
<file path=[Content_Types].xml><?xml version="1.0" encoding="utf-8"?>
<Types xmlns="http://schemas.openxmlformats.org/package/2006/content-types">
  <Default Extension="glb" ContentType="model/gltf.binary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>
  <p:sldMasterIdLst>
    <p:sldMasterId id="2147483660" r:id="rId1"/>
    <p:sldMasterId id="2147483672" r:id="rId2"/>
  </p:sldMasterIdLst>
  <p:notesMasterIdLst>
    <p:notesMasterId r:id="rId19"/>
  </p:notesMasterIdLst>
  <p:sldIdLst>
    <p:sldId id="256" r:id="rId3"/>
    <p:sldId id="264" r:id="rId4"/>
    <p:sldId id="261" r:id="rId5"/>
    <p:sldId id="263" r:id="rId6"/>
    <p:sldId id="267" r:id="rId7"/>
    <p:sldId id="271" r:id="rId8"/>
    <p:sldId id="272" r:id="rId9"/>
    <p:sldId id="280" r:id="rId10"/>
    <p:sldId id="273" r:id="rId11"/>
    <p:sldId id="259" r:id="rId12"/>
    <p:sldId id="274" r:id="rId13"/>
    <p:sldId id="279" r:id="rId14"/>
    <p:sldId id="276" r:id="rId15"/>
    <p:sldId id="278" r:id="rId16"/>
    <p:sldId id="275" r:id="rId17"/>
    <p:sldId id="265" r:id="rId18"/>
  </p:sldIdLst>
  <p:sldSz cx="12192000" cy="6858000"/>
  <p:notesSz cx="6858000" cy="9144000"/>
  <p:defaultTextStyle>
    <a:defPPr>
      <a:defRPr lang="de-DE"/>
    </a:defPPr>
    <a:lvl1pPr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1pPr>
    <a:lvl2pPr marL="4572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2pPr>
    <a:lvl3pPr marL="9144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3pPr>
    <a:lvl4pPr marL="13716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4pPr>
    <a:lvl5pPr marL="1828800" algn="l" rtl="0" fontAlgn="base">
      <a:spcBef>
        <a:spcPct val="0"/>
      </a:spcBef>
      <a:spcAft>
        <a:spcPct val="0"/>
      </a:spcAft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5pPr>
    <a:lvl6pPr marL="22860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6pPr>
    <a:lvl7pPr marL="27432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7pPr>
    <a:lvl8pPr marL="32004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8pPr>
    <a:lvl9pPr marL="3657600" algn="l" defTabSz="914400" rtl="0" eaLnBrk="1" latinLnBrk="0" hangingPunct="1">
      <a:defRPr kern="1200">
        <a:solidFill>
          <a:schemeClr val="tx1"/>
        </a:solidFill>
        <a:latin typeface="Arial" panose="020B0604020202020204" pitchFamily="34" charset="0"/>
        <a:ea typeface="+mn-ea"/>
        <a:cs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4868A3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7020" autoAdjust="0"/>
    <p:restoredTop sz="78158" autoAdjust="0"/>
  </p:normalViewPr>
  <p:slideViewPr>
    <p:cSldViewPr snapToGrid="0">
      <p:cViewPr varScale="1">
        <p:scale>
          <a:sx n="88" d="100"/>
          <a:sy n="88" d="100"/>
        </p:scale>
        <p:origin x="936" y="96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6.xml"/><Relationship Id="rId13" Type="http://schemas.openxmlformats.org/officeDocument/2006/relationships/slide" Target="slides/slide11.xml"/><Relationship Id="rId18" Type="http://schemas.openxmlformats.org/officeDocument/2006/relationships/slide" Target="slides/slide16.xml"/><Relationship Id="rId3" Type="http://schemas.openxmlformats.org/officeDocument/2006/relationships/slide" Target="slides/slide1.xml"/><Relationship Id="rId21" Type="http://schemas.openxmlformats.org/officeDocument/2006/relationships/viewProps" Target="viewProps.xml"/><Relationship Id="rId7" Type="http://schemas.openxmlformats.org/officeDocument/2006/relationships/slide" Target="slides/slide5.xml"/><Relationship Id="rId12" Type="http://schemas.openxmlformats.org/officeDocument/2006/relationships/slide" Target="slides/slide10.xml"/><Relationship Id="rId17" Type="http://schemas.openxmlformats.org/officeDocument/2006/relationships/slide" Target="slides/slide15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4.xml"/><Relationship Id="rId2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4.xml"/><Relationship Id="rId11" Type="http://schemas.openxmlformats.org/officeDocument/2006/relationships/slide" Target="slides/slide9.xml"/><Relationship Id="rId5" Type="http://schemas.openxmlformats.org/officeDocument/2006/relationships/slide" Target="slides/slide3.xml"/><Relationship Id="rId15" Type="http://schemas.openxmlformats.org/officeDocument/2006/relationships/slide" Target="slides/slide13.xml"/><Relationship Id="rId23" Type="http://schemas.openxmlformats.org/officeDocument/2006/relationships/tableStyles" Target="tableStyles.xml"/><Relationship Id="rId10" Type="http://schemas.openxmlformats.org/officeDocument/2006/relationships/slide" Target="slides/slide8.xml"/><Relationship Id="rId19" Type="http://schemas.openxmlformats.org/officeDocument/2006/relationships/notesMaster" Target="notesMasters/notesMaster1.xml"/><Relationship Id="rId4" Type="http://schemas.openxmlformats.org/officeDocument/2006/relationships/slide" Target="slides/slide2.xml"/><Relationship Id="rId9" Type="http://schemas.openxmlformats.org/officeDocument/2006/relationships/slide" Target="slides/slide7.xml"/><Relationship Id="rId14" Type="http://schemas.openxmlformats.org/officeDocument/2006/relationships/slide" Target="slides/slide12.xml"/><Relationship Id="rId22" Type="http://schemas.openxmlformats.org/officeDocument/2006/relationships/theme" Target="theme/theme1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Kopfzeilenplatzhalt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3" name="Datumsplatzhalt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D310B979-5672-439C-9708-7FCC0F0CA0F6}" type="datetimeFigureOut">
              <a:rPr lang="en-GB" smtClean="0"/>
              <a:t>07/10/2019</a:t>
            </a:fld>
            <a:endParaRPr lang="en-GB"/>
          </a:p>
        </p:txBody>
      </p:sp>
      <p:sp>
        <p:nvSpPr>
          <p:cNvPr id="4" name="Folienbildplatzhalt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GB"/>
          </a:p>
        </p:txBody>
      </p:sp>
      <p:sp>
        <p:nvSpPr>
          <p:cNvPr id="5" name="Notizenplatzhalt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GB"/>
          </a:p>
        </p:txBody>
      </p:sp>
      <p:sp>
        <p:nvSpPr>
          <p:cNvPr id="6" name="Fußzeilenplatzhalt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GB"/>
          </a:p>
        </p:txBody>
      </p:sp>
      <p:sp>
        <p:nvSpPr>
          <p:cNvPr id="7" name="Foliennummernplatzhalt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C3541C4-DA20-4E93-86AF-A7620692372A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6260836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hello everyone</a:t>
            </a:r>
          </a:p>
          <a:p>
            <a:pPr marL="171450" indent="-171450">
              <a:buFontTx/>
              <a:buChar char="-"/>
            </a:pPr>
            <a:r>
              <a:rPr lang="en-GB"/>
              <a:t>my name is sarah blum</a:t>
            </a:r>
          </a:p>
          <a:p>
            <a:pPr marL="171450" indent="-171450">
              <a:buFontTx/>
              <a:buChar char="-"/>
            </a:pPr>
            <a:r>
              <a:rPr lang="en-GB"/>
              <a:t>I am a phd student </a:t>
            </a:r>
          </a:p>
          <a:p>
            <a:pPr marL="171450" indent="-171450">
              <a:buFontTx/>
              <a:buChar char="-"/>
            </a:pPr>
            <a:r>
              <a:rPr lang="en-GB"/>
              <a:t>Oldenburg, Germany</a:t>
            </a:r>
          </a:p>
          <a:p>
            <a:pPr marL="171450" indent="-171450">
              <a:buFontTx/>
              <a:buChar char="-"/>
            </a:pPr>
            <a:r>
              <a:rPr lang="en-GB"/>
              <a:t>working on signal processing methods</a:t>
            </a:r>
          </a:p>
          <a:p>
            <a:pPr marL="171450" indent="-171450">
              <a:buFontTx/>
              <a:buChar char="-"/>
            </a:pPr>
            <a:r>
              <a:rPr lang="en-GB"/>
              <a:t>more specifically: artifact handling methods for multichannel data, </a:t>
            </a:r>
          </a:p>
          <a:p>
            <a:pPr marL="171450" indent="-171450">
              <a:buFontTx/>
              <a:buChar char="-"/>
            </a:pPr>
            <a:r>
              <a:rPr lang="en-GB"/>
              <a:t>mostly eeg data</a:t>
            </a:r>
          </a:p>
          <a:p>
            <a:pPr marL="171450" indent="-171450">
              <a:buFontTx/>
              <a:buChar char="-"/>
            </a:pPr>
            <a:r>
              <a:rPr lang="en-GB"/>
              <a:t>today: most recent results of a powerful artifact handling method that I developed</a:t>
            </a:r>
          </a:p>
          <a:p>
            <a:pPr marL="171450" indent="-171450">
              <a:buFontTx/>
              <a:buChar char="-"/>
            </a:pPr>
            <a:r>
              <a:rPr lang="en-GB"/>
              <a:t>Riemannian ASR.</a:t>
            </a:r>
          </a:p>
          <a:p>
            <a:pPr marL="171450" indent="-171450">
              <a:buFontTx/>
              <a:buChar char="-"/>
            </a:pPr>
            <a:r>
              <a:rPr lang="en-GB"/>
              <a:t>but first: why are artifacts important to look at and what are they</a:t>
            </a:r>
          </a:p>
          <a:p>
            <a:pPr marL="0" indent="0">
              <a:buFontTx/>
              <a:buNone/>
            </a:pPr>
            <a:endParaRPr lang="en-GB"/>
          </a:p>
          <a:p>
            <a:pPr marL="0" indent="0">
              <a:buFontTx/>
              <a:buNone/>
            </a:pPr>
            <a:endParaRPr lang="en-GB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3541C4-DA20-4E93-86AF-A7620692372A}" type="slidenum">
              <a:rPr lang="en-GB" smtClean="0"/>
              <a:t>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970285445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let’s now look at some recordings done with the cEEGrid</a:t>
            </a:r>
          </a:p>
          <a:p>
            <a:pPr marL="0" indent="0">
              <a:buFontTx/>
              <a:buNone/>
            </a:pPr>
            <a:endParaRPr lang="en-GB"/>
          </a:p>
          <a:p>
            <a:pPr marL="171450" indent="-171450">
              <a:buFontTx/>
              <a:buChar char="-"/>
            </a:pPr>
            <a:r>
              <a:rPr lang="en-GB"/>
              <a:t>in this recording, participants were sitting and they were wearing the cEEGrid </a:t>
            </a:r>
          </a:p>
          <a:p>
            <a:pPr marL="171450" indent="-171450">
              <a:buFontTx/>
              <a:buChar char="-"/>
            </a:pPr>
            <a:r>
              <a:rPr lang="en-GB"/>
              <a:t>we asked them to clench their jaw</a:t>
            </a:r>
          </a:p>
          <a:p>
            <a:pPr marL="171450" indent="-171450">
              <a:buFontTx/>
              <a:buChar char="-"/>
            </a:pPr>
            <a:r>
              <a:rPr lang="en-GB"/>
              <a:t>which produces a huge muscle artifact in the EEG recording</a:t>
            </a:r>
          </a:p>
          <a:p>
            <a:pPr marL="171450" indent="-171450">
              <a:buFontTx/>
              <a:buChar char="-"/>
            </a:pPr>
            <a:r>
              <a:rPr lang="en-GB"/>
              <a:t>here you see a spectrum of the data collected during the jaw clench</a:t>
            </a:r>
          </a:p>
          <a:p>
            <a:pPr marL="171450" indent="-171450">
              <a:buFontTx/>
              <a:buChar char="-"/>
            </a:pPr>
            <a:r>
              <a:rPr lang="en-GB"/>
              <a:t>on the left side you see uncorrected data and it is immediately visible that the power of all frequencies is rather high</a:t>
            </a:r>
          </a:p>
          <a:p>
            <a:pPr marL="171450" indent="-171450">
              <a:buFontTx/>
              <a:buChar char="-"/>
            </a:pPr>
            <a:r>
              <a:rPr lang="en-GB"/>
              <a:t>additionally, we see a distinct peak at 50 and 60 Hz which is due to line noise and the small masseter muscle in the jaw respectively</a:t>
            </a:r>
          </a:p>
          <a:p>
            <a:pPr marL="171450" indent="-171450">
              <a:buFontTx/>
              <a:buChar char="-"/>
            </a:pPr>
            <a:r>
              <a:rPr lang="en-GB"/>
              <a:t>the right plot shows the same data, this time Riemannian ASR corrected</a:t>
            </a:r>
          </a:p>
          <a:p>
            <a:pPr marL="171450" indent="-171450">
              <a:buFontTx/>
              <a:buChar char="-"/>
            </a:pPr>
            <a:r>
              <a:rPr lang="en-GB"/>
              <a:t>the power across all frequencies is greatly reduced and the peaks are corrected as well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3541C4-DA20-4E93-86AF-A7620692372A}" type="slidenum">
              <a:rPr lang="en-GB" smtClean="0"/>
              <a:t>10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630213180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here you see data from the same experiment</a:t>
            </a:r>
          </a:p>
          <a:p>
            <a:pPr marL="171450" indent="-171450">
              <a:buFontTx/>
              <a:buChar char="-"/>
            </a:pPr>
            <a:r>
              <a:rPr lang="en-GB"/>
              <a:t>in this condition, we asked participants to close their eyes and relax for a minute</a:t>
            </a:r>
          </a:p>
          <a:p>
            <a:pPr marL="171450" indent="-171450">
              <a:buFontTx/>
              <a:buChar char="-"/>
            </a:pPr>
            <a:r>
              <a:rPr lang="en-GB"/>
              <a:t>this is known to produce a high power alpha oscillation, a distinct frequency at 8-12 Hz which is known to be correlating with different neural states</a:t>
            </a:r>
          </a:p>
          <a:p>
            <a:pPr marL="171450" indent="-171450">
              <a:buFontTx/>
              <a:buChar char="-"/>
            </a:pPr>
            <a:r>
              <a:rPr lang="en-GB"/>
              <a:t>the left plot shows uncorrected data again and the right plot shows the Riemannian ASR corrected data</a:t>
            </a:r>
          </a:p>
          <a:p>
            <a:pPr marL="171450" indent="-171450">
              <a:buFontTx/>
              <a:buChar char="-"/>
            </a:pPr>
            <a:r>
              <a:rPr lang="en-GB"/>
              <a:t>the message of these plots is that the power of a signal of interest, here the alpha oscillation, is not reduced in power when we correct the data with Riemannian ASR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3541C4-DA20-4E93-86AF-A7620692372A}" type="slidenum">
              <a:rPr lang="en-GB" smtClean="0"/>
              <a:t>11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0774290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Riemannian ASR will be integrated in the next EEGLAB version</a:t>
            </a:r>
          </a:p>
          <a:p>
            <a:pPr marL="171450" indent="-171450">
              <a:buFontTx/>
              <a:buChar char="-"/>
            </a:pPr>
            <a:r>
              <a:rPr lang="en-GB"/>
              <a:t>you can go to the eeglab github page right now and download the most recent version of eeglab to  try it out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3541C4-DA20-4E93-86AF-A7620692372A}" type="slidenum">
              <a:rPr lang="en-GB" smtClean="0"/>
              <a:t>12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64461174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and with this, I want to conclude my talk</a:t>
            </a:r>
          </a:p>
          <a:p>
            <a:pPr marL="171450" indent="-171450">
              <a:buFontTx/>
              <a:buChar char="-"/>
            </a:pPr>
            <a:r>
              <a:rPr lang="en-GB"/>
              <a:t>please connect on your favoritve platform</a:t>
            </a:r>
          </a:p>
          <a:p>
            <a:pPr marL="171450" indent="-171450">
              <a:buFontTx/>
              <a:buChar char="-"/>
            </a:pPr>
            <a:r>
              <a:rPr lang="en-GB"/>
              <a:t>and download  Riemannian asr and other things from my github, everything I presented today is openly available and I am happy about feedback</a:t>
            </a:r>
          </a:p>
          <a:p>
            <a:pPr marL="171450" indent="-171450">
              <a:buFontTx/>
              <a:buChar char="-"/>
            </a:pPr>
            <a:r>
              <a:rPr lang="en-GB"/>
              <a:t>thanks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905CA888-B751-4B4E-8156-0DC1249581FF}" type="slidenum">
              <a:rPr kumimoji="0" lang="en-GB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238654710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and other data as well.</a:t>
            </a:r>
          </a:p>
          <a:p>
            <a:pPr marL="171450" indent="-171450">
              <a:buFontTx/>
              <a:buChar char="-"/>
            </a:pPr>
            <a:r>
              <a:rPr lang="en-GB"/>
              <a:t>unlinke measurements in traditional laboratory environments, we do not have everything under control when we walk over the university campus with our participants</a:t>
            </a:r>
          </a:p>
          <a:p>
            <a:pPr marL="171450" indent="-171450">
              <a:buFontTx/>
              <a:buChar char="-"/>
            </a:pPr>
            <a:r>
              <a:rPr lang="en-GB"/>
              <a:t>therefore, we need to collect all the information we can get from a measurement</a:t>
            </a:r>
          </a:p>
          <a:p>
            <a:pPr marL="171450" indent="-171450">
              <a:buFontTx/>
              <a:buChar char="-"/>
            </a:pPr>
            <a:r>
              <a:rPr lang="en-GB"/>
              <a:t>this includes sensors to capture movement and environmental data, for example with cameras and gyroscopes</a:t>
            </a:r>
          </a:p>
          <a:p>
            <a:pPr marL="171450" indent="-171450">
              <a:buFontTx/>
              <a:buChar char="-"/>
            </a:pPr>
            <a:r>
              <a:rPr lang="en-GB"/>
              <a:t>and this also includes sensors to captuee biological data like heartbeat and eye movement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3541C4-DA20-4E93-86AF-A7620692372A}" type="slidenum">
              <a:rPr lang="en-GB" smtClean="0"/>
              <a:t>16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136019649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we are a mobile eeg group </a:t>
            </a:r>
          </a:p>
          <a:p>
            <a:pPr marL="171450" indent="-171450">
              <a:buFontTx/>
              <a:buChar char="-"/>
            </a:pPr>
            <a:r>
              <a:rPr lang="en-GB"/>
              <a:t>so we take our equipment outdoors and collect data </a:t>
            </a:r>
          </a:p>
          <a:p>
            <a:pPr marL="171450" indent="-171450">
              <a:buFontTx/>
              <a:buChar char="-"/>
            </a:pPr>
            <a:r>
              <a:rPr lang="en-GB"/>
              <a:t>during natural movements </a:t>
            </a:r>
          </a:p>
          <a:p>
            <a:pPr marL="171450" indent="-171450">
              <a:buFontTx/>
              <a:buChar char="-"/>
            </a:pPr>
            <a:r>
              <a:rPr lang="en-GB"/>
              <a:t>and in natural environments</a:t>
            </a:r>
          </a:p>
          <a:p>
            <a:pPr marL="171450" indent="-171450">
              <a:buFontTx/>
              <a:buChar char="-"/>
            </a:pPr>
            <a:r>
              <a:rPr lang="en-GB"/>
              <a:t>participants are free to move,</a:t>
            </a:r>
          </a:p>
          <a:p>
            <a:pPr marL="171450" indent="-171450">
              <a:buFontTx/>
              <a:buChar char="-"/>
            </a:pPr>
            <a:r>
              <a:rPr lang="en-GB"/>
              <a:t> walk and do the tasks that we ask them to do with as few limitations as possible</a:t>
            </a:r>
          </a:p>
          <a:p>
            <a:pPr marL="171450" indent="-171450">
              <a:buFontTx/>
              <a:buChar char="-"/>
            </a:pPr>
            <a:r>
              <a:rPr lang="en-GB"/>
              <a:t>we need to be able to tell what they did when</a:t>
            </a:r>
          </a:p>
          <a:p>
            <a:pPr marL="171450" indent="-171450">
              <a:buFontTx/>
              <a:buChar char="-"/>
            </a:pPr>
            <a:r>
              <a:rPr lang="en-GB"/>
              <a:t>therfore</a:t>
            </a:r>
          </a:p>
          <a:p>
            <a:pPr marL="171450" indent="-171450">
              <a:buFontTx/>
              <a:buChar char="-"/>
            </a:pPr>
            <a:r>
              <a:rPr lang="en-GB"/>
              <a:t>we collect many sensor data, like movement sensors, emg, gyroscope,.</a:t>
            </a:r>
          </a:p>
          <a:p>
            <a:pPr marL="171450" indent="-171450">
              <a:buFontTx/>
              <a:buChar char="-"/>
            </a:pPr>
            <a:r>
              <a:rPr lang="en-GB"/>
              <a:t>but the most important data that we collect is EEG data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3541C4-DA20-4E93-86AF-A7620692372A}" type="slidenum">
              <a:rPr lang="en-GB" smtClean="0"/>
              <a:t>2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43981569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for the recording of brain signals, we either use caps with few channels, </a:t>
            </a:r>
          </a:p>
          <a:p>
            <a:pPr marL="171450" indent="-171450">
              <a:buFontTx/>
              <a:buChar char="-"/>
            </a:pPr>
            <a:r>
              <a:rPr lang="en-GB"/>
              <a:t>or we use the cEEGrid </a:t>
            </a:r>
          </a:p>
          <a:p>
            <a:pPr marL="171450" indent="-171450">
              <a:buFontTx/>
              <a:buChar char="-"/>
            </a:pPr>
            <a:r>
              <a:rPr lang="en-GB"/>
              <a:t>my colleague martin will present this to you in more detail</a:t>
            </a:r>
          </a:p>
          <a:p>
            <a:pPr marL="171450" indent="-171450">
              <a:buFontTx/>
              <a:buChar char="-"/>
            </a:pPr>
            <a:r>
              <a:rPr lang="en-GB"/>
              <a:t>ceegrids are a small flex printed electrode array </a:t>
            </a:r>
          </a:p>
          <a:p>
            <a:pPr marL="171450" indent="-171450">
              <a:buFontTx/>
              <a:buChar char="-"/>
            </a:pPr>
            <a:r>
              <a:rPr lang="en-GB"/>
              <a:t>taped behind the ear</a:t>
            </a:r>
          </a:p>
          <a:p>
            <a:pPr marL="171450" indent="-171450">
              <a:buFontTx/>
              <a:buChar char="-"/>
            </a:pPr>
            <a:r>
              <a:rPr lang="en-GB"/>
              <a:t>although this is an ususal position for eeg sensors</a:t>
            </a:r>
          </a:p>
          <a:p>
            <a:pPr marL="171450" indent="-171450">
              <a:buFontTx/>
              <a:buChar char="-"/>
            </a:pPr>
            <a:r>
              <a:rPr lang="en-GB"/>
              <a:t>we and others have shown that they record brain data</a:t>
            </a:r>
          </a:p>
          <a:p>
            <a:pPr marL="171450" indent="-171450">
              <a:buFontTx/>
              <a:buChar char="-"/>
            </a:pPr>
            <a:r>
              <a:rPr lang="en-GB"/>
              <a:t>and artifacts like eye movement beautifully :D</a:t>
            </a:r>
          </a:p>
          <a:p>
            <a:pPr marL="171450" indent="-171450">
              <a:buFontTx/>
              <a:buChar char="-"/>
            </a:pPr>
            <a:r>
              <a:rPr lang="en-GB"/>
              <a:t>they do stick to the skin and are very comfortable to wear</a:t>
            </a:r>
          </a:p>
          <a:p>
            <a:pPr marL="171450" indent="-171450">
              <a:buFontTx/>
              <a:buChar char="-"/>
            </a:pPr>
            <a:r>
              <a:rPr lang="en-GB"/>
              <a:t>so we have data sets of many hours of recording eeg data</a:t>
            </a:r>
          </a:p>
          <a:p>
            <a:pPr marL="171450" indent="-171450">
              <a:buFontTx/>
              <a:buChar char="-"/>
            </a:pPr>
            <a:r>
              <a:rPr lang="en-GB"/>
              <a:t>during these long measurements and if the participants are free to move around</a:t>
            </a:r>
          </a:p>
          <a:p>
            <a:pPr marL="171450" indent="-171450">
              <a:buFontTx/>
              <a:buChar char="-"/>
            </a:pPr>
            <a:r>
              <a:rPr lang="en-GB"/>
              <a:t>the data will be contaminated with many different artifacts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3541C4-DA20-4E93-86AF-A7620692372A}" type="slidenum">
              <a:rPr lang="en-GB" smtClean="0"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61069977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in every mobile measurement we uninevitably collect a mixture of different signals</a:t>
            </a:r>
          </a:p>
          <a:p>
            <a:pPr marL="171450" indent="-171450">
              <a:buFontTx/>
              <a:buChar char="-"/>
            </a:pPr>
            <a:r>
              <a:rPr lang="en-GB"/>
              <a:t>signals that do not originate in the brain we can call artifacts</a:t>
            </a:r>
          </a:p>
          <a:p>
            <a:pPr marL="171450" indent="-171450">
              <a:buFontTx/>
              <a:buChar char="-"/>
            </a:pPr>
            <a:endParaRPr lang="en-GB"/>
          </a:p>
          <a:p>
            <a:pPr marL="171450" indent="-171450">
              <a:buFontTx/>
              <a:buChar char="-"/>
            </a:pPr>
            <a:r>
              <a:rPr lang="en-GB"/>
              <a:t>CLICK those artifacts can either stem from internal sources, they are then called biological artifacts</a:t>
            </a:r>
          </a:p>
          <a:p>
            <a:pPr marL="171450" indent="-171450">
              <a:buFontTx/>
              <a:buChar char="-"/>
            </a:pPr>
            <a:r>
              <a:rPr lang="en-GB"/>
              <a:t>they can be movement, heartbeat or eye movement</a:t>
            </a:r>
          </a:p>
          <a:p>
            <a:pPr marL="171450" indent="-171450">
              <a:buFontTx/>
              <a:buChar char="-"/>
            </a:pPr>
            <a:r>
              <a:rPr lang="en-GB"/>
              <a:t>CLICK the other category of artifacts are technical artifatcs stemming from cable movement, interfering signals or displaced electrodes</a:t>
            </a:r>
          </a:p>
          <a:p>
            <a:pPr marL="171450" indent="-171450">
              <a:buFontTx/>
              <a:buChar char="-"/>
            </a:pPr>
            <a:endParaRPr lang="en-GB"/>
          </a:p>
          <a:p>
            <a:pPr marL="171450" indent="-171450">
              <a:buFontTx/>
              <a:buChar char="-"/>
            </a:pPr>
            <a:r>
              <a:rPr lang="en-GB"/>
              <a:t>these two classes of non-brain data differ not only in their origin (internal vs external), </a:t>
            </a:r>
          </a:p>
          <a:p>
            <a:pPr marL="171450" indent="-171450">
              <a:buFontTx/>
              <a:buChar char="-"/>
            </a:pPr>
            <a:r>
              <a:rPr lang="en-GB"/>
              <a:t>they also need to be detected and corrected differently</a:t>
            </a:r>
          </a:p>
          <a:p>
            <a:pPr marL="171450" indent="-171450">
              <a:buFontTx/>
              <a:buChar char="-"/>
            </a:pPr>
            <a:r>
              <a:rPr lang="en-GB"/>
              <a:t>some methods are very good in handling biological artifacts, like ICA</a:t>
            </a:r>
          </a:p>
          <a:p>
            <a:pPr marL="171450" indent="-171450">
              <a:buFontTx/>
              <a:buChar char="-"/>
            </a:pPr>
            <a:r>
              <a:rPr lang="en-GB"/>
              <a:t>but very few methods are good in handling technical artifacts</a:t>
            </a:r>
          </a:p>
          <a:p>
            <a:pPr marL="171450" indent="-171450">
              <a:buFontTx/>
              <a:buChar char="-"/>
            </a:pPr>
            <a:r>
              <a:rPr lang="en-GB"/>
              <a:t>the reason is that the external artifacts are harder to model and they rarely covay with the experimental task</a:t>
            </a:r>
          </a:p>
          <a:p>
            <a:pPr marL="171450" indent="-171450">
              <a:buFontTx/>
              <a:buChar char="-"/>
            </a:pPr>
            <a:r>
              <a:rPr lang="en-GB"/>
              <a:t>unlike the biological artifacts which are most of the time highly correlated with the eeg signals</a:t>
            </a:r>
          </a:p>
          <a:p>
            <a:pPr marL="171450" indent="-171450">
              <a:buFontTx/>
              <a:buChar char="-"/>
            </a:pPr>
            <a:endParaRPr lang="en-GB"/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GB"/>
              <a:t>independent of their origin: 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GB"/>
              <a:t>all artifacts are captured with huge magnitudes alongside the EEG signals </a:t>
            </a:r>
          </a:p>
          <a:p>
            <a:pPr marL="0" indent="0">
              <a:buFontTx/>
              <a:buNone/>
            </a:pPr>
            <a:endParaRPr lang="en-GB"/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3541C4-DA20-4E93-86AF-A7620692372A}" type="slidenum">
              <a:rPr lang="en-GB" smtClean="0"/>
              <a:t>4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3751557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GB"/>
              <a:t>and need to be disentangled from the EEG signals before we can interpret EEG data 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GB"/>
              <a:t>for this separation of artifact and brain data, there are several methods available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GB"/>
              <a:t>there were many great talks on this conference on ICA based methods </a:t>
            </a:r>
          </a:p>
          <a:p>
            <a:pPr marL="171450" marR="0" lvl="0" indent="-17145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Char char="-"/>
              <a:tabLst/>
              <a:defRPr/>
            </a:pPr>
            <a:r>
              <a:rPr lang="en-GB"/>
              <a:t>today I am going to present an online method, meaning that it can be used during the measurement to correct for non-brain signals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4C3541C4-DA20-4E93-86AF-A7620692372A}" type="slidenum">
              <a:rPr lang="en-GB" smtClean="0"/>
              <a:t>5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29173250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this method is called artifact subspace reconstruction</a:t>
            </a:r>
          </a:p>
          <a:p>
            <a:pPr marL="171450" indent="-171450">
              <a:buFontTx/>
              <a:buChar char="-"/>
            </a:pPr>
            <a:r>
              <a:rPr lang="en-GB"/>
              <a:t>and it has been developed in the swartz center for computational neuroscience</a:t>
            </a:r>
          </a:p>
          <a:p>
            <a:pPr marL="171450" indent="-171450">
              <a:buFontTx/>
              <a:buChar char="-"/>
            </a:pPr>
            <a:r>
              <a:rPr lang="en-GB"/>
              <a:t> in san diego by Christian Kothe, tim mullen and many other </a:t>
            </a:r>
          </a:p>
          <a:p>
            <a:pPr marL="171450" indent="-171450">
              <a:buFontTx/>
              <a:buChar char="-"/>
            </a:pPr>
            <a:r>
              <a:rPr lang="en-GB"/>
              <a:t>this is a diagram explaining the core algorithm of asr</a:t>
            </a:r>
          </a:p>
          <a:p>
            <a:pPr marL="171450" indent="-171450">
              <a:buFontTx/>
              <a:buChar char="-"/>
            </a:pPr>
            <a:r>
              <a:rPr lang="en-GB"/>
              <a:t>there are a few  papers out there about ASR</a:t>
            </a:r>
          </a:p>
          <a:p>
            <a:pPr marL="171450" indent="-171450">
              <a:buFontTx/>
              <a:buChar char="-"/>
            </a:pPr>
            <a:r>
              <a:rPr lang="en-GB"/>
              <a:t>and many more in which ASR is used</a:t>
            </a:r>
          </a:p>
          <a:p>
            <a:pPr marL="171450" indent="-171450">
              <a:buFontTx/>
              <a:buChar char="-"/>
            </a:pPr>
            <a:r>
              <a:rPr lang="en-GB"/>
              <a:t>so lets look at the method in more detail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5CA888-B751-4B4E-8156-0DC1249581FF}" type="slidenum">
              <a:rPr lang="en-GB" smtClean="0"/>
              <a:t>6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356698926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asr needs one minute of matching calibration data from the respective participant and the respective condition</a:t>
            </a:r>
          </a:p>
          <a:p>
            <a:pPr marL="171450" indent="-171450">
              <a:buFontTx/>
              <a:buChar char="-"/>
            </a:pPr>
            <a:r>
              <a:rPr lang="en-GB"/>
              <a:t>on these assumed-to-be-normal calibration data, a statistical model is computed</a:t>
            </a:r>
          </a:p>
          <a:p>
            <a:pPr marL="171450" indent="-171450">
              <a:buFontTx/>
              <a:buChar char="-"/>
            </a:pPr>
            <a:r>
              <a:rPr lang="en-GB"/>
              <a:t>first, a sample covariance matrix is computed, meaning that the one minute of EEG data is now represented in a symmetric matrix of channel x channel dimension</a:t>
            </a:r>
          </a:p>
          <a:p>
            <a:pPr marL="171450" indent="-171450">
              <a:buFontTx/>
              <a:buChar char="-"/>
            </a:pPr>
            <a:r>
              <a:rPr lang="en-GB"/>
              <a:t>from this covariance matrix, a mixing matrix is compute</a:t>
            </a:r>
          </a:p>
          <a:p>
            <a:pPr marL="171450" indent="-171450">
              <a:buFontTx/>
              <a:buChar char="-"/>
            </a:pPr>
            <a:r>
              <a:rPr lang="en-GB"/>
              <a:t>this mixing matrix is decomposed using an eigendecomposition</a:t>
            </a:r>
          </a:p>
          <a:p>
            <a:pPr marL="171450" indent="-171450">
              <a:buFontTx/>
              <a:buChar char="-"/>
            </a:pPr>
            <a:r>
              <a:rPr lang="en-GB"/>
              <a:t>in the component subspace, statistical properties of the calibration data are cmputed, eg a mean of every channel and a standard deviation</a:t>
            </a:r>
          </a:p>
          <a:p>
            <a:pPr marL="171450" indent="-171450">
              <a:buFontTx/>
              <a:buChar char="-"/>
            </a:pPr>
            <a:r>
              <a:rPr lang="en-GB"/>
              <a:t>these properties are stored in a threshold matrix which is later used to determine the borders of normal data</a:t>
            </a:r>
          </a:p>
          <a:p>
            <a:pPr marL="0" indent="0">
              <a:buFontTx/>
              <a:buNone/>
            </a:pPr>
            <a:endParaRPr lang="en-GB"/>
          </a:p>
          <a:p>
            <a:pPr marL="171450" indent="-171450">
              <a:buFontTx/>
              <a:buChar char="-"/>
            </a:pPr>
            <a:r>
              <a:rPr lang="en-GB"/>
              <a:t>in the processing, chunks of potentially artifactual data are passed to the method</a:t>
            </a:r>
          </a:p>
          <a:p>
            <a:pPr marL="171450" indent="-171450">
              <a:buFontTx/>
              <a:buChar char="-"/>
            </a:pPr>
            <a:r>
              <a:rPr lang="en-GB"/>
              <a:t>the previously omputed statistical model is used to determine the presence of artifacts </a:t>
            </a:r>
          </a:p>
          <a:p>
            <a:pPr marL="171450" indent="-171450">
              <a:buFontTx/>
              <a:buChar char="-"/>
            </a:pPr>
            <a:r>
              <a:rPr lang="en-GB"/>
              <a:t>once an artifact has been detected, the whole segment of 50 ms is reconstructed using clean components of the current segment</a:t>
            </a:r>
          </a:p>
          <a:p>
            <a:pPr marL="171450" indent="-171450">
              <a:buFontTx/>
              <a:buChar char="-"/>
            </a:pPr>
            <a:r>
              <a:rPr lang="en-GB"/>
              <a:t>corrected data is returned by the method</a:t>
            </a:r>
          </a:p>
          <a:p>
            <a:pPr marL="171450" indent="-171450">
              <a:buFontTx/>
              <a:buChar char="-"/>
            </a:pPr>
            <a:endParaRPr lang="en-GB"/>
          </a:p>
          <a:p>
            <a:pPr marL="171450" indent="-171450">
              <a:buFontTx/>
              <a:buChar char="-"/>
            </a:pPr>
            <a:r>
              <a:rPr lang="en-GB"/>
              <a:t>one of the core steps in the whole algorithm is the computation and decomposition of covariance matrices since they are used to represent the current EEG segment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5CA888-B751-4B4E-8156-0DC1249581FF}" type="slidenum">
              <a:rPr lang="en-GB" smtClean="0"/>
              <a:t>7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21389300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and as you can see</a:t>
            </a:r>
          </a:p>
          <a:p>
            <a:pPr marL="171450" indent="-171450">
              <a:buFontTx/>
              <a:buChar char="-"/>
            </a:pPr>
            <a:r>
              <a:rPr lang="en-GB"/>
              <a:t>the most important step is the computation or estimation of a good covariance matrix</a:t>
            </a:r>
          </a:p>
          <a:p>
            <a:pPr marL="171450" indent="-171450">
              <a:buFontTx/>
              <a:buChar char="-"/>
            </a:pPr>
            <a:r>
              <a:rPr lang="en-GB"/>
              <a:t>and the successive computations with these</a:t>
            </a:r>
          </a:p>
          <a:p>
            <a:pPr marL="171450" indent="-171450">
              <a:buFontTx/>
              <a:buChar char="-"/>
            </a:pPr>
            <a:r>
              <a:rPr lang="en-GB"/>
              <a:t>covariance matrices are symmetric positive definite matrices </a:t>
            </a:r>
          </a:p>
          <a:p>
            <a:pPr marL="171450" indent="-171450">
              <a:buFontTx/>
              <a:buChar char="-"/>
            </a:pPr>
            <a:r>
              <a:rPr lang="en-GB"/>
              <a:t>which have certain distinct properties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5CA888-B751-4B4E-8156-0DC1249581FF}" type="slidenum">
              <a:rPr lang="en-GB" smtClean="0"/>
              <a:t>8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171505797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Folienbildplatzhalt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izenplatzhalt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en-GB"/>
              <a:t>they lie in a high-dimensional curved space</a:t>
            </a:r>
          </a:p>
          <a:p>
            <a:pPr marL="171450" indent="-171450">
              <a:buFontTx/>
              <a:buChar char="-"/>
            </a:pPr>
            <a:r>
              <a:rPr lang="en-GB"/>
              <a:t>in this space, they form a conxev cone like you see here for a 3d case</a:t>
            </a:r>
          </a:p>
          <a:p>
            <a:pPr marL="171450" indent="-171450">
              <a:buFontTx/>
              <a:buChar char="-"/>
            </a:pPr>
            <a:r>
              <a:rPr lang="en-GB"/>
              <a:t>if we wanted to compute the distance between two points on the surface of this cone like so KLICK</a:t>
            </a:r>
          </a:p>
          <a:p>
            <a:pPr marL="171450" indent="-171450">
              <a:buFontTx/>
              <a:buChar char="-"/>
            </a:pPr>
            <a:r>
              <a:rPr lang="en-GB"/>
              <a:t>we would have to define a curve rather than a straight line to give a precise measure of the distance of these two points</a:t>
            </a:r>
          </a:p>
          <a:p>
            <a:pPr marL="171450" indent="-171450">
              <a:buFontTx/>
              <a:buChar char="-"/>
            </a:pPr>
            <a:r>
              <a:rPr lang="en-GB"/>
              <a:t>any straight line CLICK would only be an apprixmation of the true distance between those points, much like a tunnel from here to new York would be shorter than flying the same route above the earth</a:t>
            </a:r>
          </a:p>
          <a:p>
            <a:pPr marL="171450" indent="-171450">
              <a:buFontTx/>
              <a:buChar char="-"/>
            </a:pPr>
            <a:endParaRPr lang="en-GB"/>
          </a:p>
          <a:p>
            <a:pPr marL="171450" indent="-171450">
              <a:buFontTx/>
              <a:buChar char="-"/>
            </a:pPr>
            <a:r>
              <a:rPr lang="en-GB"/>
              <a:t>the addition of Riemannian methods into the ASR algorithm has lead to very promising results </a:t>
            </a:r>
          </a:p>
          <a:p>
            <a:pPr marL="171450" indent="-171450">
              <a:buFontTx/>
              <a:buChar char="-"/>
            </a:pPr>
            <a:r>
              <a:rPr lang="en-GB"/>
              <a:t>I called my method Riemannian ASR</a:t>
            </a:r>
          </a:p>
        </p:txBody>
      </p:sp>
      <p:sp>
        <p:nvSpPr>
          <p:cNvPr id="4" name="Foliennummernplatzhalt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905CA888-B751-4B4E-8156-0DC1249581FF}" type="slidenum">
              <a:rPr lang="en-GB" smtClean="0"/>
              <a:t>9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553231469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Untertitel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/>
            </a:lvl1pPr>
            <a:lvl2pPr marL="609585" indent="0" algn="ctr">
              <a:buNone/>
              <a:defRPr/>
            </a:lvl2pPr>
            <a:lvl3pPr marL="1219170" indent="0" algn="ctr">
              <a:buNone/>
              <a:defRPr/>
            </a:lvl3pPr>
            <a:lvl4pPr marL="1828754" indent="0" algn="ctr">
              <a:buNone/>
              <a:defRPr/>
            </a:lvl4pPr>
            <a:lvl5pPr marL="2438339" indent="0" algn="ctr">
              <a:buNone/>
              <a:defRPr/>
            </a:lvl5pPr>
            <a:lvl6pPr marL="3047924" indent="0" algn="ctr">
              <a:buNone/>
              <a:defRPr/>
            </a:lvl6pPr>
            <a:lvl7pPr marL="3657509" indent="0" algn="ctr">
              <a:buNone/>
              <a:defRPr/>
            </a:lvl7pPr>
            <a:lvl8pPr marL="4267093" indent="0" algn="ctr">
              <a:buNone/>
              <a:defRPr/>
            </a:lvl8pPr>
            <a:lvl9pPr marL="4876678" indent="0" algn="ctr">
              <a:buNone/>
              <a:defRPr/>
            </a:lvl9pPr>
          </a:lstStyle>
          <a:p>
            <a:r>
              <a:rPr lang="de-DE"/>
              <a:t>Master-Untertitelformat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601770330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405474961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/>
          <p:cNvSpPr>
            <a:spLocks noGrp="1"/>
          </p:cNvSpPr>
          <p:nvPr>
            <p:ph type="title" orient="vert"/>
          </p:nvPr>
        </p:nvSpPr>
        <p:spPr>
          <a:xfrm>
            <a:off x="9148235" y="1268413"/>
            <a:ext cx="2520951" cy="5589587"/>
          </a:xfrm>
        </p:spPr>
        <p:txBody>
          <a:bodyPr vert="eaVert"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Vertikaler Textplatzhalter 2"/>
          <p:cNvSpPr>
            <a:spLocks noGrp="1"/>
          </p:cNvSpPr>
          <p:nvPr>
            <p:ph type="body" orient="vert" idx="1"/>
          </p:nvPr>
        </p:nvSpPr>
        <p:spPr>
          <a:xfrm>
            <a:off x="1583269" y="1268413"/>
            <a:ext cx="7361767" cy="5589587"/>
          </a:xfr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1273727689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elfol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9F106C1-F1E5-4602-8894-BF3CE8183994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de-DE"/>
              <a:t>Mastertitelformat bearbeiten</a:t>
            </a:r>
            <a:endParaRPr lang="en-GB"/>
          </a:p>
        </p:txBody>
      </p:sp>
      <p:sp>
        <p:nvSpPr>
          <p:cNvPr id="3" name="Untertitel 2">
            <a:extLst>
              <a:ext uri="{FF2B5EF4-FFF2-40B4-BE49-F238E27FC236}">
                <a16:creationId xmlns:a16="http://schemas.microsoft.com/office/drawing/2014/main" id="{3546B5C2-45FD-43C7-A9C5-25A4F962CE37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de-DE"/>
              <a:t>Master-Untertitelformat bearbeiten</a:t>
            </a:r>
            <a:endParaRPr lang="en-GB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9BA6B2FB-A0EE-489B-8995-89EA1CAB031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5449A508-348D-47DC-9BF2-8B17E05E1AE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BEAAE9CE-8733-4A54-B91D-5117D141700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C31A92-705E-4219-95FA-FA639074EDDF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387913235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0EAE944A-FA20-46A6-91FD-1FA3E89EB5E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en-GB"/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F6B694C7-06C1-49CB-B6BA-109A07BADFC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GB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D7326DCD-6000-4F87-8A5C-A66964B92AF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08819EC2-9A9C-4A40-84CA-A031A317128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E9E5CE91-8B24-413E-A351-CA7BB6E34A0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6E421C-B0D5-499E-8FD6-60886EAD9E99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378103526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6CF311F-0EAC-4F7C-A108-AD64F7AAE64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de-DE"/>
              <a:t>Mastertitelformat bearbeiten</a:t>
            </a:r>
            <a:endParaRPr lang="en-GB"/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B025C814-663A-4D2B-AA92-0D22CBE38B7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002E1088-B210-4A54-9CD0-A60240495AE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D1565D68-E9E2-4013-9531-7BBE22729D3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86729AF3-52D5-4A5F-ABE7-2B653DF6B38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C31A92-705E-4219-95FA-FA639074EDDF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4878119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51F9203D-BC68-496C-B80A-950EBDEA80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en-GB"/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A308A6C7-61AB-49D2-96FE-035114312C79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GB"/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39B96C34-C747-4E62-A99B-B25FC8B8FE0F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GB"/>
          </a:p>
        </p:txBody>
      </p:sp>
      <p:sp>
        <p:nvSpPr>
          <p:cNvPr id="5" name="Datumsplatzhalter 4">
            <a:extLst>
              <a:ext uri="{FF2B5EF4-FFF2-40B4-BE49-F238E27FC236}">
                <a16:creationId xmlns:a16="http://schemas.microsoft.com/office/drawing/2014/main" id="{DC07F930-FD00-46CB-BF9E-51C493C9069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85EB0CCB-02C3-4999-A9A9-6E76CCE5035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EF4D722C-271D-447E-B8C9-879586816E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C31A92-705E-4219-95FA-FA639074EDDF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923840028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7E5A7663-154A-4D6D-8617-AFBF19AE247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de-DE"/>
              <a:t>Mastertitelformat bearbeiten</a:t>
            </a:r>
            <a:endParaRPr lang="en-GB"/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9D589E51-C4E6-4539-9C90-EEBFB725309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>
            <a:extLst>
              <a:ext uri="{FF2B5EF4-FFF2-40B4-BE49-F238E27FC236}">
                <a16:creationId xmlns:a16="http://schemas.microsoft.com/office/drawing/2014/main" id="{B73F15C4-7A06-43E0-BCE6-17C83361B46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GB"/>
          </a:p>
        </p:txBody>
      </p:sp>
      <p:sp>
        <p:nvSpPr>
          <p:cNvPr id="5" name="Textplatzhalter 4">
            <a:extLst>
              <a:ext uri="{FF2B5EF4-FFF2-40B4-BE49-F238E27FC236}">
                <a16:creationId xmlns:a16="http://schemas.microsoft.com/office/drawing/2014/main" id="{94B98229-0B7F-4A7B-B290-D28D595FBCAA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>
            <a:extLst>
              <a:ext uri="{FF2B5EF4-FFF2-40B4-BE49-F238E27FC236}">
                <a16:creationId xmlns:a16="http://schemas.microsoft.com/office/drawing/2014/main" id="{2F923891-7B26-427C-9956-16B125EC6DC5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GB"/>
          </a:p>
        </p:txBody>
      </p:sp>
      <p:sp>
        <p:nvSpPr>
          <p:cNvPr id="7" name="Datumsplatzhalter 6">
            <a:extLst>
              <a:ext uri="{FF2B5EF4-FFF2-40B4-BE49-F238E27FC236}">
                <a16:creationId xmlns:a16="http://schemas.microsoft.com/office/drawing/2014/main" id="{F69A30CE-3922-473B-9446-A259837029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8" name="Fußzeilenplatzhalter 7">
            <a:extLst>
              <a:ext uri="{FF2B5EF4-FFF2-40B4-BE49-F238E27FC236}">
                <a16:creationId xmlns:a16="http://schemas.microsoft.com/office/drawing/2014/main" id="{D04245BD-CE32-4413-B9FC-CD248856807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D5F9F52B-CD6B-487A-A8F5-1BF19908F65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C31A92-705E-4219-95FA-FA639074EDDF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08212596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D3CC94E6-06B9-4420-BFAB-1161DC327D0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en-GB"/>
          </a:p>
        </p:txBody>
      </p:sp>
      <p:sp>
        <p:nvSpPr>
          <p:cNvPr id="3" name="Datumsplatzhalter 2">
            <a:extLst>
              <a:ext uri="{FF2B5EF4-FFF2-40B4-BE49-F238E27FC236}">
                <a16:creationId xmlns:a16="http://schemas.microsoft.com/office/drawing/2014/main" id="{7E20DF37-9401-4216-9EB5-D044435782E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E8C1EFFE-87F8-4B23-BA7C-DAC6400FF90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7F7CD7B3-8F85-4EF9-9515-6A02C120DF3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C31A92-705E-4219-95FA-FA639074EDDF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18713815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umsplatzhalter 1">
            <a:extLst>
              <a:ext uri="{FF2B5EF4-FFF2-40B4-BE49-F238E27FC236}">
                <a16:creationId xmlns:a16="http://schemas.microsoft.com/office/drawing/2014/main" id="{5ED651CF-C5CC-4FF3-8587-38C3E1A8F44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4D403A87-E851-4B7B-9D21-4259486C57E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26818C23-B33A-4A25-8DD1-C7230DA2FEA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C31A92-705E-4219-95FA-FA639074EDDF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994160570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2169A164-6AB5-4653-8424-5DE293144CE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  <a:endParaRPr lang="en-GB"/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2299F959-E3AC-4905-8534-8550145906F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GB"/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30D4E550-762A-4571-B989-302810BA0BB3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5" name="Datumsplatzhalter 4">
            <a:extLst>
              <a:ext uri="{FF2B5EF4-FFF2-40B4-BE49-F238E27FC236}">
                <a16:creationId xmlns:a16="http://schemas.microsoft.com/office/drawing/2014/main" id="{DE80DCEA-35F4-4279-8B1B-24C7EE319C4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CB28CAED-6D1B-4867-85B0-5A8144A008D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32A0E407-B787-4A08-9E8D-46FDDF17B95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C31A92-705E-4219-95FA-FA639074EDDF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173037663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el und Inhal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/>
        <p:txBody>
          <a:bodyPr/>
          <a:lstStyle>
            <a:lvl1pPr>
              <a:defRPr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>
              <a:defRPr>
                <a:latin typeface="Calibri Light" panose="020F0302020204030204" pitchFamily="34" charset="0"/>
                <a:cs typeface="Calibri Light" panose="020F0302020204030204" pitchFamily="34" charset="0"/>
              </a:defRPr>
            </a:lvl2pPr>
            <a:lvl3pPr>
              <a:defRPr>
                <a:latin typeface="Calibri Light" panose="020F0302020204030204" pitchFamily="34" charset="0"/>
                <a:cs typeface="Calibri Light" panose="020F0302020204030204" pitchFamily="34" charset="0"/>
              </a:defRPr>
            </a:lvl3pPr>
            <a:lvl4pPr>
              <a:defRPr>
                <a:latin typeface="Calibri Light" panose="020F0302020204030204" pitchFamily="34" charset="0"/>
                <a:cs typeface="Calibri Light" panose="020F0302020204030204" pitchFamily="34" charset="0"/>
              </a:defRPr>
            </a:lvl4pPr>
            <a:lvl5pPr>
              <a:defRPr>
                <a:latin typeface="Calibri Light" panose="020F0302020204030204" pitchFamily="34" charset="0"/>
                <a:cs typeface="Calibri Light" panose="020F0302020204030204" pitchFamily="34" charset="0"/>
              </a:defRPr>
            </a:lvl5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Foliennummernplatzhalter 2">
            <a:extLst>
              <a:ext uri="{FF2B5EF4-FFF2-40B4-BE49-F238E27FC236}">
                <a16:creationId xmlns:a16="http://schemas.microsoft.com/office/drawing/2014/main" id="{B79E06AB-F275-4259-B25D-E8C5C9E59AB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>
            <a:lvl1pPr>
              <a:defRPr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fld id="{9E702E6C-7354-401E-A7AA-94552920E257}" type="slidenum">
              <a:rPr lang="en-GB" smtClean="0"/>
              <a:pPr/>
              <a:t>‹Nr.›</a:t>
            </a:fld>
            <a:endParaRPr lang="en-GB"/>
          </a:p>
        </p:txBody>
      </p:sp>
      <p:sp>
        <p:nvSpPr>
          <p:cNvPr id="5" name="Datumsplatzhalter 3">
            <a:extLst>
              <a:ext uri="{FF2B5EF4-FFF2-40B4-BE49-F238E27FC236}">
                <a16:creationId xmlns:a16="http://schemas.microsoft.com/office/drawing/2014/main" id="{F49C728F-891F-4D3F-877D-F4822B9DEA04}"/>
              </a:ext>
            </a:extLst>
          </p:cNvPr>
          <p:cNvSpPr>
            <a:spLocks noGrp="1"/>
          </p:cNvSpPr>
          <p:nvPr>
            <p:ph type="dt" sz="half" idx="11"/>
          </p:nvPr>
        </p:nvSpPr>
        <p:spPr/>
        <p:txBody>
          <a:bodyPr/>
          <a:lstStyle>
            <a:lvl1pPr>
              <a:defRPr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endParaRPr lang="en-GB"/>
          </a:p>
        </p:txBody>
      </p:sp>
      <p:sp>
        <p:nvSpPr>
          <p:cNvPr id="6" name="Fußzeilenplatzhalter 4">
            <a:extLst>
              <a:ext uri="{FF2B5EF4-FFF2-40B4-BE49-F238E27FC236}">
                <a16:creationId xmlns:a16="http://schemas.microsoft.com/office/drawing/2014/main" id="{01162038-B75B-445F-A68B-AFA9134A4F75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>
            <a:lvl1pPr>
              <a:defRPr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r>
              <a:rPr lang="en-GB"/>
              <a:t>Sarah Blum (@s4rify), paper 248</a:t>
            </a:r>
          </a:p>
        </p:txBody>
      </p:sp>
    </p:spTree>
    <p:extLst>
      <p:ext uri="{BB962C8B-B14F-4D97-AF65-F5344CB8AC3E}">
        <p14:creationId xmlns:p14="http://schemas.microsoft.com/office/powerpoint/2010/main" val="2894500562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A88C6BE6-BCE7-4BA4-A125-F077B650285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de-DE"/>
              <a:t>Mastertitelformat bearbeiten</a:t>
            </a:r>
            <a:endParaRPr lang="en-GB"/>
          </a:p>
        </p:txBody>
      </p:sp>
      <p:sp>
        <p:nvSpPr>
          <p:cNvPr id="3" name="Bildplatzhalter 2">
            <a:extLst>
              <a:ext uri="{FF2B5EF4-FFF2-40B4-BE49-F238E27FC236}">
                <a16:creationId xmlns:a16="http://schemas.microsoft.com/office/drawing/2014/main" id="{6B9CC6AE-8568-4501-B577-CC6B4A3546A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GB"/>
          </a:p>
        </p:txBody>
      </p:sp>
      <p:sp>
        <p:nvSpPr>
          <p:cNvPr id="4" name="Textplatzhalter 3">
            <a:extLst>
              <a:ext uri="{FF2B5EF4-FFF2-40B4-BE49-F238E27FC236}">
                <a16:creationId xmlns:a16="http://schemas.microsoft.com/office/drawing/2014/main" id="{0D6E4D52-9151-4108-9DFB-E58DA99EAAB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5" name="Datumsplatzhalter 4">
            <a:extLst>
              <a:ext uri="{FF2B5EF4-FFF2-40B4-BE49-F238E27FC236}">
                <a16:creationId xmlns:a16="http://schemas.microsoft.com/office/drawing/2014/main" id="{A53256EB-1261-4E73-B6E3-2D9A10676A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6" name="Fußzeilenplatzhalter 5">
            <a:extLst>
              <a:ext uri="{FF2B5EF4-FFF2-40B4-BE49-F238E27FC236}">
                <a16:creationId xmlns:a16="http://schemas.microsoft.com/office/drawing/2014/main" id="{24868EE4-8F49-411E-8E49-62353AD0AC4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7" name="Foliennummernplatzhalter 6">
            <a:extLst>
              <a:ext uri="{FF2B5EF4-FFF2-40B4-BE49-F238E27FC236}">
                <a16:creationId xmlns:a16="http://schemas.microsoft.com/office/drawing/2014/main" id="{6D27644F-6ECA-45F3-9FF0-67E16F5D674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C31A92-705E-4219-95FA-FA639074EDDF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813606713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el und vertikaler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43A5A05F-4F17-4FC6-8E3F-07AD7C3BF8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  <a:endParaRPr lang="en-GB"/>
          </a:p>
        </p:txBody>
      </p:sp>
      <p:sp>
        <p:nvSpPr>
          <p:cNvPr id="3" name="Vertikaler Textplatzhalter 2">
            <a:extLst>
              <a:ext uri="{FF2B5EF4-FFF2-40B4-BE49-F238E27FC236}">
                <a16:creationId xmlns:a16="http://schemas.microsoft.com/office/drawing/2014/main" id="{B79F6792-2B83-46E0-8CF0-5E1FE3D2BEC1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GB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CBC02FA4-FC90-41E7-9B37-AF4A06BE397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10C2AFD9-F393-4374-8824-C12C9D07231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A3784077-C27C-4974-96B5-42C7CDC4B5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C31A92-705E-4219-95FA-FA639074EDDF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547469579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kaler Titel u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kaler Titel 1">
            <a:extLst>
              <a:ext uri="{FF2B5EF4-FFF2-40B4-BE49-F238E27FC236}">
                <a16:creationId xmlns:a16="http://schemas.microsoft.com/office/drawing/2014/main" id="{80C03FE6-2724-4098-9EDE-B333912630C4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de-DE"/>
              <a:t>Mastertitelformat bearbeiten</a:t>
            </a:r>
            <a:endParaRPr lang="en-GB"/>
          </a:p>
        </p:txBody>
      </p:sp>
      <p:sp>
        <p:nvSpPr>
          <p:cNvPr id="3" name="Vertikaler Textplatzhalter 2">
            <a:extLst>
              <a:ext uri="{FF2B5EF4-FFF2-40B4-BE49-F238E27FC236}">
                <a16:creationId xmlns:a16="http://schemas.microsoft.com/office/drawing/2014/main" id="{57E2EBDA-680B-4BB8-93A1-BB14E04FFCD9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GB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6CF98D08-15E3-4AE9-A7DD-6B9C6C1F20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67EC76E3-9CEE-4FA5-AE74-4BB38D0667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050F9D50-47CE-4BB7-9531-691E728B18E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3C31A92-705E-4219-95FA-FA639074EDDF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379391331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Abschnitts-&#10;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5333" b="1" cap="all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667">
                <a:latin typeface="Calibri Light" panose="020F0302020204030204" pitchFamily="34" charset="0"/>
                <a:cs typeface="Calibri Light" panose="020F0302020204030204" pitchFamily="34" charset="0"/>
              </a:defRPr>
            </a:lvl1pPr>
            <a:lvl2pPr marL="609585" indent="0">
              <a:buNone/>
              <a:defRPr sz="2400"/>
            </a:lvl2pPr>
            <a:lvl3pPr marL="1219170" indent="0">
              <a:buNone/>
              <a:defRPr sz="2133"/>
            </a:lvl3pPr>
            <a:lvl4pPr marL="1828754" indent="0">
              <a:buNone/>
              <a:defRPr sz="1867"/>
            </a:lvl4pPr>
            <a:lvl5pPr marL="2438339" indent="0">
              <a:buNone/>
              <a:defRPr sz="1867"/>
            </a:lvl5pPr>
            <a:lvl6pPr marL="3047924" indent="0">
              <a:buNone/>
              <a:defRPr sz="1867"/>
            </a:lvl6pPr>
            <a:lvl7pPr marL="3657509" indent="0">
              <a:buNone/>
              <a:defRPr sz="1867"/>
            </a:lvl7pPr>
            <a:lvl8pPr marL="4267093" indent="0">
              <a:buNone/>
              <a:defRPr sz="1867"/>
            </a:lvl8pPr>
            <a:lvl9pPr marL="4876678" indent="0">
              <a:buNone/>
              <a:defRPr sz="1867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27613411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Zwei Inhal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sz="half" idx="1"/>
          </p:nvPr>
        </p:nvSpPr>
        <p:spPr>
          <a:xfrm>
            <a:off x="1583267" y="2565400"/>
            <a:ext cx="4938184" cy="4292600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6724653" y="2565400"/>
            <a:ext cx="4940300" cy="4292600"/>
          </a:xfrm>
        </p:spPr>
        <p:txBody>
          <a:bodyPr/>
          <a:lstStyle>
            <a:lvl1pPr>
              <a:defRPr sz="3733"/>
            </a:lvl1pPr>
            <a:lvl2pPr>
              <a:defRPr sz="3200"/>
            </a:lvl2pPr>
            <a:lvl3pPr>
              <a:defRPr sz="2667"/>
            </a:lvl3pPr>
            <a:lvl4pPr>
              <a:defRPr sz="2400"/>
            </a:lvl4pPr>
            <a:lvl5pPr>
              <a:defRPr sz="2400"/>
            </a:lvl5pPr>
            <a:lvl6pPr>
              <a:defRPr sz="2400"/>
            </a:lvl6pPr>
            <a:lvl7pPr>
              <a:defRPr sz="2400"/>
            </a:lvl7pPr>
            <a:lvl8pPr>
              <a:defRPr sz="2400"/>
            </a:lvl8pPr>
            <a:lvl9pPr>
              <a:defRPr sz="2400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227047036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Vergleich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09600" y="274639"/>
            <a:ext cx="10972800" cy="1143000"/>
          </a:xfrm>
        </p:spPr>
        <p:txBody>
          <a:bodyPr/>
          <a:lstStyle>
            <a:lvl1pPr>
              <a:defRPr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Textplatzhalt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4" name="Inhaltsplatzhalt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5" name="Textplatzhalter 4"/>
          <p:cNvSpPr>
            <a:spLocks noGrp="1"/>
          </p:cNvSpPr>
          <p:nvPr>
            <p:ph type="body" sz="quarter" idx="3"/>
          </p:nvPr>
        </p:nvSpPr>
        <p:spPr>
          <a:xfrm>
            <a:off x="6193369" y="1535113"/>
            <a:ext cx="5389033" cy="639763"/>
          </a:xfrm>
        </p:spPr>
        <p:txBody>
          <a:bodyPr anchor="b"/>
          <a:lstStyle>
            <a:lvl1pPr marL="0" indent="0">
              <a:buNone/>
              <a:defRPr sz="3200" b="1"/>
            </a:lvl1pPr>
            <a:lvl2pPr marL="609585" indent="0">
              <a:buNone/>
              <a:defRPr sz="2667" b="1"/>
            </a:lvl2pPr>
            <a:lvl3pPr marL="1219170" indent="0">
              <a:buNone/>
              <a:defRPr sz="2400" b="1"/>
            </a:lvl3pPr>
            <a:lvl4pPr marL="1828754" indent="0">
              <a:buNone/>
              <a:defRPr sz="2133" b="1"/>
            </a:lvl4pPr>
            <a:lvl5pPr marL="2438339" indent="0">
              <a:buNone/>
              <a:defRPr sz="2133" b="1"/>
            </a:lvl5pPr>
            <a:lvl6pPr marL="3047924" indent="0">
              <a:buNone/>
              <a:defRPr sz="2133" b="1"/>
            </a:lvl6pPr>
            <a:lvl7pPr marL="3657509" indent="0">
              <a:buNone/>
              <a:defRPr sz="2133" b="1"/>
            </a:lvl7pPr>
            <a:lvl8pPr marL="4267093" indent="0">
              <a:buNone/>
              <a:defRPr sz="2133" b="1"/>
            </a:lvl8pPr>
            <a:lvl9pPr marL="4876678" indent="0">
              <a:buNone/>
              <a:defRPr sz="2133" b="1"/>
            </a:lvl9pPr>
          </a:lstStyle>
          <a:p>
            <a:pPr lvl="0"/>
            <a:r>
              <a:rPr lang="de-DE"/>
              <a:t>Mastertextformat bearbeiten</a:t>
            </a:r>
          </a:p>
        </p:txBody>
      </p:sp>
      <p:sp>
        <p:nvSpPr>
          <p:cNvPr id="6" name="Inhaltsplatzhalter 5"/>
          <p:cNvSpPr>
            <a:spLocks noGrp="1"/>
          </p:cNvSpPr>
          <p:nvPr>
            <p:ph sz="quarter" idx="4"/>
          </p:nvPr>
        </p:nvSpPr>
        <p:spPr>
          <a:xfrm>
            <a:off x="6193369" y="2174875"/>
            <a:ext cx="5389033" cy="3951288"/>
          </a:xfrm>
        </p:spPr>
        <p:txBody>
          <a:bodyPr/>
          <a:lstStyle>
            <a:lvl1pPr>
              <a:defRPr sz="3200"/>
            </a:lvl1pPr>
            <a:lvl2pPr>
              <a:defRPr sz="2667"/>
            </a:lvl2pPr>
            <a:lvl3pPr>
              <a:defRPr sz="2400"/>
            </a:lvl3pPr>
            <a:lvl4pPr>
              <a:defRPr sz="2133"/>
            </a:lvl4pPr>
            <a:lvl5pPr>
              <a:defRPr sz="2133"/>
            </a:lvl5pPr>
            <a:lvl6pPr>
              <a:defRPr sz="2133"/>
            </a:lvl6pPr>
            <a:lvl7pPr>
              <a:defRPr sz="2133"/>
            </a:lvl7pPr>
            <a:lvl8pPr>
              <a:defRPr sz="2133"/>
            </a:lvl8pPr>
            <a:lvl9pPr>
              <a:defRPr sz="2133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</p:spTree>
    <p:extLst>
      <p:ext uri="{BB962C8B-B14F-4D97-AF65-F5344CB8AC3E}">
        <p14:creationId xmlns:p14="http://schemas.microsoft.com/office/powerpoint/2010/main" val="3031725457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Nur Tite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de-DE"/>
              <a:t>Mastertitelformat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815325094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Le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212428786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Inhalt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609602" y="273049"/>
            <a:ext cx="4011084" cy="1162051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Inhaltsplatzhalter 2"/>
          <p:cNvSpPr>
            <a:spLocks noGrp="1"/>
          </p:cNvSpPr>
          <p:nvPr>
            <p:ph idx="1"/>
          </p:nvPr>
        </p:nvSpPr>
        <p:spPr>
          <a:xfrm>
            <a:off x="4766733" y="273052"/>
            <a:ext cx="6815667" cy="5853113"/>
          </a:xfrm>
        </p:spPr>
        <p:txBody>
          <a:bodyPr/>
          <a:lstStyle>
            <a:lvl1pPr>
              <a:defRPr sz="4267"/>
            </a:lvl1pPr>
            <a:lvl2pPr>
              <a:defRPr sz="3733"/>
            </a:lvl2pPr>
            <a:lvl3pPr>
              <a:defRPr sz="3200"/>
            </a:lvl3pPr>
            <a:lvl4pPr>
              <a:defRPr sz="2667"/>
            </a:lvl4pPr>
            <a:lvl5pPr>
              <a:defRPr sz="2667"/>
            </a:lvl5pPr>
            <a:lvl6pPr>
              <a:defRPr sz="2667"/>
            </a:lvl6pPr>
            <a:lvl7pPr>
              <a:defRPr sz="2667"/>
            </a:lvl7pPr>
            <a:lvl8pPr>
              <a:defRPr sz="2667"/>
            </a:lvl8pPr>
            <a:lvl9pPr>
              <a:defRPr sz="2667"/>
            </a:lvl9pPr>
          </a:lstStyle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609602" y="1435102"/>
            <a:ext cx="4011084" cy="46910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971455450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Bild mit Überschrif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9"/>
          </a:xfrm>
        </p:spPr>
        <p:txBody>
          <a:bodyPr anchor="b"/>
          <a:lstStyle>
            <a:lvl1pPr algn="l">
              <a:defRPr sz="2667" b="1"/>
            </a:lvl1pPr>
          </a:lstStyle>
          <a:p>
            <a:r>
              <a:rPr lang="de-DE"/>
              <a:t>Mastertitelformat bearbeiten</a:t>
            </a:r>
          </a:p>
        </p:txBody>
      </p:sp>
      <p:sp>
        <p:nvSpPr>
          <p:cNvPr id="3" name="Bildplatzhalt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4267"/>
            </a:lvl1pPr>
            <a:lvl2pPr marL="609585" indent="0">
              <a:buNone/>
              <a:defRPr sz="3733"/>
            </a:lvl2pPr>
            <a:lvl3pPr marL="1219170" indent="0">
              <a:buNone/>
              <a:defRPr sz="3200"/>
            </a:lvl3pPr>
            <a:lvl4pPr marL="1828754" indent="0">
              <a:buNone/>
              <a:defRPr sz="2667"/>
            </a:lvl4pPr>
            <a:lvl5pPr marL="2438339" indent="0">
              <a:buNone/>
              <a:defRPr sz="2667"/>
            </a:lvl5pPr>
            <a:lvl6pPr marL="3047924" indent="0">
              <a:buNone/>
              <a:defRPr sz="2667"/>
            </a:lvl6pPr>
            <a:lvl7pPr marL="3657509" indent="0">
              <a:buNone/>
              <a:defRPr sz="2667"/>
            </a:lvl7pPr>
            <a:lvl8pPr marL="4267093" indent="0">
              <a:buNone/>
              <a:defRPr sz="2667"/>
            </a:lvl8pPr>
            <a:lvl9pPr marL="4876678" indent="0">
              <a:buNone/>
              <a:defRPr sz="2667"/>
            </a:lvl9pPr>
          </a:lstStyle>
          <a:p>
            <a:pPr lvl="0"/>
            <a:r>
              <a:rPr lang="de-DE" noProof="0"/>
              <a:t>Bild durch Klicken auf Symbol hinzufügen</a:t>
            </a:r>
          </a:p>
        </p:txBody>
      </p:sp>
      <p:sp>
        <p:nvSpPr>
          <p:cNvPr id="4" name="Textplatzhalt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3"/>
          </a:xfrm>
        </p:spPr>
        <p:txBody>
          <a:bodyPr/>
          <a:lstStyle>
            <a:lvl1pPr marL="0" indent="0">
              <a:buNone/>
              <a:defRPr sz="1867"/>
            </a:lvl1pPr>
            <a:lvl2pPr marL="609585" indent="0">
              <a:buNone/>
              <a:defRPr sz="1600"/>
            </a:lvl2pPr>
            <a:lvl3pPr marL="1219170" indent="0">
              <a:buNone/>
              <a:defRPr sz="1333"/>
            </a:lvl3pPr>
            <a:lvl4pPr marL="1828754" indent="0">
              <a:buNone/>
              <a:defRPr sz="1200"/>
            </a:lvl4pPr>
            <a:lvl5pPr marL="2438339" indent="0">
              <a:buNone/>
              <a:defRPr sz="1200"/>
            </a:lvl5pPr>
            <a:lvl6pPr marL="3047924" indent="0">
              <a:buNone/>
              <a:defRPr sz="1200"/>
            </a:lvl6pPr>
            <a:lvl7pPr marL="3657509" indent="0">
              <a:buNone/>
              <a:defRPr sz="1200"/>
            </a:lvl7pPr>
            <a:lvl8pPr marL="4267093" indent="0">
              <a:buNone/>
              <a:defRPr sz="1200"/>
            </a:lvl8pPr>
            <a:lvl9pPr marL="4876678" indent="0">
              <a:buNone/>
              <a:defRPr sz="1200"/>
            </a:lvl9pPr>
          </a:lstStyle>
          <a:p>
            <a:pPr lvl="0"/>
            <a:r>
              <a:rPr lang="de-DE"/>
              <a:t>Mastertextformat bearbeiten</a:t>
            </a:r>
          </a:p>
        </p:txBody>
      </p:sp>
    </p:spTree>
    <p:extLst>
      <p:ext uri="{BB962C8B-B14F-4D97-AF65-F5344CB8AC3E}">
        <p14:creationId xmlns:p14="http://schemas.microsoft.com/office/powerpoint/2010/main" val="373479529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jpe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19.xml"/><Relationship Id="rId3" Type="http://schemas.openxmlformats.org/officeDocument/2006/relationships/slideLayout" Target="../slideLayouts/slideLayout14.xml"/><Relationship Id="rId7" Type="http://schemas.openxmlformats.org/officeDocument/2006/relationships/slideLayout" Target="../slideLayouts/slideLayout18.xml"/><Relationship Id="rId12" Type="http://schemas.openxmlformats.org/officeDocument/2006/relationships/theme" Target="../theme/theme2.xml"/><Relationship Id="rId2" Type="http://schemas.openxmlformats.org/officeDocument/2006/relationships/slideLayout" Target="../slideLayouts/slideLayout13.xml"/><Relationship Id="rId1" Type="http://schemas.openxmlformats.org/officeDocument/2006/relationships/slideLayout" Target="../slideLayouts/slideLayout12.xml"/><Relationship Id="rId6" Type="http://schemas.openxmlformats.org/officeDocument/2006/relationships/slideLayout" Target="../slideLayouts/slideLayout17.xml"/><Relationship Id="rId11" Type="http://schemas.openxmlformats.org/officeDocument/2006/relationships/slideLayout" Target="../slideLayouts/slideLayout22.xml"/><Relationship Id="rId5" Type="http://schemas.openxmlformats.org/officeDocument/2006/relationships/slideLayout" Target="../slideLayouts/slideLayout16.xml"/><Relationship Id="rId10" Type="http://schemas.openxmlformats.org/officeDocument/2006/relationships/slideLayout" Target="../slideLayouts/slideLayout21.xml"/><Relationship Id="rId4" Type="http://schemas.openxmlformats.org/officeDocument/2006/relationships/slideLayout" Target="../slideLayouts/slideLayout15.xml"/><Relationship Id="rId9" Type="http://schemas.openxmlformats.org/officeDocument/2006/relationships/slideLayout" Target="../slideLayouts/slideLayout20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Grafik 1">
            <a:extLst>
              <a:ext uri="{FF2B5EF4-FFF2-40B4-BE49-F238E27FC236}">
                <a16:creationId xmlns:a16="http://schemas.microsoft.com/office/drawing/2014/main" id="{268E4A03-A68A-446E-A0C9-A4ADA324FDDB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4953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027" name="Rectangle 2">
            <a:extLst>
              <a:ext uri="{FF2B5EF4-FFF2-40B4-BE49-F238E27FC236}">
                <a16:creationId xmlns:a16="http://schemas.microsoft.com/office/drawing/2014/main" id="{8FAB3A26-3C7F-47DB-96A1-0BE87F94704E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 bwMode="auto">
          <a:xfrm>
            <a:off x="1583267" y="1267884"/>
            <a:ext cx="10085917" cy="1143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/>
          <a:p>
            <a:pPr lvl="0"/>
            <a:r>
              <a:rPr lang="de-DE" altLang="de-DE"/>
              <a:t>Titelmasterformat durch Klicken bearbeiten</a:t>
            </a:r>
          </a:p>
        </p:txBody>
      </p:sp>
      <p:sp>
        <p:nvSpPr>
          <p:cNvPr id="1028" name="Rectangle 3">
            <a:extLst>
              <a:ext uri="{FF2B5EF4-FFF2-40B4-BE49-F238E27FC236}">
                <a16:creationId xmlns:a16="http://schemas.microsoft.com/office/drawing/2014/main" id="{EA7194B5-AFA9-4074-93EF-9CACBD9DD37C}"/>
              </a:ext>
            </a:extLst>
          </p:cNvPr>
          <p:cNvSpPr>
            <a:spLocks noGrp="1" noChangeArrowheads="1"/>
          </p:cNvSpPr>
          <p:nvPr>
            <p:ph type="body" idx="1"/>
          </p:nvPr>
        </p:nvSpPr>
        <p:spPr bwMode="auto">
          <a:xfrm>
            <a:off x="1583267" y="2565400"/>
            <a:ext cx="10081684" cy="42926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lvl="0"/>
            <a:r>
              <a:rPr lang="de-DE" altLang="de-DE"/>
              <a:t>Textmasterformate durch Klicken bearbeiten</a:t>
            </a:r>
          </a:p>
          <a:p>
            <a:pPr lvl="1"/>
            <a:r>
              <a:rPr lang="de-DE" altLang="de-DE"/>
              <a:t>Zweite Ebene</a:t>
            </a:r>
          </a:p>
          <a:p>
            <a:pPr lvl="2"/>
            <a:r>
              <a:rPr lang="de-DE" altLang="de-DE"/>
              <a:t>Dritte Ebene</a:t>
            </a:r>
          </a:p>
        </p:txBody>
      </p:sp>
      <p:sp>
        <p:nvSpPr>
          <p:cNvPr id="3" name="Foliennummernplatzhalter 2">
            <a:extLst>
              <a:ext uri="{FF2B5EF4-FFF2-40B4-BE49-F238E27FC236}">
                <a16:creationId xmlns:a16="http://schemas.microsoft.com/office/drawing/2014/main" id="{0C66792C-F392-466D-ACBF-CF9121D9F07E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6183"/>
          </a:xfrm>
          <a:prstGeom prst="rect">
            <a:avLst/>
          </a:prstGeom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</a:bodyPr>
          <a:lstStyle>
            <a:lvl1pPr algn="r">
              <a:defRPr sz="1600">
                <a:solidFill>
                  <a:srgbClr val="898989"/>
                </a:solidFill>
              </a:defRPr>
            </a:lvl1pPr>
          </a:lstStyle>
          <a:p>
            <a:fld id="{9E702E6C-7354-401E-A7AA-94552920E257}" type="slidenum">
              <a:rPr lang="en-GB" smtClean="0"/>
              <a:t>‹Nr.›</a:t>
            </a:fld>
            <a:endParaRPr lang="en-GB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62653B91-E5B9-4006-95DC-C53ADAB1C08F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618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600">
                <a:solidFill>
                  <a:schemeClr val="tx1">
                    <a:tint val="75000"/>
                  </a:schemeClr>
                </a:solidFill>
                <a:latin typeface="Arial" charset="0"/>
                <a:cs typeface="+mn-cs"/>
              </a:defRPr>
            </a:lvl1pPr>
          </a:lstStyle>
          <a:p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0D9FBF88-4F1E-43AF-A9EA-20EC303E87C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6183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600">
                <a:solidFill>
                  <a:schemeClr val="tx1">
                    <a:tint val="75000"/>
                  </a:schemeClr>
                </a:solidFill>
                <a:latin typeface="Arial" charset="0"/>
                <a:cs typeface="+mn-cs"/>
              </a:defRPr>
            </a:lvl1pPr>
          </a:lstStyle>
          <a:p>
            <a:r>
              <a:rPr lang="en-GB"/>
              <a:t>Sarah Blum (@s4rify), paper 248</a:t>
            </a:r>
          </a:p>
        </p:txBody>
      </p:sp>
    </p:spTree>
    <p:extLst>
      <p:ext uri="{BB962C8B-B14F-4D97-AF65-F5344CB8AC3E}">
        <p14:creationId xmlns:p14="http://schemas.microsoft.com/office/powerpoint/2010/main" val="28127472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hf hdr="0" dt="0"/>
  <p:txStyles>
    <p:titleStyle>
      <a:lvl1pPr algn="l" rtl="0" eaLnBrk="1" fontAlgn="base" hangingPunct="1">
        <a:spcBef>
          <a:spcPct val="0"/>
        </a:spcBef>
        <a:spcAft>
          <a:spcPct val="0"/>
        </a:spcAft>
        <a:tabLst>
          <a:tab pos="1015975" algn="l"/>
        </a:tabLst>
        <a:defRPr sz="3733">
          <a:solidFill>
            <a:schemeClr val="tx2"/>
          </a:solidFill>
          <a:latin typeface="+mj-lt"/>
          <a:ea typeface="+mj-ea"/>
          <a:cs typeface="+mj-cs"/>
        </a:defRPr>
      </a:lvl1pPr>
      <a:lvl2pPr algn="l" rtl="0" eaLnBrk="1" fontAlgn="base" hangingPunct="1">
        <a:spcBef>
          <a:spcPct val="0"/>
        </a:spcBef>
        <a:spcAft>
          <a:spcPct val="0"/>
        </a:spcAft>
        <a:tabLst>
          <a:tab pos="1015975" algn="l"/>
        </a:tabLst>
        <a:defRPr sz="3733">
          <a:solidFill>
            <a:schemeClr val="tx2"/>
          </a:solidFill>
          <a:latin typeface="Arial" charset="0"/>
        </a:defRPr>
      </a:lvl2pPr>
      <a:lvl3pPr algn="l" rtl="0" eaLnBrk="1" fontAlgn="base" hangingPunct="1">
        <a:spcBef>
          <a:spcPct val="0"/>
        </a:spcBef>
        <a:spcAft>
          <a:spcPct val="0"/>
        </a:spcAft>
        <a:tabLst>
          <a:tab pos="1015975" algn="l"/>
        </a:tabLst>
        <a:defRPr sz="3733">
          <a:solidFill>
            <a:schemeClr val="tx2"/>
          </a:solidFill>
          <a:latin typeface="Arial" charset="0"/>
        </a:defRPr>
      </a:lvl3pPr>
      <a:lvl4pPr algn="l" rtl="0" eaLnBrk="1" fontAlgn="base" hangingPunct="1">
        <a:spcBef>
          <a:spcPct val="0"/>
        </a:spcBef>
        <a:spcAft>
          <a:spcPct val="0"/>
        </a:spcAft>
        <a:tabLst>
          <a:tab pos="1015975" algn="l"/>
        </a:tabLst>
        <a:defRPr sz="3733">
          <a:solidFill>
            <a:schemeClr val="tx2"/>
          </a:solidFill>
          <a:latin typeface="Arial" charset="0"/>
        </a:defRPr>
      </a:lvl4pPr>
      <a:lvl5pPr algn="l" rtl="0" eaLnBrk="1" fontAlgn="base" hangingPunct="1">
        <a:spcBef>
          <a:spcPct val="0"/>
        </a:spcBef>
        <a:spcAft>
          <a:spcPct val="0"/>
        </a:spcAft>
        <a:tabLst>
          <a:tab pos="1015975" algn="l"/>
        </a:tabLst>
        <a:defRPr sz="3733">
          <a:solidFill>
            <a:schemeClr val="tx2"/>
          </a:solidFill>
          <a:latin typeface="Arial" charset="0"/>
        </a:defRPr>
      </a:lvl5pPr>
      <a:lvl6pPr marL="609585" algn="l" rtl="0" eaLnBrk="1" fontAlgn="base" hangingPunct="1">
        <a:spcBef>
          <a:spcPct val="0"/>
        </a:spcBef>
        <a:spcAft>
          <a:spcPct val="0"/>
        </a:spcAft>
        <a:tabLst>
          <a:tab pos="1015975" algn="l"/>
        </a:tabLst>
        <a:defRPr sz="3733">
          <a:solidFill>
            <a:schemeClr val="tx2"/>
          </a:solidFill>
          <a:latin typeface="Arial" charset="0"/>
        </a:defRPr>
      </a:lvl6pPr>
      <a:lvl7pPr marL="1219170" algn="l" rtl="0" eaLnBrk="1" fontAlgn="base" hangingPunct="1">
        <a:spcBef>
          <a:spcPct val="0"/>
        </a:spcBef>
        <a:spcAft>
          <a:spcPct val="0"/>
        </a:spcAft>
        <a:tabLst>
          <a:tab pos="1015975" algn="l"/>
        </a:tabLst>
        <a:defRPr sz="3733">
          <a:solidFill>
            <a:schemeClr val="tx2"/>
          </a:solidFill>
          <a:latin typeface="Arial" charset="0"/>
        </a:defRPr>
      </a:lvl7pPr>
      <a:lvl8pPr marL="1828754" algn="l" rtl="0" eaLnBrk="1" fontAlgn="base" hangingPunct="1">
        <a:spcBef>
          <a:spcPct val="0"/>
        </a:spcBef>
        <a:spcAft>
          <a:spcPct val="0"/>
        </a:spcAft>
        <a:tabLst>
          <a:tab pos="1015975" algn="l"/>
        </a:tabLst>
        <a:defRPr sz="3733">
          <a:solidFill>
            <a:schemeClr val="tx2"/>
          </a:solidFill>
          <a:latin typeface="Arial" charset="0"/>
        </a:defRPr>
      </a:lvl8pPr>
      <a:lvl9pPr marL="2438339" algn="l" rtl="0" eaLnBrk="1" fontAlgn="base" hangingPunct="1">
        <a:spcBef>
          <a:spcPct val="0"/>
        </a:spcBef>
        <a:spcAft>
          <a:spcPct val="0"/>
        </a:spcAft>
        <a:tabLst>
          <a:tab pos="1015975" algn="l"/>
        </a:tabLst>
        <a:defRPr sz="3733">
          <a:solidFill>
            <a:schemeClr val="tx2"/>
          </a:solidFill>
          <a:latin typeface="Arial" charset="0"/>
        </a:defRPr>
      </a:lvl9pPr>
    </p:titleStyle>
    <p:bodyStyle>
      <a:lvl1pPr marL="457189" indent="-457189" algn="l" rtl="0" eaLnBrk="1" fontAlgn="base" hangingPunct="1">
        <a:spcBef>
          <a:spcPct val="20000"/>
        </a:spcBef>
        <a:spcAft>
          <a:spcPct val="0"/>
        </a:spcAft>
        <a:buChar char="•"/>
        <a:defRPr sz="3200">
          <a:solidFill>
            <a:schemeClr val="tx1"/>
          </a:solidFill>
          <a:latin typeface="+mn-lt"/>
          <a:ea typeface="+mn-ea"/>
          <a:cs typeface="+mn-cs"/>
        </a:defRPr>
      </a:lvl1pPr>
      <a:lvl2pPr marL="990575" indent="-380990" algn="l" rtl="0" eaLnBrk="1" fontAlgn="base" hangingPunct="1">
        <a:spcBef>
          <a:spcPct val="20000"/>
        </a:spcBef>
        <a:spcAft>
          <a:spcPct val="0"/>
        </a:spcAft>
        <a:buChar char="–"/>
        <a:defRPr sz="2667">
          <a:solidFill>
            <a:schemeClr val="tx1"/>
          </a:solidFill>
          <a:latin typeface="+mn-lt"/>
        </a:defRPr>
      </a:lvl2pPr>
      <a:lvl3pPr marL="1523962" indent="-304792" algn="l" rtl="0" eaLnBrk="1" fontAlgn="base" hangingPunct="1">
        <a:spcBef>
          <a:spcPct val="20000"/>
        </a:spcBef>
        <a:spcAft>
          <a:spcPct val="0"/>
        </a:spcAft>
        <a:buChar char="•"/>
        <a:defRPr>
          <a:solidFill>
            <a:schemeClr val="tx1"/>
          </a:solidFill>
          <a:latin typeface="+mn-lt"/>
        </a:defRPr>
      </a:lvl3pPr>
      <a:lvl4pPr marL="2133547" indent="-304792" algn="l" rtl="0" eaLnBrk="1" fontAlgn="base" hangingPunct="1">
        <a:spcBef>
          <a:spcPct val="20000"/>
        </a:spcBef>
        <a:spcAft>
          <a:spcPct val="0"/>
        </a:spcAft>
        <a:buChar char="–"/>
        <a:defRPr sz="2667">
          <a:solidFill>
            <a:schemeClr val="tx1"/>
          </a:solidFill>
          <a:latin typeface="+mn-lt"/>
        </a:defRPr>
      </a:lvl4pPr>
      <a:lvl5pPr marL="274313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tx1"/>
          </a:solidFill>
          <a:latin typeface="+mn-lt"/>
        </a:defRPr>
      </a:lvl5pPr>
      <a:lvl6pPr marL="335271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tx1"/>
          </a:solidFill>
          <a:latin typeface="+mn-lt"/>
        </a:defRPr>
      </a:lvl6pPr>
      <a:lvl7pPr marL="3962301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tx1"/>
          </a:solidFill>
          <a:latin typeface="+mn-lt"/>
        </a:defRPr>
      </a:lvl7pPr>
      <a:lvl8pPr marL="4571886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tx1"/>
          </a:solidFill>
          <a:latin typeface="+mn-lt"/>
        </a:defRPr>
      </a:lvl8pPr>
      <a:lvl9pPr marL="5181470" indent="-304792" algn="l" rtl="0" eaLnBrk="1" fontAlgn="base" hangingPunct="1">
        <a:spcBef>
          <a:spcPct val="20000"/>
        </a:spcBef>
        <a:spcAft>
          <a:spcPct val="0"/>
        </a:spcAft>
        <a:buChar char="»"/>
        <a:defRPr sz="2667">
          <a:solidFill>
            <a:schemeClr val="tx1"/>
          </a:solidFill>
          <a:latin typeface="+mn-lt"/>
        </a:defRPr>
      </a:lvl9pPr>
    </p:bodyStyle>
    <p:otherStyle>
      <a:defPPr>
        <a:defRPr lang="de-DE"/>
      </a:defPPr>
      <a:lvl1pPr marL="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1pPr>
      <a:lvl2pPr marL="609585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219170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82875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4pPr>
      <a:lvl5pPr marL="243833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5pPr>
      <a:lvl6pPr marL="3047924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6pPr>
      <a:lvl7pPr marL="3657509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7pPr>
      <a:lvl8pPr marL="4267093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8pPr>
      <a:lvl9pPr marL="4876678" algn="l" defTabSz="1219170" rtl="0" eaLnBrk="1" latinLnBrk="0" hangingPunct="1">
        <a:defRPr sz="24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platzhalter 1">
            <a:extLst>
              <a:ext uri="{FF2B5EF4-FFF2-40B4-BE49-F238E27FC236}">
                <a16:creationId xmlns:a16="http://schemas.microsoft.com/office/drawing/2014/main" id="{9EDCD444-FF6B-402D-B4B0-F97B75E45C6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de-DE"/>
              <a:t>Mastertitelformat bearbeiten</a:t>
            </a:r>
            <a:endParaRPr lang="en-GB"/>
          </a:p>
        </p:txBody>
      </p:sp>
      <p:sp>
        <p:nvSpPr>
          <p:cNvPr id="3" name="Textplatzhalter 2">
            <a:extLst>
              <a:ext uri="{FF2B5EF4-FFF2-40B4-BE49-F238E27FC236}">
                <a16:creationId xmlns:a16="http://schemas.microsoft.com/office/drawing/2014/main" id="{49F9BB2C-2CC6-4DC2-A0BC-8DEBA8F0376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de-DE"/>
              <a:t>Mastertextformat bearbeiten</a:t>
            </a:r>
          </a:p>
          <a:p>
            <a:pPr lvl="1"/>
            <a:r>
              <a:rPr lang="de-DE"/>
              <a:t>Zweite Ebene</a:t>
            </a:r>
          </a:p>
          <a:p>
            <a:pPr lvl="2"/>
            <a:r>
              <a:rPr lang="de-DE"/>
              <a:t>Dritte Ebene</a:t>
            </a:r>
          </a:p>
          <a:p>
            <a:pPr lvl="3"/>
            <a:r>
              <a:rPr lang="de-DE"/>
              <a:t>Vierte Ebene</a:t>
            </a:r>
          </a:p>
          <a:p>
            <a:pPr lvl="4"/>
            <a:r>
              <a:rPr lang="de-DE"/>
              <a:t>Fünfte Ebene</a:t>
            </a:r>
            <a:endParaRPr lang="en-GB"/>
          </a:p>
        </p:txBody>
      </p:sp>
      <p:sp>
        <p:nvSpPr>
          <p:cNvPr id="4" name="Datumsplatzhalter 3">
            <a:extLst>
              <a:ext uri="{FF2B5EF4-FFF2-40B4-BE49-F238E27FC236}">
                <a16:creationId xmlns:a16="http://schemas.microsoft.com/office/drawing/2014/main" id="{5B041CC6-7381-4341-8E35-087B3B82F9AA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BBC772D6-D99C-4EA2-AD39-7E778C737D2B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r>
              <a:rPr lang="en-GB"/>
              <a:t>Sarah Blum (@s4rify), paper 248</a:t>
            </a:r>
          </a:p>
        </p:txBody>
      </p:sp>
      <p:sp>
        <p:nvSpPr>
          <p:cNvPr id="6" name="Foliennummernplatzhalter 5">
            <a:extLst>
              <a:ext uri="{FF2B5EF4-FFF2-40B4-BE49-F238E27FC236}">
                <a16:creationId xmlns:a16="http://schemas.microsoft.com/office/drawing/2014/main" id="{8251006D-CF68-4096-85FE-87FCCEB7BFE4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06E421C-B0D5-499E-8FD6-60886EAD9E99}" type="slidenum">
              <a:rPr lang="en-GB" smtClean="0"/>
              <a:t>‹Nr.›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804790955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73" r:id="rId1"/>
    <p:sldLayoutId id="2147483674" r:id="rId2"/>
    <p:sldLayoutId id="2147483675" r:id="rId3"/>
    <p:sldLayoutId id="2147483676" r:id="rId4"/>
    <p:sldLayoutId id="2147483677" r:id="rId5"/>
    <p:sldLayoutId id="2147483678" r:id="rId6"/>
    <p:sldLayoutId id="2147483679" r:id="rId7"/>
    <p:sldLayoutId id="2147483680" r:id="rId8"/>
    <p:sldLayoutId id="2147483681" r:id="rId9"/>
    <p:sldLayoutId id="2147483682" r:id="rId10"/>
    <p:sldLayoutId id="2147483683" r:id="rId11"/>
  </p:sldLayoutIdLst>
  <p:hf hd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3.xml"/><Relationship Id="rId6" Type="http://schemas.openxmlformats.org/officeDocument/2006/relationships/image" Target="../media/image37.png"/><Relationship Id="rId5" Type="http://schemas.openxmlformats.org/officeDocument/2006/relationships/image" Target="../media/image36.png"/><Relationship Id="rId4" Type="http://schemas.openxmlformats.org/officeDocument/2006/relationships/image" Target="../media/image35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hyperlink" Target="https://thenounproject.com/" TargetMode="External"/><Relationship Id="rId2" Type="http://schemas.openxmlformats.org/officeDocument/2006/relationships/hyperlink" Target="https://www.flaticon.com/" TargetMode="Externa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44.svg"/><Relationship Id="rId3" Type="http://schemas.openxmlformats.org/officeDocument/2006/relationships/image" Target="../media/image39.png"/><Relationship Id="rId7" Type="http://schemas.openxmlformats.org/officeDocument/2006/relationships/image" Target="../media/image43.png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2.svg"/><Relationship Id="rId5" Type="http://schemas.openxmlformats.org/officeDocument/2006/relationships/image" Target="../media/image41.png"/><Relationship Id="rId4" Type="http://schemas.openxmlformats.org/officeDocument/2006/relationships/image" Target="../media/image40.svg"/><Relationship Id="rId9" Type="http://schemas.openxmlformats.org/officeDocument/2006/relationships/image" Target="../media/image45.png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image" Target="../media/image7.svg"/><Relationship Id="rId13" Type="http://schemas.microsoft.com/office/2007/relationships/hdphoto" Target="../media/hdphoto1.wdp"/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12" Type="http://schemas.openxmlformats.org/officeDocument/2006/relationships/image" Target="../media/image11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5.svg"/><Relationship Id="rId11" Type="http://schemas.openxmlformats.org/officeDocument/2006/relationships/image" Target="../media/image10.png"/><Relationship Id="rId5" Type="http://schemas.openxmlformats.org/officeDocument/2006/relationships/image" Target="../media/image4.png"/><Relationship Id="rId10" Type="http://schemas.openxmlformats.org/officeDocument/2006/relationships/image" Target="../media/image9.svg"/><Relationship Id="rId4" Type="http://schemas.openxmlformats.org/officeDocument/2006/relationships/image" Target="../media/image3.svg"/><Relationship Id="rId9" Type="http://schemas.openxmlformats.org/officeDocument/2006/relationships/image" Target="../media/image8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8.svg"/><Relationship Id="rId13" Type="http://schemas.openxmlformats.org/officeDocument/2006/relationships/image" Target="../media/image23.png"/><Relationship Id="rId18" Type="http://schemas.openxmlformats.org/officeDocument/2006/relationships/image" Target="../media/image28.svg"/><Relationship Id="rId3" Type="http://schemas.openxmlformats.org/officeDocument/2006/relationships/image" Target="../media/image13.png"/><Relationship Id="rId7" Type="http://schemas.openxmlformats.org/officeDocument/2006/relationships/image" Target="../media/image17.png"/><Relationship Id="rId12" Type="http://schemas.openxmlformats.org/officeDocument/2006/relationships/image" Target="../media/image22.svg"/><Relationship Id="rId17" Type="http://schemas.openxmlformats.org/officeDocument/2006/relationships/image" Target="../media/image27.png"/><Relationship Id="rId2" Type="http://schemas.openxmlformats.org/officeDocument/2006/relationships/notesSlide" Target="../notesSlides/notesSlide4.xml"/><Relationship Id="rId16" Type="http://schemas.openxmlformats.org/officeDocument/2006/relationships/image" Target="../media/image26.sv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6.svg"/><Relationship Id="rId11" Type="http://schemas.openxmlformats.org/officeDocument/2006/relationships/image" Target="../media/image21.png"/><Relationship Id="rId5" Type="http://schemas.openxmlformats.org/officeDocument/2006/relationships/image" Target="../media/image15.png"/><Relationship Id="rId15" Type="http://schemas.openxmlformats.org/officeDocument/2006/relationships/image" Target="../media/image25.png"/><Relationship Id="rId10" Type="http://schemas.openxmlformats.org/officeDocument/2006/relationships/image" Target="../media/image20.svg"/><Relationship Id="rId4" Type="http://schemas.openxmlformats.org/officeDocument/2006/relationships/image" Target="../media/image14.svg"/><Relationship Id="rId9" Type="http://schemas.openxmlformats.org/officeDocument/2006/relationships/image" Target="../media/image19.png"/><Relationship Id="rId14" Type="http://schemas.openxmlformats.org/officeDocument/2006/relationships/image" Target="../media/image24.svg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17.png"/><Relationship Id="rId13" Type="http://schemas.openxmlformats.org/officeDocument/2006/relationships/image" Target="../media/image24.svg"/><Relationship Id="rId3" Type="http://schemas.openxmlformats.org/officeDocument/2006/relationships/image" Target="../media/image10.png"/><Relationship Id="rId7" Type="http://schemas.openxmlformats.org/officeDocument/2006/relationships/image" Target="../media/image16.svg"/><Relationship Id="rId12" Type="http://schemas.openxmlformats.org/officeDocument/2006/relationships/image" Target="../media/image2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5.png"/><Relationship Id="rId11" Type="http://schemas.openxmlformats.org/officeDocument/2006/relationships/image" Target="../media/image22.svg"/><Relationship Id="rId5" Type="http://schemas.openxmlformats.org/officeDocument/2006/relationships/image" Target="../media/image14.svg"/><Relationship Id="rId15" Type="http://schemas.openxmlformats.org/officeDocument/2006/relationships/image" Target="../media/image28.svg"/><Relationship Id="rId10" Type="http://schemas.openxmlformats.org/officeDocument/2006/relationships/image" Target="../media/image21.png"/><Relationship Id="rId4" Type="http://schemas.openxmlformats.org/officeDocument/2006/relationships/image" Target="../media/image13.png"/><Relationship Id="rId9" Type="http://schemas.openxmlformats.org/officeDocument/2006/relationships/image" Target="../media/image18.svg"/><Relationship Id="rId14" Type="http://schemas.openxmlformats.org/officeDocument/2006/relationships/image" Target="../media/image27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Relationship Id="rId4" Type="http://schemas.microsoft.com/office/2007/relationships/hdphoto" Target="../media/hdphoto2.wdp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microsoft.com/office/2017/06/relationships/model3d" Target="../media/model3d1.glb"/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6.png"/><Relationship Id="rId4" Type="http://schemas.openxmlformats.org/officeDocument/2006/relationships/image" Target="../media/image3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81B05259-A787-4F60-8E50-B8387CD98D9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57051" y="1686413"/>
            <a:ext cx="11416938" cy="2199787"/>
          </a:xfrm>
        </p:spPr>
        <p:txBody>
          <a:bodyPr>
            <a:noAutofit/>
          </a:bodyPr>
          <a:lstStyle/>
          <a:p>
            <a:pPr algn="ctr"/>
            <a:r>
              <a:rPr lang="en-US" sz="4400">
                <a:latin typeface="Calibri Light" panose="020F0302020204030204" pitchFamily="34" charset="0"/>
                <a:cs typeface="Calibri Light" panose="020F0302020204030204" pitchFamily="34" charset="0"/>
              </a:rPr>
              <a:t>Evaluation of Riemannian ASR on cEEGrid data:</a:t>
            </a:r>
            <a:br>
              <a:rPr lang="en-US" sz="4400">
                <a:latin typeface="Calibri Light" panose="020F0302020204030204" pitchFamily="34" charset="0"/>
                <a:cs typeface="Calibri Light" panose="020F0302020204030204" pitchFamily="34" charset="0"/>
              </a:rPr>
            </a:br>
            <a:r>
              <a:rPr lang="en-US" sz="4400">
                <a:latin typeface="Calibri Light" panose="020F0302020204030204" pitchFamily="34" charset="0"/>
                <a:cs typeface="Calibri Light" panose="020F0302020204030204" pitchFamily="34" charset="0"/>
              </a:rPr>
              <a:t>an artifact correction method for BCIs (248)</a:t>
            </a:r>
            <a:endParaRPr lang="en-GB" sz="4400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3" name="Untertitel 2">
            <a:extLst>
              <a:ext uri="{FF2B5EF4-FFF2-40B4-BE49-F238E27FC236}">
                <a16:creationId xmlns:a16="http://schemas.microsoft.com/office/drawing/2014/main" id="{DDD2C139-2434-4B24-A237-2736D0504BAD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>
            <a:normAutofit fontScale="70000" lnSpcReduction="20000"/>
          </a:bodyPr>
          <a:lstStyle/>
          <a:p>
            <a:endParaRPr lang="en-GB"/>
          </a:p>
          <a:p>
            <a:endParaRPr lang="en-GB"/>
          </a:p>
          <a:p>
            <a:r>
              <a:rPr lang="en-GB">
                <a:latin typeface="Calibri Light" panose="020F0302020204030204" pitchFamily="34" charset="0"/>
                <a:cs typeface="Calibri Light" panose="020F0302020204030204" pitchFamily="34" charset="0"/>
              </a:rPr>
              <a:t>Sarah Blum</a:t>
            </a:r>
          </a:p>
          <a:p>
            <a:r>
              <a:rPr lang="en-GB">
                <a:latin typeface="Calibri Light" panose="020F0302020204030204" pitchFamily="34" charset="0"/>
                <a:cs typeface="Calibri Light" panose="020F0302020204030204" pitchFamily="34" charset="0"/>
              </a:rPr>
              <a:t>University of Oldenburg, Germany</a:t>
            </a:r>
          </a:p>
          <a:p>
            <a:r>
              <a:rPr lang="en-GB">
                <a:latin typeface="Calibri Light" panose="020F0302020204030204" pitchFamily="34" charset="0"/>
                <a:cs typeface="Calibri Light" panose="020F0302020204030204" pitchFamily="34" charset="0"/>
              </a:rPr>
              <a:t>SMC 2019</a:t>
            </a:r>
          </a:p>
        </p:txBody>
      </p:sp>
    </p:spTree>
    <p:extLst>
      <p:ext uri="{BB962C8B-B14F-4D97-AF65-F5344CB8AC3E}">
        <p14:creationId xmlns:p14="http://schemas.microsoft.com/office/powerpoint/2010/main" val="397221558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D996B303-2F8A-4B0B-8C6C-9724B9BD7AB3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A30E0486-3ED0-457B-AAB2-BD7ED342974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702E6C-7354-401E-A7AA-94552920E257}" type="slidenum">
              <a:rPr lang="en-GB" smtClean="0"/>
              <a:pPr/>
              <a:t>10</a:t>
            </a:fld>
            <a:endParaRPr lang="en-GB"/>
          </a:p>
        </p:txBody>
      </p:sp>
      <p:grpSp>
        <p:nvGrpSpPr>
          <p:cNvPr id="13" name="Gruppieren 13336">
            <a:extLst>
              <a:ext uri="{FF2B5EF4-FFF2-40B4-BE49-F238E27FC236}">
                <a16:creationId xmlns:a16="http://schemas.microsoft.com/office/drawing/2014/main" id="{9546CFEF-9D8C-4F78-8FAC-F5D4DF2171F3}"/>
              </a:ext>
            </a:extLst>
          </p:cNvPr>
          <p:cNvGrpSpPr>
            <a:grpSpLocks/>
          </p:cNvGrpSpPr>
          <p:nvPr/>
        </p:nvGrpSpPr>
        <p:grpSpPr bwMode="auto">
          <a:xfrm>
            <a:off x="2800584" y="1078857"/>
            <a:ext cx="6590832" cy="5089715"/>
            <a:chOff x="7149261" y="33829214"/>
            <a:chExt cx="11295442" cy="8721762"/>
          </a:xfrm>
        </p:grpSpPr>
        <p:pic>
          <p:nvPicPr>
            <p:cNvPr id="15" name="Grafik 85">
              <a:extLst>
                <a:ext uri="{FF2B5EF4-FFF2-40B4-BE49-F238E27FC236}">
                  <a16:creationId xmlns:a16="http://schemas.microsoft.com/office/drawing/2014/main" id="{488A1D0D-E081-4EE0-9ADD-B4A101ED6051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149261" y="34778576"/>
              <a:ext cx="11295442" cy="77724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16" name="Rechteck 15">
              <a:extLst>
                <a:ext uri="{FF2B5EF4-FFF2-40B4-BE49-F238E27FC236}">
                  <a16:creationId xmlns:a16="http://schemas.microsoft.com/office/drawing/2014/main" id="{AE91CDD1-9569-4C09-8AFB-F980F8C0806D}"/>
                </a:ext>
              </a:extLst>
            </p:cNvPr>
            <p:cNvSpPr/>
            <p:nvPr/>
          </p:nvSpPr>
          <p:spPr>
            <a:xfrm>
              <a:off x="9298291" y="33829214"/>
              <a:ext cx="2641689" cy="66193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r>
                <a:rPr lang="en-GB" sz="2000">
                  <a:solidFill>
                    <a:schemeClr val="tx1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uncorrected</a:t>
              </a:r>
            </a:p>
          </p:txBody>
        </p:sp>
      </p:grpSp>
      <p:sp>
        <p:nvSpPr>
          <p:cNvPr id="14" name="Rechteck 13">
            <a:extLst>
              <a:ext uri="{FF2B5EF4-FFF2-40B4-BE49-F238E27FC236}">
                <a16:creationId xmlns:a16="http://schemas.microsoft.com/office/drawing/2014/main" id="{4C9116D3-528C-4BB2-8C96-9FB6A3F14E39}"/>
              </a:ext>
            </a:extLst>
          </p:cNvPr>
          <p:cNvSpPr/>
          <p:nvPr/>
        </p:nvSpPr>
        <p:spPr bwMode="auto">
          <a:xfrm>
            <a:off x="7103060" y="1078857"/>
            <a:ext cx="1846680" cy="38720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000">
                <a:solidFill>
                  <a:schemeClr val="tx1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rASR corrected</a:t>
            </a:r>
          </a:p>
        </p:txBody>
      </p:sp>
    </p:spTree>
    <p:extLst>
      <p:ext uri="{BB962C8B-B14F-4D97-AF65-F5344CB8AC3E}">
        <p14:creationId xmlns:p14="http://schemas.microsoft.com/office/powerpoint/2010/main" val="284168704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6BC59B9A-CE94-43F2-83A0-3B449AD13932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702E6C-7354-401E-A7AA-94552920E257}" type="slidenum">
              <a:rPr lang="en-GB" smtClean="0"/>
              <a:pPr/>
              <a:t>11</a:t>
            </a:fld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524388A6-876D-42A3-A885-1F47AF3E51C8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pic>
        <p:nvPicPr>
          <p:cNvPr id="9" name="Grafik 81">
            <a:extLst>
              <a:ext uri="{FF2B5EF4-FFF2-40B4-BE49-F238E27FC236}">
                <a16:creationId xmlns:a16="http://schemas.microsoft.com/office/drawing/2014/main" id="{0F9F3DBC-85DF-4CE4-99C2-8BEADD4307C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84537" y="1479263"/>
            <a:ext cx="6622926" cy="473194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1" name="Rechteck 10">
            <a:extLst>
              <a:ext uri="{FF2B5EF4-FFF2-40B4-BE49-F238E27FC236}">
                <a16:creationId xmlns:a16="http://schemas.microsoft.com/office/drawing/2014/main" id="{FD98586D-F0B4-4597-A862-8ED507F8DB26}"/>
              </a:ext>
            </a:extLst>
          </p:cNvPr>
          <p:cNvSpPr/>
          <p:nvPr/>
        </p:nvSpPr>
        <p:spPr bwMode="auto">
          <a:xfrm>
            <a:off x="4054532" y="1078857"/>
            <a:ext cx="1541412" cy="38628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000">
                <a:solidFill>
                  <a:schemeClr val="tx1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uncorrected</a:t>
            </a:r>
          </a:p>
        </p:txBody>
      </p:sp>
      <p:sp>
        <p:nvSpPr>
          <p:cNvPr id="12" name="Rechteck 11">
            <a:extLst>
              <a:ext uri="{FF2B5EF4-FFF2-40B4-BE49-F238E27FC236}">
                <a16:creationId xmlns:a16="http://schemas.microsoft.com/office/drawing/2014/main" id="{22B5BFB2-3EB5-443C-9BE7-6FC0FEBE67F3}"/>
              </a:ext>
            </a:extLst>
          </p:cNvPr>
          <p:cNvSpPr/>
          <p:nvPr/>
        </p:nvSpPr>
        <p:spPr bwMode="auto">
          <a:xfrm>
            <a:off x="7103060" y="1078857"/>
            <a:ext cx="1846680" cy="387205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r>
              <a:rPr lang="en-GB" sz="2000">
                <a:solidFill>
                  <a:schemeClr val="tx1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rASR corrected</a:t>
            </a:r>
          </a:p>
        </p:txBody>
      </p:sp>
    </p:spTree>
    <p:extLst>
      <p:ext uri="{BB962C8B-B14F-4D97-AF65-F5344CB8AC3E}">
        <p14:creationId xmlns:p14="http://schemas.microsoft.com/office/powerpoint/2010/main" val="3021459240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4B871D03-1BFE-4F48-B81A-9FF99E2FC6F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702E6C-7354-401E-A7AA-94552920E257}" type="slidenum">
              <a:rPr lang="en-GB" smtClean="0"/>
              <a:pPr/>
              <a:t>12</a:t>
            </a:fld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3690BFF4-BE76-4896-A564-622A91072675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pic>
        <p:nvPicPr>
          <p:cNvPr id="6" name="Grafik 5">
            <a:extLst>
              <a:ext uri="{FF2B5EF4-FFF2-40B4-BE49-F238E27FC236}">
                <a16:creationId xmlns:a16="http://schemas.microsoft.com/office/drawing/2014/main" id="{16EA324E-6728-473A-9759-5DB0B86621A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124200" y="1099930"/>
            <a:ext cx="5943600" cy="5029200"/>
          </a:xfrm>
          <a:prstGeom prst="rect">
            <a:avLst/>
          </a:prstGeom>
        </p:spPr>
      </p:pic>
      <p:sp>
        <p:nvSpPr>
          <p:cNvPr id="7" name="Ellipse 6">
            <a:extLst>
              <a:ext uri="{FF2B5EF4-FFF2-40B4-BE49-F238E27FC236}">
                <a16:creationId xmlns:a16="http://schemas.microsoft.com/office/drawing/2014/main" id="{E553D4A6-0D8E-4239-9576-BD10A030E169}"/>
              </a:ext>
            </a:extLst>
          </p:cNvPr>
          <p:cNvSpPr/>
          <p:nvPr/>
        </p:nvSpPr>
        <p:spPr>
          <a:xfrm>
            <a:off x="3634740" y="3614530"/>
            <a:ext cx="4080510" cy="557420"/>
          </a:xfrm>
          <a:prstGeom prst="ellipse">
            <a:avLst/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032703115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>
            <a:tint val="95000"/>
            <a:satMod val="170000"/>
          </a:schemeClr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EE0962B2-38B9-47C7-8E6E-A995F511496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014996" y="642594"/>
            <a:ext cx="3732244" cy="1702952"/>
          </a:xfrm>
        </p:spPr>
        <p:txBody>
          <a:bodyPr>
            <a:normAutofit fontScale="90000"/>
          </a:bodyPr>
          <a:lstStyle/>
          <a:p>
            <a:pPr algn="ctr"/>
            <a:r>
              <a:rPr lang="en-GB"/>
              <a:t>connect </a:t>
            </a:r>
            <a:br>
              <a:rPr lang="en-GB"/>
            </a:br>
            <a:r>
              <a:rPr lang="en-GB"/>
              <a:t>&amp;</a:t>
            </a:r>
            <a:br>
              <a:rPr lang="en-GB"/>
            </a:br>
            <a:r>
              <a:rPr lang="en-GB"/>
              <a:t>download</a:t>
            </a:r>
          </a:p>
        </p:txBody>
      </p:sp>
      <p:sp>
        <p:nvSpPr>
          <p:cNvPr id="15" name="Rectangle 14">
            <a:extLst>
              <a:ext uri="{FF2B5EF4-FFF2-40B4-BE49-F238E27FC236}">
                <a16:creationId xmlns:a16="http://schemas.microsoft.com/office/drawing/2014/main" id="{99CEE05D-F25C-4EC3-B527-D9C999E335C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7536523" cy="6858000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" name="Rectangle 16">
            <a:extLst>
              <a:ext uri="{FF2B5EF4-FFF2-40B4-BE49-F238E27FC236}">
                <a16:creationId xmlns:a16="http://schemas.microsoft.com/office/drawing/2014/main" id="{4F036726-0C05-446E-91C3-B986EBEA055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17402" y="438538"/>
            <a:ext cx="6710184" cy="6002060"/>
          </a:xfrm>
          <a:prstGeom prst="rect">
            <a:avLst/>
          </a:prstGeom>
          <a:solidFill>
            <a:schemeClr val="bg1">
              <a:alpha val="40000"/>
            </a:schemeClr>
          </a:solidFill>
          <a:ln w="6350" cap="flat" cmpd="sng" algn="ctr">
            <a:noFill/>
            <a:prstDash val="solid"/>
          </a:ln>
          <a:effectLst>
            <a:softEdge rad="0"/>
          </a:effectLst>
        </p:spPr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A310ABCD-C34B-42D1-9BEB-47755A3EA3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26285" y="650014"/>
            <a:ext cx="3367217" cy="326602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9" name="Picture 10" descr="Image result for researchgate">
            <a:extLst>
              <a:ext uri="{FF2B5EF4-FFF2-40B4-BE49-F238E27FC236}">
                <a16:creationId xmlns:a16="http://schemas.microsoft.com/office/drawing/2014/main" id="{430739D0-DFF0-4E02-B475-9AB02EB3E1C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848139" y="810881"/>
            <a:ext cx="2945339" cy="29453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1" name="Rectangle 20">
            <a:extLst>
              <a:ext uri="{FF2B5EF4-FFF2-40B4-BE49-F238E27FC236}">
                <a16:creationId xmlns:a16="http://schemas.microsoft.com/office/drawing/2014/main" id="{F38AB6A2-89F7-43B5-B608-50DFC740DEB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152946" y="650014"/>
            <a:ext cx="2765758" cy="2136734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8" name="Picture 6" descr="Image result for github">
            <a:extLst>
              <a:ext uri="{FF2B5EF4-FFF2-40B4-BE49-F238E27FC236}">
                <a16:creationId xmlns:a16="http://schemas.microsoft.com/office/drawing/2014/main" id="{76302455-76A7-4756-8977-AEFF9B5F9C3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 bwMode="auto">
          <a:xfrm>
            <a:off x="4634378" y="810882"/>
            <a:ext cx="1812575" cy="18125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3" name="Rectangle 22">
            <a:extLst>
              <a:ext uri="{FF2B5EF4-FFF2-40B4-BE49-F238E27FC236}">
                <a16:creationId xmlns:a16="http://schemas.microsoft.com/office/drawing/2014/main" id="{06585B74-DAF6-470E-B2F3-B5530A709AA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626285" y="4088215"/>
            <a:ext cx="3367217" cy="2124857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30BAD96F-CE2F-4682-99B8-0DD9E6AE2BE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4152946" y="2947051"/>
            <a:ext cx="2765758" cy="3266022"/>
          </a:xfrm>
          <a:prstGeom prst="rect">
            <a:avLst/>
          </a:prstGeom>
          <a:solidFill>
            <a:srgbClr val="FFFFFF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0" name="Grafik 9">
            <a:extLst>
              <a:ext uri="{FF2B5EF4-FFF2-40B4-BE49-F238E27FC236}">
                <a16:creationId xmlns:a16="http://schemas.microsoft.com/office/drawing/2014/main" id="{0516CBF4-65C4-44AA-9BB6-D7B1911501E1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4323497" y="3357450"/>
            <a:ext cx="2434338" cy="2434338"/>
          </a:xfrm>
          <a:prstGeom prst="rect">
            <a:avLst/>
          </a:prstGeom>
        </p:spPr>
      </p:pic>
      <p:sp>
        <p:nvSpPr>
          <p:cNvPr id="6" name="Inhaltsplatzhalter 2">
            <a:extLst>
              <a:ext uri="{FF2B5EF4-FFF2-40B4-BE49-F238E27FC236}">
                <a16:creationId xmlns:a16="http://schemas.microsoft.com/office/drawing/2014/main" id="{05474242-60CE-4319-85B3-B8C9E6BB46C4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8014995" y="2623457"/>
            <a:ext cx="3732245" cy="3589615"/>
          </a:xfrm>
        </p:spPr>
        <p:txBody>
          <a:bodyPr>
            <a:normAutofit/>
          </a:bodyPr>
          <a:lstStyle/>
          <a:p>
            <a:pPr marL="0" indent="0">
              <a:buNone/>
            </a:pPr>
            <a:endParaRPr lang="en-GB" sz="1800"/>
          </a:p>
          <a:p>
            <a:pPr marL="0" indent="0">
              <a:buNone/>
            </a:pPr>
            <a:endParaRPr lang="en-GB" sz="1800"/>
          </a:p>
          <a:p>
            <a:pPr marL="0" indent="0">
              <a:buNone/>
            </a:pPr>
            <a:endParaRPr lang="en-GB" sz="1800"/>
          </a:p>
          <a:p>
            <a:pPr marL="0" indent="0" algn="ctr">
              <a:buNone/>
            </a:pPr>
            <a:r>
              <a:rPr lang="en-GB" sz="1800"/>
              <a:t>@s4rify</a:t>
            </a:r>
          </a:p>
          <a:p>
            <a:pPr marL="0" indent="0" algn="ctr">
              <a:buNone/>
            </a:pPr>
            <a:endParaRPr lang="en-GB" sz="1800"/>
          </a:p>
          <a:p>
            <a:pPr marL="0" indent="0" algn="ctr">
              <a:buNone/>
            </a:pPr>
            <a:r>
              <a:rPr lang="en-GB" sz="1800"/>
              <a:t>github.com/s4rify</a:t>
            </a:r>
          </a:p>
          <a:p>
            <a:pPr marL="0" indent="0">
              <a:buNone/>
            </a:pPr>
            <a:endParaRPr lang="en-GB" sz="1800"/>
          </a:p>
          <a:p>
            <a:pPr marL="0" indent="0">
              <a:buNone/>
            </a:pPr>
            <a:endParaRPr lang="en-GB" sz="1800"/>
          </a:p>
          <a:p>
            <a:pPr marL="0" indent="0">
              <a:buNone/>
            </a:pPr>
            <a:endParaRPr lang="en-GB" sz="1800"/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89066A33-1A1A-46BC-B66C-B93D5F05F80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10865309" y="6490983"/>
            <a:ext cx="914400" cy="274320"/>
          </a:xfrm>
        </p:spPr>
        <p:txBody>
          <a:bodyPr>
            <a:normAutofit/>
          </a:bodyPr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600"/>
              </a:spcAft>
              <a:buClrTx/>
              <a:buSzTx/>
              <a:buFontTx/>
              <a:buNone/>
              <a:tabLst/>
              <a:defRPr/>
            </a:pPr>
            <a:fld id="{D06E421C-B0D5-499E-8FD6-60886EAD9E99}" type="slidenum">
              <a:rPr kumimoji="0" lang="en-GB" sz="1200" b="0" i="0" u="none" strike="noStrike" kern="1200" cap="none" spc="0" normalizeH="0" baseline="0" noProof="0">
                <a:ln>
                  <a:noFill/>
                </a:ln>
                <a:solidFill>
                  <a:prstClr val="white">
                    <a:alpha val="80000"/>
                  </a:prstClr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600"/>
                </a:spcAft>
                <a:buClrTx/>
                <a:buSzTx/>
                <a:buFontTx/>
                <a:buNone/>
                <a:tabLst/>
                <a:defRPr/>
              </a:pPr>
              <a:t>13</a:t>
            </a:fld>
            <a:endParaRPr kumimoji="0" lang="en-GB" sz="1200" b="0" i="0" u="none" strike="noStrike" kern="1200" cap="none" spc="0" normalizeH="0" baseline="0" noProof="0">
              <a:ln>
                <a:noFill/>
              </a:ln>
              <a:solidFill>
                <a:prstClr val="white">
                  <a:alpha val="80000"/>
                </a:prstClr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pic>
        <p:nvPicPr>
          <p:cNvPr id="18434" name="Picture 2" descr="Image result for twitter icon">
            <a:extLst>
              <a:ext uri="{FF2B5EF4-FFF2-40B4-BE49-F238E27FC236}">
                <a16:creationId xmlns:a16="http://schemas.microsoft.com/office/drawing/2014/main" id="{843C0425-C02D-46F6-8BB7-1224F8EE899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97760" y="4023458"/>
            <a:ext cx="2374828" cy="23748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" name="Fußzeilenplatzhalter 2">
            <a:extLst>
              <a:ext uri="{FF2B5EF4-FFF2-40B4-BE49-F238E27FC236}">
                <a16:creationId xmlns:a16="http://schemas.microsoft.com/office/drawing/2014/main" id="{BF459E5E-8C44-4210-8B8E-6380D65738D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</p:spTree>
    <p:extLst>
      <p:ext uri="{BB962C8B-B14F-4D97-AF65-F5344CB8AC3E}">
        <p14:creationId xmlns:p14="http://schemas.microsoft.com/office/powerpoint/2010/main" val="3872671008"/>
      </p:ext>
    </p:extLst>
  </p:cSld>
  <p:clrMapOvr>
    <a:overrideClrMapping bg1="dk1" tx1="lt1" bg2="dk2" tx2="lt2" accent1="accent1" accent2="accent2" accent3="accent3" accent4="accent4" accent5="accent5" accent6="accent6" hlink="hlink" folHlink="folHlink"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8148865-5DD8-4569-811B-37BE53296F3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583267" y="993775"/>
            <a:ext cx="10085917" cy="1143000"/>
          </a:xfrm>
        </p:spPr>
        <p:txBody>
          <a:bodyPr/>
          <a:lstStyle/>
          <a:p>
            <a:r>
              <a:rPr lang="en-GB"/>
              <a:t>References</a:t>
            </a:r>
          </a:p>
        </p:txBody>
      </p:sp>
      <p:sp>
        <p:nvSpPr>
          <p:cNvPr id="3" name="Inhaltsplatzhalter 2">
            <a:extLst>
              <a:ext uri="{FF2B5EF4-FFF2-40B4-BE49-F238E27FC236}">
                <a16:creationId xmlns:a16="http://schemas.microsoft.com/office/drawing/2014/main" id="{CC4A04CD-E659-4D31-A2A2-D97732EFC04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583267" y="2136775"/>
            <a:ext cx="10081684" cy="4292600"/>
          </a:xfrm>
        </p:spPr>
        <p:txBody>
          <a:bodyPr/>
          <a:lstStyle/>
          <a:p>
            <a:r>
              <a:rPr lang="en-GB" sz="1400"/>
              <a:t>icons from </a:t>
            </a:r>
            <a:r>
              <a:rPr lang="en-GB" sz="1400">
                <a:hlinkClick r:id="rId2"/>
              </a:rPr>
              <a:t>https://www.flaticon.com/</a:t>
            </a:r>
            <a:r>
              <a:rPr lang="en-GB" sz="1400"/>
              <a:t> and </a:t>
            </a:r>
            <a:r>
              <a:rPr lang="en-GB" sz="1400">
                <a:hlinkClick r:id="rId3"/>
              </a:rPr>
              <a:t>https://thenounproject.com/</a:t>
            </a:r>
            <a:endParaRPr lang="en-GB" sz="1400"/>
          </a:p>
          <a:p>
            <a:pPr marL="0" indent="0">
              <a:buNone/>
            </a:pPr>
            <a:r>
              <a:rPr lang="en-GB" sz="1400"/>
              <a:t>ASR</a:t>
            </a:r>
          </a:p>
          <a:p>
            <a:r>
              <a:rPr lang="en-GB" sz="1400"/>
              <a:t>Mullen T, Christian K, Mike C Y, Alejandro O, Trevor K, Scott M, Gert C, Kothe C, Chi Y M, Ojeda A, Kerth T, Makeig S, Cauwenberghs G and Tzyy-Ping Jung (2013). Real-time modeling and 3D visualization of source dynamics and connectivity using wearable EEG. </a:t>
            </a:r>
            <a:r>
              <a:rPr lang="en-GB" sz="1400" i="1"/>
              <a:t>2013 35th Annu. Int. Conf. IEEE Eng. Med. Biol. Soc.</a:t>
            </a:r>
            <a:r>
              <a:rPr lang="en-GB" sz="1400"/>
              <a:t> 2184–7</a:t>
            </a:r>
          </a:p>
          <a:p>
            <a:r>
              <a:rPr lang="en-GB" sz="1400"/>
              <a:t>clean_rawdata toolbox: 1https://sccn.ucsd.edu/wiki/EEGLAB_Extensions</a:t>
            </a:r>
          </a:p>
          <a:p>
            <a:pPr marL="0" indent="0">
              <a:buNone/>
            </a:pPr>
            <a:r>
              <a:rPr lang="en-GB" sz="1400"/>
              <a:t>Riemannian Geometry in EEG</a:t>
            </a:r>
          </a:p>
          <a:p>
            <a:r>
              <a:rPr lang="en-GB" sz="1400"/>
              <a:t>Barachant A, Bonnet S, Congedo M and Jutten C 2012 Multiclass brain-computer interface classification by Riemannian geometry </a:t>
            </a:r>
            <a:r>
              <a:rPr lang="en-GB" sz="1400" i="1"/>
              <a:t>IEEE Trans. Biomed. Eng.</a:t>
            </a:r>
            <a:r>
              <a:rPr lang="en-GB" sz="1400"/>
              <a:t> </a:t>
            </a:r>
            <a:r>
              <a:rPr lang="en-GB" sz="1400" b="1"/>
              <a:t>59</a:t>
            </a:r>
            <a:r>
              <a:rPr lang="en-GB" sz="1400"/>
              <a:t> 920–8</a:t>
            </a:r>
          </a:p>
          <a:p>
            <a:r>
              <a:rPr lang="en-US" sz="1400"/>
              <a:t>Yger F, Lotte F and Sugiyama M 2015 Averaging Covariance Matrices For EEG Signal Classification Based on the CSP: an Empirical Study </a:t>
            </a:r>
            <a:r>
              <a:rPr lang="en-US" sz="1400" i="1"/>
              <a:t>Proc. Eur. Signal Process. Conf.</a:t>
            </a:r>
            <a:r>
              <a:rPr lang="en-US" sz="1400"/>
              <a:t> 2721–5</a:t>
            </a:r>
          </a:p>
          <a:p>
            <a:r>
              <a:rPr lang="en-GB" sz="1400"/>
              <a:t>Congedo M, Barachant A and Bhatia R 2017 Riemannian geometry for EEG-based brain-computer interfaces; a primer and a review </a:t>
            </a:r>
            <a:r>
              <a:rPr lang="en-GB" sz="1400" i="1"/>
              <a:t>Brain-Computer Interfaces</a:t>
            </a:r>
            <a:r>
              <a:rPr lang="en-GB" sz="1400"/>
              <a:t> </a:t>
            </a:r>
            <a:r>
              <a:rPr lang="en-GB" sz="1400" b="1"/>
              <a:t>4</a:t>
            </a:r>
            <a:r>
              <a:rPr lang="en-GB" sz="1400"/>
              <a:t> 155–74</a:t>
            </a:r>
          </a:p>
          <a:p>
            <a:r>
              <a:rPr lang="en-GB" sz="1400"/>
              <a:t>Kalunga E, Chevallier S and Barthélemy Q 2015 Using Riemannian geometry for SSVEP-based Brain Computer Interface</a:t>
            </a:r>
            <a:endParaRPr lang="en-GB" sz="1400">
              <a:solidFill>
                <a:schemeClr val="tx1">
                  <a:lumMod val="75000"/>
                  <a:lumOff val="25000"/>
                </a:schemeClr>
              </a:solidFill>
            </a:endParaRPr>
          </a:p>
          <a:p>
            <a:r>
              <a:rPr lang="en-GB" sz="1400"/>
              <a:t>Barthelemy Q, Mayaud L, Ojeda D and Congedo M 2019 The Riemannian Potato Field: a tool for online Signal Quality Index of EEG </a:t>
            </a:r>
            <a:r>
              <a:rPr lang="en-GB" sz="1400" i="1"/>
              <a:t>IEEE Trans. Neural Syst. Rehabil. Eng.</a:t>
            </a:r>
            <a:r>
              <a:rPr lang="en-GB" sz="1400"/>
              <a:t> 1–1</a:t>
            </a:r>
          </a:p>
          <a:p>
            <a:r>
              <a:rPr lang="en-GB" sz="1400"/>
              <a:t>Blum S, Jacobsen N S J, Bleichner M G and Debener S 2019 A Riemannian Modification of Artifact Subspace Reconstruction for EEG Artifact Handling </a:t>
            </a:r>
            <a:r>
              <a:rPr lang="en-GB" sz="1400" i="1"/>
              <a:t>Front. Hum. Neurosci.</a:t>
            </a:r>
            <a:r>
              <a:rPr lang="en-GB" sz="1400"/>
              <a:t> </a:t>
            </a:r>
            <a:r>
              <a:rPr lang="en-GB" sz="1400" b="1"/>
              <a:t>13</a:t>
            </a:r>
            <a:endParaRPr lang="en-GB" sz="1400"/>
          </a:p>
          <a:p>
            <a:endParaRPr lang="en-GB" sz="1400"/>
          </a:p>
        </p:txBody>
      </p:sp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766AC925-53C6-4BE8-9B65-FB55AA27C0B3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702E6C-7354-401E-A7AA-94552920E257}" type="slidenum">
              <a:rPr lang="en-GB" smtClean="0"/>
              <a:pPr/>
              <a:t>14</a:t>
            </a:fld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27372AB9-6480-4AFA-9793-077F1272BD54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</p:spTree>
    <p:extLst>
      <p:ext uri="{BB962C8B-B14F-4D97-AF65-F5344CB8AC3E}">
        <p14:creationId xmlns:p14="http://schemas.microsoft.com/office/powerpoint/2010/main" val="3201232086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BFD9A9F3-D2DC-4952-BEC5-8BFDC6A6D24E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702E6C-7354-401E-A7AA-94552920E257}" type="slidenum">
              <a:rPr lang="en-GB" smtClean="0"/>
              <a:pPr/>
              <a:t>15</a:t>
            </a:fld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F87DE631-740F-4DB9-A6D5-F614592D212F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pic>
        <p:nvPicPr>
          <p:cNvPr id="1026" name="Picture 2" descr="timedomain_EMG">
            <a:extLst>
              <a:ext uri="{FF2B5EF4-FFF2-40B4-BE49-F238E27FC236}">
                <a16:creationId xmlns:a16="http://schemas.microsoft.com/office/drawing/2014/main" id="{CC4AFB27-C125-4F4D-A792-88F380BBE58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21749" y="1499735"/>
            <a:ext cx="6948501" cy="462529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1739232923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 show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C3D9058A-6FD2-467C-87A6-743E88C3CA85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702E6C-7354-401E-A7AA-94552920E257}" type="slidenum">
              <a:rPr lang="en-GB" smtClean="0"/>
              <a:pPr/>
              <a:t>16</a:t>
            </a:fld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54ECD4BF-CAF1-4ED4-ACD0-28497108CCC7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pic>
        <p:nvPicPr>
          <p:cNvPr id="7" name="Grafik 6" descr="Forschung">
            <a:extLst>
              <a:ext uri="{FF2B5EF4-FFF2-40B4-BE49-F238E27FC236}">
                <a16:creationId xmlns:a16="http://schemas.microsoft.com/office/drawing/2014/main" id="{824E4094-CF32-4F47-9DA4-642C96B0628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6944728" y="2034426"/>
            <a:ext cx="2163343" cy="2163343"/>
          </a:xfrm>
          <a:prstGeom prst="rect">
            <a:avLst/>
          </a:prstGeom>
        </p:spPr>
      </p:pic>
      <p:pic>
        <p:nvPicPr>
          <p:cNvPr id="11" name="Grafik 10" descr="Funkmikrofon">
            <a:extLst>
              <a:ext uri="{FF2B5EF4-FFF2-40B4-BE49-F238E27FC236}">
                <a16:creationId xmlns:a16="http://schemas.microsoft.com/office/drawing/2014/main" id="{AB656B4B-BF72-4EBF-858B-01F7582B730B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737600" y="3807315"/>
            <a:ext cx="2163343" cy="2163343"/>
          </a:xfrm>
          <a:prstGeom prst="rect">
            <a:avLst/>
          </a:prstGeom>
        </p:spPr>
      </p:pic>
      <p:pic>
        <p:nvPicPr>
          <p:cNvPr id="15" name="Grafik 14" descr="Herz pulsierend">
            <a:extLst>
              <a:ext uri="{FF2B5EF4-FFF2-40B4-BE49-F238E27FC236}">
                <a16:creationId xmlns:a16="http://schemas.microsoft.com/office/drawing/2014/main" id="{B717C0EC-A738-43E0-89BC-EDA990407354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436532" y="3807315"/>
            <a:ext cx="2163343" cy="2163343"/>
          </a:xfrm>
          <a:prstGeom prst="rect">
            <a:avLst/>
          </a:prstGeom>
        </p:spPr>
      </p:pic>
      <p:pic>
        <p:nvPicPr>
          <p:cNvPr id="20" name="Grafik 19">
            <a:extLst>
              <a:ext uri="{FF2B5EF4-FFF2-40B4-BE49-F238E27FC236}">
                <a16:creationId xmlns:a16="http://schemas.microsoft.com/office/drawing/2014/main" id="{298A9E45-A202-4AB8-B9B1-092E7CDA5630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002257" y="2032046"/>
            <a:ext cx="2163343" cy="216334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5408777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E95A2B68-A3A5-494E-82C5-9202231909B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702E6C-7354-401E-A7AA-94552920E257}" type="slidenum">
              <a:rPr lang="en-GB" smtClean="0"/>
              <a:pPr/>
              <a:t>2</a:t>
            </a:fld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7AA09932-FB2D-48B4-B9A3-E01BB0E266FB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pic>
        <p:nvPicPr>
          <p:cNvPr id="6" name="Grafik 5" descr="Smartphone">
            <a:extLst>
              <a:ext uri="{FF2B5EF4-FFF2-40B4-BE49-F238E27FC236}">
                <a16:creationId xmlns:a16="http://schemas.microsoft.com/office/drawing/2014/main" id="{63C4C6C6-E864-4C1C-8C58-0519E04C92B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343587" y="1851897"/>
            <a:ext cx="2163342" cy="2163342"/>
          </a:xfrm>
          <a:prstGeom prst="rect">
            <a:avLst/>
          </a:prstGeom>
        </p:spPr>
      </p:pic>
      <p:pic>
        <p:nvPicPr>
          <p:cNvPr id="8" name="Grafik 7" descr="Fußabdrücke">
            <a:extLst>
              <a:ext uri="{FF2B5EF4-FFF2-40B4-BE49-F238E27FC236}">
                <a16:creationId xmlns:a16="http://schemas.microsoft.com/office/drawing/2014/main" id="{3C29A6BA-EE62-445A-B349-8A696481B5C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6338143" y="2214162"/>
            <a:ext cx="1868479" cy="1868479"/>
          </a:xfrm>
          <a:prstGeom prst="rect">
            <a:avLst/>
          </a:prstGeom>
        </p:spPr>
      </p:pic>
      <p:pic>
        <p:nvPicPr>
          <p:cNvPr id="9" name="Grafik 8" descr="Gehen">
            <a:extLst>
              <a:ext uri="{FF2B5EF4-FFF2-40B4-BE49-F238E27FC236}">
                <a16:creationId xmlns:a16="http://schemas.microsoft.com/office/drawing/2014/main" id="{1474D93B-7E4A-466D-9F4D-0AACD7939EC3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730755" y="3652974"/>
            <a:ext cx="1868478" cy="1868478"/>
          </a:xfrm>
          <a:prstGeom prst="rect">
            <a:avLst/>
          </a:prstGeom>
        </p:spPr>
      </p:pic>
      <p:pic>
        <p:nvPicPr>
          <p:cNvPr id="10" name="Grafik 9" descr="Chevron Pfeile">
            <a:extLst>
              <a:ext uri="{FF2B5EF4-FFF2-40B4-BE49-F238E27FC236}">
                <a16:creationId xmlns:a16="http://schemas.microsoft.com/office/drawing/2014/main" id="{9BDBD57C-10B9-41F9-B1C7-C4ACBD7ADAB5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7395036" y="4465620"/>
            <a:ext cx="1431414" cy="1431414"/>
          </a:xfrm>
          <a:prstGeom prst="rect">
            <a:avLst/>
          </a:prstGeom>
        </p:spPr>
      </p:pic>
      <p:pic>
        <p:nvPicPr>
          <p:cNvPr id="14" name="Grafik 13">
            <a:extLst>
              <a:ext uri="{FF2B5EF4-FFF2-40B4-BE49-F238E27FC236}">
                <a16:creationId xmlns:a16="http://schemas.microsoft.com/office/drawing/2014/main" id="{0E6FF75D-1BCE-4149-87AC-B122A8721F53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02425" y="2571302"/>
            <a:ext cx="2163344" cy="2163344"/>
          </a:xfrm>
          <a:prstGeom prst="rect">
            <a:avLst/>
          </a:prstGeom>
        </p:spPr>
      </p:pic>
      <p:pic>
        <p:nvPicPr>
          <p:cNvPr id="16" name="Grafik 15">
            <a:extLst>
              <a:ext uri="{FF2B5EF4-FFF2-40B4-BE49-F238E27FC236}">
                <a16:creationId xmlns:a16="http://schemas.microsoft.com/office/drawing/2014/main" id="{8255CC38-462F-4BCA-9E52-65302931CE06}"/>
              </a:ext>
            </a:extLst>
          </p:cNvPr>
          <p:cNvPicPr>
            <a:picLocks noChangeAspect="1"/>
          </p:cNvPicPr>
          <p:nvPr/>
        </p:nvPicPr>
        <p:blipFill>
          <a:blip r:embed="rId12">
            <a:biLevel thresh="25000"/>
            <a:extLst>
              <a:ext uri="{BEBA8EAE-BF5A-486C-A8C5-ECC9F3942E4B}">
                <a14:imgProps xmlns:a14="http://schemas.microsoft.com/office/drawing/2010/main">
                  <a14:imgLayer r:embed="rId13">
                    <a14:imgEffect>
                      <a14:colorTemperature colorTemp="53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465357" y="2886714"/>
            <a:ext cx="3353268" cy="3010320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</p:pic>
    </p:spTree>
    <p:extLst>
      <p:ext uri="{BB962C8B-B14F-4D97-AF65-F5344CB8AC3E}">
        <p14:creationId xmlns:p14="http://schemas.microsoft.com/office/powerpoint/2010/main" val="233598030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rafik 4">
            <a:extLst>
              <a:ext uri="{FF2B5EF4-FFF2-40B4-BE49-F238E27FC236}">
                <a16:creationId xmlns:a16="http://schemas.microsoft.com/office/drawing/2014/main" id="{4F36DC95-D8A6-4ED0-885E-03BCF2D201A8}"/>
              </a:ext>
            </a:extLst>
          </p:cNvPr>
          <p:cNvPicPr>
            <a:picLocks noChangeAspect="1"/>
          </p:cNvPicPr>
          <p:nvPr/>
        </p:nvPicPr>
        <p:blipFill>
          <a:blip r:embed="rId3">
            <a:duotone>
              <a:schemeClr val="accent4">
                <a:shade val="45000"/>
                <a:satMod val="135000"/>
              </a:schemeClr>
              <a:prstClr val="white"/>
            </a:duotone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83666" y="1490408"/>
            <a:ext cx="6624668" cy="4416445"/>
          </a:xfrm>
          <a:prstGeom prst="rect">
            <a:avLst/>
          </a:prstGeom>
        </p:spPr>
      </p:pic>
      <p:sp>
        <p:nvSpPr>
          <p:cNvPr id="8" name="Fußzeilenplatzhalter 7">
            <a:extLst>
              <a:ext uri="{FF2B5EF4-FFF2-40B4-BE49-F238E27FC236}">
                <a16:creationId xmlns:a16="http://schemas.microsoft.com/office/drawing/2014/main" id="{BF1F4DBE-1D6A-43D2-B29E-315FCB17B27A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E70CFF39-7593-4AA9-8355-5F1DCC038D2C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702E6C-7354-401E-A7AA-94552920E257}" type="slidenum">
              <a:rPr lang="en-GB" smtClean="0"/>
              <a:pPr/>
              <a:t>3</a:t>
            </a:fld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2589182549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B4CE4B2D-7C0D-4F37-A61D-99BA3ED2AC57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702E6C-7354-401E-A7AA-94552920E257}" type="slidenum">
              <a:rPr lang="en-GB" smtClean="0"/>
              <a:pPr/>
              <a:t>4</a:t>
            </a:fld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ECF897E7-DDAD-4D70-A6CA-739036557BCC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pic>
        <p:nvPicPr>
          <p:cNvPr id="7" name="Grafik 6" descr="Muskulöser Arm">
            <a:extLst>
              <a:ext uri="{FF2B5EF4-FFF2-40B4-BE49-F238E27FC236}">
                <a16:creationId xmlns:a16="http://schemas.microsoft.com/office/drawing/2014/main" id="{C68C6ABA-1E9A-48D6-98F6-C7F80984CCA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3135243" y="1849591"/>
            <a:ext cx="1443502" cy="1443502"/>
          </a:xfrm>
          <a:prstGeom prst="rect">
            <a:avLst/>
          </a:prstGeom>
        </p:spPr>
      </p:pic>
      <p:pic>
        <p:nvPicPr>
          <p:cNvPr id="8" name="Grafik 7" descr="Roboter">
            <a:extLst>
              <a:ext uri="{FF2B5EF4-FFF2-40B4-BE49-F238E27FC236}">
                <a16:creationId xmlns:a16="http://schemas.microsoft.com/office/drawing/2014/main" id="{58CAB277-8917-45F0-A53C-DAE108989B9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8308153" y="1850799"/>
            <a:ext cx="1251978" cy="1251978"/>
          </a:xfrm>
          <a:prstGeom prst="rect">
            <a:avLst/>
          </a:prstGeom>
        </p:spPr>
      </p:pic>
      <p:pic>
        <p:nvPicPr>
          <p:cNvPr id="9" name="Grafik 8" descr="USB">
            <a:extLst>
              <a:ext uri="{FF2B5EF4-FFF2-40B4-BE49-F238E27FC236}">
                <a16:creationId xmlns:a16="http://schemas.microsoft.com/office/drawing/2014/main" id="{D2E57340-94B5-4D0D-9179-1959C0679FBF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9250896" y="2820571"/>
            <a:ext cx="1251978" cy="1251978"/>
          </a:xfrm>
          <a:prstGeom prst="rect">
            <a:avLst/>
          </a:prstGeom>
        </p:spPr>
      </p:pic>
      <p:pic>
        <p:nvPicPr>
          <p:cNvPr id="10" name="Grafik 9" descr="Funkmast">
            <a:extLst>
              <a:ext uri="{FF2B5EF4-FFF2-40B4-BE49-F238E27FC236}">
                <a16:creationId xmlns:a16="http://schemas.microsoft.com/office/drawing/2014/main" id="{62596B1A-E44D-48D9-B685-D62BD7E6CF54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8122706" y="3356866"/>
            <a:ext cx="1251978" cy="1251978"/>
          </a:xfrm>
          <a:prstGeom prst="rect">
            <a:avLst/>
          </a:prstGeom>
        </p:spPr>
      </p:pic>
      <p:pic>
        <p:nvPicPr>
          <p:cNvPr id="11" name="Grafik 10" descr="Bodybuilder">
            <a:extLst>
              <a:ext uri="{FF2B5EF4-FFF2-40B4-BE49-F238E27FC236}">
                <a16:creationId xmlns:a16="http://schemas.microsoft.com/office/drawing/2014/main" id="{8F1092F5-3F48-4024-A8D8-760F72DDD8FD}"/>
              </a:ext>
            </a:extLst>
          </p:cNvPr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2"/>
              </a:ext>
            </a:extLst>
          </a:blip>
          <a:stretch>
            <a:fillRect/>
          </a:stretch>
        </p:blipFill>
        <p:spPr>
          <a:xfrm>
            <a:off x="3670856" y="3199049"/>
            <a:ext cx="1251978" cy="1251978"/>
          </a:xfrm>
          <a:prstGeom prst="rect">
            <a:avLst/>
          </a:prstGeom>
        </p:spPr>
      </p:pic>
      <p:pic>
        <p:nvPicPr>
          <p:cNvPr id="12" name="Grafik 11" descr="Auge">
            <a:extLst>
              <a:ext uri="{FF2B5EF4-FFF2-40B4-BE49-F238E27FC236}">
                <a16:creationId xmlns:a16="http://schemas.microsoft.com/office/drawing/2014/main" id="{7524DD41-1796-41EA-A923-242D880CF6EB}"/>
              </a:ext>
            </a:extLst>
          </p:cNvPr>
          <p:cNvPicPr>
            <a:picLocks noChangeAspect="1"/>
          </p:cNvPicPr>
          <p:nvPr/>
        </p:nvPicPr>
        <p:blipFill>
          <a:blip r:embed="rId13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4"/>
              </a:ext>
            </a:extLst>
          </a:blip>
          <a:stretch>
            <a:fillRect/>
          </a:stretch>
        </p:blipFill>
        <p:spPr>
          <a:xfrm>
            <a:off x="2439198" y="3680067"/>
            <a:ext cx="1251978" cy="1251978"/>
          </a:xfrm>
          <a:prstGeom prst="rect">
            <a:avLst/>
          </a:prstGeom>
        </p:spPr>
      </p:pic>
      <p:pic>
        <p:nvPicPr>
          <p:cNvPr id="13" name="Grafik 12" descr="Herz Organ">
            <a:extLst>
              <a:ext uri="{FF2B5EF4-FFF2-40B4-BE49-F238E27FC236}">
                <a16:creationId xmlns:a16="http://schemas.microsoft.com/office/drawing/2014/main" id="{78387074-4BE7-47A5-8E4E-9C13B5C92F4E}"/>
              </a:ext>
            </a:extLst>
          </p:cNvPr>
          <p:cNvPicPr>
            <a:picLocks noChangeAspect="1"/>
          </p:cNvPicPr>
          <p:nvPr/>
        </p:nvPicPr>
        <p:blipFill>
          <a:blip r:embed="rId15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6"/>
              </a:ext>
            </a:extLst>
          </a:blip>
          <a:stretch>
            <a:fillRect/>
          </a:stretch>
        </p:blipFill>
        <p:spPr>
          <a:xfrm>
            <a:off x="2066215" y="2573060"/>
            <a:ext cx="1251978" cy="1251978"/>
          </a:xfrm>
          <a:prstGeom prst="rect">
            <a:avLst/>
          </a:prstGeom>
        </p:spPr>
      </p:pic>
      <p:grpSp>
        <p:nvGrpSpPr>
          <p:cNvPr id="19" name="Gruppieren 18">
            <a:extLst>
              <a:ext uri="{FF2B5EF4-FFF2-40B4-BE49-F238E27FC236}">
                <a16:creationId xmlns:a16="http://schemas.microsoft.com/office/drawing/2014/main" id="{1A1047F5-184A-419A-93CF-57BB011EB986}"/>
              </a:ext>
            </a:extLst>
          </p:cNvPr>
          <p:cNvGrpSpPr/>
          <p:nvPr/>
        </p:nvGrpSpPr>
        <p:grpSpPr>
          <a:xfrm>
            <a:off x="7276573" y="2429297"/>
            <a:ext cx="1128190" cy="1251978"/>
            <a:chOff x="7276573" y="2429297"/>
            <a:chExt cx="1128190" cy="1251978"/>
          </a:xfrm>
        </p:grpSpPr>
        <p:pic>
          <p:nvPicPr>
            <p:cNvPr id="15" name="Grafik 14" descr="Ohrhörer">
              <a:extLst>
                <a:ext uri="{FF2B5EF4-FFF2-40B4-BE49-F238E27FC236}">
                  <a16:creationId xmlns:a16="http://schemas.microsoft.com/office/drawing/2014/main" id="{F543BEC5-F421-4FB4-A4D8-D1326132922B}"/>
                </a:ext>
              </a:extLst>
            </p:cNvPr>
            <p:cNvPicPr>
              <a:picLocks noChangeAspect="1"/>
            </p:cNvPicPr>
            <p:nvPr/>
          </p:nvPicPr>
          <p:blipFill>
            <a:blip r:embed="rId17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8"/>
                </a:ext>
              </a:extLst>
            </a:blip>
            <a:stretch>
              <a:fillRect/>
            </a:stretch>
          </p:blipFill>
          <p:spPr>
            <a:xfrm rot="5400000">
              <a:off x="7214679" y="2491191"/>
              <a:ext cx="1251978" cy="1128190"/>
            </a:xfrm>
            <a:prstGeom prst="rect">
              <a:avLst/>
            </a:prstGeom>
          </p:spPr>
        </p:pic>
        <p:sp>
          <p:nvSpPr>
            <p:cNvPr id="16" name="Rechteck 15">
              <a:extLst>
                <a:ext uri="{FF2B5EF4-FFF2-40B4-BE49-F238E27FC236}">
                  <a16:creationId xmlns:a16="http://schemas.microsoft.com/office/drawing/2014/main" id="{C516451F-A46B-43A0-89DE-0B8DEEFC3F35}"/>
                </a:ext>
              </a:extLst>
            </p:cNvPr>
            <p:cNvSpPr/>
            <p:nvPr/>
          </p:nvSpPr>
          <p:spPr>
            <a:xfrm>
              <a:off x="7292095" y="2574174"/>
              <a:ext cx="424490" cy="90704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sp>
        <p:nvSpPr>
          <p:cNvPr id="17" name="Textfeld 16">
            <a:extLst>
              <a:ext uri="{FF2B5EF4-FFF2-40B4-BE49-F238E27FC236}">
                <a16:creationId xmlns:a16="http://schemas.microsoft.com/office/drawing/2014/main" id="{EAEA1A2D-3223-4E11-9512-AFEC20C30B3B}"/>
              </a:ext>
            </a:extLst>
          </p:cNvPr>
          <p:cNvSpPr txBox="1"/>
          <p:nvPr/>
        </p:nvSpPr>
        <p:spPr>
          <a:xfrm>
            <a:off x="2428037" y="5357446"/>
            <a:ext cx="213693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>
                <a:latin typeface="Calibri Light" panose="020F0302020204030204" pitchFamily="34" charset="0"/>
                <a:cs typeface="Calibri Light" panose="020F0302020204030204" pitchFamily="34" charset="0"/>
              </a:rPr>
              <a:t>biological</a:t>
            </a:r>
          </a:p>
        </p:txBody>
      </p:sp>
      <p:sp>
        <p:nvSpPr>
          <p:cNvPr id="18" name="Textfeld 17">
            <a:extLst>
              <a:ext uri="{FF2B5EF4-FFF2-40B4-BE49-F238E27FC236}">
                <a16:creationId xmlns:a16="http://schemas.microsoft.com/office/drawing/2014/main" id="{BF378064-C9D7-44CA-A238-C0ECF87035F2}"/>
              </a:ext>
            </a:extLst>
          </p:cNvPr>
          <p:cNvSpPr txBox="1"/>
          <p:nvPr/>
        </p:nvSpPr>
        <p:spPr>
          <a:xfrm>
            <a:off x="7842738" y="5357446"/>
            <a:ext cx="2034147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 sz="4000">
                <a:latin typeface="Calibri Light" panose="020F0302020204030204" pitchFamily="34" charset="0"/>
                <a:cs typeface="Calibri Light" panose="020F0302020204030204" pitchFamily="34" charset="0"/>
              </a:rPr>
              <a:t>technical</a:t>
            </a:r>
          </a:p>
        </p:txBody>
      </p:sp>
    </p:spTree>
    <p:extLst>
      <p:ext uri="{BB962C8B-B14F-4D97-AF65-F5344CB8AC3E}">
        <p14:creationId xmlns:p14="http://schemas.microsoft.com/office/powerpoint/2010/main" val="165860645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5" fill="hold">
                      <p:stCondLst>
                        <p:cond delay="indefinite"/>
                      </p:stCondLst>
                      <p:childTnLst>
                        <p:par>
                          <p:cTn id="16" fill="hold">
                            <p:stCondLst>
                              <p:cond delay="0"/>
                            </p:stCondLst>
                            <p:childTnLst>
                              <p:par>
                                <p:cTn id="17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3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  <p:bldP spid="18" grpId="0"/>
    </p:bld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oliennummernplatzhalter 3">
            <a:extLst>
              <a:ext uri="{FF2B5EF4-FFF2-40B4-BE49-F238E27FC236}">
                <a16:creationId xmlns:a16="http://schemas.microsoft.com/office/drawing/2014/main" id="{3DD89E89-D32E-40D4-8438-6811D7C2D168}"/>
              </a:ext>
            </a:extLst>
          </p:cNvPr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9E702E6C-7354-401E-A7AA-94552920E257}" type="slidenum">
              <a:rPr lang="en-GB" smtClean="0"/>
              <a:pPr/>
              <a:t>5</a:t>
            </a:fld>
            <a:endParaRPr lang="en-GB"/>
          </a:p>
        </p:txBody>
      </p:sp>
      <p:sp>
        <p:nvSpPr>
          <p:cNvPr id="5" name="Fußzeilenplatzhalter 4">
            <a:extLst>
              <a:ext uri="{FF2B5EF4-FFF2-40B4-BE49-F238E27FC236}">
                <a16:creationId xmlns:a16="http://schemas.microsoft.com/office/drawing/2014/main" id="{5C76BE00-4B70-4B78-9124-5C52B270B6BE}"/>
              </a:ext>
            </a:extLst>
          </p:cNvPr>
          <p:cNvSpPr>
            <a:spLocks noGrp="1"/>
          </p:cNvSpPr>
          <p:nvPr>
            <p:ph type="ftr" sz="quarter" idx="12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pic>
        <p:nvPicPr>
          <p:cNvPr id="6" name="Grafik 5">
            <a:extLst>
              <a:ext uri="{FF2B5EF4-FFF2-40B4-BE49-F238E27FC236}">
                <a16:creationId xmlns:a16="http://schemas.microsoft.com/office/drawing/2014/main" id="{1B189961-6590-46E5-867A-A42C04805F11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17469" y="2555624"/>
            <a:ext cx="2163344" cy="2163344"/>
          </a:xfrm>
          <a:prstGeom prst="rect">
            <a:avLst/>
          </a:prstGeom>
        </p:spPr>
      </p:pic>
      <p:pic>
        <p:nvPicPr>
          <p:cNvPr id="7" name="Grafik 6" descr="Muskulöser Arm">
            <a:extLst>
              <a:ext uri="{FF2B5EF4-FFF2-40B4-BE49-F238E27FC236}">
                <a16:creationId xmlns:a16="http://schemas.microsoft.com/office/drawing/2014/main" id="{5933F275-B441-44A5-8167-1B897C99BA8F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5994699" y="1889822"/>
            <a:ext cx="1443502" cy="1443502"/>
          </a:xfrm>
          <a:prstGeom prst="rect">
            <a:avLst/>
          </a:prstGeom>
        </p:spPr>
      </p:pic>
      <p:pic>
        <p:nvPicPr>
          <p:cNvPr id="8" name="Grafik 7" descr="Roboter">
            <a:extLst>
              <a:ext uri="{FF2B5EF4-FFF2-40B4-BE49-F238E27FC236}">
                <a16:creationId xmlns:a16="http://schemas.microsoft.com/office/drawing/2014/main" id="{7A5A5E13-184C-4A06-A811-43E62E9B010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7"/>
              </a:ext>
            </a:extLst>
          </a:blip>
          <a:stretch>
            <a:fillRect/>
          </a:stretch>
        </p:blipFill>
        <p:spPr>
          <a:xfrm>
            <a:off x="8591268" y="2081346"/>
            <a:ext cx="1251978" cy="1251978"/>
          </a:xfrm>
          <a:prstGeom prst="rect">
            <a:avLst/>
          </a:prstGeom>
        </p:spPr>
      </p:pic>
      <p:pic>
        <p:nvPicPr>
          <p:cNvPr id="9" name="Grafik 8" descr="USB">
            <a:extLst>
              <a:ext uri="{FF2B5EF4-FFF2-40B4-BE49-F238E27FC236}">
                <a16:creationId xmlns:a16="http://schemas.microsoft.com/office/drawing/2014/main" id="{9912E58F-0DA8-479C-99E0-987E848DD87D}"/>
              </a:ext>
            </a:extLst>
          </p:cNvPr>
          <p:cNvPicPr>
            <a:picLocks noChangeAspect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9"/>
              </a:ext>
            </a:extLst>
          </a:blip>
          <a:stretch>
            <a:fillRect/>
          </a:stretch>
        </p:blipFill>
        <p:spPr>
          <a:xfrm>
            <a:off x="9222553" y="3429000"/>
            <a:ext cx="1251978" cy="1251978"/>
          </a:xfrm>
          <a:prstGeom prst="rect">
            <a:avLst/>
          </a:prstGeom>
        </p:spPr>
      </p:pic>
      <p:pic>
        <p:nvPicPr>
          <p:cNvPr id="10" name="Grafik 9" descr="Bodybuilder">
            <a:extLst>
              <a:ext uri="{FF2B5EF4-FFF2-40B4-BE49-F238E27FC236}">
                <a16:creationId xmlns:a16="http://schemas.microsoft.com/office/drawing/2014/main" id="{DFA867B1-90F4-4A28-B94A-653B57291D52}"/>
              </a:ext>
            </a:extLst>
          </p:cNvPr>
          <p:cNvPicPr>
            <a:picLocks noChangeAspect="1"/>
          </p:cNvPicPr>
          <p:nvPr/>
        </p:nvPicPr>
        <p:blipFill>
          <a:blip r:embed="rId10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1"/>
              </a:ext>
            </a:extLst>
          </a:blip>
          <a:stretch>
            <a:fillRect/>
          </a:stretch>
        </p:blipFill>
        <p:spPr>
          <a:xfrm>
            <a:off x="6416280" y="4434046"/>
            <a:ext cx="1251978" cy="1251978"/>
          </a:xfrm>
          <a:prstGeom prst="rect">
            <a:avLst/>
          </a:prstGeom>
        </p:spPr>
      </p:pic>
      <p:pic>
        <p:nvPicPr>
          <p:cNvPr id="11" name="Grafik 10" descr="Auge">
            <a:extLst>
              <a:ext uri="{FF2B5EF4-FFF2-40B4-BE49-F238E27FC236}">
                <a16:creationId xmlns:a16="http://schemas.microsoft.com/office/drawing/2014/main" id="{5D969649-1889-44A1-8648-D274F851AF27}"/>
              </a:ext>
            </a:extLst>
          </p:cNvPr>
          <p:cNvPicPr>
            <a:picLocks noChangeAspect="1"/>
          </p:cNvPicPr>
          <p:nvPr/>
        </p:nvPicPr>
        <p:blipFill>
          <a:blip r:embed="rId1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13"/>
              </a:ext>
            </a:extLst>
          </a:blip>
          <a:stretch>
            <a:fillRect/>
          </a:stretch>
        </p:blipFill>
        <p:spPr>
          <a:xfrm>
            <a:off x="8279810" y="4481057"/>
            <a:ext cx="1251978" cy="1251978"/>
          </a:xfrm>
          <a:prstGeom prst="rect">
            <a:avLst/>
          </a:prstGeom>
        </p:spPr>
      </p:pic>
      <p:grpSp>
        <p:nvGrpSpPr>
          <p:cNvPr id="12" name="Gruppieren 11">
            <a:extLst>
              <a:ext uri="{FF2B5EF4-FFF2-40B4-BE49-F238E27FC236}">
                <a16:creationId xmlns:a16="http://schemas.microsoft.com/office/drawing/2014/main" id="{9877003C-7C01-4FA0-B0F5-8E9D011BC0C9}"/>
              </a:ext>
            </a:extLst>
          </p:cNvPr>
          <p:cNvGrpSpPr/>
          <p:nvPr/>
        </p:nvGrpSpPr>
        <p:grpSpPr>
          <a:xfrm>
            <a:off x="7248230" y="3037726"/>
            <a:ext cx="1128190" cy="1251978"/>
            <a:chOff x="7276573" y="2429297"/>
            <a:chExt cx="1128190" cy="1251978"/>
          </a:xfrm>
        </p:grpSpPr>
        <p:pic>
          <p:nvPicPr>
            <p:cNvPr id="13" name="Grafik 12" descr="Ohrhörer">
              <a:extLst>
                <a:ext uri="{FF2B5EF4-FFF2-40B4-BE49-F238E27FC236}">
                  <a16:creationId xmlns:a16="http://schemas.microsoft.com/office/drawing/2014/main" id="{CC4EC3EA-D488-44DC-85FF-92C42A0913A4}"/>
                </a:ext>
              </a:extLst>
            </p:cNvPr>
            <p:cNvPicPr>
              <a:picLocks noChangeAspect="1"/>
            </p:cNvPicPr>
            <p:nvPr/>
          </p:nvPicPr>
          <p:blipFill>
            <a:blip r:embed="rId14">
              <a:extLst>
                <a:ext uri="{28A0092B-C50C-407E-A947-70E740481C1C}">
                  <a14:useLocalDpi xmlns:a14="http://schemas.microsoft.com/office/drawing/2010/main" val="0"/>
                </a:ext>
                <a:ext uri="{96DAC541-7B7A-43D3-8B79-37D633B846F1}">
                  <asvg:svgBlip xmlns:asvg="http://schemas.microsoft.com/office/drawing/2016/SVG/main" r:embed="rId15"/>
                </a:ext>
              </a:extLst>
            </a:blip>
            <a:stretch>
              <a:fillRect/>
            </a:stretch>
          </p:blipFill>
          <p:spPr>
            <a:xfrm rot="5400000">
              <a:off x="7214679" y="2491191"/>
              <a:ext cx="1251978" cy="1128190"/>
            </a:xfrm>
            <a:prstGeom prst="rect">
              <a:avLst/>
            </a:prstGeom>
          </p:spPr>
        </p:pic>
        <p:sp>
          <p:nvSpPr>
            <p:cNvPr id="14" name="Rechteck 13">
              <a:extLst>
                <a:ext uri="{FF2B5EF4-FFF2-40B4-BE49-F238E27FC236}">
                  <a16:creationId xmlns:a16="http://schemas.microsoft.com/office/drawing/2014/main" id="{23F4ACEA-1F58-47B6-9563-9B8EAA598756}"/>
                </a:ext>
              </a:extLst>
            </p:cNvPr>
            <p:cNvSpPr/>
            <p:nvPr/>
          </p:nvSpPr>
          <p:spPr>
            <a:xfrm>
              <a:off x="7292095" y="2574174"/>
              <a:ext cx="424490" cy="90704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/>
            </a:p>
          </p:txBody>
        </p:sp>
      </p:grpSp>
      <p:cxnSp>
        <p:nvCxnSpPr>
          <p:cNvPr id="16" name="Gerader Verbinder 15">
            <a:extLst>
              <a:ext uri="{FF2B5EF4-FFF2-40B4-BE49-F238E27FC236}">
                <a16:creationId xmlns:a16="http://schemas.microsoft.com/office/drawing/2014/main" id="{2649F3C3-6BBF-445D-ABCC-D2B1682CCD1F}"/>
              </a:ext>
            </a:extLst>
          </p:cNvPr>
          <p:cNvCxnSpPr/>
          <p:nvPr/>
        </p:nvCxnSpPr>
        <p:spPr>
          <a:xfrm>
            <a:off x="4841632" y="1680408"/>
            <a:ext cx="0" cy="4255477"/>
          </a:xfrm>
          <a:prstGeom prst="line">
            <a:avLst/>
          </a:prstGeom>
          <a:ln w="381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619225034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84A7B291-B211-49FE-BCDD-C8D1707FE56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8956A200-DE26-409E-84A8-D674305BD6A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6E421C-B0D5-499E-8FD6-60886EAD9E99}" type="slidenum">
              <a:rPr lang="en-GB" smtClean="0"/>
              <a:t>6</a:t>
            </a:fld>
            <a:endParaRPr lang="en-GB"/>
          </a:p>
        </p:txBody>
      </p:sp>
      <p:sp>
        <p:nvSpPr>
          <p:cNvPr id="10" name="Rechteck 9">
            <a:extLst>
              <a:ext uri="{FF2B5EF4-FFF2-40B4-BE49-F238E27FC236}">
                <a16:creationId xmlns:a16="http://schemas.microsoft.com/office/drawing/2014/main" id="{85A1915A-DEB6-4F32-9DAF-8DA0623708E9}"/>
              </a:ext>
            </a:extLst>
          </p:cNvPr>
          <p:cNvSpPr/>
          <p:nvPr/>
        </p:nvSpPr>
        <p:spPr>
          <a:xfrm>
            <a:off x="7734792" y="5720463"/>
            <a:ext cx="4203387" cy="3416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>
              <a:lnSpc>
                <a:spcPct val="90000"/>
              </a:lnSpc>
              <a:spcBef>
                <a:spcPts val="1000"/>
              </a:spcBef>
            </a:pPr>
            <a:r>
              <a:rPr lang="en-US">
                <a:solidFill>
                  <a:schemeClr val="tx1">
                    <a:lumMod val="65000"/>
                    <a:lumOff val="3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adapted from Mullen et al., 2015</a:t>
            </a:r>
          </a:p>
        </p:txBody>
      </p:sp>
      <p:pic>
        <p:nvPicPr>
          <p:cNvPr id="13" name="Grafik 12">
            <a:extLst>
              <a:ext uri="{FF2B5EF4-FFF2-40B4-BE49-F238E27FC236}">
                <a16:creationId xmlns:a16="http://schemas.microsoft.com/office/drawing/2014/main" id="{ACA84880-25FD-47C9-9B91-036617DBA9D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saturation sat="0"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3872828" y="2428090"/>
            <a:ext cx="4446343" cy="3681381"/>
          </a:xfrm>
          <a:prstGeom prst="rect">
            <a:avLst/>
          </a:prstGeom>
          <a:noFill/>
        </p:spPr>
      </p:pic>
      <p:sp>
        <p:nvSpPr>
          <p:cNvPr id="9" name="Titel 7">
            <a:extLst>
              <a:ext uri="{FF2B5EF4-FFF2-40B4-BE49-F238E27FC236}">
                <a16:creationId xmlns:a16="http://schemas.microsoft.com/office/drawing/2014/main" id="{15B60118-C135-4242-8C59-607543CCCE0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102527"/>
            <a:ext cx="10515600" cy="1325563"/>
          </a:xfrm>
        </p:spPr>
        <p:txBody>
          <a:bodyPr/>
          <a:lstStyle/>
          <a:p>
            <a:pPr algn="ctr"/>
            <a:r>
              <a:rPr lang="en-GB">
                <a:solidFill>
                  <a:schemeClr val="tx1">
                    <a:lumMod val="75000"/>
                    <a:lumOff val="25000"/>
                  </a:schemeClr>
                </a:solidFill>
              </a:rPr>
              <a:t>Artifact Subspace Reconstruction</a:t>
            </a:r>
          </a:p>
        </p:txBody>
      </p:sp>
    </p:spTree>
    <p:extLst>
      <p:ext uri="{BB962C8B-B14F-4D97-AF65-F5344CB8AC3E}">
        <p14:creationId xmlns:p14="http://schemas.microsoft.com/office/powerpoint/2010/main" val="3736577266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C29679B0-2EE3-458B-B991-924824BEF4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48B4CEB4-D93B-45A4-BE81-DB6239A5A5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6E421C-B0D5-499E-8FD6-60886EAD9E99}" type="slidenum">
              <a:rPr lang="en-GB" smtClean="0"/>
              <a:t>7</a:t>
            </a:fld>
            <a:endParaRPr lang="en-GB"/>
          </a:p>
        </p:txBody>
      </p:sp>
      <p:sp>
        <p:nvSpPr>
          <p:cNvPr id="71" name="Pfeil: nach rechts 70">
            <a:extLst>
              <a:ext uri="{FF2B5EF4-FFF2-40B4-BE49-F238E27FC236}">
                <a16:creationId xmlns:a16="http://schemas.microsoft.com/office/drawing/2014/main" id="{AA989981-8785-4EA1-A9C7-C32CE32C56C6}"/>
              </a:ext>
            </a:extLst>
          </p:cNvPr>
          <p:cNvSpPr/>
          <p:nvPr/>
        </p:nvSpPr>
        <p:spPr>
          <a:xfrm>
            <a:off x="3233016" y="3501513"/>
            <a:ext cx="549411" cy="343816"/>
          </a:xfrm>
          <a:prstGeom prst="rightArrow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86" name="Rechteck 85">
            <a:extLst>
              <a:ext uri="{FF2B5EF4-FFF2-40B4-BE49-F238E27FC236}">
                <a16:creationId xmlns:a16="http://schemas.microsoft.com/office/drawing/2014/main" id="{60616AC5-D36E-4B09-A83C-BBD8819B4E25}"/>
              </a:ext>
            </a:extLst>
          </p:cNvPr>
          <p:cNvSpPr/>
          <p:nvPr/>
        </p:nvSpPr>
        <p:spPr>
          <a:xfrm>
            <a:off x="3923954" y="1592967"/>
            <a:ext cx="2041681" cy="4842576"/>
          </a:xfrm>
          <a:prstGeom prst="rect">
            <a:avLst/>
          </a:prstGeom>
          <a:noFill/>
          <a:ln w="31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08" name="Textfeld 107">
            <a:extLst>
              <a:ext uri="{FF2B5EF4-FFF2-40B4-BE49-F238E27FC236}">
                <a16:creationId xmlns:a16="http://schemas.microsoft.com/office/drawing/2014/main" id="{9539A124-4E10-4D6F-9599-43BBA0016C26}"/>
              </a:ext>
            </a:extLst>
          </p:cNvPr>
          <p:cNvSpPr txBox="1"/>
          <p:nvPr/>
        </p:nvSpPr>
        <p:spPr>
          <a:xfrm>
            <a:off x="3968302" y="1150269"/>
            <a:ext cx="1962172" cy="369332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statistical model</a:t>
            </a:r>
          </a:p>
        </p:txBody>
      </p:sp>
      <p:sp>
        <p:nvSpPr>
          <p:cNvPr id="215" name="Textfeld 214">
            <a:extLst>
              <a:ext uri="{FF2B5EF4-FFF2-40B4-BE49-F238E27FC236}">
                <a16:creationId xmlns:a16="http://schemas.microsoft.com/office/drawing/2014/main" id="{2BF03772-E9BD-4468-AF20-6AEB571856B8}"/>
              </a:ext>
            </a:extLst>
          </p:cNvPr>
          <p:cNvSpPr txBox="1"/>
          <p:nvPr/>
        </p:nvSpPr>
        <p:spPr>
          <a:xfrm>
            <a:off x="4065678" y="1830180"/>
            <a:ext cx="1758230" cy="52322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compute sample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covariance matrix</a:t>
            </a:r>
          </a:p>
        </p:txBody>
      </p:sp>
      <p:sp>
        <p:nvSpPr>
          <p:cNvPr id="216" name="Textfeld 215">
            <a:extLst>
              <a:ext uri="{FF2B5EF4-FFF2-40B4-BE49-F238E27FC236}">
                <a16:creationId xmlns:a16="http://schemas.microsoft.com/office/drawing/2014/main" id="{40F12A3F-1778-4E78-A8A6-D7735EAC4485}"/>
              </a:ext>
            </a:extLst>
          </p:cNvPr>
          <p:cNvSpPr txBox="1"/>
          <p:nvPr/>
        </p:nvSpPr>
        <p:spPr>
          <a:xfrm>
            <a:off x="4136830" y="2755959"/>
            <a:ext cx="1615927" cy="52322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compute mixing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matrix</a:t>
            </a:r>
          </a:p>
        </p:txBody>
      </p:sp>
      <p:sp>
        <p:nvSpPr>
          <p:cNvPr id="217" name="Textfeld 216">
            <a:extLst>
              <a:ext uri="{FF2B5EF4-FFF2-40B4-BE49-F238E27FC236}">
                <a16:creationId xmlns:a16="http://schemas.microsoft.com/office/drawing/2014/main" id="{2BDA624F-FDD9-4445-AD17-F5170E14EF87}"/>
              </a:ext>
            </a:extLst>
          </p:cNvPr>
          <p:cNvSpPr txBox="1"/>
          <p:nvPr/>
        </p:nvSpPr>
        <p:spPr>
          <a:xfrm>
            <a:off x="4021058" y="3681738"/>
            <a:ext cx="1847470" cy="52322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decompose mixing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matrix</a:t>
            </a:r>
          </a:p>
        </p:txBody>
      </p:sp>
      <p:sp>
        <p:nvSpPr>
          <p:cNvPr id="218" name="Textfeld 217">
            <a:extLst>
              <a:ext uri="{FF2B5EF4-FFF2-40B4-BE49-F238E27FC236}">
                <a16:creationId xmlns:a16="http://schemas.microsoft.com/office/drawing/2014/main" id="{7A694ACD-DFFF-4F14-BB47-7778C6E03787}"/>
              </a:ext>
            </a:extLst>
          </p:cNvPr>
          <p:cNvSpPr txBox="1"/>
          <p:nvPr/>
        </p:nvSpPr>
        <p:spPr>
          <a:xfrm>
            <a:off x="3959433" y="4607517"/>
            <a:ext cx="1970721" cy="738664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compute statistical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properties 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in component space</a:t>
            </a:r>
          </a:p>
        </p:txBody>
      </p:sp>
      <p:sp>
        <p:nvSpPr>
          <p:cNvPr id="219" name="Textfeld 218">
            <a:extLst>
              <a:ext uri="{FF2B5EF4-FFF2-40B4-BE49-F238E27FC236}">
                <a16:creationId xmlns:a16="http://schemas.microsoft.com/office/drawing/2014/main" id="{15CFCE10-C09A-4B06-AF48-D892D19BA7A1}"/>
              </a:ext>
            </a:extLst>
          </p:cNvPr>
          <p:cNvSpPr txBox="1"/>
          <p:nvPr/>
        </p:nvSpPr>
        <p:spPr>
          <a:xfrm>
            <a:off x="4117123" y="5748742"/>
            <a:ext cx="1655341" cy="52322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save these in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threshold matrix</a:t>
            </a:r>
          </a:p>
        </p:txBody>
      </p:sp>
      <p:grpSp>
        <p:nvGrpSpPr>
          <p:cNvPr id="232" name="Gruppieren 231">
            <a:extLst>
              <a:ext uri="{FF2B5EF4-FFF2-40B4-BE49-F238E27FC236}">
                <a16:creationId xmlns:a16="http://schemas.microsoft.com/office/drawing/2014/main" id="{2863C77D-F474-4A47-8E7D-F10CADACB5B2}"/>
              </a:ext>
            </a:extLst>
          </p:cNvPr>
          <p:cNvGrpSpPr/>
          <p:nvPr/>
        </p:nvGrpSpPr>
        <p:grpSpPr>
          <a:xfrm>
            <a:off x="643783" y="1348556"/>
            <a:ext cx="2404692" cy="4857240"/>
            <a:chOff x="151657" y="999221"/>
            <a:chExt cx="2751511" cy="5158286"/>
          </a:xfrm>
        </p:grpSpPr>
        <p:grpSp>
          <p:nvGrpSpPr>
            <p:cNvPr id="70" name="Gruppieren 69">
              <a:extLst>
                <a:ext uri="{FF2B5EF4-FFF2-40B4-BE49-F238E27FC236}">
                  <a16:creationId xmlns:a16="http://schemas.microsoft.com/office/drawing/2014/main" id="{83C41B0E-D99C-48A0-9BCB-B1B88D05AA8D}"/>
                </a:ext>
              </a:extLst>
            </p:cNvPr>
            <p:cNvGrpSpPr/>
            <p:nvPr/>
          </p:nvGrpSpPr>
          <p:grpSpPr>
            <a:xfrm>
              <a:off x="151657" y="1447800"/>
              <a:ext cx="2751511" cy="4362450"/>
              <a:chOff x="552450" y="1809750"/>
              <a:chExt cx="2645550" cy="4362450"/>
            </a:xfrm>
          </p:grpSpPr>
          <p:grpSp>
            <p:nvGrpSpPr>
              <p:cNvPr id="65" name="Gruppieren 64">
                <a:extLst>
                  <a:ext uri="{FF2B5EF4-FFF2-40B4-BE49-F238E27FC236}">
                    <a16:creationId xmlns:a16="http://schemas.microsoft.com/office/drawing/2014/main" id="{907210C2-DA3D-418A-AC8F-CB01C33CC799}"/>
                  </a:ext>
                </a:extLst>
              </p:cNvPr>
              <p:cNvGrpSpPr/>
              <p:nvPr/>
            </p:nvGrpSpPr>
            <p:grpSpPr>
              <a:xfrm>
                <a:off x="634212" y="1930399"/>
                <a:ext cx="2484000" cy="4173538"/>
                <a:chOff x="630675" y="2000249"/>
                <a:chExt cx="2484000" cy="4173538"/>
              </a:xfrm>
            </p:grpSpPr>
            <p:sp>
              <p:nvSpPr>
                <p:cNvPr id="43" name="Freeform 109">
                  <a:extLst>
                    <a:ext uri="{FF2B5EF4-FFF2-40B4-BE49-F238E27FC236}">
                      <a16:creationId xmlns:a16="http://schemas.microsoft.com/office/drawing/2014/main" id="{A9CEE669-0BA0-412B-9620-5D576392D5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5749924"/>
                  <a:ext cx="2484000" cy="423863"/>
                </a:xfrm>
                <a:custGeom>
                  <a:avLst/>
                  <a:gdLst>
                    <a:gd name="T0" fmla="*/ 67 w 4275"/>
                    <a:gd name="T1" fmla="*/ 186 h 267"/>
                    <a:gd name="T2" fmla="*/ 135 w 4275"/>
                    <a:gd name="T3" fmla="*/ 169 h 267"/>
                    <a:gd name="T4" fmla="*/ 203 w 4275"/>
                    <a:gd name="T5" fmla="*/ 144 h 267"/>
                    <a:gd name="T6" fmla="*/ 272 w 4275"/>
                    <a:gd name="T7" fmla="*/ 178 h 267"/>
                    <a:gd name="T8" fmla="*/ 340 w 4275"/>
                    <a:gd name="T9" fmla="*/ 158 h 267"/>
                    <a:gd name="T10" fmla="*/ 408 w 4275"/>
                    <a:gd name="T11" fmla="*/ 150 h 267"/>
                    <a:gd name="T12" fmla="*/ 477 w 4275"/>
                    <a:gd name="T13" fmla="*/ 125 h 267"/>
                    <a:gd name="T14" fmla="*/ 545 w 4275"/>
                    <a:gd name="T15" fmla="*/ 151 h 267"/>
                    <a:gd name="T16" fmla="*/ 614 w 4275"/>
                    <a:gd name="T17" fmla="*/ 126 h 267"/>
                    <a:gd name="T18" fmla="*/ 682 w 4275"/>
                    <a:gd name="T19" fmla="*/ 136 h 267"/>
                    <a:gd name="T20" fmla="*/ 750 w 4275"/>
                    <a:gd name="T21" fmla="*/ 131 h 267"/>
                    <a:gd name="T22" fmla="*/ 819 w 4275"/>
                    <a:gd name="T23" fmla="*/ 123 h 267"/>
                    <a:gd name="T24" fmla="*/ 887 w 4275"/>
                    <a:gd name="T25" fmla="*/ 97 h 267"/>
                    <a:gd name="T26" fmla="*/ 956 w 4275"/>
                    <a:gd name="T27" fmla="*/ 91 h 267"/>
                    <a:gd name="T28" fmla="*/ 1024 w 4275"/>
                    <a:gd name="T29" fmla="*/ 19 h 267"/>
                    <a:gd name="T30" fmla="*/ 1092 w 4275"/>
                    <a:gd name="T31" fmla="*/ 27 h 267"/>
                    <a:gd name="T32" fmla="*/ 1161 w 4275"/>
                    <a:gd name="T33" fmla="*/ 82 h 267"/>
                    <a:gd name="T34" fmla="*/ 1229 w 4275"/>
                    <a:gd name="T35" fmla="*/ 38 h 267"/>
                    <a:gd name="T36" fmla="*/ 1298 w 4275"/>
                    <a:gd name="T37" fmla="*/ 54 h 267"/>
                    <a:gd name="T38" fmla="*/ 1366 w 4275"/>
                    <a:gd name="T39" fmla="*/ 44 h 267"/>
                    <a:gd name="T40" fmla="*/ 1435 w 4275"/>
                    <a:gd name="T41" fmla="*/ 57 h 267"/>
                    <a:gd name="T42" fmla="*/ 1503 w 4275"/>
                    <a:gd name="T43" fmla="*/ 14 h 267"/>
                    <a:gd name="T44" fmla="*/ 1571 w 4275"/>
                    <a:gd name="T45" fmla="*/ 36 h 267"/>
                    <a:gd name="T46" fmla="*/ 1640 w 4275"/>
                    <a:gd name="T47" fmla="*/ 21 h 267"/>
                    <a:gd name="T48" fmla="*/ 1708 w 4275"/>
                    <a:gd name="T49" fmla="*/ 27 h 267"/>
                    <a:gd name="T50" fmla="*/ 1776 w 4275"/>
                    <a:gd name="T51" fmla="*/ 31 h 267"/>
                    <a:gd name="T52" fmla="*/ 1845 w 4275"/>
                    <a:gd name="T53" fmla="*/ 15 h 267"/>
                    <a:gd name="T54" fmla="*/ 1913 w 4275"/>
                    <a:gd name="T55" fmla="*/ 44 h 267"/>
                    <a:gd name="T56" fmla="*/ 1982 w 4275"/>
                    <a:gd name="T57" fmla="*/ 80 h 267"/>
                    <a:gd name="T58" fmla="*/ 2050 w 4275"/>
                    <a:gd name="T59" fmla="*/ 114 h 267"/>
                    <a:gd name="T60" fmla="*/ 2118 w 4275"/>
                    <a:gd name="T61" fmla="*/ 107 h 267"/>
                    <a:gd name="T62" fmla="*/ 2187 w 4275"/>
                    <a:gd name="T63" fmla="*/ 119 h 267"/>
                    <a:gd name="T64" fmla="*/ 2255 w 4275"/>
                    <a:gd name="T65" fmla="*/ 131 h 267"/>
                    <a:gd name="T66" fmla="*/ 2323 w 4275"/>
                    <a:gd name="T67" fmla="*/ 161 h 267"/>
                    <a:gd name="T68" fmla="*/ 2392 w 4275"/>
                    <a:gd name="T69" fmla="*/ 122 h 267"/>
                    <a:gd name="T70" fmla="*/ 2460 w 4275"/>
                    <a:gd name="T71" fmla="*/ 155 h 267"/>
                    <a:gd name="T72" fmla="*/ 2529 w 4275"/>
                    <a:gd name="T73" fmla="*/ 112 h 267"/>
                    <a:gd name="T74" fmla="*/ 2597 w 4275"/>
                    <a:gd name="T75" fmla="*/ 113 h 267"/>
                    <a:gd name="T76" fmla="*/ 2665 w 4275"/>
                    <a:gd name="T77" fmla="*/ 132 h 267"/>
                    <a:gd name="T78" fmla="*/ 2734 w 4275"/>
                    <a:gd name="T79" fmla="*/ 86 h 267"/>
                    <a:gd name="T80" fmla="*/ 2802 w 4275"/>
                    <a:gd name="T81" fmla="*/ 126 h 267"/>
                    <a:gd name="T82" fmla="*/ 2871 w 4275"/>
                    <a:gd name="T83" fmla="*/ 159 h 267"/>
                    <a:gd name="T84" fmla="*/ 2939 w 4275"/>
                    <a:gd name="T85" fmla="*/ 151 h 267"/>
                    <a:gd name="T86" fmla="*/ 3008 w 4275"/>
                    <a:gd name="T87" fmla="*/ 219 h 267"/>
                    <a:gd name="T88" fmla="*/ 3076 w 4275"/>
                    <a:gd name="T89" fmla="*/ 188 h 267"/>
                    <a:gd name="T90" fmla="*/ 3144 w 4275"/>
                    <a:gd name="T91" fmla="*/ 204 h 267"/>
                    <a:gd name="T92" fmla="*/ 3213 w 4275"/>
                    <a:gd name="T93" fmla="*/ 179 h 267"/>
                    <a:gd name="T94" fmla="*/ 3281 w 4275"/>
                    <a:gd name="T95" fmla="*/ 205 h 267"/>
                    <a:gd name="T96" fmla="*/ 3349 w 4275"/>
                    <a:gd name="T97" fmla="*/ 216 h 267"/>
                    <a:gd name="T98" fmla="*/ 3418 w 4275"/>
                    <a:gd name="T99" fmla="*/ 248 h 267"/>
                    <a:gd name="T100" fmla="*/ 3486 w 4275"/>
                    <a:gd name="T101" fmla="*/ 219 h 267"/>
                    <a:gd name="T102" fmla="*/ 3555 w 4275"/>
                    <a:gd name="T103" fmla="*/ 190 h 267"/>
                    <a:gd name="T104" fmla="*/ 3623 w 4275"/>
                    <a:gd name="T105" fmla="*/ 212 h 267"/>
                    <a:gd name="T106" fmla="*/ 3691 w 4275"/>
                    <a:gd name="T107" fmla="*/ 231 h 267"/>
                    <a:gd name="T108" fmla="*/ 3760 w 4275"/>
                    <a:gd name="T109" fmla="*/ 203 h 267"/>
                    <a:gd name="T110" fmla="*/ 3828 w 4275"/>
                    <a:gd name="T111" fmla="*/ 216 h 267"/>
                    <a:gd name="T112" fmla="*/ 3897 w 4275"/>
                    <a:gd name="T113" fmla="*/ 234 h 267"/>
                    <a:gd name="T114" fmla="*/ 3965 w 4275"/>
                    <a:gd name="T115" fmla="*/ 228 h 267"/>
                    <a:gd name="T116" fmla="*/ 4033 w 4275"/>
                    <a:gd name="T117" fmla="*/ 228 h 267"/>
                    <a:gd name="T118" fmla="*/ 4102 w 4275"/>
                    <a:gd name="T119" fmla="*/ 89 h 267"/>
                    <a:gd name="T120" fmla="*/ 4170 w 4275"/>
                    <a:gd name="T121" fmla="*/ 110 h 267"/>
                    <a:gd name="T122" fmla="*/ 4239 w 4275"/>
                    <a:gd name="T123" fmla="*/ 120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67">
                      <a:moveTo>
                        <a:pt x="0" y="176"/>
                      </a:moveTo>
                      <a:lnTo>
                        <a:pt x="1" y="175"/>
                      </a:lnTo>
                      <a:lnTo>
                        <a:pt x="3" y="174"/>
                      </a:lnTo>
                      <a:lnTo>
                        <a:pt x="5" y="173"/>
                      </a:lnTo>
                      <a:lnTo>
                        <a:pt x="7" y="172"/>
                      </a:lnTo>
                      <a:lnTo>
                        <a:pt x="8" y="172"/>
                      </a:lnTo>
                      <a:lnTo>
                        <a:pt x="10" y="171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5" y="169"/>
                      </a:lnTo>
                      <a:lnTo>
                        <a:pt x="17" y="167"/>
                      </a:lnTo>
                      <a:lnTo>
                        <a:pt x="19" y="164"/>
                      </a:lnTo>
                      <a:lnTo>
                        <a:pt x="20" y="161"/>
                      </a:lnTo>
                      <a:lnTo>
                        <a:pt x="22" y="158"/>
                      </a:lnTo>
                      <a:lnTo>
                        <a:pt x="24" y="156"/>
                      </a:lnTo>
                      <a:lnTo>
                        <a:pt x="25" y="156"/>
                      </a:lnTo>
                      <a:lnTo>
                        <a:pt x="27" y="158"/>
                      </a:lnTo>
                      <a:lnTo>
                        <a:pt x="29" y="162"/>
                      </a:lnTo>
                      <a:lnTo>
                        <a:pt x="31" y="168"/>
                      </a:lnTo>
                      <a:lnTo>
                        <a:pt x="32" y="175"/>
                      </a:lnTo>
                      <a:lnTo>
                        <a:pt x="34" y="181"/>
                      </a:lnTo>
                      <a:lnTo>
                        <a:pt x="36" y="187"/>
                      </a:lnTo>
                      <a:lnTo>
                        <a:pt x="37" y="191"/>
                      </a:lnTo>
                      <a:lnTo>
                        <a:pt x="39" y="192"/>
                      </a:lnTo>
                      <a:lnTo>
                        <a:pt x="41" y="192"/>
                      </a:lnTo>
                      <a:lnTo>
                        <a:pt x="43" y="190"/>
                      </a:lnTo>
                      <a:lnTo>
                        <a:pt x="44" y="187"/>
                      </a:lnTo>
                      <a:lnTo>
                        <a:pt x="46" y="184"/>
                      </a:lnTo>
                      <a:lnTo>
                        <a:pt x="48" y="181"/>
                      </a:lnTo>
                      <a:lnTo>
                        <a:pt x="49" y="180"/>
                      </a:lnTo>
                      <a:lnTo>
                        <a:pt x="51" y="181"/>
                      </a:lnTo>
                      <a:lnTo>
                        <a:pt x="53" y="182"/>
                      </a:lnTo>
                      <a:lnTo>
                        <a:pt x="55" y="184"/>
                      </a:lnTo>
                      <a:lnTo>
                        <a:pt x="56" y="186"/>
                      </a:lnTo>
                      <a:lnTo>
                        <a:pt x="58" y="187"/>
                      </a:lnTo>
                      <a:lnTo>
                        <a:pt x="60" y="188"/>
                      </a:lnTo>
                      <a:lnTo>
                        <a:pt x="61" y="188"/>
                      </a:lnTo>
                      <a:lnTo>
                        <a:pt x="63" y="187"/>
                      </a:lnTo>
                      <a:lnTo>
                        <a:pt x="65" y="186"/>
                      </a:lnTo>
                      <a:lnTo>
                        <a:pt x="67" y="186"/>
                      </a:lnTo>
                      <a:lnTo>
                        <a:pt x="68" y="186"/>
                      </a:lnTo>
                      <a:lnTo>
                        <a:pt x="70" y="186"/>
                      </a:lnTo>
                      <a:lnTo>
                        <a:pt x="72" y="187"/>
                      </a:lnTo>
                      <a:lnTo>
                        <a:pt x="73" y="189"/>
                      </a:lnTo>
                      <a:lnTo>
                        <a:pt x="75" y="191"/>
                      </a:lnTo>
                      <a:lnTo>
                        <a:pt x="77" y="193"/>
                      </a:lnTo>
                      <a:lnTo>
                        <a:pt x="79" y="195"/>
                      </a:lnTo>
                      <a:lnTo>
                        <a:pt x="80" y="196"/>
                      </a:lnTo>
                      <a:lnTo>
                        <a:pt x="82" y="196"/>
                      </a:lnTo>
                      <a:lnTo>
                        <a:pt x="84" y="196"/>
                      </a:lnTo>
                      <a:lnTo>
                        <a:pt x="85" y="196"/>
                      </a:lnTo>
                      <a:lnTo>
                        <a:pt x="87" y="196"/>
                      </a:lnTo>
                      <a:lnTo>
                        <a:pt x="89" y="196"/>
                      </a:lnTo>
                      <a:lnTo>
                        <a:pt x="91" y="197"/>
                      </a:lnTo>
                      <a:lnTo>
                        <a:pt x="92" y="198"/>
                      </a:lnTo>
                      <a:lnTo>
                        <a:pt x="94" y="200"/>
                      </a:lnTo>
                      <a:lnTo>
                        <a:pt x="96" y="202"/>
                      </a:lnTo>
                      <a:lnTo>
                        <a:pt x="97" y="203"/>
                      </a:lnTo>
                      <a:lnTo>
                        <a:pt x="99" y="204"/>
                      </a:lnTo>
                      <a:lnTo>
                        <a:pt x="101" y="204"/>
                      </a:lnTo>
                      <a:lnTo>
                        <a:pt x="103" y="204"/>
                      </a:lnTo>
                      <a:lnTo>
                        <a:pt x="104" y="203"/>
                      </a:lnTo>
                      <a:lnTo>
                        <a:pt x="106" y="201"/>
                      </a:lnTo>
                      <a:lnTo>
                        <a:pt x="107" y="199"/>
                      </a:lnTo>
                      <a:lnTo>
                        <a:pt x="109" y="198"/>
                      </a:lnTo>
                      <a:lnTo>
                        <a:pt x="111" y="198"/>
                      </a:lnTo>
                      <a:lnTo>
                        <a:pt x="113" y="198"/>
                      </a:lnTo>
                      <a:lnTo>
                        <a:pt x="114" y="199"/>
                      </a:lnTo>
                      <a:lnTo>
                        <a:pt x="116" y="201"/>
                      </a:lnTo>
                      <a:lnTo>
                        <a:pt x="118" y="204"/>
                      </a:lnTo>
                      <a:lnTo>
                        <a:pt x="119" y="206"/>
                      </a:lnTo>
                      <a:lnTo>
                        <a:pt x="121" y="208"/>
                      </a:lnTo>
                      <a:lnTo>
                        <a:pt x="123" y="209"/>
                      </a:lnTo>
                      <a:lnTo>
                        <a:pt x="125" y="208"/>
                      </a:lnTo>
                      <a:lnTo>
                        <a:pt x="126" y="205"/>
                      </a:lnTo>
                      <a:lnTo>
                        <a:pt x="128" y="200"/>
                      </a:lnTo>
                      <a:lnTo>
                        <a:pt x="130" y="194"/>
                      </a:lnTo>
                      <a:lnTo>
                        <a:pt x="131" y="186"/>
                      </a:lnTo>
                      <a:lnTo>
                        <a:pt x="133" y="178"/>
                      </a:lnTo>
                      <a:lnTo>
                        <a:pt x="135" y="169"/>
                      </a:lnTo>
                      <a:lnTo>
                        <a:pt x="137" y="161"/>
                      </a:lnTo>
                      <a:lnTo>
                        <a:pt x="138" y="153"/>
                      </a:lnTo>
                      <a:lnTo>
                        <a:pt x="140" y="145"/>
                      </a:lnTo>
                      <a:lnTo>
                        <a:pt x="142" y="138"/>
                      </a:lnTo>
                      <a:lnTo>
                        <a:pt x="143" y="131"/>
                      </a:lnTo>
                      <a:lnTo>
                        <a:pt x="145" y="126"/>
                      </a:lnTo>
                      <a:lnTo>
                        <a:pt x="147" y="122"/>
                      </a:lnTo>
                      <a:lnTo>
                        <a:pt x="149" y="119"/>
                      </a:lnTo>
                      <a:lnTo>
                        <a:pt x="150" y="119"/>
                      </a:lnTo>
                      <a:lnTo>
                        <a:pt x="152" y="120"/>
                      </a:lnTo>
                      <a:lnTo>
                        <a:pt x="154" y="124"/>
                      </a:lnTo>
                      <a:lnTo>
                        <a:pt x="155" y="130"/>
                      </a:lnTo>
                      <a:lnTo>
                        <a:pt x="157" y="138"/>
                      </a:lnTo>
                      <a:lnTo>
                        <a:pt x="159" y="147"/>
                      </a:lnTo>
                      <a:lnTo>
                        <a:pt x="160" y="155"/>
                      </a:lnTo>
                      <a:lnTo>
                        <a:pt x="162" y="163"/>
                      </a:lnTo>
                      <a:lnTo>
                        <a:pt x="164" y="169"/>
                      </a:lnTo>
                      <a:lnTo>
                        <a:pt x="166" y="172"/>
                      </a:lnTo>
                      <a:lnTo>
                        <a:pt x="167" y="171"/>
                      </a:lnTo>
                      <a:lnTo>
                        <a:pt x="169" y="168"/>
                      </a:lnTo>
                      <a:lnTo>
                        <a:pt x="171" y="161"/>
                      </a:lnTo>
                      <a:lnTo>
                        <a:pt x="172" y="152"/>
                      </a:lnTo>
                      <a:lnTo>
                        <a:pt x="174" y="143"/>
                      </a:lnTo>
                      <a:lnTo>
                        <a:pt x="176" y="134"/>
                      </a:lnTo>
                      <a:lnTo>
                        <a:pt x="178" y="126"/>
                      </a:lnTo>
                      <a:lnTo>
                        <a:pt x="179" y="122"/>
                      </a:lnTo>
                      <a:lnTo>
                        <a:pt x="181" y="120"/>
                      </a:lnTo>
                      <a:lnTo>
                        <a:pt x="183" y="122"/>
                      </a:lnTo>
                      <a:lnTo>
                        <a:pt x="184" y="128"/>
                      </a:lnTo>
                      <a:lnTo>
                        <a:pt x="186" y="135"/>
                      </a:lnTo>
                      <a:lnTo>
                        <a:pt x="188" y="144"/>
                      </a:lnTo>
                      <a:lnTo>
                        <a:pt x="190" y="153"/>
                      </a:lnTo>
                      <a:lnTo>
                        <a:pt x="191" y="160"/>
                      </a:lnTo>
                      <a:lnTo>
                        <a:pt x="193" y="165"/>
                      </a:lnTo>
                      <a:lnTo>
                        <a:pt x="195" y="166"/>
                      </a:lnTo>
                      <a:lnTo>
                        <a:pt x="196" y="165"/>
                      </a:lnTo>
                      <a:lnTo>
                        <a:pt x="198" y="161"/>
                      </a:lnTo>
                      <a:lnTo>
                        <a:pt x="200" y="155"/>
                      </a:lnTo>
                      <a:lnTo>
                        <a:pt x="202" y="149"/>
                      </a:lnTo>
                      <a:lnTo>
                        <a:pt x="203" y="144"/>
                      </a:lnTo>
                      <a:lnTo>
                        <a:pt x="205" y="140"/>
                      </a:lnTo>
                      <a:lnTo>
                        <a:pt x="207" y="138"/>
                      </a:lnTo>
                      <a:lnTo>
                        <a:pt x="208" y="139"/>
                      </a:lnTo>
                      <a:lnTo>
                        <a:pt x="210" y="142"/>
                      </a:lnTo>
                      <a:lnTo>
                        <a:pt x="212" y="146"/>
                      </a:lnTo>
                      <a:lnTo>
                        <a:pt x="214" y="152"/>
                      </a:lnTo>
                      <a:lnTo>
                        <a:pt x="215" y="157"/>
                      </a:lnTo>
                      <a:lnTo>
                        <a:pt x="217" y="162"/>
                      </a:lnTo>
                      <a:lnTo>
                        <a:pt x="219" y="167"/>
                      </a:lnTo>
                      <a:lnTo>
                        <a:pt x="220" y="170"/>
                      </a:lnTo>
                      <a:lnTo>
                        <a:pt x="222" y="172"/>
                      </a:lnTo>
                      <a:lnTo>
                        <a:pt x="224" y="173"/>
                      </a:lnTo>
                      <a:lnTo>
                        <a:pt x="226" y="174"/>
                      </a:lnTo>
                      <a:lnTo>
                        <a:pt x="227" y="173"/>
                      </a:lnTo>
                      <a:lnTo>
                        <a:pt x="229" y="173"/>
                      </a:lnTo>
                      <a:lnTo>
                        <a:pt x="231" y="172"/>
                      </a:lnTo>
                      <a:lnTo>
                        <a:pt x="232" y="170"/>
                      </a:lnTo>
                      <a:lnTo>
                        <a:pt x="234" y="169"/>
                      </a:lnTo>
                      <a:lnTo>
                        <a:pt x="236" y="168"/>
                      </a:lnTo>
                      <a:lnTo>
                        <a:pt x="238" y="167"/>
                      </a:lnTo>
                      <a:lnTo>
                        <a:pt x="239" y="166"/>
                      </a:lnTo>
                      <a:lnTo>
                        <a:pt x="241" y="166"/>
                      </a:lnTo>
                      <a:lnTo>
                        <a:pt x="242" y="167"/>
                      </a:lnTo>
                      <a:lnTo>
                        <a:pt x="244" y="169"/>
                      </a:lnTo>
                      <a:lnTo>
                        <a:pt x="246" y="171"/>
                      </a:lnTo>
                      <a:lnTo>
                        <a:pt x="248" y="173"/>
                      </a:lnTo>
                      <a:lnTo>
                        <a:pt x="250" y="174"/>
                      </a:lnTo>
                      <a:lnTo>
                        <a:pt x="251" y="175"/>
                      </a:lnTo>
                      <a:lnTo>
                        <a:pt x="253" y="175"/>
                      </a:lnTo>
                      <a:lnTo>
                        <a:pt x="254" y="174"/>
                      </a:lnTo>
                      <a:lnTo>
                        <a:pt x="256" y="172"/>
                      </a:lnTo>
                      <a:lnTo>
                        <a:pt x="258" y="170"/>
                      </a:lnTo>
                      <a:lnTo>
                        <a:pt x="260" y="169"/>
                      </a:lnTo>
                      <a:lnTo>
                        <a:pt x="262" y="168"/>
                      </a:lnTo>
                      <a:lnTo>
                        <a:pt x="263" y="168"/>
                      </a:lnTo>
                      <a:lnTo>
                        <a:pt x="265" y="170"/>
                      </a:lnTo>
                      <a:lnTo>
                        <a:pt x="266" y="172"/>
                      </a:lnTo>
                      <a:lnTo>
                        <a:pt x="268" y="175"/>
                      </a:lnTo>
                      <a:lnTo>
                        <a:pt x="270" y="177"/>
                      </a:lnTo>
                      <a:lnTo>
                        <a:pt x="272" y="178"/>
                      </a:lnTo>
                      <a:lnTo>
                        <a:pt x="274" y="178"/>
                      </a:lnTo>
                      <a:lnTo>
                        <a:pt x="275" y="176"/>
                      </a:lnTo>
                      <a:lnTo>
                        <a:pt x="277" y="174"/>
                      </a:lnTo>
                      <a:lnTo>
                        <a:pt x="278" y="171"/>
                      </a:lnTo>
                      <a:lnTo>
                        <a:pt x="280" y="168"/>
                      </a:lnTo>
                      <a:lnTo>
                        <a:pt x="282" y="166"/>
                      </a:lnTo>
                      <a:lnTo>
                        <a:pt x="284" y="164"/>
                      </a:lnTo>
                      <a:lnTo>
                        <a:pt x="285" y="163"/>
                      </a:lnTo>
                      <a:lnTo>
                        <a:pt x="287" y="162"/>
                      </a:lnTo>
                      <a:lnTo>
                        <a:pt x="289" y="162"/>
                      </a:lnTo>
                      <a:lnTo>
                        <a:pt x="290" y="161"/>
                      </a:lnTo>
                      <a:lnTo>
                        <a:pt x="292" y="161"/>
                      </a:lnTo>
                      <a:lnTo>
                        <a:pt x="294" y="160"/>
                      </a:lnTo>
                      <a:lnTo>
                        <a:pt x="296" y="159"/>
                      </a:lnTo>
                      <a:lnTo>
                        <a:pt x="297" y="158"/>
                      </a:lnTo>
                      <a:lnTo>
                        <a:pt x="299" y="157"/>
                      </a:lnTo>
                      <a:lnTo>
                        <a:pt x="301" y="157"/>
                      </a:lnTo>
                      <a:lnTo>
                        <a:pt x="302" y="158"/>
                      </a:lnTo>
                      <a:lnTo>
                        <a:pt x="304" y="159"/>
                      </a:lnTo>
                      <a:lnTo>
                        <a:pt x="306" y="159"/>
                      </a:lnTo>
                      <a:lnTo>
                        <a:pt x="308" y="159"/>
                      </a:lnTo>
                      <a:lnTo>
                        <a:pt x="309" y="157"/>
                      </a:lnTo>
                      <a:lnTo>
                        <a:pt x="311" y="154"/>
                      </a:lnTo>
                      <a:lnTo>
                        <a:pt x="313" y="150"/>
                      </a:lnTo>
                      <a:lnTo>
                        <a:pt x="314" y="145"/>
                      </a:lnTo>
                      <a:lnTo>
                        <a:pt x="316" y="141"/>
                      </a:lnTo>
                      <a:lnTo>
                        <a:pt x="318" y="138"/>
                      </a:lnTo>
                      <a:lnTo>
                        <a:pt x="320" y="137"/>
                      </a:lnTo>
                      <a:lnTo>
                        <a:pt x="321" y="138"/>
                      </a:lnTo>
                      <a:lnTo>
                        <a:pt x="323" y="142"/>
                      </a:lnTo>
                      <a:lnTo>
                        <a:pt x="325" y="148"/>
                      </a:lnTo>
                      <a:lnTo>
                        <a:pt x="326" y="155"/>
                      </a:lnTo>
                      <a:lnTo>
                        <a:pt x="328" y="162"/>
                      </a:lnTo>
                      <a:lnTo>
                        <a:pt x="330" y="167"/>
                      </a:lnTo>
                      <a:lnTo>
                        <a:pt x="332" y="170"/>
                      </a:lnTo>
                      <a:lnTo>
                        <a:pt x="333" y="172"/>
                      </a:lnTo>
                      <a:lnTo>
                        <a:pt x="335" y="170"/>
                      </a:lnTo>
                      <a:lnTo>
                        <a:pt x="337" y="167"/>
                      </a:lnTo>
                      <a:lnTo>
                        <a:pt x="338" y="162"/>
                      </a:lnTo>
                      <a:lnTo>
                        <a:pt x="340" y="158"/>
                      </a:lnTo>
                      <a:lnTo>
                        <a:pt x="342" y="155"/>
                      </a:lnTo>
                      <a:lnTo>
                        <a:pt x="344" y="154"/>
                      </a:lnTo>
                      <a:lnTo>
                        <a:pt x="345" y="154"/>
                      </a:lnTo>
                      <a:lnTo>
                        <a:pt x="347" y="157"/>
                      </a:lnTo>
                      <a:lnTo>
                        <a:pt x="349" y="161"/>
                      </a:lnTo>
                      <a:lnTo>
                        <a:pt x="350" y="165"/>
                      </a:lnTo>
                      <a:lnTo>
                        <a:pt x="352" y="170"/>
                      </a:lnTo>
                      <a:lnTo>
                        <a:pt x="354" y="173"/>
                      </a:lnTo>
                      <a:lnTo>
                        <a:pt x="356" y="176"/>
                      </a:lnTo>
                      <a:lnTo>
                        <a:pt x="357" y="178"/>
                      </a:lnTo>
                      <a:lnTo>
                        <a:pt x="359" y="179"/>
                      </a:lnTo>
                      <a:lnTo>
                        <a:pt x="361" y="179"/>
                      </a:lnTo>
                      <a:lnTo>
                        <a:pt x="362" y="180"/>
                      </a:lnTo>
                      <a:lnTo>
                        <a:pt x="364" y="180"/>
                      </a:lnTo>
                      <a:lnTo>
                        <a:pt x="366" y="181"/>
                      </a:lnTo>
                      <a:lnTo>
                        <a:pt x="367" y="182"/>
                      </a:lnTo>
                      <a:lnTo>
                        <a:pt x="369" y="183"/>
                      </a:lnTo>
                      <a:lnTo>
                        <a:pt x="371" y="183"/>
                      </a:lnTo>
                      <a:lnTo>
                        <a:pt x="373" y="182"/>
                      </a:lnTo>
                      <a:lnTo>
                        <a:pt x="374" y="180"/>
                      </a:lnTo>
                      <a:lnTo>
                        <a:pt x="376" y="176"/>
                      </a:lnTo>
                      <a:lnTo>
                        <a:pt x="378" y="172"/>
                      </a:lnTo>
                      <a:lnTo>
                        <a:pt x="379" y="167"/>
                      </a:lnTo>
                      <a:lnTo>
                        <a:pt x="381" y="162"/>
                      </a:lnTo>
                      <a:lnTo>
                        <a:pt x="383" y="157"/>
                      </a:lnTo>
                      <a:lnTo>
                        <a:pt x="385" y="154"/>
                      </a:lnTo>
                      <a:lnTo>
                        <a:pt x="386" y="153"/>
                      </a:lnTo>
                      <a:lnTo>
                        <a:pt x="388" y="152"/>
                      </a:lnTo>
                      <a:lnTo>
                        <a:pt x="390" y="154"/>
                      </a:lnTo>
                      <a:lnTo>
                        <a:pt x="391" y="156"/>
                      </a:lnTo>
                      <a:lnTo>
                        <a:pt x="393" y="159"/>
                      </a:lnTo>
                      <a:lnTo>
                        <a:pt x="395" y="162"/>
                      </a:lnTo>
                      <a:lnTo>
                        <a:pt x="397" y="164"/>
                      </a:lnTo>
                      <a:lnTo>
                        <a:pt x="398" y="165"/>
                      </a:lnTo>
                      <a:lnTo>
                        <a:pt x="400" y="164"/>
                      </a:lnTo>
                      <a:lnTo>
                        <a:pt x="402" y="163"/>
                      </a:lnTo>
                      <a:lnTo>
                        <a:pt x="403" y="160"/>
                      </a:lnTo>
                      <a:lnTo>
                        <a:pt x="405" y="156"/>
                      </a:lnTo>
                      <a:lnTo>
                        <a:pt x="407" y="153"/>
                      </a:lnTo>
                      <a:lnTo>
                        <a:pt x="408" y="150"/>
                      </a:lnTo>
                      <a:lnTo>
                        <a:pt x="410" y="148"/>
                      </a:lnTo>
                      <a:lnTo>
                        <a:pt x="412" y="148"/>
                      </a:lnTo>
                      <a:lnTo>
                        <a:pt x="413" y="149"/>
                      </a:lnTo>
                      <a:lnTo>
                        <a:pt x="415" y="151"/>
                      </a:lnTo>
                      <a:lnTo>
                        <a:pt x="417" y="155"/>
                      </a:lnTo>
                      <a:lnTo>
                        <a:pt x="419" y="159"/>
                      </a:lnTo>
                      <a:lnTo>
                        <a:pt x="420" y="162"/>
                      </a:lnTo>
                      <a:lnTo>
                        <a:pt x="422" y="165"/>
                      </a:lnTo>
                      <a:lnTo>
                        <a:pt x="424" y="166"/>
                      </a:lnTo>
                      <a:lnTo>
                        <a:pt x="425" y="164"/>
                      </a:lnTo>
                      <a:lnTo>
                        <a:pt x="427" y="160"/>
                      </a:lnTo>
                      <a:lnTo>
                        <a:pt x="429" y="155"/>
                      </a:lnTo>
                      <a:lnTo>
                        <a:pt x="431" y="147"/>
                      </a:lnTo>
                      <a:lnTo>
                        <a:pt x="432" y="139"/>
                      </a:lnTo>
                      <a:lnTo>
                        <a:pt x="434" y="132"/>
                      </a:lnTo>
                      <a:lnTo>
                        <a:pt x="436" y="125"/>
                      </a:lnTo>
                      <a:lnTo>
                        <a:pt x="437" y="120"/>
                      </a:lnTo>
                      <a:lnTo>
                        <a:pt x="439" y="118"/>
                      </a:lnTo>
                      <a:lnTo>
                        <a:pt x="441" y="116"/>
                      </a:lnTo>
                      <a:lnTo>
                        <a:pt x="443" y="117"/>
                      </a:lnTo>
                      <a:lnTo>
                        <a:pt x="444" y="117"/>
                      </a:lnTo>
                      <a:lnTo>
                        <a:pt x="446" y="118"/>
                      </a:lnTo>
                      <a:lnTo>
                        <a:pt x="448" y="118"/>
                      </a:lnTo>
                      <a:lnTo>
                        <a:pt x="449" y="118"/>
                      </a:lnTo>
                      <a:lnTo>
                        <a:pt x="451" y="118"/>
                      </a:lnTo>
                      <a:lnTo>
                        <a:pt x="453" y="117"/>
                      </a:lnTo>
                      <a:lnTo>
                        <a:pt x="455" y="117"/>
                      </a:lnTo>
                      <a:lnTo>
                        <a:pt x="456" y="118"/>
                      </a:lnTo>
                      <a:lnTo>
                        <a:pt x="458" y="120"/>
                      </a:lnTo>
                      <a:lnTo>
                        <a:pt x="460" y="124"/>
                      </a:lnTo>
                      <a:lnTo>
                        <a:pt x="461" y="129"/>
                      </a:lnTo>
                      <a:lnTo>
                        <a:pt x="463" y="133"/>
                      </a:lnTo>
                      <a:lnTo>
                        <a:pt x="465" y="137"/>
                      </a:lnTo>
                      <a:lnTo>
                        <a:pt x="467" y="139"/>
                      </a:lnTo>
                      <a:lnTo>
                        <a:pt x="468" y="139"/>
                      </a:lnTo>
                      <a:lnTo>
                        <a:pt x="470" y="137"/>
                      </a:lnTo>
                      <a:lnTo>
                        <a:pt x="472" y="133"/>
                      </a:lnTo>
                      <a:lnTo>
                        <a:pt x="473" y="129"/>
                      </a:lnTo>
                      <a:lnTo>
                        <a:pt x="475" y="126"/>
                      </a:lnTo>
                      <a:lnTo>
                        <a:pt x="477" y="125"/>
                      </a:lnTo>
                      <a:lnTo>
                        <a:pt x="479" y="126"/>
                      </a:lnTo>
                      <a:lnTo>
                        <a:pt x="480" y="131"/>
                      </a:lnTo>
                      <a:lnTo>
                        <a:pt x="482" y="138"/>
                      </a:lnTo>
                      <a:lnTo>
                        <a:pt x="484" y="147"/>
                      </a:lnTo>
                      <a:lnTo>
                        <a:pt x="485" y="155"/>
                      </a:lnTo>
                      <a:lnTo>
                        <a:pt x="487" y="163"/>
                      </a:lnTo>
                      <a:lnTo>
                        <a:pt x="489" y="168"/>
                      </a:lnTo>
                      <a:lnTo>
                        <a:pt x="491" y="170"/>
                      </a:lnTo>
                      <a:lnTo>
                        <a:pt x="492" y="170"/>
                      </a:lnTo>
                      <a:lnTo>
                        <a:pt x="494" y="167"/>
                      </a:lnTo>
                      <a:lnTo>
                        <a:pt x="496" y="164"/>
                      </a:lnTo>
                      <a:lnTo>
                        <a:pt x="497" y="160"/>
                      </a:lnTo>
                      <a:lnTo>
                        <a:pt x="499" y="157"/>
                      </a:lnTo>
                      <a:lnTo>
                        <a:pt x="501" y="156"/>
                      </a:lnTo>
                      <a:lnTo>
                        <a:pt x="503" y="156"/>
                      </a:lnTo>
                      <a:lnTo>
                        <a:pt x="504" y="157"/>
                      </a:lnTo>
                      <a:lnTo>
                        <a:pt x="506" y="160"/>
                      </a:lnTo>
                      <a:lnTo>
                        <a:pt x="508" y="161"/>
                      </a:lnTo>
                      <a:lnTo>
                        <a:pt x="509" y="163"/>
                      </a:lnTo>
                      <a:lnTo>
                        <a:pt x="511" y="163"/>
                      </a:lnTo>
                      <a:lnTo>
                        <a:pt x="513" y="162"/>
                      </a:lnTo>
                      <a:lnTo>
                        <a:pt x="515" y="161"/>
                      </a:lnTo>
                      <a:lnTo>
                        <a:pt x="516" y="159"/>
                      </a:lnTo>
                      <a:lnTo>
                        <a:pt x="518" y="158"/>
                      </a:lnTo>
                      <a:lnTo>
                        <a:pt x="520" y="157"/>
                      </a:lnTo>
                      <a:lnTo>
                        <a:pt x="521" y="156"/>
                      </a:lnTo>
                      <a:lnTo>
                        <a:pt x="523" y="156"/>
                      </a:lnTo>
                      <a:lnTo>
                        <a:pt x="525" y="155"/>
                      </a:lnTo>
                      <a:lnTo>
                        <a:pt x="527" y="154"/>
                      </a:lnTo>
                      <a:lnTo>
                        <a:pt x="528" y="151"/>
                      </a:lnTo>
                      <a:lnTo>
                        <a:pt x="530" y="148"/>
                      </a:lnTo>
                      <a:lnTo>
                        <a:pt x="532" y="144"/>
                      </a:lnTo>
                      <a:lnTo>
                        <a:pt x="533" y="141"/>
                      </a:lnTo>
                      <a:lnTo>
                        <a:pt x="535" y="138"/>
                      </a:lnTo>
                      <a:lnTo>
                        <a:pt x="537" y="136"/>
                      </a:lnTo>
                      <a:lnTo>
                        <a:pt x="539" y="137"/>
                      </a:lnTo>
                      <a:lnTo>
                        <a:pt x="540" y="139"/>
                      </a:lnTo>
                      <a:lnTo>
                        <a:pt x="542" y="143"/>
                      </a:lnTo>
                      <a:lnTo>
                        <a:pt x="543" y="147"/>
                      </a:lnTo>
                      <a:lnTo>
                        <a:pt x="545" y="151"/>
                      </a:lnTo>
                      <a:lnTo>
                        <a:pt x="547" y="154"/>
                      </a:lnTo>
                      <a:lnTo>
                        <a:pt x="549" y="155"/>
                      </a:lnTo>
                      <a:lnTo>
                        <a:pt x="551" y="155"/>
                      </a:lnTo>
                      <a:lnTo>
                        <a:pt x="552" y="154"/>
                      </a:lnTo>
                      <a:lnTo>
                        <a:pt x="554" y="151"/>
                      </a:lnTo>
                      <a:lnTo>
                        <a:pt x="555" y="149"/>
                      </a:lnTo>
                      <a:lnTo>
                        <a:pt x="557" y="146"/>
                      </a:lnTo>
                      <a:lnTo>
                        <a:pt x="559" y="144"/>
                      </a:lnTo>
                      <a:lnTo>
                        <a:pt x="561" y="143"/>
                      </a:lnTo>
                      <a:lnTo>
                        <a:pt x="563" y="143"/>
                      </a:lnTo>
                      <a:lnTo>
                        <a:pt x="564" y="144"/>
                      </a:lnTo>
                      <a:lnTo>
                        <a:pt x="566" y="144"/>
                      </a:lnTo>
                      <a:lnTo>
                        <a:pt x="567" y="145"/>
                      </a:lnTo>
                      <a:lnTo>
                        <a:pt x="569" y="145"/>
                      </a:lnTo>
                      <a:lnTo>
                        <a:pt x="571" y="144"/>
                      </a:lnTo>
                      <a:lnTo>
                        <a:pt x="573" y="143"/>
                      </a:lnTo>
                      <a:lnTo>
                        <a:pt x="574" y="140"/>
                      </a:lnTo>
                      <a:lnTo>
                        <a:pt x="576" y="137"/>
                      </a:lnTo>
                      <a:lnTo>
                        <a:pt x="578" y="134"/>
                      </a:lnTo>
                      <a:lnTo>
                        <a:pt x="579" y="131"/>
                      </a:lnTo>
                      <a:lnTo>
                        <a:pt x="581" y="128"/>
                      </a:lnTo>
                      <a:lnTo>
                        <a:pt x="583" y="126"/>
                      </a:lnTo>
                      <a:lnTo>
                        <a:pt x="585" y="125"/>
                      </a:lnTo>
                      <a:lnTo>
                        <a:pt x="586" y="126"/>
                      </a:lnTo>
                      <a:lnTo>
                        <a:pt x="588" y="127"/>
                      </a:lnTo>
                      <a:lnTo>
                        <a:pt x="590" y="129"/>
                      </a:lnTo>
                      <a:lnTo>
                        <a:pt x="591" y="132"/>
                      </a:lnTo>
                      <a:lnTo>
                        <a:pt x="593" y="135"/>
                      </a:lnTo>
                      <a:lnTo>
                        <a:pt x="595" y="139"/>
                      </a:lnTo>
                      <a:lnTo>
                        <a:pt x="597" y="142"/>
                      </a:lnTo>
                      <a:lnTo>
                        <a:pt x="598" y="145"/>
                      </a:lnTo>
                      <a:lnTo>
                        <a:pt x="600" y="147"/>
                      </a:lnTo>
                      <a:lnTo>
                        <a:pt x="602" y="148"/>
                      </a:lnTo>
                      <a:lnTo>
                        <a:pt x="603" y="147"/>
                      </a:lnTo>
                      <a:lnTo>
                        <a:pt x="605" y="145"/>
                      </a:lnTo>
                      <a:lnTo>
                        <a:pt x="607" y="142"/>
                      </a:lnTo>
                      <a:lnTo>
                        <a:pt x="608" y="139"/>
                      </a:lnTo>
                      <a:lnTo>
                        <a:pt x="610" y="134"/>
                      </a:lnTo>
                      <a:lnTo>
                        <a:pt x="612" y="130"/>
                      </a:lnTo>
                      <a:lnTo>
                        <a:pt x="614" y="126"/>
                      </a:lnTo>
                      <a:lnTo>
                        <a:pt x="615" y="124"/>
                      </a:lnTo>
                      <a:lnTo>
                        <a:pt x="617" y="122"/>
                      </a:lnTo>
                      <a:lnTo>
                        <a:pt x="619" y="122"/>
                      </a:lnTo>
                      <a:lnTo>
                        <a:pt x="620" y="123"/>
                      </a:lnTo>
                      <a:lnTo>
                        <a:pt x="622" y="125"/>
                      </a:lnTo>
                      <a:lnTo>
                        <a:pt x="624" y="129"/>
                      </a:lnTo>
                      <a:lnTo>
                        <a:pt x="626" y="131"/>
                      </a:lnTo>
                      <a:lnTo>
                        <a:pt x="627" y="134"/>
                      </a:lnTo>
                      <a:lnTo>
                        <a:pt x="629" y="135"/>
                      </a:lnTo>
                      <a:lnTo>
                        <a:pt x="631" y="135"/>
                      </a:lnTo>
                      <a:lnTo>
                        <a:pt x="632" y="135"/>
                      </a:lnTo>
                      <a:lnTo>
                        <a:pt x="634" y="132"/>
                      </a:lnTo>
                      <a:lnTo>
                        <a:pt x="636" y="130"/>
                      </a:lnTo>
                      <a:lnTo>
                        <a:pt x="638" y="128"/>
                      </a:lnTo>
                      <a:lnTo>
                        <a:pt x="639" y="127"/>
                      </a:lnTo>
                      <a:lnTo>
                        <a:pt x="641" y="127"/>
                      </a:lnTo>
                      <a:lnTo>
                        <a:pt x="643" y="128"/>
                      </a:lnTo>
                      <a:lnTo>
                        <a:pt x="644" y="130"/>
                      </a:lnTo>
                      <a:lnTo>
                        <a:pt x="646" y="133"/>
                      </a:lnTo>
                      <a:lnTo>
                        <a:pt x="648" y="136"/>
                      </a:lnTo>
                      <a:lnTo>
                        <a:pt x="650" y="139"/>
                      </a:lnTo>
                      <a:lnTo>
                        <a:pt x="651" y="141"/>
                      </a:lnTo>
                      <a:lnTo>
                        <a:pt x="653" y="143"/>
                      </a:lnTo>
                      <a:lnTo>
                        <a:pt x="655" y="144"/>
                      </a:lnTo>
                      <a:lnTo>
                        <a:pt x="656" y="144"/>
                      </a:lnTo>
                      <a:lnTo>
                        <a:pt x="658" y="143"/>
                      </a:lnTo>
                      <a:lnTo>
                        <a:pt x="660" y="143"/>
                      </a:lnTo>
                      <a:lnTo>
                        <a:pt x="662" y="143"/>
                      </a:lnTo>
                      <a:lnTo>
                        <a:pt x="663" y="142"/>
                      </a:lnTo>
                      <a:lnTo>
                        <a:pt x="665" y="142"/>
                      </a:lnTo>
                      <a:lnTo>
                        <a:pt x="667" y="141"/>
                      </a:lnTo>
                      <a:lnTo>
                        <a:pt x="668" y="141"/>
                      </a:lnTo>
                      <a:lnTo>
                        <a:pt x="670" y="139"/>
                      </a:lnTo>
                      <a:lnTo>
                        <a:pt x="672" y="138"/>
                      </a:lnTo>
                      <a:lnTo>
                        <a:pt x="674" y="136"/>
                      </a:lnTo>
                      <a:lnTo>
                        <a:pt x="675" y="135"/>
                      </a:lnTo>
                      <a:lnTo>
                        <a:pt x="677" y="134"/>
                      </a:lnTo>
                      <a:lnTo>
                        <a:pt x="678" y="134"/>
                      </a:lnTo>
                      <a:lnTo>
                        <a:pt x="680" y="134"/>
                      </a:lnTo>
                      <a:lnTo>
                        <a:pt x="682" y="136"/>
                      </a:lnTo>
                      <a:lnTo>
                        <a:pt x="684" y="138"/>
                      </a:lnTo>
                      <a:lnTo>
                        <a:pt x="686" y="141"/>
                      </a:lnTo>
                      <a:lnTo>
                        <a:pt x="687" y="144"/>
                      </a:lnTo>
                      <a:lnTo>
                        <a:pt x="689" y="147"/>
                      </a:lnTo>
                      <a:lnTo>
                        <a:pt x="690" y="150"/>
                      </a:lnTo>
                      <a:lnTo>
                        <a:pt x="692" y="154"/>
                      </a:lnTo>
                      <a:lnTo>
                        <a:pt x="694" y="156"/>
                      </a:lnTo>
                      <a:lnTo>
                        <a:pt x="696" y="159"/>
                      </a:lnTo>
                      <a:lnTo>
                        <a:pt x="698" y="161"/>
                      </a:lnTo>
                      <a:lnTo>
                        <a:pt x="699" y="162"/>
                      </a:lnTo>
                      <a:lnTo>
                        <a:pt x="701" y="163"/>
                      </a:lnTo>
                      <a:lnTo>
                        <a:pt x="702" y="163"/>
                      </a:lnTo>
                      <a:lnTo>
                        <a:pt x="704" y="161"/>
                      </a:lnTo>
                      <a:lnTo>
                        <a:pt x="706" y="158"/>
                      </a:lnTo>
                      <a:lnTo>
                        <a:pt x="708" y="154"/>
                      </a:lnTo>
                      <a:lnTo>
                        <a:pt x="710" y="148"/>
                      </a:lnTo>
                      <a:lnTo>
                        <a:pt x="711" y="143"/>
                      </a:lnTo>
                      <a:lnTo>
                        <a:pt x="713" y="138"/>
                      </a:lnTo>
                      <a:lnTo>
                        <a:pt x="714" y="134"/>
                      </a:lnTo>
                      <a:lnTo>
                        <a:pt x="716" y="132"/>
                      </a:lnTo>
                      <a:lnTo>
                        <a:pt x="718" y="132"/>
                      </a:lnTo>
                      <a:lnTo>
                        <a:pt x="720" y="135"/>
                      </a:lnTo>
                      <a:lnTo>
                        <a:pt x="721" y="139"/>
                      </a:lnTo>
                      <a:lnTo>
                        <a:pt x="723" y="143"/>
                      </a:lnTo>
                      <a:lnTo>
                        <a:pt x="725" y="148"/>
                      </a:lnTo>
                      <a:lnTo>
                        <a:pt x="726" y="151"/>
                      </a:lnTo>
                      <a:lnTo>
                        <a:pt x="728" y="153"/>
                      </a:lnTo>
                      <a:lnTo>
                        <a:pt x="730" y="154"/>
                      </a:lnTo>
                      <a:lnTo>
                        <a:pt x="732" y="152"/>
                      </a:lnTo>
                      <a:lnTo>
                        <a:pt x="733" y="150"/>
                      </a:lnTo>
                      <a:lnTo>
                        <a:pt x="735" y="147"/>
                      </a:lnTo>
                      <a:lnTo>
                        <a:pt x="737" y="143"/>
                      </a:lnTo>
                      <a:lnTo>
                        <a:pt x="738" y="140"/>
                      </a:lnTo>
                      <a:lnTo>
                        <a:pt x="740" y="137"/>
                      </a:lnTo>
                      <a:lnTo>
                        <a:pt x="742" y="135"/>
                      </a:lnTo>
                      <a:lnTo>
                        <a:pt x="744" y="134"/>
                      </a:lnTo>
                      <a:lnTo>
                        <a:pt x="745" y="133"/>
                      </a:lnTo>
                      <a:lnTo>
                        <a:pt x="747" y="132"/>
                      </a:lnTo>
                      <a:lnTo>
                        <a:pt x="749" y="131"/>
                      </a:lnTo>
                      <a:lnTo>
                        <a:pt x="750" y="131"/>
                      </a:lnTo>
                      <a:lnTo>
                        <a:pt x="752" y="130"/>
                      </a:lnTo>
                      <a:lnTo>
                        <a:pt x="754" y="130"/>
                      </a:lnTo>
                      <a:lnTo>
                        <a:pt x="756" y="130"/>
                      </a:lnTo>
                      <a:lnTo>
                        <a:pt x="757" y="130"/>
                      </a:lnTo>
                      <a:lnTo>
                        <a:pt x="759" y="131"/>
                      </a:lnTo>
                      <a:lnTo>
                        <a:pt x="761" y="132"/>
                      </a:lnTo>
                      <a:lnTo>
                        <a:pt x="762" y="133"/>
                      </a:lnTo>
                      <a:lnTo>
                        <a:pt x="764" y="135"/>
                      </a:lnTo>
                      <a:lnTo>
                        <a:pt x="766" y="136"/>
                      </a:lnTo>
                      <a:lnTo>
                        <a:pt x="768" y="138"/>
                      </a:lnTo>
                      <a:lnTo>
                        <a:pt x="769" y="141"/>
                      </a:lnTo>
                      <a:lnTo>
                        <a:pt x="771" y="143"/>
                      </a:lnTo>
                      <a:lnTo>
                        <a:pt x="773" y="146"/>
                      </a:lnTo>
                      <a:lnTo>
                        <a:pt x="774" y="149"/>
                      </a:lnTo>
                      <a:lnTo>
                        <a:pt x="776" y="151"/>
                      </a:lnTo>
                      <a:lnTo>
                        <a:pt x="778" y="154"/>
                      </a:lnTo>
                      <a:lnTo>
                        <a:pt x="780" y="155"/>
                      </a:lnTo>
                      <a:lnTo>
                        <a:pt x="781" y="156"/>
                      </a:lnTo>
                      <a:lnTo>
                        <a:pt x="783" y="156"/>
                      </a:lnTo>
                      <a:lnTo>
                        <a:pt x="785" y="155"/>
                      </a:lnTo>
                      <a:lnTo>
                        <a:pt x="786" y="154"/>
                      </a:lnTo>
                      <a:lnTo>
                        <a:pt x="788" y="151"/>
                      </a:lnTo>
                      <a:lnTo>
                        <a:pt x="790" y="148"/>
                      </a:lnTo>
                      <a:lnTo>
                        <a:pt x="792" y="144"/>
                      </a:lnTo>
                      <a:lnTo>
                        <a:pt x="793" y="141"/>
                      </a:lnTo>
                      <a:lnTo>
                        <a:pt x="795" y="137"/>
                      </a:lnTo>
                      <a:lnTo>
                        <a:pt x="797" y="133"/>
                      </a:lnTo>
                      <a:lnTo>
                        <a:pt x="798" y="130"/>
                      </a:lnTo>
                      <a:lnTo>
                        <a:pt x="800" y="127"/>
                      </a:lnTo>
                      <a:lnTo>
                        <a:pt x="802" y="124"/>
                      </a:lnTo>
                      <a:lnTo>
                        <a:pt x="804" y="122"/>
                      </a:lnTo>
                      <a:lnTo>
                        <a:pt x="805" y="121"/>
                      </a:lnTo>
                      <a:lnTo>
                        <a:pt x="807" y="121"/>
                      </a:lnTo>
                      <a:lnTo>
                        <a:pt x="809" y="122"/>
                      </a:lnTo>
                      <a:lnTo>
                        <a:pt x="810" y="122"/>
                      </a:lnTo>
                      <a:lnTo>
                        <a:pt x="812" y="123"/>
                      </a:lnTo>
                      <a:lnTo>
                        <a:pt x="814" y="124"/>
                      </a:lnTo>
                      <a:lnTo>
                        <a:pt x="815" y="125"/>
                      </a:lnTo>
                      <a:lnTo>
                        <a:pt x="817" y="124"/>
                      </a:lnTo>
                      <a:lnTo>
                        <a:pt x="819" y="123"/>
                      </a:lnTo>
                      <a:lnTo>
                        <a:pt x="821" y="120"/>
                      </a:lnTo>
                      <a:lnTo>
                        <a:pt x="822" y="116"/>
                      </a:lnTo>
                      <a:lnTo>
                        <a:pt x="824" y="112"/>
                      </a:lnTo>
                      <a:lnTo>
                        <a:pt x="826" y="108"/>
                      </a:lnTo>
                      <a:lnTo>
                        <a:pt x="827" y="105"/>
                      </a:lnTo>
                      <a:lnTo>
                        <a:pt x="829" y="102"/>
                      </a:lnTo>
                      <a:lnTo>
                        <a:pt x="831" y="101"/>
                      </a:lnTo>
                      <a:lnTo>
                        <a:pt x="833" y="101"/>
                      </a:lnTo>
                      <a:lnTo>
                        <a:pt x="834" y="104"/>
                      </a:lnTo>
                      <a:lnTo>
                        <a:pt x="836" y="107"/>
                      </a:lnTo>
                      <a:lnTo>
                        <a:pt x="838" y="111"/>
                      </a:lnTo>
                      <a:lnTo>
                        <a:pt x="839" y="116"/>
                      </a:lnTo>
                      <a:lnTo>
                        <a:pt x="841" y="120"/>
                      </a:lnTo>
                      <a:lnTo>
                        <a:pt x="843" y="123"/>
                      </a:lnTo>
                      <a:lnTo>
                        <a:pt x="844" y="125"/>
                      </a:lnTo>
                      <a:lnTo>
                        <a:pt x="846" y="126"/>
                      </a:lnTo>
                      <a:lnTo>
                        <a:pt x="848" y="126"/>
                      </a:lnTo>
                      <a:lnTo>
                        <a:pt x="850" y="125"/>
                      </a:lnTo>
                      <a:lnTo>
                        <a:pt x="851" y="124"/>
                      </a:lnTo>
                      <a:lnTo>
                        <a:pt x="853" y="123"/>
                      </a:lnTo>
                      <a:lnTo>
                        <a:pt x="855" y="122"/>
                      </a:lnTo>
                      <a:lnTo>
                        <a:pt x="856" y="121"/>
                      </a:lnTo>
                      <a:lnTo>
                        <a:pt x="858" y="122"/>
                      </a:lnTo>
                      <a:lnTo>
                        <a:pt x="860" y="123"/>
                      </a:lnTo>
                      <a:lnTo>
                        <a:pt x="861" y="124"/>
                      </a:lnTo>
                      <a:lnTo>
                        <a:pt x="863" y="126"/>
                      </a:lnTo>
                      <a:lnTo>
                        <a:pt x="865" y="128"/>
                      </a:lnTo>
                      <a:lnTo>
                        <a:pt x="867" y="129"/>
                      </a:lnTo>
                      <a:lnTo>
                        <a:pt x="868" y="129"/>
                      </a:lnTo>
                      <a:lnTo>
                        <a:pt x="870" y="128"/>
                      </a:lnTo>
                      <a:lnTo>
                        <a:pt x="872" y="125"/>
                      </a:lnTo>
                      <a:lnTo>
                        <a:pt x="873" y="121"/>
                      </a:lnTo>
                      <a:lnTo>
                        <a:pt x="875" y="115"/>
                      </a:lnTo>
                      <a:lnTo>
                        <a:pt x="877" y="109"/>
                      </a:lnTo>
                      <a:lnTo>
                        <a:pt x="879" y="103"/>
                      </a:lnTo>
                      <a:lnTo>
                        <a:pt x="880" y="98"/>
                      </a:lnTo>
                      <a:lnTo>
                        <a:pt x="882" y="94"/>
                      </a:lnTo>
                      <a:lnTo>
                        <a:pt x="884" y="93"/>
                      </a:lnTo>
                      <a:lnTo>
                        <a:pt x="885" y="94"/>
                      </a:lnTo>
                      <a:lnTo>
                        <a:pt x="887" y="97"/>
                      </a:lnTo>
                      <a:lnTo>
                        <a:pt x="889" y="102"/>
                      </a:lnTo>
                      <a:lnTo>
                        <a:pt x="891" y="108"/>
                      </a:lnTo>
                      <a:lnTo>
                        <a:pt x="892" y="115"/>
                      </a:lnTo>
                      <a:lnTo>
                        <a:pt x="894" y="121"/>
                      </a:lnTo>
                      <a:lnTo>
                        <a:pt x="896" y="126"/>
                      </a:lnTo>
                      <a:lnTo>
                        <a:pt x="897" y="129"/>
                      </a:lnTo>
                      <a:lnTo>
                        <a:pt x="899" y="129"/>
                      </a:lnTo>
                      <a:lnTo>
                        <a:pt x="901" y="127"/>
                      </a:lnTo>
                      <a:lnTo>
                        <a:pt x="903" y="123"/>
                      </a:lnTo>
                      <a:lnTo>
                        <a:pt x="904" y="118"/>
                      </a:lnTo>
                      <a:lnTo>
                        <a:pt x="906" y="113"/>
                      </a:lnTo>
                      <a:lnTo>
                        <a:pt x="908" y="108"/>
                      </a:lnTo>
                      <a:lnTo>
                        <a:pt x="909" y="103"/>
                      </a:lnTo>
                      <a:lnTo>
                        <a:pt x="911" y="100"/>
                      </a:lnTo>
                      <a:lnTo>
                        <a:pt x="913" y="98"/>
                      </a:lnTo>
                      <a:lnTo>
                        <a:pt x="915" y="97"/>
                      </a:lnTo>
                      <a:lnTo>
                        <a:pt x="916" y="96"/>
                      </a:lnTo>
                      <a:lnTo>
                        <a:pt x="918" y="97"/>
                      </a:lnTo>
                      <a:lnTo>
                        <a:pt x="920" y="98"/>
                      </a:lnTo>
                      <a:lnTo>
                        <a:pt x="921" y="98"/>
                      </a:lnTo>
                      <a:lnTo>
                        <a:pt x="923" y="99"/>
                      </a:lnTo>
                      <a:lnTo>
                        <a:pt x="925" y="100"/>
                      </a:lnTo>
                      <a:lnTo>
                        <a:pt x="927" y="101"/>
                      </a:lnTo>
                      <a:lnTo>
                        <a:pt x="928" y="101"/>
                      </a:lnTo>
                      <a:lnTo>
                        <a:pt x="930" y="102"/>
                      </a:lnTo>
                      <a:lnTo>
                        <a:pt x="932" y="103"/>
                      </a:lnTo>
                      <a:lnTo>
                        <a:pt x="933" y="103"/>
                      </a:lnTo>
                      <a:lnTo>
                        <a:pt x="935" y="104"/>
                      </a:lnTo>
                      <a:lnTo>
                        <a:pt x="937" y="104"/>
                      </a:lnTo>
                      <a:lnTo>
                        <a:pt x="939" y="104"/>
                      </a:lnTo>
                      <a:lnTo>
                        <a:pt x="940" y="103"/>
                      </a:lnTo>
                      <a:lnTo>
                        <a:pt x="942" y="103"/>
                      </a:lnTo>
                      <a:lnTo>
                        <a:pt x="944" y="101"/>
                      </a:lnTo>
                      <a:lnTo>
                        <a:pt x="945" y="100"/>
                      </a:lnTo>
                      <a:lnTo>
                        <a:pt x="947" y="99"/>
                      </a:lnTo>
                      <a:lnTo>
                        <a:pt x="949" y="98"/>
                      </a:lnTo>
                      <a:lnTo>
                        <a:pt x="951" y="97"/>
                      </a:lnTo>
                      <a:lnTo>
                        <a:pt x="952" y="95"/>
                      </a:lnTo>
                      <a:lnTo>
                        <a:pt x="954" y="93"/>
                      </a:lnTo>
                      <a:lnTo>
                        <a:pt x="956" y="91"/>
                      </a:lnTo>
                      <a:lnTo>
                        <a:pt x="957" y="90"/>
                      </a:lnTo>
                      <a:lnTo>
                        <a:pt x="959" y="89"/>
                      </a:lnTo>
                      <a:lnTo>
                        <a:pt x="961" y="89"/>
                      </a:lnTo>
                      <a:lnTo>
                        <a:pt x="963" y="90"/>
                      </a:lnTo>
                      <a:lnTo>
                        <a:pt x="964" y="92"/>
                      </a:lnTo>
                      <a:lnTo>
                        <a:pt x="966" y="96"/>
                      </a:lnTo>
                      <a:lnTo>
                        <a:pt x="968" y="100"/>
                      </a:lnTo>
                      <a:lnTo>
                        <a:pt x="969" y="105"/>
                      </a:lnTo>
                      <a:lnTo>
                        <a:pt x="971" y="108"/>
                      </a:lnTo>
                      <a:lnTo>
                        <a:pt x="973" y="111"/>
                      </a:lnTo>
                      <a:lnTo>
                        <a:pt x="975" y="111"/>
                      </a:lnTo>
                      <a:lnTo>
                        <a:pt x="976" y="109"/>
                      </a:lnTo>
                      <a:lnTo>
                        <a:pt x="978" y="104"/>
                      </a:lnTo>
                      <a:lnTo>
                        <a:pt x="979" y="98"/>
                      </a:lnTo>
                      <a:lnTo>
                        <a:pt x="981" y="90"/>
                      </a:lnTo>
                      <a:lnTo>
                        <a:pt x="983" y="82"/>
                      </a:lnTo>
                      <a:lnTo>
                        <a:pt x="985" y="74"/>
                      </a:lnTo>
                      <a:lnTo>
                        <a:pt x="987" y="68"/>
                      </a:lnTo>
                      <a:lnTo>
                        <a:pt x="988" y="63"/>
                      </a:lnTo>
                      <a:lnTo>
                        <a:pt x="990" y="60"/>
                      </a:lnTo>
                      <a:lnTo>
                        <a:pt x="991" y="58"/>
                      </a:lnTo>
                      <a:lnTo>
                        <a:pt x="993" y="57"/>
                      </a:lnTo>
                      <a:lnTo>
                        <a:pt x="995" y="56"/>
                      </a:lnTo>
                      <a:lnTo>
                        <a:pt x="997" y="54"/>
                      </a:lnTo>
                      <a:lnTo>
                        <a:pt x="999" y="52"/>
                      </a:lnTo>
                      <a:lnTo>
                        <a:pt x="1000" y="50"/>
                      </a:lnTo>
                      <a:lnTo>
                        <a:pt x="1002" y="48"/>
                      </a:lnTo>
                      <a:lnTo>
                        <a:pt x="1003" y="46"/>
                      </a:lnTo>
                      <a:lnTo>
                        <a:pt x="1005" y="44"/>
                      </a:lnTo>
                      <a:lnTo>
                        <a:pt x="1007" y="43"/>
                      </a:lnTo>
                      <a:lnTo>
                        <a:pt x="1009" y="42"/>
                      </a:lnTo>
                      <a:lnTo>
                        <a:pt x="1011" y="41"/>
                      </a:lnTo>
                      <a:lnTo>
                        <a:pt x="1012" y="39"/>
                      </a:lnTo>
                      <a:lnTo>
                        <a:pt x="1014" y="36"/>
                      </a:lnTo>
                      <a:lnTo>
                        <a:pt x="1015" y="32"/>
                      </a:lnTo>
                      <a:lnTo>
                        <a:pt x="1017" y="27"/>
                      </a:lnTo>
                      <a:lnTo>
                        <a:pt x="1019" y="23"/>
                      </a:lnTo>
                      <a:lnTo>
                        <a:pt x="1021" y="20"/>
                      </a:lnTo>
                      <a:lnTo>
                        <a:pt x="1022" y="19"/>
                      </a:lnTo>
                      <a:lnTo>
                        <a:pt x="1024" y="19"/>
                      </a:lnTo>
                      <a:lnTo>
                        <a:pt x="1026" y="22"/>
                      </a:lnTo>
                      <a:lnTo>
                        <a:pt x="1027" y="27"/>
                      </a:lnTo>
                      <a:lnTo>
                        <a:pt x="1029" y="33"/>
                      </a:lnTo>
                      <a:lnTo>
                        <a:pt x="1031" y="38"/>
                      </a:lnTo>
                      <a:lnTo>
                        <a:pt x="1033" y="43"/>
                      </a:lnTo>
                      <a:lnTo>
                        <a:pt x="1034" y="46"/>
                      </a:lnTo>
                      <a:lnTo>
                        <a:pt x="1036" y="46"/>
                      </a:lnTo>
                      <a:lnTo>
                        <a:pt x="1038" y="45"/>
                      </a:lnTo>
                      <a:lnTo>
                        <a:pt x="1039" y="42"/>
                      </a:lnTo>
                      <a:lnTo>
                        <a:pt x="1041" y="39"/>
                      </a:lnTo>
                      <a:lnTo>
                        <a:pt x="1043" y="36"/>
                      </a:lnTo>
                      <a:lnTo>
                        <a:pt x="1045" y="33"/>
                      </a:lnTo>
                      <a:lnTo>
                        <a:pt x="1046" y="33"/>
                      </a:lnTo>
                      <a:lnTo>
                        <a:pt x="1048" y="34"/>
                      </a:lnTo>
                      <a:lnTo>
                        <a:pt x="1050" y="36"/>
                      </a:lnTo>
                      <a:lnTo>
                        <a:pt x="1051" y="39"/>
                      </a:lnTo>
                      <a:lnTo>
                        <a:pt x="1053" y="41"/>
                      </a:lnTo>
                      <a:lnTo>
                        <a:pt x="1055" y="43"/>
                      </a:lnTo>
                      <a:lnTo>
                        <a:pt x="1057" y="44"/>
                      </a:lnTo>
                      <a:lnTo>
                        <a:pt x="1058" y="43"/>
                      </a:lnTo>
                      <a:lnTo>
                        <a:pt x="1060" y="43"/>
                      </a:lnTo>
                      <a:lnTo>
                        <a:pt x="1062" y="42"/>
                      </a:lnTo>
                      <a:lnTo>
                        <a:pt x="1063" y="42"/>
                      </a:lnTo>
                      <a:lnTo>
                        <a:pt x="1065" y="42"/>
                      </a:lnTo>
                      <a:lnTo>
                        <a:pt x="1067" y="42"/>
                      </a:lnTo>
                      <a:lnTo>
                        <a:pt x="1068" y="43"/>
                      </a:lnTo>
                      <a:lnTo>
                        <a:pt x="1070" y="43"/>
                      </a:lnTo>
                      <a:lnTo>
                        <a:pt x="1072" y="43"/>
                      </a:lnTo>
                      <a:lnTo>
                        <a:pt x="1074" y="42"/>
                      </a:lnTo>
                      <a:lnTo>
                        <a:pt x="1075" y="40"/>
                      </a:lnTo>
                      <a:lnTo>
                        <a:pt x="1077" y="37"/>
                      </a:lnTo>
                      <a:lnTo>
                        <a:pt x="1079" y="35"/>
                      </a:lnTo>
                      <a:lnTo>
                        <a:pt x="1080" y="32"/>
                      </a:lnTo>
                      <a:lnTo>
                        <a:pt x="1082" y="29"/>
                      </a:lnTo>
                      <a:lnTo>
                        <a:pt x="1084" y="27"/>
                      </a:lnTo>
                      <a:lnTo>
                        <a:pt x="1086" y="26"/>
                      </a:lnTo>
                      <a:lnTo>
                        <a:pt x="1087" y="26"/>
                      </a:lnTo>
                      <a:lnTo>
                        <a:pt x="1089" y="26"/>
                      </a:lnTo>
                      <a:lnTo>
                        <a:pt x="1091" y="27"/>
                      </a:lnTo>
                      <a:lnTo>
                        <a:pt x="1092" y="27"/>
                      </a:lnTo>
                      <a:lnTo>
                        <a:pt x="1094" y="27"/>
                      </a:lnTo>
                      <a:lnTo>
                        <a:pt x="1096" y="29"/>
                      </a:lnTo>
                      <a:lnTo>
                        <a:pt x="1098" y="30"/>
                      </a:lnTo>
                      <a:lnTo>
                        <a:pt x="1099" y="31"/>
                      </a:lnTo>
                      <a:lnTo>
                        <a:pt x="1101" y="33"/>
                      </a:lnTo>
                      <a:lnTo>
                        <a:pt x="1103" y="35"/>
                      </a:lnTo>
                      <a:lnTo>
                        <a:pt x="1104" y="36"/>
                      </a:lnTo>
                      <a:lnTo>
                        <a:pt x="1106" y="36"/>
                      </a:lnTo>
                      <a:lnTo>
                        <a:pt x="1108" y="34"/>
                      </a:lnTo>
                      <a:lnTo>
                        <a:pt x="1110" y="31"/>
                      </a:lnTo>
                      <a:lnTo>
                        <a:pt x="1111" y="26"/>
                      </a:lnTo>
                      <a:lnTo>
                        <a:pt x="1113" y="21"/>
                      </a:lnTo>
                      <a:lnTo>
                        <a:pt x="1114" y="15"/>
                      </a:lnTo>
                      <a:lnTo>
                        <a:pt x="1116" y="11"/>
                      </a:lnTo>
                      <a:lnTo>
                        <a:pt x="1118" y="9"/>
                      </a:lnTo>
                      <a:lnTo>
                        <a:pt x="1120" y="10"/>
                      </a:lnTo>
                      <a:lnTo>
                        <a:pt x="1122" y="13"/>
                      </a:lnTo>
                      <a:lnTo>
                        <a:pt x="1123" y="20"/>
                      </a:lnTo>
                      <a:lnTo>
                        <a:pt x="1125" y="27"/>
                      </a:lnTo>
                      <a:lnTo>
                        <a:pt x="1126" y="36"/>
                      </a:lnTo>
                      <a:lnTo>
                        <a:pt x="1128" y="44"/>
                      </a:lnTo>
                      <a:lnTo>
                        <a:pt x="1130" y="51"/>
                      </a:lnTo>
                      <a:lnTo>
                        <a:pt x="1132" y="55"/>
                      </a:lnTo>
                      <a:lnTo>
                        <a:pt x="1134" y="57"/>
                      </a:lnTo>
                      <a:lnTo>
                        <a:pt x="1135" y="57"/>
                      </a:lnTo>
                      <a:lnTo>
                        <a:pt x="1137" y="56"/>
                      </a:lnTo>
                      <a:lnTo>
                        <a:pt x="1138" y="54"/>
                      </a:lnTo>
                      <a:lnTo>
                        <a:pt x="1140" y="53"/>
                      </a:lnTo>
                      <a:lnTo>
                        <a:pt x="1142" y="53"/>
                      </a:lnTo>
                      <a:lnTo>
                        <a:pt x="1144" y="54"/>
                      </a:lnTo>
                      <a:lnTo>
                        <a:pt x="1146" y="57"/>
                      </a:lnTo>
                      <a:lnTo>
                        <a:pt x="1147" y="60"/>
                      </a:lnTo>
                      <a:lnTo>
                        <a:pt x="1149" y="64"/>
                      </a:lnTo>
                      <a:lnTo>
                        <a:pt x="1150" y="69"/>
                      </a:lnTo>
                      <a:lnTo>
                        <a:pt x="1152" y="73"/>
                      </a:lnTo>
                      <a:lnTo>
                        <a:pt x="1154" y="77"/>
                      </a:lnTo>
                      <a:lnTo>
                        <a:pt x="1156" y="80"/>
                      </a:lnTo>
                      <a:lnTo>
                        <a:pt x="1157" y="82"/>
                      </a:lnTo>
                      <a:lnTo>
                        <a:pt x="1159" y="83"/>
                      </a:lnTo>
                      <a:lnTo>
                        <a:pt x="1161" y="82"/>
                      </a:lnTo>
                      <a:lnTo>
                        <a:pt x="1162" y="81"/>
                      </a:lnTo>
                      <a:lnTo>
                        <a:pt x="1164" y="77"/>
                      </a:lnTo>
                      <a:lnTo>
                        <a:pt x="1166" y="73"/>
                      </a:lnTo>
                      <a:lnTo>
                        <a:pt x="1168" y="67"/>
                      </a:lnTo>
                      <a:lnTo>
                        <a:pt x="1169" y="60"/>
                      </a:lnTo>
                      <a:lnTo>
                        <a:pt x="1171" y="52"/>
                      </a:lnTo>
                      <a:lnTo>
                        <a:pt x="1173" y="46"/>
                      </a:lnTo>
                      <a:lnTo>
                        <a:pt x="1174" y="41"/>
                      </a:lnTo>
                      <a:lnTo>
                        <a:pt x="1176" y="39"/>
                      </a:lnTo>
                      <a:lnTo>
                        <a:pt x="1178" y="39"/>
                      </a:lnTo>
                      <a:lnTo>
                        <a:pt x="1180" y="42"/>
                      </a:lnTo>
                      <a:lnTo>
                        <a:pt x="1181" y="48"/>
                      </a:lnTo>
                      <a:lnTo>
                        <a:pt x="1183" y="54"/>
                      </a:lnTo>
                      <a:lnTo>
                        <a:pt x="1185" y="60"/>
                      </a:lnTo>
                      <a:lnTo>
                        <a:pt x="1186" y="64"/>
                      </a:lnTo>
                      <a:lnTo>
                        <a:pt x="1188" y="66"/>
                      </a:lnTo>
                      <a:lnTo>
                        <a:pt x="1190" y="64"/>
                      </a:lnTo>
                      <a:lnTo>
                        <a:pt x="1192" y="59"/>
                      </a:lnTo>
                      <a:lnTo>
                        <a:pt x="1193" y="52"/>
                      </a:lnTo>
                      <a:lnTo>
                        <a:pt x="1195" y="43"/>
                      </a:lnTo>
                      <a:lnTo>
                        <a:pt x="1197" y="35"/>
                      </a:lnTo>
                      <a:lnTo>
                        <a:pt x="1198" y="29"/>
                      </a:lnTo>
                      <a:lnTo>
                        <a:pt x="1200" y="26"/>
                      </a:lnTo>
                      <a:lnTo>
                        <a:pt x="1202" y="26"/>
                      </a:lnTo>
                      <a:lnTo>
                        <a:pt x="1204" y="30"/>
                      </a:lnTo>
                      <a:lnTo>
                        <a:pt x="1205" y="37"/>
                      </a:lnTo>
                      <a:lnTo>
                        <a:pt x="1207" y="44"/>
                      </a:lnTo>
                      <a:lnTo>
                        <a:pt x="1209" y="51"/>
                      </a:lnTo>
                      <a:lnTo>
                        <a:pt x="1210" y="57"/>
                      </a:lnTo>
                      <a:lnTo>
                        <a:pt x="1212" y="60"/>
                      </a:lnTo>
                      <a:lnTo>
                        <a:pt x="1214" y="60"/>
                      </a:lnTo>
                      <a:lnTo>
                        <a:pt x="1216" y="57"/>
                      </a:lnTo>
                      <a:lnTo>
                        <a:pt x="1217" y="52"/>
                      </a:lnTo>
                      <a:lnTo>
                        <a:pt x="1219" y="46"/>
                      </a:lnTo>
                      <a:lnTo>
                        <a:pt x="1221" y="41"/>
                      </a:lnTo>
                      <a:lnTo>
                        <a:pt x="1222" y="36"/>
                      </a:lnTo>
                      <a:lnTo>
                        <a:pt x="1224" y="34"/>
                      </a:lnTo>
                      <a:lnTo>
                        <a:pt x="1226" y="33"/>
                      </a:lnTo>
                      <a:lnTo>
                        <a:pt x="1228" y="35"/>
                      </a:lnTo>
                      <a:lnTo>
                        <a:pt x="1229" y="38"/>
                      </a:lnTo>
                      <a:lnTo>
                        <a:pt x="1231" y="41"/>
                      </a:lnTo>
                      <a:lnTo>
                        <a:pt x="1233" y="43"/>
                      </a:lnTo>
                      <a:lnTo>
                        <a:pt x="1234" y="45"/>
                      </a:lnTo>
                      <a:lnTo>
                        <a:pt x="1236" y="45"/>
                      </a:lnTo>
                      <a:lnTo>
                        <a:pt x="1238" y="45"/>
                      </a:lnTo>
                      <a:lnTo>
                        <a:pt x="1240" y="45"/>
                      </a:lnTo>
                      <a:lnTo>
                        <a:pt x="1241" y="45"/>
                      </a:lnTo>
                      <a:lnTo>
                        <a:pt x="1243" y="45"/>
                      </a:lnTo>
                      <a:lnTo>
                        <a:pt x="1245" y="46"/>
                      </a:lnTo>
                      <a:lnTo>
                        <a:pt x="1246" y="48"/>
                      </a:lnTo>
                      <a:lnTo>
                        <a:pt x="1248" y="50"/>
                      </a:lnTo>
                      <a:lnTo>
                        <a:pt x="1250" y="51"/>
                      </a:lnTo>
                      <a:lnTo>
                        <a:pt x="1252" y="51"/>
                      </a:lnTo>
                      <a:lnTo>
                        <a:pt x="1253" y="49"/>
                      </a:lnTo>
                      <a:lnTo>
                        <a:pt x="1255" y="45"/>
                      </a:lnTo>
                      <a:lnTo>
                        <a:pt x="1257" y="41"/>
                      </a:lnTo>
                      <a:lnTo>
                        <a:pt x="1258" y="36"/>
                      </a:lnTo>
                      <a:lnTo>
                        <a:pt x="1260" y="31"/>
                      </a:lnTo>
                      <a:lnTo>
                        <a:pt x="1262" y="29"/>
                      </a:lnTo>
                      <a:lnTo>
                        <a:pt x="1264" y="29"/>
                      </a:lnTo>
                      <a:lnTo>
                        <a:pt x="1265" y="30"/>
                      </a:lnTo>
                      <a:lnTo>
                        <a:pt x="1267" y="33"/>
                      </a:lnTo>
                      <a:lnTo>
                        <a:pt x="1269" y="38"/>
                      </a:lnTo>
                      <a:lnTo>
                        <a:pt x="1270" y="42"/>
                      </a:lnTo>
                      <a:lnTo>
                        <a:pt x="1272" y="45"/>
                      </a:lnTo>
                      <a:lnTo>
                        <a:pt x="1274" y="46"/>
                      </a:lnTo>
                      <a:lnTo>
                        <a:pt x="1275" y="44"/>
                      </a:lnTo>
                      <a:lnTo>
                        <a:pt x="1277" y="41"/>
                      </a:lnTo>
                      <a:lnTo>
                        <a:pt x="1279" y="37"/>
                      </a:lnTo>
                      <a:lnTo>
                        <a:pt x="1281" y="33"/>
                      </a:lnTo>
                      <a:lnTo>
                        <a:pt x="1282" y="30"/>
                      </a:lnTo>
                      <a:lnTo>
                        <a:pt x="1284" y="29"/>
                      </a:lnTo>
                      <a:lnTo>
                        <a:pt x="1286" y="31"/>
                      </a:lnTo>
                      <a:lnTo>
                        <a:pt x="1287" y="34"/>
                      </a:lnTo>
                      <a:lnTo>
                        <a:pt x="1289" y="39"/>
                      </a:lnTo>
                      <a:lnTo>
                        <a:pt x="1291" y="45"/>
                      </a:lnTo>
                      <a:lnTo>
                        <a:pt x="1292" y="50"/>
                      </a:lnTo>
                      <a:lnTo>
                        <a:pt x="1294" y="53"/>
                      </a:lnTo>
                      <a:lnTo>
                        <a:pt x="1296" y="54"/>
                      </a:lnTo>
                      <a:lnTo>
                        <a:pt x="1298" y="54"/>
                      </a:lnTo>
                      <a:lnTo>
                        <a:pt x="1299" y="51"/>
                      </a:lnTo>
                      <a:lnTo>
                        <a:pt x="1301" y="48"/>
                      </a:lnTo>
                      <a:lnTo>
                        <a:pt x="1303" y="45"/>
                      </a:lnTo>
                      <a:lnTo>
                        <a:pt x="1304" y="43"/>
                      </a:lnTo>
                      <a:lnTo>
                        <a:pt x="1306" y="42"/>
                      </a:lnTo>
                      <a:lnTo>
                        <a:pt x="1308" y="42"/>
                      </a:lnTo>
                      <a:lnTo>
                        <a:pt x="1309" y="44"/>
                      </a:lnTo>
                      <a:lnTo>
                        <a:pt x="1311" y="46"/>
                      </a:lnTo>
                      <a:lnTo>
                        <a:pt x="1313" y="49"/>
                      </a:lnTo>
                      <a:lnTo>
                        <a:pt x="1315" y="52"/>
                      </a:lnTo>
                      <a:lnTo>
                        <a:pt x="1316" y="54"/>
                      </a:lnTo>
                      <a:lnTo>
                        <a:pt x="1318" y="55"/>
                      </a:lnTo>
                      <a:lnTo>
                        <a:pt x="1320" y="55"/>
                      </a:lnTo>
                      <a:lnTo>
                        <a:pt x="1321" y="55"/>
                      </a:lnTo>
                      <a:lnTo>
                        <a:pt x="1323" y="55"/>
                      </a:lnTo>
                      <a:lnTo>
                        <a:pt x="1325" y="55"/>
                      </a:lnTo>
                      <a:lnTo>
                        <a:pt x="1327" y="55"/>
                      </a:lnTo>
                      <a:lnTo>
                        <a:pt x="1328" y="55"/>
                      </a:lnTo>
                      <a:lnTo>
                        <a:pt x="1330" y="56"/>
                      </a:lnTo>
                      <a:lnTo>
                        <a:pt x="1332" y="56"/>
                      </a:lnTo>
                      <a:lnTo>
                        <a:pt x="1333" y="55"/>
                      </a:lnTo>
                      <a:lnTo>
                        <a:pt x="1335" y="55"/>
                      </a:lnTo>
                      <a:lnTo>
                        <a:pt x="1337" y="54"/>
                      </a:lnTo>
                      <a:lnTo>
                        <a:pt x="1339" y="52"/>
                      </a:lnTo>
                      <a:lnTo>
                        <a:pt x="1340" y="51"/>
                      </a:lnTo>
                      <a:lnTo>
                        <a:pt x="1342" y="49"/>
                      </a:lnTo>
                      <a:lnTo>
                        <a:pt x="1344" y="48"/>
                      </a:lnTo>
                      <a:lnTo>
                        <a:pt x="1345" y="48"/>
                      </a:lnTo>
                      <a:lnTo>
                        <a:pt x="1347" y="48"/>
                      </a:lnTo>
                      <a:lnTo>
                        <a:pt x="1349" y="48"/>
                      </a:lnTo>
                      <a:lnTo>
                        <a:pt x="1351" y="48"/>
                      </a:lnTo>
                      <a:lnTo>
                        <a:pt x="1352" y="49"/>
                      </a:lnTo>
                      <a:lnTo>
                        <a:pt x="1354" y="49"/>
                      </a:lnTo>
                      <a:lnTo>
                        <a:pt x="1356" y="49"/>
                      </a:lnTo>
                      <a:lnTo>
                        <a:pt x="1357" y="48"/>
                      </a:lnTo>
                      <a:lnTo>
                        <a:pt x="1359" y="47"/>
                      </a:lnTo>
                      <a:lnTo>
                        <a:pt x="1361" y="46"/>
                      </a:lnTo>
                      <a:lnTo>
                        <a:pt x="1363" y="45"/>
                      </a:lnTo>
                      <a:lnTo>
                        <a:pt x="1364" y="45"/>
                      </a:lnTo>
                      <a:lnTo>
                        <a:pt x="1366" y="44"/>
                      </a:lnTo>
                      <a:lnTo>
                        <a:pt x="1368" y="44"/>
                      </a:lnTo>
                      <a:lnTo>
                        <a:pt x="1369" y="45"/>
                      </a:lnTo>
                      <a:lnTo>
                        <a:pt x="1371" y="46"/>
                      </a:lnTo>
                      <a:lnTo>
                        <a:pt x="1373" y="48"/>
                      </a:lnTo>
                      <a:lnTo>
                        <a:pt x="1375" y="50"/>
                      </a:lnTo>
                      <a:lnTo>
                        <a:pt x="1376" y="53"/>
                      </a:lnTo>
                      <a:lnTo>
                        <a:pt x="1378" y="56"/>
                      </a:lnTo>
                      <a:lnTo>
                        <a:pt x="1380" y="58"/>
                      </a:lnTo>
                      <a:lnTo>
                        <a:pt x="1381" y="61"/>
                      </a:lnTo>
                      <a:lnTo>
                        <a:pt x="1383" y="62"/>
                      </a:lnTo>
                      <a:lnTo>
                        <a:pt x="1385" y="62"/>
                      </a:lnTo>
                      <a:lnTo>
                        <a:pt x="1387" y="61"/>
                      </a:lnTo>
                      <a:lnTo>
                        <a:pt x="1388" y="60"/>
                      </a:lnTo>
                      <a:lnTo>
                        <a:pt x="1390" y="57"/>
                      </a:lnTo>
                      <a:lnTo>
                        <a:pt x="1392" y="54"/>
                      </a:lnTo>
                      <a:lnTo>
                        <a:pt x="1393" y="51"/>
                      </a:lnTo>
                      <a:lnTo>
                        <a:pt x="1395" y="49"/>
                      </a:lnTo>
                      <a:lnTo>
                        <a:pt x="1397" y="46"/>
                      </a:lnTo>
                      <a:lnTo>
                        <a:pt x="1399" y="44"/>
                      </a:lnTo>
                      <a:lnTo>
                        <a:pt x="1400" y="42"/>
                      </a:lnTo>
                      <a:lnTo>
                        <a:pt x="1402" y="40"/>
                      </a:lnTo>
                      <a:lnTo>
                        <a:pt x="1404" y="37"/>
                      </a:lnTo>
                      <a:lnTo>
                        <a:pt x="1405" y="34"/>
                      </a:lnTo>
                      <a:lnTo>
                        <a:pt x="1407" y="31"/>
                      </a:lnTo>
                      <a:lnTo>
                        <a:pt x="1409" y="27"/>
                      </a:lnTo>
                      <a:lnTo>
                        <a:pt x="1411" y="25"/>
                      </a:lnTo>
                      <a:lnTo>
                        <a:pt x="1412" y="23"/>
                      </a:lnTo>
                      <a:lnTo>
                        <a:pt x="1414" y="22"/>
                      </a:lnTo>
                      <a:lnTo>
                        <a:pt x="1415" y="23"/>
                      </a:lnTo>
                      <a:lnTo>
                        <a:pt x="1417" y="25"/>
                      </a:lnTo>
                      <a:lnTo>
                        <a:pt x="1419" y="28"/>
                      </a:lnTo>
                      <a:lnTo>
                        <a:pt x="1421" y="32"/>
                      </a:lnTo>
                      <a:lnTo>
                        <a:pt x="1423" y="37"/>
                      </a:lnTo>
                      <a:lnTo>
                        <a:pt x="1424" y="42"/>
                      </a:lnTo>
                      <a:lnTo>
                        <a:pt x="1426" y="46"/>
                      </a:lnTo>
                      <a:lnTo>
                        <a:pt x="1427" y="50"/>
                      </a:lnTo>
                      <a:lnTo>
                        <a:pt x="1429" y="53"/>
                      </a:lnTo>
                      <a:lnTo>
                        <a:pt x="1431" y="55"/>
                      </a:lnTo>
                      <a:lnTo>
                        <a:pt x="1433" y="56"/>
                      </a:lnTo>
                      <a:lnTo>
                        <a:pt x="1435" y="57"/>
                      </a:lnTo>
                      <a:lnTo>
                        <a:pt x="1436" y="57"/>
                      </a:lnTo>
                      <a:lnTo>
                        <a:pt x="1438" y="56"/>
                      </a:lnTo>
                      <a:lnTo>
                        <a:pt x="1439" y="55"/>
                      </a:lnTo>
                      <a:lnTo>
                        <a:pt x="1441" y="54"/>
                      </a:lnTo>
                      <a:lnTo>
                        <a:pt x="1443" y="51"/>
                      </a:lnTo>
                      <a:lnTo>
                        <a:pt x="1445" y="49"/>
                      </a:lnTo>
                      <a:lnTo>
                        <a:pt x="1447" y="47"/>
                      </a:lnTo>
                      <a:lnTo>
                        <a:pt x="1448" y="45"/>
                      </a:lnTo>
                      <a:lnTo>
                        <a:pt x="1450" y="43"/>
                      </a:lnTo>
                      <a:lnTo>
                        <a:pt x="1451" y="43"/>
                      </a:lnTo>
                      <a:lnTo>
                        <a:pt x="1453" y="43"/>
                      </a:lnTo>
                      <a:lnTo>
                        <a:pt x="1455" y="44"/>
                      </a:lnTo>
                      <a:lnTo>
                        <a:pt x="1457" y="46"/>
                      </a:lnTo>
                      <a:lnTo>
                        <a:pt x="1458" y="48"/>
                      </a:lnTo>
                      <a:lnTo>
                        <a:pt x="1460" y="50"/>
                      </a:lnTo>
                      <a:lnTo>
                        <a:pt x="1462" y="52"/>
                      </a:lnTo>
                      <a:lnTo>
                        <a:pt x="1463" y="53"/>
                      </a:lnTo>
                      <a:lnTo>
                        <a:pt x="1465" y="53"/>
                      </a:lnTo>
                      <a:lnTo>
                        <a:pt x="1467" y="52"/>
                      </a:lnTo>
                      <a:lnTo>
                        <a:pt x="1469" y="50"/>
                      </a:lnTo>
                      <a:lnTo>
                        <a:pt x="1470" y="47"/>
                      </a:lnTo>
                      <a:lnTo>
                        <a:pt x="1472" y="45"/>
                      </a:lnTo>
                      <a:lnTo>
                        <a:pt x="1474" y="42"/>
                      </a:lnTo>
                      <a:lnTo>
                        <a:pt x="1475" y="41"/>
                      </a:lnTo>
                      <a:lnTo>
                        <a:pt x="1477" y="39"/>
                      </a:lnTo>
                      <a:lnTo>
                        <a:pt x="1479" y="39"/>
                      </a:lnTo>
                      <a:lnTo>
                        <a:pt x="1481" y="39"/>
                      </a:lnTo>
                      <a:lnTo>
                        <a:pt x="1482" y="40"/>
                      </a:lnTo>
                      <a:lnTo>
                        <a:pt x="1484" y="41"/>
                      </a:lnTo>
                      <a:lnTo>
                        <a:pt x="1486" y="42"/>
                      </a:lnTo>
                      <a:lnTo>
                        <a:pt x="1487" y="43"/>
                      </a:lnTo>
                      <a:lnTo>
                        <a:pt x="1489" y="43"/>
                      </a:lnTo>
                      <a:lnTo>
                        <a:pt x="1491" y="41"/>
                      </a:lnTo>
                      <a:lnTo>
                        <a:pt x="1493" y="39"/>
                      </a:lnTo>
                      <a:lnTo>
                        <a:pt x="1494" y="35"/>
                      </a:lnTo>
                      <a:lnTo>
                        <a:pt x="1496" y="31"/>
                      </a:lnTo>
                      <a:lnTo>
                        <a:pt x="1498" y="26"/>
                      </a:lnTo>
                      <a:lnTo>
                        <a:pt x="1499" y="21"/>
                      </a:lnTo>
                      <a:lnTo>
                        <a:pt x="1501" y="17"/>
                      </a:lnTo>
                      <a:lnTo>
                        <a:pt x="1503" y="14"/>
                      </a:lnTo>
                      <a:lnTo>
                        <a:pt x="1505" y="12"/>
                      </a:lnTo>
                      <a:lnTo>
                        <a:pt x="1506" y="12"/>
                      </a:lnTo>
                      <a:lnTo>
                        <a:pt x="1508" y="13"/>
                      </a:lnTo>
                      <a:lnTo>
                        <a:pt x="1510" y="15"/>
                      </a:lnTo>
                      <a:lnTo>
                        <a:pt x="1511" y="18"/>
                      </a:lnTo>
                      <a:lnTo>
                        <a:pt x="1513" y="20"/>
                      </a:lnTo>
                      <a:lnTo>
                        <a:pt x="1515" y="23"/>
                      </a:lnTo>
                      <a:lnTo>
                        <a:pt x="1516" y="24"/>
                      </a:lnTo>
                      <a:lnTo>
                        <a:pt x="1518" y="25"/>
                      </a:lnTo>
                      <a:lnTo>
                        <a:pt x="1520" y="25"/>
                      </a:lnTo>
                      <a:lnTo>
                        <a:pt x="1522" y="25"/>
                      </a:lnTo>
                      <a:lnTo>
                        <a:pt x="1523" y="24"/>
                      </a:lnTo>
                      <a:lnTo>
                        <a:pt x="1525" y="22"/>
                      </a:lnTo>
                      <a:lnTo>
                        <a:pt x="1527" y="20"/>
                      </a:lnTo>
                      <a:lnTo>
                        <a:pt x="1528" y="19"/>
                      </a:lnTo>
                      <a:lnTo>
                        <a:pt x="1530" y="18"/>
                      </a:lnTo>
                      <a:lnTo>
                        <a:pt x="1532" y="18"/>
                      </a:lnTo>
                      <a:lnTo>
                        <a:pt x="1534" y="18"/>
                      </a:lnTo>
                      <a:lnTo>
                        <a:pt x="1535" y="18"/>
                      </a:lnTo>
                      <a:lnTo>
                        <a:pt x="1537" y="19"/>
                      </a:lnTo>
                      <a:lnTo>
                        <a:pt x="1539" y="20"/>
                      </a:lnTo>
                      <a:lnTo>
                        <a:pt x="1540" y="22"/>
                      </a:lnTo>
                      <a:lnTo>
                        <a:pt x="1542" y="24"/>
                      </a:lnTo>
                      <a:lnTo>
                        <a:pt x="1544" y="26"/>
                      </a:lnTo>
                      <a:lnTo>
                        <a:pt x="1546" y="28"/>
                      </a:lnTo>
                      <a:lnTo>
                        <a:pt x="1547" y="30"/>
                      </a:lnTo>
                      <a:lnTo>
                        <a:pt x="1549" y="32"/>
                      </a:lnTo>
                      <a:lnTo>
                        <a:pt x="1551" y="33"/>
                      </a:lnTo>
                      <a:lnTo>
                        <a:pt x="1552" y="35"/>
                      </a:lnTo>
                      <a:lnTo>
                        <a:pt x="1554" y="36"/>
                      </a:lnTo>
                      <a:lnTo>
                        <a:pt x="1556" y="37"/>
                      </a:lnTo>
                      <a:lnTo>
                        <a:pt x="1558" y="37"/>
                      </a:lnTo>
                      <a:lnTo>
                        <a:pt x="1559" y="38"/>
                      </a:lnTo>
                      <a:lnTo>
                        <a:pt x="1561" y="38"/>
                      </a:lnTo>
                      <a:lnTo>
                        <a:pt x="1562" y="37"/>
                      </a:lnTo>
                      <a:lnTo>
                        <a:pt x="1564" y="37"/>
                      </a:lnTo>
                      <a:lnTo>
                        <a:pt x="1566" y="37"/>
                      </a:lnTo>
                      <a:lnTo>
                        <a:pt x="1568" y="37"/>
                      </a:lnTo>
                      <a:lnTo>
                        <a:pt x="1570" y="37"/>
                      </a:lnTo>
                      <a:lnTo>
                        <a:pt x="1571" y="36"/>
                      </a:lnTo>
                      <a:lnTo>
                        <a:pt x="1573" y="36"/>
                      </a:lnTo>
                      <a:lnTo>
                        <a:pt x="1574" y="36"/>
                      </a:lnTo>
                      <a:lnTo>
                        <a:pt x="1576" y="37"/>
                      </a:lnTo>
                      <a:lnTo>
                        <a:pt x="1578" y="37"/>
                      </a:lnTo>
                      <a:lnTo>
                        <a:pt x="1580" y="37"/>
                      </a:lnTo>
                      <a:lnTo>
                        <a:pt x="1582" y="36"/>
                      </a:lnTo>
                      <a:lnTo>
                        <a:pt x="1583" y="36"/>
                      </a:lnTo>
                      <a:lnTo>
                        <a:pt x="1585" y="35"/>
                      </a:lnTo>
                      <a:lnTo>
                        <a:pt x="1586" y="33"/>
                      </a:lnTo>
                      <a:lnTo>
                        <a:pt x="1588" y="31"/>
                      </a:lnTo>
                      <a:lnTo>
                        <a:pt x="1590" y="30"/>
                      </a:lnTo>
                      <a:lnTo>
                        <a:pt x="1592" y="28"/>
                      </a:lnTo>
                      <a:lnTo>
                        <a:pt x="1593" y="26"/>
                      </a:lnTo>
                      <a:lnTo>
                        <a:pt x="1595" y="25"/>
                      </a:lnTo>
                      <a:lnTo>
                        <a:pt x="1597" y="25"/>
                      </a:lnTo>
                      <a:lnTo>
                        <a:pt x="1598" y="24"/>
                      </a:lnTo>
                      <a:lnTo>
                        <a:pt x="1600" y="24"/>
                      </a:lnTo>
                      <a:lnTo>
                        <a:pt x="1602" y="23"/>
                      </a:lnTo>
                      <a:lnTo>
                        <a:pt x="1604" y="22"/>
                      </a:lnTo>
                      <a:lnTo>
                        <a:pt x="1605" y="20"/>
                      </a:lnTo>
                      <a:lnTo>
                        <a:pt x="1607" y="18"/>
                      </a:lnTo>
                      <a:lnTo>
                        <a:pt x="1609" y="16"/>
                      </a:lnTo>
                      <a:lnTo>
                        <a:pt x="1610" y="13"/>
                      </a:lnTo>
                      <a:lnTo>
                        <a:pt x="1612" y="11"/>
                      </a:lnTo>
                      <a:lnTo>
                        <a:pt x="1614" y="10"/>
                      </a:lnTo>
                      <a:lnTo>
                        <a:pt x="1616" y="9"/>
                      </a:lnTo>
                      <a:lnTo>
                        <a:pt x="1617" y="10"/>
                      </a:lnTo>
                      <a:lnTo>
                        <a:pt x="1619" y="10"/>
                      </a:lnTo>
                      <a:lnTo>
                        <a:pt x="1621" y="11"/>
                      </a:lnTo>
                      <a:lnTo>
                        <a:pt x="1622" y="13"/>
                      </a:lnTo>
                      <a:lnTo>
                        <a:pt x="1624" y="14"/>
                      </a:lnTo>
                      <a:lnTo>
                        <a:pt x="1626" y="16"/>
                      </a:lnTo>
                      <a:lnTo>
                        <a:pt x="1628" y="17"/>
                      </a:lnTo>
                      <a:lnTo>
                        <a:pt x="1629" y="18"/>
                      </a:lnTo>
                      <a:lnTo>
                        <a:pt x="1631" y="18"/>
                      </a:lnTo>
                      <a:lnTo>
                        <a:pt x="1633" y="19"/>
                      </a:lnTo>
                      <a:lnTo>
                        <a:pt x="1634" y="20"/>
                      </a:lnTo>
                      <a:lnTo>
                        <a:pt x="1636" y="20"/>
                      </a:lnTo>
                      <a:lnTo>
                        <a:pt x="1638" y="21"/>
                      </a:lnTo>
                      <a:lnTo>
                        <a:pt x="1640" y="21"/>
                      </a:lnTo>
                      <a:lnTo>
                        <a:pt x="1641" y="22"/>
                      </a:lnTo>
                      <a:lnTo>
                        <a:pt x="1643" y="22"/>
                      </a:lnTo>
                      <a:lnTo>
                        <a:pt x="1645" y="22"/>
                      </a:lnTo>
                      <a:lnTo>
                        <a:pt x="1646" y="22"/>
                      </a:lnTo>
                      <a:lnTo>
                        <a:pt x="1648" y="23"/>
                      </a:lnTo>
                      <a:lnTo>
                        <a:pt x="1650" y="24"/>
                      </a:lnTo>
                      <a:lnTo>
                        <a:pt x="1652" y="25"/>
                      </a:lnTo>
                      <a:lnTo>
                        <a:pt x="1653" y="27"/>
                      </a:lnTo>
                      <a:lnTo>
                        <a:pt x="1655" y="30"/>
                      </a:lnTo>
                      <a:lnTo>
                        <a:pt x="1657" y="31"/>
                      </a:lnTo>
                      <a:lnTo>
                        <a:pt x="1658" y="32"/>
                      </a:lnTo>
                      <a:lnTo>
                        <a:pt x="1660" y="32"/>
                      </a:lnTo>
                      <a:lnTo>
                        <a:pt x="1662" y="31"/>
                      </a:lnTo>
                      <a:lnTo>
                        <a:pt x="1664" y="29"/>
                      </a:lnTo>
                      <a:lnTo>
                        <a:pt x="1665" y="26"/>
                      </a:lnTo>
                      <a:lnTo>
                        <a:pt x="1667" y="23"/>
                      </a:lnTo>
                      <a:lnTo>
                        <a:pt x="1669" y="20"/>
                      </a:lnTo>
                      <a:lnTo>
                        <a:pt x="1670" y="18"/>
                      </a:lnTo>
                      <a:lnTo>
                        <a:pt x="1672" y="16"/>
                      </a:lnTo>
                      <a:lnTo>
                        <a:pt x="1674" y="15"/>
                      </a:lnTo>
                      <a:lnTo>
                        <a:pt x="1676" y="14"/>
                      </a:lnTo>
                      <a:lnTo>
                        <a:pt x="1677" y="14"/>
                      </a:lnTo>
                      <a:lnTo>
                        <a:pt x="1679" y="13"/>
                      </a:lnTo>
                      <a:lnTo>
                        <a:pt x="1681" y="12"/>
                      </a:lnTo>
                      <a:lnTo>
                        <a:pt x="1682" y="10"/>
                      </a:lnTo>
                      <a:lnTo>
                        <a:pt x="1684" y="7"/>
                      </a:lnTo>
                      <a:lnTo>
                        <a:pt x="1686" y="5"/>
                      </a:lnTo>
                      <a:lnTo>
                        <a:pt x="1688" y="2"/>
                      </a:lnTo>
                      <a:lnTo>
                        <a:pt x="1689" y="0"/>
                      </a:lnTo>
                      <a:lnTo>
                        <a:pt x="1691" y="0"/>
                      </a:lnTo>
                      <a:lnTo>
                        <a:pt x="1693" y="0"/>
                      </a:lnTo>
                      <a:lnTo>
                        <a:pt x="1694" y="2"/>
                      </a:lnTo>
                      <a:lnTo>
                        <a:pt x="1696" y="4"/>
                      </a:lnTo>
                      <a:lnTo>
                        <a:pt x="1698" y="8"/>
                      </a:lnTo>
                      <a:lnTo>
                        <a:pt x="1700" y="11"/>
                      </a:lnTo>
                      <a:lnTo>
                        <a:pt x="1701" y="15"/>
                      </a:lnTo>
                      <a:lnTo>
                        <a:pt x="1703" y="19"/>
                      </a:lnTo>
                      <a:lnTo>
                        <a:pt x="1705" y="22"/>
                      </a:lnTo>
                      <a:lnTo>
                        <a:pt x="1706" y="25"/>
                      </a:lnTo>
                      <a:lnTo>
                        <a:pt x="1708" y="27"/>
                      </a:lnTo>
                      <a:lnTo>
                        <a:pt x="1710" y="29"/>
                      </a:lnTo>
                      <a:lnTo>
                        <a:pt x="1712" y="30"/>
                      </a:lnTo>
                      <a:lnTo>
                        <a:pt x="1713" y="30"/>
                      </a:lnTo>
                      <a:lnTo>
                        <a:pt x="1715" y="29"/>
                      </a:lnTo>
                      <a:lnTo>
                        <a:pt x="1717" y="26"/>
                      </a:lnTo>
                      <a:lnTo>
                        <a:pt x="1718" y="23"/>
                      </a:lnTo>
                      <a:lnTo>
                        <a:pt x="1720" y="19"/>
                      </a:lnTo>
                      <a:lnTo>
                        <a:pt x="1722" y="15"/>
                      </a:lnTo>
                      <a:lnTo>
                        <a:pt x="1723" y="11"/>
                      </a:lnTo>
                      <a:lnTo>
                        <a:pt x="1725" y="8"/>
                      </a:lnTo>
                      <a:lnTo>
                        <a:pt x="1727" y="5"/>
                      </a:lnTo>
                      <a:lnTo>
                        <a:pt x="1728" y="4"/>
                      </a:lnTo>
                      <a:lnTo>
                        <a:pt x="1730" y="4"/>
                      </a:lnTo>
                      <a:lnTo>
                        <a:pt x="1732" y="5"/>
                      </a:lnTo>
                      <a:lnTo>
                        <a:pt x="1734" y="7"/>
                      </a:lnTo>
                      <a:lnTo>
                        <a:pt x="1735" y="10"/>
                      </a:lnTo>
                      <a:lnTo>
                        <a:pt x="1737" y="12"/>
                      </a:lnTo>
                      <a:lnTo>
                        <a:pt x="1739" y="15"/>
                      </a:lnTo>
                      <a:lnTo>
                        <a:pt x="1740" y="18"/>
                      </a:lnTo>
                      <a:lnTo>
                        <a:pt x="1742" y="21"/>
                      </a:lnTo>
                      <a:lnTo>
                        <a:pt x="1744" y="24"/>
                      </a:lnTo>
                      <a:lnTo>
                        <a:pt x="1746" y="26"/>
                      </a:lnTo>
                      <a:lnTo>
                        <a:pt x="1747" y="29"/>
                      </a:lnTo>
                      <a:lnTo>
                        <a:pt x="1749" y="31"/>
                      </a:lnTo>
                      <a:lnTo>
                        <a:pt x="1751" y="33"/>
                      </a:lnTo>
                      <a:lnTo>
                        <a:pt x="1752" y="33"/>
                      </a:lnTo>
                      <a:lnTo>
                        <a:pt x="1754" y="34"/>
                      </a:lnTo>
                      <a:lnTo>
                        <a:pt x="1756" y="33"/>
                      </a:lnTo>
                      <a:lnTo>
                        <a:pt x="1758" y="32"/>
                      </a:lnTo>
                      <a:lnTo>
                        <a:pt x="1759" y="30"/>
                      </a:lnTo>
                      <a:lnTo>
                        <a:pt x="1761" y="29"/>
                      </a:lnTo>
                      <a:lnTo>
                        <a:pt x="1763" y="27"/>
                      </a:lnTo>
                      <a:lnTo>
                        <a:pt x="1764" y="26"/>
                      </a:lnTo>
                      <a:lnTo>
                        <a:pt x="1766" y="25"/>
                      </a:lnTo>
                      <a:lnTo>
                        <a:pt x="1768" y="26"/>
                      </a:lnTo>
                      <a:lnTo>
                        <a:pt x="1769" y="26"/>
                      </a:lnTo>
                      <a:lnTo>
                        <a:pt x="1771" y="28"/>
                      </a:lnTo>
                      <a:lnTo>
                        <a:pt x="1773" y="30"/>
                      </a:lnTo>
                      <a:lnTo>
                        <a:pt x="1775" y="31"/>
                      </a:lnTo>
                      <a:lnTo>
                        <a:pt x="1776" y="31"/>
                      </a:lnTo>
                      <a:lnTo>
                        <a:pt x="1778" y="31"/>
                      </a:lnTo>
                      <a:lnTo>
                        <a:pt x="1780" y="31"/>
                      </a:lnTo>
                      <a:lnTo>
                        <a:pt x="1781" y="30"/>
                      </a:lnTo>
                      <a:lnTo>
                        <a:pt x="1783" y="28"/>
                      </a:lnTo>
                      <a:lnTo>
                        <a:pt x="1785" y="26"/>
                      </a:lnTo>
                      <a:lnTo>
                        <a:pt x="1787" y="25"/>
                      </a:lnTo>
                      <a:lnTo>
                        <a:pt x="1788" y="24"/>
                      </a:lnTo>
                      <a:lnTo>
                        <a:pt x="1790" y="25"/>
                      </a:lnTo>
                      <a:lnTo>
                        <a:pt x="1792" y="26"/>
                      </a:lnTo>
                      <a:lnTo>
                        <a:pt x="1793" y="28"/>
                      </a:lnTo>
                      <a:lnTo>
                        <a:pt x="1795" y="31"/>
                      </a:lnTo>
                      <a:lnTo>
                        <a:pt x="1797" y="34"/>
                      </a:lnTo>
                      <a:lnTo>
                        <a:pt x="1799" y="37"/>
                      </a:lnTo>
                      <a:lnTo>
                        <a:pt x="1800" y="39"/>
                      </a:lnTo>
                      <a:lnTo>
                        <a:pt x="1802" y="41"/>
                      </a:lnTo>
                      <a:lnTo>
                        <a:pt x="1804" y="42"/>
                      </a:lnTo>
                      <a:lnTo>
                        <a:pt x="1805" y="42"/>
                      </a:lnTo>
                      <a:lnTo>
                        <a:pt x="1807" y="41"/>
                      </a:lnTo>
                      <a:lnTo>
                        <a:pt x="1809" y="39"/>
                      </a:lnTo>
                      <a:lnTo>
                        <a:pt x="1811" y="38"/>
                      </a:lnTo>
                      <a:lnTo>
                        <a:pt x="1812" y="36"/>
                      </a:lnTo>
                      <a:lnTo>
                        <a:pt x="1814" y="33"/>
                      </a:lnTo>
                      <a:lnTo>
                        <a:pt x="1816" y="31"/>
                      </a:lnTo>
                      <a:lnTo>
                        <a:pt x="1817" y="28"/>
                      </a:lnTo>
                      <a:lnTo>
                        <a:pt x="1819" y="25"/>
                      </a:lnTo>
                      <a:lnTo>
                        <a:pt x="1821" y="23"/>
                      </a:lnTo>
                      <a:lnTo>
                        <a:pt x="1823" y="20"/>
                      </a:lnTo>
                      <a:lnTo>
                        <a:pt x="1824" y="18"/>
                      </a:lnTo>
                      <a:lnTo>
                        <a:pt x="1826" y="16"/>
                      </a:lnTo>
                      <a:lnTo>
                        <a:pt x="1828" y="15"/>
                      </a:lnTo>
                      <a:lnTo>
                        <a:pt x="1829" y="15"/>
                      </a:lnTo>
                      <a:lnTo>
                        <a:pt x="1831" y="17"/>
                      </a:lnTo>
                      <a:lnTo>
                        <a:pt x="1833" y="18"/>
                      </a:lnTo>
                      <a:lnTo>
                        <a:pt x="1835" y="20"/>
                      </a:lnTo>
                      <a:lnTo>
                        <a:pt x="1836" y="21"/>
                      </a:lnTo>
                      <a:lnTo>
                        <a:pt x="1838" y="22"/>
                      </a:lnTo>
                      <a:lnTo>
                        <a:pt x="1840" y="21"/>
                      </a:lnTo>
                      <a:lnTo>
                        <a:pt x="1841" y="20"/>
                      </a:lnTo>
                      <a:lnTo>
                        <a:pt x="1843" y="17"/>
                      </a:lnTo>
                      <a:lnTo>
                        <a:pt x="1845" y="15"/>
                      </a:lnTo>
                      <a:lnTo>
                        <a:pt x="1847" y="13"/>
                      </a:lnTo>
                      <a:lnTo>
                        <a:pt x="1848" y="11"/>
                      </a:lnTo>
                      <a:lnTo>
                        <a:pt x="1850" y="12"/>
                      </a:lnTo>
                      <a:lnTo>
                        <a:pt x="1851" y="13"/>
                      </a:lnTo>
                      <a:lnTo>
                        <a:pt x="1853" y="16"/>
                      </a:lnTo>
                      <a:lnTo>
                        <a:pt x="1855" y="19"/>
                      </a:lnTo>
                      <a:lnTo>
                        <a:pt x="1857" y="22"/>
                      </a:lnTo>
                      <a:lnTo>
                        <a:pt x="1859" y="25"/>
                      </a:lnTo>
                      <a:lnTo>
                        <a:pt x="1860" y="26"/>
                      </a:lnTo>
                      <a:lnTo>
                        <a:pt x="1862" y="26"/>
                      </a:lnTo>
                      <a:lnTo>
                        <a:pt x="1863" y="26"/>
                      </a:lnTo>
                      <a:lnTo>
                        <a:pt x="1865" y="25"/>
                      </a:lnTo>
                      <a:lnTo>
                        <a:pt x="1867" y="24"/>
                      </a:lnTo>
                      <a:lnTo>
                        <a:pt x="1869" y="26"/>
                      </a:lnTo>
                      <a:lnTo>
                        <a:pt x="1871" y="29"/>
                      </a:lnTo>
                      <a:lnTo>
                        <a:pt x="1872" y="34"/>
                      </a:lnTo>
                      <a:lnTo>
                        <a:pt x="1874" y="41"/>
                      </a:lnTo>
                      <a:lnTo>
                        <a:pt x="1875" y="50"/>
                      </a:lnTo>
                      <a:lnTo>
                        <a:pt x="1877" y="59"/>
                      </a:lnTo>
                      <a:lnTo>
                        <a:pt x="1879" y="68"/>
                      </a:lnTo>
                      <a:lnTo>
                        <a:pt x="1881" y="75"/>
                      </a:lnTo>
                      <a:lnTo>
                        <a:pt x="1883" y="81"/>
                      </a:lnTo>
                      <a:lnTo>
                        <a:pt x="1884" y="85"/>
                      </a:lnTo>
                      <a:lnTo>
                        <a:pt x="1886" y="86"/>
                      </a:lnTo>
                      <a:lnTo>
                        <a:pt x="1887" y="85"/>
                      </a:lnTo>
                      <a:lnTo>
                        <a:pt x="1889" y="82"/>
                      </a:lnTo>
                      <a:lnTo>
                        <a:pt x="1891" y="78"/>
                      </a:lnTo>
                      <a:lnTo>
                        <a:pt x="1893" y="73"/>
                      </a:lnTo>
                      <a:lnTo>
                        <a:pt x="1895" y="66"/>
                      </a:lnTo>
                      <a:lnTo>
                        <a:pt x="1896" y="59"/>
                      </a:lnTo>
                      <a:lnTo>
                        <a:pt x="1898" y="51"/>
                      </a:lnTo>
                      <a:lnTo>
                        <a:pt x="1899" y="43"/>
                      </a:lnTo>
                      <a:lnTo>
                        <a:pt x="1901" y="36"/>
                      </a:lnTo>
                      <a:lnTo>
                        <a:pt x="1903" y="30"/>
                      </a:lnTo>
                      <a:lnTo>
                        <a:pt x="1905" y="26"/>
                      </a:lnTo>
                      <a:lnTo>
                        <a:pt x="1906" y="25"/>
                      </a:lnTo>
                      <a:lnTo>
                        <a:pt x="1908" y="26"/>
                      </a:lnTo>
                      <a:lnTo>
                        <a:pt x="1910" y="31"/>
                      </a:lnTo>
                      <a:lnTo>
                        <a:pt x="1911" y="37"/>
                      </a:lnTo>
                      <a:lnTo>
                        <a:pt x="1913" y="44"/>
                      </a:lnTo>
                      <a:lnTo>
                        <a:pt x="1915" y="52"/>
                      </a:lnTo>
                      <a:lnTo>
                        <a:pt x="1917" y="59"/>
                      </a:lnTo>
                      <a:lnTo>
                        <a:pt x="1918" y="64"/>
                      </a:lnTo>
                      <a:lnTo>
                        <a:pt x="1920" y="68"/>
                      </a:lnTo>
                      <a:lnTo>
                        <a:pt x="1922" y="69"/>
                      </a:lnTo>
                      <a:lnTo>
                        <a:pt x="1923" y="69"/>
                      </a:lnTo>
                      <a:lnTo>
                        <a:pt x="1925" y="67"/>
                      </a:lnTo>
                      <a:lnTo>
                        <a:pt x="1927" y="64"/>
                      </a:lnTo>
                      <a:lnTo>
                        <a:pt x="1929" y="61"/>
                      </a:lnTo>
                      <a:lnTo>
                        <a:pt x="1930" y="60"/>
                      </a:lnTo>
                      <a:lnTo>
                        <a:pt x="1932" y="60"/>
                      </a:lnTo>
                      <a:lnTo>
                        <a:pt x="1934" y="61"/>
                      </a:lnTo>
                      <a:lnTo>
                        <a:pt x="1935" y="64"/>
                      </a:lnTo>
                      <a:lnTo>
                        <a:pt x="1937" y="69"/>
                      </a:lnTo>
                      <a:lnTo>
                        <a:pt x="1939" y="74"/>
                      </a:lnTo>
                      <a:lnTo>
                        <a:pt x="1941" y="79"/>
                      </a:lnTo>
                      <a:lnTo>
                        <a:pt x="1942" y="83"/>
                      </a:lnTo>
                      <a:lnTo>
                        <a:pt x="1944" y="86"/>
                      </a:lnTo>
                      <a:lnTo>
                        <a:pt x="1946" y="88"/>
                      </a:lnTo>
                      <a:lnTo>
                        <a:pt x="1947" y="88"/>
                      </a:lnTo>
                      <a:lnTo>
                        <a:pt x="1949" y="86"/>
                      </a:lnTo>
                      <a:lnTo>
                        <a:pt x="1951" y="83"/>
                      </a:lnTo>
                      <a:lnTo>
                        <a:pt x="1953" y="80"/>
                      </a:lnTo>
                      <a:lnTo>
                        <a:pt x="1954" y="76"/>
                      </a:lnTo>
                      <a:lnTo>
                        <a:pt x="1956" y="73"/>
                      </a:lnTo>
                      <a:lnTo>
                        <a:pt x="1958" y="72"/>
                      </a:lnTo>
                      <a:lnTo>
                        <a:pt x="1959" y="71"/>
                      </a:lnTo>
                      <a:lnTo>
                        <a:pt x="1961" y="73"/>
                      </a:lnTo>
                      <a:lnTo>
                        <a:pt x="1963" y="75"/>
                      </a:lnTo>
                      <a:lnTo>
                        <a:pt x="1964" y="77"/>
                      </a:lnTo>
                      <a:lnTo>
                        <a:pt x="1966" y="80"/>
                      </a:lnTo>
                      <a:lnTo>
                        <a:pt x="1968" y="83"/>
                      </a:lnTo>
                      <a:lnTo>
                        <a:pt x="1970" y="84"/>
                      </a:lnTo>
                      <a:lnTo>
                        <a:pt x="1971" y="84"/>
                      </a:lnTo>
                      <a:lnTo>
                        <a:pt x="1973" y="83"/>
                      </a:lnTo>
                      <a:lnTo>
                        <a:pt x="1975" y="81"/>
                      </a:lnTo>
                      <a:lnTo>
                        <a:pt x="1976" y="79"/>
                      </a:lnTo>
                      <a:lnTo>
                        <a:pt x="1978" y="78"/>
                      </a:lnTo>
                      <a:lnTo>
                        <a:pt x="1980" y="78"/>
                      </a:lnTo>
                      <a:lnTo>
                        <a:pt x="1982" y="80"/>
                      </a:lnTo>
                      <a:lnTo>
                        <a:pt x="1983" y="83"/>
                      </a:lnTo>
                      <a:lnTo>
                        <a:pt x="1985" y="88"/>
                      </a:lnTo>
                      <a:lnTo>
                        <a:pt x="1987" y="94"/>
                      </a:lnTo>
                      <a:lnTo>
                        <a:pt x="1988" y="100"/>
                      </a:lnTo>
                      <a:lnTo>
                        <a:pt x="1990" y="105"/>
                      </a:lnTo>
                      <a:lnTo>
                        <a:pt x="1992" y="109"/>
                      </a:lnTo>
                      <a:lnTo>
                        <a:pt x="1994" y="111"/>
                      </a:lnTo>
                      <a:lnTo>
                        <a:pt x="1995" y="111"/>
                      </a:lnTo>
                      <a:lnTo>
                        <a:pt x="1997" y="110"/>
                      </a:lnTo>
                      <a:lnTo>
                        <a:pt x="1999" y="106"/>
                      </a:lnTo>
                      <a:lnTo>
                        <a:pt x="2000" y="102"/>
                      </a:lnTo>
                      <a:lnTo>
                        <a:pt x="2002" y="98"/>
                      </a:lnTo>
                      <a:lnTo>
                        <a:pt x="2004" y="94"/>
                      </a:lnTo>
                      <a:lnTo>
                        <a:pt x="2006" y="91"/>
                      </a:lnTo>
                      <a:lnTo>
                        <a:pt x="2007" y="89"/>
                      </a:lnTo>
                      <a:lnTo>
                        <a:pt x="2009" y="89"/>
                      </a:lnTo>
                      <a:lnTo>
                        <a:pt x="2010" y="91"/>
                      </a:lnTo>
                      <a:lnTo>
                        <a:pt x="2012" y="93"/>
                      </a:lnTo>
                      <a:lnTo>
                        <a:pt x="2014" y="95"/>
                      </a:lnTo>
                      <a:lnTo>
                        <a:pt x="2016" y="98"/>
                      </a:lnTo>
                      <a:lnTo>
                        <a:pt x="2018" y="101"/>
                      </a:lnTo>
                      <a:lnTo>
                        <a:pt x="2019" y="103"/>
                      </a:lnTo>
                      <a:lnTo>
                        <a:pt x="2021" y="103"/>
                      </a:lnTo>
                      <a:lnTo>
                        <a:pt x="2022" y="104"/>
                      </a:lnTo>
                      <a:lnTo>
                        <a:pt x="2024" y="104"/>
                      </a:lnTo>
                      <a:lnTo>
                        <a:pt x="2026" y="104"/>
                      </a:lnTo>
                      <a:lnTo>
                        <a:pt x="2028" y="105"/>
                      </a:lnTo>
                      <a:lnTo>
                        <a:pt x="2029" y="107"/>
                      </a:lnTo>
                      <a:lnTo>
                        <a:pt x="2031" y="111"/>
                      </a:lnTo>
                      <a:lnTo>
                        <a:pt x="2033" y="115"/>
                      </a:lnTo>
                      <a:lnTo>
                        <a:pt x="2034" y="120"/>
                      </a:lnTo>
                      <a:lnTo>
                        <a:pt x="2036" y="124"/>
                      </a:lnTo>
                      <a:lnTo>
                        <a:pt x="2038" y="127"/>
                      </a:lnTo>
                      <a:lnTo>
                        <a:pt x="2040" y="129"/>
                      </a:lnTo>
                      <a:lnTo>
                        <a:pt x="2041" y="128"/>
                      </a:lnTo>
                      <a:lnTo>
                        <a:pt x="2043" y="125"/>
                      </a:lnTo>
                      <a:lnTo>
                        <a:pt x="2045" y="121"/>
                      </a:lnTo>
                      <a:lnTo>
                        <a:pt x="2046" y="117"/>
                      </a:lnTo>
                      <a:lnTo>
                        <a:pt x="2048" y="114"/>
                      </a:lnTo>
                      <a:lnTo>
                        <a:pt x="2050" y="114"/>
                      </a:lnTo>
                      <a:lnTo>
                        <a:pt x="2052" y="116"/>
                      </a:lnTo>
                      <a:lnTo>
                        <a:pt x="2053" y="120"/>
                      </a:lnTo>
                      <a:lnTo>
                        <a:pt x="2055" y="127"/>
                      </a:lnTo>
                      <a:lnTo>
                        <a:pt x="2057" y="134"/>
                      </a:lnTo>
                      <a:lnTo>
                        <a:pt x="2058" y="141"/>
                      </a:lnTo>
                      <a:lnTo>
                        <a:pt x="2060" y="147"/>
                      </a:lnTo>
                      <a:lnTo>
                        <a:pt x="2062" y="150"/>
                      </a:lnTo>
                      <a:lnTo>
                        <a:pt x="2064" y="149"/>
                      </a:lnTo>
                      <a:lnTo>
                        <a:pt x="2065" y="146"/>
                      </a:lnTo>
                      <a:lnTo>
                        <a:pt x="2067" y="140"/>
                      </a:lnTo>
                      <a:lnTo>
                        <a:pt x="2069" y="133"/>
                      </a:lnTo>
                      <a:lnTo>
                        <a:pt x="2070" y="126"/>
                      </a:lnTo>
                      <a:lnTo>
                        <a:pt x="2072" y="120"/>
                      </a:lnTo>
                      <a:lnTo>
                        <a:pt x="2074" y="116"/>
                      </a:lnTo>
                      <a:lnTo>
                        <a:pt x="2076" y="115"/>
                      </a:lnTo>
                      <a:lnTo>
                        <a:pt x="2077" y="116"/>
                      </a:lnTo>
                      <a:lnTo>
                        <a:pt x="2079" y="120"/>
                      </a:lnTo>
                      <a:lnTo>
                        <a:pt x="2081" y="125"/>
                      </a:lnTo>
                      <a:lnTo>
                        <a:pt x="2082" y="131"/>
                      </a:lnTo>
                      <a:lnTo>
                        <a:pt x="2084" y="138"/>
                      </a:lnTo>
                      <a:lnTo>
                        <a:pt x="2086" y="144"/>
                      </a:lnTo>
                      <a:lnTo>
                        <a:pt x="2088" y="148"/>
                      </a:lnTo>
                      <a:lnTo>
                        <a:pt x="2089" y="151"/>
                      </a:lnTo>
                      <a:lnTo>
                        <a:pt x="2091" y="153"/>
                      </a:lnTo>
                      <a:lnTo>
                        <a:pt x="2093" y="152"/>
                      </a:lnTo>
                      <a:lnTo>
                        <a:pt x="2094" y="150"/>
                      </a:lnTo>
                      <a:lnTo>
                        <a:pt x="2096" y="147"/>
                      </a:lnTo>
                      <a:lnTo>
                        <a:pt x="2098" y="143"/>
                      </a:lnTo>
                      <a:lnTo>
                        <a:pt x="2100" y="139"/>
                      </a:lnTo>
                      <a:lnTo>
                        <a:pt x="2101" y="136"/>
                      </a:lnTo>
                      <a:lnTo>
                        <a:pt x="2103" y="132"/>
                      </a:lnTo>
                      <a:lnTo>
                        <a:pt x="2105" y="129"/>
                      </a:lnTo>
                      <a:lnTo>
                        <a:pt x="2106" y="127"/>
                      </a:lnTo>
                      <a:lnTo>
                        <a:pt x="2108" y="124"/>
                      </a:lnTo>
                      <a:lnTo>
                        <a:pt x="2110" y="122"/>
                      </a:lnTo>
                      <a:lnTo>
                        <a:pt x="2112" y="120"/>
                      </a:lnTo>
                      <a:lnTo>
                        <a:pt x="2113" y="117"/>
                      </a:lnTo>
                      <a:lnTo>
                        <a:pt x="2115" y="114"/>
                      </a:lnTo>
                      <a:lnTo>
                        <a:pt x="2117" y="110"/>
                      </a:lnTo>
                      <a:lnTo>
                        <a:pt x="2118" y="107"/>
                      </a:lnTo>
                      <a:lnTo>
                        <a:pt x="2120" y="104"/>
                      </a:lnTo>
                      <a:lnTo>
                        <a:pt x="2122" y="101"/>
                      </a:lnTo>
                      <a:lnTo>
                        <a:pt x="2124" y="99"/>
                      </a:lnTo>
                      <a:lnTo>
                        <a:pt x="2125" y="98"/>
                      </a:lnTo>
                      <a:lnTo>
                        <a:pt x="2127" y="98"/>
                      </a:lnTo>
                      <a:lnTo>
                        <a:pt x="2129" y="98"/>
                      </a:lnTo>
                      <a:lnTo>
                        <a:pt x="2130" y="99"/>
                      </a:lnTo>
                      <a:lnTo>
                        <a:pt x="2132" y="99"/>
                      </a:lnTo>
                      <a:lnTo>
                        <a:pt x="2134" y="100"/>
                      </a:lnTo>
                      <a:lnTo>
                        <a:pt x="2136" y="100"/>
                      </a:lnTo>
                      <a:lnTo>
                        <a:pt x="2137" y="100"/>
                      </a:lnTo>
                      <a:lnTo>
                        <a:pt x="2139" y="101"/>
                      </a:lnTo>
                      <a:lnTo>
                        <a:pt x="2141" y="103"/>
                      </a:lnTo>
                      <a:lnTo>
                        <a:pt x="2142" y="105"/>
                      </a:lnTo>
                      <a:lnTo>
                        <a:pt x="2144" y="107"/>
                      </a:lnTo>
                      <a:lnTo>
                        <a:pt x="2146" y="111"/>
                      </a:lnTo>
                      <a:lnTo>
                        <a:pt x="2148" y="114"/>
                      </a:lnTo>
                      <a:lnTo>
                        <a:pt x="2149" y="117"/>
                      </a:lnTo>
                      <a:lnTo>
                        <a:pt x="2151" y="120"/>
                      </a:lnTo>
                      <a:lnTo>
                        <a:pt x="2153" y="121"/>
                      </a:lnTo>
                      <a:lnTo>
                        <a:pt x="2154" y="120"/>
                      </a:lnTo>
                      <a:lnTo>
                        <a:pt x="2156" y="119"/>
                      </a:lnTo>
                      <a:lnTo>
                        <a:pt x="2158" y="117"/>
                      </a:lnTo>
                      <a:lnTo>
                        <a:pt x="2160" y="114"/>
                      </a:lnTo>
                      <a:lnTo>
                        <a:pt x="2161" y="112"/>
                      </a:lnTo>
                      <a:lnTo>
                        <a:pt x="2163" y="109"/>
                      </a:lnTo>
                      <a:lnTo>
                        <a:pt x="2164" y="107"/>
                      </a:lnTo>
                      <a:lnTo>
                        <a:pt x="2166" y="106"/>
                      </a:lnTo>
                      <a:lnTo>
                        <a:pt x="2168" y="105"/>
                      </a:lnTo>
                      <a:lnTo>
                        <a:pt x="2170" y="104"/>
                      </a:lnTo>
                      <a:lnTo>
                        <a:pt x="2171" y="104"/>
                      </a:lnTo>
                      <a:lnTo>
                        <a:pt x="2173" y="104"/>
                      </a:lnTo>
                      <a:lnTo>
                        <a:pt x="2175" y="105"/>
                      </a:lnTo>
                      <a:lnTo>
                        <a:pt x="2176" y="106"/>
                      </a:lnTo>
                      <a:lnTo>
                        <a:pt x="2178" y="108"/>
                      </a:lnTo>
                      <a:lnTo>
                        <a:pt x="2180" y="110"/>
                      </a:lnTo>
                      <a:lnTo>
                        <a:pt x="2182" y="113"/>
                      </a:lnTo>
                      <a:lnTo>
                        <a:pt x="2183" y="115"/>
                      </a:lnTo>
                      <a:lnTo>
                        <a:pt x="2185" y="118"/>
                      </a:lnTo>
                      <a:lnTo>
                        <a:pt x="2187" y="119"/>
                      </a:lnTo>
                      <a:lnTo>
                        <a:pt x="2188" y="120"/>
                      </a:lnTo>
                      <a:lnTo>
                        <a:pt x="2190" y="119"/>
                      </a:lnTo>
                      <a:lnTo>
                        <a:pt x="2192" y="118"/>
                      </a:lnTo>
                      <a:lnTo>
                        <a:pt x="2194" y="117"/>
                      </a:lnTo>
                      <a:lnTo>
                        <a:pt x="2195" y="116"/>
                      </a:lnTo>
                      <a:lnTo>
                        <a:pt x="2197" y="116"/>
                      </a:lnTo>
                      <a:lnTo>
                        <a:pt x="2199" y="117"/>
                      </a:lnTo>
                      <a:lnTo>
                        <a:pt x="2200" y="120"/>
                      </a:lnTo>
                      <a:lnTo>
                        <a:pt x="2202" y="125"/>
                      </a:lnTo>
                      <a:lnTo>
                        <a:pt x="2204" y="131"/>
                      </a:lnTo>
                      <a:lnTo>
                        <a:pt x="2206" y="137"/>
                      </a:lnTo>
                      <a:lnTo>
                        <a:pt x="2207" y="142"/>
                      </a:lnTo>
                      <a:lnTo>
                        <a:pt x="2209" y="144"/>
                      </a:lnTo>
                      <a:lnTo>
                        <a:pt x="2211" y="144"/>
                      </a:lnTo>
                      <a:lnTo>
                        <a:pt x="2212" y="142"/>
                      </a:lnTo>
                      <a:lnTo>
                        <a:pt x="2214" y="137"/>
                      </a:lnTo>
                      <a:lnTo>
                        <a:pt x="2216" y="132"/>
                      </a:lnTo>
                      <a:lnTo>
                        <a:pt x="2217" y="125"/>
                      </a:lnTo>
                      <a:lnTo>
                        <a:pt x="2219" y="120"/>
                      </a:lnTo>
                      <a:lnTo>
                        <a:pt x="2221" y="117"/>
                      </a:lnTo>
                      <a:lnTo>
                        <a:pt x="2223" y="115"/>
                      </a:lnTo>
                      <a:lnTo>
                        <a:pt x="2224" y="115"/>
                      </a:lnTo>
                      <a:lnTo>
                        <a:pt x="2226" y="117"/>
                      </a:lnTo>
                      <a:lnTo>
                        <a:pt x="2228" y="119"/>
                      </a:lnTo>
                      <a:lnTo>
                        <a:pt x="2229" y="122"/>
                      </a:lnTo>
                      <a:lnTo>
                        <a:pt x="2231" y="123"/>
                      </a:lnTo>
                      <a:lnTo>
                        <a:pt x="2233" y="124"/>
                      </a:lnTo>
                      <a:lnTo>
                        <a:pt x="2235" y="124"/>
                      </a:lnTo>
                      <a:lnTo>
                        <a:pt x="2236" y="124"/>
                      </a:lnTo>
                      <a:lnTo>
                        <a:pt x="2238" y="124"/>
                      </a:lnTo>
                      <a:lnTo>
                        <a:pt x="2240" y="124"/>
                      </a:lnTo>
                      <a:lnTo>
                        <a:pt x="2241" y="126"/>
                      </a:lnTo>
                      <a:lnTo>
                        <a:pt x="2243" y="128"/>
                      </a:lnTo>
                      <a:lnTo>
                        <a:pt x="2245" y="131"/>
                      </a:lnTo>
                      <a:lnTo>
                        <a:pt x="2247" y="134"/>
                      </a:lnTo>
                      <a:lnTo>
                        <a:pt x="2248" y="136"/>
                      </a:lnTo>
                      <a:lnTo>
                        <a:pt x="2250" y="137"/>
                      </a:lnTo>
                      <a:lnTo>
                        <a:pt x="2252" y="136"/>
                      </a:lnTo>
                      <a:lnTo>
                        <a:pt x="2253" y="134"/>
                      </a:lnTo>
                      <a:lnTo>
                        <a:pt x="2255" y="131"/>
                      </a:lnTo>
                      <a:lnTo>
                        <a:pt x="2257" y="128"/>
                      </a:lnTo>
                      <a:lnTo>
                        <a:pt x="2259" y="126"/>
                      </a:lnTo>
                      <a:lnTo>
                        <a:pt x="2260" y="126"/>
                      </a:lnTo>
                      <a:lnTo>
                        <a:pt x="2262" y="129"/>
                      </a:lnTo>
                      <a:lnTo>
                        <a:pt x="2264" y="133"/>
                      </a:lnTo>
                      <a:lnTo>
                        <a:pt x="2265" y="139"/>
                      </a:lnTo>
                      <a:lnTo>
                        <a:pt x="2267" y="148"/>
                      </a:lnTo>
                      <a:lnTo>
                        <a:pt x="2269" y="155"/>
                      </a:lnTo>
                      <a:lnTo>
                        <a:pt x="2271" y="163"/>
                      </a:lnTo>
                      <a:lnTo>
                        <a:pt x="2272" y="168"/>
                      </a:lnTo>
                      <a:lnTo>
                        <a:pt x="2274" y="172"/>
                      </a:lnTo>
                      <a:lnTo>
                        <a:pt x="2276" y="173"/>
                      </a:lnTo>
                      <a:lnTo>
                        <a:pt x="2277" y="172"/>
                      </a:lnTo>
                      <a:lnTo>
                        <a:pt x="2279" y="171"/>
                      </a:lnTo>
                      <a:lnTo>
                        <a:pt x="2281" y="169"/>
                      </a:lnTo>
                      <a:lnTo>
                        <a:pt x="2283" y="168"/>
                      </a:lnTo>
                      <a:lnTo>
                        <a:pt x="2284" y="168"/>
                      </a:lnTo>
                      <a:lnTo>
                        <a:pt x="2286" y="169"/>
                      </a:lnTo>
                      <a:lnTo>
                        <a:pt x="2288" y="170"/>
                      </a:lnTo>
                      <a:lnTo>
                        <a:pt x="2289" y="171"/>
                      </a:lnTo>
                      <a:lnTo>
                        <a:pt x="2291" y="171"/>
                      </a:lnTo>
                      <a:lnTo>
                        <a:pt x="2293" y="171"/>
                      </a:lnTo>
                      <a:lnTo>
                        <a:pt x="2295" y="169"/>
                      </a:lnTo>
                      <a:lnTo>
                        <a:pt x="2296" y="167"/>
                      </a:lnTo>
                      <a:lnTo>
                        <a:pt x="2298" y="164"/>
                      </a:lnTo>
                      <a:lnTo>
                        <a:pt x="2299" y="161"/>
                      </a:lnTo>
                      <a:lnTo>
                        <a:pt x="2301" y="158"/>
                      </a:lnTo>
                      <a:lnTo>
                        <a:pt x="2303" y="157"/>
                      </a:lnTo>
                      <a:lnTo>
                        <a:pt x="2305" y="157"/>
                      </a:lnTo>
                      <a:lnTo>
                        <a:pt x="2307" y="158"/>
                      </a:lnTo>
                      <a:lnTo>
                        <a:pt x="2308" y="161"/>
                      </a:lnTo>
                      <a:lnTo>
                        <a:pt x="2310" y="165"/>
                      </a:lnTo>
                      <a:lnTo>
                        <a:pt x="2311" y="168"/>
                      </a:lnTo>
                      <a:lnTo>
                        <a:pt x="2313" y="172"/>
                      </a:lnTo>
                      <a:lnTo>
                        <a:pt x="2315" y="173"/>
                      </a:lnTo>
                      <a:lnTo>
                        <a:pt x="2317" y="174"/>
                      </a:lnTo>
                      <a:lnTo>
                        <a:pt x="2319" y="172"/>
                      </a:lnTo>
                      <a:lnTo>
                        <a:pt x="2320" y="169"/>
                      </a:lnTo>
                      <a:lnTo>
                        <a:pt x="2322" y="165"/>
                      </a:lnTo>
                      <a:lnTo>
                        <a:pt x="2323" y="161"/>
                      </a:lnTo>
                      <a:lnTo>
                        <a:pt x="2325" y="156"/>
                      </a:lnTo>
                      <a:lnTo>
                        <a:pt x="2327" y="153"/>
                      </a:lnTo>
                      <a:lnTo>
                        <a:pt x="2329" y="150"/>
                      </a:lnTo>
                      <a:lnTo>
                        <a:pt x="2331" y="150"/>
                      </a:lnTo>
                      <a:lnTo>
                        <a:pt x="2332" y="151"/>
                      </a:lnTo>
                      <a:lnTo>
                        <a:pt x="2334" y="154"/>
                      </a:lnTo>
                      <a:lnTo>
                        <a:pt x="2335" y="157"/>
                      </a:lnTo>
                      <a:lnTo>
                        <a:pt x="2337" y="161"/>
                      </a:lnTo>
                      <a:lnTo>
                        <a:pt x="2339" y="164"/>
                      </a:lnTo>
                      <a:lnTo>
                        <a:pt x="2341" y="166"/>
                      </a:lnTo>
                      <a:lnTo>
                        <a:pt x="2342" y="166"/>
                      </a:lnTo>
                      <a:lnTo>
                        <a:pt x="2344" y="165"/>
                      </a:lnTo>
                      <a:lnTo>
                        <a:pt x="2346" y="161"/>
                      </a:lnTo>
                      <a:lnTo>
                        <a:pt x="2347" y="157"/>
                      </a:lnTo>
                      <a:lnTo>
                        <a:pt x="2349" y="153"/>
                      </a:lnTo>
                      <a:lnTo>
                        <a:pt x="2351" y="148"/>
                      </a:lnTo>
                      <a:lnTo>
                        <a:pt x="2353" y="143"/>
                      </a:lnTo>
                      <a:lnTo>
                        <a:pt x="2354" y="140"/>
                      </a:lnTo>
                      <a:lnTo>
                        <a:pt x="2356" y="137"/>
                      </a:lnTo>
                      <a:lnTo>
                        <a:pt x="2358" y="135"/>
                      </a:lnTo>
                      <a:lnTo>
                        <a:pt x="2359" y="134"/>
                      </a:lnTo>
                      <a:lnTo>
                        <a:pt x="2361" y="132"/>
                      </a:lnTo>
                      <a:lnTo>
                        <a:pt x="2363" y="131"/>
                      </a:lnTo>
                      <a:lnTo>
                        <a:pt x="2365" y="129"/>
                      </a:lnTo>
                      <a:lnTo>
                        <a:pt x="2366" y="128"/>
                      </a:lnTo>
                      <a:lnTo>
                        <a:pt x="2368" y="126"/>
                      </a:lnTo>
                      <a:lnTo>
                        <a:pt x="2370" y="126"/>
                      </a:lnTo>
                      <a:lnTo>
                        <a:pt x="2371" y="126"/>
                      </a:lnTo>
                      <a:lnTo>
                        <a:pt x="2373" y="128"/>
                      </a:lnTo>
                      <a:lnTo>
                        <a:pt x="2375" y="130"/>
                      </a:lnTo>
                      <a:lnTo>
                        <a:pt x="2377" y="132"/>
                      </a:lnTo>
                      <a:lnTo>
                        <a:pt x="2378" y="134"/>
                      </a:lnTo>
                      <a:lnTo>
                        <a:pt x="2380" y="135"/>
                      </a:lnTo>
                      <a:lnTo>
                        <a:pt x="2382" y="135"/>
                      </a:lnTo>
                      <a:lnTo>
                        <a:pt x="2383" y="134"/>
                      </a:lnTo>
                      <a:lnTo>
                        <a:pt x="2385" y="132"/>
                      </a:lnTo>
                      <a:lnTo>
                        <a:pt x="2387" y="129"/>
                      </a:lnTo>
                      <a:lnTo>
                        <a:pt x="2389" y="126"/>
                      </a:lnTo>
                      <a:lnTo>
                        <a:pt x="2390" y="123"/>
                      </a:lnTo>
                      <a:lnTo>
                        <a:pt x="2392" y="122"/>
                      </a:lnTo>
                      <a:lnTo>
                        <a:pt x="2394" y="121"/>
                      </a:lnTo>
                      <a:lnTo>
                        <a:pt x="2395" y="122"/>
                      </a:lnTo>
                      <a:lnTo>
                        <a:pt x="2397" y="123"/>
                      </a:lnTo>
                      <a:lnTo>
                        <a:pt x="2399" y="125"/>
                      </a:lnTo>
                      <a:lnTo>
                        <a:pt x="2401" y="127"/>
                      </a:lnTo>
                      <a:lnTo>
                        <a:pt x="2402" y="128"/>
                      </a:lnTo>
                      <a:lnTo>
                        <a:pt x="2404" y="128"/>
                      </a:lnTo>
                      <a:lnTo>
                        <a:pt x="2406" y="127"/>
                      </a:lnTo>
                      <a:lnTo>
                        <a:pt x="2407" y="125"/>
                      </a:lnTo>
                      <a:lnTo>
                        <a:pt x="2409" y="123"/>
                      </a:lnTo>
                      <a:lnTo>
                        <a:pt x="2411" y="121"/>
                      </a:lnTo>
                      <a:lnTo>
                        <a:pt x="2413" y="118"/>
                      </a:lnTo>
                      <a:lnTo>
                        <a:pt x="2414" y="117"/>
                      </a:lnTo>
                      <a:lnTo>
                        <a:pt x="2416" y="116"/>
                      </a:lnTo>
                      <a:lnTo>
                        <a:pt x="2418" y="117"/>
                      </a:lnTo>
                      <a:lnTo>
                        <a:pt x="2419" y="118"/>
                      </a:lnTo>
                      <a:lnTo>
                        <a:pt x="2421" y="121"/>
                      </a:lnTo>
                      <a:lnTo>
                        <a:pt x="2423" y="125"/>
                      </a:lnTo>
                      <a:lnTo>
                        <a:pt x="2424" y="129"/>
                      </a:lnTo>
                      <a:lnTo>
                        <a:pt x="2426" y="134"/>
                      </a:lnTo>
                      <a:lnTo>
                        <a:pt x="2428" y="138"/>
                      </a:lnTo>
                      <a:lnTo>
                        <a:pt x="2430" y="141"/>
                      </a:lnTo>
                      <a:lnTo>
                        <a:pt x="2431" y="142"/>
                      </a:lnTo>
                      <a:lnTo>
                        <a:pt x="2433" y="141"/>
                      </a:lnTo>
                      <a:lnTo>
                        <a:pt x="2435" y="138"/>
                      </a:lnTo>
                      <a:lnTo>
                        <a:pt x="2436" y="134"/>
                      </a:lnTo>
                      <a:lnTo>
                        <a:pt x="2438" y="128"/>
                      </a:lnTo>
                      <a:lnTo>
                        <a:pt x="2440" y="122"/>
                      </a:lnTo>
                      <a:lnTo>
                        <a:pt x="2442" y="117"/>
                      </a:lnTo>
                      <a:lnTo>
                        <a:pt x="2443" y="114"/>
                      </a:lnTo>
                      <a:lnTo>
                        <a:pt x="2445" y="114"/>
                      </a:lnTo>
                      <a:lnTo>
                        <a:pt x="2447" y="116"/>
                      </a:lnTo>
                      <a:lnTo>
                        <a:pt x="2448" y="121"/>
                      </a:lnTo>
                      <a:lnTo>
                        <a:pt x="2450" y="128"/>
                      </a:lnTo>
                      <a:lnTo>
                        <a:pt x="2452" y="135"/>
                      </a:lnTo>
                      <a:lnTo>
                        <a:pt x="2454" y="143"/>
                      </a:lnTo>
                      <a:lnTo>
                        <a:pt x="2455" y="149"/>
                      </a:lnTo>
                      <a:lnTo>
                        <a:pt x="2457" y="153"/>
                      </a:lnTo>
                      <a:lnTo>
                        <a:pt x="2458" y="155"/>
                      </a:lnTo>
                      <a:lnTo>
                        <a:pt x="2460" y="155"/>
                      </a:lnTo>
                      <a:lnTo>
                        <a:pt x="2462" y="154"/>
                      </a:lnTo>
                      <a:lnTo>
                        <a:pt x="2464" y="151"/>
                      </a:lnTo>
                      <a:lnTo>
                        <a:pt x="2465" y="149"/>
                      </a:lnTo>
                      <a:lnTo>
                        <a:pt x="2467" y="146"/>
                      </a:lnTo>
                      <a:lnTo>
                        <a:pt x="2469" y="143"/>
                      </a:lnTo>
                      <a:lnTo>
                        <a:pt x="2470" y="141"/>
                      </a:lnTo>
                      <a:lnTo>
                        <a:pt x="2472" y="138"/>
                      </a:lnTo>
                      <a:lnTo>
                        <a:pt x="2474" y="136"/>
                      </a:lnTo>
                      <a:lnTo>
                        <a:pt x="2476" y="132"/>
                      </a:lnTo>
                      <a:lnTo>
                        <a:pt x="2477" y="128"/>
                      </a:lnTo>
                      <a:lnTo>
                        <a:pt x="2479" y="125"/>
                      </a:lnTo>
                      <a:lnTo>
                        <a:pt x="2481" y="122"/>
                      </a:lnTo>
                      <a:lnTo>
                        <a:pt x="2482" y="121"/>
                      </a:lnTo>
                      <a:lnTo>
                        <a:pt x="2484" y="122"/>
                      </a:lnTo>
                      <a:lnTo>
                        <a:pt x="2486" y="126"/>
                      </a:lnTo>
                      <a:lnTo>
                        <a:pt x="2488" y="132"/>
                      </a:lnTo>
                      <a:lnTo>
                        <a:pt x="2489" y="140"/>
                      </a:lnTo>
                      <a:lnTo>
                        <a:pt x="2491" y="148"/>
                      </a:lnTo>
                      <a:lnTo>
                        <a:pt x="2493" y="155"/>
                      </a:lnTo>
                      <a:lnTo>
                        <a:pt x="2494" y="160"/>
                      </a:lnTo>
                      <a:lnTo>
                        <a:pt x="2496" y="162"/>
                      </a:lnTo>
                      <a:lnTo>
                        <a:pt x="2498" y="161"/>
                      </a:lnTo>
                      <a:lnTo>
                        <a:pt x="2500" y="158"/>
                      </a:lnTo>
                      <a:lnTo>
                        <a:pt x="2501" y="153"/>
                      </a:lnTo>
                      <a:lnTo>
                        <a:pt x="2503" y="147"/>
                      </a:lnTo>
                      <a:lnTo>
                        <a:pt x="2505" y="141"/>
                      </a:lnTo>
                      <a:lnTo>
                        <a:pt x="2506" y="137"/>
                      </a:lnTo>
                      <a:lnTo>
                        <a:pt x="2508" y="136"/>
                      </a:lnTo>
                      <a:lnTo>
                        <a:pt x="2510" y="136"/>
                      </a:lnTo>
                      <a:lnTo>
                        <a:pt x="2512" y="136"/>
                      </a:lnTo>
                      <a:lnTo>
                        <a:pt x="2513" y="137"/>
                      </a:lnTo>
                      <a:lnTo>
                        <a:pt x="2515" y="137"/>
                      </a:lnTo>
                      <a:lnTo>
                        <a:pt x="2517" y="136"/>
                      </a:lnTo>
                      <a:lnTo>
                        <a:pt x="2518" y="132"/>
                      </a:lnTo>
                      <a:lnTo>
                        <a:pt x="2520" y="127"/>
                      </a:lnTo>
                      <a:lnTo>
                        <a:pt x="2522" y="122"/>
                      </a:lnTo>
                      <a:lnTo>
                        <a:pt x="2524" y="117"/>
                      </a:lnTo>
                      <a:lnTo>
                        <a:pt x="2525" y="113"/>
                      </a:lnTo>
                      <a:lnTo>
                        <a:pt x="2527" y="111"/>
                      </a:lnTo>
                      <a:lnTo>
                        <a:pt x="2529" y="112"/>
                      </a:lnTo>
                      <a:lnTo>
                        <a:pt x="2530" y="115"/>
                      </a:lnTo>
                      <a:lnTo>
                        <a:pt x="2532" y="119"/>
                      </a:lnTo>
                      <a:lnTo>
                        <a:pt x="2534" y="123"/>
                      </a:lnTo>
                      <a:lnTo>
                        <a:pt x="2536" y="127"/>
                      </a:lnTo>
                      <a:lnTo>
                        <a:pt x="2537" y="129"/>
                      </a:lnTo>
                      <a:lnTo>
                        <a:pt x="2539" y="129"/>
                      </a:lnTo>
                      <a:lnTo>
                        <a:pt x="2541" y="126"/>
                      </a:lnTo>
                      <a:lnTo>
                        <a:pt x="2542" y="124"/>
                      </a:lnTo>
                      <a:lnTo>
                        <a:pt x="2544" y="121"/>
                      </a:lnTo>
                      <a:lnTo>
                        <a:pt x="2546" y="119"/>
                      </a:lnTo>
                      <a:lnTo>
                        <a:pt x="2548" y="119"/>
                      </a:lnTo>
                      <a:lnTo>
                        <a:pt x="2549" y="121"/>
                      </a:lnTo>
                      <a:lnTo>
                        <a:pt x="2551" y="124"/>
                      </a:lnTo>
                      <a:lnTo>
                        <a:pt x="2553" y="128"/>
                      </a:lnTo>
                      <a:lnTo>
                        <a:pt x="2554" y="131"/>
                      </a:lnTo>
                      <a:lnTo>
                        <a:pt x="2556" y="134"/>
                      </a:lnTo>
                      <a:lnTo>
                        <a:pt x="2558" y="134"/>
                      </a:lnTo>
                      <a:lnTo>
                        <a:pt x="2560" y="132"/>
                      </a:lnTo>
                      <a:lnTo>
                        <a:pt x="2561" y="128"/>
                      </a:lnTo>
                      <a:lnTo>
                        <a:pt x="2563" y="123"/>
                      </a:lnTo>
                      <a:lnTo>
                        <a:pt x="2565" y="119"/>
                      </a:lnTo>
                      <a:lnTo>
                        <a:pt x="2566" y="115"/>
                      </a:lnTo>
                      <a:lnTo>
                        <a:pt x="2568" y="113"/>
                      </a:lnTo>
                      <a:lnTo>
                        <a:pt x="2570" y="114"/>
                      </a:lnTo>
                      <a:lnTo>
                        <a:pt x="2572" y="116"/>
                      </a:lnTo>
                      <a:lnTo>
                        <a:pt x="2573" y="120"/>
                      </a:lnTo>
                      <a:lnTo>
                        <a:pt x="2575" y="124"/>
                      </a:lnTo>
                      <a:lnTo>
                        <a:pt x="2577" y="128"/>
                      </a:lnTo>
                      <a:lnTo>
                        <a:pt x="2578" y="130"/>
                      </a:lnTo>
                      <a:lnTo>
                        <a:pt x="2580" y="131"/>
                      </a:lnTo>
                      <a:lnTo>
                        <a:pt x="2582" y="131"/>
                      </a:lnTo>
                      <a:lnTo>
                        <a:pt x="2584" y="130"/>
                      </a:lnTo>
                      <a:lnTo>
                        <a:pt x="2585" y="128"/>
                      </a:lnTo>
                      <a:lnTo>
                        <a:pt x="2587" y="125"/>
                      </a:lnTo>
                      <a:lnTo>
                        <a:pt x="2589" y="123"/>
                      </a:lnTo>
                      <a:lnTo>
                        <a:pt x="2590" y="122"/>
                      </a:lnTo>
                      <a:lnTo>
                        <a:pt x="2592" y="120"/>
                      </a:lnTo>
                      <a:lnTo>
                        <a:pt x="2594" y="118"/>
                      </a:lnTo>
                      <a:lnTo>
                        <a:pt x="2596" y="116"/>
                      </a:lnTo>
                      <a:lnTo>
                        <a:pt x="2597" y="113"/>
                      </a:lnTo>
                      <a:lnTo>
                        <a:pt x="2599" y="110"/>
                      </a:lnTo>
                      <a:lnTo>
                        <a:pt x="2600" y="106"/>
                      </a:lnTo>
                      <a:lnTo>
                        <a:pt x="2602" y="103"/>
                      </a:lnTo>
                      <a:lnTo>
                        <a:pt x="2604" y="101"/>
                      </a:lnTo>
                      <a:lnTo>
                        <a:pt x="2606" y="99"/>
                      </a:lnTo>
                      <a:lnTo>
                        <a:pt x="2608" y="99"/>
                      </a:lnTo>
                      <a:lnTo>
                        <a:pt x="2609" y="99"/>
                      </a:lnTo>
                      <a:lnTo>
                        <a:pt x="2611" y="101"/>
                      </a:lnTo>
                      <a:lnTo>
                        <a:pt x="2612" y="103"/>
                      </a:lnTo>
                      <a:lnTo>
                        <a:pt x="2614" y="105"/>
                      </a:lnTo>
                      <a:lnTo>
                        <a:pt x="2616" y="108"/>
                      </a:lnTo>
                      <a:lnTo>
                        <a:pt x="2618" y="111"/>
                      </a:lnTo>
                      <a:lnTo>
                        <a:pt x="2620" y="114"/>
                      </a:lnTo>
                      <a:lnTo>
                        <a:pt x="2621" y="118"/>
                      </a:lnTo>
                      <a:lnTo>
                        <a:pt x="2623" y="124"/>
                      </a:lnTo>
                      <a:lnTo>
                        <a:pt x="2624" y="132"/>
                      </a:lnTo>
                      <a:lnTo>
                        <a:pt x="2626" y="141"/>
                      </a:lnTo>
                      <a:lnTo>
                        <a:pt x="2628" y="151"/>
                      </a:lnTo>
                      <a:lnTo>
                        <a:pt x="2630" y="161"/>
                      </a:lnTo>
                      <a:lnTo>
                        <a:pt x="2631" y="168"/>
                      </a:lnTo>
                      <a:lnTo>
                        <a:pt x="2633" y="173"/>
                      </a:lnTo>
                      <a:lnTo>
                        <a:pt x="2635" y="174"/>
                      </a:lnTo>
                      <a:lnTo>
                        <a:pt x="2636" y="171"/>
                      </a:lnTo>
                      <a:lnTo>
                        <a:pt x="2638" y="165"/>
                      </a:lnTo>
                      <a:lnTo>
                        <a:pt x="2640" y="156"/>
                      </a:lnTo>
                      <a:lnTo>
                        <a:pt x="2642" y="146"/>
                      </a:lnTo>
                      <a:lnTo>
                        <a:pt x="2643" y="137"/>
                      </a:lnTo>
                      <a:lnTo>
                        <a:pt x="2645" y="130"/>
                      </a:lnTo>
                      <a:lnTo>
                        <a:pt x="2647" y="127"/>
                      </a:lnTo>
                      <a:lnTo>
                        <a:pt x="2648" y="126"/>
                      </a:lnTo>
                      <a:lnTo>
                        <a:pt x="2650" y="129"/>
                      </a:lnTo>
                      <a:lnTo>
                        <a:pt x="2652" y="133"/>
                      </a:lnTo>
                      <a:lnTo>
                        <a:pt x="2654" y="137"/>
                      </a:lnTo>
                      <a:lnTo>
                        <a:pt x="2655" y="141"/>
                      </a:lnTo>
                      <a:lnTo>
                        <a:pt x="2657" y="142"/>
                      </a:lnTo>
                      <a:lnTo>
                        <a:pt x="2659" y="142"/>
                      </a:lnTo>
                      <a:lnTo>
                        <a:pt x="2660" y="140"/>
                      </a:lnTo>
                      <a:lnTo>
                        <a:pt x="2662" y="137"/>
                      </a:lnTo>
                      <a:lnTo>
                        <a:pt x="2664" y="134"/>
                      </a:lnTo>
                      <a:lnTo>
                        <a:pt x="2665" y="132"/>
                      </a:lnTo>
                      <a:lnTo>
                        <a:pt x="2667" y="132"/>
                      </a:lnTo>
                      <a:lnTo>
                        <a:pt x="2669" y="134"/>
                      </a:lnTo>
                      <a:lnTo>
                        <a:pt x="2671" y="137"/>
                      </a:lnTo>
                      <a:lnTo>
                        <a:pt x="2672" y="139"/>
                      </a:lnTo>
                      <a:lnTo>
                        <a:pt x="2674" y="142"/>
                      </a:lnTo>
                      <a:lnTo>
                        <a:pt x="2676" y="142"/>
                      </a:lnTo>
                      <a:lnTo>
                        <a:pt x="2677" y="139"/>
                      </a:lnTo>
                      <a:lnTo>
                        <a:pt x="2679" y="132"/>
                      </a:lnTo>
                      <a:lnTo>
                        <a:pt x="2681" y="124"/>
                      </a:lnTo>
                      <a:lnTo>
                        <a:pt x="2683" y="113"/>
                      </a:lnTo>
                      <a:lnTo>
                        <a:pt x="2684" y="102"/>
                      </a:lnTo>
                      <a:lnTo>
                        <a:pt x="2686" y="92"/>
                      </a:lnTo>
                      <a:lnTo>
                        <a:pt x="2688" y="84"/>
                      </a:lnTo>
                      <a:lnTo>
                        <a:pt x="2689" y="80"/>
                      </a:lnTo>
                      <a:lnTo>
                        <a:pt x="2691" y="79"/>
                      </a:lnTo>
                      <a:lnTo>
                        <a:pt x="2693" y="81"/>
                      </a:lnTo>
                      <a:lnTo>
                        <a:pt x="2695" y="85"/>
                      </a:lnTo>
                      <a:lnTo>
                        <a:pt x="2696" y="89"/>
                      </a:lnTo>
                      <a:lnTo>
                        <a:pt x="2698" y="94"/>
                      </a:lnTo>
                      <a:lnTo>
                        <a:pt x="2700" y="97"/>
                      </a:lnTo>
                      <a:lnTo>
                        <a:pt x="2701" y="98"/>
                      </a:lnTo>
                      <a:lnTo>
                        <a:pt x="2703" y="96"/>
                      </a:lnTo>
                      <a:lnTo>
                        <a:pt x="2705" y="92"/>
                      </a:lnTo>
                      <a:lnTo>
                        <a:pt x="2707" y="87"/>
                      </a:lnTo>
                      <a:lnTo>
                        <a:pt x="2708" y="82"/>
                      </a:lnTo>
                      <a:lnTo>
                        <a:pt x="2710" y="77"/>
                      </a:lnTo>
                      <a:lnTo>
                        <a:pt x="2712" y="73"/>
                      </a:lnTo>
                      <a:lnTo>
                        <a:pt x="2713" y="72"/>
                      </a:lnTo>
                      <a:lnTo>
                        <a:pt x="2715" y="72"/>
                      </a:lnTo>
                      <a:lnTo>
                        <a:pt x="2717" y="74"/>
                      </a:lnTo>
                      <a:lnTo>
                        <a:pt x="2719" y="76"/>
                      </a:lnTo>
                      <a:lnTo>
                        <a:pt x="2720" y="80"/>
                      </a:lnTo>
                      <a:lnTo>
                        <a:pt x="2722" y="83"/>
                      </a:lnTo>
                      <a:lnTo>
                        <a:pt x="2724" y="85"/>
                      </a:lnTo>
                      <a:lnTo>
                        <a:pt x="2725" y="87"/>
                      </a:lnTo>
                      <a:lnTo>
                        <a:pt x="2727" y="87"/>
                      </a:lnTo>
                      <a:lnTo>
                        <a:pt x="2729" y="87"/>
                      </a:lnTo>
                      <a:lnTo>
                        <a:pt x="2731" y="87"/>
                      </a:lnTo>
                      <a:lnTo>
                        <a:pt x="2732" y="87"/>
                      </a:lnTo>
                      <a:lnTo>
                        <a:pt x="2734" y="86"/>
                      </a:lnTo>
                      <a:lnTo>
                        <a:pt x="2735" y="87"/>
                      </a:lnTo>
                      <a:lnTo>
                        <a:pt x="2737" y="87"/>
                      </a:lnTo>
                      <a:lnTo>
                        <a:pt x="2739" y="89"/>
                      </a:lnTo>
                      <a:lnTo>
                        <a:pt x="2741" y="90"/>
                      </a:lnTo>
                      <a:lnTo>
                        <a:pt x="2743" y="92"/>
                      </a:lnTo>
                      <a:lnTo>
                        <a:pt x="2744" y="93"/>
                      </a:lnTo>
                      <a:lnTo>
                        <a:pt x="2746" y="95"/>
                      </a:lnTo>
                      <a:lnTo>
                        <a:pt x="2747" y="96"/>
                      </a:lnTo>
                      <a:lnTo>
                        <a:pt x="2749" y="98"/>
                      </a:lnTo>
                      <a:lnTo>
                        <a:pt x="2751" y="99"/>
                      </a:lnTo>
                      <a:lnTo>
                        <a:pt x="2753" y="101"/>
                      </a:lnTo>
                      <a:lnTo>
                        <a:pt x="2755" y="103"/>
                      </a:lnTo>
                      <a:lnTo>
                        <a:pt x="2756" y="105"/>
                      </a:lnTo>
                      <a:lnTo>
                        <a:pt x="2758" y="106"/>
                      </a:lnTo>
                      <a:lnTo>
                        <a:pt x="2759" y="108"/>
                      </a:lnTo>
                      <a:lnTo>
                        <a:pt x="2761" y="109"/>
                      </a:lnTo>
                      <a:lnTo>
                        <a:pt x="2763" y="110"/>
                      </a:lnTo>
                      <a:lnTo>
                        <a:pt x="2765" y="111"/>
                      </a:lnTo>
                      <a:lnTo>
                        <a:pt x="2767" y="112"/>
                      </a:lnTo>
                      <a:lnTo>
                        <a:pt x="2768" y="114"/>
                      </a:lnTo>
                      <a:lnTo>
                        <a:pt x="2770" y="115"/>
                      </a:lnTo>
                      <a:lnTo>
                        <a:pt x="2771" y="117"/>
                      </a:lnTo>
                      <a:lnTo>
                        <a:pt x="2773" y="119"/>
                      </a:lnTo>
                      <a:lnTo>
                        <a:pt x="2775" y="122"/>
                      </a:lnTo>
                      <a:lnTo>
                        <a:pt x="2777" y="124"/>
                      </a:lnTo>
                      <a:lnTo>
                        <a:pt x="2778" y="125"/>
                      </a:lnTo>
                      <a:lnTo>
                        <a:pt x="2780" y="126"/>
                      </a:lnTo>
                      <a:lnTo>
                        <a:pt x="2782" y="127"/>
                      </a:lnTo>
                      <a:lnTo>
                        <a:pt x="2783" y="127"/>
                      </a:lnTo>
                      <a:lnTo>
                        <a:pt x="2785" y="126"/>
                      </a:lnTo>
                      <a:lnTo>
                        <a:pt x="2787" y="125"/>
                      </a:lnTo>
                      <a:lnTo>
                        <a:pt x="2789" y="124"/>
                      </a:lnTo>
                      <a:lnTo>
                        <a:pt x="2790" y="123"/>
                      </a:lnTo>
                      <a:lnTo>
                        <a:pt x="2792" y="122"/>
                      </a:lnTo>
                      <a:lnTo>
                        <a:pt x="2794" y="122"/>
                      </a:lnTo>
                      <a:lnTo>
                        <a:pt x="2795" y="122"/>
                      </a:lnTo>
                      <a:lnTo>
                        <a:pt x="2797" y="122"/>
                      </a:lnTo>
                      <a:lnTo>
                        <a:pt x="2799" y="123"/>
                      </a:lnTo>
                      <a:lnTo>
                        <a:pt x="2801" y="124"/>
                      </a:lnTo>
                      <a:lnTo>
                        <a:pt x="2802" y="126"/>
                      </a:lnTo>
                      <a:lnTo>
                        <a:pt x="2804" y="129"/>
                      </a:lnTo>
                      <a:lnTo>
                        <a:pt x="2806" y="134"/>
                      </a:lnTo>
                      <a:lnTo>
                        <a:pt x="2807" y="140"/>
                      </a:lnTo>
                      <a:lnTo>
                        <a:pt x="2809" y="147"/>
                      </a:lnTo>
                      <a:lnTo>
                        <a:pt x="2811" y="154"/>
                      </a:lnTo>
                      <a:lnTo>
                        <a:pt x="2813" y="162"/>
                      </a:lnTo>
                      <a:lnTo>
                        <a:pt x="2814" y="169"/>
                      </a:lnTo>
                      <a:lnTo>
                        <a:pt x="2816" y="174"/>
                      </a:lnTo>
                      <a:lnTo>
                        <a:pt x="2818" y="178"/>
                      </a:lnTo>
                      <a:lnTo>
                        <a:pt x="2819" y="179"/>
                      </a:lnTo>
                      <a:lnTo>
                        <a:pt x="2821" y="178"/>
                      </a:lnTo>
                      <a:lnTo>
                        <a:pt x="2823" y="175"/>
                      </a:lnTo>
                      <a:lnTo>
                        <a:pt x="2825" y="170"/>
                      </a:lnTo>
                      <a:lnTo>
                        <a:pt x="2826" y="165"/>
                      </a:lnTo>
                      <a:lnTo>
                        <a:pt x="2828" y="160"/>
                      </a:lnTo>
                      <a:lnTo>
                        <a:pt x="2830" y="155"/>
                      </a:lnTo>
                      <a:lnTo>
                        <a:pt x="2831" y="152"/>
                      </a:lnTo>
                      <a:lnTo>
                        <a:pt x="2833" y="150"/>
                      </a:lnTo>
                      <a:lnTo>
                        <a:pt x="2835" y="150"/>
                      </a:lnTo>
                      <a:lnTo>
                        <a:pt x="2837" y="151"/>
                      </a:lnTo>
                      <a:lnTo>
                        <a:pt x="2838" y="153"/>
                      </a:lnTo>
                      <a:lnTo>
                        <a:pt x="2840" y="155"/>
                      </a:lnTo>
                      <a:lnTo>
                        <a:pt x="2842" y="158"/>
                      </a:lnTo>
                      <a:lnTo>
                        <a:pt x="2843" y="160"/>
                      </a:lnTo>
                      <a:lnTo>
                        <a:pt x="2845" y="162"/>
                      </a:lnTo>
                      <a:lnTo>
                        <a:pt x="2847" y="164"/>
                      </a:lnTo>
                      <a:lnTo>
                        <a:pt x="2849" y="166"/>
                      </a:lnTo>
                      <a:lnTo>
                        <a:pt x="2850" y="167"/>
                      </a:lnTo>
                      <a:lnTo>
                        <a:pt x="2852" y="168"/>
                      </a:lnTo>
                      <a:lnTo>
                        <a:pt x="2854" y="169"/>
                      </a:lnTo>
                      <a:lnTo>
                        <a:pt x="2855" y="170"/>
                      </a:lnTo>
                      <a:lnTo>
                        <a:pt x="2857" y="170"/>
                      </a:lnTo>
                      <a:lnTo>
                        <a:pt x="2859" y="169"/>
                      </a:lnTo>
                      <a:lnTo>
                        <a:pt x="2861" y="167"/>
                      </a:lnTo>
                      <a:lnTo>
                        <a:pt x="2862" y="165"/>
                      </a:lnTo>
                      <a:lnTo>
                        <a:pt x="2864" y="162"/>
                      </a:lnTo>
                      <a:lnTo>
                        <a:pt x="2866" y="160"/>
                      </a:lnTo>
                      <a:lnTo>
                        <a:pt x="2867" y="159"/>
                      </a:lnTo>
                      <a:lnTo>
                        <a:pt x="2869" y="159"/>
                      </a:lnTo>
                      <a:lnTo>
                        <a:pt x="2871" y="159"/>
                      </a:lnTo>
                      <a:lnTo>
                        <a:pt x="2872" y="161"/>
                      </a:lnTo>
                      <a:lnTo>
                        <a:pt x="2874" y="163"/>
                      </a:lnTo>
                      <a:lnTo>
                        <a:pt x="2876" y="165"/>
                      </a:lnTo>
                      <a:lnTo>
                        <a:pt x="2878" y="166"/>
                      </a:lnTo>
                      <a:lnTo>
                        <a:pt x="2879" y="167"/>
                      </a:lnTo>
                      <a:lnTo>
                        <a:pt x="2881" y="166"/>
                      </a:lnTo>
                      <a:lnTo>
                        <a:pt x="2883" y="165"/>
                      </a:lnTo>
                      <a:lnTo>
                        <a:pt x="2884" y="162"/>
                      </a:lnTo>
                      <a:lnTo>
                        <a:pt x="2886" y="160"/>
                      </a:lnTo>
                      <a:lnTo>
                        <a:pt x="2888" y="157"/>
                      </a:lnTo>
                      <a:lnTo>
                        <a:pt x="2890" y="155"/>
                      </a:lnTo>
                      <a:lnTo>
                        <a:pt x="2891" y="154"/>
                      </a:lnTo>
                      <a:lnTo>
                        <a:pt x="2893" y="154"/>
                      </a:lnTo>
                      <a:lnTo>
                        <a:pt x="2895" y="155"/>
                      </a:lnTo>
                      <a:lnTo>
                        <a:pt x="2896" y="156"/>
                      </a:lnTo>
                      <a:lnTo>
                        <a:pt x="2898" y="157"/>
                      </a:lnTo>
                      <a:lnTo>
                        <a:pt x="2900" y="157"/>
                      </a:lnTo>
                      <a:lnTo>
                        <a:pt x="2902" y="157"/>
                      </a:lnTo>
                      <a:lnTo>
                        <a:pt x="2903" y="155"/>
                      </a:lnTo>
                      <a:lnTo>
                        <a:pt x="2905" y="153"/>
                      </a:lnTo>
                      <a:lnTo>
                        <a:pt x="2907" y="150"/>
                      </a:lnTo>
                      <a:lnTo>
                        <a:pt x="2908" y="148"/>
                      </a:lnTo>
                      <a:lnTo>
                        <a:pt x="2910" y="147"/>
                      </a:lnTo>
                      <a:lnTo>
                        <a:pt x="2912" y="146"/>
                      </a:lnTo>
                      <a:lnTo>
                        <a:pt x="2913" y="147"/>
                      </a:lnTo>
                      <a:lnTo>
                        <a:pt x="2915" y="149"/>
                      </a:lnTo>
                      <a:lnTo>
                        <a:pt x="2917" y="152"/>
                      </a:lnTo>
                      <a:lnTo>
                        <a:pt x="2918" y="156"/>
                      </a:lnTo>
                      <a:lnTo>
                        <a:pt x="2920" y="159"/>
                      </a:lnTo>
                      <a:lnTo>
                        <a:pt x="2922" y="162"/>
                      </a:lnTo>
                      <a:lnTo>
                        <a:pt x="2924" y="165"/>
                      </a:lnTo>
                      <a:lnTo>
                        <a:pt x="2925" y="165"/>
                      </a:lnTo>
                      <a:lnTo>
                        <a:pt x="2927" y="165"/>
                      </a:lnTo>
                      <a:lnTo>
                        <a:pt x="2929" y="163"/>
                      </a:lnTo>
                      <a:lnTo>
                        <a:pt x="2930" y="161"/>
                      </a:lnTo>
                      <a:lnTo>
                        <a:pt x="2932" y="158"/>
                      </a:lnTo>
                      <a:lnTo>
                        <a:pt x="2934" y="155"/>
                      </a:lnTo>
                      <a:lnTo>
                        <a:pt x="2936" y="153"/>
                      </a:lnTo>
                      <a:lnTo>
                        <a:pt x="2937" y="151"/>
                      </a:lnTo>
                      <a:lnTo>
                        <a:pt x="2939" y="151"/>
                      </a:lnTo>
                      <a:lnTo>
                        <a:pt x="2941" y="152"/>
                      </a:lnTo>
                      <a:lnTo>
                        <a:pt x="2942" y="154"/>
                      </a:lnTo>
                      <a:lnTo>
                        <a:pt x="2944" y="156"/>
                      </a:lnTo>
                      <a:lnTo>
                        <a:pt x="2946" y="159"/>
                      </a:lnTo>
                      <a:lnTo>
                        <a:pt x="2948" y="162"/>
                      </a:lnTo>
                      <a:lnTo>
                        <a:pt x="2949" y="165"/>
                      </a:lnTo>
                      <a:lnTo>
                        <a:pt x="2951" y="167"/>
                      </a:lnTo>
                      <a:lnTo>
                        <a:pt x="2953" y="167"/>
                      </a:lnTo>
                      <a:lnTo>
                        <a:pt x="2954" y="167"/>
                      </a:lnTo>
                      <a:lnTo>
                        <a:pt x="2956" y="166"/>
                      </a:lnTo>
                      <a:lnTo>
                        <a:pt x="2958" y="165"/>
                      </a:lnTo>
                      <a:lnTo>
                        <a:pt x="2960" y="163"/>
                      </a:lnTo>
                      <a:lnTo>
                        <a:pt x="2961" y="161"/>
                      </a:lnTo>
                      <a:lnTo>
                        <a:pt x="2963" y="160"/>
                      </a:lnTo>
                      <a:lnTo>
                        <a:pt x="2965" y="160"/>
                      </a:lnTo>
                      <a:lnTo>
                        <a:pt x="2966" y="160"/>
                      </a:lnTo>
                      <a:lnTo>
                        <a:pt x="2968" y="160"/>
                      </a:lnTo>
                      <a:lnTo>
                        <a:pt x="2970" y="160"/>
                      </a:lnTo>
                      <a:lnTo>
                        <a:pt x="2972" y="160"/>
                      </a:lnTo>
                      <a:lnTo>
                        <a:pt x="2973" y="160"/>
                      </a:lnTo>
                      <a:lnTo>
                        <a:pt x="2975" y="159"/>
                      </a:lnTo>
                      <a:lnTo>
                        <a:pt x="2977" y="159"/>
                      </a:lnTo>
                      <a:lnTo>
                        <a:pt x="2978" y="157"/>
                      </a:lnTo>
                      <a:lnTo>
                        <a:pt x="2980" y="156"/>
                      </a:lnTo>
                      <a:lnTo>
                        <a:pt x="2982" y="155"/>
                      </a:lnTo>
                      <a:lnTo>
                        <a:pt x="2984" y="154"/>
                      </a:lnTo>
                      <a:lnTo>
                        <a:pt x="2985" y="153"/>
                      </a:lnTo>
                      <a:lnTo>
                        <a:pt x="2987" y="153"/>
                      </a:lnTo>
                      <a:lnTo>
                        <a:pt x="2989" y="153"/>
                      </a:lnTo>
                      <a:lnTo>
                        <a:pt x="2990" y="154"/>
                      </a:lnTo>
                      <a:lnTo>
                        <a:pt x="2992" y="155"/>
                      </a:lnTo>
                      <a:lnTo>
                        <a:pt x="2994" y="158"/>
                      </a:lnTo>
                      <a:lnTo>
                        <a:pt x="2996" y="163"/>
                      </a:lnTo>
                      <a:lnTo>
                        <a:pt x="2997" y="169"/>
                      </a:lnTo>
                      <a:lnTo>
                        <a:pt x="2999" y="177"/>
                      </a:lnTo>
                      <a:lnTo>
                        <a:pt x="3001" y="187"/>
                      </a:lnTo>
                      <a:lnTo>
                        <a:pt x="3002" y="197"/>
                      </a:lnTo>
                      <a:lnTo>
                        <a:pt x="3004" y="206"/>
                      </a:lnTo>
                      <a:lnTo>
                        <a:pt x="3006" y="214"/>
                      </a:lnTo>
                      <a:lnTo>
                        <a:pt x="3008" y="219"/>
                      </a:lnTo>
                      <a:lnTo>
                        <a:pt x="3009" y="220"/>
                      </a:lnTo>
                      <a:lnTo>
                        <a:pt x="3011" y="218"/>
                      </a:lnTo>
                      <a:lnTo>
                        <a:pt x="3013" y="213"/>
                      </a:lnTo>
                      <a:lnTo>
                        <a:pt x="3014" y="205"/>
                      </a:lnTo>
                      <a:lnTo>
                        <a:pt x="3016" y="198"/>
                      </a:lnTo>
                      <a:lnTo>
                        <a:pt x="3018" y="191"/>
                      </a:lnTo>
                      <a:lnTo>
                        <a:pt x="3020" y="187"/>
                      </a:lnTo>
                      <a:lnTo>
                        <a:pt x="3021" y="186"/>
                      </a:lnTo>
                      <a:lnTo>
                        <a:pt x="3023" y="189"/>
                      </a:lnTo>
                      <a:lnTo>
                        <a:pt x="3025" y="194"/>
                      </a:lnTo>
                      <a:lnTo>
                        <a:pt x="3026" y="200"/>
                      </a:lnTo>
                      <a:lnTo>
                        <a:pt x="3028" y="206"/>
                      </a:lnTo>
                      <a:lnTo>
                        <a:pt x="3030" y="211"/>
                      </a:lnTo>
                      <a:lnTo>
                        <a:pt x="3032" y="213"/>
                      </a:lnTo>
                      <a:lnTo>
                        <a:pt x="3033" y="212"/>
                      </a:lnTo>
                      <a:lnTo>
                        <a:pt x="3035" y="208"/>
                      </a:lnTo>
                      <a:lnTo>
                        <a:pt x="3036" y="203"/>
                      </a:lnTo>
                      <a:lnTo>
                        <a:pt x="3038" y="197"/>
                      </a:lnTo>
                      <a:lnTo>
                        <a:pt x="3040" y="192"/>
                      </a:lnTo>
                      <a:lnTo>
                        <a:pt x="3042" y="189"/>
                      </a:lnTo>
                      <a:lnTo>
                        <a:pt x="3044" y="189"/>
                      </a:lnTo>
                      <a:lnTo>
                        <a:pt x="3045" y="191"/>
                      </a:lnTo>
                      <a:lnTo>
                        <a:pt x="3047" y="195"/>
                      </a:lnTo>
                      <a:lnTo>
                        <a:pt x="3048" y="200"/>
                      </a:lnTo>
                      <a:lnTo>
                        <a:pt x="3050" y="205"/>
                      </a:lnTo>
                      <a:lnTo>
                        <a:pt x="3052" y="209"/>
                      </a:lnTo>
                      <a:lnTo>
                        <a:pt x="3054" y="211"/>
                      </a:lnTo>
                      <a:lnTo>
                        <a:pt x="3056" y="212"/>
                      </a:lnTo>
                      <a:lnTo>
                        <a:pt x="3057" y="211"/>
                      </a:lnTo>
                      <a:lnTo>
                        <a:pt x="3059" y="210"/>
                      </a:lnTo>
                      <a:lnTo>
                        <a:pt x="3060" y="208"/>
                      </a:lnTo>
                      <a:lnTo>
                        <a:pt x="3062" y="206"/>
                      </a:lnTo>
                      <a:lnTo>
                        <a:pt x="3064" y="204"/>
                      </a:lnTo>
                      <a:lnTo>
                        <a:pt x="3066" y="203"/>
                      </a:lnTo>
                      <a:lnTo>
                        <a:pt x="3068" y="201"/>
                      </a:lnTo>
                      <a:lnTo>
                        <a:pt x="3069" y="199"/>
                      </a:lnTo>
                      <a:lnTo>
                        <a:pt x="3071" y="197"/>
                      </a:lnTo>
                      <a:lnTo>
                        <a:pt x="3072" y="194"/>
                      </a:lnTo>
                      <a:lnTo>
                        <a:pt x="3074" y="191"/>
                      </a:lnTo>
                      <a:lnTo>
                        <a:pt x="3076" y="188"/>
                      </a:lnTo>
                      <a:lnTo>
                        <a:pt x="3078" y="186"/>
                      </a:lnTo>
                      <a:lnTo>
                        <a:pt x="3079" y="185"/>
                      </a:lnTo>
                      <a:lnTo>
                        <a:pt x="3081" y="185"/>
                      </a:lnTo>
                      <a:lnTo>
                        <a:pt x="3083" y="187"/>
                      </a:lnTo>
                      <a:lnTo>
                        <a:pt x="3084" y="190"/>
                      </a:lnTo>
                      <a:lnTo>
                        <a:pt x="3086" y="194"/>
                      </a:lnTo>
                      <a:lnTo>
                        <a:pt x="3088" y="198"/>
                      </a:lnTo>
                      <a:lnTo>
                        <a:pt x="3090" y="201"/>
                      </a:lnTo>
                      <a:lnTo>
                        <a:pt x="3091" y="205"/>
                      </a:lnTo>
                      <a:lnTo>
                        <a:pt x="3093" y="207"/>
                      </a:lnTo>
                      <a:lnTo>
                        <a:pt x="3095" y="208"/>
                      </a:lnTo>
                      <a:lnTo>
                        <a:pt x="3096" y="209"/>
                      </a:lnTo>
                      <a:lnTo>
                        <a:pt x="3098" y="208"/>
                      </a:lnTo>
                      <a:lnTo>
                        <a:pt x="3100" y="208"/>
                      </a:lnTo>
                      <a:lnTo>
                        <a:pt x="3102" y="207"/>
                      </a:lnTo>
                      <a:lnTo>
                        <a:pt x="3103" y="206"/>
                      </a:lnTo>
                      <a:lnTo>
                        <a:pt x="3105" y="205"/>
                      </a:lnTo>
                      <a:lnTo>
                        <a:pt x="3107" y="205"/>
                      </a:lnTo>
                      <a:lnTo>
                        <a:pt x="3108" y="204"/>
                      </a:lnTo>
                      <a:lnTo>
                        <a:pt x="3110" y="203"/>
                      </a:lnTo>
                      <a:lnTo>
                        <a:pt x="3112" y="203"/>
                      </a:lnTo>
                      <a:lnTo>
                        <a:pt x="3114" y="202"/>
                      </a:lnTo>
                      <a:lnTo>
                        <a:pt x="3115" y="203"/>
                      </a:lnTo>
                      <a:lnTo>
                        <a:pt x="3117" y="203"/>
                      </a:lnTo>
                      <a:lnTo>
                        <a:pt x="3119" y="203"/>
                      </a:lnTo>
                      <a:lnTo>
                        <a:pt x="3120" y="204"/>
                      </a:lnTo>
                      <a:lnTo>
                        <a:pt x="3122" y="204"/>
                      </a:lnTo>
                      <a:lnTo>
                        <a:pt x="3124" y="203"/>
                      </a:lnTo>
                      <a:lnTo>
                        <a:pt x="3125" y="202"/>
                      </a:lnTo>
                      <a:lnTo>
                        <a:pt x="3127" y="201"/>
                      </a:lnTo>
                      <a:lnTo>
                        <a:pt x="3129" y="199"/>
                      </a:lnTo>
                      <a:lnTo>
                        <a:pt x="3131" y="197"/>
                      </a:lnTo>
                      <a:lnTo>
                        <a:pt x="3132" y="197"/>
                      </a:lnTo>
                      <a:lnTo>
                        <a:pt x="3134" y="197"/>
                      </a:lnTo>
                      <a:lnTo>
                        <a:pt x="3136" y="198"/>
                      </a:lnTo>
                      <a:lnTo>
                        <a:pt x="3137" y="199"/>
                      </a:lnTo>
                      <a:lnTo>
                        <a:pt x="3139" y="201"/>
                      </a:lnTo>
                      <a:lnTo>
                        <a:pt x="3141" y="204"/>
                      </a:lnTo>
                      <a:lnTo>
                        <a:pt x="3143" y="205"/>
                      </a:lnTo>
                      <a:lnTo>
                        <a:pt x="3144" y="204"/>
                      </a:lnTo>
                      <a:lnTo>
                        <a:pt x="3146" y="203"/>
                      </a:lnTo>
                      <a:lnTo>
                        <a:pt x="3148" y="199"/>
                      </a:lnTo>
                      <a:lnTo>
                        <a:pt x="3149" y="195"/>
                      </a:lnTo>
                      <a:lnTo>
                        <a:pt x="3151" y="191"/>
                      </a:lnTo>
                      <a:lnTo>
                        <a:pt x="3153" y="187"/>
                      </a:lnTo>
                      <a:lnTo>
                        <a:pt x="3155" y="184"/>
                      </a:lnTo>
                      <a:lnTo>
                        <a:pt x="3156" y="183"/>
                      </a:lnTo>
                      <a:lnTo>
                        <a:pt x="3158" y="184"/>
                      </a:lnTo>
                      <a:lnTo>
                        <a:pt x="3160" y="185"/>
                      </a:lnTo>
                      <a:lnTo>
                        <a:pt x="3161" y="188"/>
                      </a:lnTo>
                      <a:lnTo>
                        <a:pt x="3163" y="190"/>
                      </a:lnTo>
                      <a:lnTo>
                        <a:pt x="3165" y="191"/>
                      </a:lnTo>
                      <a:lnTo>
                        <a:pt x="3167" y="191"/>
                      </a:lnTo>
                      <a:lnTo>
                        <a:pt x="3168" y="188"/>
                      </a:lnTo>
                      <a:lnTo>
                        <a:pt x="3170" y="185"/>
                      </a:lnTo>
                      <a:lnTo>
                        <a:pt x="3171" y="179"/>
                      </a:lnTo>
                      <a:lnTo>
                        <a:pt x="3173" y="174"/>
                      </a:lnTo>
                      <a:lnTo>
                        <a:pt x="3175" y="170"/>
                      </a:lnTo>
                      <a:lnTo>
                        <a:pt x="3177" y="167"/>
                      </a:lnTo>
                      <a:lnTo>
                        <a:pt x="3179" y="166"/>
                      </a:lnTo>
                      <a:lnTo>
                        <a:pt x="3180" y="167"/>
                      </a:lnTo>
                      <a:lnTo>
                        <a:pt x="3182" y="170"/>
                      </a:lnTo>
                      <a:lnTo>
                        <a:pt x="3183" y="175"/>
                      </a:lnTo>
                      <a:lnTo>
                        <a:pt x="3185" y="180"/>
                      </a:lnTo>
                      <a:lnTo>
                        <a:pt x="3187" y="185"/>
                      </a:lnTo>
                      <a:lnTo>
                        <a:pt x="3189" y="188"/>
                      </a:lnTo>
                      <a:lnTo>
                        <a:pt x="3191" y="191"/>
                      </a:lnTo>
                      <a:lnTo>
                        <a:pt x="3192" y="191"/>
                      </a:lnTo>
                      <a:lnTo>
                        <a:pt x="3194" y="191"/>
                      </a:lnTo>
                      <a:lnTo>
                        <a:pt x="3195" y="189"/>
                      </a:lnTo>
                      <a:lnTo>
                        <a:pt x="3197" y="187"/>
                      </a:lnTo>
                      <a:lnTo>
                        <a:pt x="3199" y="184"/>
                      </a:lnTo>
                      <a:lnTo>
                        <a:pt x="3201" y="181"/>
                      </a:lnTo>
                      <a:lnTo>
                        <a:pt x="3203" y="179"/>
                      </a:lnTo>
                      <a:lnTo>
                        <a:pt x="3204" y="177"/>
                      </a:lnTo>
                      <a:lnTo>
                        <a:pt x="3206" y="176"/>
                      </a:lnTo>
                      <a:lnTo>
                        <a:pt x="3207" y="175"/>
                      </a:lnTo>
                      <a:lnTo>
                        <a:pt x="3209" y="176"/>
                      </a:lnTo>
                      <a:lnTo>
                        <a:pt x="3211" y="177"/>
                      </a:lnTo>
                      <a:lnTo>
                        <a:pt x="3213" y="179"/>
                      </a:lnTo>
                      <a:lnTo>
                        <a:pt x="3214" y="182"/>
                      </a:lnTo>
                      <a:lnTo>
                        <a:pt x="3216" y="185"/>
                      </a:lnTo>
                      <a:lnTo>
                        <a:pt x="3218" y="188"/>
                      </a:lnTo>
                      <a:lnTo>
                        <a:pt x="3219" y="192"/>
                      </a:lnTo>
                      <a:lnTo>
                        <a:pt x="3221" y="195"/>
                      </a:lnTo>
                      <a:lnTo>
                        <a:pt x="3223" y="197"/>
                      </a:lnTo>
                      <a:lnTo>
                        <a:pt x="3225" y="198"/>
                      </a:lnTo>
                      <a:lnTo>
                        <a:pt x="3226" y="198"/>
                      </a:lnTo>
                      <a:lnTo>
                        <a:pt x="3228" y="197"/>
                      </a:lnTo>
                      <a:lnTo>
                        <a:pt x="3230" y="196"/>
                      </a:lnTo>
                      <a:lnTo>
                        <a:pt x="3231" y="193"/>
                      </a:lnTo>
                      <a:lnTo>
                        <a:pt x="3233" y="192"/>
                      </a:lnTo>
                      <a:lnTo>
                        <a:pt x="3235" y="191"/>
                      </a:lnTo>
                      <a:lnTo>
                        <a:pt x="3237" y="191"/>
                      </a:lnTo>
                      <a:lnTo>
                        <a:pt x="3238" y="192"/>
                      </a:lnTo>
                      <a:lnTo>
                        <a:pt x="3240" y="195"/>
                      </a:lnTo>
                      <a:lnTo>
                        <a:pt x="3242" y="198"/>
                      </a:lnTo>
                      <a:lnTo>
                        <a:pt x="3243" y="202"/>
                      </a:lnTo>
                      <a:lnTo>
                        <a:pt x="3245" y="205"/>
                      </a:lnTo>
                      <a:lnTo>
                        <a:pt x="3247" y="207"/>
                      </a:lnTo>
                      <a:lnTo>
                        <a:pt x="3249" y="208"/>
                      </a:lnTo>
                      <a:lnTo>
                        <a:pt x="3250" y="208"/>
                      </a:lnTo>
                      <a:lnTo>
                        <a:pt x="3252" y="207"/>
                      </a:lnTo>
                      <a:lnTo>
                        <a:pt x="3254" y="205"/>
                      </a:lnTo>
                      <a:lnTo>
                        <a:pt x="3255" y="204"/>
                      </a:lnTo>
                      <a:lnTo>
                        <a:pt x="3257" y="203"/>
                      </a:lnTo>
                      <a:lnTo>
                        <a:pt x="3259" y="203"/>
                      </a:lnTo>
                      <a:lnTo>
                        <a:pt x="3261" y="204"/>
                      </a:lnTo>
                      <a:lnTo>
                        <a:pt x="3262" y="206"/>
                      </a:lnTo>
                      <a:lnTo>
                        <a:pt x="3264" y="208"/>
                      </a:lnTo>
                      <a:lnTo>
                        <a:pt x="3266" y="211"/>
                      </a:lnTo>
                      <a:lnTo>
                        <a:pt x="3267" y="212"/>
                      </a:lnTo>
                      <a:lnTo>
                        <a:pt x="3269" y="213"/>
                      </a:lnTo>
                      <a:lnTo>
                        <a:pt x="3271" y="213"/>
                      </a:lnTo>
                      <a:lnTo>
                        <a:pt x="3273" y="211"/>
                      </a:lnTo>
                      <a:lnTo>
                        <a:pt x="3274" y="209"/>
                      </a:lnTo>
                      <a:lnTo>
                        <a:pt x="3276" y="207"/>
                      </a:lnTo>
                      <a:lnTo>
                        <a:pt x="3278" y="205"/>
                      </a:lnTo>
                      <a:lnTo>
                        <a:pt x="3279" y="204"/>
                      </a:lnTo>
                      <a:lnTo>
                        <a:pt x="3281" y="205"/>
                      </a:lnTo>
                      <a:lnTo>
                        <a:pt x="3283" y="207"/>
                      </a:lnTo>
                      <a:lnTo>
                        <a:pt x="3285" y="210"/>
                      </a:lnTo>
                      <a:lnTo>
                        <a:pt x="3286" y="213"/>
                      </a:lnTo>
                      <a:lnTo>
                        <a:pt x="3288" y="217"/>
                      </a:lnTo>
                      <a:lnTo>
                        <a:pt x="3290" y="219"/>
                      </a:lnTo>
                      <a:lnTo>
                        <a:pt x="3291" y="221"/>
                      </a:lnTo>
                      <a:lnTo>
                        <a:pt x="3293" y="221"/>
                      </a:lnTo>
                      <a:lnTo>
                        <a:pt x="3295" y="220"/>
                      </a:lnTo>
                      <a:lnTo>
                        <a:pt x="3297" y="217"/>
                      </a:lnTo>
                      <a:lnTo>
                        <a:pt x="3298" y="214"/>
                      </a:lnTo>
                      <a:lnTo>
                        <a:pt x="3300" y="211"/>
                      </a:lnTo>
                      <a:lnTo>
                        <a:pt x="3302" y="208"/>
                      </a:lnTo>
                      <a:lnTo>
                        <a:pt x="3303" y="206"/>
                      </a:lnTo>
                      <a:lnTo>
                        <a:pt x="3305" y="205"/>
                      </a:lnTo>
                      <a:lnTo>
                        <a:pt x="3307" y="205"/>
                      </a:lnTo>
                      <a:lnTo>
                        <a:pt x="3309" y="206"/>
                      </a:lnTo>
                      <a:lnTo>
                        <a:pt x="3310" y="207"/>
                      </a:lnTo>
                      <a:lnTo>
                        <a:pt x="3312" y="209"/>
                      </a:lnTo>
                      <a:lnTo>
                        <a:pt x="3314" y="211"/>
                      </a:lnTo>
                      <a:lnTo>
                        <a:pt x="3315" y="213"/>
                      </a:lnTo>
                      <a:lnTo>
                        <a:pt x="3317" y="214"/>
                      </a:lnTo>
                      <a:lnTo>
                        <a:pt x="3319" y="215"/>
                      </a:lnTo>
                      <a:lnTo>
                        <a:pt x="3320" y="215"/>
                      </a:lnTo>
                      <a:lnTo>
                        <a:pt x="3322" y="215"/>
                      </a:lnTo>
                      <a:lnTo>
                        <a:pt x="3324" y="214"/>
                      </a:lnTo>
                      <a:lnTo>
                        <a:pt x="3326" y="212"/>
                      </a:lnTo>
                      <a:lnTo>
                        <a:pt x="3327" y="210"/>
                      </a:lnTo>
                      <a:lnTo>
                        <a:pt x="3329" y="207"/>
                      </a:lnTo>
                      <a:lnTo>
                        <a:pt x="3331" y="203"/>
                      </a:lnTo>
                      <a:lnTo>
                        <a:pt x="3332" y="200"/>
                      </a:lnTo>
                      <a:lnTo>
                        <a:pt x="3334" y="197"/>
                      </a:lnTo>
                      <a:lnTo>
                        <a:pt x="3336" y="194"/>
                      </a:lnTo>
                      <a:lnTo>
                        <a:pt x="3338" y="193"/>
                      </a:lnTo>
                      <a:lnTo>
                        <a:pt x="3339" y="194"/>
                      </a:lnTo>
                      <a:lnTo>
                        <a:pt x="3341" y="196"/>
                      </a:lnTo>
                      <a:lnTo>
                        <a:pt x="3343" y="199"/>
                      </a:lnTo>
                      <a:lnTo>
                        <a:pt x="3344" y="204"/>
                      </a:lnTo>
                      <a:lnTo>
                        <a:pt x="3346" y="209"/>
                      </a:lnTo>
                      <a:lnTo>
                        <a:pt x="3348" y="212"/>
                      </a:lnTo>
                      <a:lnTo>
                        <a:pt x="3349" y="216"/>
                      </a:lnTo>
                      <a:lnTo>
                        <a:pt x="3351" y="217"/>
                      </a:lnTo>
                      <a:lnTo>
                        <a:pt x="3353" y="218"/>
                      </a:lnTo>
                      <a:lnTo>
                        <a:pt x="3355" y="216"/>
                      </a:lnTo>
                      <a:lnTo>
                        <a:pt x="3356" y="214"/>
                      </a:lnTo>
                      <a:lnTo>
                        <a:pt x="3358" y="212"/>
                      </a:lnTo>
                      <a:lnTo>
                        <a:pt x="3360" y="209"/>
                      </a:lnTo>
                      <a:lnTo>
                        <a:pt x="3361" y="208"/>
                      </a:lnTo>
                      <a:lnTo>
                        <a:pt x="3363" y="208"/>
                      </a:lnTo>
                      <a:lnTo>
                        <a:pt x="3365" y="209"/>
                      </a:lnTo>
                      <a:lnTo>
                        <a:pt x="3366" y="212"/>
                      </a:lnTo>
                      <a:lnTo>
                        <a:pt x="3368" y="215"/>
                      </a:lnTo>
                      <a:lnTo>
                        <a:pt x="3370" y="218"/>
                      </a:lnTo>
                      <a:lnTo>
                        <a:pt x="3372" y="221"/>
                      </a:lnTo>
                      <a:lnTo>
                        <a:pt x="3373" y="224"/>
                      </a:lnTo>
                      <a:lnTo>
                        <a:pt x="3375" y="225"/>
                      </a:lnTo>
                      <a:lnTo>
                        <a:pt x="3377" y="225"/>
                      </a:lnTo>
                      <a:lnTo>
                        <a:pt x="3378" y="224"/>
                      </a:lnTo>
                      <a:lnTo>
                        <a:pt x="3380" y="223"/>
                      </a:lnTo>
                      <a:lnTo>
                        <a:pt x="3382" y="221"/>
                      </a:lnTo>
                      <a:lnTo>
                        <a:pt x="3384" y="219"/>
                      </a:lnTo>
                      <a:lnTo>
                        <a:pt x="3385" y="217"/>
                      </a:lnTo>
                      <a:lnTo>
                        <a:pt x="3387" y="216"/>
                      </a:lnTo>
                      <a:lnTo>
                        <a:pt x="3389" y="215"/>
                      </a:lnTo>
                      <a:lnTo>
                        <a:pt x="3390" y="215"/>
                      </a:lnTo>
                      <a:lnTo>
                        <a:pt x="3392" y="215"/>
                      </a:lnTo>
                      <a:lnTo>
                        <a:pt x="3394" y="217"/>
                      </a:lnTo>
                      <a:lnTo>
                        <a:pt x="3396" y="221"/>
                      </a:lnTo>
                      <a:lnTo>
                        <a:pt x="3397" y="226"/>
                      </a:lnTo>
                      <a:lnTo>
                        <a:pt x="3399" y="232"/>
                      </a:lnTo>
                      <a:lnTo>
                        <a:pt x="3401" y="239"/>
                      </a:lnTo>
                      <a:lnTo>
                        <a:pt x="3402" y="246"/>
                      </a:lnTo>
                      <a:lnTo>
                        <a:pt x="3404" y="254"/>
                      </a:lnTo>
                      <a:lnTo>
                        <a:pt x="3406" y="260"/>
                      </a:lnTo>
                      <a:lnTo>
                        <a:pt x="3408" y="264"/>
                      </a:lnTo>
                      <a:lnTo>
                        <a:pt x="3409" y="267"/>
                      </a:lnTo>
                      <a:lnTo>
                        <a:pt x="3411" y="267"/>
                      </a:lnTo>
                      <a:lnTo>
                        <a:pt x="3413" y="265"/>
                      </a:lnTo>
                      <a:lnTo>
                        <a:pt x="3414" y="260"/>
                      </a:lnTo>
                      <a:lnTo>
                        <a:pt x="3416" y="255"/>
                      </a:lnTo>
                      <a:lnTo>
                        <a:pt x="3418" y="248"/>
                      </a:lnTo>
                      <a:lnTo>
                        <a:pt x="3420" y="241"/>
                      </a:lnTo>
                      <a:lnTo>
                        <a:pt x="3421" y="235"/>
                      </a:lnTo>
                      <a:lnTo>
                        <a:pt x="3423" y="229"/>
                      </a:lnTo>
                      <a:lnTo>
                        <a:pt x="3425" y="224"/>
                      </a:lnTo>
                      <a:lnTo>
                        <a:pt x="3426" y="221"/>
                      </a:lnTo>
                      <a:lnTo>
                        <a:pt x="3428" y="218"/>
                      </a:lnTo>
                      <a:lnTo>
                        <a:pt x="3430" y="215"/>
                      </a:lnTo>
                      <a:lnTo>
                        <a:pt x="3432" y="214"/>
                      </a:lnTo>
                      <a:lnTo>
                        <a:pt x="3433" y="213"/>
                      </a:lnTo>
                      <a:lnTo>
                        <a:pt x="3435" y="213"/>
                      </a:lnTo>
                      <a:lnTo>
                        <a:pt x="3437" y="213"/>
                      </a:lnTo>
                      <a:lnTo>
                        <a:pt x="3438" y="214"/>
                      </a:lnTo>
                      <a:lnTo>
                        <a:pt x="3440" y="216"/>
                      </a:lnTo>
                      <a:lnTo>
                        <a:pt x="3442" y="218"/>
                      </a:lnTo>
                      <a:lnTo>
                        <a:pt x="3444" y="219"/>
                      </a:lnTo>
                      <a:lnTo>
                        <a:pt x="3445" y="221"/>
                      </a:lnTo>
                      <a:lnTo>
                        <a:pt x="3447" y="221"/>
                      </a:lnTo>
                      <a:lnTo>
                        <a:pt x="3449" y="221"/>
                      </a:lnTo>
                      <a:lnTo>
                        <a:pt x="3450" y="219"/>
                      </a:lnTo>
                      <a:lnTo>
                        <a:pt x="3452" y="216"/>
                      </a:lnTo>
                      <a:lnTo>
                        <a:pt x="3454" y="212"/>
                      </a:lnTo>
                      <a:lnTo>
                        <a:pt x="3456" y="209"/>
                      </a:lnTo>
                      <a:lnTo>
                        <a:pt x="3457" y="205"/>
                      </a:lnTo>
                      <a:lnTo>
                        <a:pt x="3459" y="202"/>
                      </a:lnTo>
                      <a:lnTo>
                        <a:pt x="3461" y="200"/>
                      </a:lnTo>
                      <a:lnTo>
                        <a:pt x="3462" y="199"/>
                      </a:lnTo>
                      <a:lnTo>
                        <a:pt x="3464" y="199"/>
                      </a:lnTo>
                      <a:lnTo>
                        <a:pt x="3466" y="200"/>
                      </a:lnTo>
                      <a:lnTo>
                        <a:pt x="3468" y="201"/>
                      </a:lnTo>
                      <a:lnTo>
                        <a:pt x="3469" y="202"/>
                      </a:lnTo>
                      <a:lnTo>
                        <a:pt x="3471" y="203"/>
                      </a:lnTo>
                      <a:lnTo>
                        <a:pt x="3472" y="203"/>
                      </a:lnTo>
                      <a:lnTo>
                        <a:pt x="3474" y="203"/>
                      </a:lnTo>
                      <a:lnTo>
                        <a:pt x="3476" y="204"/>
                      </a:lnTo>
                      <a:lnTo>
                        <a:pt x="3478" y="205"/>
                      </a:lnTo>
                      <a:lnTo>
                        <a:pt x="3480" y="207"/>
                      </a:lnTo>
                      <a:lnTo>
                        <a:pt x="3481" y="209"/>
                      </a:lnTo>
                      <a:lnTo>
                        <a:pt x="3483" y="213"/>
                      </a:lnTo>
                      <a:lnTo>
                        <a:pt x="3484" y="216"/>
                      </a:lnTo>
                      <a:lnTo>
                        <a:pt x="3486" y="219"/>
                      </a:lnTo>
                      <a:lnTo>
                        <a:pt x="3488" y="221"/>
                      </a:lnTo>
                      <a:lnTo>
                        <a:pt x="3490" y="221"/>
                      </a:lnTo>
                      <a:lnTo>
                        <a:pt x="3492" y="219"/>
                      </a:lnTo>
                      <a:lnTo>
                        <a:pt x="3493" y="216"/>
                      </a:lnTo>
                      <a:lnTo>
                        <a:pt x="3495" y="212"/>
                      </a:lnTo>
                      <a:lnTo>
                        <a:pt x="3496" y="206"/>
                      </a:lnTo>
                      <a:lnTo>
                        <a:pt x="3498" y="200"/>
                      </a:lnTo>
                      <a:lnTo>
                        <a:pt x="3500" y="196"/>
                      </a:lnTo>
                      <a:lnTo>
                        <a:pt x="3502" y="191"/>
                      </a:lnTo>
                      <a:lnTo>
                        <a:pt x="3504" y="188"/>
                      </a:lnTo>
                      <a:lnTo>
                        <a:pt x="3505" y="187"/>
                      </a:lnTo>
                      <a:lnTo>
                        <a:pt x="3507" y="186"/>
                      </a:lnTo>
                      <a:lnTo>
                        <a:pt x="3508" y="187"/>
                      </a:lnTo>
                      <a:lnTo>
                        <a:pt x="3510" y="188"/>
                      </a:lnTo>
                      <a:lnTo>
                        <a:pt x="3512" y="189"/>
                      </a:lnTo>
                      <a:lnTo>
                        <a:pt x="3514" y="191"/>
                      </a:lnTo>
                      <a:lnTo>
                        <a:pt x="3515" y="193"/>
                      </a:lnTo>
                      <a:lnTo>
                        <a:pt x="3517" y="195"/>
                      </a:lnTo>
                      <a:lnTo>
                        <a:pt x="3519" y="198"/>
                      </a:lnTo>
                      <a:lnTo>
                        <a:pt x="3520" y="200"/>
                      </a:lnTo>
                      <a:lnTo>
                        <a:pt x="3522" y="204"/>
                      </a:lnTo>
                      <a:lnTo>
                        <a:pt x="3524" y="206"/>
                      </a:lnTo>
                      <a:lnTo>
                        <a:pt x="3526" y="209"/>
                      </a:lnTo>
                      <a:lnTo>
                        <a:pt x="3527" y="210"/>
                      </a:lnTo>
                      <a:lnTo>
                        <a:pt x="3529" y="210"/>
                      </a:lnTo>
                      <a:lnTo>
                        <a:pt x="3531" y="209"/>
                      </a:lnTo>
                      <a:lnTo>
                        <a:pt x="3532" y="207"/>
                      </a:lnTo>
                      <a:lnTo>
                        <a:pt x="3534" y="204"/>
                      </a:lnTo>
                      <a:lnTo>
                        <a:pt x="3536" y="202"/>
                      </a:lnTo>
                      <a:lnTo>
                        <a:pt x="3538" y="200"/>
                      </a:lnTo>
                      <a:lnTo>
                        <a:pt x="3539" y="199"/>
                      </a:lnTo>
                      <a:lnTo>
                        <a:pt x="3541" y="198"/>
                      </a:lnTo>
                      <a:lnTo>
                        <a:pt x="3543" y="198"/>
                      </a:lnTo>
                      <a:lnTo>
                        <a:pt x="3544" y="199"/>
                      </a:lnTo>
                      <a:lnTo>
                        <a:pt x="3546" y="198"/>
                      </a:lnTo>
                      <a:lnTo>
                        <a:pt x="3548" y="198"/>
                      </a:lnTo>
                      <a:lnTo>
                        <a:pt x="3550" y="196"/>
                      </a:lnTo>
                      <a:lnTo>
                        <a:pt x="3551" y="194"/>
                      </a:lnTo>
                      <a:lnTo>
                        <a:pt x="3553" y="192"/>
                      </a:lnTo>
                      <a:lnTo>
                        <a:pt x="3555" y="190"/>
                      </a:lnTo>
                      <a:lnTo>
                        <a:pt x="3556" y="189"/>
                      </a:lnTo>
                      <a:lnTo>
                        <a:pt x="3558" y="189"/>
                      </a:lnTo>
                      <a:lnTo>
                        <a:pt x="3560" y="190"/>
                      </a:lnTo>
                      <a:lnTo>
                        <a:pt x="3562" y="191"/>
                      </a:lnTo>
                      <a:lnTo>
                        <a:pt x="3563" y="193"/>
                      </a:lnTo>
                      <a:lnTo>
                        <a:pt x="3565" y="195"/>
                      </a:lnTo>
                      <a:lnTo>
                        <a:pt x="3567" y="196"/>
                      </a:lnTo>
                      <a:lnTo>
                        <a:pt x="3568" y="197"/>
                      </a:lnTo>
                      <a:lnTo>
                        <a:pt x="3570" y="197"/>
                      </a:lnTo>
                      <a:lnTo>
                        <a:pt x="3572" y="196"/>
                      </a:lnTo>
                      <a:lnTo>
                        <a:pt x="3573" y="196"/>
                      </a:lnTo>
                      <a:lnTo>
                        <a:pt x="3575" y="197"/>
                      </a:lnTo>
                      <a:lnTo>
                        <a:pt x="3577" y="198"/>
                      </a:lnTo>
                      <a:lnTo>
                        <a:pt x="3579" y="200"/>
                      </a:lnTo>
                      <a:lnTo>
                        <a:pt x="3580" y="203"/>
                      </a:lnTo>
                      <a:lnTo>
                        <a:pt x="3582" y="206"/>
                      </a:lnTo>
                      <a:lnTo>
                        <a:pt x="3584" y="208"/>
                      </a:lnTo>
                      <a:lnTo>
                        <a:pt x="3585" y="209"/>
                      </a:lnTo>
                      <a:lnTo>
                        <a:pt x="3587" y="208"/>
                      </a:lnTo>
                      <a:lnTo>
                        <a:pt x="3589" y="206"/>
                      </a:lnTo>
                      <a:lnTo>
                        <a:pt x="3591" y="203"/>
                      </a:lnTo>
                      <a:lnTo>
                        <a:pt x="3592" y="201"/>
                      </a:lnTo>
                      <a:lnTo>
                        <a:pt x="3594" y="199"/>
                      </a:lnTo>
                      <a:lnTo>
                        <a:pt x="3596" y="199"/>
                      </a:lnTo>
                      <a:lnTo>
                        <a:pt x="3597" y="201"/>
                      </a:lnTo>
                      <a:lnTo>
                        <a:pt x="3599" y="204"/>
                      </a:lnTo>
                      <a:lnTo>
                        <a:pt x="3601" y="208"/>
                      </a:lnTo>
                      <a:lnTo>
                        <a:pt x="3603" y="212"/>
                      </a:lnTo>
                      <a:lnTo>
                        <a:pt x="3604" y="214"/>
                      </a:lnTo>
                      <a:lnTo>
                        <a:pt x="3606" y="215"/>
                      </a:lnTo>
                      <a:lnTo>
                        <a:pt x="3608" y="213"/>
                      </a:lnTo>
                      <a:lnTo>
                        <a:pt x="3609" y="209"/>
                      </a:lnTo>
                      <a:lnTo>
                        <a:pt x="3611" y="204"/>
                      </a:lnTo>
                      <a:lnTo>
                        <a:pt x="3613" y="198"/>
                      </a:lnTo>
                      <a:lnTo>
                        <a:pt x="3615" y="194"/>
                      </a:lnTo>
                      <a:lnTo>
                        <a:pt x="3616" y="192"/>
                      </a:lnTo>
                      <a:lnTo>
                        <a:pt x="3618" y="193"/>
                      </a:lnTo>
                      <a:lnTo>
                        <a:pt x="3619" y="197"/>
                      </a:lnTo>
                      <a:lnTo>
                        <a:pt x="3621" y="204"/>
                      </a:lnTo>
                      <a:lnTo>
                        <a:pt x="3623" y="212"/>
                      </a:lnTo>
                      <a:lnTo>
                        <a:pt x="3625" y="221"/>
                      </a:lnTo>
                      <a:lnTo>
                        <a:pt x="3627" y="228"/>
                      </a:lnTo>
                      <a:lnTo>
                        <a:pt x="3628" y="233"/>
                      </a:lnTo>
                      <a:lnTo>
                        <a:pt x="3630" y="234"/>
                      </a:lnTo>
                      <a:lnTo>
                        <a:pt x="3631" y="232"/>
                      </a:lnTo>
                      <a:lnTo>
                        <a:pt x="3633" y="228"/>
                      </a:lnTo>
                      <a:lnTo>
                        <a:pt x="3635" y="221"/>
                      </a:lnTo>
                      <a:lnTo>
                        <a:pt x="3637" y="214"/>
                      </a:lnTo>
                      <a:lnTo>
                        <a:pt x="3639" y="207"/>
                      </a:lnTo>
                      <a:lnTo>
                        <a:pt x="3640" y="203"/>
                      </a:lnTo>
                      <a:lnTo>
                        <a:pt x="3642" y="200"/>
                      </a:lnTo>
                      <a:lnTo>
                        <a:pt x="3643" y="200"/>
                      </a:lnTo>
                      <a:lnTo>
                        <a:pt x="3645" y="203"/>
                      </a:lnTo>
                      <a:lnTo>
                        <a:pt x="3647" y="208"/>
                      </a:lnTo>
                      <a:lnTo>
                        <a:pt x="3649" y="215"/>
                      </a:lnTo>
                      <a:lnTo>
                        <a:pt x="3650" y="222"/>
                      </a:lnTo>
                      <a:lnTo>
                        <a:pt x="3652" y="229"/>
                      </a:lnTo>
                      <a:lnTo>
                        <a:pt x="3654" y="235"/>
                      </a:lnTo>
                      <a:lnTo>
                        <a:pt x="3655" y="240"/>
                      </a:lnTo>
                      <a:lnTo>
                        <a:pt x="3657" y="243"/>
                      </a:lnTo>
                      <a:lnTo>
                        <a:pt x="3659" y="244"/>
                      </a:lnTo>
                      <a:lnTo>
                        <a:pt x="3661" y="244"/>
                      </a:lnTo>
                      <a:lnTo>
                        <a:pt x="3662" y="242"/>
                      </a:lnTo>
                      <a:lnTo>
                        <a:pt x="3664" y="238"/>
                      </a:lnTo>
                      <a:lnTo>
                        <a:pt x="3666" y="235"/>
                      </a:lnTo>
                      <a:lnTo>
                        <a:pt x="3667" y="232"/>
                      </a:lnTo>
                      <a:lnTo>
                        <a:pt x="3669" y="230"/>
                      </a:lnTo>
                      <a:lnTo>
                        <a:pt x="3671" y="228"/>
                      </a:lnTo>
                      <a:lnTo>
                        <a:pt x="3673" y="229"/>
                      </a:lnTo>
                      <a:lnTo>
                        <a:pt x="3674" y="230"/>
                      </a:lnTo>
                      <a:lnTo>
                        <a:pt x="3676" y="232"/>
                      </a:lnTo>
                      <a:lnTo>
                        <a:pt x="3678" y="235"/>
                      </a:lnTo>
                      <a:lnTo>
                        <a:pt x="3679" y="238"/>
                      </a:lnTo>
                      <a:lnTo>
                        <a:pt x="3681" y="240"/>
                      </a:lnTo>
                      <a:lnTo>
                        <a:pt x="3683" y="241"/>
                      </a:lnTo>
                      <a:lnTo>
                        <a:pt x="3685" y="240"/>
                      </a:lnTo>
                      <a:lnTo>
                        <a:pt x="3686" y="239"/>
                      </a:lnTo>
                      <a:lnTo>
                        <a:pt x="3688" y="236"/>
                      </a:lnTo>
                      <a:lnTo>
                        <a:pt x="3690" y="234"/>
                      </a:lnTo>
                      <a:lnTo>
                        <a:pt x="3691" y="231"/>
                      </a:lnTo>
                      <a:lnTo>
                        <a:pt x="3693" y="229"/>
                      </a:lnTo>
                      <a:lnTo>
                        <a:pt x="3695" y="228"/>
                      </a:lnTo>
                      <a:lnTo>
                        <a:pt x="3697" y="228"/>
                      </a:lnTo>
                      <a:lnTo>
                        <a:pt x="3698" y="228"/>
                      </a:lnTo>
                      <a:lnTo>
                        <a:pt x="3700" y="228"/>
                      </a:lnTo>
                      <a:lnTo>
                        <a:pt x="3702" y="229"/>
                      </a:lnTo>
                      <a:lnTo>
                        <a:pt x="3703" y="229"/>
                      </a:lnTo>
                      <a:lnTo>
                        <a:pt x="3705" y="228"/>
                      </a:lnTo>
                      <a:lnTo>
                        <a:pt x="3707" y="226"/>
                      </a:lnTo>
                      <a:lnTo>
                        <a:pt x="3709" y="224"/>
                      </a:lnTo>
                      <a:lnTo>
                        <a:pt x="3710" y="223"/>
                      </a:lnTo>
                      <a:lnTo>
                        <a:pt x="3712" y="222"/>
                      </a:lnTo>
                      <a:lnTo>
                        <a:pt x="3714" y="222"/>
                      </a:lnTo>
                      <a:lnTo>
                        <a:pt x="3715" y="224"/>
                      </a:lnTo>
                      <a:lnTo>
                        <a:pt x="3717" y="228"/>
                      </a:lnTo>
                      <a:lnTo>
                        <a:pt x="3719" y="232"/>
                      </a:lnTo>
                      <a:lnTo>
                        <a:pt x="3721" y="237"/>
                      </a:lnTo>
                      <a:lnTo>
                        <a:pt x="3722" y="241"/>
                      </a:lnTo>
                      <a:lnTo>
                        <a:pt x="3724" y="244"/>
                      </a:lnTo>
                      <a:lnTo>
                        <a:pt x="3726" y="246"/>
                      </a:lnTo>
                      <a:lnTo>
                        <a:pt x="3727" y="246"/>
                      </a:lnTo>
                      <a:lnTo>
                        <a:pt x="3729" y="244"/>
                      </a:lnTo>
                      <a:lnTo>
                        <a:pt x="3731" y="241"/>
                      </a:lnTo>
                      <a:lnTo>
                        <a:pt x="3733" y="237"/>
                      </a:lnTo>
                      <a:lnTo>
                        <a:pt x="3734" y="234"/>
                      </a:lnTo>
                      <a:lnTo>
                        <a:pt x="3736" y="232"/>
                      </a:lnTo>
                      <a:lnTo>
                        <a:pt x="3738" y="230"/>
                      </a:lnTo>
                      <a:lnTo>
                        <a:pt x="3739" y="230"/>
                      </a:lnTo>
                      <a:lnTo>
                        <a:pt x="3741" y="230"/>
                      </a:lnTo>
                      <a:lnTo>
                        <a:pt x="3743" y="231"/>
                      </a:lnTo>
                      <a:lnTo>
                        <a:pt x="3745" y="230"/>
                      </a:lnTo>
                      <a:lnTo>
                        <a:pt x="3746" y="229"/>
                      </a:lnTo>
                      <a:lnTo>
                        <a:pt x="3748" y="226"/>
                      </a:lnTo>
                      <a:lnTo>
                        <a:pt x="3750" y="222"/>
                      </a:lnTo>
                      <a:lnTo>
                        <a:pt x="3751" y="217"/>
                      </a:lnTo>
                      <a:lnTo>
                        <a:pt x="3753" y="213"/>
                      </a:lnTo>
                      <a:lnTo>
                        <a:pt x="3755" y="209"/>
                      </a:lnTo>
                      <a:lnTo>
                        <a:pt x="3757" y="205"/>
                      </a:lnTo>
                      <a:lnTo>
                        <a:pt x="3758" y="203"/>
                      </a:lnTo>
                      <a:lnTo>
                        <a:pt x="3760" y="203"/>
                      </a:lnTo>
                      <a:lnTo>
                        <a:pt x="3762" y="202"/>
                      </a:lnTo>
                      <a:lnTo>
                        <a:pt x="3763" y="202"/>
                      </a:lnTo>
                      <a:lnTo>
                        <a:pt x="3765" y="202"/>
                      </a:lnTo>
                      <a:lnTo>
                        <a:pt x="3767" y="201"/>
                      </a:lnTo>
                      <a:lnTo>
                        <a:pt x="3769" y="200"/>
                      </a:lnTo>
                      <a:lnTo>
                        <a:pt x="3770" y="200"/>
                      </a:lnTo>
                      <a:lnTo>
                        <a:pt x="3772" y="200"/>
                      </a:lnTo>
                      <a:lnTo>
                        <a:pt x="3774" y="201"/>
                      </a:lnTo>
                      <a:lnTo>
                        <a:pt x="3775" y="203"/>
                      </a:lnTo>
                      <a:lnTo>
                        <a:pt x="3777" y="206"/>
                      </a:lnTo>
                      <a:lnTo>
                        <a:pt x="3779" y="211"/>
                      </a:lnTo>
                      <a:lnTo>
                        <a:pt x="3780" y="215"/>
                      </a:lnTo>
                      <a:lnTo>
                        <a:pt x="3782" y="218"/>
                      </a:lnTo>
                      <a:lnTo>
                        <a:pt x="3784" y="220"/>
                      </a:lnTo>
                      <a:lnTo>
                        <a:pt x="3785" y="219"/>
                      </a:lnTo>
                      <a:lnTo>
                        <a:pt x="3787" y="217"/>
                      </a:lnTo>
                      <a:lnTo>
                        <a:pt x="3789" y="213"/>
                      </a:lnTo>
                      <a:lnTo>
                        <a:pt x="3791" y="208"/>
                      </a:lnTo>
                      <a:lnTo>
                        <a:pt x="3792" y="204"/>
                      </a:lnTo>
                      <a:lnTo>
                        <a:pt x="3794" y="200"/>
                      </a:lnTo>
                      <a:lnTo>
                        <a:pt x="3796" y="199"/>
                      </a:lnTo>
                      <a:lnTo>
                        <a:pt x="3797" y="200"/>
                      </a:lnTo>
                      <a:lnTo>
                        <a:pt x="3799" y="204"/>
                      </a:lnTo>
                      <a:lnTo>
                        <a:pt x="3801" y="208"/>
                      </a:lnTo>
                      <a:lnTo>
                        <a:pt x="3803" y="213"/>
                      </a:lnTo>
                      <a:lnTo>
                        <a:pt x="3804" y="216"/>
                      </a:lnTo>
                      <a:lnTo>
                        <a:pt x="3806" y="218"/>
                      </a:lnTo>
                      <a:lnTo>
                        <a:pt x="3808" y="218"/>
                      </a:lnTo>
                      <a:lnTo>
                        <a:pt x="3809" y="215"/>
                      </a:lnTo>
                      <a:lnTo>
                        <a:pt x="3811" y="210"/>
                      </a:lnTo>
                      <a:lnTo>
                        <a:pt x="3813" y="205"/>
                      </a:lnTo>
                      <a:lnTo>
                        <a:pt x="3814" y="199"/>
                      </a:lnTo>
                      <a:lnTo>
                        <a:pt x="3816" y="196"/>
                      </a:lnTo>
                      <a:lnTo>
                        <a:pt x="3818" y="193"/>
                      </a:lnTo>
                      <a:lnTo>
                        <a:pt x="3820" y="194"/>
                      </a:lnTo>
                      <a:lnTo>
                        <a:pt x="3821" y="197"/>
                      </a:lnTo>
                      <a:lnTo>
                        <a:pt x="3823" y="201"/>
                      </a:lnTo>
                      <a:lnTo>
                        <a:pt x="3825" y="206"/>
                      </a:lnTo>
                      <a:lnTo>
                        <a:pt x="3826" y="212"/>
                      </a:lnTo>
                      <a:lnTo>
                        <a:pt x="3828" y="216"/>
                      </a:lnTo>
                      <a:lnTo>
                        <a:pt x="3830" y="220"/>
                      </a:lnTo>
                      <a:lnTo>
                        <a:pt x="3832" y="223"/>
                      </a:lnTo>
                      <a:lnTo>
                        <a:pt x="3833" y="225"/>
                      </a:lnTo>
                      <a:lnTo>
                        <a:pt x="3835" y="226"/>
                      </a:lnTo>
                      <a:lnTo>
                        <a:pt x="3837" y="226"/>
                      </a:lnTo>
                      <a:lnTo>
                        <a:pt x="3838" y="228"/>
                      </a:lnTo>
                      <a:lnTo>
                        <a:pt x="3840" y="229"/>
                      </a:lnTo>
                      <a:lnTo>
                        <a:pt x="3842" y="230"/>
                      </a:lnTo>
                      <a:lnTo>
                        <a:pt x="3844" y="231"/>
                      </a:lnTo>
                      <a:lnTo>
                        <a:pt x="3845" y="231"/>
                      </a:lnTo>
                      <a:lnTo>
                        <a:pt x="3847" y="231"/>
                      </a:lnTo>
                      <a:lnTo>
                        <a:pt x="3849" y="230"/>
                      </a:lnTo>
                      <a:lnTo>
                        <a:pt x="3850" y="228"/>
                      </a:lnTo>
                      <a:lnTo>
                        <a:pt x="3852" y="226"/>
                      </a:lnTo>
                      <a:lnTo>
                        <a:pt x="3854" y="225"/>
                      </a:lnTo>
                      <a:lnTo>
                        <a:pt x="3856" y="225"/>
                      </a:lnTo>
                      <a:lnTo>
                        <a:pt x="3857" y="226"/>
                      </a:lnTo>
                      <a:lnTo>
                        <a:pt x="3859" y="229"/>
                      </a:lnTo>
                      <a:lnTo>
                        <a:pt x="3861" y="233"/>
                      </a:lnTo>
                      <a:lnTo>
                        <a:pt x="3862" y="238"/>
                      </a:lnTo>
                      <a:lnTo>
                        <a:pt x="3864" y="244"/>
                      </a:lnTo>
                      <a:lnTo>
                        <a:pt x="3866" y="248"/>
                      </a:lnTo>
                      <a:lnTo>
                        <a:pt x="3868" y="252"/>
                      </a:lnTo>
                      <a:lnTo>
                        <a:pt x="3869" y="253"/>
                      </a:lnTo>
                      <a:lnTo>
                        <a:pt x="3871" y="252"/>
                      </a:lnTo>
                      <a:lnTo>
                        <a:pt x="3873" y="248"/>
                      </a:lnTo>
                      <a:lnTo>
                        <a:pt x="3874" y="244"/>
                      </a:lnTo>
                      <a:lnTo>
                        <a:pt x="3876" y="240"/>
                      </a:lnTo>
                      <a:lnTo>
                        <a:pt x="3878" y="235"/>
                      </a:lnTo>
                      <a:lnTo>
                        <a:pt x="3880" y="232"/>
                      </a:lnTo>
                      <a:lnTo>
                        <a:pt x="3881" y="231"/>
                      </a:lnTo>
                      <a:lnTo>
                        <a:pt x="3883" y="231"/>
                      </a:lnTo>
                      <a:lnTo>
                        <a:pt x="3885" y="233"/>
                      </a:lnTo>
                      <a:lnTo>
                        <a:pt x="3886" y="236"/>
                      </a:lnTo>
                      <a:lnTo>
                        <a:pt x="3888" y="239"/>
                      </a:lnTo>
                      <a:lnTo>
                        <a:pt x="3890" y="241"/>
                      </a:lnTo>
                      <a:lnTo>
                        <a:pt x="3892" y="242"/>
                      </a:lnTo>
                      <a:lnTo>
                        <a:pt x="3893" y="241"/>
                      </a:lnTo>
                      <a:lnTo>
                        <a:pt x="3895" y="238"/>
                      </a:lnTo>
                      <a:lnTo>
                        <a:pt x="3897" y="234"/>
                      </a:lnTo>
                      <a:lnTo>
                        <a:pt x="3898" y="229"/>
                      </a:lnTo>
                      <a:lnTo>
                        <a:pt x="3900" y="225"/>
                      </a:lnTo>
                      <a:lnTo>
                        <a:pt x="3902" y="222"/>
                      </a:lnTo>
                      <a:lnTo>
                        <a:pt x="3904" y="220"/>
                      </a:lnTo>
                      <a:lnTo>
                        <a:pt x="3905" y="221"/>
                      </a:lnTo>
                      <a:lnTo>
                        <a:pt x="3907" y="223"/>
                      </a:lnTo>
                      <a:lnTo>
                        <a:pt x="3909" y="226"/>
                      </a:lnTo>
                      <a:lnTo>
                        <a:pt x="3910" y="230"/>
                      </a:lnTo>
                      <a:lnTo>
                        <a:pt x="3912" y="234"/>
                      </a:lnTo>
                      <a:lnTo>
                        <a:pt x="3914" y="236"/>
                      </a:lnTo>
                      <a:lnTo>
                        <a:pt x="3916" y="237"/>
                      </a:lnTo>
                      <a:lnTo>
                        <a:pt x="3917" y="235"/>
                      </a:lnTo>
                      <a:lnTo>
                        <a:pt x="3919" y="231"/>
                      </a:lnTo>
                      <a:lnTo>
                        <a:pt x="3920" y="226"/>
                      </a:lnTo>
                      <a:lnTo>
                        <a:pt x="3922" y="221"/>
                      </a:lnTo>
                      <a:lnTo>
                        <a:pt x="3924" y="216"/>
                      </a:lnTo>
                      <a:lnTo>
                        <a:pt x="3926" y="211"/>
                      </a:lnTo>
                      <a:lnTo>
                        <a:pt x="3928" y="209"/>
                      </a:lnTo>
                      <a:lnTo>
                        <a:pt x="3929" y="209"/>
                      </a:lnTo>
                      <a:lnTo>
                        <a:pt x="3931" y="210"/>
                      </a:lnTo>
                      <a:lnTo>
                        <a:pt x="3932" y="213"/>
                      </a:lnTo>
                      <a:lnTo>
                        <a:pt x="3934" y="215"/>
                      </a:lnTo>
                      <a:lnTo>
                        <a:pt x="3936" y="218"/>
                      </a:lnTo>
                      <a:lnTo>
                        <a:pt x="3938" y="219"/>
                      </a:lnTo>
                      <a:lnTo>
                        <a:pt x="3940" y="219"/>
                      </a:lnTo>
                      <a:lnTo>
                        <a:pt x="3941" y="218"/>
                      </a:lnTo>
                      <a:lnTo>
                        <a:pt x="3943" y="217"/>
                      </a:lnTo>
                      <a:lnTo>
                        <a:pt x="3944" y="217"/>
                      </a:lnTo>
                      <a:lnTo>
                        <a:pt x="3946" y="218"/>
                      </a:lnTo>
                      <a:lnTo>
                        <a:pt x="3948" y="221"/>
                      </a:lnTo>
                      <a:lnTo>
                        <a:pt x="3950" y="225"/>
                      </a:lnTo>
                      <a:lnTo>
                        <a:pt x="3952" y="230"/>
                      </a:lnTo>
                      <a:lnTo>
                        <a:pt x="3953" y="236"/>
                      </a:lnTo>
                      <a:lnTo>
                        <a:pt x="3955" y="241"/>
                      </a:lnTo>
                      <a:lnTo>
                        <a:pt x="3956" y="243"/>
                      </a:lnTo>
                      <a:lnTo>
                        <a:pt x="3958" y="244"/>
                      </a:lnTo>
                      <a:lnTo>
                        <a:pt x="3960" y="242"/>
                      </a:lnTo>
                      <a:lnTo>
                        <a:pt x="3962" y="238"/>
                      </a:lnTo>
                      <a:lnTo>
                        <a:pt x="3963" y="232"/>
                      </a:lnTo>
                      <a:lnTo>
                        <a:pt x="3965" y="228"/>
                      </a:lnTo>
                      <a:lnTo>
                        <a:pt x="3967" y="224"/>
                      </a:lnTo>
                      <a:lnTo>
                        <a:pt x="3968" y="223"/>
                      </a:lnTo>
                      <a:lnTo>
                        <a:pt x="3970" y="224"/>
                      </a:lnTo>
                      <a:lnTo>
                        <a:pt x="3972" y="228"/>
                      </a:lnTo>
                      <a:lnTo>
                        <a:pt x="3974" y="233"/>
                      </a:lnTo>
                      <a:lnTo>
                        <a:pt x="3975" y="238"/>
                      </a:lnTo>
                      <a:lnTo>
                        <a:pt x="3977" y="243"/>
                      </a:lnTo>
                      <a:lnTo>
                        <a:pt x="3979" y="246"/>
                      </a:lnTo>
                      <a:lnTo>
                        <a:pt x="3980" y="247"/>
                      </a:lnTo>
                      <a:lnTo>
                        <a:pt x="3982" y="244"/>
                      </a:lnTo>
                      <a:lnTo>
                        <a:pt x="3984" y="241"/>
                      </a:lnTo>
                      <a:lnTo>
                        <a:pt x="3986" y="236"/>
                      </a:lnTo>
                      <a:lnTo>
                        <a:pt x="3987" y="232"/>
                      </a:lnTo>
                      <a:lnTo>
                        <a:pt x="3989" y="229"/>
                      </a:lnTo>
                      <a:lnTo>
                        <a:pt x="3991" y="227"/>
                      </a:lnTo>
                      <a:lnTo>
                        <a:pt x="3992" y="227"/>
                      </a:lnTo>
                      <a:lnTo>
                        <a:pt x="3994" y="228"/>
                      </a:lnTo>
                      <a:lnTo>
                        <a:pt x="3996" y="230"/>
                      </a:lnTo>
                      <a:lnTo>
                        <a:pt x="3998" y="230"/>
                      </a:lnTo>
                      <a:lnTo>
                        <a:pt x="3999" y="230"/>
                      </a:lnTo>
                      <a:lnTo>
                        <a:pt x="4001" y="229"/>
                      </a:lnTo>
                      <a:lnTo>
                        <a:pt x="4003" y="226"/>
                      </a:lnTo>
                      <a:lnTo>
                        <a:pt x="4004" y="223"/>
                      </a:lnTo>
                      <a:lnTo>
                        <a:pt x="4006" y="220"/>
                      </a:lnTo>
                      <a:lnTo>
                        <a:pt x="4008" y="219"/>
                      </a:lnTo>
                      <a:lnTo>
                        <a:pt x="4010" y="219"/>
                      </a:lnTo>
                      <a:lnTo>
                        <a:pt x="4011" y="223"/>
                      </a:lnTo>
                      <a:lnTo>
                        <a:pt x="4013" y="227"/>
                      </a:lnTo>
                      <a:lnTo>
                        <a:pt x="4015" y="233"/>
                      </a:lnTo>
                      <a:lnTo>
                        <a:pt x="4016" y="238"/>
                      </a:lnTo>
                      <a:lnTo>
                        <a:pt x="4018" y="243"/>
                      </a:lnTo>
                      <a:lnTo>
                        <a:pt x="4020" y="246"/>
                      </a:lnTo>
                      <a:lnTo>
                        <a:pt x="4021" y="247"/>
                      </a:lnTo>
                      <a:lnTo>
                        <a:pt x="4023" y="246"/>
                      </a:lnTo>
                      <a:lnTo>
                        <a:pt x="4025" y="242"/>
                      </a:lnTo>
                      <a:lnTo>
                        <a:pt x="4027" y="238"/>
                      </a:lnTo>
                      <a:lnTo>
                        <a:pt x="4028" y="235"/>
                      </a:lnTo>
                      <a:lnTo>
                        <a:pt x="4030" y="231"/>
                      </a:lnTo>
                      <a:lnTo>
                        <a:pt x="4032" y="229"/>
                      </a:lnTo>
                      <a:lnTo>
                        <a:pt x="4033" y="228"/>
                      </a:lnTo>
                      <a:lnTo>
                        <a:pt x="4035" y="227"/>
                      </a:lnTo>
                      <a:lnTo>
                        <a:pt x="4037" y="226"/>
                      </a:lnTo>
                      <a:lnTo>
                        <a:pt x="4039" y="224"/>
                      </a:lnTo>
                      <a:lnTo>
                        <a:pt x="4040" y="220"/>
                      </a:lnTo>
                      <a:lnTo>
                        <a:pt x="4042" y="213"/>
                      </a:lnTo>
                      <a:lnTo>
                        <a:pt x="4044" y="204"/>
                      </a:lnTo>
                      <a:lnTo>
                        <a:pt x="4045" y="193"/>
                      </a:lnTo>
                      <a:lnTo>
                        <a:pt x="4047" y="180"/>
                      </a:lnTo>
                      <a:lnTo>
                        <a:pt x="4049" y="166"/>
                      </a:lnTo>
                      <a:lnTo>
                        <a:pt x="4051" y="152"/>
                      </a:lnTo>
                      <a:lnTo>
                        <a:pt x="4052" y="139"/>
                      </a:lnTo>
                      <a:lnTo>
                        <a:pt x="4054" y="129"/>
                      </a:lnTo>
                      <a:lnTo>
                        <a:pt x="4056" y="121"/>
                      </a:lnTo>
                      <a:lnTo>
                        <a:pt x="4057" y="116"/>
                      </a:lnTo>
                      <a:lnTo>
                        <a:pt x="4059" y="113"/>
                      </a:lnTo>
                      <a:lnTo>
                        <a:pt x="4061" y="113"/>
                      </a:lnTo>
                      <a:lnTo>
                        <a:pt x="4063" y="114"/>
                      </a:lnTo>
                      <a:lnTo>
                        <a:pt x="4064" y="115"/>
                      </a:lnTo>
                      <a:lnTo>
                        <a:pt x="4066" y="116"/>
                      </a:lnTo>
                      <a:lnTo>
                        <a:pt x="4067" y="116"/>
                      </a:lnTo>
                      <a:lnTo>
                        <a:pt x="4069" y="115"/>
                      </a:lnTo>
                      <a:lnTo>
                        <a:pt x="4071" y="113"/>
                      </a:lnTo>
                      <a:lnTo>
                        <a:pt x="4073" y="110"/>
                      </a:lnTo>
                      <a:lnTo>
                        <a:pt x="4075" y="107"/>
                      </a:lnTo>
                      <a:lnTo>
                        <a:pt x="4076" y="105"/>
                      </a:lnTo>
                      <a:lnTo>
                        <a:pt x="4078" y="103"/>
                      </a:lnTo>
                      <a:lnTo>
                        <a:pt x="4079" y="103"/>
                      </a:lnTo>
                      <a:lnTo>
                        <a:pt x="4081" y="104"/>
                      </a:lnTo>
                      <a:lnTo>
                        <a:pt x="4083" y="106"/>
                      </a:lnTo>
                      <a:lnTo>
                        <a:pt x="4085" y="108"/>
                      </a:lnTo>
                      <a:lnTo>
                        <a:pt x="4086" y="110"/>
                      </a:lnTo>
                      <a:lnTo>
                        <a:pt x="4088" y="110"/>
                      </a:lnTo>
                      <a:lnTo>
                        <a:pt x="4090" y="109"/>
                      </a:lnTo>
                      <a:lnTo>
                        <a:pt x="4091" y="106"/>
                      </a:lnTo>
                      <a:lnTo>
                        <a:pt x="4093" y="101"/>
                      </a:lnTo>
                      <a:lnTo>
                        <a:pt x="4095" y="96"/>
                      </a:lnTo>
                      <a:lnTo>
                        <a:pt x="4097" y="91"/>
                      </a:lnTo>
                      <a:lnTo>
                        <a:pt x="4098" y="88"/>
                      </a:lnTo>
                      <a:lnTo>
                        <a:pt x="4100" y="87"/>
                      </a:lnTo>
                      <a:lnTo>
                        <a:pt x="4102" y="89"/>
                      </a:lnTo>
                      <a:lnTo>
                        <a:pt x="4103" y="95"/>
                      </a:lnTo>
                      <a:lnTo>
                        <a:pt x="4105" y="104"/>
                      </a:lnTo>
                      <a:lnTo>
                        <a:pt x="4107" y="114"/>
                      </a:lnTo>
                      <a:lnTo>
                        <a:pt x="4109" y="126"/>
                      </a:lnTo>
                      <a:lnTo>
                        <a:pt x="4110" y="138"/>
                      </a:lnTo>
                      <a:lnTo>
                        <a:pt x="4112" y="147"/>
                      </a:lnTo>
                      <a:lnTo>
                        <a:pt x="4114" y="153"/>
                      </a:lnTo>
                      <a:lnTo>
                        <a:pt x="4115" y="155"/>
                      </a:lnTo>
                      <a:lnTo>
                        <a:pt x="4117" y="154"/>
                      </a:lnTo>
                      <a:lnTo>
                        <a:pt x="4119" y="149"/>
                      </a:lnTo>
                      <a:lnTo>
                        <a:pt x="4121" y="142"/>
                      </a:lnTo>
                      <a:lnTo>
                        <a:pt x="4122" y="134"/>
                      </a:lnTo>
                      <a:lnTo>
                        <a:pt x="4124" y="126"/>
                      </a:lnTo>
                      <a:lnTo>
                        <a:pt x="4126" y="119"/>
                      </a:lnTo>
                      <a:lnTo>
                        <a:pt x="4127" y="114"/>
                      </a:lnTo>
                      <a:lnTo>
                        <a:pt x="4129" y="111"/>
                      </a:lnTo>
                      <a:lnTo>
                        <a:pt x="4131" y="110"/>
                      </a:lnTo>
                      <a:lnTo>
                        <a:pt x="4133" y="110"/>
                      </a:lnTo>
                      <a:lnTo>
                        <a:pt x="4134" y="111"/>
                      </a:lnTo>
                      <a:lnTo>
                        <a:pt x="4136" y="113"/>
                      </a:lnTo>
                      <a:lnTo>
                        <a:pt x="4138" y="115"/>
                      </a:lnTo>
                      <a:lnTo>
                        <a:pt x="4139" y="116"/>
                      </a:lnTo>
                      <a:lnTo>
                        <a:pt x="4141" y="117"/>
                      </a:lnTo>
                      <a:lnTo>
                        <a:pt x="4143" y="117"/>
                      </a:lnTo>
                      <a:lnTo>
                        <a:pt x="4145" y="117"/>
                      </a:lnTo>
                      <a:lnTo>
                        <a:pt x="4146" y="117"/>
                      </a:lnTo>
                      <a:lnTo>
                        <a:pt x="4148" y="116"/>
                      </a:lnTo>
                      <a:lnTo>
                        <a:pt x="4150" y="116"/>
                      </a:lnTo>
                      <a:lnTo>
                        <a:pt x="4151" y="115"/>
                      </a:lnTo>
                      <a:lnTo>
                        <a:pt x="4153" y="114"/>
                      </a:lnTo>
                      <a:lnTo>
                        <a:pt x="4155" y="113"/>
                      </a:lnTo>
                      <a:lnTo>
                        <a:pt x="4157" y="111"/>
                      </a:lnTo>
                      <a:lnTo>
                        <a:pt x="4158" y="110"/>
                      </a:lnTo>
                      <a:lnTo>
                        <a:pt x="4160" y="108"/>
                      </a:lnTo>
                      <a:lnTo>
                        <a:pt x="4162" y="106"/>
                      </a:lnTo>
                      <a:lnTo>
                        <a:pt x="4163" y="105"/>
                      </a:lnTo>
                      <a:lnTo>
                        <a:pt x="4165" y="105"/>
                      </a:lnTo>
                      <a:lnTo>
                        <a:pt x="4167" y="106"/>
                      </a:lnTo>
                      <a:lnTo>
                        <a:pt x="4169" y="107"/>
                      </a:lnTo>
                      <a:lnTo>
                        <a:pt x="4170" y="110"/>
                      </a:lnTo>
                      <a:lnTo>
                        <a:pt x="4172" y="112"/>
                      </a:lnTo>
                      <a:lnTo>
                        <a:pt x="4174" y="116"/>
                      </a:lnTo>
                      <a:lnTo>
                        <a:pt x="4175" y="119"/>
                      </a:lnTo>
                      <a:lnTo>
                        <a:pt x="4177" y="122"/>
                      </a:lnTo>
                      <a:lnTo>
                        <a:pt x="4179" y="124"/>
                      </a:lnTo>
                      <a:lnTo>
                        <a:pt x="4181" y="125"/>
                      </a:lnTo>
                      <a:lnTo>
                        <a:pt x="4182" y="126"/>
                      </a:lnTo>
                      <a:lnTo>
                        <a:pt x="4184" y="127"/>
                      </a:lnTo>
                      <a:lnTo>
                        <a:pt x="4186" y="127"/>
                      </a:lnTo>
                      <a:lnTo>
                        <a:pt x="4187" y="126"/>
                      </a:lnTo>
                      <a:lnTo>
                        <a:pt x="4189" y="126"/>
                      </a:lnTo>
                      <a:lnTo>
                        <a:pt x="4191" y="124"/>
                      </a:lnTo>
                      <a:lnTo>
                        <a:pt x="4193" y="123"/>
                      </a:lnTo>
                      <a:lnTo>
                        <a:pt x="4194" y="121"/>
                      </a:lnTo>
                      <a:lnTo>
                        <a:pt x="4196" y="119"/>
                      </a:lnTo>
                      <a:lnTo>
                        <a:pt x="4198" y="117"/>
                      </a:lnTo>
                      <a:lnTo>
                        <a:pt x="4199" y="116"/>
                      </a:lnTo>
                      <a:lnTo>
                        <a:pt x="4201" y="116"/>
                      </a:lnTo>
                      <a:lnTo>
                        <a:pt x="4203" y="116"/>
                      </a:lnTo>
                      <a:lnTo>
                        <a:pt x="4205" y="117"/>
                      </a:lnTo>
                      <a:lnTo>
                        <a:pt x="4206" y="118"/>
                      </a:lnTo>
                      <a:lnTo>
                        <a:pt x="4208" y="120"/>
                      </a:lnTo>
                      <a:lnTo>
                        <a:pt x="4210" y="123"/>
                      </a:lnTo>
                      <a:lnTo>
                        <a:pt x="4211" y="125"/>
                      </a:lnTo>
                      <a:lnTo>
                        <a:pt x="4213" y="126"/>
                      </a:lnTo>
                      <a:lnTo>
                        <a:pt x="4215" y="126"/>
                      </a:lnTo>
                      <a:lnTo>
                        <a:pt x="4217" y="125"/>
                      </a:lnTo>
                      <a:lnTo>
                        <a:pt x="4218" y="123"/>
                      </a:lnTo>
                      <a:lnTo>
                        <a:pt x="4220" y="120"/>
                      </a:lnTo>
                      <a:lnTo>
                        <a:pt x="4221" y="118"/>
                      </a:lnTo>
                      <a:lnTo>
                        <a:pt x="4223" y="116"/>
                      </a:lnTo>
                      <a:lnTo>
                        <a:pt x="4225" y="115"/>
                      </a:lnTo>
                      <a:lnTo>
                        <a:pt x="4227" y="114"/>
                      </a:lnTo>
                      <a:lnTo>
                        <a:pt x="4228" y="116"/>
                      </a:lnTo>
                      <a:lnTo>
                        <a:pt x="4230" y="117"/>
                      </a:lnTo>
                      <a:lnTo>
                        <a:pt x="4232" y="119"/>
                      </a:lnTo>
                      <a:lnTo>
                        <a:pt x="4233" y="121"/>
                      </a:lnTo>
                      <a:lnTo>
                        <a:pt x="4235" y="122"/>
                      </a:lnTo>
                      <a:lnTo>
                        <a:pt x="4237" y="122"/>
                      </a:lnTo>
                      <a:lnTo>
                        <a:pt x="4239" y="120"/>
                      </a:lnTo>
                      <a:lnTo>
                        <a:pt x="4240" y="117"/>
                      </a:lnTo>
                      <a:lnTo>
                        <a:pt x="4242" y="113"/>
                      </a:lnTo>
                      <a:lnTo>
                        <a:pt x="4244" y="108"/>
                      </a:lnTo>
                      <a:lnTo>
                        <a:pt x="4245" y="104"/>
                      </a:lnTo>
                      <a:lnTo>
                        <a:pt x="4247" y="99"/>
                      </a:lnTo>
                      <a:lnTo>
                        <a:pt x="4249" y="97"/>
                      </a:lnTo>
                      <a:lnTo>
                        <a:pt x="4251" y="94"/>
                      </a:lnTo>
                      <a:lnTo>
                        <a:pt x="4252" y="94"/>
                      </a:lnTo>
                      <a:lnTo>
                        <a:pt x="4254" y="94"/>
                      </a:lnTo>
                      <a:lnTo>
                        <a:pt x="4256" y="95"/>
                      </a:lnTo>
                      <a:lnTo>
                        <a:pt x="4257" y="96"/>
                      </a:lnTo>
                      <a:lnTo>
                        <a:pt x="4259" y="97"/>
                      </a:lnTo>
                      <a:lnTo>
                        <a:pt x="4261" y="97"/>
                      </a:lnTo>
                      <a:lnTo>
                        <a:pt x="4263" y="97"/>
                      </a:lnTo>
                      <a:lnTo>
                        <a:pt x="4264" y="96"/>
                      </a:lnTo>
                      <a:lnTo>
                        <a:pt x="4266" y="94"/>
                      </a:lnTo>
                      <a:lnTo>
                        <a:pt x="4268" y="93"/>
                      </a:lnTo>
                      <a:lnTo>
                        <a:pt x="4269" y="93"/>
                      </a:lnTo>
                      <a:lnTo>
                        <a:pt x="4271" y="93"/>
                      </a:lnTo>
                      <a:lnTo>
                        <a:pt x="4273" y="94"/>
                      </a:lnTo>
                      <a:lnTo>
                        <a:pt x="4274" y="97"/>
                      </a:lnTo>
                      <a:lnTo>
                        <a:pt x="4275" y="97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4" name="Freeform 110">
                  <a:extLst>
                    <a:ext uri="{FF2B5EF4-FFF2-40B4-BE49-F238E27FC236}">
                      <a16:creationId xmlns:a16="http://schemas.microsoft.com/office/drawing/2014/main" id="{4FB21C26-33C7-4161-AF9C-AFE37125F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5584824"/>
                  <a:ext cx="2484000" cy="390525"/>
                </a:xfrm>
                <a:custGeom>
                  <a:avLst/>
                  <a:gdLst>
                    <a:gd name="T0" fmla="*/ 67 w 4275"/>
                    <a:gd name="T1" fmla="*/ 196 h 246"/>
                    <a:gd name="T2" fmla="*/ 135 w 4275"/>
                    <a:gd name="T3" fmla="*/ 164 h 246"/>
                    <a:gd name="T4" fmla="*/ 203 w 4275"/>
                    <a:gd name="T5" fmla="*/ 127 h 246"/>
                    <a:gd name="T6" fmla="*/ 272 w 4275"/>
                    <a:gd name="T7" fmla="*/ 167 h 246"/>
                    <a:gd name="T8" fmla="*/ 340 w 4275"/>
                    <a:gd name="T9" fmla="*/ 165 h 246"/>
                    <a:gd name="T10" fmla="*/ 408 w 4275"/>
                    <a:gd name="T11" fmla="*/ 147 h 246"/>
                    <a:gd name="T12" fmla="*/ 477 w 4275"/>
                    <a:gd name="T13" fmla="*/ 115 h 246"/>
                    <a:gd name="T14" fmla="*/ 545 w 4275"/>
                    <a:gd name="T15" fmla="*/ 147 h 246"/>
                    <a:gd name="T16" fmla="*/ 614 w 4275"/>
                    <a:gd name="T17" fmla="*/ 130 h 246"/>
                    <a:gd name="T18" fmla="*/ 682 w 4275"/>
                    <a:gd name="T19" fmla="*/ 130 h 246"/>
                    <a:gd name="T20" fmla="*/ 750 w 4275"/>
                    <a:gd name="T21" fmla="*/ 133 h 246"/>
                    <a:gd name="T22" fmla="*/ 819 w 4275"/>
                    <a:gd name="T23" fmla="*/ 131 h 246"/>
                    <a:gd name="T24" fmla="*/ 887 w 4275"/>
                    <a:gd name="T25" fmla="*/ 97 h 246"/>
                    <a:gd name="T26" fmla="*/ 956 w 4275"/>
                    <a:gd name="T27" fmla="*/ 91 h 246"/>
                    <a:gd name="T28" fmla="*/ 1024 w 4275"/>
                    <a:gd name="T29" fmla="*/ 30 h 246"/>
                    <a:gd name="T30" fmla="*/ 1092 w 4275"/>
                    <a:gd name="T31" fmla="*/ 38 h 246"/>
                    <a:gd name="T32" fmla="*/ 1161 w 4275"/>
                    <a:gd name="T33" fmla="*/ 75 h 246"/>
                    <a:gd name="T34" fmla="*/ 1229 w 4275"/>
                    <a:gd name="T35" fmla="*/ 43 h 246"/>
                    <a:gd name="T36" fmla="*/ 1298 w 4275"/>
                    <a:gd name="T37" fmla="*/ 42 h 246"/>
                    <a:gd name="T38" fmla="*/ 1366 w 4275"/>
                    <a:gd name="T39" fmla="*/ 61 h 246"/>
                    <a:gd name="T40" fmla="*/ 1435 w 4275"/>
                    <a:gd name="T41" fmla="*/ 60 h 246"/>
                    <a:gd name="T42" fmla="*/ 1503 w 4275"/>
                    <a:gd name="T43" fmla="*/ 27 h 246"/>
                    <a:gd name="T44" fmla="*/ 1571 w 4275"/>
                    <a:gd name="T45" fmla="*/ 37 h 246"/>
                    <a:gd name="T46" fmla="*/ 1640 w 4275"/>
                    <a:gd name="T47" fmla="*/ 26 h 246"/>
                    <a:gd name="T48" fmla="*/ 1708 w 4275"/>
                    <a:gd name="T49" fmla="*/ 22 h 246"/>
                    <a:gd name="T50" fmla="*/ 1776 w 4275"/>
                    <a:gd name="T51" fmla="*/ 29 h 246"/>
                    <a:gd name="T52" fmla="*/ 1845 w 4275"/>
                    <a:gd name="T53" fmla="*/ 12 h 246"/>
                    <a:gd name="T54" fmla="*/ 1913 w 4275"/>
                    <a:gd name="T55" fmla="*/ 26 h 246"/>
                    <a:gd name="T56" fmla="*/ 1982 w 4275"/>
                    <a:gd name="T57" fmla="*/ 46 h 246"/>
                    <a:gd name="T58" fmla="*/ 2050 w 4275"/>
                    <a:gd name="T59" fmla="*/ 78 h 246"/>
                    <a:gd name="T60" fmla="*/ 2118 w 4275"/>
                    <a:gd name="T61" fmla="*/ 65 h 246"/>
                    <a:gd name="T62" fmla="*/ 2187 w 4275"/>
                    <a:gd name="T63" fmla="*/ 88 h 246"/>
                    <a:gd name="T64" fmla="*/ 2255 w 4275"/>
                    <a:gd name="T65" fmla="*/ 94 h 246"/>
                    <a:gd name="T66" fmla="*/ 2323 w 4275"/>
                    <a:gd name="T67" fmla="*/ 133 h 246"/>
                    <a:gd name="T68" fmla="*/ 2392 w 4275"/>
                    <a:gd name="T69" fmla="*/ 77 h 246"/>
                    <a:gd name="T70" fmla="*/ 2460 w 4275"/>
                    <a:gd name="T71" fmla="*/ 106 h 246"/>
                    <a:gd name="T72" fmla="*/ 2529 w 4275"/>
                    <a:gd name="T73" fmla="*/ 74 h 246"/>
                    <a:gd name="T74" fmla="*/ 2597 w 4275"/>
                    <a:gd name="T75" fmla="*/ 70 h 246"/>
                    <a:gd name="T76" fmla="*/ 2665 w 4275"/>
                    <a:gd name="T77" fmla="*/ 86 h 246"/>
                    <a:gd name="T78" fmla="*/ 2734 w 4275"/>
                    <a:gd name="T79" fmla="*/ 32 h 246"/>
                    <a:gd name="T80" fmla="*/ 2802 w 4275"/>
                    <a:gd name="T81" fmla="*/ 76 h 246"/>
                    <a:gd name="T82" fmla="*/ 2871 w 4275"/>
                    <a:gd name="T83" fmla="*/ 117 h 246"/>
                    <a:gd name="T84" fmla="*/ 2939 w 4275"/>
                    <a:gd name="T85" fmla="*/ 105 h 246"/>
                    <a:gd name="T86" fmla="*/ 3008 w 4275"/>
                    <a:gd name="T87" fmla="*/ 179 h 246"/>
                    <a:gd name="T88" fmla="*/ 3076 w 4275"/>
                    <a:gd name="T89" fmla="*/ 171 h 246"/>
                    <a:gd name="T90" fmla="*/ 3144 w 4275"/>
                    <a:gd name="T91" fmla="*/ 183 h 246"/>
                    <a:gd name="T92" fmla="*/ 3213 w 4275"/>
                    <a:gd name="T93" fmla="*/ 164 h 246"/>
                    <a:gd name="T94" fmla="*/ 3281 w 4275"/>
                    <a:gd name="T95" fmla="*/ 204 h 246"/>
                    <a:gd name="T96" fmla="*/ 3349 w 4275"/>
                    <a:gd name="T97" fmla="*/ 201 h 246"/>
                    <a:gd name="T98" fmla="*/ 3418 w 4275"/>
                    <a:gd name="T99" fmla="*/ 224 h 246"/>
                    <a:gd name="T100" fmla="*/ 3486 w 4275"/>
                    <a:gd name="T101" fmla="*/ 190 h 246"/>
                    <a:gd name="T102" fmla="*/ 3555 w 4275"/>
                    <a:gd name="T103" fmla="*/ 177 h 246"/>
                    <a:gd name="T104" fmla="*/ 3623 w 4275"/>
                    <a:gd name="T105" fmla="*/ 194 h 246"/>
                    <a:gd name="T106" fmla="*/ 3691 w 4275"/>
                    <a:gd name="T107" fmla="*/ 205 h 246"/>
                    <a:gd name="T108" fmla="*/ 3760 w 4275"/>
                    <a:gd name="T109" fmla="*/ 189 h 246"/>
                    <a:gd name="T110" fmla="*/ 3828 w 4275"/>
                    <a:gd name="T111" fmla="*/ 195 h 246"/>
                    <a:gd name="T112" fmla="*/ 3897 w 4275"/>
                    <a:gd name="T113" fmla="*/ 202 h 246"/>
                    <a:gd name="T114" fmla="*/ 3965 w 4275"/>
                    <a:gd name="T115" fmla="*/ 193 h 246"/>
                    <a:gd name="T116" fmla="*/ 4033 w 4275"/>
                    <a:gd name="T117" fmla="*/ 210 h 246"/>
                    <a:gd name="T118" fmla="*/ 4102 w 4275"/>
                    <a:gd name="T119" fmla="*/ 90 h 246"/>
                    <a:gd name="T120" fmla="*/ 4170 w 4275"/>
                    <a:gd name="T121" fmla="*/ 109 h 246"/>
                    <a:gd name="T122" fmla="*/ 4239 w 4275"/>
                    <a:gd name="T123" fmla="*/ 119 h 2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46">
                      <a:moveTo>
                        <a:pt x="0" y="186"/>
                      </a:moveTo>
                      <a:lnTo>
                        <a:pt x="1" y="186"/>
                      </a:lnTo>
                      <a:lnTo>
                        <a:pt x="3" y="185"/>
                      </a:lnTo>
                      <a:lnTo>
                        <a:pt x="5" y="182"/>
                      </a:lnTo>
                      <a:lnTo>
                        <a:pt x="7" y="180"/>
                      </a:lnTo>
                      <a:lnTo>
                        <a:pt x="8" y="177"/>
                      </a:lnTo>
                      <a:lnTo>
                        <a:pt x="10" y="175"/>
                      </a:lnTo>
                      <a:lnTo>
                        <a:pt x="12" y="173"/>
                      </a:lnTo>
                      <a:lnTo>
                        <a:pt x="13" y="172"/>
                      </a:lnTo>
                      <a:lnTo>
                        <a:pt x="15" y="171"/>
                      </a:lnTo>
                      <a:lnTo>
                        <a:pt x="17" y="170"/>
                      </a:lnTo>
                      <a:lnTo>
                        <a:pt x="19" y="169"/>
                      </a:lnTo>
                      <a:lnTo>
                        <a:pt x="20" y="168"/>
                      </a:lnTo>
                      <a:lnTo>
                        <a:pt x="22" y="168"/>
                      </a:lnTo>
                      <a:lnTo>
                        <a:pt x="24" y="168"/>
                      </a:lnTo>
                      <a:lnTo>
                        <a:pt x="25" y="169"/>
                      </a:lnTo>
                      <a:lnTo>
                        <a:pt x="27" y="171"/>
                      </a:lnTo>
                      <a:lnTo>
                        <a:pt x="29" y="174"/>
                      </a:lnTo>
                      <a:lnTo>
                        <a:pt x="31" y="178"/>
                      </a:lnTo>
                      <a:lnTo>
                        <a:pt x="32" y="182"/>
                      </a:lnTo>
                      <a:lnTo>
                        <a:pt x="34" y="186"/>
                      </a:lnTo>
                      <a:lnTo>
                        <a:pt x="36" y="190"/>
                      </a:lnTo>
                      <a:lnTo>
                        <a:pt x="37" y="193"/>
                      </a:lnTo>
                      <a:lnTo>
                        <a:pt x="39" y="195"/>
                      </a:lnTo>
                      <a:lnTo>
                        <a:pt x="41" y="195"/>
                      </a:lnTo>
                      <a:lnTo>
                        <a:pt x="43" y="194"/>
                      </a:lnTo>
                      <a:lnTo>
                        <a:pt x="44" y="193"/>
                      </a:lnTo>
                      <a:lnTo>
                        <a:pt x="46" y="191"/>
                      </a:lnTo>
                      <a:lnTo>
                        <a:pt x="48" y="190"/>
                      </a:lnTo>
                      <a:lnTo>
                        <a:pt x="49" y="189"/>
                      </a:lnTo>
                      <a:lnTo>
                        <a:pt x="51" y="188"/>
                      </a:lnTo>
                      <a:lnTo>
                        <a:pt x="53" y="187"/>
                      </a:lnTo>
                      <a:lnTo>
                        <a:pt x="55" y="187"/>
                      </a:lnTo>
                      <a:lnTo>
                        <a:pt x="56" y="187"/>
                      </a:lnTo>
                      <a:lnTo>
                        <a:pt x="58" y="187"/>
                      </a:lnTo>
                      <a:lnTo>
                        <a:pt x="60" y="188"/>
                      </a:lnTo>
                      <a:lnTo>
                        <a:pt x="61" y="189"/>
                      </a:lnTo>
                      <a:lnTo>
                        <a:pt x="63" y="191"/>
                      </a:lnTo>
                      <a:lnTo>
                        <a:pt x="65" y="193"/>
                      </a:lnTo>
                      <a:lnTo>
                        <a:pt x="67" y="196"/>
                      </a:lnTo>
                      <a:lnTo>
                        <a:pt x="68" y="199"/>
                      </a:lnTo>
                      <a:lnTo>
                        <a:pt x="70" y="202"/>
                      </a:lnTo>
                      <a:lnTo>
                        <a:pt x="72" y="205"/>
                      </a:lnTo>
                      <a:lnTo>
                        <a:pt x="73" y="208"/>
                      </a:lnTo>
                      <a:lnTo>
                        <a:pt x="75" y="209"/>
                      </a:lnTo>
                      <a:lnTo>
                        <a:pt x="77" y="210"/>
                      </a:lnTo>
                      <a:lnTo>
                        <a:pt x="79" y="209"/>
                      </a:lnTo>
                      <a:lnTo>
                        <a:pt x="80" y="208"/>
                      </a:lnTo>
                      <a:lnTo>
                        <a:pt x="82" y="206"/>
                      </a:lnTo>
                      <a:lnTo>
                        <a:pt x="84" y="204"/>
                      </a:lnTo>
                      <a:lnTo>
                        <a:pt x="85" y="203"/>
                      </a:lnTo>
                      <a:lnTo>
                        <a:pt x="87" y="202"/>
                      </a:lnTo>
                      <a:lnTo>
                        <a:pt x="89" y="202"/>
                      </a:lnTo>
                      <a:lnTo>
                        <a:pt x="91" y="203"/>
                      </a:lnTo>
                      <a:lnTo>
                        <a:pt x="92" y="205"/>
                      </a:lnTo>
                      <a:lnTo>
                        <a:pt x="94" y="207"/>
                      </a:lnTo>
                      <a:lnTo>
                        <a:pt x="96" y="209"/>
                      </a:lnTo>
                      <a:lnTo>
                        <a:pt x="97" y="210"/>
                      </a:lnTo>
                      <a:lnTo>
                        <a:pt x="99" y="211"/>
                      </a:lnTo>
                      <a:lnTo>
                        <a:pt x="101" y="211"/>
                      </a:lnTo>
                      <a:lnTo>
                        <a:pt x="103" y="211"/>
                      </a:lnTo>
                      <a:lnTo>
                        <a:pt x="104" y="209"/>
                      </a:lnTo>
                      <a:lnTo>
                        <a:pt x="106" y="208"/>
                      </a:lnTo>
                      <a:lnTo>
                        <a:pt x="107" y="206"/>
                      </a:lnTo>
                      <a:lnTo>
                        <a:pt x="109" y="204"/>
                      </a:lnTo>
                      <a:lnTo>
                        <a:pt x="111" y="204"/>
                      </a:lnTo>
                      <a:lnTo>
                        <a:pt x="113" y="204"/>
                      </a:lnTo>
                      <a:lnTo>
                        <a:pt x="114" y="205"/>
                      </a:lnTo>
                      <a:lnTo>
                        <a:pt x="116" y="208"/>
                      </a:lnTo>
                      <a:lnTo>
                        <a:pt x="118" y="211"/>
                      </a:lnTo>
                      <a:lnTo>
                        <a:pt x="119" y="214"/>
                      </a:lnTo>
                      <a:lnTo>
                        <a:pt x="121" y="216"/>
                      </a:lnTo>
                      <a:lnTo>
                        <a:pt x="123" y="217"/>
                      </a:lnTo>
                      <a:lnTo>
                        <a:pt x="125" y="216"/>
                      </a:lnTo>
                      <a:lnTo>
                        <a:pt x="126" y="212"/>
                      </a:lnTo>
                      <a:lnTo>
                        <a:pt x="128" y="206"/>
                      </a:lnTo>
                      <a:lnTo>
                        <a:pt x="130" y="198"/>
                      </a:lnTo>
                      <a:lnTo>
                        <a:pt x="131" y="187"/>
                      </a:lnTo>
                      <a:lnTo>
                        <a:pt x="133" y="176"/>
                      </a:lnTo>
                      <a:lnTo>
                        <a:pt x="135" y="164"/>
                      </a:lnTo>
                      <a:lnTo>
                        <a:pt x="137" y="152"/>
                      </a:lnTo>
                      <a:lnTo>
                        <a:pt x="138" y="141"/>
                      </a:lnTo>
                      <a:lnTo>
                        <a:pt x="140" y="131"/>
                      </a:lnTo>
                      <a:lnTo>
                        <a:pt x="142" y="123"/>
                      </a:lnTo>
                      <a:lnTo>
                        <a:pt x="143" y="117"/>
                      </a:lnTo>
                      <a:lnTo>
                        <a:pt x="145" y="112"/>
                      </a:lnTo>
                      <a:lnTo>
                        <a:pt x="147" y="110"/>
                      </a:lnTo>
                      <a:lnTo>
                        <a:pt x="149" y="109"/>
                      </a:lnTo>
                      <a:lnTo>
                        <a:pt x="150" y="110"/>
                      </a:lnTo>
                      <a:lnTo>
                        <a:pt x="152" y="112"/>
                      </a:lnTo>
                      <a:lnTo>
                        <a:pt x="154" y="116"/>
                      </a:lnTo>
                      <a:lnTo>
                        <a:pt x="155" y="121"/>
                      </a:lnTo>
                      <a:lnTo>
                        <a:pt x="157" y="127"/>
                      </a:lnTo>
                      <a:lnTo>
                        <a:pt x="159" y="133"/>
                      </a:lnTo>
                      <a:lnTo>
                        <a:pt x="160" y="139"/>
                      </a:lnTo>
                      <a:lnTo>
                        <a:pt x="162" y="144"/>
                      </a:lnTo>
                      <a:lnTo>
                        <a:pt x="164" y="147"/>
                      </a:lnTo>
                      <a:lnTo>
                        <a:pt x="166" y="148"/>
                      </a:lnTo>
                      <a:lnTo>
                        <a:pt x="167" y="147"/>
                      </a:lnTo>
                      <a:lnTo>
                        <a:pt x="169" y="143"/>
                      </a:lnTo>
                      <a:lnTo>
                        <a:pt x="171" y="137"/>
                      </a:lnTo>
                      <a:lnTo>
                        <a:pt x="172" y="130"/>
                      </a:lnTo>
                      <a:lnTo>
                        <a:pt x="174" y="123"/>
                      </a:lnTo>
                      <a:lnTo>
                        <a:pt x="176" y="115"/>
                      </a:lnTo>
                      <a:lnTo>
                        <a:pt x="178" y="109"/>
                      </a:lnTo>
                      <a:lnTo>
                        <a:pt x="179" y="105"/>
                      </a:lnTo>
                      <a:lnTo>
                        <a:pt x="181" y="103"/>
                      </a:lnTo>
                      <a:lnTo>
                        <a:pt x="183" y="105"/>
                      </a:lnTo>
                      <a:lnTo>
                        <a:pt x="184" y="109"/>
                      </a:lnTo>
                      <a:lnTo>
                        <a:pt x="186" y="116"/>
                      </a:lnTo>
                      <a:lnTo>
                        <a:pt x="188" y="124"/>
                      </a:lnTo>
                      <a:lnTo>
                        <a:pt x="190" y="132"/>
                      </a:lnTo>
                      <a:lnTo>
                        <a:pt x="191" y="139"/>
                      </a:lnTo>
                      <a:lnTo>
                        <a:pt x="193" y="144"/>
                      </a:lnTo>
                      <a:lnTo>
                        <a:pt x="195" y="147"/>
                      </a:lnTo>
                      <a:lnTo>
                        <a:pt x="196" y="146"/>
                      </a:lnTo>
                      <a:lnTo>
                        <a:pt x="198" y="143"/>
                      </a:lnTo>
                      <a:lnTo>
                        <a:pt x="200" y="139"/>
                      </a:lnTo>
                      <a:lnTo>
                        <a:pt x="202" y="133"/>
                      </a:lnTo>
                      <a:lnTo>
                        <a:pt x="203" y="127"/>
                      </a:lnTo>
                      <a:lnTo>
                        <a:pt x="205" y="123"/>
                      </a:lnTo>
                      <a:lnTo>
                        <a:pt x="207" y="121"/>
                      </a:lnTo>
                      <a:lnTo>
                        <a:pt x="208" y="121"/>
                      </a:lnTo>
                      <a:lnTo>
                        <a:pt x="210" y="123"/>
                      </a:lnTo>
                      <a:lnTo>
                        <a:pt x="212" y="127"/>
                      </a:lnTo>
                      <a:lnTo>
                        <a:pt x="214" y="131"/>
                      </a:lnTo>
                      <a:lnTo>
                        <a:pt x="215" y="136"/>
                      </a:lnTo>
                      <a:lnTo>
                        <a:pt x="217" y="141"/>
                      </a:lnTo>
                      <a:lnTo>
                        <a:pt x="219" y="144"/>
                      </a:lnTo>
                      <a:lnTo>
                        <a:pt x="220" y="146"/>
                      </a:lnTo>
                      <a:lnTo>
                        <a:pt x="222" y="147"/>
                      </a:lnTo>
                      <a:lnTo>
                        <a:pt x="224" y="148"/>
                      </a:lnTo>
                      <a:lnTo>
                        <a:pt x="226" y="148"/>
                      </a:lnTo>
                      <a:lnTo>
                        <a:pt x="227" y="148"/>
                      </a:lnTo>
                      <a:lnTo>
                        <a:pt x="229" y="148"/>
                      </a:lnTo>
                      <a:lnTo>
                        <a:pt x="231" y="149"/>
                      </a:lnTo>
                      <a:lnTo>
                        <a:pt x="232" y="149"/>
                      </a:lnTo>
                      <a:lnTo>
                        <a:pt x="234" y="149"/>
                      </a:lnTo>
                      <a:lnTo>
                        <a:pt x="236" y="149"/>
                      </a:lnTo>
                      <a:lnTo>
                        <a:pt x="238" y="148"/>
                      </a:lnTo>
                      <a:lnTo>
                        <a:pt x="239" y="148"/>
                      </a:lnTo>
                      <a:lnTo>
                        <a:pt x="241" y="148"/>
                      </a:lnTo>
                      <a:lnTo>
                        <a:pt x="242" y="148"/>
                      </a:lnTo>
                      <a:lnTo>
                        <a:pt x="244" y="150"/>
                      </a:lnTo>
                      <a:lnTo>
                        <a:pt x="246" y="152"/>
                      </a:lnTo>
                      <a:lnTo>
                        <a:pt x="248" y="154"/>
                      </a:lnTo>
                      <a:lnTo>
                        <a:pt x="250" y="157"/>
                      </a:lnTo>
                      <a:lnTo>
                        <a:pt x="251" y="160"/>
                      </a:lnTo>
                      <a:lnTo>
                        <a:pt x="253" y="162"/>
                      </a:lnTo>
                      <a:lnTo>
                        <a:pt x="254" y="163"/>
                      </a:lnTo>
                      <a:lnTo>
                        <a:pt x="256" y="162"/>
                      </a:lnTo>
                      <a:lnTo>
                        <a:pt x="258" y="162"/>
                      </a:lnTo>
                      <a:lnTo>
                        <a:pt x="260" y="160"/>
                      </a:lnTo>
                      <a:lnTo>
                        <a:pt x="262" y="159"/>
                      </a:lnTo>
                      <a:lnTo>
                        <a:pt x="263" y="159"/>
                      </a:lnTo>
                      <a:lnTo>
                        <a:pt x="265" y="159"/>
                      </a:lnTo>
                      <a:lnTo>
                        <a:pt x="266" y="161"/>
                      </a:lnTo>
                      <a:lnTo>
                        <a:pt x="268" y="163"/>
                      </a:lnTo>
                      <a:lnTo>
                        <a:pt x="270" y="165"/>
                      </a:lnTo>
                      <a:lnTo>
                        <a:pt x="272" y="167"/>
                      </a:lnTo>
                      <a:lnTo>
                        <a:pt x="274" y="168"/>
                      </a:lnTo>
                      <a:lnTo>
                        <a:pt x="275" y="169"/>
                      </a:lnTo>
                      <a:lnTo>
                        <a:pt x="277" y="168"/>
                      </a:lnTo>
                      <a:lnTo>
                        <a:pt x="278" y="166"/>
                      </a:lnTo>
                      <a:lnTo>
                        <a:pt x="280" y="164"/>
                      </a:lnTo>
                      <a:lnTo>
                        <a:pt x="282" y="162"/>
                      </a:lnTo>
                      <a:lnTo>
                        <a:pt x="284" y="160"/>
                      </a:lnTo>
                      <a:lnTo>
                        <a:pt x="285" y="159"/>
                      </a:lnTo>
                      <a:lnTo>
                        <a:pt x="287" y="159"/>
                      </a:lnTo>
                      <a:lnTo>
                        <a:pt x="289" y="159"/>
                      </a:lnTo>
                      <a:lnTo>
                        <a:pt x="290" y="159"/>
                      </a:lnTo>
                      <a:lnTo>
                        <a:pt x="292" y="160"/>
                      </a:lnTo>
                      <a:lnTo>
                        <a:pt x="294" y="160"/>
                      </a:lnTo>
                      <a:lnTo>
                        <a:pt x="296" y="161"/>
                      </a:lnTo>
                      <a:lnTo>
                        <a:pt x="297" y="161"/>
                      </a:lnTo>
                      <a:lnTo>
                        <a:pt x="299" y="161"/>
                      </a:lnTo>
                      <a:lnTo>
                        <a:pt x="301" y="161"/>
                      </a:lnTo>
                      <a:lnTo>
                        <a:pt x="302" y="161"/>
                      </a:lnTo>
                      <a:lnTo>
                        <a:pt x="304" y="161"/>
                      </a:lnTo>
                      <a:lnTo>
                        <a:pt x="306" y="161"/>
                      </a:lnTo>
                      <a:lnTo>
                        <a:pt x="308" y="159"/>
                      </a:lnTo>
                      <a:lnTo>
                        <a:pt x="309" y="156"/>
                      </a:lnTo>
                      <a:lnTo>
                        <a:pt x="311" y="152"/>
                      </a:lnTo>
                      <a:lnTo>
                        <a:pt x="313" y="147"/>
                      </a:lnTo>
                      <a:lnTo>
                        <a:pt x="314" y="142"/>
                      </a:lnTo>
                      <a:lnTo>
                        <a:pt x="316" y="137"/>
                      </a:lnTo>
                      <a:lnTo>
                        <a:pt x="318" y="133"/>
                      </a:lnTo>
                      <a:lnTo>
                        <a:pt x="320" y="131"/>
                      </a:lnTo>
                      <a:lnTo>
                        <a:pt x="321" y="133"/>
                      </a:lnTo>
                      <a:lnTo>
                        <a:pt x="323" y="136"/>
                      </a:lnTo>
                      <a:lnTo>
                        <a:pt x="325" y="143"/>
                      </a:lnTo>
                      <a:lnTo>
                        <a:pt x="326" y="150"/>
                      </a:lnTo>
                      <a:lnTo>
                        <a:pt x="328" y="159"/>
                      </a:lnTo>
                      <a:lnTo>
                        <a:pt x="330" y="166"/>
                      </a:lnTo>
                      <a:lnTo>
                        <a:pt x="332" y="172"/>
                      </a:lnTo>
                      <a:lnTo>
                        <a:pt x="333" y="174"/>
                      </a:lnTo>
                      <a:lnTo>
                        <a:pt x="335" y="175"/>
                      </a:lnTo>
                      <a:lnTo>
                        <a:pt x="337" y="173"/>
                      </a:lnTo>
                      <a:lnTo>
                        <a:pt x="338" y="170"/>
                      </a:lnTo>
                      <a:lnTo>
                        <a:pt x="340" y="165"/>
                      </a:lnTo>
                      <a:lnTo>
                        <a:pt x="342" y="162"/>
                      </a:lnTo>
                      <a:lnTo>
                        <a:pt x="344" y="160"/>
                      </a:lnTo>
                      <a:lnTo>
                        <a:pt x="345" y="160"/>
                      </a:lnTo>
                      <a:lnTo>
                        <a:pt x="347" y="161"/>
                      </a:lnTo>
                      <a:lnTo>
                        <a:pt x="349" y="164"/>
                      </a:lnTo>
                      <a:lnTo>
                        <a:pt x="350" y="167"/>
                      </a:lnTo>
                      <a:lnTo>
                        <a:pt x="352" y="171"/>
                      </a:lnTo>
                      <a:lnTo>
                        <a:pt x="354" y="174"/>
                      </a:lnTo>
                      <a:lnTo>
                        <a:pt x="356" y="176"/>
                      </a:lnTo>
                      <a:lnTo>
                        <a:pt x="357" y="176"/>
                      </a:lnTo>
                      <a:lnTo>
                        <a:pt x="359" y="176"/>
                      </a:lnTo>
                      <a:lnTo>
                        <a:pt x="361" y="175"/>
                      </a:lnTo>
                      <a:lnTo>
                        <a:pt x="362" y="174"/>
                      </a:lnTo>
                      <a:lnTo>
                        <a:pt x="364" y="173"/>
                      </a:lnTo>
                      <a:lnTo>
                        <a:pt x="366" y="172"/>
                      </a:lnTo>
                      <a:lnTo>
                        <a:pt x="367" y="173"/>
                      </a:lnTo>
                      <a:lnTo>
                        <a:pt x="369" y="174"/>
                      </a:lnTo>
                      <a:lnTo>
                        <a:pt x="371" y="175"/>
                      </a:lnTo>
                      <a:lnTo>
                        <a:pt x="373" y="176"/>
                      </a:lnTo>
                      <a:lnTo>
                        <a:pt x="374" y="176"/>
                      </a:lnTo>
                      <a:lnTo>
                        <a:pt x="376" y="175"/>
                      </a:lnTo>
                      <a:lnTo>
                        <a:pt x="378" y="173"/>
                      </a:lnTo>
                      <a:lnTo>
                        <a:pt x="379" y="169"/>
                      </a:lnTo>
                      <a:lnTo>
                        <a:pt x="381" y="165"/>
                      </a:lnTo>
                      <a:lnTo>
                        <a:pt x="383" y="160"/>
                      </a:lnTo>
                      <a:lnTo>
                        <a:pt x="385" y="155"/>
                      </a:lnTo>
                      <a:lnTo>
                        <a:pt x="386" y="151"/>
                      </a:lnTo>
                      <a:lnTo>
                        <a:pt x="388" y="148"/>
                      </a:lnTo>
                      <a:lnTo>
                        <a:pt x="390" y="147"/>
                      </a:lnTo>
                      <a:lnTo>
                        <a:pt x="391" y="148"/>
                      </a:lnTo>
                      <a:lnTo>
                        <a:pt x="393" y="150"/>
                      </a:lnTo>
                      <a:lnTo>
                        <a:pt x="395" y="154"/>
                      </a:lnTo>
                      <a:lnTo>
                        <a:pt x="397" y="157"/>
                      </a:lnTo>
                      <a:lnTo>
                        <a:pt x="398" y="160"/>
                      </a:lnTo>
                      <a:lnTo>
                        <a:pt x="400" y="161"/>
                      </a:lnTo>
                      <a:lnTo>
                        <a:pt x="402" y="161"/>
                      </a:lnTo>
                      <a:lnTo>
                        <a:pt x="403" y="159"/>
                      </a:lnTo>
                      <a:lnTo>
                        <a:pt x="405" y="156"/>
                      </a:lnTo>
                      <a:lnTo>
                        <a:pt x="407" y="152"/>
                      </a:lnTo>
                      <a:lnTo>
                        <a:pt x="408" y="147"/>
                      </a:lnTo>
                      <a:lnTo>
                        <a:pt x="410" y="143"/>
                      </a:lnTo>
                      <a:lnTo>
                        <a:pt x="412" y="140"/>
                      </a:lnTo>
                      <a:lnTo>
                        <a:pt x="413" y="139"/>
                      </a:lnTo>
                      <a:lnTo>
                        <a:pt x="415" y="141"/>
                      </a:lnTo>
                      <a:lnTo>
                        <a:pt x="417" y="143"/>
                      </a:lnTo>
                      <a:lnTo>
                        <a:pt x="419" y="147"/>
                      </a:lnTo>
                      <a:lnTo>
                        <a:pt x="420" y="152"/>
                      </a:lnTo>
                      <a:lnTo>
                        <a:pt x="422" y="155"/>
                      </a:lnTo>
                      <a:lnTo>
                        <a:pt x="424" y="156"/>
                      </a:lnTo>
                      <a:lnTo>
                        <a:pt x="425" y="155"/>
                      </a:lnTo>
                      <a:lnTo>
                        <a:pt x="427" y="152"/>
                      </a:lnTo>
                      <a:lnTo>
                        <a:pt x="429" y="146"/>
                      </a:lnTo>
                      <a:lnTo>
                        <a:pt x="431" y="139"/>
                      </a:lnTo>
                      <a:lnTo>
                        <a:pt x="432" y="130"/>
                      </a:lnTo>
                      <a:lnTo>
                        <a:pt x="434" y="123"/>
                      </a:lnTo>
                      <a:lnTo>
                        <a:pt x="436" y="117"/>
                      </a:lnTo>
                      <a:lnTo>
                        <a:pt x="437" y="113"/>
                      </a:lnTo>
                      <a:lnTo>
                        <a:pt x="439" y="111"/>
                      </a:lnTo>
                      <a:lnTo>
                        <a:pt x="441" y="111"/>
                      </a:lnTo>
                      <a:lnTo>
                        <a:pt x="443" y="112"/>
                      </a:lnTo>
                      <a:lnTo>
                        <a:pt x="444" y="114"/>
                      </a:lnTo>
                      <a:lnTo>
                        <a:pt x="446" y="115"/>
                      </a:lnTo>
                      <a:lnTo>
                        <a:pt x="448" y="115"/>
                      </a:lnTo>
                      <a:lnTo>
                        <a:pt x="449" y="115"/>
                      </a:lnTo>
                      <a:lnTo>
                        <a:pt x="451" y="114"/>
                      </a:lnTo>
                      <a:lnTo>
                        <a:pt x="453" y="113"/>
                      </a:lnTo>
                      <a:lnTo>
                        <a:pt x="455" y="113"/>
                      </a:lnTo>
                      <a:lnTo>
                        <a:pt x="456" y="114"/>
                      </a:lnTo>
                      <a:lnTo>
                        <a:pt x="458" y="116"/>
                      </a:lnTo>
                      <a:lnTo>
                        <a:pt x="460" y="120"/>
                      </a:lnTo>
                      <a:lnTo>
                        <a:pt x="461" y="124"/>
                      </a:lnTo>
                      <a:lnTo>
                        <a:pt x="463" y="127"/>
                      </a:lnTo>
                      <a:lnTo>
                        <a:pt x="465" y="130"/>
                      </a:lnTo>
                      <a:lnTo>
                        <a:pt x="467" y="130"/>
                      </a:lnTo>
                      <a:lnTo>
                        <a:pt x="468" y="129"/>
                      </a:lnTo>
                      <a:lnTo>
                        <a:pt x="470" y="125"/>
                      </a:lnTo>
                      <a:lnTo>
                        <a:pt x="472" y="121"/>
                      </a:lnTo>
                      <a:lnTo>
                        <a:pt x="473" y="117"/>
                      </a:lnTo>
                      <a:lnTo>
                        <a:pt x="475" y="115"/>
                      </a:lnTo>
                      <a:lnTo>
                        <a:pt x="477" y="115"/>
                      </a:lnTo>
                      <a:lnTo>
                        <a:pt x="479" y="118"/>
                      </a:lnTo>
                      <a:lnTo>
                        <a:pt x="480" y="124"/>
                      </a:lnTo>
                      <a:lnTo>
                        <a:pt x="482" y="133"/>
                      </a:lnTo>
                      <a:lnTo>
                        <a:pt x="484" y="143"/>
                      </a:lnTo>
                      <a:lnTo>
                        <a:pt x="485" y="152"/>
                      </a:lnTo>
                      <a:lnTo>
                        <a:pt x="487" y="159"/>
                      </a:lnTo>
                      <a:lnTo>
                        <a:pt x="489" y="163"/>
                      </a:lnTo>
                      <a:lnTo>
                        <a:pt x="491" y="163"/>
                      </a:lnTo>
                      <a:lnTo>
                        <a:pt x="492" y="160"/>
                      </a:lnTo>
                      <a:lnTo>
                        <a:pt x="494" y="155"/>
                      </a:lnTo>
                      <a:lnTo>
                        <a:pt x="496" y="149"/>
                      </a:lnTo>
                      <a:lnTo>
                        <a:pt x="497" y="144"/>
                      </a:lnTo>
                      <a:lnTo>
                        <a:pt x="499" y="140"/>
                      </a:lnTo>
                      <a:lnTo>
                        <a:pt x="501" y="139"/>
                      </a:lnTo>
                      <a:lnTo>
                        <a:pt x="503" y="140"/>
                      </a:lnTo>
                      <a:lnTo>
                        <a:pt x="504" y="143"/>
                      </a:lnTo>
                      <a:lnTo>
                        <a:pt x="506" y="147"/>
                      </a:lnTo>
                      <a:lnTo>
                        <a:pt x="508" y="151"/>
                      </a:lnTo>
                      <a:lnTo>
                        <a:pt x="509" y="155"/>
                      </a:lnTo>
                      <a:lnTo>
                        <a:pt x="511" y="157"/>
                      </a:lnTo>
                      <a:lnTo>
                        <a:pt x="513" y="158"/>
                      </a:lnTo>
                      <a:lnTo>
                        <a:pt x="515" y="157"/>
                      </a:lnTo>
                      <a:lnTo>
                        <a:pt x="516" y="156"/>
                      </a:lnTo>
                      <a:lnTo>
                        <a:pt x="518" y="154"/>
                      </a:lnTo>
                      <a:lnTo>
                        <a:pt x="520" y="153"/>
                      </a:lnTo>
                      <a:lnTo>
                        <a:pt x="521" y="153"/>
                      </a:lnTo>
                      <a:lnTo>
                        <a:pt x="523" y="153"/>
                      </a:lnTo>
                      <a:lnTo>
                        <a:pt x="525" y="153"/>
                      </a:lnTo>
                      <a:lnTo>
                        <a:pt x="527" y="153"/>
                      </a:lnTo>
                      <a:lnTo>
                        <a:pt x="528" y="153"/>
                      </a:lnTo>
                      <a:lnTo>
                        <a:pt x="530" y="150"/>
                      </a:lnTo>
                      <a:lnTo>
                        <a:pt x="532" y="148"/>
                      </a:lnTo>
                      <a:lnTo>
                        <a:pt x="533" y="144"/>
                      </a:lnTo>
                      <a:lnTo>
                        <a:pt x="535" y="141"/>
                      </a:lnTo>
                      <a:lnTo>
                        <a:pt x="537" y="138"/>
                      </a:lnTo>
                      <a:lnTo>
                        <a:pt x="539" y="136"/>
                      </a:lnTo>
                      <a:lnTo>
                        <a:pt x="540" y="137"/>
                      </a:lnTo>
                      <a:lnTo>
                        <a:pt x="542" y="139"/>
                      </a:lnTo>
                      <a:lnTo>
                        <a:pt x="543" y="143"/>
                      </a:lnTo>
                      <a:lnTo>
                        <a:pt x="545" y="147"/>
                      </a:lnTo>
                      <a:lnTo>
                        <a:pt x="547" y="152"/>
                      </a:lnTo>
                      <a:lnTo>
                        <a:pt x="549" y="156"/>
                      </a:lnTo>
                      <a:lnTo>
                        <a:pt x="551" y="158"/>
                      </a:lnTo>
                      <a:lnTo>
                        <a:pt x="552" y="159"/>
                      </a:lnTo>
                      <a:lnTo>
                        <a:pt x="554" y="158"/>
                      </a:lnTo>
                      <a:lnTo>
                        <a:pt x="555" y="155"/>
                      </a:lnTo>
                      <a:lnTo>
                        <a:pt x="557" y="152"/>
                      </a:lnTo>
                      <a:lnTo>
                        <a:pt x="559" y="149"/>
                      </a:lnTo>
                      <a:lnTo>
                        <a:pt x="561" y="146"/>
                      </a:lnTo>
                      <a:lnTo>
                        <a:pt x="563" y="145"/>
                      </a:lnTo>
                      <a:lnTo>
                        <a:pt x="564" y="144"/>
                      </a:lnTo>
                      <a:lnTo>
                        <a:pt x="566" y="145"/>
                      </a:lnTo>
                      <a:lnTo>
                        <a:pt x="567" y="146"/>
                      </a:lnTo>
                      <a:lnTo>
                        <a:pt x="569" y="147"/>
                      </a:lnTo>
                      <a:lnTo>
                        <a:pt x="571" y="148"/>
                      </a:lnTo>
                      <a:lnTo>
                        <a:pt x="573" y="148"/>
                      </a:lnTo>
                      <a:lnTo>
                        <a:pt x="574" y="148"/>
                      </a:lnTo>
                      <a:lnTo>
                        <a:pt x="576" y="146"/>
                      </a:lnTo>
                      <a:lnTo>
                        <a:pt x="578" y="143"/>
                      </a:lnTo>
                      <a:lnTo>
                        <a:pt x="579" y="140"/>
                      </a:lnTo>
                      <a:lnTo>
                        <a:pt x="581" y="137"/>
                      </a:lnTo>
                      <a:lnTo>
                        <a:pt x="583" y="134"/>
                      </a:lnTo>
                      <a:lnTo>
                        <a:pt x="585" y="132"/>
                      </a:lnTo>
                      <a:lnTo>
                        <a:pt x="586" y="131"/>
                      </a:lnTo>
                      <a:lnTo>
                        <a:pt x="588" y="132"/>
                      </a:lnTo>
                      <a:lnTo>
                        <a:pt x="590" y="134"/>
                      </a:lnTo>
                      <a:lnTo>
                        <a:pt x="591" y="136"/>
                      </a:lnTo>
                      <a:lnTo>
                        <a:pt x="593" y="139"/>
                      </a:lnTo>
                      <a:lnTo>
                        <a:pt x="595" y="141"/>
                      </a:lnTo>
                      <a:lnTo>
                        <a:pt x="597" y="144"/>
                      </a:lnTo>
                      <a:lnTo>
                        <a:pt x="598" y="146"/>
                      </a:lnTo>
                      <a:lnTo>
                        <a:pt x="600" y="147"/>
                      </a:lnTo>
                      <a:lnTo>
                        <a:pt x="602" y="147"/>
                      </a:lnTo>
                      <a:lnTo>
                        <a:pt x="603" y="146"/>
                      </a:lnTo>
                      <a:lnTo>
                        <a:pt x="605" y="145"/>
                      </a:lnTo>
                      <a:lnTo>
                        <a:pt x="607" y="142"/>
                      </a:lnTo>
                      <a:lnTo>
                        <a:pt x="608" y="140"/>
                      </a:lnTo>
                      <a:lnTo>
                        <a:pt x="610" y="137"/>
                      </a:lnTo>
                      <a:lnTo>
                        <a:pt x="612" y="133"/>
                      </a:lnTo>
                      <a:lnTo>
                        <a:pt x="614" y="130"/>
                      </a:lnTo>
                      <a:lnTo>
                        <a:pt x="615" y="127"/>
                      </a:lnTo>
                      <a:lnTo>
                        <a:pt x="617" y="124"/>
                      </a:lnTo>
                      <a:lnTo>
                        <a:pt x="619" y="122"/>
                      </a:lnTo>
                      <a:lnTo>
                        <a:pt x="620" y="121"/>
                      </a:lnTo>
                      <a:lnTo>
                        <a:pt x="622" y="122"/>
                      </a:lnTo>
                      <a:lnTo>
                        <a:pt x="624" y="123"/>
                      </a:lnTo>
                      <a:lnTo>
                        <a:pt x="626" y="125"/>
                      </a:lnTo>
                      <a:lnTo>
                        <a:pt x="627" y="127"/>
                      </a:lnTo>
                      <a:lnTo>
                        <a:pt x="629" y="129"/>
                      </a:lnTo>
                      <a:lnTo>
                        <a:pt x="631" y="130"/>
                      </a:lnTo>
                      <a:lnTo>
                        <a:pt x="632" y="131"/>
                      </a:lnTo>
                      <a:lnTo>
                        <a:pt x="634" y="131"/>
                      </a:lnTo>
                      <a:lnTo>
                        <a:pt x="636" y="130"/>
                      </a:lnTo>
                      <a:lnTo>
                        <a:pt x="638" y="128"/>
                      </a:lnTo>
                      <a:lnTo>
                        <a:pt x="639" y="127"/>
                      </a:lnTo>
                      <a:lnTo>
                        <a:pt x="641" y="126"/>
                      </a:lnTo>
                      <a:lnTo>
                        <a:pt x="643" y="126"/>
                      </a:lnTo>
                      <a:lnTo>
                        <a:pt x="644" y="127"/>
                      </a:lnTo>
                      <a:lnTo>
                        <a:pt x="646" y="129"/>
                      </a:lnTo>
                      <a:lnTo>
                        <a:pt x="648" y="131"/>
                      </a:lnTo>
                      <a:lnTo>
                        <a:pt x="650" y="133"/>
                      </a:lnTo>
                      <a:lnTo>
                        <a:pt x="651" y="135"/>
                      </a:lnTo>
                      <a:lnTo>
                        <a:pt x="653" y="137"/>
                      </a:lnTo>
                      <a:lnTo>
                        <a:pt x="655" y="138"/>
                      </a:lnTo>
                      <a:lnTo>
                        <a:pt x="656" y="139"/>
                      </a:lnTo>
                      <a:lnTo>
                        <a:pt x="658" y="139"/>
                      </a:lnTo>
                      <a:lnTo>
                        <a:pt x="660" y="138"/>
                      </a:lnTo>
                      <a:lnTo>
                        <a:pt x="662" y="137"/>
                      </a:lnTo>
                      <a:lnTo>
                        <a:pt x="663" y="136"/>
                      </a:lnTo>
                      <a:lnTo>
                        <a:pt x="665" y="135"/>
                      </a:lnTo>
                      <a:lnTo>
                        <a:pt x="667" y="133"/>
                      </a:lnTo>
                      <a:lnTo>
                        <a:pt x="668" y="131"/>
                      </a:lnTo>
                      <a:lnTo>
                        <a:pt x="670" y="129"/>
                      </a:lnTo>
                      <a:lnTo>
                        <a:pt x="672" y="127"/>
                      </a:lnTo>
                      <a:lnTo>
                        <a:pt x="674" y="125"/>
                      </a:lnTo>
                      <a:lnTo>
                        <a:pt x="675" y="125"/>
                      </a:lnTo>
                      <a:lnTo>
                        <a:pt x="677" y="125"/>
                      </a:lnTo>
                      <a:lnTo>
                        <a:pt x="678" y="125"/>
                      </a:lnTo>
                      <a:lnTo>
                        <a:pt x="680" y="127"/>
                      </a:lnTo>
                      <a:lnTo>
                        <a:pt x="682" y="130"/>
                      </a:lnTo>
                      <a:lnTo>
                        <a:pt x="684" y="133"/>
                      </a:lnTo>
                      <a:lnTo>
                        <a:pt x="686" y="137"/>
                      </a:lnTo>
                      <a:lnTo>
                        <a:pt x="687" y="140"/>
                      </a:lnTo>
                      <a:lnTo>
                        <a:pt x="689" y="143"/>
                      </a:lnTo>
                      <a:lnTo>
                        <a:pt x="690" y="146"/>
                      </a:lnTo>
                      <a:lnTo>
                        <a:pt x="692" y="149"/>
                      </a:lnTo>
                      <a:lnTo>
                        <a:pt x="694" y="152"/>
                      </a:lnTo>
                      <a:lnTo>
                        <a:pt x="696" y="154"/>
                      </a:lnTo>
                      <a:lnTo>
                        <a:pt x="698" y="157"/>
                      </a:lnTo>
                      <a:lnTo>
                        <a:pt x="699" y="160"/>
                      </a:lnTo>
                      <a:lnTo>
                        <a:pt x="701" y="162"/>
                      </a:lnTo>
                      <a:lnTo>
                        <a:pt x="702" y="163"/>
                      </a:lnTo>
                      <a:lnTo>
                        <a:pt x="704" y="163"/>
                      </a:lnTo>
                      <a:lnTo>
                        <a:pt x="706" y="161"/>
                      </a:lnTo>
                      <a:lnTo>
                        <a:pt x="708" y="159"/>
                      </a:lnTo>
                      <a:lnTo>
                        <a:pt x="710" y="154"/>
                      </a:lnTo>
                      <a:lnTo>
                        <a:pt x="711" y="150"/>
                      </a:lnTo>
                      <a:lnTo>
                        <a:pt x="713" y="145"/>
                      </a:lnTo>
                      <a:lnTo>
                        <a:pt x="714" y="141"/>
                      </a:lnTo>
                      <a:lnTo>
                        <a:pt x="716" y="139"/>
                      </a:lnTo>
                      <a:lnTo>
                        <a:pt x="718" y="138"/>
                      </a:lnTo>
                      <a:lnTo>
                        <a:pt x="720" y="139"/>
                      </a:lnTo>
                      <a:lnTo>
                        <a:pt x="721" y="141"/>
                      </a:lnTo>
                      <a:lnTo>
                        <a:pt x="723" y="143"/>
                      </a:lnTo>
                      <a:lnTo>
                        <a:pt x="725" y="146"/>
                      </a:lnTo>
                      <a:lnTo>
                        <a:pt x="726" y="148"/>
                      </a:lnTo>
                      <a:lnTo>
                        <a:pt x="728" y="149"/>
                      </a:lnTo>
                      <a:lnTo>
                        <a:pt x="730" y="149"/>
                      </a:lnTo>
                      <a:lnTo>
                        <a:pt x="732" y="149"/>
                      </a:lnTo>
                      <a:lnTo>
                        <a:pt x="733" y="148"/>
                      </a:lnTo>
                      <a:lnTo>
                        <a:pt x="735" y="146"/>
                      </a:lnTo>
                      <a:lnTo>
                        <a:pt x="737" y="144"/>
                      </a:lnTo>
                      <a:lnTo>
                        <a:pt x="738" y="142"/>
                      </a:lnTo>
                      <a:lnTo>
                        <a:pt x="740" y="140"/>
                      </a:lnTo>
                      <a:lnTo>
                        <a:pt x="742" y="139"/>
                      </a:lnTo>
                      <a:lnTo>
                        <a:pt x="744" y="137"/>
                      </a:lnTo>
                      <a:lnTo>
                        <a:pt x="745" y="136"/>
                      </a:lnTo>
                      <a:lnTo>
                        <a:pt x="747" y="134"/>
                      </a:lnTo>
                      <a:lnTo>
                        <a:pt x="749" y="133"/>
                      </a:lnTo>
                      <a:lnTo>
                        <a:pt x="750" y="133"/>
                      </a:lnTo>
                      <a:lnTo>
                        <a:pt x="752" y="132"/>
                      </a:lnTo>
                      <a:lnTo>
                        <a:pt x="754" y="133"/>
                      </a:lnTo>
                      <a:lnTo>
                        <a:pt x="756" y="134"/>
                      </a:lnTo>
                      <a:lnTo>
                        <a:pt x="757" y="135"/>
                      </a:lnTo>
                      <a:lnTo>
                        <a:pt x="759" y="136"/>
                      </a:lnTo>
                      <a:lnTo>
                        <a:pt x="761" y="139"/>
                      </a:lnTo>
                      <a:lnTo>
                        <a:pt x="762" y="140"/>
                      </a:lnTo>
                      <a:lnTo>
                        <a:pt x="764" y="141"/>
                      </a:lnTo>
                      <a:lnTo>
                        <a:pt x="766" y="142"/>
                      </a:lnTo>
                      <a:lnTo>
                        <a:pt x="768" y="143"/>
                      </a:lnTo>
                      <a:lnTo>
                        <a:pt x="769" y="143"/>
                      </a:lnTo>
                      <a:lnTo>
                        <a:pt x="771" y="143"/>
                      </a:lnTo>
                      <a:lnTo>
                        <a:pt x="773" y="144"/>
                      </a:lnTo>
                      <a:lnTo>
                        <a:pt x="774" y="145"/>
                      </a:lnTo>
                      <a:lnTo>
                        <a:pt x="776" y="146"/>
                      </a:lnTo>
                      <a:lnTo>
                        <a:pt x="778" y="148"/>
                      </a:lnTo>
                      <a:lnTo>
                        <a:pt x="780" y="149"/>
                      </a:lnTo>
                      <a:lnTo>
                        <a:pt x="781" y="150"/>
                      </a:lnTo>
                      <a:lnTo>
                        <a:pt x="783" y="150"/>
                      </a:lnTo>
                      <a:lnTo>
                        <a:pt x="785" y="150"/>
                      </a:lnTo>
                      <a:lnTo>
                        <a:pt x="786" y="149"/>
                      </a:lnTo>
                      <a:lnTo>
                        <a:pt x="788" y="147"/>
                      </a:lnTo>
                      <a:lnTo>
                        <a:pt x="790" y="145"/>
                      </a:lnTo>
                      <a:lnTo>
                        <a:pt x="792" y="142"/>
                      </a:lnTo>
                      <a:lnTo>
                        <a:pt x="793" y="138"/>
                      </a:lnTo>
                      <a:lnTo>
                        <a:pt x="795" y="135"/>
                      </a:lnTo>
                      <a:lnTo>
                        <a:pt x="797" y="132"/>
                      </a:lnTo>
                      <a:lnTo>
                        <a:pt x="798" y="129"/>
                      </a:lnTo>
                      <a:lnTo>
                        <a:pt x="800" y="127"/>
                      </a:lnTo>
                      <a:lnTo>
                        <a:pt x="802" y="125"/>
                      </a:lnTo>
                      <a:lnTo>
                        <a:pt x="804" y="124"/>
                      </a:lnTo>
                      <a:lnTo>
                        <a:pt x="805" y="124"/>
                      </a:lnTo>
                      <a:lnTo>
                        <a:pt x="807" y="124"/>
                      </a:lnTo>
                      <a:lnTo>
                        <a:pt x="809" y="125"/>
                      </a:lnTo>
                      <a:lnTo>
                        <a:pt x="810" y="127"/>
                      </a:lnTo>
                      <a:lnTo>
                        <a:pt x="812" y="128"/>
                      </a:lnTo>
                      <a:lnTo>
                        <a:pt x="814" y="130"/>
                      </a:lnTo>
                      <a:lnTo>
                        <a:pt x="815" y="131"/>
                      </a:lnTo>
                      <a:lnTo>
                        <a:pt x="817" y="132"/>
                      </a:lnTo>
                      <a:lnTo>
                        <a:pt x="819" y="131"/>
                      </a:lnTo>
                      <a:lnTo>
                        <a:pt x="821" y="128"/>
                      </a:lnTo>
                      <a:lnTo>
                        <a:pt x="822" y="124"/>
                      </a:lnTo>
                      <a:lnTo>
                        <a:pt x="824" y="118"/>
                      </a:lnTo>
                      <a:lnTo>
                        <a:pt x="826" y="112"/>
                      </a:lnTo>
                      <a:lnTo>
                        <a:pt x="827" y="106"/>
                      </a:lnTo>
                      <a:lnTo>
                        <a:pt x="829" y="101"/>
                      </a:lnTo>
                      <a:lnTo>
                        <a:pt x="831" y="98"/>
                      </a:lnTo>
                      <a:lnTo>
                        <a:pt x="833" y="96"/>
                      </a:lnTo>
                      <a:lnTo>
                        <a:pt x="834" y="98"/>
                      </a:lnTo>
                      <a:lnTo>
                        <a:pt x="836" y="102"/>
                      </a:lnTo>
                      <a:lnTo>
                        <a:pt x="838" y="107"/>
                      </a:lnTo>
                      <a:lnTo>
                        <a:pt x="839" y="114"/>
                      </a:lnTo>
                      <a:lnTo>
                        <a:pt x="841" y="121"/>
                      </a:lnTo>
                      <a:lnTo>
                        <a:pt x="843" y="127"/>
                      </a:lnTo>
                      <a:lnTo>
                        <a:pt x="844" y="131"/>
                      </a:lnTo>
                      <a:lnTo>
                        <a:pt x="846" y="134"/>
                      </a:lnTo>
                      <a:lnTo>
                        <a:pt x="848" y="134"/>
                      </a:lnTo>
                      <a:lnTo>
                        <a:pt x="850" y="133"/>
                      </a:lnTo>
                      <a:lnTo>
                        <a:pt x="851" y="131"/>
                      </a:lnTo>
                      <a:lnTo>
                        <a:pt x="853" y="130"/>
                      </a:lnTo>
                      <a:lnTo>
                        <a:pt x="855" y="128"/>
                      </a:lnTo>
                      <a:lnTo>
                        <a:pt x="856" y="127"/>
                      </a:lnTo>
                      <a:lnTo>
                        <a:pt x="858" y="128"/>
                      </a:lnTo>
                      <a:lnTo>
                        <a:pt x="860" y="129"/>
                      </a:lnTo>
                      <a:lnTo>
                        <a:pt x="861" y="130"/>
                      </a:lnTo>
                      <a:lnTo>
                        <a:pt x="863" y="132"/>
                      </a:lnTo>
                      <a:lnTo>
                        <a:pt x="865" y="134"/>
                      </a:lnTo>
                      <a:lnTo>
                        <a:pt x="867" y="134"/>
                      </a:lnTo>
                      <a:lnTo>
                        <a:pt x="868" y="132"/>
                      </a:lnTo>
                      <a:lnTo>
                        <a:pt x="870" y="129"/>
                      </a:lnTo>
                      <a:lnTo>
                        <a:pt x="872" y="125"/>
                      </a:lnTo>
                      <a:lnTo>
                        <a:pt x="873" y="119"/>
                      </a:lnTo>
                      <a:lnTo>
                        <a:pt x="875" y="113"/>
                      </a:lnTo>
                      <a:lnTo>
                        <a:pt x="877" y="107"/>
                      </a:lnTo>
                      <a:lnTo>
                        <a:pt x="879" y="101"/>
                      </a:lnTo>
                      <a:lnTo>
                        <a:pt x="880" y="97"/>
                      </a:lnTo>
                      <a:lnTo>
                        <a:pt x="882" y="94"/>
                      </a:lnTo>
                      <a:lnTo>
                        <a:pt x="884" y="93"/>
                      </a:lnTo>
                      <a:lnTo>
                        <a:pt x="885" y="94"/>
                      </a:lnTo>
                      <a:lnTo>
                        <a:pt x="887" y="97"/>
                      </a:lnTo>
                      <a:lnTo>
                        <a:pt x="889" y="100"/>
                      </a:lnTo>
                      <a:lnTo>
                        <a:pt x="891" y="105"/>
                      </a:lnTo>
                      <a:lnTo>
                        <a:pt x="892" y="109"/>
                      </a:lnTo>
                      <a:lnTo>
                        <a:pt x="894" y="113"/>
                      </a:lnTo>
                      <a:lnTo>
                        <a:pt x="896" y="116"/>
                      </a:lnTo>
                      <a:lnTo>
                        <a:pt x="897" y="117"/>
                      </a:lnTo>
                      <a:lnTo>
                        <a:pt x="899" y="117"/>
                      </a:lnTo>
                      <a:lnTo>
                        <a:pt x="901" y="115"/>
                      </a:lnTo>
                      <a:lnTo>
                        <a:pt x="903" y="111"/>
                      </a:lnTo>
                      <a:lnTo>
                        <a:pt x="904" y="106"/>
                      </a:lnTo>
                      <a:lnTo>
                        <a:pt x="906" y="100"/>
                      </a:lnTo>
                      <a:lnTo>
                        <a:pt x="908" y="94"/>
                      </a:lnTo>
                      <a:lnTo>
                        <a:pt x="909" y="89"/>
                      </a:lnTo>
                      <a:lnTo>
                        <a:pt x="911" y="85"/>
                      </a:lnTo>
                      <a:lnTo>
                        <a:pt x="913" y="81"/>
                      </a:lnTo>
                      <a:lnTo>
                        <a:pt x="915" y="80"/>
                      </a:lnTo>
                      <a:lnTo>
                        <a:pt x="916" y="80"/>
                      </a:lnTo>
                      <a:lnTo>
                        <a:pt x="918" y="81"/>
                      </a:lnTo>
                      <a:lnTo>
                        <a:pt x="920" y="83"/>
                      </a:lnTo>
                      <a:lnTo>
                        <a:pt x="921" y="85"/>
                      </a:lnTo>
                      <a:lnTo>
                        <a:pt x="923" y="87"/>
                      </a:lnTo>
                      <a:lnTo>
                        <a:pt x="925" y="89"/>
                      </a:lnTo>
                      <a:lnTo>
                        <a:pt x="927" y="91"/>
                      </a:lnTo>
                      <a:lnTo>
                        <a:pt x="928" y="92"/>
                      </a:lnTo>
                      <a:lnTo>
                        <a:pt x="930" y="93"/>
                      </a:lnTo>
                      <a:lnTo>
                        <a:pt x="932" y="94"/>
                      </a:lnTo>
                      <a:lnTo>
                        <a:pt x="933" y="94"/>
                      </a:lnTo>
                      <a:lnTo>
                        <a:pt x="935" y="94"/>
                      </a:lnTo>
                      <a:lnTo>
                        <a:pt x="937" y="94"/>
                      </a:lnTo>
                      <a:lnTo>
                        <a:pt x="939" y="94"/>
                      </a:lnTo>
                      <a:lnTo>
                        <a:pt x="940" y="94"/>
                      </a:lnTo>
                      <a:lnTo>
                        <a:pt x="942" y="93"/>
                      </a:lnTo>
                      <a:lnTo>
                        <a:pt x="944" y="93"/>
                      </a:lnTo>
                      <a:lnTo>
                        <a:pt x="945" y="92"/>
                      </a:lnTo>
                      <a:lnTo>
                        <a:pt x="947" y="92"/>
                      </a:lnTo>
                      <a:lnTo>
                        <a:pt x="949" y="91"/>
                      </a:lnTo>
                      <a:lnTo>
                        <a:pt x="951" y="91"/>
                      </a:lnTo>
                      <a:lnTo>
                        <a:pt x="952" y="91"/>
                      </a:lnTo>
                      <a:lnTo>
                        <a:pt x="954" y="91"/>
                      </a:lnTo>
                      <a:lnTo>
                        <a:pt x="956" y="91"/>
                      </a:lnTo>
                      <a:lnTo>
                        <a:pt x="957" y="92"/>
                      </a:lnTo>
                      <a:lnTo>
                        <a:pt x="959" y="92"/>
                      </a:lnTo>
                      <a:lnTo>
                        <a:pt x="961" y="93"/>
                      </a:lnTo>
                      <a:lnTo>
                        <a:pt x="963" y="94"/>
                      </a:lnTo>
                      <a:lnTo>
                        <a:pt x="964" y="96"/>
                      </a:lnTo>
                      <a:lnTo>
                        <a:pt x="966" y="97"/>
                      </a:lnTo>
                      <a:lnTo>
                        <a:pt x="968" y="99"/>
                      </a:lnTo>
                      <a:lnTo>
                        <a:pt x="969" y="101"/>
                      </a:lnTo>
                      <a:lnTo>
                        <a:pt x="971" y="103"/>
                      </a:lnTo>
                      <a:lnTo>
                        <a:pt x="973" y="104"/>
                      </a:lnTo>
                      <a:lnTo>
                        <a:pt x="975" y="104"/>
                      </a:lnTo>
                      <a:lnTo>
                        <a:pt x="976" y="102"/>
                      </a:lnTo>
                      <a:lnTo>
                        <a:pt x="978" y="99"/>
                      </a:lnTo>
                      <a:lnTo>
                        <a:pt x="979" y="94"/>
                      </a:lnTo>
                      <a:lnTo>
                        <a:pt x="981" y="88"/>
                      </a:lnTo>
                      <a:lnTo>
                        <a:pt x="983" y="82"/>
                      </a:lnTo>
                      <a:lnTo>
                        <a:pt x="985" y="76"/>
                      </a:lnTo>
                      <a:lnTo>
                        <a:pt x="987" y="70"/>
                      </a:lnTo>
                      <a:lnTo>
                        <a:pt x="988" y="66"/>
                      </a:lnTo>
                      <a:lnTo>
                        <a:pt x="990" y="63"/>
                      </a:lnTo>
                      <a:lnTo>
                        <a:pt x="991" y="61"/>
                      </a:lnTo>
                      <a:lnTo>
                        <a:pt x="993" y="60"/>
                      </a:lnTo>
                      <a:lnTo>
                        <a:pt x="995" y="59"/>
                      </a:lnTo>
                      <a:lnTo>
                        <a:pt x="997" y="58"/>
                      </a:lnTo>
                      <a:lnTo>
                        <a:pt x="999" y="57"/>
                      </a:lnTo>
                      <a:lnTo>
                        <a:pt x="1000" y="55"/>
                      </a:lnTo>
                      <a:lnTo>
                        <a:pt x="1002" y="53"/>
                      </a:lnTo>
                      <a:lnTo>
                        <a:pt x="1003" y="51"/>
                      </a:lnTo>
                      <a:lnTo>
                        <a:pt x="1005" y="49"/>
                      </a:lnTo>
                      <a:lnTo>
                        <a:pt x="1007" y="47"/>
                      </a:lnTo>
                      <a:lnTo>
                        <a:pt x="1009" y="44"/>
                      </a:lnTo>
                      <a:lnTo>
                        <a:pt x="1011" y="42"/>
                      </a:lnTo>
                      <a:lnTo>
                        <a:pt x="1012" y="40"/>
                      </a:lnTo>
                      <a:lnTo>
                        <a:pt x="1014" y="38"/>
                      </a:lnTo>
                      <a:lnTo>
                        <a:pt x="1015" y="35"/>
                      </a:lnTo>
                      <a:lnTo>
                        <a:pt x="1017" y="32"/>
                      </a:lnTo>
                      <a:lnTo>
                        <a:pt x="1019" y="30"/>
                      </a:lnTo>
                      <a:lnTo>
                        <a:pt x="1021" y="29"/>
                      </a:lnTo>
                      <a:lnTo>
                        <a:pt x="1022" y="29"/>
                      </a:lnTo>
                      <a:lnTo>
                        <a:pt x="1024" y="30"/>
                      </a:lnTo>
                      <a:lnTo>
                        <a:pt x="1026" y="34"/>
                      </a:lnTo>
                      <a:lnTo>
                        <a:pt x="1027" y="39"/>
                      </a:lnTo>
                      <a:lnTo>
                        <a:pt x="1029" y="45"/>
                      </a:lnTo>
                      <a:lnTo>
                        <a:pt x="1031" y="51"/>
                      </a:lnTo>
                      <a:lnTo>
                        <a:pt x="1033" y="56"/>
                      </a:lnTo>
                      <a:lnTo>
                        <a:pt x="1034" y="59"/>
                      </a:lnTo>
                      <a:lnTo>
                        <a:pt x="1036" y="60"/>
                      </a:lnTo>
                      <a:lnTo>
                        <a:pt x="1038" y="59"/>
                      </a:lnTo>
                      <a:lnTo>
                        <a:pt x="1039" y="57"/>
                      </a:lnTo>
                      <a:lnTo>
                        <a:pt x="1041" y="53"/>
                      </a:lnTo>
                      <a:lnTo>
                        <a:pt x="1043" y="49"/>
                      </a:lnTo>
                      <a:lnTo>
                        <a:pt x="1045" y="46"/>
                      </a:lnTo>
                      <a:lnTo>
                        <a:pt x="1046" y="45"/>
                      </a:lnTo>
                      <a:lnTo>
                        <a:pt x="1048" y="44"/>
                      </a:lnTo>
                      <a:lnTo>
                        <a:pt x="1050" y="46"/>
                      </a:lnTo>
                      <a:lnTo>
                        <a:pt x="1051" y="48"/>
                      </a:lnTo>
                      <a:lnTo>
                        <a:pt x="1053" y="51"/>
                      </a:lnTo>
                      <a:lnTo>
                        <a:pt x="1055" y="53"/>
                      </a:lnTo>
                      <a:lnTo>
                        <a:pt x="1057" y="55"/>
                      </a:lnTo>
                      <a:lnTo>
                        <a:pt x="1058" y="56"/>
                      </a:lnTo>
                      <a:lnTo>
                        <a:pt x="1060" y="57"/>
                      </a:lnTo>
                      <a:lnTo>
                        <a:pt x="1062" y="56"/>
                      </a:lnTo>
                      <a:lnTo>
                        <a:pt x="1063" y="56"/>
                      </a:lnTo>
                      <a:lnTo>
                        <a:pt x="1065" y="56"/>
                      </a:lnTo>
                      <a:lnTo>
                        <a:pt x="1067" y="56"/>
                      </a:lnTo>
                      <a:lnTo>
                        <a:pt x="1068" y="56"/>
                      </a:lnTo>
                      <a:lnTo>
                        <a:pt x="1070" y="56"/>
                      </a:lnTo>
                      <a:lnTo>
                        <a:pt x="1072" y="55"/>
                      </a:lnTo>
                      <a:lnTo>
                        <a:pt x="1074" y="54"/>
                      </a:lnTo>
                      <a:lnTo>
                        <a:pt x="1075" y="53"/>
                      </a:lnTo>
                      <a:lnTo>
                        <a:pt x="1077" y="50"/>
                      </a:lnTo>
                      <a:lnTo>
                        <a:pt x="1079" y="48"/>
                      </a:lnTo>
                      <a:lnTo>
                        <a:pt x="1080" y="46"/>
                      </a:lnTo>
                      <a:lnTo>
                        <a:pt x="1082" y="43"/>
                      </a:lnTo>
                      <a:lnTo>
                        <a:pt x="1084" y="41"/>
                      </a:lnTo>
                      <a:lnTo>
                        <a:pt x="1086" y="40"/>
                      </a:lnTo>
                      <a:lnTo>
                        <a:pt x="1087" y="39"/>
                      </a:lnTo>
                      <a:lnTo>
                        <a:pt x="1089" y="38"/>
                      </a:lnTo>
                      <a:lnTo>
                        <a:pt x="1091" y="38"/>
                      </a:lnTo>
                      <a:lnTo>
                        <a:pt x="1092" y="38"/>
                      </a:lnTo>
                      <a:lnTo>
                        <a:pt x="1094" y="39"/>
                      </a:lnTo>
                      <a:lnTo>
                        <a:pt x="1096" y="40"/>
                      </a:lnTo>
                      <a:lnTo>
                        <a:pt x="1098" y="41"/>
                      </a:lnTo>
                      <a:lnTo>
                        <a:pt x="1099" y="42"/>
                      </a:lnTo>
                      <a:lnTo>
                        <a:pt x="1101" y="44"/>
                      </a:lnTo>
                      <a:lnTo>
                        <a:pt x="1103" y="45"/>
                      </a:lnTo>
                      <a:lnTo>
                        <a:pt x="1104" y="46"/>
                      </a:lnTo>
                      <a:lnTo>
                        <a:pt x="1106" y="46"/>
                      </a:lnTo>
                      <a:lnTo>
                        <a:pt x="1108" y="45"/>
                      </a:lnTo>
                      <a:lnTo>
                        <a:pt x="1110" y="43"/>
                      </a:lnTo>
                      <a:lnTo>
                        <a:pt x="1111" y="40"/>
                      </a:lnTo>
                      <a:lnTo>
                        <a:pt x="1113" y="36"/>
                      </a:lnTo>
                      <a:lnTo>
                        <a:pt x="1114" y="31"/>
                      </a:lnTo>
                      <a:lnTo>
                        <a:pt x="1116" y="28"/>
                      </a:lnTo>
                      <a:lnTo>
                        <a:pt x="1118" y="25"/>
                      </a:lnTo>
                      <a:lnTo>
                        <a:pt x="1120" y="24"/>
                      </a:lnTo>
                      <a:lnTo>
                        <a:pt x="1122" y="25"/>
                      </a:lnTo>
                      <a:lnTo>
                        <a:pt x="1123" y="28"/>
                      </a:lnTo>
                      <a:lnTo>
                        <a:pt x="1125" y="31"/>
                      </a:lnTo>
                      <a:lnTo>
                        <a:pt x="1126" y="36"/>
                      </a:lnTo>
                      <a:lnTo>
                        <a:pt x="1128" y="41"/>
                      </a:lnTo>
                      <a:lnTo>
                        <a:pt x="1130" y="44"/>
                      </a:lnTo>
                      <a:lnTo>
                        <a:pt x="1132" y="47"/>
                      </a:lnTo>
                      <a:lnTo>
                        <a:pt x="1134" y="48"/>
                      </a:lnTo>
                      <a:lnTo>
                        <a:pt x="1135" y="48"/>
                      </a:lnTo>
                      <a:lnTo>
                        <a:pt x="1137" y="47"/>
                      </a:lnTo>
                      <a:lnTo>
                        <a:pt x="1138" y="46"/>
                      </a:lnTo>
                      <a:lnTo>
                        <a:pt x="1140" y="44"/>
                      </a:lnTo>
                      <a:lnTo>
                        <a:pt x="1142" y="44"/>
                      </a:lnTo>
                      <a:lnTo>
                        <a:pt x="1144" y="45"/>
                      </a:lnTo>
                      <a:lnTo>
                        <a:pt x="1146" y="47"/>
                      </a:lnTo>
                      <a:lnTo>
                        <a:pt x="1147" y="50"/>
                      </a:lnTo>
                      <a:lnTo>
                        <a:pt x="1149" y="53"/>
                      </a:lnTo>
                      <a:lnTo>
                        <a:pt x="1150" y="57"/>
                      </a:lnTo>
                      <a:lnTo>
                        <a:pt x="1152" y="61"/>
                      </a:lnTo>
                      <a:lnTo>
                        <a:pt x="1154" y="66"/>
                      </a:lnTo>
                      <a:lnTo>
                        <a:pt x="1156" y="69"/>
                      </a:lnTo>
                      <a:lnTo>
                        <a:pt x="1157" y="72"/>
                      </a:lnTo>
                      <a:lnTo>
                        <a:pt x="1159" y="74"/>
                      </a:lnTo>
                      <a:lnTo>
                        <a:pt x="1161" y="75"/>
                      </a:lnTo>
                      <a:lnTo>
                        <a:pt x="1162" y="74"/>
                      </a:lnTo>
                      <a:lnTo>
                        <a:pt x="1164" y="72"/>
                      </a:lnTo>
                      <a:lnTo>
                        <a:pt x="1166" y="68"/>
                      </a:lnTo>
                      <a:lnTo>
                        <a:pt x="1168" y="62"/>
                      </a:lnTo>
                      <a:lnTo>
                        <a:pt x="1169" y="56"/>
                      </a:lnTo>
                      <a:lnTo>
                        <a:pt x="1171" y="49"/>
                      </a:lnTo>
                      <a:lnTo>
                        <a:pt x="1173" y="43"/>
                      </a:lnTo>
                      <a:lnTo>
                        <a:pt x="1174" y="38"/>
                      </a:lnTo>
                      <a:lnTo>
                        <a:pt x="1176" y="35"/>
                      </a:lnTo>
                      <a:lnTo>
                        <a:pt x="1178" y="35"/>
                      </a:lnTo>
                      <a:lnTo>
                        <a:pt x="1180" y="37"/>
                      </a:lnTo>
                      <a:lnTo>
                        <a:pt x="1181" y="42"/>
                      </a:lnTo>
                      <a:lnTo>
                        <a:pt x="1183" y="47"/>
                      </a:lnTo>
                      <a:lnTo>
                        <a:pt x="1185" y="53"/>
                      </a:lnTo>
                      <a:lnTo>
                        <a:pt x="1186" y="57"/>
                      </a:lnTo>
                      <a:lnTo>
                        <a:pt x="1188" y="60"/>
                      </a:lnTo>
                      <a:lnTo>
                        <a:pt x="1190" y="59"/>
                      </a:lnTo>
                      <a:lnTo>
                        <a:pt x="1192" y="55"/>
                      </a:lnTo>
                      <a:lnTo>
                        <a:pt x="1193" y="49"/>
                      </a:lnTo>
                      <a:lnTo>
                        <a:pt x="1195" y="42"/>
                      </a:lnTo>
                      <a:lnTo>
                        <a:pt x="1197" y="34"/>
                      </a:lnTo>
                      <a:lnTo>
                        <a:pt x="1198" y="28"/>
                      </a:lnTo>
                      <a:lnTo>
                        <a:pt x="1200" y="24"/>
                      </a:lnTo>
                      <a:lnTo>
                        <a:pt x="1202" y="24"/>
                      </a:lnTo>
                      <a:lnTo>
                        <a:pt x="1204" y="26"/>
                      </a:lnTo>
                      <a:lnTo>
                        <a:pt x="1205" y="31"/>
                      </a:lnTo>
                      <a:lnTo>
                        <a:pt x="1207" y="38"/>
                      </a:lnTo>
                      <a:lnTo>
                        <a:pt x="1209" y="46"/>
                      </a:lnTo>
                      <a:lnTo>
                        <a:pt x="1210" y="53"/>
                      </a:lnTo>
                      <a:lnTo>
                        <a:pt x="1212" y="57"/>
                      </a:lnTo>
                      <a:lnTo>
                        <a:pt x="1214" y="59"/>
                      </a:lnTo>
                      <a:lnTo>
                        <a:pt x="1216" y="58"/>
                      </a:lnTo>
                      <a:lnTo>
                        <a:pt x="1217" y="55"/>
                      </a:lnTo>
                      <a:lnTo>
                        <a:pt x="1219" y="50"/>
                      </a:lnTo>
                      <a:lnTo>
                        <a:pt x="1221" y="46"/>
                      </a:lnTo>
                      <a:lnTo>
                        <a:pt x="1222" y="43"/>
                      </a:lnTo>
                      <a:lnTo>
                        <a:pt x="1224" y="41"/>
                      </a:lnTo>
                      <a:lnTo>
                        <a:pt x="1226" y="41"/>
                      </a:lnTo>
                      <a:lnTo>
                        <a:pt x="1228" y="42"/>
                      </a:lnTo>
                      <a:lnTo>
                        <a:pt x="1229" y="43"/>
                      </a:lnTo>
                      <a:lnTo>
                        <a:pt x="1231" y="46"/>
                      </a:lnTo>
                      <a:lnTo>
                        <a:pt x="1233" y="47"/>
                      </a:lnTo>
                      <a:lnTo>
                        <a:pt x="1234" y="47"/>
                      </a:lnTo>
                      <a:lnTo>
                        <a:pt x="1236" y="47"/>
                      </a:lnTo>
                      <a:lnTo>
                        <a:pt x="1238" y="45"/>
                      </a:lnTo>
                      <a:lnTo>
                        <a:pt x="1240" y="44"/>
                      </a:lnTo>
                      <a:lnTo>
                        <a:pt x="1241" y="43"/>
                      </a:lnTo>
                      <a:lnTo>
                        <a:pt x="1243" y="43"/>
                      </a:lnTo>
                      <a:lnTo>
                        <a:pt x="1245" y="44"/>
                      </a:lnTo>
                      <a:lnTo>
                        <a:pt x="1246" y="47"/>
                      </a:lnTo>
                      <a:lnTo>
                        <a:pt x="1248" y="50"/>
                      </a:lnTo>
                      <a:lnTo>
                        <a:pt x="1250" y="52"/>
                      </a:lnTo>
                      <a:lnTo>
                        <a:pt x="1252" y="53"/>
                      </a:lnTo>
                      <a:lnTo>
                        <a:pt x="1253" y="53"/>
                      </a:lnTo>
                      <a:lnTo>
                        <a:pt x="1255" y="50"/>
                      </a:lnTo>
                      <a:lnTo>
                        <a:pt x="1257" y="46"/>
                      </a:lnTo>
                      <a:lnTo>
                        <a:pt x="1258" y="41"/>
                      </a:lnTo>
                      <a:lnTo>
                        <a:pt x="1260" y="36"/>
                      </a:lnTo>
                      <a:lnTo>
                        <a:pt x="1262" y="32"/>
                      </a:lnTo>
                      <a:lnTo>
                        <a:pt x="1264" y="30"/>
                      </a:lnTo>
                      <a:lnTo>
                        <a:pt x="1265" y="31"/>
                      </a:lnTo>
                      <a:lnTo>
                        <a:pt x="1267" y="35"/>
                      </a:lnTo>
                      <a:lnTo>
                        <a:pt x="1269" y="40"/>
                      </a:lnTo>
                      <a:lnTo>
                        <a:pt x="1270" y="45"/>
                      </a:lnTo>
                      <a:lnTo>
                        <a:pt x="1272" y="50"/>
                      </a:lnTo>
                      <a:lnTo>
                        <a:pt x="1274" y="53"/>
                      </a:lnTo>
                      <a:lnTo>
                        <a:pt x="1275" y="54"/>
                      </a:lnTo>
                      <a:lnTo>
                        <a:pt x="1277" y="53"/>
                      </a:lnTo>
                      <a:lnTo>
                        <a:pt x="1279" y="50"/>
                      </a:lnTo>
                      <a:lnTo>
                        <a:pt x="1281" y="46"/>
                      </a:lnTo>
                      <a:lnTo>
                        <a:pt x="1282" y="43"/>
                      </a:lnTo>
                      <a:lnTo>
                        <a:pt x="1284" y="40"/>
                      </a:lnTo>
                      <a:lnTo>
                        <a:pt x="1286" y="39"/>
                      </a:lnTo>
                      <a:lnTo>
                        <a:pt x="1287" y="40"/>
                      </a:lnTo>
                      <a:lnTo>
                        <a:pt x="1289" y="41"/>
                      </a:lnTo>
                      <a:lnTo>
                        <a:pt x="1291" y="43"/>
                      </a:lnTo>
                      <a:lnTo>
                        <a:pt x="1292" y="44"/>
                      </a:lnTo>
                      <a:lnTo>
                        <a:pt x="1294" y="45"/>
                      </a:lnTo>
                      <a:lnTo>
                        <a:pt x="1296" y="44"/>
                      </a:lnTo>
                      <a:lnTo>
                        <a:pt x="1298" y="42"/>
                      </a:lnTo>
                      <a:lnTo>
                        <a:pt x="1299" y="38"/>
                      </a:lnTo>
                      <a:lnTo>
                        <a:pt x="1301" y="36"/>
                      </a:lnTo>
                      <a:lnTo>
                        <a:pt x="1303" y="34"/>
                      </a:lnTo>
                      <a:lnTo>
                        <a:pt x="1304" y="33"/>
                      </a:lnTo>
                      <a:lnTo>
                        <a:pt x="1306" y="34"/>
                      </a:lnTo>
                      <a:lnTo>
                        <a:pt x="1308" y="37"/>
                      </a:lnTo>
                      <a:lnTo>
                        <a:pt x="1309" y="40"/>
                      </a:lnTo>
                      <a:lnTo>
                        <a:pt x="1311" y="44"/>
                      </a:lnTo>
                      <a:lnTo>
                        <a:pt x="1313" y="48"/>
                      </a:lnTo>
                      <a:lnTo>
                        <a:pt x="1315" y="50"/>
                      </a:lnTo>
                      <a:lnTo>
                        <a:pt x="1316" y="51"/>
                      </a:lnTo>
                      <a:lnTo>
                        <a:pt x="1318" y="51"/>
                      </a:lnTo>
                      <a:lnTo>
                        <a:pt x="1320" y="51"/>
                      </a:lnTo>
                      <a:lnTo>
                        <a:pt x="1321" y="51"/>
                      </a:lnTo>
                      <a:lnTo>
                        <a:pt x="1323" y="52"/>
                      </a:lnTo>
                      <a:lnTo>
                        <a:pt x="1325" y="54"/>
                      </a:lnTo>
                      <a:lnTo>
                        <a:pt x="1327" y="57"/>
                      </a:lnTo>
                      <a:lnTo>
                        <a:pt x="1328" y="61"/>
                      </a:lnTo>
                      <a:lnTo>
                        <a:pt x="1330" y="66"/>
                      </a:lnTo>
                      <a:lnTo>
                        <a:pt x="1332" y="69"/>
                      </a:lnTo>
                      <a:lnTo>
                        <a:pt x="1333" y="72"/>
                      </a:lnTo>
                      <a:lnTo>
                        <a:pt x="1335" y="73"/>
                      </a:lnTo>
                      <a:lnTo>
                        <a:pt x="1337" y="73"/>
                      </a:lnTo>
                      <a:lnTo>
                        <a:pt x="1339" y="72"/>
                      </a:lnTo>
                      <a:lnTo>
                        <a:pt x="1340" y="69"/>
                      </a:lnTo>
                      <a:lnTo>
                        <a:pt x="1342" y="66"/>
                      </a:lnTo>
                      <a:lnTo>
                        <a:pt x="1344" y="63"/>
                      </a:lnTo>
                      <a:lnTo>
                        <a:pt x="1345" y="62"/>
                      </a:lnTo>
                      <a:lnTo>
                        <a:pt x="1347" y="61"/>
                      </a:lnTo>
                      <a:lnTo>
                        <a:pt x="1349" y="61"/>
                      </a:lnTo>
                      <a:lnTo>
                        <a:pt x="1351" y="62"/>
                      </a:lnTo>
                      <a:lnTo>
                        <a:pt x="1352" y="63"/>
                      </a:lnTo>
                      <a:lnTo>
                        <a:pt x="1354" y="63"/>
                      </a:lnTo>
                      <a:lnTo>
                        <a:pt x="1356" y="64"/>
                      </a:lnTo>
                      <a:lnTo>
                        <a:pt x="1357" y="64"/>
                      </a:lnTo>
                      <a:lnTo>
                        <a:pt x="1359" y="63"/>
                      </a:lnTo>
                      <a:lnTo>
                        <a:pt x="1361" y="63"/>
                      </a:lnTo>
                      <a:lnTo>
                        <a:pt x="1363" y="62"/>
                      </a:lnTo>
                      <a:lnTo>
                        <a:pt x="1364" y="61"/>
                      </a:lnTo>
                      <a:lnTo>
                        <a:pt x="1366" y="61"/>
                      </a:lnTo>
                      <a:lnTo>
                        <a:pt x="1368" y="61"/>
                      </a:lnTo>
                      <a:lnTo>
                        <a:pt x="1369" y="62"/>
                      </a:lnTo>
                      <a:lnTo>
                        <a:pt x="1371" y="64"/>
                      </a:lnTo>
                      <a:lnTo>
                        <a:pt x="1373" y="67"/>
                      </a:lnTo>
                      <a:lnTo>
                        <a:pt x="1375" y="69"/>
                      </a:lnTo>
                      <a:lnTo>
                        <a:pt x="1376" y="73"/>
                      </a:lnTo>
                      <a:lnTo>
                        <a:pt x="1378" y="75"/>
                      </a:lnTo>
                      <a:lnTo>
                        <a:pt x="1380" y="78"/>
                      </a:lnTo>
                      <a:lnTo>
                        <a:pt x="1381" y="79"/>
                      </a:lnTo>
                      <a:lnTo>
                        <a:pt x="1383" y="80"/>
                      </a:lnTo>
                      <a:lnTo>
                        <a:pt x="1385" y="79"/>
                      </a:lnTo>
                      <a:lnTo>
                        <a:pt x="1387" y="78"/>
                      </a:lnTo>
                      <a:lnTo>
                        <a:pt x="1388" y="75"/>
                      </a:lnTo>
                      <a:lnTo>
                        <a:pt x="1390" y="73"/>
                      </a:lnTo>
                      <a:lnTo>
                        <a:pt x="1392" y="70"/>
                      </a:lnTo>
                      <a:lnTo>
                        <a:pt x="1393" y="67"/>
                      </a:lnTo>
                      <a:lnTo>
                        <a:pt x="1395" y="65"/>
                      </a:lnTo>
                      <a:lnTo>
                        <a:pt x="1397" y="63"/>
                      </a:lnTo>
                      <a:lnTo>
                        <a:pt x="1399" y="61"/>
                      </a:lnTo>
                      <a:lnTo>
                        <a:pt x="1400" y="60"/>
                      </a:lnTo>
                      <a:lnTo>
                        <a:pt x="1402" y="57"/>
                      </a:lnTo>
                      <a:lnTo>
                        <a:pt x="1404" y="55"/>
                      </a:lnTo>
                      <a:lnTo>
                        <a:pt x="1405" y="52"/>
                      </a:lnTo>
                      <a:lnTo>
                        <a:pt x="1407" y="48"/>
                      </a:lnTo>
                      <a:lnTo>
                        <a:pt x="1409" y="45"/>
                      </a:lnTo>
                      <a:lnTo>
                        <a:pt x="1411" y="42"/>
                      </a:lnTo>
                      <a:lnTo>
                        <a:pt x="1412" y="39"/>
                      </a:lnTo>
                      <a:lnTo>
                        <a:pt x="1414" y="38"/>
                      </a:lnTo>
                      <a:lnTo>
                        <a:pt x="1415" y="38"/>
                      </a:lnTo>
                      <a:lnTo>
                        <a:pt x="1417" y="39"/>
                      </a:lnTo>
                      <a:lnTo>
                        <a:pt x="1419" y="42"/>
                      </a:lnTo>
                      <a:lnTo>
                        <a:pt x="1421" y="45"/>
                      </a:lnTo>
                      <a:lnTo>
                        <a:pt x="1423" y="48"/>
                      </a:lnTo>
                      <a:lnTo>
                        <a:pt x="1424" y="52"/>
                      </a:lnTo>
                      <a:lnTo>
                        <a:pt x="1426" y="54"/>
                      </a:lnTo>
                      <a:lnTo>
                        <a:pt x="1427" y="56"/>
                      </a:lnTo>
                      <a:lnTo>
                        <a:pt x="1429" y="58"/>
                      </a:lnTo>
                      <a:lnTo>
                        <a:pt x="1431" y="59"/>
                      </a:lnTo>
                      <a:lnTo>
                        <a:pt x="1433" y="59"/>
                      </a:lnTo>
                      <a:lnTo>
                        <a:pt x="1435" y="60"/>
                      </a:lnTo>
                      <a:lnTo>
                        <a:pt x="1436" y="60"/>
                      </a:lnTo>
                      <a:lnTo>
                        <a:pt x="1438" y="60"/>
                      </a:lnTo>
                      <a:lnTo>
                        <a:pt x="1439" y="61"/>
                      </a:lnTo>
                      <a:lnTo>
                        <a:pt x="1441" y="61"/>
                      </a:lnTo>
                      <a:lnTo>
                        <a:pt x="1443" y="60"/>
                      </a:lnTo>
                      <a:lnTo>
                        <a:pt x="1445" y="59"/>
                      </a:lnTo>
                      <a:lnTo>
                        <a:pt x="1447" y="58"/>
                      </a:lnTo>
                      <a:lnTo>
                        <a:pt x="1448" y="56"/>
                      </a:lnTo>
                      <a:lnTo>
                        <a:pt x="1450" y="54"/>
                      </a:lnTo>
                      <a:lnTo>
                        <a:pt x="1451" y="53"/>
                      </a:lnTo>
                      <a:lnTo>
                        <a:pt x="1453" y="52"/>
                      </a:lnTo>
                      <a:lnTo>
                        <a:pt x="1455" y="51"/>
                      </a:lnTo>
                      <a:lnTo>
                        <a:pt x="1457" y="52"/>
                      </a:lnTo>
                      <a:lnTo>
                        <a:pt x="1458" y="53"/>
                      </a:lnTo>
                      <a:lnTo>
                        <a:pt x="1460" y="55"/>
                      </a:lnTo>
                      <a:lnTo>
                        <a:pt x="1462" y="57"/>
                      </a:lnTo>
                      <a:lnTo>
                        <a:pt x="1463" y="59"/>
                      </a:lnTo>
                      <a:lnTo>
                        <a:pt x="1465" y="60"/>
                      </a:lnTo>
                      <a:lnTo>
                        <a:pt x="1467" y="60"/>
                      </a:lnTo>
                      <a:lnTo>
                        <a:pt x="1469" y="60"/>
                      </a:lnTo>
                      <a:lnTo>
                        <a:pt x="1470" y="59"/>
                      </a:lnTo>
                      <a:lnTo>
                        <a:pt x="1472" y="56"/>
                      </a:lnTo>
                      <a:lnTo>
                        <a:pt x="1474" y="54"/>
                      </a:lnTo>
                      <a:lnTo>
                        <a:pt x="1475" y="52"/>
                      </a:lnTo>
                      <a:lnTo>
                        <a:pt x="1477" y="50"/>
                      </a:lnTo>
                      <a:lnTo>
                        <a:pt x="1479" y="49"/>
                      </a:lnTo>
                      <a:lnTo>
                        <a:pt x="1481" y="48"/>
                      </a:lnTo>
                      <a:lnTo>
                        <a:pt x="1482" y="48"/>
                      </a:lnTo>
                      <a:lnTo>
                        <a:pt x="1484" y="49"/>
                      </a:lnTo>
                      <a:lnTo>
                        <a:pt x="1486" y="50"/>
                      </a:lnTo>
                      <a:lnTo>
                        <a:pt x="1487" y="51"/>
                      </a:lnTo>
                      <a:lnTo>
                        <a:pt x="1489" y="51"/>
                      </a:lnTo>
                      <a:lnTo>
                        <a:pt x="1491" y="51"/>
                      </a:lnTo>
                      <a:lnTo>
                        <a:pt x="1493" y="49"/>
                      </a:lnTo>
                      <a:lnTo>
                        <a:pt x="1494" y="47"/>
                      </a:lnTo>
                      <a:lnTo>
                        <a:pt x="1496" y="43"/>
                      </a:lnTo>
                      <a:lnTo>
                        <a:pt x="1498" y="39"/>
                      </a:lnTo>
                      <a:lnTo>
                        <a:pt x="1499" y="35"/>
                      </a:lnTo>
                      <a:lnTo>
                        <a:pt x="1501" y="30"/>
                      </a:lnTo>
                      <a:lnTo>
                        <a:pt x="1503" y="27"/>
                      </a:lnTo>
                      <a:lnTo>
                        <a:pt x="1505" y="25"/>
                      </a:lnTo>
                      <a:lnTo>
                        <a:pt x="1506" y="24"/>
                      </a:lnTo>
                      <a:lnTo>
                        <a:pt x="1508" y="24"/>
                      </a:lnTo>
                      <a:lnTo>
                        <a:pt x="1510" y="25"/>
                      </a:lnTo>
                      <a:lnTo>
                        <a:pt x="1511" y="26"/>
                      </a:lnTo>
                      <a:lnTo>
                        <a:pt x="1513" y="28"/>
                      </a:lnTo>
                      <a:lnTo>
                        <a:pt x="1515" y="30"/>
                      </a:lnTo>
                      <a:lnTo>
                        <a:pt x="1516" y="31"/>
                      </a:lnTo>
                      <a:lnTo>
                        <a:pt x="1518" y="31"/>
                      </a:lnTo>
                      <a:lnTo>
                        <a:pt x="1520" y="31"/>
                      </a:lnTo>
                      <a:lnTo>
                        <a:pt x="1522" y="31"/>
                      </a:lnTo>
                      <a:lnTo>
                        <a:pt x="1523" y="31"/>
                      </a:lnTo>
                      <a:lnTo>
                        <a:pt x="1525" y="30"/>
                      </a:lnTo>
                      <a:lnTo>
                        <a:pt x="1527" y="29"/>
                      </a:lnTo>
                      <a:lnTo>
                        <a:pt x="1528" y="28"/>
                      </a:lnTo>
                      <a:lnTo>
                        <a:pt x="1530" y="26"/>
                      </a:lnTo>
                      <a:lnTo>
                        <a:pt x="1532" y="25"/>
                      </a:lnTo>
                      <a:lnTo>
                        <a:pt x="1534" y="25"/>
                      </a:lnTo>
                      <a:lnTo>
                        <a:pt x="1535" y="24"/>
                      </a:lnTo>
                      <a:lnTo>
                        <a:pt x="1537" y="24"/>
                      </a:lnTo>
                      <a:lnTo>
                        <a:pt x="1539" y="25"/>
                      </a:lnTo>
                      <a:lnTo>
                        <a:pt x="1540" y="26"/>
                      </a:lnTo>
                      <a:lnTo>
                        <a:pt x="1542" y="28"/>
                      </a:lnTo>
                      <a:lnTo>
                        <a:pt x="1544" y="30"/>
                      </a:lnTo>
                      <a:lnTo>
                        <a:pt x="1546" y="33"/>
                      </a:lnTo>
                      <a:lnTo>
                        <a:pt x="1547" y="35"/>
                      </a:lnTo>
                      <a:lnTo>
                        <a:pt x="1549" y="37"/>
                      </a:lnTo>
                      <a:lnTo>
                        <a:pt x="1551" y="38"/>
                      </a:lnTo>
                      <a:lnTo>
                        <a:pt x="1552" y="40"/>
                      </a:lnTo>
                      <a:lnTo>
                        <a:pt x="1554" y="40"/>
                      </a:lnTo>
                      <a:lnTo>
                        <a:pt x="1556" y="40"/>
                      </a:lnTo>
                      <a:lnTo>
                        <a:pt x="1558" y="39"/>
                      </a:lnTo>
                      <a:lnTo>
                        <a:pt x="1559" y="38"/>
                      </a:lnTo>
                      <a:lnTo>
                        <a:pt x="1561" y="38"/>
                      </a:lnTo>
                      <a:lnTo>
                        <a:pt x="1562" y="37"/>
                      </a:lnTo>
                      <a:lnTo>
                        <a:pt x="1564" y="36"/>
                      </a:lnTo>
                      <a:lnTo>
                        <a:pt x="1566" y="36"/>
                      </a:lnTo>
                      <a:lnTo>
                        <a:pt x="1568" y="36"/>
                      </a:lnTo>
                      <a:lnTo>
                        <a:pt x="1570" y="36"/>
                      </a:lnTo>
                      <a:lnTo>
                        <a:pt x="1571" y="37"/>
                      </a:lnTo>
                      <a:lnTo>
                        <a:pt x="1573" y="37"/>
                      </a:lnTo>
                      <a:lnTo>
                        <a:pt x="1574" y="38"/>
                      </a:lnTo>
                      <a:lnTo>
                        <a:pt x="1576" y="39"/>
                      </a:lnTo>
                      <a:lnTo>
                        <a:pt x="1578" y="40"/>
                      </a:lnTo>
                      <a:lnTo>
                        <a:pt x="1580" y="41"/>
                      </a:lnTo>
                      <a:lnTo>
                        <a:pt x="1582" y="41"/>
                      </a:lnTo>
                      <a:lnTo>
                        <a:pt x="1583" y="41"/>
                      </a:lnTo>
                      <a:lnTo>
                        <a:pt x="1585" y="40"/>
                      </a:lnTo>
                      <a:lnTo>
                        <a:pt x="1586" y="39"/>
                      </a:lnTo>
                      <a:lnTo>
                        <a:pt x="1588" y="37"/>
                      </a:lnTo>
                      <a:lnTo>
                        <a:pt x="1590" y="35"/>
                      </a:lnTo>
                      <a:lnTo>
                        <a:pt x="1592" y="33"/>
                      </a:lnTo>
                      <a:lnTo>
                        <a:pt x="1593" y="32"/>
                      </a:lnTo>
                      <a:lnTo>
                        <a:pt x="1595" y="31"/>
                      </a:lnTo>
                      <a:lnTo>
                        <a:pt x="1597" y="31"/>
                      </a:lnTo>
                      <a:lnTo>
                        <a:pt x="1598" y="32"/>
                      </a:lnTo>
                      <a:lnTo>
                        <a:pt x="1600" y="34"/>
                      </a:lnTo>
                      <a:lnTo>
                        <a:pt x="1602" y="35"/>
                      </a:lnTo>
                      <a:lnTo>
                        <a:pt x="1604" y="36"/>
                      </a:lnTo>
                      <a:lnTo>
                        <a:pt x="1605" y="36"/>
                      </a:lnTo>
                      <a:lnTo>
                        <a:pt x="1607" y="35"/>
                      </a:lnTo>
                      <a:lnTo>
                        <a:pt x="1609" y="33"/>
                      </a:lnTo>
                      <a:lnTo>
                        <a:pt x="1610" y="31"/>
                      </a:lnTo>
                      <a:lnTo>
                        <a:pt x="1612" y="28"/>
                      </a:lnTo>
                      <a:lnTo>
                        <a:pt x="1614" y="25"/>
                      </a:lnTo>
                      <a:lnTo>
                        <a:pt x="1616" y="23"/>
                      </a:lnTo>
                      <a:lnTo>
                        <a:pt x="1617" y="21"/>
                      </a:lnTo>
                      <a:lnTo>
                        <a:pt x="1619" y="20"/>
                      </a:lnTo>
                      <a:lnTo>
                        <a:pt x="1621" y="19"/>
                      </a:lnTo>
                      <a:lnTo>
                        <a:pt x="1622" y="19"/>
                      </a:lnTo>
                      <a:lnTo>
                        <a:pt x="1624" y="19"/>
                      </a:lnTo>
                      <a:lnTo>
                        <a:pt x="1626" y="19"/>
                      </a:lnTo>
                      <a:lnTo>
                        <a:pt x="1628" y="20"/>
                      </a:lnTo>
                      <a:lnTo>
                        <a:pt x="1629" y="20"/>
                      </a:lnTo>
                      <a:lnTo>
                        <a:pt x="1631" y="21"/>
                      </a:lnTo>
                      <a:lnTo>
                        <a:pt x="1633" y="21"/>
                      </a:lnTo>
                      <a:lnTo>
                        <a:pt x="1634" y="22"/>
                      </a:lnTo>
                      <a:lnTo>
                        <a:pt x="1636" y="24"/>
                      </a:lnTo>
                      <a:lnTo>
                        <a:pt x="1638" y="25"/>
                      </a:lnTo>
                      <a:lnTo>
                        <a:pt x="1640" y="26"/>
                      </a:lnTo>
                      <a:lnTo>
                        <a:pt x="1641" y="28"/>
                      </a:lnTo>
                      <a:lnTo>
                        <a:pt x="1643" y="29"/>
                      </a:lnTo>
                      <a:lnTo>
                        <a:pt x="1645" y="29"/>
                      </a:lnTo>
                      <a:lnTo>
                        <a:pt x="1646" y="29"/>
                      </a:lnTo>
                      <a:lnTo>
                        <a:pt x="1648" y="29"/>
                      </a:lnTo>
                      <a:lnTo>
                        <a:pt x="1650" y="29"/>
                      </a:lnTo>
                      <a:lnTo>
                        <a:pt x="1652" y="30"/>
                      </a:lnTo>
                      <a:lnTo>
                        <a:pt x="1653" y="30"/>
                      </a:lnTo>
                      <a:lnTo>
                        <a:pt x="1655" y="31"/>
                      </a:lnTo>
                      <a:lnTo>
                        <a:pt x="1657" y="31"/>
                      </a:lnTo>
                      <a:lnTo>
                        <a:pt x="1658" y="32"/>
                      </a:lnTo>
                      <a:lnTo>
                        <a:pt x="1660" y="32"/>
                      </a:lnTo>
                      <a:lnTo>
                        <a:pt x="1662" y="31"/>
                      </a:lnTo>
                      <a:lnTo>
                        <a:pt x="1664" y="30"/>
                      </a:lnTo>
                      <a:lnTo>
                        <a:pt x="1665" y="29"/>
                      </a:lnTo>
                      <a:lnTo>
                        <a:pt x="1667" y="27"/>
                      </a:lnTo>
                      <a:lnTo>
                        <a:pt x="1669" y="25"/>
                      </a:lnTo>
                      <a:lnTo>
                        <a:pt x="1670" y="23"/>
                      </a:lnTo>
                      <a:lnTo>
                        <a:pt x="1672" y="22"/>
                      </a:lnTo>
                      <a:lnTo>
                        <a:pt x="1674" y="21"/>
                      </a:lnTo>
                      <a:lnTo>
                        <a:pt x="1676" y="19"/>
                      </a:lnTo>
                      <a:lnTo>
                        <a:pt x="1677" y="17"/>
                      </a:lnTo>
                      <a:lnTo>
                        <a:pt x="1679" y="16"/>
                      </a:lnTo>
                      <a:lnTo>
                        <a:pt x="1681" y="13"/>
                      </a:lnTo>
                      <a:lnTo>
                        <a:pt x="1682" y="11"/>
                      </a:lnTo>
                      <a:lnTo>
                        <a:pt x="1684" y="8"/>
                      </a:lnTo>
                      <a:lnTo>
                        <a:pt x="1686" y="5"/>
                      </a:lnTo>
                      <a:lnTo>
                        <a:pt x="1688" y="4"/>
                      </a:lnTo>
                      <a:lnTo>
                        <a:pt x="1689" y="2"/>
                      </a:lnTo>
                      <a:lnTo>
                        <a:pt x="1691" y="2"/>
                      </a:lnTo>
                      <a:lnTo>
                        <a:pt x="1693" y="3"/>
                      </a:lnTo>
                      <a:lnTo>
                        <a:pt x="1694" y="5"/>
                      </a:lnTo>
                      <a:lnTo>
                        <a:pt x="1696" y="7"/>
                      </a:lnTo>
                      <a:lnTo>
                        <a:pt x="1698" y="10"/>
                      </a:lnTo>
                      <a:lnTo>
                        <a:pt x="1700" y="12"/>
                      </a:lnTo>
                      <a:lnTo>
                        <a:pt x="1701" y="15"/>
                      </a:lnTo>
                      <a:lnTo>
                        <a:pt x="1703" y="17"/>
                      </a:lnTo>
                      <a:lnTo>
                        <a:pt x="1705" y="19"/>
                      </a:lnTo>
                      <a:lnTo>
                        <a:pt x="1706" y="21"/>
                      </a:lnTo>
                      <a:lnTo>
                        <a:pt x="1708" y="22"/>
                      </a:lnTo>
                      <a:lnTo>
                        <a:pt x="1710" y="24"/>
                      </a:lnTo>
                      <a:lnTo>
                        <a:pt x="1712" y="25"/>
                      </a:lnTo>
                      <a:lnTo>
                        <a:pt x="1713" y="26"/>
                      </a:lnTo>
                      <a:lnTo>
                        <a:pt x="1715" y="27"/>
                      </a:lnTo>
                      <a:lnTo>
                        <a:pt x="1717" y="27"/>
                      </a:lnTo>
                      <a:lnTo>
                        <a:pt x="1718" y="26"/>
                      </a:lnTo>
                      <a:lnTo>
                        <a:pt x="1720" y="23"/>
                      </a:lnTo>
                      <a:lnTo>
                        <a:pt x="1722" y="20"/>
                      </a:lnTo>
                      <a:lnTo>
                        <a:pt x="1723" y="16"/>
                      </a:lnTo>
                      <a:lnTo>
                        <a:pt x="1725" y="12"/>
                      </a:lnTo>
                      <a:lnTo>
                        <a:pt x="1727" y="7"/>
                      </a:lnTo>
                      <a:lnTo>
                        <a:pt x="1728" y="4"/>
                      </a:lnTo>
                      <a:lnTo>
                        <a:pt x="1730" y="1"/>
                      </a:lnTo>
                      <a:lnTo>
                        <a:pt x="1732" y="0"/>
                      </a:lnTo>
                      <a:lnTo>
                        <a:pt x="1734" y="0"/>
                      </a:lnTo>
                      <a:lnTo>
                        <a:pt x="1735" y="1"/>
                      </a:lnTo>
                      <a:lnTo>
                        <a:pt x="1737" y="4"/>
                      </a:lnTo>
                      <a:lnTo>
                        <a:pt x="1739" y="7"/>
                      </a:lnTo>
                      <a:lnTo>
                        <a:pt x="1740" y="10"/>
                      </a:lnTo>
                      <a:lnTo>
                        <a:pt x="1742" y="14"/>
                      </a:lnTo>
                      <a:lnTo>
                        <a:pt x="1744" y="18"/>
                      </a:lnTo>
                      <a:lnTo>
                        <a:pt x="1746" y="21"/>
                      </a:lnTo>
                      <a:lnTo>
                        <a:pt x="1747" y="23"/>
                      </a:lnTo>
                      <a:lnTo>
                        <a:pt x="1749" y="25"/>
                      </a:lnTo>
                      <a:lnTo>
                        <a:pt x="1751" y="26"/>
                      </a:lnTo>
                      <a:lnTo>
                        <a:pt x="1752" y="26"/>
                      </a:lnTo>
                      <a:lnTo>
                        <a:pt x="1754" y="26"/>
                      </a:lnTo>
                      <a:lnTo>
                        <a:pt x="1756" y="26"/>
                      </a:lnTo>
                      <a:lnTo>
                        <a:pt x="1758" y="24"/>
                      </a:lnTo>
                      <a:lnTo>
                        <a:pt x="1759" y="23"/>
                      </a:lnTo>
                      <a:lnTo>
                        <a:pt x="1761" y="22"/>
                      </a:lnTo>
                      <a:lnTo>
                        <a:pt x="1763" y="21"/>
                      </a:lnTo>
                      <a:lnTo>
                        <a:pt x="1764" y="20"/>
                      </a:lnTo>
                      <a:lnTo>
                        <a:pt x="1766" y="19"/>
                      </a:lnTo>
                      <a:lnTo>
                        <a:pt x="1768" y="19"/>
                      </a:lnTo>
                      <a:lnTo>
                        <a:pt x="1769" y="21"/>
                      </a:lnTo>
                      <a:lnTo>
                        <a:pt x="1771" y="22"/>
                      </a:lnTo>
                      <a:lnTo>
                        <a:pt x="1773" y="24"/>
                      </a:lnTo>
                      <a:lnTo>
                        <a:pt x="1775" y="26"/>
                      </a:lnTo>
                      <a:lnTo>
                        <a:pt x="1776" y="29"/>
                      </a:lnTo>
                      <a:lnTo>
                        <a:pt x="1778" y="32"/>
                      </a:lnTo>
                      <a:lnTo>
                        <a:pt x="1780" y="34"/>
                      </a:lnTo>
                      <a:lnTo>
                        <a:pt x="1781" y="35"/>
                      </a:lnTo>
                      <a:lnTo>
                        <a:pt x="1783" y="36"/>
                      </a:lnTo>
                      <a:lnTo>
                        <a:pt x="1785" y="35"/>
                      </a:lnTo>
                      <a:lnTo>
                        <a:pt x="1787" y="33"/>
                      </a:lnTo>
                      <a:lnTo>
                        <a:pt x="1788" y="31"/>
                      </a:lnTo>
                      <a:lnTo>
                        <a:pt x="1790" y="30"/>
                      </a:lnTo>
                      <a:lnTo>
                        <a:pt x="1792" y="28"/>
                      </a:lnTo>
                      <a:lnTo>
                        <a:pt x="1793" y="28"/>
                      </a:lnTo>
                      <a:lnTo>
                        <a:pt x="1795" y="30"/>
                      </a:lnTo>
                      <a:lnTo>
                        <a:pt x="1797" y="32"/>
                      </a:lnTo>
                      <a:lnTo>
                        <a:pt x="1799" y="36"/>
                      </a:lnTo>
                      <a:lnTo>
                        <a:pt x="1800" y="40"/>
                      </a:lnTo>
                      <a:lnTo>
                        <a:pt x="1802" y="44"/>
                      </a:lnTo>
                      <a:lnTo>
                        <a:pt x="1804" y="46"/>
                      </a:lnTo>
                      <a:lnTo>
                        <a:pt x="1805" y="48"/>
                      </a:lnTo>
                      <a:lnTo>
                        <a:pt x="1807" y="47"/>
                      </a:lnTo>
                      <a:lnTo>
                        <a:pt x="1809" y="45"/>
                      </a:lnTo>
                      <a:lnTo>
                        <a:pt x="1811" y="42"/>
                      </a:lnTo>
                      <a:lnTo>
                        <a:pt x="1812" y="37"/>
                      </a:lnTo>
                      <a:lnTo>
                        <a:pt x="1814" y="32"/>
                      </a:lnTo>
                      <a:lnTo>
                        <a:pt x="1816" y="27"/>
                      </a:lnTo>
                      <a:lnTo>
                        <a:pt x="1817" y="23"/>
                      </a:lnTo>
                      <a:lnTo>
                        <a:pt x="1819" y="19"/>
                      </a:lnTo>
                      <a:lnTo>
                        <a:pt x="1821" y="16"/>
                      </a:lnTo>
                      <a:lnTo>
                        <a:pt x="1823" y="14"/>
                      </a:lnTo>
                      <a:lnTo>
                        <a:pt x="1824" y="13"/>
                      </a:lnTo>
                      <a:lnTo>
                        <a:pt x="1826" y="12"/>
                      </a:lnTo>
                      <a:lnTo>
                        <a:pt x="1828" y="11"/>
                      </a:lnTo>
                      <a:lnTo>
                        <a:pt x="1829" y="12"/>
                      </a:lnTo>
                      <a:lnTo>
                        <a:pt x="1831" y="12"/>
                      </a:lnTo>
                      <a:lnTo>
                        <a:pt x="1833" y="13"/>
                      </a:lnTo>
                      <a:lnTo>
                        <a:pt x="1835" y="14"/>
                      </a:lnTo>
                      <a:lnTo>
                        <a:pt x="1836" y="15"/>
                      </a:lnTo>
                      <a:lnTo>
                        <a:pt x="1838" y="16"/>
                      </a:lnTo>
                      <a:lnTo>
                        <a:pt x="1840" y="16"/>
                      </a:lnTo>
                      <a:lnTo>
                        <a:pt x="1841" y="15"/>
                      </a:lnTo>
                      <a:lnTo>
                        <a:pt x="1843" y="14"/>
                      </a:lnTo>
                      <a:lnTo>
                        <a:pt x="1845" y="12"/>
                      </a:lnTo>
                      <a:lnTo>
                        <a:pt x="1847" y="11"/>
                      </a:lnTo>
                      <a:lnTo>
                        <a:pt x="1848" y="10"/>
                      </a:lnTo>
                      <a:lnTo>
                        <a:pt x="1850" y="10"/>
                      </a:lnTo>
                      <a:lnTo>
                        <a:pt x="1851" y="11"/>
                      </a:lnTo>
                      <a:lnTo>
                        <a:pt x="1853" y="13"/>
                      </a:lnTo>
                      <a:lnTo>
                        <a:pt x="1855" y="17"/>
                      </a:lnTo>
                      <a:lnTo>
                        <a:pt x="1857" y="21"/>
                      </a:lnTo>
                      <a:lnTo>
                        <a:pt x="1859" y="25"/>
                      </a:lnTo>
                      <a:lnTo>
                        <a:pt x="1860" y="28"/>
                      </a:lnTo>
                      <a:lnTo>
                        <a:pt x="1862" y="30"/>
                      </a:lnTo>
                      <a:lnTo>
                        <a:pt x="1863" y="31"/>
                      </a:lnTo>
                      <a:lnTo>
                        <a:pt x="1865" y="31"/>
                      </a:lnTo>
                      <a:lnTo>
                        <a:pt x="1867" y="30"/>
                      </a:lnTo>
                      <a:lnTo>
                        <a:pt x="1869" y="29"/>
                      </a:lnTo>
                      <a:lnTo>
                        <a:pt x="1871" y="29"/>
                      </a:lnTo>
                      <a:lnTo>
                        <a:pt x="1872" y="30"/>
                      </a:lnTo>
                      <a:lnTo>
                        <a:pt x="1874" y="32"/>
                      </a:lnTo>
                      <a:lnTo>
                        <a:pt x="1875" y="36"/>
                      </a:lnTo>
                      <a:lnTo>
                        <a:pt x="1877" y="42"/>
                      </a:lnTo>
                      <a:lnTo>
                        <a:pt x="1879" y="48"/>
                      </a:lnTo>
                      <a:lnTo>
                        <a:pt x="1881" y="54"/>
                      </a:lnTo>
                      <a:lnTo>
                        <a:pt x="1883" y="59"/>
                      </a:lnTo>
                      <a:lnTo>
                        <a:pt x="1884" y="62"/>
                      </a:lnTo>
                      <a:lnTo>
                        <a:pt x="1886" y="63"/>
                      </a:lnTo>
                      <a:lnTo>
                        <a:pt x="1887" y="63"/>
                      </a:lnTo>
                      <a:lnTo>
                        <a:pt x="1889" y="61"/>
                      </a:lnTo>
                      <a:lnTo>
                        <a:pt x="1891" y="57"/>
                      </a:lnTo>
                      <a:lnTo>
                        <a:pt x="1893" y="52"/>
                      </a:lnTo>
                      <a:lnTo>
                        <a:pt x="1895" y="46"/>
                      </a:lnTo>
                      <a:lnTo>
                        <a:pt x="1896" y="40"/>
                      </a:lnTo>
                      <a:lnTo>
                        <a:pt x="1898" y="34"/>
                      </a:lnTo>
                      <a:lnTo>
                        <a:pt x="1899" y="28"/>
                      </a:lnTo>
                      <a:lnTo>
                        <a:pt x="1901" y="23"/>
                      </a:lnTo>
                      <a:lnTo>
                        <a:pt x="1903" y="19"/>
                      </a:lnTo>
                      <a:lnTo>
                        <a:pt x="1905" y="17"/>
                      </a:lnTo>
                      <a:lnTo>
                        <a:pt x="1906" y="16"/>
                      </a:lnTo>
                      <a:lnTo>
                        <a:pt x="1908" y="16"/>
                      </a:lnTo>
                      <a:lnTo>
                        <a:pt x="1910" y="18"/>
                      </a:lnTo>
                      <a:lnTo>
                        <a:pt x="1911" y="22"/>
                      </a:lnTo>
                      <a:lnTo>
                        <a:pt x="1913" y="26"/>
                      </a:lnTo>
                      <a:lnTo>
                        <a:pt x="1915" y="31"/>
                      </a:lnTo>
                      <a:lnTo>
                        <a:pt x="1917" y="35"/>
                      </a:lnTo>
                      <a:lnTo>
                        <a:pt x="1918" y="40"/>
                      </a:lnTo>
                      <a:lnTo>
                        <a:pt x="1920" y="43"/>
                      </a:lnTo>
                      <a:lnTo>
                        <a:pt x="1922" y="45"/>
                      </a:lnTo>
                      <a:lnTo>
                        <a:pt x="1923" y="46"/>
                      </a:lnTo>
                      <a:lnTo>
                        <a:pt x="1925" y="46"/>
                      </a:lnTo>
                      <a:lnTo>
                        <a:pt x="1927" y="45"/>
                      </a:lnTo>
                      <a:lnTo>
                        <a:pt x="1929" y="44"/>
                      </a:lnTo>
                      <a:lnTo>
                        <a:pt x="1930" y="44"/>
                      </a:lnTo>
                      <a:lnTo>
                        <a:pt x="1932" y="44"/>
                      </a:lnTo>
                      <a:lnTo>
                        <a:pt x="1934" y="45"/>
                      </a:lnTo>
                      <a:lnTo>
                        <a:pt x="1935" y="47"/>
                      </a:lnTo>
                      <a:lnTo>
                        <a:pt x="1937" y="50"/>
                      </a:lnTo>
                      <a:lnTo>
                        <a:pt x="1939" y="53"/>
                      </a:lnTo>
                      <a:lnTo>
                        <a:pt x="1941" y="57"/>
                      </a:lnTo>
                      <a:lnTo>
                        <a:pt x="1942" y="61"/>
                      </a:lnTo>
                      <a:lnTo>
                        <a:pt x="1944" y="63"/>
                      </a:lnTo>
                      <a:lnTo>
                        <a:pt x="1946" y="65"/>
                      </a:lnTo>
                      <a:lnTo>
                        <a:pt x="1947" y="66"/>
                      </a:lnTo>
                      <a:lnTo>
                        <a:pt x="1949" y="65"/>
                      </a:lnTo>
                      <a:lnTo>
                        <a:pt x="1951" y="62"/>
                      </a:lnTo>
                      <a:lnTo>
                        <a:pt x="1953" y="60"/>
                      </a:lnTo>
                      <a:lnTo>
                        <a:pt x="1954" y="56"/>
                      </a:lnTo>
                      <a:lnTo>
                        <a:pt x="1956" y="53"/>
                      </a:lnTo>
                      <a:lnTo>
                        <a:pt x="1958" y="52"/>
                      </a:lnTo>
                      <a:lnTo>
                        <a:pt x="1959" y="50"/>
                      </a:lnTo>
                      <a:lnTo>
                        <a:pt x="1961" y="51"/>
                      </a:lnTo>
                      <a:lnTo>
                        <a:pt x="1963" y="52"/>
                      </a:lnTo>
                      <a:lnTo>
                        <a:pt x="1964" y="54"/>
                      </a:lnTo>
                      <a:lnTo>
                        <a:pt x="1966" y="55"/>
                      </a:lnTo>
                      <a:lnTo>
                        <a:pt x="1968" y="56"/>
                      </a:lnTo>
                      <a:lnTo>
                        <a:pt x="1970" y="56"/>
                      </a:lnTo>
                      <a:lnTo>
                        <a:pt x="1971" y="54"/>
                      </a:lnTo>
                      <a:lnTo>
                        <a:pt x="1973" y="52"/>
                      </a:lnTo>
                      <a:lnTo>
                        <a:pt x="1975" y="49"/>
                      </a:lnTo>
                      <a:lnTo>
                        <a:pt x="1976" y="47"/>
                      </a:lnTo>
                      <a:lnTo>
                        <a:pt x="1978" y="45"/>
                      </a:lnTo>
                      <a:lnTo>
                        <a:pt x="1980" y="45"/>
                      </a:lnTo>
                      <a:lnTo>
                        <a:pt x="1982" y="46"/>
                      </a:lnTo>
                      <a:lnTo>
                        <a:pt x="1983" y="49"/>
                      </a:lnTo>
                      <a:lnTo>
                        <a:pt x="1985" y="52"/>
                      </a:lnTo>
                      <a:lnTo>
                        <a:pt x="1987" y="57"/>
                      </a:lnTo>
                      <a:lnTo>
                        <a:pt x="1988" y="62"/>
                      </a:lnTo>
                      <a:lnTo>
                        <a:pt x="1990" y="66"/>
                      </a:lnTo>
                      <a:lnTo>
                        <a:pt x="1992" y="69"/>
                      </a:lnTo>
                      <a:lnTo>
                        <a:pt x="1994" y="71"/>
                      </a:lnTo>
                      <a:lnTo>
                        <a:pt x="1995" y="71"/>
                      </a:lnTo>
                      <a:lnTo>
                        <a:pt x="1997" y="70"/>
                      </a:lnTo>
                      <a:lnTo>
                        <a:pt x="1999" y="68"/>
                      </a:lnTo>
                      <a:lnTo>
                        <a:pt x="2000" y="65"/>
                      </a:lnTo>
                      <a:lnTo>
                        <a:pt x="2002" y="62"/>
                      </a:lnTo>
                      <a:lnTo>
                        <a:pt x="2004" y="60"/>
                      </a:lnTo>
                      <a:lnTo>
                        <a:pt x="2006" y="57"/>
                      </a:lnTo>
                      <a:lnTo>
                        <a:pt x="2007" y="56"/>
                      </a:lnTo>
                      <a:lnTo>
                        <a:pt x="2009" y="56"/>
                      </a:lnTo>
                      <a:lnTo>
                        <a:pt x="2010" y="56"/>
                      </a:lnTo>
                      <a:lnTo>
                        <a:pt x="2012" y="58"/>
                      </a:lnTo>
                      <a:lnTo>
                        <a:pt x="2014" y="61"/>
                      </a:lnTo>
                      <a:lnTo>
                        <a:pt x="2016" y="64"/>
                      </a:lnTo>
                      <a:lnTo>
                        <a:pt x="2018" y="67"/>
                      </a:lnTo>
                      <a:lnTo>
                        <a:pt x="2019" y="69"/>
                      </a:lnTo>
                      <a:lnTo>
                        <a:pt x="2021" y="72"/>
                      </a:lnTo>
                      <a:lnTo>
                        <a:pt x="2022" y="73"/>
                      </a:lnTo>
                      <a:lnTo>
                        <a:pt x="2024" y="73"/>
                      </a:lnTo>
                      <a:lnTo>
                        <a:pt x="2026" y="74"/>
                      </a:lnTo>
                      <a:lnTo>
                        <a:pt x="2028" y="74"/>
                      </a:lnTo>
                      <a:lnTo>
                        <a:pt x="2029" y="75"/>
                      </a:lnTo>
                      <a:lnTo>
                        <a:pt x="2031" y="77"/>
                      </a:lnTo>
                      <a:lnTo>
                        <a:pt x="2033" y="79"/>
                      </a:lnTo>
                      <a:lnTo>
                        <a:pt x="2034" y="82"/>
                      </a:lnTo>
                      <a:lnTo>
                        <a:pt x="2036" y="85"/>
                      </a:lnTo>
                      <a:lnTo>
                        <a:pt x="2038" y="87"/>
                      </a:lnTo>
                      <a:lnTo>
                        <a:pt x="2040" y="88"/>
                      </a:lnTo>
                      <a:lnTo>
                        <a:pt x="2041" y="88"/>
                      </a:lnTo>
                      <a:lnTo>
                        <a:pt x="2043" y="86"/>
                      </a:lnTo>
                      <a:lnTo>
                        <a:pt x="2045" y="84"/>
                      </a:lnTo>
                      <a:lnTo>
                        <a:pt x="2046" y="81"/>
                      </a:lnTo>
                      <a:lnTo>
                        <a:pt x="2048" y="79"/>
                      </a:lnTo>
                      <a:lnTo>
                        <a:pt x="2050" y="78"/>
                      </a:lnTo>
                      <a:lnTo>
                        <a:pt x="2052" y="78"/>
                      </a:lnTo>
                      <a:lnTo>
                        <a:pt x="2053" y="81"/>
                      </a:lnTo>
                      <a:lnTo>
                        <a:pt x="2055" y="85"/>
                      </a:lnTo>
                      <a:lnTo>
                        <a:pt x="2057" y="90"/>
                      </a:lnTo>
                      <a:lnTo>
                        <a:pt x="2058" y="94"/>
                      </a:lnTo>
                      <a:lnTo>
                        <a:pt x="2060" y="98"/>
                      </a:lnTo>
                      <a:lnTo>
                        <a:pt x="2062" y="99"/>
                      </a:lnTo>
                      <a:lnTo>
                        <a:pt x="2064" y="98"/>
                      </a:lnTo>
                      <a:lnTo>
                        <a:pt x="2065" y="94"/>
                      </a:lnTo>
                      <a:lnTo>
                        <a:pt x="2067" y="88"/>
                      </a:lnTo>
                      <a:lnTo>
                        <a:pt x="2069" y="82"/>
                      </a:lnTo>
                      <a:lnTo>
                        <a:pt x="2070" y="75"/>
                      </a:lnTo>
                      <a:lnTo>
                        <a:pt x="2072" y="69"/>
                      </a:lnTo>
                      <a:lnTo>
                        <a:pt x="2074" y="66"/>
                      </a:lnTo>
                      <a:lnTo>
                        <a:pt x="2076" y="65"/>
                      </a:lnTo>
                      <a:lnTo>
                        <a:pt x="2077" y="67"/>
                      </a:lnTo>
                      <a:lnTo>
                        <a:pt x="2079" y="72"/>
                      </a:lnTo>
                      <a:lnTo>
                        <a:pt x="2081" y="77"/>
                      </a:lnTo>
                      <a:lnTo>
                        <a:pt x="2082" y="84"/>
                      </a:lnTo>
                      <a:lnTo>
                        <a:pt x="2084" y="90"/>
                      </a:lnTo>
                      <a:lnTo>
                        <a:pt x="2086" y="94"/>
                      </a:lnTo>
                      <a:lnTo>
                        <a:pt x="2088" y="97"/>
                      </a:lnTo>
                      <a:lnTo>
                        <a:pt x="2089" y="98"/>
                      </a:lnTo>
                      <a:lnTo>
                        <a:pt x="2091" y="97"/>
                      </a:lnTo>
                      <a:lnTo>
                        <a:pt x="2093" y="95"/>
                      </a:lnTo>
                      <a:lnTo>
                        <a:pt x="2094" y="92"/>
                      </a:lnTo>
                      <a:lnTo>
                        <a:pt x="2096" y="89"/>
                      </a:lnTo>
                      <a:lnTo>
                        <a:pt x="2098" y="86"/>
                      </a:lnTo>
                      <a:lnTo>
                        <a:pt x="2100" y="84"/>
                      </a:lnTo>
                      <a:lnTo>
                        <a:pt x="2101" y="81"/>
                      </a:lnTo>
                      <a:lnTo>
                        <a:pt x="2103" y="79"/>
                      </a:lnTo>
                      <a:lnTo>
                        <a:pt x="2105" y="78"/>
                      </a:lnTo>
                      <a:lnTo>
                        <a:pt x="2106" y="76"/>
                      </a:lnTo>
                      <a:lnTo>
                        <a:pt x="2108" y="74"/>
                      </a:lnTo>
                      <a:lnTo>
                        <a:pt x="2110" y="72"/>
                      </a:lnTo>
                      <a:lnTo>
                        <a:pt x="2112" y="70"/>
                      </a:lnTo>
                      <a:lnTo>
                        <a:pt x="2113" y="67"/>
                      </a:lnTo>
                      <a:lnTo>
                        <a:pt x="2115" y="66"/>
                      </a:lnTo>
                      <a:lnTo>
                        <a:pt x="2117" y="65"/>
                      </a:lnTo>
                      <a:lnTo>
                        <a:pt x="2118" y="65"/>
                      </a:lnTo>
                      <a:lnTo>
                        <a:pt x="2120" y="66"/>
                      </a:lnTo>
                      <a:lnTo>
                        <a:pt x="2122" y="68"/>
                      </a:lnTo>
                      <a:lnTo>
                        <a:pt x="2124" y="70"/>
                      </a:lnTo>
                      <a:lnTo>
                        <a:pt x="2125" y="72"/>
                      </a:lnTo>
                      <a:lnTo>
                        <a:pt x="2127" y="74"/>
                      </a:lnTo>
                      <a:lnTo>
                        <a:pt x="2129" y="75"/>
                      </a:lnTo>
                      <a:lnTo>
                        <a:pt x="2130" y="75"/>
                      </a:lnTo>
                      <a:lnTo>
                        <a:pt x="2132" y="74"/>
                      </a:lnTo>
                      <a:lnTo>
                        <a:pt x="2134" y="73"/>
                      </a:lnTo>
                      <a:lnTo>
                        <a:pt x="2136" y="72"/>
                      </a:lnTo>
                      <a:lnTo>
                        <a:pt x="2137" y="70"/>
                      </a:lnTo>
                      <a:lnTo>
                        <a:pt x="2139" y="69"/>
                      </a:lnTo>
                      <a:lnTo>
                        <a:pt x="2141" y="69"/>
                      </a:lnTo>
                      <a:lnTo>
                        <a:pt x="2142" y="71"/>
                      </a:lnTo>
                      <a:lnTo>
                        <a:pt x="2144" y="72"/>
                      </a:lnTo>
                      <a:lnTo>
                        <a:pt x="2146" y="75"/>
                      </a:lnTo>
                      <a:lnTo>
                        <a:pt x="2148" y="77"/>
                      </a:lnTo>
                      <a:lnTo>
                        <a:pt x="2149" y="79"/>
                      </a:lnTo>
                      <a:lnTo>
                        <a:pt x="2151" y="80"/>
                      </a:lnTo>
                      <a:lnTo>
                        <a:pt x="2153" y="81"/>
                      </a:lnTo>
                      <a:lnTo>
                        <a:pt x="2154" y="81"/>
                      </a:lnTo>
                      <a:lnTo>
                        <a:pt x="2156" y="80"/>
                      </a:lnTo>
                      <a:lnTo>
                        <a:pt x="2158" y="79"/>
                      </a:lnTo>
                      <a:lnTo>
                        <a:pt x="2160" y="78"/>
                      </a:lnTo>
                      <a:lnTo>
                        <a:pt x="2161" y="77"/>
                      </a:lnTo>
                      <a:lnTo>
                        <a:pt x="2163" y="76"/>
                      </a:lnTo>
                      <a:lnTo>
                        <a:pt x="2164" y="75"/>
                      </a:lnTo>
                      <a:lnTo>
                        <a:pt x="2166" y="74"/>
                      </a:lnTo>
                      <a:lnTo>
                        <a:pt x="2168" y="73"/>
                      </a:lnTo>
                      <a:lnTo>
                        <a:pt x="2170" y="71"/>
                      </a:lnTo>
                      <a:lnTo>
                        <a:pt x="2171" y="70"/>
                      </a:lnTo>
                      <a:lnTo>
                        <a:pt x="2173" y="69"/>
                      </a:lnTo>
                      <a:lnTo>
                        <a:pt x="2175" y="68"/>
                      </a:lnTo>
                      <a:lnTo>
                        <a:pt x="2176" y="69"/>
                      </a:lnTo>
                      <a:lnTo>
                        <a:pt x="2178" y="71"/>
                      </a:lnTo>
                      <a:lnTo>
                        <a:pt x="2180" y="74"/>
                      </a:lnTo>
                      <a:lnTo>
                        <a:pt x="2182" y="77"/>
                      </a:lnTo>
                      <a:lnTo>
                        <a:pt x="2183" y="81"/>
                      </a:lnTo>
                      <a:lnTo>
                        <a:pt x="2185" y="85"/>
                      </a:lnTo>
                      <a:lnTo>
                        <a:pt x="2187" y="88"/>
                      </a:lnTo>
                      <a:lnTo>
                        <a:pt x="2188" y="90"/>
                      </a:lnTo>
                      <a:lnTo>
                        <a:pt x="2190" y="90"/>
                      </a:lnTo>
                      <a:lnTo>
                        <a:pt x="2192" y="89"/>
                      </a:lnTo>
                      <a:lnTo>
                        <a:pt x="2194" y="88"/>
                      </a:lnTo>
                      <a:lnTo>
                        <a:pt x="2195" y="87"/>
                      </a:lnTo>
                      <a:lnTo>
                        <a:pt x="2197" y="87"/>
                      </a:lnTo>
                      <a:lnTo>
                        <a:pt x="2199" y="88"/>
                      </a:lnTo>
                      <a:lnTo>
                        <a:pt x="2200" y="91"/>
                      </a:lnTo>
                      <a:lnTo>
                        <a:pt x="2202" y="96"/>
                      </a:lnTo>
                      <a:lnTo>
                        <a:pt x="2204" y="100"/>
                      </a:lnTo>
                      <a:lnTo>
                        <a:pt x="2206" y="105"/>
                      </a:lnTo>
                      <a:lnTo>
                        <a:pt x="2207" y="109"/>
                      </a:lnTo>
                      <a:lnTo>
                        <a:pt x="2209" y="111"/>
                      </a:lnTo>
                      <a:lnTo>
                        <a:pt x="2211" y="111"/>
                      </a:lnTo>
                      <a:lnTo>
                        <a:pt x="2212" y="109"/>
                      </a:lnTo>
                      <a:lnTo>
                        <a:pt x="2214" y="104"/>
                      </a:lnTo>
                      <a:lnTo>
                        <a:pt x="2216" y="99"/>
                      </a:lnTo>
                      <a:lnTo>
                        <a:pt x="2217" y="94"/>
                      </a:lnTo>
                      <a:lnTo>
                        <a:pt x="2219" y="89"/>
                      </a:lnTo>
                      <a:lnTo>
                        <a:pt x="2221" y="86"/>
                      </a:lnTo>
                      <a:lnTo>
                        <a:pt x="2223" y="85"/>
                      </a:lnTo>
                      <a:lnTo>
                        <a:pt x="2224" y="85"/>
                      </a:lnTo>
                      <a:lnTo>
                        <a:pt x="2226" y="86"/>
                      </a:lnTo>
                      <a:lnTo>
                        <a:pt x="2228" y="88"/>
                      </a:lnTo>
                      <a:lnTo>
                        <a:pt x="2229" y="91"/>
                      </a:lnTo>
                      <a:lnTo>
                        <a:pt x="2231" y="92"/>
                      </a:lnTo>
                      <a:lnTo>
                        <a:pt x="2233" y="93"/>
                      </a:lnTo>
                      <a:lnTo>
                        <a:pt x="2235" y="92"/>
                      </a:lnTo>
                      <a:lnTo>
                        <a:pt x="2236" y="91"/>
                      </a:lnTo>
                      <a:lnTo>
                        <a:pt x="2238" y="91"/>
                      </a:lnTo>
                      <a:lnTo>
                        <a:pt x="2240" y="90"/>
                      </a:lnTo>
                      <a:lnTo>
                        <a:pt x="2241" y="90"/>
                      </a:lnTo>
                      <a:lnTo>
                        <a:pt x="2243" y="92"/>
                      </a:lnTo>
                      <a:lnTo>
                        <a:pt x="2245" y="93"/>
                      </a:lnTo>
                      <a:lnTo>
                        <a:pt x="2247" y="96"/>
                      </a:lnTo>
                      <a:lnTo>
                        <a:pt x="2248" y="97"/>
                      </a:lnTo>
                      <a:lnTo>
                        <a:pt x="2250" y="98"/>
                      </a:lnTo>
                      <a:lnTo>
                        <a:pt x="2252" y="98"/>
                      </a:lnTo>
                      <a:lnTo>
                        <a:pt x="2253" y="97"/>
                      </a:lnTo>
                      <a:lnTo>
                        <a:pt x="2255" y="94"/>
                      </a:lnTo>
                      <a:lnTo>
                        <a:pt x="2257" y="93"/>
                      </a:lnTo>
                      <a:lnTo>
                        <a:pt x="2259" y="92"/>
                      </a:lnTo>
                      <a:lnTo>
                        <a:pt x="2260" y="93"/>
                      </a:lnTo>
                      <a:lnTo>
                        <a:pt x="2262" y="96"/>
                      </a:lnTo>
                      <a:lnTo>
                        <a:pt x="2264" y="100"/>
                      </a:lnTo>
                      <a:lnTo>
                        <a:pt x="2265" y="108"/>
                      </a:lnTo>
                      <a:lnTo>
                        <a:pt x="2267" y="115"/>
                      </a:lnTo>
                      <a:lnTo>
                        <a:pt x="2269" y="123"/>
                      </a:lnTo>
                      <a:lnTo>
                        <a:pt x="2271" y="130"/>
                      </a:lnTo>
                      <a:lnTo>
                        <a:pt x="2272" y="135"/>
                      </a:lnTo>
                      <a:lnTo>
                        <a:pt x="2274" y="138"/>
                      </a:lnTo>
                      <a:lnTo>
                        <a:pt x="2276" y="139"/>
                      </a:lnTo>
                      <a:lnTo>
                        <a:pt x="2277" y="137"/>
                      </a:lnTo>
                      <a:lnTo>
                        <a:pt x="2279" y="134"/>
                      </a:lnTo>
                      <a:lnTo>
                        <a:pt x="2281" y="131"/>
                      </a:lnTo>
                      <a:lnTo>
                        <a:pt x="2283" y="129"/>
                      </a:lnTo>
                      <a:lnTo>
                        <a:pt x="2284" y="127"/>
                      </a:lnTo>
                      <a:lnTo>
                        <a:pt x="2286" y="127"/>
                      </a:lnTo>
                      <a:lnTo>
                        <a:pt x="2288" y="127"/>
                      </a:lnTo>
                      <a:lnTo>
                        <a:pt x="2289" y="129"/>
                      </a:lnTo>
                      <a:lnTo>
                        <a:pt x="2291" y="130"/>
                      </a:lnTo>
                      <a:lnTo>
                        <a:pt x="2293" y="131"/>
                      </a:lnTo>
                      <a:lnTo>
                        <a:pt x="2295" y="131"/>
                      </a:lnTo>
                      <a:lnTo>
                        <a:pt x="2296" y="130"/>
                      </a:lnTo>
                      <a:lnTo>
                        <a:pt x="2298" y="129"/>
                      </a:lnTo>
                      <a:lnTo>
                        <a:pt x="2299" y="126"/>
                      </a:lnTo>
                      <a:lnTo>
                        <a:pt x="2301" y="124"/>
                      </a:lnTo>
                      <a:lnTo>
                        <a:pt x="2303" y="122"/>
                      </a:lnTo>
                      <a:lnTo>
                        <a:pt x="2305" y="122"/>
                      </a:lnTo>
                      <a:lnTo>
                        <a:pt x="2307" y="123"/>
                      </a:lnTo>
                      <a:lnTo>
                        <a:pt x="2308" y="125"/>
                      </a:lnTo>
                      <a:lnTo>
                        <a:pt x="2310" y="129"/>
                      </a:lnTo>
                      <a:lnTo>
                        <a:pt x="2311" y="133"/>
                      </a:lnTo>
                      <a:lnTo>
                        <a:pt x="2313" y="137"/>
                      </a:lnTo>
                      <a:lnTo>
                        <a:pt x="2315" y="140"/>
                      </a:lnTo>
                      <a:lnTo>
                        <a:pt x="2317" y="142"/>
                      </a:lnTo>
                      <a:lnTo>
                        <a:pt x="2319" y="142"/>
                      </a:lnTo>
                      <a:lnTo>
                        <a:pt x="2320" y="141"/>
                      </a:lnTo>
                      <a:lnTo>
                        <a:pt x="2322" y="137"/>
                      </a:lnTo>
                      <a:lnTo>
                        <a:pt x="2323" y="133"/>
                      </a:lnTo>
                      <a:lnTo>
                        <a:pt x="2325" y="128"/>
                      </a:lnTo>
                      <a:lnTo>
                        <a:pt x="2327" y="123"/>
                      </a:lnTo>
                      <a:lnTo>
                        <a:pt x="2329" y="119"/>
                      </a:lnTo>
                      <a:lnTo>
                        <a:pt x="2331" y="117"/>
                      </a:lnTo>
                      <a:lnTo>
                        <a:pt x="2332" y="117"/>
                      </a:lnTo>
                      <a:lnTo>
                        <a:pt x="2334" y="118"/>
                      </a:lnTo>
                      <a:lnTo>
                        <a:pt x="2335" y="121"/>
                      </a:lnTo>
                      <a:lnTo>
                        <a:pt x="2337" y="124"/>
                      </a:lnTo>
                      <a:lnTo>
                        <a:pt x="2339" y="127"/>
                      </a:lnTo>
                      <a:lnTo>
                        <a:pt x="2341" y="129"/>
                      </a:lnTo>
                      <a:lnTo>
                        <a:pt x="2342" y="130"/>
                      </a:lnTo>
                      <a:lnTo>
                        <a:pt x="2344" y="129"/>
                      </a:lnTo>
                      <a:lnTo>
                        <a:pt x="2346" y="126"/>
                      </a:lnTo>
                      <a:lnTo>
                        <a:pt x="2347" y="122"/>
                      </a:lnTo>
                      <a:lnTo>
                        <a:pt x="2349" y="118"/>
                      </a:lnTo>
                      <a:lnTo>
                        <a:pt x="2351" y="114"/>
                      </a:lnTo>
                      <a:lnTo>
                        <a:pt x="2353" y="109"/>
                      </a:lnTo>
                      <a:lnTo>
                        <a:pt x="2354" y="105"/>
                      </a:lnTo>
                      <a:lnTo>
                        <a:pt x="2356" y="102"/>
                      </a:lnTo>
                      <a:lnTo>
                        <a:pt x="2358" y="100"/>
                      </a:lnTo>
                      <a:lnTo>
                        <a:pt x="2359" y="97"/>
                      </a:lnTo>
                      <a:lnTo>
                        <a:pt x="2361" y="95"/>
                      </a:lnTo>
                      <a:lnTo>
                        <a:pt x="2363" y="92"/>
                      </a:lnTo>
                      <a:lnTo>
                        <a:pt x="2365" y="90"/>
                      </a:lnTo>
                      <a:lnTo>
                        <a:pt x="2366" y="88"/>
                      </a:lnTo>
                      <a:lnTo>
                        <a:pt x="2368" y="86"/>
                      </a:lnTo>
                      <a:lnTo>
                        <a:pt x="2370" y="86"/>
                      </a:lnTo>
                      <a:lnTo>
                        <a:pt x="2371" y="86"/>
                      </a:lnTo>
                      <a:lnTo>
                        <a:pt x="2373" y="87"/>
                      </a:lnTo>
                      <a:lnTo>
                        <a:pt x="2375" y="89"/>
                      </a:lnTo>
                      <a:lnTo>
                        <a:pt x="2377" y="91"/>
                      </a:lnTo>
                      <a:lnTo>
                        <a:pt x="2378" y="92"/>
                      </a:lnTo>
                      <a:lnTo>
                        <a:pt x="2380" y="93"/>
                      </a:lnTo>
                      <a:lnTo>
                        <a:pt x="2382" y="92"/>
                      </a:lnTo>
                      <a:lnTo>
                        <a:pt x="2383" y="91"/>
                      </a:lnTo>
                      <a:lnTo>
                        <a:pt x="2385" y="88"/>
                      </a:lnTo>
                      <a:lnTo>
                        <a:pt x="2387" y="85"/>
                      </a:lnTo>
                      <a:lnTo>
                        <a:pt x="2389" y="82"/>
                      </a:lnTo>
                      <a:lnTo>
                        <a:pt x="2390" y="79"/>
                      </a:lnTo>
                      <a:lnTo>
                        <a:pt x="2392" y="77"/>
                      </a:lnTo>
                      <a:lnTo>
                        <a:pt x="2394" y="77"/>
                      </a:lnTo>
                      <a:lnTo>
                        <a:pt x="2395" y="77"/>
                      </a:lnTo>
                      <a:lnTo>
                        <a:pt x="2397" y="78"/>
                      </a:lnTo>
                      <a:lnTo>
                        <a:pt x="2399" y="79"/>
                      </a:lnTo>
                      <a:lnTo>
                        <a:pt x="2401" y="80"/>
                      </a:lnTo>
                      <a:lnTo>
                        <a:pt x="2402" y="81"/>
                      </a:lnTo>
                      <a:lnTo>
                        <a:pt x="2404" y="83"/>
                      </a:lnTo>
                      <a:lnTo>
                        <a:pt x="2406" y="83"/>
                      </a:lnTo>
                      <a:lnTo>
                        <a:pt x="2407" y="83"/>
                      </a:lnTo>
                      <a:lnTo>
                        <a:pt x="2409" y="83"/>
                      </a:lnTo>
                      <a:lnTo>
                        <a:pt x="2411" y="83"/>
                      </a:lnTo>
                      <a:lnTo>
                        <a:pt x="2413" y="84"/>
                      </a:lnTo>
                      <a:lnTo>
                        <a:pt x="2414" y="85"/>
                      </a:lnTo>
                      <a:lnTo>
                        <a:pt x="2416" y="86"/>
                      </a:lnTo>
                      <a:lnTo>
                        <a:pt x="2418" y="88"/>
                      </a:lnTo>
                      <a:lnTo>
                        <a:pt x="2419" y="90"/>
                      </a:lnTo>
                      <a:lnTo>
                        <a:pt x="2421" y="93"/>
                      </a:lnTo>
                      <a:lnTo>
                        <a:pt x="2423" y="96"/>
                      </a:lnTo>
                      <a:lnTo>
                        <a:pt x="2424" y="98"/>
                      </a:lnTo>
                      <a:lnTo>
                        <a:pt x="2426" y="100"/>
                      </a:lnTo>
                      <a:lnTo>
                        <a:pt x="2428" y="101"/>
                      </a:lnTo>
                      <a:lnTo>
                        <a:pt x="2430" y="102"/>
                      </a:lnTo>
                      <a:lnTo>
                        <a:pt x="2431" y="100"/>
                      </a:lnTo>
                      <a:lnTo>
                        <a:pt x="2433" y="98"/>
                      </a:lnTo>
                      <a:lnTo>
                        <a:pt x="2435" y="94"/>
                      </a:lnTo>
                      <a:lnTo>
                        <a:pt x="2436" y="90"/>
                      </a:lnTo>
                      <a:lnTo>
                        <a:pt x="2438" y="85"/>
                      </a:lnTo>
                      <a:lnTo>
                        <a:pt x="2440" y="80"/>
                      </a:lnTo>
                      <a:lnTo>
                        <a:pt x="2442" y="77"/>
                      </a:lnTo>
                      <a:lnTo>
                        <a:pt x="2443" y="75"/>
                      </a:lnTo>
                      <a:lnTo>
                        <a:pt x="2445" y="75"/>
                      </a:lnTo>
                      <a:lnTo>
                        <a:pt x="2447" y="77"/>
                      </a:lnTo>
                      <a:lnTo>
                        <a:pt x="2448" y="81"/>
                      </a:lnTo>
                      <a:lnTo>
                        <a:pt x="2450" y="86"/>
                      </a:lnTo>
                      <a:lnTo>
                        <a:pt x="2452" y="91"/>
                      </a:lnTo>
                      <a:lnTo>
                        <a:pt x="2454" y="97"/>
                      </a:lnTo>
                      <a:lnTo>
                        <a:pt x="2455" y="101"/>
                      </a:lnTo>
                      <a:lnTo>
                        <a:pt x="2457" y="104"/>
                      </a:lnTo>
                      <a:lnTo>
                        <a:pt x="2458" y="106"/>
                      </a:lnTo>
                      <a:lnTo>
                        <a:pt x="2460" y="106"/>
                      </a:lnTo>
                      <a:lnTo>
                        <a:pt x="2462" y="106"/>
                      </a:lnTo>
                      <a:lnTo>
                        <a:pt x="2464" y="105"/>
                      </a:lnTo>
                      <a:lnTo>
                        <a:pt x="2465" y="104"/>
                      </a:lnTo>
                      <a:lnTo>
                        <a:pt x="2467" y="103"/>
                      </a:lnTo>
                      <a:lnTo>
                        <a:pt x="2469" y="102"/>
                      </a:lnTo>
                      <a:lnTo>
                        <a:pt x="2470" y="100"/>
                      </a:lnTo>
                      <a:lnTo>
                        <a:pt x="2472" y="98"/>
                      </a:lnTo>
                      <a:lnTo>
                        <a:pt x="2474" y="94"/>
                      </a:lnTo>
                      <a:lnTo>
                        <a:pt x="2476" y="90"/>
                      </a:lnTo>
                      <a:lnTo>
                        <a:pt x="2477" y="85"/>
                      </a:lnTo>
                      <a:lnTo>
                        <a:pt x="2479" y="80"/>
                      </a:lnTo>
                      <a:lnTo>
                        <a:pt x="2481" y="76"/>
                      </a:lnTo>
                      <a:lnTo>
                        <a:pt x="2482" y="75"/>
                      </a:lnTo>
                      <a:lnTo>
                        <a:pt x="2484" y="75"/>
                      </a:lnTo>
                      <a:lnTo>
                        <a:pt x="2486" y="79"/>
                      </a:lnTo>
                      <a:lnTo>
                        <a:pt x="2488" y="85"/>
                      </a:lnTo>
                      <a:lnTo>
                        <a:pt x="2489" y="92"/>
                      </a:lnTo>
                      <a:lnTo>
                        <a:pt x="2491" y="99"/>
                      </a:lnTo>
                      <a:lnTo>
                        <a:pt x="2493" y="106"/>
                      </a:lnTo>
                      <a:lnTo>
                        <a:pt x="2494" y="110"/>
                      </a:lnTo>
                      <a:lnTo>
                        <a:pt x="2496" y="111"/>
                      </a:lnTo>
                      <a:lnTo>
                        <a:pt x="2498" y="110"/>
                      </a:lnTo>
                      <a:lnTo>
                        <a:pt x="2500" y="106"/>
                      </a:lnTo>
                      <a:lnTo>
                        <a:pt x="2501" y="101"/>
                      </a:lnTo>
                      <a:lnTo>
                        <a:pt x="2503" y="96"/>
                      </a:lnTo>
                      <a:lnTo>
                        <a:pt x="2505" y="91"/>
                      </a:lnTo>
                      <a:lnTo>
                        <a:pt x="2506" y="89"/>
                      </a:lnTo>
                      <a:lnTo>
                        <a:pt x="2508" y="88"/>
                      </a:lnTo>
                      <a:lnTo>
                        <a:pt x="2510" y="89"/>
                      </a:lnTo>
                      <a:lnTo>
                        <a:pt x="2512" y="91"/>
                      </a:lnTo>
                      <a:lnTo>
                        <a:pt x="2513" y="93"/>
                      </a:lnTo>
                      <a:lnTo>
                        <a:pt x="2515" y="94"/>
                      </a:lnTo>
                      <a:lnTo>
                        <a:pt x="2517" y="93"/>
                      </a:lnTo>
                      <a:lnTo>
                        <a:pt x="2518" y="90"/>
                      </a:lnTo>
                      <a:lnTo>
                        <a:pt x="2520" y="86"/>
                      </a:lnTo>
                      <a:lnTo>
                        <a:pt x="2522" y="82"/>
                      </a:lnTo>
                      <a:lnTo>
                        <a:pt x="2524" y="78"/>
                      </a:lnTo>
                      <a:lnTo>
                        <a:pt x="2525" y="74"/>
                      </a:lnTo>
                      <a:lnTo>
                        <a:pt x="2527" y="73"/>
                      </a:lnTo>
                      <a:lnTo>
                        <a:pt x="2529" y="74"/>
                      </a:lnTo>
                      <a:lnTo>
                        <a:pt x="2530" y="76"/>
                      </a:lnTo>
                      <a:lnTo>
                        <a:pt x="2532" y="79"/>
                      </a:lnTo>
                      <a:lnTo>
                        <a:pt x="2534" y="81"/>
                      </a:lnTo>
                      <a:lnTo>
                        <a:pt x="2536" y="83"/>
                      </a:lnTo>
                      <a:lnTo>
                        <a:pt x="2537" y="84"/>
                      </a:lnTo>
                      <a:lnTo>
                        <a:pt x="2539" y="82"/>
                      </a:lnTo>
                      <a:lnTo>
                        <a:pt x="2541" y="80"/>
                      </a:lnTo>
                      <a:lnTo>
                        <a:pt x="2542" y="77"/>
                      </a:lnTo>
                      <a:lnTo>
                        <a:pt x="2544" y="74"/>
                      </a:lnTo>
                      <a:lnTo>
                        <a:pt x="2546" y="73"/>
                      </a:lnTo>
                      <a:lnTo>
                        <a:pt x="2548" y="73"/>
                      </a:lnTo>
                      <a:lnTo>
                        <a:pt x="2549" y="74"/>
                      </a:lnTo>
                      <a:lnTo>
                        <a:pt x="2551" y="77"/>
                      </a:lnTo>
                      <a:lnTo>
                        <a:pt x="2553" y="79"/>
                      </a:lnTo>
                      <a:lnTo>
                        <a:pt x="2554" y="81"/>
                      </a:lnTo>
                      <a:lnTo>
                        <a:pt x="2556" y="82"/>
                      </a:lnTo>
                      <a:lnTo>
                        <a:pt x="2558" y="81"/>
                      </a:lnTo>
                      <a:lnTo>
                        <a:pt x="2560" y="79"/>
                      </a:lnTo>
                      <a:lnTo>
                        <a:pt x="2561" y="76"/>
                      </a:lnTo>
                      <a:lnTo>
                        <a:pt x="2563" y="73"/>
                      </a:lnTo>
                      <a:lnTo>
                        <a:pt x="2565" y="70"/>
                      </a:lnTo>
                      <a:lnTo>
                        <a:pt x="2566" y="69"/>
                      </a:lnTo>
                      <a:lnTo>
                        <a:pt x="2568" y="69"/>
                      </a:lnTo>
                      <a:lnTo>
                        <a:pt x="2570" y="72"/>
                      </a:lnTo>
                      <a:lnTo>
                        <a:pt x="2572" y="74"/>
                      </a:lnTo>
                      <a:lnTo>
                        <a:pt x="2573" y="78"/>
                      </a:lnTo>
                      <a:lnTo>
                        <a:pt x="2575" y="80"/>
                      </a:lnTo>
                      <a:lnTo>
                        <a:pt x="2577" y="81"/>
                      </a:lnTo>
                      <a:lnTo>
                        <a:pt x="2578" y="81"/>
                      </a:lnTo>
                      <a:lnTo>
                        <a:pt x="2580" y="79"/>
                      </a:lnTo>
                      <a:lnTo>
                        <a:pt x="2582" y="77"/>
                      </a:lnTo>
                      <a:lnTo>
                        <a:pt x="2584" y="74"/>
                      </a:lnTo>
                      <a:lnTo>
                        <a:pt x="2585" y="71"/>
                      </a:lnTo>
                      <a:lnTo>
                        <a:pt x="2587" y="70"/>
                      </a:lnTo>
                      <a:lnTo>
                        <a:pt x="2589" y="69"/>
                      </a:lnTo>
                      <a:lnTo>
                        <a:pt x="2590" y="70"/>
                      </a:lnTo>
                      <a:lnTo>
                        <a:pt x="2592" y="71"/>
                      </a:lnTo>
                      <a:lnTo>
                        <a:pt x="2594" y="72"/>
                      </a:lnTo>
                      <a:lnTo>
                        <a:pt x="2596" y="71"/>
                      </a:lnTo>
                      <a:lnTo>
                        <a:pt x="2597" y="70"/>
                      </a:lnTo>
                      <a:lnTo>
                        <a:pt x="2599" y="67"/>
                      </a:lnTo>
                      <a:lnTo>
                        <a:pt x="2600" y="64"/>
                      </a:lnTo>
                      <a:lnTo>
                        <a:pt x="2602" y="61"/>
                      </a:lnTo>
                      <a:lnTo>
                        <a:pt x="2604" y="58"/>
                      </a:lnTo>
                      <a:lnTo>
                        <a:pt x="2606" y="56"/>
                      </a:lnTo>
                      <a:lnTo>
                        <a:pt x="2608" y="56"/>
                      </a:lnTo>
                      <a:lnTo>
                        <a:pt x="2609" y="57"/>
                      </a:lnTo>
                      <a:lnTo>
                        <a:pt x="2611" y="59"/>
                      </a:lnTo>
                      <a:lnTo>
                        <a:pt x="2612" y="61"/>
                      </a:lnTo>
                      <a:lnTo>
                        <a:pt x="2614" y="63"/>
                      </a:lnTo>
                      <a:lnTo>
                        <a:pt x="2616" y="66"/>
                      </a:lnTo>
                      <a:lnTo>
                        <a:pt x="2618" y="68"/>
                      </a:lnTo>
                      <a:lnTo>
                        <a:pt x="2620" y="70"/>
                      </a:lnTo>
                      <a:lnTo>
                        <a:pt x="2621" y="73"/>
                      </a:lnTo>
                      <a:lnTo>
                        <a:pt x="2623" y="78"/>
                      </a:lnTo>
                      <a:lnTo>
                        <a:pt x="2624" y="84"/>
                      </a:lnTo>
                      <a:lnTo>
                        <a:pt x="2626" y="92"/>
                      </a:lnTo>
                      <a:lnTo>
                        <a:pt x="2628" y="101"/>
                      </a:lnTo>
                      <a:lnTo>
                        <a:pt x="2630" y="110"/>
                      </a:lnTo>
                      <a:lnTo>
                        <a:pt x="2631" y="117"/>
                      </a:lnTo>
                      <a:lnTo>
                        <a:pt x="2633" y="122"/>
                      </a:lnTo>
                      <a:lnTo>
                        <a:pt x="2635" y="123"/>
                      </a:lnTo>
                      <a:lnTo>
                        <a:pt x="2636" y="119"/>
                      </a:lnTo>
                      <a:lnTo>
                        <a:pt x="2638" y="113"/>
                      </a:lnTo>
                      <a:lnTo>
                        <a:pt x="2640" y="103"/>
                      </a:lnTo>
                      <a:lnTo>
                        <a:pt x="2642" y="93"/>
                      </a:lnTo>
                      <a:lnTo>
                        <a:pt x="2643" y="83"/>
                      </a:lnTo>
                      <a:lnTo>
                        <a:pt x="2645" y="75"/>
                      </a:lnTo>
                      <a:lnTo>
                        <a:pt x="2647" y="72"/>
                      </a:lnTo>
                      <a:lnTo>
                        <a:pt x="2648" y="72"/>
                      </a:lnTo>
                      <a:lnTo>
                        <a:pt x="2650" y="75"/>
                      </a:lnTo>
                      <a:lnTo>
                        <a:pt x="2652" y="81"/>
                      </a:lnTo>
                      <a:lnTo>
                        <a:pt x="2654" y="87"/>
                      </a:lnTo>
                      <a:lnTo>
                        <a:pt x="2655" y="92"/>
                      </a:lnTo>
                      <a:lnTo>
                        <a:pt x="2657" y="95"/>
                      </a:lnTo>
                      <a:lnTo>
                        <a:pt x="2659" y="96"/>
                      </a:lnTo>
                      <a:lnTo>
                        <a:pt x="2660" y="94"/>
                      </a:lnTo>
                      <a:lnTo>
                        <a:pt x="2662" y="91"/>
                      </a:lnTo>
                      <a:lnTo>
                        <a:pt x="2664" y="88"/>
                      </a:lnTo>
                      <a:lnTo>
                        <a:pt x="2665" y="86"/>
                      </a:lnTo>
                      <a:lnTo>
                        <a:pt x="2667" y="86"/>
                      </a:lnTo>
                      <a:lnTo>
                        <a:pt x="2669" y="87"/>
                      </a:lnTo>
                      <a:lnTo>
                        <a:pt x="2671" y="91"/>
                      </a:lnTo>
                      <a:lnTo>
                        <a:pt x="2672" y="95"/>
                      </a:lnTo>
                      <a:lnTo>
                        <a:pt x="2674" y="98"/>
                      </a:lnTo>
                      <a:lnTo>
                        <a:pt x="2676" y="100"/>
                      </a:lnTo>
                      <a:lnTo>
                        <a:pt x="2677" y="98"/>
                      </a:lnTo>
                      <a:lnTo>
                        <a:pt x="2679" y="92"/>
                      </a:lnTo>
                      <a:lnTo>
                        <a:pt x="2681" y="83"/>
                      </a:lnTo>
                      <a:lnTo>
                        <a:pt x="2683" y="71"/>
                      </a:lnTo>
                      <a:lnTo>
                        <a:pt x="2684" y="57"/>
                      </a:lnTo>
                      <a:lnTo>
                        <a:pt x="2686" y="45"/>
                      </a:lnTo>
                      <a:lnTo>
                        <a:pt x="2688" y="35"/>
                      </a:lnTo>
                      <a:lnTo>
                        <a:pt x="2689" y="28"/>
                      </a:lnTo>
                      <a:lnTo>
                        <a:pt x="2691" y="26"/>
                      </a:lnTo>
                      <a:lnTo>
                        <a:pt x="2693" y="27"/>
                      </a:lnTo>
                      <a:lnTo>
                        <a:pt x="2695" y="31"/>
                      </a:lnTo>
                      <a:lnTo>
                        <a:pt x="2696" y="36"/>
                      </a:lnTo>
                      <a:lnTo>
                        <a:pt x="2698" y="41"/>
                      </a:lnTo>
                      <a:lnTo>
                        <a:pt x="2700" y="45"/>
                      </a:lnTo>
                      <a:lnTo>
                        <a:pt x="2701" y="46"/>
                      </a:lnTo>
                      <a:lnTo>
                        <a:pt x="2703" y="44"/>
                      </a:lnTo>
                      <a:lnTo>
                        <a:pt x="2705" y="41"/>
                      </a:lnTo>
                      <a:lnTo>
                        <a:pt x="2707" y="35"/>
                      </a:lnTo>
                      <a:lnTo>
                        <a:pt x="2708" y="30"/>
                      </a:lnTo>
                      <a:lnTo>
                        <a:pt x="2710" y="25"/>
                      </a:lnTo>
                      <a:lnTo>
                        <a:pt x="2712" y="22"/>
                      </a:lnTo>
                      <a:lnTo>
                        <a:pt x="2713" y="21"/>
                      </a:lnTo>
                      <a:lnTo>
                        <a:pt x="2715" y="22"/>
                      </a:lnTo>
                      <a:lnTo>
                        <a:pt x="2717" y="24"/>
                      </a:lnTo>
                      <a:lnTo>
                        <a:pt x="2719" y="28"/>
                      </a:lnTo>
                      <a:lnTo>
                        <a:pt x="2720" y="31"/>
                      </a:lnTo>
                      <a:lnTo>
                        <a:pt x="2722" y="34"/>
                      </a:lnTo>
                      <a:lnTo>
                        <a:pt x="2724" y="35"/>
                      </a:lnTo>
                      <a:lnTo>
                        <a:pt x="2725" y="35"/>
                      </a:lnTo>
                      <a:lnTo>
                        <a:pt x="2727" y="35"/>
                      </a:lnTo>
                      <a:lnTo>
                        <a:pt x="2729" y="34"/>
                      </a:lnTo>
                      <a:lnTo>
                        <a:pt x="2731" y="32"/>
                      </a:lnTo>
                      <a:lnTo>
                        <a:pt x="2732" y="32"/>
                      </a:lnTo>
                      <a:lnTo>
                        <a:pt x="2734" y="32"/>
                      </a:lnTo>
                      <a:lnTo>
                        <a:pt x="2735" y="33"/>
                      </a:lnTo>
                      <a:lnTo>
                        <a:pt x="2737" y="35"/>
                      </a:lnTo>
                      <a:lnTo>
                        <a:pt x="2739" y="37"/>
                      </a:lnTo>
                      <a:lnTo>
                        <a:pt x="2741" y="41"/>
                      </a:lnTo>
                      <a:lnTo>
                        <a:pt x="2743" y="44"/>
                      </a:lnTo>
                      <a:lnTo>
                        <a:pt x="2744" y="47"/>
                      </a:lnTo>
                      <a:lnTo>
                        <a:pt x="2746" y="49"/>
                      </a:lnTo>
                      <a:lnTo>
                        <a:pt x="2747" y="51"/>
                      </a:lnTo>
                      <a:lnTo>
                        <a:pt x="2749" y="53"/>
                      </a:lnTo>
                      <a:lnTo>
                        <a:pt x="2751" y="54"/>
                      </a:lnTo>
                      <a:lnTo>
                        <a:pt x="2753" y="55"/>
                      </a:lnTo>
                      <a:lnTo>
                        <a:pt x="2755" y="56"/>
                      </a:lnTo>
                      <a:lnTo>
                        <a:pt x="2756" y="56"/>
                      </a:lnTo>
                      <a:lnTo>
                        <a:pt x="2758" y="57"/>
                      </a:lnTo>
                      <a:lnTo>
                        <a:pt x="2759" y="58"/>
                      </a:lnTo>
                      <a:lnTo>
                        <a:pt x="2761" y="59"/>
                      </a:lnTo>
                      <a:lnTo>
                        <a:pt x="2763" y="60"/>
                      </a:lnTo>
                      <a:lnTo>
                        <a:pt x="2765" y="61"/>
                      </a:lnTo>
                      <a:lnTo>
                        <a:pt x="2767" y="63"/>
                      </a:lnTo>
                      <a:lnTo>
                        <a:pt x="2768" y="65"/>
                      </a:lnTo>
                      <a:lnTo>
                        <a:pt x="2770" y="66"/>
                      </a:lnTo>
                      <a:lnTo>
                        <a:pt x="2771" y="67"/>
                      </a:lnTo>
                      <a:lnTo>
                        <a:pt x="2773" y="68"/>
                      </a:lnTo>
                      <a:lnTo>
                        <a:pt x="2775" y="69"/>
                      </a:lnTo>
                      <a:lnTo>
                        <a:pt x="2777" y="70"/>
                      </a:lnTo>
                      <a:lnTo>
                        <a:pt x="2778" y="70"/>
                      </a:lnTo>
                      <a:lnTo>
                        <a:pt x="2780" y="69"/>
                      </a:lnTo>
                      <a:lnTo>
                        <a:pt x="2782" y="69"/>
                      </a:lnTo>
                      <a:lnTo>
                        <a:pt x="2783" y="68"/>
                      </a:lnTo>
                      <a:lnTo>
                        <a:pt x="2785" y="68"/>
                      </a:lnTo>
                      <a:lnTo>
                        <a:pt x="2787" y="68"/>
                      </a:lnTo>
                      <a:lnTo>
                        <a:pt x="2789" y="68"/>
                      </a:lnTo>
                      <a:lnTo>
                        <a:pt x="2790" y="68"/>
                      </a:lnTo>
                      <a:lnTo>
                        <a:pt x="2792" y="69"/>
                      </a:lnTo>
                      <a:lnTo>
                        <a:pt x="2794" y="69"/>
                      </a:lnTo>
                      <a:lnTo>
                        <a:pt x="2795" y="70"/>
                      </a:lnTo>
                      <a:lnTo>
                        <a:pt x="2797" y="71"/>
                      </a:lnTo>
                      <a:lnTo>
                        <a:pt x="2799" y="72"/>
                      </a:lnTo>
                      <a:lnTo>
                        <a:pt x="2801" y="73"/>
                      </a:lnTo>
                      <a:lnTo>
                        <a:pt x="2802" y="76"/>
                      </a:lnTo>
                      <a:lnTo>
                        <a:pt x="2804" y="80"/>
                      </a:lnTo>
                      <a:lnTo>
                        <a:pt x="2806" y="85"/>
                      </a:lnTo>
                      <a:lnTo>
                        <a:pt x="2807" y="91"/>
                      </a:lnTo>
                      <a:lnTo>
                        <a:pt x="2809" y="98"/>
                      </a:lnTo>
                      <a:lnTo>
                        <a:pt x="2811" y="104"/>
                      </a:lnTo>
                      <a:lnTo>
                        <a:pt x="2813" y="111"/>
                      </a:lnTo>
                      <a:lnTo>
                        <a:pt x="2814" y="116"/>
                      </a:lnTo>
                      <a:lnTo>
                        <a:pt x="2816" y="120"/>
                      </a:lnTo>
                      <a:lnTo>
                        <a:pt x="2818" y="122"/>
                      </a:lnTo>
                      <a:lnTo>
                        <a:pt x="2819" y="122"/>
                      </a:lnTo>
                      <a:lnTo>
                        <a:pt x="2821" y="120"/>
                      </a:lnTo>
                      <a:lnTo>
                        <a:pt x="2823" y="117"/>
                      </a:lnTo>
                      <a:lnTo>
                        <a:pt x="2825" y="112"/>
                      </a:lnTo>
                      <a:lnTo>
                        <a:pt x="2826" y="109"/>
                      </a:lnTo>
                      <a:lnTo>
                        <a:pt x="2828" y="105"/>
                      </a:lnTo>
                      <a:lnTo>
                        <a:pt x="2830" y="102"/>
                      </a:lnTo>
                      <a:lnTo>
                        <a:pt x="2831" y="99"/>
                      </a:lnTo>
                      <a:lnTo>
                        <a:pt x="2833" y="98"/>
                      </a:lnTo>
                      <a:lnTo>
                        <a:pt x="2835" y="97"/>
                      </a:lnTo>
                      <a:lnTo>
                        <a:pt x="2837" y="97"/>
                      </a:lnTo>
                      <a:lnTo>
                        <a:pt x="2838" y="98"/>
                      </a:lnTo>
                      <a:lnTo>
                        <a:pt x="2840" y="99"/>
                      </a:lnTo>
                      <a:lnTo>
                        <a:pt x="2842" y="101"/>
                      </a:lnTo>
                      <a:lnTo>
                        <a:pt x="2843" y="104"/>
                      </a:lnTo>
                      <a:lnTo>
                        <a:pt x="2845" y="108"/>
                      </a:lnTo>
                      <a:lnTo>
                        <a:pt x="2847" y="112"/>
                      </a:lnTo>
                      <a:lnTo>
                        <a:pt x="2849" y="117"/>
                      </a:lnTo>
                      <a:lnTo>
                        <a:pt x="2850" y="122"/>
                      </a:lnTo>
                      <a:lnTo>
                        <a:pt x="2852" y="125"/>
                      </a:lnTo>
                      <a:lnTo>
                        <a:pt x="2854" y="128"/>
                      </a:lnTo>
                      <a:lnTo>
                        <a:pt x="2855" y="129"/>
                      </a:lnTo>
                      <a:lnTo>
                        <a:pt x="2857" y="129"/>
                      </a:lnTo>
                      <a:lnTo>
                        <a:pt x="2859" y="128"/>
                      </a:lnTo>
                      <a:lnTo>
                        <a:pt x="2861" y="125"/>
                      </a:lnTo>
                      <a:lnTo>
                        <a:pt x="2862" y="122"/>
                      </a:lnTo>
                      <a:lnTo>
                        <a:pt x="2864" y="119"/>
                      </a:lnTo>
                      <a:lnTo>
                        <a:pt x="2866" y="117"/>
                      </a:lnTo>
                      <a:lnTo>
                        <a:pt x="2867" y="116"/>
                      </a:lnTo>
                      <a:lnTo>
                        <a:pt x="2869" y="116"/>
                      </a:lnTo>
                      <a:lnTo>
                        <a:pt x="2871" y="117"/>
                      </a:lnTo>
                      <a:lnTo>
                        <a:pt x="2872" y="118"/>
                      </a:lnTo>
                      <a:lnTo>
                        <a:pt x="2874" y="121"/>
                      </a:lnTo>
                      <a:lnTo>
                        <a:pt x="2876" y="123"/>
                      </a:lnTo>
                      <a:lnTo>
                        <a:pt x="2878" y="124"/>
                      </a:lnTo>
                      <a:lnTo>
                        <a:pt x="2879" y="124"/>
                      </a:lnTo>
                      <a:lnTo>
                        <a:pt x="2881" y="124"/>
                      </a:lnTo>
                      <a:lnTo>
                        <a:pt x="2883" y="122"/>
                      </a:lnTo>
                      <a:lnTo>
                        <a:pt x="2884" y="119"/>
                      </a:lnTo>
                      <a:lnTo>
                        <a:pt x="2886" y="117"/>
                      </a:lnTo>
                      <a:lnTo>
                        <a:pt x="2888" y="114"/>
                      </a:lnTo>
                      <a:lnTo>
                        <a:pt x="2890" y="111"/>
                      </a:lnTo>
                      <a:lnTo>
                        <a:pt x="2891" y="109"/>
                      </a:lnTo>
                      <a:lnTo>
                        <a:pt x="2893" y="107"/>
                      </a:lnTo>
                      <a:lnTo>
                        <a:pt x="2895" y="105"/>
                      </a:lnTo>
                      <a:lnTo>
                        <a:pt x="2896" y="105"/>
                      </a:lnTo>
                      <a:lnTo>
                        <a:pt x="2898" y="104"/>
                      </a:lnTo>
                      <a:lnTo>
                        <a:pt x="2900" y="104"/>
                      </a:lnTo>
                      <a:lnTo>
                        <a:pt x="2902" y="104"/>
                      </a:lnTo>
                      <a:lnTo>
                        <a:pt x="2903" y="104"/>
                      </a:lnTo>
                      <a:lnTo>
                        <a:pt x="2905" y="104"/>
                      </a:lnTo>
                      <a:lnTo>
                        <a:pt x="2907" y="104"/>
                      </a:lnTo>
                      <a:lnTo>
                        <a:pt x="2908" y="104"/>
                      </a:lnTo>
                      <a:lnTo>
                        <a:pt x="2910" y="105"/>
                      </a:lnTo>
                      <a:lnTo>
                        <a:pt x="2912" y="105"/>
                      </a:lnTo>
                      <a:lnTo>
                        <a:pt x="2913" y="107"/>
                      </a:lnTo>
                      <a:lnTo>
                        <a:pt x="2915" y="109"/>
                      </a:lnTo>
                      <a:lnTo>
                        <a:pt x="2917" y="112"/>
                      </a:lnTo>
                      <a:lnTo>
                        <a:pt x="2918" y="116"/>
                      </a:lnTo>
                      <a:lnTo>
                        <a:pt x="2920" y="119"/>
                      </a:lnTo>
                      <a:lnTo>
                        <a:pt x="2922" y="123"/>
                      </a:lnTo>
                      <a:lnTo>
                        <a:pt x="2924" y="127"/>
                      </a:lnTo>
                      <a:lnTo>
                        <a:pt x="2925" y="129"/>
                      </a:lnTo>
                      <a:lnTo>
                        <a:pt x="2927" y="129"/>
                      </a:lnTo>
                      <a:lnTo>
                        <a:pt x="2929" y="128"/>
                      </a:lnTo>
                      <a:lnTo>
                        <a:pt x="2930" y="125"/>
                      </a:lnTo>
                      <a:lnTo>
                        <a:pt x="2932" y="121"/>
                      </a:lnTo>
                      <a:lnTo>
                        <a:pt x="2934" y="116"/>
                      </a:lnTo>
                      <a:lnTo>
                        <a:pt x="2936" y="111"/>
                      </a:lnTo>
                      <a:lnTo>
                        <a:pt x="2937" y="107"/>
                      </a:lnTo>
                      <a:lnTo>
                        <a:pt x="2939" y="105"/>
                      </a:lnTo>
                      <a:lnTo>
                        <a:pt x="2941" y="104"/>
                      </a:lnTo>
                      <a:lnTo>
                        <a:pt x="2942" y="105"/>
                      </a:lnTo>
                      <a:lnTo>
                        <a:pt x="2944" y="108"/>
                      </a:lnTo>
                      <a:lnTo>
                        <a:pt x="2946" y="111"/>
                      </a:lnTo>
                      <a:lnTo>
                        <a:pt x="2948" y="114"/>
                      </a:lnTo>
                      <a:lnTo>
                        <a:pt x="2949" y="116"/>
                      </a:lnTo>
                      <a:lnTo>
                        <a:pt x="2951" y="118"/>
                      </a:lnTo>
                      <a:lnTo>
                        <a:pt x="2953" y="117"/>
                      </a:lnTo>
                      <a:lnTo>
                        <a:pt x="2954" y="116"/>
                      </a:lnTo>
                      <a:lnTo>
                        <a:pt x="2956" y="114"/>
                      </a:lnTo>
                      <a:lnTo>
                        <a:pt x="2958" y="112"/>
                      </a:lnTo>
                      <a:lnTo>
                        <a:pt x="2960" y="110"/>
                      </a:lnTo>
                      <a:lnTo>
                        <a:pt x="2961" y="109"/>
                      </a:lnTo>
                      <a:lnTo>
                        <a:pt x="2963" y="110"/>
                      </a:lnTo>
                      <a:lnTo>
                        <a:pt x="2965" y="111"/>
                      </a:lnTo>
                      <a:lnTo>
                        <a:pt x="2966" y="112"/>
                      </a:lnTo>
                      <a:lnTo>
                        <a:pt x="2968" y="114"/>
                      </a:lnTo>
                      <a:lnTo>
                        <a:pt x="2970" y="115"/>
                      </a:lnTo>
                      <a:lnTo>
                        <a:pt x="2972" y="115"/>
                      </a:lnTo>
                      <a:lnTo>
                        <a:pt x="2973" y="114"/>
                      </a:lnTo>
                      <a:lnTo>
                        <a:pt x="2975" y="111"/>
                      </a:lnTo>
                      <a:lnTo>
                        <a:pt x="2977" y="109"/>
                      </a:lnTo>
                      <a:lnTo>
                        <a:pt x="2978" y="107"/>
                      </a:lnTo>
                      <a:lnTo>
                        <a:pt x="2980" y="105"/>
                      </a:lnTo>
                      <a:lnTo>
                        <a:pt x="2982" y="104"/>
                      </a:lnTo>
                      <a:lnTo>
                        <a:pt x="2984" y="104"/>
                      </a:lnTo>
                      <a:lnTo>
                        <a:pt x="2985" y="104"/>
                      </a:lnTo>
                      <a:lnTo>
                        <a:pt x="2987" y="105"/>
                      </a:lnTo>
                      <a:lnTo>
                        <a:pt x="2989" y="107"/>
                      </a:lnTo>
                      <a:lnTo>
                        <a:pt x="2990" y="109"/>
                      </a:lnTo>
                      <a:lnTo>
                        <a:pt x="2992" y="112"/>
                      </a:lnTo>
                      <a:lnTo>
                        <a:pt x="2994" y="115"/>
                      </a:lnTo>
                      <a:lnTo>
                        <a:pt x="2996" y="120"/>
                      </a:lnTo>
                      <a:lnTo>
                        <a:pt x="2997" y="127"/>
                      </a:lnTo>
                      <a:lnTo>
                        <a:pt x="2999" y="135"/>
                      </a:lnTo>
                      <a:lnTo>
                        <a:pt x="3001" y="145"/>
                      </a:lnTo>
                      <a:lnTo>
                        <a:pt x="3002" y="156"/>
                      </a:lnTo>
                      <a:lnTo>
                        <a:pt x="3004" y="166"/>
                      </a:lnTo>
                      <a:lnTo>
                        <a:pt x="3006" y="174"/>
                      </a:lnTo>
                      <a:lnTo>
                        <a:pt x="3008" y="179"/>
                      </a:lnTo>
                      <a:lnTo>
                        <a:pt x="3009" y="181"/>
                      </a:lnTo>
                      <a:lnTo>
                        <a:pt x="3011" y="179"/>
                      </a:lnTo>
                      <a:lnTo>
                        <a:pt x="3013" y="174"/>
                      </a:lnTo>
                      <a:lnTo>
                        <a:pt x="3014" y="168"/>
                      </a:lnTo>
                      <a:lnTo>
                        <a:pt x="3016" y="161"/>
                      </a:lnTo>
                      <a:lnTo>
                        <a:pt x="3018" y="155"/>
                      </a:lnTo>
                      <a:lnTo>
                        <a:pt x="3020" y="152"/>
                      </a:lnTo>
                      <a:lnTo>
                        <a:pt x="3021" y="152"/>
                      </a:lnTo>
                      <a:lnTo>
                        <a:pt x="3023" y="155"/>
                      </a:lnTo>
                      <a:lnTo>
                        <a:pt x="3025" y="161"/>
                      </a:lnTo>
                      <a:lnTo>
                        <a:pt x="3026" y="168"/>
                      </a:lnTo>
                      <a:lnTo>
                        <a:pt x="3028" y="174"/>
                      </a:lnTo>
                      <a:lnTo>
                        <a:pt x="3030" y="179"/>
                      </a:lnTo>
                      <a:lnTo>
                        <a:pt x="3032" y="181"/>
                      </a:lnTo>
                      <a:lnTo>
                        <a:pt x="3033" y="180"/>
                      </a:lnTo>
                      <a:lnTo>
                        <a:pt x="3035" y="178"/>
                      </a:lnTo>
                      <a:lnTo>
                        <a:pt x="3036" y="173"/>
                      </a:lnTo>
                      <a:lnTo>
                        <a:pt x="3038" y="168"/>
                      </a:lnTo>
                      <a:lnTo>
                        <a:pt x="3040" y="164"/>
                      </a:lnTo>
                      <a:lnTo>
                        <a:pt x="3042" y="162"/>
                      </a:lnTo>
                      <a:lnTo>
                        <a:pt x="3044" y="162"/>
                      </a:lnTo>
                      <a:lnTo>
                        <a:pt x="3045" y="164"/>
                      </a:lnTo>
                      <a:lnTo>
                        <a:pt x="3047" y="168"/>
                      </a:lnTo>
                      <a:lnTo>
                        <a:pt x="3048" y="172"/>
                      </a:lnTo>
                      <a:lnTo>
                        <a:pt x="3050" y="176"/>
                      </a:lnTo>
                      <a:lnTo>
                        <a:pt x="3052" y="179"/>
                      </a:lnTo>
                      <a:lnTo>
                        <a:pt x="3054" y="181"/>
                      </a:lnTo>
                      <a:lnTo>
                        <a:pt x="3056" y="181"/>
                      </a:lnTo>
                      <a:lnTo>
                        <a:pt x="3057" y="181"/>
                      </a:lnTo>
                      <a:lnTo>
                        <a:pt x="3059" y="180"/>
                      </a:lnTo>
                      <a:lnTo>
                        <a:pt x="3060" y="180"/>
                      </a:lnTo>
                      <a:lnTo>
                        <a:pt x="3062" y="180"/>
                      </a:lnTo>
                      <a:lnTo>
                        <a:pt x="3064" y="180"/>
                      </a:lnTo>
                      <a:lnTo>
                        <a:pt x="3066" y="181"/>
                      </a:lnTo>
                      <a:lnTo>
                        <a:pt x="3068" y="181"/>
                      </a:lnTo>
                      <a:lnTo>
                        <a:pt x="3069" y="181"/>
                      </a:lnTo>
                      <a:lnTo>
                        <a:pt x="3071" y="180"/>
                      </a:lnTo>
                      <a:lnTo>
                        <a:pt x="3072" y="177"/>
                      </a:lnTo>
                      <a:lnTo>
                        <a:pt x="3074" y="174"/>
                      </a:lnTo>
                      <a:lnTo>
                        <a:pt x="3076" y="171"/>
                      </a:lnTo>
                      <a:lnTo>
                        <a:pt x="3078" y="167"/>
                      </a:lnTo>
                      <a:lnTo>
                        <a:pt x="3079" y="165"/>
                      </a:lnTo>
                      <a:lnTo>
                        <a:pt x="3081" y="163"/>
                      </a:lnTo>
                      <a:lnTo>
                        <a:pt x="3083" y="164"/>
                      </a:lnTo>
                      <a:lnTo>
                        <a:pt x="3084" y="165"/>
                      </a:lnTo>
                      <a:lnTo>
                        <a:pt x="3086" y="168"/>
                      </a:lnTo>
                      <a:lnTo>
                        <a:pt x="3088" y="171"/>
                      </a:lnTo>
                      <a:lnTo>
                        <a:pt x="3090" y="175"/>
                      </a:lnTo>
                      <a:lnTo>
                        <a:pt x="3091" y="178"/>
                      </a:lnTo>
                      <a:lnTo>
                        <a:pt x="3093" y="180"/>
                      </a:lnTo>
                      <a:lnTo>
                        <a:pt x="3095" y="181"/>
                      </a:lnTo>
                      <a:lnTo>
                        <a:pt x="3096" y="182"/>
                      </a:lnTo>
                      <a:lnTo>
                        <a:pt x="3098" y="181"/>
                      </a:lnTo>
                      <a:lnTo>
                        <a:pt x="3100" y="180"/>
                      </a:lnTo>
                      <a:lnTo>
                        <a:pt x="3102" y="179"/>
                      </a:lnTo>
                      <a:lnTo>
                        <a:pt x="3103" y="177"/>
                      </a:lnTo>
                      <a:lnTo>
                        <a:pt x="3105" y="176"/>
                      </a:lnTo>
                      <a:lnTo>
                        <a:pt x="3107" y="174"/>
                      </a:lnTo>
                      <a:lnTo>
                        <a:pt x="3108" y="173"/>
                      </a:lnTo>
                      <a:lnTo>
                        <a:pt x="3110" y="173"/>
                      </a:lnTo>
                      <a:lnTo>
                        <a:pt x="3112" y="173"/>
                      </a:lnTo>
                      <a:lnTo>
                        <a:pt x="3114" y="174"/>
                      </a:lnTo>
                      <a:lnTo>
                        <a:pt x="3115" y="175"/>
                      </a:lnTo>
                      <a:lnTo>
                        <a:pt x="3117" y="177"/>
                      </a:lnTo>
                      <a:lnTo>
                        <a:pt x="3119" y="178"/>
                      </a:lnTo>
                      <a:lnTo>
                        <a:pt x="3120" y="179"/>
                      </a:lnTo>
                      <a:lnTo>
                        <a:pt x="3122" y="180"/>
                      </a:lnTo>
                      <a:lnTo>
                        <a:pt x="3124" y="180"/>
                      </a:lnTo>
                      <a:lnTo>
                        <a:pt x="3125" y="179"/>
                      </a:lnTo>
                      <a:lnTo>
                        <a:pt x="3127" y="178"/>
                      </a:lnTo>
                      <a:lnTo>
                        <a:pt x="3129" y="177"/>
                      </a:lnTo>
                      <a:lnTo>
                        <a:pt x="3131" y="176"/>
                      </a:lnTo>
                      <a:lnTo>
                        <a:pt x="3132" y="176"/>
                      </a:lnTo>
                      <a:lnTo>
                        <a:pt x="3134" y="177"/>
                      </a:lnTo>
                      <a:lnTo>
                        <a:pt x="3136" y="178"/>
                      </a:lnTo>
                      <a:lnTo>
                        <a:pt x="3137" y="180"/>
                      </a:lnTo>
                      <a:lnTo>
                        <a:pt x="3139" y="181"/>
                      </a:lnTo>
                      <a:lnTo>
                        <a:pt x="3141" y="183"/>
                      </a:lnTo>
                      <a:lnTo>
                        <a:pt x="3143" y="183"/>
                      </a:lnTo>
                      <a:lnTo>
                        <a:pt x="3144" y="183"/>
                      </a:lnTo>
                      <a:lnTo>
                        <a:pt x="3146" y="180"/>
                      </a:lnTo>
                      <a:lnTo>
                        <a:pt x="3148" y="177"/>
                      </a:lnTo>
                      <a:lnTo>
                        <a:pt x="3149" y="172"/>
                      </a:lnTo>
                      <a:lnTo>
                        <a:pt x="3151" y="168"/>
                      </a:lnTo>
                      <a:lnTo>
                        <a:pt x="3153" y="165"/>
                      </a:lnTo>
                      <a:lnTo>
                        <a:pt x="3155" y="164"/>
                      </a:lnTo>
                      <a:lnTo>
                        <a:pt x="3156" y="164"/>
                      </a:lnTo>
                      <a:lnTo>
                        <a:pt x="3158" y="166"/>
                      </a:lnTo>
                      <a:lnTo>
                        <a:pt x="3160" y="170"/>
                      </a:lnTo>
                      <a:lnTo>
                        <a:pt x="3161" y="173"/>
                      </a:lnTo>
                      <a:lnTo>
                        <a:pt x="3163" y="176"/>
                      </a:lnTo>
                      <a:lnTo>
                        <a:pt x="3165" y="178"/>
                      </a:lnTo>
                      <a:lnTo>
                        <a:pt x="3167" y="178"/>
                      </a:lnTo>
                      <a:lnTo>
                        <a:pt x="3168" y="176"/>
                      </a:lnTo>
                      <a:lnTo>
                        <a:pt x="3170" y="172"/>
                      </a:lnTo>
                      <a:lnTo>
                        <a:pt x="3171" y="168"/>
                      </a:lnTo>
                      <a:lnTo>
                        <a:pt x="3173" y="164"/>
                      </a:lnTo>
                      <a:lnTo>
                        <a:pt x="3175" y="161"/>
                      </a:lnTo>
                      <a:lnTo>
                        <a:pt x="3177" y="159"/>
                      </a:lnTo>
                      <a:lnTo>
                        <a:pt x="3179" y="159"/>
                      </a:lnTo>
                      <a:lnTo>
                        <a:pt x="3180" y="160"/>
                      </a:lnTo>
                      <a:lnTo>
                        <a:pt x="3182" y="164"/>
                      </a:lnTo>
                      <a:lnTo>
                        <a:pt x="3183" y="168"/>
                      </a:lnTo>
                      <a:lnTo>
                        <a:pt x="3185" y="172"/>
                      </a:lnTo>
                      <a:lnTo>
                        <a:pt x="3187" y="176"/>
                      </a:lnTo>
                      <a:lnTo>
                        <a:pt x="3189" y="178"/>
                      </a:lnTo>
                      <a:lnTo>
                        <a:pt x="3191" y="179"/>
                      </a:lnTo>
                      <a:lnTo>
                        <a:pt x="3192" y="179"/>
                      </a:lnTo>
                      <a:lnTo>
                        <a:pt x="3194" y="178"/>
                      </a:lnTo>
                      <a:lnTo>
                        <a:pt x="3195" y="176"/>
                      </a:lnTo>
                      <a:lnTo>
                        <a:pt x="3197" y="172"/>
                      </a:lnTo>
                      <a:lnTo>
                        <a:pt x="3199" y="169"/>
                      </a:lnTo>
                      <a:lnTo>
                        <a:pt x="3201" y="166"/>
                      </a:lnTo>
                      <a:lnTo>
                        <a:pt x="3203" y="164"/>
                      </a:lnTo>
                      <a:lnTo>
                        <a:pt x="3204" y="161"/>
                      </a:lnTo>
                      <a:lnTo>
                        <a:pt x="3206" y="160"/>
                      </a:lnTo>
                      <a:lnTo>
                        <a:pt x="3207" y="160"/>
                      </a:lnTo>
                      <a:lnTo>
                        <a:pt x="3209" y="160"/>
                      </a:lnTo>
                      <a:lnTo>
                        <a:pt x="3211" y="162"/>
                      </a:lnTo>
                      <a:lnTo>
                        <a:pt x="3213" y="164"/>
                      </a:lnTo>
                      <a:lnTo>
                        <a:pt x="3214" y="168"/>
                      </a:lnTo>
                      <a:lnTo>
                        <a:pt x="3216" y="172"/>
                      </a:lnTo>
                      <a:lnTo>
                        <a:pt x="3218" y="177"/>
                      </a:lnTo>
                      <a:lnTo>
                        <a:pt x="3219" y="181"/>
                      </a:lnTo>
                      <a:lnTo>
                        <a:pt x="3221" y="185"/>
                      </a:lnTo>
                      <a:lnTo>
                        <a:pt x="3223" y="189"/>
                      </a:lnTo>
                      <a:lnTo>
                        <a:pt x="3225" y="191"/>
                      </a:lnTo>
                      <a:lnTo>
                        <a:pt x="3226" y="192"/>
                      </a:lnTo>
                      <a:lnTo>
                        <a:pt x="3228" y="191"/>
                      </a:lnTo>
                      <a:lnTo>
                        <a:pt x="3230" y="190"/>
                      </a:lnTo>
                      <a:lnTo>
                        <a:pt x="3231" y="187"/>
                      </a:lnTo>
                      <a:lnTo>
                        <a:pt x="3233" y="185"/>
                      </a:lnTo>
                      <a:lnTo>
                        <a:pt x="3235" y="183"/>
                      </a:lnTo>
                      <a:lnTo>
                        <a:pt x="3237" y="182"/>
                      </a:lnTo>
                      <a:lnTo>
                        <a:pt x="3238" y="181"/>
                      </a:lnTo>
                      <a:lnTo>
                        <a:pt x="3240" y="183"/>
                      </a:lnTo>
                      <a:lnTo>
                        <a:pt x="3242" y="184"/>
                      </a:lnTo>
                      <a:lnTo>
                        <a:pt x="3243" y="187"/>
                      </a:lnTo>
                      <a:lnTo>
                        <a:pt x="3245" y="189"/>
                      </a:lnTo>
                      <a:lnTo>
                        <a:pt x="3247" y="192"/>
                      </a:lnTo>
                      <a:lnTo>
                        <a:pt x="3249" y="193"/>
                      </a:lnTo>
                      <a:lnTo>
                        <a:pt x="3250" y="195"/>
                      </a:lnTo>
                      <a:lnTo>
                        <a:pt x="3252" y="195"/>
                      </a:lnTo>
                      <a:lnTo>
                        <a:pt x="3254" y="195"/>
                      </a:lnTo>
                      <a:lnTo>
                        <a:pt x="3255" y="194"/>
                      </a:lnTo>
                      <a:lnTo>
                        <a:pt x="3257" y="193"/>
                      </a:lnTo>
                      <a:lnTo>
                        <a:pt x="3259" y="193"/>
                      </a:lnTo>
                      <a:lnTo>
                        <a:pt x="3261" y="193"/>
                      </a:lnTo>
                      <a:lnTo>
                        <a:pt x="3262" y="195"/>
                      </a:lnTo>
                      <a:lnTo>
                        <a:pt x="3264" y="196"/>
                      </a:lnTo>
                      <a:lnTo>
                        <a:pt x="3266" y="199"/>
                      </a:lnTo>
                      <a:lnTo>
                        <a:pt x="3267" y="201"/>
                      </a:lnTo>
                      <a:lnTo>
                        <a:pt x="3269" y="203"/>
                      </a:lnTo>
                      <a:lnTo>
                        <a:pt x="3271" y="205"/>
                      </a:lnTo>
                      <a:lnTo>
                        <a:pt x="3273" y="206"/>
                      </a:lnTo>
                      <a:lnTo>
                        <a:pt x="3274" y="206"/>
                      </a:lnTo>
                      <a:lnTo>
                        <a:pt x="3276" y="206"/>
                      </a:lnTo>
                      <a:lnTo>
                        <a:pt x="3278" y="205"/>
                      </a:lnTo>
                      <a:lnTo>
                        <a:pt x="3279" y="204"/>
                      </a:lnTo>
                      <a:lnTo>
                        <a:pt x="3281" y="204"/>
                      </a:lnTo>
                      <a:lnTo>
                        <a:pt x="3283" y="204"/>
                      </a:lnTo>
                      <a:lnTo>
                        <a:pt x="3285" y="205"/>
                      </a:lnTo>
                      <a:lnTo>
                        <a:pt x="3286" y="206"/>
                      </a:lnTo>
                      <a:lnTo>
                        <a:pt x="3288" y="207"/>
                      </a:lnTo>
                      <a:lnTo>
                        <a:pt x="3290" y="208"/>
                      </a:lnTo>
                      <a:lnTo>
                        <a:pt x="3291" y="209"/>
                      </a:lnTo>
                      <a:lnTo>
                        <a:pt x="3293" y="209"/>
                      </a:lnTo>
                      <a:lnTo>
                        <a:pt x="3295" y="209"/>
                      </a:lnTo>
                      <a:lnTo>
                        <a:pt x="3297" y="207"/>
                      </a:lnTo>
                      <a:lnTo>
                        <a:pt x="3298" y="205"/>
                      </a:lnTo>
                      <a:lnTo>
                        <a:pt x="3300" y="202"/>
                      </a:lnTo>
                      <a:lnTo>
                        <a:pt x="3302" y="200"/>
                      </a:lnTo>
                      <a:lnTo>
                        <a:pt x="3303" y="197"/>
                      </a:lnTo>
                      <a:lnTo>
                        <a:pt x="3305" y="196"/>
                      </a:lnTo>
                      <a:lnTo>
                        <a:pt x="3307" y="195"/>
                      </a:lnTo>
                      <a:lnTo>
                        <a:pt x="3309" y="195"/>
                      </a:lnTo>
                      <a:lnTo>
                        <a:pt x="3310" y="196"/>
                      </a:lnTo>
                      <a:lnTo>
                        <a:pt x="3312" y="198"/>
                      </a:lnTo>
                      <a:lnTo>
                        <a:pt x="3314" y="200"/>
                      </a:lnTo>
                      <a:lnTo>
                        <a:pt x="3315" y="202"/>
                      </a:lnTo>
                      <a:lnTo>
                        <a:pt x="3317" y="204"/>
                      </a:lnTo>
                      <a:lnTo>
                        <a:pt x="3319" y="205"/>
                      </a:lnTo>
                      <a:lnTo>
                        <a:pt x="3320" y="205"/>
                      </a:lnTo>
                      <a:lnTo>
                        <a:pt x="3322" y="204"/>
                      </a:lnTo>
                      <a:lnTo>
                        <a:pt x="3324" y="202"/>
                      </a:lnTo>
                      <a:lnTo>
                        <a:pt x="3326" y="199"/>
                      </a:lnTo>
                      <a:lnTo>
                        <a:pt x="3327" y="196"/>
                      </a:lnTo>
                      <a:lnTo>
                        <a:pt x="3329" y="192"/>
                      </a:lnTo>
                      <a:lnTo>
                        <a:pt x="3331" y="188"/>
                      </a:lnTo>
                      <a:lnTo>
                        <a:pt x="3332" y="185"/>
                      </a:lnTo>
                      <a:lnTo>
                        <a:pt x="3334" y="182"/>
                      </a:lnTo>
                      <a:lnTo>
                        <a:pt x="3336" y="181"/>
                      </a:lnTo>
                      <a:lnTo>
                        <a:pt x="3338" y="181"/>
                      </a:lnTo>
                      <a:lnTo>
                        <a:pt x="3339" y="183"/>
                      </a:lnTo>
                      <a:lnTo>
                        <a:pt x="3341" y="186"/>
                      </a:lnTo>
                      <a:lnTo>
                        <a:pt x="3343" y="189"/>
                      </a:lnTo>
                      <a:lnTo>
                        <a:pt x="3344" y="192"/>
                      </a:lnTo>
                      <a:lnTo>
                        <a:pt x="3346" y="196"/>
                      </a:lnTo>
                      <a:lnTo>
                        <a:pt x="3348" y="199"/>
                      </a:lnTo>
                      <a:lnTo>
                        <a:pt x="3349" y="201"/>
                      </a:lnTo>
                      <a:lnTo>
                        <a:pt x="3351" y="203"/>
                      </a:lnTo>
                      <a:lnTo>
                        <a:pt x="3353" y="203"/>
                      </a:lnTo>
                      <a:lnTo>
                        <a:pt x="3355" y="203"/>
                      </a:lnTo>
                      <a:lnTo>
                        <a:pt x="3356" y="203"/>
                      </a:lnTo>
                      <a:lnTo>
                        <a:pt x="3358" y="203"/>
                      </a:lnTo>
                      <a:lnTo>
                        <a:pt x="3360" y="202"/>
                      </a:lnTo>
                      <a:lnTo>
                        <a:pt x="3361" y="202"/>
                      </a:lnTo>
                      <a:lnTo>
                        <a:pt x="3363" y="202"/>
                      </a:lnTo>
                      <a:lnTo>
                        <a:pt x="3365" y="202"/>
                      </a:lnTo>
                      <a:lnTo>
                        <a:pt x="3366" y="202"/>
                      </a:lnTo>
                      <a:lnTo>
                        <a:pt x="3368" y="203"/>
                      </a:lnTo>
                      <a:lnTo>
                        <a:pt x="3370" y="203"/>
                      </a:lnTo>
                      <a:lnTo>
                        <a:pt x="3372" y="203"/>
                      </a:lnTo>
                      <a:lnTo>
                        <a:pt x="3373" y="204"/>
                      </a:lnTo>
                      <a:lnTo>
                        <a:pt x="3375" y="204"/>
                      </a:lnTo>
                      <a:lnTo>
                        <a:pt x="3377" y="204"/>
                      </a:lnTo>
                      <a:lnTo>
                        <a:pt x="3378" y="204"/>
                      </a:lnTo>
                      <a:lnTo>
                        <a:pt x="3380" y="203"/>
                      </a:lnTo>
                      <a:lnTo>
                        <a:pt x="3382" y="203"/>
                      </a:lnTo>
                      <a:lnTo>
                        <a:pt x="3384" y="203"/>
                      </a:lnTo>
                      <a:lnTo>
                        <a:pt x="3385" y="202"/>
                      </a:lnTo>
                      <a:lnTo>
                        <a:pt x="3387" y="202"/>
                      </a:lnTo>
                      <a:lnTo>
                        <a:pt x="3389" y="202"/>
                      </a:lnTo>
                      <a:lnTo>
                        <a:pt x="3390" y="203"/>
                      </a:lnTo>
                      <a:lnTo>
                        <a:pt x="3392" y="204"/>
                      </a:lnTo>
                      <a:lnTo>
                        <a:pt x="3394" y="207"/>
                      </a:lnTo>
                      <a:lnTo>
                        <a:pt x="3396" y="210"/>
                      </a:lnTo>
                      <a:lnTo>
                        <a:pt x="3397" y="215"/>
                      </a:lnTo>
                      <a:lnTo>
                        <a:pt x="3399" y="220"/>
                      </a:lnTo>
                      <a:lnTo>
                        <a:pt x="3401" y="226"/>
                      </a:lnTo>
                      <a:lnTo>
                        <a:pt x="3402" y="233"/>
                      </a:lnTo>
                      <a:lnTo>
                        <a:pt x="3404" y="238"/>
                      </a:lnTo>
                      <a:lnTo>
                        <a:pt x="3406" y="242"/>
                      </a:lnTo>
                      <a:lnTo>
                        <a:pt x="3408" y="245"/>
                      </a:lnTo>
                      <a:lnTo>
                        <a:pt x="3409" y="246"/>
                      </a:lnTo>
                      <a:lnTo>
                        <a:pt x="3411" y="245"/>
                      </a:lnTo>
                      <a:lnTo>
                        <a:pt x="3413" y="242"/>
                      </a:lnTo>
                      <a:lnTo>
                        <a:pt x="3414" y="237"/>
                      </a:lnTo>
                      <a:lnTo>
                        <a:pt x="3416" y="231"/>
                      </a:lnTo>
                      <a:lnTo>
                        <a:pt x="3418" y="224"/>
                      </a:lnTo>
                      <a:lnTo>
                        <a:pt x="3420" y="218"/>
                      </a:lnTo>
                      <a:lnTo>
                        <a:pt x="3421" y="211"/>
                      </a:lnTo>
                      <a:lnTo>
                        <a:pt x="3423" y="206"/>
                      </a:lnTo>
                      <a:lnTo>
                        <a:pt x="3425" y="202"/>
                      </a:lnTo>
                      <a:lnTo>
                        <a:pt x="3426" y="199"/>
                      </a:lnTo>
                      <a:lnTo>
                        <a:pt x="3428" y="196"/>
                      </a:lnTo>
                      <a:lnTo>
                        <a:pt x="3430" y="195"/>
                      </a:lnTo>
                      <a:lnTo>
                        <a:pt x="3432" y="194"/>
                      </a:lnTo>
                      <a:lnTo>
                        <a:pt x="3433" y="193"/>
                      </a:lnTo>
                      <a:lnTo>
                        <a:pt x="3435" y="193"/>
                      </a:lnTo>
                      <a:lnTo>
                        <a:pt x="3437" y="194"/>
                      </a:lnTo>
                      <a:lnTo>
                        <a:pt x="3438" y="196"/>
                      </a:lnTo>
                      <a:lnTo>
                        <a:pt x="3440" y="197"/>
                      </a:lnTo>
                      <a:lnTo>
                        <a:pt x="3442" y="199"/>
                      </a:lnTo>
                      <a:lnTo>
                        <a:pt x="3444" y="201"/>
                      </a:lnTo>
                      <a:lnTo>
                        <a:pt x="3445" y="202"/>
                      </a:lnTo>
                      <a:lnTo>
                        <a:pt x="3447" y="203"/>
                      </a:lnTo>
                      <a:lnTo>
                        <a:pt x="3449" y="203"/>
                      </a:lnTo>
                      <a:lnTo>
                        <a:pt x="3450" y="202"/>
                      </a:lnTo>
                      <a:lnTo>
                        <a:pt x="3452" y="199"/>
                      </a:lnTo>
                      <a:lnTo>
                        <a:pt x="3454" y="196"/>
                      </a:lnTo>
                      <a:lnTo>
                        <a:pt x="3456" y="192"/>
                      </a:lnTo>
                      <a:lnTo>
                        <a:pt x="3457" y="187"/>
                      </a:lnTo>
                      <a:lnTo>
                        <a:pt x="3459" y="183"/>
                      </a:lnTo>
                      <a:lnTo>
                        <a:pt x="3461" y="180"/>
                      </a:lnTo>
                      <a:lnTo>
                        <a:pt x="3462" y="177"/>
                      </a:lnTo>
                      <a:lnTo>
                        <a:pt x="3464" y="176"/>
                      </a:lnTo>
                      <a:lnTo>
                        <a:pt x="3466" y="176"/>
                      </a:lnTo>
                      <a:lnTo>
                        <a:pt x="3468" y="177"/>
                      </a:lnTo>
                      <a:lnTo>
                        <a:pt x="3469" y="178"/>
                      </a:lnTo>
                      <a:lnTo>
                        <a:pt x="3471" y="179"/>
                      </a:lnTo>
                      <a:lnTo>
                        <a:pt x="3472" y="180"/>
                      </a:lnTo>
                      <a:lnTo>
                        <a:pt x="3474" y="182"/>
                      </a:lnTo>
                      <a:lnTo>
                        <a:pt x="3476" y="183"/>
                      </a:lnTo>
                      <a:lnTo>
                        <a:pt x="3478" y="184"/>
                      </a:lnTo>
                      <a:lnTo>
                        <a:pt x="3480" y="185"/>
                      </a:lnTo>
                      <a:lnTo>
                        <a:pt x="3481" y="186"/>
                      </a:lnTo>
                      <a:lnTo>
                        <a:pt x="3483" y="187"/>
                      </a:lnTo>
                      <a:lnTo>
                        <a:pt x="3484" y="189"/>
                      </a:lnTo>
                      <a:lnTo>
                        <a:pt x="3486" y="190"/>
                      </a:lnTo>
                      <a:lnTo>
                        <a:pt x="3488" y="191"/>
                      </a:lnTo>
                      <a:lnTo>
                        <a:pt x="3490" y="191"/>
                      </a:lnTo>
                      <a:lnTo>
                        <a:pt x="3492" y="190"/>
                      </a:lnTo>
                      <a:lnTo>
                        <a:pt x="3493" y="187"/>
                      </a:lnTo>
                      <a:lnTo>
                        <a:pt x="3495" y="183"/>
                      </a:lnTo>
                      <a:lnTo>
                        <a:pt x="3496" y="178"/>
                      </a:lnTo>
                      <a:lnTo>
                        <a:pt x="3498" y="173"/>
                      </a:lnTo>
                      <a:lnTo>
                        <a:pt x="3500" y="168"/>
                      </a:lnTo>
                      <a:lnTo>
                        <a:pt x="3502" y="164"/>
                      </a:lnTo>
                      <a:lnTo>
                        <a:pt x="3504" y="160"/>
                      </a:lnTo>
                      <a:lnTo>
                        <a:pt x="3505" y="158"/>
                      </a:lnTo>
                      <a:lnTo>
                        <a:pt x="3507" y="158"/>
                      </a:lnTo>
                      <a:lnTo>
                        <a:pt x="3508" y="159"/>
                      </a:lnTo>
                      <a:lnTo>
                        <a:pt x="3510" y="160"/>
                      </a:lnTo>
                      <a:lnTo>
                        <a:pt x="3512" y="163"/>
                      </a:lnTo>
                      <a:lnTo>
                        <a:pt x="3514" y="166"/>
                      </a:lnTo>
                      <a:lnTo>
                        <a:pt x="3515" y="169"/>
                      </a:lnTo>
                      <a:lnTo>
                        <a:pt x="3517" y="171"/>
                      </a:lnTo>
                      <a:lnTo>
                        <a:pt x="3519" y="173"/>
                      </a:lnTo>
                      <a:lnTo>
                        <a:pt x="3520" y="176"/>
                      </a:lnTo>
                      <a:lnTo>
                        <a:pt x="3522" y="177"/>
                      </a:lnTo>
                      <a:lnTo>
                        <a:pt x="3524" y="179"/>
                      </a:lnTo>
                      <a:lnTo>
                        <a:pt x="3526" y="180"/>
                      </a:lnTo>
                      <a:lnTo>
                        <a:pt x="3527" y="182"/>
                      </a:lnTo>
                      <a:lnTo>
                        <a:pt x="3529" y="183"/>
                      </a:lnTo>
                      <a:lnTo>
                        <a:pt x="3531" y="184"/>
                      </a:lnTo>
                      <a:lnTo>
                        <a:pt x="3532" y="185"/>
                      </a:lnTo>
                      <a:lnTo>
                        <a:pt x="3534" y="186"/>
                      </a:lnTo>
                      <a:lnTo>
                        <a:pt x="3536" y="186"/>
                      </a:lnTo>
                      <a:lnTo>
                        <a:pt x="3538" y="186"/>
                      </a:lnTo>
                      <a:lnTo>
                        <a:pt x="3539" y="186"/>
                      </a:lnTo>
                      <a:lnTo>
                        <a:pt x="3541" y="185"/>
                      </a:lnTo>
                      <a:lnTo>
                        <a:pt x="3543" y="185"/>
                      </a:lnTo>
                      <a:lnTo>
                        <a:pt x="3544" y="184"/>
                      </a:lnTo>
                      <a:lnTo>
                        <a:pt x="3546" y="182"/>
                      </a:lnTo>
                      <a:lnTo>
                        <a:pt x="3548" y="181"/>
                      </a:lnTo>
                      <a:lnTo>
                        <a:pt x="3550" y="179"/>
                      </a:lnTo>
                      <a:lnTo>
                        <a:pt x="3551" y="178"/>
                      </a:lnTo>
                      <a:lnTo>
                        <a:pt x="3553" y="177"/>
                      </a:lnTo>
                      <a:lnTo>
                        <a:pt x="3555" y="177"/>
                      </a:lnTo>
                      <a:lnTo>
                        <a:pt x="3556" y="177"/>
                      </a:lnTo>
                      <a:lnTo>
                        <a:pt x="3558" y="178"/>
                      </a:lnTo>
                      <a:lnTo>
                        <a:pt x="3560" y="179"/>
                      </a:lnTo>
                      <a:lnTo>
                        <a:pt x="3562" y="180"/>
                      </a:lnTo>
                      <a:lnTo>
                        <a:pt x="3563" y="181"/>
                      </a:lnTo>
                      <a:lnTo>
                        <a:pt x="3565" y="182"/>
                      </a:lnTo>
                      <a:lnTo>
                        <a:pt x="3567" y="181"/>
                      </a:lnTo>
                      <a:lnTo>
                        <a:pt x="3568" y="181"/>
                      </a:lnTo>
                      <a:lnTo>
                        <a:pt x="3570" y="180"/>
                      </a:lnTo>
                      <a:lnTo>
                        <a:pt x="3572" y="179"/>
                      </a:lnTo>
                      <a:lnTo>
                        <a:pt x="3573" y="178"/>
                      </a:lnTo>
                      <a:lnTo>
                        <a:pt x="3575" y="179"/>
                      </a:lnTo>
                      <a:lnTo>
                        <a:pt x="3577" y="180"/>
                      </a:lnTo>
                      <a:lnTo>
                        <a:pt x="3579" y="182"/>
                      </a:lnTo>
                      <a:lnTo>
                        <a:pt x="3580" y="184"/>
                      </a:lnTo>
                      <a:lnTo>
                        <a:pt x="3582" y="187"/>
                      </a:lnTo>
                      <a:lnTo>
                        <a:pt x="3584" y="189"/>
                      </a:lnTo>
                      <a:lnTo>
                        <a:pt x="3585" y="190"/>
                      </a:lnTo>
                      <a:lnTo>
                        <a:pt x="3587" y="190"/>
                      </a:lnTo>
                      <a:lnTo>
                        <a:pt x="3589" y="189"/>
                      </a:lnTo>
                      <a:lnTo>
                        <a:pt x="3591" y="187"/>
                      </a:lnTo>
                      <a:lnTo>
                        <a:pt x="3592" y="185"/>
                      </a:lnTo>
                      <a:lnTo>
                        <a:pt x="3594" y="184"/>
                      </a:lnTo>
                      <a:lnTo>
                        <a:pt x="3596" y="183"/>
                      </a:lnTo>
                      <a:lnTo>
                        <a:pt x="3597" y="183"/>
                      </a:lnTo>
                      <a:lnTo>
                        <a:pt x="3599" y="184"/>
                      </a:lnTo>
                      <a:lnTo>
                        <a:pt x="3601" y="185"/>
                      </a:lnTo>
                      <a:lnTo>
                        <a:pt x="3603" y="186"/>
                      </a:lnTo>
                      <a:lnTo>
                        <a:pt x="3604" y="187"/>
                      </a:lnTo>
                      <a:lnTo>
                        <a:pt x="3606" y="186"/>
                      </a:lnTo>
                      <a:lnTo>
                        <a:pt x="3608" y="185"/>
                      </a:lnTo>
                      <a:lnTo>
                        <a:pt x="3609" y="182"/>
                      </a:lnTo>
                      <a:lnTo>
                        <a:pt x="3611" y="179"/>
                      </a:lnTo>
                      <a:lnTo>
                        <a:pt x="3613" y="177"/>
                      </a:lnTo>
                      <a:lnTo>
                        <a:pt x="3615" y="175"/>
                      </a:lnTo>
                      <a:lnTo>
                        <a:pt x="3616" y="176"/>
                      </a:lnTo>
                      <a:lnTo>
                        <a:pt x="3618" y="178"/>
                      </a:lnTo>
                      <a:lnTo>
                        <a:pt x="3619" y="182"/>
                      </a:lnTo>
                      <a:lnTo>
                        <a:pt x="3621" y="188"/>
                      </a:lnTo>
                      <a:lnTo>
                        <a:pt x="3623" y="194"/>
                      </a:lnTo>
                      <a:lnTo>
                        <a:pt x="3625" y="200"/>
                      </a:lnTo>
                      <a:lnTo>
                        <a:pt x="3627" y="205"/>
                      </a:lnTo>
                      <a:lnTo>
                        <a:pt x="3628" y="208"/>
                      </a:lnTo>
                      <a:lnTo>
                        <a:pt x="3630" y="208"/>
                      </a:lnTo>
                      <a:lnTo>
                        <a:pt x="3631" y="206"/>
                      </a:lnTo>
                      <a:lnTo>
                        <a:pt x="3633" y="202"/>
                      </a:lnTo>
                      <a:lnTo>
                        <a:pt x="3635" y="197"/>
                      </a:lnTo>
                      <a:lnTo>
                        <a:pt x="3637" y="192"/>
                      </a:lnTo>
                      <a:lnTo>
                        <a:pt x="3639" y="187"/>
                      </a:lnTo>
                      <a:lnTo>
                        <a:pt x="3640" y="183"/>
                      </a:lnTo>
                      <a:lnTo>
                        <a:pt x="3642" y="181"/>
                      </a:lnTo>
                      <a:lnTo>
                        <a:pt x="3643" y="182"/>
                      </a:lnTo>
                      <a:lnTo>
                        <a:pt x="3645" y="184"/>
                      </a:lnTo>
                      <a:lnTo>
                        <a:pt x="3647" y="189"/>
                      </a:lnTo>
                      <a:lnTo>
                        <a:pt x="3649" y="194"/>
                      </a:lnTo>
                      <a:lnTo>
                        <a:pt x="3650" y="199"/>
                      </a:lnTo>
                      <a:lnTo>
                        <a:pt x="3652" y="205"/>
                      </a:lnTo>
                      <a:lnTo>
                        <a:pt x="3654" y="210"/>
                      </a:lnTo>
                      <a:lnTo>
                        <a:pt x="3655" y="214"/>
                      </a:lnTo>
                      <a:lnTo>
                        <a:pt x="3657" y="216"/>
                      </a:lnTo>
                      <a:lnTo>
                        <a:pt x="3659" y="216"/>
                      </a:lnTo>
                      <a:lnTo>
                        <a:pt x="3661" y="215"/>
                      </a:lnTo>
                      <a:lnTo>
                        <a:pt x="3662" y="213"/>
                      </a:lnTo>
                      <a:lnTo>
                        <a:pt x="3664" y="211"/>
                      </a:lnTo>
                      <a:lnTo>
                        <a:pt x="3666" y="208"/>
                      </a:lnTo>
                      <a:lnTo>
                        <a:pt x="3667" y="206"/>
                      </a:lnTo>
                      <a:lnTo>
                        <a:pt x="3669" y="205"/>
                      </a:lnTo>
                      <a:lnTo>
                        <a:pt x="3671" y="205"/>
                      </a:lnTo>
                      <a:lnTo>
                        <a:pt x="3673" y="207"/>
                      </a:lnTo>
                      <a:lnTo>
                        <a:pt x="3674" y="209"/>
                      </a:lnTo>
                      <a:lnTo>
                        <a:pt x="3676" y="211"/>
                      </a:lnTo>
                      <a:lnTo>
                        <a:pt x="3678" y="214"/>
                      </a:lnTo>
                      <a:lnTo>
                        <a:pt x="3679" y="215"/>
                      </a:lnTo>
                      <a:lnTo>
                        <a:pt x="3681" y="216"/>
                      </a:lnTo>
                      <a:lnTo>
                        <a:pt x="3683" y="216"/>
                      </a:lnTo>
                      <a:lnTo>
                        <a:pt x="3685" y="215"/>
                      </a:lnTo>
                      <a:lnTo>
                        <a:pt x="3686" y="212"/>
                      </a:lnTo>
                      <a:lnTo>
                        <a:pt x="3688" y="210"/>
                      </a:lnTo>
                      <a:lnTo>
                        <a:pt x="3690" y="208"/>
                      </a:lnTo>
                      <a:lnTo>
                        <a:pt x="3691" y="205"/>
                      </a:lnTo>
                      <a:lnTo>
                        <a:pt x="3693" y="204"/>
                      </a:lnTo>
                      <a:lnTo>
                        <a:pt x="3695" y="203"/>
                      </a:lnTo>
                      <a:lnTo>
                        <a:pt x="3697" y="202"/>
                      </a:lnTo>
                      <a:lnTo>
                        <a:pt x="3698" y="203"/>
                      </a:lnTo>
                      <a:lnTo>
                        <a:pt x="3700" y="203"/>
                      </a:lnTo>
                      <a:lnTo>
                        <a:pt x="3702" y="203"/>
                      </a:lnTo>
                      <a:lnTo>
                        <a:pt x="3703" y="203"/>
                      </a:lnTo>
                      <a:lnTo>
                        <a:pt x="3705" y="203"/>
                      </a:lnTo>
                      <a:lnTo>
                        <a:pt x="3707" y="203"/>
                      </a:lnTo>
                      <a:lnTo>
                        <a:pt x="3709" y="202"/>
                      </a:lnTo>
                      <a:lnTo>
                        <a:pt x="3710" y="202"/>
                      </a:lnTo>
                      <a:lnTo>
                        <a:pt x="3712" y="202"/>
                      </a:lnTo>
                      <a:lnTo>
                        <a:pt x="3714" y="203"/>
                      </a:lnTo>
                      <a:lnTo>
                        <a:pt x="3715" y="205"/>
                      </a:lnTo>
                      <a:lnTo>
                        <a:pt x="3717" y="207"/>
                      </a:lnTo>
                      <a:lnTo>
                        <a:pt x="3719" y="210"/>
                      </a:lnTo>
                      <a:lnTo>
                        <a:pt x="3721" y="212"/>
                      </a:lnTo>
                      <a:lnTo>
                        <a:pt x="3722" y="215"/>
                      </a:lnTo>
                      <a:lnTo>
                        <a:pt x="3724" y="217"/>
                      </a:lnTo>
                      <a:lnTo>
                        <a:pt x="3726" y="218"/>
                      </a:lnTo>
                      <a:lnTo>
                        <a:pt x="3727" y="218"/>
                      </a:lnTo>
                      <a:lnTo>
                        <a:pt x="3729" y="218"/>
                      </a:lnTo>
                      <a:lnTo>
                        <a:pt x="3731" y="218"/>
                      </a:lnTo>
                      <a:lnTo>
                        <a:pt x="3733" y="217"/>
                      </a:lnTo>
                      <a:lnTo>
                        <a:pt x="3734" y="217"/>
                      </a:lnTo>
                      <a:lnTo>
                        <a:pt x="3736" y="217"/>
                      </a:lnTo>
                      <a:lnTo>
                        <a:pt x="3738" y="217"/>
                      </a:lnTo>
                      <a:lnTo>
                        <a:pt x="3739" y="216"/>
                      </a:lnTo>
                      <a:lnTo>
                        <a:pt x="3741" y="216"/>
                      </a:lnTo>
                      <a:lnTo>
                        <a:pt x="3743" y="215"/>
                      </a:lnTo>
                      <a:lnTo>
                        <a:pt x="3745" y="212"/>
                      </a:lnTo>
                      <a:lnTo>
                        <a:pt x="3746" y="210"/>
                      </a:lnTo>
                      <a:lnTo>
                        <a:pt x="3748" y="207"/>
                      </a:lnTo>
                      <a:lnTo>
                        <a:pt x="3750" y="203"/>
                      </a:lnTo>
                      <a:lnTo>
                        <a:pt x="3751" y="199"/>
                      </a:lnTo>
                      <a:lnTo>
                        <a:pt x="3753" y="196"/>
                      </a:lnTo>
                      <a:lnTo>
                        <a:pt x="3755" y="193"/>
                      </a:lnTo>
                      <a:lnTo>
                        <a:pt x="3757" y="191"/>
                      </a:lnTo>
                      <a:lnTo>
                        <a:pt x="3758" y="190"/>
                      </a:lnTo>
                      <a:lnTo>
                        <a:pt x="3760" y="189"/>
                      </a:lnTo>
                      <a:lnTo>
                        <a:pt x="3762" y="188"/>
                      </a:lnTo>
                      <a:lnTo>
                        <a:pt x="3763" y="187"/>
                      </a:lnTo>
                      <a:lnTo>
                        <a:pt x="3765" y="186"/>
                      </a:lnTo>
                      <a:lnTo>
                        <a:pt x="3767" y="185"/>
                      </a:lnTo>
                      <a:lnTo>
                        <a:pt x="3769" y="184"/>
                      </a:lnTo>
                      <a:lnTo>
                        <a:pt x="3770" y="184"/>
                      </a:lnTo>
                      <a:lnTo>
                        <a:pt x="3772" y="185"/>
                      </a:lnTo>
                      <a:lnTo>
                        <a:pt x="3774" y="187"/>
                      </a:lnTo>
                      <a:lnTo>
                        <a:pt x="3775" y="191"/>
                      </a:lnTo>
                      <a:lnTo>
                        <a:pt x="3777" y="195"/>
                      </a:lnTo>
                      <a:lnTo>
                        <a:pt x="3779" y="199"/>
                      </a:lnTo>
                      <a:lnTo>
                        <a:pt x="3780" y="202"/>
                      </a:lnTo>
                      <a:lnTo>
                        <a:pt x="3782" y="204"/>
                      </a:lnTo>
                      <a:lnTo>
                        <a:pt x="3784" y="205"/>
                      </a:lnTo>
                      <a:lnTo>
                        <a:pt x="3785" y="203"/>
                      </a:lnTo>
                      <a:lnTo>
                        <a:pt x="3787" y="199"/>
                      </a:lnTo>
                      <a:lnTo>
                        <a:pt x="3789" y="195"/>
                      </a:lnTo>
                      <a:lnTo>
                        <a:pt x="3791" y="190"/>
                      </a:lnTo>
                      <a:lnTo>
                        <a:pt x="3792" y="186"/>
                      </a:lnTo>
                      <a:lnTo>
                        <a:pt x="3794" y="184"/>
                      </a:lnTo>
                      <a:lnTo>
                        <a:pt x="3796" y="184"/>
                      </a:lnTo>
                      <a:lnTo>
                        <a:pt x="3797" y="186"/>
                      </a:lnTo>
                      <a:lnTo>
                        <a:pt x="3799" y="189"/>
                      </a:lnTo>
                      <a:lnTo>
                        <a:pt x="3801" y="193"/>
                      </a:lnTo>
                      <a:lnTo>
                        <a:pt x="3803" y="196"/>
                      </a:lnTo>
                      <a:lnTo>
                        <a:pt x="3804" y="198"/>
                      </a:lnTo>
                      <a:lnTo>
                        <a:pt x="3806" y="197"/>
                      </a:lnTo>
                      <a:lnTo>
                        <a:pt x="3808" y="195"/>
                      </a:lnTo>
                      <a:lnTo>
                        <a:pt x="3809" y="190"/>
                      </a:lnTo>
                      <a:lnTo>
                        <a:pt x="3811" y="184"/>
                      </a:lnTo>
                      <a:lnTo>
                        <a:pt x="3813" y="177"/>
                      </a:lnTo>
                      <a:lnTo>
                        <a:pt x="3814" y="172"/>
                      </a:lnTo>
                      <a:lnTo>
                        <a:pt x="3816" y="169"/>
                      </a:lnTo>
                      <a:lnTo>
                        <a:pt x="3818" y="168"/>
                      </a:lnTo>
                      <a:lnTo>
                        <a:pt x="3820" y="171"/>
                      </a:lnTo>
                      <a:lnTo>
                        <a:pt x="3821" y="174"/>
                      </a:lnTo>
                      <a:lnTo>
                        <a:pt x="3823" y="180"/>
                      </a:lnTo>
                      <a:lnTo>
                        <a:pt x="3825" y="186"/>
                      </a:lnTo>
                      <a:lnTo>
                        <a:pt x="3826" y="191"/>
                      </a:lnTo>
                      <a:lnTo>
                        <a:pt x="3828" y="195"/>
                      </a:lnTo>
                      <a:lnTo>
                        <a:pt x="3830" y="198"/>
                      </a:lnTo>
                      <a:lnTo>
                        <a:pt x="3832" y="199"/>
                      </a:lnTo>
                      <a:lnTo>
                        <a:pt x="3833" y="199"/>
                      </a:lnTo>
                      <a:lnTo>
                        <a:pt x="3835" y="199"/>
                      </a:lnTo>
                      <a:lnTo>
                        <a:pt x="3837" y="198"/>
                      </a:lnTo>
                      <a:lnTo>
                        <a:pt x="3838" y="199"/>
                      </a:lnTo>
                      <a:lnTo>
                        <a:pt x="3840" y="200"/>
                      </a:lnTo>
                      <a:lnTo>
                        <a:pt x="3842" y="202"/>
                      </a:lnTo>
                      <a:lnTo>
                        <a:pt x="3844" y="203"/>
                      </a:lnTo>
                      <a:lnTo>
                        <a:pt x="3845" y="204"/>
                      </a:lnTo>
                      <a:lnTo>
                        <a:pt x="3847" y="204"/>
                      </a:lnTo>
                      <a:lnTo>
                        <a:pt x="3849" y="202"/>
                      </a:lnTo>
                      <a:lnTo>
                        <a:pt x="3850" y="200"/>
                      </a:lnTo>
                      <a:lnTo>
                        <a:pt x="3852" y="197"/>
                      </a:lnTo>
                      <a:lnTo>
                        <a:pt x="3854" y="195"/>
                      </a:lnTo>
                      <a:lnTo>
                        <a:pt x="3856" y="193"/>
                      </a:lnTo>
                      <a:lnTo>
                        <a:pt x="3857" y="193"/>
                      </a:lnTo>
                      <a:lnTo>
                        <a:pt x="3859" y="195"/>
                      </a:lnTo>
                      <a:lnTo>
                        <a:pt x="3861" y="198"/>
                      </a:lnTo>
                      <a:lnTo>
                        <a:pt x="3862" y="204"/>
                      </a:lnTo>
                      <a:lnTo>
                        <a:pt x="3864" y="209"/>
                      </a:lnTo>
                      <a:lnTo>
                        <a:pt x="3866" y="215"/>
                      </a:lnTo>
                      <a:lnTo>
                        <a:pt x="3868" y="218"/>
                      </a:lnTo>
                      <a:lnTo>
                        <a:pt x="3869" y="220"/>
                      </a:lnTo>
                      <a:lnTo>
                        <a:pt x="3871" y="220"/>
                      </a:lnTo>
                      <a:lnTo>
                        <a:pt x="3873" y="217"/>
                      </a:lnTo>
                      <a:lnTo>
                        <a:pt x="3874" y="213"/>
                      </a:lnTo>
                      <a:lnTo>
                        <a:pt x="3876" y="208"/>
                      </a:lnTo>
                      <a:lnTo>
                        <a:pt x="3878" y="204"/>
                      </a:lnTo>
                      <a:lnTo>
                        <a:pt x="3880" y="201"/>
                      </a:lnTo>
                      <a:lnTo>
                        <a:pt x="3881" y="199"/>
                      </a:lnTo>
                      <a:lnTo>
                        <a:pt x="3883" y="199"/>
                      </a:lnTo>
                      <a:lnTo>
                        <a:pt x="3885" y="201"/>
                      </a:lnTo>
                      <a:lnTo>
                        <a:pt x="3886" y="204"/>
                      </a:lnTo>
                      <a:lnTo>
                        <a:pt x="3888" y="206"/>
                      </a:lnTo>
                      <a:lnTo>
                        <a:pt x="3890" y="208"/>
                      </a:lnTo>
                      <a:lnTo>
                        <a:pt x="3892" y="209"/>
                      </a:lnTo>
                      <a:lnTo>
                        <a:pt x="3893" y="208"/>
                      </a:lnTo>
                      <a:lnTo>
                        <a:pt x="3895" y="205"/>
                      </a:lnTo>
                      <a:lnTo>
                        <a:pt x="3897" y="202"/>
                      </a:lnTo>
                      <a:lnTo>
                        <a:pt x="3898" y="199"/>
                      </a:lnTo>
                      <a:lnTo>
                        <a:pt x="3900" y="196"/>
                      </a:lnTo>
                      <a:lnTo>
                        <a:pt x="3902" y="194"/>
                      </a:lnTo>
                      <a:lnTo>
                        <a:pt x="3904" y="193"/>
                      </a:lnTo>
                      <a:lnTo>
                        <a:pt x="3905" y="194"/>
                      </a:lnTo>
                      <a:lnTo>
                        <a:pt x="3907" y="195"/>
                      </a:lnTo>
                      <a:lnTo>
                        <a:pt x="3909" y="197"/>
                      </a:lnTo>
                      <a:lnTo>
                        <a:pt x="3910" y="199"/>
                      </a:lnTo>
                      <a:lnTo>
                        <a:pt x="3912" y="201"/>
                      </a:lnTo>
                      <a:lnTo>
                        <a:pt x="3914" y="201"/>
                      </a:lnTo>
                      <a:lnTo>
                        <a:pt x="3916" y="200"/>
                      </a:lnTo>
                      <a:lnTo>
                        <a:pt x="3917" y="197"/>
                      </a:lnTo>
                      <a:lnTo>
                        <a:pt x="3919" y="194"/>
                      </a:lnTo>
                      <a:lnTo>
                        <a:pt x="3920" y="190"/>
                      </a:lnTo>
                      <a:lnTo>
                        <a:pt x="3922" y="187"/>
                      </a:lnTo>
                      <a:lnTo>
                        <a:pt x="3924" y="184"/>
                      </a:lnTo>
                      <a:lnTo>
                        <a:pt x="3926" y="182"/>
                      </a:lnTo>
                      <a:lnTo>
                        <a:pt x="3928" y="182"/>
                      </a:lnTo>
                      <a:lnTo>
                        <a:pt x="3929" y="183"/>
                      </a:lnTo>
                      <a:lnTo>
                        <a:pt x="3931" y="184"/>
                      </a:lnTo>
                      <a:lnTo>
                        <a:pt x="3932" y="185"/>
                      </a:lnTo>
                      <a:lnTo>
                        <a:pt x="3934" y="186"/>
                      </a:lnTo>
                      <a:lnTo>
                        <a:pt x="3936" y="187"/>
                      </a:lnTo>
                      <a:lnTo>
                        <a:pt x="3938" y="186"/>
                      </a:lnTo>
                      <a:lnTo>
                        <a:pt x="3940" y="185"/>
                      </a:lnTo>
                      <a:lnTo>
                        <a:pt x="3941" y="183"/>
                      </a:lnTo>
                      <a:lnTo>
                        <a:pt x="3943" y="181"/>
                      </a:lnTo>
                      <a:lnTo>
                        <a:pt x="3944" y="180"/>
                      </a:lnTo>
                      <a:lnTo>
                        <a:pt x="3946" y="180"/>
                      </a:lnTo>
                      <a:lnTo>
                        <a:pt x="3948" y="183"/>
                      </a:lnTo>
                      <a:lnTo>
                        <a:pt x="3950" y="187"/>
                      </a:lnTo>
                      <a:lnTo>
                        <a:pt x="3952" y="192"/>
                      </a:lnTo>
                      <a:lnTo>
                        <a:pt x="3953" y="198"/>
                      </a:lnTo>
                      <a:lnTo>
                        <a:pt x="3955" y="203"/>
                      </a:lnTo>
                      <a:lnTo>
                        <a:pt x="3956" y="206"/>
                      </a:lnTo>
                      <a:lnTo>
                        <a:pt x="3958" y="207"/>
                      </a:lnTo>
                      <a:lnTo>
                        <a:pt x="3960" y="206"/>
                      </a:lnTo>
                      <a:lnTo>
                        <a:pt x="3962" y="202"/>
                      </a:lnTo>
                      <a:lnTo>
                        <a:pt x="3963" y="198"/>
                      </a:lnTo>
                      <a:lnTo>
                        <a:pt x="3965" y="193"/>
                      </a:lnTo>
                      <a:lnTo>
                        <a:pt x="3967" y="189"/>
                      </a:lnTo>
                      <a:lnTo>
                        <a:pt x="3968" y="187"/>
                      </a:lnTo>
                      <a:lnTo>
                        <a:pt x="3970" y="188"/>
                      </a:lnTo>
                      <a:lnTo>
                        <a:pt x="3972" y="192"/>
                      </a:lnTo>
                      <a:lnTo>
                        <a:pt x="3974" y="197"/>
                      </a:lnTo>
                      <a:lnTo>
                        <a:pt x="3975" y="204"/>
                      </a:lnTo>
                      <a:lnTo>
                        <a:pt x="3977" y="210"/>
                      </a:lnTo>
                      <a:lnTo>
                        <a:pt x="3979" y="215"/>
                      </a:lnTo>
                      <a:lnTo>
                        <a:pt x="3980" y="217"/>
                      </a:lnTo>
                      <a:lnTo>
                        <a:pt x="3982" y="218"/>
                      </a:lnTo>
                      <a:lnTo>
                        <a:pt x="3984" y="216"/>
                      </a:lnTo>
                      <a:lnTo>
                        <a:pt x="3986" y="212"/>
                      </a:lnTo>
                      <a:lnTo>
                        <a:pt x="3987" y="208"/>
                      </a:lnTo>
                      <a:lnTo>
                        <a:pt x="3989" y="205"/>
                      </a:lnTo>
                      <a:lnTo>
                        <a:pt x="3991" y="203"/>
                      </a:lnTo>
                      <a:lnTo>
                        <a:pt x="3992" y="203"/>
                      </a:lnTo>
                      <a:lnTo>
                        <a:pt x="3994" y="204"/>
                      </a:lnTo>
                      <a:lnTo>
                        <a:pt x="3996" y="205"/>
                      </a:lnTo>
                      <a:lnTo>
                        <a:pt x="3998" y="207"/>
                      </a:lnTo>
                      <a:lnTo>
                        <a:pt x="3999" y="208"/>
                      </a:lnTo>
                      <a:lnTo>
                        <a:pt x="4001" y="208"/>
                      </a:lnTo>
                      <a:lnTo>
                        <a:pt x="4003" y="207"/>
                      </a:lnTo>
                      <a:lnTo>
                        <a:pt x="4004" y="204"/>
                      </a:lnTo>
                      <a:lnTo>
                        <a:pt x="4006" y="202"/>
                      </a:lnTo>
                      <a:lnTo>
                        <a:pt x="4008" y="201"/>
                      </a:lnTo>
                      <a:lnTo>
                        <a:pt x="4010" y="201"/>
                      </a:lnTo>
                      <a:lnTo>
                        <a:pt x="4011" y="203"/>
                      </a:lnTo>
                      <a:lnTo>
                        <a:pt x="4013" y="207"/>
                      </a:lnTo>
                      <a:lnTo>
                        <a:pt x="4015" y="211"/>
                      </a:lnTo>
                      <a:lnTo>
                        <a:pt x="4016" y="216"/>
                      </a:lnTo>
                      <a:lnTo>
                        <a:pt x="4018" y="220"/>
                      </a:lnTo>
                      <a:lnTo>
                        <a:pt x="4020" y="223"/>
                      </a:lnTo>
                      <a:lnTo>
                        <a:pt x="4021" y="223"/>
                      </a:lnTo>
                      <a:lnTo>
                        <a:pt x="4023" y="222"/>
                      </a:lnTo>
                      <a:lnTo>
                        <a:pt x="4025" y="220"/>
                      </a:lnTo>
                      <a:lnTo>
                        <a:pt x="4027" y="217"/>
                      </a:lnTo>
                      <a:lnTo>
                        <a:pt x="4028" y="214"/>
                      </a:lnTo>
                      <a:lnTo>
                        <a:pt x="4030" y="211"/>
                      </a:lnTo>
                      <a:lnTo>
                        <a:pt x="4032" y="210"/>
                      </a:lnTo>
                      <a:lnTo>
                        <a:pt x="4033" y="210"/>
                      </a:lnTo>
                      <a:lnTo>
                        <a:pt x="4035" y="211"/>
                      </a:lnTo>
                      <a:lnTo>
                        <a:pt x="4037" y="211"/>
                      </a:lnTo>
                      <a:lnTo>
                        <a:pt x="4039" y="211"/>
                      </a:lnTo>
                      <a:lnTo>
                        <a:pt x="4040" y="208"/>
                      </a:lnTo>
                      <a:lnTo>
                        <a:pt x="4042" y="203"/>
                      </a:lnTo>
                      <a:lnTo>
                        <a:pt x="4044" y="195"/>
                      </a:lnTo>
                      <a:lnTo>
                        <a:pt x="4045" y="184"/>
                      </a:lnTo>
                      <a:lnTo>
                        <a:pt x="4047" y="172"/>
                      </a:lnTo>
                      <a:lnTo>
                        <a:pt x="4049" y="159"/>
                      </a:lnTo>
                      <a:lnTo>
                        <a:pt x="4051" y="147"/>
                      </a:lnTo>
                      <a:lnTo>
                        <a:pt x="4052" y="136"/>
                      </a:lnTo>
                      <a:lnTo>
                        <a:pt x="4054" y="127"/>
                      </a:lnTo>
                      <a:lnTo>
                        <a:pt x="4056" y="120"/>
                      </a:lnTo>
                      <a:lnTo>
                        <a:pt x="4057" y="116"/>
                      </a:lnTo>
                      <a:lnTo>
                        <a:pt x="4059" y="113"/>
                      </a:lnTo>
                      <a:lnTo>
                        <a:pt x="4061" y="111"/>
                      </a:lnTo>
                      <a:lnTo>
                        <a:pt x="4063" y="110"/>
                      </a:lnTo>
                      <a:lnTo>
                        <a:pt x="4064" y="108"/>
                      </a:lnTo>
                      <a:lnTo>
                        <a:pt x="4066" y="106"/>
                      </a:lnTo>
                      <a:lnTo>
                        <a:pt x="4067" y="104"/>
                      </a:lnTo>
                      <a:lnTo>
                        <a:pt x="4069" y="102"/>
                      </a:lnTo>
                      <a:lnTo>
                        <a:pt x="4071" y="99"/>
                      </a:lnTo>
                      <a:lnTo>
                        <a:pt x="4073" y="97"/>
                      </a:lnTo>
                      <a:lnTo>
                        <a:pt x="4075" y="96"/>
                      </a:lnTo>
                      <a:lnTo>
                        <a:pt x="4076" y="95"/>
                      </a:lnTo>
                      <a:lnTo>
                        <a:pt x="4078" y="95"/>
                      </a:lnTo>
                      <a:lnTo>
                        <a:pt x="4079" y="96"/>
                      </a:lnTo>
                      <a:lnTo>
                        <a:pt x="4081" y="98"/>
                      </a:lnTo>
                      <a:lnTo>
                        <a:pt x="4083" y="99"/>
                      </a:lnTo>
                      <a:lnTo>
                        <a:pt x="4085" y="101"/>
                      </a:lnTo>
                      <a:lnTo>
                        <a:pt x="4086" y="102"/>
                      </a:lnTo>
                      <a:lnTo>
                        <a:pt x="4088" y="101"/>
                      </a:lnTo>
                      <a:lnTo>
                        <a:pt x="4090" y="100"/>
                      </a:lnTo>
                      <a:lnTo>
                        <a:pt x="4091" y="98"/>
                      </a:lnTo>
                      <a:lnTo>
                        <a:pt x="4093" y="95"/>
                      </a:lnTo>
                      <a:lnTo>
                        <a:pt x="4095" y="92"/>
                      </a:lnTo>
                      <a:lnTo>
                        <a:pt x="4097" y="89"/>
                      </a:lnTo>
                      <a:lnTo>
                        <a:pt x="4098" y="88"/>
                      </a:lnTo>
                      <a:lnTo>
                        <a:pt x="4100" y="88"/>
                      </a:lnTo>
                      <a:lnTo>
                        <a:pt x="4102" y="90"/>
                      </a:lnTo>
                      <a:lnTo>
                        <a:pt x="4103" y="94"/>
                      </a:lnTo>
                      <a:lnTo>
                        <a:pt x="4105" y="100"/>
                      </a:lnTo>
                      <a:lnTo>
                        <a:pt x="4107" y="109"/>
                      </a:lnTo>
                      <a:lnTo>
                        <a:pt x="4109" y="117"/>
                      </a:lnTo>
                      <a:lnTo>
                        <a:pt x="4110" y="125"/>
                      </a:lnTo>
                      <a:lnTo>
                        <a:pt x="4112" y="133"/>
                      </a:lnTo>
                      <a:lnTo>
                        <a:pt x="4114" y="137"/>
                      </a:lnTo>
                      <a:lnTo>
                        <a:pt x="4115" y="140"/>
                      </a:lnTo>
                      <a:lnTo>
                        <a:pt x="4117" y="139"/>
                      </a:lnTo>
                      <a:lnTo>
                        <a:pt x="4119" y="136"/>
                      </a:lnTo>
                      <a:lnTo>
                        <a:pt x="4121" y="130"/>
                      </a:lnTo>
                      <a:lnTo>
                        <a:pt x="4122" y="123"/>
                      </a:lnTo>
                      <a:lnTo>
                        <a:pt x="4124" y="115"/>
                      </a:lnTo>
                      <a:lnTo>
                        <a:pt x="4126" y="109"/>
                      </a:lnTo>
                      <a:lnTo>
                        <a:pt x="4127" y="103"/>
                      </a:lnTo>
                      <a:lnTo>
                        <a:pt x="4129" y="100"/>
                      </a:lnTo>
                      <a:lnTo>
                        <a:pt x="4131" y="100"/>
                      </a:lnTo>
                      <a:lnTo>
                        <a:pt x="4133" y="101"/>
                      </a:lnTo>
                      <a:lnTo>
                        <a:pt x="4134" y="104"/>
                      </a:lnTo>
                      <a:lnTo>
                        <a:pt x="4136" y="108"/>
                      </a:lnTo>
                      <a:lnTo>
                        <a:pt x="4138" y="112"/>
                      </a:lnTo>
                      <a:lnTo>
                        <a:pt x="4139" y="116"/>
                      </a:lnTo>
                      <a:lnTo>
                        <a:pt x="4141" y="118"/>
                      </a:lnTo>
                      <a:lnTo>
                        <a:pt x="4143" y="119"/>
                      </a:lnTo>
                      <a:lnTo>
                        <a:pt x="4145" y="119"/>
                      </a:lnTo>
                      <a:lnTo>
                        <a:pt x="4146" y="118"/>
                      </a:lnTo>
                      <a:lnTo>
                        <a:pt x="4148" y="117"/>
                      </a:lnTo>
                      <a:lnTo>
                        <a:pt x="4150" y="115"/>
                      </a:lnTo>
                      <a:lnTo>
                        <a:pt x="4151" y="113"/>
                      </a:lnTo>
                      <a:lnTo>
                        <a:pt x="4153" y="112"/>
                      </a:lnTo>
                      <a:lnTo>
                        <a:pt x="4155" y="111"/>
                      </a:lnTo>
                      <a:lnTo>
                        <a:pt x="4157" y="110"/>
                      </a:lnTo>
                      <a:lnTo>
                        <a:pt x="4158" y="110"/>
                      </a:lnTo>
                      <a:lnTo>
                        <a:pt x="4160" y="109"/>
                      </a:lnTo>
                      <a:lnTo>
                        <a:pt x="4162" y="109"/>
                      </a:lnTo>
                      <a:lnTo>
                        <a:pt x="4163" y="108"/>
                      </a:lnTo>
                      <a:lnTo>
                        <a:pt x="4165" y="108"/>
                      </a:lnTo>
                      <a:lnTo>
                        <a:pt x="4167" y="108"/>
                      </a:lnTo>
                      <a:lnTo>
                        <a:pt x="4169" y="108"/>
                      </a:lnTo>
                      <a:lnTo>
                        <a:pt x="4170" y="109"/>
                      </a:lnTo>
                      <a:lnTo>
                        <a:pt x="4172" y="110"/>
                      </a:lnTo>
                      <a:lnTo>
                        <a:pt x="4174" y="111"/>
                      </a:lnTo>
                      <a:lnTo>
                        <a:pt x="4175" y="113"/>
                      </a:lnTo>
                      <a:lnTo>
                        <a:pt x="4177" y="115"/>
                      </a:lnTo>
                      <a:lnTo>
                        <a:pt x="4179" y="117"/>
                      </a:lnTo>
                      <a:lnTo>
                        <a:pt x="4181" y="118"/>
                      </a:lnTo>
                      <a:lnTo>
                        <a:pt x="4182" y="119"/>
                      </a:lnTo>
                      <a:lnTo>
                        <a:pt x="4184" y="121"/>
                      </a:lnTo>
                      <a:lnTo>
                        <a:pt x="4186" y="121"/>
                      </a:lnTo>
                      <a:lnTo>
                        <a:pt x="4187" y="121"/>
                      </a:lnTo>
                      <a:lnTo>
                        <a:pt x="4189" y="121"/>
                      </a:lnTo>
                      <a:lnTo>
                        <a:pt x="4191" y="119"/>
                      </a:lnTo>
                      <a:lnTo>
                        <a:pt x="4193" y="118"/>
                      </a:lnTo>
                      <a:lnTo>
                        <a:pt x="4194" y="116"/>
                      </a:lnTo>
                      <a:lnTo>
                        <a:pt x="4196" y="115"/>
                      </a:lnTo>
                      <a:lnTo>
                        <a:pt x="4198" y="113"/>
                      </a:lnTo>
                      <a:lnTo>
                        <a:pt x="4199" y="112"/>
                      </a:lnTo>
                      <a:lnTo>
                        <a:pt x="4201" y="111"/>
                      </a:lnTo>
                      <a:lnTo>
                        <a:pt x="4203" y="112"/>
                      </a:lnTo>
                      <a:lnTo>
                        <a:pt x="4205" y="113"/>
                      </a:lnTo>
                      <a:lnTo>
                        <a:pt x="4206" y="115"/>
                      </a:lnTo>
                      <a:lnTo>
                        <a:pt x="4208" y="118"/>
                      </a:lnTo>
                      <a:lnTo>
                        <a:pt x="4210" y="120"/>
                      </a:lnTo>
                      <a:lnTo>
                        <a:pt x="4211" y="122"/>
                      </a:lnTo>
                      <a:lnTo>
                        <a:pt x="4213" y="123"/>
                      </a:lnTo>
                      <a:lnTo>
                        <a:pt x="4215" y="123"/>
                      </a:lnTo>
                      <a:lnTo>
                        <a:pt x="4217" y="121"/>
                      </a:lnTo>
                      <a:lnTo>
                        <a:pt x="4218" y="119"/>
                      </a:lnTo>
                      <a:lnTo>
                        <a:pt x="4220" y="116"/>
                      </a:lnTo>
                      <a:lnTo>
                        <a:pt x="4221" y="113"/>
                      </a:lnTo>
                      <a:lnTo>
                        <a:pt x="4223" y="111"/>
                      </a:lnTo>
                      <a:lnTo>
                        <a:pt x="4225" y="109"/>
                      </a:lnTo>
                      <a:lnTo>
                        <a:pt x="4227" y="109"/>
                      </a:lnTo>
                      <a:lnTo>
                        <a:pt x="4228" y="110"/>
                      </a:lnTo>
                      <a:lnTo>
                        <a:pt x="4230" y="112"/>
                      </a:lnTo>
                      <a:lnTo>
                        <a:pt x="4232" y="114"/>
                      </a:lnTo>
                      <a:lnTo>
                        <a:pt x="4233" y="117"/>
                      </a:lnTo>
                      <a:lnTo>
                        <a:pt x="4235" y="119"/>
                      </a:lnTo>
                      <a:lnTo>
                        <a:pt x="4237" y="120"/>
                      </a:lnTo>
                      <a:lnTo>
                        <a:pt x="4239" y="119"/>
                      </a:lnTo>
                      <a:lnTo>
                        <a:pt x="4240" y="118"/>
                      </a:lnTo>
                      <a:lnTo>
                        <a:pt x="4242" y="115"/>
                      </a:lnTo>
                      <a:lnTo>
                        <a:pt x="4244" y="112"/>
                      </a:lnTo>
                      <a:lnTo>
                        <a:pt x="4245" y="108"/>
                      </a:lnTo>
                      <a:lnTo>
                        <a:pt x="4247" y="104"/>
                      </a:lnTo>
                      <a:lnTo>
                        <a:pt x="4249" y="101"/>
                      </a:lnTo>
                      <a:lnTo>
                        <a:pt x="4251" y="98"/>
                      </a:lnTo>
                      <a:lnTo>
                        <a:pt x="4252" y="96"/>
                      </a:lnTo>
                      <a:lnTo>
                        <a:pt x="4254" y="94"/>
                      </a:lnTo>
                      <a:lnTo>
                        <a:pt x="4256" y="93"/>
                      </a:lnTo>
                      <a:lnTo>
                        <a:pt x="4257" y="92"/>
                      </a:lnTo>
                      <a:lnTo>
                        <a:pt x="4259" y="91"/>
                      </a:lnTo>
                      <a:lnTo>
                        <a:pt x="4261" y="90"/>
                      </a:lnTo>
                      <a:lnTo>
                        <a:pt x="4263" y="89"/>
                      </a:lnTo>
                      <a:lnTo>
                        <a:pt x="4264" y="88"/>
                      </a:lnTo>
                      <a:lnTo>
                        <a:pt x="4266" y="88"/>
                      </a:lnTo>
                      <a:lnTo>
                        <a:pt x="4268" y="89"/>
                      </a:lnTo>
                      <a:lnTo>
                        <a:pt x="4269" y="90"/>
                      </a:lnTo>
                      <a:lnTo>
                        <a:pt x="4271" y="92"/>
                      </a:lnTo>
                      <a:lnTo>
                        <a:pt x="4273" y="95"/>
                      </a:lnTo>
                      <a:lnTo>
                        <a:pt x="4274" y="98"/>
                      </a:lnTo>
                      <a:lnTo>
                        <a:pt x="4275" y="99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5" name="Freeform 111">
                  <a:extLst>
                    <a:ext uri="{FF2B5EF4-FFF2-40B4-BE49-F238E27FC236}">
                      <a16:creationId xmlns:a16="http://schemas.microsoft.com/office/drawing/2014/main" id="{55A9CA52-E5C4-47F9-BAA6-FC589B2AC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5429249"/>
                  <a:ext cx="2484000" cy="373063"/>
                </a:xfrm>
                <a:custGeom>
                  <a:avLst/>
                  <a:gdLst>
                    <a:gd name="T0" fmla="*/ 67 w 4275"/>
                    <a:gd name="T1" fmla="*/ 207 h 235"/>
                    <a:gd name="T2" fmla="*/ 135 w 4275"/>
                    <a:gd name="T3" fmla="*/ 160 h 235"/>
                    <a:gd name="T4" fmla="*/ 203 w 4275"/>
                    <a:gd name="T5" fmla="*/ 114 h 235"/>
                    <a:gd name="T6" fmla="*/ 272 w 4275"/>
                    <a:gd name="T7" fmla="*/ 152 h 235"/>
                    <a:gd name="T8" fmla="*/ 340 w 4275"/>
                    <a:gd name="T9" fmla="*/ 148 h 235"/>
                    <a:gd name="T10" fmla="*/ 408 w 4275"/>
                    <a:gd name="T11" fmla="*/ 139 h 235"/>
                    <a:gd name="T12" fmla="*/ 477 w 4275"/>
                    <a:gd name="T13" fmla="*/ 116 h 235"/>
                    <a:gd name="T14" fmla="*/ 545 w 4275"/>
                    <a:gd name="T15" fmla="*/ 140 h 235"/>
                    <a:gd name="T16" fmla="*/ 614 w 4275"/>
                    <a:gd name="T17" fmla="*/ 122 h 235"/>
                    <a:gd name="T18" fmla="*/ 682 w 4275"/>
                    <a:gd name="T19" fmla="*/ 129 h 235"/>
                    <a:gd name="T20" fmla="*/ 750 w 4275"/>
                    <a:gd name="T21" fmla="*/ 145 h 235"/>
                    <a:gd name="T22" fmla="*/ 819 w 4275"/>
                    <a:gd name="T23" fmla="*/ 140 h 235"/>
                    <a:gd name="T24" fmla="*/ 887 w 4275"/>
                    <a:gd name="T25" fmla="*/ 100 h 235"/>
                    <a:gd name="T26" fmla="*/ 956 w 4275"/>
                    <a:gd name="T27" fmla="*/ 96 h 235"/>
                    <a:gd name="T28" fmla="*/ 1024 w 4275"/>
                    <a:gd name="T29" fmla="*/ 57 h 235"/>
                    <a:gd name="T30" fmla="*/ 1092 w 4275"/>
                    <a:gd name="T31" fmla="*/ 72 h 235"/>
                    <a:gd name="T32" fmla="*/ 1161 w 4275"/>
                    <a:gd name="T33" fmla="*/ 82 h 235"/>
                    <a:gd name="T34" fmla="*/ 1229 w 4275"/>
                    <a:gd name="T35" fmla="*/ 60 h 235"/>
                    <a:gd name="T36" fmla="*/ 1298 w 4275"/>
                    <a:gd name="T37" fmla="*/ 71 h 235"/>
                    <a:gd name="T38" fmla="*/ 1366 w 4275"/>
                    <a:gd name="T39" fmla="*/ 64 h 235"/>
                    <a:gd name="T40" fmla="*/ 1435 w 4275"/>
                    <a:gd name="T41" fmla="*/ 44 h 235"/>
                    <a:gd name="T42" fmla="*/ 1503 w 4275"/>
                    <a:gd name="T43" fmla="*/ 17 h 235"/>
                    <a:gd name="T44" fmla="*/ 1571 w 4275"/>
                    <a:gd name="T45" fmla="*/ 46 h 235"/>
                    <a:gd name="T46" fmla="*/ 1640 w 4275"/>
                    <a:gd name="T47" fmla="*/ 31 h 235"/>
                    <a:gd name="T48" fmla="*/ 1708 w 4275"/>
                    <a:gd name="T49" fmla="*/ 22 h 235"/>
                    <a:gd name="T50" fmla="*/ 1776 w 4275"/>
                    <a:gd name="T51" fmla="*/ 23 h 235"/>
                    <a:gd name="T52" fmla="*/ 1845 w 4275"/>
                    <a:gd name="T53" fmla="*/ 15 h 235"/>
                    <a:gd name="T54" fmla="*/ 1913 w 4275"/>
                    <a:gd name="T55" fmla="*/ 28 h 235"/>
                    <a:gd name="T56" fmla="*/ 1982 w 4275"/>
                    <a:gd name="T57" fmla="*/ 41 h 235"/>
                    <a:gd name="T58" fmla="*/ 2050 w 4275"/>
                    <a:gd name="T59" fmla="*/ 63 h 235"/>
                    <a:gd name="T60" fmla="*/ 2118 w 4275"/>
                    <a:gd name="T61" fmla="*/ 52 h 235"/>
                    <a:gd name="T62" fmla="*/ 2187 w 4275"/>
                    <a:gd name="T63" fmla="*/ 73 h 235"/>
                    <a:gd name="T64" fmla="*/ 2255 w 4275"/>
                    <a:gd name="T65" fmla="*/ 79 h 235"/>
                    <a:gd name="T66" fmla="*/ 2323 w 4275"/>
                    <a:gd name="T67" fmla="*/ 114 h 235"/>
                    <a:gd name="T68" fmla="*/ 2392 w 4275"/>
                    <a:gd name="T69" fmla="*/ 78 h 235"/>
                    <a:gd name="T70" fmla="*/ 2460 w 4275"/>
                    <a:gd name="T71" fmla="*/ 103 h 235"/>
                    <a:gd name="T72" fmla="*/ 2529 w 4275"/>
                    <a:gd name="T73" fmla="*/ 73 h 235"/>
                    <a:gd name="T74" fmla="*/ 2597 w 4275"/>
                    <a:gd name="T75" fmla="*/ 73 h 235"/>
                    <a:gd name="T76" fmla="*/ 2665 w 4275"/>
                    <a:gd name="T77" fmla="*/ 86 h 235"/>
                    <a:gd name="T78" fmla="*/ 2734 w 4275"/>
                    <a:gd name="T79" fmla="*/ 13 h 235"/>
                    <a:gd name="T80" fmla="*/ 2802 w 4275"/>
                    <a:gd name="T81" fmla="*/ 63 h 235"/>
                    <a:gd name="T82" fmla="*/ 2871 w 4275"/>
                    <a:gd name="T83" fmla="*/ 102 h 235"/>
                    <a:gd name="T84" fmla="*/ 2939 w 4275"/>
                    <a:gd name="T85" fmla="*/ 99 h 235"/>
                    <a:gd name="T86" fmla="*/ 3008 w 4275"/>
                    <a:gd name="T87" fmla="*/ 186 h 235"/>
                    <a:gd name="T88" fmla="*/ 3076 w 4275"/>
                    <a:gd name="T89" fmla="*/ 192 h 235"/>
                    <a:gd name="T90" fmla="*/ 3144 w 4275"/>
                    <a:gd name="T91" fmla="*/ 215 h 235"/>
                    <a:gd name="T92" fmla="*/ 3213 w 4275"/>
                    <a:gd name="T93" fmla="*/ 198 h 235"/>
                    <a:gd name="T94" fmla="*/ 3281 w 4275"/>
                    <a:gd name="T95" fmla="*/ 229 h 235"/>
                    <a:gd name="T96" fmla="*/ 3349 w 4275"/>
                    <a:gd name="T97" fmla="*/ 227 h 235"/>
                    <a:gd name="T98" fmla="*/ 3418 w 4275"/>
                    <a:gd name="T99" fmla="*/ 192 h 235"/>
                    <a:gd name="T100" fmla="*/ 3486 w 4275"/>
                    <a:gd name="T101" fmla="*/ 159 h 235"/>
                    <a:gd name="T102" fmla="*/ 3555 w 4275"/>
                    <a:gd name="T103" fmla="*/ 130 h 235"/>
                    <a:gd name="T104" fmla="*/ 3623 w 4275"/>
                    <a:gd name="T105" fmla="*/ 152 h 235"/>
                    <a:gd name="T106" fmla="*/ 3691 w 4275"/>
                    <a:gd name="T107" fmla="*/ 172 h 235"/>
                    <a:gd name="T108" fmla="*/ 3760 w 4275"/>
                    <a:gd name="T109" fmla="*/ 144 h 235"/>
                    <a:gd name="T110" fmla="*/ 3828 w 4275"/>
                    <a:gd name="T111" fmla="*/ 158 h 235"/>
                    <a:gd name="T112" fmla="*/ 3897 w 4275"/>
                    <a:gd name="T113" fmla="*/ 168 h 235"/>
                    <a:gd name="T114" fmla="*/ 3965 w 4275"/>
                    <a:gd name="T115" fmla="*/ 164 h 235"/>
                    <a:gd name="T116" fmla="*/ 4033 w 4275"/>
                    <a:gd name="T117" fmla="*/ 175 h 235"/>
                    <a:gd name="T118" fmla="*/ 4102 w 4275"/>
                    <a:gd name="T119" fmla="*/ 75 h 235"/>
                    <a:gd name="T120" fmla="*/ 4170 w 4275"/>
                    <a:gd name="T121" fmla="*/ 85 h 235"/>
                    <a:gd name="T122" fmla="*/ 4239 w 4275"/>
                    <a:gd name="T123" fmla="*/ 99 h 2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35">
                      <a:moveTo>
                        <a:pt x="0" y="198"/>
                      </a:moveTo>
                      <a:lnTo>
                        <a:pt x="1" y="198"/>
                      </a:lnTo>
                      <a:lnTo>
                        <a:pt x="3" y="197"/>
                      </a:lnTo>
                      <a:lnTo>
                        <a:pt x="5" y="196"/>
                      </a:lnTo>
                      <a:lnTo>
                        <a:pt x="7" y="193"/>
                      </a:lnTo>
                      <a:lnTo>
                        <a:pt x="8" y="191"/>
                      </a:lnTo>
                      <a:lnTo>
                        <a:pt x="10" y="189"/>
                      </a:lnTo>
                      <a:lnTo>
                        <a:pt x="12" y="187"/>
                      </a:lnTo>
                      <a:lnTo>
                        <a:pt x="13" y="185"/>
                      </a:lnTo>
                      <a:lnTo>
                        <a:pt x="15" y="184"/>
                      </a:lnTo>
                      <a:lnTo>
                        <a:pt x="17" y="182"/>
                      </a:lnTo>
                      <a:lnTo>
                        <a:pt x="19" y="181"/>
                      </a:lnTo>
                      <a:lnTo>
                        <a:pt x="20" y="180"/>
                      </a:lnTo>
                      <a:lnTo>
                        <a:pt x="22" y="179"/>
                      </a:lnTo>
                      <a:lnTo>
                        <a:pt x="24" y="180"/>
                      </a:lnTo>
                      <a:lnTo>
                        <a:pt x="25" y="181"/>
                      </a:lnTo>
                      <a:lnTo>
                        <a:pt x="27" y="184"/>
                      </a:lnTo>
                      <a:lnTo>
                        <a:pt x="29" y="188"/>
                      </a:lnTo>
                      <a:lnTo>
                        <a:pt x="31" y="192"/>
                      </a:lnTo>
                      <a:lnTo>
                        <a:pt x="32" y="196"/>
                      </a:lnTo>
                      <a:lnTo>
                        <a:pt x="34" y="201"/>
                      </a:lnTo>
                      <a:lnTo>
                        <a:pt x="36" y="204"/>
                      </a:lnTo>
                      <a:lnTo>
                        <a:pt x="37" y="206"/>
                      </a:lnTo>
                      <a:lnTo>
                        <a:pt x="39" y="206"/>
                      </a:lnTo>
                      <a:lnTo>
                        <a:pt x="41" y="205"/>
                      </a:lnTo>
                      <a:lnTo>
                        <a:pt x="43" y="203"/>
                      </a:lnTo>
                      <a:lnTo>
                        <a:pt x="44" y="201"/>
                      </a:lnTo>
                      <a:lnTo>
                        <a:pt x="46" y="200"/>
                      </a:lnTo>
                      <a:lnTo>
                        <a:pt x="48" y="198"/>
                      </a:lnTo>
                      <a:lnTo>
                        <a:pt x="49" y="198"/>
                      </a:lnTo>
                      <a:lnTo>
                        <a:pt x="51" y="198"/>
                      </a:lnTo>
                      <a:lnTo>
                        <a:pt x="53" y="199"/>
                      </a:lnTo>
                      <a:lnTo>
                        <a:pt x="55" y="200"/>
                      </a:lnTo>
                      <a:lnTo>
                        <a:pt x="56" y="202"/>
                      </a:lnTo>
                      <a:lnTo>
                        <a:pt x="58" y="203"/>
                      </a:lnTo>
                      <a:lnTo>
                        <a:pt x="60" y="203"/>
                      </a:lnTo>
                      <a:lnTo>
                        <a:pt x="61" y="204"/>
                      </a:lnTo>
                      <a:lnTo>
                        <a:pt x="63" y="204"/>
                      </a:lnTo>
                      <a:lnTo>
                        <a:pt x="65" y="206"/>
                      </a:lnTo>
                      <a:lnTo>
                        <a:pt x="67" y="207"/>
                      </a:lnTo>
                      <a:lnTo>
                        <a:pt x="68" y="209"/>
                      </a:lnTo>
                      <a:lnTo>
                        <a:pt x="70" y="212"/>
                      </a:lnTo>
                      <a:lnTo>
                        <a:pt x="72" y="215"/>
                      </a:lnTo>
                      <a:lnTo>
                        <a:pt x="73" y="217"/>
                      </a:lnTo>
                      <a:lnTo>
                        <a:pt x="75" y="220"/>
                      </a:lnTo>
                      <a:lnTo>
                        <a:pt x="77" y="221"/>
                      </a:lnTo>
                      <a:lnTo>
                        <a:pt x="79" y="221"/>
                      </a:lnTo>
                      <a:lnTo>
                        <a:pt x="80" y="220"/>
                      </a:lnTo>
                      <a:lnTo>
                        <a:pt x="82" y="218"/>
                      </a:lnTo>
                      <a:lnTo>
                        <a:pt x="84" y="216"/>
                      </a:lnTo>
                      <a:lnTo>
                        <a:pt x="85" y="214"/>
                      </a:lnTo>
                      <a:lnTo>
                        <a:pt x="87" y="213"/>
                      </a:lnTo>
                      <a:lnTo>
                        <a:pt x="89" y="212"/>
                      </a:lnTo>
                      <a:lnTo>
                        <a:pt x="91" y="213"/>
                      </a:lnTo>
                      <a:lnTo>
                        <a:pt x="92" y="215"/>
                      </a:lnTo>
                      <a:lnTo>
                        <a:pt x="94" y="217"/>
                      </a:lnTo>
                      <a:lnTo>
                        <a:pt x="96" y="220"/>
                      </a:lnTo>
                      <a:lnTo>
                        <a:pt x="97" y="222"/>
                      </a:lnTo>
                      <a:lnTo>
                        <a:pt x="99" y="224"/>
                      </a:lnTo>
                      <a:lnTo>
                        <a:pt x="101" y="224"/>
                      </a:lnTo>
                      <a:lnTo>
                        <a:pt x="103" y="223"/>
                      </a:lnTo>
                      <a:lnTo>
                        <a:pt x="104" y="221"/>
                      </a:lnTo>
                      <a:lnTo>
                        <a:pt x="106" y="219"/>
                      </a:lnTo>
                      <a:lnTo>
                        <a:pt x="107" y="216"/>
                      </a:lnTo>
                      <a:lnTo>
                        <a:pt x="109" y="215"/>
                      </a:lnTo>
                      <a:lnTo>
                        <a:pt x="111" y="214"/>
                      </a:lnTo>
                      <a:lnTo>
                        <a:pt x="113" y="215"/>
                      </a:lnTo>
                      <a:lnTo>
                        <a:pt x="114" y="218"/>
                      </a:lnTo>
                      <a:lnTo>
                        <a:pt x="116" y="221"/>
                      </a:lnTo>
                      <a:lnTo>
                        <a:pt x="118" y="225"/>
                      </a:lnTo>
                      <a:lnTo>
                        <a:pt x="119" y="228"/>
                      </a:lnTo>
                      <a:lnTo>
                        <a:pt x="121" y="230"/>
                      </a:lnTo>
                      <a:lnTo>
                        <a:pt x="123" y="230"/>
                      </a:lnTo>
                      <a:lnTo>
                        <a:pt x="125" y="227"/>
                      </a:lnTo>
                      <a:lnTo>
                        <a:pt x="126" y="221"/>
                      </a:lnTo>
                      <a:lnTo>
                        <a:pt x="128" y="212"/>
                      </a:lnTo>
                      <a:lnTo>
                        <a:pt x="130" y="201"/>
                      </a:lnTo>
                      <a:lnTo>
                        <a:pt x="131" y="189"/>
                      </a:lnTo>
                      <a:lnTo>
                        <a:pt x="133" y="175"/>
                      </a:lnTo>
                      <a:lnTo>
                        <a:pt x="135" y="160"/>
                      </a:lnTo>
                      <a:lnTo>
                        <a:pt x="137" y="146"/>
                      </a:lnTo>
                      <a:lnTo>
                        <a:pt x="138" y="133"/>
                      </a:lnTo>
                      <a:lnTo>
                        <a:pt x="140" y="121"/>
                      </a:lnTo>
                      <a:lnTo>
                        <a:pt x="142" y="111"/>
                      </a:lnTo>
                      <a:lnTo>
                        <a:pt x="143" y="103"/>
                      </a:lnTo>
                      <a:lnTo>
                        <a:pt x="145" y="96"/>
                      </a:lnTo>
                      <a:lnTo>
                        <a:pt x="147" y="92"/>
                      </a:lnTo>
                      <a:lnTo>
                        <a:pt x="149" y="90"/>
                      </a:lnTo>
                      <a:lnTo>
                        <a:pt x="150" y="91"/>
                      </a:lnTo>
                      <a:lnTo>
                        <a:pt x="152" y="94"/>
                      </a:lnTo>
                      <a:lnTo>
                        <a:pt x="154" y="98"/>
                      </a:lnTo>
                      <a:lnTo>
                        <a:pt x="155" y="104"/>
                      </a:lnTo>
                      <a:lnTo>
                        <a:pt x="157" y="110"/>
                      </a:lnTo>
                      <a:lnTo>
                        <a:pt x="159" y="116"/>
                      </a:lnTo>
                      <a:lnTo>
                        <a:pt x="160" y="122"/>
                      </a:lnTo>
                      <a:lnTo>
                        <a:pt x="162" y="126"/>
                      </a:lnTo>
                      <a:lnTo>
                        <a:pt x="164" y="128"/>
                      </a:lnTo>
                      <a:lnTo>
                        <a:pt x="166" y="128"/>
                      </a:lnTo>
                      <a:lnTo>
                        <a:pt x="167" y="127"/>
                      </a:lnTo>
                      <a:lnTo>
                        <a:pt x="169" y="123"/>
                      </a:lnTo>
                      <a:lnTo>
                        <a:pt x="171" y="118"/>
                      </a:lnTo>
                      <a:lnTo>
                        <a:pt x="172" y="112"/>
                      </a:lnTo>
                      <a:lnTo>
                        <a:pt x="174" y="106"/>
                      </a:lnTo>
                      <a:lnTo>
                        <a:pt x="176" y="100"/>
                      </a:lnTo>
                      <a:lnTo>
                        <a:pt x="178" y="95"/>
                      </a:lnTo>
                      <a:lnTo>
                        <a:pt x="179" y="92"/>
                      </a:lnTo>
                      <a:lnTo>
                        <a:pt x="181" y="91"/>
                      </a:lnTo>
                      <a:lnTo>
                        <a:pt x="183" y="92"/>
                      </a:lnTo>
                      <a:lnTo>
                        <a:pt x="184" y="96"/>
                      </a:lnTo>
                      <a:lnTo>
                        <a:pt x="186" y="101"/>
                      </a:lnTo>
                      <a:lnTo>
                        <a:pt x="188" y="107"/>
                      </a:lnTo>
                      <a:lnTo>
                        <a:pt x="190" y="114"/>
                      </a:lnTo>
                      <a:lnTo>
                        <a:pt x="191" y="120"/>
                      </a:lnTo>
                      <a:lnTo>
                        <a:pt x="193" y="125"/>
                      </a:lnTo>
                      <a:lnTo>
                        <a:pt x="195" y="128"/>
                      </a:lnTo>
                      <a:lnTo>
                        <a:pt x="196" y="129"/>
                      </a:lnTo>
                      <a:lnTo>
                        <a:pt x="198" y="127"/>
                      </a:lnTo>
                      <a:lnTo>
                        <a:pt x="200" y="123"/>
                      </a:lnTo>
                      <a:lnTo>
                        <a:pt x="202" y="119"/>
                      </a:lnTo>
                      <a:lnTo>
                        <a:pt x="203" y="114"/>
                      </a:lnTo>
                      <a:lnTo>
                        <a:pt x="205" y="109"/>
                      </a:lnTo>
                      <a:lnTo>
                        <a:pt x="207" y="107"/>
                      </a:lnTo>
                      <a:lnTo>
                        <a:pt x="208" y="107"/>
                      </a:lnTo>
                      <a:lnTo>
                        <a:pt x="210" y="109"/>
                      </a:lnTo>
                      <a:lnTo>
                        <a:pt x="212" y="112"/>
                      </a:lnTo>
                      <a:lnTo>
                        <a:pt x="214" y="117"/>
                      </a:lnTo>
                      <a:lnTo>
                        <a:pt x="215" y="123"/>
                      </a:lnTo>
                      <a:lnTo>
                        <a:pt x="217" y="128"/>
                      </a:lnTo>
                      <a:lnTo>
                        <a:pt x="219" y="132"/>
                      </a:lnTo>
                      <a:lnTo>
                        <a:pt x="220" y="136"/>
                      </a:lnTo>
                      <a:lnTo>
                        <a:pt x="222" y="138"/>
                      </a:lnTo>
                      <a:lnTo>
                        <a:pt x="224" y="139"/>
                      </a:lnTo>
                      <a:lnTo>
                        <a:pt x="226" y="140"/>
                      </a:lnTo>
                      <a:lnTo>
                        <a:pt x="227" y="140"/>
                      </a:lnTo>
                      <a:lnTo>
                        <a:pt x="229" y="140"/>
                      </a:lnTo>
                      <a:lnTo>
                        <a:pt x="231" y="140"/>
                      </a:lnTo>
                      <a:lnTo>
                        <a:pt x="232" y="141"/>
                      </a:lnTo>
                      <a:lnTo>
                        <a:pt x="234" y="141"/>
                      </a:lnTo>
                      <a:lnTo>
                        <a:pt x="236" y="142"/>
                      </a:lnTo>
                      <a:lnTo>
                        <a:pt x="238" y="142"/>
                      </a:lnTo>
                      <a:lnTo>
                        <a:pt x="239" y="143"/>
                      </a:lnTo>
                      <a:lnTo>
                        <a:pt x="241" y="144"/>
                      </a:lnTo>
                      <a:lnTo>
                        <a:pt x="242" y="144"/>
                      </a:lnTo>
                      <a:lnTo>
                        <a:pt x="244" y="145"/>
                      </a:lnTo>
                      <a:lnTo>
                        <a:pt x="246" y="146"/>
                      </a:lnTo>
                      <a:lnTo>
                        <a:pt x="248" y="148"/>
                      </a:lnTo>
                      <a:lnTo>
                        <a:pt x="250" y="150"/>
                      </a:lnTo>
                      <a:lnTo>
                        <a:pt x="251" y="151"/>
                      </a:lnTo>
                      <a:lnTo>
                        <a:pt x="253" y="151"/>
                      </a:lnTo>
                      <a:lnTo>
                        <a:pt x="254" y="151"/>
                      </a:lnTo>
                      <a:lnTo>
                        <a:pt x="256" y="151"/>
                      </a:lnTo>
                      <a:lnTo>
                        <a:pt x="258" y="150"/>
                      </a:lnTo>
                      <a:lnTo>
                        <a:pt x="260" y="149"/>
                      </a:lnTo>
                      <a:lnTo>
                        <a:pt x="262" y="148"/>
                      </a:lnTo>
                      <a:lnTo>
                        <a:pt x="263" y="147"/>
                      </a:lnTo>
                      <a:lnTo>
                        <a:pt x="265" y="147"/>
                      </a:lnTo>
                      <a:lnTo>
                        <a:pt x="266" y="148"/>
                      </a:lnTo>
                      <a:lnTo>
                        <a:pt x="268" y="150"/>
                      </a:lnTo>
                      <a:lnTo>
                        <a:pt x="270" y="151"/>
                      </a:lnTo>
                      <a:lnTo>
                        <a:pt x="272" y="152"/>
                      </a:lnTo>
                      <a:lnTo>
                        <a:pt x="274" y="153"/>
                      </a:lnTo>
                      <a:lnTo>
                        <a:pt x="275" y="153"/>
                      </a:lnTo>
                      <a:lnTo>
                        <a:pt x="277" y="152"/>
                      </a:lnTo>
                      <a:lnTo>
                        <a:pt x="278" y="151"/>
                      </a:lnTo>
                      <a:lnTo>
                        <a:pt x="280" y="149"/>
                      </a:lnTo>
                      <a:lnTo>
                        <a:pt x="282" y="147"/>
                      </a:lnTo>
                      <a:lnTo>
                        <a:pt x="284" y="145"/>
                      </a:lnTo>
                      <a:lnTo>
                        <a:pt x="285" y="144"/>
                      </a:lnTo>
                      <a:lnTo>
                        <a:pt x="287" y="142"/>
                      </a:lnTo>
                      <a:lnTo>
                        <a:pt x="289" y="141"/>
                      </a:lnTo>
                      <a:lnTo>
                        <a:pt x="290" y="140"/>
                      </a:lnTo>
                      <a:lnTo>
                        <a:pt x="292" y="139"/>
                      </a:lnTo>
                      <a:lnTo>
                        <a:pt x="294" y="138"/>
                      </a:lnTo>
                      <a:lnTo>
                        <a:pt x="296" y="138"/>
                      </a:lnTo>
                      <a:lnTo>
                        <a:pt x="297" y="138"/>
                      </a:lnTo>
                      <a:lnTo>
                        <a:pt x="299" y="139"/>
                      </a:lnTo>
                      <a:lnTo>
                        <a:pt x="301" y="140"/>
                      </a:lnTo>
                      <a:lnTo>
                        <a:pt x="302" y="141"/>
                      </a:lnTo>
                      <a:lnTo>
                        <a:pt x="304" y="142"/>
                      </a:lnTo>
                      <a:lnTo>
                        <a:pt x="306" y="142"/>
                      </a:lnTo>
                      <a:lnTo>
                        <a:pt x="308" y="141"/>
                      </a:lnTo>
                      <a:lnTo>
                        <a:pt x="309" y="140"/>
                      </a:lnTo>
                      <a:lnTo>
                        <a:pt x="311" y="136"/>
                      </a:lnTo>
                      <a:lnTo>
                        <a:pt x="313" y="133"/>
                      </a:lnTo>
                      <a:lnTo>
                        <a:pt x="314" y="129"/>
                      </a:lnTo>
                      <a:lnTo>
                        <a:pt x="316" y="126"/>
                      </a:lnTo>
                      <a:lnTo>
                        <a:pt x="318" y="123"/>
                      </a:lnTo>
                      <a:lnTo>
                        <a:pt x="320" y="123"/>
                      </a:lnTo>
                      <a:lnTo>
                        <a:pt x="321" y="124"/>
                      </a:lnTo>
                      <a:lnTo>
                        <a:pt x="323" y="127"/>
                      </a:lnTo>
                      <a:lnTo>
                        <a:pt x="325" y="132"/>
                      </a:lnTo>
                      <a:lnTo>
                        <a:pt x="326" y="138"/>
                      </a:lnTo>
                      <a:lnTo>
                        <a:pt x="328" y="144"/>
                      </a:lnTo>
                      <a:lnTo>
                        <a:pt x="330" y="148"/>
                      </a:lnTo>
                      <a:lnTo>
                        <a:pt x="332" y="152"/>
                      </a:lnTo>
                      <a:lnTo>
                        <a:pt x="333" y="154"/>
                      </a:lnTo>
                      <a:lnTo>
                        <a:pt x="335" y="154"/>
                      </a:lnTo>
                      <a:lnTo>
                        <a:pt x="337" y="153"/>
                      </a:lnTo>
                      <a:lnTo>
                        <a:pt x="338" y="150"/>
                      </a:lnTo>
                      <a:lnTo>
                        <a:pt x="340" y="148"/>
                      </a:lnTo>
                      <a:lnTo>
                        <a:pt x="342" y="146"/>
                      </a:lnTo>
                      <a:lnTo>
                        <a:pt x="344" y="145"/>
                      </a:lnTo>
                      <a:lnTo>
                        <a:pt x="345" y="145"/>
                      </a:lnTo>
                      <a:lnTo>
                        <a:pt x="347" y="147"/>
                      </a:lnTo>
                      <a:lnTo>
                        <a:pt x="349" y="149"/>
                      </a:lnTo>
                      <a:lnTo>
                        <a:pt x="350" y="152"/>
                      </a:lnTo>
                      <a:lnTo>
                        <a:pt x="352" y="156"/>
                      </a:lnTo>
                      <a:lnTo>
                        <a:pt x="354" y="159"/>
                      </a:lnTo>
                      <a:lnTo>
                        <a:pt x="356" y="161"/>
                      </a:lnTo>
                      <a:lnTo>
                        <a:pt x="357" y="163"/>
                      </a:lnTo>
                      <a:lnTo>
                        <a:pt x="359" y="164"/>
                      </a:lnTo>
                      <a:lnTo>
                        <a:pt x="361" y="164"/>
                      </a:lnTo>
                      <a:lnTo>
                        <a:pt x="362" y="163"/>
                      </a:lnTo>
                      <a:lnTo>
                        <a:pt x="364" y="161"/>
                      </a:lnTo>
                      <a:lnTo>
                        <a:pt x="366" y="160"/>
                      </a:lnTo>
                      <a:lnTo>
                        <a:pt x="367" y="159"/>
                      </a:lnTo>
                      <a:lnTo>
                        <a:pt x="369" y="158"/>
                      </a:lnTo>
                      <a:lnTo>
                        <a:pt x="371" y="157"/>
                      </a:lnTo>
                      <a:lnTo>
                        <a:pt x="373" y="156"/>
                      </a:lnTo>
                      <a:lnTo>
                        <a:pt x="374" y="156"/>
                      </a:lnTo>
                      <a:lnTo>
                        <a:pt x="376" y="155"/>
                      </a:lnTo>
                      <a:lnTo>
                        <a:pt x="378" y="153"/>
                      </a:lnTo>
                      <a:lnTo>
                        <a:pt x="379" y="151"/>
                      </a:lnTo>
                      <a:lnTo>
                        <a:pt x="381" y="148"/>
                      </a:lnTo>
                      <a:lnTo>
                        <a:pt x="383" y="144"/>
                      </a:lnTo>
                      <a:lnTo>
                        <a:pt x="385" y="141"/>
                      </a:lnTo>
                      <a:lnTo>
                        <a:pt x="386" y="138"/>
                      </a:lnTo>
                      <a:lnTo>
                        <a:pt x="388" y="135"/>
                      </a:lnTo>
                      <a:lnTo>
                        <a:pt x="390" y="134"/>
                      </a:lnTo>
                      <a:lnTo>
                        <a:pt x="391" y="135"/>
                      </a:lnTo>
                      <a:lnTo>
                        <a:pt x="393" y="137"/>
                      </a:lnTo>
                      <a:lnTo>
                        <a:pt x="395" y="140"/>
                      </a:lnTo>
                      <a:lnTo>
                        <a:pt x="397" y="144"/>
                      </a:lnTo>
                      <a:lnTo>
                        <a:pt x="398" y="147"/>
                      </a:lnTo>
                      <a:lnTo>
                        <a:pt x="400" y="149"/>
                      </a:lnTo>
                      <a:lnTo>
                        <a:pt x="402" y="150"/>
                      </a:lnTo>
                      <a:lnTo>
                        <a:pt x="403" y="149"/>
                      </a:lnTo>
                      <a:lnTo>
                        <a:pt x="405" y="146"/>
                      </a:lnTo>
                      <a:lnTo>
                        <a:pt x="407" y="142"/>
                      </a:lnTo>
                      <a:lnTo>
                        <a:pt x="408" y="139"/>
                      </a:lnTo>
                      <a:lnTo>
                        <a:pt x="410" y="135"/>
                      </a:lnTo>
                      <a:lnTo>
                        <a:pt x="412" y="133"/>
                      </a:lnTo>
                      <a:lnTo>
                        <a:pt x="413" y="132"/>
                      </a:lnTo>
                      <a:lnTo>
                        <a:pt x="415" y="133"/>
                      </a:lnTo>
                      <a:lnTo>
                        <a:pt x="417" y="136"/>
                      </a:lnTo>
                      <a:lnTo>
                        <a:pt x="419" y="140"/>
                      </a:lnTo>
                      <a:lnTo>
                        <a:pt x="420" y="144"/>
                      </a:lnTo>
                      <a:lnTo>
                        <a:pt x="422" y="146"/>
                      </a:lnTo>
                      <a:lnTo>
                        <a:pt x="424" y="147"/>
                      </a:lnTo>
                      <a:lnTo>
                        <a:pt x="425" y="146"/>
                      </a:lnTo>
                      <a:lnTo>
                        <a:pt x="427" y="143"/>
                      </a:lnTo>
                      <a:lnTo>
                        <a:pt x="429" y="138"/>
                      </a:lnTo>
                      <a:lnTo>
                        <a:pt x="431" y="131"/>
                      </a:lnTo>
                      <a:lnTo>
                        <a:pt x="432" y="124"/>
                      </a:lnTo>
                      <a:lnTo>
                        <a:pt x="434" y="118"/>
                      </a:lnTo>
                      <a:lnTo>
                        <a:pt x="436" y="113"/>
                      </a:lnTo>
                      <a:lnTo>
                        <a:pt x="437" y="109"/>
                      </a:lnTo>
                      <a:lnTo>
                        <a:pt x="439" y="108"/>
                      </a:lnTo>
                      <a:lnTo>
                        <a:pt x="441" y="108"/>
                      </a:lnTo>
                      <a:lnTo>
                        <a:pt x="443" y="109"/>
                      </a:lnTo>
                      <a:lnTo>
                        <a:pt x="444" y="111"/>
                      </a:lnTo>
                      <a:lnTo>
                        <a:pt x="446" y="112"/>
                      </a:lnTo>
                      <a:lnTo>
                        <a:pt x="448" y="112"/>
                      </a:lnTo>
                      <a:lnTo>
                        <a:pt x="449" y="112"/>
                      </a:lnTo>
                      <a:lnTo>
                        <a:pt x="451" y="111"/>
                      </a:lnTo>
                      <a:lnTo>
                        <a:pt x="453" y="110"/>
                      </a:lnTo>
                      <a:lnTo>
                        <a:pt x="455" y="110"/>
                      </a:lnTo>
                      <a:lnTo>
                        <a:pt x="456" y="110"/>
                      </a:lnTo>
                      <a:lnTo>
                        <a:pt x="458" y="112"/>
                      </a:lnTo>
                      <a:lnTo>
                        <a:pt x="460" y="115"/>
                      </a:lnTo>
                      <a:lnTo>
                        <a:pt x="461" y="118"/>
                      </a:lnTo>
                      <a:lnTo>
                        <a:pt x="463" y="122"/>
                      </a:lnTo>
                      <a:lnTo>
                        <a:pt x="465" y="124"/>
                      </a:lnTo>
                      <a:lnTo>
                        <a:pt x="467" y="126"/>
                      </a:lnTo>
                      <a:lnTo>
                        <a:pt x="468" y="125"/>
                      </a:lnTo>
                      <a:lnTo>
                        <a:pt x="470" y="123"/>
                      </a:lnTo>
                      <a:lnTo>
                        <a:pt x="472" y="121"/>
                      </a:lnTo>
                      <a:lnTo>
                        <a:pt x="473" y="118"/>
                      </a:lnTo>
                      <a:lnTo>
                        <a:pt x="475" y="116"/>
                      </a:lnTo>
                      <a:lnTo>
                        <a:pt x="477" y="116"/>
                      </a:lnTo>
                      <a:lnTo>
                        <a:pt x="479" y="119"/>
                      </a:lnTo>
                      <a:lnTo>
                        <a:pt x="480" y="123"/>
                      </a:lnTo>
                      <a:lnTo>
                        <a:pt x="482" y="129"/>
                      </a:lnTo>
                      <a:lnTo>
                        <a:pt x="484" y="136"/>
                      </a:lnTo>
                      <a:lnTo>
                        <a:pt x="485" y="142"/>
                      </a:lnTo>
                      <a:lnTo>
                        <a:pt x="487" y="147"/>
                      </a:lnTo>
                      <a:lnTo>
                        <a:pt x="489" y="150"/>
                      </a:lnTo>
                      <a:lnTo>
                        <a:pt x="491" y="150"/>
                      </a:lnTo>
                      <a:lnTo>
                        <a:pt x="492" y="148"/>
                      </a:lnTo>
                      <a:lnTo>
                        <a:pt x="494" y="144"/>
                      </a:lnTo>
                      <a:lnTo>
                        <a:pt x="496" y="140"/>
                      </a:lnTo>
                      <a:lnTo>
                        <a:pt x="497" y="138"/>
                      </a:lnTo>
                      <a:lnTo>
                        <a:pt x="499" y="136"/>
                      </a:lnTo>
                      <a:lnTo>
                        <a:pt x="501" y="136"/>
                      </a:lnTo>
                      <a:lnTo>
                        <a:pt x="503" y="138"/>
                      </a:lnTo>
                      <a:lnTo>
                        <a:pt x="504" y="141"/>
                      </a:lnTo>
                      <a:lnTo>
                        <a:pt x="506" y="145"/>
                      </a:lnTo>
                      <a:lnTo>
                        <a:pt x="508" y="148"/>
                      </a:lnTo>
                      <a:lnTo>
                        <a:pt x="509" y="150"/>
                      </a:lnTo>
                      <a:lnTo>
                        <a:pt x="511" y="151"/>
                      </a:lnTo>
                      <a:lnTo>
                        <a:pt x="513" y="151"/>
                      </a:lnTo>
                      <a:lnTo>
                        <a:pt x="515" y="151"/>
                      </a:lnTo>
                      <a:lnTo>
                        <a:pt x="516" y="149"/>
                      </a:lnTo>
                      <a:lnTo>
                        <a:pt x="518" y="148"/>
                      </a:lnTo>
                      <a:lnTo>
                        <a:pt x="520" y="147"/>
                      </a:lnTo>
                      <a:lnTo>
                        <a:pt x="521" y="146"/>
                      </a:lnTo>
                      <a:lnTo>
                        <a:pt x="523" y="146"/>
                      </a:lnTo>
                      <a:lnTo>
                        <a:pt x="525" y="145"/>
                      </a:lnTo>
                      <a:lnTo>
                        <a:pt x="527" y="144"/>
                      </a:lnTo>
                      <a:lnTo>
                        <a:pt x="528" y="142"/>
                      </a:lnTo>
                      <a:lnTo>
                        <a:pt x="530" y="140"/>
                      </a:lnTo>
                      <a:lnTo>
                        <a:pt x="532" y="136"/>
                      </a:lnTo>
                      <a:lnTo>
                        <a:pt x="533" y="133"/>
                      </a:lnTo>
                      <a:lnTo>
                        <a:pt x="535" y="130"/>
                      </a:lnTo>
                      <a:lnTo>
                        <a:pt x="537" y="128"/>
                      </a:lnTo>
                      <a:lnTo>
                        <a:pt x="539" y="128"/>
                      </a:lnTo>
                      <a:lnTo>
                        <a:pt x="540" y="129"/>
                      </a:lnTo>
                      <a:lnTo>
                        <a:pt x="542" y="132"/>
                      </a:lnTo>
                      <a:lnTo>
                        <a:pt x="543" y="136"/>
                      </a:lnTo>
                      <a:lnTo>
                        <a:pt x="545" y="140"/>
                      </a:lnTo>
                      <a:lnTo>
                        <a:pt x="547" y="144"/>
                      </a:lnTo>
                      <a:lnTo>
                        <a:pt x="549" y="147"/>
                      </a:lnTo>
                      <a:lnTo>
                        <a:pt x="551" y="150"/>
                      </a:lnTo>
                      <a:lnTo>
                        <a:pt x="552" y="150"/>
                      </a:lnTo>
                      <a:lnTo>
                        <a:pt x="554" y="149"/>
                      </a:lnTo>
                      <a:lnTo>
                        <a:pt x="555" y="147"/>
                      </a:lnTo>
                      <a:lnTo>
                        <a:pt x="557" y="145"/>
                      </a:lnTo>
                      <a:lnTo>
                        <a:pt x="559" y="142"/>
                      </a:lnTo>
                      <a:lnTo>
                        <a:pt x="561" y="140"/>
                      </a:lnTo>
                      <a:lnTo>
                        <a:pt x="563" y="138"/>
                      </a:lnTo>
                      <a:lnTo>
                        <a:pt x="564" y="137"/>
                      </a:lnTo>
                      <a:lnTo>
                        <a:pt x="566" y="136"/>
                      </a:lnTo>
                      <a:lnTo>
                        <a:pt x="567" y="136"/>
                      </a:lnTo>
                      <a:lnTo>
                        <a:pt x="569" y="137"/>
                      </a:lnTo>
                      <a:lnTo>
                        <a:pt x="571" y="137"/>
                      </a:lnTo>
                      <a:lnTo>
                        <a:pt x="573" y="136"/>
                      </a:lnTo>
                      <a:lnTo>
                        <a:pt x="574" y="135"/>
                      </a:lnTo>
                      <a:lnTo>
                        <a:pt x="576" y="133"/>
                      </a:lnTo>
                      <a:lnTo>
                        <a:pt x="578" y="130"/>
                      </a:lnTo>
                      <a:lnTo>
                        <a:pt x="579" y="128"/>
                      </a:lnTo>
                      <a:lnTo>
                        <a:pt x="581" y="124"/>
                      </a:lnTo>
                      <a:lnTo>
                        <a:pt x="583" y="122"/>
                      </a:lnTo>
                      <a:lnTo>
                        <a:pt x="585" y="120"/>
                      </a:lnTo>
                      <a:lnTo>
                        <a:pt x="586" y="120"/>
                      </a:lnTo>
                      <a:lnTo>
                        <a:pt x="588" y="120"/>
                      </a:lnTo>
                      <a:lnTo>
                        <a:pt x="590" y="122"/>
                      </a:lnTo>
                      <a:lnTo>
                        <a:pt x="591" y="126"/>
                      </a:lnTo>
                      <a:lnTo>
                        <a:pt x="593" y="130"/>
                      </a:lnTo>
                      <a:lnTo>
                        <a:pt x="595" y="135"/>
                      </a:lnTo>
                      <a:lnTo>
                        <a:pt x="597" y="139"/>
                      </a:lnTo>
                      <a:lnTo>
                        <a:pt x="598" y="142"/>
                      </a:lnTo>
                      <a:lnTo>
                        <a:pt x="600" y="144"/>
                      </a:lnTo>
                      <a:lnTo>
                        <a:pt x="602" y="144"/>
                      </a:lnTo>
                      <a:lnTo>
                        <a:pt x="603" y="143"/>
                      </a:lnTo>
                      <a:lnTo>
                        <a:pt x="605" y="141"/>
                      </a:lnTo>
                      <a:lnTo>
                        <a:pt x="607" y="137"/>
                      </a:lnTo>
                      <a:lnTo>
                        <a:pt x="608" y="133"/>
                      </a:lnTo>
                      <a:lnTo>
                        <a:pt x="610" y="129"/>
                      </a:lnTo>
                      <a:lnTo>
                        <a:pt x="612" y="126"/>
                      </a:lnTo>
                      <a:lnTo>
                        <a:pt x="614" y="122"/>
                      </a:lnTo>
                      <a:lnTo>
                        <a:pt x="615" y="120"/>
                      </a:lnTo>
                      <a:lnTo>
                        <a:pt x="617" y="119"/>
                      </a:lnTo>
                      <a:lnTo>
                        <a:pt x="619" y="120"/>
                      </a:lnTo>
                      <a:lnTo>
                        <a:pt x="620" y="120"/>
                      </a:lnTo>
                      <a:lnTo>
                        <a:pt x="622" y="122"/>
                      </a:lnTo>
                      <a:lnTo>
                        <a:pt x="624" y="124"/>
                      </a:lnTo>
                      <a:lnTo>
                        <a:pt x="626" y="127"/>
                      </a:lnTo>
                      <a:lnTo>
                        <a:pt x="627" y="128"/>
                      </a:lnTo>
                      <a:lnTo>
                        <a:pt x="629" y="130"/>
                      </a:lnTo>
                      <a:lnTo>
                        <a:pt x="631" y="130"/>
                      </a:lnTo>
                      <a:lnTo>
                        <a:pt x="632" y="130"/>
                      </a:lnTo>
                      <a:lnTo>
                        <a:pt x="634" y="130"/>
                      </a:lnTo>
                      <a:lnTo>
                        <a:pt x="636" y="129"/>
                      </a:lnTo>
                      <a:lnTo>
                        <a:pt x="638" y="128"/>
                      </a:lnTo>
                      <a:lnTo>
                        <a:pt x="639" y="127"/>
                      </a:lnTo>
                      <a:lnTo>
                        <a:pt x="641" y="127"/>
                      </a:lnTo>
                      <a:lnTo>
                        <a:pt x="643" y="127"/>
                      </a:lnTo>
                      <a:lnTo>
                        <a:pt x="644" y="128"/>
                      </a:lnTo>
                      <a:lnTo>
                        <a:pt x="646" y="129"/>
                      </a:lnTo>
                      <a:lnTo>
                        <a:pt x="648" y="131"/>
                      </a:lnTo>
                      <a:lnTo>
                        <a:pt x="650" y="132"/>
                      </a:lnTo>
                      <a:lnTo>
                        <a:pt x="651" y="134"/>
                      </a:lnTo>
                      <a:lnTo>
                        <a:pt x="653" y="134"/>
                      </a:lnTo>
                      <a:lnTo>
                        <a:pt x="655" y="135"/>
                      </a:lnTo>
                      <a:lnTo>
                        <a:pt x="656" y="135"/>
                      </a:lnTo>
                      <a:lnTo>
                        <a:pt x="658" y="135"/>
                      </a:lnTo>
                      <a:lnTo>
                        <a:pt x="660" y="135"/>
                      </a:lnTo>
                      <a:lnTo>
                        <a:pt x="662" y="135"/>
                      </a:lnTo>
                      <a:lnTo>
                        <a:pt x="663" y="135"/>
                      </a:lnTo>
                      <a:lnTo>
                        <a:pt x="665" y="134"/>
                      </a:lnTo>
                      <a:lnTo>
                        <a:pt x="667" y="133"/>
                      </a:lnTo>
                      <a:lnTo>
                        <a:pt x="668" y="132"/>
                      </a:lnTo>
                      <a:lnTo>
                        <a:pt x="670" y="130"/>
                      </a:lnTo>
                      <a:lnTo>
                        <a:pt x="672" y="129"/>
                      </a:lnTo>
                      <a:lnTo>
                        <a:pt x="674" y="127"/>
                      </a:lnTo>
                      <a:lnTo>
                        <a:pt x="675" y="126"/>
                      </a:lnTo>
                      <a:lnTo>
                        <a:pt x="677" y="126"/>
                      </a:lnTo>
                      <a:lnTo>
                        <a:pt x="678" y="126"/>
                      </a:lnTo>
                      <a:lnTo>
                        <a:pt x="680" y="127"/>
                      </a:lnTo>
                      <a:lnTo>
                        <a:pt x="682" y="129"/>
                      </a:lnTo>
                      <a:lnTo>
                        <a:pt x="684" y="132"/>
                      </a:lnTo>
                      <a:lnTo>
                        <a:pt x="686" y="134"/>
                      </a:lnTo>
                      <a:lnTo>
                        <a:pt x="687" y="137"/>
                      </a:lnTo>
                      <a:lnTo>
                        <a:pt x="689" y="139"/>
                      </a:lnTo>
                      <a:lnTo>
                        <a:pt x="690" y="141"/>
                      </a:lnTo>
                      <a:lnTo>
                        <a:pt x="692" y="143"/>
                      </a:lnTo>
                      <a:lnTo>
                        <a:pt x="694" y="145"/>
                      </a:lnTo>
                      <a:lnTo>
                        <a:pt x="696" y="146"/>
                      </a:lnTo>
                      <a:lnTo>
                        <a:pt x="698" y="148"/>
                      </a:lnTo>
                      <a:lnTo>
                        <a:pt x="699" y="150"/>
                      </a:lnTo>
                      <a:lnTo>
                        <a:pt x="701" y="152"/>
                      </a:lnTo>
                      <a:lnTo>
                        <a:pt x="702" y="153"/>
                      </a:lnTo>
                      <a:lnTo>
                        <a:pt x="704" y="153"/>
                      </a:lnTo>
                      <a:lnTo>
                        <a:pt x="706" y="152"/>
                      </a:lnTo>
                      <a:lnTo>
                        <a:pt x="708" y="150"/>
                      </a:lnTo>
                      <a:lnTo>
                        <a:pt x="710" y="147"/>
                      </a:lnTo>
                      <a:lnTo>
                        <a:pt x="711" y="144"/>
                      </a:lnTo>
                      <a:lnTo>
                        <a:pt x="713" y="141"/>
                      </a:lnTo>
                      <a:lnTo>
                        <a:pt x="714" y="138"/>
                      </a:lnTo>
                      <a:lnTo>
                        <a:pt x="716" y="136"/>
                      </a:lnTo>
                      <a:lnTo>
                        <a:pt x="718" y="136"/>
                      </a:lnTo>
                      <a:lnTo>
                        <a:pt x="720" y="138"/>
                      </a:lnTo>
                      <a:lnTo>
                        <a:pt x="721" y="140"/>
                      </a:lnTo>
                      <a:lnTo>
                        <a:pt x="723" y="144"/>
                      </a:lnTo>
                      <a:lnTo>
                        <a:pt x="725" y="147"/>
                      </a:lnTo>
                      <a:lnTo>
                        <a:pt x="726" y="149"/>
                      </a:lnTo>
                      <a:lnTo>
                        <a:pt x="728" y="151"/>
                      </a:lnTo>
                      <a:lnTo>
                        <a:pt x="730" y="151"/>
                      </a:lnTo>
                      <a:lnTo>
                        <a:pt x="732" y="151"/>
                      </a:lnTo>
                      <a:lnTo>
                        <a:pt x="733" y="150"/>
                      </a:lnTo>
                      <a:lnTo>
                        <a:pt x="735" y="148"/>
                      </a:lnTo>
                      <a:lnTo>
                        <a:pt x="737" y="146"/>
                      </a:lnTo>
                      <a:lnTo>
                        <a:pt x="738" y="145"/>
                      </a:lnTo>
                      <a:lnTo>
                        <a:pt x="740" y="145"/>
                      </a:lnTo>
                      <a:lnTo>
                        <a:pt x="742" y="145"/>
                      </a:lnTo>
                      <a:lnTo>
                        <a:pt x="744" y="145"/>
                      </a:lnTo>
                      <a:lnTo>
                        <a:pt x="745" y="145"/>
                      </a:lnTo>
                      <a:lnTo>
                        <a:pt x="747" y="145"/>
                      </a:lnTo>
                      <a:lnTo>
                        <a:pt x="749" y="145"/>
                      </a:lnTo>
                      <a:lnTo>
                        <a:pt x="750" y="145"/>
                      </a:lnTo>
                      <a:lnTo>
                        <a:pt x="752" y="145"/>
                      </a:lnTo>
                      <a:lnTo>
                        <a:pt x="754" y="145"/>
                      </a:lnTo>
                      <a:lnTo>
                        <a:pt x="756" y="145"/>
                      </a:lnTo>
                      <a:lnTo>
                        <a:pt x="757" y="146"/>
                      </a:lnTo>
                      <a:lnTo>
                        <a:pt x="759" y="146"/>
                      </a:lnTo>
                      <a:lnTo>
                        <a:pt x="761" y="147"/>
                      </a:lnTo>
                      <a:lnTo>
                        <a:pt x="762" y="148"/>
                      </a:lnTo>
                      <a:lnTo>
                        <a:pt x="764" y="148"/>
                      </a:lnTo>
                      <a:lnTo>
                        <a:pt x="766" y="148"/>
                      </a:lnTo>
                      <a:lnTo>
                        <a:pt x="768" y="148"/>
                      </a:lnTo>
                      <a:lnTo>
                        <a:pt x="769" y="148"/>
                      </a:lnTo>
                      <a:lnTo>
                        <a:pt x="771" y="148"/>
                      </a:lnTo>
                      <a:lnTo>
                        <a:pt x="773" y="148"/>
                      </a:lnTo>
                      <a:lnTo>
                        <a:pt x="774" y="149"/>
                      </a:lnTo>
                      <a:lnTo>
                        <a:pt x="776" y="150"/>
                      </a:lnTo>
                      <a:lnTo>
                        <a:pt x="778" y="152"/>
                      </a:lnTo>
                      <a:lnTo>
                        <a:pt x="780" y="153"/>
                      </a:lnTo>
                      <a:lnTo>
                        <a:pt x="781" y="154"/>
                      </a:lnTo>
                      <a:lnTo>
                        <a:pt x="783" y="155"/>
                      </a:lnTo>
                      <a:lnTo>
                        <a:pt x="785" y="154"/>
                      </a:lnTo>
                      <a:lnTo>
                        <a:pt x="786" y="153"/>
                      </a:lnTo>
                      <a:lnTo>
                        <a:pt x="788" y="151"/>
                      </a:lnTo>
                      <a:lnTo>
                        <a:pt x="790" y="148"/>
                      </a:lnTo>
                      <a:lnTo>
                        <a:pt x="792" y="145"/>
                      </a:lnTo>
                      <a:lnTo>
                        <a:pt x="793" y="142"/>
                      </a:lnTo>
                      <a:lnTo>
                        <a:pt x="795" y="139"/>
                      </a:lnTo>
                      <a:lnTo>
                        <a:pt x="797" y="136"/>
                      </a:lnTo>
                      <a:lnTo>
                        <a:pt x="798" y="134"/>
                      </a:lnTo>
                      <a:lnTo>
                        <a:pt x="800" y="133"/>
                      </a:lnTo>
                      <a:lnTo>
                        <a:pt x="802" y="132"/>
                      </a:lnTo>
                      <a:lnTo>
                        <a:pt x="804" y="131"/>
                      </a:lnTo>
                      <a:lnTo>
                        <a:pt x="805" y="132"/>
                      </a:lnTo>
                      <a:lnTo>
                        <a:pt x="807" y="132"/>
                      </a:lnTo>
                      <a:lnTo>
                        <a:pt x="809" y="134"/>
                      </a:lnTo>
                      <a:lnTo>
                        <a:pt x="810" y="136"/>
                      </a:lnTo>
                      <a:lnTo>
                        <a:pt x="812" y="138"/>
                      </a:lnTo>
                      <a:lnTo>
                        <a:pt x="814" y="140"/>
                      </a:lnTo>
                      <a:lnTo>
                        <a:pt x="815" y="141"/>
                      </a:lnTo>
                      <a:lnTo>
                        <a:pt x="817" y="141"/>
                      </a:lnTo>
                      <a:lnTo>
                        <a:pt x="819" y="140"/>
                      </a:lnTo>
                      <a:lnTo>
                        <a:pt x="821" y="138"/>
                      </a:lnTo>
                      <a:lnTo>
                        <a:pt x="822" y="133"/>
                      </a:lnTo>
                      <a:lnTo>
                        <a:pt x="824" y="128"/>
                      </a:lnTo>
                      <a:lnTo>
                        <a:pt x="826" y="122"/>
                      </a:lnTo>
                      <a:lnTo>
                        <a:pt x="827" y="117"/>
                      </a:lnTo>
                      <a:lnTo>
                        <a:pt x="829" y="113"/>
                      </a:lnTo>
                      <a:lnTo>
                        <a:pt x="831" y="111"/>
                      </a:lnTo>
                      <a:lnTo>
                        <a:pt x="833" y="111"/>
                      </a:lnTo>
                      <a:lnTo>
                        <a:pt x="834" y="114"/>
                      </a:lnTo>
                      <a:lnTo>
                        <a:pt x="836" y="119"/>
                      </a:lnTo>
                      <a:lnTo>
                        <a:pt x="838" y="124"/>
                      </a:lnTo>
                      <a:lnTo>
                        <a:pt x="839" y="130"/>
                      </a:lnTo>
                      <a:lnTo>
                        <a:pt x="841" y="136"/>
                      </a:lnTo>
                      <a:lnTo>
                        <a:pt x="843" y="140"/>
                      </a:lnTo>
                      <a:lnTo>
                        <a:pt x="844" y="142"/>
                      </a:lnTo>
                      <a:lnTo>
                        <a:pt x="846" y="142"/>
                      </a:lnTo>
                      <a:lnTo>
                        <a:pt x="848" y="141"/>
                      </a:lnTo>
                      <a:lnTo>
                        <a:pt x="850" y="138"/>
                      </a:lnTo>
                      <a:lnTo>
                        <a:pt x="851" y="134"/>
                      </a:lnTo>
                      <a:lnTo>
                        <a:pt x="853" y="132"/>
                      </a:lnTo>
                      <a:lnTo>
                        <a:pt x="855" y="130"/>
                      </a:lnTo>
                      <a:lnTo>
                        <a:pt x="856" y="129"/>
                      </a:lnTo>
                      <a:lnTo>
                        <a:pt x="858" y="130"/>
                      </a:lnTo>
                      <a:lnTo>
                        <a:pt x="860" y="132"/>
                      </a:lnTo>
                      <a:lnTo>
                        <a:pt x="861" y="134"/>
                      </a:lnTo>
                      <a:lnTo>
                        <a:pt x="863" y="136"/>
                      </a:lnTo>
                      <a:lnTo>
                        <a:pt x="865" y="138"/>
                      </a:lnTo>
                      <a:lnTo>
                        <a:pt x="867" y="138"/>
                      </a:lnTo>
                      <a:lnTo>
                        <a:pt x="868" y="136"/>
                      </a:lnTo>
                      <a:lnTo>
                        <a:pt x="870" y="132"/>
                      </a:lnTo>
                      <a:lnTo>
                        <a:pt x="872" y="128"/>
                      </a:lnTo>
                      <a:lnTo>
                        <a:pt x="873" y="122"/>
                      </a:lnTo>
                      <a:lnTo>
                        <a:pt x="875" y="116"/>
                      </a:lnTo>
                      <a:lnTo>
                        <a:pt x="877" y="110"/>
                      </a:lnTo>
                      <a:lnTo>
                        <a:pt x="879" y="105"/>
                      </a:lnTo>
                      <a:lnTo>
                        <a:pt x="880" y="101"/>
                      </a:lnTo>
                      <a:lnTo>
                        <a:pt x="882" y="98"/>
                      </a:lnTo>
                      <a:lnTo>
                        <a:pt x="884" y="98"/>
                      </a:lnTo>
                      <a:lnTo>
                        <a:pt x="885" y="98"/>
                      </a:lnTo>
                      <a:lnTo>
                        <a:pt x="887" y="100"/>
                      </a:lnTo>
                      <a:lnTo>
                        <a:pt x="889" y="103"/>
                      </a:lnTo>
                      <a:lnTo>
                        <a:pt x="891" y="107"/>
                      </a:lnTo>
                      <a:lnTo>
                        <a:pt x="892" y="111"/>
                      </a:lnTo>
                      <a:lnTo>
                        <a:pt x="894" y="114"/>
                      </a:lnTo>
                      <a:lnTo>
                        <a:pt x="896" y="117"/>
                      </a:lnTo>
                      <a:lnTo>
                        <a:pt x="897" y="119"/>
                      </a:lnTo>
                      <a:lnTo>
                        <a:pt x="899" y="120"/>
                      </a:lnTo>
                      <a:lnTo>
                        <a:pt x="901" y="120"/>
                      </a:lnTo>
                      <a:lnTo>
                        <a:pt x="903" y="118"/>
                      </a:lnTo>
                      <a:lnTo>
                        <a:pt x="904" y="116"/>
                      </a:lnTo>
                      <a:lnTo>
                        <a:pt x="906" y="113"/>
                      </a:lnTo>
                      <a:lnTo>
                        <a:pt x="908" y="109"/>
                      </a:lnTo>
                      <a:lnTo>
                        <a:pt x="909" y="105"/>
                      </a:lnTo>
                      <a:lnTo>
                        <a:pt x="911" y="102"/>
                      </a:lnTo>
                      <a:lnTo>
                        <a:pt x="913" y="99"/>
                      </a:lnTo>
                      <a:lnTo>
                        <a:pt x="915" y="97"/>
                      </a:lnTo>
                      <a:lnTo>
                        <a:pt x="916" y="96"/>
                      </a:lnTo>
                      <a:lnTo>
                        <a:pt x="918" y="96"/>
                      </a:lnTo>
                      <a:lnTo>
                        <a:pt x="920" y="96"/>
                      </a:lnTo>
                      <a:lnTo>
                        <a:pt x="921" y="97"/>
                      </a:lnTo>
                      <a:lnTo>
                        <a:pt x="923" y="98"/>
                      </a:lnTo>
                      <a:lnTo>
                        <a:pt x="925" y="99"/>
                      </a:lnTo>
                      <a:lnTo>
                        <a:pt x="927" y="100"/>
                      </a:lnTo>
                      <a:lnTo>
                        <a:pt x="928" y="101"/>
                      </a:lnTo>
                      <a:lnTo>
                        <a:pt x="930" y="102"/>
                      </a:lnTo>
                      <a:lnTo>
                        <a:pt x="932" y="102"/>
                      </a:lnTo>
                      <a:lnTo>
                        <a:pt x="933" y="102"/>
                      </a:lnTo>
                      <a:lnTo>
                        <a:pt x="935" y="102"/>
                      </a:lnTo>
                      <a:lnTo>
                        <a:pt x="937" y="102"/>
                      </a:lnTo>
                      <a:lnTo>
                        <a:pt x="939" y="102"/>
                      </a:lnTo>
                      <a:lnTo>
                        <a:pt x="940" y="101"/>
                      </a:lnTo>
                      <a:lnTo>
                        <a:pt x="942" y="101"/>
                      </a:lnTo>
                      <a:lnTo>
                        <a:pt x="944" y="100"/>
                      </a:lnTo>
                      <a:lnTo>
                        <a:pt x="945" y="99"/>
                      </a:lnTo>
                      <a:lnTo>
                        <a:pt x="947" y="99"/>
                      </a:lnTo>
                      <a:lnTo>
                        <a:pt x="949" y="98"/>
                      </a:lnTo>
                      <a:lnTo>
                        <a:pt x="951" y="98"/>
                      </a:lnTo>
                      <a:lnTo>
                        <a:pt x="952" y="98"/>
                      </a:lnTo>
                      <a:lnTo>
                        <a:pt x="954" y="97"/>
                      </a:lnTo>
                      <a:lnTo>
                        <a:pt x="956" y="96"/>
                      </a:lnTo>
                      <a:lnTo>
                        <a:pt x="957" y="96"/>
                      </a:lnTo>
                      <a:lnTo>
                        <a:pt x="959" y="96"/>
                      </a:lnTo>
                      <a:lnTo>
                        <a:pt x="961" y="96"/>
                      </a:lnTo>
                      <a:lnTo>
                        <a:pt x="963" y="96"/>
                      </a:lnTo>
                      <a:lnTo>
                        <a:pt x="964" y="97"/>
                      </a:lnTo>
                      <a:lnTo>
                        <a:pt x="966" y="99"/>
                      </a:lnTo>
                      <a:lnTo>
                        <a:pt x="968" y="102"/>
                      </a:lnTo>
                      <a:lnTo>
                        <a:pt x="969" y="104"/>
                      </a:lnTo>
                      <a:lnTo>
                        <a:pt x="971" y="106"/>
                      </a:lnTo>
                      <a:lnTo>
                        <a:pt x="973" y="107"/>
                      </a:lnTo>
                      <a:lnTo>
                        <a:pt x="975" y="107"/>
                      </a:lnTo>
                      <a:lnTo>
                        <a:pt x="976" y="105"/>
                      </a:lnTo>
                      <a:lnTo>
                        <a:pt x="978" y="102"/>
                      </a:lnTo>
                      <a:lnTo>
                        <a:pt x="979" y="98"/>
                      </a:lnTo>
                      <a:lnTo>
                        <a:pt x="981" y="92"/>
                      </a:lnTo>
                      <a:lnTo>
                        <a:pt x="983" y="86"/>
                      </a:lnTo>
                      <a:lnTo>
                        <a:pt x="985" y="80"/>
                      </a:lnTo>
                      <a:lnTo>
                        <a:pt x="987" y="75"/>
                      </a:lnTo>
                      <a:lnTo>
                        <a:pt x="988" y="71"/>
                      </a:lnTo>
                      <a:lnTo>
                        <a:pt x="990" y="67"/>
                      </a:lnTo>
                      <a:lnTo>
                        <a:pt x="991" y="66"/>
                      </a:lnTo>
                      <a:lnTo>
                        <a:pt x="993" y="66"/>
                      </a:lnTo>
                      <a:lnTo>
                        <a:pt x="995" y="66"/>
                      </a:lnTo>
                      <a:lnTo>
                        <a:pt x="997" y="67"/>
                      </a:lnTo>
                      <a:lnTo>
                        <a:pt x="999" y="69"/>
                      </a:lnTo>
                      <a:lnTo>
                        <a:pt x="1000" y="71"/>
                      </a:lnTo>
                      <a:lnTo>
                        <a:pt x="1002" y="72"/>
                      </a:lnTo>
                      <a:lnTo>
                        <a:pt x="1003" y="74"/>
                      </a:lnTo>
                      <a:lnTo>
                        <a:pt x="1005" y="75"/>
                      </a:lnTo>
                      <a:lnTo>
                        <a:pt x="1007" y="76"/>
                      </a:lnTo>
                      <a:lnTo>
                        <a:pt x="1009" y="76"/>
                      </a:lnTo>
                      <a:lnTo>
                        <a:pt x="1011" y="74"/>
                      </a:lnTo>
                      <a:lnTo>
                        <a:pt x="1012" y="72"/>
                      </a:lnTo>
                      <a:lnTo>
                        <a:pt x="1014" y="68"/>
                      </a:lnTo>
                      <a:lnTo>
                        <a:pt x="1015" y="65"/>
                      </a:lnTo>
                      <a:lnTo>
                        <a:pt x="1017" y="61"/>
                      </a:lnTo>
                      <a:lnTo>
                        <a:pt x="1019" y="58"/>
                      </a:lnTo>
                      <a:lnTo>
                        <a:pt x="1021" y="55"/>
                      </a:lnTo>
                      <a:lnTo>
                        <a:pt x="1022" y="55"/>
                      </a:lnTo>
                      <a:lnTo>
                        <a:pt x="1024" y="57"/>
                      </a:lnTo>
                      <a:lnTo>
                        <a:pt x="1026" y="60"/>
                      </a:lnTo>
                      <a:lnTo>
                        <a:pt x="1027" y="65"/>
                      </a:lnTo>
                      <a:lnTo>
                        <a:pt x="1029" y="70"/>
                      </a:lnTo>
                      <a:lnTo>
                        <a:pt x="1031" y="75"/>
                      </a:lnTo>
                      <a:lnTo>
                        <a:pt x="1033" y="79"/>
                      </a:lnTo>
                      <a:lnTo>
                        <a:pt x="1034" y="81"/>
                      </a:lnTo>
                      <a:lnTo>
                        <a:pt x="1036" y="81"/>
                      </a:lnTo>
                      <a:lnTo>
                        <a:pt x="1038" y="80"/>
                      </a:lnTo>
                      <a:lnTo>
                        <a:pt x="1039" y="78"/>
                      </a:lnTo>
                      <a:lnTo>
                        <a:pt x="1041" y="75"/>
                      </a:lnTo>
                      <a:lnTo>
                        <a:pt x="1043" y="73"/>
                      </a:lnTo>
                      <a:lnTo>
                        <a:pt x="1045" y="72"/>
                      </a:lnTo>
                      <a:lnTo>
                        <a:pt x="1046" y="73"/>
                      </a:lnTo>
                      <a:lnTo>
                        <a:pt x="1048" y="75"/>
                      </a:lnTo>
                      <a:lnTo>
                        <a:pt x="1050" y="78"/>
                      </a:lnTo>
                      <a:lnTo>
                        <a:pt x="1051" y="82"/>
                      </a:lnTo>
                      <a:lnTo>
                        <a:pt x="1053" y="85"/>
                      </a:lnTo>
                      <a:lnTo>
                        <a:pt x="1055" y="88"/>
                      </a:lnTo>
                      <a:lnTo>
                        <a:pt x="1057" y="90"/>
                      </a:lnTo>
                      <a:lnTo>
                        <a:pt x="1058" y="91"/>
                      </a:lnTo>
                      <a:lnTo>
                        <a:pt x="1060" y="92"/>
                      </a:lnTo>
                      <a:lnTo>
                        <a:pt x="1062" y="92"/>
                      </a:lnTo>
                      <a:lnTo>
                        <a:pt x="1063" y="92"/>
                      </a:lnTo>
                      <a:lnTo>
                        <a:pt x="1065" y="92"/>
                      </a:lnTo>
                      <a:lnTo>
                        <a:pt x="1067" y="92"/>
                      </a:lnTo>
                      <a:lnTo>
                        <a:pt x="1068" y="92"/>
                      </a:lnTo>
                      <a:lnTo>
                        <a:pt x="1070" y="92"/>
                      </a:lnTo>
                      <a:lnTo>
                        <a:pt x="1072" y="91"/>
                      </a:lnTo>
                      <a:lnTo>
                        <a:pt x="1074" y="90"/>
                      </a:lnTo>
                      <a:lnTo>
                        <a:pt x="1075" y="88"/>
                      </a:lnTo>
                      <a:lnTo>
                        <a:pt x="1077" y="86"/>
                      </a:lnTo>
                      <a:lnTo>
                        <a:pt x="1079" y="84"/>
                      </a:lnTo>
                      <a:lnTo>
                        <a:pt x="1080" y="82"/>
                      </a:lnTo>
                      <a:lnTo>
                        <a:pt x="1082" y="80"/>
                      </a:lnTo>
                      <a:lnTo>
                        <a:pt x="1084" y="79"/>
                      </a:lnTo>
                      <a:lnTo>
                        <a:pt x="1086" y="77"/>
                      </a:lnTo>
                      <a:lnTo>
                        <a:pt x="1087" y="76"/>
                      </a:lnTo>
                      <a:lnTo>
                        <a:pt x="1089" y="75"/>
                      </a:lnTo>
                      <a:lnTo>
                        <a:pt x="1091" y="73"/>
                      </a:lnTo>
                      <a:lnTo>
                        <a:pt x="1092" y="72"/>
                      </a:lnTo>
                      <a:lnTo>
                        <a:pt x="1094" y="71"/>
                      </a:lnTo>
                      <a:lnTo>
                        <a:pt x="1096" y="70"/>
                      </a:lnTo>
                      <a:lnTo>
                        <a:pt x="1098" y="70"/>
                      </a:lnTo>
                      <a:lnTo>
                        <a:pt x="1099" y="71"/>
                      </a:lnTo>
                      <a:lnTo>
                        <a:pt x="1101" y="72"/>
                      </a:lnTo>
                      <a:lnTo>
                        <a:pt x="1103" y="73"/>
                      </a:lnTo>
                      <a:lnTo>
                        <a:pt x="1104" y="75"/>
                      </a:lnTo>
                      <a:lnTo>
                        <a:pt x="1106" y="76"/>
                      </a:lnTo>
                      <a:lnTo>
                        <a:pt x="1108" y="75"/>
                      </a:lnTo>
                      <a:lnTo>
                        <a:pt x="1110" y="73"/>
                      </a:lnTo>
                      <a:lnTo>
                        <a:pt x="1111" y="70"/>
                      </a:lnTo>
                      <a:lnTo>
                        <a:pt x="1113" y="66"/>
                      </a:lnTo>
                      <a:lnTo>
                        <a:pt x="1114" y="62"/>
                      </a:lnTo>
                      <a:lnTo>
                        <a:pt x="1116" y="58"/>
                      </a:lnTo>
                      <a:lnTo>
                        <a:pt x="1118" y="55"/>
                      </a:lnTo>
                      <a:lnTo>
                        <a:pt x="1120" y="53"/>
                      </a:lnTo>
                      <a:lnTo>
                        <a:pt x="1122" y="54"/>
                      </a:lnTo>
                      <a:lnTo>
                        <a:pt x="1123" y="55"/>
                      </a:lnTo>
                      <a:lnTo>
                        <a:pt x="1125" y="58"/>
                      </a:lnTo>
                      <a:lnTo>
                        <a:pt x="1126" y="61"/>
                      </a:lnTo>
                      <a:lnTo>
                        <a:pt x="1128" y="64"/>
                      </a:lnTo>
                      <a:lnTo>
                        <a:pt x="1130" y="66"/>
                      </a:lnTo>
                      <a:lnTo>
                        <a:pt x="1132" y="66"/>
                      </a:lnTo>
                      <a:lnTo>
                        <a:pt x="1134" y="65"/>
                      </a:lnTo>
                      <a:lnTo>
                        <a:pt x="1135" y="63"/>
                      </a:lnTo>
                      <a:lnTo>
                        <a:pt x="1137" y="61"/>
                      </a:lnTo>
                      <a:lnTo>
                        <a:pt x="1138" y="59"/>
                      </a:lnTo>
                      <a:lnTo>
                        <a:pt x="1140" y="57"/>
                      </a:lnTo>
                      <a:lnTo>
                        <a:pt x="1142" y="57"/>
                      </a:lnTo>
                      <a:lnTo>
                        <a:pt x="1144" y="57"/>
                      </a:lnTo>
                      <a:lnTo>
                        <a:pt x="1146" y="59"/>
                      </a:lnTo>
                      <a:lnTo>
                        <a:pt x="1147" y="61"/>
                      </a:lnTo>
                      <a:lnTo>
                        <a:pt x="1149" y="64"/>
                      </a:lnTo>
                      <a:lnTo>
                        <a:pt x="1150" y="67"/>
                      </a:lnTo>
                      <a:lnTo>
                        <a:pt x="1152" y="70"/>
                      </a:lnTo>
                      <a:lnTo>
                        <a:pt x="1154" y="73"/>
                      </a:lnTo>
                      <a:lnTo>
                        <a:pt x="1156" y="76"/>
                      </a:lnTo>
                      <a:lnTo>
                        <a:pt x="1157" y="79"/>
                      </a:lnTo>
                      <a:lnTo>
                        <a:pt x="1159" y="81"/>
                      </a:lnTo>
                      <a:lnTo>
                        <a:pt x="1161" y="82"/>
                      </a:lnTo>
                      <a:lnTo>
                        <a:pt x="1162" y="83"/>
                      </a:lnTo>
                      <a:lnTo>
                        <a:pt x="1164" y="82"/>
                      </a:lnTo>
                      <a:lnTo>
                        <a:pt x="1166" y="79"/>
                      </a:lnTo>
                      <a:lnTo>
                        <a:pt x="1168" y="75"/>
                      </a:lnTo>
                      <a:lnTo>
                        <a:pt x="1169" y="70"/>
                      </a:lnTo>
                      <a:lnTo>
                        <a:pt x="1171" y="64"/>
                      </a:lnTo>
                      <a:lnTo>
                        <a:pt x="1173" y="59"/>
                      </a:lnTo>
                      <a:lnTo>
                        <a:pt x="1174" y="56"/>
                      </a:lnTo>
                      <a:lnTo>
                        <a:pt x="1176" y="54"/>
                      </a:lnTo>
                      <a:lnTo>
                        <a:pt x="1178" y="55"/>
                      </a:lnTo>
                      <a:lnTo>
                        <a:pt x="1180" y="58"/>
                      </a:lnTo>
                      <a:lnTo>
                        <a:pt x="1181" y="62"/>
                      </a:lnTo>
                      <a:lnTo>
                        <a:pt x="1183" y="68"/>
                      </a:lnTo>
                      <a:lnTo>
                        <a:pt x="1185" y="72"/>
                      </a:lnTo>
                      <a:lnTo>
                        <a:pt x="1186" y="76"/>
                      </a:lnTo>
                      <a:lnTo>
                        <a:pt x="1188" y="77"/>
                      </a:lnTo>
                      <a:lnTo>
                        <a:pt x="1190" y="74"/>
                      </a:lnTo>
                      <a:lnTo>
                        <a:pt x="1192" y="70"/>
                      </a:lnTo>
                      <a:lnTo>
                        <a:pt x="1193" y="64"/>
                      </a:lnTo>
                      <a:lnTo>
                        <a:pt x="1195" y="57"/>
                      </a:lnTo>
                      <a:lnTo>
                        <a:pt x="1197" y="51"/>
                      </a:lnTo>
                      <a:lnTo>
                        <a:pt x="1198" y="46"/>
                      </a:lnTo>
                      <a:lnTo>
                        <a:pt x="1200" y="45"/>
                      </a:lnTo>
                      <a:lnTo>
                        <a:pt x="1202" y="46"/>
                      </a:lnTo>
                      <a:lnTo>
                        <a:pt x="1204" y="49"/>
                      </a:lnTo>
                      <a:lnTo>
                        <a:pt x="1205" y="55"/>
                      </a:lnTo>
                      <a:lnTo>
                        <a:pt x="1207" y="62"/>
                      </a:lnTo>
                      <a:lnTo>
                        <a:pt x="1209" y="68"/>
                      </a:lnTo>
                      <a:lnTo>
                        <a:pt x="1210" y="72"/>
                      </a:lnTo>
                      <a:lnTo>
                        <a:pt x="1212" y="75"/>
                      </a:lnTo>
                      <a:lnTo>
                        <a:pt x="1214" y="74"/>
                      </a:lnTo>
                      <a:lnTo>
                        <a:pt x="1216" y="72"/>
                      </a:lnTo>
                      <a:lnTo>
                        <a:pt x="1217" y="68"/>
                      </a:lnTo>
                      <a:lnTo>
                        <a:pt x="1219" y="64"/>
                      </a:lnTo>
                      <a:lnTo>
                        <a:pt x="1221" y="60"/>
                      </a:lnTo>
                      <a:lnTo>
                        <a:pt x="1222" y="58"/>
                      </a:lnTo>
                      <a:lnTo>
                        <a:pt x="1224" y="56"/>
                      </a:lnTo>
                      <a:lnTo>
                        <a:pt x="1226" y="57"/>
                      </a:lnTo>
                      <a:lnTo>
                        <a:pt x="1228" y="58"/>
                      </a:lnTo>
                      <a:lnTo>
                        <a:pt x="1229" y="60"/>
                      </a:lnTo>
                      <a:lnTo>
                        <a:pt x="1231" y="63"/>
                      </a:lnTo>
                      <a:lnTo>
                        <a:pt x="1233" y="65"/>
                      </a:lnTo>
                      <a:lnTo>
                        <a:pt x="1234" y="66"/>
                      </a:lnTo>
                      <a:lnTo>
                        <a:pt x="1236" y="66"/>
                      </a:lnTo>
                      <a:lnTo>
                        <a:pt x="1238" y="66"/>
                      </a:lnTo>
                      <a:lnTo>
                        <a:pt x="1240" y="65"/>
                      </a:lnTo>
                      <a:lnTo>
                        <a:pt x="1241" y="65"/>
                      </a:lnTo>
                      <a:lnTo>
                        <a:pt x="1243" y="66"/>
                      </a:lnTo>
                      <a:lnTo>
                        <a:pt x="1245" y="68"/>
                      </a:lnTo>
                      <a:lnTo>
                        <a:pt x="1246" y="70"/>
                      </a:lnTo>
                      <a:lnTo>
                        <a:pt x="1248" y="73"/>
                      </a:lnTo>
                      <a:lnTo>
                        <a:pt x="1250" y="74"/>
                      </a:lnTo>
                      <a:lnTo>
                        <a:pt x="1252" y="75"/>
                      </a:lnTo>
                      <a:lnTo>
                        <a:pt x="1253" y="74"/>
                      </a:lnTo>
                      <a:lnTo>
                        <a:pt x="1255" y="72"/>
                      </a:lnTo>
                      <a:lnTo>
                        <a:pt x="1257" y="68"/>
                      </a:lnTo>
                      <a:lnTo>
                        <a:pt x="1258" y="64"/>
                      </a:lnTo>
                      <a:lnTo>
                        <a:pt x="1260" y="60"/>
                      </a:lnTo>
                      <a:lnTo>
                        <a:pt x="1262" y="57"/>
                      </a:lnTo>
                      <a:lnTo>
                        <a:pt x="1264" y="55"/>
                      </a:lnTo>
                      <a:lnTo>
                        <a:pt x="1265" y="56"/>
                      </a:lnTo>
                      <a:lnTo>
                        <a:pt x="1267" y="58"/>
                      </a:lnTo>
                      <a:lnTo>
                        <a:pt x="1269" y="62"/>
                      </a:lnTo>
                      <a:lnTo>
                        <a:pt x="1270" y="66"/>
                      </a:lnTo>
                      <a:lnTo>
                        <a:pt x="1272" y="70"/>
                      </a:lnTo>
                      <a:lnTo>
                        <a:pt x="1274" y="72"/>
                      </a:lnTo>
                      <a:lnTo>
                        <a:pt x="1275" y="73"/>
                      </a:lnTo>
                      <a:lnTo>
                        <a:pt x="1277" y="71"/>
                      </a:lnTo>
                      <a:lnTo>
                        <a:pt x="1279" y="68"/>
                      </a:lnTo>
                      <a:lnTo>
                        <a:pt x="1281" y="65"/>
                      </a:lnTo>
                      <a:lnTo>
                        <a:pt x="1282" y="62"/>
                      </a:lnTo>
                      <a:lnTo>
                        <a:pt x="1284" y="60"/>
                      </a:lnTo>
                      <a:lnTo>
                        <a:pt x="1286" y="59"/>
                      </a:lnTo>
                      <a:lnTo>
                        <a:pt x="1287" y="60"/>
                      </a:lnTo>
                      <a:lnTo>
                        <a:pt x="1289" y="62"/>
                      </a:lnTo>
                      <a:lnTo>
                        <a:pt x="1291" y="65"/>
                      </a:lnTo>
                      <a:lnTo>
                        <a:pt x="1292" y="68"/>
                      </a:lnTo>
                      <a:lnTo>
                        <a:pt x="1294" y="71"/>
                      </a:lnTo>
                      <a:lnTo>
                        <a:pt x="1296" y="71"/>
                      </a:lnTo>
                      <a:lnTo>
                        <a:pt x="1298" y="71"/>
                      </a:lnTo>
                      <a:lnTo>
                        <a:pt x="1299" y="69"/>
                      </a:lnTo>
                      <a:lnTo>
                        <a:pt x="1301" y="66"/>
                      </a:lnTo>
                      <a:lnTo>
                        <a:pt x="1303" y="64"/>
                      </a:lnTo>
                      <a:lnTo>
                        <a:pt x="1304" y="62"/>
                      </a:lnTo>
                      <a:lnTo>
                        <a:pt x="1306" y="62"/>
                      </a:lnTo>
                      <a:lnTo>
                        <a:pt x="1308" y="63"/>
                      </a:lnTo>
                      <a:lnTo>
                        <a:pt x="1309" y="66"/>
                      </a:lnTo>
                      <a:lnTo>
                        <a:pt x="1311" y="69"/>
                      </a:lnTo>
                      <a:lnTo>
                        <a:pt x="1313" y="72"/>
                      </a:lnTo>
                      <a:lnTo>
                        <a:pt x="1315" y="76"/>
                      </a:lnTo>
                      <a:lnTo>
                        <a:pt x="1316" y="78"/>
                      </a:lnTo>
                      <a:lnTo>
                        <a:pt x="1318" y="80"/>
                      </a:lnTo>
                      <a:lnTo>
                        <a:pt x="1320" y="81"/>
                      </a:lnTo>
                      <a:lnTo>
                        <a:pt x="1321" y="82"/>
                      </a:lnTo>
                      <a:lnTo>
                        <a:pt x="1323" y="82"/>
                      </a:lnTo>
                      <a:lnTo>
                        <a:pt x="1325" y="82"/>
                      </a:lnTo>
                      <a:lnTo>
                        <a:pt x="1327" y="82"/>
                      </a:lnTo>
                      <a:lnTo>
                        <a:pt x="1328" y="81"/>
                      </a:lnTo>
                      <a:lnTo>
                        <a:pt x="1330" y="81"/>
                      </a:lnTo>
                      <a:lnTo>
                        <a:pt x="1332" y="81"/>
                      </a:lnTo>
                      <a:lnTo>
                        <a:pt x="1333" y="81"/>
                      </a:lnTo>
                      <a:lnTo>
                        <a:pt x="1335" y="80"/>
                      </a:lnTo>
                      <a:lnTo>
                        <a:pt x="1337" y="79"/>
                      </a:lnTo>
                      <a:lnTo>
                        <a:pt x="1339" y="77"/>
                      </a:lnTo>
                      <a:lnTo>
                        <a:pt x="1340" y="76"/>
                      </a:lnTo>
                      <a:lnTo>
                        <a:pt x="1342" y="74"/>
                      </a:lnTo>
                      <a:lnTo>
                        <a:pt x="1344" y="72"/>
                      </a:lnTo>
                      <a:lnTo>
                        <a:pt x="1345" y="71"/>
                      </a:lnTo>
                      <a:lnTo>
                        <a:pt x="1347" y="71"/>
                      </a:lnTo>
                      <a:lnTo>
                        <a:pt x="1349" y="70"/>
                      </a:lnTo>
                      <a:lnTo>
                        <a:pt x="1351" y="70"/>
                      </a:lnTo>
                      <a:lnTo>
                        <a:pt x="1352" y="70"/>
                      </a:lnTo>
                      <a:lnTo>
                        <a:pt x="1354" y="70"/>
                      </a:lnTo>
                      <a:lnTo>
                        <a:pt x="1356" y="70"/>
                      </a:lnTo>
                      <a:lnTo>
                        <a:pt x="1357" y="70"/>
                      </a:lnTo>
                      <a:lnTo>
                        <a:pt x="1359" y="69"/>
                      </a:lnTo>
                      <a:lnTo>
                        <a:pt x="1361" y="68"/>
                      </a:lnTo>
                      <a:lnTo>
                        <a:pt x="1363" y="67"/>
                      </a:lnTo>
                      <a:lnTo>
                        <a:pt x="1364" y="65"/>
                      </a:lnTo>
                      <a:lnTo>
                        <a:pt x="1366" y="64"/>
                      </a:lnTo>
                      <a:lnTo>
                        <a:pt x="1368" y="64"/>
                      </a:lnTo>
                      <a:lnTo>
                        <a:pt x="1369" y="63"/>
                      </a:lnTo>
                      <a:lnTo>
                        <a:pt x="1371" y="64"/>
                      </a:lnTo>
                      <a:lnTo>
                        <a:pt x="1373" y="66"/>
                      </a:lnTo>
                      <a:lnTo>
                        <a:pt x="1375" y="69"/>
                      </a:lnTo>
                      <a:lnTo>
                        <a:pt x="1376" y="73"/>
                      </a:lnTo>
                      <a:lnTo>
                        <a:pt x="1378" y="77"/>
                      </a:lnTo>
                      <a:lnTo>
                        <a:pt x="1380" y="80"/>
                      </a:lnTo>
                      <a:lnTo>
                        <a:pt x="1381" y="84"/>
                      </a:lnTo>
                      <a:lnTo>
                        <a:pt x="1383" y="85"/>
                      </a:lnTo>
                      <a:lnTo>
                        <a:pt x="1385" y="86"/>
                      </a:lnTo>
                      <a:lnTo>
                        <a:pt x="1387" y="85"/>
                      </a:lnTo>
                      <a:lnTo>
                        <a:pt x="1388" y="84"/>
                      </a:lnTo>
                      <a:lnTo>
                        <a:pt x="1390" y="81"/>
                      </a:lnTo>
                      <a:lnTo>
                        <a:pt x="1392" y="79"/>
                      </a:lnTo>
                      <a:lnTo>
                        <a:pt x="1393" y="77"/>
                      </a:lnTo>
                      <a:lnTo>
                        <a:pt x="1395" y="75"/>
                      </a:lnTo>
                      <a:lnTo>
                        <a:pt x="1397" y="74"/>
                      </a:lnTo>
                      <a:lnTo>
                        <a:pt x="1399" y="73"/>
                      </a:lnTo>
                      <a:lnTo>
                        <a:pt x="1400" y="72"/>
                      </a:lnTo>
                      <a:lnTo>
                        <a:pt x="1402" y="70"/>
                      </a:lnTo>
                      <a:lnTo>
                        <a:pt x="1404" y="66"/>
                      </a:lnTo>
                      <a:lnTo>
                        <a:pt x="1405" y="61"/>
                      </a:lnTo>
                      <a:lnTo>
                        <a:pt x="1407" y="54"/>
                      </a:lnTo>
                      <a:lnTo>
                        <a:pt x="1409" y="48"/>
                      </a:lnTo>
                      <a:lnTo>
                        <a:pt x="1411" y="41"/>
                      </a:lnTo>
                      <a:lnTo>
                        <a:pt x="1412" y="35"/>
                      </a:lnTo>
                      <a:lnTo>
                        <a:pt x="1414" y="31"/>
                      </a:lnTo>
                      <a:lnTo>
                        <a:pt x="1415" y="29"/>
                      </a:lnTo>
                      <a:lnTo>
                        <a:pt x="1417" y="29"/>
                      </a:lnTo>
                      <a:lnTo>
                        <a:pt x="1419" y="31"/>
                      </a:lnTo>
                      <a:lnTo>
                        <a:pt x="1421" y="33"/>
                      </a:lnTo>
                      <a:lnTo>
                        <a:pt x="1423" y="36"/>
                      </a:lnTo>
                      <a:lnTo>
                        <a:pt x="1424" y="39"/>
                      </a:lnTo>
                      <a:lnTo>
                        <a:pt x="1426" y="42"/>
                      </a:lnTo>
                      <a:lnTo>
                        <a:pt x="1427" y="43"/>
                      </a:lnTo>
                      <a:lnTo>
                        <a:pt x="1429" y="43"/>
                      </a:lnTo>
                      <a:lnTo>
                        <a:pt x="1431" y="44"/>
                      </a:lnTo>
                      <a:lnTo>
                        <a:pt x="1433" y="44"/>
                      </a:lnTo>
                      <a:lnTo>
                        <a:pt x="1435" y="44"/>
                      </a:lnTo>
                      <a:lnTo>
                        <a:pt x="1436" y="45"/>
                      </a:lnTo>
                      <a:lnTo>
                        <a:pt x="1438" y="46"/>
                      </a:lnTo>
                      <a:lnTo>
                        <a:pt x="1439" y="47"/>
                      </a:lnTo>
                      <a:lnTo>
                        <a:pt x="1441" y="48"/>
                      </a:lnTo>
                      <a:lnTo>
                        <a:pt x="1443" y="48"/>
                      </a:lnTo>
                      <a:lnTo>
                        <a:pt x="1445" y="48"/>
                      </a:lnTo>
                      <a:lnTo>
                        <a:pt x="1447" y="48"/>
                      </a:lnTo>
                      <a:lnTo>
                        <a:pt x="1448" y="47"/>
                      </a:lnTo>
                      <a:lnTo>
                        <a:pt x="1450" y="46"/>
                      </a:lnTo>
                      <a:lnTo>
                        <a:pt x="1451" y="44"/>
                      </a:lnTo>
                      <a:lnTo>
                        <a:pt x="1453" y="43"/>
                      </a:lnTo>
                      <a:lnTo>
                        <a:pt x="1455" y="43"/>
                      </a:lnTo>
                      <a:lnTo>
                        <a:pt x="1457" y="43"/>
                      </a:lnTo>
                      <a:lnTo>
                        <a:pt x="1458" y="44"/>
                      </a:lnTo>
                      <a:lnTo>
                        <a:pt x="1460" y="45"/>
                      </a:lnTo>
                      <a:lnTo>
                        <a:pt x="1462" y="46"/>
                      </a:lnTo>
                      <a:lnTo>
                        <a:pt x="1463" y="47"/>
                      </a:lnTo>
                      <a:lnTo>
                        <a:pt x="1465" y="47"/>
                      </a:lnTo>
                      <a:lnTo>
                        <a:pt x="1467" y="46"/>
                      </a:lnTo>
                      <a:lnTo>
                        <a:pt x="1469" y="45"/>
                      </a:lnTo>
                      <a:lnTo>
                        <a:pt x="1470" y="44"/>
                      </a:lnTo>
                      <a:lnTo>
                        <a:pt x="1472" y="43"/>
                      </a:lnTo>
                      <a:lnTo>
                        <a:pt x="1474" y="42"/>
                      </a:lnTo>
                      <a:lnTo>
                        <a:pt x="1475" y="41"/>
                      </a:lnTo>
                      <a:lnTo>
                        <a:pt x="1477" y="41"/>
                      </a:lnTo>
                      <a:lnTo>
                        <a:pt x="1479" y="41"/>
                      </a:lnTo>
                      <a:lnTo>
                        <a:pt x="1481" y="42"/>
                      </a:lnTo>
                      <a:lnTo>
                        <a:pt x="1482" y="42"/>
                      </a:lnTo>
                      <a:lnTo>
                        <a:pt x="1484" y="43"/>
                      </a:lnTo>
                      <a:lnTo>
                        <a:pt x="1486" y="44"/>
                      </a:lnTo>
                      <a:lnTo>
                        <a:pt x="1487" y="44"/>
                      </a:lnTo>
                      <a:lnTo>
                        <a:pt x="1489" y="43"/>
                      </a:lnTo>
                      <a:lnTo>
                        <a:pt x="1491" y="42"/>
                      </a:lnTo>
                      <a:lnTo>
                        <a:pt x="1493" y="39"/>
                      </a:lnTo>
                      <a:lnTo>
                        <a:pt x="1494" y="35"/>
                      </a:lnTo>
                      <a:lnTo>
                        <a:pt x="1496" y="31"/>
                      </a:lnTo>
                      <a:lnTo>
                        <a:pt x="1498" y="27"/>
                      </a:lnTo>
                      <a:lnTo>
                        <a:pt x="1499" y="22"/>
                      </a:lnTo>
                      <a:lnTo>
                        <a:pt x="1501" y="19"/>
                      </a:lnTo>
                      <a:lnTo>
                        <a:pt x="1503" y="17"/>
                      </a:lnTo>
                      <a:lnTo>
                        <a:pt x="1505" y="16"/>
                      </a:lnTo>
                      <a:lnTo>
                        <a:pt x="1506" y="17"/>
                      </a:lnTo>
                      <a:lnTo>
                        <a:pt x="1508" y="19"/>
                      </a:lnTo>
                      <a:lnTo>
                        <a:pt x="1510" y="22"/>
                      </a:lnTo>
                      <a:lnTo>
                        <a:pt x="1511" y="26"/>
                      </a:lnTo>
                      <a:lnTo>
                        <a:pt x="1513" y="30"/>
                      </a:lnTo>
                      <a:lnTo>
                        <a:pt x="1515" y="33"/>
                      </a:lnTo>
                      <a:lnTo>
                        <a:pt x="1516" y="36"/>
                      </a:lnTo>
                      <a:lnTo>
                        <a:pt x="1518" y="37"/>
                      </a:lnTo>
                      <a:lnTo>
                        <a:pt x="1520" y="37"/>
                      </a:lnTo>
                      <a:lnTo>
                        <a:pt x="1522" y="37"/>
                      </a:lnTo>
                      <a:lnTo>
                        <a:pt x="1523" y="36"/>
                      </a:lnTo>
                      <a:lnTo>
                        <a:pt x="1525" y="35"/>
                      </a:lnTo>
                      <a:lnTo>
                        <a:pt x="1527" y="33"/>
                      </a:lnTo>
                      <a:lnTo>
                        <a:pt x="1528" y="32"/>
                      </a:lnTo>
                      <a:lnTo>
                        <a:pt x="1530" y="31"/>
                      </a:lnTo>
                      <a:lnTo>
                        <a:pt x="1532" y="30"/>
                      </a:lnTo>
                      <a:lnTo>
                        <a:pt x="1534" y="29"/>
                      </a:lnTo>
                      <a:lnTo>
                        <a:pt x="1535" y="29"/>
                      </a:lnTo>
                      <a:lnTo>
                        <a:pt x="1537" y="29"/>
                      </a:lnTo>
                      <a:lnTo>
                        <a:pt x="1539" y="30"/>
                      </a:lnTo>
                      <a:lnTo>
                        <a:pt x="1540" y="31"/>
                      </a:lnTo>
                      <a:lnTo>
                        <a:pt x="1542" y="33"/>
                      </a:lnTo>
                      <a:lnTo>
                        <a:pt x="1544" y="34"/>
                      </a:lnTo>
                      <a:lnTo>
                        <a:pt x="1546" y="37"/>
                      </a:lnTo>
                      <a:lnTo>
                        <a:pt x="1547" y="39"/>
                      </a:lnTo>
                      <a:lnTo>
                        <a:pt x="1549" y="41"/>
                      </a:lnTo>
                      <a:lnTo>
                        <a:pt x="1551" y="43"/>
                      </a:lnTo>
                      <a:lnTo>
                        <a:pt x="1552" y="44"/>
                      </a:lnTo>
                      <a:lnTo>
                        <a:pt x="1554" y="44"/>
                      </a:lnTo>
                      <a:lnTo>
                        <a:pt x="1556" y="45"/>
                      </a:lnTo>
                      <a:lnTo>
                        <a:pt x="1558" y="44"/>
                      </a:lnTo>
                      <a:lnTo>
                        <a:pt x="1559" y="44"/>
                      </a:lnTo>
                      <a:lnTo>
                        <a:pt x="1561" y="44"/>
                      </a:lnTo>
                      <a:lnTo>
                        <a:pt x="1562" y="44"/>
                      </a:lnTo>
                      <a:lnTo>
                        <a:pt x="1564" y="44"/>
                      </a:lnTo>
                      <a:lnTo>
                        <a:pt x="1566" y="45"/>
                      </a:lnTo>
                      <a:lnTo>
                        <a:pt x="1568" y="45"/>
                      </a:lnTo>
                      <a:lnTo>
                        <a:pt x="1570" y="46"/>
                      </a:lnTo>
                      <a:lnTo>
                        <a:pt x="1571" y="46"/>
                      </a:lnTo>
                      <a:lnTo>
                        <a:pt x="1573" y="46"/>
                      </a:lnTo>
                      <a:lnTo>
                        <a:pt x="1574" y="46"/>
                      </a:lnTo>
                      <a:lnTo>
                        <a:pt x="1576" y="46"/>
                      </a:lnTo>
                      <a:lnTo>
                        <a:pt x="1578" y="45"/>
                      </a:lnTo>
                      <a:lnTo>
                        <a:pt x="1580" y="45"/>
                      </a:lnTo>
                      <a:lnTo>
                        <a:pt x="1582" y="45"/>
                      </a:lnTo>
                      <a:lnTo>
                        <a:pt x="1583" y="44"/>
                      </a:lnTo>
                      <a:lnTo>
                        <a:pt x="1585" y="43"/>
                      </a:lnTo>
                      <a:lnTo>
                        <a:pt x="1586" y="42"/>
                      </a:lnTo>
                      <a:lnTo>
                        <a:pt x="1588" y="40"/>
                      </a:lnTo>
                      <a:lnTo>
                        <a:pt x="1590" y="39"/>
                      </a:lnTo>
                      <a:lnTo>
                        <a:pt x="1592" y="36"/>
                      </a:lnTo>
                      <a:lnTo>
                        <a:pt x="1593" y="35"/>
                      </a:lnTo>
                      <a:lnTo>
                        <a:pt x="1595" y="34"/>
                      </a:lnTo>
                      <a:lnTo>
                        <a:pt x="1597" y="33"/>
                      </a:lnTo>
                      <a:lnTo>
                        <a:pt x="1598" y="33"/>
                      </a:lnTo>
                      <a:lnTo>
                        <a:pt x="1600" y="33"/>
                      </a:lnTo>
                      <a:lnTo>
                        <a:pt x="1602" y="33"/>
                      </a:lnTo>
                      <a:lnTo>
                        <a:pt x="1604" y="33"/>
                      </a:lnTo>
                      <a:lnTo>
                        <a:pt x="1605" y="32"/>
                      </a:lnTo>
                      <a:lnTo>
                        <a:pt x="1607" y="31"/>
                      </a:lnTo>
                      <a:lnTo>
                        <a:pt x="1609" y="29"/>
                      </a:lnTo>
                      <a:lnTo>
                        <a:pt x="1610" y="27"/>
                      </a:lnTo>
                      <a:lnTo>
                        <a:pt x="1612" y="24"/>
                      </a:lnTo>
                      <a:lnTo>
                        <a:pt x="1614" y="22"/>
                      </a:lnTo>
                      <a:lnTo>
                        <a:pt x="1616" y="20"/>
                      </a:lnTo>
                      <a:lnTo>
                        <a:pt x="1617" y="18"/>
                      </a:lnTo>
                      <a:lnTo>
                        <a:pt x="1619" y="18"/>
                      </a:lnTo>
                      <a:lnTo>
                        <a:pt x="1621" y="18"/>
                      </a:lnTo>
                      <a:lnTo>
                        <a:pt x="1622" y="18"/>
                      </a:lnTo>
                      <a:lnTo>
                        <a:pt x="1624" y="19"/>
                      </a:lnTo>
                      <a:lnTo>
                        <a:pt x="1626" y="20"/>
                      </a:lnTo>
                      <a:lnTo>
                        <a:pt x="1628" y="21"/>
                      </a:lnTo>
                      <a:lnTo>
                        <a:pt x="1629" y="22"/>
                      </a:lnTo>
                      <a:lnTo>
                        <a:pt x="1631" y="23"/>
                      </a:lnTo>
                      <a:lnTo>
                        <a:pt x="1633" y="24"/>
                      </a:lnTo>
                      <a:lnTo>
                        <a:pt x="1634" y="26"/>
                      </a:lnTo>
                      <a:lnTo>
                        <a:pt x="1636" y="28"/>
                      </a:lnTo>
                      <a:lnTo>
                        <a:pt x="1638" y="29"/>
                      </a:lnTo>
                      <a:lnTo>
                        <a:pt x="1640" y="31"/>
                      </a:lnTo>
                      <a:lnTo>
                        <a:pt x="1641" y="33"/>
                      </a:lnTo>
                      <a:lnTo>
                        <a:pt x="1643" y="34"/>
                      </a:lnTo>
                      <a:lnTo>
                        <a:pt x="1645" y="34"/>
                      </a:lnTo>
                      <a:lnTo>
                        <a:pt x="1646" y="35"/>
                      </a:lnTo>
                      <a:lnTo>
                        <a:pt x="1648" y="34"/>
                      </a:lnTo>
                      <a:lnTo>
                        <a:pt x="1650" y="34"/>
                      </a:lnTo>
                      <a:lnTo>
                        <a:pt x="1652" y="33"/>
                      </a:lnTo>
                      <a:lnTo>
                        <a:pt x="1653" y="32"/>
                      </a:lnTo>
                      <a:lnTo>
                        <a:pt x="1655" y="32"/>
                      </a:lnTo>
                      <a:lnTo>
                        <a:pt x="1657" y="31"/>
                      </a:lnTo>
                      <a:lnTo>
                        <a:pt x="1658" y="31"/>
                      </a:lnTo>
                      <a:lnTo>
                        <a:pt x="1660" y="31"/>
                      </a:lnTo>
                      <a:lnTo>
                        <a:pt x="1662" y="31"/>
                      </a:lnTo>
                      <a:lnTo>
                        <a:pt x="1664" y="30"/>
                      </a:lnTo>
                      <a:lnTo>
                        <a:pt x="1665" y="29"/>
                      </a:lnTo>
                      <a:lnTo>
                        <a:pt x="1667" y="28"/>
                      </a:lnTo>
                      <a:lnTo>
                        <a:pt x="1669" y="27"/>
                      </a:lnTo>
                      <a:lnTo>
                        <a:pt x="1670" y="26"/>
                      </a:lnTo>
                      <a:lnTo>
                        <a:pt x="1672" y="24"/>
                      </a:lnTo>
                      <a:lnTo>
                        <a:pt x="1674" y="23"/>
                      </a:lnTo>
                      <a:lnTo>
                        <a:pt x="1676" y="21"/>
                      </a:lnTo>
                      <a:lnTo>
                        <a:pt x="1677" y="19"/>
                      </a:lnTo>
                      <a:lnTo>
                        <a:pt x="1679" y="17"/>
                      </a:lnTo>
                      <a:lnTo>
                        <a:pt x="1681" y="15"/>
                      </a:lnTo>
                      <a:lnTo>
                        <a:pt x="1682" y="12"/>
                      </a:lnTo>
                      <a:lnTo>
                        <a:pt x="1684" y="9"/>
                      </a:lnTo>
                      <a:lnTo>
                        <a:pt x="1686" y="6"/>
                      </a:lnTo>
                      <a:lnTo>
                        <a:pt x="1688" y="5"/>
                      </a:lnTo>
                      <a:lnTo>
                        <a:pt x="1689" y="4"/>
                      </a:lnTo>
                      <a:lnTo>
                        <a:pt x="1691" y="3"/>
                      </a:lnTo>
                      <a:lnTo>
                        <a:pt x="1693" y="4"/>
                      </a:lnTo>
                      <a:lnTo>
                        <a:pt x="1694" y="6"/>
                      </a:lnTo>
                      <a:lnTo>
                        <a:pt x="1696" y="8"/>
                      </a:lnTo>
                      <a:lnTo>
                        <a:pt x="1698" y="11"/>
                      </a:lnTo>
                      <a:lnTo>
                        <a:pt x="1700" y="13"/>
                      </a:lnTo>
                      <a:lnTo>
                        <a:pt x="1701" y="16"/>
                      </a:lnTo>
                      <a:lnTo>
                        <a:pt x="1703" y="18"/>
                      </a:lnTo>
                      <a:lnTo>
                        <a:pt x="1705" y="20"/>
                      </a:lnTo>
                      <a:lnTo>
                        <a:pt x="1706" y="21"/>
                      </a:lnTo>
                      <a:lnTo>
                        <a:pt x="1708" y="22"/>
                      </a:lnTo>
                      <a:lnTo>
                        <a:pt x="1710" y="22"/>
                      </a:lnTo>
                      <a:lnTo>
                        <a:pt x="1712" y="23"/>
                      </a:lnTo>
                      <a:lnTo>
                        <a:pt x="1713" y="22"/>
                      </a:lnTo>
                      <a:lnTo>
                        <a:pt x="1715" y="22"/>
                      </a:lnTo>
                      <a:lnTo>
                        <a:pt x="1717" y="21"/>
                      </a:lnTo>
                      <a:lnTo>
                        <a:pt x="1718" y="20"/>
                      </a:lnTo>
                      <a:lnTo>
                        <a:pt x="1720" y="18"/>
                      </a:lnTo>
                      <a:lnTo>
                        <a:pt x="1722" y="15"/>
                      </a:lnTo>
                      <a:lnTo>
                        <a:pt x="1723" y="13"/>
                      </a:lnTo>
                      <a:lnTo>
                        <a:pt x="1725" y="10"/>
                      </a:lnTo>
                      <a:lnTo>
                        <a:pt x="1727" y="9"/>
                      </a:lnTo>
                      <a:lnTo>
                        <a:pt x="1728" y="7"/>
                      </a:lnTo>
                      <a:lnTo>
                        <a:pt x="1730" y="6"/>
                      </a:lnTo>
                      <a:lnTo>
                        <a:pt x="1732" y="7"/>
                      </a:lnTo>
                      <a:lnTo>
                        <a:pt x="1734" y="8"/>
                      </a:lnTo>
                      <a:lnTo>
                        <a:pt x="1735" y="9"/>
                      </a:lnTo>
                      <a:lnTo>
                        <a:pt x="1737" y="11"/>
                      </a:lnTo>
                      <a:lnTo>
                        <a:pt x="1739" y="14"/>
                      </a:lnTo>
                      <a:lnTo>
                        <a:pt x="1740" y="16"/>
                      </a:lnTo>
                      <a:lnTo>
                        <a:pt x="1742" y="18"/>
                      </a:lnTo>
                      <a:lnTo>
                        <a:pt x="1744" y="21"/>
                      </a:lnTo>
                      <a:lnTo>
                        <a:pt x="1746" y="22"/>
                      </a:lnTo>
                      <a:lnTo>
                        <a:pt x="1747" y="24"/>
                      </a:lnTo>
                      <a:lnTo>
                        <a:pt x="1749" y="25"/>
                      </a:lnTo>
                      <a:lnTo>
                        <a:pt x="1751" y="26"/>
                      </a:lnTo>
                      <a:lnTo>
                        <a:pt x="1752" y="26"/>
                      </a:lnTo>
                      <a:lnTo>
                        <a:pt x="1754" y="26"/>
                      </a:lnTo>
                      <a:lnTo>
                        <a:pt x="1756" y="25"/>
                      </a:lnTo>
                      <a:lnTo>
                        <a:pt x="1758" y="24"/>
                      </a:lnTo>
                      <a:lnTo>
                        <a:pt x="1759" y="23"/>
                      </a:lnTo>
                      <a:lnTo>
                        <a:pt x="1761" y="23"/>
                      </a:lnTo>
                      <a:lnTo>
                        <a:pt x="1763" y="22"/>
                      </a:lnTo>
                      <a:lnTo>
                        <a:pt x="1764" y="21"/>
                      </a:lnTo>
                      <a:lnTo>
                        <a:pt x="1766" y="21"/>
                      </a:lnTo>
                      <a:lnTo>
                        <a:pt x="1768" y="20"/>
                      </a:lnTo>
                      <a:lnTo>
                        <a:pt x="1769" y="20"/>
                      </a:lnTo>
                      <a:lnTo>
                        <a:pt x="1771" y="21"/>
                      </a:lnTo>
                      <a:lnTo>
                        <a:pt x="1773" y="21"/>
                      </a:lnTo>
                      <a:lnTo>
                        <a:pt x="1775" y="22"/>
                      </a:lnTo>
                      <a:lnTo>
                        <a:pt x="1776" y="23"/>
                      </a:lnTo>
                      <a:lnTo>
                        <a:pt x="1778" y="24"/>
                      </a:lnTo>
                      <a:lnTo>
                        <a:pt x="1780" y="25"/>
                      </a:lnTo>
                      <a:lnTo>
                        <a:pt x="1781" y="26"/>
                      </a:lnTo>
                      <a:lnTo>
                        <a:pt x="1783" y="26"/>
                      </a:lnTo>
                      <a:lnTo>
                        <a:pt x="1785" y="26"/>
                      </a:lnTo>
                      <a:lnTo>
                        <a:pt x="1787" y="26"/>
                      </a:lnTo>
                      <a:lnTo>
                        <a:pt x="1788" y="26"/>
                      </a:lnTo>
                      <a:lnTo>
                        <a:pt x="1790" y="25"/>
                      </a:lnTo>
                      <a:lnTo>
                        <a:pt x="1792" y="25"/>
                      </a:lnTo>
                      <a:lnTo>
                        <a:pt x="1793" y="25"/>
                      </a:lnTo>
                      <a:lnTo>
                        <a:pt x="1795" y="27"/>
                      </a:lnTo>
                      <a:lnTo>
                        <a:pt x="1797" y="28"/>
                      </a:lnTo>
                      <a:lnTo>
                        <a:pt x="1799" y="31"/>
                      </a:lnTo>
                      <a:lnTo>
                        <a:pt x="1800" y="34"/>
                      </a:lnTo>
                      <a:lnTo>
                        <a:pt x="1802" y="37"/>
                      </a:lnTo>
                      <a:lnTo>
                        <a:pt x="1804" y="39"/>
                      </a:lnTo>
                      <a:lnTo>
                        <a:pt x="1805" y="41"/>
                      </a:lnTo>
                      <a:lnTo>
                        <a:pt x="1807" y="41"/>
                      </a:lnTo>
                      <a:lnTo>
                        <a:pt x="1809" y="40"/>
                      </a:lnTo>
                      <a:lnTo>
                        <a:pt x="1811" y="38"/>
                      </a:lnTo>
                      <a:lnTo>
                        <a:pt x="1812" y="35"/>
                      </a:lnTo>
                      <a:lnTo>
                        <a:pt x="1814" y="31"/>
                      </a:lnTo>
                      <a:lnTo>
                        <a:pt x="1816" y="28"/>
                      </a:lnTo>
                      <a:lnTo>
                        <a:pt x="1817" y="24"/>
                      </a:lnTo>
                      <a:lnTo>
                        <a:pt x="1819" y="21"/>
                      </a:lnTo>
                      <a:lnTo>
                        <a:pt x="1821" y="17"/>
                      </a:lnTo>
                      <a:lnTo>
                        <a:pt x="1823" y="15"/>
                      </a:lnTo>
                      <a:lnTo>
                        <a:pt x="1824" y="13"/>
                      </a:lnTo>
                      <a:lnTo>
                        <a:pt x="1826" y="12"/>
                      </a:lnTo>
                      <a:lnTo>
                        <a:pt x="1828" y="11"/>
                      </a:lnTo>
                      <a:lnTo>
                        <a:pt x="1829" y="11"/>
                      </a:lnTo>
                      <a:lnTo>
                        <a:pt x="1831" y="11"/>
                      </a:lnTo>
                      <a:lnTo>
                        <a:pt x="1833" y="11"/>
                      </a:lnTo>
                      <a:lnTo>
                        <a:pt x="1835" y="12"/>
                      </a:lnTo>
                      <a:lnTo>
                        <a:pt x="1836" y="14"/>
                      </a:lnTo>
                      <a:lnTo>
                        <a:pt x="1838" y="15"/>
                      </a:lnTo>
                      <a:lnTo>
                        <a:pt x="1840" y="15"/>
                      </a:lnTo>
                      <a:lnTo>
                        <a:pt x="1841" y="16"/>
                      </a:lnTo>
                      <a:lnTo>
                        <a:pt x="1843" y="15"/>
                      </a:lnTo>
                      <a:lnTo>
                        <a:pt x="1845" y="15"/>
                      </a:lnTo>
                      <a:lnTo>
                        <a:pt x="1847" y="14"/>
                      </a:lnTo>
                      <a:lnTo>
                        <a:pt x="1848" y="14"/>
                      </a:lnTo>
                      <a:lnTo>
                        <a:pt x="1850" y="14"/>
                      </a:lnTo>
                      <a:lnTo>
                        <a:pt x="1851" y="15"/>
                      </a:lnTo>
                      <a:lnTo>
                        <a:pt x="1853" y="16"/>
                      </a:lnTo>
                      <a:lnTo>
                        <a:pt x="1855" y="19"/>
                      </a:lnTo>
                      <a:lnTo>
                        <a:pt x="1857" y="23"/>
                      </a:lnTo>
                      <a:lnTo>
                        <a:pt x="1859" y="26"/>
                      </a:lnTo>
                      <a:lnTo>
                        <a:pt x="1860" y="29"/>
                      </a:lnTo>
                      <a:lnTo>
                        <a:pt x="1862" y="30"/>
                      </a:lnTo>
                      <a:lnTo>
                        <a:pt x="1863" y="31"/>
                      </a:lnTo>
                      <a:lnTo>
                        <a:pt x="1865" y="30"/>
                      </a:lnTo>
                      <a:lnTo>
                        <a:pt x="1867" y="29"/>
                      </a:lnTo>
                      <a:lnTo>
                        <a:pt x="1869" y="27"/>
                      </a:lnTo>
                      <a:lnTo>
                        <a:pt x="1871" y="26"/>
                      </a:lnTo>
                      <a:lnTo>
                        <a:pt x="1872" y="26"/>
                      </a:lnTo>
                      <a:lnTo>
                        <a:pt x="1874" y="27"/>
                      </a:lnTo>
                      <a:lnTo>
                        <a:pt x="1875" y="30"/>
                      </a:lnTo>
                      <a:lnTo>
                        <a:pt x="1877" y="34"/>
                      </a:lnTo>
                      <a:lnTo>
                        <a:pt x="1879" y="39"/>
                      </a:lnTo>
                      <a:lnTo>
                        <a:pt x="1881" y="44"/>
                      </a:lnTo>
                      <a:lnTo>
                        <a:pt x="1883" y="49"/>
                      </a:lnTo>
                      <a:lnTo>
                        <a:pt x="1884" y="52"/>
                      </a:lnTo>
                      <a:lnTo>
                        <a:pt x="1886" y="54"/>
                      </a:lnTo>
                      <a:lnTo>
                        <a:pt x="1887" y="53"/>
                      </a:lnTo>
                      <a:lnTo>
                        <a:pt x="1889" y="51"/>
                      </a:lnTo>
                      <a:lnTo>
                        <a:pt x="1891" y="47"/>
                      </a:lnTo>
                      <a:lnTo>
                        <a:pt x="1893" y="42"/>
                      </a:lnTo>
                      <a:lnTo>
                        <a:pt x="1895" y="36"/>
                      </a:lnTo>
                      <a:lnTo>
                        <a:pt x="1896" y="30"/>
                      </a:lnTo>
                      <a:lnTo>
                        <a:pt x="1898" y="25"/>
                      </a:lnTo>
                      <a:lnTo>
                        <a:pt x="1899" y="20"/>
                      </a:lnTo>
                      <a:lnTo>
                        <a:pt x="1901" y="17"/>
                      </a:lnTo>
                      <a:lnTo>
                        <a:pt x="1903" y="15"/>
                      </a:lnTo>
                      <a:lnTo>
                        <a:pt x="1905" y="14"/>
                      </a:lnTo>
                      <a:lnTo>
                        <a:pt x="1906" y="15"/>
                      </a:lnTo>
                      <a:lnTo>
                        <a:pt x="1908" y="17"/>
                      </a:lnTo>
                      <a:lnTo>
                        <a:pt x="1910" y="20"/>
                      </a:lnTo>
                      <a:lnTo>
                        <a:pt x="1911" y="24"/>
                      </a:lnTo>
                      <a:lnTo>
                        <a:pt x="1913" y="28"/>
                      </a:lnTo>
                      <a:lnTo>
                        <a:pt x="1915" y="33"/>
                      </a:lnTo>
                      <a:lnTo>
                        <a:pt x="1917" y="37"/>
                      </a:lnTo>
                      <a:lnTo>
                        <a:pt x="1918" y="40"/>
                      </a:lnTo>
                      <a:lnTo>
                        <a:pt x="1920" y="43"/>
                      </a:lnTo>
                      <a:lnTo>
                        <a:pt x="1922" y="44"/>
                      </a:lnTo>
                      <a:lnTo>
                        <a:pt x="1923" y="45"/>
                      </a:lnTo>
                      <a:lnTo>
                        <a:pt x="1925" y="44"/>
                      </a:lnTo>
                      <a:lnTo>
                        <a:pt x="1927" y="43"/>
                      </a:lnTo>
                      <a:lnTo>
                        <a:pt x="1929" y="42"/>
                      </a:lnTo>
                      <a:lnTo>
                        <a:pt x="1930" y="42"/>
                      </a:lnTo>
                      <a:lnTo>
                        <a:pt x="1932" y="42"/>
                      </a:lnTo>
                      <a:lnTo>
                        <a:pt x="1934" y="43"/>
                      </a:lnTo>
                      <a:lnTo>
                        <a:pt x="1935" y="45"/>
                      </a:lnTo>
                      <a:lnTo>
                        <a:pt x="1937" y="48"/>
                      </a:lnTo>
                      <a:lnTo>
                        <a:pt x="1939" y="51"/>
                      </a:lnTo>
                      <a:lnTo>
                        <a:pt x="1941" y="54"/>
                      </a:lnTo>
                      <a:lnTo>
                        <a:pt x="1942" y="58"/>
                      </a:lnTo>
                      <a:lnTo>
                        <a:pt x="1944" y="60"/>
                      </a:lnTo>
                      <a:lnTo>
                        <a:pt x="1946" y="61"/>
                      </a:lnTo>
                      <a:lnTo>
                        <a:pt x="1947" y="61"/>
                      </a:lnTo>
                      <a:lnTo>
                        <a:pt x="1949" y="60"/>
                      </a:lnTo>
                      <a:lnTo>
                        <a:pt x="1951" y="58"/>
                      </a:lnTo>
                      <a:lnTo>
                        <a:pt x="1953" y="55"/>
                      </a:lnTo>
                      <a:lnTo>
                        <a:pt x="1954" y="52"/>
                      </a:lnTo>
                      <a:lnTo>
                        <a:pt x="1956" y="49"/>
                      </a:lnTo>
                      <a:lnTo>
                        <a:pt x="1958" y="47"/>
                      </a:lnTo>
                      <a:lnTo>
                        <a:pt x="1959" y="45"/>
                      </a:lnTo>
                      <a:lnTo>
                        <a:pt x="1961" y="45"/>
                      </a:lnTo>
                      <a:lnTo>
                        <a:pt x="1963" y="45"/>
                      </a:lnTo>
                      <a:lnTo>
                        <a:pt x="1964" y="46"/>
                      </a:lnTo>
                      <a:lnTo>
                        <a:pt x="1966" y="47"/>
                      </a:lnTo>
                      <a:lnTo>
                        <a:pt x="1968" y="47"/>
                      </a:lnTo>
                      <a:lnTo>
                        <a:pt x="1970" y="48"/>
                      </a:lnTo>
                      <a:lnTo>
                        <a:pt x="1971" y="47"/>
                      </a:lnTo>
                      <a:lnTo>
                        <a:pt x="1973" y="46"/>
                      </a:lnTo>
                      <a:lnTo>
                        <a:pt x="1975" y="44"/>
                      </a:lnTo>
                      <a:lnTo>
                        <a:pt x="1976" y="43"/>
                      </a:lnTo>
                      <a:lnTo>
                        <a:pt x="1978" y="41"/>
                      </a:lnTo>
                      <a:lnTo>
                        <a:pt x="1980" y="41"/>
                      </a:lnTo>
                      <a:lnTo>
                        <a:pt x="1982" y="41"/>
                      </a:lnTo>
                      <a:lnTo>
                        <a:pt x="1983" y="42"/>
                      </a:lnTo>
                      <a:lnTo>
                        <a:pt x="1985" y="44"/>
                      </a:lnTo>
                      <a:lnTo>
                        <a:pt x="1987" y="46"/>
                      </a:lnTo>
                      <a:lnTo>
                        <a:pt x="1988" y="49"/>
                      </a:lnTo>
                      <a:lnTo>
                        <a:pt x="1990" y="51"/>
                      </a:lnTo>
                      <a:lnTo>
                        <a:pt x="1992" y="53"/>
                      </a:lnTo>
                      <a:lnTo>
                        <a:pt x="1994" y="54"/>
                      </a:lnTo>
                      <a:lnTo>
                        <a:pt x="1995" y="54"/>
                      </a:lnTo>
                      <a:lnTo>
                        <a:pt x="1997" y="53"/>
                      </a:lnTo>
                      <a:lnTo>
                        <a:pt x="1999" y="51"/>
                      </a:lnTo>
                      <a:lnTo>
                        <a:pt x="2000" y="48"/>
                      </a:lnTo>
                      <a:lnTo>
                        <a:pt x="2002" y="46"/>
                      </a:lnTo>
                      <a:lnTo>
                        <a:pt x="2004" y="42"/>
                      </a:lnTo>
                      <a:lnTo>
                        <a:pt x="2006" y="39"/>
                      </a:lnTo>
                      <a:lnTo>
                        <a:pt x="2007" y="37"/>
                      </a:lnTo>
                      <a:lnTo>
                        <a:pt x="2009" y="35"/>
                      </a:lnTo>
                      <a:lnTo>
                        <a:pt x="2010" y="34"/>
                      </a:lnTo>
                      <a:lnTo>
                        <a:pt x="2012" y="34"/>
                      </a:lnTo>
                      <a:lnTo>
                        <a:pt x="2014" y="35"/>
                      </a:lnTo>
                      <a:lnTo>
                        <a:pt x="2016" y="37"/>
                      </a:lnTo>
                      <a:lnTo>
                        <a:pt x="2018" y="40"/>
                      </a:lnTo>
                      <a:lnTo>
                        <a:pt x="2019" y="44"/>
                      </a:lnTo>
                      <a:lnTo>
                        <a:pt x="2021" y="47"/>
                      </a:lnTo>
                      <a:lnTo>
                        <a:pt x="2022" y="51"/>
                      </a:lnTo>
                      <a:lnTo>
                        <a:pt x="2024" y="54"/>
                      </a:lnTo>
                      <a:lnTo>
                        <a:pt x="2026" y="57"/>
                      </a:lnTo>
                      <a:lnTo>
                        <a:pt x="2028" y="59"/>
                      </a:lnTo>
                      <a:lnTo>
                        <a:pt x="2029" y="61"/>
                      </a:lnTo>
                      <a:lnTo>
                        <a:pt x="2031" y="63"/>
                      </a:lnTo>
                      <a:lnTo>
                        <a:pt x="2033" y="65"/>
                      </a:lnTo>
                      <a:lnTo>
                        <a:pt x="2034" y="67"/>
                      </a:lnTo>
                      <a:lnTo>
                        <a:pt x="2036" y="69"/>
                      </a:lnTo>
                      <a:lnTo>
                        <a:pt x="2038" y="71"/>
                      </a:lnTo>
                      <a:lnTo>
                        <a:pt x="2040" y="72"/>
                      </a:lnTo>
                      <a:lnTo>
                        <a:pt x="2041" y="72"/>
                      </a:lnTo>
                      <a:lnTo>
                        <a:pt x="2043" y="71"/>
                      </a:lnTo>
                      <a:lnTo>
                        <a:pt x="2045" y="69"/>
                      </a:lnTo>
                      <a:lnTo>
                        <a:pt x="2046" y="67"/>
                      </a:lnTo>
                      <a:lnTo>
                        <a:pt x="2048" y="65"/>
                      </a:lnTo>
                      <a:lnTo>
                        <a:pt x="2050" y="63"/>
                      </a:lnTo>
                      <a:lnTo>
                        <a:pt x="2052" y="62"/>
                      </a:lnTo>
                      <a:lnTo>
                        <a:pt x="2053" y="63"/>
                      </a:lnTo>
                      <a:lnTo>
                        <a:pt x="2055" y="65"/>
                      </a:lnTo>
                      <a:lnTo>
                        <a:pt x="2057" y="67"/>
                      </a:lnTo>
                      <a:lnTo>
                        <a:pt x="2058" y="70"/>
                      </a:lnTo>
                      <a:lnTo>
                        <a:pt x="2060" y="72"/>
                      </a:lnTo>
                      <a:lnTo>
                        <a:pt x="2062" y="73"/>
                      </a:lnTo>
                      <a:lnTo>
                        <a:pt x="2064" y="72"/>
                      </a:lnTo>
                      <a:lnTo>
                        <a:pt x="2065" y="69"/>
                      </a:lnTo>
                      <a:lnTo>
                        <a:pt x="2067" y="65"/>
                      </a:lnTo>
                      <a:lnTo>
                        <a:pt x="2069" y="59"/>
                      </a:lnTo>
                      <a:lnTo>
                        <a:pt x="2070" y="54"/>
                      </a:lnTo>
                      <a:lnTo>
                        <a:pt x="2072" y="49"/>
                      </a:lnTo>
                      <a:lnTo>
                        <a:pt x="2074" y="46"/>
                      </a:lnTo>
                      <a:lnTo>
                        <a:pt x="2076" y="46"/>
                      </a:lnTo>
                      <a:lnTo>
                        <a:pt x="2077" y="48"/>
                      </a:lnTo>
                      <a:lnTo>
                        <a:pt x="2079" y="52"/>
                      </a:lnTo>
                      <a:lnTo>
                        <a:pt x="2081" y="57"/>
                      </a:lnTo>
                      <a:lnTo>
                        <a:pt x="2082" y="63"/>
                      </a:lnTo>
                      <a:lnTo>
                        <a:pt x="2084" y="68"/>
                      </a:lnTo>
                      <a:lnTo>
                        <a:pt x="2086" y="72"/>
                      </a:lnTo>
                      <a:lnTo>
                        <a:pt x="2088" y="75"/>
                      </a:lnTo>
                      <a:lnTo>
                        <a:pt x="2089" y="75"/>
                      </a:lnTo>
                      <a:lnTo>
                        <a:pt x="2091" y="74"/>
                      </a:lnTo>
                      <a:lnTo>
                        <a:pt x="2093" y="72"/>
                      </a:lnTo>
                      <a:lnTo>
                        <a:pt x="2094" y="70"/>
                      </a:lnTo>
                      <a:lnTo>
                        <a:pt x="2096" y="67"/>
                      </a:lnTo>
                      <a:lnTo>
                        <a:pt x="2098" y="66"/>
                      </a:lnTo>
                      <a:lnTo>
                        <a:pt x="2100" y="65"/>
                      </a:lnTo>
                      <a:lnTo>
                        <a:pt x="2101" y="65"/>
                      </a:lnTo>
                      <a:lnTo>
                        <a:pt x="2103" y="65"/>
                      </a:lnTo>
                      <a:lnTo>
                        <a:pt x="2105" y="65"/>
                      </a:lnTo>
                      <a:lnTo>
                        <a:pt x="2106" y="64"/>
                      </a:lnTo>
                      <a:lnTo>
                        <a:pt x="2108" y="62"/>
                      </a:lnTo>
                      <a:lnTo>
                        <a:pt x="2110" y="60"/>
                      </a:lnTo>
                      <a:lnTo>
                        <a:pt x="2112" y="57"/>
                      </a:lnTo>
                      <a:lnTo>
                        <a:pt x="2113" y="54"/>
                      </a:lnTo>
                      <a:lnTo>
                        <a:pt x="2115" y="53"/>
                      </a:lnTo>
                      <a:lnTo>
                        <a:pt x="2117" y="52"/>
                      </a:lnTo>
                      <a:lnTo>
                        <a:pt x="2118" y="52"/>
                      </a:lnTo>
                      <a:lnTo>
                        <a:pt x="2120" y="54"/>
                      </a:lnTo>
                      <a:lnTo>
                        <a:pt x="2122" y="57"/>
                      </a:lnTo>
                      <a:lnTo>
                        <a:pt x="2124" y="60"/>
                      </a:lnTo>
                      <a:lnTo>
                        <a:pt x="2125" y="62"/>
                      </a:lnTo>
                      <a:lnTo>
                        <a:pt x="2127" y="64"/>
                      </a:lnTo>
                      <a:lnTo>
                        <a:pt x="2129" y="64"/>
                      </a:lnTo>
                      <a:lnTo>
                        <a:pt x="2130" y="63"/>
                      </a:lnTo>
                      <a:lnTo>
                        <a:pt x="2132" y="61"/>
                      </a:lnTo>
                      <a:lnTo>
                        <a:pt x="2134" y="59"/>
                      </a:lnTo>
                      <a:lnTo>
                        <a:pt x="2136" y="56"/>
                      </a:lnTo>
                      <a:lnTo>
                        <a:pt x="2137" y="55"/>
                      </a:lnTo>
                      <a:lnTo>
                        <a:pt x="2139" y="54"/>
                      </a:lnTo>
                      <a:lnTo>
                        <a:pt x="2141" y="55"/>
                      </a:lnTo>
                      <a:lnTo>
                        <a:pt x="2142" y="57"/>
                      </a:lnTo>
                      <a:lnTo>
                        <a:pt x="2144" y="60"/>
                      </a:lnTo>
                      <a:lnTo>
                        <a:pt x="2146" y="63"/>
                      </a:lnTo>
                      <a:lnTo>
                        <a:pt x="2148" y="66"/>
                      </a:lnTo>
                      <a:lnTo>
                        <a:pt x="2149" y="68"/>
                      </a:lnTo>
                      <a:lnTo>
                        <a:pt x="2151" y="70"/>
                      </a:lnTo>
                      <a:lnTo>
                        <a:pt x="2153" y="71"/>
                      </a:lnTo>
                      <a:lnTo>
                        <a:pt x="2154" y="71"/>
                      </a:lnTo>
                      <a:lnTo>
                        <a:pt x="2156" y="71"/>
                      </a:lnTo>
                      <a:lnTo>
                        <a:pt x="2158" y="70"/>
                      </a:lnTo>
                      <a:lnTo>
                        <a:pt x="2160" y="70"/>
                      </a:lnTo>
                      <a:lnTo>
                        <a:pt x="2161" y="68"/>
                      </a:lnTo>
                      <a:lnTo>
                        <a:pt x="2163" y="68"/>
                      </a:lnTo>
                      <a:lnTo>
                        <a:pt x="2164" y="67"/>
                      </a:lnTo>
                      <a:lnTo>
                        <a:pt x="2166" y="65"/>
                      </a:lnTo>
                      <a:lnTo>
                        <a:pt x="2168" y="64"/>
                      </a:lnTo>
                      <a:lnTo>
                        <a:pt x="2170" y="62"/>
                      </a:lnTo>
                      <a:lnTo>
                        <a:pt x="2171" y="60"/>
                      </a:lnTo>
                      <a:lnTo>
                        <a:pt x="2173" y="59"/>
                      </a:lnTo>
                      <a:lnTo>
                        <a:pt x="2175" y="59"/>
                      </a:lnTo>
                      <a:lnTo>
                        <a:pt x="2176" y="59"/>
                      </a:lnTo>
                      <a:lnTo>
                        <a:pt x="2178" y="60"/>
                      </a:lnTo>
                      <a:lnTo>
                        <a:pt x="2180" y="62"/>
                      </a:lnTo>
                      <a:lnTo>
                        <a:pt x="2182" y="65"/>
                      </a:lnTo>
                      <a:lnTo>
                        <a:pt x="2183" y="68"/>
                      </a:lnTo>
                      <a:lnTo>
                        <a:pt x="2185" y="71"/>
                      </a:lnTo>
                      <a:lnTo>
                        <a:pt x="2187" y="73"/>
                      </a:lnTo>
                      <a:lnTo>
                        <a:pt x="2188" y="74"/>
                      </a:lnTo>
                      <a:lnTo>
                        <a:pt x="2190" y="74"/>
                      </a:lnTo>
                      <a:lnTo>
                        <a:pt x="2192" y="74"/>
                      </a:lnTo>
                      <a:lnTo>
                        <a:pt x="2194" y="74"/>
                      </a:lnTo>
                      <a:lnTo>
                        <a:pt x="2195" y="73"/>
                      </a:lnTo>
                      <a:lnTo>
                        <a:pt x="2197" y="74"/>
                      </a:lnTo>
                      <a:lnTo>
                        <a:pt x="2199" y="77"/>
                      </a:lnTo>
                      <a:lnTo>
                        <a:pt x="2200" y="80"/>
                      </a:lnTo>
                      <a:lnTo>
                        <a:pt x="2202" y="84"/>
                      </a:lnTo>
                      <a:lnTo>
                        <a:pt x="2204" y="89"/>
                      </a:lnTo>
                      <a:lnTo>
                        <a:pt x="2206" y="93"/>
                      </a:lnTo>
                      <a:lnTo>
                        <a:pt x="2207" y="97"/>
                      </a:lnTo>
                      <a:lnTo>
                        <a:pt x="2209" y="99"/>
                      </a:lnTo>
                      <a:lnTo>
                        <a:pt x="2211" y="98"/>
                      </a:lnTo>
                      <a:lnTo>
                        <a:pt x="2212" y="96"/>
                      </a:lnTo>
                      <a:lnTo>
                        <a:pt x="2214" y="92"/>
                      </a:lnTo>
                      <a:lnTo>
                        <a:pt x="2216" y="86"/>
                      </a:lnTo>
                      <a:lnTo>
                        <a:pt x="2217" y="81"/>
                      </a:lnTo>
                      <a:lnTo>
                        <a:pt x="2219" y="76"/>
                      </a:lnTo>
                      <a:lnTo>
                        <a:pt x="2221" y="72"/>
                      </a:lnTo>
                      <a:lnTo>
                        <a:pt x="2223" y="70"/>
                      </a:lnTo>
                      <a:lnTo>
                        <a:pt x="2224" y="68"/>
                      </a:lnTo>
                      <a:lnTo>
                        <a:pt x="2226" y="69"/>
                      </a:lnTo>
                      <a:lnTo>
                        <a:pt x="2228" y="71"/>
                      </a:lnTo>
                      <a:lnTo>
                        <a:pt x="2229" y="72"/>
                      </a:lnTo>
                      <a:lnTo>
                        <a:pt x="2231" y="74"/>
                      </a:lnTo>
                      <a:lnTo>
                        <a:pt x="2233" y="76"/>
                      </a:lnTo>
                      <a:lnTo>
                        <a:pt x="2235" y="76"/>
                      </a:lnTo>
                      <a:lnTo>
                        <a:pt x="2236" y="76"/>
                      </a:lnTo>
                      <a:lnTo>
                        <a:pt x="2238" y="76"/>
                      </a:lnTo>
                      <a:lnTo>
                        <a:pt x="2240" y="76"/>
                      </a:lnTo>
                      <a:lnTo>
                        <a:pt x="2241" y="77"/>
                      </a:lnTo>
                      <a:lnTo>
                        <a:pt x="2243" y="78"/>
                      </a:lnTo>
                      <a:lnTo>
                        <a:pt x="2245" y="79"/>
                      </a:lnTo>
                      <a:lnTo>
                        <a:pt x="2247" y="80"/>
                      </a:lnTo>
                      <a:lnTo>
                        <a:pt x="2248" y="81"/>
                      </a:lnTo>
                      <a:lnTo>
                        <a:pt x="2250" y="82"/>
                      </a:lnTo>
                      <a:lnTo>
                        <a:pt x="2252" y="81"/>
                      </a:lnTo>
                      <a:lnTo>
                        <a:pt x="2253" y="80"/>
                      </a:lnTo>
                      <a:lnTo>
                        <a:pt x="2255" y="79"/>
                      </a:lnTo>
                      <a:lnTo>
                        <a:pt x="2257" y="78"/>
                      </a:lnTo>
                      <a:lnTo>
                        <a:pt x="2259" y="77"/>
                      </a:lnTo>
                      <a:lnTo>
                        <a:pt x="2260" y="78"/>
                      </a:lnTo>
                      <a:lnTo>
                        <a:pt x="2262" y="82"/>
                      </a:lnTo>
                      <a:lnTo>
                        <a:pt x="2264" y="86"/>
                      </a:lnTo>
                      <a:lnTo>
                        <a:pt x="2265" y="93"/>
                      </a:lnTo>
                      <a:lnTo>
                        <a:pt x="2267" y="101"/>
                      </a:lnTo>
                      <a:lnTo>
                        <a:pt x="2269" y="108"/>
                      </a:lnTo>
                      <a:lnTo>
                        <a:pt x="2271" y="115"/>
                      </a:lnTo>
                      <a:lnTo>
                        <a:pt x="2272" y="121"/>
                      </a:lnTo>
                      <a:lnTo>
                        <a:pt x="2274" y="124"/>
                      </a:lnTo>
                      <a:lnTo>
                        <a:pt x="2276" y="125"/>
                      </a:lnTo>
                      <a:lnTo>
                        <a:pt x="2277" y="124"/>
                      </a:lnTo>
                      <a:lnTo>
                        <a:pt x="2279" y="122"/>
                      </a:lnTo>
                      <a:lnTo>
                        <a:pt x="2281" y="119"/>
                      </a:lnTo>
                      <a:lnTo>
                        <a:pt x="2283" y="116"/>
                      </a:lnTo>
                      <a:lnTo>
                        <a:pt x="2284" y="114"/>
                      </a:lnTo>
                      <a:lnTo>
                        <a:pt x="2286" y="113"/>
                      </a:lnTo>
                      <a:lnTo>
                        <a:pt x="2288" y="114"/>
                      </a:lnTo>
                      <a:lnTo>
                        <a:pt x="2289" y="115"/>
                      </a:lnTo>
                      <a:lnTo>
                        <a:pt x="2291" y="117"/>
                      </a:lnTo>
                      <a:lnTo>
                        <a:pt x="2293" y="119"/>
                      </a:lnTo>
                      <a:lnTo>
                        <a:pt x="2295" y="120"/>
                      </a:lnTo>
                      <a:lnTo>
                        <a:pt x="2296" y="120"/>
                      </a:lnTo>
                      <a:lnTo>
                        <a:pt x="2298" y="118"/>
                      </a:lnTo>
                      <a:lnTo>
                        <a:pt x="2299" y="115"/>
                      </a:lnTo>
                      <a:lnTo>
                        <a:pt x="2301" y="112"/>
                      </a:lnTo>
                      <a:lnTo>
                        <a:pt x="2303" y="109"/>
                      </a:lnTo>
                      <a:lnTo>
                        <a:pt x="2305" y="106"/>
                      </a:lnTo>
                      <a:lnTo>
                        <a:pt x="2307" y="105"/>
                      </a:lnTo>
                      <a:lnTo>
                        <a:pt x="2308" y="105"/>
                      </a:lnTo>
                      <a:lnTo>
                        <a:pt x="2310" y="107"/>
                      </a:lnTo>
                      <a:lnTo>
                        <a:pt x="2311" y="110"/>
                      </a:lnTo>
                      <a:lnTo>
                        <a:pt x="2313" y="114"/>
                      </a:lnTo>
                      <a:lnTo>
                        <a:pt x="2315" y="117"/>
                      </a:lnTo>
                      <a:lnTo>
                        <a:pt x="2317" y="119"/>
                      </a:lnTo>
                      <a:lnTo>
                        <a:pt x="2319" y="120"/>
                      </a:lnTo>
                      <a:lnTo>
                        <a:pt x="2320" y="120"/>
                      </a:lnTo>
                      <a:lnTo>
                        <a:pt x="2322" y="117"/>
                      </a:lnTo>
                      <a:lnTo>
                        <a:pt x="2323" y="114"/>
                      </a:lnTo>
                      <a:lnTo>
                        <a:pt x="2325" y="110"/>
                      </a:lnTo>
                      <a:lnTo>
                        <a:pt x="2327" y="107"/>
                      </a:lnTo>
                      <a:lnTo>
                        <a:pt x="2329" y="105"/>
                      </a:lnTo>
                      <a:lnTo>
                        <a:pt x="2331" y="104"/>
                      </a:lnTo>
                      <a:lnTo>
                        <a:pt x="2332" y="104"/>
                      </a:lnTo>
                      <a:lnTo>
                        <a:pt x="2334" y="105"/>
                      </a:lnTo>
                      <a:lnTo>
                        <a:pt x="2335" y="108"/>
                      </a:lnTo>
                      <a:lnTo>
                        <a:pt x="2337" y="110"/>
                      </a:lnTo>
                      <a:lnTo>
                        <a:pt x="2339" y="113"/>
                      </a:lnTo>
                      <a:lnTo>
                        <a:pt x="2341" y="113"/>
                      </a:lnTo>
                      <a:lnTo>
                        <a:pt x="2342" y="113"/>
                      </a:lnTo>
                      <a:lnTo>
                        <a:pt x="2344" y="110"/>
                      </a:lnTo>
                      <a:lnTo>
                        <a:pt x="2346" y="107"/>
                      </a:lnTo>
                      <a:lnTo>
                        <a:pt x="2347" y="103"/>
                      </a:lnTo>
                      <a:lnTo>
                        <a:pt x="2349" y="99"/>
                      </a:lnTo>
                      <a:lnTo>
                        <a:pt x="2351" y="95"/>
                      </a:lnTo>
                      <a:lnTo>
                        <a:pt x="2353" y="92"/>
                      </a:lnTo>
                      <a:lnTo>
                        <a:pt x="2354" y="89"/>
                      </a:lnTo>
                      <a:lnTo>
                        <a:pt x="2356" y="87"/>
                      </a:lnTo>
                      <a:lnTo>
                        <a:pt x="2358" y="86"/>
                      </a:lnTo>
                      <a:lnTo>
                        <a:pt x="2359" y="84"/>
                      </a:lnTo>
                      <a:lnTo>
                        <a:pt x="2361" y="83"/>
                      </a:lnTo>
                      <a:lnTo>
                        <a:pt x="2363" y="81"/>
                      </a:lnTo>
                      <a:lnTo>
                        <a:pt x="2365" y="79"/>
                      </a:lnTo>
                      <a:lnTo>
                        <a:pt x="2366" y="78"/>
                      </a:lnTo>
                      <a:lnTo>
                        <a:pt x="2368" y="77"/>
                      </a:lnTo>
                      <a:lnTo>
                        <a:pt x="2370" y="76"/>
                      </a:lnTo>
                      <a:lnTo>
                        <a:pt x="2371" y="76"/>
                      </a:lnTo>
                      <a:lnTo>
                        <a:pt x="2373" y="77"/>
                      </a:lnTo>
                      <a:lnTo>
                        <a:pt x="2375" y="79"/>
                      </a:lnTo>
                      <a:lnTo>
                        <a:pt x="2377" y="81"/>
                      </a:lnTo>
                      <a:lnTo>
                        <a:pt x="2378" y="83"/>
                      </a:lnTo>
                      <a:lnTo>
                        <a:pt x="2380" y="84"/>
                      </a:lnTo>
                      <a:lnTo>
                        <a:pt x="2382" y="85"/>
                      </a:lnTo>
                      <a:lnTo>
                        <a:pt x="2383" y="84"/>
                      </a:lnTo>
                      <a:lnTo>
                        <a:pt x="2385" y="83"/>
                      </a:lnTo>
                      <a:lnTo>
                        <a:pt x="2387" y="82"/>
                      </a:lnTo>
                      <a:lnTo>
                        <a:pt x="2389" y="80"/>
                      </a:lnTo>
                      <a:lnTo>
                        <a:pt x="2390" y="78"/>
                      </a:lnTo>
                      <a:lnTo>
                        <a:pt x="2392" y="78"/>
                      </a:lnTo>
                      <a:lnTo>
                        <a:pt x="2394" y="77"/>
                      </a:lnTo>
                      <a:lnTo>
                        <a:pt x="2395" y="78"/>
                      </a:lnTo>
                      <a:lnTo>
                        <a:pt x="2397" y="79"/>
                      </a:lnTo>
                      <a:lnTo>
                        <a:pt x="2399" y="80"/>
                      </a:lnTo>
                      <a:lnTo>
                        <a:pt x="2401" y="81"/>
                      </a:lnTo>
                      <a:lnTo>
                        <a:pt x="2402" y="82"/>
                      </a:lnTo>
                      <a:lnTo>
                        <a:pt x="2404" y="82"/>
                      </a:lnTo>
                      <a:lnTo>
                        <a:pt x="2406" y="82"/>
                      </a:lnTo>
                      <a:lnTo>
                        <a:pt x="2407" y="81"/>
                      </a:lnTo>
                      <a:lnTo>
                        <a:pt x="2409" y="79"/>
                      </a:lnTo>
                      <a:lnTo>
                        <a:pt x="2411" y="77"/>
                      </a:lnTo>
                      <a:lnTo>
                        <a:pt x="2413" y="76"/>
                      </a:lnTo>
                      <a:lnTo>
                        <a:pt x="2414" y="74"/>
                      </a:lnTo>
                      <a:lnTo>
                        <a:pt x="2416" y="73"/>
                      </a:lnTo>
                      <a:lnTo>
                        <a:pt x="2418" y="73"/>
                      </a:lnTo>
                      <a:lnTo>
                        <a:pt x="2419" y="73"/>
                      </a:lnTo>
                      <a:lnTo>
                        <a:pt x="2421" y="74"/>
                      </a:lnTo>
                      <a:lnTo>
                        <a:pt x="2423" y="76"/>
                      </a:lnTo>
                      <a:lnTo>
                        <a:pt x="2424" y="79"/>
                      </a:lnTo>
                      <a:lnTo>
                        <a:pt x="2426" y="81"/>
                      </a:lnTo>
                      <a:lnTo>
                        <a:pt x="2428" y="84"/>
                      </a:lnTo>
                      <a:lnTo>
                        <a:pt x="2430" y="85"/>
                      </a:lnTo>
                      <a:lnTo>
                        <a:pt x="2431" y="86"/>
                      </a:lnTo>
                      <a:lnTo>
                        <a:pt x="2433" y="86"/>
                      </a:lnTo>
                      <a:lnTo>
                        <a:pt x="2435" y="84"/>
                      </a:lnTo>
                      <a:lnTo>
                        <a:pt x="2436" y="81"/>
                      </a:lnTo>
                      <a:lnTo>
                        <a:pt x="2438" y="77"/>
                      </a:lnTo>
                      <a:lnTo>
                        <a:pt x="2440" y="73"/>
                      </a:lnTo>
                      <a:lnTo>
                        <a:pt x="2442" y="70"/>
                      </a:lnTo>
                      <a:lnTo>
                        <a:pt x="2443" y="68"/>
                      </a:lnTo>
                      <a:lnTo>
                        <a:pt x="2445" y="68"/>
                      </a:lnTo>
                      <a:lnTo>
                        <a:pt x="2447" y="71"/>
                      </a:lnTo>
                      <a:lnTo>
                        <a:pt x="2448" y="74"/>
                      </a:lnTo>
                      <a:lnTo>
                        <a:pt x="2450" y="79"/>
                      </a:lnTo>
                      <a:lnTo>
                        <a:pt x="2452" y="85"/>
                      </a:lnTo>
                      <a:lnTo>
                        <a:pt x="2454" y="91"/>
                      </a:lnTo>
                      <a:lnTo>
                        <a:pt x="2455" y="96"/>
                      </a:lnTo>
                      <a:lnTo>
                        <a:pt x="2457" y="100"/>
                      </a:lnTo>
                      <a:lnTo>
                        <a:pt x="2458" y="102"/>
                      </a:lnTo>
                      <a:lnTo>
                        <a:pt x="2460" y="103"/>
                      </a:lnTo>
                      <a:lnTo>
                        <a:pt x="2462" y="102"/>
                      </a:lnTo>
                      <a:lnTo>
                        <a:pt x="2464" y="101"/>
                      </a:lnTo>
                      <a:lnTo>
                        <a:pt x="2465" y="98"/>
                      </a:lnTo>
                      <a:lnTo>
                        <a:pt x="2467" y="96"/>
                      </a:lnTo>
                      <a:lnTo>
                        <a:pt x="2469" y="93"/>
                      </a:lnTo>
                      <a:lnTo>
                        <a:pt x="2470" y="91"/>
                      </a:lnTo>
                      <a:lnTo>
                        <a:pt x="2472" y="88"/>
                      </a:lnTo>
                      <a:lnTo>
                        <a:pt x="2474" y="85"/>
                      </a:lnTo>
                      <a:lnTo>
                        <a:pt x="2476" y="82"/>
                      </a:lnTo>
                      <a:lnTo>
                        <a:pt x="2477" y="79"/>
                      </a:lnTo>
                      <a:lnTo>
                        <a:pt x="2479" y="77"/>
                      </a:lnTo>
                      <a:lnTo>
                        <a:pt x="2481" y="77"/>
                      </a:lnTo>
                      <a:lnTo>
                        <a:pt x="2482" y="77"/>
                      </a:lnTo>
                      <a:lnTo>
                        <a:pt x="2484" y="79"/>
                      </a:lnTo>
                      <a:lnTo>
                        <a:pt x="2486" y="84"/>
                      </a:lnTo>
                      <a:lnTo>
                        <a:pt x="2488" y="89"/>
                      </a:lnTo>
                      <a:lnTo>
                        <a:pt x="2489" y="96"/>
                      </a:lnTo>
                      <a:lnTo>
                        <a:pt x="2491" y="103"/>
                      </a:lnTo>
                      <a:lnTo>
                        <a:pt x="2493" y="109"/>
                      </a:lnTo>
                      <a:lnTo>
                        <a:pt x="2494" y="113"/>
                      </a:lnTo>
                      <a:lnTo>
                        <a:pt x="2496" y="115"/>
                      </a:lnTo>
                      <a:lnTo>
                        <a:pt x="2498" y="114"/>
                      </a:lnTo>
                      <a:lnTo>
                        <a:pt x="2500" y="110"/>
                      </a:lnTo>
                      <a:lnTo>
                        <a:pt x="2501" y="106"/>
                      </a:lnTo>
                      <a:lnTo>
                        <a:pt x="2503" y="101"/>
                      </a:lnTo>
                      <a:lnTo>
                        <a:pt x="2505" y="97"/>
                      </a:lnTo>
                      <a:lnTo>
                        <a:pt x="2506" y="93"/>
                      </a:lnTo>
                      <a:lnTo>
                        <a:pt x="2508" y="92"/>
                      </a:lnTo>
                      <a:lnTo>
                        <a:pt x="2510" y="91"/>
                      </a:lnTo>
                      <a:lnTo>
                        <a:pt x="2512" y="92"/>
                      </a:lnTo>
                      <a:lnTo>
                        <a:pt x="2513" y="92"/>
                      </a:lnTo>
                      <a:lnTo>
                        <a:pt x="2515" y="92"/>
                      </a:lnTo>
                      <a:lnTo>
                        <a:pt x="2517" y="90"/>
                      </a:lnTo>
                      <a:lnTo>
                        <a:pt x="2518" y="88"/>
                      </a:lnTo>
                      <a:lnTo>
                        <a:pt x="2520" y="83"/>
                      </a:lnTo>
                      <a:lnTo>
                        <a:pt x="2522" y="79"/>
                      </a:lnTo>
                      <a:lnTo>
                        <a:pt x="2524" y="75"/>
                      </a:lnTo>
                      <a:lnTo>
                        <a:pt x="2525" y="72"/>
                      </a:lnTo>
                      <a:lnTo>
                        <a:pt x="2527" y="72"/>
                      </a:lnTo>
                      <a:lnTo>
                        <a:pt x="2529" y="73"/>
                      </a:lnTo>
                      <a:lnTo>
                        <a:pt x="2530" y="76"/>
                      </a:lnTo>
                      <a:lnTo>
                        <a:pt x="2532" y="80"/>
                      </a:lnTo>
                      <a:lnTo>
                        <a:pt x="2534" y="83"/>
                      </a:lnTo>
                      <a:lnTo>
                        <a:pt x="2536" y="86"/>
                      </a:lnTo>
                      <a:lnTo>
                        <a:pt x="2537" y="87"/>
                      </a:lnTo>
                      <a:lnTo>
                        <a:pt x="2539" y="85"/>
                      </a:lnTo>
                      <a:lnTo>
                        <a:pt x="2541" y="83"/>
                      </a:lnTo>
                      <a:lnTo>
                        <a:pt x="2542" y="79"/>
                      </a:lnTo>
                      <a:lnTo>
                        <a:pt x="2544" y="76"/>
                      </a:lnTo>
                      <a:lnTo>
                        <a:pt x="2546" y="73"/>
                      </a:lnTo>
                      <a:lnTo>
                        <a:pt x="2548" y="73"/>
                      </a:lnTo>
                      <a:lnTo>
                        <a:pt x="2549" y="74"/>
                      </a:lnTo>
                      <a:lnTo>
                        <a:pt x="2551" y="77"/>
                      </a:lnTo>
                      <a:lnTo>
                        <a:pt x="2553" y="80"/>
                      </a:lnTo>
                      <a:lnTo>
                        <a:pt x="2554" y="83"/>
                      </a:lnTo>
                      <a:lnTo>
                        <a:pt x="2556" y="85"/>
                      </a:lnTo>
                      <a:lnTo>
                        <a:pt x="2558" y="86"/>
                      </a:lnTo>
                      <a:lnTo>
                        <a:pt x="2560" y="84"/>
                      </a:lnTo>
                      <a:lnTo>
                        <a:pt x="2561" y="81"/>
                      </a:lnTo>
                      <a:lnTo>
                        <a:pt x="2563" y="78"/>
                      </a:lnTo>
                      <a:lnTo>
                        <a:pt x="2565" y="74"/>
                      </a:lnTo>
                      <a:lnTo>
                        <a:pt x="2566" y="72"/>
                      </a:lnTo>
                      <a:lnTo>
                        <a:pt x="2568" y="72"/>
                      </a:lnTo>
                      <a:lnTo>
                        <a:pt x="2570" y="73"/>
                      </a:lnTo>
                      <a:lnTo>
                        <a:pt x="2572" y="76"/>
                      </a:lnTo>
                      <a:lnTo>
                        <a:pt x="2573" y="80"/>
                      </a:lnTo>
                      <a:lnTo>
                        <a:pt x="2575" y="83"/>
                      </a:lnTo>
                      <a:lnTo>
                        <a:pt x="2577" y="86"/>
                      </a:lnTo>
                      <a:lnTo>
                        <a:pt x="2578" y="86"/>
                      </a:lnTo>
                      <a:lnTo>
                        <a:pt x="2580" y="86"/>
                      </a:lnTo>
                      <a:lnTo>
                        <a:pt x="2582" y="84"/>
                      </a:lnTo>
                      <a:lnTo>
                        <a:pt x="2584" y="80"/>
                      </a:lnTo>
                      <a:lnTo>
                        <a:pt x="2585" y="77"/>
                      </a:lnTo>
                      <a:lnTo>
                        <a:pt x="2587" y="75"/>
                      </a:lnTo>
                      <a:lnTo>
                        <a:pt x="2589" y="73"/>
                      </a:lnTo>
                      <a:lnTo>
                        <a:pt x="2590" y="73"/>
                      </a:lnTo>
                      <a:lnTo>
                        <a:pt x="2592" y="73"/>
                      </a:lnTo>
                      <a:lnTo>
                        <a:pt x="2594" y="73"/>
                      </a:lnTo>
                      <a:lnTo>
                        <a:pt x="2596" y="73"/>
                      </a:lnTo>
                      <a:lnTo>
                        <a:pt x="2597" y="73"/>
                      </a:lnTo>
                      <a:lnTo>
                        <a:pt x="2599" y="71"/>
                      </a:lnTo>
                      <a:lnTo>
                        <a:pt x="2600" y="69"/>
                      </a:lnTo>
                      <a:lnTo>
                        <a:pt x="2602" y="67"/>
                      </a:lnTo>
                      <a:lnTo>
                        <a:pt x="2604" y="65"/>
                      </a:lnTo>
                      <a:lnTo>
                        <a:pt x="2606" y="63"/>
                      </a:lnTo>
                      <a:lnTo>
                        <a:pt x="2608" y="62"/>
                      </a:lnTo>
                      <a:lnTo>
                        <a:pt x="2609" y="62"/>
                      </a:lnTo>
                      <a:lnTo>
                        <a:pt x="2611" y="64"/>
                      </a:lnTo>
                      <a:lnTo>
                        <a:pt x="2612" y="65"/>
                      </a:lnTo>
                      <a:lnTo>
                        <a:pt x="2614" y="67"/>
                      </a:lnTo>
                      <a:lnTo>
                        <a:pt x="2616" y="69"/>
                      </a:lnTo>
                      <a:lnTo>
                        <a:pt x="2618" y="71"/>
                      </a:lnTo>
                      <a:lnTo>
                        <a:pt x="2620" y="73"/>
                      </a:lnTo>
                      <a:lnTo>
                        <a:pt x="2621" y="76"/>
                      </a:lnTo>
                      <a:lnTo>
                        <a:pt x="2623" y="80"/>
                      </a:lnTo>
                      <a:lnTo>
                        <a:pt x="2624" y="85"/>
                      </a:lnTo>
                      <a:lnTo>
                        <a:pt x="2626" y="92"/>
                      </a:lnTo>
                      <a:lnTo>
                        <a:pt x="2628" y="99"/>
                      </a:lnTo>
                      <a:lnTo>
                        <a:pt x="2630" y="106"/>
                      </a:lnTo>
                      <a:lnTo>
                        <a:pt x="2631" y="112"/>
                      </a:lnTo>
                      <a:lnTo>
                        <a:pt x="2633" y="115"/>
                      </a:lnTo>
                      <a:lnTo>
                        <a:pt x="2635" y="116"/>
                      </a:lnTo>
                      <a:lnTo>
                        <a:pt x="2636" y="113"/>
                      </a:lnTo>
                      <a:lnTo>
                        <a:pt x="2638" y="107"/>
                      </a:lnTo>
                      <a:lnTo>
                        <a:pt x="2640" y="99"/>
                      </a:lnTo>
                      <a:lnTo>
                        <a:pt x="2642" y="90"/>
                      </a:lnTo>
                      <a:lnTo>
                        <a:pt x="2643" y="82"/>
                      </a:lnTo>
                      <a:lnTo>
                        <a:pt x="2645" y="77"/>
                      </a:lnTo>
                      <a:lnTo>
                        <a:pt x="2647" y="74"/>
                      </a:lnTo>
                      <a:lnTo>
                        <a:pt x="2648" y="75"/>
                      </a:lnTo>
                      <a:lnTo>
                        <a:pt x="2650" y="79"/>
                      </a:lnTo>
                      <a:lnTo>
                        <a:pt x="2652" y="85"/>
                      </a:lnTo>
                      <a:lnTo>
                        <a:pt x="2654" y="90"/>
                      </a:lnTo>
                      <a:lnTo>
                        <a:pt x="2655" y="96"/>
                      </a:lnTo>
                      <a:lnTo>
                        <a:pt x="2657" y="98"/>
                      </a:lnTo>
                      <a:lnTo>
                        <a:pt x="2659" y="99"/>
                      </a:lnTo>
                      <a:lnTo>
                        <a:pt x="2660" y="97"/>
                      </a:lnTo>
                      <a:lnTo>
                        <a:pt x="2662" y="93"/>
                      </a:lnTo>
                      <a:lnTo>
                        <a:pt x="2664" y="90"/>
                      </a:lnTo>
                      <a:lnTo>
                        <a:pt x="2665" y="86"/>
                      </a:lnTo>
                      <a:lnTo>
                        <a:pt x="2667" y="85"/>
                      </a:lnTo>
                      <a:lnTo>
                        <a:pt x="2669" y="86"/>
                      </a:lnTo>
                      <a:lnTo>
                        <a:pt x="2671" y="89"/>
                      </a:lnTo>
                      <a:lnTo>
                        <a:pt x="2672" y="92"/>
                      </a:lnTo>
                      <a:lnTo>
                        <a:pt x="2674" y="95"/>
                      </a:lnTo>
                      <a:lnTo>
                        <a:pt x="2676" y="96"/>
                      </a:lnTo>
                      <a:lnTo>
                        <a:pt x="2677" y="93"/>
                      </a:lnTo>
                      <a:lnTo>
                        <a:pt x="2679" y="86"/>
                      </a:lnTo>
                      <a:lnTo>
                        <a:pt x="2681" y="76"/>
                      </a:lnTo>
                      <a:lnTo>
                        <a:pt x="2683" y="62"/>
                      </a:lnTo>
                      <a:lnTo>
                        <a:pt x="2684" y="48"/>
                      </a:lnTo>
                      <a:lnTo>
                        <a:pt x="2686" y="35"/>
                      </a:lnTo>
                      <a:lnTo>
                        <a:pt x="2688" y="23"/>
                      </a:lnTo>
                      <a:lnTo>
                        <a:pt x="2689" y="15"/>
                      </a:lnTo>
                      <a:lnTo>
                        <a:pt x="2691" y="12"/>
                      </a:lnTo>
                      <a:lnTo>
                        <a:pt x="2693" y="12"/>
                      </a:lnTo>
                      <a:lnTo>
                        <a:pt x="2695" y="15"/>
                      </a:lnTo>
                      <a:lnTo>
                        <a:pt x="2696" y="20"/>
                      </a:lnTo>
                      <a:lnTo>
                        <a:pt x="2698" y="24"/>
                      </a:lnTo>
                      <a:lnTo>
                        <a:pt x="2700" y="27"/>
                      </a:lnTo>
                      <a:lnTo>
                        <a:pt x="2701" y="28"/>
                      </a:lnTo>
                      <a:lnTo>
                        <a:pt x="2703" y="25"/>
                      </a:lnTo>
                      <a:lnTo>
                        <a:pt x="2705" y="20"/>
                      </a:lnTo>
                      <a:lnTo>
                        <a:pt x="2707" y="14"/>
                      </a:lnTo>
                      <a:lnTo>
                        <a:pt x="2708" y="8"/>
                      </a:lnTo>
                      <a:lnTo>
                        <a:pt x="2710" y="3"/>
                      </a:lnTo>
                      <a:lnTo>
                        <a:pt x="2712" y="0"/>
                      </a:lnTo>
                      <a:lnTo>
                        <a:pt x="2713" y="0"/>
                      </a:lnTo>
                      <a:lnTo>
                        <a:pt x="2715" y="3"/>
                      </a:lnTo>
                      <a:lnTo>
                        <a:pt x="2717" y="7"/>
                      </a:lnTo>
                      <a:lnTo>
                        <a:pt x="2719" y="12"/>
                      </a:lnTo>
                      <a:lnTo>
                        <a:pt x="2720" y="17"/>
                      </a:lnTo>
                      <a:lnTo>
                        <a:pt x="2722" y="21"/>
                      </a:lnTo>
                      <a:lnTo>
                        <a:pt x="2724" y="23"/>
                      </a:lnTo>
                      <a:lnTo>
                        <a:pt x="2725" y="23"/>
                      </a:lnTo>
                      <a:lnTo>
                        <a:pt x="2727" y="22"/>
                      </a:lnTo>
                      <a:lnTo>
                        <a:pt x="2729" y="19"/>
                      </a:lnTo>
                      <a:lnTo>
                        <a:pt x="2731" y="16"/>
                      </a:lnTo>
                      <a:lnTo>
                        <a:pt x="2732" y="14"/>
                      </a:lnTo>
                      <a:lnTo>
                        <a:pt x="2734" y="13"/>
                      </a:lnTo>
                      <a:lnTo>
                        <a:pt x="2735" y="14"/>
                      </a:lnTo>
                      <a:lnTo>
                        <a:pt x="2737" y="16"/>
                      </a:lnTo>
                      <a:lnTo>
                        <a:pt x="2739" y="19"/>
                      </a:lnTo>
                      <a:lnTo>
                        <a:pt x="2741" y="22"/>
                      </a:lnTo>
                      <a:lnTo>
                        <a:pt x="2743" y="26"/>
                      </a:lnTo>
                      <a:lnTo>
                        <a:pt x="2744" y="29"/>
                      </a:lnTo>
                      <a:lnTo>
                        <a:pt x="2746" y="32"/>
                      </a:lnTo>
                      <a:lnTo>
                        <a:pt x="2747" y="34"/>
                      </a:lnTo>
                      <a:lnTo>
                        <a:pt x="2749" y="35"/>
                      </a:lnTo>
                      <a:lnTo>
                        <a:pt x="2751" y="35"/>
                      </a:lnTo>
                      <a:lnTo>
                        <a:pt x="2753" y="36"/>
                      </a:lnTo>
                      <a:lnTo>
                        <a:pt x="2755" y="36"/>
                      </a:lnTo>
                      <a:lnTo>
                        <a:pt x="2756" y="37"/>
                      </a:lnTo>
                      <a:lnTo>
                        <a:pt x="2758" y="38"/>
                      </a:lnTo>
                      <a:lnTo>
                        <a:pt x="2759" y="40"/>
                      </a:lnTo>
                      <a:lnTo>
                        <a:pt x="2761" y="42"/>
                      </a:lnTo>
                      <a:lnTo>
                        <a:pt x="2763" y="44"/>
                      </a:lnTo>
                      <a:lnTo>
                        <a:pt x="2765" y="46"/>
                      </a:lnTo>
                      <a:lnTo>
                        <a:pt x="2767" y="47"/>
                      </a:lnTo>
                      <a:lnTo>
                        <a:pt x="2768" y="49"/>
                      </a:lnTo>
                      <a:lnTo>
                        <a:pt x="2770" y="49"/>
                      </a:lnTo>
                      <a:lnTo>
                        <a:pt x="2771" y="50"/>
                      </a:lnTo>
                      <a:lnTo>
                        <a:pt x="2773" y="50"/>
                      </a:lnTo>
                      <a:lnTo>
                        <a:pt x="2775" y="49"/>
                      </a:lnTo>
                      <a:lnTo>
                        <a:pt x="2777" y="49"/>
                      </a:lnTo>
                      <a:lnTo>
                        <a:pt x="2778" y="48"/>
                      </a:lnTo>
                      <a:lnTo>
                        <a:pt x="2780" y="48"/>
                      </a:lnTo>
                      <a:lnTo>
                        <a:pt x="2782" y="48"/>
                      </a:lnTo>
                      <a:lnTo>
                        <a:pt x="2783" y="49"/>
                      </a:lnTo>
                      <a:lnTo>
                        <a:pt x="2785" y="51"/>
                      </a:lnTo>
                      <a:lnTo>
                        <a:pt x="2787" y="52"/>
                      </a:lnTo>
                      <a:lnTo>
                        <a:pt x="2789" y="54"/>
                      </a:lnTo>
                      <a:lnTo>
                        <a:pt x="2790" y="57"/>
                      </a:lnTo>
                      <a:lnTo>
                        <a:pt x="2792" y="58"/>
                      </a:lnTo>
                      <a:lnTo>
                        <a:pt x="2794" y="60"/>
                      </a:lnTo>
                      <a:lnTo>
                        <a:pt x="2795" y="60"/>
                      </a:lnTo>
                      <a:lnTo>
                        <a:pt x="2797" y="61"/>
                      </a:lnTo>
                      <a:lnTo>
                        <a:pt x="2799" y="61"/>
                      </a:lnTo>
                      <a:lnTo>
                        <a:pt x="2801" y="61"/>
                      </a:lnTo>
                      <a:lnTo>
                        <a:pt x="2802" y="63"/>
                      </a:lnTo>
                      <a:lnTo>
                        <a:pt x="2804" y="65"/>
                      </a:lnTo>
                      <a:lnTo>
                        <a:pt x="2806" y="68"/>
                      </a:lnTo>
                      <a:lnTo>
                        <a:pt x="2807" y="73"/>
                      </a:lnTo>
                      <a:lnTo>
                        <a:pt x="2809" y="79"/>
                      </a:lnTo>
                      <a:lnTo>
                        <a:pt x="2811" y="86"/>
                      </a:lnTo>
                      <a:lnTo>
                        <a:pt x="2813" y="92"/>
                      </a:lnTo>
                      <a:lnTo>
                        <a:pt x="2814" y="98"/>
                      </a:lnTo>
                      <a:lnTo>
                        <a:pt x="2816" y="103"/>
                      </a:lnTo>
                      <a:lnTo>
                        <a:pt x="2818" y="106"/>
                      </a:lnTo>
                      <a:lnTo>
                        <a:pt x="2819" y="107"/>
                      </a:lnTo>
                      <a:lnTo>
                        <a:pt x="2821" y="106"/>
                      </a:lnTo>
                      <a:lnTo>
                        <a:pt x="2823" y="103"/>
                      </a:lnTo>
                      <a:lnTo>
                        <a:pt x="2825" y="100"/>
                      </a:lnTo>
                      <a:lnTo>
                        <a:pt x="2826" y="96"/>
                      </a:lnTo>
                      <a:lnTo>
                        <a:pt x="2828" y="93"/>
                      </a:lnTo>
                      <a:lnTo>
                        <a:pt x="2830" y="90"/>
                      </a:lnTo>
                      <a:lnTo>
                        <a:pt x="2831" y="87"/>
                      </a:lnTo>
                      <a:lnTo>
                        <a:pt x="2833" y="86"/>
                      </a:lnTo>
                      <a:lnTo>
                        <a:pt x="2835" y="85"/>
                      </a:lnTo>
                      <a:lnTo>
                        <a:pt x="2837" y="85"/>
                      </a:lnTo>
                      <a:lnTo>
                        <a:pt x="2838" y="86"/>
                      </a:lnTo>
                      <a:lnTo>
                        <a:pt x="2840" y="88"/>
                      </a:lnTo>
                      <a:lnTo>
                        <a:pt x="2842" y="90"/>
                      </a:lnTo>
                      <a:lnTo>
                        <a:pt x="2843" y="93"/>
                      </a:lnTo>
                      <a:lnTo>
                        <a:pt x="2845" y="96"/>
                      </a:lnTo>
                      <a:lnTo>
                        <a:pt x="2847" y="100"/>
                      </a:lnTo>
                      <a:lnTo>
                        <a:pt x="2849" y="103"/>
                      </a:lnTo>
                      <a:lnTo>
                        <a:pt x="2850" y="106"/>
                      </a:lnTo>
                      <a:lnTo>
                        <a:pt x="2852" y="109"/>
                      </a:lnTo>
                      <a:lnTo>
                        <a:pt x="2854" y="110"/>
                      </a:lnTo>
                      <a:lnTo>
                        <a:pt x="2855" y="111"/>
                      </a:lnTo>
                      <a:lnTo>
                        <a:pt x="2857" y="111"/>
                      </a:lnTo>
                      <a:lnTo>
                        <a:pt x="2859" y="110"/>
                      </a:lnTo>
                      <a:lnTo>
                        <a:pt x="2861" y="108"/>
                      </a:lnTo>
                      <a:lnTo>
                        <a:pt x="2862" y="106"/>
                      </a:lnTo>
                      <a:lnTo>
                        <a:pt x="2864" y="104"/>
                      </a:lnTo>
                      <a:lnTo>
                        <a:pt x="2866" y="103"/>
                      </a:lnTo>
                      <a:lnTo>
                        <a:pt x="2867" y="102"/>
                      </a:lnTo>
                      <a:lnTo>
                        <a:pt x="2869" y="102"/>
                      </a:lnTo>
                      <a:lnTo>
                        <a:pt x="2871" y="102"/>
                      </a:lnTo>
                      <a:lnTo>
                        <a:pt x="2872" y="103"/>
                      </a:lnTo>
                      <a:lnTo>
                        <a:pt x="2874" y="104"/>
                      </a:lnTo>
                      <a:lnTo>
                        <a:pt x="2876" y="105"/>
                      </a:lnTo>
                      <a:lnTo>
                        <a:pt x="2878" y="107"/>
                      </a:lnTo>
                      <a:lnTo>
                        <a:pt x="2879" y="107"/>
                      </a:lnTo>
                      <a:lnTo>
                        <a:pt x="2881" y="107"/>
                      </a:lnTo>
                      <a:lnTo>
                        <a:pt x="2883" y="107"/>
                      </a:lnTo>
                      <a:lnTo>
                        <a:pt x="2884" y="105"/>
                      </a:lnTo>
                      <a:lnTo>
                        <a:pt x="2886" y="104"/>
                      </a:lnTo>
                      <a:lnTo>
                        <a:pt x="2888" y="103"/>
                      </a:lnTo>
                      <a:lnTo>
                        <a:pt x="2890" y="101"/>
                      </a:lnTo>
                      <a:lnTo>
                        <a:pt x="2891" y="99"/>
                      </a:lnTo>
                      <a:lnTo>
                        <a:pt x="2893" y="97"/>
                      </a:lnTo>
                      <a:lnTo>
                        <a:pt x="2895" y="96"/>
                      </a:lnTo>
                      <a:lnTo>
                        <a:pt x="2896" y="95"/>
                      </a:lnTo>
                      <a:lnTo>
                        <a:pt x="2898" y="94"/>
                      </a:lnTo>
                      <a:lnTo>
                        <a:pt x="2900" y="93"/>
                      </a:lnTo>
                      <a:lnTo>
                        <a:pt x="2902" y="93"/>
                      </a:lnTo>
                      <a:lnTo>
                        <a:pt x="2903" y="93"/>
                      </a:lnTo>
                      <a:lnTo>
                        <a:pt x="2905" y="93"/>
                      </a:lnTo>
                      <a:lnTo>
                        <a:pt x="2907" y="92"/>
                      </a:lnTo>
                      <a:lnTo>
                        <a:pt x="2908" y="92"/>
                      </a:lnTo>
                      <a:lnTo>
                        <a:pt x="2910" y="92"/>
                      </a:lnTo>
                      <a:lnTo>
                        <a:pt x="2912" y="93"/>
                      </a:lnTo>
                      <a:lnTo>
                        <a:pt x="2913" y="94"/>
                      </a:lnTo>
                      <a:lnTo>
                        <a:pt x="2915" y="96"/>
                      </a:lnTo>
                      <a:lnTo>
                        <a:pt x="2917" y="98"/>
                      </a:lnTo>
                      <a:lnTo>
                        <a:pt x="2918" y="101"/>
                      </a:lnTo>
                      <a:lnTo>
                        <a:pt x="2920" y="105"/>
                      </a:lnTo>
                      <a:lnTo>
                        <a:pt x="2922" y="109"/>
                      </a:lnTo>
                      <a:lnTo>
                        <a:pt x="2924" y="112"/>
                      </a:lnTo>
                      <a:lnTo>
                        <a:pt x="2925" y="115"/>
                      </a:lnTo>
                      <a:lnTo>
                        <a:pt x="2927" y="116"/>
                      </a:lnTo>
                      <a:lnTo>
                        <a:pt x="2929" y="116"/>
                      </a:lnTo>
                      <a:lnTo>
                        <a:pt x="2930" y="114"/>
                      </a:lnTo>
                      <a:lnTo>
                        <a:pt x="2932" y="111"/>
                      </a:lnTo>
                      <a:lnTo>
                        <a:pt x="2934" y="108"/>
                      </a:lnTo>
                      <a:lnTo>
                        <a:pt x="2936" y="104"/>
                      </a:lnTo>
                      <a:lnTo>
                        <a:pt x="2937" y="101"/>
                      </a:lnTo>
                      <a:lnTo>
                        <a:pt x="2939" y="99"/>
                      </a:lnTo>
                      <a:lnTo>
                        <a:pt x="2941" y="98"/>
                      </a:lnTo>
                      <a:lnTo>
                        <a:pt x="2942" y="99"/>
                      </a:lnTo>
                      <a:lnTo>
                        <a:pt x="2944" y="100"/>
                      </a:lnTo>
                      <a:lnTo>
                        <a:pt x="2946" y="103"/>
                      </a:lnTo>
                      <a:lnTo>
                        <a:pt x="2948" y="105"/>
                      </a:lnTo>
                      <a:lnTo>
                        <a:pt x="2949" y="107"/>
                      </a:lnTo>
                      <a:lnTo>
                        <a:pt x="2951" y="108"/>
                      </a:lnTo>
                      <a:lnTo>
                        <a:pt x="2953" y="108"/>
                      </a:lnTo>
                      <a:lnTo>
                        <a:pt x="2954" y="107"/>
                      </a:lnTo>
                      <a:lnTo>
                        <a:pt x="2956" y="106"/>
                      </a:lnTo>
                      <a:lnTo>
                        <a:pt x="2958" y="104"/>
                      </a:lnTo>
                      <a:lnTo>
                        <a:pt x="2960" y="102"/>
                      </a:lnTo>
                      <a:lnTo>
                        <a:pt x="2961" y="101"/>
                      </a:lnTo>
                      <a:lnTo>
                        <a:pt x="2963" y="101"/>
                      </a:lnTo>
                      <a:lnTo>
                        <a:pt x="2965" y="101"/>
                      </a:lnTo>
                      <a:lnTo>
                        <a:pt x="2966" y="101"/>
                      </a:lnTo>
                      <a:lnTo>
                        <a:pt x="2968" y="102"/>
                      </a:lnTo>
                      <a:lnTo>
                        <a:pt x="2970" y="103"/>
                      </a:lnTo>
                      <a:lnTo>
                        <a:pt x="2972" y="104"/>
                      </a:lnTo>
                      <a:lnTo>
                        <a:pt x="2973" y="105"/>
                      </a:lnTo>
                      <a:lnTo>
                        <a:pt x="2975" y="105"/>
                      </a:lnTo>
                      <a:lnTo>
                        <a:pt x="2977" y="105"/>
                      </a:lnTo>
                      <a:lnTo>
                        <a:pt x="2978" y="105"/>
                      </a:lnTo>
                      <a:lnTo>
                        <a:pt x="2980" y="105"/>
                      </a:lnTo>
                      <a:lnTo>
                        <a:pt x="2982" y="105"/>
                      </a:lnTo>
                      <a:lnTo>
                        <a:pt x="2984" y="106"/>
                      </a:lnTo>
                      <a:lnTo>
                        <a:pt x="2985" y="107"/>
                      </a:lnTo>
                      <a:lnTo>
                        <a:pt x="2987" y="108"/>
                      </a:lnTo>
                      <a:lnTo>
                        <a:pt x="2989" y="110"/>
                      </a:lnTo>
                      <a:lnTo>
                        <a:pt x="2990" y="113"/>
                      </a:lnTo>
                      <a:lnTo>
                        <a:pt x="2992" y="117"/>
                      </a:lnTo>
                      <a:lnTo>
                        <a:pt x="2994" y="122"/>
                      </a:lnTo>
                      <a:lnTo>
                        <a:pt x="2996" y="129"/>
                      </a:lnTo>
                      <a:lnTo>
                        <a:pt x="2997" y="137"/>
                      </a:lnTo>
                      <a:lnTo>
                        <a:pt x="2999" y="146"/>
                      </a:lnTo>
                      <a:lnTo>
                        <a:pt x="3001" y="156"/>
                      </a:lnTo>
                      <a:lnTo>
                        <a:pt x="3002" y="166"/>
                      </a:lnTo>
                      <a:lnTo>
                        <a:pt x="3004" y="175"/>
                      </a:lnTo>
                      <a:lnTo>
                        <a:pt x="3006" y="182"/>
                      </a:lnTo>
                      <a:lnTo>
                        <a:pt x="3008" y="186"/>
                      </a:lnTo>
                      <a:lnTo>
                        <a:pt x="3009" y="189"/>
                      </a:lnTo>
                      <a:lnTo>
                        <a:pt x="3011" y="189"/>
                      </a:lnTo>
                      <a:lnTo>
                        <a:pt x="3013" y="187"/>
                      </a:lnTo>
                      <a:lnTo>
                        <a:pt x="3014" y="184"/>
                      </a:lnTo>
                      <a:lnTo>
                        <a:pt x="3016" y="181"/>
                      </a:lnTo>
                      <a:lnTo>
                        <a:pt x="3018" y="180"/>
                      </a:lnTo>
                      <a:lnTo>
                        <a:pt x="3020" y="180"/>
                      </a:lnTo>
                      <a:lnTo>
                        <a:pt x="3021" y="182"/>
                      </a:lnTo>
                      <a:lnTo>
                        <a:pt x="3023" y="186"/>
                      </a:lnTo>
                      <a:lnTo>
                        <a:pt x="3025" y="191"/>
                      </a:lnTo>
                      <a:lnTo>
                        <a:pt x="3026" y="197"/>
                      </a:lnTo>
                      <a:lnTo>
                        <a:pt x="3028" y="201"/>
                      </a:lnTo>
                      <a:lnTo>
                        <a:pt x="3030" y="204"/>
                      </a:lnTo>
                      <a:lnTo>
                        <a:pt x="3032" y="205"/>
                      </a:lnTo>
                      <a:lnTo>
                        <a:pt x="3033" y="203"/>
                      </a:lnTo>
                      <a:lnTo>
                        <a:pt x="3035" y="200"/>
                      </a:lnTo>
                      <a:lnTo>
                        <a:pt x="3036" y="196"/>
                      </a:lnTo>
                      <a:lnTo>
                        <a:pt x="3038" y="192"/>
                      </a:lnTo>
                      <a:lnTo>
                        <a:pt x="3040" y="189"/>
                      </a:lnTo>
                      <a:lnTo>
                        <a:pt x="3042" y="188"/>
                      </a:lnTo>
                      <a:lnTo>
                        <a:pt x="3044" y="189"/>
                      </a:lnTo>
                      <a:lnTo>
                        <a:pt x="3045" y="192"/>
                      </a:lnTo>
                      <a:lnTo>
                        <a:pt x="3047" y="196"/>
                      </a:lnTo>
                      <a:lnTo>
                        <a:pt x="3048" y="201"/>
                      </a:lnTo>
                      <a:lnTo>
                        <a:pt x="3050" y="206"/>
                      </a:lnTo>
                      <a:lnTo>
                        <a:pt x="3052" y="209"/>
                      </a:lnTo>
                      <a:lnTo>
                        <a:pt x="3054" y="211"/>
                      </a:lnTo>
                      <a:lnTo>
                        <a:pt x="3056" y="211"/>
                      </a:lnTo>
                      <a:lnTo>
                        <a:pt x="3057" y="210"/>
                      </a:lnTo>
                      <a:lnTo>
                        <a:pt x="3059" y="207"/>
                      </a:lnTo>
                      <a:lnTo>
                        <a:pt x="3060" y="205"/>
                      </a:lnTo>
                      <a:lnTo>
                        <a:pt x="3062" y="202"/>
                      </a:lnTo>
                      <a:lnTo>
                        <a:pt x="3064" y="200"/>
                      </a:lnTo>
                      <a:lnTo>
                        <a:pt x="3066" y="199"/>
                      </a:lnTo>
                      <a:lnTo>
                        <a:pt x="3068" y="198"/>
                      </a:lnTo>
                      <a:lnTo>
                        <a:pt x="3069" y="197"/>
                      </a:lnTo>
                      <a:lnTo>
                        <a:pt x="3071" y="197"/>
                      </a:lnTo>
                      <a:lnTo>
                        <a:pt x="3072" y="196"/>
                      </a:lnTo>
                      <a:lnTo>
                        <a:pt x="3074" y="194"/>
                      </a:lnTo>
                      <a:lnTo>
                        <a:pt x="3076" y="192"/>
                      </a:lnTo>
                      <a:lnTo>
                        <a:pt x="3078" y="190"/>
                      </a:lnTo>
                      <a:lnTo>
                        <a:pt x="3079" y="188"/>
                      </a:lnTo>
                      <a:lnTo>
                        <a:pt x="3081" y="188"/>
                      </a:lnTo>
                      <a:lnTo>
                        <a:pt x="3083" y="188"/>
                      </a:lnTo>
                      <a:lnTo>
                        <a:pt x="3084" y="189"/>
                      </a:lnTo>
                      <a:lnTo>
                        <a:pt x="3086" y="190"/>
                      </a:lnTo>
                      <a:lnTo>
                        <a:pt x="3088" y="193"/>
                      </a:lnTo>
                      <a:lnTo>
                        <a:pt x="3090" y="196"/>
                      </a:lnTo>
                      <a:lnTo>
                        <a:pt x="3091" y="198"/>
                      </a:lnTo>
                      <a:lnTo>
                        <a:pt x="3093" y="201"/>
                      </a:lnTo>
                      <a:lnTo>
                        <a:pt x="3095" y="202"/>
                      </a:lnTo>
                      <a:lnTo>
                        <a:pt x="3096" y="203"/>
                      </a:lnTo>
                      <a:lnTo>
                        <a:pt x="3098" y="203"/>
                      </a:lnTo>
                      <a:lnTo>
                        <a:pt x="3100" y="203"/>
                      </a:lnTo>
                      <a:lnTo>
                        <a:pt x="3102" y="203"/>
                      </a:lnTo>
                      <a:lnTo>
                        <a:pt x="3103" y="202"/>
                      </a:lnTo>
                      <a:lnTo>
                        <a:pt x="3105" y="201"/>
                      </a:lnTo>
                      <a:lnTo>
                        <a:pt x="3107" y="201"/>
                      </a:lnTo>
                      <a:lnTo>
                        <a:pt x="3108" y="201"/>
                      </a:lnTo>
                      <a:lnTo>
                        <a:pt x="3110" y="202"/>
                      </a:lnTo>
                      <a:lnTo>
                        <a:pt x="3112" y="203"/>
                      </a:lnTo>
                      <a:lnTo>
                        <a:pt x="3114" y="204"/>
                      </a:lnTo>
                      <a:lnTo>
                        <a:pt x="3115" y="206"/>
                      </a:lnTo>
                      <a:lnTo>
                        <a:pt x="3117" y="207"/>
                      </a:lnTo>
                      <a:lnTo>
                        <a:pt x="3119" y="208"/>
                      </a:lnTo>
                      <a:lnTo>
                        <a:pt x="3120" y="208"/>
                      </a:lnTo>
                      <a:lnTo>
                        <a:pt x="3122" y="208"/>
                      </a:lnTo>
                      <a:lnTo>
                        <a:pt x="3124" y="207"/>
                      </a:lnTo>
                      <a:lnTo>
                        <a:pt x="3125" y="206"/>
                      </a:lnTo>
                      <a:lnTo>
                        <a:pt x="3127" y="205"/>
                      </a:lnTo>
                      <a:lnTo>
                        <a:pt x="3129" y="204"/>
                      </a:lnTo>
                      <a:lnTo>
                        <a:pt x="3131" y="204"/>
                      </a:lnTo>
                      <a:lnTo>
                        <a:pt x="3132" y="205"/>
                      </a:lnTo>
                      <a:lnTo>
                        <a:pt x="3134" y="207"/>
                      </a:lnTo>
                      <a:lnTo>
                        <a:pt x="3136" y="210"/>
                      </a:lnTo>
                      <a:lnTo>
                        <a:pt x="3137" y="213"/>
                      </a:lnTo>
                      <a:lnTo>
                        <a:pt x="3139" y="215"/>
                      </a:lnTo>
                      <a:lnTo>
                        <a:pt x="3141" y="217"/>
                      </a:lnTo>
                      <a:lnTo>
                        <a:pt x="3143" y="217"/>
                      </a:lnTo>
                      <a:lnTo>
                        <a:pt x="3144" y="215"/>
                      </a:lnTo>
                      <a:lnTo>
                        <a:pt x="3146" y="212"/>
                      </a:lnTo>
                      <a:lnTo>
                        <a:pt x="3148" y="208"/>
                      </a:lnTo>
                      <a:lnTo>
                        <a:pt x="3149" y="203"/>
                      </a:lnTo>
                      <a:lnTo>
                        <a:pt x="3151" y="198"/>
                      </a:lnTo>
                      <a:lnTo>
                        <a:pt x="3153" y="195"/>
                      </a:lnTo>
                      <a:lnTo>
                        <a:pt x="3155" y="194"/>
                      </a:lnTo>
                      <a:lnTo>
                        <a:pt x="3156" y="194"/>
                      </a:lnTo>
                      <a:lnTo>
                        <a:pt x="3158" y="195"/>
                      </a:lnTo>
                      <a:lnTo>
                        <a:pt x="3160" y="198"/>
                      </a:lnTo>
                      <a:lnTo>
                        <a:pt x="3161" y="201"/>
                      </a:lnTo>
                      <a:lnTo>
                        <a:pt x="3163" y="203"/>
                      </a:lnTo>
                      <a:lnTo>
                        <a:pt x="3165" y="203"/>
                      </a:lnTo>
                      <a:lnTo>
                        <a:pt x="3167" y="203"/>
                      </a:lnTo>
                      <a:lnTo>
                        <a:pt x="3168" y="200"/>
                      </a:lnTo>
                      <a:lnTo>
                        <a:pt x="3170" y="196"/>
                      </a:lnTo>
                      <a:lnTo>
                        <a:pt x="3171" y="192"/>
                      </a:lnTo>
                      <a:lnTo>
                        <a:pt x="3173" y="188"/>
                      </a:lnTo>
                      <a:lnTo>
                        <a:pt x="3175" y="185"/>
                      </a:lnTo>
                      <a:lnTo>
                        <a:pt x="3177" y="184"/>
                      </a:lnTo>
                      <a:lnTo>
                        <a:pt x="3179" y="185"/>
                      </a:lnTo>
                      <a:lnTo>
                        <a:pt x="3180" y="187"/>
                      </a:lnTo>
                      <a:lnTo>
                        <a:pt x="3182" y="191"/>
                      </a:lnTo>
                      <a:lnTo>
                        <a:pt x="3183" y="195"/>
                      </a:lnTo>
                      <a:lnTo>
                        <a:pt x="3185" y="200"/>
                      </a:lnTo>
                      <a:lnTo>
                        <a:pt x="3187" y="203"/>
                      </a:lnTo>
                      <a:lnTo>
                        <a:pt x="3189" y="206"/>
                      </a:lnTo>
                      <a:lnTo>
                        <a:pt x="3191" y="208"/>
                      </a:lnTo>
                      <a:lnTo>
                        <a:pt x="3192" y="208"/>
                      </a:lnTo>
                      <a:lnTo>
                        <a:pt x="3194" y="208"/>
                      </a:lnTo>
                      <a:lnTo>
                        <a:pt x="3195" y="207"/>
                      </a:lnTo>
                      <a:lnTo>
                        <a:pt x="3197" y="205"/>
                      </a:lnTo>
                      <a:lnTo>
                        <a:pt x="3199" y="203"/>
                      </a:lnTo>
                      <a:lnTo>
                        <a:pt x="3201" y="201"/>
                      </a:lnTo>
                      <a:lnTo>
                        <a:pt x="3203" y="198"/>
                      </a:lnTo>
                      <a:lnTo>
                        <a:pt x="3204" y="197"/>
                      </a:lnTo>
                      <a:lnTo>
                        <a:pt x="3206" y="196"/>
                      </a:lnTo>
                      <a:lnTo>
                        <a:pt x="3207" y="195"/>
                      </a:lnTo>
                      <a:lnTo>
                        <a:pt x="3209" y="196"/>
                      </a:lnTo>
                      <a:lnTo>
                        <a:pt x="3211" y="197"/>
                      </a:lnTo>
                      <a:lnTo>
                        <a:pt x="3213" y="198"/>
                      </a:lnTo>
                      <a:lnTo>
                        <a:pt x="3214" y="201"/>
                      </a:lnTo>
                      <a:lnTo>
                        <a:pt x="3216" y="204"/>
                      </a:lnTo>
                      <a:lnTo>
                        <a:pt x="3218" y="208"/>
                      </a:lnTo>
                      <a:lnTo>
                        <a:pt x="3219" y="212"/>
                      </a:lnTo>
                      <a:lnTo>
                        <a:pt x="3221" y="215"/>
                      </a:lnTo>
                      <a:lnTo>
                        <a:pt x="3223" y="217"/>
                      </a:lnTo>
                      <a:lnTo>
                        <a:pt x="3225" y="219"/>
                      </a:lnTo>
                      <a:lnTo>
                        <a:pt x="3226" y="219"/>
                      </a:lnTo>
                      <a:lnTo>
                        <a:pt x="3228" y="217"/>
                      </a:lnTo>
                      <a:lnTo>
                        <a:pt x="3230" y="215"/>
                      </a:lnTo>
                      <a:lnTo>
                        <a:pt x="3231" y="213"/>
                      </a:lnTo>
                      <a:lnTo>
                        <a:pt x="3233" y="211"/>
                      </a:lnTo>
                      <a:lnTo>
                        <a:pt x="3235" y="209"/>
                      </a:lnTo>
                      <a:lnTo>
                        <a:pt x="3237" y="209"/>
                      </a:lnTo>
                      <a:lnTo>
                        <a:pt x="3238" y="209"/>
                      </a:lnTo>
                      <a:lnTo>
                        <a:pt x="3240" y="210"/>
                      </a:lnTo>
                      <a:lnTo>
                        <a:pt x="3242" y="213"/>
                      </a:lnTo>
                      <a:lnTo>
                        <a:pt x="3243" y="215"/>
                      </a:lnTo>
                      <a:lnTo>
                        <a:pt x="3245" y="218"/>
                      </a:lnTo>
                      <a:lnTo>
                        <a:pt x="3247" y="220"/>
                      </a:lnTo>
                      <a:lnTo>
                        <a:pt x="3249" y="221"/>
                      </a:lnTo>
                      <a:lnTo>
                        <a:pt x="3250" y="222"/>
                      </a:lnTo>
                      <a:lnTo>
                        <a:pt x="3252" y="221"/>
                      </a:lnTo>
                      <a:lnTo>
                        <a:pt x="3254" y="221"/>
                      </a:lnTo>
                      <a:lnTo>
                        <a:pt x="3255" y="220"/>
                      </a:lnTo>
                      <a:lnTo>
                        <a:pt x="3257" y="220"/>
                      </a:lnTo>
                      <a:lnTo>
                        <a:pt x="3259" y="220"/>
                      </a:lnTo>
                      <a:lnTo>
                        <a:pt x="3261" y="221"/>
                      </a:lnTo>
                      <a:lnTo>
                        <a:pt x="3262" y="223"/>
                      </a:lnTo>
                      <a:lnTo>
                        <a:pt x="3264" y="226"/>
                      </a:lnTo>
                      <a:lnTo>
                        <a:pt x="3266" y="229"/>
                      </a:lnTo>
                      <a:lnTo>
                        <a:pt x="3267" y="232"/>
                      </a:lnTo>
                      <a:lnTo>
                        <a:pt x="3269" y="234"/>
                      </a:lnTo>
                      <a:lnTo>
                        <a:pt x="3271" y="235"/>
                      </a:lnTo>
                      <a:lnTo>
                        <a:pt x="3273" y="235"/>
                      </a:lnTo>
                      <a:lnTo>
                        <a:pt x="3274" y="234"/>
                      </a:lnTo>
                      <a:lnTo>
                        <a:pt x="3276" y="233"/>
                      </a:lnTo>
                      <a:lnTo>
                        <a:pt x="3278" y="231"/>
                      </a:lnTo>
                      <a:lnTo>
                        <a:pt x="3279" y="230"/>
                      </a:lnTo>
                      <a:lnTo>
                        <a:pt x="3281" y="229"/>
                      </a:lnTo>
                      <a:lnTo>
                        <a:pt x="3283" y="229"/>
                      </a:lnTo>
                      <a:lnTo>
                        <a:pt x="3285" y="230"/>
                      </a:lnTo>
                      <a:lnTo>
                        <a:pt x="3286" y="231"/>
                      </a:lnTo>
                      <a:lnTo>
                        <a:pt x="3288" y="233"/>
                      </a:lnTo>
                      <a:lnTo>
                        <a:pt x="3290" y="234"/>
                      </a:lnTo>
                      <a:lnTo>
                        <a:pt x="3291" y="235"/>
                      </a:lnTo>
                      <a:lnTo>
                        <a:pt x="3293" y="235"/>
                      </a:lnTo>
                      <a:lnTo>
                        <a:pt x="3295" y="234"/>
                      </a:lnTo>
                      <a:lnTo>
                        <a:pt x="3297" y="233"/>
                      </a:lnTo>
                      <a:lnTo>
                        <a:pt x="3298" y="231"/>
                      </a:lnTo>
                      <a:lnTo>
                        <a:pt x="3300" y="229"/>
                      </a:lnTo>
                      <a:lnTo>
                        <a:pt x="3302" y="227"/>
                      </a:lnTo>
                      <a:lnTo>
                        <a:pt x="3303" y="225"/>
                      </a:lnTo>
                      <a:lnTo>
                        <a:pt x="3305" y="225"/>
                      </a:lnTo>
                      <a:lnTo>
                        <a:pt x="3307" y="224"/>
                      </a:lnTo>
                      <a:lnTo>
                        <a:pt x="3309" y="225"/>
                      </a:lnTo>
                      <a:lnTo>
                        <a:pt x="3310" y="226"/>
                      </a:lnTo>
                      <a:lnTo>
                        <a:pt x="3312" y="227"/>
                      </a:lnTo>
                      <a:lnTo>
                        <a:pt x="3314" y="228"/>
                      </a:lnTo>
                      <a:lnTo>
                        <a:pt x="3315" y="230"/>
                      </a:lnTo>
                      <a:lnTo>
                        <a:pt x="3317" y="231"/>
                      </a:lnTo>
                      <a:lnTo>
                        <a:pt x="3319" y="232"/>
                      </a:lnTo>
                      <a:lnTo>
                        <a:pt x="3320" y="232"/>
                      </a:lnTo>
                      <a:lnTo>
                        <a:pt x="3322" y="232"/>
                      </a:lnTo>
                      <a:lnTo>
                        <a:pt x="3324" y="232"/>
                      </a:lnTo>
                      <a:lnTo>
                        <a:pt x="3326" y="231"/>
                      </a:lnTo>
                      <a:lnTo>
                        <a:pt x="3327" y="229"/>
                      </a:lnTo>
                      <a:lnTo>
                        <a:pt x="3329" y="226"/>
                      </a:lnTo>
                      <a:lnTo>
                        <a:pt x="3331" y="223"/>
                      </a:lnTo>
                      <a:lnTo>
                        <a:pt x="3332" y="221"/>
                      </a:lnTo>
                      <a:lnTo>
                        <a:pt x="3334" y="219"/>
                      </a:lnTo>
                      <a:lnTo>
                        <a:pt x="3336" y="217"/>
                      </a:lnTo>
                      <a:lnTo>
                        <a:pt x="3338" y="216"/>
                      </a:lnTo>
                      <a:lnTo>
                        <a:pt x="3339" y="216"/>
                      </a:lnTo>
                      <a:lnTo>
                        <a:pt x="3341" y="217"/>
                      </a:lnTo>
                      <a:lnTo>
                        <a:pt x="3343" y="219"/>
                      </a:lnTo>
                      <a:lnTo>
                        <a:pt x="3344" y="222"/>
                      </a:lnTo>
                      <a:lnTo>
                        <a:pt x="3346" y="224"/>
                      </a:lnTo>
                      <a:lnTo>
                        <a:pt x="3348" y="226"/>
                      </a:lnTo>
                      <a:lnTo>
                        <a:pt x="3349" y="227"/>
                      </a:lnTo>
                      <a:lnTo>
                        <a:pt x="3351" y="227"/>
                      </a:lnTo>
                      <a:lnTo>
                        <a:pt x="3353" y="226"/>
                      </a:lnTo>
                      <a:lnTo>
                        <a:pt x="3355" y="225"/>
                      </a:lnTo>
                      <a:lnTo>
                        <a:pt x="3356" y="222"/>
                      </a:lnTo>
                      <a:lnTo>
                        <a:pt x="3358" y="220"/>
                      </a:lnTo>
                      <a:lnTo>
                        <a:pt x="3360" y="219"/>
                      </a:lnTo>
                      <a:lnTo>
                        <a:pt x="3361" y="219"/>
                      </a:lnTo>
                      <a:lnTo>
                        <a:pt x="3363" y="219"/>
                      </a:lnTo>
                      <a:lnTo>
                        <a:pt x="3365" y="220"/>
                      </a:lnTo>
                      <a:lnTo>
                        <a:pt x="3366" y="222"/>
                      </a:lnTo>
                      <a:lnTo>
                        <a:pt x="3368" y="223"/>
                      </a:lnTo>
                      <a:lnTo>
                        <a:pt x="3370" y="223"/>
                      </a:lnTo>
                      <a:lnTo>
                        <a:pt x="3372" y="222"/>
                      </a:lnTo>
                      <a:lnTo>
                        <a:pt x="3373" y="220"/>
                      </a:lnTo>
                      <a:lnTo>
                        <a:pt x="3375" y="215"/>
                      </a:lnTo>
                      <a:lnTo>
                        <a:pt x="3377" y="209"/>
                      </a:lnTo>
                      <a:lnTo>
                        <a:pt x="3378" y="202"/>
                      </a:lnTo>
                      <a:lnTo>
                        <a:pt x="3380" y="195"/>
                      </a:lnTo>
                      <a:lnTo>
                        <a:pt x="3382" y="189"/>
                      </a:lnTo>
                      <a:lnTo>
                        <a:pt x="3384" y="184"/>
                      </a:lnTo>
                      <a:lnTo>
                        <a:pt x="3385" y="180"/>
                      </a:lnTo>
                      <a:lnTo>
                        <a:pt x="3387" y="178"/>
                      </a:lnTo>
                      <a:lnTo>
                        <a:pt x="3389" y="178"/>
                      </a:lnTo>
                      <a:lnTo>
                        <a:pt x="3390" y="178"/>
                      </a:lnTo>
                      <a:lnTo>
                        <a:pt x="3392" y="180"/>
                      </a:lnTo>
                      <a:lnTo>
                        <a:pt x="3394" y="182"/>
                      </a:lnTo>
                      <a:lnTo>
                        <a:pt x="3396" y="184"/>
                      </a:lnTo>
                      <a:lnTo>
                        <a:pt x="3397" y="187"/>
                      </a:lnTo>
                      <a:lnTo>
                        <a:pt x="3399" y="189"/>
                      </a:lnTo>
                      <a:lnTo>
                        <a:pt x="3401" y="191"/>
                      </a:lnTo>
                      <a:lnTo>
                        <a:pt x="3402" y="194"/>
                      </a:lnTo>
                      <a:lnTo>
                        <a:pt x="3404" y="196"/>
                      </a:lnTo>
                      <a:lnTo>
                        <a:pt x="3406" y="199"/>
                      </a:lnTo>
                      <a:lnTo>
                        <a:pt x="3408" y="201"/>
                      </a:lnTo>
                      <a:lnTo>
                        <a:pt x="3409" y="203"/>
                      </a:lnTo>
                      <a:lnTo>
                        <a:pt x="3411" y="203"/>
                      </a:lnTo>
                      <a:lnTo>
                        <a:pt x="3413" y="203"/>
                      </a:lnTo>
                      <a:lnTo>
                        <a:pt x="3414" y="201"/>
                      </a:lnTo>
                      <a:lnTo>
                        <a:pt x="3416" y="197"/>
                      </a:lnTo>
                      <a:lnTo>
                        <a:pt x="3418" y="192"/>
                      </a:lnTo>
                      <a:lnTo>
                        <a:pt x="3420" y="187"/>
                      </a:lnTo>
                      <a:lnTo>
                        <a:pt x="3421" y="181"/>
                      </a:lnTo>
                      <a:lnTo>
                        <a:pt x="3423" y="176"/>
                      </a:lnTo>
                      <a:lnTo>
                        <a:pt x="3425" y="171"/>
                      </a:lnTo>
                      <a:lnTo>
                        <a:pt x="3426" y="168"/>
                      </a:lnTo>
                      <a:lnTo>
                        <a:pt x="3428" y="166"/>
                      </a:lnTo>
                      <a:lnTo>
                        <a:pt x="3430" y="165"/>
                      </a:lnTo>
                      <a:lnTo>
                        <a:pt x="3432" y="165"/>
                      </a:lnTo>
                      <a:lnTo>
                        <a:pt x="3433" y="165"/>
                      </a:lnTo>
                      <a:lnTo>
                        <a:pt x="3435" y="166"/>
                      </a:lnTo>
                      <a:lnTo>
                        <a:pt x="3437" y="166"/>
                      </a:lnTo>
                      <a:lnTo>
                        <a:pt x="3438" y="167"/>
                      </a:lnTo>
                      <a:lnTo>
                        <a:pt x="3440" y="168"/>
                      </a:lnTo>
                      <a:lnTo>
                        <a:pt x="3442" y="168"/>
                      </a:lnTo>
                      <a:lnTo>
                        <a:pt x="3444" y="169"/>
                      </a:lnTo>
                      <a:lnTo>
                        <a:pt x="3445" y="169"/>
                      </a:lnTo>
                      <a:lnTo>
                        <a:pt x="3447" y="169"/>
                      </a:lnTo>
                      <a:lnTo>
                        <a:pt x="3449" y="169"/>
                      </a:lnTo>
                      <a:lnTo>
                        <a:pt x="3450" y="167"/>
                      </a:lnTo>
                      <a:lnTo>
                        <a:pt x="3452" y="166"/>
                      </a:lnTo>
                      <a:lnTo>
                        <a:pt x="3454" y="163"/>
                      </a:lnTo>
                      <a:lnTo>
                        <a:pt x="3456" y="160"/>
                      </a:lnTo>
                      <a:lnTo>
                        <a:pt x="3457" y="157"/>
                      </a:lnTo>
                      <a:lnTo>
                        <a:pt x="3459" y="154"/>
                      </a:lnTo>
                      <a:lnTo>
                        <a:pt x="3461" y="151"/>
                      </a:lnTo>
                      <a:lnTo>
                        <a:pt x="3462" y="149"/>
                      </a:lnTo>
                      <a:lnTo>
                        <a:pt x="3464" y="148"/>
                      </a:lnTo>
                      <a:lnTo>
                        <a:pt x="3466" y="148"/>
                      </a:lnTo>
                      <a:lnTo>
                        <a:pt x="3468" y="148"/>
                      </a:lnTo>
                      <a:lnTo>
                        <a:pt x="3469" y="150"/>
                      </a:lnTo>
                      <a:lnTo>
                        <a:pt x="3471" y="151"/>
                      </a:lnTo>
                      <a:lnTo>
                        <a:pt x="3472" y="152"/>
                      </a:lnTo>
                      <a:lnTo>
                        <a:pt x="3474" y="152"/>
                      </a:lnTo>
                      <a:lnTo>
                        <a:pt x="3476" y="153"/>
                      </a:lnTo>
                      <a:lnTo>
                        <a:pt x="3478" y="153"/>
                      </a:lnTo>
                      <a:lnTo>
                        <a:pt x="3480" y="154"/>
                      </a:lnTo>
                      <a:lnTo>
                        <a:pt x="3481" y="155"/>
                      </a:lnTo>
                      <a:lnTo>
                        <a:pt x="3483" y="156"/>
                      </a:lnTo>
                      <a:lnTo>
                        <a:pt x="3484" y="157"/>
                      </a:lnTo>
                      <a:lnTo>
                        <a:pt x="3486" y="159"/>
                      </a:lnTo>
                      <a:lnTo>
                        <a:pt x="3488" y="160"/>
                      </a:lnTo>
                      <a:lnTo>
                        <a:pt x="3490" y="161"/>
                      </a:lnTo>
                      <a:lnTo>
                        <a:pt x="3492" y="160"/>
                      </a:lnTo>
                      <a:lnTo>
                        <a:pt x="3493" y="159"/>
                      </a:lnTo>
                      <a:lnTo>
                        <a:pt x="3495" y="155"/>
                      </a:lnTo>
                      <a:lnTo>
                        <a:pt x="3496" y="151"/>
                      </a:lnTo>
                      <a:lnTo>
                        <a:pt x="3498" y="147"/>
                      </a:lnTo>
                      <a:lnTo>
                        <a:pt x="3500" y="141"/>
                      </a:lnTo>
                      <a:lnTo>
                        <a:pt x="3502" y="136"/>
                      </a:lnTo>
                      <a:lnTo>
                        <a:pt x="3504" y="133"/>
                      </a:lnTo>
                      <a:lnTo>
                        <a:pt x="3505" y="129"/>
                      </a:lnTo>
                      <a:lnTo>
                        <a:pt x="3507" y="128"/>
                      </a:lnTo>
                      <a:lnTo>
                        <a:pt x="3508" y="127"/>
                      </a:lnTo>
                      <a:lnTo>
                        <a:pt x="3510" y="127"/>
                      </a:lnTo>
                      <a:lnTo>
                        <a:pt x="3512" y="128"/>
                      </a:lnTo>
                      <a:lnTo>
                        <a:pt x="3514" y="129"/>
                      </a:lnTo>
                      <a:lnTo>
                        <a:pt x="3515" y="130"/>
                      </a:lnTo>
                      <a:lnTo>
                        <a:pt x="3517" y="132"/>
                      </a:lnTo>
                      <a:lnTo>
                        <a:pt x="3519" y="133"/>
                      </a:lnTo>
                      <a:lnTo>
                        <a:pt x="3520" y="135"/>
                      </a:lnTo>
                      <a:lnTo>
                        <a:pt x="3522" y="136"/>
                      </a:lnTo>
                      <a:lnTo>
                        <a:pt x="3524" y="138"/>
                      </a:lnTo>
                      <a:lnTo>
                        <a:pt x="3526" y="139"/>
                      </a:lnTo>
                      <a:lnTo>
                        <a:pt x="3527" y="139"/>
                      </a:lnTo>
                      <a:lnTo>
                        <a:pt x="3529" y="140"/>
                      </a:lnTo>
                      <a:lnTo>
                        <a:pt x="3531" y="140"/>
                      </a:lnTo>
                      <a:lnTo>
                        <a:pt x="3532" y="140"/>
                      </a:lnTo>
                      <a:lnTo>
                        <a:pt x="3534" y="140"/>
                      </a:lnTo>
                      <a:lnTo>
                        <a:pt x="3536" y="140"/>
                      </a:lnTo>
                      <a:lnTo>
                        <a:pt x="3538" y="140"/>
                      </a:lnTo>
                      <a:lnTo>
                        <a:pt x="3539" y="140"/>
                      </a:lnTo>
                      <a:lnTo>
                        <a:pt x="3541" y="140"/>
                      </a:lnTo>
                      <a:lnTo>
                        <a:pt x="3543" y="139"/>
                      </a:lnTo>
                      <a:lnTo>
                        <a:pt x="3544" y="138"/>
                      </a:lnTo>
                      <a:lnTo>
                        <a:pt x="3546" y="137"/>
                      </a:lnTo>
                      <a:lnTo>
                        <a:pt x="3548" y="135"/>
                      </a:lnTo>
                      <a:lnTo>
                        <a:pt x="3550" y="134"/>
                      </a:lnTo>
                      <a:lnTo>
                        <a:pt x="3551" y="132"/>
                      </a:lnTo>
                      <a:lnTo>
                        <a:pt x="3553" y="130"/>
                      </a:lnTo>
                      <a:lnTo>
                        <a:pt x="3555" y="130"/>
                      </a:lnTo>
                      <a:lnTo>
                        <a:pt x="3556" y="129"/>
                      </a:lnTo>
                      <a:lnTo>
                        <a:pt x="3558" y="130"/>
                      </a:lnTo>
                      <a:lnTo>
                        <a:pt x="3560" y="132"/>
                      </a:lnTo>
                      <a:lnTo>
                        <a:pt x="3562" y="133"/>
                      </a:lnTo>
                      <a:lnTo>
                        <a:pt x="3563" y="135"/>
                      </a:lnTo>
                      <a:lnTo>
                        <a:pt x="3565" y="136"/>
                      </a:lnTo>
                      <a:lnTo>
                        <a:pt x="3567" y="136"/>
                      </a:lnTo>
                      <a:lnTo>
                        <a:pt x="3568" y="136"/>
                      </a:lnTo>
                      <a:lnTo>
                        <a:pt x="3570" y="135"/>
                      </a:lnTo>
                      <a:lnTo>
                        <a:pt x="3572" y="135"/>
                      </a:lnTo>
                      <a:lnTo>
                        <a:pt x="3573" y="134"/>
                      </a:lnTo>
                      <a:lnTo>
                        <a:pt x="3575" y="134"/>
                      </a:lnTo>
                      <a:lnTo>
                        <a:pt x="3577" y="135"/>
                      </a:lnTo>
                      <a:lnTo>
                        <a:pt x="3579" y="136"/>
                      </a:lnTo>
                      <a:lnTo>
                        <a:pt x="3580" y="139"/>
                      </a:lnTo>
                      <a:lnTo>
                        <a:pt x="3582" y="141"/>
                      </a:lnTo>
                      <a:lnTo>
                        <a:pt x="3584" y="143"/>
                      </a:lnTo>
                      <a:lnTo>
                        <a:pt x="3585" y="145"/>
                      </a:lnTo>
                      <a:lnTo>
                        <a:pt x="3587" y="145"/>
                      </a:lnTo>
                      <a:lnTo>
                        <a:pt x="3589" y="145"/>
                      </a:lnTo>
                      <a:lnTo>
                        <a:pt x="3591" y="145"/>
                      </a:lnTo>
                      <a:lnTo>
                        <a:pt x="3592" y="144"/>
                      </a:lnTo>
                      <a:lnTo>
                        <a:pt x="3594" y="144"/>
                      </a:lnTo>
                      <a:lnTo>
                        <a:pt x="3596" y="144"/>
                      </a:lnTo>
                      <a:lnTo>
                        <a:pt x="3597" y="144"/>
                      </a:lnTo>
                      <a:lnTo>
                        <a:pt x="3599" y="145"/>
                      </a:lnTo>
                      <a:lnTo>
                        <a:pt x="3601" y="146"/>
                      </a:lnTo>
                      <a:lnTo>
                        <a:pt x="3603" y="147"/>
                      </a:lnTo>
                      <a:lnTo>
                        <a:pt x="3604" y="146"/>
                      </a:lnTo>
                      <a:lnTo>
                        <a:pt x="3606" y="145"/>
                      </a:lnTo>
                      <a:lnTo>
                        <a:pt x="3608" y="143"/>
                      </a:lnTo>
                      <a:lnTo>
                        <a:pt x="3609" y="140"/>
                      </a:lnTo>
                      <a:lnTo>
                        <a:pt x="3611" y="137"/>
                      </a:lnTo>
                      <a:lnTo>
                        <a:pt x="3613" y="134"/>
                      </a:lnTo>
                      <a:lnTo>
                        <a:pt x="3615" y="133"/>
                      </a:lnTo>
                      <a:lnTo>
                        <a:pt x="3616" y="133"/>
                      </a:lnTo>
                      <a:lnTo>
                        <a:pt x="3618" y="136"/>
                      </a:lnTo>
                      <a:lnTo>
                        <a:pt x="3619" y="140"/>
                      </a:lnTo>
                      <a:lnTo>
                        <a:pt x="3621" y="146"/>
                      </a:lnTo>
                      <a:lnTo>
                        <a:pt x="3623" y="152"/>
                      </a:lnTo>
                      <a:lnTo>
                        <a:pt x="3625" y="158"/>
                      </a:lnTo>
                      <a:lnTo>
                        <a:pt x="3627" y="163"/>
                      </a:lnTo>
                      <a:lnTo>
                        <a:pt x="3628" y="165"/>
                      </a:lnTo>
                      <a:lnTo>
                        <a:pt x="3630" y="166"/>
                      </a:lnTo>
                      <a:lnTo>
                        <a:pt x="3631" y="165"/>
                      </a:lnTo>
                      <a:lnTo>
                        <a:pt x="3633" y="161"/>
                      </a:lnTo>
                      <a:lnTo>
                        <a:pt x="3635" y="157"/>
                      </a:lnTo>
                      <a:lnTo>
                        <a:pt x="3637" y="152"/>
                      </a:lnTo>
                      <a:lnTo>
                        <a:pt x="3639" y="148"/>
                      </a:lnTo>
                      <a:lnTo>
                        <a:pt x="3640" y="145"/>
                      </a:lnTo>
                      <a:lnTo>
                        <a:pt x="3642" y="143"/>
                      </a:lnTo>
                      <a:lnTo>
                        <a:pt x="3643" y="144"/>
                      </a:lnTo>
                      <a:lnTo>
                        <a:pt x="3645" y="146"/>
                      </a:lnTo>
                      <a:lnTo>
                        <a:pt x="3647" y="150"/>
                      </a:lnTo>
                      <a:lnTo>
                        <a:pt x="3649" y="155"/>
                      </a:lnTo>
                      <a:lnTo>
                        <a:pt x="3650" y="161"/>
                      </a:lnTo>
                      <a:lnTo>
                        <a:pt x="3652" y="166"/>
                      </a:lnTo>
                      <a:lnTo>
                        <a:pt x="3654" y="171"/>
                      </a:lnTo>
                      <a:lnTo>
                        <a:pt x="3655" y="174"/>
                      </a:lnTo>
                      <a:lnTo>
                        <a:pt x="3657" y="176"/>
                      </a:lnTo>
                      <a:lnTo>
                        <a:pt x="3659" y="176"/>
                      </a:lnTo>
                      <a:lnTo>
                        <a:pt x="3661" y="175"/>
                      </a:lnTo>
                      <a:lnTo>
                        <a:pt x="3662" y="173"/>
                      </a:lnTo>
                      <a:lnTo>
                        <a:pt x="3664" y="170"/>
                      </a:lnTo>
                      <a:lnTo>
                        <a:pt x="3666" y="167"/>
                      </a:lnTo>
                      <a:lnTo>
                        <a:pt x="3667" y="166"/>
                      </a:lnTo>
                      <a:lnTo>
                        <a:pt x="3669" y="165"/>
                      </a:lnTo>
                      <a:lnTo>
                        <a:pt x="3671" y="165"/>
                      </a:lnTo>
                      <a:lnTo>
                        <a:pt x="3673" y="167"/>
                      </a:lnTo>
                      <a:lnTo>
                        <a:pt x="3674" y="169"/>
                      </a:lnTo>
                      <a:lnTo>
                        <a:pt x="3676" y="172"/>
                      </a:lnTo>
                      <a:lnTo>
                        <a:pt x="3678" y="175"/>
                      </a:lnTo>
                      <a:lnTo>
                        <a:pt x="3679" y="178"/>
                      </a:lnTo>
                      <a:lnTo>
                        <a:pt x="3681" y="179"/>
                      </a:lnTo>
                      <a:lnTo>
                        <a:pt x="3683" y="180"/>
                      </a:lnTo>
                      <a:lnTo>
                        <a:pt x="3685" y="179"/>
                      </a:lnTo>
                      <a:lnTo>
                        <a:pt x="3686" y="178"/>
                      </a:lnTo>
                      <a:lnTo>
                        <a:pt x="3688" y="176"/>
                      </a:lnTo>
                      <a:lnTo>
                        <a:pt x="3690" y="173"/>
                      </a:lnTo>
                      <a:lnTo>
                        <a:pt x="3691" y="172"/>
                      </a:lnTo>
                      <a:lnTo>
                        <a:pt x="3693" y="170"/>
                      </a:lnTo>
                      <a:lnTo>
                        <a:pt x="3695" y="169"/>
                      </a:lnTo>
                      <a:lnTo>
                        <a:pt x="3697" y="169"/>
                      </a:lnTo>
                      <a:lnTo>
                        <a:pt x="3698" y="169"/>
                      </a:lnTo>
                      <a:lnTo>
                        <a:pt x="3700" y="169"/>
                      </a:lnTo>
                      <a:lnTo>
                        <a:pt x="3702" y="170"/>
                      </a:lnTo>
                      <a:lnTo>
                        <a:pt x="3703" y="170"/>
                      </a:lnTo>
                      <a:lnTo>
                        <a:pt x="3705" y="169"/>
                      </a:lnTo>
                      <a:lnTo>
                        <a:pt x="3707" y="169"/>
                      </a:lnTo>
                      <a:lnTo>
                        <a:pt x="3709" y="168"/>
                      </a:lnTo>
                      <a:lnTo>
                        <a:pt x="3710" y="167"/>
                      </a:lnTo>
                      <a:lnTo>
                        <a:pt x="3712" y="166"/>
                      </a:lnTo>
                      <a:lnTo>
                        <a:pt x="3714" y="166"/>
                      </a:lnTo>
                      <a:lnTo>
                        <a:pt x="3715" y="166"/>
                      </a:lnTo>
                      <a:lnTo>
                        <a:pt x="3717" y="167"/>
                      </a:lnTo>
                      <a:lnTo>
                        <a:pt x="3719" y="168"/>
                      </a:lnTo>
                      <a:lnTo>
                        <a:pt x="3721" y="169"/>
                      </a:lnTo>
                      <a:lnTo>
                        <a:pt x="3722" y="170"/>
                      </a:lnTo>
                      <a:lnTo>
                        <a:pt x="3724" y="170"/>
                      </a:lnTo>
                      <a:lnTo>
                        <a:pt x="3726" y="170"/>
                      </a:lnTo>
                      <a:lnTo>
                        <a:pt x="3727" y="170"/>
                      </a:lnTo>
                      <a:lnTo>
                        <a:pt x="3729" y="170"/>
                      </a:lnTo>
                      <a:lnTo>
                        <a:pt x="3731" y="169"/>
                      </a:lnTo>
                      <a:lnTo>
                        <a:pt x="3733" y="168"/>
                      </a:lnTo>
                      <a:lnTo>
                        <a:pt x="3734" y="167"/>
                      </a:lnTo>
                      <a:lnTo>
                        <a:pt x="3736" y="167"/>
                      </a:lnTo>
                      <a:lnTo>
                        <a:pt x="3738" y="167"/>
                      </a:lnTo>
                      <a:lnTo>
                        <a:pt x="3739" y="167"/>
                      </a:lnTo>
                      <a:lnTo>
                        <a:pt x="3741" y="166"/>
                      </a:lnTo>
                      <a:lnTo>
                        <a:pt x="3743" y="166"/>
                      </a:lnTo>
                      <a:lnTo>
                        <a:pt x="3745" y="165"/>
                      </a:lnTo>
                      <a:lnTo>
                        <a:pt x="3746" y="163"/>
                      </a:lnTo>
                      <a:lnTo>
                        <a:pt x="3748" y="160"/>
                      </a:lnTo>
                      <a:lnTo>
                        <a:pt x="3750" y="158"/>
                      </a:lnTo>
                      <a:lnTo>
                        <a:pt x="3751" y="155"/>
                      </a:lnTo>
                      <a:lnTo>
                        <a:pt x="3753" y="152"/>
                      </a:lnTo>
                      <a:lnTo>
                        <a:pt x="3755" y="150"/>
                      </a:lnTo>
                      <a:lnTo>
                        <a:pt x="3757" y="147"/>
                      </a:lnTo>
                      <a:lnTo>
                        <a:pt x="3758" y="145"/>
                      </a:lnTo>
                      <a:lnTo>
                        <a:pt x="3760" y="144"/>
                      </a:lnTo>
                      <a:lnTo>
                        <a:pt x="3762" y="142"/>
                      </a:lnTo>
                      <a:lnTo>
                        <a:pt x="3763" y="141"/>
                      </a:lnTo>
                      <a:lnTo>
                        <a:pt x="3765" y="140"/>
                      </a:lnTo>
                      <a:lnTo>
                        <a:pt x="3767" y="140"/>
                      </a:lnTo>
                      <a:lnTo>
                        <a:pt x="3769" y="139"/>
                      </a:lnTo>
                      <a:lnTo>
                        <a:pt x="3770" y="139"/>
                      </a:lnTo>
                      <a:lnTo>
                        <a:pt x="3772" y="140"/>
                      </a:lnTo>
                      <a:lnTo>
                        <a:pt x="3774" y="142"/>
                      </a:lnTo>
                      <a:lnTo>
                        <a:pt x="3775" y="145"/>
                      </a:lnTo>
                      <a:lnTo>
                        <a:pt x="3777" y="147"/>
                      </a:lnTo>
                      <a:lnTo>
                        <a:pt x="3779" y="151"/>
                      </a:lnTo>
                      <a:lnTo>
                        <a:pt x="3780" y="153"/>
                      </a:lnTo>
                      <a:lnTo>
                        <a:pt x="3782" y="155"/>
                      </a:lnTo>
                      <a:lnTo>
                        <a:pt x="3784" y="156"/>
                      </a:lnTo>
                      <a:lnTo>
                        <a:pt x="3785" y="155"/>
                      </a:lnTo>
                      <a:lnTo>
                        <a:pt x="3787" y="153"/>
                      </a:lnTo>
                      <a:lnTo>
                        <a:pt x="3789" y="150"/>
                      </a:lnTo>
                      <a:lnTo>
                        <a:pt x="3791" y="147"/>
                      </a:lnTo>
                      <a:lnTo>
                        <a:pt x="3792" y="144"/>
                      </a:lnTo>
                      <a:lnTo>
                        <a:pt x="3794" y="143"/>
                      </a:lnTo>
                      <a:lnTo>
                        <a:pt x="3796" y="143"/>
                      </a:lnTo>
                      <a:lnTo>
                        <a:pt x="3797" y="145"/>
                      </a:lnTo>
                      <a:lnTo>
                        <a:pt x="3799" y="147"/>
                      </a:lnTo>
                      <a:lnTo>
                        <a:pt x="3801" y="150"/>
                      </a:lnTo>
                      <a:lnTo>
                        <a:pt x="3803" y="153"/>
                      </a:lnTo>
                      <a:lnTo>
                        <a:pt x="3804" y="154"/>
                      </a:lnTo>
                      <a:lnTo>
                        <a:pt x="3806" y="153"/>
                      </a:lnTo>
                      <a:lnTo>
                        <a:pt x="3808" y="151"/>
                      </a:lnTo>
                      <a:lnTo>
                        <a:pt x="3809" y="147"/>
                      </a:lnTo>
                      <a:lnTo>
                        <a:pt x="3811" y="142"/>
                      </a:lnTo>
                      <a:lnTo>
                        <a:pt x="3813" y="137"/>
                      </a:lnTo>
                      <a:lnTo>
                        <a:pt x="3814" y="133"/>
                      </a:lnTo>
                      <a:lnTo>
                        <a:pt x="3816" y="130"/>
                      </a:lnTo>
                      <a:lnTo>
                        <a:pt x="3818" y="130"/>
                      </a:lnTo>
                      <a:lnTo>
                        <a:pt x="3820" y="132"/>
                      </a:lnTo>
                      <a:lnTo>
                        <a:pt x="3821" y="136"/>
                      </a:lnTo>
                      <a:lnTo>
                        <a:pt x="3823" y="141"/>
                      </a:lnTo>
                      <a:lnTo>
                        <a:pt x="3825" y="148"/>
                      </a:lnTo>
                      <a:lnTo>
                        <a:pt x="3826" y="153"/>
                      </a:lnTo>
                      <a:lnTo>
                        <a:pt x="3828" y="158"/>
                      </a:lnTo>
                      <a:lnTo>
                        <a:pt x="3830" y="162"/>
                      </a:lnTo>
                      <a:lnTo>
                        <a:pt x="3832" y="164"/>
                      </a:lnTo>
                      <a:lnTo>
                        <a:pt x="3833" y="166"/>
                      </a:lnTo>
                      <a:lnTo>
                        <a:pt x="3835" y="166"/>
                      </a:lnTo>
                      <a:lnTo>
                        <a:pt x="3837" y="166"/>
                      </a:lnTo>
                      <a:lnTo>
                        <a:pt x="3838" y="166"/>
                      </a:lnTo>
                      <a:lnTo>
                        <a:pt x="3840" y="166"/>
                      </a:lnTo>
                      <a:lnTo>
                        <a:pt x="3842" y="167"/>
                      </a:lnTo>
                      <a:lnTo>
                        <a:pt x="3844" y="167"/>
                      </a:lnTo>
                      <a:lnTo>
                        <a:pt x="3845" y="167"/>
                      </a:lnTo>
                      <a:lnTo>
                        <a:pt x="3847" y="167"/>
                      </a:lnTo>
                      <a:lnTo>
                        <a:pt x="3849" y="165"/>
                      </a:lnTo>
                      <a:lnTo>
                        <a:pt x="3850" y="164"/>
                      </a:lnTo>
                      <a:lnTo>
                        <a:pt x="3852" y="161"/>
                      </a:lnTo>
                      <a:lnTo>
                        <a:pt x="3854" y="160"/>
                      </a:lnTo>
                      <a:lnTo>
                        <a:pt x="3856" y="159"/>
                      </a:lnTo>
                      <a:lnTo>
                        <a:pt x="3857" y="159"/>
                      </a:lnTo>
                      <a:lnTo>
                        <a:pt x="3859" y="161"/>
                      </a:lnTo>
                      <a:lnTo>
                        <a:pt x="3861" y="165"/>
                      </a:lnTo>
                      <a:lnTo>
                        <a:pt x="3862" y="169"/>
                      </a:lnTo>
                      <a:lnTo>
                        <a:pt x="3864" y="175"/>
                      </a:lnTo>
                      <a:lnTo>
                        <a:pt x="3866" y="179"/>
                      </a:lnTo>
                      <a:lnTo>
                        <a:pt x="3868" y="183"/>
                      </a:lnTo>
                      <a:lnTo>
                        <a:pt x="3869" y="184"/>
                      </a:lnTo>
                      <a:lnTo>
                        <a:pt x="3871" y="184"/>
                      </a:lnTo>
                      <a:lnTo>
                        <a:pt x="3873" y="182"/>
                      </a:lnTo>
                      <a:lnTo>
                        <a:pt x="3874" y="179"/>
                      </a:lnTo>
                      <a:lnTo>
                        <a:pt x="3876" y="175"/>
                      </a:lnTo>
                      <a:lnTo>
                        <a:pt x="3878" y="171"/>
                      </a:lnTo>
                      <a:lnTo>
                        <a:pt x="3880" y="169"/>
                      </a:lnTo>
                      <a:lnTo>
                        <a:pt x="3881" y="167"/>
                      </a:lnTo>
                      <a:lnTo>
                        <a:pt x="3883" y="168"/>
                      </a:lnTo>
                      <a:lnTo>
                        <a:pt x="3885" y="170"/>
                      </a:lnTo>
                      <a:lnTo>
                        <a:pt x="3886" y="173"/>
                      </a:lnTo>
                      <a:lnTo>
                        <a:pt x="3888" y="175"/>
                      </a:lnTo>
                      <a:lnTo>
                        <a:pt x="3890" y="177"/>
                      </a:lnTo>
                      <a:lnTo>
                        <a:pt x="3892" y="177"/>
                      </a:lnTo>
                      <a:lnTo>
                        <a:pt x="3893" y="175"/>
                      </a:lnTo>
                      <a:lnTo>
                        <a:pt x="3895" y="172"/>
                      </a:lnTo>
                      <a:lnTo>
                        <a:pt x="3897" y="168"/>
                      </a:lnTo>
                      <a:lnTo>
                        <a:pt x="3898" y="163"/>
                      </a:lnTo>
                      <a:lnTo>
                        <a:pt x="3900" y="159"/>
                      </a:lnTo>
                      <a:lnTo>
                        <a:pt x="3902" y="156"/>
                      </a:lnTo>
                      <a:lnTo>
                        <a:pt x="3904" y="154"/>
                      </a:lnTo>
                      <a:lnTo>
                        <a:pt x="3905" y="155"/>
                      </a:lnTo>
                      <a:lnTo>
                        <a:pt x="3907" y="157"/>
                      </a:lnTo>
                      <a:lnTo>
                        <a:pt x="3909" y="160"/>
                      </a:lnTo>
                      <a:lnTo>
                        <a:pt x="3910" y="164"/>
                      </a:lnTo>
                      <a:lnTo>
                        <a:pt x="3912" y="166"/>
                      </a:lnTo>
                      <a:lnTo>
                        <a:pt x="3914" y="168"/>
                      </a:lnTo>
                      <a:lnTo>
                        <a:pt x="3916" y="169"/>
                      </a:lnTo>
                      <a:lnTo>
                        <a:pt x="3917" y="167"/>
                      </a:lnTo>
                      <a:lnTo>
                        <a:pt x="3919" y="164"/>
                      </a:lnTo>
                      <a:lnTo>
                        <a:pt x="3920" y="161"/>
                      </a:lnTo>
                      <a:lnTo>
                        <a:pt x="3922" y="157"/>
                      </a:lnTo>
                      <a:lnTo>
                        <a:pt x="3924" y="154"/>
                      </a:lnTo>
                      <a:lnTo>
                        <a:pt x="3926" y="153"/>
                      </a:lnTo>
                      <a:lnTo>
                        <a:pt x="3928" y="153"/>
                      </a:lnTo>
                      <a:lnTo>
                        <a:pt x="3929" y="154"/>
                      </a:lnTo>
                      <a:lnTo>
                        <a:pt x="3931" y="156"/>
                      </a:lnTo>
                      <a:lnTo>
                        <a:pt x="3932" y="158"/>
                      </a:lnTo>
                      <a:lnTo>
                        <a:pt x="3934" y="161"/>
                      </a:lnTo>
                      <a:lnTo>
                        <a:pt x="3936" y="162"/>
                      </a:lnTo>
                      <a:lnTo>
                        <a:pt x="3938" y="163"/>
                      </a:lnTo>
                      <a:lnTo>
                        <a:pt x="3940" y="162"/>
                      </a:lnTo>
                      <a:lnTo>
                        <a:pt x="3941" y="161"/>
                      </a:lnTo>
                      <a:lnTo>
                        <a:pt x="3943" y="159"/>
                      </a:lnTo>
                      <a:lnTo>
                        <a:pt x="3944" y="158"/>
                      </a:lnTo>
                      <a:lnTo>
                        <a:pt x="3946" y="158"/>
                      </a:lnTo>
                      <a:lnTo>
                        <a:pt x="3948" y="159"/>
                      </a:lnTo>
                      <a:lnTo>
                        <a:pt x="3950" y="161"/>
                      </a:lnTo>
                      <a:lnTo>
                        <a:pt x="3952" y="165"/>
                      </a:lnTo>
                      <a:lnTo>
                        <a:pt x="3953" y="169"/>
                      </a:lnTo>
                      <a:lnTo>
                        <a:pt x="3955" y="173"/>
                      </a:lnTo>
                      <a:lnTo>
                        <a:pt x="3956" y="176"/>
                      </a:lnTo>
                      <a:lnTo>
                        <a:pt x="3958" y="176"/>
                      </a:lnTo>
                      <a:lnTo>
                        <a:pt x="3960" y="175"/>
                      </a:lnTo>
                      <a:lnTo>
                        <a:pt x="3962" y="172"/>
                      </a:lnTo>
                      <a:lnTo>
                        <a:pt x="3963" y="168"/>
                      </a:lnTo>
                      <a:lnTo>
                        <a:pt x="3965" y="164"/>
                      </a:lnTo>
                      <a:lnTo>
                        <a:pt x="3967" y="161"/>
                      </a:lnTo>
                      <a:lnTo>
                        <a:pt x="3968" y="160"/>
                      </a:lnTo>
                      <a:lnTo>
                        <a:pt x="3970" y="161"/>
                      </a:lnTo>
                      <a:lnTo>
                        <a:pt x="3972" y="165"/>
                      </a:lnTo>
                      <a:lnTo>
                        <a:pt x="3974" y="170"/>
                      </a:lnTo>
                      <a:lnTo>
                        <a:pt x="3975" y="176"/>
                      </a:lnTo>
                      <a:lnTo>
                        <a:pt x="3977" y="181"/>
                      </a:lnTo>
                      <a:lnTo>
                        <a:pt x="3979" y="184"/>
                      </a:lnTo>
                      <a:lnTo>
                        <a:pt x="3980" y="185"/>
                      </a:lnTo>
                      <a:lnTo>
                        <a:pt x="3982" y="184"/>
                      </a:lnTo>
                      <a:lnTo>
                        <a:pt x="3984" y="181"/>
                      </a:lnTo>
                      <a:lnTo>
                        <a:pt x="3986" y="177"/>
                      </a:lnTo>
                      <a:lnTo>
                        <a:pt x="3987" y="172"/>
                      </a:lnTo>
                      <a:lnTo>
                        <a:pt x="3989" y="169"/>
                      </a:lnTo>
                      <a:lnTo>
                        <a:pt x="3991" y="167"/>
                      </a:lnTo>
                      <a:lnTo>
                        <a:pt x="3992" y="167"/>
                      </a:lnTo>
                      <a:lnTo>
                        <a:pt x="3994" y="169"/>
                      </a:lnTo>
                      <a:lnTo>
                        <a:pt x="3996" y="171"/>
                      </a:lnTo>
                      <a:lnTo>
                        <a:pt x="3998" y="173"/>
                      </a:lnTo>
                      <a:lnTo>
                        <a:pt x="3999" y="175"/>
                      </a:lnTo>
                      <a:lnTo>
                        <a:pt x="4001" y="176"/>
                      </a:lnTo>
                      <a:lnTo>
                        <a:pt x="4003" y="175"/>
                      </a:lnTo>
                      <a:lnTo>
                        <a:pt x="4004" y="173"/>
                      </a:lnTo>
                      <a:lnTo>
                        <a:pt x="4006" y="172"/>
                      </a:lnTo>
                      <a:lnTo>
                        <a:pt x="4008" y="171"/>
                      </a:lnTo>
                      <a:lnTo>
                        <a:pt x="4010" y="171"/>
                      </a:lnTo>
                      <a:lnTo>
                        <a:pt x="4011" y="172"/>
                      </a:lnTo>
                      <a:lnTo>
                        <a:pt x="4013" y="175"/>
                      </a:lnTo>
                      <a:lnTo>
                        <a:pt x="4015" y="179"/>
                      </a:lnTo>
                      <a:lnTo>
                        <a:pt x="4016" y="183"/>
                      </a:lnTo>
                      <a:lnTo>
                        <a:pt x="4018" y="186"/>
                      </a:lnTo>
                      <a:lnTo>
                        <a:pt x="4020" y="188"/>
                      </a:lnTo>
                      <a:lnTo>
                        <a:pt x="4021" y="188"/>
                      </a:lnTo>
                      <a:lnTo>
                        <a:pt x="4023" y="185"/>
                      </a:lnTo>
                      <a:lnTo>
                        <a:pt x="4025" y="182"/>
                      </a:lnTo>
                      <a:lnTo>
                        <a:pt x="4027" y="179"/>
                      </a:lnTo>
                      <a:lnTo>
                        <a:pt x="4028" y="176"/>
                      </a:lnTo>
                      <a:lnTo>
                        <a:pt x="4030" y="174"/>
                      </a:lnTo>
                      <a:lnTo>
                        <a:pt x="4032" y="173"/>
                      </a:lnTo>
                      <a:lnTo>
                        <a:pt x="4033" y="175"/>
                      </a:lnTo>
                      <a:lnTo>
                        <a:pt x="4035" y="177"/>
                      </a:lnTo>
                      <a:lnTo>
                        <a:pt x="4037" y="179"/>
                      </a:lnTo>
                      <a:lnTo>
                        <a:pt x="4039" y="179"/>
                      </a:lnTo>
                      <a:lnTo>
                        <a:pt x="4040" y="178"/>
                      </a:lnTo>
                      <a:lnTo>
                        <a:pt x="4042" y="172"/>
                      </a:lnTo>
                      <a:lnTo>
                        <a:pt x="4044" y="164"/>
                      </a:lnTo>
                      <a:lnTo>
                        <a:pt x="4045" y="153"/>
                      </a:lnTo>
                      <a:lnTo>
                        <a:pt x="4047" y="140"/>
                      </a:lnTo>
                      <a:lnTo>
                        <a:pt x="4049" y="126"/>
                      </a:lnTo>
                      <a:lnTo>
                        <a:pt x="4051" y="114"/>
                      </a:lnTo>
                      <a:lnTo>
                        <a:pt x="4052" y="103"/>
                      </a:lnTo>
                      <a:lnTo>
                        <a:pt x="4054" y="95"/>
                      </a:lnTo>
                      <a:lnTo>
                        <a:pt x="4056" y="91"/>
                      </a:lnTo>
                      <a:lnTo>
                        <a:pt x="4057" y="89"/>
                      </a:lnTo>
                      <a:lnTo>
                        <a:pt x="4059" y="90"/>
                      </a:lnTo>
                      <a:lnTo>
                        <a:pt x="4061" y="91"/>
                      </a:lnTo>
                      <a:lnTo>
                        <a:pt x="4063" y="93"/>
                      </a:lnTo>
                      <a:lnTo>
                        <a:pt x="4064" y="93"/>
                      </a:lnTo>
                      <a:lnTo>
                        <a:pt x="4066" y="93"/>
                      </a:lnTo>
                      <a:lnTo>
                        <a:pt x="4067" y="91"/>
                      </a:lnTo>
                      <a:lnTo>
                        <a:pt x="4069" y="88"/>
                      </a:lnTo>
                      <a:lnTo>
                        <a:pt x="4071" y="84"/>
                      </a:lnTo>
                      <a:lnTo>
                        <a:pt x="4073" y="81"/>
                      </a:lnTo>
                      <a:lnTo>
                        <a:pt x="4075" y="79"/>
                      </a:lnTo>
                      <a:lnTo>
                        <a:pt x="4076" y="78"/>
                      </a:lnTo>
                      <a:lnTo>
                        <a:pt x="4078" y="78"/>
                      </a:lnTo>
                      <a:lnTo>
                        <a:pt x="4079" y="80"/>
                      </a:lnTo>
                      <a:lnTo>
                        <a:pt x="4081" y="82"/>
                      </a:lnTo>
                      <a:lnTo>
                        <a:pt x="4083" y="85"/>
                      </a:lnTo>
                      <a:lnTo>
                        <a:pt x="4085" y="87"/>
                      </a:lnTo>
                      <a:lnTo>
                        <a:pt x="4086" y="88"/>
                      </a:lnTo>
                      <a:lnTo>
                        <a:pt x="4088" y="88"/>
                      </a:lnTo>
                      <a:lnTo>
                        <a:pt x="4090" y="86"/>
                      </a:lnTo>
                      <a:lnTo>
                        <a:pt x="4091" y="84"/>
                      </a:lnTo>
                      <a:lnTo>
                        <a:pt x="4093" y="81"/>
                      </a:lnTo>
                      <a:lnTo>
                        <a:pt x="4095" y="77"/>
                      </a:lnTo>
                      <a:lnTo>
                        <a:pt x="4097" y="74"/>
                      </a:lnTo>
                      <a:lnTo>
                        <a:pt x="4098" y="73"/>
                      </a:lnTo>
                      <a:lnTo>
                        <a:pt x="4100" y="73"/>
                      </a:lnTo>
                      <a:lnTo>
                        <a:pt x="4102" y="75"/>
                      </a:lnTo>
                      <a:lnTo>
                        <a:pt x="4103" y="78"/>
                      </a:lnTo>
                      <a:lnTo>
                        <a:pt x="4105" y="83"/>
                      </a:lnTo>
                      <a:lnTo>
                        <a:pt x="4107" y="89"/>
                      </a:lnTo>
                      <a:lnTo>
                        <a:pt x="4109" y="95"/>
                      </a:lnTo>
                      <a:lnTo>
                        <a:pt x="4110" y="101"/>
                      </a:lnTo>
                      <a:lnTo>
                        <a:pt x="4112" y="105"/>
                      </a:lnTo>
                      <a:lnTo>
                        <a:pt x="4114" y="108"/>
                      </a:lnTo>
                      <a:lnTo>
                        <a:pt x="4115" y="109"/>
                      </a:lnTo>
                      <a:lnTo>
                        <a:pt x="4117" y="108"/>
                      </a:lnTo>
                      <a:lnTo>
                        <a:pt x="4119" y="105"/>
                      </a:lnTo>
                      <a:lnTo>
                        <a:pt x="4121" y="102"/>
                      </a:lnTo>
                      <a:lnTo>
                        <a:pt x="4122" y="97"/>
                      </a:lnTo>
                      <a:lnTo>
                        <a:pt x="4124" y="91"/>
                      </a:lnTo>
                      <a:lnTo>
                        <a:pt x="4126" y="87"/>
                      </a:lnTo>
                      <a:lnTo>
                        <a:pt x="4127" y="83"/>
                      </a:lnTo>
                      <a:lnTo>
                        <a:pt x="4129" y="81"/>
                      </a:lnTo>
                      <a:lnTo>
                        <a:pt x="4131" y="80"/>
                      </a:lnTo>
                      <a:lnTo>
                        <a:pt x="4133" y="81"/>
                      </a:lnTo>
                      <a:lnTo>
                        <a:pt x="4134" y="83"/>
                      </a:lnTo>
                      <a:lnTo>
                        <a:pt x="4136" y="86"/>
                      </a:lnTo>
                      <a:lnTo>
                        <a:pt x="4138" y="89"/>
                      </a:lnTo>
                      <a:lnTo>
                        <a:pt x="4139" y="91"/>
                      </a:lnTo>
                      <a:lnTo>
                        <a:pt x="4141" y="93"/>
                      </a:lnTo>
                      <a:lnTo>
                        <a:pt x="4143" y="95"/>
                      </a:lnTo>
                      <a:lnTo>
                        <a:pt x="4145" y="95"/>
                      </a:lnTo>
                      <a:lnTo>
                        <a:pt x="4146" y="95"/>
                      </a:lnTo>
                      <a:lnTo>
                        <a:pt x="4148" y="95"/>
                      </a:lnTo>
                      <a:lnTo>
                        <a:pt x="4150" y="94"/>
                      </a:lnTo>
                      <a:lnTo>
                        <a:pt x="4151" y="93"/>
                      </a:lnTo>
                      <a:lnTo>
                        <a:pt x="4153" y="92"/>
                      </a:lnTo>
                      <a:lnTo>
                        <a:pt x="4155" y="90"/>
                      </a:lnTo>
                      <a:lnTo>
                        <a:pt x="4157" y="88"/>
                      </a:lnTo>
                      <a:lnTo>
                        <a:pt x="4158" y="86"/>
                      </a:lnTo>
                      <a:lnTo>
                        <a:pt x="4160" y="85"/>
                      </a:lnTo>
                      <a:lnTo>
                        <a:pt x="4162" y="83"/>
                      </a:lnTo>
                      <a:lnTo>
                        <a:pt x="4163" y="82"/>
                      </a:lnTo>
                      <a:lnTo>
                        <a:pt x="4165" y="82"/>
                      </a:lnTo>
                      <a:lnTo>
                        <a:pt x="4167" y="82"/>
                      </a:lnTo>
                      <a:lnTo>
                        <a:pt x="4169" y="83"/>
                      </a:lnTo>
                      <a:lnTo>
                        <a:pt x="4170" y="85"/>
                      </a:lnTo>
                      <a:lnTo>
                        <a:pt x="4172" y="87"/>
                      </a:lnTo>
                      <a:lnTo>
                        <a:pt x="4174" y="89"/>
                      </a:lnTo>
                      <a:lnTo>
                        <a:pt x="4175" y="92"/>
                      </a:lnTo>
                      <a:lnTo>
                        <a:pt x="4177" y="94"/>
                      </a:lnTo>
                      <a:lnTo>
                        <a:pt x="4179" y="95"/>
                      </a:lnTo>
                      <a:lnTo>
                        <a:pt x="4181" y="97"/>
                      </a:lnTo>
                      <a:lnTo>
                        <a:pt x="4182" y="97"/>
                      </a:lnTo>
                      <a:lnTo>
                        <a:pt x="4184" y="97"/>
                      </a:lnTo>
                      <a:lnTo>
                        <a:pt x="4186" y="97"/>
                      </a:lnTo>
                      <a:lnTo>
                        <a:pt x="4187" y="97"/>
                      </a:lnTo>
                      <a:lnTo>
                        <a:pt x="4189" y="97"/>
                      </a:lnTo>
                      <a:lnTo>
                        <a:pt x="4191" y="96"/>
                      </a:lnTo>
                      <a:lnTo>
                        <a:pt x="4193" y="96"/>
                      </a:lnTo>
                      <a:lnTo>
                        <a:pt x="4194" y="95"/>
                      </a:lnTo>
                      <a:lnTo>
                        <a:pt x="4196" y="94"/>
                      </a:lnTo>
                      <a:lnTo>
                        <a:pt x="4198" y="93"/>
                      </a:lnTo>
                      <a:lnTo>
                        <a:pt x="4199" y="93"/>
                      </a:lnTo>
                      <a:lnTo>
                        <a:pt x="4201" y="93"/>
                      </a:lnTo>
                      <a:lnTo>
                        <a:pt x="4203" y="93"/>
                      </a:lnTo>
                      <a:lnTo>
                        <a:pt x="4205" y="94"/>
                      </a:lnTo>
                      <a:lnTo>
                        <a:pt x="4206" y="95"/>
                      </a:lnTo>
                      <a:lnTo>
                        <a:pt x="4208" y="97"/>
                      </a:lnTo>
                      <a:lnTo>
                        <a:pt x="4210" y="99"/>
                      </a:lnTo>
                      <a:lnTo>
                        <a:pt x="4211" y="100"/>
                      </a:lnTo>
                      <a:lnTo>
                        <a:pt x="4213" y="101"/>
                      </a:lnTo>
                      <a:lnTo>
                        <a:pt x="4215" y="101"/>
                      </a:lnTo>
                      <a:lnTo>
                        <a:pt x="4217" y="99"/>
                      </a:lnTo>
                      <a:lnTo>
                        <a:pt x="4218" y="97"/>
                      </a:lnTo>
                      <a:lnTo>
                        <a:pt x="4220" y="95"/>
                      </a:lnTo>
                      <a:lnTo>
                        <a:pt x="4221" y="92"/>
                      </a:lnTo>
                      <a:lnTo>
                        <a:pt x="4223" y="90"/>
                      </a:lnTo>
                      <a:lnTo>
                        <a:pt x="4225" y="88"/>
                      </a:lnTo>
                      <a:lnTo>
                        <a:pt x="4227" y="88"/>
                      </a:lnTo>
                      <a:lnTo>
                        <a:pt x="4228" y="88"/>
                      </a:lnTo>
                      <a:lnTo>
                        <a:pt x="4230" y="90"/>
                      </a:lnTo>
                      <a:lnTo>
                        <a:pt x="4232" y="93"/>
                      </a:lnTo>
                      <a:lnTo>
                        <a:pt x="4233" y="95"/>
                      </a:lnTo>
                      <a:lnTo>
                        <a:pt x="4235" y="97"/>
                      </a:lnTo>
                      <a:lnTo>
                        <a:pt x="4237" y="99"/>
                      </a:lnTo>
                      <a:lnTo>
                        <a:pt x="4239" y="99"/>
                      </a:lnTo>
                      <a:lnTo>
                        <a:pt x="4240" y="97"/>
                      </a:lnTo>
                      <a:lnTo>
                        <a:pt x="4242" y="95"/>
                      </a:lnTo>
                      <a:lnTo>
                        <a:pt x="4244" y="92"/>
                      </a:lnTo>
                      <a:lnTo>
                        <a:pt x="4245" y="89"/>
                      </a:lnTo>
                      <a:lnTo>
                        <a:pt x="4247" y="85"/>
                      </a:lnTo>
                      <a:lnTo>
                        <a:pt x="4249" y="83"/>
                      </a:lnTo>
                      <a:lnTo>
                        <a:pt x="4251" y="81"/>
                      </a:lnTo>
                      <a:lnTo>
                        <a:pt x="4252" y="79"/>
                      </a:lnTo>
                      <a:lnTo>
                        <a:pt x="4254" y="78"/>
                      </a:lnTo>
                      <a:lnTo>
                        <a:pt x="4256" y="77"/>
                      </a:lnTo>
                      <a:lnTo>
                        <a:pt x="4257" y="77"/>
                      </a:lnTo>
                      <a:lnTo>
                        <a:pt x="4259" y="75"/>
                      </a:lnTo>
                      <a:lnTo>
                        <a:pt x="4261" y="74"/>
                      </a:lnTo>
                      <a:lnTo>
                        <a:pt x="4263" y="72"/>
                      </a:lnTo>
                      <a:lnTo>
                        <a:pt x="4264" y="71"/>
                      </a:lnTo>
                      <a:lnTo>
                        <a:pt x="4266" y="70"/>
                      </a:lnTo>
                      <a:lnTo>
                        <a:pt x="4268" y="70"/>
                      </a:lnTo>
                      <a:lnTo>
                        <a:pt x="4269" y="72"/>
                      </a:lnTo>
                      <a:lnTo>
                        <a:pt x="4271" y="74"/>
                      </a:lnTo>
                      <a:lnTo>
                        <a:pt x="4273" y="77"/>
                      </a:lnTo>
                      <a:lnTo>
                        <a:pt x="4274" y="81"/>
                      </a:lnTo>
                      <a:lnTo>
                        <a:pt x="4275" y="82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6" name="Freeform 112">
                  <a:extLst>
                    <a:ext uri="{FF2B5EF4-FFF2-40B4-BE49-F238E27FC236}">
                      <a16:creationId xmlns:a16="http://schemas.microsoft.com/office/drawing/2014/main" id="{C650B464-CF62-4E31-BBCB-E1329C884B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5170487"/>
                  <a:ext cx="2484000" cy="452438"/>
                </a:xfrm>
                <a:custGeom>
                  <a:avLst/>
                  <a:gdLst>
                    <a:gd name="T0" fmla="*/ 67 w 4275"/>
                    <a:gd name="T1" fmla="*/ 265 h 285"/>
                    <a:gd name="T2" fmla="*/ 135 w 4275"/>
                    <a:gd name="T3" fmla="*/ 206 h 285"/>
                    <a:gd name="T4" fmla="*/ 203 w 4275"/>
                    <a:gd name="T5" fmla="*/ 145 h 285"/>
                    <a:gd name="T6" fmla="*/ 272 w 4275"/>
                    <a:gd name="T7" fmla="*/ 188 h 285"/>
                    <a:gd name="T8" fmla="*/ 340 w 4275"/>
                    <a:gd name="T9" fmla="*/ 186 h 285"/>
                    <a:gd name="T10" fmla="*/ 408 w 4275"/>
                    <a:gd name="T11" fmla="*/ 178 h 285"/>
                    <a:gd name="T12" fmla="*/ 477 w 4275"/>
                    <a:gd name="T13" fmla="*/ 156 h 285"/>
                    <a:gd name="T14" fmla="*/ 545 w 4275"/>
                    <a:gd name="T15" fmla="*/ 179 h 285"/>
                    <a:gd name="T16" fmla="*/ 614 w 4275"/>
                    <a:gd name="T17" fmla="*/ 161 h 285"/>
                    <a:gd name="T18" fmla="*/ 682 w 4275"/>
                    <a:gd name="T19" fmla="*/ 162 h 285"/>
                    <a:gd name="T20" fmla="*/ 750 w 4275"/>
                    <a:gd name="T21" fmla="*/ 179 h 285"/>
                    <a:gd name="T22" fmla="*/ 819 w 4275"/>
                    <a:gd name="T23" fmla="*/ 181 h 285"/>
                    <a:gd name="T24" fmla="*/ 887 w 4275"/>
                    <a:gd name="T25" fmla="*/ 141 h 285"/>
                    <a:gd name="T26" fmla="*/ 956 w 4275"/>
                    <a:gd name="T27" fmla="*/ 141 h 285"/>
                    <a:gd name="T28" fmla="*/ 1024 w 4275"/>
                    <a:gd name="T29" fmla="*/ 128 h 285"/>
                    <a:gd name="T30" fmla="*/ 1092 w 4275"/>
                    <a:gd name="T31" fmla="*/ 145 h 285"/>
                    <a:gd name="T32" fmla="*/ 1161 w 4275"/>
                    <a:gd name="T33" fmla="*/ 153 h 285"/>
                    <a:gd name="T34" fmla="*/ 1229 w 4275"/>
                    <a:gd name="T35" fmla="*/ 135 h 285"/>
                    <a:gd name="T36" fmla="*/ 1298 w 4275"/>
                    <a:gd name="T37" fmla="*/ 135 h 285"/>
                    <a:gd name="T38" fmla="*/ 1366 w 4275"/>
                    <a:gd name="T39" fmla="*/ 128 h 285"/>
                    <a:gd name="T40" fmla="*/ 1435 w 4275"/>
                    <a:gd name="T41" fmla="*/ 92 h 285"/>
                    <a:gd name="T42" fmla="*/ 1503 w 4275"/>
                    <a:gd name="T43" fmla="*/ 63 h 285"/>
                    <a:gd name="T44" fmla="*/ 1571 w 4275"/>
                    <a:gd name="T45" fmla="*/ 86 h 285"/>
                    <a:gd name="T46" fmla="*/ 1640 w 4275"/>
                    <a:gd name="T47" fmla="*/ 68 h 285"/>
                    <a:gd name="T48" fmla="*/ 1708 w 4275"/>
                    <a:gd name="T49" fmla="*/ 46 h 285"/>
                    <a:gd name="T50" fmla="*/ 1776 w 4275"/>
                    <a:gd name="T51" fmla="*/ 52 h 285"/>
                    <a:gd name="T52" fmla="*/ 1845 w 4275"/>
                    <a:gd name="T53" fmla="*/ 42 h 285"/>
                    <a:gd name="T54" fmla="*/ 1913 w 4275"/>
                    <a:gd name="T55" fmla="*/ 58 h 285"/>
                    <a:gd name="T56" fmla="*/ 1982 w 4275"/>
                    <a:gd name="T57" fmla="*/ 58 h 285"/>
                    <a:gd name="T58" fmla="*/ 2050 w 4275"/>
                    <a:gd name="T59" fmla="*/ 81 h 285"/>
                    <a:gd name="T60" fmla="*/ 2118 w 4275"/>
                    <a:gd name="T61" fmla="*/ 76 h 285"/>
                    <a:gd name="T62" fmla="*/ 2187 w 4275"/>
                    <a:gd name="T63" fmla="*/ 92 h 285"/>
                    <a:gd name="T64" fmla="*/ 2255 w 4275"/>
                    <a:gd name="T65" fmla="*/ 95 h 285"/>
                    <a:gd name="T66" fmla="*/ 2323 w 4275"/>
                    <a:gd name="T67" fmla="*/ 129 h 285"/>
                    <a:gd name="T68" fmla="*/ 2392 w 4275"/>
                    <a:gd name="T69" fmla="*/ 92 h 285"/>
                    <a:gd name="T70" fmla="*/ 2460 w 4275"/>
                    <a:gd name="T71" fmla="*/ 112 h 285"/>
                    <a:gd name="T72" fmla="*/ 2529 w 4275"/>
                    <a:gd name="T73" fmla="*/ 87 h 285"/>
                    <a:gd name="T74" fmla="*/ 2597 w 4275"/>
                    <a:gd name="T75" fmla="*/ 82 h 285"/>
                    <a:gd name="T76" fmla="*/ 2665 w 4275"/>
                    <a:gd name="T77" fmla="*/ 95 h 285"/>
                    <a:gd name="T78" fmla="*/ 2734 w 4275"/>
                    <a:gd name="T79" fmla="*/ 12 h 285"/>
                    <a:gd name="T80" fmla="*/ 2802 w 4275"/>
                    <a:gd name="T81" fmla="*/ 57 h 285"/>
                    <a:gd name="T82" fmla="*/ 2871 w 4275"/>
                    <a:gd name="T83" fmla="*/ 97 h 285"/>
                    <a:gd name="T84" fmla="*/ 2939 w 4275"/>
                    <a:gd name="T85" fmla="*/ 91 h 285"/>
                    <a:gd name="T86" fmla="*/ 3008 w 4275"/>
                    <a:gd name="T87" fmla="*/ 181 h 285"/>
                    <a:gd name="T88" fmla="*/ 3076 w 4275"/>
                    <a:gd name="T89" fmla="*/ 196 h 285"/>
                    <a:gd name="T90" fmla="*/ 3144 w 4275"/>
                    <a:gd name="T91" fmla="*/ 221 h 285"/>
                    <a:gd name="T92" fmla="*/ 3213 w 4275"/>
                    <a:gd name="T93" fmla="*/ 199 h 285"/>
                    <a:gd name="T94" fmla="*/ 3281 w 4275"/>
                    <a:gd name="T95" fmla="*/ 230 h 285"/>
                    <a:gd name="T96" fmla="*/ 3349 w 4275"/>
                    <a:gd name="T97" fmla="*/ 220 h 285"/>
                    <a:gd name="T98" fmla="*/ 3418 w 4275"/>
                    <a:gd name="T99" fmla="*/ 239 h 285"/>
                    <a:gd name="T100" fmla="*/ 3486 w 4275"/>
                    <a:gd name="T101" fmla="*/ 205 h 285"/>
                    <a:gd name="T102" fmla="*/ 3555 w 4275"/>
                    <a:gd name="T103" fmla="*/ 187 h 285"/>
                    <a:gd name="T104" fmla="*/ 3623 w 4275"/>
                    <a:gd name="T105" fmla="*/ 196 h 285"/>
                    <a:gd name="T106" fmla="*/ 3691 w 4275"/>
                    <a:gd name="T107" fmla="*/ 221 h 285"/>
                    <a:gd name="T108" fmla="*/ 3760 w 4275"/>
                    <a:gd name="T109" fmla="*/ 192 h 285"/>
                    <a:gd name="T110" fmla="*/ 3828 w 4275"/>
                    <a:gd name="T111" fmla="*/ 205 h 285"/>
                    <a:gd name="T112" fmla="*/ 3897 w 4275"/>
                    <a:gd name="T113" fmla="*/ 211 h 285"/>
                    <a:gd name="T114" fmla="*/ 3965 w 4275"/>
                    <a:gd name="T115" fmla="*/ 209 h 285"/>
                    <a:gd name="T116" fmla="*/ 4033 w 4275"/>
                    <a:gd name="T117" fmla="*/ 217 h 285"/>
                    <a:gd name="T118" fmla="*/ 4102 w 4275"/>
                    <a:gd name="T119" fmla="*/ 148 h 285"/>
                    <a:gd name="T120" fmla="*/ 4170 w 4275"/>
                    <a:gd name="T121" fmla="*/ 144 h 285"/>
                    <a:gd name="T122" fmla="*/ 4239 w 4275"/>
                    <a:gd name="T123" fmla="*/ 160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85">
                      <a:moveTo>
                        <a:pt x="0" y="254"/>
                      </a:moveTo>
                      <a:lnTo>
                        <a:pt x="1" y="254"/>
                      </a:lnTo>
                      <a:lnTo>
                        <a:pt x="3" y="253"/>
                      </a:lnTo>
                      <a:lnTo>
                        <a:pt x="5" y="251"/>
                      </a:lnTo>
                      <a:lnTo>
                        <a:pt x="7" y="248"/>
                      </a:lnTo>
                      <a:lnTo>
                        <a:pt x="8" y="246"/>
                      </a:lnTo>
                      <a:lnTo>
                        <a:pt x="10" y="245"/>
                      </a:lnTo>
                      <a:lnTo>
                        <a:pt x="12" y="243"/>
                      </a:lnTo>
                      <a:lnTo>
                        <a:pt x="13" y="241"/>
                      </a:lnTo>
                      <a:lnTo>
                        <a:pt x="15" y="240"/>
                      </a:lnTo>
                      <a:lnTo>
                        <a:pt x="17" y="239"/>
                      </a:lnTo>
                      <a:lnTo>
                        <a:pt x="19" y="237"/>
                      </a:lnTo>
                      <a:lnTo>
                        <a:pt x="20" y="236"/>
                      </a:lnTo>
                      <a:lnTo>
                        <a:pt x="22" y="236"/>
                      </a:lnTo>
                      <a:lnTo>
                        <a:pt x="24" y="236"/>
                      </a:lnTo>
                      <a:lnTo>
                        <a:pt x="25" y="237"/>
                      </a:lnTo>
                      <a:lnTo>
                        <a:pt x="27" y="240"/>
                      </a:lnTo>
                      <a:lnTo>
                        <a:pt x="29" y="243"/>
                      </a:lnTo>
                      <a:lnTo>
                        <a:pt x="31" y="247"/>
                      </a:lnTo>
                      <a:lnTo>
                        <a:pt x="32" y="251"/>
                      </a:lnTo>
                      <a:lnTo>
                        <a:pt x="34" y="255"/>
                      </a:lnTo>
                      <a:lnTo>
                        <a:pt x="36" y="258"/>
                      </a:lnTo>
                      <a:lnTo>
                        <a:pt x="37" y="261"/>
                      </a:lnTo>
                      <a:lnTo>
                        <a:pt x="39" y="262"/>
                      </a:lnTo>
                      <a:lnTo>
                        <a:pt x="41" y="262"/>
                      </a:lnTo>
                      <a:lnTo>
                        <a:pt x="43" y="262"/>
                      </a:lnTo>
                      <a:lnTo>
                        <a:pt x="44" y="261"/>
                      </a:lnTo>
                      <a:lnTo>
                        <a:pt x="46" y="260"/>
                      </a:lnTo>
                      <a:lnTo>
                        <a:pt x="48" y="259"/>
                      </a:lnTo>
                      <a:lnTo>
                        <a:pt x="49" y="259"/>
                      </a:lnTo>
                      <a:lnTo>
                        <a:pt x="51" y="259"/>
                      </a:lnTo>
                      <a:lnTo>
                        <a:pt x="53" y="259"/>
                      </a:lnTo>
                      <a:lnTo>
                        <a:pt x="55" y="260"/>
                      </a:lnTo>
                      <a:lnTo>
                        <a:pt x="56" y="260"/>
                      </a:lnTo>
                      <a:lnTo>
                        <a:pt x="58" y="260"/>
                      </a:lnTo>
                      <a:lnTo>
                        <a:pt x="60" y="260"/>
                      </a:lnTo>
                      <a:lnTo>
                        <a:pt x="61" y="261"/>
                      </a:lnTo>
                      <a:lnTo>
                        <a:pt x="63" y="261"/>
                      </a:lnTo>
                      <a:lnTo>
                        <a:pt x="65" y="263"/>
                      </a:lnTo>
                      <a:lnTo>
                        <a:pt x="67" y="265"/>
                      </a:lnTo>
                      <a:lnTo>
                        <a:pt x="68" y="267"/>
                      </a:lnTo>
                      <a:lnTo>
                        <a:pt x="70" y="271"/>
                      </a:lnTo>
                      <a:lnTo>
                        <a:pt x="72" y="274"/>
                      </a:lnTo>
                      <a:lnTo>
                        <a:pt x="73" y="277"/>
                      </a:lnTo>
                      <a:lnTo>
                        <a:pt x="75" y="279"/>
                      </a:lnTo>
                      <a:lnTo>
                        <a:pt x="77" y="281"/>
                      </a:lnTo>
                      <a:lnTo>
                        <a:pt x="79" y="280"/>
                      </a:lnTo>
                      <a:lnTo>
                        <a:pt x="80" y="279"/>
                      </a:lnTo>
                      <a:lnTo>
                        <a:pt x="82" y="277"/>
                      </a:lnTo>
                      <a:lnTo>
                        <a:pt x="84" y="274"/>
                      </a:lnTo>
                      <a:lnTo>
                        <a:pt x="85" y="271"/>
                      </a:lnTo>
                      <a:lnTo>
                        <a:pt x="87" y="270"/>
                      </a:lnTo>
                      <a:lnTo>
                        <a:pt x="89" y="268"/>
                      </a:lnTo>
                      <a:lnTo>
                        <a:pt x="91" y="269"/>
                      </a:lnTo>
                      <a:lnTo>
                        <a:pt x="92" y="271"/>
                      </a:lnTo>
                      <a:lnTo>
                        <a:pt x="94" y="273"/>
                      </a:lnTo>
                      <a:lnTo>
                        <a:pt x="96" y="276"/>
                      </a:lnTo>
                      <a:lnTo>
                        <a:pt x="97" y="279"/>
                      </a:lnTo>
                      <a:lnTo>
                        <a:pt x="99" y="280"/>
                      </a:lnTo>
                      <a:lnTo>
                        <a:pt x="101" y="280"/>
                      </a:lnTo>
                      <a:lnTo>
                        <a:pt x="103" y="279"/>
                      </a:lnTo>
                      <a:lnTo>
                        <a:pt x="104" y="277"/>
                      </a:lnTo>
                      <a:lnTo>
                        <a:pt x="106" y="273"/>
                      </a:lnTo>
                      <a:lnTo>
                        <a:pt x="107" y="271"/>
                      </a:lnTo>
                      <a:lnTo>
                        <a:pt x="109" y="268"/>
                      </a:lnTo>
                      <a:lnTo>
                        <a:pt x="111" y="268"/>
                      </a:lnTo>
                      <a:lnTo>
                        <a:pt x="113" y="268"/>
                      </a:lnTo>
                      <a:lnTo>
                        <a:pt x="114" y="271"/>
                      </a:lnTo>
                      <a:lnTo>
                        <a:pt x="116" y="275"/>
                      </a:lnTo>
                      <a:lnTo>
                        <a:pt x="118" y="279"/>
                      </a:lnTo>
                      <a:lnTo>
                        <a:pt x="119" y="283"/>
                      </a:lnTo>
                      <a:lnTo>
                        <a:pt x="121" y="285"/>
                      </a:lnTo>
                      <a:lnTo>
                        <a:pt x="123" y="285"/>
                      </a:lnTo>
                      <a:lnTo>
                        <a:pt x="125" y="282"/>
                      </a:lnTo>
                      <a:lnTo>
                        <a:pt x="126" y="275"/>
                      </a:lnTo>
                      <a:lnTo>
                        <a:pt x="128" y="265"/>
                      </a:lnTo>
                      <a:lnTo>
                        <a:pt x="130" y="253"/>
                      </a:lnTo>
                      <a:lnTo>
                        <a:pt x="131" y="239"/>
                      </a:lnTo>
                      <a:lnTo>
                        <a:pt x="133" y="223"/>
                      </a:lnTo>
                      <a:lnTo>
                        <a:pt x="135" y="206"/>
                      </a:lnTo>
                      <a:lnTo>
                        <a:pt x="137" y="191"/>
                      </a:lnTo>
                      <a:lnTo>
                        <a:pt x="138" y="177"/>
                      </a:lnTo>
                      <a:lnTo>
                        <a:pt x="140" y="164"/>
                      </a:lnTo>
                      <a:lnTo>
                        <a:pt x="142" y="153"/>
                      </a:lnTo>
                      <a:lnTo>
                        <a:pt x="143" y="144"/>
                      </a:lnTo>
                      <a:lnTo>
                        <a:pt x="145" y="138"/>
                      </a:lnTo>
                      <a:lnTo>
                        <a:pt x="147" y="134"/>
                      </a:lnTo>
                      <a:lnTo>
                        <a:pt x="149" y="132"/>
                      </a:lnTo>
                      <a:lnTo>
                        <a:pt x="150" y="132"/>
                      </a:lnTo>
                      <a:lnTo>
                        <a:pt x="152" y="134"/>
                      </a:lnTo>
                      <a:lnTo>
                        <a:pt x="154" y="137"/>
                      </a:lnTo>
                      <a:lnTo>
                        <a:pt x="155" y="142"/>
                      </a:lnTo>
                      <a:lnTo>
                        <a:pt x="157" y="147"/>
                      </a:lnTo>
                      <a:lnTo>
                        <a:pt x="159" y="152"/>
                      </a:lnTo>
                      <a:lnTo>
                        <a:pt x="160" y="156"/>
                      </a:lnTo>
                      <a:lnTo>
                        <a:pt x="162" y="160"/>
                      </a:lnTo>
                      <a:lnTo>
                        <a:pt x="164" y="162"/>
                      </a:lnTo>
                      <a:lnTo>
                        <a:pt x="166" y="162"/>
                      </a:lnTo>
                      <a:lnTo>
                        <a:pt x="167" y="161"/>
                      </a:lnTo>
                      <a:lnTo>
                        <a:pt x="169" y="158"/>
                      </a:lnTo>
                      <a:lnTo>
                        <a:pt x="171" y="153"/>
                      </a:lnTo>
                      <a:lnTo>
                        <a:pt x="172" y="148"/>
                      </a:lnTo>
                      <a:lnTo>
                        <a:pt x="174" y="142"/>
                      </a:lnTo>
                      <a:lnTo>
                        <a:pt x="176" y="136"/>
                      </a:lnTo>
                      <a:lnTo>
                        <a:pt x="178" y="132"/>
                      </a:lnTo>
                      <a:lnTo>
                        <a:pt x="179" y="129"/>
                      </a:lnTo>
                      <a:lnTo>
                        <a:pt x="181" y="129"/>
                      </a:lnTo>
                      <a:lnTo>
                        <a:pt x="183" y="131"/>
                      </a:lnTo>
                      <a:lnTo>
                        <a:pt x="184" y="135"/>
                      </a:lnTo>
                      <a:lnTo>
                        <a:pt x="186" y="140"/>
                      </a:lnTo>
                      <a:lnTo>
                        <a:pt x="188" y="146"/>
                      </a:lnTo>
                      <a:lnTo>
                        <a:pt x="190" y="153"/>
                      </a:lnTo>
                      <a:lnTo>
                        <a:pt x="191" y="158"/>
                      </a:lnTo>
                      <a:lnTo>
                        <a:pt x="193" y="161"/>
                      </a:lnTo>
                      <a:lnTo>
                        <a:pt x="195" y="162"/>
                      </a:lnTo>
                      <a:lnTo>
                        <a:pt x="196" y="161"/>
                      </a:lnTo>
                      <a:lnTo>
                        <a:pt x="198" y="158"/>
                      </a:lnTo>
                      <a:lnTo>
                        <a:pt x="200" y="154"/>
                      </a:lnTo>
                      <a:lnTo>
                        <a:pt x="202" y="149"/>
                      </a:lnTo>
                      <a:lnTo>
                        <a:pt x="203" y="145"/>
                      </a:lnTo>
                      <a:lnTo>
                        <a:pt x="205" y="142"/>
                      </a:lnTo>
                      <a:lnTo>
                        <a:pt x="207" y="141"/>
                      </a:lnTo>
                      <a:lnTo>
                        <a:pt x="208" y="142"/>
                      </a:lnTo>
                      <a:lnTo>
                        <a:pt x="210" y="144"/>
                      </a:lnTo>
                      <a:lnTo>
                        <a:pt x="212" y="149"/>
                      </a:lnTo>
                      <a:lnTo>
                        <a:pt x="214" y="154"/>
                      </a:lnTo>
                      <a:lnTo>
                        <a:pt x="215" y="159"/>
                      </a:lnTo>
                      <a:lnTo>
                        <a:pt x="217" y="164"/>
                      </a:lnTo>
                      <a:lnTo>
                        <a:pt x="219" y="168"/>
                      </a:lnTo>
                      <a:lnTo>
                        <a:pt x="220" y="171"/>
                      </a:lnTo>
                      <a:lnTo>
                        <a:pt x="222" y="173"/>
                      </a:lnTo>
                      <a:lnTo>
                        <a:pt x="224" y="174"/>
                      </a:lnTo>
                      <a:lnTo>
                        <a:pt x="226" y="174"/>
                      </a:lnTo>
                      <a:lnTo>
                        <a:pt x="227" y="174"/>
                      </a:lnTo>
                      <a:lnTo>
                        <a:pt x="229" y="174"/>
                      </a:lnTo>
                      <a:lnTo>
                        <a:pt x="231" y="175"/>
                      </a:lnTo>
                      <a:lnTo>
                        <a:pt x="232" y="176"/>
                      </a:lnTo>
                      <a:lnTo>
                        <a:pt x="234" y="177"/>
                      </a:lnTo>
                      <a:lnTo>
                        <a:pt x="236" y="178"/>
                      </a:lnTo>
                      <a:lnTo>
                        <a:pt x="238" y="179"/>
                      </a:lnTo>
                      <a:lnTo>
                        <a:pt x="239" y="180"/>
                      </a:lnTo>
                      <a:lnTo>
                        <a:pt x="241" y="181"/>
                      </a:lnTo>
                      <a:lnTo>
                        <a:pt x="242" y="182"/>
                      </a:lnTo>
                      <a:lnTo>
                        <a:pt x="244" y="183"/>
                      </a:lnTo>
                      <a:lnTo>
                        <a:pt x="246" y="184"/>
                      </a:lnTo>
                      <a:lnTo>
                        <a:pt x="248" y="185"/>
                      </a:lnTo>
                      <a:lnTo>
                        <a:pt x="250" y="186"/>
                      </a:lnTo>
                      <a:lnTo>
                        <a:pt x="251" y="186"/>
                      </a:lnTo>
                      <a:lnTo>
                        <a:pt x="253" y="187"/>
                      </a:lnTo>
                      <a:lnTo>
                        <a:pt x="254" y="187"/>
                      </a:lnTo>
                      <a:lnTo>
                        <a:pt x="256" y="187"/>
                      </a:lnTo>
                      <a:lnTo>
                        <a:pt x="258" y="187"/>
                      </a:lnTo>
                      <a:lnTo>
                        <a:pt x="260" y="187"/>
                      </a:lnTo>
                      <a:lnTo>
                        <a:pt x="262" y="188"/>
                      </a:lnTo>
                      <a:lnTo>
                        <a:pt x="263" y="188"/>
                      </a:lnTo>
                      <a:lnTo>
                        <a:pt x="265" y="188"/>
                      </a:lnTo>
                      <a:lnTo>
                        <a:pt x="266" y="188"/>
                      </a:lnTo>
                      <a:lnTo>
                        <a:pt x="268" y="188"/>
                      </a:lnTo>
                      <a:lnTo>
                        <a:pt x="270" y="188"/>
                      </a:lnTo>
                      <a:lnTo>
                        <a:pt x="272" y="188"/>
                      </a:lnTo>
                      <a:lnTo>
                        <a:pt x="274" y="187"/>
                      </a:lnTo>
                      <a:lnTo>
                        <a:pt x="275" y="187"/>
                      </a:lnTo>
                      <a:lnTo>
                        <a:pt x="277" y="186"/>
                      </a:lnTo>
                      <a:lnTo>
                        <a:pt x="278" y="185"/>
                      </a:lnTo>
                      <a:lnTo>
                        <a:pt x="280" y="185"/>
                      </a:lnTo>
                      <a:lnTo>
                        <a:pt x="282" y="184"/>
                      </a:lnTo>
                      <a:lnTo>
                        <a:pt x="284" y="184"/>
                      </a:lnTo>
                      <a:lnTo>
                        <a:pt x="285" y="183"/>
                      </a:lnTo>
                      <a:lnTo>
                        <a:pt x="287" y="183"/>
                      </a:lnTo>
                      <a:lnTo>
                        <a:pt x="289" y="181"/>
                      </a:lnTo>
                      <a:lnTo>
                        <a:pt x="290" y="180"/>
                      </a:lnTo>
                      <a:lnTo>
                        <a:pt x="292" y="178"/>
                      </a:lnTo>
                      <a:lnTo>
                        <a:pt x="294" y="177"/>
                      </a:lnTo>
                      <a:lnTo>
                        <a:pt x="296" y="176"/>
                      </a:lnTo>
                      <a:lnTo>
                        <a:pt x="297" y="175"/>
                      </a:lnTo>
                      <a:lnTo>
                        <a:pt x="299" y="175"/>
                      </a:lnTo>
                      <a:lnTo>
                        <a:pt x="301" y="176"/>
                      </a:lnTo>
                      <a:lnTo>
                        <a:pt x="302" y="177"/>
                      </a:lnTo>
                      <a:lnTo>
                        <a:pt x="304" y="178"/>
                      </a:lnTo>
                      <a:lnTo>
                        <a:pt x="306" y="178"/>
                      </a:lnTo>
                      <a:lnTo>
                        <a:pt x="308" y="178"/>
                      </a:lnTo>
                      <a:lnTo>
                        <a:pt x="309" y="175"/>
                      </a:lnTo>
                      <a:lnTo>
                        <a:pt x="311" y="173"/>
                      </a:lnTo>
                      <a:lnTo>
                        <a:pt x="313" y="169"/>
                      </a:lnTo>
                      <a:lnTo>
                        <a:pt x="314" y="166"/>
                      </a:lnTo>
                      <a:lnTo>
                        <a:pt x="316" y="163"/>
                      </a:lnTo>
                      <a:lnTo>
                        <a:pt x="318" y="162"/>
                      </a:lnTo>
                      <a:lnTo>
                        <a:pt x="320" y="163"/>
                      </a:lnTo>
                      <a:lnTo>
                        <a:pt x="321" y="166"/>
                      </a:lnTo>
                      <a:lnTo>
                        <a:pt x="323" y="170"/>
                      </a:lnTo>
                      <a:lnTo>
                        <a:pt x="325" y="176"/>
                      </a:lnTo>
                      <a:lnTo>
                        <a:pt x="326" y="183"/>
                      </a:lnTo>
                      <a:lnTo>
                        <a:pt x="328" y="189"/>
                      </a:lnTo>
                      <a:lnTo>
                        <a:pt x="330" y="193"/>
                      </a:lnTo>
                      <a:lnTo>
                        <a:pt x="332" y="196"/>
                      </a:lnTo>
                      <a:lnTo>
                        <a:pt x="333" y="197"/>
                      </a:lnTo>
                      <a:lnTo>
                        <a:pt x="335" y="196"/>
                      </a:lnTo>
                      <a:lnTo>
                        <a:pt x="337" y="193"/>
                      </a:lnTo>
                      <a:lnTo>
                        <a:pt x="338" y="189"/>
                      </a:lnTo>
                      <a:lnTo>
                        <a:pt x="340" y="186"/>
                      </a:lnTo>
                      <a:lnTo>
                        <a:pt x="342" y="183"/>
                      </a:lnTo>
                      <a:lnTo>
                        <a:pt x="344" y="181"/>
                      </a:lnTo>
                      <a:lnTo>
                        <a:pt x="345" y="181"/>
                      </a:lnTo>
                      <a:lnTo>
                        <a:pt x="347" y="183"/>
                      </a:lnTo>
                      <a:lnTo>
                        <a:pt x="349" y="186"/>
                      </a:lnTo>
                      <a:lnTo>
                        <a:pt x="350" y="190"/>
                      </a:lnTo>
                      <a:lnTo>
                        <a:pt x="352" y="193"/>
                      </a:lnTo>
                      <a:lnTo>
                        <a:pt x="354" y="197"/>
                      </a:lnTo>
                      <a:lnTo>
                        <a:pt x="356" y="199"/>
                      </a:lnTo>
                      <a:lnTo>
                        <a:pt x="357" y="201"/>
                      </a:lnTo>
                      <a:lnTo>
                        <a:pt x="359" y="202"/>
                      </a:lnTo>
                      <a:lnTo>
                        <a:pt x="361" y="202"/>
                      </a:lnTo>
                      <a:lnTo>
                        <a:pt x="362" y="201"/>
                      </a:lnTo>
                      <a:lnTo>
                        <a:pt x="364" y="199"/>
                      </a:lnTo>
                      <a:lnTo>
                        <a:pt x="366" y="198"/>
                      </a:lnTo>
                      <a:lnTo>
                        <a:pt x="367" y="197"/>
                      </a:lnTo>
                      <a:lnTo>
                        <a:pt x="369" y="196"/>
                      </a:lnTo>
                      <a:lnTo>
                        <a:pt x="371" y="195"/>
                      </a:lnTo>
                      <a:lnTo>
                        <a:pt x="373" y="194"/>
                      </a:lnTo>
                      <a:lnTo>
                        <a:pt x="374" y="194"/>
                      </a:lnTo>
                      <a:lnTo>
                        <a:pt x="376" y="193"/>
                      </a:lnTo>
                      <a:lnTo>
                        <a:pt x="378" y="192"/>
                      </a:lnTo>
                      <a:lnTo>
                        <a:pt x="379" y="190"/>
                      </a:lnTo>
                      <a:lnTo>
                        <a:pt x="381" y="187"/>
                      </a:lnTo>
                      <a:lnTo>
                        <a:pt x="383" y="184"/>
                      </a:lnTo>
                      <a:lnTo>
                        <a:pt x="385" y="181"/>
                      </a:lnTo>
                      <a:lnTo>
                        <a:pt x="386" y="177"/>
                      </a:lnTo>
                      <a:lnTo>
                        <a:pt x="388" y="175"/>
                      </a:lnTo>
                      <a:lnTo>
                        <a:pt x="390" y="173"/>
                      </a:lnTo>
                      <a:lnTo>
                        <a:pt x="391" y="173"/>
                      </a:lnTo>
                      <a:lnTo>
                        <a:pt x="393" y="174"/>
                      </a:lnTo>
                      <a:lnTo>
                        <a:pt x="395" y="177"/>
                      </a:lnTo>
                      <a:lnTo>
                        <a:pt x="397" y="180"/>
                      </a:lnTo>
                      <a:lnTo>
                        <a:pt x="398" y="183"/>
                      </a:lnTo>
                      <a:lnTo>
                        <a:pt x="400" y="185"/>
                      </a:lnTo>
                      <a:lnTo>
                        <a:pt x="402" y="187"/>
                      </a:lnTo>
                      <a:lnTo>
                        <a:pt x="403" y="186"/>
                      </a:lnTo>
                      <a:lnTo>
                        <a:pt x="405" y="185"/>
                      </a:lnTo>
                      <a:lnTo>
                        <a:pt x="407" y="181"/>
                      </a:lnTo>
                      <a:lnTo>
                        <a:pt x="408" y="178"/>
                      </a:lnTo>
                      <a:lnTo>
                        <a:pt x="410" y="174"/>
                      </a:lnTo>
                      <a:lnTo>
                        <a:pt x="412" y="172"/>
                      </a:lnTo>
                      <a:lnTo>
                        <a:pt x="413" y="171"/>
                      </a:lnTo>
                      <a:lnTo>
                        <a:pt x="415" y="172"/>
                      </a:lnTo>
                      <a:lnTo>
                        <a:pt x="417" y="174"/>
                      </a:lnTo>
                      <a:lnTo>
                        <a:pt x="419" y="178"/>
                      </a:lnTo>
                      <a:lnTo>
                        <a:pt x="420" y="181"/>
                      </a:lnTo>
                      <a:lnTo>
                        <a:pt x="422" y="185"/>
                      </a:lnTo>
                      <a:lnTo>
                        <a:pt x="424" y="186"/>
                      </a:lnTo>
                      <a:lnTo>
                        <a:pt x="425" y="186"/>
                      </a:lnTo>
                      <a:lnTo>
                        <a:pt x="427" y="184"/>
                      </a:lnTo>
                      <a:lnTo>
                        <a:pt x="429" y="179"/>
                      </a:lnTo>
                      <a:lnTo>
                        <a:pt x="431" y="172"/>
                      </a:lnTo>
                      <a:lnTo>
                        <a:pt x="432" y="165"/>
                      </a:lnTo>
                      <a:lnTo>
                        <a:pt x="434" y="159"/>
                      </a:lnTo>
                      <a:lnTo>
                        <a:pt x="436" y="153"/>
                      </a:lnTo>
                      <a:lnTo>
                        <a:pt x="437" y="150"/>
                      </a:lnTo>
                      <a:lnTo>
                        <a:pt x="439" y="148"/>
                      </a:lnTo>
                      <a:lnTo>
                        <a:pt x="441" y="148"/>
                      </a:lnTo>
                      <a:lnTo>
                        <a:pt x="443" y="149"/>
                      </a:lnTo>
                      <a:lnTo>
                        <a:pt x="444" y="151"/>
                      </a:lnTo>
                      <a:lnTo>
                        <a:pt x="446" y="153"/>
                      </a:lnTo>
                      <a:lnTo>
                        <a:pt x="448" y="154"/>
                      </a:lnTo>
                      <a:lnTo>
                        <a:pt x="449" y="155"/>
                      </a:lnTo>
                      <a:lnTo>
                        <a:pt x="451" y="155"/>
                      </a:lnTo>
                      <a:lnTo>
                        <a:pt x="453" y="155"/>
                      </a:lnTo>
                      <a:lnTo>
                        <a:pt x="455" y="155"/>
                      </a:lnTo>
                      <a:lnTo>
                        <a:pt x="456" y="155"/>
                      </a:lnTo>
                      <a:lnTo>
                        <a:pt x="458" y="157"/>
                      </a:lnTo>
                      <a:lnTo>
                        <a:pt x="460" y="160"/>
                      </a:lnTo>
                      <a:lnTo>
                        <a:pt x="461" y="163"/>
                      </a:lnTo>
                      <a:lnTo>
                        <a:pt x="463" y="166"/>
                      </a:lnTo>
                      <a:lnTo>
                        <a:pt x="465" y="168"/>
                      </a:lnTo>
                      <a:lnTo>
                        <a:pt x="467" y="168"/>
                      </a:lnTo>
                      <a:lnTo>
                        <a:pt x="468" y="167"/>
                      </a:lnTo>
                      <a:lnTo>
                        <a:pt x="470" y="164"/>
                      </a:lnTo>
                      <a:lnTo>
                        <a:pt x="472" y="161"/>
                      </a:lnTo>
                      <a:lnTo>
                        <a:pt x="473" y="158"/>
                      </a:lnTo>
                      <a:lnTo>
                        <a:pt x="475" y="156"/>
                      </a:lnTo>
                      <a:lnTo>
                        <a:pt x="477" y="156"/>
                      </a:lnTo>
                      <a:lnTo>
                        <a:pt x="479" y="159"/>
                      </a:lnTo>
                      <a:lnTo>
                        <a:pt x="480" y="164"/>
                      </a:lnTo>
                      <a:lnTo>
                        <a:pt x="482" y="171"/>
                      </a:lnTo>
                      <a:lnTo>
                        <a:pt x="484" y="177"/>
                      </a:lnTo>
                      <a:lnTo>
                        <a:pt x="485" y="184"/>
                      </a:lnTo>
                      <a:lnTo>
                        <a:pt x="487" y="188"/>
                      </a:lnTo>
                      <a:lnTo>
                        <a:pt x="489" y="190"/>
                      </a:lnTo>
                      <a:lnTo>
                        <a:pt x="491" y="189"/>
                      </a:lnTo>
                      <a:lnTo>
                        <a:pt x="492" y="186"/>
                      </a:lnTo>
                      <a:lnTo>
                        <a:pt x="494" y="181"/>
                      </a:lnTo>
                      <a:lnTo>
                        <a:pt x="496" y="177"/>
                      </a:lnTo>
                      <a:lnTo>
                        <a:pt x="497" y="173"/>
                      </a:lnTo>
                      <a:lnTo>
                        <a:pt x="499" y="171"/>
                      </a:lnTo>
                      <a:lnTo>
                        <a:pt x="501" y="171"/>
                      </a:lnTo>
                      <a:lnTo>
                        <a:pt x="503" y="173"/>
                      </a:lnTo>
                      <a:lnTo>
                        <a:pt x="504" y="177"/>
                      </a:lnTo>
                      <a:lnTo>
                        <a:pt x="506" y="181"/>
                      </a:lnTo>
                      <a:lnTo>
                        <a:pt x="508" y="184"/>
                      </a:lnTo>
                      <a:lnTo>
                        <a:pt x="509" y="187"/>
                      </a:lnTo>
                      <a:lnTo>
                        <a:pt x="511" y="188"/>
                      </a:lnTo>
                      <a:lnTo>
                        <a:pt x="513" y="187"/>
                      </a:lnTo>
                      <a:lnTo>
                        <a:pt x="515" y="186"/>
                      </a:lnTo>
                      <a:lnTo>
                        <a:pt x="516" y="185"/>
                      </a:lnTo>
                      <a:lnTo>
                        <a:pt x="518" y="184"/>
                      </a:lnTo>
                      <a:lnTo>
                        <a:pt x="520" y="183"/>
                      </a:lnTo>
                      <a:lnTo>
                        <a:pt x="521" y="182"/>
                      </a:lnTo>
                      <a:lnTo>
                        <a:pt x="523" y="181"/>
                      </a:lnTo>
                      <a:lnTo>
                        <a:pt x="525" y="180"/>
                      </a:lnTo>
                      <a:lnTo>
                        <a:pt x="527" y="178"/>
                      </a:lnTo>
                      <a:lnTo>
                        <a:pt x="528" y="175"/>
                      </a:lnTo>
                      <a:lnTo>
                        <a:pt x="530" y="172"/>
                      </a:lnTo>
                      <a:lnTo>
                        <a:pt x="532" y="168"/>
                      </a:lnTo>
                      <a:lnTo>
                        <a:pt x="533" y="165"/>
                      </a:lnTo>
                      <a:lnTo>
                        <a:pt x="535" y="162"/>
                      </a:lnTo>
                      <a:lnTo>
                        <a:pt x="537" y="161"/>
                      </a:lnTo>
                      <a:lnTo>
                        <a:pt x="539" y="162"/>
                      </a:lnTo>
                      <a:lnTo>
                        <a:pt x="540" y="165"/>
                      </a:lnTo>
                      <a:lnTo>
                        <a:pt x="542" y="169"/>
                      </a:lnTo>
                      <a:lnTo>
                        <a:pt x="543" y="174"/>
                      </a:lnTo>
                      <a:lnTo>
                        <a:pt x="545" y="179"/>
                      </a:lnTo>
                      <a:lnTo>
                        <a:pt x="547" y="183"/>
                      </a:lnTo>
                      <a:lnTo>
                        <a:pt x="549" y="185"/>
                      </a:lnTo>
                      <a:lnTo>
                        <a:pt x="551" y="186"/>
                      </a:lnTo>
                      <a:lnTo>
                        <a:pt x="552" y="185"/>
                      </a:lnTo>
                      <a:lnTo>
                        <a:pt x="554" y="183"/>
                      </a:lnTo>
                      <a:lnTo>
                        <a:pt x="555" y="180"/>
                      </a:lnTo>
                      <a:lnTo>
                        <a:pt x="557" y="177"/>
                      </a:lnTo>
                      <a:lnTo>
                        <a:pt x="559" y="175"/>
                      </a:lnTo>
                      <a:lnTo>
                        <a:pt x="561" y="174"/>
                      </a:lnTo>
                      <a:lnTo>
                        <a:pt x="563" y="173"/>
                      </a:lnTo>
                      <a:lnTo>
                        <a:pt x="564" y="174"/>
                      </a:lnTo>
                      <a:lnTo>
                        <a:pt x="566" y="174"/>
                      </a:lnTo>
                      <a:lnTo>
                        <a:pt x="567" y="175"/>
                      </a:lnTo>
                      <a:lnTo>
                        <a:pt x="569" y="175"/>
                      </a:lnTo>
                      <a:lnTo>
                        <a:pt x="571" y="175"/>
                      </a:lnTo>
                      <a:lnTo>
                        <a:pt x="573" y="173"/>
                      </a:lnTo>
                      <a:lnTo>
                        <a:pt x="574" y="171"/>
                      </a:lnTo>
                      <a:lnTo>
                        <a:pt x="576" y="168"/>
                      </a:lnTo>
                      <a:lnTo>
                        <a:pt x="578" y="164"/>
                      </a:lnTo>
                      <a:lnTo>
                        <a:pt x="579" y="161"/>
                      </a:lnTo>
                      <a:lnTo>
                        <a:pt x="581" y="158"/>
                      </a:lnTo>
                      <a:lnTo>
                        <a:pt x="583" y="155"/>
                      </a:lnTo>
                      <a:lnTo>
                        <a:pt x="585" y="154"/>
                      </a:lnTo>
                      <a:lnTo>
                        <a:pt x="586" y="154"/>
                      </a:lnTo>
                      <a:lnTo>
                        <a:pt x="588" y="155"/>
                      </a:lnTo>
                      <a:lnTo>
                        <a:pt x="590" y="158"/>
                      </a:lnTo>
                      <a:lnTo>
                        <a:pt x="591" y="162"/>
                      </a:lnTo>
                      <a:lnTo>
                        <a:pt x="593" y="166"/>
                      </a:lnTo>
                      <a:lnTo>
                        <a:pt x="595" y="170"/>
                      </a:lnTo>
                      <a:lnTo>
                        <a:pt x="597" y="174"/>
                      </a:lnTo>
                      <a:lnTo>
                        <a:pt x="598" y="177"/>
                      </a:lnTo>
                      <a:lnTo>
                        <a:pt x="600" y="179"/>
                      </a:lnTo>
                      <a:lnTo>
                        <a:pt x="602" y="180"/>
                      </a:lnTo>
                      <a:lnTo>
                        <a:pt x="603" y="179"/>
                      </a:lnTo>
                      <a:lnTo>
                        <a:pt x="605" y="178"/>
                      </a:lnTo>
                      <a:lnTo>
                        <a:pt x="607" y="175"/>
                      </a:lnTo>
                      <a:lnTo>
                        <a:pt x="608" y="171"/>
                      </a:lnTo>
                      <a:lnTo>
                        <a:pt x="610" y="167"/>
                      </a:lnTo>
                      <a:lnTo>
                        <a:pt x="612" y="164"/>
                      </a:lnTo>
                      <a:lnTo>
                        <a:pt x="614" y="161"/>
                      </a:lnTo>
                      <a:lnTo>
                        <a:pt x="615" y="159"/>
                      </a:lnTo>
                      <a:lnTo>
                        <a:pt x="617" y="157"/>
                      </a:lnTo>
                      <a:lnTo>
                        <a:pt x="619" y="156"/>
                      </a:lnTo>
                      <a:lnTo>
                        <a:pt x="620" y="157"/>
                      </a:lnTo>
                      <a:lnTo>
                        <a:pt x="622" y="159"/>
                      </a:lnTo>
                      <a:lnTo>
                        <a:pt x="624" y="160"/>
                      </a:lnTo>
                      <a:lnTo>
                        <a:pt x="626" y="163"/>
                      </a:lnTo>
                      <a:lnTo>
                        <a:pt x="627" y="165"/>
                      </a:lnTo>
                      <a:lnTo>
                        <a:pt x="629" y="166"/>
                      </a:lnTo>
                      <a:lnTo>
                        <a:pt x="631" y="167"/>
                      </a:lnTo>
                      <a:lnTo>
                        <a:pt x="632" y="167"/>
                      </a:lnTo>
                      <a:lnTo>
                        <a:pt x="634" y="166"/>
                      </a:lnTo>
                      <a:lnTo>
                        <a:pt x="636" y="165"/>
                      </a:lnTo>
                      <a:lnTo>
                        <a:pt x="638" y="163"/>
                      </a:lnTo>
                      <a:lnTo>
                        <a:pt x="639" y="161"/>
                      </a:lnTo>
                      <a:lnTo>
                        <a:pt x="641" y="160"/>
                      </a:lnTo>
                      <a:lnTo>
                        <a:pt x="643" y="160"/>
                      </a:lnTo>
                      <a:lnTo>
                        <a:pt x="644" y="160"/>
                      </a:lnTo>
                      <a:lnTo>
                        <a:pt x="646" y="162"/>
                      </a:lnTo>
                      <a:lnTo>
                        <a:pt x="648" y="163"/>
                      </a:lnTo>
                      <a:lnTo>
                        <a:pt x="650" y="166"/>
                      </a:lnTo>
                      <a:lnTo>
                        <a:pt x="651" y="168"/>
                      </a:lnTo>
                      <a:lnTo>
                        <a:pt x="653" y="170"/>
                      </a:lnTo>
                      <a:lnTo>
                        <a:pt x="655" y="171"/>
                      </a:lnTo>
                      <a:lnTo>
                        <a:pt x="656" y="172"/>
                      </a:lnTo>
                      <a:lnTo>
                        <a:pt x="658" y="171"/>
                      </a:lnTo>
                      <a:lnTo>
                        <a:pt x="660" y="170"/>
                      </a:lnTo>
                      <a:lnTo>
                        <a:pt x="662" y="169"/>
                      </a:lnTo>
                      <a:lnTo>
                        <a:pt x="663" y="167"/>
                      </a:lnTo>
                      <a:lnTo>
                        <a:pt x="665" y="165"/>
                      </a:lnTo>
                      <a:lnTo>
                        <a:pt x="667" y="163"/>
                      </a:lnTo>
                      <a:lnTo>
                        <a:pt x="668" y="162"/>
                      </a:lnTo>
                      <a:lnTo>
                        <a:pt x="670" y="161"/>
                      </a:lnTo>
                      <a:lnTo>
                        <a:pt x="672" y="160"/>
                      </a:lnTo>
                      <a:lnTo>
                        <a:pt x="674" y="160"/>
                      </a:lnTo>
                      <a:lnTo>
                        <a:pt x="675" y="159"/>
                      </a:lnTo>
                      <a:lnTo>
                        <a:pt x="677" y="160"/>
                      </a:lnTo>
                      <a:lnTo>
                        <a:pt x="678" y="160"/>
                      </a:lnTo>
                      <a:lnTo>
                        <a:pt x="680" y="161"/>
                      </a:lnTo>
                      <a:lnTo>
                        <a:pt x="682" y="162"/>
                      </a:lnTo>
                      <a:lnTo>
                        <a:pt x="684" y="163"/>
                      </a:lnTo>
                      <a:lnTo>
                        <a:pt x="686" y="164"/>
                      </a:lnTo>
                      <a:lnTo>
                        <a:pt x="687" y="165"/>
                      </a:lnTo>
                      <a:lnTo>
                        <a:pt x="689" y="167"/>
                      </a:lnTo>
                      <a:lnTo>
                        <a:pt x="690" y="168"/>
                      </a:lnTo>
                      <a:lnTo>
                        <a:pt x="692" y="171"/>
                      </a:lnTo>
                      <a:lnTo>
                        <a:pt x="694" y="173"/>
                      </a:lnTo>
                      <a:lnTo>
                        <a:pt x="696" y="177"/>
                      </a:lnTo>
                      <a:lnTo>
                        <a:pt x="698" y="180"/>
                      </a:lnTo>
                      <a:lnTo>
                        <a:pt x="699" y="184"/>
                      </a:lnTo>
                      <a:lnTo>
                        <a:pt x="701" y="187"/>
                      </a:lnTo>
                      <a:lnTo>
                        <a:pt x="702" y="189"/>
                      </a:lnTo>
                      <a:lnTo>
                        <a:pt x="704" y="189"/>
                      </a:lnTo>
                      <a:lnTo>
                        <a:pt x="706" y="187"/>
                      </a:lnTo>
                      <a:lnTo>
                        <a:pt x="708" y="184"/>
                      </a:lnTo>
                      <a:lnTo>
                        <a:pt x="710" y="180"/>
                      </a:lnTo>
                      <a:lnTo>
                        <a:pt x="711" y="175"/>
                      </a:lnTo>
                      <a:lnTo>
                        <a:pt x="713" y="171"/>
                      </a:lnTo>
                      <a:lnTo>
                        <a:pt x="714" y="168"/>
                      </a:lnTo>
                      <a:lnTo>
                        <a:pt x="716" y="167"/>
                      </a:lnTo>
                      <a:lnTo>
                        <a:pt x="718" y="167"/>
                      </a:lnTo>
                      <a:lnTo>
                        <a:pt x="720" y="170"/>
                      </a:lnTo>
                      <a:lnTo>
                        <a:pt x="721" y="173"/>
                      </a:lnTo>
                      <a:lnTo>
                        <a:pt x="723" y="178"/>
                      </a:lnTo>
                      <a:lnTo>
                        <a:pt x="725" y="182"/>
                      </a:lnTo>
                      <a:lnTo>
                        <a:pt x="726" y="185"/>
                      </a:lnTo>
                      <a:lnTo>
                        <a:pt x="728" y="188"/>
                      </a:lnTo>
                      <a:lnTo>
                        <a:pt x="730" y="189"/>
                      </a:lnTo>
                      <a:lnTo>
                        <a:pt x="732" y="188"/>
                      </a:lnTo>
                      <a:lnTo>
                        <a:pt x="733" y="187"/>
                      </a:lnTo>
                      <a:lnTo>
                        <a:pt x="735" y="185"/>
                      </a:lnTo>
                      <a:lnTo>
                        <a:pt x="737" y="184"/>
                      </a:lnTo>
                      <a:lnTo>
                        <a:pt x="738" y="182"/>
                      </a:lnTo>
                      <a:lnTo>
                        <a:pt x="740" y="181"/>
                      </a:lnTo>
                      <a:lnTo>
                        <a:pt x="742" y="181"/>
                      </a:lnTo>
                      <a:lnTo>
                        <a:pt x="744" y="180"/>
                      </a:lnTo>
                      <a:lnTo>
                        <a:pt x="745" y="180"/>
                      </a:lnTo>
                      <a:lnTo>
                        <a:pt x="747" y="180"/>
                      </a:lnTo>
                      <a:lnTo>
                        <a:pt x="749" y="180"/>
                      </a:lnTo>
                      <a:lnTo>
                        <a:pt x="750" y="179"/>
                      </a:lnTo>
                      <a:lnTo>
                        <a:pt x="752" y="179"/>
                      </a:lnTo>
                      <a:lnTo>
                        <a:pt x="754" y="180"/>
                      </a:lnTo>
                      <a:lnTo>
                        <a:pt x="756" y="181"/>
                      </a:lnTo>
                      <a:lnTo>
                        <a:pt x="757" y="182"/>
                      </a:lnTo>
                      <a:lnTo>
                        <a:pt x="759" y="183"/>
                      </a:lnTo>
                      <a:lnTo>
                        <a:pt x="761" y="184"/>
                      </a:lnTo>
                      <a:lnTo>
                        <a:pt x="762" y="185"/>
                      </a:lnTo>
                      <a:lnTo>
                        <a:pt x="764" y="185"/>
                      </a:lnTo>
                      <a:lnTo>
                        <a:pt x="766" y="185"/>
                      </a:lnTo>
                      <a:lnTo>
                        <a:pt x="768" y="185"/>
                      </a:lnTo>
                      <a:lnTo>
                        <a:pt x="769" y="184"/>
                      </a:lnTo>
                      <a:lnTo>
                        <a:pt x="771" y="184"/>
                      </a:lnTo>
                      <a:lnTo>
                        <a:pt x="773" y="184"/>
                      </a:lnTo>
                      <a:lnTo>
                        <a:pt x="774" y="185"/>
                      </a:lnTo>
                      <a:lnTo>
                        <a:pt x="776" y="186"/>
                      </a:lnTo>
                      <a:lnTo>
                        <a:pt x="778" y="188"/>
                      </a:lnTo>
                      <a:lnTo>
                        <a:pt x="780" y="190"/>
                      </a:lnTo>
                      <a:lnTo>
                        <a:pt x="781" y="192"/>
                      </a:lnTo>
                      <a:lnTo>
                        <a:pt x="783" y="192"/>
                      </a:lnTo>
                      <a:lnTo>
                        <a:pt x="785" y="192"/>
                      </a:lnTo>
                      <a:lnTo>
                        <a:pt x="786" y="191"/>
                      </a:lnTo>
                      <a:lnTo>
                        <a:pt x="788" y="190"/>
                      </a:lnTo>
                      <a:lnTo>
                        <a:pt x="790" y="187"/>
                      </a:lnTo>
                      <a:lnTo>
                        <a:pt x="792" y="184"/>
                      </a:lnTo>
                      <a:lnTo>
                        <a:pt x="793" y="181"/>
                      </a:lnTo>
                      <a:lnTo>
                        <a:pt x="795" y="178"/>
                      </a:lnTo>
                      <a:lnTo>
                        <a:pt x="797" y="176"/>
                      </a:lnTo>
                      <a:lnTo>
                        <a:pt x="798" y="174"/>
                      </a:lnTo>
                      <a:lnTo>
                        <a:pt x="800" y="172"/>
                      </a:lnTo>
                      <a:lnTo>
                        <a:pt x="802" y="171"/>
                      </a:lnTo>
                      <a:lnTo>
                        <a:pt x="804" y="170"/>
                      </a:lnTo>
                      <a:lnTo>
                        <a:pt x="805" y="169"/>
                      </a:lnTo>
                      <a:lnTo>
                        <a:pt x="807" y="169"/>
                      </a:lnTo>
                      <a:lnTo>
                        <a:pt x="809" y="170"/>
                      </a:lnTo>
                      <a:lnTo>
                        <a:pt x="810" y="172"/>
                      </a:lnTo>
                      <a:lnTo>
                        <a:pt x="812" y="174"/>
                      </a:lnTo>
                      <a:lnTo>
                        <a:pt x="814" y="177"/>
                      </a:lnTo>
                      <a:lnTo>
                        <a:pt x="815" y="179"/>
                      </a:lnTo>
                      <a:lnTo>
                        <a:pt x="817" y="181"/>
                      </a:lnTo>
                      <a:lnTo>
                        <a:pt x="819" y="181"/>
                      </a:lnTo>
                      <a:lnTo>
                        <a:pt x="821" y="180"/>
                      </a:lnTo>
                      <a:lnTo>
                        <a:pt x="822" y="177"/>
                      </a:lnTo>
                      <a:lnTo>
                        <a:pt x="824" y="172"/>
                      </a:lnTo>
                      <a:lnTo>
                        <a:pt x="826" y="166"/>
                      </a:lnTo>
                      <a:lnTo>
                        <a:pt x="827" y="160"/>
                      </a:lnTo>
                      <a:lnTo>
                        <a:pt x="829" y="155"/>
                      </a:lnTo>
                      <a:lnTo>
                        <a:pt x="831" y="152"/>
                      </a:lnTo>
                      <a:lnTo>
                        <a:pt x="833" y="152"/>
                      </a:lnTo>
                      <a:lnTo>
                        <a:pt x="834" y="154"/>
                      </a:lnTo>
                      <a:lnTo>
                        <a:pt x="836" y="158"/>
                      </a:lnTo>
                      <a:lnTo>
                        <a:pt x="838" y="164"/>
                      </a:lnTo>
                      <a:lnTo>
                        <a:pt x="839" y="170"/>
                      </a:lnTo>
                      <a:lnTo>
                        <a:pt x="841" y="175"/>
                      </a:lnTo>
                      <a:lnTo>
                        <a:pt x="843" y="179"/>
                      </a:lnTo>
                      <a:lnTo>
                        <a:pt x="844" y="180"/>
                      </a:lnTo>
                      <a:lnTo>
                        <a:pt x="846" y="180"/>
                      </a:lnTo>
                      <a:lnTo>
                        <a:pt x="848" y="177"/>
                      </a:lnTo>
                      <a:lnTo>
                        <a:pt x="850" y="173"/>
                      </a:lnTo>
                      <a:lnTo>
                        <a:pt x="851" y="168"/>
                      </a:lnTo>
                      <a:lnTo>
                        <a:pt x="853" y="164"/>
                      </a:lnTo>
                      <a:lnTo>
                        <a:pt x="855" y="162"/>
                      </a:lnTo>
                      <a:lnTo>
                        <a:pt x="856" y="161"/>
                      </a:lnTo>
                      <a:lnTo>
                        <a:pt x="858" y="162"/>
                      </a:lnTo>
                      <a:lnTo>
                        <a:pt x="860" y="164"/>
                      </a:lnTo>
                      <a:lnTo>
                        <a:pt x="861" y="167"/>
                      </a:lnTo>
                      <a:lnTo>
                        <a:pt x="863" y="168"/>
                      </a:lnTo>
                      <a:lnTo>
                        <a:pt x="865" y="169"/>
                      </a:lnTo>
                      <a:lnTo>
                        <a:pt x="867" y="169"/>
                      </a:lnTo>
                      <a:lnTo>
                        <a:pt x="868" y="167"/>
                      </a:lnTo>
                      <a:lnTo>
                        <a:pt x="870" y="163"/>
                      </a:lnTo>
                      <a:lnTo>
                        <a:pt x="872" y="158"/>
                      </a:lnTo>
                      <a:lnTo>
                        <a:pt x="873" y="153"/>
                      </a:lnTo>
                      <a:lnTo>
                        <a:pt x="875" y="148"/>
                      </a:lnTo>
                      <a:lnTo>
                        <a:pt x="877" y="143"/>
                      </a:lnTo>
                      <a:lnTo>
                        <a:pt x="879" y="140"/>
                      </a:lnTo>
                      <a:lnTo>
                        <a:pt x="880" y="138"/>
                      </a:lnTo>
                      <a:lnTo>
                        <a:pt x="882" y="137"/>
                      </a:lnTo>
                      <a:lnTo>
                        <a:pt x="884" y="137"/>
                      </a:lnTo>
                      <a:lnTo>
                        <a:pt x="885" y="139"/>
                      </a:lnTo>
                      <a:lnTo>
                        <a:pt x="887" y="141"/>
                      </a:lnTo>
                      <a:lnTo>
                        <a:pt x="889" y="143"/>
                      </a:lnTo>
                      <a:lnTo>
                        <a:pt x="891" y="146"/>
                      </a:lnTo>
                      <a:lnTo>
                        <a:pt x="892" y="149"/>
                      </a:lnTo>
                      <a:lnTo>
                        <a:pt x="894" y="152"/>
                      </a:lnTo>
                      <a:lnTo>
                        <a:pt x="896" y="154"/>
                      </a:lnTo>
                      <a:lnTo>
                        <a:pt x="897" y="155"/>
                      </a:lnTo>
                      <a:lnTo>
                        <a:pt x="899" y="156"/>
                      </a:lnTo>
                      <a:lnTo>
                        <a:pt x="901" y="156"/>
                      </a:lnTo>
                      <a:lnTo>
                        <a:pt x="903" y="156"/>
                      </a:lnTo>
                      <a:lnTo>
                        <a:pt x="904" y="154"/>
                      </a:lnTo>
                      <a:lnTo>
                        <a:pt x="906" y="152"/>
                      </a:lnTo>
                      <a:lnTo>
                        <a:pt x="908" y="150"/>
                      </a:lnTo>
                      <a:lnTo>
                        <a:pt x="909" y="147"/>
                      </a:lnTo>
                      <a:lnTo>
                        <a:pt x="911" y="144"/>
                      </a:lnTo>
                      <a:lnTo>
                        <a:pt x="913" y="141"/>
                      </a:lnTo>
                      <a:lnTo>
                        <a:pt x="915" y="139"/>
                      </a:lnTo>
                      <a:lnTo>
                        <a:pt x="916" y="138"/>
                      </a:lnTo>
                      <a:lnTo>
                        <a:pt x="918" y="137"/>
                      </a:lnTo>
                      <a:lnTo>
                        <a:pt x="920" y="136"/>
                      </a:lnTo>
                      <a:lnTo>
                        <a:pt x="921" y="136"/>
                      </a:lnTo>
                      <a:lnTo>
                        <a:pt x="923" y="137"/>
                      </a:lnTo>
                      <a:lnTo>
                        <a:pt x="925" y="138"/>
                      </a:lnTo>
                      <a:lnTo>
                        <a:pt x="927" y="139"/>
                      </a:lnTo>
                      <a:lnTo>
                        <a:pt x="928" y="140"/>
                      </a:lnTo>
                      <a:lnTo>
                        <a:pt x="930" y="142"/>
                      </a:lnTo>
                      <a:lnTo>
                        <a:pt x="932" y="143"/>
                      </a:lnTo>
                      <a:lnTo>
                        <a:pt x="933" y="144"/>
                      </a:lnTo>
                      <a:lnTo>
                        <a:pt x="935" y="144"/>
                      </a:lnTo>
                      <a:lnTo>
                        <a:pt x="937" y="145"/>
                      </a:lnTo>
                      <a:lnTo>
                        <a:pt x="939" y="145"/>
                      </a:lnTo>
                      <a:lnTo>
                        <a:pt x="940" y="144"/>
                      </a:lnTo>
                      <a:lnTo>
                        <a:pt x="942" y="144"/>
                      </a:lnTo>
                      <a:lnTo>
                        <a:pt x="944" y="143"/>
                      </a:lnTo>
                      <a:lnTo>
                        <a:pt x="945" y="142"/>
                      </a:lnTo>
                      <a:lnTo>
                        <a:pt x="947" y="142"/>
                      </a:lnTo>
                      <a:lnTo>
                        <a:pt x="949" y="141"/>
                      </a:lnTo>
                      <a:lnTo>
                        <a:pt x="951" y="141"/>
                      </a:lnTo>
                      <a:lnTo>
                        <a:pt x="952" y="141"/>
                      </a:lnTo>
                      <a:lnTo>
                        <a:pt x="954" y="141"/>
                      </a:lnTo>
                      <a:lnTo>
                        <a:pt x="956" y="141"/>
                      </a:lnTo>
                      <a:lnTo>
                        <a:pt x="957" y="142"/>
                      </a:lnTo>
                      <a:lnTo>
                        <a:pt x="959" y="142"/>
                      </a:lnTo>
                      <a:lnTo>
                        <a:pt x="961" y="142"/>
                      </a:lnTo>
                      <a:lnTo>
                        <a:pt x="963" y="143"/>
                      </a:lnTo>
                      <a:lnTo>
                        <a:pt x="964" y="144"/>
                      </a:lnTo>
                      <a:lnTo>
                        <a:pt x="966" y="144"/>
                      </a:lnTo>
                      <a:lnTo>
                        <a:pt x="968" y="146"/>
                      </a:lnTo>
                      <a:lnTo>
                        <a:pt x="969" y="147"/>
                      </a:lnTo>
                      <a:lnTo>
                        <a:pt x="971" y="148"/>
                      </a:lnTo>
                      <a:lnTo>
                        <a:pt x="973" y="149"/>
                      </a:lnTo>
                      <a:lnTo>
                        <a:pt x="975" y="149"/>
                      </a:lnTo>
                      <a:lnTo>
                        <a:pt x="976" y="148"/>
                      </a:lnTo>
                      <a:lnTo>
                        <a:pt x="978" y="147"/>
                      </a:lnTo>
                      <a:lnTo>
                        <a:pt x="979" y="144"/>
                      </a:lnTo>
                      <a:lnTo>
                        <a:pt x="981" y="141"/>
                      </a:lnTo>
                      <a:lnTo>
                        <a:pt x="983" y="137"/>
                      </a:lnTo>
                      <a:lnTo>
                        <a:pt x="985" y="134"/>
                      </a:lnTo>
                      <a:lnTo>
                        <a:pt x="987" y="130"/>
                      </a:lnTo>
                      <a:lnTo>
                        <a:pt x="988" y="128"/>
                      </a:lnTo>
                      <a:lnTo>
                        <a:pt x="990" y="126"/>
                      </a:lnTo>
                      <a:lnTo>
                        <a:pt x="991" y="125"/>
                      </a:lnTo>
                      <a:lnTo>
                        <a:pt x="993" y="125"/>
                      </a:lnTo>
                      <a:lnTo>
                        <a:pt x="995" y="127"/>
                      </a:lnTo>
                      <a:lnTo>
                        <a:pt x="997" y="128"/>
                      </a:lnTo>
                      <a:lnTo>
                        <a:pt x="999" y="131"/>
                      </a:lnTo>
                      <a:lnTo>
                        <a:pt x="1000" y="133"/>
                      </a:lnTo>
                      <a:lnTo>
                        <a:pt x="1002" y="136"/>
                      </a:lnTo>
                      <a:lnTo>
                        <a:pt x="1003" y="138"/>
                      </a:lnTo>
                      <a:lnTo>
                        <a:pt x="1005" y="141"/>
                      </a:lnTo>
                      <a:lnTo>
                        <a:pt x="1007" y="142"/>
                      </a:lnTo>
                      <a:lnTo>
                        <a:pt x="1009" y="143"/>
                      </a:lnTo>
                      <a:lnTo>
                        <a:pt x="1011" y="142"/>
                      </a:lnTo>
                      <a:lnTo>
                        <a:pt x="1012" y="141"/>
                      </a:lnTo>
                      <a:lnTo>
                        <a:pt x="1014" y="138"/>
                      </a:lnTo>
                      <a:lnTo>
                        <a:pt x="1015" y="135"/>
                      </a:lnTo>
                      <a:lnTo>
                        <a:pt x="1017" y="131"/>
                      </a:lnTo>
                      <a:lnTo>
                        <a:pt x="1019" y="129"/>
                      </a:lnTo>
                      <a:lnTo>
                        <a:pt x="1021" y="127"/>
                      </a:lnTo>
                      <a:lnTo>
                        <a:pt x="1022" y="126"/>
                      </a:lnTo>
                      <a:lnTo>
                        <a:pt x="1024" y="128"/>
                      </a:lnTo>
                      <a:lnTo>
                        <a:pt x="1026" y="130"/>
                      </a:lnTo>
                      <a:lnTo>
                        <a:pt x="1027" y="135"/>
                      </a:lnTo>
                      <a:lnTo>
                        <a:pt x="1029" y="139"/>
                      </a:lnTo>
                      <a:lnTo>
                        <a:pt x="1031" y="143"/>
                      </a:lnTo>
                      <a:lnTo>
                        <a:pt x="1033" y="147"/>
                      </a:lnTo>
                      <a:lnTo>
                        <a:pt x="1034" y="149"/>
                      </a:lnTo>
                      <a:lnTo>
                        <a:pt x="1036" y="149"/>
                      </a:lnTo>
                      <a:lnTo>
                        <a:pt x="1038" y="148"/>
                      </a:lnTo>
                      <a:lnTo>
                        <a:pt x="1039" y="146"/>
                      </a:lnTo>
                      <a:lnTo>
                        <a:pt x="1041" y="144"/>
                      </a:lnTo>
                      <a:lnTo>
                        <a:pt x="1043" y="142"/>
                      </a:lnTo>
                      <a:lnTo>
                        <a:pt x="1045" y="142"/>
                      </a:lnTo>
                      <a:lnTo>
                        <a:pt x="1046" y="142"/>
                      </a:lnTo>
                      <a:lnTo>
                        <a:pt x="1048" y="144"/>
                      </a:lnTo>
                      <a:lnTo>
                        <a:pt x="1050" y="146"/>
                      </a:lnTo>
                      <a:lnTo>
                        <a:pt x="1051" y="149"/>
                      </a:lnTo>
                      <a:lnTo>
                        <a:pt x="1053" y="152"/>
                      </a:lnTo>
                      <a:lnTo>
                        <a:pt x="1055" y="155"/>
                      </a:lnTo>
                      <a:lnTo>
                        <a:pt x="1057" y="156"/>
                      </a:lnTo>
                      <a:lnTo>
                        <a:pt x="1058" y="158"/>
                      </a:lnTo>
                      <a:lnTo>
                        <a:pt x="1060" y="159"/>
                      </a:lnTo>
                      <a:lnTo>
                        <a:pt x="1062" y="160"/>
                      </a:lnTo>
                      <a:lnTo>
                        <a:pt x="1063" y="160"/>
                      </a:lnTo>
                      <a:lnTo>
                        <a:pt x="1065" y="160"/>
                      </a:lnTo>
                      <a:lnTo>
                        <a:pt x="1067" y="160"/>
                      </a:lnTo>
                      <a:lnTo>
                        <a:pt x="1068" y="160"/>
                      </a:lnTo>
                      <a:lnTo>
                        <a:pt x="1070" y="160"/>
                      </a:lnTo>
                      <a:lnTo>
                        <a:pt x="1072" y="159"/>
                      </a:lnTo>
                      <a:lnTo>
                        <a:pt x="1074" y="157"/>
                      </a:lnTo>
                      <a:lnTo>
                        <a:pt x="1075" y="155"/>
                      </a:lnTo>
                      <a:lnTo>
                        <a:pt x="1077" y="153"/>
                      </a:lnTo>
                      <a:lnTo>
                        <a:pt x="1079" y="151"/>
                      </a:lnTo>
                      <a:lnTo>
                        <a:pt x="1080" y="150"/>
                      </a:lnTo>
                      <a:lnTo>
                        <a:pt x="1082" y="149"/>
                      </a:lnTo>
                      <a:lnTo>
                        <a:pt x="1084" y="149"/>
                      </a:lnTo>
                      <a:lnTo>
                        <a:pt x="1086" y="149"/>
                      </a:lnTo>
                      <a:lnTo>
                        <a:pt x="1087" y="148"/>
                      </a:lnTo>
                      <a:lnTo>
                        <a:pt x="1089" y="148"/>
                      </a:lnTo>
                      <a:lnTo>
                        <a:pt x="1091" y="147"/>
                      </a:lnTo>
                      <a:lnTo>
                        <a:pt x="1092" y="145"/>
                      </a:lnTo>
                      <a:lnTo>
                        <a:pt x="1094" y="143"/>
                      </a:lnTo>
                      <a:lnTo>
                        <a:pt x="1096" y="142"/>
                      </a:lnTo>
                      <a:lnTo>
                        <a:pt x="1098" y="141"/>
                      </a:lnTo>
                      <a:lnTo>
                        <a:pt x="1099" y="141"/>
                      </a:lnTo>
                      <a:lnTo>
                        <a:pt x="1101" y="142"/>
                      </a:lnTo>
                      <a:lnTo>
                        <a:pt x="1103" y="144"/>
                      </a:lnTo>
                      <a:lnTo>
                        <a:pt x="1104" y="145"/>
                      </a:lnTo>
                      <a:lnTo>
                        <a:pt x="1106" y="146"/>
                      </a:lnTo>
                      <a:lnTo>
                        <a:pt x="1108" y="147"/>
                      </a:lnTo>
                      <a:lnTo>
                        <a:pt x="1110" y="145"/>
                      </a:lnTo>
                      <a:lnTo>
                        <a:pt x="1111" y="142"/>
                      </a:lnTo>
                      <a:lnTo>
                        <a:pt x="1113" y="139"/>
                      </a:lnTo>
                      <a:lnTo>
                        <a:pt x="1114" y="135"/>
                      </a:lnTo>
                      <a:lnTo>
                        <a:pt x="1116" y="131"/>
                      </a:lnTo>
                      <a:lnTo>
                        <a:pt x="1118" y="129"/>
                      </a:lnTo>
                      <a:lnTo>
                        <a:pt x="1120" y="129"/>
                      </a:lnTo>
                      <a:lnTo>
                        <a:pt x="1122" y="130"/>
                      </a:lnTo>
                      <a:lnTo>
                        <a:pt x="1123" y="133"/>
                      </a:lnTo>
                      <a:lnTo>
                        <a:pt x="1125" y="137"/>
                      </a:lnTo>
                      <a:lnTo>
                        <a:pt x="1126" y="141"/>
                      </a:lnTo>
                      <a:lnTo>
                        <a:pt x="1128" y="144"/>
                      </a:lnTo>
                      <a:lnTo>
                        <a:pt x="1130" y="147"/>
                      </a:lnTo>
                      <a:lnTo>
                        <a:pt x="1132" y="147"/>
                      </a:lnTo>
                      <a:lnTo>
                        <a:pt x="1134" y="146"/>
                      </a:lnTo>
                      <a:lnTo>
                        <a:pt x="1135" y="144"/>
                      </a:lnTo>
                      <a:lnTo>
                        <a:pt x="1137" y="142"/>
                      </a:lnTo>
                      <a:lnTo>
                        <a:pt x="1138" y="139"/>
                      </a:lnTo>
                      <a:lnTo>
                        <a:pt x="1140" y="137"/>
                      </a:lnTo>
                      <a:lnTo>
                        <a:pt x="1142" y="136"/>
                      </a:lnTo>
                      <a:lnTo>
                        <a:pt x="1144" y="136"/>
                      </a:lnTo>
                      <a:lnTo>
                        <a:pt x="1146" y="137"/>
                      </a:lnTo>
                      <a:lnTo>
                        <a:pt x="1147" y="138"/>
                      </a:lnTo>
                      <a:lnTo>
                        <a:pt x="1149" y="141"/>
                      </a:lnTo>
                      <a:lnTo>
                        <a:pt x="1150" y="142"/>
                      </a:lnTo>
                      <a:lnTo>
                        <a:pt x="1152" y="144"/>
                      </a:lnTo>
                      <a:lnTo>
                        <a:pt x="1154" y="146"/>
                      </a:lnTo>
                      <a:lnTo>
                        <a:pt x="1156" y="148"/>
                      </a:lnTo>
                      <a:lnTo>
                        <a:pt x="1157" y="150"/>
                      </a:lnTo>
                      <a:lnTo>
                        <a:pt x="1159" y="152"/>
                      </a:lnTo>
                      <a:lnTo>
                        <a:pt x="1161" y="153"/>
                      </a:lnTo>
                      <a:lnTo>
                        <a:pt x="1162" y="153"/>
                      </a:lnTo>
                      <a:lnTo>
                        <a:pt x="1164" y="153"/>
                      </a:lnTo>
                      <a:lnTo>
                        <a:pt x="1166" y="151"/>
                      </a:lnTo>
                      <a:lnTo>
                        <a:pt x="1168" y="148"/>
                      </a:lnTo>
                      <a:lnTo>
                        <a:pt x="1169" y="144"/>
                      </a:lnTo>
                      <a:lnTo>
                        <a:pt x="1171" y="140"/>
                      </a:lnTo>
                      <a:lnTo>
                        <a:pt x="1173" y="136"/>
                      </a:lnTo>
                      <a:lnTo>
                        <a:pt x="1174" y="133"/>
                      </a:lnTo>
                      <a:lnTo>
                        <a:pt x="1176" y="132"/>
                      </a:lnTo>
                      <a:lnTo>
                        <a:pt x="1178" y="133"/>
                      </a:lnTo>
                      <a:lnTo>
                        <a:pt x="1180" y="136"/>
                      </a:lnTo>
                      <a:lnTo>
                        <a:pt x="1181" y="141"/>
                      </a:lnTo>
                      <a:lnTo>
                        <a:pt x="1183" y="146"/>
                      </a:lnTo>
                      <a:lnTo>
                        <a:pt x="1185" y="151"/>
                      </a:lnTo>
                      <a:lnTo>
                        <a:pt x="1186" y="154"/>
                      </a:lnTo>
                      <a:lnTo>
                        <a:pt x="1188" y="154"/>
                      </a:lnTo>
                      <a:lnTo>
                        <a:pt x="1190" y="152"/>
                      </a:lnTo>
                      <a:lnTo>
                        <a:pt x="1192" y="147"/>
                      </a:lnTo>
                      <a:lnTo>
                        <a:pt x="1193" y="141"/>
                      </a:lnTo>
                      <a:lnTo>
                        <a:pt x="1195" y="133"/>
                      </a:lnTo>
                      <a:lnTo>
                        <a:pt x="1197" y="127"/>
                      </a:lnTo>
                      <a:lnTo>
                        <a:pt x="1198" y="122"/>
                      </a:lnTo>
                      <a:lnTo>
                        <a:pt x="1200" y="120"/>
                      </a:lnTo>
                      <a:lnTo>
                        <a:pt x="1202" y="121"/>
                      </a:lnTo>
                      <a:lnTo>
                        <a:pt x="1204" y="124"/>
                      </a:lnTo>
                      <a:lnTo>
                        <a:pt x="1205" y="130"/>
                      </a:lnTo>
                      <a:lnTo>
                        <a:pt x="1207" y="137"/>
                      </a:lnTo>
                      <a:lnTo>
                        <a:pt x="1209" y="143"/>
                      </a:lnTo>
                      <a:lnTo>
                        <a:pt x="1210" y="147"/>
                      </a:lnTo>
                      <a:lnTo>
                        <a:pt x="1212" y="149"/>
                      </a:lnTo>
                      <a:lnTo>
                        <a:pt x="1214" y="149"/>
                      </a:lnTo>
                      <a:lnTo>
                        <a:pt x="1216" y="147"/>
                      </a:lnTo>
                      <a:lnTo>
                        <a:pt x="1217" y="143"/>
                      </a:lnTo>
                      <a:lnTo>
                        <a:pt x="1219" y="138"/>
                      </a:lnTo>
                      <a:lnTo>
                        <a:pt x="1221" y="135"/>
                      </a:lnTo>
                      <a:lnTo>
                        <a:pt x="1222" y="132"/>
                      </a:lnTo>
                      <a:lnTo>
                        <a:pt x="1224" y="131"/>
                      </a:lnTo>
                      <a:lnTo>
                        <a:pt x="1226" y="131"/>
                      </a:lnTo>
                      <a:lnTo>
                        <a:pt x="1228" y="133"/>
                      </a:lnTo>
                      <a:lnTo>
                        <a:pt x="1229" y="135"/>
                      </a:lnTo>
                      <a:lnTo>
                        <a:pt x="1231" y="137"/>
                      </a:lnTo>
                      <a:lnTo>
                        <a:pt x="1233" y="137"/>
                      </a:lnTo>
                      <a:lnTo>
                        <a:pt x="1234" y="138"/>
                      </a:lnTo>
                      <a:lnTo>
                        <a:pt x="1236" y="137"/>
                      </a:lnTo>
                      <a:lnTo>
                        <a:pt x="1238" y="136"/>
                      </a:lnTo>
                      <a:lnTo>
                        <a:pt x="1240" y="135"/>
                      </a:lnTo>
                      <a:lnTo>
                        <a:pt x="1241" y="134"/>
                      </a:lnTo>
                      <a:lnTo>
                        <a:pt x="1243" y="135"/>
                      </a:lnTo>
                      <a:lnTo>
                        <a:pt x="1245" y="136"/>
                      </a:lnTo>
                      <a:lnTo>
                        <a:pt x="1246" y="138"/>
                      </a:lnTo>
                      <a:lnTo>
                        <a:pt x="1248" y="141"/>
                      </a:lnTo>
                      <a:lnTo>
                        <a:pt x="1250" y="143"/>
                      </a:lnTo>
                      <a:lnTo>
                        <a:pt x="1252" y="143"/>
                      </a:lnTo>
                      <a:lnTo>
                        <a:pt x="1253" y="142"/>
                      </a:lnTo>
                      <a:lnTo>
                        <a:pt x="1255" y="140"/>
                      </a:lnTo>
                      <a:lnTo>
                        <a:pt x="1257" y="136"/>
                      </a:lnTo>
                      <a:lnTo>
                        <a:pt x="1258" y="131"/>
                      </a:lnTo>
                      <a:lnTo>
                        <a:pt x="1260" y="127"/>
                      </a:lnTo>
                      <a:lnTo>
                        <a:pt x="1262" y="124"/>
                      </a:lnTo>
                      <a:lnTo>
                        <a:pt x="1264" y="123"/>
                      </a:lnTo>
                      <a:lnTo>
                        <a:pt x="1265" y="123"/>
                      </a:lnTo>
                      <a:lnTo>
                        <a:pt x="1267" y="126"/>
                      </a:lnTo>
                      <a:lnTo>
                        <a:pt x="1269" y="130"/>
                      </a:lnTo>
                      <a:lnTo>
                        <a:pt x="1270" y="134"/>
                      </a:lnTo>
                      <a:lnTo>
                        <a:pt x="1272" y="137"/>
                      </a:lnTo>
                      <a:lnTo>
                        <a:pt x="1274" y="140"/>
                      </a:lnTo>
                      <a:lnTo>
                        <a:pt x="1275" y="141"/>
                      </a:lnTo>
                      <a:lnTo>
                        <a:pt x="1277" y="140"/>
                      </a:lnTo>
                      <a:lnTo>
                        <a:pt x="1279" y="137"/>
                      </a:lnTo>
                      <a:lnTo>
                        <a:pt x="1281" y="134"/>
                      </a:lnTo>
                      <a:lnTo>
                        <a:pt x="1282" y="131"/>
                      </a:lnTo>
                      <a:lnTo>
                        <a:pt x="1284" y="129"/>
                      </a:lnTo>
                      <a:lnTo>
                        <a:pt x="1286" y="128"/>
                      </a:lnTo>
                      <a:lnTo>
                        <a:pt x="1287" y="128"/>
                      </a:lnTo>
                      <a:lnTo>
                        <a:pt x="1289" y="130"/>
                      </a:lnTo>
                      <a:lnTo>
                        <a:pt x="1291" y="132"/>
                      </a:lnTo>
                      <a:lnTo>
                        <a:pt x="1292" y="134"/>
                      </a:lnTo>
                      <a:lnTo>
                        <a:pt x="1294" y="135"/>
                      </a:lnTo>
                      <a:lnTo>
                        <a:pt x="1296" y="135"/>
                      </a:lnTo>
                      <a:lnTo>
                        <a:pt x="1298" y="135"/>
                      </a:lnTo>
                      <a:lnTo>
                        <a:pt x="1299" y="132"/>
                      </a:lnTo>
                      <a:lnTo>
                        <a:pt x="1301" y="130"/>
                      </a:lnTo>
                      <a:lnTo>
                        <a:pt x="1303" y="128"/>
                      </a:lnTo>
                      <a:lnTo>
                        <a:pt x="1304" y="126"/>
                      </a:lnTo>
                      <a:lnTo>
                        <a:pt x="1306" y="125"/>
                      </a:lnTo>
                      <a:lnTo>
                        <a:pt x="1308" y="126"/>
                      </a:lnTo>
                      <a:lnTo>
                        <a:pt x="1309" y="128"/>
                      </a:lnTo>
                      <a:lnTo>
                        <a:pt x="1311" y="130"/>
                      </a:lnTo>
                      <a:lnTo>
                        <a:pt x="1313" y="133"/>
                      </a:lnTo>
                      <a:lnTo>
                        <a:pt x="1315" y="137"/>
                      </a:lnTo>
                      <a:lnTo>
                        <a:pt x="1316" y="140"/>
                      </a:lnTo>
                      <a:lnTo>
                        <a:pt x="1318" y="142"/>
                      </a:lnTo>
                      <a:lnTo>
                        <a:pt x="1320" y="144"/>
                      </a:lnTo>
                      <a:lnTo>
                        <a:pt x="1321" y="146"/>
                      </a:lnTo>
                      <a:lnTo>
                        <a:pt x="1323" y="146"/>
                      </a:lnTo>
                      <a:lnTo>
                        <a:pt x="1325" y="146"/>
                      </a:lnTo>
                      <a:lnTo>
                        <a:pt x="1327" y="145"/>
                      </a:lnTo>
                      <a:lnTo>
                        <a:pt x="1328" y="144"/>
                      </a:lnTo>
                      <a:lnTo>
                        <a:pt x="1330" y="142"/>
                      </a:lnTo>
                      <a:lnTo>
                        <a:pt x="1332" y="141"/>
                      </a:lnTo>
                      <a:lnTo>
                        <a:pt x="1333" y="139"/>
                      </a:lnTo>
                      <a:lnTo>
                        <a:pt x="1335" y="138"/>
                      </a:lnTo>
                      <a:lnTo>
                        <a:pt x="1337" y="137"/>
                      </a:lnTo>
                      <a:lnTo>
                        <a:pt x="1339" y="136"/>
                      </a:lnTo>
                      <a:lnTo>
                        <a:pt x="1340" y="136"/>
                      </a:lnTo>
                      <a:lnTo>
                        <a:pt x="1342" y="135"/>
                      </a:lnTo>
                      <a:lnTo>
                        <a:pt x="1344" y="134"/>
                      </a:lnTo>
                      <a:lnTo>
                        <a:pt x="1345" y="134"/>
                      </a:lnTo>
                      <a:lnTo>
                        <a:pt x="1347" y="132"/>
                      </a:lnTo>
                      <a:lnTo>
                        <a:pt x="1349" y="130"/>
                      </a:lnTo>
                      <a:lnTo>
                        <a:pt x="1351" y="129"/>
                      </a:lnTo>
                      <a:lnTo>
                        <a:pt x="1352" y="127"/>
                      </a:lnTo>
                      <a:lnTo>
                        <a:pt x="1354" y="126"/>
                      </a:lnTo>
                      <a:lnTo>
                        <a:pt x="1356" y="126"/>
                      </a:lnTo>
                      <a:lnTo>
                        <a:pt x="1357" y="125"/>
                      </a:lnTo>
                      <a:lnTo>
                        <a:pt x="1359" y="126"/>
                      </a:lnTo>
                      <a:lnTo>
                        <a:pt x="1361" y="127"/>
                      </a:lnTo>
                      <a:lnTo>
                        <a:pt x="1363" y="128"/>
                      </a:lnTo>
                      <a:lnTo>
                        <a:pt x="1364" y="128"/>
                      </a:lnTo>
                      <a:lnTo>
                        <a:pt x="1366" y="128"/>
                      </a:lnTo>
                      <a:lnTo>
                        <a:pt x="1368" y="128"/>
                      </a:lnTo>
                      <a:lnTo>
                        <a:pt x="1369" y="128"/>
                      </a:lnTo>
                      <a:lnTo>
                        <a:pt x="1371" y="128"/>
                      </a:lnTo>
                      <a:lnTo>
                        <a:pt x="1373" y="129"/>
                      </a:lnTo>
                      <a:lnTo>
                        <a:pt x="1375" y="131"/>
                      </a:lnTo>
                      <a:lnTo>
                        <a:pt x="1376" y="134"/>
                      </a:lnTo>
                      <a:lnTo>
                        <a:pt x="1378" y="137"/>
                      </a:lnTo>
                      <a:lnTo>
                        <a:pt x="1380" y="140"/>
                      </a:lnTo>
                      <a:lnTo>
                        <a:pt x="1381" y="143"/>
                      </a:lnTo>
                      <a:lnTo>
                        <a:pt x="1383" y="145"/>
                      </a:lnTo>
                      <a:lnTo>
                        <a:pt x="1385" y="146"/>
                      </a:lnTo>
                      <a:lnTo>
                        <a:pt x="1387" y="145"/>
                      </a:lnTo>
                      <a:lnTo>
                        <a:pt x="1388" y="143"/>
                      </a:lnTo>
                      <a:lnTo>
                        <a:pt x="1390" y="139"/>
                      </a:lnTo>
                      <a:lnTo>
                        <a:pt x="1392" y="136"/>
                      </a:lnTo>
                      <a:lnTo>
                        <a:pt x="1393" y="133"/>
                      </a:lnTo>
                      <a:lnTo>
                        <a:pt x="1395" y="130"/>
                      </a:lnTo>
                      <a:lnTo>
                        <a:pt x="1397" y="129"/>
                      </a:lnTo>
                      <a:lnTo>
                        <a:pt x="1399" y="128"/>
                      </a:lnTo>
                      <a:lnTo>
                        <a:pt x="1400" y="127"/>
                      </a:lnTo>
                      <a:lnTo>
                        <a:pt x="1402" y="125"/>
                      </a:lnTo>
                      <a:lnTo>
                        <a:pt x="1404" y="122"/>
                      </a:lnTo>
                      <a:lnTo>
                        <a:pt x="1405" y="117"/>
                      </a:lnTo>
                      <a:lnTo>
                        <a:pt x="1407" y="110"/>
                      </a:lnTo>
                      <a:lnTo>
                        <a:pt x="1409" y="103"/>
                      </a:lnTo>
                      <a:lnTo>
                        <a:pt x="1411" y="96"/>
                      </a:lnTo>
                      <a:lnTo>
                        <a:pt x="1412" y="89"/>
                      </a:lnTo>
                      <a:lnTo>
                        <a:pt x="1414" y="84"/>
                      </a:lnTo>
                      <a:lnTo>
                        <a:pt x="1415" y="80"/>
                      </a:lnTo>
                      <a:lnTo>
                        <a:pt x="1417" y="79"/>
                      </a:lnTo>
                      <a:lnTo>
                        <a:pt x="1419" y="80"/>
                      </a:lnTo>
                      <a:lnTo>
                        <a:pt x="1421" y="82"/>
                      </a:lnTo>
                      <a:lnTo>
                        <a:pt x="1423" y="85"/>
                      </a:lnTo>
                      <a:lnTo>
                        <a:pt x="1424" y="88"/>
                      </a:lnTo>
                      <a:lnTo>
                        <a:pt x="1426" y="90"/>
                      </a:lnTo>
                      <a:lnTo>
                        <a:pt x="1427" y="91"/>
                      </a:lnTo>
                      <a:lnTo>
                        <a:pt x="1429" y="92"/>
                      </a:lnTo>
                      <a:lnTo>
                        <a:pt x="1431" y="92"/>
                      </a:lnTo>
                      <a:lnTo>
                        <a:pt x="1433" y="92"/>
                      </a:lnTo>
                      <a:lnTo>
                        <a:pt x="1435" y="92"/>
                      </a:lnTo>
                      <a:lnTo>
                        <a:pt x="1436" y="92"/>
                      </a:lnTo>
                      <a:lnTo>
                        <a:pt x="1438" y="93"/>
                      </a:lnTo>
                      <a:lnTo>
                        <a:pt x="1439" y="94"/>
                      </a:lnTo>
                      <a:lnTo>
                        <a:pt x="1441" y="96"/>
                      </a:lnTo>
                      <a:lnTo>
                        <a:pt x="1443" y="96"/>
                      </a:lnTo>
                      <a:lnTo>
                        <a:pt x="1445" y="96"/>
                      </a:lnTo>
                      <a:lnTo>
                        <a:pt x="1447" y="96"/>
                      </a:lnTo>
                      <a:lnTo>
                        <a:pt x="1448" y="95"/>
                      </a:lnTo>
                      <a:lnTo>
                        <a:pt x="1450" y="94"/>
                      </a:lnTo>
                      <a:lnTo>
                        <a:pt x="1451" y="93"/>
                      </a:lnTo>
                      <a:lnTo>
                        <a:pt x="1453" y="93"/>
                      </a:lnTo>
                      <a:lnTo>
                        <a:pt x="1455" y="93"/>
                      </a:lnTo>
                      <a:lnTo>
                        <a:pt x="1457" y="94"/>
                      </a:lnTo>
                      <a:lnTo>
                        <a:pt x="1458" y="95"/>
                      </a:lnTo>
                      <a:lnTo>
                        <a:pt x="1460" y="96"/>
                      </a:lnTo>
                      <a:lnTo>
                        <a:pt x="1462" y="97"/>
                      </a:lnTo>
                      <a:lnTo>
                        <a:pt x="1463" y="98"/>
                      </a:lnTo>
                      <a:lnTo>
                        <a:pt x="1465" y="97"/>
                      </a:lnTo>
                      <a:lnTo>
                        <a:pt x="1467" y="96"/>
                      </a:lnTo>
                      <a:lnTo>
                        <a:pt x="1469" y="95"/>
                      </a:lnTo>
                      <a:lnTo>
                        <a:pt x="1470" y="93"/>
                      </a:lnTo>
                      <a:lnTo>
                        <a:pt x="1472" y="91"/>
                      </a:lnTo>
                      <a:lnTo>
                        <a:pt x="1474" y="90"/>
                      </a:lnTo>
                      <a:lnTo>
                        <a:pt x="1475" y="88"/>
                      </a:lnTo>
                      <a:lnTo>
                        <a:pt x="1477" y="87"/>
                      </a:lnTo>
                      <a:lnTo>
                        <a:pt x="1479" y="87"/>
                      </a:lnTo>
                      <a:lnTo>
                        <a:pt x="1481" y="87"/>
                      </a:lnTo>
                      <a:lnTo>
                        <a:pt x="1482" y="88"/>
                      </a:lnTo>
                      <a:lnTo>
                        <a:pt x="1484" y="88"/>
                      </a:lnTo>
                      <a:lnTo>
                        <a:pt x="1486" y="89"/>
                      </a:lnTo>
                      <a:lnTo>
                        <a:pt x="1487" y="89"/>
                      </a:lnTo>
                      <a:lnTo>
                        <a:pt x="1489" y="89"/>
                      </a:lnTo>
                      <a:lnTo>
                        <a:pt x="1491" y="88"/>
                      </a:lnTo>
                      <a:lnTo>
                        <a:pt x="1493" y="86"/>
                      </a:lnTo>
                      <a:lnTo>
                        <a:pt x="1494" y="83"/>
                      </a:lnTo>
                      <a:lnTo>
                        <a:pt x="1496" y="79"/>
                      </a:lnTo>
                      <a:lnTo>
                        <a:pt x="1498" y="75"/>
                      </a:lnTo>
                      <a:lnTo>
                        <a:pt x="1499" y="70"/>
                      </a:lnTo>
                      <a:lnTo>
                        <a:pt x="1501" y="66"/>
                      </a:lnTo>
                      <a:lnTo>
                        <a:pt x="1503" y="63"/>
                      </a:lnTo>
                      <a:lnTo>
                        <a:pt x="1505" y="62"/>
                      </a:lnTo>
                      <a:lnTo>
                        <a:pt x="1506" y="61"/>
                      </a:lnTo>
                      <a:lnTo>
                        <a:pt x="1508" y="63"/>
                      </a:lnTo>
                      <a:lnTo>
                        <a:pt x="1510" y="66"/>
                      </a:lnTo>
                      <a:lnTo>
                        <a:pt x="1511" y="70"/>
                      </a:lnTo>
                      <a:lnTo>
                        <a:pt x="1513" y="74"/>
                      </a:lnTo>
                      <a:lnTo>
                        <a:pt x="1515" y="77"/>
                      </a:lnTo>
                      <a:lnTo>
                        <a:pt x="1516" y="80"/>
                      </a:lnTo>
                      <a:lnTo>
                        <a:pt x="1518" y="81"/>
                      </a:lnTo>
                      <a:lnTo>
                        <a:pt x="1520" y="81"/>
                      </a:lnTo>
                      <a:lnTo>
                        <a:pt x="1522" y="80"/>
                      </a:lnTo>
                      <a:lnTo>
                        <a:pt x="1523" y="78"/>
                      </a:lnTo>
                      <a:lnTo>
                        <a:pt x="1525" y="76"/>
                      </a:lnTo>
                      <a:lnTo>
                        <a:pt x="1527" y="74"/>
                      </a:lnTo>
                      <a:lnTo>
                        <a:pt x="1528" y="73"/>
                      </a:lnTo>
                      <a:lnTo>
                        <a:pt x="1530" y="73"/>
                      </a:lnTo>
                      <a:lnTo>
                        <a:pt x="1532" y="73"/>
                      </a:lnTo>
                      <a:lnTo>
                        <a:pt x="1534" y="73"/>
                      </a:lnTo>
                      <a:lnTo>
                        <a:pt x="1535" y="74"/>
                      </a:lnTo>
                      <a:lnTo>
                        <a:pt x="1537" y="75"/>
                      </a:lnTo>
                      <a:lnTo>
                        <a:pt x="1539" y="76"/>
                      </a:lnTo>
                      <a:lnTo>
                        <a:pt x="1540" y="77"/>
                      </a:lnTo>
                      <a:lnTo>
                        <a:pt x="1542" y="78"/>
                      </a:lnTo>
                      <a:lnTo>
                        <a:pt x="1544" y="79"/>
                      </a:lnTo>
                      <a:lnTo>
                        <a:pt x="1546" y="80"/>
                      </a:lnTo>
                      <a:lnTo>
                        <a:pt x="1547" y="82"/>
                      </a:lnTo>
                      <a:lnTo>
                        <a:pt x="1549" y="83"/>
                      </a:lnTo>
                      <a:lnTo>
                        <a:pt x="1551" y="85"/>
                      </a:lnTo>
                      <a:lnTo>
                        <a:pt x="1552" y="86"/>
                      </a:lnTo>
                      <a:lnTo>
                        <a:pt x="1554" y="87"/>
                      </a:lnTo>
                      <a:lnTo>
                        <a:pt x="1556" y="88"/>
                      </a:lnTo>
                      <a:lnTo>
                        <a:pt x="1558" y="88"/>
                      </a:lnTo>
                      <a:lnTo>
                        <a:pt x="1559" y="88"/>
                      </a:lnTo>
                      <a:lnTo>
                        <a:pt x="1561" y="88"/>
                      </a:lnTo>
                      <a:lnTo>
                        <a:pt x="1562" y="87"/>
                      </a:lnTo>
                      <a:lnTo>
                        <a:pt x="1564" y="87"/>
                      </a:lnTo>
                      <a:lnTo>
                        <a:pt x="1566" y="86"/>
                      </a:lnTo>
                      <a:lnTo>
                        <a:pt x="1568" y="86"/>
                      </a:lnTo>
                      <a:lnTo>
                        <a:pt x="1570" y="86"/>
                      </a:lnTo>
                      <a:lnTo>
                        <a:pt x="1571" y="86"/>
                      </a:lnTo>
                      <a:lnTo>
                        <a:pt x="1573" y="87"/>
                      </a:lnTo>
                      <a:lnTo>
                        <a:pt x="1574" y="87"/>
                      </a:lnTo>
                      <a:lnTo>
                        <a:pt x="1576" y="87"/>
                      </a:lnTo>
                      <a:lnTo>
                        <a:pt x="1578" y="87"/>
                      </a:lnTo>
                      <a:lnTo>
                        <a:pt x="1580" y="87"/>
                      </a:lnTo>
                      <a:lnTo>
                        <a:pt x="1582" y="86"/>
                      </a:lnTo>
                      <a:lnTo>
                        <a:pt x="1583" y="85"/>
                      </a:lnTo>
                      <a:lnTo>
                        <a:pt x="1585" y="84"/>
                      </a:lnTo>
                      <a:lnTo>
                        <a:pt x="1586" y="82"/>
                      </a:lnTo>
                      <a:lnTo>
                        <a:pt x="1588" y="80"/>
                      </a:lnTo>
                      <a:lnTo>
                        <a:pt x="1590" y="79"/>
                      </a:lnTo>
                      <a:lnTo>
                        <a:pt x="1592" y="77"/>
                      </a:lnTo>
                      <a:lnTo>
                        <a:pt x="1593" y="76"/>
                      </a:lnTo>
                      <a:lnTo>
                        <a:pt x="1595" y="75"/>
                      </a:lnTo>
                      <a:lnTo>
                        <a:pt x="1597" y="74"/>
                      </a:lnTo>
                      <a:lnTo>
                        <a:pt x="1598" y="74"/>
                      </a:lnTo>
                      <a:lnTo>
                        <a:pt x="1600" y="74"/>
                      </a:lnTo>
                      <a:lnTo>
                        <a:pt x="1602" y="73"/>
                      </a:lnTo>
                      <a:lnTo>
                        <a:pt x="1604" y="72"/>
                      </a:lnTo>
                      <a:lnTo>
                        <a:pt x="1605" y="71"/>
                      </a:lnTo>
                      <a:lnTo>
                        <a:pt x="1607" y="69"/>
                      </a:lnTo>
                      <a:lnTo>
                        <a:pt x="1609" y="66"/>
                      </a:lnTo>
                      <a:lnTo>
                        <a:pt x="1610" y="63"/>
                      </a:lnTo>
                      <a:lnTo>
                        <a:pt x="1612" y="61"/>
                      </a:lnTo>
                      <a:lnTo>
                        <a:pt x="1614" y="59"/>
                      </a:lnTo>
                      <a:lnTo>
                        <a:pt x="1616" y="57"/>
                      </a:lnTo>
                      <a:lnTo>
                        <a:pt x="1617" y="56"/>
                      </a:lnTo>
                      <a:lnTo>
                        <a:pt x="1619" y="56"/>
                      </a:lnTo>
                      <a:lnTo>
                        <a:pt x="1621" y="56"/>
                      </a:lnTo>
                      <a:lnTo>
                        <a:pt x="1622" y="57"/>
                      </a:lnTo>
                      <a:lnTo>
                        <a:pt x="1624" y="59"/>
                      </a:lnTo>
                      <a:lnTo>
                        <a:pt x="1626" y="60"/>
                      </a:lnTo>
                      <a:lnTo>
                        <a:pt x="1628" y="61"/>
                      </a:lnTo>
                      <a:lnTo>
                        <a:pt x="1629" y="62"/>
                      </a:lnTo>
                      <a:lnTo>
                        <a:pt x="1631" y="63"/>
                      </a:lnTo>
                      <a:lnTo>
                        <a:pt x="1633" y="64"/>
                      </a:lnTo>
                      <a:lnTo>
                        <a:pt x="1634" y="65"/>
                      </a:lnTo>
                      <a:lnTo>
                        <a:pt x="1636" y="66"/>
                      </a:lnTo>
                      <a:lnTo>
                        <a:pt x="1638" y="67"/>
                      </a:lnTo>
                      <a:lnTo>
                        <a:pt x="1640" y="68"/>
                      </a:lnTo>
                      <a:lnTo>
                        <a:pt x="1641" y="68"/>
                      </a:lnTo>
                      <a:lnTo>
                        <a:pt x="1643" y="69"/>
                      </a:lnTo>
                      <a:lnTo>
                        <a:pt x="1645" y="69"/>
                      </a:lnTo>
                      <a:lnTo>
                        <a:pt x="1646" y="69"/>
                      </a:lnTo>
                      <a:lnTo>
                        <a:pt x="1648" y="69"/>
                      </a:lnTo>
                      <a:lnTo>
                        <a:pt x="1650" y="68"/>
                      </a:lnTo>
                      <a:lnTo>
                        <a:pt x="1652" y="68"/>
                      </a:lnTo>
                      <a:lnTo>
                        <a:pt x="1653" y="67"/>
                      </a:lnTo>
                      <a:lnTo>
                        <a:pt x="1655" y="67"/>
                      </a:lnTo>
                      <a:lnTo>
                        <a:pt x="1657" y="66"/>
                      </a:lnTo>
                      <a:lnTo>
                        <a:pt x="1658" y="65"/>
                      </a:lnTo>
                      <a:lnTo>
                        <a:pt x="1660" y="65"/>
                      </a:lnTo>
                      <a:lnTo>
                        <a:pt x="1662" y="63"/>
                      </a:lnTo>
                      <a:lnTo>
                        <a:pt x="1664" y="63"/>
                      </a:lnTo>
                      <a:lnTo>
                        <a:pt x="1665" y="62"/>
                      </a:lnTo>
                      <a:lnTo>
                        <a:pt x="1667" y="61"/>
                      </a:lnTo>
                      <a:lnTo>
                        <a:pt x="1669" y="60"/>
                      </a:lnTo>
                      <a:lnTo>
                        <a:pt x="1670" y="60"/>
                      </a:lnTo>
                      <a:lnTo>
                        <a:pt x="1672" y="59"/>
                      </a:lnTo>
                      <a:lnTo>
                        <a:pt x="1674" y="57"/>
                      </a:lnTo>
                      <a:lnTo>
                        <a:pt x="1676" y="55"/>
                      </a:lnTo>
                      <a:lnTo>
                        <a:pt x="1677" y="52"/>
                      </a:lnTo>
                      <a:lnTo>
                        <a:pt x="1679" y="49"/>
                      </a:lnTo>
                      <a:lnTo>
                        <a:pt x="1681" y="46"/>
                      </a:lnTo>
                      <a:lnTo>
                        <a:pt x="1682" y="42"/>
                      </a:lnTo>
                      <a:lnTo>
                        <a:pt x="1684" y="39"/>
                      </a:lnTo>
                      <a:lnTo>
                        <a:pt x="1686" y="36"/>
                      </a:lnTo>
                      <a:lnTo>
                        <a:pt x="1688" y="35"/>
                      </a:lnTo>
                      <a:lnTo>
                        <a:pt x="1689" y="34"/>
                      </a:lnTo>
                      <a:lnTo>
                        <a:pt x="1691" y="34"/>
                      </a:lnTo>
                      <a:lnTo>
                        <a:pt x="1693" y="35"/>
                      </a:lnTo>
                      <a:lnTo>
                        <a:pt x="1694" y="37"/>
                      </a:lnTo>
                      <a:lnTo>
                        <a:pt x="1696" y="38"/>
                      </a:lnTo>
                      <a:lnTo>
                        <a:pt x="1698" y="40"/>
                      </a:lnTo>
                      <a:lnTo>
                        <a:pt x="1700" y="41"/>
                      </a:lnTo>
                      <a:lnTo>
                        <a:pt x="1701" y="42"/>
                      </a:lnTo>
                      <a:lnTo>
                        <a:pt x="1703" y="43"/>
                      </a:lnTo>
                      <a:lnTo>
                        <a:pt x="1705" y="44"/>
                      </a:lnTo>
                      <a:lnTo>
                        <a:pt x="1706" y="45"/>
                      </a:lnTo>
                      <a:lnTo>
                        <a:pt x="1708" y="46"/>
                      </a:lnTo>
                      <a:lnTo>
                        <a:pt x="1710" y="47"/>
                      </a:lnTo>
                      <a:lnTo>
                        <a:pt x="1712" y="48"/>
                      </a:lnTo>
                      <a:lnTo>
                        <a:pt x="1713" y="48"/>
                      </a:lnTo>
                      <a:lnTo>
                        <a:pt x="1715" y="49"/>
                      </a:lnTo>
                      <a:lnTo>
                        <a:pt x="1717" y="48"/>
                      </a:lnTo>
                      <a:lnTo>
                        <a:pt x="1718" y="48"/>
                      </a:lnTo>
                      <a:lnTo>
                        <a:pt x="1720" y="46"/>
                      </a:lnTo>
                      <a:lnTo>
                        <a:pt x="1722" y="44"/>
                      </a:lnTo>
                      <a:lnTo>
                        <a:pt x="1723" y="42"/>
                      </a:lnTo>
                      <a:lnTo>
                        <a:pt x="1725" y="40"/>
                      </a:lnTo>
                      <a:lnTo>
                        <a:pt x="1727" y="37"/>
                      </a:lnTo>
                      <a:lnTo>
                        <a:pt x="1728" y="36"/>
                      </a:lnTo>
                      <a:lnTo>
                        <a:pt x="1730" y="35"/>
                      </a:lnTo>
                      <a:lnTo>
                        <a:pt x="1732" y="34"/>
                      </a:lnTo>
                      <a:lnTo>
                        <a:pt x="1734" y="34"/>
                      </a:lnTo>
                      <a:lnTo>
                        <a:pt x="1735" y="34"/>
                      </a:lnTo>
                      <a:lnTo>
                        <a:pt x="1737" y="35"/>
                      </a:lnTo>
                      <a:lnTo>
                        <a:pt x="1739" y="36"/>
                      </a:lnTo>
                      <a:lnTo>
                        <a:pt x="1740" y="38"/>
                      </a:lnTo>
                      <a:lnTo>
                        <a:pt x="1742" y="40"/>
                      </a:lnTo>
                      <a:lnTo>
                        <a:pt x="1744" y="43"/>
                      </a:lnTo>
                      <a:lnTo>
                        <a:pt x="1746" y="45"/>
                      </a:lnTo>
                      <a:lnTo>
                        <a:pt x="1747" y="47"/>
                      </a:lnTo>
                      <a:lnTo>
                        <a:pt x="1749" y="49"/>
                      </a:lnTo>
                      <a:lnTo>
                        <a:pt x="1751" y="51"/>
                      </a:lnTo>
                      <a:lnTo>
                        <a:pt x="1752" y="52"/>
                      </a:lnTo>
                      <a:lnTo>
                        <a:pt x="1754" y="52"/>
                      </a:lnTo>
                      <a:lnTo>
                        <a:pt x="1756" y="51"/>
                      </a:lnTo>
                      <a:lnTo>
                        <a:pt x="1758" y="51"/>
                      </a:lnTo>
                      <a:lnTo>
                        <a:pt x="1759" y="49"/>
                      </a:lnTo>
                      <a:lnTo>
                        <a:pt x="1761" y="48"/>
                      </a:lnTo>
                      <a:lnTo>
                        <a:pt x="1763" y="47"/>
                      </a:lnTo>
                      <a:lnTo>
                        <a:pt x="1764" y="47"/>
                      </a:lnTo>
                      <a:lnTo>
                        <a:pt x="1766" y="47"/>
                      </a:lnTo>
                      <a:lnTo>
                        <a:pt x="1768" y="47"/>
                      </a:lnTo>
                      <a:lnTo>
                        <a:pt x="1769" y="48"/>
                      </a:lnTo>
                      <a:lnTo>
                        <a:pt x="1771" y="49"/>
                      </a:lnTo>
                      <a:lnTo>
                        <a:pt x="1773" y="50"/>
                      </a:lnTo>
                      <a:lnTo>
                        <a:pt x="1775" y="51"/>
                      </a:lnTo>
                      <a:lnTo>
                        <a:pt x="1776" y="52"/>
                      </a:lnTo>
                      <a:lnTo>
                        <a:pt x="1778" y="53"/>
                      </a:lnTo>
                      <a:lnTo>
                        <a:pt x="1780" y="53"/>
                      </a:lnTo>
                      <a:lnTo>
                        <a:pt x="1781" y="53"/>
                      </a:lnTo>
                      <a:lnTo>
                        <a:pt x="1783" y="53"/>
                      </a:lnTo>
                      <a:lnTo>
                        <a:pt x="1785" y="52"/>
                      </a:lnTo>
                      <a:lnTo>
                        <a:pt x="1787" y="51"/>
                      </a:lnTo>
                      <a:lnTo>
                        <a:pt x="1788" y="51"/>
                      </a:lnTo>
                      <a:lnTo>
                        <a:pt x="1790" y="51"/>
                      </a:lnTo>
                      <a:lnTo>
                        <a:pt x="1792" y="51"/>
                      </a:lnTo>
                      <a:lnTo>
                        <a:pt x="1793" y="53"/>
                      </a:lnTo>
                      <a:lnTo>
                        <a:pt x="1795" y="55"/>
                      </a:lnTo>
                      <a:lnTo>
                        <a:pt x="1797" y="58"/>
                      </a:lnTo>
                      <a:lnTo>
                        <a:pt x="1799" y="61"/>
                      </a:lnTo>
                      <a:lnTo>
                        <a:pt x="1800" y="65"/>
                      </a:lnTo>
                      <a:lnTo>
                        <a:pt x="1802" y="67"/>
                      </a:lnTo>
                      <a:lnTo>
                        <a:pt x="1804" y="69"/>
                      </a:lnTo>
                      <a:lnTo>
                        <a:pt x="1805" y="70"/>
                      </a:lnTo>
                      <a:lnTo>
                        <a:pt x="1807" y="69"/>
                      </a:lnTo>
                      <a:lnTo>
                        <a:pt x="1809" y="68"/>
                      </a:lnTo>
                      <a:lnTo>
                        <a:pt x="1811" y="66"/>
                      </a:lnTo>
                      <a:lnTo>
                        <a:pt x="1812" y="63"/>
                      </a:lnTo>
                      <a:lnTo>
                        <a:pt x="1814" y="59"/>
                      </a:lnTo>
                      <a:lnTo>
                        <a:pt x="1816" y="56"/>
                      </a:lnTo>
                      <a:lnTo>
                        <a:pt x="1817" y="53"/>
                      </a:lnTo>
                      <a:lnTo>
                        <a:pt x="1819" y="50"/>
                      </a:lnTo>
                      <a:lnTo>
                        <a:pt x="1821" y="48"/>
                      </a:lnTo>
                      <a:lnTo>
                        <a:pt x="1823" y="45"/>
                      </a:lnTo>
                      <a:lnTo>
                        <a:pt x="1824" y="43"/>
                      </a:lnTo>
                      <a:lnTo>
                        <a:pt x="1826" y="41"/>
                      </a:lnTo>
                      <a:lnTo>
                        <a:pt x="1828" y="40"/>
                      </a:lnTo>
                      <a:lnTo>
                        <a:pt x="1829" y="40"/>
                      </a:lnTo>
                      <a:lnTo>
                        <a:pt x="1831" y="40"/>
                      </a:lnTo>
                      <a:lnTo>
                        <a:pt x="1833" y="40"/>
                      </a:lnTo>
                      <a:lnTo>
                        <a:pt x="1835" y="41"/>
                      </a:lnTo>
                      <a:lnTo>
                        <a:pt x="1836" y="42"/>
                      </a:lnTo>
                      <a:lnTo>
                        <a:pt x="1838" y="43"/>
                      </a:lnTo>
                      <a:lnTo>
                        <a:pt x="1840" y="44"/>
                      </a:lnTo>
                      <a:lnTo>
                        <a:pt x="1841" y="44"/>
                      </a:lnTo>
                      <a:lnTo>
                        <a:pt x="1843" y="43"/>
                      </a:lnTo>
                      <a:lnTo>
                        <a:pt x="1845" y="42"/>
                      </a:lnTo>
                      <a:lnTo>
                        <a:pt x="1847" y="40"/>
                      </a:lnTo>
                      <a:lnTo>
                        <a:pt x="1848" y="39"/>
                      </a:lnTo>
                      <a:lnTo>
                        <a:pt x="1850" y="38"/>
                      </a:lnTo>
                      <a:lnTo>
                        <a:pt x="1851" y="38"/>
                      </a:lnTo>
                      <a:lnTo>
                        <a:pt x="1853" y="40"/>
                      </a:lnTo>
                      <a:lnTo>
                        <a:pt x="1855" y="43"/>
                      </a:lnTo>
                      <a:lnTo>
                        <a:pt x="1857" y="46"/>
                      </a:lnTo>
                      <a:lnTo>
                        <a:pt x="1859" y="50"/>
                      </a:lnTo>
                      <a:lnTo>
                        <a:pt x="1860" y="54"/>
                      </a:lnTo>
                      <a:lnTo>
                        <a:pt x="1862" y="56"/>
                      </a:lnTo>
                      <a:lnTo>
                        <a:pt x="1863" y="57"/>
                      </a:lnTo>
                      <a:lnTo>
                        <a:pt x="1865" y="57"/>
                      </a:lnTo>
                      <a:lnTo>
                        <a:pt x="1867" y="55"/>
                      </a:lnTo>
                      <a:lnTo>
                        <a:pt x="1869" y="53"/>
                      </a:lnTo>
                      <a:lnTo>
                        <a:pt x="1871" y="51"/>
                      </a:lnTo>
                      <a:lnTo>
                        <a:pt x="1872" y="50"/>
                      </a:lnTo>
                      <a:lnTo>
                        <a:pt x="1874" y="51"/>
                      </a:lnTo>
                      <a:lnTo>
                        <a:pt x="1875" y="53"/>
                      </a:lnTo>
                      <a:lnTo>
                        <a:pt x="1877" y="57"/>
                      </a:lnTo>
                      <a:lnTo>
                        <a:pt x="1879" y="62"/>
                      </a:lnTo>
                      <a:lnTo>
                        <a:pt x="1881" y="67"/>
                      </a:lnTo>
                      <a:lnTo>
                        <a:pt x="1883" y="71"/>
                      </a:lnTo>
                      <a:lnTo>
                        <a:pt x="1884" y="75"/>
                      </a:lnTo>
                      <a:lnTo>
                        <a:pt x="1886" y="76"/>
                      </a:lnTo>
                      <a:lnTo>
                        <a:pt x="1887" y="75"/>
                      </a:lnTo>
                      <a:lnTo>
                        <a:pt x="1889" y="73"/>
                      </a:lnTo>
                      <a:lnTo>
                        <a:pt x="1891" y="68"/>
                      </a:lnTo>
                      <a:lnTo>
                        <a:pt x="1893" y="63"/>
                      </a:lnTo>
                      <a:lnTo>
                        <a:pt x="1895" y="57"/>
                      </a:lnTo>
                      <a:lnTo>
                        <a:pt x="1896" y="52"/>
                      </a:lnTo>
                      <a:lnTo>
                        <a:pt x="1898" y="48"/>
                      </a:lnTo>
                      <a:lnTo>
                        <a:pt x="1899" y="45"/>
                      </a:lnTo>
                      <a:lnTo>
                        <a:pt x="1901" y="44"/>
                      </a:lnTo>
                      <a:lnTo>
                        <a:pt x="1903" y="43"/>
                      </a:lnTo>
                      <a:lnTo>
                        <a:pt x="1905" y="44"/>
                      </a:lnTo>
                      <a:lnTo>
                        <a:pt x="1906" y="46"/>
                      </a:lnTo>
                      <a:lnTo>
                        <a:pt x="1908" y="49"/>
                      </a:lnTo>
                      <a:lnTo>
                        <a:pt x="1910" y="52"/>
                      </a:lnTo>
                      <a:lnTo>
                        <a:pt x="1911" y="55"/>
                      </a:lnTo>
                      <a:lnTo>
                        <a:pt x="1913" y="58"/>
                      </a:lnTo>
                      <a:lnTo>
                        <a:pt x="1915" y="61"/>
                      </a:lnTo>
                      <a:lnTo>
                        <a:pt x="1917" y="64"/>
                      </a:lnTo>
                      <a:lnTo>
                        <a:pt x="1918" y="66"/>
                      </a:lnTo>
                      <a:lnTo>
                        <a:pt x="1920" y="68"/>
                      </a:lnTo>
                      <a:lnTo>
                        <a:pt x="1922" y="69"/>
                      </a:lnTo>
                      <a:lnTo>
                        <a:pt x="1923" y="69"/>
                      </a:lnTo>
                      <a:lnTo>
                        <a:pt x="1925" y="69"/>
                      </a:lnTo>
                      <a:lnTo>
                        <a:pt x="1927" y="68"/>
                      </a:lnTo>
                      <a:lnTo>
                        <a:pt x="1929" y="68"/>
                      </a:lnTo>
                      <a:lnTo>
                        <a:pt x="1930" y="67"/>
                      </a:lnTo>
                      <a:lnTo>
                        <a:pt x="1932" y="67"/>
                      </a:lnTo>
                      <a:lnTo>
                        <a:pt x="1934" y="67"/>
                      </a:lnTo>
                      <a:lnTo>
                        <a:pt x="1935" y="68"/>
                      </a:lnTo>
                      <a:lnTo>
                        <a:pt x="1937" y="70"/>
                      </a:lnTo>
                      <a:lnTo>
                        <a:pt x="1939" y="73"/>
                      </a:lnTo>
                      <a:lnTo>
                        <a:pt x="1941" y="75"/>
                      </a:lnTo>
                      <a:lnTo>
                        <a:pt x="1942" y="78"/>
                      </a:lnTo>
                      <a:lnTo>
                        <a:pt x="1944" y="81"/>
                      </a:lnTo>
                      <a:lnTo>
                        <a:pt x="1946" y="82"/>
                      </a:lnTo>
                      <a:lnTo>
                        <a:pt x="1947" y="82"/>
                      </a:lnTo>
                      <a:lnTo>
                        <a:pt x="1949" y="81"/>
                      </a:lnTo>
                      <a:lnTo>
                        <a:pt x="1951" y="80"/>
                      </a:lnTo>
                      <a:lnTo>
                        <a:pt x="1953" y="76"/>
                      </a:lnTo>
                      <a:lnTo>
                        <a:pt x="1954" y="73"/>
                      </a:lnTo>
                      <a:lnTo>
                        <a:pt x="1956" y="70"/>
                      </a:lnTo>
                      <a:lnTo>
                        <a:pt x="1958" y="68"/>
                      </a:lnTo>
                      <a:lnTo>
                        <a:pt x="1959" y="66"/>
                      </a:lnTo>
                      <a:lnTo>
                        <a:pt x="1961" y="65"/>
                      </a:lnTo>
                      <a:lnTo>
                        <a:pt x="1963" y="66"/>
                      </a:lnTo>
                      <a:lnTo>
                        <a:pt x="1964" y="66"/>
                      </a:lnTo>
                      <a:lnTo>
                        <a:pt x="1966" y="67"/>
                      </a:lnTo>
                      <a:lnTo>
                        <a:pt x="1968" y="67"/>
                      </a:lnTo>
                      <a:lnTo>
                        <a:pt x="1970" y="67"/>
                      </a:lnTo>
                      <a:lnTo>
                        <a:pt x="1971" y="66"/>
                      </a:lnTo>
                      <a:lnTo>
                        <a:pt x="1973" y="65"/>
                      </a:lnTo>
                      <a:lnTo>
                        <a:pt x="1975" y="63"/>
                      </a:lnTo>
                      <a:lnTo>
                        <a:pt x="1976" y="61"/>
                      </a:lnTo>
                      <a:lnTo>
                        <a:pt x="1978" y="59"/>
                      </a:lnTo>
                      <a:lnTo>
                        <a:pt x="1980" y="58"/>
                      </a:lnTo>
                      <a:lnTo>
                        <a:pt x="1982" y="58"/>
                      </a:lnTo>
                      <a:lnTo>
                        <a:pt x="1983" y="59"/>
                      </a:lnTo>
                      <a:lnTo>
                        <a:pt x="1985" y="60"/>
                      </a:lnTo>
                      <a:lnTo>
                        <a:pt x="1987" y="62"/>
                      </a:lnTo>
                      <a:lnTo>
                        <a:pt x="1988" y="65"/>
                      </a:lnTo>
                      <a:lnTo>
                        <a:pt x="1990" y="67"/>
                      </a:lnTo>
                      <a:lnTo>
                        <a:pt x="1992" y="68"/>
                      </a:lnTo>
                      <a:lnTo>
                        <a:pt x="1994" y="69"/>
                      </a:lnTo>
                      <a:lnTo>
                        <a:pt x="1995" y="68"/>
                      </a:lnTo>
                      <a:lnTo>
                        <a:pt x="1997" y="67"/>
                      </a:lnTo>
                      <a:lnTo>
                        <a:pt x="1999" y="65"/>
                      </a:lnTo>
                      <a:lnTo>
                        <a:pt x="2000" y="63"/>
                      </a:lnTo>
                      <a:lnTo>
                        <a:pt x="2002" y="60"/>
                      </a:lnTo>
                      <a:lnTo>
                        <a:pt x="2004" y="57"/>
                      </a:lnTo>
                      <a:lnTo>
                        <a:pt x="2006" y="54"/>
                      </a:lnTo>
                      <a:lnTo>
                        <a:pt x="2007" y="52"/>
                      </a:lnTo>
                      <a:lnTo>
                        <a:pt x="2009" y="50"/>
                      </a:lnTo>
                      <a:lnTo>
                        <a:pt x="2010" y="50"/>
                      </a:lnTo>
                      <a:lnTo>
                        <a:pt x="2012" y="50"/>
                      </a:lnTo>
                      <a:lnTo>
                        <a:pt x="2014" y="51"/>
                      </a:lnTo>
                      <a:lnTo>
                        <a:pt x="2016" y="54"/>
                      </a:lnTo>
                      <a:lnTo>
                        <a:pt x="2018" y="57"/>
                      </a:lnTo>
                      <a:lnTo>
                        <a:pt x="2019" y="61"/>
                      </a:lnTo>
                      <a:lnTo>
                        <a:pt x="2021" y="65"/>
                      </a:lnTo>
                      <a:lnTo>
                        <a:pt x="2022" y="69"/>
                      </a:lnTo>
                      <a:lnTo>
                        <a:pt x="2024" y="73"/>
                      </a:lnTo>
                      <a:lnTo>
                        <a:pt x="2026" y="76"/>
                      </a:lnTo>
                      <a:lnTo>
                        <a:pt x="2028" y="79"/>
                      </a:lnTo>
                      <a:lnTo>
                        <a:pt x="2029" y="82"/>
                      </a:lnTo>
                      <a:lnTo>
                        <a:pt x="2031" y="84"/>
                      </a:lnTo>
                      <a:lnTo>
                        <a:pt x="2033" y="86"/>
                      </a:lnTo>
                      <a:lnTo>
                        <a:pt x="2034" y="88"/>
                      </a:lnTo>
                      <a:lnTo>
                        <a:pt x="2036" y="89"/>
                      </a:lnTo>
                      <a:lnTo>
                        <a:pt x="2038" y="90"/>
                      </a:lnTo>
                      <a:lnTo>
                        <a:pt x="2040" y="91"/>
                      </a:lnTo>
                      <a:lnTo>
                        <a:pt x="2041" y="90"/>
                      </a:lnTo>
                      <a:lnTo>
                        <a:pt x="2043" y="89"/>
                      </a:lnTo>
                      <a:lnTo>
                        <a:pt x="2045" y="87"/>
                      </a:lnTo>
                      <a:lnTo>
                        <a:pt x="2046" y="85"/>
                      </a:lnTo>
                      <a:lnTo>
                        <a:pt x="2048" y="82"/>
                      </a:lnTo>
                      <a:lnTo>
                        <a:pt x="2050" y="81"/>
                      </a:lnTo>
                      <a:lnTo>
                        <a:pt x="2052" y="80"/>
                      </a:lnTo>
                      <a:lnTo>
                        <a:pt x="2053" y="80"/>
                      </a:lnTo>
                      <a:lnTo>
                        <a:pt x="2055" y="81"/>
                      </a:lnTo>
                      <a:lnTo>
                        <a:pt x="2057" y="82"/>
                      </a:lnTo>
                      <a:lnTo>
                        <a:pt x="2058" y="84"/>
                      </a:lnTo>
                      <a:lnTo>
                        <a:pt x="2060" y="85"/>
                      </a:lnTo>
                      <a:lnTo>
                        <a:pt x="2062" y="85"/>
                      </a:lnTo>
                      <a:lnTo>
                        <a:pt x="2064" y="84"/>
                      </a:lnTo>
                      <a:lnTo>
                        <a:pt x="2065" y="81"/>
                      </a:lnTo>
                      <a:lnTo>
                        <a:pt x="2067" y="77"/>
                      </a:lnTo>
                      <a:lnTo>
                        <a:pt x="2069" y="73"/>
                      </a:lnTo>
                      <a:lnTo>
                        <a:pt x="2070" y="68"/>
                      </a:lnTo>
                      <a:lnTo>
                        <a:pt x="2072" y="65"/>
                      </a:lnTo>
                      <a:lnTo>
                        <a:pt x="2074" y="64"/>
                      </a:lnTo>
                      <a:lnTo>
                        <a:pt x="2076" y="65"/>
                      </a:lnTo>
                      <a:lnTo>
                        <a:pt x="2077" y="67"/>
                      </a:lnTo>
                      <a:lnTo>
                        <a:pt x="2079" y="72"/>
                      </a:lnTo>
                      <a:lnTo>
                        <a:pt x="2081" y="76"/>
                      </a:lnTo>
                      <a:lnTo>
                        <a:pt x="2082" y="82"/>
                      </a:lnTo>
                      <a:lnTo>
                        <a:pt x="2084" y="86"/>
                      </a:lnTo>
                      <a:lnTo>
                        <a:pt x="2086" y="88"/>
                      </a:lnTo>
                      <a:lnTo>
                        <a:pt x="2088" y="90"/>
                      </a:lnTo>
                      <a:lnTo>
                        <a:pt x="2089" y="89"/>
                      </a:lnTo>
                      <a:lnTo>
                        <a:pt x="2091" y="87"/>
                      </a:lnTo>
                      <a:lnTo>
                        <a:pt x="2093" y="85"/>
                      </a:lnTo>
                      <a:lnTo>
                        <a:pt x="2094" y="83"/>
                      </a:lnTo>
                      <a:lnTo>
                        <a:pt x="2096" y="81"/>
                      </a:lnTo>
                      <a:lnTo>
                        <a:pt x="2098" y="81"/>
                      </a:lnTo>
                      <a:lnTo>
                        <a:pt x="2100" y="81"/>
                      </a:lnTo>
                      <a:lnTo>
                        <a:pt x="2101" y="81"/>
                      </a:lnTo>
                      <a:lnTo>
                        <a:pt x="2103" y="82"/>
                      </a:lnTo>
                      <a:lnTo>
                        <a:pt x="2105" y="83"/>
                      </a:lnTo>
                      <a:lnTo>
                        <a:pt x="2106" y="82"/>
                      </a:lnTo>
                      <a:lnTo>
                        <a:pt x="2108" y="81"/>
                      </a:lnTo>
                      <a:lnTo>
                        <a:pt x="2110" y="80"/>
                      </a:lnTo>
                      <a:lnTo>
                        <a:pt x="2112" y="78"/>
                      </a:lnTo>
                      <a:lnTo>
                        <a:pt x="2113" y="76"/>
                      </a:lnTo>
                      <a:lnTo>
                        <a:pt x="2115" y="74"/>
                      </a:lnTo>
                      <a:lnTo>
                        <a:pt x="2117" y="74"/>
                      </a:lnTo>
                      <a:lnTo>
                        <a:pt x="2118" y="76"/>
                      </a:lnTo>
                      <a:lnTo>
                        <a:pt x="2120" y="78"/>
                      </a:lnTo>
                      <a:lnTo>
                        <a:pt x="2122" y="81"/>
                      </a:lnTo>
                      <a:lnTo>
                        <a:pt x="2124" y="85"/>
                      </a:lnTo>
                      <a:lnTo>
                        <a:pt x="2125" y="88"/>
                      </a:lnTo>
                      <a:lnTo>
                        <a:pt x="2127" y="91"/>
                      </a:lnTo>
                      <a:lnTo>
                        <a:pt x="2129" y="92"/>
                      </a:lnTo>
                      <a:lnTo>
                        <a:pt x="2130" y="91"/>
                      </a:lnTo>
                      <a:lnTo>
                        <a:pt x="2132" y="90"/>
                      </a:lnTo>
                      <a:lnTo>
                        <a:pt x="2134" y="87"/>
                      </a:lnTo>
                      <a:lnTo>
                        <a:pt x="2136" y="85"/>
                      </a:lnTo>
                      <a:lnTo>
                        <a:pt x="2137" y="83"/>
                      </a:lnTo>
                      <a:lnTo>
                        <a:pt x="2139" y="81"/>
                      </a:lnTo>
                      <a:lnTo>
                        <a:pt x="2141" y="81"/>
                      </a:lnTo>
                      <a:lnTo>
                        <a:pt x="2142" y="82"/>
                      </a:lnTo>
                      <a:lnTo>
                        <a:pt x="2144" y="83"/>
                      </a:lnTo>
                      <a:lnTo>
                        <a:pt x="2146" y="86"/>
                      </a:lnTo>
                      <a:lnTo>
                        <a:pt x="2148" y="88"/>
                      </a:lnTo>
                      <a:lnTo>
                        <a:pt x="2149" y="91"/>
                      </a:lnTo>
                      <a:lnTo>
                        <a:pt x="2151" y="93"/>
                      </a:lnTo>
                      <a:lnTo>
                        <a:pt x="2153" y="94"/>
                      </a:lnTo>
                      <a:lnTo>
                        <a:pt x="2154" y="94"/>
                      </a:lnTo>
                      <a:lnTo>
                        <a:pt x="2156" y="94"/>
                      </a:lnTo>
                      <a:lnTo>
                        <a:pt x="2158" y="94"/>
                      </a:lnTo>
                      <a:lnTo>
                        <a:pt x="2160" y="93"/>
                      </a:lnTo>
                      <a:lnTo>
                        <a:pt x="2161" y="91"/>
                      </a:lnTo>
                      <a:lnTo>
                        <a:pt x="2163" y="89"/>
                      </a:lnTo>
                      <a:lnTo>
                        <a:pt x="2164" y="87"/>
                      </a:lnTo>
                      <a:lnTo>
                        <a:pt x="2166" y="85"/>
                      </a:lnTo>
                      <a:lnTo>
                        <a:pt x="2168" y="83"/>
                      </a:lnTo>
                      <a:lnTo>
                        <a:pt x="2170" y="81"/>
                      </a:lnTo>
                      <a:lnTo>
                        <a:pt x="2171" y="80"/>
                      </a:lnTo>
                      <a:lnTo>
                        <a:pt x="2173" y="79"/>
                      </a:lnTo>
                      <a:lnTo>
                        <a:pt x="2175" y="80"/>
                      </a:lnTo>
                      <a:lnTo>
                        <a:pt x="2176" y="81"/>
                      </a:lnTo>
                      <a:lnTo>
                        <a:pt x="2178" y="83"/>
                      </a:lnTo>
                      <a:lnTo>
                        <a:pt x="2180" y="85"/>
                      </a:lnTo>
                      <a:lnTo>
                        <a:pt x="2182" y="87"/>
                      </a:lnTo>
                      <a:lnTo>
                        <a:pt x="2183" y="90"/>
                      </a:lnTo>
                      <a:lnTo>
                        <a:pt x="2185" y="91"/>
                      </a:lnTo>
                      <a:lnTo>
                        <a:pt x="2187" y="92"/>
                      </a:lnTo>
                      <a:lnTo>
                        <a:pt x="2188" y="92"/>
                      </a:lnTo>
                      <a:lnTo>
                        <a:pt x="2190" y="92"/>
                      </a:lnTo>
                      <a:lnTo>
                        <a:pt x="2192" y="91"/>
                      </a:lnTo>
                      <a:lnTo>
                        <a:pt x="2194" y="91"/>
                      </a:lnTo>
                      <a:lnTo>
                        <a:pt x="2195" y="92"/>
                      </a:lnTo>
                      <a:lnTo>
                        <a:pt x="2197" y="93"/>
                      </a:lnTo>
                      <a:lnTo>
                        <a:pt x="2199" y="96"/>
                      </a:lnTo>
                      <a:lnTo>
                        <a:pt x="2200" y="99"/>
                      </a:lnTo>
                      <a:lnTo>
                        <a:pt x="2202" y="104"/>
                      </a:lnTo>
                      <a:lnTo>
                        <a:pt x="2204" y="108"/>
                      </a:lnTo>
                      <a:lnTo>
                        <a:pt x="2206" y="111"/>
                      </a:lnTo>
                      <a:lnTo>
                        <a:pt x="2207" y="114"/>
                      </a:lnTo>
                      <a:lnTo>
                        <a:pt x="2209" y="115"/>
                      </a:lnTo>
                      <a:lnTo>
                        <a:pt x="2211" y="114"/>
                      </a:lnTo>
                      <a:lnTo>
                        <a:pt x="2212" y="111"/>
                      </a:lnTo>
                      <a:lnTo>
                        <a:pt x="2214" y="107"/>
                      </a:lnTo>
                      <a:lnTo>
                        <a:pt x="2216" y="103"/>
                      </a:lnTo>
                      <a:lnTo>
                        <a:pt x="2217" y="98"/>
                      </a:lnTo>
                      <a:lnTo>
                        <a:pt x="2219" y="93"/>
                      </a:lnTo>
                      <a:lnTo>
                        <a:pt x="2221" y="89"/>
                      </a:lnTo>
                      <a:lnTo>
                        <a:pt x="2223" y="87"/>
                      </a:lnTo>
                      <a:lnTo>
                        <a:pt x="2224" y="86"/>
                      </a:lnTo>
                      <a:lnTo>
                        <a:pt x="2226" y="86"/>
                      </a:lnTo>
                      <a:lnTo>
                        <a:pt x="2228" y="86"/>
                      </a:lnTo>
                      <a:lnTo>
                        <a:pt x="2229" y="88"/>
                      </a:lnTo>
                      <a:lnTo>
                        <a:pt x="2231" y="90"/>
                      </a:lnTo>
                      <a:lnTo>
                        <a:pt x="2233" y="91"/>
                      </a:lnTo>
                      <a:lnTo>
                        <a:pt x="2235" y="92"/>
                      </a:lnTo>
                      <a:lnTo>
                        <a:pt x="2236" y="92"/>
                      </a:lnTo>
                      <a:lnTo>
                        <a:pt x="2238" y="93"/>
                      </a:lnTo>
                      <a:lnTo>
                        <a:pt x="2240" y="93"/>
                      </a:lnTo>
                      <a:lnTo>
                        <a:pt x="2241" y="93"/>
                      </a:lnTo>
                      <a:lnTo>
                        <a:pt x="2243" y="94"/>
                      </a:lnTo>
                      <a:lnTo>
                        <a:pt x="2245" y="95"/>
                      </a:lnTo>
                      <a:lnTo>
                        <a:pt x="2247" y="96"/>
                      </a:lnTo>
                      <a:lnTo>
                        <a:pt x="2248" y="97"/>
                      </a:lnTo>
                      <a:lnTo>
                        <a:pt x="2250" y="97"/>
                      </a:lnTo>
                      <a:lnTo>
                        <a:pt x="2252" y="97"/>
                      </a:lnTo>
                      <a:lnTo>
                        <a:pt x="2253" y="96"/>
                      </a:lnTo>
                      <a:lnTo>
                        <a:pt x="2255" y="95"/>
                      </a:lnTo>
                      <a:lnTo>
                        <a:pt x="2257" y="95"/>
                      </a:lnTo>
                      <a:lnTo>
                        <a:pt x="2259" y="95"/>
                      </a:lnTo>
                      <a:lnTo>
                        <a:pt x="2260" y="97"/>
                      </a:lnTo>
                      <a:lnTo>
                        <a:pt x="2262" y="100"/>
                      </a:lnTo>
                      <a:lnTo>
                        <a:pt x="2264" y="105"/>
                      </a:lnTo>
                      <a:lnTo>
                        <a:pt x="2265" y="111"/>
                      </a:lnTo>
                      <a:lnTo>
                        <a:pt x="2267" y="118"/>
                      </a:lnTo>
                      <a:lnTo>
                        <a:pt x="2269" y="124"/>
                      </a:lnTo>
                      <a:lnTo>
                        <a:pt x="2271" y="130"/>
                      </a:lnTo>
                      <a:lnTo>
                        <a:pt x="2272" y="135"/>
                      </a:lnTo>
                      <a:lnTo>
                        <a:pt x="2274" y="136"/>
                      </a:lnTo>
                      <a:lnTo>
                        <a:pt x="2276" y="136"/>
                      </a:lnTo>
                      <a:lnTo>
                        <a:pt x="2277" y="133"/>
                      </a:lnTo>
                      <a:lnTo>
                        <a:pt x="2279" y="130"/>
                      </a:lnTo>
                      <a:lnTo>
                        <a:pt x="2281" y="126"/>
                      </a:lnTo>
                      <a:lnTo>
                        <a:pt x="2283" y="122"/>
                      </a:lnTo>
                      <a:lnTo>
                        <a:pt x="2284" y="120"/>
                      </a:lnTo>
                      <a:lnTo>
                        <a:pt x="2286" y="120"/>
                      </a:lnTo>
                      <a:lnTo>
                        <a:pt x="2288" y="121"/>
                      </a:lnTo>
                      <a:lnTo>
                        <a:pt x="2289" y="123"/>
                      </a:lnTo>
                      <a:lnTo>
                        <a:pt x="2291" y="127"/>
                      </a:lnTo>
                      <a:lnTo>
                        <a:pt x="2293" y="129"/>
                      </a:lnTo>
                      <a:lnTo>
                        <a:pt x="2295" y="131"/>
                      </a:lnTo>
                      <a:lnTo>
                        <a:pt x="2296" y="131"/>
                      </a:lnTo>
                      <a:lnTo>
                        <a:pt x="2298" y="130"/>
                      </a:lnTo>
                      <a:lnTo>
                        <a:pt x="2299" y="128"/>
                      </a:lnTo>
                      <a:lnTo>
                        <a:pt x="2301" y="124"/>
                      </a:lnTo>
                      <a:lnTo>
                        <a:pt x="2303" y="120"/>
                      </a:lnTo>
                      <a:lnTo>
                        <a:pt x="2305" y="117"/>
                      </a:lnTo>
                      <a:lnTo>
                        <a:pt x="2307" y="116"/>
                      </a:lnTo>
                      <a:lnTo>
                        <a:pt x="2308" y="116"/>
                      </a:lnTo>
                      <a:lnTo>
                        <a:pt x="2310" y="118"/>
                      </a:lnTo>
                      <a:lnTo>
                        <a:pt x="2311" y="122"/>
                      </a:lnTo>
                      <a:lnTo>
                        <a:pt x="2313" y="126"/>
                      </a:lnTo>
                      <a:lnTo>
                        <a:pt x="2315" y="130"/>
                      </a:lnTo>
                      <a:lnTo>
                        <a:pt x="2317" y="133"/>
                      </a:lnTo>
                      <a:lnTo>
                        <a:pt x="2319" y="135"/>
                      </a:lnTo>
                      <a:lnTo>
                        <a:pt x="2320" y="134"/>
                      </a:lnTo>
                      <a:lnTo>
                        <a:pt x="2322" y="132"/>
                      </a:lnTo>
                      <a:lnTo>
                        <a:pt x="2323" y="129"/>
                      </a:lnTo>
                      <a:lnTo>
                        <a:pt x="2325" y="124"/>
                      </a:lnTo>
                      <a:lnTo>
                        <a:pt x="2327" y="121"/>
                      </a:lnTo>
                      <a:lnTo>
                        <a:pt x="2329" y="117"/>
                      </a:lnTo>
                      <a:lnTo>
                        <a:pt x="2331" y="116"/>
                      </a:lnTo>
                      <a:lnTo>
                        <a:pt x="2332" y="116"/>
                      </a:lnTo>
                      <a:lnTo>
                        <a:pt x="2334" y="118"/>
                      </a:lnTo>
                      <a:lnTo>
                        <a:pt x="2335" y="121"/>
                      </a:lnTo>
                      <a:lnTo>
                        <a:pt x="2337" y="124"/>
                      </a:lnTo>
                      <a:lnTo>
                        <a:pt x="2339" y="127"/>
                      </a:lnTo>
                      <a:lnTo>
                        <a:pt x="2341" y="128"/>
                      </a:lnTo>
                      <a:lnTo>
                        <a:pt x="2342" y="128"/>
                      </a:lnTo>
                      <a:lnTo>
                        <a:pt x="2344" y="126"/>
                      </a:lnTo>
                      <a:lnTo>
                        <a:pt x="2346" y="123"/>
                      </a:lnTo>
                      <a:lnTo>
                        <a:pt x="2347" y="118"/>
                      </a:lnTo>
                      <a:lnTo>
                        <a:pt x="2349" y="113"/>
                      </a:lnTo>
                      <a:lnTo>
                        <a:pt x="2351" y="108"/>
                      </a:lnTo>
                      <a:lnTo>
                        <a:pt x="2353" y="104"/>
                      </a:lnTo>
                      <a:lnTo>
                        <a:pt x="2354" y="101"/>
                      </a:lnTo>
                      <a:lnTo>
                        <a:pt x="2356" y="99"/>
                      </a:lnTo>
                      <a:lnTo>
                        <a:pt x="2358" y="97"/>
                      </a:lnTo>
                      <a:lnTo>
                        <a:pt x="2359" y="96"/>
                      </a:lnTo>
                      <a:lnTo>
                        <a:pt x="2361" y="95"/>
                      </a:lnTo>
                      <a:lnTo>
                        <a:pt x="2363" y="94"/>
                      </a:lnTo>
                      <a:lnTo>
                        <a:pt x="2365" y="93"/>
                      </a:lnTo>
                      <a:lnTo>
                        <a:pt x="2366" y="92"/>
                      </a:lnTo>
                      <a:lnTo>
                        <a:pt x="2368" y="91"/>
                      </a:lnTo>
                      <a:lnTo>
                        <a:pt x="2370" y="91"/>
                      </a:lnTo>
                      <a:lnTo>
                        <a:pt x="2371" y="91"/>
                      </a:lnTo>
                      <a:lnTo>
                        <a:pt x="2373" y="92"/>
                      </a:lnTo>
                      <a:lnTo>
                        <a:pt x="2375" y="94"/>
                      </a:lnTo>
                      <a:lnTo>
                        <a:pt x="2377" y="96"/>
                      </a:lnTo>
                      <a:lnTo>
                        <a:pt x="2378" y="98"/>
                      </a:lnTo>
                      <a:lnTo>
                        <a:pt x="2380" y="99"/>
                      </a:lnTo>
                      <a:lnTo>
                        <a:pt x="2382" y="99"/>
                      </a:lnTo>
                      <a:lnTo>
                        <a:pt x="2383" y="99"/>
                      </a:lnTo>
                      <a:lnTo>
                        <a:pt x="2385" y="98"/>
                      </a:lnTo>
                      <a:lnTo>
                        <a:pt x="2387" y="96"/>
                      </a:lnTo>
                      <a:lnTo>
                        <a:pt x="2389" y="94"/>
                      </a:lnTo>
                      <a:lnTo>
                        <a:pt x="2390" y="93"/>
                      </a:lnTo>
                      <a:lnTo>
                        <a:pt x="2392" y="92"/>
                      </a:lnTo>
                      <a:lnTo>
                        <a:pt x="2394" y="92"/>
                      </a:lnTo>
                      <a:lnTo>
                        <a:pt x="2395" y="93"/>
                      </a:lnTo>
                      <a:lnTo>
                        <a:pt x="2397" y="94"/>
                      </a:lnTo>
                      <a:lnTo>
                        <a:pt x="2399" y="96"/>
                      </a:lnTo>
                      <a:lnTo>
                        <a:pt x="2401" y="97"/>
                      </a:lnTo>
                      <a:lnTo>
                        <a:pt x="2402" y="99"/>
                      </a:lnTo>
                      <a:lnTo>
                        <a:pt x="2404" y="99"/>
                      </a:lnTo>
                      <a:lnTo>
                        <a:pt x="2406" y="99"/>
                      </a:lnTo>
                      <a:lnTo>
                        <a:pt x="2407" y="98"/>
                      </a:lnTo>
                      <a:lnTo>
                        <a:pt x="2409" y="97"/>
                      </a:lnTo>
                      <a:lnTo>
                        <a:pt x="2411" y="94"/>
                      </a:lnTo>
                      <a:lnTo>
                        <a:pt x="2413" y="92"/>
                      </a:lnTo>
                      <a:lnTo>
                        <a:pt x="2414" y="90"/>
                      </a:lnTo>
                      <a:lnTo>
                        <a:pt x="2416" y="88"/>
                      </a:lnTo>
                      <a:lnTo>
                        <a:pt x="2418" y="87"/>
                      </a:lnTo>
                      <a:lnTo>
                        <a:pt x="2419" y="86"/>
                      </a:lnTo>
                      <a:lnTo>
                        <a:pt x="2421" y="87"/>
                      </a:lnTo>
                      <a:lnTo>
                        <a:pt x="2423" y="89"/>
                      </a:lnTo>
                      <a:lnTo>
                        <a:pt x="2424" y="91"/>
                      </a:lnTo>
                      <a:lnTo>
                        <a:pt x="2426" y="94"/>
                      </a:lnTo>
                      <a:lnTo>
                        <a:pt x="2428" y="97"/>
                      </a:lnTo>
                      <a:lnTo>
                        <a:pt x="2430" y="99"/>
                      </a:lnTo>
                      <a:lnTo>
                        <a:pt x="2431" y="101"/>
                      </a:lnTo>
                      <a:lnTo>
                        <a:pt x="2433" y="101"/>
                      </a:lnTo>
                      <a:lnTo>
                        <a:pt x="2435" y="100"/>
                      </a:lnTo>
                      <a:lnTo>
                        <a:pt x="2436" y="97"/>
                      </a:lnTo>
                      <a:lnTo>
                        <a:pt x="2438" y="93"/>
                      </a:lnTo>
                      <a:lnTo>
                        <a:pt x="2440" y="89"/>
                      </a:lnTo>
                      <a:lnTo>
                        <a:pt x="2442" y="85"/>
                      </a:lnTo>
                      <a:lnTo>
                        <a:pt x="2443" y="82"/>
                      </a:lnTo>
                      <a:lnTo>
                        <a:pt x="2445" y="81"/>
                      </a:lnTo>
                      <a:lnTo>
                        <a:pt x="2447" y="82"/>
                      </a:lnTo>
                      <a:lnTo>
                        <a:pt x="2448" y="85"/>
                      </a:lnTo>
                      <a:lnTo>
                        <a:pt x="2450" y="90"/>
                      </a:lnTo>
                      <a:lnTo>
                        <a:pt x="2452" y="95"/>
                      </a:lnTo>
                      <a:lnTo>
                        <a:pt x="2454" y="100"/>
                      </a:lnTo>
                      <a:lnTo>
                        <a:pt x="2455" y="105"/>
                      </a:lnTo>
                      <a:lnTo>
                        <a:pt x="2457" y="109"/>
                      </a:lnTo>
                      <a:lnTo>
                        <a:pt x="2458" y="111"/>
                      </a:lnTo>
                      <a:lnTo>
                        <a:pt x="2460" y="112"/>
                      </a:lnTo>
                      <a:lnTo>
                        <a:pt x="2462" y="112"/>
                      </a:lnTo>
                      <a:lnTo>
                        <a:pt x="2464" y="110"/>
                      </a:lnTo>
                      <a:lnTo>
                        <a:pt x="2465" y="108"/>
                      </a:lnTo>
                      <a:lnTo>
                        <a:pt x="2467" y="106"/>
                      </a:lnTo>
                      <a:lnTo>
                        <a:pt x="2469" y="103"/>
                      </a:lnTo>
                      <a:lnTo>
                        <a:pt x="2470" y="100"/>
                      </a:lnTo>
                      <a:lnTo>
                        <a:pt x="2472" y="98"/>
                      </a:lnTo>
                      <a:lnTo>
                        <a:pt x="2474" y="95"/>
                      </a:lnTo>
                      <a:lnTo>
                        <a:pt x="2476" y="92"/>
                      </a:lnTo>
                      <a:lnTo>
                        <a:pt x="2477" y="89"/>
                      </a:lnTo>
                      <a:lnTo>
                        <a:pt x="2479" y="87"/>
                      </a:lnTo>
                      <a:lnTo>
                        <a:pt x="2481" y="86"/>
                      </a:lnTo>
                      <a:lnTo>
                        <a:pt x="2482" y="87"/>
                      </a:lnTo>
                      <a:lnTo>
                        <a:pt x="2484" y="90"/>
                      </a:lnTo>
                      <a:lnTo>
                        <a:pt x="2486" y="94"/>
                      </a:lnTo>
                      <a:lnTo>
                        <a:pt x="2488" y="100"/>
                      </a:lnTo>
                      <a:lnTo>
                        <a:pt x="2489" y="106"/>
                      </a:lnTo>
                      <a:lnTo>
                        <a:pt x="2491" y="113"/>
                      </a:lnTo>
                      <a:lnTo>
                        <a:pt x="2493" y="118"/>
                      </a:lnTo>
                      <a:lnTo>
                        <a:pt x="2494" y="122"/>
                      </a:lnTo>
                      <a:lnTo>
                        <a:pt x="2496" y="123"/>
                      </a:lnTo>
                      <a:lnTo>
                        <a:pt x="2498" y="122"/>
                      </a:lnTo>
                      <a:lnTo>
                        <a:pt x="2500" y="118"/>
                      </a:lnTo>
                      <a:lnTo>
                        <a:pt x="2501" y="113"/>
                      </a:lnTo>
                      <a:lnTo>
                        <a:pt x="2503" y="109"/>
                      </a:lnTo>
                      <a:lnTo>
                        <a:pt x="2505" y="105"/>
                      </a:lnTo>
                      <a:lnTo>
                        <a:pt x="2506" y="102"/>
                      </a:lnTo>
                      <a:lnTo>
                        <a:pt x="2508" y="101"/>
                      </a:lnTo>
                      <a:lnTo>
                        <a:pt x="2510" y="101"/>
                      </a:lnTo>
                      <a:lnTo>
                        <a:pt x="2512" y="102"/>
                      </a:lnTo>
                      <a:lnTo>
                        <a:pt x="2513" y="104"/>
                      </a:lnTo>
                      <a:lnTo>
                        <a:pt x="2515" y="104"/>
                      </a:lnTo>
                      <a:lnTo>
                        <a:pt x="2517" y="103"/>
                      </a:lnTo>
                      <a:lnTo>
                        <a:pt x="2518" y="101"/>
                      </a:lnTo>
                      <a:lnTo>
                        <a:pt x="2520" y="97"/>
                      </a:lnTo>
                      <a:lnTo>
                        <a:pt x="2522" y="93"/>
                      </a:lnTo>
                      <a:lnTo>
                        <a:pt x="2524" y="90"/>
                      </a:lnTo>
                      <a:lnTo>
                        <a:pt x="2525" y="87"/>
                      </a:lnTo>
                      <a:lnTo>
                        <a:pt x="2527" y="87"/>
                      </a:lnTo>
                      <a:lnTo>
                        <a:pt x="2529" y="87"/>
                      </a:lnTo>
                      <a:lnTo>
                        <a:pt x="2530" y="90"/>
                      </a:lnTo>
                      <a:lnTo>
                        <a:pt x="2532" y="92"/>
                      </a:lnTo>
                      <a:lnTo>
                        <a:pt x="2534" y="95"/>
                      </a:lnTo>
                      <a:lnTo>
                        <a:pt x="2536" y="96"/>
                      </a:lnTo>
                      <a:lnTo>
                        <a:pt x="2537" y="96"/>
                      </a:lnTo>
                      <a:lnTo>
                        <a:pt x="2539" y="94"/>
                      </a:lnTo>
                      <a:lnTo>
                        <a:pt x="2541" y="91"/>
                      </a:lnTo>
                      <a:lnTo>
                        <a:pt x="2542" y="87"/>
                      </a:lnTo>
                      <a:lnTo>
                        <a:pt x="2544" y="84"/>
                      </a:lnTo>
                      <a:lnTo>
                        <a:pt x="2546" y="82"/>
                      </a:lnTo>
                      <a:lnTo>
                        <a:pt x="2548" y="82"/>
                      </a:lnTo>
                      <a:lnTo>
                        <a:pt x="2549" y="84"/>
                      </a:lnTo>
                      <a:lnTo>
                        <a:pt x="2551" y="87"/>
                      </a:lnTo>
                      <a:lnTo>
                        <a:pt x="2553" y="91"/>
                      </a:lnTo>
                      <a:lnTo>
                        <a:pt x="2554" y="94"/>
                      </a:lnTo>
                      <a:lnTo>
                        <a:pt x="2556" y="97"/>
                      </a:lnTo>
                      <a:lnTo>
                        <a:pt x="2558" y="97"/>
                      </a:lnTo>
                      <a:lnTo>
                        <a:pt x="2560" y="96"/>
                      </a:lnTo>
                      <a:lnTo>
                        <a:pt x="2561" y="93"/>
                      </a:lnTo>
                      <a:lnTo>
                        <a:pt x="2563" y="89"/>
                      </a:lnTo>
                      <a:lnTo>
                        <a:pt x="2565" y="86"/>
                      </a:lnTo>
                      <a:lnTo>
                        <a:pt x="2566" y="83"/>
                      </a:lnTo>
                      <a:lnTo>
                        <a:pt x="2568" y="83"/>
                      </a:lnTo>
                      <a:lnTo>
                        <a:pt x="2570" y="84"/>
                      </a:lnTo>
                      <a:lnTo>
                        <a:pt x="2572" y="87"/>
                      </a:lnTo>
                      <a:lnTo>
                        <a:pt x="2573" y="91"/>
                      </a:lnTo>
                      <a:lnTo>
                        <a:pt x="2575" y="94"/>
                      </a:lnTo>
                      <a:lnTo>
                        <a:pt x="2577" y="97"/>
                      </a:lnTo>
                      <a:lnTo>
                        <a:pt x="2578" y="98"/>
                      </a:lnTo>
                      <a:lnTo>
                        <a:pt x="2580" y="97"/>
                      </a:lnTo>
                      <a:lnTo>
                        <a:pt x="2582" y="94"/>
                      </a:lnTo>
                      <a:lnTo>
                        <a:pt x="2584" y="91"/>
                      </a:lnTo>
                      <a:lnTo>
                        <a:pt x="2585" y="87"/>
                      </a:lnTo>
                      <a:lnTo>
                        <a:pt x="2587" y="84"/>
                      </a:lnTo>
                      <a:lnTo>
                        <a:pt x="2589" y="82"/>
                      </a:lnTo>
                      <a:lnTo>
                        <a:pt x="2590" y="81"/>
                      </a:lnTo>
                      <a:lnTo>
                        <a:pt x="2592" y="81"/>
                      </a:lnTo>
                      <a:lnTo>
                        <a:pt x="2594" y="82"/>
                      </a:lnTo>
                      <a:lnTo>
                        <a:pt x="2596" y="82"/>
                      </a:lnTo>
                      <a:lnTo>
                        <a:pt x="2597" y="82"/>
                      </a:lnTo>
                      <a:lnTo>
                        <a:pt x="2599" y="81"/>
                      </a:lnTo>
                      <a:lnTo>
                        <a:pt x="2600" y="80"/>
                      </a:lnTo>
                      <a:lnTo>
                        <a:pt x="2602" y="78"/>
                      </a:lnTo>
                      <a:lnTo>
                        <a:pt x="2604" y="75"/>
                      </a:lnTo>
                      <a:lnTo>
                        <a:pt x="2606" y="73"/>
                      </a:lnTo>
                      <a:lnTo>
                        <a:pt x="2608" y="72"/>
                      </a:lnTo>
                      <a:lnTo>
                        <a:pt x="2609" y="72"/>
                      </a:lnTo>
                      <a:lnTo>
                        <a:pt x="2611" y="73"/>
                      </a:lnTo>
                      <a:lnTo>
                        <a:pt x="2612" y="74"/>
                      </a:lnTo>
                      <a:lnTo>
                        <a:pt x="2614" y="76"/>
                      </a:lnTo>
                      <a:lnTo>
                        <a:pt x="2616" y="78"/>
                      </a:lnTo>
                      <a:lnTo>
                        <a:pt x="2618" y="79"/>
                      </a:lnTo>
                      <a:lnTo>
                        <a:pt x="2620" y="81"/>
                      </a:lnTo>
                      <a:lnTo>
                        <a:pt x="2621" y="83"/>
                      </a:lnTo>
                      <a:lnTo>
                        <a:pt x="2623" y="85"/>
                      </a:lnTo>
                      <a:lnTo>
                        <a:pt x="2624" y="90"/>
                      </a:lnTo>
                      <a:lnTo>
                        <a:pt x="2626" y="95"/>
                      </a:lnTo>
                      <a:lnTo>
                        <a:pt x="2628" y="101"/>
                      </a:lnTo>
                      <a:lnTo>
                        <a:pt x="2630" y="108"/>
                      </a:lnTo>
                      <a:lnTo>
                        <a:pt x="2631" y="114"/>
                      </a:lnTo>
                      <a:lnTo>
                        <a:pt x="2633" y="118"/>
                      </a:lnTo>
                      <a:lnTo>
                        <a:pt x="2635" y="120"/>
                      </a:lnTo>
                      <a:lnTo>
                        <a:pt x="2636" y="118"/>
                      </a:lnTo>
                      <a:lnTo>
                        <a:pt x="2638" y="113"/>
                      </a:lnTo>
                      <a:lnTo>
                        <a:pt x="2640" y="106"/>
                      </a:lnTo>
                      <a:lnTo>
                        <a:pt x="2642" y="97"/>
                      </a:lnTo>
                      <a:lnTo>
                        <a:pt x="2643" y="89"/>
                      </a:lnTo>
                      <a:lnTo>
                        <a:pt x="2645" y="84"/>
                      </a:lnTo>
                      <a:lnTo>
                        <a:pt x="2647" y="81"/>
                      </a:lnTo>
                      <a:lnTo>
                        <a:pt x="2648" y="81"/>
                      </a:lnTo>
                      <a:lnTo>
                        <a:pt x="2650" y="86"/>
                      </a:lnTo>
                      <a:lnTo>
                        <a:pt x="2652" y="92"/>
                      </a:lnTo>
                      <a:lnTo>
                        <a:pt x="2654" y="98"/>
                      </a:lnTo>
                      <a:lnTo>
                        <a:pt x="2655" y="104"/>
                      </a:lnTo>
                      <a:lnTo>
                        <a:pt x="2657" y="108"/>
                      </a:lnTo>
                      <a:lnTo>
                        <a:pt x="2659" y="109"/>
                      </a:lnTo>
                      <a:lnTo>
                        <a:pt x="2660" y="107"/>
                      </a:lnTo>
                      <a:lnTo>
                        <a:pt x="2662" y="104"/>
                      </a:lnTo>
                      <a:lnTo>
                        <a:pt x="2664" y="99"/>
                      </a:lnTo>
                      <a:lnTo>
                        <a:pt x="2665" y="95"/>
                      </a:lnTo>
                      <a:lnTo>
                        <a:pt x="2667" y="93"/>
                      </a:lnTo>
                      <a:lnTo>
                        <a:pt x="2669" y="93"/>
                      </a:lnTo>
                      <a:lnTo>
                        <a:pt x="2671" y="95"/>
                      </a:lnTo>
                      <a:lnTo>
                        <a:pt x="2672" y="98"/>
                      </a:lnTo>
                      <a:lnTo>
                        <a:pt x="2674" y="100"/>
                      </a:lnTo>
                      <a:lnTo>
                        <a:pt x="2676" y="100"/>
                      </a:lnTo>
                      <a:lnTo>
                        <a:pt x="2677" y="98"/>
                      </a:lnTo>
                      <a:lnTo>
                        <a:pt x="2679" y="91"/>
                      </a:lnTo>
                      <a:lnTo>
                        <a:pt x="2681" y="80"/>
                      </a:lnTo>
                      <a:lnTo>
                        <a:pt x="2683" y="67"/>
                      </a:lnTo>
                      <a:lnTo>
                        <a:pt x="2684" y="52"/>
                      </a:lnTo>
                      <a:lnTo>
                        <a:pt x="2686" y="37"/>
                      </a:lnTo>
                      <a:lnTo>
                        <a:pt x="2688" y="26"/>
                      </a:lnTo>
                      <a:lnTo>
                        <a:pt x="2689" y="18"/>
                      </a:lnTo>
                      <a:lnTo>
                        <a:pt x="2691" y="14"/>
                      </a:lnTo>
                      <a:lnTo>
                        <a:pt x="2693" y="14"/>
                      </a:lnTo>
                      <a:lnTo>
                        <a:pt x="2695" y="17"/>
                      </a:lnTo>
                      <a:lnTo>
                        <a:pt x="2696" y="22"/>
                      </a:lnTo>
                      <a:lnTo>
                        <a:pt x="2698" y="26"/>
                      </a:lnTo>
                      <a:lnTo>
                        <a:pt x="2700" y="29"/>
                      </a:lnTo>
                      <a:lnTo>
                        <a:pt x="2701" y="30"/>
                      </a:lnTo>
                      <a:lnTo>
                        <a:pt x="2703" y="27"/>
                      </a:lnTo>
                      <a:lnTo>
                        <a:pt x="2705" y="22"/>
                      </a:lnTo>
                      <a:lnTo>
                        <a:pt x="2707" y="16"/>
                      </a:lnTo>
                      <a:lnTo>
                        <a:pt x="2708" y="9"/>
                      </a:lnTo>
                      <a:lnTo>
                        <a:pt x="2710" y="4"/>
                      </a:lnTo>
                      <a:lnTo>
                        <a:pt x="2712" y="1"/>
                      </a:lnTo>
                      <a:lnTo>
                        <a:pt x="2713" y="0"/>
                      </a:lnTo>
                      <a:lnTo>
                        <a:pt x="2715" y="3"/>
                      </a:lnTo>
                      <a:lnTo>
                        <a:pt x="2717" y="7"/>
                      </a:lnTo>
                      <a:lnTo>
                        <a:pt x="2719" y="12"/>
                      </a:lnTo>
                      <a:lnTo>
                        <a:pt x="2720" y="16"/>
                      </a:lnTo>
                      <a:lnTo>
                        <a:pt x="2722" y="20"/>
                      </a:lnTo>
                      <a:lnTo>
                        <a:pt x="2724" y="22"/>
                      </a:lnTo>
                      <a:lnTo>
                        <a:pt x="2725" y="22"/>
                      </a:lnTo>
                      <a:lnTo>
                        <a:pt x="2727" y="20"/>
                      </a:lnTo>
                      <a:lnTo>
                        <a:pt x="2729" y="18"/>
                      </a:lnTo>
                      <a:lnTo>
                        <a:pt x="2731" y="15"/>
                      </a:lnTo>
                      <a:lnTo>
                        <a:pt x="2732" y="13"/>
                      </a:lnTo>
                      <a:lnTo>
                        <a:pt x="2734" y="12"/>
                      </a:lnTo>
                      <a:lnTo>
                        <a:pt x="2735" y="12"/>
                      </a:lnTo>
                      <a:lnTo>
                        <a:pt x="2737" y="14"/>
                      </a:lnTo>
                      <a:lnTo>
                        <a:pt x="2739" y="17"/>
                      </a:lnTo>
                      <a:lnTo>
                        <a:pt x="2741" y="20"/>
                      </a:lnTo>
                      <a:lnTo>
                        <a:pt x="2743" y="24"/>
                      </a:lnTo>
                      <a:lnTo>
                        <a:pt x="2744" y="28"/>
                      </a:lnTo>
                      <a:lnTo>
                        <a:pt x="2746" y="31"/>
                      </a:lnTo>
                      <a:lnTo>
                        <a:pt x="2747" y="32"/>
                      </a:lnTo>
                      <a:lnTo>
                        <a:pt x="2749" y="34"/>
                      </a:lnTo>
                      <a:lnTo>
                        <a:pt x="2751" y="34"/>
                      </a:lnTo>
                      <a:lnTo>
                        <a:pt x="2753" y="34"/>
                      </a:lnTo>
                      <a:lnTo>
                        <a:pt x="2755" y="33"/>
                      </a:lnTo>
                      <a:lnTo>
                        <a:pt x="2756" y="33"/>
                      </a:lnTo>
                      <a:lnTo>
                        <a:pt x="2758" y="34"/>
                      </a:lnTo>
                      <a:lnTo>
                        <a:pt x="2759" y="34"/>
                      </a:lnTo>
                      <a:lnTo>
                        <a:pt x="2761" y="36"/>
                      </a:lnTo>
                      <a:lnTo>
                        <a:pt x="2763" y="38"/>
                      </a:lnTo>
                      <a:lnTo>
                        <a:pt x="2765" y="40"/>
                      </a:lnTo>
                      <a:lnTo>
                        <a:pt x="2767" y="42"/>
                      </a:lnTo>
                      <a:lnTo>
                        <a:pt x="2768" y="44"/>
                      </a:lnTo>
                      <a:lnTo>
                        <a:pt x="2770" y="45"/>
                      </a:lnTo>
                      <a:lnTo>
                        <a:pt x="2771" y="45"/>
                      </a:lnTo>
                      <a:lnTo>
                        <a:pt x="2773" y="45"/>
                      </a:lnTo>
                      <a:lnTo>
                        <a:pt x="2775" y="44"/>
                      </a:lnTo>
                      <a:lnTo>
                        <a:pt x="2777" y="43"/>
                      </a:lnTo>
                      <a:lnTo>
                        <a:pt x="2778" y="42"/>
                      </a:lnTo>
                      <a:lnTo>
                        <a:pt x="2780" y="41"/>
                      </a:lnTo>
                      <a:lnTo>
                        <a:pt x="2782" y="41"/>
                      </a:lnTo>
                      <a:lnTo>
                        <a:pt x="2783" y="41"/>
                      </a:lnTo>
                      <a:lnTo>
                        <a:pt x="2785" y="42"/>
                      </a:lnTo>
                      <a:lnTo>
                        <a:pt x="2787" y="44"/>
                      </a:lnTo>
                      <a:lnTo>
                        <a:pt x="2789" y="46"/>
                      </a:lnTo>
                      <a:lnTo>
                        <a:pt x="2790" y="48"/>
                      </a:lnTo>
                      <a:lnTo>
                        <a:pt x="2792" y="50"/>
                      </a:lnTo>
                      <a:lnTo>
                        <a:pt x="2794" y="52"/>
                      </a:lnTo>
                      <a:lnTo>
                        <a:pt x="2795" y="53"/>
                      </a:lnTo>
                      <a:lnTo>
                        <a:pt x="2797" y="54"/>
                      </a:lnTo>
                      <a:lnTo>
                        <a:pt x="2799" y="54"/>
                      </a:lnTo>
                      <a:lnTo>
                        <a:pt x="2801" y="55"/>
                      </a:lnTo>
                      <a:lnTo>
                        <a:pt x="2802" y="57"/>
                      </a:lnTo>
                      <a:lnTo>
                        <a:pt x="2804" y="59"/>
                      </a:lnTo>
                      <a:lnTo>
                        <a:pt x="2806" y="63"/>
                      </a:lnTo>
                      <a:lnTo>
                        <a:pt x="2807" y="68"/>
                      </a:lnTo>
                      <a:lnTo>
                        <a:pt x="2809" y="74"/>
                      </a:lnTo>
                      <a:lnTo>
                        <a:pt x="2811" y="81"/>
                      </a:lnTo>
                      <a:lnTo>
                        <a:pt x="2813" y="87"/>
                      </a:lnTo>
                      <a:lnTo>
                        <a:pt x="2814" y="93"/>
                      </a:lnTo>
                      <a:lnTo>
                        <a:pt x="2816" y="97"/>
                      </a:lnTo>
                      <a:lnTo>
                        <a:pt x="2818" y="99"/>
                      </a:lnTo>
                      <a:lnTo>
                        <a:pt x="2819" y="100"/>
                      </a:lnTo>
                      <a:lnTo>
                        <a:pt x="2821" y="99"/>
                      </a:lnTo>
                      <a:lnTo>
                        <a:pt x="2823" y="96"/>
                      </a:lnTo>
                      <a:lnTo>
                        <a:pt x="2825" y="93"/>
                      </a:lnTo>
                      <a:lnTo>
                        <a:pt x="2826" y="90"/>
                      </a:lnTo>
                      <a:lnTo>
                        <a:pt x="2828" y="86"/>
                      </a:lnTo>
                      <a:lnTo>
                        <a:pt x="2830" y="83"/>
                      </a:lnTo>
                      <a:lnTo>
                        <a:pt x="2831" y="81"/>
                      </a:lnTo>
                      <a:lnTo>
                        <a:pt x="2833" y="80"/>
                      </a:lnTo>
                      <a:lnTo>
                        <a:pt x="2835" y="80"/>
                      </a:lnTo>
                      <a:lnTo>
                        <a:pt x="2837" y="80"/>
                      </a:lnTo>
                      <a:lnTo>
                        <a:pt x="2838" y="81"/>
                      </a:lnTo>
                      <a:lnTo>
                        <a:pt x="2840" y="82"/>
                      </a:lnTo>
                      <a:lnTo>
                        <a:pt x="2842" y="84"/>
                      </a:lnTo>
                      <a:lnTo>
                        <a:pt x="2843" y="86"/>
                      </a:lnTo>
                      <a:lnTo>
                        <a:pt x="2845" y="89"/>
                      </a:lnTo>
                      <a:lnTo>
                        <a:pt x="2847" y="92"/>
                      </a:lnTo>
                      <a:lnTo>
                        <a:pt x="2849" y="95"/>
                      </a:lnTo>
                      <a:lnTo>
                        <a:pt x="2850" y="98"/>
                      </a:lnTo>
                      <a:lnTo>
                        <a:pt x="2852" y="100"/>
                      </a:lnTo>
                      <a:lnTo>
                        <a:pt x="2854" y="103"/>
                      </a:lnTo>
                      <a:lnTo>
                        <a:pt x="2855" y="104"/>
                      </a:lnTo>
                      <a:lnTo>
                        <a:pt x="2857" y="104"/>
                      </a:lnTo>
                      <a:lnTo>
                        <a:pt x="2859" y="104"/>
                      </a:lnTo>
                      <a:lnTo>
                        <a:pt x="2861" y="103"/>
                      </a:lnTo>
                      <a:lnTo>
                        <a:pt x="2862" y="101"/>
                      </a:lnTo>
                      <a:lnTo>
                        <a:pt x="2864" y="100"/>
                      </a:lnTo>
                      <a:lnTo>
                        <a:pt x="2866" y="98"/>
                      </a:lnTo>
                      <a:lnTo>
                        <a:pt x="2867" y="97"/>
                      </a:lnTo>
                      <a:lnTo>
                        <a:pt x="2869" y="97"/>
                      </a:lnTo>
                      <a:lnTo>
                        <a:pt x="2871" y="97"/>
                      </a:lnTo>
                      <a:lnTo>
                        <a:pt x="2872" y="98"/>
                      </a:lnTo>
                      <a:lnTo>
                        <a:pt x="2874" y="98"/>
                      </a:lnTo>
                      <a:lnTo>
                        <a:pt x="2876" y="99"/>
                      </a:lnTo>
                      <a:lnTo>
                        <a:pt x="2878" y="99"/>
                      </a:lnTo>
                      <a:lnTo>
                        <a:pt x="2879" y="99"/>
                      </a:lnTo>
                      <a:lnTo>
                        <a:pt x="2881" y="99"/>
                      </a:lnTo>
                      <a:lnTo>
                        <a:pt x="2883" y="98"/>
                      </a:lnTo>
                      <a:lnTo>
                        <a:pt x="2884" y="97"/>
                      </a:lnTo>
                      <a:lnTo>
                        <a:pt x="2886" y="96"/>
                      </a:lnTo>
                      <a:lnTo>
                        <a:pt x="2888" y="95"/>
                      </a:lnTo>
                      <a:lnTo>
                        <a:pt x="2890" y="94"/>
                      </a:lnTo>
                      <a:lnTo>
                        <a:pt x="2891" y="93"/>
                      </a:lnTo>
                      <a:lnTo>
                        <a:pt x="2893" y="92"/>
                      </a:lnTo>
                      <a:lnTo>
                        <a:pt x="2895" y="91"/>
                      </a:lnTo>
                      <a:lnTo>
                        <a:pt x="2896" y="90"/>
                      </a:lnTo>
                      <a:lnTo>
                        <a:pt x="2898" y="88"/>
                      </a:lnTo>
                      <a:lnTo>
                        <a:pt x="2900" y="87"/>
                      </a:lnTo>
                      <a:lnTo>
                        <a:pt x="2902" y="86"/>
                      </a:lnTo>
                      <a:lnTo>
                        <a:pt x="2903" y="85"/>
                      </a:lnTo>
                      <a:lnTo>
                        <a:pt x="2905" y="84"/>
                      </a:lnTo>
                      <a:lnTo>
                        <a:pt x="2907" y="84"/>
                      </a:lnTo>
                      <a:lnTo>
                        <a:pt x="2908" y="83"/>
                      </a:lnTo>
                      <a:lnTo>
                        <a:pt x="2910" y="84"/>
                      </a:lnTo>
                      <a:lnTo>
                        <a:pt x="2912" y="85"/>
                      </a:lnTo>
                      <a:lnTo>
                        <a:pt x="2913" y="87"/>
                      </a:lnTo>
                      <a:lnTo>
                        <a:pt x="2915" y="89"/>
                      </a:lnTo>
                      <a:lnTo>
                        <a:pt x="2917" y="92"/>
                      </a:lnTo>
                      <a:lnTo>
                        <a:pt x="2918" y="96"/>
                      </a:lnTo>
                      <a:lnTo>
                        <a:pt x="2920" y="100"/>
                      </a:lnTo>
                      <a:lnTo>
                        <a:pt x="2922" y="104"/>
                      </a:lnTo>
                      <a:lnTo>
                        <a:pt x="2924" y="108"/>
                      </a:lnTo>
                      <a:lnTo>
                        <a:pt x="2925" y="110"/>
                      </a:lnTo>
                      <a:lnTo>
                        <a:pt x="2927" y="111"/>
                      </a:lnTo>
                      <a:lnTo>
                        <a:pt x="2929" y="111"/>
                      </a:lnTo>
                      <a:lnTo>
                        <a:pt x="2930" y="109"/>
                      </a:lnTo>
                      <a:lnTo>
                        <a:pt x="2932" y="105"/>
                      </a:lnTo>
                      <a:lnTo>
                        <a:pt x="2934" y="101"/>
                      </a:lnTo>
                      <a:lnTo>
                        <a:pt x="2936" y="97"/>
                      </a:lnTo>
                      <a:lnTo>
                        <a:pt x="2937" y="93"/>
                      </a:lnTo>
                      <a:lnTo>
                        <a:pt x="2939" y="91"/>
                      </a:lnTo>
                      <a:lnTo>
                        <a:pt x="2941" y="90"/>
                      </a:lnTo>
                      <a:lnTo>
                        <a:pt x="2942" y="90"/>
                      </a:lnTo>
                      <a:lnTo>
                        <a:pt x="2944" y="91"/>
                      </a:lnTo>
                      <a:lnTo>
                        <a:pt x="2946" y="93"/>
                      </a:lnTo>
                      <a:lnTo>
                        <a:pt x="2948" y="96"/>
                      </a:lnTo>
                      <a:lnTo>
                        <a:pt x="2949" y="99"/>
                      </a:lnTo>
                      <a:lnTo>
                        <a:pt x="2951" y="101"/>
                      </a:lnTo>
                      <a:lnTo>
                        <a:pt x="2953" y="102"/>
                      </a:lnTo>
                      <a:lnTo>
                        <a:pt x="2954" y="102"/>
                      </a:lnTo>
                      <a:lnTo>
                        <a:pt x="2956" y="101"/>
                      </a:lnTo>
                      <a:lnTo>
                        <a:pt x="2958" y="99"/>
                      </a:lnTo>
                      <a:lnTo>
                        <a:pt x="2960" y="98"/>
                      </a:lnTo>
                      <a:lnTo>
                        <a:pt x="2961" y="97"/>
                      </a:lnTo>
                      <a:lnTo>
                        <a:pt x="2963" y="96"/>
                      </a:lnTo>
                      <a:lnTo>
                        <a:pt x="2965" y="96"/>
                      </a:lnTo>
                      <a:lnTo>
                        <a:pt x="2966" y="97"/>
                      </a:lnTo>
                      <a:lnTo>
                        <a:pt x="2968" y="98"/>
                      </a:lnTo>
                      <a:lnTo>
                        <a:pt x="2970" y="99"/>
                      </a:lnTo>
                      <a:lnTo>
                        <a:pt x="2972" y="99"/>
                      </a:lnTo>
                      <a:lnTo>
                        <a:pt x="2973" y="100"/>
                      </a:lnTo>
                      <a:lnTo>
                        <a:pt x="2975" y="100"/>
                      </a:lnTo>
                      <a:lnTo>
                        <a:pt x="2977" y="99"/>
                      </a:lnTo>
                      <a:lnTo>
                        <a:pt x="2978" y="99"/>
                      </a:lnTo>
                      <a:lnTo>
                        <a:pt x="2980" y="98"/>
                      </a:lnTo>
                      <a:lnTo>
                        <a:pt x="2982" y="97"/>
                      </a:lnTo>
                      <a:lnTo>
                        <a:pt x="2984" y="96"/>
                      </a:lnTo>
                      <a:lnTo>
                        <a:pt x="2985" y="96"/>
                      </a:lnTo>
                      <a:lnTo>
                        <a:pt x="2987" y="97"/>
                      </a:lnTo>
                      <a:lnTo>
                        <a:pt x="2989" y="98"/>
                      </a:lnTo>
                      <a:lnTo>
                        <a:pt x="2990" y="100"/>
                      </a:lnTo>
                      <a:lnTo>
                        <a:pt x="2992" y="105"/>
                      </a:lnTo>
                      <a:lnTo>
                        <a:pt x="2994" y="110"/>
                      </a:lnTo>
                      <a:lnTo>
                        <a:pt x="2996" y="118"/>
                      </a:lnTo>
                      <a:lnTo>
                        <a:pt x="2997" y="127"/>
                      </a:lnTo>
                      <a:lnTo>
                        <a:pt x="2999" y="137"/>
                      </a:lnTo>
                      <a:lnTo>
                        <a:pt x="3001" y="147"/>
                      </a:lnTo>
                      <a:lnTo>
                        <a:pt x="3002" y="158"/>
                      </a:lnTo>
                      <a:lnTo>
                        <a:pt x="3004" y="168"/>
                      </a:lnTo>
                      <a:lnTo>
                        <a:pt x="3006" y="176"/>
                      </a:lnTo>
                      <a:lnTo>
                        <a:pt x="3008" y="181"/>
                      </a:lnTo>
                      <a:lnTo>
                        <a:pt x="3009" y="185"/>
                      </a:lnTo>
                      <a:lnTo>
                        <a:pt x="3011" y="185"/>
                      </a:lnTo>
                      <a:lnTo>
                        <a:pt x="3013" y="184"/>
                      </a:lnTo>
                      <a:lnTo>
                        <a:pt x="3014" y="181"/>
                      </a:lnTo>
                      <a:lnTo>
                        <a:pt x="3016" y="179"/>
                      </a:lnTo>
                      <a:lnTo>
                        <a:pt x="3018" y="178"/>
                      </a:lnTo>
                      <a:lnTo>
                        <a:pt x="3020" y="178"/>
                      </a:lnTo>
                      <a:lnTo>
                        <a:pt x="3021" y="180"/>
                      </a:lnTo>
                      <a:lnTo>
                        <a:pt x="3023" y="185"/>
                      </a:lnTo>
                      <a:lnTo>
                        <a:pt x="3025" y="191"/>
                      </a:lnTo>
                      <a:lnTo>
                        <a:pt x="3026" y="196"/>
                      </a:lnTo>
                      <a:lnTo>
                        <a:pt x="3028" y="202"/>
                      </a:lnTo>
                      <a:lnTo>
                        <a:pt x="3030" y="205"/>
                      </a:lnTo>
                      <a:lnTo>
                        <a:pt x="3032" y="206"/>
                      </a:lnTo>
                      <a:lnTo>
                        <a:pt x="3033" y="205"/>
                      </a:lnTo>
                      <a:lnTo>
                        <a:pt x="3035" y="202"/>
                      </a:lnTo>
                      <a:lnTo>
                        <a:pt x="3036" y="198"/>
                      </a:lnTo>
                      <a:lnTo>
                        <a:pt x="3038" y="194"/>
                      </a:lnTo>
                      <a:lnTo>
                        <a:pt x="3040" y="191"/>
                      </a:lnTo>
                      <a:lnTo>
                        <a:pt x="3042" y="190"/>
                      </a:lnTo>
                      <a:lnTo>
                        <a:pt x="3044" y="190"/>
                      </a:lnTo>
                      <a:lnTo>
                        <a:pt x="3045" y="193"/>
                      </a:lnTo>
                      <a:lnTo>
                        <a:pt x="3047" y="198"/>
                      </a:lnTo>
                      <a:lnTo>
                        <a:pt x="3048" y="203"/>
                      </a:lnTo>
                      <a:lnTo>
                        <a:pt x="3050" y="208"/>
                      </a:lnTo>
                      <a:lnTo>
                        <a:pt x="3052" y="212"/>
                      </a:lnTo>
                      <a:lnTo>
                        <a:pt x="3054" y="214"/>
                      </a:lnTo>
                      <a:lnTo>
                        <a:pt x="3056" y="215"/>
                      </a:lnTo>
                      <a:lnTo>
                        <a:pt x="3057" y="214"/>
                      </a:lnTo>
                      <a:lnTo>
                        <a:pt x="3059" y="212"/>
                      </a:lnTo>
                      <a:lnTo>
                        <a:pt x="3060" y="209"/>
                      </a:lnTo>
                      <a:lnTo>
                        <a:pt x="3062" y="206"/>
                      </a:lnTo>
                      <a:lnTo>
                        <a:pt x="3064" y="204"/>
                      </a:lnTo>
                      <a:lnTo>
                        <a:pt x="3066" y="203"/>
                      </a:lnTo>
                      <a:lnTo>
                        <a:pt x="3068" y="202"/>
                      </a:lnTo>
                      <a:lnTo>
                        <a:pt x="3069" y="201"/>
                      </a:lnTo>
                      <a:lnTo>
                        <a:pt x="3071" y="200"/>
                      </a:lnTo>
                      <a:lnTo>
                        <a:pt x="3072" y="199"/>
                      </a:lnTo>
                      <a:lnTo>
                        <a:pt x="3074" y="197"/>
                      </a:lnTo>
                      <a:lnTo>
                        <a:pt x="3076" y="196"/>
                      </a:lnTo>
                      <a:lnTo>
                        <a:pt x="3078" y="194"/>
                      </a:lnTo>
                      <a:lnTo>
                        <a:pt x="3079" y="193"/>
                      </a:lnTo>
                      <a:lnTo>
                        <a:pt x="3081" y="193"/>
                      </a:lnTo>
                      <a:lnTo>
                        <a:pt x="3083" y="193"/>
                      </a:lnTo>
                      <a:lnTo>
                        <a:pt x="3084" y="194"/>
                      </a:lnTo>
                      <a:lnTo>
                        <a:pt x="3086" y="197"/>
                      </a:lnTo>
                      <a:lnTo>
                        <a:pt x="3088" y="200"/>
                      </a:lnTo>
                      <a:lnTo>
                        <a:pt x="3090" y="203"/>
                      </a:lnTo>
                      <a:lnTo>
                        <a:pt x="3091" y="205"/>
                      </a:lnTo>
                      <a:lnTo>
                        <a:pt x="3093" y="207"/>
                      </a:lnTo>
                      <a:lnTo>
                        <a:pt x="3095" y="209"/>
                      </a:lnTo>
                      <a:lnTo>
                        <a:pt x="3096" y="209"/>
                      </a:lnTo>
                      <a:lnTo>
                        <a:pt x="3098" y="209"/>
                      </a:lnTo>
                      <a:lnTo>
                        <a:pt x="3100" y="209"/>
                      </a:lnTo>
                      <a:lnTo>
                        <a:pt x="3102" y="208"/>
                      </a:lnTo>
                      <a:lnTo>
                        <a:pt x="3103" y="208"/>
                      </a:lnTo>
                      <a:lnTo>
                        <a:pt x="3105" y="207"/>
                      </a:lnTo>
                      <a:lnTo>
                        <a:pt x="3107" y="206"/>
                      </a:lnTo>
                      <a:lnTo>
                        <a:pt x="3108" y="206"/>
                      </a:lnTo>
                      <a:lnTo>
                        <a:pt x="3110" y="206"/>
                      </a:lnTo>
                      <a:lnTo>
                        <a:pt x="3112" y="206"/>
                      </a:lnTo>
                      <a:lnTo>
                        <a:pt x="3114" y="207"/>
                      </a:lnTo>
                      <a:lnTo>
                        <a:pt x="3115" y="207"/>
                      </a:lnTo>
                      <a:lnTo>
                        <a:pt x="3117" y="208"/>
                      </a:lnTo>
                      <a:lnTo>
                        <a:pt x="3119" y="208"/>
                      </a:lnTo>
                      <a:lnTo>
                        <a:pt x="3120" y="208"/>
                      </a:lnTo>
                      <a:lnTo>
                        <a:pt x="3122" y="208"/>
                      </a:lnTo>
                      <a:lnTo>
                        <a:pt x="3124" y="208"/>
                      </a:lnTo>
                      <a:lnTo>
                        <a:pt x="3125" y="208"/>
                      </a:lnTo>
                      <a:lnTo>
                        <a:pt x="3127" y="208"/>
                      </a:lnTo>
                      <a:lnTo>
                        <a:pt x="3129" y="209"/>
                      </a:lnTo>
                      <a:lnTo>
                        <a:pt x="3131" y="211"/>
                      </a:lnTo>
                      <a:lnTo>
                        <a:pt x="3132" y="213"/>
                      </a:lnTo>
                      <a:lnTo>
                        <a:pt x="3134" y="215"/>
                      </a:lnTo>
                      <a:lnTo>
                        <a:pt x="3136" y="218"/>
                      </a:lnTo>
                      <a:lnTo>
                        <a:pt x="3137" y="221"/>
                      </a:lnTo>
                      <a:lnTo>
                        <a:pt x="3139" y="223"/>
                      </a:lnTo>
                      <a:lnTo>
                        <a:pt x="3141" y="223"/>
                      </a:lnTo>
                      <a:lnTo>
                        <a:pt x="3143" y="223"/>
                      </a:lnTo>
                      <a:lnTo>
                        <a:pt x="3144" y="221"/>
                      </a:lnTo>
                      <a:lnTo>
                        <a:pt x="3146" y="218"/>
                      </a:lnTo>
                      <a:lnTo>
                        <a:pt x="3148" y="214"/>
                      </a:lnTo>
                      <a:lnTo>
                        <a:pt x="3149" y="210"/>
                      </a:lnTo>
                      <a:lnTo>
                        <a:pt x="3151" y="206"/>
                      </a:lnTo>
                      <a:lnTo>
                        <a:pt x="3153" y="204"/>
                      </a:lnTo>
                      <a:lnTo>
                        <a:pt x="3155" y="203"/>
                      </a:lnTo>
                      <a:lnTo>
                        <a:pt x="3156" y="203"/>
                      </a:lnTo>
                      <a:lnTo>
                        <a:pt x="3158" y="205"/>
                      </a:lnTo>
                      <a:lnTo>
                        <a:pt x="3160" y="207"/>
                      </a:lnTo>
                      <a:lnTo>
                        <a:pt x="3161" y="210"/>
                      </a:lnTo>
                      <a:lnTo>
                        <a:pt x="3163" y="211"/>
                      </a:lnTo>
                      <a:lnTo>
                        <a:pt x="3165" y="212"/>
                      </a:lnTo>
                      <a:lnTo>
                        <a:pt x="3167" y="211"/>
                      </a:lnTo>
                      <a:lnTo>
                        <a:pt x="3168" y="208"/>
                      </a:lnTo>
                      <a:lnTo>
                        <a:pt x="3170" y="204"/>
                      </a:lnTo>
                      <a:lnTo>
                        <a:pt x="3171" y="200"/>
                      </a:lnTo>
                      <a:lnTo>
                        <a:pt x="3173" y="197"/>
                      </a:lnTo>
                      <a:lnTo>
                        <a:pt x="3175" y="194"/>
                      </a:lnTo>
                      <a:lnTo>
                        <a:pt x="3177" y="193"/>
                      </a:lnTo>
                      <a:lnTo>
                        <a:pt x="3179" y="193"/>
                      </a:lnTo>
                      <a:lnTo>
                        <a:pt x="3180" y="195"/>
                      </a:lnTo>
                      <a:lnTo>
                        <a:pt x="3182" y="199"/>
                      </a:lnTo>
                      <a:lnTo>
                        <a:pt x="3183" y="203"/>
                      </a:lnTo>
                      <a:lnTo>
                        <a:pt x="3185" y="207"/>
                      </a:lnTo>
                      <a:lnTo>
                        <a:pt x="3187" y="210"/>
                      </a:lnTo>
                      <a:lnTo>
                        <a:pt x="3189" y="213"/>
                      </a:lnTo>
                      <a:lnTo>
                        <a:pt x="3191" y="214"/>
                      </a:lnTo>
                      <a:lnTo>
                        <a:pt x="3192" y="214"/>
                      </a:lnTo>
                      <a:lnTo>
                        <a:pt x="3194" y="213"/>
                      </a:lnTo>
                      <a:lnTo>
                        <a:pt x="3195" y="211"/>
                      </a:lnTo>
                      <a:lnTo>
                        <a:pt x="3197" y="209"/>
                      </a:lnTo>
                      <a:lnTo>
                        <a:pt x="3199" y="206"/>
                      </a:lnTo>
                      <a:lnTo>
                        <a:pt x="3201" y="204"/>
                      </a:lnTo>
                      <a:lnTo>
                        <a:pt x="3203" y="202"/>
                      </a:lnTo>
                      <a:lnTo>
                        <a:pt x="3204" y="200"/>
                      </a:lnTo>
                      <a:lnTo>
                        <a:pt x="3206" y="198"/>
                      </a:lnTo>
                      <a:lnTo>
                        <a:pt x="3207" y="197"/>
                      </a:lnTo>
                      <a:lnTo>
                        <a:pt x="3209" y="197"/>
                      </a:lnTo>
                      <a:lnTo>
                        <a:pt x="3211" y="197"/>
                      </a:lnTo>
                      <a:lnTo>
                        <a:pt x="3213" y="199"/>
                      </a:lnTo>
                      <a:lnTo>
                        <a:pt x="3214" y="200"/>
                      </a:lnTo>
                      <a:lnTo>
                        <a:pt x="3216" y="203"/>
                      </a:lnTo>
                      <a:lnTo>
                        <a:pt x="3218" y="207"/>
                      </a:lnTo>
                      <a:lnTo>
                        <a:pt x="3219" y="210"/>
                      </a:lnTo>
                      <a:lnTo>
                        <a:pt x="3221" y="214"/>
                      </a:lnTo>
                      <a:lnTo>
                        <a:pt x="3223" y="217"/>
                      </a:lnTo>
                      <a:lnTo>
                        <a:pt x="3225" y="219"/>
                      </a:lnTo>
                      <a:lnTo>
                        <a:pt x="3226" y="219"/>
                      </a:lnTo>
                      <a:lnTo>
                        <a:pt x="3228" y="218"/>
                      </a:lnTo>
                      <a:lnTo>
                        <a:pt x="3230" y="217"/>
                      </a:lnTo>
                      <a:lnTo>
                        <a:pt x="3231" y="214"/>
                      </a:lnTo>
                      <a:lnTo>
                        <a:pt x="3233" y="211"/>
                      </a:lnTo>
                      <a:lnTo>
                        <a:pt x="3235" y="209"/>
                      </a:lnTo>
                      <a:lnTo>
                        <a:pt x="3237" y="207"/>
                      </a:lnTo>
                      <a:lnTo>
                        <a:pt x="3238" y="207"/>
                      </a:lnTo>
                      <a:lnTo>
                        <a:pt x="3240" y="208"/>
                      </a:lnTo>
                      <a:lnTo>
                        <a:pt x="3242" y="210"/>
                      </a:lnTo>
                      <a:lnTo>
                        <a:pt x="3243" y="213"/>
                      </a:lnTo>
                      <a:lnTo>
                        <a:pt x="3245" y="217"/>
                      </a:lnTo>
                      <a:lnTo>
                        <a:pt x="3247" y="220"/>
                      </a:lnTo>
                      <a:lnTo>
                        <a:pt x="3249" y="223"/>
                      </a:lnTo>
                      <a:lnTo>
                        <a:pt x="3250" y="224"/>
                      </a:lnTo>
                      <a:lnTo>
                        <a:pt x="3252" y="224"/>
                      </a:lnTo>
                      <a:lnTo>
                        <a:pt x="3254" y="224"/>
                      </a:lnTo>
                      <a:lnTo>
                        <a:pt x="3255" y="223"/>
                      </a:lnTo>
                      <a:lnTo>
                        <a:pt x="3257" y="222"/>
                      </a:lnTo>
                      <a:lnTo>
                        <a:pt x="3259" y="221"/>
                      </a:lnTo>
                      <a:lnTo>
                        <a:pt x="3261" y="221"/>
                      </a:lnTo>
                      <a:lnTo>
                        <a:pt x="3262" y="222"/>
                      </a:lnTo>
                      <a:lnTo>
                        <a:pt x="3264" y="223"/>
                      </a:lnTo>
                      <a:lnTo>
                        <a:pt x="3266" y="225"/>
                      </a:lnTo>
                      <a:lnTo>
                        <a:pt x="3267" y="228"/>
                      </a:lnTo>
                      <a:lnTo>
                        <a:pt x="3269" y="230"/>
                      </a:lnTo>
                      <a:lnTo>
                        <a:pt x="3271" y="232"/>
                      </a:lnTo>
                      <a:lnTo>
                        <a:pt x="3273" y="233"/>
                      </a:lnTo>
                      <a:lnTo>
                        <a:pt x="3274" y="233"/>
                      </a:lnTo>
                      <a:lnTo>
                        <a:pt x="3276" y="232"/>
                      </a:lnTo>
                      <a:lnTo>
                        <a:pt x="3278" y="231"/>
                      </a:lnTo>
                      <a:lnTo>
                        <a:pt x="3279" y="231"/>
                      </a:lnTo>
                      <a:lnTo>
                        <a:pt x="3281" y="230"/>
                      </a:lnTo>
                      <a:lnTo>
                        <a:pt x="3283" y="230"/>
                      </a:lnTo>
                      <a:lnTo>
                        <a:pt x="3285" y="231"/>
                      </a:lnTo>
                      <a:lnTo>
                        <a:pt x="3286" y="233"/>
                      </a:lnTo>
                      <a:lnTo>
                        <a:pt x="3288" y="234"/>
                      </a:lnTo>
                      <a:lnTo>
                        <a:pt x="3290" y="235"/>
                      </a:lnTo>
                      <a:lnTo>
                        <a:pt x="3291" y="235"/>
                      </a:lnTo>
                      <a:lnTo>
                        <a:pt x="3293" y="235"/>
                      </a:lnTo>
                      <a:lnTo>
                        <a:pt x="3295" y="234"/>
                      </a:lnTo>
                      <a:lnTo>
                        <a:pt x="3297" y="232"/>
                      </a:lnTo>
                      <a:lnTo>
                        <a:pt x="3298" y="230"/>
                      </a:lnTo>
                      <a:lnTo>
                        <a:pt x="3300" y="228"/>
                      </a:lnTo>
                      <a:lnTo>
                        <a:pt x="3302" y="227"/>
                      </a:lnTo>
                      <a:lnTo>
                        <a:pt x="3303" y="226"/>
                      </a:lnTo>
                      <a:lnTo>
                        <a:pt x="3305" y="225"/>
                      </a:lnTo>
                      <a:lnTo>
                        <a:pt x="3307" y="225"/>
                      </a:lnTo>
                      <a:lnTo>
                        <a:pt x="3309" y="226"/>
                      </a:lnTo>
                      <a:lnTo>
                        <a:pt x="3310" y="227"/>
                      </a:lnTo>
                      <a:lnTo>
                        <a:pt x="3312" y="227"/>
                      </a:lnTo>
                      <a:lnTo>
                        <a:pt x="3314" y="227"/>
                      </a:lnTo>
                      <a:lnTo>
                        <a:pt x="3315" y="227"/>
                      </a:lnTo>
                      <a:lnTo>
                        <a:pt x="3317" y="227"/>
                      </a:lnTo>
                      <a:lnTo>
                        <a:pt x="3319" y="227"/>
                      </a:lnTo>
                      <a:lnTo>
                        <a:pt x="3320" y="226"/>
                      </a:lnTo>
                      <a:lnTo>
                        <a:pt x="3322" y="225"/>
                      </a:lnTo>
                      <a:lnTo>
                        <a:pt x="3324" y="225"/>
                      </a:lnTo>
                      <a:lnTo>
                        <a:pt x="3326" y="224"/>
                      </a:lnTo>
                      <a:lnTo>
                        <a:pt x="3327" y="222"/>
                      </a:lnTo>
                      <a:lnTo>
                        <a:pt x="3329" y="221"/>
                      </a:lnTo>
                      <a:lnTo>
                        <a:pt x="3331" y="219"/>
                      </a:lnTo>
                      <a:lnTo>
                        <a:pt x="3332" y="217"/>
                      </a:lnTo>
                      <a:lnTo>
                        <a:pt x="3334" y="216"/>
                      </a:lnTo>
                      <a:lnTo>
                        <a:pt x="3336" y="214"/>
                      </a:lnTo>
                      <a:lnTo>
                        <a:pt x="3338" y="214"/>
                      </a:lnTo>
                      <a:lnTo>
                        <a:pt x="3339" y="213"/>
                      </a:lnTo>
                      <a:lnTo>
                        <a:pt x="3341" y="214"/>
                      </a:lnTo>
                      <a:lnTo>
                        <a:pt x="3343" y="215"/>
                      </a:lnTo>
                      <a:lnTo>
                        <a:pt x="3344" y="217"/>
                      </a:lnTo>
                      <a:lnTo>
                        <a:pt x="3346" y="218"/>
                      </a:lnTo>
                      <a:lnTo>
                        <a:pt x="3348" y="220"/>
                      </a:lnTo>
                      <a:lnTo>
                        <a:pt x="3349" y="220"/>
                      </a:lnTo>
                      <a:lnTo>
                        <a:pt x="3351" y="220"/>
                      </a:lnTo>
                      <a:lnTo>
                        <a:pt x="3353" y="220"/>
                      </a:lnTo>
                      <a:lnTo>
                        <a:pt x="3355" y="218"/>
                      </a:lnTo>
                      <a:lnTo>
                        <a:pt x="3356" y="217"/>
                      </a:lnTo>
                      <a:lnTo>
                        <a:pt x="3358" y="216"/>
                      </a:lnTo>
                      <a:lnTo>
                        <a:pt x="3360" y="215"/>
                      </a:lnTo>
                      <a:lnTo>
                        <a:pt x="3361" y="215"/>
                      </a:lnTo>
                      <a:lnTo>
                        <a:pt x="3363" y="215"/>
                      </a:lnTo>
                      <a:lnTo>
                        <a:pt x="3365" y="216"/>
                      </a:lnTo>
                      <a:lnTo>
                        <a:pt x="3366" y="218"/>
                      </a:lnTo>
                      <a:lnTo>
                        <a:pt x="3368" y="220"/>
                      </a:lnTo>
                      <a:lnTo>
                        <a:pt x="3370" y="222"/>
                      </a:lnTo>
                      <a:lnTo>
                        <a:pt x="3372" y="223"/>
                      </a:lnTo>
                      <a:lnTo>
                        <a:pt x="3373" y="223"/>
                      </a:lnTo>
                      <a:lnTo>
                        <a:pt x="3375" y="223"/>
                      </a:lnTo>
                      <a:lnTo>
                        <a:pt x="3377" y="223"/>
                      </a:lnTo>
                      <a:lnTo>
                        <a:pt x="3378" y="222"/>
                      </a:lnTo>
                      <a:lnTo>
                        <a:pt x="3380" y="221"/>
                      </a:lnTo>
                      <a:lnTo>
                        <a:pt x="3382" y="220"/>
                      </a:lnTo>
                      <a:lnTo>
                        <a:pt x="3384" y="220"/>
                      </a:lnTo>
                      <a:lnTo>
                        <a:pt x="3385" y="220"/>
                      </a:lnTo>
                      <a:lnTo>
                        <a:pt x="3387" y="221"/>
                      </a:lnTo>
                      <a:lnTo>
                        <a:pt x="3389" y="222"/>
                      </a:lnTo>
                      <a:lnTo>
                        <a:pt x="3390" y="223"/>
                      </a:lnTo>
                      <a:lnTo>
                        <a:pt x="3392" y="224"/>
                      </a:lnTo>
                      <a:lnTo>
                        <a:pt x="3394" y="225"/>
                      </a:lnTo>
                      <a:lnTo>
                        <a:pt x="3396" y="227"/>
                      </a:lnTo>
                      <a:lnTo>
                        <a:pt x="3397" y="228"/>
                      </a:lnTo>
                      <a:lnTo>
                        <a:pt x="3399" y="230"/>
                      </a:lnTo>
                      <a:lnTo>
                        <a:pt x="3401" y="232"/>
                      </a:lnTo>
                      <a:lnTo>
                        <a:pt x="3402" y="235"/>
                      </a:lnTo>
                      <a:lnTo>
                        <a:pt x="3404" y="237"/>
                      </a:lnTo>
                      <a:lnTo>
                        <a:pt x="3406" y="240"/>
                      </a:lnTo>
                      <a:lnTo>
                        <a:pt x="3408" y="243"/>
                      </a:lnTo>
                      <a:lnTo>
                        <a:pt x="3409" y="245"/>
                      </a:lnTo>
                      <a:lnTo>
                        <a:pt x="3411" y="246"/>
                      </a:lnTo>
                      <a:lnTo>
                        <a:pt x="3413" y="246"/>
                      </a:lnTo>
                      <a:lnTo>
                        <a:pt x="3414" y="245"/>
                      </a:lnTo>
                      <a:lnTo>
                        <a:pt x="3416" y="242"/>
                      </a:lnTo>
                      <a:lnTo>
                        <a:pt x="3418" y="239"/>
                      </a:lnTo>
                      <a:lnTo>
                        <a:pt x="3420" y="235"/>
                      </a:lnTo>
                      <a:lnTo>
                        <a:pt x="3421" y="230"/>
                      </a:lnTo>
                      <a:lnTo>
                        <a:pt x="3423" y="227"/>
                      </a:lnTo>
                      <a:lnTo>
                        <a:pt x="3425" y="223"/>
                      </a:lnTo>
                      <a:lnTo>
                        <a:pt x="3426" y="220"/>
                      </a:lnTo>
                      <a:lnTo>
                        <a:pt x="3428" y="218"/>
                      </a:lnTo>
                      <a:lnTo>
                        <a:pt x="3430" y="216"/>
                      </a:lnTo>
                      <a:lnTo>
                        <a:pt x="3432" y="215"/>
                      </a:lnTo>
                      <a:lnTo>
                        <a:pt x="3433" y="214"/>
                      </a:lnTo>
                      <a:lnTo>
                        <a:pt x="3435" y="213"/>
                      </a:lnTo>
                      <a:lnTo>
                        <a:pt x="3437" y="212"/>
                      </a:lnTo>
                      <a:lnTo>
                        <a:pt x="3438" y="212"/>
                      </a:lnTo>
                      <a:lnTo>
                        <a:pt x="3440" y="212"/>
                      </a:lnTo>
                      <a:lnTo>
                        <a:pt x="3442" y="212"/>
                      </a:lnTo>
                      <a:lnTo>
                        <a:pt x="3444" y="213"/>
                      </a:lnTo>
                      <a:lnTo>
                        <a:pt x="3445" y="214"/>
                      </a:lnTo>
                      <a:lnTo>
                        <a:pt x="3447" y="215"/>
                      </a:lnTo>
                      <a:lnTo>
                        <a:pt x="3449" y="215"/>
                      </a:lnTo>
                      <a:lnTo>
                        <a:pt x="3450" y="215"/>
                      </a:lnTo>
                      <a:lnTo>
                        <a:pt x="3452" y="214"/>
                      </a:lnTo>
                      <a:lnTo>
                        <a:pt x="3454" y="212"/>
                      </a:lnTo>
                      <a:lnTo>
                        <a:pt x="3456" y="209"/>
                      </a:lnTo>
                      <a:lnTo>
                        <a:pt x="3457" y="206"/>
                      </a:lnTo>
                      <a:lnTo>
                        <a:pt x="3459" y="202"/>
                      </a:lnTo>
                      <a:lnTo>
                        <a:pt x="3461" y="199"/>
                      </a:lnTo>
                      <a:lnTo>
                        <a:pt x="3462" y="197"/>
                      </a:lnTo>
                      <a:lnTo>
                        <a:pt x="3464" y="195"/>
                      </a:lnTo>
                      <a:lnTo>
                        <a:pt x="3466" y="195"/>
                      </a:lnTo>
                      <a:lnTo>
                        <a:pt x="3468" y="196"/>
                      </a:lnTo>
                      <a:lnTo>
                        <a:pt x="3469" y="197"/>
                      </a:lnTo>
                      <a:lnTo>
                        <a:pt x="3471" y="198"/>
                      </a:lnTo>
                      <a:lnTo>
                        <a:pt x="3472" y="200"/>
                      </a:lnTo>
                      <a:lnTo>
                        <a:pt x="3474" y="201"/>
                      </a:lnTo>
                      <a:lnTo>
                        <a:pt x="3476" y="202"/>
                      </a:lnTo>
                      <a:lnTo>
                        <a:pt x="3478" y="203"/>
                      </a:lnTo>
                      <a:lnTo>
                        <a:pt x="3480" y="203"/>
                      </a:lnTo>
                      <a:lnTo>
                        <a:pt x="3481" y="204"/>
                      </a:lnTo>
                      <a:lnTo>
                        <a:pt x="3483" y="204"/>
                      </a:lnTo>
                      <a:lnTo>
                        <a:pt x="3484" y="205"/>
                      </a:lnTo>
                      <a:lnTo>
                        <a:pt x="3486" y="205"/>
                      </a:lnTo>
                      <a:lnTo>
                        <a:pt x="3488" y="206"/>
                      </a:lnTo>
                      <a:lnTo>
                        <a:pt x="3490" y="206"/>
                      </a:lnTo>
                      <a:lnTo>
                        <a:pt x="3492" y="205"/>
                      </a:lnTo>
                      <a:lnTo>
                        <a:pt x="3493" y="203"/>
                      </a:lnTo>
                      <a:lnTo>
                        <a:pt x="3495" y="200"/>
                      </a:lnTo>
                      <a:lnTo>
                        <a:pt x="3496" y="197"/>
                      </a:lnTo>
                      <a:lnTo>
                        <a:pt x="3498" y="193"/>
                      </a:lnTo>
                      <a:lnTo>
                        <a:pt x="3500" y="189"/>
                      </a:lnTo>
                      <a:lnTo>
                        <a:pt x="3502" y="185"/>
                      </a:lnTo>
                      <a:lnTo>
                        <a:pt x="3504" y="181"/>
                      </a:lnTo>
                      <a:lnTo>
                        <a:pt x="3505" y="179"/>
                      </a:lnTo>
                      <a:lnTo>
                        <a:pt x="3507" y="177"/>
                      </a:lnTo>
                      <a:lnTo>
                        <a:pt x="3508" y="176"/>
                      </a:lnTo>
                      <a:lnTo>
                        <a:pt x="3510" y="175"/>
                      </a:lnTo>
                      <a:lnTo>
                        <a:pt x="3512" y="175"/>
                      </a:lnTo>
                      <a:lnTo>
                        <a:pt x="3514" y="176"/>
                      </a:lnTo>
                      <a:lnTo>
                        <a:pt x="3515" y="177"/>
                      </a:lnTo>
                      <a:lnTo>
                        <a:pt x="3517" y="179"/>
                      </a:lnTo>
                      <a:lnTo>
                        <a:pt x="3519" y="181"/>
                      </a:lnTo>
                      <a:lnTo>
                        <a:pt x="3520" y="183"/>
                      </a:lnTo>
                      <a:lnTo>
                        <a:pt x="3522" y="185"/>
                      </a:lnTo>
                      <a:lnTo>
                        <a:pt x="3524" y="188"/>
                      </a:lnTo>
                      <a:lnTo>
                        <a:pt x="3526" y="190"/>
                      </a:lnTo>
                      <a:lnTo>
                        <a:pt x="3527" y="192"/>
                      </a:lnTo>
                      <a:lnTo>
                        <a:pt x="3529" y="193"/>
                      </a:lnTo>
                      <a:lnTo>
                        <a:pt x="3531" y="193"/>
                      </a:lnTo>
                      <a:lnTo>
                        <a:pt x="3532" y="193"/>
                      </a:lnTo>
                      <a:lnTo>
                        <a:pt x="3534" y="193"/>
                      </a:lnTo>
                      <a:lnTo>
                        <a:pt x="3536" y="192"/>
                      </a:lnTo>
                      <a:lnTo>
                        <a:pt x="3538" y="191"/>
                      </a:lnTo>
                      <a:lnTo>
                        <a:pt x="3539" y="190"/>
                      </a:lnTo>
                      <a:lnTo>
                        <a:pt x="3541" y="189"/>
                      </a:lnTo>
                      <a:lnTo>
                        <a:pt x="3543" y="189"/>
                      </a:lnTo>
                      <a:lnTo>
                        <a:pt x="3544" y="189"/>
                      </a:lnTo>
                      <a:lnTo>
                        <a:pt x="3546" y="189"/>
                      </a:lnTo>
                      <a:lnTo>
                        <a:pt x="3548" y="189"/>
                      </a:lnTo>
                      <a:lnTo>
                        <a:pt x="3550" y="189"/>
                      </a:lnTo>
                      <a:lnTo>
                        <a:pt x="3551" y="189"/>
                      </a:lnTo>
                      <a:lnTo>
                        <a:pt x="3553" y="188"/>
                      </a:lnTo>
                      <a:lnTo>
                        <a:pt x="3555" y="187"/>
                      </a:lnTo>
                      <a:lnTo>
                        <a:pt x="3556" y="186"/>
                      </a:lnTo>
                      <a:lnTo>
                        <a:pt x="3558" y="186"/>
                      </a:lnTo>
                      <a:lnTo>
                        <a:pt x="3560" y="185"/>
                      </a:lnTo>
                      <a:lnTo>
                        <a:pt x="3562" y="185"/>
                      </a:lnTo>
                      <a:lnTo>
                        <a:pt x="3563" y="184"/>
                      </a:lnTo>
                      <a:lnTo>
                        <a:pt x="3565" y="184"/>
                      </a:lnTo>
                      <a:lnTo>
                        <a:pt x="3567" y="184"/>
                      </a:lnTo>
                      <a:lnTo>
                        <a:pt x="3568" y="183"/>
                      </a:lnTo>
                      <a:lnTo>
                        <a:pt x="3570" y="183"/>
                      </a:lnTo>
                      <a:lnTo>
                        <a:pt x="3572" y="182"/>
                      </a:lnTo>
                      <a:lnTo>
                        <a:pt x="3573" y="182"/>
                      </a:lnTo>
                      <a:lnTo>
                        <a:pt x="3575" y="183"/>
                      </a:lnTo>
                      <a:lnTo>
                        <a:pt x="3577" y="184"/>
                      </a:lnTo>
                      <a:lnTo>
                        <a:pt x="3579" y="185"/>
                      </a:lnTo>
                      <a:lnTo>
                        <a:pt x="3580" y="187"/>
                      </a:lnTo>
                      <a:lnTo>
                        <a:pt x="3582" y="189"/>
                      </a:lnTo>
                      <a:lnTo>
                        <a:pt x="3584" y="191"/>
                      </a:lnTo>
                      <a:lnTo>
                        <a:pt x="3585" y="193"/>
                      </a:lnTo>
                      <a:lnTo>
                        <a:pt x="3587" y="194"/>
                      </a:lnTo>
                      <a:lnTo>
                        <a:pt x="3589" y="194"/>
                      </a:lnTo>
                      <a:lnTo>
                        <a:pt x="3591" y="194"/>
                      </a:lnTo>
                      <a:lnTo>
                        <a:pt x="3592" y="194"/>
                      </a:lnTo>
                      <a:lnTo>
                        <a:pt x="3594" y="193"/>
                      </a:lnTo>
                      <a:lnTo>
                        <a:pt x="3596" y="192"/>
                      </a:lnTo>
                      <a:lnTo>
                        <a:pt x="3597" y="192"/>
                      </a:lnTo>
                      <a:lnTo>
                        <a:pt x="3599" y="191"/>
                      </a:lnTo>
                      <a:lnTo>
                        <a:pt x="3601" y="191"/>
                      </a:lnTo>
                      <a:lnTo>
                        <a:pt x="3603" y="191"/>
                      </a:lnTo>
                      <a:lnTo>
                        <a:pt x="3604" y="190"/>
                      </a:lnTo>
                      <a:lnTo>
                        <a:pt x="3606" y="188"/>
                      </a:lnTo>
                      <a:lnTo>
                        <a:pt x="3608" y="186"/>
                      </a:lnTo>
                      <a:lnTo>
                        <a:pt x="3609" y="184"/>
                      </a:lnTo>
                      <a:lnTo>
                        <a:pt x="3611" y="181"/>
                      </a:lnTo>
                      <a:lnTo>
                        <a:pt x="3613" y="179"/>
                      </a:lnTo>
                      <a:lnTo>
                        <a:pt x="3615" y="178"/>
                      </a:lnTo>
                      <a:lnTo>
                        <a:pt x="3616" y="179"/>
                      </a:lnTo>
                      <a:lnTo>
                        <a:pt x="3618" y="181"/>
                      </a:lnTo>
                      <a:lnTo>
                        <a:pt x="3619" y="185"/>
                      </a:lnTo>
                      <a:lnTo>
                        <a:pt x="3621" y="190"/>
                      </a:lnTo>
                      <a:lnTo>
                        <a:pt x="3623" y="196"/>
                      </a:lnTo>
                      <a:lnTo>
                        <a:pt x="3625" y="203"/>
                      </a:lnTo>
                      <a:lnTo>
                        <a:pt x="3627" y="208"/>
                      </a:lnTo>
                      <a:lnTo>
                        <a:pt x="3628" y="212"/>
                      </a:lnTo>
                      <a:lnTo>
                        <a:pt x="3630" y="215"/>
                      </a:lnTo>
                      <a:lnTo>
                        <a:pt x="3631" y="216"/>
                      </a:lnTo>
                      <a:lnTo>
                        <a:pt x="3633" y="214"/>
                      </a:lnTo>
                      <a:lnTo>
                        <a:pt x="3635" y="211"/>
                      </a:lnTo>
                      <a:lnTo>
                        <a:pt x="3637" y="207"/>
                      </a:lnTo>
                      <a:lnTo>
                        <a:pt x="3639" y="203"/>
                      </a:lnTo>
                      <a:lnTo>
                        <a:pt x="3640" y="199"/>
                      </a:lnTo>
                      <a:lnTo>
                        <a:pt x="3642" y="197"/>
                      </a:lnTo>
                      <a:lnTo>
                        <a:pt x="3643" y="196"/>
                      </a:lnTo>
                      <a:lnTo>
                        <a:pt x="3645" y="197"/>
                      </a:lnTo>
                      <a:lnTo>
                        <a:pt x="3647" y="199"/>
                      </a:lnTo>
                      <a:lnTo>
                        <a:pt x="3649" y="204"/>
                      </a:lnTo>
                      <a:lnTo>
                        <a:pt x="3650" y="209"/>
                      </a:lnTo>
                      <a:lnTo>
                        <a:pt x="3652" y="214"/>
                      </a:lnTo>
                      <a:lnTo>
                        <a:pt x="3654" y="219"/>
                      </a:lnTo>
                      <a:lnTo>
                        <a:pt x="3655" y="223"/>
                      </a:lnTo>
                      <a:lnTo>
                        <a:pt x="3657" y="225"/>
                      </a:lnTo>
                      <a:lnTo>
                        <a:pt x="3659" y="225"/>
                      </a:lnTo>
                      <a:lnTo>
                        <a:pt x="3661" y="224"/>
                      </a:lnTo>
                      <a:lnTo>
                        <a:pt x="3662" y="222"/>
                      </a:lnTo>
                      <a:lnTo>
                        <a:pt x="3664" y="219"/>
                      </a:lnTo>
                      <a:lnTo>
                        <a:pt x="3666" y="216"/>
                      </a:lnTo>
                      <a:lnTo>
                        <a:pt x="3667" y="214"/>
                      </a:lnTo>
                      <a:lnTo>
                        <a:pt x="3669" y="214"/>
                      </a:lnTo>
                      <a:lnTo>
                        <a:pt x="3671" y="214"/>
                      </a:lnTo>
                      <a:lnTo>
                        <a:pt x="3673" y="215"/>
                      </a:lnTo>
                      <a:lnTo>
                        <a:pt x="3674" y="217"/>
                      </a:lnTo>
                      <a:lnTo>
                        <a:pt x="3676" y="220"/>
                      </a:lnTo>
                      <a:lnTo>
                        <a:pt x="3678" y="222"/>
                      </a:lnTo>
                      <a:lnTo>
                        <a:pt x="3679" y="224"/>
                      </a:lnTo>
                      <a:lnTo>
                        <a:pt x="3681" y="225"/>
                      </a:lnTo>
                      <a:lnTo>
                        <a:pt x="3683" y="226"/>
                      </a:lnTo>
                      <a:lnTo>
                        <a:pt x="3685" y="226"/>
                      </a:lnTo>
                      <a:lnTo>
                        <a:pt x="3686" y="225"/>
                      </a:lnTo>
                      <a:lnTo>
                        <a:pt x="3688" y="224"/>
                      </a:lnTo>
                      <a:lnTo>
                        <a:pt x="3690" y="223"/>
                      </a:lnTo>
                      <a:lnTo>
                        <a:pt x="3691" y="221"/>
                      </a:lnTo>
                      <a:lnTo>
                        <a:pt x="3693" y="220"/>
                      </a:lnTo>
                      <a:lnTo>
                        <a:pt x="3695" y="219"/>
                      </a:lnTo>
                      <a:lnTo>
                        <a:pt x="3697" y="218"/>
                      </a:lnTo>
                      <a:lnTo>
                        <a:pt x="3698" y="216"/>
                      </a:lnTo>
                      <a:lnTo>
                        <a:pt x="3700" y="215"/>
                      </a:lnTo>
                      <a:lnTo>
                        <a:pt x="3702" y="214"/>
                      </a:lnTo>
                      <a:lnTo>
                        <a:pt x="3703" y="212"/>
                      </a:lnTo>
                      <a:lnTo>
                        <a:pt x="3705" y="211"/>
                      </a:lnTo>
                      <a:lnTo>
                        <a:pt x="3707" y="210"/>
                      </a:lnTo>
                      <a:lnTo>
                        <a:pt x="3709" y="210"/>
                      </a:lnTo>
                      <a:lnTo>
                        <a:pt x="3710" y="211"/>
                      </a:lnTo>
                      <a:lnTo>
                        <a:pt x="3712" y="213"/>
                      </a:lnTo>
                      <a:lnTo>
                        <a:pt x="3714" y="215"/>
                      </a:lnTo>
                      <a:lnTo>
                        <a:pt x="3715" y="217"/>
                      </a:lnTo>
                      <a:lnTo>
                        <a:pt x="3717" y="220"/>
                      </a:lnTo>
                      <a:lnTo>
                        <a:pt x="3719" y="222"/>
                      </a:lnTo>
                      <a:lnTo>
                        <a:pt x="3721" y="223"/>
                      </a:lnTo>
                      <a:lnTo>
                        <a:pt x="3722" y="223"/>
                      </a:lnTo>
                      <a:lnTo>
                        <a:pt x="3724" y="223"/>
                      </a:lnTo>
                      <a:lnTo>
                        <a:pt x="3726" y="221"/>
                      </a:lnTo>
                      <a:lnTo>
                        <a:pt x="3727" y="219"/>
                      </a:lnTo>
                      <a:lnTo>
                        <a:pt x="3729" y="217"/>
                      </a:lnTo>
                      <a:lnTo>
                        <a:pt x="3731" y="216"/>
                      </a:lnTo>
                      <a:lnTo>
                        <a:pt x="3733" y="215"/>
                      </a:lnTo>
                      <a:lnTo>
                        <a:pt x="3734" y="215"/>
                      </a:lnTo>
                      <a:lnTo>
                        <a:pt x="3736" y="215"/>
                      </a:lnTo>
                      <a:lnTo>
                        <a:pt x="3738" y="216"/>
                      </a:lnTo>
                      <a:lnTo>
                        <a:pt x="3739" y="216"/>
                      </a:lnTo>
                      <a:lnTo>
                        <a:pt x="3741" y="216"/>
                      </a:lnTo>
                      <a:lnTo>
                        <a:pt x="3743" y="215"/>
                      </a:lnTo>
                      <a:lnTo>
                        <a:pt x="3745" y="213"/>
                      </a:lnTo>
                      <a:lnTo>
                        <a:pt x="3746" y="210"/>
                      </a:lnTo>
                      <a:lnTo>
                        <a:pt x="3748" y="207"/>
                      </a:lnTo>
                      <a:lnTo>
                        <a:pt x="3750" y="203"/>
                      </a:lnTo>
                      <a:lnTo>
                        <a:pt x="3751" y="199"/>
                      </a:lnTo>
                      <a:lnTo>
                        <a:pt x="3753" y="196"/>
                      </a:lnTo>
                      <a:lnTo>
                        <a:pt x="3755" y="194"/>
                      </a:lnTo>
                      <a:lnTo>
                        <a:pt x="3757" y="192"/>
                      </a:lnTo>
                      <a:lnTo>
                        <a:pt x="3758" y="192"/>
                      </a:lnTo>
                      <a:lnTo>
                        <a:pt x="3760" y="192"/>
                      </a:lnTo>
                      <a:lnTo>
                        <a:pt x="3762" y="192"/>
                      </a:lnTo>
                      <a:lnTo>
                        <a:pt x="3763" y="192"/>
                      </a:lnTo>
                      <a:lnTo>
                        <a:pt x="3765" y="192"/>
                      </a:lnTo>
                      <a:lnTo>
                        <a:pt x="3767" y="191"/>
                      </a:lnTo>
                      <a:lnTo>
                        <a:pt x="3769" y="190"/>
                      </a:lnTo>
                      <a:lnTo>
                        <a:pt x="3770" y="190"/>
                      </a:lnTo>
                      <a:lnTo>
                        <a:pt x="3772" y="190"/>
                      </a:lnTo>
                      <a:lnTo>
                        <a:pt x="3774" y="190"/>
                      </a:lnTo>
                      <a:lnTo>
                        <a:pt x="3775" y="192"/>
                      </a:lnTo>
                      <a:lnTo>
                        <a:pt x="3777" y="194"/>
                      </a:lnTo>
                      <a:lnTo>
                        <a:pt x="3779" y="197"/>
                      </a:lnTo>
                      <a:lnTo>
                        <a:pt x="3780" y="199"/>
                      </a:lnTo>
                      <a:lnTo>
                        <a:pt x="3782" y="202"/>
                      </a:lnTo>
                      <a:lnTo>
                        <a:pt x="3784" y="202"/>
                      </a:lnTo>
                      <a:lnTo>
                        <a:pt x="3785" y="202"/>
                      </a:lnTo>
                      <a:lnTo>
                        <a:pt x="3787" y="200"/>
                      </a:lnTo>
                      <a:lnTo>
                        <a:pt x="3789" y="197"/>
                      </a:lnTo>
                      <a:lnTo>
                        <a:pt x="3791" y="194"/>
                      </a:lnTo>
                      <a:lnTo>
                        <a:pt x="3792" y="191"/>
                      </a:lnTo>
                      <a:lnTo>
                        <a:pt x="3794" y="189"/>
                      </a:lnTo>
                      <a:lnTo>
                        <a:pt x="3796" y="189"/>
                      </a:lnTo>
                      <a:lnTo>
                        <a:pt x="3797" y="191"/>
                      </a:lnTo>
                      <a:lnTo>
                        <a:pt x="3799" y="194"/>
                      </a:lnTo>
                      <a:lnTo>
                        <a:pt x="3801" y="197"/>
                      </a:lnTo>
                      <a:lnTo>
                        <a:pt x="3803" y="200"/>
                      </a:lnTo>
                      <a:lnTo>
                        <a:pt x="3804" y="201"/>
                      </a:lnTo>
                      <a:lnTo>
                        <a:pt x="3806" y="201"/>
                      </a:lnTo>
                      <a:lnTo>
                        <a:pt x="3808" y="198"/>
                      </a:lnTo>
                      <a:lnTo>
                        <a:pt x="3809" y="194"/>
                      </a:lnTo>
                      <a:lnTo>
                        <a:pt x="3811" y="189"/>
                      </a:lnTo>
                      <a:lnTo>
                        <a:pt x="3813" y="183"/>
                      </a:lnTo>
                      <a:lnTo>
                        <a:pt x="3814" y="178"/>
                      </a:lnTo>
                      <a:lnTo>
                        <a:pt x="3816" y="175"/>
                      </a:lnTo>
                      <a:lnTo>
                        <a:pt x="3818" y="174"/>
                      </a:lnTo>
                      <a:lnTo>
                        <a:pt x="3820" y="177"/>
                      </a:lnTo>
                      <a:lnTo>
                        <a:pt x="3821" y="181"/>
                      </a:lnTo>
                      <a:lnTo>
                        <a:pt x="3823" y="187"/>
                      </a:lnTo>
                      <a:lnTo>
                        <a:pt x="3825" y="193"/>
                      </a:lnTo>
                      <a:lnTo>
                        <a:pt x="3826" y="200"/>
                      </a:lnTo>
                      <a:lnTo>
                        <a:pt x="3828" y="205"/>
                      </a:lnTo>
                      <a:lnTo>
                        <a:pt x="3830" y="210"/>
                      </a:lnTo>
                      <a:lnTo>
                        <a:pt x="3832" y="212"/>
                      </a:lnTo>
                      <a:lnTo>
                        <a:pt x="3833" y="213"/>
                      </a:lnTo>
                      <a:lnTo>
                        <a:pt x="3835" y="213"/>
                      </a:lnTo>
                      <a:lnTo>
                        <a:pt x="3837" y="213"/>
                      </a:lnTo>
                      <a:lnTo>
                        <a:pt x="3838" y="212"/>
                      </a:lnTo>
                      <a:lnTo>
                        <a:pt x="3840" y="212"/>
                      </a:lnTo>
                      <a:lnTo>
                        <a:pt x="3842" y="211"/>
                      </a:lnTo>
                      <a:lnTo>
                        <a:pt x="3844" y="211"/>
                      </a:lnTo>
                      <a:lnTo>
                        <a:pt x="3845" y="210"/>
                      </a:lnTo>
                      <a:lnTo>
                        <a:pt x="3847" y="209"/>
                      </a:lnTo>
                      <a:lnTo>
                        <a:pt x="3849" y="207"/>
                      </a:lnTo>
                      <a:lnTo>
                        <a:pt x="3850" y="205"/>
                      </a:lnTo>
                      <a:lnTo>
                        <a:pt x="3852" y="202"/>
                      </a:lnTo>
                      <a:lnTo>
                        <a:pt x="3854" y="201"/>
                      </a:lnTo>
                      <a:lnTo>
                        <a:pt x="3856" y="200"/>
                      </a:lnTo>
                      <a:lnTo>
                        <a:pt x="3857" y="201"/>
                      </a:lnTo>
                      <a:lnTo>
                        <a:pt x="3859" y="203"/>
                      </a:lnTo>
                      <a:lnTo>
                        <a:pt x="3861" y="207"/>
                      </a:lnTo>
                      <a:lnTo>
                        <a:pt x="3862" y="212"/>
                      </a:lnTo>
                      <a:lnTo>
                        <a:pt x="3864" y="217"/>
                      </a:lnTo>
                      <a:lnTo>
                        <a:pt x="3866" y="222"/>
                      </a:lnTo>
                      <a:lnTo>
                        <a:pt x="3868" y="225"/>
                      </a:lnTo>
                      <a:lnTo>
                        <a:pt x="3869" y="227"/>
                      </a:lnTo>
                      <a:lnTo>
                        <a:pt x="3871" y="227"/>
                      </a:lnTo>
                      <a:lnTo>
                        <a:pt x="3873" y="225"/>
                      </a:lnTo>
                      <a:lnTo>
                        <a:pt x="3874" y="222"/>
                      </a:lnTo>
                      <a:lnTo>
                        <a:pt x="3876" y="219"/>
                      </a:lnTo>
                      <a:lnTo>
                        <a:pt x="3878" y="216"/>
                      </a:lnTo>
                      <a:lnTo>
                        <a:pt x="3880" y="214"/>
                      </a:lnTo>
                      <a:lnTo>
                        <a:pt x="3881" y="214"/>
                      </a:lnTo>
                      <a:lnTo>
                        <a:pt x="3883" y="215"/>
                      </a:lnTo>
                      <a:lnTo>
                        <a:pt x="3885" y="216"/>
                      </a:lnTo>
                      <a:lnTo>
                        <a:pt x="3886" y="219"/>
                      </a:lnTo>
                      <a:lnTo>
                        <a:pt x="3888" y="221"/>
                      </a:lnTo>
                      <a:lnTo>
                        <a:pt x="3890" y="221"/>
                      </a:lnTo>
                      <a:lnTo>
                        <a:pt x="3892" y="221"/>
                      </a:lnTo>
                      <a:lnTo>
                        <a:pt x="3893" y="219"/>
                      </a:lnTo>
                      <a:lnTo>
                        <a:pt x="3895" y="216"/>
                      </a:lnTo>
                      <a:lnTo>
                        <a:pt x="3897" y="211"/>
                      </a:lnTo>
                      <a:lnTo>
                        <a:pt x="3898" y="207"/>
                      </a:lnTo>
                      <a:lnTo>
                        <a:pt x="3900" y="204"/>
                      </a:lnTo>
                      <a:lnTo>
                        <a:pt x="3902" y="202"/>
                      </a:lnTo>
                      <a:lnTo>
                        <a:pt x="3904" y="201"/>
                      </a:lnTo>
                      <a:lnTo>
                        <a:pt x="3905" y="202"/>
                      </a:lnTo>
                      <a:lnTo>
                        <a:pt x="3907" y="204"/>
                      </a:lnTo>
                      <a:lnTo>
                        <a:pt x="3909" y="208"/>
                      </a:lnTo>
                      <a:lnTo>
                        <a:pt x="3910" y="212"/>
                      </a:lnTo>
                      <a:lnTo>
                        <a:pt x="3912" y="215"/>
                      </a:lnTo>
                      <a:lnTo>
                        <a:pt x="3914" y="217"/>
                      </a:lnTo>
                      <a:lnTo>
                        <a:pt x="3916" y="217"/>
                      </a:lnTo>
                      <a:lnTo>
                        <a:pt x="3917" y="216"/>
                      </a:lnTo>
                      <a:lnTo>
                        <a:pt x="3919" y="213"/>
                      </a:lnTo>
                      <a:lnTo>
                        <a:pt x="3920" y="209"/>
                      </a:lnTo>
                      <a:lnTo>
                        <a:pt x="3922" y="205"/>
                      </a:lnTo>
                      <a:lnTo>
                        <a:pt x="3924" y="201"/>
                      </a:lnTo>
                      <a:lnTo>
                        <a:pt x="3926" y="198"/>
                      </a:lnTo>
                      <a:lnTo>
                        <a:pt x="3928" y="197"/>
                      </a:lnTo>
                      <a:lnTo>
                        <a:pt x="3929" y="197"/>
                      </a:lnTo>
                      <a:lnTo>
                        <a:pt x="3931" y="199"/>
                      </a:lnTo>
                      <a:lnTo>
                        <a:pt x="3932" y="202"/>
                      </a:lnTo>
                      <a:lnTo>
                        <a:pt x="3934" y="205"/>
                      </a:lnTo>
                      <a:lnTo>
                        <a:pt x="3936" y="208"/>
                      </a:lnTo>
                      <a:lnTo>
                        <a:pt x="3938" y="209"/>
                      </a:lnTo>
                      <a:lnTo>
                        <a:pt x="3940" y="210"/>
                      </a:lnTo>
                      <a:lnTo>
                        <a:pt x="3941" y="210"/>
                      </a:lnTo>
                      <a:lnTo>
                        <a:pt x="3943" y="209"/>
                      </a:lnTo>
                      <a:lnTo>
                        <a:pt x="3944" y="208"/>
                      </a:lnTo>
                      <a:lnTo>
                        <a:pt x="3946" y="207"/>
                      </a:lnTo>
                      <a:lnTo>
                        <a:pt x="3948" y="208"/>
                      </a:lnTo>
                      <a:lnTo>
                        <a:pt x="3950" y="210"/>
                      </a:lnTo>
                      <a:lnTo>
                        <a:pt x="3952" y="213"/>
                      </a:lnTo>
                      <a:lnTo>
                        <a:pt x="3953" y="216"/>
                      </a:lnTo>
                      <a:lnTo>
                        <a:pt x="3955" y="220"/>
                      </a:lnTo>
                      <a:lnTo>
                        <a:pt x="3956" y="222"/>
                      </a:lnTo>
                      <a:lnTo>
                        <a:pt x="3958" y="223"/>
                      </a:lnTo>
                      <a:lnTo>
                        <a:pt x="3960" y="221"/>
                      </a:lnTo>
                      <a:lnTo>
                        <a:pt x="3962" y="218"/>
                      </a:lnTo>
                      <a:lnTo>
                        <a:pt x="3963" y="214"/>
                      </a:lnTo>
                      <a:lnTo>
                        <a:pt x="3965" y="209"/>
                      </a:lnTo>
                      <a:lnTo>
                        <a:pt x="3967" y="205"/>
                      </a:lnTo>
                      <a:lnTo>
                        <a:pt x="3968" y="203"/>
                      </a:lnTo>
                      <a:lnTo>
                        <a:pt x="3970" y="203"/>
                      </a:lnTo>
                      <a:lnTo>
                        <a:pt x="3972" y="206"/>
                      </a:lnTo>
                      <a:lnTo>
                        <a:pt x="3974" y="211"/>
                      </a:lnTo>
                      <a:lnTo>
                        <a:pt x="3975" y="217"/>
                      </a:lnTo>
                      <a:lnTo>
                        <a:pt x="3977" y="223"/>
                      </a:lnTo>
                      <a:lnTo>
                        <a:pt x="3979" y="227"/>
                      </a:lnTo>
                      <a:lnTo>
                        <a:pt x="3980" y="229"/>
                      </a:lnTo>
                      <a:lnTo>
                        <a:pt x="3982" y="228"/>
                      </a:lnTo>
                      <a:lnTo>
                        <a:pt x="3984" y="224"/>
                      </a:lnTo>
                      <a:lnTo>
                        <a:pt x="3986" y="220"/>
                      </a:lnTo>
                      <a:lnTo>
                        <a:pt x="3987" y="214"/>
                      </a:lnTo>
                      <a:lnTo>
                        <a:pt x="3989" y="210"/>
                      </a:lnTo>
                      <a:lnTo>
                        <a:pt x="3991" y="207"/>
                      </a:lnTo>
                      <a:lnTo>
                        <a:pt x="3992" y="207"/>
                      </a:lnTo>
                      <a:lnTo>
                        <a:pt x="3994" y="208"/>
                      </a:lnTo>
                      <a:lnTo>
                        <a:pt x="3996" y="210"/>
                      </a:lnTo>
                      <a:lnTo>
                        <a:pt x="3998" y="213"/>
                      </a:lnTo>
                      <a:lnTo>
                        <a:pt x="3999" y="215"/>
                      </a:lnTo>
                      <a:lnTo>
                        <a:pt x="4001" y="216"/>
                      </a:lnTo>
                      <a:lnTo>
                        <a:pt x="4003" y="216"/>
                      </a:lnTo>
                      <a:lnTo>
                        <a:pt x="4004" y="215"/>
                      </a:lnTo>
                      <a:lnTo>
                        <a:pt x="4006" y="214"/>
                      </a:lnTo>
                      <a:lnTo>
                        <a:pt x="4008" y="213"/>
                      </a:lnTo>
                      <a:lnTo>
                        <a:pt x="4010" y="213"/>
                      </a:lnTo>
                      <a:lnTo>
                        <a:pt x="4011" y="215"/>
                      </a:lnTo>
                      <a:lnTo>
                        <a:pt x="4013" y="217"/>
                      </a:lnTo>
                      <a:lnTo>
                        <a:pt x="4015" y="221"/>
                      </a:lnTo>
                      <a:lnTo>
                        <a:pt x="4016" y="225"/>
                      </a:lnTo>
                      <a:lnTo>
                        <a:pt x="4018" y="228"/>
                      </a:lnTo>
                      <a:lnTo>
                        <a:pt x="4020" y="229"/>
                      </a:lnTo>
                      <a:lnTo>
                        <a:pt x="4021" y="228"/>
                      </a:lnTo>
                      <a:lnTo>
                        <a:pt x="4023" y="225"/>
                      </a:lnTo>
                      <a:lnTo>
                        <a:pt x="4025" y="221"/>
                      </a:lnTo>
                      <a:lnTo>
                        <a:pt x="4027" y="217"/>
                      </a:lnTo>
                      <a:lnTo>
                        <a:pt x="4028" y="214"/>
                      </a:lnTo>
                      <a:lnTo>
                        <a:pt x="4030" y="213"/>
                      </a:lnTo>
                      <a:lnTo>
                        <a:pt x="4032" y="214"/>
                      </a:lnTo>
                      <a:lnTo>
                        <a:pt x="4033" y="217"/>
                      </a:lnTo>
                      <a:lnTo>
                        <a:pt x="4035" y="221"/>
                      </a:lnTo>
                      <a:lnTo>
                        <a:pt x="4037" y="224"/>
                      </a:lnTo>
                      <a:lnTo>
                        <a:pt x="4039" y="227"/>
                      </a:lnTo>
                      <a:lnTo>
                        <a:pt x="4040" y="226"/>
                      </a:lnTo>
                      <a:lnTo>
                        <a:pt x="4042" y="222"/>
                      </a:lnTo>
                      <a:lnTo>
                        <a:pt x="4044" y="214"/>
                      </a:lnTo>
                      <a:lnTo>
                        <a:pt x="4045" y="204"/>
                      </a:lnTo>
                      <a:lnTo>
                        <a:pt x="4047" y="191"/>
                      </a:lnTo>
                      <a:lnTo>
                        <a:pt x="4049" y="179"/>
                      </a:lnTo>
                      <a:lnTo>
                        <a:pt x="4051" y="167"/>
                      </a:lnTo>
                      <a:lnTo>
                        <a:pt x="4052" y="158"/>
                      </a:lnTo>
                      <a:lnTo>
                        <a:pt x="4054" y="153"/>
                      </a:lnTo>
                      <a:lnTo>
                        <a:pt x="4056" y="150"/>
                      </a:lnTo>
                      <a:lnTo>
                        <a:pt x="4057" y="150"/>
                      </a:lnTo>
                      <a:lnTo>
                        <a:pt x="4059" y="153"/>
                      </a:lnTo>
                      <a:lnTo>
                        <a:pt x="4061" y="156"/>
                      </a:lnTo>
                      <a:lnTo>
                        <a:pt x="4063" y="159"/>
                      </a:lnTo>
                      <a:lnTo>
                        <a:pt x="4064" y="160"/>
                      </a:lnTo>
                      <a:lnTo>
                        <a:pt x="4066" y="160"/>
                      </a:lnTo>
                      <a:lnTo>
                        <a:pt x="4067" y="159"/>
                      </a:lnTo>
                      <a:lnTo>
                        <a:pt x="4069" y="156"/>
                      </a:lnTo>
                      <a:lnTo>
                        <a:pt x="4071" y="153"/>
                      </a:lnTo>
                      <a:lnTo>
                        <a:pt x="4073" y="150"/>
                      </a:lnTo>
                      <a:lnTo>
                        <a:pt x="4075" y="148"/>
                      </a:lnTo>
                      <a:lnTo>
                        <a:pt x="4076" y="147"/>
                      </a:lnTo>
                      <a:lnTo>
                        <a:pt x="4078" y="148"/>
                      </a:lnTo>
                      <a:lnTo>
                        <a:pt x="4079" y="149"/>
                      </a:lnTo>
                      <a:lnTo>
                        <a:pt x="4081" y="151"/>
                      </a:lnTo>
                      <a:lnTo>
                        <a:pt x="4083" y="153"/>
                      </a:lnTo>
                      <a:lnTo>
                        <a:pt x="4085" y="155"/>
                      </a:lnTo>
                      <a:lnTo>
                        <a:pt x="4086" y="155"/>
                      </a:lnTo>
                      <a:lnTo>
                        <a:pt x="4088" y="155"/>
                      </a:lnTo>
                      <a:lnTo>
                        <a:pt x="4090" y="154"/>
                      </a:lnTo>
                      <a:lnTo>
                        <a:pt x="4091" y="152"/>
                      </a:lnTo>
                      <a:lnTo>
                        <a:pt x="4093" y="149"/>
                      </a:lnTo>
                      <a:lnTo>
                        <a:pt x="4095" y="147"/>
                      </a:lnTo>
                      <a:lnTo>
                        <a:pt x="4097" y="145"/>
                      </a:lnTo>
                      <a:lnTo>
                        <a:pt x="4098" y="145"/>
                      </a:lnTo>
                      <a:lnTo>
                        <a:pt x="4100" y="146"/>
                      </a:lnTo>
                      <a:lnTo>
                        <a:pt x="4102" y="148"/>
                      </a:lnTo>
                      <a:lnTo>
                        <a:pt x="4103" y="152"/>
                      </a:lnTo>
                      <a:lnTo>
                        <a:pt x="4105" y="156"/>
                      </a:lnTo>
                      <a:lnTo>
                        <a:pt x="4107" y="161"/>
                      </a:lnTo>
                      <a:lnTo>
                        <a:pt x="4109" y="166"/>
                      </a:lnTo>
                      <a:lnTo>
                        <a:pt x="4110" y="170"/>
                      </a:lnTo>
                      <a:lnTo>
                        <a:pt x="4112" y="173"/>
                      </a:lnTo>
                      <a:lnTo>
                        <a:pt x="4114" y="174"/>
                      </a:lnTo>
                      <a:lnTo>
                        <a:pt x="4115" y="174"/>
                      </a:lnTo>
                      <a:lnTo>
                        <a:pt x="4117" y="172"/>
                      </a:lnTo>
                      <a:lnTo>
                        <a:pt x="4119" y="168"/>
                      </a:lnTo>
                      <a:lnTo>
                        <a:pt x="4121" y="164"/>
                      </a:lnTo>
                      <a:lnTo>
                        <a:pt x="4122" y="160"/>
                      </a:lnTo>
                      <a:lnTo>
                        <a:pt x="4124" y="155"/>
                      </a:lnTo>
                      <a:lnTo>
                        <a:pt x="4126" y="152"/>
                      </a:lnTo>
                      <a:lnTo>
                        <a:pt x="4127" y="150"/>
                      </a:lnTo>
                      <a:lnTo>
                        <a:pt x="4129" y="149"/>
                      </a:lnTo>
                      <a:lnTo>
                        <a:pt x="4131" y="149"/>
                      </a:lnTo>
                      <a:lnTo>
                        <a:pt x="4133" y="151"/>
                      </a:lnTo>
                      <a:lnTo>
                        <a:pt x="4134" y="153"/>
                      </a:lnTo>
                      <a:lnTo>
                        <a:pt x="4136" y="155"/>
                      </a:lnTo>
                      <a:lnTo>
                        <a:pt x="4138" y="158"/>
                      </a:lnTo>
                      <a:lnTo>
                        <a:pt x="4139" y="160"/>
                      </a:lnTo>
                      <a:lnTo>
                        <a:pt x="4141" y="161"/>
                      </a:lnTo>
                      <a:lnTo>
                        <a:pt x="4143" y="161"/>
                      </a:lnTo>
                      <a:lnTo>
                        <a:pt x="4145" y="161"/>
                      </a:lnTo>
                      <a:lnTo>
                        <a:pt x="4146" y="161"/>
                      </a:lnTo>
                      <a:lnTo>
                        <a:pt x="4148" y="160"/>
                      </a:lnTo>
                      <a:lnTo>
                        <a:pt x="4150" y="159"/>
                      </a:lnTo>
                      <a:lnTo>
                        <a:pt x="4151" y="158"/>
                      </a:lnTo>
                      <a:lnTo>
                        <a:pt x="4153" y="156"/>
                      </a:lnTo>
                      <a:lnTo>
                        <a:pt x="4155" y="154"/>
                      </a:lnTo>
                      <a:lnTo>
                        <a:pt x="4157" y="152"/>
                      </a:lnTo>
                      <a:lnTo>
                        <a:pt x="4158" y="150"/>
                      </a:lnTo>
                      <a:lnTo>
                        <a:pt x="4160" y="147"/>
                      </a:lnTo>
                      <a:lnTo>
                        <a:pt x="4162" y="145"/>
                      </a:lnTo>
                      <a:lnTo>
                        <a:pt x="4163" y="143"/>
                      </a:lnTo>
                      <a:lnTo>
                        <a:pt x="4165" y="142"/>
                      </a:lnTo>
                      <a:lnTo>
                        <a:pt x="4167" y="142"/>
                      </a:lnTo>
                      <a:lnTo>
                        <a:pt x="4169" y="143"/>
                      </a:lnTo>
                      <a:lnTo>
                        <a:pt x="4170" y="144"/>
                      </a:lnTo>
                      <a:lnTo>
                        <a:pt x="4172" y="146"/>
                      </a:lnTo>
                      <a:lnTo>
                        <a:pt x="4174" y="148"/>
                      </a:lnTo>
                      <a:lnTo>
                        <a:pt x="4175" y="150"/>
                      </a:lnTo>
                      <a:lnTo>
                        <a:pt x="4177" y="152"/>
                      </a:lnTo>
                      <a:lnTo>
                        <a:pt x="4179" y="153"/>
                      </a:lnTo>
                      <a:lnTo>
                        <a:pt x="4181" y="153"/>
                      </a:lnTo>
                      <a:lnTo>
                        <a:pt x="4182" y="153"/>
                      </a:lnTo>
                      <a:lnTo>
                        <a:pt x="4184" y="154"/>
                      </a:lnTo>
                      <a:lnTo>
                        <a:pt x="4186" y="154"/>
                      </a:lnTo>
                      <a:lnTo>
                        <a:pt x="4187" y="154"/>
                      </a:lnTo>
                      <a:lnTo>
                        <a:pt x="4189" y="155"/>
                      </a:lnTo>
                      <a:lnTo>
                        <a:pt x="4191" y="156"/>
                      </a:lnTo>
                      <a:lnTo>
                        <a:pt x="4193" y="157"/>
                      </a:lnTo>
                      <a:lnTo>
                        <a:pt x="4194" y="157"/>
                      </a:lnTo>
                      <a:lnTo>
                        <a:pt x="4196" y="158"/>
                      </a:lnTo>
                      <a:lnTo>
                        <a:pt x="4198" y="157"/>
                      </a:lnTo>
                      <a:lnTo>
                        <a:pt x="4199" y="157"/>
                      </a:lnTo>
                      <a:lnTo>
                        <a:pt x="4201" y="156"/>
                      </a:lnTo>
                      <a:lnTo>
                        <a:pt x="4203" y="156"/>
                      </a:lnTo>
                      <a:lnTo>
                        <a:pt x="4205" y="156"/>
                      </a:lnTo>
                      <a:lnTo>
                        <a:pt x="4206" y="156"/>
                      </a:lnTo>
                      <a:lnTo>
                        <a:pt x="4208" y="157"/>
                      </a:lnTo>
                      <a:lnTo>
                        <a:pt x="4210" y="158"/>
                      </a:lnTo>
                      <a:lnTo>
                        <a:pt x="4211" y="160"/>
                      </a:lnTo>
                      <a:lnTo>
                        <a:pt x="4213" y="160"/>
                      </a:lnTo>
                      <a:lnTo>
                        <a:pt x="4215" y="160"/>
                      </a:lnTo>
                      <a:lnTo>
                        <a:pt x="4217" y="160"/>
                      </a:lnTo>
                      <a:lnTo>
                        <a:pt x="4218" y="158"/>
                      </a:lnTo>
                      <a:lnTo>
                        <a:pt x="4220" y="156"/>
                      </a:lnTo>
                      <a:lnTo>
                        <a:pt x="4221" y="154"/>
                      </a:lnTo>
                      <a:lnTo>
                        <a:pt x="4223" y="152"/>
                      </a:lnTo>
                      <a:lnTo>
                        <a:pt x="4225" y="152"/>
                      </a:lnTo>
                      <a:lnTo>
                        <a:pt x="4227" y="152"/>
                      </a:lnTo>
                      <a:lnTo>
                        <a:pt x="4228" y="153"/>
                      </a:lnTo>
                      <a:lnTo>
                        <a:pt x="4230" y="155"/>
                      </a:lnTo>
                      <a:lnTo>
                        <a:pt x="4232" y="158"/>
                      </a:lnTo>
                      <a:lnTo>
                        <a:pt x="4233" y="160"/>
                      </a:lnTo>
                      <a:lnTo>
                        <a:pt x="4235" y="161"/>
                      </a:lnTo>
                      <a:lnTo>
                        <a:pt x="4237" y="161"/>
                      </a:lnTo>
                      <a:lnTo>
                        <a:pt x="4239" y="160"/>
                      </a:lnTo>
                      <a:lnTo>
                        <a:pt x="4240" y="159"/>
                      </a:lnTo>
                      <a:lnTo>
                        <a:pt x="4242" y="156"/>
                      </a:lnTo>
                      <a:lnTo>
                        <a:pt x="4244" y="153"/>
                      </a:lnTo>
                      <a:lnTo>
                        <a:pt x="4245" y="151"/>
                      </a:lnTo>
                      <a:lnTo>
                        <a:pt x="4247" y="149"/>
                      </a:lnTo>
                      <a:lnTo>
                        <a:pt x="4249" y="147"/>
                      </a:lnTo>
                      <a:lnTo>
                        <a:pt x="4251" y="147"/>
                      </a:lnTo>
                      <a:lnTo>
                        <a:pt x="4252" y="146"/>
                      </a:lnTo>
                      <a:lnTo>
                        <a:pt x="4254" y="145"/>
                      </a:lnTo>
                      <a:lnTo>
                        <a:pt x="4256" y="144"/>
                      </a:lnTo>
                      <a:lnTo>
                        <a:pt x="4257" y="143"/>
                      </a:lnTo>
                      <a:lnTo>
                        <a:pt x="4259" y="141"/>
                      </a:lnTo>
                      <a:lnTo>
                        <a:pt x="4261" y="139"/>
                      </a:lnTo>
                      <a:lnTo>
                        <a:pt x="4263" y="137"/>
                      </a:lnTo>
                      <a:lnTo>
                        <a:pt x="4264" y="135"/>
                      </a:lnTo>
                      <a:lnTo>
                        <a:pt x="4266" y="135"/>
                      </a:lnTo>
                      <a:lnTo>
                        <a:pt x="4268" y="135"/>
                      </a:lnTo>
                      <a:lnTo>
                        <a:pt x="4269" y="137"/>
                      </a:lnTo>
                      <a:lnTo>
                        <a:pt x="4271" y="141"/>
                      </a:lnTo>
                      <a:lnTo>
                        <a:pt x="4273" y="145"/>
                      </a:lnTo>
                      <a:lnTo>
                        <a:pt x="4274" y="149"/>
                      </a:lnTo>
                      <a:lnTo>
                        <a:pt x="4275" y="150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7" name="Freeform 113">
                  <a:extLst>
                    <a:ext uri="{FF2B5EF4-FFF2-40B4-BE49-F238E27FC236}">
                      <a16:creationId xmlns:a16="http://schemas.microsoft.com/office/drawing/2014/main" id="{96A6C325-B6B1-4740-B887-08705D6E0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5002212"/>
                  <a:ext cx="2484000" cy="392113"/>
                </a:xfrm>
                <a:custGeom>
                  <a:avLst/>
                  <a:gdLst>
                    <a:gd name="T0" fmla="*/ 67 w 4275"/>
                    <a:gd name="T1" fmla="*/ 218 h 247"/>
                    <a:gd name="T2" fmla="*/ 135 w 4275"/>
                    <a:gd name="T3" fmla="*/ 172 h 247"/>
                    <a:gd name="T4" fmla="*/ 203 w 4275"/>
                    <a:gd name="T5" fmla="*/ 122 h 247"/>
                    <a:gd name="T6" fmla="*/ 272 w 4275"/>
                    <a:gd name="T7" fmla="*/ 163 h 247"/>
                    <a:gd name="T8" fmla="*/ 340 w 4275"/>
                    <a:gd name="T9" fmla="*/ 161 h 247"/>
                    <a:gd name="T10" fmla="*/ 408 w 4275"/>
                    <a:gd name="T11" fmla="*/ 152 h 247"/>
                    <a:gd name="T12" fmla="*/ 477 w 4275"/>
                    <a:gd name="T13" fmla="*/ 134 h 247"/>
                    <a:gd name="T14" fmla="*/ 545 w 4275"/>
                    <a:gd name="T15" fmla="*/ 156 h 247"/>
                    <a:gd name="T16" fmla="*/ 614 w 4275"/>
                    <a:gd name="T17" fmla="*/ 133 h 247"/>
                    <a:gd name="T18" fmla="*/ 682 w 4275"/>
                    <a:gd name="T19" fmla="*/ 125 h 247"/>
                    <a:gd name="T20" fmla="*/ 750 w 4275"/>
                    <a:gd name="T21" fmla="*/ 147 h 247"/>
                    <a:gd name="T22" fmla="*/ 819 w 4275"/>
                    <a:gd name="T23" fmla="*/ 149 h 247"/>
                    <a:gd name="T24" fmla="*/ 887 w 4275"/>
                    <a:gd name="T25" fmla="*/ 116 h 247"/>
                    <a:gd name="T26" fmla="*/ 956 w 4275"/>
                    <a:gd name="T27" fmla="*/ 115 h 247"/>
                    <a:gd name="T28" fmla="*/ 1024 w 4275"/>
                    <a:gd name="T29" fmla="*/ 105 h 247"/>
                    <a:gd name="T30" fmla="*/ 1092 w 4275"/>
                    <a:gd name="T31" fmla="*/ 122 h 247"/>
                    <a:gd name="T32" fmla="*/ 1161 w 4275"/>
                    <a:gd name="T33" fmla="*/ 116 h 247"/>
                    <a:gd name="T34" fmla="*/ 1229 w 4275"/>
                    <a:gd name="T35" fmla="*/ 108 h 247"/>
                    <a:gd name="T36" fmla="*/ 1298 w 4275"/>
                    <a:gd name="T37" fmla="*/ 118 h 247"/>
                    <a:gd name="T38" fmla="*/ 1366 w 4275"/>
                    <a:gd name="T39" fmla="*/ 117 h 247"/>
                    <a:gd name="T40" fmla="*/ 1435 w 4275"/>
                    <a:gd name="T41" fmla="*/ 85 h 247"/>
                    <a:gd name="T42" fmla="*/ 1503 w 4275"/>
                    <a:gd name="T43" fmla="*/ 58 h 247"/>
                    <a:gd name="T44" fmla="*/ 1571 w 4275"/>
                    <a:gd name="T45" fmla="*/ 71 h 247"/>
                    <a:gd name="T46" fmla="*/ 1640 w 4275"/>
                    <a:gd name="T47" fmla="*/ 58 h 247"/>
                    <a:gd name="T48" fmla="*/ 1708 w 4275"/>
                    <a:gd name="T49" fmla="*/ 34 h 247"/>
                    <a:gd name="T50" fmla="*/ 1776 w 4275"/>
                    <a:gd name="T51" fmla="*/ 45 h 247"/>
                    <a:gd name="T52" fmla="*/ 1845 w 4275"/>
                    <a:gd name="T53" fmla="*/ 37 h 247"/>
                    <a:gd name="T54" fmla="*/ 1913 w 4275"/>
                    <a:gd name="T55" fmla="*/ 51 h 247"/>
                    <a:gd name="T56" fmla="*/ 1982 w 4275"/>
                    <a:gd name="T57" fmla="*/ 54 h 247"/>
                    <a:gd name="T58" fmla="*/ 2050 w 4275"/>
                    <a:gd name="T59" fmla="*/ 74 h 247"/>
                    <a:gd name="T60" fmla="*/ 2118 w 4275"/>
                    <a:gd name="T61" fmla="*/ 76 h 247"/>
                    <a:gd name="T62" fmla="*/ 2187 w 4275"/>
                    <a:gd name="T63" fmla="*/ 88 h 247"/>
                    <a:gd name="T64" fmla="*/ 2255 w 4275"/>
                    <a:gd name="T65" fmla="*/ 81 h 247"/>
                    <a:gd name="T66" fmla="*/ 2323 w 4275"/>
                    <a:gd name="T67" fmla="*/ 109 h 247"/>
                    <a:gd name="T68" fmla="*/ 2392 w 4275"/>
                    <a:gd name="T69" fmla="*/ 82 h 247"/>
                    <a:gd name="T70" fmla="*/ 2460 w 4275"/>
                    <a:gd name="T71" fmla="*/ 96 h 247"/>
                    <a:gd name="T72" fmla="*/ 2529 w 4275"/>
                    <a:gd name="T73" fmla="*/ 82 h 247"/>
                    <a:gd name="T74" fmla="*/ 2597 w 4275"/>
                    <a:gd name="T75" fmla="*/ 69 h 247"/>
                    <a:gd name="T76" fmla="*/ 2665 w 4275"/>
                    <a:gd name="T77" fmla="*/ 89 h 247"/>
                    <a:gd name="T78" fmla="*/ 2734 w 4275"/>
                    <a:gd name="T79" fmla="*/ 18 h 247"/>
                    <a:gd name="T80" fmla="*/ 2802 w 4275"/>
                    <a:gd name="T81" fmla="*/ 57 h 247"/>
                    <a:gd name="T82" fmla="*/ 2871 w 4275"/>
                    <a:gd name="T83" fmla="*/ 100 h 247"/>
                    <a:gd name="T84" fmla="*/ 2939 w 4275"/>
                    <a:gd name="T85" fmla="*/ 91 h 247"/>
                    <a:gd name="T86" fmla="*/ 3008 w 4275"/>
                    <a:gd name="T87" fmla="*/ 167 h 247"/>
                    <a:gd name="T88" fmla="*/ 3076 w 4275"/>
                    <a:gd name="T89" fmla="*/ 169 h 247"/>
                    <a:gd name="T90" fmla="*/ 3144 w 4275"/>
                    <a:gd name="T91" fmla="*/ 199 h 247"/>
                    <a:gd name="T92" fmla="*/ 3213 w 4275"/>
                    <a:gd name="T93" fmla="*/ 176 h 247"/>
                    <a:gd name="T94" fmla="*/ 3281 w 4275"/>
                    <a:gd name="T95" fmla="*/ 211 h 247"/>
                    <a:gd name="T96" fmla="*/ 3349 w 4275"/>
                    <a:gd name="T97" fmla="*/ 203 h 247"/>
                    <a:gd name="T98" fmla="*/ 3418 w 4275"/>
                    <a:gd name="T99" fmla="*/ 210 h 247"/>
                    <a:gd name="T100" fmla="*/ 3486 w 4275"/>
                    <a:gd name="T101" fmla="*/ 185 h 247"/>
                    <a:gd name="T102" fmla="*/ 3555 w 4275"/>
                    <a:gd name="T103" fmla="*/ 167 h 247"/>
                    <a:gd name="T104" fmla="*/ 3623 w 4275"/>
                    <a:gd name="T105" fmla="*/ 173 h 247"/>
                    <a:gd name="T106" fmla="*/ 3691 w 4275"/>
                    <a:gd name="T107" fmla="*/ 184 h 247"/>
                    <a:gd name="T108" fmla="*/ 3760 w 4275"/>
                    <a:gd name="T109" fmla="*/ 160 h 247"/>
                    <a:gd name="T110" fmla="*/ 3828 w 4275"/>
                    <a:gd name="T111" fmla="*/ 178 h 247"/>
                    <a:gd name="T112" fmla="*/ 3897 w 4275"/>
                    <a:gd name="T113" fmla="*/ 181 h 247"/>
                    <a:gd name="T114" fmla="*/ 3965 w 4275"/>
                    <a:gd name="T115" fmla="*/ 182 h 247"/>
                    <a:gd name="T116" fmla="*/ 4033 w 4275"/>
                    <a:gd name="T117" fmla="*/ 185 h 247"/>
                    <a:gd name="T118" fmla="*/ 4102 w 4275"/>
                    <a:gd name="T119" fmla="*/ 141 h 247"/>
                    <a:gd name="T120" fmla="*/ 4170 w 4275"/>
                    <a:gd name="T121" fmla="*/ 136 h 247"/>
                    <a:gd name="T122" fmla="*/ 4239 w 4275"/>
                    <a:gd name="T123" fmla="*/ 151 h 2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47">
                      <a:moveTo>
                        <a:pt x="0" y="215"/>
                      </a:moveTo>
                      <a:lnTo>
                        <a:pt x="1" y="215"/>
                      </a:lnTo>
                      <a:lnTo>
                        <a:pt x="3" y="213"/>
                      </a:lnTo>
                      <a:lnTo>
                        <a:pt x="5" y="211"/>
                      </a:lnTo>
                      <a:lnTo>
                        <a:pt x="7" y="208"/>
                      </a:lnTo>
                      <a:lnTo>
                        <a:pt x="8" y="206"/>
                      </a:lnTo>
                      <a:lnTo>
                        <a:pt x="10" y="205"/>
                      </a:lnTo>
                      <a:lnTo>
                        <a:pt x="12" y="204"/>
                      </a:lnTo>
                      <a:lnTo>
                        <a:pt x="13" y="203"/>
                      </a:lnTo>
                      <a:lnTo>
                        <a:pt x="15" y="202"/>
                      </a:lnTo>
                      <a:lnTo>
                        <a:pt x="17" y="202"/>
                      </a:lnTo>
                      <a:lnTo>
                        <a:pt x="19" y="201"/>
                      </a:lnTo>
                      <a:lnTo>
                        <a:pt x="20" y="200"/>
                      </a:lnTo>
                      <a:lnTo>
                        <a:pt x="22" y="199"/>
                      </a:lnTo>
                      <a:lnTo>
                        <a:pt x="24" y="199"/>
                      </a:lnTo>
                      <a:lnTo>
                        <a:pt x="25" y="199"/>
                      </a:lnTo>
                      <a:lnTo>
                        <a:pt x="27" y="200"/>
                      </a:lnTo>
                      <a:lnTo>
                        <a:pt x="29" y="203"/>
                      </a:lnTo>
                      <a:lnTo>
                        <a:pt x="31" y="205"/>
                      </a:lnTo>
                      <a:lnTo>
                        <a:pt x="32" y="208"/>
                      </a:lnTo>
                      <a:lnTo>
                        <a:pt x="34" y="211"/>
                      </a:lnTo>
                      <a:lnTo>
                        <a:pt x="36" y="214"/>
                      </a:lnTo>
                      <a:lnTo>
                        <a:pt x="37" y="216"/>
                      </a:lnTo>
                      <a:lnTo>
                        <a:pt x="39" y="217"/>
                      </a:lnTo>
                      <a:lnTo>
                        <a:pt x="41" y="217"/>
                      </a:lnTo>
                      <a:lnTo>
                        <a:pt x="43" y="216"/>
                      </a:lnTo>
                      <a:lnTo>
                        <a:pt x="44" y="215"/>
                      </a:lnTo>
                      <a:lnTo>
                        <a:pt x="46" y="214"/>
                      </a:lnTo>
                      <a:lnTo>
                        <a:pt x="48" y="213"/>
                      </a:lnTo>
                      <a:lnTo>
                        <a:pt x="49" y="213"/>
                      </a:lnTo>
                      <a:lnTo>
                        <a:pt x="51" y="213"/>
                      </a:lnTo>
                      <a:lnTo>
                        <a:pt x="53" y="213"/>
                      </a:lnTo>
                      <a:lnTo>
                        <a:pt x="55" y="214"/>
                      </a:lnTo>
                      <a:lnTo>
                        <a:pt x="56" y="214"/>
                      </a:lnTo>
                      <a:lnTo>
                        <a:pt x="58" y="214"/>
                      </a:lnTo>
                      <a:lnTo>
                        <a:pt x="60" y="213"/>
                      </a:lnTo>
                      <a:lnTo>
                        <a:pt x="61" y="213"/>
                      </a:lnTo>
                      <a:lnTo>
                        <a:pt x="63" y="214"/>
                      </a:lnTo>
                      <a:lnTo>
                        <a:pt x="65" y="215"/>
                      </a:lnTo>
                      <a:lnTo>
                        <a:pt x="67" y="218"/>
                      </a:lnTo>
                      <a:lnTo>
                        <a:pt x="68" y="222"/>
                      </a:lnTo>
                      <a:lnTo>
                        <a:pt x="70" y="227"/>
                      </a:lnTo>
                      <a:lnTo>
                        <a:pt x="72" y="233"/>
                      </a:lnTo>
                      <a:lnTo>
                        <a:pt x="73" y="238"/>
                      </a:lnTo>
                      <a:lnTo>
                        <a:pt x="75" y="243"/>
                      </a:lnTo>
                      <a:lnTo>
                        <a:pt x="77" y="246"/>
                      </a:lnTo>
                      <a:lnTo>
                        <a:pt x="79" y="247"/>
                      </a:lnTo>
                      <a:lnTo>
                        <a:pt x="80" y="245"/>
                      </a:lnTo>
                      <a:lnTo>
                        <a:pt x="82" y="241"/>
                      </a:lnTo>
                      <a:lnTo>
                        <a:pt x="84" y="237"/>
                      </a:lnTo>
                      <a:lnTo>
                        <a:pt x="85" y="232"/>
                      </a:lnTo>
                      <a:lnTo>
                        <a:pt x="87" y="229"/>
                      </a:lnTo>
                      <a:lnTo>
                        <a:pt x="89" y="227"/>
                      </a:lnTo>
                      <a:lnTo>
                        <a:pt x="91" y="227"/>
                      </a:lnTo>
                      <a:lnTo>
                        <a:pt x="92" y="228"/>
                      </a:lnTo>
                      <a:lnTo>
                        <a:pt x="94" y="231"/>
                      </a:lnTo>
                      <a:lnTo>
                        <a:pt x="96" y="235"/>
                      </a:lnTo>
                      <a:lnTo>
                        <a:pt x="97" y="238"/>
                      </a:lnTo>
                      <a:lnTo>
                        <a:pt x="99" y="240"/>
                      </a:lnTo>
                      <a:lnTo>
                        <a:pt x="101" y="239"/>
                      </a:lnTo>
                      <a:lnTo>
                        <a:pt x="103" y="237"/>
                      </a:lnTo>
                      <a:lnTo>
                        <a:pt x="104" y="234"/>
                      </a:lnTo>
                      <a:lnTo>
                        <a:pt x="106" y="230"/>
                      </a:lnTo>
                      <a:lnTo>
                        <a:pt x="107" y="227"/>
                      </a:lnTo>
                      <a:lnTo>
                        <a:pt x="109" y="225"/>
                      </a:lnTo>
                      <a:lnTo>
                        <a:pt x="111" y="225"/>
                      </a:lnTo>
                      <a:lnTo>
                        <a:pt x="113" y="227"/>
                      </a:lnTo>
                      <a:lnTo>
                        <a:pt x="114" y="230"/>
                      </a:lnTo>
                      <a:lnTo>
                        <a:pt x="116" y="235"/>
                      </a:lnTo>
                      <a:lnTo>
                        <a:pt x="118" y="240"/>
                      </a:lnTo>
                      <a:lnTo>
                        <a:pt x="119" y="243"/>
                      </a:lnTo>
                      <a:lnTo>
                        <a:pt x="121" y="245"/>
                      </a:lnTo>
                      <a:lnTo>
                        <a:pt x="123" y="244"/>
                      </a:lnTo>
                      <a:lnTo>
                        <a:pt x="125" y="240"/>
                      </a:lnTo>
                      <a:lnTo>
                        <a:pt x="126" y="233"/>
                      </a:lnTo>
                      <a:lnTo>
                        <a:pt x="128" y="223"/>
                      </a:lnTo>
                      <a:lnTo>
                        <a:pt x="130" y="211"/>
                      </a:lnTo>
                      <a:lnTo>
                        <a:pt x="131" y="198"/>
                      </a:lnTo>
                      <a:lnTo>
                        <a:pt x="133" y="185"/>
                      </a:lnTo>
                      <a:lnTo>
                        <a:pt x="135" y="172"/>
                      </a:lnTo>
                      <a:lnTo>
                        <a:pt x="137" y="160"/>
                      </a:lnTo>
                      <a:lnTo>
                        <a:pt x="138" y="148"/>
                      </a:lnTo>
                      <a:lnTo>
                        <a:pt x="140" y="139"/>
                      </a:lnTo>
                      <a:lnTo>
                        <a:pt x="142" y="130"/>
                      </a:lnTo>
                      <a:lnTo>
                        <a:pt x="143" y="124"/>
                      </a:lnTo>
                      <a:lnTo>
                        <a:pt x="145" y="118"/>
                      </a:lnTo>
                      <a:lnTo>
                        <a:pt x="147" y="115"/>
                      </a:lnTo>
                      <a:lnTo>
                        <a:pt x="149" y="114"/>
                      </a:lnTo>
                      <a:lnTo>
                        <a:pt x="150" y="114"/>
                      </a:lnTo>
                      <a:lnTo>
                        <a:pt x="152" y="117"/>
                      </a:lnTo>
                      <a:lnTo>
                        <a:pt x="154" y="120"/>
                      </a:lnTo>
                      <a:lnTo>
                        <a:pt x="155" y="125"/>
                      </a:lnTo>
                      <a:lnTo>
                        <a:pt x="157" y="130"/>
                      </a:lnTo>
                      <a:lnTo>
                        <a:pt x="159" y="135"/>
                      </a:lnTo>
                      <a:lnTo>
                        <a:pt x="160" y="138"/>
                      </a:lnTo>
                      <a:lnTo>
                        <a:pt x="162" y="140"/>
                      </a:lnTo>
                      <a:lnTo>
                        <a:pt x="164" y="140"/>
                      </a:lnTo>
                      <a:lnTo>
                        <a:pt x="166" y="138"/>
                      </a:lnTo>
                      <a:lnTo>
                        <a:pt x="167" y="134"/>
                      </a:lnTo>
                      <a:lnTo>
                        <a:pt x="169" y="129"/>
                      </a:lnTo>
                      <a:lnTo>
                        <a:pt x="171" y="123"/>
                      </a:lnTo>
                      <a:lnTo>
                        <a:pt x="172" y="118"/>
                      </a:lnTo>
                      <a:lnTo>
                        <a:pt x="174" y="113"/>
                      </a:lnTo>
                      <a:lnTo>
                        <a:pt x="176" y="111"/>
                      </a:lnTo>
                      <a:lnTo>
                        <a:pt x="178" y="110"/>
                      </a:lnTo>
                      <a:lnTo>
                        <a:pt x="179" y="112"/>
                      </a:lnTo>
                      <a:lnTo>
                        <a:pt x="181" y="115"/>
                      </a:lnTo>
                      <a:lnTo>
                        <a:pt x="183" y="119"/>
                      </a:lnTo>
                      <a:lnTo>
                        <a:pt x="184" y="125"/>
                      </a:lnTo>
                      <a:lnTo>
                        <a:pt x="186" y="130"/>
                      </a:lnTo>
                      <a:lnTo>
                        <a:pt x="188" y="134"/>
                      </a:lnTo>
                      <a:lnTo>
                        <a:pt x="190" y="137"/>
                      </a:lnTo>
                      <a:lnTo>
                        <a:pt x="191" y="138"/>
                      </a:lnTo>
                      <a:lnTo>
                        <a:pt x="193" y="138"/>
                      </a:lnTo>
                      <a:lnTo>
                        <a:pt x="195" y="136"/>
                      </a:lnTo>
                      <a:lnTo>
                        <a:pt x="196" y="133"/>
                      </a:lnTo>
                      <a:lnTo>
                        <a:pt x="198" y="130"/>
                      </a:lnTo>
                      <a:lnTo>
                        <a:pt x="200" y="126"/>
                      </a:lnTo>
                      <a:lnTo>
                        <a:pt x="202" y="124"/>
                      </a:lnTo>
                      <a:lnTo>
                        <a:pt x="203" y="122"/>
                      </a:lnTo>
                      <a:lnTo>
                        <a:pt x="205" y="121"/>
                      </a:lnTo>
                      <a:lnTo>
                        <a:pt x="207" y="121"/>
                      </a:lnTo>
                      <a:lnTo>
                        <a:pt x="208" y="122"/>
                      </a:lnTo>
                      <a:lnTo>
                        <a:pt x="210" y="124"/>
                      </a:lnTo>
                      <a:lnTo>
                        <a:pt x="212" y="126"/>
                      </a:lnTo>
                      <a:lnTo>
                        <a:pt x="214" y="129"/>
                      </a:lnTo>
                      <a:lnTo>
                        <a:pt x="215" y="131"/>
                      </a:lnTo>
                      <a:lnTo>
                        <a:pt x="217" y="134"/>
                      </a:lnTo>
                      <a:lnTo>
                        <a:pt x="219" y="137"/>
                      </a:lnTo>
                      <a:lnTo>
                        <a:pt x="220" y="140"/>
                      </a:lnTo>
                      <a:lnTo>
                        <a:pt x="222" y="142"/>
                      </a:lnTo>
                      <a:lnTo>
                        <a:pt x="224" y="144"/>
                      </a:lnTo>
                      <a:lnTo>
                        <a:pt x="226" y="146"/>
                      </a:lnTo>
                      <a:lnTo>
                        <a:pt x="227" y="147"/>
                      </a:lnTo>
                      <a:lnTo>
                        <a:pt x="229" y="148"/>
                      </a:lnTo>
                      <a:lnTo>
                        <a:pt x="231" y="149"/>
                      </a:lnTo>
                      <a:lnTo>
                        <a:pt x="232" y="150"/>
                      </a:lnTo>
                      <a:lnTo>
                        <a:pt x="234" y="151"/>
                      </a:lnTo>
                      <a:lnTo>
                        <a:pt x="236" y="152"/>
                      </a:lnTo>
                      <a:lnTo>
                        <a:pt x="238" y="153"/>
                      </a:lnTo>
                      <a:lnTo>
                        <a:pt x="239" y="154"/>
                      </a:lnTo>
                      <a:lnTo>
                        <a:pt x="241" y="155"/>
                      </a:lnTo>
                      <a:lnTo>
                        <a:pt x="242" y="156"/>
                      </a:lnTo>
                      <a:lnTo>
                        <a:pt x="244" y="157"/>
                      </a:lnTo>
                      <a:lnTo>
                        <a:pt x="246" y="158"/>
                      </a:lnTo>
                      <a:lnTo>
                        <a:pt x="248" y="159"/>
                      </a:lnTo>
                      <a:lnTo>
                        <a:pt x="250" y="159"/>
                      </a:lnTo>
                      <a:lnTo>
                        <a:pt x="251" y="160"/>
                      </a:lnTo>
                      <a:lnTo>
                        <a:pt x="253" y="160"/>
                      </a:lnTo>
                      <a:lnTo>
                        <a:pt x="254" y="160"/>
                      </a:lnTo>
                      <a:lnTo>
                        <a:pt x="256" y="161"/>
                      </a:lnTo>
                      <a:lnTo>
                        <a:pt x="258" y="161"/>
                      </a:lnTo>
                      <a:lnTo>
                        <a:pt x="260" y="162"/>
                      </a:lnTo>
                      <a:lnTo>
                        <a:pt x="262" y="163"/>
                      </a:lnTo>
                      <a:lnTo>
                        <a:pt x="263" y="165"/>
                      </a:lnTo>
                      <a:lnTo>
                        <a:pt x="265" y="165"/>
                      </a:lnTo>
                      <a:lnTo>
                        <a:pt x="266" y="166"/>
                      </a:lnTo>
                      <a:lnTo>
                        <a:pt x="268" y="165"/>
                      </a:lnTo>
                      <a:lnTo>
                        <a:pt x="270" y="164"/>
                      </a:lnTo>
                      <a:lnTo>
                        <a:pt x="272" y="163"/>
                      </a:lnTo>
                      <a:lnTo>
                        <a:pt x="274" y="161"/>
                      </a:lnTo>
                      <a:lnTo>
                        <a:pt x="275" y="160"/>
                      </a:lnTo>
                      <a:lnTo>
                        <a:pt x="277" y="158"/>
                      </a:lnTo>
                      <a:lnTo>
                        <a:pt x="278" y="157"/>
                      </a:lnTo>
                      <a:lnTo>
                        <a:pt x="280" y="156"/>
                      </a:lnTo>
                      <a:lnTo>
                        <a:pt x="282" y="155"/>
                      </a:lnTo>
                      <a:lnTo>
                        <a:pt x="284" y="155"/>
                      </a:lnTo>
                      <a:lnTo>
                        <a:pt x="285" y="154"/>
                      </a:lnTo>
                      <a:lnTo>
                        <a:pt x="287" y="153"/>
                      </a:lnTo>
                      <a:lnTo>
                        <a:pt x="289" y="151"/>
                      </a:lnTo>
                      <a:lnTo>
                        <a:pt x="290" y="150"/>
                      </a:lnTo>
                      <a:lnTo>
                        <a:pt x="292" y="149"/>
                      </a:lnTo>
                      <a:lnTo>
                        <a:pt x="294" y="147"/>
                      </a:lnTo>
                      <a:lnTo>
                        <a:pt x="296" y="146"/>
                      </a:lnTo>
                      <a:lnTo>
                        <a:pt x="297" y="146"/>
                      </a:lnTo>
                      <a:lnTo>
                        <a:pt x="299" y="146"/>
                      </a:lnTo>
                      <a:lnTo>
                        <a:pt x="301" y="146"/>
                      </a:lnTo>
                      <a:lnTo>
                        <a:pt x="302" y="146"/>
                      </a:lnTo>
                      <a:lnTo>
                        <a:pt x="304" y="146"/>
                      </a:lnTo>
                      <a:lnTo>
                        <a:pt x="306" y="145"/>
                      </a:lnTo>
                      <a:lnTo>
                        <a:pt x="308" y="143"/>
                      </a:lnTo>
                      <a:lnTo>
                        <a:pt x="309" y="140"/>
                      </a:lnTo>
                      <a:lnTo>
                        <a:pt x="311" y="137"/>
                      </a:lnTo>
                      <a:lnTo>
                        <a:pt x="313" y="134"/>
                      </a:lnTo>
                      <a:lnTo>
                        <a:pt x="314" y="131"/>
                      </a:lnTo>
                      <a:lnTo>
                        <a:pt x="316" y="129"/>
                      </a:lnTo>
                      <a:lnTo>
                        <a:pt x="318" y="129"/>
                      </a:lnTo>
                      <a:lnTo>
                        <a:pt x="320" y="130"/>
                      </a:lnTo>
                      <a:lnTo>
                        <a:pt x="321" y="133"/>
                      </a:lnTo>
                      <a:lnTo>
                        <a:pt x="323" y="137"/>
                      </a:lnTo>
                      <a:lnTo>
                        <a:pt x="325" y="143"/>
                      </a:lnTo>
                      <a:lnTo>
                        <a:pt x="326" y="148"/>
                      </a:lnTo>
                      <a:lnTo>
                        <a:pt x="328" y="154"/>
                      </a:lnTo>
                      <a:lnTo>
                        <a:pt x="330" y="158"/>
                      </a:lnTo>
                      <a:lnTo>
                        <a:pt x="332" y="161"/>
                      </a:lnTo>
                      <a:lnTo>
                        <a:pt x="333" y="163"/>
                      </a:lnTo>
                      <a:lnTo>
                        <a:pt x="335" y="164"/>
                      </a:lnTo>
                      <a:lnTo>
                        <a:pt x="337" y="163"/>
                      </a:lnTo>
                      <a:lnTo>
                        <a:pt x="338" y="162"/>
                      </a:lnTo>
                      <a:lnTo>
                        <a:pt x="340" y="161"/>
                      </a:lnTo>
                      <a:lnTo>
                        <a:pt x="342" y="159"/>
                      </a:lnTo>
                      <a:lnTo>
                        <a:pt x="344" y="159"/>
                      </a:lnTo>
                      <a:lnTo>
                        <a:pt x="345" y="159"/>
                      </a:lnTo>
                      <a:lnTo>
                        <a:pt x="347" y="160"/>
                      </a:lnTo>
                      <a:lnTo>
                        <a:pt x="349" y="162"/>
                      </a:lnTo>
                      <a:lnTo>
                        <a:pt x="350" y="165"/>
                      </a:lnTo>
                      <a:lnTo>
                        <a:pt x="352" y="168"/>
                      </a:lnTo>
                      <a:lnTo>
                        <a:pt x="354" y="172"/>
                      </a:lnTo>
                      <a:lnTo>
                        <a:pt x="356" y="176"/>
                      </a:lnTo>
                      <a:lnTo>
                        <a:pt x="357" y="179"/>
                      </a:lnTo>
                      <a:lnTo>
                        <a:pt x="359" y="181"/>
                      </a:lnTo>
                      <a:lnTo>
                        <a:pt x="361" y="181"/>
                      </a:lnTo>
                      <a:lnTo>
                        <a:pt x="362" y="180"/>
                      </a:lnTo>
                      <a:lnTo>
                        <a:pt x="364" y="178"/>
                      </a:lnTo>
                      <a:lnTo>
                        <a:pt x="366" y="175"/>
                      </a:lnTo>
                      <a:lnTo>
                        <a:pt x="367" y="172"/>
                      </a:lnTo>
                      <a:lnTo>
                        <a:pt x="369" y="169"/>
                      </a:lnTo>
                      <a:lnTo>
                        <a:pt x="371" y="166"/>
                      </a:lnTo>
                      <a:lnTo>
                        <a:pt x="373" y="163"/>
                      </a:lnTo>
                      <a:lnTo>
                        <a:pt x="374" y="162"/>
                      </a:lnTo>
                      <a:lnTo>
                        <a:pt x="376" y="161"/>
                      </a:lnTo>
                      <a:lnTo>
                        <a:pt x="378" y="160"/>
                      </a:lnTo>
                      <a:lnTo>
                        <a:pt x="379" y="159"/>
                      </a:lnTo>
                      <a:lnTo>
                        <a:pt x="381" y="157"/>
                      </a:lnTo>
                      <a:lnTo>
                        <a:pt x="383" y="155"/>
                      </a:lnTo>
                      <a:lnTo>
                        <a:pt x="385" y="152"/>
                      </a:lnTo>
                      <a:lnTo>
                        <a:pt x="386" y="149"/>
                      </a:lnTo>
                      <a:lnTo>
                        <a:pt x="388" y="147"/>
                      </a:lnTo>
                      <a:lnTo>
                        <a:pt x="390" y="146"/>
                      </a:lnTo>
                      <a:lnTo>
                        <a:pt x="391" y="146"/>
                      </a:lnTo>
                      <a:lnTo>
                        <a:pt x="393" y="147"/>
                      </a:lnTo>
                      <a:lnTo>
                        <a:pt x="395" y="149"/>
                      </a:lnTo>
                      <a:lnTo>
                        <a:pt x="397" y="152"/>
                      </a:lnTo>
                      <a:lnTo>
                        <a:pt x="398" y="156"/>
                      </a:lnTo>
                      <a:lnTo>
                        <a:pt x="400" y="159"/>
                      </a:lnTo>
                      <a:lnTo>
                        <a:pt x="402" y="160"/>
                      </a:lnTo>
                      <a:lnTo>
                        <a:pt x="403" y="160"/>
                      </a:lnTo>
                      <a:lnTo>
                        <a:pt x="405" y="159"/>
                      </a:lnTo>
                      <a:lnTo>
                        <a:pt x="407" y="156"/>
                      </a:lnTo>
                      <a:lnTo>
                        <a:pt x="408" y="152"/>
                      </a:lnTo>
                      <a:lnTo>
                        <a:pt x="410" y="148"/>
                      </a:lnTo>
                      <a:lnTo>
                        <a:pt x="412" y="145"/>
                      </a:lnTo>
                      <a:lnTo>
                        <a:pt x="413" y="143"/>
                      </a:lnTo>
                      <a:lnTo>
                        <a:pt x="415" y="143"/>
                      </a:lnTo>
                      <a:lnTo>
                        <a:pt x="417" y="146"/>
                      </a:lnTo>
                      <a:lnTo>
                        <a:pt x="419" y="148"/>
                      </a:lnTo>
                      <a:lnTo>
                        <a:pt x="420" y="152"/>
                      </a:lnTo>
                      <a:lnTo>
                        <a:pt x="422" y="155"/>
                      </a:lnTo>
                      <a:lnTo>
                        <a:pt x="424" y="157"/>
                      </a:lnTo>
                      <a:lnTo>
                        <a:pt x="425" y="156"/>
                      </a:lnTo>
                      <a:lnTo>
                        <a:pt x="427" y="154"/>
                      </a:lnTo>
                      <a:lnTo>
                        <a:pt x="429" y="150"/>
                      </a:lnTo>
                      <a:lnTo>
                        <a:pt x="431" y="144"/>
                      </a:lnTo>
                      <a:lnTo>
                        <a:pt x="432" y="138"/>
                      </a:lnTo>
                      <a:lnTo>
                        <a:pt x="434" y="132"/>
                      </a:lnTo>
                      <a:lnTo>
                        <a:pt x="436" y="128"/>
                      </a:lnTo>
                      <a:lnTo>
                        <a:pt x="437" y="126"/>
                      </a:lnTo>
                      <a:lnTo>
                        <a:pt x="439" y="126"/>
                      </a:lnTo>
                      <a:lnTo>
                        <a:pt x="441" y="128"/>
                      </a:lnTo>
                      <a:lnTo>
                        <a:pt x="443" y="130"/>
                      </a:lnTo>
                      <a:lnTo>
                        <a:pt x="444" y="132"/>
                      </a:lnTo>
                      <a:lnTo>
                        <a:pt x="446" y="134"/>
                      </a:lnTo>
                      <a:lnTo>
                        <a:pt x="448" y="135"/>
                      </a:lnTo>
                      <a:lnTo>
                        <a:pt x="449" y="135"/>
                      </a:lnTo>
                      <a:lnTo>
                        <a:pt x="451" y="133"/>
                      </a:lnTo>
                      <a:lnTo>
                        <a:pt x="453" y="131"/>
                      </a:lnTo>
                      <a:lnTo>
                        <a:pt x="455" y="129"/>
                      </a:lnTo>
                      <a:lnTo>
                        <a:pt x="456" y="128"/>
                      </a:lnTo>
                      <a:lnTo>
                        <a:pt x="458" y="129"/>
                      </a:lnTo>
                      <a:lnTo>
                        <a:pt x="460" y="131"/>
                      </a:lnTo>
                      <a:lnTo>
                        <a:pt x="461" y="134"/>
                      </a:lnTo>
                      <a:lnTo>
                        <a:pt x="463" y="137"/>
                      </a:lnTo>
                      <a:lnTo>
                        <a:pt x="465" y="141"/>
                      </a:lnTo>
                      <a:lnTo>
                        <a:pt x="467" y="143"/>
                      </a:lnTo>
                      <a:lnTo>
                        <a:pt x="468" y="143"/>
                      </a:lnTo>
                      <a:lnTo>
                        <a:pt x="470" y="142"/>
                      </a:lnTo>
                      <a:lnTo>
                        <a:pt x="472" y="140"/>
                      </a:lnTo>
                      <a:lnTo>
                        <a:pt x="473" y="137"/>
                      </a:lnTo>
                      <a:lnTo>
                        <a:pt x="475" y="135"/>
                      </a:lnTo>
                      <a:lnTo>
                        <a:pt x="477" y="134"/>
                      </a:lnTo>
                      <a:lnTo>
                        <a:pt x="479" y="136"/>
                      </a:lnTo>
                      <a:lnTo>
                        <a:pt x="480" y="139"/>
                      </a:lnTo>
                      <a:lnTo>
                        <a:pt x="482" y="145"/>
                      </a:lnTo>
                      <a:lnTo>
                        <a:pt x="484" y="151"/>
                      </a:lnTo>
                      <a:lnTo>
                        <a:pt x="485" y="157"/>
                      </a:lnTo>
                      <a:lnTo>
                        <a:pt x="487" y="161"/>
                      </a:lnTo>
                      <a:lnTo>
                        <a:pt x="489" y="163"/>
                      </a:lnTo>
                      <a:lnTo>
                        <a:pt x="491" y="162"/>
                      </a:lnTo>
                      <a:lnTo>
                        <a:pt x="492" y="159"/>
                      </a:lnTo>
                      <a:lnTo>
                        <a:pt x="494" y="154"/>
                      </a:lnTo>
                      <a:lnTo>
                        <a:pt x="496" y="149"/>
                      </a:lnTo>
                      <a:lnTo>
                        <a:pt x="497" y="144"/>
                      </a:lnTo>
                      <a:lnTo>
                        <a:pt x="499" y="141"/>
                      </a:lnTo>
                      <a:lnTo>
                        <a:pt x="501" y="141"/>
                      </a:lnTo>
                      <a:lnTo>
                        <a:pt x="503" y="142"/>
                      </a:lnTo>
                      <a:lnTo>
                        <a:pt x="504" y="146"/>
                      </a:lnTo>
                      <a:lnTo>
                        <a:pt x="506" y="150"/>
                      </a:lnTo>
                      <a:lnTo>
                        <a:pt x="508" y="155"/>
                      </a:lnTo>
                      <a:lnTo>
                        <a:pt x="509" y="160"/>
                      </a:lnTo>
                      <a:lnTo>
                        <a:pt x="511" y="163"/>
                      </a:lnTo>
                      <a:lnTo>
                        <a:pt x="513" y="165"/>
                      </a:lnTo>
                      <a:lnTo>
                        <a:pt x="515" y="166"/>
                      </a:lnTo>
                      <a:lnTo>
                        <a:pt x="516" y="165"/>
                      </a:lnTo>
                      <a:lnTo>
                        <a:pt x="518" y="162"/>
                      </a:lnTo>
                      <a:lnTo>
                        <a:pt x="520" y="160"/>
                      </a:lnTo>
                      <a:lnTo>
                        <a:pt x="521" y="157"/>
                      </a:lnTo>
                      <a:lnTo>
                        <a:pt x="523" y="154"/>
                      </a:lnTo>
                      <a:lnTo>
                        <a:pt x="525" y="151"/>
                      </a:lnTo>
                      <a:lnTo>
                        <a:pt x="527" y="149"/>
                      </a:lnTo>
                      <a:lnTo>
                        <a:pt x="528" y="146"/>
                      </a:lnTo>
                      <a:lnTo>
                        <a:pt x="530" y="144"/>
                      </a:lnTo>
                      <a:lnTo>
                        <a:pt x="532" y="142"/>
                      </a:lnTo>
                      <a:lnTo>
                        <a:pt x="533" y="142"/>
                      </a:lnTo>
                      <a:lnTo>
                        <a:pt x="535" y="142"/>
                      </a:lnTo>
                      <a:lnTo>
                        <a:pt x="537" y="143"/>
                      </a:lnTo>
                      <a:lnTo>
                        <a:pt x="539" y="146"/>
                      </a:lnTo>
                      <a:lnTo>
                        <a:pt x="540" y="149"/>
                      </a:lnTo>
                      <a:lnTo>
                        <a:pt x="542" y="151"/>
                      </a:lnTo>
                      <a:lnTo>
                        <a:pt x="543" y="154"/>
                      </a:lnTo>
                      <a:lnTo>
                        <a:pt x="545" y="156"/>
                      </a:lnTo>
                      <a:lnTo>
                        <a:pt x="547" y="157"/>
                      </a:lnTo>
                      <a:lnTo>
                        <a:pt x="549" y="156"/>
                      </a:lnTo>
                      <a:lnTo>
                        <a:pt x="551" y="155"/>
                      </a:lnTo>
                      <a:lnTo>
                        <a:pt x="552" y="153"/>
                      </a:lnTo>
                      <a:lnTo>
                        <a:pt x="554" y="151"/>
                      </a:lnTo>
                      <a:lnTo>
                        <a:pt x="555" y="150"/>
                      </a:lnTo>
                      <a:lnTo>
                        <a:pt x="557" y="149"/>
                      </a:lnTo>
                      <a:lnTo>
                        <a:pt x="559" y="149"/>
                      </a:lnTo>
                      <a:lnTo>
                        <a:pt x="561" y="149"/>
                      </a:lnTo>
                      <a:lnTo>
                        <a:pt x="563" y="150"/>
                      </a:lnTo>
                      <a:lnTo>
                        <a:pt x="564" y="151"/>
                      </a:lnTo>
                      <a:lnTo>
                        <a:pt x="566" y="152"/>
                      </a:lnTo>
                      <a:lnTo>
                        <a:pt x="567" y="152"/>
                      </a:lnTo>
                      <a:lnTo>
                        <a:pt x="569" y="151"/>
                      </a:lnTo>
                      <a:lnTo>
                        <a:pt x="571" y="150"/>
                      </a:lnTo>
                      <a:lnTo>
                        <a:pt x="573" y="148"/>
                      </a:lnTo>
                      <a:lnTo>
                        <a:pt x="574" y="144"/>
                      </a:lnTo>
                      <a:lnTo>
                        <a:pt x="576" y="141"/>
                      </a:lnTo>
                      <a:lnTo>
                        <a:pt x="578" y="138"/>
                      </a:lnTo>
                      <a:lnTo>
                        <a:pt x="579" y="135"/>
                      </a:lnTo>
                      <a:lnTo>
                        <a:pt x="581" y="132"/>
                      </a:lnTo>
                      <a:lnTo>
                        <a:pt x="583" y="130"/>
                      </a:lnTo>
                      <a:lnTo>
                        <a:pt x="585" y="130"/>
                      </a:lnTo>
                      <a:lnTo>
                        <a:pt x="586" y="130"/>
                      </a:lnTo>
                      <a:lnTo>
                        <a:pt x="588" y="132"/>
                      </a:lnTo>
                      <a:lnTo>
                        <a:pt x="590" y="135"/>
                      </a:lnTo>
                      <a:lnTo>
                        <a:pt x="591" y="138"/>
                      </a:lnTo>
                      <a:lnTo>
                        <a:pt x="593" y="142"/>
                      </a:lnTo>
                      <a:lnTo>
                        <a:pt x="595" y="146"/>
                      </a:lnTo>
                      <a:lnTo>
                        <a:pt x="597" y="149"/>
                      </a:lnTo>
                      <a:lnTo>
                        <a:pt x="598" y="151"/>
                      </a:lnTo>
                      <a:lnTo>
                        <a:pt x="600" y="153"/>
                      </a:lnTo>
                      <a:lnTo>
                        <a:pt x="602" y="153"/>
                      </a:lnTo>
                      <a:lnTo>
                        <a:pt x="603" y="151"/>
                      </a:lnTo>
                      <a:lnTo>
                        <a:pt x="605" y="149"/>
                      </a:lnTo>
                      <a:lnTo>
                        <a:pt x="607" y="145"/>
                      </a:lnTo>
                      <a:lnTo>
                        <a:pt x="608" y="142"/>
                      </a:lnTo>
                      <a:lnTo>
                        <a:pt x="610" y="138"/>
                      </a:lnTo>
                      <a:lnTo>
                        <a:pt x="612" y="135"/>
                      </a:lnTo>
                      <a:lnTo>
                        <a:pt x="614" y="133"/>
                      </a:lnTo>
                      <a:lnTo>
                        <a:pt x="615" y="131"/>
                      </a:lnTo>
                      <a:lnTo>
                        <a:pt x="617" y="131"/>
                      </a:lnTo>
                      <a:lnTo>
                        <a:pt x="619" y="131"/>
                      </a:lnTo>
                      <a:lnTo>
                        <a:pt x="620" y="132"/>
                      </a:lnTo>
                      <a:lnTo>
                        <a:pt x="622" y="134"/>
                      </a:lnTo>
                      <a:lnTo>
                        <a:pt x="624" y="136"/>
                      </a:lnTo>
                      <a:lnTo>
                        <a:pt x="626" y="138"/>
                      </a:lnTo>
                      <a:lnTo>
                        <a:pt x="627" y="140"/>
                      </a:lnTo>
                      <a:lnTo>
                        <a:pt x="629" y="140"/>
                      </a:lnTo>
                      <a:lnTo>
                        <a:pt x="631" y="140"/>
                      </a:lnTo>
                      <a:lnTo>
                        <a:pt x="632" y="139"/>
                      </a:lnTo>
                      <a:lnTo>
                        <a:pt x="634" y="136"/>
                      </a:lnTo>
                      <a:lnTo>
                        <a:pt x="636" y="134"/>
                      </a:lnTo>
                      <a:lnTo>
                        <a:pt x="638" y="131"/>
                      </a:lnTo>
                      <a:lnTo>
                        <a:pt x="639" y="129"/>
                      </a:lnTo>
                      <a:lnTo>
                        <a:pt x="641" y="127"/>
                      </a:lnTo>
                      <a:lnTo>
                        <a:pt x="643" y="126"/>
                      </a:lnTo>
                      <a:lnTo>
                        <a:pt x="644" y="128"/>
                      </a:lnTo>
                      <a:lnTo>
                        <a:pt x="646" y="129"/>
                      </a:lnTo>
                      <a:lnTo>
                        <a:pt x="648" y="132"/>
                      </a:lnTo>
                      <a:lnTo>
                        <a:pt x="650" y="134"/>
                      </a:lnTo>
                      <a:lnTo>
                        <a:pt x="651" y="136"/>
                      </a:lnTo>
                      <a:lnTo>
                        <a:pt x="653" y="138"/>
                      </a:lnTo>
                      <a:lnTo>
                        <a:pt x="655" y="138"/>
                      </a:lnTo>
                      <a:lnTo>
                        <a:pt x="656" y="137"/>
                      </a:lnTo>
                      <a:lnTo>
                        <a:pt x="658" y="135"/>
                      </a:lnTo>
                      <a:lnTo>
                        <a:pt x="660" y="133"/>
                      </a:lnTo>
                      <a:lnTo>
                        <a:pt x="662" y="131"/>
                      </a:lnTo>
                      <a:lnTo>
                        <a:pt x="663" y="129"/>
                      </a:lnTo>
                      <a:lnTo>
                        <a:pt x="665" y="128"/>
                      </a:lnTo>
                      <a:lnTo>
                        <a:pt x="667" y="127"/>
                      </a:lnTo>
                      <a:lnTo>
                        <a:pt x="668" y="126"/>
                      </a:lnTo>
                      <a:lnTo>
                        <a:pt x="670" y="126"/>
                      </a:lnTo>
                      <a:lnTo>
                        <a:pt x="672" y="126"/>
                      </a:lnTo>
                      <a:lnTo>
                        <a:pt x="674" y="125"/>
                      </a:lnTo>
                      <a:lnTo>
                        <a:pt x="675" y="125"/>
                      </a:lnTo>
                      <a:lnTo>
                        <a:pt x="677" y="125"/>
                      </a:lnTo>
                      <a:lnTo>
                        <a:pt x="678" y="125"/>
                      </a:lnTo>
                      <a:lnTo>
                        <a:pt x="680" y="125"/>
                      </a:lnTo>
                      <a:lnTo>
                        <a:pt x="682" y="125"/>
                      </a:lnTo>
                      <a:lnTo>
                        <a:pt x="684" y="126"/>
                      </a:lnTo>
                      <a:lnTo>
                        <a:pt x="686" y="128"/>
                      </a:lnTo>
                      <a:lnTo>
                        <a:pt x="687" y="130"/>
                      </a:lnTo>
                      <a:lnTo>
                        <a:pt x="689" y="132"/>
                      </a:lnTo>
                      <a:lnTo>
                        <a:pt x="690" y="134"/>
                      </a:lnTo>
                      <a:lnTo>
                        <a:pt x="692" y="136"/>
                      </a:lnTo>
                      <a:lnTo>
                        <a:pt x="694" y="139"/>
                      </a:lnTo>
                      <a:lnTo>
                        <a:pt x="696" y="141"/>
                      </a:lnTo>
                      <a:lnTo>
                        <a:pt x="698" y="144"/>
                      </a:lnTo>
                      <a:lnTo>
                        <a:pt x="699" y="146"/>
                      </a:lnTo>
                      <a:lnTo>
                        <a:pt x="701" y="148"/>
                      </a:lnTo>
                      <a:lnTo>
                        <a:pt x="702" y="148"/>
                      </a:lnTo>
                      <a:lnTo>
                        <a:pt x="704" y="148"/>
                      </a:lnTo>
                      <a:lnTo>
                        <a:pt x="706" y="146"/>
                      </a:lnTo>
                      <a:lnTo>
                        <a:pt x="708" y="143"/>
                      </a:lnTo>
                      <a:lnTo>
                        <a:pt x="710" y="139"/>
                      </a:lnTo>
                      <a:lnTo>
                        <a:pt x="711" y="135"/>
                      </a:lnTo>
                      <a:lnTo>
                        <a:pt x="713" y="130"/>
                      </a:lnTo>
                      <a:lnTo>
                        <a:pt x="714" y="127"/>
                      </a:lnTo>
                      <a:lnTo>
                        <a:pt x="716" y="125"/>
                      </a:lnTo>
                      <a:lnTo>
                        <a:pt x="718" y="126"/>
                      </a:lnTo>
                      <a:lnTo>
                        <a:pt x="720" y="129"/>
                      </a:lnTo>
                      <a:lnTo>
                        <a:pt x="721" y="134"/>
                      </a:lnTo>
                      <a:lnTo>
                        <a:pt x="723" y="139"/>
                      </a:lnTo>
                      <a:lnTo>
                        <a:pt x="725" y="145"/>
                      </a:lnTo>
                      <a:lnTo>
                        <a:pt x="726" y="150"/>
                      </a:lnTo>
                      <a:lnTo>
                        <a:pt x="728" y="153"/>
                      </a:lnTo>
                      <a:lnTo>
                        <a:pt x="730" y="155"/>
                      </a:lnTo>
                      <a:lnTo>
                        <a:pt x="732" y="155"/>
                      </a:lnTo>
                      <a:lnTo>
                        <a:pt x="733" y="153"/>
                      </a:lnTo>
                      <a:lnTo>
                        <a:pt x="735" y="150"/>
                      </a:lnTo>
                      <a:lnTo>
                        <a:pt x="737" y="147"/>
                      </a:lnTo>
                      <a:lnTo>
                        <a:pt x="738" y="145"/>
                      </a:lnTo>
                      <a:lnTo>
                        <a:pt x="740" y="143"/>
                      </a:lnTo>
                      <a:lnTo>
                        <a:pt x="742" y="143"/>
                      </a:lnTo>
                      <a:lnTo>
                        <a:pt x="744" y="143"/>
                      </a:lnTo>
                      <a:lnTo>
                        <a:pt x="745" y="144"/>
                      </a:lnTo>
                      <a:lnTo>
                        <a:pt x="747" y="145"/>
                      </a:lnTo>
                      <a:lnTo>
                        <a:pt x="749" y="146"/>
                      </a:lnTo>
                      <a:lnTo>
                        <a:pt x="750" y="147"/>
                      </a:lnTo>
                      <a:lnTo>
                        <a:pt x="752" y="146"/>
                      </a:lnTo>
                      <a:lnTo>
                        <a:pt x="754" y="145"/>
                      </a:lnTo>
                      <a:lnTo>
                        <a:pt x="756" y="144"/>
                      </a:lnTo>
                      <a:lnTo>
                        <a:pt x="757" y="143"/>
                      </a:lnTo>
                      <a:lnTo>
                        <a:pt x="759" y="142"/>
                      </a:lnTo>
                      <a:lnTo>
                        <a:pt x="761" y="142"/>
                      </a:lnTo>
                      <a:lnTo>
                        <a:pt x="762" y="142"/>
                      </a:lnTo>
                      <a:lnTo>
                        <a:pt x="764" y="143"/>
                      </a:lnTo>
                      <a:lnTo>
                        <a:pt x="766" y="144"/>
                      </a:lnTo>
                      <a:lnTo>
                        <a:pt x="768" y="145"/>
                      </a:lnTo>
                      <a:lnTo>
                        <a:pt x="769" y="146"/>
                      </a:lnTo>
                      <a:lnTo>
                        <a:pt x="771" y="147"/>
                      </a:lnTo>
                      <a:lnTo>
                        <a:pt x="773" y="147"/>
                      </a:lnTo>
                      <a:lnTo>
                        <a:pt x="774" y="147"/>
                      </a:lnTo>
                      <a:lnTo>
                        <a:pt x="776" y="147"/>
                      </a:lnTo>
                      <a:lnTo>
                        <a:pt x="778" y="147"/>
                      </a:lnTo>
                      <a:lnTo>
                        <a:pt x="780" y="147"/>
                      </a:lnTo>
                      <a:lnTo>
                        <a:pt x="781" y="147"/>
                      </a:lnTo>
                      <a:lnTo>
                        <a:pt x="783" y="147"/>
                      </a:lnTo>
                      <a:lnTo>
                        <a:pt x="785" y="147"/>
                      </a:lnTo>
                      <a:lnTo>
                        <a:pt x="786" y="147"/>
                      </a:lnTo>
                      <a:lnTo>
                        <a:pt x="788" y="146"/>
                      </a:lnTo>
                      <a:lnTo>
                        <a:pt x="790" y="145"/>
                      </a:lnTo>
                      <a:lnTo>
                        <a:pt x="792" y="143"/>
                      </a:lnTo>
                      <a:lnTo>
                        <a:pt x="793" y="140"/>
                      </a:lnTo>
                      <a:lnTo>
                        <a:pt x="795" y="137"/>
                      </a:lnTo>
                      <a:lnTo>
                        <a:pt x="797" y="134"/>
                      </a:lnTo>
                      <a:lnTo>
                        <a:pt x="798" y="131"/>
                      </a:lnTo>
                      <a:lnTo>
                        <a:pt x="800" y="130"/>
                      </a:lnTo>
                      <a:lnTo>
                        <a:pt x="802" y="129"/>
                      </a:lnTo>
                      <a:lnTo>
                        <a:pt x="804" y="129"/>
                      </a:lnTo>
                      <a:lnTo>
                        <a:pt x="805" y="131"/>
                      </a:lnTo>
                      <a:lnTo>
                        <a:pt x="807" y="133"/>
                      </a:lnTo>
                      <a:lnTo>
                        <a:pt x="809" y="137"/>
                      </a:lnTo>
                      <a:lnTo>
                        <a:pt x="810" y="141"/>
                      </a:lnTo>
                      <a:lnTo>
                        <a:pt x="812" y="144"/>
                      </a:lnTo>
                      <a:lnTo>
                        <a:pt x="814" y="147"/>
                      </a:lnTo>
                      <a:lnTo>
                        <a:pt x="815" y="149"/>
                      </a:lnTo>
                      <a:lnTo>
                        <a:pt x="817" y="150"/>
                      </a:lnTo>
                      <a:lnTo>
                        <a:pt x="819" y="149"/>
                      </a:lnTo>
                      <a:lnTo>
                        <a:pt x="821" y="146"/>
                      </a:lnTo>
                      <a:lnTo>
                        <a:pt x="822" y="141"/>
                      </a:lnTo>
                      <a:lnTo>
                        <a:pt x="824" y="135"/>
                      </a:lnTo>
                      <a:lnTo>
                        <a:pt x="826" y="129"/>
                      </a:lnTo>
                      <a:lnTo>
                        <a:pt x="827" y="123"/>
                      </a:lnTo>
                      <a:lnTo>
                        <a:pt x="829" y="118"/>
                      </a:lnTo>
                      <a:lnTo>
                        <a:pt x="831" y="115"/>
                      </a:lnTo>
                      <a:lnTo>
                        <a:pt x="833" y="114"/>
                      </a:lnTo>
                      <a:lnTo>
                        <a:pt x="834" y="115"/>
                      </a:lnTo>
                      <a:lnTo>
                        <a:pt x="836" y="119"/>
                      </a:lnTo>
                      <a:lnTo>
                        <a:pt x="838" y="124"/>
                      </a:lnTo>
                      <a:lnTo>
                        <a:pt x="839" y="130"/>
                      </a:lnTo>
                      <a:lnTo>
                        <a:pt x="841" y="136"/>
                      </a:lnTo>
                      <a:lnTo>
                        <a:pt x="843" y="141"/>
                      </a:lnTo>
                      <a:lnTo>
                        <a:pt x="844" y="144"/>
                      </a:lnTo>
                      <a:lnTo>
                        <a:pt x="846" y="145"/>
                      </a:lnTo>
                      <a:lnTo>
                        <a:pt x="848" y="144"/>
                      </a:lnTo>
                      <a:lnTo>
                        <a:pt x="850" y="141"/>
                      </a:lnTo>
                      <a:lnTo>
                        <a:pt x="851" y="138"/>
                      </a:lnTo>
                      <a:lnTo>
                        <a:pt x="853" y="134"/>
                      </a:lnTo>
                      <a:lnTo>
                        <a:pt x="855" y="131"/>
                      </a:lnTo>
                      <a:lnTo>
                        <a:pt x="856" y="130"/>
                      </a:lnTo>
                      <a:lnTo>
                        <a:pt x="858" y="129"/>
                      </a:lnTo>
                      <a:lnTo>
                        <a:pt x="860" y="130"/>
                      </a:lnTo>
                      <a:lnTo>
                        <a:pt x="861" y="132"/>
                      </a:lnTo>
                      <a:lnTo>
                        <a:pt x="863" y="134"/>
                      </a:lnTo>
                      <a:lnTo>
                        <a:pt x="865" y="135"/>
                      </a:lnTo>
                      <a:lnTo>
                        <a:pt x="867" y="135"/>
                      </a:lnTo>
                      <a:lnTo>
                        <a:pt x="868" y="133"/>
                      </a:lnTo>
                      <a:lnTo>
                        <a:pt x="870" y="130"/>
                      </a:lnTo>
                      <a:lnTo>
                        <a:pt x="872" y="126"/>
                      </a:lnTo>
                      <a:lnTo>
                        <a:pt x="873" y="122"/>
                      </a:lnTo>
                      <a:lnTo>
                        <a:pt x="875" y="118"/>
                      </a:lnTo>
                      <a:lnTo>
                        <a:pt x="877" y="115"/>
                      </a:lnTo>
                      <a:lnTo>
                        <a:pt x="879" y="113"/>
                      </a:lnTo>
                      <a:lnTo>
                        <a:pt x="880" y="112"/>
                      </a:lnTo>
                      <a:lnTo>
                        <a:pt x="882" y="113"/>
                      </a:lnTo>
                      <a:lnTo>
                        <a:pt x="884" y="114"/>
                      </a:lnTo>
                      <a:lnTo>
                        <a:pt x="885" y="115"/>
                      </a:lnTo>
                      <a:lnTo>
                        <a:pt x="887" y="116"/>
                      </a:lnTo>
                      <a:lnTo>
                        <a:pt x="889" y="116"/>
                      </a:lnTo>
                      <a:lnTo>
                        <a:pt x="891" y="116"/>
                      </a:lnTo>
                      <a:lnTo>
                        <a:pt x="892" y="116"/>
                      </a:lnTo>
                      <a:lnTo>
                        <a:pt x="894" y="117"/>
                      </a:lnTo>
                      <a:lnTo>
                        <a:pt x="896" y="117"/>
                      </a:lnTo>
                      <a:lnTo>
                        <a:pt x="897" y="118"/>
                      </a:lnTo>
                      <a:lnTo>
                        <a:pt x="899" y="120"/>
                      </a:lnTo>
                      <a:lnTo>
                        <a:pt x="901" y="122"/>
                      </a:lnTo>
                      <a:lnTo>
                        <a:pt x="903" y="124"/>
                      </a:lnTo>
                      <a:lnTo>
                        <a:pt x="904" y="125"/>
                      </a:lnTo>
                      <a:lnTo>
                        <a:pt x="906" y="124"/>
                      </a:lnTo>
                      <a:lnTo>
                        <a:pt x="908" y="123"/>
                      </a:lnTo>
                      <a:lnTo>
                        <a:pt x="909" y="120"/>
                      </a:lnTo>
                      <a:lnTo>
                        <a:pt x="911" y="116"/>
                      </a:lnTo>
                      <a:lnTo>
                        <a:pt x="913" y="112"/>
                      </a:lnTo>
                      <a:lnTo>
                        <a:pt x="915" y="108"/>
                      </a:lnTo>
                      <a:lnTo>
                        <a:pt x="916" y="105"/>
                      </a:lnTo>
                      <a:lnTo>
                        <a:pt x="918" y="104"/>
                      </a:lnTo>
                      <a:lnTo>
                        <a:pt x="920" y="103"/>
                      </a:lnTo>
                      <a:lnTo>
                        <a:pt x="921" y="104"/>
                      </a:lnTo>
                      <a:lnTo>
                        <a:pt x="923" y="106"/>
                      </a:lnTo>
                      <a:lnTo>
                        <a:pt x="925" y="109"/>
                      </a:lnTo>
                      <a:lnTo>
                        <a:pt x="927" y="111"/>
                      </a:lnTo>
                      <a:lnTo>
                        <a:pt x="928" y="114"/>
                      </a:lnTo>
                      <a:lnTo>
                        <a:pt x="930" y="115"/>
                      </a:lnTo>
                      <a:lnTo>
                        <a:pt x="932" y="116"/>
                      </a:lnTo>
                      <a:lnTo>
                        <a:pt x="933" y="117"/>
                      </a:lnTo>
                      <a:lnTo>
                        <a:pt x="935" y="116"/>
                      </a:lnTo>
                      <a:lnTo>
                        <a:pt x="937" y="116"/>
                      </a:lnTo>
                      <a:lnTo>
                        <a:pt x="939" y="115"/>
                      </a:lnTo>
                      <a:lnTo>
                        <a:pt x="940" y="115"/>
                      </a:lnTo>
                      <a:lnTo>
                        <a:pt x="942" y="115"/>
                      </a:lnTo>
                      <a:lnTo>
                        <a:pt x="944" y="115"/>
                      </a:lnTo>
                      <a:lnTo>
                        <a:pt x="945" y="115"/>
                      </a:lnTo>
                      <a:lnTo>
                        <a:pt x="947" y="116"/>
                      </a:lnTo>
                      <a:lnTo>
                        <a:pt x="949" y="116"/>
                      </a:lnTo>
                      <a:lnTo>
                        <a:pt x="951" y="116"/>
                      </a:lnTo>
                      <a:lnTo>
                        <a:pt x="952" y="116"/>
                      </a:lnTo>
                      <a:lnTo>
                        <a:pt x="954" y="115"/>
                      </a:lnTo>
                      <a:lnTo>
                        <a:pt x="956" y="115"/>
                      </a:lnTo>
                      <a:lnTo>
                        <a:pt x="957" y="115"/>
                      </a:lnTo>
                      <a:lnTo>
                        <a:pt x="959" y="114"/>
                      </a:lnTo>
                      <a:lnTo>
                        <a:pt x="961" y="115"/>
                      </a:lnTo>
                      <a:lnTo>
                        <a:pt x="963" y="116"/>
                      </a:lnTo>
                      <a:lnTo>
                        <a:pt x="964" y="117"/>
                      </a:lnTo>
                      <a:lnTo>
                        <a:pt x="966" y="119"/>
                      </a:lnTo>
                      <a:lnTo>
                        <a:pt x="968" y="121"/>
                      </a:lnTo>
                      <a:lnTo>
                        <a:pt x="969" y="123"/>
                      </a:lnTo>
                      <a:lnTo>
                        <a:pt x="971" y="124"/>
                      </a:lnTo>
                      <a:lnTo>
                        <a:pt x="973" y="125"/>
                      </a:lnTo>
                      <a:lnTo>
                        <a:pt x="975" y="124"/>
                      </a:lnTo>
                      <a:lnTo>
                        <a:pt x="976" y="122"/>
                      </a:lnTo>
                      <a:lnTo>
                        <a:pt x="978" y="119"/>
                      </a:lnTo>
                      <a:lnTo>
                        <a:pt x="979" y="115"/>
                      </a:lnTo>
                      <a:lnTo>
                        <a:pt x="981" y="110"/>
                      </a:lnTo>
                      <a:lnTo>
                        <a:pt x="983" y="106"/>
                      </a:lnTo>
                      <a:lnTo>
                        <a:pt x="985" y="103"/>
                      </a:lnTo>
                      <a:lnTo>
                        <a:pt x="987" y="100"/>
                      </a:lnTo>
                      <a:lnTo>
                        <a:pt x="988" y="99"/>
                      </a:lnTo>
                      <a:lnTo>
                        <a:pt x="990" y="100"/>
                      </a:lnTo>
                      <a:lnTo>
                        <a:pt x="991" y="101"/>
                      </a:lnTo>
                      <a:lnTo>
                        <a:pt x="993" y="104"/>
                      </a:lnTo>
                      <a:lnTo>
                        <a:pt x="995" y="107"/>
                      </a:lnTo>
                      <a:lnTo>
                        <a:pt x="997" y="110"/>
                      </a:lnTo>
                      <a:lnTo>
                        <a:pt x="999" y="112"/>
                      </a:lnTo>
                      <a:lnTo>
                        <a:pt x="1000" y="114"/>
                      </a:lnTo>
                      <a:lnTo>
                        <a:pt x="1002" y="116"/>
                      </a:lnTo>
                      <a:lnTo>
                        <a:pt x="1003" y="117"/>
                      </a:lnTo>
                      <a:lnTo>
                        <a:pt x="1005" y="118"/>
                      </a:lnTo>
                      <a:lnTo>
                        <a:pt x="1007" y="119"/>
                      </a:lnTo>
                      <a:lnTo>
                        <a:pt x="1009" y="119"/>
                      </a:lnTo>
                      <a:lnTo>
                        <a:pt x="1011" y="119"/>
                      </a:lnTo>
                      <a:lnTo>
                        <a:pt x="1012" y="118"/>
                      </a:lnTo>
                      <a:lnTo>
                        <a:pt x="1014" y="116"/>
                      </a:lnTo>
                      <a:lnTo>
                        <a:pt x="1015" y="113"/>
                      </a:lnTo>
                      <a:lnTo>
                        <a:pt x="1017" y="110"/>
                      </a:lnTo>
                      <a:lnTo>
                        <a:pt x="1019" y="107"/>
                      </a:lnTo>
                      <a:lnTo>
                        <a:pt x="1021" y="106"/>
                      </a:lnTo>
                      <a:lnTo>
                        <a:pt x="1022" y="105"/>
                      </a:lnTo>
                      <a:lnTo>
                        <a:pt x="1024" y="105"/>
                      </a:lnTo>
                      <a:lnTo>
                        <a:pt x="1026" y="108"/>
                      </a:lnTo>
                      <a:lnTo>
                        <a:pt x="1027" y="112"/>
                      </a:lnTo>
                      <a:lnTo>
                        <a:pt x="1029" y="116"/>
                      </a:lnTo>
                      <a:lnTo>
                        <a:pt x="1031" y="120"/>
                      </a:lnTo>
                      <a:lnTo>
                        <a:pt x="1033" y="124"/>
                      </a:lnTo>
                      <a:lnTo>
                        <a:pt x="1034" y="125"/>
                      </a:lnTo>
                      <a:lnTo>
                        <a:pt x="1036" y="126"/>
                      </a:lnTo>
                      <a:lnTo>
                        <a:pt x="1038" y="125"/>
                      </a:lnTo>
                      <a:lnTo>
                        <a:pt x="1039" y="123"/>
                      </a:lnTo>
                      <a:lnTo>
                        <a:pt x="1041" y="120"/>
                      </a:lnTo>
                      <a:lnTo>
                        <a:pt x="1043" y="118"/>
                      </a:lnTo>
                      <a:lnTo>
                        <a:pt x="1045" y="118"/>
                      </a:lnTo>
                      <a:lnTo>
                        <a:pt x="1046" y="118"/>
                      </a:lnTo>
                      <a:lnTo>
                        <a:pt x="1048" y="120"/>
                      </a:lnTo>
                      <a:lnTo>
                        <a:pt x="1050" y="124"/>
                      </a:lnTo>
                      <a:lnTo>
                        <a:pt x="1051" y="128"/>
                      </a:lnTo>
                      <a:lnTo>
                        <a:pt x="1053" y="131"/>
                      </a:lnTo>
                      <a:lnTo>
                        <a:pt x="1055" y="134"/>
                      </a:lnTo>
                      <a:lnTo>
                        <a:pt x="1057" y="136"/>
                      </a:lnTo>
                      <a:lnTo>
                        <a:pt x="1058" y="137"/>
                      </a:lnTo>
                      <a:lnTo>
                        <a:pt x="1060" y="137"/>
                      </a:lnTo>
                      <a:lnTo>
                        <a:pt x="1062" y="137"/>
                      </a:lnTo>
                      <a:lnTo>
                        <a:pt x="1063" y="137"/>
                      </a:lnTo>
                      <a:lnTo>
                        <a:pt x="1065" y="136"/>
                      </a:lnTo>
                      <a:lnTo>
                        <a:pt x="1067" y="136"/>
                      </a:lnTo>
                      <a:lnTo>
                        <a:pt x="1068" y="136"/>
                      </a:lnTo>
                      <a:lnTo>
                        <a:pt x="1070" y="136"/>
                      </a:lnTo>
                      <a:lnTo>
                        <a:pt x="1072" y="136"/>
                      </a:lnTo>
                      <a:lnTo>
                        <a:pt x="1074" y="136"/>
                      </a:lnTo>
                      <a:lnTo>
                        <a:pt x="1075" y="135"/>
                      </a:lnTo>
                      <a:lnTo>
                        <a:pt x="1077" y="134"/>
                      </a:lnTo>
                      <a:lnTo>
                        <a:pt x="1079" y="132"/>
                      </a:lnTo>
                      <a:lnTo>
                        <a:pt x="1080" y="131"/>
                      </a:lnTo>
                      <a:lnTo>
                        <a:pt x="1082" y="129"/>
                      </a:lnTo>
                      <a:lnTo>
                        <a:pt x="1084" y="128"/>
                      </a:lnTo>
                      <a:lnTo>
                        <a:pt x="1086" y="127"/>
                      </a:lnTo>
                      <a:lnTo>
                        <a:pt x="1087" y="126"/>
                      </a:lnTo>
                      <a:lnTo>
                        <a:pt x="1089" y="125"/>
                      </a:lnTo>
                      <a:lnTo>
                        <a:pt x="1091" y="124"/>
                      </a:lnTo>
                      <a:lnTo>
                        <a:pt x="1092" y="122"/>
                      </a:lnTo>
                      <a:lnTo>
                        <a:pt x="1094" y="120"/>
                      </a:lnTo>
                      <a:lnTo>
                        <a:pt x="1096" y="119"/>
                      </a:lnTo>
                      <a:lnTo>
                        <a:pt x="1098" y="119"/>
                      </a:lnTo>
                      <a:lnTo>
                        <a:pt x="1099" y="119"/>
                      </a:lnTo>
                      <a:lnTo>
                        <a:pt x="1101" y="119"/>
                      </a:lnTo>
                      <a:lnTo>
                        <a:pt x="1103" y="120"/>
                      </a:lnTo>
                      <a:lnTo>
                        <a:pt x="1104" y="122"/>
                      </a:lnTo>
                      <a:lnTo>
                        <a:pt x="1106" y="123"/>
                      </a:lnTo>
                      <a:lnTo>
                        <a:pt x="1108" y="123"/>
                      </a:lnTo>
                      <a:lnTo>
                        <a:pt x="1110" y="122"/>
                      </a:lnTo>
                      <a:lnTo>
                        <a:pt x="1111" y="120"/>
                      </a:lnTo>
                      <a:lnTo>
                        <a:pt x="1113" y="118"/>
                      </a:lnTo>
                      <a:lnTo>
                        <a:pt x="1114" y="115"/>
                      </a:lnTo>
                      <a:lnTo>
                        <a:pt x="1116" y="111"/>
                      </a:lnTo>
                      <a:lnTo>
                        <a:pt x="1118" y="108"/>
                      </a:lnTo>
                      <a:lnTo>
                        <a:pt x="1120" y="106"/>
                      </a:lnTo>
                      <a:lnTo>
                        <a:pt x="1122" y="106"/>
                      </a:lnTo>
                      <a:lnTo>
                        <a:pt x="1123" y="106"/>
                      </a:lnTo>
                      <a:lnTo>
                        <a:pt x="1125" y="107"/>
                      </a:lnTo>
                      <a:lnTo>
                        <a:pt x="1126" y="109"/>
                      </a:lnTo>
                      <a:lnTo>
                        <a:pt x="1128" y="111"/>
                      </a:lnTo>
                      <a:lnTo>
                        <a:pt x="1130" y="113"/>
                      </a:lnTo>
                      <a:lnTo>
                        <a:pt x="1132" y="114"/>
                      </a:lnTo>
                      <a:lnTo>
                        <a:pt x="1134" y="115"/>
                      </a:lnTo>
                      <a:lnTo>
                        <a:pt x="1135" y="115"/>
                      </a:lnTo>
                      <a:lnTo>
                        <a:pt x="1137" y="114"/>
                      </a:lnTo>
                      <a:lnTo>
                        <a:pt x="1138" y="113"/>
                      </a:lnTo>
                      <a:lnTo>
                        <a:pt x="1140" y="112"/>
                      </a:lnTo>
                      <a:lnTo>
                        <a:pt x="1142" y="111"/>
                      </a:lnTo>
                      <a:lnTo>
                        <a:pt x="1144" y="110"/>
                      </a:lnTo>
                      <a:lnTo>
                        <a:pt x="1146" y="109"/>
                      </a:lnTo>
                      <a:lnTo>
                        <a:pt x="1147" y="107"/>
                      </a:lnTo>
                      <a:lnTo>
                        <a:pt x="1149" y="107"/>
                      </a:lnTo>
                      <a:lnTo>
                        <a:pt x="1150" y="107"/>
                      </a:lnTo>
                      <a:lnTo>
                        <a:pt x="1152" y="107"/>
                      </a:lnTo>
                      <a:lnTo>
                        <a:pt x="1154" y="109"/>
                      </a:lnTo>
                      <a:lnTo>
                        <a:pt x="1156" y="110"/>
                      </a:lnTo>
                      <a:lnTo>
                        <a:pt x="1157" y="112"/>
                      </a:lnTo>
                      <a:lnTo>
                        <a:pt x="1159" y="114"/>
                      </a:lnTo>
                      <a:lnTo>
                        <a:pt x="1161" y="116"/>
                      </a:lnTo>
                      <a:lnTo>
                        <a:pt x="1162" y="117"/>
                      </a:lnTo>
                      <a:lnTo>
                        <a:pt x="1164" y="117"/>
                      </a:lnTo>
                      <a:lnTo>
                        <a:pt x="1166" y="116"/>
                      </a:lnTo>
                      <a:lnTo>
                        <a:pt x="1168" y="113"/>
                      </a:lnTo>
                      <a:lnTo>
                        <a:pt x="1169" y="110"/>
                      </a:lnTo>
                      <a:lnTo>
                        <a:pt x="1171" y="107"/>
                      </a:lnTo>
                      <a:lnTo>
                        <a:pt x="1173" y="105"/>
                      </a:lnTo>
                      <a:lnTo>
                        <a:pt x="1174" y="103"/>
                      </a:lnTo>
                      <a:lnTo>
                        <a:pt x="1176" y="103"/>
                      </a:lnTo>
                      <a:lnTo>
                        <a:pt x="1178" y="105"/>
                      </a:lnTo>
                      <a:lnTo>
                        <a:pt x="1180" y="109"/>
                      </a:lnTo>
                      <a:lnTo>
                        <a:pt x="1181" y="113"/>
                      </a:lnTo>
                      <a:lnTo>
                        <a:pt x="1183" y="119"/>
                      </a:lnTo>
                      <a:lnTo>
                        <a:pt x="1185" y="123"/>
                      </a:lnTo>
                      <a:lnTo>
                        <a:pt x="1186" y="126"/>
                      </a:lnTo>
                      <a:lnTo>
                        <a:pt x="1188" y="127"/>
                      </a:lnTo>
                      <a:lnTo>
                        <a:pt x="1190" y="125"/>
                      </a:lnTo>
                      <a:lnTo>
                        <a:pt x="1192" y="122"/>
                      </a:lnTo>
                      <a:lnTo>
                        <a:pt x="1193" y="116"/>
                      </a:lnTo>
                      <a:lnTo>
                        <a:pt x="1195" y="110"/>
                      </a:lnTo>
                      <a:lnTo>
                        <a:pt x="1197" y="104"/>
                      </a:lnTo>
                      <a:lnTo>
                        <a:pt x="1198" y="100"/>
                      </a:lnTo>
                      <a:lnTo>
                        <a:pt x="1200" y="97"/>
                      </a:lnTo>
                      <a:lnTo>
                        <a:pt x="1202" y="97"/>
                      </a:lnTo>
                      <a:lnTo>
                        <a:pt x="1204" y="99"/>
                      </a:lnTo>
                      <a:lnTo>
                        <a:pt x="1205" y="102"/>
                      </a:lnTo>
                      <a:lnTo>
                        <a:pt x="1207" y="106"/>
                      </a:lnTo>
                      <a:lnTo>
                        <a:pt x="1209" y="111"/>
                      </a:lnTo>
                      <a:lnTo>
                        <a:pt x="1210" y="114"/>
                      </a:lnTo>
                      <a:lnTo>
                        <a:pt x="1212" y="116"/>
                      </a:lnTo>
                      <a:lnTo>
                        <a:pt x="1214" y="116"/>
                      </a:lnTo>
                      <a:lnTo>
                        <a:pt x="1216" y="115"/>
                      </a:lnTo>
                      <a:lnTo>
                        <a:pt x="1217" y="113"/>
                      </a:lnTo>
                      <a:lnTo>
                        <a:pt x="1219" y="110"/>
                      </a:lnTo>
                      <a:lnTo>
                        <a:pt x="1221" y="108"/>
                      </a:lnTo>
                      <a:lnTo>
                        <a:pt x="1222" y="106"/>
                      </a:lnTo>
                      <a:lnTo>
                        <a:pt x="1224" y="105"/>
                      </a:lnTo>
                      <a:lnTo>
                        <a:pt x="1226" y="106"/>
                      </a:lnTo>
                      <a:lnTo>
                        <a:pt x="1228" y="107"/>
                      </a:lnTo>
                      <a:lnTo>
                        <a:pt x="1229" y="108"/>
                      </a:lnTo>
                      <a:lnTo>
                        <a:pt x="1231" y="109"/>
                      </a:lnTo>
                      <a:lnTo>
                        <a:pt x="1233" y="110"/>
                      </a:lnTo>
                      <a:lnTo>
                        <a:pt x="1234" y="111"/>
                      </a:lnTo>
                      <a:lnTo>
                        <a:pt x="1236" y="111"/>
                      </a:lnTo>
                      <a:lnTo>
                        <a:pt x="1238" y="112"/>
                      </a:lnTo>
                      <a:lnTo>
                        <a:pt x="1240" y="112"/>
                      </a:lnTo>
                      <a:lnTo>
                        <a:pt x="1241" y="113"/>
                      </a:lnTo>
                      <a:lnTo>
                        <a:pt x="1243" y="115"/>
                      </a:lnTo>
                      <a:lnTo>
                        <a:pt x="1245" y="117"/>
                      </a:lnTo>
                      <a:lnTo>
                        <a:pt x="1246" y="119"/>
                      </a:lnTo>
                      <a:lnTo>
                        <a:pt x="1248" y="121"/>
                      </a:lnTo>
                      <a:lnTo>
                        <a:pt x="1250" y="122"/>
                      </a:lnTo>
                      <a:lnTo>
                        <a:pt x="1252" y="120"/>
                      </a:lnTo>
                      <a:lnTo>
                        <a:pt x="1253" y="118"/>
                      </a:lnTo>
                      <a:lnTo>
                        <a:pt x="1255" y="114"/>
                      </a:lnTo>
                      <a:lnTo>
                        <a:pt x="1257" y="109"/>
                      </a:lnTo>
                      <a:lnTo>
                        <a:pt x="1258" y="104"/>
                      </a:lnTo>
                      <a:lnTo>
                        <a:pt x="1260" y="100"/>
                      </a:lnTo>
                      <a:lnTo>
                        <a:pt x="1262" y="97"/>
                      </a:lnTo>
                      <a:lnTo>
                        <a:pt x="1264" y="96"/>
                      </a:lnTo>
                      <a:lnTo>
                        <a:pt x="1265" y="97"/>
                      </a:lnTo>
                      <a:lnTo>
                        <a:pt x="1267" y="100"/>
                      </a:lnTo>
                      <a:lnTo>
                        <a:pt x="1269" y="104"/>
                      </a:lnTo>
                      <a:lnTo>
                        <a:pt x="1270" y="109"/>
                      </a:lnTo>
                      <a:lnTo>
                        <a:pt x="1272" y="113"/>
                      </a:lnTo>
                      <a:lnTo>
                        <a:pt x="1274" y="115"/>
                      </a:lnTo>
                      <a:lnTo>
                        <a:pt x="1275" y="116"/>
                      </a:lnTo>
                      <a:lnTo>
                        <a:pt x="1277" y="116"/>
                      </a:lnTo>
                      <a:lnTo>
                        <a:pt x="1279" y="114"/>
                      </a:lnTo>
                      <a:lnTo>
                        <a:pt x="1281" y="111"/>
                      </a:lnTo>
                      <a:lnTo>
                        <a:pt x="1282" y="109"/>
                      </a:lnTo>
                      <a:lnTo>
                        <a:pt x="1284" y="108"/>
                      </a:lnTo>
                      <a:lnTo>
                        <a:pt x="1286" y="107"/>
                      </a:lnTo>
                      <a:lnTo>
                        <a:pt x="1287" y="109"/>
                      </a:lnTo>
                      <a:lnTo>
                        <a:pt x="1289" y="111"/>
                      </a:lnTo>
                      <a:lnTo>
                        <a:pt x="1291" y="113"/>
                      </a:lnTo>
                      <a:lnTo>
                        <a:pt x="1292" y="116"/>
                      </a:lnTo>
                      <a:lnTo>
                        <a:pt x="1294" y="117"/>
                      </a:lnTo>
                      <a:lnTo>
                        <a:pt x="1296" y="118"/>
                      </a:lnTo>
                      <a:lnTo>
                        <a:pt x="1298" y="118"/>
                      </a:lnTo>
                      <a:lnTo>
                        <a:pt x="1299" y="117"/>
                      </a:lnTo>
                      <a:lnTo>
                        <a:pt x="1301" y="116"/>
                      </a:lnTo>
                      <a:lnTo>
                        <a:pt x="1303" y="114"/>
                      </a:lnTo>
                      <a:lnTo>
                        <a:pt x="1304" y="112"/>
                      </a:lnTo>
                      <a:lnTo>
                        <a:pt x="1306" y="112"/>
                      </a:lnTo>
                      <a:lnTo>
                        <a:pt x="1308" y="112"/>
                      </a:lnTo>
                      <a:lnTo>
                        <a:pt x="1309" y="113"/>
                      </a:lnTo>
                      <a:lnTo>
                        <a:pt x="1311" y="116"/>
                      </a:lnTo>
                      <a:lnTo>
                        <a:pt x="1313" y="118"/>
                      </a:lnTo>
                      <a:lnTo>
                        <a:pt x="1315" y="121"/>
                      </a:lnTo>
                      <a:lnTo>
                        <a:pt x="1316" y="123"/>
                      </a:lnTo>
                      <a:lnTo>
                        <a:pt x="1318" y="126"/>
                      </a:lnTo>
                      <a:lnTo>
                        <a:pt x="1320" y="128"/>
                      </a:lnTo>
                      <a:lnTo>
                        <a:pt x="1321" y="130"/>
                      </a:lnTo>
                      <a:lnTo>
                        <a:pt x="1323" y="130"/>
                      </a:lnTo>
                      <a:lnTo>
                        <a:pt x="1325" y="130"/>
                      </a:lnTo>
                      <a:lnTo>
                        <a:pt x="1327" y="130"/>
                      </a:lnTo>
                      <a:lnTo>
                        <a:pt x="1328" y="128"/>
                      </a:lnTo>
                      <a:lnTo>
                        <a:pt x="1330" y="126"/>
                      </a:lnTo>
                      <a:lnTo>
                        <a:pt x="1332" y="124"/>
                      </a:lnTo>
                      <a:lnTo>
                        <a:pt x="1333" y="121"/>
                      </a:lnTo>
                      <a:lnTo>
                        <a:pt x="1335" y="119"/>
                      </a:lnTo>
                      <a:lnTo>
                        <a:pt x="1337" y="117"/>
                      </a:lnTo>
                      <a:lnTo>
                        <a:pt x="1339" y="116"/>
                      </a:lnTo>
                      <a:lnTo>
                        <a:pt x="1340" y="115"/>
                      </a:lnTo>
                      <a:lnTo>
                        <a:pt x="1342" y="115"/>
                      </a:lnTo>
                      <a:lnTo>
                        <a:pt x="1344" y="114"/>
                      </a:lnTo>
                      <a:lnTo>
                        <a:pt x="1345" y="114"/>
                      </a:lnTo>
                      <a:lnTo>
                        <a:pt x="1347" y="114"/>
                      </a:lnTo>
                      <a:lnTo>
                        <a:pt x="1349" y="113"/>
                      </a:lnTo>
                      <a:lnTo>
                        <a:pt x="1351" y="112"/>
                      </a:lnTo>
                      <a:lnTo>
                        <a:pt x="1352" y="111"/>
                      </a:lnTo>
                      <a:lnTo>
                        <a:pt x="1354" y="111"/>
                      </a:lnTo>
                      <a:lnTo>
                        <a:pt x="1356" y="111"/>
                      </a:lnTo>
                      <a:lnTo>
                        <a:pt x="1357" y="112"/>
                      </a:lnTo>
                      <a:lnTo>
                        <a:pt x="1359" y="113"/>
                      </a:lnTo>
                      <a:lnTo>
                        <a:pt x="1361" y="115"/>
                      </a:lnTo>
                      <a:lnTo>
                        <a:pt x="1363" y="117"/>
                      </a:lnTo>
                      <a:lnTo>
                        <a:pt x="1364" y="117"/>
                      </a:lnTo>
                      <a:lnTo>
                        <a:pt x="1366" y="117"/>
                      </a:lnTo>
                      <a:lnTo>
                        <a:pt x="1368" y="117"/>
                      </a:lnTo>
                      <a:lnTo>
                        <a:pt x="1369" y="115"/>
                      </a:lnTo>
                      <a:lnTo>
                        <a:pt x="1371" y="113"/>
                      </a:lnTo>
                      <a:lnTo>
                        <a:pt x="1373" y="112"/>
                      </a:lnTo>
                      <a:lnTo>
                        <a:pt x="1375" y="112"/>
                      </a:lnTo>
                      <a:lnTo>
                        <a:pt x="1376" y="113"/>
                      </a:lnTo>
                      <a:lnTo>
                        <a:pt x="1378" y="115"/>
                      </a:lnTo>
                      <a:lnTo>
                        <a:pt x="1380" y="119"/>
                      </a:lnTo>
                      <a:lnTo>
                        <a:pt x="1381" y="122"/>
                      </a:lnTo>
                      <a:lnTo>
                        <a:pt x="1383" y="125"/>
                      </a:lnTo>
                      <a:lnTo>
                        <a:pt x="1385" y="127"/>
                      </a:lnTo>
                      <a:lnTo>
                        <a:pt x="1387" y="128"/>
                      </a:lnTo>
                      <a:lnTo>
                        <a:pt x="1388" y="126"/>
                      </a:lnTo>
                      <a:lnTo>
                        <a:pt x="1390" y="124"/>
                      </a:lnTo>
                      <a:lnTo>
                        <a:pt x="1392" y="121"/>
                      </a:lnTo>
                      <a:lnTo>
                        <a:pt x="1393" y="118"/>
                      </a:lnTo>
                      <a:lnTo>
                        <a:pt x="1395" y="115"/>
                      </a:lnTo>
                      <a:lnTo>
                        <a:pt x="1397" y="113"/>
                      </a:lnTo>
                      <a:lnTo>
                        <a:pt x="1399" y="112"/>
                      </a:lnTo>
                      <a:lnTo>
                        <a:pt x="1400" y="111"/>
                      </a:lnTo>
                      <a:lnTo>
                        <a:pt x="1402" y="109"/>
                      </a:lnTo>
                      <a:lnTo>
                        <a:pt x="1404" y="106"/>
                      </a:lnTo>
                      <a:lnTo>
                        <a:pt x="1405" y="102"/>
                      </a:lnTo>
                      <a:lnTo>
                        <a:pt x="1407" y="97"/>
                      </a:lnTo>
                      <a:lnTo>
                        <a:pt x="1409" y="90"/>
                      </a:lnTo>
                      <a:lnTo>
                        <a:pt x="1411" y="84"/>
                      </a:lnTo>
                      <a:lnTo>
                        <a:pt x="1412" y="77"/>
                      </a:lnTo>
                      <a:lnTo>
                        <a:pt x="1414" y="72"/>
                      </a:lnTo>
                      <a:lnTo>
                        <a:pt x="1415" y="69"/>
                      </a:lnTo>
                      <a:lnTo>
                        <a:pt x="1417" y="68"/>
                      </a:lnTo>
                      <a:lnTo>
                        <a:pt x="1419" y="69"/>
                      </a:lnTo>
                      <a:lnTo>
                        <a:pt x="1421" y="72"/>
                      </a:lnTo>
                      <a:lnTo>
                        <a:pt x="1423" y="75"/>
                      </a:lnTo>
                      <a:lnTo>
                        <a:pt x="1424" y="78"/>
                      </a:lnTo>
                      <a:lnTo>
                        <a:pt x="1426" y="81"/>
                      </a:lnTo>
                      <a:lnTo>
                        <a:pt x="1427" y="82"/>
                      </a:lnTo>
                      <a:lnTo>
                        <a:pt x="1429" y="84"/>
                      </a:lnTo>
                      <a:lnTo>
                        <a:pt x="1431" y="84"/>
                      </a:lnTo>
                      <a:lnTo>
                        <a:pt x="1433" y="84"/>
                      </a:lnTo>
                      <a:lnTo>
                        <a:pt x="1435" y="85"/>
                      </a:lnTo>
                      <a:lnTo>
                        <a:pt x="1436" y="86"/>
                      </a:lnTo>
                      <a:lnTo>
                        <a:pt x="1438" y="87"/>
                      </a:lnTo>
                      <a:lnTo>
                        <a:pt x="1439" y="88"/>
                      </a:lnTo>
                      <a:lnTo>
                        <a:pt x="1441" y="88"/>
                      </a:lnTo>
                      <a:lnTo>
                        <a:pt x="1443" y="88"/>
                      </a:lnTo>
                      <a:lnTo>
                        <a:pt x="1445" y="88"/>
                      </a:lnTo>
                      <a:lnTo>
                        <a:pt x="1447" y="86"/>
                      </a:lnTo>
                      <a:lnTo>
                        <a:pt x="1448" y="84"/>
                      </a:lnTo>
                      <a:lnTo>
                        <a:pt x="1450" y="82"/>
                      </a:lnTo>
                      <a:lnTo>
                        <a:pt x="1451" y="81"/>
                      </a:lnTo>
                      <a:lnTo>
                        <a:pt x="1453" y="80"/>
                      </a:lnTo>
                      <a:lnTo>
                        <a:pt x="1455" y="80"/>
                      </a:lnTo>
                      <a:lnTo>
                        <a:pt x="1457" y="81"/>
                      </a:lnTo>
                      <a:lnTo>
                        <a:pt x="1458" y="83"/>
                      </a:lnTo>
                      <a:lnTo>
                        <a:pt x="1460" y="85"/>
                      </a:lnTo>
                      <a:lnTo>
                        <a:pt x="1462" y="87"/>
                      </a:lnTo>
                      <a:lnTo>
                        <a:pt x="1463" y="89"/>
                      </a:lnTo>
                      <a:lnTo>
                        <a:pt x="1465" y="90"/>
                      </a:lnTo>
                      <a:lnTo>
                        <a:pt x="1467" y="89"/>
                      </a:lnTo>
                      <a:lnTo>
                        <a:pt x="1469" y="88"/>
                      </a:lnTo>
                      <a:lnTo>
                        <a:pt x="1470" y="86"/>
                      </a:lnTo>
                      <a:lnTo>
                        <a:pt x="1472" y="84"/>
                      </a:lnTo>
                      <a:lnTo>
                        <a:pt x="1474" y="81"/>
                      </a:lnTo>
                      <a:lnTo>
                        <a:pt x="1475" y="79"/>
                      </a:lnTo>
                      <a:lnTo>
                        <a:pt x="1477" y="78"/>
                      </a:lnTo>
                      <a:lnTo>
                        <a:pt x="1479" y="77"/>
                      </a:lnTo>
                      <a:lnTo>
                        <a:pt x="1481" y="76"/>
                      </a:lnTo>
                      <a:lnTo>
                        <a:pt x="1482" y="76"/>
                      </a:lnTo>
                      <a:lnTo>
                        <a:pt x="1484" y="77"/>
                      </a:lnTo>
                      <a:lnTo>
                        <a:pt x="1486" y="78"/>
                      </a:lnTo>
                      <a:lnTo>
                        <a:pt x="1487" y="78"/>
                      </a:lnTo>
                      <a:lnTo>
                        <a:pt x="1489" y="78"/>
                      </a:lnTo>
                      <a:lnTo>
                        <a:pt x="1491" y="78"/>
                      </a:lnTo>
                      <a:lnTo>
                        <a:pt x="1493" y="77"/>
                      </a:lnTo>
                      <a:lnTo>
                        <a:pt x="1494" y="75"/>
                      </a:lnTo>
                      <a:lnTo>
                        <a:pt x="1496" y="73"/>
                      </a:lnTo>
                      <a:lnTo>
                        <a:pt x="1498" y="69"/>
                      </a:lnTo>
                      <a:lnTo>
                        <a:pt x="1499" y="66"/>
                      </a:lnTo>
                      <a:lnTo>
                        <a:pt x="1501" y="62"/>
                      </a:lnTo>
                      <a:lnTo>
                        <a:pt x="1503" y="58"/>
                      </a:lnTo>
                      <a:lnTo>
                        <a:pt x="1505" y="56"/>
                      </a:lnTo>
                      <a:lnTo>
                        <a:pt x="1506" y="55"/>
                      </a:lnTo>
                      <a:lnTo>
                        <a:pt x="1508" y="56"/>
                      </a:lnTo>
                      <a:lnTo>
                        <a:pt x="1510" y="57"/>
                      </a:lnTo>
                      <a:lnTo>
                        <a:pt x="1511" y="60"/>
                      </a:lnTo>
                      <a:lnTo>
                        <a:pt x="1513" y="64"/>
                      </a:lnTo>
                      <a:lnTo>
                        <a:pt x="1515" y="67"/>
                      </a:lnTo>
                      <a:lnTo>
                        <a:pt x="1516" y="70"/>
                      </a:lnTo>
                      <a:lnTo>
                        <a:pt x="1518" y="72"/>
                      </a:lnTo>
                      <a:lnTo>
                        <a:pt x="1520" y="73"/>
                      </a:lnTo>
                      <a:lnTo>
                        <a:pt x="1522" y="72"/>
                      </a:lnTo>
                      <a:lnTo>
                        <a:pt x="1523" y="70"/>
                      </a:lnTo>
                      <a:lnTo>
                        <a:pt x="1525" y="68"/>
                      </a:lnTo>
                      <a:lnTo>
                        <a:pt x="1527" y="66"/>
                      </a:lnTo>
                      <a:lnTo>
                        <a:pt x="1528" y="64"/>
                      </a:lnTo>
                      <a:lnTo>
                        <a:pt x="1530" y="63"/>
                      </a:lnTo>
                      <a:lnTo>
                        <a:pt x="1532" y="62"/>
                      </a:lnTo>
                      <a:lnTo>
                        <a:pt x="1534" y="62"/>
                      </a:lnTo>
                      <a:lnTo>
                        <a:pt x="1535" y="63"/>
                      </a:lnTo>
                      <a:lnTo>
                        <a:pt x="1537" y="64"/>
                      </a:lnTo>
                      <a:lnTo>
                        <a:pt x="1539" y="64"/>
                      </a:lnTo>
                      <a:lnTo>
                        <a:pt x="1540" y="65"/>
                      </a:lnTo>
                      <a:lnTo>
                        <a:pt x="1542" y="66"/>
                      </a:lnTo>
                      <a:lnTo>
                        <a:pt x="1544" y="66"/>
                      </a:lnTo>
                      <a:lnTo>
                        <a:pt x="1546" y="67"/>
                      </a:lnTo>
                      <a:lnTo>
                        <a:pt x="1547" y="68"/>
                      </a:lnTo>
                      <a:lnTo>
                        <a:pt x="1549" y="70"/>
                      </a:lnTo>
                      <a:lnTo>
                        <a:pt x="1551" y="73"/>
                      </a:lnTo>
                      <a:lnTo>
                        <a:pt x="1552" y="75"/>
                      </a:lnTo>
                      <a:lnTo>
                        <a:pt x="1554" y="79"/>
                      </a:lnTo>
                      <a:lnTo>
                        <a:pt x="1556" y="82"/>
                      </a:lnTo>
                      <a:lnTo>
                        <a:pt x="1558" y="84"/>
                      </a:lnTo>
                      <a:lnTo>
                        <a:pt x="1559" y="85"/>
                      </a:lnTo>
                      <a:lnTo>
                        <a:pt x="1561" y="85"/>
                      </a:lnTo>
                      <a:lnTo>
                        <a:pt x="1562" y="84"/>
                      </a:lnTo>
                      <a:lnTo>
                        <a:pt x="1564" y="82"/>
                      </a:lnTo>
                      <a:lnTo>
                        <a:pt x="1566" y="79"/>
                      </a:lnTo>
                      <a:lnTo>
                        <a:pt x="1568" y="76"/>
                      </a:lnTo>
                      <a:lnTo>
                        <a:pt x="1570" y="73"/>
                      </a:lnTo>
                      <a:lnTo>
                        <a:pt x="1571" y="71"/>
                      </a:lnTo>
                      <a:lnTo>
                        <a:pt x="1573" y="70"/>
                      </a:lnTo>
                      <a:lnTo>
                        <a:pt x="1574" y="69"/>
                      </a:lnTo>
                      <a:lnTo>
                        <a:pt x="1576" y="70"/>
                      </a:lnTo>
                      <a:lnTo>
                        <a:pt x="1578" y="71"/>
                      </a:lnTo>
                      <a:lnTo>
                        <a:pt x="1580" y="72"/>
                      </a:lnTo>
                      <a:lnTo>
                        <a:pt x="1582" y="73"/>
                      </a:lnTo>
                      <a:lnTo>
                        <a:pt x="1583" y="73"/>
                      </a:lnTo>
                      <a:lnTo>
                        <a:pt x="1585" y="73"/>
                      </a:lnTo>
                      <a:lnTo>
                        <a:pt x="1586" y="72"/>
                      </a:lnTo>
                      <a:lnTo>
                        <a:pt x="1588" y="70"/>
                      </a:lnTo>
                      <a:lnTo>
                        <a:pt x="1590" y="69"/>
                      </a:lnTo>
                      <a:lnTo>
                        <a:pt x="1592" y="67"/>
                      </a:lnTo>
                      <a:lnTo>
                        <a:pt x="1593" y="67"/>
                      </a:lnTo>
                      <a:lnTo>
                        <a:pt x="1595" y="66"/>
                      </a:lnTo>
                      <a:lnTo>
                        <a:pt x="1597" y="66"/>
                      </a:lnTo>
                      <a:lnTo>
                        <a:pt x="1598" y="67"/>
                      </a:lnTo>
                      <a:lnTo>
                        <a:pt x="1600" y="67"/>
                      </a:lnTo>
                      <a:lnTo>
                        <a:pt x="1602" y="67"/>
                      </a:lnTo>
                      <a:lnTo>
                        <a:pt x="1604" y="66"/>
                      </a:lnTo>
                      <a:lnTo>
                        <a:pt x="1605" y="64"/>
                      </a:lnTo>
                      <a:lnTo>
                        <a:pt x="1607" y="62"/>
                      </a:lnTo>
                      <a:lnTo>
                        <a:pt x="1609" y="60"/>
                      </a:lnTo>
                      <a:lnTo>
                        <a:pt x="1610" y="58"/>
                      </a:lnTo>
                      <a:lnTo>
                        <a:pt x="1612" y="55"/>
                      </a:lnTo>
                      <a:lnTo>
                        <a:pt x="1614" y="53"/>
                      </a:lnTo>
                      <a:lnTo>
                        <a:pt x="1616" y="51"/>
                      </a:lnTo>
                      <a:lnTo>
                        <a:pt x="1617" y="50"/>
                      </a:lnTo>
                      <a:lnTo>
                        <a:pt x="1619" y="49"/>
                      </a:lnTo>
                      <a:lnTo>
                        <a:pt x="1621" y="48"/>
                      </a:lnTo>
                      <a:lnTo>
                        <a:pt x="1622" y="48"/>
                      </a:lnTo>
                      <a:lnTo>
                        <a:pt x="1624" y="48"/>
                      </a:lnTo>
                      <a:lnTo>
                        <a:pt x="1626" y="48"/>
                      </a:lnTo>
                      <a:lnTo>
                        <a:pt x="1628" y="49"/>
                      </a:lnTo>
                      <a:lnTo>
                        <a:pt x="1629" y="50"/>
                      </a:lnTo>
                      <a:lnTo>
                        <a:pt x="1631" y="52"/>
                      </a:lnTo>
                      <a:lnTo>
                        <a:pt x="1633" y="54"/>
                      </a:lnTo>
                      <a:lnTo>
                        <a:pt x="1634" y="56"/>
                      </a:lnTo>
                      <a:lnTo>
                        <a:pt x="1636" y="57"/>
                      </a:lnTo>
                      <a:lnTo>
                        <a:pt x="1638" y="58"/>
                      </a:lnTo>
                      <a:lnTo>
                        <a:pt x="1640" y="58"/>
                      </a:lnTo>
                      <a:lnTo>
                        <a:pt x="1641" y="58"/>
                      </a:lnTo>
                      <a:lnTo>
                        <a:pt x="1643" y="57"/>
                      </a:lnTo>
                      <a:lnTo>
                        <a:pt x="1645" y="56"/>
                      </a:lnTo>
                      <a:lnTo>
                        <a:pt x="1646" y="55"/>
                      </a:lnTo>
                      <a:lnTo>
                        <a:pt x="1648" y="54"/>
                      </a:lnTo>
                      <a:lnTo>
                        <a:pt x="1650" y="54"/>
                      </a:lnTo>
                      <a:lnTo>
                        <a:pt x="1652" y="55"/>
                      </a:lnTo>
                      <a:lnTo>
                        <a:pt x="1653" y="55"/>
                      </a:lnTo>
                      <a:lnTo>
                        <a:pt x="1655" y="56"/>
                      </a:lnTo>
                      <a:lnTo>
                        <a:pt x="1657" y="56"/>
                      </a:lnTo>
                      <a:lnTo>
                        <a:pt x="1658" y="55"/>
                      </a:lnTo>
                      <a:lnTo>
                        <a:pt x="1660" y="54"/>
                      </a:lnTo>
                      <a:lnTo>
                        <a:pt x="1662" y="52"/>
                      </a:lnTo>
                      <a:lnTo>
                        <a:pt x="1664" y="49"/>
                      </a:lnTo>
                      <a:lnTo>
                        <a:pt x="1665" y="46"/>
                      </a:lnTo>
                      <a:lnTo>
                        <a:pt x="1667" y="44"/>
                      </a:lnTo>
                      <a:lnTo>
                        <a:pt x="1669" y="42"/>
                      </a:lnTo>
                      <a:lnTo>
                        <a:pt x="1670" y="40"/>
                      </a:lnTo>
                      <a:lnTo>
                        <a:pt x="1672" y="39"/>
                      </a:lnTo>
                      <a:lnTo>
                        <a:pt x="1674" y="38"/>
                      </a:lnTo>
                      <a:lnTo>
                        <a:pt x="1676" y="37"/>
                      </a:lnTo>
                      <a:lnTo>
                        <a:pt x="1677" y="36"/>
                      </a:lnTo>
                      <a:lnTo>
                        <a:pt x="1679" y="34"/>
                      </a:lnTo>
                      <a:lnTo>
                        <a:pt x="1681" y="32"/>
                      </a:lnTo>
                      <a:lnTo>
                        <a:pt x="1682" y="30"/>
                      </a:lnTo>
                      <a:lnTo>
                        <a:pt x="1684" y="27"/>
                      </a:lnTo>
                      <a:lnTo>
                        <a:pt x="1686" y="25"/>
                      </a:lnTo>
                      <a:lnTo>
                        <a:pt x="1688" y="24"/>
                      </a:lnTo>
                      <a:lnTo>
                        <a:pt x="1689" y="24"/>
                      </a:lnTo>
                      <a:lnTo>
                        <a:pt x="1691" y="24"/>
                      </a:lnTo>
                      <a:lnTo>
                        <a:pt x="1693" y="25"/>
                      </a:lnTo>
                      <a:lnTo>
                        <a:pt x="1694" y="27"/>
                      </a:lnTo>
                      <a:lnTo>
                        <a:pt x="1696" y="28"/>
                      </a:lnTo>
                      <a:lnTo>
                        <a:pt x="1698" y="30"/>
                      </a:lnTo>
                      <a:lnTo>
                        <a:pt x="1700" y="31"/>
                      </a:lnTo>
                      <a:lnTo>
                        <a:pt x="1701" y="32"/>
                      </a:lnTo>
                      <a:lnTo>
                        <a:pt x="1703" y="33"/>
                      </a:lnTo>
                      <a:lnTo>
                        <a:pt x="1705" y="33"/>
                      </a:lnTo>
                      <a:lnTo>
                        <a:pt x="1706" y="34"/>
                      </a:lnTo>
                      <a:lnTo>
                        <a:pt x="1708" y="34"/>
                      </a:lnTo>
                      <a:lnTo>
                        <a:pt x="1710" y="35"/>
                      </a:lnTo>
                      <a:lnTo>
                        <a:pt x="1712" y="35"/>
                      </a:lnTo>
                      <a:lnTo>
                        <a:pt x="1713" y="36"/>
                      </a:lnTo>
                      <a:lnTo>
                        <a:pt x="1715" y="36"/>
                      </a:lnTo>
                      <a:lnTo>
                        <a:pt x="1717" y="35"/>
                      </a:lnTo>
                      <a:lnTo>
                        <a:pt x="1718" y="35"/>
                      </a:lnTo>
                      <a:lnTo>
                        <a:pt x="1720" y="33"/>
                      </a:lnTo>
                      <a:lnTo>
                        <a:pt x="1722" y="32"/>
                      </a:lnTo>
                      <a:lnTo>
                        <a:pt x="1723" y="31"/>
                      </a:lnTo>
                      <a:lnTo>
                        <a:pt x="1725" y="29"/>
                      </a:lnTo>
                      <a:lnTo>
                        <a:pt x="1727" y="28"/>
                      </a:lnTo>
                      <a:lnTo>
                        <a:pt x="1728" y="27"/>
                      </a:lnTo>
                      <a:lnTo>
                        <a:pt x="1730" y="27"/>
                      </a:lnTo>
                      <a:lnTo>
                        <a:pt x="1732" y="27"/>
                      </a:lnTo>
                      <a:lnTo>
                        <a:pt x="1734" y="27"/>
                      </a:lnTo>
                      <a:lnTo>
                        <a:pt x="1735" y="27"/>
                      </a:lnTo>
                      <a:lnTo>
                        <a:pt x="1737" y="28"/>
                      </a:lnTo>
                      <a:lnTo>
                        <a:pt x="1739" y="30"/>
                      </a:lnTo>
                      <a:lnTo>
                        <a:pt x="1740" y="31"/>
                      </a:lnTo>
                      <a:lnTo>
                        <a:pt x="1742" y="33"/>
                      </a:lnTo>
                      <a:lnTo>
                        <a:pt x="1744" y="36"/>
                      </a:lnTo>
                      <a:lnTo>
                        <a:pt x="1746" y="38"/>
                      </a:lnTo>
                      <a:lnTo>
                        <a:pt x="1747" y="41"/>
                      </a:lnTo>
                      <a:lnTo>
                        <a:pt x="1749" y="42"/>
                      </a:lnTo>
                      <a:lnTo>
                        <a:pt x="1751" y="44"/>
                      </a:lnTo>
                      <a:lnTo>
                        <a:pt x="1752" y="44"/>
                      </a:lnTo>
                      <a:lnTo>
                        <a:pt x="1754" y="43"/>
                      </a:lnTo>
                      <a:lnTo>
                        <a:pt x="1756" y="42"/>
                      </a:lnTo>
                      <a:lnTo>
                        <a:pt x="1758" y="41"/>
                      </a:lnTo>
                      <a:lnTo>
                        <a:pt x="1759" y="39"/>
                      </a:lnTo>
                      <a:lnTo>
                        <a:pt x="1761" y="38"/>
                      </a:lnTo>
                      <a:lnTo>
                        <a:pt x="1763" y="37"/>
                      </a:lnTo>
                      <a:lnTo>
                        <a:pt x="1764" y="37"/>
                      </a:lnTo>
                      <a:lnTo>
                        <a:pt x="1766" y="38"/>
                      </a:lnTo>
                      <a:lnTo>
                        <a:pt x="1768" y="39"/>
                      </a:lnTo>
                      <a:lnTo>
                        <a:pt x="1769" y="41"/>
                      </a:lnTo>
                      <a:lnTo>
                        <a:pt x="1771" y="42"/>
                      </a:lnTo>
                      <a:lnTo>
                        <a:pt x="1773" y="43"/>
                      </a:lnTo>
                      <a:lnTo>
                        <a:pt x="1775" y="44"/>
                      </a:lnTo>
                      <a:lnTo>
                        <a:pt x="1776" y="45"/>
                      </a:lnTo>
                      <a:lnTo>
                        <a:pt x="1778" y="45"/>
                      </a:lnTo>
                      <a:lnTo>
                        <a:pt x="1780" y="44"/>
                      </a:lnTo>
                      <a:lnTo>
                        <a:pt x="1781" y="44"/>
                      </a:lnTo>
                      <a:lnTo>
                        <a:pt x="1783" y="43"/>
                      </a:lnTo>
                      <a:lnTo>
                        <a:pt x="1785" y="42"/>
                      </a:lnTo>
                      <a:lnTo>
                        <a:pt x="1787" y="42"/>
                      </a:lnTo>
                      <a:lnTo>
                        <a:pt x="1788" y="42"/>
                      </a:lnTo>
                      <a:lnTo>
                        <a:pt x="1790" y="42"/>
                      </a:lnTo>
                      <a:lnTo>
                        <a:pt x="1792" y="43"/>
                      </a:lnTo>
                      <a:lnTo>
                        <a:pt x="1793" y="45"/>
                      </a:lnTo>
                      <a:lnTo>
                        <a:pt x="1795" y="48"/>
                      </a:lnTo>
                      <a:lnTo>
                        <a:pt x="1797" y="52"/>
                      </a:lnTo>
                      <a:lnTo>
                        <a:pt x="1799" y="56"/>
                      </a:lnTo>
                      <a:lnTo>
                        <a:pt x="1800" y="60"/>
                      </a:lnTo>
                      <a:lnTo>
                        <a:pt x="1802" y="63"/>
                      </a:lnTo>
                      <a:lnTo>
                        <a:pt x="1804" y="67"/>
                      </a:lnTo>
                      <a:lnTo>
                        <a:pt x="1805" y="68"/>
                      </a:lnTo>
                      <a:lnTo>
                        <a:pt x="1807" y="69"/>
                      </a:lnTo>
                      <a:lnTo>
                        <a:pt x="1809" y="68"/>
                      </a:lnTo>
                      <a:lnTo>
                        <a:pt x="1811" y="65"/>
                      </a:lnTo>
                      <a:lnTo>
                        <a:pt x="1812" y="61"/>
                      </a:lnTo>
                      <a:lnTo>
                        <a:pt x="1814" y="57"/>
                      </a:lnTo>
                      <a:lnTo>
                        <a:pt x="1816" y="52"/>
                      </a:lnTo>
                      <a:lnTo>
                        <a:pt x="1817" y="48"/>
                      </a:lnTo>
                      <a:lnTo>
                        <a:pt x="1819" y="44"/>
                      </a:lnTo>
                      <a:lnTo>
                        <a:pt x="1821" y="41"/>
                      </a:lnTo>
                      <a:lnTo>
                        <a:pt x="1823" y="38"/>
                      </a:lnTo>
                      <a:lnTo>
                        <a:pt x="1824" y="37"/>
                      </a:lnTo>
                      <a:lnTo>
                        <a:pt x="1826" y="37"/>
                      </a:lnTo>
                      <a:lnTo>
                        <a:pt x="1828" y="37"/>
                      </a:lnTo>
                      <a:lnTo>
                        <a:pt x="1829" y="37"/>
                      </a:lnTo>
                      <a:lnTo>
                        <a:pt x="1831" y="38"/>
                      </a:lnTo>
                      <a:lnTo>
                        <a:pt x="1833" y="39"/>
                      </a:lnTo>
                      <a:lnTo>
                        <a:pt x="1835" y="41"/>
                      </a:lnTo>
                      <a:lnTo>
                        <a:pt x="1836" y="42"/>
                      </a:lnTo>
                      <a:lnTo>
                        <a:pt x="1838" y="42"/>
                      </a:lnTo>
                      <a:lnTo>
                        <a:pt x="1840" y="42"/>
                      </a:lnTo>
                      <a:lnTo>
                        <a:pt x="1841" y="41"/>
                      </a:lnTo>
                      <a:lnTo>
                        <a:pt x="1843" y="39"/>
                      </a:lnTo>
                      <a:lnTo>
                        <a:pt x="1845" y="37"/>
                      </a:lnTo>
                      <a:lnTo>
                        <a:pt x="1847" y="35"/>
                      </a:lnTo>
                      <a:lnTo>
                        <a:pt x="1848" y="32"/>
                      </a:lnTo>
                      <a:lnTo>
                        <a:pt x="1850" y="31"/>
                      </a:lnTo>
                      <a:lnTo>
                        <a:pt x="1851" y="31"/>
                      </a:lnTo>
                      <a:lnTo>
                        <a:pt x="1853" y="32"/>
                      </a:lnTo>
                      <a:lnTo>
                        <a:pt x="1855" y="35"/>
                      </a:lnTo>
                      <a:lnTo>
                        <a:pt x="1857" y="39"/>
                      </a:lnTo>
                      <a:lnTo>
                        <a:pt x="1859" y="43"/>
                      </a:lnTo>
                      <a:lnTo>
                        <a:pt x="1860" y="48"/>
                      </a:lnTo>
                      <a:lnTo>
                        <a:pt x="1862" y="51"/>
                      </a:lnTo>
                      <a:lnTo>
                        <a:pt x="1863" y="54"/>
                      </a:lnTo>
                      <a:lnTo>
                        <a:pt x="1865" y="54"/>
                      </a:lnTo>
                      <a:lnTo>
                        <a:pt x="1867" y="53"/>
                      </a:lnTo>
                      <a:lnTo>
                        <a:pt x="1869" y="51"/>
                      </a:lnTo>
                      <a:lnTo>
                        <a:pt x="1871" y="48"/>
                      </a:lnTo>
                      <a:lnTo>
                        <a:pt x="1872" y="45"/>
                      </a:lnTo>
                      <a:lnTo>
                        <a:pt x="1874" y="43"/>
                      </a:lnTo>
                      <a:lnTo>
                        <a:pt x="1875" y="43"/>
                      </a:lnTo>
                      <a:lnTo>
                        <a:pt x="1877" y="45"/>
                      </a:lnTo>
                      <a:lnTo>
                        <a:pt x="1879" y="48"/>
                      </a:lnTo>
                      <a:lnTo>
                        <a:pt x="1881" y="52"/>
                      </a:lnTo>
                      <a:lnTo>
                        <a:pt x="1883" y="56"/>
                      </a:lnTo>
                      <a:lnTo>
                        <a:pt x="1884" y="60"/>
                      </a:lnTo>
                      <a:lnTo>
                        <a:pt x="1886" y="63"/>
                      </a:lnTo>
                      <a:lnTo>
                        <a:pt x="1887" y="63"/>
                      </a:lnTo>
                      <a:lnTo>
                        <a:pt x="1889" y="62"/>
                      </a:lnTo>
                      <a:lnTo>
                        <a:pt x="1891" y="59"/>
                      </a:lnTo>
                      <a:lnTo>
                        <a:pt x="1893" y="55"/>
                      </a:lnTo>
                      <a:lnTo>
                        <a:pt x="1895" y="50"/>
                      </a:lnTo>
                      <a:lnTo>
                        <a:pt x="1896" y="45"/>
                      </a:lnTo>
                      <a:lnTo>
                        <a:pt x="1898" y="42"/>
                      </a:lnTo>
                      <a:lnTo>
                        <a:pt x="1899" y="39"/>
                      </a:lnTo>
                      <a:lnTo>
                        <a:pt x="1901" y="39"/>
                      </a:lnTo>
                      <a:lnTo>
                        <a:pt x="1903" y="40"/>
                      </a:lnTo>
                      <a:lnTo>
                        <a:pt x="1905" y="42"/>
                      </a:lnTo>
                      <a:lnTo>
                        <a:pt x="1906" y="44"/>
                      </a:lnTo>
                      <a:lnTo>
                        <a:pt x="1908" y="47"/>
                      </a:lnTo>
                      <a:lnTo>
                        <a:pt x="1910" y="49"/>
                      </a:lnTo>
                      <a:lnTo>
                        <a:pt x="1911" y="50"/>
                      </a:lnTo>
                      <a:lnTo>
                        <a:pt x="1913" y="51"/>
                      </a:lnTo>
                      <a:lnTo>
                        <a:pt x="1915" y="52"/>
                      </a:lnTo>
                      <a:lnTo>
                        <a:pt x="1917" y="53"/>
                      </a:lnTo>
                      <a:lnTo>
                        <a:pt x="1918" y="54"/>
                      </a:lnTo>
                      <a:lnTo>
                        <a:pt x="1920" y="54"/>
                      </a:lnTo>
                      <a:lnTo>
                        <a:pt x="1922" y="56"/>
                      </a:lnTo>
                      <a:lnTo>
                        <a:pt x="1923" y="57"/>
                      </a:lnTo>
                      <a:lnTo>
                        <a:pt x="1925" y="59"/>
                      </a:lnTo>
                      <a:lnTo>
                        <a:pt x="1927" y="61"/>
                      </a:lnTo>
                      <a:lnTo>
                        <a:pt x="1929" y="62"/>
                      </a:lnTo>
                      <a:lnTo>
                        <a:pt x="1930" y="63"/>
                      </a:lnTo>
                      <a:lnTo>
                        <a:pt x="1932" y="64"/>
                      </a:lnTo>
                      <a:lnTo>
                        <a:pt x="1934" y="65"/>
                      </a:lnTo>
                      <a:lnTo>
                        <a:pt x="1935" y="66"/>
                      </a:lnTo>
                      <a:lnTo>
                        <a:pt x="1937" y="67"/>
                      </a:lnTo>
                      <a:lnTo>
                        <a:pt x="1939" y="68"/>
                      </a:lnTo>
                      <a:lnTo>
                        <a:pt x="1941" y="70"/>
                      </a:lnTo>
                      <a:lnTo>
                        <a:pt x="1942" y="71"/>
                      </a:lnTo>
                      <a:lnTo>
                        <a:pt x="1944" y="72"/>
                      </a:lnTo>
                      <a:lnTo>
                        <a:pt x="1946" y="73"/>
                      </a:lnTo>
                      <a:lnTo>
                        <a:pt x="1947" y="72"/>
                      </a:lnTo>
                      <a:lnTo>
                        <a:pt x="1949" y="71"/>
                      </a:lnTo>
                      <a:lnTo>
                        <a:pt x="1951" y="69"/>
                      </a:lnTo>
                      <a:lnTo>
                        <a:pt x="1953" y="66"/>
                      </a:lnTo>
                      <a:lnTo>
                        <a:pt x="1954" y="63"/>
                      </a:lnTo>
                      <a:lnTo>
                        <a:pt x="1956" y="61"/>
                      </a:lnTo>
                      <a:lnTo>
                        <a:pt x="1958" y="58"/>
                      </a:lnTo>
                      <a:lnTo>
                        <a:pt x="1959" y="57"/>
                      </a:lnTo>
                      <a:lnTo>
                        <a:pt x="1961" y="56"/>
                      </a:lnTo>
                      <a:lnTo>
                        <a:pt x="1963" y="56"/>
                      </a:lnTo>
                      <a:lnTo>
                        <a:pt x="1964" y="57"/>
                      </a:lnTo>
                      <a:lnTo>
                        <a:pt x="1966" y="57"/>
                      </a:lnTo>
                      <a:lnTo>
                        <a:pt x="1968" y="57"/>
                      </a:lnTo>
                      <a:lnTo>
                        <a:pt x="1970" y="57"/>
                      </a:lnTo>
                      <a:lnTo>
                        <a:pt x="1971" y="56"/>
                      </a:lnTo>
                      <a:lnTo>
                        <a:pt x="1973" y="55"/>
                      </a:lnTo>
                      <a:lnTo>
                        <a:pt x="1975" y="54"/>
                      </a:lnTo>
                      <a:lnTo>
                        <a:pt x="1976" y="53"/>
                      </a:lnTo>
                      <a:lnTo>
                        <a:pt x="1978" y="53"/>
                      </a:lnTo>
                      <a:lnTo>
                        <a:pt x="1980" y="53"/>
                      </a:lnTo>
                      <a:lnTo>
                        <a:pt x="1982" y="54"/>
                      </a:lnTo>
                      <a:lnTo>
                        <a:pt x="1983" y="56"/>
                      </a:lnTo>
                      <a:lnTo>
                        <a:pt x="1985" y="58"/>
                      </a:lnTo>
                      <a:lnTo>
                        <a:pt x="1987" y="61"/>
                      </a:lnTo>
                      <a:lnTo>
                        <a:pt x="1988" y="63"/>
                      </a:lnTo>
                      <a:lnTo>
                        <a:pt x="1990" y="64"/>
                      </a:lnTo>
                      <a:lnTo>
                        <a:pt x="1992" y="65"/>
                      </a:lnTo>
                      <a:lnTo>
                        <a:pt x="1994" y="64"/>
                      </a:lnTo>
                      <a:lnTo>
                        <a:pt x="1995" y="64"/>
                      </a:lnTo>
                      <a:lnTo>
                        <a:pt x="1997" y="62"/>
                      </a:lnTo>
                      <a:lnTo>
                        <a:pt x="1999" y="61"/>
                      </a:lnTo>
                      <a:lnTo>
                        <a:pt x="2000" y="59"/>
                      </a:lnTo>
                      <a:lnTo>
                        <a:pt x="2002" y="58"/>
                      </a:lnTo>
                      <a:lnTo>
                        <a:pt x="2004" y="56"/>
                      </a:lnTo>
                      <a:lnTo>
                        <a:pt x="2006" y="55"/>
                      </a:lnTo>
                      <a:lnTo>
                        <a:pt x="2007" y="55"/>
                      </a:lnTo>
                      <a:lnTo>
                        <a:pt x="2009" y="54"/>
                      </a:lnTo>
                      <a:lnTo>
                        <a:pt x="2010" y="53"/>
                      </a:lnTo>
                      <a:lnTo>
                        <a:pt x="2012" y="53"/>
                      </a:lnTo>
                      <a:lnTo>
                        <a:pt x="2014" y="53"/>
                      </a:lnTo>
                      <a:lnTo>
                        <a:pt x="2016" y="55"/>
                      </a:lnTo>
                      <a:lnTo>
                        <a:pt x="2018" y="56"/>
                      </a:lnTo>
                      <a:lnTo>
                        <a:pt x="2019" y="59"/>
                      </a:lnTo>
                      <a:lnTo>
                        <a:pt x="2021" y="62"/>
                      </a:lnTo>
                      <a:lnTo>
                        <a:pt x="2022" y="67"/>
                      </a:lnTo>
                      <a:lnTo>
                        <a:pt x="2024" y="70"/>
                      </a:lnTo>
                      <a:lnTo>
                        <a:pt x="2026" y="75"/>
                      </a:lnTo>
                      <a:lnTo>
                        <a:pt x="2028" y="78"/>
                      </a:lnTo>
                      <a:lnTo>
                        <a:pt x="2029" y="81"/>
                      </a:lnTo>
                      <a:lnTo>
                        <a:pt x="2031" y="84"/>
                      </a:lnTo>
                      <a:lnTo>
                        <a:pt x="2033" y="86"/>
                      </a:lnTo>
                      <a:lnTo>
                        <a:pt x="2034" y="88"/>
                      </a:lnTo>
                      <a:lnTo>
                        <a:pt x="2036" y="89"/>
                      </a:lnTo>
                      <a:lnTo>
                        <a:pt x="2038" y="89"/>
                      </a:lnTo>
                      <a:lnTo>
                        <a:pt x="2040" y="89"/>
                      </a:lnTo>
                      <a:lnTo>
                        <a:pt x="2041" y="88"/>
                      </a:lnTo>
                      <a:lnTo>
                        <a:pt x="2043" y="86"/>
                      </a:lnTo>
                      <a:lnTo>
                        <a:pt x="2045" y="83"/>
                      </a:lnTo>
                      <a:lnTo>
                        <a:pt x="2046" y="80"/>
                      </a:lnTo>
                      <a:lnTo>
                        <a:pt x="2048" y="77"/>
                      </a:lnTo>
                      <a:lnTo>
                        <a:pt x="2050" y="74"/>
                      </a:lnTo>
                      <a:lnTo>
                        <a:pt x="2052" y="72"/>
                      </a:lnTo>
                      <a:lnTo>
                        <a:pt x="2053" y="72"/>
                      </a:lnTo>
                      <a:lnTo>
                        <a:pt x="2055" y="72"/>
                      </a:lnTo>
                      <a:lnTo>
                        <a:pt x="2057" y="73"/>
                      </a:lnTo>
                      <a:lnTo>
                        <a:pt x="2058" y="75"/>
                      </a:lnTo>
                      <a:lnTo>
                        <a:pt x="2060" y="77"/>
                      </a:lnTo>
                      <a:lnTo>
                        <a:pt x="2062" y="78"/>
                      </a:lnTo>
                      <a:lnTo>
                        <a:pt x="2064" y="77"/>
                      </a:lnTo>
                      <a:lnTo>
                        <a:pt x="2065" y="74"/>
                      </a:lnTo>
                      <a:lnTo>
                        <a:pt x="2067" y="70"/>
                      </a:lnTo>
                      <a:lnTo>
                        <a:pt x="2069" y="66"/>
                      </a:lnTo>
                      <a:lnTo>
                        <a:pt x="2070" y="61"/>
                      </a:lnTo>
                      <a:lnTo>
                        <a:pt x="2072" y="57"/>
                      </a:lnTo>
                      <a:lnTo>
                        <a:pt x="2074" y="56"/>
                      </a:lnTo>
                      <a:lnTo>
                        <a:pt x="2076" y="57"/>
                      </a:lnTo>
                      <a:lnTo>
                        <a:pt x="2077" y="60"/>
                      </a:lnTo>
                      <a:lnTo>
                        <a:pt x="2079" y="66"/>
                      </a:lnTo>
                      <a:lnTo>
                        <a:pt x="2081" y="72"/>
                      </a:lnTo>
                      <a:lnTo>
                        <a:pt x="2082" y="78"/>
                      </a:lnTo>
                      <a:lnTo>
                        <a:pt x="2084" y="83"/>
                      </a:lnTo>
                      <a:lnTo>
                        <a:pt x="2086" y="86"/>
                      </a:lnTo>
                      <a:lnTo>
                        <a:pt x="2088" y="86"/>
                      </a:lnTo>
                      <a:lnTo>
                        <a:pt x="2089" y="85"/>
                      </a:lnTo>
                      <a:lnTo>
                        <a:pt x="2091" y="81"/>
                      </a:lnTo>
                      <a:lnTo>
                        <a:pt x="2093" y="78"/>
                      </a:lnTo>
                      <a:lnTo>
                        <a:pt x="2094" y="74"/>
                      </a:lnTo>
                      <a:lnTo>
                        <a:pt x="2096" y="73"/>
                      </a:lnTo>
                      <a:lnTo>
                        <a:pt x="2098" y="72"/>
                      </a:lnTo>
                      <a:lnTo>
                        <a:pt x="2100" y="73"/>
                      </a:lnTo>
                      <a:lnTo>
                        <a:pt x="2101" y="74"/>
                      </a:lnTo>
                      <a:lnTo>
                        <a:pt x="2103" y="76"/>
                      </a:lnTo>
                      <a:lnTo>
                        <a:pt x="2105" y="78"/>
                      </a:lnTo>
                      <a:lnTo>
                        <a:pt x="2106" y="78"/>
                      </a:lnTo>
                      <a:lnTo>
                        <a:pt x="2108" y="77"/>
                      </a:lnTo>
                      <a:lnTo>
                        <a:pt x="2110" y="76"/>
                      </a:lnTo>
                      <a:lnTo>
                        <a:pt x="2112" y="74"/>
                      </a:lnTo>
                      <a:lnTo>
                        <a:pt x="2113" y="72"/>
                      </a:lnTo>
                      <a:lnTo>
                        <a:pt x="2115" y="72"/>
                      </a:lnTo>
                      <a:lnTo>
                        <a:pt x="2117" y="73"/>
                      </a:lnTo>
                      <a:lnTo>
                        <a:pt x="2118" y="76"/>
                      </a:lnTo>
                      <a:lnTo>
                        <a:pt x="2120" y="81"/>
                      </a:lnTo>
                      <a:lnTo>
                        <a:pt x="2122" y="86"/>
                      </a:lnTo>
                      <a:lnTo>
                        <a:pt x="2124" y="91"/>
                      </a:lnTo>
                      <a:lnTo>
                        <a:pt x="2125" y="95"/>
                      </a:lnTo>
                      <a:lnTo>
                        <a:pt x="2127" y="97"/>
                      </a:lnTo>
                      <a:lnTo>
                        <a:pt x="2129" y="97"/>
                      </a:lnTo>
                      <a:lnTo>
                        <a:pt x="2130" y="95"/>
                      </a:lnTo>
                      <a:lnTo>
                        <a:pt x="2132" y="91"/>
                      </a:lnTo>
                      <a:lnTo>
                        <a:pt x="2134" y="87"/>
                      </a:lnTo>
                      <a:lnTo>
                        <a:pt x="2136" y="84"/>
                      </a:lnTo>
                      <a:lnTo>
                        <a:pt x="2137" y="80"/>
                      </a:lnTo>
                      <a:lnTo>
                        <a:pt x="2139" y="79"/>
                      </a:lnTo>
                      <a:lnTo>
                        <a:pt x="2141" y="79"/>
                      </a:lnTo>
                      <a:lnTo>
                        <a:pt x="2142" y="80"/>
                      </a:lnTo>
                      <a:lnTo>
                        <a:pt x="2144" y="83"/>
                      </a:lnTo>
                      <a:lnTo>
                        <a:pt x="2146" y="85"/>
                      </a:lnTo>
                      <a:lnTo>
                        <a:pt x="2148" y="87"/>
                      </a:lnTo>
                      <a:lnTo>
                        <a:pt x="2149" y="89"/>
                      </a:lnTo>
                      <a:lnTo>
                        <a:pt x="2151" y="90"/>
                      </a:lnTo>
                      <a:lnTo>
                        <a:pt x="2153" y="91"/>
                      </a:lnTo>
                      <a:lnTo>
                        <a:pt x="2154" y="91"/>
                      </a:lnTo>
                      <a:lnTo>
                        <a:pt x="2156" y="90"/>
                      </a:lnTo>
                      <a:lnTo>
                        <a:pt x="2158" y="89"/>
                      </a:lnTo>
                      <a:lnTo>
                        <a:pt x="2160" y="89"/>
                      </a:lnTo>
                      <a:lnTo>
                        <a:pt x="2161" y="88"/>
                      </a:lnTo>
                      <a:lnTo>
                        <a:pt x="2163" y="86"/>
                      </a:lnTo>
                      <a:lnTo>
                        <a:pt x="2164" y="84"/>
                      </a:lnTo>
                      <a:lnTo>
                        <a:pt x="2166" y="82"/>
                      </a:lnTo>
                      <a:lnTo>
                        <a:pt x="2168" y="79"/>
                      </a:lnTo>
                      <a:lnTo>
                        <a:pt x="2170" y="76"/>
                      </a:lnTo>
                      <a:lnTo>
                        <a:pt x="2171" y="73"/>
                      </a:lnTo>
                      <a:lnTo>
                        <a:pt x="2173" y="72"/>
                      </a:lnTo>
                      <a:lnTo>
                        <a:pt x="2175" y="72"/>
                      </a:lnTo>
                      <a:lnTo>
                        <a:pt x="2176" y="73"/>
                      </a:lnTo>
                      <a:lnTo>
                        <a:pt x="2178" y="75"/>
                      </a:lnTo>
                      <a:lnTo>
                        <a:pt x="2180" y="79"/>
                      </a:lnTo>
                      <a:lnTo>
                        <a:pt x="2182" y="83"/>
                      </a:lnTo>
                      <a:lnTo>
                        <a:pt x="2183" y="86"/>
                      </a:lnTo>
                      <a:lnTo>
                        <a:pt x="2185" y="88"/>
                      </a:lnTo>
                      <a:lnTo>
                        <a:pt x="2187" y="88"/>
                      </a:lnTo>
                      <a:lnTo>
                        <a:pt x="2188" y="87"/>
                      </a:lnTo>
                      <a:lnTo>
                        <a:pt x="2190" y="85"/>
                      </a:lnTo>
                      <a:lnTo>
                        <a:pt x="2192" y="82"/>
                      </a:lnTo>
                      <a:lnTo>
                        <a:pt x="2194" y="80"/>
                      </a:lnTo>
                      <a:lnTo>
                        <a:pt x="2195" y="80"/>
                      </a:lnTo>
                      <a:lnTo>
                        <a:pt x="2197" y="80"/>
                      </a:lnTo>
                      <a:lnTo>
                        <a:pt x="2199" y="83"/>
                      </a:lnTo>
                      <a:lnTo>
                        <a:pt x="2200" y="88"/>
                      </a:lnTo>
                      <a:lnTo>
                        <a:pt x="2202" y="93"/>
                      </a:lnTo>
                      <a:lnTo>
                        <a:pt x="2204" y="99"/>
                      </a:lnTo>
                      <a:lnTo>
                        <a:pt x="2206" y="104"/>
                      </a:lnTo>
                      <a:lnTo>
                        <a:pt x="2207" y="107"/>
                      </a:lnTo>
                      <a:lnTo>
                        <a:pt x="2209" y="108"/>
                      </a:lnTo>
                      <a:lnTo>
                        <a:pt x="2211" y="107"/>
                      </a:lnTo>
                      <a:lnTo>
                        <a:pt x="2212" y="103"/>
                      </a:lnTo>
                      <a:lnTo>
                        <a:pt x="2214" y="98"/>
                      </a:lnTo>
                      <a:lnTo>
                        <a:pt x="2216" y="92"/>
                      </a:lnTo>
                      <a:lnTo>
                        <a:pt x="2217" y="86"/>
                      </a:lnTo>
                      <a:lnTo>
                        <a:pt x="2219" y="81"/>
                      </a:lnTo>
                      <a:lnTo>
                        <a:pt x="2221" y="76"/>
                      </a:lnTo>
                      <a:lnTo>
                        <a:pt x="2223" y="73"/>
                      </a:lnTo>
                      <a:lnTo>
                        <a:pt x="2224" y="72"/>
                      </a:lnTo>
                      <a:lnTo>
                        <a:pt x="2226" y="71"/>
                      </a:lnTo>
                      <a:lnTo>
                        <a:pt x="2228" y="72"/>
                      </a:lnTo>
                      <a:lnTo>
                        <a:pt x="2229" y="72"/>
                      </a:lnTo>
                      <a:lnTo>
                        <a:pt x="2231" y="73"/>
                      </a:lnTo>
                      <a:lnTo>
                        <a:pt x="2233" y="74"/>
                      </a:lnTo>
                      <a:lnTo>
                        <a:pt x="2235" y="75"/>
                      </a:lnTo>
                      <a:lnTo>
                        <a:pt x="2236" y="76"/>
                      </a:lnTo>
                      <a:lnTo>
                        <a:pt x="2238" y="78"/>
                      </a:lnTo>
                      <a:lnTo>
                        <a:pt x="2240" y="79"/>
                      </a:lnTo>
                      <a:lnTo>
                        <a:pt x="2241" y="80"/>
                      </a:lnTo>
                      <a:lnTo>
                        <a:pt x="2243" y="81"/>
                      </a:lnTo>
                      <a:lnTo>
                        <a:pt x="2245" y="82"/>
                      </a:lnTo>
                      <a:lnTo>
                        <a:pt x="2247" y="83"/>
                      </a:lnTo>
                      <a:lnTo>
                        <a:pt x="2248" y="83"/>
                      </a:lnTo>
                      <a:lnTo>
                        <a:pt x="2250" y="83"/>
                      </a:lnTo>
                      <a:lnTo>
                        <a:pt x="2252" y="82"/>
                      </a:lnTo>
                      <a:lnTo>
                        <a:pt x="2253" y="81"/>
                      </a:lnTo>
                      <a:lnTo>
                        <a:pt x="2255" y="81"/>
                      </a:lnTo>
                      <a:lnTo>
                        <a:pt x="2257" y="82"/>
                      </a:lnTo>
                      <a:lnTo>
                        <a:pt x="2259" y="83"/>
                      </a:lnTo>
                      <a:lnTo>
                        <a:pt x="2260" y="86"/>
                      </a:lnTo>
                      <a:lnTo>
                        <a:pt x="2262" y="89"/>
                      </a:lnTo>
                      <a:lnTo>
                        <a:pt x="2264" y="94"/>
                      </a:lnTo>
                      <a:lnTo>
                        <a:pt x="2265" y="99"/>
                      </a:lnTo>
                      <a:lnTo>
                        <a:pt x="2267" y="105"/>
                      </a:lnTo>
                      <a:lnTo>
                        <a:pt x="2269" y="110"/>
                      </a:lnTo>
                      <a:lnTo>
                        <a:pt x="2271" y="113"/>
                      </a:lnTo>
                      <a:lnTo>
                        <a:pt x="2272" y="116"/>
                      </a:lnTo>
                      <a:lnTo>
                        <a:pt x="2274" y="116"/>
                      </a:lnTo>
                      <a:lnTo>
                        <a:pt x="2276" y="115"/>
                      </a:lnTo>
                      <a:lnTo>
                        <a:pt x="2277" y="113"/>
                      </a:lnTo>
                      <a:lnTo>
                        <a:pt x="2279" y="110"/>
                      </a:lnTo>
                      <a:lnTo>
                        <a:pt x="2281" y="107"/>
                      </a:lnTo>
                      <a:lnTo>
                        <a:pt x="2283" y="104"/>
                      </a:lnTo>
                      <a:lnTo>
                        <a:pt x="2284" y="103"/>
                      </a:lnTo>
                      <a:lnTo>
                        <a:pt x="2286" y="103"/>
                      </a:lnTo>
                      <a:lnTo>
                        <a:pt x="2288" y="104"/>
                      </a:lnTo>
                      <a:lnTo>
                        <a:pt x="2289" y="107"/>
                      </a:lnTo>
                      <a:lnTo>
                        <a:pt x="2291" y="110"/>
                      </a:lnTo>
                      <a:lnTo>
                        <a:pt x="2293" y="112"/>
                      </a:lnTo>
                      <a:lnTo>
                        <a:pt x="2295" y="115"/>
                      </a:lnTo>
                      <a:lnTo>
                        <a:pt x="2296" y="115"/>
                      </a:lnTo>
                      <a:lnTo>
                        <a:pt x="2298" y="114"/>
                      </a:lnTo>
                      <a:lnTo>
                        <a:pt x="2299" y="112"/>
                      </a:lnTo>
                      <a:lnTo>
                        <a:pt x="2301" y="109"/>
                      </a:lnTo>
                      <a:lnTo>
                        <a:pt x="2303" y="105"/>
                      </a:lnTo>
                      <a:lnTo>
                        <a:pt x="2305" y="101"/>
                      </a:lnTo>
                      <a:lnTo>
                        <a:pt x="2307" y="99"/>
                      </a:lnTo>
                      <a:lnTo>
                        <a:pt x="2308" y="98"/>
                      </a:lnTo>
                      <a:lnTo>
                        <a:pt x="2310" y="99"/>
                      </a:lnTo>
                      <a:lnTo>
                        <a:pt x="2311" y="102"/>
                      </a:lnTo>
                      <a:lnTo>
                        <a:pt x="2313" y="105"/>
                      </a:lnTo>
                      <a:lnTo>
                        <a:pt x="2315" y="109"/>
                      </a:lnTo>
                      <a:lnTo>
                        <a:pt x="2317" y="112"/>
                      </a:lnTo>
                      <a:lnTo>
                        <a:pt x="2319" y="114"/>
                      </a:lnTo>
                      <a:lnTo>
                        <a:pt x="2320" y="114"/>
                      </a:lnTo>
                      <a:lnTo>
                        <a:pt x="2322" y="112"/>
                      </a:lnTo>
                      <a:lnTo>
                        <a:pt x="2323" y="109"/>
                      </a:lnTo>
                      <a:lnTo>
                        <a:pt x="2325" y="105"/>
                      </a:lnTo>
                      <a:lnTo>
                        <a:pt x="2327" y="102"/>
                      </a:lnTo>
                      <a:lnTo>
                        <a:pt x="2329" y="99"/>
                      </a:lnTo>
                      <a:lnTo>
                        <a:pt x="2331" y="98"/>
                      </a:lnTo>
                      <a:lnTo>
                        <a:pt x="2332" y="99"/>
                      </a:lnTo>
                      <a:lnTo>
                        <a:pt x="2334" y="102"/>
                      </a:lnTo>
                      <a:lnTo>
                        <a:pt x="2335" y="105"/>
                      </a:lnTo>
                      <a:lnTo>
                        <a:pt x="2337" y="109"/>
                      </a:lnTo>
                      <a:lnTo>
                        <a:pt x="2339" y="112"/>
                      </a:lnTo>
                      <a:lnTo>
                        <a:pt x="2341" y="113"/>
                      </a:lnTo>
                      <a:lnTo>
                        <a:pt x="2342" y="112"/>
                      </a:lnTo>
                      <a:lnTo>
                        <a:pt x="2344" y="109"/>
                      </a:lnTo>
                      <a:lnTo>
                        <a:pt x="2346" y="105"/>
                      </a:lnTo>
                      <a:lnTo>
                        <a:pt x="2347" y="100"/>
                      </a:lnTo>
                      <a:lnTo>
                        <a:pt x="2349" y="94"/>
                      </a:lnTo>
                      <a:lnTo>
                        <a:pt x="2351" y="89"/>
                      </a:lnTo>
                      <a:lnTo>
                        <a:pt x="2353" y="86"/>
                      </a:lnTo>
                      <a:lnTo>
                        <a:pt x="2354" y="83"/>
                      </a:lnTo>
                      <a:lnTo>
                        <a:pt x="2356" y="82"/>
                      </a:lnTo>
                      <a:lnTo>
                        <a:pt x="2358" y="81"/>
                      </a:lnTo>
                      <a:lnTo>
                        <a:pt x="2359" y="80"/>
                      </a:lnTo>
                      <a:lnTo>
                        <a:pt x="2361" y="79"/>
                      </a:lnTo>
                      <a:lnTo>
                        <a:pt x="2363" y="78"/>
                      </a:lnTo>
                      <a:lnTo>
                        <a:pt x="2365" y="77"/>
                      </a:lnTo>
                      <a:lnTo>
                        <a:pt x="2366" y="76"/>
                      </a:lnTo>
                      <a:lnTo>
                        <a:pt x="2368" y="75"/>
                      </a:lnTo>
                      <a:lnTo>
                        <a:pt x="2370" y="75"/>
                      </a:lnTo>
                      <a:lnTo>
                        <a:pt x="2371" y="75"/>
                      </a:lnTo>
                      <a:lnTo>
                        <a:pt x="2373" y="77"/>
                      </a:lnTo>
                      <a:lnTo>
                        <a:pt x="2375" y="80"/>
                      </a:lnTo>
                      <a:lnTo>
                        <a:pt x="2377" y="83"/>
                      </a:lnTo>
                      <a:lnTo>
                        <a:pt x="2378" y="85"/>
                      </a:lnTo>
                      <a:lnTo>
                        <a:pt x="2380" y="87"/>
                      </a:lnTo>
                      <a:lnTo>
                        <a:pt x="2382" y="88"/>
                      </a:lnTo>
                      <a:lnTo>
                        <a:pt x="2383" y="87"/>
                      </a:lnTo>
                      <a:lnTo>
                        <a:pt x="2385" y="86"/>
                      </a:lnTo>
                      <a:lnTo>
                        <a:pt x="2387" y="85"/>
                      </a:lnTo>
                      <a:lnTo>
                        <a:pt x="2389" y="83"/>
                      </a:lnTo>
                      <a:lnTo>
                        <a:pt x="2390" y="82"/>
                      </a:lnTo>
                      <a:lnTo>
                        <a:pt x="2392" y="82"/>
                      </a:lnTo>
                      <a:lnTo>
                        <a:pt x="2394" y="83"/>
                      </a:lnTo>
                      <a:lnTo>
                        <a:pt x="2395" y="85"/>
                      </a:lnTo>
                      <a:lnTo>
                        <a:pt x="2397" y="86"/>
                      </a:lnTo>
                      <a:lnTo>
                        <a:pt x="2399" y="88"/>
                      </a:lnTo>
                      <a:lnTo>
                        <a:pt x="2401" y="89"/>
                      </a:lnTo>
                      <a:lnTo>
                        <a:pt x="2402" y="89"/>
                      </a:lnTo>
                      <a:lnTo>
                        <a:pt x="2404" y="88"/>
                      </a:lnTo>
                      <a:lnTo>
                        <a:pt x="2406" y="86"/>
                      </a:lnTo>
                      <a:lnTo>
                        <a:pt x="2407" y="83"/>
                      </a:lnTo>
                      <a:lnTo>
                        <a:pt x="2409" y="80"/>
                      </a:lnTo>
                      <a:lnTo>
                        <a:pt x="2411" y="77"/>
                      </a:lnTo>
                      <a:lnTo>
                        <a:pt x="2413" y="75"/>
                      </a:lnTo>
                      <a:lnTo>
                        <a:pt x="2414" y="73"/>
                      </a:lnTo>
                      <a:lnTo>
                        <a:pt x="2416" y="73"/>
                      </a:lnTo>
                      <a:lnTo>
                        <a:pt x="2418" y="73"/>
                      </a:lnTo>
                      <a:lnTo>
                        <a:pt x="2419" y="74"/>
                      </a:lnTo>
                      <a:lnTo>
                        <a:pt x="2421" y="75"/>
                      </a:lnTo>
                      <a:lnTo>
                        <a:pt x="2423" y="77"/>
                      </a:lnTo>
                      <a:lnTo>
                        <a:pt x="2424" y="79"/>
                      </a:lnTo>
                      <a:lnTo>
                        <a:pt x="2426" y="80"/>
                      </a:lnTo>
                      <a:lnTo>
                        <a:pt x="2428" y="81"/>
                      </a:lnTo>
                      <a:lnTo>
                        <a:pt x="2430" y="82"/>
                      </a:lnTo>
                      <a:lnTo>
                        <a:pt x="2431" y="83"/>
                      </a:lnTo>
                      <a:lnTo>
                        <a:pt x="2433" y="83"/>
                      </a:lnTo>
                      <a:lnTo>
                        <a:pt x="2435" y="82"/>
                      </a:lnTo>
                      <a:lnTo>
                        <a:pt x="2436" y="81"/>
                      </a:lnTo>
                      <a:lnTo>
                        <a:pt x="2438" y="79"/>
                      </a:lnTo>
                      <a:lnTo>
                        <a:pt x="2440" y="76"/>
                      </a:lnTo>
                      <a:lnTo>
                        <a:pt x="2442" y="74"/>
                      </a:lnTo>
                      <a:lnTo>
                        <a:pt x="2443" y="72"/>
                      </a:lnTo>
                      <a:lnTo>
                        <a:pt x="2445" y="70"/>
                      </a:lnTo>
                      <a:lnTo>
                        <a:pt x="2447" y="70"/>
                      </a:lnTo>
                      <a:lnTo>
                        <a:pt x="2448" y="71"/>
                      </a:lnTo>
                      <a:lnTo>
                        <a:pt x="2450" y="73"/>
                      </a:lnTo>
                      <a:lnTo>
                        <a:pt x="2452" y="77"/>
                      </a:lnTo>
                      <a:lnTo>
                        <a:pt x="2454" y="81"/>
                      </a:lnTo>
                      <a:lnTo>
                        <a:pt x="2455" y="85"/>
                      </a:lnTo>
                      <a:lnTo>
                        <a:pt x="2457" y="89"/>
                      </a:lnTo>
                      <a:lnTo>
                        <a:pt x="2458" y="93"/>
                      </a:lnTo>
                      <a:lnTo>
                        <a:pt x="2460" y="96"/>
                      </a:lnTo>
                      <a:lnTo>
                        <a:pt x="2462" y="98"/>
                      </a:lnTo>
                      <a:lnTo>
                        <a:pt x="2464" y="98"/>
                      </a:lnTo>
                      <a:lnTo>
                        <a:pt x="2465" y="97"/>
                      </a:lnTo>
                      <a:lnTo>
                        <a:pt x="2467" y="95"/>
                      </a:lnTo>
                      <a:lnTo>
                        <a:pt x="2469" y="93"/>
                      </a:lnTo>
                      <a:lnTo>
                        <a:pt x="2470" y="90"/>
                      </a:lnTo>
                      <a:lnTo>
                        <a:pt x="2472" y="87"/>
                      </a:lnTo>
                      <a:lnTo>
                        <a:pt x="2474" y="83"/>
                      </a:lnTo>
                      <a:lnTo>
                        <a:pt x="2476" y="80"/>
                      </a:lnTo>
                      <a:lnTo>
                        <a:pt x="2477" y="77"/>
                      </a:lnTo>
                      <a:lnTo>
                        <a:pt x="2479" y="76"/>
                      </a:lnTo>
                      <a:lnTo>
                        <a:pt x="2481" y="76"/>
                      </a:lnTo>
                      <a:lnTo>
                        <a:pt x="2482" y="77"/>
                      </a:lnTo>
                      <a:lnTo>
                        <a:pt x="2484" y="80"/>
                      </a:lnTo>
                      <a:lnTo>
                        <a:pt x="2486" y="85"/>
                      </a:lnTo>
                      <a:lnTo>
                        <a:pt x="2488" y="90"/>
                      </a:lnTo>
                      <a:lnTo>
                        <a:pt x="2489" y="96"/>
                      </a:lnTo>
                      <a:lnTo>
                        <a:pt x="2491" y="101"/>
                      </a:lnTo>
                      <a:lnTo>
                        <a:pt x="2493" y="105"/>
                      </a:lnTo>
                      <a:lnTo>
                        <a:pt x="2494" y="107"/>
                      </a:lnTo>
                      <a:lnTo>
                        <a:pt x="2496" y="107"/>
                      </a:lnTo>
                      <a:lnTo>
                        <a:pt x="2498" y="105"/>
                      </a:lnTo>
                      <a:lnTo>
                        <a:pt x="2500" y="102"/>
                      </a:lnTo>
                      <a:lnTo>
                        <a:pt x="2501" y="97"/>
                      </a:lnTo>
                      <a:lnTo>
                        <a:pt x="2503" y="93"/>
                      </a:lnTo>
                      <a:lnTo>
                        <a:pt x="2505" y="89"/>
                      </a:lnTo>
                      <a:lnTo>
                        <a:pt x="2506" y="86"/>
                      </a:lnTo>
                      <a:lnTo>
                        <a:pt x="2508" y="85"/>
                      </a:lnTo>
                      <a:lnTo>
                        <a:pt x="2510" y="84"/>
                      </a:lnTo>
                      <a:lnTo>
                        <a:pt x="2512" y="85"/>
                      </a:lnTo>
                      <a:lnTo>
                        <a:pt x="2513" y="85"/>
                      </a:lnTo>
                      <a:lnTo>
                        <a:pt x="2515" y="86"/>
                      </a:lnTo>
                      <a:lnTo>
                        <a:pt x="2517" y="86"/>
                      </a:lnTo>
                      <a:lnTo>
                        <a:pt x="2518" y="85"/>
                      </a:lnTo>
                      <a:lnTo>
                        <a:pt x="2520" y="83"/>
                      </a:lnTo>
                      <a:lnTo>
                        <a:pt x="2522" y="82"/>
                      </a:lnTo>
                      <a:lnTo>
                        <a:pt x="2524" y="81"/>
                      </a:lnTo>
                      <a:lnTo>
                        <a:pt x="2525" y="80"/>
                      </a:lnTo>
                      <a:lnTo>
                        <a:pt x="2527" y="81"/>
                      </a:lnTo>
                      <a:lnTo>
                        <a:pt x="2529" y="82"/>
                      </a:lnTo>
                      <a:lnTo>
                        <a:pt x="2530" y="84"/>
                      </a:lnTo>
                      <a:lnTo>
                        <a:pt x="2532" y="85"/>
                      </a:lnTo>
                      <a:lnTo>
                        <a:pt x="2534" y="85"/>
                      </a:lnTo>
                      <a:lnTo>
                        <a:pt x="2536" y="85"/>
                      </a:lnTo>
                      <a:lnTo>
                        <a:pt x="2537" y="82"/>
                      </a:lnTo>
                      <a:lnTo>
                        <a:pt x="2539" y="79"/>
                      </a:lnTo>
                      <a:lnTo>
                        <a:pt x="2541" y="75"/>
                      </a:lnTo>
                      <a:lnTo>
                        <a:pt x="2542" y="72"/>
                      </a:lnTo>
                      <a:lnTo>
                        <a:pt x="2544" y="69"/>
                      </a:lnTo>
                      <a:lnTo>
                        <a:pt x="2546" y="68"/>
                      </a:lnTo>
                      <a:lnTo>
                        <a:pt x="2548" y="68"/>
                      </a:lnTo>
                      <a:lnTo>
                        <a:pt x="2549" y="70"/>
                      </a:lnTo>
                      <a:lnTo>
                        <a:pt x="2551" y="73"/>
                      </a:lnTo>
                      <a:lnTo>
                        <a:pt x="2553" y="76"/>
                      </a:lnTo>
                      <a:lnTo>
                        <a:pt x="2554" y="79"/>
                      </a:lnTo>
                      <a:lnTo>
                        <a:pt x="2556" y="80"/>
                      </a:lnTo>
                      <a:lnTo>
                        <a:pt x="2558" y="80"/>
                      </a:lnTo>
                      <a:lnTo>
                        <a:pt x="2560" y="78"/>
                      </a:lnTo>
                      <a:lnTo>
                        <a:pt x="2561" y="75"/>
                      </a:lnTo>
                      <a:lnTo>
                        <a:pt x="2563" y="72"/>
                      </a:lnTo>
                      <a:lnTo>
                        <a:pt x="2565" y="69"/>
                      </a:lnTo>
                      <a:lnTo>
                        <a:pt x="2566" y="68"/>
                      </a:lnTo>
                      <a:lnTo>
                        <a:pt x="2568" y="68"/>
                      </a:lnTo>
                      <a:lnTo>
                        <a:pt x="2570" y="70"/>
                      </a:lnTo>
                      <a:lnTo>
                        <a:pt x="2572" y="73"/>
                      </a:lnTo>
                      <a:lnTo>
                        <a:pt x="2573" y="75"/>
                      </a:lnTo>
                      <a:lnTo>
                        <a:pt x="2575" y="78"/>
                      </a:lnTo>
                      <a:lnTo>
                        <a:pt x="2577" y="79"/>
                      </a:lnTo>
                      <a:lnTo>
                        <a:pt x="2578" y="79"/>
                      </a:lnTo>
                      <a:lnTo>
                        <a:pt x="2580" y="77"/>
                      </a:lnTo>
                      <a:lnTo>
                        <a:pt x="2582" y="74"/>
                      </a:lnTo>
                      <a:lnTo>
                        <a:pt x="2584" y="71"/>
                      </a:lnTo>
                      <a:lnTo>
                        <a:pt x="2585" y="68"/>
                      </a:lnTo>
                      <a:lnTo>
                        <a:pt x="2587" y="66"/>
                      </a:lnTo>
                      <a:lnTo>
                        <a:pt x="2589" y="64"/>
                      </a:lnTo>
                      <a:lnTo>
                        <a:pt x="2590" y="64"/>
                      </a:lnTo>
                      <a:lnTo>
                        <a:pt x="2592" y="66"/>
                      </a:lnTo>
                      <a:lnTo>
                        <a:pt x="2594" y="67"/>
                      </a:lnTo>
                      <a:lnTo>
                        <a:pt x="2596" y="68"/>
                      </a:lnTo>
                      <a:lnTo>
                        <a:pt x="2597" y="69"/>
                      </a:lnTo>
                      <a:lnTo>
                        <a:pt x="2599" y="69"/>
                      </a:lnTo>
                      <a:lnTo>
                        <a:pt x="2600" y="68"/>
                      </a:lnTo>
                      <a:lnTo>
                        <a:pt x="2602" y="67"/>
                      </a:lnTo>
                      <a:lnTo>
                        <a:pt x="2604" y="65"/>
                      </a:lnTo>
                      <a:lnTo>
                        <a:pt x="2606" y="64"/>
                      </a:lnTo>
                      <a:lnTo>
                        <a:pt x="2608" y="63"/>
                      </a:lnTo>
                      <a:lnTo>
                        <a:pt x="2609" y="63"/>
                      </a:lnTo>
                      <a:lnTo>
                        <a:pt x="2611" y="64"/>
                      </a:lnTo>
                      <a:lnTo>
                        <a:pt x="2612" y="64"/>
                      </a:lnTo>
                      <a:lnTo>
                        <a:pt x="2614" y="66"/>
                      </a:lnTo>
                      <a:lnTo>
                        <a:pt x="2616" y="66"/>
                      </a:lnTo>
                      <a:lnTo>
                        <a:pt x="2618" y="66"/>
                      </a:lnTo>
                      <a:lnTo>
                        <a:pt x="2620" y="67"/>
                      </a:lnTo>
                      <a:lnTo>
                        <a:pt x="2621" y="67"/>
                      </a:lnTo>
                      <a:lnTo>
                        <a:pt x="2623" y="69"/>
                      </a:lnTo>
                      <a:lnTo>
                        <a:pt x="2624" y="72"/>
                      </a:lnTo>
                      <a:lnTo>
                        <a:pt x="2626" y="77"/>
                      </a:lnTo>
                      <a:lnTo>
                        <a:pt x="2628" y="83"/>
                      </a:lnTo>
                      <a:lnTo>
                        <a:pt x="2630" y="90"/>
                      </a:lnTo>
                      <a:lnTo>
                        <a:pt x="2631" y="96"/>
                      </a:lnTo>
                      <a:lnTo>
                        <a:pt x="2633" y="101"/>
                      </a:lnTo>
                      <a:lnTo>
                        <a:pt x="2635" y="103"/>
                      </a:lnTo>
                      <a:lnTo>
                        <a:pt x="2636" y="103"/>
                      </a:lnTo>
                      <a:lnTo>
                        <a:pt x="2638" y="99"/>
                      </a:lnTo>
                      <a:lnTo>
                        <a:pt x="2640" y="93"/>
                      </a:lnTo>
                      <a:lnTo>
                        <a:pt x="2642" y="86"/>
                      </a:lnTo>
                      <a:lnTo>
                        <a:pt x="2643" y="79"/>
                      </a:lnTo>
                      <a:lnTo>
                        <a:pt x="2645" y="74"/>
                      </a:lnTo>
                      <a:lnTo>
                        <a:pt x="2647" y="72"/>
                      </a:lnTo>
                      <a:lnTo>
                        <a:pt x="2648" y="72"/>
                      </a:lnTo>
                      <a:lnTo>
                        <a:pt x="2650" y="76"/>
                      </a:lnTo>
                      <a:lnTo>
                        <a:pt x="2652" y="81"/>
                      </a:lnTo>
                      <a:lnTo>
                        <a:pt x="2654" y="87"/>
                      </a:lnTo>
                      <a:lnTo>
                        <a:pt x="2655" y="93"/>
                      </a:lnTo>
                      <a:lnTo>
                        <a:pt x="2657" y="97"/>
                      </a:lnTo>
                      <a:lnTo>
                        <a:pt x="2659" y="98"/>
                      </a:lnTo>
                      <a:lnTo>
                        <a:pt x="2660" y="97"/>
                      </a:lnTo>
                      <a:lnTo>
                        <a:pt x="2662" y="94"/>
                      </a:lnTo>
                      <a:lnTo>
                        <a:pt x="2664" y="91"/>
                      </a:lnTo>
                      <a:lnTo>
                        <a:pt x="2665" y="89"/>
                      </a:lnTo>
                      <a:lnTo>
                        <a:pt x="2667" y="88"/>
                      </a:lnTo>
                      <a:lnTo>
                        <a:pt x="2669" y="88"/>
                      </a:lnTo>
                      <a:lnTo>
                        <a:pt x="2671" y="91"/>
                      </a:lnTo>
                      <a:lnTo>
                        <a:pt x="2672" y="94"/>
                      </a:lnTo>
                      <a:lnTo>
                        <a:pt x="2674" y="96"/>
                      </a:lnTo>
                      <a:lnTo>
                        <a:pt x="2676" y="96"/>
                      </a:lnTo>
                      <a:lnTo>
                        <a:pt x="2677" y="93"/>
                      </a:lnTo>
                      <a:lnTo>
                        <a:pt x="2679" y="86"/>
                      </a:lnTo>
                      <a:lnTo>
                        <a:pt x="2681" y="76"/>
                      </a:lnTo>
                      <a:lnTo>
                        <a:pt x="2683" y="63"/>
                      </a:lnTo>
                      <a:lnTo>
                        <a:pt x="2684" y="50"/>
                      </a:lnTo>
                      <a:lnTo>
                        <a:pt x="2686" y="38"/>
                      </a:lnTo>
                      <a:lnTo>
                        <a:pt x="2688" y="29"/>
                      </a:lnTo>
                      <a:lnTo>
                        <a:pt x="2689" y="23"/>
                      </a:lnTo>
                      <a:lnTo>
                        <a:pt x="2691" y="21"/>
                      </a:lnTo>
                      <a:lnTo>
                        <a:pt x="2693" y="22"/>
                      </a:lnTo>
                      <a:lnTo>
                        <a:pt x="2695" y="26"/>
                      </a:lnTo>
                      <a:lnTo>
                        <a:pt x="2696" y="30"/>
                      </a:lnTo>
                      <a:lnTo>
                        <a:pt x="2698" y="33"/>
                      </a:lnTo>
                      <a:lnTo>
                        <a:pt x="2700" y="35"/>
                      </a:lnTo>
                      <a:lnTo>
                        <a:pt x="2701" y="33"/>
                      </a:lnTo>
                      <a:lnTo>
                        <a:pt x="2703" y="29"/>
                      </a:lnTo>
                      <a:lnTo>
                        <a:pt x="2705" y="23"/>
                      </a:lnTo>
                      <a:lnTo>
                        <a:pt x="2707" y="16"/>
                      </a:lnTo>
                      <a:lnTo>
                        <a:pt x="2708" y="9"/>
                      </a:lnTo>
                      <a:lnTo>
                        <a:pt x="2710" y="4"/>
                      </a:lnTo>
                      <a:lnTo>
                        <a:pt x="2712" y="1"/>
                      </a:lnTo>
                      <a:lnTo>
                        <a:pt x="2713" y="0"/>
                      </a:lnTo>
                      <a:lnTo>
                        <a:pt x="2715" y="2"/>
                      </a:lnTo>
                      <a:lnTo>
                        <a:pt x="2717" y="6"/>
                      </a:lnTo>
                      <a:lnTo>
                        <a:pt x="2719" y="10"/>
                      </a:lnTo>
                      <a:lnTo>
                        <a:pt x="2720" y="14"/>
                      </a:lnTo>
                      <a:lnTo>
                        <a:pt x="2722" y="17"/>
                      </a:lnTo>
                      <a:lnTo>
                        <a:pt x="2724" y="19"/>
                      </a:lnTo>
                      <a:lnTo>
                        <a:pt x="2725" y="20"/>
                      </a:lnTo>
                      <a:lnTo>
                        <a:pt x="2727" y="20"/>
                      </a:lnTo>
                      <a:lnTo>
                        <a:pt x="2729" y="19"/>
                      </a:lnTo>
                      <a:lnTo>
                        <a:pt x="2731" y="18"/>
                      </a:lnTo>
                      <a:lnTo>
                        <a:pt x="2732" y="18"/>
                      </a:lnTo>
                      <a:lnTo>
                        <a:pt x="2734" y="18"/>
                      </a:lnTo>
                      <a:lnTo>
                        <a:pt x="2735" y="19"/>
                      </a:lnTo>
                      <a:lnTo>
                        <a:pt x="2737" y="20"/>
                      </a:lnTo>
                      <a:lnTo>
                        <a:pt x="2739" y="23"/>
                      </a:lnTo>
                      <a:lnTo>
                        <a:pt x="2741" y="25"/>
                      </a:lnTo>
                      <a:lnTo>
                        <a:pt x="2743" y="29"/>
                      </a:lnTo>
                      <a:lnTo>
                        <a:pt x="2744" y="32"/>
                      </a:lnTo>
                      <a:lnTo>
                        <a:pt x="2746" y="34"/>
                      </a:lnTo>
                      <a:lnTo>
                        <a:pt x="2747" y="37"/>
                      </a:lnTo>
                      <a:lnTo>
                        <a:pt x="2749" y="38"/>
                      </a:lnTo>
                      <a:lnTo>
                        <a:pt x="2751" y="39"/>
                      </a:lnTo>
                      <a:lnTo>
                        <a:pt x="2753" y="39"/>
                      </a:lnTo>
                      <a:lnTo>
                        <a:pt x="2755" y="38"/>
                      </a:lnTo>
                      <a:lnTo>
                        <a:pt x="2756" y="38"/>
                      </a:lnTo>
                      <a:lnTo>
                        <a:pt x="2758" y="37"/>
                      </a:lnTo>
                      <a:lnTo>
                        <a:pt x="2759" y="36"/>
                      </a:lnTo>
                      <a:lnTo>
                        <a:pt x="2761" y="35"/>
                      </a:lnTo>
                      <a:lnTo>
                        <a:pt x="2763" y="35"/>
                      </a:lnTo>
                      <a:lnTo>
                        <a:pt x="2765" y="36"/>
                      </a:lnTo>
                      <a:lnTo>
                        <a:pt x="2767" y="37"/>
                      </a:lnTo>
                      <a:lnTo>
                        <a:pt x="2768" y="39"/>
                      </a:lnTo>
                      <a:lnTo>
                        <a:pt x="2770" y="40"/>
                      </a:lnTo>
                      <a:lnTo>
                        <a:pt x="2771" y="41"/>
                      </a:lnTo>
                      <a:lnTo>
                        <a:pt x="2773" y="42"/>
                      </a:lnTo>
                      <a:lnTo>
                        <a:pt x="2775" y="41"/>
                      </a:lnTo>
                      <a:lnTo>
                        <a:pt x="2777" y="40"/>
                      </a:lnTo>
                      <a:lnTo>
                        <a:pt x="2778" y="38"/>
                      </a:lnTo>
                      <a:lnTo>
                        <a:pt x="2780" y="36"/>
                      </a:lnTo>
                      <a:lnTo>
                        <a:pt x="2782" y="35"/>
                      </a:lnTo>
                      <a:lnTo>
                        <a:pt x="2783" y="35"/>
                      </a:lnTo>
                      <a:lnTo>
                        <a:pt x="2785" y="36"/>
                      </a:lnTo>
                      <a:lnTo>
                        <a:pt x="2787" y="38"/>
                      </a:lnTo>
                      <a:lnTo>
                        <a:pt x="2789" y="41"/>
                      </a:lnTo>
                      <a:lnTo>
                        <a:pt x="2790" y="45"/>
                      </a:lnTo>
                      <a:lnTo>
                        <a:pt x="2792" y="48"/>
                      </a:lnTo>
                      <a:lnTo>
                        <a:pt x="2794" y="51"/>
                      </a:lnTo>
                      <a:lnTo>
                        <a:pt x="2795" y="53"/>
                      </a:lnTo>
                      <a:lnTo>
                        <a:pt x="2797" y="55"/>
                      </a:lnTo>
                      <a:lnTo>
                        <a:pt x="2799" y="55"/>
                      </a:lnTo>
                      <a:lnTo>
                        <a:pt x="2801" y="56"/>
                      </a:lnTo>
                      <a:lnTo>
                        <a:pt x="2802" y="57"/>
                      </a:lnTo>
                      <a:lnTo>
                        <a:pt x="2804" y="60"/>
                      </a:lnTo>
                      <a:lnTo>
                        <a:pt x="2806" y="64"/>
                      </a:lnTo>
                      <a:lnTo>
                        <a:pt x="2807" y="70"/>
                      </a:lnTo>
                      <a:lnTo>
                        <a:pt x="2809" y="78"/>
                      </a:lnTo>
                      <a:lnTo>
                        <a:pt x="2811" y="86"/>
                      </a:lnTo>
                      <a:lnTo>
                        <a:pt x="2813" y="94"/>
                      </a:lnTo>
                      <a:lnTo>
                        <a:pt x="2814" y="100"/>
                      </a:lnTo>
                      <a:lnTo>
                        <a:pt x="2816" y="105"/>
                      </a:lnTo>
                      <a:lnTo>
                        <a:pt x="2818" y="107"/>
                      </a:lnTo>
                      <a:lnTo>
                        <a:pt x="2819" y="106"/>
                      </a:lnTo>
                      <a:lnTo>
                        <a:pt x="2821" y="103"/>
                      </a:lnTo>
                      <a:lnTo>
                        <a:pt x="2823" y="99"/>
                      </a:lnTo>
                      <a:lnTo>
                        <a:pt x="2825" y="93"/>
                      </a:lnTo>
                      <a:lnTo>
                        <a:pt x="2826" y="88"/>
                      </a:lnTo>
                      <a:lnTo>
                        <a:pt x="2828" y="83"/>
                      </a:lnTo>
                      <a:lnTo>
                        <a:pt x="2830" y="80"/>
                      </a:lnTo>
                      <a:lnTo>
                        <a:pt x="2831" y="78"/>
                      </a:lnTo>
                      <a:lnTo>
                        <a:pt x="2833" y="78"/>
                      </a:lnTo>
                      <a:lnTo>
                        <a:pt x="2835" y="79"/>
                      </a:lnTo>
                      <a:lnTo>
                        <a:pt x="2837" y="80"/>
                      </a:lnTo>
                      <a:lnTo>
                        <a:pt x="2838" y="82"/>
                      </a:lnTo>
                      <a:lnTo>
                        <a:pt x="2840" y="85"/>
                      </a:lnTo>
                      <a:lnTo>
                        <a:pt x="2842" y="87"/>
                      </a:lnTo>
                      <a:lnTo>
                        <a:pt x="2843" y="89"/>
                      </a:lnTo>
                      <a:lnTo>
                        <a:pt x="2845" y="92"/>
                      </a:lnTo>
                      <a:lnTo>
                        <a:pt x="2847" y="94"/>
                      </a:lnTo>
                      <a:lnTo>
                        <a:pt x="2849" y="97"/>
                      </a:lnTo>
                      <a:lnTo>
                        <a:pt x="2850" y="99"/>
                      </a:lnTo>
                      <a:lnTo>
                        <a:pt x="2852" y="101"/>
                      </a:lnTo>
                      <a:lnTo>
                        <a:pt x="2854" y="103"/>
                      </a:lnTo>
                      <a:lnTo>
                        <a:pt x="2855" y="104"/>
                      </a:lnTo>
                      <a:lnTo>
                        <a:pt x="2857" y="105"/>
                      </a:lnTo>
                      <a:lnTo>
                        <a:pt x="2859" y="105"/>
                      </a:lnTo>
                      <a:lnTo>
                        <a:pt x="2861" y="105"/>
                      </a:lnTo>
                      <a:lnTo>
                        <a:pt x="2862" y="104"/>
                      </a:lnTo>
                      <a:lnTo>
                        <a:pt x="2864" y="103"/>
                      </a:lnTo>
                      <a:lnTo>
                        <a:pt x="2866" y="103"/>
                      </a:lnTo>
                      <a:lnTo>
                        <a:pt x="2867" y="102"/>
                      </a:lnTo>
                      <a:lnTo>
                        <a:pt x="2869" y="101"/>
                      </a:lnTo>
                      <a:lnTo>
                        <a:pt x="2871" y="100"/>
                      </a:lnTo>
                      <a:lnTo>
                        <a:pt x="2872" y="99"/>
                      </a:lnTo>
                      <a:lnTo>
                        <a:pt x="2874" y="99"/>
                      </a:lnTo>
                      <a:lnTo>
                        <a:pt x="2876" y="98"/>
                      </a:lnTo>
                      <a:lnTo>
                        <a:pt x="2878" y="97"/>
                      </a:lnTo>
                      <a:lnTo>
                        <a:pt x="2879" y="97"/>
                      </a:lnTo>
                      <a:lnTo>
                        <a:pt x="2881" y="96"/>
                      </a:lnTo>
                      <a:lnTo>
                        <a:pt x="2883" y="96"/>
                      </a:lnTo>
                      <a:lnTo>
                        <a:pt x="2884" y="97"/>
                      </a:lnTo>
                      <a:lnTo>
                        <a:pt x="2886" y="97"/>
                      </a:lnTo>
                      <a:lnTo>
                        <a:pt x="2888" y="97"/>
                      </a:lnTo>
                      <a:lnTo>
                        <a:pt x="2890" y="98"/>
                      </a:lnTo>
                      <a:lnTo>
                        <a:pt x="2891" y="98"/>
                      </a:lnTo>
                      <a:lnTo>
                        <a:pt x="2893" y="98"/>
                      </a:lnTo>
                      <a:lnTo>
                        <a:pt x="2895" y="97"/>
                      </a:lnTo>
                      <a:lnTo>
                        <a:pt x="2896" y="96"/>
                      </a:lnTo>
                      <a:lnTo>
                        <a:pt x="2898" y="95"/>
                      </a:lnTo>
                      <a:lnTo>
                        <a:pt x="2900" y="95"/>
                      </a:lnTo>
                      <a:lnTo>
                        <a:pt x="2902" y="94"/>
                      </a:lnTo>
                      <a:lnTo>
                        <a:pt x="2903" y="94"/>
                      </a:lnTo>
                      <a:lnTo>
                        <a:pt x="2905" y="94"/>
                      </a:lnTo>
                      <a:lnTo>
                        <a:pt x="2907" y="94"/>
                      </a:lnTo>
                      <a:lnTo>
                        <a:pt x="2908" y="94"/>
                      </a:lnTo>
                      <a:lnTo>
                        <a:pt x="2910" y="95"/>
                      </a:lnTo>
                      <a:lnTo>
                        <a:pt x="2912" y="95"/>
                      </a:lnTo>
                      <a:lnTo>
                        <a:pt x="2913" y="97"/>
                      </a:lnTo>
                      <a:lnTo>
                        <a:pt x="2915" y="98"/>
                      </a:lnTo>
                      <a:lnTo>
                        <a:pt x="2917" y="99"/>
                      </a:lnTo>
                      <a:lnTo>
                        <a:pt x="2918" y="101"/>
                      </a:lnTo>
                      <a:lnTo>
                        <a:pt x="2920" y="103"/>
                      </a:lnTo>
                      <a:lnTo>
                        <a:pt x="2922" y="105"/>
                      </a:lnTo>
                      <a:lnTo>
                        <a:pt x="2924" y="106"/>
                      </a:lnTo>
                      <a:lnTo>
                        <a:pt x="2925" y="107"/>
                      </a:lnTo>
                      <a:lnTo>
                        <a:pt x="2927" y="107"/>
                      </a:lnTo>
                      <a:lnTo>
                        <a:pt x="2929" y="106"/>
                      </a:lnTo>
                      <a:lnTo>
                        <a:pt x="2930" y="104"/>
                      </a:lnTo>
                      <a:lnTo>
                        <a:pt x="2932" y="101"/>
                      </a:lnTo>
                      <a:lnTo>
                        <a:pt x="2934" y="98"/>
                      </a:lnTo>
                      <a:lnTo>
                        <a:pt x="2936" y="95"/>
                      </a:lnTo>
                      <a:lnTo>
                        <a:pt x="2937" y="92"/>
                      </a:lnTo>
                      <a:lnTo>
                        <a:pt x="2939" y="91"/>
                      </a:lnTo>
                      <a:lnTo>
                        <a:pt x="2941" y="91"/>
                      </a:lnTo>
                      <a:lnTo>
                        <a:pt x="2942" y="91"/>
                      </a:lnTo>
                      <a:lnTo>
                        <a:pt x="2944" y="93"/>
                      </a:lnTo>
                      <a:lnTo>
                        <a:pt x="2946" y="95"/>
                      </a:lnTo>
                      <a:lnTo>
                        <a:pt x="2948" y="98"/>
                      </a:lnTo>
                      <a:lnTo>
                        <a:pt x="2949" y="100"/>
                      </a:lnTo>
                      <a:lnTo>
                        <a:pt x="2951" y="102"/>
                      </a:lnTo>
                      <a:lnTo>
                        <a:pt x="2953" y="103"/>
                      </a:lnTo>
                      <a:lnTo>
                        <a:pt x="2954" y="102"/>
                      </a:lnTo>
                      <a:lnTo>
                        <a:pt x="2956" y="101"/>
                      </a:lnTo>
                      <a:lnTo>
                        <a:pt x="2958" y="100"/>
                      </a:lnTo>
                      <a:lnTo>
                        <a:pt x="2960" y="99"/>
                      </a:lnTo>
                      <a:lnTo>
                        <a:pt x="2961" y="98"/>
                      </a:lnTo>
                      <a:lnTo>
                        <a:pt x="2963" y="97"/>
                      </a:lnTo>
                      <a:lnTo>
                        <a:pt x="2965" y="97"/>
                      </a:lnTo>
                      <a:lnTo>
                        <a:pt x="2966" y="97"/>
                      </a:lnTo>
                      <a:lnTo>
                        <a:pt x="2968" y="98"/>
                      </a:lnTo>
                      <a:lnTo>
                        <a:pt x="2970" y="99"/>
                      </a:lnTo>
                      <a:lnTo>
                        <a:pt x="2972" y="99"/>
                      </a:lnTo>
                      <a:lnTo>
                        <a:pt x="2973" y="100"/>
                      </a:lnTo>
                      <a:lnTo>
                        <a:pt x="2975" y="100"/>
                      </a:lnTo>
                      <a:lnTo>
                        <a:pt x="2977" y="100"/>
                      </a:lnTo>
                      <a:lnTo>
                        <a:pt x="2978" y="100"/>
                      </a:lnTo>
                      <a:lnTo>
                        <a:pt x="2980" y="99"/>
                      </a:lnTo>
                      <a:lnTo>
                        <a:pt x="2982" y="99"/>
                      </a:lnTo>
                      <a:lnTo>
                        <a:pt x="2984" y="98"/>
                      </a:lnTo>
                      <a:lnTo>
                        <a:pt x="2985" y="98"/>
                      </a:lnTo>
                      <a:lnTo>
                        <a:pt x="2987" y="98"/>
                      </a:lnTo>
                      <a:lnTo>
                        <a:pt x="2989" y="99"/>
                      </a:lnTo>
                      <a:lnTo>
                        <a:pt x="2990" y="100"/>
                      </a:lnTo>
                      <a:lnTo>
                        <a:pt x="2992" y="103"/>
                      </a:lnTo>
                      <a:lnTo>
                        <a:pt x="2994" y="107"/>
                      </a:lnTo>
                      <a:lnTo>
                        <a:pt x="2996" y="112"/>
                      </a:lnTo>
                      <a:lnTo>
                        <a:pt x="2997" y="119"/>
                      </a:lnTo>
                      <a:lnTo>
                        <a:pt x="2999" y="128"/>
                      </a:lnTo>
                      <a:lnTo>
                        <a:pt x="3001" y="137"/>
                      </a:lnTo>
                      <a:lnTo>
                        <a:pt x="3002" y="146"/>
                      </a:lnTo>
                      <a:lnTo>
                        <a:pt x="3004" y="155"/>
                      </a:lnTo>
                      <a:lnTo>
                        <a:pt x="3006" y="162"/>
                      </a:lnTo>
                      <a:lnTo>
                        <a:pt x="3008" y="167"/>
                      </a:lnTo>
                      <a:lnTo>
                        <a:pt x="3009" y="169"/>
                      </a:lnTo>
                      <a:lnTo>
                        <a:pt x="3011" y="170"/>
                      </a:lnTo>
                      <a:lnTo>
                        <a:pt x="3013" y="168"/>
                      </a:lnTo>
                      <a:lnTo>
                        <a:pt x="3014" y="166"/>
                      </a:lnTo>
                      <a:lnTo>
                        <a:pt x="3016" y="164"/>
                      </a:lnTo>
                      <a:lnTo>
                        <a:pt x="3018" y="162"/>
                      </a:lnTo>
                      <a:lnTo>
                        <a:pt x="3020" y="163"/>
                      </a:lnTo>
                      <a:lnTo>
                        <a:pt x="3021" y="165"/>
                      </a:lnTo>
                      <a:lnTo>
                        <a:pt x="3023" y="168"/>
                      </a:lnTo>
                      <a:lnTo>
                        <a:pt x="3025" y="173"/>
                      </a:lnTo>
                      <a:lnTo>
                        <a:pt x="3026" y="177"/>
                      </a:lnTo>
                      <a:lnTo>
                        <a:pt x="3028" y="180"/>
                      </a:lnTo>
                      <a:lnTo>
                        <a:pt x="3030" y="182"/>
                      </a:lnTo>
                      <a:lnTo>
                        <a:pt x="3032" y="181"/>
                      </a:lnTo>
                      <a:lnTo>
                        <a:pt x="3033" y="178"/>
                      </a:lnTo>
                      <a:lnTo>
                        <a:pt x="3035" y="173"/>
                      </a:lnTo>
                      <a:lnTo>
                        <a:pt x="3036" y="167"/>
                      </a:lnTo>
                      <a:lnTo>
                        <a:pt x="3038" y="162"/>
                      </a:lnTo>
                      <a:lnTo>
                        <a:pt x="3040" y="159"/>
                      </a:lnTo>
                      <a:lnTo>
                        <a:pt x="3042" y="158"/>
                      </a:lnTo>
                      <a:lnTo>
                        <a:pt x="3044" y="160"/>
                      </a:lnTo>
                      <a:lnTo>
                        <a:pt x="3045" y="164"/>
                      </a:lnTo>
                      <a:lnTo>
                        <a:pt x="3047" y="169"/>
                      </a:lnTo>
                      <a:lnTo>
                        <a:pt x="3048" y="175"/>
                      </a:lnTo>
                      <a:lnTo>
                        <a:pt x="3050" y="180"/>
                      </a:lnTo>
                      <a:lnTo>
                        <a:pt x="3052" y="184"/>
                      </a:lnTo>
                      <a:lnTo>
                        <a:pt x="3054" y="186"/>
                      </a:lnTo>
                      <a:lnTo>
                        <a:pt x="3056" y="186"/>
                      </a:lnTo>
                      <a:lnTo>
                        <a:pt x="3057" y="184"/>
                      </a:lnTo>
                      <a:lnTo>
                        <a:pt x="3059" y="180"/>
                      </a:lnTo>
                      <a:lnTo>
                        <a:pt x="3060" y="177"/>
                      </a:lnTo>
                      <a:lnTo>
                        <a:pt x="3062" y="173"/>
                      </a:lnTo>
                      <a:lnTo>
                        <a:pt x="3064" y="171"/>
                      </a:lnTo>
                      <a:lnTo>
                        <a:pt x="3066" y="169"/>
                      </a:lnTo>
                      <a:lnTo>
                        <a:pt x="3068" y="169"/>
                      </a:lnTo>
                      <a:lnTo>
                        <a:pt x="3069" y="169"/>
                      </a:lnTo>
                      <a:lnTo>
                        <a:pt x="3071" y="170"/>
                      </a:lnTo>
                      <a:lnTo>
                        <a:pt x="3072" y="170"/>
                      </a:lnTo>
                      <a:lnTo>
                        <a:pt x="3074" y="169"/>
                      </a:lnTo>
                      <a:lnTo>
                        <a:pt x="3076" y="169"/>
                      </a:lnTo>
                      <a:lnTo>
                        <a:pt x="3078" y="168"/>
                      </a:lnTo>
                      <a:lnTo>
                        <a:pt x="3079" y="167"/>
                      </a:lnTo>
                      <a:lnTo>
                        <a:pt x="3081" y="167"/>
                      </a:lnTo>
                      <a:lnTo>
                        <a:pt x="3083" y="167"/>
                      </a:lnTo>
                      <a:lnTo>
                        <a:pt x="3084" y="169"/>
                      </a:lnTo>
                      <a:lnTo>
                        <a:pt x="3086" y="172"/>
                      </a:lnTo>
                      <a:lnTo>
                        <a:pt x="3088" y="176"/>
                      </a:lnTo>
                      <a:lnTo>
                        <a:pt x="3090" y="179"/>
                      </a:lnTo>
                      <a:lnTo>
                        <a:pt x="3091" y="182"/>
                      </a:lnTo>
                      <a:lnTo>
                        <a:pt x="3093" y="184"/>
                      </a:lnTo>
                      <a:lnTo>
                        <a:pt x="3095" y="184"/>
                      </a:lnTo>
                      <a:lnTo>
                        <a:pt x="3096" y="184"/>
                      </a:lnTo>
                      <a:lnTo>
                        <a:pt x="3098" y="182"/>
                      </a:lnTo>
                      <a:lnTo>
                        <a:pt x="3100" y="180"/>
                      </a:lnTo>
                      <a:lnTo>
                        <a:pt x="3102" y="178"/>
                      </a:lnTo>
                      <a:lnTo>
                        <a:pt x="3103" y="176"/>
                      </a:lnTo>
                      <a:lnTo>
                        <a:pt x="3105" y="175"/>
                      </a:lnTo>
                      <a:lnTo>
                        <a:pt x="3107" y="176"/>
                      </a:lnTo>
                      <a:lnTo>
                        <a:pt x="3108" y="177"/>
                      </a:lnTo>
                      <a:lnTo>
                        <a:pt x="3110" y="179"/>
                      </a:lnTo>
                      <a:lnTo>
                        <a:pt x="3112" y="181"/>
                      </a:lnTo>
                      <a:lnTo>
                        <a:pt x="3114" y="182"/>
                      </a:lnTo>
                      <a:lnTo>
                        <a:pt x="3115" y="183"/>
                      </a:lnTo>
                      <a:lnTo>
                        <a:pt x="3117" y="184"/>
                      </a:lnTo>
                      <a:lnTo>
                        <a:pt x="3119" y="183"/>
                      </a:lnTo>
                      <a:lnTo>
                        <a:pt x="3120" y="182"/>
                      </a:lnTo>
                      <a:lnTo>
                        <a:pt x="3122" y="181"/>
                      </a:lnTo>
                      <a:lnTo>
                        <a:pt x="3124" y="180"/>
                      </a:lnTo>
                      <a:lnTo>
                        <a:pt x="3125" y="180"/>
                      </a:lnTo>
                      <a:lnTo>
                        <a:pt x="3127" y="182"/>
                      </a:lnTo>
                      <a:lnTo>
                        <a:pt x="3129" y="185"/>
                      </a:lnTo>
                      <a:lnTo>
                        <a:pt x="3131" y="188"/>
                      </a:lnTo>
                      <a:lnTo>
                        <a:pt x="3132" y="192"/>
                      </a:lnTo>
                      <a:lnTo>
                        <a:pt x="3134" y="197"/>
                      </a:lnTo>
                      <a:lnTo>
                        <a:pt x="3136" y="200"/>
                      </a:lnTo>
                      <a:lnTo>
                        <a:pt x="3137" y="203"/>
                      </a:lnTo>
                      <a:lnTo>
                        <a:pt x="3139" y="204"/>
                      </a:lnTo>
                      <a:lnTo>
                        <a:pt x="3141" y="204"/>
                      </a:lnTo>
                      <a:lnTo>
                        <a:pt x="3143" y="202"/>
                      </a:lnTo>
                      <a:lnTo>
                        <a:pt x="3144" y="199"/>
                      </a:lnTo>
                      <a:lnTo>
                        <a:pt x="3146" y="195"/>
                      </a:lnTo>
                      <a:lnTo>
                        <a:pt x="3148" y="191"/>
                      </a:lnTo>
                      <a:lnTo>
                        <a:pt x="3149" y="187"/>
                      </a:lnTo>
                      <a:lnTo>
                        <a:pt x="3151" y="185"/>
                      </a:lnTo>
                      <a:lnTo>
                        <a:pt x="3153" y="183"/>
                      </a:lnTo>
                      <a:lnTo>
                        <a:pt x="3155" y="182"/>
                      </a:lnTo>
                      <a:lnTo>
                        <a:pt x="3156" y="182"/>
                      </a:lnTo>
                      <a:lnTo>
                        <a:pt x="3158" y="183"/>
                      </a:lnTo>
                      <a:lnTo>
                        <a:pt x="3160" y="184"/>
                      </a:lnTo>
                      <a:lnTo>
                        <a:pt x="3161" y="184"/>
                      </a:lnTo>
                      <a:lnTo>
                        <a:pt x="3163" y="184"/>
                      </a:lnTo>
                      <a:lnTo>
                        <a:pt x="3165" y="183"/>
                      </a:lnTo>
                      <a:lnTo>
                        <a:pt x="3167" y="182"/>
                      </a:lnTo>
                      <a:lnTo>
                        <a:pt x="3168" y="180"/>
                      </a:lnTo>
                      <a:lnTo>
                        <a:pt x="3170" y="177"/>
                      </a:lnTo>
                      <a:lnTo>
                        <a:pt x="3171" y="175"/>
                      </a:lnTo>
                      <a:lnTo>
                        <a:pt x="3173" y="173"/>
                      </a:lnTo>
                      <a:lnTo>
                        <a:pt x="3175" y="173"/>
                      </a:lnTo>
                      <a:lnTo>
                        <a:pt x="3177" y="173"/>
                      </a:lnTo>
                      <a:lnTo>
                        <a:pt x="3179" y="174"/>
                      </a:lnTo>
                      <a:lnTo>
                        <a:pt x="3180" y="176"/>
                      </a:lnTo>
                      <a:lnTo>
                        <a:pt x="3182" y="179"/>
                      </a:lnTo>
                      <a:lnTo>
                        <a:pt x="3183" y="182"/>
                      </a:lnTo>
                      <a:lnTo>
                        <a:pt x="3185" y="185"/>
                      </a:lnTo>
                      <a:lnTo>
                        <a:pt x="3187" y="187"/>
                      </a:lnTo>
                      <a:lnTo>
                        <a:pt x="3189" y="188"/>
                      </a:lnTo>
                      <a:lnTo>
                        <a:pt x="3191" y="188"/>
                      </a:lnTo>
                      <a:lnTo>
                        <a:pt x="3192" y="187"/>
                      </a:lnTo>
                      <a:lnTo>
                        <a:pt x="3194" y="186"/>
                      </a:lnTo>
                      <a:lnTo>
                        <a:pt x="3195" y="185"/>
                      </a:lnTo>
                      <a:lnTo>
                        <a:pt x="3197" y="183"/>
                      </a:lnTo>
                      <a:lnTo>
                        <a:pt x="3199" y="181"/>
                      </a:lnTo>
                      <a:lnTo>
                        <a:pt x="3201" y="180"/>
                      </a:lnTo>
                      <a:lnTo>
                        <a:pt x="3203" y="179"/>
                      </a:lnTo>
                      <a:lnTo>
                        <a:pt x="3204" y="179"/>
                      </a:lnTo>
                      <a:lnTo>
                        <a:pt x="3206" y="178"/>
                      </a:lnTo>
                      <a:lnTo>
                        <a:pt x="3207" y="178"/>
                      </a:lnTo>
                      <a:lnTo>
                        <a:pt x="3209" y="177"/>
                      </a:lnTo>
                      <a:lnTo>
                        <a:pt x="3211" y="176"/>
                      </a:lnTo>
                      <a:lnTo>
                        <a:pt x="3213" y="176"/>
                      </a:lnTo>
                      <a:lnTo>
                        <a:pt x="3214" y="177"/>
                      </a:lnTo>
                      <a:lnTo>
                        <a:pt x="3216" y="179"/>
                      </a:lnTo>
                      <a:lnTo>
                        <a:pt x="3218" y="181"/>
                      </a:lnTo>
                      <a:lnTo>
                        <a:pt x="3219" y="184"/>
                      </a:lnTo>
                      <a:lnTo>
                        <a:pt x="3221" y="188"/>
                      </a:lnTo>
                      <a:lnTo>
                        <a:pt x="3223" y="192"/>
                      </a:lnTo>
                      <a:lnTo>
                        <a:pt x="3225" y="195"/>
                      </a:lnTo>
                      <a:lnTo>
                        <a:pt x="3226" y="197"/>
                      </a:lnTo>
                      <a:lnTo>
                        <a:pt x="3228" y="198"/>
                      </a:lnTo>
                      <a:lnTo>
                        <a:pt x="3230" y="198"/>
                      </a:lnTo>
                      <a:lnTo>
                        <a:pt x="3231" y="196"/>
                      </a:lnTo>
                      <a:lnTo>
                        <a:pt x="3233" y="193"/>
                      </a:lnTo>
                      <a:lnTo>
                        <a:pt x="3235" y="189"/>
                      </a:lnTo>
                      <a:lnTo>
                        <a:pt x="3237" y="186"/>
                      </a:lnTo>
                      <a:lnTo>
                        <a:pt x="3238" y="184"/>
                      </a:lnTo>
                      <a:lnTo>
                        <a:pt x="3240" y="184"/>
                      </a:lnTo>
                      <a:lnTo>
                        <a:pt x="3242" y="185"/>
                      </a:lnTo>
                      <a:lnTo>
                        <a:pt x="3243" y="187"/>
                      </a:lnTo>
                      <a:lnTo>
                        <a:pt x="3245" y="190"/>
                      </a:lnTo>
                      <a:lnTo>
                        <a:pt x="3247" y="193"/>
                      </a:lnTo>
                      <a:lnTo>
                        <a:pt x="3249" y="196"/>
                      </a:lnTo>
                      <a:lnTo>
                        <a:pt x="3250" y="198"/>
                      </a:lnTo>
                      <a:lnTo>
                        <a:pt x="3252" y="199"/>
                      </a:lnTo>
                      <a:lnTo>
                        <a:pt x="3254" y="199"/>
                      </a:lnTo>
                      <a:lnTo>
                        <a:pt x="3255" y="199"/>
                      </a:lnTo>
                      <a:lnTo>
                        <a:pt x="3257" y="199"/>
                      </a:lnTo>
                      <a:lnTo>
                        <a:pt x="3259" y="199"/>
                      </a:lnTo>
                      <a:lnTo>
                        <a:pt x="3261" y="199"/>
                      </a:lnTo>
                      <a:lnTo>
                        <a:pt x="3262" y="200"/>
                      </a:lnTo>
                      <a:lnTo>
                        <a:pt x="3264" y="203"/>
                      </a:lnTo>
                      <a:lnTo>
                        <a:pt x="3266" y="205"/>
                      </a:lnTo>
                      <a:lnTo>
                        <a:pt x="3267" y="208"/>
                      </a:lnTo>
                      <a:lnTo>
                        <a:pt x="3269" y="210"/>
                      </a:lnTo>
                      <a:lnTo>
                        <a:pt x="3271" y="212"/>
                      </a:lnTo>
                      <a:lnTo>
                        <a:pt x="3273" y="213"/>
                      </a:lnTo>
                      <a:lnTo>
                        <a:pt x="3274" y="213"/>
                      </a:lnTo>
                      <a:lnTo>
                        <a:pt x="3276" y="212"/>
                      </a:lnTo>
                      <a:lnTo>
                        <a:pt x="3278" y="212"/>
                      </a:lnTo>
                      <a:lnTo>
                        <a:pt x="3279" y="211"/>
                      </a:lnTo>
                      <a:lnTo>
                        <a:pt x="3281" y="211"/>
                      </a:lnTo>
                      <a:lnTo>
                        <a:pt x="3283" y="211"/>
                      </a:lnTo>
                      <a:lnTo>
                        <a:pt x="3285" y="212"/>
                      </a:lnTo>
                      <a:lnTo>
                        <a:pt x="3286" y="213"/>
                      </a:lnTo>
                      <a:lnTo>
                        <a:pt x="3288" y="213"/>
                      </a:lnTo>
                      <a:lnTo>
                        <a:pt x="3290" y="214"/>
                      </a:lnTo>
                      <a:lnTo>
                        <a:pt x="3291" y="214"/>
                      </a:lnTo>
                      <a:lnTo>
                        <a:pt x="3293" y="214"/>
                      </a:lnTo>
                      <a:lnTo>
                        <a:pt x="3295" y="213"/>
                      </a:lnTo>
                      <a:lnTo>
                        <a:pt x="3297" y="212"/>
                      </a:lnTo>
                      <a:lnTo>
                        <a:pt x="3298" y="210"/>
                      </a:lnTo>
                      <a:lnTo>
                        <a:pt x="3300" y="209"/>
                      </a:lnTo>
                      <a:lnTo>
                        <a:pt x="3302" y="208"/>
                      </a:lnTo>
                      <a:lnTo>
                        <a:pt x="3303" y="207"/>
                      </a:lnTo>
                      <a:lnTo>
                        <a:pt x="3305" y="207"/>
                      </a:lnTo>
                      <a:lnTo>
                        <a:pt x="3307" y="207"/>
                      </a:lnTo>
                      <a:lnTo>
                        <a:pt x="3309" y="208"/>
                      </a:lnTo>
                      <a:lnTo>
                        <a:pt x="3310" y="209"/>
                      </a:lnTo>
                      <a:lnTo>
                        <a:pt x="3312" y="210"/>
                      </a:lnTo>
                      <a:lnTo>
                        <a:pt x="3314" y="212"/>
                      </a:lnTo>
                      <a:lnTo>
                        <a:pt x="3315" y="213"/>
                      </a:lnTo>
                      <a:lnTo>
                        <a:pt x="3317" y="213"/>
                      </a:lnTo>
                      <a:lnTo>
                        <a:pt x="3319" y="213"/>
                      </a:lnTo>
                      <a:lnTo>
                        <a:pt x="3320" y="213"/>
                      </a:lnTo>
                      <a:lnTo>
                        <a:pt x="3322" y="211"/>
                      </a:lnTo>
                      <a:lnTo>
                        <a:pt x="3324" y="209"/>
                      </a:lnTo>
                      <a:lnTo>
                        <a:pt x="3326" y="206"/>
                      </a:lnTo>
                      <a:lnTo>
                        <a:pt x="3327" y="203"/>
                      </a:lnTo>
                      <a:lnTo>
                        <a:pt x="3329" y="200"/>
                      </a:lnTo>
                      <a:lnTo>
                        <a:pt x="3331" y="197"/>
                      </a:lnTo>
                      <a:lnTo>
                        <a:pt x="3332" y="195"/>
                      </a:lnTo>
                      <a:lnTo>
                        <a:pt x="3334" y="193"/>
                      </a:lnTo>
                      <a:lnTo>
                        <a:pt x="3336" y="193"/>
                      </a:lnTo>
                      <a:lnTo>
                        <a:pt x="3338" y="193"/>
                      </a:lnTo>
                      <a:lnTo>
                        <a:pt x="3339" y="194"/>
                      </a:lnTo>
                      <a:lnTo>
                        <a:pt x="3341" y="196"/>
                      </a:lnTo>
                      <a:lnTo>
                        <a:pt x="3343" y="198"/>
                      </a:lnTo>
                      <a:lnTo>
                        <a:pt x="3344" y="200"/>
                      </a:lnTo>
                      <a:lnTo>
                        <a:pt x="3346" y="202"/>
                      </a:lnTo>
                      <a:lnTo>
                        <a:pt x="3348" y="203"/>
                      </a:lnTo>
                      <a:lnTo>
                        <a:pt x="3349" y="203"/>
                      </a:lnTo>
                      <a:lnTo>
                        <a:pt x="3351" y="203"/>
                      </a:lnTo>
                      <a:lnTo>
                        <a:pt x="3353" y="202"/>
                      </a:lnTo>
                      <a:lnTo>
                        <a:pt x="3355" y="201"/>
                      </a:lnTo>
                      <a:lnTo>
                        <a:pt x="3356" y="199"/>
                      </a:lnTo>
                      <a:lnTo>
                        <a:pt x="3358" y="198"/>
                      </a:lnTo>
                      <a:lnTo>
                        <a:pt x="3360" y="197"/>
                      </a:lnTo>
                      <a:lnTo>
                        <a:pt x="3361" y="197"/>
                      </a:lnTo>
                      <a:lnTo>
                        <a:pt x="3363" y="197"/>
                      </a:lnTo>
                      <a:lnTo>
                        <a:pt x="3365" y="197"/>
                      </a:lnTo>
                      <a:lnTo>
                        <a:pt x="3366" y="197"/>
                      </a:lnTo>
                      <a:lnTo>
                        <a:pt x="3368" y="198"/>
                      </a:lnTo>
                      <a:lnTo>
                        <a:pt x="3370" y="199"/>
                      </a:lnTo>
                      <a:lnTo>
                        <a:pt x="3372" y="199"/>
                      </a:lnTo>
                      <a:lnTo>
                        <a:pt x="3373" y="200"/>
                      </a:lnTo>
                      <a:lnTo>
                        <a:pt x="3375" y="200"/>
                      </a:lnTo>
                      <a:lnTo>
                        <a:pt x="3377" y="200"/>
                      </a:lnTo>
                      <a:lnTo>
                        <a:pt x="3378" y="199"/>
                      </a:lnTo>
                      <a:lnTo>
                        <a:pt x="3380" y="199"/>
                      </a:lnTo>
                      <a:lnTo>
                        <a:pt x="3382" y="199"/>
                      </a:lnTo>
                      <a:lnTo>
                        <a:pt x="3384" y="198"/>
                      </a:lnTo>
                      <a:lnTo>
                        <a:pt x="3385" y="198"/>
                      </a:lnTo>
                      <a:lnTo>
                        <a:pt x="3387" y="199"/>
                      </a:lnTo>
                      <a:lnTo>
                        <a:pt x="3389" y="199"/>
                      </a:lnTo>
                      <a:lnTo>
                        <a:pt x="3390" y="200"/>
                      </a:lnTo>
                      <a:lnTo>
                        <a:pt x="3392" y="201"/>
                      </a:lnTo>
                      <a:lnTo>
                        <a:pt x="3394" y="202"/>
                      </a:lnTo>
                      <a:lnTo>
                        <a:pt x="3396" y="202"/>
                      </a:lnTo>
                      <a:lnTo>
                        <a:pt x="3397" y="203"/>
                      </a:lnTo>
                      <a:lnTo>
                        <a:pt x="3399" y="203"/>
                      </a:lnTo>
                      <a:lnTo>
                        <a:pt x="3401" y="204"/>
                      </a:lnTo>
                      <a:lnTo>
                        <a:pt x="3402" y="205"/>
                      </a:lnTo>
                      <a:lnTo>
                        <a:pt x="3404" y="206"/>
                      </a:lnTo>
                      <a:lnTo>
                        <a:pt x="3406" y="208"/>
                      </a:lnTo>
                      <a:lnTo>
                        <a:pt x="3408" y="210"/>
                      </a:lnTo>
                      <a:lnTo>
                        <a:pt x="3409" y="212"/>
                      </a:lnTo>
                      <a:lnTo>
                        <a:pt x="3411" y="213"/>
                      </a:lnTo>
                      <a:lnTo>
                        <a:pt x="3413" y="214"/>
                      </a:lnTo>
                      <a:lnTo>
                        <a:pt x="3414" y="214"/>
                      </a:lnTo>
                      <a:lnTo>
                        <a:pt x="3416" y="212"/>
                      </a:lnTo>
                      <a:lnTo>
                        <a:pt x="3418" y="210"/>
                      </a:lnTo>
                      <a:lnTo>
                        <a:pt x="3420" y="207"/>
                      </a:lnTo>
                      <a:lnTo>
                        <a:pt x="3421" y="204"/>
                      </a:lnTo>
                      <a:lnTo>
                        <a:pt x="3423" y="201"/>
                      </a:lnTo>
                      <a:lnTo>
                        <a:pt x="3425" y="198"/>
                      </a:lnTo>
                      <a:lnTo>
                        <a:pt x="3426" y="196"/>
                      </a:lnTo>
                      <a:lnTo>
                        <a:pt x="3428" y="195"/>
                      </a:lnTo>
                      <a:lnTo>
                        <a:pt x="3430" y="194"/>
                      </a:lnTo>
                      <a:lnTo>
                        <a:pt x="3432" y="194"/>
                      </a:lnTo>
                      <a:lnTo>
                        <a:pt x="3433" y="194"/>
                      </a:lnTo>
                      <a:lnTo>
                        <a:pt x="3435" y="193"/>
                      </a:lnTo>
                      <a:lnTo>
                        <a:pt x="3437" y="192"/>
                      </a:lnTo>
                      <a:lnTo>
                        <a:pt x="3438" y="191"/>
                      </a:lnTo>
                      <a:lnTo>
                        <a:pt x="3440" y="190"/>
                      </a:lnTo>
                      <a:lnTo>
                        <a:pt x="3442" y="189"/>
                      </a:lnTo>
                      <a:lnTo>
                        <a:pt x="3444" y="189"/>
                      </a:lnTo>
                      <a:lnTo>
                        <a:pt x="3445" y="189"/>
                      </a:lnTo>
                      <a:lnTo>
                        <a:pt x="3447" y="190"/>
                      </a:lnTo>
                      <a:lnTo>
                        <a:pt x="3449" y="192"/>
                      </a:lnTo>
                      <a:lnTo>
                        <a:pt x="3450" y="193"/>
                      </a:lnTo>
                      <a:lnTo>
                        <a:pt x="3452" y="193"/>
                      </a:lnTo>
                      <a:lnTo>
                        <a:pt x="3454" y="192"/>
                      </a:lnTo>
                      <a:lnTo>
                        <a:pt x="3456" y="190"/>
                      </a:lnTo>
                      <a:lnTo>
                        <a:pt x="3457" y="187"/>
                      </a:lnTo>
                      <a:lnTo>
                        <a:pt x="3459" y="183"/>
                      </a:lnTo>
                      <a:lnTo>
                        <a:pt x="3461" y="179"/>
                      </a:lnTo>
                      <a:lnTo>
                        <a:pt x="3462" y="175"/>
                      </a:lnTo>
                      <a:lnTo>
                        <a:pt x="3464" y="172"/>
                      </a:lnTo>
                      <a:lnTo>
                        <a:pt x="3466" y="170"/>
                      </a:lnTo>
                      <a:lnTo>
                        <a:pt x="3468" y="170"/>
                      </a:lnTo>
                      <a:lnTo>
                        <a:pt x="3469" y="172"/>
                      </a:lnTo>
                      <a:lnTo>
                        <a:pt x="3471" y="174"/>
                      </a:lnTo>
                      <a:lnTo>
                        <a:pt x="3472" y="176"/>
                      </a:lnTo>
                      <a:lnTo>
                        <a:pt x="3474" y="179"/>
                      </a:lnTo>
                      <a:lnTo>
                        <a:pt x="3476" y="181"/>
                      </a:lnTo>
                      <a:lnTo>
                        <a:pt x="3478" y="183"/>
                      </a:lnTo>
                      <a:lnTo>
                        <a:pt x="3480" y="184"/>
                      </a:lnTo>
                      <a:lnTo>
                        <a:pt x="3481" y="184"/>
                      </a:lnTo>
                      <a:lnTo>
                        <a:pt x="3483" y="185"/>
                      </a:lnTo>
                      <a:lnTo>
                        <a:pt x="3484" y="185"/>
                      </a:lnTo>
                      <a:lnTo>
                        <a:pt x="3486" y="185"/>
                      </a:lnTo>
                      <a:lnTo>
                        <a:pt x="3488" y="185"/>
                      </a:lnTo>
                      <a:lnTo>
                        <a:pt x="3490" y="185"/>
                      </a:lnTo>
                      <a:lnTo>
                        <a:pt x="3492" y="184"/>
                      </a:lnTo>
                      <a:lnTo>
                        <a:pt x="3493" y="182"/>
                      </a:lnTo>
                      <a:lnTo>
                        <a:pt x="3495" y="179"/>
                      </a:lnTo>
                      <a:lnTo>
                        <a:pt x="3496" y="175"/>
                      </a:lnTo>
                      <a:lnTo>
                        <a:pt x="3498" y="171"/>
                      </a:lnTo>
                      <a:lnTo>
                        <a:pt x="3500" y="167"/>
                      </a:lnTo>
                      <a:lnTo>
                        <a:pt x="3502" y="163"/>
                      </a:lnTo>
                      <a:lnTo>
                        <a:pt x="3504" y="159"/>
                      </a:lnTo>
                      <a:lnTo>
                        <a:pt x="3505" y="157"/>
                      </a:lnTo>
                      <a:lnTo>
                        <a:pt x="3507" y="155"/>
                      </a:lnTo>
                      <a:lnTo>
                        <a:pt x="3508" y="155"/>
                      </a:lnTo>
                      <a:lnTo>
                        <a:pt x="3510" y="155"/>
                      </a:lnTo>
                      <a:lnTo>
                        <a:pt x="3512" y="156"/>
                      </a:lnTo>
                      <a:lnTo>
                        <a:pt x="3514" y="158"/>
                      </a:lnTo>
                      <a:lnTo>
                        <a:pt x="3515" y="159"/>
                      </a:lnTo>
                      <a:lnTo>
                        <a:pt x="3517" y="160"/>
                      </a:lnTo>
                      <a:lnTo>
                        <a:pt x="3519" y="161"/>
                      </a:lnTo>
                      <a:lnTo>
                        <a:pt x="3520" y="162"/>
                      </a:lnTo>
                      <a:lnTo>
                        <a:pt x="3522" y="163"/>
                      </a:lnTo>
                      <a:lnTo>
                        <a:pt x="3524" y="164"/>
                      </a:lnTo>
                      <a:lnTo>
                        <a:pt x="3526" y="165"/>
                      </a:lnTo>
                      <a:lnTo>
                        <a:pt x="3527" y="167"/>
                      </a:lnTo>
                      <a:lnTo>
                        <a:pt x="3529" y="168"/>
                      </a:lnTo>
                      <a:lnTo>
                        <a:pt x="3531" y="170"/>
                      </a:lnTo>
                      <a:lnTo>
                        <a:pt x="3532" y="172"/>
                      </a:lnTo>
                      <a:lnTo>
                        <a:pt x="3534" y="173"/>
                      </a:lnTo>
                      <a:lnTo>
                        <a:pt x="3536" y="174"/>
                      </a:lnTo>
                      <a:lnTo>
                        <a:pt x="3538" y="175"/>
                      </a:lnTo>
                      <a:lnTo>
                        <a:pt x="3539" y="175"/>
                      </a:lnTo>
                      <a:lnTo>
                        <a:pt x="3541" y="175"/>
                      </a:lnTo>
                      <a:lnTo>
                        <a:pt x="3543" y="174"/>
                      </a:lnTo>
                      <a:lnTo>
                        <a:pt x="3544" y="173"/>
                      </a:lnTo>
                      <a:lnTo>
                        <a:pt x="3546" y="172"/>
                      </a:lnTo>
                      <a:lnTo>
                        <a:pt x="3548" y="171"/>
                      </a:lnTo>
                      <a:lnTo>
                        <a:pt x="3550" y="169"/>
                      </a:lnTo>
                      <a:lnTo>
                        <a:pt x="3551" y="168"/>
                      </a:lnTo>
                      <a:lnTo>
                        <a:pt x="3553" y="167"/>
                      </a:lnTo>
                      <a:lnTo>
                        <a:pt x="3555" y="167"/>
                      </a:lnTo>
                      <a:lnTo>
                        <a:pt x="3556" y="167"/>
                      </a:lnTo>
                      <a:lnTo>
                        <a:pt x="3558" y="167"/>
                      </a:lnTo>
                      <a:lnTo>
                        <a:pt x="3560" y="167"/>
                      </a:lnTo>
                      <a:lnTo>
                        <a:pt x="3562" y="167"/>
                      </a:lnTo>
                      <a:lnTo>
                        <a:pt x="3563" y="167"/>
                      </a:lnTo>
                      <a:lnTo>
                        <a:pt x="3565" y="166"/>
                      </a:lnTo>
                      <a:lnTo>
                        <a:pt x="3567" y="165"/>
                      </a:lnTo>
                      <a:lnTo>
                        <a:pt x="3568" y="163"/>
                      </a:lnTo>
                      <a:lnTo>
                        <a:pt x="3570" y="162"/>
                      </a:lnTo>
                      <a:lnTo>
                        <a:pt x="3572" y="161"/>
                      </a:lnTo>
                      <a:lnTo>
                        <a:pt x="3573" y="160"/>
                      </a:lnTo>
                      <a:lnTo>
                        <a:pt x="3575" y="160"/>
                      </a:lnTo>
                      <a:lnTo>
                        <a:pt x="3577" y="161"/>
                      </a:lnTo>
                      <a:lnTo>
                        <a:pt x="3579" y="162"/>
                      </a:lnTo>
                      <a:lnTo>
                        <a:pt x="3580" y="164"/>
                      </a:lnTo>
                      <a:lnTo>
                        <a:pt x="3582" y="166"/>
                      </a:lnTo>
                      <a:lnTo>
                        <a:pt x="3584" y="168"/>
                      </a:lnTo>
                      <a:lnTo>
                        <a:pt x="3585" y="169"/>
                      </a:lnTo>
                      <a:lnTo>
                        <a:pt x="3587" y="171"/>
                      </a:lnTo>
                      <a:lnTo>
                        <a:pt x="3589" y="171"/>
                      </a:lnTo>
                      <a:lnTo>
                        <a:pt x="3591" y="172"/>
                      </a:lnTo>
                      <a:lnTo>
                        <a:pt x="3592" y="172"/>
                      </a:lnTo>
                      <a:lnTo>
                        <a:pt x="3594" y="173"/>
                      </a:lnTo>
                      <a:lnTo>
                        <a:pt x="3596" y="173"/>
                      </a:lnTo>
                      <a:lnTo>
                        <a:pt x="3597" y="174"/>
                      </a:lnTo>
                      <a:lnTo>
                        <a:pt x="3599" y="175"/>
                      </a:lnTo>
                      <a:lnTo>
                        <a:pt x="3601" y="175"/>
                      </a:lnTo>
                      <a:lnTo>
                        <a:pt x="3603" y="175"/>
                      </a:lnTo>
                      <a:lnTo>
                        <a:pt x="3604" y="173"/>
                      </a:lnTo>
                      <a:lnTo>
                        <a:pt x="3606" y="171"/>
                      </a:lnTo>
                      <a:lnTo>
                        <a:pt x="3608" y="168"/>
                      </a:lnTo>
                      <a:lnTo>
                        <a:pt x="3609" y="165"/>
                      </a:lnTo>
                      <a:lnTo>
                        <a:pt x="3611" y="162"/>
                      </a:lnTo>
                      <a:lnTo>
                        <a:pt x="3613" y="159"/>
                      </a:lnTo>
                      <a:lnTo>
                        <a:pt x="3615" y="157"/>
                      </a:lnTo>
                      <a:lnTo>
                        <a:pt x="3616" y="157"/>
                      </a:lnTo>
                      <a:lnTo>
                        <a:pt x="3618" y="160"/>
                      </a:lnTo>
                      <a:lnTo>
                        <a:pt x="3619" y="163"/>
                      </a:lnTo>
                      <a:lnTo>
                        <a:pt x="3621" y="168"/>
                      </a:lnTo>
                      <a:lnTo>
                        <a:pt x="3623" y="173"/>
                      </a:lnTo>
                      <a:lnTo>
                        <a:pt x="3625" y="179"/>
                      </a:lnTo>
                      <a:lnTo>
                        <a:pt x="3627" y="185"/>
                      </a:lnTo>
                      <a:lnTo>
                        <a:pt x="3628" y="189"/>
                      </a:lnTo>
                      <a:lnTo>
                        <a:pt x="3630" y="192"/>
                      </a:lnTo>
                      <a:lnTo>
                        <a:pt x="3631" y="193"/>
                      </a:lnTo>
                      <a:lnTo>
                        <a:pt x="3633" y="192"/>
                      </a:lnTo>
                      <a:lnTo>
                        <a:pt x="3635" y="190"/>
                      </a:lnTo>
                      <a:lnTo>
                        <a:pt x="3637" y="186"/>
                      </a:lnTo>
                      <a:lnTo>
                        <a:pt x="3639" y="182"/>
                      </a:lnTo>
                      <a:lnTo>
                        <a:pt x="3640" y="178"/>
                      </a:lnTo>
                      <a:lnTo>
                        <a:pt x="3642" y="174"/>
                      </a:lnTo>
                      <a:lnTo>
                        <a:pt x="3643" y="172"/>
                      </a:lnTo>
                      <a:lnTo>
                        <a:pt x="3645" y="171"/>
                      </a:lnTo>
                      <a:lnTo>
                        <a:pt x="3647" y="172"/>
                      </a:lnTo>
                      <a:lnTo>
                        <a:pt x="3649" y="174"/>
                      </a:lnTo>
                      <a:lnTo>
                        <a:pt x="3650" y="179"/>
                      </a:lnTo>
                      <a:lnTo>
                        <a:pt x="3652" y="184"/>
                      </a:lnTo>
                      <a:lnTo>
                        <a:pt x="3654" y="188"/>
                      </a:lnTo>
                      <a:lnTo>
                        <a:pt x="3655" y="192"/>
                      </a:lnTo>
                      <a:lnTo>
                        <a:pt x="3657" y="195"/>
                      </a:lnTo>
                      <a:lnTo>
                        <a:pt x="3659" y="196"/>
                      </a:lnTo>
                      <a:lnTo>
                        <a:pt x="3661" y="194"/>
                      </a:lnTo>
                      <a:lnTo>
                        <a:pt x="3662" y="192"/>
                      </a:lnTo>
                      <a:lnTo>
                        <a:pt x="3664" y="188"/>
                      </a:lnTo>
                      <a:lnTo>
                        <a:pt x="3666" y="185"/>
                      </a:lnTo>
                      <a:lnTo>
                        <a:pt x="3667" y="182"/>
                      </a:lnTo>
                      <a:lnTo>
                        <a:pt x="3669" y="181"/>
                      </a:lnTo>
                      <a:lnTo>
                        <a:pt x="3671" y="181"/>
                      </a:lnTo>
                      <a:lnTo>
                        <a:pt x="3673" y="184"/>
                      </a:lnTo>
                      <a:lnTo>
                        <a:pt x="3674" y="186"/>
                      </a:lnTo>
                      <a:lnTo>
                        <a:pt x="3676" y="190"/>
                      </a:lnTo>
                      <a:lnTo>
                        <a:pt x="3678" y="193"/>
                      </a:lnTo>
                      <a:lnTo>
                        <a:pt x="3679" y="196"/>
                      </a:lnTo>
                      <a:lnTo>
                        <a:pt x="3681" y="197"/>
                      </a:lnTo>
                      <a:lnTo>
                        <a:pt x="3683" y="197"/>
                      </a:lnTo>
                      <a:lnTo>
                        <a:pt x="3685" y="195"/>
                      </a:lnTo>
                      <a:lnTo>
                        <a:pt x="3686" y="192"/>
                      </a:lnTo>
                      <a:lnTo>
                        <a:pt x="3688" y="189"/>
                      </a:lnTo>
                      <a:lnTo>
                        <a:pt x="3690" y="186"/>
                      </a:lnTo>
                      <a:lnTo>
                        <a:pt x="3691" y="184"/>
                      </a:lnTo>
                      <a:lnTo>
                        <a:pt x="3693" y="182"/>
                      </a:lnTo>
                      <a:lnTo>
                        <a:pt x="3695" y="182"/>
                      </a:lnTo>
                      <a:lnTo>
                        <a:pt x="3697" y="182"/>
                      </a:lnTo>
                      <a:lnTo>
                        <a:pt x="3698" y="182"/>
                      </a:lnTo>
                      <a:lnTo>
                        <a:pt x="3700" y="182"/>
                      </a:lnTo>
                      <a:lnTo>
                        <a:pt x="3702" y="182"/>
                      </a:lnTo>
                      <a:lnTo>
                        <a:pt x="3703" y="182"/>
                      </a:lnTo>
                      <a:lnTo>
                        <a:pt x="3705" y="182"/>
                      </a:lnTo>
                      <a:lnTo>
                        <a:pt x="3707" y="181"/>
                      </a:lnTo>
                      <a:lnTo>
                        <a:pt x="3709" y="181"/>
                      </a:lnTo>
                      <a:lnTo>
                        <a:pt x="3710" y="182"/>
                      </a:lnTo>
                      <a:lnTo>
                        <a:pt x="3712" y="184"/>
                      </a:lnTo>
                      <a:lnTo>
                        <a:pt x="3714" y="186"/>
                      </a:lnTo>
                      <a:lnTo>
                        <a:pt x="3715" y="189"/>
                      </a:lnTo>
                      <a:lnTo>
                        <a:pt x="3717" y="192"/>
                      </a:lnTo>
                      <a:lnTo>
                        <a:pt x="3719" y="194"/>
                      </a:lnTo>
                      <a:lnTo>
                        <a:pt x="3721" y="196"/>
                      </a:lnTo>
                      <a:lnTo>
                        <a:pt x="3722" y="196"/>
                      </a:lnTo>
                      <a:lnTo>
                        <a:pt x="3724" y="194"/>
                      </a:lnTo>
                      <a:lnTo>
                        <a:pt x="3726" y="192"/>
                      </a:lnTo>
                      <a:lnTo>
                        <a:pt x="3727" y="189"/>
                      </a:lnTo>
                      <a:lnTo>
                        <a:pt x="3729" y="186"/>
                      </a:lnTo>
                      <a:lnTo>
                        <a:pt x="3731" y="184"/>
                      </a:lnTo>
                      <a:lnTo>
                        <a:pt x="3733" y="182"/>
                      </a:lnTo>
                      <a:lnTo>
                        <a:pt x="3734" y="181"/>
                      </a:lnTo>
                      <a:lnTo>
                        <a:pt x="3736" y="182"/>
                      </a:lnTo>
                      <a:lnTo>
                        <a:pt x="3738" y="183"/>
                      </a:lnTo>
                      <a:lnTo>
                        <a:pt x="3739" y="185"/>
                      </a:lnTo>
                      <a:lnTo>
                        <a:pt x="3741" y="186"/>
                      </a:lnTo>
                      <a:lnTo>
                        <a:pt x="3743" y="187"/>
                      </a:lnTo>
                      <a:lnTo>
                        <a:pt x="3745" y="186"/>
                      </a:lnTo>
                      <a:lnTo>
                        <a:pt x="3746" y="184"/>
                      </a:lnTo>
                      <a:lnTo>
                        <a:pt x="3748" y="181"/>
                      </a:lnTo>
                      <a:lnTo>
                        <a:pt x="3750" y="178"/>
                      </a:lnTo>
                      <a:lnTo>
                        <a:pt x="3751" y="173"/>
                      </a:lnTo>
                      <a:lnTo>
                        <a:pt x="3753" y="169"/>
                      </a:lnTo>
                      <a:lnTo>
                        <a:pt x="3755" y="166"/>
                      </a:lnTo>
                      <a:lnTo>
                        <a:pt x="3757" y="163"/>
                      </a:lnTo>
                      <a:lnTo>
                        <a:pt x="3758" y="161"/>
                      </a:lnTo>
                      <a:lnTo>
                        <a:pt x="3760" y="160"/>
                      </a:lnTo>
                      <a:lnTo>
                        <a:pt x="3762" y="160"/>
                      </a:lnTo>
                      <a:lnTo>
                        <a:pt x="3763" y="160"/>
                      </a:lnTo>
                      <a:lnTo>
                        <a:pt x="3765" y="160"/>
                      </a:lnTo>
                      <a:lnTo>
                        <a:pt x="3767" y="159"/>
                      </a:lnTo>
                      <a:lnTo>
                        <a:pt x="3769" y="159"/>
                      </a:lnTo>
                      <a:lnTo>
                        <a:pt x="3770" y="159"/>
                      </a:lnTo>
                      <a:lnTo>
                        <a:pt x="3772" y="159"/>
                      </a:lnTo>
                      <a:lnTo>
                        <a:pt x="3774" y="160"/>
                      </a:lnTo>
                      <a:lnTo>
                        <a:pt x="3775" y="161"/>
                      </a:lnTo>
                      <a:lnTo>
                        <a:pt x="3777" y="163"/>
                      </a:lnTo>
                      <a:lnTo>
                        <a:pt x="3779" y="166"/>
                      </a:lnTo>
                      <a:lnTo>
                        <a:pt x="3780" y="168"/>
                      </a:lnTo>
                      <a:lnTo>
                        <a:pt x="3782" y="169"/>
                      </a:lnTo>
                      <a:lnTo>
                        <a:pt x="3784" y="170"/>
                      </a:lnTo>
                      <a:lnTo>
                        <a:pt x="3785" y="169"/>
                      </a:lnTo>
                      <a:lnTo>
                        <a:pt x="3787" y="168"/>
                      </a:lnTo>
                      <a:lnTo>
                        <a:pt x="3789" y="165"/>
                      </a:lnTo>
                      <a:lnTo>
                        <a:pt x="3791" y="162"/>
                      </a:lnTo>
                      <a:lnTo>
                        <a:pt x="3792" y="159"/>
                      </a:lnTo>
                      <a:lnTo>
                        <a:pt x="3794" y="157"/>
                      </a:lnTo>
                      <a:lnTo>
                        <a:pt x="3796" y="156"/>
                      </a:lnTo>
                      <a:lnTo>
                        <a:pt x="3797" y="157"/>
                      </a:lnTo>
                      <a:lnTo>
                        <a:pt x="3799" y="160"/>
                      </a:lnTo>
                      <a:lnTo>
                        <a:pt x="3801" y="164"/>
                      </a:lnTo>
                      <a:lnTo>
                        <a:pt x="3803" y="167"/>
                      </a:lnTo>
                      <a:lnTo>
                        <a:pt x="3804" y="170"/>
                      </a:lnTo>
                      <a:lnTo>
                        <a:pt x="3806" y="171"/>
                      </a:lnTo>
                      <a:lnTo>
                        <a:pt x="3808" y="169"/>
                      </a:lnTo>
                      <a:lnTo>
                        <a:pt x="3809" y="166"/>
                      </a:lnTo>
                      <a:lnTo>
                        <a:pt x="3811" y="161"/>
                      </a:lnTo>
                      <a:lnTo>
                        <a:pt x="3813" y="156"/>
                      </a:lnTo>
                      <a:lnTo>
                        <a:pt x="3814" y="151"/>
                      </a:lnTo>
                      <a:lnTo>
                        <a:pt x="3816" y="147"/>
                      </a:lnTo>
                      <a:lnTo>
                        <a:pt x="3818" y="146"/>
                      </a:lnTo>
                      <a:lnTo>
                        <a:pt x="3820" y="147"/>
                      </a:lnTo>
                      <a:lnTo>
                        <a:pt x="3821" y="151"/>
                      </a:lnTo>
                      <a:lnTo>
                        <a:pt x="3823" y="157"/>
                      </a:lnTo>
                      <a:lnTo>
                        <a:pt x="3825" y="164"/>
                      </a:lnTo>
                      <a:lnTo>
                        <a:pt x="3826" y="172"/>
                      </a:lnTo>
                      <a:lnTo>
                        <a:pt x="3828" y="178"/>
                      </a:lnTo>
                      <a:lnTo>
                        <a:pt x="3830" y="183"/>
                      </a:lnTo>
                      <a:lnTo>
                        <a:pt x="3832" y="186"/>
                      </a:lnTo>
                      <a:lnTo>
                        <a:pt x="3833" y="188"/>
                      </a:lnTo>
                      <a:lnTo>
                        <a:pt x="3835" y="187"/>
                      </a:lnTo>
                      <a:lnTo>
                        <a:pt x="3837" y="186"/>
                      </a:lnTo>
                      <a:lnTo>
                        <a:pt x="3838" y="184"/>
                      </a:lnTo>
                      <a:lnTo>
                        <a:pt x="3840" y="182"/>
                      </a:lnTo>
                      <a:lnTo>
                        <a:pt x="3842" y="181"/>
                      </a:lnTo>
                      <a:lnTo>
                        <a:pt x="3844" y="180"/>
                      </a:lnTo>
                      <a:lnTo>
                        <a:pt x="3845" y="179"/>
                      </a:lnTo>
                      <a:lnTo>
                        <a:pt x="3847" y="178"/>
                      </a:lnTo>
                      <a:lnTo>
                        <a:pt x="3849" y="176"/>
                      </a:lnTo>
                      <a:lnTo>
                        <a:pt x="3850" y="175"/>
                      </a:lnTo>
                      <a:lnTo>
                        <a:pt x="3852" y="174"/>
                      </a:lnTo>
                      <a:lnTo>
                        <a:pt x="3854" y="173"/>
                      </a:lnTo>
                      <a:lnTo>
                        <a:pt x="3856" y="173"/>
                      </a:lnTo>
                      <a:lnTo>
                        <a:pt x="3857" y="174"/>
                      </a:lnTo>
                      <a:lnTo>
                        <a:pt x="3859" y="176"/>
                      </a:lnTo>
                      <a:lnTo>
                        <a:pt x="3861" y="179"/>
                      </a:lnTo>
                      <a:lnTo>
                        <a:pt x="3862" y="183"/>
                      </a:lnTo>
                      <a:lnTo>
                        <a:pt x="3864" y="187"/>
                      </a:lnTo>
                      <a:lnTo>
                        <a:pt x="3866" y="191"/>
                      </a:lnTo>
                      <a:lnTo>
                        <a:pt x="3868" y="194"/>
                      </a:lnTo>
                      <a:lnTo>
                        <a:pt x="3869" y="196"/>
                      </a:lnTo>
                      <a:lnTo>
                        <a:pt x="3871" y="196"/>
                      </a:lnTo>
                      <a:lnTo>
                        <a:pt x="3873" y="195"/>
                      </a:lnTo>
                      <a:lnTo>
                        <a:pt x="3874" y="193"/>
                      </a:lnTo>
                      <a:lnTo>
                        <a:pt x="3876" y="191"/>
                      </a:lnTo>
                      <a:lnTo>
                        <a:pt x="3878" y="189"/>
                      </a:lnTo>
                      <a:lnTo>
                        <a:pt x="3880" y="188"/>
                      </a:lnTo>
                      <a:lnTo>
                        <a:pt x="3881" y="188"/>
                      </a:lnTo>
                      <a:lnTo>
                        <a:pt x="3883" y="189"/>
                      </a:lnTo>
                      <a:lnTo>
                        <a:pt x="3885" y="190"/>
                      </a:lnTo>
                      <a:lnTo>
                        <a:pt x="3886" y="191"/>
                      </a:lnTo>
                      <a:lnTo>
                        <a:pt x="3888" y="192"/>
                      </a:lnTo>
                      <a:lnTo>
                        <a:pt x="3890" y="192"/>
                      </a:lnTo>
                      <a:lnTo>
                        <a:pt x="3892" y="191"/>
                      </a:lnTo>
                      <a:lnTo>
                        <a:pt x="3893" y="188"/>
                      </a:lnTo>
                      <a:lnTo>
                        <a:pt x="3895" y="185"/>
                      </a:lnTo>
                      <a:lnTo>
                        <a:pt x="3897" y="181"/>
                      </a:lnTo>
                      <a:lnTo>
                        <a:pt x="3898" y="177"/>
                      </a:lnTo>
                      <a:lnTo>
                        <a:pt x="3900" y="174"/>
                      </a:lnTo>
                      <a:lnTo>
                        <a:pt x="3902" y="172"/>
                      </a:lnTo>
                      <a:lnTo>
                        <a:pt x="3904" y="171"/>
                      </a:lnTo>
                      <a:lnTo>
                        <a:pt x="3905" y="171"/>
                      </a:lnTo>
                      <a:lnTo>
                        <a:pt x="3907" y="173"/>
                      </a:lnTo>
                      <a:lnTo>
                        <a:pt x="3909" y="175"/>
                      </a:lnTo>
                      <a:lnTo>
                        <a:pt x="3910" y="178"/>
                      </a:lnTo>
                      <a:lnTo>
                        <a:pt x="3912" y="181"/>
                      </a:lnTo>
                      <a:lnTo>
                        <a:pt x="3914" y="184"/>
                      </a:lnTo>
                      <a:lnTo>
                        <a:pt x="3916" y="185"/>
                      </a:lnTo>
                      <a:lnTo>
                        <a:pt x="3917" y="184"/>
                      </a:lnTo>
                      <a:lnTo>
                        <a:pt x="3919" y="183"/>
                      </a:lnTo>
                      <a:lnTo>
                        <a:pt x="3920" y="180"/>
                      </a:lnTo>
                      <a:lnTo>
                        <a:pt x="3922" y="176"/>
                      </a:lnTo>
                      <a:lnTo>
                        <a:pt x="3924" y="173"/>
                      </a:lnTo>
                      <a:lnTo>
                        <a:pt x="3926" y="171"/>
                      </a:lnTo>
                      <a:lnTo>
                        <a:pt x="3928" y="169"/>
                      </a:lnTo>
                      <a:lnTo>
                        <a:pt x="3929" y="169"/>
                      </a:lnTo>
                      <a:lnTo>
                        <a:pt x="3931" y="170"/>
                      </a:lnTo>
                      <a:lnTo>
                        <a:pt x="3932" y="173"/>
                      </a:lnTo>
                      <a:lnTo>
                        <a:pt x="3934" y="176"/>
                      </a:lnTo>
                      <a:lnTo>
                        <a:pt x="3936" y="180"/>
                      </a:lnTo>
                      <a:lnTo>
                        <a:pt x="3938" y="182"/>
                      </a:lnTo>
                      <a:lnTo>
                        <a:pt x="3940" y="184"/>
                      </a:lnTo>
                      <a:lnTo>
                        <a:pt x="3941" y="185"/>
                      </a:lnTo>
                      <a:lnTo>
                        <a:pt x="3943" y="185"/>
                      </a:lnTo>
                      <a:lnTo>
                        <a:pt x="3944" y="185"/>
                      </a:lnTo>
                      <a:lnTo>
                        <a:pt x="3946" y="185"/>
                      </a:lnTo>
                      <a:lnTo>
                        <a:pt x="3948" y="185"/>
                      </a:lnTo>
                      <a:lnTo>
                        <a:pt x="3950" y="187"/>
                      </a:lnTo>
                      <a:lnTo>
                        <a:pt x="3952" y="189"/>
                      </a:lnTo>
                      <a:lnTo>
                        <a:pt x="3953" y="192"/>
                      </a:lnTo>
                      <a:lnTo>
                        <a:pt x="3955" y="195"/>
                      </a:lnTo>
                      <a:lnTo>
                        <a:pt x="3956" y="197"/>
                      </a:lnTo>
                      <a:lnTo>
                        <a:pt x="3958" y="197"/>
                      </a:lnTo>
                      <a:lnTo>
                        <a:pt x="3960" y="195"/>
                      </a:lnTo>
                      <a:lnTo>
                        <a:pt x="3962" y="192"/>
                      </a:lnTo>
                      <a:lnTo>
                        <a:pt x="3963" y="187"/>
                      </a:lnTo>
                      <a:lnTo>
                        <a:pt x="3965" y="182"/>
                      </a:lnTo>
                      <a:lnTo>
                        <a:pt x="3967" y="178"/>
                      </a:lnTo>
                      <a:lnTo>
                        <a:pt x="3968" y="175"/>
                      </a:lnTo>
                      <a:lnTo>
                        <a:pt x="3970" y="176"/>
                      </a:lnTo>
                      <a:lnTo>
                        <a:pt x="3972" y="179"/>
                      </a:lnTo>
                      <a:lnTo>
                        <a:pt x="3974" y="184"/>
                      </a:lnTo>
                      <a:lnTo>
                        <a:pt x="3975" y="190"/>
                      </a:lnTo>
                      <a:lnTo>
                        <a:pt x="3977" y="196"/>
                      </a:lnTo>
                      <a:lnTo>
                        <a:pt x="3979" y="200"/>
                      </a:lnTo>
                      <a:lnTo>
                        <a:pt x="3980" y="202"/>
                      </a:lnTo>
                      <a:lnTo>
                        <a:pt x="3982" y="200"/>
                      </a:lnTo>
                      <a:lnTo>
                        <a:pt x="3984" y="197"/>
                      </a:lnTo>
                      <a:lnTo>
                        <a:pt x="3986" y="191"/>
                      </a:lnTo>
                      <a:lnTo>
                        <a:pt x="3987" y="186"/>
                      </a:lnTo>
                      <a:lnTo>
                        <a:pt x="3989" y="180"/>
                      </a:lnTo>
                      <a:lnTo>
                        <a:pt x="3991" y="177"/>
                      </a:lnTo>
                      <a:lnTo>
                        <a:pt x="3992" y="176"/>
                      </a:lnTo>
                      <a:lnTo>
                        <a:pt x="3994" y="177"/>
                      </a:lnTo>
                      <a:lnTo>
                        <a:pt x="3996" y="180"/>
                      </a:lnTo>
                      <a:lnTo>
                        <a:pt x="3998" y="182"/>
                      </a:lnTo>
                      <a:lnTo>
                        <a:pt x="3999" y="185"/>
                      </a:lnTo>
                      <a:lnTo>
                        <a:pt x="4001" y="186"/>
                      </a:lnTo>
                      <a:lnTo>
                        <a:pt x="4003" y="186"/>
                      </a:lnTo>
                      <a:lnTo>
                        <a:pt x="4004" y="185"/>
                      </a:lnTo>
                      <a:lnTo>
                        <a:pt x="4006" y="183"/>
                      </a:lnTo>
                      <a:lnTo>
                        <a:pt x="4008" y="182"/>
                      </a:lnTo>
                      <a:lnTo>
                        <a:pt x="4010" y="182"/>
                      </a:lnTo>
                      <a:lnTo>
                        <a:pt x="4011" y="183"/>
                      </a:lnTo>
                      <a:lnTo>
                        <a:pt x="4013" y="186"/>
                      </a:lnTo>
                      <a:lnTo>
                        <a:pt x="4015" y="191"/>
                      </a:lnTo>
                      <a:lnTo>
                        <a:pt x="4016" y="195"/>
                      </a:lnTo>
                      <a:lnTo>
                        <a:pt x="4018" y="199"/>
                      </a:lnTo>
                      <a:lnTo>
                        <a:pt x="4020" y="201"/>
                      </a:lnTo>
                      <a:lnTo>
                        <a:pt x="4021" y="201"/>
                      </a:lnTo>
                      <a:lnTo>
                        <a:pt x="4023" y="199"/>
                      </a:lnTo>
                      <a:lnTo>
                        <a:pt x="4025" y="195"/>
                      </a:lnTo>
                      <a:lnTo>
                        <a:pt x="4027" y="191"/>
                      </a:lnTo>
                      <a:lnTo>
                        <a:pt x="4028" y="187"/>
                      </a:lnTo>
                      <a:lnTo>
                        <a:pt x="4030" y="184"/>
                      </a:lnTo>
                      <a:lnTo>
                        <a:pt x="4032" y="184"/>
                      </a:lnTo>
                      <a:lnTo>
                        <a:pt x="4033" y="185"/>
                      </a:lnTo>
                      <a:lnTo>
                        <a:pt x="4035" y="188"/>
                      </a:lnTo>
                      <a:lnTo>
                        <a:pt x="4037" y="192"/>
                      </a:lnTo>
                      <a:lnTo>
                        <a:pt x="4039" y="194"/>
                      </a:lnTo>
                      <a:lnTo>
                        <a:pt x="4040" y="195"/>
                      </a:lnTo>
                      <a:lnTo>
                        <a:pt x="4042" y="193"/>
                      </a:lnTo>
                      <a:lnTo>
                        <a:pt x="4044" y="188"/>
                      </a:lnTo>
                      <a:lnTo>
                        <a:pt x="4045" y="182"/>
                      </a:lnTo>
                      <a:lnTo>
                        <a:pt x="4047" y="173"/>
                      </a:lnTo>
                      <a:lnTo>
                        <a:pt x="4049" y="165"/>
                      </a:lnTo>
                      <a:lnTo>
                        <a:pt x="4051" y="157"/>
                      </a:lnTo>
                      <a:lnTo>
                        <a:pt x="4052" y="152"/>
                      </a:lnTo>
                      <a:lnTo>
                        <a:pt x="4054" y="149"/>
                      </a:lnTo>
                      <a:lnTo>
                        <a:pt x="4056" y="148"/>
                      </a:lnTo>
                      <a:lnTo>
                        <a:pt x="4057" y="149"/>
                      </a:lnTo>
                      <a:lnTo>
                        <a:pt x="4059" y="152"/>
                      </a:lnTo>
                      <a:lnTo>
                        <a:pt x="4061" y="155"/>
                      </a:lnTo>
                      <a:lnTo>
                        <a:pt x="4063" y="157"/>
                      </a:lnTo>
                      <a:lnTo>
                        <a:pt x="4064" y="157"/>
                      </a:lnTo>
                      <a:lnTo>
                        <a:pt x="4066" y="157"/>
                      </a:lnTo>
                      <a:lnTo>
                        <a:pt x="4067" y="155"/>
                      </a:lnTo>
                      <a:lnTo>
                        <a:pt x="4069" y="151"/>
                      </a:lnTo>
                      <a:lnTo>
                        <a:pt x="4071" y="148"/>
                      </a:lnTo>
                      <a:lnTo>
                        <a:pt x="4073" y="146"/>
                      </a:lnTo>
                      <a:lnTo>
                        <a:pt x="4075" y="144"/>
                      </a:lnTo>
                      <a:lnTo>
                        <a:pt x="4076" y="143"/>
                      </a:lnTo>
                      <a:lnTo>
                        <a:pt x="4078" y="143"/>
                      </a:lnTo>
                      <a:lnTo>
                        <a:pt x="4079" y="145"/>
                      </a:lnTo>
                      <a:lnTo>
                        <a:pt x="4081" y="147"/>
                      </a:lnTo>
                      <a:lnTo>
                        <a:pt x="4083" y="149"/>
                      </a:lnTo>
                      <a:lnTo>
                        <a:pt x="4085" y="150"/>
                      </a:lnTo>
                      <a:lnTo>
                        <a:pt x="4086" y="150"/>
                      </a:lnTo>
                      <a:lnTo>
                        <a:pt x="4088" y="150"/>
                      </a:lnTo>
                      <a:lnTo>
                        <a:pt x="4090" y="148"/>
                      </a:lnTo>
                      <a:lnTo>
                        <a:pt x="4091" y="146"/>
                      </a:lnTo>
                      <a:lnTo>
                        <a:pt x="4093" y="143"/>
                      </a:lnTo>
                      <a:lnTo>
                        <a:pt x="4095" y="141"/>
                      </a:lnTo>
                      <a:lnTo>
                        <a:pt x="4097" y="139"/>
                      </a:lnTo>
                      <a:lnTo>
                        <a:pt x="4098" y="138"/>
                      </a:lnTo>
                      <a:lnTo>
                        <a:pt x="4100" y="139"/>
                      </a:lnTo>
                      <a:lnTo>
                        <a:pt x="4102" y="141"/>
                      </a:lnTo>
                      <a:lnTo>
                        <a:pt x="4103" y="144"/>
                      </a:lnTo>
                      <a:lnTo>
                        <a:pt x="4105" y="148"/>
                      </a:lnTo>
                      <a:lnTo>
                        <a:pt x="4107" y="152"/>
                      </a:lnTo>
                      <a:lnTo>
                        <a:pt x="4109" y="156"/>
                      </a:lnTo>
                      <a:lnTo>
                        <a:pt x="4110" y="159"/>
                      </a:lnTo>
                      <a:lnTo>
                        <a:pt x="4112" y="161"/>
                      </a:lnTo>
                      <a:lnTo>
                        <a:pt x="4114" y="161"/>
                      </a:lnTo>
                      <a:lnTo>
                        <a:pt x="4115" y="159"/>
                      </a:lnTo>
                      <a:lnTo>
                        <a:pt x="4117" y="156"/>
                      </a:lnTo>
                      <a:lnTo>
                        <a:pt x="4119" y="151"/>
                      </a:lnTo>
                      <a:lnTo>
                        <a:pt x="4121" y="147"/>
                      </a:lnTo>
                      <a:lnTo>
                        <a:pt x="4122" y="142"/>
                      </a:lnTo>
                      <a:lnTo>
                        <a:pt x="4124" y="138"/>
                      </a:lnTo>
                      <a:lnTo>
                        <a:pt x="4126" y="136"/>
                      </a:lnTo>
                      <a:lnTo>
                        <a:pt x="4127" y="135"/>
                      </a:lnTo>
                      <a:lnTo>
                        <a:pt x="4129" y="135"/>
                      </a:lnTo>
                      <a:lnTo>
                        <a:pt x="4131" y="137"/>
                      </a:lnTo>
                      <a:lnTo>
                        <a:pt x="4133" y="140"/>
                      </a:lnTo>
                      <a:lnTo>
                        <a:pt x="4134" y="143"/>
                      </a:lnTo>
                      <a:lnTo>
                        <a:pt x="4136" y="146"/>
                      </a:lnTo>
                      <a:lnTo>
                        <a:pt x="4138" y="148"/>
                      </a:lnTo>
                      <a:lnTo>
                        <a:pt x="4139" y="150"/>
                      </a:lnTo>
                      <a:lnTo>
                        <a:pt x="4141" y="151"/>
                      </a:lnTo>
                      <a:lnTo>
                        <a:pt x="4143" y="151"/>
                      </a:lnTo>
                      <a:lnTo>
                        <a:pt x="4145" y="151"/>
                      </a:lnTo>
                      <a:lnTo>
                        <a:pt x="4146" y="151"/>
                      </a:lnTo>
                      <a:lnTo>
                        <a:pt x="4148" y="151"/>
                      </a:lnTo>
                      <a:lnTo>
                        <a:pt x="4150" y="151"/>
                      </a:lnTo>
                      <a:lnTo>
                        <a:pt x="4151" y="151"/>
                      </a:lnTo>
                      <a:lnTo>
                        <a:pt x="4153" y="150"/>
                      </a:lnTo>
                      <a:lnTo>
                        <a:pt x="4155" y="149"/>
                      </a:lnTo>
                      <a:lnTo>
                        <a:pt x="4157" y="147"/>
                      </a:lnTo>
                      <a:lnTo>
                        <a:pt x="4158" y="145"/>
                      </a:lnTo>
                      <a:lnTo>
                        <a:pt x="4160" y="142"/>
                      </a:lnTo>
                      <a:lnTo>
                        <a:pt x="4162" y="140"/>
                      </a:lnTo>
                      <a:lnTo>
                        <a:pt x="4163" y="137"/>
                      </a:lnTo>
                      <a:lnTo>
                        <a:pt x="4165" y="136"/>
                      </a:lnTo>
                      <a:lnTo>
                        <a:pt x="4167" y="135"/>
                      </a:lnTo>
                      <a:lnTo>
                        <a:pt x="4169" y="135"/>
                      </a:lnTo>
                      <a:lnTo>
                        <a:pt x="4170" y="136"/>
                      </a:lnTo>
                      <a:lnTo>
                        <a:pt x="4172" y="138"/>
                      </a:lnTo>
                      <a:lnTo>
                        <a:pt x="4174" y="140"/>
                      </a:lnTo>
                      <a:lnTo>
                        <a:pt x="4175" y="141"/>
                      </a:lnTo>
                      <a:lnTo>
                        <a:pt x="4177" y="142"/>
                      </a:lnTo>
                      <a:lnTo>
                        <a:pt x="4179" y="143"/>
                      </a:lnTo>
                      <a:lnTo>
                        <a:pt x="4181" y="143"/>
                      </a:lnTo>
                      <a:lnTo>
                        <a:pt x="4182" y="143"/>
                      </a:lnTo>
                      <a:lnTo>
                        <a:pt x="4184" y="143"/>
                      </a:lnTo>
                      <a:lnTo>
                        <a:pt x="4186" y="143"/>
                      </a:lnTo>
                      <a:lnTo>
                        <a:pt x="4187" y="143"/>
                      </a:lnTo>
                      <a:lnTo>
                        <a:pt x="4189" y="143"/>
                      </a:lnTo>
                      <a:lnTo>
                        <a:pt x="4191" y="143"/>
                      </a:lnTo>
                      <a:lnTo>
                        <a:pt x="4193" y="144"/>
                      </a:lnTo>
                      <a:lnTo>
                        <a:pt x="4194" y="145"/>
                      </a:lnTo>
                      <a:lnTo>
                        <a:pt x="4196" y="147"/>
                      </a:lnTo>
                      <a:lnTo>
                        <a:pt x="4198" y="148"/>
                      </a:lnTo>
                      <a:lnTo>
                        <a:pt x="4199" y="149"/>
                      </a:lnTo>
                      <a:lnTo>
                        <a:pt x="4201" y="149"/>
                      </a:lnTo>
                      <a:lnTo>
                        <a:pt x="4203" y="150"/>
                      </a:lnTo>
                      <a:lnTo>
                        <a:pt x="4205" y="151"/>
                      </a:lnTo>
                      <a:lnTo>
                        <a:pt x="4206" y="151"/>
                      </a:lnTo>
                      <a:lnTo>
                        <a:pt x="4208" y="151"/>
                      </a:lnTo>
                      <a:lnTo>
                        <a:pt x="4210" y="151"/>
                      </a:lnTo>
                      <a:lnTo>
                        <a:pt x="4211" y="150"/>
                      </a:lnTo>
                      <a:lnTo>
                        <a:pt x="4213" y="149"/>
                      </a:lnTo>
                      <a:lnTo>
                        <a:pt x="4215" y="147"/>
                      </a:lnTo>
                      <a:lnTo>
                        <a:pt x="4217" y="146"/>
                      </a:lnTo>
                      <a:lnTo>
                        <a:pt x="4218" y="144"/>
                      </a:lnTo>
                      <a:lnTo>
                        <a:pt x="4220" y="143"/>
                      </a:lnTo>
                      <a:lnTo>
                        <a:pt x="4221" y="142"/>
                      </a:lnTo>
                      <a:lnTo>
                        <a:pt x="4223" y="143"/>
                      </a:lnTo>
                      <a:lnTo>
                        <a:pt x="4225" y="144"/>
                      </a:lnTo>
                      <a:lnTo>
                        <a:pt x="4227" y="146"/>
                      </a:lnTo>
                      <a:lnTo>
                        <a:pt x="4228" y="149"/>
                      </a:lnTo>
                      <a:lnTo>
                        <a:pt x="4230" y="151"/>
                      </a:lnTo>
                      <a:lnTo>
                        <a:pt x="4232" y="154"/>
                      </a:lnTo>
                      <a:lnTo>
                        <a:pt x="4233" y="155"/>
                      </a:lnTo>
                      <a:lnTo>
                        <a:pt x="4235" y="156"/>
                      </a:lnTo>
                      <a:lnTo>
                        <a:pt x="4237" y="154"/>
                      </a:lnTo>
                      <a:lnTo>
                        <a:pt x="4239" y="151"/>
                      </a:lnTo>
                      <a:lnTo>
                        <a:pt x="4240" y="148"/>
                      </a:lnTo>
                      <a:lnTo>
                        <a:pt x="4242" y="144"/>
                      </a:lnTo>
                      <a:lnTo>
                        <a:pt x="4244" y="140"/>
                      </a:lnTo>
                      <a:lnTo>
                        <a:pt x="4245" y="137"/>
                      </a:lnTo>
                      <a:lnTo>
                        <a:pt x="4247" y="135"/>
                      </a:lnTo>
                      <a:lnTo>
                        <a:pt x="4249" y="134"/>
                      </a:lnTo>
                      <a:lnTo>
                        <a:pt x="4251" y="135"/>
                      </a:lnTo>
                      <a:lnTo>
                        <a:pt x="4252" y="135"/>
                      </a:lnTo>
                      <a:lnTo>
                        <a:pt x="4254" y="136"/>
                      </a:lnTo>
                      <a:lnTo>
                        <a:pt x="4256" y="136"/>
                      </a:lnTo>
                      <a:lnTo>
                        <a:pt x="4257" y="135"/>
                      </a:lnTo>
                      <a:lnTo>
                        <a:pt x="4259" y="133"/>
                      </a:lnTo>
                      <a:lnTo>
                        <a:pt x="4261" y="131"/>
                      </a:lnTo>
                      <a:lnTo>
                        <a:pt x="4263" y="128"/>
                      </a:lnTo>
                      <a:lnTo>
                        <a:pt x="4264" y="126"/>
                      </a:lnTo>
                      <a:lnTo>
                        <a:pt x="4266" y="125"/>
                      </a:lnTo>
                      <a:lnTo>
                        <a:pt x="4268" y="125"/>
                      </a:lnTo>
                      <a:lnTo>
                        <a:pt x="4269" y="127"/>
                      </a:lnTo>
                      <a:lnTo>
                        <a:pt x="4271" y="130"/>
                      </a:lnTo>
                      <a:lnTo>
                        <a:pt x="4273" y="134"/>
                      </a:lnTo>
                      <a:lnTo>
                        <a:pt x="4274" y="138"/>
                      </a:lnTo>
                      <a:lnTo>
                        <a:pt x="4275" y="140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8" name="Freeform 114">
                  <a:extLst>
                    <a:ext uri="{FF2B5EF4-FFF2-40B4-BE49-F238E27FC236}">
                      <a16:creationId xmlns:a16="http://schemas.microsoft.com/office/drawing/2014/main" id="{E696CC74-5A4B-4DFF-8983-3911C25081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4867274"/>
                  <a:ext cx="2484000" cy="307975"/>
                </a:xfrm>
                <a:custGeom>
                  <a:avLst/>
                  <a:gdLst>
                    <a:gd name="T0" fmla="*/ 67 w 4275"/>
                    <a:gd name="T1" fmla="*/ 167 h 194"/>
                    <a:gd name="T2" fmla="*/ 135 w 4275"/>
                    <a:gd name="T3" fmla="*/ 111 h 194"/>
                    <a:gd name="T4" fmla="*/ 203 w 4275"/>
                    <a:gd name="T5" fmla="*/ 92 h 194"/>
                    <a:gd name="T6" fmla="*/ 272 w 4275"/>
                    <a:gd name="T7" fmla="*/ 123 h 194"/>
                    <a:gd name="T8" fmla="*/ 340 w 4275"/>
                    <a:gd name="T9" fmla="*/ 130 h 194"/>
                    <a:gd name="T10" fmla="*/ 408 w 4275"/>
                    <a:gd name="T11" fmla="*/ 83 h 194"/>
                    <a:gd name="T12" fmla="*/ 477 w 4275"/>
                    <a:gd name="T13" fmla="*/ 86 h 194"/>
                    <a:gd name="T14" fmla="*/ 545 w 4275"/>
                    <a:gd name="T15" fmla="*/ 85 h 194"/>
                    <a:gd name="T16" fmla="*/ 614 w 4275"/>
                    <a:gd name="T17" fmla="*/ 85 h 194"/>
                    <a:gd name="T18" fmla="*/ 682 w 4275"/>
                    <a:gd name="T19" fmla="*/ 85 h 194"/>
                    <a:gd name="T20" fmla="*/ 750 w 4275"/>
                    <a:gd name="T21" fmla="*/ 99 h 194"/>
                    <a:gd name="T22" fmla="*/ 819 w 4275"/>
                    <a:gd name="T23" fmla="*/ 108 h 194"/>
                    <a:gd name="T24" fmla="*/ 887 w 4275"/>
                    <a:gd name="T25" fmla="*/ 62 h 194"/>
                    <a:gd name="T26" fmla="*/ 956 w 4275"/>
                    <a:gd name="T27" fmla="*/ 77 h 194"/>
                    <a:gd name="T28" fmla="*/ 1024 w 4275"/>
                    <a:gd name="T29" fmla="*/ 62 h 194"/>
                    <a:gd name="T30" fmla="*/ 1092 w 4275"/>
                    <a:gd name="T31" fmla="*/ 78 h 194"/>
                    <a:gd name="T32" fmla="*/ 1161 w 4275"/>
                    <a:gd name="T33" fmla="*/ 72 h 194"/>
                    <a:gd name="T34" fmla="*/ 1229 w 4275"/>
                    <a:gd name="T35" fmla="*/ 68 h 194"/>
                    <a:gd name="T36" fmla="*/ 1298 w 4275"/>
                    <a:gd name="T37" fmla="*/ 95 h 194"/>
                    <a:gd name="T38" fmla="*/ 1366 w 4275"/>
                    <a:gd name="T39" fmla="*/ 67 h 194"/>
                    <a:gd name="T40" fmla="*/ 1435 w 4275"/>
                    <a:gd name="T41" fmla="*/ 40 h 194"/>
                    <a:gd name="T42" fmla="*/ 1503 w 4275"/>
                    <a:gd name="T43" fmla="*/ 25 h 194"/>
                    <a:gd name="T44" fmla="*/ 1571 w 4275"/>
                    <a:gd name="T45" fmla="*/ 31 h 194"/>
                    <a:gd name="T46" fmla="*/ 1640 w 4275"/>
                    <a:gd name="T47" fmla="*/ 34 h 194"/>
                    <a:gd name="T48" fmla="*/ 1708 w 4275"/>
                    <a:gd name="T49" fmla="*/ 10 h 194"/>
                    <a:gd name="T50" fmla="*/ 1776 w 4275"/>
                    <a:gd name="T51" fmla="*/ 28 h 194"/>
                    <a:gd name="T52" fmla="*/ 1845 w 4275"/>
                    <a:gd name="T53" fmla="*/ 12 h 194"/>
                    <a:gd name="T54" fmla="*/ 1913 w 4275"/>
                    <a:gd name="T55" fmla="*/ 26 h 194"/>
                    <a:gd name="T56" fmla="*/ 1982 w 4275"/>
                    <a:gd name="T57" fmla="*/ 30 h 194"/>
                    <a:gd name="T58" fmla="*/ 2050 w 4275"/>
                    <a:gd name="T59" fmla="*/ 62 h 194"/>
                    <a:gd name="T60" fmla="*/ 2118 w 4275"/>
                    <a:gd name="T61" fmla="*/ 46 h 194"/>
                    <a:gd name="T62" fmla="*/ 2187 w 4275"/>
                    <a:gd name="T63" fmla="*/ 59 h 194"/>
                    <a:gd name="T64" fmla="*/ 2255 w 4275"/>
                    <a:gd name="T65" fmla="*/ 55 h 194"/>
                    <a:gd name="T66" fmla="*/ 2323 w 4275"/>
                    <a:gd name="T67" fmla="*/ 67 h 194"/>
                    <a:gd name="T68" fmla="*/ 2392 w 4275"/>
                    <a:gd name="T69" fmla="*/ 49 h 194"/>
                    <a:gd name="T70" fmla="*/ 2460 w 4275"/>
                    <a:gd name="T71" fmla="*/ 60 h 194"/>
                    <a:gd name="T72" fmla="*/ 2529 w 4275"/>
                    <a:gd name="T73" fmla="*/ 71 h 194"/>
                    <a:gd name="T74" fmla="*/ 2597 w 4275"/>
                    <a:gd name="T75" fmla="*/ 24 h 194"/>
                    <a:gd name="T76" fmla="*/ 2665 w 4275"/>
                    <a:gd name="T77" fmla="*/ 47 h 194"/>
                    <a:gd name="T78" fmla="*/ 2734 w 4275"/>
                    <a:gd name="T79" fmla="*/ 17 h 194"/>
                    <a:gd name="T80" fmla="*/ 2802 w 4275"/>
                    <a:gd name="T81" fmla="*/ 56 h 194"/>
                    <a:gd name="T82" fmla="*/ 2871 w 4275"/>
                    <a:gd name="T83" fmla="*/ 88 h 194"/>
                    <a:gd name="T84" fmla="*/ 2939 w 4275"/>
                    <a:gd name="T85" fmla="*/ 67 h 194"/>
                    <a:gd name="T86" fmla="*/ 3008 w 4275"/>
                    <a:gd name="T87" fmla="*/ 133 h 194"/>
                    <a:gd name="T88" fmla="*/ 3076 w 4275"/>
                    <a:gd name="T89" fmla="*/ 130 h 194"/>
                    <a:gd name="T90" fmla="*/ 3144 w 4275"/>
                    <a:gd name="T91" fmla="*/ 139 h 194"/>
                    <a:gd name="T92" fmla="*/ 3213 w 4275"/>
                    <a:gd name="T93" fmla="*/ 132 h 194"/>
                    <a:gd name="T94" fmla="*/ 3281 w 4275"/>
                    <a:gd name="T95" fmla="*/ 165 h 194"/>
                    <a:gd name="T96" fmla="*/ 3349 w 4275"/>
                    <a:gd name="T97" fmla="*/ 157 h 194"/>
                    <a:gd name="T98" fmla="*/ 3418 w 4275"/>
                    <a:gd name="T99" fmla="*/ 154 h 194"/>
                    <a:gd name="T100" fmla="*/ 3486 w 4275"/>
                    <a:gd name="T101" fmla="*/ 138 h 194"/>
                    <a:gd name="T102" fmla="*/ 3555 w 4275"/>
                    <a:gd name="T103" fmla="*/ 121 h 194"/>
                    <a:gd name="T104" fmla="*/ 3623 w 4275"/>
                    <a:gd name="T105" fmla="*/ 116 h 194"/>
                    <a:gd name="T106" fmla="*/ 3691 w 4275"/>
                    <a:gd name="T107" fmla="*/ 141 h 194"/>
                    <a:gd name="T108" fmla="*/ 3760 w 4275"/>
                    <a:gd name="T109" fmla="*/ 134 h 194"/>
                    <a:gd name="T110" fmla="*/ 3828 w 4275"/>
                    <a:gd name="T111" fmla="*/ 141 h 194"/>
                    <a:gd name="T112" fmla="*/ 3897 w 4275"/>
                    <a:gd name="T113" fmla="*/ 124 h 194"/>
                    <a:gd name="T114" fmla="*/ 3965 w 4275"/>
                    <a:gd name="T115" fmla="*/ 138 h 194"/>
                    <a:gd name="T116" fmla="*/ 4033 w 4275"/>
                    <a:gd name="T117" fmla="*/ 131 h 194"/>
                    <a:gd name="T118" fmla="*/ 4102 w 4275"/>
                    <a:gd name="T119" fmla="*/ 114 h 194"/>
                    <a:gd name="T120" fmla="*/ 4170 w 4275"/>
                    <a:gd name="T121" fmla="*/ 89 h 194"/>
                    <a:gd name="T122" fmla="*/ 4239 w 4275"/>
                    <a:gd name="T123" fmla="*/ 110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94">
                      <a:moveTo>
                        <a:pt x="0" y="147"/>
                      </a:moveTo>
                      <a:lnTo>
                        <a:pt x="1" y="146"/>
                      </a:lnTo>
                      <a:lnTo>
                        <a:pt x="3" y="143"/>
                      </a:lnTo>
                      <a:lnTo>
                        <a:pt x="5" y="142"/>
                      </a:lnTo>
                      <a:lnTo>
                        <a:pt x="7" y="142"/>
                      </a:lnTo>
                      <a:lnTo>
                        <a:pt x="8" y="142"/>
                      </a:lnTo>
                      <a:lnTo>
                        <a:pt x="10" y="144"/>
                      </a:lnTo>
                      <a:lnTo>
                        <a:pt x="12" y="146"/>
                      </a:lnTo>
                      <a:lnTo>
                        <a:pt x="13" y="148"/>
                      </a:lnTo>
                      <a:lnTo>
                        <a:pt x="15" y="149"/>
                      </a:lnTo>
                      <a:lnTo>
                        <a:pt x="17" y="149"/>
                      </a:lnTo>
                      <a:lnTo>
                        <a:pt x="19" y="148"/>
                      </a:lnTo>
                      <a:lnTo>
                        <a:pt x="20" y="146"/>
                      </a:lnTo>
                      <a:lnTo>
                        <a:pt x="22" y="145"/>
                      </a:lnTo>
                      <a:lnTo>
                        <a:pt x="24" y="143"/>
                      </a:lnTo>
                      <a:lnTo>
                        <a:pt x="25" y="142"/>
                      </a:lnTo>
                      <a:lnTo>
                        <a:pt x="27" y="143"/>
                      </a:lnTo>
                      <a:lnTo>
                        <a:pt x="29" y="144"/>
                      </a:lnTo>
                      <a:lnTo>
                        <a:pt x="31" y="146"/>
                      </a:lnTo>
                      <a:lnTo>
                        <a:pt x="32" y="148"/>
                      </a:lnTo>
                      <a:lnTo>
                        <a:pt x="34" y="148"/>
                      </a:lnTo>
                      <a:lnTo>
                        <a:pt x="36" y="148"/>
                      </a:lnTo>
                      <a:lnTo>
                        <a:pt x="37" y="147"/>
                      </a:lnTo>
                      <a:lnTo>
                        <a:pt x="39" y="145"/>
                      </a:lnTo>
                      <a:lnTo>
                        <a:pt x="41" y="143"/>
                      </a:lnTo>
                      <a:lnTo>
                        <a:pt x="43" y="141"/>
                      </a:lnTo>
                      <a:lnTo>
                        <a:pt x="44" y="139"/>
                      </a:lnTo>
                      <a:lnTo>
                        <a:pt x="46" y="139"/>
                      </a:lnTo>
                      <a:lnTo>
                        <a:pt x="48" y="139"/>
                      </a:lnTo>
                      <a:lnTo>
                        <a:pt x="49" y="141"/>
                      </a:lnTo>
                      <a:lnTo>
                        <a:pt x="51" y="142"/>
                      </a:lnTo>
                      <a:lnTo>
                        <a:pt x="53" y="143"/>
                      </a:lnTo>
                      <a:lnTo>
                        <a:pt x="55" y="144"/>
                      </a:lnTo>
                      <a:lnTo>
                        <a:pt x="56" y="145"/>
                      </a:lnTo>
                      <a:lnTo>
                        <a:pt x="58" y="145"/>
                      </a:lnTo>
                      <a:lnTo>
                        <a:pt x="60" y="146"/>
                      </a:lnTo>
                      <a:lnTo>
                        <a:pt x="61" y="149"/>
                      </a:lnTo>
                      <a:lnTo>
                        <a:pt x="63" y="154"/>
                      </a:lnTo>
                      <a:lnTo>
                        <a:pt x="65" y="160"/>
                      </a:lnTo>
                      <a:lnTo>
                        <a:pt x="67" y="167"/>
                      </a:lnTo>
                      <a:lnTo>
                        <a:pt x="68" y="175"/>
                      </a:lnTo>
                      <a:lnTo>
                        <a:pt x="70" y="182"/>
                      </a:lnTo>
                      <a:lnTo>
                        <a:pt x="72" y="187"/>
                      </a:lnTo>
                      <a:lnTo>
                        <a:pt x="73" y="188"/>
                      </a:lnTo>
                      <a:lnTo>
                        <a:pt x="75" y="186"/>
                      </a:lnTo>
                      <a:lnTo>
                        <a:pt x="77" y="181"/>
                      </a:lnTo>
                      <a:lnTo>
                        <a:pt x="79" y="174"/>
                      </a:lnTo>
                      <a:lnTo>
                        <a:pt x="80" y="166"/>
                      </a:lnTo>
                      <a:lnTo>
                        <a:pt x="82" y="160"/>
                      </a:lnTo>
                      <a:lnTo>
                        <a:pt x="84" y="156"/>
                      </a:lnTo>
                      <a:lnTo>
                        <a:pt x="85" y="155"/>
                      </a:lnTo>
                      <a:lnTo>
                        <a:pt x="87" y="158"/>
                      </a:lnTo>
                      <a:lnTo>
                        <a:pt x="89" y="163"/>
                      </a:lnTo>
                      <a:lnTo>
                        <a:pt x="91" y="169"/>
                      </a:lnTo>
                      <a:lnTo>
                        <a:pt x="92" y="174"/>
                      </a:lnTo>
                      <a:lnTo>
                        <a:pt x="94" y="176"/>
                      </a:lnTo>
                      <a:lnTo>
                        <a:pt x="96" y="176"/>
                      </a:lnTo>
                      <a:lnTo>
                        <a:pt x="97" y="173"/>
                      </a:lnTo>
                      <a:lnTo>
                        <a:pt x="99" y="167"/>
                      </a:lnTo>
                      <a:lnTo>
                        <a:pt x="101" y="160"/>
                      </a:lnTo>
                      <a:lnTo>
                        <a:pt x="103" y="154"/>
                      </a:lnTo>
                      <a:lnTo>
                        <a:pt x="104" y="151"/>
                      </a:lnTo>
                      <a:lnTo>
                        <a:pt x="106" y="151"/>
                      </a:lnTo>
                      <a:lnTo>
                        <a:pt x="107" y="154"/>
                      </a:lnTo>
                      <a:lnTo>
                        <a:pt x="109" y="161"/>
                      </a:lnTo>
                      <a:lnTo>
                        <a:pt x="111" y="170"/>
                      </a:lnTo>
                      <a:lnTo>
                        <a:pt x="113" y="179"/>
                      </a:lnTo>
                      <a:lnTo>
                        <a:pt x="114" y="187"/>
                      </a:lnTo>
                      <a:lnTo>
                        <a:pt x="116" y="192"/>
                      </a:lnTo>
                      <a:lnTo>
                        <a:pt x="118" y="194"/>
                      </a:lnTo>
                      <a:lnTo>
                        <a:pt x="119" y="192"/>
                      </a:lnTo>
                      <a:lnTo>
                        <a:pt x="121" y="186"/>
                      </a:lnTo>
                      <a:lnTo>
                        <a:pt x="123" y="177"/>
                      </a:lnTo>
                      <a:lnTo>
                        <a:pt x="125" y="166"/>
                      </a:lnTo>
                      <a:lnTo>
                        <a:pt x="126" y="154"/>
                      </a:lnTo>
                      <a:lnTo>
                        <a:pt x="128" y="143"/>
                      </a:lnTo>
                      <a:lnTo>
                        <a:pt x="130" y="133"/>
                      </a:lnTo>
                      <a:lnTo>
                        <a:pt x="131" y="124"/>
                      </a:lnTo>
                      <a:lnTo>
                        <a:pt x="133" y="117"/>
                      </a:lnTo>
                      <a:lnTo>
                        <a:pt x="135" y="111"/>
                      </a:lnTo>
                      <a:lnTo>
                        <a:pt x="137" y="107"/>
                      </a:lnTo>
                      <a:lnTo>
                        <a:pt x="138" y="104"/>
                      </a:lnTo>
                      <a:lnTo>
                        <a:pt x="140" y="102"/>
                      </a:lnTo>
                      <a:lnTo>
                        <a:pt x="142" y="101"/>
                      </a:lnTo>
                      <a:lnTo>
                        <a:pt x="143" y="101"/>
                      </a:lnTo>
                      <a:lnTo>
                        <a:pt x="145" y="102"/>
                      </a:lnTo>
                      <a:lnTo>
                        <a:pt x="147" y="103"/>
                      </a:lnTo>
                      <a:lnTo>
                        <a:pt x="149" y="104"/>
                      </a:lnTo>
                      <a:lnTo>
                        <a:pt x="150" y="104"/>
                      </a:lnTo>
                      <a:lnTo>
                        <a:pt x="152" y="104"/>
                      </a:lnTo>
                      <a:lnTo>
                        <a:pt x="154" y="102"/>
                      </a:lnTo>
                      <a:lnTo>
                        <a:pt x="155" y="99"/>
                      </a:lnTo>
                      <a:lnTo>
                        <a:pt x="157" y="95"/>
                      </a:lnTo>
                      <a:lnTo>
                        <a:pt x="159" y="89"/>
                      </a:lnTo>
                      <a:lnTo>
                        <a:pt x="160" y="83"/>
                      </a:lnTo>
                      <a:lnTo>
                        <a:pt x="162" y="77"/>
                      </a:lnTo>
                      <a:lnTo>
                        <a:pt x="164" y="72"/>
                      </a:lnTo>
                      <a:lnTo>
                        <a:pt x="166" y="68"/>
                      </a:lnTo>
                      <a:lnTo>
                        <a:pt x="167" y="67"/>
                      </a:lnTo>
                      <a:lnTo>
                        <a:pt x="169" y="67"/>
                      </a:lnTo>
                      <a:lnTo>
                        <a:pt x="171" y="70"/>
                      </a:lnTo>
                      <a:lnTo>
                        <a:pt x="172" y="74"/>
                      </a:lnTo>
                      <a:lnTo>
                        <a:pt x="174" y="79"/>
                      </a:lnTo>
                      <a:lnTo>
                        <a:pt x="176" y="84"/>
                      </a:lnTo>
                      <a:lnTo>
                        <a:pt x="178" y="88"/>
                      </a:lnTo>
                      <a:lnTo>
                        <a:pt x="179" y="90"/>
                      </a:lnTo>
                      <a:lnTo>
                        <a:pt x="181" y="91"/>
                      </a:lnTo>
                      <a:lnTo>
                        <a:pt x="183" y="90"/>
                      </a:lnTo>
                      <a:lnTo>
                        <a:pt x="184" y="87"/>
                      </a:lnTo>
                      <a:lnTo>
                        <a:pt x="186" y="83"/>
                      </a:lnTo>
                      <a:lnTo>
                        <a:pt x="188" y="79"/>
                      </a:lnTo>
                      <a:lnTo>
                        <a:pt x="190" y="74"/>
                      </a:lnTo>
                      <a:lnTo>
                        <a:pt x="191" y="72"/>
                      </a:lnTo>
                      <a:lnTo>
                        <a:pt x="193" y="70"/>
                      </a:lnTo>
                      <a:lnTo>
                        <a:pt x="195" y="71"/>
                      </a:lnTo>
                      <a:lnTo>
                        <a:pt x="196" y="74"/>
                      </a:lnTo>
                      <a:lnTo>
                        <a:pt x="198" y="78"/>
                      </a:lnTo>
                      <a:lnTo>
                        <a:pt x="200" y="83"/>
                      </a:lnTo>
                      <a:lnTo>
                        <a:pt x="202" y="88"/>
                      </a:lnTo>
                      <a:lnTo>
                        <a:pt x="203" y="92"/>
                      </a:lnTo>
                      <a:lnTo>
                        <a:pt x="205" y="96"/>
                      </a:lnTo>
                      <a:lnTo>
                        <a:pt x="207" y="98"/>
                      </a:lnTo>
                      <a:lnTo>
                        <a:pt x="208" y="99"/>
                      </a:lnTo>
                      <a:lnTo>
                        <a:pt x="210" y="99"/>
                      </a:lnTo>
                      <a:lnTo>
                        <a:pt x="212" y="99"/>
                      </a:lnTo>
                      <a:lnTo>
                        <a:pt x="214" y="98"/>
                      </a:lnTo>
                      <a:lnTo>
                        <a:pt x="215" y="97"/>
                      </a:lnTo>
                      <a:lnTo>
                        <a:pt x="217" y="95"/>
                      </a:lnTo>
                      <a:lnTo>
                        <a:pt x="219" y="93"/>
                      </a:lnTo>
                      <a:lnTo>
                        <a:pt x="220" y="91"/>
                      </a:lnTo>
                      <a:lnTo>
                        <a:pt x="222" y="89"/>
                      </a:lnTo>
                      <a:lnTo>
                        <a:pt x="224" y="87"/>
                      </a:lnTo>
                      <a:lnTo>
                        <a:pt x="226" y="86"/>
                      </a:lnTo>
                      <a:lnTo>
                        <a:pt x="227" y="86"/>
                      </a:lnTo>
                      <a:lnTo>
                        <a:pt x="229" y="89"/>
                      </a:lnTo>
                      <a:lnTo>
                        <a:pt x="231" y="93"/>
                      </a:lnTo>
                      <a:lnTo>
                        <a:pt x="232" y="100"/>
                      </a:lnTo>
                      <a:lnTo>
                        <a:pt x="234" y="108"/>
                      </a:lnTo>
                      <a:lnTo>
                        <a:pt x="236" y="117"/>
                      </a:lnTo>
                      <a:lnTo>
                        <a:pt x="238" y="127"/>
                      </a:lnTo>
                      <a:lnTo>
                        <a:pt x="239" y="134"/>
                      </a:lnTo>
                      <a:lnTo>
                        <a:pt x="241" y="140"/>
                      </a:lnTo>
                      <a:lnTo>
                        <a:pt x="242" y="141"/>
                      </a:lnTo>
                      <a:lnTo>
                        <a:pt x="244" y="139"/>
                      </a:lnTo>
                      <a:lnTo>
                        <a:pt x="246" y="134"/>
                      </a:lnTo>
                      <a:lnTo>
                        <a:pt x="248" y="126"/>
                      </a:lnTo>
                      <a:lnTo>
                        <a:pt x="250" y="118"/>
                      </a:lnTo>
                      <a:lnTo>
                        <a:pt x="251" y="111"/>
                      </a:lnTo>
                      <a:lnTo>
                        <a:pt x="253" y="106"/>
                      </a:lnTo>
                      <a:lnTo>
                        <a:pt x="254" y="105"/>
                      </a:lnTo>
                      <a:lnTo>
                        <a:pt x="256" y="107"/>
                      </a:lnTo>
                      <a:lnTo>
                        <a:pt x="258" y="112"/>
                      </a:lnTo>
                      <a:lnTo>
                        <a:pt x="260" y="120"/>
                      </a:lnTo>
                      <a:lnTo>
                        <a:pt x="262" y="128"/>
                      </a:lnTo>
                      <a:lnTo>
                        <a:pt x="263" y="135"/>
                      </a:lnTo>
                      <a:lnTo>
                        <a:pt x="265" y="140"/>
                      </a:lnTo>
                      <a:lnTo>
                        <a:pt x="266" y="141"/>
                      </a:lnTo>
                      <a:lnTo>
                        <a:pt x="268" y="138"/>
                      </a:lnTo>
                      <a:lnTo>
                        <a:pt x="270" y="132"/>
                      </a:lnTo>
                      <a:lnTo>
                        <a:pt x="272" y="123"/>
                      </a:lnTo>
                      <a:lnTo>
                        <a:pt x="274" y="114"/>
                      </a:lnTo>
                      <a:lnTo>
                        <a:pt x="275" y="105"/>
                      </a:lnTo>
                      <a:lnTo>
                        <a:pt x="277" y="98"/>
                      </a:lnTo>
                      <a:lnTo>
                        <a:pt x="278" y="94"/>
                      </a:lnTo>
                      <a:lnTo>
                        <a:pt x="280" y="95"/>
                      </a:lnTo>
                      <a:lnTo>
                        <a:pt x="282" y="99"/>
                      </a:lnTo>
                      <a:lnTo>
                        <a:pt x="284" y="107"/>
                      </a:lnTo>
                      <a:lnTo>
                        <a:pt x="285" y="116"/>
                      </a:lnTo>
                      <a:lnTo>
                        <a:pt x="287" y="126"/>
                      </a:lnTo>
                      <a:lnTo>
                        <a:pt x="289" y="134"/>
                      </a:lnTo>
                      <a:lnTo>
                        <a:pt x="290" y="140"/>
                      </a:lnTo>
                      <a:lnTo>
                        <a:pt x="292" y="141"/>
                      </a:lnTo>
                      <a:lnTo>
                        <a:pt x="294" y="140"/>
                      </a:lnTo>
                      <a:lnTo>
                        <a:pt x="296" y="134"/>
                      </a:lnTo>
                      <a:lnTo>
                        <a:pt x="297" y="125"/>
                      </a:lnTo>
                      <a:lnTo>
                        <a:pt x="299" y="115"/>
                      </a:lnTo>
                      <a:lnTo>
                        <a:pt x="301" y="104"/>
                      </a:lnTo>
                      <a:lnTo>
                        <a:pt x="302" y="95"/>
                      </a:lnTo>
                      <a:lnTo>
                        <a:pt x="304" y="87"/>
                      </a:lnTo>
                      <a:lnTo>
                        <a:pt x="306" y="83"/>
                      </a:lnTo>
                      <a:lnTo>
                        <a:pt x="308" y="80"/>
                      </a:lnTo>
                      <a:lnTo>
                        <a:pt x="309" y="81"/>
                      </a:lnTo>
                      <a:lnTo>
                        <a:pt x="311" y="83"/>
                      </a:lnTo>
                      <a:lnTo>
                        <a:pt x="313" y="86"/>
                      </a:lnTo>
                      <a:lnTo>
                        <a:pt x="314" y="89"/>
                      </a:lnTo>
                      <a:lnTo>
                        <a:pt x="316" y="92"/>
                      </a:lnTo>
                      <a:lnTo>
                        <a:pt x="318" y="95"/>
                      </a:lnTo>
                      <a:lnTo>
                        <a:pt x="320" y="98"/>
                      </a:lnTo>
                      <a:lnTo>
                        <a:pt x="321" y="101"/>
                      </a:lnTo>
                      <a:lnTo>
                        <a:pt x="323" y="105"/>
                      </a:lnTo>
                      <a:lnTo>
                        <a:pt x="325" y="111"/>
                      </a:lnTo>
                      <a:lnTo>
                        <a:pt x="326" y="118"/>
                      </a:lnTo>
                      <a:lnTo>
                        <a:pt x="328" y="126"/>
                      </a:lnTo>
                      <a:lnTo>
                        <a:pt x="330" y="134"/>
                      </a:lnTo>
                      <a:lnTo>
                        <a:pt x="332" y="140"/>
                      </a:lnTo>
                      <a:lnTo>
                        <a:pt x="333" y="145"/>
                      </a:lnTo>
                      <a:lnTo>
                        <a:pt x="335" y="146"/>
                      </a:lnTo>
                      <a:lnTo>
                        <a:pt x="337" y="143"/>
                      </a:lnTo>
                      <a:lnTo>
                        <a:pt x="338" y="138"/>
                      </a:lnTo>
                      <a:lnTo>
                        <a:pt x="340" y="130"/>
                      </a:lnTo>
                      <a:lnTo>
                        <a:pt x="342" y="121"/>
                      </a:lnTo>
                      <a:lnTo>
                        <a:pt x="344" y="114"/>
                      </a:lnTo>
                      <a:lnTo>
                        <a:pt x="345" y="109"/>
                      </a:lnTo>
                      <a:lnTo>
                        <a:pt x="347" y="106"/>
                      </a:lnTo>
                      <a:lnTo>
                        <a:pt x="349" y="108"/>
                      </a:lnTo>
                      <a:lnTo>
                        <a:pt x="350" y="111"/>
                      </a:lnTo>
                      <a:lnTo>
                        <a:pt x="352" y="117"/>
                      </a:lnTo>
                      <a:lnTo>
                        <a:pt x="354" y="123"/>
                      </a:lnTo>
                      <a:lnTo>
                        <a:pt x="356" y="129"/>
                      </a:lnTo>
                      <a:lnTo>
                        <a:pt x="357" y="132"/>
                      </a:lnTo>
                      <a:lnTo>
                        <a:pt x="359" y="133"/>
                      </a:lnTo>
                      <a:lnTo>
                        <a:pt x="361" y="132"/>
                      </a:lnTo>
                      <a:lnTo>
                        <a:pt x="362" y="129"/>
                      </a:lnTo>
                      <a:lnTo>
                        <a:pt x="364" y="127"/>
                      </a:lnTo>
                      <a:lnTo>
                        <a:pt x="366" y="125"/>
                      </a:lnTo>
                      <a:lnTo>
                        <a:pt x="367" y="124"/>
                      </a:lnTo>
                      <a:lnTo>
                        <a:pt x="369" y="125"/>
                      </a:lnTo>
                      <a:lnTo>
                        <a:pt x="371" y="126"/>
                      </a:lnTo>
                      <a:lnTo>
                        <a:pt x="373" y="127"/>
                      </a:lnTo>
                      <a:lnTo>
                        <a:pt x="374" y="126"/>
                      </a:lnTo>
                      <a:lnTo>
                        <a:pt x="376" y="123"/>
                      </a:lnTo>
                      <a:lnTo>
                        <a:pt x="378" y="118"/>
                      </a:lnTo>
                      <a:lnTo>
                        <a:pt x="379" y="112"/>
                      </a:lnTo>
                      <a:lnTo>
                        <a:pt x="381" y="105"/>
                      </a:lnTo>
                      <a:lnTo>
                        <a:pt x="383" y="99"/>
                      </a:lnTo>
                      <a:lnTo>
                        <a:pt x="385" y="96"/>
                      </a:lnTo>
                      <a:lnTo>
                        <a:pt x="386" y="96"/>
                      </a:lnTo>
                      <a:lnTo>
                        <a:pt x="388" y="101"/>
                      </a:lnTo>
                      <a:lnTo>
                        <a:pt x="390" y="108"/>
                      </a:lnTo>
                      <a:lnTo>
                        <a:pt x="391" y="118"/>
                      </a:lnTo>
                      <a:lnTo>
                        <a:pt x="393" y="129"/>
                      </a:lnTo>
                      <a:lnTo>
                        <a:pt x="395" y="137"/>
                      </a:lnTo>
                      <a:lnTo>
                        <a:pt x="397" y="141"/>
                      </a:lnTo>
                      <a:lnTo>
                        <a:pt x="398" y="141"/>
                      </a:lnTo>
                      <a:lnTo>
                        <a:pt x="400" y="135"/>
                      </a:lnTo>
                      <a:lnTo>
                        <a:pt x="402" y="126"/>
                      </a:lnTo>
                      <a:lnTo>
                        <a:pt x="403" y="114"/>
                      </a:lnTo>
                      <a:lnTo>
                        <a:pt x="405" y="102"/>
                      </a:lnTo>
                      <a:lnTo>
                        <a:pt x="407" y="91"/>
                      </a:lnTo>
                      <a:lnTo>
                        <a:pt x="408" y="83"/>
                      </a:lnTo>
                      <a:lnTo>
                        <a:pt x="410" y="79"/>
                      </a:lnTo>
                      <a:lnTo>
                        <a:pt x="412" y="79"/>
                      </a:lnTo>
                      <a:lnTo>
                        <a:pt x="413" y="83"/>
                      </a:lnTo>
                      <a:lnTo>
                        <a:pt x="415" y="87"/>
                      </a:lnTo>
                      <a:lnTo>
                        <a:pt x="417" y="93"/>
                      </a:lnTo>
                      <a:lnTo>
                        <a:pt x="419" y="97"/>
                      </a:lnTo>
                      <a:lnTo>
                        <a:pt x="420" y="100"/>
                      </a:lnTo>
                      <a:lnTo>
                        <a:pt x="422" y="101"/>
                      </a:lnTo>
                      <a:lnTo>
                        <a:pt x="424" y="101"/>
                      </a:lnTo>
                      <a:lnTo>
                        <a:pt x="425" y="99"/>
                      </a:lnTo>
                      <a:lnTo>
                        <a:pt x="427" y="97"/>
                      </a:lnTo>
                      <a:lnTo>
                        <a:pt x="429" y="96"/>
                      </a:lnTo>
                      <a:lnTo>
                        <a:pt x="431" y="95"/>
                      </a:lnTo>
                      <a:lnTo>
                        <a:pt x="432" y="95"/>
                      </a:lnTo>
                      <a:lnTo>
                        <a:pt x="434" y="96"/>
                      </a:lnTo>
                      <a:lnTo>
                        <a:pt x="436" y="96"/>
                      </a:lnTo>
                      <a:lnTo>
                        <a:pt x="437" y="96"/>
                      </a:lnTo>
                      <a:lnTo>
                        <a:pt x="439" y="95"/>
                      </a:lnTo>
                      <a:lnTo>
                        <a:pt x="441" y="94"/>
                      </a:lnTo>
                      <a:lnTo>
                        <a:pt x="443" y="92"/>
                      </a:lnTo>
                      <a:lnTo>
                        <a:pt x="444" y="91"/>
                      </a:lnTo>
                      <a:lnTo>
                        <a:pt x="446" y="90"/>
                      </a:lnTo>
                      <a:lnTo>
                        <a:pt x="448" y="89"/>
                      </a:lnTo>
                      <a:lnTo>
                        <a:pt x="449" y="89"/>
                      </a:lnTo>
                      <a:lnTo>
                        <a:pt x="451" y="90"/>
                      </a:lnTo>
                      <a:lnTo>
                        <a:pt x="453" y="91"/>
                      </a:lnTo>
                      <a:lnTo>
                        <a:pt x="455" y="92"/>
                      </a:lnTo>
                      <a:lnTo>
                        <a:pt x="456" y="92"/>
                      </a:lnTo>
                      <a:lnTo>
                        <a:pt x="458" y="92"/>
                      </a:lnTo>
                      <a:lnTo>
                        <a:pt x="460" y="92"/>
                      </a:lnTo>
                      <a:lnTo>
                        <a:pt x="461" y="91"/>
                      </a:lnTo>
                      <a:lnTo>
                        <a:pt x="463" y="89"/>
                      </a:lnTo>
                      <a:lnTo>
                        <a:pt x="465" y="86"/>
                      </a:lnTo>
                      <a:lnTo>
                        <a:pt x="467" y="84"/>
                      </a:lnTo>
                      <a:lnTo>
                        <a:pt x="468" y="81"/>
                      </a:lnTo>
                      <a:lnTo>
                        <a:pt x="470" y="80"/>
                      </a:lnTo>
                      <a:lnTo>
                        <a:pt x="472" y="79"/>
                      </a:lnTo>
                      <a:lnTo>
                        <a:pt x="473" y="80"/>
                      </a:lnTo>
                      <a:lnTo>
                        <a:pt x="475" y="82"/>
                      </a:lnTo>
                      <a:lnTo>
                        <a:pt x="477" y="86"/>
                      </a:lnTo>
                      <a:lnTo>
                        <a:pt x="479" y="91"/>
                      </a:lnTo>
                      <a:lnTo>
                        <a:pt x="480" y="97"/>
                      </a:lnTo>
                      <a:lnTo>
                        <a:pt x="482" y="104"/>
                      </a:lnTo>
                      <a:lnTo>
                        <a:pt x="484" y="111"/>
                      </a:lnTo>
                      <a:lnTo>
                        <a:pt x="485" y="117"/>
                      </a:lnTo>
                      <a:lnTo>
                        <a:pt x="487" y="122"/>
                      </a:lnTo>
                      <a:lnTo>
                        <a:pt x="489" y="125"/>
                      </a:lnTo>
                      <a:lnTo>
                        <a:pt x="491" y="124"/>
                      </a:lnTo>
                      <a:lnTo>
                        <a:pt x="492" y="122"/>
                      </a:lnTo>
                      <a:lnTo>
                        <a:pt x="494" y="116"/>
                      </a:lnTo>
                      <a:lnTo>
                        <a:pt x="496" y="108"/>
                      </a:lnTo>
                      <a:lnTo>
                        <a:pt x="497" y="100"/>
                      </a:lnTo>
                      <a:lnTo>
                        <a:pt x="499" y="92"/>
                      </a:lnTo>
                      <a:lnTo>
                        <a:pt x="501" y="86"/>
                      </a:lnTo>
                      <a:lnTo>
                        <a:pt x="503" y="82"/>
                      </a:lnTo>
                      <a:lnTo>
                        <a:pt x="504" y="80"/>
                      </a:lnTo>
                      <a:lnTo>
                        <a:pt x="506" y="82"/>
                      </a:lnTo>
                      <a:lnTo>
                        <a:pt x="508" y="85"/>
                      </a:lnTo>
                      <a:lnTo>
                        <a:pt x="509" y="90"/>
                      </a:lnTo>
                      <a:lnTo>
                        <a:pt x="511" y="95"/>
                      </a:lnTo>
                      <a:lnTo>
                        <a:pt x="513" y="99"/>
                      </a:lnTo>
                      <a:lnTo>
                        <a:pt x="515" y="102"/>
                      </a:lnTo>
                      <a:lnTo>
                        <a:pt x="516" y="104"/>
                      </a:lnTo>
                      <a:lnTo>
                        <a:pt x="518" y="103"/>
                      </a:lnTo>
                      <a:lnTo>
                        <a:pt x="520" y="102"/>
                      </a:lnTo>
                      <a:lnTo>
                        <a:pt x="521" y="100"/>
                      </a:lnTo>
                      <a:lnTo>
                        <a:pt x="523" y="99"/>
                      </a:lnTo>
                      <a:lnTo>
                        <a:pt x="525" y="99"/>
                      </a:lnTo>
                      <a:lnTo>
                        <a:pt x="527" y="101"/>
                      </a:lnTo>
                      <a:lnTo>
                        <a:pt x="528" y="104"/>
                      </a:lnTo>
                      <a:lnTo>
                        <a:pt x="530" y="108"/>
                      </a:lnTo>
                      <a:lnTo>
                        <a:pt x="532" y="111"/>
                      </a:lnTo>
                      <a:lnTo>
                        <a:pt x="533" y="115"/>
                      </a:lnTo>
                      <a:lnTo>
                        <a:pt x="535" y="116"/>
                      </a:lnTo>
                      <a:lnTo>
                        <a:pt x="537" y="115"/>
                      </a:lnTo>
                      <a:lnTo>
                        <a:pt x="539" y="112"/>
                      </a:lnTo>
                      <a:lnTo>
                        <a:pt x="540" y="107"/>
                      </a:lnTo>
                      <a:lnTo>
                        <a:pt x="542" y="100"/>
                      </a:lnTo>
                      <a:lnTo>
                        <a:pt x="543" y="92"/>
                      </a:lnTo>
                      <a:lnTo>
                        <a:pt x="545" y="85"/>
                      </a:lnTo>
                      <a:lnTo>
                        <a:pt x="547" y="80"/>
                      </a:lnTo>
                      <a:lnTo>
                        <a:pt x="549" y="77"/>
                      </a:lnTo>
                      <a:lnTo>
                        <a:pt x="551" y="77"/>
                      </a:lnTo>
                      <a:lnTo>
                        <a:pt x="552" y="80"/>
                      </a:lnTo>
                      <a:lnTo>
                        <a:pt x="554" y="85"/>
                      </a:lnTo>
                      <a:lnTo>
                        <a:pt x="555" y="91"/>
                      </a:lnTo>
                      <a:lnTo>
                        <a:pt x="557" y="98"/>
                      </a:lnTo>
                      <a:lnTo>
                        <a:pt x="559" y="104"/>
                      </a:lnTo>
                      <a:lnTo>
                        <a:pt x="561" y="109"/>
                      </a:lnTo>
                      <a:lnTo>
                        <a:pt x="563" y="111"/>
                      </a:lnTo>
                      <a:lnTo>
                        <a:pt x="564" y="111"/>
                      </a:lnTo>
                      <a:lnTo>
                        <a:pt x="566" y="110"/>
                      </a:lnTo>
                      <a:lnTo>
                        <a:pt x="567" y="106"/>
                      </a:lnTo>
                      <a:lnTo>
                        <a:pt x="569" y="102"/>
                      </a:lnTo>
                      <a:lnTo>
                        <a:pt x="571" y="98"/>
                      </a:lnTo>
                      <a:lnTo>
                        <a:pt x="573" y="93"/>
                      </a:lnTo>
                      <a:lnTo>
                        <a:pt x="574" y="90"/>
                      </a:lnTo>
                      <a:lnTo>
                        <a:pt x="576" y="88"/>
                      </a:lnTo>
                      <a:lnTo>
                        <a:pt x="578" y="87"/>
                      </a:lnTo>
                      <a:lnTo>
                        <a:pt x="579" y="87"/>
                      </a:lnTo>
                      <a:lnTo>
                        <a:pt x="581" y="88"/>
                      </a:lnTo>
                      <a:lnTo>
                        <a:pt x="583" y="89"/>
                      </a:lnTo>
                      <a:lnTo>
                        <a:pt x="585" y="90"/>
                      </a:lnTo>
                      <a:lnTo>
                        <a:pt x="586" y="91"/>
                      </a:lnTo>
                      <a:lnTo>
                        <a:pt x="588" y="91"/>
                      </a:lnTo>
                      <a:lnTo>
                        <a:pt x="590" y="91"/>
                      </a:lnTo>
                      <a:lnTo>
                        <a:pt x="591" y="91"/>
                      </a:lnTo>
                      <a:lnTo>
                        <a:pt x="593" y="91"/>
                      </a:lnTo>
                      <a:lnTo>
                        <a:pt x="595" y="91"/>
                      </a:lnTo>
                      <a:lnTo>
                        <a:pt x="597" y="92"/>
                      </a:lnTo>
                      <a:lnTo>
                        <a:pt x="598" y="92"/>
                      </a:lnTo>
                      <a:lnTo>
                        <a:pt x="600" y="93"/>
                      </a:lnTo>
                      <a:lnTo>
                        <a:pt x="602" y="94"/>
                      </a:lnTo>
                      <a:lnTo>
                        <a:pt x="603" y="95"/>
                      </a:lnTo>
                      <a:lnTo>
                        <a:pt x="605" y="94"/>
                      </a:lnTo>
                      <a:lnTo>
                        <a:pt x="607" y="93"/>
                      </a:lnTo>
                      <a:lnTo>
                        <a:pt x="608" y="92"/>
                      </a:lnTo>
                      <a:lnTo>
                        <a:pt x="610" y="90"/>
                      </a:lnTo>
                      <a:lnTo>
                        <a:pt x="612" y="87"/>
                      </a:lnTo>
                      <a:lnTo>
                        <a:pt x="614" y="85"/>
                      </a:lnTo>
                      <a:lnTo>
                        <a:pt x="615" y="84"/>
                      </a:lnTo>
                      <a:lnTo>
                        <a:pt x="617" y="84"/>
                      </a:lnTo>
                      <a:lnTo>
                        <a:pt x="619" y="86"/>
                      </a:lnTo>
                      <a:lnTo>
                        <a:pt x="620" y="89"/>
                      </a:lnTo>
                      <a:lnTo>
                        <a:pt x="622" y="92"/>
                      </a:lnTo>
                      <a:lnTo>
                        <a:pt x="624" y="96"/>
                      </a:lnTo>
                      <a:lnTo>
                        <a:pt x="626" y="98"/>
                      </a:lnTo>
                      <a:lnTo>
                        <a:pt x="627" y="100"/>
                      </a:lnTo>
                      <a:lnTo>
                        <a:pt x="629" y="99"/>
                      </a:lnTo>
                      <a:lnTo>
                        <a:pt x="631" y="96"/>
                      </a:lnTo>
                      <a:lnTo>
                        <a:pt x="632" y="92"/>
                      </a:lnTo>
                      <a:lnTo>
                        <a:pt x="634" y="87"/>
                      </a:lnTo>
                      <a:lnTo>
                        <a:pt x="636" y="81"/>
                      </a:lnTo>
                      <a:lnTo>
                        <a:pt x="638" y="77"/>
                      </a:lnTo>
                      <a:lnTo>
                        <a:pt x="639" y="74"/>
                      </a:lnTo>
                      <a:lnTo>
                        <a:pt x="641" y="74"/>
                      </a:lnTo>
                      <a:lnTo>
                        <a:pt x="643" y="77"/>
                      </a:lnTo>
                      <a:lnTo>
                        <a:pt x="644" y="81"/>
                      </a:lnTo>
                      <a:lnTo>
                        <a:pt x="646" y="86"/>
                      </a:lnTo>
                      <a:lnTo>
                        <a:pt x="648" y="92"/>
                      </a:lnTo>
                      <a:lnTo>
                        <a:pt x="650" y="97"/>
                      </a:lnTo>
                      <a:lnTo>
                        <a:pt x="651" y="100"/>
                      </a:lnTo>
                      <a:lnTo>
                        <a:pt x="653" y="100"/>
                      </a:lnTo>
                      <a:lnTo>
                        <a:pt x="655" y="98"/>
                      </a:lnTo>
                      <a:lnTo>
                        <a:pt x="656" y="94"/>
                      </a:lnTo>
                      <a:lnTo>
                        <a:pt x="658" y="89"/>
                      </a:lnTo>
                      <a:lnTo>
                        <a:pt x="660" y="83"/>
                      </a:lnTo>
                      <a:lnTo>
                        <a:pt x="662" y="78"/>
                      </a:lnTo>
                      <a:lnTo>
                        <a:pt x="663" y="75"/>
                      </a:lnTo>
                      <a:lnTo>
                        <a:pt x="665" y="73"/>
                      </a:lnTo>
                      <a:lnTo>
                        <a:pt x="667" y="74"/>
                      </a:lnTo>
                      <a:lnTo>
                        <a:pt x="668" y="76"/>
                      </a:lnTo>
                      <a:lnTo>
                        <a:pt x="670" y="80"/>
                      </a:lnTo>
                      <a:lnTo>
                        <a:pt x="672" y="84"/>
                      </a:lnTo>
                      <a:lnTo>
                        <a:pt x="674" y="88"/>
                      </a:lnTo>
                      <a:lnTo>
                        <a:pt x="675" y="91"/>
                      </a:lnTo>
                      <a:lnTo>
                        <a:pt x="677" y="92"/>
                      </a:lnTo>
                      <a:lnTo>
                        <a:pt x="678" y="92"/>
                      </a:lnTo>
                      <a:lnTo>
                        <a:pt x="680" y="89"/>
                      </a:lnTo>
                      <a:lnTo>
                        <a:pt x="682" y="85"/>
                      </a:lnTo>
                      <a:lnTo>
                        <a:pt x="684" y="80"/>
                      </a:lnTo>
                      <a:lnTo>
                        <a:pt x="686" y="74"/>
                      </a:lnTo>
                      <a:lnTo>
                        <a:pt x="687" y="68"/>
                      </a:lnTo>
                      <a:lnTo>
                        <a:pt x="689" y="63"/>
                      </a:lnTo>
                      <a:lnTo>
                        <a:pt x="690" y="60"/>
                      </a:lnTo>
                      <a:lnTo>
                        <a:pt x="692" y="59"/>
                      </a:lnTo>
                      <a:lnTo>
                        <a:pt x="694" y="61"/>
                      </a:lnTo>
                      <a:lnTo>
                        <a:pt x="696" y="66"/>
                      </a:lnTo>
                      <a:lnTo>
                        <a:pt x="698" y="73"/>
                      </a:lnTo>
                      <a:lnTo>
                        <a:pt x="699" y="81"/>
                      </a:lnTo>
                      <a:lnTo>
                        <a:pt x="701" y="90"/>
                      </a:lnTo>
                      <a:lnTo>
                        <a:pt x="702" y="97"/>
                      </a:lnTo>
                      <a:lnTo>
                        <a:pt x="704" y="103"/>
                      </a:lnTo>
                      <a:lnTo>
                        <a:pt x="706" y="106"/>
                      </a:lnTo>
                      <a:lnTo>
                        <a:pt x="708" y="105"/>
                      </a:lnTo>
                      <a:lnTo>
                        <a:pt x="710" y="101"/>
                      </a:lnTo>
                      <a:lnTo>
                        <a:pt x="711" y="95"/>
                      </a:lnTo>
                      <a:lnTo>
                        <a:pt x="713" y="87"/>
                      </a:lnTo>
                      <a:lnTo>
                        <a:pt x="714" y="80"/>
                      </a:lnTo>
                      <a:lnTo>
                        <a:pt x="716" y="75"/>
                      </a:lnTo>
                      <a:lnTo>
                        <a:pt x="718" y="72"/>
                      </a:lnTo>
                      <a:lnTo>
                        <a:pt x="720" y="73"/>
                      </a:lnTo>
                      <a:lnTo>
                        <a:pt x="721" y="76"/>
                      </a:lnTo>
                      <a:lnTo>
                        <a:pt x="723" y="80"/>
                      </a:lnTo>
                      <a:lnTo>
                        <a:pt x="725" y="85"/>
                      </a:lnTo>
                      <a:lnTo>
                        <a:pt x="726" y="90"/>
                      </a:lnTo>
                      <a:lnTo>
                        <a:pt x="728" y="92"/>
                      </a:lnTo>
                      <a:lnTo>
                        <a:pt x="730" y="92"/>
                      </a:lnTo>
                      <a:lnTo>
                        <a:pt x="732" y="89"/>
                      </a:lnTo>
                      <a:lnTo>
                        <a:pt x="733" y="84"/>
                      </a:lnTo>
                      <a:lnTo>
                        <a:pt x="735" y="78"/>
                      </a:lnTo>
                      <a:lnTo>
                        <a:pt x="737" y="72"/>
                      </a:lnTo>
                      <a:lnTo>
                        <a:pt x="738" y="69"/>
                      </a:lnTo>
                      <a:lnTo>
                        <a:pt x="740" y="68"/>
                      </a:lnTo>
                      <a:lnTo>
                        <a:pt x="742" y="70"/>
                      </a:lnTo>
                      <a:lnTo>
                        <a:pt x="744" y="75"/>
                      </a:lnTo>
                      <a:lnTo>
                        <a:pt x="745" y="82"/>
                      </a:lnTo>
                      <a:lnTo>
                        <a:pt x="747" y="89"/>
                      </a:lnTo>
                      <a:lnTo>
                        <a:pt x="749" y="95"/>
                      </a:lnTo>
                      <a:lnTo>
                        <a:pt x="750" y="99"/>
                      </a:lnTo>
                      <a:lnTo>
                        <a:pt x="752" y="101"/>
                      </a:lnTo>
                      <a:lnTo>
                        <a:pt x="754" y="99"/>
                      </a:lnTo>
                      <a:lnTo>
                        <a:pt x="756" y="96"/>
                      </a:lnTo>
                      <a:lnTo>
                        <a:pt x="757" y="91"/>
                      </a:lnTo>
                      <a:lnTo>
                        <a:pt x="759" y="85"/>
                      </a:lnTo>
                      <a:lnTo>
                        <a:pt x="761" y="80"/>
                      </a:lnTo>
                      <a:lnTo>
                        <a:pt x="762" y="78"/>
                      </a:lnTo>
                      <a:lnTo>
                        <a:pt x="764" y="77"/>
                      </a:lnTo>
                      <a:lnTo>
                        <a:pt x="766" y="79"/>
                      </a:lnTo>
                      <a:lnTo>
                        <a:pt x="768" y="83"/>
                      </a:lnTo>
                      <a:lnTo>
                        <a:pt x="769" y="87"/>
                      </a:lnTo>
                      <a:lnTo>
                        <a:pt x="771" y="92"/>
                      </a:lnTo>
                      <a:lnTo>
                        <a:pt x="773" y="97"/>
                      </a:lnTo>
                      <a:lnTo>
                        <a:pt x="774" y="101"/>
                      </a:lnTo>
                      <a:lnTo>
                        <a:pt x="776" y="103"/>
                      </a:lnTo>
                      <a:lnTo>
                        <a:pt x="778" y="104"/>
                      </a:lnTo>
                      <a:lnTo>
                        <a:pt x="780" y="103"/>
                      </a:lnTo>
                      <a:lnTo>
                        <a:pt x="781" y="101"/>
                      </a:lnTo>
                      <a:lnTo>
                        <a:pt x="783" y="97"/>
                      </a:lnTo>
                      <a:lnTo>
                        <a:pt x="785" y="92"/>
                      </a:lnTo>
                      <a:lnTo>
                        <a:pt x="786" y="87"/>
                      </a:lnTo>
                      <a:lnTo>
                        <a:pt x="788" y="82"/>
                      </a:lnTo>
                      <a:lnTo>
                        <a:pt x="790" y="77"/>
                      </a:lnTo>
                      <a:lnTo>
                        <a:pt x="792" y="72"/>
                      </a:lnTo>
                      <a:lnTo>
                        <a:pt x="793" y="68"/>
                      </a:lnTo>
                      <a:lnTo>
                        <a:pt x="795" y="66"/>
                      </a:lnTo>
                      <a:lnTo>
                        <a:pt x="797" y="64"/>
                      </a:lnTo>
                      <a:lnTo>
                        <a:pt x="798" y="64"/>
                      </a:lnTo>
                      <a:lnTo>
                        <a:pt x="800" y="65"/>
                      </a:lnTo>
                      <a:lnTo>
                        <a:pt x="802" y="67"/>
                      </a:lnTo>
                      <a:lnTo>
                        <a:pt x="804" y="69"/>
                      </a:lnTo>
                      <a:lnTo>
                        <a:pt x="805" y="73"/>
                      </a:lnTo>
                      <a:lnTo>
                        <a:pt x="807" y="77"/>
                      </a:lnTo>
                      <a:lnTo>
                        <a:pt x="809" y="81"/>
                      </a:lnTo>
                      <a:lnTo>
                        <a:pt x="810" y="87"/>
                      </a:lnTo>
                      <a:lnTo>
                        <a:pt x="812" y="93"/>
                      </a:lnTo>
                      <a:lnTo>
                        <a:pt x="814" y="98"/>
                      </a:lnTo>
                      <a:lnTo>
                        <a:pt x="815" y="103"/>
                      </a:lnTo>
                      <a:lnTo>
                        <a:pt x="817" y="107"/>
                      </a:lnTo>
                      <a:lnTo>
                        <a:pt x="819" y="108"/>
                      </a:lnTo>
                      <a:lnTo>
                        <a:pt x="821" y="106"/>
                      </a:lnTo>
                      <a:lnTo>
                        <a:pt x="822" y="101"/>
                      </a:lnTo>
                      <a:lnTo>
                        <a:pt x="824" y="93"/>
                      </a:lnTo>
                      <a:lnTo>
                        <a:pt x="826" y="83"/>
                      </a:lnTo>
                      <a:lnTo>
                        <a:pt x="827" y="72"/>
                      </a:lnTo>
                      <a:lnTo>
                        <a:pt x="829" y="61"/>
                      </a:lnTo>
                      <a:lnTo>
                        <a:pt x="831" y="53"/>
                      </a:lnTo>
                      <a:lnTo>
                        <a:pt x="833" y="48"/>
                      </a:lnTo>
                      <a:lnTo>
                        <a:pt x="834" y="46"/>
                      </a:lnTo>
                      <a:lnTo>
                        <a:pt x="836" y="49"/>
                      </a:lnTo>
                      <a:lnTo>
                        <a:pt x="838" y="55"/>
                      </a:lnTo>
                      <a:lnTo>
                        <a:pt x="839" y="63"/>
                      </a:lnTo>
                      <a:lnTo>
                        <a:pt x="841" y="72"/>
                      </a:lnTo>
                      <a:lnTo>
                        <a:pt x="843" y="80"/>
                      </a:lnTo>
                      <a:lnTo>
                        <a:pt x="844" y="87"/>
                      </a:lnTo>
                      <a:lnTo>
                        <a:pt x="846" y="91"/>
                      </a:lnTo>
                      <a:lnTo>
                        <a:pt x="848" y="92"/>
                      </a:lnTo>
                      <a:lnTo>
                        <a:pt x="850" y="92"/>
                      </a:lnTo>
                      <a:lnTo>
                        <a:pt x="851" y="91"/>
                      </a:lnTo>
                      <a:lnTo>
                        <a:pt x="853" y="89"/>
                      </a:lnTo>
                      <a:lnTo>
                        <a:pt x="855" y="87"/>
                      </a:lnTo>
                      <a:lnTo>
                        <a:pt x="856" y="86"/>
                      </a:lnTo>
                      <a:lnTo>
                        <a:pt x="858" y="86"/>
                      </a:lnTo>
                      <a:lnTo>
                        <a:pt x="860" y="86"/>
                      </a:lnTo>
                      <a:lnTo>
                        <a:pt x="861" y="86"/>
                      </a:lnTo>
                      <a:lnTo>
                        <a:pt x="863" y="85"/>
                      </a:lnTo>
                      <a:lnTo>
                        <a:pt x="865" y="84"/>
                      </a:lnTo>
                      <a:lnTo>
                        <a:pt x="867" y="82"/>
                      </a:lnTo>
                      <a:lnTo>
                        <a:pt x="868" y="80"/>
                      </a:lnTo>
                      <a:lnTo>
                        <a:pt x="870" y="77"/>
                      </a:lnTo>
                      <a:lnTo>
                        <a:pt x="872" y="74"/>
                      </a:lnTo>
                      <a:lnTo>
                        <a:pt x="873" y="72"/>
                      </a:lnTo>
                      <a:lnTo>
                        <a:pt x="875" y="71"/>
                      </a:lnTo>
                      <a:lnTo>
                        <a:pt x="877" y="70"/>
                      </a:lnTo>
                      <a:lnTo>
                        <a:pt x="879" y="70"/>
                      </a:lnTo>
                      <a:lnTo>
                        <a:pt x="880" y="70"/>
                      </a:lnTo>
                      <a:lnTo>
                        <a:pt x="882" y="68"/>
                      </a:lnTo>
                      <a:lnTo>
                        <a:pt x="884" y="67"/>
                      </a:lnTo>
                      <a:lnTo>
                        <a:pt x="885" y="65"/>
                      </a:lnTo>
                      <a:lnTo>
                        <a:pt x="887" y="62"/>
                      </a:lnTo>
                      <a:lnTo>
                        <a:pt x="889" y="60"/>
                      </a:lnTo>
                      <a:lnTo>
                        <a:pt x="891" y="57"/>
                      </a:lnTo>
                      <a:lnTo>
                        <a:pt x="892" y="55"/>
                      </a:lnTo>
                      <a:lnTo>
                        <a:pt x="894" y="54"/>
                      </a:lnTo>
                      <a:lnTo>
                        <a:pt x="896" y="54"/>
                      </a:lnTo>
                      <a:lnTo>
                        <a:pt x="897" y="55"/>
                      </a:lnTo>
                      <a:lnTo>
                        <a:pt x="899" y="57"/>
                      </a:lnTo>
                      <a:lnTo>
                        <a:pt x="901" y="60"/>
                      </a:lnTo>
                      <a:lnTo>
                        <a:pt x="903" y="62"/>
                      </a:lnTo>
                      <a:lnTo>
                        <a:pt x="904" y="65"/>
                      </a:lnTo>
                      <a:lnTo>
                        <a:pt x="906" y="66"/>
                      </a:lnTo>
                      <a:lnTo>
                        <a:pt x="908" y="67"/>
                      </a:lnTo>
                      <a:lnTo>
                        <a:pt x="909" y="66"/>
                      </a:lnTo>
                      <a:lnTo>
                        <a:pt x="911" y="65"/>
                      </a:lnTo>
                      <a:lnTo>
                        <a:pt x="913" y="63"/>
                      </a:lnTo>
                      <a:lnTo>
                        <a:pt x="915" y="61"/>
                      </a:lnTo>
                      <a:lnTo>
                        <a:pt x="916" y="59"/>
                      </a:lnTo>
                      <a:lnTo>
                        <a:pt x="918" y="57"/>
                      </a:lnTo>
                      <a:lnTo>
                        <a:pt x="920" y="56"/>
                      </a:lnTo>
                      <a:lnTo>
                        <a:pt x="921" y="57"/>
                      </a:lnTo>
                      <a:lnTo>
                        <a:pt x="923" y="59"/>
                      </a:lnTo>
                      <a:lnTo>
                        <a:pt x="925" y="61"/>
                      </a:lnTo>
                      <a:lnTo>
                        <a:pt x="927" y="63"/>
                      </a:lnTo>
                      <a:lnTo>
                        <a:pt x="928" y="66"/>
                      </a:lnTo>
                      <a:lnTo>
                        <a:pt x="930" y="68"/>
                      </a:lnTo>
                      <a:lnTo>
                        <a:pt x="932" y="70"/>
                      </a:lnTo>
                      <a:lnTo>
                        <a:pt x="933" y="71"/>
                      </a:lnTo>
                      <a:lnTo>
                        <a:pt x="935" y="71"/>
                      </a:lnTo>
                      <a:lnTo>
                        <a:pt x="937" y="71"/>
                      </a:lnTo>
                      <a:lnTo>
                        <a:pt x="939" y="71"/>
                      </a:lnTo>
                      <a:lnTo>
                        <a:pt x="940" y="72"/>
                      </a:lnTo>
                      <a:lnTo>
                        <a:pt x="942" y="73"/>
                      </a:lnTo>
                      <a:lnTo>
                        <a:pt x="944" y="75"/>
                      </a:lnTo>
                      <a:lnTo>
                        <a:pt x="945" y="77"/>
                      </a:lnTo>
                      <a:lnTo>
                        <a:pt x="947" y="79"/>
                      </a:lnTo>
                      <a:lnTo>
                        <a:pt x="949" y="80"/>
                      </a:lnTo>
                      <a:lnTo>
                        <a:pt x="951" y="81"/>
                      </a:lnTo>
                      <a:lnTo>
                        <a:pt x="952" y="81"/>
                      </a:lnTo>
                      <a:lnTo>
                        <a:pt x="954" y="79"/>
                      </a:lnTo>
                      <a:lnTo>
                        <a:pt x="956" y="77"/>
                      </a:lnTo>
                      <a:lnTo>
                        <a:pt x="957" y="75"/>
                      </a:lnTo>
                      <a:lnTo>
                        <a:pt x="959" y="73"/>
                      </a:lnTo>
                      <a:lnTo>
                        <a:pt x="961" y="71"/>
                      </a:lnTo>
                      <a:lnTo>
                        <a:pt x="963" y="71"/>
                      </a:lnTo>
                      <a:lnTo>
                        <a:pt x="964" y="72"/>
                      </a:lnTo>
                      <a:lnTo>
                        <a:pt x="966" y="73"/>
                      </a:lnTo>
                      <a:lnTo>
                        <a:pt x="968" y="75"/>
                      </a:lnTo>
                      <a:lnTo>
                        <a:pt x="969" y="77"/>
                      </a:lnTo>
                      <a:lnTo>
                        <a:pt x="971" y="77"/>
                      </a:lnTo>
                      <a:lnTo>
                        <a:pt x="973" y="77"/>
                      </a:lnTo>
                      <a:lnTo>
                        <a:pt x="975" y="75"/>
                      </a:lnTo>
                      <a:lnTo>
                        <a:pt x="976" y="72"/>
                      </a:lnTo>
                      <a:lnTo>
                        <a:pt x="978" y="68"/>
                      </a:lnTo>
                      <a:lnTo>
                        <a:pt x="979" y="64"/>
                      </a:lnTo>
                      <a:lnTo>
                        <a:pt x="981" y="61"/>
                      </a:lnTo>
                      <a:lnTo>
                        <a:pt x="983" y="59"/>
                      </a:lnTo>
                      <a:lnTo>
                        <a:pt x="985" y="59"/>
                      </a:lnTo>
                      <a:lnTo>
                        <a:pt x="987" y="60"/>
                      </a:lnTo>
                      <a:lnTo>
                        <a:pt x="988" y="62"/>
                      </a:lnTo>
                      <a:lnTo>
                        <a:pt x="990" y="65"/>
                      </a:lnTo>
                      <a:lnTo>
                        <a:pt x="991" y="68"/>
                      </a:lnTo>
                      <a:lnTo>
                        <a:pt x="993" y="72"/>
                      </a:lnTo>
                      <a:lnTo>
                        <a:pt x="995" y="74"/>
                      </a:lnTo>
                      <a:lnTo>
                        <a:pt x="997" y="76"/>
                      </a:lnTo>
                      <a:lnTo>
                        <a:pt x="999" y="77"/>
                      </a:lnTo>
                      <a:lnTo>
                        <a:pt x="1000" y="77"/>
                      </a:lnTo>
                      <a:lnTo>
                        <a:pt x="1002" y="77"/>
                      </a:lnTo>
                      <a:lnTo>
                        <a:pt x="1003" y="77"/>
                      </a:lnTo>
                      <a:lnTo>
                        <a:pt x="1005" y="77"/>
                      </a:lnTo>
                      <a:lnTo>
                        <a:pt x="1007" y="76"/>
                      </a:lnTo>
                      <a:lnTo>
                        <a:pt x="1009" y="75"/>
                      </a:lnTo>
                      <a:lnTo>
                        <a:pt x="1011" y="73"/>
                      </a:lnTo>
                      <a:lnTo>
                        <a:pt x="1012" y="71"/>
                      </a:lnTo>
                      <a:lnTo>
                        <a:pt x="1014" y="68"/>
                      </a:lnTo>
                      <a:lnTo>
                        <a:pt x="1015" y="66"/>
                      </a:lnTo>
                      <a:lnTo>
                        <a:pt x="1017" y="63"/>
                      </a:lnTo>
                      <a:lnTo>
                        <a:pt x="1019" y="61"/>
                      </a:lnTo>
                      <a:lnTo>
                        <a:pt x="1021" y="60"/>
                      </a:lnTo>
                      <a:lnTo>
                        <a:pt x="1022" y="61"/>
                      </a:lnTo>
                      <a:lnTo>
                        <a:pt x="1024" y="62"/>
                      </a:lnTo>
                      <a:lnTo>
                        <a:pt x="1026" y="66"/>
                      </a:lnTo>
                      <a:lnTo>
                        <a:pt x="1027" y="69"/>
                      </a:lnTo>
                      <a:lnTo>
                        <a:pt x="1029" y="73"/>
                      </a:lnTo>
                      <a:lnTo>
                        <a:pt x="1031" y="77"/>
                      </a:lnTo>
                      <a:lnTo>
                        <a:pt x="1033" y="79"/>
                      </a:lnTo>
                      <a:lnTo>
                        <a:pt x="1034" y="80"/>
                      </a:lnTo>
                      <a:lnTo>
                        <a:pt x="1036" y="80"/>
                      </a:lnTo>
                      <a:lnTo>
                        <a:pt x="1038" y="79"/>
                      </a:lnTo>
                      <a:lnTo>
                        <a:pt x="1039" y="78"/>
                      </a:lnTo>
                      <a:lnTo>
                        <a:pt x="1041" y="77"/>
                      </a:lnTo>
                      <a:lnTo>
                        <a:pt x="1043" y="78"/>
                      </a:lnTo>
                      <a:lnTo>
                        <a:pt x="1045" y="79"/>
                      </a:lnTo>
                      <a:lnTo>
                        <a:pt x="1046" y="82"/>
                      </a:lnTo>
                      <a:lnTo>
                        <a:pt x="1048" y="85"/>
                      </a:lnTo>
                      <a:lnTo>
                        <a:pt x="1050" y="89"/>
                      </a:lnTo>
                      <a:lnTo>
                        <a:pt x="1051" y="92"/>
                      </a:lnTo>
                      <a:lnTo>
                        <a:pt x="1053" y="93"/>
                      </a:lnTo>
                      <a:lnTo>
                        <a:pt x="1055" y="93"/>
                      </a:lnTo>
                      <a:lnTo>
                        <a:pt x="1057" y="92"/>
                      </a:lnTo>
                      <a:lnTo>
                        <a:pt x="1058" y="90"/>
                      </a:lnTo>
                      <a:lnTo>
                        <a:pt x="1060" y="88"/>
                      </a:lnTo>
                      <a:lnTo>
                        <a:pt x="1062" y="86"/>
                      </a:lnTo>
                      <a:lnTo>
                        <a:pt x="1063" y="85"/>
                      </a:lnTo>
                      <a:lnTo>
                        <a:pt x="1065" y="85"/>
                      </a:lnTo>
                      <a:lnTo>
                        <a:pt x="1067" y="86"/>
                      </a:lnTo>
                      <a:lnTo>
                        <a:pt x="1068" y="87"/>
                      </a:lnTo>
                      <a:lnTo>
                        <a:pt x="1070" y="90"/>
                      </a:lnTo>
                      <a:lnTo>
                        <a:pt x="1072" y="91"/>
                      </a:lnTo>
                      <a:lnTo>
                        <a:pt x="1074" y="91"/>
                      </a:lnTo>
                      <a:lnTo>
                        <a:pt x="1075" y="91"/>
                      </a:lnTo>
                      <a:lnTo>
                        <a:pt x="1077" y="89"/>
                      </a:lnTo>
                      <a:lnTo>
                        <a:pt x="1079" y="86"/>
                      </a:lnTo>
                      <a:lnTo>
                        <a:pt x="1080" y="83"/>
                      </a:lnTo>
                      <a:lnTo>
                        <a:pt x="1082" y="80"/>
                      </a:lnTo>
                      <a:lnTo>
                        <a:pt x="1084" y="79"/>
                      </a:lnTo>
                      <a:lnTo>
                        <a:pt x="1086" y="78"/>
                      </a:lnTo>
                      <a:lnTo>
                        <a:pt x="1087" y="78"/>
                      </a:lnTo>
                      <a:lnTo>
                        <a:pt x="1089" y="78"/>
                      </a:lnTo>
                      <a:lnTo>
                        <a:pt x="1091" y="78"/>
                      </a:lnTo>
                      <a:lnTo>
                        <a:pt x="1092" y="78"/>
                      </a:lnTo>
                      <a:lnTo>
                        <a:pt x="1094" y="77"/>
                      </a:lnTo>
                      <a:lnTo>
                        <a:pt x="1096" y="76"/>
                      </a:lnTo>
                      <a:lnTo>
                        <a:pt x="1098" y="73"/>
                      </a:lnTo>
                      <a:lnTo>
                        <a:pt x="1099" y="72"/>
                      </a:lnTo>
                      <a:lnTo>
                        <a:pt x="1101" y="71"/>
                      </a:lnTo>
                      <a:lnTo>
                        <a:pt x="1103" y="71"/>
                      </a:lnTo>
                      <a:lnTo>
                        <a:pt x="1104" y="72"/>
                      </a:lnTo>
                      <a:lnTo>
                        <a:pt x="1106" y="73"/>
                      </a:lnTo>
                      <a:lnTo>
                        <a:pt x="1108" y="75"/>
                      </a:lnTo>
                      <a:lnTo>
                        <a:pt x="1110" y="76"/>
                      </a:lnTo>
                      <a:lnTo>
                        <a:pt x="1111" y="75"/>
                      </a:lnTo>
                      <a:lnTo>
                        <a:pt x="1113" y="73"/>
                      </a:lnTo>
                      <a:lnTo>
                        <a:pt x="1114" y="70"/>
                      </a:lnTo>
                      <a:lnTo>
                        <a:pt x="1116" y="67"/>
                      </a:lnTo>
                      <a:lnTo>
                        <a:pt x="1118" y="64"/>
                      </a:lnTo>
                      <a:lnTo>
                        <a:pt x="1120" y="61"/>
                      </a:lnTo>
                      <a:lnTo>
                        <a:pt x="1122" y="61"/>
                      </a:lnTo>
                      <a:lnTo>
                        <a:pt x="1123" y="62"/>
                      </a:lnTo>
                      <a:lnTo>
                        <a:pt x="1125" y="65"/>
                      </a:lnTo>
                      <a:lnTo>
                        <a:pt x="1126" y="68"/>
                      </a:lnTo>
                      <a:lnTo>
                        <a:pt x="1128" y="72"/>
                      </a:lnTo>
                      <a:lnTo>
                        <a:pt x="1130" y="73"/>
                      </a:lnTo>
                      <a:lnTo>
                        <a:pt x="1132" y="73"/>
                      </a:lnTo>
                      <a:lnTo>
                        <a:pt x="1134" y="70"/>
                      </a:lnTo>
                      <a:lnTo>
                        <a:pt x="1135" y="65"/>
                      </a:lnTo>
                      <a:lnTo>
                        <a:pt x="1137" y="58"/>
                      </a:lnTo>
                      <a:lnTo>
                        <a:pt x="1138" y="50"/>
                      </a:lnTo>
                      <a:lnTo>
                        <a:pt x="1140" y="43"/>
                      </a:lnTo>
                      <a:lnTo>
                        <a:pt x="1142" y="39"/>
                      </a:lnTo>
                      <a:lnTo>
                        <a:pt x="1144" y="37"/>
                      </a:lnTo>
                      <a:lnTo>
                        <a:pt x="1146" y="38"/>
                      </a:lnTo>
                      <a:lnTo>
                        <a:pt x="1147" y="42"/>
                      </a:lnTo>
                      <a:lnTo>
                        <a:pt x="1149" y="48"/>
                      </a:lnTo>
                      <a:lnTo>
                        <a:pt x="1150" y="56"/>
                      </a:lnTo>
                      <a:lnTo>
                        <a:pt x="1152" y="63"/>
                      </a:lnTo>
                      <a:lnTo>
                        <a:pt x="1154" y="68"/>
                      </a:lnTo>
                      <a:lnTo>
                        <a:pt x="1156" y="72"/>
                      </a:lnTo>
                      <a:lnTo>
                        <a:pt x="1157" y="74"/>
                      </a:lnTo>
                      <a:lnTo>
                        <a:pt x="1159" y="74"/>
                      </a:lnTo>
                      <a:lnTo>
                        <a:pt x="1161" y="72"/>
                      </a:lnTo>
                      <a:lnTo>
                        <a:pt x="1162" y="68"/>
                      </a:lnTo>
                      <a:lnTo>
                        <a:pt x="1164" y="65"/>
                      </a:lnTo>
                      <a:lnTo>
                        <a:pt x="1166" y="62"/>
                      </a:lnTo>
                      <a:lnTo>
                        <a:pt x="1168" y="60"/>
                      </a:lnTo>
                      <a:lnTo>
                        <a:pt x="1169" y="59"/>
                      </a:lnTo>
                      <a:lnTo>
                        <a:pt x="1171" y="59"/>
                      </a:lnTo>
                      <a:lnTo>
                        <a:pt x="1173" y="60"/>
                      </a:lnTo>
                      <a:lnTo>
                        <a:pt x="1174" y="62"/>
                      </a:lnTo>
                      <a:lnTo>
                        <a:pt x="1176" y="64"/>
                      </a:lnTo>
                      <a:lnTo>
                        <a:pt x="1178" y="66"/>
                      </a:lnTo>
                      <a:lnTo>
                        <a:pt x="1180" y="68"/>
                      </a:lnTo>
                      <a:lnTo>
                        <a:pt x="1181" y="69"/>
                      </a:lnTo>
                      <a:lnTo>
                        <a:pt x="1183" y="69"/>
                      </a:lnTo>
                      <a:lnTo>
                        <a:pt x="1185" y="68"/>
                      </a:lnTo>
                      <a:lnTo>
                        <a:pt x="1186" y="67"/>
                      </a:lnTo>
                      <a:lnTo>
                        <a:pt x="1188" y="66"/>
                      </a:lnTo>
                      <a:lnTo>
                        <a:pt x="1190" y="64"/>
                      </a:lnTo>
                      <a:lnTo>
                        <a:pt x="1192" y="63"/>
                      </a:lnTo>
                      <a:lnTo>
                        <a:pt x="1193" y="62"/>
                      </a:lnTo>
                      <a:lnTo>
                        <a:pt x="1195" y="63"/>
                      </a:lnTo>
                      <a:lnTo>
                        <a:pt x="1197" y="64"/>
                      </a:lnTo>
                      <a:lnTo>
                        <a:pt x="1198" y="66"/>
                      </a:lnTo>
                      <a:lnTo>
                        <a:pt x="1200" y="68"/>
                      </a:lnTo>
                      <a:lnTo>
                        <a:pt x="1202" y="71"/>
                      </a:lnTo>
                      <a:lnTo>
                        <a:pt x="1204" y="73"/>
                      </a:lnTo>
                      <a:lnTo>
                        <a:pt x="1205" y="74"/>
                      </a:lnTo>
                      <a:lnTo>
                        <a:pt x="1207" y="74"/>
                      </a:lnTo>
                      <a:lnTo>
                        <a:pt x="1209" y="74"/>
                      </a:lnTo>
                      <a:lnTo>
                        <a:pt x="1210" y="72"/>
                      </a:lnTo>
                      <a:lnTo>
                        <a:pt x="1212" y="70"/>
                      </a:lnTo>
                      <a:lnTo>
                        <a:pt x="1214" y="67"/>
                      </a:lnTo>
                      <a:lnTo>
                        <a:pt x="1216" y="64"/>
                      </a:lnTo>
                      <a:lnTo>
                        <a:pt x="1217" y="62"/>
                      </a:lnTo>
                      <a:lnTo>
                        <a:pt x="1219" y="61"/>
                      </a:lnTo>
                      <a:lnTo>
                        <a:pt x="1221" y="61"/>
                      </a:lnTo>
                      <a:lnTo>
                        <a:pt x="1222" y="62"/>
                      </a:lnTo>
                      <a:lnTo>
                        <a:pt x="1224" y="64"/>
                      </a:lnTo>
                      <a:lnTo>
                        <a:pt x="1226" y="66"/>
                      </a:lnTo>
                      <a:lnTo>
                        <a:pt x="1228" y="67"/>
                      </a:lnTo>
                      <a:lnTo>
                        <a:pt x="1229" y="68"/>
                      </a:lnTo>
                      <a:lnTo>
                        <a:pt x="1231" y="68"/>
                      </a:lnTo>
                      <a:lnTo>
                        <a:pt x="1233" y="67"/>
                      </a:lnTo>
                      <a:lnTo>
                        <a:pt x="1234" y="65"/>
                      </a:lnTo>
                      <a:lnTo>
                        <a:pt x="1236" y="61"/>
                      </a:lnTo>
                      <a:lnTo>
                        <a:pt x="1238" y="58"/>
                      </a:lnTo>
                      <a:lnTo>
                        <a:pt x="1240" y="54"/>
                      </a:lnTo>
                      <a:lnTo>
                        <a:pt x="1241" y="50"/>
                      </a:lnTo>
                      <a:lnTo>
                        <a:pt x="1243" y="48"/>
                      </a:lnTo>
                      <a:lnTo>
                        <a:pt x="1245" y="47"/>
                      </a:lnTo>
                      <a:lnTo>
                        <a:pt x="1246" y="48"/>
                      </a:lnTo>
                      <a:lnTo>
                        <a:pt x="1248" y="50"/>
                      </a:lnTo>
                      <a:lnTo>
                        <a:pt x="1250" y="54"/>
                      </a:lnTo>
                      <a:lnTo>
                        <a:pt x="1252" y="59"/>
                      </a:lnTo>
                      <a:lnTo>
                        <a:pt x="1253" y="64"/>
                      </a:lnTo>
                      <a:lnTo>
                        <a:pt x="1255" y="70"/>
                      </a:lnTo>
                      <a:lnTo>
                        <a:pt x="1257" y="74"/>
                      </a:lnTo>
                      <a:lnTo>
                        <a:pt x="1258" y="78"/>
                      </a:lnTo>
                      <a:lnTo>
                        <a:pt x="1260" y="81"/>
                      </a:lnTo>
                      <a:lnTo>
                        <a:pt x="1262" y="82"/>
                      </a:lnTo>
                      <a:lnTo>
                        <a:pt x="1264" y="82"/>
                      </a:lnTo>
                      <a:lnTo>
                        <a:pt x="1265" y="80"/>
                      </a:lnTo>
                      <a:lnTo>
                        <a:pt x="1267" y="78"/>
                      </a:lnTo>
                      <a:lnTo>
                        <a:pt x="1269" y="74"/>
                      </a:lnTo>
                      <a:lnTo>
                        <a:pt x="1270" y="70"/>
                      </a:lnTo>
                      <a:lnTo>
                        <a:pt x="1272" y="65"/>
                      </a:lnTo>
                      <a:lnTo>
                        <a:pt x="1274" y="59"/>
                      </a:lnTo>
                      <a:lnTo>
                        <a:pt x="1275" y="54"/>
                      </a:lnTo>
                      <a:lnTo>
                        <a:pt x="1277" y="49"/>
                      </a:lnTo>
                      <a:lnTo>
                        <a:pt x="1279" y="46"/>
                      </a:lnTo>
                      <a:lnTo>
                        <a:pt x="1281" y="43"/>
                      </a:lnTo>
                      <a:lnTo>
                        <a:pt x="1282" y="43"/>
                      </a:lnTo>
                      <a:lnTo>
                        <a:pt x="1284" y="45"/>
                      </a:lnTo>
                      <a:lnTo>
                        <a:pt x="1286" y="49"/>
                      </a:lnTo>
                      <a:lnTo>
                        <a:pt x="1287" y="55"/>
                      </a:lnTo>
                      <a:lnTo>
                        <a:pt x="1289" y="63"/>
                      </a:lnTo>
                      <a:lnTo>
                        <a:pt x="1291" y="72"/>
                      </a:lnTo>
                      <a:lnTo>
                        <a:pt x="1292" y="80"/>
                      </a:lnTo>
                      <a:lnTo>
                        <a:pt x="1294" y="87"/>
                      </a:lnTo>
                      <a:lnTo>
                        <a:pt x="1296" y="92"/>
                      </a:lnTo>
                      <a:lnTo>
                        <a:pt x="1298" y="95"/>
                      </a:lnTo>
                      <a:lnTo>
                        <a:pt x="1299" y="93"/>
                      </a:lnTo>
                      <a:lnTo>
                        <a:pt x="1301" y="90"/>
                      </a:lnTo>
                      <a:lnTo>
                        <a:pt x="1303" y="84"/>
                      </a:lnTo>
                      <a:lnTo>
                        <a:pt x="1304" y="76"/>
                      </a:lnTo>
                      <a:lnTo>
                        <a:pt x="1306" y="69"/>
                      </a:lnTo>
                      <a:lnTo>
                        <a:pt x="1308" y="63"/>
                      </a:lnTo>
                      <a:lnTo>
                        <a:pt x="1309" y="59"/>
                      </a:lnTo>
                      <a:lnTo>
                        <a:pt x="1311" y="58"/>
                      </a:lnTo>
                      <a:lnTo>
                        <a:pt x="1313" y="59"/>
                      </a:lnTo>
                      <a:lnTo>
                        <a:pt x="1315" y="64"/>
                      </a:lnTo>
                      <a:lnTo>
                        <a:pt x="1316" y="70"/>
                      </a:lnTo>
                      <a:lnTo>
                        <a:pt x="1318" y="76"/>
                      </a:lnTo>
                      <a:lnTo>
                        <a:pt x="1320" y="83"/>
                      </a:lnTo>
                      <a:lnTo>
                        <a:pt x="1321" y="89"/>
                      </a:lnTo>
                      <a:lnTo>
                        <a:pt x="1323" y="93"/>
                      </a:lnTo>
                      <a:lnTo>
                        <a:pt x="1325" y="96"/>
                      </a:lnTo>
                      <a:lnTo>
                        <a:pt x="1327" y="97"/>
                      </a:lnTo>
                      <a:lnTo>
                        <a:pt x="1328" y="97"/>
                      </a:lnTo>
                      <a:lnTo>
                        <a:pt x="1330" y="95"/>
                      </a:lnTo>
                      <a:lnTo>
                        <a:pt x="1332" y="92"/>
                      </a:lnTo>
                      <a:lnTo>
                        <a:pt x="1333" y="89"/>
                      </a:lnTo>
                      <a:lnTo>
                        <a:pt x="1335" y="85"/>
                      </a:lnTo>
                      <a:lnTo>
                        <a:pt x="1337" y="81"/>
                      </a:lnTo>
                      <a:lnTo>
                        <a:pt x="1339" y="76"/>
                      </a:lnTo>
                      <a:lnTo>
                        <a:pt x="1340" y="71"/>
                      </a:lnTo>
                      <a:lnTo>
                        <a:pt x="1342" y="66"/>
                      </a:lnTo>
                      <a:lnTo>
                        <a:pt x="1344" y="61"/>
                      </a:lnTo>
                      <a:lnTo>
                        <a:pt x="1345" y="58"/>
                      </a:lnTo>
                      <a:lnTo>
                        <a:pt x="1347" y="56"/>
                      </a:lnTo>
                      <a:lnTo>
                        <a:pt x="1349" y="56"/>
                      </a:lnTo>
                      <a:lnTo>
                        <a:pt x="1351" y="58"/>
                      </a:lnTo>
                      <a:lnTo>
                        <a:pt x="1352" y="61"/>
                      </a:lnTo>
                      <a:lnTo>
                        <a:pt x="1354" y="66"/>
                      </a:lnTo>
                      <a:lnTo>
                        <a:pt x="1356" y="71"/>
                      </a:lnTo>
                      <a:lnTo>
                        <a:pt x="1357" y="74"/>
                      </a:lnTo>
                      <a:lnTo>
                        <a:pt x="1359" y="77"/>
                      </a:lnTo>
                      <a:lnTo>
                        <a:pt x="1361" y="76"/>
                      </a:lnTo>
                      <a:lnTo>
                        <a:pt x="1363" y="74"/>
                      </a:lnTo>
                      <a:lnTo>
                        <a:pt x="1364" y="71"/>
                      </a:lnTo>
                      <a:lnTo>
                        <a:pt x="1366" y="67"/>
                      </a:lnTo>
                      <a:lnTo>
                        <a:pt x="1368" y="64"/>
                      </a:lnTo>
                      <a:lnTo>
                        <a:pt x="1369" y="62"/>
                      </a:lnTo>
                      <a:lnTo>
                        <a:pt x="1371" y="64"/>
                      </a:lnTo>
                      <a:lnTo>
                        <a:pt x="1373" y="68"/>
                      </a:lnTo>
                      <a:lnTo>
                        <a:pt x="1375" y="74"/>
                      </a:lnTo>
                      <a:lnTo>
                        <a:pt x="1376" y="81"/>
                      </a:lnTo>
                      <a:lnTo>
                        <a:pt x="1378" y="88"/>
                      </a:lnTo>
                      <a:lnTo>
                        <a:pt x="1380" y="93"/>
                      </a:lnTo>
                      <a:lnTo>
                        <a:pt x="1381" y="96"/>
                      </a:lnTo>
                      <a:lnTo>
                        <a:pt x="1383" y="95"/>
                      </a:lnTo>
                      <a:lnTo>
                        <a:pt x="1385" y="91"/>
                      </a:lnTo>
                      <a:lnTo>
                        <a:pt x="1387" y="84"/>
                      </a:lnTo>
                      <a:lnTo>
                        <a:pt x="1388" y="77"/>
                      </a:lnTo>
                      <a:lnTo>
                        <a:pt x="1390" y="70"/>
                      </a:lnTo>
                      <a:lnTo>
                        <a:pt x="1392" y="64"/>
                      </a:lnTo>
                      <a:lnTo>
                        <a:pt x="1393" y="60"/>
                      </a:lnTo>
                      <a:lnTo>
                        <a:pt x="1395" y="58"/>
                      </a:lnTo>
                      <a:lnTo>
                        <a:pt x="1397" y="58"/>
                      </a:lnTo>
                      <a:lnTo>
                        <a:pt x="1399" y="58"/>
                      </a:lnTo>
                      <a:lnTo>
                        <a:pt x="1400" y="58"/>
                      </a:lnTo>
                      <a:lnTo>
                        <a:pt x="1402" y="56"/>
                      </a:lnTo>
                      <a:lnTo>
                        <a:pt x="1404" y="54"/>
                      </a:lnTo>
                      <a:lnTo>
                        <a:pt x="1405" y="50"/>
                      </a:lnTo>
                      <a:lnTo>
                        <a:pt x="1407" y="46"/>
                      </a:lnTo>
                      <a:lnTo>
                        <a:pt x="1409" y="42"/>
                      </a:lnTo>
                      <a:lnTo>
                        <a:pt x="1411" y="40"/>
                      </a:lnTo>
                      <a:lnTo>
                        <a:pt x="1412" y="39"/>
                      </a:lnTo>
                      <a:lnTo>
                        <a:pt x="1414" y="40"/>
                      </a:lnTo>
                      <a:lnTo>
                        <a:pt x="1415" y="43"/>
                      </a:lnTo>
                      <a:lnTo>
                        <a:pt x="1417" y="47"/>
                      </a:lnTo>
                      <a:lnTo>
                        <a:pt x="1419" y="51"/>
                      </a:lnTo>
                      <a:lnTo>
                        <a:pt x="1421" y="55"/>
                      </a:lnTo>
                      <a:lnTo>
                        <a:pt x="1423" y="56"/>
                      </a:lnTo>
                      <a:lnTo>
                        <a:pt x="1424" y="56"/>
                      </a:lnTo>
                      <a:lnTo>
                        <a:pt x="1426" y="54"/>
                      </a:lnTo>
                      <a:lnTo>
                        <a:pt x="1427" y="50"/>
                      </a:lnTo>
                      <a:lnTo>
                        <a:pt x="1429" y="47"/>
                      </a:lnTo>
                      <a:lnTo>
                        <a:pt x="1431" y="43"/>
                      </a:lnTo>
                      <a:lnTo>
                        <a:pt x="1433" y="41"/>
                      </a:lnTo>
                      <a:lnTo>
                        <a:pt x="1435" y="40"/>
                      </a:lnTo>
                      <a:lnTo>
                        <a:pt x="1436" y="41"/>
                      </a:lnTo>
                      <a:lnTo>
                        <a:pt x="1438" y="43"/>
                      </a:lnTo>
                      <a:lnTo>
                        <a:pt x="1439" y="46"/>
                      </a:lnTo>
                      <a:lnTo>
                        <a:pt x="1441" y="48"/>
                      </a:lnTo>
                      <a:lnTo>
                        <a:pt x="1443" y="51"/>
                      </a:lnTo>
                      <a:lnTo>
                        <a:pt x="1445" y="53"/>
                      </a:lnTo>
                      <a:lnTo>
                        <a:pt x="1447" y="54"/>
                      </a:lnTo>
                      <a:lnTo>
                        <a:pt x="1448" y="54"/>
                      </a:lnTo>
                      <a:lnTo>
                        <a:pt x="1450" y="53"/>
                      </a:lnTo>
                      <a:lnTo>
                        <a:pt x="1451" y="51"/>
                      </a:lnTo>
                      <a:lnTo>
                        <a:pt x="1453" y="50"/>
                      </a:lnTo>
                      <a:lnTo>
                        <a:pt x="1455" y="49"/>
                      </a:lnTo>
                      <a:lnTo>
                        <a:pt x="1457" y="48"/>
                      </a:lnTo>
                      <a:lnTo>
                        <a:pt x="1458" y="48"/>
                      </a:lnTo>
                      <a:lnTo>
                        <a:pt x="1460" y="49"/>
                      </a:lnTo>
                      <a:lnTo>
                        <a:pt x="1462" y="52"/>
                      </a:lnTo>
                      <a:lnTo>
                        <a:pt x="1463" y="55"/>
                      </a:lnTo>
                      <a:lnTo>
                        <a:pt x="1465" y="58"/>
                      </a:lnTo>
                      <a:lnTo>
                        <a:pt x="1467" y="62"/>
                      </a:lnTo>
                      <a:lnTo>
                        <a:pt x="1469" y="65"/>
                      </a:lnTo>
                      <a:lnTo>
                        <a:pt x="1470" y="67"/>
                      </a:lnTo>
                      <a:lnTo>
                        <a:pt x="1472" y="68"/>
                      </a:lnTo>
                      <a:lnTo>
                        <a:pt x="1474" y="67"/>
                      </a:lnTo>
                      <a:lnTo>
                        <a:pt x="1475" y="64"/>
                      </a:lnTo>
                      <a:lnTo>
                        <a:pt x="1477" y="59"/>
                      </a:lnTo>
                      <a:lnTo>
                        <a:pt x="1479" y="53"/>
                      </a:lnTo>
                      <a:lnTo>
                        <a:pt x="1481" y="46"/>
                      </a:lnTo>
                      <a:lnTo>
                        <a:pt x="1482" y="41"/>
                      </a:lnTo>
                      <a:lnTo>
                        <a:pt x="1484" y="36"/>
                      </a:lnTo>
                      <a:lnTo>
                        <a:pt x="1486" y="34"/>
                      </a:lnTo>
                      <a:lnTo>
                        <a:pt x="1487" y="34"/>
                      </a:lnTo>
                      <a:lnTo>
                        <a:pt x="1489" y="36"/>
                      </a:lnTo>
                      <a:lnTo>
                        <a:pt x="1491" y="39"/>
                      </a:lnTo>
                      <a:lnTo>
                        <a:pt x="1493" y="42"/>
                      </a:lnTo>
                      <a:lnTo>
                        <a:pt x="1494" y="43"/>
                      </a:lnTo>
                      <a:lnTo>
                        <a:pt x="1496" y="44"/>
                      </a:lnTo>
                      <a:lnTo>
                        <a:pt x="1498" y="42"/>
                      </a:lnTo>
                      <a:lnTo>
                        <a:pt x="1499" y="37"/>
                      </a:lnTo>
                      <a:lnTo>
                        <a:pt x="1501" y="32"/>
                      </a:lnTo>
                      <a:lnTo>
                        <a:pt x="1503" y="25"/>
                      </a:lnTo>
                      <a:lnTo>
                        <a:pt x="1505" y="21"/>
                      </a:lnTo>
                      <a:lnTo>
                        <a:pt x="1506" y="17"/>
                      </a:lnTo>
                      <a:lnTo>
                        <a:pt x="1508" y="17"/>
                      </a:lnTo>
                      <a:lnTo>
                        <a:pt x="1510" y="21"/>
                      </a:lnTo>
                      <a:lnTo>
                        <a:pt x="1511" y="27"/>
                      </a:lnTo>
                      <a:lnTo>
                        <a:pt x="1513" y="34"/>
                      </a:lnTo>
                      <a:lnTo>
                        <a:pt x="1515" y="42"/>
                      </a:lnTo>
                      <a:lnTo>
                        <a:pt x="1516" y="50"/>
                      </a:lnTo>
                      <a:lnTo>
                        <a:pt x="1518" y="55"/>
                      </a:lnTo>
                      <a:lnTo>
                        <a:pt x="1520" y="57"/>
                      </a:lnTo>
                      <a:lnTo>
                        <a:pt x="1522" y="56"/>
                      </a:lnTo>
                      <a:lnTo>
                        <a:pt x="1523" y="52"/>
                      </a:lnTo>
                      <a:lnTo>
                        <a:pt x="1525" y="47"/>
                      </a:lnTo>
                      <a:lnTo>
                        <a:pt x="1527" y="42"/>
                      </a:lnTo>
                      <a:lnTo>
                        <a:pt x="1528" y="37"/>
                      </a:lnTo>
                      <a:lnTo>
                        <a:pt x="1530" y="34"/>
                      </a:lnTo>
                      <a:lnTo>
                        <a:pt x="1532" y="33"/>
                      </a:lnTo>
                      <a:lnTo>
                        <a:pt x="1534" y="34"/>
                      </a:lnTo>
                      <a:lnTo>
                        <a:pt x="1535" y="36"/>
                      </a:lnTo>
                      <a:lnTo>
                        <a:pt x="1537" y="38"/>
                      </a:lnTo>
                      <a:lnTo>
                        <a:pt x="1539" y="40"/>
                      </a:lnTo>
                      <a:lnTo>
                        <a:pt x="1540" y="41"/>
                      </a:lnTo>
                      <a:lnTo>
                        <a:pt x="1542" y="42"/>
                      </a:lnTo>
                      <a:lnTo>
                        <a:pt x="1544" y="42"/>
                      </a:lnTo>
                      <a:lnTo>
                        <a:pt x="1546" y="42"/>
                      </a:lnTo>
                      <a:lnTo>
                        <a:pt x="1547" y="44"/>
                      </a:lnTo>
                      <a:lnTo>
                        <a:pt x="1549" y="47"/>
                      </a:lnTo>
                      <a:lnTo>
                        <a:pt x="1551" y="53"/>
                      </a:lnTo>
                      <a:lnTo>
                        <a:pt x="1552" y="60"/>
                      </a:lnTo>
                      <a:lnTo>
                        <a:pt x="1554" y="68"/>
                      </a:lnTo>
                      <a:lnTo>
                        <a:pt x="1556" y="76"/>
                      </a:lnTo>
                      <a:lnTo>
                        <a:pt x="1558" y="80"/>
                      </a:lnTo>
                      <a:lnTo>
                        <a:pt x="1559" y="83"/>
                      </a:lnTo>
                      <a:lnTo>
                        <a:pt x="1561" y="80"/>
                      </a:lnTo>
                      <a:lnTo>
                        <a:pt x="1562" y="74"/>
                      </a:lnTo>
                      <a:lnTo>
                        <a:pt x="1564" y="65"/>
                      </a:lnTo>
                      <a:lnTo>
                        <a:pt x="1566" y="54"/>
                      </a:lnTo>
                      <a:lnTo>
                        <a:pt x="1568" y="44"/>
                      </a:lnTo>
                      <a:lnTo>
                        <a:pt x="1570" y="36"/>
                      </a:lnTo>
                      <a:lnTo>
                        <a:pt x="1571" y="31"/>
                      </a:lnTo>
                      <a:lnTo>
                        <a:pt x="1573" y="31"/>
                      </a:lnTo>
                      <a:lnTo>
                        <a:pt x="1574" y="34"/>
                      </a:lnTo>
                      <a:lnTo>
                        <a:pt x="1576" y="40"/>
                      </a:lnTo>
                      <a:lnTo>
                        <a:pt x="1578" y="46"/>
                      </a:lnTo>
                      <a:lnTo>
                        <a:pt x="1580" y="52"/>
                      </a:lnTo>
                      <a:lnTo>
                        <a:pt x="1582" y="55"/>
                      </a:lnTo>
                      <a:lnTo>
                        <a:pt x="1583" y="55"/>
                      </a:lnTo>
                      <a:lnTo>
                        <a:pt x="1585" y="53"/>
                      </a:lnTo>
                      <a:lnTo>
                        <a:pt x="1586" y="48"/>
                      </a:lnTo>
                      <a:lnTo>
                        <a:pt x="1588" y="43"/>
                      </a:lnTo>
                      <a:lnTo>
                        <a:pt x="1590" y="38"/>
                      </a:lnTo>
                      <a:lnTo>
                        <a:pt x="1592" y="35"/>
                      </a:lnTo>
                      <a:lnTo>
                        <a:pt x="1593" y="36"/>
                      </a:lnTo>
                      <a:lnTo>
                        <a:pt x="1595" y="39"/>
                      </a:lnTo>
                      <a:lnTo>
                        <a:pt x="1597" y="43"/>
                      </a:lnTo>
                      <a:lnTo>
                        <a:pt x="1598" y="49"/>
                      </a:lnTo>
                      <a:lnTo>
                        <a:pt x="1600" y="54"/>
                      </a:lnTo>
                      <a:lnTo>
                        <a:pt x="1602" y="56"/>
                      </a:lnTo>
                      <a:lnTo>
                        <a:pt x="1604" y="56"/>
                      </a:lnTo>
                      <a:lnTo>
                        <a:pt x="1605" y="53"/>
                      </a:lnTo>
                      <a:lnTo>
                        <a:pt x="1607" y="46"/>
                      </a:lnTo>
                      <a:lnTo>
                        <a:pt x="1609" y="38"/>
                      </a:lnTo>
                      <a:lnTo>
                        <a:pt x="1610" y="29"/>
                      </a:lnTo>
                      <a:lnTo>
                        <a:pt x="1612" y="21"/>
                      </a:lnTo>
                      <a:lnTo>
                        <a:pt x="1614" y="15"/>
                      </a:lnTo>
                      <a:lnTo>
                        <a:pt x="1616" y="11"/>
                      </a:lnTo>
                      <a:lnTo>
                        <a:pt x="1617" y="11"/>
                      </a:lnTo>
                      <a:lnTo>
                        <a:pt x="1619" y="12"/>
                      </a:lnTo>
                      <a:lnTo>
                        <a:pt x="1621" y="16"/>
                      </a:lnTo>
                      <a:lnTo>
                        <a:pt x="1622" y="20"/>
                      </a:lnTo>
                      <a:lnTo>
                        <a:pt x="1624" y="24"/>
                      </a:lnTo>
                      <a:lnTo>
                        <a:pt x="1626" y="28"/>
                      </a:lnTo>
                      <a:lnTo>
                        <a:pt x="1628" y="31"/>
                      </a:lnTo>
                      <a:lnTo>
                        <a:pt x="1629" y="33"/>
                      </a:lnTo>
                      <a:lnTo>
                        <a:pt x="1631" y="33"/>
                      </a:lnTo>
                      <a:lnTo>
                        <a:pt x="1633" y="33"/>
                      </a:lnTo>
                      <a:lnTo>
                        <a:pt x="1634" y="33"/>
                      </a:lnTo>
                      <a:lnTo>
                        <a:pt x="1636" y="33"/>
                      </a:lnTo>
                      <a:lnTo>
                        <a:pt x="1638" y="33"/>
                      </a:lnTo>
                      <a:lnTo>
                        <a:pt x="1640" y="34"/>
                      </a:lnTo>
                      <a:lnTo>
                        <a:pt x="1641" y="35"/>
                      </a:lnTo>
                      <a:lnTo>
                        <a:pt x="1643" y="37"/>
                      </a:lnTo>
                      <a:lnTo>
                        <a:pt x="1645" y="38"/>
                      </a:lnTo>
                      <a:lnTo>
                        <a:pt x="1646" y="40"/>
                      </a:lnTo>
                      <a:lnTo>
                        <a:pt x="1648" y="40"/>
                      </a:lnTo>
                      <a:lnTo>
                        <a:pt x="1650" y="41"/>
                      </a:lnTo>
                      <a:lnTo>
                        <a:pt x="1652" y="40"/>
                      </a:lnTo>
                      <a:lnTo>
                        <a:pt x="1653" y="39"/>
                      </a:lnTo>
                      <a:lnTo>
                        <a:pt x="1655" y="37"/>
                      </a:lnTo>
                      <a:lnTo>
                        <a:pt x="1657" y="34"/>
                      </a:lnTo>
                      <a:lnTo>
                        <a:pt x="1658" y="31"/>
                      </a:lnTo>
                      <a:lnTo>
                        <a:pt x="1660" y="28"/>
                      </a:lnTo>
                      <a:lnTo>
                        <a:pt x="1662" y="25"/>
                      </a:lnTo>
                      <a:lnTo>
                        <a:pt x="1664" y="23"/>
                      </a:lnTo>
                      <a:lnTo>
                        <a:pt x="1665" y="22"/>
                      </a:lnTo>
                      <a:lnTo>
                        <a:pt x="1667" y="21"/>
                      </a:lnTo>
                      <a:lnTo>
                        <a:pt x="1669" y="20"/>
                      </a:lnTo>
                      <a:lnTo>
                        <a:pt x="1670" y="20"/>
                      </a:lnTo>
                      <a:lnTo>
                        <a:pt x="1672" y="19"/>
                      </a:lnTo>
                      <a:lnTo>
                        <a:pt x="1674" y="18"/>
                      </a:lnTo>
                      <a:lnTo>
                        <a:pt x="1676" y="17"/>
                      </a:lnTo>
                      <a:lnTo>
                        <a:pt x="1677" y="16"/>
                      </a:lnTo>
                      <a:lnTo>
                        <a:pt x="1679" y="14"/>
                      </a:lnTo>
                      <a:lnTo>
                        <a:pt x="1681" y="12"/>
                      </a:lnTo>
                      <a:lnTo>
                        <a:pt x="1682" y="11"/>
                      </a:lnTo>
                      <a:lnTo>
                        <a:pt x="1684" y="11"/>
                      </a:lnTo>
                      <a:lnTo>
                        <a:pt x="1686" y="11"/>
                      </a:lnTo>
                      <a:lnTo>
                        <a:pt x="1688" y="11"/>
                      </a:lnTo>
                      <a:lnTo>
                        <a:pt x="1689" y="12"/>
                      </a:lnTo>
                      <a:lnTo>
                        <a:pt x="1691" y="14"/>
                      </a:lnTo>
                      <a:lnTo>
                        <a:pt x="1693" y="15"/>
                      </a:lnTo>
                      <a:lnTo>
                        <a:pt x="1694" y="15"/>
                      </a:lnTo>
                      <a:lnTo>
                        <a:pt x="1696" y="14"/>
                      </a:lnTo>
                      <a:lnTo>
                        <a:pt x="1698" y="13"/>
                      </a:lnTo>
                      <a:lnTo>
                        <a:pt x="1700" y="11"/>
                      </a:lnTo>
                      <a:lnTo>
                        <a:pt x="1701" y="10"/>
                      </a:lnTo>
                      <a:lnTo>
                        <a:pt x="1703" y="8"/>
                      </a:lnTo>
                      <a:lnTo>
                        <a:pt x="1705" y="8"/>
                      </a:lnTo>
                      <a:lnTo>
                        <a:pt x="1706" y="9"/>
                      </a:lnTo>
                      <a:lnTo>
                        <a:pt x="1708" y="10"/>
                      </a:lnTo>
                      <a:lnTo>
                        <a:pt x="1710" y="12"/>
                      </a:lnTo>
                      <a:lnTo>
                        <a:pt x="1712" y="16"/>
                      </a:lnTo>
                      <a:lnTo>
                        <a:pt x="1713" y="19"/>
                      </a:lnTo>
                      <a:lnTo>
                        <a:pt x="1715" y="22"/>
                      </a:lnTo>
                      <a:lnTo>
                        <a:pt x="1717" y="24"/>
                      </a:lnTo>
                      <a:lnTo>
                        <a:pt x="1718" y="25"/>
                      </a:lnTo>
                      <a:lnTo>
                        <a:pt x="1720" y="25"/>
                      </a:lnTo>
                      <a:lnTo>
                        <a:pt x="1722" y="24"/>
                      </a:lnTo>
                      <a:lnTo>
                        <a:pt x="1723" y="23"/>
                      </a:lnTo>
                      <a:lnTo>
                        <a:pt x="1725" y="21"/>
                      </a:lnTo>
                      <a:lnTo>
                        <a:pt x="1727" y="18"/>
                      </a:lnTo>
                      <a:lnTo>
                        <a:pt x="1728" y="15"/>
                      </a:lnTo>
                      <a:lnTo>
                        <a:pt x="1730" y="12"/>
                      </a:lnTo>
                      <a:lnTo>
                        <a:pt x="1732" y="9"/>
                      </a:lnTo>
                      <a:lnTo>
                        <a:pt x="1734" y="7"/>
                      </a:lnTo>
                      <a:lnTo>
                        <a:pt x="1735" y="6"/>
                      </a:lnTo>
                      <a:lnTo>
                        <a:pt x="1737" y="6"/>
                      </a:lnTo>
                      <a:lnTo>
                        <a:pt x="1739" y="6"/>
                      </a:lnTo>
                      <a:lnTo>
                        <a:pt x="1740" y="8"/>
                      </a:lnTo>
                      <a:lnTo>
                        <a:pt x="1742" y="10"/>
                      </a:lnTo>
                      <a:lnTo>
                        <a:pt x="1744" y="12"/>
                      </a:lnTo>
                      <a:lnTo>
                        <a:pt x="1746" y="15"/>
                      </a:lnTo>
                      <a:lnTo>
                        <a:pt x="1747" y="16"/>
                      </a:lnTo>
                      <a:lnTo>
                        <a:pt x="1749" y="17"/>
                      </a:lnTo>
                      <a:lnTo>
                        <a:pt x="1751" y="16"/>
                      </a:lnTo>
                      <a:lnTo>
                        <a:pt x="1752" y="15"/>
                      </a:lnTo>
                      <a:lnTo>
                        <a:pt x="1754" y="12"/>
                      </a:lnTo>
                      <a:lnTo>
                        <a:pt x="1756" y="9"/>
                      </a:lnTo>
                      <a:lnTo>
                        <a:pt x="1758" y="6"/>
                      </a:lnTo>
                      <a:lnTo>
                        <a:pt x="1759" y="5"/>
                      </a:lnTo>
                      <a:lnTo>
                        <a:pt x="1761" y="5"/>
                      </a:lnTo>
                      <a:lnTo>
                        <a:pt x="1763" y="7"/>
                      </a:lnTo>
                      <a:lnTo>
                        <a:pt x="1764" y="10"/>
                      </a:lnTo>
                      <a:lnTo>
                        <a:pt x="1766" y="15"/>
                      </a:lnTo>
                      <a:lnTo>
                        <a:pt x="1768" y="19"/>
                      </a:lnTo>
                      <a:lnTo>
                        <a:pt x="1769" y="24"/>
                      </a:lnTo>
                      <a:lnTo>
                        <a:pt x="1771" y="28"/>
                      </a:lnTo>
                      <a:lnTo>
                        <a:pt x="1773" y="29"/>
                      </a:lnTo>
                      <a:lnTo>
                        <a:pt x="1775" y="29"/>
                      </a:lnTo>
                      <a:lnTo>
                        <a:pt x="1776" y="28"/>
                      </a:lnTo>
                      <a:lnTo>
                        <a:pt x="1778" y="26"/>
                      </a:lnTo>
                      <a:lnTo>
                        <a:pt x="1780" y="24"/>
                      </a:lnTo>
                      <a:lnTo>
                        <a:pt x="1781" y="22"/>
                      </a:lnTo>
                      <a:lnTo>
                        <a:pt x="1783" y="21"/>
                      </a:lnTo>
                      <a:lnTo>
                        <a:pt x="1785" y="21"/>
                      </a:lnTo>
                      <a:lnTo>
                        <a:pt x="1787" y="23"/>
                      </a:lnTo>
                      <a:lnTo>
                        <a:pt x="1788" y="25"/>
                      </a:lnTo>
                      <a:lnTo>
                        <a:pt x="1790" y="28"/>
                      </a:lnTo>
                      <a:lnTo>
                        <a:pt x="1792" y="32"/>
                      </a:lnTo>
                      <a:lnTo>
                        <a:pt x="1793" y="35"/>
                      </a:lnTo>
                      <a:lnTo>
                        <a:pt x="1795" y="36"/>
                      </a:lnTo>
                      <a:lnTo>
                        <a:pt x="1797" y="37"/>
                      </a:lnTo>
                      <a:lnTo>
                        <a:pt x="1799" y="37"/>
                      </a:lnTo>
                      <a:lnTo>
                        <a:pt x="1800" y="37"/>
                      </a:lnTo>
                      <a:lnTo>
                        <a:pt x="1802" y="36"/>
                      </a:lnTo>
                      <a:lnTo>
                        <a:pt x="1804" y="35"/>
                      </a:lnTo>
                      <a:lnTo>
                        <a:pt x="1805" y="34"/>
                      </a:lnTo>
                      <a:lnTo>
                        <a:pt x="1807" y="34"/>
                      </a:lnTo>
                      <a:lnTo>
                        <a:pt x="1809" y="34"/>
                      </a:lnTo>
                      <a:lnTo>
                        <a:pt x="1811" y="34"/>
                      </a:lnTo>
                      <a:lnTo>
                        <a:pt x="1812" y="34"/>
                      </a:lnTo>
                      <a:lnTo>
                        <a:pt x="1814" y="34"/>
                      </a:lnTo>
                      <a:lnTo>
                        <a:pt x="1816" y="33"/>
                      </a:lnTo>
                      <a:lnTo>
                        <a:pt x="1817" y="31"/>
                      </a:lnTo>
                      <a:lnTo>
                        <a:pt x="1819" y="29"/>
                      </a:lnTo>
                      <a:lnTo>
                        <a:pt x="1821" y="26"/>
                      </a:lnTo>
                      <a:lnTo>
                        <a:pt x="1823" y="23"/>
                      </a:lnTo>
                      <a:lnTo>
                        <a:pt x="1824" y="21"/>
                      </a:lnTo>
                      <a:lnTo>
                        <a:pt x="1826" y="19"/>
                      </a:lnTo>
                      <a:lnTo>
                        <a:pt x="1828" y="19"/>
                      </a:lnTo>
                      <a:lnTo>
                        <a:pt x="1829" y="19"/>
                      </a:lnTo>
                      <a:lnTo>
                        <a:pt x="1831" y="21"/>
                      </a:lnTo>
                      <a:lnTo>
                        <a:pt x="1833" y="22"/>
                      </a:lnTo>
                      <a:lnTo>
                        <a:pt x="1835" y="23"/>
                      </a:lnTo>
                      <a:lnTo>
                        <a:pt x="1836" y="23"/>
                      </a:lnTo>
                      <a:lnTo>
                        <a:pt x="1838" y="22"/>
                      </a:lnTo>
                      <a:lnTo>
                        <a:pt x="1840" y="20"/>
                      </a:lnTo>
                      <a:lnTo>
                        <a:pt x="1841" y="17"/>
                      </a:lnTo>
                      <a:lnTo>
                        <a:pt x="1843" y="15"/>
                      </a:lnTo>
                      <a:lnTo>
                        <a:pt x="1845" y="12"/>
                      </a:lnTo>
                      <a:lnTo>
                        <a:pt x="1847" y="12"/>
                      </a:lnTo>
                      <a:lnTo>
                        <a:pt x="1848" y="13"/>
                      </a:lnTo>
                      <a:lnTo>
                        <a:pt x="1850" y="16"/>
                      </a:lnTo>
                      <a:lnTo>
                        <a:pt x="1851" y="22"/>
                      </a:lnTo>
                      <a:lnTo>
                        <a:pt x="1853" y="28"/>
                      </a:lnTo>
                      <a:lnTo>
                        <a:pt x="1855" y="34"/>
                      </a:lnTo>
                      <a:lnTo>
                        <a:pt x="1857" y="40"/>
                      </a:lnTo>
                      <a:lnTo>
                        <a:pt x="1859" y="43"/>
                      </a:lnTo>
                      <a:lnTo>
                        <a:pt x="1860" y="43"/>
                      </a:lnTo>
                      <a:lnTo>
                        <a:pt x="1862" y="41"/>
                      </a:lnTo>
                      <a:lnTo>
                        <a:pt x="1863" y="36"/>
                      </a:lnTo>
                      <a:lnTo>
                        <a:pt x="1865" y="29"/>
                      </a:lnTo>
                      <a:lnTo>
                        <a:pt x="1867" y="23"/>
                      </a:lnTo>
                      <a:lnTo>
                        <a:pt x="1869" y="17"/>
                      </a:lnTo>
                      <a:lnTo>
                        <a:pt x="1871" y="14"/>
                      </a:lnTo>
                      <a:lnTo>
                        <a:pt x="1872" y="12"/>
                      </a:lnTo>
                      <a:lnTo>
                        <a:pt x="1874" y="14"/>
                      </a:lnTo>
                      <a:lnTo>
                        <a:pt x="1875" y="18"/>
                      </a:lnTo>
                      <a:lnTo>
                        <a:pt x="1877" y="23"/>
                      </a:lnTo>
                      <a:lnTo>
                        <a:pt x="1879" y="29"/>
                      </a:lnTo>
                      <a:lnTo>
                        <a:pt x="1881" y="34"/>
                      </a:lnTo>
                      <a:lnTo>
                        <a:pt x="1883" y="37"/>
                      </a:lnTo>
                      <a:lnTo>
                        <a:pt x="1884" y="39"/>
                      </a:lnTo>
                      <a:lnTo>
                        <a:pt x="1886" y="38"/>
                      </a:lnTo>
                      <a:lnTo>
                        <a:pt x="1887" y="35"/>
                      </a:lnTo>
                      <a:lnTo>
                        <a:pt x="1889" y="31"/>
                      </a:lnTo>
                      <a:lnTo>
                        <a:pt x="1891" y="28"/>
                      </a:lnTo>
                      <a:lnTo>
                        <a:pt x="1893" y="24"/>
                      </a:lnTo>
                      <a:lnTo>
                        <a:pt x="1895" y="21"/>
                      </a:lnTo>
                      <a:lnTo>
                        <a:pt x="1896" y="19"/>
                      </a:lnTo>
                      <a:lnTo>
                        <a:pt x="1898" y="19"/>
                      </a:lnTo>
                      <a:lnTo>
                        <a:pt x="1899" y="20"/>
                      </a:lnTo>
                      <a:lnTo>
                        <a:pt x="1901" y="22"/>
                      </a:lnTo>
                      <a:lnTo>
                        <a:pt x="1903" y="24"/>
                      </a:lnTo>
                      <a:lnTo>
                        <a:pt x="1905" y="25"/>
                      </a:lnTo>
                      <a:lnTo>
                        <a:pt x="1906" y="27"/>
                      </a:lnTo>
                      <a:lnTo>
                        <a:pt x="1908" y="27"/>
                      </a:lnTo>
                      <a:lnTo>
                        <a:pt x="1910" y="27"/>
                      </a:lnTo>
                      <a:lnTo>
                        <a:pt x="1911" y="27"/>
                      </a:lnTo>
                      <a:lnTo>
                        <a:pt x="1913" y="26"/>
                      </a:lnTo>
                      <a:lnTo>
                        <a:pt x="1915" y="25"/>
                      </a:lnTo>
                      <a:lnTo>
                        <a:pt x="1917" y="25"/>
                      </a:lnTo>
                      <a:lnTo>
                        <a:pt x="1918" y="26"/>
                      </a:lnTo>
                      <a:lnTo>
                        <a:pt x="1920" y="28"/>
                      </a:lnTo>
                      <a:lnTo>
                        <a:pt x="1922" y="30"/>
                      </a:lnTo>
                      <a:lnTo>
                        <a:pt x="1923" y="33"/>
                      </a:lnTo>
                      <a:lnTo>
                        <a:pt x="1925" y="36"/>
                      </a:lnTo>
                      <a:lnTo>
                        <a:pt x="1927" y="39"/>
                      </a:lnTo>
                      <a:lnTo>
                        <a:pt x="1929" y="40"/>
                      </a:lnTo>
                      <a:lnTo>
                        <a:pt x="1930" y="41"/>
                      </a:lnTo>
                      <a:lnTo>
                        <a:pt x="1932" y="42"/>
                      </a:lnTo>
                      <a:lnTo>
                        <a:pt x="1934" y="42"/>
                      </a:lnTo>
                      <a:lnTo>
                        <a:pt x="1935" y="42"/>
                      </a:lnTo>
                      <a:lnTo>
                        <a:pt x="1937" y="43"/>
                      </a:lnTo>
                      <a:lnTo>
                        <a:pt x="1939" y="45"/>
                      </a:lnTo>
                      <a:lnTo>
                        <a:pt x="1941" y="48"/>
                      </a:lnTo>
                      <a:lnTo>
                        <a:pt x="1942" y="51"/>
                      </a:lnTo>
                      <a:lnTo>
                        <a:pt x="1944" y="54"/>
                      </a:lnTo>
                      <a:lnTo>
                        <a:pt x="1946" y="57"/>
                      </a:lnTo>
                      <a:lnTo>
                        <a:pt x="1947" y="58"/>
                      </a:lnTo>
                      <a:lnTo>
                        <a:pt x="1949" y="58"/>
                      </a:lnTo>
                      <a:lnTo>
                        <a:pt x="1951" y="55"/>
                      </a:lnTo>
                      <a:lnTo>
                        <a:pt x="1953" y="50"/>
                      </a:lnTo>
                      <a:lnTo>
                        <a:pt x="1954" y="45"/>
                      </a:lnTo>
                      <a:lnTo>
                        <a:pt x="1956" y="40"/>
                      </a:lnTo>
                      <a:lnTo>
                        <a:pt x="1958" y="35"/>
                      </a:lnTo>
                      <a:lnTo>
                        <a:pt x="1959" y="32"/>
                      </a:lnTo>
                      <a:lnTo>
                        <a:pt x="1961" y="30"/>
                      </a:lnTo>
                      <a:lnTo>
                        <a:pt x="1963" y="31"/>
                      </a:lnTo>
                      <a:lnTo>
                        <a:pt x="1964" y="33"/>
                      </a:lnTo>
                      <a:lnTo>
                        <a:pt x="1966" y="34"/>
                      </a:lnTo>
                      <a:lnTo>
                        <a:pt x="1968" y="36"/>
                      </a:lnTo>
                      <a:lnTo>
                        <a:pt x="1970" y="36"/>
                      </a:lnTo>
                      <a:lnTo>
                        <a:pt x="1971" y="35"/>
                      </a:lnTo>
                      <a:lnTo>
                        <a:pt x="1973" y="33"/>
                      </a:lnTo>
                      <a:lnTo>
                        <a:pt x="1975" y="30"/>
                      </a:lnTo>
                      <a:lnTo>
                        <a:pt x="1976" y="27"/>
                      </a:lnTo>
                      <a:lnTo>
                        <a:pt x="1978" y="26"/>
                      </a:lnTo>
                      <a:lnTo>
                        <a:pt x="1980" y="27"/>
                      </a:lnTo>
                      <a:lnTo>
                        <a:pt x="1982" y="30"/>
                      </a:lnTo>
                      <a:lnTo>
                        <a:pt x="1983" y="35"/>
                      </a:lnTo>
                      <a:lnTo>
                        <a:pt x="1985" y="40"/>
                      </a:lnTo>
                      <a:lnTo>
                        <a:pt x="1987" y="46"/>
                      </a:lnTo>
                      <a:lnTo>
                        <a:pt x="1988" y="50"/>
                      </a:lnTo>
                      <a:lnTo>
                        <a:pt x="1990" y="52"/>
                      </a:lnTo>
                      <a:lnTo>
                        <a:pt x="1992" y="50"/>
                      </a:lnTo>
                      <a:lnTo>
                        <a:pt x="1994" y="47"/>
                      </a:lnTo>
                      <a:lnTo>
                        <a:pt x="1995" y="41"/>
                      </a:lnTo>
                      <a:lnTo>
                        <a:pt x="1997" y="35"/>
                      </a:lnTo>
                      <a:lnTo>
                        <a:pt x="1999" y="30"/>
                      </a:lnTo>
                      <a:lnTo>
                        <a:pt x="2000" y="27"/>
                      </a:lnTo>
                      <a:lnTo>
                        <a:pt x="2002" y="26"/>
                      </a:lnTo>
                      <a:lnTo>
                        <a:pt x="2004" y="27"/>
                      </a:lnTo>
                      <a:lnTo>
                        <a:pt x="2006" y="30"/>
                      </a:lnTo>
                      <a:lnTo>
                        <a:pt x="2007" y="34"/>
                      </a:lnTo>
                      <a:lnTo>
                        <a:pt x="2009" y="38"/>
                      </a:lnTo>
                      <a:lnTo>
                        <a:pt x="2010" y="40"/>
                      </a:lnTo>
                      <a:lnTo>
                        <a:pt x="2012" y="41"/>
                      </a:lnTo>
                      <a:lnTo>
                        <a:pt x="2014" y="41"/>
                      </a:lnTo>
                      <a:lnTo>
                        <a:pt x="2016" y="39"/>
                      </a:lnTo>
                      <a:lnTo>
                        <a:pt x="2018" y="37"/>
                      </a:lnTo>
                      <a:lnTo>
                        <a:pt x="2019" y="36"/>
                      </a:lnTo>
                      <a:lnTo>
                        <a:pt x="2021" y="37"/>
                      </a:lnTo>
                      <a:lnTo>
                        <a:pt x="2022" y="39"/>
                      </a:lnTo>
                      <a:lnTo>
                        <a:pt x="2024" y="43"/>
                      </a:lnTo>
                      <a:lnTo>
                        <a:pt x="2026" y="49"/>
                      </a:lnTo>
                      <a:lnTo>
                        <a:pt x="2028" y="56"/>
                      </a:lnTo>
                      <a:lnTo>
                        <a:pt x="2029" y="62"/>
                      </a:lnTo>
                      <a:lnTo>
                        <a:pt x="2031" y="68"/>
                      </a:lnTo>
                      <a:lnTo>
                        <a:pt x="2033" y="72"/>
                      </a:lnTo>
                      <a:lnTo>
                        <a:pt x="2034" y="74"/>
                      </a:lnTo>
                      <a:lnTo>
                        <a:pt x="2036" y="75"/>
                      </a:lnTo>
                      <a:lnTo>
                        <a:pt x="2038" y="75"/>
                      </a:lnTo>
                      <a:lnTo>
                        <a:pt x="2040" y="73"/>
                      </a:lnTo>
                      <a:lnTo>
                        <a:pt x="2041" y="72"/>
                      </a:lnTo>
                      <a:lnTo>
                        <a:pt x="2043" y="70"/>
                      </a:lnTo>
                      <a:lnTo>
                        <a:pt x="2045" y="68"/>
                      </a:lnTo>
                      <a:lnTo>
                        <a:pt x="2046" y="66"/>
                      </a:lnTo>
                      <a:lnTo>
                        <a:pt x="2048" y="64"/>
                      </a:lnTo>
                      <a:lnTo>
                        <a:pt x="2050" y="62"/>
                      </a:lnTo>
                      <a:lnTo>
                        <a:pt x="2052" y="60"/>
                      </a:lnTo>
                      <a:lnTo>
                        <a:pt x="2053" y="58"/>
                      </a:lnTo>
                      <a:lnTo>
                        <a:pt x="2055" y="55"/>
                      </a:lnTo>
                      <a:lnTo>
                        <a:pt x="2057" y="53"/>
                      </a:lnTo>
                      <a:lnTo>
                        <a:pt x="2058" y="52"/>
                      </a:lnTo>
                      <a:lnTo>
                        <a:pt x="2060" y="50"/>
                      </a:lnTo>
                      <a:lnTo>
                        <a:pt x="2062" y="48"/>
                      </a:lnTo>
                      <a:lnTo>
                        <a:pt x="2064" y="46"/>
                      </a:lnTo>
                      <a:lnTo>
                        <a:pt x="2065" y="45"/>
                      </a:lnTo>
                      <a:lnTo>
                        <a:pt x="2067" y="44"/>
                      </a:lnTo>
                      <a:lnTo>
                        <a:pt x="2069" y="44"/>
                      </a:lnTo>
                      <a:lnTo>
                        <a:pt x="2070" y="45"/>
                      </a:lnTo>
                      <a:lnTo>
                        <a:pt x="2072" y="46"/>
                      </a:lnTo>
                      <a:lnTo>
                        <a:pt x="2074" y="49"/>
                      </a:lnTo>
                      <a:lnTo>
                        <a:pt x="2076" y="52"/>
                      </a:lnTo>
                      <a:lnTo>
                        <a:pt x="2077" y="55"/>
                      </a:lnTo>
                      <a:lnTo>
                        <a:pt x="2079" y="57"/>
                      </a:lnTo>
                      <a:lnTo>
                        <a:pt x="2081" y="58"/>
                      </a:lnTo>
                      <a:lnTo>
                        <a:pt x="2082" y="58"/>
                      </a:lnTo>
                      <a:lnTo>
                        <a:pt x="2084" y="55"/>
                      </a:lnTo>
                      <a:lnTo>
                        <a:pt x="2086" y="51"/>
                      </a:lnTo>
                      <a:lnTo>
                        <a:pt x="2088" y="46"/>
                      </a:lnTo>
                      <a:lnTo>
                        <a:pt x="2089" y="41"/>
                      </a:lnTo>
                      <a:lnTo>
                        <a:pt x="2091" y="37"/>
                      </a:lnTo>
                      <a:lnTo>
                        <a:pt x="2093" y="35"/>
                      </a:lnTo>
                      <a:lnTo>
                        <a:pt x="2094" y="36"/>
                      </a:lnTo>
                      <a:lnTo>
                        <a:pt x="2096" y="38"/>
                      </a:lnTo>
                      <a:lnTo>
                        <a:pt x="2098" y="42"/>
                      </a:lnTo>
                      <a:lnTo>
                        <a:pt x="2100" y="47"/>
                      </a:lnTo>
                      <a:lnTo>
                        <a:pt x="2101" y="51"/>
                      </a:lnTo>
                      <a:lnTo>
                        <a:pt x="2103" y="54"/>
                      </a:lnTo>
                      <a:lnTo>
                        <a:pt x="2105" y="54"/>
                      </a:lnTo>
                      <a:lnTo>
                        <a:pt x="2106" y="52"/>
                      </a:lnTo>
                      <a:lnTo>
                        <a:pt x="2108" y="49"/>
                      </a:lnTo>
                      <a:lnTo>
                        <a:pt x="2110" y="45"/>
                      </a:lnTo>
                      <a:lnTo>
                        <a:pt x="2112" y="41"/>
                      </a:lnTo>
                      <a:lnTo>
                        <a:pt x="2113" y="39"/>
                      </a:lnTo>
                      <a:lnTo>
                        <a:pt x="2115" y="39"/>
                      </a:lnTo>
                      <a:lnTo>
                        <a:pt x="2117" y="41"/>
                      </a:lnTo>
                      <a:lnTo>
                        <a:pt x="2118" y="46"/>
                      </a:lnTo>
                      <a:lnTo>
                        <a:pt x="2120" y="52"/>
                      </a:lnTo>
                      <a:lnTo>
                        <a:pt x="2122" y="58"/>
                      </a:lnTo>
                      <a:lnTo>
                        <a:pt x="2124" y="62"/>
                      </a:lnTo>
                      <a:lnTo>
                        <a:pt x="2125" y="66"/>
                      </a:lnTo>
                      <a:lnTo>
                        <a:pt x="2127" y="66"/>
                      </a:lnTo>
                      <a:lnTo>
                        <a:pt x="2129" y="65"/>
                      </a:lnTo>
                      <a:lnTo>
                        <a:pt x="2130" y="62"/>
                      </a:lnTo>
                      <a:lnTo>
                        <a:pt x="2132" y="58"/>
                      </a:lnTo>
                      <a:lnTo>
                        <a:pt x="2134" y="55"/>
                      </a:lnTo>
                      <a:lnTo>
                        <a:pt x="2136" y="52"/>
                      </a:lnTo>
                      <a:lnTo>
                        <a:pt x="2137" y="51"/>
                      </a:lnTo>
                      <a:lnTo>
                        <a:pt x="2139" y="50"/>
                      </a:lnTo>
                      <a:lnTo>
                        <a:pt x="2141" y="52"/>
                      </a:lnTo>
                      <a:lnTo>
                        <a:pt x="2142" y="53"/>
                      </a:lnTo>
                      <a:lnTo>
                        <a:pt x="2144" y="55"/>
                      </a:lnTo>
                      <a:lnTo>
                        <a:pt x="2146" y="55"/>
                      </a:lnTo>
                      <a:lnTo>
                        <a:pt x="2148" y="56"/>
                      </a:lnTo>
                      <a:lnTo>
                        <a:pt x="2149" y="55"/>
                      </a:lnTo>
                      <a:lnTo>
                        <a:pt x="2151" y="54"/>
                      </a:lnTo>
                      <a:lnTo>
                        <a:pt x="2153" y="53"/>
                      </a:lnTo>
                      <a:lnTo>
                        <a:pt x="2154" y="53"/>
                      </a:lnTo>
                      <a:lnTo>
                        <a:pt x="2156" y="53"/>
                      </a:lnTo>
                      <a:lnTo>
                        <a:pt x="2158" y="53"/>
                      </a:lnTo>
                      <a:lnTo>
                        <a:pt x="2160" y="53"/>
                      </a:lnTo>
                      <a:lnTo>
                        <a:pt x="2161" y="54"/>
                      </a:lnTo>
                      <a:lnTo>
                        <a:pt x="2163" y="53"/>
                      </a:lnTo>
                      <a:lnTo>
                        <a:pt x="2164" y="52"/>
                      </a:lnTo>
                      <a:lnTo>
                        <a:pt x="2166" y="49"/>
                      </a:lnTo>
                      <a:lnTo>
                        <a:pt x="2168" y="46"/>
                      </a:lnTo>
                      <a:lnTo>
                        <a:pt x="2170" y="43"/>
                      </a:lnTo>
                      <a:lnTo>
                        <a:pt x="2171" y="41"/>
                      </a:lnTo>
                      <a:lnTo>
                        <a:pt x="2173" y="40"/>
                      </a:lnTo>
                      <a:lnTo>
                        <a:pt x="2175" y="40"/>
                      </a:lnTo>
                      <a:lnTo>
                        <a:pt x="2176" y="42"/>
                      </a:lnTo>
                      <a:lnTo>
                        <a:pt x="2178" y="46"/>
                      </a:lnTo>
                      <a:lnTo>
                        <a:pt x="2180" y="50"/>
                      </a:lnTo>
                      <a:lnTo>
                        <a:pt x="2182" y="54"/>
                      </a:lnTo>
                      <a:lnTo>
                        <a:pt x="2183" y="57"/>
                      </a:lnTo>
                      <a:lnTo>
                        <a:pt x="2185" y="59"/>
                      </a:lnTo>
                      <a:lnTo>
                        <a:pt x="2187" y="59"/>
                      </a:lnTo>
                      <a:lnTo>
                        <a:pt x="2188" y="57"/>
                      </a:lnTo>
                      <a:lnTo>
                        <a:pt x="2190" y="55"/>
                      </a:lnTo>
                      <a:lnTo>
                        <a:pt x="2192" y="52"/>
                      </a:lnTo>
                      <a:lnTo>
                        <a:pt x="2194" y="49"/>
                      </a:lnTo>
                      <a:lnTo>
                        <a:pt x="2195" y="48"/>
                      </a:lnTo>
                      <a:lnTo>
                        <a:pt x="2197" y="49"/>
                      </a:lnTo>
                      <a:lnTo>
                        <a:pt x="2199" y="51"/>
                      </a:lnTo>
                      <a:lnTo>
                        <a:pt x="2200" y="55"/>
                      </a:lnTo>
                      <a:lnTo>
                        <a:pt x="2202" y="61"/>
                      </a:lnTo>
                      <a:lnTo>
                        <a:pt x="2204" y="66"/>
                      </a:lnTo>
                      <a:lnTo>
                        <a:pt x="2206" y="71"/>
                      </a:lnTo>
                      <a:lnTo>
                        <a:pt x="2207" y="74"/>
                      </a:lnTo>
                      <a:lnTo>
                        <a:pt x="2209" y="76"/>
                      </a:lnTo>
                      <a:lnTo>
                        <a:pt x="2211" y="76"/>
                      </a:lnTo>
                      <a:lnTo>
                        <a:pt x="2212" y="74"/>
                      </a:lnTo>
                      <a:lnTo>
                        <a:pt x="2214" y="71"/>
                      </a:lnTo>
                      <a:lnTo>
                        <a:pt x="2216" y="66"/>
                      </a:lnTo>
                      <a:lnTo>
                        <a:pt x="2217" y="60"/>
                      </a:lnTo>
                      <a:lnTo>
                        <a:pt x="2219" y="54"/>
                      </a:lnTo>
                      <a:lnTo>
                        <a:pt x="2221" y="49"/>
                      </a:lnTo>
                      <a:lnTo>
                        <a:pt x="2223" y="44"/>
                      </a:lnTo>
                      <a:lnTo>
                        <a:pt x="2224" y="40"/>
                      </a:lnTo>
                      <a:lnTo>
                        <a:pt x="2226" y="37"/>
                      </a:lnTo>
                      <a:lnTo>
                        <a:pt x="2228" y="35"/>
                      </a:lnTo>
                      <a:lnTo>
                        <a:pt x="2229" y="35"/>
                      </a:lnTo>
                      <a:lnTo>
                        <a:pt x="2231" y="36"/>
                      </a:lnTo>
                      <a:lnTo>
                        <a:pt x="2233" y="38"/>
                      </a:lnTo>
                      <a:lnTo>
                        <a:pt x="2235" y="41"/>
                      </a:lnTo>
                      <a:lnTo>
                        <a:pt x="2236" y="44"/>
                      </a:lnTo>
                      <a:lnTo>
                        <a:pt x="2238" y="47"/>
                      </a:lnTo>
                      <a:lnTo>
                        <a:pt x="2240" y="49"/>
                      </a:lnTo>
                      <a:lnTo>
                        <a:pt x="2241" y="50"/>
                      </a:lnTo>
                      <a:lnTo>
                        <a:pt x="2243" y="50"/>
                      </a:lnTo>
                      <a:lnTo>
                        <a:pt x="2245" y="50"/>
                      </a:lnTo>
                      <a:lnTo>
                        <a:pt x="2247" y="49"/>
                      </a:lnTo>
                      <a:lnTo>
                        <a:pt x="2248" y="49"/>
                      </a:lnTo>
                      <a:lnTo>
                        <a:pt x="2250" y="49"/>
                      </a:lnTo>
                      <a:lnTo>
                        <a:pt x="2252" y="50"/>
                      </a:lnTo>
                      <a:lnTo>
                        <a:pt x="2253" y="52"/>
                      </a:lnTo>
                      <a:lnTo>
                        <a:pt x="2255" y="55"/>
                      </a:lnTo>
                      <a:lnTo>
                        <a:pt x="2257" y="58"/>
                      </a:lnTo>
                      <a:lnTo>
                        <a:pt x="2259" y="62"/>
                      </a:lnTo>
                      <a:lnTo>
                        <a:pt x="2260" y="66"/>
                      </a:lnTo>
                      <a:lnTo>
                        <a:pt x="2262" y="70"/>
                      </a:lnTo>
                      <a:lnTo>
                        <a:pt x="2264" y="72"/>
                      </a:lnTo>
                      <a:lnTo>
                        <a:pt x="2265" y="73"/>
                      </a:lnTo>
                      <a:lnTo>
                        <a:pt x="2267" y="73"/>
                      </a:lnTo>
                      <a:lnTo>
                        <a:pt x="2269" y="73"/>
                      </a:lnTo>
                      <a:lnTo>
                        <a:pt x="2271" y="73"/>
                      </a:lnTo>
                      <a:lnTo>
                        <a:pt x="2272" y="72"/>
                      </a:lnTo>
                      <a:lnTo>
                        <a:pt x="2274" y="72"/>
                      </a:lnTo>
                      <a:lnTo>
                        <a:pt x="2276" y="72"/>
                      </a:lnTo>
                      <a:lnTo>
                        <a:pt x="2277" y="73"/>
                      </a:lnTo>
                      <a:lnTo>
                        <a:pt x="2279" y="74"/>
                      </a:lnTo>
                      <a:lnTo>
                        <a:pt x="2281" y="74"/>
                      </a:lnTo>
                      <a:lnTo>
                        <a:pt x="2283" y="76"/>
                      </a:lnTo>
                      <a:lnTo>
                        <a:pt x="2284" y="76"/>
                      </a:lnTo>
                      <a:lnTo>
                        <a:pt x="2286" y="76"/>
                      </a:lnTo>
                      <a:lnTo>
                        <a:pt x="2288" y="76"/>
                      </a:lnTo>
                      <a:lnTo>
                        <a:pt x="2289" y="76"/>
                      </a:lnTo>
                      <a:lnTo>
                        <a:pt x="2291" y="76"/>
                      </a:lnTo>
                      <a:lnTo>
                        <a:pt x="2293" y="75"/>
                      </a:lnTo>
                      <a:lnTo>
                        <a:pt x="2295" y="74"/>
                      </a:lnTo>
                      <a:lnTo>
                        <a:pt x="2296" y="74"/>
                      </a:lnTo>
                      <a:lnTo>
                        <a:pt x="2298" y="73"/>
                      </a:lnTo>
                      <a:lnTo>
                        <a:pt x="2299" y="71"/>
                      </a:lnTo>
                      <a:lnTo>
                        <a:pt x="2301" y="70"/>
                      </a:lnTo>
                      <a:lnTo>
                        <a:pt x="2303" y="68"/>
                      </a:lnTo>
                      <a:lnTo>
                        <a:pt x="2305" y="67"/>
                      </a:lnTo>
                      <a:lnTo>
                        <a:pt x="2307" y="67"/>
                      </a:lnTo>
                      <a:lnTo>
                        <a:pt x="2308" y="67"/>
                      </a:lnTo>
                      <a:lnTo>
                        <a:pt x="2310" y="68"/>
                      </a:lnTo>
                      <a:lnTo>
                        <a:pt x="2311" y="69"/>
                      </a:lnTo>
                      <a:lnTo>
                        <a:pt x="2313" y="71"/>
                      </a:lnTo>
                      <a:lnTo>
                        <a:pt x="2315" y="72"/>
                      </a:lnTo>
                      <a:lnTo>
                        <a:pt x="2317" y="72"/>
                      </a:lnTo>
                      <a:lnTo>
                        <a:pt x="2319" y="72"/>
                      </a:lnTo>
                      <a:lnTo>
                        <a:pt x="2320" y="71"/>
                      </a:lnTo>
                      <a:lnTo>
                        <a:pt x="2322" y="69"/>
                      </a:lnTo>
                      <a:lnTo>
                        <a:pt x="2323" y="67"/>
                      </a:lnTo>
                      <a:lnTo>
                        <a:pt x="2325" y="66"/>
                      </a:lnTo>
                      <a:lnTo>
                        <a:pt x="2327" y="65"/>
                      </a:lnTo>
                      <a:lnTo>
                        <a:pt x="2329" y="66"/>
                      </a:lnTo>
                      <a:lnTo>
                        <a:pt x="2331" y="67"/>
                      </a:lnTo>
                      <a:lnTo>
                        <a:pt x="2332" y="70"/>
                      </a:lnTo>
                      <a:lnTo>
                        <a:pt x="2334" y="72"/>
                      </a:lnTo>
                      <a:lnTo>
                        <a:pt x="2335" y="74"/>
                      </a:lnTo>
                      <a:lnTo>
                        <a:pt x="2337" y="76"/>
                      </a:lnTo>
                      <a:lnTo>
                        <a:pt x="2339" y="75"/>
                      </a:lnTo>
                      <a:lnTo>
                        <a:pt x="2341" y="73"/>
                      </a:lnTo>
                      <a:lnTo>
                        <a:pt x="2342" y="71"/>
                      </a:lnTo>
                      <a:lnTo>
                        <a:pt x="2344" y="67"/>
                      </a:lnTo>
                      <a:lnTo>
                        <a:pt x="2346" y="64"/>
                      </a:lnTo>
                      <a:lnTo>
                        <a:pt x="2347" y="62"/>
                      </a:lnTo>
                      <a:lnTo>
                        <a:pt x="2349" y="61"/>
                      </a:lnTo>
                      <a:lnTo>
                        <a:pt x="2351" y="60"/>
                      </a:lnTo>
                      <a:lnTo>
                        <a:pt x="2353" y="61"/>
                      </a:lnTo>
                      <a:lnTo>
                        <a:pt x="2354" y="61"/>
                      </a:lnTo>
                      <a:lnTo>
                        <a:pt x="2356" y="61"/>
                      </a:lnTo>
                      <a:lnTo>
                        <a:pt x="2358" y="59"/>
                      </a:lnTo>
                      <a:lnTo>
                        <a:pt x="2359" y="56"/>
                      </a:lnTo>
                      <a:lnTo>
                        <a:pt x="2361" y="53"/>
                      </a:lnTo>
                      <a:lnTo>
                        <a:pt x="2363" y="48"/>
                      </a:lnTo>
                      <a:lnTo>
                        <a:pt x="2365" y="45"/>
                      </a:lnTo>
                      <a:lnTo>
                        <a:pt x="2366" y="41"/>
                      </a:lnTo>
                      <a:lnTo>
                        <a:pt x="2368" y="40"/>
                      </a:lnTo>
                      <a:lnTo>
                        <a:pt x="2370" y="40"/>
                      </a:lnTo>
                      <a:lnTo>
                        <a:pt x="2371" y="42"/>
                      </a:lnTo>
                      <a:lnTo>
                        <a:pt x="2373" y="44"/>
                      </a:lnTo>
                      <a:lnTo>
                        <a:pt x="2375" y="47"/>
                      </a:lnTo>
                      <a:lnTo>
                        <a:pt x="2377" y="48"/>
                      </a:lnTo>
                      <a:lnTo>
                        <a:pt x="2378" y="49"/>
                      </a:lnTo>
                      <a:lnTo>
                        <a:pt x="2380" y="49"/>
                      </a:lnTo>
                      <a:lnTo>
                        <a:pt x="2382" y="48"/>
                      </a:lnTo>
                      <a:lnTo>
                        <a:pt x="2383" y="47"/>
                      </a:lnTo>
                      <a:lnTo>
                        <a:pt x="2385" y="46"/>
                      </a:lnTo>
                      <a:lnTo>
                        <a:pt x="2387" y="45"/>
                      </a:lnTo>
                      <a:lnTo>
                        <a:pt x="2389" y="46"/>
                      </a:lnTo>
                      <a:lnTo>
                        <a:pt x="2390" y="47"/>
                      </a:lnTo>
                      <a:lnTo>
                        <a:pt x="2392" y="49"/>
                      </a:lnTo>
                      <a:lnTo>
                        <a:pt x="2394" y="51"/>
                      </a:lnTo>
                      <a:lnTo>
                        <a:pt x="2395" y="52"/>
                      </a:lnTo>
                      <a:lnTo>
                        <a:pt x="2397" y="51"/>
                      </a:lnTo>
                      <a:lnTo>
                        <a:pt x="2399" y="48"/>
                      </a:lnTo>
                      <a:lnTo>
                        <a:pt x="2401" y="44"/>
                      </a:lnTo>
                      <a:lnTo>
                        <a:pt x="2402" y="39"/>
                      </a:lnTo>
                      <a:lnTo>
                        <a:pt x="2404" y="33"/>
                      </a:lnTo>
                      <a:lnTo>
                        <a:pt x="2406" y="27"/>
                      </a:lnTo>
                      <a:lnTo>
                        <a:pt x="2407" y="23"/>
                      </a:lnTo>
                      <a:lnTo>
                        <a:pt x="2409" y="22"/>
                      </a:lnTo>
                      <a:lnTo>
                        <a:pt x="2411" y="22"/>
                      </a:lnTo>
                      <a:lnTo>
                        <a:pt x="2413" y="25"/>
                      </a:lnTo>
                      <a:lnTo>
                        <a:pt x="2414" y="29"/>
                      </a:lnTo>
                      <a:lnTo>
                        <a:pt x="2416" y="35"/>
                      </a:lnTo>
                      <a:lnTo>
                        <a:pt x="2418" y="41"/>
                      </a:lnTo>
                      <a:lnTo>
                        <a:pt x="2419" y="47"/>
                      </a:lnTo>
                      <a:lnTo>
                        <a:pt x="2421" y="51"/>
                      </a:lnTo>
                      <a:lnTo>
                        <a:pt x="2423" y="54"/>
                      </a:lnTo>
                      <a:lnTo>
                        <a:pt x="2424" y="55"/>
                      </a:lnTo>
                      <a:lnTo>
                        <a:pt x="2426" y="54"/>
                      </a:lnTo>
                      <a:lnTo>
                        <a:pt x="2428" y="53"/>
                      </a:lnTo>
                      <a:lnTo>
                        <a:pt x="2430" y="50"/>
                      </a:lnTo>
                      <a:lnTo>
                        <a:pt x="2431" y="47"/>
                      </a:lnTo>
                      <a:lnTo>
                        <a:pt x="2433" y="44"/>
                      </a:lnTo>
                      <a:lnTo>
                        <a:pt x="2435" y="42"/>
                      </a:lnTo>
                      <a:lnTo>
                        <a:pt x="2436" y="40"/>
                      </a:lnTo>
                      <a:lnTo>
                        <a:pt x="2438" y="39"/>
                      </a:lnTo>
                      <a:lnTo>
                        <a:pt x="2440" y="39"/>
                      </a:lnTo>
                      <a:lnTo>
                        <a:pt x="2442" y="38"/>
                      </a:lnTo>
                      <a:lnTo>
                        <a:pt x="2443" y="38"/>
                      </a:lnTo>
                      <a:lnTo>
                        <a:pt x="2445" y="38"/>
                      </a:lnTo>
                      <a:lnTo>
                        <a:pt x="2447" y="38"/>
                      </a:lnTo>
                      <a:lnTo>
                        <a:pt x="2448" y="38"/>
                      </a:lnTo>
                      <a:lnTo>
                        <a:pt x="2450" y="39"/>
                      </a:lnTo>
                      <a:lnTo>
                        <a:pt x="2452" y="41"/>
                      </a:lnTo>
                      <a:lnTo>
                        <a:pt x="2454" y="43"/>
                      </a:lnTo>
                      <a:lnTo>
                        <a:pt x="2455" y="47"/>
                      </a:lnTo>
                      <a:lnTo>
                        <a:pt x="2457" y="52"/>
                      </a:lnTo>
                      <a:lnTo>
                        <a:pt x="2458" y="56"/>
                      </a:lnTo>
                      <a:lnTo>
                        <a:pt x="2460" y="60"/>
                      </a:lnTo>
                      <a:lnTo>
                        <a:pt x="2462" y="63"/>
                      </a:lnTo>
                      <a:lnTo>
                        <a:pt x="2464" y="64"/>
                      </a:lnTo>
                      <a:lnTo>
                        <a:pt x="2465" y="62"/>
                      </a:lnTo>
                      <a:lnTo>
                        <a:pt x="2467" y="59"/>
                      </a:lnTo>
                      <a:lnTo>
                        <a:pt x="2469" y="54"/>
                      </a:lnTo>
                      <a:lnTo>
                        <a:pt x="2470" y="48"/>
                      </a:lnTo>
                      <a:lnTo>
                        <a:pt x="2472" y="43"/>
                      </a:lnTo>
                      <a:lnTo>
                        <a:pt x="2474" y="40"/>
                      </a:lnTo>
                      <a:lnTo>
                        <a:pt x="2476" y="40"/>
                      </a:lnTo>
                      <a:lnTo>
                        <a:pt x="2477" y="42"/>
                      </a:lnTo>
                      <a:lnTo>
                        <a:pt x="2479" y="46"/>
                      </a:lnTo>
                      <a:lnTo>
                        <a:pt x="2481" y="52"/>
                      </a:lnTo>
                      <a:lnTo>
                        <a:pt x="2482" y="59"/>
                      </a:lnTo>
                      <a:lnTo>
                        <a:pt x="2484" y="65"/>
                      </a:lnTo>
                      <a:lnTo>
                        <a:pt x="2486" y="68"/>
                      </a:lnTo>
                      <a:lnTo>
                        <a:pt x="2488" y="70"/>
                      </a:lnTo>
                      <a:lnTo>
                        <a:pt x="2489" y="69"/>
                      </a:lnTo>
                      <a:lnTo>
                        <a:pt x="2491" y="66"/>
                      </a:lnTo>
                      <a:lnTo>
                        <a:pt x="2493" y="63"/>
                      </a:lnTo>
                      <a:lnTo>
                        <a:pt x="2494" y="60"/>
                      </a:lnTo>
                      <a:lnTo>
                        <a:pt x="2496" y="58"/>
                      </a:lnTo>
                      <a:lnTo>
                        <a:pt x="2498" y="57"/>
                      </a:lnTo>
                      <a:lnTo>
                        <a:pt x="2500" y="57"/>
                      </a:lnTo>
                      <a:lnTo>
                        <a:pt x="2501" y="58"/>
                      </a:lnTo>
                      <a:lnTo>
                        <a:pt x="2503" y="59"/>
                      </a:lnTo>
                      <a:lnTo>
                        <a:pt x="2505" y="59"/>
                      </a:lnTo>
                      <a:lnTo>
                        <a:pt x="2506" y="58"/>
                      </a:lnTo>
                      <a:lnTo>
                        <a:pt x="2508" y="55"/>
                      </a:lnTo>
                      <a:lnTo>
                        <a:pt x="2510" y="52"/>
                      </a:lnTo>
                      <a:lnTo>
                        <a:pt x="2512" y="48"/>
                      </a:lnTo>
                      <a:lnTo>
                        <a:pt x="2513" y="45"/>
                      </a:lnTo>
                      <a:lnTo>
                        <a:pt x="2515" y="44"/>
                      </a:lnTo>
                      <a:lnTo>
                        <a:pt x="2517" y="45"/>
                      </a:lnTo>
                      <a:lnTo>
                        <a:pt x="2518" y="49"/>
                      </a:lnTo>
                      <a:lnTo>
                        <a:pt x="2520" y="54"/>
                      </a:lnTo>
                      <a:lnTo>
                        <a:pt x="2522" y="60"/>
                      </a:lnTo>
                      <a:lnTo>
                        <a:pt x="2524" y="66"/>
                      </a:lnTo>
                      <a:lnTo>
                        <a:pt x="2525" y="70"/>
                      </a:lnTo>
                      <a:lnTo>
                        <a:pt x="2527" y="72"/>
                      </a:lnTo>
                      <a:lnTo>
                        <a:pt x="2529" y="71"/>
                      </a:lnTo>
                      <a:lnTo>
                        <a:pt x="2530" y="68"/>
                      </a:lnTo>
                      <a:lnTo>
                        <a:pt x="2532" y="61"/>
                      </a:lnTo>
                      <a:lnTo>
                        <a:pt x="2534" y="54"/>
                      </a:lnTo>
                      <a:lnTo>
                        <a:pt x="2536" y="46"/>
                      </a:lnTo>
                      <a:lnTo>
                        <a:pt x="2537" y="39"/>
                      </a:lnTo>
                      <a:lnTo>
                        <a:pt x="2539" y="32"/>
                      </a:lnTo>
                      <a:lnTo>
                        <a:pt x="2541" y="28"/>
                      </a:lnTo>
                      <a:lnTo>
                        <a:pt x="2542" y="25"/>
                      </a:lnTo>
                      <a:lnTo>
                        <a:pt x="2544" y="25"/>
                      </a:lnTo>
                      <a:lnTo>
                        <a:pt x="2546" y="27"/>
                      </a:lnTo>
                      <a:lnTo>
                        <a:pt x="2548" y="30"/>
                      </a:lnTo>
                      <a:lnTo>
                        <a:pt x="2549" y="34"/>
                      </a:lnTo>
                      <a:lnTo>
                        <a:pt x="2551" y="40"/>
                      </a:lnTo>
                      <a:lnTo>
                        <a:pt x="2553" y="46"/>
                      </a:lnTo>
                      <a:lnTo>
                        <a:pt x="2554" y="52"/>
                      </a:lnTo>
                      <a:lnTo>
                        <a:pt x="2556" y="56"/>
                      </a:lnTo>
                      <a:lnTo>
                        <a:pt x="2558" y="59"/>
                      </a:lnTo>
                      <a:lnTo>
                        <a:pt x="2560" y="60"/>
                      </a:lnTo>
                      <a:lnTo>
                        <a:pt x="2561" y="59"/>
                      </a:lnTo>
                      <a:lnTo>
                        <a:pt x="2563" y="55"/>
                      </a:lnTo>
                      <a:lnTo>
                        <a:pt x="2565" y="49"/>
                      </a:lnTo>
                      <a:lnTo>
                        <a:pt x="2566" y="41"/>
                      </a:lnTo>
                      <a:lnTo>
                        <a:pt x="2568" y="34"/>
                      </a:lnTo>
                      <a:lnTo>
                        <a:pt x="2570" y="27"/>
                      </a:lnTo>
                      <a:lnTo>
                        <a:pt x="2572" y="22"/>
                      </a:lnTo>
                      <a:lnTo>
                        <a:pt x="2573" y="19"/>
                      </a:lnTo>
                      <a:lnTo>
                        <a:pt x="2575" y="19"/>
                      </a:lnTo>
                      <a:lnTo>
                        <a:pt x="2577" y="22"/>
                      </a:lnTo>
                      <a:lnTo>
                        <a:pt x="2578" y="26"/>
                      </a:lnTo>
                      <a:lnTo>
                        <a:pt x="2580" y="31"/>
                      </a:lnTo>
                      <a:lnTo>
                        <a:pt x="2582" y="35"/>
                      </a:lnTo>
                      <a:lnTo>
                        <a:pt x="2584" y="38"/>
                      </a:lnTo>
                      <a:lnTo>
                        <a:pt x="2585" y="39"/>
                      </a:lnTo>
                      <a:lnTo>
                        <a:pt x="2587" y="38"/>
                      </a:lnTo>
                      <a:lnTo>
                        <a:pt x="2589" y="36"/>
                      </a:lnTo>
                      <a:lnTo>
                        <a:pt x="2590" y="33"/>
                      </a:lnTo>
                      <a:lnTo>
                        <a:pt x="2592" y="29"/>
                      </a:lnTo>
                      <a:lnTo>
                        <a:pt x="2594" y="26"/>
                      </a:lnTo>
                      <a:lnTo>
                        <a:pt x="2596" y="24"/>
                      </a:lnTo>
                      <a:lnTo>
                        <a:pt x="2597" y="24"/>
                      </a:lnTo>
                      <a:lnTo>
                        <a:pt x="2599" y="27"/>
                      </a:lnTo>
                      <a:lnTo>
                        <a:pt x="2600" y="30"/>
                      </a:lnTo>
                      <a:lnTo>
                        <a:pt x="2602" y="34"/>
                      </a:lnTo>
                      <a:lnTo>
                        <a:pt x="2604" y="38"/>
                      </a:lnTo>
                      <a:lnTo>
                        <a:pt x="2606" y="41"/>
                      </a:lnTo>
                      <a:lnTo>
                        <a:pt x="2608" y="43"/>
                      </a:lnTo>
                      <a:lnTo>
                        <a:pt x="2609" y="43"/>
                      </a:lnTo>
                      <a:lnTo>
                        <a:pt x="2611" y="40"/>
                      </a:lnTo>
                      <a:lnTo>
                        <a:pt x="2612" y="36"/>
                      </a:lnTo>
                      <a:lnTo>
                        <a:pt x="2614" y="32"/>
                      </a:lnTo>
                      <a:lnTo>
                        <a:pt x="2616" y="27"/>
                      </a:lnTo>
                      <a:lnTo>
                        <a:pt x="2618" y="24"/>
                      </a:lnTo>
                      <a:lnTo>
                        <a:pt x="2620" y="23"/>
                      </a:lnTo>
                      <a:lnTo>
                        <a:pt x="2621" y="25"/>
                      </a:lnTo>
                      <a:lnTo>
                        <a:pt x="2623" y="29"/>
                      </a:lnTo>
                      <a:lnTo>
                        <a:pt x="2624" y="36"/>
                      </a:lnTo>
                      <a:lnTo>
                        <a:pt x="2626" y="45"/>
                      </a:lnTo>
                      <a:lnTo>
                        <a:pt x="2628" y="53"/>
                      </a:lnTo>
                      <a:lnTo>
                        <a:pt x="2630" y="61"/>
                      </a:lnTo>
                      <a:lnTo>
                        <a:pt x="2631" y="66"/>
                      </a:lnTo>
                      <a:lnTo>
                        <a:pt x="2633" y="69"/>
                      </a:lnTo>
                      <a:lnTo>
                        <a:pt x="2635" y="68"/>
                      </a:lnTo>
                      <a:lnTo>
                        <a:pt x="2636" y="65"/>
                      </a:lnTo>
                      <a:lnTo>
                        <a:pt x="2638" y="60"/>
                      </a:lnTo>
                      <a:lnTo>
                        <a:pt x="2640" y="55"/>
                      </a:lnTo>
                      <a:lnTo>
                        <a:pt x="2642" y="52"/>
                      </a:lnTo>
                      <a:lnTo>
                        <a:pt x="2643" y="50"/>
                      </a:lnTo>
                      <a:lnTo>
                        <a:pt x="2645" y="51"/>
                      </a:lnTo>
                      <a:lnTo>
                        <a:pt x="2647" y="54"/>
                      </a:lnTo>
                      <a:lnTo>
                        <a:pt x="2648" y="58"/>
                      </a:lnTo>
                      <a:lnTo>
                        <a:pt x="2650" y="62"/>
                      </a:lnTo>
                      <a:lnTo>
                        <a:pt x="2652" y="66"/>
                      </a:lnTo>
                      <a:lnTo>
                        <a:pt x="2654" y="67"/>
                      </a:lnTo>
                      <a:lnTo>
                        <a:pt x="2655" y="66"/>
                      </a:lnTo>
                      <a:lnTo>
                        <a:pt x="2657" y="62"/>
                      </a:lnTo>
                      <a:lnTo>
                        <a:pt x="2659" y="57"/>
                      </a:lnTo>
                      <a:lnTo>
                        <a:pt x="2660" y="52"/>
                      </a:lnTo>
                      <a:lnTo>
                        <a:pt x="2662" y="48"/>
                      </a:lnTo>
                      <a:lnTo>
                        <a:pt x="2664" y="46"/>
                      </a:lnTo>
                      <a:lnTo>
                        <a:pt x="2665" y="47"/>
                      </a:lnTo>
                      <a:lnTo>
                        <a:pt x="2667" y="50"/>
                      </a:lnTo>
                      <a:lnTo>
                        <a:pt x="2669" y="54"/>
                      </a:lnTo>
                      <a:lnTo>
                        <a:pt x="2671" y="60"/>
                      </a:lnTo>
                      <a:lnTo>
                        <a:pt x="2672" y="65"/>
                      </a:lnTo>
                      <a:lnTo>
                        <a:pt x="2674" y="67"/>
                      </a:lnTo>
                      <a:lnTo>
                        <a:pt x="2676" y="67"/>
                      </a:lnTo>
                      <a:lnTo>
                        <a:pt x="2677" y="64"/>
                      </a:lnTo>
                      <a:lnTo>
                        <a:pt x="2679" y="58"/>
                      </a:lnTo>
                      <a:lnTo>
                        <a:pt x="2681" y="50"/>
                      </a:lnTo>
                      <a:lnTo>
                        <a:pt x="2683" y="42"/>
                      </a:lnTo>
                      <a:lnTo>
                        <a:pt x="2684" y="35"/>
                      </a:lnTo>
                      <a:lnTo>
                        <a:pt x="2686" y="29"/>
                      </a:lnTo>
                      <a:lnTo>
                        <a:pt x="2688" y="24"/>
                      </a:lnTo>
                      <a:lnTo>
                        <a:pt x="2689" y="22"/>
                      </a:lnTo>
                      <a:lnTo>
                        <a:pt x="2691" y="22"/>
                      </a:lnTo>
                      <a:lnTo>
                        <a:pt x="2693" y="22"/>
                      </a:lnTo>
                      <a:lnTo>
                        <a:pt x="2695" y="22"/>
                      </a:lnTo>
                      <a:lnTo>
                        <a:pt x="2696" y="22"/>
                      </a:lnTo>
                      <a:lnTo>
                        <a:pt x="2698" y="21"/>
                      </a:lnTo>
                      <a:lnTo>
                        <a:pt x="2700" y="19"/>
                      </a:lnTo>
                      <a:lnTo>
                        <a:pt x="2701" y="17"/>
                      </a:lnTo>
                      <a:lnTo>
                        <a:pt x="2703" y="14"/>
                      </a:lnTo>
                      <a:lnTo>
                        <a:pt x="2705" y="11"/>
                      </a:lnTo>
                      <a:lnTo>
                        <a:pt x="2707" y="8"/>
                      </a:lnTo>
                      <a:lnTo>
                        <a:pt x="2708" y="6"/>
                      </a:lnTo>
                      <a:lnTo>
                        <a:pt x="2710" y="4"/>
                      </a:lnTo>
                      <a:lnTo>
                        <a:pt x="2712" y="2"/>
                      </a:lnTo>
                      <a:lnTo>
                        <a:pt x="2713" y="2"/>
                      </a:lnTo>
                      <a:lnTo>
                        <a:pt x="2715" y="1"/>
                      </a:lnTo>
                      <a:lnTo>
                        <a:pt x="2717" y="0"/>
                      </a:lnTo>
                      <a:lnTo>
                        <a:pt x="2719" y="1"/>
                      </a:lnTo>
                      <a:lnTo>
                        <a:pt x="2720" y="2"/>
                      </a:lnTo>
                      <a:lnTo>
                        <a:pt x="2722" y="3"/>
                      </a:lnTo>
                      <a:lnTo>
                        <a:pt x="2724" y="5"/>
                      </a:lnTo>
                      <a:lnTo>
                        <a:pt x="2725" y="8"/>
                      </a:lnTo>
                      <a:lnTo>
                        <a:pt x="2727" y="11"/>
                      </a:lnTo>
                      <a:lnTo>
                        <a:pt x="2729" y="13"/>
                      </a:lnTo>
                      <a:lnTo>
                        <a:pt x="2731" y="15"/>
                      </a:lnTo>
                      <a:lnTo>
                        <a:pt x="2732" y="17"/>
                      </a:lnTo>
                      <a:lnTo>
                        <a:pt x="2734" y="17"/>
                      </a:lnTo>
                      <a:lnTo>
                        <a:pt x="2735" y="17"/>
                      </a:lnTo>
                      <a:lnTo>
                        <a:pt x="2737" y="16"/>
                      </a:lnTo>
                      <a:lnTo>
                        <a:pt x="2739" y="15"/>
                      </a:lnTo>
                      <a:lnTo>
                        <a:pt x="2741" y="15"/>
                      </a:lnTo>
                      <a:lnTo>
                        <a:pt x="2743" y="16"/>
                      </a:lnTo>
                      <a:lnTo>
                        <a:pt x="2744" y="18"/>
                      </a:lnTo>
                      <a:lnTo>
                        <a:pt x="2746" y="22"/>
                      </a:lnTo>
                      <a:lnTo>
                        <a:pt x="2747" y="27"/>
                      </a:lnTo>
                      <a:lnTo>
                        <a:pt x="2749" y="32"/>
                      </a:lnTo>
                      <a:lnTo>
                        <a:pt x="2751" y="38"/>
                      </a:lnTo>
                      <a:lnTo>
                        <a:pt x="2753" y="43"/>
                      </a:lnTo>
                      <a:lnTo>
                        <a:pt x="2755" y="47"/>
                      </a:lnTo>
                      <a:lnTo>
                        <a:pt x="2756" y="48"/>
                      </a:lnTo>
                      <a:lnTo>
                        <a:pt x="2758" y="48"/>
                      </a:lnTo>
                      <a:lnTo>
                        <a:pt x="2759" y="46"/>
                      </a:lnTo>
                      <a:lnTo>
                        <a:pt x="2761" y="42"/>
                      </a:lnTo>
                      <a:lnTo>
                        <a:pt x="2763" y="36"/>
                      </a:lnTo>
                      <a:lnTo>
                        <a:pt x="2765" y="31"/>
                      </a:lnTo>
                      <a:lnTo>
                        <a:pt x="2767" y="26"/>
                      </a:lnTo>
                      <a:lnTo>
                        <a:pt x="2768" y="22"/>
                      </a:lnTo>
                      <a:lnTo>
                        <a:pt x="2770" y="19"/>
                      </a:lnTo>
                      <a:lnTo>
                        <a:pt x="2771" y="17"/>
                      </a:lnTo>
                      <a:lnTo>
                        <a:pt x="2773" y="16"/>
                      </a:lnTo>
                      <a:lnTo>
                        <a:pt x="2775" y="17"/>
                      </a:lnTo>
                      <a:lnTo>
                        <a:pt x="2777" y="17"/>
                      </a:lnTo>
                      <a:lnTo>
                        <a:pt x="2778" y="18"/>
                      </a:lnTo>
                      <a:lnTo>
                        <a:pt x="2780" y="19"/>
                      </a:lnTo>
                      <a:lnTo>
                        <a:pt x="2782" y="21"/>
                      </a:lnTo>
                      <a:lnTo>
                        <a:pt x="2783" y="23"/>
                      </a:lnTo>
                      <a:lnTo>
                        <a:pt x="2785" y="26"/>
                      </a:lnTo>
                      <a:lnTo>
                        <a:pt x="2787" y="29"/>
                      </a:lnTo>
                      <a:lnTo>
                        <a:pt x="2789" y="33"/>
                      </a:lnTo>
                      <a:lnTo>
                        <a:pt x="2790" y="37"/>
                      </a:lnTo>
                      <a:lnTo>
                        <a:pt x="2792" y="42"/>
                      </a:lnTo>
                      <a:lnTo>
                        <a:pt x="2794" y="46"/>
                      </a:lnTo>
                      <a:lnTo>
                        <a:pt x="2795" y="49"/>
                      </a:lnTo>
                      <a:lnTo>
                        <a:pt x="2797" y="51"/>
                      </a:lnTo>
                      <a:lnTo>
                        <a:pt x="2799" y="53"/>
                      </a:lnTo>
                      <a:lnTo>
                        <a:pt x="2801" y="54"/>
                      </a:lnTo>
                      <a:lnTo>
                        <a:pt x="2802" y="56"/>
                      </a:lnTo>
                      <a:lnTo>
                        <a:pt x="2804" y="59"/>
                      </a:lnTo>
                      <a:lnTo>
                        <a:pt x="2806" y="63"/>
                      </a:lnTo>
                      <a:lnTo>
                        <a:pt x="2807" y="69"/>
                      </a:lnTo>
                      <a:lnTo>
                        <a:pt x="2809" y="77"/>
                      </a:lnTo>
                      <a:lnTo>
                        <a:pt x="2811" y="84"/>
                      </a:lnTo>
                      <a:lnTo>
                        <a:pt x="2813" y="91"/>
                      </a:lnTo>
                      <a:lnTo>
                        <a:pt x="2814" y="95"/>
                      </a:lnTo>
                      <a:lnTo>
                        <a:pt x="2816" y="96"/>
                      </a:lnTo>
                      <a:lnTo>
                        <a:pt x="2818" y="93"/>
                      </a:lnTo>
                      <a:lnTo>
                        <a:pt x="2819" y="87"/>
                      </a:lnTo>
                      <a:lnTo>
                        <a:pt x="2821" y="78"/>
                      </a:lnTo>
                      <a:lnTo>
                        <a:pt x="2823" y="67"/>
                      </a:lnTo>
                      <a:lnTo>
                        <a:pt x="2825" y="57"/>
                      </a:lnTo>
                      <a:lnTo>
                        <a:pt x="2826" y="49"/>
                      </a:lnTo>
                      <a:lnTo>
                        <a:pt x="2828" y="46"/>
                      </a:lnTo>
                      <a:lnTo>
                        <a:pt x="2830" y="47"/>
                      </a:lnTo>
                      <a:lnTo>
                        <a:pt x="2831" y="52"/>
                      </a:lnTo>
                      <a:lnTo>
                        <a:pt x="2833" y="61"/>
                      </a:lnTo>
                      <a:lnTo>
                        <a:pt x="2835" y="72"/>
                      </a:lnTo>
                      <a:lnTo>
                        <a:pt x="2837" y="82"/>
                      </a:lnTo>
                      <a:lnTo>
                        <a:pt x="2838" y="90"/>
                      </a:lnTo>
                      <a:lnTo>
                        <a:pt x="2840" y="94"/>
                      </a:lnTo>
                      <a:lnTo>
                        <a:pt x="2842" y="94"/>
                      </a:lnTo>
                      <a:lnTo>
                        <a:pt x="2843" y="90"/>
                      </a:lnTo>
                      <a:lnTo>
                        <a:pt x="2845" y="84"/>
                      </a:lnTo>
                      <a:lnTo>
                        <a:pt x="2847" y="76"/>
                      </a:lnTo>
                      <a:lnTo>
                        <a:pt x="2849" y="70"/>
                      </a:lnTo>
                      <a:lnTo>
                        <a:pt x="2850" y="66"/>
                      </a:lnTo>
                      <a:lnTo>
                        <a:pt x="2852" y="65"/>
                      </a:lnTo>
                      <a:lnTo>
                        <a:pt x="2854" y="68"/>
                      </a:lnTo>
                      <a:lnTo>
                        <a:pt x="2855" y="75"/>
                      </a:lnTo>
                      <a:lnTo>
                        <a:pt x="2857" y="84"/>
                      </a:lnTo>
                      <a:lnTo>
                        <a:pt x="2859" y="93"/>
                      </a:lnTo>
                      <a:lnTo>
                        <a:pt x="2861" y="101"/>
                      </a:lnTo>
                      <a:lnTo>
                        <a:pt x="2862" y="106"/>
                      </a:lnTo>
                      <a:lnTo>
                        <a:pt x="2864" y="108"/>
                      </a:lnTo>
                      <a:lnTo>
                        <a:pt x="2866" y="107"/>
                      </a:lnTo>
                      <a:lnTo>
                        <a:pt x="2867" y="102"/>
                      </a:lnTo>
                      <a:lnTo>
                        <a:pt x="2869" y="96"/>
                      </a:lnTo>
                      <a:lnTo>
                        <a:pt x="2871" y="88"/>
                      </a:lnTo>
                      <a:lnTo>
                        <a:pt x="2872" y="82"/>
                      </a:lnTo>
                      <a:lnTo>
                        <a:pt x="2874" y="77"/>
                      </a:lnTo>
                      <a:lnTo>
                        <a:pt x="2876" y="74"/>
                      </a:lnTo>
                      <a:lnTo>
                        <a:pt x="2878" y="73"/>
                      </a:lnTo>
                      <a:lnTo>
                        <a:pt x="2879" y="75"/>
                      </a:lnTo>
                      <a:lnTo>
                        <a:pt x="2881" y="78"/>
                      </a:lnTo>
                      <a:lnTo>
                        <a:pt x="2883" y="82"/>
                      </a:lnTo>
                      <a:lnTo>
                        <a:pt x="2884" y="86"/>
                      </a:lnTo>
                      <a:lnTo>
                        <a:pt x="2886" y="89"/>
                      </a:lnTo>
                      <a:lnTo>
                        <a:pt x="2888" y="91"/>
                      </a:lnTo>
                      <a:lnTo>
                        <a:pt x="2890" y="90"/>
                      </a:lnTo>
                      <a:lnTo>
                        <a:pt x="2891" y="88"/>
                      </a:lnTo>
                      <a:lnTo>
                        <a:pt x="2893" y="84"/>
                      </a:lnTo>
                      <a:lnTo>
                        <a:pt x="2895" y="79"/>
                      </a:lnTo>
                      <a:lnTo>
                        <a:pt x="2896" y="73"/>
                      </a:lnTo>
                      <a:lnTo>
                        <a:pt x="2898" y="67"/>
                      </a:lnTo>
                      <a:lnTo>
                        <a:pt x="2900" y="62"/>
                      </a:lnTo>
                      <a:lnTo>
                        <a:pt x="2902" y="59"/>
                      </a:lnTo>
                      <a:lnTo>
                        <a:pt x="2903" y="58"/>
                      </a:lnTo>
                      <a:lnTo>
                        <a:pt x="2905" y="60"/>
                      </a:lnTo>
                      <a:lnTo>
                        <a:pt x="2907" y="64"/>
                      </a:lnTo>
                      <a:lnTo>
                        <a:pt x="2908" y="70"/>
                      </a:lnTo>
                      <a:lnTo>
                        <a:pt x="2910" y="77"/>
                      </a:lnTo>
                      <a:lnTo>
                        <a:pt x="2912" y="84"/>
                      </a:lnTo>
                      <a:lnTo>
                        <a:pt x="2913" y="89"/>
                      </a:lnTo>
                      <a:lnTo>
                        <a:pt x="2915" y="93"/>
                      </a:lnTo>
                      <a:lnTo>
                        <a:pt x="2917" y="93"/>
                      </a:lnTo>
                      <a:lnTo>
                        <a:pt x="2918" y="91"/>
                      </a:lnTo>
                      <a:lnTo>
                        <a:pt x="2920" y="86"/>
                      </a:lnTo>
                      <a:lnTo>
                        <a:pt x="2922" y="79"/>
                      </a:lnTo>
                      <a:lnTo>
                        <a:pt x="2924" y="72"/>
                      </a:lnTo>
                      <a:lnTo>
                        <a:pt x="2925" y="66"/>
                      </a:lnTo>
                      <a:lnTo>
                        <a:pt x="2927" y="61"/>
                      </a:lnTo>
                      <a:lnTo>
                        <a:pt x="2929" y="58"/>
                      </a:lnTo>
                      <a:lnTo>
                        <a:pt x="2930" y="58"/>
                      </a:lnTo>
                      <a:lnTo>
                        <a:pt x="2932" y="59"/>
                      </a:lnTo>
                      <a:lnTo>
                        <a:pt x="2934" y="61"/>
                      </a:lnTo>
                      <a:lnTo>
                        <a:pt x="2936" y="64"/>
                      </a:lnTo>
                      <a:lnTo>
                        <a:pt x="2937" y="66"/>
                      </a:lnTo>
                      <a:lnTo>
                        <a:pt x="2939" y="67"/>
                      </a:lnTo>
                      <a:lnTo>
                        <a:pt x="2941" y="67"/>
                      </a:lnTo>
                      <a:lnTo>
                        <a:pt x="2942" y="67"/>
                      </a:lnTo>
                      <a:lnTo>
                        <a:pt x="2944" y="66"/>
                      </a:lnTo>
                      <a:lnTo>
                        <a:pt x="2946" y="66"/>
                      </a:lnTo>
                      <a:lnTo>
                        <a:pt x="2948" y="67"/>
                      </a:lnTo>
                      <a:lnTo>
                        <a:pt x="2949" y="69"/>
                      </a:lnTo>
                      <a:lnTo>
                        <a:pt x="2951" y="72"/>
                      </a:lnTo>
                      <a:lnTo>
                        <a:pt x="2953" y="77"/>
                      </a:lnTo>
                      <a:lnTo>
                        <a:pt x="2954" y="81"/>
                      </a:lnTo>
                      <a:lnTo>
                        <a:pt x="2956" y="84"/>
                      </a:lnTo>
                      <a:lnTo>
                        <a:pt x="2958" y="86"/>
                      </a:lnTo>
                      <a:lnTo>
                        <a:pt x="2960" y="86"/>
                      </a:lnTo>
                      <a:lnTo>
                        <a:pt x="2961" y="84"/>
                      </a:lnTo>
                      <a:lnTo>
                        <a:pt x="2963" y="81"/>
                      </a:lnTo>
                      <a:lnTo>
                        <a:pt x="2965" y="78"/>
                      </a:lnTo>
                      <a:lnTo>
                        <a:pt x="2966" y="75"/>
                      </a:lnTo>
                      <a:lnTo>
                        <a:pt x="2968" y="73"/>
                      </a:lnTo>
                      <a:lnTo>
                        <a:pt x="2970" y="74"/>
                      </a:lnTo>
                      <a:lnTo>
                        <a:pt x="2972" y="76"/>
                      </a:lnTo>
                      <a:lnTo>
                        <a:pt x="2973" y="80"/>
                      </a:lnTo>
                      <a:lnTo>
                        <a:pt x="2975" y="85"/>
                      </a:lnTo>
                      <a:lnTo>
                        <a:pt x="2977" y="89"/>
                      </a:lnTo>
                      <a:lnTo>
                        <a:pt x="2978" y="92"/>
                      </a:lnTo>
                      <a:lnTo>
                        <a:pt x="2980" y="92"/>
                      </a:lnTo>
                      <a:lnTo>
                        <a:pt x="2982" y="90"/>
                      </a:lnTo>
                      <a:lnTo>
                        <a:pt x="2984" y="84"/>
                      </a:lnTo>
                      <a:lnTo>
                        <a:pt x="2985" y="77"/>
                      </a:lnTo>
                      <a:lnTo>
                        <a:pt x="2987" y="69"/>
                      </a:lnTo>
                      <a:lnTo>
                        <a:pt x="2989" y="62"/>
                      </a:lnTo>
                      <a:lnTo>
                        <a:pt x="2990" y="57"/>
                      </a:lnTo>
                      <a:lnTo>
                        <a:pt x="2992" y="56"/>
                      </a:lnTo>
                      <a:lnTo>
                        <a:pt x="2994" y="60"/>
                      </a:lnTo>
                      <a:lnTo>
                        <a:pt x="2996" y="68"/>
                      </a:lnTo>
                      <a:lnTo>
                        <a:pt x="2997" y="80"/>
                      </a:lnTo>
                      <a:lnTo>
                        <a:pt x="2999" y="94"/>
                      </a:lnTo>
                      <a:lnTo>
                        <a:pt x="3001" y="108"/>
                      </a:lnTo>
                      <a:lnTo>
                        <a:pt x="3002" y="120"/>
                      </a:lnTo>
                      <a:lnTo>
                        <a:pt x="3004" y="128"/>
                      </a:lnTo>
                      <a:lnTo>
                        <a:pt x="3006" y="133"/>
                      </a:lnTo>
                      <a:lnTo>
                        <a:pt x="3008" y="133"/>
                      </a:lnTo>
                      <a:lnTo>
                        <a:pt x="3009" y="130"/>
                      </a:lnTo>
                      <a:lnTo>
                        <a:pt x="3011" y="126"/>
                      </a:lnTo>
                      <a:lnTo>
                        <a:pt x="3013" y="121"/>
                      </a:lnTo>
                      <a:lnTo>
                        <a:pt x="3014" y="119"/>
                      </a:lnTo>
                      <a:lnTo>
                        <a:pt x="3016" y="119"/>
                      </a:lnTo>
                      <a:lnTo>
                        <a:pt x="3018" y="123"/>
                      </a:lnTo>
                      <a:lnTo>
                        <a:pt x="3020" y="129"/>
                      </a:lnTo>
                      <a:lnTo>
                        <a:pt x="3021" y="137"/>
                      </a:lnTo>
                      <a:lnTo>
                        <a:pt x="3023" y="145"/>
                      </a:lnTo>
                      <a:lnTo>
                        <a:pt x="3025" y="150"/>
                      </a:lnTo>
                      <a:lnTo>
                        <a:pt x="3026" y="153"/>
                      </a:lnTo>
                      <a:lnTo>
                        <a:pt x="3028" y="153"/>
                      </a:lnTo>
                      <a:lnTo>
                        <a:pt x="3030" y="149"/>
                      </a:lnTo>
                      <a:lnTo>
                        <a:pt x="3032" y="143"/>
                      </a:lnTo>
                      <a:lnTo>
                        <a:pt x="3033" y="137"/>
                      </a:lnTo>
                      <a:lnTo>
                        <a:pt x="3035" y="131"/>
                      </a:lnTo>
                      <a:lnTo>
                        <a:pt x="3036" y="126"/>
                      </a:lnTo>
                      <a:lnTo>
                        <a:pt x="3038" y="124"/>
                      </a:lnTo>
                      <a:lnTo>
                        <a:pt x="3040" y="125"/>
                      </a:lnTo>
                      <a:lnTo>
                        <a:pt x="3042" y="127"/>
                      </a:lnTo>
                      <a:lnTo>
                        <a:pt x="3044" y="130"/>
                      </a:lnTo>
                      <a:lnTo>
                        <a:pt x="3045" y="133"/>
                      </a:lnTo>
                      <a:lnTo>
                        <a:pt x="3047" y="134"/>
                      </a:lnTo>
                      <a:lnTo>
                        <a:pt x="3048" y="134"/>
                      </a:lnTo>
                      <a:lnTo>
                        <a:pt x="3050" y="133"/>
                      </a:lnTo>
                      <a:lnTo>
                        <a:pt x="3052" y="130"/>
                      </a:lnTo>
                      <a:lnTo>
                        <a:pt x="3054" y="128"/>
                      </a:lnTo>
                      <a:lnTo>
                        <a:pt x="3056" y="126"/>
                      </a:lnTo>
                      <a:lnTo>
                        <a:pt x="3057" y="124"/>
                      </a:lnTo>
                      <a:lnTo>
                        <a:pt x="3059" y="124"/>
                      </a:lnTo>
                      <a:lnTo>
                        <a:pt x="3060" y="125"/>
                      </a:lnTo>
                      <a:lnTo>
                        <a:pt x="3062" y="127"/>
                      </a:lnTo>
                      <a:lnTo>
                        <a:pt x="3064" y="129"/>
                      </a:lnTo>
                      <a:lnTo>
                        <a:pt x="3066" y="130"/>
                      </a:lnTo>
                      <a:lnTo>
                        <a:pt x="3068" y="131"/>
                      </a:lnTo>
                      <a:lnTo>
                        <a:pt x="3069" y="131"/>
                      </a:lnTo>
                      <a:lnTo>
                        <a:pt x="3071" y="130"/>
                      </a:lnTo>
                      <a:lnTo>
                        <a:pt x="3072" y="130"/>
                      </a:lnTo>
                      <a:lnTo>
                        <a:pt x="3074" y="130"/>
                      </a:lnTo>
                      <a:lnTo>
                        <a:pt x="3076" y="130"/>
                      </a:lnTo>
                      <a:lnTo>
                        <a:pt x="3078" y="131"/>
                      </a:lnTo>
                      <a:lnTo>
                        <a:pt x="3079" y="133"/>
                      </a:lnTo>
                      <a:lnTo>
                        <a:pt x="3081" y="134"/>
                      </a:lnTo>
                      <a:lnTo>
                        <a:pt x="3083" y="135"/>
                      </a:lnTo>
                      <a:lnTo>
                        <a:pt x="3084" y="135"/>
                      </a:lnTo>
                      <a:lnTo>
                        <a:pt x="3086" y="135"/>
                      </a:lnTo>
                      <a:lnTo>
                        <a:pt x="3088" y="134"/>
                      </a:lnTo>
                      <a:lnTo>
                        <a:pt x="3090" y="133"/>
                      </a:lnTo>
                      <a:lnTo>
                        <a:pt x="3091" y="132"/>
                      </a:lnTo>
                      <a:lnTo>
                        <a:pt x="3093" y="131"/>
                      </a:lnTo>
                      <a:lnTo>
                        <a:pt x="3095" y="131"/>
                      </a:lnTo>
                      <a:lnTo>
                        <a:pt x="3096" y="132"/>
                      </a:lnTo>
                      <a:lnTo>
                        <a:pt x="3098" y="133"/>
                      </a:lnTo>
                      <a:lnTo>
                        <a:pt x="3100" y="134"/>
                      </a:lnTo>
                      <a:lnTo>
                        <a:pt x="3102" y="134"/>
                      </a:lnTo>
                      <a:lnTo>
                        <a:pt x="3103" y="135"/>
                      </a:lnTo>
                      <a:lnTo>
                        <a:pt x="3105" y="134"/>
                      </a:lnTo>
                      <a:lnTo>
                        <a:pt x="3107" y="133"/>
                      </a:lnTo>
                      <a:lnTo>
                        <a:pt x="3108" y="132"/>
                      </a:lnTo>
                      <a:lnTo>
                        <a:pt x="3110" y="130"/>
                      </a:lnTo>
                      <a:lnTo>
                        <a:pt x="3112" y="129"/>
                      </a:lnTo>
                      <a:lnTo>
                        <a:pt x="3114" y="128"/>
                      </a:lnTo>
                      <a:lnTo>
                        <a:pt x="3115" y="128"/>
                      </a:lnTo>
                      <a:lnTo>
                        <a:pt x="3117" y="129"/>
                      </a:lnTo>
                      <a:lnTo>
                        <a:pt x="3119" y="130"/>
                      </a:lnTo>
                      <a:lnTo>
                        <a:pt x="3120" y="132"/>
                      </a:lnTo>
                      <a:lnTo>
                        <a:pt x="3122" y="135"/>
                      </a:lnTo>
                      <a:lnTo>
                        <a:pt x="3124" y="138"/>
                      </a:lnTo>
                      <a:lnTo>
                        <a:pt x="3125" y="142"/>
                      </a:lnTo>
                      <a:lnTo>
                        <a:pt x="3127" y="146"/>
                      </a:lnTo>
                      <a:lnTo>
                        <a:pt x="3129" y="151"/>
                      </a:lnTo>
                      <a:lnTo>
                        <a:pt x="3131" y="155"/>
                      </a:lnTo>
                      <a:lnTo>
                        <a:pt x="3132" y="159"/>
                      </a:lnTo>
                      <a:lnTo>
                        <a:pt x="3134" y="162"/>
                      </a:lnTo>
                      <a:lnTo>
                        <a:pt x="3136" y="164"/>
                      </a:lnTo>
                      <a:lnTo>
                        <a:pt x="3137" y="163"/>
                      </a:lnTo>
                      <a:lnTo>
                        <a:pt x="3139" y="159"/>
                      </a:lnTo>
                      <a:lnTo>
                        <a:pt x="3141" y="153"/>
                      </a:lnTo>
                      <a:lnTo>
                        <a:pt x="3143" y="146"/>
                      </a:lnTo>
                      <a:lnTo>
                        <a:pt x="3144" y="139"/>
                      </a:lnTo>
                      <a:lnTo>
                        <a:pt x="3146" y="132"/>
                      </a:lnTo>
                      <a:lnTo>
                        <a:pt x="3148" y="127"/>
                      </a:lnTo>
                      <a:lnTo>
                        <a:pt x="3149" y="124"/>
                      </a:lnTo>
                      <a:lnTo>
                        <a:pt x="3151" y="124"/>
                      </a:lnTo>
                      <a:lnTo>
                        <a:pt x="3153" y="126"/>
                      </a:lnTo>
                      <a:lnTo>
                        <a:pt x="3155" y="130"/>
                      </a:lnTo>
                      <a:lnTo>
                        <a:pt x="3156" y="135"/>
                      </a:lnTo>
                      <a:lnTo>
                        <a:pt x="3158" y="139"/>
                      </a:lnTo>
                      <a:lnTo>
                        <a:pt x="3160" y="142"/>
                      </a:lnTo>
                      <a:lnTo>
                        <a:pt x="3161" y="143"/>
                      </a:lnTo>
                      <a:lnTo>
                        <a:pt x="3163" y="143"/>
                      </a:lnTo>
                      <a:lnTo>
                        <a:pt x="3165" y="141"/>
                      </a:lnTo>
                      <a:lnTo>
                        <a:pt x="3167" y="139"/>
                      </a:lnTo>
                      <a:lnTo>
                        <a:pt x="3168" y="137"/>
                      </a:lnTo>
                      <a:lnTo>
                        <a:pt x="3170" y="136"/>
                      </a:lnTo>
                      <a:lnTo>
                        <a:pt x="3171" y="137"/>
                      </a:lnTo>
                      <a:lnTo>
                        <a:pt x="3173" y="139"/>
                      </a:lnTo>
                      <a:lnTo>
                        <a:pt x="3175" y="142"/>
                      </a:lnTo>
                      <a:lnTo>
                        <a:pt x="3177" y="145"/>
                      </a:lnTo>
                      <a:lnTo>
                        <a:pt x="3179" y="147"/>
                      </a:lnTo>
                      <a:lnTo>
                        <a:pt x="3180" y="148"/>
                      </a:lnTo>
                      <a:lnTo>
                        <a:pt x="3182" y="147"/>
                      </a:lnTo>
                      <a:lnTo>
                        <a:pt x="3183" y="145"/>
                      </a:lnTo>
                      <a:lnTo>
                        <a:pt x="3185" y="141"/>
                      </a:lnTo>
                      <a:lnTo>
                        <a:pt x="3187" y="137"/>
                      </a:lnTo>
                      <a:lnTo>
                        <a:pt x="3189" y="134"/>
                      </a:lnTo>
                      <a:lnTo>
                        <a:pt x="3191" y="132"/>
                      </a:lnTo>
                      <a:lnTo>
                        <a:pt x="3192" y="131"/>
                      </a:lnTo>
                      <a:lnTo>
                        <a:pt x="3194" y="133"/>
                      </a:lnTo>
                      <a:lnTo>
                        <a:pt x="3195" y="135"/>
                      </a:lnTo>
                      <a:lnTo>
                        <a:pt x="3197" y="139"/>
                      </a:lnTo>
                      <a:lnTo>
                        <a:pt x="3199" y="143"/>
                      </a:lnTo>
                      <a:lnTo>
                        <a:pt x="3201" y="146"/>
                      </a:lnTo>
                      <a:lnTo>
                        <a:pt x="3203" y="147"/>
                      </a:lnTo>
                      <a:lnTo>
                        <a:pt x="3204" y="147"/>
                      </a:lnTo>
                      <a:lnTo>
                        <a:pt x="3206" y="145"/>
                      </a:lnTo>
                      <a:lnTo>
                        <a:pt x="3207" y="142"/>
                      </a:lnTo>
                      <a:lnTo>
                        <a:pt x="3209" y="138"/>
                      </a:lnTo>
                      <a:lnTo>
                        <a:pt x="3211" y="135"/>
                      </a:lnTo>
                      <a:lnTo>
                        <a:pt x="3213" y="132"/>
                      </a:lnTo>
                      <a:lnTo>
                        <a:pt x="3214" y="131"/>
                      </a:lnTo>
                      <a:lnTo>
                        <a:pt x="3216" y="132"/>
                      </a:lnTo>
                      <a:lnTo>
                        <a:pt x="3218" y="134"/>
                      </a:lnTo>
                      <a:lnTo>
                        <a:pt x="3219" y="137"/>
                      </a:lnTo>
                      <a:lnTo>
                        <a:pt x="3221" y="140"/>
                      </a:lnTo>
                      <a:lnTo>
                        <a:pt x="3223" y="143"/>
                      </a:lnTo>
                      <a:lnTo>
                        <a:pt x="3225" y="146"/>
                      </a:lnTo>
                      <a:lnTo>
                        <a:pt x="3226" y="147"/>
                      </a:lnTo>
                      <a:lnTo>
                        <a:pt x="3228" y="147"/>
                      </a:lnTo>
                      <a:lnTo>
                        <a:pt x="3230" y="147"/>
                      </a:lnTo>
                      <a:lnTo>
                        <a:pt x="3231" y="147"/>
                      </a:lnTo>
                      <a:lnTo>
                        <a:pt x="3233" y="146"/>
                      </a:lnTo>
                      <a:lnTo>
                        <a:pt x="3235" y="147"/>
                      </a:lnTo>
                      <a:lnTo>
                        <a:pt x="3237" y="148"/>
                      </a:lnTo>
                      <a:lnTo>
                        <a:pt x="3238" y="151"/>
                      </a:lnTo>
                      <a:lnTo>
                        <a:pt x="3240" y="153"/>
                      </a:lnTo>
                      <a:lnTo>
                        <a:pt x="3242" y="155"/>
                      </a:lnTo>
                      <a:lnTo>
                        <a:pt x="3243" y="156"/>
                      </a:lnTo>
                      <a:lnTo>
                        <a:pt x="3245" y="156"/>
                      </a:lnTo>
                      <a:lnTo>
                        <a:pt x="3247" y="154"/>
                      </a:lnTo>
                      <a:lnTo>
                        <a:pt x="3249" y="151"/>
                      </a:lnTo>
                      <a:lnTo>
                        <a:pt x="3250" y="147"/>
                      </a:lnTo>
                      <a:lnTo>
                        <a:pt x="3252" y="142"/>
                      </a:lnTo>
                      <a:lnTo>
                        <a:pt x="3254" y="139"/>
                      </a:lnTo>
                      <a:lnTo>
                        <a:pt x="3255" y="136"/>
                      </a:lnTo>
                      <a:lnTo>
                        <a:pt x="3257" y="135"/>
                      </a:lnTo>
                      <a:lnTo>
                        <a:pt x="3259" y="137"/>
                      </a:lnTo>
                      <a:lnTo>
                        <a:pt x="3261" y="140"/>
                      </a:lnTo>
                      <a:lnTo>
                        <a:pt x="3262" y="144"/>
                      </a:lnTo>
                      <a:lnTo>
                        <a:pt x="3264" y="149"/>
                      </a:lnTo>
                      <a:lnTo>
                        <a:pt x="3266" y="154"/>
                      </a:lnTo>
                      <a:lnTo>
                        <a:pt x="3267" y="157"/>
                      </a:lnTo>
                      <a:lnTo>
                        <a:pt x="3269" y="160"/>
                      </a:lnTo>
                      <a:lnTo>
                        <a:pt x="3271" y="161"/>
                      </a:lnTo>
                      <a:lnTo>
                        <a:pt x="3273" y="161"/>
                      </a:lnTo>
                      <a:lnTo>
                        <a:pt x="3274" y="161"/>
                      </a:lnTo>
                      <a:lnTo>
                        <a:pt x="3276" y="161"/>
                      </a:lnTo>
                      <a:lnTo>
                        <a:pt x="3278" y="162"/>
                      </a:lnTo>
                      <a:lnTo>
                        <a:pt x="3279" y="163"/>
                      </a:lnTo>
                      <a:lnTo>
                        <a:pt x="3281" y="165"/>
                      </a:lnTo>
                      <a:lnTo>
                        <a:pt x="3283" y="166"/>
                      </a:lnTo>
                      <a:lnTo>
                        <a:pt x="3285" y="168"/>
                      </a:lnTo>
                      <a:lnTo>
                        <a:pt x="3286" y="169"/>
                      </a:lnTo>
                      <a:lnTo>
                        <a:pt x="3288" y="168"/>
                      </a:lnTo>
                      <a:lnTo>
                        <a:pt x="3290" y="166"/>
                      </a:lnTo>
                      <a:lnTo>
                        <a:pt x="3291" y="163"/>
                      </a:lnTo>
                      <a:lnTo>
                        <a:pt x="3293" y="159"/>
                      </a:lnTo>
                      <a:lnTo>
                        <a:pt x="3295" y="155"/>
                      </a:lnTo>
                      <a:lnTo>
                        <a:pt x="3297" y="153"/>
                      </a:lnTo>
                      <a:lnTo>
                        <a:pt x="3298" y="151"/>
                      </a:lnTo>
                      <a:lnTo>
                        <a:pt x="3300" y="151"/>
                      </a:lnTo>
                      <a:lnTo>
                        <a:pt x="3302" y="152"/>
                      </a:lnTo>
                      <a:lnTo>
                        <a:pt x="3303" y="154"/>
                      </a:lnTo>
                      <a:lnTo>
                        <a:pt x="3305" y="157"/>
                      </a:lnTo>
                      <a:lnTo>
                        <a:pt x="3307" y="159"/>
                      </a:lnTo>
                      <a:lnTo>
                        <a:pt x="3309" y="161"/>
                      </a:lnTo>
                      <a:lnTo>
                        <a:pt x="3310" y="161"/>
                      </a:lnTo>
                      <a:lnTo>
                        <a:pt x="3312" y="161"/>
                      </a:lnTo>
                      <a:lnTo>
                        <a:pt x="3314" y="160"/>
                      </a:lnTo>
                      <a:lnTo>
                        <a:pt x="3315" y="159"/>
                      </a:lnTo>
                      <a:lnTo>
                        <a:pt x="3317" y="158"/>
                      </a:lnTo>
                      <a:lnTo>
                        <a:pt x="3319" y="158"/>
                      </a:lnTo>
                      <a:lnTo>
                        <a:pt x="3320" y="157"/>
                      </a:lnTo>
                      <a:lnTo>
                        <a:pt x="3322" y="157"/>
                      </a:lnTo>
                      <a:lnTo>
                        <a:pt x="3324" y="157"/>
                      </a:lnTo>
                      <a:lnTo>
                        <a:pt x="3326" y="155"/>
                      </a:lnTo>
                      <a:lnTo>
                        <a:pt x="3327" y="153"/>
                      </a:lnTo>
                      <a:lnTo>
                        <a:pt x="3329" y="149"/>
                      </a:lnTo>
                      <a:lnTo>
                        <a:pt x="3331" y="145"/>
                      </a:lnTo>
                      <a:lnTo>
                        <a:pt x="3332" y="141"/>
                      </a:lnTo>
                      <a:lnTo>
                        <a:pt x="3334" y="137"/>
                      </a:lnTo>
                      <a:lnTo>
                        <a:pt x="3336" y="134"/>
                      </a:lnTo>
                      <a:lnTo>
                        <a:pt x="3338" y="134"/>
                      </a:lnTo>
                      <a:lnTo>
                        <a:pt x="3339" y="135"/>
                      </a:lnTo>
                      <a:lnTo>
                        <a:pt x="3341" y="139"/>
                      </a:lnTo>
                      <a:lnTo>
                        <a:pt x="3343" y="144"/>
                      </a:lnTo>
                      <a:lnTo>
                        <a:pt x="3344" y="149"/>
                      </a:lnTo>
                      <a:lnTo>
                        <a:pt x="3346" y="153"/>
                      </a:lnTo>
                      <a:lnTo>
                        <a:pt x="3348" y="156"/>
                      </a:lnTo>
                      <a:lnTo>
                        <a:pt x="3349" y="157"/>
                      </a:lnTo>
                      <a:lnTo>
                        <a:pt x="3351" y="155"/>
                      </a:lnTo>
                      <a:lnTo>
                        <a:pt x="3353" y="152"/>
                      </a:lnTo>
                      <a:lnTo>
                        <a:pt x="3355" y="148"/>
                      </a:lnTo>
                      <a:lnTo>
                        <a:pt x="3356" y="146"/>
                      </a:lnTo>
                      <a:lnTo>
                        <a:pt x="3358" y="145"/>
                      </a:lnTo>
                      <a:lnTo>
                        <a:pt x="3360" y="145"/>
                      </a:lnTo>
                      <a:lnTo>
                        <a:pt x="3361" y="148"/>
                      </a:lnTo>
                      <a:lnTo>
                        <a:pt x="3363" y="152"/>
                      </a:lnTo>
                      <a:lnTo>
                        <a:pt x="3365" y="156"/>
                      </a:lnTo>
                      <a:lnTo>
                        <a:pt x="3366" y="159"/>
                      </a:lnTo>
                      <a:lnTo>
                        <a:pt x="3368" y="161"/>
                      </a:lnTo>
                      <a:lnTo>
                        <a:pt x="3370" y="160"/>
                      </a:lnTo>
                      <a:lnTo>
                        <a:pt x="3372" y="157"/>
                      </a:lnTo>
                      <a:lnTo>
                        <a:pt x="3373" y="151"/>
                      </a:lnTo>
                      <a:lnTo>
                        <a:pt x="3375" y="145"/>
                      </a:lnTo>
                      <a:lnTo>
                        <a:pt x="3377" y="139"/>
                      </a:lnTo>
                      <a:lnTo>
                        <a:pt x="3378" y="135"/>
                      </a:lnTo>
                      <a:lnTo>
                        <a:pt x="3380" y="132"/>
                      </a:lnTo>
                      <a:lnTo>
                        <a:pt x="3382" y="132"/>
                      </a:lnTo>
                      <a:lnTo>
                        <a:pt x="3384" y="134"/>
                      </a:lnTo>
                      <a:lnTo>
                        <a:pt x="3385" y="137"/>
                      </a:lnTo>
                      <a:lnTo>
                        <a:pt x="3387" y="142"/>
                      </a:lnTo>
                      <a:lnTo>
                        <a:pt x="3389" y="147"/>
                      </a:lnTo>
                      <a:lnTo>
                        <a:pt x="3390" y="151"/>
                      </a:lnTo>
                      <a:lnTo>
                        <a:pt x="3392" y="155"/>
                      </a:lnTo>
                      <a:lnTo>
                        <a:pt x="3394" y="158"/>
                      </a:lnTo>
                      <a:lnTo>
                        <a:pt x="3396" y="160"/>
                      </a:lnTo>
                      <a:lnTo>
                        <a:pt x="3397" y="161"/>
                      </a:lnTo>
                      <a:lnTo>
                        <a:pt x="3399" y="163"/>
                      </a:lnTo>
                      <a:lnTo>
                        <a:pt x="3401" y="164"/>
                      </a:lnTo>
                      <a:lnTo>
                        <a:pt x="3402" y="165"/>
                      </a:lnTo>
                      <a:lnTo>
                        <a:pt x="3404" y="165"/>
                      </a:lnTo>
                      <a:lnTo>
                        <a:pt x="3406" y="165"/>
                      </a:lnTo>
                      <a:lnTo>
                        <a:pt x="3408" y="164"/>
                      </a:lnTo>
                      <a:lnTo>
                        <a:pt x="3409" y="162"/>
                      </a:lnTo>
                      <a:lnTo>
                        <a:pt x="3411" y="160"/>
                      </a:lnTo>
                      <a:lnTo>
                        <a:pt x="3413" y="158"/>
                      </a:lnTo>
                      <a:lnTo>
                        <a:pt x="3414" y="157"/>
                      </a:lnTo>
                      <a:lnTo>
                        <a:pt x="3416" y="155"/>
                      </a:lnTo>
                      <a:lnTo>
                        <a:pt x="3418" y="154"/>
                      </a:lnTo>
                      <a:lnTo>
                        <a:pt x="3420" y="153"/>
                      </a:lnTo>
                      <a:lnTo>
                        <a:pt x="3421" y="153"/>
                      </a:lnTo>
                      <a:lnTo>
                        <a:pt x="3423" y="152"/>
                      </a:lnTo>
                      <a:lnTo>
                        <a:pt x="3425" y="152"/>
                      </a:lnTo>
                      <a:lnTo>
                        <a:pt x="3426" y="150"/>
                      </a:lnTo>
                      <a:lnTo>
                        <a:pt x="3428" y="148"/>
                      </a:lnTo>
                      <a:lnTo>
                        <a:pt x="3430" y="146"/>
                      </a:lnTo>
                      <a:lnTo>
                        <a:pt x="3432" y="143"/>
                      </a:lnTo>
                      <a:lnTo>
                        <a:pt x="3433" y="140"/>
                      </a:lnTo>
                      <a:lnTo>
                        <a:pt x="3435" y="139"/>
                      </a:lnTo>
                      <a:lnTo>
                        <a:pt x="3437" y="138"/>
                      </a:lnTo>
                      <a:lnTo>
                        <a:pt x="3438" y="138"/>
                      </a:lnTo>
                      <a:lnTo>
                        <a:pt x="3440" y="139"/>
                      </a:lnTo>
                      <a:lnTo>
                        <a:pt x="3442" y="140"/>
                      </a:lnTo>
                      <a:lnTo>
                        <a:pt x="3444" y="141"/>
                      </a:lnTo>
                      <a:lnTo>
                        <a:pt x="3445" y="143"/>
                      </a:lnTo>
                      <a:lnTo>
                        <a:pt x="3447" y="143"/>
                      </a:lnTo>
                      <a:lnTo>
                        <a:pt x="3449" y="142"/>
                      </a:lnTo>
                      <a:lnTo>
                        <a:pt x="3450" y="141"/>
                      </a:lnTo>
                      <a:lnTo>
                        <a:pt x="3452" y="138"/>
                      </a:lnTo>
                      <a:lnTo>
                        <a:pt x="3454" y="135"/>
                      </a:lnTo>
                      <a:lnTo>
                        <a:pt x="3456" y="132"/>
                      </a:lnTo>
                      <a:lnTo>
                        <a:pt x="3457" y="130"/>
                      </a:lnTo>
                      <a:lnTo>
                        <a:pt x="3459" y="128"/>
                      </a:lnTo>
                      <a:lnTo>
                        <a:pt x="3461" y="127"/>
                      </a:lnTo>
                      <a:lnTo>
                        <a:pt x="3462" y="127"/>
                      </a:lnTo>
                      <a:lnTo>
                        <a:pt x="3464" y="128"/>
                      </a:lnTo>
                      <a:lnTo>
                        <a:pt x="3466" y="129"/>
                      </a:lnTo>
                      <a:lnTo>
                        <a:pt x="3468" y="130"/>
                      </a:lnTo>
                      <a:lnTo>
                        <a:pt x="3469" y="131"/>
                      </a:lnTo>
                      <a:lnTo>
                        <a:pt x="3471" y="131"/>
                      </a:lnTo>
                      <a:lnTo>
                        <a:pt x="3472" y="131"/>
                      </a:lnTo>
                      <a:lnTo>
                        <a:pt x="3474" y="130"/>
                      </a:lnTo>
                      <a:lnTo>
                        <a:pt x="3476" y="129"/>
                      </a:lnTo>
                      <a:lnTo>
                        <a:pt x="3478" y="128"/>
                      </a:lnTo>
                      <a:lnTo>
                        <a:pt x="3480" y="129"/>
                      </a:lnTo>
                      <a:lnTo>
                        <a:pt x="3481" y="130"/>
                      </a:lnTo>
                      <a:lnTo>
                        <a:pt x="3483" y="132"/>
                      </a:lnTo>
                      <a:lnTo>
                        <a:pt x="3484" y="135"/>
                      </a:lnTo>
                      <a:lnTo>
                        <a:pt x="3486" y="138"/>
                      </a:lnTo>
                      <a:lnTo>
                        <a:pt x="3488" y="140"/>
                      </a:lnTo>
                      <a:lnTo>
                        <a:pt x="3490" y="142"/>
                      </a:lnTo>
                      <a:lnTo>
                        <a:pt x="3492" y="142"/>
                      </a:lnTo>
                      <a:lnTo>
                        <a:pt x="3493" y="140"/>
                      </a:lnTo>
                      <a:lnTo>
                        <a:pt x="3495" y="137"/>
                      </a:lnTo>
                      <a:lnTo>
                        <a:pt x="3496" y="132"/>
                      </a:lnTo>
                      <a:lnTo>
                        <a:pt x="3498" y="126"/>
                      </a:lnTo>
                      <a:lnTo>
                        <a:pt x="3500" y="119"/>
                      </a:lnTo>
                      <a:lnTo>
                        <a:pt x="3502" y="112"/>
                      </a:lnTo>
                      <a:lnTo>
                        <a:pt x="3504" y="107"/>
                      </a:lnTo>
                      <a:lnTo>
                        <a:pt x="3505" y="103"/>
                      </a:lnTo>
                      <a:lnTo>
                        <a:pt x="3507" y="101"/>
                      </a:lnTo>
                      <a:lnTo>
                        <a:pt x="3508" y="101"/>
                      </a:lnTo>
                      <a:lnTo>
                        <a:pt x="3510" y="102"/>
                      </a:lnTo>
                      <a:lnTo>
                        <a:pt x="3512" y="104"/>
                      </a:lnTo>
                      <a:lnTo>
                        <a:pt x="3514" y="106"/>
                      </a:lnTo>
                      <a:lnTo>
                        <a:pt x="3515" y="109"/>
                      </a:lnTo>
                      <a:lnTo>
                        <a:pt x="3517" y="111"/>
                      </a:lnTo>
                      <a:lnTo>
                        <a:pt x="3519" y="114"/>
                      </a:lnTo>
                      <a:lnTo>
                        <a:pt x="3520" y="116"/>
                      </a:lnTo>
                      <a:lnTo>
                        <a:pt x="3522" y="118"/>
                      </a:lnTo>
                      <a:lnTo>
                        <a:pt x="3524" y="120"/>
                      </a:lnTo>
                      <a:lnTo>
                        <a:pt x="3526" y="121"/>
                      </a:lnTo>
                      <a:lnTo>
                        <a:pt x="3527" y="123"/>
                      </a:lnTo>
                      <a:lnTo>
                        <a:pt x="3529" y="124"/>
                      </a:lnTo>
                      <a:lnTo>
                        <a:pt x="3531" y="126"/>
                      </a:lnTo>
                      <a:lnTo>
                        <a:pt x="3532" y="127"/>
                      </a:lnTo>
                      <a:lnTo>
                        <a:pt x="3534" y="129"/>
                      </a:lnTo>
                      <a:lnTo>
                        <a:pt x="3536" y="130"/>
                      </a:lnTo>
                      <a:lnTo>
                        <a:pt x="3538" y="132"/>
                      </a:lnTo>
                      <a:lnTo>
                        <a:pt x="3539" y="133"/>
                      </a:lnTo>
                      <a:lnTo>
                        <a:pt x="3541" y="134"/>
                      </a:lnTo>
                      <a:lnTo>
                        <a:pt x="3543" y="135"/>
                      </a:lnTo>
                      <a:lnTo>
                        <a:pt x="3544" y="135"/>
                      </a:lnTo>
                      <a:lnTo>
                        <a:pt x="3546" y="134"/>
                      </a:lnTo>
                      <a:lnTo>
                        <a:pt x="3548" y="133"/>
                      </a:lnTo>
                      <a:lnTo>
                        <a:pt x="3550" y="130"/>
                      </a:lnTo>
                      <a:lnTo>
                        <a:pt x="3551" y="127"/>
                      </a:lnTo>
                      <a:lnTo>
                        <a:pt x="3553" y="124"/>
                      </a:lnTo>
                      <a:lnTo>
                        <a:pt x="3555" y="121"/>
                      </a:lnTo>
                      <a:lnTo>
                        <a:pt x="3556" y="117"/>
                      </a:lnTo>
                      <a:lnTo>
                        <a:pt x="3558" y="114"/>
                      </a:lnTo>
                      <a:lnTo>
                        <a:pt x="3560" y="112"/>
                      </a:lnTo>
                      <a:lnTo>
                        <a:pt x="3562" y="110"/>
                      </a:lnTo>
                      <a:lnTo>
                        <a:pt x="3563" y="109"/>
                      </a:lnTo>
                      <a:lnTo>
                        <a:pt x="3565" y="108"/>
                      </a:lnTo>
                      <a:lnTo>
                        <a:pt x="3567" y="107"/>
                      </a:lnTo>
                      <a:lnTo>
                        <a:pt x="3568" y="106"/>
                      </a:lnTo>
                      <a:lnTo>
                        <a:pt x="3570" y="105"/>
                      </a:lnTo>
                      <a:lnTo>
                        <a:pt x="3572" y="104"/>
                      </a:lnTo>
                      <a:lnTo>
                        <a:pt x="3573" y="103"/>
                      </a:lnTo>
                      <a:lnTo>
                        <a:pt x="3575" y="102"/>
                      </a:lnTo>
                      <a:lnTo>
                        <a:pt x="3577" y="103"/>
                      </a:lnTo>
                      <a:lnTo>
                        <a:pt x="3579" y="104"/>
                      </a:lnTo>
                      <a:lnTo>
                        <a:pt x="3580" y="106"/>
                      </a:lnTo>
                      <a:lnTo>
                        <a:pt x="3582" y="109"/>
                      </a:lnTo>
                      <a:lnTo>
                        <a:pt x="3584" y="112"/>
                      </a:lnTo>
                      <a:lnTo>
                        <a:pt x="3585" y="115"/>
                      </a:lnTo>
                      <a:lnTo>
                        <a:pt x="3587" y="117"/>
                      </a:lnTo>
                      <a:lnTo>
                        <a:pt x="3589" y="119"/>
                      </a:lnTo>
                      <a:lnTo>
                        <a:pt x="3591" y="119"/>
                      </a:lnTo>
                      <a:lnTo>
                        <a:pt x="3592" y="118"/>
                      </a:lnTo>
                      <a:lnTo>
                        <a:pt x="3594" y="117"/>
                      </a:lnTo>
                      <a:lnTo>
                        <a:pt x="3596" y="115"/>
                      </a:lnTo>
                      <a:lnTo>
                        <a:pt x="3597" y="114"/>
                      </a:lnTo>
                      <a:lnTo>
                        <a:pt x="3599" y="113"/>
                      </a:lnTo>
                      <a:lnTo>
                        <a:pt x="3601" y="112"/>
                      </a:lnTo>
                      <a:lnTo>
                        <a:pt x="3603" y="112"/>
                      </a:lnTo>
                      <a:lnTo>
                        <a:pt x="3604" y="113"/>
                      </a:lnTo>
                      <a:lnTo>
                        <a:pt x="3606" y="113"/>
                      </a:lnTo>
                      <a:lnTo>
                        <a:pt x="3608" y="113"/>
                      </a:lnTo>
                      <a:lnTo>
                        <a:pt x="3609" y="112"/>
                      </a:lnTo>
                      <a:lnTo>
                        <a:pt x="3611" y="111"/>
                      </a:lnTo>
                      <a:lnTo>
                        <a:pt x="3613" y="109"/>
                      </a:lnTo>
                      <a:lnTo>
                        <a:pt x="3615" y="107"/>
                      </a:lnTo>
                      <a:lnTo>
                        <a:pt x="3616" y="106"/>
                      </a:lnTo>
                      <a:lnTo>
                        <a:pt x="3618" y="106"/>
                      </a:lnTo>
                      <a:lnTo>
                        <a:pt x="3619" y="107"/>
                      </a:lnTo>
                      <a:lnTo>
                        <a:pt x="3621" y="111"/>
                      </a:lnTo>
                      <a:lnTo>
                        <a:pt x="3623" y="116"/>
                      </a:lnTo>
                      <a:lnTo>
                        <a:pt x="3625" y="122"/>
                      </a:lnTo>
                      <a:lnTo>
                        <a:pt x="3627" y="129"/>
                      </a:lnTo>
                      <a:lnTo>
                        <a:pt x="3628" y="135"/>
                      </a:lnTo>
                      <a:lnTo>
                        <a:pt x="3630" y="141"/>
                      </a:lnTo>
                      <a:lnTo>
                        <a:pt x="3631" y="145"/>
                      </a:lnTo>
                      <a:lnTo>
                        <a:pt x="3633" y="146"/>
                      </a:lnTo>
                      <a:lnTo>
                        <a:pt x="3635" y="146"/>
                      </a:lnTo>
                      <a:lnTo>
                        <a:pt x="3637" y="144"/>
                      </a:lnTo>
                      <a:lnTo>
                        <a:pt x="3639" y="141"/>
                      </a:lnTo>
                      <a:lnTo>
                        <a:pt x="3640" y="136"/>
                      </a:lnTo>
                      <a:lnTo>
                        <a:pt x="3642" y="132"/>
                      </a:lnTo>
                      <a:lnTo>
                        <a:pt x="3643" y="129"/>
                      </a:lnTo>
                      <a:lnTo>
                        <a:pt x="3645" y="126"/>
                      </a:lnTo>
                      <a:lnTo>
                        <a:pt x="3647" y="124"/>
                      </a:lnTo>
                      <a:lnTo>
                        <a:pt x="3649" y="124"/>
                      </a:lnTo>
                      <a:lnTo>
                        <a:pt x="3650" y="125"/>
                      </a:lnTo>
                      <a:lnTo>
                        <a:pt x="3652" y="127"/>
                      </a:lnTo>
                      <a:lnTo>
                        <a:pt x="3654" y="130"/>
                      </a:lnTo>
                      <a:lnTo>
                        <a:pt x="3655" y="133"/>
                      </a:lnTo>
                      <a:lnTo>
                        <a:pt x="3657" y="136"/>
                      </a:lnTo>
                      <a:lnTo>
                        <a:pt x="3659" y="139"/>
                      </a:lnTo>
                      <a:lnTo>
                        <a:pt x="3661" y="142"/>
                      </a:lnTo>
                      <a:lnTo>
                        <a:pt x="3662" y="143"/>
                      </a:lnTo>
                      <a:lnTo>
                        <a:pt x="3664" y="145"/>
                      </a:lnTo>
                      <a:lnTo>
                        <a:pt x="3666" y="145"/>
                      </a:lnTo>
                      <a:lnTo>
                        <a:pt x="3667" y="145"/>
                      </a:lnTo>
                      <a:lnTo>
                        <a:pt x="3669" y="145"/>
                      </a:lnTo>
                      <a:lnTo>
                        <a:pt x="3671" y="143"/>
                      </a:lnTo>
                      <a:lnTo>
                        <a:pt x="3673" y="142"/>
                      </a:lnTo>
                      <a:lnTo>
                        <a:pt x="3674" y="142"/>
                      </a:lnTo>
                      <a:lnTo>
                        <a:pt x="3676" y="142"/>
                      </a:lnTo>
                      <a:lnTo>
                        <a:pt x="3678" y="142"/>
                      </a:lnTo>
                      <a:lnTo>
                        <a:pt x="3679" y="143"/>
                      </a:lnTo>
                      <a:lnTo>
                        <a:pt x="3681" y="143"/>
                      </a:lnTo>
                      <a:lnTo>
                        <a:pt x="3683" y="145"/>
                      </a:lnTo>
                      <a:lnTo>
                        <a:pt x="3685" y="145"/>
                      </a:lnTo>
                      <a:lnTo>
                        <a:pt x="3686" y="145"/>
                      </a:lnTo>
                      <a:lnTo>
                        <a:pt x="3688" y="144"/>
                      </a:lnTo>
                      <a:lnTo>
                        <a:pt x="3690" y="143"/>
                      </a:lnTo>
                      <a:lnTo>
                        <a:pt x="3691" y="141"/>
                      </a:lnTo>
                      <a:lnTo>
                        <a:pt x="3693" y="140"/>
                      </a:lnTo>
                      <a:lnTo>
                        <a:pt x="3695" y="139"/>
                      </a:lnTo>
                      <a:lnTo>
                        <a:pt x="3697" y="139"/>
                      </a:lnTo>
                      <a:lnTo>
                        <a:pt x="3698" y="139"/>
                      </a:lnTo>
                      <a:lnTo>
                        <a:pt x="3700" y="140"/>
                      </a:lnTo>
                      <a:lnTo>
                        <a:pt x="3702" y="142"/>
                      </a:lnTo>
                      <a:lnTo>
                        <a:pt x="3703" y="145"/>
                      </a:lnTo>
                      <a:lnTo>
                        <a:pt x="3705" y="147"/>
                      </a:lnTo>
                      <a:lnTo>
                        <a:pt x="3707" y="149"/>
                      </a:lnTo>
                      <a:lnTo>
                        <a:pt x="3709" y="151"/>
                      </a:lnTo>
                      <a:lnTo>
                        <a:pt x="3710" y="152"/>
                      </a:lnTo>
                      <a:lnTo>
                        <a:pt x="3712" y="152"/>
                      </a:lnTo>
                      <a:lnTo>
                        <a:pt x="3714" y="151"/>
                      </a:lnTo>
                      <a:lnTo>
                        <a:pt x="3715" y="150"/>
                      </a:lnTo>
                      <a:lnTo>
                        <a:pt x="3717" y="148"/>
                      </a:lnTo>
                      <a:lnTo>
                        <a:pt x="3719" y="147"/>
                      </a:lnTo>
                      <a:lnTo>
                        <a:pt x="3721" y="145"/>
                      </a:lnTo>
                      <a:lnTo>
                        <a:pt x="3722" y="142"/>
                      </a:lnTo>
                      <a:lnTo>
                        <a:pt x="3724" y="140"/>
                      </a:lnTo>
                      <a:lnTo>
                        <a:pt x="3726" y="138"/>
                      </a:lnTo>
                      <a:lnTo>
                        <a:pt x="3727" y="136"/>
                      </a:lnTo>
                      <a:lnTo>
                        <a:pt x="3729" y="134"/>
                      </a:lnTo>
                      <a:lnTo>
                        <a:pt x="3731" y="133"/>
                      </a:lnTo>
                      <a:lnTo>
                        <a:pt x="3733" y="133"/>
                      </a:lnTo>
                      <a:lnTo>
                        <a:pt x="3734" y="134"/>
                      </a:lnTo>
                      <a:lnTo>
                        <a:pt x="3736" y="136"/>
                      </a:lnTo>
                      <a:lnTo>
                        <a:pt x="3738" y="138"/>
                      </a:lnTo>
                      <a:lnTo>
                        <a:pt x="3739" y="141"/>
                      </a:lnTo>
                      <a:lnTo>
                        <a:pt x="3741" y="143"/>
                      </a:lnTo>
                      <a:lnTo>
                        <a:pt x="3743" y="143"/>
                      </a:lnTo>
                      <a:lnTo>
                        <a:pt x="3745" y="143"/>
                      </a:lnTo>
                      <a:lnTo>
                        <a:pt x="3746" y="141"/>
                      </a:lnTo>
                      <a:lnTo>
                        <a:pt x="3748" y="139"/>
                      </a:lnTo>
                      <a:lnTo>
                        <a:pt x="3750" y="136"/>
                      </a:lnTo>
                      <a:lnTo>
                        <a:pt x="3751" y="133"/>
                      </a:lnTo>
                      <a:lnTo>
                        <a:pt x="3753" y="131"/>
                      </a:lnTo>
                      <a:lnTo>
                        <a:pt x="3755" y="130"/>
                      </a:lnTo>
                      <a:lnTo>
                        <a:pt x="3757" y="131"/>
                      </a:lnTo>
                      <a:lnTo>
                        <a:pt x="3758" y="133"/>
                      </a:lnTo>
                      <a:lnTo>
                        <a:pt x="3760" y="134"/>
                      </a:lnTo>
                      <a:lnTo>
                        <a:pt x="3762" y="136"/>
                      </a:lnTo>
                      <a:lnTo>
                        <a:pt x="3763" y="136"/>
                      </a:lnTo>
                      <a:lnTo>
                        <a:pt x="3765" y="135"/>
                      </a:lnTo>
                      <a:lnTo>
                        <a:pt x="3767" y="133"/>
                      </a:lnTo>
                      <a:lnTo>
                        <a:pt x="3769" y="128"/>
                      </a:lnTo>
                      <a:lnTo>
                        <a:pt x="3770" y="123"/>
                      </a:lnTo>
                      <a:lnTo>
                        <a:pt x="3772" y="118"/>
                      </a:lnTo>
                      <a:lnTo>
                        <a:pt x="3774" y="114"/>
                      </a:lnTo>
                      <a:lnTo>
                        <a:pt x="3775" y="110"/>
                      </a:lnTo>
                      <a:lnTo>
                        <a:pt x="3777" y="108"/>
                      </a:lnTo>
                      <a:lnTo>
                        <a:pt x="3779" y="107"/>
                      </a:lnTo>
                      <a:lnTo>
                        <a:pt x="3780" y="108"/>
                      </a:lnTo>
                      <a:lnTo>
                        <a:pt x="3782" y="108"/>
                      </a:lnTo>
                      <a:lnTo>
                        <a:pt x="3784" y="109"/>
                      </a:lnTo>
                      <a:lnTo>
                        <a:pt x="3785" y="109"/>
                      </a:lnTo>
                      <a:lnTo>
                        <a:pt x="3787" y="108"/>
                      </a:lnTo>
                      <a:lnTo>
                        <a:pt x="3789" y="108"/>
                      </a:lnTo>
                      <a:lnTo>
                        <a:pt x="3791" y="108"/>
                      </a:lnTo>
                      <a:lnTo>
                        <a:pt x="3792" y="109"/>
                      </a:lnTo>
                      <a:lnTo>
                        <a:pt x="3794" y="111"/>
                      </a:lnTo>
                      <a:lnTo>
                        <a:pt x="3796" y="116"/>
                      </a:lnTo>
                      <a:lnTo>
                        <a:pt x="3797" y="121"/>
                      </a:lnTo>
                      <a:lnTo>
                        <a:pt x="3799" y="127"/>
                      </a:lnTo>
                      <a:lnTo>
                        <a:pt x="3801" y="132"/>
                      </a:lnTo>
                      <a:lnTo>
                        <a:pt x="3803" y="136"/>
                      </a:lnTo>
                      <a:lnTo>
                        <a:pt x="3804" y="136"/>
                      </a:lnTo>
                      <a:lnTo>
                        <a:pt x="3806" y="134"/>
                      </a:lnTo>
                      <a:lnTo>
                        <a:pt x="3808" y="128"/>
                      </a:lnTo>
                      <a:lnTo>
                        <a:pt x="3809" y="120"/>
                      </a:lnTo>
                      <a:lnTo>
                        <a:pt x="3811" y="111"/>
                      </a:lnTo>
                      <a:lnTo>
                        <a:pt x="3813" y="103"/>
                      </a:lnTo>
                      <a:lnTo>
                        <a:pt x="3814" y="96"/>
                      </a:lnTo>
                      <a:lnTo>
                        <a:pt x="3816" y="92"/>
                      </a:lnTo>
                      <a:lnTo>
                        <a:pt x="3818" y="92"/>
                      </a:lnTo>
                      <a:lnTo>
                        <a:pt x="3820" y="96"/>
                      </a:lnTo>
                      <a:lnTo>
                        <a:pt x="3821" y="103"/>
                      </a:lnTo>
                      <a:lnTo>
                        <a:pt x="3823" y="112"/>
                      </a:lnTo>
                      <a:lnTo>
                        <a:pt x="3825" y="122"/>
                      </a:lnTo>
                      <a:lnTo>
                        <a:pt x="3826" y="133"/>
                      </a:lnTo>
                      <a:lnTo>
                        <a:pt x="3828" y="141"/>
                      </a:lnTo>
                      <a:lnTo>
                        <a:pt x="3830" y="147"/>
                      </a:lnTo>
                      <a:lnTo>
                        <a:pt x="3832" y="151"/>
                      </a:lnTo>
                      <a:lnTo>
                        <a:pt x="3833" y="151"/>
                      </a:lnTo>
                      <a:lnTo>
                        <a:pt x="3835" y="149"/>
                      </a:lnTo>
                      <a:lnTo>
                        <a:pt x="3837" y="145"/>
                      </a:lnTo>
                      <a:lnTo>
                        <a:pt x="3838" y="140"/>
                      </a:lnTo>
                      <a:lnTo>
                        <a:pt x="3840" y="134"/>
                      </a:lnTo>
                      <a:lnTo>
                        <a:pt x="3842" y="128"/>
                      </a:lnTo>
                      <a:lnTo>
                        <a:pt x="3844" y="122"/>
                      </a:lnTo>
                      <a:lnTo>
                        <a:pt x="3845" y="117"/>
                      </a:lnTo>
                      <a:lnTo>
                        <a:pt x="3847" y="115"/>
                      </a:lnTo>
                      <a:lnTo>
                        <a:pt x="3849" y="113"/>
                      </a:lnTo>
                      <a:lnTo>
                        <a:pt x="3850" y="114"/>
                      </a:lnTo>
                      <a:lnTo>
                        <a:pt x="3852" y="116"/>
                      </a:lnTo>
                      <a:lnTo>
                        <a:pt x="3854" y="119"/>
                      </a:lnTo>
                      <a:lnTo>
                        <a:pt x="3856" y="123"/>
                      </a:lnTo>
                      <a:lnTo>
                        <a:pt x="3857" y="128"/>
                      </a:lnTo>
                      <a:lnTo>
                        <a:pt x="3859" y="132"/>
                      </a:lnTo>
                      <a:lnTo>
                        <a:pt x="3861" y="135"/>
                      </a:lnTo>
                      <a:lnTo>
                        <a:pt x="3862" y="139"/>
                      </a:lnTo>
                      <a:lnTo>
                        <a:pt x="3864" y="141"/>
                      </a:lnTo>
                      <a:lnTo>
                        <a:pt x="3866" y="143"/>
                      </a:lnTo>
                      <a:lnTo>
                        <a:pt x="3868" y="145"/>
                      </a:lnTo>
                      <a:lnTo>
                        <a:pt x="3869" y="148"/>
                      </a:lnTo>
                      <a:lnTo>
                        <a:pt x="3871" y="150"/>
                      </a:lnTo>
                      <a:lnTo>
                        <a:pt x="3873" y="153"/>
                      </a:lnTo>
                      <a:lnTo>
                        <a:pt x="3874" y="156"/>
                      </a:lnTo>
                      <a:lnTo>
                        <a:pt x="3876" y="158"/>
                      </a:lnTo>
                      <a:lnTo>
                        <a:pt x="3878" y="159"/>
                      </a:lnTo>
                      <a:lnTo>
                        <a:pt x="3880" y="158"/>
                      </a:lnTo>
                      <a:lnTo>
                        <a:pt x="3881" y="155"/>
                      </a:lnTo>
                      <a:lnTo>
                        <a:pt x="3883" y="151"/>
                      </a:lnTo>
                      <a:lnTo>
                        <a:pt x="3885" y="145"/>
                      </a:lnTo>
                      <a:lnTo>
                        <a:pt x="3886" y="138"/>
                      </a:lnTo>
                      <a:lnTo>
                        <a:pt x="3888" y="132"/>
                      </a:lnTo>
                      <a:lnTo>
                        <a:pt x="3890" y="126"/>
                      </a:lnTo>
                      <a:lnTo>
                        <a:pt x="3892" y="123"/>
                      </a:lnTo>
                      <a:lnTo>
                        <a:pt x="3893" y="121"/>
                      </a:lnTo>
                      <a:lnTo>
                        <a:pt x="3895" y="122"/>
                      </a:lnTo>
                      <a:lnTo>
                        <a:pt x="3897" y="124"/>
                      </a:lnTo>
                      <a:lnTo>
                        <a:pt x="3898" y="127"/>
                      </a:lnTo>
                      <a:lnTo>
                        <a:pt x="3900" y="130"/>
                      </a:lnTo>
                      <a:lnTo>
                        <a:pt x="3902" y="133"/>
                      </a:lnTo>
                      <a:lnTo>
                        <a:pt x="3904" y="135"/>
                      </a:lnTo>
                      <a:lnTo>
                        <a:pt x="3905" y="136"/>
                      </a:lnTo>
                      <a:lnTo>
                        <a:pt x="3907" y="137"/>
                      </a:lnTo>
                      <a:lnTo>
                        <a:pt x="3909" y="138"/>
                      </a:lnTo>
                      <a:lnTo>
                        <a:pt x="3910" y="139"/>
                      </a:lnTo>
                      <a:lnTo>
                        <a:pt x="3912" y="140"/>
                      </a:lnTo>
                      <a:lnTo>
                        <a:pt x="3914" y="142"/>
                      </a:lnTo>
                      <a:lnTo>
                        <a:pt x="3916" y="143"/>
                      </a:lnTo>
                      <a:lnTo>
                        <a:pt x="3917" y="144"/>
                      </a:lnTo>
                      <a:lnTo>
                        <a:pt x="3919" y="143"/>
                      </a:lnTo>
                      <a:lnTo>
                        <a:pt x="3920" y="141"/>
                      </a:lnTo>
                      <a:lnTo>
                        <a:pt x="3922" y="137"/>
                      </a:lnTo>
                      <a:lnTo>
                        <a:pt x="3924" y="133"/>
                      </a:lnTo>
                      <a:lnTo>
                        <a:pt x="3926" y="128"/>
                      </a:lnTo>
                      <a:lnTo>
                        <a:pt x="3928" y="124"/>
                      </a:lnTo>
                      <a:lnTo>
                        <a:pt x="3929" y="122"/>
                      </a:lnTo>
                      <a:lnTo>
                        <a:pt x="3931" y="122"/>
                      </a:lnTo>
                      <a:lnTo>
                        <a:pt x="3932" y="126"/>
                      </a:lnTo>
                      <a:lnTo>
                        <a:pt x="3934" y="131"/>
                      </a:lnTo>
                      <a:lnTo>
                        <a:pt x="3936" y="137"/>
                      </a:lnTo>
                      <a:lnTo>
                        <a:pt x="3938" y="143"/>
                      </a:lnTo>
                      <a:lnTo>
                        <a:pt x="3940" y="148"/>
                      </a:lnTo>
                      <a:lnTo>
                        <a:pt x="3941" y="150"/>
                      </a:lnTo>
                      <a:lnTo>
                        <a:pt x="3943" y="149"/>
                      </a:lnTo>
                      <a:lnTo>
                        <a:pt x="3944" y="147"/>
                      </a:lnTo>
                      <a:lnTo>
                        <a:pt x="3946" y="142"/>
                      </a:lnTo>
                      <a:lnTo>
                        <a:pt x="3948" y="138"/>
                      </a:lnTo>
                      <a:lnTo>
                        <a:pt x="3950" y="134"/>
                      </a:lnTo>
                      <a:lnTo>
                        <a:pt x="3952" y="132"/>
                      </a:lnTo>
                      <a:lnTo>
                        <a:pt x="3953" y="133"/>
                      </a:lnTo>
                      <a:lnTo>
                        <a:pt x="3955" y="135"/>
                      </a:lnTo>
                      <a:lnTo>
                        <a:pt x="3956" y="139"/>
                      </a:lnTo>
                      <a:lnTo>
                        <a:pt x="3958" y="143"/>
                      </a:lnTo>
                      <a:lnTo>
                        <a:pt x="3960" y="145"/>
                      </a:lnTo>
                      <a:lnTo>
                        <a:pt x="3962" y="145"/>
                      </a:lnTo>
                      <a:lnTo>
                        <a:pt x="3963" y="142"/>
                      </a:lnTo>
                      <a:lnTo>
                        <a:pt x="3965" y="138"/>
                      </a:lnTo>
                      <a:lnTo>
                        <a:pt x="3967" y="133"/>
                      </a:lnTo>
                      <a:lnTo>
                        <a:pt x="3968" y="128"/>
                      </a:lnTo>
                      <a:lnTo>
                        <a:pt x="3970" y="125"/>
                      </a:lnTo>
                      <a:lnTo>
                        <a:pt x="3972" y="124"/>
                      </a:lnTo>
                      <a:lnTo>
                        <a:pt x="3974" y="126"/>
                      </a:lnTo>
                      <a:lnTo>
                        <a:pt x="3975" y="130"/>
                      </a:lnTo>
                      <a:lnTo>
                        <a:pt x="3977" y="135"/>
                      </a:lnTo>
                      <a:lnTo>
                        <a:pt x="3979" y="141"/>
                      </a:lnTo>
                      <a:lnTo>
                        <a:pt x="3980" y="144"/>
                      </a:lnTo>
                      <a:lnTo>
                        <a:pt x="3982" y="146"/>
                      </a:lnTo>
                      <a:lnTo>
                        <a:pt x="3984" y="145"/>
                      </a:lnTo>
                      <a:lnTo>
                        <a:pt x="3986" y="142"/>
                      </a:lnTo>
                      <a:lnTo>
                        <a:pt x="3987" y="139"/>
                      </a:lnTo>
                      <a:lnTo>
                        <a:pt x="3989" y="135"/>
                      </a:lnTo>
                      <a:lnTo>
                        <a:pt x="3991" y="133"/>
                      </a:lnTo>
                      <a:lnTo>
                        <a:pt x="3992" y="132"/>
                      </a:lnTo>
                      <a:lnTo>
                        <a:pt x="3994" y="134"/>
                      </a:lnTo>
                      <a:lnTo>
                        <a:pt x="3996" y="136"/>
                      </a:lnTo>
                      <a:lnTo>
                        <a:pt x="3998" y="139"/>
                      </a:lnTo>
                      <a:lnTo>
                        <a:pt x="3999" y="141"/>
                      </a:lnTo>
                      <a:lnTo>
                        <a:pt x="4001" y="142"/>
                      </a:lnTo>
                      <a:lnTo>
                        <a:pt x="4003" y="141"/>
                      </a:lnTo>
                      <a:lnTo>
                        <a:pt x="4004" y="138"/>
                      </a:lnTo>
                      <a:lnTo>
                        <a:pt x="4006" y="134"/>
                      </a:lnTo>
                      <a:lnTo>
                        <a:pt x="4008" y="130"/>
                      </a:lnTo>
                      <a:lnTo>
                        <a:pt x="4010" y="127"/>
                      </a:lnTo>
                      <a:lnTo>
                        <a:pt x="4011" y="127"/>
                      </a:lnTo>
                      <a:lnTo>
                        <a:pt x="4013" y="129"/>
                      </a:lnTo>
                      <a:lnTo>
                        <a:pt x="4015" y="134"/>
                      </a:lnTo>
                      <a:lnTo>
                        <a:pt x="4016" y="140"/>
                      </a:lnTo>
                      <a:lnTo>
                        <a:pt x="4018" y="146"/>
                      </a:lnTo>
                      <a:lnTo>
                        <a:pt x="4020" y="150"/>
                      </a:lnTo>
                      <a:lnTo>
                        <a:pt x="4021" y="153"/>
                      </a:lnTo>
                      <a:lnTo>
                        <a:pt x="4023" y="153"/>
                      </a:lnTo>
                      <a:lnTo>
                        <a:pt x="4025" y="150"/>
                      </a:lnTo>
                      <a:lnTo>
                        <a:pt x="4027" y="146"/>
                      </a:lnTo>
                      <a:lnTo>
                        <a:pt x="4028" y="141"/>
                      </a:lnTo>
                      <a:lnTo>
                        <a:pt x="4030" y="136"/>
                      </a:lnTo>
                      <a:lnTo>
                        <a:pt x="4032" y="133"/>
                      </a:lnTo>
                      <a:lnTo>
                        <a:pt x="4033" y="131"/>
                      </a:lnTo>
                      <a:lnTo>
                        <a:pt x="4035" y="130"/>
                      </a:lnTo>
                      <a:lnTo>
                        <a:pt x="4037" y="131"/>
                      </a:lnTo>
                      <a:lnTo>
                        <a:pt x="4039" y="132"/>
                      </a:lnTo>
                      <a:lnTo>
                        <a:pt x="4040" y="133"/>
                      </a:lnTo>
                      <a:lnTo>
                        <a:pt x="4042" y="132"/>
                      </a:lnTo>
                      <a:lnTo>
                        <a:pt x="4044" y="130"/>
                      </a:lnTo>
                      <a:lnTo>
                        <a:pt x="4045" y="127"/>
                      </a:lnTo>
                      <a:lnTo>
                        <a:pt x="4047" y="122"/>
                      </a:lnTo>
                      <a:lnTo>
                        <a:pt x="4049" y="118"/>
                      </a:lnTo>
                      <a:lnTo>
                        <a:pt x="4051" y="115"/>
                      </a:lnTo>
                      <a:lnTo>
                        <a:pt x="4052" y="113"/>
                      </a:lnTo>
                      <a:lnTo>
                        <a:pt x="4054" y="113"/>
                      </a:lnTo>
                      <a:lnTo>
                        <a:pt x="4056" y="114"/>
                      </a:lnTo>
                      <a:lnTo>
                        <a:pt x="4057" y="117"/>
                      </a:lnTo>
                      <a:lnTo>
                        <a:pt x="4059" y="119"/>
                      </a:lnTo>
                      <a:lnTo>
                        <a:pt x="4061" y="122"/>
                      </a:lnTo>
                      <a:lnTo>
                        <a:pt x="4063" y="123"/>
                      </a:lnTo>
                      <a:lnTo>
                        <a:pt x="4064" y="123"/>
                      </a:lnTo>
                      <a:lnTo>
                        <a:pt x="4066" y="122"/>
                      </a:lnTo>
                      <a:lnTo>
                        <a:pt x="4067" y="120"/>
                      </a:lnTo>
                      <a:lnTo>
                        <a:pt x="4069" y="116"/>
                      </a:lnTo>
                      <a:lnTo>
                        <a:pt x="4071" y="113"/>
                      </a:lnTo>
                      <a:lnTo>
                        <a:pt x="4073" y="110"/>
                      </a:lnTo>
                      <a:lnTo>
                        <a:pt x="4075" y="107"/>
                      </a:lnTo>
                      <a:lnTo>
                        <a:pt x="4076" y="104"/>
                      </a:lnTo>
                      <a:lnTo>
                        <a:pt x="4078" y="103"/>
                      </a:lnTo>
                      <a:lnTo>
                        <a:pt x="4079" y="101"/>
                      </a:lnTo>
                      <a:lnTo>
                        <a:pt x="4081" y="100"/>
                      </a:lnTo>
                      <a:lnTo>
                        <a:pt x="4083" y="99"/>
                      </a:lnTo>
                      <a:lnTo>
                        <a:pt x="4085" y="99"/>
                      </a:lnTo>
                      <a:lnTo>
                        <a:pt x="4086" y="100"/>
                      </a:lnTo>
                      <a:lnTo>
                        <a:pt x="4088" y="102"/>
                      </a:lnTo>
                      <a:lnTo>
                        <a:pt x="4090" y="103"/>
                      </a:lnTo>
                      <a:lnTo>
                        <a:pt x="4091" y="106"/>
                      </a:lnTo>
                      <a:lnTo>
                        <a:pt x="4093" y="109"/>
                      </a:lnTo>
                      <a:lnTo>
                        <a:pt x="4095" y="111"/>
                      </a:lnTo>
                      <a:lnTo>
                        <a:pt x="4097" y="114"/>
                      </a:lnTo>
                      <a:lnTo>
                        <a:pt x="4098" y="115"/>
                      </a:lnTo>
                      <a:lnTo>
                        <a:pt x="4100" y="115"/>
                      </a:lnTo>
                      <a:lnTo>
                        <a:pt x="4102" y="114"/>
                      </a:lnTo>
                      <a:lnTo>
                        <a:pt x="4103" y="112"/>
                      </a:lnTo>
                      <a:lnTo>
                        <a:pt x="4105" y="110"/>
                      </a:lnTo>
                      <a:lnTo>
                        <a:pt x="4107" y="107"/>
                      </a:lnTo>
                      <a:lnTo>
                        <a:pt x="4109" y="104"/>
                      </a:lnTo>
                      <a:lnTo>
                        <a:pt x="4110" y="101"/>
                      </a:lnTo>
                      <a:lnTo>
                        <a:pt x="4112" y="98"/>
                      </a:lnTo>
                      <a:lnTo>
                        <a:pt x="4114" y="95"/>
                      </a:lnTo>
                      <a:lnTo>
                        <a:pt x="4115" y="93"/>
                      </a:lnTo>
                      <a:lnTo>
                        <a:pt x="4117" y="91"/>
                      </a:lnTo>
                      <a:lnTo>
                        <a:pt x="4119" y="90"/>
                      </a:lnTo>
                      <a:lnTo>
                        <a:pt x="4121" y="89"/>
                      </a:lnTo>
                      <a:lnTo>
                        <a:pt x="4122" y="89"/>
                      </a:lnTo>
                      <a:lnTo>
                        <a:pt x="4124" y="89"/>
                      </a:lnTo>
                      <a:lnTo>
                        <a:pt x="4126" y="89"/>
                      </a:lnTo>
                      <a:lnTo>
                        <a:pt x="4127" y="90"/>
                      </a:lnTo>
                      <a:lnTo>
                        <a:pt x="4129" y="91"/>
                      </a:lnTo>
                      <a:lnTo>
                        <a:pt x="4131" y="92"/>
                      </a:lnTo>
                      <a:lnTo>
                        <a:pt x="4133" y="92"/>
                      </a:lnTo>
                      <a:lnTo>
                        <a:pt x="4134" y="93"/>
                      </a:lnTo>
                      <a:lnTo>
                        <a:pt x="4136" y="93"/>
                      </a:lnTo>
                      <a:lnTo>
                        <a:pt x="4138" y="95"/>
                      </a:lnTo>
                      <a:lnTo>
                        <a:pt x="4139" y="96"/>
                      </a:lnTo>
                      <a:lnTo>
                        <a:pt x="4141" y="99"/>
                      </a:lnTo>
                      <a:lnTo>
                        <a:pt x="4143" y="103"/>
                      </a:lnTo>
                      <a:lnTo>
                        <a:pt x="4145" y="107"/>
                      </a:lnTo>
                      <a:lnTo>
                        <a:pt x="4146" y="111"/>
                      </a:lnTo>
                      <a:lnTo>
                        <a:pt x="4148" y="115"/>
                      </a:lnTo>
                      <a:lnTo>
                        <a:pt x="4150" y="117"/>
                      </a:lnTo>
                      <a:lnTo>
                        <a:pt x="4151" y="116"/>
                      </a:lnTo>
                      <a:lnTo>
                        <a:pt x="4153" y="113"/>
                      </a:lnTo>
                      <a:lnTo>
                        <a:pt x="4155" y="107"/>
                      </a:lnTo>
                      <a:lnTo>
                        <a:pt x="4157" y="99"/>
                      </a:lnTo>
                      <a:lnTo>
                        <a:pt x="4158" y="91"/>
                      </a:lnTo>
                      <a:lnTo>
                        <a:pt x="4160" y="83"/>
                      </a:lnTo>
                      <a:lnTo>
                        <a:pt x="4162" y="77"/>
                      </a:lnTo>
                      <a:lnTo>
                        <a:pt x="4163" y="74"/>
                      </a:lnTo>
                      <a:lnTo>
                        <a:pt x="4165" y="74"/>
                      </a:lnTo>
                      <a:lnTo>
                        <a:pt x="4167" y="77"/>
                      </a:lnTo>
                      <a:lnTo>
                        <a:pt x="4169" y="82"/>
                      </a:lnTo>
                      <a:lnTo>
                        <a:pt x="4170" y="89"/>
                      </a:lnTo>
                      <a:lnTo>
                        <a:pt x="4172" y="95"/>
                      </a:lnTo>
                      <a:lnTo>
                        <a:pt x="4174" y="100"/>
                      </a:lnTo>
                      <a:lnTo>
                        <a:pt x="4175" y="102"/>
                      </a:lnTo>
                      <a:lnTo>
                        <a:pt x="4177" y="102"/>
                      </a:lnTo>
                      <a:lnTo>
                        <a:pt x="4179" y="100"/>
                      </a:lnTo>
                      <a:lnTo>
                        <a:pt x="4181" y="97"/>
                      </a:lnTo>
                      <a:lnTo>
                        <a:pt x="4182" y="93"/>
                      </a:lnTo>
                      <a:lnTo>
                        <a:pt x="4184" y="90"/>
                      </a:lnTo>
                      <a:lnTo>
                        <a:pt x="4186" y="89"/>
                      </a:lnTo>
                      <a:lnTo>
                        <a:pt x="4187" y="90"/>
                      </a:lnTo>
                      <a:lnTo>
                        <a:pt x="4189" y="93"/>
                      </a:lnTo>
                      <a:lnTo>
                        <a:pt x="4191" y="97"/>
                      </a:lnTo>
                      <a:lnTo>
                        <a:pt x="4193" y="102"/>
                      </a:lnTo>
                      <a:lnTo>
                        <a:pt x="4194" y="106"/>
                      </a:lnTo>
                      <a:lnTo>
                        <a:pt x="4196" y="108"/>
                      </a:lnTo>
                      <a:lnTo>
                        <a:pt x="4198" y="109"/>
                      </a:lnTo>
                      <a:lnTo>
                        <a:pt x="4199" y="108"/>
                      </a:lnTo>
                      <a:lnTo>
                        <a:pt x="4201" y="105"/>
                      </a:lnTo>
                      <a:lnTo>
                        <a:pt x="4203" y="101"/>
                      </a:lnTo>
                      <a:lnTo>
                        <a:pt x="4205" y="97"/>
                      </a:lnTo>
                      <a:lnTo>
                        <a:pt x="4206" y="94"/>
                      </a:lnTo>
                      <a:lnTo>
                        <a:pt x="4208" y="92"/>
                      </a:lnTo>
                      <a:lnTo>
                        <a:pt x="4210" y="92"/>
                      </a:lnTo>
                      <a:lnTo>
                        <a:pt x="4211" y="93"/>
                      </a:lnTo>
                      <a:lnTo>
                        <a:pt x="4213" y="94"/>
                      </a:lnTo>
                      <a:lnTo>
                        <a:pt x="4215" y="96"/>
                      </a:lnTo>
                      <a:lnTo>
                        <a:pt x="4217" y="97"/>
                      </a:lnTo>
                      <a:lnTo>
                        <a:pt x="4218" y="98"/>
                      </a:lnTo>
                      <a:lnTo>
                        <a:pt x="4220" y="98"/>
                      </a:lnTo>
                      <a:lnTo>
                        <a:pt x="4221" y="97"/>
                      </a:lnTo>
                      <a:lnTo>
                        <a:pt x="4223" y="96"/>
                      </a:lnTo>
                      <a:lnTo>
                        <a:pt x="4225" y="96"/>
                      </a:lnTo>
                      <a:lnTo>
                        <a:pt x="4227" y="96"/>
                      </a:lnTo>
                      <a:lnTo>
                        <a:pt x="4228" y="97"/>
                      </a:lnTo>
                      <a:lnTo>
                        <a:pt x="4230" y="98"/>
                      </a:lnTo>
                      <a:lnTo>
                        <a:pt x="4232" y="101"/>
                      </a:lnTo>
                      <a:lnTo>
                        <a:pt x="4233" y="104"/>
                      </a:lnTo>
                      <a:lnTo>
                        <a:pt x="4235" y="107"/>
                      </a:lnTo>
                      <a:lnTo>
                        <a:pt x="4237" y="109"/>
                      </a:lnTo>
                      <a:lnTo>
                        <a:pt x="4239" y="110"/>
                      </a:lnTo>
                      <a:lnTo>
                        <a:pt x="4240" y="109"/>
                      </a:lnTo>
                      <a:lnTo>
                        <a:pt x="4242" y="107"/>
                      </a:lnTo>
                      <a:lnTo>
                        <a:pt x="4244" y="104"/>
                      </a:lnTo>
                      <a:lnTo>
                        <a:pt x="4245" y="100"/>
                      </a:lnTo>
                      <a:lnTo>
                        <a:pt x="4247" y="96"/>
                      </a:lnTo>
                      <a:lnTo>
                        <a:pt x="4249" y="91"/>
                      </a:lnTo>
                      <a:lnTo>
                        <a:pt x="4251" y="87"/>
                      </a:lnTo>
                      <a:lnTo>
                        <a:pt x="4252" y="84"/>
                      </a:lnTo>
                      <a:lnTo>
                        <a:pt x="4254" y="82"/>
                      </a:lnTo>
                      <a:lnTo>
                        <a:pt x="4256" y="80"/>
                      </a:lnTo>
                      <a:lnTo>
                        <a:pt x="4257" y="79"/>
                      </a:lnTo>
                      <a:lnTo>
                        <a:pt x="4259" y="78"/>
                      </a:lnTo>
                      <a:lnTo>
                        <a:pt x="4261" y="78"/>
                      </a:lnTo>
                      <a:lnTo>
                        <a:pt x="4263" y="78"/>
                      </a:lnTo>
                      <a:lnTo>
                        <a:pt x="4264" y="79"/>
                      </a:lnTo>
                      <a:lnTo>
                        <a:pt x="4266" y="80"/>
                      </a:lnTo>
                      <a:lnTo>
                        <a:pt x="4268" y="82"/>
                      </a:lnTo>
                      <a:lnTo>
                        <a:pt x="4269" y="85"/>
                      </a:lnTo>
                      <a:lnTo>
                        <a:pt x="4271" y="88"/>
                      </a:lnTo>
                      <a:lnTo>
                        <a:pt x="4273" y="91"/>
                      </a:lnTo>
                      <a:lnTo>
                        <a:pt x="4274" y="95"/>
                      </a:lnTo>
                      <a:lnTo>
                        <a:pt x="4275" y="96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9" name="Freeform 115">
                  <a:extLst>
                    <a:ext uri="{FF2B5EF4-FFF2-40B4-BE49-F238E27FC236}">
                      <a16:creationId xmlns:a16="http://schemas.microsoft.com/office/drawing/2014/main" id="{A59CAC7A-E4F8-4476-A805-EF3BB44E3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4678362"/>
                  <a:ext cx="2484000" cy="315913"/>
                </a:xfrm>
                <a:custGeom>
                  <a:avLst/>
                  <a:gdLst>
                    <a:gd name="T0" fmla="*/ 67 w 4275"/>
                    <a:gd name="T1" fmla="*/ 131 h 199"/>
                    <a:gd name="T2" fmla="*/ 135 w 4275"/>
                    <a:gd name="T3" fmla="*/ 89 h 199"/>
                    <a:gd name="T4" fmla="*/ 203 w 4275"/>
                    <a:gd name="T5" fmla="*/ 79 h 199"/>
                    <a:gd name="T6" fmla="*/ 272 w 4275"/>
                    <a:gd name="T7" fmla="*/ 118 h 199"/>
                    <a:gd name="T8" fmla="*/ 340 w 4275"/>
                    <a:gd name="T9" fmla="*/ 99 h 199"/>
                    <a:gd name="T10" fmla="*/ 408 w 4275"/>
                    <a:gd name="T11" fmla="*/ 68 h 199"/>
                    <a:gd name="T12" fmla="*/ 477 w 4275"/>
                    <a:gd name="T13" fmla="*/ 52 h 199"/>
                    <a:gd name="T14" fmla="*/ 545 w 4275"/>
                    <a:gd name="T15" fmla="*/ 71 h 199"/>
                    <a:gd name="T16" fmla="*/ 614 w 4275"/>
                    <a:gd name="T17" fmla="*/ 59 h 199"/>
                    <a:gd name="T18" fmla="*/ 682 w 4275"/>
                    <a:gd name="T19" fmla="*/ 59 h 199"/>
                    <a:gd name="T20" fmla="*/ 750 w 4275"/>
                    <a:gd name="T21" fmla="*/ 93 h 199"/>
                    <a:gd name="T22" fmla="*/ 819 w 4275"/>
                    <a:gd name="T23" fmla="*/ 75 h 199"/>
                    <a:gd name="T24" fmla="*/ 887 w 4275"/>
                    <a:gd name="T25" fmla="*/ 55 h 199"/>
                    <a:gd name="T26" fmla="*/ 956 w 4275"/>
                    <a:gd name="T27" fmla="*/ 59 h 199"/>
                    <a:gd name="T28" fmla="*/ 1024 w 4275"/>
                    <a:gd name="T29" fmla="*/ 38 h 199"/>
                    <a:gd name="T30" fmla="*/ 1092 w 4275"/>
                    <a:gd name="T31" fmla="*/ 30 h 199"/>
                    <a:gd name="T32" fmla="*/ 1161 w 4275"/>
                    <a:gd name="T33" fmla="*/ 67 h 199"/>
                    <a:gd name="T34" fmla="*/ 1229 w 4275"/>
                    <a:gd name="T35" fmla="*/ 89 h 199"/>
                    <a:gd name="T36" fmla="*/ 1298 w 4275"/>
                    <a:gd name="T37" fmla="*/ 105 h 199"/>
                    <a:gd name="T38" fmla="*/ 1366 w 4275"/>
                    <a:gd name="T39" fmla="*/ 71 h 199"/>
                    <a:gd name="T40" fmla="*/ 1435 w 4275"/>
                    <a:gd name="T41" fmla="*/ 55 h 199"/>
                    <a:gd name="T42" fmla="*/ 1503 w 4275"/>
                    <a:gd name="T43" fmla="*/ 51 h 199"/>
                    <a:gd name="T44" fmla="*/ 1571 w 4275"/>
                    <a:gd name="T45" fmla="*/ 51 h 199"/>
                    <a:gd name="T46" fmla="*/ 1640 w 4275"/>
                    <a:gd name="T47" fmla="*/ 47 h 199"/>
                    <a:gd name="T48" fmla="*/ 1708 w 4275"/>
                    <a:gd name="T49" fmla="*/ 20 h 199"/>
                    <a:gd name="T50" fmla="*/ 1776 w 4275"/>
                    <a:gd name="T51" fmla="*/ 30 h 199"/>
                    <a:gd name="T52" fmla="*/ 1845 w 4275"/>
                    <a:gd name="T53" fmla="*/ 28 h 199"/>
                    <a:gd name="T54" fmla="*/ 1913 w 4275"/>
                    <a:gd name="T55" fmla="*/ 49 h 199"/>
                    <a:gd name="T56" fmla="*/ 1982 w 4275"/>
                    <a:gd name="T57" fmla="*/ 51 h 199"/>
                    <a:gd name="T58" fmla="*/ 2050 w 4275"/>
                    <a:gd name="T59" fmla="*/ 100 h 199"/>
                    <a:gd name="T60" fmla="*/ 2118 w 4275"/>
                    <a:gd name="T61" fmla="*/ 93 h 199"/>
                    <a:gd name="T62" fmla="*/ 2187 w 4275"/>
                    <a:gd name="T63" fmla="*/ 91 h 199"/>
                    <a:gd name="T64" fmla="*/ 2255 w 4275"/>
                    <a:gd name="T65" fmla="*/ 73 h 199"/>
                    <a:gd name="T66" fmla="*/ 2323 w 4275"/>
                    <a:gd name="T67" fmla="*/ 108 h 199"/>
                    <a:gd name="T68" fmla="*/ 2392 w 4275"/>
                    <a:gd name="T69" fmla="*/ 82 h 199"/>
                    <a:gd name="T70" fmla="*/ 2460 w 4275"/>
                    <a:gd name="T71" fmla="*/ 96 h 199"/>
                    <a:gd name="T72" fmla="*/ 2529 w 4275"/>
                    <a:gd name="T73" fmla="*/ 99 h 199"/>
                    <a:gd name="T74" fmla="*/ 2597 w 4275"/>
                    <a:gd name="T75" fmla="*/ 84 h 199"/>
                    <a:gd name="T76" fmla="*/ 2665 w 4275"/>
                    <a:gd name="T77" fmla="*/ 101 h 199"/>
                    <a:gd name="T78" fmla="*/ 2734 w 4275"/>
                    <a:gd name="T79" fmla="*/ 82 h 199"/>
                    <a:gd name="T80" fmla="*/ 2802 w 4275"/>
                    <a:gd name="T81" fmla="*/ 113 h 199"/>
                    <a:gd name="T82" fmla="*/ 2871 w 4275"/>
                    <a:gd name="T83" fmla="*/ 134 h 199"/>
                    <a:gd name="T84" fmla="*/ 2939 w 4275"/>
                    <a:gd name="T85" fmla="*/ 115 h 199"/>
                    <a:gd name="T86" fmla="*/ 3008 w 4275"/>
                    <a:gd name="T87" fmla="*/ 164 h 199"/>
                    <a:gd name="T88" fmla="*/ 3076 w 4275"/>
                    <a:gd name="T89" fmla="*/ 156 h 199"/>
                    <a:gd name="T90" fmla="*/ 3144 w 4275"/>
                    <a:gd name="T91" fmla="*/ 172 h 199"/>
                    <a:gd name="T92" fmla="*/ 3213 w 4275"/>
                    <a:gd name="T93" fmla="*/ 148 h 199"/>
                    <a:gd name="T94" fmla="*/ 3281 w 4275"/>
                    <a:gd name="T95" fmla="*/ 183 h 199"/>
                    <a:gd name="T96" fmla="*/ 3349 w 4275"/>
                    <a:gd name="T97" fmla="*/ 165 h 199"/>
                    <a:gd name="T98" fmla="*/ 3418 w 4275"/>
                    <a:gd name="T99" fmla="*/ 153 h 199"/>
                    <a:gd name="T100" fmla="*/ 3486 w 4275"/>
                    <a:gd name="T101" fmla="*/ 145 h 199"/>
                    <a:gd name="T102" fmla="*/ 3555 w 4275"/>
                    <a:gd name="T103" fmla="*/ 136 h 199"/>
                    <a:gd name="T104" fmla="*/ 3623 w 4275"/>
                    <a:gd name="T105" fmla="*/ 113 h 199"/>
                    <a:gd name="T106" fmla="*/ 3691 w 4275"/>
                    <a:gd name="T107" fmla="*/ 155 h 199"/>
                    <a:gd name="T108" fmla="*/ 3760 w 4275"/>
                    <a:gd name="T109" fmla="*/ 130 h 199"/>
                    <a:gd name="T110" fmla="*/ 3828 w 4275"/>
                    <a:gd name="T111" fmla="*/ 146 h 199"/>
                    <a:gd name="T112" fmla="*/ 3897 w 4275"/>
                    <a:gd name="T113" fmla="*/ 122 h 199"/>
                    <a:gd name="T114" fmla="*/ 3965 w 4275"/>
                    <a:gd name="T115" fmla="*/ 130 h 199"/>
                    <a:gd name="T116" fmla="*/ 4033 w 4275"/>
                    <a:gd name="T117" fmla="*/ 117 h 199"/>
                    <a:gd name="T118" fmla="*/ 4102 w 4275"/>
                    <a:gd name="T119" fmla="*/ 123 h 199"/>
                    <a:gd name="T120" fmla="*/ 4170 w 4275"/>
                    <a:gd name="T121" fmla="*/ 85 h 199"/>
                    <a:gd name="T122" fmla="*/ 4239 w 4275"/>
                    <a:gd name="T123" fmla="*/ 100 h 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99">
                      <a:moveTo>
                        <a:pt x="0" y="120"/>
                      </a:moveTo>
                      <a:lnTo>
                        <a:pt x="1" y="116"/>
                      </a:lnTo>
                      <a:lnTo>
                        <a:pt x="3" y="113"/>
                      </a:lnTo>
                      <a:lnTo>
                        <a:pt x="5" y="112"/>
                      </a:lnTo>
                      <a:lnTo>
                        <a:pt x="7" y="112"/>
                      </a:lnTo>
                      <a:lnTo>
                        <a:pt x="8" y="113"/>
                      </a:lnTo>
                      <a:lnTo>
                        <a:pt x="10" y="115"/>
                      </a:lnTo>
                      <a:lnTo>
                        <a:pt x="12" y="116"/>
                      </a:lnTo>
                      <a:lnTo>
                        <a:pt x="13" y="117"/>
                      </a:lnTo>
                      <a:lnTo>
                        <a:pt x="15" y="117"/>
                      </a:lnTo>
                      <a:lnTo>
                        <a:pt x="17" y="116"/>
                      </a:lnTo>
                      <a:lnTo>
                        <a:pt x="19" y="115"/>
                      </a:lnTo>
                      <a:lnTo>
                        <a:pt x="20" y="115"/>
                      </a:lnTo>
                      <a:lnTo>
                        <a:pt x="22" y="115"/>
                      </a:lnTo>
                      <a:lnTo>
                        <a:pt x="24" y="116"/>
                      </a:lnTo>
                      <a:lnTo>
                        <a:pt x="25" y="118"/>
                      </a:lnTo>
                      <a:lnTo>
                        <a:pt x="27" y="119"/>
                      </a:lnTo>
                      <a:lnTo>
                        <a:pt x="29" y="121"/>
                      </a:lnTo>
                      <a:lnTo>
                        <a:pt x="31" y="121"/>
                      </a:lnTo>
                      <a:lnTo>
                        <a:pt x="32" y="119"/>
                      </a:lnTo>
                      <a:lnTo>
                        <a:pt x="34" y="116"/>
                      </a:lnTo>
                      <a:lnTo>
                        <a:pt x="36" y="111"/>
                      </a:lnTo>
                      <a:lnTo>
                        <a:pt x="37" y="107"/>
                      </a:lnTo>
                      <a:lnTo>
                        <a:pt x="39" y="103"/>
                      </a:lnTo>
                      <a:lnTo>
                        <a:pt x="41" y="101"/>
                      </a:lnTo>
                      <a:lnTo>
                        <a:pt x="43" y="102"/>
                      </a:lnTo>
                      <a:lnTo>
                        <a:pt x="44" y="105"/>
                      </a:lnTo>
                      <a:lnTo>
                        <a:pt x="46" y="110"/>
                      </a:lnTo>
                      <a:lnTo>
                        <a:pt x="48" y="116"/>
                      </a:lnTo>
                      <a:lnTo>
                        <a:pt x="49" y="122"/>
                      </a:lnTo>
                      <a:lnTo>
                        <a:pt x="51" y="125"/>
                      </a:lnTo>
                      <a:lnTo>
                        <a:pt x="53" y="127"/>
                      </a:lnTo>
                      <a:lnTo>
                        <a:pt x="55" y="125"/>
                      </a:lnTo>
                      <a:lnTo>
                        <a:pt x="56" y="121"/>
                      </a:lnTo>
                      <a:lnTo>
                        <a:pt x="58" y="117"/>
                      </a:lnTo>
                      <a:lnTo>
                        <a:pt x="60" y="113"/>
                      </a:lnTo>
                      <a:lnTo>
                        <a:pt x="61" y="112"/>
                      </a:lnTo>
                      <a:lnTo>
                        <a:pt x="63" y="115"/>
                      </a:lnTo>
                      <a:lnTo>
                        <a:pt x="65" y="121"/>
                      </a:lnTo>
                      <a:lnTo>
                        <a:pt x="67" y="131"/>
                      </a:lnTo>
                      <a:lnTo>
                        <a:pt x="68" y="143"/>
                      </a:lnTo>
                      <a:lnTo>
                        <a:pt x="70" y="155"/>
                      </a:lnTo>
                      <a:lnTo>
                        <a:pt x="72" y="164"/>
                      </a:lnTo>
                      <a:lnTo>
                        <a:pt x="73" y="169"/>
                      </a:lnTo>
                      <a:lnTo>
                        <a:pt x="75" y="168"/>
                      </a:lnTo>
                      <a:lnTo>
                        <a:pt x="77" y="162"/>
                      </a:lnTo>
                      <a:lnTo>
                        <a:pt x="79" y="152"/>
                      </a:lnTo>
                      <a:lnTo>
                        <a:pt x="80" y="139"/>
                      </a:lnTo>
                      <a:lnTo>
                        <a:pt x="82" y="128"/>
                      </a:lnTo>
                      <a:lnTo>
                        <a:pt x="84" y="119"/>
                      </a:lnTo>
                      <a:lnTo>
                        <a:pt x="85" y="115"/>
                      </a:lnTo>
                      <a:lnTo>
                        <a:pt x="87" y="115"/>
                      </a:lnTo>
                      <a:lnTo>
                        <a:pt x="89" y="119"/>
                      </a:lnTo>
                      <a:lnTo>
                        <a:pt x="91" y="125"/>
                      </a:lnTo>
                      <a:lnTo>
                        <a:pt x="92" y="131"/>
                      </a:lnTo>
                      <a:lnTo>
                        <a:pt x="94" y="135"/>
                      </a:lnTo>
                      <a:lnTo>
                        <a:pt x="96" y="136"/>
                      </a:lnTo>
                      <a:lnTo>
                        <a:pt x="97" y="133"/>
                      </a:lnTo>
                      <a:lnTo>
                        <a:pt x="99" y="128"/>
                      </a:lnTo>
                      <a:lnTo>
                        <a:pt x="101" y="121"/>
                      </a:lnTo>
                      <a:lnTo>
                        <a:pt x="103" y="115"/>
                      </a:lnTo>
                      <a:lnTo>
                        <a:pt x="104" y="112"/>
                      </a:lnTo>
                      <a:lnTo>
                        <a:pt x="106" y="113"/>
                      </a:lnTo>
                      <a:lnTo>
                        <a:pt x="107" y="118"/>
                      </a:lnTo>
                      <a:lnTo>
                        <a:pt x="109" y="127"/>
                      </a:lnTo>
                      <a:lnTo>
                        <a:pt x="111" y="137"/>
                      </a:lnTo>
                      <a:lnTo>
                        <a:pt x="113" y="148"/>
                      </a:lnTo>
                      <a:lnTo>
                        <a:pt x="114" y="155"/>
                      </a:lnTo>
                      <a:lnTo>
                        <a:pt x="116" y="159"/>
                      </a:lnTo>
                      <a:lnTo>
                        <a:pt x="118" y="159"/>
                      </a:lnTo>
                      <a:lnTo>
                        <a:pt x="119" y="153"/>
                      </a:lnTo>
                      <a:lnTo>
                        <a:pt x="121" y="144"/>
                      </a:lnTo>
                      <a:lnTo>
                        <a:pt x="123" y="134"/>
                      </a:lnTo>
                      <a:lnTo>
                        <a:pt x="125" y="122"/>
                      </a:lnTo>
                      <a:lnTo>
                        <a:pt x="126" y="112"/>
                      </a:lnTo>
                      <a:lnTo>
                        <a:pt x="128" y="103"/>
                      </a:lnTo>
                      <a:lnTo>
                        <a:pt x="130" y="96"/>
                      </a:lnTo>
                      <a:lnTo>
                        <a:pt x="131" y="92"/>
                      </a:lnTo>
                      <a:lnTo>
                        <a:pt x="133" y="90"/>
                      </a:lnTo>
                      <a:lnTo>
                        <a:pt x="135" y="89"/>
                      </a:lnTo>
                      <a:lnTo>
                        <a:pt x="137" y="90"/>
                      </a:lnTo>
                      <a:lnTo>
                        <a:pt x="138" y="92"/>
                      </a:lnTo>
                      <a:lnTo>
                        <a:pt x="140" y="94"/>
                      </a:lnTo>
                      <a:lnTo>
                        <a:pt x="142" y="97"/>
                      </a:lnTo>
                      <a:lnTo>
                        <a:pt x="143" y="101"/>
                      </a:lnTo>
                      <a:lnTo>
                        <a:pt x="145" y="104"/>
                      </a:lnTo>
                      <a:lnTo>
                        <a:pt x="147" y="108"/>
                      </a:lnTo>
                      <a:lnTo>
                        <a:pt x="149" y="110"/>
                      </a:lnTo>
                      <a:lnTo>
                        <a:pt x="150" y="111"/>
                      </a:lnTo>
                      <a:lnTo>
                        <a:pt x="152" y="109"/>
                      </a:lnTo>
                      <a:lnTo>
                        <a:pt x="154" y="105"/>
                      </a:lnTo>
                      <a:lnTo>
                        <a:pt x="155" y="99"/>
                      </a:lnTo>
                      <a:lnTo>
                        <a:pt x="157" y="91"/>
                      </a:lnTo>
                      <a:lnTo>
                        <a:pt x="159" y="81"/>
                      </a:lnTo>
                      <a:lnTo>
                        <a:pt x="160" y="72"/>
                      </a:lnTo>
                      <a:lnTo>
                        <a:pt x="162" y="63"/>
                      </a:lnTo>
                      <a:lnTo>
                        <a:pt x="164" y="56"/>
                      </a:lnTo>
                      <a:lnTo>
                        <a:pt x="166" y="51"/>
                      </a:lnTo>
                      <a:lnTo>
                        <a:pt x="167" y="48"/>
                      </a:lnTo>
                      <a:lnTo>
                        <a:pt x="169" y="48"/>
                      </a:lnTo>
                      <a:lnTo>
                        <a:pt x="171" y="50"/>
                      </a:lnTo>
                      <a:lnTo>
                        <a:pt x="172" y="55"/>
                      </a:lnTo>
                      <a:lnTo>
                        <a:pt x="174" y="62"/>
                      </a:lnTo>
                      <a:lnTo>
                        <a:pt x="176" y="71"/>
                      </a:lnTo>
                      <a:lnTo>
                        <a:pt x="178" y="79"/>
                      </a:lnTo>
                      <a:lnTo>
                        <a:pt x="179" y="87"/>
                      </a:lnTo>
                      <a:lnTo>
                        <a:pt x="181" y="93"/>
                      </a:lnTo>
                      <a:lnTo>
                        <a:pt x="183" y="97"/>
                      </a:lnTo>
                      <a:lnTo>
                        <a:pt x="184" y="96"/>
                      </a:lnTo>
                      <a:lnTo>
                        <a:pt x="186" y="93"/>
                      </a:lnTo>
                      <a:lnTo>
                        <a:pt x="188" y="86"/>
                      </a:lnTo>
                      <a:lnTo>
                        <a:pt x="190" y="78"/>
                      </a:lnTo>
                      <a:lnTo>
                        <a:pt x="191" y="69"/>
                      </a:lnTo>
                      <a:lnTo>
                        <a:pt x="193" y="61"/>
                      </a:lnTo>
                      <a:lnTo>
                        <a:pt x="195" y="56"/>
                      </a:lnTo>
                      <a:lnTo>
                        <a:pt x="196" y="55"/>
                      </a:lnTo>
                      <a:lnTo>
                        <a:pt x="198" y="57"/>
                      </a:lnTo>
                      <a:lnTo>
                        <a:pt x="200" y="62"/>
                      </a:lnTo>
                      <a:lnTo>
                        <a:pt x="202" y="70"/>
                      </a:lnTo>
                      <a:lnTo>
                        <a:pt x="203" y="79"/>
                      </a:lnTo>
                      <a:lnTo>
                        <a:pt x="205" y="87"/>
                      </a:lnTo>
                      <a:lnTo>
                        <a:pt x="207" y="93"/>
                      </a:lnTo>
                      <a:lnTo>
                        <a:pt x="208" y="98"/>
                      </a:lnTo>
                      <a:lnTo>
                        <a:pt x="210" y="99"/>
                      </a:lnTo>
                      <a:lnTo>
                        <a:pt x="212" y="99"/>
                      </a:lnTo>
                      <a:lnTo>
                        <a:pt x="214" y="96"/>
                      </a:lnTo>
                      <a:lnTo>
                        <a:pt x="215" y="93"/>
                      </a:lnTo>
                      <a:lnTo>
                        <a:pt x="217" y="89"/>
                      </a:lnTo>
                      <a:lnTo>
                        <a:pt x="219" y="85"/>
                      </a:lnTo>
                      <a:lnTo>
                        <a:pt x="220" y="82"/>
                      </a:lnTo>
                      <a:lnTo>
                        <a:pt x="222" y="79"/>
                      </a:lnTo>
                      <a:lnTo>
                        <a:pt x="224" y="77"/>
                      </a:lnTo>
                      <a:lnTo>
                        <a:pt x="226" y="76"/>
                      </a:lnTo>
                      <a:lnTo>
                        <a:pt x="227" y="76"/>
                      </a:lnTo>
                      <a:lnTo>
                        <a:pt x="229" y="78"/>
                      </a:lnTo>
                      <a:lnTo>
                        <a:pt x="231" y="81"/>
                      </a:lnTo>
                      <a:lnTo>
                        <a:pt x="232" y="86"/>
                      </a:lnTo>
                      <a:lnTo>
                        <a:pt x="234" y="93"/>
                      </a:lnTo>
                      <a:lnTo>
                        <a:pt x="236" y="101"/>
                      </a:lnTo>
                      <a:lnTo>
                        <a:pt x="238" y="110"/>
                      </a:lnTo>
                      <a:lnTo>
                        <a:pt x="239" y="117"/>
                      </a:lnTo>
                      <a:lnTo>
                        <a:pt x="241" y="123"/>
                      </a:lnTo>
                      <a:lnTo>
                        <a:pt x="242" y="126"/>
                      </a:lnTo>
                      <a:lnTo>
                        <a:pt x="244" y="125"/>
                      </a:lnTo>
                      <a:lnTo>
                        <a:pt x="246" y="121"/>
                      </a:lnTo>
                      <a:lnTo>
                        <a:pt x="248" y="115"/>
                      </a:lnTo>
                      <a:lnTo>
                        <a:pt x="250" y="106"/>
                      </a:lnTo>
                      <a:lnTo>
                        <a:pt x="251" y="99"/>
                      </a:lnTo>
                      <a:lnTo>
                        <a:pt x="253" y="93"/>
                      </a:lnTo>
                      <a:lnTo>
                        <a:pt x="254" y="90"/>
                      </a:lnTo>
                      <a:lnTo>
                        <a:pt x="256" y="91"/>
                      </a:lnTo>
                      <a:lnTo>
                        <a:pt x="258" y="96"/>
                      </a:lnTo>
                      <a:lnTo>
                        <a:pt x="260" y="103"/>
                      </a:lnTo>
                      <a:lnTo>
                        <a:pt x="262" y="112"/>
                      </a:lnTo>
                      <a:lnTo>
                        <a:pt x="263" y="120"/>
                      </a:lnTo>
                      <a:lnTo>
                        <a:pt x="265" y="127"/>
                      </a:lnTo>
                      <a:lnTo>
                        <a:pt x="266" y="130"/>
                      </a:lnTo>
                      <a:lnTo>
                        <a:pt x="268" y="130"/>
                      </a:lnTo>
                      <a:lnTo>
                        <a:pt x="270" y="126"/>
                      </a:lnTo>
                      <a:lnTo>
                        <a:pt x="272" y="118"/>
                      </a:lnTo>
                      <a:lnTo>
                        <a:pt x="274" y="110"/>
                      </a:lnTo>
                      <a:lnTo>
                        <a:pt x="275" y="100"/>
                      </a:lnTo>
                      <a:lnTo>
                        <a:pt x="277" y="92"/>
                      </a:lnTo>
                      <a:lnTo>
                        <a:pt x="278" y="87"/>
                      </a:lnTo>
                      <a:lnTo>
                        <a:pt x="280" y="85"/>
                      </a:lnTo>
                      <a:lnTo>
                        <a:pt x="282" y="87"/>
                      </a:lnTo>
                      <a:lnTo>
                        <a:pt x="284" y="92"/>
                      </a:lnTo>
                      <a:lnTo>
                        <a:pt x="285" y="99"/>
                      </a:lnTo>
                      <a:lnTo>
                        <a:pt x="287" y="107"/>
                      </a:lnTo>
                      <a:lnTo>
                        <a:pt x="289" y="114"/>
                      </a:lnTo>
                      <a:lnTo>
                        <a:pt x="290" y="119"/>
                      </a:lnTo>
                      <a:lnTo>
                        <a:pt x="292" y="122"/>
                      </a:lnTo>
                      <a:lnTo>
                        <a:pt x="294" y="120"/>
                      </a:lnTo>
                      <a:lnTo>
                        <a:pt x="296" y="115"/>
                      </a:lnTo>
                      <a:lnTo>
                        <a:pt x="297" y="106"/>
                      </a:lnTo>
                      <a:lnTo>
                        <a:pt x="299" y="95"/>
                      </a:lnTo>
                      <a:lnTo>
                        <a:pt x="301" y="84"/>
                      </a:lnTo>
                      <a:lnTo>
                        <a:pt x="302" y="73"/>
                      </a:lnTo>
                      <a:lnTo>
                        <a:pt x="304" y="63"/>
                      </a:lnTo>
                      <a:lnTo>
                        <a:pt x="306" y="57"/>
                      </a:lnTo>
                      <a:lnTo>
                        <a:pt x="308" y="54"/>
                      </a:lnTo>
                      <a:lnTo>
                        <a:pt x="309" y="54"/>
                      </a:lnTo>
                      <a:lnTo>
                        <a:pt x="311" y="56"/>
                      </a:lnTo>
                      <a:lnTo>
                        <a:pt x="313" y="60"/>
                      </a:lnTo>
                      <a:lnTo>
                        <a:pt x="314" y="63"/>
                      </a:lnTo>
                      <a:lnTo>
                        <a:pt x="316" y="68"/>
                      </a:lnTo>
                      <a:lnTo>
                        <a:pt x="318" y="72"/>
                      </a:lnTo>
                      <a:lnTo>
                        <a:pt x="320" y="75"/>
                      </a:lnTo>
                      <a:lnTo>
                        <a:pt x="321" y="79"/>
                      </a:lnTo>
                      <a:lnTo>
                        <a:pt x="323" y="84"/>
                      </a:lnTo>
                      <a:lnTo>
                        <a:pt x="325" y="88"/>
                      </a:lnTo>
                      <a:lnTo>
                        <a:pt x="326" y="94"/>
                      </a:lnTo>
                      <a:lnTo>
                        <a:pt x="328" y="101"/>
                      </a:lnTo>
                      <a:lnTo>
                        <a:pt x="330" y="107"/>
                      </a:lnTo>
                      <a:lnTo>
                        <a:pt x="332" y="113"/>
                      </a:lnTo>
                      <a:lnTo>
                        <a:pt x="333" y="116"/>
                      </a:lnTo>
                      <a:lnTo>
                        <a:pt x="335" y="116"/>
                      </a:lnTo>
                      <a:lnTo>
                        <a:pt x="337" y="113"/>
                      </a:lnTo>
                      <a:lnTo>
                        <a:pt x="338" y="107"/>
                      </a:lnTo>
                      <a:lnTo>
                        <a:pt x="340" y="99"/>
                      </a:lnTo>
                      <a:lnTo>
                        <a:pt x="342" y="91"/>
                      </a:lnTo>
                      <a:lnTo>
                        <a:pt x="344" y="84"/>
                      </a:lnTo>
                      <a:lnTo>
                        <a:pt x="345" y="79"/>
                      </a:lnTo>
                      <a:lnTo>
                        <a:pt x="347" y="79"/>
                      </a:lnTo>
                      <a:lnTo>
                        <a:pt x="349" y="82"/>
                      </a:lnTo>
                      <a:lnTo>
                        <a:pt x="350" y="89"/>
                      </a:lnTo>
                      <a:lnTo>
                        <a:pt x="352" y="97"/>
                      </a:lnTo>
                      <a:lnTo>
                        <a:pt x="354" y="105"/>
                      </a:lnTo>
                      <a:lnTo>
                        <a:pt x="356" y="111"/>
                      </a:lnTo>
                      <a:lnTo>
                        <a:pt x="357" y="114"/>
                      </a:lnTo>
                      <a:lnTo>
                        <a:pt x="359" y="113"/>
                      </a:lnTo>
                      <a:lnTo>
                        <a:pt x="361" y="109"/>
                      </a:lnTo>
                      <a:lnTo>
                        <a:pt x="362" y="103"/>
                      </a:lnTo>
                      <a:lnTo>
                        <a:pt x="364" y="97"/>
                      </a:lnTo>
                      <a:lnTo>
                        <a:pt x="366" y="92"/>
                      </a:lnTo>
                      <a:lnTo>
                        <a:pt x="367" y="90"/>
                      </a:lnTo>
                      <a:lnTo>
                        <a:pt x="369" y="92"/>
                      </a:lnTo>
                      <a:lnTo>
                        <a:pt x="371" y="97"/>
                      </a:lnTo>
                      <a:lnTo>
                        <a:pt x="373" y="103"/>
                      </a:lnTo>
                      <a:lnTo>
                        <a:pt x="374" y="109"/>
                      </a:lnTo>
                      <a:lnTo>
                        <a:pt x="376" y="112"/>
                      </a:lnTo>
                      <a:lnTo>
                        <a:pt x="378" y="111"/>
                      </a:lnTo>
                      <a:lnTo>
                        <a:pt x="379" y="106"/>
                      </a:lnTo>
                      <a:lnTo>
                        <a:pt x="381" y="97"/>
                      </a:lnTo>
                      <a:lnTo>
                        <a:pt x="383" y="87"/>
                      </a:lnTo>
                      <a:lnTo>
                        <a:pt x="385" y="77"/>
                      </a:lnTo>
                      <a:lnTo>
                        <a:pt x="386" y="70"/>
                      </a:lnTo>
                      <a:lnTo>
                        <a:pt x="388" y="68"/>
                      </a:lnTo>
                      <a:lnTo>
                        <a:pt x="390" y="73"/>
                      </a:lnTo>
                      <a:lnTo>
                        <a:pt x="391" y="83"/>
                      </a:lnTo>
                      <a:lnTo>
                        <a:pt x="393" y="97"/>
                      </a:lnTo>
                      <a:lnTo>
                        <a:pt x="395" y="112"/>
                      </a:lnTo>
                      <a:lnTo>
                        <a:pt x="397" y="125"/>
                      </a:lnTo>
                      <a:lnTo>
                        <a:pt x="398" y="133"/>
                      </a:lnTo>
                      <a:lnTo>
                        <a:pt x="400" y="134"/>
                      </a:lnTo>
                      <a:lnTo>
                        <a:pt x="402" y="129"/>
                      </a:lnTo>
                      <a:lnTo>
                        <a:pt x="403" y="117"/>
                      </a:lnTo>
                      <a:lnTo>
                        <a:pt x="405" y="101"/>
                      </a:lnTo>
                      <a:lnTo>
                        <a:pt x="407" y="84"/>
                      </a:lnTo>
                      <a:lnTo>
                        <a:pt x="408" y="68"/>
                      </a:lnTo>
                      <a:lnTo>
                        <a:pt x="410" y="56"/>
                      </a:lnTo>
                      <a:lnTo>
                        <a:pt x="412" y="49"/>
                      </a:lnTo>
                      <a:lnTo>
                        <a:pt x="413" y="48"/>
                      </a:lnTo>
                      <a:lnTo>
                        <a:pt x="415" y="50"/>
                      </a:lnTo>
                      <a:lnTo>
                        <a:pt x="417" y="55"/>
                      </a:lnTo>
                      <a:lnTo>
                        <a:pt x="419" y="61"/>
                      </a:lnTo>
                      <a:lnTo>
                        <a:pt x="420" y="66"/>
                      </a:lnTo>
                      <a:lnTo>
                        <a:pt x="422" y="70"/>
                      </a:lnTo>
                      <a:lnTo>
                        <a:pt x="424" y="72"/>
                      </a:lnTo>
                      <a:lnTo>
                        <a:pt x="425" y="72"/>
                      </a:lnTo>
                      <a:lnTo>
                        <a:pt x="427" y="71"/>
                      </a:lnTo>
                      <a:lnTo>
                        <a:pt x="429" y="69"/>
                      </a:lnTo>
                      <a:lnTo>
                        <a:pt x="431" y="68"/>
                      </a:lnTo>
                      <a:lnTo>
                        <a:pt x="432" y="68"/>
                      </a:lnTo>
                      <a:lnTo>
                        <a:pt x="434" y="68"/>
                      </a:lnTo>
                      <a:lnTo>
                        <a:pt x="436" y="68"/>
                      </a:lnTo>
                      <a:lnTo>
                        <a:pt x="437" y="69"/>
                      </a:lnTo>
                      <a:lnTo>
                        <a:pt x="439" y="69"/>
                      </a:lnTo>
                      <a:lnTo>
                        <a:pt x="441" y="69"/>
                      </a:lnTo>
                      <a:lnTo>
                        <a:pt x="443" y="69"/>
                      </a:lnTo>
                      <a:lnTo>
                        <a:pt x="444" y="69"/>
                      </a:lnTo>
                      <a:lnTo>
                        <a:pt x="446" y="68"/>
                      </a:lnTo>
                      <a:lnTo>
                        <a:pt x="448" y="68"/>
                      </a:lnTo>
                      <a:lnTo>
                        <a:pt x="449" y="68"/>
                      </a:lnTo>
                      <a:lnTo>
                        <a:pt x="451" y="68"/>
                      </a:lnTo>
                      <a:lnTo>
                        <a:pt x="453" y="68"/>
                      </a:lnTo>
                      <a:lnTo>
                        <a:pt x="455" y="68"/>
                      </a:lnTo>
                      <a:lnTo>
                        <a:pt x="456" y="68"/>
                      </a:lnTo>
                      <a:lnTo>
                        <a:pt x="458" y="67"/>
                      </a:lnTo>
                      <a:lnTo>
                        <a:pt x="460" y="65"/>
                      </a:lnTo>
                      <a:lnTo>
                        <a:pt x="461" y="63"/>
                      </a:lnTo>
                      <a:lnTo>
                        <a:pt x="463" y="60"/>
                      </a:lnTo>
                      <a:lnTo>
                        <a:pt x="465" y="58"/>
                      </a:lnTo>
                      <a:lnTo>
                        <a:pt x="467" y="56"/>
                      </a:lnTo>
                      <a:lnTo>
                        <a:pt x="468" y="54"/>
                      </a:lnTo>
                      <a:lnTo>
                        <a:pt x="470" y="52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5" y="50"/>
                      </a:lnTo>
                      <a:lnTo>
                        <a:pt x="477" y="52"/>
                      </a:lnTo>
                      <a:lnTo>
                        <a:pt x="479" y="55"/>
                      </a:lnTo>
                      <a:lnTo>
                        <a:pt x="480" y="61"/>
                      </a:lnTo>
                      <a:lnTo>
                        <a:pt x="482" y="68"/>
                      </a:lnTo>
                      <a:lnTo>
                        <a:pt x="484" y="76"/>
                      </a:lnTo>
                      <a:lnTo>
                        <a:pt x="485" y="86"/>
                      </a:lnTo>
                      <a:lnTo>
                        <a:pt x="487" y="95"/>
                      </a:lnTo>
                      <a:lnTo>
                        <a:pt x="489" y="102"/>
                      </a:lnTo>
                      <a:lnTo>
                        <a:pt x="491" y="107"/>
                      </a:lnTo>
                      <a:lnTo>
                        <a:pt x="492" y="109"/>
                      </a:lnTo>
                      <a:lnTo>
                        <a:pt x="494" y="106"/>
                      </a:lnTo>
                      <a:lnTo>
                        <a:pt x="496" y="100"/>
                      </a:lnTo>
                      <a:lnTo>
                        <a:pt x="497" y="92"/>
                      </a:lnTo>
                      <a:lnTo>
                        <a:pt x="499" y="83"/>
                      </a:lnTo>
                      <a:lnTo>
                        <a:pt x="501" y="74"/>
                      </a:lnTo>
                      <a:lnTo>
                        <a:pt x="503" y="67"/>
                      </a:lnTo>
                      <a:lnTo>
                        <a:pt x="504" y="62"/>
                      </a:lnTo>
                      <a:lnTo>
                        <a:pt x="506" y="61"/>
                      </a:lnTo>
                      <a:lnTo>
                        <a:pt x="508" y="62"/>
                      </a:lnTo>
                      <a:lnTo>
                        <a:pt x="509" y="65"/>
                      </a:lnTo>
                      <a:lnTo>
                        <a:pt x="511" y="68"/>
                      </a:lnTo>
                      <a:lnTo>
                        <a:pt x="513" y="72"/>
                      </a:lnTo>
                      <a:lnTo>
                        <a:pt x="515" y="74"/>
                      </a:lnTo>
                      <a:lnTo>
                        <a:pt x="516" y="74"/>
                      </a:lnTo>
                      <a:lnTo>
                        <a:pt x="518" y="73"/>
                      </a:lnTo>
                      <a:lnTo>
                        <a:pt x="520" y="72"/>
                      </a:lnTo>
                      <a:lnTo>
                        <a:pt x="521" y="70"/>
                      </a:lnTo>
                      <a:lnTo>
                        <a:pt x="523" y="70"/>
                      </a:lnTo>
                      <a:lnTo>
                        <a:pt x="525" y="72"/>
                      </a:lnTo>
                      <a:lnTo>
                        <a:pt x="527" y="76"/>
                      </a:lnTo>
                      <a:lnTo>
                        <a:pt x="528" y="83"/>
                      </a:lnTo>
                      <a:lnTo>
                        <a:pt x="530" y="91"/>
                      </a:lnTo>
                      <a:lnTo>
                        <a:pt x="532" y="99"/>
                      </a:lnTo>
                      <a:lnTo>
                        <a:pt x="533" y="106"/>
                      </a:lnTo>
                      <a:lnTo>
                        <a:pt x="535" y="110"/>
                      </a:lnTo>
                      <a:lnTo>
                        <a:pt x="537" y="111"/>
                      </a:lnTo>
                      <a:lnTo>
                        <a:pt x="539" y="108"/>
                      </a:lnTo>
                      <a:lnTo>
                        <a:pt x="540" y="101"/>
                      </a:lnTo>
                      <a:lnTo>
                        <a:pt x="542" y="92"/>
                      </a:lnTo>
                      <a:lnTo>
                        <a:pt x="543" y="81"/>
                      </a:lnTo>
                      <a:lnTo>
                        <a:pt x="545" y="71"/>
                      </a:lnTo>
                      <a:lnTo>
                        <a:pt x="547" y="61"/>
                      </a:lnTo>
                      <a:lnTo>
                        <a:pt x="549" y="55"/>
                      </a:lnTo>
                      <a:lnTo>
                        <a:pt x="551" y="53"/>
                      </a:lnTo>
                      <a:lnTo>
                        <a:pt x="552" y="54"/>
                      </a:lnTo>
                      <a:lnTo>
                        <a:pt x="554" y="58"/>
                      </a:lnTo>
                      <a:lnTo>
                        <a:pt x="555" y="65"/>
                      </a:lnTo>
                      <a:lnTo>
                        <a:pt x="557" y="72"/>
                      </a:lnTo>
                      <a:lnTo>
                        <a:pt x="559" y="80"/>
                      </a:lnTo>
                      <a:lnTo>
                        <a:pt x="561" y="87"/>
                      </a:lnTo>
                      <a:lnTo>
                        <a:pt x="563" y="92"/>
                      </a:lnTo>
                      <a:lnTo>
                        <a:pt x="564" y="95"/>
                      </a:lnTo>
                      <a:lnTo>
                        <a:pt x="566" y="96"/>
                      </a:lnTo>
                      <a:lnTo>
                        <a:pt x="567" y="94"/>
                      </a:lnTo>
                      <a:lnTo>
                        <a:pt x="569" y="91"/>
                      </a:lnTo>
                      <a:lnTo>
                        <a:pt x="571" y="88"/>
                      </a:lnTo>
                      <a:lnTo>
                        <a:pt x="573" y="84"/>
                      </a:lnTo>
                      <a:lnTo>
                        <a:pt x="574" y="81"/>
                      </a:lnTo>
                      <a:lnTo>
                        <a:pt x="576" y="80"/>
                      </a:lnTo>
                      <a:lnTo>
                        <a:pt x="578" y="80"/>
                      </a:lnTo>
                      <a:lnTo>
                        <a:pt x="579" y="80"/>
                      </a:lnTo>
                      <a:lnTo>
                        <a:pt x="581" y="82"/>
                      </a:lnTo>
                      <a:lnTo>
                        <a:pt x="583" y="84"/>
                      </a:lnTo>
                      <a:lnTo>
                        <a:pt x="585" y="85"/>
                      </a:lnTo>
                      <a:lnTo>
                        <a:pt x="586" y="85"/>
                      </a:lnTo>
                      <a:lnTo>
                        <a:pt x="588" y="84"/>
                      </a:lnTo>
                      <a:lnTo>
                        <a:pt x="590" y="81"/>
                      </a:lnTo>
                      <a:lnTo>
                        <a:pt x="591" y="77"/>
                      </a:lnTo>
                      <a:lnTo>
                        <a:pt x="593" y="73"/>
                      </a:lnTo>
                      <a:lnTo>
                        <a:pt x="595" y="69"/>
                      </a:lnTo>
                      <a:lnTo>
                        <a:pt x="597" y="65"/>
                      </a:lnTo>
                      <a:lnTo>
                        <a:pt x="598" y="62"/>
                      </a:lnTo>
                      <a:lnTo>
                        <a:pt x="600" y="61"/>
                      </a:lnTo>
                      <a:lnTo>
                        <a:pt x="602" y="60"/>
                      </a:lnTo>
                      <a:lnTo>
                        <a:pt x="603" y="60"/>
                      </a:lnTo>
                      <a:lnTo>
                        <a:pt x="605" y="61"/>
                      </a:lnTo>
                      <a:lnTo>
                        <a:pt x="607" y="61"/>
                      </a:lnTo>
                      <a:lnTo>
                        <a:pt x="608" y="61"/>
                      </a:lnTo>
                      <a:lnTo>
                        <a:pt x="610" y="61"/>
                      </a:lnTo>
                      <a:lnTo>
                        <a:pt x="612" y="60"/>
                      </a:lnTo>
                      <a:lnTo>
                        <a:pt x="614" y="59"/>
                      </a:lnTo>
                      <a:lnTo>
                        <a:pt x="615" y="59"/>
                      </a:lnTo>
                      <a:lnTo>
                        <a:pt x="617" y="61"/>
                      </a:lnTo>
                      <a:lnTo>
                        <a:pt x="619" y="64"/>
                      </a:lnTo>
                      <a:lnTo>
                        <a:pt x="620" y="69"/>
                      </a:lnTo>
                      <a:lnTo>
                        <a:pt x="622" y="74"/>
                      </a:lnTo>
                      <a:lnTo>
                        <a:pt x="624" y="79"/>
                      </a:lnTo>
                      <a:lnTo>
                        <a:pt x="626" y="83"/>
                      </a:lnTo>
                      <a:lnTo>
                        <a:pt x="627" y="84"/>
                      </a:lnTo>
                      <a:lnTo>
                        <a:pt x="629" y="82"/>
                      </a:lnTo>
                      <a:lnTo>
                        <a:pt x="631" y="77"/>
                      </a:lnTo>
                      <a:lnTo>
                        <a:pt x="632" y="70"/>
                      </a:lnTo>
                      <a:lnTo>
                        <a:pt x="634" y="60"/>
                      </a:lnTo>
                      <a:lnTo>
                        <a:pt x="636" y="51"/>
                      </a:lnTo>
                      <a:lnTo>
                        <a:pt x="638" y="44"/>
                      </a:lnTo>
                      <a:lnTo>
                        <a:pt x="639" y="39"/>
                      </a:lnTo>
                      <a:lnTo>
                        <a:pt x="641" y="38"/>
                      </a:lnTo>
                      <a:lnTo>
                        <a:pt x="643" y="41"/>
                      </a:lnTo>
                      <a:lnTo>
                        <a:pt x="644" y="48"/>
                      </a:lnTo>
                      <a:lnTo>
                        <a:pt x="646" y="56"/>
                      </a:lnTo>
                      <a:lnTo>
                        <a:pt x="648" y="64"/>
                      </a:lnTo>
                      <a:lnTo>
                        <a:pt x="650" y="72"/>
                      </a:lnTo>
                      <a:lnTo>
                        <a:pt x="651" y="76"/>
                      </a:lnTo>
                      <a:lnTo>
                        <a:pt x="653" y="79"/>
                      </a:lnTo>
                      <a:lnTo>
                        <a:pt x="655" y="77"/>
                      </a:lnTo>
                      <a:lnTo>
                        <a:pt x="656" y="74"/>
                      </a:lnTo>
                      <a:lnTo>
                        <a:pt x="658" y="68"/>
                      </a:lnTo>
                      <a:lnTo>
                        <a:pt x="660" y="62"/>
                      </a:lnTo>
                      <a:lnTo>
                        <a:pt x="662" y="57"/>
                      </a:lnTo>
                      <a:lnTo>
                        <a:pt x="663" y="53"/>
                      </a:lnTo>
                      <a:lnTo>
                        <a:pt x="665" y="51"/>
                      </a:lnTo>
                      <a:lnTo>
                        <a:pt x="667" y="51"/>
                      </a:lnTo>
                      <a:lnTo>
                        <a:pt x="668" y="52"/>
                      </a:lnTo>
                      <a:lnTo>
                        <a:pt x="670" y="54"/>
                      </a:lnTo>
                      <a:lnTo>
                        <a:pt x="672" y="56"/>
                      </a:lnTo>
                      <a:lnTo>
                        <a:pt x="674" y="59"/>
                      </a:lnTo>
                      <a:lnTo>
                        <a:pt x="675" y="61"/>
                      </a:lnTo>
                      <a:lnTo>
                        <a:pt x="677" y="62"/>
                      </a:lnTo>
                      <a:lnTo>
                        <a:pt x="678" y="62"/>
                      </a:lnTo>
                      <a:lnTo>
                        <a:pt x="680" y="61"/>
                      </a:lnTo>
                      <a:lnTo>
                        <a:pt x="682" y="59"/>
                      </a:lnTo>
                      <a:lnTo>
                        <a:pt x="684" y="56"/>
                      </a:lnTo>
                      <a:lnTo>
                        <a:pt x="686" y="53"/>
                      </a:lnTo>
                      <a:lnTo>
                        <a:pt x="687" y="49"/>
                      </a:lnTo>
                      <a:lnTo>
                        <a:pt x="689" y="45"/>
                      </a:lnTo>
                      <a:lnTo>
                        <a:pt x="690" y="42"/>
                      </a:lnTo>
                      <a:lnTo>
                        <a:pt x="692" y="41"/>
                      </a:lnTo>
                      <a:lnTo>
                        <a:pt x="694" y="41"/>
                      </a:lnTo>
                      <a:lnTo>
                        <a:pt x="696" y="44"/>
                      </a:lnTo>
                      <a:lnTo>
                        <a:pt x="698" y="49"/>
                      </a:lnTo>
                      <a:lnTo>
                        <a:pt x="699" y="56"/>
                      </a:lnTo>
                      <a:lnTo>
                        <a:pt x="701" y="64"/>
                      </a:lnTo>
                      <a:lnTo>
                        <a:pt x="702" y="72"/>
                      </a:lnTo>
                      <a:lnTo>
                        <a:pt x="704" y="78"/>
                      </a:lnTo>
                      <a:lnTo>
                        <a:pt x="706" y="82"/>
                      </a:lnTo>
                      <a:lnTo>
                        <a:pt x="708" y="83"/>
                      </a:lnTo>
                      <a:lnTo>
                        <a:pt x="710" y="81"/>
                      </a:lnTo>
                      <a:lnTo>
                        <a:pt x="711" y="75"/>
                      </a:lnTo>
                      <a:lnTo>
                        <a:pt x="713" y="68"/>
                      </a:lnTo>
                      <a:lnTo>
                        <a:pt x="714" y="62"/>
                      </a:lnTo>
                      <a:lnTo>
                        <a:pt x="716" y="57"/>
                      </a:lnTo>
                      <a:lnTo>
                        <a:pt x="718" y="55"/>
                      </a:lnTo>
                      <a:lnTo>
                        <a:pt x="720" y="57"/>
                      </a:lnTo>
                      <a:lnTo>
                        <a:pt x="721" y="63"/>
                      </a:lnTo>
                      <a:lnTo>
                        <a:pt x="723" y="72"/>
                      </a:lnTo>
                      <a:lnTo>
                        <a:pt x="725" y="82"/>
                      </a:lnTo>
                      <a:lnTo>
                        <a:pt x="726" y="91"/>
                      </a:lnTo>
                      <a:lnTo>
                        <a:pt x="728" y="98"/>
                      </a:lnTo>
                      <a:lnTo>
                        <a:pt x="730" y="100"/>
                      </a:lnTo>
                      <a:lnTo>
                        <a:pt x="732" y="97"/>
                      </a:lnTo>
                      <a:lnTo>
                        <a:pt x="733" y="90"/>
                      </a:lnTo>
                      <a:lnTo>
                        <a:pt x="735" y="79"/>
                      </a:lnTo>
                      <a:lnTo>
                        <a:pt x="737" y="67"/>
                      </a:lnTo>
                      <a:lnTo>
                        <a:pt x="738" y="57"/>
                      </a:lnTo>
                      <a:lnTo>
                        <a:pt x="740" y="50"/>
                      </a:lnTo>
                      <a:lnTo>
                        <a:pt x="742" y="49"/>
                      </a:lnTo>
                      <a:lnTo>
                        <a:pt x="744" y="52"/>
                      </a:lnTo>
                      <a:lnTo>
                        <a:pt x="745" y="60"/>
                      </a:lnTo>
                      <a:lnTo>
                        <a:pt x="747" y="72"/>
                      </a:lnTo>
                      <a:lnTo>
                        <a:pt x="749" y="83"/>
                      </a:lnTo>
                      <a:lnTo>
                        <a:pt x="750" y="93"/>
                      </a:lnTo>
                      <a:lnTo>
                        <a:pt x="752" y="100"/>
                      </a:lnTo>
                      <a:lnTo>
                        <a:pt x="754" y="103"/>
                      </a:lnTo>
                      <a:lnTo>
                        <a:pt x="756" y="102"/>
                      </a:lnTo>
                      <a:lnTo>
                        <a:pt x="757" y="97"/>
                      </a:lnTo>
                      <a:lnTo>
                        <a:pt x="759" y="91"/>
                      </a:lnTo>
                      <a:lnTo>
                        <a:pt x="761" y="85"/>
                      </a:lnTo>
                      <a:lnTo>
                        <a:pt x="762" y="80"/>
                      </a:lnTo>
                      <a:lnTo>
                        <a:pt x="764" y="79"/>
                      </a:lnTo>
                      <a:lnTo>
                        <a:pt x="766" y="80"/>
                      </a:lnTo>
                      <a:lnTo>
                        <a:pt x="768" y="83"/>
                      </a:lnTo>
                      <a:lnTo>
                        <a:pt x="769" y="87"/>
                      </a:lnTo>
                      <a:lnTo>
                        <a:pt x="771" y="90"/>
                      </a:lnTo>
                      <a:lnTo>
                        <a:pt x="773" y="92"/>
                      </a:lnTo>
                      <a:lnTo>
                        <a:pt x="774" y="91"/>
                      </a:lnTo>
                      <a:lnTo>
                        <a:pt x="776" y="88"/>
                      </a:lnTo>
                      <a:lnTo>
                        <a:pt x="778" y="84"/>
                      </a:lnTo>
                      <a:lnTo>
                        <a:pt x="780" y="79"/>
                      </a:lnTo>
                      <a:lnTo>
                        <a:pt x="781" y="73"/>
                      </a:lnTo>
                      <a:lnTo>
                        <a:pt x="783" y="69"/>
                      </a:lnTo>
                      <a:lnTo>
                        <a:pt x="785" y="66"/>
                      </a:lnTo>
                      <a:lnTo>
                        <a:pt x="786" y="64"/>
                      </a:lnTo>
                      <a:lnTo>
                        <a:pt x="788" y="63"/>
                      </a:lnTo>
                      <a:lnTo>
                        <a:pt x="790" y="62"/>
                      </a:lnTo>
                      <a:lnTo>
                        <a:pt x="792" y="60"/>
                      </a:lnTo>
                      <a:lnTo>
                        <a:pt x="793" y="57"/>
                      </a:lnTo>
                      <a:lnTo>
                        <a:pt x="795" y="54"/>
                      </a:lnTo>
                      <a:lnTo>
                        <a:pt x="797" y="49"/>
                      </a:lnTo>
                      <a:lnTo>
                        <a:pt x="798" y="45"/>
                      </a:lnTo>
                      <a:lnTo>
                        <a:pt x="800" y="42"/>
                      </a:lnTo>
                      <a:lnTo>
                        <a:pt x="802" y="41"/>
                      </a:lnTo>
                      <a:lnTo>
                        <a:pt x="804" y="42"/>
                      </a:lnTo>
                      <a:lnTo>
                        <a:pt x="805" y="44"/>
                      </a:lnTo>
                      <a:lnTo>
                        <a:pt x="807" y="50"/>
                      </a:lnTo>
                      <a:lnTo>
                        <a:pt x="809" y="56"/>
                      </a:lnTo>
                      <a:lnTo>
                        <a:pt x="810" y="62"/>
                      </a:lnTo>
                      <a:lnTo>
                        <a:pt x="812" y="68"/>
                      </a:lnTo>
                      <a:lnTo>
                        <a:pt x="814" y="73"/>
                      </a:lnTo>
                      <a:lnTo>
                        <a:pt x="815" y="76"/>
                      </a:lnTo>
                      <a:lnTo>
                        <a:pt x="817" y="76"/>
                      </a:lnTo>
                      <a:lnTo>
                        <a:pt x="819" y="75"/>
                      </a:lnTo>
                      <a:lnTo>
                        <a:pt x="821" y="71"/>
                      </a:lnTo>
                      <a:lnTo>
                        <a:pt x="822" y="66"/>
                      </a:lnTo>
                      <a:lnTo>
                        <a:pt x="824" y="60"/>
                      </a:lnTo>
                      <a:lnTo>
                        <a:pt x="826" y="53"/>
                      </a:lnTo>
                      <a:lnTo>
                        <a:pt x="827" y="46"/>
                      </a:lnTo>
                      <a:lnTo>
                        <a:pt x="829" y="41"/>
                      </a:lnTo>
                      <a:lnTo>
                        <a:pt x="831" y="37"/>
                      </a:lnTo>
                      <a:lnTo>
                        <a:pt x="833" y="35"/>
                      </a:lnTo>
                      <a:lnTo>
                        <a:pt x="834" y="37"/>
                      </a:lnTo>
                      <a:lnTo>
                        <a:pt x="836" y="41"/>
                      </a:lnTo>
                      <a:lnTo>
                        <a:pt x="838" y="47"/>
                      </a:lnTo>
                      <a:lnTo>
                        <a:pt x="839" y="54"/>
                      </a:lnTo>
                      <a:lnTo>
                        <a:pt x="841" y="62"/>
                      </a:lnTo>
                      <a:lnTo>
                        <a:pt x="843" y="70"/>
                      </a:lnTo>
                      <a:lnTo>
                        <a:pt x="844" y="76"/>
                      </a:lnTo>
                      <a:lnTo>
                        <a:pt x="846" y="80"/>
                      </a:lnTo>
                      <a:lnTo>
                        <a:pt x="848" y="82"/>
                      </a:lnTo>
                      <a:lnTo>
                        <a:pt x="850" y="82"/>
                      </a:lnTo>
                      <a:lnTo>
                        <a:pt x="851" y="80"/>
                      </a:lnTo>
                      <a:lnTo>
                        <a:pt x="853" y="78"/>
                      </a:lnTo>
                      <a:lnTo>
                        <a:pt x="855" y="75"/>
                      </a:lnTo>
                      <a:lnTo>
                        <a:pt x="856" y="73"/>
                      </a:lnTo>
                      <a:lnTo>
                        <a:pt x="858" y="72"/>
                      </a:lnTo>
                      <a:lnTo>
                        <a:pt x="860" y="71"/>
                      </a:lnTo>
                      <a:lnTo>
                        <a:pt x="861" y="70"/>
                      </a:lnTo>
                      <a:lnTo>
                        <a:pt x="863" y="69"/>
                      </a:lnTo>
                      <a:lnTo>
                        <a:pt x="865" y="67"/>
                      </a:lnTo>
                      <a:lnTo>
                        <a:pt x="867" y="65"/>
                      </a:lnTo>
                      <a:lnTo>
                        <a:pt x="868" y="61"/>
                      </a:lnTo>
                      <a:lnTo>
                        <a:pt x="870" y="58"/>
                      </a:lnTo>
                      <a:lnTo>
                        <a:pt x="872" y="55"/>
                      </a:lnTo>
                      <a:lnTo>
                        <a:pt x="873" y="53"/>
                      </a:lnTo>
                      <a:lnTo>
                        <a:pt x="875" y="53"/>
                      </a:lnTo>
                      <a:lnTo>
                        <a:pt x="877" y="53"/>
                      </a:lnTo>
                      <a:lnTo>
                        <a:pt x="879" y="55"/>
                      </a:lnTo>
                      <a:lnTo>
                        <a:pt x="880" y="57"/>
                      </a:lnTo>
                      <a:lnTo>
                        <a:pt x="882" y="59"/>
                      </a:lnTo>
                      <a:lnTo>
                        <a:pt x="884" y="60"/>
                      </a:lnTo>
                      <a:lnTo>
                        <a:pt x="885" y="58"/>
                      </a:lnTo>
                      <a:lnTo>
                        <a:pt x="887" y="55"/>
                      </a:lnTo>
                      <a:lnTo>
                        <a:pt x="889" y="50"/>
                      </a:lnTo>
                      <a:lnTo>
                        <a:pt x="891" y="44"/>
                      </a:lnTo>
                      <a:lnTo>
                        <a:pt x="892" y="38"/>
                      </a:lnTo>
                      <a:lnTo>
                        <a:pt x="894" y="34"/>
                      </a:lnTo>
                      <a:lnTo>
                        <a:pt x="896" y="30"/>
                      </a:lnTo>
                      <a:lnTo>
                        <a:pt x="897" y="28"/>
                      </a:lnTo>
                      <a:lnTo>
                        <a:pt x="899" y="27"/>
                      </a:lnTo>
                      <a:lnTo>
                        <a:pt x="901" y="29"/>
                      </a:lnTo>
                      <a:lnTo>
                        <a:pt x="903" y="31"/>
                      </a:lnTo>
                      <a:lnTo>
                        <a:pt x="904" y="35"/>
                      </a:lnTo>
                      <a:lnTo>
                        <a:pt x="906" y="38"/>
                      </a:lnTo>
                      <a:lnTo>
                        <a:pt x="908" y="42"/>
                      </a:lnTo>
                      <a:lnTo>
                        <a:pt x="909" y="46"/>
                      </a:lnTo>
                      <a:lnTo>
                        <a:pt x="911" y="49"/>
                      </a:lnTo>
                      <a:lnTo>
                        <a:pt x="913" y="52"/>
                      </a:lnTo>
                      <a:lnTo>
                        <a:pt x="915" y="55"/>
                      </a:lnTo>
                      <a:lnTo>
                        <a:pt x="916" y="56"/>
                      </a:lnTo>
                      <a:lnTo>
                        <a:pt x="918" y="56"/>
                      </a:lnTo>
                      <a:lnTo>
                        <a:pt x="920" y="55"/>
                      </a:lnTo>
                      <a:lnTo>
                        <a:pt x="921" y="53"/>
                      </a:lnTo>
                      <a:lnTo>
                        <a:pt x="923" y="49"/>
                      </a:lnTo>
                      <a:lnTo>
                        <a:pt x="925" y="44"/>
                      </a:lnTo>
                      <a:lnTo>
                        <a:pt x="927" y="40"/>
                      </a:lnTo>
                      <a:lnTo>
                        <a:pt x="928" y="35"/>
                      </a:lnTo>
                      <a:lnTo>
                        <a:pt x="930" y="31"/>
                      </a:lnTo>
                      <a:lnTo>
                        <a:pt x="932" y="29"/>
                      </a:lnTo>
                      <a:lnTo>
                        <a:pt x="933" y="28"/>
                      </a:lnTo>
                      <a:lnTo>
                        <a:pt x="935" y="30"/>
                      </a:lnTo>
                      <a:lnTo>
                        <a:pt x="937" y="32"/>
                      </a:lnTo>
                      <a:lnTo>
                        <a:pt x="939" y="36"/>
                      </a:lnTo>
                      <a:lnTo>
                        <a:pt x="940" y="40"/>
                      </a:lnTo>
                      <a:lnTo>
                        <a:pt x="942" y="44"/>
                      </a:lnTo>
                      <a:lnTo>
                        <a:pt x="944" y="48"/>
                      </a:lnTo>
                      <a:lnTo>
                        <a:pt x="945" y="50"/>
                      </a:lnTo>
                      <a:lnTo>
                        <a:pt x="947" y="53"/>
                      </a:lnTo>
                      <a:lnTo>
                        <a:pt x="949" y="55"/>
                      </a:lnTo>
                      <a:lnTo>
                        <a:pt x="951" y="56"/>
                      </a:lnTo>
                      <a:lnTo>
                        <a:pt x="952" y="57"/>
                      </a:lnTo>
                      <a:lnTo>
                        <a:pt x="954" y="58"/>
                      </a:lnTo>
                      <a:lnTo>
                        <a:pt x="956" y="59"/>
                      </a:lnTo>
                      <a:lnTo>
                        <a:pt x="957" y="60"/>
                      </a:lnTo>
                      <a:lnTo>
                        <a:pt x="959" y="61"/>
                      </a:lnTo>
                      <a:lnTo>
                        <a:pt x="961" y="62"/>
                      </a:lnTo>
                      <a:lnTo>
                        <a:pt x="963" y="63"/>
                      </a:lnTo>
                      <a:lnTo>
                        <a:pt x="964" y="63"/>
                      </a:lnTo>
                      <a:lnTo>
                        <a:pt x="966" y="64"/>
                      </a:lnTo>
                      <a:lnTo>
                        <a:pt x="968" y="63"/>
                      </a:lnTo>
                      <a:lnTo>
                        <a:pt x="969" y="62"/>
                      </a:lnTo>
                      <a:lnTo>
                        <a:pt x="971" y="60"/>
                      </a:lnTo>
                      <a:lnTo>
                        <a:pt x="973" y="56"/>
                      </a:lnTo>
                      <a:lnTo>
                        <a:pt x="975" y="51"/>
                      </a:lnTo>
                      <a:lnTo>
                        <a:pt x="976" y="45"/>
                      </a:lnTo>
                      <a:lnTo>
                        <a:pt x="978" y="38"/>
                      </a:lnTo>
                      <a:lnTo>
                        <a:pt x="979" y="32"/>
                      </a:lnTo>
                      <a:lnTo>
                        <a:pt x="981" y="26"/>
                      </a:lnTo>
                      <a:lnTo>
                        <a:pt x="983" y="23"/>
                      </a:lnTo>
                      <a:lnTo>
                        <a:pt x="985" y="22"/>
                      </a:lnTo>
                      <a:lnTo>
                        <a:pt x="987" y="24"/>
                      </a:lnTo>
                      <a:lnTo>
                        <a:pt x="988" y="28"/>
                      </a:lnTo>
                      <a:lnTo>
                        <a:pt x="990" y="34"/>
                      </a:lnTo>
                      <a:lnTo>
                        <a:pt x="991" y="40"/>
                      </a:lnTo>
                      <a:lnTo>
                        <a:pt x="993" y="45"/>
                      </a:lnTo>
                      <a:lnTo>
                        <a:pt x="995" y="49"/>
                      </a:lnTo>
                      <a:lnTo>
                        <a:pt x="997" y="51"/>
                      </a:lnTo>
                      <a:lnTo>
                        <a:pt x="999" y="50"/>
                      </a:lnTo>
                      <a:lnTo>
                        <a:pt x="1000" y="48"/>
                      </a:lnTo>
                      <a:lnTo>
                        <a:pt x="1002" y="44"/>
                      </a:lnTo>
                      <a:lnTo>
                        <a:pt x="1003" y="41"/>
                      </a:lnTo>
                      <a:lnTo>
                        <a:pt x="1005" y="37"/>
                      </a:lnTo>
                      <a:lnTo>
                        <a:pt x="1007" y="34"/>
                      </a:lnTo>
                      <a:lnTo>
                        <a:pt x="1009" y="32"/>
                      </a:lnTo>
                      <a:lnTo>
                        <a:pt x="1011" y="32"/>
                      </a:lnTo>
                      <a:lnTo>
                        <a:pt x="1012" y="33"/>
                      </a:lnTo>
                      <a:lnTo>
                        <a:pt x="1014" y="34"/>
                      </a:lnTo>
                      <a:lnTo>
                        <a:pt x="1015" y="35"/>
                      </a:lnTo>
                      <a:lnTo>
                        <a:pt x="1017" y="35"/>
                      </a:lnTo>
                      <a:lnTo>
                        <a:pt x="1019" y="36"/>
                      </a:lnTo>
                      <a:lnTo>
                        <a:pt x="1021" y="36"/>
                      </a:lnTo>
                      <a:lnTo>
                        <a:pt x="1022" y="37"/>
                      </a:lnTo>
                      <a:lnTo>
                        <a:pt x="1024" y="38"/>
                      </a:lnTo>
                      <a:lnTo>
                        <a:pt x="1026" y="40"/>
                      </a:lnTo>
                      <a:lnTo>
                        <a:pt x="1027" y="42"/>
                      </a:lnTo>
                      <a:lnTo>
                        <a:pt x="1029" y="45"/>
                      </a:lnTo>
                      <a:lnTo>
                        <a:pt x="1031" y="47"/>
                      </a:lnTo>
                      <a:lnTo>
                        <a:pt x="1033" y="48"/>
                      </a:lnTo>
                      <a:lnTo>
                        <a:pt x="1034" y="48"/>
                      </a:lnTo>
                      <a:lnTo>
                        <a:pt x="1036" y="45"/>
                      </a:lnTo>
                      <a:lnTo>
                        <a:pt x="1038" y="42"/>
                      </a:lnTo>
                      <a:lnTo>
                        <a:pt x="1039" y="38"/>
                      </a:lnTo>
                      <a:lnTo>
                        <a:pt x="1041" y="35"/>
                      </a:lnTo>
                      <a:lnTo>
                        <a:pt x="1043" y="32"/>
                      </a:lnTo>
                      <a:lnTo>
                        <a:pt x="1045" y="31"/>
                      </a:lnTo>
                      <a:lnTo>
                        <a:pt x="1046" y="31"/>
                      </a:lnTo>
                      <a:lnTo>
                        <a:pt x="1048" y="34"/>
                      </a:lnTo>
                      <a:lnTo>
                        <a:pt x="1050" y="37"/>
                      </a:lnTo>
                      <a:lnTo>
                        <a:pt x="1051" y="42"/>
                      </a:lnTo>
                      <a:lnTo>
                        <a:pt x="1053" y="46"/>
                      </a:lnTo>
                      <a:lnTo>
                        <a:pt x="1055" y="50"/>
                      </a:lnTo>
                      <a:lnTo>
                        <a:pt x="1057" y="52"/>
                      </a:lnTo>
                      <a:lnTo>
                        <a:pt x="1058" y="53"/>
                      </a:lnTo>
                      <a:lnTo>
                        <a:pt x="1060" y="53"/>
                      </a:lnTo>
                      <a:lnTo>
                        <a:pt x="1062" y="52"/>
                      </a:lnTo>
                      <a:lnTo>
                        <a:pt x="1063" y="50"/>
                      </a:lnTo>
                      <a:lnTo>
                        <a:pt x="1065" y="49"/>
                      </a:lnTo>
                      <a:lnTo>
                        <a:pt x="1067" y="48"/>
                      </a:lnTo>
                      <a:lnTo>
                        <a:pt x="1068" y="47"/>
                      </a:lnTo>
                      <a:lnTo>
                        <a:pt x="1070" y="46"/>
                      </a:lnTo>
                      <a:lnTo>
                        <a:pt x="1072" y="46"/>
                      </a:lnTo>
                      <a:lnTo>
                        <a:pt x="1074" y="46"/>
                      </a:lnTo>
                      <a:lnTo>
                        <a:pt x="1075" y="46"/>
                      </a:lnTo>
                      <a:lnTo>
                        <a:pt x="1077" y="46"/>
                      </a:lnTo>
                      <a:lnTo>
                        <a:pt x="1079" y="47"/>
                      </a:lnTo>
                      <a:lnTo>
                        <a:pt x="1080" y="47"/>
                      </a:lnTo>
                      <a:lnTo>
                        <a:pt x="1082" y="46"/>
                      </a:lnTo>
                      <a:lnTo>
                        <a:pt x="1084" y="46"/>
                      </a:lnTo>
                      <a:lnTo>
                        <a:pt x="1086" y="44"/>
                      </a:lnTo>
                      <a:lnTo>
                        <a:pt x="1087" y="42"/>
                      </a:lnTo>
                      <a:lnTo>
                        <a:pt x="1089" y="38"/>
                      </a:lnTo>
                      <a:lnTo>
                        <a:pt x="1091" y="34"/>
                      </a:lnTo>
                      <a:lnTo>
                        <a:pt x="1092" y="30"/>
                      </a:lnTo>
                      <a:lnTo>
                        <a:pt x="1094" y="25"/>
                      </a:lnTo>
                      <a:lnTo>
                        <a:pt x="1096" y="22"/>
                      </a:lnTo>
                      <a:lnTo>
                        <a:pt x="1098" y="20"/>
                      </a:lnTo>
                      <a:lnTo>
                        <a:pt x="1099" y="20"/>
                      </a:lnTo>
                      <a:lnTo>
                        <a:pt x="1101" y="22"/>
                      </a:lnTo>
                      <a:lnTo>
                        <a:pt x="1103" y="25"/>
                      </a:lnTo>
                      <a:lnTo>
                        <a:pt x="1104" y="30"/>
                      </a:lnTo>
                      <a:lnTo>
                        <a:pt x="1106" y="34"/>
                      </a:lnTo>
                      <a:lnTo>
                        <a:pt x="1108" y="37"/>
                      </a:lnTo>
                      <a:lnTo>
                        <a:pt x="1110" y="38"/>
                      </a:lnTo>
                      <a:lnTo>
                        <a:pt x="1111" y="37"/>
                      </a:lnTo>
                      <a:lnTo>
                        <a:pt x="1113" y="35"/>
                      </a:lnTo>
                      <a:lnTo>
                        <a:pt x="1114" y="31"/>
                      </a:lnTo>
                      <a:lnTo>
                        <a:pt x="1116" y="28"/>
                      </a:lnTo>
                      <a:lnTo>
                        <a:pt x="1118" y="25"/>
                      </a:lnTo>
                      <a:lnTo>
                        <a:pt x="1120" y="25"/>
                      </a:lnTo>
                      <a:lnTo>
                        <a:pt x="1122" y="28"/>
                      </a:lnTo>
                      <a:lnTo>
                        <a:pt x="1123" y="32"/>
                      </a:lnTo>
                      <a:lnTo>
                        <a:pt x="1125" y="39"/>
                      </a:lnTo>
                      <a:lnTo>
                        <a:pt x="1126" y="46"/>
                      </a:lnTo>
                      <a:lnTo>
                        <a:pt x="1128" y="52"/>
                      </a:lnTo>
                      <a:lnTo>
                        <a:pt x="1130" y="56"/>
                      </a:lnTo>
                      <a:lnTo>
                        <a:pt x="1132" y="57"/>
                      </a:lnTo>
                      <a:lnTo>
                        <a:pt x="1134" y="53"/>
                      </a:lnTo>
                      <a:lnTo>
                        <a:pt x="1135" y="47"/>
                      </a:lnTo>
                      <a:lnTo>
                        <a:pt x="1137" y="37"/>
                      </a:lnTo>
                      <a:lnTo>
                        <a:pt x="1138" y="27"/>
                      </a:lnTo>
                      <a:lnTo>
                        <a:pt x="1140" y="17"/>
                      </a:lnTo>
                      <a:lnTo>
                        <a:pt x="1142" y="8"/>
                      </a:lnTo>
                      <a:lnTo>
                        <a:pt x="1144" y="3"/>
                      </a:lnTo>
                      <a:lnTo>
                        <a:pt x="1146" y="0"/>
                      </a:lnTo>
                      <a:lnTo>
                        <a:pt x="1147" y="2"/>
                      </a:lnTo>
                      <a:lnTo>
                        <a:pt x="1149" y="6"/>
                      </a:lnTo>
                      <a:lnTo>
                        <a:pt x="1150" y="14"/>
                      </a:lnTo>
                      <a:lnTo>
                        <a:pt x="1152" y="23"/>
                      </a:lnTo>
                      <a:lnTo>
                        <a:pt x="1154" y="33"/>
                      </a:lnTo>
                      <a:lnTo>
                        <a:pt x="1156" y="42"/>
                      </a:lnTo>
                      <a:lnTo>
                        <a:pt x="1157" y="51"/>
                      </a:lnTo>
                      <a:lnTo>
                        <a:pt x="1159" y="60"/>
                      </a:lnTo>
                      <a:lnTo>
                        <a:pt x="1161" y="67"/>
                      </a:lnTo>
                      <a:lnTo>
                        <a:pt x="1162" y="73"/>
                      </a:lnTo>
                      <a:lnTo>
                        <a:pt x="1164" y="79"/>
                      </a:lnTo>
                      <a:lnTo>
                        <a:pt x="1166" y="83"/>
                      </a:lnTo>
                      <a:lnTo>
                        <a:pt x="1168" y="87"/>
                      </a:lnTo>
                      <a:lnTo>
                        <a:pt x="1169" y="91"/>
                      </a:lnTo>
                      <a:lnTo>
                        <a:pt x="1171" y="94"/>
                      </a:lnTo>
                      <a:lnTo>
                        <a:pt x="1173" y="98"/>
                      </a:lnTo>
                      <a:lnTo>
                        <a:pt x="1174" y="100"/>
                      </a:lnTo>
                      <a:lnTo>
                        <a:pt x="1176" y="103"/>
                      </a:lnTo>
                      <a:lnTo>
                        <a:pt x="1178" y="106"/>
                      </a:lnTo>
                      <a:lnTo>
                        <a:pt x="1180" y="108"/>
                      </a:lnTo>
                      <a:lnTo>
                        <a:pt x="1181" y="110"/>
                      </a:lnTo>
                      <a:lnTo>
                        <a:pt x="1183" y="111"/>
                      </a:lnTo>
                      <a:lnTo>
                        <a:pt x="1185" y="111"/>
                      </a:lnTo>
                      <a:lnTo>
                        <a:pt x="1186" y="111"/>
                      </a:lnTo>
                      <a:lnTo>
                        <a:pt x="1188" y="110"/>
                      </a:lnTo>
                      <a:lnTo>
                        <a:pt x="1190" y="108"/>
                      </a:lnTo>
                      <a:lnTo>
                        <a:pt x="1192" y="106"/>
                      </a:lnTo>
                      <a:lnTo>
                        <a:pt x="1193" y="104"/>
                      </a:lnTo>
                      <a:lnTo>
                        <a:pt x="1195" y="103"/>
                      </a:lnTo>
                      <a:lnTo>
                        <a:pt x="1197" y="101"/>
                      </a:lnTo>
                      <a:lnTo>
                        <a:pt x="1198" y="100"/>
                      </a:lnTo>
                      <a:lnTo>
                        <a:pt x="1200" y="99"/>
                      </a:lnTo>
                      <a:lnTo>
                        <a:pt x="1202" y="99"/>
                      </a:lnTo>
                      <a:lnTo>
                        <a:pt x="1204" y="99"/>
                      </a:lnTo>
                      <a:lnTo>
                        <a:pt x="1205" y="99"/>
                      </a:lnTo>
                      <a:lnTo>
                        <a:pt x="1207" y="98"/>
                      </a:lnTo>
                      <a:lnTo>
                        <a:pt x="1209" y="98"/>
                      </a:lnTo>
                      <a:lnTo>
                        <a:pt x="1210" y="97"/>
                      </a:lnTo>
                      <a:lnTo>
                        <a:pt x="1212" y="95"/>
                      </a:lnTo>
                      <a:lnTo>
                        <a:pt x="1214" y="93"/>
                      </a:lnTo>
                      <a:lnTo>
                        <a:pt x="1216" y="91"/>
                      </a:lnTo>
                      <a:lnTo>
                        <a:pt x="1217" y="89"/>
                      </a:lnTo>
                      <a:lnTo>
                        <a:pt x="1219" y="87"/>
                      </a:lnTo>
                      <a:lnTo>
                        <a:pt x="1221" y="86"/>
                      </a:lnTo>
                      <a:lnTo>
                        <a:pt x="1222" y="86"/>
                      </a:lnTo>
                      <a:lnTo>
                        <a:pt x="1224" y="86"/>
                      </a:lnTo>
                      <a:lnTo>
                        <a:pt x="1226" y="87"/>
                      </a:lnTo>
                      <a:lnTo>
                        <a:pt x="1228" y="88"/>
                      </a:lnTo>
                      <a:lnTo>
                        <a:pt x="1229" y="89"/>
                      </a:lnTo>
                      <a:lnTo>
                        <a:pt x="1231" y="90"/>
                      </a:lnTo>
                      <a:lnTo>
                        <a:pt x="1233" y="91"/>
                      </a:lnTo>
                      <a:lnTo>
                        <a:pt x="1234" y="91"/>
                      </a:lnTo>
                      <a:lnTo>
                        <a:pt x="1236" y="89"/>
                      </a:lnTo>
                      <a:lnTo>
                        <a:pt x="1238" y="87"/>
                      </a:lnTo>
                      <a:lnTo>
                        <a:pt x="1240" y="84"/>
                      </a:lnTo>
                      <a:lnTo>
                        <a:pt x="1241" y="80"/>
                      </a:lnTo>
                      <a:lnTo>
                        <a:pt x="1243" y="77"/>
                      </a:lnTo>
                      <a:lnTo>
                        <a:pt x="1245" y="74"/>
                      </a:lnTo>
                      <a:lnTo>
                        <a:pt x="1246" y="73"/>
                      </a:lnTo>
                      <a:lnTo>
                        <a:pt x="1248" y="72"/>
                      </a:lnTo>
                      <a:lnTo>
                        <a:pt x="1250" y="74"/>
                      </a:lnTo>
                      <a:lnTo>
                        <a:pt x="1252" y="78"/>
                      </a:lnTo>
                      <a:lnTo>
                        <a:pt x="1253" y="82"/>
                      </a:lnTo>
                      <a:lnTo>
                        <a:pt x="1255" y="88"/>
                      </a:lnTo>
                      <a:lnTo>
                        <a:pt x="1257" y="93"/>
                      </a:lnTo>
                      <a:lnTo>
                        <a:pt x="1258" y="98"/>
                      </a:lnTo>
                      <a:lnTo>
                        <a:pt x="1260" y="102"/>
                      </a:lnTo>
                      <a:lnTo>
                        <a:pt x="1262" y="103"/>
                      </a:lnTo>
                      <a:lnTo>
                        <a:pt x="1264" y="102"/>
                      </a:lnTo>
                      <a:lnTo>
                        <a:pt x="1265" y="98"/>
                      </a:lnTo>
                      <a:lnTo>
                        <a:pt x="1267" y="93"/>
                      </a:lnTo>
                      <a:lnTo>
                        <a:pt x="1269" y="86"/>
                      </a:lnTo>
                      <a:lnTo>
                        <a:pt x="1270" y="78"/>
                      </a:lnTo>
                      <a:lnTo>
                        <a:pt x="1272" y="71"/>
                      </a:lnTo>
                      <a:lnTo>
                        <a:pt x="1274" y="64"/>
                      </a:lnTo>
                      <a:lnTo>
                        <a:pt x="1275" y="59"/>
                      </a:lnTo>
                      <a:lnTo>
                        <a:pt x="1277" y="55"/>
                      </a:lnTo>
                      <a:lnTo>
                        <a:pt x="1279" y="54"/>
                      </a:lnTo>
                      <a:lnTo>
                        <a:pt x="1281" y="53"/>
                      </a:lnTo>
                      <a:lnTo>
                        <a:pt x="1282" y="55"/>
                      </a:lnTo>
                      <a:lnTo>
                        <a:pt x="1284" y="57"/>
                      </a:lnTo>
                      <a:lnTo>
                        <a:pt x="1286" y="61"/>
                      </a:lnTo>
                      <a:lnTo>
                        <a:pt x="1287" y="66"/>
                      </a:lnTo>
                      <a:lnTo>
                        <a:pt x="1289" y="72"/>
                      </a:lnTo>
                      <a:lnTo>
                        <a:pt x="1291" y="78"/>
                      </a:lnTo>
                      <a:lnTo>
                        <a:pt x="1292" y="85"/>
                      </a:lnTo>
                      <a:lnTo>
                        <a:pt x="1294" y="92"/>
                      </a:lnTo>
                      <a:lnTo>
                        <a:pt x="1296" y="99"/>
                      </a:lnTo>
                      <a:lnTo>
                        <a:pt x="1298" y="105"/>
                      </a:lnTo>
                      <a:lnTo>
                        <a:pt x="1299" y="109"/>
                      </a:lnTo>
                      <a:lnTo>
                        <a:pt x="1301" y="110"/>
                      </a:lnTo>
                      <a:lnTo>
                        <a:pt x="1303" y="107"/>
                      </a:lnTo>
                      <a:lnTo>
                        <a:pt x="1304" y="103"/>
                      </a:lnTo>
                      <a:lnTo>
                        <a:pt x="1306" y="95"/>
                      </a:lnTo>
                      <a:lnTo>
                        <a:pt x="1308" y="87"/>
                      </a:lnTo>
                      <a:lnTo>
                        <a:pt x="1309" y="79"/>
                      </a:lnTo>
                      <a:lnTo>
                        <a:pt x="1311" y="72"/>
                      </a:lnTo>
                      <a:lnTo>
                        <a:pt x="1313" y="69"/>
                      </a:lnTo>
                      <a:lnTo>
                        <a:pt x="1315" y="69"/>
                      </a:lnTo>
                      <a:lnTo>
                        <a:pt x="1316" y="74"/>
                      </a:lnTo>
                      <a:lnTo>
                        <a:pt x="1318" y="81"/>
                      </a:lnTo>
                      <a:lnTo>
                        <a:pt x="1320" y="91"/>
                      </a:lnTo>
                      <a:lnTo>
                        <a:pt x="1321" y="100"/>
                      </a:lnTo>
                      <a:lnTo>
                        <a:pt x="1323" y="107"/>
                      </a:lnTo>
                      <a:lnTo>
                        <a:pt x="1325" y="112"/>
                      </a:lnTo>
                      <a:lnTo>
                        <a:pt x="1327" y="112"/>
                      </a:lnTo>
                      <a:lnTo>
                        <a:pt x="1328" y="109"/>
                      </a:lnTo>
                      <a:lnTo>
                        <a:pt x="1330" y="103"/>
                      </a:lnTo>
                      <a:lnTo>
                        <a:pt x="1332" y="94"/>
                      </a:lnTo>
                      <a:lnTo>
                        <a:pt x="1333" y="85"/>
                      </a:lnTo>
                      <a:lnTo>
                        <a:pt x="1335" y="77"/>
                      </a:lnTo>
                      <a:lnTo>
                        <a:pt x="1337" y="71"/>
                      </a:lnTo>
                      <a:lnTo>
                        <a:pt x="1339" y="66"/>
                      </a:lnTo>
                      <a:lnTo>
                        <a:pt x="1340" y="64"/>
                      </a:lnTo>
                      <a:lnTo>
                        <a:pt x="1342" y="63"/>
                      </a:lnTo>
                      <a:lnTo>
                        <a:pt x="1344" y="63"/>
                      </a:lnTo>
                      <a:lnTo>
                        <a:pt x="1345" y="65"/>
                      </a:lnTo>
                      <a:lnTo>
                        <a:pt x="1347" y="66"/>
                      </a:lnTo>
                      <a:lnTo>
                        <a:pt x="1349" y="67"/>
                      </a:lnTo>
                      <a:lnTo>
                        <a:pt x="1351" y="68"/>
                      </a:lnTo>
                      <a:lnTo>
                        <a:pt x="1352" y="71"/>
                      </a:lnTo>
                      <a:lnTo>
                        <a:pt x="1354" y="73"/>
                      </a:lnTo>
                      <a:lnTo>
                        <a:pt x="1356" y="75"/>
                      </a:lnTo>
                      <a:lnTo>
                        <a:pt x="1357" y="78"/>
                      </a:lnTo>
                      <a:lnTo>
                        <a:pt x="1359" y="80"/>
                      </a:lnTo>
                      <a:lnTo>
                        <a:pt x="1361" y="80"/>
                      </a:lnTo>
                      <a:lnTo>
                        <a:pt x="1363" y="79"/>
                      </a:lnTo>
                      <a:lnTo>
                        <a:pt x="1364" y="75"/>
                      </a:lnTo>
                      <a:lnTo>
                        <a:pt x="1366" y="71"/>
                      </a:lnTo>
                      <a:lnTo>
                        <a:pt x="1368" y="65"/>
                      </a:lnTo>
                      <a:lnTo>
                        <a:pt x="1369" y="60"/>
                      </a:lnTo>
                      <a:lnTo>
                        <a:pt x="1371" y="57"/>
                      </a:lnTo>
                      <a:lnTo>
                        <a:pt x="1373" y="57"/>
                      </a:lnTo>
                      <a:lnTo>
                        <a:pt x="1375" y="59"/>
                      </a:lnTo>
                      <a:lnTo>
                        <a:pt x="1376" y="64"/>
                      </a:lnTo>
                      <a:lnTo>
                        <a:pt x="1378" y="71"/>
                      </a:lnTo>
                      <a:lnTo>
                        <a:pt x="1380" y="79"/>
                      </a:lnTo>
                      <a:lnTo>
                        <a:pt x="1381" y="85"/>
                      </a:lnTo>
                      <a:lnTo>
                        <a:pt x="1383" y="88"/>
                      </a:lnTo>
                      <a:lnTo>
                        <a:pt x="1385" y="89"/>
                      </a:lnTo>
                      <a:lnTo>
                        <a:pt x="1387" y="86"/>
                      </a:lnTo>
                      <a:lnTo>
                        <a:pt x="1388" y="80"/>
                      </a:lnTo>
                      <a:lnTo>
                        <a:pt x="1390" y="72"/>
                      </a:lnTo>
                      <a:lnTo>
                        <a:pt x="1392" y="63"/>
                      </a:lnTo>
                      <a:lnTo>
                        <a:pt x="1393" y="55"/>
                      </a:lnTo>
                      <a:lnTo>
                        <a:pt x="1395" y="48"/>
                      </a:lnTo>
                      <a:lnTo>
                        <a:pt x="1397" y="43"/>
                      </a:lnTo>
                      <a:lnTo>
                        <a:pt x="1399" y="40"/>
                      </a:lnTo>
                      <a:lnTo>
                        <a:pt x="1400" y="38"/>
                      </a:lnTo>
                      <a:lnTo>
                        <a:pt x="1402" y="38"/>
                      </a:lnTo>
                      <a:lnTo>
                        <a:pt x="1404" y="39"/>
                      </a:lnTo>
                      <a:lnTo>
                        <a:pt x="1405" y="41"/>
                      </a:lnTo>
                      <a:lnTo>
                        <a:pt x="1407" y="43"/>
                      </a:lnTo>
                      <a:lnTo>
                        <a:pt x="1409" y="45"/>
                      </a:lnTo>
                      <a:lnTo>
                        <a:pt x="1411" y="48"/>
                      </a:lnTo>
                      <a:lnTo>
                        <a:pt x="1412" y="52"/>
                      </a:lnTo>
                      <a:lnTo>
                        <a:pt x="1414" y="55"/>
                      </a:lnTo>
                      <a:lnTo>
                        <a:pt x="1415" y="59"/>
                      </a:lnTo>
                      <a:lnTo>
                        <a:pt x="1417" y="62"/>
                      </a:lnTo>
                      <a:lnTo>
                        <a:pt x="1419" y="63"/>
                      </a:lnTo>
                      <a:lnTo>
                        <a:pt x="1421" y="63"/>
                      </a:lnTo>
                      <a:lnTo>
                        <a:pt x="1423" y="62"/>
                      </a:lnTo>
                      <a:lnTo>
                        <a:pt x="1424" y="60"/>
                      </a:lnTo>
                      <a:lnTo>
                        <a:pt x="1426" y="56"/>
                      </a:lnTo>
                      <a:lnTo>
                        <a:pt x="1427" y="54"/>
                      </a:lnTo>
                      <a:lnTo>
                        <a:pt x="1429" y="52"/>
                      </a:lnTo>
                      <a:lnTo>
                        <a:pt x="1431" y="51"/>
                      </a:lnTo>
                      <a:lnTo>
                        <a:pt x="1433" y="53"/>
                      </a:lnTo>
                      <a:lnTo>
                        <a:pt x="1435" y="55"/>
                      </a:lnTo>
                      <a:lnTo>
                        <a:pt x="1436" y="59"/>
                      </a:lnTo>
                      <a:lnTo>
                        <a:pt x="1438" y="63"/>
                      </a:lnTo>
                      <a:lnTo>
                        <a:pt x="1439" y="66"/>
                      </a:lnTo>
                      <a:lnTo>
                        <a:pt x="1441" y="68"/>
                      </a:lnTo>
                      <a:lnTo>
                        <a:pt x="1443" y="68"/>
                      </a:lnTo>
                      <a:lnTo>
                        <a:pt x="1445" y="68"/>
                      </a:lnTo>
                      <a:lnTo>
                        <a:pt x="1447" y="66"/>
                      </a:lnTo>
                      <a:lnTo>
                        <a:pt x="1448" y="64"/>
                      </a:lnTo>
                      <a:lnTo>
                        <a:pt x="1450" y="62"/>
                      </a:lnTo>
                      <a:lnTo>
                        <a:pt x="1451" y="60"/>
                      </a:lnTo>
                      <a:lnTo>
                        <a:pt x="1453" y="59"/>
                      </a:lnTo>
                      <a:lnTo>
                        <a:pt x="1455" y="59"/>
                      </a:lnTo>
                      <a:lnTo>
                        <a:pt x="1457" y="60"/>
                      </a:lnTo>
                      <a:lnTo>
                        <a:pt x="1458" y="61"/>
                      </a:lnTo>
                      <a:lnTo>
                        <a:pt x="1460" y="62"/>
                      </a:lnTo>
                      <a:lnTo>
                        <a:pt x="1462" y="64"/>
                      </a:lnTo>
                      <a:lnTo>
                        <a:pt x="1463" y="66"/>
                      </a:lnTo>
                      <a:lnTo>
                        <a:pt x="1465" y="68"/>
                      </a:lnTo>
                      <a:lnTo>
                        <a:pt x="1467" y="72"/>
                      </a:lnTo>
                      <a:lnTo>
                        <a:pt x="1469" y="75"/>
                      </a:lnTo>
                      <a:lnTo>
                        <a:pt x="1470" y="78"/>
                      </a:lnTo>
                      <a:lnTo>
                        <a:pt x="1472" y="81"/>
                      </a:lnTo>
                      <a:lnTo>
                        <a:pt x="1474" y="82"/>
                      </a:lnTo>
                      <a:lnTo>
                        <a:pt x="1475" y="82"/>
                      </a:lnTo>
                      <a:lnTo>
                        <a:pt x="1477" y="80"/>
                      </a:lnTo>
                      <a:lnTo>
                        <a:pt x="1479" y="76"/>
                      </a:lnTo>
                      <a:lnTo>
                        <a:pt x="1481" y="70"/>
                      </a:lnTo>
                      <a:lnTo>
                        <a:pt x="1482" y="65"/>
                      </a:lnTo>
                      <a:lnTo>
                        <a:pt x="1484" y="59"/>
                      </a:lnTo>
                      <a:lnTo>
                        <a:pt x="1486" y="55"/>
                      </a:lnTo>
                      <a:lnTo>
                        <a:pt x="1487" y="53"/>
                      </a:lnTo>
                      <a:lnTo>
                        <a:pt x="1489" y="53"/>
                      </a:lnTo>
                      <a:lnTo>
                        <a:pt x="1491" y="55"/>
                      </a:lnTo>
                      <a:lnTo>
                        <a:pt x="1493" y="58"/>
                      </a:lnTo>
                      <a:lnTo>
                        <a:pt x="1494" y="61"/>
                      </a:lnTo>
                      <a:lnTo>
                        <a:pt x="1496" y="63"/>
                      </a:lnTo>
                      <a:lnTo>
                        <a:pt x="1498" y="63"/>
                      </a:lnTo>
                      <a:lnTo>
                        <a:pt x="1499" y="61"/>
                      </a:lnTo>
                      <a:lnTo>
                        <a:pt x="1501" y="56"/>
                      </a:lnTo>
                      <a:lnTo>
                        <a:pt x="1503" y="51"/>
                      </a:lnTo>
                      <a:lnTo>
                        <a:pt x="1505" y="46"/>
                      </a:lnTo>
                      <a:lnTo>
                        <a:pt x="1506" y="42"/>
                      </a:lnTo>
                      <a:lnTo>
                        <a:pt x="1508" y="40"/>
                      </a:lnTo>
                      <a:lnTo>
                        <a:pt x="1510" y="41"/>
                      </a:lnTo>
                      <a:lnTo>
                        <a:pt x="1511" y="46"/>
                      </a:lnTo>
                      <a:lnTo>
                        <a:pt x="1513" y="54"/>
                      </a:lnTo>
                      <a:lnTo>
                        <a:pt x="1515" y="62"/>
                      </a:lnTo>
                      <a:lnTo>
                        <a:pt x="1516" y="71"/>
                      </a:lnTo>
                      <a:lnTo>
                        <a:pt x="1518" y="79"/>
                      </a:lnTo>
                      <a:lnTo>
                        <a:pt x="1520" y="84"/>
                      </a:lnTo>
                      <a:lnTo>
                        <a:pt x="1522" y="85"/>
                      </a:lnTo>
                      <a:lnTo>
                        <a:pt x="1523" y="84"/>
                      </a:lnTo>
                      <a:lnTo>
                        <a:pt x="1525" y="80"/>
                      </a:lnTo>
                      <a:lnTo>
                        <a:pt x="1527" y="74"/>
                      </a:lnTo>
                      <a:lnTo>
                        <a:pt x="1528" y="67"/>
                      </a:lnTo>
                      <a:lnTo>
                        <a:pt x="1530" y="62"/>
                      </a:lnTo>
                      <a:lnTo>
                        <a:pt x="1532" y="57"/>
                      </a:lnTo>
                      <a:lnTo>
                        <a:pt x="1534" y="56"/>
                      </a:lnTo>
                      <a:lnTo>
                        <a:pt x="1535" y="56"/>
                      </a:lnTo>
                      <a:lnTo>
                        <a:pt x="1537" y="57"/>
                      </a:lnTo>
                      <a:lnTo>
                        <a:pt x="1539" y="60"/>
                      </a:lnTo>
                      <a:lnTo>
                        <a:pt x="1540" y="63"/>
                      </a:lnTo>
                      <a:lnTo>
                        <a:pt x="1542" y="66"/>
                      </a:lnTo>
                      <a:lnTo>
                        <a:pt x="1544" y="69"/>
                      </a:lnTo>
                      <a:lnTo>
                        <a:pt x="1546" y="71"/>
                      </a:lnTo>
                      <a:lnTo>
                        <a:pt x="1547" y="72"/>
                      </a:lnTo>
                      <a:lnTo>
                        <a:pt x="1549" y="74"/>
                      </a:lnTo>
                      <a:lnTo>
                        <a:pt x="1551" y="76"/>
                      </a:lnTo>
                      <a:lnTo>
                        <a:pt x="1552" y="79"/>
                      </a:lnTo>
                      <a:lnTo>
                        <a:pt x="1554" y="83"/>
                      </a:lnTo>
                      <a:lnTo>
                        <a:pt x="1556" y="86"/>
                      </a:lnTo>
                      <a:lnTo>
                        <a:pt x="1558" y="89"/>
                      </a:lnTo>
                      <a:lnTo>
                        <a:pt x="1559" y="91"/>
                      </a:lnTo>
                      <a:lnTo>
                        <a:pt x="1561" y="90"/>
                      </a:lnTo>
                      <a:lnTo>
                        <a:pt x="1562" y="86"/>
                      </a:lnTo>
                      <a:lnTo>
                        <a:pt x="1564" y="80"/>
                      </a:lnTo>
                      <a:lnTo>
                        <a:pt x="1566" y="73"/>
                      </a:lnTo>
                      <a:lnTo>
                        <a:pt x="1568" y="65"/>
                      </a:lnTo>
                      <a:lnTo>
                        <a:pt x="1570" y="57"/>
                      </a:lnTo>
                      <a:lnTo>
                        <a:pt x="1571" y="51"/>
                      </a:lnTo>
                      <a:lnTo>
                        <a:pt x="1573" y="48"/>
                      </a:lnTo>
                      <a:lnTo>
                        <a:pt x="1574" y="47"/>
                      </a:lnTo>
                      <a:lnTo>
                        <a:pt x="1576" y="50"/>
                      </a:lnTo>
                      <a:lnTo>
                        <a:pt x="1578" y="54"/>
                      </a:lnTo>
                      <a:lnTo>
                        <a:pt x="1580" y="60"/>
                      </a:lnTo>
                      <a:lnTo>
                        <a:pt x="1582" y="65"/>
                      </a:lnTo>
                      <a:lnTo>
                        <a:pt x="1583" y="69"/>
                      </a:lnTo>
                      <a:lnTo>
                        <a:pt x="1585" y="71"/>
                      </a:lnTo>
                      <a:lnTo>
                        <a:pt x="1586" y="71"/>
                      </a:lnTo>
                      <a:lnTo>
                        <a:pt x="1588" y="69"/>
                      </a:lnTo>
                      <a:lnTo>
                        <a:pt x="1590" y="66"/>
                      </a:lnTo>
                      <a:lnTo>
                        <a:pt x="1592" y="63"/>
                      </a:lnTo>
                      <a:lnTo>
                        <a:pt x="1593" y="61"/>
                      </a:lnTo>
                      <a:lnTo>
                        <a:pt x="1595" y="60"/>
                      </a:lnTo>
                      <a:lnTo>
                        <a:pt x="1597" y="60"/>
                      </a:lnTo>
                      <a:lnTo>
                        <a:pt x="1598" y="61"/>
                      </a:lnTo>
                      <a:lnTo>
                        <a:pt x="1600" y="63"/>
                      </a:lnTo>
                      <a:lnTo>
                        <a:pt x="1602" y="64"/>
                      </a:lnTo>
                      <a:lnTo>
                        <a:pt x="1604" y="65"/>
                      </a:lnTo>
                      <a:lnTo>
                        <a:pt x="1605" y="63"/>
                      </a:lnTo>
                      <a:lnTo>
                        <a:pt x="1607" y="61"/>
                      </a:lnTo>
                      <a:lnTo>
                        <a:pt x="1609" y="56"/>
                      </a:lnTo>
                      <a:lnTo>
                        <a:pt x="1610" y="50"/>
                      </a:lnTo>
                      <a:lnTo>
                        <a:pt x="1612" y="44"/>
                      </a:lnTo>
                      <a:lnTo>
                        <a:pt x="1614" y="38"/>
                      </a:lnTo>
                      <a:lnTo>
                        <a:pt x="1616" y="34"/>
                      </a:lnTo>
                      <a:lnTo>
                        <a:pt x="1617" y="31"/>
                      </a:lnTo>
                      <a:lnTo>
                        <a:pt x="1619" y="31"/>
                      </a:lnTo>
                      <a:lnTo>
                        <a:pt x="1621" y="32"/>
                      </a:lnTo>
                      <a:lnTo>
                        <a:pt x="1622" y="35"/>
                      </a:lnTo>
                      <a:lnTo>
                        <a:pt x="1624" y="40"/>
                      </a:lnTo>
                      <a:lnTo>
                        <a:pt x="1626" y="44"/>
                      </a:lnTo>
                      <a:lnTo>
                        <a:pt x="1628" y="49"/>
                      </a:lnTo>
                      <a:lnTo>
                        <a:pt x="1629" y="53"/>
                      </a:lnTo>
                      <a:lnTo>
                        <a:pt x="1631" y="55"/>
                      </a:lnTo>
                      <a:lnTo>
                        <a:pt x="1633" y="56"/>
                      </a:lnTo>
                      <a:lnTo>
                        <a:pt x="1634" y="55"/>
                      </a:lnTo>
                      <a:lnTo>
                        <a:pt x="1636" y="54"/>
                      </a:lnTo>
                      <a:lnTo>
                        <a:pt x="1638" y="50"/>
                      </a:lnTo>
                      <a:lnTo>
                        <a:pt x="1640" y="47"/>
                      </a:lnTo>
                      <a:lnTo>
                        <a:pt x="1641" y="44"/>
                      </a:lnTo>
                      <a:lnTo>
                        <a:pt x="1643" y="41"/>
                      </a:lnTo>
                      <a:lnTo>
                        <a:pt x="1645" y="40"/>
                      </a:lnTo>
                      <a:lnTo>
                        <a:pt x="1646" y="40"/>
                      </a:lnTo>
                      <a:lnTo>
                        <a:pt x="1648" y="42"/>
                      </a:lnTo>
                      <a:lnTo>
                        <a:pt x="1650" y="44"/>
                      </a:lnTo>
                      <a:lnTo>
                        <a:pt x="1652" y="46"/>
                      </a:lnTo>
                      <a:lnTo>
                        <a:pt x="1653" y="48"/>
                      </a:lnTo>
                      <a:lnTo>
                        <a:pt x="1655" y="49"/>
                      </a:lnTo>
                      <a:lnTo>
                        <a:pt x="1657" y="49"/>
                      </a:lnTo>
                      <a:lnTo>
                        <a:pt x="1658" y="47"/>
                      </a:lnTo>
                      <a:lnTo>
                        <a:pt x="1660" y="44"/>
                      </a:lnTo>
                      <a:lnTo>
                        <a:pt x="1662" y="41"/>
                      </a:lnTo>
                      <a:lnTo>
                        <a:pt x="1664" y="37"/>
                      </a:lnTo>
                      <a:lnTo>
                        <a:pt x="1665" y="33"/>
                      </a:lnTo>
                      <a:lnTo>
                        <a:pt x="1667" y="30"/>
                      </a:lnTo>
                      <a:lnTo>
                        <a:pt x="1669" y="28"/>
                      </a:lnTo>
                      <a:lnTo>
                        <a:pt x="1670" y="27"/>
                      </a:lnTo>
                      <a:lnTo>
                        <a:pt x="1672" y="27"/>
                      </a:lnTo>
                      <a:lnTo>
                        <a:pt x="1674" y="26"/>
                      </a:lnTo>
                      <a:lnTo>
                        <a:pt x="1676" y="26"/>
                      </a:lnTo>
                      <a:lnTo>
                        <a:pt x="1677" y="25"/>
                      </a:lnTo>
                      <a:lnTo>
                        <a:pt x="1679" y="23"/>
                      </a:lnTo>
                      <a:lnTo>
                        <a:pt x="1681" y="21"/>
                      </a:lnTo>
                      <a:lnTo>
                        <a:pt x="1682" y="18"/>
                      </a:lnTo>
                      <a:lnTo>
                        <a:pt x="1684" y="14"/>
                      </a:lnTo>
                      <a:lnTo>
                        <a:pt x="1686" y="12"/>
                      </a:lnTo>
                      <a:lnTo>
                        <a:pt x="1688" y="9"/>
                      </a:lnTo>
                      <a:lnTo>
                        <a:pt x="1689" y="8"/>
                      </a:lnTo>
                      <a:lnTo>
                        <a:pt x="1691" y="8"/>
                      </a:lnTo>
                      <a:lnTo>
                        <a:pt x="1693" y="9"/>
                      </a:lnTo>
                      <a:lnTo>
                        <a:pt x="1694" y="11"/>
                      </a:lnTo>
                      <a:lnTo>
                        <a:pt x="1696" y="13"/>
                      </a:lnTo>
                      <a:lnTo>
                        <a:pt x="1698" y="15"/>
                      </a:lnTo>
                      <a:lnTo>
                        <a:pt x="1700" y="17"/>
                      </a:lnTo>
                      <a:lnTo>
                        <a:pt x="1701" y="19"/>
                      </a:lnTo>
                      <a:lnTo>
                        <a:pt x="1703" y="20"/>
                      </a:lnTo>
                      <a:lnTo>
                        <a:pt x="1705" y="21"/>
                      </a:lnTo>
                      <a:lnTo>
                        <a:pt x="1706" y="21"/>
                      </a:lnTo>
                      <a:lnTo>
                        <a:pt x="1708" y="20"/>
                      </a:lnTo>
                      <a:lnTo>
                        <a:pt x="1710" y="20"/>
                      </a:lnTo>
                      <a:lnTo>
                        <a:pt x="1712" y="20"/>
                      </a:lnTo>
                      <a:lnTo>
                        <a:pt x="1713" y="21"/>
                      </a:lnTo>
                      <a:lnTo>
                        <a:pt x="1715" y="22"/>
                      </a:lnTo>
                      <a:lnTo>
                        <a:pt x="1717" y="25"/>
                      </a:lnTo>
                      <a:lnTo>
                        <a:pt x="1718" y="28"/>
                      </a:lnTo>
                      <a:lnTo>
                        <a:pt x="1720" y="32"/>
                      </a:lnTo>
                      <a:lnTo>
                        <a:pt x="1722" y="36"/>
                      </a:lnTo>
                      <a:lnTo>
                        <a:pt x="1723" y="38"/>
                      </a:lnTo>
                      <a:lnTo>
                        <a:pt x="1725" y="39"/>
                      </a:lnTo>
                      <a:lnTo>
                        <a:pt x="1727" y="37"/>
                      </a:lnTo>
                      <a:lnTo>
                        <a:pt x="1728" y="34"/>
                      </a:lnTo>
                      <a:lnTo>
                        <a:pt x="1730" y="28"/>
                      </a:lnTo>
                      <a:lnTo>
                        <a:pt x="1732" y="21"/>
                      </a:lnTo>
                      <a:lnTo>
                        <a:pt x="1734" y="14"/>
                      </a:lnTo>
                      <a:lnTo>
                        <a:pt x="1735" y="7"/>
                      </a:lnTo>
                      <a:lnTo>
                        <a:pt x="1737" y="4"/>
                      </a:lnTo>
                      <a:lnTo>
                        <a:pt x="1739" y="2"/>
                      </a:lnTo>
                      <a:lnTo>
                        <a:pt x="1740" y="3"/>
                      </a:lnTo>
                      <a:lnTo>
                        <a:pt x="1742" y="6"/>
                      </a:lnTo>
                      <a:lnTo>
                        <a:pt x="1744" y="12"/>
                      </a:lnTo>
                      <a:lnTo>
                        <a:pt x="1746" y="17"/>
                      </a:lnTo>
                      <a:lnTo>
                        <a:pt x="1747" y="22"/>
                      </a:lnTo>
                      <a:lnTo>
                        <a:pt x="1749" y="24"/>
                      </a:lnTo>
                      <a:lnTo>
                        <a:pt x="1751" y="25"/>
                      </a:lnTo>
                      <a:lnTo>
                        <a:pt x="1752" y="24"/>
                      </a:lnTo>
                      <a:lnTo>
                        <a:pt x="1754" y="22"/>
                      </a:lnTo>
                      <a:lnTo>
                        <a:pt x="1756" y="19"/>
                      </a:lnTo>
                      <a:lnTo>
                        <a:pt x="1758" y="17"/>
                      </a:lnTo>
                      <a:lnTo>
                        <a:pt x="1759" y="16"/>
                      </a:lnTo>
                      <a:lnTo>
                        <a:pt x="1761" y="17"/>
                      </a:lnTo>
                      <a:lnTo>
                        <a:pt x="1763" y="19"/>
                      </a:lnTo>
                      <a:lnTo>
                        <a:pt x="1764" y="23"/>
                      </a:lnTo>
                      <a:lnTo>
                        <a:pt x="1766" y="28"/>
                      </a:lnTo>
                      <a:lnTo>
                        <a:pt x="1768" y="32"/>
                      </a:lnTo>
                      <a:lnTo>
                        <a:pt x="1769" y="35"/>
                      </a:lnTo>
                      <a:lnTo>
                        <a:pt x="1771" y="36"/>
                      </a:lnTo>
                      <a:lnTo>
                        <a:pt x="1773" y="35"/>
                      </a:lnTo>
                      <a:lnTo>
                        <a:pt x="1775" y="33"/>
                      </a:lnTo>
                      <a:lnTo>
                        <a:pt x="1776" y="30"/>
                      </a:lnTo>
                      <a:lnTo>
                        <a:pt x="1778" y="28"/>
                      </a:lnTo>
                      <a:lnTo>
                        <a:pt x="1780" y="26"/>
                      </a:lnTo>
                      <a:lnTo>
                        <a:pt x="1781" y="25"/>
                      </a:lnTo>
                      <a:lnTo>
                        <a:pt x="1783" y="27"/>
                      </a:lnTo>
                      <a:lnTo>
                        <a:pt x="1785" y="30"/>
                      </a:lnTo>
                      <a:lnTo>
                        <a:pt x="1787" y="35"/>
                      </a:lnTo>
                      <a:lnTo>
                        <a:pt x="1788" y="40"/>
                      </a:lnTo>
                      <a:lnTo>
                        <a:pt x="1790" y="45"/>
                      </a:lnTo>
                      <a:lnTo>
                        <a:pt x="1792" y="49"/>
                      </a:lnTo>
                      <a:lnTo>
                        <a:pt x="1793" y="53"/>
                      </a:lnTo>
                      <a:lnTo>
                        <a:pt x="1795" y="56"/>
                      </a:lnTo>
                      <a:lnTo>
                        <a:pt x="1797" y="58"/>
                      </a:lnTo>
                      <a:lnTo>
                        <a:pt x="1799" y="59"/>
                      </a:lnTo>
                      <a:lnTo>
                        <a:pt x="1800" y="59"/>
                      </a:lnTo>
                      <a:lnTo>
                        <a:pt x="1802" y="59"/>
                      </a:lnTo>
                      <a:lnTo>
                        <a:pt x="1804" y="58"/>
                      </a:lnTo>
                      <a:lnTo>
                        <a:pt x="1805" y="57"/>
                      </a:lnTo>
                      <a:lnTo>
                        <a:pt x="1807" y="56"/>
                      </a:lnTo>
                      <a:lnTo>
                        <a:pt x="1809" y="54"/>
                      </a:lnTo>
                      <a:lnTo>
                        <a:pt x="1811" y="51"/>
                      </a:lnTo>
                      <a:lnTo>
                        <a:pt x="1812" y="48"/>
                      </a:lnTo>
                      <a:lnTo>
                        <a:pt x="1814" y="44"/>
                      </a:lnTo>
                      <a:lnTo>
                        <a:pt x="1816" y="40"/>
                      </a:lnTo>
                      <a:lnTo>
                        <a:pt x="1817" y="35"/>
                      </a:lnTo>
                      <a:lnTo>
                        <a:pt x="1819" y="31"/>
                      </a:lnTo>
                      <a:lnTo>
                        <a:pt x="1821" y="27"/>
                      </a:lnTo>
                      <a:lnTo>
                        <a:pt x="1823" y="24"/>
                      </a:lnTo>
                      <a:lnTo>
                        <a:pt x="1824" y="22"/>
                      </a:lnTo>
                      <a:lnTo>
                        <a:pt x="1826" y="21"/>
                      </a:lnTo>
                      <a:lnTo>
                        <a:pt x="1828" y="22"/>
                      </a:lnTo>
                      <a:lnTo>
                        <a:pt x="1829" y="23"/>
                      </a:lnTo>
                      <a:lnTo>
                        <a:pt x="1831" y="26"/>
                      </a:lnTo>
                      <a:lnTo>
                        <a:pt x="1833" y="30"/>
                      </a:lnTo>
                      <a:lnTo>
                        <a:pt x="1835" y="33"/>
                      </a:lnTo>
                      <a:lnTo>
                        <a:pt x="1836" y="36"/>
                      </a:lnTo>
                      <a:lnTo>
                        <a:pt x="1838" y="37"/>
                      </a:lnTo>
                      <a:lnTo>
                        <a:pt x="1840" y="36"/>
                      </a:lnTo>
                      <a:lnTo>
                        <a:pt x="1841" y="35"/>
                      </a:lnTo>
                      <a:lnTo>
                        <a:pt x="1843" y="31"/>
                      </a:lnTo>
                      <a:lnTo>
                        <a:pt x="1845" y="28"/>
                      </a:lnTo>
                      <a:lnTo>
                        <a:pt x="1847" y="25"/>
                      </a:lnTo>
                      <a:lnTo>
                        <a:pt x="1848" y="24"/>
                      </a:lnTo>
                      <a:lnTo>
                        <a:pt x="1850" y="25"/>
                      </a:lnTo>
                      <a:lnTo>
                        <a:pt x="1851" y="28"/>
                      </a:lnTo>
                      <a:lnTo>
                        <a:pt x="1853" y="34"/>
                      </a:lnTo>
                      <a:lnTo>
                        <a:pt x="1855" y="41"/>
                      </a:lnTo>
                      <a:lnTo>
                        <a:pt x="1857" y="47"/>
                      </a:lnTo>
                      <a:lnTo>
                        <a:pt x="1859" y="53"/>
                      </a:lnTo>
                      <a:lnTo>
                        <a:pt x="1860" y="56"/>
                      </a:lnTo>
                      <a:lnTo>
                        <a:pt x="1862" y="55"/>
                      </a:lnTo>
                      <a:lnTo>
                        <a:pt x="1863" y="52"/>
                      </a:lnTo>
                      <a:lnTo>
                        <a:pt x="1865" y="47"/>
                      </a:lnTo>
                      <a:lnTo>
                        <a:pt x="1867" y="40"/>
                      </a:lnTo>
                      <a:lnTo>
                        <a:pt x="1869" y="35"/>
                      </a:lnTo>
                      <a:lnTo>
                        <a:pt x="1871" y="31"/>
                      </a:lnTo>
                      <a:lnTo>
                        <a:pt x="1872" y="30"/>
                      </a:lnTo>
                      <a:lnTo>
                        <a:pt x="1874" y="32"/>
                      </a:lnTo>
                      <a:lnTo>
                        <a:pt x="1875" y="38"/>
                      </a:lnTo>
                      <a:lnTo>
                        <a:pt x="1877" y="45"/>
                      </a:lnTo>
                      <a:lnTo>
                        <a:pt x="1879" y="53"/>
                      </a:lnTo>
                      <a:lnTo>
                        <a:pt x="1881" y="60"/>
                      </a:lnTo>
                      <a:lnTo>
                        <a:pt x="1883" y="63"/>
                      </a:lnTo>
                      <a:lnTo>
                        <a:pt x="1884" y="63"/>
                      </a:lnTo>
                      <a:lnTo>
                        <a:pt x="1886" y="59"/>
                      </a:lnTo>
                      <a:lnTo>
                        <a:pt x="1887" y="51"/>
                      </a:lnTo>
                      <a:lnTo>
                        <a:pt x="1889" y="41"/>
                      </a:lnTo>
                      <a:lnTo>
                        <a:pt x="1891" y="31"/>
                      </a:lnTo>
                      <a:lnTo>
                        <a:pt x="1893" y="23"/>
                      </a:lnTo>
                      <a:lnTo>
                        <a:pt x="1895" y="16"/>
                      </a:lnTo>
                      <a:lnTo>
                        <a:pt x="1896" y="13"/>
                      </a:lnTo>
                      <a:lnTo>
                        <a:pt x="1898" y="13"/>
                      </a:lnTo>
                      <a:lnTo>
                        <a:pt x="1899" y="17"/>
                      </a:lnTo>
                      <a:lnTo>
                        <a:pt x="1901" y="23"/>
                      </a:lnTo>
                      <a:lnTo>
                        <a:pt x="1903" y="30"/>
                      </a:lnTo>
                      <a:lnTo>
                        <a:pt x="1905" y="37"/>
                      </a:lnTo>
                      <a:lnTo>
                        <a:pt x="1906" y="43"/>
                      </a:lnTo>
                      <a:lnTo>
                        <a:pt x="1908" y="48"/>
                      </a:lnTo>
                      <a:lnTo>
                        <a:pt x="1910" y="50"/>
                      </a:lnTo>
                      <a:lnTo>
                        <a:pt x="1911" y="50"/>
                      </a:lnTo>
                      <a:lnTo>
                        <a:pt x="1913" y="49"/>
                      </a:lnTo>
                      <a:lnTo>
                        <a:pt x="1915" y="47"/>
                      </a:lnTo>
                      <a:lnTo>
                        <a:pt x="1917" y="45"/>
                      </a:lnTo>
                      <a:lnTo>
                        <a:pt x="1918" y="44"/>
                      </a:lnTo>
                      <a:lnTo>
                        <a:pt x="1920" y="45"/>
                      </a:lnTo>
                      <a:lnTo>
                        <a:pt x="1922" y="46"/>
                      </a:lnTo>
                      <a:lnTo>
                        <a:pt x="1923" y="49"/>
                      </a:lnTo>
                      <a:lnTo>
                        <a:pt x="1925" y="52"/>
                      </a:lnTo>
                      <a:lnTo>
                        <a:pt x="1927" y="56"/>
                      </a:lnTo>
                      <a:lnTo>
                        <a:pt x="1929" y="59"/>
                      </a:lnTo>
                      <a:lnTo>
                        <a:pt x="1930" y="62"/>
                      </a:lnTo>
                      <a:lnTo>
                        <a:pt x="1932" y="63"/>
                      </a:lnTo>
                      <a:lnTo>
                        <a:pt x="1934" y="64"/>
                      </a:lnTo>
                      <a:lnTo>
                        <a:pt x="1935" y="64"/>
                      </a:lnTo>
                      <a:lnTo>
                        <a:pt x="1937" y="64"/>
                      </a:lnTo>
                      <a:lnTo>
                        <a:pt x="1939" y="63"/>
                      </a:lnTo>
                      <a:lnTo>
                        <a:pt x="1941" y="63"/>
                      </a:lnTo>
                      <a:lnTo>
                        <a:pt x="1942" y="63"/>
                      </a:lnTo>
                      <a:lnTo>
                        <a:pt x="1944" y="65"/>
                      </a:lnTo>
                      <a:lnTo>
                        <a:pt x="1946" y="66"/>
                      </a:lnTo>
                      <a:lnTo>
                        <a:pt x="1947" y="67"/>
                      </a:lnTo>
                      <a:lnTo>
                        <a:pt x="1949" y="67"/>
                      </a:lnTo>
                      <a:lnTo>
                        <a:pt x="1951" y="67"/>
                      </a:lnTo>
                      <a:lnTo>
                        <a:pt x="1953" y="65"/>
                      </a:lnTo>
                      <a:lnTo>
                        <a:pt x="1954" y="62"/>
                      </a:lnTo>
                      <a:lnTo>
                        <a:pt x="1956" y="59"/>
                      </a:lnTo>
                      <a:lnTo>
                        <a:pt x="1958" y="55"/>
                      </a:lnTo>
                      <a:lnTo>
                        <a:pt x="1959" y="50"/>
                      </a:lnTo>
                      <a:lnTo>
                        <a:pt x="1961" y="47"/>
                      </a:lnTo>
                      <a:lnTo>
                        <a:pt x="1963" y="44"/>
                      </a:lnTo>
                      <a:lnTo>
                        <a:pt x="1964" y="42"/>
                      </a:lnTo>
                      <a:lnTo>
                        <a:pt x="1966" y="41"/>
                      </a:lnTo>
                      <a:lnTo>
                        <a:pt x="1968" y="41"/>
                      </a:lnTo>
                      <a:lnTo>
                        <a:pt x="1970" y="41"/>
                      </a:lnTo>
                      <a:lnTo>
                        <a:pt x="1971" y="41"/>
                      </a:lnTo>
                      <a:lnTo>
                        <a:pt x="1973" y="42"/>
                      </a:lnTo>
                      <a:lnTo>
                        <a:pt x="1975" y="43"/>
                      </a:lnTo>
                      <a:lnTo>
                        <a:pt x="1976" y="44"/>
                      </a:lnTo>
                      <a:lnTo>
                        <a:pt x="1978" y="46"/>
                      </a:lnTo>
                      <a:lnTo>
                        <a:pt x="1980" y="48"/>
                      </a:lnTo>
                      <a:lnTo>
                        <a:pt x="1982" y="51"/>
                      </a:lnTo>
                      <a:lnTo>
                        <a:pt x="1983" y="55"/>
                      </a:lnTo>
                      <a:lnTo>
                        <a:pt x="1985" y="59"/>
                      </a:lnTo>
                      <a:lnTo>
                        <a:pt x="1987" y="63"/>
                      </a:lnTo>
                      <a:lnTo>
                        <a:pt x="1988" y="65"/>
                      </a:lnTo>
                      <a:lnTo>
                        <a:pt x="1990" y="66"/>
                      </a:lnTo>
                      <a:lnTo>
                        <a:pt x="1992" y="66"/>
                      </a:lnTo>
                      <a:lnTo>
                        <a:pt x="1994" y="64"/>
                      </a:lnTo>
                      <a:lnTo>
                        <a:pt x="1995" y="61"/>
                      </a:lnTo>
                      <a:lnTo>
                        <a:pt x="1997" y="57"/>
                      </a:lnTo>
                      <a:lnTo>
                        <a:pt x="1999" y="55"/>
                      </a:lnTo>
                      <a:lnTo>
                        <a:pt x="2000" y="53"/>
                      </a:lnTo>
                      <a:lnTo>
                        <a:pt x="2002" y="52"/>
                      </a:lnTo>
                      <a:lnTo>
                        <a:pt x="2004" y="53"/>
                      </a:lnTo>
                      <a:lnTo>
                        <a:pt x="2006" y="55"/>
                      </a:lnTo>
                      <a:lnTo>
                        <a:pt x="2007" y="58"/>
                      </a:lnTo>
                      <a:lnTo>
                        <a:pt x="2009" y="61"/>
                      </a:lnTo>
                      <a:lnTo>
                        <a:pt x="2010" y="63"/>
                      </a:lnTo>
                      <a:lnTo>
                        <a:pt x="2012" y="65"/>
                      </a:lnTo>
                      <a:lnTo>
                        <a:pt x="2014" y="66"/>
                      </a:lnTo>
                      <a:lnTo>
                        <a:pt x="2016" y="66"/>
                      </a:lnTo>
                      <a:lnTo>
                        <a:pt x="2018" y="66"/>
                      </a:lnTo>
                      <a:lnTo>
                        <a:pt x="2019" y="67"/>
                      </a:lnTo>
                      <a:lnTo>
                        <a:pt x="2021" y="69"/>
                      </a:lnTo>
                      <a:lnTo>
                        <a:pt x="2022" y="72"/>
                      </a:lnTo>
                      <a:lnTo>
                        <a:pt x="2024" y="76"/>
                      </a:lnTo>
                      <a:lnTo>
                        <a:pt x="2026" y="81"/>
                      </a:lnTo>
                      <a:lnTo>
                        <a:pt x="2028" y="86"/>
                      </a:lnTo>
                      <a:lnTo>
                        <a:pt x="2029" y="92"/>
                      </a:lnTo>
                      <a:lnTo>
                        <a:pt x="2031" y="97"/>
                      </a:lnTo>
                      <a:lnTo>
                        <a:pt x="2033" y="100"/>
                      </a:lnTo>
                      <a:lnTo>
                        <a:pt x="2034" y="103"/>
                      </a:lnTo>
                      <a:lnTo>
                        <a:pt x="2036" y="104"/>
                      </a:lnTo>
                      <a:lnTo>
                        <a:pt x="2038" y="105"/>
                      </a:lnTo>
                      <a:lnTo>
                        <a:pt x="2040" y="104"/>
                      </a:lnTo>
                      <a:lnTo>
                        <a:pt x="2041" y="103"/>
                      </a:lnTo>
                      <a:lnTo>
                        <a:pt x="2043" y="102"/>
                      </a:lnTo>
                      <a:lnTo>
                        <a:pt x="2045" y="100"/>
                      </a:lnTo>
                      <a:lnTo>
                        <a:pt x="2046" y="99"/>
                      </a:lnTo>
                      <a:lnTo>
                        <a:pt x="2048" y="99"/>
                      </a:lnTo>
                      <a:lnTo>
                        <a:pt x="2050" y="100"/>
                      </a:lnTo>
                      <a:lnTo>
                        <a:pt x="2052" y="100"/>
                      </a:lnTo>
                      <a:lnTo>
                        <a:pt x="2053" y="102"/>
                      </a:lnTo>
                      <a:lnTo>
                        <a:pt x="2055" y="103"/>
                      </a:lnTo>
                      <a:lnTo>
                        <a:pt x="2057" y="104"/>
                      </a:lnTo>
                      <a:lnTo>
                        <a:pt x="2058" y="104"/>
                      </a:lnTo>
                      <a:lnTo>
                        <a:pt x="2060" y="103"/>
                      </a:lnTo>
                      <a:lnTo>
                        <a:pt x="2062" y="100"/>
                      </a:lnTo>
                      <a:lnTo>
                        <a:pt x="2064" y="97"/>
                      </a:lnTo>
                      <a:lnTo>
                        <a:pt x="2065" y="92"/>
                      </a:lnTo>
                      <a:lnTo>
                        <a:pt x="2067" y="88"/>
                      </a:lnTo>
                      <a:lnTo>
                        <a:pt x="2069" y="85"/>
                      </a:lnTo>
                      <a:lnTo>
                        <a:pt x="2070" y="82"/>
                      </a:lnTo>
                      <a:lnTo>
                        <a:pt x="2072" y="81"/>
                      </a:lnTo>
                      <a:lnTo>
                        <a:pt x="2074" y="83"/>
                      </a:lnTo>
                      <a:lnTo>
                        <a:pt x="2076" y="86"/>
                      </a:lnTo>
                      <a:lnTo>
                        <a:pt x="2077" y="89"/>
                      </a:lnTo>
                      <a:lnTo>
                        <a:pt x="2079" y="93"/>
                      </a:lnTo>
                      <a:lnTo>
                        <a:pt x="2081" y="96"/>
                      </a:lnTo>
                      <a:lnTo>
                        <a:pt x="2082" y="97"/>
                      </a:lnTo>
                      <a:lnTo>
                        <a:pt x="2084" y="96"/>
                      </a:lnTo>
                      <a:lnTo>
                        <a:pt x="2086" y="92"/>
                      </a:lnTo>
                      <a:lnTo>
                        <a:pt x="2088" y="87"/>
                      </a:lnTo>
                      <a:lnTo>
                        <a:pt x="2089" y="81"/>
                      </a:lnTo>
                      <a:lnTo>
                        <a:pt x="2091" y="75"/>
                      </a:lnTo>
                      <a:lnTo>
                        <a:pt x="2093" y="72"/>
                      </a:lnTo>
                      <a:lnTo>
                        <a:pt x="2094" y="70"/>
                      </a:lnTo>
                      <a:lnTo>
                        <a:pt x="2096" y="71"/>
                      </a:lnTo>
                      <a:lnTo>
                        <a:pt x="2098" y="74"/>
                      </a:lnTo>
                      <a:lnTo>
                        <a:pt x="2100" y="79"/>
                      </a:lnTo>
                      <a:lnTo>
                        <a:pt x="2101" y="84"/>
                      </a:lnTo>
                      <a:lnTo>
                        <a:pt x="2103" y="89"/>
                      </a:lnTo>
                      <a:lnTo>
                        <a:pt x="2105" y="92"/>
                      </a:lnTo>
                      <a:lnTo>
                        <a:pt x="2106" y="94"/>
                      </a:lnTo>
                      <a:lnTo>
                        <a:pt x="2108" y="94"/>
                      </a:lnTo>
                      <a:lnTo>
                        <a:pt x="2110" y="93"/>
                      </a:lnTo>
                      <a:lnTo>
                        <a:pt x="2112" y="91"/>
                      </a:lnTo>
                      <a:lnTo>
                        <a:pt x="2113" y="90"/>
                      </a:lnTo>
                      <a:lnTo>
                        <a:pt x="2115" y="90"/>
                      </a:lnTo>
                      <a:lnTo>
                        <a:pt x="2117" y="91"/>
                      </a:lnTo>
                      <a:lnTo>
                        <a:pt x="2118" y="93"/>
                      </a:lnTo>
                      <a:lnTo>
                        <a:pt x="2120" y="96"/>
                      </a:lnTo>
                      <a:lnTo>
                        <a:pt x="2122" y="100"/>
                      </a:lnTo>
                      <a:lnTo>
                        <a:pt x="2124" y="103"/>
                      </a:lnTo>
                      <a:lnTo>
                        <a:pt x="2125" y="106"/>
                      </a:lnTo>
                      <a:lnTo>
                        <a:pt x="2127" y="106"/>
                      </a:lnTo>
                      <a:lnTo>
                        <a:pt x="2129" y="105"/>
                      </a:lnTo>
                      <a:lnTo>
                        <a:pt x="2130" y="103"/>
                      </a:lnTo>
                      <a:lnTo>
                        <a:pt x="2132" y="99"/>
                      </a:lnTo>
                      <a:lnTo>
                        <a:pt x="2134" y="96"/>
                      </a:lnTo>
                      <a:lnTo>
                        <a:pt x="2136" y="92"/>
                      </a:lnTo>
                      <a:lnTo>
                        <a:pt x="2137" y="90"/>
                      </a:lnTo>
                      <a:lnTo>
                        <a:pt x="2139" y="87"/>
                      </a:lnTo>
                      <a:lnTo>
                        <a:pt x="2141" y="86"/>
                      </a:lnTo>
                      <a:lnTo>
                        <a:pt x="2142" y="86"/>
                      </a:lnTo>
                      <a:lnTo>
                        <a:pt x="2144" y="86"/>
                      </a:lnTo>
                      <a:lnTo>
                        <a:pt x="2146" y="86"/>
                      </a:lnTo>
                      <a:lnTo>
                        <a:pt x="2148" y="86"/>
                      </a:lnTo>
                      <a:lnTo>
                        <a:pt x="2149" y="86"/>
                      </a:lnTo>
                      <a:lnTo>
                        <a:pt x="2151" y="86"/>
                      </a:lnTo>
                      <a:lnTo>
                        <a:pt x="2153" y="86"/>
                      </a:lnTo>
                      <a:lnTo>
                        <a:pt x="2154" y="87"/>
                      </a:lnTo>
                      <a:lnTo>
                        <a:pt x="2156" y="87"/>
                      </a:lnTo>
                      <a:lnTo>
                        <a:pt x="2158" y="88"/>
                      </a:lnTo>
                      <a:lnTo>
                        <a:pt x="2160" y="90"/>
                      </a:lnTo>
                      <a:lnTo>
                        <a:pt x="2161" y="91"/>
                      </a:lnTo>
                      <a:lnTo>
                        <a:pt x="2163" y="92"/>
                      </a:lnTo>
                      <a:lnTo>
                        <a:pt x="2164" y="92"/>
                      </a:lnTo>
                      <a:lnTo>
                        <a:pt x="2166" y="91"/>
                      </a:lnTo>
                      <a:lnTo>
                        <a:pt x="2168" y="90"/>
                      </a:lnTo>
                      <a:lnTo>
                        <a:pt x="2170" y="88"/>
                      </a:lnTo>
                      <a:lnTo>
                        <a:pt x="2171" y="86"/>
                      </a:lnTo>
                      <a:lnTo>
                        <a:pt x="2173" y="85"/>
                      </a:lnTo>
                      <a:lnTo>
                        <a:pt x="2175" y="84"/>
                      </a:lnTo>
                      <a:lnTo>
                        <a:pt x="2176" y="85"/>
                      </a:lnTo>
                      <a:lnTo>
                        <a:pt x="2178" y="86"/>
                      </a:lnTo>
                      <a:lnTo>
                        <a:pt x="2180" y="88"/>
                      </a:lnTo>
                      <a:lnTo>
                        <a:pt x="2182" y="90"/>
                      </a:lnTo>
                      <a:lnTo>
                        <a:pt x="2183" y="91"/>
                      </a:lnTo>
                      <a:lnTo>
                        <a:pt x="2185" y="92"/>
                      </a:lnTo>
                      <a:lnTo>
                        <a:pt x="2187" y="91"/>
                      </a:lnTo>
                      <a:lnTo>
                        <a:pt x="2188" y="90"/>
                      </a:lnTo>
                      <a:lnTo>
                        <a:pt x="2190" y="86"/>
                      </a:lnTo>
                      <a:lnTo>
                        <a:pt x="2192" y="83"/>
                      </a:lnTo>
                      <a:lnTo>
                        <a:pt x="2194" y="79"/>
                      </a:lnTo>
                      <a:lnTo>
                        <a:pt x="2195" y="76"/>
                      </a:lnTo>
                      <a:lnTo>
                        <a:pt x="2197" y="75"/>
                      </a:lnTo>
                      <a:lnTo>
                        <a:pt x="2199" y="76"/>
                      </a:lnTo>
                      <a:lnTo>
                        <a:pt x="2200" y="78"/>
                      </a:lnTo>
                      <a:lnTo>
                        <a:pt x="2202" y="82"/>
                      </a:lnTo>
                      <a:lnTo>
                        <a:pt x="2204" y="86"/>
                      </a:lnTo>
                      <a:lnTo>
                        <a:pt x="2206" y="92"/>
                      </a:lnTo>
                      <a:lnTo>
                        <a:pt x="2207" y="97"/>
                      </a:lnTo>
                      <a:lnTo>
                        <a:pt x="2209" y="100"/>
                      </a:lnTo>
                      <a:lnTo>
                        <a:pt x="2211" y="103"/>
                      </a:lnTo>
                      <a:lnTo>
                        <a:pt x="2212" y="103"/>
                      </a:lnTo>
                      <a:lnTo>
                        <a:pt x="2214" y="102"/>
                      </a:lnTo>
                      <a:lnTo>
                        <a:pt x="2216" y="98"/>
                      </a:lnTo>
                      <a:lnTo>
                        <a:pt x="2217" y="94"/>
                      </a:lnTo>
                      <a:lnTo>
                        <a:pt x="2219" y="88"/>
                      </a:lnTo>
                      <a:lnTo>
                        <a:pt x="2221" y="82"/>
                      </a:lnTo>
                      <a:lnTo>
                        <a:pt x="2223" y="76"/>
                      </a:lnTo>
                      <a:lnTo>
                        <a:pt x="2224" y="72"/>
                      </a:lnTo>
                      <a:lnTo>
                        <a:pt x="2226" y="68"/>
                      </a:lnTo>
                      <a:lnTo>
                        <a:pt x="2228" y="67"/>
                      </a:lnTo>
                      <a:lnTo>
                        <a:pt x="2229" y="67"/>
                      </a:lnTo>
                      <a:lnTo>
                        <a:pt x="2231" y="68"/>
                      </a:lnTo>
                      <a:lnTo>
                        <a:pt x="2233" y="71"/>
                      </a:lnTo>
                      <a:lnTo>
                        <a:pt x="2235" y="75"/>
                      </a:lnTo>
                      <a:lnTo>
                        <a:pt x="2236" y="79"/>
                      </a:lnTo>
                      <a:lnTo>
                        <a:pt x="2238" y="82"/>
                      </a:lnTo>
                      <a:lnTo>
                        <a:pt x="2240" y="86"/>
                      </a:lnTo>
                      <a:lnTo>
                        <a:pt x="2241" y="87"/>
                      </a:lnTo>
                      <a:lnTo>
                        <a:pt x="2243" y="88"/>
                      </a:lnTo>
                      <a:lnTo>
                        <a:pt x="2245" y="88"/>
                      </a:lnTo>
                      <a:lnTo>
                        <a:pt x="2247" y="86"/>
                      </a:lnTo>
                      <a:lnTo>
                        <a:pt x="2248" y="84"/>
                      </a:lnTo>
                      <a:lnTo>
                        <a:pt x="2250" y="81"/>
                      </a:lnTo>
                      <a:lnTo>
                        <a:pt x="2252" y="78"/>
                      </a:lnTo>
                      <a:lnTo>
                        <a:pt x="2253" y="75"/>
                      </a:lnTo>
                      <a:lnTo>
                        <a:pt x="2255" y="73"/>
                      </a:lnTo>
                      <a:lnTo>
                        <a:pt x="2257" y="72"/>
                      </a:lnTo>
                      <a:lnTo>
                        <a:pt x="2259" y="72"/>
                      </a:lnTo>
                      <a:lnTo>
                        <a:pt x="2260" y="73"/>
                      </a:lnTo>
                      <a:lnTo>
                        <a:pt x="2262" y="77"/>
                      </a:lnTo>
                      <a:lnTo>
                        <a:pt x="2264" y="83"/>
                      </a:lnTo>
                      <a:lnTo>
                        <a:pt x="2265" y="90"/>
                      </a:lnTo>
                      <a:lnTo>
                        <a:pt x="2267" y="98"/>
                      </a:lnTo>
                      <a:lnTo>
                        <a:pt x="2269" y="106"/>
                      </a:lnTo>
                      <a:lnTo>
                        <a:pt x="2271" y="113"/>
                      </a:lnTo>
                      <a:lnTo>
                        <a:pt x="2272" y="118"/>
                      </a:lnTo>
                      <a:lnTo>
                        <a:pt x="2274" y="121"/>
                      </a:lnTo>
                      <a:lnTo>
                        <a:pt x="2276" y="121"/>
                      </a:lnTo>
                      <a:lnTo>
                        <a:pt x="2277" y="118"/>
                      </a:lnTo>
                      <a:lnTo>
                        <a:pt x="2279" y="113"/>
                      </a:lnTo>
                      <a:lnTo>
                        <a:pt x="2281" y="106"/>
                      </a:lnTo>
                      <a:lnTo>
                        <a:pt x="2283" y="99"/>
                      </a:lnTo>
                      <a:lnTo>
                        <a:pt x="2284" y="93"/>
                      </a:lnTo>
                      <a:lnTo>
                        <a:pt x="2286" y="88"/>
                      </a:lnTo>
                      <a:lnTo>
                        <a:pt x="2288" y="87"/>
                      </a:lnTo>
                      <a:lnTo>
                        <a:pt x="2289" y="89"/>
                      </a:lnTo>
                      <a:lnTo>
                        <a:pt x="2291" y="94"/>
                      </a:lnTo>
                      <a:lnTo>
                        <a:pt x="2293" y="99"/>
                      </a:lnTo>
                      <a:lnTo>
                        <a:pt x="2295" y="106"/>
                      </a:lnTo>
                      <a:lnTo>
                        <a:pt x="2296" y="111"/>
                      </a:lnTo>
                      <a:lnTo>
                        <a:pt x="2298" y="115"/>
                      </a:lnTo>
                      <a:lnTo>
                        <a:pt x="2299" y="116"/>
                      </a:lnTo>
                      <a:lnTo>
                        <a:pt x="2301" y="115"/>
                      </a:lnTo>
                      <a:lnTo>
                        <a:pt x="2303" y="112"/>
                      </a:lnTo>
                      <a:lnTo>
                        <a:pt x="2305" y="108"/>
                      </a:lnTo>
                      <a:lnTo>
                        <a:pt x="2307" y="105"/>
                      </a:lnTo>
                      <a:lnTo>
                        <a:pt x="2308" y="103"/>
                      </a:lnTo>
                      <a:lnTo>
                        <a:pt x="2310" y="103"/>
                      </a:lnTo>
                      <a:lnTo>
                        <a:pt x="2311" y="104"/>
                      </a:lnTo>
                      <a:lnTo>
                        <a:pt x="2313" y="107"/>
                      </a:lnTo>
                      <a:lnTo>
                        <a:pt x="2315" y="110"/>
                      </a:lnTo>
                      <a:lnTo>
                        <a:pt x="2317" y="113"/>
                      </a:lnTo>
                      <a:lnTo>
                        <a:pt x="2319" y="114"/>
                      </a:lnTo>
                      <a:lnTo>
                        <a:pt x="2320" y="114"/>
                      </a:lnTo>
                      <a:lnTo>
                        <a:pt x="2322" y="111"/>
                      </a:lnTo>
                      <a:lnTo>
                        <a:pt x="2323" y="108"/>
                      </a:lnTo>
                      <a:lnTo>
                        <a:pt x="2325" y="104"/>
                      </a:lnTo>
                      <a:lnTo>
                        <a:pt x="2327" y="102"/>
                      </a:lnTo>
                      <a:lnTo>
                        <a:pt x="2329" y="101"/>
                      </a:lnTo>
                      <a:lnTo>
                        <a:pt x="2331" y="103"/>
                      </a:lnTo>
                      <a:lnTo>
                        <a:pt x="2332" y="106"/>
                      </a:lnTo>
                      <a:lnTo>
                        <a:pt x="2334" y="112"/>
                      </a:lnTo>
                      <a:lnTo>
                        <a:pt x="2335" y="118"/>
                      </a:lnTo>
                      <a:lnTo>
                        <a:pt x="2337" y="124"/>
                      </a:lnTo>
                      <a:lnTo>
                        <a:pt x="2339" y="127"/>
                      </a:lnTo>
                      <a:lnTo>
                        <a:pt x="2341" y="128"/>
                      </a:lnTo>
                      <a:lnTo>
                        <a:pt x="2342" y="125"/>
                      </a:lnTo>
                      <a:lnTo>
                        <a:pt x="2344" y="119"/>
                      </a:lnTo>
                      <a:lnTo>
                        <a:pt x="2346" y="113"/>
                      </a:lnTo>
                      <a:lnTo>
                        <a:pt x="2347" y="105"/>
                      </a:lnTo>
                      <a:lnTo>
                        <a:pt x="2349" y="98"/>
                      </a:lnTo>
                      <a:lnTo>
                        <a:pt x="2351" y="93"/>
                      </a:lnTo>
                      <a:lnTo>
                        <a:pt x="2353" y="90"/>
                      </a:lnTo>
                      <a:lnTo>
                        <a:pt x="2354" y="88"/>
                      </a:lnTo>
                      <a:lnTo>
                        <a:pt x="2356" y="87"/>
                      </a:lnTo>
                      <a:lnTo>
                        <a:pt x="2358" y="87"/>
                      </a:lnTo>
                      <a:lnTo>
                        <a:pt x="2359" y="87"/>
                      </a:lnTo>
                      <a:lnTo>
                        <a:pt x="2361" y="86"/>
                      </a:lnTo>
                      <a:lnTo>
                        <a:pt x="2363" y="84"/>
                      </a:lnTo>
                      <a:lnTo>
                        <a:pt x="2365" y="82"/>
                      </a:lnTo>
                      <a:lnTo>
                        <a:pt x="2366" y="81"/>
                      </a:lnTo>
                      <a:lnTo>
                        <a:pt x="2368" y="81"/>
                      </a:lnTo>
                      <a:lnTo>
                        <a:pt x="2370" y="82"/>
                      </a:lnTo>
                      <a:lnTo>
                        <a:pt x="2371" y="84"/>
                      </a:lnTo>
                      <a:lnTo>
                        <a:pt x="2373" y="88"/>
                      </a:lnTo>
                      <a:lnTo>
                        <a:pt x="2375" y="92"/>
                      </a:lnTo>
                      <a:lnTo>
                        <a:pt x="2377" y="96"/>
                      </a:lnTo>
                      <a:lnTo>
                        <a:pt x="2378" y="99"/>
                      </a:lnTo>
                      <a:lnTo>
                        <a:pt x="2380" y="99"/>
                      </a:lnTo>
                      <a:lnTo>
                        <a:pt x="2382" y="98"/>
                      </a:lnTo>
                      <a:lnTo>
                        <a:pt x="2383" y="95"/>
                      </a:lnTo>
                      <a:lnTo>
                        <a:pt x="2385" y="91"/>
                      </a:lnTo>
                      <a:lnTo>
                        <a:pt x="2387" y="87"/>
                      </a:lnTo>
                      <a:lnTo>
                        <a:pt x="2389" y="85"/>
                      </a:lnTo>
                      <a:lnTo>
                        <a:pt x="2390" y="82"/>
                      </a:lnTo>
                      <a:lnTo>
                        <a:pt x="2392" y="82"/>
                      </a:lnTo>
                      <a:lnTo>
                        <a:pt x="2394" y="82"/>
                      </a:lnTo>
                      <a:lnTo>
                        <a:pt x="2395" y="83"/>
                      </a:lnTo>
                      <a:lnTo>
                        <a:pt x="2397" y="83"/>
                      </a:lnTo>
                      <a:lnTo>
                        <a:pt x="2399" y="82"/>
                      </a:lnTo>
                      <a:lnTo>
                        <a:pt x="2401" y="80"/>
                      </a:lnTo>
                      <a:lnTo>
                        <a:pt x="2402" y="77"/>
                      </a:lnTo>
                      <a:lnTo>
                        <a:pt x="2404" y="74"/>
                      </a:lnTo>
                      <a:lnTo>
                        <a:pt x="2406" y="70"/>
                      </a:lnTo>
                      <a:lnTo>
                        <a:pt x="2407" y="67"/>
                      </a:lnTo>
                      <a:lnTo>
                        <a:pt x="2409" y="65"/>
                      </a:lnTo>
                      <a:lnTo>
                        <a:pt x="2411" y="65"/>
                      </a:lnTo>
                      <a:lnTo>
                        <a:pt x="2413" y="66"/>
                      </a:lnTo>
                      <a:lnTo>
                        <a:pt x="2414" y="68"/>
                      </a:lnTo>
                      <a:lnTo>
                        <a:pt x="2416" y="69"/>
                      </a:lnTo>
                      <a:lnTo>
                        <a:pt x="2418" y="71"/>
                      </a:lnTo>
                      <a:lnTo>
                        <a:pt x="2419" y="72"/>
                      </a:lnTo>
                      <a:lnTo>
                        <a:pt x="2421" y="72"/>
                      </a:lnTo>
                      <a:lnTo>
                        <a:pt x="2423" y="71"/>
                      </a:lnTo>
                      <a:lnTo>
                        <a:pt x="2424" y="71"/>
                      </a:lnTo>
                      <a:lnTo>
                        <a:pt x="2426" y="71"/>
                      </a:lnTo>
                      <a:lnTo>
                        <a:pt x="2428" y="71"/>
                      </a:lnTo>
                      <a:lnTo>
                        <a:pt x="2430" y="73"/>
                      </a:lnTo>
                      <a:lnTo>
                        <a:pt x="2431" y="74"/>
                      </a:lnTo>
                      <a:lnTo>
                        <a:pt x="2433" y="76"/>
                      </a:lnTo>
                      <a:lnTo>
                        <a:pt x="2435" y="78"/>
                      </a:lnTo>
                      <a:lnTo>
                        <a:pt x="2436" y="78"/>
                      </a:lnTo>
                      <a:lnTo>
                        <a:pt x="2438" y="78"/>
                      </a:lnTo>
                      <a:lnTo>
                        <a:pt x="2440" y="76"/>
                      </a:lnTo>
                      <a:lnTo>
                        <a:pt x="2442" y="73"/>
                      </a:lnTo>
                      <a:lnTo>
                        <a:pt x="2443" y="71"/>
                      </a:lnTo>
                      <a:lnTo>
                        <a:pt x="2445" y="69"/>
                      </a:lnTo>
                      <a:lnTo>
                        <a:pt x="2447" y="69"/>
                      </a:lnTo>
                      <a:lnTo>
                        <a:pt x="2448" y="71"/>
                      </a:lnTo>
                      <a:lnTo>
                        <a:pt x="2450" y="74"/>
                      </a:lnTo>
                      <a:lnTo>
                        <a:pt x="2452" y="79"/>
                      </a:lnTo>
                      <a:lnTo>
                        <a:pt x="2454" y="84"/>
                      </a:lnTo>
                      <a:lnTo>
                        <a:pt x="2455" y="89"/>
                      </a:lnTo>
                      <a:lnTo>
                        <a:pt x="2457" y="93"/>
                      </a:lnTo>
                      <a:lnTo>
                        <a:pt x="2458" y="96"/>
                      </a:lnTo>
                      <a:lnTo>
                        <a:pt x="2460" y="96"/>
                      </a:lnTo>
                      <a:lnTo>
                        <a:pt x="2462" y="94"/>
                      </a:lnTo>
                      <a:lnTo>
                        <a:pt x="2464" y="91"/>
                      </a:lnTo>
                      <a:lnTo>
                        <a:pt x="2465" y="86"/>
                      </a:lnTo>
                      <a:lnTo>
                        <a:pt x="2467" y="80"/>
                      </a:lnTo>
                      <a:lnTo>
                        <a:pt x="2469" y="75"/>
                      </a:lnTo>
                      <a:lnTo>
                        <a:pt x="2470" y="69"/>
                      </a:lnTo>
                      <a:lnTo>
                        <a:pt x="2472" y="65"/>
                      </a:lnTo>
                      <a:lnTo>
                        <a:pt x="2474" y="63"/>
                      </a:lnTo>
                      <a:lnTo>
                        <a:pt x="2476" y="62"/>
                      </a:lnTo>
                      <a:lnTo>
                        <a:pt x="2477" y="63"/>
                      </a:lnTo>
                      <a:lnTo>
                        <a:pt x="2479" y="66"/>
                      </a:lnTo>
                      <a:lnTo>
                        <a:pt x="2481" y="71"/>
                      </a:lnTo>
                      <a:lnTo>
                        <a:pt x="2482" y="77"/>
                      </a:lnTo>
                      <a:lnTo>
                        <a:pt x="2484" y="84"/>
                      </a:lnTo>
                      <a:lnTo>
                        <a:pt x="2486" y="90"/>
                      </a:lnTo>
                      <a:lnTo>
                        <a:pt x="2488" y="96"/>
                      </a:lnTo>
                      <a:lnTo>
                        <a:pt x="2489" y="100"/>
                      </a:lnTo>
                      <a:lnTo>
                        <a:pt x="2491" y="103"/>
                      </a:lnTo>
                      <a:lnTo>
                        <a:pt x="2493" y="103"/>
                      </a:lnTo>
                      <a:lnTo>
                        <a:pt x="2494" y="102"/>
                      </a:lnTo>
                      <a:lnTo>
                        <a:pt x="2496" y="99"/>
                      </a:lnTo>
                      <a:lnTo>
                        <a:pt x="2498" y="94"/>
                      </a:lnTo>
                      <a:lnTo>
                        <a:pt x="2500" y="90"/>
                      </a:lnTo>
                      <a:lnTo>
                        <a:pt x="2501" y="86"/>
                      </a:lnTo>
                      <a:lnTo>
                        <a:pt x="2503" y="82"/>
                      </a:lnTo>
                      <a:lnTo>
                        <a:pt x="2505" y="79"/>
                      </a:lnTo>
                      <a:lnTo>
                        <a:pt x="2506" y="77"/>
                      </a:lnTo>
                      <a:lnTo>
                        <a:pt x="2508" y="75"/>
                      </a:lnTo>
                      <a:lnTo>
                        <a:pt x="2510" y="74"/>
                      </a:lnTo>
                      <a:lnTo>
                        <a:pt x="2512" y="73"/>
                      </a:lnTo>
                      <a:lnTo>
                        <a:pt x="2513" y="72"/>
                      </a:lnTo>
                      <a:lnTo>
                        <a:pt x="2515" y="72"/>
                      </a:lnTo>
                      <a:lnTo>
                        <a:pt x="2517" y="72"/>
                      </a:lnTo>
                      <a:lnTo>
                        <a:pt x="2518" y="74"/>
                      </a:lnTo>
                      <a:lnTo>
                        <a:pt x="2520" y="76"/>
                      </a:lnTo>
                      <a:lnTo>
                        <a:pt x="2522" y="81"/>
                      </a:lnTo>
                      <a:lnTo>
                        <a:pt x="2524" y="86"/>
                      </a:lnTo>
                      <a:lnTo>
                        <a:pt x="2525" y="91"/>
                      </a:lnTo>
                      <a:lnTo>
                        <a:pt x="2527" y="96"/>
                      </a:lnTo>
                      <a:lnTo>
                        <a:pt x="2529" y="99"/>
                      </a:lnTo>
                      <a:lnTo>
                        <a:pt x="2530" y="99"/>
                      </a:lnTo>
                      <a:lnTo>
                        <a:pt x="2532" y="96"/>
                      </a:lnTo>
                      <a:lnTo>
                        <a:pt x="2534" y="91"/>
                      </a:lnTo>
                      <a:lnTo>
                        <a:pt x="2536" y="83"/>
                      </a:lnTo>
                      <a:lnTo>
                        <a:pt x="2537" y="74"/>
                      </a:lnTo>
                      <a:lnTo>
                        <a:pt x="2539" y="65"/>
                      </a:lnTo>
                      <a:lnTo>
                        <a:pt x="2541" y="57"/>
                      </a:lnTo>
                      <a:lnTo>
                        <a:pt x="2542" y="53"/>
                      </a:lnTo>
                      <a:lnTo>
                        <a:pt x="2544" y="51"/>
                      </a:lnTo>
                      <a:lnTo>
                        <a:pt x="2546" y="54"/>
                      </a:lnTo>
                      <a:lnTo>
                        <a:pt x="2548" y="59"/>
                      </a:lnTo>
                      <a:lnTo>
                        <a:pt x="2549" y="67"/>
                      </a:lnTo>
                      <a:lnTo>
                        <a:pt x="2551" y="76"/>
                      </a:lnTo>
                      <a:lnTo>
                        <a:pt x="2553" y="85"/>
                      </a:lnTo>
                      <a:lnTo>
                        <a:pt x="2554" y="92"/>
                      </a:lnTo>
                      <a:lnTo>
                        <a:pt x="2556" y="96"/>
                      </a:lnTo>
                      <a:lnTo>
                        <a:pt x="2558" y="99"/>
                      </a:lnTo>
                      <a:lnTo>
                        <a:pt x="2560" y="98"/>
                      </a:lnTo>
                      <a:lnTo>
                        <a:pt x="2561" y="96"/>
                      </a:lnTo>
                      <a:lnTo>
                        <a:pt x="2563" y="93"/>
                      </a:lnTo>
                      <a:lnTo>
                        <a:pt x="2565" y="89"/>
                      </a:lnTo>
                      <a:lnTo>
                        <a:pt x="2566" y="85"/>
                      </a:lnTo>
                      <a:lnTo>
                        <a:pt x="2568" y="82"/>
                      </a:lnTo>
                      <a:lnTo>
                        <a:pt x="2570" y="79"/>
                      </a:lnTo>
                      <a:lnTo>
                        <a:pt x="2572" y="77"/>
                      </a:lnTo>
                      <a:lnTo>
                        <a:pt x="2573" y="75"/>
                      </a:lnTo>
                      <a:lnTo>
                        <a:pt x="2575" y="74"/>
                      </a:lnTo>
                      <a:lnTo>
                        <a:pt x="2577" y="73"/>
                      </a:lnTo>
                      <a:lnTo>
                        <a:pt x="2578" y="73"/>
                      </a:lnTo>
                      <a:lnTo>
                        <a:pt x="2580" y="72"/>
                      </a:lnTo>
                      <a:lnTo>
                        <a:pt x="2582" y="73"/>
                      </a:lnTo>
                      <a:lnTo>
                        <a:pt x="2584" y="73"/>
                      </a:lnTo>
                      <a:lnTo>
                        <a:pt x="2585" y="75"/>
                      </a:lnTo>
                      <a:lnTo>
                        <a:pt x="2587" y="77"/>
                      </a:lnTo>
                      <a:lnTo>
                        <a:pt x="2589" y="79"/>
                      </a:lnTo>
                      <a:lnTo>
                        <a:pt x="2590" y="81"/>
                      </a:lnTo>
                      <a:lnTo>
                        <a:pt x="2592" y="82"/>
                      </a:lnTo>
                      <a:lnTo>
                        <a:pt x="2594" y="84"/>
                      </a:lnTo>
                      <a:lnTo>
                        <a:pt x="2596" y="84"/>
                      </a:lnTo>
                      <a:lnTo>
                        <a:pt x="2597" y="84"/>
                      </a:lnTo>
                      <a:lnTo>
                        <a:pt x="2599" y="83"/>
                      </a:lnTo>
                      <a:lnTo>
                        <a:pt x="2600" y="82"/>
                      </a:lnTo>
                      <a:lnTo>
                        <a:pt x="2602" y="81"/>
                      </a:lnTo>
                      <a:lnTo>
                        <a:pt x="2604" y="81"/>
                      </a:lnTo>
                      <a:lnTo>
                        <a:pt x="2606" y="80"/>
                      </a:lnTo>
                      <a:lnTo>
                        <a:pt x="2608" y="80"/>
                      </a:lnTo>
                      <a:lnTo>
                        <a:pt x="2609" y="80"/>
                      </a:lnTo>
                      <a:lnTo>
                        <a:pt x="2611" y="79"/>
                      </a:lnTo>
                      <a:lnTo>
                        <a:pt x="2612" y="76"/>
                      </a:lnTo>
                      <a:lnTo>
                        <a:pt x="2614" y="74"/>
                      </a:lnTo>
                      <a:lnTo>
                        <a:pt x="2616" y="70"/>
                      </a:lnTo>
                      <a:lnTo>
                        <a:pt x="2618" y="67"/>
                      </a:lnTo>
                      <a:lnTo>
                        <a:pt x="2620" y="65"/>
                      </a:lnTo>
                      <a:lnTo>
                        <a:pt x="2621" y="65"/>
                      </a:lnTo>
                      <a:lnTo>
                        <a:pt x="2623" y="67"/>
                      </a:lnTo>
                      <a:lnTo>
                        <a:pt x="2624" y="72"/>
                      </a:lnTo>
                      <a:lnTo>
                        <a:pt x="2626" y="79"/>
                      </a:lnTo>
                      <a:lnTo>
                        <a:pt x="2628" y="88"/>
                      </a:lnTo>
                      <a:lnTo>
                        <a:pt x="2630" y="96"/>
                      </a:lnTo>
                      <a:lnTo>
                        <a:pt x="2631" y="104"/>
                      </a:lnTo>
                      <a:lnTo>
                        <a:pt x="2633" y="109"/>
                      </a:lnTo>
                      <a:lnTo>
                        <a:pt x="2635" y="111"/>
                      </a:lnTo>
                      <a:lnTo>
                        <a:pt x="2636" y="110"/>
                      </a:lnTo>
                      <a:lnTo>
                        <a:pt x="2638" y="107"/>
                      </a:lnTo>
                      <a:lnTo>
                        <a:pt x="2640" y="104"/>
                      </a:lnTo>
                      <a:lnTo>
                        <a:pt x="2642" y="101"/>
                      </a:lnTo>
                      <a:lnTo>
                        <a:pt x="2643" y="99"/>
                      </a:lnTo>
                      <a:lnTo>
                        <a:pt x="2645" y="99"/>
                      </a:lnTo>
                      <a:lnTo>
                        <a:pt x="2647" y="102"/>
                      </a:lnTo>
                      <a:lnTo>
                        <a:pt x="2648" y="106"/>
                      </a:lnTo>
                      <a:lnTo>
                        <a:pt x="2650" y="112"/>
                      </a:lnTo>
                      <a:lnTo>
                        <a:pt x="2652" y="116"/>
                      </a:lnTo>
                      <a:lnTo>
                        <a:pt x="2654" y="119"/>
                      </a:lnTo>
                      <a:lnTo>
                        <a:pt x="2655" y="120"/>
                      </a:lnTo>
                      <a:lnTo>
                        <a:pt x="2657" y="118"/>
                      </a:lnTo>
                      <a:lnTo>
                        <a:pt x="2659" y="115"/>
                      </a:lnTo>
                      <a:lnTo>
                        <a:pt x="2660" y="110"/>
                      </a:lnTo>
                      <a:lnTo>
                        <a:pt x="2662" y="106"/>
                      </a:lnTo>
                      <a:lnTo>
                        <a:pt x="2664" y="103"/>
                      </a:lnTo>
                      <a:lnTo>
                        <a:pt x="2665" y="101"/>
                      </a:lnTo>
                      <a:lnTo>
                        <a:pt x="2667" y="102"/>
                      </a:lnTo>
                      <a:lnTo>
                        <a:pt x="2669" y="104"/>
                      </a:lnTo>
                      <a:lnTo>
                        <a:pt x="2671" y="107"/>
                      </a:lnTo>
                      <a:lnTo>
                        <a:pt x="2672" y="110"/>
                      </a:lnTo>
                      <a:lnTo>
                        <a:pt x="2674" y="111"/>
                      </a:lnTo>
                      <a:lnTo>
                        <a:pt x="2676" y="110"/>
                      </a:lnTo>
                      <a:lnTo>
                        <a:pt x="2677" y="108"/>
                      </a:lnTo>
                      <a:lnTo>
                        <a:pt x="2679" y="103"/>
                      </a:lnTo>
                      <a:lnTo>
                        <a:pt x="2681" y="98"/>
                      </a:lnTo>
                      <a:lnTo>
                        <a:pt x="2683" y="92"/>
                      </a:lnTo>
                      <a:lnTo>
                        <a:pt x="2684" y="88"/>
                      </a:lnTo>
                      <a:lnTo>
                        <a:pt x="2686" y="86"/>
                      </a:lnTo>
                      <a:lnTo>
                        <a:pt x="2688" y="86"/>
                      </a:lnTo>
                      <a:lnTo>
                        <a:pt x="2689" y="87"/>
                      </a:lnTo>
                      <a:lnTo>
                        <a:pt x="2691" y="90"/>
                      </a:lnTo>
                      <a:lnTo>
                        <a:pt x="2693" y="92"/>
                      </a:lnTo>
                      <a:lnTo>
                        <a:pt x="2695" y="94"/>
                      </a:lnTo>
                      <a:lnTo>
                        <a:pt x="2696" y="94"/>
                      </a:lnTo>
                      <a:lnTo>
                        <a:pt x="2698" y="92"/>
                      </a:lnTo>
                      <a:lnTo>
                        <a:pt x="2700" y="87"/>
                      </a:lnTo>
                      <a:lnTo>
                        <a:pt x="2701" y="82"/>
                      </a:lnTo>
                      <a:lnTo>
                        <a:pt x="2703" y="75"/>
                      </a:lnTo>
                      <a:lnTo>
                        <a:pt x="2705" y="69"/>
                      </a:lnTo>
                      <a:lnTo>
                        <a:pt x="2707" y="63"/>
                      </a:lnTo>
                      <a:lnTo>
                        <a:pt x="2708" y="60"/>
                      </a:lnTo>
                      <a:lnTo>
                        <a:pt x="2710" y="57"/>
                      </a:lnTo>
                      <a:lnTo>
                        <a:pt x="2712" y="57"/>
                      </a:lnTo>
                      <a:lnTo>
                        <a:pt x="2713" y="58"/>
                      </a:lnTo>
                      <a:lnTo>
                        <a:pt x="2715" y="61"/>
                      </a:lnTo>
                      <a:lnTo>
                        <a:pt x="2717" y="63"/>
                      </a:lnTo>
                      <a:lnTo>
                        <a:pt x="2719" y="66"/>
                      </a:lnTo>
                      <a:lnTo>
                        <a:pt x="2720" y="69"/>
                      </a:lnTo>
                      <a:lnTo>
                        <a:pt x="2722" y="72"/>
                      </a:lnTo>
                      <a:lnTo>
                        <a:pt x="2724" y="74"/>
                      </a:lnTo>
                      <a:lnTo>
                        <a:pt x="2725" y="76"/>
                      </a:lnTo>
                      <a:lnTo>
                        <a:pt x="2727" y="77"/>
                      </a:lnTo>
                      <a:lnTo>
                        <a:pt x="2729" y="79"/>
                      </a:lnTo>
                      <a:lnTo>
                        <a:pt x="2731" y="80"/>
                      </a:lnTo>
                      <a:lnTo>
                        <a:pt x="2732" y="81"/>
                      </a:lnTo>
                      <a:lnTo>
                        <a:pt x="2734" y="82"/>
                      </a:lnTo>
                      <a:lnTo>
                        <a:pt x="2735" y="83"/>
                      </a:lnTo>
                      <a:lnTo>
                        <a:pt x="2737" y="83"/>
                      </a:lnTo>
                      <a:lnTo>
                        <a:pt x="2739" y="82"/>
                      </a:lnTo>
                      <a:lnTo>
                        <a:pt x="2741" y="81"/>
                      </a:lnTo>
                      <a:lnTo>
                        <a:pt x="2743" y="80"/>
                      </a:lnTo>
                      <a:lnTo>
                        <a:pt x="2744" y="79"/>
                      </a:lnTo>
                      <a:lnTo>
                        <a:pt x="2746" y="78"/>
                      </a:lnTo>
                      <a:lnTo>
                        <a:pt x="2747" y="78"/>
                      </a:lnTo>
                      <a:lnTo>
                        <a:pt x="2749" y="78"/>
                      </a:lnTo>
                      <a:lnTo>
                        <a:pt x="2751" y="79"/>
                      </a:lnTo>
                      <a:lnTo>
                        <a:pt x="2753" y="81"/>
                      </a:lnTo>
                      <a:lnTo>
                        <a:pt x="2755" y="83"/>
                      </a:lnTo>
                      <a:lnTo>
                        <a:pt x="2756" y="85"/>
                      </a:lnTo>
                      <a:lnTo>
                        <a:pt x="2758" y="85"/>
                      </a:lnTo>
                      <a:lnTo>
                        <a:pt x="2759" y="85"/>
                      </a:lnTo>
                      <a:lnTo>
                        <a:pt x="2761" y="84"/>
                      </a:lnTo>
                      <a:lnTo>
                        <a:pt x="2763" y="81"/>
                      </a:lnTo>
                      <a:lnTo>
                        <a:pt x="2765" y="77"/>
                      </a:lnTo>
                      <a:lnTo>
                        <a:pt x="2767" y="73"/>
                      </a:lnTo>
                      <a:lnTo>
                        <a:pt x="2768" y="70"/>
                      </a:lnTo>
                      <a:lnTo>
                        <a:pt x="2770" y="67"/>
                      </a:lnTo>
                      <a:lnTo>
                        <a:pt x="2771" y="66"/>
                      </a:lnTo>
                      <a:lnTo>
                        <a:pt x="2773" y="66"/>
                      </a:lnTo>
                      <a:lnTo>
                        <a:pt x="2775" y="67"/>
                      </a:lnTo>
                      <a:lnTo>
                        <a:pt x="2777" y="69"/>
                      </a:lnTo>
                      <a:lnTo>
                        <a:pt x="2778" y="71"/>
                      </a:lnTo>
                      <a:lnTo>
                        <a:pt x="2780" y="74"/>
                      </a:lnTo>
                      <a:lnTo>
                        <a:pt x="2782" y="76"/>
                      </a:lnTo>
                      <a:lnTo>
                        <a:pt x="2783" y="79"/>
                      </a:lnTo>
                      <a:lnTo>
                        <a:pt x="2785" y="81"/>
                      </a:lnTo>
                      <a:lnTo>
                        <a:pt x="2787" y="83"/>
                      </a:lnTo>
                      <a:lnTo>
                        <a:pt x="2789" y="86"/>
                      </a:lnTo>
                      <a:lnTo>
                        <a:pt x="2790" y="90"/>
                      </a:lnTo>
                      <a:lnTo>
                        <a:pt x="2792" y="93"/>
                      </a:lnTo>
                      <a:lnTo>
                        <a:pt x="2794" y="98"/>
                      </a:lnTo>
                      <a:lnTo>
                        <a:pt x="2795" y="102"/>
                      </a:lnTo>
                      <a:lnTo>
                        <a:pt x="2797" y="106"/>
                      </a:lnTo>
                      <a:lnTo>
                        <a:pt x="2799" y="109"/>
                      </a:lnTo>
                      <a:lnTo>
                        <a:pt x="2801" y="111"/>
                      </a:lnTo>
                      <a:lnTo>
                        <a:pt x="2802" y="113"/>
                      </a:lnTo>
                      <a:lnTo>
                        <a:pt x="2804" y="115"/>
                      </a:lnTo>
                      <a:lnTo>
                        <a:pt x="2806" y="117"/>
                      </a:lnTo>
                      <a:lnTo>
                        <a:pt x="2807" y="119"/>
                      </a:lnTo>
                      <a:lnTo>
                        <a:pt x="2809" y="123"/>
                      </a:lnTo>
                      <a:lnTo>
                        <a:pt x="2811" y="127"/>
                      </a:lnTo>
                      <a:lnTo>
                        <a:pt x="2813" y="131"/>
                      </a:lnTo>
                      <a:lnTo>
                        <a:pt x="2814" y="135"/>
                      </a:lnTo>
                      <a:lnTo>
                        <a:pt x="2816" y="137"/>
                      </a:lnTo>
                      <a:lnTo>
                        <a:pt x="2818" y="137"/>
                      </a:lnTo>
                      <a:lnTo>
                        <a:pt x="2819" y="133"/>
                      </a:lnTo>
                      <a:lnTo>
                        <a:pt x="2821" y="128"/>
                      </a:lnTo>
                      <a:lnTo>
                        <a:pt x="2823" y="120"/>
                      </a:lnTo>
                      <a:lnTo>
                        <a:pt x="2825" y="112"/>
                      </a:lnTo>
                      <a:lnTo>
                        <a:pt x="2826" y="105"/>
                      </a:lnTo>
                      <a:lnTo>
                        <a:pt x="2828" y="101"/>
                      </a:lnTo>
                      <a:lnTo>
                        <a:pt x="2830" y="100"/>
                      </a:lnTo>
                      <a:lnTo>
                        <a:pt x="2831" y="103"/>
                      </a:lnTo>
                      <a:lnTo>
                        <a:pt x="2833" y="110"/>
                      </a:lnTo>
                      <a:lnTo>
                        <a:pt x="2835" y="119"/>
                      </a:lnTo>
                      <a:lnTo>
                        <a:pt x="2837" y="129"/>
                      </a:lnTo>
                      <a:lnTo>
                        <a:pt x="2838" y="138"/>
                      </a:lnTo>
                      <a:lnTo>
                        <a:pt x="2840" y="145"/>
                      </a:lnTo>
                      <a:lnTo>
                        <a:pt x="2842" y="148"/>
                      </a:lnTo>
                      <a:lnTo>
                        <a:pt x="2843" y="148"/>
                      </a:lnTo>
                      <a:lnTo>
                        <a:pt x="2845" y="145"/>
                      </a:lnTo>
                      <a:lnTo>
                        <a:pt x="2847" y="139"/>
                      </a:lnTo>
                      <a:lnTo>
                        <a:pt x="2849" y="133"/>
                      </a:lnTo>
                      <a:lnTo>
                        <a:pt x="2850" y="127"/>
                      </a:lnTo>
                      <a:lnTo>
                        <a:pt x="2852" y="122"/>
                      </a:lnTo>
                      <a:lnTo>
                        <a:pt x="2854" y="120"/>
                      </a:lnTo>
                      <a:lnTo>
                        <a:pt x="2855" y="120"/>
                      </a:lnTo>
                      <a:lnTo>
                        <a:pt x="2857" y="123"/>
                      </a:lnTo>
                      <a:lnTo>
                        <a:pt x="2859" y="127"/>
                      </a:lnTo>
                      <a:lnTo>
                        <a:pt x="2861" y="131"/>
                      </a:lnTo>
                      <a:lnTo>
                        <a:pt x="2862" y="134"/>
                      </a:lnTo>
                      <a:lnTo>
                        <a:pt x="2864" y="137"/>
                      </a:lnTo>
                      <a:lnTo>
                        <a:pt x="2866" y="138"/>
                      </a:lnTo>
                      <a:lnTo>
                        <a:pt x="2867" y="137"/>
                      </a:lnTo>
                      <a:lnTo>
                        <a:pt x="2869" y="136"/>
                      </a:lnTo>
                      <a:lnTo>
                        <a:pt x="2871" y="134"/>
                      </a:lnTo>
                      <a:lnTo>
                        <a:pt x="2872" y="131"/>
                      </a:lnTo>
                      <a:lnTo>
                        <a:pt x="2874" y="129"/>
                      </a:lnTo>
                      <a:lnTo>
                        <a:pt x="2876" y="128"/>
                      </a:lnTo>
                      <a:lnTo>
                        <a:pt x="2878" y="128"/>
                      </a:lnTo>
                      <a:lnTo>
                        <a:pt x="2879" y="129"/>
                      </a:lnTo>
                      <a:lnTo>
                        <a:pt x="2881" y="131"/>
                      </a:lnTo>
                      <a:lnTo>
                        <a:pt x="2883" y="133"/>
                      </a:lnTo>
                      <a:lnTo>
                        <a:pt x="2884" y="135"/>
                      </a:lnTo>
                      <a:lnTo>
                        <a:pt x="2886" y="136"/>
                      </a:lnTo>
                      <a:lnTo>
                        <a:pt x="2888" y="136"/>
                      </a:lnTo>
                      <a:lnTo>
                        <a:pt x="2890" y="135"/>
                      </a:lnTo>
                      <a:lnTo>
                        <a:pt x="2891" y="133"/>
                      </a:lnTo>
                      <a:lnTo>
                        <a:pt x="2893" y="130"/>
                      </a:lnTo>
                      <a:lnTo>
                        <a:pt x="2895" y="126"/>
                      </a:lnTo>
                      <a:lnTo>
                        <a:pt x="2896" y="123"/>
                      </a:lnTo>
                      <a:lnTo>
                        <a:pt x="2898" y="119"/>
                      </a:lnTo>
                      <a:lnTo>
                        <a:pt x="2900" y="118"/>
                      </a:lnTo>
                      <a:lnTo>
                        <a:pt x="2902" y="117"/>
                      </a:lnTo>
                      <a:lnTo>
                        <a:pt x="2903" y="118"/>
                      </a:lnTo>
                      <a:lnTo>
                        <a:pt x="2905" y="121"/>
                      </a:lnTo>
                      <a:lnTo>
                        <a:pt x="2907" y="125"/>
                      </a:lnTo>
                      <a:lnTo>
                        <a:pt x="2908" y="130"/>
                      </a:lnTo>
                      <a:lnTo>
                        <a:pt x="2910" y="135"/>
                      </a:lnTo>
                      <a:lnTo>
                        <a:pt x="2912" y="139"/>
                      </a:lnTo>
                      <a:lnTo>
                        <a:pt x="2913" y="142"/>
                      </a:lnTo>
                      <a:lnTo>
                        <a:pt x="2915" y="143"/>
                      </a:lnTo>
                      <a:lnTo>
                        <a:pt x="2917" y="142"/>
                      </a:lnTo>
                      <a:lnTo>
                        <a:pt x="2918" y="139"/>
                      </a:lnTo>
                      <a:lnTo>
                        <a:pt x="2920" y="135"/>
                      </a:lnTo>
                      <a:lnTo>
                        <a:pt x="2922" y="130"/>
                      </a:lnTo>
                      <a:lnTo>
                        <a:pt x="2924" y="127"/>
                      </a:lnTo>
                      <a:lnTo>
                        <a:pt x="2925" y="123"/>
                      </a:lnTo>
                      <a:lnTo>
                        <a:pt x="2927" y="121"/>
                      </a:lnTo>
                      <a:lnTo>
                        <a:pt x="2929" y="119"/>
                      </a:lnTo>
                      <a:lnTo>
                        <a:pt x="2930" y="118"/>
                      </a:lnTo>
                      <a:lnTo>
                        <a:pt x="2932" y="118"/>
                      </a:lnTo>
                      <a:lnTo>
                        <a:pt x="2934" y="117"/>
                      </a:lnTo>
                      <a:lnTo>
                        <a:pt x="2936" y="117"/>
                      </a:lnTo>
                      <a:lnTo>
                        <a:pt x="2937" y="116"/>
                      </a:lnTo>
                      <a:lnTo>
                        <a:pt x="2939" y="115"/>
                      </a:lnTo>
                      <a:lnTo>
                        <a:pt x="2941" y="114"/>
                      </a:lnTo>
                      <a:lnTo>
                        <a:pt x="2942" y="113"/>
                      </a:lnTo>
                      <a:lnTo>
                        <a:pt x="2944" y="113"/>
                      </a:lnTo>
                      <a:lnTo>
                        <a:pt x="2946" y="115"/>
                      </a:lnTo>
                      <a:lnTo>
                        <a:pt x="2948" y="117"/>
                      </a:lnTo>
                      <a:lnTo>
                        <a:pt x="2949" y="120"/>
                      </a:lnTo>
                      <a:lnTo>
                        <a:pt x="2951" y="123"/>
                      </a:lnTo>
                      <a:lnTo>
                        <a:pt x="2953" y="127"/>
                      </a:lnTo>
                      <a:lnTo>
                        <a:pt x="2954" y="129"/>
                      </a:lnTo>
                      <a:lnTo>
                        <a:pt x="2956" y="130"/>
                      </a:lnTo>
                      <a:lnTo>
                        <a:pt x="2958" y="131"/>
                      </a:lnTo>
                      <a:lnTo>
                        <a:pt x="2960" y="131"/>
                      </a:lnTo>
                      <a:lnTo>
                        <a:pt x="2961" y="130"/>
                      </a:lnTo>
                      <a:lnTo>
                        <a:pt x="2963" y="130"/>
                      </a:lnTo>
                      <a:lnTo>
                        <a:pt x="2965" y="130"/>
                      </a:lnTo>
                      <a:lnTo>
                        <a:pt x="2966" y="130"/>
                      </a:lnTo>
                      <a:lnTo>
                        <a:pt x="2968" y="132"/>
                      </a:lnTo>
                      <a:lnTo>
                        <a:pt x="2970" y="134"/>
                      </a:lnTo>
                      <a:lnTo>
                        <a:pt x="2972" y="136"/>
                      </a:lnTo>
                      <a:lnTo>
                        <a:pt x="2973" y="137"/>
                      </a:lnTo>
                      <a:lnTo>
                        <a:pt x="2975" y="138"/>
                      </a:lnTo>
                      <a:lnTo>
                        <a:pt x="2977" y="136"/>
                      </a:lnTo>
                      <a:lnTo>
                        <a:pt x="2978" y="134"/>
                      </a:lnTo>
                      <a:lnTo>
                        <a:pt x="2980" y="129"/>
                      </a:lnTo>
                      <a:lnTo>
                        <a:pt x="2982" y="123"/>
                      </a:lnTo>
                      <a:lnTo>
                        <a:pt x="2984" y="117"/>
                      </a:lnTo>
                      <a:lnTo>
                        <a:pt x="2985" y="111"/>
                      </a:lnTo>
                      <a:lnTo>
                        <a:pt x="2987" y="106"/>
                      </a:lnTo>
                      <a:lnTo>
                        <a:pt x="2989" y="103"/>
                      </a:lnTo>
                      <a:lnTo>
                        <a:pt x="2990" y="104"/>
                      </a:lnTo>
                      <a:lnTo>
                        <a:pt x="2992" y="107"/>
                      </a:lnTo>
                      <a:lnTo>
                        <a:pt x="2994" y="112"/>
                      </a:lnTo>
                      <a:lnTo>
                        <a:pt x="2996" y="121"/>
                      </a:lnTo>
                      <a:lnTo>
                        <a:pt x="2997" y="130"/>
                      </a:lnTo>
                      <a:lnTo>
                        <a:pt x="2999" y="140"/>
                      </a:lnTo>
                      <a:lnTo>
                        <a:pt x="3001" y="148"/>
                      </a:lnTo>
                      <a:lnTo>
                        <a:pt x="3002" y="155"/>
                      </a:lnTo>
                      <a:lnTo>
                        <a:pt x="3004" y="160"/>
                      </a:lnTo>
                      <a:lnTo>
                        <a:pt x="3006" y="163"/>
                      </a:lnTo>
                      <a:lnTo>
                        <a:pt x="3008" y="164"/>
                      </a:lnTo>
                      <a:lnTo>
                        <a:pt x="3009" y="164"/>
                      </a:lnTo>
                      <a:lnTo>
                        <a:pt x="3011" y="163"/>
                      </a:lnTo>
                      <a:lnTo>
                        <a:pt x="3013" y="164"/>
                      </a:lnTo>
                      <a:lnTo>
                        <a:pt x="3014" y="166"/>
                      </a:lnTo>
                      <a:lnTo>
                        <a:pt x="3016" y="169"/>
                      </a:lnTo>
                      <a:lnTo>
                        <a:pt x="3018" y="174"/>
                      </a:lnTo>
                      <a:lnTo>
                        <a:pt x="3020" y="180"/>
                      </a:lnTo>
                      <a:lnTo>
                        <a:pt x="3021" y="185"/>
                      </a:lnTo>
                      <a:lnTo>
                        <a:pt x="3023" y="189"/>
                      </a:lnTo>
                      <a:lnTo>
                        <a:pt x="3025" y="190"/>
                      </a:lnTo>
                      <a:lnTo>
                        <a:pt x="3026" y="187"/>
                      </a:lnTo>
                      <a:lnTo>
                        <a:pt x="3028" y="183"/>
                      </a:lnTo>
                      <a:lnTo>
                        <a:pt x="3030" y="175"/>
                      </a:lnTo>
                      <a:lnTo>
                        <a:pt x="3032" y="167"/>
                      </a:lnTo>
                      <a:lnTo>
                        <a:pt x="3033" y="159"/>
                      </a:lnTo>
                      <a:lnTo>
                        <a:pt x="3035" y="152"/>
                      </a:lnTo>
                      <a:lnTo>
                        <a:pt x="3036" y="148"/>
                      </a:lnTo>
                      <a:lnTo>
                        <a:pt x="3038" y="147"/>
                      </a:lnTo>
                      <a:lnTo>
                        <a:pt x="3040" y="149"/>
                      </a:lnTo>
                      <a:lnTo>
                        <a:pt x="3042" y="152"/>
                      </a:lnTo>
                      <a:lnTo>
                        <a:pt x="3044" y="156"/>
                      </a:lnTo>
                      <a:lnTo>
                        <a:pt x="3045" y="160"/>
                      </a:lnTo>
                      <a:lnTo>
                        <a:pt x="3047" y="162"/>
                      </a:lnTo>
                      <a:lnTo>
                        <a:pt x="3048" y="162"/>
                      </a:lnTo>
                      <a:lnTo>
                        <a:pt x="3050" y="160"/>
                      </a:lnTo>
                      <a:lnTo>
                        <a:pt x="3052" y="156"/>
                      </a:lnTo>
                      <a:lnTo>
                        <a:pt x="3054" y="152"/>
                      </a:lnTo>
                      <a:lnTo>
                        <a:pt x="3056" y="149"/>
                      </a:lnTo>
                      <a:lnTo>
                        <a:pt x="3057" y="147"/>
                      </a:lnTo>
                      <a:lnTo>
                        <a:pt x="3059" y="148"/>
                      </a:lnTo>
                      <a:lnTo>
                        <a:pt x="3060" y="150"/>
                      </a:lnTo>
                      <a:lnTo>
                        <a:pt x="3062" y="155"/>
                      </a:lnTo>
                      <a:lnTo>
                        <a:pt x="3064" y="160"/>
                      </a:lnTo>
                      <a:lnTo>
                        <a:pt x="3066" y="165"/>
                      </a:lnTo>
                      <a:lnTo>
                        <a:pt x="3068" y="168"/>
                      </a:lnTo>
                      <a:lnTo>
                        <a:pt x="3069" y="169"/>
                      </a:lnTo>
                      <a:lnTo>
                        <a:pt x="3071" y="168"/>
                      </a:lnTo>
                      <a:lnTo>
                        <a:pt x="3072" y="165"/>
                      </a:lnTo>
                      <a:lnTo>
                        <a:pt x="3074" y="160"/>
                      </a:lnTo>
                      <a:lnTo>
                        <a:pt x="3076" y="156"/>
                      </a:lnTo>
                      <a:lnTo>
                        <a:pt x="3078" y="152"/>
                      </a:lnTo>
                      <a:lnTo>
                        <a:pt x="3079" y="149"/>
                      </a:lnTo>
                      <a:lnTo>
                        <a:pt x="3081" y="148"/>
                      </a:lnTo>
                      <a:lnTo>
                        <a:pt x="3083" y="148"/>
                      </a:lnTo>
                      <a:lnTo>
                        <a:pt x="3084" y="150"/>
                      </a:lnTo>
                      <a:lnTo>
                        <a:pt x="3086" y="153"/>
                      </a:lnTo>
                      <a:lnTo>
                        <a:pt x="3088" y="155"/>
                      </a:lnTo>
                      <a:lnTo>
                        <a:pt x="3090" y="157"/>
                      </a:lnTo>
                      <a:lnTo>
                        <a:pt x="3091" y="159"/>
                      </a:lnTo>
                      <a:lnTo>
                        <a:pt x="3093" y="159"/>
                      </a:lnTo>
                      <a:lnTo>
                        <a:pt x="3095" y="160"/>
                      </a:lnTo>
                      <a:lnTo>
                        <a:pt x="3096" y="160"/>
                      </a:lnTo>
                      <a:lnTo>
                        <a:pt x="3098" y="160"/>
                      </a:lnTo>
                      <a:lnTo>
                        <a:pt x="3100" y="160"/>
                      </a:lnTo>
                      <a:lnTo>
                        <a:pt x="3102" y="161"/>
                      </a:lnTo>
                      <a:lnTo>
                        <a:pt x="3103" y="162"/>
                      </a:lnTo>
                      <a:lnTo>
                        <a:pt x="3105" y="162"/>
                      </a:lnTo>
                      <a:lnTo>
                        <a:pt x="3107" y="163"/>
                      </a:lnTo>
                      <a:lnTo>
                        <a:pt x="3108" y="163"/>
                      </a:lnTo>
                      <a:lnTo>
                        <a:pt x="3110" y="163"/>
                      </a:lnTo>
                      <a:lnTo>
                        <a:pt x="3112" y="161"/>
                      </a:lnTo>
                      <a:lnTo>
                        <a:pt x="3114" y="160"/>
                      </a:lnTo>
                      <a:lnTo>
                        <a:pt x="3115" y="158"/>
                      </a:lnTo>
                      <a:lnTo>
                        <a:pt x="3117" y="156"/>
                      </a:lnTo>
                      <a:lnTo>
                        <a:pt x="3119" y="155"/>
                      </a:lnTo>
                      <a:lnTo>
                        <a:pt x="3120" y="154"/>
                      </a:lnTo>
                      <a:lnTo>
                        <a:pt x="3122" y="155"/>
                      </a:lnTo>
                      <a:lnTo>
                        <a:pt x="3124" y="158"/>
                      </a:lnTo>
                      <a:lnTo>
                        <a:pt x="3125" y="161"/>
                      </a:lnTo>
                      <a:lnTo>
                        <a:pt x="3127" y="167"/>
                      </a:lnTo>
                      <a:lnTo>
                        <a:pt x="3129" y="174"/>
                      </a:lnTo>
                      <a:lnTo>
                        <a:pt x="3131" y="181"/>
                      </a:lnTo>
                      <a:lnTo>
                        <a:pt x="3132" y="189"/>
                      </a:lnTo>
                      <a:lnTo>
                        <a:pt x="3134" y="195"/>
                      </a:lnTo>
                      <a:lnTo>
                        <a:pt x="3136" y="199"/>
                      </a:lnTo>
                      <a:lnTo>
                        <a:pt x="3137" y="199"/>
                      </a:lnTo>
                      <a:lnTo>
                        <a:pt x="3139" y="197"/>
                      </a:lnTo>
                      <a:lnTo>
                        <a:pt x="3141" y="191"/>
                      </a:lnTo>
                      <a:lnTo>
                        <a:pt x="3143" y="182"/>
                      </a:lnTo>
                      <a:lnTo>
                        <a:pt x="3144" y="172"/>
                      </a:lnTo>
                      <a:lnTo>
                        <a:pt x="3146" y="161"/>
                      </a:lnTo>
                      <a:lnTo>
                        <a:pt x="3148" y="150"/>
                      </a:lnTo>
                      <a:lnTo>
                        <a:pt x="3149" y="143"/>
                      </a:lnTo>
                      <a:lnTo>
                        <a:pt x="3151" y="138"/>
                      </a:lnTo>
                      <a:lnTo>
                        <a:pt x="3153" y="138"/>
                      </a:lnTo>
                      <a:lnTo>
                        <a:pt x="3155" y="140"/>
                      </a:lnTo>
                      <a:lnTo>
                        <a:pt x="3156" y="144"/>
                      </a:lnTo>
                      <a:lnTo>
                        <a:pt x="3158" y="150"/>
                      </a:lnTo>
                      <a:lnTo>
                        <a:pt x="3160" y="155"/>
                      </a:lnTo>
                      <a:lnTo>
                        <a:pt x="3161" y="158"/>
                      </a:lnTo>
                      <a:lnTo>
                        <a:pt x="3163" y="159"/>
                      </a:lnTo>
                      <a:lnTo>
                        <a:pt x="3165" y="158"/>
                      </a:lnTo>
                      <a:lnTo>
                        <a:pt x="3167" y="156"/>
                      </a:lnTo>
                      <a:lnTo>
                        <a:pt x="3168" y="154"/>
                      </a:lnTo>
                      <a:lnTo>
                        <a:pt x="3170" y="153"/>
                      </a:lnTo>
                      <a:lnTo>
                        <a:pt x="3171" y="154"/>
                      </a:lnTo>
                      <a:lnTo>
                        <a:pt x="3173" y="156"/>
                      </a:lnTo>
                      <a:lnTo>
                        <a:pt x="3175" y="161"/>
                      </a:lnTo>
                      <a:lnTo>
                        <a:pt x="3177" y="167"/>
                      </a:lnTo>
                      <a:lnTo>
                        <a:pt x="3179" y="173"/>
                      </a:lnTo>
                      <a:lnTo>
                        <a:pt x="3180" y="178"/>
                      </a:lnTo>
                      <a:lnTo>
                        <a:pt x="3182" y="180"/>
                      </a:lnTo>
                      <a:lnTo>
                        <a:pt x="3183" y="179"/>
                      </a:lnTo>
                      <a:lnTo>
                        <a:pt x="3185" y="175"/>
                      </a:lnTo>
                      <a:lnTo>
                        <a:pt x="3187" y="168"/>
                      </a:lnTo>
                      <a:lnTo>
                        <a:pt x="3189" y="159"/>
                      </a:lnTo>
                      <a:lnTo>
                        <a:pt x="3191" y="150"/>
                      </a:lnTo>
                      <a:lnTo>
                        <a:pt x="3192" y="143"/>
                      </a:lnTo>
                      <a:lnTo>
                        <a:pt x="3194" y="137"/>
                      </a:lnTo>
                      <a:lnTo>
                        <a:pt x="3195" y="135"/>
                      </a:lnTo>
                      <a:lnTo>
                        <a:pt x="3197" y="136"/>
                      </a:lnTo>
                      <a:lnTo>
                        <a:pt x="3199" y="139"/>
                      </a:lnTo>
                      <a:lnTo>
                        <a:pt x="3201" y="143"/>
                      </a:lnTo>
                      <a:lnTo>
                        <a:pt x="3203" y="148"/>
                      </a:lnTo>
                      <a:lnTo>
                        <a:pt x="3204" y="152"/>
                      </a:lnTo>
                      <a:lnTo>
                        <a:pt x="3206" y="155"/>
                      </a:lnTo>
                      <a:lnTo>
                        <a:pt x="3207" y="155"/>
                      </a:lnTo>
                      <a:lnTo>
                        <a:pt x="3209" y="154"/>
                      </a:lnTo>
                      <a:lnTo>
                        <a:pt x="3211" y="152"/>
                      </a:lnTo>
                      <a:lnTo>
                        <a:pt x="3213" y="148"/>
                      </a:lnTo>
                      <a:lnTo>
                        <a:pt x="3214" y="146"/>
                      </a:lnTo>
                      <a:lnTo>
                        <a:pt x="3216" y="143"/>
                      </a:lnTo>
                      <a:lnTo>
                        <a:pt x="3218" y="142"/>
                      </a:lnTo>
                      <a:lnTo>
                        <a:pt x="3219" y="143"/>
                      </a:lnTo>
                      <a:lnTo>
                        <a:pt x="3221" y="144"/>
                      </a:lnTo>
                      <a:lnTo>
                        <a:pt x="3223" y="146"/>
                      </a:lnTo>
                      <a:lnTo>
                        <a:pt x="3225" y="148"/>
                      </a:lnTo>
                      <a:lnTo>
                        <a:pt x="3226" y="149"/>
                      </a:lnTo>
                      <a:lnTo>
                        <a:pt x="3228" y="150"/>
                      </a:lnTo>
                      <a:lnTo>
                        <a:pt x="3230" y="151"/>
                      </a:lnTo>
                      <a:lnTo>
                        <a:pt x="3231" y="151"/>
                      </a:lnTo>
                      <a:lnTo>
                        <a:pt x="3233" y="152"/>
                      </a:lnTo>
                      <a:lnTo>
                        <a:pt x="3235" y="153"/>
                      </a:lnTo>
                      <a:lnTo>
                        <a:pt x="3237" y="155"/>
                      </a:lnTo>
                      <a:lnTo>
                        <a:pt x="3238" y="158"/>
                      </a:lnTo>
                      <a:lnTo>
                        <a:pt x="3240" y="160"/>
                      </a:lnTo>
                      <a:lnTo>
                        <a:pt x="3242" y="163"/>
                      </a:lnTo>
                      <a:lnTo>
                        <a:pt x="3243" y="165"/>
                      </a:lnTo>
                      <a:lnTo>
                        <a:pt x="3245" y="165"/>
                      </a:lnTo>
                      <a:lnTo>
                        <a:pt x="3247" y="164"/>
                      </a:lnTo>
                      <a:lnTo>
                        <a:pt x="3249" y="161"/>
                      </a:lnTo>
                      <a:lnTo>
                        <a:pt x="3250" y="157"/>
                      </a:lnTo>
                      <a:lnTo>
                        <a:pt x="3252" y="152"/>
                      </a:lnTo>
                      <a:lnTo>
                        <a:pt x="3254" y="147"/>
                      </a:lnTo>
                      <a:lnTo>
                        <a:pt x="3255" y="143"/>
                      </a:lnTo>
                      <a:lnTo>
                        <a:pt x="3257" y="140"/>
                      </a:lnTo>
                      <a:lnTo>
                        <a:pt x="3259" y="139"/>
                      </a:lnTo>
                      <a:lnTo>
                        <a:pt x="3261" y="140"/>
                      </a:lnTo>
                      <a:lnTo>
                        <a:pt x="3262" y="144"/>
                      </a:lnTo>
                      <a:lnTo>
                        <a:pt x="3264" y="149"/>
                      </a:lnTo>
                      <a:lnTo>
                        <a:pt x="3266" y="155"/>
                      </a:lnTo>
                      <a:lnTo>
                        <a:pt x="3267" y="162"/>
                      </a:lnTo>
                      <a:lnTo>
                        <a:pt x="3269" y="169"/>
                      </a:lnTo>
                      <a:lnTo>
                        <a:pt x="3271" y="174"/>
                      </a:lnTo>
                      <a:lnTo>
                        <a:pt x="3273" y="179"/>
                      </a:lnTo>
                      <a:lnTo>
                        <a:pt x="3274" y="182"/>
                      </a:lnTo>
                      <a:lnTo>
                        <a:pt x="3276" y="184"/>
                      </a:lnTo>
                      <a:lnTo>
                        <a:pt x="3278" y="184"/>
                      </a:lnTo>
                      <a:lnTo>
                        <a:pt x="3279" y="184"/>
                      </a:lnTo>
                      <a:lnTo>
                        <a:pt x="3281" y="183"/>
                      </a:lnTo>
                      <a:lnTo>
                        <a:pt x="3283" y="183"/>
                      </a:lnTo>
                      <a:lnTo>
                        <a:pt x="3285" y="181"/>
                      </a:lnTo>
                      <a:lnTo>
                        <a:pt x="3286" y="180"/>
                      </a:lnTo>
                      <a:lnTo>
                        <a:pt x="3288" y="178"/>
                      </a:lnTo>
                      <a:lnTo>
                        <a:pt x="3290" y="177"/>
                      </a:lnTo>
                      <a:lnTo>
                        <a:pt x="3291" y="174"/>
                      </a:lnTo>
                      <a:lnTo>
                        <a:pt x="3293" y="172"/>
                      </a:lnTo>
                      <a:lnTo>
                        <a:pt x="3295" y="169"/>
                      </a:lnTo>
                      <a:lnTo>
                        <a:pt x="3297" y="167"/>
                      </a:lnTo>
                      <a:lnTo>
                        <a:pt x="3298" y="165"/>
                      </a:lnTo>
                      <a:lnTo>
                        <a:pt x="3300" y="163"/>
                      </a:lnTo>
                      <a:lnTo>
                        <a:pt x="3302" y="163"/>
                      </a:lnTo>
                      <a:lnTo>
                        <a:pt x="3303" y="163"/>
                      </a:lnTo>
                      <a:lnTo>
                        <a:pt x="3305" y="164"/>
                      </a:lnTo>
                      <a:lnTo>
                        <a:pt x="3307" y="166"/>
                      </a:lnTo>
                      <a:lnTo>
                        <a:pt x="3309" y="167"/>
                      </a:lnTo>
                      <a:lnTo>
                        <a:pt x="3310" y="169"/>
                      </a:lnTo>
                      <a:lnTo>
                        <a:pt x="3312" y="170"/>
                      </a:lnTo>
                      <a:lnTo>
                        <a:pt x="3314" y="171"/>
                      </a:lnTo>
                      <a:lnTo>
                        <a:pt x="3315" y="171"/>
                      </a:lnTo>
                      <a:lnTo>
                        <a:pt x="3317" y="170"/>
                      </a:lnTo>
                      <a:lnTo>
                        <a:pt x="3319" y="169"/>
                      </a:lnTo>
                      <a:lnTo>
                        <a:pt x="3320" y="167"/>
                      </a:lnTo>
                      <a:lnTo>
                        <a:pt x="3322" y="166"/>
                      </a:lnTo>
                      <a:lnTo>
                        <a:pt x="3324" y="164"/>
                      </a:lnTo>
                      <a:lnTo>
                        <a:pt x="3326" y="162"/>
                      </a:lnTo>
                      <a:lnTo>
                        <a:pt x="3327" y="160"/>
                      </a:lnTo>
                      <a:lnTo>
                        <a:pt x="3329" y="158"/>
                      </a:lnTo>
                      <a:lnTo>
                        <a:pt x="3331" y="156"/>
                      </a:lnTo>
                      <a:lnTo>
                        <a:pt x="3332" y="154"/>
                      </a:lnTo>
                      <a:lnTo>
                        <a:pt x="3334" y="152"/>
                      </a:lnTo>
                      <a:lnTo>
                        <a:pt x="3336" y="151"/>
                      </a:lnTo>
                      <a:lnTo>
                        <a:pt x="3338" y="151"/>
                      </a:lnTo>
                      <a:lnTo>
                        <a:pt x="3339" y="152"/>
                      </a:lnTo>
                      <a:lnTo>
                        <a:pt x="3341" y="154"/>
                      </a:lnTo>
                      <a:lnTo>
                        <a:pt x="3343" y="158"/>
                      </a:lnTo>
                      <a:lnTo>
                        <a:pt x="3344" y="161"/>
                      </a:lnTo>
                      <a:lnTo>
                        <a:pt x="3346" y="163"/>
                      </a:lnTo>
                      <a:lnTo>
                        <a:pt x="3348" y="165"/>
                      </a:lnTo>
                      <a:lnTo>
                        <a:pt x="3349" y="165"/>
                      </a:lnTo>
                      <a:lnTo>
                        <a:pt x="3351" y="163"/>
                      </a:lnTo>
                      <a:lnTo>
                        <a:pt x="3353" y="160"/>
                      </a:lnTo>
                      <a:lnTo>
                        <a:pt x="3355" y="156"/>
                      </a:lnTo>
                      <a:lnTo>
                        <a:pt x="3356" y="152"/>
                      </a:lnTo>
                      <a:lnTo>
                        <a:pt x="3358" y="148"/>
                      </a:lnTo>
                      <a:lnTo>
                        <a:pt x="3360" y="146"/>
                      </a:lnTo>
                      <a:lnTo>
                        <a:pt x="3361" y="146"/>
                      </a:lnTo>
                      <a:lnTo>
                        <a:pt x="3363" y="148"/>
                      </a:lnTo>
                      <a:lnTo>
                        <a:pt x="3365" y="151"/>
                      </a:lnTo>
                      <a:lnTo>
                        <a:pt x="3366" y="155"/>
                      </a:lnTo>
                      <a:lnTo>
                        <a:pt x="3368" y="159"/>
                      </a:lnTo>
                      <a:lnTo>
                        <a:pt x="3370" y="162"/>
                      </a:lnTo>
                      <a:lnTo>
                        <a:pt x="3372" y="165"/>
                      </a:lnTo>
                      <a:lnTo>
                        <a:pt x="3373" y="165"/>
                      </a:lnTo>
                      <a:lnTo>
                        <a:pt x="3375" y="164"/>
                      </a:lnTo>
                      <a:lnTo>
                        <a:pt x="3377" y="162"/>
                      </a:lnTo>
                      <a:lnTo>
                        <a:pt x="3378" y="160"/>
                      </a:lnTo>
                      <a:lnTo>
                        <a:pt x="3380" y="158"/>
                      </a:lnTo>
                      <a:lnTo>
                        <a:pt x="3382" y="156"/>
                      </a:lnTo>
                      <a:lnTo>
                        <a:pt x="3384" y="155"/>
                      </a:lnTo>
                      <a:lnTo>
                        <a:pt x="3385" y="156"/>
                      </a:lnTo>
                      <a:lnTo>
                        <a:pt x="3387" y="158"/>
                      </a:lnTo>
                      <a:lnTo>
                        <a:pt x="3389" y="160"/>
                      </a:lnTo>
                      <a:lnTo>
                        <a:pt x="3390" y="163"/>
                      </a:lnTo>
                      <a:lnTo>
                        <a:pt x="3392" y="166"/>
                      </a:lnTo>
                      <a:lnTo>
                        <a:pt x="3394" y="170"/>
                      </a:lnTo>
                      <a:lnTo>
                        <a:pt x="3396" y="174"/>
                      </a:lnTo>
                      <a:lnTo>
                        <a:pt x="3397" y="178"/>
                      </a:lnTo>
                      <a:lnTo>
                        <a:pt x="3399" y="181"/>
                      </a:lnTo>
                      <a:lnTo>
                        <a:pt x="3401" y="183"/>
                      </a:lnTo>
                      <a:lnTo>
                        <a:pt x="3402" y="185"/>
                      </a:lnTo>
                      <a:lnTo>
                        <a:pt x="3404" y="185"/>
                      </a:lnTo>
                      <a:lnTo>
                        <a:pt x="3406" y="183"/>
                      </a:lnTo>
                      <a:lnTo>
                        <a:pt x="3408" y="180"/>
                      </a:lnTo>
                      <a:lnTo>
                        <a:pt x="3409" y="176"/>
                      </a:lnTo>
                      <a:lnTo>
                        <a:pt x="3411" y="171"/>
                      </a:lnTo>
                      <a:lnTo>
                        <a:pt x="3413" y="165"/>
                      </a:lnTo>
                      <a:lnTo>
                        <a:pt x="3414" y="160"/>
                      </a:lnTo>
                      <a:lnTo>
                        <a:pt x="3416" y="155"/>
                      </a:lnTo>
                      <a:lnTo>
                        <a:pt x="3418" y="153"/>
                      </a:lnTo>
                      <a:lnTo>
                        <a:pt x="3420" y="152"/>
                      </a:lnTo>
                      <a:lnTo>
                        <a:pt x="3421" y="153"/>
                      </a:lnTo>
                      <a:lnTo>
                        <a:pt x="3423" y="154"/>
                      </a:lnTo>
                      <a:lnTo>
                        <a:pt x="3425" y="157"/>
                      </a:lnTo>
                      <a:lnTo>
                        <a:pt x="3426" y="159"/>
                      </a:lnTo>
                      <a:lnTo>
                        <a:pt x="3428" y="160"/>
                      </a:lnTo>
                      <a:lnTo>
                        <a:pt x="3430" y="159"/>
                      </a:lnTo>
                      <a:lnTo>
                        <a:pt x="3432" y="158"/>
                      </a:lnTo>
                      <a:lnTo>
                        <a:pt x="3433" y="155"/>
                      </a:lnTo>
                      <a:lnTo>
                        <a:pt x="3435" y="151"/>
                      </a:lnTo>
                      <a:lnTo>
                        <a:pt x="3437" y="148"/>
                      </a:lnTo>
                      <a:lnTo>
                        <a:pt x="3438" y="145"/>
                      </a:lnTo>
                      <a:lnTo>
                        <a:pt x="3440" y="143"/>
                      </a:lnTo>
                      <a:lnTo>
                        <a:pt x="3442" y="144"/>
                      </a:lnTo>
                      <a:lnTo>
                        <a:pt x="3444" y="145"/>
                      </a:lnTo>
                      <a:lnTo>
                        <a:pt x="3445" y="148"/>
                      </a:lnTo>
                      <a:lnTo>
                        <a:pt x="3447" y="152"/>
                      </a:lnTo>
                      <a:lnTo>
                        <a:pt x="3449" y="154"/>
                      </a:lnTo>
                      <a:lnTo>
                        <a:pt x="3450" y="156"/>
                      </a:lnTo>
                      <a:lnTo>
                        <a:pt x="3452" y="156"/>
                      </a:lnTo>
                      <a:lnTo>
                        <a:pt x="3454" y="154"/>
                      </a:lnTo>
                      <a:lnTo>
                        <a:pt x="3456" y="150"/>
                      </a:lnTo>
                      <a:lnTo>
                        <a:pt x="3457" y="145"/>
                      </a:lnTo>
                      <a:lnTo>
                        <a:pt x="3459" y="138"/>
                      </a:lnTo>
                      <a:lnTo>
                        <a:pt x="3461" y="133"/>
                      </a:lnTo>
                      <a:lnTo>
                        <a:pt x="3462" y="128"/>
                      </a:lnTo>
                      <a:lnTo>
                        <a:pt x="3464" y="126"/>
                      </a:lnTo>
                      <a:lnTo>
                        <a:pt x="3466" y="125"/>
                      </a:lnTo>
                      <a:lnTo>
                        <a:pt x="3468" y="128"/>
                      </a:lnTo>
                      <a:lnTo>
                        <a:pt x="3469" y="132"/>
                      </a:lnTo>
                      <a:lnTo>
                        <a:pt x="3471" y="137"/>
                      </a:lnTo>
                      <a:lnTo>
                        <a:pt x="3472" y="142"/>
                      </a:lnTo>
                      <a:lnTo>
                        <a:pt x="3474" y="147"/>
                      </a:lnTo>
                      <a:lnTo>
                        <a:pt x="3476" y="150"/>
                      </a:lnTo>
                      <a:lnTo>
                        <a:pt x="3478" y="151"/>
                      </a:lnTo>
                      <a:lnTo>
                        <a:pt x="3480" y="150"/>
                      </a:lnTo>
                      <a:lnTo>
                        <a:pt x="3481" y="149"/>
                      </a:lnTo>
                      <a:lnTo>
                        <a:pt x="3483" y="147"/>
                      </a:lnTo>
                      <a:lnTo>
                        <a:pt x="3484" y="146"/>
                      </a:lnTo>
                      <a:lnTo>
                        <a:pt x="3486" y="145"/>
                      </a:lnTo>
                      <a:lnTo>
                        <a:pt x="3488" y="146"/>
                      </a:lnTo>
                      <a:lnTo>
                        <a:pt x="3490" y="148"/>
                      </a:lnTo>
                      <a:lnTo>
                        <a:pt x="3492" y="151"/>
                      </a:lnTo>
                      <a:lnTo>
                        <a:pt x="3493" y="153"/>
                      </a:lnTo>
                      <a:lnTo>
                        <a:pt x="3495" y="153"/>
                      </a:lnTo>
                      <a:lnTo>
                        <a:pt x="3496" y="152"/>
                      </a:lnTo>
                      <a:lnTo>
                        <a:pt x="3498" y="147"/>
                      </a:lnTo>
                      <a:lnTo>
                        <a:pt x="3500" y="140"/>
                      </a:lnTo>
                      <a:lnTo>
                        <a:pt x="3502" y="130"/>
                      </a:lnTo>
                      <a:lnTo>
                        <a:pt x="3504" y="121"/>
                      </a:lnTo>
                      <a:lnTo>
                        <a:pt x="3505" y="112"/>
                      </a:lnTo>
                      <a:lnTo>
                        <a:pt x="3507" y="105"/>
                      </a:lnTo>
                      <a:lnTo>
                        <a:pt x="3508" y="100"/>
                      </a:lnTo>
                      <a:lnTo>
                        <a:pt x="3510" y="99"/>
                      </a:lnTo>
                      <a:lnTo>
                        <a:pt x="3512" y="102"/>
                      </a:lnTo>
                      <a:lnTo>
                        <a:pt x="3514" y="106"/>
                      </a:lnTo>
                      <a:lnTo>
                        <a:pt x="3515" y="112"/>
                      </a:lnTo>
                      <a:lnTo>
                        <a:pt x="3517" y="118"/>
                      </a:lnTo>
                      <a:lnTo>
                        <a:pt x="3519" y="123"/>
                      </a:lnTo>
                      <a:lnTo>
                        <a:pt x="3520" y="127"/>
                      </a:lnTo>
                      <a:lnTo>
                        <a:pt x="3522" y="129"/>
                      </a:lnTo>
                      <a:lnTo>
                        <a:pt x="3524" y="129"/>
                      </a:lnTo>
                      <a:lnTo>
                        <a:pt x="3526" y="128"/>
                      </a:lnTo>
                      <a:lnTo>
                        <a:pt x="3527" y="128"/>
                      </a:lnTo>
                      <a:lnTo>
                        <a:pt x="3529" y="128"/>
                      </a:lnTo>
                      <a:lnTo>
                        <a:pt x="3531" y="129"/>
                      </a:lnTo>
                      <a:lnTo>
                        <a:pt x="3532" y="132"/>
                      </a:lnTo>
                      <a:lnTo>
                        <a:pt x="3534" y="136"/>
                      </a:lnTo>
                      <a:lnTo>
                        <a:pt x="3536" y="140"/>
                      </a:lnTo>
                      <a:lnTo>
                        <a:pt x="3538" y="144"/>
                      </a:lnTo>
                      <a:lnTo>
                        <a:pt x="3539" y="147"/>
                      </a:lnTo>
                      <a:lnTo>
                        <a:pt x="3541" y="149"/>
                      </a:lnTo>
                      <a:lnTo>
                        <a:pt x="3543" y="150"/>
                      </a:lnTo>
                      <a:lnTo>
                        <a:pt x="3544" y="149"/>
                      </a:lnTo>
                      <a:lnTo>
                        <a:pt x="3546" y="148"/>
                      </a:lnTo>
                      <a:lnTo>
                        <a:pt x="3548" y="146"/>
                      </a:lnTo>
                      <a:lnTo>
                        <a:pt x="3550" y="143"/>
                      </a:lnTo>
                      <a:lnTo>
                        <a:pt x="3551" y="141"/>
                      </a:lnTo>
                      <a:lnTo>
                        <a:pt x="3553" y="138"/>
                      </a:lnTo>
                      <a:lnTo>
                        <a:pt x="3555" y="136"/>
                      </a:lnTo>
                      <a:lnTo>
                        <a:pt x="3556" y="134"/>
                      </a:lnTo>
                      <a:lnTo>
                        <a:pt x="3558" y="130"/>
                      </a:lnTo>
                      <a:lnTo>
                        <a:pt x="3560" y="127"/>
                      </a:lnTo>
                      <a:lnTo>
                        <a:pt x="3562" y="123"/>
                      </a:lnTo>
                      <a:lnTo>
                        <a:pt x="3563" y="119"/>
                      </a:lnTo>
                      <a:lnTo>
                        <a:pt x="3565" y="114"/>
                      </a:lnTo>
                      <a:lnTo>
                        <a:pt x="3567" y="110"/>
                      </a:lnTo>
                      <a:lnTo>
                        <a:pt x="3568" y="106"/>
                      </a:lnTo>
                      <a:lnTo>
                        <a:pt x="3570" y="104"/>
                      </a:lnTo>
                      <a:lnTo>
                        <a:pt x="3572" y="102"/>
                      </a:lnTo>
                      <a:lnTo>
                        <a:pt x="3573" y="101"/>
                      </a:lnTo>
                      <a:lnTo>
                        <a:pt x="3575" y="101"/>
                      </a:lnTo>
                      <a:lnTo>
                        <a:pt x="3577" y="103"/>
                      </a:lnTo>
                      <a:lnTo>
                        <a:pt x="3579" y="105"/>
                      </a:lnTo>
                      <a:lnTo>
                        <a:pt x="3580" y="108"/>
                      </a:lnTo>
                      <a:lnTo>
                        <a:pt x="3582" y="112"/>
                      </a:lnTo>
                      <a:lnTo>
                        <a:pt x="3584" y="116"/>
                      </a:lnTo>
                      <a:lnTo>
                        <a:pt x="3585" y="120"/>
                      </a:lnTo>
                      <a:lnTo>
                        <a:pt x="3587" y="123"/>
                      </a:lnTo>
                      <a:lnTo>
                        <a:pt x="3589" y="126"/>
                      </a:lnTo>
                      <a:lnTo>
                        <a:pt x="3591" y="128"/>
                      </a:lnTo>
                      <a:lnTo>
                        <a:pt x="3592" y="127"/>
                      </a:lnTo>
                      <a:lnTo>
                        <a:pt x="3594" y="125"/>
                      </a:lnTo>
                      <a:lnTo>
                        <a:pt x="3596" y="123"/>
                      </a:lnTo>
                      <a:lnTo>
                        <a:pt x="3597" y="119"/>
                      </a:lnTo>
                      <a:lnTo>
                        <a:pt x="3599" y="115"/>
                      </a:lnTo>
                      <a:lnTo>
                        <a:pt x="3601" y="111"/>
                      </a:lnTo>
                      <a:lnTo>
                        <a:pt x="3603" y="109"/>
                      </a:lnTo>
                      <a:lnTo>
                        <a:pt x="3604" y="107"/>
                      </a:lnTo>
                      <a:lnTo>
                        <a:pt x="3606" y="107"/>
                      </a:lnTo>
                      <a:lnTo>
                        <a:pt x="3608" y="107"/>
                      </a:lnTo>
                      <a:lnTo>
                        <a:pt x="3609" y="109"/>
                      </a:lnTo>
                      <a:lnTo>
                        <a:pt x="3611" y="109"/>
                      </a:lnTo>
                      <a:lnTo>
                        <a:pt x="3613" y="109"/>
                      </a:lnTo>
                      <a:lnTo>
                        <a:pt x="3615" y="108"/>
                      </a:lnTo>
                      <a:lnTo>
                        <a:pt x="3616" y="107"/>
                      </a:lnTo>
                      <a:lnTo>
                        <a:pt x="3618" y="107"/>
                      </a:lnTo>
                      <a:lnTo>
                        <a:pt x="3619" y="107"/>
                      </a:lnTo>
                      <a:lnTo>
                        <a:pt x="3621" y="109"/>
                      </a:lnTo>
                      <a:lnTo>
                        <a:pt x="3623" y="113"/>
                      </a:lnTo>
                      <a:lnTo>
                        <a:pt x="3625" y="119"/>
                      </a:lnTo>
                      <a:lnTo>
                        <a:pt x="3627" y="127"/>
                      </a:lnTo>
                      <a:lnTo>
                        <a:pt x="3628" y="136"/>
                      </a:lnTo>
                      <a:lnTo>
                        <a:pt x="3630" y="144"/>
                      </a:lnTo>
                      <a:lnTo>
                        <a:pt x="3631" y="151"/>
                      </a:lnTo>
                      <a:lnTo>
                        <a:pt x="3633" y="155"/>
                      </a:lnTo>
                      <a:lnTo>
                        <a:pt x="3635" y="156"/>
                      </a:lnTo>
                      <a:lnTo>
                        <a:pt x="3637" y="155"/>
                      </a:lnTo>
                      <a:lnTo>
                        <a:pt x="3639" y="152"/>
                      </a:lnTo>
                      <a:lnTo>
                        <a:pt x="3640" y="147"/>
                      </a:lnTo>
                      <a:lnTo>
                        <a:pt x="3642" y="142"/>
                      </a:lnTo>
                      <a:lnTo>
                        <a:pt x="3643" y="138"/>
                      </a:lnTo>
                      <a:lnTo>
                        <a:pt x="3645" y="136"/>
                      </a:lnTo>
                      <a:lnTo>
                        <a:pt x="3647" y="135"/>
                      </a:lnTo>
                      <a:lnTo>
                        <a:pt x="3649" y="135"/>
                      </a:lnTo>
                      <a:lnTo>
                        <a:pt x="3650" y="137"/>
                      </a:lnTo>
                      <a:lnTo>
                        <a:pt x="3652" y="138"/>
                      </a:lnTo>
                      <a:lnTo>
                        <a:pt x="3654" y="139"/>
                      </a:lnTo>
                      <a:lnTo>
                        <a:pt x="3655" y="139"/>
                      </a:lnTo>
                      <a:lnTo>
                        <a:pt x="3657" y="138"/>
                      </a:lnTo>
                      <a:lnTo>
                        <a:pt x="3659" y="137"/>
                      </a:lnTo>
                      <a:lnTo>
                        <a:pt x="3661" y="136"/>
                      </a:lnTo>
                      <a:lnTo>
                        <a:pt x="3662" y="134"/>
                      </a:lnTo>
                      <a:lnTo>
                        <a:pt x="3664" y="134"/>
                      </a:lnTo>
                      <a:lnTo>
                        <a:pt x="3666" y="134"/>
                      </a:lnTo>
                      <a:lnTo>
                        <a:pt x="3667" y="134"/>
                      </a:lnTo>
                      <a:lnTo>
                        <a:pt x="3669" y="135"/>
                      </a:lnTo>
                      <a:lnTo>
                        <a:pt x="3671" y="136"/>
                      </a:lnTo>
                      <a:lnTo>
                        <a:pt x="3673" y="137"/>
                      </a:lnTo>
                      <a:lnTo>
                        <a:pt x="3674" y="138"/>
                      </a:lnTo>
                      <a:lnTo>
                        <a:pt x="3676" y="139"/>
                      </a:lnTo>
                      <a:lnTo>
                        <a:pt x="3678" y="140"/>
                      </a:lnTo>
                      <a:lnTo>
                        <a:pt x="3679" y="141"/>
                      </a:lnTo>
                      <a:lnTo>
                        <a:pt x="3681" y="142"/>
                      </a:lnTo>
                      <a:lnTo>
                        <a:pt x="3683" y="145"/>
                      </a:lnTo>
                      <a:lnTo>
                        <a:pt x="3685" y="148"/>
                      </a:lnTo>
                      <a:lnTo>
                        <a:pt x="3686" y="150"/>
                      </a:lnTo>
                      <a:lnTo>
                        <a:pt x="3688" y="153"/>
                      </a:lnTo>
                      <a:lnTo>
                        <a:pt x="3690" y="155"/>
                      </a:lnTo>
                      <a:lnTo>
                        <a:pt x="3691" y="155"/>
                      </a:lnTo>
                      <a:lnTo>
                        <a:pt x="3693" y="155"/>
                      </a:lnTo>
                      <a:lnTo>
                        <a:pt x="3695" y="153"/>
                      </a:lnTo>
                      <a:lnTo>
                        <a:pt x="3697" y="150"/>
                      </a:lnTo>
                      <a:lnTo>
                        <a:pt x="3698" y="148"/>
                      </a:lnTo>
                      <a:lnTo>
                        <a:pt x="3700" y="145"/>
                      </a:lnTo>
                      <a:lnTo>
                        <a:pt x="3702" y="144"/>
                      </a:lnTo>
                      <a:lnTo>
                        <a:pt x="3703" y="143"/>
                      </a:lnTo>
                      <a:lnTo>
                        <a:pt x="3705" y="144"/>
                      </a:lnTo>
                      <a:lnTo>
                        <a:pt x="3707" y="145"/>
                      </a:lnTo>
                      <a:lnTo>
                        <a:pt x="3709" y="147"/>
                      </a:lnTo>
                      <a:lnTo>
                        <a:pt x="3710" y="148"/>
                      </a:lnTo>
                      <a:lnTo>
                        <a:pt x="3712" y="150"/>
                      </a:lnTo>
                      <a:lnTo>
                        <a:pt x="3714" y="150"/>
                      </a:lnTo>
                      <a:lnTo>
                        <a:pt x="3715" y="151"/>
                      </a:lnTo>
                      <a:lnTo>
                        <a:pt x="3717" y="150"/>
                      </a:lnTo>
                      <a:lnTo>
                        <a:pt x="3719" y="149"/>
                      </a:lnTo>
                      <a:lnTo>
                        <a:pt x="3721" y="147"/>
                      </a:lnTo>
                      <a:lnTo>
                        <a:pt x="3722" y="145"/>
                      </a:lnTo>
                      <a:lnTo>
                        <a:pt x="3724" y="143"/>
                      </a:lnTo>
                      <a:lnTo>
                        <a:pt x="3726" y="141"/>
                      </a:lnTo>
                      <a:lnTo>
                        <a:pt x="3727" y="138"/>
                      </a:lnTo>
                      <a:lnTo>
                        <a:pt x="3729" y="137"/>
                      </a:lnTo>
                      <a:lnTo>
                        <a:pt x="3731" y="135"/>
                      </a:lnTo>
                      <a:lnTo>
                        <a:pt x="3733" y="135"/>
                      </a:lnTo>
                      <a:lnTo>
                        <a:pt x="3734" y="135"/>
                      </a:lnTo>
                      <a:lnTo>
                        <a:pt x="3736" y="136"/>
                      </a:lnTo>
                      <a:lnTo>
                        <a:pt x="3738" y="137"/>
                      </a:lnTo>
                      <a:lnTo>
                        <a:pt x="3739" y="140"/>
                      </a:lnTo>
                      <a:lnTo>
                        <a:pt x="3741" y="141"/>
                      </a:lnTo>
                      <a:lnTo>
                        <a:pt x="3743" y="142"/>
                      </a:lnTo>
                      <a:lnTo>
                        <a:pt x="3745" y="141"/>
                      </a:lnTo>
                      <a:lnTo>
                        <a:pt x="3746" y="140"/>
                      </a:lnTo>
                      <a:lnTo>
                        <a:pt x="3748" y="136"/>
                      </a:lnTo>
                      <a:lnTo>
                        <a:pt x="3750" y="133"/>
                      </a:lnTo>
                      <a:lnTo>
                        <a:pt x="3751" y="129"/>
                      </a:lnTo>
                      <a:lnTo>
                        <a:pt x="3753" y="125"/>
                      </a:lnTo>
                      <a:lnTo>
                        <a:pt x="3755" y="124"/>
                      </a:lnTo>
                      <a:lnTo>
                        <a:pt x="3757" y="124"/>
                      </a:lnTo>
                      <a:lnTo>
                        <a:pt x="3758" y="127"/>
                      </a:lnTo>
                      <a:lnTo>
                        <a:pt x="3760" y="130"/>
                      </a:lnTo>
                      <a:lnTo>
                        <a:pt x="3762" y="135"/>
                      </a:lnTo>
                      <a:lnTo>
                        <a:pt x="3763" y="138"/>
                      </a:lnTo>
                      <a:lnTo>
                        <a:pt x="3765" y="139"/>
                      </a:lnTo>
                      <a:lnTo>
                        <a:pt x="3767" y="138"/>
                      </a:lnTo>
                      <a:lnTo>
                        <a:pt x="3769" y="134"/>
                      </a:lnTo>
                      <a:lnTo>
                        <a:pt x="3770" y="127"/>
                      </a:lnTo>
                      <a:lnTo>
                        <a:pt x="3772" y="118"/>
                      </a:lnTo>
                      <a:lnTo>
                        <a:pt x="3774" y="109"/>
                      </a:lnTo>
                      <a:lnTo>
                        <a:pt x="3775" y="101"/>
                      </a:lnTo>
                      <a:lnTo>
                        <a:pt x="3777" y="95"/>
                      </a:lnTo>
                      <a:lnTo>
                        <a:pt x="3779" y="93"/>
                      </a:lnTo>
                      <a:lnTo>
                        <a:pt x="3780" y="93"/>
                      </a:lnTo>
                      <a:lnTo>
                        <a:pt x="3782" y="96"/>
                      </a:lnTo>
                      <a:lnTo>
                        <a:pt x="3784" y="101"/>
                      </a:lnTo>
                      <a:lnTo>
                        <a:pt x="3785" y="106"/>
                      </a:lnTo>
                      <a:lnTo>
                        <a:pt x="3787" y="110"/>
                      </a:lnTo>
                      <a:lnTo>
                        <a:pt x="3789" y="113"/>
                      </a:lnTo>
                      <a:lnTo>
                        <a:pt x="3791" y="114"/>
                      </a:lnTo>
                      <a:lnTo>
                        <a:pt x="3792" y="114"/>
                      </a:lnTo>
                      <a:lnTo>
                        <a:pt x="3794" y="114"/>
                      </a:lnTo>
                      <a:lnTo>
                        <a:pt x="3796" y="114"/>
                      </a:lnTo>
                      <a:lnTo>
                        <a:pt x="3797" y="115"/>
                      </a:lnTo>
                      <a:lnTo>
                        <a:pt x="3799" y="117"/>
                      </a:lnTo>
                      <a:lnTo>
                        <a:pt x="3801" y="121"/>
                      </a:lnTo>
                      <a:lnTo>
                        <a:pt x="3803" y="125"/>
                      </a:lnTo>
                      <a:lnTo>
                        <a:pt x="3804" y="128"/>
                      </a:lnTo>
                      <a:lnTo>
                        <a:pt x="3806" y="129"/>
                      </a:lnTo>
                      <a:lnTo>
                        <a:pt x="3808" y="127"/>
                      </a:lnTo>
                      <a:lnTo>
                        <a:pt x="3809" y="122"/>
                      </a:lnTo>
                      <a:lnTo>
                        <a:pt x="3811" y="114"/>
                      </a:lnTo>
                      <a:lnTo>
                        <a:pt x="3813" y="105"/>
                      </a:lnTo>
                      <a:lnTo>
                        <a:pt x="3814" y="96"/>
                      </a:lnTo>
                      <a:lnTo>
                        <a:pt x="3816" y="88"/>
                      </a:lnTo>
                      <a:lnTo>
                        <a:pt x="3818" y="85"/>
                      </a:lnTo>
                      <a:lnTo>
                        <a:pt x="3820" y="87"/>
                      </a:lnTo>
                      <a:lnTo>
                        <a:pt x="3821" y="94"/>
                      </a:lnTo>
                      <a:lnTo>
                        <a:pt x="3823" y="105"/>
                      </a:lnTo>
                      <a:lnTo>
                        <a:pt x="3825" y="119"/>
                      </a:lnTo>
                      <a:lnTo>
                        <a:pt x="3826" y="133"/>
                      </a:lnTo>
                      <a:lnTo>
                        <a:pt x="3828" y="146"/>
                      </a:lnTo>
                      <a:lnTo>
                        <a:pt x="3830" y="154"/>
                      </a:lnTo>
                      <a:lnTo>
                        <a:pt x="3832" y="158"/>
                      </a:lnTo>
                      <a:lnTo>
                        <a:pt x="3833" y="155"/>
                      </a:lnTo>
                      <a:lnTo>
                        <a:pt x="3835" y="148"/>
                      </a:lnTo>
                      <a:lnTo>
                        <a:pt x="3837" y="138"/>
                      </a:lnTo>
                      <a:lnTo>
                        <a:pt x="3838" y="126"/>
                      </a:lnTo>
                      <a:lnTo>
                        <a:pt x="3840" y="114"/>
                      </a:lnTo>
                      <a:lnTo>
                        <a:pt x="3842" y="105"/>
                      </a:lnTo>
                      <a:lnTo>
                        <a:pt x="3844" y="98"/>
                      </a:lnTo>
                      <a:lnTo>
                        <a:pt x="3845" y="96"/>
                      </a:lnTo>
                      <a:lnTo>
                        <a:pt x="3847" y="96"/>
                      </a:lnTo>
                      <a:lnTo>
                        <a:pt x="3849" y="99"/>
                      </a:lnTo>
                      <a:lnTo>
                        <a:pt x="3850" y="105"/>
                      </a:lnTo>
                      <a:lnTo>
                        <a:pt x="3852" y="110"/>
                      </a:lnTo>
                      <a:lnTo>
                        <a:pt x="3854" y="115"/>
                      </a:lnTo>
                      <a:lnTo>
                        <a:pt x="3856" y="119"/>
                      </a:lnTo>
                      <a:lnTo>
                        <a:pt x="3857" y="123"/>
                      </a:lnTo>
                      <a:lnTo>
                        <a:pt x="3859" y="125"/>
                      </a:lnTo>
                      <a:lnTo>
                        <a:pt x="3861" y="127"/>
                      </a:lnTo>
                      <a:lnTo>
                        <a:pt x="3862" y="129"/>
                      </a:lnTo>
                      <a:lnTo>
                        <a:pt x="3864" y="133"/>
                      </a:lnTo>
                      <a:lnTo>
                        <a:pt x="3866" y="136"/>
                      </a:lnTo>
                      <a:lnTo>
                        <a:pt x="3868" y="141"/>
                      </a:lnTo>
                      <a:lnTo>
                        <a:pt x="3869" y="146"/>
                      </a:lnTo>
                      <a:lnTo>
                        <a:pt x="3871" y="152"/>
                      </a:lnTo>
                      <a:lnTo>
                        <a:pt x="3873" y="156"/>
                      </a:lnTo>
                      <a:lnTo>
                        <a:pt x="3874" y="160"/>
                      </a:lnTo>
                      <a:lnTo>
                        <a:pt x="3876" y="161"/>
                      </a:lnTo>
                      <a:lnTo>
                        <a:pt x="3878" y="161"/>
                      </a:lnTo>
                      <a:lnTo>
                        <a:pt x="3880" y="158"/>
                      </a:lnTo>
                      <a:lnTo>
                        <a:pt x="3881" y="153"/>
                      </a:lnTo>
                      <a:lnTo>
                        <a:pt x="3883" y="147"/>
                      </a:lnTo>
                      <a:lnTo>
                        <a:pt x="3885" y="140"/>
                      </a:lnTo>
                      <a:lnTo>
                        <a:pt x="3886" y="133"/>
                      </a:lnTo>
                      <a:lnTo>
                        <a:pt x="3888" y="127"/>
                      </a:lnTo>
                      <a:lnTo>
                        <a:pt x="3890" y="123"/>
                      </a:lnTo>
                      <a:lnTo>
                        <a:pt x="3892" y="120"/>
                      </a:lnTo>
                      <a:lnTo>
                        <a:pt x="3893" y="119"/>
                      </a:lnTo>
                      <a:lnTo>
                        <a:pt x="3895" y="120"/>
                      </a:lnTo>
                      <a:lnTo>
                        <a:pt x="3897" y="122"/>
                      </a:lnTo>
                      <a:lnTo>
                        <a:pt x="3898" y="124"/>
                      </a:lnTo>
                      <a:lnTo>
                        <a:pt x="3900" y="127"/>
                      </a:lnTo>
                      <a:lnTo>
                        <a:pt x="3902" y="128"/>
                      </a:lnTo>
                      <a:lnTo>
                        <a:pt x="3904" y="129"/>
                      </a:lnTo>
                      <a:lnTo>
                        <a:pt x="3905" y="129"/>
                      </a:lnTo>
                      <a:lnTo>
                        <a:pt x="3907" y="130"/>
                      </a:lnTo>
                      <a:lnTo>
                        <a:pt x="3909" y="130"/>
                      </a:lnTo>
                      <a:lnTo>
                        <a:pt x="3910" y="132"/>
                      </a:lnTo>
                      <a:lnTo>
                        <a:pt x="3912" y="135"/>
                      </a:lnTo>
                      <a:lnTo>
                        <a:pt x="3914" y="138"/>
                      </a:lnTo>
                      <a:lnTo>
                        <a:pt x="3916" y="141"/>
                      </a:lnTo>
                      <a:lnTo>
                        <a:pt x="3917" y="144"/>
                      </a:lnTo>
                      <a:lnTo>
                        <a:pt x="3919" y="145"/>
                      </a:lnTo>
                      <a:lnTo>
                        <a:pt x="3920" y="143"/>
                      </a:lnTo>
                      <a:lnTo>
                        <a:pt x="3922" y="139"/>
                      </a:lnTo>
                      <a:lnTo>
                        <a:pt x="3924" y="133"/>
                      </a:lnTo>
                      <a:lnTo>
                        <a:pt x="3926" y="126"/>
                      </a:lnTo>
                      <a:lnTo>
                        <a:pt x="3928" y="120"/>
                      </a:lnTo>
                      <a:lnTo>
                        <a:pt x="3929" y="115"/>
                      </a:lnTo>
                      <a:lnTo>
                        <a:pt x="3931" y="113"/>
                      </a:lnTo>
                      <a:lnTo>
                        <a:pt x="3932" y="116"/>
                      </a:lnTo>
                      <a:lnTo>
                        <a:pt x="3934" y="121"/>
                      </a:lnTo>
                      <a:lnTo>
                        <a:pt x="3936" y="128"/>
                      </a:lnTo>
                      <a:lnTo>
                        <a:pt x="3938" y="135"/>
                      </a:lnTo>
                      <a:lnTo>
                        <a:pt x="3940" y="141"/>
                      </a:lnTo>
                      <a:lnTo>
                        <a:pt x="3941" y="145"/>
                      </a:lnTo>
                      <a:lnTo>
                        <a:pt x="3943" y="146"/>
                      </a:lnTo>
                      <a:lnTo>
                        <a:pt x="3944" y="143"/>
                      </a:lnTo>
                      <a:lnTo>
                        <a:pt x="3946" y="137"/>
                      </a:lnTo>
                      <a:lnTo>
                        <a:pt x="3948" y="131"/>
                      </a:lnTo>
                      <a:lnTo>
                        <a:pt x="3950" y="125"/>
                      </a:lnTo>
                      <a:lnTo>
                        <a:pt x="3952" y="122"/>
                      </a:lnTo>
                      <a:lnTo>
                        <a:pt x="3953" y="121"/>
                      </a:lnTo>
                      <a:lnTo>
                        <a:pt x="3955" y="122"/>
                      </a:lnTo>
                      <a:lnTo>
                        <a:pt x="3956" y="125"/>
                      </a:lnTo>
                      <a:lnTo>
                        <a:pt x="3958" y="129"/>
                      </a:lnTo>
                      <a:lnTo>
                        <a:pt x="3960" y="132"/>
                      </a:lnTo>
                      <a:lnTo>
                        <a:pt x="3962" y="134"/>
                      </a:lnTo>
                      <a:lnTo>
                        <a:pt x="3963" y="133"/>
                      </a:lnTo>
                      <a:lnTo>
                        <a:pt x="3965" y="130"/>
                      </a:lnTo>
                      <a:lnTo>
                        <a:pt x="3967" y="127"/>
                      </a:lnTo>
                      <a:lnTo>
                        <a:pt x="3968" y="124"/>
                      </a:lnTo>
                      <a:lnTo>
                        <a:pt x="3970" y="123"/>
                      </a:lnTo>
                      <a:lnTo>
                        <a:pt x="3972" y="124"/>
                      </a:lnTo>
                      <a:lnTo>
                        <a:pt x="3974" y="127"/>
                      </a:lnTo>
                      <a:lnTo>
                        <a:pt x="3975" y="132"/>
                      </a:lnTo>
                      <a:lnTo>
                        <a:pt x="3977" y="137"/>
                      </a:lnTo>
                      <a:lnTo>
                        <a:pt x="3979" y="142"/>
                      </a:lnTo>
                      <a:lnTo>
                        <a:pt x="3980" y="144"/>
                      </a:lnTo>
                      <a:lnTo>
                        <a:pt x="3982" y="143"/>
                      </a:lnTo>
                      <a:lnTo>
                        <a:pt x="3984" y="140"/>
                      </a:lnTo>
                      <a:lnTo>
                        <a:pt x="3986" y="135"/>
                      </a:lnTo>
                      <a:lnTo>
                        <a:pt x="3987" y="129"/>
                      </a:lnTo>
                      <a:lnTo>
                        <a:pt x="3989" y="124"/>
                      </a:lnTo>
                      <a:lnTo>
                        <a:pt x="3991" y="121"/>
                      </a:lnTo>
                      <a:lnTo>
                        <a:pt x="3992" y="122"/>
                      </a:lnTo>
                      <a:lnTo>
                        <a:pt x="3994" y="125"/>
                      </a:lnTo>
                      <a:lnTo>
                        <a:pt x="3996" y="130"/>
                      </a:lnTo>
                      <a:lnTo>
                        <a:pt x="3998" y="136"/>
                      </a:lnTo>
                      <a:lnTo>
                        <a:pt x="3999" y="142"/>
                      </a:lnTo>
                      <a:lnTo>
                        <a:pt x="4001" y="146"/>
                      </a:lnTo>
                      <a:lnTo>
                        <a:pt x="4003" y="146"/>
                      </a:lnTo>
                      <a:lnTo>
                        <a:pt x="4004" y="144"/>
                      </a:lnTo>
                      <a:lnTo>
                        <a:pt x="4006" y="141"/>
                      </a:lnTo>
                      <a:lnTo>
                        <a:pt x="4008" y="136"/>
                      </a:lnTo>
                      <a:lnTo>
                        <a:pt x="4010" y="131"/>
                      </a:lnTo>
                      <a:lnTo>
                        <a:pt x="4011" y="128"/>
                      </a:lnTo>
                      <a:lnTo>
                        <a:pt x="4013" y="126"/>
                      </a:lnTo>
                      <a:lnTo>
                        <a:pt x="4015" y="126"/>
                      </a:lnTo>
                      <a:lnTo>
                        <a:pt x="4016" y="127"/>
                      </a:lnTo>
                      <a:lnTo>
                        <a:pt x="4018" y="128"/>
                      </a:lnTo>
                      <a:lnTo>
                        <a:pt x="4020" y="129"/>
                      </a:lnTo>
                      <a:lnTo>
                        <a:pt x="4021" y="129"/>
                      </a:lnTo>
                      <a:lnTo>
                        <a:pt x="4023" y="127"/>
                      </a:lnTo>
                      <a:lnTo>
                        <a:pt x="4025" y="124"/>
                      </a:lnTo>
                      <a:lnTo>
                        <a:pt x="4027" y="121"/>
                      </a:lnTo>
                      <a:lnTo>
                        <a:pt x="4028" y="119"/>
                      </a:lnTo>
                      <a:lnTo>
                        <a:pt x="4030" y="117"/>
                      </a:lnTo>
                      <a:lnTo>
                        <a:pt x="4032" y="116"/>
                      </a:lnTo>
                      <a:lnTo>
                        <a:pt x="4033" y="117"/>
                      </a:lnTo>
                      <a:lnTo>
                        <a:pt x="4035" y="119"/>
                      </a:lnTo>
                      <a:lnTo>
                        <a:pt x="4037" y="121"/>
                      </a:lnTo>
                      <a:lnTo>
                        <a:pt x="4039" y="123"/>
                      </a:lnTo>
                      <a:lnTo>
                        <a:pt x="4040" y="125"/>
                      </a:lnTo>
                      <a:lnTo>
                        <a:pt x="4042" y="124"/>
                      </a:lnTo>
                      <a:lnTo>
                        <a:pt x="4044" y="123"/>
                      </a:lnTo>
                      <a:lnTo>
                        <a:pt x="4045" y="121"/>
                      </a:lnTo>
                      <a:lnTo>
                        <a:pt x="4047" y="118"/>
                      </a:lnTo>
                      <a:lnTo>
                        <a:pt x="4049" y="116"/>
                      </a:lnTo>
                      <a:lnTo>
                        <a:pt x="4051" y="114"/>
                      </a:lnTo>
                      <a:lnTo>
                        <a:pt x="4052" y="113"/>
                      </a:lnTo>
                      <a:lnTo>
                        <a:pt x="4054" y="113"/>
                      </a:lnTo>
                      <a:lnTo>
                        <a:pt x="4056" y="113"/>
                      </a:lnTo>
                      <a:lnTo>
                        <a:pt x="4057" y="114"/>
                      </a:lnTo>
                      <a:lnTo>
                        <a:pt x="4059" y="114"/>
                      </a:lnTo>
                      <a:lnTo>
                        <a:pt x="4061" y="113"/>
                      </a:lnTo>
                      <a:lnTo>
                        <a:pt x="4063" y="112"/>
                      </a:lnTo>
                      <a:lnTo>
                        <a:pt x="4064" y="111"/>
                      </a:lnTo>
                      <a:lnTo>
                        <a:pt x="4066" y="109"/>
                      </a:lnTo>
                      <a:lnTo>
                        <a:pt x="4067" y="108"/>
                      </a:lnTo>
                      <a:lnTo>
                        <a:pt x="4069" y="107"/>
                      </a:lnTo>
                      <a:lnTo>
                        <a:pt x="4071" y="107"/>
                      </a:lnTo>
                      <a:lnTo>
                        <a:pt x="4073" y="107"/>
                      </a:lnTo>
                      <a:lnTo>
                        <a:pt x="4075" y="107"/>
                      </a:lnTo>
                      <a:lnTo>
                        <a:pt x="4076" y="108"/>
                      </a:lnTo>
                      <a:lnTo>
                        <a:pt x="4078" y="107"/>
                      </a:lnTo>
                      <a:lnTo>
                        <a:pt x="4079" y="106"/>
                      </a:lnTo>
                      <a:lnTo>
                        <a:pt x="4081" y="103"/>
                      </a:lnTo>
                      <a:lnTo>
                        <a:pt x="4083" y="100"/>
                      </a:lnTo>
                      <a:lnTo>
                        <a:pt x="4085" y="97"/>
                      </a:lnTo>
                      <a:lnTo>
                        <a:pt x="4086" y="94"/>
                      </a:lnTo>
                      <a:lnTo>
                        <a:pt x="4088" y="92"/>
                      </a:lnTo>
                      <a:lnTo>
                        <a:pt x="4090" y="93"/>
                      </a:lnTo>
                      <a:lnTo>
                        <a:pt x="4091" y="95"/>
                      </a:lnTo>
                      <a:lnTo>
                        <a:pt x="4093" y="100"/>
                      </a:lnTo>
                      <a:lnTo>
                        <a:pt x="4095" y="106"/>
                      </a:lnTo>
                      <a:lnTo>
                        <a:pt x="4097" y="112"/>
                      </a:lnTo>
                      <a:lnTo>
                        <a:pt x="4098" y="118"/>
                      </a:lnTo>
                      <a:lnTo>
                        <a:pt x="4100" y="122"/>
                      </a:lnTo>
                      <a:lnTo>
                        <a:pt x="4102" y="123"/>
                      </a:lnTo>
                      <a:lnTo>
                        <a:pt x="4103" y="121"/>
                      </a:lnTo>
                      <a:lnTo>
                        <a:pt x="4105" y="115"/>
                      </a:lnTo>
                      <a:lnTo>
                        <a:pt x="4107" y="107"/>
                      </a:lnTo>
                      <a:lnTo>
                        <a:pt x="4109" y="98"/>
                      </a:lnTo>
                      <a:lnTo>
                        <a:pt x="4110" y="89"/>
                      </a:lnTo>
                      <a:lnTo>
                        <a:pt x="4112" y="80"/>
                      </a:lnTo>
                      <a:lnTo>
                        <a:pt x="4114" y="74"/>
                      </a:lnTo>
                      <a:lnTo>
                        <a:pt x="4115" y="70"/>
                      </a:lnTo>
                      <a:lnTo>
                        <a:pt x="4117" y="68"/>
                      </a:lnTo>
                      <a:lnTo>
                        <a:pt x="4119" y="69"/>
                      </a:lnTo>
                      <a:lnTo>
                        <a:pt x="4121" y="71"/>
                      </a:lnTo>
                      <a:lnTo>
                        <a:pt x="4122" y="74"/>
                      </a:lnTo>
                      <a:lnTo>
                        <a:pt x="4124" y="78"/>
                      </a:lnTo>
                      <a:lnTo>
                        <a:pt x="4126" y="80"/>
                      </a:lnTo>
                      <a:lnTo>
                        <a:pt x="4127" y="82"/>
                      </a:lnTo>
                      <a:lnTo>
                        <a:pt x="4129" y="83"/>
                      </a:lnTo>
                      <a:lnTo>
                        <a:pt x="4131" y="83"/>
                      </a:lnTo>
                      <a:lnTo>
                        <a:pt x="4133" y="83"/>
                      </a:lnTo>
                      <a:lnTo>
                        <a:pt x="4134" y="83"/>
                      </a:lnTo>
                      <a:lnTo>
                        <a:pt x="4136" y="84"/>
                      </a:lnTo>
                      <a:lnTo>
                        <a:pt x="4138" y="87"/>
                      </a:lnTo>
                      <a:lnTo>
                        <a:pt x="4139" y="91"/>
                      </a:lnTo>
                      <a:lnTo>
                        <a:pt x="4141" y="97"/>
                      </a:lnTo>
                      <a:lnTo>
                        <a:pt x="4143" y="102"/>
                      </a:lnTo>
                      <a:lnTo>
                        <a:pt x="4145" y="108"/>
                      </a:lnTo>
                      <a:lnTo>
                        <a:pt x="4146" y="112"/>
                      </a:lnTo>
                      <a:lnTo>
                        <a:pt x="4148" y="115"/>
                      </a:lnTo>
                      <a:lnTo>
                        <a:pt x="4150" y="114"/>
                      </a:lnTo>
                      <a:lnTo>
                        <a:pt x="4151" y="111"/>
                      </a:lnTo>
                      <a:lnTo>
                        <a:pt x="4153" y="106"/>
                      </a:lnTo>
                      <a:lnTo>
                        <a:pt x="4155" y="98"/>
                      </a:lnTo>
                      <a:lnTo>
                        <a:pt x="4157" y="90"/>
                      </a:lnTo>
                      <a:lnTo>
                        <a:pt x="4158" y="82"/>
                      </a:lnTo>
                      <a:lnTo>
                        <a:pt x="4160" y="76"/>
                      </a:lnTo>
                      <a:lnTo>
                        <a:pt x="4162" y="72"/>
                      </a:lnTo>
                      <a:lnTo>
                        <a:pt x="4163" y="71"/>
                      </a:lnTo>
                      <a:lnTo>
                        <a:pt x="4165" y="73"/>
                      </a:lnTo>
                      <a:lnTo>
                        <a:pt x="4167" y="76"/>
                      </a:lnTo>
                      <a:lnTo>
                        <a:pt x="4169" y="81"/>
                      </a:lnTo>
                      <a:lnTo>
                        <a:pt x="4170" y="85"/>
                      </a:lnTo>
                      <a:lnTo>
                        <a:pt x="4172" y="88"/>
                      </a:lnTo>
                      <a:lnTo>
                        <a:pt x="4174" y="90"/>
                      </a:lnTo>
                      <a:lnTo>
                        <a:pt x="4175" y="88"/>
                      </a:lnTo>
                      <a:lnTo>
                        <a:pt x="4177" y="85"/>
                      </a:lnTo>
                      <a:lnTo>
                        <a:pt x="4179" y="81"/>
                      </a:lnTo>
                      <a:lnTo>
                        <a:pt x="4181" y="77"/>
                      </a:lnTo>
                      <a:lnTo>
                        <a:pt x="4182" y="74"/>
                      </a:lnTo>
                      <a:lnTo>
                        <a:pt x="4184" y="72"/>
                      </a:lnTo>
                      <a:lnTo>
                        <a:pt x="4186" y="73"/>
                      </a:lnTo>
                      <a:lnTo>
                        <a:pt x="4187" y="76"/>
                      </a:lnTo>
                      <a:lnTo>
                        <a:pt x="4189" y="80"/>
                      </a:lnTo>
                      <a:lnTo>
                        <a:pt x="4191" y="86"/>
                      </a:lnTo>
                      <a:lnTo>
                        <a:pt x="4193" y="90"/>
                      </a:lnTo>
                      <a:lnTo>
                        <a:pt x="4194" y="94"/>
                      </a:lnTo>
                      <a:lnTo>
                        <a:pt x="4196" y="96"/>
                      </a:lnTo>
                      <a:lnTo>
                        <a:pt x="4198" y="95"/>
                      </a:lnTo>
                      <a:lnTo>
                        <a:pt x="4199" y="92"/>
                      </a:lnTo>
                      <a:lnTo>
                        <a:pt x="4201" y="89"/>
                      </a:lnTo>
                      <a:lnTo>
                        <a:pt x="4203" y="85"/>
                      </a:lnTo>
                      <a:lnTo>
                        <a:pt x="4205" y="81"/>
                      </a:lnTo>
                      <a:lnTo>
                        <a:pt x="4206" y="79"/>
                      </a:lnTo>
                      <a:lnTo>
                        <a:pt x="4208" y="78"/>
                      </a:lnTo>
                      <a:lnTo>
                        <a:pt x="4210" y="79"/>
                      </a:lnTo>
                      <a:lnTo>
                        <a:pt x="4211" y="80"/>
                      </a:lnTo>
                      <a:lnTo>
                        <a:pt x="4213" y="82"/>
                      </a:lnTo>
                      <a:lnTo>
                        <a:pt x="4215" y="83"/>
                      </a:lnTo>
                      <a:lnTo>
                        <a:pt x="4217" y="83"/>
                      </a:lnTo>
                      <a:lnTo>
                        <a:pt x="4218" y="83"/>
                      </a:lnTo>
                      <a:lnTo>
                        <a:pt x="4220" y="81"/>
                      </a:lnTo>
                      <a:lnTo>
                        <a:pt x="4221" y="80"/>
                      </a:lnTo>
                      <a:lnTo>
                        <a:pt x="4223" y="79"/>
                      </a:lnTo>
                      <a:lnTo>
                        <a:pt x="4225" y="79"/>
                      </a:lnTo>
                      <a:lnTo>
                        <a:pt x="4227" y="79"/>
                      </a:lnTo>
                      <a:lnTo>
                        <a:pt x="4228" y="81"/>
                      </a:lnTo>
                      <a:lnTo>
                        <a:pt x="4230" y="85"/>
                      </a:lnTo>
                      <a:lnTo>
                        <a:pt x="4232" y="89"/>
                      </a:lnTo>
                      <a:lnTo>
                        <a:pt x="4233" y="93"/>
                      </a:lnTo>
                      <a:lnTo>
                        <a:pt x="4235" y="97"/>
                      </a:lnTo>
                      <a:lnTo>
                        <a:pt x="4237" y="99"/>
                      </a:lnTo>
                      <a:lnTo>
                        <a:pt x="4239" y="100"/>
                      </a:lnTo>
                      <a:lnTo>
                        <a:pt x="4240" y="99"/>
                      </a:lnTo>
                      <a:lnTo>
                        <a:pt x="4242" y="97"/>
                      </a:lnTo>
                      <a:lnTo>
                        <a:pt x="4244" y="94"/>
                      </a:lnTo>
                      <a:lnTo>
                        <a:pt x="4245" y="90"/>
                      </a:lnTo>
                      <a:lnTo>
                        <a:pt x="4247" y="86"/>
                      </a:lnTo>
                      <a:lnTo>
                        <a:pt x="4249" y="82"/>
                      </a:lnTo>
                      <a:lnTo>
                        <a:pt x="4251" y="78"/>
                      </a:lnTo>
                      <a:lnTo>
                        <a:pt x="4252" y="74"/>
                      </a:lnTo>
                      <a:lnTo>
                        <a:pt x="4254" y="70"/>
                      </a:lnTo>
                      <a:lnTo>
                        <a:pt x="4256" y="66"/>
                      </a:lnTo>
                      <a:lnTo>
                        <a:pt x="4257" y="63"/>
                      </a:lnTo>
                      <a:lnTo>
                        <a:pt x="4259" y="60"/>
                      </a:lnTo>
                      <a:lnTo>
                        <a:pt x="4261" y="57"/>
                      </a:lnTo>
                      <a:lnTo>
                        <a:pt x="4263" y="56"/>
                      </a:lnTo>
                      <a:lnTo>
                        <a:pt x="4264" y="56"/>
                      </a:lnTo>
                      <a:lnTo>
                        <a:pt x="4266" y="57"/>
                      </a:lnTo>
                      <a:lnTo>
                        <a:pt x="4268" y="59"/>
                      </a:lnTo>
                      <a:lnTo>
                        <a:pt x="4269" y="62"/>
                      </a:lnTo>
                      <a:lnTo>
                        <a:pt x="4271" y="65"/>
                      </a:lnTo>
                      <a:lnTo>
                        <a:pt x="4273" y="69"/>
                      </a:lnTo>
                      <a:lnTo>
                        <a:pt x="4274" y="72"/>
                      </a:lnTo>
                      <a:lnTo>
                        <a:pt x="4275" y="73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0" name="Freeform 116">
                  <a:extLst>
                    <a:ext uri="{FF2B5EF4-FFF2-40B4-BE49-F238E27FC236}">
                      <a16:creationId xmlns:a16="http://schemas.microsoft.com/office/drawing/2014/main" id="{4A53726E-5AA5-48DD-8E30-2410F748A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4484687"/>
                  <a:ext cx="2484000" cy="301625"/>
                </a:xfrm>
                <a:custGeom>
                  <a:avLst/>
                  <a:gdLst>
                    <a:gd name="T0" fmla="*/ 67 w 4275"/>
                    <a:gd name="T1" fmla="*/ 131 h 190"/>
                    <a:gd name="T2" fmla="*/ 135 w 4275"/>
                    <a:gd name="T3" fmla="*/ 100 h 190"/>
                    <a:gd name="T4" fmla="*/ 203 w 4275"/>
                    <a:gd name="T5" fmla="*/ 96 h 190"/>
                    <a:gd name="T6" fmla="*/ 272 w 4275"/>
                    <a:gd name="T7" fmla="*/ 122 h 190"/>
                    <a:gd name="T8" fmla="*/ 340 w 4275"/>
                    <a:gd name="T9" fmla="*/ 133 h 190"/>
                    <a:gd name="T10" fmla="*/ 408 w 4275"/>
                    <a:gd name="T11" fmla="*/ 83 h 190"/>
                    <a:gd name="T12" fmla="*/ 477 w 4275"/>
                    <a:gd name="T13" fmla="*/ 72 h 190"/>
                    <a:gd name="T14" fmla="*/ 545 w 4275"/>
                    <a:gd name="T15" fmla="*/ 64 h 190"/>
                    <a:gd name="T16" fmla="*/ 614 w 4275"/>
                    <a:gd name="T17" fmla="*/ 70 h 190"/>
                    <a:gd name="T18" fmla="*/ 682 w 4275"/>
                    <a:gd name="T19" fmla="*/ 90 h 190"/>
                    <a:gd name="T20" fmla="*/ 750 w 4275"/>
                    <a:gd name="T21" fmla="*/ 123 h 190"/>
                    <a:gd name="T22" fmla="*/ 819 w 4275"/>
                    <a:gd name="T23" fmla="*/ 105 h 190"/>
                    <a:gd name="T24" fmla="*/ 887 w 4275"/>
                    <a:gd name="T25" fmla="*/ 96 h 190"/>
                    <a:gd name="T26" fmla="*/ 956 w 4275"/>
                    <a:gd name="T27" fmla="*/ 95 h 190"/>
                    <a:gd name="T28" fmla="*/ 1024 w 4275"/>
                    <a:gd name="T29" fmla="*/ 58 h 190"/>
                    <a:gd name="T30" fmla="*/ 1092 w 4275"/>
                    <a:gd name="T31" fmla="*/ 54 h 190"/>
                    <a:gd name="T32" fmla="*/ 1161 w 4275"/>
                    <a:gd name="T33" fmla="*/ 88 h 190"/>
                    <a:gd name="T34" fmla="*/ 1229 w 4275"/>
                    <a:gd name="T35" fmla="*/ 57 h 190"/>
                    <a:gd name="T36" fmla="*/ 1298 w 4275"/>
                    <a:gd name="T37" fmla="*/ 86 h 190"/>
                    <a:gd name="T38" fmla="*/ 1366 w 4275"/>
                    <a:gd name="T39" fmla="*/ 67 h 190"/>
                    <a:gd name="T40" fmla="*/ 1435 w 4275"/>
                    <a:gd name="T41" fmla="*/ 55 h 190"/>
                    <a:gd name="T42" fmla="*/ 1503 w 4275"/>
                    <a:gd name="T43" fmla="*/ 70 h 190"/>
                    <a:gd name="T44" fmla="*/ 1571 w 4275"/>
                    <a:gd name="T45" fmla="*/ 57 h 190"/>
                    <a:gd name="T46" fmla="*/ 1640 w 4275"/>
                    <a:gd name="T47" fmla="*/ 73 h 190"/>
                    <a:gd name="T48" fmla="*/ 1708 w 4275"/>
                    <a:gd name="T49" fmla="*/ 54 h 190"/>
                    <a:gd name="T50" fmla="*/ 1776 w 4275"/>
                    <a:gd name="T51" fmla="*/ 36 h 190"/>
                    <a:gd name="T52" fmla="*/ 1845 w 4275"/>
                    <a:gd name="T53" fmla="*/ 60 h 190"/>
                    <a:gd name="T54" fmla="*/ 1913 w 4275"/>
                    <a:gd name="T55" fmla="*/ 65 h 190"/>
                    <a:gd name="T56" fmla="*/ 1982 w 4275"/>
                    <a:gd name="T57" fmla="*/ 61 h 190"/>
                    <a:gd name="T58" fmla="*/ 2050 w 4275"/>
                    <a:gd name="T59" fmla="*/ 67 h 190"/>
                    <a:gd name="T60" fmla="*/ 2118 w 4275"/>
                    <a:gd name="T61" fmla="*/ 67 h 190"/>
                    <a:gd name="T62" fmla="*/ 2187 w 4275"/>
                    <a:gd name="T63" fmla="*/ 58 h 190"/>
                    <a:gd name="T64" fmla="*/ 2255 w 4275"/>
                    <a:gd name="T65" fmla="*/ 19 h 190"/>
                    <a:gd name="T66" fmla="*/ 2323 w 4275"/>
                    <a:gd name="T67" fmla="*/ 77 h 190"/>
                    <a:gd name="T68" fmla="*/ 2392 w 4275"/>
                    <a:gd name="T69" fmla="*/ 42 h 190"/>
                    <a:gd name="T70" fmla="*/ 2460 w 4275"/>
                    <a:gd name="T71" fmla="*/ 63 h 190"/>
                    <a:gd name="T72" fmla="*/ 2529 w 4275"/>
                    <a:gd name="T73" fmla="*/ 39 h 190"/>
                    <a:gd name="T74" fmla="*/ 2597 w 4275"/>
                    <a:gd name="T75" fmla="*/ 37 h 190"/>
                    <a:gd name="T76" fmla="*/ 2665 w 4275"/>
                    <a:gd name="T77" fmla="*/ 54 h 190"/>
                    <a:gd name="T78" fmla="*/ 2734 w 4275"/>
                    <a:gd name="T79" fmla="*/ 32 h 190"/>
                    <a:gd name="T80" fmla="*/ 2802 w 4275"/>
                    <a:gd name="T81" fmla="*/ 69 h 190"/>
                    <a:gd name="T82" fmla="*/ 2871 w 4275"/>
                    <a:gd name="T83" fmla="*/ 93 h 190"/>
                    <a:gd name="T84" fmla="*/ 2939 w 4275"/>
                    <a:gd name="T85" fmla="*/ 95 h 190"/>
                    <a:gd name="T86" fmla="*/ 3008 w 4275"/>
                    <a:gd name="T87" fmla="*/ 120 h 190"/>
                    <a:gd name="T88" fmla="*/ 3076 w 4275"/>
                    <a:gd name="T89" fmla="*/ 106 h 190"/>
                    <a:gd name="T90" fmla="*/ 3144 w 4275"/>
                    <a:gd name="T91" fmla="*/ 114 h 190"/>
                    <a:gd name="T92" fmla="*/ 3213 w 4275"/>
                    <a:gd name="T93" fmla="*/ 94 h 190"/>
                    <a:gd name="T94" fmla="*/ 3281 w 4275"/>
                    <a:gd name="T95" fmla="*/ 136 h 190"/>
                    <a:gd name="T96" fmla="*/ 3349 w 4275"/>
                    <a:gd name="T97" fmla="*/ 148 h 190"/>
                    <a:gd name="T98" fmla="*/ 3418 w 4275"/>
                    <a:gd name="T99" fmla="*/ 127 h 190"/>
                    <a:gd name="T100" fmla="*/ 3486 w 4275"/>
                    <a:gd name="T101" fmla="*/ 132 h 190"/>
                    <a:gd name="T102" fmla="*/ 3555 w 4275"/>
                    <a:gd name="T103" fmla="*/ 138 h 190"/>
                    <a:gd name="T104" fmla="*/ 3623 w 4275"/>
                    <a:gd name="T105" fmla="*/ 99 h 190"/>
                    <a:gd name="T106" fmla="*/ 3691 w 4275"/>
                    <a:gd name="T107" fmla="*/ 126 h 190"/>
                    <a:gd name="T108" fmla="*/ 3760 w 4275"/>
                    <a:gd name="T109" fmla="*/ 107 h 190"/>
                    <a:gd name="T110" fmla="*/ 3828 w 4275"/>
                    <a:gd name="T111" fmla="*/ 116 h 190"/>
                    <a:gd name="T112" fmla="*/ 3897 w 4275"/>
                    <a:gd name="T113" fmla="*/ 78 h 190"/>
                    <a:gd name="T114" fmla="*/ 3965 w 4275"/>
                    <a:gd name="T115" fmla="*/ 85 h 190"/>
                    <a:gd name="T116" fmla="*/ 4033 w 4275"/>
                    <a:gd name="T117" fmla="*/ 69 h 190"/>
                    <a:gd name="T118" fmla="*/ 4102 w 4275"/>
                    <a:gd name="T119" fmla="*/ 101 h 190"/>
                    <a:gd name="T120" fmla="*/ 4170 w 4275"/>
                    <a:gd name="T121" fmla="*/ 74 h 190"/>
                    <a:gd name="T122" fmla="*/ 4239 w 4275"/>
                    <a:gd name="T123" fmla="*/ 63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90">
                      <a:moveTo>
                        <a:pt x="0" y="130"/>
                      </a:moveTo>
                      <a:lnTo>
                        <a:pt x="1" y="126"/>
                      </a:lnTo>
                      <a:lnTo>
                        <a:pt x="3" y="123"/>
                      </a:lnTo>
                      <a:lnTo>
                        <a:pt x="5" y="121"/>
                      </a:lnTo>
                      <a:lnTo>
                        <a:pt x="7" y="122"/>
                      </a:lnTo>
                      <a:lnTo>
                        <a:pt x="8" y="124"/>
                      </a:lnTo>
                      <a:lnTo>
                        <a:pt x="10" y="128"/>
                      </a:lnTo>
                      <a:lnTo>
                        <a:pt x="12" y="132"/>
                      </a:lnTo>
                      <a:lnTo>
                        <a:pt x="13" y="136"/>
                      </a:lnTo>
                      <a:lnTo>
                        <a:pt x="15" y="140"/>
                      </a:lnTo>
                      <a:lnTo>
                        <a:pt x="17" y="143"/>
                      </a:lnTo>
                      <a:lnTo>
                        <a:pt x="19" y="145"/>
                      </a:lnTo>
                      <a:lnTo>
                        <a:pt x="20" y="147"/>
                      </a:lnTo>
                      <a:lnTo>
                        <a:pt x="22" y="147"/>
                      </a:lnTo>
                      <a:lnTo>
                        <a:pt x="24" y="147"/>
                      </a:lnTo>
                      <a:lnTo>
                        <a:pt x="25" y="146"/>
                      </a:lnTo>
                      <a:lnTo>
                        <a:pt x="27" y="144"/>
                      </a:lnTo>
                      <a:lnTo>
                        <a:pt x="29" y="141"/>
                      </a:lnTo>
                      <a:lnTo>
                        <a:pt x="31" y="137"/>
                      </a:lnTo>
                      <a:lnTo>
                        <a:pt x="32" y="133"/>
                      </a:lnTo>
                      <a:lnTo>
                        <a:pt x="34" y="128"/>
                      </a:lnTo>
                      <a:lnTo>
                        <a:pt x="36" y="123"/>
                      </a:lnTo>
                      <a:lnTo>
                        <a:pt x="37" y="119"/>
                      </a:lnTo>
                      <a:lnTo>
                        <a:pt x="39" y="116"/>
                      </a:lnTo>
                      <a:lnTo>
                        <a:pt x="41" y="116"/>
                      </a:lnTo>
                      <a:lnTo>
                        <a:pt x="43" y="117"/>
                      </a:lnTo>
                      <a:lnTo>
                        <a:pt x="44" y="121"/>
                      </a:lnTo>
                      <a:lnTo>
                        <a:pt x="46" y="126"/>
                      </a:lnTo>
                      <a:lnTo>
                        <a:pt x="48" y="132"/>
                      </a:lnTo>
                      <a:lnTo>
                        <a:pt x="49" y="137"/>
                      </a:lnTo>
                      <a:lnTo>
                        <a:pt x="51" y="140"/>
                      </a:lnTo>
                      <a:lnTo>
                        <a:pt x="53" y="140"/>
                      </a:lnTo>
                      <a:lnTo>
                        <a:pt x="55" y="137"/>
                      </a:lnTo>
                      <a:lnTo>
                        <a:pt x="56" y="132"/>
                      </a:lnTo>
                      <a:lnTo>
                        <a:pt x="58" y="125"/>
                      </a:lnTo>
                      <a:lnTo>
                        <a:pt x="60" y="118"/>
                      </a:lnTo>
                      <a:lnTo>
                        <a:pt x="61" y="114"/>
                      </a:lnTo>
                      <a:lnTo>
                        <a:pt x="63" y="115"/>
                      </a:lnTo>
                      <a:lnTo>
                        <a:pt x="65" y="120"/>
                      </a:lnTo>
                      <a:lnTo>
                        <a:pt x="67" y="131"/>
                      </a:lnTo>
                      <a:lnTo>
                        <a:pt x="68" y="146"/>
                      </a:lnTo>
                      <a:lnTo>
                        <a:pt x="70" y="162"/>
                      </a:lnTo>
                      <a:lnTo>
                        <a:pt x="72" y="176"/>
                      </a:lnTo>
                      <a:lnTo>
                        <a:pt x="73" y="186"/>
                      </a:lnTo>
                      <a:lnTo>
                        <a:pt x="75" y="190"/>
                      </a:lnTo>
                      <a:lnTo>
                        <a:pt x="77" y="187"/>
                      </a:lnTo>
                      <a:lnTo>
                        <a:pt x="79" y="177"/>
                      </a:lnTo>
                      <a:lnTo>
                        <a:pt x="80" y="163"/>
                      </a:lnTo>
                      <a:lnTo>
                        <a:pt x="82" y="147"/>
                      </a:lnTo>
                      <a:lnTo>
                        <a:pt x="84" y="132"/>
                      </a:lnTo>
                      <a:lnTo>
                        <a:pt x="85" y="122"/>
                      </a:lnTo>
                      <a:lnTo>
                        <a:pt x="87" y="116"/>
                      </a:lnTo>
                      <a:lnTo>
                        <a:pt x="89" y="116"/>
                      </a:lnTo>
                      <a:lnTo>
                        <a:pt x="91" y="121"/>
                      </a:lnTo>
                      <a:lnTo>
                        <a:pt x="92" y="128"/>
                      </a:lnTo>
                      <a:lnTo>
                        <a:pt x="94" y="135"/>
                      </a:lnTo>
                      <a:lnTo>
                        <a:pt x="96" y="141"/>
                      </a:lnTo>
                      <a:lnTo>
                        <a:pt x="97" y="143"/>
                      </a:lnTo>
                      <a:lnTo>
                        <a:pt x="99" y="142"/>
                      </a:lnTo>
                      <a:lnTo>
                        <a:pt x="101" y="138"/>
                      </a:lnTo>
                      <a:lnTo>
                        <a:pt x="103" y="134"/>
                      </a:lnTo>
                      <a:lnTo>
                        <a:pt x="104" y="131"/>
                      </a:lnTo>
                      <a:lnTo>
                        <a:pt x="106" y="131"/>
                      </a:lnTo>
                      <a:lnTo>
                        <a:pt x="107" y="134"/>
                      </a:lnTo>
                      <a:lnTo>
                        <a:pt x="109" y="142"/>
                      </a:lnTo>
                      <a:lnTo>
                        <a:pt x="111" y="152"/>
                      </a:lnTo>
                      <a:lnTo>
                        <a:pt x="113" y="162"/>
                      </a:lnTo>
                      <a:lnTo>
                        <a:pt x="114" y="171"/>
                      </a:lnTo>
                      <a:lnTo>
                        <a:pt x="116" y="176"/>
                      </a:lnTo>
                      <a:lnTo>
                        <a:pt x="118" y="176"/>
                      </a:lnTo>
                      <a:lnTo>
                        <a:pt x="119" y="170"/>
                      </a:lnTo>
                      <a:lnTo>
                        <a:pt x="121" y="160"/>
                      </a:lnTo>
                      <a:lnTo>
                        <a:pt x="123" y="147"/>
                      </a:lnTo>
                      <a:lnTo>
                        <a:pt x="125" y="133"/>
                      </a:lnTo>
                      <a:lnTo>
                        <a:pt x="126" y="120"/>
                      </a:lnTo>
                      <a:lnTo>
                        <a:pt x="128" y="108"/>
                      </a:lnTo>
                      <a:lnTo>
                        <a:pt x="130" y="100"/>
                      </a:lnTo>
                      <a:lnTo>
                        <a:pt x="131" y="96"/>
                      </a:lnTo>
                      <a:lnTo>
                        <a:pt x="133" y="97"/>
                      </a:lnTo>
                      <a:lnTo>
                        <a:pt x="135" y="100"/>
                      </a:lnTo>
                      <a:lnTo>
                        <a:pt x="137" y="107"/>
                      </a:lnTo>
                      <a:lnTo>
                        <a:pt x="138" y="115"/>
                      </a:lnTo>
                      <a:lnTo>
                        <a:pt x="140" y="125"/>
                      </a:lnTo>
                      <a:lnTo>
                        <a:pt x="142" y="134"/>
                      </a:lnTo>
                      <a:lnTo>
                        <a:pt x="143" y="141"/>
                      </a:lnTo>
                      <a:lnTo>
                        <a:pt x="145" y="147"/>
                      </a:lnTo>
                      <a:lnTo>
                        <a:pt x="147" y="149"/>
                      </a:lnTo>
                      <a:lnTo>
                        <a:pt x="149" y="147"/>
                      </a:lnTo>
                      <a:lnTo>
                        <a:pt x="150" y="142"/>
                      </a:lnTo>
                      <a:lnTo>
                        <a:pt x="152" y="132"/>
                      </a:lnTo>
                      <a:lnTo>
                        <a:pt x="154" y="120"/>
                      </a:lnTo>
                      <a:lnTo>
                        <a:pt x="155" y="105"/>
                      </a:lnTo>
                      <a:lnTo>
                        <a:pt x="157" y="90"/>
                      </a:lnTo>
                      <a:lnTo>
                        <a:pt x="159" y="74"/>
                      </a:lnTo>
                      <a:lnTo>
                        <a:pt x="160" y="61"/>
                      </a:lnTo>
                      <a:lnTo>
                        <a:pt x="162" y="51"/>
                      </a:lnTo>
                      <a:lnTo>
                        <a:pt x="164" y="45"/>
                      </a:lnTo>
                      <a:lnTo>
                        <a:pt x="166" y="43"/>
                      </a:lnTo>
                      <a:lnTo>
                        <a:pt x="167" y="45"/>
                      </a:lnTo>
                      <a:lnTo>
                        <a:pt x="169" y="51"/>
                      </a:lnTo>
                      <a:lnTo>
                        <a:pt x="171" y="60"/>
                      </a:lnTo>
                      <a:lnTo>
                        <a:pt x="172" y="71"/>
                      </a:lnTo>
                      <a:lnTo>
                        <a:pt x="174" y="84"/>
                      </a:lnTo>
                      <a:lnTo>
                        <a:pt x="176" y="97"/>
                      </a:lnTo>
                      <a:lnTo>
                        <a:pt x="178" y="108"/>
                      </a:lnTo>
                      <a:lnTo>
                        <a:pt x="179" y="117"/>
                      </a:lnTo>
                      <a:lnTo>
                        <a:pt x="181" y="123"/>
                      </a:lnTo>
                      <a:lnTo>
                        <a:pt x="183" y="124"/>
                      </a:lnTo>
                      <a:lnTo>
                        <a:pt x="184" y="120"/>
                      </a:lnTo>
                      <a:lnTo>
                        <a:pt x="186" y="113"/>
                      </a:lnTo>
                      <a:lnTo>
                        <a:pt x="188" y="102"/>
                      </a:lnTo>
                      <a:lnTo>
                        <a:pt x="190" y="89"/>
                      </a:lnTo>
                      <a:lnTo>
                        <a:pt x="191" y="78"/>
                      </a:lnTo>
                      <a:lnTo>
                        <a:pt x="193" y="69"/>
                      </a:lnTo>
                      <a:lnTo>
                        <a:pt x="195" y="64"/>
                      </a:lnTo>
                      <a:lnTo>
                        <a:pt x="196" y="63"/>
                      </a:lnTo>
                      <a:lnTo>
                        <a:pt x="198" y="68"/>
                      </a:lnTo>
                      <a:lnTo>
                        <a:pt x="200" y="76"/>
                      </a:lnTo>
                      <a:lnTo>
                        <a:pt x="202" y="86"/>
                      </a:lnTo>
                      <a:lnTo>
                        <a:pt x="203" y="96"/>
                      </a:lnTo>
                      <a:lnTo>
                        <a:pt x="205" y="105"/>
                      </a:lnTo>
                      <a:lnTo>
                        <a:pt x="207" y="110"/>
                      </a:lnTo>
                      <a:lnTo>
                        <a:pt x="208" y="113"/>
                      </a:lnTo>
                      <a:lnTo>
                        <a:pt x="210" y="112"/>
                      </a:lnTo>
                      <a:lnTo>
                        <a:pt x="212" y="108"/>
                      </a:lnTo>
                      <a:lnTo>
                        <a:pt x="214" y="103"/>
                      </a:lnTo>
                      <a:lnTo>
                        <a:pt x="215" y="97"/>
                      </a:lnTo>
                      <a:lnTo>
                        <a:pt x="217" y="92"/>
                      </a:lnTo>
                      <a:lnTo>
                        <a:pt x="219" y="89"/>
                      </a:lnTo>
                      <a:lnTo>
                        <a:pt x="220" y="86"/>
                      </a:lnTo>
                      <a:lnTo>
                        <a:pt x="222" y="86"/>
                      </a:lnTo>
                      <a:lnTo>
                        <a:pt x="224" y="86"/>
                      </a:lnTo>
                      <a:lnTo>
                        <a:pt x="226" y="88"/>
                      </a:lnTo>
                      <a:lnTo>
                        <a:pt x="227" y="91"/>
                      </a:lnTo>
                      <a:lnTo>
                        <a:pt x="229" y="95"/>
                      </a:lnTo>
                      <a:lnTo>
                        <a:pt x="231" y="100"/>
                      </a:lnTo>
                      <a:lnTo>
                        <a:pt x="232" y="107"/>
                      </a:lnTo>
                      <a:lnTo>
                        <a:pt x="234" y="113"/>
                      </a:lnTo>
                      <a:lnTo>
                        <a:pt x="236" y="119"/>
                      </a:lnTo>
                      <a:lnTo>
                        <a:pt x="238" y="125"/>
                      </a:lnTo>
                      <a:lnTo>
                        <a:pt x="239" y="128"/>
                      </a:lnTo>
                      <a:lnTo>
                        <a:pt x="241" y="128"/>
                      </a:lnTo>
                      <a:lnTo>
                        <a:pt x="242" y="125"/>
                      </a:lnTo>
                      <a:lnTo>
                        <a:pt x="244" y="119"/>
                      </a:lnTo>
                      <a:lnTo>
                        <a:pt x="246" y="112"/>
                      </a:lnTo>
                      <a:lnTo>
                        <a:pt x="248" y="104"/>
                      </a:lnTo>
                      <a:lnTo>
                        <a:pt x="250" y="99"/>
                      </a:lnTo>
                      <a:lnTo>
                        <a:pt x="251" y="97"/>
                      </a:lnTo>
                      <a:lnTo>
                        <a:pt x="253" y="99"/>
                      </a:lnTo>
                      <a:lnTo>
                        <a:pt x="254" y="105"/>
                      </a:lnTo>
                      <a:lnTo>
                        <a:pt x="256" y="115"/>
                      </a:lnTo>
                      <a:lnTo>
                        <a:pt x="258" y="127"/>
                      </a:lnTo>
                      <a:lnTo>
                        <a:pt x="260" y="139"/>
                      </a:lnTo>
                      <a:lnTo>
                        <a:pt x="262" y="148"/>
                      </a:lnTo>
                      <a:lnTo>
                        <a:pt x="263" y="154"/>
                      </a:lnTo>
                      <a:lnTo>
                        <a:pt x="265" y="156"/>
                      </a:lnTo>
                      <a:lnTo>
                        <a:pt x="266" y="152"/>
                      </a:lnTo>
                      <a:lnTo>
                        <a:pt x="268" y="144"/>
                      </a:lnTo>
                      <a:lnTo>
                        <a:pt x="270" y="134"/>
                      </a:lnTo>
                      <a:lnTo>
                        <a:pt x="272" y="122"/>
                      </a:lnTo>
                      <a:lnTo>
                        <a:pt x="274" y="111"/>
                      </a:lnTo>
                      <a:lnTo>
                        <a:pt x="275" y="102"/>
                      </a:lnTo>
                      <a:lnTo>
                        <a:pt x="277" y="96"/>
                      </a:lnTo>
                      <a:lnTo>
                        <a:pt x="278" y="93"/>
                      </a:lnTo>
                      <a:lnTo>
                        <a:pt x="280" y="94"/>
                      </a:lnTo>
                      <a:lnTo>
                        <a:pt x="282" y="98"/>
                      </a:lnTo>
                      <a:lnTo>
                        <a:pt x="284" y="105"/>
                      </a:lnTo>
                      <a:lnTo>
                        <a:pt x="285" y="114"/>
                      </a:lnTo>
                      <a:lnTo>
                        <a:pt x="287" y="123"/>
                      </a:lnTo>
                      <a:lnTo>
                        <a:pt x="289" y="133"/>
                      </a:lnTo>
                      <a:lnTo>
                        <a:pt x="290" y="141"/>
                      </a:lnTo>
                      <a:lnTo>
                        <a:pt x="292" y="146"/>
                      </a:lnTo>
                      <a:lnTo>
                        <a:pt x="294" y="147"/>
                      </a:lnTo>
                      <a:lnTo>
                        <a:pt x="296" y="145"/>
                      </a:lnTo>
                      <a:lnTo>
                        <a:pt x="297" y="138"/>
                      </a:lnTo>
                      <a:lnTo>
                        <a:pt x="299" y="127"/>
                      </a:lnTo>
                      <a:lnTo>
                        <a:pt x="301" y="115"/>
                      </a:lnTo>
                      <a:lnTo>
                        <a:pt x="302" y="102"/>
                      </a:lnTo>
                      <a:lnTo>
                        <a:pt x="304" y="90"/>
                      </a:lnTo>
                      <a:lnTo>
                        <a:pt x="306" y="81"/>
                      </a:lnTo>
                      <a:lnTo>
                        <a:pt x="308" y="76"/>
                      </a:lnTo>
                      <a:lnTo>
                        <a:pt x="309" y="76"/>
                      </a:lnTo>
                      <a:lnTo>
                        <a:pt x="311" y="80"/>
                      </a:lnTo>
                      <a:lnTo>
                        <a:pt x="313" y="88"/>
                      </a:lnTo>
                      <a:lnTo>
                        <a:pt x="314" y="98"/>
                      </a:lnTo>
                      <a:lnTo>
                        <a:pt x="316" y="107"/>
                      </a:lnTo>
                      <a:lnTo>
                        <a:pt x="318" y="116"/>
                      </a:lnTo>
                      <a:lnTo>
                        <a:pt x="320" y="123"/>
                      </a:lnTo>
                      <a:lnTo>
                        <a:pt x="321" y="129"/>
                      </a:lnTo>
                      <a:lnTo>
                        <a:pt x="323" y="133"/>
                      </a:lnTo>
                      <a:lnTo>
                        <a:pt x="325" y="136"/>
                      </a:lnTo>
                      <a:lnTo>
                        <a:pt x="326" y="140"/>
                      </a:lnTo>
                      <a:lnTo>
                        <a:pt x="328" y="144"/>
                      </a:lnTo>
                      <a:lnTo>
                        <a:pt x="330" y="148"/>
                      </a:lnTo>
                      <a:lnTo>
                        <a:pt x="332" y="152"/>
                      </a:lnTo>
                      <a:lnTo>
                        <a:pt x="333" y="155"/>
                      </a:lnTo>
                      <a:lnTo>
                        <a:pt x="335" y="154"/>
                      </a:lnTo>
                      <a:lnTo>
                        <a:pt x="337" y="151"/>
                      </a:lnTo>
                      <a:lnTo>
                        <a:pt x="338" y="143"/>
                      </a:lnTo>
                      <a:lnTo>
                        <a:pt x="340" y="133"/>
                      </a:lnTo>
                      <a:lnTo>
                        <a:pt x="342" y="123"/>
                      </a:lnTo>
                      <a:lnTo>
                        <a:pt x="344" y="113"/>
                      </a:lnTo>
                      <a:lnTo>
                        <a:pt x="345" y="107"/>
                      </a:lnTo>
                      <a:lnTo>
                        <a:pt x="347" y="106"/>
                      </a:lnTo>
                      <a:lnTo>
                        <a:pt x="349" y="110"/>
                      </a:lnTo>
                      <a:lnTo>
                        <a:pt x="350" y="120"/>
                      </a:lnTo>
                      <a:lnTo>
                        <a:pt x="352" y="131"/>
                      </a:lnTo>
                      <a:lnTo>
                        <a:pt x="354" y="144"/>
                      </a:lnTo>
                      <a:lnTo>
                        <a:pt x="356" y="154"/>
                      </a:lnTo>
                      <a:lnTo>
                        <a:pt x="357" y="159"/>
                      </a:lnTo>
                      <a:lnTo>
                        <a:pt x="359" y="160"/>
                      </a:lnTo>
                      <a:lnTo>
                        <a:pt x="361" y="155"/>
                      </a:lnTo>
                      <a:lnTo>
                        <a:pt x="362" y="146"/>
                      </a:lnTo>
                      <a:lnTo>
                        <a:pt x="364" y="136"/>
                      </a:lnTo>
                      <a:lnTo>
                        <a:pt x="366" y="127"/>
                      </a:lnTo>
                      <a:lnTo>
                        <a:pt x="367" y="121"/>
                      </a:lnTo>
                      <a:lnTo>
                        <a:pt x="369" y="120"/>
                      </a:lnTo>
                      <a:lnTo>
                        <a:pt x="371" y="122"/>
                      </a:lnTo>
                      <a:lnTo>
                        <a:pt x="373" y="128"/>
                      </a:lnTo>
                      <a:lnTo>
                        <a:pt x="374" y="134"/>
                      </a:lnTo>
                      <a:lnTo>
                        <a:pt x="376" y="138"/>
                      </a:lnTo>
                      <a:lnTo>
                        <a:pt x="378" y="138"/>
                      </a:lnTo>
                      <a:lnTo>
                        <a:pt x="379" y="134"/>
                      </a:lnTo>
                      <a:lnTo>
                        <a:pt x="381" y="125"/>
                      </a:lnTo>
                      <a:lnTo>
                        <a:pt x="383" y="114"/>
                      </a:lnTo>
                      <a:lnTo>
                        <a:pt x="385" y="103"/>
                      </a:lnTo>
                      <a:lnTo>
                        <a:pt x="386" y="96"/>
                      </a:lnTo>
                      <a:lnTo>
                        <a:pt x="388" y="94"/>
                      </a:lnTo>
                      <a:lnTo>
                        <a:pt x="390" y="100"/>
                      </a:lnTo>
                      <a:lnTo>
                        <a:pt x="391" y="111"/>
                      </a:lnTo>
                      <a:lnTo>
                        <a:pt x="393" y="128"/>
                      </a:lnTo>
                      <a:lnTo>
                        <a:pt x="395" y="145"/>
                      </a:lnTo>
                      <a:lnTo>
                        <a:pt x="397" y="159"/>
                      </a:lnTo>
                      <a:lnTo>
                        <a:pt x="398" y="167"/>
                      </a:lnTo>
                      <a:lnTo>
                        <a:pt x="400" y="167"/>
                      </a:lnTo>
                      <a:lnTo>
                        <a:pt x="402" y="159"/>
                      </a:lnTo>
                      <a:lnTo>
                        <a:pt x="403" y="142"/>
                      </a:lnTo>
                      <a:lnTo>
                        <a:pt x="405" y="122"/>
                      </a:lnTo>
                      <a:lnTo>
                        <a:pt x="407" y="101"/>
                      </a:lnTo>
                      <a:lnTo>
                        <a:pt x="408" y="83"/>
                      </a:lnTo>
                      <a:lnTo>
                        <a:pt x="410" y="70"/>
                      </a:lnTo>
                      <a:lnTo>
                        <a:pt x="412" y="63"/>
                      </a:lnTo>
                      <a:lnTo>
                        <a:pt x="413" y="63"/>
                      </a:lnTo>
                      <a:lnTo>
                        <a:pt x="415" y="69"/>
                      </a:lnTo>
                      <a:lnTo>
                        <a:pt x="417" y="77"/>
                      </a:lnTo>
                      <a:lnTo>
                        <a:pt x="419" y="85"/>
                      </a:lnTo>
                      <a:lnTo>
                        <a:pt x="420" y="91"/>
                      </a:lnTo>
                      <a:lnTo>
                        <a:pt x="422" y="94"/>
                      </a:lnTo>
                      <a:lnTo>
                        <a:pt x="424" y="94"/>
                      </a:lnTo>
                      <a:lnTo>
                        <a:pt x="425" y="91"/>
                      </a:lnTo>
                      <a:lnTo>
                        <a:pt x="427" y="88"/>
                      </a:lnTo>
                      <a:lnTo>
                        <a:pt x="429" y="85"/>
                      </a:lnTo>
                      <a:lnTo>
                        <a:pt x="431" y="85"/>
                      </a:lnTo>
                      <a:lnTo>
                        <a:pt x="432" y="87"/>
                      </a:lnTo>
                      <a:lnTo>
                        <a:pt x="434" y="91"/>
                      </a:lnTo>
                      <a:lnTo>
                        <a:pt x="436" y="97"/>
                      </a:lnTo>
                      <a:lnTo>
                        <a:pt x="437" y="103"/>
                      </a:lnTo>
                      <a:lnTo>
                        <a:pt x="439" y="108"/>
                      </a:lnTo>
                      <a:lnTo>
                        <a:pt x="441" y="111"/>
                      </a:lnTo>
                      <a:lnTo>
                        <a:pt x="443" y="112"/>
                      </a:lnTo>
                      <a:lnTo>
                        <a:pt x="444" y="110"/>
                      </a:lnTo>
                      <a:lnTo>
                        <a:pt x="446" y="107"/>
                      </a:lnTo>
                      <a:lnTo>
                        <a:pt x="448" y="103"/>
                      </a:lnTo>
                      <a:lnTo>
                        <a:pt x="449" y="99"/>
                      </a:lnTo>
                      <a:lnTo>
                        <a:pt x="451" y="96"/>
                      </a:lnTo>
                      <a:lnTo>
                        <a:pt x="453" y="93"/>
                      </a:lnTo>
                      <a:lnTo>
                        <a:pt x="455" y="91"/>
                      </a:lnTo>
                      <a:lnTo>
                        <a:pt x="456" y="89"/>
                      </a:lnTo>
                      <a:lnTo>
                        <a:pt x="458" y="87"/>
                      </a:lnTo>
                      <a:lnTo>
                        <a:pt x="460" y="85"/>
                      </a:lnTo>
                      <a:lnTo>
                        <a:pt x="461" y="82"/>
                      </a:lnTo>
                      <a:lnTo>
                        <a:pt x="463" y="79"/>
                      </a:lnTo>
                      <a:lnTo>
                        <a:pt x="465" y="77"/>
                      </a:lnTo>
                      <a:lnTo>
                        <a:pt x="467" y="74"/>
                      </a:lnTo>
                      <a:lnTo>
                        <a:pt x="468" y="73"/>
                      </a:lnTo>
                      <a:lnTo>
                        <a:pt x="470" y="73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5" y="72"/>
                      </a:lnTo>
                      <a:lnTo>
                        <a:pt x="477" y="72"/>
                      </a:lnTo>
                      <a:lnTo>
                        <a:pt x="479" y="72"/>
                      </a:lnTo>
                      <a:lnTo>
                        <a:pt x="480" y="73"/>
                      </a:lnTo>
                      <a:lnTo>
                        <a:pt x="482" y="76"/>
                      </a:lnTo>
                      <a:lnTo>
                        <a:pt x="484" y="82"/>
                      </a:lnTo>
                      <a:lnTo>
                        <a:pt x="485" y="90"/>
                      </a:lnTo>
                      <a:lnTo>
                        <a:pt x="487" y="101"/>
                      </a:lnTo>
                      <a:lnTo>
                        <a:pt x="489" y="113"/>
                      </a:lnTo>
                      <a:lnTo>
                        <a:pt x="491" y="124"/>
                      </a:lnTo>
                      <a:lnTo>
                        <a:pt x="492" y="131"/>
                      </a:lnTo>
                      <a:lnTo>
                        <a:pt x="494" y="134"/>
                      </a:lnTo>
                      <a:lnTo>
                        <a:pt x="496" y="130"/>
                      </a:lnTo>
                      <a:lnTo>
                        <a:pt x="497" y="120"/>
                      </a:lnTo>
                      <a:lnTo>
                        <a:pt x="499" y="105"/>
                      </a:lnTo>
                      <a:lnTo>
                        <a:pt x="501" y="89"/>
                      </a:lnTo>
                      <a:lnTo>
                        <a:pt x="503" y="72"/>
                      </a:lnTo>
                      <a:lnTo>
                        <a:pt x="504" y="59"/>
                      </a:lnTo>
                      <a:lnTo>
                        <a:pt x="506" y="51"/>
                      </a:lnTo>
                      <a:lnTo>
                        <a:pt x="508" y="49"/>
                      </a:lnTo>
                      <a:lnTo>
                        <a:pt x="509" y="53"/>
                      </a:lnTo>
                      <a:lnTo>
                        <a:pt x="511" y="62"/>
                      </a:lnTo>
                      <a:lnTo>
                        <a:pt x="513" y="73"/>
                      </a:lnTo>
                      <a:lnTo>
                        <a:pt x="515" y="84"/>
                      </a:lnTo>
                      <a:lnTo>
                        <a:pt x="516" y="92"/>
                      </a:lnTo>
                      <a:lnTo>
                        <a:pt x="518" y="97"/>
                      </a:lnTo>
                      <a:lnTo>
                        <a:pt x="520" y="98"/>
                      </a:lnTo>
                      <a:lnTo>
                        <a:pt x="521" y="97"/>
                      </a:lnTo>
                      <a:lnTo>
                        <a:pt x="523" y="96"/>
                      </a:lnTo>
                      <a:lnTo>
                        <a:pt x="525" y="95"/>
                      </a:lnTo>
                      <a:lnTo>
                        <a:pt x="527" y="96"/>
                      </a:lnTo>
                      <a:lnTo>
                        <a:pt x="528" y="101"/>
                      </a:lnTo>
                      <a:lnTo>
                        <a:pt x="530" y="108"/>
                      </a:lnTo>
                      <a:lnTo>
                        <a:pt x="532" y="117"/>
                      </a:lnTo>
                      <a:lnTo>
                        <a:pt x="533" y="125"/>
                      </a:lnTo>
                      <a:lnTo>
                        <a:pt x="535" y="129"/>
                      </a:lnTo>
                      <a:lnTo>
                        <a:pt x="537" y="129"/>
                      </a:lnTo>
                      <a:lnTo>
                        <a:pt x="539" y="124"/>
                      </a:lnTo>
                      <a:lnTo>
                        <a:pt x="540" y="113"/>
                      </a:lnTo>
                      <a:lnTo>
                        <a:pt x="542" y="98"/>
                      </a:lnTo>
                      <a:lnTo>
                        <a:pt x="543" y="81"/>
                      </a:lnTo>
                      <a:lnTo>
                        <a:pt x="545" y="64"/>
                      </a:lnTo>
                      <a:lnTo>
                        <a:pt x="547" y="51"/>
                      </a:lnTo>
                      <a:lnTo>
                        <a:pt x="549" y="43"/>
                      </a:lnTo>
                      <a:lnTo>
                        <a:pt x="551" y="42"/>
                      </a:lnTo>
                      <a:lnTo>
                        <a:pt x="552" y="47"/>
                      </a:lnTo>
                      <a:lnTo>
                        <a:pt x="554" y="57"/>
                      </a:lnTo>
                      <a:lnTo>
                        <a:pt x="555" y="72"/>
                      </a:lnTo>
                      <a:lnTo>
                        <a:pt x="557" y="88"/>
                      </a:lnTo>
                      <a:lnTo>
                        <a:pt x="559" y="103"/>
                      </a:lnTo>
                      <a:lnTo>
                        <a:pt x="561" y="114"/>
                      </a:lnTo>
                      <a:lnTo>
                        <a:pt x="563" y="121"/>
                      </a:lnTo>
                      <a:lnTo>
                        <a:pt x="564" y="123"/>
                      </a:lnTo>
                      <a:lnTo>
                        <a:pt x="566" y="119"/>
                      </a:lnTo>
                      <a:lnTo>
                        <a:pt x="567" y="112"/>
                      </a:lnTo>
                      <a:lnTo>
                        <a:pt x="569" y="102"/>
                      </a:lnTo>
                      <a:lnTo>
                        <a:pt x="571" y="92"/>
                      </a:lnTo>
                      <a:lnTo>
                        <a:pt x="573" y="84"/>
                      </a:lnTo>
                      <a:lnTo>
                        <a:pt x="574" y="80"/>
                      </a:lnTo>
                      <a:lnTo>
                        <a:pt x="576" y="79"/>
                      </a:lnTo>
                      <a:lnTo>
                        <a:pt x="578" y="83"/>
                      </a:lnTo>
                      <a:lnTo>
                        <a:pt x="579" y="90"/>
                      </a:lnTo>
                      <a:lnTo>
                        <a:pt x="581" y="98"/>
                      </a:lnTo>
                      <a:lnTo>
                        <a:pt x="583" y="105"/>
                      </a:lnTo>
                      <a:lnTo>
                        <a:pt x="585" y="110"/>
                      </a:lnTo>
                      <a:lnTo>
                        <a:pt x="586" y="110"/>
                      </a:lnTo>
                      <a:lnTo>
                        <a:pt x="588" y="106"/>
                      </a:lnTo>
                      <a:lnTo>
                        <a:pt x="590" y="99"/>
                      </a:lnTo>
                      <a:lnTo>
                        <a:pt x="591" y="89"/>
                      </a:lnTo>
                      <a:lnTo>
                        <a:pt x="593" y="78"/>
                      </a:lnTo>
                      <a:lnTo>
                        <a:pt x="595" y="70"/>
                      </a:lnTo>
                      <a:lnTo>
                        <a:pt x="597" y="65"/>
                      </a:lnTo>
                      <a:lnTo>
                        <a:pt x="598" y="64"/>
                      </a:lnTo>
                      <a:lnTo>
                        <a:pt x="600" y="67"/>
                      </a:lnTo>
                      <a:lnTo>
                        <a:pt x="602" y="72"/>
                      </a:lnTo>
                      <a:lnTo>
                        <a:pt x="603" y="77"/>
                      </a:lnTo>
                      <a:lnTo>
                        <a:pt x="605" y="82"/>
                      </a:lnTo>
                      <a:lnTo>
                        <a:pt x="607" y="83"/>
                      </a:lnTo>
                      <a:lnTo>
                        <a:pt x="608" y="82"/>
                      </a:lnTo>
                      <a:lnTo>
                        <a:pt x="610" y="78"/>
                      </a:lnTo>
                      <a:lnTo>
                        <a:pt x="612" y="73"/>
                      </a:lnTo>
                      <a:lnTo>
                        <a:pt x="614" y="70"/>
                      </a:lnTo>
                      <a:lnTo>
                        <a:pt x="615" y="71"/>
                      </a:lnTo>
                      <a:lnTo>
                        <a:pt x="617" y="75"/>
                      </a:lnTo>
                      <a:lnTo>
                        <a:pt x="619" y="84"/>
                      </a:lnTo>
                      <a:lnTo>
                        <a:pt x="620" y="96"/>
                      </a:lnTo>
                      <a:lnTo>
                        <a:pt x="622" y="108"/>
                      </a:lnTo>
                      <a:lnTo>
                        <a:pt x="624" y="117"/>
                      </a:lnTo>
                      <a:lnTo>
                        <a:pt x="626" y="121"/>
                      </a:lnTo>
                      <a:lnTo>
                        <a:pt x="627" y="119"/>
                      </a:lnTo>
                      <a:lnTo>
                        <a:pt x="629" y="109"/>
                      </a:lnTo>
                      <a:lnTo>
                        <a:pt x="631" y="94"/>
                      </a:lnTo>
                      <a:lnTo>
                        <a:pt x="632" y="76"/>
                      </a:lnTo>
                      <a:lnTo>
                        <a:pt x="634" y="59"/>
                      </a:lnTo>
                      <a:lnTo>
                        <a:pt x="636" y="46"/>
                      </a:lnTo>
                      <a:lnTo>
                        <a:pt x="638" y="40"/>
                      </a:lnTo>
                      <a:lnTo>
                        <a:pt x="639" y="41"/>
                      </a:lnTo>
                      <a:lnTo>
                        <a:pt x="641" y="50"/>
                      </a:lnTo>
                      <a:lnTo>
                        <a:pt x="643" y="63"/>
                      </a:lnTo>
                      <a:lnTo>
                        <a:pt x="644" y="79"/>
                      </a:lnTo>
                      <a:lnTo>
                        <a:pt x="646" y="93"/>
                      </a:lnTo>
                      <a:lnTo>
                        <a:pt x="648" y="104"/>
                      </a:lnTo>
                      <a:lnTo>
                        <a:pt x="650" y="109"/>
                      </a:lnTo>
                      <a:lnTo>
                        <a:pt x="651" y="109"/>
                      </a:lnTo>
                      <a:lnTo>
                        <a:pt x="653" y="105"/>
                      </a:lnTo>
                      <a:lnTo>
                        <a:pt x="655" y="98"/>
                      </a:lnTo>
                      <a:lnTo>
                        <a:pt x="656" y="90"/>
                      </a:lnTo>
                      <a:lnTo>
                        <a:pt x="658" y="84"/>
                      </a:lnTo>
                      <a:lnTo>
                        <a:pt x="660" y="80"/>
                      </a:lnTo>
                      <a:lnTo>
                        <a:pt x="662" y="79"/>
                      </a:lnTo>
                      <a:lnTo>
                        <a:pt x="663" y="80"/>
                      </a:lnTo>
                      <a:lnTo>
                        <a:pt x="665" y="82"/>
                      </a:lnTo>
                      <a:lnTo>
                        <a:pt x="667" y="84"/>
                      </a:lnTo>
                      <a:lnTo>
                        <a:pt x="668" y="86"/>
                      </a:lnTo>
                      <a:lnTo>
                        <a:pt x="670" y="87"/>
                      </a:lnTo>
                      <a:lnTo>
                        <a:pt x="672" y="87"/>
                      </a:lnTo>
                      <a:lnTo>
                        <a:pt x="674" y="87"/>
                      </a:lnTo>
                      <a:lnTo>
                        <a:pt x="675" y="87"/>
                      </a:lnTo>
                      <a:lnTo>
                        <a:pt x="677" y="88"/>
                      </a:lnTo>
                      <a:lnTo>
                        <a:pt x="678" y="89"/>
                      </a:lnTo>
                      <a:lnTo>
                        <a:pt x="680" y="90"/>
                      </a:lnTo>
                      <a:lnTo>
                        <a:pt x="682" y="90"/>
                      </a:lnTo>
                      <a:lnTo>
                        <a:pt x="684" y="89"/>
                      </a:lnTo>
                      <a:lnTo>
                        <a:pt x="686" y="85"/>
                      </a:lnTo>
                      <a:lnTo>
                        <a:pt x="687" y="79"/>
                      </a:lnTo>
                      <a:lnTo>
                        <a:pt x="689" y="72"/>
                      </a:lnTo>
                      <a:lnTo>
                        <a:pt x="690" y="65"/>
                      </a:lnTo>
                      <a:lnTo>
                        <a:pt x="692" y="60"/>
                      </a:lnTo>
                      <a:lnTo>
                        <a:pt x="694" y="59"/>
                      </a:lnTo>
                      <a:lnTo>
                        <a:pt x="696" y="62"/>
                      </a:lnTo>
                      <a:lnTo>
                        <a:pt x="698" y="69"/>
                      </a:lnTo>
                      <a:lnTo>
                        <a:pt x="699" y="80"/>
                      </a:lnTo>
                      <a:lnTo>
                        <a:pt x="701" y="92"/>
                      </a:lnTo>
                      <a:lnTo>
                        <a:pt x="702" y="103"/>
                      </a:lnTo>
                      <a:lnTo>
                        <a:pt x="704" y="111"/>
                      </a:lnTo>
                      <a:lnTo>
                        <a:pt x="706" y="114"/>
                      </a:lnTo>
                      <a:lnTo>
                        <a:pt x="708" y="112"/>
                      </a:lnTo>
                      <a:lnTo>
                        <a:pt x="710" y="105"/>
                      </a:lnTo>
                      <a:lnTo>
                        <a:pt x="711" y="95"/>
                      </a:lnTo>
                      <a:lnTo>
                        <a:pt x="713" y="85"/>
                      </a:lnTo>
                      <a:lnTo>
                        <a:pt x="714" y="77"/>
                      </a:lnTo>
                      <a:lnTo>
                        <a:pt x="716" y="72"/>
                      </a:lnTo>
                      <a:lnTo>
                        <a:pt x="718" y="73"/>
                      </a:lnTo>
                      <a:lnTo>
                        <a:pt x="720" y="79"/>
                      </a:lnTo>
                      <a:lnTo>
                        <a:pt x="721" y="89"/>
                      </a:lnTo>
                      <a:lnTo>
                        <a:pt x="723" y="101"/>
                      </a:lnTo>
                      <a:lnTo>
                        <a:pt x="725" y="111"/>
                      </a:lnTo>
                      <a:lnTo>
                        <a:pt x="726" y="119"/>
                      </a:lnTo>
                      <a:lnTo>
                        <a:pt x="728" y="122"/>
                      </a:lnTo>
                      <a:lnTo>
                        <a:pt x="730" y="119"/>
                      </a:lnTo>
                      <a:lnTo>
                        <a:pt x="732" y="111"/>
                      </a:lnTo>
                      <a:lnTo>
                        <a:pt x="733" y="99"/>
                      </a:lnTo>
                      <a:lnTo>
                        <a:pt x="735" y="86"/>
                      </a:lnTo>
                      <a:lnTo>
                        <a:pt x="737" y="74"/>
                      </a:lnTo>
                      <a:lnTo>
                        <a:pt x="738" y="67"/>
                      </a:lnTo>
                      <a:lnTo>
                        <a:pt x="740" y="65"/>
                      </a:lnTo>
                      <a:lnTo>
                        <a:pt x="742" y="69"/>
                      </a:lnTo>
                      <a:lnTo>
                        <a:pt x="744" y="77"/>
                      </a:lnTo>
                      <a:lnTo>
                        <a:pt x="745" y="90"/>
                      </a:lnTo>
                      <a:lnTo>
                        <a:pt x="747" y="103"/>
                      </a:lnTo>
                      <a:lnTo>
                        <a:pt x="749" y="115"/>
                      </a:lnTo>
                      <a:lnTo>
                        <a:pt x="750" y="123"/>
                      </a:lnTo>
                      <a:lnTo>
                        <a:pt x="752" y="127"/>
                      </a:lnTo>
                      <a:lnTo>
                        <a:pt x="754" y="125"/>
                      </a:lnTo>
                      <a:lnTo>
                        <a:pt x="756" y="119"/>
                      </a:lnTo>
                      <a:lnTo>
                        <a:pt x="757" y="110"/>
                      </a:lnTo>
                      <a:lnTo>
                        <a:pt x="759" y="101"/>
                      </a:lnTo>
                      <a:lnTo>
                        <a:pt x="761" y="93"/>
                      </a:lnTo>
                      <a:lnTo>
                        <a:pt x="762" y="89"/>
                      </a:lnTo>
                      <a:lnTo>
                        <a:pt x="764" y="88"/>
                      </a:lnTo>
                      <a:lnTo>
                        <a:pt x="766" y="91"/>
                      </a:lnTo>
                      <a:lnTo>
                        <a:pt x="768" y="97"/>
                      </a:lnTo>
                      <a:lnTo>
                        <a:pt x="769" y="105"/>
                      </a:lnTo>
                      <a:lnTo>
                        <a:pt x="771" y="113"/>
                      </a:lnTo>
                      <a:lnTo>
                        <a:pt x="773" y="118"/>
                      </a:lnTo>
                      <a:lnTo>
                        <a:pt x="774" y="121"/>
                      </a:lnTo>
                      <a:lnTo>
                        <a:pt x="776" y="120"/>
                      </a:lnTo>
                      <a:lnTo>
                        <a:pt x="778" y="117"/>
                      </a:lnTo>
                      <a:lnTo>
                        <a:pt x="780" y="111"/>
                      </a:lnTo>
                      <a:lnTo>
                        <a:pt x="781" y="105"/>
                      </a:lnTo>
                      <a:lnTo>
                        <a:pt x="783" y="98"/>
                      </a:lnTo>
                      <a:lnTo>
                        <a:pt x="785" y="93"/>
                      </a:lnTo>
                      <a:lnTo>
                        <a:pt x="786" y="89"/>
                      </a:lnTo>
                      <a:lnTo>
                        <a:pt x="788" y="85"/>
                      </a:lnTo>
                      <a:lnTo>
                        <a:pt x="790" y="83"/>
                      </a:lnTo>
                      <a:lnTo>
                        <a:pt x="792" y="80"/>
                      </a:lnTo>
                      <a:lnTo>
                        <a:pt x="793" y="77"/>
                      </a:lnTo>
                      <a:lnTo>
                        <a:pt x="795" y="73"/>
                      </a:lnTo>
                      <a:lnTo>
                        <a:pt x="797" y="69"/>
                      </a:lnTo>
                      <a:lnTo>
                        <a:pt x="798" y="65"/>
                      </a:lnTo>
                      <a:lnTo>
                        <a:pt x="800" y="62"/>
                      </a:lnTo>
                      <a:lnTo>
                        <a:pt x="802" y="61"/>
                      </a:lnTo>
                      <a:lnTo>
                        <a:pt x="804" y="63"/>
                      </a:lnTo>
                      <a:lnTo>
                        <a:pt x="805" y="68"/>
                      </a:lnTo>
                      <a:lnTo>
                        <a:pt x="807" y="76"/>
                      </a:lnTo>
                      <a:lnTo>
                        <a:pt x="809" y="85"/>
                      </a:lnTo>
                      <a:lnTo>
                        <a:pt x="810" y="95"/>
                      </a:lnTo>
                      <a:lnTo>
                        <a:pt x="812" y="104"/>
                      </a:lnTo>
                      <a:lnTo>
                        <a:pt x="814" y="110"/>
                      </a:lnTo>
                      <a:lnTo>
                        <a:pt x="815" y="113"/>
                      </a:lnTo>
                      <a:lnTo>
                        <a:pt x="817" y="111"/>
                      </a:lnTo>
                      <a:lnTo>
                        <a:pt x="819" y="105"/>
                      </a:lnTo>
                      <a:lnTo>
                        <a:pt x="821" y="96"/>
                      </a:lnTo>
                      <a:lnTo>
                        <a:pt x="822" y="86"/>
                      </a:lnTo>
                      <a:lnTo>
                        <a:pt x="824" y="74"/>
                      </a:lnTo>
                      <a:lnTo>
                        <a:pt x="826" y="65"/>
                      </a:lnTo>
                      <a:lnTo>
                        <a:pt x="827" y="58"/>
                      </a:lnTo>
                      <a:lnTo>
                        <a:pt x="829" y="54"/>
                      </a:lnTo>
                      <a:lnTo>
                        <a:pt x="831" y="55"/>
                      </a:lnTo>
                      <a:lnTo>
                        <a:pt x="833" y="59"/>
                      </a:lnTo>
                      <a:lnTo>
                        <a:pt x="834" y="66"/>
                      </a:lnTo>
                      <a:lnTo>
                        <a:pt x="836" y="75"/>
                      </a:lnTo>
                      <a:lnTo>
                        <a:pt x="838" y="85"/>
                      </a:lnTo>
                      <a:lnTo>
                        <a:pt x="839" y="94"/>
                      </a:lnTo>
                      <a:lnTo>
                        <a:pt x="841" y="101"/>
                      </a:lnTo>
                      <a:lnTo>
                        <a:pt x="843" y="106"/>
                      </a:lnTo>
                      <a:lnTo>
                        <a:pt x="844" y="108"/>
                      </a:lnTo>
                      <a:lnTo>
                        <a:pt x="846" y="108"/>
                      </a:lnTo>
                      <a:lnTo>
                        <a:pt x="848" y="106"/>
                      </a:lnTo>
                      <a:lnTo>
                        <a:pt x="850" y="103"/>
                      </a:lnTo>
                      <a:lnTo>
                        <a:pt x="851" y="101"/>
                      </a:lnTo>
                      <a:lnTo>
                        <a:pt x="853" y="99"/>
                      </a:lnTo>
                      <a:lnTo>
                        <a:pt x="855" y="99"/>
                      </a:lnTo>
                      <a:lnTo>
                        <a:pt x="856" y="100"/>
                      </a:lnTo>
                      <a:lnTo>
                        <a:pt x="858" y="101"/>
                      </a:lnTo>
                      <a:lnTo>
                        <a:pt x="860" y="103"/>
                      </a:lnTo>
                      <a:lnTo>
                        <a:pt x="861" y="105"/>
                      </a:lnTo>
                      <a:lnTo>
                        <a:pt x="863" y="105"/>
                      </a:lnTo>
                      <a:lnTo>
                        <a:pt x="865" y="104"/>
                      </a:lnTo>
                      <a:lnTo>
                        <a:pt x="867" y="102"/>
                      </a:lnTo>
                      <a:lnTo>
                        <a:pt x="868" y="99"/>
                      </a:lnTo>
                      <a:lnTo>
                        <a:pt x="870" y="96"/>
                      </a:lnTo>
                      <a:lnTo>
                        <a:pt x="872" y="95"/>
                      </a:lnTo>
                      <a:lnTo>
                        <a:pt x="873" y="95"/>
                      </a:lnTo>
                      <a:lnTo>
                        <a:pt x="875" y="96"/>
                      </a:lnTo>
                      <a:lnTo>
                        <a:pt x="877" y="100"/>
                      </a:lnTo>
                      <a:lnTo>
                        <a:pt x="879" y="103"/>
                      </a:lnTo>
                      <a:lnTo>
                        <a:pt x="880" y="106"/>
                      </a:lnTo>
                      <a:lnTo>
                        <a:pt x="882" y="108"/>
                      </a:lnTo>
                      <a:lnTo>
                        <a:pt x="884" y="107"/>
                      </a:lnTo>
                      <a:lnTo>
                        <a:pt x="885" y="103"/>
                      </a:lnTo>
                      <a:lnTo>
                        <a:pt x="887" y="96"/>
                      </a:lnTo>
                      <a:lnTo>
                        <a:pt x="889" y="86"/>
                      </a:lnTo>
                      <a:lnTo>
                        <a:pt x="891" y="76"/>
                      </a:lnTo>
                      <a:lnTo>
                        <a:pt x="892" y="66"/>
                      </a:lnTo>
                      <a:lnTo>
                        <a:pt x="894" y="58"/>
                      </a:lnTo>
                      <a:lnTo>
                        <a:pt x="896" y="52"/>
                      </a:lnTo>
                      <a:lnTo>
                        <a:pt x="897" y="48"/>
                      </a:lnTo>
                      <a:lnTo>
                        <a:pt x="899" y="48"/>
                      </a:lnTo>
                      <a:lnTo>
                        <a:pt x="901" y="51"/>
                      </a:lnTo>
                      <a:lnTo>
                        <a:pt x="903" y="55"/>
                      </a:lnTo>
                      <a:lnTo>
                        <a:pt x="904" y="60"/>
                      </a:lnTo>
                      <a:lnTo>
                        <a:pt x="906" y="65"/>
                      </a:lnTo>
                      <a:lnTo>
                        <a:pt x="908" y="70"/>
                      </a:lnTo>
                      <a:lnTo>
                        <a:pt x="909" y="75"/>
                      </a:lnTo>
                      <a:lnTo>
                        <a:pt x="911" y="79"/>
                      </a:lnTo>
                      <a:lnTo>
                        <a:pt x="913" y="83"/>
                      </a:lnTo>
                      <a:lnTo>
                        <a:pt x="915" y="85"/>
                      </a:lnTo>
                      <a:lnTo>
                        <a:pt x="916" y="87"/>
                      </a:lnTo>
                      <a:lnTo>
                        <a:pt x="918" y="88"/>
                      </a:lnTo>
                      <a:lnTo>
                        <a:pt x="920" y="87"/>
                      </a:lnTo>
                      <a:lnTo>
                        <a:pt x="921" y="84"/>
                      </a:lnTo>
                      <a:lnTo>
                        <a:pt x="923" y="79"/>
                      </a:lnTo>
                      <a:lnTo>
                        <a:pt x="925" y="73"/>
                      </a:lnTo>
                      <a:lnTo>
                        <a:pt x="927" y="67"/>
                      </a:lnTo>
                      <a:lnTo>
                        <a:pt x="928" y="61"/>
                      </a:lnTo>
                      <a:lnTo>
                        <a:pt x="930" y="56"/>
                      </a:lnTo>
                      <a:lnTo>
                        <a:pt x="932" y="53"/>
                      </a:lnTo>
                      <a:lnTo>
                        <a:pt x="933" y="52"/>
                      </a:lnTo>
                      <a:lnTo>
                        <a:pt x="935" y="54"/>
                      </a:lnTo>
                      <a:lnTo>
                        <a:pt x="937" y="57"/>
                      </a:lnTo>
                      <a:lnTo>
                        <a:pt x="939" y="62"/>
                      </a:lnTo>
                      <a:lnTo>
                        <a:pt x="940" y="67"/>
                      </a:lnTo>
                      <a:lnTo>
                        <a:pt x="942" y="72"/>
                      </a:lnTo>
                      <a:lnTo>
                        <a:pt x="944" y="77"/>
                      </a:lnTo>
                      <a:lnTo>
                        <a:pt x="945" y="80"/>
                      </a:lnTo>
                      <a:lnTo>
                        <a:pt x="947" y="83"/>
                      </a:lnTo>
                      <a:lnTo>
                        <a:pt x="949" y="84"/>
                      </a:lnTo>
                      <a:lnTo>
                        <a:pt x="951" y="86"/>
                      </a:lnTo>
                      <a:lnTo>
                        <a:pt x="952" y="89"/>
                      </a:lnTo>
                      <a:lnTo>
                        <a:pt x="954" y="91"/>
                      </a:lnTo>
                      <a:lnTo>
                        <a:pt x="956" y="95"/>
                      </a:lnTo>
                      <a:lnTo>
                        <a:pt x="957" y="97"/>
                      </a:lnTo>
                      <a:lnTo>
                        <a:pt x="959" y="100"/>
                      </a:lnTo>
                      <a:lnTo>
                        <a:pt x="961" y="101"/>
                      </a:lnTo>
                      <a:lnTo>
                        <a:pt x="963" y="101"/>
                      </a:lnTo>
                      <a:lnTo>
                        <a:pt x="964" y="100"/>
                      </a:lnTo>
                      <a:lnTo>
                        <a:pt x="966" y="98"/>
                      </a:lnTo>
                      <a:lnTo>
                        <a:pt x="968" y="96"/>
                      </a:lnTo>
                      <a:lnTo>
                        <a:pt x="969" y="93"/>
                      </a:lnTo>
                      <a:lnTo>
                        <a:pt x="971" y="90"/>
                      </a:lnTo>
                      <a:lnTo>
                        <a:pt x="973" y="87"/>
                      </a:lnTo>
                      <a:lnTo>
                        <a:pt x="975" y="83"/>
                      </a:lnTo>
                      <a:lnTo>
                        <a:pt x="976" y="80"/>
                      </a:lnTo>
                      <a:lnTo>
                        <a:pt x="978" y="76"/>
                      </a:lnTo>
                      <a:lnTo>
                        <a:pt x="979" y="71"/>
                      </a:lnTo>
                      <a:lnTo>
                        <a:pt x="981" y="66"/>
                      </a:lnTo>
                      <a:lnTo>
                        <a:pt x="983" y="60"/>
                      </a:lnTo>
                      <a:lnTo>
                        <a:pt x="985" y="56"/>
                      </a:lnTo>
                      <a:lnTo>
                        <a:pt x="987" y="53"/>
                      </a:lnTo>
                      <a:lnTo>
                        <a:pt x="988" y="52"/>
                      </a:lnTo>
                      <a:lnTo>
                        <a:pt x="990" y="53"/>
                      </a:lnTo>
                      <a:lnTo>
                        <a:pt x="991" y="57"/>
                      </a:lnTo>
                      <a:lnTo>
                        <a:pt x="993" y="63"/>
                      </a:lnTo>
                      <a:lnTo>
                        <a:pt x="995" y="69"/>
                      </a:lnTo>
                      <a:lnTo>
                        <a:pt x="997" y="76"/>
                      </a:lnTo>
                      <a:lnTo>
                        <a:pt x="999" y="81"/>
                      </a:lnTo>
                      <a:lnTo>
                        <a:pt x="1000" y="84"/>
                      </a:lnTo>
                      <a:lnTo>
                        <a:pt x="1002" y="85"/>
                      </a:lnTo>
                      <a:lnTo>
                        <a:pt x="1003" y="83"/>
                      </a:lnTo>
                      <a:lnTo>
                        <a:pt x="1005" y="79"/>
                      </a:lnTo>
                      <a:lnTo>
                        <a:pt x="1007" y="73"/>
                      </a:lnTo>
                      <a:lnTo>
                        <a:pt x="1009" y="67"/>
                      </a:lnTo>
                      <a:lnTo>
                        <a:pt x="1011" y="61"/>
                      </a:lnTo>
                      <a:lnTo>
                        <a:pt x="1012" y="57"/>
                      </a:lnTo>
                      <a:lnTo>
                        <a:pt x="1014" y="53"/>
                      </a:lnTo>
                      <a:lnTo>
                        <a:pt x="1015" y="51"/>
                      </a:lnTo>
                      <a:lnTo>
                        <a:pt x="1017" y="51"/>
                      </a:lnTo>
                      <a:lnTo>
                        <a:pt x="1019" y="52"/>
                      </a:lnTo>
                      <a:lnTo>
                        <a:pt x="1021" y="53"/>
                      </a:lnTo>
                      <a:lnTo>
                        <a:pt x="1022" y="55"/>
                      </a:lnTo>
                      <a:lnTo>
                        <a:pt x="1024" y="58"/>
                      </a:lnTo>
                      <a:lnTo>
                        <a:pt x="1026" y="60"/>
                      </a:lnTo>
                      <a:lnTo>
                        <a:pt x="1027" y="62"/>
                      </a:lnTo>
                      <a:lnTo>
                        <a:pt x="1029" y="64"/>
                      </a:lnTo>
                      <a:lnTo>
                        <a:pt x="1031" y="66"/>
                      </a:lnTo>
                      <a:lnTo>
                        <a:pt x="1033" y="67"/>
                      </a:lnTo>
                      <a:lnTo>
                        <a:pt x="1034" y="67"/>
                      </a:lnTo>
                      <a:lnTo>
                        <a:pt x="1036" y="68"/>
                      </a:lnTo>
                      <a:lnTo>
                        <a:pt x="1038" y="68"/>
                      </a:lnTo>
                      <a:lnTo>
                        <a:pt x="1039" y="68"/>
                      </a:lnTo>
                      <a:lnTo>
                        <a:pt x="1041" y="67"/>
                      </a:lnTo>
                      <a:lnTo>
                        <a:pt x="1043" y="68"/>
                      </a:lnTo>
                      <a:lnTo>
                        <a:pt x="1045" y="68"/>
                      </a:lnTo>
                      <a:lnTo>
                        <a:pt x="1046" y="69"/>
                      </a:lnTo>
                      <a:lnTo>
                        <a:pt x="1048" y="70"/>
                      </a:lnTo>
                      <a:lnTo>
                        <a:pt x="1050" y="72"/>
                      </a:lnTo>
                      <a:lnTo>
                        <a:pt x="1051" y="74"/>
                      </a:lnTo>
                      <a:lnTo>
                        <a:pt x="1053" y="75"/>
                      </a:lnTo>
                      <a:lnTo>
                        <a:pt x="1055" y="76"/>
                      </a:lnTo>
                      <a:lnTo>
                        <a:pt x="1057" y="76"/>
                      </a:lnTo>
                      <a:lnTo>
                        <a:pt x="1058" y="75"/>
                      </a:lnTo>
                      <a:lnTo>
                        <a:pt x="1060" y="73"/>
                      </a:lnTo>
                      <a:lnTo>
                        <a:pt x="1062" y="71"/>
                      </a:lnTo>
                      <a:lnTo>
                        <a:pt x="1063" y="69"/>
                      </a:lnTo>
                      <a:lnTo>
                        <a:pt x="1065" y="66"/>
                      </a:lnTo>
                      <a:lnTo>
                        <a:pt x="1067" y="64"/>
                      </a:lnTo>
                      <a:lnTo>
                        <a:pt x="1068" y="63"/>
                      </a:lnTo>
                      <a:lnTo>
                        <a:pt x="1070" y="62"/>
                      </a:lnTo>
                      <a:lnTo>
                        <a:pt x="1072" y="63"/>
                      </a:lnTo>
                      <a:lnTo>
                        <a:pt x="1074" y="64"/>
                      </a:lnTo>
                      <a:lnTo>
                        <a:pt x="1075" y="66"/>
                      </a:lnTo>
                      <a:lnTo>
                        <a:pt x="1077" y="68"/>
                      </a:lnTo>
                      <a:lnTo>
                        <a:pt x="1079" y="70"/>
                      </a:lnTo>
                      <a:lnTo>
                        <a:pt x="1080" y="71"/>
                      </a:lnTo>
                      <a:lnTo>
                        <a:pt x="1082" y="72"/>
                      </a:lnTo>
                      <a:lnTo>
                        <a:pt x="1084" y="72"/>
                      </a:lnTo>
                      <a:lnTo>
                        <a:pt x="1086" y="70"/>
                      </a:lnTo>
                      <a:lnTo>
                        <a:pt x="1087" y="67"/>
                      </a:lnTo>
                      <a:lnTo>
                        <a:pt x="1089" y="64"/>
                      </a:lnTo>
                      <a:lnTo>
                        <a:pt x="1091" y="59"/>
                      </a:lnTo>
                      <a:lnTo>
                        <a:pt x="1092" y="54"/>
                      </a:lnTo>
                      <a:lnTo>
                        <a:pt x="1094" y="49"/>
                      </a:lnTo>
                      <a:lnTo>
                        <a:pt x="1096" y="46"/>
                      </a:lnTo>
                      <a:lnTo>
                        <a:pt x="1098" y="43"/>
                      </a:lnTo>
                      <a:lnTo>
                        <a:pt x="1099" y="41"/>
                      </a:lnTo>
                      <a:lnTo>
                        <a:pt x="1101" y="41"/>
                      </a:lnTo>
                      <a:lnTo>
                        <a:pt x="1103" y="41"/>
                      </a:lnTo>
                      <a:lnTo>
                        <a:pt x="1104" y="42"/>
                      </a:lnTo>
                      <a:lnTo>
                        <a:pt x="1106" y="43"/>
                      </a:lnTo>
                      <a:lnTo>
                        <a:pt x="1108" y="42"/>
                      </a:lnTo>
                      <a:lnTo>
                        <a:pt x="1110" y="42"/>
                      </a:lnTo>
                      <a:lnTo>
                        <a:pt x="1111" y="40"/>
                      </a:lnTo>
                      <a:lnTo>
                        <a:pt x="1113" y="39"/>
                      </a:lnTo>
                      <a:lnTo>
                        <a:pt x="1114" y="38"/>
                      </a:lnTo>
                      <a:lnTo>
                        <a:pt x="1116" y="38"/>
                      </a:lnTo>
                      <a:lnTo>
                        <a:pt x="1118" y="40"/>
                      </a:lnTo>
                      <a:lnTo>
                        <a:pt x="1120" y="45"/>
                      </a:lnTo>
                      <a:lnTo>
                        <a:pt x="1122" y="53"/>
                      </a:lnTo>
                      <a:lnTo>
                        <a:pt x="1123" y="62"/>
                      </a:lnTo>
                      <a:lnTo>
                        <a:pt x="1125" y="73"/>
                      </a:lnTo>
                      <a:lnTo>
                        <a:pt x="1126" y="84"/>
                      </a:lnTo>
                      <a:lnTo>
                        <a:pt x="1128" y="93"/>
                      </a:lnTo>
                      <a:lnTo>
                        <a:pt x="1130" y="99"/>
                      </a:lnTo>
                      <a:lnTo>
                        <a:pt x="1132" y="101"/>
                      </a:lnTo>
                      <a:lnTo>
                        <a:pt x="1134" y="99"/>
                      </a:lnTo>
                      <a:lnTo>
                        <a:pt x="1135" y="92"/>
                      </a:lnTo>
                      <a:lnTo>
                        <a:pt x="1137" y="82"/>
                      </a:lnTo>
                      <a:lnTo>
                        <a:pt x="1138" y="69"/>
                      </a:lnTo>
                      <a:lnTo>
                        <a:pt x="1140" y="57"/>
                      </a:lnTo>
                      <a:lnTo>
                        <a:pt x="1142" y="46"/>
                      </a:lnTo>
                      <a:lnTo>
                        <a:pt x="1144" y="39"/>
                      </a:lnTo>
                      <a:lnTo>
                        <a:pt x="1146" y="37"/>
                      </a:lnTo>
                      <a:lnTo>
                        <a:pt x="1147" y="39"/>
                      </a:lnTo>
                      <a:lnTo>
                        <a:pt x="1149" y="46"/>
                      </a:lnTo>
                      <a:lnTo>
                        <a:pt x="1150" y="55"/>
                      </a:lnTo>
                      <a:lnTo>
                        <a:pt x="1152" y="67"/>
                      </a:lnTo>
                      <a:lnTo>
                        <a:pt x="1154" y="77"/>
                      </a:lnTo>
                      <a:lnTo>
                        <a:pt x="1156" y="86"/>
                      </a:lnTo>
                      <a:lnTo>
                        <a:pt x="1157" y="91"/>
                      </a:lnTo>
                      <a:lnTo>
                        <a:pt x="1159" y="91"/>
                      </a:lnTo>
                      <a:lnTo>
                        <a:pt x="1161" y="88"/>
                      </a:lnTo>
                      <a:lnTo>
                        <a:pt x="1162" y="81"/>
                      </a:lnTo>
                      <a:lnTo>
                        <a:pt x="1164" y="72"/>
                      </a:lnTo>
                      <a:lnTo>
                        <a:pt x="1166" y="63"/>
                      </a:lnTo>
                      <a:lnTo>
                        <a:pt x="1168" y="55"/>
                      </a:lnTo>
                      <a:lnTo>
                        <a:pt x="1169" y="48"/>
                      </a:lnTo>
                      <a:lnTo>
                        <a:pt x="1171" y="45"/>
                      </a:lnTo>
                      <a:lnTo>
                        <a:pt x="1173" y="45"/>
                      </a:lnTo>
                      <a:lnTo>
                        <a:pt x="1174" y="48"/>
                      </a:lnTo>
                      <a:lnTo>
                        <a:pt x="1176" y="52"/>
                      </a:lnTo>
                      <a:lnTo>
                        <a:pt x="1178" y="58"/>
                      </a:lnTo>
                      <a:lnTo>
                        <a:pt x="1180" y="63"/>
                      </a:lnTo>
                      <a:lnTo>
                        <a:pt x="1181" y="68"/>
                      </a:lnTo>
                      <a:lnTo>
                        <a:pt x="1183" y="72"/>
                      </a:lnTo>
                      <a:lnTo>
                        <a:pt x="1185" y="74"/>
                      </a:lnTo>
                      <a:lnTo>
                        <a:pt x="1186" y="76"/>
                      </a:lnTo>
                      <a:lnTo>
                        <a:pt x="1188" y="78"/>
                      </a:lnTo>
                      <a:lnTo>
                        <a:pt x="1190" y="79"/>
                      </a:lnTo>
                      <a:lnTo>
                        <a:pt x="1192" y="81"/>
                      </a:lnTo>
                      <a:lnTo>
                        <a:pt x="1193" y="83"/>
                      </a:lnTo>
                      <a:lnTo>
                        <a:pt x="1195" y="85"/>
                      </a:lnTo>
                      <a:lnTo>
                        <a:pt x="1197" y="87"/>
                      </a:lnTo>
                      <a:lnTo>
                        <a:pt x="1198" y="88"/>
                      </a:lnTo>
                      <a:lnTo>
                        <a:pt x="1200" y="87"/>
                      </a:lnTo>
                      <a:lnTo>
                        <a:pt x="1202" y="84"/>
                      </a:lnTo>
                      <a:lnTo>
                        <a:pt x="1204" y="80"/>
                      </a:lnTo>
                      <a:lnTo>
                        <a:pt x="1205" y="74"/>
                      </a:lnTo>
                      <a:lnTo>
                        <a:pt x="1207" y="66"/>
                      </a:lnTo>
                      <a:lnTo>
                        <a:pt x="1209" y="58"/>
                      </a:lnTo>
                      <a:lnTo>
                        <a:pt x="1210" y="51"/>
                      </a:lnTo>
                      <a:lnTo>
                        <a:pt x="1212" y="44"/>
                      </a:lnTo>
                      <a:lnTo>
                        <a:pt x="1214" y="39"/>
                      </a:lnTo>
                      <a:lnTo>
                        <a:pt x="1216" y="35"/>
                      </a:lnTo>
                      <a:lnTo>
                        <a:pt x="1217" y="34"/>
                      </a:lnTo>
                      <a:lnTo>
                        <a:pt x="1219" y="34"/>
                      </a:lnTo>
                      <a:lnTo>
                        <a:pt x="1221" y="36"/>
                      </a:lnTo>
                      <a:lnTo>
                        <a:pt x="1222" y="40"/>
                      </a:lnTo>
                      <a:lnTo>
                        <a:pt x="1224" y="44"/>
                      </a:lnTo>
                      <a:lnTo>
                        <a:pt x="1226" y="49"/>
                      </a:lnTo>
                      <a:lnTo>
                        <a:pt x="1228" y="53"/>
                      </a:lnTo>
                      <a:lnTo>
                        <a:pt x="1229" y="57"/>
                      </a:lnTo>
                      <a:lnTo>
                        <a:pt x="1231" y="60"/>
                      </a:lnTo>
                      <a:lnTo>
                        <a:pt x="1233" y="61"/>
                      </a:lnTo>
                      <a:lnTo>
                        <a:pt x="1234" y="61"/>
                      </a:lnTo>
                      <a:lnTo>
                        <a:pt x="1236" y="59"/>
                      </a:lnTo>
                      <a:lnTo>
                        <a:pt x="1238" y="55"/>
                      </a:lnTo>
                      <a:lnTo>
                        <a:pt x="1240" y="50"/>
                      </a:lnTo>
                      <a:lnTo>
                        <a:pt x="1241" y="46"/>
                      </a:lnTo>
                      <a:lnTo>
                        <a:pt x="1243" y="41"/>
                      </a:lnTo>
                      <a:lnTo>
                        <a:pt x="1245" y="39"/>
                      </a:lnTo>
                      <a:lnTo>
                        <a:pt x="1246" y="39"/>
                      </a:lnTo>
                      <a:lnTo>
                        <a:pt x="1248" y="41"/>
                      </a:lnTo>
                      <a:lnTo>
                        <a:pt x="1250" y="46"/>
                      </a:lnTo>
                      <a:lnTo>
                        <a:pt x="1252" y="54"/>
                      </a:lnTo>
                      <a:lnTo>
                        <a:pt x="1253" y="63"/>
                      </a:lnTo>
                      <a:lnTo>
                        <a:pt x="1255" y="72"/>
                      </a:lnTo>
                      <a:lnTo>
                        <a:pt x="1257" y="79"/>
                      </a:lnTo>
                      <a:lnTo>
                        <a:pt x="1258" y="85"/>
                      </a:lnTo>
                      <a:lnTo>
                        <a:pt x="1260" y="88"/>
                      </a:lnTo>
                      <a:lnTo>
                        <a:pt x="1262" y="87"/>
                      </a:lnTo>
                      <a:lnTo>
                        <a:pt x="1264" y="83"/>
                      </a:lnTo>
                      <a:lnTo>
                        <a:pt x="1265" y="76"/>
                      </a:lnTo>
                      <a:lnTo>
                        <a:pt x="1267" y="67"/>
                      </a:lnTo>
                      <a:lnTo>
                        <a:pt x="1269" y="57"/>
                      </a:lnTo>
                      <a:lnTo>
                        <a:pt x="1270" y="48"/>
                      </a:lnTo>
                      <a:lnTo>
                        <a:pt x="1272" y="40"/>
                      </a:lnTo>
                      <a:lnTo>
                        <a:pt x="1274" y="35"/>
                      </a:lnTo>
                      <a:lnTo>
                        <a:pt x="1275" y="31"/>
                      </a:lnTo>
                      <a:lnTo>
                        <a:pt x="1277" y="30"/>
                      </a:lnTo>
                      <a:lnTo>
                        <a:pt x="1279" y="30"/>
                      </a:lnTo>
                      <a:lnTo>
                        <a:pt x="1281" y="31"/>
                      </a:lnTo>
                      <a:lnTo>
                        <a:pt x="1282" y="32"/>
                      </a:lnTo>
                      <a:lnTo>
                        <a:pt x="1284" y="34"/>
                      </a:lnTo>
                      <a:lnTo>
                        <a:pt x="1286" y="35"/>
                      </a:lnTo>
                      <a:lnTo>
                        <a:pt x="1287" y="38"/>
                      </a:lnTo>
                      <a:lnTo>
                        <a:pt x="1289" y="41"/>
                      </a:lnTo>
                      <a:lnTo>
                        <a:pt x="1291" y="47"/>
                      </a:lnTo>
                      <a:lnTo>
                        <a:pt x="1292" y="55"/>
                      </a:lnTo>
                      <a:lnTo>
                        <a:pt x="1294" y="65"/>
                      </a:lnTo>
                      <a:lnTo>
                        <a:pt x="1296" y="76"/>
                      </a:lnTo>
                      <a:lnTo>
                        <a:pt x="1298" y="86"/>
                      </a:lnTo>
                      <a:lnTo>
                        <a:pt x="1299" y="94"/>
                      </a:lnTo>
                      <a:lnTo>
                        <a:pt x="1301" y="97"/>
                      </a:lnTo>
                      <a:lnTo>
                        <a:pt x="1303" y="95"/>
                      </a:lnTo>
                      <a:lnTo>
                        <a:pt x="1304" y="88"/>
                      </a:lnTo>
                      <a:lnTo>
                        <a:pt x="1306" y="77"/>
                      </a:lnTo>
                      <a:lnTo>
                        <a:pt x="1308" y="63"/>
                      </a:lnTo>
                      <a:lnTo>
                        <a:pt x="1309" y="49"/>
                      </a:lnTo>
                      <a:lnTo>
                        <a:pt x="1311" y="38"/>
                      </a:lnTo>
                      <a:lnTo>
                        <a:pt x="1313" y="32"/>
                      </a:lnTo>
                      <a:lnTo>
                        <a:pt x="1315" y="31"/>
                      </a:lnTo>
                      <a:lnTo>
                        <a:pt x="1316" y="37"/>
                      </a:lnTo>
                      <a:lnTo>
                        <a:pt x="1318" y="48"/>
                      </a:lnTo>
                      <a:lnTo>
                        <a:pt x="1320" y="62"/>
                      </a:lnTo>
                      <a:lnTo>
                        <a:pt x="1321" y="77"/>
                      </a:lnTo>
                      <a:lnTo>
                        <a:pt x="1323" y="89"/>
                      </a:lnTo>
                      <a:lnTo>
                        <a:pt x="1325" y="98"/>
                      </a:lnTo>
                      <a:lnTo>
                        <a:pt x="1327" y="102"/>
                      </a:lnTo>
                      <a:lnTo>
                        <a:pt x="1328" y="100"/>
                      </a:lnTo>
                      <a:lnTo>
                        <a:pt x="1330" y="95"/>
                      </a:lnTo>
                      <a:lnTo>
                        <a:pt x="1332" y="87"/>
                      </a:lnTo>
                      <a:lnTo>
                        <a:pt x="1333" y="78"/>
                      </a:lnTo>
                      <a:lnTo>
                        <a:pt x="1335" y="71"/>
                      </a:lnTo>
                      <a:lnTo>
                        <a:pt x="1337" y="66"/>
                      </a:lnTo>
                      <a:lnTo>
                        <a:pt x="1339" y="64"/>
                      </a:lnTo>
                      <a:lnTo>
                        <a:pt x="1340" y="64"/>
                      </a:lnTo>
                      <a:lnTo>
                        <a:pt x="1342" y="65"/>
                      </a:lnTo>
                      <a:lnTo>
                        <a:pt x="1344" y="67"/>
                      </a:lnTo>
                      <a:lnTo>
                        <a:pt x="1345" y="69"/>
                      </a:lnTo>
                      <a:lnTo>
                        <a:pt x="1347" y="70"/>
                      </a:lnTo>
                      <a:lnTo>
                        <a:pt x="1349" y="71"/>
                      </a:lnTo>
                      <a:lnTo>
                        <a:pt x="1351" y="72"/>
                      </a:lnTo>
                      <a:lnTo>
                        <a:pt x="1352" y="73"/>
                      </a:lnTo>
                      <a:lnTo>
                        <a:pt x="1354" y="75"/>
                      </a:lnTo>
                      <a:lnTo>
                        <a:pt x="1356" y="78"/>
                      </a:lnTo>
                      <a:lnTo>
                        <a:pt x="1357" y="80"/>
                      </a:lnTo>
                      <a:lnTo>
                        <a:pt x="1359" y="81"/>
                      </a:lnTo>
                      <a:lnTo>
                        <a:pt x="1361" y="80"/>
                      </a:lnTo>
                      <a:lnTo>
                        <a:pt x="1363" y="78"/>
                      </a:lnTo>
                      <a:lnTo>
                        <a:pt x="1364" y="73"/>
                      </a:lnTo>
                      <a:lnTo>
                        <a:pt x="1366" y="67"/>
                      </a:lnTo>
                      <a:lnTo>
                        <a:pt x="1368" y="61"/>
                      </a:lnTo>
                      <a:lnTo>
                        <a:pt x="1369" y="55"/>
                      </a:lnTo>
                      <a:lnTo>
                        <a:pt x="1371" y="53"/>
                      </a:lnTo>
                      <a:lnTo>
                        <a:pt x="1373" y="53"/>
                      </a:lnTo>
                      <a:lnTo>
                        <a:pt x="1375" y="58"/>
                      </a:lnTo>
                      <a:lnTo>
                        <a:pt x="1376" y="65"/>
                      </a:lnTo>
                      <a:lnTo>
                        <a:pt x="1378" y="74"/>
                      </a:lnTo>
                      <a:lnTo>
                        <a:pt x="1380" y="83"/>
                      </a:lnTo>
                      <a:lnTo>
                        <a:pt x="1381" y="90"/>
                      </a:lnTo>
                      <a:lnTo>
                        <a:pt x="1383" y="95"/>
                      </a:lnTo>
                      <a:lnTo>
                        <a:pt x="1385" y="95"/>
                      </a:lnTo>
                      <a:lnTo>
                        <a:pt x="1387" y="91"/>
                      </a:lnTo>
                      <a:lnTo>
                        <a:pt x="1388" y="85"/>
                      </a:lnTo>
                      <a:lnTo>
                        <a:pt x="1390" y="77"/>
                      </a:lnTo>
                      <a:lnTo>
                        <a:pt x="1392" y="69"/>
                      </a:lnTo>
                      <a:lnTo>
                        <a:pt x="1393" y="61"/>
                      </a:lnTo>
                      <a:lnTo>
                        <a:pt x="1395" y="55"/>
                      </a:lnTo>
                      <a:lnTo>
                        <a:pt x="1397" y="51"/>
                      </a:lnTo>
                      <a:lnTo>
                        <a:pt x="1399" y="49"/>
                      </a:lnTo>
                      <a:lnTo>
                        <a:pt x="1400" y="48"/>
                      </a:lnTo>
                      <a:lnTo>
                        <a:pt x="1402" y="48"/>
                      </a:lnTo>
                      <a:lnTo>
                        <a:pt x="1404" y="49"/>
                      </a:lnTo>
                      <a:lnTo>
                        <a:pt x="1405" y="52"/>
                      </a:lnTo>
                      <a:lnTo>
                        <a:pt x="1407" y="55"/>
                      </a:lnTo>
                      <a:lnTo>
                        <a:pt x="1409" y="61"/>
                      </a:lnTo>
                      <a:lnTo>
                        <a:pt x="1411" y="67"/>
                      </a:lnTo>
                      <a:lnTo>
                        <a:pt x="1412" y="76"/>
                      </a:lnTo>
                      <a:lnTo>
                        <a:pt x="1414" y="84"/>
                      </a:lnTo>
                      <a:lnTo>
                        <a:pt x="1415" y="91"/>
                      </a:lnTo>
                      <a:lnTo>
                        <a:pt x="1417" y="96"/>
                      </a:lnTo>
                      <a:lnTo>
                        <a:pt x="1419" y="97"/>
                      </a:lnTo>
                      <a:lnTo>
                        <a:pt x="1421" y="95"/>
                      </a:lnTo>
                      <a:lnTo>
                        <a:pt x="1423" y="88"/>
                      </a:lnTo>
                      <a:lnTo>
                        <a:pt x="1424" y="79"/>
                      </a:lnTo>
                      <a:lnTo>
                        <a:pt x="1426" y="69"/>
                      </a:lnTo>
                      <a:lnTo>
                        <a:pt x="1427" y="60"/>
                      </a:lnTo>
                      <a:lnTo>
                        <a:pt x="1429" y="53"/>
                      </a:lnTo>
                      <a:lnTo>
                        <a:pt x="1431" y="50"/>
                      </a:lnTo>
                      <a:lnTo>
                        <a:pt x="1433" y="51"/>
                      </a:lnTo>
                      <a:lnTo>
                        <a:pt x="1435" y="55"/>
                      </a:lnTo>
                      <a:lnTo>
                        <a:pt x="1436" y="63"/>
                      </a:lnTo>
                      <a:lnTo>
                        <a:pt x="1438" y="71"/>
                      </a:lnTo>
                      <a:lnTo>
                        <a:pt x="1439" y="78"/>
                      </a:lnTo>
                      <a:lnTo>
                        <a:pt x="1441" y="84"/>
                      </a:lnTo>
                      <a:lnTo>
                        <a:pt x="1443" y="86"/>
                      </a:lnTo>
                      <a:lnTo>
                        <a:pt x="1445" y="86"/>
                      </a:lnTo>
                      <a:lnTo>
                        <a:pt x="1447" y="83"/>
                      </a:lnTo>
                      <a:lnTo>
                        <a:pt x="1448" y="78"/>
                      </a:lnTo>
                      <a:lnTo>
                        <a:pt x="1450" y="73"/>
                      </a:lnTo>
                      <a:lnTo>
                        <a:pt x="1451" y="69"/>
                      </a:lnTo>
                      <a:lnTo>
                        <a:pt x="1453" y="66"/>
                      </a:lnTo>
                      <a:lnTo>
                        <a:pt x="1455" y="65"/>
                      </a:lnTo>
                      <a:lnTo>
                        <a:pt x="1457" y="65"/>
                      </a:lnTo>
                      <a:lnTo>
                        <a:pt x="1458" y="67"/>
                      </a:lnTo>
                      <a:lnTo>
                        <a:pt x="1460" y="71"/>
                      </a:lnTo>
                      <a:lnTo>
                        <a:pt x="1462" y="75"/>
                      </a:lnTo>
                      <a:lnTo>
                        <a:pt x="1463" y="81"/>
                      </a:lnTo>
                      <a:lnTo>
                        <a:pt x="1465" y="87"/>
                      </a:lnTo>
                      <a:lnTo>
                        <a:pt x="1467" y="93"/>
                      </a:lnTo>
                      <a:lnTo>
                        <a:pt x="1469" y="98"/>
                      </a:lnTo>
                      <a:lnTo>
                        <a:pt x="1470" y="103"/>
                      </a:lnTo>
                      <a:lnTo>
                        <a:pt x="1472" y="105"/>
                      </a:lnTo>
                      <a:lnTo>
                        <a:pt x="1474" y="105"/>
                      </a:lnTo>
                      <a:lnTo>
                        <a:pt x="1475" y="102"/>
                      </a:lnTo>
                      <a:lnTo>
                        <a:pt x="1477" y="96"/>
                      </a:lnTo>
                      <a:lnTo>
                        <a:pt x="1479" y="87"/>
                      </a:lnTo>
                      <a:lnTo>
                        <a:pt x="1481" y="78"/>
                      </a:lnTo>
                      <a:lnTo>
                        <a:pt x="1482" y="68"/>
                      </a:lnTo>
                      <a:lnTo>
                        <a:pt x="1484" y="60"/>
                      </a:lnTo>
                      <a:lnTo>
                        <a:pt x="1486" y="55"/>
                      </a:lnTo>
                      <a:lnTo>
                        <a:pt x="1487" y="52"/>
                      </a:lnTo>
                      <a:lnTo>
                        <a:pt x="1489" y="53"/>
                      </a:lnTo>
                      <a:lnTo>
                        <a:pt x="1491" y="57"/>
                      </a:lnTo>
                      <a:lnTo>
                        <a:pt x="1493" y="62"/>
                      </a:lnTo>
                      <a:lnTo>
                        <a:pt x="1494" y="67"/>
                      </a:lnTo>
                      <a:lnTo>
                        <a:pt x="1496" y="72"/>
                      </a:lnTo>
                      <a:lnTo>
                        <a:pt x="1498" y="74"/>
                      </a:lnTo>
                      <a:lnTo>
                        <a:pt x="1499" y="74"/>
                      </a:lnTo>
                      <a:lnTo>
                        <a:pt x="1501" y="73"/>
                      </a:lnTo>
                      <a:lnTo>
                        <a:pt x="1503" y="70"/>
                      </a:lnTo>
                      <a:lnTo>
                        <a:pt x="1505" y="67"/>
                      </a:lnTo>
                      <a:lnTo>
                        <a:pt x="1506" y="66"/>
                      </a:lnTo>
                      <a:lnTo>
                        <a:pt x="1508" y="67"/>
                      </a:lnTo>
                      <a:lnTo>
                        <a:pt x="1510" y="71"/>
                      </a:lnTo>
                      <a:lnTo>
                        <a:pt x="1511" y="76"/>
                      </a:lnTo>
                      <a:lnTo>
                        <a:pt x="1513" y="82"/>
                      </a:lnTo>
                      <a:lnTo>
                        <a:pt x="1515" y="89"/>
                      </a:lnTo>
                      <a:lnTo>
                        <a:pt x="1516" y="95"/>
                      </a:lnTo>
                      <a:lnTo>
                        <a:pt x="1518" y="98"/>
                      </a:lnTo>
                      <a:lnTo>
                        <a:pt x="1520" y="100"/>
                      </a:lnTo>
                      <a:lnTo>
                        <a:pt x="1522" y="98"/>
                      </a:lnTo>
                      <a:lnTo>
                        <a:pt x="1523" y="96"/>
                      </a:lnTo>
                      <a:lnTo>
                        <a:pt x="1525" y="91"/>
                      </a:lnTo>
                      <a:lnTo>
                        <a:pt x="1527" y="88"/>
                      </a:lnTo>
                      <a:lnTo>
                        <a:pt x="1528" y="84"/>
                      </a:lnTo>
                      <a:lnTo>
                        <a:pt x="1530" y="83"/>
                      </a:lnTo>
                      <a:lnTo>
                        <a:pt x="1532" y="82"/>
                      </a:lnTo>
                      <a:lnTo>
                        <a:pt x="1534" y="83"/>
                      </a:lnTo>
                      <a:lnTo>
                        <a:pt x="1535" y="85"/>
                      </a:lnTo>
                      <a:lnTo>
                        <a:pt x="1537" y="87"/>
                      </a:lnTo>
                      <a:lnTo>
                        <a:pt x="1539" y="89"/>
                      </a:lnTo>
                      <a:lnTo>
                        <a:pt x="1540" y="89"/>
                      </a:lnTo>
                      <a:lnTo>
                        <a:pt x="1542" y="89"/>
                      </a:lnTo>
                      <a:lnTo>
                        <a:pt x="1544" y="87"/>
                      </a:lnTo>
                      <a:lnTo>
                        <a:pt x="1546" y="85"/>
                      </a:lnTo>
                      <a:lnTo>
                        <a:pt x="1547" y="83"/>
                      </a:lnTo>
                      <a:lnTo>
                        <a:pt x="1549" y="82"/>
                      </a:lnTo>
                      <a:lnTo>
                        <a:pt x="1551" y="81"/>
                      </a:lnTo>
                      <a:lnTo>
                        <a:pt x="1552" y="82"/>
                      </a:lnTo>
                      <a:lnTo>
                        <a:pt x="1554" y="83"/>
                      </a:lnTo>
                      <a:lnTo>
                        <a:pt x="1556" y="84"/>
                      </a:lnTo>
                      <a:lnTo>
                        <a:pt x="1558" y="85"/>
                      </a:lnTo>
                      <a:lnTo>
                        <a:pt x="1559" y="85"/>
                      </a:lnTo>
                      <a:lnTo>
                        <a:pt x="1561" y="84"/>
                      </a:lnTo>
                      <a:lnTo>
                        <a:pt x="1562" y="82"/>
                      </a:lnTo>
                      <a:lnTo>
                        <a:pt x="1564" y="77"/>
                      </a:lnTo>
                      <a:lnTo>
                        <a:pt x="1566" y="72"/>
                      </a:lnTo>
                      <a:lnTo>
                        <a:pt x="1568" y="66"/>
                      </a:lnTo>
                      <a:lnTo>
                        <a:pt x="1570" y="61"/>
                      </a:lnTo>
                      <a:lnTo>
                        <a:pt x="1571" y="57"/>
                      </a:lnTo>
                      <a:lnTo>
                        <a:pt x="1573" y="55"/>
                      </a:lnTo>
                      <a:lnTo>
                        <a:pt x="1574" y="55"/>
                      </a:lnTo>
                      <a:lnTo>
                        <a:pt x="1576" y="57"/>
                      </a:lnTo>
                      <a:lnTo>
                        <a:pt x="1578" y="61"/>
                      </a:lnTo>
                      <a:lnTo>
                        <a:pt x="1580" y="67"/>
                      </a:lnTo>
                      <a:lnTo>
                        <a:pt x="1582" y="73"/>
                      </a:lnTo>
                      <a:lnTo>
                        <a:pt x="1583" y="79"/>
                      </a:lnTo>
                      <a:lnTo>
                        <a:pt x="1585" y="85"/>
                      </a:lnTo>
                      <a:lnTo>
                        <a:pt x="1586" y="89"/>
                      </a:lnTo>
                      <a:lnTo>
                        <a:pt x="1588" y="92"/>
                      </a:lnTo>
                      <a:lnTo>
                        <a:pt x="1590" y="92"/>
                      </a:lnTo>
                      <a:lnTo>
                        <a:pt x="1592" y="91"/>
                      </a:lnTo>
                      <a:lnTo>
                        <a:pt x="1593" y="89"/>
                      </a:lnTo>
                      <a:lnTo>
                        <a:pt x="1595" y="85"/>
                      </a:lnTo>
                      <a:lnTo>
                        <a:pt x="1597" y="82"/>
                      </a:lnTo>
                      <a:lnTo>
                        <a:pt x="1598" y="78"/>
                      </a:lnTo>
                      <a:lnTo>
                        <a:pt x="1600" y="75"/>
                      </a:lnTo>
                      <a:lnTo>
                        <a:pt x="1602" y="73"/>
                      </a:lnTo>
                      <a:lnTo>
                        <a:pt x="1604" y="73"/>
                      </a:lnTo>
                      <a:lnTo>
                        <a:pt x="1605" y="73"/>
                      </a:lnTo>
                      <a:lnTo>
                        <a:pt x="1607" y="74"/>
                      </a:lnTo>
                      <a:lnTo>
                        <a:pt x="1609" y="74"/>
                      </a:lnTo>
                      <a:lnTo>
                        <a:pt x="1610" y="74"/>
                      </a:lnTo>
                      <a:lnTo>
                        <a:pt x="1612" y="73"/>
                      </a:lnTo>
                      <a:lnTo>
                        <a:pt x="1614" y="71"/>
                      </a:lnTo>
                      <a:lnTo>
                        <a:pt x="1616" y="67"/>
                      </a:lnTo>
                      <a:lnTo>
                        <a:pt x="1617" y="62"/>
                      </a:lnTo>
                      <a:lnTo>
                        <a:pt x="1619" y="57"/>
                      </a:lnTo>
                      <a:lnTo>
                        <a:pt x="1621" y="53"/>
                      </a:lnTo>
                      <a:lnTo>
                        <a:pt x="1622" y="51"/>
                      </a:lnTo>
                      <a:lnTo>
                        <a:pt x="1624" y="51"/>
                      </a:lnTo>
                      <a:lnTo>
                        <a:pt x="1626" y="54"/>
                      </a:lnTo>
                      <a:lnTo>
                        <a:pt x="1628" y="59"/>
                      </a:lnTo>
                      <a:lnTo>
                        <a:pt x="1629" y="65"/>
                      </a:lnTo>
                      <a:lnTo>
                        <a:pt x="1631" y="72"/>
                      </a:lnTo>
                      <a:lnTo>
                        <a:pt x="1633" y="77"/>
                      </a:lnTo>
                      <a:lnTo>
                        <a:pt x="1634" y="80"/>
                      </a:lnTo>
                      <a:lnTo>
                        <a:pt x="1636" y="80"/>
                      </a:lnTo>
                      <a:lnTo>
                        <a:pt x="1638" y="78"/>
                      </a:lnTo>
                      <a:lnTo>
                        <a:pt x="1640" y="73"/>
                      </a:lnTo>
                      <a:lnTo>
                        <a:pt x="1641" y="69"/>
                      </a:lnTo>
                      <a:lnTo>
                        <a:pt x="1643" y="65"/>
                      </a:lnTo>
                      <a:lnTo>
                        <a:pt x="1645" y="64"/>
                      </a:lnTo>
                      <a:lnTo>
                        <a:pt x="1646" y="66"/>
                      </a:lnTo>
                      <a:lnTo>
                        <a:pt x="1648" y="70"/>
                      </a:lnTo>
                      <a:lnTo>
                        <a:pt x="1650" y="76"/>
                      </a:lnTo>
                      <a:lnTo>
                        <a:pt x="1652" y="82"/>
                      </a:lnTo>
                      <a:lnTo>
                        <a:pt x="1653" y="87"/>
                      </a:lnTo>
                      <a:lnTo>
                        <a:pt x="1655" y="89"/>
                      </a:lnTo>
                      <a:lnTo>
                        <a:pt x="1657" y="88"/>
                      </a:lnTo>
                      <a:lnTo>
                        <a:pt x="1658" y="82"/>
                      </a:lnTo>
                      <a:lnTo>
                        <a:pt x="1660" y="74"/>
                      </a:lnTo>
                      <a:lnTo>
                        <a:pt x="1662" y="65"/>
                      </a:lnTo>
                      <a:lnTo>
                        <a:pt x="1664" y="55"/>
                      </a:lnTo>
                      <a:lnTo>
                        <a:pt x="1665" y="46"/>
                      </a:lnTo>
                      <a:lnTo>
                        <a:pt x="1667" y="41"/>
                      </a:lnTo>
                      <a:lnTo>
                        <a:pt x="1669" y="39"/>
                      </a:lnTo>
                      <a:lnTo>
                        <a:pt x="1670" y="39"/>
                      </a:lnTo>
                      <a:lnTo>
                        <a:pt x="1672" y="41"/>
                      </a:lnTo>
                      <a:lnTo>
                        <a:pt x="1674" y="45"/>
                      </a:lnTo>
                      <a:lnTo>
                        <a:pt x="1676" y="47"/>
                      </a:lnTo>
                      <a:lnTo>
                        <a:pt x="1677" y="48"/>
                      </a:lnTo>
                      <a:lnTo>
                        <a:pt x="1679" y="46"/>
                      </a:lnTo>
                      <a:lnTo>
                        <a:pt x="1681" y="42"/>
                      </a:lnTo>
                      <a:lnTo>
                        <a:pt x="1682" y="37"/>
                      </a:lnTo>
                      <a:lnTo>
                        <a:pt x="1684" y="32"/>
                      </a:lnTo>
                      <a:lnTo>
                        <a:pt x="1686" y="26"/>
                      </a:lnTo>
                      <a:lnTo>
                        <a:pt x="1688" y="22"/>
                      </a:lnTo>
                      <a:lnTo>
                        <a:pt x="1689" y="21"/>
                      </a:lnTo>
                      <a:lnTo>
                        <a:pt x="1691" y="21"/>
                      </a:lnTo>
                      <a:lnTo>
                        <a:pt x="1693" y="24"/>
                      </a:lnTo>
                      <a:lnTo>
                        <a:pt x="1694" y="29"/>
                      </a:lnTo>
                      <a:lnTo>
                        <a:pt x="1696" y="34"/>
                      </a:lnTo>
                      <a:lnTo>
                        <a:pt x="1698" y="40"/>
                      </a:lnTo>
                      <a:lnTo>
                        <a:pt x="1700" y="45"/>
                      </a:lnTo>
                      <a:lnTo>
                        <a:pt x="1701" y="49"/>
                      </a:lnTo>
                      <a:lnTo>
                        <a:pt x="1703" y="53"/>
                      </a:lnTo>
                      <a:lnTo>
                        <a:pt x="1705" y="54"/>
                      </a:lnTo>
                      <a:lnTo>
                        <a:pt x="1706" y="55"/>
                      </a:lnTo>
                      <a:lnTo>
                        <a:pt x="1708" y="54"/>
                      </a:lnTo>
                      <a:lnTo>
                        <a:pt x="1710" y="53"/>
                      </a:lnTo>
                      <a:lnTo>
                        <a:pt x="1712" y="51"/>
                      </a:lnTo>
                      <a:lnTo>
                        <a:pt x="1713" y="49"/>
                      </a:lnTo>
                      <a:lnTo>
                        <a:pt x="1715" y="49"/>
                      </a:lnTo>
                      <a:lnTo>
                        <a:pt x="1717" y="49"/>
                      </a:lnTo>
                      <a:lnTo>
                        <a:pt x="1718" y="51"/>
                      </a:lnTo>
                      <a:lnTo>
                        <a:pt x="1720" y="54"/>
                      </a:lnTo>
                      <a:lnTo>
                        <a:pt x="1722" y="58"/>
                      </a:lnTo>
                      <a:lnTo>
                        <a:pt x="1723" y="61"/>
                      </a:lnTo>
                      <a:lnTo>
                        <a:pt x="1725" y="63"/>
                      </a:lnTo>
                      <a:lnTo>
                        <a:pt x="1727" y="63"/>
                      </a:lnTo>
                      <a:lnTo>
                        <a:pt x="1728" y="60"/>
                      </a:lnTo>
                      <a:lnTo>
                        <a:pt x="1730" y="55"/>
                      </a:lnTo>
                      <a:lnTo>
                        <a:pt x="1732" y="47"/>
                      </a:lnTo>
                      <a:lnTo>
                        <a:pt x="1734" y="38"/>
                      </a:lnTo>
                      <a:lnTo>
                        <a:pt x="1735" y="29"/>
                      </a:lnTo>
                      <a:lnTo>
                        <a:pt x="1737" y="22"/>
                      </a:lnTo>
                      <a:lnTo>
                        <a:pt x="1739" y="16"/>
                      </a:lnTo>
                      <a:lnTo>
                        <a:pt x="1740" y="15"/>
                      </a:lnTo>
                      <a:lnTo>
                        <a:pt x="1742" y="16"/>
                      </a:lnTo>
                      <a:lnTo>
                        <a:pt x="1744" y="20"/>
                      </a:lnTo>
                      <a:lnTo>
                        <a:pt x="1746" y="25"/>
                      </a:lnTo>
                      <a:lnTo>
                        <a:pt x="1747" y="31"/>
                      </a:lnTo>
                      <a:lnTo>
                        <a:pt x="1749" y="35"/>
                      </a:lnTo>
                      <a:lnTo>
                        <a:pt x="1751" y="37"/>
                      </a:lnTo>
                      <a:lnTo>
                        <a:pt x="1752" y="38"/>
                      </a:lnTo>
                      <a:lnTo>
                        <a:pt x="1754" y="36"/>
                      </a:lnTo>
                      <a:lnTo>
                        <a:pt x="1756" y="33"/>
                      </a:lnTo>
                      <a:lnTo>
                        <a:pt x="1758" y="30"/>
                      </a:lnTo>
                      <a:lnTo>
                        <a:pt x="1759" y="28"/>
                      </a:lnTo>
                      <a:lnTo>
                        <a:pt x="1761" y="27"/>
                      </a:lnTo>
                      <a:lnTo>
                        <a:pt x="1763" y="29"/>
                      </a:lnTo>
                      <a:lnTo>
                        <a:pt x="1764" y="31"/>
                      </a:lnTo>
                      <a:lnTo>
                        <a:pt x="1766" y="34"/>
                      </a:lnTo>
                      <a:lnTo>
                        <a:pt x="1768" y="37"/>
                      </a:lnTo>
                      <a:lnTo>
                        <a:pt x="1769" y="39"/>
                      </a:lnTo>
                      <a:lnTo>
                        <a:pt x="1771" y="39"/>
                      </a:lnTo>
                      <a:lnTo>
                        <a:pt x="1773" y="39"/>
                      </a:lnTo>
                      <a:lnTo>
                        <a:pt x="1775" y="37"/>
                      </a:lnTo>
                      <a:lnTo>
                        <a:pt x="1776" y="36"/>
                      </a:lnTo>
                      <a:lnTo>
                        <a:pt x="1778" y="35"/>
                      </a:lnTo>
                      <a:lnTo>
                        <a:pt x="1780" y="35"/>
                      </a:lnTo>
                      <a:lnTo>
                        <a:pt x="1781" y="37"/>
                      </a:lnTo>
                      <a:lnTo>
                        <a:pt x="1783" y="39"/>
                      </a:lnTo>
                      <a:lnTo>
                        <a:pt x="1785" y="43"/>
                      </a:lnTo>
                      <a:lnTo>
                        <a:pt x="1787" y="46"/>
                      </a:lnTo>
                      <a:lnTo>
                        <a:pt x="1788" y="49"/>
                      </a:lnTo>
                      <a:lnTo>
                        <a:pt x="1790" y="52"/>
                      </a:lnTo>
                      <a:lnTo>
                        <a:pt x="1792" y="54"/>
                      </a:lnTo>
                      <a:lnTo>
                        <a:pt x="1793" y="56"/>
                      </a:lnTo>
                      <a:lnTo>
                        <a:pt x="1795" y="58"/>
                      </a:lnTo>
                      <a:lnTo>
                        <a:pt x="1797" y="61"/>
                      </a:lnTo>
                      <a:lnTo>
                        <a:pt x="1799" y="64"/>
                      </a:lnTo>
                      <a:lnTo>
                        <a:pt x="1800" y="67"/>
                      </a:lnTo>
                      <a:lnTo>
                        <a:pt x="1802" y="70"/>
                      </a:lnTo>
                      <a:lnTo>
                        <a:pt x="1804" y="73"/>
                      </a:lnTo>
                      <a:lnTo>
                        <a:pt x="1805" y="73"/>
                      </a:lnTo>
                      <a:lnTo>
                        <a:pt x="1807" y="72"/>
                      </a:lnTo>
                      <a:lnTo>
                        <a:pt x="1809" y="69"/>
                      </a:lnTo>
                      <a:lnTo>
                        <a:pt x="1811" y="63"/>
                      </a:lnTo>
                      <a:lnTo>
                        <a:pt x="1812" y="57"/>
                      </a:lnTo>
                      <a:lnTo>
                        <a:pt x="1814" y="49"/>
                      </a:lnTo>
                      <a:lnTo>
                        <a:pt x="1816" y="43"/>
                      </a:lnTo>
                      <a:lnTo>
                        <a:pt x="1817" y="39"/>
                      </a:lnTo>
                      <a:lnTo>
                        <a:pt x="1819" y="36"/>
                      </a:lnTo>
                      <a:lnTo>
                        <a:pt x="1821" y="35"/>
                      </a:lnTo>
                      <a:lnTo>
                        <a:pt x="1823" y="37"/>
                      </a:lnTo>
                      <a:lnTo>
                        <a:pt x="1824" y="39"/>
                      </a:lnTo>
                      <a:lnTo>
                        <a:pt x="1826" y="43"/>
                      </a:lnTo>
                      <a:lnTo>
                        <a:pt x="1828" y="46"/>
                      </a:lnTo>
                      <a:lnTo>
                        <a:pt x="1829" y="49"/>
                      </a:lnTo>
                      <a:lnTo>
                        <a:pt x="1831" y="51"/>
                      </a:lnTo>
                      <a:lnTo>
                        <a:pt x="1833" y="53"/>
                      </a:lnTo>
                      <a:lnTo>
                        <a:pt x="1835" y="54"/>
                      </a:lnTo>
                      <a:lnTo>
                        <a:pt x="1836" y="55"/>
                      </a:lnTo>
                      <a:lnTo>
                        <a:pt x="1838" y="56"/>
                      </a:lnTo>
                      <a:lnTo>
                        <a:pt x="1840" y="57"/>
                      </a:lnTo>
                      <a:lnTo>
                        <a:pt x="1841" y="58"/>
                      </a:lnTo>
                      <a:lnTo>
                        <a:pt x="1843" y="59"/>
                      </a:lnTo>
                      <a:lnTo>
                        <a:pt x="1845" y="60"/>
                      </a:lnTo>
                      <a:lnTo>
                        <a:pt x="1847" y="61"/>
                      </a:lnTo>
                      <a:lnTo>
                        <a:pt x="1848" y="62"/>
                      </a:lnTo>
                      <a:lnTo>
                        <a:pt x="1850" y="63"/>
                      </a:lnTo>
                      <a:lnTo>
                        <a:pt x="1851" y="64"/>
                      </a:lnTo>
                      <a:lnTo>
                        <a:pt x="1853" y="65"/>
                      </a:lnTo>
                      <a:lnTo>
                        <a:pt x="1855" y="66"/>
                      </a:lnTo>
                      <a:lnTo>
                        <a:pt x="1857" y="67"/>
                      </a:lnTo>
                      <a:lnTo>
                        <a:pt x="1859" y="68"/>
                      </a:lnTo>
                      <a:lnTo>
                        <a:pt x="1860" y="67"/>
                      </a:lnTo>
                      <a:lnTo>
                        <a:pt x="1862" y="66"/>
                      </a:lnTo>
                      <a:lnTo>
                        <a:pt x="1863" y="63"/>
                      </a:lnTo>
                      <a:lnTo>
                        <a:pt x="1865" y="60"/>
                      </a:lnTo>
                      <a:lnTo>
                        <a:pt x="1867" y="56"/>
                      </a:lnTo>
                      <a:lnTo>
                        <a:pt x="1869" y="53"/>
                      </a:lnTo>
                      <a:lnTo>
                        <a:pt x="1871" y="51"/>
                      </a:lnTo>
                      <a:lnTo>
                        <a:pt x="1872" y="51"/>
                      </a:lnTo>
                      <a:lnTo>
                        <a:pt x="1874" y="53"/>
                      </a:lnTo>
                      <a:lnTo>
                        <a:pt x="1875" y="56"/>
                      </a:lnTo>
                      <a:lnTo>
                        <a:pt x="1877" y="61"/>
                      </a:lnTo>
                      <a:lnTo>
                        <a:pt x="1879" y="65"/>
                      </a:lnTo>
                      <a:lnTo>
                        <a:pt x="1881" y="68"/>
                      </a:lnTo>
                      <a:lnTo>
                        <a:pt x="1883" y="69"/>
                      </a:lnTo>
                      <a:lnTo>
                        <a:pt x="1884" y="66"/>
                      </a:lnTo>
                      <a:lnTo>
                        <a:pt x="1886" y="61"/>
                      </a:lnTo>
                      <a:lnTo>
                        <a:pt x="1887" y="53"/>
                      </a:lnTo>
                      <a:lnTo>
                        <a:pt x="1889" y="44"/>
                      </a:lnTo>
                      <a:lnTo>
                        <a:pt x="1891" y="34"/>
                      </a:lnTo>
                      <a:lnTo>
                        <a:pt x="1893" y="25"/>
                      </a:lnTo>
                      <a:lnTo>
                        <a:pt x="1895" y="19"/>
                      </a:lnTo>
                      <a:lnTo>
                        <a:pt x="1896" y="16"/>
                      </a:lnTo>
                      <a:lnTo>
                        <a:pt x="1898" y="17"/>
                      </a:lnTo>
                      <a:lnTo>
                        <a:pt x="1899" y="21"/>
                      </a:lnTo>
                      <a:lnTo>
                        <a:pt x="1901" y="29"/>
                      </a:lnTo>
                      <a:lnTo>
                        <a:pt x="1903" y="38"/>
                      </a:lnTo>
                      <a:lnTo>
                        <a:pt x="1905" y="47"/>
                      </a:lnTo>
                      <a:lnTo>
                        <a:pt x="1906" y="55"/>
                      </a:lnTo>
                      <a:lnTo>
                        <a:pt x="1908" y="62"/>
                      </a:lnTo>
                      <a:lnTo>
                        <a:pt x="1910" y="66"/>
                      </a:lnTo>
                      <a:lnTo>
                        <a:pt x="1911" y="67"/>
                      </a:lnTo>
                      <a:lnTo>
                        <a:pt x="1913" y="65"/>
                      </a:lnTo>
                      <a:lnTo>
                        <a:pt x="1915" y="62"/>
                      </a:lnTo>
                      <a:lnTo>
                        <a:pt x="1917" y="57"/>
                      </a:lnTo>
                      <a:lnTo>
                        <a:pt x="1918" y="52"/>
                      </a:lnTo>
                      <a:lnTo>
                        <a:pt x="1920" y="48"/>
                      </a:lnTo>
                      <a:lnTo>
                        <a:pt x="1922" y="46"/>
                      </a:lnTo>
                      <a:lnTo>
                        <a:pt x="1923" y="47"/>
                      </a:lnTo>
                      <a:lnTo>
                        <a:pt x="1925" y="49"/>
                      </a:lnTo>
                      <a:lnTo>
                        <a:pt x="1927" y="54"/>
                      </a:lnTo>
                      <a:lnTo>
                        <a:pt x="1929" y="60"/>
                      </a:lnTo>
                      <a:lnTo>
                        <a:pt x="1930" y="67"/>
                      </a:lnTo>
                      <a:lnTo>
                        <a:pt x="1932" y="73"/>
                      </a:lnTo>
                      <a:lnTo>
                        <a:pt x="1934" y="78"/>
                      </a:lnTo>
                      <a:lnTo>
                        <a:pt x="1935" y="80"/>
                      </a:lnTo>
                      <a:lnTo>
                        <a:pt x="1937" y="81"/>
                      </a:lnTo>
                      <a:lnTo>
                        <a:pt x="1939" y="80"/>
                      </a:lnTo>
                      <a:lnTo>
                        <a:pt x="1941" y="78"/>
                      </a:lnTo>
                      <a:lnTo>
                        <a:pt x="1942" y="76"/>
                      </a:lnTo>
                      <a:lnTo>
                        <a:pt x="1944" y="74"/>
                      </a:lnTo>
                      <a:lnTo>
                        <a:pt x="1946" y="73"/>
                      </a:lnTo>
                      <a:lnTo>
                        <a:pt x="1947" y="73"/>
                      </a:lnTo>
                      <a:lnTo>
                        <a:pt x="1949" y="74"/>
                      </a:lnTo>
                      <a:lnTo>
                        <a:pt x="1951" y="74"/>
                      </a:lnTo>
                      <a:lnTo>
                        <a:pt x="1953" y="74"/>
                      </a:lnTo>
                      <a:lnTo>
                        <a:pt x="1954" y="72"/>
                      </a:lnTo>
                      <a:lnTo>
                        <a:pt x="1956" y="69"/>
                      </a:lnTo>
                      <a:lnTo>
                        <a:pt x="1958" y="64"/>
                      </a:lnTo>
                      <a:lnTo>
                        <a:pt x="1959" y="58"/>
                      </a:lnTo>
                      <a:lnTo>
                        <a:pt x="1961" y="52"/>
                      </a:lnTo>
                      <a:lnTo>
                        <a:pt x="1963" y="48"/>
                      </a:lnTo>
                      <a:lnTo>
                        <a:pt x="1964" y="45"/>
                      </a:lnTo>
                      <a:lnTo>
                        <a:pt x="1966" y="44"/>
                      </a:lnTo>
                      <a:lnTo>
                        <a:pt x="1968" y="45"/>
                      </a:lnTo>
                      <a:lnTo>
                        <a:pt x="1970" y="48"/>
                      </a:lnTo>
                      <a:lnTo>
                        <a:pt x="1971" y="52"/>
                      </a:lnTo>
                      <a:lnTo>
                        <a:pt x="1973" y="55"/>
                      </a:lnTo>
                      <a:lnTo>
                        <a:pt x="1975" y="58"/>
                      </a:lnTo>
                      <a:lnTo>
                        <a:pt x="1976" y="60"/>
                      </a:lnTo>
                      <a:lnTo>
                        <a:pt x="1978" y="61"/>
                      </a:lnTo>
                      <a:lnTo>
                        <a:pt x="1980" y="61"/>
                      </a:lnTo>
                      <a:lnTo>
                        <a:pt x="1982" y="61"/>
                      </a:lnTo>
                      <a:lnTo>
                        <a:pt x="1983" y="62"/>
                      </a:lnTo>
                      <a:lnTo>
                        <a:pt x="1985" y="63"/>
                      </a:lnTo>
                      <a:lnTo>
                        <a:pt x="1987" y="65"/>
                      </a:lnTo>
                      <a:lnTo>
                        <a:pt x="1988" y="68"/>
                      </a:lnTo>
                      <a:lnTo>
                        <a:pt x="1990" y="70"/>
                      </a:lnTo>
                      <a:lnTo>
                        <a:pt x="1992" y="72"/>
                      </a:lnTo>
                      <a:lnTo>
                        <a:pt x="1994" y="74"/>
                      </a:lnTo>
                      <a:lnTo>
                        <a:pt x="1995" y="74"/>
                      </a:lnTo>
                      <a:lnTo>
                        <a:pt x="1997" y="73"/>
                      </a:lnTo>
                      <a:lnTo>
                        <a:pt x="1999" y="72"/>
                      </a:lnTo>
                      <a:lnTo>
                        <a:pt x="2000" y="70"/>
                      </a:lnTo>
                      <a:lnTo>
                        <a:pt x="2002" y="67"/>
                      </a:lnTo>
                      <a:lnTo>
                        <a:pt x="2004" y="65"/>
                      </a:lnTo>
                      <a:lnTo>
                        <a:pt x="2006" y="64"/>
                      </a:lnTo>
                      <a:lnTo>
                        <a:pt x="2007" y="63"/>
                      </a:lnTo>
                      <a:lnTo>
                        <a:pt x="2009" y="61"/>
                      </a:lnTo>
                      <a:lnTo>
                        <a:pt x="2010" y="59"/>
                      </a:lnTo>
                      <a:lnTo>
                        <a:pt x="2012" y="57"/>
                      </a:lnTo>
                      <a:lnTo>
                        <a:pt x="2014" y="55"/>
                      </a:lnTo>
                      <a:lnTo>
                        <a:pt x="2016" y="53"/>
                      </a:lnTo>
                      <a:lnTo>
                        <a:pt x="2018" y="51"/>
                      </a:lnTo>
                      <a:lnTo>
                        <a:pt x="2019" y="51"/>
                      </a:lnTo>
                      <a:lnTo>
                        <a:pt x="2021" y="52"/>
                      </a:lnTo>
                      <a:lnTo>
                        <a:pt x="2022" y="55"/>
                      </a:lnTo>
                      <a:lnTo>
                        <a:pt x="2024" y="60"/>
                      </a:lnTo>
                      <a:lnTo>
                        <a:pt x="2026" y="66"/>
                      </a:lnTo>
                      <a:lnTo>
                        <a:pt x="2028" y="73"/>
                      </a:lnTo>
                      <a:lnTo>
                        <a:pt x="2029" y="80"/>
                      </a:lnTo>
                      <a:lnTo>
                        <a:pt x="2031" y="85"/>
                      </a:lnTo>
                      <a:lnTo>
                        <a:pt x="2033" y="89"/>
                      </a:lnTo>
                      <a:lnTo>
                        <a:pt x="2034" y="91"/>
                      </a:lnTo>
                      <a:lnTo>
                        <a:pt x="2036" y="90"/>
                      </a:lnTo>
                      <a:lnTo>
                        <a:pt x="2038" y="88"/>
                      </a:lnTo>
                      <a:lnTo>
                        <a:pt x="2040" y="84"/>
                      </a:lnTo>
                      <a:lnTo>
                        <a:pt x="2041" y="80"/>
                      </a:lnTo>
                      <a:lnTo>
                        <a:pt x="2043" y="76"/>
                      </a:lnTo>
                      <a:lnTo>
                        <a:pt x="2045" y="72"/>
                      </a:lnTo>
                      <a:lnTo>
                        <a:pt x="2046" y="69"/>
                      </a:lnTo>
                      <a:lnTo>
                        <a:pt x="2048" y="67"/>
                      </a:lnTo>
                      <a:lnTo>
                        <a:pt x="2050" y="67"/>
                      </a:lnTo>
                      <a:lnTo>
                        <a:pt x="2052" y="69"/>
                      </a:lnTo>
                      <a:lnTo>
                        <a:pt x="2053" y="71"/>
                      </a:lnTo>
                      <a:lnTo>
                        <a:pt x="2055" y="74"/>
                      </a:lnTo>
                      <a:lnTo>
                        <a:pt x="2057" y="77"/>
                      </a:lnTo>
                      <a:lnTo>
                        <a:pt x="2058" y="79"/>
                      </a:lnTo>
                      <a:lnTo>
                        <a:pt x="2060" y="80"/>
                      </a:lnTo>
                      <a:lnTo>
                        <a:pt x="2062" y="79"/>
                      </a:lnTo>
                      <a:lnTo>
                        <a:pt x="2064" y="78"/>
                      </a:lnTo>
                      <a:lnTo>
                        <a:pt x="2065" y="75"/>
                      </a:lnTo>
                      <a:lnTo>
                        <a:pt x="2067" y="72"/>
                      </a:lnTo>
                      <a:lnTo>
                        <a:pt x="2069" y="70"/>
                      </a:lnTo>
                      <a:lnTo>
                        <a:pt x="2070" y="68"/>
                      </a:lnTo>
                      <a:lnTo>
                        <a:pt x="2072" y="68"/>
                      </a:lnTo>
                      <a:lnTo>
                        <a:pt x="2074" y="70"/>
                      </a:lnTo>
                      <a:lnTo>
                        <a:pt x="2076" y="73"/>
                      </a:lnTo>
                      <a:lnTo>
                        <a:pt x="2077" y="78"/>
                      </a:lnTo>
                      <a:lnTo>
                        <a:pt x="2079" y="82"/>
                      </a:lnTo>
                      <a:lnTo>
                        <a:pt x="2081" y="85"/>
                      </a:lnTo>
                      <a:lnTo>
                        <a:pt x="2082" y="87"/>
                      </a:lnTo>
                      <a:lnTo>
                        <a:pt x="2084" y="85"/>
                      </a:lnTo>
                      <a:lnTo>
                        <a:pt x="2086" y="81"/>
                      </a:lnTo>
                      <a:lnTo>
                        <a:pt x="2088" y="74"/>
                      </a:lnTo>
                      <a:lnTo>
                        <a:pt x="2089" y="67"/>
                      </a:lnTo>
                      <a:lnTo>
                        <a:pt x="2091" y="59"/>
                      </a:lnTo>
                      <a:lnTo>
                        <a:pt x="2093" y="52"/>
                      </a:lnTo>
                      <a:lnTo>
                        <a:pt x="2094" y="48"/>
                      </a:lnTo>
                      <a:lnTo>
                        <a:pt x="2096" y="47"/>
                      </a:lnTo>
                      <a:lnTo>
                        <a:pt x="2098" y="48"/>
                      </a:lnTo>
                      <a:lnTo>
                        <a:pt x="2100" y="52"/>
                      </a:lnTo>
                      <a:lnTo>
                        <a:pt x="2101" y="57"/>
                      </a:lnTo>
                      <a:lnTo>
                        <a:pt x="2103" y="63"/>
                      </a:lnTo>
                      <a:lnTo>
                        <a:pt x="2105" y="67"/>
                      </a:lnTo>
                      <a:lnTo>
                        <a:pt x="2106" y="69"/>
                      </a:lnTo>
                      <a:lnTo>
                        <a:pt x="2108" y="69"/>
                      </a:lnTo>
                      <a:lnTo>
                        <a:pt x="2110" y="67"/>
                      </a:lnTo>
                      <a:lnTo>
                        <a:pt x="2112" y="65"/>
                      </a:lnTo>
                      <a:lnTo>
                        <a:pt x="2113" y="62"/>
                      </a:lnTo>
                      <a:lnTo>
                        <a:pt x="2115" y="61"/>
                      </a:lnTo>
                      <a:lnTo>
                        <a:pt x="2117" y="63"/>
                      </a:lnTo>
                      <a:lnTo>
                        <a:pt x="2118" y="67"/>
                      </a:lnTo>
                      <a:lnTo>
                        <a:pt x="2120" y="74"/>
                      </a:lnTo>
                      <a:lnTo>
                        <a:pt x="2122" y="82"/>
                      </a:lnTo>
                      <a:lnTo>
                        <a:pt x="2124" y="91"/>
                      </a:lnTo>
                      <a:lnTo>
                        <a:pt x="2125" y="99"/>
                      </a:lnTo>
                      <a:lnTo>
                        <a:pt x="2127" y="105"/>
                      </a:lnTo>
                      <a:lnTo>
                        <a:pt x="2129" y="108"/>
                      </a:lnTo>
                      <a:lnTo>
                        <a:pt x="2130" y="107"/>
                      </a:lnTo>
                      <a:lnTo>
                        <a:pt x="2132" y="103"/>
                      </a:lnTo>
                      <a:lnTo>
                        <a:pt x="2134" y="96"/>
                      </a:lnTo>
                      <a:lnTo>
                        <a:pt x="2136" y="87"/>
                      </a:lnTo>
                      <a:lnTo>
                        <a:pt x="2137" y="77"/>
                      </a:lnTo>
                      <a:lnTo>
                        <a:pt x="2139" y="68"/>
                      </a:lnTo>
                      <a:lnTo>
                        <a:pt x="2141" y="61"/>
                      </a:lnTo>
                      <a:lnTo>
                        <a:pt x="2142" y="55"/>
                      </a:lnTo>
                      <a:lnTo>
                        <a:pt x="2144" y="52"/>
                      </a:lnTo>
                      <a:lnTo>
                        <a:pt x="2146" y="52"/>
                      </a:lnTo>
                      <a:lnTo>
                        <a:pt x="2148" y="53"/>
                      </a:lnTo>
                      <a:lnTo>
                        <a:pt x="2149" y="57"/>
                      </a:lnTo>
                      <a:lnTo>
                        <a:pt x="2151" y="61"/>
                      </a:lnTo>
                      <a:lnTo>
                        <a:pt x="2153" y="66"/>
                      </a:lnTo>
                      <a:lnTo>
                        <a:pt x="2154" y="71"/>
                      </a:lnTo>
                      <a:lnTo>
                        <a:pt x="2156" y="75"/>
                      </a:lnTo>
                      <a:lnTo>
                        <a:pt x="2158" y="77"/>
                      </a:lnTo>
                      <a:lnTo>
                        <a:pt x="2160" y="78"/>
                      </a:lnTo>
                      <a:lnTo>
                        <a:pt x="2161" y="77"/>
                      </a:lnTo>
                      <a:lnTo>
                        <a:pt x="2163" y="73"/>
                      </a:lnTo>
                      <a:lnTo>
                        <a:pt x="2164" y="69"/>
                      </a:lnTo>
                      <a:lnTo>
                        <a:pt x="2166" y="63"/>
                      </a:lnTo>
                      <a:lnTo>
                        <a:pt x="2168" y="57"/>
                      </a:lnTo>
                      <a:lnTo>
                        <a:pt x="2170" y="53"/>
                      </a:lnTo>
                      <a:lnTo>
                        <a:pt x="2171" y="50"/>
                      </a:lnTo>
                      <a:lnTo>
                        <a:pt x="2173" y="49"/>
                      </a:lnTo>
                      <a:lnTo>
                        <a:pt x="2175" y="52"/>
                      </a:lnTo>
                      <a:lnTo>
                        <a:pt x="2176" y="55"/>
                      </a:lnTo>
                      <a:lnTo>
                        <a:pt x="2178" y="59"/>
                      </a:lnTo>
                      <a:lnTo>
                        <a:pt x="2180" y="63"/>
                      </a:lnTo>
                      <a:lnTo>
                        <a:pt x="2182" y="66"/>
                      </a:lnTo>
                      <a:lnTo>
                        <a:pt x="2183" y="66"/>
                      </a:lnTo>
                      <a:lnTo>
                        <a:pt x="2185" y="63"/>
                      </a:lnTo>
                      <a:lnTo>
                        <a:pt x="2187" y="58"/>
                      </a:lnTo>
                      <a:lnTo>
                        <a:pt x="2188" y="52"/>
                      </a:lnTo>
                      <a:lnTo>
                        <a:pt x="2190" y="46"/>
                      </a:lnTo>
                      <a:lnTo>
                        <a:pt x="2192" y="41"/>
                      </a:lnTo>
                      <a:lnTo>
                        <a:pt x="2194" y="38"/>
                      </a:lnTo>
                      <a:lnTo>
                        <a:pt x="2195" y="37"/>
                      </a:lnTo>
                      <a:lnTo>
                        <a:pt x="2197" y="39"/>
                      </a:lnTo>
                      <a:lnTo>
                        <a:pt x="2199" y="42"/>
                      </a:lnTo>
                      <a:lnTo>
                        <a:pt x="2200" y="47"/>
                      </a:lnTo>
                      <a:lnTo>
                        <a:pt x="2202" y="53"/>
                      </a:lnTo>
                      <a:lnTo>
                        <a:pt x="2204" y="58"/>
                      </a:lnTo>
                      <a:lnTo>
                        <a:pt x="2206" y="63"/>
                      </a:lnTo>
                      <a:lnTo>
                        <a:pt x="2207" y="66"/>
                      </a:lnTo>
                      <a:lnTo>
                        <a:pt x="2209" y="69"/>
                      </a:lnTo>
                      <a:lnTo>
                        <a:pt x="2211" y="71"/>
                      </a:lnTo>
                      <a:lnTo>
                        <a:pt x="2212" y="72"/>
                      </a:lnTo>
                      <a:lnTo>
                        <a:pt x="2214" y="72"/>
                      </a:lnTo>
                      <a:lnTo>
                        <a:pt x="2216" y="72"/>
                      </a:lnTo>
                      <a:lnTo>
                        <a:pt x="2217" y="69"/>
                      </a:lnTo>
                      <a:lnTo>
                        <a:pt x="2219" y="65"/>
                      </a:lnTo>
                      <a:lnTo>
                        <a:pt x="2221" y="59"/>
                      </a:lnTo>
                      <a:lnTo>
                        <a:pt x="2223" y="53"/>
                      </a:lnTo>
                      <a:lnTo>
                        <a:pt x="2224" y="46"/>
                      </a:lnTo>
                      <a:lnTo>
                        <a:pt x="2226" y="41"/>
                      </a:lnTo>
                      <a:lnTo>
                        <a:pt x="2228" y="38"/>
                      </a:lnTo>
                      <a:lnTo>
                        <a:pt x="2229" y="39"/>
                      </a:lnTo>
                      <a:lnTo>
                        <a:pt x="2231" y="43"/>
                      </a:lnTo>
                      <a:lnTo>
                        <a:pt x="2233" y="51"/>
                      </a:lnTo>
                      <a:lnTo>
                        <a:pt x="2235" y="61"/>
                      </a:lnTo>
                      <a:lnTo>
                        <a:pt x="2236" y="70"/>
                      </a:lnTo>
                      <a:lnTo>
                        <a:pt x="2238" y="78"/>
                      </a:lnTo>
                      <a:lnTo>
                        <a:pt x="2240" y="82"/>
                      </a:lnTo>
                      <a:lnTo>
                        <a:pt x="2241" y="80"/>
                      </a:lnTo>
                      <a:lnTo>
                        <a:pt x="2243" y="74"/>
                      </a:lnTo>
                      <a:lnTo>
                        <a:pt x="2245" y="64"/>
                      </a:lnTo>
                      <a:lnTo>
                        <a:pt x="2247" y="51"/>
                      </a:lnTo>
                      <a:lnTo>
                        <a:pt x="2248" y="39"/>
                      </a:lnTo>
                      <a:lnTo>
                        <a:pt x="2250" y="28"/>
                      </a:lnTo>
                      <a:lnTo>
                        <a:pt x="2252" y="20"/>
                      </a:lnTo>
                      <a:lnTo>
                        <a:pt x="2253" y="17"/>
                      </a:lnTo>
                      <a:lnTo>
                        <a:pt x="2255" y="19"/>
                      </a:lnTo>
                      <a:lnTo>
                        <a:pt x="2257" y="24"/>
                      </a:lnTo>
                      <a:lnTo>
                        <a:pt x="2259" y="32"/>
                      </a:lnTo>
                      <a:lnTo>
                        <a:pt x="2260" y="41"/>
                      </a:lnTo>
                      <a:lnTo>
                        <a:pt x="2262" y="49"/>
                      </a:lnTo>
                      <a:lnTo>
                        <a:pt x="2264" y="57"/>
                      </a:lnTo>
                      <a:lnTo>
                        <a:pt x="2265" y="63"/>
                      </a:lnTo>
                      <a:lnTo>
                        <a:pt x="2267" y="67"/>
                      </a:lnTo>
                      <a:lnTo>
                        <a:pt x="2269" y="71"/>
                      </a:lnTo>
                      <a:lnTo>
                        <a:pt x="2271" y="74"/>
                      </a:lnTo>
                      <a:lnTo>
                        <a:pt x="2272" y="77"/>
                      </a:lnTo>
                      <a:lnTo>
                        <a:pt x="2274" y="79"/>
                      </a:lnTo>
                      <a:lnTo>
                        <a:pt x="2276" y="80"/>
                      </a:lnTo>
                      <a:lnTo>
                        <a:pt x="2277" y="79"/>
                      </a:lnTo>
                      <a:lnTo>
                        <a:pt x="2279" y="76"/>
                      </a:lnTo>
                      <a:lnTo>
                        <a:pt x="2281" y="70"/>
                      </a:lnTo>
                      <a:lnTo>
                        <a:pt x="2283" y="63"/>
                      </a:lnTo>
                      <a:lnTo>
                        <a:pt x="2284" y="55"/>
                      </a:lnTo>
                      <a:lnTo>
                        <a:pt x="2286" y="49"/>
                      </a:lnTo>
                      <a:lnTo>
                        <a:pt x="2288" y="44"/>
                      </a:lnTo>
                      <a:lnTo>
                        <a:pt x="2289" y="43"/>
                      </a:lnTo>
                      <a:lnTo>
                        <a:pt x="2291" y="45"/>
                      </a:lnTo>
                      <a:lnTo>
                        <a:pt x="2293" y="51"/>
                      </a:lnTo>
                      <a:lnTo>
                        <a:pt x="2295" y="58"/>
                      </a:lnTo>
                      <a:lnTo>
                        <a:pt x="2296" y="66"/>
                      </a:lnTo>
                      <a:lnTo>
                        <a:pt x="2298" y="73"/>
                      </a:lnTo>
                      <a:lnTo>
                        <a:pt x="2299" y="78"/>
                      </a:lnTo>
                      <a:lnTo>
                        <a:pt x="2301" y="79"/>
                      </a:lnTo>
                      <a:lnTo>
                        <a:pt x="2303" y="77"/>
                      </a:lnTo>
                      <a:lnTo>
                        <a:pt x="2305" y="73"/>
                      </a:lnTo>
                      <a:lnTo>
                        <a:pt x="2307" y="67"/>
                      </a:lnTo>
                      <a:lnTo>
                        <a:pt x="2308" y="63"/>
                      </a:lnTo>
                      <a:lnTo>
                        <a:pt x="2310" y="59"/>
                      </a:lnTo>
                      <a:lnTo>
                        <a:pt x="2311" y="58"/>
                      </a:lnTo>
                      <a:lnTo>
                        <a:pt x="2313" y="60"/>
                      </a:lnTo>
                      <a:lnTo>
                        <a:pt x="2315" y="64"/>
                      </a:lnTo>
                      <a:lnTo>
                        <a:pt x="2317" y="69"/>
                      </a:lnTo>
                      <a:lnTo>
                        <a:pt x="2319" y="73"/>
                      </a:lnTo>
                      <a:lnTo>
                        <a:pt x="2320" y="76"/>
                      </a:lnTo>
                      <a:lnTo>
                        <a:pt x="2322" y="78"/>
                      </a:lnTo>
                      <a:lnTo>
                        <a:pt x="2323" y="77"/>
                      </a:lnTo>
                      <a:lnTo>
                        <a:pt x="2325" y="76"/>
                      </a:lnTo>
                      <a:lnTo>
                        <a:pt x="2327" y="74"/>
                      </a:lnTo>
                      <a:lnTo>
                        <a:pt x="2329" y="74"/>
                      </a:lnTo>
                      <a:lnTo>
                        <a:pt x="2331" y="75"/>
                      </a:lnTo>
                      <a:lnTo>
                        <a:pt x="2332" y="78"/>
                      </a:lnTo>
                      <a:lnTo>
                        <a:pt x="2334" y="83"/>
                      </a:lnTo>
                      <a:lnTo>
                        <a:pt x="2335" y="88"/>
                      </a:lnTo>
                      <a:lnTo>
                        <a:pt x="2337" y="94"/>
                      </a:lnTo>
                      <a:lnTo>
                        <a:pt x="2339" y="97"/>
                      </a:lnTo>
                      <a:lnTo>
                        <a:pt x="2341" y="98"/>
                      </a:lnTo>
                      <a:lnTo>
                        <a:pt x="2342" y="96"/>
                      </a:lnTo>
                      <a:lnTo>
                        <a:pt x="2344" y="91"/>
                      </a:lnTo>
                      <a:lnTo>
                        <a:pt x="2346" y="84"/>
                      </a:lnTo>
                      <a:lnTo>
                        <a:pt x="2347" y="76"/>
                      </a:lnTo>
                      <a:lnTo>
                        <a:pt x="2349" y="68"/>
                      </a:lnTo>
                      <a:lnTo>
                        <a:pt x="2351" y="62"/>
                      </a:lnTo>
                      <a:lnTo>
                        <a:pt x="2353" y="57"/>
                      </a:lnTo>
                      <a:lnTo>
                        <a:pt x="2354" y="54"/>
                      </a:lnTo>
                      <a:lnTo>
                        <a:pt x="2356" y="52"/>
                      </a:lnTo>
                      <a:lnTo>
                        <a:pt x="2358" y="51"/>
                      </a:lnTo>
                      <a:lnTo>
                        <a:pt x="2359" y="50"/>
                      </a:lnTo>
                      <a:lnTo>
                        <a:pt x="2361" y="49"/>
                      </a:lnTo>
                      <a:lnTo>
                        <a:pt x="2363" y="47"/>
                      </a:lnTo>
                      <a:lnTo>
                        <a:pt x="2365" y="45"/>
                      </a:lnTo>
                      <a:lnTo>
                        <a:pt x="2366" y="43"/>
                      </a:lnTo>
                      <a:lnTo>
                        <a:pt x="2368" y="43"/>
                      </a:lnTo>
                      <a:lnTo>
                        <a:pt x="2370" y="44"/>
                      </a:lnTo>
                      <a:lnTo>
                        <a:pt x="2371" y="47"/>
                      </a:lnTo>
                      <a:lnTo>
                        <a:pt x="2373" y="50"/>
                      </a:lnTo>
                      <a:lnTo>
                        <a:pt x="2375" y="54"/>
                      </a:lnTo>
                      <a:lnTo>
                        <a:pt x="2377" y="58"/>
                      </a:lnTo>
                      <a:lnTo>
                        <a:pt x="2378" y="59"/>
                      </a:lnTo>
                      <a:lnTo>
                        <a:pt x="2380" y="60"/>
                      </a:lnTo>
                      <a:lnTo>
                        <a:pt x="2382" y="58"/>
                      </a:lnTo>
                      <a:lnTo>
                        <a:pt x="2383" y="54"/>
                      </a:lnTo>
                      <a:lnTo>
                        <a:pt x="2385" y="51"/>
                      </a:lnTo>
                      <a:lnTo>
                        <a:pt x="2387" y="47"/>
                      </a:lnTo>
                      <a:lnTo>
                        <a:pt x="2389" y="44"/>
                      </a:lnTo>
                      <a:lnTo>
                        <a:pt x="2390" y="42"/>
                      </a:lnTo>
                      <a:lnTo>
                        <a:pt x="2392" y="42"/>
                      </a:lnTo>
                      <a:lnTo>
                        <a:pt x="2394" y="43"/>
                      </a:lnTo>
                      <a:lnTo>
                        <a:pt x="2395" y="43"/>
                      </a:lnTo>
                      <a:lnTo>
                        <a:pt x="2397" y="43"/>
                      </a:lnTo>
                      <a:lnTo>
                        <a:pt x="2399" y="42"/>
                      </a:lnTo>
                      <a:lnTo>
                        <a:pt x="2401" y="39"/>
                      </a:lnTo>
                      <a:lnTo>
                        <a:pt x="2402" y="34"/>
                      </a:lnTo>
                      <a:lnTo>
                        <a:pt x="2404" y="30"/>
                      </a:lnTo>
                      <a:lnTo>
                        <a:pt x="2406" y="26"/>
                      </a:lnTo>
                      <a:lnTo>
                        <a:pt x="2407" y="23"/>
                      </a:lnTo>
                      <a:lnTo>
                        <a:pt x="2409" y="22"/>
                      </a:lnTo>
                      <a:lnTo>
                        <a:pt x="2411" y="24"/>
                      </a:lnTo>
                      <a:lnTo>
                        <a:pt x="2413" y="28"/>
                      </a:lnTo>
                      <a:lnTo>
                        <a:pt x="2414" y="32"/>
                      </a:lnTo>
                      <a:lnTo>
                        <a:pt x="2416" y="37"/>
                      </a:lnTo>
                      <a:lnTo>
                        <a:pt x="2418" y="40"/>
                      </a:lnTo>
                      <a:lnTo>
                        <a:pt x="2419" y="42"/>
                      </a:lnTo>
                      <a:lnTo>
                        <a:pt x="2421" y="43"/>
                      </a:lnTo>
                      <a:lnTo>
                        <a:pt x="2423" y="43"/>
                      </a:lnTo>
                      <a:lnTo>
                        <a:pt x="2424" y="42"/>
                      </a:lnTo>
                      <a:lnTo>
                        <a:pt x="2426" y="42"/>
                      </a:lnTo>
                      <a:lnTo>
                        <a:pt x="2428" y="43"/>
                      </a:lnTo>
                      <a:lnTo>
                        <a:pt x="2430" y="45"/>
                      </a:lnTo>
                      <a:lnTo>
                        <a:pt x="2431" y="47"/>
                      </a:lnTo>
                      <a:lnTo>
                        <a:pt x="2433" y="50"/>
                      </a:lnTo>
                      <a:lnTo>
                        <a:pt x="2435" y="52"/>
                      </a:lnTo>
                      <a:lnTo>
                        <a:pt x="2436" y="51"/>
                      </a:lnTo>
                      <a:lnTo>
                        <a:pt x="2438" y="48"/>
                      </a:lnTo>
                      <a:lnTo>
                        <a:pt x="2440" y="44"/>
                      </a:lnTo>
                      <a:lnTo>
                        <a:pt x="2442" y="38"/>
                      </a:lnTo>
                      <a:lnTo>
                        <a:pt x="2443" y="31"/>
                      </a:lnTo>
                      <a:lnTo>
                        <a:pt x="2445" y="26"/>
                      </a:lnTo>
                      <a:lnTo>
                        <a:pt x="2447" y="24"/>
                      </a:lnTo>
                      <a:lnTo>
                        <a:pt x="2448" y="25"/>
                      </a:lnTo>
                      <a:lnTo>
                        <a:pt x="2450" y="30"/>
                      </a:lnTo>
                      <a:lnTo>
                        <a:pt x="2452" y="37"/>
                      </a:lnTo>
                      <a:lnTo>
                        <a:pt x="2454" y="46"/>
                      </a:lnTo>
                      <a:lnTo>
                        <a:pt x="2455" y="54"/>
                      </a:lnTo>
                      <a:lnTo>
                        <a:pt x="2457" y="60"/>
                      </a:lnTo>
                      <a:lnTo>
                        <a:pt x="2458" y="63"/>
                      </a:lnTo>
                      <a:lnTo>
                        <a:pt x="2460" y="63"/>
                      </a:lnTo>
                      <a:lnTo>
                        <a:pt x="2462" y="59"/>
                      </a:lnTo>
                      <a:lnTo>
                        <a:pt x="2464" y="52"/>
                      </a:lnTo>
                      <a:lnTo>
                        <a:pt x="2465" y="45"/>
                      </a:lnTo>
                      <a:lnTo>
                        <a:pt x="2467" y="37"/>
                      </a:lnTo>
                      <a:lnTo>
                        <a:pt x="2469" y="31"/>
                      </a:lnTo>
                      <a:lnTo>
                        <a:pt x="2470" y="27"/>
                      </a:lnTo>
                      <a:lnTo>
                        <a:pt x="2472" y="26"/>
                      </a:lnTo>
                      <a:lnTo>
                        <a:pt x="2474" y="27"/>
                      </a:lnTo>
                      <a:lnTo>
                        <a:pt x="2476" y="30"/>
                      </a:lnTo>
                      <a:lnTo>
                        <a:pt x="2477" y="34"/>
                      </a:lnTo>
                      <a:lnTo>
                        <a:pt x="2479" y="39"/>
                      </a:lnTo>
                      <a:lnTo>
                        <a:pt x="2481" y="43"/>
                      </a:lnTo>
                      <a:lnTo>
                        <a:pt x="2482" y="48"/>
                      </a:lnTo>
                      <a:lnTo>
                        <a:pt x="2484" y="52"/>
                      </a:lnTo>
                      <a:lnTo>
                        <a:pt x="2486" y="55"/>
                      </a:lnTo>
                      <a:lnTo>
                        <a:pt x="2488" y="59"/>
                      </a:lnTo>
                      <a:lnTo>
                        <a:pt x="2489" y="61"/>
                      </a:lnTo>
                      <a:lnTo>
                        <a:pt x="2491" y="63"/>
                      </a:lnTo>
                      <a:lnTo>
                        <a:pt x="2493" y="64"/>
                      </a:lnTo>
                      <a:lnTo>
                        <a:pt x="2494" y="63"/>
                      </a:lnTo>
                      <a:lnTo>
                        <a:pt x="2496" y="61"/>
                      </a:lnTo>
                      <a:lnTo>
                        <a:pt x="2498" y="57"/>
                      </a:lnTo>
                      <a:lnTo>
                        <a:pt x="2500" y="52"/>
                      </a:lnTo>
                      <a:lnTo>
                        <a:pt x="2501" y="46"/>
                      </a:lnTo>
                      <a:lnTo>
                        <a:pt x="2503" y="39"/>
                      </a:lnTo>
                      <a:lnTo>
                        <a:pt x="2505" y="33"/>
                      </a:lnTo>
                      <a:lnTo>
                        <a:pt x="2506" y="28"/>
                      </a:lnTo>
                      <a:lnTo>
                        <a:pt x="2508" y="25"/>
                      </a:lnTo>
                      <a:lnTo>
                        <a:pt x="2510" y="23"/>
                      </a:lnTo>
                      <a:lnTo>
                        <a:pt x="2512" y="23"/>
                      </a:lnTo>
                      <a:lnTo>
                        <a:pt x="2513" y="24"/>
                      </a:lnTo>
                      <a:lnTo>
                        <a:pt x="2515" y="26"/>
                      </a:lnTo>
                      <a:lnTo>
                        <a:pt x="2517" y="28"/>
                      </a:lnTo>
                      <a:lnTo>
                        <a:pt x="2518" y="29"/>
                      </a:lnTo>
                      <a:lnTo>
                        <a:pt x="2520" y="32"/>
                      </a:lnTo>
                      <a:lnTo>
                        <a:pt x="2522" y="33"/>
                      </a:lnTo>
                      <a:lnTo>
                        <a:pt x="2524" y="35"/>
                      </a:lnTo>
                      <a:lnTo>
                        <a:pt x="2525" y="36"/>
                      </a:lnTo>
                      <a:lnTo>
                        <a:pt x="2527" y="38"/>
                      </a:lnTo>
                      <a:lnTo>
                        <a:pt x="2529" y="39"/>
                      </a:lnTo>
                      <a:lnTo>
                        <a:pt x="2530" y="39"/>
                      </a:lnTo>
                      <a:lnTo>
                        <a:pt x="2532" y="38"/>
                      </a:lnTo>
                      <a:lnTo>
                        <a:pt x="2534" y="35"/>
                      </a:lnTo>
                      <a:lnTo>
                        <a:pt x="2536" y="32"/>
                      </a:lnTo>
                      <a:lnTo>
                        <a:pt x="2537" y="27"/>
                      </a:lnTo>
                      <a:lnTo>
                        <a:pt x="2539" y="22"/>
                      </a:lnTo>
                      <a:lnTo>
                        <a:pt x="2541" y="18"/>
                      </a:lnTo>
                      <a:lnTo>
                        <a:pt x="2542" y="15"/>
                      </a:lnTo>
                      <a:lnTo>
                        <a:pt x="2544" y="13"/>
                      </a:lnTo>
                      <a:lnTo>
                        <a:pt x="2546" y="14"/>
                      </a:lnTo>
                      <a:lnTo>
                        <a:pt x="2548" y="17"/>
                      </a:lnTo>
                      <a:lnTo>
                        <a:pt x="2549" y="22"/>
                      </a:lnTo>
                      <a:lnTo>
                        <a:pt x="2551" y="28"/>
                      </a:lnTo>
                      <a:lnTo>
                        <a:pt x="2553" y="34"/>
                      </a:lnTo>
                      <a:lnTo>
                        <a:pt x="2554" y="39"/>
                      </a:lnTo>
                      <a:lnTo>
                        <a:pt x="2556" y="41"/>
                      </a:lnTo>
                      <a:lnTo>
                        <a:pt x="2558" y="42"/>
                      </a:lnTo>
                      <a:lnTo>
                        <a:pt x="2560" y="41"/>
                      </a:lnTo>
                      <a:lnTo>
                        <a:pt x="2561" y="39"/>
                      </a:lnTo>
                      <a:lnTo>
                        <a:pt x="2563" y="35"/>
                      </a:lnTo>
                      <a:lnTo>
                        <a:pt x="2565" y="32"/>
                      </a:lnTo>
                      <a:lnTo>
                        <a:pt x="2566" y="28"/>
                      </a:lnTo>
                      <a:lnTo>
                        <a:pt x="2568" y="26"/>
                      </a:lnTo>
                      <a:lnTo>
                        <a:pt x="2570" y="24"/>
                      </a:lnTo>
                      <a:lnTo>
                        <a:pt x="2572" y="22"/>
                      </a:lnTo>
                      <a:lnTo>
                        <a:pt x="2573" y="21"/>
                      </a:lnTo>
                      <a:lnTo>
                        <a:pt x="2575" y="19"/>
                      </a:lnTo>
                      <a:lnTo>
                        <a:pt x="2577" y="17"/>
                      </a:lnTo>
                      <a:lnTo>
                        <a:pt x="2578" y="16"/>
                      </a:lnTo>
                      <a:lnTo>
                        <a:pt x="2580" y="15"/>
                      </a:lnTo>
                      <a:lnTo>
                        <a:pt x="2582" y="14"/>
                      </a:lnTo>
                      <a:lnTo>
                        <a:pt x="2584" y="15"/>
                      </a:lnTo>
                      <a:lnTo>
                        <a:pt x="2585" y="18"/>
                      </a:lnTo>
                      <a:lnTo>
                        <a:pt x="2587" y="22"/>
                      </a:lnTo>
                      <a:lnTo>
                        <a:pt x="2589" y="27"/>
                      </a:lnTo>
                      <a:lnTo>
                        <a:pt x="2590" y="32"/>
                      </a:lnTo>
                      <a:lnTo>
                        <a:pt x="2592" y="36"/>
                      </a:lnTo>
                      <a:lnTo>
                        <a:pt x="2594" y="38"/>
                      </a:lnTo>
                      <a:lnTo>
                        <a:pt x="2596" y="39"/>
                      </a:lnTo>
                      <a:lnTo>
                        <a:pt x="2597" y="37"/>
                      </a:lnTo>
                      <a:lnTo>
                        <a:pt x="2599" y="34"/>
                      </a:lnTo>
                      <a:lnTo>
                        <a:pt x="2600" y="29"/>
                      </a:lnTo>
                      <a:lnTo>
                        <a:pt x="2602" y="24"/>
                      </a:lnTo>
                      <a:lnTo>
                        <a:pt x="2604" y="21"/>
                      </a:lnTo>
                      <a:lnTo>
                        <a:pt x="2606" y="18"/>
                      </a:lnTo>
                      <a:lnTo>
                        <a:pt x="2608" y="17"/>
                      </a:lnTo>
                      <a:lnTo>
                        <a:pt x="2609" y="18"/>
                      </a:lnTo>
                      <a:lnTo>
                        <a:pt x="2611" y="19"/>
                      </a:lnTo>
                      <a:lnTo>
                        <a:pt x="2612" y="21"/>
                      </a:lnTo>
                      <a:lnTo>
                        <a:pt x="2614" y="22"/>
                      </a:lnTo>
                      <a:lnTo>
                        <a:pt x="2616" y="22"/>
                      </a:lnTo>
                      <a:lnTo>
                        <a:pt x="2618" y="22"/>
                      </a:lnTo>
                      <a:lnTo>
                        <a:pt x="2620" y="21"/>
                      </a:lnTo>
                      <a:lnTo>
                        <a:pt x="2621" y="21"/>
                      </a:lnTo>
                      <a:lnTo>
                        <a:pt x="2623" y="21"/>
                      </a:lnTo>
                      <a:lnTo>
                        <a:pt x="2624" y="22"/>
                      </a:lnTo>
                      <a:lnTo>
                        <a:pt x="2626" y="25"/>
                      </a:lnTo>
                      <a:lnTo>
                        <a:pt x="2628" y="30"/>
                      </a:lnTo>
                      <a:lnTo>
                        <a:pt x="2630" y="35"/>
                      </a:lnTo>
                      <a:lnTo>
                        <a:pt x="2631" y="41"/>
                      </a:lnTo>
                      <a:lnTo>
                        <a:pt x="2633" y="45"/>
                      </a:lnTo>
                      <a:lnTo>
                        <a:pt x="2635" y="48"/>
                      </a:lnTo>
                      <a:lnTo>
                        <a:pt x="2636" y="49"/>
                      </a:lnTo>
                      <a:lnTo>
                        <a:pt x="2638" y="49"/>
                      </a:lnTo>
                      <a:lnTo>
                        <a:pt x="2640" y="47"/>
                      </a:lnTo>
                      <a:lnTo>
                        <a:pt x="2642" y="44"/>
                      </a:lnTo>
                      <a:lnTo>
                        <a:pt x="2643" y="42"/>
                      </a:lnTo>
                      <a:lnTo>
                        <a:pt x="2645" y="41"/>
                      </a:lnTo>
                      <a:lnTo>
                        <a:pt x="2647" y="41"/>
                      </a:lnTo>
                      <a:lnTo>
                        <a:pt x="2648" y="42"/>
                      </a:lnTo>
                      <a:lnTo>
                        <a:pt x="2650" y="45"/>
                      </a:lnTo>
                      <a:lnTo>
                        <a:pt x="2652" y="48"/>
                      </a:lnTo>
                      <a:lnTo>
                        <a:pt x="2654" y="51"/>
                      </a:lnTo>
                      <a:lnTo>
                        <a:pt x="2655" y="53"/>
                      </a:lnTo>
                      <a:lnTo>
                        <a:pt x="2657" y="55"/>
                      </a:lnTo>
                      <a:lnTo>
                        <a:pt x="2659" y="55"/>
                      </a:lnTo>
                      <a:lnTo>
                        <a:pt x="2660" y="55"/>
                      </a:lnTo>
                      <a:lnTo>
                        <a:pt x="2662" y="54"/>
                      </a:lnTo>
                      <a:lnTo>
                        <a:pt x="2664" y="54"/>
                      </a:lnTo>
                      <a:lnTo>
                        <a:pt x="2665" y="54"/>
                      </a:lnTo>
                      <a:lnTo>
                        <a:pt x="2667" y="54"/>
                      </a:lnTo>
                      <a:lnTo>
                        <a:pt x="2669" y="54"/>
                      </a:lnTo>
                      <a:lnTo>
                        <a:pt x="2671" y="54"/>
                      </a:lnTo>
                      <a:lnTo>
                        <a:pt x="2672" y="52"/>
                      </a:lnTo>
                      <a:lnTo>
                        <a:pt x="2674" y="50"/>
                      </a:lnTo>
                      <a:lnTo>
                        <a:pt x="2676" y="46"/>
                      </a:lnTo>
                      <a:lnTo>
                        <a:pt x="2677" y="42"/>
                      </a:lnTo>
                      <a:lnTo>
                        <a:pt x="2679" y="37"/>
                      </a:lnTo>
                      <a:lnTo>
                        <a:pt x="2681" y="33"/>
                      </a:lnTo>
                      <a:lnTo>
                        <a:pt x="2683" y="30"/>
                      </a:lnTo>
                      <a:lnTo>
                        <a:pt x="2684" y="30"/>
                      </a:lnTo>
                      <a:lnTo>
                        <a:pt x="2686" y="31"/>
                      </a:lnTo>
                      <a:lnTo>
                        <a:pt x="2688" y="34"/>
                      </a:lnTo>
                      <a:lnTo>
                        <a:pt x="2689" y="38"/>
                      </a:lnTo>
                      <a:lnTo>
                        <a:pt x="2691" y="42"/>
                      </a:lnTo>
                      <a:lnTo>
                        <a:pt x="2693" y="46"/>
                      </a:lnTo>
                      <a:lnTo>
                        <a:pt x="2695" y="47"/>
                      </a:lnTo>
                      <a:lnTo>
                        <a:pt x="2696" y="46"/>
                      </a:lnTo>
                      <a:lnTo>
                        <a:pt x="2698" y="43"/>
                      </a:lnTo>
                      <a:lnTo>
                        <a:pt x="2700" y="39"/>
                      </a:lnTo>
                      <a:lnTo>
                        <a:pt x="2701" y="33"/>
                      </a:lnTo>
                      <a:lnTo>
                        <a:pt x="2703" y="27"/>
                      </a:lnTo>
                      <a:lnTo>
                        <a:pt x="2705" y="22"/>
                      </a:lnTo>
                      <a:lnTo>
                        <a:pt x="2707" y="17"/>
                      </a:lnTo>
                      <a:lnTo>
                        <a:pt x="2708" y="15"/>
                      </a:lnTo>
                      <a:lnTo>
                        <a:pt x="2710" y="13"/>
                      </a:lnTo>
                      <a:lnTo>
                        <a:pt x="2712" y="13"/>
                      </a:lnTo>
                      <a:lnTo>
                        <a:pt x="2713" y="14"/>
                      </a:lnTo>
                      <a:lnTo>
                        <a:pt x="2715" y="14"/>
                      </a:lnTo>
                      <a:lnTo>
                        <a:pt x="2717" y="16"/>
                      </a:lnTo>
                      <a:lnTo>
                        <a:pt x="2719" y="17"/>
                      </a:lnTo>
                      <a:lnTo>
                        <a:pt x="2720" y="19"/>
                      </a:lnTo>
                      <a:lnTo>
                        <a:pt x="2722" y="21"/>
                      </a:lnTo>
                      <a:lnTo>
                        <a:pt x="2724" y="24"/>
                      </a:lnTo>
                      <a:lnTo>
                        <a:pt x="2725" y="27"/>
                      </a:lnTo>
                      <a:lnTo>
                        <a:pt x="2727" y="29"/>
                      </a:lnTo>
                      <a:lnTo>
                        <a:pt x="2729" y="32"/>
                      </a:lnTo>
                      <a:lnTo>
                        <a:pt x="2731" y="33"/>
                      </a:lnTo>
                      <a:lnTo>
                        <a:pt x="2732" y="33"/>
                      </a:lnTo>
                      <a:lnTo>
                        <a:pt x="2734" y="32"/>
                      </a:lnTo>
                      <a:lnTo>
                        <a:pt x="2735" y="30"/>
                      </a:lnTo>
                      <a:lnTo>
                        <a:pt x="2737" y="27"/>
                      </a:lnTo>
                      <a:lnTo>
                        <a:pt x="2739" y="23"/>
                      </a:lnTo>
                      <a:lnTo>
                        <a:pt x="2741" y="21"/>
                      </a:lnTo>
                      <a:lnTo>
                        <a:pt x="2743" y="18"/>
                      </a:lnTo>
                      <a:lnTo>
                        <a:pt x="2744" y="18"/>
                      </a:lnTo>
                      <a:lnTo>
                        <a:pt x="2746" y="18"/>
                      </a:lnTo>
                      <a:lnTo>
                        <a:pt x="2747" y="20"/>
                      </a:lnTo>
                      <a:lnTo>
                        <a:pt x="2749" y="23"/>
                      </a:lnTo>
                      <a:lnTo>
                        <a:pt x="2751" y="25"/>
                      </a:lnTo>
                      <a:lnTo>
                        <a:pt x="2753" y="27"/>
                      </a:lnTo>
                      <a:lnTo>
                        <a:pt x="2755" y="28"/>
                      </a:lnTo>
                      <a:lnTo>
                        <a:pt x="2756" y="27"/>
                      </a:lnTo>
                      <a:lnTo>
                        <a:pt x="2758" y="24"/>
                      </a:lnTo>
                      <a:lnTo>
                        <a:pt x="2759" y="21"/>
                      </a:lnTo>
                      <a:lnTo>
                        <a:pt x="2761" y="16"/>
                      </a:lnTo>
                      <a:lnTo>
                        <a:pt x="2763" y="11"/>
                      </a:lnTo>
                      <a:lnTo>
                        <a:pt x="2765" y="7"/>
                      </a:lnTo>
                      <a:lnTo>
                        <a:pt x="2767" y="3"/>
                      </a:lnTo>
                      <a:lnTo>
                        <a:pt x="2768" y="1"/>
                      </a:lnTo>
                      <a:lnTo>
                        <a:pt x="2770" y="0"/>
                      </a:lnTo>
                      <a:lnTo>
                        <a:pt x="2771" y="1"/>
                      </a:lnTo>
                      <a:lnTo>
                        <a:pt x="2773" y="2"/>
                      </a:lnTo>
                      <a:lnTo>
                        <a:pt x="2775" y="5"/>
                      </a:lnTo>
                      <a:lnTo>
                        <a:pt x="2777" y="8"/>
                      </a:lnTo>
                      <a:lnTo>
                        <a:pt x="2778" y="11"/>
                      </a:lnTo>
                      <a:lnTo>
                        <a:pt x="2780" y="15"/>
                      </a:lnTo>
                      <a:lnTo>
                        <a:pt x="2782" y="19"/>
                      </a:lnTo>
                      <a:lnTo>
                        <a:pt x="2783" y="23"/>
                      </a:lnTo>
                      <a:lnTo>
                        <a:pt x="2785" y="29"/>
                      </a:lnTo>
                      <a:lnTo>
                        <a:pt x="2787" y="34"/>
                      </a:lnTo>
                      <a:lnTo>
                        <a:pt x="2789" y="40"/>
                      </a:lnTo>
                      <a:lnTo>
                        <a:pt x="2790" y="46"/>
                      </a:lnTo>
                      <a:lnTo>
                        <a:pt x="2792" y="52"/>
                      </a:lnTo>
                      <a:lnTo>
                        <a:pt x="2794" y="57"/>
                      </a:lnTo>
                      <a:lnTo>
                        <a:pt x="2795" y="61"/>
                      </a:lnTo>
                      <a:lnTo>
                        <a:pt x="2797" y="64"/>
                      </a:lnTo>
                      <a:lnTo>
                        <a:pt x="2799" y="66"/>
                      </a:lnTo>
                      <a:lnTo>
                        <a:pt x="2801" y="67"/>
                      </a:lnTo>
                      <a:lnTo>
                        <a:pt x="2802" y="69"/>
                      </a:lnTo>
                      <a:lnTo>
                        <a:pt x="2804" y="71"/>
                      </a:lnTo>
                      <a:lnTo>
                        <a:pt x="2806" y="73"/>
                      </a:lnTo>
                      <a:lnTo>
                        <a:pt x="2807" y="76"/>
                      </a:lnTo>
                      <a:lnTo>
                        <a:pt x="2809" y="80"/>
                      </a:lnTo>
                      <a:lnTo>
                        <a:pt x="2811" y="85"/>
                      </a:lnTo>
                      <a:lnTo>
                        <a:pt x="2813" y="88"/>
                      </a:lnTo>
                      <a:lnTo>
                        <a:pt x="2814" y="91"/>
                      </a:lnTo>
                      <a:lnTo>
                        <a:pt x="2816" y="91"/>
                      </a:lnTo>
                      <a:lnTo>
                        <a:pt x="2818" y="89"/>
                      </a:lnTo>
                      <a:lnTo>
                        <a:pt x="2819" y="84"/>
                      </a:lnTo>
                      <a:lnTo>
                        <a:pt x="2821" y="77"/>
                      </a:lnTo>
                      <a:lnTo>
                        <a:pt x="2823" y="70"/>
                      </a:lnTo>
                      <a:lnTo>
                        <a:pt x="2825" y="64"/>
                      </a:lnTo>
                      <a:lnTo>
                        <a:pt x="2826" y="60"/>
                      </a:lnTo>
                      <a:lnTo>
                        <a:pt x="2828" y="59"/>
                      </a:lnTo>
                      <a:lnTo>
                        <a:pt x="2830" y="61"/>
                      </a:lnTo>
                      <a:lnTo>
                        <a:pt x="2831" y="67"/>
                      </a:lnTo>
                      <a:lnTo>
                        <a:pt x="2833" y="76"/>
                      </a:lnTo>
                      <a:lnTo>
                        <a:pt x="2835" y="85"/>
                      </a:lnTo>
                      <a:lnTo>
                        <a:pt x="2837" y="93"/>
                      </a:lnTo>
                      <a:lnTo>
                        <a:pt x="2838" y="100"/>
                      </a:lnTo>
                      <a:lnTo>
                        <a:pt x="2840" y="103"/>
                      </a:lnTo>
                      <a:lnTo>
                        <a:pt x="2842" y="103"/>
                      </a:lnTo>
                      <a:lnTo>
                        <a:pt x="2843" y="100"/>
                      </a:lnTo>
                      <a:lnTo>
                        <a:pt x="2845" y="95"/>
                      </a:lnTo>
                      <a:lnTo>
                        <a:pt x="2847" y="90"/>
                      </a:lnTo>
                      <a:lnTo>
                        <a:pt x="2849" y="85"/>
                      </a:lnTo>
                      <a:lnTo>
                        <a:pt x="2850" y="83"/>
                      </a:lnTo>
                      <a:lnTo>
                        <a:pt x="2852" y="84"/>
                      </a:lnTo>
                      <a:lnTo>
                        <a:pt x="2854" y="88"/>
                      </a:lnTo>
                      <a:lnTo>
                        <a:pt x="2855" y="94"/>
                      </a:lnTo>
                      <a:lnTo>
                        <a:pt x="2857" y="101"/>
                      </a:lnTo>
                      <a:lnTo>
                        <a:pt x="2859" y="107"/>
                      </a:lnTo>
                      <a:lnTo>
                        <a:pt x="2861" y="111"/>
                      </a:lnTo>
                      <a:lnTo>
                        <a:pt x="2862" y="113"/>
                      </a:lnTo>
                      <a:lnTo>
                        <a:pt x="2864" y="111"/>
                      </a:lnTo>
                      <a:lnTo>
                        <a:pt x="2866" y="108"/>
                      </a:lnTo>
                      <a:lnTo>
                        <a:pt x="2867" y="103"/>
                      </a:lnTo>
                      <a:lnTo>
                        <a:pt x="2869" y="97"/>
                      </a:lnTo>
                      <a:lnTo>
                        <a:pt x="2871" y="93"/>
                      </a:lnTo>
                      <a:lnTo>
                        <a:pt x="2872" y="90"/>
                      </a:lnTo>
                      <a:lnTo>
                        <a:pt x="2874" y="90"/>
                      </a:lnTo>
                      <a:lnTo>
                        <a:pt x="2876" y="91"/>
                      </a:lnTo>
                      <a:lnTo>
                        <a:pt x="2878" y="95"/>
                      </a:lnTo>
                      <a:lnTo>
                        <a:pt x="2879" y="98"/>
                      </a:lnTo>
                      <a:lnTo>
                        <a:pt x="2881" y="102"/>
                      </a:lnTo>
                      <a:lnTo>
                        <a:pt x="2883" y="104"/>
                      </a:lnTo>
                      <a:lnTo>
                        <a:pt x="2884" y="105"/>
                      </a:lnTo>
                      <a:lnTo>
                        <a:pt x="2886" y="105"/>
                      </a:lnTo>
                      <a:lnTo>
                        <a:pt x="2888" y="102"/>
                      </a:lnTo>
                      <a:lnTo>
                        <a:pt x="2890" y="99"/>
                      </a:lnTo>
                      <a:lnTo>
                        <a:pt x="2891" y="95"/>
                      </a:lnTo>
                      <a:lnTo>
                        <a:pt x="2893" y="91"/>
                      </a:lnTo>
                      <a:lnTo>
                        <a:pt x="2895" y="87"/>
                      </a:lnTo>
                      <a:lnTo>
                        <a:pt x="2896" y="84"/>
                      </a:lnTo>
                      <a:lnTo>
                        <a:pt x="2898" y="82"/>
                      </a:lnTo>
                      <a:lnTo>
                        <a:pt x="2900" y="82"/>
                      </a:lnTo>
                      <a:lnTo>
                        <a:pt x="2902" y="82"/>
                      </a:lnTo>
                      <a:lnTo>
                        <a:pt x="2903" y="83"/>
                      </a:lnTo>
                      <a:lnTo>
                        <a:pt x="2905" y="86"/>
                      </a:lnTo>
                      <a:lnTo>
                        <a:pt x="2907" y="89"/>
                      </a:lnTo>
                      <a:lnTo>
                        <a:pt x="2908" y="92"/>
                      </a:lnTo>
                      <a:lnTo>
                        <a:pt x="2910" y="96"/>
                      </a:lnTo>
                      <a:lnTo>
                        <a:pt x="2912" y="99"/>
                      </a:lnTo>
                      <a:lnTo>
                        <a:pt x="2913" y="101"/>
                      </a:lnTo>
                      <a:lnTo>
                        <a:pt x="2915" y="103"/>
                      </a:lnTo>
                      <a:lnTo>
                        <a:pt x="2917" y="103"/>
                      </a:lnTo>
                      <a:lnTo>
                        <a:pt x="2918" y="103"/>
                      </a:lnTo>
                      <a:lnTo>
                        <a:pt x="2920" y="101"/>
                      </a:lnTo>
                      <a:lnTo>
                        <a:pt x="2922" y="99"/>
                      </a:lnTo>
                      <a:lnTo>
                        <a:pt x="2924" y="96"/>
                      </a:lnTo>
                      <a:lnTo>
                        <a:pt x="2925" y="94"/>
                      </a:lnTo>
                      <a:lnTo>
                        <a:pt x="2927" y="92"/>
                      </a:lnTo>
                      <a:lnTo>
                        <a:pt x="2929" y="90"/>
                      </a:lnTo>
                      <a:lnTo>
                        <a:pt x="2930" y="90"/>
                      </a:lnTo>
                      <a:lnTo>
                        <a:pt x="2932" y="90"/>
                      </a:lnTo>
                      <a:lnTo>
                        <a:pt x="2934" y="91"/>
                      </a:lnTo>
                      <a:lnTo>
                        <a:pt x="2936" y="92"/>
                      </a:lnTo>
                      <a:lnTo>
                        <a:pt x="2937" y="94"/>
                      </a:lnTo>
                      <a:lnTo>
                        <a:pt x="2939" y="95"/>
                      </a:lnTo>
                      <a:lnTo>
                        <a:pt x="2941" y="96"/>
                      </a:lnTo>
                      <a:lnTo>
                        <a:pt x="2942" y="96"/>
                      </a:lnTo>
                      <a:lnTo>
                        <a:pt x="2944" y="97"/>
                      </a:lnTo>
                      <a:lnTo>
                        <a:pt x="2946" y="98"/>
                      </a:lnTo>
                      <a:lnTo>
                        <a:pt x="2948" y="99"/>
                      </a:lnTo>
                      <a:lnTo>
                        <a:pt x="2949" y="101"/>
                      </a:lnTo>
                      <a:lnTo>
                        <a:pt x="2951" y="102"/>
                      </a:lnTo>
                      <a:lnTo>
                        <a:pt x="2953" y="104"/>
                      </a:lnTo>
                      <a:lnTo>
                        <a:pt x="2954" y="105"/>
                      </a:lnTo>
                      <a:lnTo>
                        <a:pt x="2956" y="106"/>
                      </a:lnTo>
                      <a:lnTo>
                        <a:pt x="2958" y="106"/>
                      </a:lnTo>
                      <a:lnTo>
                        <a:pt x="2960" y="104"/>
                      </a:lnTo>
                      <a:lnTo>
                        <a:pt x="2961" y="102"/>
                      </a:lnTo>
                      <a:lnTo>
                        <a:pt x="2963" y="99"/>
                      </a:lnTo>
                      <a:lnTo>
                        <a:pt x="2965" y="96"/>
                      </a:lnTo>
                      <a:lnTo>
                        <a:pt x="2966" y="94"/>
                      </a:lnTo>
                      <a:lnTo>
                        <a:pt x="2968" y="92"/>
                      </a:lnTo>
                      <a:lnTo>
                        <a:pt x="2970" y="91"/>
                      </a:lnTo>
                      <a:lnTo>
                        <a:pt x="2972" y="92"/>
                      </a:lnTo>
                      <a:lnTo>
                        <a:pt x="2973" y="94"/>
                      </a:lnTo>
                      <a:lnTo>
                        <a:pt x="2975" y="96"/>
                      </a:lnTo>
                      <a:lnTo>
                        <a:pt x="2977" y="98"/>
                      </a:lnTo>
                      <a:lnTo>
                        <a:pt x="2978" y="99"/>
                      </a:lnTo>
                      <a:lnTo>
                        <a:pt x="2980" y="98"/>
                      </a:lnTo>
                      <a:lnTo>
                        <a:pt x="2982" y="96"/>
                      </a:lnTo>
                      <a:lnTo>
                        <a:pt x="2984" y="92"/>
                      </a:lnTo>
                      <a:lnTo>
                        <a:pt x="2985" y="86"/>
                      </a:lnTo>
                      <a:lnTo>
                        <a:pt x="2987" y="81"/>
                      </a:lnTo>
                      <a:lnTo>
                        <a:pt x="2989" y="77"/>
                      </a:lnTo>
                      <a:lnTo>
                        <a:pt x="2990" y="75"/>
                      </a:lnTo>
                      <a:lnTo>
                        <a:pt x="2992" y="76"/>
                      </a:lnTo>
                      <a:lnTo>
                        <a:pt x="2994" y="79"/>
                      </a:lnTo>
                      <a:lnTo>
                        <a:pt x="2996" y="85"/>
                      </a:lnTo>
                      <a:lnTo>
                        <a:pt x="2997" y="93"/>
                      </a:lnTo>
                      <a:lnTo>
                        <a:pt x="2999" y="101"/>
                      </a:lnTo>
                      <a:lnTo>
                        <a:pt x="3001" y="108"/>
                      </a:lnTo>
                      <a:lnTo>
                        <a:pt x="3002" y="114"/>
                      </a:lnTo>
                      <a:lnTo>
                        <a:pt x="3004" y="117"/>
                      </a:lnTo>
                      <a:lnTo>
                        <a:pt x="3006" y="120"/>
                      </a:lnTo>
                      <a:lnTo>
                        <a:pt x="3008" y="120"/>
                      </a:lnTo>
                      <a:lnTo>
                        <a:pt x="3009" y="121"/>
                      </a:lnTo>
                      <a:lnTo>
                        <a:pt x="3011" y="124"/>
                      </a:lnTo>
                      <a:lnTo>
                        <a:pt x="3013" y="128"/>
                      </a:lnTo>
                      <a:lnTo>
                        <a:pt x="3014" y="135"/>
                      </a:lnTo>
                      <a:lnTo>
                        <a:pt x="3016" y="144"/>
                      </a:lnTo>
                      <a:lnTo>
                        <a:pt x="3018" y="154"/>
                      </a:lnTo>
                      <a:lnTo>
                        <a:pt x="3020" y="163"/>
                      </a:lnTo>
                      <a:lnTo>
                        <a:pt x="3021" y="170"/>
                      </a:lnTo>
                      <a:lnTo>
                        <a:pt x="3023" y="172"/>
                      </a:lnTo>
                      <a:lnTo>
                        <a:pt x="3025" y="170"/>
                      </a:lnTo>
                      <a:lnTo>
                        <a:pt x="3026" y="162"/>
                      </a:lnTo>
                      <a:lnTo>
                        <a:pt x="3028" y="150"/>
                      </a:lnTo>
                      <a:lnTo>
                        <a:pt x="3030" y="135"/>
                      </a:lnTo>
                      <a:lnTo>
                        <a:pt x="3032" y="120"/>
                      </a:lnTo>
                      <a:lnTo>
                        <a:pt x="3033" y="105"/>
                      </a:lnTo>
                      <a:lnTo>
                        <a:pt x="3035" y="95"/>
                      </a:lnTo>
                      <a:lnTo>
                        <a:pt x="3036" y="88"/>
                      </a:lnTo>
                      <a:lnTo>
                        <a:pt x="3038" y="87"/>
                      </a:lnTo>
                      <a:lnTo>
                        <a:pt x="3040" y="90"/>
                      </a:lnTo>
                      <a:lnTo>
                        <a:pt x="3042" y="95"/>
                      </a:lnTo>
                      <a:lnTo>
                        <a:pt x="3044" y="102"/>
                      </a:lnTo>
                      <a:lnTo>
                        <a:pt x="3045" y="108"/>
                      </a:lnTo>
                      <a:lnTo>
                        <a:pt x="3047" y="113"/>
                      </a:lnTo>
                      <a:lnTo>
                        <a:pt x="3048" y="115"/>
                      </a:lnTo>
                      <a:lnTo>
                        <a:pt x="3050" y="115"/>
                      </a:lnTo>
                      <a:lnTo>
                        <a:pt x="3052" y="114"/>
                      </a:lnTo>
                      <a:lnTo>
                        <a:pt x="3054" y="111"/>
                      </a:lnTo>
                      <a:lnTo>
                        <a:pt x="3056" y="110"/>
                      </a:lnTo>
                      <a:lnTo>
                        <a:pt x="3057" y="109"/>
                      </a:lnTo>
                      <a:lnTo>
                        <a:pt x="3059" y="111"/>
                      </a:lnTo>
                      <a:lnTo>
                        <a:pt x="3060" y="114"/>
                      </a:lnTo>
                      <a:lnTo>
                        <a:pt x="3062" y="118"/>
                      </a:lnTo>
                      <a:lnTo>
                        <a:pt x="3064" y="122"/>
                      </a:lnTo>
                      <a:lnTo>
                        <a:pt x="3066" y="125"/>
                      </a:lnTo>
                      <a:lnTo>
                        <a:pt x="3068" y="126"/>
                      </a:lnTo>
                      <a:lnTo>
                        <a:pt x="3069" y="125"/>
                      </a:lnTo>
                      <a:lnTo>
                        <a:pt x="3071" y="121"/>
                      </a:lnTo>
                      <a:lnTo>
                        <a:pt x="3072" y="116"/>
                      </a:lnTo>
                      <a:lnTo>
                        <a:pt x="3074" y="111"/>
                      </a:lnTo>
                      <a:lnTo>
                        <a:pt x="3076" y="106"/>
                      </a:lnTo>
                      <a:lnTo>
                        <a:pt x="3078" y="103"/>
                      </a:lnTo>
                      <a:lnTo>
                        <a:pt x="3079" y="102"/>
                      </a:lnTo>
                      <a:lnTo>
                        <a:pt x="3081" y="104"/>
                      </a:lnTo>
                      <a:lnTo>
                        <a:pt x="3083" y="108"/>
                      </a:lnTo>
                      <a:lnTo>
                        <a:pt x="3084" y="114"/>
                      </a:lnTo>
                      <a:lnTo>
                        <a:pt x="3086" y="121"/>
                      </a:lnTo>
                      <a:lnTo>
                        <a:pt x="3088" y="128"/>
                      </a:lnTo>
                      <a:lnTo>
                        <a:pt x="3090" y="133"/>
                      </a:lnTo>
                      <a:lnTo>
                        <a:pt x="3091" y="137"/>
                      </a:lnTo>
                      <a:lnTo>
                        <a:pt x="3093" y="139"/>
                      </a:lnTo>
                      <a:lnTo>
                        <a:pt x="3095" y="139"/>
                      </a:lnTo>
                      <a:lnTo>
                        <a:pt x="3096" y="137"/>
                      </a:lnTo>
                      <a:lnTo>
                        <a:pt x="3098" y="134"/>
                      </a:lnTo>
                      <a:lnTo>
                        <a:pt x="3100" y="131"/>
                      </a:lnTo>
                      <a:lnTo>
                        <a:pt x="3102" y="128"/>
                      </a:lnTo>
                      <a:lnTo>
                        <a:pt x="3103" y="126"/>
                      </a:lnTo>
                      <a:lnTo>
                        <a:pt x="3105" y="124"/>
                      </a:lnTo>
                      <a:lnTo>
                        <a:pt x="3107" y="123"/>
                      </a:lnTo>
                      <a:lnTo>
                        <a:pt x="3108" y="123"/>
                      </a:lnTo>
                      <a:lnTo>
                        <a:pt x="3110" y="122"/>
                      </a:lnTo>
                      <a:lnTo>
                        <a:pt x="3112" y="120"/>
                      </a:lnTo>
                      <a:lnTo>
                        <a:pt x="3114" y="117"/>
                      </a:lnTo>
                      <a:lnTo>
                        <a:pt x="3115" y="113"/>
                      </a:lnTo>
                      <a:lnTo>
                        <a:pt x="3117" y="108"/>
                      </a:lnTo>
                      <a:lnTo>
                        <a:pt x="3119" y="102"/>
                      </a:lnTo>
                      <a:lnTo>
                        <a:pt x="3120" y="97"/>
                      </a:lnTo>
                      <a:lnTo>
                        <a:pt x="3122" y="93"/>
                      </a:lnTo>
                      <a:lnTo>
                        <a:pt x="3124" y="92"/>
                      </a:lnTo>
                      <a:lnTo>
                        <a:pt x="3125" y="95"/>
                      </a:lnTo>
                      <a:lnTo>
                        <a:pt x="3127" y="101"/>
                      </a:lnTo>
                      <a:lnTo>
                        <a:pt x="3129" y="110"/>
                      </a:lnTo>
                      <a:lnTo>
                        <a:pt x="3131" y="122"/>
                      </a:lnTo>
                      <a:lnTo>
                        <a:pt x="3132" y="134"/>
                      </a:lnTo>
                      <a:lnTo>
                        <a:pt x="3134" y="144"/>
                      </a:lnTo>
                      <a:lnTo>
                        <a:pt x="3136" y="151"/>
                      </a:lnTo>
                      <a:lnTo>
                        <a:pt x="3137" y="153"/>
                      </a:lnTo>
                      <a:lnTo>
                        <a:pt x="3139" y="150"/>
                      </a:lnTo>
                      <a:lnTo>
                        <a:pt x="3141" y="141"/>
                      </a:lnTo>
                      <a:lnTo>
                        <a:pt x="3143" y="128"/>
                      </a:lnTo>
                      <a:lnTo>
                        <a:pt x="3144" y="114"/>
                      </a:lnTo>
                      <a:lnTo>
                        <a:pt x="3146" y="100"/>
                      </a:lnTo>
                      <a:lnTo>
                        <a:pt x="3148" y="89"/>
                      </a:lnTo>
                      <a:lnTo>
                        <a:pt x="3149" y="82"/>
                      </a:lnTo>
                      <a:lnTo>
                        <a:pt x="3151" y="80"/>
                      </a:lnTo>
                      <a:lnTo>
                        <a:pt x="3153" y="82"/>
                      </a:lnTo>
                      <a:lnTo>
                        <a:pt x="3155" y="88"/>
                      </a:lnTo>
                      <a:lnTo>
                        <a:pt x="3156" y="96"/>
                      </a:lnTo>
                      <a:lnTo>
                        <a:pt x="3158" y="102"/>
                      </a:lnTo>
                      <a:lnTo>
                        <a:pt x="3160" y="107"/>
                      </a:lnTo>
                      <a:lnTo>
                        <a:pt x="3161" y="109"/>
                      </a:lnTo>
                      <a:lnTo>
                        <a:pt x="3163" y="108"/>
                      </a:lnTo>
                      <a:lnTo>
                        <a:pt x="3165" y="105"/>
                      </a:lnTo>
                      <a:lnTo>
                        <a:pt x="3167" y="100"/>
                      </a:lnTo>
                      <a:lnTo>
                        <a:pt x="3168" y="97"/>
                      </a:lnTo>
                      <a:lnTo>
                        <a:pt x="3170" y="95"/>
                      </a:lnTo>
                      <a:lnTo>
                        <a:pt x="3171" y="96"/>
                      </a:lnTo>
                      <a:lnTo>
                        <a:pt x="3173" y="101"/>
                      </a:lnTo>
                      <a:lnTo>
                        <a:pt x="3175" y="107"/>
                      </a:lnTo>
                      <a:lnTo>
                        <a:pt x="3177" y="114"/>
                      </a:lnTo>
                      <a:lnTo>
                        <a:pt x="3179" y="120"/>
                      </a:lnTo>
                      <a:lnTo>
                        <a:pt x="3180" y="124"/>
                      </a:lnTo>
                      <a:lnTo>
                        <a:pt x="3182" y="125"/>
                      </a:lnTo>
                      <a:lnTo>
                        <a:pt x="3183" y="121"/>
                      </a:lnTo>
                      <a:lnTo>
                        <a:pt x="3185" y="114"/>
                      </a:lnTo>
                      <a:lnTo>
                        <a:pt x="3187" y="105"/>
                      </a:lnTo>
                      <a:lnTo>
                        <a:pt x="3189" y="95"/>
                      </a:lnTo>
                      <a:lnTo>
                        <a:pt x="3191" y="85"/>
                      </a:lnTo>
                      <a:lnTo>
                        <a:pt x="3192" y="78"/>
                      </a:lnTo>
                      <a:lnTo>
                        <a:pt x="3194" y="74"/>
                      </a:lnTo>
                      <a:lnTo>
                        <a:pt x="3195" y="73"/>
                      </a:lnTo>
                      <a:lnTo>
                        <a:pt x="3197" y="75"/>
                      </a:lnTo>
                      <a:lnTo>
                        <a:pt x="3199" y="80"/>
                      </a:lnTo>
                      <a:lnTo>
                        <a:pt x="3201" y="86"/>
                      </a:lnTo>
                      <a:lnTo>
                        <a:pt x="3203" y="91"/>
                      </a:lnTo>
                      <a:lnTo>
                        <a:pt x="3204" y="96"/>
                      </a:lnTo>
                      <a:lnTo>
                        <a:pt x="3206" y="99"/>
                      </a:lnTo>
                      <a:lnTo>
                        <a:pt x="3207" y="100"/>
                      </a:lnTo>
                      <a:lnTo>
                        <a:pt x="3209" y="99"/>
                      </a:lnTo>
                      <a:lnTo>
                        <a:pt x="3211" y="97"/>
                      </a:lnTo>
                      <a:lnTo>
                        <a:pt x="3213" y="94"/>
                      </a:lnTo>
                      <a:lnTo>
                        <a:pt x="3214" y="91"/>
                      </a:lnTo>
                      <a:lnTo>
                        <a:pt x="3216" y="89"/>
                      </a:lnTo>
                      <a:lnTo>
                        <a:pt x="3218" y="89"/>
                      </a:lnTo>
                      <a:lnTo>
                        <a:pt x="3219" y="90"/>
                      </a:lnTo>
                      <a:lnTo>
                        <a:pt x="3221" y="92"/>
                      </a:lnTo>
                      <a:lnTo>
                        <a:pt x="3223" y="96"/>
                      </a:lnTo>
                      <a:lnTo>
                        <a:pt x="3225" y="101"/>
                      </a:lnTo>
                      <a:lnTo>
                        <a:pt x="3226" y="107"/>
                      </a:lnTo>
                      <a:lnTo>
                        <a:pt x="3228" y="112"/>
                      </a:lnTo>
                      <a:lnTo>
                        <a:pt x="3230" y="117"/>
                      </a:lnTo>
                      <a:lnTo>
                        <a:pt x="3231" y="121"/>
                      </a:lnTo>
                      <a:lnTo>
                        <a:pt x="3233" y="125"/>
                      </a:lnTo>
                      <a:lnTo>
                        <a:pt x="3235" y="128"/>
                      </a:lnTo>
                      <a:lnTo>
                        <a:pt x="3237" y="132"/>
                      </a:lnTo>
                      <a:lnTo>
                        <a:pt x="3238" y="134"/>
                      </a:lnTo>
                      <a:lnTo>
                        <a:pt x="3240" y="136"/>
                      </a:lnTo>
                      <a:lnTo>
                        <a:pt x="3242" y="137"/>
                      </a:lnTo>
                      <a:lnTo>
                        <a:pt x="3243" y="137"/>
                      </a:lnTo>
                      <a:lnTo>
                        <a:pt x="3245" y="136"/>
                      </a:lnTo>
                      <a:lnTo>
                        <a:pt x="3247" y="134"/>
                      </a:lnTo>
                      <a:lnTo>
                        <a:pt x="3249" y="130"/>
                      </a:lnTo>
                      <a:lnTo>
                        <a:pt x="3250" y="125"/>
                      </a:lnTo>
                      <a:lnTo>
                        <a:pt x="3252" y="120"/>
                      </a:lnTo>
                      <a:lnTo>
                        <a:pt x="3254" y="114"/>
                      </a:lnTo>
                      <a:lnTo>
                        <a:pt x="3255" y="109"/>
                      </a:lnTo>
                      <a:lnTo>
                        <a:pt x="3257" y="105"/>
                      </a:lnTo>
                      <a:lnTo>
                        <a:pt x="3259" y="104"/>
                      </a:lnTo>
                      <a:lnTo>
                        <a:pt x="3261" y="104"/>
                      </a:lnTo>
                      <a:lnTo>
                        <a:pt x="3262" y="107"/>
                      </a:lnTo>
                      <a:lnTo>
                        <a:pt x="3264" y="112"/>
                      </a:lnTo>
                      <a:lnTo>
                        <a:pt x="3266" y="118"/>
                      </a:lnTo>
                      <a:lnTo>
                        <a:pt x="3267" y="125"/>
                      </a:lnTo>
                      <a:lnTo>
                        <a:pt x="3269" y="131"/>
                      </a:lnTo>
                      <a:lnTo>
                        <a:pt x="3271" y="136"/>
                      </a:lnTo>
                      <a:lnTo>
                        <a:pt x="3273" y="139"/>
                      </a:lnTo>
                      <a:lnTo>
                        <a:pt x="3274" y="141"/>
                      </a:lnTo>
                      <a:lnTo>
                        <a:pt x="3276" y="142"/>
                      </a:lnTo>
                      <a:lnTo>
                        <a:pt x="3278" y="141"/>
                      </a:lnTo>
                      <a:lnTo>
                        <a:pt x="3279" y="139"/>
                      </a:lnTo>
                      <a:lnTo>
                        <a:pt x="3281" y="136"/>
                      </a:lnTo>
                      <a:lnTo>
                        <a:pt x="3283" y="134"/>
                      </a:lnTo>
                      <a:lnTo>
                        <a:pt x="3285" y="132"/>
                      </a:lnTo>
                      <a:lnTo>
                        <a:pt x="3286" y="130"/>
                      </a:lnTo>
                      <a:lnTo>
                        <a:pt x="3288" y="128"/>
                      </a:lnTo>
                      <a:lnTo>
                        <a:pt x="3290" y="127"/>
                      </a:lnTo>
                      <a:lnTo>
                        <a:pt x="3291" y="127"/>
                      </a:lnTo>
                      <a:lnTo>
                        <a:pt x="3293" y="128"/>
                      </a:lnTo>
                      <a:lnTo>
                        <a:pt x="3295" y="129"/>
                      </a:lnTo>
                      <a:lnTo>
                        <a:pt x="3297" y="132"/>
                      </a:lnTo>
                      <a:lnTo>
                        <a:pt x="3298" y="135"/>
                      </a:lnTo>
                      <a:lnTo>
                        <a:pt x="3300" y="140"/>
                      </a:lnTo>
                      <a:lnTo>
                        <a:pt x="3302" y="145"/>
                      </a:lnTo>
                      <a:lnTo>
                        <a:pt x="3303" y="151"/>
                      </a:lnTo>
                      <a:lnTo>
                        <a:pt x="3305" y="156"/>
                      </a:lnTo>
                      <a:lnTo>
                        <a:pt x="3307" y="160"/>
                      </a:lnTo>
                      <a:lnTo>
                        <a:pt x="3309" y="164"/>
                      </a:lnTo>
                      <a:lnTo>
                        <a:pt x="3310" y="165"/>
                      </a:lnTo>
                      <a:lnTo>
                        <a:pt x="3312" y="165"/>
                      </a:lnTo>
                      <a:lnTo>
                        <a:pt x="3314" y="163"/>
                      </a:lnTo>
                      <a:lnTo>
                        <a:pt x="3315" y="160"/>
                      </a:lnTo>
                      <a:lnTo>
                        <a:pt x="3317" y="157"/>
                      </a:lnTo>
                      <a:lnTo>
                        <a:pt x="3319" y="154"/>
                      </a:lnTo>
                      <a:lnTo>
                        <a:pt x="3320" y="152"/>
                      </a:lnTo>
                      <a:lnTo>
                        <a:pt x="3322" y="151"/>
                      </a:lnTo>
                      <a:lnTo>
                        <a:pt x="3324" y="151"/>
                      </a:lnTo>
                      <a:lnTo>
                        <a:pt x="3326" y="151"/>
                      </a:lnTo>
                      <a:lnTo>
                        <a:pt x="3327" y="153"/>
                      </a:lnTo>
                      <a:lnTo>
                        <a:pt x="3329" y="154"/>
                      </a:lnTo>
                      <a:lnTo>
                        <a:pt x="3331" y="156"/>
                      </a:lnTo>
                      <a:lnTo>
                        <a:pt x="3332" y="156"/>
                      </a:lnTo>
                      <a:lnTo>
                        <a:pt x="3334" y="156"/>
                      </a:lnTo>
                      <a:lnTo>
                        <a:pt x="3336" y="155"/>
                      </a:lnTo>
                      <a:lnTo>
                        <a:pt x="3338" y="154"/>
                      </a:lnTo>
                      <a:lnTo>
                        <a:pt x="3339" y="153"/>
                      </a:lnTo>
                      <a:lnTo>
                        <a:pt x="3341" y="152"/>
                      </a:lnTo>
                      <a:lnTo>
                        <a:pt x="3343" y="151"/>
                      </a:lnTo>
                      <a:lnTo>
                        <a:pt x="3344" y="150"/>
                      </a:lnTo>
                      <a:lnTo>
                        <a:pt x="3346" y="150"/>
                      </a:lnTo>
                      <a:lnTo>
                        <a:pt x="3348" y="149"/>
                      </a:lnTo>
                      <a:lnTo>
                        <a:pt x="3349" y="148"/>
                      </a:lnTo>
                      <a:lnTo>
                        <a:pt x="3351" y="146"/>
                      </a:lnTo>
                      <a:lnTo>
                        <a:pt x="3353" y="143"/>
                      </a:lnTo>
                      <a:lnTo>
                        <a:pt x="3355" y="140"/>
                      </a:lnTo>
                      <a:lnTo>
                        <a:pt x="3356" y="138"/>
                      </a:lnTo>
                      <a:lnTo>
                        <a:pt x="3358" y="136"/>
                      </a:lnTo>
                      <a:lnTo>
                        <a:pt x="3360" y="136"/>
                      </a:lnTo>
                      <a:lnTo>
                        <a:pt x="3361" y="138"/>
                      </a:lnTo>
                      <a:lnTo>
                        <a:pt x="3363" y="141"/>
                      </a:lnTo>
                      <a:lnTo>
                        <a:pt x="3365" y="146"/>
                      </a:lnTo>
                      <a:lnTo>
                        <a:pt x="3366" y="152"/>
                      </a:lnTo>
                      <a:lnTo>
                        <a:pt x="3368" y="157"/>
                      </a:lnTo>
                      <a:lnTo>
                        <a:pt x="3370" y="162"/>
                      </a:lnTo>
                      <a:lnTo>
                        <a:pt x="3372" y="166"/>
                      </a:lnTo>
                      <a:lnTo>
                        <a:pt x="3373" y="168"/>
                      </a:lnTo>
                      <a:lnTo>
                        <a:pt x="3375" y="169"/>
                      </a:lnTo>
                      <a:lnTo>
                        <a:pt x="3377" y="167"/>
                      </a:lnTo>
                      <a:lnTo>
                        <a:pt x="3378" y="165"/>
                      </a:lnTo>
                      <a:lnTo>
                        <a:pt x="3380" y="163"/>
                      </a:lnTo>
                      <a:lnTo>
                        <a:pt x="3382" y="160"/>
                      </a:lnTo>
                      <a:lnTo>
                        <a:pt x="3384" y="157"/>
                      </a:lnTo>
                      <a:lnTo>
                        <a:pt x="3385" y="156"/>
                      </a:lnTo>
                      <a:lnTo>
                        <a:pt x="3387" y="154"/>
                      </a:lnTo>
                      <a:lnTo>
                        <a:pt x="3389" y="154"/>
                      </a:lnTo>
                      <a:lnTo>
                        <a:pt x="3390" y="155"/>
                      </a:lnTo>
                      <a:lnTo>
                        <a:pt x="3392" y="157"/>
                      </a:lnTo>
                      <a:lnTo>
                        <a:pt x="3394" y="159"/>
                      </a:lnTo>
                      <a:lnTo>
                        <a:pt x="3396" y="162"/>
                      </a:lnTo>
                      <a:lnTo>
                        <a:pt x="3397" y="164"/>
                      </a:lnTo>
                      <a:lnTo>
                        <a:pt x="3399" y="166"/>
                      </a:lnTo>
                      <a:lnTo>
                        <a:pt x="3401" y="168"/>
                      </a:lnTo>
                      <a:lnTo>
                        <a:pt x="3402" y="169"/>
                      </a:lnTo>
                      <a:lnTo>
                        <a:pt x="3404" y="168"/>
                      </a:lnTo>
                      <a:lnTo>
                        <a:pt x="3406" y="165"/>
                      </a:lnTo>
                      <a:lnTo>
                        <a:pt x="3408" y="161"/>
                      </a:lnTo>
                      <a:lnTo>
                        <a:pt x="3409" y="155"/>
                      </a:lnTo>
                      <a:lnTo>
                        <a:pt x="3411" y="148"/>
                      </a:lnTo>
                      <a:lnTo>
                        <a:pt x="3413" y="141"/>
                      </a:lnTo>
                      <a:lnTo>
                        <a:pt x="3414" y="135"/>
                      </a:lnTo>
                      <a:lnTo>
                        <a:pt x="3416" y="130"/>
                      </a:lnTo>
                      <a:lnTo>
                        <a:pt x="3418" y="127"/>
                      </a:lnTo>
                      <a:lnTo>
                        <a:pt x="3420" y="127"/>
                      </a:lnTo>
                      <a:lnTo>
                        <a:pt x="3421" y="128"/>
                      </a:lnTo>
                      <a:lnTo>
                        <a:pt x="3423" y="131"/>
                      </a:lnTo>
                      <a:lnTo>
                        <a:pt x="3425" y="135"/>
                      </a:lnTo>
                      <a:lnTo>
                        <a:pt x="3426" y="139"/>
                      </a:lnTo>
                      <a:lnTo>
                        <a:pt x="3428" y="142"/>
                      </a:lnTo>
                      <a:lnTo>
                        <a:pt x="3430" y="145"/>
                      </a:lnTo>
                      <a:lnTo>
                        <a:pt x="3432" y="145"/>
                      </a:lnTo>
                      <a:lnTo>
                        <a:pt x="3433" y="144"/>
                      </a:lnTo>
                      <a:lnTo>
                        <a:pt x="3435" y="141"/>
                      </a:lnTo>
                      <a:lnTo>
                        <a:pt x="3437" y="138"/>
                      </a:lnTo>
                      <a:lnTo>
                        <a:pt x="3438" y="133"/>
                      </a:lnTo>
                      <a:lnTo>
                        <a:pt x="3440" y="130"/>
                      </a:lnTo>
                      <a:lnTo>
                        <a:pt x="3442" y="127"/>
                      </a:lnTo>
                      <a:lnTo>
                        <a:pt x="3444" y="126"/>
                      </a:lnTo>
                      <a:lnTo>
                        <a:pt x="3445" y="127"/>
                      </a:lnTo>
                      <a:lnTo>
                        <a:pt x="3447" y="129"/>
                      </a:lnTo>
                      <a:lnTo>
                        <a:pt x="3449" y="132"/>
                      </a:lnTo>
                      <a:lnTo>
                        <a:pt x="3450" y="135"/>
                      </a:lnTo>
                      <a:lnTo>
                        <a:pt x="3452" y="137"/>
                      </a:lnTo>
                      <a:lnTo>
                        <a:pt x="3454" y="139"/>
                      </a:lnTo>
                      <a:lnTo>
                        <a:pt x="3456" y="139"/>
                      </a:lnTo>
                      <a:lnTo>
                        <a:pt x="3457" y="137"/>
                      </a:lnTo>
                      <a:lnTo>
                        <a:pt x="3459" y="134"/>
                      </a:lnTo>
                      <a:lnTo>
                        <a:pt x="3461" y="130"/>
                      </a:lnTo>
                      <a:lnTo>
                        <a:pt x="3462" y="126"/>
                      </a:lnTo>
                      <a:lnTo>
                        <a:pt x="3464" y="123"/>
                      </a:lnTo>
                      <a:lnTo>
                        <a:pt x="3466" y="122"/>
                      </a:lnTo>
                      <a:lnTo>
                        <a:pt x="3468" y="123"/>
                      </a:lnTo>
                      <a:lnTo>
                        <a:pt x="3469" y="126"/>
                      </a:lnTo>
                      <a:lnTo>
                        <a:pt x="3471" y="131"/>
                      </a:lnTo>
                      <a:lnTo>
                        <a:pt x="3472" y="135"/>
                      </a:lnTo>
                      <a:lnTo>
                        <a:pt x="3474" y="140"/>
                      </a:lnTo>
                      <a:lnTo>
                        <a:pt x="3476" y="142"/>
                      </a:lnTo>
                      <a:lnTo>
                        <a:pt x="3478" y="143"/>
                      </a:lnTo>
                      <a:lnTo>
                        <a:pt x="3480" y="142"/>
                      </a:lnTo>
                      <a:lnTo>
                        <a:pt x="3481" y="139"/>
                      </a:lnTo>
                      <a:lnTo>
                        <a:pt x="3483" y="136"/>
                      </a:lnTo>
                      <a:lnTo>
                        <a:pt x="3484" y="133"/>
                      </a:lnTo>
                      <a:lnTo>
                        <a:pt x="3486" y="132"/>
                      </a:lnTo>
                      <a:lnTo>
                        <a:pt x="3488" y="133"/>
                      </a:lnTo>
                      <a:lnTo>
                        <a:pt x="3490" y="136"/>
                      </a:lnTo>
                      <a:lnTo>
                        <a:pt x="3492" y="141"/>
                      </a:lnTo>
                      <a:lnTo>
                        <a:pt x="3493" y="146"/>
                      </a:lnTo>
                      <a:lnTo>
                        <a:pt x="3495" y="151"/>
                      </a:lnTo>
                      <a:lnTo>
                        <a:pt x="3496" y="153"/>
                      </a:lnTo>
                      <a:lnTo>
                        <a:pt x="3498" y="152"/>
                      </a:lnTo>
                      <a:lnTo>
                        <a:pt x="3500" y="147"/>
                      </a:lnTo>
                      <a:lnTo>
                        <a:pt x="3502" y="139"/>
                      </a:lnTo>
                      <a:lnTo>
                        <a:pt x="3504" y="129"/>
                      </a:lnTo>
                      <a:lnTo>
                        <a:pt x="3505" y="118"/>
                      </a:lnTo>
                      <a:lnTo>
                        <a:pt x="3507" y="108"/>
                      </a:lnTo>
                      <a:lnTo>
                        <a:pt x="3508" y="100"/>
                      </a:lnTo>
                      <a:lnTo>
                        <a:pt x="3510" y="95"/>
                      </a:lnTo>
                      <a:lnTo>
                        <a:pt x="3512" y="93"/>
                      </a:lnTo>
                      <a:lnTo>
                        <a:pt x="3514" y="94"/>
                      </a:lnTo>
                      <a:lnTo>
                        <a:pt x="3515" y="97"/>
                      </a:lnTo>
                      <a:lnTo>
                        <a:pt x="3517" y="101"/>
                      </a:lnTo>
                      <a:lnTo>
                        <a:pt x="3519" y="105"/>
                      </a:lnTo>
                      <a:lnTo>
                        <a:pt x="3520" y="108"/>
                      </a:lnTo>
                      <a:lnTo>
                        <a:pt x="3522" y="110"/>
                      </a:lnTo>
                      <a:lnTo>
                        <a:pt x="3524" y="112"/>
                      </a:lnTo>
                      <a:lnTo>
                        <a:pt x="3526" y="113"/>
                      </a:lnTo>
                      <a:lnTo>
                        <a:pt x="3527" y="114"/>
                      </a:lnTo>
                      <a:lnTo>
                        <a:pt x="3529" y="116"/>
                      </a:lnTo>
                      <a:lnTo>
                        <a:pt x="3531" y="119"/>
                      </a:lnTo>
                      <a:lnTo>
                        <a:pt x="3532" y="122"/>
                      </a:lnTo>
                      <a:lnTo>
                        <a:pt x="3534" y="126"/>
                      </a:lnTo>
                      <a:lnTo>
                        <a:pt x="3536" y="129"/>
                      </a:lnTo>
                      <a:lnTo>
                        <a:pt x="3538" y="133"/>
                      </a:lnTo>
                      <a:lnTo>
                        <a:pt x="3539" y="135"/>
                      </a:lnTo>
                      <a:lnTo>
                        <a:pt x="3541" y="137"/>
                      </a:lnTo>
                      <a:lnTo>
                        <a:pt x="3543" y="138"/>
                      </a:lnTo>
                      <a:lnTo>
                        <a:pt x="3544" y="138"/>
                      </a:lnTo>
                      <a:lnTo>
                        <a:pt x="3546" y="139"/>
                      </a:lnTo>
                      <a:lnTo>
                        <a:pt x="3548" y="139"/>
                      </a:lnTo>
                      <a:lnTo>
                        <a:pt x="3550" y="139"/>
                      </a:lnTo>
                      <a:lnTo>
                        <a:pt x="3551" y="139"/>
                      </a:lnTo>
                      <a:lnTo>
                        <a:pt x="3553" y="139"/>
                      </a:lnTo>
                      <a:lnTo>
                        <a:pt x="3555" y="138"/>
                      </a:lnTo>
                      <a:lnTo>
                        <a:pt x="3556" y="136"/>
                      </a:lnTo>
                      <a:lnTo>
                        <a:pt x="3558" y="134"/>
                      </a:lnTo>
                      <a:lnTo>
                        <a:pt x="3560" y="131"/>
                      </a:lnTo>
                      <a:lnTo>
                        <a:pt x="3562" y="127"/>
                      </a:lnTo>
                      <a:lnTo>
                        <a:pt x="3563" y="123"/>
                      </a:lnTo>
                      <a:lnTo>
                        <a:pt x="3565" y="120"/>
                      </a:lnTo>
                      <a:lnTo>
                        <a:pt x="3567" y="117"/>
                      </a:lnTo>
                      <a:lnTo>
                        <a:pt x="3568" y="115"/>
                      </a:lnTo>
                      <a:lnTo>
                        <a:pt x="3570" y="112"/>
                      </a:lnTo>
                      <a:lnTo>
                        <a:pt x="3572" y="110"/>
                      </a:lnTo>
                      <a:lnTo>
                        <a:pt x="3573" y="108"/>
                      </a:lnTo>
                      <a:lnTo>
                        <a:pt x="3575" y="105"/>
                      </a:lnTo>
                      <a:lnTo>
                        <a:pt x="3577" y="103"/>
                      </a:lnTo>
                      <a:lnTo>
                        <a:pt x="3579" y="102"/>
                      </a:lnTo>
                      <a:lnTo>
                        <a:pt x="3580" y="101"/>
                      </a:lnTo>
                      <a:lnTo>
                        <a:pt x="3582" y="102"/>
                      </a:lnTo>
                      <a:lnTo>
                        <a:pt x="3584" y="105"/>
                      </a:lnTo>
                      <a:lnTo>
                        <a:pt x="3585" y="109"/>
                      </a:lnTo>
                      <a:lnTo>
                        <a:pt x="3587" y="115"/>
                      </a:lnTo>
                      <a:lnTo>
                        <a:pt x="3589" y="121"/>
                      </a:lnTo>
                      <a:lnTo>
                        <a:pt x="3591" y="126"/>
                      </a:lnTo>
                      <a:lnTo>
                        <a:pt x="3592" y="130"/>
                      </a:lnTo>
                      <a:lnTo>
                        <a:pt x="3594" y="131"/>
                      </a:lnTo>
                      <a:lnTo>
                        <a:pt x="3596" y="129"/>
                      </a:lnTo>
                      <a:lnTo>
                        <a:pt x="3597" y="125"/>
                      </a:lnTo>
                      <a:lnTo>
                        <a:pt x="3599" y="118"/>
                      </a:lnTo>
                      <a:lnTo>
                        <a:pt x="3601" y="110"/>
                      </a:lnTo>
                      <a:lnTo>
                        <a:pt x="3603" y="102"/>
                      </a:lnTo>
                      <a:lnTo>
                        <a:pt x="3604" y="95"/>
                      </a:lnTo>
                      <a:lnTo>
                        <a:pt x="3606" y="90"/>
                      </a:lnTo>
                      <a:lnTo>
                        <a:pt x="3608" y="87"/>
                      </a:lnTo>
                      <a:lnTo>
                        <a:pt x="3609" y="86"/>
                      </a:lnTo>
                      <a:lnTo>
                        <a:pt x="3611" y="87"/>
                      </a:lnTo>
                      <a:lnTo>
                        <a:pt x="3613" y="89"/>
                      </a:lnTo>
                      <a:lnTo>
                        <a:pt x="3615" y="90"/>
                      </a:lnTo>
                      <a:lnTo>
                        <a:pt x="3616" y="92"/>
                      </a:lnTo>
                      <a:lnTo>
                        <a:pt x="3618" y="94"/>
                      </a:lnTo>
                      <a:lnTo>
                        <a:pt x="3619" y="95"/>
                      </a:lnTo>
                      <a:lnTo>
                        <a:pt x="3621" y="97"/>
                      </a:lnTo>
                      <a:lnTo>
                        <a:pt x="3623" y="99"/>
                      </a:lnTo>
                      <a:lnTo>
                        <a:pt x="3625" y="101"/>
                      </a:lnTo>
                      <a:lnTo>
                        <a:pt x="3627" y="105"/>
                      </a:lnTo>
                      <a:lnTo>
                        <a:pt x="3628" y="109"/>
                      </a:lnTo>
                      <a:lnTo>
                        <a:pt x="3630" y="113"/>
                      </a:lnTo>
                      <a:lnTo>
                        <a:pt x="3631" y="116"/>
                      </a:lnTo>
                      <a:lnTo>
                        <a:pt x="3633" y="117"/>
                      </a:lnTo>
                      <a:lnTo>
                        <a:pt x="3635" y="118"/>
                      </a:lnTo>
                      <a:lnTo>
                        <a:pt x="3637" y="117"/>
                      </a:lnTo>
                      <a:lnTo>
                        <a:pt x="3639" y="115"/>
                      </a:lnTo>
                      <a:lnTo>
                        <a:pt x="3640" y="113"/>
                      </a:lnTo>
                      <a:lnTo>
                        <a:pt x="3642" y="110"/>
                      </a:lnTo>
                      <a:lnTo>
                        <a:pt x="3643" y="107"/>
                      </a:lnTo>
                      <a:lnTo>
                        <a:pt x="3645" y="105"/>
                      </a:lnTo>
                      <a:lnTo>
                        <a:pt x="3647" y="104"/>
                      </a:lnTo>
                      <a:lnTo>
                        <a:pt x="3649" y="104"/>
                      </a:lnTo>
                      <a:lnTo>
                        <a:pt x="3650" y="103"/>
                      </a:lnTo>
                      <a:lnTo>
                        <a:pt x="3652" y="103"/>
                      </a:lnTo>
                      <a:lnTo>
                        <a:pt x="3654" y="102"/>
                      </a:lnTo>
                      <a:lnTo>
                        <a:pt x="3655" y="100"/>
                      </a:lnTo>
                      <a:lnTo>
                        <a:pt x="3657" y="98"/>
                      </a:lnTo>
                      <a:lnTo>
                        <a:pt x="3659" y="97"/>
                      </a:lnTo>
                      <a:lnTo>
                        <a:pt x="3661" y="97"/>
                      </a:lnTo>
                      <a:lnTo>
                        <a:pt x="3662" y="97"/>
                      </a:lnTo>
                      <a:lnTo>
                        <a:pt x="3664" y="99"/>
                      </a:lnTo>
                      <a:lnTo>
                        <a:pt x="3666" y="102"/>
                      </a:lnTo>
                      <a:lnTo>
                        <a:pt x="3667" y="105"/>
                      </a:lnTo>
                      <a:lnTo>
                        <a:pt x="3669" y="108"/>
                      </a:lnTo>
                      <a:lnTo>
                        <a:pt x="3671" y="111"/>
                      </a:lnTo>
                      <a:lnTo>
                        <a:pt x="3673" y="113"/>
                      </a:lnTo>
                      <a:lnTo>
                        <a:pt x="3674" y="115"/>
                      </a:lnTo>
                      <a:lnTo>
                        <a:pt x="3676" y="115"/>
                      </a:lnTo>
                      <a:lnTo>
                        <a:pt x="3678" y="116"/>
                      </a:lnTo>
                      <a:lnTo>
                        <a:pt x="3679" y="116"/>
                      </a:lnTo>
                      <a:lnTo>
                        <a:pt x="3681" y="117"/>
                      </a:lnTo>
                      <a:lnTo>
                        <a:pt x="3683" y="119"/>
                      </a:lnTo>
                      <a:lnTo>
                        <a:pt x="3685" y="122"/>
                      </a:lnTo>
                      <a:lnTo>
                        <a:pt x="3686" y="124"/>
                      </a:lnTo>
                      <a:lnTo>
                        <a:pt x="3688" y="126"/>
                      </a:lnTo>
                      <a:lnTo>
                        <a:pt x="3690" y="127"/>
                      </a:lnTo>
                      <a:lnTo>
                        <a:pt x="3691" y="126"/>
                      </a:lnTo>
                      <a:lnTo>
                        <a:pt x="3693" y="125"/>
                      </a:lnTo>
                      <a:lnTo>
                        <a:pt x="3695" y="122"/>
                      </a:lnTo>
                      <a:lnTo>
                        <a:pt x="3697" y="119"/>
                      </a:lnTo>
                      <a:lnTo>
                        <a:pt x="3698" y="116"/>
                      </a:lnTo>
                      <a:lnTo>
                        <a:pt x="3700" y="114"/>
                      </a:lnTo>
                      <a:lnTo>
                        <a:pt x="3702" y="114"/>
                      </a:lnTo>
                      <a:lnTo>
                        <a:pt x="3703" y="114"/>
                      </a:lnTo>
                      <a:lnTo>
                        <a:pt x="3705" y="115"/>
                      </a:lnTo>
                      <a:lnTo>
                        <a:pt x="3707" y="117"/>
                      </a:lnTo>
                      <a:lnTo>
                        <a:pt x="3709" y="120"/>
                      </a:lnTo>
                      <a:lnTo>
                        <a:pt x="3710" y="121"/>
                      </a:lnTo>
                      <a:lnTo>
                        <a:pt x="3712" y="122"/>
                      </a:lnTo>
                      <a:lnTo>
                        <a:pt x="3714" y="122"/>
                      </a:lnTo>
                      <a:lnTo>
                        <a:pt x="3715" y="120"/>
                      </a:lnTo>
                      <a:lnTo>
                        <a:pt x="3717" y="118"/>
                      </a:lnTo>
                      <a:lnTo>
                        <a:pt x="3719" y="115"/>
                      </a:lnTo>
                      <a:lnTo>
                        <a:pt x="3721" y="111"/>
                      </a:lnTo>
                      <a:lnTo>
                        <a:pt x="3722" y="108"/>
                      </a:lnTo>
                      <a:lnTo>
                        <a:pt x="3724" y="103"/>
                      </a:lnTo>
                      <a:lnTo>
                        <a:pt x="3726" y="99"/>
                      </a:lnTo>
                      <a:lnTo>
                        <a:pt x="3727" y="95"/>
                      </a:lnTo>
                      <a:lnTo>
                        <a:pt x="3729" y="91"/>
                      </a:lnTo>
                      <a:lnTo>
                        <a:pt x="3731" y="89"/>
                      </a:lnTo>
                      <a:lnTo>
                        <a:pt x="3733" y="89"/>
                      </a:lnTo>
                      <a:lnTo>
                        <a:pt x="3734" y="90"/>
                      </a:lnTo>
                      <a:lnTo>
                        <a:pt x="3736" y="92"/>
                      </a:lnTo>
                      <a:lnTo>
                        <a:pt x="3738" y="97"/>
                      </a:lnTo>
                      <a:lnTo>
                        <a:pt x="3739" y="101"/>
                      </a:lnTo>
                      <a:lnTo>
                        <a:pt x="3741" y="105"/>
                      </a:lnTo>
                      <a:lnTo>
                        <a:pt x="3743" y="108"/>
                      </a:lnTo>
                      <a:lnTo>
                        <a:pt x="3745" y="109"/>
                      </a:lnTo>
                      <a:lnTo>
                        <a:pt x="3746" y="108"/>
                      </a:lnTo>
                      <a:lnTo>
                        <a:pt x="3748" y="105"/>
                      </a:lnTo>
                      <a:lnTo>
                        <a:pt x="3750" y="102"/>
                      </a:lnTo>
                      <a:lnTo>
                        <a:pt x="3751" y="98"/>
                      </a:lnTo>
                      <a:lnTo>
                        <a:pt x="3753" y="96"/>
                      </a:lnTo>
                      <a:lnTo>
                        <a:pt x="3755" y="96"/>
                      </a:lnTo>
                      <a:lnTo>
                        <a:pt x="3757" y="98"/>
                      </a:lnTo>
                      <a:lnTo>
                        <a:pt x="3758" y="102"/>
                      </a:lnTo>
                      <a:lnTo>
                        <a:pt x="3760" y="107"/>
                      </a:lnTo>
                      <a:lnTo>
                        <a:pt x="3762" y="110"/>
                      </a:lnTo>
                      <a:lnTo>
                        <a:pt x="3763" y="111"/>
                      </a:lnTo>
                      <a:lnTo>
                        <a:pt x="3765" y="108"/>
                      </a:lnTo>
                      <a:lnTo>
                        <a:pt x="3767" y="102"/>
                      </a:lnTo>
                      <a:lnTo>
                        <a:pt x="3769" y="91"/>
                      </a:lnTo>
                      <a:lnTo>
                        <a:pt x="3770" y="79"/>
                      </a:lnTo>
                      <a:lnTo>
                        <a:pt x="3772" y="67"/>
                      </a:lnTo>
                      <a:lnTo>
                        <a:pt x="3774" y="57"/>
                      </a:lnTo>
                      <a:lnTo>
                        <a:pt x="3775" y="50"/>
                      </a:lnTo>
                      <a:lnTo>
                        <a:pt x="3777" y="48"/>
                      </a:lnTo>
                      <a:lnTo>
                        <a:pt x="3779" y="52"/>
                      </a:lnTo>
                      <a:lnTo>
                        <a:pt x="3780" y="59"/>
                      </a:lnTo>
                      <a:lnTo>
                        <a:pt x="3782" y="69"/>
                      </a:lnTo>
                      <a:lnTo>
                        <a:pt x="3784" y="78"/>
                      </a:lnTo>
                      <a:lnTo>
                        <a:pt x="3785" y="86"/>
                      </a:lnTo>
                      <a:lnTo>
                        <a:pt x="3787" y="90"/>
                      </a:lnTo>
                      <a:lnTo>
                        <a:pt x="3789" y="90"/>
                      </a:lnTo>
                      <a:lnTo>
                        <a:pt x="3791" y="87"/>
                      </a:lnTo>
                      <a:lnTo>
                        <a:pt x="3792" y="82"/>
                      </a:lnTo>
                      <a:lnTo>
                        <a:pt x="3794" y="77"/>
                      </a:lnTo>
                      <a:lnTo>
                        <a:pt x="3796" y="72"/>
                      </a:lnTo>
                      <a:lnTo>
                        <a:pt x="3797" y="70"/>
                      </a:lnTo>
                      <a:lnTo>
                        <a:pt x="3799" y="70"/>
                      </a:lnTo>
                      <a:lnTo>
                        <a:pt x="3801" y="73"/>
                      </a:lnTo>
                      <a:lnTo>
                        <a:pt x="3803" y="77"/>
                      </a:lnTo>
                      <a:lnTo>
                        <a:pt x="3804" y="80"/>
                      </a:lnTo>
                      <a:lnTo>
                        <a:pt x="3806" y="81"/>
                      </a:lnTo>
                      <a:lnTo>
                        <a:pt x="3808" y="80"/>
                      </a:lnTo>
                      <a:lnTo>
                        <a:pt x="3809" y="76"/>
                      </a:lnTo>
                      <a:lnTo>
                        <a:pt x="3811" y="69"/>
                      </a:lnTo>
                      <a:lnTo>
                        <a:pt x="3813" y="62"/>
                      </a:lnTo>
                      <a:lnTo>
                        <a:pt x="3814" y="56"/>
                      </a:lnTo>
                      <a:lnTo>
                        <a:pt x="3816" y="53"/>
                      </a:lnTo>
                      <a:lnTo>
                        <a:pt x="3818" y="54"/>
                      </a:lnTo>
                      <a:lnTo>
                        <a:pt x="3820" y="60"/>
                      </a:lnTo>
                      <a:lnTo>
                        <a:pt x="3821" y="70"/>
                      </a:lnTo>
                      <a:lnTo>
                        <a:pt x="3823" y="83"/>
                      </a:lnTo>
                      <a:lnTo>
                        <a:pt x="3825" y="96"/>
                      </a:lnTo>
                      <a:lnTo>
                        <a:pt x="3826" y="108"/>
                      </a:lnTo>
                      <a:lnTo>
                        <a:pt x="3828" y="116"/>
                      </a:lnTo>
                      <a:lnTo>
                        <a:pt x="3830" y="118"/>
                      </a:lnTo>
                      <a:lnTo>
                        <a:pt x="3832" y="114"/>
                      </a:lnTo>
                      <a:lnTo>
                        <a:pt x="3833" y="105"/>
                      </a:lnTo>
                      <a:lnTo>
                        <a:pt x="3835" y="92"/>
                      </a:lnTo>
                      <a:lnTo>
                        <a:pt x="3837" y="78"/>
                      </a:lnTo>
                      <a:lnTo>
                        <a:pt x="3838" y="65"/>
                      </a:lnTo>
                      <a:lnTo>
                        <a:pt x="3840" y="53"/>
                      </a:lnTo>
                      <a:lnTo>
                        <a:pt x="3842" y="47"/>
                      </a:lnTo>
                      <a:lnTo>
                        <a:pt x="3844" y="44"/>
                      </a:lnTo>
                      <a:lnTo>
                        <a:pt x="3845" y="46"/>
                      </a:lnTo>
                      <a:lnTo>
                        <a:pt x="3847" y="51"/>
                      </a:lnTo>
                      <a:lnTo>
                        <a:pt x="3849" y="58"/>
                      </a:lnTo>
                      <a:lnTo>
                        <a:pt x="3850" y="66"/>
                      </a:lnTo>
                      <a:lnTo>
                        <a:pt x="3852" y="73"/>
                      </a:lnTo>
                      <a:lnTo>
                        <a:pt x="3854" y="78"/>
                      </a:lnTo>
                      <a:lnTo>
                        <a:pt x="3856" y="82"/>
                      </a:lnTo>
                      <a:lnTo>
                        <a:pt x="3857" y="85"/>
                      </a:lnTo>
                      <a:lnTo>
                        <a:pt x="3859" y="87"/>
                      </a:lnTo>
                      <a:lnTo>
                        <a:pt x="3861" y="89"/>
                      </a:lnTo>
                      <a:lnTo>
                        <a:pt x="3862" y="91"/>
                      </a:lnTo>
                      <a:lnTo>
                        <a:pt x="3864" y="95"/>
                      </a:lnTo>
                      <a:lnTo>
                        <a:pt x="3866" y="99"/>
                      </a:lnTo>
                      <a:lnTo>
                        <a:pt x="3868" y="104"/>
                      </a:lnTo>
                      <a:lnTo>
                        <a:pt x="3869" y="110"/>
                      </a:lnTo>
                      <a:lnTo>
                        <a:pt x="3871" y="115"/>
                      </a:lnTo>
                      <a:lnTo>
                        <a:pt x="3873" y="119"/>
                      </a:lnTo>
                      <a:lnTo>
                        <a:pt x="3874" y="120"/>
                      </a:lnTo>
                      <a:lnTo>
                        <a:pt x="3876" y="120"/>
                      </a:lnTo>
                      <a:lnTo>
                        <a:pt x="3878" y="117"/>
                      </a:lnTo>
                      <a:lnTo>
                        <a:pt x="3880" y="111"/>
                      </a:lnTo>
                      <a:lnTo>
                        <a:pt x="3881" y="104"/>
                      </a:lnTo>
                      <a:lnTo>
                        <a:pt x="3883" y="96"/>
                      </a:lnTo>
                      <a:lnTo>
                        <a:pt x="3885" y="87"/>
                      </a:lnTo>
                      <a:lnTo>
                        <a:pt x="3886" y="78"/>
                      </a:lnTo>
                      <a:lnTo>
                        <a:pt x="3888" y="72"/>
                      </a:lnTo>
                      <a:lnTo>
                        <a:pt x="3890" y="68"/>
                      </a:lnTo>
                      <a:lnTo>
                        <a:pt x="3892" y="67"/>
                      </a:lnTo>
                      <a:lnTo>
                        <a:pt x="3893" y="69"/>
                      </a:lnTo>
                      <a:lnTo>
                        <a:pt x="3895" y="72"/>
                      </a:lnTo>
                      <a:lnTo>
                        <a:pt x="3897" y="78"/>
                      </a:lnTo>
                      <a:lnTo>
                        <a:pt x="3898" y="84"/>
                      </a:lnTo>
                      <a:lnTo>
                        <a:pt x="3900" y="88"/>
                      </a:lnTo>
                      <a:lnTo>
                        <a:pt x="3902" y="91"/>
                      </a:lnTo>
                      <a:lnTo>
                        <a:pt x="3904" y="92"/>
                      </a:lnTo>
                      <a:lnTo>
                        <a:pt x="3905" y="91"/>
                      </a:lnTo>
                      <a:lnTo>
                        <a:pt x="3907" y="89"/>
                      </a:lnTo>
                      <a:lnTo>
                        <a:pt x="3909" y="86"/>
                      </a:lnTo>
                      <a:lnTo>
                        <a:pt x="3910" y="84"/>
                      </a:lnTo>
                      <a:lnTo>
                        <a:pt x="3912" y="83"/>
                      </a:lnTo>
                      <a:lnTo>
                        <a:pt x="3914" y="83"/>
                      </a:lnTo>
                      <a:lnTo>
                        <a:pt x="3916" y="85"/>
                      </a:lnTo>
                      <a:lnTo>
                        <a:pt x="3917" y="86"/>
                      </a:lnTo>
                      <a:lnTo>
                        <a:pt x="3919" y="88"/>
                      </a:lnTo>
                      <a:lnTo>
                        <a:pt x="3920" y="87"/>
                      </a:lnTo>
                      <a:lnTo>
                        <a:pt x="3922" y="84"/>
                      </a:lnTo>
                      <a:lnTo>
                        <a:pt x="3924" y="80"/>
                      </a:lnTo>
                      <a:lnTo>
                        <a:pt x="3926" y="74"/>
                      </a:lnTo>
                      <a:lnTo>
                        <a:pt x="3928" y="69"/>
                      </a:lnTo>
                      <a:lnTo>
                        <a:pt x="3929" y="65"/>
                      </a:lnTo>
                      <a:lnTo>
                        <a:pt x="3931" y="64"/>
                      </a:lnTo>
                      <a:lnTo>
                        <a:pt x="3932" y="67"/>
                      </a:lnTo>
                      <a:lnTo>
                        <a:pt x="3934" y="73"/>
                      </a:lnTo>
                      <a:lnTo>
                        <a:pt x="3936" y="81"/>
                      </a:lnTo>
                      <a:lnTo>
                        <a:pt x="3938" y="90"/>
                      </a:lnTo>
                      <a:lnTo>
                        <a:pt x="3940" y="98"/>
                      </a:lnTo>
                      <a:lnTo>
                        <a:pt x="3941" y="102"/>
                      </a:lnTo>
                      <a:lnTo>
                        <a:pt x="3943" y="103"/>
                      </a:lnTo>
                      <a:lnTo>
                        <a:pt x="3944" y="100"/>
                      </a:lnTo>
                      <a:lnTo>
                        <a:pt x="3946" y="93"/>
                      </a:lnTo>
                      <a:lnTo>
                        <a:pt x="3948" y="86"/>
                      </a:lnTo>
                      <a:lnTo>
                        <a:pt x="3950" y="79"/>
                      </a:lnTo>
                      <a:lnTo>
                        <a:pt x="3952" y="75"/>
                      </a:lnTo>
                      <a:lnTo>
                        <a:pt x="3953" y="74"/>
                      </a:lnTo>
                      <a:lnTo>
                        <a:pt x="3955" y="76"/>
                      </a:lnTo>
                      <a:lnTo>
                        <a:pt x="3956" y="81"/>
                      </a:lnTo>
                      <a:lnTo>
                        <a:pt x="3958" y="86"/>
                      </a:lnTo>
                      <a:lnTo>
                        <a:pt x="3960" y="90"/>
                      </a:lnTo>
                      <a:lnTo>
                        <a:pt x="3962" y="92"/>
                      </a:lnTo>
                      <a:lnTo>
                        <a:pt x="3963" y="90"/>
                      </a:lnTo>
                      <a:lnTo>
                        <a:pt x="3965" y="85"/>
                      </a:lnTo>
                      <a:lnTo>
                        <a:pt x="3967" y="79"/>
                      </a:lnTo>
                      <a:lnTo>
                        <a:pt x="3968" y="72"/>
                      </a:lnTo>
                      <a:lnTo>
                        <a:pt x="3970" y="67"/>
                      </a:lnTo>
                      <a:lnTo>
                        <a:pt x="3972" y="65"/>
                      </a:lnTo>
                      <a:lnTo>
                        <a:pt x="3974" y="66"/>
                      </a:lnTo>
                      <a:lnTo>
                        <a:pt x="3975" y="71"/>
                      </a:lnTo>
                      <a:lnTo>
                        <a:pt x="3977" y="77"/>
                      </a:lnTo>
                      <a:lnTo>
                        <a:pt x="3979" y="83"/>
                      </a:lnTo>
                      <a:lnTo>
                        <a:pt x="3980" y="88"/>
                      </a:lnTo>
                      <a:lnTo>
                        <a:pt x="3982" y="89"/>
                      </a:lnTo>
                      <a:lnTo>
                        <a:pt x="3984" y="88"/>
                      </a:lnTo>
                      <a:lnTo>
                        <a:pt x="3986" y="83"/>
                      </a:lnTo>
                      <a:lnTo>
                        <a:pt x="3987" y="78"/>
                      </a:lnTo>
                      <a:lnTo>
                        <a:pt x="3989" y="73"/>
                      </a:lnTo>
                      <a:lnTo>
                        <a:pt x="3991" y="70"/>
                      </a:lnTo>
                      <a:lnTo>
                        <a:pt x="3992" y="70"/>
                      </a:lnTo>
                      <a:lnTo>
                        <a:pt x="3994" y="73"/>
                      </a:lnTo>
                      <a:lnTo>
                        <a:pt x="3996" y="79"/>
                      </a:lnTo>
                      <a:lnTo>
                        <a:pt x="3998" y="85"/>
                      </a:lnTo>
                      <a:lnTo>
                        <a:pt x="3999" y="91"/>
                      </a:lnTo>
                      <a:lnTo>
                        <a:pt x="4001" y="95"/>
                      </a:lnTo>
                      <a:lnTo>
                        <a:pt x="4003" y="96"/>
                      </a:lnTo>
                      <a:lnTo>
                        <a:pt x="4004" y="95"/>
                      </a:lnTo>
                      <a:lnTo>
                        <a:pt x="4006" y="91"/>
                      </a:lnTo>
                      <a:lnTo>
                        <a:pt x="4008" y="86"/>
                      </a:lnTo>
                      <a:lnTo>
                        <a:pt x="4010" y="82"/>
                      </a:lnTo>
                      <a:lnTo>
                        <a:pt x="4011" y="79"/>
                      </a:lnTo>
                      <a:lnTo>
                        <a:pt x="4013" y="79"/>
                      </a:lnTo>
                      <a:lnTo>
                        <a:pt x="4015" y="82"/>
                      </a:lnTo>
                      <a:lnTo>
                        <a:pt x="4016" y="85"/>
                      </a:lnTo>
                      <a:lnTo>
                        <a:pt x="4018" y="89"/>
                      </a:lnTo>
                      <a:lnTo>
                        <a:pt x="4020" y="91"/>
                      </a:lnTo>
                      <a:lnTo>
                        <a:pt x="4021" y="91"/>
                      </a:lnTo>
                      <a:lnTo>
                        <a:pt x="4023" y="89"/>
                      </a:lnTo>
                      <a:lnTo>
                        <a:pt x="4025" y="84"/>
                      </a:lnTo>
                      <a:lnTo>
                        <a:pt x="4027" y="78"/>
                      </a:lnTo>
                      <a:lnTo>
                        <a:pt x="4028" y="72"/>
                      </a:lnTo>
                      <a:lnTo>
                        <a:pt x="4030" y="69"/>
                      </a:lnTo>
                      <a:lnTo>
                        <a:pt x="4032" y="67"/>
                      </a:lnTo>
                      <a:lnTo>
                        <a:pt x="4033" y="69"/>
                      </a:lnTo>
                      <a:lnTo>
                        <a:pt x="4035" y="73"/>
                      </a:lnTo>
                      <a:lnTo>
                        <a:pt x="4037" y="78"/>
                      </a:lnTo>
                      <a:lnTo>
                        <a:pt x="4039" y="83"/>
                      </a:lnTo>
                      <a:lnTo>
                        <a:pt x="4040" y="86"/>
                      </a:lnTo>
                      <a:lnTo>
                        <a:pt x="4042" y="88"/>
                      </a:lnTo>
                      <a:lnTo>
                        <a:pt x="4044" y="86"/>
                      </a:lnTo>
                      <a:lnTo>
                        <a:pt x="4045" y="82"/>
                      </a:lnTo>
                      <a:lnTo>
                        <a:pt x="4047" y="77"/>
                      </a:lnTo>
                      <a:lnTo>
                        <a:pt x="4049" y="72"/>
                      </a:lnTo>
                      <a:lnTo>
                        <a:pt x="4051" y="67"/>
                      </a:lnTo>
                      <a:lnTo>
                        <a:pt x="4052" y="65"/>
                      </a:lnTo>
                      <a:lnTo>
                        <a:pt x="4054" y="65"/>
                      </a:lnTo>
                      <a:lnTo>
                        <a:pt x="4056" y="66"/>
                      </a:lnTo>
                      <a:lnTo>
                        <a:pt x="4057" y="69"/>
                      </a:lnTo>
                      <a:lnTo>
                        <a:pt x="4059" y="71"/>
                      </a:lnTo>
                      <a:lnTo>
                        <a:pt x="4061" y="72"/>
                      </a:lnTo>
                      <a:lnTo>
                        <a:pt x="4063" y="72"/>
                      </a:lnTo>
                      <a:lnTo>
                        <a:pt x="4064" y="71"/>
                      </a:lnTo>
                      <a:lnTo>
                        <a:pt x="4066" y="69"/>
                      </a:lnTo>
                      <a:lnTo>
                        <a:pt x="4067" y="67"/>
                      </a:lnTo>
                      <a:lnTo>
                        <a:pt x="4069" y="66"/>
                      </a:lnTo>
                      <a:lnTo>
                        <a:pt x="4071" y="65"/>
                      </a:lnTo>
                      <a:lnTo>
                        <a:pt x="4073" y="66"/>
                      </a:lnTo>
                      <a:lnTo>
                        <a:pt x="4075" y="68"/>
                      </a:lnTo>
                      <a:lnTo>
                        <a:pt x="4076" y="70"/>
                      </a:lnTo>
                      <a:lnTo>
                        <a:pt x="4078" y="72"/>
                      </a:lnTo>
                      <a:lnTo>
                        <a:pt x="4079" y="72"/>
                      </a:lnTo>
                      <a:lnTo>
                        <a:pt x="4081" y="70"/>
                      </a:lnTo>
                      <a:lnTo>
                        <a:pt x="4083" y="67"/>
                      </a:lnTo>
                      <a:lnTo>
                        <a:pt x="4085" y="64"/>
                      </a:lnTo>
                      <a:lnTo>
                        <a:pt x="4086" y="61"/>
                      </a:lnTo>
                      <a:lnTo>
                        <a:pt x="4088" y="60"/>
                      </a:lnTo>
                      <a:lnTo>
                        <a:pt x="4090" y="62"/>
                      </a:lnTo>
                      <a:lnTo>
                        <a:pt x="4091" y="67"/>
                      </a:lnTo>
                      <a:lnTo>
                        <a:pt x="4093" y="75"/>
                      </a:lnTo>
                      <a:lnTo>
                        <a:pt x="4095" y="85"/>
                      </a:lnTo>
                      <a:lnTo>
                        <a:pt x="4097" y="94"/>
                      </a:lnTo>
                      <a:lnTo>
                        <a:pt x="4098" y="101"/>
                      </a:lnTo>
                      <a:lnTo>
                        <a:pt x="4100" y="104"/>
                      </a:lnTo>
                      <a:lnTo>
                        <a:pt x="4102" y="101"/>
                      </a:lnTo>
                      <a:lnTo>
                        <a:pt x="4103" y="94"/>
                      </a:lnTo>
                      <a:lnTo>
                        <a:pt x="4105" y="81"/>
                      </a:lnTo>
                      <a:lnTo>
                        <a:pt x="4107" y="66"/>
                      </a:lnTo>
                      <a:lnTo>
                        <a:pt x="4109" y="49"/>
                      </a:lnTo>
                      <a:lnTo>
                        <a:pt x="4110" y="35"/>
                      </a:lnTo>
                      <a:lnTo>
                        <a:pt x="4112" y="24"/>
                      </a:lnTo>
                      <a:lnTo>
                        <a:pt x="4114" y="18"/>
                      </a:lnTo>
                      <a:lnTo>
                        <a:pt x="4115" y="17"/>
                      </a:lnTo>
                      <a:lnTo>
                        <a:pt x="4117" y="21"/>
                      </a:lnTo>
                      <a:lnTo>
                        <a:pt x="4119" y="27"/>
                      </a:lnTo>
                      <a:lnTo>
                        <a:pt x="4121" y="35"/>
                      </a:lnTo>
                      <a:lnTo>
                        <a:pt x="4122" y="43"/>
                      </a:lnTo>
                      <a:lnTo>
                        <a:pt x="4124" y="50"/>
                      </a:lnTo>
                      <a:lnTo>
                        <a:pt x="4126" y="55"/>
                      </a:lnTo>
                      <a:lnTo>
                        <a:pt x="4127" y="58"/>
                      </a:lnTo>
                      <a:lnTo>
                        <a:pt x="4129" y="58"/>
                      </a:lnTo>
                      <a:lnTo>
                        <a:pt x="4131" y="58"/>
                      </a:lnTo>
                      <a:lnTo>
                        <a:pt x="4133" y="58"/>
                      </a:lnTo>
                      <a:lnTo>
                        <a:pt x="4134" y="58"/>
                      </a:lnTo>
                      <a:lnTo>
                        <a:pt x="4136" y="59"/>
                      </a:lnTo>
                      <a:lnTo>
                        <a:pt x="4138" y="61"/>
                      </a:lnTo>
                      <a:lnTo>
                        <a:pt x="4139" y="65"/>
                      </a:lnTo>
                      <a:lnTo>
                        <a:pt x="4141" y="69"/>
                      </a:lnTo>
                      <a:lnTo>
                        <a:pt x="4143" y="73"/>
                      </a:lnTo>
                      <a:lnTo>
                        <a:pt x="4145" y="77"/>
                      </a:lnTo>
                      <a:lnTo>
                        <a:pt x="4146" y="79"/>
                      </a:lnTo>
                      <a:lnTo>
                        <a:pt x="4148" y="79"/>
                      </a:lnTo>
                      <a:lnTo>
                        <a:pt x="4150" y="78"/>
                      </a:lnTo>
                      <a:lnTo>
                        <a:pt x="4151" y="74"/>
                      </a:lnTo>
                      <a:lnTo>
                        <a:pt x="4153" y="69"/>
                      </a:lnTo>
                      <a:lnTo>
                        <a:pt x="4155" y="64"/>
                      </a:lnTo>
                      <a:lnTo>
                        <a:pt x="4157" y="58"/>
                      </a:lnTo>
                      <a:lnTo>
                        <a:pt x="4158" y="54"/>
                      </a:lnTo>
                      <a:lnTo>
                        <a:pt x="4160" y="51"/>
                      </a:lnTo>
                      <a:lnTo>
                        <a:pt x="4162" y="51"/>
                      </a:lnTo>
                      <a:lnTo>
                        <a:pt x="4163" y="54"/>
                      </a:lnTo>
                      <a:lnTo>
                        <a:pt x="4165" y="58"/>
                      </a:lnTo>
                      <a:lnTo>
                        <a:pt x="4167" y="64"/>
                      </a:lnTo>
                      <a:lnTo>
                        <a:pt x="4169" y="70"/>
                      </a:lnTo>
                      <a:lnTo>
                        <a:pt x="4170" y="74"/>
                      </a:lnTo>
                      <a:lnTo>
                        <a:pt x="4172" y="77"/>
                      </a:lnTo>
                      <a:lnTo>
                        <a:pt x="4174" y="75"/>
                      </a:lnTo>
                      <a:lnTo>
                        <a:pt x="4175" y="70"/>
                      </a:lnTo>
                      <a:lnTo>
                        <a:pt x="4177" y="61"/>
                      </a:lnTo>
                      <a:lnTo>
                        <a:pt x="4179" y="51"/>
                      </a:lnTo>
                      <a:lnTo>
                        <a:pt x="4181" y="41"/>
                      </a:lnTo>
                      <a:lnTo>
                        <a:pt x="4182" y="32"/>
                      </a:lnTo>
                      <a:lnTo>
                        <a:pt x="4184" y="26"/>
                      </a:lnTo>
                      <a:lnTo>
                        <a:pt x="4186" y="24"/>
                      </a:lnTo>
                      <a:lnTo>
                        <a:pt x="4187" y="26"/>
                      </a:lnTo>
                      <a:lnTo>
                        <a:pt x="4189" y="31"/>
                      </a:lnTo>
                      <a:lnTo>
                        <a:pt x="4191" y="38"/>
                      </a:lnTo>
                      <a:lnTo>
                        <a:pt x="4193" y="45"/>
                      </a:lnTo>
                      <a:lnTo>
                        <a:pt x="4194" y="51"/>
                      </a:lnTo>
                      <a:lnTo>
                        <a:pt x="4196" y="55"/>
                      </a:lnTo>
                      <a:lnTo>
                        <a:pt x="4198" y="57"/>
                      </a:lnTo>
                      <a:lnTo>
                        <a:pt x="4199" y="57"/>
                      </a:lnTo>
                      <a:lnTo>
                        <a:pt x="4201" y="55"/>
                      </a:lnTo>
                      <a:lnTo>
                        <a:pt x="4203" y="53"/>
                      </a:lnTo>
                      <a:lnTo>
                        <a:pt x="4205" y="51"/>
                      </a:lnTo>
                      <a:lnTo>
                        <a:pt x="4206" y="51"/>
                      </a:lnTo>
                      <a:lnTo>
                        <a:pt x="4208" y="52"/>
                      </a:lnTo>
                      <a:lnTo>
                        <a:pt x="4210" y="54"/>
                      </a:lnTo>
                      <a:lnTo>
                        <a:pt x="4211" y="57"/>
                      </a:lnTo>
                      <a:lnTo>
                        <a:pt x="4213" y="60"/>
                      </a:lnTo>
                      <a:lnTo>
                        <a:pt x="4215" y="62"/>
                      </a:lnTo>
                      <a:lnTo>
                        <a:pt x="4217" y="63"/>
                      </a:lnTo>
                      <a:lnTo>
                        <a:pt x="4218" y="63"/>
                      </a:lnTo>
                      <a:lnTo>
                        <a:pt x="4220" y="61"/>
                      </a:lnTo>
                      <a:lnTo>
                        <a:pt x="4221" y="58"/>
                      </a:lnTo>
                      <a:lnTo>
                        <a:pt x="4223" y="55"/>
                      </a:lnTo>
                      <a:lnTo>
                        <a:pt x="4225" y="53"/>
                      </a:lnTo>
                      <a:lnTo>
                        <a:pt x="4227" y="52"/>
                      </a:lnTo>
                      <a:lnTo>
                        <a:pt x="4228" y="51"/>
                      </a:lnTo>
                      <a:lnTo>
                        <a:pt x="4230" y="52"/>
                      </a:lnTo>
                      <a:lnTo>
                        <a:pt x="4232" y="54"/>
                      </a:lnTo>
                      <a:lnTo>
                        <a:pt x="4233" y="56"/>
                      </a:lnTo>
                      <a:lnTo>
                        <a:pt x="4235" y="59"/>
                      </a:lnTo>
                      <a:lnTo>
                        <a:pt x="4237" y="61"/>
                      </a:lnTo>
                      <a:lnTo>
                        <a:pt x="4239" y="63"/>
                      </a:lnTo>
                      <a:lnTo>
                        <a:pt x="4240" y="65"/>
                      </a:lnTo>
                      <a:lnTo>
                        <a:pt x="4242" y="65"/>
                      </a:lnTo>
                      <a:lnTo>
                        <a:pt x="4244" y="65"/>
                      </a:lnTo>
                      <a:lnTo>
                        <a:pt x="4245" y="63"/>
                      </a:lnTo>
                      <a:lnTo>
                        <a:pt x="4247" y="60"/>
                      </a:lnTo>
                      <a:lnTo>
                        <a:pt x="4249" y="56"/>
                      </a:lnTo>
                      <a:lnTo>
                        <a:pt x="4251" y="51"/>
                      </a:lnTo>
                      <a:lnTo>
                        <a:pt x="4252" y="46"/>
                      </a:lnTo>
                      <a:lnTo>
                        <a:pt x="4254" y="40"/>
                      </a:lnTo>
                      <a:lnTo>
                        <a:pt x="4256" y="36"/>
                      </a:lnTo>
                      <a:lnTo>
                        <a:pt x="4257" y="33"/>
                      </a:lnTo>
                      <a:lnTo>
                        <a:pt x="4259" y="32"/>
                      </a:lnTo>
                      <a:lnTo>
                        <a:pt x="4261" y="34"/>
                      </a:lnTo>
                      <a:lnTo>
                        <a:pt x="4263" y="36"/>
                      </a:lnTo>
                      <a:lnTo>
                        <a:pt x="4264" y="40"/>
                      </a:lnTo>
                      <a:lnTo>
                        <a:pt x="4266" y="45"/>
                      </a:lnTo>
                      <a:lnTo>
                        <a:pt x="4268" y="48"/>
                      </a:lnTo>
                      <a:lnTo>
                        <a:pt x="4269" y="52"/>
                      </a:lnTo>
                      <a:lnTo>
                        <a:pt x="4271" y="53"/>
                      </a:lnTo>
                      <a:lnTo>
                        <a:pt x="4273" y="55"/>
                      </a:lnTo>
                      <a:lnTo>
                        <a:pt x="4274" y="55"/>
                      </a:lnTo>
                      <a:lnTo>
                        <a:pt x="4275" y="56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1" name="Freeform 117">
                  <a:extLst>
                    <a:ext uri="{FF2B5EF4-FFF2-40B4-BE49-F238E27FC236}">
                      <a16:creationId xmlns:a16="http://schemas.microsoft.com/office/drawing/2014/main" id="{C4C95CCE-0AD9-4FAA-8932-F518A29856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4295774"/>
                  <a:ext cx="2484000" cy="269875"/>
                </a:xfrm>
                <a:custGeom>
                  <a:avLst/>
                  <a:gdLst>
                    <a:gd name="T0" fmla="*/ 67 w 4275"/>
                    <a:gd name="T1" fmla="*/ 111 h 170"/>
                    <a:gd name="T2" fmla="*/ 135 w 4275"/>
                    <a:gd name="T3" fmla="*/ 109 h 170"/>
                    <a:gd name="T4" fmla="*/ 203 w 4275"/>
                    <a:gd name="T5" fmla="*/ 95 h 170"/>
                    <a:gd name="T6" fmla="*/ 272 w 4275"/>
                    <a:gd name="T7" fmla="*/ 106 h 170"/>
                    <a:gd name="T8" fmla="*/ 340 w 4275"/>
                    <a:gd name="T9" fmla="*/ 99 h 170"/>
                    <a:gd name="T10" fmla="*/ 408 w 4275"/>
                    <a:gd name="T11" fmla="*/ 85 h 170"/>
                    <a:gd name="T12" fmla="*/ 477 w 4275"/>
                    <a:gd name="T13" fmla="*/ 71 h 170"/>
                    <a:gd name="T14" fmla="*/ 545 w 4275"/>
                    <a:gd name="T15" fmla="*/ 72 h 170"/>
                    <a:gd name="T16" fmla="*/ 614 w 4275"/>
                    <a:gd name="T17" fmla="*/ 78 h 170"/>
                    <a:gd name="T18" fmla="*/ 682 w 4275"/>
                    <a:gd name="T19" fmla="*/ 89 h 170"/>
                    <a:gd name="T20" fmla="*/ 750 w 4275"/>
                    <a:gd name="T21" fmla="*/ 114 h 170"/>
                    <a:gd name="T22" fmla="*/ 819 w 4275"/>
                    <a:gd name="T23" fmla="*/ 98 h 170"/>
                    <a:gd name="T24" fmla="*/ 887 w 4275"/>
                    <a:gd name="T25" fmla="*/ 80 h 170"/>
                    <a:gd name="T26" fmla="*/ 956 w 4275"/>
                    <a:gd name="T27" fmla="*/ 85 h 170"/>
                    <a:gd name="T28" fmla="*/ 1024 w 4275"/>
                    <a:gd name="T29" fmla="*/ 60 h 170"/>
                    <a:gd name="T30" fmla="*/ 1092 w 4275"/>
                    <a:gd name="T31" fmla="*/ 67 h 170"/>
                    <a:gd name="T32" fmla="*/ 1161 w 4275"/>
                    <a:gd name="T33" fmla="*/ 53 h 170"/>
                    <a:gd name="T34" fmla="*/ 1229 w 4275"/>
                    <a:gd name="T35" fmla="*/ 56 h 170"/>
                    <a:gd name="T36" fmla="*/ 1298 w 4275"/>
                    <a:gd name="T37" fmla="*/ 71 h 170"/>
                    <a:gd name="T38" fmla="*/ 1366 w 4275"/>
                    <a:gd name="T39" fmla="*/ 48 h 170"/>
                    <a:gd name="T40" fmla="*/ 1435 w 4275"/>
                    <a:gd name="T41" fmla="*/ 28 h 170"/>
                    <a:gd name="T42" fmla="*/ 1503 w 4275"/>
                    <a:gd name="T43" fmla="*/ 66 h 170"/>
                    <a:gd name="T44" fmla="*/ 1571 w 4275"/>
                    <a:gd name="T45" fmla="*/ 52 h 170"/>
                    <a:gd name="T46" fmla="*/ 1640 w 4275"/>
                    <a:gd name="T47" fmla="*/ 62 h 170"/>
                    <a:gd name="T48" fmla="*/ 1708 w 4275"/>
                    <a:gd name="T49" fmla="*/ 26 h 170"/>
                    <a:gd name="T50" fmla="*/ 1776 w 4275"/>
                    <a:gd name="T51" fmla="*/ 32 h 170"/>
                    <a:gd name="T52" fmla="*/ 1845 w 4275"/>
                    <a:gd name="T53" fmla="*/ 27 h 170"/>
                    <a:gd name="T54" fmla="*/ 1913 w 4275"/>
                    <a:gd name="T55" fmla="*/ 47 h 170"/>
                    <a:gd name="T56" fmla="*/ 1982 w 4275"/>
                    <a:gd name="T57" fmla="*/ 47 h 170"/>
                    <a:gd name="T58" fmla="*/ 2050 w 4275"/>
                    <a:gd name="T59" fmla="*/ 81 h 170"/>
                    <a:gd name="T60" fmla="*/ 2118 w 4275"/>
                    <a:gd name="T61" fmla="*/ 70 h 170"/>
                    <a:gd name="T62" fmla="*/ 2187 w 4275"/>
                    <a:gd name="T63" fmla="*/ 70 h 170"/>
                    <a:gd name="T64" fmla="*/ 2255 w 4275"/>
                    <a:gd name="T65" fmla="*/ 47 h 170"/>
                    <a:gd name="T66" fmla="*/ 2323 w 4275"/>
                    <a:gd name="T67" fmla="*/ 75 h 170"/>
                    <a:gd name="T68" fmla="*/ 2392 w 4275"/>
                    <a:gd name="T69" fmla="*/ 65 h 170"/>
                    <a:gd name="T70" fmla="*/ 2460 w 4275"/>
                    <a:gd name="T71" fmla="*/ 56 h 170"/>
                    <a:gd name="T72" fmla="*/ 2529 w 4275"/>
                    <a:gd name="T73" fmla="*/ 65 h 170"/>
                    <a:gd name="T74" fmla="*/ 2597 w 4275"/>
                    <a:gd name="T75" fmla="*/ 58 h 170"/>
                    <a:gd name="T76" fmla="*/ 2665 w 4275"/>
                    <a:gd name="T77" fmla="*/ 81 h 170"/>
                    <a:gd name="T78" fmla="*/ 2734 w 4275"/>
                    <a:gd name="T79" fmla="*/ 59 h 170"/>
                    <a:gd name="T80" fmla="*/ 2802 w 4275"/>
                    <a:gd name="T81" fmla="*/ 85 h 170"/>
                    <a:gd name="T82" fmla="*/ 2871 w 4275"/>
                    <a:gd name="T83" fmla="*/ 118 h 170"/>
                    <a:gd name="T84" fmla="*/ 2939 w 4275"/>
                    <a:gd name="T85" fmla="*/ 104 h 170"/>
                    <a:gd name="T86" fmla="*/ 3008 w 4275"/>
                    <a:gd name="T87" fmla="*/ 156 h 170"/>
                    <a:gd name="T88" fmla="*/ 3076 w 4275"/>
                    <a:gd name="T89" fmla="*/ 125 h 170"/>
                    <a:gd name="T90" fmla="*/ 3144 w 4275"/>
                    <a:gd name="T91" fmla="*/ 138 h 170"/>
                    <a:gd name="T92" fmla="*/ 3213 w 4275"/>
                    <a:gd name="T93" fmla="*/ 110 h 170"/>
                    <a:gd name="T94" fmla="*/ 3281 w 4275"/>
                    <a:gd name="T95" fmla="*/ 132 h 170"/>
                    <a:gd name="T96" fmla="*/ 3349 w 4275"/>
                    <a:gd name="T97" fmla="*/ 124 h 170"/>
                    <a:gd name="T98" fmla="*/ 3418 w 4275"/>
                    <a:gd name="T99" fmla="*/ 112 h 170"/>
                    <a:gd name="T100" fmla="*/ 3486 w 4275"/>
                    <a:gd name="T101" fmla="*/ 127 h 170"/>
                    <a:gd name="T102" fmla="*/ 3555 w 4275"/>
                    <a:gd name="T103" fmla="*/ 104 h 170"/>
                    <a:gd name="T104" fmla="*/ 3623 w 4275"/>
                    <a:gd name="T105" fmla="*/ 96 h 170"/>
                    <a:gd name="T106" fmla="*/ 3691 w 4275"/>
                    <a:gd name="T107" fmla="*/ 131 h 170"/>
                    <a:gd name="T108" fmla="*/ 3760 w 4275"/>
                    <a:gd name="T109" fmla="*/ 86 h 170"/>
                    <a:gd name="T110" fmla="*/ 3828 w 4275"/>
                    <a:gd name="T111" fmla="*/ 106 h 170"/>
                    <a:gd name="T112" fmla="*/ 3897 w 4275"/>
                    <a:gd name="T113" fmla="*/ 95 h 170"/>
                    <a:gd name="T114" fmla="*/ 3965 w 4275"/>
                    <a:gd name="T115" fmla="*/ 94 h 170"/>
                    <a:gd name="T116" fmla="*/ 4033 w 4275"/>
                    <a:gd name="T117" fmla="*/ 97 h 170"/>
                    <a:gd name="T118" fmla="*/ 4102 w 4275"/>
                    <a:gd name="T119" fmla="*/ 104 h 170"/>
                    <a:gd name="T120" fmla="*/ 4170 w 4275"/>
                    <a:gd name="T121" fmla="*/ 80 h 170"/>
                    <a:gd name="T122" fmla="*/ 4239 w 4275"/>
                    <a:gd name="T123" fmla="*/ 81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70">
                      <a:moveTo>
                        <a:pt x="0" y="95"/>
                      </a:moveTo>
                      <a:lnTo>
                        <a:pt x="1" y="93"/>
                      </a:lnTo>
                      <a:lnTo>
                        <a:pt x="3" y="92"/>
                      </a:lnTo>
                      <a:lnTo>
                        <a:pt x="5" y="91"/>
                      </a:lnTo>
                      <a:lnTo>
                        <a:pt x="7" y="90"/>
                      </a:lnTo>
                      <a:lnTo>
                        <a:pt x="8" y="89"/>
                      </a:lnTo>
                      <a:lnTo>
                        <a:pt x="10" y="89"/>
                      </a:lnTo>
                      <a:lnTo>
                        <a:pt x="12" y="89"/>
                      </a:lnTo>
                      <a:lnTo>
                        <a:pt x="13" y="89"/>
                      </a:lnTo>
                      <a:lnTo>
                        <a:pt x="15" y="89"/>
                      </a:lnTo>
                      <a:lnTo>
                        <a:pt x="17" y="90"/>
                      </a:lnTo>
                      <a:lnTo>
                        <a:pt x="19" y="90"/>
                      </a:lnTo>
                      <a:lnTo>
                        <a:pt x="20" y="91"/>
                      </a:lnTo>
                      <a:lnTo>
                        <a:pt x="22" y="91"/>
                      </a:lnTo>
                      <a:lnTo>
                        <a:pt x="24" y="92"/>
                      </a:lnTo>
                      <a:lnTo>
                        <a:pt x="25" y="92"/>
                      </a:lnTo>
                      <a:lnTo>
                        <a:pt x="27" y="92"/>
                      </a:lnTo>
                      <a:lnTo>
                        <a:pt x="29" y="92"/>
                      </a:lnTo>
                      <a:lnTo>
                        <a:pt x="31" y="92"/>
                      </a:lnTo>
                      <a:lnTo>
                        <a:pt x="32" y="91"/>
                      </a:lnTo>
                      <a:lnTo>
                        <a:pt x="34" y="89"/>
                      </a:lnTo>
                      <a:lnTo>
                        <a:pt x="36" y="87"/>
                      </a:lnTo>
                      <a:lnTo>
                        <a:pt x="37" y="85"/>
                      </a:lnTo>
                      <a:lnTo>
                        <a:pt x="39" y="83"/>
                      </a:lnTo>
                      <a:lnTo>
                        <a:pt x="41" y="81"/>
                      </a:lnTo>
                      <a:lnTo>
                        <a:pt x="43" y="80"/>
                      </a:lnTo>
                      <a:lnTo>
                        <a:pt x="44" y="80"/>
                      </a:lnTo>
                      <a:lnTo>
                        <a:pt x="46" y="81"/>
                      </a:lnTo>
                      <a:lnTo>
                        <a:pt x="48" y="84"/>
                      </a:lnTo>
                      <a:lnTo>
                        <a:pt x="49" y="86"/>
                      </a:lnTo>
                      <a:lnTo>
                        <a:pt x="51" y="89"/>
                      </a:lnTo>
                      <a:lnTo>
                        <a:pt x="53" y="92"/>
                      </a:lnTo>
                      <a:lnTo>
                        <a:pt x="55" y="93"/>
                      </a:lnTo>
                      <a:lnTo>
                        <a:pt x="56" y="94"/>
                      </a:lnTo>
                      <a:lnTo>
                        <a:pt x="58" y="94"/>
                      </a:lnTo>
                      <a:lnTo>
                        <a:pt x="60" y="94"/>
                      </a:lnTo>
                      <a:lnTo>
                        <a:pt x="61" y="95"/>
                      </a:lnTo>
                      <a:lnTo>
                        <a:pt x="63" y="98"/>
                      </a:lnTo>
                      <a:lnTo>
                        <a:pt x="65" y="103"/>
                      </a:lnTo>
                      <a:lnTo>
                        <a:pt x="67" y="111"/>
                      </a:lnTo>
                      <a:lnTo>
                        <a:pt x="68" y="120"/>
                      </a:lnTo>
                      <a:lnTo>
                        <a:pt x="70" y="131"/>
                      </a:lnTo>
                      <a:lnTo>
                        <a:pt x="72" y="141"/>
                      </a:lnTo>
                      <a:lnTo>
                        <a:pt x="73" y="149"/>
                      </a:lnTo>
                      <a:lnTo>
                        <a:pt x="75" y="154"/>
                      </a:lnTo>
                      <a:lnTo>
                        <a:pt x="77" y="154"/>
                      </a:lnTo>
                      <a:lnTo>
                        <a:pt x="79" y="151"/>
                      </a:lnTo>
                      <a:lnTo>
                        <a:pt x="80" y="144"/>
                      </a:lnTo>
                      <a:lnTo>
                        <a:pt x="82" y="134"/>
                      </a:lnTo>
                      <a:lnTo>
                        <a:pt x="84" y="123"/>
                      </a:lnTo>
                      <a:lnTo>
                        <a:pt x="85" y="114"/>
                      </a:lnTo>
                      <a:lnTo>
                        <a:pt x="87" y="106"/>
                      </a:lnTo>
                      <a:lnTo>
                        <a:pt x="89" y="101"/>
                      </a:lnTo>
                      <a:lnTo>
                        <a:pt x="91" y="100"/>
                      </a:lnTo>
                      <a:lnTo>
                        <a:pt x="92" y="101"/>
                      </a:lnTo>
                      <a:lnTo>
                        <a:pt x="94" y="104"/>
                      </a:lnTo>
                      <a:lnTo>
                        <a:pt x="96" y="107"/>
                      </a:lnTo>
                      <a:lnTo>
                        <a:pt x="97" y="110"/>
                      </a:lnTo>
                      <a:lnTo>
                        <a:pt x="99" y="112"/>
                      </a:lnTo>
                      <a:lnTo>
                        <a:pt x="101" y="112"/>
                      </a:lnTo>
                      <a:lnTo>
                        <a:pt x="103" y="112"/>
                      </a:lnTo>
                      <a:lnTo>
                        <a:pt x="104" y="111"/>
                      </a:lnTo>
                      <a:lnTo>
                        <a:pt x="106" y="110"/>
                      </a:lnTo>
                      <a:lnTo>
                        <a:pt x="107" y="111"/>
                      </a:lnTo>
                      <a:lnTo>
                        <a:pt x="109" y="113"/>
                      </a:lnTo>
                      <a:lnTo>
                        <a:pt x="111" y="116"/>
                      </a:lnTo>
                      <a:lnTo>
                        <a:pt x="113" y="120"/>
                      </a:lnTo>
                      <a:lnTo>
                        <a:pt x="114" y="124"/>
                      </a:lnTo>
                      <a:lnTo>
                        <a:pt x="116" y="128"/>
                      </a:lnTo>
                      <a:lnTo>
                        <a:pt x="118" y="131"/>
                      </a:lnTo>
                      <a:lnTo>
                        <a:pt x="119" y="131"/>
                      </a:lnTo>
                      <a:lnTo>
                        <a:pt x="121" y="129"/>
                      </a:lnTo>
                      <a:lnTo>
                        <a:pt x="123" y="126"/>
                      </a:lnTo>
                      <a:lnTo>
                        <a:pt x="125" y="121"/>
                      </a:lnTo>
                      <a:lnTo>
                        <a:pt x="126" y="116"/>
                      </a:lnTo>
                      <a:lnTo>
                        <a:pt x="128" y="112"/>
                      </a:lnTo>
                      <a:lnTo>
                        <a:pt x="130" y="108"/>
                      </a:lnTo>
                      <a:lnTo>
                        <a:pt x="131" y="107"/>
                      </a:lnTo>
                      <a:lnTo>
                        <a:pt x="133" y="107"/>
                      </a:lnTo>
                      <a:lnTo>
                        <a:pt x="135" y="109"/>
                      </a:lnTo>
                      <a:lnTo>
                        <a:pt x="137" y="113"/>
                      </a:lnTo>
                      <a:lnTo>
                        <a:pt x="138" y="118"/>
                      </a:lnTo>
                      <a:lnTo>
                        <a:pt x="140" y="122"/>
                      </a:lnTo>
                      <a:lnTo>
                        <a:pt x="142" y="127"/>
                      </a:lnTo>
                      <a:lnTo>
                        <a:pt x="143" y="129"/>
                      </a:lnTo>
                      <a:lnTo>
                        <a:pt x="145" y="130"/>
                      </a:lnTo>
                      <a:lnTo>
                        <a:pt x="147" y="130"/>
                      </a:lnTo>
                      <a:lnTo>
                        <a:pt x="149" y="127"/>
                      </a:lnTo>
                      <a:lnTo>
                        <a:pt x="150" y="123"/>
                      </a:lnTo>
                      <a:lnTo>
                        <a:pt x="152" y="117"/>
                      </a:lnTo>
                      <a:lnTo>
                        <a:pt x="154" y="111"/>
                      </a:lnTo>
                      <a:lnTo>
                        <a:pt x="155" y="104"/>
                      </a:lnTo>
                      <a:lnTo>
                        <a:pt x="157" y="97"/>
                      </a:lnTo>
                      <a:lnTo>
                        <a:pt x="159" y="91"/>
                      </a:lnTo>
                      <a:lnTo>
                        <a:pt x="160" y="85"/>
                      </a:lnTo>
                      <a:lnTo>
                        <a:pt x="162" y="80"/>
                      </a:lnTo>
                      <a:lnTo>
                        <a:pt x="164" y="75"/>
                      </a:lnTo>
                      <a:lnTo>
                        <a:pt x="166" y="73"/>
                      </a:lnTo>
                      <a:lnTo>
                        <a:pt x="167" y="71"/>
                      </a:lnTo>
                      <a:lnTo>
                        <a:pt x="169" y="71"/>
                      </a:lnTo>
                      <a:lnTo>
                        <a:pt x="171" y="73"/>
                      </a:lnTo>
                      <a:lnTo>
                        <a:pt x="172" y="75"/>
                      </a:lnTo>
                      <a:lnTo>
                        <a:pt x="174" y="79"/>
                      </a:lnTo>
                      <a:lnTo>
                        <a:pt x="176" y="83"/>
                      </a:lnTo>
                      <a:lnTo>
                        <a:pt x="178" y="87"/>
                      </a:lnTo>
                      <a:lnTo>
                        <a:pt x="179" y="90"/>
                      </a:lnTo>
                      <a:lnTo>
                        <a:pt x="181" y="91"/>
                      </a:lnTo>
                      <a:lnTo>
                        <a:pt x="183" y="91"/>
                      </a:lnTo>
                      <a:lnTo>
                        <a:pt x="184" y="90"/>
                      </a:lnTo>
                      <a:lnTo>
                        <a:pt x="186" y="87"/>
                      </a:lnTo>
                      <a:lnTo>
                        <a:pt x="188" y="83"/>
                      </a:lnTo>
                      <a:lnTo>
                        <a:pt x="190" y="80"/>
                      </a:lnTo>
                      <a:lnTo>
                        <a:pt x="191" y="79"/>
                      </a:lnTo>
                      <a:lnTo>
                        <a:pt x="193" y="79"/>
                      </a:lnTo>
                      <a:lnTo>
                        <a:pt x="195" y="80"/>
                      </a:lnTo>
                      <a:lnTo>
                        <a:pt x="196" y="83"/>
                      </a:lnTo>
                      <a:lnTo>
                        <a:pt x="198" y="87"/>
                      </a:lnTo>
                      <a:lnTo>
                        <a:pt x="200" y="91"/>
                      </a:lnTo>
                      <a:lnTo>
                        <a:pt x="202" y="93"/>
                      </a:lnTo>
                      <a:lnTo>
                        <a:pt x="203" y="95"/>
                      </a:lnTo>
                      <a:lnTo>
                        <a:pt x="205" y="94"/>
                      </a:lnTo>
                      <a:lnTo>
                        <a:pt x="207" y="93"/>
                      </a:lnTo>
                      <a:lnTo>
                        <a:pt x="208" y="91"/>
                      </a:lnTo>
                      <a:lnTo>
                        <a:pt x="210" y="89"/>
                      </a:lnTo>
                      <a:lnTo>
                        <a:pt x="212" y="87"/>
                      </a:lnTo>
                      <a:lnTo>
                        <a:pt x="214" y="88"/>
                      </a:lnTo>
                      <a:lnTo>
                        <a:pt x="215" y="89"/>
                      </a:lnTo>
                      <a:lnTo>
                        <a:pt x="217" y="92"/>
                      </a:lnTo>
                      <a:lnTo>
                        <a:pt x="219" y="95"/>
                      </a:lnTo>
                      <a:lnTo>
                        <a:pt x="220" y="97"/>
                      </a:lnTo>
                      <a:lnTo>
                        <a:pt x="222" y="99"/>
                      </a:lnTo>
                      <a:lnTo>
                        <a:pt x="224" y="99"/>
                      </a:lnTo>
                      <a:lnTo>
                        <a:pt x="226" y="99"/>
                      </a:lnTo>
                      <a:lnTo>
                        <a:pt x="227" y="98"/>
                      </a:lnTo>
                      <a:lnTo>
                        <a:pt x="229" y="97"/>
                      </a:lnTo>
                      <a:lnTo>
                        <a:pt x="231" y="97"/>
                      </a:lnTo>
                      <a:lnTo>
                        <a:pt x="232" y="98"/>
                      </a:lnTo>
                      <a:lnTo>
                        <a:pt x="234" y="101"/>
                      </a:lnTo>
                      <a:lnTo>
                        <a:pt x="236" y="105"/>
                      </a:lnTo>
                      <a:lnTo>
                        <a:pt x="238" y="109"/>
                      </a:lnTo>
                      <a:lnTo>
                        <a:pt x="239" y="112"/>
                      </a:lnTo>
                      <a:lnTo>
                        <a:pt x="241" y="114"/>
                      </a:lnTo>
                      <a:lnTo>
                        <a:pt x="242" y="114"/>
                      </a:lnTo>
                      <a:lnTo>
                        <a:pt x="244" y="112"/>
                      </a:lnTo>
                      <a:lnTo>
                        <a:pt x="246" y="110"/>
                      </a:lnTo>
                      <a:lnTo>
                        <a:pt x="248" y="107"/>
                      </a:lnTo>
                      <a:lnTo>
                        <a:pt x="250" y="105"/>
                      </a:lnTo>
                      <a:lnTo>
                        <a:pt x="251" y="105"/>
                      </a:lnTo>
                      <a:lnTo>
                        <a:pt x="253" y="107"/>
                      </a:lnTo>
                      <a:lnTo>
                        <a:pt x="254" y="111"/>
                      </a:lnTo>
                      <a:lnTo>
                        <a:pt x="256" y="116"/>
                      </a:lnTo>
                      <a:lnTo>
                        <a:pt x="258" y="121"/>
                      </a:lnTo>
                      <a:lnTo>
                        <a:pt x="260" y="126"/>
                      </a:lnTo>
                      <a:lnTo>
                        <a:pt x="262" y="129"/>
                      </a:lnTo>
                      <a:lnTo>
                        <a:pt x="263" y="130"/>
                      </a:lnTo>
                      <a:lnTo>
                        <a:pt x="265" y="128"/>
                      </a:lnTo>
                      <a:lnTo>
                        <a:pt x="266" y="124"/>
                      </a:lnTo>
                      <a:lnTo>
                        <a:pt x="268" y="118"/>
                      </a:lnTo>
                      <a:lnTo>
                        <a:pt x="270" y="112"/>
                      </a:lnTo>
                      <a:lnTo>
                        <a:pt x="272" y="106"/>
                      </a:lnTo>
                      <a:lnTo>
                        <a:pt x="274" y="102"/>
                      </a:lnTo>
                      <a:lnTo>
                        <a:pt x="275" y="98"/>
                      </a:lnTo>
                      <a:lnTo>
                        <a:pt x="277" y="97"/>
                      </a:lnTo>
                      <a:lnTo>
                        <a:pt x="278" y="97"/>
                      </a:lnTo>
                      <a:lnTo>
                        <a:pt x="280" y="99"/>
                      </a:lnTo>
                      <a:lnTo>
                        <a:pt x="282" y="103"/>
                      </a:lnTo>
                      <a:lnTo>
                        <a:pt x="284" y="106"/>
                      </a:lnTo>
                      <a:lnTo>
                        <a:pt x="285" y="111"/>
                      </a:lnTo>
                      <a:lnTo>
                        <a:pt x="287" y="115"/>
                      </a:lnTo>
                      <a:lnTo>
                        <a:pt x="289" y="119"/>
                      </a:lnTo>
                      <a:lnTo>
                        <a:pt x="290" y="121"/>
                      </a:lnTo>
                      <a:lnTo>
                        <a:pt x="292" y="122"/>
                      </a:lnTo>
                      <a:lnTo>
                        <a:pt x="294" y="121"/>
                      </a:lnTo>
                      <a:lnTo>
                        <a:pt x="296" y="117"/>
                      </a:lnTo>
                      <a:lnTo>
                        <a:pt x="297" y="112"/>
                      </a:lnTo>
                      <a:lnTo>
                        <a:pt x="299" y="105"/>
                      </a:lnTo>
                      <a:lnTo>
                        <a:pt x="301" y="98"/>
                      </a:lnTo>
                      <a:lnTo>
                        <a:pt x="302" y="91"/>
                      </a:lnTo>
                      <a:lnTo>
                        <a:pt x="304" y="86"/>
                      </a:lnTo>
                      <a:lnTo>
                        <a:pt x="306" y="82"/>
                      </a:lnTo>
                      <a:lnTo>
                        <a:pt x="308" y="81"/>
                      </a:lnTo>
                      <a:lnTo>
                        <a:pt x="309" y="83"/>
                      </a:lnTo>
                      <a:lnTo>
                        <a:pt x="311" y="86"/>
                      </a:lnTo>
                      <a:lnTo>
                        <a:pt x="313" y="91"/>
                      </a:lnTo>
                      <a:lnTo>
                        <a:pt x="314" y="97"/>
                      </a:lnTo>
                      <a:lnTo>
                        <a:pt x="316" y="102"/>
                      </a:lnTo>
                      <a:lnTo>
                        <a:pt x="318" y="106"/>
                      </a:lnTo>
                      <a:lnTo>
                        <a:pt x="320" y="109"/>
                      </a:lnTo>
                      <a:lnTo>
                        <a:pt x="321" y="111"/>
                      </a:lnTo>
                      <a:lnTo>
                        <a:pt x="323" y="112"/>
                      </a:lnTo>
                      <a:lnTo>
                        <a:pt x="325" y="113"/>
                      </a:lnTo>
                      <a:lnTo>
                        <a:pt x="326" y="114"/>
                      </a:lnTo>
                      <a:lnTo>
                        <a:pt x="328" y="114"/>
                      </a:lnTo>
                      <a:lnTo>
                        <a:pt x="330" y="115"/>
                      </a:lnTo>
                      <a:lnTo>
                        <a:pt x="332" y="115"/>
                      </a:lnTo>
                      <a:lnTo>
                        <a:pt x="333" y="113"/>
                      </a:lnTo>
                      <a:lnTo>
                        <a:pt x="335" y="111"/>
                      </a:lnTo>
                      <a:lnTo>
                        <a:pt x="337" y="108"/>
                      </a:lnTo>
                      <a:lnTo>
                        <a:pt x="338" y="104"/>
                      </a:lnTo>
                      <a:lnTo>
                        <a:pt x="340" y="99"/>
                      </a:lnTo>
                      <a:lnTo>
                        <a:pt x="342" y="96"/>
                      </a:lnTo>
                      <a:lnTo>
                        <a:pt x="344" y="95"/>
                      </a:lnTo>
                      <a:lnTo>
                        <a:pt x="345" y="95"/>
                      </a:lnTo>
                      <a:lnTo>
                        <a:pt x="347" y="98"/>
                      </a:lnTo>
                      <a:lnTo>
                        <a:pt x="349" y="103"/>
                      </a:lnTo>
                      <a:lnTo>
                        <a:pt x="350" y="110"/>
                      </a:lnTo>
                      <a:lnTo>
                        <a:pt x="352" y="116"/>
                      </a:lnTo>
                      <a:lnTo>
                        <a:pt x="354" y="122"/>
                      </a:lnTo>
                      <a:lnTo>
                        <a:pt x="356" y="126"/>
                      </a:lnTo>
                      <a:lnTo>
                        <a:pt x="357" y="127"/>
                      </a:lnTo>
                      <a:lnTo>
                        <a:pt x="359" y="126"/>
                      </a:lnTo>
                      <a:lnTo>
                        <a:pt x="361" y="122"/>
                      </a:lnTo>
                      <a:lnTo>
                        <a:pt x="362" y="118"/>
                      </a:lnTo>
                      <a:lnTo>
                        <a:pt x="364" y="114"/>
                      </a:lnTo>
                      <a:lnTo>
                        <a:pt x="366" y="110"/>
                      </a:lnTo>
                      <a:lnTo>
                        <a:pt x="367" y="108"/>
                      </a:lnTo>
                      <a:lnTo>
                        <a:pt x="369" y="108"/>
                      </a:lnTo>
                      <a:lnTo>
                        <a:pt x="371" y="108"/>
                      </a:lnTo>
                      <a:lnTo>
                        <a:pt x="373" y="109"/>
                      </a:lnTo>
                      <a:lnTo>
                        <a:pt x="374" y="108"/>
                      </a:lnTo>
                      <a:lnTo>
                        <a:pt x="376" y="105"/>
                      </a:lnTo>
                      <a:lnTo>
                        <a:pt x="378" y="100"/>
                      </a:lnTo>
                      <a:lnTo>
                        <a:pt x="379" y="93"/>
                      </a:lnTo>
                      <a:lnTo>
                        <a:pt x="381" y="86"/>
                      </a:lnTo>
                      <a:lnTo>
                        <a:pt x="383" y="79"/>
                      </a:lnTo>
                      <a:lnTo>
                        <a:pt x="385" y="73"/>
                      </a:lnTo>
                      <a:lnTo>
                        <a:pt x="386" y="71"/>
                      </a:lnTo>
                      <a:lnTo>
                        <a:pt x="388" y="73"/>
                      </a:lnTo>
                      <a:lnTo>
                        <a:pt x="390" y="79"/>
                      </a:lnTo>
                      <a:lnTo>
                        <a:pt x="391" y="88"/>
                      </a:lnTo>
                      <a:lnTo>
                        <a:pt x="393" y="98"/>
                      </a:lnTo>
                      <a:lnTo>
                        <a:pt x="395" y="109"/>
                      </a:lnTo>
                      <a:lnTo>
                        <a:pt x="397" y="117"/>
                      </a:lnTo>
                      <a:lnTo>
                        <a:pt x="398" y="123"/>
                      </a:lnTo>
                      <a:lnTo>
                        <a:pt x="400" y="124"/>
                      </a:lnTo>
                      <a:lnTo>
                        <a:pt x="402" y="120"/>
                      </a:lnTo>
                      <a:lnTo>
                        <a:pt x="403" y="114"/>
                      </a:lnTo>
                      <a:lnTo>
                        <a:pt x="405" y="104"/>
                      </a:lnTo>
                      <a:lnTo>
                        <a:pt x="407" y="95"/>
                      </a:lnTo>
                      <a:lnTo>
                        <a:pt x="408" y="85"/>
                      </a:lnTo>
                      <a:lnTo>
                        <a:pt x="410" y="79"/>
                      </a:lnTo>
                      <a:lnTo>
                        <a:pt x="412" y="74"/>
                      </a:lnTo>
                      <a:lnTo>
                        <a:pt x="413" y="73"/>
                      </a:lnTo>
                      <a:lnTo>
                        <a:pt x="415" y="74"/>
                      </a:lnTo>
                      <a:lnTo>
                        <a:pt x="417" y="76"/>
                      </a:lnTo>
                      <a:lnTo>
                        <a:pt x="419" y="79"/>
                      </a:lnTo>
                      <a:lnTo>
                        <a:pt x="420" y="82"/>
                      </a:lnTo>
                      <a:lnTo>
                        <a:pt x="422" y="84"/>
                      </a:lnTo>
                      <a:lnTo>
                        <a:pt x="424" y="86"/>
                      </a:lnTo>
                      <a:lnTo>
                        <a:pt x="425" y="87"/>
                      </a:lnTo>
                      <a:lnTo>
                        <a:pt x="427" y="87"/>
                      </a:lnTo>
                      <a:lnTo>
                        <a:pt x="429" y="87"/>
                      </a:lnTo>
                      <a:lnTo>
                        <a:pt x="431" y="88"/>
                      </a:lnTo>
                      <a:lnTo>
                        <a:pt x="432" y="89"/>
                      </a:lnTo>
                      <a:lnTo>
                        <a:pt x="434" y="90"/>
                      </a:lnTo>
                      <a:lnTo>
                        <a:pt x="436" y="91"/>
                      </a:lnTo>
                      <a:lnTo>
                        <a:pt x="437" y="91"/>
                      </a:lnTo>
                      <a:lnTo>
                        <a:pt x="439" y="92"/>
                      </a:lnTo>
                      <a:lnTo>
                        <a:pt x="441" y="92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6" y="90"/>
                      </a:lnTo>
                      <a:lnTo>
                        <a:pt x="448" y="90"/>
                      </a:lnTo>
                      <a:lnTo>
                        <a:pt x="449" y="89"/>
                      </a:lnTo>
                      <a:lnTo>
                        <a:pt x="451" y="89"/>
                      </a:lnTo>
                      <a:lnTo>
                        <a:pt x="453" y="89"/>
                      </a:lnTo>
                      <a:lnTo>
                        <a:pt x="455" y="88"/>
                      </a:lnTo>
                      <a:lnTo>
                        <a:pt x="456" y="87"/>
                      </a:lnTo>
                      <a:lnTo>
                        <a:pt x="458" y="85"/>
                      </a:lnTo>
                      <a:lnTo>
                        <a:pt x="460" y="83"/>
                      </a:lnTo>
                      <a:lnTo>
                        <a:pt x="461" y="81"/>
                      </a:lnTo>
                      <a:lnTo>
                        <a:pt x="463" y="79"/>
                      </a:lnTo>
                      <a:lnTo>
                        <a:pt x="465" y="77"/>
                      </a:lnTo>
                      <a:lnTo>
                        <a:pt x="467" y="75"/>
                      </a:lnTo>
                      <a:lnTo>
                        <a:pt x="468" y="73"/>
                      </a:lnTo>
                      <a:lnTo>
                        <a:pt x="470" y="72"/>
                      </a:lnTo>
                      <a:lnTo>
                        <a:pt x="472" y="71"/>
                      </a:lnTo>
                      <a:lnTo>
                        <a:pt x="473" y="70"/>
                      </a:lnTo>
                      <a:lnTo>
                        <a:pt x="475" y="70"/>
                      </a:lnTo>
                      <a:lnTo>
                        <a:pt x="477" y="71"/>
                      </a:lnTo>
                      <a:lnTo>
                        <a:pt x="479" y="74"/>
                      </a:lnTo>
                      <a:lnTo>
                        <a:pt x="480" y="78"/>
                      </a:lnTo>
                      <a:lnTo>
                        <a:pt x="482" y="85"/>
                      </a:lnTo>
                      <a:lnTo>
                        <a:pt x="484" y="94"/>
                      </a:lnTo>
                      <a:lnTo>
                        <a:pt x="485" y="103"/>
                      </a:lnTo>
                      <a:lnTo>
                        <a:pt x="487" y="112"/>
                      </a:lnTo>
                      <a:lnTo>
                        <a:pt x="489" y="120"/>
                      </a:lnTo>
                      <a:lnTo>
                        <a:pt x="491" y="125"/>
                      </a:lnTo>
                      <a:lnTo>
                        <a:pt x="492" y="126"/>
                      </a:lnTo>
                      <a:lnTo>
                        <a:pt x="494" y="122"/>
                      </a:lnTo>
                      <a:lnTo>
                        <a:pt x="496" y="113"/>
                      </a:lnTo>
                      <a:lnTo>
                        <a:pt x="497" y="102"/>
                      </a:lnTo>
                      <a:lnTo>
                        <a:pt x="499" y="89"/>
                      </a:lnTo>
                      <a:lnTo>
                        <a:pt x="501" y="77"/>
                      </a:lnTo>
                      <a:lnTo>
                        <a:pt x="503" y="68"/>
                      </a:lnTo>
                      <a:lnTo>
                        <a:pt x="504" y="63"/>
                      </a:lnTo>
                      <a:lnTo>
                        <a:pt x="506" y="64"/>
                      </a:lnTo>
                      <a:lnTo>
                        <a:pt x="508" y="69"/>
                      </a:lnTo>
                      <a:lnTo>
                        <a:pt x="509" y="78"/>
                      </a:lnTo>
                      <a:lnTo>
                        <a:pt x="511" y="89"/>
                      </a:lnTo>
                      <a:lnTo>
                        <a:pt x="513" y="99"/>
                      </a:lnTo>
                      <a:lnTo>
                        <a:pt x="515" y="106"/>
                      </a:lnTo>
                      <a:lnTo>
                        <a:pt x="516" y="110"/>
                      </a:lnTo>
                      <a:lnTo>
                        <a:pt x="518" y="110"/>
                      </a:lnTo>
                      <a:lnTo>
                        <a:pt x="520" y="106"/>
                      </a:lnTo>
                      <a:lnTo>
                        <a:pt x="521" y="99"/>
                      </a:lnTo>
                      <a:lnTo>
                        <a:pt x="523" y="92"/>
                      </a:lnTo>
                      <a:lnTo>
                        <a:pt x="525" y="87"/>
                      </a:lnTo>
                      <a:lnTo>
                        <a:pt x="527" y="84"/>
                      </a:lnTo>
                      <a:lnTo>
                        <a:pt x="528" y="85"/>
                      </a:lnTo>
                      <a:lnTo>
                        <a:pt x="530" y="89"/>
                      </a:lnTo>
                      <a:lnTo>
                        <a:pt x="532" y="95"/>
                      </a:lnTo>
                      <a:lnTo>
                        <a:pt x="533" y="101"/>
                      </a:lnTo>
                      <a:lnTo>
                        <a:pt x="535" y="107"/>
                      </a:lnTo>
                      <a:lnTo>
                        <a:pt x="537" y="110"/>
                      </a:lnTo>
                      <a:lnTo>
                        <a:pt x="539" y="109"/>
                      </a:lnTo>
                      <a:lnTo>
                        <a:pt x="540" y="103"/>
                      </a:lnTo>
                      <a:lnTo>
                        <a:pt x="542" y="95"/>
                      </a:lnTo>
                      <a:lnTo>
                        <a:pt x="543" y="84"/>
                      </a:lnTo>
                      <a:lnTo>
                        <a:pt x="545" y="72"/>
                      </a:lnTo>
                      <a:lnTo>
                        <a:pt x="547" y="62"/>
                      </a:lnTo>
                      <a:lnTo>
                        <a:pt x="549" y="55"/>
                      </a:lnTo>
                      <a:lnTo>
                        <a:pt x="551" y="53"/>
                      </a:lnTo>
                      <a:lnTo>
                        <a:pt x="552" y="56"/>
                      </a:lnTo>
                      <a:lnTo>
                        <a:pt x="554" y="63"/>
                      </a:lnTo>
                      <a:lnTo>
                        <a:pt x="555" y="74"/>
                      </a:lnTo>
                      <a:lnTo>
                        <a:pt x="557" y="87"/>
                      </a:lnTo>
                      <a:lnTo>
                        <a:pt x="559" y="100"/>
                      </a:lnTo>
                      <a:lnTo>
                        <a:pt x="561" y="110"/>
                      </a:lnTo>
                      <a:lnTo>
                        <a:pt x="563" y="116"/>
                      </a:lnTo>
                      <a:lnTo>
                        <a:pt x="564" y="117"/>
                      </a:lnTo>
                      <a:lnTo>
                        <a:pt x="566" y="113"/>
                      </a:lnTo>
                      <a:lnTo>
                        <a:pt x="567" y="105"/>
                      </a:lnTo>
                      <a:lnTo>
                        <a:pt x="569" y="95"/>
                      </a:lnTo>
                      <a:lnTo>
                        <a:pt x="571" y="85"/>
                      </a:lnTo>
                      <a:lnTo>
                        <a:pt x="573" y="75"/>
                      </a:lnTo>
                      <a:lnTo>
                        <a:pt x="574" y="70"/>
                      </a:lnTo>
                      <a:lnTo>
                        <a:pt x="576" y="68"/>
                      </a:lnTo>
                      <a:lnTo>
                        <a:pt x="578" y="69"/>
                      </a:lnTo>
                      <a:lnTo>
                        <a:pt x="579" y="74"/>
                      </a:lnTo>
                      <a:lnTo>
                        <a:pt x="581" y="80"/>
                      </a:lnTo>
                      <a:lnTo>
                        <a:pt x="583" y="86"/>
                      </a:lnTo>
                      <a:lnTo>
                        <a:pt x="585" y="91"/>
                      </a:lnTo>
                      <a:lnTo>
                        <a:pt x="586" y="92"/>
                      </a:lnTo>
                      <a:lnTo>
                        <a:pt x="588" y="92"/>
                      </a:lnTo>
                      <a:lnTo>
                        <a:pt x="590" y="89"/>
                      </a:lnTo>
                      <a:lnTo>
                        <a:pt x="591" y="85"/>
                      </a:lnTo>
                      <a:lnTo>
                        <a:pt x="593" y="81"/>
                      </a:lnTo>
                      <a:lnTo>
                        <a:pt x="595" y="79"/>
                      </a:lnTo>
                      <a:lnTo>
                        <a:pt x="597" y="78"/>
                      </a:lnTo>
                      <a:lnTo>
                        <a:pt x="598" y="80"/>
                      </a:lnTo>
                      <a:lnTo>
                        <a:pt x="600" y="82"/>
                      </a:lnTo>
                      <a:lnTo>
                        <a:pt x="602" y="85"/>
                      </a:lnTo>
                      <a:lnTo>
                        <a:pt x="603" y="87"/>
                      </a:lnTo>
                      <a:lnTo>
                        <a:pt x="605" y="87"/>
                      </a:lnTo>
                      <a:lnTo>
                        <a:pt x="607" y="86"/>
                      </a:lnTo>
                      <a:lnTo>
                        <a:pt x="608" y="84"/>
                      </a:lnTo>
                      <a:lnTo>
                        <a:pt x="610" y="80"/>
                      </a:lnTo>
                      <a:lnTo>
                        <a:pt x="612" y="78"/>
                      </a:lnTo>
                      <a:lnTo>
                        <a:pt x="614" y="78"/>
                      </a:lnTo>
                      <a:lnTo>
                        <a:pt x="615" y="80"/>
                      </a:lnTo>
                      <a:lnTo>
                        <a:pt x="617" y="85"/>
                      </a:lnTo>
                      <a:lnTo>
                        <a:pt x="619" y="92"/>
                      </a:lnTo>
                      <a:lnTo>
                        <a:pt x="620" y="99"/>
                      </a:lnTo>
                      <a:lnTo>
                        <a:pt x="622" y="106"/>
                      </a:lnTo>
                      <a:lnTo>
                        <a:pt x="624" y="109"/>
                      </a:lnTo>
                      <a:lnTo>
                        <a:pt x="626" y="108"/>
                      </a:lnTo>
                      <a:lnTo>
                        <a:pt x="627" y="103"/>
                      </a:lnTo>
                      <a:lnTo>
                        <a:pt x="629" y="94"/>
                      </a:lnTo>
                      <a:lnTo>
                        <a:pt x="631" y="83"/>
                      </a:lnTo>
                      <a:lnTo>
                        <a:pt x="632" y="72"/>
                      </a:lnTo>
                      <a:lnTo>
                        <a:pt x="634" y="62"/>
                      </a:lnTo>
                      <a:lnTo>
                        <a:pt x="636" y="56"/>
                      </a:lnTo>
                      <a:lnTo>
                        <a:pt x="638" y="54"/>
                      </a:lnTo>
                      <a:lnTo>
                        <a:pt x="639" y="56"/>
                      </a:lnTo>
                      <a:lnTo>
                        <a:pt x="641" y="61"/>
                      </a:lnTo>
                      <a:lnTo>
                        <a:pt x="643" y="68"/>
                      </a:lnTo>
                      <a:lnTo>
                        <a:pt x="644" y="76"/>
                      </a:lnTo>
                      <a:lnTo>
                        <a:pt x="646" y="84"/>
                      </a:lnTo>
                      <a:lnTo>
                        <a:pt x="648" y="89"/>
                      </a:lnTo>
                      <a:lnTo>
                        <a:pt x="650" y="92"/>
                      </a:lnTo>
                      <a:lnTo>
                        <a:pt x="651" y="94"/>
                      </a:lnTo>
                      <a:lnTo>
                        <a:pt x="653" y="93"/>
                      </a:lnTo>
                      <a:lnTo>
                        <a:pt x="655" y="92"/>
                      </a:lnTo>
                      <a:lnTo>
                        <a:pt x="656" y="89"/>
                      </a:lnTo>
                      <a:lnTo>
                        <a:pt x="658" y="86"/>
                      </a:lnTo>
                      <a:lnTo>
                        <a:pt x="660" y="84"/>
                      </a:lnTo>
                      <a:lnTo>
                        <a:pt x="662" y="81"/>
                      </a:lnTo>
                      <a:lnTo>
                        <a:pt x="663" y="79"/>
                      </a:lnTo>
                      <a:lnTo>
                        <a:pt x="665" y="78"/>
                      </a:lnTo>
                      <a:lnTo>
                        <a:pt x="667" y="77"/>
                      </a:lnTo>
                      <a:lnTo>
                        <a:pt x="668" y="77"/>
                      </a:lnTo>
                      <a:lnTo>
                        <a:pt x="670" y="78"/>
                      </a:lnTo>
                      <a:lnTo>
                        <a:pt x="672" y="80"/>
                      </a:lnTo>
                      <a:lnTo>
                        <a:pt x="674" y="83"/>
                      </a:lnTo>
                      <a:lnTo>
                        <a:pt x="675" y="86"/>
                      </a:lnTo>
                      <a:lnTo>
                        <a:pt x="677" y="89"/>
                      </a:lnTo>
                      <a:lnTo>
                        <a:pt x="678" y="91"/>
                      </a:lnTo>
                      <a:lnTo>
                        <a:pt x="680" y="91"/>
                      </a:lnTo>
                      <a:lnTo>
                        <a:pt x="682" y="89"/>
                      </a:lnTo>
                      <a:lnTo>
                        <a:pt x="684" y="84"/>
                      </a:lnTo>
                      <a:lnTo>
                        <a:pt x="686" y="78"/>
                      </a:lnTo>
                      <a:lnTo>
                        <a:pt x="687" y="71"/>
                      </a:lnTo>
                      <a:lnTo>
                        <a:pt x="689" y="65"/>
                      </a:lnTo>
                      <a:lnTo>
                        <a:pt x="690" y="59"/>
                      </a:lnTo>
                      <a:lnTo>
                        <a:pt x="692" y="57"/>
                      </a:lnTo>
                      <a:lnTo>
                        <a:pt x="694" y="57"/>
                      </a:lnTo>
                      <a:lnTo>
                        <a:pt x="696" y="60"/>
                      </a:lnTo>
                      <a:lnTo>
                        <a:pt x="698" y="66"/>
                      </a:lnTo>
                      <a:lnTo>
                        <a:pt x="699" y="73"/>
                      </a:lnTo>
                      <a:lnTo>
                        <a:pt x="701" y="80"/>
                      </a:lnTo>
                      <a:lnTo>
                        <a:pt x="702" y="86"/>
                      </a:lnTo>
                      <a:lnTo>
                        <a:pt x="704" y="90"/>
                      </a:lnTo>
                      <a:lnTo>
                        <a:pt x="706" y="90"/>
                      </a:lnTo>
                      <a:lnTo>
                        <a:pt x="708" y="88"/>
                      </a:lnTo>
                      <a:lnTo>
                        <a:pt x="710" y="84"/>
                      </a:lnTo>
                      <a:lnTo>
                        <a:pt x="711" y="80"/>
                      </a:lnTo>
                      <a:lnTo>
                        <a:pt x="713" y="75"/>
                      </a:lnTo>
                      <a:lnTo>
                        <a:pt x="714" y="73"/>
                      </a:lnTo>
                      <a:lnTo>
                        <a:pt x="716" y="74"/>
                      </a:lnTo>
                      <a:lnTo>
                        <a:pt x="718" y="77"/>
                      </a:lnTo>
                      <a:lnTo>
                        <a:pt x="720" y="83"/>
                      </a:lnTo>
                      <a:lnTo>
                        <a:pt x="721" y="91"/>
                      </a:lnTo>
                      <a:lnTo>
                        <a:pt x="723" y="99"/>
                      </a:lnTo>
                      <a:lnTo>
                        <a:pt x="725" y="106"/>
                      </a:lnTo>
                      <a:lnTo>
                        <a:pt x="726" y="110"/>
                      </a:lnTo>
                      <a:lnTo>
                        <a:pt x="728" y="110"/>
                      </a:lnTo>
                      <a:lnTo>
                        <a:pt x="730" y="107"/>
                      </a:lnTo>
                      <a:lnTo>
                        <a:pt x="732" y="100"/>
                      </a:lnTo>
                      <a:lnTo>
                        <a:pt x="733" y="91"/>
                      </a:lnTo>
                      <a:lnTo>
                        <a:pt x="735" y="81"/>
                      </a:lnTo>
                      <a:lnTo>
                        <a:pt x="737" y="73"/>
                      </a:lnTo>
                      <a:lnTo>
                        <a:pt x="738" y="68"/>
                      </a:lnTo>
                      <a:lnTo>
                        <a:pt x="740" y="67"/>
                      </a:lnTo>
                      <a:lnTo>
                        <a:pt x="742" y="71"/>
                      </a:lnTo>
                      <a:lnTo>
                        <a:pt x="744" y="78"/>
                      </a:lnTo>
                      <a:lnTo>
                        <a:pt x="745" y="87"/>
                      </a:lnTo>
                      <a:lnTo>
                        <a:pt x="747" y="97"/>
                      </a:lnTo>
                      <a:lnTo>
                        <a:pt x="749" y="106"/>
                      </a:lnTo>
                      <a:lnTo>
                        <a:pt x="750" y="114"/>
                      </a:lnTo>
                      <a:lnTo>
                        <a:pt x="752" y="117"/>
                      </a:lnTo>
                      <a:lnTo>
                        <a:pt x="754" y="117"/>
                      </a:lnTo>
                      <a:lnTo>
                        <a:pt x="756" y="114"/>
                      </a:lnTo>
                      <a:lnTo>
                        <a:pt x="757" y="109"/>
                      </a:lnTo>
                      <a:lnTo>
                        <a:pt x="759" y="104"/>
                      </a:lnTo>
                      <a:lnTo>
                        <a:pt x="761" y="100"/>
                      </a:lnTo>
                      <a:lnTo>
                        <a:pt x="762" y="100"/>
                      </a:lnTo>
                      <a:lnTo>
                        <a:pt x="764" y="102"/>
                      </a:lnTo>
                      <a:lnTo>
                        <a:pt x="766" y="106"/>
                      </a:lnTo>
                      <a:lnTo>
                        <a:pt x="768" y="113"/>
                      </a:lnTo>
                      <a:lnTo>
                        <a:pt x="769" y="120"/>
                      </a:lnTo>
                      <a:lnTo>
                        <a:pt x="771" y="124"/>
                      </a:lnTo>
                      <a:lnTo>
                        <a:pt x="773" y="127"/>
                      </a:lnTo>
                      <a:lnTo>
                        <a:pt x="774" y="126"/>
                      </a:lnTo>
                      <a:lnTo>
                        <a:pt x="776" y="121"/>
                      </a:lnTo>
                      <a:lnTo>
                        <a:pt x="778" y="112"/>
                      </a:lnTo>
                      <a:lnTo>
                        <a:pt x="780" y="102"/>
                      </a:lnTo>
                      <a:lnTo>
                        <a:pt x="781" y="91"/>
                      </a:lnTo>
                      <a:lnTo>
                        <a:pt x="783" y="81"/>
                      </a:lnTo>
                      <a:lnTo>
                        <a:pt x="785" y="73"/>
                      </a:lnTo>
                      <a:lnTo>
                        <a:pt x="786" y="67"/>
                      </a:lnTo>
                      <a:lnTo>
                        <a:pt x="788" y="65"/>
                      </a:lnTo>
                      <a:lnTo>
                        <a:pt x="790" y="66"/>
                      </a:lnTo>
                      <a:lnTo>
                        <a:pt x="792" y="68"/>
                      </a:lnTo>
                      <a:lnTo>
                        <a:pt x="793" y="72"/>
                      </a:lnTo>
                      <a:lnTo>
                        <a:pt x="795" y="76"/>
                      </a:lnTo>
                      <a:lnTo>
                        <a:pt x="797" y="79"/>
                      </a:lnTo>
                      <a:lnTo>
                        <a:pt x="798" y="80"/>
                      </a:lnTo>
                      <a:lnTo>
                        <a:pt x="800" y="81"/>
                      </a:lnTo>
                      <a:lnTo>
                        <a:pt x="802" y="80"/>
                      </a:lnTo>
                      <a:lnTo>
                        <a:pt x="804" y="79"/>
                      </a:lnTo>
                      <a:lnTo>
                        <a:pt x="805" y="77"/>
                      </a:lnTo>
                      <a:lnTo>
                        <a:pt x="807" y="77"/>
                      </a:lnTo>
                      <a:lnTo>
                        <a:pt x="809" y="78"/>
                      </a:lnTo>
                      <a:lnTo>
                        <a:pt x="810" y="80"/>
                      </a:lnTo>
                      <a:lnTo>
                        <a:pt x="812" y="84"/>
                      </a:lnTo>
                      <a:lnTo>
                        <a:pt x="814" y="89"/>
                      </a:lnTo>
                      <a:lnTo>
                        <a:pt x="815" y="93"/>
                      </a:lnTo>
                      <a:lnTo>
                        <a:pt x="817" y="97"/>
                      </a:lnTo>
                      <a:lnTo>
                        <a:pt x="819" y="98"/>
                      </a:lnTo>
                      <a:lnTo>
                        <a:pt x="821" y="97"/>
                      </a:lnTo>
                      <a:lnTo>
                        <a:pt x="822" y="93"/>
                      </a:lnTo>
                      <a:lnTo>
                        <a:pt x="824" y="87"/>
                      </a:lnTo>
                      <a:lnTo>
                        <a:pt x="826" y="79"/>
                      </a:lnTo>
                      <a:lnTo>
                        <a:pt x="827" y="71"/>
                      </a:lnTo>
                      <a:lnTo>
                        <a:pt x="829" y="65"/>
                      </a:lnTo>
                      <a:lnTo>
                        <a:pt x="831" y="60"/>
                      </a:lnTo>
                      <a:lnTo>
                        <a:pt x="833" y="59"/>
                      </a:lnTo>
                      <a:lnTo>
                        <a:pt x="834" y="61"/>
                      </a:lnTo>
                      <a:lnTo>
                        <a:pt x="836" y="67"/>
                      </a:lnTo>
                      <a:lnTo>
                        <a:pt x="838" y="75"/>
                      </a:lnTo>
                      <a:lnTo>
                        <a:pt x="839" y="84"/>
                      </a:lnTo>
                      <a:lnTo>
                        <a:pt x="841" y="92"/>
                      </a:lnTo>
                      <a:lnTo>
                        <a:pt x="843" y="98"/>
                      </a:lnTo>
                      <a:lnTo>
                        <a:pt x="844" y="101"/>
                      </a:lnTo>
                      <a:lnTo>
                        <a:pt x="846" y="102"/>
                      </a:lnTo>
                      <a:lnTo>
                        <a:pt x="848" y="99"/>
                      </a:lnTo>
                      <a:lnTo>
                        <a:pt x="850" y="96"/>
                      </a:lnTo>
                      <a:lnTo>
                        <a:pt x="851" y="92"/>
                      </a:lnTo>
                      <a:lnTo>
                        <a:pt x="853" y="90"/>
                      </a:lnTo>
                      <a:lnTo>
                        <a:pt x="855" y="89"/>
                      </a:lnTo>
                      <a:lnTo>
                        <a:pt x="856" y="89"/>
                      </a:lnTo>
                      <a:lnTo>
                        <a:pt x="858" y="91"/>
                      </a:lnTo>
                      <a:lnTo>
                        <a:pt x="860" y="93"/>
                      </a:lnTo>
                      <a:lnTo>
                        <a:pt x="861" y="95"/>
                      </a:lnTo>
                      <a:lnTo>
                        <a:pt x="863" y="96"/>
                      </a:lnTo>
                      <a:lnTo>
                        <a:pt x="865" y="95"/>
                      </a:lnTo>
                      <a:lnTo>
                        <a:pt x="867" y="92"/>
                      </a:lnTo>
                      <a:lnTo>
                        <a:pt x="868" y="89"/>
                      </a:lnTo>
                      <a:lnTo>
                        <a:pt x="870" y="85"/>
                      </a:lnTo>
                      <a:lnTo>
                        <a:pt x="872" y="82"/>
                      </a:lnTo>
                      <a:lnTo>
                        <a:pt x="873" y="81"/>
                      </a:lnTo>
                      <a:lnTo>
                        <a:pt x="875" y="81"/>
                      </a:lnTo>
                      <a:lnTo>
                        <a:pt x="877" y="84"/>
                      </a:lnTo>
                      <a:lnTo>
                        <a:pt x="879" y="87"/>
                      </a:lnTo>
                      <a:lnTo>
                        <a:pt x="880" y="90"/>
                      </a:lnTo>
                      <a:lnTo>
                        <a:pt x="882" y="91"/>
                      </a:lnTo>
                      <a:lnTo>
                        <a:pt x="884" y="90"/>
                      </a:lnTo>
                      <a:lnTo>
                        <a:pt x="885" y="86"/>
                      </a:lnTo>
                      <a:lnTo>
                        <a:pt x="887" y="80"/>
                      </a:lnTo>
                      <a:lnTo>
                        <a:pt x="889" y="71"/>
                      </a:lnTo>
                      <a:lnTo>
                        <a:pt x="891" y="62"/>
                      </a:lnTo>
                      <a:lnTo>
                        <a:pt x="892" y="55"/>
                      </a:lnTo>
                      <a:lnTo>
                        <a:pt x="894" y="49"/>
                      </a:lnTo>
                      <a:lnTo>
                        <a:pt x="896" y="47"/>
                      </a:lnTo>
                      <a:lnTo>
                        <a:pt x="897" y="48"/>
                      </a:lnTo>
                      <a:lnTo>
                        <a:pt x="899" y="52"/>
                      </a:lnTo>
                      <a:lnTo>
                        <a:pt x="901" y="57"/>
                      </a:lnTo>
                      <a:lnTo>
                        <a:pt x="903" y="64"/>
                      </a:lnTo>
                      <a:lnTo>
                        <a:pt x="904" y="69"/>
                      </a:lnTo>
                      <a:lnTo>
                        <a:pt x="906" y="73"/>
                      </a:lnTo>
                      <a:lnTo>
                        <a:pt x="908" y="75"/>
                      </a:lnTo>
                      <a:lnTo>
                        <a:pt x="909" y="75"/>
                      </a:lnTo>
                      <a:lnTo>
                        <a:pt x="911" y="74"/>
                      </a:lnTo>
                      <a:lnTo>
                        <a:pt x="913" y="72"/>
                      </a:lnTo>
                      <a:lnTo>
                        <a:pt x="915" y="69"/>
                      </a:lnTo>
                      <a:lnTo>
                        <a:pt x="916" y="67"/>
                      </a:lnTo>
                      <a:lnTo>
                        <a:pt x="918" y="65"/>
                      </a:lnTo>
                      <a:lnTo>
                        <a:pt x="920" y="64"/>
                      </a:lnTo>
                      <a:lnTo>
                        <a:pt x="921" y="65"/>
                      </a:lnTo>
                      <a:lnTo>
                        <a:pt x="923" y="65"/>
                      </a:lnTo>
                      <a:lnTo>
                        <a:pt x="925" y="66"/>
                      </a:lnTo>
                      <a:lnTo>
                        <a:pt x="927" y="68"/>
                      </a:lnTo>
                      <a:lnTo>
                        <a:pt x="928" y="69"/>
                      </a:lnTo>
                      <a:lnTo>
                        <a:pt x="930" y="71"/>
                      </a:lnTo>
                      <a:lnTo>
                        <a:pt x="932" y="72"/>
                      </a:lnTo>
                      <a:lnTo>
                        <a:pt x="933" y="72"/>
                      </a:lnTo>
                      <a:lnTo>
                        <a:pt x="935" y="72"/>
                      </a:lnTo>
                      <a:lnTo>
                        <a:pt x="937" y="72"/>
                      </a:lnTo>
                      <a:lnTo>
                        <a:pt x="939" y="71"/>
                      </a:lnTo>
                      <a:lnTo>
                        <a:pt x="940" y="69"/>
                      </a:lnTo>
                      <a:lnTo>
                        <a:pt x="942" y="68"/>
                      </a:lnTo>
                      <a:lnTo>
                        <a:pt x="944" y="67"/>
                      </a:lnTo>
                      <a:lnTo>
                        <a:pt x="945" y="67"/>
                      </a:lnTo>
                      <a:lnTo>
                        <a:pt x="947" y="68"/>
                      </a:lnTo>
                      <a:lnTo>
                        <a:pt x="949" y="71"/>
                      </a:lnTo>
                      <a:lnTo>
                        <a:pt x="951" y="75"/>
                      </a:lnTo>
                      <a:lnTo>
                        <a:pt x="952" y="79"/>
                      </a:lnTo>
                      <a:lnTo>
                        <a:pt x="954" y="83"/>
                      </a:lnTo>
                      <a:lnTo>
                        <a:pt x="956" y="85"/>
                      </a:lnTo>
                      <a:lnTo>
                        <a:pt x="957" y="86"/>
                      </a:lnTo>
                      <a:lnTo>
                        <a:pt x="959" y="85"/>
                      </a:lnTo>
                      <a:lnTo>
                        <a:pt x="961" y="83"/>
                      </a:lnTo>
                      <a:lnTo>
                        <a:pt x="963" y="79"/>
                      </a:lnTo>
                      <a:lnTo>
                        <a:pt x="964" y="76"/>
                      </a:lnTo>
                      <a:lnTo>
                        <a:pt x="966" y="74"/>
                      </a:lnTo>
                      <a:lnTo>
                        <a:pt x="968" y="73"/>
                      </a:lnTo>
                      <a:lnTo>
                        <a:pt x="969" y="75"/>
                      </a:lnTo>
                      <a:lnTo>
                        <a:pt x="971" y="79"/>
                      </a:lnTo>
                      <a:lnTo>
                        <a:pt x="973" y="84"/>
                      </a:lnTo>
                      <a:lnTo>
                        <a:pt x="975" y="88"/>
                      </a:lnTo>
                      <a:lnTo>
                        <a:pt x="976" y="90"/>
                      </a:lnTo>
                      <a:lnTo>
                        <a:pt x="978" y="90"/>
                      </a:lnTo>
                      <a:lnTo>
                        <a:pt x="979" y="86"/>
                      </a:lnTo>
                      <a:lnTo>
                        <a:pt x="981" y="79"/>
                      </a:lnTo>
                      <a:lnTo>
                        <a:pt x="983" y="70"/>
                      </a:lnTo>
                      <a:lnTo>
                        <a:pt x="985" y="62"/>
                      </a:lnTo>
                      <a:lnTo>
                        <a:pt x="987" y="54"/>
                      </a:lnTo>
                      <a:lnTo>
                        <a:pt x="988" y="50"/>
                      </a:lnTo>
                      <a:lnTo>
                        <a:pt x="990" y="50"/>
                      </a:lnTo>
                      <a:lnTo>
                        <a:pt x="991" y="53"/>
                      </a:lnTo>
                      <a:lnTo>
                        <a:pt x="993" y="59"/>
                      </a:lnTo>
                      <a:lnTo>
                        <a:pt x="995" y="67"/>
                      </a:lnTo>
                      <a:lnTo>
                        <a:pt x="997" y="74"/>
                      </a:lnTo>
                      <a:lnTo>
                        <a:pt x="999" y="79"/>
                      </a:lnTo>
                      <a:lnTo>
                        <a:pt x="1000" y="81"/>
                      </a:lnTo>
                      <a:lnTo>
                        <a:pt x="1002" y="81"/>
                      </a:lnTo>
                      <a:lnTo>
                        <a:pt x="1003" y="77"/>
                      </a:lnTo>
                      <a:lnTo>
                        <a:pt x="1005" y="72"/>
                      </a:lnTo>
                      <a:lnTo>
                        <a:pt x="1007" y="65"/>
                      </a:lnTo>
                      <a:lnTo>
                        <a:pt x="1009" y="60"/>
                      </a:lnTo>
                      <a:lnTo>
                        <a:pt x="1011" y="56"/>
                      </a:lnTo>
                      <a:lnTo>
                        <a:pt x="1012" y="54"/>
                      </a:lnTo>
                      <a:lnTo>
                        <a:pt x="1014" y="54"/>
                      </a:lnTo>
                      <a:lnTo>
                        <a:pt x="1015" y="55"/>
                      </a:lnTo>
                      <a:lnTo>
                        <a:pt x="1017" y="56"/>
                      </a:lnTo>
                      <a:lnTo>
                        <a:pt x="1019" y="58"/>
                      </a:lnTo>
                      <a:lnTo>
                        <a:pt x="1021" y="59"/>
                      </a:lnTo>
                      <a:lnTo>
                        <a:pt x="1022" y="60"/>
                      </a:lnTo>
                      <a:lnTo>
                        <a:pt x="1024" y="60"/>
                      </a:lnTo>
                      <a:lnTo>
                        <a:pt x="1026" y="60"/>
                      </a:lnTo>
                      <a:lnTo>
                        <a:pt x="1027" y="60"/>
                      </a:lnTo>
                      <a:lnTo>
                        <a:pt x="1029" y="60"/>
                      </a:lnTo>
                      <a:lnTo>
                        <a:pt x="1031" y="61"/>
                      </a:lnTo>
                      <a:lnTo>
                        <a:pt x="1033" y="62"/>
                      </a:lnTo>
                      <a:lnTo>
                        <a:pt x="1034" y="64"/>
                      </a:lnTo>
                      <a:lnTo>
                        <a:pt x="1036" y="64"/>
                      </a:lnTo>
                      <a:lnTo>
                        <a:pt x="1038" y="64"/>
                      </a:lnTo>
                      <a:lnTo>
                        <a:pt x="1039" y="62"/>
                      </a:lnTo>
                      <a:lnTo>
                        <a:pt x="1041" y="60"/>
                      </a:lnTo>
                      <a:lnTo>
                        <a:pt x="1043" y="58"/>
                      </a:lnTo>
                      <a:lnTo>
                        <a:pt x="1045" y="55"/>
                      </a:lnTo>
                      <a:lnTo>
                        <a:pt x="1046" y="53"/>
                      </a:lnTo>
                      <a:lnTo>
                        <a:pt x="1048" y="53"/>
                      </a:lnTo>
                      <a:lnTo>
                        <a:pt x="1050" y="54"/>
                      </a:lnTo>
                      <a:lnTo>
                        <a:pt x="1051" y="56"/>
                      </a:lnTo>
                      <a:lnTo>
                        <a:pt x="1053" y="59"/>
                      </a:lnTo>
                      <a:lnTo>
                        <a:pt x="1055" y="63"/>
                      </a:lnTo>
                      <a:lnTo>
                        <a:pt x="1057" y="67"/>
                      </a:lnTo>
                      <a:lnTo>
                        <a:pt x="1058" y="71"/>
                      </a:lnTo>
                      <a:lnTo>
                        <a:pt x="1060" y="74"/>
                      </a:lnTo>
                      <a:lnTo>
                        <a:pt x="1062" y="77"/>
                      </a:lnTo>
                      <a:lnTo>
                        <a:pt x="1063" y="79"/>
                      </a:lnTo>
                      <a:lnTo>
                        <a:pt x="1065" y="79"/>
                      </a:lnTo>
                      <a:lnTo>
                        <a:pt x="1067" y="79"/>
                      </a:lnTo>
                      <a:lnTo>
                        <a:pt x="1068" y="78"/>
                      </a:lnTo>
                      <a:lnTo>
                        <a:pt x="1070" y="76"/>
                      </a:lnTo>
                      <a:lnTo>
                        <a:pt x="1072" y="73"/>
                      </a:lnTo>
                      <a:lnTo>
                        <a:pt x="1074" y="70"/>
                      </a:lnTo>
                      <a:lnTo>
                        <a:pt x="1075" y="67"/>
                      </a:lnTo>
                      <a:lnTo>
                        <a:pt x="1077" y="64"/>
                      </a:lnTo>
                      <a:lnTo>
                        <a:pt x="1079" y="62"/>
                      </a:lnTo>
                      <a:lnTo>
                        <a:pt x="1080" y="61"/>
                      </a:lnTo>
                      <a:lnTo>
                        <a:pt x="1082" y="61"/>
                      </a:lnTo>
                      <a:lnTo>
                        <a:pt x="1084" y="62"/>
                      </a:lnTo>
                      <a:lnTo>
                        <a:pt x="1086" y="65"/>
                      </a:lnTo>
                      <a:lnTo>
                        <a:pt x="1087" y="66"/>
                      </a:lnTo>
                      <a:lnTo>
                        <a:pt x="1089" y="68"/>
                      </a:lnTo>
                      <a:lnTo>
                        <a:pt x="1091" y="68"/>
                      </a:lnTo>
                      <a:lnTo>
                        <a:pt x="1092" y="67"/>
                      </a:lnTo>
                      <a:lnTo>
                        <a:pt x="1094" y="64"/>
                      </a:lnTo>
                      <a:lnTo>
                        <a:pt x="1096" y="61"/>
                      </a:lnTo>
                      <a:lnTo>
                        <a:pt x="1098" y="58"/>
                      </a:lnTo>
                      <a:lnTo>
                        <a:pt x="1099" y="55"/>
                      </a:lnTo>
                      <a:lnTo>
                        <a:pt x="1101" y="53"/>
                      </a:lnTo>
                      <a:lnTo>
                        <a:pt x="1103" y="53"/>
                      </a:lnTo>
                      <a:lnTo>
                        <a:pt x="1104" y="53"/>
                      </a:lnTo>
                      <a:lnTo>
                        <a:pt x="1106" y="53"/>
                      </a:lnTo>
                      <a:lnTo>
                        <a:pt x="1108" y="53"/>
                      </a:lnTo>
                      <a:lnTo>
                        <a:pt x="1110" y="52"/>
                      </a:lnTo>
                      <a:lnTo>
                        <a:pt x="1111" y="50"/>
                      </a:lnTo>
                      <a:lnTo>
                        <a:pt x="1113" y="47"/>
                      </a:lnTo>
                      <a:lnTo>
                        <a:pt x="1114" y="42"/>
                      </a:lnTo>
                      <a:lnTo>
                        <a:pt x="1116" y="39"/>
                      </a:lnTo>
                      <a:lnTo>
                        <a:pt x="1118" y="36"/>
                      </a:lnTo>
                      <a:lnTo>
                        <a:pt x="1120" y="35"/>
                      </a:lnTo>
                      <a:lnTo>
                        <a:pt x="1122" y="37"/>
                      </a:lnTo>
                      <a:lnTo>
                        <a:pt x="1123" y="41"/>
                      </a:lnTo>
                      <a:lnTo>
                        <a:pt x="1125" y="47"/>
                      </a:lnTo>
                      <a:lnTo>
                        <a:pt x="1126" y="54"/>
                      </a:lnTo>
                      <a:lnTo>
                        <a:pt x="1128" y="60"/>
                      </a:lnTo>
                      <a:lnTo>
                        <a:pt x="1130" y="64"/>
                      </a:lnTo>
                      <a:lnTo>
                        <a:pt x="1132" y="64"/>
                      </a:lnTo>
                      <a:lnTo>
                        <a:pt x="1134" y="61"/>
                      </a:lnTo>
                      <a:lnTo>
                        <a:pt x="1135" y="54"/>
                      </a:lnTo>
                      <a:lnTo>
                        <a:pt x="1137" y="46"/>
                      </a:lnTo>
                      <a:lnTo>
                        <a:pt x="1138" y="36"/>
                      </a:lnTo>
                      <a:lnTo>
                        <a:pt x="1140" y="27"/>
                      </a:lnTo>
                      <a:lnTo>
                        <a:pt x="1142" y="19"/>
                      </a:lnTo>
                      <a:lnTo>
                        <a:pt x="1144" y="16"/>
                      </a:lnTo>
                      <a:lnTo>
                        <a:pt x="1146" y="15"/>
                      </a:lnTo>
                      <a:lnTo>
                        <a:pt x="1147" y="18"/>
                      </a:lnTo>
                      <a:lnTo>
                        <a:pt x="1149" y="23"/>
                      </a:lnTo>
                      <a:lnTo>
                        <a:pt x="1150" y="30"/>
                      </a:lnTo>
                      <a:lnTo>
                        <a:pt x="1152" y="37"/>
                      </a:lnTo>
                      <a:lnTo>
                        <a:pt x="1154" y="44"/>
                      </a:lnTo>
                      <a:lnTo>
                        <a:pt x="1156" y="49"/>
                      </a:lnTo>
                      <a:lnTo>
                        <a:pt x="1157" y="52"/>
                      </a:lnTo>
                      <a:lnTo>
                        <a:pt x="1159" y="54"/>
                      </a:lnTo>
                      <a:lnTo>
                        <a:pt x="1161" y="53"/>
                      </a:lnTo>
                      <a:lnTo>
                        <a:pt x="1162" y="52"/>
                      </a:lnTo>
                      <a:lnTo>
                        <a:pt x="1164" y="50"/>
                      </a:lnTo>
                      <a:lnTo>
                        <a:pt x="1166" y="47"/>
                      </a:lnTo>
                      <a:lnTo>
                        <a:pt x="1168" y="45"/>
                      </a:lnTo>
                      <a:lnTo>
                        <a:pt x="1169" y="43"/>
                      </a:lnTo>
                      <a:lnTo>
                        <a:pt x="1171" y="41"/>
                      </a:lnTo>
                      <a:lnTo>
                        <a:pt x="1173" y="40"/>
                      </a:lnTo>
                      <a:lnTo>
                        <a:pt x="1174" y="40"/>
                      </a:lnTo>
                      <a:lnTo>
                        <a:pt x="1176" y="40"/>
                      </a:lnTo>
                      <a:lnTo>
                        <a:pt x="1178" y="41"/>
                      </a:lnTo>
                      <a:lnTo>
                        <a:pt x="1180" y="43"/>
                      </a:lnTo>
                      <a:lnTo>
                        <a:pt x="1181" y="46"/>
                      </a:lnTo>
                      <a:lnTo>
                        <a:pt x="1183" y="49"/>
                      </a:lnTo>
                      <a:lnTo>
                        <a:pt x="1185" y="54"/>
                      </a:lnTo>
                      <a:lnTo>
                        <a:pt x="1186" y="58"/>
                      </a:lnTo>
                      <a:lnTo>
                        <a:pt x="1188" y="62"/>
                      </a:lnTo>
                      <a:lnTo>
                        <a:pt x="1190" y="66"/>
                      </a:lnTo>
                      <a:lnTo>
                        <a:pt x="1192" y="68"/>
                      </a:lnTo>
                      <a:lnTo>
                        <a:pt x="1193" y="68"/>
                      </a:lnTo>
                      <a:lnTo>
                        <a:pt x="1195" y="67"/>
                      </a:lnTo>
                      <a:lnTo>
                        <a:pt x="1197" y="64"/>
                      </a:lnTo>
                      <a:lnTo>
                        <a:pt x="1198" y="60"/>
                      </a:lnTo>
                      <a:lnTo>
                        <a:pt x="1200" y="57"/>
                      </a:lnTo>
                      <a:lnTo>
                        <a:pt x="1202" y="53"/>
                      </a:lnTo>
                      <a:lnTo>
                        <a:pt x="1204" y="51"/>
                      </a:lnTo>
                      <a:lnTo>
                        <a:pt x="1205" y="49"/>
                      </a:lnTo>
                      <a:lnTo>
                        <a:pt x="1207" y="48"/>
                      </a:lnTo>
                      <a:lnTo>
                        <a:pt x="1209" y="47"/>
                      </a:lnTo>
                      <a:lnTo>
                        <a:pt x="1210" y="47"/>
                      </a:lnTo>
                      <a:lnTo>
                        <a:pt x="1212" y="47"/>
                      </a:lnTo>
                      <a:lnTo>
                        <a:pt x="1214" y="45"/>
                      </a:lnTo>
                      <a:lnTo>
                        <a:pt x="1216" y="44"/>
                      </a:lnTo>
                      <a:lnTo>
                        <a:pt x="1217" y="42"/>
                      </a:lnTo>
                      <a:lnTo>
                        <a:pt x="1219" y="41"/>
                      </a:lnTo>
                      <a:lnTo>
                        <a:pt x="1221" y="41"/>
                      </a:lnTo>
                      <a:lnTo>
                        <a:pt x="1222" y="42"/>
                      </a:lnTo>
                      <a:lnTo>
                        <a:pt x="1224" y="44"/>
                      </a:lnTo>
                      <a:lnTo>
                        <a:pt x="1226" y="48"/>
                      </a:lnTo>
                      <a:lnTo>
                        <a:pt x="1228" y="52"/>
                      </a:lnTo>
                      <a:lnTo>
                        <a:pt x="1229" y="56"/>
                      </a:lnTo>
                      <a:lnTo>
                        <a:pt x="1231" y="58"/>
                      </a:lnTo>
                      <a:lnTo>
                        <a:pt x="1233" y="58"/>
                      </a:lnTo>
                      <a:lnTo>
                        <a:pt x="1234" y="56"/>
                      </a:lnTo>
                      <a:lnTo>
                        <a:pt x="1236" y="51"/>
                      </a:lnTo>
                      <a:lnTo>
                        <a:pt x="1238" y="45"/>
                      </a:lnTo>
                      <a:lnTo>
                        <a:pt x="1240" y="38"/>
                      </a:lnTo>
                      <a:lnTo>
                        <a:pt x="1241" y="32"/>
                      </a:lnTo>
                      <a:lnTo>
                        <a:pt x="1243" y="27"/>
                      </a:lnTo>
                      <a:lnTo>
                        <a:pt x="1245" y="25"/>
                      </a:lnTo>
                      <a:lnTo>
                        <a:pt x="1246" y="27"/>
                      </a:lnTo>
                      <a:lnTo>
                        <a:pt x="1248" y="31"/>
                      </a:lnTo>
                      <a:lnTo>
                        <a:pt x="1250" y="37"/>
                      </a:lnTo>
                      <a:lnTo>
                        <a:pt x="1252" y="44"/>
                      </a:lnTo>
                      <a:lnTo>
                        <a:pt x="1253" y="51"/>
                      </a:lnTo>
                      <a:lnTo>
                        <a:pt x="1255" y="55"/>
                      </a:lnTo>
                      <a:lnTo>
                        <a:pt x="1257" y="56"/>
                      </a:lnTo>
                      <a:lnTo>
                        <a:pt x="1258" y="55"/>
                      </a:lnTo>
                      <a:lnTo>
                        <a:pt x="1260" y="51"/>
                      </a:lnTo>
                      <a:lnTo>
                        <a:pt x="1262" y="46"/>
                      </a:lnTo>
                      <a:lnTo>
                        <a:pt x="1264" y="39"/>
                      </a:lnTo>
                      <a:lnTo>
                        <a:pt x="1265" y="33"/>
                      </a:lnTo>
                      <a:lnTo>
                        <a:pt x="1267" y="29"/>
                      </a:lnTo>
                      <a:lnTo>
                        <a:pt x="1269" y="27"/>
                      </a:lnTo>
                      <a:lnTo>
                        <a:pt x="1270" y="27"/>
                      </a:lnTo>
                      <a:lnTo>
                        <a:pt x="1272" y="29"/>
                      </a:lnTo>
                      <a:lnTo>
                        <a:pt x="1274" y="32"/>
                      </a:lnTo>
                      <a:lnTo>
                        <a:pt x="1275" y="36"/>
                      </a:lnTo>
                      <a:lnTo>
                        <a:pt x="1277" y="38"/>
                      </a:lnTo>
                      <a:lnTo>
                        <a:pt x="1279" y="40"/>
                      </a:lnTo>
                      <a:lnTo>
                        <a:pt x="1281" y="40"/>
                      </a:lnTo>
                      <a:lnTo>
                        <a:pt x="1282" y="39"/>
                      </a:lnTo>
                      <a:lnTo>
                        <a:pt x="1284" y="37"/>
                      </a:lnTo>
                      <a:lnTo>
                        <a:pt x="1286" y="36"/>
                      </a:lnTo>
                      <a:lnTo>
                        <a:pt x="1287" y="36"/>
                      </a:lnTo>
                      <a:lnTo>
                        <a:pt x="1289" y="38"/>
                      </a:lnTo>
                      <a:lnTo>
                        <a:pt x="1291" y="42"/>
                      </a:lnTo>
                      <a:lnTo>
                        <a:pt x="1292" y="48"/>
                      </a:lnTo>
                      <a:lnTo>
                        <a:pt x="1294" y="56"/>
                      </a:lnTo>
                      <a:lnTo>
                        <a:pt x="1296" y="64"/>
                      </a:lnTo>
                      <a:lnTo>
                        <a:pt x="1298" y="71"/>
                      </a:lnTo>
                      <a:lnTo>
                        <a:pt x="1299" y="77"/>
                      </a:lnTo>
                      <a:lnTo>
                        <a:pt x="1301" y="79"/>
                      </a:lnTo>
                      <a:lnTo>
                        <a:pt x="1303" y="78"/>
                      </a:lnTo>
                      <a:lnTo>
                        <a:pt x="1304" y="74"/>
                      </a:lnTo>
                      <a:lnTo>
                        <a:pt x="1306" y="68"/>
                      </a:lnTo>
                      <a:lnTo>
                        <a:pt x="1308" y="60"/>
                      </a:lnTo>
                      <a:lnTo>
                        <a:pt x="1309" y="51"/>
                      </a:lnTo>
                      <a:lnTo>
                        <a:pt x="1311" y="44"/>
                      </a:lnTo>
                      <a:lnTo>
                        <a:pt x="1313" y="39"/>
                      </a:lnTo>
                      <a:lnTo>
                        <a:pt x="1315" y="38"/>
                      </a:lnTo>
                      <a:lnTo>
                        <a:pt x="1316" y="40"/>
                      </a:lnTo>
                      <a:lnTo>
                        <a:pt x="1318" y="44"/>
                      </a:lnTo>
                      <a:lnTo>
                        <a:pt x="1320" y="51"/>
                      </a:lnTo>
                      <a:lnTo>
                        <a:pt x="1321" y="59"/>
                      </a:lnTo>
                      <a:lnTo>
                        <a:pt x="1323" y="66"/>
                      </a:lnTo>
                      <a:lnTo>
                        <a:pt x="1325" y="72"/>
                      </a:lnTo>
                      <a:lnTo>
                        <a:pt x="1327" y="74"/>
                      </a:lnTo>
                      <a:lnTo>
                        <a:pt x="1328" y="75"/>
                      </a:lnTo>
                      <a:lnTo>
                        <a:pt x="1330" y="73"/>
                      </a:lnTo>
                      <a:lnTo>
                        <a:pt x="1332" y="68"/>
                      </a:lnTo>
                      <a:lnTo>
                        <a:pt x="1333" y="63"/>
                      </a:lnTo>
                      <a:lnTo>
                        <a:pt x="1335" y="57"/>
                      </a:lnTo>
                      <a:lnTo>
                        <a:pt x="1337" y="52"/>
                      </a:lnTo>
                      <a:lnTo>
                        <a:pt x="1339" y="48"/>
                      </a:lnTo>
                      <a:lnTo>
                        <a:pt x="1340" y="46"/>
                      </a:lnTo>
                      <a:lnTo>
                        <a:pt x="1342" y="46"/>
                      </a:lnTo>
                      <a:lnTo>
                        <a:pt x="1344" y="47"/>
                      </a:lnTo>
                      <a:lnTo>
                        <a:pt x="1345" y="49"/>
                      </a:lnTo>
                      <a:lnTo>
                        <a:pt x="1347" y="53"/>
                      </a:lnTo>
                      <a:lnTo>
                        <a:pt x="1349" y="56"/>
                      </a:lnTo>
                      <a:lnTo>
                        <a:pt x="1351" y="59"/>
                      </a:lnTo>
                      <a:lnTo>
                        <a:pt x="1352" y="62"/>
                      </a:lnTo>
                      <a:lnTo>
                        <a:pt x="1354" y="64"/>
                      </a:lnTo>
                      <a:lnTo>
                        <a:pt x="1356" y="65"/>
                      </a:lnTo>
                      <a:lnTo>
                        <a:pt x="1357" y="65"/>
                      </a:lnTo>
                      <a:lnTo>
                        <a:pt x="1359" y="63"/>
                      </a:lnTo>
                      <a:lnTo>
                        <a:pt x="1361" y="60"/>
                      </a:lnTo>
                      <a:lnTo>
                        <a:pt x="1363" y="56"/>
                      </a:lnTo>
                      <a:lnTo>
                        <a:pt x="1364" y="52"/>
                      </a:lnTo>
                      <a:lnTo>
                        <a:pt x="1366" y="48"/>
                      </a:lnTo>
                      <a:lnTo>
                        <a:pt x="1368" y="45"/>
                      </a:lnTo>
                      <a:lnTo>
                        <a:pt x="1369" y="43"/>
                      </a:lnTo>
                      <a:lnTo>
                        <a:pt x="1371" y="44"/>
                      </a:lnTo>
                      <a:lnTo>
                        <a:pt x="1373" y="47"/>
                      </a:lnTo>
                      <a:lnTo>
                        <a:pt x="1375" y="52"/>
                      </a:lnTo>
                      <a:lnTo>
                        <a:pt x="1376" y="58"/>
                      </a:lnTo>
                      <a:lnTo>
                        <a:pt x="1378" y="64"/>
                      </a:lnTo>
                      <a:lnTo>
                        <a:pt x="1380" y="70"/>
                      </a:lnTo>
                      <a:lnTo>
                        <a:pt x="1381" y="74"/>
                      </a:lnTo>
                      <a:lnTo>
                        <a:pt x="1383" y="78"/>
                      </a:lnTo>
                      <a:lnTo>
                        <a:pt x="1385" y="78"/>
                      </a:lnTo>
                      <a:lnTo>
                        <a:pt x="1387" y="77"/>
                      </a:lnTo>
                      <a:lnTo>
                        <a:pt x="1388" y="74"/>
                      </a:lnTo>
                      <a:lnTo>
                        <a:pt x="1390" y="69"/>
                      </a:lnTo>
                      <a:lnTo>
                        <a:pt x="1392" y="64"/>
                      </a:lnTo>
                      <a:lnTo>
                        <a:pt x="1393" y="58"/>
                      </a:lnTo>
                      <a:lnTo>
                        <a:pt x="1395" y="52"/>
                      </a:lnTo>
                      <a:lnTo>
                        <a:pt x="1397" y="46"/>
                      </a:lnTo>
                      <a:lnTo>
                        <a:pt x="1399" y="41"/>
                      </a:lnTo>
                      <a:lnTo>
                        <a:pt x="1400" y="37"/>
                      </a:lnTo>
                      <a:lnTo>
                        <a:pt x="1402" y="34"/>
                      </a:lnTo>
                      <a:lnTo>
                        <a:pt x="1404" y="33"/>
                      </a:lnTo>
                      <a:lnTo>
                        <a:pt x="1405" y="34"/>
                      </a:lnTo>
                      <a:lnTo>
                        <a:pt x="1407" y="37"/>
                      </a:lnTo>
                      <a:lnTo>
                        <a:pt x="1409" y="43"/>
                      </a:lnTo>
                      <a:lnTo>
                        <a:pt x="1411" y="50"/>
                      </a:lnTo>
                      <a:lnTo>
                        <a:pt x="1412" y="58"/>
                      </a:lnTo>
                      <a:lnTo>
                        <a:pt x="1414" y="66"/>
                      </a:lnTo>
                      <a:lnTo>
                        <a:pt x="1415" y="73"/>
                      </a:lnTo>
                      <a:lnTo>
                        <a:pt x="1417" y="77"/>
                      </a:lnTo>
                      <a:lnTo>
                        <a:pt x="1419" y="78"/>
                      </a:lnTo>
                      <a:lnTo>
                        <a:pt x="1421" y="74"/>
                      </a:lnTo>
                      <a:lnTo>
                        <a:pt x="1423" y="67"/>
                      </a:lnTo>
                      <a:lnTo>
                        <a:pt x="1424" y="58"/>
                      </a:lnTo>
                      <a:lnTo>
                        <a:pt x="1426" y="47"/>
                      </a:lnTo>
                      <a:lnTo>
                        <a:pt x="1427" y="37"/>
                      </a:lnTo>
                      <a:lnTo>
                        <a:pt x="1429" y="29"/>
                      </a:lnTo>
                      <a:lnTo>
                        <a:pt x="1431" y="25"/>
                      </a:lnTo>
                      <a:lnTo>
                        <a:pt x="1433" y="24"/>
                      </a:lnTo>
                      <a:lnTo>
                        <a:pt x="1435" y="28"/>
                      </a:lnTo>
                      <a:lnTo>
                        <a:pt x="1436" y="35"/>
                      </a:lnTo>
                      <a:lnTo>
                        <a:pt x="1438" y="43"/>
                      </a:lnTo>
                      <a:lnTo>
                        <a:pt x="1439" y="52"/>
                      </a:lnTo>
                      <a:lnTo>
                        <a:pt x="1441" y="60"/>
                      </a:lnTo>
                      <a:lnTo>
                        <a:pt x="1443" y="66"/>
                      </a:lnTo>
                      <a:lnTo>
                        <a:pt x="1445" y="69"/>
                      </a:lnTo>
                      <a:lnTo>
                        <a:pt x="1447" y="69"/>
                      </a:lnTo>
                      <a:lnTo>
                        <a:pt x="1448" y="67"/>
                      </a:lnTo>
                      <a:lnTo>
                        <a:pt x="1450" y="63"/>
                      </a:lnTo>
                      <a:lnTo>
                        <a:pt x="1451" y="59"/>
                      </a:lnTo>
                      <a:lnTo>
                        <a:pt x="1453" y="55"/>
                      </a:lnTo>
                      <a:lnTo>
                        <a:pt x="1455" y="52"/>
                      </a:lnTo>
                      <a:lnTo>
                        <a:pt x="1457" y="52"/>
                      </a:lnTo>
                      <a:lnTo>
                        <a:pt x="1458" y="53"/>
                      </a:lnTo>
                      <a:lnTo>
                        <a:pt x="1460" y="56"/>
                      </a:lnTo>
                      <a:lnTo>
                        <a:pt x="1462" y="61"/>
                      </a:lnTo>
                      <a:lnTo>
                        <a:pt x="1463" y="67"/>
                      </a:lnTo>
                      <a:lnTo>
                        <a:pt x="1465" y="73"/>
                      </a:lnTo>
                      <a:lnTo>
                        <a:pt x="1467" y="78"/>
                      </a:lnTo>
                      <a:lnTo>
                        <a:pt x="1469" y="83"/>
                      </a:lnTo>
                      <a:lnTo>
                        <a:pt x="1470" y="86"/>
                      </a:lnTo>
                      <a:lnTo>
                        <a:pt x="1472" y="87"/>
                      </a:lnTo>
                      <a:lnTo>
                        <a:pt x="1474" y="86"/>
                      </a:lnTo>
                      <a:lnTo>
                        <a:pt x="1475" y="83"/>
                      </a:lnTo>
                      <a:lnTo>
                        <a:pt x="1477" y="79"/>
                      </a:lnTo>
                      <a:lnTo>
                        <a:pt x="1479" y="75"/>
                      </a:lnTo>
                      <a:lnTo>
                        <a:pt x="1481" y="71"/>
                      </a:lnTo>
                      <a:lnTo>
                        <a:pt x="1482" y="67"/>
                      </a:lnTo>
                      <a:lnTo>
                        <a:pt x="1484" y="65"/>
                      </a:lnTo>
                      <a:lnTo>
                        <a:pt x="1486" y="64"/>
                      </a:lnTo>
                      <a:lnTo>
                        <a:pt x="1487" y="64"/>
                      </a:lnTo>
                      <a:lnTo>
                        <a:pt x="1489" y="66"/>
                      </a:lnTo>
                      <a:lnTo>
                        <a:pt x="1491" y="69"/>
                      </a:lnTo>
                      <a:lnTo>
                        <a:pt x="1493" y="71"/>
                      </a:lnTo>
                      <a:lnTo>
                        <a:pt x="1494" y="73"/>
                      </a:lnTo>
                      <a:lnTo>
                        <a:pt x="1496" y="74"/>
                      </a:lnTo>
                      <a:lnTo>
                        <a:pt x="1498" y="74"/>
                      </a:lnTo>
                      <a:lnTo>
                        <a:pt x="1499" y="72"/>
                      </a:lnTo>
                      <a:lnTo>
                        <a:pt x="1501" y="69"/>
                      </a:lnTo>
                      <a:lnTo>
                        <a:pt x="1503" y="66"/>
                      </a:lnTo>
                      <a:lnTo>
                        <a:pt x="1505" y="62"/>
                      </a:lnTo>
                      <a:lnTo>
                        <a:pt x="1506" y="60"/>
                      </a:lnTo>
                      <a:lnTo>
                        <a:pt x="1508" y="59"/>
                      </a:lnTo>
                      <a:lnTo>
                        <a:pt x="1510" y="59"/>
                      </a:lnTo>
                      <a:lnTo>
                        <a:pt x="1511" y="61"/>
                      </a:lnTo>
                      <a:lnTo>
                        <a:pt x="1513" y="64"/>
                      </a:lnTo>
                      <a:lnTo>
                        <a:pt x="1515" y="67"/>
                      </a:lnTo>
                      <a:lnTo>
                        <a:pt x="1516" y="70"/>
                      </a:lnTo>
                      <a:lnTo>
                        <a:pt x="1518" y="73"/>
                      </a:lnTo>
                      <a:lnTo>
                        <a:pt x="1520" y="74"/>
                      </a:lnTo>
                      <a:lnTo>
                        <a:pt x="1522" y="73"/>
                      </a:lnTo>
                      <a:lnTo>
                        <a:pt x="1523" y="71"/>
                      </a:lnTo>
                      <a:lnTo>
                        <a:pt x="1525" y="67"/>
                      </a:lnTo>
                      <a:lnTo>
                        <a:pt x="1527" y="63"/>
                      </a:lnTo>
                      <a:lnTo>
                        <a:pt x="1528" y="57"/>
                      </a:lnTo>
                      <a:lnTo>
                        <a:pt x="1530" y="52"/>
                      </a:lnTo>
                      <a:lnTo>
                        <a:pt x="1532" y="48"/>
                      </a:lnTo>
                      <a:lnTo>
                        <a:pt x="1534" y="45"/>
                      </a:lnTo>
                      <a:lnTo>
                        <a:pt x="1535" y="44"/>
                      </a:lnTo>
                      <a:lnTo>
                        <a:pt x="1537" y="45"/>
                      </a:lnTo>
                      <a:lnTo>
                        <a:pt x="1539" y="48"/>
                      </a:lnTo>
                      <a:lnTo>
                        <a:pt x="1540" y="52"/>
                      </a:lnTo>
                      <a:lnTo>
                        <a:pt x="1542" y="56"/>
                      </a:lnTo>
                      <a:lnTo>
                        <a:pt x="1544" y="60"/>
                      </a:lnTo>
                      <a:lnTo>
                        <a:pt x="1546" y="63"/>
                      </a:lnTo>
                      <a:lnTo>
                        <a:pt x="1547" y="65"/>
                      </a:lnTo>
                      <a:lnTo>
                        <a:pt x="1549" y="65"/>
                      </a:lnTo>
                      <a:lnTo>
                        <a:pt x="1551" y="63"/>
                      </a:lnTo>
                      <a:lnTo>
                        <a:pt x="1552" y="61"/>
                      </a:lnTo>
                      <a:lnTo>
                        <a:pt x="1554" y="58"/>
                      </a:lnTo>
                      <a:lnTo>
                        <a:pt x="1556" y="55"/>
                      </a:lnTo>
                      <a:lnTo>
                        <a:pt x="1558" y="53"/>
                      </a:lnTo>
                      <a:lnTo>
                        <a:pt x="1559" y="51"/>
                      </a:lnTo>
                      <a:lnTo>
                        <a:pt x="1561" y="50"/>
                      </a:lnTo>
                      <a:lnTo>
                        <a:pt x="1562" y="50"/>
                      </a:lnTo>
                      <a:lnTo>
                        <a:pt x="1564" y="50"/>
                      </a:lnTo>
                      <a:lnTo>
                        <a:pt x="1566" y="51"/>
                      </a:lnTo>
                      <a:lnTo>
                        <a:pt x="1568" y="52"/>
                      </a:lnTo>
                      <a:lnTo>
                        <a:pt x="1570" y="52"/>
                      </a:lnTo>
                      <a:lnTo>
                        <a:pt x="1571" y="52"/>
                      </a:lnTo>
                      <a:lnTo>
                        <a:pt x="1573" y="52"/>
                      </a:lnTo>
                      <a:lnTo>
                        <a:pt x="1574" y="51"/>
                      </a:lnTo>
                      <a:lnTo>
                        <a:pt x="1576" y="51"/>
                      </a:lnTo>
                      <a:lnTo>
                        <a:pt x="1578" y="52"/>
                      </a:lnTo>
                      <a:lnTo>
                        <a:pt x="1580" y="53"/>
                      </a:lnTo>
                      <a:lnTo>
                        <a:pt x="1582" y="55"/>
                      </a:lnTo>
                      <a:lnTo>
                        <a:pt x="1583" y="58"/>
                      </a:lnTo>
                      <a:lnTo>
                        <a:pt x="1585" y="61"/>
                      </a:lnTo>
                      <a:lnTo>
                        <a:pt x="1586" y="64"/>
                      </a:lnTo>
                      <a:lnTo>
                        <a:pt x="1588" y="66"/>
                      </a:lnTo>
                      <a:lnTo>
                        <a:pt x="1590" y="68"/>
                      </a:lnTo>
                      <a:lnTo>
                        <a:pt x="1592" y="68"/>
                      </a:lnTo>
                      <a:lnTo>
                        <a:pt x="1593" y="68"/>
                      </a:lnTo>
                      <a:lnTo>
                        <a:pt x="1595" y="67"/>
                      </a:lnTo>
                      <a:lnTo>
                        <a:pt x="1597" y="66"/>
                      </a:lnTo>
                      <a:lnTo>
                        <a:pt x="1598" y="66"/>
                      </a:lnTo>
                      <a:lnTo>
                        <a:pt x="1600" y="65"/>
                      </a:lnTo>
                      <a:lnTo>
                        <a:pt x="1602" y="66"/>
                      </a:lnTo>
                      <a:lnTo>
                        <a:pt x="1604" y="66"/>
                      </a:lnTo>
                      <a:lnTo>
                        <a:pt x="1605" y="67"/>
                      </a:lnTo>
                      <a:lnTo>
                        <a:pt x="1607" y="67"/>
                      </a:lnTo>
                      <a:lnTo>
                        <a:pt x="1609" y="67"/>
                      </a:lnTo>
                      <a:lnTo>
                        <a:pt x="1610" y="65"/>
                      </a:lnTo>
                      <a:lnTo>
                        <a:pt x="1612" y="62"/>
                      </a:lnTo>
                      <a:lnTo>
                        <a:pt x="1614" y="59"/>
                      </a:lnTo>
                      <a:lnTo>
                        <a:pt x="1616" y="54"/>
                      </a:lnTo>
                      <a:lnTo>
                        <a:pt x="1617" y="50"/>
                      </a:lnTo>
                      <a:lnTo>
                        <a:pt x="1619" y="47"/>
                      </a:lnTo>
                      <a:lnTo>
                        <a:pt x="1621" y="45"/>
                      </a:lnTo>
                      <a:lnTo>
                        <a:pt x="1622" y="44"/>
                      </a:lnTo>
                      <a:lnTo>
                        <a:pt x="1624" y="46"/>
                      </a:lnTo>
                      <a:lnTo>
                        <a:pt x="1626" y="49"/>
                      </a:lnTo>
                      <a:lnTo>
                        <a:pt x="1628" y="53"/>
                      </a:lnTo>
                      <a:lnTo>
                        <a:pt x="1629" y="57"/>
                      </a:lnTo>
                      <a:lnTo>
                        <a:pt x="1631" y="60"/>
                      </a:lnTo>
                      <a:lnTo>
                        <a:pt x="1633" y="63"/>
                      </a:lnTo>
                      <a:lnTo>
                        <a:pt x="1634" y="64"/>
                      </a:lnTo>
                      <a:lnTo>
                        <a:pt x="1636" y="64"/>
                      </a:lnTo>
                      <a:lnTo>
                        <a:pt x="1638" y="63"/>
                      </a:lnTo>
                      <a:lnTo>
                        <a:pt x="1640" y="62"/>
                      </a:lnTo>
                      <a:lnTo>
                        <a:pt x="1641" y="61"/>
                      </a:lnTo>
                      <a:lnTo>
                        <a:pt x="1643" y="61"/>
                      </a:lnTo>
                      <a:lnTo>
                        <a:pt x="1645" y="61"/>
                      </a:lnTo>
                      <a:lnTo>
                        <a:pt x="1646" y="62"/>
                      </a:lnTo>
                      <a:lnTo>
                        <a:pt x="1648" y="64"/>
                      </a:lnTo>
                      <a:lnTo>
                        <a:pt x="1650" y="65"/>
                      </a:lnTo>
                      <a:lnTo>
                        <a:pt x="1652" y="65"/>
                      </a:lnTo>
                      <a:lnTo>
                        <a:pt x="1653" y="63"/>
                      </a:lnTo>
                      <a:lnTo>
                        <a:pt x="1655" y="60"/>
                      </a:lnTo>
                      <a:lnTo>
                        <a:pt x="1657" y="56"/>
                      </a:lnTo>
                      <a:lnTo>
                        <a:pt x="1658" y="50"/>
                      </a:lnTo>
                      <a:lnTo>
                        <a:pt x="1660" y="45"/>
                      </a:lnTo>
                      <a:lnTo>
                        <a:pt x="1662" y="40"/>
                      </a:lnTo>
                      <a:lnTo>
                        <a:pt x="1664" y="35"/>
                      </a:lnTo>
                      <a:lnTo>
                        <a:pt x="1665" y="33"/>
                      </a:lnTo>
                      <a:lnTo>
                        <a:pt x="1667" y="32"/>
                      </a:lnTo>
                      <a:lnTo>
                        <a:pt x="1669" y="33"/>
                      </a:lnTo>
                      <a:lnTo>
                        <a:pt x="1670" y="34"/>
                      </a:lnTo>
                      <a:lnTo>
                        <a:pt x="1672" y="36"/>
                      </a:lnTo>
                      <a:lnTo>
                        <a:pt x="1674" y="39"/>
                      </a:lnTo>
                      <a:lnTo>
                        <a:pt x="1676" y="40"/>
                      </a:lnTo>
                      <a:lnTo>
                        <a:pt x="1677" y="40"/>
                      </a:lnTo>
                      <a:lnTo>
                        <a:pt x="1679" y="39"/>
                      </a:lnTo>
                      <a:lnTo>
                        <a:pt x="1681" y="35"/>
                      </a:lnTo>
                      <a:lnTo>
                        <a:pt x="1682" y="31"/>
                      </a:lnTo>
                      <a:lnTo>
                        <a:pt x="1684" y="25"/>
                      </a:lnTo>
                      <a:lnTo>
                        <a:pt x="1686" y="19"/>
                      </a:lnTo>
                      <a:lnTo>
                        <a:pt x="1688" y="13"/>
                      </a:lnTo>
                      <a:lnTo>
                        <a:pt x="1689" y="8"/>
                      </a:lnTo>
                      <a:lnTo>
                        <a:pt x="1691" y="4"/>
                      </a:lnTo>
                      <a:lnTo>
                        <a:pt x="1693" y="3"/>
                      </a:lnTo>
                      <a:lnTo>
                        <a:pt x="1694" y="3"/>
                      </a:lnTo>
                      <a:lnTo>
                        <a:pt x="1696" y="5"/>
                      </a:lnTo>
                      <a:lnTo>
                        <a:pt x="1698" y="9"/>
                      </a:lnTo>
                      <a:lnTo>
                        <a:pt x="1700" y="13"/>
                      </a:lnTo>
                      <a:lnTo>
                        <a:pt x="1701" y="18"/>
                      </a:lnTo>
                      <a:lnTo>
                        <a:pt x="1703" y="22"/>
                      </a:lnTo>
                      <a:lnTo>
                        <a:pt x="1705" y="25"/>
                      </a:lnTo>
                      <a:lnTo>
                        <a:pt x="1706" y="26"/>
                      </a:lnTo>
                      <a:lnTo>
                        <a:pt x="1708" y="26"/>
                      </a:lnTo>
                      <a:lnTo>
                        <a:pt x="1710" y="25"/>
                      </a:lnTo>
                      <a:lnTo>
                        <a:pt x="1712" y="24"/>
                      </a:lnTo>
                      <a:lnTo>
                        <a:pt x="1713" y="24"/>
                      </a:lnTo>
                      <a:lnTo>
                        <a:pt x="1715" y="26"/>
                      </a:lnTo>
                      <a:lnTo>
                        <a:pt x="1717" y="29"/>
                      </a:lnTo>
                      <a:lnTo>
                        <a:pt x="1718" y="34"/>
                      </a:lnTo>
                      <a:lnTo>
                        <a:pt x="1720" y="40"/>
                      </a:lnTo>
                      <a:lnTo>
                        <a:pt x="1722" y="44"/>
                      </a:lnTo>
                      <a:lnTo>
                        <a:pt x="1723" y="47"/>
                      </a:lnTo>
                      <a:lnTo>
                        <a:pt x="1725" y="46"/>
                      </a:lnTo>
                      <a:lnTo>
                        <a:pt x="1727" y="42"/>
                      </a:lnTo>
                      <a:lnTo>
                        <a:pt x="1728" y="35"/>
                      </a:lnTo>
                      <a:lnTo>
                        <a:pt x="1730" y="26"/>
                      </a:lnTo>
                      <a:lnTo>
                        <a:pt x="1732" y="17"/>
                      </a:lnTo>
                      <a:lnTo>
                        <a:pt x="1734" y="8"/>
                      </a:lnTo>
                      <a:lnTo>
                        <a:pt x="1735" y="2"/>
                      </a:lnTo>
                      <a:lnTo>
                        <a:pt x="1737" y="0"/>
                      </a:lnTo>
                      <a:lnTo>
                        <a:pt x="1739" y="1"/>
                      </a:lnTo>
                      <a:lnTo>
                        <a:pt x="1740" y="6"/>
                      </a:lnTo>
                      <a:lnTo>
                        <a:pt x="1742" y="12"/>
                      </a:lnTo>
                      <a:lnTo>
                        <a:pt x="1744" y="19"/>
                      </a:lnTo>
                      <a:lnTo>
                        <a:pt x="1746" y="26"/>
                      </a:lnTo>
                      <a:lnTo>
                        <a:pt x="1747" y="30"/>
                      </a:lnTo>
                      <a:lnTo>
                        <a:pt x="1749" y="31"/>
                      </a:lnTo>
                      <a:lnTo>
                        <a:pt x="1751" y="31"/>
                      </a:lnTo>
                      <a:lnTo>
                        <a:pt x="1752" y="28"/>
                      </a:lnTo>
                      <a:lnTo>
                        <a:pt x="1754" y="25"/>
                      </a:lnTo>
                      <a:lnTo>
                        <a:pt x="1756" y="23"/>
                      </a:lnTo>
                      <a:lnTo>
                        <a:pt x="1758" y="22"/>
                      </a:lnTo>
                      <a:lnTo>
                        <a:pt x="1759" y="23"/>
                      </a:lnTo>
                      <a:lnTo>
                        <a:pt x="1761" y="25"/>
                      </a:lnTo>
                      <a:lnTo>
                        <a:pt x="1763" y="29"/>
                      </a:lnTo>
                      <a:lnTo>
                        <a:pt x="1764" y="32"/>
                      </a:lnTo>
                      <a:lnTo>
                        <a:pt x="1766" y="35"/>
                      </a:lnTo>
                      <a:lnTo>
                        <a:pt x="1768" y="36"/>
                      </a:lnTo>
                      <a:lnTo>
                        <a:pt x="1769" y="36"/>
                      </a:lnTo>
                      <a:lnTo>
                        <a:pt x="1771" y="35"/>
                      </a:lnTo>
                      <a:lnTo>
                        <a:pt x="1773" y="34"/>
                      </a:lnTo>
                      <a:lnTo>
                        <a:pt x="1775" y="33"/>
                      </a:lnTo>
                      <a:lnTo>
                        <a:pt x="1776" y="32"/>
                      </a:lnTo>
                      <a:lnTo>
                        <a:pt x="1778" y="32"/>
                      </a:lnTo>
                      <a:lnTo>
                        <a:pt x="1780" y="33"/>
                      </a:lnTo>
                      <a:lnTo>
                        <a:pt x="1781" y="34"/>
                      </a:lnTo>
                      <a:lnTo>
                        <a:pt x="1783" y="36"/>
                      </a:lnTo>
                      <a:lnTo>
                        <a:pt x="1785" y="37"/>
                      </a:lnTo>
                      <a:lnTo>
                        <a:pt x="1787" y="39"/>
                      </a:lnTo>
                      <a:lnTo>
                        <a:pt x="1788" y="40"/>
                      </a:lnTo>
                      <a:lnTo>
                        <a:pt x="1790" y="41"/>
                      </a:lnTo>
                      <a:lnTo>
                        <a:pt x="1792" y="42"/>
                      </a:lnTo>
                      <a:lnTo>
                        <a:pt x="1793" y="45"/>
                      </a:lnTo>
                      <a:lnTo>
                        <a:pt x="1795" y="49"/>
                      </a:lnTo>
                      <a:lnTo>
                        <a:pt x="1797" y="54"/>
                      </a:lnTo>
                      <a:lnTo>
                        <a:pt x="1799" y="59"/>
                      </a:lnTo>
                      <a:lnTo>
                        <a:pt x="1800" y="64"/>
                      </a:lnTo>
                      <a:lnTo>
                        <a:pt x="1802" y="68"/>
                      </a:lnTo>
                      <a:lnTo>
                        <a:pt x="1804" y="71"/>
                      </a:lnTo>
                      <a:lnTo>
                        <a:pt x="1805" y="71"/>
                      </a:lnTo>
                      <a:lnTo>
                        <a:pt x="1807" y="69"/>
                      </a:lnTo>
                      <a:lnTo>
                        <a:pt x="1809" y="65"/>
                      </a:lnTo>
                      <a:lnTo>
                        <a:pt x="1811" y="59"/>
                      </a:lnTo>
                      <a:lnTo>
                        <a:pt x="1812" y="52"/>
                      </a:lnTo>
                      <a:lnTo>
                        <a:pt x="1814" y="45"/>
                      </a:lnTo>
                      <a:lnTo>
                        <a:pt x="1816" y="38"/>
                      </a:lnTo>
                      <a:lnTo>
                        <a:pt x="1817" y="33"/>
                      </a:lnTo>
                      <a:lnTo>
                        <a:pt x="1819" y="28"/>
                      </a:lnTo>
                      <a:lnTo>
                        <a:pt x="1821" y="25"/>
                      </a:lnTo>
                      <a:lnTo>
                        <a:pt x="1823" y="23"/>
                      </a:lnTo>
                      <a:lnTo>
                        <a:pt x="1824" y="23"/>
                      </a:lnTo>
                      <a:lnTo>
                        <a:pt x="1826" y="24"/>
                      </a:lnTo>
                      <a:lnTo>
                        <a:pt x="1828" y="26"/>
                      </a:lnTo>
                      <a:lnTo>
                        <a:pt x="1829" y="29"/>
                      </a:lnTo>
                      <a:lnTo>
                        <a:pt x="1831" y="33"/>
                      </a:lnTo>
                      <a:lnTo>
                        <a:pt x="1833" y="36"/>
                      </a:lnTo>
                      <a:lnTo>
                        <a:pt x="1835" y="39"/>
                      </a:lnTo>
                      <a:lnTo>
                        <a:pt x="1836" y="41"/>
                      </a:lnTo>
                      <a:lnTo>
                        <a:pt x="1838" y="41"/>
                      </a:lnTo>
                      <a:lnTo>
                        <a:pt x="1840" y="39"/>
                      </a:lnTo>
                      <a:lnTo>
                        <a:pt x="1841" y="35"/>
                      </a:lnTo>
                      <a:lnTo>
                        <a:pt x="1843" y="31"/>
                      </a:lnTo>
                      <a:lnTo>
                        <a:pt x="1845" y="27"/>
                      </a:lnTo>
                      <a:lnTo>
                        <a:pt x="1847" y="23"/>
                      </a:lnTo>
                      <a:lnTo>
                        <a:pt x="1848" y="21"/>
                      </a:lnTo>
                      <a:lnTo>
                        <a:pt x="1850" y="22"/>
                      </a:lnTo>
                      <a:lnTo>
                        <a:pt x="1851" y="25"/>
                      </a:lnTo>
                      <a:lnTo>
                        <a:pt x="1853" y="30"/>
                      </a:lnTo>
                      <a:lnTo>
                        <a:pt x="1855" y="36"/>
                      </a:lnTo>
                      <a:lnTo>
                        <a:pt x="1857" y="42"/>
                      </a:lnTo>
                      <a:lnTo>
                        <a:pt x="1859" y="46"/>
                      </a:lnTo>
                      <a:lnTo>
                        <a:pt x="1860" y="49"/>
                      </a:lnTo>
                      <a:lnTo>
                        <a:pt x="1862" y="48"/>
                      </a:lnTo>
                      <a:lnTo>
                        <a:pt x="1863" y="46"/>
                      </a:lnTo>
                      <a:lnTo>
                        <a:pt x="1865" y="43"/>
                      </a:lnTo>
                      <a:lnTo>
                        <a:pt x="1867" y="39"/>
                      </a:lnTo>
                      <a:lnTo>
                        <a:pt x="1869" y="35"/>
                      </a:lnTo>
                      <a:lnTo>
                        <a:pt x="1871" y="33"/>
                      </a:lnTo>
                      <a:lnTo>
                        <a:pt x="1872" y="34"/>
                      </a:lnTo>
                      <a:lnTo>
                        <a:pt x="1874" y="36"/>
                      </a:lnTo>
                      <a:lnTo>
                        <a:pt x="1875" y="40"/>
                      </a:lnTo>
                      <a:lnTo>
                        <a:pt x="1877" y="44"/>
                      </a:lnTo>
                      <a:lnTo>
                        <a:pt x="1879" y="48"/>
                      </a:lnTo>
                      <a:lnTo>
                        <a:pt x="1881" y="52"/>
                      </a:lnTo>
                      <a:lnTo>
                        <a:pt x="1883" y="54"/>
                      </a:lnTo>
                      <a:lnTo>
                        <a:pt x="1884" y="54"/>
                      </a:lnTo>
                      <a:lnTo>
                        <a:pt x="1886" y="53"/>
                      </a:lnTo>
                      <a:lnTo>
                        <a:pt x="1887" y="51"/>
                      </a:lnTo>
                      <a:lnTo>
                        <a:pt x="1889" y="48"/>
                      </a:lnTo>
                      <a:lnTo>
                        <a:pt x="1891" y="46"/>
                      </a:lnTo>
                      <a:lnTo>
                        <a:pt x="1893" y="43"/>
                      </a:lnTo>
                      <a:lnTo>
                        <a:pt x="1895" y="40"/>
                      </a:lnTo>
                      <a:lnTo>
                        <a:pt x="1896" y="39"/>
                      </a:lnTo>
                      <a:lnTo>
                        <a:pt x="1898" y="37"/>
                      </a:lnTo>
                      <a:lnTo>
                        <a:pt x="1899" y="36"/>
                      </a:lnTo>
                      <a:lnTo>
                        <a:pt x="1901" y="36"/>
                      </a:lnTo>
                      <a:lnTo>
                        <a:pt x="1903" y="36"/>
                      </a:lnTo>
                      <a:lnTo>
                        <a:pt x="1905" y="37"/>
                      </a:lnTo>
                      <a:lnTo>
                        <a:pt x="1906" y="39"/>
                      </a:lnTo>
                      <a:lnTo>
                        <a:pt x="1908" y="41"/>
                      </a:lnTo>
                      <a:lnTo>
                        <a:pt x="1910" y="43"/>
                      </a:lnTo>
                      <a:lnTo>
                        <a:pt x="1911" y="46"/>
                      </a:lnTo>
                      <a:lnTo>
                        <a:pt x="1913" y="47"/>
                      </a:lnTo>
                      <a:lnTo>
                        <a:pt x="1915" y="47"/>
                      </a:lnTo>
                      <a:lnTo>
                        <a:pt x="1917" y="47"/>
                      </a:lnTo>
                      <a:lnTo>
                        <a:pt x="1918" y="46"/>
                      </a:lnTo>
                      <a:lnTo>
                        <a:pt x="1920" y="45"/>
                      </a:lnTo>
                      <a:lnTo>
                        <a:pt x="1922" y="44"/>
                      </a:lnTo>
                      <a:lnTo>
                        <a:pt x="1923" y="44"/>
                      </a:lnTo>
                      <a:lnTo>
                        <a:pt x="1925" y="47"/>
                      </a:lnTo>
                      <a:lnTo>
                        <a:pt x="1927" y="50"/>
                      </a:lnTo>
                      <a:lnTo>
                        <a:pt x="1929" y="55"/>
                      </a:lnTo>
                      <a:lnTo>
                        <a:pt x="1930" y="60"/>
                      </a:lnTo>
                      <a:lnTo>
                        <a:pt x="1932" y="66"/>
                      </a:lnTo>
                      <a:lnTo>
                        <a:pt x="1934" y="69"/>
                      </a:lnTo>
                      <a:lnTo>
                        <a:pt x="1935" y="72"/>
                      </a:lnTo>
                      <a:lnTo>
                        <a:pt x="1937" y="71"/>
                      </a:lnTo>
                      <a:lnTo>
                        <a:pt x="1939" y="69"/>
                      </a:lnTo>
                      <a:lnTo>
                        <a:pt x="1941" y="65"/>
                      </a:lnTo>
                      <a:lnTo>
                        <a:pt x="1942" y="59"/>
                      </a:lnTo>
                      <a:lnTo>
                        <a:pt x="1944" y="54"/>
                      </a:lnTo>
                      <a:lnTo>
                        <a:pt x="1946" y="51"/>
                      </a:lnTo>
                      <a:lnTo>
                        <a:pt x="1947" y="49"/>
                      </a:lnTo>
                      <a:lnTo>
                        <a:pt x="1949" y="48"/>
                      </a:lnTo>
                      <a:lnTo>
                        <a:pt x="1951" y="49"/>
                      </a:lnTo>
                      <a:lnTo>
                        <a:pt x="1953" y="51"/>
                      </a:lnTo>
                      <a:lnTo>
                        <a:pt x="1954" y="53"/>
                      </a:lnTo>
                      <a:lnTo>
                        <a:pt x="1956" y="53"/>
                      </a:lnTo>
                      <a:lnTo>
                        <a:pt x="1958" y="52"/>
                      </a:lnTo>
                      <a:lnTo>
                        <a:pt x="1959" y="50"/>
                      </a:lnTo>
                      <a:lnTo>
                        <a:pt x="1961" y="47"/>
                      </a:lnTo>
                      <a:lnTo>
                        <a:pt x="1963" y="42"/>
                      </a:lnTo>
                      <a:lnTo>
                        <a:pt x="1964" y="39"/>
                      </a:lnTo>
                      <a:lnTo>
                        <a:pt x="1966" y="36"/>
                      </a:lnTo>
                      <a:lnTo>
                        <a:pt x="1968" y="35"/>
                      </a:lnTo>
                      <a:lnTo>
                        <a:pt x="1970" y="35"/>
                      </a:lnTo>
                      <a:lnTo>
                        <a:pt x="1971" y="36"/>
                      </a:lnTo>
                      <a:lnTo>
                        <a:pt x="1973" y="39"/>
                      </a:lnTo>
                      <a:lnTo>
                        <a:pt x="1975" y="42"/>
                      </a:lnTo>
                      <a:lnTo>
                        <a:pt x="1976" y="45"/>
                      </a:lnTo>
                      <a:lnTo>
                        <a:pt x="1978" y="47"/>
                      </a:lnTo>
                      <a:lnTo>
                        <a:pt x="1980" y="47"/>
                      </a:lnTo>
                      <a:lnTo>
                        <a:pt x="1982" y="47"/>
                      </a:lnTo>
                      <a:lnTo>
                        <a:pt x="1983" y="46"/>
                      </a:lnTo>
                      <a:lnTo>
                        <a:pt x="1985" y="44"/>
                      </a:lnTo>
                      <a:lnTo>
                        <a:pt x="1987" y="43"/>
                      </a:lnTo>
                      <a:lnTo>
                        <a:pt x="1988" y="42"/>
                      </a:lnTo>
                      <a:lnTo>
                        <a:pt x="1990" y="43"/>
                      </a:lnTo>
                      <a:lnTo>
                        <a:pt x="1992" y="44"/>
                      </a:lnTo>
                      <a:lnTo>
                        <a:pt x="1994" y="46"/>
                      </a:lnTo>
                      <a:lnTo>
                        <a:pt x="1995" y="49"/>
                      </a:lnTo>
                      <a:lnTo>
                        <a:pt x="1997" y="52"/>
                      </a:lnTo>
                      <a:lnTo>
                        <a:pt x="1999" y="55"/>
                      </a:lnTo>
                      <a:lnTo>
                        <a:pt x="2000" y="57"/>
                      </a:lnTo>
                      <a:lnTo>
                        <a:pt x="2002" y="58"/>
                      </a:lnTo>
                      <a:lnTo>
                        <a:pt x="2004" y="58"/>
                      </a:lnTo>
                      <a:lnTo>
                        <a:pt x="2006" y="57"/>
                      </a:lnTo>
                      <a:lnTo>
                        <a:pt x="2007" y="55"/>
                      </a:lnTo>
                      <a:lnTo>
                        <a:pt x="2009" y="53"/>
                      </a:lnTo>
                      <a:lnTo>
                        <a:pt x="2010" y="50"/>
                      </a:lnTo>
                      <a:lnTo>
                        <a:pt x="2012" y="49"/>
                      </a:lnTo>
                      <a:lnTo>
                        <a:pt x="2014" y="48"/>
                      </a:lnTo>
                      <a:lnTo>
                        <a:pt x="2016" y="48"/>
                      </a:lnTo>
                      <a:lnTo>
                        <a:pt x="2018" y="50"/>
                      </a:lnTo>
                      <a:lnTo>
                        <a:pt x="2019" y="53"/>
                      </a:lnTo>
                      <a:lnTo>
                        <a:pt x="2021" y="58"/>
                      </a:lnTo>
                      <a:lnTo>
                        <a:pt x="2022" y="64"/>
                      </a:lnTo>
                      <a:lnTo>
                        <a:pt x="2024" y="69"/>
                      </a:lnTo>
                      <a:lnTo>
                        <a:pt x="2026" y="74"/>
                      </a:lnTo>
                      <a:lnTo>
                        <a:pt x="2028" y="79"/>
                      </a:lnTo>
                      <a:lnTo>
                        <a:pt x="2029" y="82"/>
                      </a:lnTo>
                      <a:lnTo>
                        <a:pt x="2031" y="84"/>
                      </a:lnTo>
                      <a:lnTo>
                        <a:pt x="2033" y="85"/>
                      </a:lnTo>
                      <a:lnTo>
                        <a:pt x="2034" y="85"/>
                      </a:lnTo>
                      <a:lnTo>
                        <a:pt x="2036" y="85"/>
                      </a:lnTo>
                      <a:lnTo>
                        <a:pt x="2038" y="84"/>
                      </a:lnTo>
                      <a:lnTo>
                        <a:pt x="2040" y="84"/>
                      </a:lnTo>
                      <a:lnTo>
                        <a:pt x="2041" y="84"/>
                      </a:lnTo>
                      <a:lnTo>
                        <a:pt x="2043" y="83"/>
                      </a:lnTo>
                      <a:lnTo>
                        <a:pt x="2045" y="83"/>
                      </a:lnTo>
                      <a:lnTo>
                        <a:pt x="2046" y="83"/>
                      </a:lnTo>
                      <a:lnTo>
                        <a:pt x="2048" y="82"/>
                      </a:lnTo>
                      <a:lnTo>
                        <a:pt x="2050" y="81"/>
                      </a:lnTo>
                      <a:lnTo>
                        <a:pt x="2052" y="81"/>
                      </a:lnTo>
                      <a:lnTo>
                        <a:pt x="2053" y="80"/>
                      </a:lnTo>
                      <a:lnTo>
                        <a:pt x="2055" y="80"/>
                      </a:lnTo>
                      <a:lnTo>
                        <a:pt x="2057" y="81"/>
                      </a:lnTo>
                      <a:lnTo>
                        <a:pt x="2058" y="82"/>
                      </a:lnTo>
                      <a:lnTo>
                        <a:pt x="2060" y="82"/>
                      </a:lnTo>
                      <a:lnTo>
                        <a:pt x="2062" y="83"/>
                      </a:lnTo>
                      <a:lnTo>
                        <a:pt x="2064" y="82"/>
                      </a:lnTo>
                      <a:lnTo>
                        <a:pt x="2065" y="80"/>
                      </a:lnTo>
                      <a:lnTo>
                        <a:pt x="2067" y="76"/>
                      </a:lnTo>
                      <a:lnTo>
                        <a:pt x="2069" y="72"/>
                      </a:lnTo>
                      <a:lnTo>
                        <a:pt x="2070" y="67"/>
                      </a:lnTo>
                      <a:lnTo>
                        <a:pt x="2072" y="62"/>
                      </a:lnTo>
                      <a:lnTo>
                        <a:pt x="2074" y="59"/>
                      </a:lnTo>
                      <a:lnTo>
                        <a:pt x="2076" y="57"/>
                      </a:lnTo>
                      <a:lnTo>
                        <a:pt x="2077" y="57"/>
                      </a:lnTo>
                      <a:lnTo>
                        <a:pt x="2079" y="59"/>
                      </a:lnTo>
                      <a:lnTo>
                        <a:pt x="2081" y="62"/>
                      </a:lnTo>
                      <a:lnTo>
                        <a:pt x="2082" y="66"/>
                      </a:lnTo>
                      <a:lnTo>
                        <a:pt x="2084" y="69"/>
                      </a:lnTo>
                      <a:lnTo>
                        <a:pt x="2086" y="72"/>
                      </a:lnTo>
                      <a:lnTo>
                        <a:pt x="2088" y="73"/>
                      </a:lnTo>
                      <a:lnTo>
                        <a:pt x="2089" y="72"/>
                      </a:lnTo>
                      <a:lnTo>
                        <a:pt x="2091" y="69"/>
                      </a:lnTo>
                      <a:lnTo>
                        <a:pt x="2093" y="66"/>
                      </a:lnTo>
                      <a:lnTo>
                        <a:pt x="2094" y="63"/>
                      </a:lnTo>
                      <a:lnTo>
                        <a:pt x="2096" y="61"/>
                      </a:lnTo>
                      <a:lnTo>
                        <a:pt x="2098" y="61"/>
                      </a:lnTo>
                      <a:lnTo>
                        <a:pt x="2100" y="62"/>
                      </a:lnTo>
                      <a:lnTo>
                        <a:pt x="2101" y="66"/>
                      </a:lnTo>
                      <a:lnTo>
                        <a:pt x="2103" y="69"/>
                      </a:lnTo>
                      <a:lnTo>
                        <a:pt x="2105" y="73"/>
                      </a:lnTo>
                      <a:lnTo>
                        <a:pt x="2106" y="76"/>
                      </a:lnTo>
                      <a:lnTo>
                        <a:pt x="2108" y="78"/>
                      </a:lnTo>
                      <a:lnTo>
                        <a:pt x="2110" y="77"/>
                      </a:lnTo>
                      <a:lnTo>
                        <a:pt x="2112" y="75"/>
                      </a:lnTo>
                      <a:lnTo>
                        <a:pt x="2113" y="72"/>
                      </a:lnTo>
                      <a:lnTo>
                        <a:pt x="2115" y="70"/>
                      </a:lnTo>
                      <a:lnTo>
                        <a:pt x="2117" y="69"/>
                      </a:lnTo>
                      <a:lnTo>
                        <a:pt x="2118" y="70"/>
                      </a:lnTo>
                      <a:lnTo>
                        <a:pt x="2120" y="73"/>
                      </a:lnTo>
                      <a:lnTo>
                        <a:pt x="2122" y="79"/>
                      </a:lnTo>
                      <a:lnTo>
                        <a:pt x="2124" y="86"/>
                      </a:lnTo>
                      <a:lnTo>
                        <a:pt x="2125" y="94"/>
                      </a:lnTo>
                      <a:lnTo>
                        <a:pt x="2127" y="101"/>
                      </a:lnTo>
                      <a:lnTo>
                        <a:pt x="2129" y="105"/>
                      </a:lnTo>
                      <a:lnTo>
                        <a:pt x="2130" y="106"/>
                      </a:lnTo>
                      <a:lnTo>
                        <a:pt x="2132" y="103"/>
                      </a:lnTo>
                      <a:lnTo>
                        <a:pt x="2134" y="98"/>
                      </a:lnTo>
                      <a:lnTo>
                        <a:pt x="2136" y="90"/>
                      </a:lnTo>
                      <a:lnTo>
                        <a:pt x="2137" y="80"/>
                      </a:lnTo>
                      <a:lnTo>
                        <a:pt x="2139" y="72"/>
                      </a:lnTo>
                      <a:lnTo>
                        <a:pt x="2141" y="64"/>
                      </a:lnTo>
                      <a:lnTo>
                        <a:pt x="2142" y="59"/>
                      </a:lnTo>
                      <a:lnTo>
                        <a:pt x="2144" y="57"/>
                      </a:lnTo>
                      <a:lnTo>
                        <a:pt x="2146" y="57"/>
                      </a:lnTo>
                      <a:lnTo>
                        <a:pt x="2148" y="60"/>
                      </a:lnTo>
                      <a:lnTo>
                        <a:pt x="2149" y="65"/>
                      </a:lnTo>
                      <a:lnTo>
                        <a:pt x="2151" y="70"/>
                      </a:lnTo>
                      <a:lnTo>
                        <a:pt x="2153" y="75"/>
                      </a:lnTo>
                      <a:lnTo>
                        <a:pt x="2154" y="80"/>
                      </a:lnTo>
                      <a:lnTo>
                        <a:pt x="2156" y="83"/>
                      </a:lnTo>
                      <a:lnTo>
                        <a:pt x="2158" y="85"/>
                      </a:lnTo>
                      <a:lnTo>
                        <a:pt x="2160" y="85"/>
                      </a:lnTo>
                      <a:lnTo>
                        <a:pt x="2161" y="83"/>
                      </a:lnTo>
                      <a:lnTo>
                        <a:pt x="2163" y="79"/>
                      </a:lnTo>
                      <a:lnTo>
                        <a:pt x="2164" y="74"/>
                      </a:lnTo>
                      <a:lnTo>
                        <a:pt x="2166" y="68"/>
                      </a:lnTo>
                      <a:lnTo>
                        <a:pt x="2168" y="62"/>
                      </a:lnTo>
                      <a:lnTo>
                        <a:pt x="2170" y="57"/>
                      </a:lnTo>
                      <a:lnTo>
                        <a:pt x="2171" y="52"/>
                      </a:lnTo>
                      <a:lnTo>
                        <a:pt x="2173" y="50"/>
                      </a:lnTo>
                      <a:lnTo>
                        <a:pt x="2175" y="49"/>
                      </a:lnTo>
                      <a:lnTo>
                        <a:pt x="2176" y="50"/>
                      </a:lnTo>
                      <a:lnTo>
                        <a:pt x="2178" y="54"/>
                      </a:lnTo>
                      <a:lnTo>
                        <a:pt x="2180" y="58"/>
                      </a:lnTo>
                      <a:lnTo>
                        <a:pt x="2182" y="62"/>
                      </a:lnTo>
                      <a:lnTo>
                        <a:pt x="2183" y="66"/>
                      </a:lnTo>
                      <a:lnTo>
                        <a:pt x="2185" y="68"/>
                      </a:lnTo>
                      <a:lnTo>
                        <a:pt x="2187" y="70"/>
                      </a:lnTo>
                      <a:lnTo>
                        <a:pt x="2188" y="69"/>
                      </a:lnTo>
                      <a:lnTo>
                        <a:pt x="2190" y="67"/>
                      </a:lnTo>
                      <a:lnTo>
                        <a:pt x="2192" y="65"/>
                      </a:lnTo>
                      <a:lnTo>
                        <a:pt x="2194" y="62"/>
                      </a:lnTo>
                      <a:lnTo>
                        <a:pt x="2195" y="59"/>
                      </a:lnTo>
                      <a:lnTo>
                        <a:pt x="2197" y="57"/>
                      </a:lnTo>
                      <a:lnTo>
                        <a:pt x="2199" y="56"/>
                      </a:lnTo>
                      <a:lnTo>
                        <a:pt x="2200" y="57"/>
                      </a:lnTo>
                      <a:lnTo>
                        <a:pt x="2202" y="59"/>
                      </a:lnTo>
                      <a:lnTo>
                        <a:pt x="2204" y="61"/>
                      </a:lnTo>
                      <a:lnTo>
                        <a:pt x="2206" y="65"/>
                      </a:lnTo>
                      <a:lnTo>
                        <a:pt x="2207" y="70"/>
                      </a:lnTo>
                      <a:lnTo>
                        <a:pt x="2209" y="74"/>
                      </a:lnTo>
                      <a:lnTo>
                        <a:pt x="2211" y="78"/>
                      </a:lnTo>
                      <a:lnTo>
                        <a:pt x="2212" y="81"/>
                      </a:lnTo>
                      <a:lnTo>
                        <a:pt x="2214" y="82"/>
                      </a:lnTo>
                      <a:lnTo>
                        <a:pt x="2216" y="81"/>
                      </a:lnTo>
                      <a:lnTo>
                        <a:pt x="2217" y="77"/>
                      </a:lnTo>
                      <a:lnTo>
                        <a:pt x="2219" y="71"/>
                      </a:lnTo>
                      <a:lnTo>
                        <a:pt x="2221" y="64"/>
                      </a:lnTo>
                      <a:lnTo>
                        <a:pt x="2223" y="56"/>
                      </a:lnTo>
                      <a:lnTo>
                        <a:pt x="2224" y="49"/>
                      </a:lnTo>
                      <a:lnTo>
                        <a:pt x="2226" y="44"/>
                      </a:lnTo>
                      <a:lnTo>
                        <a:pt x="2228" y="42"/>
                      </a:lnTo>
                      <a:lnTo>
                        <a:pt x="2229" y="44"/>
                      </a:lnTo>
                      <a:lnTo>
                        <a:pt x="2231" y="49"/>
                      </a:lnTo>
                      <a:lnTo>
                        <a:pt x="2233" y="57"/>
                      </a:lnTo>
                      <a:lnTo>
                        <a:pt x="2235" y="66"/>
                      </a:lnTo>
                      <a:lnTo>
                        <a:pt x="2236" y="75"/>
                      </a:lnTo>
                      <a:lnTo>
                        <a:pt x="2238" y="82"/>
                      </a:lnTo>
                      <a:lnTo>
                        <a:pt x="2240" y="86"/>
                      </a:lnTo>
                      <a:lnTo>
                        <a:pt x="2241" y="86"/>
                      </a:lnTo>
                      <a:lnTo>
                        <a:pt x="2243" y="83"/>
                      </a:lnTo>
                      <a:lnTo>
                        <a:pt x="2245" y="76"/>
                      </a:lnTo>
                      <a:lnTo>
                        <a:pt x="2247" y="68"/>
                      </a:lnTo>
                      <a:lnTo>
                        <a:pt x="2248" y="60"/>
                      </a:lnTo>
                      <a:lnTo>
                        <a:pt x="2250" y="53"/>
                      </a:lnTo>
                      <a:lnTo>
                        <a:pt x="2252" y="48"/>
                      </a:lnTo>
                      <a:lnTo>
                        <a:pt x="2253" y="47"/>
                      </a:lnTo>
                      <a:lnTo>
                        <a:pt x="2255" y="47"/>
                      </a:lnTo>
                      <a:lnTo>
                        <a:pt x="2257" y="50"/>
                      </a:lnTo>
                      <a:lnTo>
                        <a:pt x="2259" y="55"/>
                      </a:lnTo>
                      <a:lnTo>
                        <a:pt x="2260" y="59"/>
                      </a:lnTo>
                      <a:lnTo>
                        <a:pt x="2262" y="64"/>
                      </a:lnTo>
                      <a:lnTo>
                        <a:pt x="2264" y="68"/>
                      </a:lnTo>
                      <a:lnTo>
                        <a:pt x="2265" y="72"/>
                      </a:lnTo>
                      <a:lnTo>
                        <a:pt x="2267" y="75"/>
                      </a:lnTo>
                      <a:lnTo>
                        <a:pt x="2269" y="77"/>
                      </a:lnTo>
                      <a:lnTo>
                        <a:pt x="2271" y="78"/>
                      </a:lnTo>
                      <a:lnTo>
                        <a:pt x="2272" y="79"/>
                      </a:lnTo>
                      <a:lnTo>
                        <a:pt x="2274" y="78"/>
                      </a:lnTo>
                      <a:lnTo>
                        <a:pt x="2276" y="76"/>
                      </a:lnTo>
                      <a:lnTo>
                        <a:pt x="2277" y="73"/>
                      </a:lnTo>
                      <a:lnTo>
                        <a:pt x="2279" y="69"/>
                      </a:lnTo>
                      <a:lnTo>
                        <a:pt x="2281" y="66"/>
                      </a:lnTo>
                      <a:lnTo>
                        <a:pt x="2283" y="62"/>
                      </a:lnTo>
                      <a:lnTo>
                        <a:pt x="2284" y="61"/>
                      </a:lnTo>
                      <a:lnTo>
                        <a:pt x="2286" y="61"/>
                      </a:lnTo>
                      <a:lnTo>
                        <a:pt x="2288" y="64"/>
                      </a:lnTo>
                      <a:lnTo>
                        <a:pt x="2289" y="68"/>
                      </a:lnTo>
                      <a:lnTo>
                        <a:pt x="2291" y="74"/>
                      </a:lnTo>
                      <a:lnTo>
                        <a:pt x="2293" y="79"/>
                      </a:lnTo>
                      <a:lnTo>
                        <a:pt x="2295" y="84"/>
                      </a:lnTo>
                      <a:lnTo>
                        <a:pt x="2296" y="86"/>
                      </a:lnTo>
                      <a:lnTo>
                        <a:pt x="2298" y="85"/>
                      </a:lnTo>
                      <a:lnTo>
                        <a:pt x="2299" y="82"/>
                      </a:lnTo>
                      <a:lnTo>
                        <a:pt x="2301" y="76"/>
                      </a:lnTo>
                      <a:lnTo>
                        <a:pt x="2303" y="70"/>
                      </a:lnTo>
                      <a:lnTo>
                        <a:pt x="2305" y="64"/>
                      </a:lnTo>
                      <a:lnTo>
                        <a:pt x="2307" y="59"/>
                      </a:lnTo>
                      <a:lnTo>
                        <a:pt x="2308" y="57"/>
                      </a:lnTo>
                      <a:lnTo>
                        <a:pt x="2310" y="57"/>
                      </a:lnTo>
                      <a:lnTo>
                        <a:pt x="2311" y="60"/>
                      </a:lnTo>
                      <a:lnTo>
                        <a:pt x="2313" y="65"/>
                      </a:lnTo>
                      <a:lnTo>
                        <a:pt x="2315" y="69"/>
                      </a:lnTo>
                      <a:lnTo>
                        <a:pt x="2317" y="73"/>
                      </a:lnTo>
                      <a:lnTo>
                        <a:pt x="2319" y="76"/>
                      </a:lnTo>
                      <a:lnTo>
                        <a:pt x="2320" y="77"/>
                      </a:lnTo>
                      <a:lnTo>
                        <a:pt x="2322" y="76"/>
                      </a:lnTo>
                      <a:lnTo>
                        <a:pt x="2323" y="75"/>
                      </a:lnTo>
                      <a:lnTo>
                        <a:pt x="2325" y="73"/>
                      </a:lnTo>
                      <a:lnTo>
                        <a:pt x="2327" y="73"/>
                      </a:lnTo>
                      <a:lnTo>
                        <a:pt x="2329" y="75"/>
                      </a:lnTo>
                      <a:lnTo>
                        <a:pt x="2331" y="78"/>
                      </a:lnTo>
                      <a:lnTo>
                        <a:pt x="2332" y="83"/>
                      </a:lnTo>
                      <a:lnTo>
                        <a:pt x="2334" y="89"/>
                      </a:lnTo>
                      <a:lnTo>
                        <a:pt x="2335" y="93"/>
                      </a:lnTo>
                      <a:lnTo>
                        <a:pt x="2337" y="97"/>
                      </a:lnTo>
                      <a:lnTo>
                        <a:pt x="2339" y="98"/>
                      </a:lnTo>
                      <a:lnTo>
                        <a:pt x="2341" y="97"/>
                      </a:lnTo>
                      <a:lnTo>
                        <a:pt x="2342" y="93"/>
                      </a:lnTo>
                      <a:lnTo>
                        <a:pt x="2344" y="88"/>
                      </a:lnTo>
                      <a:lnTo>
                        <a:pt x="2346" y="82"/>
                      </a:lnTo>
                      <a:lnTo>
                        <a:pt x="2347" y="77"/>
                      </a:lnTo>
                      <a:lnTo>
                        <a:pt x="2349" y="72"/>
                      </a:lnTo>
                      <a:lnTo>
                        <a:pt x="2351" y="69"/>
                      </a:lnTo>
                      <a:lnTo>
                        <a:pt x="2353" y="67"/>
                      </a:lnTo>
                      <a:lnTo>
                        <a:pt x="2354" y="66"/>
                      </a:lnTo>
                      <a:lnTo>
                        <a:pt x="2356" y="66"/>
                      </a:lnTo>
                      <a:lnTo>
                        <a:pt x="2358" y="65"/>
                      </a:lnTo>
                      <a:lnTo>
                        <a:pt x="2359" y="64"/>
                      </a:lnTo>
                      <a:lnTo>
                        <a:pt x="2361" y="62"/>
                      </a:lnTo>
                      <a:lnTo>
                        <a:pt x="2363" y="60"/>
                      </a:lnTo>
                      <a:lnTo>
                        <a:pt x="2365" y="57"/>
                      </a:lnTo>
                      <a:lnTo>
                        <a:pt x="2366" y="55"/>
                      </a:lnTo>
                      <a:lnTo>
                        <a:pt x="2368" y="54"/>
                      </a:lnTo>
                      <a:lnTo>
                        <a:pt x="2370" y="54"/>
                      </a:lnTo>
                      <a:lnTo>
                        <a:pt x="2371" y="55"/>
                      </a:lnTo>
                      <a:lnTo>
                        <a:pt x="2373" y="58"/>
                      </a:lnTo>
                      <a:lnTo>
                        <a:pt x="2375" y="60"/>
                      </a:lnTo>
                      <a:lnTo>
                        <a:pt x="2377" y="62"/>
                      </a:lnTo>
                      <a:lnTo>
                        <a:pt x="2378" y="63"/>
                      </a:lnTo>
                      <a:lnTo>
                        <a:pt x="2380" y="64"/>
                      </a:lnTo>
                      <a:lnTo>
                        <a:pt x="2382" y="64"/>
                      </a:lnTo>
                      <a:lnTo>
                        <a:pt x="2383" y="62"/>
                      </a:lnTo>
                      <a:lnTo>
                        <a:pt x="2385" y="61"/>
                      </a:lnTo>
                      <a:lnTo>
                        <a:pt x="2387" y="61"/>
                      </a:lnTo>
                      <a:lnTo>
                        <a:pt x="2389" y="61"/>
                      </a:lnTo>
                      <a:lnTo>
                        <a:pt x="2390" y="63"/>
                      </a:lnTo>
                      <a:lnTo>
                        <a:pt x="2392" y="65"/>
                      </a:lnTo>
                      <a:lnTo>
                        <a:pt x="2394" y="68"/>
                      </a:lnTo>
                      <a:lnTo>
                        <a:pt x="2395" y="72"/>
                      </a:lnTo>
                      <a:lnTo>
                        <a:pt x="2397" y="74"/>
                      </a:lnTo>
                      <a:lnTo>
                        <a:pt x="2399" y="75"/>
                      </a:lnTo>
                      <a:lnTo>
                        <a:pt x="2401" y="74"/>
                      </a:lnTo>
                      <a:lnTo>
                        <a:pt x="2402" y="72"/>
                      </a:lnTo>
                      <a:lnTo>
                        <a:pt x="2404" y="68"/>
                      </a:lnTo>
                      <a:lnTo>
                        <a:pt x="2406" y="63"/>
                      </a:lnTo>
                      <a:lnTo>
                        <a:pt x="2407" y="58"/>
                      </a:lnTo>
                      <a:lnTo>
                        <a:pt x="2409" y="54"/>
                      </a:lnTo>
                      <a:lnTo>
                        <a:pt x="2411" y="51"/>
                      </a:lnTo>
                      <a:lnTo>
                        <a:pt x="2413" y="49"/>
                      </a:lnTo>
                      <a:lnTo>
                        <a:pt x="2414" y="49"/>
                      </a:lnTo>
                      <a:lnTo>
                        <a:pt x="2416" y="50"/>
                      </a:lnTo>
                      <a:lnTo>
                        <a:pt x="2418" y="52"/>
                      </a:lnTo>
                      <a:lnTo>
                        <a:pt x="2419" y="55"/>
                      </a:lnTo>
                      <a:lnTo>
                        <a:pt x="2421" y="58"/>
                      </a:lnTo>
                      <a:lnTo>
                        <a:pt x="2423" y="59"/>
                      </a:lnTo>
                      <a:lnTo>
                        <a:pt x="2424" y="61"/>
                      </a:lnTo>
                      <a:lnTo>
                        <a:pt x="2426" y="62"/>
                      </a:lnTo>
                      <a:lnTo>
                        <a:pt x="2428" y="62"/>
                      </a:lnTo>
                      <a:lnTo>
                        <a:pt x="2430" y="62"/>
                      </a:lnTo>
                      <a:lnTo>
                        <a:pt x="2431" y="62"/>
                      </a:lnTo>
                      <a:lnTo>
                        <a:pt x="2433" y="62"/>
                      </a:lnTo>
                      <a:lnTo>
                        <a:pt x="2435" y="62"/>
                      </a:lnTo>
                      <a:lnTo>
                        <a:pt x="2436" y="62"/>
                      </a:lnTo>
                      <a:lnTo>
                        <a:pt x="2438" y="62"/>
                      </a:lnTo>
                      <a:lnTo>
                        <a:pt x="2440" y="61"/>
                      </a:lnTo>
                      <a:lnTo>
                        <a:pt x="2442" y="60"/>
                      </a:lnTo>
                      <a:lnTo>
                        <a:pt x="2443" y="58"/>
                      </a:lnTo>
                      <a:lnTo>
                        <a:pt x="2445" y="57"/>
                      </a:lnTo>
                      <a:lnTo>
                        <a:pt x="2447" y="55"/>
                      </a:lnTo>
                      <a:lnTo>
                        <a:pt x="2448" y="53"/>
                      </a:lnTo>
                      <a:lnTo>
                        <a:pt x="2450" y="52"/>
                      </a:lnTo>
                      <a:lnTo>
                        <a:pt x="2452" y="52"/>
                      </a:lnTo>
                      <a:lnTo>
                        <a:pt x="2454" y="53"/>
                      </a:lnTo>
                      <a:lnTo>
                        <a:pt x="2455" y="54"/>
                      </a:lnTo>
                      <a:lnTo>
                        <a:pt x="2457" y="55"/>
                      </a:lnTo>
                      <a:lnTo>
                        <a:pt x="2458" y="56"/>
                      </a:lnTo>
                      <a:lnTo>
                        <a:pt x="2460" y="56"/>
                      </a:lnTo>
                      <a:lnTo>
                        <a:pt x="2462" y="56"/>
                      </a:lnTo>
                      <a:lnTo>
                        <a:pt x="2464" y="55"/>
                      </a:lnTo>
                      <a:lnTo>
                        <a:pt x="2465" y="54"/>
                      </a:lnTo>
                      <a:lnTo>
                        <a:pt x="2467" y="51"/>
                      </a:lnTo>
                      <a:lnTo>
                        <a:pt x="2469" y="49"/>
                      </a:lnTo>
                      <a:lnTo>
                        <a:pt x="2470" y="47"/>
                      </a:lnTo>
                      <a:lnTo>
                        <a:pt x="2472" y="46"/>
                      </a:lnTo>
                      <a:lnTo>
                        <a:pt x="2474" y="47"/>
                      </a:lnTo>
                      <a:lnTo>
                        <a:pt x="2476" y="48"/>
                      </a:lnTo>
                      <a:lnTo>
                        <a:pt x="2477" y="52"/>
                      </a:lnTo>
                      <a:lnTo>
                        <a:pt x="2479" y="56"/>
                      </a:lnTo>
                      <a:lnTo>
                        <a:pt x="2481" y="61"/>
                      </a:lnTo>
                      <a:lnTo>
                        <a:pt x="2482" y="66"/>
                      </a:lnTo>
                      <a:lnTo>
                        <a:pt x="2484" y="70"/>
                      </a:lnTo>
                      <a:lnTo>
                        <a:pt x="2486" y="73"/>
                      </a:lnTo>
                      <a:lnTo>
                        <a:pt x="2488" y="75"/>
                      </a:lnTo>
                      <a:lnTo>
                        <a:pt x="2489" y="76"/>
                      </a:lnTo>
                      <a:lnTo>
                        <a:pt x="2491" y="76"/>
                      </a:lnTo>
                      <a:lnTo>
                        <a:pt x="2493" y="75"/>
                      </a:lnTo>
                      <a:lnTo>
                        <a:pt x="2494" y="75"/>
                      </a:lnTo>
                      <a:lnTo>
                        <a:pt x="2496" y="74"/>
                      </a:lnTo>
                      <a:lnTo>
                        <a:pt x="2498" y="74"/>
                      </a:lnTo>
                      <a:lnTo>
                        <a:pt x="2500" y="74"/>
                      </a:lnTo>
                      <a:lnTo>
                        <a:pt x="2501" y="74"/>
                      </a:lnTo>
                      <a:lnTo>
                        <a:pt x="2503" y="73"/>
                      </a:lnTo>
                      <a:lnTo>
                        <a:pt x="2505" y="72"/>
                      </a:lnTo>
                      <a:lnTo>
                        <a:pt x="2506" y="70"/>
                      </a:lnTo>
                      <a:lnTo>
                        <a:pt x="2508" y="67"/>
                      </a:lnTo>
                      <a:lnTo>
                        <a:pt x="2510" y="63"/>
                      </a:lnTo>
                      <a:lnTo>
                        <a:pt x="2512" y="59"/>
                      </a:lnTo>
                      <a:lnTo>
                        <a:pt x="2513" y="56"/>
                      </a:lnTo>
                      <a:lnTo>
                        <a:pt x="2515" y="53"/>
                      </a:lnTo>
                      <a:lnTo>
                        <a:pt x="2517" y="52"/>
                      </a:lnTo>
                      <a:lnTo>
                        <a:pt x="2518" y="52"/>
                      </a:lnTo>
                      <a:lnTo>
                        <a:pt x="2520" y="53"/>
                      </a:lnTo>
                      <a:lnTo>
                        <a:pt x="2522" y="56"/>
                      </a:lnTo>
                      <a:lnTo>
                        <a:pt x="2524" y="59"/>
                      </a:lnTo>
                      <a:lnTo>
                        <a:pt x="2525" y="62"/>
                      </a:lnTo>
                      <a:lnTo>
                        <a:pt x="2527" y="64"/>
                      </a:lnTo>
                      <a:lnTo>
                        <a:pt x="2529" y="65"/>
                      </a:lnTo>
                      <a:lnTo>
                        <a:pt x="2530" y="65"/>
                      </a:lnTo>
                      <a:lnTo>
                        <a:pt x="2532" y="64"/>
                      </a:lnTo>
                      <a:lnTo>
                        <a:pt x="2534" y="61"/>
                      </a:lnTo>
                      <a:lnTo>
                        <a:pt x="2536" y="58"/>
                      </a:lnTo>
                      <a:lnTo>
                        <a:pt x="2537" y="54"/>
                      </a:lnTo>
                      <a:lnTo>
                        <a:pt x="2539" y="51"/>
                      </a:lnTo>
                      <a:lnTo>
                        <a:pt x="2541" y="50"/>
                      </a:lnTo>
                      <a:lnTo>
                        <a:pt x="2542" y="50"/>
                      </a:lnTo>
                      <a:lnTo>
                        <a:pt x="2544" y="52"/>
                      </a:lnTo>
                      <a:lnTo>
                        <a:pt x="2546" y="55"/>
                      </a:lnTo>
                      <a:lnTo>
                        <a:pt x="2548" y="59"/>
                      </a:lnTo>
                      <a:lnTo>
                        <a:pt x="2549" y="64"/>
                      </a:lnTo>
                      <a:lnTo>
                        <a:pt x="2551" y="69"/>
                      </a:lnTo>
                      <a:lnTo>
                        <a:pt x="2553" y="73"/>
                      </a:lnTo>
                      <a:lnTo>
                        <a:pt x="2554" y="77"/>
                      </a:lnTo>
                      <a:lnTo>
                        <a:pt x="2556" y="79"/>
                      </a:lnTo>
                      <a:lnTo>
                        <a:pt x="2558" y="79"/>
                      </a:lnTo>
                      <a:lnTo>
                        <a:pt x="2560" y="79"/>
                      </a:lnTo>
                      <a:lnTo>
                        <a:pt x="2561" y="78"/>
                      </a:lnTo>
                      <a:lnTo>
                        <a:pt x="2563" y="77"/>
                      </a:lnTo>
                      <a:lnTo>
                        <a:pt x="2565" y="75"/>
                      </a:lnTo>
                      <a:lnTo>
                        <a:pt x="2566" y="74"/>
                      </a:lnTo>
                      <a:lnTo>
                        <a:pt x="2568" y="72"/>
                      </a:lnTo>
                      <a:lnTo>
                        <a:pt x="2570" y="72"/>
                      </a:lnTo>
                      <a:lnTo>
                        <a:pt x="2572" y="71"/>
                      </a:lnTo>
                      <a:lnTo>
                        <a:pt x="2573" y="71"/>
                      </a:lnTo>
                      <a:lnTo>
                        <a:pt x="2575" y="71"/>
                      </a:lnTo>
                      <a:lnTo>
                        <a:pt x="2577" y="70"/>
                      </a:lnTo>
                      <a:lnTo>
                        <a:pt x="2578" y="69"/>
                      </a:lnTo>
                      <a:lnTo>
                        <a:pt x="2580" y="68"/>
                      </a:lnTo>
                      <a:lnTo>
                        <a:pt x="2582" y="67"/>
                      </a:lnTo>
                      <a:lnTo>
                        <a:pt x="2584" y="66"/>
                      </a:lnTo>
                      <a:lnTo>
                        <a:pt x="2585" y="64"/>
                      </a:lnTo>
                      <a:lnTo>
                        <a:pt x="2587" y="63"/>
                      </a:lnTo>
                      <a:lnTo>
                        <a:pt x="2589" y="62"/>
                      </a:lnTo>
                      <a:lnTo>
                        <a:pt x="2590" y="61"/>
                      </a:lnTo>
                      <a:lnTo>
                        <a:pt x="2592" y="61"/>
                      </a:lnTo>
                      <a:lnTo>
                        <a:pt x="2594" y="60"/>
                      </a:lnTo>
                      <a:lnTo>
                        <a:pt x="2596" y="59"/>
                      </a:lnTo>
                      <a:lnTo>
                        <a:pt x="2597" y="58"/>
                      </a:lnTo>
                      <a:lnTo>
                        <a:pt x="2599" y="58"/>
                      </a:lnTo>
                      <a:lnTo>
                        <a:pt x="2600" y="57"/>
                      </a:lnTo>
                      <a:lnTo>
                        <a:pt x="2602" y="57"/>
                      </a:lnTo>
                      <a:lnTo>
                        <a:pt x="2604" y="57"/>
                      </a:lnTo>
                      <a:lnTo>
                        <a:pt x="2606" y="57"/>
                      </a:lnTo>
                      <a:lnTo>
                        <a:pt x="2608" y="57"/>
                      </a:lnTo>
                      <a:lnTo>
                        <a:pt x="2609" y="57"/>
                      </a:lnTo>
                      <a:lnTo>
                        <a:pt x="2611" y="56"/>
                      </a:lnTo>
                      <a:lnTo>
                        <a:pt x="2612" y="56"/>
                      </a:lnTo>
                      <a:lnTo>
                        <a:pt x="2614" y="55"/>
                      </a:lnTo>
                      <a:lnTo>
                        <a:pt x="2616" y="54"/>
                      </a:lnTo>
                      <a:lnTo>
                        <a:pt x="2618" y="53"/>
                      </a:lnTo>
                      <a:lnTo>
                        <a:pt x="2620" y="53"/>
                      </a:lnTo>
                      <a:lnTo>
                        <a:pt x="2621" y="54"/>
                      </a:lnTo>
                      <a:lnTo>
                        <a:pt x="2623" y="56"/>
                      </a:lnTo>
                      <a:lnTo>
                        <a:pt x="2624" y="59"/>
                      </a:lnTo>
                      <a:lnTo>
                        <a:pt x="2626" y="62"/>
                      </a:lnTo>
                      <a:lnTo>
                        <a:pt x="2628" y="66"/>
                      </a:lnTo>
                      <a:lnTo>
                        <a:pt x="2630" y="70"/>
                      </a:lnTo>
                      <a:lnTo>
                        <a:pt x="2631" y="73"/>
                      </a:lnTo>
                      <a:lnTo>
                        <a:pt x="2633" y="75"/>
                      </a:lnTo>
                      <a:lnTo>
                        <a:pt x="2635" y="76"/>
                      </a:lnTo>
                      <a:lnTo>
                        <a:pt x="2636" y="77"/>
                      </a:lnTo>
                      <a:lnTo>
                        <a:pt x="2638" y="76"/>
                      </a:lnTo>
                      <a:lnTo>
                        <a:pt x="2640" y="75"/>
                      </a:lnTo>
                      <a:lnTo>
                        <a:pt x="2642" y="74"/>
                      </a:lnTo>
                      <a:lnTo>
                        <a:pt x="2643" y="72"/>
                      </a:lnTo>
                      <a:lnTo>
                        <a:pt x="2645" y="71"/>
                      </a:lnTo>
                      <a:lnTo>
                        <a:pt x="2647" y="70"/>
                      </a:lnTo>
                      <a:lnTo>
                        <a:pt x="2648" y="69"/>
                      </a:lnTo>
                      <a:lnTo>
                        <a:pt x="2650" y="68"/>
                      </a:lnTo>
                      <a:lnTo>
                        <a:pt x="2652" y="67"/>
                      </a:lnTo>
                      <a:lnTo>
                        <a:pt x="2654" y="67"/>
                      </a:lnTo>
                      <a:lnTo>
                        <a:pt x="2655" y="68"/>
                      </a:lnTo>
                      <a:lnTo>
                        <a:pt x="2657" y="69"/>
                      </a:lnTo>
                      <a:lnTo>
                        <a:pt x="2659" y="71"/>
                      </a:lnTo>
                      <a:lnTo>
                        <a:pt x="2660" y="73"/>
                      </a:lnTo>
                      <a:lnTo>
                        <a:pt x="2662" y="76"/>
                      </a:lnTo>
                      <a:lnTo>
                        <a:pt x="2664" y="79"/>
                      </a:lnTo>
                      <a:lnTo>
                        <a:pt x="2665" y="81"/>
                      </a:lnTo>
                      <a:lnTo>
                        <a:pt x="2667" y="82"/>
                      </a:lnTo>
                      <a:lnTo>
                        <a:pt x="2669" y="83"/>
                      </a:lnTo>
                      <a:lnTo>
                        <a:pt x="2671" y="81"/>
                      </a:lnTo>
                      <a:lnTo>
                        <a:pt x="2672" y="79"/>
                      </a:lnTo>
                      <a:lnTo>
                        <a:pt x="2674" y="77"/>
                      </a:lnTo>
                      <a:lnTo>
                        <a:pt x="2676" y="74"/>
                      </a:lnTo>
                      <a:lnTo>
                        <a:pt x="2677" y="72"/>
                      </a:lnTo>
                      <a:lnTo>
                        <a:pt x="2679" y="70"/>
                      </a:lnTo>
                      <a:lnTo>
                        <a:pt x="2681" y="68"/>
                      </a:lnTo>
                      <a:lnTo>
                        <a:pt x="2683" y="68"/>
                      </a:lnTo>
                      <a:lnTo>
                        <a:pt x="2684" y="67"/>
                      </a:lnTo>
                      <a:lnTo>
                        <a:pt x="2686" y="67"/>
                      </a:lnTo>
                      <a:lnTo>
                        <a:pt x="2688" y="66"/>
                      </a:lnTo>
                      <a:lnTo>
                        <a:pt x="2689" y="64"/>
                      </a:lnTo>
                      <a:lnTo>
                        <a:pt x="2691" y="61"/>
                      </a:lnTo>
                      <a:lnTo>
                        <a:pt x="2693" y="58"/>
                      </a:lnTo>
                      <a:lnTo>
                        <a:pt x="2695" y="55"/>
                      </a:lnTo>
                      <a:lnTo>
                        <a:pt x="2696" y="52"/>
                      </a:lnTo>
                      <a:lnTo>
                        <a:pt x="2698" y="48"/>
                      </a:lnTo>
                      <a:lnTo>
                        <a:pt x="2700" y="46"/>
                      </a:lnTo>
                      <a:lnTo>
                        <a:pt x="2701" y="44"/>
                      </a:lnTo>
                      <a:lnTo>
                        <a:pt x="2703" y="43"/>
                      </a:lnTo>
                      <a:lnTo>
                        <a:pt x="2705" y="42"/>
                      </a:lnTo>
                      <a:lnTo>
                        <a:pt x="2707" y="41"/>
                      </a:lnTo>
                      <a:lnTo>
                        <a:pt x="2708" y="40"/>
                      </a:lnTo>
                      <a:lnTo>
                        <a:pt x="2710" y="38"/>
                      </a:lnTo>
                      <a:lnTo>
                        <a:pt x="2712" y="36"/>
                      </a:lnTo>
                      <a:lnTo>
                        <a:pt x="2713" y="34"/>
                      </a:lnTo>
                      <a:lnTo>
                        <a:pt x="2715" y="33"/>
                      </a:lnTo>
                      <a:lnTo>
                        <a:pt x="2717" y="33"/>
                      </a:lnTo>
                      <a:lnTo>
                        <a:pt x="2719" y="35"/>
                      </a:lnTo>
                      <a:lnTo>
                        <a:pt x="2720" y="38"/>
                      </a:lnTo>
                      <a:lnTo>
                        <a:pt x="2722" y="43"/>
                      </a:lnTo>
                      <a:lnTo>
                        <a:pt x="2724" y="48"/>
                      </a:lnTo>
                      <a:lnTo>
                        <a:pt x="2725" y="53"/>
                      </a:lnTo>
                      <a:lnTo>
                        <a:pt x="2727" y="58"/>
                      </a:lnTo>
                      <a:lnTo>
                        <a:pt x="2729" y="61"/>
                      </a:lnTo>
                      <a:lnTo>
                        <a:pt x="2731" y="62"/>
                      </a:lnTo>
                      <a:lnTo>
                        <a:pt x="2732" y="61"/>
                      </a:lnTo>
                      <a:lnTo>
                        <a:pt x="2734" y="59"/>
                      </a:lnTo>
                      <a:lnTo>
                        <a:pt x="2735" y="55"/>
                      </a:lnTo>
                      <a:lnTo>
                        <a:pt x="2737" y="51"/>
                      </a:lnTo>
                      <a:lnTo>
                        <a:pt x="2739" y="47"/>
                      </a:lnTo>
                      <a:lnTo>
                        <a:pt x="2741" y="46"/>
                      </a:lnTo>
                      <a:lnTo>
                        <a:pt x="2743" y="46"/>
                      </a:lnTo>
                      <a:lnTo>
                        <a:pt x="2744" y="48"/>
                      </a:lnTo>
                      <a:lnTo>
                        <a:pt x="2746" y="53"/>
                      </a:lnTo>
                      <a:lnTo>
                        <a:pt x="2747" y="58"/>
                      </a:lnTo>
                      <a:lnTo>
                        <a:pt x="2749" y="64"/>
                      </a:lnTo>
                      <a:lnTo>
                        <a:pt x="2751" y="69"/>
                      </a:lnTo>
                      <a:lnTo>
                        <a:pt x="2753" y="72"/>
                      </a:lnTo>
                      <a:lnTo>
                        <a:pt x="2755" y="74"/>
                      </a:lnTo>
                      <a:lnTo>
                        <a:pt x="2756" y="73"/>
                      </a:lnTo>
                      <a:lnTo>
                        <a:pt x="2758" y="70"/>
                      </a:lnTo>
                      <a:lnTo>
                        <a:pt x="2759" y="66"/>
                      </a:lnTo>
                      <a:lnTo>
                        <a:pt x="2761" y="61"/>
                      </a:lnTo>
                      <a:lnTo>
                        <a:pt x="2763" y="56"/>
                      </a:lnTo>
                      <a:lnTo>
                        <a:pt x="2765" y="53"/>
                      </a:lnTo>
                      <a:lnTo>
                        <a:pt x="2767" y="51"/>
                      </a:lnTo>
                      <a:lnTo>
                        <a:pt x="2768" y="52"/>
                      </a:lnTo>
                      <a:lnTo>
                        <a:pt x="2770" y="53"/>
                      </a:lnTo>
                      <a:lnTo>
                        <a:pt x="2771" y="56"/>
                      </a:lnTo>
                      <a:lnTo>
                        <a:pt x="2773" y="58"/>
                      </a:lnTo>
                      <a:lnTo>
                        <a:pt x="2775" y="60"/>
                      </a:lnTo>
                      <a:lnTo>
                        <a:pt x="2777" y="61"/>
                      </a:lnTo>
                      <a:lnTo>
                        <a:pt x="2778" y="61"/>
                      </a:lnTo>
                      <a:lnTo>
                        <a:pt x="2780" y="59"/>
                      </a:lnTo>
                      <a:lnTo>
                        <a:pt x="2782" y="57"/>
                      </a:lnTo>
                      <a:lnTo>
                        <a:pt x="2783" y="55"/>
                      </a:lnTo>
                      <a:lnTo>
                        <a:pt x="2785" y="54"/>
                      </a:lnTo>
                      <a:lnTo>
                        <a:pt x="2787" y="54"/>
                      </a:lnTo>
                      <a:lnTo>
                        <a:pt x="2789" y="56"/>
                      </a:lnTo>
                      <a:lnTo>
                        <a:pt x="2790" y="60"/>
                      </a:lnTo>
                      <a:lnTo>
                        <a:pt x="2792" y="65"/>
                      </a:lnTo>
                      <a:lnTo>
                        <a:pt x="2794" y="70"/>
                      </a:lnTo>
                      <a:lnTo>
                        <a:pt x="2795" y="75"/>
                      </a:lnTo>
                      <a:lnTo>
                        <a:pt x="2797" y="79"/>
                      </a:lnTo>
                      <a:lnTo>
                        <a:pt x="2799" y="83"/>
                      </a:lnTo>
                      <a:lnTo>
                        <a:pt x="2801" y="84"/>
                      </a:lnTo>
                      <a:lnTo>
                        <a:pt x="2802" y="85"/>
                      </a:lnTo>
                      <a:lnTo>
                        <a:pt x="2804" y="85"/>
                      </a:lnTo>
                      <a:lnTo>
                        <a:pt x="2806" y="86"/>
                      </a:lnTo>
                      <a:lnTo>
                        <a:pt x="2807" y="87"/>
                      </a:lnTo>
                      <a:lnTo>
                        <a:pt x="2809" y="89"/>
                      </a:lnTo>
                      <a:lnTo>
                        <a:pt x="2811" y="91"/>
                      </a:lnTo>
                      <a:lnTo>
                        <a:pt x="2813" y="93"/>
                      </a:lnTo>
                      <a:lnTo>
                        <a:pt x="2814" y="95"/>
                      </a:lnTo>
                      <a:lnTo>
                        <a:pt x="2816" y="96"/>
                      </a:lnTo>
                      <a:lnTo>
                        <a:pt x="2818" y="95"/>
                      </a:lnTo>
                      <a:lnTo>
                        <a:pt x="2819" y="93"/>
                      </a:lnTo>
                      <a:lnTo>
                        <a:pt x="2821" y="91"/>
                      </a:lnTo>
                      <a:lnTo>
                        <a:pt x="2823" y="87"/>
                      </a:lnTo>
                      <a:lnTo>
                        <a:pt x="2825" y="85"/>
                      </a:lnTo>
                      <a:lnTo>
                        <a:pt x="2826" y="83"/>
                      </a:lnTo>
                      <a:lnTo>
                        <a:pt x="2828" y="83"/>
                      </a:lnTo>
                      <a:lnTo>
                        <a:pt x="2830" y="85"/>
                      </a:lnTo>
                      <a:lnTo>
                        <a:pt x="2831" y="89"/>
                      </a:lnTo>
                      <a:lnTo>
                        <a:pt x="2833" y="94"/>
                      </a:lnTo>
                      <a:lnTo>
                        <a:pt x="2835" y="100"/>
                      </a:lnTo>
                      <a:lnTo>
                        <a:pt x="2837" y="105"/>
                      </a:lnTo>
                      <a:lnTo>
                        <a:pt x="2838" y="110"/>
                      </a:lnTo>
                      <a:lnTo>
                        <a:pt x="2840" y="112"/>
                      </a:lnTo>
                      <a:lnTo>
                        <a:pt x="2842" y="113"/>
                      </a:lnTo>
                      <a:lnTo>
                        <a:pt x="2843" y="112"/>
                      </a:lnTo>
                      <a:lnTo>
                        <a:pt x="2845" y="110"/>
                      </a:lnTo>
                      <a:lnTo>
                        <a:pt x="2847" y="107"/>
                      </a:lnTo>
                      <a:lnTo>
                        <a:pt x="2849" y="104"/>
                      </a:lnTo>
                      <a:lnTo>
                        <a:pt x="2850" y="103"/>
                      </a:lnTo>
                      <a:lnTo>
                        <a:pt x="2852" y="102"/>
                      </a:lnTo>
                      <a:lnTo>
                        <a:pt x="2854" y="103"/>
                      </a:lnTo>
                      <a:lnTo>
                        <a:pt x="2855" y="106"/>
                      </a:lnTo>
                      <a:lnTo>
                        <a:pt x="2857" y="110"/>
                      </a:lnTo>
                      <a:lnTo>
                        <a:pt x="2859" y="115"/>
                      </a:lnTo>
                      <a:lnTo>
                        <a:pt x="2861" y="120"/>
                      </a:lnTo>
                      <a:lnTo>
                        <a:pt x="2862" y="123"/>
                      </a:lnTo>
                      <a:lnTo>
                        <a:pt x="2864" y="125"/>
                      </a:lnTo>
                      <a:lnTo>
                        <a:pt x="2866" y="126"/>
                      </a:lnTo>
                      <a:lnTo>
                        <a:pt x="2867" y="124"/>
                      </a:lnTo>
                      <a:lnTo>
                        <a:pt x="2869" y="122"/>
                      </a:lnTo>
                      <a:lnTo>
                        <a:pt x="2871" y="118"/>
                      </a:lnTo>
                      <a:lnTo>
                        <a:pt x="2872" y="115"/>
                      </a:lnTo>
                      <a:lnTo>
                        <a:pt x="2874" y="113"/>
                      </a:lnTo>
                      <a:lnTo>
                        <a:pt x="2876" y="112"/>
                      </a:lnTo>
                      <a:lnTo>
                        <a:pt x="2878" y="113"/>
                      </a:lnTo>
                      <a:lnTo>
                        <a:pt x="2879" y="116"/>
                      </a:lnTo>
                      <a:lnTo>
                        <a:pt x="2881" y="120"/>
                      </a:lnTo>
                      <a:lnTo>
                        <a:pt x="2883" y="124"/>
                      </a:lnTo>
                      <a:lnTo>
                        <a:pt x="2884" y="128"/>
                      </a:lnTo>
                      <a:lnTo>
                        <a:pt x="2886" y="130"/>
                      </a:lnTo>
                      <a:lnTo>
                        <a:pt x="2888" y="131"/>
                      </a:lnTo>
                      <a:lnTo>
                        <a:pt x="2890" y="129"/>
                      </a:lnTo>
                      <a:lnTo>
                        <a:pt x="2891" y="125"/>
                      </a:lnTo>
                      <a:lnTo>
                        <a:pt x="2893" y="120"/>
                      </a:lnTo>
                      <a:lnTo>
                        <a:pt x="2895" y="114"/>
                      </a:lnTo>
                      <a:lnTo>
                        <a:pt x="2896" y="109"/>
                      </a:lnTo>
                      <a:lnTo>
                        <a:pt x="2898" y="105"/>
                      </a:lnTo>
                      <a:lnTo>
                        <a:pt x="2900" y="103"/>
                      </a:lnTo>
                      <a:lnTo>
                        <a:pt x="2902" y="103"/>
                      </a:lnTo>
                      <a:lnTo>
                        <a:pt x="2903" y="104"/>
                      </a:lnTo>
                      <a:lnTo>
                        <a:pt x="2905" y="106"/>
                      </a:lnTo>
                      <a:lnTo>
                        <a:pt x="2907" y="108"/>
                      </a:lnTo>
                      <a:lnTo>
                        <a:pt x="2908" y="110"/>
                      </a:lnTo>
                      <a:lnTo>
                        <a:pt x="2910" y="110"/>
                      </a:lnTo>
                      <a:lnTo>
                        <a:pt x="2912" y="109"/>
                      </a:lnTo>
                      <a:lnTo>
                        <a:pt x="2913" y="108"/>
                      </a:lnTo>
                      <a:lnTo>
                        <a:pt x="2915" y="106"/>
                      </a:lnTo>
                      <a:lnTo>
                        <a:pt x="2917" y="105"/>
                      </a:lnTo>
                      <a:lnTo>
                        <a:pt x="2918" y="105"/>
                      </a:lnTo>
                      <a:lnTo>
                        <a:pt x="2920" y="105"/>
                      </a:lnTo>
                      <a:lnTo>
                        <a:pt x="2922" y="107"/>
                      </a:lnTo>
                      <a:lnTo>
                        <a:pt x="2924" y="109"/>
                      </a:lnTo>
                      <a:lnTo>
                        <a:pt x="2925" y="111"/>
                      </a:lnTo>
                      <a:lnTo>
                        <a:pt x="2927" y="113"/>
                      </a:lnTo>
                      <a:lnTo>
                        <a:pt x="2929" y="114"/>
                      </a:lnTo>
                      <a:lnTo>
                        <a:pt x="2930" y="113"/>
                      </a:lnTo>
                      <a:lnTo>
                        <a:pt x="2932" y="112"/>
                      </a:lnTo>
                      <a:lnTo>
                        <a:pt x="2934" y="110"/>
                      </a:lnTo>
                      <a:lnTo>
                        <a:pt x="2936" y="108"/>
                      </a:lnTo>
                      <a:lnTo>
                        <a:pt x="2937" y="106"/>
                      </a:lnTo>
                      <a:lnTo>
                        <a:pt x="2939" y="104"/>
                      </a:lnTo>
                      <a:lnTo>
                        <a:pt x="2941" y="104"/>
                      </a:lnTo>
                      <a:lnTo>
                        <a:pt x="2942" y="105"/>
                      </a:lnTo>
                      <a:lnTo>
                        <a:pt x="2944" y="106"/>
                      </a:lnTo>
                      <a:lnTo>
                        <a:pt x="2946" y="108"/>
                      </a:lnTo>
                      <a:lnTo>
                        <a:pt x="2948" y="110"/>
                      </a:lnTo>
                      <a:lnTo>
                        <a:pt x="2949" y="112"/>
                      </a:lnTo>
                      <a:lnTo>
                        <a:pt x="2951" y="115"/>
                      </a:lnTo>
                      <a:lnTo>
                        <a:pt x="2953" y="117"/>
                      </a:lnTo>
                      <a:lnTo>
                        <a:pt x="2954" y="120"/>
                      </a:lnTo>
                      <a:lnTo>
                        <a:pt x="2956" y="122"/>
                      </a:lnTo>
                      <a:lnTo>
                        <a:pt x="2958" y="124"/>
                      </a:lnTo>
                      <a:lnTo>
                        <a:pt x="2960" y="126"/>
                      </a:lnTo>
                      <a:lnTo>
                        <a:pt x="2961" y="126"/>
                      </a:lnTo>
                      <a:lnTo>
                        <a:pt x="2963" y="126"/>
                      </a:lnTo>
                      <a:lnTo>
                        <a:pt x="2965" y="124"/>
                      </a:lnTo>
                      <a:lnTo>
                        <a:pt x="2966" y="121"/>
                      </a:lnTo>
                      <a:lnTo>
                        <a:pt x="2968" y="118"/>
                      </a:lnTo>
                      <a:lnTo>
                        <a:pt x="2970" y="116"/>
                      </a:lnTo>
                      <a:lnTo>
                        <a:pt x="2972" y="115"/>
                      </a:lnTo>
                      <a:lnTo>
                        <a:pt x="2973" y="115"/>
                      </a:lnTo>
                      <a:lnTo>
                        <a:pt x="2975" y="116"/>
                      </a:lnTo>
                      <a:lnTo>
                        <a:pt x="2977" y="119"/>
                      </a:lnTo>
                      <a:lnTo>
                        <a:pt x="2978" y="122"/>
                      </a:lnTo>
                      <a:lnTo>
                        <a:pt x="2980" y="124"/>
                      </a:lnTo>
                      <a:lnTo>
                        <a:pt x="2982" y="126"/>
                      </a:lnTo>
                      <a:lnTo>
                        <a:pt x="2984" y="126"/>
                      </a:lnTo>
                      <a:lnTo>
                        <a:pt x="2985" y="124"/>
                      </a:lnTo>
                      <a:lnTo>
                        <a:pt x="2987" y="122"/>
                      </a:lnTo>
                      <a:lnTo>
                        <a:pt x="2989" y="119"/>
                      </a:lnTo>
                      <a:lnTo>
                        <a:pt x="2990" y="117"/>
                      </a:lnTo>
                      <a:lnTo>
                        <a:pt x="2992" y="117"/>
                      </a:lnTo>
                      <a:lnTo>
                        <a:pt x="2994" y="119"/>
                      </a:lnTo>
                      <a:lnTo>
                        <a:pt x="2996" y="124"/>
                      </a:lnTo>
                      <a:lnTo>
                        <a:pt x="2997" y="130"/>
                      </a:lnTo>
                      <a:lnTo>
                        <a:pt x="2999" y="137"/>
                      </a:lnTo>
                      <a:lnTo>
                        <a:pt x="3001" y="143"/>
                      </a:lnTo>
                      <a:lnTo>
                        <a:pt x="3002" y="149"/>
                      </a:lnTo>
                      <a:lnTo>
                        <a:pt x="3004" y="153"/>
                      </a:lnTo>
                      <a:lnTo>
                        <a:pt x="3006" y="155"/>
                      </a:lnTo>
                      <a:lnTo>
                        <a:pt x="3008" y="156"/>
                      </a:lnTo>
                      <a:lnTo>
                        <a:pt x="3009" y="156"/>
                      </a:lnTo>
                      <a:lnTo>
                        <a:pt x="3011" y="156"/>
                      </a:lnTo>
                      <a:lnTo>
                        <a:pt x="3013" y="156"/>
                      </a:lnTo>
                      <a:lnTo>
                        <a:pt x="3014" y="158"/>
                      </a:lnTo>
                      <a:lnTo>
                        <a:pt x="3016" y="160"/>
                      </a:lnTo>
                      <a:lnTo>
                        <a:pt x="3018" y="162"/>
                      </a:lnTo>
                      <a:lnTo>
                        <a:pt x="3020" y="164"/>
                      </a:lnTo>
                      <a:lnTo>
                        <a:pt x="3021" y="164"/>
                      </a:lnTo>
                      <a:lnTo>
                        <a:pt x="3023" y="162"/>
                      </a:lnTo>
                      <a:lnTo>
                        <a:pt x="3025" y="158"/>
                      </a:lnTo>
                      <a:lnTo>
                        <a:pt x="3026" y="151"/>
                      </a:lnTo>
                      <a:lnTo>
                        <a:pt x="3028" y="142"/>
                      </a:lnTo>
                      <a:lnTo>
                        <a:pt x="3030" y="134"/>
                      </a:lnTo>
                      <a:lnTo>
                        <a:pt x="3032" y="127"/>
                      </a:lnTo>
                      <a:lnTo>
                        <a:pt x="3033" y="121"/>
                      </a:lnTo>
                      <a:lnTo>
                        <a:pt x="3035" y="118"/>
                      </a:lnTo>
                      <a:lnTo>
                        <a:pt x="3036" y="119"/>
                      </a:lnTo>
                      <a:lnTo>
                        <a:pt x="3038" y="121"/>
                      </a:lnTo>
                      <a:lnTo>
                        <a:pt x="3040" y="126"/>
                      </a:lnTo>
                      <a:lnTo>
                        <a:pt x="3042" y="130"/>
                      </a:lnTo>
                      <a:lnTo>
                        <a:pt x="3044" y="135"/>
                      </a:lnTo>
                      <a:lnTo>
                        <a:pt x="3045" y="139"/>
                      </a:lnTo>
                      <a:lnTo>
                        <a:pt x="3047" y="140"/>
                      </a:lnTo>
                      <a:lnTo>
                        <a:pt x="3048" y="140"/>
                      </a:lnTo>
                      <a:lnTo>
                        <a:pt x="3050" y="139"/>
                      </a:lnTo>
                      <a:lnTo>
                        <a:pt x="3052" y="136"/>
                      </a:lnTo>
                      <a:lnTo>
                        <a:pt x="3054" y="134"/>
                      </a:lnTo>
                      <a:lnTo>
                        <a:pt x="3056" y="132"/>
                      </a:lnTo>
                      <a:lnTo>
                        <a:pt x="3057" y="130"/>
                      </a:lnTo>
                      <a:lnTo>
                        <a:pt x="3059" y="130"/>
                      </a:lnTo>
                      <a:lnTo>
                        <a:pt x="3060" y="130"/>
                      </a:lnTo>
                      <a:lnTo>
                        <a:pt x="3062" y="131"/>
                      </a:lnTo>
                      <a:lnTo>
                        <a:pt x="3064" y="133"/>
                      </a:lnTo>
                      <a:lnTo>
                        <a:pt x="3066" y="133"/>
                      </a:lnTo>
                      <a:lnTo>
                        <a:pt x="3068" y="134"/>
                      </a:lnTo>
                      <a:lnTo>
                        <a:pt x="3069" y="133"/>
                      </a:lnTo>
                      <a:lnTo>
                        <a:pt x="3071" y="132"/>
                      </a:lnTo>
                      <a:lnTo>
                        <a:pt x="3072" y="130"/>
                      </a:lnTo>
                      <a:lnTo>
                        <a:pt x="3074" y="127"/>
                      </a:lnTo>
                      <a:lnTo>
                        <a:pt x="3076" y="125"/>
                      </a:lnTo>
                      <a:lnTo>
                        <a:pt x="3078" y="123"/>
                      </a:lnTo>
                      <a:lnTo>
                        <a:pt x="3079" y="122"/>
                      </a:lnTo>
                      <a:lnTo>
                        <a:pt x="3081" y="122"/>
                      </a:lnTo>
                      <a:lnTo>
                        <a:pt x="3083" y="123"/>
                      </a:lnTo>
                      <a:lnTo>
                        <a:pt x="3084" y="126"/>
                      </a:lnTo>
                      <a:lnTo>
                        <a:pt x="3086" y="129"/>
                      </a:lnTo>
                      <a:lnTo>
                        <a:pt x="3088" y="134"/>
                      </a:lnTo>
                      <a:lnTo>
                        <a:pt x="3090" y="138"/>
                      </a:lnTo>
                      <a:lnTo>
                        <a:pt x="3091" y="142"/>
                      </a:lnTo>
                      <a:lnTo>
                        <a:pt x="3093" y="145"/>
                      </a:lnTo>
                      <a:lnTo>
                        <a:pt x="3095" y="147"/>
                      </a:lnTo>
                      <a:lnTo>
                        <a:pt x="3096" y="147"/>
                      </a:lnTo>
                      <a:lnTo>
                        <a:pt x="3098" y="146"/>
                      </a:lnTo>
                      <a:lnTo>
                        <a:pt x="3100" y="145"/>
                      </a:lnTo>
                      <a:lnTo>
                        <a:pt x="3102" y="143"/>
                      </a:lnTo>
                      <a:lnTo>
                        <a:pt x="3103" y="141"/>
                      </a:lnTo>
                      <a:lnTo>
                        <a:pt x="3105" y="139"/>
                      </a:lnTo>
                      <a:lnTo>
                        <a:pt x="3107" y="137"/>
                      </a:lnTo>
                      <a:lnTo>
                        <a:pt x="3108" y="136"/>
                      </a:lnTo>
                      <a:lnTo>
                        <a:pt x="3110" y="136"/>
                      </a:lnTo>
                      <a:lnTo>
                        <a:pt x="3112" y="136"/>
                      </a:lnTo>
                      <a:lnTo>
                        <a:pt x="3114" y="135"/>
                      </a:lnTo>
                      <a:lnTo>
                        <a:pt x="3115" y="135"/>
                      </a:lnTo>
                      <a:lnTo>
                        <a:pt x="3117" y="136"/>
                      </a:lnTo>
                      <a:lnTo>
                        <a:pt x="3119" y="137"/>
                      </a:lnTo>
                      <a:lnTo>
                        <a:pt x="3120" y="139"/>
                      </a:lnTo>
                      <a:lnTo>
                        <a:pt x="3122" y="142"/>
                      </a:lnTo>
                      <a:lnTo>
                        <a:pt x="3124" y="146"/>
                      </a:lnTo>
                      <a:lnTo>
                        <a:pt x="3125" y="151"/>
                      </a:lnTo>
                      <a:lnTo>
                        <a:pt x="3127" y="157"/>
                      </a:lnTo>
                      <a:lnTo>
                        <a:pt x="3129" y="162"/>
                      </a:lnTo>
                      <a:lnTo>
                        <a:pt x="3131" y="167"/>
                      </a:lnTo>
                      <a:lnTo>
                        <a:pt x="3132" y="170"/>
                      </a:lnTo>
                      <a:lnTo>
                        <a:pt x="3134" y="170"/>
                      </a:lnTo>
                      <a:lnTo>
                        <a:pt x="3136" y="168"/>
                      </a:lnTo>
                      <a:lnTo>
                        <a:pt x="3137" y="164"/>
                      </a:lnTo>
                      <a:lnTo>
                        <a:pt x="3139" y="158"/>
                      </a:lnTo>
                      <a:lnTo>
                        <a:pt x="3141" y="151"/>
                      </a:lnTo>
                      <a:lnTo>
                        <a:pt x="3143" y="144"/>
                      </a:lnTo>
                      <a:lnTo>
                        <a:pt x="3144" y="138"/>
                      </a:lnTo>
                      <a:lnTo>
                        <a:pt x="3146" y="134"/>
                      </a:lnTo>
                      <a:lnTo>
                        <a:pt x="3148" y="132"/>
                      </a:lnTo>
                      <a:lnTo>
                        <a:pt x="3149" y="132"/>
                      </a:lnTo>
                      <a:lnTo>
                        <a:pt x="3151" y="134"/>
                      </a:lnTo>
                      <a:lnTo>
                        <a:pt x="3153" y="137"/>
                      </a:lnTo>
                      <a:lnTo>
                        <a:pt x="3155" y="140"/>
                      </a:lnTo>
                      <a:lnTo>
                        <a:pt x="3156" y="143"/>
                      </a:lnTo>
                      <a:lnTo>
                        <a:pt x="3158" y="144"/>
                      </a:lnTo>
                      <a:lnTo>
                        <a:pt x="3160" y="144"/>
                      </a:lnTo>
                      <a:lnTo>
                        <a:pt x="3161" y="142"/>
                      </a:lnTo>
                      <a:lnTo>
                        <a:pt x="3163" y="140"/>
                      </a:lnTo>
                      <a:lnTo>
                        <a:pt x="3165" y="138"/>
                      </a:lnTo>
                      <a:lnTo>
                        <a:pt x="3167" y="137"/>
                      </a:lnTo>
                      <a:lnTo>
                        <a:pt x="3168" y="137"/>
                      </a:lnTo>
                      <a:lnTo>
                        <a:pt x="3170" y="140"/>
                      </a:lnTo>
                      <a:lnTo>
                        <a:pt x="3171" y="143"/>
                      </a:lnTo>
                      <a:lnTo>
                        <a:pt x="3173" y="148"/>
                      </a:lnTo>
                      <a:lnTo>
                        <a:pt x="3175" y="154"/>
                      </a:lnTo>
                      <a:lnTo>
                        <a:pt x="3177" y="158"/>
                      </a:lnTo>
                      <a:lnTo>
                        <a:pt x="3179" y="161"/>
                      </a:lnTo>
                      <a:lnTo>
                        <a:pt x="3180" y="161"/>
                      </a:lnTo>
                      <a:lnTo>
                        <a:pt x="3182" y="158"/>
                      </a:lnTo>
                      <a:lnTo>
                        <a:pt x="3183" y="153"/>
                      </a:lnTo>
                      <a:lnTo>
                        <a:pt x="3185" y="145"/>
                      </a:lnTo>
                      <a:lnTo>
                        <a:pt x="3187" y="136"/>
                      </a:lnTo>
                      <a:lnTo>
                        <a:pt x="3189" y="126"/>
                      </a:lnTo>
                      <a:lnTo>
                        <a:pt x="3191" y="117"/>
                      </a:lnTo>
                      <a:lnTo>
                        <a:pt x="3192" y="110"/>
                      </a:lnTo>
                      <a:lnTo>
                        <a:pt x="3194" y="104"/>
                      </a:lnTo>
                      <a:lnTo>
                        <a:pt x="3195" y="102"/>
                      </a:lnTo>
                      <a:lnTo>
                        <a:pt x="3197" y="101"/>
                      </a:lnTo>
                      <a:lnTo>
                        <a:pt x="3199" y="102"/>
                      </a:lnTo>
                      <a:lnTo>
                        <a:pt x="3201" y="104"/>
                      </a:lnTo>
                      <a:lnTo>
                        <a:pt x="3203" y="106"/>
                      </a:lnTo>
                      <a:lnTo>
                        <a:pt x="3204" y="108"/>
                      </a:lnTo>
                      <a:lnTo>
                        <a:pt x="3206" y="110"/>
                      </a:lnTo>
                      <a:lnTo>
                        <a:pt x="3207" y="110"/>
                      </a:lnTo>
                      <a:lnTo>
                        <a:pt x="3209" y="110"/>
                      </a:lnTo>
                      <a:lnTo>
                        <a:pt x="3211" y="110"/>
                      </a:lnTo>
                      <a:lnTo>
                        <a:pt x="3213" y="110"/>
                      </a:lnTo>
                      <a:lnTo>
                        <a:pt x="3214" y="110"/>
                      </a:lnTo>
                      <a:lnTo>
                        <a:pt x="3216" y="111"/>
                      </a:lnTo>
                      <a:lnTo>
                        <a:pt x="3218" y="114"/>
                      </a:lnTo>
                      <a:lnTo>
                        <a:pt x="3219" y="117"/>
                      </a:lnTo>
                      <a:lnTo>
                        <a:pt x="3221" y="121"/>
                      </a:lnTo>
                      <a:lnTo>
                        <a:pt x="3223" y="126"/>
                      </a:lnTo>
                      <a:lnTo>
                        <a:pt x="3225" y="129"/>
                      </a:lnTo>
                      <a:lnTo>
                        <a:pt x="3226" y="132"/>
                      </a:lnTo>
                      <a:lnTo>
                        <a:pt x="3228" y="134"/>
                      </a:lnTo>
                      <a:lnTo>
                        <a:pt x="3230" y="135"/>
                      </a:lnTo>
                      <a:lnTo>
                        <a:pt x="3231" y="134"/>
                      </a:lnTo>
                      <a:lnTo>
                        <a:pt x="3233" y="134"/>
                      </a:lnTo>
                      <a:lnTo>
                        <a:pt x="3235" y="133"/>
                      </a:lnTo>
                      <a:lnTo>
                        <a:pt x="3237" y="133"/>
                      </a:lnTo>
                      <a:lnTo>
                        <a:pt x="3238" y="134"/>
                      </a:lnTo>
                      <a:lnTo>
                        <a:pt x="3240" y="135"/>
                      </a:lnTo>
                      <a:lnTo>
                        <a:pt x="3242" y="137"/>
                      </a:lnTo>
                      <a:lnTo>
                        <a:pt x="3243" y="139"/>
                      </a:lnTo>
                      <a:lnTo>
                        <a:pt x="3245" y="141"/>
                      </a:lnTo>
                      <a:lnTo>
                        <a:pt x="3247" y="141"/>
                      </a:lnTo>
                      <a:lnTo>
                        <a:pt x="3249" y="139"/>
                      </a:lnTo>
                      <a:lnTo>
                        <a:pt x="3250" y="136"/>
                      </a:lnTo>
                      <a:lnTo>
                        <a:pt x="3252" y="131"/>
                      </a:lnTo>
                      <a:lnTo>
                        <a:pt x="3254" y="124"/>
                      </a:lnTo>
                      <a:lnTo>
                        <a:pt x="3255" y="118"/>
                      </a:lnTo>
                      <a:lnTo>
                        <a:pt x="3257" y="112"/>
                      </a:lnTo>
                      <a:lnTo>
                        <a:pt x="3259" y="108"/>
                      </a:lnTo>
                      <a:lnTo>
                        <a:pt x="3261" y="106"/>
                      </a:lnTo>
                      <a:lnTo>
                        <a:pt x="3262" y="107"/>
                      </a:lnTo>
                      <a:lnTo>
                        <a:pt x="3264" y="111"/>
                      </a:lnTo>
                      <a:lnTo>
                        <a:pt x="3266" y="116"/>
                      </a:lnTo>
                      <a:lnTo>
                        <a:pt x="3267" y="122"/>
                      </a:lnTo>
                      <a:lnTo>
                        <a:pt x="3269" y="128"/>
                      </a:lnTo>
                      <a:lnTo>
                        <a:pt x="3271" y="133"/>
                      </a:lnTo>
                      <a:lnTo>
                        <a:pt x="3273" y="136"/>
                      </a:lnTo>
                      <a:lnTo>
                        <a:pt x="3274" y="137"/>
                      </a:lnTo>
                      <a:lnTo>
                        <a:pt x="3276" y="137"/>
                      </a:lnTo>
                      <a:lnTo>
                        <a:pt x="3278" y="136"/>
                      </a:lnTo>
                      <a:lnTo>
                        <a:pt x="3279" y="134"/>
                      </a:lnTo>
                      <a:lnTo>
                        <a:pt x="3281" y="132"/>
                      </a:lnTo>
                      <a:lnTo>
                        <a:pt x="3283" y="131"/>
                      </a:lnTo>
                      <a:lnTo>
                        <a:pt x="3285" y="131"/>
                      </a:lnTo>
                      <a:lnTo>
                        <a:pt x="3286" y="133"/>
                      </a:lnTo>
                      <a:lnTo>
                        <a:pt x="3288" y="135"/>
                      </a:lnTo>
                      <a:lnTo>
                        <a:pt x="3290" y="137"/>
                      </a:lnTo>
                      <a:lnTo>
                        <a:pt x="3291" y="139"/>
                      </a:lnTo>
                      <a:lnTo>
                        <a:pt x="3293" y="141"/>
                      </a:lnTo>
                      <a:lnTo>
                        <a:pt x="3295" y="142"/>
                      </a:lnTo>
                      <a:lnTo>
                        <a:pt x="3297" y="142"/>
                      </a:lnTo>
                      <a:lnTo>
                        <a:pt x="3298" y="142"/>
                      </a:lnTo>
                      <a:lnTo>
                        <a:pt x="3300" y="142"/>
                      </a:lnTo>
                      <a:lnTo>
                        <a:pt x="3302" y="142"/>
                      </a:lnTo>
                      <a:lnTo>
                        <a:pt x="3303" y="143"/>
                      </a:lnTo>
                      <a:lnTo>
                        <a:pt x="3305" y="144"/>
                      </a:lnTo>
                      <a:lnTo>
                        <a:pt x="3307" y="146"/>
                      </a:lnTo>
                      <a:lnTo>
                        <a:pt x="3309" y="147"/>
                      </a:lnTo>
                      <a:lnTo>
                        <a:pt x="3310" y="148"/>
                      </a:lnTo>
                      <a:lnTo>
                        <a:pt x="3312" y="149"/>
                      </a:lnTo>
                      <a:lnTo>
                        <a:pt x="3314" y="148"/>
                      </a:lnTo>
                      <a:lnTo>
                        <a:pt x="3315" y="146"/>
                      </a:lnTo>
                      <a:lnTo>
                        <a:pt x="3317" y="143"/>
                      </a:lnTo>
                      <a:lnTo>
                        <a:pt x="3319" y="139"/>
                      </a:lnTo>
                      <a:lnTo>
                        <a:pt x="3320" y="136"/>
                      </a:lnTo>
                      <a:lnTo>
                        <a:pt x="3322" y="133"/>
                      </a:lnTo>
                      <a:lnTo>
                        <a:pt x="3324" y="130"/>
                      </a:lnTo>
                      <a:lnTo>
                        <a:pt x="3326" y="129"/>
                      </a:lnTo>
                      <a:lnTo>
                        <a:pt x="3327" y="129"/>
                      </a:lnTo>
                      <a:lnTo>
                        <a:pt x="3329" y="129"/>
                      </a:lnTo>
                      <a:lnTo>
                        <a:pt x="3331" y="130"/>
                      </a:lnTo>
                      <a:lnTo>
                        <a:pt x="3332" y="131"/>
                      </a:lnTo>
                      <a:lnTo>
                        <a:pt x="3334" y="132"/>
                      </a:lnTo>
                      <a:lnTo>
                        <a:pt x="3336" y="131"/>
                      </a:lnTo>
                      <a:lnTo>
                        <a:pt x="3338" y="131"/>
                      </a:lnTo>
                      <a:lnTo>
                        <a:pt x="3339" y="129"/>
                      </a:lnTo>
                      <a:lnTo>
                        <a:pt x="3341" y="128"/>
                      </a:lnTo>
                      <a:lnTo>
                        <a:pt x="3343" y="127"/>
                      </a:lnTo>
                      <a:lnTo>
                        <a:pt x="3344" y="125"/>
                      </a:lnTo>
                      <a:lnTo>
                        <a:pt x="3346" y="124"/>
                      </a:lnTo>
                      <a:lnTo>
                        <a:pt x="3348" y="124"/>
                      </a:lnTo>
                      <a:lnTo>
                        <a:pt x="3349" y="124"/>
                      </a:lnTo>
                      <a:lnTo>
                        <a:pt x="3351" y="124"/>
                      </a:lnTo>
                      <a:lnTo>
                        <a:pt x="3353" y="123"/>
                      </a:lnTo>
                      <a:lnTo>
                        <a:pt x="3355" y="123"/>
                      </a:lnTo>
                      <a:lnTo>
                        <a:pt x="3356" y="123"/>
                      </a:lnTo>
                      <a:lnTo>
                        <a:pt x="3358" y="123"/>
                      </a:lnTo>
                      <a:lnTo>
                        <a:pt x="3360" y="124"/>
                      </a:lnTo>
                      <a:lnTo>
                        <a:pt x="3361" y="126"/>
                      </a:lnTo>
                      <a:lnTo>
                        <a:pt x="3363" y="128"/>
                      </a:lnTo>
                      <a:lnTo>
                        <a:pt x="3365" y="132"/>
                      </a:lnTo>
                      <a:lnTo>
                        <a:pt x="3366" y="136"/>
                      </a:lnTo>
                      <a:lnTo>
                        <a:pt x="3368" y="140"/>
                      </a:lnTo>
                      <a:lnTo>
                        <a:pt x="3370" y="142"/>
                      </a:lnTo>
                      <a:lnTo>
                        <a:pt x="3372" y="143"/>
                      </a:lnTo>
                      <a:lnTo>
                        <a:pt x="3373" y="142"/>
                      </a:lnTo>
                      <a:lnTo>
                        <a:pt x="3375" y="139"/>
                      </a:lnTo>
                      <a:lnTo>
                        <a:pt x="3377" y="135"/>
                      </a:lnTo>
                      <a:lnTo>
                        <a:pt x="3378" y="130"/>
                      </a:lnTo>
                      <a:lnTo>
                        <a:pt x="3380" y="124"/>
                      </a:lnTo>
                      <a:lnTo>
                        <a:pt x="3382" y="120"/>
                      </a:lnTo>
                      <a:lnTo>
                        <a:pt x="3384" y="117"/>
                      </a:lnTo>
                      <a:lnTo>
                        <a:pt x="3385" y="115"/>
                      </a:lnTo>
                      <a:lnTo>
                        <a:pt x="3387" y="115"/>
                      </a:lnTo>
                      <a:lnTo>
                        <a:pt x="3389" y="117"/>
                      </a:lnTo>
                      <a:lnTo>
                        <a:pt x="3390" y="118"/>
                      </a:lnTo>
                      <a:lnTo>
                        <a:pt x="3392" y="120"/>
                      </a:lnTo>
                      <a:lnTo>
                        <a:pt x="3394" y="121"/>
                      </a:lnTo>
                      <a:lnTo>
                        <a:pt x="3396" y="121"/>
                      </a:lnTo>
                      <a:lnTo>
                        <a:pt x="3397" y="121"/>
                      </a:lnTo>
                      <a:lnTo>
                        <a:pt x="3399" y="121"/>
                      </a:lnTo>
                      <a:lnTo>
                        <a:pt x="3401" y="121"/>
                      </a:lnTo>
                      <a:lnTo>
                        <a:pt x="3402" y="121"/>
                      </a:lnTo>
                      <a:lnTo>
                        <a:pt x="3404" y="123"/>
                      </a:lnTo>
                      <a:lnTo>
                        <a:pt x="3406" y="125"/>
                      </a:lnTo>
                      <a:lnTo>
                        <a:pt x="3408" y="127"/>
                      </a:lnTo>
                      <a:lnTo>
                        <a:pt x="3409" y="129"/>
                      </a:lnTo>
                      <a:lnTo>
                        <a:pt x="3411" y="129"/>
                      </a:lnTo>
                      <a:lnTo>
                        <a:pt x="3413" y="128"/>
                      </a:lnTo>
                      <a:lnTo>
                        <a:pt x="3414" y="124"/>
                      </a:lnTo>
                      <a:lnTo>
                        <a:pt x="3416" y="119"/>
                      </a:lnTo>
                      <a:lnTo>
                        <a:pt x="3418" y="112"/>
                      </a:lnTo>
                      <a:lnTo>
                        <a:pt x="3420" y="105"/>
                      </a:lnTo>
                      <a:lnTo>
                        <a:pt x="3421" y="99"/>
                      </a:lnTo>
                      <a:lnTo>
                        <a:pt x="3423" y="95"/>
                      </a:lnTo>
                      <a:lnTo>
                        <a:pt x="3425" y="93"/>
                      </a:lnTo>
                      <a:lnTo>
                        <a:pt x="3426" y="93"/>
                      </a:lnTo>
                      <a:lnTo>
                        <a:pt x="3428" y="96"/>
                      </a:lnTo>
                      <a:lnTo>
                        <a:pt x="3430" y="100"/>
                      </a:lnTo>
                      <a:lnTo>
                        <a:pt x="3432" y="104"/>
                      </a:lnTo>
                      <a:lnTo>
                        <a:pt x="3433" y="106"/>
                      </a:lnTo>
                      <a:lnTo>
                        <a:pt x="3435" y="107"/>
                      </a:lnTo>
                      <a:lnTo>
                        <a:pt x="3437" y="106"/>
                      </a:lnTo>
                      <a:lnTo>
                        <a:pt x="3438" y="103"/>
                      </a:lnTo>
                      <a:lnTo>
                        <a:pt x="3440" y="99"/>
                      </a:lnTo>
                      <a:lnTo>
                        <a:pt x="3442" y="95"/>
                      </a:lnTo>
                      <a:lnTo>
                        <a:pt x="3444" y="92"/>
                      </a:lnTo>
                      <a:lnTo>
                        <a:pt x="3445" y="90"/>
                      </a:lnTo>
                      <a:lnTo>
                        <a:pt x="3447" y="89"/>
                      </a:lnTo>
                      <a:lnTo>
                        <a:pt x="3449" y="90"/>
                      </a:lnTo>
                      <a:lnTo>
                        <a:pt x="3450" y="92"/>
                      </a:lnTo>
                      <a:lnTo>
                        <a:pt x="3452" y="95"/>
                      </a:lnTo>
                      <a:lnTo>
                        <a:pt x="3454" y="97"/>
                      </a:lnTo>
                      <a:lnTo>
                        <a:pt x="3456" y="98"/>
                      </a:lnTo>
                      <a:lnTo>
                        <a:pt x="3457" y="98"/>
                      </a:lnTo>
                      <a:lnTo>
                        <a:pt x="3459" y="98"/>
                      </a:lnTo>
                      <a:lnTo>
                        <a:pt x="3461" y="97"/>
                      </a:lnTo>
                      <a:lnTo>
                        <a:pt x="3462" y="97"/>
                      </a:lnTo>
                      <a:lnTo>
                        <a:pt x="3464" y="97"/>
                      </a:lnTo>
                      <a:lnTo>
                        <a:pt x="3466" y="100"/>
                      </a:lnTo>
                      <a:lnTo>
                        <a:pt x="3468" y="104"/>
                      </a:lnTo>
                      <a:lnTo>
                        <a:pt x="3469" y="109"/>
                      </a:lnTo>
                      <a:lnTo>
                        <a:pt x="3471" y="116"/>
                      </a:lnTo>
                      <a:lnTo>
                        <a:pt x="3472" y="122"/>
                      </a:lnTo>
                      <a:lnTo>
                        <a:pt x="3474" y="127"/>
                      </a:lnTo>
                      <a:lnTo>
                        <a:pt x="3476" y="131"/>
                      </a:lnTo>
                      <a:lnTo>
                        <a:pt x="3478" y="133"/>
                      </a:lnTo>
                      <a:lnTo>
                        <a:pt x="3480" y="133"/>
                      </a:lnTo>
                      <a:lnTo>
                        <a:pt x="3481" y="131"/>
                      </a:lnTo>
                      <a:lnTo>
                        <a:pt x="3483" y="130"/>
                      </a:lnTo>
                      <a:lnTo>
                        <a:pt x="3484" y="128"/>
                      </a:lnTo>
                      <a:lnTo>
                        <a:pt x="3486" y="127"/>
                      </a:lnTo>
                      <a:lnTo>
                        <a:pt x="3488" y="127"/>
                      </a:lnTo>
                      <a:lnTo>
                        <a:pt x="3490" y="128"/>
                      </a:lnTo>
                      <a:lnTo>
                        <a:pt x="3492" y="129"/>
                      </a:lnTo>
                      <a:lnTo>
                        <a:pt x="3493" y="131"/>
                      </a:lnTo>
                      <a:lnTo>
                        <a:pt x="3495" y="133"/>
                      </a:lnTo>
                      <a:lnTo>
                        <a:pt x="3496" y="134"/>
                      </a:lnTo>
                      <a:lnTo>
                        <a:pt x="3498" y="132"/>
                      </a:lnTo>
                      <a:lnTo>
                        <a:pt x="3500" y="129"/>
                      </a:lnTo>
                      <a:lnTo>
                        <a:pt x="3502" y="123"/>
                      </a:lnTo>
                      <a:lnTo>
                        <a:pt x="3504" y="116"/>
                      </a:lnTo>
                      <a:lnTo>
                        <a:pt x="3505" y="108"/>
                      </a:lnTo>
                      <a:lnTo>
                        <a:pt x="3507" y="100"/>
                      </a:lnTo>
                      <a:lnTo>
                        <a:pt x="3508" y="92"/>
                      </a:lnTo>
                      <a:lnTo>
                        <a:pt x="3510" y="87"/>
                      </a:lnTo>
                      <a:lnTo>
                        <a:pt x="3512" y="83"/>
                      </a:lnTo>
                      <a:lnTo>
                        <a:pt x="3514" y="82"/>
                      </a:lnTo>
                      <a:lnTo>
                        <a:pt x="3515" y="83"/>
                      </a:lnTo>
                      <a:lnTo>
                        <a:pt x="3517" y="86"/>
                      </a:lnTo>
                      <a:lnTo>
                        <a:pt x="3519" y="91"/>
                      </a:lnTo>
                      <a:lnTo>
                        <a:pt x="3520" y="96"/>
                      </a:lnTo>
                      <a:lnTo>
                        <a:pt x="3522" y="101"/>
                      </a:lnTo>
                      <a:lnTo>
                        <a:pt x="3524" y="106"/>
                      </a:lnTo>
                      <a:lnTo>
                        <a:pt x="3526" y="109"/>
                      </a:lnTo>
                      <a:lnTo>
                        <a:pt x="3527" y="111"/>
                      </a:lnTo>
                      <a:lnTo>
                        <a:pt x="3529" y="111"/>
                      </a:lnTo>
                      <a:lnTo>
                        <a:pt x="3531" y="111"/>
                      </a:lnTo>
                      <a:lnTo>
                        <a:pt x="3532" y="110"/>
                      </a:lnTo>
                      <a:lnTo>
                        <a:pt x="3534" y="110"/>
                      </a:lnTo>
                      <a:lnTo>
                        <a:pt x="3536" y="110"/>
                      </a:lnTo>
                      <a:lnTo>
                        <a:pt x="3538" y="112"/>
                      </a:lnTo>
                      <a:lnTo>
                        <a:pt x="3539" y="114"/>
                      </a:lnTo>
                      <a:lnTo>
                        <a:pt x="3541" y="116"/>
                      </a:lnTo>
                      <a:lnTo>
                        <a:pt x="3543" y="119"/>
                      </a:lnTo>
                      <a:lnTo>
                        <a:pt x="3544" y="121"/>
                      </a:lnTo>
                      <a:lnTo>
                        <a:pt x="3546" y="122"/>
                      </a:lnTo>
                      <a:lnTo>
                        <a:pt x="3548" y="121"/>
                      </a:lnTo>
                      <a:lnTo>
                        <a:pt x="3550" y="118"/>
                      </a:lnTo>
                      <a:lnTo>
                        <a:pt x="3551" y="114"/>
                      </a:lnTo>
                      <a:lnTo>
                        <a:pt x="3553" y="109"/>
                      </a:lnTo>
                      <a:lnTo>
                        <a:pt x="3555" y="104"/>
                      </a:lnTo>
                      <a:lnTo>
                        <a:pt x="3556" y="101"/>
                      </a:lnTo>
                      <a:lnTo>
                        <a:pt x="3558" y="98"/>
                      </a:lnTo>
                      <a:lnTo>
                        <a:pt x="3560" y="98"/>
                      </a:lnTo>
                      <a:lnTo>
                        <a:pt x="3562" y="98"/>
                      </a:lnTo>
                      <a:lnTo>
                        <a:pt x="3563" y="99"/>
                      </a:lnTo>
                      <a:lnTo>
                        <a:pt x="3565" y="99"/>
                      </a:lnTo>
                      <a:lnTo>
                        <a:pt x="3567" y="99"/>
                      </a:lnTo>
                      <a:lnTo>
                        <a:pt x="3568" y="97"/>
                      </a:lnTo>
                      <a:lnTo>
                        <a:pt x="3570" y="94"/>
                      </a:lnTo>
                      <a:lnTo>
                        <a:pt x="3572" y="89"/>
                      </a:lnTo>
                      <a:lnTo>
                        <a:pt x="3573" y="84"/>
                      </a:lnTo>
                      <a:lnTo>
                        <a:pt x="3575" y="79"/>
                      </a:lnTo>
                      <a:lnTo>
                        <a:pt x="3577" y="75"/>
                      </a:lnTo>
                      <a:lnTo>
                        <a:pt x="3579" y="74"/>
                      </a:lnTo>
                      <a:lnTo>
                        <a:pt x="3580" y="75"/>
                      </a:lnTo>
                      <a:lnTo>
                        <a:pt x="3582" y="78"/>
                      </a:lnTo>
                      <a:lnTo>
                        <a:pt x="3584" y="82"/>
                      </a:lnTo>
                      <a:lnTo>
                        <a:pt x="3585" y="87"/>
                      </a:lnTo>
                      <a:lnTo>
                        <a:pt x="3587" y="90"/>
                      </a:lnTo>
                      <a:lnTo>
                        <a:pt x="3589" y="92"/>
                      </a:lnTo>
                      <a:lnTo>
                        <a:pt x="3591" y="92"/>
                      </a:lnTo>
                      <a:lnTo>
                        <a:pt x="3592" y="90"/>
                      </a:lnTo>
                      <a:lnTo>
                        <a:pt x="3594" y="86"/>
                      </a:lnTo>
                      <a:lnTo>
                        <a:pt x="3596" y="82"/>
                      </a:lnTo>
                      <a:lnTo>
                        <a:pt x="3597" y="78"/>
                      </a:lnTo>
                      <a:lnTo>
                        <a:pt x="3599" y="74"/>
                      </a:lnTo>
                      <a:lnTo>
                        <a:pt x="3601" y="72"/>
                      </a:lnTo>
                      <a:lnTo>
                        <a:pt x="3603" y="72"/>
                      </a:lnTo>
                      <a:lnTo>
                        <a:pt x="3604" y="73"/>
                      </a:lnTo>
                      <a:lnTo>
                        <a:pt x="3606" y="75"/>
                      </a:lnTo>
                      <a:lnTo>
                        <a:pt x="3608" y="77"/>
                      </a:lnTo>
                      <a:lnTo>
                        <a:pt x="3609" y="79"/>
                      </a:lnTo>
                      <a:lnTo>
                        <a:pt x="3611" y="80"/>
                      </a:lnTo>
                      <a:lnTo>
                        <a:pt x="3613" y="81"/>
                      </a:lnTo>
                      <a:lnTo>
                        <a:pt x="3615" y="82"/>
                      </a:lnTo>
                      <a:lnTo>
                        <a:pt x="3616" y="83"/>
                      </a:lnTo>
                      <a:lnTo>
                        <a:pt x="3618" y="85"/>
                      </a:lnTo>
                      <a:lnTo>
                        <a:pt x="3619" y="87"/>
                      </a:lnTo>
                      <a:lnTo>
                        <a:pt x="3621" y="92"/>
                      </a:lnTo>
                      <a:lnTo>
                        <a:pt x="3623" y="96"/>
                      </a:lnTo>
                      <a:lnTo>
                        <a:pt x="3625" y="102"/>
                      </a:lnTo>
                      <a:lnTo>
                        <a:pt x="3627" y="106"/>
                      </a:lnTo>
                      <a:lnTo>
                        <a:pt x="3628" y="110"/>
                      </a:lnTo>
                      <a:lnTo>
                        <a:pt x="3630" y="112"/>
                      </a:lnTo>
                      <a:lnTo>
                        <a:pt x="3631" y="112"/>
                      </a:lnTo>
                      <a:lnTo>
                        <a:pt x="3633" y="111"/>
                      </a:lnTo>
                      <a:lnTo>
                        <a:pt x="3635" y="108"/>
                      </a:lnTo>
                      <a:lnTo>
                        <a:pt x="3637" y="105"/>
                      </a:lnTo>
                      <a:lnTo>
                        <a:pt x="3639" y="101"/>
                      </a:lnTo>
                      <a:lnTo>
                        <a:pt x="3640" y="98"/>
                      </a:lnTo>
                      <a:lnTo>
                        <a:pt x="3642" y="97"/>
                      </a:lnTo>
                      <a:lnTo>
                        <a:pt x="3643" y="96"/>
                      </a:lnTo>
                      <a:lnTo>
                        <a:pt x="3645" y="97"/>
                      </a:lnTo>
                      <a:lnTo>
                        <a:pt x="3647" y="98"/>
                      </a:lnTo>
                      <a:lnTo>
                        <a:pt x="3649" y="100"/>
                      </a:lnTo>
                      <a:lnTo>
                        <a:pt x="3650" y="102"/>
                      </a:lnTo>
                      <a:lnTo>
                        <a:pt x="3652" y="104"/>
                      </a:lnTo>
                      <a:lnTo>
                        <a:pt x="3654" y="105"/>
                      </a:lnTo>
                      <a:lnTo>
                        <a:pt x="3655" y="105"/>
                      </a:lnTo>
                      <a:lnTo>
                        <a:pt x="3657" y="105"/>
                      </a:lnTo>
                      <a:lnTo>
                        <a:pt x="3659" y="104"/>
                      </a:lnTo>
                      <a:lnTo>
                        <a:pt x="3661" y="102"/>
                      </a:lnTo>
                      <a:lnTo>
                        <a:pt x="3662" y="100"/>
                      </a:lnTo>
                      <a:lnTo>
                        <a:pt x="3664" y="99"/>
                      </a:lnTo>
                      <a:lnTo>
                        <a:pt x="3666" y="99"/>
                      </a:lnTo>
                      <a:lnTo>
                        <a:pt x="3667" y="98"/>
                      </a:lnTo>
                      <a:lnTo>
                        <a:pt x="3669" y="99"/>
                      </a:lnTo>
                      <a:lnTo>
                        <a:pt x="3671" y="100"/>
                      </a:lnTo>
                      <a:lnTo>
                        <a:pt x="3673" y="102"/>
                      </a:lnTo>
                      <a:lnTo>
                        <a:pt x="3674" y="105"/>
                      </a:lnTo>
                      <a:lnTo>
                        <a:pt x="3676" y="109"/>
                      </a:lnTo>
                      <a:lnTo>
                        <a:pt x="3678" y="114"/>
                      </a:lnTo>
                      <a:lnTo>
                        <a:pt x="3679" y="118"/>
                      </a:lnTo>
                      <a:lnTo>
                        <a:pt x="3681" y="123"/>
                      </a:lnTo>
                      <a:lnTo>
                        <a:pt x="3683" y="127"/>
                      </a:lnTo>
                      <a:lnTo>
                        <a:pt x="3685" y="131"/>
                      </a:lnTo>
                      <a:lnTo>
                        <a:pt x="3686" y="133"/>
                      </a:lnTo>
                      <a:lnTo>
                        <a:pt x="3688" y="134"/>
                      </a:lnTo>
                      <a:lnTo>
                        <a:pt x="3690" y="133"/>
                      </a:lnTo>
                      <a:lnTo>
                        <a:pt x="3691" y="131"/>
                      </a:lnTo>
                      <a:lnTo>
                        <a:pt x="3693" y="129"/>
                      </a:lnTo>
                      <a:lnTo>
                        <a:pt x="3695" y="125"/>
                      </a:lnTo>
                      <a:lnTo>
                        <a:pt x="3697" y="122"/>
                      </a:lnTo>
                      <a:lnTo>
                        <a:pt x="3698" y="119"/>
                      </a:lnTo>
                      <a:lnTo>
                        <a:pt x="3700" y="116"/>
                      </a:lnTo>
                      <a:lnTo>
                        <a:pt x="3702" y="115"/>
                      </a:lnTo>
                      <a:lnTo>
                        <a:pt x="3703" y="114"/>
                      </a:lnTo>
                      <a:lnTo>
                        <a:pt x="3705" y="113"/>
                      </a:lnTo>
                      <a:lnTo>
                        <a:pt x="3707" y="112"/>
                      </a:lnTo>
                      <a:lnTo>
                        <a:pt x="3709" y="112"/>
                      </a:lnTo>
                      <a:lnTo>
                        <a:pt x="3710" y="111"/>
                      </a:lnTo>
                      <a:lnTo>
                        <a:pt x="3712" y="110"/>
                      </a:lnTo>
                      <a:lnTo>
                        <a:pt x="3714" y="109"/>
                      </a:lnTo>
                      <a:lnTo>
                        <a:pt x="3715" y="107"/>
                      </a:lnTo>
                      <a:lnTo>
                        <a:pt x="3717" y="105"/>
                      </a:lnTo>
                      <a:lnTo>
                        <a:pt x="3719" y="103"/>
                      </a:lnTo>
                      <a:lnTo>
                        <a:pt x="3721" y="101"/>
                      </a:lnTo>
                      <a:lnTo>
                        <a:pt x="3722" y="99"/>
                      </a:lnTo>
                      <a:lnTo>
                        <a:pt x="3724" y="97"/>
                      </a:lnTo>
                      <a:lnTo>
                        <a:pt x="3726" y="95"/>
                      </a:lnTo>
                      <a:lnTo>
                        <a:pt x="3727" y="93"/>
                      </a:lnTo>
                      <a:lnTo>
                        <a:pt x="3729" y="91"/>
                      </a:lnTo>
                      <a:lnTo>
                        <a:pt x="3731" y="91"/>
                      </a:lnTo>
                      <a:lnTo>
                        <a:pt x="3733" y="92"/>
                      </a:lnTo>
                      <a:lnTo>
                        <a:pt x="3734" y="96"/>
                      </a:lnTo>
                      <a:lnTo>
                        <a:pt x="3736" y="100"/>
                      </a:lnTo>
                      <a:lnTo>
                        <a:pt x="3738" y="105"/>
                      </a:lnTo>
                      <a:lnTo>
                        <a:pt x="3739" y="110"/>
                      </a:lnTo>
                      <a:lnTo>
                        <a:pt x="3741" y="114"/>
                      </a:lnTo>
                      <a:lnTo>
                        <a:pt x="3743" y="116"/>
                      </a:lnTo>
                      <a:lnTo>
                        <a:pt x="3745" y="114"/>
                      </a:lnTo>
                      <a:lnTo>
                        <a:pt x="3746" y="110"/>
                      </a:lnTo>
                      <a:lnTo>
                        <a:pt x="3748" y="104"/>
                      </a:lnTo>
                      <a:lnTo>
                        <a:pt x="3750" y="96"/>
                      </a:lnTo>
                      <a:lnTo>
                        <a:pt x="3751" y="88"/>
                      </a:lnTo>
                      <a:lnTo>
                        <a:pt x="3753" y="82"/>
                      </a:lnTo>
                      <a:lnTo>
                        <a:pt x="3755" y="78"/>
                      </a:lnTo>
                      <a:lnTo>
                        <a:pt x="3757" y="78"/>
                      </a:lnTo>
                      <a:lnTo>
                        <a:pt x="3758" y="81"/>
                      </a:lnTo>
                      <a:lnTo>
                        <a:pt x="3760" y="86"/>
                      </a:lnTo>
                      <a:lnTo>
                        <a:pt x="3762" y="91"/>
                      </a:lnTo>
                      <a:lnTo>
                        <a:pt x="3763" y="95"/>
                      </a:lnTo>
                      <a:lnTo>
                        <a:pt x="3765" y="96"/>
                      </a:lnTo>
                      <a:lnTo>
                        <a:pt x="3767" y="93"/>
                      </a:lnTo>
                      <a:lnTo>
                        <a:pt x="3769" y="87"/>
                      </a:lnTo>
                      <a:lnTo>
                        <a:pt x="3770" y="79"/>
                      </a:lnTo>
                      <a:lnTo>
                        <a:pt x="3772" y="70"/>
                      </a:lnTo>
                      <a:lnTo>
                        <a:pt x="3774" y="62"/>
                      </a:lnTo>
                      <a:lnTo>
                        <a:pt x="3775" y="57"/>
                      </a:lnTo>
                      <a:lnTo>
                        <a:pt x="3777" y="56"/>
                      </a:lnTo>
                      <a:lnTo>
                        <a:pt x="3779" y="59"/>
                      </a:lnTo>
                      <a:lnTo>
                        <a:pt x="3780" y="66"/>
                      </a:lnTo>
                      <a:lnTo>
                        <a:pt x="3782" y="74"/>
                      </a:lnTo>
                      <a:lnTo>
                        <a:pt x="3784" y="83"/>
                      </a:lnTo>
                      <a:lnTo>
                        <a:pt x="3785" y="90"/>
                      </a:lnTo>
                      <a:lnTo>
                        <a:pt x="3787" y="94"/>
                      </a:lnTo>
                      <a:lnTo>
                        <a:pt x="3789" y="95"/>
                      </a:lnTo>
                      <a:lnTo>
                        <a:pt x="3791" y="92"/>
                      </a:lnTo>
                      <a:lnTo>
                        <a:pt x="3792" y="88"/>
                      </a:lnTo>
                      <a:lnTo>
                        <a:pt x="3794" y="83"/>
                      </a:lnTo>
                      <a:lnTo>
                        <a:pt x="3796" y="79"/>
                      </a:lnTo>
                      <a:lnTo>
                        <a:pt x="3797" y="77"/>
                      </a:lnTo>
                      <a:lnTo>
                        <a:pt x="3799" y="77"/>
                      </a:lnTo>
                      <a:lnTo>
                        <a:pt x="3801" y="79"/>
                      </a:lnTo>
                      <a:lnTo>
                        <a:pt x="3803" y="83"/>
                      </a:lnTo>
                      <a:lnTo>
                        <a:pt x="3804" y="86"/>
                      </a:lnTo>
                      <a:lnTo>
                        <a:pt x="3806" y="88"/>
                      </a:lnTo>
                      <a:lnTo>
                        <a:pt x="3808" y="87"/>
                      </a:lnTo>
                      <a:lnTo>
                        <a:pt x="3809" y="84"/>
                      </a:lnTo>
                      <a:lnTo>
                        <a:pt x="3811" y="79"/>
                      </a:lnTo>
                      <a:lnTo>
                        <a:pt x="3813" y="72"/>
                      </a:lnTo>
                      <a:lnTo>
                        <a:pt x="3814" y="66"/>
                      </a:lnTo>
                      <a:lnTo>
                        <a:pt x="3816" y="62"/>
                      </a:lnTo>
                      <a:lnTo>
                        <a:pt x="3818" y="61"/>
                      </a:lnTo>
                      <a:lnTo>
                        <a:pt x="3820" y="64"/>
                      </a:lnTo>
                      <a:lnTo>
                        <a:pt x="3821" y="70"/>
                      </a:lnTo>
                      <a:lnTo>
                        <a:pt x="3823" y="79"/>
                      </a:lnTo>
                      <a:lnTo>
                        <a:pt x="3825" y="89"/>
                      </a:lnTo>
                      <a:lnTo>
                        <a:pt x="3826" y="99"/>
                      </a:lnTo>
                      <a:lnTo>
                        <a:pt x="3828" y="106"/>
                      </a:lnTo>
                      <a:lnTo>
                        <a:pt x="3830" y="111"/>
                      </a:lnTo>
                      <a:lnTo>
                        <a:pt x="3832" y="113"/>
                      </a:lnTo>
                      <a:lnTo>
                        <a:pt x="3833" y="111"/>
                      </a:lnTo>
                      <a:lnTo>
                        <a:pt x="3835" y="107"/>
                      </a:lnTo>
                      <a:lnTo>
                        <a:pt x="3837" y="100"/>
                      </a:lnTo>
                      <a:lnTo>
                        <a:pt x="3838" y="93"/>
                      </a:lnTo>
                      <a:lnTo>
                        <a:pt x="3840" y="86"/>
                      </a:lnTo>
                      <a:lnTo>
                        <a:pt x="3842" y="81"/>
                      </a:lnTo>
                      <a:lnTo>
                        <a:pt x="3844" y="77"/>
                      </a:lnTo>
                      <a:lnTo>
                        <a:pt x="3845" y="76"/>
                      </a:lnTo>
                      <a:lnTo>
                        <a:pt x="3847" y="77"/>
                      </a:lnTo>
                      <a:lnTo>
                        <a:pt x="3849" y="79"/>
                      </a:lnTo>
                      <a:lnTo>
                        <a:pt x="3850" y="83"/>
                      </a:lnTo>
                      <a:lnTo>
                        <a:pt x="3852" y="87"/>
                      </a:lnTo>
                      <a:lnTo>
                        <a:pt x="3854" y="92"/>
                      </a:lnTo>
                      <a:lnTo>
                        <a:pt x="3856" y="97"/>
                      </a:lnTo>
                      <a:lnTo>
                        <a:pt x="3857" y="102"/>
                      </a:lnTo>
                      <a:lnTo>
                        <a:pt x="3859" y="106"/>
                      </a:lnTo>
                      <a:lnTo>
                        <a:pt x="3861" y="110"/>
                      </a:lnTo>
                      <a:lnTo>
                        <a:pt x="3862" y="113"/>
                      </a:lnTo>
                      <a:lnTo>
                        <a:pt x="3864" y="116"/>
                      </a:lnTo>
                      <a:lnTo>
                        <a:pt x="3866" y="119"/>
                      </a:lnTo>
                      <a:lnTo>
                        <a:pt x="3868" y="122"/>
                      </a:lnTo>
                      <a:lnTo>
                        <a:pt x="3869" y="125"/>
                      </a:lnTo>
                      <a:lnTo>
                        <a:pt x="3871" y="127"/>
                      </a:lnTo>
                      <a:lnTo>
                        <a:pt x="3873" y="128"/>
                      </a:lnTo>
                      <a:lnTo>
                        <a:pt x="3874" y="129"/>
                      </a:lnTo>
                      <a:lnTo>
                        <a:pt x="3876" y="129"/>
                      </a:lnTo>
                      <a:lnTo>
                        <a:pt x="3878" y="127"/>
                      </a:lnTo>
                      <a:lnTo>
                        <a:pt x="3880" y="124"/>
                      </a:lnTo>
                      <a:lnTo>
                        <a:pt x="3881" y="120"/>
                      </a:lnTo>
                      <a:lnTo>
                        <a:pt x="3883" y="115"/>
                      </a:lnTo>
                      <a:lnTo>
                        <a:pt x="3885" y="110"/>
                      </a:lnTo>
                      <a:lnTo>
                        <a:pt x="3886" y="105"/>
                      </a:lnTo>
                      <a:lnTo>
                        <a:pt x="3888" y="100"/>
                      </a:lnTo>
                      <a:lnTo>
                        <a:pt x="3890" y="97"/>
                      </a:lnTo>
                      <a:lnTo>
                        <a:pt x="3892" y="95"/>
                      </a:lnTo>
                      <a:lnTo>
                        <a:pt x="3893" y="95"/>
                      </a:lnTo>
                      <a:lnTo>
                        <a:pt x="3895" y="94"/>
                      </a:lnTo>
                      <a:lnTo>
                        <a:pt x="3897" y="95"/>
                      </a:lnTo>
                      <a:lnTo>
                        <a:pt x="3898" y="95"/>
                      </a:lnTo>
                      <a:lnTo>
                        <a:pt x="3900" y="94"/>
                      </a:lnTo>
                      <a:lnTo>
                        <a:pt x="3902" y="94"/>
                      </a:lnTo>
                      <a:lnTo>
                        <a:pt x="3904" y="93"/>
                      </a:lnTo>
                      <a:lnTo>
                        <a:pt x="3905" y="92"/>
                      </a:lnTo>
                      <a:lnTo>
                        <a:pt x="3907" y="93"/>
                      </a:lnTo>
                      <a:lnTo>
                        <a:pt x="3909" y="94"/>
                      </a:lnTo>
                      <a:lnTo>
                        <a:pt x="3910" y="96"/>
                      </a:lnTo>
                      <a:lnTo>
                        <a:pt x="3912" y="99"/>
                      </a:lnTo>
                      <a:lnTo>
                        <a:pt x="3914" y="104"/>
                      </a:lnTo>
                      <a:lnTo>
                        <a:pt x="3916" y="108"/>
                      </a:lnTo>
                      <a:lnTo>
                        <a:pt x="3917" y="110"/>
                      </a:lnTo>
                      <a:lnTo>
                        <a:pt x="3919" y="112"/>
                      </a:lnTo>
                      <a:lnTo>
                        <a:pt x="3920" y="111"/>
                      </a:lnTo>
                      <a:lnTo>
                        <a:pt x="3922" y="109"/>
                      </a:lnTo>
                      <a:lnTo>
                        <a:pt x="3924" y="104"/>
                      </a:lnTo>
                      <a:lnTo>
                        <a:pt x="3926" y="100"/>
                      </a:lnTo>
                      <a:lnTo>
                        <a:pt x="3928" y="96"/>
                      </a:lnTo>
                      <a:lnTo>
                        <a:pt x="3929" y="93"/>
                      </a:lnTo>
                      <a:lnTo>
                        <a:pt x="3931" y="92"/>
                      </a:lnTo>
                      <a:lnTo>
                        <a:pt x="3932" y="93"/>
                      </a:lnTo>
                      <a:lnTo>
                        <a:pt x="3934" y="97"/>
                      </a:lnTo>
                      <a:lnTo>
                        <a:pt x="3936" y="101"/>
                      </a:lnTo>
                      <a:lnTo>
                        <a:pt x="3938" y="106"/>
                      </a:lnTo>
                      <a:lnTo>
                        <a:pt x="3940" y="109"/>
                      </a:lnTo>
                      <a:lnTo>
                        <a:pt x="3941" y="110"/>
                      </a:lnTo>
                      <a:lnTo>
                        <a:pt x="3943" y="110"/>
                      </a:lnTo>
                      <a:lnTo>
                        <a:pt x="3944" y="107"/>
                      </a:lnTo>
                      <a:lnTo>
                        <a:pt x="3946" y="103"/>
                      </a:lnTo>
                      <a:lnTo>
                        <a:pt x="3948" y="99"/>
                      </a:lnTo>
                      <a:lnTo>
                        <a:pt x="3950" y="97"/>
                      </a:lnTo>
                      <a:lnTo>
                        <a:pt x="3952" y="95"/>
                      </a:lnTo>
                      <a:lnTo>
                        <a:pt x="3953" y="95"/>
                      </a:lnTo>
                      <a:lnTo>
                        <a:pt x="3955" y="96"/>
                      </a:lnTo>
                      <a:lnTo>
                        <a:pt x="3956" y="98"/>
                      </a:lnTo>
                      <a:lnTo>
                        <a:pt x="3958" y="99"/>
                      </a:lnTo>
                      <a:lnTo>
                        <a:pt x="3960" y="100"/>
                      </a:lnTo>
                      <a:lnTo>
                        <a:pt x="3962" y="99"/>
                      </a:lnTo>
                      <a:lnTo>
                        <a:pt x="3963" y="97"/>
                      </a:lnTo>
                      <a:lnTo>
                        <a:pt x="3965" y="94"/>
                      </a:lnTo>
                      <a:lnTo>
                        <a:pt x="3967" y="91"/>
                      </a:lnTo>
                      <a:lnTo>
                        <a:pt x="3968" y="89"/>
                      </a:lnTo>
                      <a:lnTo>
                        <a:pt x="3970" y="89"/>
                      </a:lnTo>
                      <a:lnTo>
                        <a:pt x="3972" y="90"/>
                      </a:lnTo>
                      <a:lnTo>
                        <a:pt x="3974" y="94"/>
                      </a:lnTo>
                      <a:lnTo>
                        <a:pt x="3975" y="98"/>
                      </a:lnTo>
                      <a:lnTo>
                        <a:pt x="3977" y="103"/>
                      </a:lnTo>
                      <a:lnTo>
                        <a:pt x="3979" y="107"/>
                      </a:lnTo>
                      <a:lnTo>
                        <a:pt x="3980" y="109"/>
                      </a:lnTo>
                      <a:lnTo>
                        <a:pt x="3982" y="110"/>
                      </a:lnTo>
                      <a:lnTo>
                        <a:pt x="3984" y="108"/>
                      </a:lnTo>
                      <a:lnTo>
                        <a:pt x="3986" y="105"/>
                      </a:lnTo>
                      <a:lnTo>
                        <a:pt x="3987" y="102"/>
                      </a:lnTo>
                      <a:lnTo>
                        <a:pt x="3989" y="99"/>
                      </a:lnTo>
                      <a:lnTo>
                        <a:pt x="3991" y="98"/>
                      </a:lnTo>
                      <a:lnTo>
                        <a:pt x="3992" y="98"/>
                      </a:lnTo>
                      <a:lnTo>
                        <a:pt x="3994" y="100"/>
                      </a:lnTo>
                      <a:lnTo>
                        <a:pt x="3996" y="103"/>
                      </a:lnTo>
                      <a:lnTo>
                        <a:pt x="3998" y="106"/>
                      </a:lnTo>
                      <a:lnTo>
                        <a:pt x="3999" y="108"/>
                      </a:lnTo>
                      <a:lnTo>
                        <a:pt x="4001" y="110"/>
                      </a:lnTo>
                      <a:lnTo>
                        <a:pt x="4003" y="109"/>
                      </a:lnTo>
                      <a:lnTo>
                        <a:pt x="4004" y="108"/>
                      </a:lnTo>
                      <a:lnTo>
                        <a:pt x="4006" y="105"/>
                      </a:lnTo>
                      <a:lnTo>
                        <a:pt x="4008" y="103"/>
                      </a:lnTo>
                      <a:lnTo>
                        <a:pt x="4010" y="102"/>
                      </a:lnTo>
                      <a:lnTo>
                        <a:pt x="4011" y="101"/>
                      </a:lnTo>
                      <a:lnTo>
                        <a:pt x="4013" y="102"/>
                      </a:lnTo>
                      <a:lnTo>
                        <a:pt x="4015" y="103"/>
                      </a:lnTo>
                      <a:lnTo>
                        <a:pt x="4016" y="104"/>
                      </a:lnTo>
                      <a:lnTo>
                        <a:pt x="4018" y="106"/>
                      </a:lnTo>
                      <a:lnTo>
                        <a:pt x="4020" y="106"/>
                      </a:lnTo>
                      <a:lnTo>
                        <a:pt x="4021" y="105"/>
                      </a:lnTo>
                      <a:lnTo>
                        <a:pt x="4023" y="103"/>
                      </a:lnTo>
                      <a:lnTo>
                        <a:pt x="4025" y="100"/>
                      </a:lnTo>
                      <a:lnTo>
                        <a:pt x="4027" y="97"/>
                      </a:lnTo>
                      <a:lnTo>
                        <a:pt x="4028" y="96"/>
                      </a:lnTo>
                      <a:lnTo>
                        <a:pt x="4030" y="95"/>
                      </a:lnTo>
                      <a:lnTo>
                        <a:pt x="4032" y="95"/>
                      </a:lnTo>
                      <a:lnTo>
                        <a:pt x="4033" y="97"/>
                      </a:lnTo>
                      <a:lnTo>
                        <a:pt x="4035" y="100"/>
                      </a:lnTo>
                      <a:lnTo>
                        <a:pt x="4037" y="102"/>
                      </a:lnTo>
                      <a:lnTo>
                        <a:pt x="4039" y="104"/>
                      </a:lnTo>
                      <a:lnTo>
                        <a:pt x="4040" y="105"/>
                      </a:lnTo>
                      <a:lnTo>
                        <a:pt x="4042" y="104"/>
                      </a:lnTo>
                      <a:lnTo>
                        <a:pt x="4044" y="102"/>
                      </a:lnTo>
                      <a:lnTo>
                        <a:pt x="4045" y="99"/>
                      </a:lnTo>
                      <a:lnTo>
                        <a:pt x="4047" y="96"/>
                      </a:lnTo>
                      <a:lnTo>
                        <a:pt x="4049" y="94"/>
                      </a:lnTo>
                      <a:lnTo>
                        <a:pt x="4051" y="93"/>
                      </a:lnTo>
                      <a:lnTo>
                        <a:pt x="4052" y="93"/>
                      </a:lnTo>
                      <a:lnTo>
                        <a:pt x="4054" y="94"/>
                      </a:lnTo>
                      <a:lnTo>
                        <a:pt x="4056" y="96"/>
                      </a:lnTo>
                      <a:lnTo>
                        <a:pt x="4057" y="98"/>
                      </a:lnTo>
                      <a:lnTo>
                        <a:pt x="4059" y="99"/>
                      </a:lnTo>
                      <a:lnTo>
                        <a:pt x="4061" y="98"/>
                      </a:lnTo>
                      <a:lnTo>
                        <a:pt x="4063" y="96"/>
                      </a:lnTo>
                      <a:lnTo>
                        <a:pt x="4064" y="93"/>
                      </a:lnTo>
                      <a:lnTo>
                        <a:pt x="4066" y="91"/>
                      </a:lnTo>
                      <a:lnTo>
                        <a:pt x="4067" y="88"/>
                      </a:lnTo>
                      <a:lnTo>
                        <a:pt x="4069" y="86"/>
                      </a:lnTo>
                      <a:lnTo>
                        <a:pt x="4071" y="86"/>
                      </a:lnTo>
                      <a:lnTo>
                        <a:pt x="4073" y="88"/>
                      </a:lnTo>
                      <a:lnTo>
                        <a:pt x="4075" y="90"/>
                      </a:lnTo>
                      <a:lnTo>
                        <a:pt x="4076" y="93"/>
                      </a:lnTo>
                      <a:lnTo>
                        <a:pt x="4078" y="95"/>
                      </a:lnTo>
                      <a:lnTo>
                        <a:pt x="4079" y="96"/>
                      </a:lnTo>
                      <a:lnTo>
                        <a:pt x="4081" y="94"/>
                      </a:lnTo>
                      <a:lnTo>
                        <a:pt x="4083" y="91"/>
                      </a:lnTo>
                      <a:lnTo>
                        <a:pt x="4085" y="87"/>
                      </a:lnTo>
                      <a:lnTo>
                        <a:pt x="4086" y="83"/>
                      </a:lnTo>
                      <a:lnTo>
                        <a:pt x="4088" y="79"/>
                      </a:lnTo>
                      <a:lnTo>
                        <a:pt x="4090" y="78"/>
                      </a:lnTo>
                      <a:lnTo>
                        <a:pt x="4091" y="79"/>
                      </a:lnTo>
                      <a:lnTo>
                        <a:pt x="4093" y="83"/>
                      </a:lnTo>
                      <a:lnTo>
                        <a:pt x="4095" y="89"/>
                      </a:lnTo>
                      <a:lnTo>
                        <a:pt x="4097" y="95"/>
                      </a:lnTo>
                      <a:lnTo>
                        <a:pt x="4098" y="100"/>
                      </a:lnTo>
                      <a:lnTo>
                        <a:pt x="4100" y="104"/>
                      </a:lnTo>
                      <a:lnTo>
                        <a:pt x="4102" y="104"/>
                      </a:lnTo>
                      <a:lnTo>
                        <a:pt x="4103" y="101"/>
                      </a:lnTo>
                      <a:lnTo>
                        <a:pt x="4105" y="96"/>
                      </a:lnTo>
                      <a:lnTo>
                        <a:pt x="4107" y="88"/>
                      </a:lnTo>
                      <a:lnTo>
                        <a:pt x="4109" y="80"/>
                      </a:lnTo>
                      <a:lnTo>
                        <a:pt x="4110" y="72"/>
                      </a:lnTo>
                      <a:lnTo>
                        <a:pt x="4112" y="67"/>
                      </a:lnTo>
                      <a:lnTo>
                        <a:pt x="4114" y="64"/>
                      </a:lnTo>
                      <a:lnTo>
                        <a:pt x="4115" y="64"/>
                      </a:lnTo>
                      <a:lnTo>
                        <a:pt x="4117" y="65"/>
                      </a:lnTo>
                      <a:lnTo>
                        <a:pt x="4119" y="69"/>
                      </a:lnTo>
                      <a:lnTo>
                        <a:pt x="4121" y="72"/>
                      </a:lnTo>
                      <a:lnTo>
                        <a:pt x="4122" y="75"/>
                      </a:lnTo>
                      <a:lnTo>
                        <a:pt x="4124" y="78"/>
                      </a:lnTo>
                      <a:lnTo>
                        <a:pt x="4126" y="79"/>
                      </a:lnTo>
                      <a:lnTo>
                        <a:pt x="4127" y="78"/>
                      </a:lnTo>
                      <a:lnTo>
                        <a:pt x="4129" y="78"/>
                      </a:lnTo>
                      <a:lnTo>
                        <a:pt x="4131" y="77"/>
                      </a:lnTo>
                      <a:lnTo>
                        <a:pt x="4133" y="77"/>
                      </a:lnTo>
                      <a:lnTo>
                        <a:pt x="4134" y="78"/>
                      </a:lnTo>
                      <a:lnTo>
                        <a:pt x="4136" y="81"/>
                      </a:lnTo>
                      <a:lnTo>
                        <a:pt x="4138" y="85"/>
                      </a:lnTo>
                      <a:lnTo>
                        <a:pt x="4139" y="89"/>
                      </a:lnTo>
                      <a:lnTo>
                        <a:pt x="4141" y="94"/>
                      </a:lnTo>
                      <a:lnTo>
                        <a:pt x="4143" y="98"/>
                      </a:lnTo>
                      <a:lnTo>
                        <a:pt x="4145" y="100"/>
                      </a:lnTo>
                      <a:lnTo>
                        <a:pt x="4146" y="102"/>
                      </a:lnTo>
                      <a:lnTo>
                        <a:pt x="4148" y="102"/>
                      </a:lnTo>
                      <a:lnTo>
                        <a:pt x="4150" y="99"/>
                      </a:lnTo>
                      <a:lnTo>
                        <a:pt x="4151" y="96"/>
                      </a:lnTo>
                      <a:lnTo>
                        <a:pt x="4153" y="91"/>
                      </a:lnTo>
                      <a:lnTo>
                        <a:pt x="4155" y="86"/>
                      </a:lnTo>
                      <a:lnTo>
                        <a:pt x="4157" y="80"/>
                      </a:lnTo>
                      <a:lnTo>
                        <a:pt x="4158" y="76"/>
                      </a:lnTo>
                      <a:lnTo>
                        <a:pt x="4160" y="72"/>
                      </a:lnTo>
                      <a:lnTo>
                        <a:pt x="4162" y="70"/>
                      </a:lnTo>
                      <a:lnTo>
                        <a:pt x="4163" y="69"/>
                      </a:lnTo>
                      <a:lnTo>
                        <a:pt x="4165" y="71"/>
                      </a:lnTo>
                      <a:lnTo>
                        <a:pt x="4167" y="73"/>
                      </a:lnTo>
                      <a:lnTo>
                        <a:pt x="4169" y="77"/>
                      </a:lnTo>
                      <a:lnTo>
                        <a:pt x="4170" y="80"/>
                      </a:lnTo>
                      <a:lnTo>
                        <a:pt x="4172" y="84"/>
                      </a:lnTo>
                      <a:lnTo>
                        <a:pt x="4174" y="86"/>
                      </a:lnTo>
                      <a:lnTo>
                        <a:pt x="4175" y="87"/>
                      </a:lnTo>
                      <a:lnTo>
                        <a:pt x="4177" y="87"/>
                      </a:lnTo>
                      <a:lnTo>
                        <a:pt x="4179" y="86"/>
                      </a:lnTo>
                      <a:lnTo>
                        <a:pt x="4181" y="83"/>
                      </a:lnTo>
                      <a:lnTo>
                        <a:pt x="4182" y="81"/>
                      </a:lnTo>
                      <a:lnTo>
                        <a:pt x="4184" y="78"/>
                      </a:lnTo>
                      <a:lnTo>
                        <a:pt x="4186" y="76"/>
                      </a:lnTo>
                      <a:lnTo>
                        <a:pt x="4187" y="75"/>
                      </a:lnTo>
                      <a:lnTo>
                        <a:pt x="4189" y="75"/>
                      </a:lnTo>
                      <a:lnTo>
                        <a:pt x="4191" y="75"/>
                      </a:lnTo>
                      <a:lnTo>
                        <a:pt x="4193" y="76"/>
                      </a:lnTo>
                      <a:lnTo>
                        <a:pt x="4194" y="77"/>
                      </a:lnTo>
                      <a:lnTo>
                        <a:pt x="4196" y="78"/>
                      </a:lnTo>
                      <a:lnTo>
                        <a:pt x="4198" y="78"/>
                      </a:lnTo>
                      <a:lnTo>
                        <a:pt x="4199" y="78"/>
                      </a:lnTo>
                      <a:lnTo>
                        <a:pt x="4201" y="78"/>
                      </a:lnTo>
                      <a:lnTo>
                        <a:pt x="4203" y="78"/>
                      </a:lnTo>
                      <a:lnTo>
                        <a:pt x="4205" y="78"/>
                      </a:lnTo>
                      <a:lnTo>
                        <a:pt x="4206" y="78"/>
                      </a:lnTo>
                      <a:lnTo>
                        <a:pt x="4208" y="79"/>
                      </a:lnTo>
                      <a:lnTo>
                        <a:pt x="4210" y="80"/>
                      </a:lnTo>
                      <a:lnTo>
                        <a:pt x="4211" y="81"/>
                      </a:lnTo>
                      <a:lnTo>
                        <a:pt x="4213" y="82"/>
                      </a:lnTo>
                      <a:lnTo>
                        <a:pt x="4215" y="83"/>
                      </a:lnTo>
                      <a:lnTo>
                        <a:pt x="4217" y="83"/>
                      </a:lnTo>
                      <a:lnTo>
                        <a:pt x="4218" y="83"/>
                      </a:lnTo>
                      <a:lnTo>
                        <a:pt x="4220" y="82"/>
                      </a:lnTo>
                      <a:lnTo>
                        <a:pt x="4221" y="81"/>
                      </a:lnTo>
                      <a:lnTo>
                        <a:pt x="4223" y="80"/>
                      </a:lnTo>
                      <a:lnTo>
                        <a:pt x="4225" y="79"/>
                      </a:lnTo>
                      <a:lnTo>
                        <a:pt x="4227" y="78"/>
                      </a:lnTo>
                      <a:lnTo>
                        <a:pt x="4228" y="78"/>
                      </a:lnTo>
                      <a:lnTo>
                        <a:pt x="4230" y="77"/>
                      </a:lnTo>
                      <a:lnTo>
                        <a:pt x="4232" y="78"/>
                      </a:lnTo>
                      <a:lnTo>
                        <a:pt x="4233" y="78"/>
                      </a:lnTo>
                      <a:lnTo>
                        <a:pt x="4235" y="79"/>
                      </a:lnTo>
                      <a:lnTo>
                        <a:pt x="4237" y="80"/>
                      </a:lnTo>
                      <a:lnTo>
                        <a:pt x="4239" y="81"/>
                      </a:lnTo>
                      <a:lnTo>
                        <a:pt x="4240" y="82"/>
                      </a:lnTo>
                      <a:lnTo>
                        <a:pt x="4242" y="83"/>
                      </a:lnTo>
                      <a:lnTo>
                        <a:pt x="4244" y="83"/>
                      </a:lnTo>
                      <a:lnTo>
                        <a:pt x="4245" y="83"/>
                      </a:lnTo>
                      <a:lnTo>
                        <a:pt x="4247" y="81"/>
                      </a:lnTo>
                      <a:lnTo>
                        <a:pt x="4249" y="79"/>
                      </a:lnTo>
                      <a:lnTo>
                        <a:pt x="4251" y="76"/>
                      </a:lnTo>
                      <a:lnTo>
                        <a:pt x="4252" y="72"/>
                      </a:lnTo>
                      <a:lnTo>
                        <a:pt x="4254" y="67"/>
                      </a:lnTo>
                      <a:lnTo>
                        <a:pt x="4256" y="63"/>
                      </a:lnTo>
                      <a:lnTo>
                        <a:pt x="4257" y="59"/>
                      </a:lnTo>
                      <a:lnTo>
                        <a:pt x="4259" y="56"/>
                      </a:lnTo>
                      <a:lnTo>
                        <a:pt x="4261" y="54"/>
                      </a:lnTo>
                      <a:lnTo>
                        <a:pt x="4263" y="54"/>
                      </a:lnTo>
                      <a:lnTo>
                        <a:pt x="4264" y="55"/>
                      </a:lnTo>
                      <a:lnTo>
                        <a:pt x="4266" y="57"/>
                      </a:lnTo>
                      <a:lnTo>
                        <a:pt x="4268" y="60"/>
                      </a:lnTo>
                      <a:lnTo>
                        <a:pt x="4269" y="63"/>
                      </a:lnTo>
                      <a:lnTo>
                        <a:pt x="4271" y="66"/>
                      </a:lnTo>
                      <a:lnTo>
                        <a:pt x="4273" y="69"/>
                      </a:lnTo>
                      <a:lnTo>
                        <a:pt x="4274" y="72"/>
                      </a:lnTo>
                      <a:lnTo>
                        <a:pt x="4275" y="72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2" name="Freeform 118">
                  <a:extLst>
                    <a:ext uri="{FF2B5EF4-FFF2-40B4-BE49-F238E27FC236}">
                      <a16:creationId xmlns:a16="http://schemas.microsoft.com/office/drawing/2014/main" id="{E1EF8FDB-1BA8-427D-9132-301D511F42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4090987"/>
                  <a:ext cx="2484000" cy="273050"/>
                </a:xfrm>
                <a:custGeom>
                  <a:avLst/>
                  <a:gdLst>
                    <a:gd name="T0" fmla="*/ 67 w 4275"/>
                    <a:gd name="T1" fmla="*/ 116 h 172"/>
                    <a:gd name="T2" fmla="*/ 135 w 4275"/>
                    <a:gd name="T3" fmla="*/ 128 h 172"/>
                    <a:gd name="T4" fmla="*/ 203 w 4275"/>
                    <a:gd name="T5" fmla="*/ 122 h 172"/>
                    <a:gd name="T6" fmla="*/ 272 w 4275"/>
                    <a:gd name="T7" fmla="*/ 123 h 172"/>
                    <a:gd name="T8" fmla="*/ 340 w 4275"/>
                    <a:gd name="T9" fmla="*/ 117 h 172"/>
                    <a:gd name="T10" fmla="*/ 408 w 4275"/>
                    <a:gd name="T11" fmla="*/ 108 h 172"/>
                    <a:gd name="T12" fmla="*/ 477 w 4275"/>
                    <a:gd name="T13" fmla="*/ 82 h 172"/>
                    <a:gd name="T14" fmla="*/ 545 w 4275"/>
                    <a:gd name="T15" fmla="*/ 91 h 172"/>
                    <a:gd name="T16" fmla="*/ 614 w 4275"/>
                    <a:gd name="T17" fmla="*/ 100 h 172"/>
                    <a:gd name="T18" fmla="*/ 682 w 4275"/>
                    <a:gd name="T19" fmla="*/ 75 h 172"/>
                    <a:gd name="T20" fmla="*/ 750 w 4275"/>
                    <a:gd name="T21" fmla="*/ 78 h 172"/>
                    <a:gd name="T22" fmla="*/ 819 w 4275"/>
                    <a:gd name="T23" fmla="*/ 77 h 172"/>
                    <a:gd name="T24" fmla="*/ 887 w 4275"/>
                    <a:gd name="T25" fmla="*/ 69 h 172"/>
                    <a:gd name="T26" fmla="*/ 956 w 4275"/>
                    <a:gd name="T27" fmla="*/ 87 h 172"/>
                    <a:gd name="T28" fmla="*/ 1024 w 4275"/>
                    <a:gd name="T29" fmla="*/ 44 h 172"/>
                    <a:gd name="T30" fmla="*/ 1092 w 4275"/>
                    <a:gd name="T31" fmla="*/ 57 h 172"/>
                    <a:gd name="T32" fmla="*/ 1161 w 4275"/>
                    <a:gd name="T33" fmla="*/ 55 h 172"/>
                    <a:gd name="T34" fmla="*/ 1229 w 4275"/>
                    <a:gd name="T35" fmla="*/ 58 h 172"/>
                    <a:gd name="T36" fmla="*/ 1298 w 4275"/>
                    <a:gd name="T37" fmla="*/ 58 h 172"/>
                    <a:gd name="T38" fmla="*/ 1366 w 4275"/>
                    <a:gd name="T39" fmla="*/ 56 h 172"/>
                    <a:gd name="T40" fmla="*/ 1435 w 4275"/>
                    <a:gd name="T41" fmla="*/ 57 h 172"/>
                    <a:gd name="T42" fmla="*/ 1503 w 4275"/>
                    <a:gd name="T43" fmla="*/ 34 h 172"/>
                    <a:gd name="T44" fmla="*/ 1571 w 4275"/>
                    <a:gd name="T45" fmla="*/ 38 h 172"/>
                    <a:gd name="T46" fmla="*/ 1640 w 4275"/>
                    <a:gd name="T47" fmla="*/ 40 h 172"/>
                    <a:gd name="T48" fmla="*/ 1708 w 4275"/>
                    <a:gd name="T49" fmla="*/ 15 h 172"/>
                    <a:gd name="T50" fmla="*/ 1776 w 4275"/>
                    <a:gd name="T51" fmla="*/ 28 h 172"/>
                    <a:gd name="T52" fmla="*/ 1845 w 4275"/>
                    <a:gd name="T53" fmla="*/ 25 h 172"/>
                    <a:gd name="T54" fmla="*/ 1913 w 4275"/>
                    <a:gd name="T55" fmla="*/ 40 h 172"/>
                    <a:gd name="T56" fmla="*/ 1982 w 4275"/>
                    <a:gd name="T57" fmla="*/ 38 h 172"/>
                    <a:gd name="T58" fmla="*/ 2050 w 4275"/>
                    <a:gd name="T59" fmla="*/ 75 h 172"/>
                    <a:gd name="T60" fmla="*/ 2118 w 4275"/>
                    <a:gd name="T61" fmla="*/ 70 h 172"/>
                    <a:gd name="T62" fmla="*/ 2187 w 4275"/>
                    <a:gd name="T63" fmla="*/ 66 h 172"/>
                    <a:gd name="T64" fmla="*/ 2255 w 4275"/>
                    <a:gd name="T65" fmla="*/ 36 h 172"/>
                    <a:gd name="T66" fmla="*/ 2323 w 4275"/>
                    <a:gd name="T67" fmla="*/ 73 h 172"/>
                    <a:gd name="T68" fmla="*/ 2392 w 4275"/>
                    <a:gd name="T69" fmla="*/ 45 h 172"/>
                    <a:gd name="T70" fmla="*/ 2460 w 4275"/>
                    <a:gd name="T71" fmla="*/ 54 h 172"/>
                    <a:gd name="T72" fmla="*/ 2529 w 4275"/>
                    <a:gd name="T73" fmla="*/ 63 h 172"/>
                    <a:gd name="T74" fmla="*/ 2597 w 4275"/>
                    <a:gd name="T75" fmla="*/ 69 h 172"/>
                    <a:gd name="T76" fmla="*/ 2665 w 4275"/>
                    <a:gd name="T77" fmla="*/ 79 h 172"/>
                    <a:gd name="T78" fmla="*/ 2734 w 4275"/>
                    <a:gd name="T79" fmla="*/ 62 h 172"/>
                    <a:gd name="T80" fmla="*/ 2802 w 4275"/>
                    <a:gd name="T81" fmla="*/ 92 h 172"/>
                    <a:gd name="T82" fmla="*/ 2871 w 4275"/>
                    <a:gd name="T83" fmla="*/ 111 h 172"/>
                    <a:gd name="T84" fmla="*/ 2939 w 4275"/>
                    <a:gd name="T85" fmla="*/ 115 h 172"/>
                    <a:gd name="T86" fmla="*/ 3008 w 4275"/>
                    <a:gd name="T87" fmla="*/ 159 h 172"/>
                    <a:gd name="T88" fmla="*/ 3076 w 4275"/>
                    <a:gd name="T89" fmla="*/ 135 h 172"/>
                    <a:gd name="T90" fmla="*/ 3144 w 4275"/>
                    <a:gd name="T91" fmla="*/ 151 h 172"/>
                    <a:gd name="T92" fmla="*/ 3213 w 4275"/>
                    <a:gd name="T93" fmla="*/ 126 h 172"/>
                    <a:gd name="T94" fmla="*/ 3281 w 4275"/>
                    <a:gd name="T95" fmla="*/ 141 h 172"/>
                    <a:gd name="T96" fmla="*/ 3349 w 4275"/>
                    <a:gd name="T97" fmla="*/ 157 h 172"/>
                    <a:gd name="T98" fmla="*/ 3418 w 4275"/>
                    <a:gd name="T99" fmla="*/ 154 h 172"/>
                    <a:gd name="T100" fmla="*/ 3486 w 4275"/>
                    <a:gd name="T101" fmla="*/ 151 h 172"/>
                    <a:gd name="T102" fmla="*/ 3555 w 4275"/>
                    <a:gd name="T103" fmla="*/ 129 h 172"/>
                    <a:gd name="T104" fmla="*/ 3623 w 4275"/>
                    <a:gd name="T105" fmla="*/ 109 h 172"/>
                    <a:gd name="T106" fmla="*/ 3691 w 4275"/>
                    <a:gd name="T107" fmla="*/ 144 h 172"/>
                    <a:gd name="T108" fmla="*/ 3760 w 4275"/>
                    <a:gd name="T109" fmla="*/ 114 h 172"/>
                    <a:gd name="T110" fmla="*/ 3828 w 4275"/>
                    <a:gd name="T111" fmla="*/ 124 h 172"/>
                    <a:gd name="T112" fmla="*/ 3897 w 4275"/>
                    <a:gd name="T113" fmla="*/ 116 h 172"/>
                    <a:gd name="T114" fmla="*/ 3965 w 4275"/>
                    <a:gd name="T115" fmla="*/ 117 h 172"/>
                    <a:gd name="T116" fmla="*/ 4033 w 4275"/>
                    <a:gd name="T117" fmla="*/ 113 h 172"/>
                    <a:gd name="T118" fmla="*/ 4102 w 4275"/>
                    <a:gd name="T119" fmla="*/ 99 h 172"/>
                    <a:gd name="T120" fmla="*/ 4170 w 4275"/>
                    <a:gd name="T121" fmla="*/ 78 h 172"/>
                    <a:gd name="T122" fmla="*/ 4239 w 4275"/>
                    <a:gd name="T123" fmla="*/ 87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72">
                      <a:moveTo>
                        <a:pt x="0" y="111"/>
                      </a:moveTo>
                      <a:lnTo>
                        <a:pt x="1" y="110"/>
                      </a:lnTo>
                      <a:lnTo>
                        <a:pt x="3" y="110"/>
                      </a:lnTo>
                      <a:lnTo>
                        <a:pt x="5" y="110"/>
                      </a:lnTo>
                      <a:lnTo>
                        <a:pt x="7" y="110"/>
                      </a:lnTo>
                      <a:lnTo>
                        <a:pt x="8" y="110"/>
                      </a:lnTo>
                      <a:lnTo>
                        <a:pt x="10" y="109"/>
                      </a:lnTo>
                      <a:lnTo>
                        <a:pt x="12" y="107"/>
                      </a:lnTo>
                      <a:lnTo>
                        <a:pt x="13" y="104"/>
                      </a:lnTo>
                      <a:lnTo>
                        <a:pt x="15" y="102"/>
                      </a:lnTo>
                      <a:lnTo>
                        <a:pt x="17" y="99"/>
                      </a:lnTo>
                      <a:lnTo>
                        <a:pt x="19" y="97"/>
                      </a:lnTo>
                      <a:lnTo>
                        <a:pt x="20" y="96"/>
                      </a:lnTo>
                      <a:lnTo>
                        <a:pt x="22" y="95"/>
                      </a:lnTo>
                      <a:lnTo>
                        <a:pt x="24" y="95"/>
                      </a:lnTo>
                      <a:lnTo>
                        <a:pt x="25" y="97"/>
                      </a:lnTo>
                      <a:lnTo>
                        <a:pt x="27" y="98"/>
                      </a:lnTo>
                      <a:lnTo>
                        <a:pt x="29" y="101"/>
                      </a:lnTo>
                      <a:lnTo>
                        <a:pt x="31" y="102"/>
                      </a:lnTo>
                      <a:lnTo>
                        <a:pt x="32" y="104"/>
                      </a:lnTo>
                      <a:lnTo>
                        <a:pt x="34" y="104"/>
                      </a:lnTo>
                      <a:lnTo>
                        <a:pt x="36" y="104"/>
                      </a:lnTo>
                      <a:lnTo>
                        <a:pt x="37" y="104"/>
                      </a:lnTo>
                      <a:lnTo>
                        <a:pt x="39" y="104"/>
                      </a:lnTo>
                      <a:lnTo>
                        <a:pt x="41" y="104"/>
                      </a:lnTo>
                      <a:lnTo>
                        <a:pt x="43" y="105"/>
                      </a:lnTo>
                      <a:lnTo>
                        <a:pt x="44" y="107"/>
                      </a:lnTo>
                      <a:lnTo>
                        <a:pt x="46" y="109"/>
                      </a:lnTo>
                      <a:lnTo>
                        <a:pt x="48" y="112"/>
                      </a:lnTo>
                      <a:lnTo>
                        <a:pt x="49" y="115"/>
                      </a:lnTo>
                      <a:lnTo>
                        <a:pt x="51" y="117"/>
                      </a:lnTo>
                      <a:lnTo>
                        <a:pt x="53" y="118"/>
                      </a:lnTo>
                      <a:lnTo>
                        <a:pt x="55" y="118"/>
                      </a:lnTo>
                      <a:lnTo>
                        <a:pt x="56" y="117"/>
                      </a:lnTo>
                      <a:lnTo>
                        <a:pt x="58" y="115"/>
                      </a:lnTo>
                      <a:lnTo>
                        <a:pt x="60" y="113"/>
                      </a:lnTo>
                      <a:lnTo>
                        <a:pt x="61" y="111"/>
                      </a:lnTo>
                      <a:lnTo>
                        <a:pt x="63" y="111"/>
                      </a:lnTo>
                      <a:lnTo>
                        <a:pt x="65" y="113"/>
                      </a:lnTo>
                      <a:lnTo>
                        <a:pt x="67" y="116"/>
                      </a:lnTo>
                      <a:lnTo>
                        <a:pt x="68" y="121"/>
                      </a:lnTo>
                      <a:lnTo>
                        <a:pt x="70" y="128"/>
                      </a:lnTo>
                      <a:lnTo>
                        <a:pt x="72" y="135"/>
                      </a:lnTo>
                      <a:lnTo>
                        <a:pt x="73" y="141"/>
                      </a:lnTo>
                      <a:lnTo>
                        <a:pt x="75" y="145"/>
                      </a:lnTo>
                      <a:lnTo>
                        <a:pt x="77" y="147"/>
                      </a:lnTo>
                      <a:lnTo>
                        <a:pt x="79" y="146"/>
                      </a:lnTo>
                      <a:lnTo>
                        <a:pt x="80" y="142"/>
                      </a:lnTo>
                      <a:lnTo>
                        <a:pt x="82" y="137"/>
                      </a:lnTo>
                      <a:lnTo>
                        <a:pt x="84" y="132"/>
                      </a:lnTo>
                      <a:lnTo>
                        <a:pt x="85" y="126"/>
                      </a:lnTo>
                      <a:lnTo>
                        <a:pt x="87" y="122"/>
                      </a:lnTo>
                      <a:lnTo>
                        <a:pt x="89" y="119"/>
                      </a:lnTo>
                      <a:lnTo>
                        <a:pt x="91" y="118"/>
                      </a:lnTo>
                      <a:lnTo>
                        <a:pt x="92" y="118"/>
                      </a:lnTo>
                      <a:lnTo>
                        <a:pt x="94" y="119"/>
                      </a:lnTo>
                      <a:lnTo>
                        <a:pt x="96" y="120"/>
                      </a:lnTo>
                      <a:lnTo>
                        <a:pt x="97" y="122"/>
                      </a:lnTo>
                      <a:lnTo>
                        <a:pt x="99" y="123"/>
                      </a:lnTo>
                      <a:lnTo>
                        <a:pt x="101" y="123"/>
                      </a:lnTo>
                      <a:lnTo>
                        <a:pt x="103" y="124"/>
                      </a:lnTo>
                      <a:lnTo>
                        <a:pt x="104" y="125"/>
                      </a:lnTo>
                      <a:lnTo>
                        <a:pt x="106" y="126"/>
                      </a:lnTo>
                      <a:lnTo>
                        <a:pt x="107" y="128"/>
                      </a:lnTo>
                      <a:lnTo>
                        <a:pt x="109" y="130"/>
                      </a:lnTo>
                      <a:lnTo>
                        <a:pt x="111" y="132"/>
                      </a:lnTo>
                      <a:lnTo>
                        <a:pt x="113" y="134"/>
                      </a:lnTo>
                      <a:lnTo>
                        <a:pt x="114" y="135"/>
                      </a:lnTo>
                      <a:lnTo>
                        <a:pt x="116" y="135"/>
                      </a:lnTo>
                      <a:lnTo>
                        <a:pt x="118" y="133"/>
                      </a:lnTo>
                      <a:lnTo>
                        <a:pt x="119" y="131"/>
                      </a:lnTo>
                      <a:lnTo>
                        <a:pt x="121" y="127"/>
                      </a:lnTo>
                      <a:lnTo>
                        <a:pt x="123" y="124"/>
                      </a:lnTo>
                      <a:lnTo>
                        <a:pt x="125" y="122"/>
                      </a:lnTo>
                      <a:lnTo>
                        <a:pt x="126" y="120"/>
                      </a:lnTo>
                      <a:lnTo>
                        <a:pt x="128" y="120"/>
                      </a:lnTo>
                      <a:lnTo>
                        <a:pt x="130" y="121"/>
                      </a:lnTo>
                      <a:lnTo>
                        <a:pt x="131" y="123"/>
                      </a:lnTo>
                      <a:lnTo>
                        <a:pt x="133" y="126"/>
                      </a:lnTo>
                      <a:lnTo>
                        <a:pt x="135" y="128"/>
                      </a:lnTo>
                      <a:lnTo>
                        <a:pt x="137" y="130"/>
                      </a:lnTo>
                      <a:lnTo>
                        <a:pt x="138" y="131"/>
                      </a:lnTo>
                      <a:lnTo>
                        <a:pt x="140" y="131"/>
                      </a:lnTo>
                      <a:lnTo>
                        <a:pt x="142" y="129"/>
                      </a:lnTo>
                      <a:lnTo>
                        <a:pt x="143" y="127"/>
                      </a:lnTo>
                      <a:lnTo>
                        <a:pt x="145" y="124"/>
                      </a:lnTo>
                      <a:lnTo>
                        <a:pt x="147" y="121"/>
                      </a:lnTo>
                      <a:lnTo>
                        <a:pt x="149" y="119"/>
                      </a:lnTo>
                      <a:lnTo>
                        <a:pt x="150" y="117"/>
                      </a:lnTo>
                      <a:lnTo>
                        <a:pt x="152" y="117"/>
                      </a:lnTo>
                      <a:lnTo>
                        <a:pt x="154" y="116"/>
                      </a:lnTo>
                      <a:lnTo>
                        <a:pt x="155" y="117"/>
                      </a:lnTo>
                      <a:lnTo>
                        <a:pt x="157" y="117"/>
                      </a:lnTo>
                      <a:lnTo>
                        <a:pt x="159" y="118"/>
                      </a:lnTo>
                      <a:lnTo>
                        <a:pt x="160" y="119"/>
                      </a:lnTo>
                      <a:lnTo>
                        <a:pt x="162" y="120"/>
                      </a:lnTo>
                      <a:lnTo>
                        <a:pt x="164" y="120"/>
                      </a:lnTo>
                      <a:lnTo>
                        <a:pt x="166" y="120"/>
                      </a:lnTo>
                      <a:lnTo>
                        <a:pt x="167" y="119"/>
                      </a:lnTo>
                      <a:lnTo>
                        <a:pt x="169" y="118"/>
                      </a:lnTo>
                      <a:lnTo>
                        <a:pt x="171" y="116"/>
                      </a:lnTo>
                      <a:lnTo>
                        <a:pt x="172" y="115"/>
                      </a:lnTo>
                      <a:lnTo>
                        <a:pt x="174" y="113"/>
                      </a:lnTo>
                      <a:lnTo>
                        <a:pt x="176" y="111"/>
                      </a:lnTo>
                      <a:lnTo>
                        <a:pt x="178" y="110"/>
                      </a:lnTo>
                      <a:lnTo>
                        <a:pt x="179" y="110"/>
                      </a:lnTo>
                      <a:lnTo>
                        <a:pt x="181" y="110"/>
                      </a:lnTo>
                      <a:lnTo>
                        <a:pt x="183" y="111"/>
                      </a:lnTo>
                      <a:lnTo>
                        <a:pt x="184" y="112"/>
                      </a:lnTo>
                      <a:lnTo>
                        <a:pt x="186" y="114"/>
                      </a:lnTo>
                      <a:lnTo>
                        <a:pt x="188" y="115"/>
                      </a:lnTo>
                      <a:lnTo>
                        <a:pt x="190" y="117"/>
                      </a:lnTo>
                      <a:lnTo>
                        <a:pt x="191" y="119"/>
                      </a:lnTo>
                      <a:lnTo>
                        <a:pt x="193" y="120"/>
                      </a:lnTo>
                      <a:lnTo>
                        <a:pt x="195" y="121"/>
                      </a:lnTo>
                      <a:lnTo>
                        <a:pt x="196" y="122"/>
                      </a:lnTo>
                      <a:lnTo>
                        <a:pt x="198" y="123"/>
                      </a:lnTo>
                      <a:lnTo>
                        <a:pt x="200" y="123"/>
                      </a:lnTo>
                      <a:lnTo>
                        <a:pt x="202" y="123"/>
                      </a:lnTo>
                      <a:lnTo>
                        <a:pt x="203" y="122"/>
                      </a:lnTo>
                      <a:lnTo>
                        <a:pt x="205" y="121"/>
                      </a:lnTo>
                      <a:lnTo>
                        <a:pt x="207" y="120"/>
                      </a:lnTo>
                      <a:lnTo>
                        <a:pt x="208" y="117"/>
                      </a:lnTo>
                      <a:lnTo>
                        <a:pt x="210" y="116"/>
                      </a:lnTo>
                      <a:lnTo>
                        <a:pt x="212" y="114"/>
                      </a:lnTo>
                      <a:lnTo>
                        <a:pt x="214" y="113"/>
                      </a:lnTo>
                      <a:lnTo>
                        <a:pt x="215" y="112"/>
                      </a:lnTo>
                      <a:lnTo>
                        <a:pt x="217" y="113"/>
                      </a:lnTo>
                      <a:lnTo>
                        <a:pt x="219" y="114"/>
                      </a:lnTo>
                      <a:lnTo>
                        <a:pt x="220" y="116"/>
                      </a:lnTo>
                      <a:lnTo>
                        <a:pt x="222" y="118"/>
                      </a:lnTo>
                      <a:lnTo>
                        <a:pt x="224" y="121"/>
                      </a:lnTo>
                      <a:lnTo>
                        <a:pt x="226" y="123"/>
                      </a:lnTo>
                      <a:lnTo>
                        <a:pt x="227" y="124"/>
                      </a:lnTo>
                      <a:lnTo>
                        <a:pt x="229" y="125"/>
                      </a:lnTo>
                      <a:lnTo>
                        <a:pt x="231" y="126"/>
                      </a:lnTo>
                      <a:lnTo>
                        <a:pt x="232" y="126"/>
                      </a:lnTo>
                      <a:lnTo>
                        <a:pt x="234" y="126"/>
                      </a:lnTo>
                      <a:lnTo>
                        <a:pt x="236" y="127"/>
                      </a:lnTo>
                      <a:lnTo>
                        <a:pt x="238" y="127"/>
                      </a:lnTo>
                      <a:lnTo>
                        <a:pt x="239" y="128"/>
                      </a:lnTo>
                      <a:lnTo>
                        <a:pt x="241" y="129"/>
                      </a:lnTo>
                      <a:lnTo>
                        <a:pt x="242" y="129"/>
                      </a:lnTo>
                      <a:lnTo>
                        <a:pt x="244" y="131"/>
                      </a:lnTo>
                      <a:lnTo>
                        <a:pt x="246" y="131"/>
                      </a:lnTo>
                      <a:lnTo>
                        <a:pt x="248" y="132"/>
                      </a:lnTo>
                      <a:lnTo>
                        <a:pt x="250" y="132"/>
                      </a:lnTo>
                      <a:lnTo>
                        <a:pt x="251" y="133"/>
                      </a:lnTo>
                      <a:lnTo>
                        <a:pt x="253" y="134"/>
                      </a:lnTo>
                      <a:lnTo>
                        <a:pt x="254" y="135"/>
                      </a:lnTo>
                      <a:lnTo>
                        <a:pt x="256" y="137"/>
                      </a:lnTo>
                      <a:lnTo>
                        <a:pt x="258" y="138"/>
                      </a:lnTo>
                      <a:lnTo>
                        <a:pt x="260" y="139"/>
                      </a:lnTo>
                      <a:lnTo>
                        <a:pt x="262" y="140"/>
                      </a:lnTo>
                      <a:lnTo>
                        <a:pt x="263" y="139"/>
                      </a:lnTo>
                      <a:lnTo>
                        <a:pt x="265" y="137"/>
                      </a:lnTo>
                      <a:lnTo>
                        <a:pt x="266" y="135"/>
                      </a:lnTo>
                      <a:lnTo>
                        <a:pt x="268" y="131"/>
                      </a:lnTo>
                      <a:lnTo>
                        <a:pt x="270" y="127"/>
                      </a:lnTo>
                      <a:lnTo>
                        <a:pt x="272" y="123"/>
                      </a:lnTo>
                      <a:lnTo>
                        <a:pt x="274" y="120"/>
                      </a:lnTo>
                      <a:lnTo>
                        <a:pt x="275" y="119"/>
                      </a:lnTo>
                      <a:lnTo>
                        <a:pt x="277" y="119"/>
                      </a:lnTo>
                      <a:lnTo>
                        <a:pt x="278" y="120"/>
                      </a:lnTo>
                      <a:lnTo>
                        <a:pt x="280" y="123"/>
                      </a:lnTo>
                      <a:lnTo>
                        <a:pt x="282" y="126"/>
                      </a:lnTo>
                      <a:lnTo>
                        <a:pt x="284" y="129"/>
                      </a:lnTo>
                      <a:lnTo>
                        <a:pt x="285" y="132"/>
                      </a:lnTo>
                      <a:lnTo>
                        <a:pt x="287" y="133"/>
                      </a:lnTo>
                      <a:lnTo>
                        <a:pt x="289" y="134"/>
                      </a:lnTo>
                      <a:lnTo>
                        <a:pt x="290" y="132"/>
                      </a:lnTo>
                      <a:lnTo>
                        <a:pt x="292" y="129"/>
                      </a:lnTo>
                      <a:lnTo>
                        <a:pt x="294" y="126"/>
                      </a:lnTo>
                      <a:lnTo>
                        <a:pt x="296" y="122"/>
                      </a:lnTo>
                      <a:lnTo>
                        <a:pt x="297" y="119"/>
                      </a:lnTo>
                      <a:lnTo>
                        <a:pt x="299" y="116"/>
                      </a:lnTo>
                      <a:lnTo>
                        <a:pt x="301" y="114"/>
                      </a:lnTo>
                      <a:lnTo>
                        <a:pt x="302" y="114"/>
                      </a:lnTo>
                      <a:lnTo>
                        <a:pt x="304" y="114"/>
                      </a:lnTo>
                      <a:lnTo>
                        <a:pt x="306" y="114"/>
                      </a:lnTo>
                      <a:lnTo>
                        <a:pt x="308" y="114"/>
                      </a:lnTo>
                      <a:lnTo>
                        <a:pt x="309" y="114"/>
                      </a:lnTo>
                      <a:lnTo>
                        <a:pt x="311" y="114"/>
                      </a:lnTo>
                      <a:lnTo>
                        <a:pt x="313" y="112"/>
                      </a:lnTo>
                      <a:lnTo>
                        <a:pt x="314" y="111"/>
                      </a:lnTo>
                      <a:lnTo>
                        <a:pt x="316" y="109"/>
                      </a:lnTo>
                      <a:lnTo>
                        <a:pt x="318" y="108"/>
                      </a:lnTo>
                      <a:lnTo>
                        <a:pt x="320" y="108"/>
                      </a:lnTo>
                      <a:lnTo>
                        <a:pt x="321" y="110"/>
                      </a:lnTo>
                      <a:lnTo>
                        <a:pt x="323" y="113"/>
                      </a:lnTo>
                      <a:lnTo>
                        <a:pt x="325" y="117"/>
                      </a:lnTo>
                      <a:lnTo>
                        <a:pt x="326" y="122"/>
                      </a:lnTo>
                      <a:lnTo>
                        <a:pt x="328" y="127"/>
                      </a:lnTo>
                      <a:lnTo>
                        <a:pt x="330" y="131"/>
                      </a:lnTo>
                      <a:lnTo>
                        <a:pt x="332" y="133"/>
                      </a:lnTo>
                      <a:lnTo>
                        <a:pt x="333" y="133"/>
                      </a:lnTo>
                      <a:lnTo>
                        <a:pt x="335" y="131"/>
                      </a:lnTo>
                      <a:lnTo>
                        <a:pt x="337" y="127"/>
                      </a:lnTo>
                      <a:lnTo>
                        <a:pt x="338" y="122"/>
                      </a:lnTo>
                      <a:lnTo>
                        <a:pt x="340" y="117"/>
                      </a:lnTo>
                      <a:lnTo>
                        <a:pt x="342" y="114"/>
                      </a:lnTo>
                      <a:lnTo>
                        <a:pt x="344" y="112"/>
                      </a:lnTo>
                      <a:lnTo>
                        <a:pt x="345" y="113"/>
                      </a:lnTo>
                      <a:lnTo>
                        <a:pt x="347" y="116"/>
                      </a:lnTo>
                      <a:lnTo>
                        <a:pt x="349" y="121"/>
                      </a:lnTo>
                      <a:lnTo>
                        <a:pt x="350" y="127"/>
                      </a:lnTo>
                      <a:lnTo>
                        <a:pt x="352" y="133"/>
                      </a:lnTo>
                      <a:lnTo>
                        <a:pt x="354" y="139"/>
                      </a:lnTo>
                      <a:lnTo>
                        <a:pt x="356" y="144"/>
                      </a:lnTo>
                      <a:lnTo>
                        <a:pt x="357" y="146"/>
                      </a:lnTo>
                      <a:lnTo>
                        <a:pt x="359" y="146"/>
                      </a:lnTo>
                      <a:lnTo>
                        <a:pt x="361" y="144"/>
                      </a:lnTo>
                      <a:lnTo>
                        <a:pt x="362" y="140"/>
                      </a:lnTo>
                      <a:lnTo>
                        <a:pt x="364" y="136"/>
                      </a:lnTo>
                      <a:lnTo>
                        <a:pt x="366" y="132"/>
                      </a:lnTo>
                      <a:lnTo>
                        <a:pt x="367" y="129"/>
                      </a:lnTo>
                      <a:lnTo>
                        <a:pt x="369" y="126"/>
                      </a:lnTo>
                      <a:lnTo>
                        <a:pt x="371" y="125"/>
                      </a:lnTo>
                      <a:lnTo>
                        <a:pt x="373" y="123"/>
                      </a:lnTo>
                      <a:lnTo>
                        <a:pt x="374" y="122"/>
                      </a:lnTo>
                      <a:lnTo>
                        <a:pt x="376" y="120"/>
                      </a:lnTo>
                      <a:lnTo>
                        <a:pt x="378" y="117"/>
                      </a:lnTo>
                      <a:lnTo>
                        <a:pt x="379" y="114"/>
                      </a:lnTo>
                      <a:lnTo>
                        <a:pt x="381" y="109"/>
                      </a:lnTo>
                      <a:lnTo>
                        <a:pt x="383" y="105"/>
                      </a:lnTo>
                      <a:lnTo>
                        <a:pt x="385" y="100"/>
                      </a:lnTo>
                      <a:lnTo>
                        <a:pt x="386" y="96"/>
                      </a:lnTo>
                      <a:lnTo>
                        <a:pt x="388" y="94"/>
                      </a:lnTo>
                      <a:lnTo>
                        <a:pt x="390" y="94"/>
                      </a:lnTo>
                      <a:lnTo>
                        <a:pt x="391" y="96"/>
                      </a:lnTo>
                      <a:lnTo>
                        <a:pt x="393" y="99"/>
                      </a:lnTo>
                      <a:lnTo>
                        <a:pt x="395" y="104"/>
                      </a:lnTo>
                      <a:lnTo>
                        <a:pt x="397" y="109"/>
                      </a:lnTo>
                      <a:lnTo>
                        <a:pt x="398" y="114"/>
                      </a:lnTo>
                      <a:lnTo>
                        <a:pt x="400" y="117"/>
                      </a:lnTo>
                      <a:lnTo>
                        <a:pt x="402" y="120"/>
                      </a:lnTo>
                      <a:lnTo>
                        <a:pt x="403" y="119"/>
                      </a:lnTo>
                      <a:lnTo>
                        <a:pt x="405" y="117"/>
                      </a:lnTo>
                      <a:lnTo>
                        <a:pt x="407" y="113"/>
                      </a:lnTo>
                      <a:lnTo>
                        <a:pt x="408" y="108"/>
                      </a:lnTo>
                      <a:lnTo>
                        <a:pt x="410" y="103"/>
                      </a:lnTo>
                      <a:lnTo>
                        <a:pt x="412" y="99"/>
                      </a:lnTo>
                      <a:lnTo>
                        <a:pt x="413" y="95"/>
                      </a:lnTo>
                      <a:lnTo>
                        <a:pt x="415" y="94"/>
                      </a:lnTo>
                      <a:lnTo>
                        <a:pt x="417" y="93"/>
                      </a:lnTo>
                      <a:lnTo>
                        <a:pt x="419" y="94"/>
                      </a:lnTo>
                      <a:lnTo>
                        <a:pt x="420" y="96"/>
                      </a:lnTo>
                      <a:lnTo>
                        <a:pt x="422" y="97"/>
                      </a:lnTo>
                      <a:lnTo>
                        <a:pt x="424" y="99"/>
                      </a:lnTo>
                      <a:lnTo>
                        <a:pt x="425" y="100"/>
                      </a:lnTo>
                      <a:lnTo>
                        <a:pt x="427" y="100"/>
                      </a:lnTo>
                      <a:lnTo>
                        <a:pt x="429" y="99"/>
                      </a:lnTo>
                      <a:lnTo>
                        <a:pt x="431" y="98"/>
                      </a:lnTo>
                      <a:lnTo>
                        <a:pt x="432" y="96"/>
                      </a:lnTo>
                      <a:lnTo>
                        <a:pt x="434" y="95"/>
                      </a:lnTo>
                      <a:lnTo>
                        <a:pt x="436" y="93"/>
                      </a:lnTo>
                      <a:lnTo>
                        <a:pt x="437" y="92"/>
                      </a:lnTo>
                      <a:lnTo>
                        <a:pt x="439" y="92"/>
                      </a:lnTo>
                      <a:lnTo>
                        <a:pt x="441" y="92"/>
                      </a:lnTo>
                      <a:lnTo>
                        <a:pt x="443" y="93"/>
                      </a:lnTo>
                      <a:lnTo>
                        <a:pt x="444" y="93"/>
                      </a:lnTo>
                      <a:lnTo>
                        <a:pt x="446" y="93"/>
                      </a:lnTo>
                      <a:lnTo>
                        <a:pt x="448" y="92"/>
                      </a:lnTo>
                      <a:lnTo>
                        <a:pt x="449" y="91"/>
                      </a:lnTo>
                      <a:lnTo>
                        <a:pt x="451" y="90"/>
                      </a:lnTo>
                      <a:lnTo>
                        <a:pt x="453" y="89"/>
                      </a:lnTo>
                      <a:lnTo>
                        <a:pt x="455" y="89"/>
                      </a:lnTo>
                      <a:lnTo>
                        <a:pt x="456" y="90"/>
                      </a:lnTo>
                      <a:lnTo>
                        <a:pt x="458" y="91"/>
                      </a:lnTo>
                      <a:lnTo>
                        <a:pt x="460" y="92"/>
                      </a:lnTo>
                      <a:lnTo>
                        <a:pt x="461" y="94"/>
                      </a:lnTo>
                      <a:lnTo>
                        <a:pt x="463" y="95"/>
                      </a:lnTo>
                      <a:lnTo>
                        <a:pt x="465" y="95"/>
                      </a:lnTo>
                      <a:lnTo>
                        <a:pt x="467" y="95"/>
                      </a:lnTo>
                      <a:lnTo>
                        <a:pt x="468" y="92"/>
                      </a:lnTo>
                      <a:lnTo>
                        <a:pt x="470" y="90"/>
                      </a:lnTo>
                      <a:lnTo>
                        <a:pt x="472" y="86"/>
                      </a:lnTo>
                      <a:lnTo>
                        <a:pt x="473" y="84"/>
                      </a:lnTo>
                      <a:lnTo>
                        <a:pt x="475" y="82"/>
                      </a:lnTo>
                      <a:lnTo>
                        <a:pt x="477" y="82"/>
                      </a:lnTo>
                      <a:lnTo>
                        <a:pt x="479" y="85"/>
                      </a:lnTo>
                      <a:lnTo>
                        <a:pt x="480" y="89"/>
                      </a:lnTo>
                      <a:lnTo>
                        <a:pt x="482" y="95"/>
                      </a:lnTo>
                      <a:lnTo>
                        <a:pt x="484" y="101"/>
                      </a:lnTo>
                      <a:lnTo>
                        <a:pt x="485" y="107"/>
                      </a:lnTo>
                      <a:lnTo>
                        <a:pt x="487" y="111"/>
                      </a:lnTo>
                      <a:lnTo>
                        <a:pt x="489" y="113"/>
                      </a:lnTo>
                      <a:lnTo>
                        <a:pt x="491" y="113"/>
                      </a:lnTo>
                      <a:lnTo>
                        <a:pt x="492" y="109"/>
                      </a:lnTo>
                      <a:lnTo>
                        <a:pt x="494" y="104"/>
                      </a:lnTo>
                      <a:lnTo>
                        <a:pt x="496" y="98"/>
                      </a:lnTo>
                      <a:lnTo>
                        <a:pt x="497" y="92"/>
                      </a:lnTo>
                      <a:lnTo>
                        <a:pt x="499" y="87"/>
                      </a:lnTo>
                      <a:lnTo>
                        <a:pt x="501" y="85"/>
                      </a:lnTo>
                      <a:lnTo>
                        <a:pt x="503" y="85"/>
                      </a:lnTo>
                      <a:lnTo>
                        <a:pt x="504" y="88"/>
                      </a:lnTo>
                      <a:lnTo>
                        <a:pt x="506" y="92"/>
                      </a:lnTo>
                      <a:lnTo>
                        <a:pt x="508" y="98"/>
                      </a:lnTo>
                      <a:lnTo>
                        <a:pt x="509" y="103"/>
                      </a:lnTo>
                      <a:lnTo>
                        <a:pt x="511" y="108"/>
                      </a:lnTo>
                      <a:lnTo>
                        <a:pt x="513" y="111"/>
                      </a:lnTo>
                      <a:lnTo>
                        <a:pt x="515" y="112"/>
                      </a:lnTo>
                      <a:lnTo>
                        <a:pt x="516" y="112"/>
                      </a:lnTo>
                      <a:lnTo>
                        <a:pt x="518" y="110"/>
                      </a:lnTo>
                      <a:lnTo>
                        <a:pt x="520" y="108"/>
                      </a:lnTo>
                      <a:lnTo>
                        <a:pt x="521" y="106"/>
                      </a:lnTo>
                      <a:lnTo>
                        <a:pt x="523" y="104"/>
                      </a:lnTo>
                      <a:lnTo>
                        <a:pt x="525" y="103"/>
                      </a:lnTo>
                      <a:lnTo>
                        <a:pt x="527" y="103"/>
                      </a:lnTo>
                      <a:lnTo>
                        <a:pt x="528" y="103"/>
                      </a:lnTo>
                      <a:lnTo>
                        <a:pt x="530" y="104"/>
                      </a:lnTo>
                      <a:lnTo>
                        <a:pt x="532" y="104"/>
                      </a:lnTo>
                      <a:lnTo>
                        <a:pt x="533" y="104"/>
                      </a:lnTo>
                      <a:lnTo>
                        <a:pt x="535" y="104"/>
                      </a:lnTo>
                      <a:lnTo>
                        <a:pt x="537" y="102"/>
                      </a:lnTo>
                      <a:lnTo>
                        <a:pt x="539" y="101"/>
                      </a:lnTo>
                      <a:lnTo>
                        <a:pt x="540" y="98"/>
                      </a:lnTo>
                      <a:lnTo>
                        <a:pt x="542" y="96"/>
                      </a:lnTo>
                      <a:lnTo>
                        <a:pt x="543" y="94"/>
                      </a:lnTo>
                      <a:lnTo>
                        <a:pt x="545" y="91"/>
                      </a:lnTo>
                      <a:lnTo>
                        <a:pt x="547" y="89"/>
                      </a:lnTo>
                      <a:lnTo>
                        <a:pt x="549" y="87"/>
                      </a:lnTo>
                      <a:lnTo>
                        <a:pt x="551" y="86"/>
                      </a:lnTo>
                      <a:lnTo>
                        <a:pt x="552" y="85"/>
                      </a:lnTo>
                      <a:lnTo>
                        <a:pt x="554" y="86"/>
                      </a:lnTo>
                      <a:lnTo>
                        <a:pt x="555" y="88"/>
                      </a:lnTo>
                      <a:lnTo>
                        <a:pt x="557" y="90"/>
                      </a:lnTo>
                      <a:lnTo>
                        <a:pt x="559" y="94"/>
                      </a:lnTo>
                      <a:lnTo>
                        <a:pt x="561" y="98"/>
                      </a:lnTo>
                      <a:lnTo>
                        <a:pt x="563" y="103"/>
                      </a:lnTo>
                      <a:lnTo>
                        <a:pt x="564" y="106"/>
                      </a:lnTo>
                      <a:lnTo>
                        <a:pt x="566" y="108"/>
                      </a:lnTo>
                      <a:lnTo>
                        <a:pt x="567" y="108"/>
                      </a:lnTo>
                      <a:lnTo>
                        <a:pt x="569" y="105"/>
                      </a:lnTo>
                      <a:lnTo>
                        <a:pt x="571" y="101"/>
                      </a:lnTo>
                      <a:lnTo>
                        <a:pt x="573" y="95"/>
                      </a:lnTo>
                      <a:lnTo>
                        <a:pt x="574" y="89"/>
                      </a:lnTo>
                      <a:lnTo>
                        <a:pt x="576" y="82"/>
                      </a:lnTo>
                      <a:lnTo>
                        <a:pt x="578" y="77"/>
                      </a:lnTo>
                      <a:lnTo>
                        <a:pt x="579" y="73"/>
                      </a:lnTo>
                      <a:lnTo>
                        <a:pt x="581" y="72"/>
                      </a:lnTo>
                      <a:lnTo>
                        <a:pt x="583" y="72"/>
                      </a:lnTo>
                      <a:lnTo>
                        <a:pt x="585" y="74"/>
                      </a:lnTo>
                      <a:lnTo>
                        <a:pt x="586" y="77"/>
                      </a:lnTo>
                      <a:lnTo>
                        <a:pt x="588" y="80"/>
                      </a:lnTo>
                      <a:lnTo>
                        <a:pt x="590" y="83"/>
                      </a:lnTo>
                      <a:lnTo>
                        <a:pt x="591" y="86"/>
                      </a:lnTo>
                      <a:lnTo>
                        <a:pt x="593" y="88"/>
                      </a:lnTo>
                      <a:lnTo>
                        <a:pt x="595" y="90"/>
                      </a:lnTo>
                      <a:lnTo>
                        <a:pt x="597" y="91"/>
                      </a:lnTo>
                      <a:lnTo>
                        <a:pt x="598" y="93"/>
                      </a:lnTo>
                      <a:lnTo>
                        <a:pt x="600" y="94"/>
                      </a:lnTo>
                      <a:lnTo>
                        <a:pt x="602" y="96"/>
                      </a:lnTo>
                      <a:lnTo>
                        <a:pt x="603" y="97"/>
                      </a:lnTo>
                      <a:lnTo>
                        <a:pt x="605" y="99"/>
                      </a:lnTo>
                      <a:lnTo>
                        <a:pt x="607" y="100"/>
                      </a:lnTo>
                      <a:lnTo>
                        <a:pt x="608" y="101"/>
                      </a:lnTo>
                      <a:lnTo>
                        <a:pt x="610" y="101"/>
                      </a:lnTo>
                      <a:lnTo>
                        <a:pt x="612" y="101"/>
                      </a:lnTo>
                      <a:lnTo>
                        <a:pt x="614" y="100"/>
                      </a:lnTo>
                      <a:lnTo>
                        <a:pt x="615" y="100"/>
                      </a:lnTo>
                      <a:lnTo>
                        <a:pt x="617" y="100"/>
                      </a:lnTo>
                      <a:lnTo>
                        <a:pt x="619" y="100"/>
                      </a:lnTo>
                      <a:lnTo>
                        <a:pt x="620" y="101"/>
                      </a:lnTo>
                      <a:lnTo>
                        <a:pt x="622" y="102"/>
                      </a:lnTo>
                      <a:lnTo>
                        <a:pt x="624" y="102"/>
                      </a:lnTo>
                      <a:lnTo>
                        <a:pt x="626" y="101"/>
                      </a:lnTo>
                      <a:lnTo>
                        <a:pt x="627" y="98"/>
                      </a:lnTo>
                      <a:lnTo>
                        <a:pt x="629" y="95"/>
                      </a:lnTo>
                      <a:lnTo>
                        <a:pt x="631" y="90"/>
                      </a:lnTo>
                      <a:lnTo>
                        <a:pt x="632" y="84"/>
                      </a:lnTo>
                      <a:lnTo>
                        <a:pt x="634" y="79"/>
                      </a:lnTo>
                      <a:lnTo>
                        <a:pt x="636" y="74"/>
                      </a:lnTo>
                      <a:lnTo>
                        <a:pt x="638" y="71"/>
                      </a:lnTo>
                      <a:lnTo>
                        <a:pt x="639" y="70"/>
                      </a:lnTo>
                      <a:lnTo>
                        <a:pt x="641" y="72"/>
                      </a:lnTo>
                      <a:lnTo>
                        <a:pt x="643" y="75"/>
                      </a:lnTo>
                      <a:lnTo>
                        <a:pt x="644" y="79"/>
                      </a:lnTo>
                      <a:lnTo>
                        <a:pt x="646" y="85"/>
                      </a:lnTo>
                      <a:lnTo>
                        <a:pt x="648" y="89"/>
                      </a:lnTo>
                      <a:lnTo>
                        <a:pt x="650" y="92"/>
                      </a:lnTo>
                      <a:lnTo>
                        <a:pt x="651" y="94"/>
                      </a:lnTo>
                      <a:lnTo>
                        <a:pt x="653" y="94"/>
                      </a:lnTo>
                      <a:lnTo>
                        <a:pt x="655" y="92"/>
                      </a:lnTo>
                      <a:lnTo>
                        <a:pt x="656" y="88"/>
                      </a:lnTo>
                      <a:lnTo>
                        <a:pt x="658" y="84"/>
                      </a:lnTo>
                      <a:lnTo>
                        <a:pt x="660" y="80"/>
                      </a:lnTo>
                      <a:lnTo>
                        <a:pt x="662" y="77"/>
                      </a:lnTo>
                      <a:lnTo>
                        <a:pt x="663" y="74"/>
                      </a:lnTo>
                      <a:lnTo>
                        <a:pt x="665" y="73"/>
                      </a:lnTo>
                      <a:lnTo>
                        <a:pt x="667" y="72"/>
                      </a:lnTo>
                      <a:lnTo>
                        <a:pt x="668" y="73"/>
                      </a:lnTo>
                      <a:lnTo>
                        <a:pt x="670" y="74"/>
                      </a:lnTo>
                      <a:lnTo>
                        <a:pt x="672" y="76"/>
                      </a:lnTo>
                      <a:lnTo>
                        <a:pt x="674" y="77"/>
                      </a:lnTo>
                      <a:lnTo>
                        <a:pt x="675" y="77"/>
                      </a:lnTo>
                      <a:lnTo>
                        <a:pt x="677" y="78"/>
                      </a:lnTo>
                      <a:lnTo>
                        <a:pt x="678" y="77"/>
                      </a:lnTo>
                      <a:lnTo>
                        <a:pt x="680" y="77"/>
                      </a:lnTo>
                      <a:lnTo>
                        <a:pt x="682" y="75"/>
                      </a:lnTo>
                      <a:lnTo>
                        <a:pt x="684" y="74"/>
                      </a:lnTo>
                      <a:lnTo>
                        <a:pt x="686" y="72"/>
                      </a:lnTo>
                      <a:lnTo>
                        <a:pt x="687" y="71"/>
                      </a:lnTo>
                      <a:lnTo>
                        <a:pt x="689" y="70"/>
                      </a:lnTo>
                      <a:lnTo>
                        <a:pt x="690" y="70"/>
                      </a:lnTo>
                      <a:lnTo>
                        <a:pt x="692" y="71"/>
                      </a:lnTo>
                      <a:lnTo>
                        <a:pt x="694" y="73"/>
                      </a:lnTo>
                      <a:lnTo>
                        <a:pt x="696" y="76"/>
                      </a:lnTo>
                      <a:lnTo>
                        <a:pt x="698" y="79"/>
                      </a:lnTo>
                      <a:lnTo>
                        <a:pt x="699" y="82"/>
                      </a:lnTo>
                      <a:lnTo>
                        <a:pt x="701" y="84"/>
                      </a:lnTo>
                      <a:lnTo>
                        <a:pt x="702" y="84"/>
                      </a:lnTo>
                      <a:lnTo>
                        <a:pt x="704" y="83"/>
                      </a:lnTo>
                      <a:lnTo>
                        <a:pt x="706" y="79"/>
                      </a:lnTo>
                      <a:lnTo>
                        <a:pt x="708" y="75"/>
                      </a:lnTo>
                      <a:lnTo>
                        <a:pt x="710" y="69"/>
                      </a:lnTo>
                      <a:lnTo>
                        <a:pt x="711" y="63"/>
                      </a:lnTo>
                      <a:lnTo>
                        <a:pt x="713" y="59"/>
                      </a:lnTo>
                      <a:lnTo>
                        <a:pt x="714" y="57"/>
                      </a:lnTo>
                      <a:lnTo>
                        <a:pt x="716" y="57"/>
                      </a:lnTo>
                      <a:lnTo>
                        <a:pt x="718" y="61"/>
                      </a:lnTo>
                      <a:lnTo>
                        <a:pt x="720" y="66"/>
                      </a:lnTo>
                      <a:lnTo>
                        <a:pt x="721" y="74"/>
                      </a:lnTo>
                      <a:lnTo>
                        <a:pt x="723" y="82"/>
                      </a:lnTo>
                      <a:lnTo>
                        <a:pt x="725" y="89"/>
                      </a:lnTo>
                      <a:lnTo>
                        <a:pt x="726" y="94"/>
                      </a:lnTo>
                      <a:lnTo>
                        <a:pt x="728" y="97"/>
                      </a:lnTo>
                      <a:lnTo>
                        <a:pt x="730" y="97"/>
                      </a:lnTo>
                      <a:lnTo>
                        <a:pt x="732" y="95"/>
                      </a:lnTo>
                      <a:lnTo>
                        <a:pt x="733" y="91"/>
                      </a:lnTo>
                      <a:lnTo>
                        <a:pt x="735" y="85"/>
                      </a:lnTo>
                      <a:lnTo>
                        <a:pt x="737" y="80"/>
                      </a:lnTo>
                      <a:lnTo>
                        <a:pt x="738" y="76"/>
                      </a:lnTo>
                      <a:lnTo>
                        <a:pt x="740" y="72"/>
                      </a:lnTo>
                      <a:lnTo>
                        <a:pt x="742" y="71"/>
                      </a:lnTo>
                      <a:lnTo>
                        <a:pt x="744" y="71"/>
                      </a:lnTo>
                      <a:lnTo>
                        <a:pt x="745" y="72"/>
                      </a:lnTo>
                      <a:lnTo>
                        <a:pt x="747" y="73"/>
                      </a:lnTo>
                      <a:lnTo>
                        <a:pt x="749" y="76"/>
                      </a:lnTo>
                      <a:lnTo>
                        <a:pt x="750" y="78"/>
                      </a:lnTo>
                      <a:lnTo>
                        <a:pt x="752" y="80"/>
                      </a:lnTo>
                      <a:lnTo>
                        <a:pt x="754" y="81"/>
                      </a:lnTo>
                      <a:lnTo>
                        <a:pt x="756" y="82"/>
                      </a:lnTo>
                      <a:lnTo>
                        <a:pt x="757" y="83"/>
                      </a:lnTo>
                      <a:lnTo>
                        <a:pt x="759" y="83"/>
                      </a:lnTo>
                      <a:lnTo>
                        <a:pt x="761" y="83"/>
                      </a:lnTo>
                      <a:lnTo>
                        <a:pt x="762" y="83"/>
                      </a:lnTo>
                      <a:lnTo>
                        <a:pt x="764" y="83"/>
                      </a:lnTo>
                      <a:lnTo>
                        <a:pt x="766" y="82"/>
                      </a:lnTo>
                      <a:lnTo>
                        <a:pt x="768" y="82"/>
                      </a:lnTo>
                      <a:lnTo>
                        <a:pt x="769" y="83"/>
                      </a:lnTo>
                      <a:lnTo>
                        <a:pt x="771" y="83"/>
                      </a:lnTo>
                      <a:lnTo>
                        <a:pt x="773" y="84"/>
                      </a:lnTo>
                      <a:lnTo>
                        <a:pt x="774" y="85"/>
                      </a:lnTo>
                      <a:lnTo>
                        <a:pt x="776" y="86"/>
                      </a:lnTo>
                      <a:lnTo>
                        <a:pt x="778" y="86"/>
                      </a:lnTo>
                      <a:lnTo>
                        <a:pt x="780" y="85"/>
                      </a:lnTo>
                      <a:lnTo>
                        <a:pt x="781" y="83"/>
                      </a:lnTo>
                      <a:lnTo>
                        <a:pt x="783" y="80"/>
                      </a:lnTo>
                      <a:lnTo>
                        <a:pt x="785" y="76"/>
                      </a:lnTo>
                      <a:lnTo>
                        <a:pt x="786" y="71"/>
                      </a:lnTo>
                      <a:lnTo>
                        <a:pt x="788" y="66"/>
                      </a:lnTo>
                      <a:lnTo>
                        <a:pt x="790" y="62"/>
                      </a:lnTo>
                      <a:lnTo>
                        <a:pt x="792" y="59"/>
                      </a:lnTo>
                      <a:lnTo>
                        <a:pt x="793" y="58"/>
                      </a:lnTo>
                      <a:lnTo>
                        <a:pt x="795" y="58"/>
                      </a:lnTo>
                      <a:lnTo>
                        <a:pt x="797" y="60"/>
                      </a:lnTo>
                      <a:lnTo>
                        <a:pt x="798" y="64"/>
                      </a:lnTo>
                      <a:lnTo>
                        <a:pt x="800" y="68"/>
                      </a:lnTo>
                      <a:lnTo>
                        <a:pt x="802" y="71"/>
                      </a:lnTo>
                      <a:lnTo>
                        <a:pt x="804" y="73"/>
                      </a:lnTo>
                      <a:lnTo>
                        <a:pt x="805" y="75"/>
                      </a:lnTo>
                      <a:lnTo>
                        <a:pt x="807" y="74"/>
                      </a:lnTo>
                      <a:lnTo>
                        <a:pt x="809" y="73"/>
                      </a:lnTo>
                      <a:lnTo>
                        <a:pt x="810" y="72"/>
                      </a:lnTo>
                      <a:lnTo>
                        <a:pt x="812" y="71"/>
                      </a:lnTo>
                      <a:lnTo>
                        <a:pt x="814" y="71"/>
                      </a:lnTo>
                      <a:lnTo>
                        <a:pt x="815" y="73"/>
                      </a:lnTo>
                      <a:lnTo>
                        <a:pt x="817" y="75"/>
                      </a:lnTo>
                      <a:lnTo>
                        <a:pt x="819" y="77"/>
                      </a:lnTo>
                      <a:lnTo>
                        <a:pt x="821" y="79"/>
                      </a:lnTo>
                      <a:lnTo>
                        <a:pt x="822" y="79"/>
                      </a:lnTo>
                      <a:lnTo>
                        <a:pt x="824" y="77"/>
                      </a:lnTo>
                      <a:lnTo>
                        <a:pt x="826" y="73"/>
                      </a:lnTo>
                      <a:lnTo>
                        <a:pt x="827" y="68"/>
                      </a:lnTo>
                      <a:lnTo>
                        <a:pt x="829" y="62"/>
                      </a:lnTo>
                      <a:lnTo>
                        <a:pt x="831" y="57"/>
                      </a:lnTo>
                      <a:lnTo>
                        <a:pt x="833" y="53"/>
                      </a:lnTo>
                      <a:lnTo>
                        <a:pt x="834" y="53"/>
                      </a:lnTo>
                      <a:lnTo>
                        <a:pt x="836" y="55"/>
                      </a:lnTo>
                      <a:lnTo>
                        <a:pt x="838" y="60"/>
                      </a:lnTo>
                      <a:lnTo>
                        <a:pt x="839" y="67"/>
                      </a:lnTo>
                      <a:lnTo>
                        <a:pt x="841" y="75"/>
                      </a:lnTo>
                      <a:lnTo>
                        <a:pt x="843" y="82"/>
                      </a:lnTo>
                      <a:lnTo>
                        <a:pt x="844" y="87"/>
                      </a:lnTo>
                      <a:lnTo>
                        <a:pt x="846" y="90"/>
                      </a:lnTo>
                      <a:lnTo>
                        <a:pt x="848" y="90"/>
                      </a:lnTo>
                      <a:lnTo>
                        <a:pt x="850" y="88"/>
                      </a:lnTo>
                      <a:lnTo>
                        <a:pt x="851" y="85"/>
                      </a:lnTo>
                      <a:lnTo>
                        <a:pt x="853" y="82"/>
                      </a:lnTo>
                      <a:lnTo>
                        <a:pt x="855" y="79"/>
                      </a:lnTo>
                      <a:lnTo>
                        <a:pt x="856" y="78"/>
                      </a:lnTo>
                      <a:lnTo>
                        <a:pt x="858" y="78"/>
                      </a:lnTo>
                      <a:lnTo>
                        <a:pt x="860" y="79"/>
                      </a:lnTo>
                      <a:lnTo>
                        <a:pt x="861" y="80"/>
                      </a:lnTo>
                      <a:lnTo>
                        <a:pt x="863" y="80"/>
                      </a:lnTo>
                      <a:lnTo>
                        <a:pt x="865" y="79"/>
                      </a:lnTo>
                      <a:lnTo>
                        <a:pt x="867" y="76"/>
                      </a:lnTo>
                      <a:lnTo>
                        <a:pt x="868" y="72"/>
                      </a:lnTo>
                      <a:lnTo>
                        <a:pt x="870" y="66"/>
                      </a:lnTo>
                      <a:lnTo>
                        <a:pt x="872" y="61"/>
                      </a:lnTo>
                      <a:lnTo>
                        <a:pt x="873" y="57"/>
                      </a:lnTo>
                      <a:lnTo>
                        <a:pt x="875" y="55"/>
                      </a:lnTo>
                      <a:lnTo>
                        <a:pt x="877" y="55"/>
                      </a:lnTo>
                      <a:lnTo>
                        <a:pt x="879" y="57"/>
                      </a:lnTo>
                      <a:lnTo>
                        <a:pt x="880" y="61"/>
                      </a:lnTo>
                      <a:lnTo>
                        <a:pt x="882" y="65"/>
                      </a:lnTo>
                      <a:lnTo>
                        <a:pt x="884" y="68"/>
                      </a:lnTo>
                      <a:lnTo>
                        <a:pt x="885" y="70"/>
                      </a:lnTo>
                      <a:lnTo>
                        <a:pt x="887" y="69"/>
                      </a:lnTo>
                      <a:lnTo>
                        <a:pt x="889" y="66"/>
                      </a:lnTo>
                      <a:lnTo>
                        <a:pt x="891" y="63"/>
                      </a:lnTo>
                      <a:lnTo>
                        <a:pt x="892" y="58"/>
                      </a:lnTo>
                      <a:lnTo>
                        <a:pt x="894" y="54"/>
                      </a:lnTo>
                      <a:lnTo>
                        <a:pt x="896" y="52"/>
                      </a:lnTo>
                      <a:lnTo>
                        <a:pt x="897" y="52"/>
                      </a:lnTo>
                      <a:lnTo>
                        <a:pt x="899" y="54"/>
                      </a:lnTo>
                      <a:lnTo>
                        <a:pt x="901" y="57"/>
                      </a:lnTo>
                      <a:lnTo>
                        <a:pt x="903" y="62"/>
                      </a:lnTo>
                      <a:lnTo>
                        <a:pt x="904" y="66"/>
                      </a:lnTo>
                      <a:lnTo>
                        <a:pt x="906" y="69"/>
                      </a:lnTo>
                      <a:lnTo>
                        <a:pt x="908" y="70"/>
                      </a:lnTo>
                      <a:lnTo>
                        <a:pt x="909" y="70"/>
                      </a:lnTo>
                      <a:lnTo>
                        <a:pt x="911" y="67"/>
                      </a:lnTo>
                      <a:lnTo>
                        <a:pt x="913" y="64"/>
                      </a:lnTo>
                      <a:lnTo>
                        <a:pt x="915" y="60"/>
                      </a:lnTo>
                      <a:lnTo>
                        <a:pt x="916" y="57"/>
                      </a:lnTo>
                      <a:lnTo>
                        <a:pt x="918" y="56"/>
                      </a:lnTo>
                      <a:lnTo>
                        <a:pt x="920" y="56"/>
                      </a:lnTo>
                      <a:lnTo>
                        <a:pt x="921" y="58"/>
                      </a:lnTo>
                      <a:lnTo>
                        <a:pt x="923" y="61"/>
                      </a:lnTo>
                      <a:lnTo>
                        <a:pt x="925" y="65"/>
                      </a:lnTo>
                      <a:lnTo>
                        <a:pt x="927" y="69"/>
                      </a:lnTo>
                      <a:lnTo>
                        <a:pt x="928" y="73"/>
                      </a:lnTo>
                      <a:lnTo>
                        <a:pt x="930" y="76"/>
                      </a:lnTo>
                      <a:lnTo>
                        <a:pt x="932" y="78"/>
                      </a:lnTo>
                      <a:lnTo>
                        <a:pt x="933" y="79"/>
                      </a:lnTo>
                      <a:lnTo>
                        <a:pt x="935" y="80"/>
                      </a:lnTo>
                      <a:lnTo>
                        <a:pt x="937" y="80"/>
                      </a:lnTo>
                      <a:lnTo>
                        <a:pt x="939" y="79"/>
                      </a:lnTo>
                      <a:lnTo>
                        <a:pt x="940" y="79"/>
                      </a:lnTo>
                      <a:lnTo>
                        <a:pt x="942" y="78"/>
                      </a:lnTo>
                      <a:lnTo>
                        <a:pt x="944" y="78"/>
                      </a:lnTo>
                      <a:lnTo>
                        <a:pt x="945" y="78"/>
                      </a:lnTo>
                      <a:lnTo>
                        <a:pt x="947" y="79"/>
                      </a:lnTo>
                      <a:lnTo>
                        <a:pt x="949" y="80"/>
                      </a:lnTo>
                      <a:lnTo>
                        <a:pt x="951" y="82"/>
                      </a:lnTo>
                      <a:lnTo>
                        <a:pt x="952" y="84"/>
                      </a:lnTo>
                      <a:lnTo>
                        <a:pt x="954" y="85"/>
                      </a:lnTo>
                      <a:lnTo>
                        <a:pt x="956" y="87"/>
                      </a:lnTo>
                      <a:lnTo>
                        <a:pt x="957" y="88"/>
                      </a:lnTo>
                      <a:lnTo>
                        <a:pt x="959" y="89"/>
                      </a:lnTo>
                      <a:lnTo>
                        <a:pt x="961" y="88"/>
                      </a:lnTo>
                      <a:lnTo>
                        <a:pt x="963" y="88"/>
                      </a:lnTo>
                      <a:lnTo>
                        <a:pt x="964" y="87"/>
                      </a:lnTo>
                      <a:lnTo>
                        <a:pt x="966" y="86"/>
                      </a:lnTo>
                      <a:lnTo>
                        <a:pt x="968" y="86"/>
                      </a:lnTo>
                      <a:lnTo>
                        <a:pt x="969" y="86"/>
                      </a:lnTo>
                      <a:lnTo>
                        <a:pt x="971" y="86"/>
                      </a:lnTo>
                      <a:lnTo>
                        <a:pt x="973" y="88"/>
                      </a:lnTo>
                      <a:lnTo>
                        <a:pt x="975" y="89"/>
                      </a:lnTo>
                      <a:lnTo>
                        <a:pt x="976" y="89"/>
                      </a:lnTo>
                      <a:lnTo>
                        <a:pt x="978" y="89"/>
                      </a:lnTo>
                      <a:lnTo>
                        <a:pt x="979" y="88"/>
                      </a:lnTo>
                      <a:lnTo>
                        <a:pt x="981" y="85"/>
                      </a:lnTo>
                      <a:lnTo>
                        <a:pt x="983" y="82"/>
                      </a:lnTo>
                      <a:lnTo>
                        <a:pt x="985" y="78"/>
                      </a:lnTo>
                      <a:lnTo>
                        <a:pt x="987" y="75"/>
                      </a:lnTo>
                      <a:lnTo>
                        <a:pt x="988" y="71"/>
                      </a:lnTo>
                      <a:lnTo>
                        <a:pt x="990" y="69"/>
                      </a:lnTo>
                      <a:lnTo>
                        <a:pt x="991" y="67"/>
                      </a:lnTo>
                      <a:lnTo>
                        <a:pt x="993" y="67"/>
                      </a:lnTo>
                      <a:lnTo>
                        <a:pt x="995" y="67"/>
                      </a:lnTo>
                      <a:lnTo>
                        <a:pt x="997" y="67"/>
                      </a:lnTo>
                      <a:lnTo>
                        <a:pt x="999" y="67"/>
                      </a:lnTo>
                      <a:lnTo>
                        <a:pt x="1000" y="66"/>
                      </a:lnTo>
                      <a:lnTo>
                        <a:pt x="1002" y="65"/>
                      </a:lnTo>
                      <a:lnTo>
                        <a:pt x="1003" y="63"/>
                      </a:lnTo>
                      <a:lnTo>
                        <a:pt x="1005" y="61"/>
                      </a:lnTo>
                      <a:lnTo>
                        <a:pt x="1007" y="59"/>
                      </a:lnTo>
                      <a:lnTo>
                        <a:pt x="1009" y="56"/>
                      </a:lnTo>
                      <a:lnTo>
                        <a:pt x="1011" y="54"/>
                      </a:lnTo>
                      <a:lnTo>
                        <a:pt x="1012" y="52"/>
                      </a:lnTo>
                      <a:lnTo>
                        <a:pt x="1014" y="51"/>
                      </a:lnTo>
                      <a:lnTo>
                        <a:pt x="1015" y="49"/>
                      </a:lnTo>
                      <a:lnTo>
                        <a:pt x="1017" y="47"/>
                      </a:lnTo>
                      <a:lnTo>
                        <a:pt x="1019" y="46"/>
                      </a:lnTo>
                      <a:lnTo>
                        <a:pt x="1021" y="45"/>
                      </a:lnTo>
                      <a:lnTo>
                        <a:pt x="1022" y="44"/>
                      </a:lnTo>
                      <a:lnTo>
                        <a:pt x="1024" y="44"/>
                      </a:lnTo>
                      <a:lnTo>
                        <a:pt x="1026" y="44"/>
                      </a:lnTo>
                      <a:lnTo>
                        <a:pt x="1027" y="45"/>
                      </a:lnTo>
                      <a:lnTo>
                        <a:pt x="1029" y="47"/>
                      </a:lnTo>
                      <a:lnTo>
                        <a:pt x="1031" y="49"/>
                      </a:lnTo>
                      <a:lnTo>
                        <a:pt x="1033" y="52"/>
                      </a:lnTo>
                      <a:lnTo>
                        <a:pt x="1034" y="54"/>
                      </a:lnTo>
                      <a:lnTo>
                        <a:pt x="1036" y="55"/>
                      </a:lnTo>
                      <a:lnTo>
                        <a:pt x="1038" y="55"/>
                      </a:lnTo>
                      <a:lnTo>
                        <a:pt x="1039" y="55"/>
                      </a:lnTo>
                      <a:lnTo>
                        <a:pt x="1041" y="54"/>
                      </a:lnTo>
                      <a:lnTo>
                        <a:pt x="1043" y="52"/>
                      </a:lnTo>
                      <a:lnTo>
                        <a:pt x="1045" y="51"/>
                      </a:lnTo>
                      <a:lnTo>
                        <a:pt x="1046" y="50"/>
                      </a:lnTo>
                      <a:lnTo>
                        <a:pt x="1048" y="50"/>
                      </a:lnTo>
                      <a:lnTo>
                        <a:pt x="1050" y="51"/>
                      </a:lnTo>
                      <a:lnTo>
                        <a:pt x="1051" y="53"/>
                      </a:lnTo>
                      <a:lnTo>
                        <a:pt x="1053" y="55"/>
                      </a:lnTo>
                      <a:lnTo>
                        <a:pt x="1055" y="57"/>
                      </a:lnTo>
                      <a:lnTo>
                        <a:pt x="1057" y="60"/>
                      </a:lnTo>
                      <a:lnTo>
                        <a:pt x="1058" y="61"/>
                      </a:lnTo>
                      <a:lnTo>
                        <a:pt x="1060" y="63"/>
                      </a:lnTo>
                      <a:lnTo>
                        <a:pt x="1062" y="63"/>
                      </a:lnTo>
                      <a:lnTo>
                        <a:pt x="1063" y="61"/>
                      </a:lnTo>
                      <a:lnTo>
                        <a:pt x="1065" y="60"/>
                      </a:lnTo>
                      <a:lnTo>
                        <a:pt x="1067" y="57"/>
                      </a:lnTo>
                      <a:lnTo>
                        <a:pt x="1068" y="53"/>
                      </a:lnTo>
                      <a:lnTo>
                        <a:pt x="1070" y="49"/>
                      </a:lnTo>
                      <a:lnTo>
                        <a:pt x="1072" y="45"/>
                      </a:lnTo>
                      <a:lnTo>
                        <a:pt x="1074" y="42"/>
                      </a:lnTo>
                      <a:lnTo>
                        <a:pt x="1075" y="40"/>
                      </a:lnTo>
                      <a:lnTo>
                        <a:pt x="1077" y="39"/>
                      </a:lnTo>
                      <a:lnTo>
                        <a:pt x="1079" y="40"/>
                      </a:lnTo>
                      <a:lnTo>
                        <a:pt x="1080" y="43"/>
                      </a:lnTo>
                      <a:lnTo>
                        <a:pt x="1082" y="47"/>
                      </a:lnTo>
                      <a:lnTo>
                        <a:pt x="1084" y="51"/>
                      </a:lnTo>
                      <a:lnTo>
                        <a:pt x="1086" y="55"/>
                      </a:lnTo>
                      <a:lnTo>
                        <a:pt x="1087" y="59"/>
                      </a:lnTo>
                      <a:lnTo>
                        <a:pt x="1089" y="60"/>
                      </a:lnTo>
                      <a:lnTo>
                        <a:pt x="1091" y="59"/>
                      </a:lnTo>
                      <a:lnTo>
                        <a:pt x="1092" y="57"/>
                      </a:lnTo>
                      <a:lnTo>
                        <a:pt x="1094" y="53"/>
                      </a:lnTo>
                      <a:lnTo>
                        <a:pt x="1096" y="49"/>
                      </a:lnTo>
                      <a:lnTo>
                        <a:pt x="1098" y="46"/>
                      </a:lnTo>
                      <a:lnTo>
                        <a:pt x="1099" y="43"/>
                      </a:lnTo>
                      <a:lnTo>
                        <a:pt x="1101" y="43"/>
                      </a:lnTo>
                      <a:lnTo>
                        <a:pt x="1103" y="44"/>
                      </a:lnTo>
                      <a:lnTo>
                        <a:pt x="1104" y="46"/>
                      </a:lnTo>
                      <a:lnTo>
                        <a:pt x="1106" y="49"/>
                      </a:lnTo>
                      <a:lnTo>
                        <a:pt x="1108" y="52"/>
                      </a:lnTo>
                      <a:lnTo>
                        <a:pt x="1110" y="53"/>
                      </a:lnTo>
                      <a:lnTo>
                        <a:pt x="1111" y="53"/>
                      </a:lnTo>
                      <a:lnTo>
                        <a:pt x="1113" y="51"/>
                      </a:lnTo>
                      <a:lnTo>
                        <a:pt x="1114" y="48"/>
                      </a:lnTo>
                      <a:lnTo>
                        <a:pt x="1116" y="44"/>
                      </a:lnTo>
                      <a:lnTo>
                        <a:pt x="1118" y="42"/>
                      </a:lnTo>
                      <a:lnTo>
                        <a:pt x="1120" y="41"/>
                      </a:lnTo>
                      <a:lnTo>
                        <a:pt x="1122" y="43"/>
                      </a:lnTo>
                      <a:lnTo>
                        <a:pt x="1123" y="47"/>
                      </a:lnTo>
                      <a:lnTo>
                        <a:pt x="1125" y="53"/>
                      </a:lnTo>
                      <a:lnTo>
                        <a:pt x="1126" y="60"/>
                      </a:lnTo>
                      <a:lnTo>
                        <a:pt x="1128" y="66"/>
                      </a:lnTo>
                      <a:lnTo>
                        <a:pt x="1130" y="71"/>
                      </a:lnTo>
                      <a:lnTo>
                        <a:pt x="1132" y="74"/>
                      </a:lnTo>
                      <a:lnTo>
                        <a:pt x="1134" y="74"/>
                      </a:lnTo>
                      <a:lnTo>
                        <a:pt x="1135" y="72"/>
                      </a:lnTo>
                      <a:lnTo>
                        <a:pt x="1137" y="67"/>
                      </a:lnTo>
                      <a:lnTo>
                        <a:pt x="1138" y="62"/>
                      </a:lnTo>
                      <a:lnTo>
                        <a:pt x="1140" y="57"/>
                      </a:lnTo>
                      <a:lnTo>
                        <a:pt x="1142" y="52"/>
                      </a:lnTo>
                      <a:lnTo>
                        <a:pt x="1144" y="48"/>
                      </a:lnTo>
                      <a:lnTo>
                        <a:pt x="1146" y="46"/>
                      </a:lnTo>
                      <a:lnTo>
                        <a:pt x="1147" y="46"/>
                      </a:lnTo>
                      <a:lnTo>
                        <a:pt x="1149" y="47"/>
                      </a:lnTo>
                      <a:lnTo>
                        <a:pt x="1150" y="49"/>
                      </a:lnTo>
                      <a:lnTo>
                        <a:pt x="1152" y="51"/>
                      </a:lnTo>
                      <a:lnTo>
                        <a:pt x="1154" y="52"/>
                      </a:lnTo>
                      <a:lnTo>
                        <a:pt x="1156" y="53"/>
                      </a:lnTo>
                      <a:lnTo>
                        <a:pt x="1157" y="54"/>
                      </a:lnTo>
                      <a:lnTo>
                        <a:pt x="1159" y="55"/>
                      </a:lnTo>
                      <a:lnTo>
                        <a:pt x="1161" y="55"/>
                      </a:lnTo>
                      <a:lnTo>
                        <a:pt x="1162" y="56"/>
                      </a:lnTo>
                      <a:lnTo>
                        <a:pt x="1164" y="57"/>
                      </a:lnTo>
                      <a:lnTo>
                        <a:pt x="1166" y="58"/>
                      </a:lnTo>
                      <a:lnTo>
                        <a:pt x="1168" y="59"/>
                      </a:lnTo>
                      <a:lnTo>
                        <a:pt x="1169" y="59"/>
                      </a:lnTo>
                      <a:lnTo>
                        <a:pt x="1171" y="59"/>
                      </a:lnTo>
                      <a:lnTo>
                        <a:pt x="1173" y="59"/>
                      </a:lnTo>
                      <a:lnTo>
                        <a:pt x="1174" y="59"/>
                      </a:lnTo>
                      <a:lnTo>
                        <a:pt x="1176" y="58"/>
                      </a:lnTo>
                      <a:lnTo>
                        <a:pt x="1178" y="58"/>
                      </a:lnTo>
                      <a:lnTo>
                        <a:pt x="1180" y="59"/>
                      </a:lnTo>
                      <a:lnTo>
                        <a:pt x="1181" y="60"/>
                      </a:lnTo>
                      <a:lnTo>
                        <a:pt x="1183" y="62"/>
                      </a:lnTo>
                      <a:lnTo>
                        <a:pt x="1185" y="64"/>
                      </a:lnTo>
                      <a:lnTo>
                        <a:pt x="1186" y="65"/>
                      </a:lnTo>
                      <a:lnTo>
                        <a:pt x="1188" y="66"/>
                      </a:lnTo>
                      <a:lnTo>
                        <a:pt x="1190" y="66"/>
                      </a:lnTo>
                      <a:lnTo>
                        <a:pt x="1192" y="65"/>
                      </a:lnTo>
                      <a:lnTo>
                        <a:pt x="1193" y="62"/>
                      </a:lnTo>
                      <a:lnTo>
                        <a:pt x="1195" y="59"/>
                      </a:lnTo>
                      <a:lnTo>
                        <a:pt x="1197" y="54"/>
                      </a:lnTo>
                      <a:lnTo>
                        <a:pt x="1198" y="51"/>
                      </a:lnTo>
                      <a:lnTo>
                        <a:pt x="1200" y="47"/>
                      </a:lnTo>
                      <a:lnTo>
                        <a:pt x="1202" y="46"/>
                      </a:lnTo>
                      <a:lnTo>
                        <a:pt x="1204" y="45"/>
                      </a:lnTo>
                      <a:lnTo>
                        <a:pt x="1205" y="46"/>
                      </a:lnTo>
                      <a:lnTo>
                        <a:pt x="1207" y="48"/>
                      </a:lnTo>
                      <a:lnTo>
                        <a:pt x="1209" y="51"/>
                      </a:lnTo>
                      <a:lnTo>
                        <a:pt x="1210" y="53"/>
                      </a:lnTo>
                      <a:lnTo>
                        <a:pt x="1212" y="55"/>
                      </a:lnTo>
                      <a:lnTo>
                        <a:pt x="1214" y="55"/>
                      </a:lnTo>
                      <a:lnTo>
                        <a:pt x="1216" y="55"/>
                      </a:lnTo>
                      <a:lnTo>
                        <a:pt x="1217" y="54"/>
                      </a:lnTo>
                      <a:lnTo>
                        <a:pt x="1219" y="53"/>
                      </a:lnTo>
                      <a:lnTo>
                        <a:pt x="1221" y="52"/>
                      </a:lnTo>
                      <a:lnTo>
                        <a:pt x="1222" y="52"/>
                      </a:lnTo>
                      <a:lnTo>
                        <a:pt x="1224" y="53"/>
                      </a:lnTo>
                      <a:lnTo>
                        <a:pt x="1226" y="55"/>
                      </a:lnTo>
                      <a:lnTo>
                        <a:pt x="1228" y="57"/>
                      </a:lnTo>
                      <a:lnTo>
                        <a:pt x="1229" y="58"/>
                      </a:lnTo>
                      <a:lnTo>
                        <a:pt x="1231" y="58"/>
                      </a:lnTo>
                      <a:lnTo>
                        <a:pt x="1233" y="56"/>
                      </a:lnTo>
                      <a:lnTo>
                        <a:pt x="1234" y="53"/>
                      </a:lnTo>
                      <a:lnTo>
                        <a:pt x="1236" y="47"/>
                      </a:lnTo>
                      <a:lnTo>
                        <a:pt x="1238" y="41"/>
                      </a:lnTo>
                      <a:lnTo>
                        <a:pt x="1240" y="34"/>
                      </a:lnTo>
                      <a:lnTo>
                        <a:pt x="1241" y="28"/>
                      </a:lnTo>
                      <a:lnTo>
                        <a:pt x="1243" y="24"/>
                      </a:lnTo>
                      <a:lnTo>
                        <a:pt x="1245" y="22"/>
                      </a:lnTo>
                      <a:lnTo>
                        <a:pt x="1246" y="22"/>
                      </a:lnTo>
                      <a:lnTo>
                        <a:pt x="1248" y="24"/>
                      </a:lnTo>
                      <a:lnTo>
                        <a:pt x="1250" y="28"/>
                      </a:lnTo>
                      <a:lnTo>
                        <a:pt x="1252" y="31"/>
                      </a:lnTo>
                      <a:lnTo>
                        <a:pt x="1253" y="34"/>
                      </a:lnTo>
                      <a:lnTo>
                        <a:pt x="1255" y="35"/>
                      </a:lnTo>
                      <a:lnTo>
                        <a:pt x="1257" y="34"/>
                      </a:lnTo>
                      <a:lnTo>
                        <a:pt x="1258" y="33"/>
                      </a:lnTo>
                      <a:lnTo>
                        <a:pt x="1260" y="30"/>
                      </a:lnTo>
                      <a:lnTo>
                        <a:pt x="1262" y="27"/>
                      </a:lnTo>
                      <a:lnTo>
                        <a:pt x="1264" y="25"/>
                      </a:lnTo>
                      <a:lnTo>
                        <a:pt x="1265" y="24"/>
                      </a:lnTo>
                      <a:lnTo>
                        <a:pt x="1267" y="25"/>
                      </a:lnTo>
                      <a:lnTo>
                        <a:pt x="1269" y="27"/>
                      </a:lnTo>
                      <a:lnTo>
                        <a:pt x="1270" y="30"/>
                      </a:lnTo>
                      <a:lnTo>
                        <a:pt x="1272" y="32"/>
                      </a:lnTo>
                      <a:lnTo>
                        <a:pt x="1274" y="34"/>
                      </a:lnTo>
                      <a:lnTo>
                        <a:pt x="1275" y="35"/>
                      </a:lnTo>
                      <a:lnTo>
                        <a:pt x="1277" y="35"/>
                      </a:lnTo>
                      <a:lnTo>
                        <a:pt x="1279" y="34"/>
                      </a:lnTo>
                      <a:lnTo>
                        <a:pt x="1281" y="32"/>
                      </a:lnTo>
                      <a:lnTo>
                        <a:pt x="1282" y="30"/>
                      </a:lnTo>
                      <a:lnTo>
                        <a:pt x="1284" y="30"/>
                      </a:lnTo>
                      <a:lnTo>
                        <a:pt x="1286" y="31"/>
                      </a:lnTo>
                      <a:lnTo>
                        <a:pt x="1287" y="33"/>
                      </a:lnTo>
                      <a:lnTo>
                        <a:pt x="1289" y="37"/>
                      </a:lnTo>
                      <a:lnTo>
                        <a:pt x="1291" y="41"/>
                      </a:lnTo>
                      <a:lnTo>
                        <a:pt x="1292" y="47"/>
                      </a:lnTo>
                      <a:lnTo>
                        <a:pt x="1294" y="52"/>
                      </a:lnTo>
                      <a:lnTo>
                        <a:pt x="1296" y="55"/>
                      </a:lnTo>
                      <a:lnTo>
                        <a:pt x="1298" y="58"/>
                      </a:lnTo>
                      <a:lnTo>
                        <a:pt x="1299" y="60"/>
                      </a:lnTo>
                      <a:lnTo>
                        <a:pt x="1301" y="60"/>
                      </a:lnTo>
                      <a:lnTo>
                        <a:pt x="1303" y="59"/>
                      </a:lnTo>
                      <a:lnTo>
                        <a:pt x="1304" y="58"/>
                      </a:lnTo>
                      <a:lnTo>
                        <a:pt x="1306" y="56"/>
                      </a:lnTo>
                      <a:lnTo>
                        <a:pt x="1308" y="54"/>
                      </a:lnTo>
                      <a:lnTo>
                        <a:pt x="1309" y="53"/>
                      </a:lnTo>
                      <a:lnTo>
                        <a:pt x="1311" y="52"/>
                      </a:lnTo>
                      <a:lnTo>
                        <a:pt x="1313" y="52"/>
                      </a:lnTo>
                      <a:lnTo>
                        <a:pt x="1315" y="54"/>
                      </a:lnTo>
                      <a:lnTo>
                        <a:pt x="1316" y="55"/>
                      </a:lnTo>
                      <a:lnTo>
                        <a:pt x="1318" y="58"/>
                      </a:lnTo>
                      <a:lnTo>
                        <a:pt x="1320" y="61"/>
                      </a:lnTo>
                      <a:lnTo>
                        <a:pt x="1321" y="64"/>
                      </a:lnTo>
                      <a:lnTo>
                        <a:pt x="1323" y="66"/>
                      </a:lnTo>
                      <a:lnTo>
                        <a:pt x="1325" y="69"/>
                      </a:lnTo>
                      <a:lnTo>
                        <a:pt x="1327" y="70"/>
                      </a:lnTo>
                      <a:lnTo>
                        <a:pt x="1328" y="70"/>
                      </a:lnTo>
                      <a:lnTo>
                        <a:pt x="1330" y="69"/>
                      </a:lnTo>
                      <a:lnTo>
                        <a:pt x="1332" y="67"/>
                      </a:lnTo>
                      <a:lnTo>
                        <a:pt x="1333" y="65"/>
                      </a:lnTo>
                      <a:lnTo>
                        <a:pt x="1335" y="63"/>
                      </a:lnTo>
                      <a:lnTo>
                        <a:pt x="1337" y="61"/>
                      </a:lnTo>
                      <a:lnTo>
                        <a:pt x="1339" y="61"/>
                      </a:lnTo>
                      <a:lnTo>
                        <a:pt x="1340" y="61"/>
                      </a:lnTo>
                      <a:lnTo>
                        <a:pt x="1342" y="63"/>
                      </a:lnTo>
                      <a:lnTo>
                        <a:pt x="1344" y="66"/>
                      </a:lnTo>
                      <a:lnTo>
                        <a:pt x="1345" y="69"/>
                      </a:lnTo>
                      <a:lnTo>
                        <a:pt x="1347" y="71"/>
                      </a:lnTo>
                      <a:lnTo>
                        <a:pt x="1349" y="74"/>
                      </a:lnTo>
                      <a:lnTo>
                        <a:pt x="1351" y="76"/>
                      </a:lnTo>
                      <a:lnTo>
                        <a:pt x="1352" y="76"/>
                      </a:lnTo>
                      <a:lnTo>
                        <a:pt x="1354" y="76"/>
                      </a:lnTo>
                      <a:lnTo>
                        <a:pt x="1356" y="75"/>
                      </a:lnTo>
                      <a:lnTo>
                        <a:pt x="1357" y="72"/>
                      </a:lnTo>
                      <a:lnTo>
                        <a:pt x="1359" y="69"/>
                      </a:lnTo>
                      <a:lnTo>
                        <a:pt x="1361" y="65"/>
                      </a:lnTo>
                      <a:lnTo>
                        <a:pt x="1363" y="62"/>
                      </a:lnTo>
                      <a:lnTo>
                        <a:pt x="1364" y="58"/>
                      </a:lnTo>
                      <a:lnTo>
                        <a:pt x="1366" y="56"/>
                      </a:lnTo>
                      <a:lnTo>
                        <a:pt x="1368" y="54"/>
                      </a:lnTo>
                      <a:lnTo>
                        <a:pt x="1369" y="54"/>
                      </a:lnTo>
                      <a:lnTo>
                        <a:pt x="1371" y="55"/>
                      </a:lnTo>
                      <a:lnTo>
                        <a:pt x="1373" y="58"/>
                      </a:lnTo>
                      <a:lnTo>
                        <a:pt x="1375" y="61"/>
                      </a:lnTo>
                      <a:lnTo>
                        <a:pt x="1376" y="65"/>
                      </a:lnTo>
                      <a:lnTo>
                        <a:pt x="1378" y="69"/>
                      </a:lnTo>
                      <a:lnTo>
                        <a:pt x="1380" y="72"/>
                      </a:lnTo>
                      <a:lnTo>
                        <a:pt x="1381" y="73"/>
                      </a:lnTo>
                      <a:lnTo>
                        <a:pt x="1383" y="73"/>
                      </a:lnTo>
                      <a:lnTo>
                        <a:pt x="1385" y="72"/>
                      </a:lnTo>
                      <a:lnTo>
                        <a:pt x="1387" y="69"/>
                      </a:lnTo>
                      <a:lnTo>
                        <a:pt x="1388" y="65"/>
                      </a:lnTo>
                      <a:lnTo>
                        <a:pt x="1390" y="61"/>
                      </a:lnTo>
                      <a:lnTo>
                        <a:pt x="1392" y="58"/>
                      </a:lnTo>
                      <a:lnTo>
                        <a:pt x="1393" y="54"/>
                      </a:lnTo>
                      <a:lnTo>
                        <a:pt x="1395" y="53"/>
                      </a:lnTo>
                      <a:lnTo>
                        <a:pt x="1397" y="52"/>
                      </a:lnTo>
                      <a:lnTo>
                        <a:pt x="1399" y="52"/>
                      </a:lnTo>
                      <a:lnTo>
                        <a:pt x="1400" y="53"/>
                      </a:lnTo>
                      <a:lnTo>
                        <a:pt x="1402" y="54"/>
                      </a:lnTo>
                      <a:lnTo>
                        <a:pt x="1404" y="56"/>
                      </a:lnTo>
                      <a:lnTo>
                        <a:pt x="1405" y="58"/>
                      </a:lnTo>
                      <a:lnTo>
                        <a:pt x="1407" y="60"/>
                      </a:lnTo>
                      <a:lnTo>
                        <a:pt x="1409" y="62"/>
                      </a:lnTo>
                      <a:lnTo>
                        <a:pt x="1411" y="65"/>
                      </a:lnTo>
                      <a:lnTo>
                        <a:pt x="1412" y="67"/>
                      </a:lnTo>
                      <a:lnTo>
                        <a:pt x="1414" y="70"/>
                      </a:lnTo>
                      <a:lnTo>
                        <a:pt x="1415" y="73"/>
                      </a:lnTo>
                      <a:lnTo>
                        <a:pt x="1417" y="75"/>
                      </a:lnTo>
                      <a:lnTo>
                        <a:pt x="1419" y="76"/>
                      </a:lnTo>
                      <a:lnTo>
                        <a:pt x="1421" y="76"/>
                      </a:lnTo>
                      <a:lnTo>
                        <a:pt x="1423" y="75"/>
                      </a:lnTo>
                      <a:lnTo>
                        <a:pt x="1424" y="72"/>
                      </a:lnTo>
                      <a:lnTo>
                        <a:pt x="1426" y="68"/>
                      </a:lnTo>
                      <a:lnTo>
                        <a:pt x="1427" y="64"/>
                      </a:lnTo>
                      <a:lnTo>
                        <a:pt x="1429" y="61"/>
                      </a:lnTo>
                      <a:lnTo>
                        <a:pt x="1431" y="58"/>
                      </a:lnTo>
                      <a:lnTo>
                        <a:pt x="1433" y="57"/>
                      </a:lnTo>
                      <a:lnTo>
                        <a:pt x="1435" y="57"/>
                      </a:lnTo>
                      <a:lnTo>
                        <a:pt x="1436" y="59"/>
                      </a:lnTo>
                      <a:lnTo>
                        <a:pt x="1438" y="63"/>
                      </a:lnTo>
                      <a:lnTo>
                        <a:pt x="1439" y="66"/>
                      </a:lnTo>
                      <a:lnTo>
                        <a:pt x="1441" y="70"/>
                      </a:lnTo>
                      <a:lnTo>
                        <a:pt x="1443" y="72"/>
                      </a:lnTo>
                      <a:lnTo>
                        <a:pt x="1445" y="73"/>
                      </a:lnTo>
                      <a:lnTo>
                        <a:pt x="1447" y="73"/>
                      </a:lnTo>
                      <a:lnTo>
                        <a:pt x="1448" y="71"/>
                      </a:lnTo>
                      <a:lnTo>
                        <a:pt x="1450" y="69"/>
                      </a:lnTo>
                      <a:lnTo>
                        <a:pt x="1451" y="65"/>
                      </a:lnTo>
                      <a:lnTo>
                        <a:pt x="1453" y="61"/>
                      </a:lnTo>
                      <a:lnTo>
                        <a:pt x="1455" y="58"/>
                      </a:lnTo>
                      <a:lnTo>
                        <a:pt x="1457" y="55"/>
                      </a:lnTo>
                      <a:lnTo>
                        <a:pt x="1458" y="54"/>
                      </a:lnTo>
                      <a:lnTo>
                        <a:pt x="1460" y="53"/>
                      </a:lnTo>
                      <a:lnTo>
                        <a:pt x="1462" y="55"/>
                      </a:lnTo>
                      <a:lnTo>
                        <a:pt x="1463" y="57"/>
                      </a:lnTo>
                      <a:lnTo>
                        <a:pt x="1465" y="60"/>
                      </a:lnTo>
                      <a:lnTo>
                        <a:pt x="1467" y="63"/>
                      </a:lnTo>
                      <a:lnTo>
                        <a:pt x="1469" y="66"/>
                      </a:lnTo>
                      <a:lnTo>
                        <a:pt x="1470" y="68"/>
                      </a:lnTo>
                      <a:lnTo>
                        <a:pt x="1472" y="69"/>
                      </a:lnTo>
                      <a:lnTo>
                        <a:pt x="1474" y="68"/>
                      </a:lnTo>
                      <a:lnTo>
                        <a:pt x="1475" y="67"/>
                      </a:lnTo>
                      <a:lnTo>
                        <a:pt x="1477" y="64"/>
                      </a:lnTo>
                      <a:lnTo>
                        <a:pt x="1479" y="60"/>
                      </a:lnTo>
                      <a:lnTo>
                        <a:pt x="1481" y="56"/>
                      </a:lnTo>
                      <a:lnTo>
                        <a:pt x="1482" y="52"/>
                      </a:lnTo>
                      <a:lnTo>
                        <a:pt x="1484" y="48"/>
                      </a:lnTo>
                      <a:lnTo>
                        <a:pt x="1486" y="46"/>
                      </a:lnTo>
                      <a:lnTo>
                        <a:pt x="1487" y="44"/>
                      </a:lnTo>
                      <a:lnTo>
                        <a:pt x="1489" y="42"/>
                      </a:lnTo>
                      <a:lnTo>
                        <a:pt x="1491" y="41"/>
                      </a:lnTo>
                      <a:lnTo>
                        <a:pt x="1493" y="41"/>
                      </a:lnTo>
                      <a:lnTo>
                        <a:pt x="1494" y="40"/>
                      </a:lnTo>
                      <a:lnTo>
                        <a:pt x="1496" y="39"/>
                      </a:lnTo>
                      <a:lnTo>
                        <a:pt x="1498" y="37"/>
                      </a:lnTo>
                      <a:lnTo>
                        <a:pt x="1499" y="36"/>
                      </a:lnTo>
                      <a:lnTo>
                        <a:pt x="1501" y="35"/>
                      </a:lnTo>
                      <a:lnTo>
                        <a:pt x="1503" y="34"/>
                      </a:lnTo>
                      <a:lnTo>
                        <a:pt x="1505" y="34"/>
                      </a:lnTo>
                      <a:lnTo>
                        <a:pt x="1506" y="35"/>
                      </a:lnTo>
                      <a:lnTo>
                        <a:pt x="1508" y="36"/>
                      </a:lnTo>
                      <a:lnTo>
                        <a:pt x="1510" y="39"/>
                      </a:lnTo>
                      <a:lnTo>
                        <a:pt x="1511" y="42"/>
                      </a:lnTo>
                      <a:lnTo>
                        <a:pt x="1513" y="45"/>
                      </a:lnTo>
                      <a:lnTo>
                        <a:pt x="1515" y="48"/>
                      </a:lnTo>
                      <a:lnTo>
                        <a:pt x="1516" y="49"/>
                      </a:lnTo>
                      <a:lnTo>
                        <a:pt x="1518" y="50"/>
                      </a:lnTo>
                      <a:lnTo>
                        <a:pt x="1520" y="50"/>
                      </a:lnTo>
                      <a:lnTo>
                        <a:pt x="1522" y="49"/>
                      </a:lnTo>
                      <a:lnTo>
                        <a:pt x="1523" y="47"/>
                      </a:lnTo>
                      <a:lnTo>
                        <a:pt x="1525" y="45"/>
                      </a:lnTo>
                      <a:lnTo>
                        <a:pt x="1527" y="42"/>
                      </a:lnTo>
                      <a:lnTo>
                        <a:pt x="1528" y="39"/>
                      </a:lnTo>
                      <a:lnTo>
                        <a:pt x="1530" y="37"/>
                      </a:lnTo>
                      <a:lnTo>
                        <a:pt x="1532" y="35"/>
                      </a:lnTo>
                      <a:lnTo>
                        <a:pt x="1534" y="34"/>
                      </a:lnTo>
                      <a:lnTo>
                        <a:pt x="1535" y="33"/>
                      </a:lnTo>
                      <a:lnTo>
                        <a:pt x="1537" y="32"/>
                      </a:lnTo>
                      <a:lnTo>
                        <a:pt x="1539" y="32"/>
                      </a:lnTo>
                      <a:lnTo>
                        <a:pt x="1540" y="32"/>
                      </a:lnTo>
                      <a:lnTo>
                        <a:pt x="1542" y="32"/>
                      </a:lnTo>
                      <a:lnTo>
                        <a:pt x="1544" y="33"/>
                      </a:lnTo>
                      <a:lnTo>
                        <a:pt x="1546" y="34"/>
                      </a:lnTo>
                      <a:lnTo>
                        <a:pt x="1547" y="34"/>
                      </a:lnTo>
                      <a:lnTo>
                        <a:pt x="1549" y="35"/>
                      </a:lnTo>
                      <a:lnTo>
                        <a:pt x="1551" y="36"/>
                      </a:lnTo>
                      <a:lnTo>
                        <a:pt x="1552" y="37"/>
                      </a:lnTo>
                      <a:lnTo>
                        <a:pt x="1554" y="38"/>
                      </a:lnTo>
                      <a:lnTo>
                        <a:pt x="1556" y="38"/>
                      </a:lnTo>
                      <a:lnTo>
                        <a:pt x="1558" y="38"/>
                      </a:lnTo>
                      <a:lnTo>
                        <a:pt x="1559" y="38"/>
                      </a:lnTo>
                      <a:lnTo>
                        <a:pt x="1561" y="37"/>
                      </a:lnTo>
                      <a:lnTo>
                        <a:pt x="1562" y="37"/>
                      </a:lnTo>
                      <a:lnTo>
                        <a:pt x="1564" y="37"/>
                      </a:lnTo>
                      <a:lnTo>
                        <a:pt x="1566" y="37"/>
                      </a:lnTo>
                      <a:lnTo>
                        <a:pt x="1568" y="37"/>
                      </a:lnTo>
                      <a:lnTo>
                        <a:pt x="1570" y="37"/>
                      </a:lnTo>
                      <a:lnTo>
                        <a:pt x="1571" y="38"/>
                      </a:lnTo>
                      <a:lnTo>
                        <a:pt x="1573" y="38"/>
                      </a:lnTo>
                      <a:lnTo>
                        <a:pt x="1574" y="38"/>
                      </a:lnTo>
                      <a:lnTo>
                        <a:pt x="1576" y="37"/>
                      </a:lnTo>
                      <a:lnTo>
                        <a:pt x="1578" y="36"/>
                      </a:lnTo>
                      <a:lnTo>
                        <a:pt x="1580" y="35"/>
                      </a:lnTo>
                      <a:lnTo>
                        <a:pt x="1582" y="34"/>
                      </a:lnTo>
                      <a:lnTo>
                        <a:pt x="1583" y="33"/>
                      </a:lnTo>
                      <a:lnTo>
                        <a:pt x="1585" y="32"/>
                      </a:lnTo>
                      <a:lnTo>
                        <a:pt x="1586" y="31"/>
                      </a:lnTo>
                      <a:lnTo>
                        <a:pt x="1588" y="30"/>
                      </a:lnTo>
                      <a:lnTo>
                        <a:pt x="1590" y="29"/>
                      </a:lnTo>
                      <a:lnTo>
                        <a:pt x="1592" y="29"/>
                      </a:lnTo>
                      <a:lnTo>
                        <a:pt x="1593" y="28"/>
                      </a:lnTo>
                      <a:lnTo>
                        <a:pt x="1595" y="28"/>
                      </a:lnTo>
                      <a:lnTo>
                        <a:pt x="1597" y="28"/>
                      </a:lnTo>
                      <a:lnTo>
                        <a:pt x="1598" y="28"/>
                      </a:lnTo>
                      <a:lnTo>
                        <a:pt x="1600" y="28"/>
                      </a:lnTo>
                      <a:lnTo>
                        <a:pt x="1602" y="28"/>
                      </a:lnTo>
                      <a:lnTo>
                        <a:pt x="1604" y="29"/>
                      </a:lnTo>
                      <a:lnTo>
                        <a:pt x="1605" y="30"/>
                      </a:lnTo>
                      <a:lnTo>
                        <a:pt x="1607" y="31"/>
                      </a:lnTo>
                      <a:lnTo>
                        <a:pt x="1609" y="32"/>
                      </a:lnTo>
                      <a:lnTo>
                        <a:pt x="1610" y="33"/>
                      </a:lnTo>
                      <a:lnTo>
                        <a:pt x="1612" y="33"/>
                      </a:lnTo>
                      <a:lnTo>
                        <a:pt x="1614" y="33"/>
                      </a:lnTo>
                      <a:lnTo>
                        <a:pt x="1616" y="32"/>
                      </a:lnTo>
                      <a:lnTo>
                        <a:pt x="1617" y="30"/>
                      </a:lnTo>
                      <a:lnTo>
                        <a:pt x="1619" y="28"/>
                      </a:lnTo>
                      <a:lnTo>
                        <a:pt x="1621" y="27"/>
                      </a:lnTo>
                      <a:lnTo>
                        <a:pt x="1622" y="26"/>
                      </a:lnTo>
                      <a:lnTo>
                        <a:pt x="1624" y="26"/>
                      </a:lnTo>
                      <a:lnTo>
                        <a:pt x="1626" y="27"/>
                      </a:lnTo>
                      <a:lnTo>
                        <a:pt x="1628" y="29"/>
                      </a:lnTo>
                      <a:lnTo>
                        <a:pt x="1629" y="33"/>
                      </a:lnTo>
                      <a:lnTo>
                        <a:pt x="1631" y="35"/>
                      </a:lnTo>
                      <a:lnTo>
                        <a:pt x="1633" y="38"/>
                      </a:lnTo>
                      <a:lnTo>
                        <a:pt x="1634" y="40"/>
                      </a:lnTo>
                      <a:lnTo>
                        <a:pt x="1636" y="41"/>
                      </a:lnTo>
                      <a:lnTo>
                        <a:pt x="1638" y="41"/>
                      </a:lnTo>
                      <a:lnTo>
                        <a:pt x="1640" y="40"/>
                      </a:lnTo>
                      <a:lnTo>
                        <a:pt x="1641" y="39"/>
                      </a:lnTo>
                      <a:lnTo>
                        <a:pt x="1643" y="39"/>
                      </a:lnTo>
                      <a:lnTo>
                        <a:pt x="1645" y="39"/>
                      </a:lnTo>
                      <a:lnTo>
                        <a:pt x="1646" y="40"/>
                      </a:lnTo>
                      <a:lnTo>
                        <a:pt x="1648" y="42"/>
                      </a:lnTo>
                      <a:lnTo>
                        <a:pt x="1650" y="45"/>
                      </a:lnTo>
                      <a:lnTo>
                        <a:pt x="1652" y="47"/>
                      </a:lnTo>
                      <a:lnTo>
                        <a:pt x="1653" y="48"/>
                      </a:lnTo>
                      <a:lnTo>
                        <a:pt x="1655" y="48"/>
                      </a:lnTo>
                      <a:lnTo>
                        <a:pt x="1657" y="47"/>
                      </a:lnTo>
                      <a:lnTo>
                        <a:pt x="1658" y="45"/>
                      </a:lnTo>
                      <a:lnTo>
                        <a:pt x="1660" y="41"/>
                      </a:lnTo>
                      <a:lnTo>
                        <a:pt x="1662" y="38"/>
                      </a:lnTo>
                      <a:lnTo>
                        <a:pt x="1664" y="34"/>
                      </a:lnTo>
                      <a:lnTo>
                        <a:pt x="1665" y="32"/>
                      </a:lnTo>
                      <a:lnTo>
                        <a:pt x="1667" y="29"/>
                      </a:lnTo>
                      <a:lnTo>
                        <a:pt x="1669" y="28"/>
                      </a:lnTo>
                      <a:lnTo>
                        <a:pt x="1670" y="28"/>
                      </a:lnTo>
                      <a:lnTo>
                        <a:pt x="1672" y="27"/>
                      </a:lnTo>
                      <a:lnTo>
                        <a:pt x="1674" y="26"/>
                      </a:lnTo>
                      <a:lnTo>
                        <a:pt x="1676" y="24"/>
                      </a:lnTo>
                      <a:lnTo>
                        <a:pt x="1677" y="20"/>
                      </a:lnTo>
                      <a:lnTo>
                        <a:pt x="1679" y="16"/>
                      </a:lnTo>
                      <a:lnTo>
                        <a:pt x="1681" y="11"/>
                      </a:lnTo>
                      <a:lnTo>
                        <a:pt x="1682" y="6"/>
                      </a:lnTo>
                      <a:lnTo>
                        <a:pt x="1684" y="2"/>
                      </a:lnTo>
                      <a:lnTo>
                        <a:pt x="1686" y="0"/>
                      </a:lnTo>
                      <a:lnTo>
                        <a:pt x="1688" y="0"/>
                      </a:lnTo>
                      <a:lnTo>
                        <a:pt x="1689" y="1"/>
                      </a:lnTo>
                      <a:lnTo>
                        <a:pt x="1691" y="4"/>
                      </a:lnTo>
                      <a:lnTo>
                        <a:pt x="1693" y="8"/>
                      </a:lnTo>
                      <a:lnTo>
                        <a:pt x="1694" y="12"/>
                      </a:lnTo>
                      <a:lnTo>
                        <a:pt x="1696" y="15"/>
                      </a:lnTo>
                      <a:lnTo>
                        <a:pt x="1698" y="18"/>
                      </a:lnTo>
                      <a:lnTo>
                        <a:pt x="1700" y="20"/>
                      </a:lnTo>
                      <a:lnTo>
                        <a:pt x="1701" y="20"/>
                      </a:lnTo>
                      <a:lnTo>
                        <a:pt x="1703" y="19"/>
                      </a:lnTo>
                      <a:lnTo>
                        <a:pt x="1705" y="17"/>
                      </a:lnTo>
                      <a:lnTo>
                        <a:pt x="1706" y="16"/>
                      </a:lnTo>
                      <a:lnTo>
                        <a:pt x="1708" y="15"/>
                      </a:lnTo>
                      <a:lnTo>
                        <a:pt x="1710" y="14"/>
                      </a:lnTo>
                      <a:lnTo>
                        <a:pt x="1712" y="15"/>
                      </a:lnTo>
                      <a:lnTo>
                        <a:pt x="1713" y="16"/>
                      </a:lnTo>
                      <a:lnTo>
                        <a:pt x="1715" y="18"/>
                      </a:lnTo>
                      <a:lnTo>
                        <a:pt x="1717" y="20"/>
                      </a:lnTo>
                      <a:lnTo>
                        <a:pt x="1718" y="22"/>
                      </a:lnTo>
                      <a:lnTo>
                        <a:pt x="1720" y="24"/>
                      </a:lnTo>
                      <a:lnTo>
                        <a:pt x="1722" y="25"/>
                      </a:lnTo>
                      <a:lnTo>
                        <a:pt x="1723" y="25"/>
                      </a:lnTo>
                      <a:lnTo>
                        <a:pt x="1725" y="24"/>
                      </a:lnTo>
                      <a:lnTo>
                        <a:pt x="1727" y="23"/>
                      </a:lnTo>
                      <a:lnTo>
                        <a:pt x="1728" y="21"/>
                      </a:lnTo>
                      <a:lnTo>
                        <a:pt x="1730" y="19"/>
                      </a:lnTo>
                      <a:lnTo>
                        <a:pt x="1732" y="17"/>
                      </a:lnTo>
                      <a:lnTo>
                        <a:pt x="1734" y="16"/>
                      </a:lnTo>
                      <a:lnTo>
                        <a:pt x="1735" y="16"/>
                      </a:lnTo>
                      <a:lnTo>
                        <a:pt x="1737" y="17"/>
                      </a:lnTo>
                      <a:lnTo>
                        <a:pt x="1739" y="18"/>
                      </a:lnTo>
                      <a:lnTo>
                        <a:pt x="1740" y="20"/>
                      </a:lnTo>
                      <a:lnTo>
                        <a:pt x="1742" y="22"/>
                      </a:lnTo>
                      <a:lnTo>
                        <a:pt x="1744" y="23"/>
                      </a:lnTo>
                      <a:lnTo>
                        <a:pt x="1746" y="24"/>
                      </a:lnTo>
                      <a:lnTo>
                        <a:pt x="1747" y="24"/>
                      </a:lnTo>
                      <a:lnTo>
                        <a:pt x="1749" y="23"/>
                      </a:lnTo>
                      <a:lnTo>
                        <a:pt x="1751" y="22"/>
                      </a:lnTo>
                      <a:lnTo>
                        <a:pt x="1752" y="21"/>
                      </a:lnTo>
                      <a:lnTo>
                        <a:pt x="1754" y="20"/>
                      </a:lnTo>
                      <a:lnTo>
                        <a:pt x="1756" y="20"/>
                      </a:lnTo>
                      <a:lnTo>
                        <a:pt x="1758" y="21"/>
                      </a:lnTo>
                      <a:lnTo>
                        <a:pt x="1759" y="22"/>
                      </a:lnTo>
                      <a:lnTo>
                        <a:pt x="1761" y="24"/>
                      </a:lnTo>
                      <a:lnTo>
                        <a:pt x="1763" y="26"/>
                      </a:lnTo>
                      <a:lnTo>
                        <a:pt x="1764" y="27"/>
                      </a:lnTo>
                      <a:lnTo>
                        <a:pt x="1766" y="28"/>
                      </a:lnTo>
                      <a:lnTo>
                        <a:pt x="1768" y="29"/>
                      </a:lnTo>
                      <a:lnTo>
                        <a:pt x="1769" y="28"/>
                      </a:lnTo>
                      <a:lnTo>
                        <a:pt x="1771" y="28"/>
                      </a:lnTo>
                      <a:lnTo>
                        <a:pt x="1773" y="27"/>
                      </a:lnTo>
                      <a:lnTo>
                        <a:pt x="1775" y="27"/>
                      </a:lnTo>
                      <a:lnTo>
                        <a:pt x="1776" y="28"/>
                      </a:lnTo>
                      <a:lnTo>
                        <a:pt x="1778" y="29"/>
                      </a:lnTo>
                      <a:lnTo>
                        <a:pt x="1780" y="31"/>
                      </a:lnTo>
                      <a:lnTo>
                        <a:pt x="1781" y="33"/>
                      </a:lnTo>
                      <a:lnTo>
                        <a:pt x="1783" y="35"/>
                      </a:lnTo>
                      <a:lnTo>
                        <a:pt x="1785" y="37"/>
                      </a:lnTo>
                      <a:lnTo>
                        <a:pt x="1787" y="39"/>
                      </a:lnTo>
                      <a:lnTo>
                        <a:pt x="1788" y="40"/>
                      </a:lnTo>
                      <a:lnTo>
                        <a:pt x="1790" y="40"/>
                      </a:lnTo>
                      <a:lnTo>
                        <a:pt x="1792" y="41"/>
                      </a:lnTo>
                      <a:lnTo>
                        <a:pt x="1793" y="42"/>
                      </a:lnTo>
                      <a:lnTo>
                        <a:pt x="1795" y="45"/>
                      </a:lnTo>
                      <a:lnTo>
                        <a:pt x="1797" y="47"/>
                      </a:lnTo>
                      <a:lnTo>
                        <a:pt x="1799" y="50"/>
                      </a:lnTo>
                      <a:lnTo>
                        <a:pt x="1800" y="53"/>
                      </a:lnTo>
                      <a:lnTo>
                        <a:pt x="1802" y="55"/>
                      </a:lnTo>
                      <a:lnTo>
                        <a:pt x="1804" y="57"/>
                      </a:lnTo>
                      <a:lnTo>
                        <a:pt x="1805" y="56"/>
                      </a:lnTo>
                      <a:lnTo>
                        <a:pt x="1807" y="54"/>
                      </a:lnTo>
                      <a:lnTo>
                        <a:pt x="1809" y="50"/>
                      </a:lnTo>
                      <a:lnTo>
                        <a:pt x="1811" y="45"/>
                      </a:lnTo>
                      <a:lnTo>
                        <a:pt x="1812" y="39"/>
                      </a:lnTo>
                      <a:lnTo>
                        <a:pt x="1814" y="33"/>
                      </a:lnTo>
                      <a:lnTo>
                        <a:pt x="1816" y="28"/>
                      </a:lnTo>
                      <a:lnTo>
                        <a:pt x="1817" y="23"/>
                      </a:lnTo>
                      <a:lnTo>
                        <a:pt x="1819" y="20"/>
                      </a:lnTo>
                      <a:lnTo>
                        <a:pt x="1821" y="18"/>
                      </a:lnTo>
                      <a:lnTo>
                        <a:pt x="1823" y="17"/>
                      </a:lnTo>
                      <a:lnTo>
                        <a:pt x="1824" y="18"/>
                      </a:lnTo>
                      <a:lnTo>
                        <a:pt x="1826" y="19"/>
                      </a:lnTo>
                      <a:lnTo>
                        <a:pt x="1828" y="21"/>
                      </a:lnTo>
                      <a:lnTo>
                        <a:pt x="1829" y="23"/>
                      </a:lnTo>
                      <a:lnTo>
                        <a:pt x="1831" y="26"/>
                      </a:lnTo>
                      <a:lnTo>
                        <a:pt x="1833" y="28"/>
                      </a:lnTo>
                      <a:lnTo>
                        <a:pt x="1835" y="30"/>
                      </a:lnTo>
                      <a:lnTo>
                        <a:pt x="1836" y="32"/>
                      </a:lnTo>
                      <a:lnTo>
                        <a:pt x="1838" y="32"/>
                      </a:lnTo>
                      <a:lnTo>
                        <a:pt x="1840" y="31"/>
                      </a:lnTo>
                      <a:lnTo>
                        <a:pt x="1841" y="29"/>
                      </a:lnTo>
                      <a:lnTo>
                        <a:pt x="1843" y="27"/>
                      </a:lnTo>
                      <a:lnTo>
                        <a:pt x="1845" y="25"/>
                      </a:lnTo>
                      <a:lnTo>
                        <a:pt x="1847" y="24"/>
                      </a:lnTo>
                      <a:lnTo>
                        <a:pt x="1848" y="24"/>
                      </a:lnTo>
                      <a:lnTo>
                        <a:pt x="1850" y="25"/>
                      </a:lnTo>
                      <a:lnTo>
                        <a:pt x="1851" y="27"/>
                      </a:lnTo>
                      <a:lnTo>
                        <a:pt x="1853" y="31"/>
                      </a:lnTo>
                      <a:lnTo>
                        <a:pt x="1855" y="35"/>
                      </a:lnTo>
                      <a:lnTo>
                        <a:pt x="1857" y="38"/>
                      </a:lnTo>
                      <a:lnTo>
                        <a:pt x="1859" y="40"/>
                      </a:lnTo>
                      <a:lnTo>
                        <a:pt x="1860" y="41"/>
                      </a:lnTo>
                      <a:lnTo>
                        <a:pt x="1862" y="41"/>
                      </a:lnTo>
                      <a:lnTo>
                        <a:pt x="1863" y="40"/>
                      </a:lnTo>
                      <a:lnTo>
                        <a:pt x="1865" y="38"/>
                      </a:lnTo>
                      <a:lnTo>
                        <a:pt x="1867" y="36"/>
                      </a:lnTo>
                      <a:lnTo>
                        <a:pt x="1869" y="35"/>
                      </a:lnTo>
                      <a:lnTo>
                        <a:pt x="1871" y="35"/>
                      </a:lnTo>
                      <a:lnTo>
                        <a:pt x="1872" y="37"/>
                      </a:lnTo>
                      <a:lnTo>
                        <a:pt x="1874" y="39"/>
                      </a:lnTo>
                      <a:lnTo>
                        <a:pt x="1875" y="42"/>
                      </a:lnTo>
                      <a:lnTo>
                        <a:pt x="1877" y="45"/>
                      </a:lnTo>
                      <a:lnTo>
                        <a:pt x="1879" y="46"/>
                      </a:lnTo>
                      <a:lnTo>
                        <a:pt x="1881" y="46"/>
                      </a:lnTo>
                      <a:lnTo>
                        <a:pt x="1883" y="46"/>
                      </a:lnTo>
                      <a:lnTo>
                        <a:pt x="1884" y="44"/>
                      </a:lnTo>
                      <a:lnTo>
                        <a:pt x="1886" y="41"/>
                      </a:lnTo>
                      <a:lnTo>
                        <a:pt x="1887" y="39"/>
                      </a:lnTo>
                      <a:lnTo>
                        <a:pt x="1889" y="36"/>
                      </a:lnTo>
                      <a:lnTo>
                        <a:pt x="1891" y="35"/>
                      </a:lnTo>
                      <a:lnTo>
                        <a:pt x="1893" y="34"/>
                      </a:lnTo>
                      <a:lnTo>
                        <a:pt x="1895" y="34"/>
                      </a:lnTo>
                      <a:lnTo>
                        <a:pt x="1896" y="33"/>
                      </a:lnTo>
                      <a:lnTo>
                        <a:pt x="1898" y="32"/>
                      </a:lnTo>
                      <a:lnTo>
                        <a:pt x="1899" y="31"/>
                      </a:lnTo>
                      <a:lnTo>
                        <a:pt x="1901" y="30"/>
                      </a:lnTo>
                      <a:lnTo>
                        <a:pt x="1903" y="28"/>
                      </a:lnTo>
                      <a:lnTo>
                        <a:pt x="1905" y="28"/>
                      </a:lnTo>
                      <a:lnTo>
                        <a:pt x="1906" y="28"/>
                      </a:lnTo>
                      <a:lnTo>
                        <a:pt x="1908" y="29"/>
                      </a:lnTo>
                      <a:lnTo>
                        <a:pt x="1910" y="32"/>
                      </a:lnTo>
                      <a:lnTo>
                        <a:pt x="1911" y="36"/>
                      </a:lnTo>
                      <a:lnTo>
                        <a:pt x="1913" y="40"/>
                      </a:lnTo>
                      <a:lnTo>
                        <a:pt x="1915" y="44"/>
                      </a:lnTo>
                      <a:lnTo>
                        <a:pt x="1917" y="46"/>
                      </a:lnTo>
                      <a:lnTo>
                        <a:pt x="1918" y="47"/>
                      </a:lnTo>
                      <a:lnTo>
                        <a:pt x="1920" y="47"/>
                      </a:lnTo>
                      <a:lnTo>
                        <a:pt x="1922" y="46"/>
                      </a:lnTo>
                      <a:lnTo>
                        <a:pt x="1923" y="45"/>
                      </a:lnTo>
                      <a:lnTo>
                        <a:pt x="1925" y="44"/>
                      </a:lnTo>
                      <a:lnTo>
                        <a:pt x="1927" y="44"/>
                      </a:lnTo>
                      <a:lnTo>
                        <a:pt x="1929" y="45"/>
                      </a:lnTo>
                      <a:lnTo>
                        <a:pt x="1930" y="47"/>
                      </a:lnTo>
                      <a:lnTo>
                        <a:pt x="1932" y="50"/>
                      </a:lnTo>
                      <a:lnTo>
                        <a:pt x="1934" y="54"/>
                      </a:lnTo>
                      <a:lnTo>
                        <a:pt x="1935" y="58"/>
                      </a:lnTo>
                      <a:lnTo>
                        <a:pt x="1937" y="61"/>
                      </a:lnTo>
                      <a:lnTo>
                        <a:pt x="1939" y="62"/>
                      </a:lnTo>
                      <a:lnTo>
                        <a:pt x="1941" y="62"/>
                      </a:lnTo>
                      <a:lnTo>
                        <a:pt x="1942" y="60"/>
                      </a:lnTo>
                      <a:lnTo>
                        <a:pt x="1944" y="58"/>
                      </a:lnTo>
                      <a:lnTo>
                        <a:pt x="1946" y="55"/>
                      </a:lnTo>
                      <a:lnTo>
                        <a:pt x="1947" y="52"/>
                      </a:lnTo>
                      <a:lnTo>
                        <a:pt x="1949" y="50"/>
                      </a:lnTo>
                      <a:lnTo>
                        <a:pt x="1951" y="48"/>
                      </a:lnTo>
                      <a:lnTo>
                        <a:pt x="1953" y="48"/>
                      </a:lnTo>
                      <a:lnTo>
                        <a:pt x="1954" y="48"/>
                      </a:lnTo>
                      <a:lnTo>
                        <a:pt x="1956" y="48"/>
                      </a:lnTo>
                      <a:lnTo>
                        <a:pt x="1958" y="48"/>
                      </a:lnTo>
                      <a:lnTo>
                        <a:pt x="1959" y="48"/>
                      </a:lnTo>
                      <a:lnTo>
                        <a:pt x="1961" y="47"/>
                      </a:lnTo>
                      <a:lnTo>
                        <a:pt x="1963" y="45"/>
                      </a:lnTo>
                      <a:lnTo>
                        <a:pt x="1964" y="43"/>
                      </a:lnTo>
                      <a:lnTo>
                        <a:pt x="1966" y="40"/>
                      </a:lnTo>
                      <a:lnTo>
                        <a:pt x="1968" y="38"/>
                      </a:lnTo>
                      <a:lnTo>
                        <a:pt x="1970" y="35"/>
                      </a:lnTo>
                      <a:lnTo>
                        <a:pt x="1971" y="34"/>
                      </a:lnTo>
                      <a:lnTo>
                        <a:pt x="1973" y="33"/>
                      </a:lnTo>
                      <a:lnTo>
                        <a:pt x="1975" y="34"/>
                      </a:lnTo>
                      <a:lnTo>
                        <a:pt x="1976" y="35"/>
                      </a:lnTo>
                      <a:lnTo>
                        <a:pt x="1978" y="36"/>
                      </a:lnTo>
                      <a:lnTo>
                        <a:pt x="1980" y="37"/>
                      </a:lnTo>
                      <a:lnTo>
                        <a:pt x="1982" y="38"/>
                      </a:lnTo>
                      <a:lnTo>
                        <a:pt x="1983" y="38"/>
                      </a:lnTo>
                      <a:lnTo>
                        <a:pt x="1985" y="36"/>
                      </a:lnTo>
                      <a:lnTo>
                        <a:pt x="1987" y="35"/>
                      </a:lnTo>
                      <a:lnTo>
                        <a:pt x="1988" y="33"/>
                      </a:lnTo>
                      <a:lnTo>
                        <a:pt x="1990" y="32"/>
                      </a:lnTo>
                      <a:lnTo>
                        <a:pt x="1992" y="31"/>
                      </a:lnTo>
                      <a:lnTo>
                        <a:pt x="1994" y="31"/>
                      </a:lnTo>
                      <a:lnTo>
                        <a:pt x="1995" y="33"/>
                      </a:lnTo>
                      <a:lnTo>
                        <a:pt x="1997" y="35"/>
                      </a:lnTo>
                      <a:lnTo>
                        <a:pt x="1999" y="39"/>
                      </a:lnTo>
                      <a:lnTo>
                        <a:pt x="2000" y="42"/>
                      </a:lnTo>
                      <a:lnTo>
                        <a:pt x="2002" y="46"/>
                      </a:lnTo>
                      <a:lnTo>
                        <a:pt x="2004" y="47"/>
                      </a:lnTo>
                      <a:lnTo>
                        <a:pt x="2006" y="48"/>
                      </a:lnTo>
                      <a:lnTo>
                        <a:pt x="2007" y="46"/>
                      </a:lnTo>
                      <a:lnTo>
                        <a:pt x="2009" y="43"/>
                      </a:lnTo>
                      <a:lnTo>
                        <a:pt x="2010" y="40"/>
                      </a:lnTo>
                      <a:lnTo>
                        <a:pt x="2012" y="36"/>
                      </a:lnTo>
                      <a:lnTo>
                        <a:pt x="2014" y="33"/>
                      </a:lnTo>
                      <a:lnTo>
                        <a:pt x="2016" y="32"/>
                      </a:lnTo>
                      <a:lnTo>
                        <a:pt x="2018" y="32"/>
                      </a:lnTo>
                      <a:lnTo>
                        <a:pt x="2019" y="35"/>
                      </a:lnTo>
                      <a:lnTo>
                        <a:pt x="2021" y="40"/>
                      </a:lnTo>
                      <a:lnTo>
                        <a:pt x="2022" y="45"/>
                      </a:lnTo>
                      <a:lnTo>
                        <a:pt x="2024" y="51"/>
                      </a:lnTo>
                      <a:lnTo>
                        <a:pt x="2026" y="57"/>
                      </a:lnTo>
                      <a:lnTo>
                        <a:pt x="2028" y="61"/>
                      </a:lnTo>
                      <a:lnTo>
                        <a:pt x="2029" y="64"/>
                      </a:lnTo>
                      <a:lnTo>
                        <a:pt x="2031" y="66"/>
                      </a:lnTo>
                      <a:lnTo>
                        <a:pt x="2033" y="67"/>
                      </a:lnTo>
                      <a:lnTo>
                        <a:pt x="2034" y="68"/>
                      </a:lnTo>
                      <a:lnTo>
                        <a:pt x="2036" y="69"/>
                      </a:lnTo>
                      <a:lnTo>
                        <a:pt x="2038" y="69"/>
                      </a:lnTo>
                      <a:lnTo>
                        <a:pt x="2040" y="70"/>
                      </a:lnTo>
                      <a:lnTo>
                        <a:pt x="2041" y="71"/>
                      </a:lnTo>
                      <a:lnTo>
                        <a:pt x="2043" y="72"/>
                      </a:lnTo>
                      <a:lnTo>
                        <a:pt x="2045" y="73"/>
                      </a:lnTo>
                      <a:lnTo>
                        <a:pt x="2046" y="75"/>
                      </a:lnTo>
                      <a:lnTo>
                        <a:pt x="2048" y="75"/>
                      </a:lnTo>
                      <a:lnTo>
                        <a:pt x="2050" y="75"/>
                      </a:lnTo>
                      <a:lnTo>
                        <a:pt x="2052" y="75"/>
                      </a:lnTo>
                      <a:lnTo>
                        <a:pt x="2053" y="75"/>
                      </a:lnTo>
                      <a:lnTo>
                        <a:pt x="2055" y="75"/>
                      </a:lnTo>
                      <a:lnTo>
                        <a:pt x="2057" y="74"/>
                      </a:lnTo>
                      <a:lnTo>
                        <a:pt x="2058" y="73"/>
                      </a:lnTo>
                      <a:lnTo>
                        <a:pt x="2060" y="71"/>
                      </a:lnTo>
                      <a:lnTo>
                        <a:pt x="2062" y="69"/>
                      </a:lnTo>
                      <a:lnTo>
                        <a:pt x="2064" y="65"/>
                      </a:lnTo>
                      <a:lnTo>
                        <a:pt x="2065" y="61"/>
                      </a:lnTo>
                      <a:lnTo>
                        <a:pt x="2067" y="56"/>
                      </a:lnTo>
                      <a:lnTo>
                        <a:pt x="2069" y="51"/>
                      </a:lnTo>
                      <a:lnTo>
                        <a:pt x="2070" y="47"/>
                      </a:lnTo>
                      <a:lnTo>
                        <a:pt x="2072" y="44"/>
                      </a:lnTo>
                      <a:lnTo>
                        <a:pt x="2074" y="41"/>
                      </a:lnTo>
                      <a:lnTo>
                        <a:pt x="2076" y="41"/>
                      </a:lnTo>
                      <a:lnTo>
                        <a:pt x="2077" y="43"/>
                      </a:lnTo>
                      <a:lnTo>
                        <a:pt x="2079" y="46"/>
                      </a:lnTo>
                      <a:lnTo>
                        <a:pt x="2081" y="49"/>
                      </a:lnTo>
                      <a:lnTo>
                        <a:pt x="2082" y="53"/>
                      </a:lnTo>
                      <a:lnTo>
                        <a:pt x="2084" y="56"/>
                      </a:lnTo>
                      <a:lnTo>
                        <a:pt x="2086" y="59"/>
                      </a:lnTo>
                      <a:lnTo>
                        <a:pt x="2088" y="60"/>
                      </a:lnTo>
                      <a:lnTo>
                        <a:pt x="2089" y="60"/>
                      </a:lnTo>
                      <a:lnTo>
                        <a:pt x="2091" y="60"/>
                      </a:lnTo>
                      <a:lnTo>
                        <a:pt x="2093" y="58"/>
                      </a:lnTo>
                      <a:lnTo>
                        <a:pt x="2094" y="57"/>
                      </a:lnTo>
                      <a:lnTo>
                        <a:pt x="2096" y="56"/>
                      </a:lnTo>
                      <a:lnTo>
                        <a:pt x="2098" y="55"/>
                      </a:lnTo>
                      <a:lnTo>
                        <a:pt x="2100" y="54"/>
                      </a:lnTo>
                      <a:lnTo>
                        <a:pt x="2101" y="55"/>
                      </a:lnTo>
                      <a:lnTo>
                        <a:pt x="2103" y="55"/>
                      </a:lnTo>
                      <a:lnTo>
                        <a:pt x="2105" y="56"/>
                      </a:lnTo>
                      <a:lnTo>
                        <a:pt x="2106" y="57"/>
                      </a:lnTo>
                      <a:lnTo>
                        <a:pt x="2108" y="58"/>
                      </a:lnTo>
                      <a:lnTo>
                        <a:pt x="2110" y="59"/>
                      </a:lnTo>
                      <a:lnTo>
                        <a:pt x="2112" y="60"/>
                      </a:lnTo>
                      <a:lnTo>
                        <a:pt x="2113" y="62"/>
                      </a:lnTo>
                      <a:lnTo>
                        <a:pt x="2115" y="64"/>
                      </a:lnTo>
                      <a:lnTo>
                        <a:pt x="2117" y="67"/>
                      </a:lnTo>
                      <a:lnTo>
                        <a:pt x="2118" y="70"/>
                      </a:lnTo>
                      <a:lnTo>
                        <a:pt x="2120" y="73"/>
                      </a:lnTo>
                      <a:lnTo>
                        <a:pt x="2122" y="77"/>
                      </a:lnTo>
                      <a:lnTo>
                        <a:pt x="2124" y="79"/>
                      </a:lnTo>
                      <a:lnTo>
                        <a:pt x="2125" y="82"/>
                      </a:lnTo>
                      <a:lnTo>
                        <a:pt x="2127" y="83"/>
                      </a:lnTo>
                      <a:lnTo>
                        <a:pt x="2129" y="84"/>
                      </a:lnTo>
                      <a:lnTo>
                        <a:pt x="2130" y="84"/>
                      </a:lnTo>
                      <a:lnTo>
                        <a:pt x="2132" y="83"/>
                      </a:lnTo>
                      <a:lnTo>
                        <a:pt x="2134" y="81"/>
                      </a:lnTo>
                      <a:lnTo>
                        <a:pt x="2136" y="79"/>
                      </a:lnTo>
                      <a:lnTo>
                        <a:pt x="2137" y="76"/>
                      </a:lnTo>
                      <a:lnTo>
                        <a:pt x="2139" y="74"/>
                      </a:lnTo>
                      <a:lnTo>
                        <a:pt x="2141" y="71"/>
                      </a:lnTo>
                      <a:lnTo>
                        <a:pt x="2142" y="68"/>
                      </a:lnTo>
                      <a:lnTo>
                        <a:pt x="2144" y="66"/>
                      </a:lnTo>
                      <a:lnTo>
                        <a:pt x="2146" y="64"/>
                      </a:lnTo>
                      <a:lnTo>
                        <a:pt x="2148" y="63"/>
                      </a:lnTo>
                      <a:lnTo>
                        <a:pt x="2149" y="63"/>
                      </a:lnTo>
                      <a:lnTo>
                        <a:pt x="2151" y="64"/>
                      </a:lnTo>
                      <a:lnTo>
                        <a:pt x="2153" y="66"/>
                      </a:lnTo>
                      <a:lnTo>
                        <a:pt x="2154" y="68"/>
                      </a:lnTo>
                      <a:lnTo>
                        <a:pt x="2156" y="70"/>
                      </a:lnTo>
                      <a:lnTo>
                        <a:pt x="2158" y="72"/>
                      </a:lnTo>
                      <a:lnTo>
                        <a:pt x="2160" y="72"/>
                      </a:lnTo>
                      <a:lnTo>
                        <a:pt x="2161" y="71"/>
                      </a:lnTo>
                      <a:lnTo>
                        <a:pt x="2163" y="69"/>
                      </a:lnTo>
                      <a:lnTo>
                        <a:pt x="2164" y="65"/>
                      </a:lnTo>
                      <a:lnTo>
                        <a:pt x="2166" y="60"/>
                      </a:lnTo>
                      <a:lnTo>
                        <a:pt x="2168" y="54"/>
                      </a:lnTo>
                      <a:lnTo>
                        <a:pt x="2170" y="49"/>
                      </a:lnTo>
                      <a:lnTo>
                        <a:pt x="2171" y="46"/>
                      </a:lnTo>
                      <a:lnTo>
                        <a:pt x="2173" y="44"/>
                      </a:lnTo>
                      <a:lnTo>
                        <a:pt x="2175" y="44"/>
                      </a:lnTo>
                      <a:lnTo>
                        <a:pt x="2176" y="46"/>
                      </a:lnTo>
                      <a:lnTo>
                        <a:pt x="2178" y="50"/>
                      </a:lnTo>
                      <a:lnTo>
                        <a:pt x="2180" y="54"/>
                      </a:lnTo>
                      <a:lnTo>
                        <a:pt x="2182" y="59"/>
                      </a:lnTo>
                      <a:lnTo>
                        <a:pt x="2183" y="63"/>
                      </a:lnTo>
                      <a:lnTo>
                        <a:pt x="2185" y="66"/>
                      </a:lnTo>
                      <a:lnTo>
                        <a:pt x="2187" y="66"/>
                      </a:lnTo>
                      <a:lnTo>
                        <a:pt x="2188" y="65"/>
                      </a:lnTo>
                      <a:lnTo>
                        <a:pt x="2190" y="63"/>
                      </a:lnTo>
                      <a:lnTo>
                        <a:pt x="2192" y="60"/>
                      </a:lnTo>
                      <a:lnTo>
                        <a:pt x="2194" y="58"/>
                      </a:lnTo>
                      <a:lnTo>
                        <a:pt x="2195" y="56"/>
                      </a:lnTo>
                      <a:lnTo>
                        <a:pt x="2197" y="56"/>
                      </a:lnTo>
                      <a:lnTo>
                        <a:pt x="2199" y="58"/>
                      </a:lnTo>
                      <a:lnTo>
                        <a:pt x="2200" y="61"/>
                      </a:lnTo>
                      <a:lnTo>
                        <a:pt x="2202" y="65"/>
                      </a:lnTo>
                      <a:lnTo>
                        <a:pt x="2204" y="69"/>
                      </a:lnTo>
                      <a:lnTo>
                        <a:pt x="2206" y="72"/>
                      </a:lnTo>
                      <a:lnTo>
                        <a:pt x="2207" y="74"/>
                      </a:lnTo>
                      <a:lnTo>
                        <a:pt x="2209" y="75"/>
                      </a:lnTo>
                      <a:lnTo>
                        <a:pt x="2211" y="73"/>
                      </a:lnTo>
                      <a:lnTo>
                        <a:pt x="2212" y="70"/>
                      </a:lnTo>
                      <a:lnTo>
                        <a:pt x="2214" y="65"/>
                      </a:lnTo>
                      <a:lnTo>
                        <a:pt x="2216" y="60"/>
                      </a:lnTo>
                      <a:lnTo>
                        <a:pt x="2217" y="54"/>
                      </a:lnTo>
                      <a:lnTo>
                        <a:pt x="2219" y="49"/>
                      </a:lnTo>
                      <a:lnTo>
                        <a:pt x="2221" y="46"/>
                      </a:lnTo>
                      <a:lnTo>
                        <a:pt x="2223" y="44"/>
                      </a:lnTo>
                      <a:lnTo>
                        <a:pt x="2224" y="43"/>
                      </a:lnTo>
                      <a:lnTo>
                        <a:pt x="2226" y="44"/>
                      </a:lnTo>
                      <a:lnTo>
                        <a:pt x="2228" y="45"/>
                      </a:lnTo>
                      <a:lnTo>
                        <a:pt x="2229" y="48"/>
                      </a:lnTo>
                      <a:lnTo>
                        <a:pt x="2231" y="52"/>
                      </a:lnTo>
                      <a:lnTo>
                        <a:pt x="2233" y="57"/>
                      </a:lnTo>
                      <a:lnTo>
                        <a:pt x="2235" y="60"/>
                      </a:lnTo>
                      <a:lnTo>
                        <a:pt x="2236" y="64"/>
                      </a:lnTo>
                      <a:lnTo>
                        <a:pt x="2238" y="65"/>
                      </a:lnTo>
                      <a:lnTo>
                        <a:pt x="2240" y="66"/>
                      </a:lnTo>
                      <a:lnTo>
                        <a:pt x="2241" y="65"/>
                      </a:lnTo>
                      <a:lnTo>
                        <a:pt x="2243" y="63"/>
                      </a:lnTo>
                      <a:lnTo>
                        <a:pt x="2245" y="59"/>
                      </a:lnTo>
                      <a:lnTo>
                        <a:pt x="2247" y="55"/>
                      </a:lnTo>
                      <a:lnTo>
                        <a:pt x="2248" y="50"/>
                      </a:lnTo>
                      <a:lnTo>
                        <a:pt x="2250" y="45"/>
                      </a:lnTo>
                      <a:lnTo>
                        <a:pt x="2252" y="41"/>
                      </a:lnTo>
                      <a:lnTo>
                        <a:pt x="2253" y="38"/>
                      </a:lnTo>
                      <a:lnTo>
                        <a:pt x="2255" y="36"/>
                      </a:lnTo>
                      <a:lnTo>
                        <a:pt x="2257" y="35"/>
                      </a:lnTo>
                      <a:lnTo>
                        <a:pt x="2259" y="37"/>
                      </a:lnTo>
                      <a:lnTo>
                        <a:pt x="2260" y="40"/>
                      </a:lnTo>
                      <a:lnTo>
                        <a:pt x="2262" y="45"/>
                      </a:lnTo>
                      <a:lnTo>
                        <a:pt x="2264" y="50"/>
                      </a:lnTo>
                      <a:lnTo>
                        <a:pt x="2265" y="55"/>
                      </a:lnTo>
                      <a:lnTo>
                        <a:pt x="2267" y="61"/>
                      </a:lnTo>
                      <a:lnTo>
                        <a:pt x="2269" y="66"/>
                      </a:lnTo>
                      <a:lnTo>
                        <a:pt x="2271" y="70"/>
                      </a:lnTo>
                      <a:lnTo>
                        <a:pt x="2272" y="71"/>
                      </a:lnTo>
                      <a:lnTo>
                        <a:pt x="2274" y="71"/>
                      </a:lnTo>
                      <a:lnTo>
                        <a:pt x="2276" y="69"/>
                      </a:lnTo>
                      <a:lnTo>
                        <a:pt x="2277" y="66"/>
                      </a:lnTo>
                      <a:lnTo>
                        <a:pt x="2279" y="61"/>
                      </a:lnTo>
                      <a:lnTo>
                        <a:pt x="2281" y="57"/>
                      </a:lnTo>
                      <a:lnTo>
                        <a:pt x="2283" y="54"/>
                      </a:lnTo>
                      <a:lnTo>
                        <a:pt x="2284" y="52"/>
                      </a:lnTo>
                      <a:lnTo>
                        <a:pt x="2286" y="53"/>
                      </a:lnTo>
                      <a:lnTo>
                        <a:pt x="2288" y="55"/>
                      </a:lnTo>
                      <a:lnTo>
                        <a:pt x="2289" y="59"/>
                      </a:lnTo>
                      <a:lnTo>
                        <a:pt x="2291" y="64"/>
                      </a:lnTo>
                      <a:lnTo>
                        <a:pt x="2293" y="69"/>
                      </a:lnTo>
                      <a:lnTo>
                        <a:pt x="2295" y="73"/>
                      </a:lnTo>
                      <a:lnTo>
                        <a:pt x="2296" y="75"/>
                      </a:lnTo>
                      <a:lnTo>
                        <a:pt x="2298" y="74"/>
                      </a:lnTo>
                      <a:lnTo>
                        <a:pt x="2299" y="71"/>
                      </a:lnTo>
                      <a:lnTo>
                        <a:pt x="2301" y="66"/>
                      </a:lnTo>
                      <a:lnTo>
                        <a:pt x="2303" y="61"/>
                      </a:lnTo>
                      <a:lnTo>
                        <a:pt x="2305" y="57"/>
                      </a:lnTo>
                      <a:lnTo>
                        <a:pt x="2307" y="53"/>
                      </a:lnTo>
                      <a:lnTo>
                        <a:pt x="2308" y="52"/>
                      </a:lnTo>
                      <a:lnTo>
                        <a:pt x="2310" y="53"/>
                      </a:lnTo>
                      <a:lnTo>
                        <a:pt x="2311" y="57"/>
                      </a:lnTo>
                      <a:lnTo>
                        <a:pt x="2313" y="61"/>
                      </a:lnTo>
                      <a:lnTo>
                        <a:pt x="2315" y="67"/>
                      </a:lnTo>
                      <a:lnTo>
                        <a:pt x="2317" y="71"/>
                      </a:lnTo>
                      <a:lnTo>
                        <a:pt x="2319" y="75"/>
                      </a:lnTo>
                      <a:lnTo>
                        <a:pt x="2320" y="76"/>
                      </a:lnTo>
                      <a:lnTo>
                        <a:pt x="2322" y="76"/>
                      </a:lnTo>
                      <a:lnTo>
                        <a:pt x="2323" y="73"/>
                      </a:lnTo>
                      <a:lnTo>
                        <a:pt x="2325" y="71"/>
                      </a:lnTo>
                      <a:lnTo>
                        <a:pt x="2327" y="68"/>
                      </a:lnTo>
                      <a:lnTo>
                        <a:pt x="2329" y="65"/>
                      </a:lnTo>
                      <a:lnTo>
                        <a:pt x="2331" y="63"/>
                      </a:lnTo>
                      <a:lnTo>
                        <a:pt x="2332" y="63"/>
                      </a:lnTo>
                      <a:lnTo>
                        <a:pt x="2334" y="63"/>
                      </a:lnTo>
                      <a:lnTo>
                        <a:pt x="2335" y="63"/>
                      </a:lnTo>
                      <a:lnTo>
                        <a:pt x="2337" y="63"/>
                      </a:lnTo>
                      <a:lnTo>
                        <a:pt x="2339" y="63"/>
                      </a:lnTo>
                      <a:lnTo>
                        <a:pt x="2341" y="61"/>
                      </a:lnTo>
                      <a:lnTo>
                        <a:pt x="2342" y="59"/>
                      </a:lnTo>
                      <a:lnTo>
                        <a:pt x="2344" y="57"/>
                      </a:lnTo>
                      <a:lnTo>
                        <a:pt x="2346" y="55"/>
                      </a:lnTo>
                      <a:lnTo>
                        <a:pt x="2347" y="53"/>
                      </a:lnTo>
                      <a:lnTo>
                        <a:pt x="2349" y="52"/>
                      </a:lnTo>
                      <a:lnTo>
                        <a:pt x="2351" y="52"/>
                      </a:lnTo>
                      <a:lnTo>
                        <a:pt x="2353" y="52"/>
                      </a:lnTo>
                      <a:lnTo>
                        <a:pt x="2354" y="53"/>
                      </a:lnTo>
                      <a:lnTo>
                        <a:pt x="2356" y="54"/>
                      </a:lnTo>
                      <a:lnTo>
                        <a:pt x="2358" y="54"/>
                      </a:lnTo>
                      <a:lnTo>
                        <a:pt x="2359" y="54"/>
                      </a:lnTo>
                      <a:lnTo>
                        <a:pt x="2361" y="53"/>
                      </a:lnTo>
                      <a:lnTo>
                        <a:pt x="2363" y="51"/>
                      </a:lnTo>
                      <a:lnTo>
                        <a:pt x="2365" y="48"/>
                      </a:lnTo>
                      <a:lnTo>
                        <a:pt x="2366" y="46"/>
                      </a:lnTo>
                      <a:lnTo>
                        <a:pt x="2368" y="44"/>
                      </a:lnTo>
                      <a:lnTo>
                        <a:pt x="2370" y="41"/>
                      </a:lnTo>
                      <a:lnTo>
                        <a:pt x="2371" y="40"/>
                      </a:lnTo>
                      <a:lnTo>
                        <a:pt x="2373" y="38"/>
                      </a:lnTo>
                      <a:lnTo>
                        <a:pt x="2375" y="38"/>
                      </a:lnTo>
                      <a:lnTo>
                        <a:pt x="2377" y="36"/>
                      </a:lnTo>
                      <a:lnTo>
                        <a:pt x="2378" y="36"/>
                      </a:lnTo>
                      <a:lnTo>
                        <a:pt x="2380" y="35"/>
                      </a:lnTo>
                      <a:lnTo>
                        <a:pt x="2382" y="35"/>
                      </a:lnTo>
                      <a:lnTo>
                        <a:pt x="2383" y="35"/>
                      </a:lnTo>
                      <a:lnTo>
                        <a:pt x="2385" y="36"/>
                      </a:lnTo>
                      <a:lnTo>
                        <a:pt x="2387" y="37"/>
                      </a:lnTo>
                      <a:lnTo>
                        <a:pt x="2389" y="39"/>
                      </a:lnTo>
                      <a:lnTo>
                        <a:pt x="2390" y="42"/>
                      </a:lnTo>
                      <a:lnTo>
                        <a:pt x="2392" y="45"/>
                      </a:lnTo>
                      <a:lnTo>
                        <a:pt x="2394" y="48"/>
                      </a:lnTo>
                      <a:lnTo>
                        <a:pt x="2395" y="50"/>
                      </a:lnTo>
                      <a:lnTo>
                        <a:pt x="2397" y="52"/>
                      </a:lnTo>
                      <a:lnTo>
                        <a:pt x="2399" y="52"/>
                      </a:lnTo>
                      <a:lnTo>
                        <a:pt x="2401" y="52"/>
                      </a:lnTo>
                      <a:lnTo>
                        <a:pt x="2402" y="50"/>
                      </a:lnTo>
                      <a:lnTo>
                        <a:pt x="2404" y="48"/>
                      </a:lnTo>
                      <a:lnTo>
                        <a:pt x="2406" y="46"/>
                      </a:lnTo>
                      <a:lnTo>
                        <a:pt x="2407" y="44"/>
                      </a:lnTo>
                      <a:lnTo>
                        <a:pt x="2409" y="42"/>
                      </a:lnTo>
                      <a:lnTo>
                        <a:pt x="2411" y="42"/>
                      </a:lnTo>
                      <a:lnTo>
                        <a:pt x="2413" y="41"/>
                      </a:lnTo>
                      <a:lnTo>
                        <a:pt x="2414" y="42"/>
                      </a:lnTo>
                      <a:lnTo>
                        <a:pt x="2416" y="43"/>
                      </a:lnTo>
                      <a:lnTo>
                        <a:pt x="2418" y="44"/>
                      </a:lnTo>
                      <a:lnTo>
                        <a:pt x="2419" y="45"/>
                      </a:lnTo>
                      <a:lnTo>
                        <a:pt x="2421" y="47"/>
                      </a:lnTo>
                      <a:lnTo>
                        <a:pt x="2423" y="49"/>
                      </a:lnTo>
                      <a:lnTo>
                        <a:pt x="2424" y="51"/>
                      </a:lnTo>
                      <a:lnTo>
                        <a:pt x="2426" y="53"/>
                      </a:lnTo>
                      <a:lnTo>
                        <a:pt x="2428" y="55"/>
                      </a:lnTo>
                      <a:lnTo>
                        <a:pt x="2430" y="57"/>
                      </a:lnTo>
                      <a:lnTo>
                        <a:pt x="2431" y="58"/>
                      </a:lnTo>
                      <a:lnTo>
                        <a:pt x="2433" y="59"/>
                      </a:lnTo>
                      <a:lnTo>
                        <a:pt x="2435" y="59"/>
                      </a:lnTo>
                      <a:lnTo>
                        <a:pt x="2436" y="59"/>
                      </a:lnTo>
                      <a:lnTo>
                        <a:pt x="2438" y="58"/>
                      </a:lnTo>
                      <a:lnTo>
                        <a:pt x="2440" y="57"/>
                      </a:lnTo>
                      <a:lnTo>
                        <a:pt x="2442" y="56"/>
                      </a:lnTo>
                      <a:lnTo>
                        <a:pt x="2443" y="55"/>
                      </a:lnTo>
                      <a:lnTo>
                        <a:pt x="2445" y="54"/>
                      </a:lnTo>
                      <a:lnTo>
                        <a:pt x="2447" y="54"/>
                      </a:lnTo>
                      <a:lnTo>
                        <a:pt x="2448" y="55"/>
                      </a:lnTo>
                      <a:lnTo>
                        <a:pt x="2450" y="55"/>
                      </a:lnTo>
                      <a:lnTo>
                        <a:pt x="2452" y="55"/>
                      </a:lnTo>
                      <a:lnTo>
                        <a:pt x="2454" y="55"/>
                      </a:lnTo>
                      <a:lnTo>
                        <a:pt x="2455" y="55"/>
                      </a:lnTo>
                      <a:lnTo>
                        <a:pt x="2457" y="55"/>
                      </a:lnTo>
                      <a:lnTo>
                        <a:pt x="2458" y="55"/>
                      </a:lnTo>
                      <a:lnTo>
                        <a:pt x="2460" y="54"/>
                      </a:lnTo>
                      <a:lnTo>
                        <a:pt x="2462" y="54"/>
                      </a:lnTo>
                      <a:lnTo>
                        <a:pt x="2464" y="54"/>
                      </a:lnTo>
                      <a:lnTo>
                        <a:pt x="2465" y="55"/>
                      </a:lnTo>
                      <a:lnTo>
                        <a:pt x="2467" y="55"/>
                      </a:lnTo>
                      <a:lnTo>
                        <a:pt x="2469" y="55"/>
                      </a:lnTo>
                      <a:lnTo>
                        <a:pt x="2470" y="55"/>
                      </a:lnTo>
                      <a:lnTo>
                        <a:pt x="2472" y="54"/>
                      </a:lnTo>
                      <a:lnTo>
                        <a:pt x="2474" y="52"/>
                      </a:lnTo>
                      <a:lnTo>
                        <a:pt x="2476" y="51"/>
                      </a:lnTo>
                      <a:lnTo>
                        <a:pt x="2477" y="50"/>
                      </a:lnTo>
                      <a:lnTo>
                        <a:pt x="2479" y="50"/>
                      </a:lnTo>
                      <a:lnTo>
                        <a:pt x="2481" y="52"/>
                      </a:lnTo>
                      <a:lnTo>
                        <a:pt x="2482" y="55"/>
                      </a:lnTo>
                      <a:lnTo>
                        <a:pt x="2484" y="60"/>
                      </a:lnTo>
                      <a:lnTo>
                        <a:pt x="2486" y="67"/>
                      </a:lnTo>
                      <a:lnTo>
                        <a:pt x="2488" y="75"/>
                      </a:lnTo>
                      <a:lnTo>
                        <a:pt x="2489" y="82"/>
                      </a:lnTo>
                      <a:lnTo>
                        <a:pt x="2491" y="88"/>
                      </a:lnTo>
                      <a:lnTo>
                        <a:pt x="2493" y="91"/>
                      </a:lnTo>
                      <a:lnTo>
                        <a:pt x="2494" y="92"/>
                      </a:lnTo>
                      <a:lnTo>
                        <a:pt x="2496" y="89"/>
                      </a:lnTo>
                      <a:lnTo>
                        <a:pt x="2498" y="84"/>
                      </a:lnTo>
                      <a:lnTo>
                        <a:pt x="2500" y="77"/>
                      </a:lnTo>
                      <a:lnTo>
                        <a:pt x="2501" y="70"/>
                      </a:lnTo>
                      <a:lnTo>
                        <a:pt x="2503" y="63"/>
                      </a:lnTo>
                      <a:lnTo>
                        <a:pt x="2505" y="57"/>
                      </a:lnTo>
                      <a:lnTo>
                        <a:pt x="2506" y="54"/>
                      </a:lnTo>
                      <a:lnTo>
                        <a:pt x="2508" y="53"/>
                      </a:lnTo>
                      <a:lnTo>
                        <a:pt x="2510" y="53"/>
                      </a:lnTo>
                      <a:lnTo>
                        <a:pt x="2512" y="55"/>
                      </a:lnTo>
                      <a:lnTo>
                        <a:pt x="2513" y="58"/>
                      </a:lnTo>
                      <a:lnTo>
                        <a:pt x="2515" y="60"/>
                      </a:lnTo>
                      <a:lnTo>
                        <a:pt x="2517" y="61"/>
                      </a:lnTo>
                      <a:lnTo>
                        <a:pt x="2518" y="61"/>
                      </a:lnTo>
                      <a:lnTo>
                        <a:pt x="2520" y="61"/>
                      </a:lnTo>
                      <a:lnTo>
                        <a:pt x="2522" y="60"/>
                      </a:lnTo>
                      <a:lnTo>
                        <a:pt x="2524" y="60"/>
                      </a:lnTo>
                      <a:lnTo>
                        <a:pt x="2525" y="60"/>
                      </a:lnTo>
                      <a:lnTo>
                        <a:pt x="2527" y="61"/>
                      </a:lnTo>
                      <a:lnTo>
                        <a:pt x="2529" y="63"/>
                      </a:lnTo>
                      <a:lnTo>
                        <a:pt x="2530" y="64"/>
                      </a:lnTo>
                      <a:lnTo>
                        <a:pt x="2532" y="65"/>
                      </a:lnTo>
                      <a:lnTo>
                        <a:pt x="2534" y="66"/>
                      </a:lnTo>
                      <a:lnTo>
                        <a:pt x="2536" y="65"/>
                      </a:lnTo>
                      <a:lnTo>
                        <a:pt x="2537" y="64"/>
                      </a:lnTo>
                      <a:lnTo>
                        <a:pt x="2539" y="61"/>
                      </a:lnTo>
                      <a:lnTo>
                        <a:pt x="2541" y="59"/>
                      </a:lnTo>
                      <a:lnTo>
                        <a:pt x="2542" y="56"/>
                      </a:lnTo>
                      <a:lnTo>
                        <a:pt x="2544" y="55"/>
                      </a:lnTo>
                      <a:lnTo>
                        <a:pt x="2546" y="55"/>
                      </a:lnTo>
                      <a:lnTo>
                        <a:pt x="2548" y="58"/>
                      </a:lnTo>
                      <a:lnTo>
                        <a:pt x="2549" y="61"/>
                      </a:lnTo>
                      <a:lnTo>
                        <a:pt x="2551" y="65"/>
                      </a:lnTo>
                      <a:lnTo>
                        <a:pt x="2553" y="69"/>
                      </a:lnTo>
                      <a:lnTo>
                        <a:pt x="2554" y="72"/>
                      </a:lnTo>
                      <a:lnTo>
                        <a:pt x="2556" y="72"/>
                      </a:lnTo>
                      <a:lnTo>
                        <a:pt x="2558" y="71"/>
                      </a:lnTo>
                      <a:lnTo>
                        <a:pt x="2560" y="67"/>
                      </a:lnTo>
                      <a:lnTo>
                        <a:pt x="2561" y="63"/>
                      </a:lnTo>
                      <a:lnTo>
                        <a:pt x="2563" y="58"/>
                      </a:lnTo>
                      <a:lnTo>
                        <a:pt x="2565" y="53"/>
                      </a:lnTo>
                      <a:lnTo>
                        <a:pt x="2566" y="50"/>
                      </a:lnTo>
                      <a:lnTo>
                        <a:pt x="2568" y="48"/>
                      </a:lnTo>
                      <a:lnTo>
                        <a:pt x="2570" y="49"/>
                      </a:lnTo>
                      <a:lnTo>
                        <a:pt x="2572" y="51"/>
                      </a:lnTo>
                      <a:lnTo>
                        <a:pt x="2573" y="53"/>
                      </a:lnTo>
                      <a:lnTo>
                        <a:pt x="2575" y="56"/>
                      </a:lnTo>
                      <a:lnTo>
                        <a:pt x="2577" y="58"/>
                      </a:lnTo>
                      <a:lnTo>
                        <a:pt x="2578" y="59"/>
                      </a:lnTo>
                      <a:lnTo>
                        <a:pt x="2580" y="59"/>
                      </a:lnTo>
                      <a:lnTo>
                        <a:pt x="2582" y="58"/>
                      </a:lnTo>
                      <a:lnTo>
                        <a:pt x="2584" y="57"/>
                      </a:lnTo>
                      <a:lnTo>
                        <a:pt x="2585" y="57"/>
                      </a:lnTo>
                      <a:lnTo>
                        <a:pt x="2587" y="57"/>
                      </a:lnTo>
                      <a:lnTo>
                        <a:pt x="2589" y="58"/>
                      </a:lnTo>
                      <a:lnTo>
                        <a:pt x="2590" y="61"/>
                      </a:lnTo>
                      <a:lnTo>
                        <a:pt x="2592" y="64"/>
                      </a:lnTo>
                      <a:lnTo>
                        <a:pt x="2594" y="66"/>
                      </a:lnTo>
                      <a:lnTo>
                        <a:pt x="2596" y="68"/>
                      </a:lnTo>
                      <a:lnTo>
                        <a:pt x="2597" y="69"/>
                      </a:lnTo>
                      <a:lnTo>
                        <a:pt x="2599" y="69"/>
                      </a:lnTo>
                      <a:lnTo>
                        <a:pt x="2600" y="67"/>
                      </a:lnTo>
                      <a:lnTo>
                        <a:pt x="2602" y="65"/>
                      </a:lnTo>
                      <a:lnTo>
                        <a:pt x="2604" y="63"/>
                      </a:lnTo>
                      <a:lnTo>
                        <a:pt x="2606" y="62"/>
                      </a:lnTo>
                      <a:lnTo>
                        <a:pt x="2608" y="62"/>
                      </a:lnTo>
                      <a:lnTo>
                        <a:pt x="2609" y="63"/>
                      </a:lnTo>
                      <a:lnTo>
                        <a:pt x="2611" y="65"/>
                      </a:lnTo>
                      <a:lnTo>
                        <a:pt x="2612" y="68"/>
                      </a:lnTo>
                      <a:lnTo>
                        <a:pt x="2614" y="70"/>
                      </a:lnTo>
                      <a:lnTo>
                        <a:pt x="2616" y="72"/>
                      </a:lnTo>
                      <a:lnTo>
                        <a:pt x="2618" y="73"/>
                      </a:lnTo>
                      <a:lnTo>
                        <a:pt x="2620" y="73"/>
                      </a:lnTo>
                      <a:lnTo>
                        <a:pt x="2621" y="72"/>
                      </a:lnTo>
                      <a:lnTo>
                        <a:pt x="2623" y="71"/>
                      </a:lnTo>
                      <a:lnTo>
                        <a:pt x="2624" y="71"/>
                      </a:lnTo>
                      <a:lnTo>
                        <a:pt x="2626" y="71"/>
                      </a:lnTo>
                      <a:lnTo>
                        <a:pt x="2628" y="73"/>
                      </a:lnTo>
                      <a:lnTo>
                        <a:pt x="2630" y="76"/>
                      </a:lnTo>
                      <a:lnTo>
                        <a:pt x="2631" y="79"/>
                      </a:lnTo>
                      <a:lnTo>
                        <a:pt x="2633" y="82"/>
                      </a:lnTo>
                      <a:lnTo>
                        <a:pt x="2635" y="85"/>
                      </a:lnTo>
                      <a:lnTo>
                        <a:pt x="2636" y="87"/>
                      </a:lnTo>
                      <a:lnTo>
                        <a:pt x="2638" y="88"/>
                      </a:lnTo>
                      <a:lnTo>
                        <a:pt x="2640" y="87"/>
                      </a:lnTo>
                      <a:lnTo>
                        <a:pt x="2642" y="85"/>
                      </a:lnTo>
                      <a:lnTo>
                        <a:pt x="2643" y="83"/>
                      </a:lnTo>
                      <a:lnTo>
                        <a:pt x="2645" y="82"/>
                      </a:lnTo>
                      <a:lnTo>
                        <a:pt x="2647" y="80"/>
                      </a:lnTo>
                      <a:lnTo>
                        <a:pt x="2648" y="80"/>
                      </a:lnTo>
                      <a:lnTo>
                        <a:pt x="2650" y="81"/>
                      </a:lnTo>
                      <a:lnTo>
                        <a:pt x="2652" y="82"/>
                      </a:lnTo>
                      <a:lnTo>
                        <a:pt x="2654" y="84"/>
                      </a:lnTo>
                      <a:lnTo>
                        <a:pt x="2655" y="85"/>
                      </a:lnTo>
                      <a:lnTo>
                        <a:pt x="2657" y="86"/>
                      </a:lnTo>
                      <a:lnTo>
                        <a:pt x="2659" y="86"/>
                      </a:lnTo>
                      <a:lnTo>
                        <a:pt x="2660" y="86"/>
                      </a:lnTo>
                      <a:lnTo>
                        <a:pt x="2662" y="84"/>
                      </a:lnTo>
                      <a:lnTo>
                        <a:pt x="2664" y="82"/>
                      </a:lnTo>
                      <a:lnTo>
                        <a:pt x="2665" y="79"/>
                      </a:lnTo>
                      <a:lnTo>
                        <a:pt x="2667" y="76"/>
                      </a:lnTo>
                      <a:lnTo>
                        <a:pt x="2669" y="74"/>
                      </a:lnTo>
                      <a:lnTo>
                        <a:pt x="2671" y="72"/>
                      </a:lnTo>
                      <a:lnTo>
                        <a:pt x="2672" y="70"/>
                      </a:lnTo>
                      <a:lnTo>
                        <a:pt x="2674" y="70"/>
                      </a:lnTo>
                      <a:lnTo>
                        <a:pt x="2676" y="69"/>
                      </a:lnTo>
                      <a:lnTo>
                        <a:pt x="2677" y="69"/>
                      </a:lnTo>
                      <a:lnTo>
                        <a:pt x="2679" y="70"/>
                      </a:lnTo>
                      <a:lnTo>
                        <a:pt x="2681" y="71"/>
                      </a:lnTo>
                      <a:lnTo>
                        <a:pt x="2683" y="71"/>
                      </a:lnTo>
                      <a:lnTo>
                        <a:pt x="2684" y="72"/>
                      </a:lnTo>
                      <a:lnTo>
                        <a:pt x="2686" y="73"/>
                      </a:lnTo>
                      <a:lnTo>
                        <a:pt x="2688" y="74"/>
                      </a:lnTo>
                      <a:lnTo>
                        <a:pt x="2689" y="75"/>
                      </a:lnTo>
                      <a:lnTo>
                        <a:pt x="2691" y="75"/>
                      </a:lnTo>
                      <a:lnTo>
                        <a:pt x="2693" y="75"/>
                      </a:lnTo>
                      <a:lnTo>
                        <a:pt x="2695" y="75"/>
                      </a:lnTo>
                      <a:lnTo>
                        <a:pt x="2696" y="74"/>
                      </a:lnTo>
                      <a:lnTo>
                        <a:pt x="2698" y="73"/>
                      </a:lnTo>
                      <a:lnTo>
                        <a:pt x="2700" y="72"/>
                      </a:lnTo>
                      <a:lnTo>
                        <a:pt x="2701" y="70"/>
                      </a:lnTo>
                      <a:lnTo>
                        <a:pt x="2703" y="66"/>
                      </a:lnTo>
                      <a:lnTo>
                        <a:pt x="2705" y="62"/>
                      </a:lnTo>
                      <a:lnTo>
                        <a:pt x="2707" y="57"/>
                      </a:lnTo>
                      <a:lnTo>
                        <a:pt x="2708" y="51"/>
                      </a:lnTo>
                      <a:lnTo>
                        <a:pt x="2710" y="45"/>
                      </a:lnTo>
                      <a:lnTo>
                        <a:pt x="2712" y="40"/>
                      </a:lnTo>
                      <a:lnTo>
                        <a:pt x="2713" y="36"/>
                      </a:lnTo>
                      <a:lnTo>
                        <a:pt x="2715" y="34"/>
                      </a:lnTo>
                      <a:lnTo>
                        <a:pt x="2717" y="34"/>
                      </a:lnTo>
                      <a:lnTo>
                        <a:pt x="2719" y="36"/>
                      </a:lnTo>
                      <a:lnTo>
                        <a:pt x="2720" y="41"/>
                      </a:lnTo>
                      <a:lnTo>
                        <a:pt x="2722" y="46"/>
                      </a:lnTo>
                      <a:lnTo>
                        <a:pt x="2724" y="52"/>
                      </a:lnTo>
                      <a:lnTo>
                        <a:pt x="2725" y="57"/>
                      </a:lnTo>
                      <a:lnTo>
                        <a:pt x="2727" y="61"/>
                      </a:lnTo>
                      <a:lnTo>
                        <a:pt x="2729" y="64"/>
                      </a:lnTo>
                      <a:lnTo>
                        <a:pt x="2731" y="65"/>
                      </a:lnTo>
                      <a:lnTo>
                        <a:pt x="2732" y="64"/>
                      </a:lnTo>
                      <a:lnTo>
                        <a:pt x="2734" y="62"/>
                      </a:lnTo>
                      <a:lnTo>
                        <a:pt x="2735" y="60"/>
                      </a:lnTo>
                      <a:lnTo>
                        <a:pt x="2737" y="58"/>
                      </a:lnTo>
                      <a:lnTo>
                        <a:pt x="2739" y="58"/>
                      </a:lnTo>
                      <a:lnTo>
                        <a:pt x="2741" y="58"/>
                      </a:lnTo>
                      <a:lnTo>
                        <a:pt x="2743" y="59"/>
                      </a:lnTo>
                      <a:lnTo>
                        <a:pt x="2744" y="61"/>
                      </a:lnTo>
                      <a:lnTo>
                        <a:pt x="2746" y="65"/>
                      </a:lnTo>
                      <a:lnTo>
                        <a:pt x="2747" y="67"/>
                      </a:lnTo>
                      <a:lnTo>
                        <a:pt x="2749" y="70"/>
                      </a:lnTo>
                      <a:lnTo>
                        <a:pt x="2751" y="72"/>
                      </a:lnTo>
                      <a:lnTo>
                        <a:pt x="2753" y="74"/>
                      </a:lnTo>
                      <a:lnTo>
                        <a:pt x="2755" y="76"/>
                      </a:lnTo>
                      <a:lnTo>
                        <a:pt x="2756" y="76"/>
                      </a:lnTo>
                      <a:lnTo>
                        <a:pt x="2758" y="77"/>
                      </a:lnTo>
                      <a:lnTo>
                        <a:pt x="2759" y="78"/>
                      </a:lnTo>
                      <a:lnTo>
                        <a:pt x="2761" y="79"/>
                      </a:lnTo>
                      <a:lnTo>
                        <a:pt x="2763" y="80"/>
                      </a:lnTo>
                      <a:lnTo>
                        <a:pt x="2765" y="80"/>
                      </a:lnTo>
                      <a:lnTo>
                        <a:pt x="2767" y="80"/>
                      </a:lnTo>
                      <a:lnTo>
                        <a:pt x="2768" y="80"/>
                      </a:lnTo>
                      <a:lnTo>
                        <a:pt x="2770" y="78"/>
                      </a:lnTo>
                      <a:lnTo>
                        <a:pt x="2771" y="76"/>
                      </a:lnTo>
                      <a:lnTo>
                        <a:pt x="2773" y="74"/>
                      </a:lnTo>
                      <a:lnTo>
                        <a:pt x="2775" y="72"/>
                      </a:lnTo>
                      <a:lnTo>
                        <a:pt x="2777" y="70"/>
                      </a:lnTo>
                      <a:lnTo>
                        <a:pt x="2778" y="70"/>
                      </a:lnTo>
                      <a:lnTo>
                        <a:pt x="2780" y="71"/>
                      </a:lnTo>
                      <a:lnTo>
                        <a:pt x="2782" y="73"/>
                      </a:lnTo>
                      <a:lnTo>
                        <a:pt x="2783" y="77"/>
                      </a:lnTo>
                      <a:lnTo>
                        <a:pt x="2785" y="81"/>
                      </a:lnTo>
                      <a:lnTo>
                        <a:pt x="2787" y="85"/>
                      </a:lnTo>
                      <a:lnTo>
                        <a:pt x="2789" y="88"/>
                      </a:lnTo>
                      <a:lnTo>
                        <a:pt x="2790" y="91"/>
                      </a:lnTo>
                      <a:lnTo>
                        <a:pt x="2792" y="92"/>
                      </a:lnTo>
                      <a:lnTo>
                        <a:pt x="2794" y="92"/>
                      </a:lnTo>
                      <a:lnTo>
                        <a:pt x="2795" y="92"/>
                      </a:lnTo>
                      <a:lnTo>
                        <a:pt x="2797" y="91"/>
                      </a:lnTo>
                      <a:lnTo>
                        <a:pt x="2799" y="90"/>
                      </a:lnTo>
                      <a:lnTo>
                        <a:pt x="2801" y="91"/>
                      </a:lnTo>
                      <a:lnTo>
                        <a:pt x="2802" y="92"/>
                      </a:lnTo>
                      <a:lnTo>
                        <a:pt x="2804" y="94"/>
                      </a:lnTo>
                      <a:lnTo>
                        <a:pt x="2806" y="98"/>
                      </a:lnTo>
                      <a:lnTo>
                        <a:pt x="2807" y="102"/>
                      </a:lnTo>
                      <a:lnTo>
                        <a:pt x="2809" y="107"/>
                      </a:lnTo>
                      <a:lnTo>
                        <a:pt x="2811" y="111"/>
                      </a:lnTo>
                      <a:lnTo>
                        <a:pt x="2813" y="114"/>
                      </a:lnTo>
                      <a:lnTo>
                        <a:pt x="2814" y="117"/>
                      </a:lnTo>
                      <a:lnTo>
                        <a:pt x="2816" y="119"/>
                      </a:lnTo>
                      <a:lnTo>
                        <a:pt x="2818" y="119"/>
                      </a:lnTo>
                      <a:lnTo>
                        <a:pt x="2819" y="117"/>
                      </a:lnTo>
                      <a:lnTo>
                        <a:pt x="2821" y="116"/>
                      </a:lnTo>
                      <a:lnTo>
                        <a:pt x="2823" y="114"/>
                      </a:lnTo>
                      <a:lnTo>
                        <a:pt x="2825" y="112"/>
                      </a:lnTo>
                      <a:lnTo>
                        <a:pt x="2826" y="110"/>
                      </a:lnTo>
                      <a:lnTo>
                        <a:pt x="2828" y="109"/>
                      </a:lnTo>
                      <a:lnTo>
                        <a:pt x="2830" y="109"/>
                      </a:lnTo>
                      <a:lnTo>
                        <a:pt x="2831" y="109"/>
                      </a:lnTo>
                      <a:lnTo>
                        <a:pt x="2833" y="110"/>
                      </a:lnTo>
                      <a:lnTo>
                        <a:pt x="2835" y="111"/>
                      </a:lnTo>
                      <a:lnTo>
                        <a:pt x="2837" y="113"/>
                      </a:lnTo>
                      <a:lnTo>
                        <a:pt x="2838" y="114"/>
                      </a:lnTo>
                      <a:lnTo>
                        <a:pt x="2840" y="115"/>
                      </a:lnTo>
                      <a:lnTo>
                        <a:pt x="2842" y="116"/>
                      </a:lnTo>
                      <a:lnTo>
                        <a:pt x="2843" y="117"/>
                      </a:lnTo>
                      <a:lnTo>
                        <a:pt x="2845" y="118"/>
                      </a:lnTo>
                      <a:lnTo>
                        <a:pt x="2847" y="119"/>
                      </a:lnTo>
                      <a:lnTo>
                        <a:pt x="2849" y="121"/>
                      </a:lnTo>
                      <a:lnTo>
                        <a:pt x="2850" y="122"/>
                      </a:lnTo>
                      <a:lnTo>
                        <a:pt x="2852" y="124"/>
                      </a:lnTo>
                      <a:lnTo>
                        <a:pt x="2854" y="126"/>
                      </a:lnTo>
                      <a:lnTo>
                        <a:pt x="2855" y="128"/>
                      </a:lnTo>
                      <a:lnTo>
                        <a:pt x="2857" y="129"/>
                      </a:lnTo>
                      <a:lnTo>
                        <a:pt x="2859" y="129"/>
                      </a:lnTo>
                      <a:lnTo>
                        <a:pt x="2861" y="128"/>
                      </a:lnTo>
                      <a:lnTo>
                        <a:pt x="2862" y="126"/>
                      </a:lnTo>
                      <a:lnTo>
                        <a:pt x="2864" y="124"/>
                      </a:lnTo>
                      <a:lnTo>
                        <a:pt x="2866" y="121"/>
                      </a:lnTo>
                      <a:lnTo>
                        <a:pt x="2867" y="117"/>
                      </a:lnTo>
                      <a:lnTo>
                        <a:pt x="2869" y="114"/>
                      </a:lnTo>
                      <a:lnTo>
                        <a:pt x="2871" y="111"/>
                      </a:lnTo>
                      <a:lnTo>
                        <a:pt x="2872" y="110"/>
                      </a:lnTo>
                      <a:lnTo>
                        <a:pt x="2874" y="109"/>
                      </a:lnTo>
                      <a:lnTo>
                        <a:pt x="2876" y="109"/>
                      </a:lnTo>
                      <a:lnTo>
                        <a:pt x="2878" y="111"/>
                      </a:lnTo>
                      <a:lnTo>
                        <a:pt x="2879" y="113"/>
                      </a:lnTo>
                      <a:lnTo>
                        <a:pt x="2881" y="114"/>
                      </a:lnTo>
                      <a:lnTo>
                        <a:pt x="2883" y="116"/>
                      </a:lnTo>
                      <a:lnTo>
                        <a:pt x="2884" y="117"/>
                      </a:lnTo>
                      <a:lnTo>
                        <a:pt x="2886" y="118"/>
                      </a:lnTo>
                      <a:lnTo>
                        <a:pt x="2888" y="117"/>
                      </a:lnTo>
                      <a:lnTo>
                        <a:pt x="2890" y="116"/>
                      </a:lnTo>
                      <a:lnTo>
                        <a:pt x="2891" y="114"/>
                      </a:lnTo>
                      <a:lnTo>
                        <a:pt x="2893" y="112"/>
                      </a:lnTo>
                      <a:lnTo>
                        <a:pt x="2895" y="110"/>
                      </a:lnTo>
                      <a:lnTo>
                        <a:pt x="2896" y="109"/>
                      </a:lnTo>
                      <a:lnTo>
                        <a:pt x="2898" y="108"/>
                      </a:lnTo>
                      <a:lnTo>
                        <a:pt x="2900" y="109"/>
                      </a:lnTo>
                      <a:lnTo>
                        <a:pt x="2902" y="110"/>
                      </a:lnTo>
                      <a:lnTo>
                        <a:pt x="2903" y="111"/>
                      </a:lnTo>
                      <a:lnTo>
                        <a:pt x="2905" y="114"/>
                      </a:lnTo>
                      <a:lnTo>
                        <a:pt x="2907" y="116"/>
                      </a:lnTo>
                      <a:lnTo>
                        <a:pt x="2908" y="117"/>
                      </a:lnTo>
                      <a:lnTo>
                        <a:pt x="2910" y="119"/>
                      </a:lnTo>
                      <a:lnTo>
                        <a:pt x="2912" y="119"/>
                      </a:lnTo>
                      <a:lnTo>
                        <a:pt x="2913" y="120"/>
                      </a:lnTo>
                      <a:lnTo>
                        <a:pt x="2915" y="120"/>
                      </a:lnTo>
                      <a:lnTo>
                        <a:pt x="2917" y="121"/>
                      </a:lnTo>
                      <a:lnTo>
                        <a:pt x="2918" y="122"/>
                      </a:lnTo>
                      <a:lnTo>
                        <a:pt x="2920" y="124"/>
                      </a:lnTo>
                      <a:lnTo>
                        <a:pt x="2922" y="126"/>
                      </a:lnTo>
                      <a:lnTo>
                        <a:pt x="2924" y="129"/>
                      </a:lnTo>
                      <a:lnTo>
                        <a:pt x="2925" y="131"/>
                      </a:lnTo>
                      <a:lnTo>
                        <a:pt x="2927" y="132"/>
                      </a:lnTo>
                      <a:lnTo>
                        <a:pt x="2929" y="132"/>
                      </a:lnTo>
                      <a:lnTo>
                        <a:pt x="2930" y="131"/>
                      </a:lnTo>
                      <a:lnTo>
                        <a:pt x="2932" y="128"/>
                      </a:lnTo>
                      <a:lnTo>
                        <a:pt x="2934" y="125"/>
                      </a:lnTo>
                      <a:lnTo>
                        <a:pt x="2936" y="120"/>
                      </a:lnTo>
                      <a:lnTo>
                        <a:pt x="2937" y="117"/>
                      </a:lnTo>
                      <a:lnTo>
                        <a:pt x="2939" y="115"/>
                      </a:lnTo>
                      <a:lnTo>
                        <a:pt x="2941" y="114"/>
                      </a:lnTo>
                      <a:lnTo>
                        <a:pt x="2942" y="115"/>
                      </a:lnTo>
                      <a:lnTo>
                        <a:pt x="2944" y="117"/>
                      </a:lnTo>
                      <a:lnTo>
                        <a:pt x="2946" y="121"/>
                      </a:lnTo>
                      <a:lnTo>
                        <a:pt x="2948" y="125"/>
                      </a:lnTo>
                      <a:lnTo>
                        <a:pt x="2949" y="130"/>
                      </a:lnTo>
                      <a:lnTo>
                        <a:pt x="2951" y="133"/>
                      </a:lnTo>
                      <a:lnTo>
                        <a:pt x="2953" y="136"/>
                      </a:lnTo>
                      <a:lnTo>
                        <a:pt x="2954" y="138"/>
                      </a:lnTo>
                      <a:lnTo>
                        <a:pt x="2956" y="138"/>
                      </a:lnTo>
                      <a:lnTo>
                        <a:pt x="2958" y="137"/>
                      </a:lnTo>
                      <a:lnTo>
                        <a:pt x="2960" y="136"/>
                      </a:lnTo>
                      <a:lnTo>
                        <a:pt x="2961" y="135"/>
                      </a:lnTo>
                      <a:lnTo>
                        <a:pt x="2963" y="134"/>
                      </a:lnTo>
                      <a:lnTo>
                        <a:pt x="2965" y="133"/>
                      </a:lnTo>
                      <a:lnTo>
                        <a:pt x="2966" y="133"/>
                      </a:lnTo>
                      <a:lnTo>
                        <a:pt x="2968" y="132"/>
                      </a:lnTo>
                      <a:lnTo>
                        <a:pt x="2970" y="132"/>
                      </a:lnTo>
                      <a:lnTo>
                        <a:pt x="2972" y="131"/>
                      </a:lnTo>
                      <a:lnTo>
                        <a:pt x="2973" y="130"/>
                      </a:lnTo>
                      <a:lnTo>
                        <a:pt x="2975" y="128"/>
                      </a:lnTo>
                      <a:lnTo>
                        <a:pt x="2977" y="126"/>
                      </a:lnTo>
                      <a:lnTo>
                        <a:pt x="2978" y="125"/>
                      </a:lnTo>
                      <a:lnTo>
                        <a:pt x="2980" y="123"/>
                      </a:lnTo>
                      <a:lnTo>
                        <a:pt x="2982" y="121"/>
                      </a:lnTo>
                      <a:lnTo>
                        <a:pt x="2984" y="120"/>
                      </a:lnTo>
                      <a:lnTo>
                        <a:pt x="2985" y="120"/>
                      </a:lnTo>
                      <a:lnTo>
                        <a:pt x="2987" y="120"/>
                      </a:lnTo>
                      <a:lnTo>
                        <a:pt x="2989" y="121"/>
                      </a:lnTo>
                      <a:lnTo>
                        <a:pt x="2990" y="123"/>
                      </a:lnTo>
                      <a:lnTo>
                        <a:pt x="2992" y="125"/>
                      </a:lnTo>
                      <a:lnTo>
                        <a:pt x="2994" y="127"/>
                      </a:lnTo>
                      <a:lnTo>
                        <a:pt x="2996" y="131"/>
                      </a:lnTo>
                      <a:lnTo>
                        <a:pt x="2997" y="134"/>
                      </a:lnTo>
                      <a:lnTo>
                        <a:pt x="2999" y="139"/>
                      </a:lnTo>
                      <a:lnTo>
                        <a:pt x="3001" y="143"/>
                      </a:lnTo>
                      <a:lnTo>
                        <a:pt x="3002" y="148"/>
                      </a:lnTo>
                      <a:lnTo>
                        <a:pt x="3004" y="152"/>
                      </a:lnTo>
                      <a:lnTo>
                        <a:pt x="3006" y="156"/>
                      </a:lnTo>
                      <a:lnTo>
                        <a:pt x="3008" y="159"/>
                      </a:lnTo>
                      <a:lnTo>
                        <a:pt x="3009" y="161"/>
                      </a:lnTo>
                      <a:lnTo>
                        <a:pt x="3011" y="162"/>
                      </a:lnTo>
                      <a:lnTo>
                        <a:pt x="3013" y="163"/>
                      </a:lnTo>
                      <a:lnTo>
                        <a:pt x="3014" y="162"/>
                      </a:lnTo>
                      <a:lnTo>
                        <a:pt x="3016" y="161"/>
                      </a:lnTo>
                      <a:lnTo>
                        <a:pt x="3018" y="160"/>
                      </a:lnTo>
                      <a:lnTo>
                        <a:pt x="3020" y="158"/>
                      </a:lnTo>
                      <a:lnTo>
                        <a:pt x="3021" y="156"/>
                      </a:lnTo>
                      <a:lnTo>
                        <a:pt x="3023" y="153"/>
                      </a:lnTo>
                      <a:lnTo>
                        <a:pt x="3025" y="151"/>
                      </a:lnTo>
                      <a:lnTo>
                        <a:pt x="3026" y="147"/>
                      </a:lnTo>
                      <a:lnTo>
                        <a:pt x="3028" y="144"/>
                      </a:lnTo>
                      <a:lnTo>
                        <a:pt x="3030" y="139"/>
                      </a:lnTo>
                      <a:lnTo>
                        <a:pt x="3032" y="135"/>
                      </a:lnTo>
                      <a:lnTo>
                        <a:pt x="3033" y="132"/>
                      </a:lnTo>
                      <a:lnTo>
                        <a:pt x="3035" y="129"/>
                      </a:lnTo>
                      <a:lnTo>
                        <a:pt x="3036" y="128"/>
                      </a:lnTo>
                      <a:lnTo>
                        <a:pt x="3038" y="127"/>
                      </a:lnTo>
                      <a:lnTo>
                        <a:pt x="3040" y="128"/>
                      </a:lnTo>
                      <a:lnTo>
                        <a:pt x="3042" y="130"/>
                      </a:lnTo>
                      <a:lnTo>
                        <a:pt x="3044" y="133"/>
                      </a:lnTo>
                      <a:lnTo>
                        <a:pt x="3045" y="135"/>
                      </a:lnTo>
                      <a:lnTo>
                        <a:pt x="3047" y="138"/>
                      </a:lnTo>
                      <a:lnTo>
                        <a:pt x="3048" y="140"/>
                      </a:lnTo>
                      <a:lnTo>
                        <a:pt x="3050" y="141"/>
                      </a:lnTo>
                      <a:lnTo>
                        <a:pt x="3052" y="142"/>
                      </a:lnTo>
                      <a:lnTo>
                        <a:pt x="3054" y="142"/>
                      </a:lnTo>
                      <a:lnTo>
                        <a:pt x="3056" y="142"/>
                      </a:lnTo>
                      <a:lnTo>
                        <a:pt x="3057" y="141"/>
                      </a:lnTo>
                      <a:lnTo>
                        <a:pt x="3059" y="141"/>
                      </a:lnTo>
                      <a:lnTo>
                        <a:pt x="3060" y="140"/>
                      </a:lnTo>
                      <a:lnTo>
                        <a:pt x="3062" y="139"/>
                      </a:lnTo>
                      <a:lnTo>
                        <a:pt x="3064" y="139"/>
                      </a:lnTo>
                      <a:lnTo>
                        <a:pt x="3066" y="138"/>
                      </a:lnTo>
                      <a:lnTo>
                        <a:pt x="3068" y="137"/>
                      </a:lnTo>
                      <a:lnTo>
                        <a:pt x="3069" y="136"/>
                      </a:lnTo>
                      <a:lnTo>
                        <a:pt x="3071" y="135"/>
                      </a:lnTo>
                      <a:lnTo>
                        <a:pt x="3072" y="134"/>
                      </a:lnTo>
                      <a:lnTo>
                        <a:pt x="3074" y="134"/>
                      </a:lnTo>
                      <a:lnTo>
                        <a:pt x="3076" y="135"/>
                      </a:lnTo>
                      <a:lnTo>
                        <a:pt x="3078" y="137"/>
                      </a:lnTo>
                      <a:lnTo>
                        <a:pt x="3079" y="138"/>
                      </a:lnTo>
                      <a:lnTo>
                        <a:pt x="3081" y="141"/>
                      </a:lnTo>
                      <a:lnTo>
                        <a:pt x="3083" y="143"/>
                      </a:lnTo>
                      <a:lnTo>
                        <a:pt x="3084" y="145"/>
                      </a:lnTo>
                      <a:lnTo>
                        <a:pt x="3086" y="146"/>
                      </a:lnTo>
                      <a:lnTo>
                        <a:pt x="3088" y="147"/>
                      </a:lnTo>
                      <a:lnTo>
                        <a:pt x="3090" y="148"/>
                      </a:lnTo>
                      <a:lnTo>
                        <a:pt x="3091" y="148"/>
                      </a:lnTo>
                      <a:lnTo>
                        <a:pt x="3093" y="148"/>
                      </a:lnTo>
                      <a:lnTo>
                        <a:pt x="3095" y="148"/>
                      </a:lnTo>
                      <a:lnTo>
                        <a:pt x="3096" y="148"/>
                      </a:lnTo>
                      <a:lnTo>
                        <a:pt x="3098" y="148"/>
                      </a:lnTo>
                      <a:lnTo>
                        <a:pt x="3100" y="148"/>
                      </a:lnTo>
                      <a:lnTo>
                        <a:pt x="3102" y="147"/>
                      </a:lnTo>
                      <a:lnTo>
                        <a:pt x="3103" y="146"/>
                      </a:lnTo>
                      <a:lnTo>
                        <a:pt x="3105" y="144"/>
                      </a:lnTo>
                      <a:lnTo>
                        <a:pt x="3107" y="142"/>
                      </a:lnTo>
                      <a:lnTo>
                        <a:pt x="3108" y="140"/>
                      </a:lnTo>
                      <a:lnTo>
                        <a:pt x="3110" y="138"/>
                      </a:lnTo>
                      <a:lnTo>
                        <a:pt x="3112" y="136"/>
                      </a:lnTo>
                      <a:lnTo>
                        <a:pt x="3114" y="135"/>
                      </a:lnTo>
                      <a:lnTo>
                        <a:pt x="3115" y="135"/>
                      </a:lnTo>
                      <a:lnTo>
                        <a:pt x="3117" y="137"/>
                      </a:lnTo>
                      <a:lnTo>
                        <a:pt x="3119" y="139"/>
                      </a:lnTo>
                      <a:lnTo>
                        <a:pt x="3120" y="141"/>
                      </a:lnTo>
                      <a:lnTo>
                        <a:pt x="3122" y="145"/>
                      </a:lnTo>
                      <a:lnTo>
                        <a:pt x="3124" y="148"/>
                      </a:lnTo>
                      <a:lnTo>
                        <a:pt x="3125" y="151"/>
                      </a:lnTo>
                      <a:lnTo>
                        <a:pt x="3127" y="155"/>
                      </a:lnTo>
                      <a:lnTo>
                        <a:pt x="3129" y="158"/>
                      </a:lnTo>
                      <a:lnTo>
                        <a:pt x="3131" y="161"/>
                      </a:lnTo>
                      <a:lnTo>
                        <a:pt x="3132" y="163"/>
                      </a:lnTo>
                      <a:lnTo>
                        <a:pt x="3134" y="164"/>
                      </a:lnTo>
                      <a:lnTo>
                        <a:pt x="3136" y="165"/>
                      </a:lnTo>
                      <a:lnTo>
                        <a:pt x="3137" y="164"/>
                      </a:lnTo>
                      <a:lnTo>
                        <a:pt x="3139" y="162"/>
                      </a:lnTo>
                      <a:lnTo>
                        <a:pt x="3141" y="159"/>
                      </a:lnTo>
                      <a:lnTo>
                        <a:pt x="3143" y="155"/>
                      </a:lnTo>
                      <a:lnTo>
                        <a:pt x="3144" y="151"/>
                      </a:lnTo>
                      <a:lnTo>
                        <a:pt x="3146" y="146"/>
                      </a:lnTo>
                      <a:lnTo>
                        <a:pt x="3148" y="144"/>
                      </a:lnTo>
                      <a:lnTo>
                        <a:pt x="3149" y="142"/>
                      </a:lnTo>
                      <a:lnTo>
                        <a:pt x="3151" y="142"/>
                      </a:lnTo>
                      <a:lnTo>
                        <a:pt x="3153" y="144"/>
                      </a:lnTo>
                      <a:lnTo>
                        <a:pt x="3155" y="147"/>
                      </a:lnTo>
                      <a:lnTo>
                        <a:pt x="3156" y="150"/>
                      </a:lnTo>
                      <a:lnTo>
                        <a:pt x="3158" y="153"/>
                      </a:lnTo>
                      <a:lnTo>
                        <a:pt x="3160" y="154"/>
                      </a:lnTo>
                      <a:lnTo>
                        <a:pt x="3161" y="154"/>
                      </a:lnTo>
                      <a:lnTo>
                        <a:pt x="3163" y="152"/>
                      </a:lnTo>
                      <a:lnTo>
                        <a:pt x="3165" y="149"/>
                      </a:lnTo>
                      <a:lnTo>
                        <a:pt x="3167" y="145"/>
                      </a:lnTo>
                      <a:lnTo>
                        <a:pt x="3168" y="140"/>
                      </a:lnTo>
                      <a:lnTo>
                        <a:pt x="3170" y="137"/>
                      </a:lnTo>
                      <a:lnTo>
                        <a:pt x="3171" y="135"/>
                      </a:lnTo>
                      <a:lnTo>
                        <a:pt x="3173" y="134"/>
                      </a:lnTo>
                      <a:lnTo>
                        <a:pt x="3175" y="135"/>
                      </a:lnTo>
                      <a:lnTo>
                        <a:pt x="3177" y="138"/>
                      </a:lnTo>
                      <a:lnTo>
                        <a:pt x="3179" y="140"/>
                      </a:lnTo>
                      <a:lnTo>
                        <a:pt x="3180" y="143"/>
                      </a:lnTo>
                      <a:lnTo>
                        <a:pt x="3182" y="144"/>
                      </a:lnTo>
                      <a:lnTo>
                        <a:pt x="3183" y="143"/>
                      </a:lnTo>
                      <a:lnTo>
                        <a:pt x="3185" y="141"/>
                      </a:lnTo>
                      <a:lnTo>
                        <a:pt x="3187" y="138"/>
                      </a:lnTo>
                      <a:lnTo>
                        <a:pt x="3189" y="134"/>
                      </a:lnTo>
                      <a:lnTo>
                        <a:pt x="3191" y="130"/>
                      </a:lnTo>
                      <a:lnTo>
                        <a:pt x="3192" y="126"/>
                      </a:lnTo>
                      <a:lnTo>
                        <a:pt x="3194" y="125"/>
                      </a:lnTo>
                      <a:lnTo>
                        <a:pt x="3195" y="124"/>
                      </a:lnTo>
                      <a:lnTo>
                        <a:pt x="3197" y="125"/>
                      </a:lnTo>
                      <a:lnTo>
                        <a:pt x="3199" y="127"/>
                      </a:lnTo>
                      <a:lnTo>
                        <a:pt x="3201" y="129"/>
                      </a:lnTo>
                      <a:lnTo>
                        <a:pt x="3203" y="132"/>
                      </a:lnTo>
                      <a:lnTo>
                        <a:pt x="3204" y="133"/>
                      </a:lnTo>
                      <a:lnTo>
                        <a:pt x="3206" y="134"/>
                      </a:lnTo>
                      <a:lnTo>
                        <a:pt x="3207" y="133"/>
                      </a:lnTo>
                      <a:lnTo>
                        <a:pt x="3209" y="131"/>
                      </a:lnTo>
                      <a:lnTo>
                        <a:pt x="3211" y="129"/>
                      </a:lnTo>
                      <a:lnTo>
                        <a:pt x="3213" y="126"/>
                      </a:lnTo>
                      <a:lnTo>
                        <a:pt x="3214" y="123"/>
                      </a:lnTo>
                      <a:lnTo>
                        <a:pt x="3216" y="122"/>
                      </a:lnTo>
                      <a:lnTo>
                        <a:pt x="3218" y="121"/>
                      </a:lnTo>
                      <a:lnTo>
                        <a:pt x="3219" y="122"/>
                      </a:lnTo>
                      <a:lnTo>
                        <a:pt x="3221" y="125"/>
                      </a:lnTo>
                      <a:lnTo>
                        <a:pt x="3223" y="128"/>
                      </a:lnTo>
                      <a:lnTo>
                        <a:pt x="3225" y="132"/>
                      </a:lnTo>
                      <a:lnTo>
                        <a:pt x="3226" y="135"/>
                      </a:lnTo>
                      <a:lnTo>
                        <a:pt x="3228" y="139"/>
                      </a:lnTo>
                      <a:lnTo>
                        <a:pt x="3230" y="141"/>
                      </a:lnTo>
                      <a:lnTo>
                        <a:pt x="3231" y="142"/>
                      </a:lnTo>
                      <a:lnTo>
                        <a:pt x="3233" y="142"/>
                      </a:lnTo>
                      <a:lnTo>
                        <a:pt x="3235" y="141"/>
                      </a:lnTo>
                      <a:lnTo>
                        <a:pt x="3237" y="140"/>
                      </a:lnTo>
                      <a:lnTo>
                        <a:pt x="3238" y="140"/>
                      </a:lnTo>
                      <a:lnTo>
                        <a:pt x="3240" y="140"/>
                      </a:lnTo>
                      <a:lnTo>
                        <a:pt x="3242" y="140"/>
                      </a:lnTo>
                      <a:lnTo>
                        <a:pt x="3243" y="141"/>
                      </a:lnTo>
                      <a:lnTo>
                        <a:pt x="3245" y="142"/>
                      </a:lnTo>
                      <a:lnTo>
                        <a:pt x="3247" y="143"/>
                      </a:lnTo>
                      <a:lnTo>
                        <a:pt x="3249" y="143"/>
                      </a:lnTo>
                      <a:lnTo>
                        <a:pt x="3250" y="142"/>
                      </a:lnTo>
                      <a:lnTo>
                        <a:pt x="3252" y="140"/>
                      </a:lnTo>
                      <a:lnTo>
                        <a:pt x="3254" y="137"/>
                      </a:lnTo>
                      <a:lnTo>
                        <a:pt x="3255" y="134"/>
                      </a:lnTo>
                      <a:lnTo>
                        <a:pt x="3257" y="131"/>
                      </a:lnTo>
                      <a:lnTo>
                        <a:pt x="3259" y="128"/>
                      </a:lnTo>
                      <a:lnTo>
                        <a:pt x="3261" y="128"/>
                      </a:lnTo>
                      <a:lnTo>
                        <a:pt x="3262" y="129"/>
                      </a:lnTo>
                      <a:lnTo>
                        <a:pt x="3264" y="132"/>
                      </a:lnTo>
                      <a:lnTo>
                        <a:pt x="3266" y="136"/>
                      </a:lnTo>
                      <a:lnTo>
                        <a:pt x="3267" y="141"/>
                      </a:lnTo>
                      <a:lnTo>
                        <a:pt x="3269" y="145"/>
                      </a:lnTo>
                      <a:lnTo>
                        <a:pt x="3271" y="148"/>
                      </a:lnTo>
                      <a:lnTo>
                        <a:pt x="3273" y="150"/>
                      </a:lnTo>
                      <a:lnTo>
                        <a:pt x="3274" y="150"/>
                      </a:lnTo>
                      <a:lnTo>
                        <a:pt x="3276" y="148"/>
                      </a:lnTo>
                      <a:lnTo>
                        <a:pt x="3278" y="146"/>
                      </a:lnTo>
                      <a:lnTo>
                        <a:pt x="3279" y="143"/>
                      </a:lnTo>
                      <a:lnTo>
                        <a:pt x="3281" y="141"/>
                      </a:lnTo>
                      <a:lnTo>
                        <a:pt x="3283" y="140"/>
                      </a:lnTo>
                      <a:lnTo>
                        <a:pt x="3285" y="141"/>
                      </a:lnTo>
                      <a:lnTo>
                        <a:pt x="3286" y="143"/>
                      </a:lnTo>
                      <a:lnTo>
                        <a:pt x="3288" y="146"/>
                      </a:lnTo>
                      <a:lnTo>
                        <a:pt x="3290" y="148"/>
                      </a:lnTo>
                      <a:lnTo>
                        <a:pt x="3291" y="151"/>
                      </a:lnTo>
                      <a:lnTo>
                        <a:pt x="3293" y="153"/>
                      </a:lnTo>
                      <a:lnTo>
                        <a:pt x="3295" y="155"/>
                      </a:lnTo>
                      <a:lnTo>
                        <a:pt x="3297" y="156"/>
                      </a:lnTo>
                      <a:lnTo>
                        <a:pt x="3298" y="157"/>
                      </a:lnTo>
                      <a:lnTo>
                        <a:pt x="3300" y="158"/>
                      </a:lnTo>
                      <a:lnTo>
                        <a:pt x="3302" y="159"/>
                      </a:lnTo>
                      <a:lnTo>
                        <a:pt x="3303" y="162"/>
                      </a:lnTo>
                      <a:lnTo>
                        <a:pt x="3305" y="164"/>
                      </a:lnTo>
                      <a:lnTo>
                        <a:pt x="3307" y="167"/>
                      </a:lnTo>
                      <a:lnTo>
                        <a:pt x="3309" y="170"/>
                      </a:lnTo>
                      <a:lnTo>
                        <a:pt x="3310" y="171"/>
                      </a:lnTo>
                      <a:lnTo>
                        <a:pt x="3312" y="172"/>
                      </a:lnTo>
                      <a:lnTo>
                        <a:pt x="3314" y="171"/>
                      </a:lnTo>
                      <a:lnTo>
                        <a:pt x="3315" y="169"/>
                      </a:lnTo>
                      <a:lnTo>
                        <a:pt x="3317" y="166"/>
                      </a:lnTo>
                      <a:lnTo>
                        <a:pt x="3319" y="163"/>
                      </a:lnTo>
                      <a:lnTo>
                        <a:pt x="3320" y="161"/>
                      </a:lnTo>
                      <a:lnTo>
                        <a:pt x="3322" y="160"/>
                      </a:lnTo>
                      <a:lnTo>
                        <a:pt x="3324" y="159"/>
                      </a:lnTo>
                      <a:lnTo>
                        <a:pt x="3326" y="160"/>
                      </a:lnTo>
                      <a:lnTo>
                        <a:pt x="3327" y="161"/>
                      </a:lnTo>
                      <a:lnTo>
                        <a:pt x="3329" y="163"/>
                      </a:lnTo>
                      <a:lnTo>
                        <a:pt x="3331" y="164"/>
                      </a:lnTo>
                      <a:lnTo>
                        <a:pt x="3332" y="164"/>
                      </a:lnTo>
                      <a:lnTo>
                        <a:pt x="3334" y="163"/>
                      </a:lnTo>
                      <a:lnTo>
                        <a:pt x="3336" y="160"/>
                      </a:lnTo>
                      <a:lnTo>
                        <a:pt x="3338" y="158"/>
                      </a:lnTo>
                      <a:lnTo>
                        <a:pt x="3339" y="156"/>
                      </a:lnTo>
                      <a:lnTo>
                        <a:pt x="3341" y="154"/>
                      </a:lnTo>
                      <a:lnTo>
                        <a:pt x="3343" y="153"/>
                      </a:lnTo>
                      <a:lnTo>
                        <a:pt x="3344" y="153"/>
                      </a:lnTo>
                      <a:lnTo>
                        <a:pt x="3346" y="154"/>
                      </a:lnTo>
                      <a:lnTo>
                        <a:pt x="3348" y="156"/>
                      </a:lnTo>
                      <a:lnTo>
                        <a:pt x="3349" y="157"/>
                      </a:lnTo>
                      <a:lnTo>
                        <a:pt x="3351" y="157"/>
                      </a:lnTo>
                      <a:lnTo>
                        <a:pt x="3353" y="157"/>
                      </a:lnTo>
                      <a:lnTo>
                        <a:pt x="3355" y="156"/>
                      </a:lnTo>
                      <a:lnTo>
                        <a:pt x="3356" y="154"/>
                      </a:lnTo>
                      <a:lnTo>
                        <a:pt x="3358" y="153"/>
                      </a:lnTo>
                      <a:lnTo>
                        <a:pt x="3360" y="152"/>
                      </a:lnTo>
                      <a:lnTo>
                        <a:pt x="3361" y="152"/>
                      </a:lnTo>
                      <a:lnTo>
                        <a:pt x="3363" y="153"/>
                      </a:lnTo>
                      <a:lnTo>
                        <a:pt x="3365" y="154"/>
                      </a:lnTo>
                      <a:lnTo>
                        <a:pt x="3366" y="157"/>
                      </a:lnTo>
                      <a:lnTo>
                        <a:pt x="3368" y="159"/>
                      </a:lnTo>
                      <a:lnTo>
                        <a:pt x="3370" y="161"/>
                      </a:lnTo>
                      <a:lnTo>
                        <a:pt x="3372" y="162"/>
                      </a:lnTo>
                      <a:lnTo>
                        <a:pt x="3373" y="162"/>
                      </a:lnTo>
                      <a:lnTo>
                        <a:pt x="3375" y="160"/>
                      </a:lnTo>
                      <a:lnTo>
                        <a:pt x="3377" y="158"/>
                      </a:lnTo>
                      <a:lnTo>
                        <a:pt x="3378" y="156"/>
                      </a:lnTo>
                      <a:lnTo>
                        <a:pt x="3380" y="155"/>
                      </a:lnTo>
                      <a:lnTo>
                        <a:pt x="3382" y="154"/>
                      </a:lnTo>
                      <a:lnTo>
                        <a:pt x="3384" y="156"/>
                      </a:lnTo>
                      <a:lnTo>
                        <a:pt x="3385" y="158"/>
                      </a:lnTo>
                      <a:lnTo>
                        <a:pt x="3387" y="161"/>
                      </a:lnTo>
                      <a:lnTo>
                        <a:pt x="3389" y="164"/>
                      </a:lnTo>
                      <a:lnTo>
                        <a:pt x="3390" y="166"/>
                      </a:lnTo>
                      <a:lnTo>
                        <a:pt x="3392" y="167"/>
                      </a:lnTo>
                      <a:lnTo>
                        <a:pt x="3394" y="166"/>
                      </a:lnTo>
                      <a:lnTo>
                        <a:pt x="3396" y="164"/>
                      </a:lnTo>
                      <a:lnTo>
                        <a:pt x="3397" y="160"/>
                      </a:lnTo>
                      <a:lnTo>
                        <a:pt x="3399" y="156"/>
                      </a:lnTo>
                      <a:lnTo>
                        <a:pt x="3401" y="151"/>
                      </a:lnTo>
                      <a:lnTo>
                        <a:pt x="3402" y="148"/>
                      </a:lnTo>
                      <a:lnTo>
                        <a:pt x="3404" y="146"/>
                      </a:lnTo>
                      <a:lnTo>
                        <a:pt x="3406" y="146"/>
                      </a:lnTo>
                      <a:lnTo>
                        <a:pt x="3408" y="148"/>
                      </a:lnTo>
                      <a:lnTo>
                        <a:pt x="3409" y="150"/>
                      </a:lnTo>
                      <a:lnTo>
                        <a:pt x="3411" y="153"/>
                      </a:lnTo>
                      <a:lnTo>
                        <a:pt x="3413" y="155"/>
                      </a:lnTo>
                      <a:lnTo>
                        <a:pt x="3414" y="156"/>
                      </a:lnTo>
                      <a:lnTo>
                        <a:pt x="3416" y="156"/>
                      </a:lnTo>
                      <a:lnTo>
                        <a:pt x="3418" y="154"/>
                      </a:lnTo>
                      <a:lnTo>
                        <a:pt x="3420" y="152"/>
                      </a:lnTo>
                      <a:lnTo>
                        <a:pt x="3421" y="149"/>
                      </a:lnTo>
                      <a:lnTo>
                        <a:pt x="3423" y="147"/>
                      </a:lnTo>
                      <a:lnTo>
                        <a:pt x="3425" y="145"/>
                      </a:lnTo>
                      <a:lnTo>
                        <a:pt x="3426" y="144"/>
                      </a:lnTo>
                      <a:lnTo>
                        <a:pt x="3428" y="145"/>
                      </a:lnTo>
                      <a:lnTo>
                        <a:pt x="3430" y="145"/>
                      </a:lnTo>
                      <a:lnTo>
                        <a:pt x="3432" y="145"/>
                      </a:lnTo>
                      <a:lnTo>
                        <a:pt x="3433" y="145"/>
                      </a:lnTo>
                      <a:lnTo>
                        <a:pt x="3435" y="145"/>
                      </a:lnTo>
                      <a:lnTo>
                        <a:pt x="3437" y="143"/>
                      </a:lnTo>
                      <a:lnTo>
                        <a:pt x="3438" y="140"/>
                      </a:lnTo>
                      <a:lnTo>
                        <a:pt x="3440" y="138"/>
                      </a:lnTo>
                      <a:lnTo>
                        <a:pt x="3442" y="136"/>
                      </a:lnTo>
                      <a:lnTo>
                        <a:pt x="3444" y="134"/>
                      </a:lnTo>
                      <a:lnTo>
                        <a:pt x="3445" y="134"/>
                      </a:lnTo>
                      <a:lnTo>
                        <a:pt x="3447" y="135"/>
                      </a:lnTo>
                      <a:lnTo>
                        <a:pt x="3449" y="137"/>
                      </a:lnTo>
                      <a:lnTo>
                        <a:pt x="3450" y="139"/>
                      </a:lnTo>
                      <a:lnTo>
                        <a:pt x="3452" y="141"/>
                      </a:lnTo>
                      <a:lnTo>
                        <a:pt x="3454" y="141"/>
                      </a:lnTo>
                      <a:lnTo>
                        <a:pt x="3456" y="141"/>
                      </a:lnTo>
                      <a:lnTo>
                        <a:pt x="3457" y="139"/>
                      </a:lnTo>
                      <a:lnTo>
                        <a:pt x="3459" y="137"/>
                      </a:lnTo>
                      <a:lnTo>
                        <a:pt x="3461" y="135"/>
                      </a:lnTo>
                      <a:lnTo>
                        <a:pt x="3462" y="133"/>
                      </a:lnTo>
                      <a:lnTo>
                        <a:pt x="3464" y="133"/>
                      </a:lnTo>
                      <a:lnTo>
                        <a:pt x="3466" y="134"/>
                      </a:lnTo>
                      <a:lnTo>
                        <a:pt x="3468" y="137"/>
                      </a:lnTo>
                      <a:lnTo>
                        <a:pt x="3469" y="142"/>
                      </a:lnTo>
                      <a:lnTo>
                        <a:pt x="3471" y="147"/>
                      </a:lnTo>
                      <a:lnTo>
                        <a:pt x="3472" y="151"/>
                      </a:lnTo>
                      <a:lnTo>
                        <a:pt x="3474" y="154"/>
                      </a:lnTo>
                      <a:lnTo>
                        <a:pt x="3476" y="156"/>
                      </a:lnTo>
                      <a:lnTo>
                        <a:pt x="3478" y="157"/>
                      </a:lnTo>
                      <a:lnTo>
                        <a:pt x="3480" y="155"/>
                      </a:lnTo>
                      <a:lnTo>
                        <a:pt x="3481" y="153"/>
                      </a:lnTo>
                      <a:lnTo>
                        <a:pt x="3483" y="152"/>
                      </a:lnTo>
                      <a:lnTo>
                        <a:pt x="3484" y="151"/>
                      </a:lnTo>
                      <a:lnTo>
                        <a:pt x="3486" y="151"/>
                      </a:lnTo>
                      <a:lnTo>
                        <a:pt x="3488" y="152"/>
                      </a:lnTo>
                      <a:lnTo>
                        <a:pt x="3490" y="154"/>
                      </a:lnTo>
                      <a:lnTo>
                        <a:pt x="3492" y="157"/>
                      </a:lnTo>
                      <a:lnTo>
                        <a:pt x="3493" y="159"/>
                      </a:lnTo>
                      <a:lnTo>
                        <a:pt x="3495" y="160"/>
                      </a:lnTo>
                      <a:lnTo>
                        <a:pt x="3496" y="159"/>
                      </a:lnTo>
                      <a:lnTo>
                        <a:pt x="3498" y="156"/>
                      </a:lnTo>
                      <a:lnTo>
                        <a:pt x="3500" y="151"/>
                      </a:lnTo>
                      <a:lnTo>
                        <a:pt x="3502" y="145"/>
                      </a:lnTo>
                      <a:lnTo>
                        <a:pt x="3504" y="139"/>
                      </a:lnTo>
                      <a:lnTo>
                        <a:pt x="3505" y="133"/>
                      </a:lnTo>
                      <a:lnTo>
                        <a:pt x="3507" y="128"/>
                      </a:lnTo>
                      <a:lnTo>
                        <a:pt x="3508" y="124"/>
                      </a:lnTo>
                      <a:lnTo>
                        <a:pt x="3510" y="122"/>
                      </a:lnTo>
                      <a:lnTo>
                        <a:pt x="3512" y="121"/>
                      </a:lnTo>
                      <a:lnTo>
                        <a:pt x="3514" y="122"/>
                      </a:lnTo>
                      <a:lnTo>
                        <a:pt x="3515" y="123"/>
                      </a:lnTo>
                      <a:lnTo>
                        <a:pt x="3517" y="123"/>
                      </a:lnTo>
                      <a:lnTo>
                        <a:pt x="3519" y="125"/>
                      </a:lnTo>
                      <a:lnTo>
                        <a:pt x="3520" y="126"/>
                      </a:lnTo>
                      <a:lnTo>
                        <a:pt x="3522" y="127"/>
                      </a:lnTo>
                      <a:lnTo>
                        <a:pt x="3524" y="129"/>
                      </a:lnTo>
                      <a:lnTo>
                        <a:pt x="3526" y="131"/>
                      </a:lnTo>
                      <a:lnTo>
                        <a:pt x="3527" y="134"/>
                      </a:lnTo>
                      <a:lnTo>
                        <a:pt x="3529" y="137"/>
                      </a:lnTo>
                      <a:lnTo>
                        <a:pt x="3531" y="140"/>
                      </a:lnTo>
                      <a:lnTo>
                        <a:pt x="3532" y="142"/>
                      </a:lnTo>
                      <a:lnTo>
                        <a:pt x="3534" y="143"/>
                      </a:lnTo>
                      <a:lnTo>
                        <a:pt x="3536" y="143"/>
                      </a:lnTo>
                      <a:lnTo>
                        <a:pt x="3538" y="142"/>
                      </a:lnTo>
                      <a:lnTo>
                        <a:pt x="3539" y="139"/>
                      </a:lnTo>
                      <a:lnTo>
                        <a:pt x="3541" y="135"/>
                      </a:lnTo>
                      <a:lnTo>
                        <a:pt x="3543" y="132"/>
                      </a:lnTo>
                      <a:lnTo>
                        <a:pt x="3544" y="128"/>
                      </a:lnTo>
                      <a:lnTo>
                        <a:pt x="3546" y="125"/>
                      </a:lnTo>
                      <a:lnTo>
                        <a:pt x="3548" y="124"/>
                      </a:lnTo>
                      <a:lnTo>
                        <a:pt x="3550" y="124"/>
                      </a:lnTo>
                      <a:lnTo>
                        <a:pt x="3551" y="125"/>
                      </a:lnTo>
                      <a:lnTo>
                        <a:pt x="3553" y="127"/>
                      </a:lnTo>
                      <a:lnTo>
                        <a:pt x="3555" y="129"/>
                      </a:lnTo>
                      <a:lnTo>
                        <a:pt x="3556" y="130"/>
                      </a:lnTo>
                      <a:lnTo>
                        <a:pt x="3558" y="131"/>
                      </a:lnTo>
                      <a:lnTo>
                        <a:pt x="3560" y="131"/>
                      </a:lnTo>
                      <a:lnTo>
                        <a:pt x="3562" y="129"/>
                      </a:lnTo>
                      <a:lnTo>
                        <a:pt x="3563" y="126"/>
                      </a:lnTo>
                      <a:lnTo>
                        <a:pt x="3565" y="122"/>
                      </a:lnTo>
                      <a:lnTo>
                        <a:pt x="3567" y="117"/>
                      </a:lnTo>
                      <a:lnTo>
                        <a:pt x="3568" y="113"/>
                      </a:lnTo>
                      <a:lnTo>
                        <a:pt x="3570" y="109"/>
                      </a:lnTo>
                      <a:lnTo>
                        <a:pt x="3572" y="106"/>
                      </a:lnTo>
                      <a:lnTo>
                        <a:pt x="3573" y="103"/>
                      </a:lnTo>
                      <a:lnTo>
                        <a:pt x="3575" y="103"/>
                      </a:lnTo>
                      <a:lnTo>
                        <a:pt x="3577" y="103"/>
                      </a:lnTo>
                      <a:lnTo>
                        <a:pt x="3579" y="104"/>
                      </a:lnTo>
                      <a:lnTo>
                        <a:pt x="3580" y="106"/>
                      </a:lnTo>
                      <a:lnTo>
                        <a:pt x="3582" y="107"/>
                      </a:lnTo>
                      <a:lnTo>
                        <a:pt x="3584" y="108"/>
                      </a:lnTo>
                      <a:lnTo>
                        <a:pt x="3585" y="109"/>
                      </a:lnTo>
                      <a:lnTo>
                        <a:pt x="3587" y="109"/>
                      </a:lnTo>
                      <a:lnTo>
                        <a:pt x="3589" y="108"/>
                      </a:lnTo>
                      <a:lnTo>
                        <a:pt x="3591" y="107"/>
                      </a:lnTo>
                      <a:lnTo>
                        <a:pt x="3592" y="105"/>
                      </a:lnTo>
                      <a:lnTo>
                        <a:pt x="3594" y="104"/>
                      </a:lnTo>
                      <a:lnTo>
                        <a:pt x="3596" y="103"/>
                      </a:lnTo>
                      <a:lnTo>
                        <a:pt x="3597" y="103"/>
                      </a:lnTo>
                      <a:lnTo>
                        <a:pt x="3599" y="103"/>
                      </a:lnTo>
                      <a:lnTo>
                        <a:pt x="3601" y="103"/>
                      </a:lnTo>
                      <a:lnTo>
                        <a:pt x="3603" y="104"/>
                      </a:lnTo>
                      <a:lnTo>
                        <a:pt x="3604" y="105"/>
                      </a:lnTo>
                      <a:lnTo>
                        <a:pt x="3606" y="105"/>
                      </a:lnTo>
                      <a:lnTo>
                        <a:pt x="3608" y="104"/>
                      </a:lnTo>
                      <a:lnTo>
                        <a:pt x="3609" y="103"/>
                      </a:lnTo>
                      <a:lnTo>
                        <a:pt x="3611" y="102"/>
                      </a:lnTo>
                      <a:lnTo>
                        <a:pt x="3613" y="100"/>
                      </a:lnTo>
                      <a:lnTo>
                        <a:pt x="3615" y="99"/>
                      </a:lnTo>
                      <a:lnTo>
                        <a:pt x="3616" y="99"/>
                      </a:lnTo>
                      <a:lnTo>
                        <a:pt x="3618" y="100"/>
                      </a:lnTo>
                      <a:lnTo>
                        <a:pt x="3619" y="102"/>
                      </a:lnTo>
                      <a:lnTo>
                        <a:pt x="3621" y="105"/>
                      </a:lnTo>
                      <a:lnTo>
                        <a:pt x="3623" y="109"/>
                      </a:lnTo>
                      <a:lnTo>
                        <a:pt x="3625" y="113"/>
                      </a:lnTo>
                      <a:lnTo>
                        <a:pt x="3627" y="116"/>
                      </a:lnTo>
                      <a:lnTo>
                        <a:pt x="3628" y="120"/>
                      </a:lnTo>
                      <a:lnTo>
                        <a:pt x="3630" y="121"/>
                      </a:lnTo>
                      <a:lnTo>
                        <a:pt x="3631" y="121"/>
                      </a:lnTo>
                      <a:lnTo>
                        <a:pt x="3633" y="120"/>
                      </a:lnTo>
                      <a:lnTo>
                        <a:pt x="3635" y="118"/>
                      </a:lnTo>
                      <a:lnTo>
                        <a:pt x="3637" y="115"/>
                      </a:lnTo>
                      <a:lnTo>
                        <a:pt x="3639" y="112"/>
                      </a:lnTo>
                      <a:lnTo>
                        <a:pt x="3640" y="110"/>
                      </a:lnTo>
                      <a:lnTo>
                        <a:pt x="3642" y="108"/>
                      </a:lnTo>
                      <a:lnTo>
                        <a:pt x="3643" y="108"/>
                      </a:lnTo>
                      <a:lnTo>
                        <a:pt x="3645" y="108"/>
                      </a:lnTo>
                      <a:lnTo>
                        <a:pt x="3647" y="110"/>
                      </a:lnTo>
                      <a:lnTo>
                        <a:pt x="3649" y="113"/>
                      </a:lnTo>
                      <a:lnTo>
                        <a:pt x="3650" y="116"/>
                      </a:lnTo>
                      <a:lnTo>
                        <a:pt x="3652" y="119"/>
                      </a:lnTo>
                      <a:lnTo>
                        <a:pt x="3654" y="122"/>
                      </a:lnTo>
                      <a:lnTo>
                        <a:pt x="3655" y="125"/>
                      </a:lnTo>
                      <a:lnTo>
                        <a:pt x="3657" y="126"/>
                      </a:lnTo>
                      <a:lnTo>
                        <a:pt x="3659" y="127"/>
                      </a:lnTo>
                      <a:lnTo>
                        <a:pt x="3661" y="126"/>
                      </a:lnTo>
                      <a:lnTo>
                        <a:pt x="3662" y="126"/>
                      </a:lnTo>
                      <a:lnTo>
                        <a:pt x="3664" y="125"/>
                      </a:lnTo>
                      <a:lnTo>
                        <a:pt x="3666" y="123"/>
                      </a:lnTo>
                      <a:lnTo>
                        <a:pt x="3667" y="123"/>
                      </a:lnTo>
                      <a:lnTo>
                        <a:pt x="3669" y="122"/>
                      </a:lnTo>
                      <a:lnTo>
                        <a:pt x="3671" y="122"/>
                      </a:lnTo>
                      <a:lnTo>
                        <a:pt x="3673" y="123"/>
                      </a:lnTo>
                      <a:lnTo>
                        <a:pt x="3674" y="125"/>
                      </a:lnTo>
                      <a:lnTo>
                        <a:pt x="3676" y="126"/>
                      </a:lnTo>
                      <a:lnTo>
                        <a:pt x="3678" y="128"/>
                      </a:lnTo>
                      <a:lnTo>
                        <a:pt x="3679" y="131"/>
                      </a:lnTo>
                      <a:lnTo>
                        <a:pt x="3681" y="133"/>
                      </a:lnTo>
                      <a:lnTo>
                        <a:pt x="3683" y="136"/>
                      </a:lnTo>
                      <a:lnTo>
                        <a:pt x="3685" y="138"/>
                      </a:lnTo>
                      <a:lnTo>
                        <a:pt x="3686" y="140"/>
                      </a:lnTo>
                      <a:lnTo>
                        <a:pt x="3688" y="142"/>
                      </a:lnTo>
                      <a:lnTo>
                        <a:pt x="3690" y="143"/>
                      </a:lnTo>
                      <a:lnTo>
                        <a:pt x="3691" y="144"/>
                      </a:lnTo>
                      <a:lnTo>
                        <a:pt x="3693" y="143"/>
                      </a:lnTo>
                      <a:lnTo>
                        <a:pt x="3695" y="141"/>
                      </a:lnTo>
                      <a:lnTo>
                        <a:pt x="3697" y="139"/>
                      </a:lnTo>
                      <a:lnTo>
                        <a:pt x="3698" y="136"/>
                      </a:lnTo>
                      <a:lnTo>
                        <a:pt x="3700" y="133"/>
                      </a:lnTo>
                      <a:lnTo>
                        <a:pt x="3702" y="130"/>
                      </a:lnTo>
                      <a:lnTo>
                        <a:pt x="3703" y="128"/>
                      </a:lnTo>
                      <a:lnTo>
                        <a:pt x="3705" y="126"/>
                      </a:lnTo>
                      <a:lnTo>
                        <a:pt x="3707" y="125"/>
                      </a:lnTo>
                      <a:lnTo>
                        <a:pt x="3709" y="125"/>
                      </a:lnTo>
                      <a:lnTo>
                        <a:pt x="3710" y="126"/>
                      </a:lnTo>
                      <a:lnTo>
                        <a:pt x="3712" y="127"/>
                      </a:lnTo>
                      <a:lnTo>
                        <a:pt x="3714" y="129"/>
                      </a:lnTo>
                      <a:lnTo>
                        <a:pt x="3715" y="131"/>
                      </a:lnTo>
                      <a:lnTo>
                        <a:pt x="3717" y="133"/>
                      </a:lnTo>
                      <a:lnTo>
                        <a:pt x="3719" y="134"/>
                      </a:lnTo>
                      <a:lnTo>
                        <a:pt x="3721" y="134"/>
                      </a:lnTo>
                      <a:lnTo>
                        <a:pt x="3722" y="133"/>
                      </a:lnTo>
                      <a:lnTo>
                        <a:pt x="3724" y="132"/>
                      </a:lnTo>
                      <a:lnTo>
                        <a:pt x="3726" y="130"/>
                      </a:lnTo>
                      <a:lnTo>
                        <a:pt x="3727" y="128"/>
                      </a:lnTo>
                      <a:lnTo>
                        <a:pt x="3729" y="126"/>
                      </a:lnTo>
                      <a:lnTo>
                        <a:pt x="3731" y="126"/>
                      </a:lnTo>
                      <a:lnTo>
                        <a:pt x="3733" y="126"/>
                      </a:lnTo>
                      <a:lnTo>
                        <a:pt x="3734" y="128"/>
                      </a:lnTo>
                      <a:lnTo>
                        <a:pt x="3736" y="130"/>
                      </a:lnTo>
                      <a:lnTo>
                        <a:pt x="3738" y="133"/>
                      </a:lnTo>
                      <a:lnTo>
                        <a:pt x="3739" y="135"/>
                      </a:lnTo>
                      <a:lnTo>
                        <a:pt x="3741" y="135"/>
                      </a:lnTo>
                      <a:lnTo>
                        <a:pt x="3743" y="135"/>
                      </a:lnTo>
                      <a:lnTo>
                        <a:pt x="3745" y="133"/>
                      </a:lnTo>
                      <a:lnTo>
                        <a:pt x="3746" y="129"/>
                      </a:lnTo>
                      <a:lnTo>
                        <a:pt x="3748" y="123"/>
                      </a:lnTo>
                      <a:lnTo>
                        <a:pt x="3750" y="118"/>
                      </a:lnTo>
                      <a:lnTo>
                        <a:pt x="3751" y="114"/>
                      </a:lnTo>
                      <a:lnTo>
                        <a:pt x="3753" y="110"/>
                      </a:lnTo>
                      <a:lnTo>
                        <a:pt x="3755" y="109"/>
                      </a:lnTo>
                      <a:lnTo>
                        <a:pt x="3757" y="109"/>
                      </a:lnTo>
                      <a:lnTo>
                        <a:pt x="3758" y="111"/>
                      </a:lnTo>
                      <a:lnTo>
                        <a:pt x="3760" y="114"/>
                      </a:lnTo>
                      <a:lnTo>
                        <a:pt x="3762" y="117"/>
                      </a:lnTo>
                      <a:lnTo>
                        <a:pt x="3763" y="119"/>
                      </a:lnTo>
                      <a:lnTo>
                        <a:pt x="3765" y="120"/>
                      </a:lnTo>
                      <a:lnTo>
                        <a:pt x="3767" y="118"/>
                      </a:lnTo>
                      <a:lnTo>
                        <a:pt x="3769" y="115"/>
                      </a:lnTo>
                      <a:lnTo>
                        <a:pt x="3770" y="111"/>
                      </a:lnTo>
                      <a:lnTo>
                        <a:pt x="3772" y="108"/>
                      </a:lnTo>
                      <a:lnTo>
                        <a:pt x="3774" y="104"/>
                      </a:lnTo>
                      <a:lnTo>
                        <a:pt x="3775" y="103"/>
                      </a:lnTo>
                      <a:lnTo>
                        <a:pt x="3777" y="104"/>
                      </a:lnTo>
                      <a:lnTo>
                        <a:pt x="3779" y="108"/>
                      </a:lnTo>
                      <a:lnTo>
                        <a:pt x="3780" y="112"/>
                      </a:lnTo>
                      <a:lnTo>
                        <a:pt x="3782" y="116"/>
                      </a:lnTo>
                      <a:lnTo>
                        <a:pt x="3784" y="120"/>
                      </a:lnTo>
                      <a:lnTo>
                        <a:pt x="3785" y="122"/>
                      </a:lnTo>
                      <a:lnTo>
                        <a:pt x="3787" y="122"/>
                      </a:lnTo>
                      <a:lnTo>
                        <a:pt x="3789" y="119"/>
                      </a:lnTo>
                      <a:lnTo>
                        <a:pt x="3791" y="115"/>
                      </a:lnTo>
                      <a:lnTo>
                        <a:pt x="3792" y="111"/>
                      </a:lnTo>
                      <a:lnTo>
                        <a:pt x="3794" y="107"/>
                      </a:lnTo>
                      <a:lnTo>
                        <a:pt x="3796" y="105"/>
                      </a:lnTo>
                      <a:lnTo>
                        <a:pt x="3797" y="104"/>
                      </a:lnTo>
                      <a:lnTo>
                        <a:pt x="3799" y="106"/>
                      </a:lnTo>
                      <a:lnTo>
                        <a:pt x="3801" y="109"/>
                      </a:lnTo>
                      <a:lnTo>
                        <a:pt x="3803" y="113"/>
                      </a:lnTo>
                      <a:lnTo>
                        <a:pt x="3804" y="115"/>
                      </a:lnTo>
                      <a:lnTo>
                        <a:pt x="3806" y="116"/>
                      </a:lnTo>
                      <a:lnTo>
                        <a:pt x="3808" y="116"/>
                      </a:lnTo>
                      <a:lnTo>
                        <a:pt x="3809" y="112"/>
                      </a:lnTo>
                      <a:lnTo>
                        <a:pt x="3811" y="107"/>
                      </a:lnTo>
                      <a:lnTo>
                        <a:pt x="3813" y="102"/>
                      </a:lnTo>
                      <a:lnTo>
                        <a:pt x="3814" y="96"/>
                      </a:lnTo>
                      <a:lnTo>
                        <a:pt x="3816" y="92"/>
                      </a:lnTo>
                      <a:lnTo>
                        <a:pt x="3818" y="90"/>
                      </a:lnTo>
                      <a:lnTo>
                        <a:pt x="3820" y="91"/>
                      </a:lnTo>
                      <a:lnTo>
                        <a:pt x="3821" y="96"/>
                      </a:lnTo>
                      <a:lnTo>
                        <a:pt x="3823" y="102"/>
                      </a:lnTo>
                      <a:lnTo>
                        <a:pt x="3825" y="109"/>
                      </a:lnTo>
                      <a:lnTo>
                        <a:pt x="3826" y="117"/>
                      </a:lnTo>
                      <a:lnTo>
                        <a:pt x="3828" y="124"/>
                      </a:lnTo>
                      <a:lnTo>
                        <a:pt x="3830" y="129"/>
                      </a:lnTo>
                      <a:lnTo>
                        <a:pt x="3832" y="132"/>
                      </a:lnTo>
                      <a:lnTo>
                        <a:pt x="3833" y="133"/>
                      </a:lnTo>
                      <a:lnTo>
                        <a:pt x="3835" y="132"/>
                      </a:lnTo>
                      <a:lnTo>
                        <a:pt x="3837" y="129"/>
                      </a:lnTo>
                      <a:lnTo>
                        <a:pt x="3838" y="126"/>
                      </a:lnTo>
                      <a:lnTo>
                        <a:pt x="3840" y="122"/>
                      </a:lnTo>
                      <a:lnTo>
                        <a:pt x="3842" y="120"/>
                      </a:lnTo>
                      <a:lnTo>
                        <a:pt x="3844" y="118"/>
                      </a:lnTo>
                      <a:lnTo>
                        <a:pt x="3845" y="117"/>
                      </a:lnTo>
                      <a:lnTo>
                        <a:pt x="3847" y="117"/>
                      </a:lnTo>
                      <a:lnTo>
                        <a:pt x="3849" y="118"/>
                      </a:lnTo>
                      <a:lnTo>
                        <a:pt x="3850" y="120"/>
                      </a:lnTo>
                      <a:lnTo>
                        <a:pt x="3852" y="121"/>
                      </a:lnTo>
                      <a:lnTo>
                        <a:pt x="3854" y="124"/>
                      </a:lnTo>
                      <a:lnTo>
                        <a:pt x="3856" y="126"/>
                      </a:lnTo>
                      <a:lnTo>
                        <a:pt x="3857" y="128"/>
                      </a:lnTo>
                      <a:lnTo>
                        <a:pt x="3859" y="129"/>
                      </a:lnTo>
                      <a:lnTo>
                        <a:pt x="3861" y="131"/>
                      </a:lnTo>
                      <a:lnTo>
                        <a:pt x="3862" y="132"/>
                      </a:lnTo>
                      <a:lnTo>
                        <a:pt x="3864" y="133"/>
                      </a:lnTo>
                      <a:lnTo>
                        <a:pt x="3866" y="134"/>
                      </a:lnTo>
                      <a:lnTo>
                        <a:pt x="3868" y="134"/>
                      </a:lnTo>
                      <a:lnTo>
                        <a:pt x="3869" y="134"/>
                      </a:lnTo>
                      <a:lnTo>
                        <a:pt x="3871" y="134"/>
                      </a:lnTo>
                      <a:lnTo>
                        <a:pt x="3873" y="133"/>
                      </a:lnTo>
                      <a:lnTo>
                        <a:pt x="3874" y="132"/>
                      </a:lnTo>
                      <a:lnTo>
                        <a:pt x="3876" y="131"/>
                      </a:lnTo>
                      <a:lnTo>
                        <a:pt x="3878" y="129"/>
                      </a:lnTo>
                      <a:lnTo>
                        <a:pt x="3880" y="127"/>
                      </a:lnTo>
                      <a:lnTo>
                        <a:pt x="3881" y="124"/>
                      </a:lnTo>
                      <a:lnTo>
                        <a:pt x="3883" y="122"/>
                      </a:lnTo>
                      <a:lnTo>
                        <a:pt x="3885" y="119"/>
                      </a:lnTo>
                      <a:lnTo>
                        <a:pt x="3886" y="117"/>
                      </a:lnTo>
                      <a:lnTo>
                        <a:pt x="3888" y="116"/>
                      </a:lnTo>
                      <a:lnTo>
                        <a:pt x="3890" y="115"/>
                      </a:lnTo>
                      <a:lnTo>
                        <a:pt x="3892" y="115"/>
                      </a:lnTo>
                      <a:lnTo>
                        <a:pt x="3893" y="115"/>
                      </a:lnTo>
                      <a:lnTo>
                        <a:pt x="3895" y="116"/>
                      </a:lnTo>
                      <a:lnTo>
                        <a:pt x="3897" y="116"/>
                      </a:lnTo>
                      <a:lnTo>
                        <a:pt x="3898" y="117"/>
                      </a:lnTo>
                      <a:lnTo>
                        <a:pt x="3900" y="117"/>
                      </a:lnTo>
                      <a:lnTo>
                        <a:pt x="3902" y="118"/>
                      </a:lnTo>
                      <a:lnTo>
                        <a:pt x="3904" y="118"/>
                      </a:lnTo>
                      <a:lnTo>
                        <a:pt x="3905" y="118"/>
                      </a:lnTo>
                      <a:lnTo>
                        <a:pt x="3907" y="119"/>
                      </a:lnTo>
                      <a:lnTo>
                        <a:pt x="3909" y="120"/>
                      </a:lnTo>
                      <a:lnTo>
                        <a:pt x="3910" y="121"/>
                      </a:lnTo>
                      <a:lnTo>
                        <a:pt x="3912" y="122"/>
                      </a:lnTo>
                      <a:lnTo>
                        <a:pt x="3914" y="124"/>
                      </a:lnTo>
                      <a:lnTo>
                        <a:pt x="3916" y="124"/>
                      </a:lnTo>
                      <a:lnTo>
                        <a:pt x="3917" y="123"/>
                      </a:lnTo>
                      <a:lnTo>
                        <a:pt x="3919" y="121"/>
                      </a:lnTo>
                      <a:lnTo>
                        <a:pt x="3920" y="118"/>
                      </a:lnTo>
                      <a:lnTo>
                        <a:pt x="3922" y="113"/>
                      </a:lnTo>
                      <a:lnTo>
                        <a:pt x="3924" y="109"/>
                      </a:lnTo>
                      <a:lnTo>
                        <a:pt x="3926" y="104"/>
                      </a:lnTo>
                      <a:lnTo>
                        <a:pt x="3928" y="101"/>
                      </a:lnTo>
                      <a:lnTo>
                        <a:pt x="3929" y="100"/>
                      </a:lnTo>
                      <a:lnTo>
                        <a:pt x="3931" y="100"/>
                      </a:lnTo>
                      <a:lnTo>
                        <a:pt x="3932" y="102"/>
                      </a:lnTo>
                      <a:lnTo>
                        <a:pt x="3934" y="106"/>
                      </a:lnTo>
                      <a:lnTo>
                        <a:pt x="3936" y="109"/>
                      </a:lnTo>
                      <a:lnTo>
                        <a:pt x="3938" y="113"/>
                      </a:lnTo>
                      <a:lnTo>
                        <a:pt x="3940" y="116"/>
                      </a:lnTo>
                      <a:lnTo>
                        <a:pt x="3941" y="117"/>
                      </a:lnTo>
                      <a:lnTo>
                        <a:pt x="3943" y="117"/>
                      </a:lnTo>
                      <a:lnTo>
                        <a:pt x="3944" y="116"/>
                      </a:lnTo>
                      <a:lnTo>
                        <a:pt x="3946" y="115"/>
                      </a:lnTo>
                      <a:lnTo>
                        <a:pt x="3948" y="114"/>
                      </a:lnTo>
                      <a:lnTo>
                        <a:pt x="3950" y="114"/>
                      </a:lnTo>
                      <a:lnTo>
                        <a:pt x="3952" y="115"/>
                      </a:lnTo>
                      <a:lnTo>
                        <a:pt x="3953" y="117"/>
                      </a:lnTo>
                      <a:lnTo>
                        <a:pt x="3955" y="119"/>
                      </a:lnTo>
                      <a:lnTo>
                        <a:pt x="3956" y="122"/>
                      </a:lnTo>
                      <a:lnTo>
                        <a:pt x="3958" y="123"/>
                      </a:lnTo>
                      <a:lnTo>
                        <a:pt x="3960" y="124"/>
                      </a:lnTo>
                      <a:lnTo>
                        <a:pt x="3962" y="123"/>
                      </a:lnTo>
                      <a:lnTo>
                        <a:pt x="3963" y="120"/>
                      </a:lnTo>
                      <a:lnTo>
                        <a:pt x="3965" y="117"/>
                      </a:lnTo>
                      <a:lnTo>
                        <a:pt x="3967" y="114"/>
                      </a:lnTo>
                      <a:lnTo>
                        <a:pt x="3968" y="112"/>
                      </a:lnTo>
                      <a:lnTo>
                        <a:pt x="3970" y="111"/>
                      </a:lnTo>
                      <a:lnTo>
                        <a:pt x="3972" y="112"/>
                      </a:lnTo>
                      <a:lnTo>
                        <a:pt x="3974" y="113"/>
                      </a:lnTo>
                      <a:lnTo>
                        <a:pt x="3975" y="116"/>
                      </a:lnTo>
                      <a:lnTo>
                        <a:pt x="3977" y="118"/>
                      </a:lnTo>
                      <a:lnTo>
                        <a:pt x="3979" y="119"/>
                      </a:lnTo>
                      <a:lnTo>
                        <a:pt x="3980" y="119"/>
                      </a:lnTo>
                      <a:lnTo>
                        <a:pt x="3982" y="117"/>
                      </a:lnTo>
                      <a:lnTo>
                        <a:pt x="3984" y="115"/>
                      </a:lnTo>
                      <a:lnTo>
                        <a:pt x="3986" y="112"/>
                      </a:lnTo>
                      <a:lnTo>
                        <a:pt x="3987" y="109"/>
                      </a:lnTo>
                      <a:lnTo>
                        <a:pt x="3989" y="108"/>
                      </a:lnTo>
                      <a:lnTo>
                        <a:pt x="3991" y="107"/>
                      </a:lnTo>
                      <a:lnTo>
                        <a:pt x="3992" y="108"/>
                      </a:lnTo>
                      <a:lnTo>
                        <a:pt x="3994" y="110"/>
                      </a:lnTo>
                      <a:lnTo>
                        <a:pt x="3996" y="112"/>
                      </a:lnTo>
                      <a:lnTo>
                        <a:pt x="3998" y="115"/>
                      </a:lnTo>
                      <a:lnTo>
                        <a:pt x="3999" y="117"/>
                      </a:lnTo>
                      <a:lnTo>
                        <a:pt x="4001" y="118"/>
                      </a:lnTo>
                      <a:lnTo>
                        <a:pt x="4003" y="118"/>
                      </a:lnTo>
                      <a:lnTo>
                        <a:pt x="4004" y="118"/>
                      </a:lnTo>
                      <a:lnTo>
                        <a:pt x="4006" y="117"/>
                      </a:lnTo>
                      <a:lnTo>
                        <a:pt x="4008" y="117"/>
                      </a:lnTo>
                      <a:lnTo>
                        <a:pt x="4010" y="118"/>
                      </a:lnTo>
                      <a:lnTo>
                        <a:pt x="4011" y="120"/>
                      </a:lnTo>
                      <a:lnTo>
                        <a:pt x="4013" y="122"/>
                      </a:lnTo>
                      <a:lnTo>
                        <a:pt x="4015" y="125"/>
                      </a:lnTo>
                      <a:lnTo>
                        <a:pt x="4016" y="127"/>
                      </a:lnTo>
                      <a:lnTo>
                        <a:pt x="4018" y="128"/>
                      </a:lnTo>
                      <a:lnTo>
                        <a:pt x="4020" y="128"/>
                      </a:lnTo>
                      <a:lnTo>
                        <a:pt x="4021" y="127"/>
                      </a:lnTo>
                      <a:lnTo>
                        <a:pt x="4023" y="124"/>
                      </a:lnTo>
                      <a:lnTo>
                        <a:pt x="4025" y="120"/>
                      </a:lnTo>
                      <a:lnTo>
                        <a:pt x="4027" y="117"/>
                      </a:lnTo>
                      <a:lnTo>
                        <a:pt x="4028" y="114"/>
                      </a:lnTo>
                      <a:lnTo>
                        <a:pt x="4030" y="112"/>
                      </a:lnTo>
                      <a:lnTo>
                        <a:pt x="4032" y="111"/>
                      </a:lnTo>
                      <a:lnTo>
                        <a:pt x="4033" y="113"/>
                      </a:lnTo>
                      <a:lnTo>
                        <a:pt x="4035" y="115"/>
                      </a:lnTo>
                      <a:lnTo>
                        <a:pt x="4037" y="118"/>
                      </a:lnTo>
                      <a:lnTo>
                        <a:pt x="4039" y="121"/>
                      </a:lnTo>
                      <a:lnTo>
                        <a:pt x="4040" y="124"/>
                      </a:lnTo>
                      <a:lnTo>
                        <a:pt x="4042" y="126"/>
                      </a:lnTo>
                      <a:lnTo>
                        <a:pt x="4044" y="126"/>
                      </a:lnTo>
                      <a:lnTo>
                        <a:pt x="4045" y="126"/>
                      </a:lnTo>
                      <a:lnTo>
                        <a:pt x="4047" y="125"/>
                      </a:lnTo>
                      <a:lnTo>
                        <a:pt x="4049" y="123"/>
                      </a:lnTo>
                      <a:lnTo>
                        <a:pt x="4051" y="121"/>
                      </a:lnTo>
                      <a:lnTo>
                        <a:pt x="4052" y="119"/>
                      </a:lnTo>
                      <a:lnTo>
                        <a:pt x="4054" y="117"/>
                      </a:lnTo>
                      <a:lnTo>
                        <a:pt x="4056" y="116"/>
                      </a:lnTo>
                      <a:lnTo>
                        <a:pt x="4057" y="115"/>
                      </a:lnTo>
                      <a:lnTo>
                        <a:pt x="4059" y="114"/>
                      </a:lnTo>
                      <a:lnTo>
                        <a:pt x="4061" y="113"/>
                      </a:lnTo>
                      <a:lnTo>
                        <a:pt x="4063" y="112"/>
                      </a:lnTo>
                      <a:lnTo>
                        <a:pt x="4064" y="111"/>
                      </a:lnTo>
                      <a:lnTo>
                        <a:pt x="4066" y="109"/>
                      </a:lnTo>
                      <a:lnTo>
                        <a:pt x="4067" y="108"/>
                      </a:lnTo>
                      <a:lnTo>
                        <a:pt x="4069" y="106"/>
                      </a:lnTo>
                      <a:lnTo>
                        <a:pt x="4071" y="104"/>
                      </a:lnTo>
                      <a:lnTo>
                        <a:pt x="4073" y="103"/>
                      </a:lnTo>
                      <a:lnTo>
                        <a:pt x="4075" y="102"/>
                      </a:lnTo>
                      <a:lnTo>
                        <a:pt x="4076" y="101"/>
                      </a:lnTo>
                      <a:lnTo>
                        <a:pt x="4078" y="101"/>
                      </a:lnTo>
                      <a:lnTo>
                        <a:pt x="4079" y="100"/>
                      </a:lnTo>
                      <a:lnTo>
                        <a:pt x="4081" y="100"/>
                      </a:lnTo>
                      <a:lnTo>
                        <a:pt x="4083" y="100"/>
                      </a:lnTo>
                      <a:lnTo>
                        <a:pt x="4085" y="99"/>
                      </a:lnTo>
                      <a:lnTo>
                        <a:pt x="4086" y="99"/>
                      </a:lnTo>
                      <a:lnTo>
                        <a:pt x="4088" y="100"/>
                      </a:lnTo>
                      <a:lnTo>
                        <a:pt x="4090" y="100"/>
                      </a:lnTo>
                      <a:lnTo>
                        <a:pt x="4091" y="101"/>
                      </a:lnTo>
                      <a:lnTo>
                        <a:pt x="4093" y="102"/>
                      </a:lnTo>
                      <a:lnTo>
                        <a:pt x="4095" y="103"/>
                      </a:lnTo>
                      <a:lnTo>
                        <a:pt x="4097" y="103"/>
                      </a:lnTo>
                      <a:lnTo>
                        <a:pt x="4098" y="103"/>
                      </a:lnTo>
                      <a:lnTo>
                        <a:pt x="4100" y="101"/>
                      </a:lnTo>
                      <a:lnTo>
                        <a:pt x="4102" y="99"/>
                      </a:lnTo>
                      <a:lnTo>
                        <a:pt x="4103" y="96"/>
                      </a:lnTo>
                      <a:lnTo>
                        <a:pt x="4105" y="93"/>
                      </a:lnTo>
                      <a:lnTo>
                        <a:pt x="4107" y="89"/>
                      </a:lnTo>
                      <a:lnTo>
                        <a:pt x="4109" y="84"/>
                      </a:lnTo>
                      <a:lnTo>
                        <a:pt x="4110" y="80"/>
                      </a:lnTo>
                      <a:lnTo>
                        <a:pt x="4112" y="76"/>
                      </a:lnTo>
                      <a:lnTo>
                        <a:pt x="4114" y="72"/>
                      </a:lnTo>
                      <a:lnTo>
                        <a:pt x="4115" y="69"/>
                      </a:lnTo>
                      <a:lnTo>
                        <a:pt x="4117" y="66"/>
                      </a:lnTo>
                      <a:lnTo>
                        <a:pt x="4119" y="63"/>
                      </a:lnTo>
                      <a:lnTo>
                        <a:pt x="4121" y="61"/>
                      </a:lnTo>
                      <a:lnTo>
                        <a:pt x="4122" y="59"/>
                      </a:lnTo>
                      <a:lnTo>
                        <a:pt x="4124" y="57"/>
                      </a:lnTo>
                      <a:lnTo>
                        <a:pt x="4126" y="55"/>
                      </a:lnTo>
                      <a:lnTo>
                        <a:pt x="4127" y="54"/>
                      </a:lnTo>
                      <a:lnTo>
                        <a:pt x="4129" y="54"/>
                      </a:lnTo>
                      <a:lnTo>
                        <a:pt x="4131" y="55"/>
                      </a:lnTo>
                      <a:lnTo>
                        <a:pt x="4133" y="57"/>
                      </a:lnTo>
                      <a:lnTo>
                        <a:pt x="4134" y="59"/>
                      </a:lnTo>
                      <a:lnTo>
                        <a:pt x="4136" y="62"/>
                      </a:lnTo>
                      <a:lnTo>
                        <a:pt x="4138" y="66"/>
                      </a:lnTo>
                      <a:lnTo>
                        <a:pt x="4139" y="70"/>
                      </a:lnTo>
                      <a:lnTo>
                        <a:pt x="4141" y="73"/>
                      </a:lnTo>
                      <a:lnTo>
                        <a:pt x="4143" y="77"/>
                      </a:lnTo>
                      <a:lnTo>
                        <a:pt x="4145" y="79"/>
                      </a:lnTo>
                      <a:lnTo>
                        <a:pt x="4146" y="81"/>
                      </a:lnTo>
                      <a:lnTo>
                        <a:pt x="4148" y="82"/>
                      </a:lnTo>
                      <a:lnTo>
                        <a:pt x="4150" y="82"/>
                      </a:lnTo>
                      <a:lnTo>
                        <a:pt x="4151" y="81"/>
                      </a:lnTo>
                      <a:lnTo>
                        <a:pt x="4153" y="79"/>
                      </a:lnTo>
                      <a:lnTo>
                        <a:pt x="4155" y="77"/>
                      </a:lnTo>
                      <a:lnTo>
                        <a:pt x="4157" y="74"/>
                      </a:lnTo>
                      <a:lnTo>
                        <a:pt x="4158" y="71"/>
                      </a:lnTo>
                      <a:lnTo>
                        <a:pt x="4160" y="69"/>
                      </a:lnTo>
                      <a:lnTo>
                        <a:pt x="4162" y="67"/>
                      </a:lnTo>
                      <a:lnTo>
                        <a:pt x="4163" y="67"/>
                      </a:lnTo>
                      <a:lnTo>
                        <a:pt x="4165" y="68"/>
                      </a:lnTo>
                      <a:lnTo>
                        <a:pt x="4167" y="70"/>
                      </a:lnTo>
                      <a:lnTo>
                        <a:pt x="4169" y="74"/>
                      </a:lnTo>
                      <a:lnTo>
                        <a:pt x="4170" y="78"/>
                      </a:lnTo>
                      <a:lnTo>
                        <a:pt x="4172" y="82"/>
                      </a:lnTo>
                      <a:lnTo>
                        <a:pt x="4174" y="85"/>
                      </a:lnTo>
                      <a:lnTo>
                        <a:pt x="4175" y="86"/>
                      </a:lnTo>
                      <a:lnTo>
                        <a:pt x="4177" y="86"/>
                      </a:lnTo>
                      <a:lnTo>
                        <a:pt x="4179" y="85"/>
                      </a:lnTo>
                      <a:lnTo>
                        <a:pt x="4181" y="83"/>
                      </a:lnTo>
                      <a:lnTo>
                        <a:pt x="4182" y="81"/>
                      </a:lnTo>
                      <a:lnTo>
                        <a:pt x="4184" y="80"/>
                      </a:lnTo>
                      <a:lnTo>
                        <a:pt x="4186" y="80"/>
                      </a:lnTo>
                      <a:lnTo>
                        <a:pt x="4187" y="81"/>
                      </a:lnTo>
                      <a:lnTo>
                        <a:pt x="4189" y="84"/>
                      </a:lnTo>
                      <a:lnTo>
                        <a:pt x="4191" y="88"/>
                      </a:lnTo>
                      <a:lnTo>
                        <a:pt x="4193" y="93"/>
                      </a:lnTo>
                      <a:lnTo>
                        <a:pt x="4194" y="98"/>
                      </a:lnTo>
                      <a:lnTo>
                        <a:pt x="4196" y="101"/>
                      </a:lnTo>
                      <a:lnTo>
                        <a:pt x="4198" y="103"/>
                      </a:lnTo>
                      <a:lnTo>
                        <a:pt x="4199" y="103"/>
                      </a:lnTo>
                      <a:lnTo>
                        <a:pt x="4201" y="102"/>
                      </a:lnTo>
                      <a:lnTo>
                        <a:pt x="4203" y="100"/>
                      </a:lnTo>
                      <a:lnTo>
                        <a:pt x="4205" y="97"/>
                      </a:lnTo>
                      <a:lnTo>
                        <a:pt x="4206" y="95"/>
                      </a:lnTo>
                      <a:lnTo>
                        <a:pt x="4208" y="93"/>
                      </a:lnTo>
                      <a:lnTo>
                        <a:pt x="4210" y="92"/>
                      </a:lnTo>
                      <a:lnTo>
                        <a:pt x="4211" y="92"/>
                      </a:lnTo>
                      <a:lnTo>
                        <a:pt x="4213" y="92"/>
                      </a:lnTo>
                      <a:lnTo>
                        <a:pt x="4215" y="91"/>
                      </a:lnTo>
                      <a:lnTo>
                        <a:pt x="4217" y="90"/>
                      </a:lnTo>
                      <a:lnTo>
                        <a:pt x="4218" y="89"/>
                      </a:lnTo>
                      <a:lnTo>
                        <a:pt x="4220" y="86"/>
                      </a:lnTo>
                      <a:lnTo>
                        <a:pt x="4221" y="83"/>
                      </a:lnTo>
                      <a:lnTo>
                        <a:pt x="4223" y="80"/>
                      </a:lnTo>
                      <a:lnTo>
                        <a:pt x="4225" y="78"/>
                      </a:lnTo>
                      <a:lnTo>
                        <a:pt x="4227" y="77"/>
                      </a:lnTo>
                      <a:lnTo>
                        <a:pt x="4228" y="77"/>
                      </a:lnTo>
                      <a:lnTo>
                        <a:pt x="4230" y="78"/>
                      </a:lnTo>
                      <a:lnTo>
                        <a:pt x="4232" y="81"/>
                      </a:lnTo>
                      <a:lnTo>
                        <a:pt x="4233" y="83"/>
                      </a:lnTo>
                      <a:lnTo>
                        <a:pt x="4235" y="86"/>
                      </a:lnTo>
                      <a:lnTo>
                        <a:pt x="4237" y="87"/>
                      </a:lnTo>
                      <a:lnTo>
                        <a:pt x="4239" y="87"/>
                      </a:lnTo>
                      <a:lnTo>
                        <a:pt x="4240" y="85"/>
                      </a:lnTo>
                      <a:lnTo>
                        <a:pt x="4242" y="82"/>
                      </a:lnTo>
                      <a:lnTo>
                        <a:pt x="4244" y="79"/>
                      </a:lnTo>
                      <a:lnTo>
                        <a:pt x="4245" y="75"/>
                      </a:lnTo>
                      <a:lnTo>
                        <a:pt x="4247" y="72"/>
                      </a:lnTo>
                      <a:lnTo>
                        <a:pt x="4249" y="70"/>
                      </a:lnTo>
                      <a:lnTo>
                        <a:pt x="4251" y="68"/>
                      </a:lnTo>
                      <a:lnTo>
                        <a:pt x="4252" y="68"/>
                      </a:lnTo>
                      <a:lnTo>
                        <a:pt x="4254" y="68"/>
                      </a:lnTo>
                      <a:lnTo>
                        <a:pt x="4256" y="69"/>
                      </a:lnTo>
                      <a:lnTo>
                        <a:pt x="4257" y="69"/>
                      </a:lnTo>
                      <a:lnTo>
                        <a:pt x="4259" y="69"/>
                      </a:lnTo>
                      <a:lnTo>
                        <a:pt x="4261" y="67"/>
                      </a:lnTo>
                      <a:lnTo>
                        <a:pt x="4263" y="66"/>
                      </a:lnTo>
                      <a:lnTo>
                        <a:pt x="4264" y="64"/>
                      </a:lnTo>
                      <a:lnTo>
                        <a:pt x="4266" y="63"/>
                      </a:lnTo>
                      <a:lnTo>
                        <a:pt x="4268" y="62"/>
                      </a:lnTo>
                      <a:lnTo>
                        <a:pt x="4269" y="62"/>
                      </a:lnTo>
                      <a:lnTo>
                        <a:pt x="4271" y="64"/>
                      </a:lnTo>
                      <a:lnTo>
                        <a:pt x="4273" y="66"/>
                      </a:lnTo>
                      <a:lnTo>
                        <a:pt x="4274" y="70"/>
                      </a:lnTo>
                      <a:lnTo>
                        <a:pt x="4275" y="71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3" name="Freeform 119">
                  <a:extLst>
                    <a:ext uri="{FF2B5EF4-FFF2-40B4-BE49-F238E27FC236}">
                      <a16:creationId xmlns:a16="http://schemas.microsoft.com/office/drawing/2014/main" id="{1ABA6B05-EA57-41B1-A3C6-3193AE0BC0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3811587"/>
                  <a:ext cx="2484000" cy="423863"/>
                </a:xfrm>
                <a:custGeom>
                  <a:avLst/>
                  <a:gdLst>
                    <a:gd name="T0" fmla="*/ 67 w 4275"/>
                    <a:gd name="T1" fmla="*/ 136 h 267"/>
                    <a:gd name="T2" fmla="*/ 135 w 4275"/>
                    <a:gd name="T3" fmla="*/ 177 h 267"/>
                    <a:gd name="T4" fmla="*/ 203 w 4275"/>
                    <a:gd name="T5" fmla="*/ 170 h 267"/>
                    <a:gd name="T6" fmla="*/ 272 w 4275"/>
                    <a:gd name="T7" fmla="*/ 209 h 267"/>
                    <a:gd name="T8" fmla="*/ 340 w 4275"/>
                    <a:gd name="T9" fmla="*/ 189 h 267"/>
                    <a:gd name="T10" fmla="*/ 408 w 4275"/>
                    <a:gd name="T11" fmla="*/ 173 h 267"/>
                    <a:gd name="T12" fmla="*/ 477 w 4275"/>
                    <a:gd name="T13" fmla="*/ 135 h 267"/>
                    <a:gd name="T14" fmla="*/ 545 w 4275"/>
                    <a:gd name="T15" fmla="*/ 160 h 267"/>
                    <a:gd name="T16" fmla="*/ 614 w 4275"/>
                    <a:gd name="T17" fmla="*/ 158 h 267"/>
                    <a:gd name="T18" fmla="*/ 682 w 4275"/>
                    <a:gd name="T19" fmla="*/ 157 h 267"/>
                    <a:gd name="T20" fmla="*/ 750 w 4275"/>
                    <a:gd name="T21" fmla="*/ 161 h 267"/>
                    <a:gd name="T22" fmla="*/ 819 w 4275"/>
                    <a:gd name="T23" fmla="*/ 132 h 267"/>
                    <a:gd name="T24" fmla="*/ 887 w 4275"/>
                    <a:gd name="T25" fmla="*/ 116 h 267"/>
                    <a:gd name="T26" fmla="*/ 956 w 4275"/>
                    <a:gd name="T27" fmla="*/ 109 h 267"/>
                    <a:gd name="T28" fmla="*/ 1024 w 4275"/>
                    <a:gd name="T29" fmla="*/ 2 h 267"/>
                    <a:gd name="T30" fmla="*/ 1092 w 4275"/>
                    <a:gd name="T31" fmla="*/ 9 h 267"/>
                    <a:gd name="T32" fmla="*/ 1161 w 4275"/>
                    <a:gd name="T33" fmla="*/ 158 h 267"/>
                    <a:gd name="T34" fmla="*/ 1229 w 4275"/>
                    <a:gd name="T35" fmla="*/ 57 h 267"/>
                    <a:gd name="T36" fmla="*/ 1298 w 4275"/>
                    <a:gd name="T37" fmla="*/ 41 h 267"/>
                    <a:gd name="T38" fmla="*/ 1366 w 4275"/>
                    <a:gd name="T39" fmla="*/ 23 h 267"/>
                    <a:gd name="T40" fmla="*/ 1435 w 4275"/>
                    <a:gd name="T41" fmla="*/ 81 h 267"/>
                    <a:gd name="T42" fmla="*/ 1503 w 4275"/>
                    <a:gd name="T43" fmla="*/ 53 h 267"/>
                    <a:gd name="T44" fmla="*/ 1571 w 4275"/>
                    <a:gd name="T45" fmla="*/ 65 h 267"/>
                    <a:gd name="T46" fmla="*/ 1640 w 4275"/>
                    <a:gd name="T47" fmla="*/ 60 h 267"/>
                    <a:gd name="T48" fmla="*/ 1708 w 4275"/>
                    <a:gd name="T49" fmla="*/ 53 h 267"/>
                    <a:gd name="T50" fmla="*/ 1776 w 4275"/>
                    <a:gd name="T51" fmla="*/ 53 h 267"/>
                    <a:gd name="T52" fmla="*/ 1845 w 4275"/>
                    <a:gd name="T53" fmla="*/ 51 h 267"/>
                    <a:gd name="T54" fmla="*/ 1913 w 4275"/>
                    <a:gd name="T55" fmla="*/ 73 h 267"/>
                    <a:gd name="T56" fmla="*/ 1982 w 4275"/>
                    <a:gd name="T57" fmla="*/ 100 h 267"/>
                    <a:gd name="T58" fmla="*/ 2050 w 4275"/>
                    <a:gd name="T59" fmla="*/ 212 h 267"/>
                    <a:gd name="T60" fmla="*/ 2118 w 4275"/>
                    <a:gd name="T61" fmla="*/ 157 h 267"/>
                    <a:gd name="T62" fmla="*/ 2187 w 4275"/>
                    <a:gd name="T63" fmla="*/ 148 h 267"/>
                    <a:gd name="T64" fmla="*/ 2255 w 4275"/>
                    <a:gd name="T65" fmla="*/ 141 h 267"/>
                    <a:gd name="T66" fmla="*/ 2323 w 4275"/>
                    <a:gd name="T67" fmla="*/ 168 h 267"/>
                    <a:gd name="T68" fmla="*/ 2392 w 4275"/>
                    <a:gd name="T69" fmla="*/ 135 h 267"/>
                    <a:gd name="T70" fmla="*/ 2460 w 4275"/>
                    <a:gd name="T71" fmla="*/ 142 h 267"/>
                    <a:gd name="T72" fmla="*/ 2529 w 4275"/>
                    <a:gd name="T73" fmla="*/ 80 h 267"/>
                    <a:gd name="T74" fmla="*/ 2597 w 4275"/>
                    <a:gd name="T75" fmla="*/ 104 h 267"/>
                    <a:gd name="T76" fmla="*/ 2665 w 4275"/>
                    <a:gd name="T77" fmla="*/ 136 h 267"/>
                    <a:gd name="T78" fmla="*/ 2734 w 4275"/>
                    <a:gd name="T79" fmla="*/ 106 h 267"/>
                    <a:gd name="T80" fmla="*/ 2802 w 4275"/>
                    <a:gd name="T81" fmla="*/ 154 h 267"/>
                    <a:gd name="T82" fmla="*/ 2871 w 4275"/>
                    <a:gd name="T83" fmla="*/ 172 h 267"/>
                    <a:gd name="T84" fmla="*/ 2939 w 4275"/>
                    <a:gd name="T85" fmla="*/ 194 h 267"/>
                    <a:gd name="T86" fmla="*/ 3008 w 4275"/>
                    <a:gd name="T87" fmla="*/ 201 h 267"/>
                    <a:gd name="T88" fmla="*/ 3076 w 4275"/>
                    <a:gd name="T89" fmla="*/ 183 h 267"/>
                    <a:gd name="T90" fmla="*/ 3144 w 4275"/>
                    <a:gd name="T91" fmla="*/ 215 h 267"/>
                    <a:gd name="T92" fmla="*/ 3213 w 4275"/>
                    <a:gd name="T93" fmla="*/ 191 h 267"/>
                    <a:gd name="T94" fmla="*/ 3281 w 4275"/>
                    <a:gd name="T95" fmla="*/ 205 h 267"/>
                    <a:gd name="T96" fmla="*/ 3349 w 4275"/>
                    <a:gd name="T97" fmla="*/ 220 h 267"/>
                    <a:gd name="T98" fmla="*/ 3418 w 4275"/>
                    <a:gd name="T99" fmla="*/ 262 h 267"/>
                    <a:gd name="T100" fmla="*/ 3486 w 4275"/>
                    <a:gd name="T101" fmla="*/ 233 h 267"/>
                    <a:gd name="T102" fmla="*/ 3555 w 4275"/>
                    <a:gd name="T103" fmla="*/ 196 h 267"/>
                    <a:gd name="T104" fmla="*/ 3623 w 4275"/>
                    <a:gd name="T105" fmla="*/ 201 h 267"/>
                    <a:gd name="T106" fmla="*/ 3691 w 4275"/>
                    <a:gd name="T107" fmla="*/ 237 h 267"/>
                    <a:gd name="T108" fmla="*/ 3760 w 4275"/>
                    <a:gd name="T109" fmla="*/ 214 h 267"/>
                    <a:gd name="T110" fmla="*/ 3828 w 4275"/>
                    <a:gd name="T111" fmla="*/ 231 h 267"/>
                    <a:gd name="T112" fmla="*/ 3897 w 4275"/>
                    <a:gd name="T113" fmla="*/ 251 h 267"/>
                    <a:gd name="T114" fmla="*/ 3965 w 4275"/>
                    <a:gd name="T115" fmla="*/ 230 h 267"/>
                    <a:gd name="T116" fmla="*/ 4033 w 4275"/>
                    <a:gd name="T117" fmla="*/ 244 h 267"/>
                    <a:gd name="T118" fmla="*/ 4102 w 4275"/>
                    <a:gd name="T119" fmla="*/ 92 h 267"/>
                    <a:gd name="T120" fmla="*/ 4170 w 4275"/>
                    <a:gd name="T121" fmla="*/ 105 h 267"/>
                    <a:gd name="T122" fmla="*/ 4239 w 4275"/>
                    <a:gd name="T123" fmla="*/ 108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67">
                      <a:moveTo>
                        <a:pt x="0" y="148"/>
                      </a:moveTo>
                      <a:lnTo>
                        <a:pt x="1" y="147"/>
                      </a:lnTo>
                      <a:lnTo>
                        <a:pt x="3" y="144"/>
                      </a:lnTo>
                      <a:lnTo>
                        <a:pt x="5" y="140"/>
                      </a:lnTo>
                      <a:lnTo>
                        <a:pt x="7" y="136"/>
                      </a:lnTo>
                      <a:lnTo>
                        <a:pt x="8" y="132"/>
                      </a:lnTo>
                      <a:lnTo>
                        <a:pt x="10" y="128"/>
                      </a:lnTo>
                      <a:lnTo>
                        <a:pt x="12" y="125"/>
                      </a:lnTo>
                      <a:lnTo>
                        <a:pt x="13" y="122"/>
                      </a:lnTo>
                      <a:lnTo>
                        <a:pt x="15" y="119"/>
                      </a:lnTo>
                      <a:lnTo>
                        <a:pt x="17" y="117"/>
                      </a:lnTo>
                      <a:lnTo>
                        <a:pt x="19" y="114"/>
                      </a:lnTo>
                      <a:lnTo>
                        <a:pt x="20" y="111"/>
                      </a:lnTo>
                      <a:lnTo>
                        <a:pt x="22" y="109"/>
                      </a:lnTo>
                      <a:lnTo>
                        <a:pt x="24" y="107"/>
                      </a:lnTo>
                      <a:lnTo>
                        <a:pt x="25" y="107"/>
                      </a:lnTo>
                      <a:lnTo>
                        <a:pt x="27" y="109"/>
                      </a:lnTo>
                      <a:lnTo>
                        <a:pt x="29" y="113"/>
                      </a:lnTo>
                      <a:lnTo>
                        <a:pt x="31" y="118"/>
                      </a:lnTo>
                      <a:lnTo>
                        <a:pt x="32" y="124"/>
                      </a:lnTo>
                      <a:lnTo>
                        <a:pt x="34" y="129"/>
                      </a:lnTo>
                      <a:lnTo>
                        <a:pt x="36" y="134"/>
                      </a:lnTo>
                      <a:lnTo>
                        <a:pt x="37" y="137"/>
                      </a:lnTo>
                      <a:lnTo>
                        <a:pt x="39" y="138"/>
                      </a:lnTo>
                      <a:lnTo>
                        <a:pt x="41" y="137"/>
                      </a:lnTo>
                      <a:lnTo>
                        <a:pt x="43" y="134"/>
                      </a:lnTo>
                      <a:lnTo>
                        <a:pt x="44" y="131"/>
                      </a:lnTo>
                      <a:lnTo>
                        <a:pt x="46" y="128"/>
                      </a:lnTo>
                      <a:lnTo>
                        <a:pt x="48" y="125"/>
                      </a:lnTo>
                      <a:lnTo>
                        <a:pt x="49" y="124"/>
                      </a:lnTo>
                      <a:lnTo>
                        <a:pt x="51" y="125"/>
                      </a:lnTo>
                      <a:lnTo>
                        <a:pt x="53" y="126"/>
                      </a:lnTo>
                      <a:lnTo>
                        <a:pt x="55" y="128"/>
                      </a:lnTo>
                      <a:lnTo>
                        <a:pt x="56" y="131"/>
                      </a:lnTo>
                      <a:lnTo>
                        <a:pt x="58" y="132"/>
                      </a:lnTo>
                      <a:lnTo>
                        <a:pt x="60" y="134"/>
                      </a:lnTo>
                      <a:lnTo>
                        <a:pt x="61" y="134"/>
                      </a:lnTo>
                      <a:lnTo>
                        <a:pt x="63" y="134"/>
                      </a:lnTo>
                      <a:lnTo>
                        <a:pt x="65" y="135"/>
                      </a:lnTo>
                      <a:lnTo>
                        <a:pt x="67" y="136"/>
                      </a:lnTo>
                      <a:lnTo>
                        <a:pt x="68" y="139"/>
                      </a:lnTo>
                      <a:lnTo>
                        <a:pt x="70" y="142"/>
                      </a:lnTo>
                      <a:lnTo>
                        <a:pt x="72" y="146"/>
                      </a:lnTo>
                      <a:lnTo>
                        <a:pt x="73" y="150"/>
                      </a:lnTo>
                      <a:lnTo>
                        <a:pt x="75" y="153"/>
                      </a:lnTo>
                      <a:lnTo>
                        <a:pt x="77" y="154"/>
                      </a:lnTo>
                      <a:lnTo>
                        <a:pt x="79" y="154"/>
                      </a:lnTo>
                      <a:lnTo>
                        <a:pt x="80" y="152"/>
                      </a:lnTo>
                      <a:lnTo>
                        <a:pt x="82" y="148"/>
                      </a:lnTo>
                      <a:lnTo>
                        <a:pt x="84" y="144"/>
                      </a:lnTo>
                      <a:lnTo>
                        <a:pt x="85" y="141"/>
                      </a:lnTo>
                      <a:lnTo>
                        <a:pt x="87" y="138"/>
                      </a:lnTo>
                      <a:lnTo>
                        <a:pt x="89" y="137"/>
                      </a:lnTo>
                      <a:lnTo>
                        <a:pt x="91" y="138"/>
                      </a:lnTo>
                      <a:lnTo>
                        <a:pt x="92" y="140"/>
                      </a:lnTo>
                      <a:lnTo>
                        <a:pt x="94" y="144"/>
                      </a:lnTo>
                      <a:lnTo>
                        <a:pt x="96" y="148"/>
                      </a:lnTo>
                      <a:lnTo>
                        <a:pt x="97" y="152"/>
                      </a:lnTo>
                      <a:lnTo>
                        <a:pt x="99" y="156"/>
                      </a:lnTo>
                      <a:lnTo>
                        <a:pt x="101" y="159"/>
                      </a:lnTo>
                      <a:lnTo>
                        <a:pt x="103" y="161"/>
                      </a:lnTo>
                      <a:lnTo>
                        <a:pt x="104" y="163"/>
                      </a:lnTo>
                      <a:lnTo>
                        <a:pt x="106" y="164"/>
                      </a:lnTo>
                      <a:lnTo>
                        <a:pt x="107" y="165"/>
                      </a:lnTo>
                      <a:lnTo>
                        <a:pt x="109" y="165"/>
                      </a:lnTo>
                      <a:lnTo>
                        <a:pt x="111" y="164"/>
                      </a:lnTo>
                      <a:lnTo>
                        <a:pt x="113" y="163"/>
                      </a:lnTo>
                      <a:lnTo>
                        <a:pt x="114" y="161"/>
                      </a:lnTo>
                      <a:lnTo>
                        <a:pt x="116" y="159"/>
                      </a:lnTo>
                      <a:lnTo>
                        <a:pt x="118" y="157"/>
                      </a:lnTo>
                      <a:lnTo>
                        <a:pt x="119" y="155"/>
                      </a:lnTo>
                      <a:lnTo>
                        <a:pt x="121" y="153"/>
                      </a:lnTo>
                      <a:lnTo>
                        <a:pt x="123" y="153"/>
                      </a:lnTo>
                      <a:lnTo>
                        <a:pt x="125" y="154"/>
                      </a:lnTo>
                      <a:lnTo>
                        <a:pt x="126" y="157"/>
                      </a:lnTo>
                      <a:lnTo>
                        <a:pt x="128" y="161"/>
                      </a:lnTo>
                      <a:lnTo>
                        <a:pt x="130" y="166"/>
                      </a:lnTo>
                      <a:lnTo>
                        <a:pt x="131" y="170"/>
                      </a:lnTo>
                      <a:lnTo>
                        <a:pt x="133" y="174"/>
                      </a:lnTo>
                      <a:lnTo>
                        <a:pt x="135" y="177"/>
                      </a:lnTo>
                      <a:lnTo>
                        <a:pt x="137" y="178"/>
                      </a:lnTo>
                      <a:lnTo>
                        <a:pt x="138" y="178"/>
                      </a:lnTo>
                      <a:lnTo>
                        <a:pt x="140" y="175"/>
                      </a:lnTo>
                      <a:lnTo>
                        <a:pt x="142" y="171"/>
                      </a:lnTo>
                      <a:lnTo>
                        <a:pt x="143" y="166"/>
                      </a:lnTo>
                      <a:lnTo>
                        <a:pt x="145" y="161"/>
                      </a:lnTo>
                      <a:lnTo>
                        <a:pt x="147" y="156"/>
                      </a:lnTo>
                      <a:lnTo>
                        <a:pt x="149" y="153"/>
                      </a:lnTo>
                      <a:lnTo>
                        <a:pt x="150" y="152"/>
                      </a:lnTo>
                      <a:lnTo>
                        <a:pt x="152" y="152"/>
                      </a:lnTo>
                      <a:lnTo>
                        <a:pt x="154" y="153"/>
                      </a:lnTo>
                      <a:lnTo>
                        <a:pt x="155" y="157"/>
                      </a:lnTo>
                      <a:lnTo>
                        <a:pt x="157" y="162"/>
                      </a:lnTo>
                      <a:lnTo>
                        <a:pt x="159" y="168"/>
                      </a:lnTo>
                      <a:lnTo>
                        <a:pt x="160" y="174"/>
                      </a:lnTo>
                      <a:lnTo>
                        <a:pt x="162" y="179"/>
                      </a:lnTo>
                      <a:lnTo>
                        <a:pt x="164" y="184"/>
                      </a:lnTo>
                      <a:lnTo>
                        <a:pt x="166" y="187"/>
                      </a:lnTo>
                      <a:lnTo>
                        <a:pt x="167" y="187"/>
                      </a:lnTo>
                      <a:lnTo>
                        <a:pt x="169" y="185"/>
                      </a:lnTo>
                      <a:lnTo>
                        <a:pt x="171" y="181"/>
                      </a:lnTo>
                      <a:lnTo>
                        <a:pt x="172" y="176"/>
                      </a:lnTo>
                      <a:lnTo>
                        <a:pt x="174" y="169"/>
                      </a:lnTo>
                      <a:lnTo>
                        <a:pt x="176" y="161"/>
                      </a:lnTo>
                      <a:lnTo>
                        <a:pt x="178" y="155"/>
                      </a:lnTo>
                      <a:lnTo>
                        <a:pt x="179" y="150"/>
                      </a:lnTo>
                      <a:lnTo>
                        <a:pt x="181" y="148"/>
                      </a:lnTo>
                      <a:lnTo>
                        <a:pt x="183" y="149"/>
                      </a:lnTo>
                      <a:lnTo>
                        <a:pt x="184" y="153"/>
                      </a:lnTo>
                      <a:lnTo>
                        <a:pt x="186" y="159"/>
                      </a:lnTo>
                      <a:lnTo>
                        <a:pt x="188" y="167"/>
                      </a:lnTo>
                      <a:lnTo>
                        <a:pt x="190" y="175"/>
                      </a:lnTo>
                      <a:lnTo>
                        <a:pt x="191" y="182"/>
                      </a:lnTo>
                      <a:lnTo>
                        <a:pt x="193" y="187"/>
                      </a:lnTo>
                      <a:lnTo>
                        <a:pt x="195" y="190"/>
                      </a:lnTo>
                      <a:lnTo>
                        <a:pt x="196" y="189"/>
                      </a:lnTo>
                      <a:lnTo>
                        <a:pt x="198" y="186"/>
                      </a:lnTo>
                      <a:lnTo>
                        <a:pt x="200" y="181"/>
                      </a:lnTo>
                      <a:lnTo>
                        <a:pt x="202" y="175"/>
                      </a:lnTo>
                      <a:lnTo>
                        <a:pt x="203" y="170"/>
                      </a:lnTo>
                      <a:lnTo>
                        <a:pt x="205" y="166"/>
                      </a:lnTo>
                      <a:lnTo>
                        <a:pt x="207" y="164"/>
                      </a:lnTo>
                      <a:lnTo>
                        <a:pt x="208" y="164"/>
                      </a:lnTo>
                      <a:lnTo>
                        <a:pt x="210" y="167"/>
                      </a:lnTo>
                      <a:lnTo>
                        <a:pt x="212" y="171"/>
                      </a:lnTo>
                      <a:lnTo>
                        <a:pt x="214" y="177"/>
                      </a:lnTo>
                      <a:lnTo>
                        <a:pt x="215" y="182"/>
                      </a:lnTo>
                      <a:lnTo>
                        <a:pt x="217" y="187"/>
                      </a:lnTo>
                      <a:lnTo>
                        <a:pt x="219" y="191"/>
                      </a:lnTo>
                      <a:lnTo>
                        <a:pt x="220" y="194"/>
                      </a:lnTo>
                      <a:lnTo>
                        <a:pt x="222" y="195"/>
                      </a:lnTo>
                      <a:lnTo>
                        <a:pt x="224" y="196"/>
                      </a:lnTo>
                      <a:lnTo>
                        <a:pt x="226" y="195"/>
                      </a:lnTo>
                      <a:lnTo>
                        <a:pt x="227" y="194"/>
                      </a:lnTo>
                      <a:lnTo>
                        <a:pt x="229" y="194"/>
                      </a:lnTo>
                      <a:lnTo>
                        <a:pt x="231" y="193"/>
                      </a:lnTo>
                      <a:lnTo>
                        <a:pt x="232" y="193"/>
                      </a:lnTo>
                      <a:lnTo>
                        <a:pt x="234" y="193"/>
                      </a:lnTo>
                      <a:lnTo>
                        <a:pt x="236" y="194"/>
                      </a:lnTo>
                      <a:lnTo>
                        <a:pt x="238" y="195"/>
                      </a:lnTo>
                      <a:lnTo>
                        <a:pt x="239" y="196"/>
                      </a:lnTo>
                      <a:lnTo>
                        <a:pt x="241" y="198"/>
                      </a:lnTo>
                      <a:lnTo>
                        <a:pt x="242" y="200"/>
                      </a:lnTo>
                      <a:lnTo>
                        <a:pt x="244" y="202"/>
                      </a:lnTo>
                      <a:lnTo>
                        <a:pt x="246" y="204"/>
                      </a:lnTo>
                      <a:lnTo>
                        <a:pt x="248" y="205"/>
                      </a:lnTo>
                      <a:lnTo>
                        <a:pt x="250" y="207"/>
                      </a:lnTo>
                      <a:lnTo>
                        <a:pt x="251" y="208"/>
                      </a:lnTo>
                      <a:lnTo>
                        <a:pt x="253" y="209"/>
                      </a:lnTo>
                      <a:lnTo>
                        <a:pt x="254" y="209"/>
                      </a:lnTo>
                      <a:lnTo>
                        <a:pt x="256" y="209"/>
                      </a:lnTo>
                      <a:lnTo>
                        <a:pt x="258" y="209"/>
                      </a:lnTo>
                      <a:lnTo>
                        <a:pt x="260" y="210"/>
                      </a:lnTo>
                      <a:lnTo>
                        <a:pt x="262" y="210"/>
                      </a:lnTo>
                      <a:lnTo>
                        <a:pt x="263" y="211"/>
                      </a:lnTo>
                      <a:lnTo>
                        <a:pt x="265" y="212"/>
                      </a:lnTo>
                      <a:lnTo>
                        <a:pt x="266" y="212"/>
                      </a:lnTo>
                      <a:lnTo>
                        <a:pt x="268" y="212"/>
                      </a:lnTo>
                      <a:lnTo>
                        <a:pt x="270" y="211"/>
                      </a:lnTo>
                      <a:lnTo>
                        <a:pt x="272" y="209"/>
                      </a:lnTo>
                      <a:lnTo>
                        <a:pt x="274" y="206"/>
                      </a:lnTo>
                      <a:lnTo>
                        <a:pt x="275" y="203"/>
                      </a:lnTo>
                      <a:lnTo>
                        <a:pt x="277" y="200"/>
                      </a:lnTo>
                      <a:lnTo>
                        <a:pt x="278" y="197"/>
                      </a:lnTo>
                      <a:lnTo>
                        <a:pt x="280" y="195"/>
                      </a:lnTo>
                      <a:lnTo>
                        <a:pt x="282" y="193"/>
                      </a:lnTo>
                      <a:lnTo>
                        <a:pt x="284" y="192"/>
                      </a:lnTo>
                      <a:lnTo>
                        <a:pt x="285" y="191"/>
                      </a:lnTo>
                      <a:lnTo>
                        <a:pt x="287" y="189"/>
                      </a:lnTo>
                      <a:lnTo>
                        <a:pt x="289" y="187"/>
                      </a:lnTo>
                      <a:lnTo>
                        <a:pt x="290" y="185"/>
                      </a:lnTo>
                      <a:lnTo>
                        <a:pt x="292" y="182"/>
                      </a:lnTo>
                      <a:lnTo>
                        <a:pt x="294" y="179"/>
                      </a:lnTo>
                      <a:lnTo>
                        <a:pt x="296" y="178"/>
                      </a:lnTo>
                      <a:lnTo>
                        <a:pt x="297" y="178"/>
                      </a:lnTo>
                      <a:lnTo>
                        <a:pt x="299" y="179"/>
                      </a:lnTo>
                      <a:lnTo>
                        <a:pt x="301" y="183"/>
                      </a:lnTo>
                      <a:lnTo>
                        <a:pt x="302" y="188"/>
                      </a:lnTo>
                      <a:lnTo>
                        <a:pt x="304" y="193"/>
                      </a:lnTo>
                      <a:lnTo>
                        <a:pt x="306" y="198"/>
                      </a:lnTo>
                      <a:lnTo>
                        <a:pt x="308" y="202"/>
                      </a:lnTo>
                      <a:lnTo>
                        <a:pt x="309" y="202"/>
                      </a:lnTo>
                      <a:lnTo>
                        <a:pt x="311" y="199"/>
                      </a:lnTo>
                      <a:lnTo>
                        <a:pt x="313" y="194"/>
                      </a:lnTo>
                      <a:lnTo>
                        <a:pt x="314" y="187"/>
                      </a:lnTo>
                      <a:lnTo>
                        <a:pt x="316" y="180"/>
                      </a:lnTo>
                      <a:lnTo>
                        <a:pt x="318" y="173"/>
                      </a:lnTo>
                      <a:lnTo>
                        <a:pt x="320" y="169"/>
                      </a:lnTo>
                      <a:lnTo>
                        <a:pt x="321" y="167"/>
                      </a:lnTo>
                      <a:lnTo>
                        <a:pt x="323" y="169"/>
                      </a:lnTo>
                      <a:lnTo>
                        <a:pt x="325" y="173"/>
                      </a:lnTo>
                      <a:lnTo>
                        <a:pt x="326" y="179"/>
                      </a:lnTo>
                      <a:lnTo>
                        <a:pt x="328" y="185"/>
                      </a:lnTo>
                      <a:lnTo>
                        <a:pt x="330" y="190"/>
                      </a:lnTo>
                      <a:lnTo>
                        <a:pt x="332" y="194"/>
                      </a:lnTo>
                      <a:lnTo>
                        <a:pt x="333" y="196"/>
                      </a:lnTo>
                      <a:lnTo>
                        <a:pt x="335" y="195"/>
                      </a:lnTo>
                      <a:lnTo>
                        <a:pt x="337" y="193"/>
                      </a:lnTo>
                      <a:lnTo>
                        <a:pt x="338" y="191"/>
                      </a:lnTo>
                      <a:lnTo>
                        <a:pt x="340" y="189"/>
                      </a:lnTo>
                      <a:lnTo>
                        <a:pt x="342" y="188"/>
                      </a:lnTo>
                      <a:lnTo>
                        <a:pt x="344" y="189"/>
                      </a:lnTo>
                      <a:lnTo>
                        <a:pt x="345" y="190"/>
                      </a:lnTo>
                      <a:lnTo>
                        <a:pt x="347" y="193"/>
                      </a:lnTo>
                      <a:lnTo>
                        <a:pt x="349" y="197"/>
                      </a:lnTo>
                      <a:lnTo>
                        <a:pt x="350" y="200"/>
                      </a:lnTo>
                      <a:lnTo>
                        <a:pt x="352" y="203"/>
                      </a:lnTo>
                      <a:lnTo>
                        <a:pt x="354" y="204"/>
                      </a:lnTo>
                      <a:lnTo>
                        <a:pt x="356" y="204"/>
                      </a:lnTo>
                      <a:lnTo>
                        <a:pt x="357" y="203"/>
                      </a:lnTo>
                      <a:lnTo>
                        <a:pt x="359" y="202"/>
                      </a:lnTo>
                      <a:lnTo>
                        <a:pt x="361" y="199"/>
                      </a:lnTo>
                      <a:lnTo>
                        <a:pt x="362" y="197"/>
                      </a:lnTo>
                      <a:lnTo>
                        <a:pt x="364" y="194"/>
                      </a:lnTo>
                      <a:lnTo>
                        <a:pt x="366" y="192"/>
                      </a:lnTo>
                      <a:lnTo>
                        <a:pt x="367" y="190"/>
                      </a:lnTo>
                      <a:lnTo>
                        <a:pt x="369" y="189"/>
                      </a:lnTo>
                      <a:lnTo>
                        <a:pt x="371" y="187"/>
                      </a:lnTo>
                      <a:lnTo>
                        <a:pt x="373" y="186"/>
                      </a:lnTo>
                      <a:lnTo>
                        <a:pt x="374" y="185"/>
                      </a:lnTo>
                      <a:lnTo>
                        <a:pt x="376" y="185"/>
                      </a:lnTo>
                      <a:lnTo>
                        <a:pt x="378" y="185"/>
                      </a:lnTo>
                      <a:lnTo>
                        <a:pt x="379" y="185"/>
                      </a:lnTo>
                      <a:lnTo>
                        <a:pt x="381" y="185"/>
                      </a:lnTo>
                      <a:lnTo>
                        <a:pt x="383" y="186"/>
                      </a:lnTo>
                      <a:lnTo>
                        <a:pt x="385" y="186"/>
                      </a:lnTo>
                      <a:lnTo>
                        <a:pt x="386" y="186"/>
                      </a:lnTo>
                      <a:lnTo>
                        <a:pt x="388" y="185"/>
                      </a:lnTo>
                      <a:lnTo>
                        <a:pt x="390" y="184"/>
                      </a:lnTo>
                      <a:lnTo>
                        <a:pt x="391" y="183"/>
                      </a:lnTo>
                      <a:lnTo>
                        <a:pt x="393" y="181"/>
                      </a:lnTo>
                      <a:lnTo>
                        <a:pt x="395" y="180"/>
                      </a:lnTo>
                      <a:lnTo>
                        <a:pt x="397" y="178"/>
                      </a:lnTo>
                      <a:lnTo>
                        <a:pt x="398" y="177"/>
                      </a:lnTo>
                      <a:lnTo>
                        <a:pt x="400" y="176"/>
                      </a:lnTo>
                      <a:lnTo>
                        <a:pt x="402" y="175"/>
                      </a:lnTo>
                      <a:lnTo>
                        <a:pt x="403" y="175"/>
                      </a:lnTo>
                      <a:lnTo>
                        <a:pt x="405" y="174"/>
                      </a:lnTo>
                      <a:lnTo>
                        <a:pt x="407" y="173"/>
                      </a:lnTo>
                      <a:lnTo>
                        <a:pt x="408" y="173"/>
                      </a:lnTo>
                      <a:lnTo>
                        <a:pt x="410" y="172"/>
                      </a:lnTo>
                      <a:lnTo>
                        <a:pt x="412" y="173"/>
                      </a:lnTo>
                      <a:lnTo>
                        <a:pt x="413" y="173"/>
                      </a:lnTo>
                      <a:lnTo>
                        <a:pt x="415" y="174"/>
                      </a:lnTo>
                      <a:lnTo>
                        <a:pt x="417" y="177"/>
                      </a:lnTo>
                      <a:lnTo>
                        <a:pt x="419" y="179"/>
                      </a:lnTo>
                      <a:lnTo>
                        <a:pt x="420" y="182"/>
                      </a:lnTo>
                      <a:lnTo>
                        <a:pt x="422" y="184"/>
                      </a:lnTo>
                      <a:lnTo>
                        <a:pt x="424" y="186"/>
                      </a:lnTo>
                      <a:lnTo>
                        <a:pt x="425" y="186"/>
                      </a:lnTo>
                      <a:lnTo>
                        <a:pt x="427" y="184"/>
                      </a:lnTo>
                      <a:lnTo>
                        <a:pt x="429" y="181"/>
                      </a:lnTo>
                      <a:lnTo>
                        <a:pt x="431" y="176"/>
                      </a:lnTo>
                      <a:lnTo>
                        <a:pt x="432" y="171"/>
                      </a:lnTo>
                      <a:lnTo>
                        <a:pt x="434" y="165"/>
                      </a:lnTo>
                      <a:lnTo>
                        <a:pt x="436" y="160"/>
                      </a:lnTo>
                      <a:lnTo>
                        <a:pt x="437" y="155"/>
                      </a:lnTo>
                      <a:lnTo>
                        <a:pt x="439" y="153"/>
                      </a:lnTo>
                      <a:lnTo>
                        <a:pt x="441" y="151"/>
                      </a:lnTo>
                      <a:lnTo>
                        <a:pt x="443" y="151"/>
                      </a:lnTo>
                      <a:lnTo>
                        <a:pt x="444" y="151"/>
                      </a:lnTo>
                      <a:lnTo>
                        <a:pt x="446" y="152"/>
                      </a:lnTo>
                      <a:lnTo>
                        <a:pt x="448" y="152"/>
                      </a:lnTo>
                      <a:lnTo>
                        <a:pt x="449" y="150"/>
                      </a:lnTo>
                      <a:lnTo>
                        <a:pt x="451" y="149"/>
                      </a:lnTo>
                      <a:lnTo>
                        <a:pt x="453" y="147"/>
                      </a:lnTo>
                      <a:lnTo>
                        <a:pt x="455" y="144"/>
                      </a:lnTo>
                      <a:lnTo>
                        <a:pt x="456" y="143"/>
                      </a:lnTo>
                      <a:lnTo>
                        <a:pt x="458" y="142"/>
                      </a:lnTo>
                      <a:lnTo>
                        <a:pt x="460" y="143"/>
                      </a:lnTo>
                      <a:lnTo>
                        <a:pt x="461" y="145"/>
                      </a:lnTo>
                      <a:lnTo>
                        <a:pt x="463" y="147"/>
                      </a:lnTo>
                      <a:lnTo>
                        <a:pt x="465" y="149"/>
                      </a:lnTo>
                      <a:lnTo>
                        <a:pt x="467" y="150"/>
                      </a:lnTo>
                      <a:lnTo>
                        <a:pt x="468" y="150"/>
                      </a:lnTo>
                      <a:lnTo>
                        <a:pt x="470" y="148"/>
                      </a:lnTo>
                      <a:lnTo>
                        <a:pt x="472" y="144"/>
                      </a:lnTo>
                      <a:lnTo>
                        <a:pt x="473" y="141"/>
                      </a:lnTo>
                      <a:lnTo>
                        <a:pt x="475" y="137"/>
                      </a:lnTo>
                      <a:lnTo>
                        <a:pt x="477" y="135"/>
                      </a:lnTo>
                      <a:lnTo>
                        <a:pt x="479" y="134"/>
                      </a:lnTo>
                      <a:lnTo>
                        <a:pt x="480" y="135"/>
                      </a:lnTo>
                      <a:lnTo>
                        <a:pt x="482" y="138"/>
                      </a:lnTo>
                      <a:lnTo>
                        <a:pt x="484" y="142"/>
                      </a:lnTo>
                      <a:lnTo>
                        <a:pt x="485" y="147"/>
                      </a:lnTo>
                      <a:lnTo>
                        <a:pt x="487" y="149"/>
                      </a:lnTo>
                      <a:lnTo>
                        <a:pt x="489" y="151"/>
                      </a:lnTo>
                      <a:lnTo>
                        <a:pt x="491" y="151"/>
                      </a:lnTo>
                      <a:lnTo>
                        <a:pt x="492" y="150"/>
                      </a:lnTo>
                      <a:lnTo>
                        <a:pt x="494" y="149"/>
                      </a:lnTo>
                      <a:lnTo>
                        <a:pt x="496" y="150"/>
                      </a:lnTo>
                      <a:lnTo>
                        <a:pt x="497" y="153"/>
                      </a:lnTo>
                      <a:lnTo>
                        <a:pt x="499" y="159"/>
                      </a:lnTo>
                      <a:lnTo>
                        <a:pt x="501" y="168"/>
                      </a:lnTo>
                      <a:lnTo>
                        <a:pt x="503" y="179"/>
                      </a:lnTo>
                      <a:lnTo>
                        <a:pt x="504" y="192"/>
                      </a:lnTo>
                      <a:lnTo>
                        <a:pt x="506" y="203"/>
                      </a:lnTo>
                      <a:lnTo>
                        <a:pt x="508" y="213"/>
                      </a:lnTo>
                      <a:lnTo>
                        <a:pt x="509" y="219"/>
                      </a:lnTo>
                      <a:lnTo>
                        <a:pt x="511" y="221"/>
                      </a:lnTo>
                      <a:lnTo>
                        <a:pt x="513" y="218"/>
                      </a:lnTo>
                      <a:lnTo>
                        <a:pt x="515" y="213"/>
                      </a:lnTo>
                      <a:lnTo>
                        <a:pt x="516" y="206"/>
                      </a:lnTo>
                      <a:lnTo>
                        <a:pt x="518" y="198"/>
                      </a:lnTo>
                      <a:lnTo>
                        <a:pt x="520" y="191"/>
                      </a:lnTo>
                      <a:lnTo>
                        <a:pt x="521" y="186"/>
                      </a:lnTo>
                      <a:lnTo>
                        <a:pt x="523" y="182"/>
                      </a:lnTo>
                      <a:lnTo>
                        <a:pt x="525" y="179"/>
                      </a:lnTo>
                      <a:lnTo>
                        <a:pt x="527" y="178"/>
                      </a:lnTo>
                      <a:lnTo>
                        <a:pt x="528" y="177"/>
                      </a:lnTo>
                      <a:lnTo>
                        <a:pt x="530" y="175"/>
                      </a:lnTo>
                      <a:lnTo>
                        <a:pt x="532" y="173"/>
                      </a:lnTo>
                      <a:lnTo>
                        <a:pt x="533" y="169"/>
                      </a:lnTo>
                      <a:lnTo>
                        <a:pt x="535" y="165"/>
                      </a:lnTo>
                      <a:lnTo>
                        <a:pt x="537" y="161"/>
                      </a:lnTo>
                      <a:lnTo>
                        <a:pt x="539" y="158"/>
                      </a:lnTo>
                      <a:lnTo>
                        <a:pt x="540" y="156"/>
                      </a:lnTo>
                      <a:lnTo>
                        <a:pt x="542" y="156"/>
                      </a:lnTo>
                      <a:lnTo>
                        <a:pt x="543" y="157"/>
                      </a:lnTo>
                      <a:lnTo>
                        <a:pt x="545" y="160"/>
                      </a:lnTo>
                      <a:lnTo>
                        <a:pt x="547" y="163"/>
                      </a:lnTo>
                      <a:lnTo>
                        <a:pt x="549" y="167"/>
                      </a:lnTo>
                      <a:lnTo>
                        <a:pt x="551" y="170"/>
                      </a:lnTo>
                      <a:lnTo>
                        <a:pt x="552" y="172"/>
                      </a:lnTo>
                      <a:lnTo>
                        <a:pt x="554" y="173"/>
                      </a:lnTo>
                      <a:lnTo>
                        <a:pt x="555" y="174"/>
                      </a:lnTo>
                      <a:lnTo>
                        <a:pt x="557" y="173"/>
                      </a:lnTo>
                      <a:lnTo>
                        <a:pt x="559" y="173"/>
                      </a:lnTo>
                      <a:lnTo>
                        <a:pt x="561" y="173"/>
                      </a:lnTo>
                      <a:lnTo>
                        <a:pt x="563" y="173"/>
                      </a:lnTo>
                      <a:lnTo>
                        <a:pt x="564" y="174"/>
                      </a:lnTo>
                      <a:lnTo>
                        <a:pt x="566" y="175"/>
                      </a:lnTo>
                      <a:lnTo>
                        <a:pt x="567" y="177"/>
                      </a:lnTo>
                      <a:lnTo>
                        <a:pt x="569" y="177"/>
                      </a:lnTo>
                      <a:lnTo>
                        <a:pt x="571" y="177"/>
                      </a:lnTo>
                      <a:lnTo>
                        <a:pt x="573" y="175"/>
                      </a:lnTo>
                      <a:lnTo>
                        <a:pt x="574" y="172"/>
                      </a:lnTo>
                      <a:lnTo>
                        <a:pt x="576" y="167"/>
                      </a:lnTo>
                      <a:lnTo>
                        <a:pt x="578" y="161"/>
                      </a:lnTo>
                      <a:lnTo>
                        <a:pt x="579" y="155"/>
                      </a:lnTo>
                      <a:lnTo>
                        <a:pt x="581" y="149"/>
                      </a:lnTo>
                      <a:lnTo>
                        <a:pt x="583" y="145"/>
                      </a:lnTo>
                      <a:lnTo>
                        <a:pt x="585" y="142"/>
                      </a:lnTo>
                      <a:lnTo>
                        <a:pt x="586" y="142"/>
                      </a:lnTo>
                      <a:lnTo>
                        <a:pt x="588" y="144"/>
                      </a:lnTo>
                      <a:lnTo>
                        <a:pt x="590" y="147"/>
                      </a:lnTo>
                      <a:lnTo>
                        <a:pt x="591" y="152"/>
                      </a:lnTo>
                      <a:lnTo>
                        <a:pt x="593" y="156"/>
                      </a:lnTo>
                      <a:lnTo>
                        <a:pt x="595" y="161"/>
                      </a:lnTo>
                      <a:lnTo>
                        <a:pt x="597" y="163"/>
                      </a:lnTo>
                      <a:lnTo>
                        <a:pt x="598" y="165"/>
                      </a:lnTo>
                      <a:lnTo>
                        <a:pt x="600" y="164"/>
                      </a:lnTo>
                      <a:lnTo>
                        <a:pt x="602" y="162"/>
                      </a:lnTo>
                      <a:lnTo>
                        <a:pt x="603" y="159"/>
                      </a:lnTo>
                      <a:lnTo>
                        <a:pt x="605" y="156"/>
                      </a:lnTo>
                      <a:lnTo>
                        <a:pt x="607" y="154"/>
                      </a:lnTo>
                      <a:lnTo>
                        <a:pt x="608" y="153"/>
                      </a:lnTo>
                      <a:lnTo>
                        <a:pt x="610" y="153"/>
                      </a:lnTo>
                      <a:lnTo>
                        <a:pt x="612" y="155"/>
                      </a:lnTo>
                      <a:lnTo>
                        <a:pt x="614" y="158"/>
                      </a:lnTo>
                      <a:lnTo>
                        <a:pt x="615" y="160"/>
                      </a:lnTo>
                      <a:lnTo>
                        <a:pt x="617" y="163"/>
                      </a:lnTo>
                      <a:lnTo>
                        <a:pt x="619" y="165"/>
                      </a:lnTo>
                      <a:lnTo>
                        <a:pt x="620" y="165"/>
                      </a:lnTo>
                      <a:lnTo>
                        <a:pt x="622" y="165"/>
                      </a:lnTo>
                      <a:lnTo>
                        <a:pt x="624" y="163"/>
                      </a:lnTo>
                      <a:lnTo>
                        <a:pt x="626" y="162"/>
                      </a:lnTo>
                      <a:lnTo>
                        <a:pt x="627" y="160"/>
                      </a:lnTo>
                      <a:lnTo>
                        <a:pt x="629" y="158"/>
                      </a:lnTo>
                      <a:lnTo>
                        <a:pt x="631" y="157"/>
                      </a:lnTo>
                      <a:lnTo>
                        <a:pt x="632" y="156"/>
                      </a:lnTo>
                      <a:lnTo>
                        <a:pt x="634" y="156"/>
                      </a:lnTo>
                      <a:lnTo>
                        <a:pt x="636" y="157"/>
                      </a:lnTo>
                      <a:lnTo>
                        <a:pt x="638" y="158"/>
                      </a:lnTo>
                      <a:lnTo>
                        <a:pt x="639" y="159"/>
                      </a:lnTo>
                      <a:lnTo>
                        <a:pt x="641" y="160"/>
                      </a:lnTo>
                      <a:lnTo>
                        <a:pt x="643" y="160"/>
                      </a:lnTo>
                      <a:lnTo>
                        <a:pt x="644" y="161"/>
                      </a:lnTo>
                      <a:lnTo>
                        <a:pt x="646" y="161"/>
                      </a:lnTo>
                      <a:lnTo>
                        <a:pt x="648" y="161"/>
                      </a:lnTo>
                      <a:lnTo>
                        <a:pt x="650" y="161"/>
                      </a:lnTo>
                      <a:lnTo>
                        <a:pt x="651" y="161"/>
                      </a:lnTo>
                      <a:lnTo>
                        <a:pt x="653" y="162"/>
                      </a:lnTo>
                      <a:lnTo>
                        <a:pt x="655" y="162"/>
                      </a:lnTo>
                      <a:lnTo>
                        <a:pt x="656" y="162"/>
                      </a:lnTo>
                      <a:lnTo>
                        <a:pt x="658" y="162"/>
                      </a:lnTo>
                      <a:lnTo>
                        <a:pt x="660" y="162"/>
                      </a:lnTo>
                      <a:lnTo>
                        <a:pt x="662" y="162"/>
                      </a:lnTo>
                      <a:lnTo>
                        <a:pt x="663" y="162"/>
                      </a:lnTo>
                      <a:lnTo>
                        <a:pt x="665" y="162"/>
                      </a:lnTo>
                      <a:lnTo>
                        <a:pt x="667" y="162"/>
                      </a:lnTo>
                      <a:lnTo>
                        <a:pt x="668" y="161"/>
                      </a:lnTo>
                      <a:lnTo>
                        <a:pt x="670" y="161"/>
                      </a:lnTo>
                      <a:lnTo>
                        <a:pt x="672" y="160"/>
                      </a:lnTo>
                      <a:lnTo>
                        <a:pt x="674" y="159"/>
                      </a:lnTo>
                      <a:lnTo>
                        <a:pt x="675" y="159"/>
                      </a:lnTo>
                      <a:lnTo>
                        <a:pt x="677" y="158"/>
                      </a:lnTo>
                      <a:lnTo>
                        <a:pt x="678" y="158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4" y="157"/>
                      </a:lnTo>
                      <a:lnTo>
                        <a:pt x="686" y="157"/>
                      </a:lnTo>
                      <a:lnTo>
                        <a:pt x="687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2" y="159"/>
                      </a:lnTo>
                      <a:lnTo>
                        <a:pt x="694" y="159"/>
                      </a:lnTo>
                      <a:lnTo>
                        <a:pt x="696" y="160"/>
                      </a:lnTo>
                      <a:lnTo>
                        <a:pt x="698" y="161"/>
                      </a:lnTo>
                      <a:lnTo>
                        <a:pt x="699" y="162"/>
                      </a:lnTo>
                      <a:lnTo>
                        <a:pt x="701" y="163"/>
                      </a:lnTo>
                      <a:lnTo>
                        <a:pt x="702" y="163"/>
                      </a:lnTo>
                      <a:lnTo>
                        <a:pt x="704" y="162"/>
                      </a:lnTo>
                      <a:lnTo>
                        <a:pt x="706" y="161"/>
                      </a:lnTo>
                      <a:lnTo>
                        <a:pt x="708" y="159"/>
                      </a:lnTo>
                      <a:lnTo>
                        <a:pt x="710" y="156"/>
                      </a:lnTo>
                      <a:lnTo>
                        <a:pt x="711" y="154"/>
                      </a:lnTo>
                      <a:lnTo>
                        <a:pt x="713" y="153"/>
                      </a:lnTo>
                      <a:lnTo>
                        <a:pt x="714" y="152"/>
                      </a:lnTo>
                      <a:lnTo>
                        <a:pt x="716" y="153"/>
                      </a:lnTo>
                      <a:lnTo>
                        <a:pt x="718" y="155"/>
                      </a:lnTo>
                      <a:lnTo>
                        <a:pt x="720" y="158"/>
                      </a:lnTo>
                      <a:lnTo>
                        <a:pt x="721" y="161"/>
                      </a:lnTo>
                      <a:lnTo>
                        <a:pt x="723" y="164"/>
                      </a:lnTo>
                      <a:lnTo>
                        <a:pt x="725" y="166"/>
                      </a:lnTo>
                      <a:lnTo>
                        <a:pt x="726" y="167"/>
                      </a:lnTo>
                      <a:lnTo>
                        <a:pt x="728" y="166"/>
                      </a:lnTo>
                      <a:lnTo>
                        <a:pt x="730" y="164"/>
                      </a:lnTo>
                      <a:lnTo>
                        <a:pt x="732" y="162"/>
                      </a:lnTo>
                      <a:lnTo>
                        <a:pt x="733" y="159"/>
                      </a:lnTo>
                      <a:lnTo>
                        <a:pt x="735" y="157"/>
                      </a:lnTo>
                      <a:lnTo>
                        <a:pt x="737" y="156"/>
                      </a:lnTo>
                      <a:lnTo>
                        <a:pt x="738" y="156"/>
                      </a:lnTo>
                      <a:lnTo>
                        <a:pt x="740" y="157"/>
                      </a:lnTo>
                      <a:lnTo>
                        <a:pt x="742" y="159"/>
                      </a:lnTo>
                      <a:lnTo>
                        <a:pt x="744" y="160"/>
                      </a:lnTo>
                      <a:lnTo>
                        <a:pt x="745" y="161"/>
                      </a:lnTo>
                      <a:lnTo>
                        <a:pt x="747" y="162"/>
                      </a:lnTo>
                      <a:lnTo>
                        <a:pt x="749" y="162"/>
                      </a:lnTo>
                      <a:lnTo>
                        <a:pt x="750" y="161"/>
                      </a:lnTo>
                      <a:lnTo>
                        <a:pt x="752" y="161"/>
                      </a:lnTo>
                      <a:lnTo>
                        <a:pt x="754" y="161"/>
                      </a:lnTo>
                      <a:lnTo>
                        <a:pt x="756" y="162"/>
                      </a:lnTo>
                      <a:lnTo>
                        <a:pt x="757" y="163"/>
                      </a:lnTo>
                      <a:lnTo>
                        <a:pt x="759" y="165"/>
                      </a:lnTo>
                      <a:lnTo>
                        <a:pt x="761" y="167"/>
                      </a:lnTo>
                      <a:lnTo>
                        <a:pt x="762" y="169"/>
                      </a:lnTo>
                      <a:lnTo>
                        <a:pt x="764" y="170"/>
                      </a:lnTo>
                      <a:lnTo>
                        <a:pt x="766" y="170"/>
                      </a:lnTo>
                      <a:lnTo>
                        <a:pt x="768" y="169"/>
                      </a:lnTo>
                      <a:lnTo>
                        <a:pt x="769" y="168"/>
                      </a:lnTo>
                      <a:lnTo>
                        <a:pt x="771" y="167"/>
                      </a:lnTo>
                      <a:lnTo>
                        <a:pt x="773" y="166"/>
                      </a:lnTo>
                      <a:lnTo>
                        <a:pt x="774" y="165"/>
                      </a:lnTo>
                      <a:lnTo>
                        <a:pt x="776" y="165"/>
                      </a:lnTo>
                      <a:lnTo>
                        <a:pt x="778" y="166"/>
                      </a:lnTo>
                      <a:lnTo>
                        <a:pt x="780" y="167"/>
                      </a:lnTo>
                      <a:lnTo>
                        <a:pt x="781" y="168"/>
                      </a:lnTo>
                      <a:lnTo>
                        <a:pt x="783" y="168"/>
                      </a:lnTo>
                      <a:lnTo>
                        <a:pt x="785" y="168"/>
                      </a:lnTo>
                      <a:lnTo>
                        <a:pt x="786" y="166"/>
                      </a:lnTo>
                      <a:lnTo>
                        <a:pt x="788" y="163"/>
                      </a:lnTo>
                      <a:lnTo>
                        <a:pt x="790" y="159"/>
                      </a:lnTo>
                      <a:lnTo>
                        <a:pt x="792" y="155"/>
                      </a:lnTo>
                      <a:lnTo>
                        <a:pt x="793" y="151"/>
                      </a:lnTo>
                      <a:lnTo>
                        <a:pt x="795" y="147"/>
                      </a:lnTo>
                      <a:lnTo>
                        <a:pt x="797" y="144"/>
                      </a:lnTo>
                      <a:lnTo>
                        <a:pt x="798" y="142"/>
                      </a:lnTo>
                      <a:lnTo>
                        <a:pt x="800" y="139"/>
                      </a:lnTo>
                      <a:lnTo>
                        <a:pt x="802" y="137"/>
                      </a:lnTo>
                      <a:lnTo>
                        <a:pt x="804" y="135"/>
                      </a:lnTo>
                      <a:lnTo>
                        <a:pt x="805" y="132"/>
                      </a:lnTo>
                      <a:lnTo>
                        <a:pt x="807" y="130"/>
                      </a:lnTo>
                      <a:lnTo>
                        <a:pt x="809" y="128"/>
                      </a:lnTo>
                      <a:lnTo>
                        <a:pt x="810" y="127"/>
                      </a:lnTo>
                      <a:lnTo>
                        <a:pt x="812" y="127"/>
                      </a:lnTo>
                      <a:lnTo>
                        <a:pt x="814" y="127"/>
                      </a:lnTo>
                      <a:lnTo>
                        <a:pt x="815" y="128"/>
                      </a:lnTo>
                      <a:lnTo>
                        <a:pt x="817" y="130"/>
                      </a:lnTo>
                      <a:lnTo>
                        <a:pt x="819" y="132"/>
                      </a:lnTo>
                      <a:lnTo>
                        <a:pt x="821" y="133"/>
                      </a:lnTo>
                      <a:lnTo>
                        <a:pt x="822" y="133"/>
                      </a:lnTo>
                      <a:lnTo>
                        <a:pt x="824" y="131"/>
                      </a:lnTo>
                      <a:lnTo>
                        <a:pt x="826" y="128"/>
                      </a:lnTo>
                      <a:lnTo>
                        <a:pt x="827" y="124"/>
                      </a:lnTo>
                      <a:lnTo>
                        <a:pt x="829" y="120"/>
                      </a:lnTo>
                      <a:lnTo>
                        <a:pt x="831" y="117"/>
                      </a:lnTo>
                      <a:lnTo>
                        <a:pt x="833" y="115"/>
                      </a:lnTo>
                      <a:lnTo>
                        <a:pt x="834" y="115"/>
                      </a:lnTo>
                      <a:lnTo>
                        <a:pt x="836" y="118"/>
                      </a:lnTo>
                      <a:lnTo>
                        <a:pt x="838" y="122"/>
                      </a:lnTo>
                      <a:lnTo>
                        <a:pt x="839" y="127"/>
                      </a:lnTo>
                      <a:lnTo>
                        <a:pt x="841" y="132"/>
                      </a:lnTo>
                      <a:lnTo>
                        <a:pt x="843" y="136"/>
                      </a:lnTo>
                      <a:lnTo>
                        <a:pt x="844" y="138"/>
                      </a:lnTo>
                      <a:lnTo>
                        <a:pt x="846" y="139"/>
                      </a:lnTo>
                      <a:lnTo>
                        <a:pt x="848" y="137"/>
                      </a:lnTo>
                      <a:lnTo>
                        <a:pt x="850" y="134"/>
                      </a:lnTo>
                      <a:lnTo>
                        <a:pt x="851" y="130"/>
                      </a:lnTo>
                      <a:lnTo>
                        <a:pt x="853" y="127"/>
                      </a:lnTo>
                      <a:lnTo>
                        <a:pt x="855" y="125"/>
                      </a:lnTo>
                      <a:lnTo>
                        <a:pt x="856" y="124"/>
                      </a:lnTo>
                      <a:lnTo>
                        <a:pt x="858" y="125"/>
                      </a:lnTo>
                      <a:lnTo>
                        <a:pt x="860" y="126"/>
                      </a:lnTo>
                      <a:lnTo>
                        <a:pt x="861" y="128"/>
                      </a:lnTo>
                      <a:lnTo>
                        <a:pt x="863" y="129"/>
                      </a:lnTo>
                      <a:lnTo>
                        <a:pt x="865" y="128"/>
                      </a:lnTo>
                      <a:lnTo>
                        <a:pt x="867" y="127"/>
                      </a:lnTo>
                      <a:lnTo>
                        <a:pt x="868" y="124"/>
                      </a:lnTo>
                      <a:lnTo>
                        <a:pt x="870" y="121"/>
                      </a:lnTo>
                      <a:lnTo>
                        <a:pt x="872" y="117"/>
                      </a:lnTo>
                      <a:lnTo>
                        <a:pt x="873" y="114"/>
                      </a:lnTo>
                      <a:lnTo>
                        <a:pt x="875" y="112"/>
                      </a:lnTo>
                      <a:lnTo>
                        <a:pt x="877" y="111"/>
                      </a:lnTo>
                      <a:lnTo>
                        <a:pt x="879" y="112"/>
                      </a:lnTo>
                      <a:lnTo>
                        <a:pt x="880" y="113"/>
                      </a:lnTo>
                      <a:lnTo>
                        <a:pt x="882" y="114"/>
                      </a:lnTo>
                      <a:lnTo>
                        <a:pt x="884" y="115"/>
                      </a:lnTo>
                      <a:lnTo>
                        <a:pt x="885" y="116"/>
                      </a:lnTo>
                      <a:lnTo>
                        <a:pt x="887" y="116"/>
                      </a:lnTo>
                      <a:lnTo>
                        <a:pt x="889" y="115"/>
                      </a:lnTo>
                      <a:lnTo>
                        <a:pt x="891" y="114"/>
                      </a:lnTo>
                      <a:lnTo>
                        <a:pt x="892" y="113"/>
                      </a:lnTo>
                      <a:lnTo>
                        <a:pt x="894" y="112"/>
                      </a:lnTo>
                      <a:lnTo>
                        <a:pt x="896" y="113"/>
                      </a:lnTo>
                      <a:lnTo>
                        <a:pt x="897" y="115"/>
                      </a:lnTo>
                      <a:lnTo>
                        <a:pt x="899" y="117"/>
                      </a:lnTo>
                      <a:lnTo>
                        <a:pt x="901" y="120"/>
                      </a:lnTo>
                      <a:lnTo>
                        <a:pt x="903" y="122"/>
                      </a:lnTo>
                      <a:lnTo>
                        <a:pt x="904" y="123"/>
                      </a:lnTo>
                      <a:lnTo>
                        <a:pt x="906" y="122"/>
                      </a:lnTo>
                      <a:lnTo>
                        <a:pt x="908" y="120"/>
                      </a:lnTo>
                      <a:lnTo>
                        <a:pt x="909" y="117"/>
                      </a:lnTo>
                      <a:lnTo>
                        <a:pt x="911" y="113"/>
                      </a:lnTo>
                      <a:lnTo>
                        <a:pt x="913" y="109"/>
                      </a:lnTo>
                      <a:lnTo>
                        <a:pt x="915" y="106"/>
                      </a:lnTo>
                      <a:lnTo>
                        <a:pt x="916" y="104"/>
                      </a:lnTo>
                      <a:lnTo>
                        <a:pt x="918" y="104"/>
                      </a:lnTo>
                      <a:lnTo>
                        <a:pt x="920" y="106"/>
                      </a:lnTo>
                      <a:lnTo>
                        <a:pt x="921" y="109"/>
                      </a:lnTo>
                      <a:lnTo>
                        <a:pt x="923" y="112"/>
                      </a:lnTo>
                      <a:lnTo>
                        <a:pt x="925" y="115"/>
                      </a:lnTo>
                      <a:lnTo>
                        <a:pt x="927" y="117"/>
                      </a:lnTo>
                      <a:lnTo>
                        <a:pt x="928" y="118"/>
                      </a:lnTo>
                      <a:lnTo>
                        <a:pt x="930" y="118"/>
                      </a:lnTo>
                      <a:lnTo>
                        <a:pt x="932" y="117"/>
                      </a:lnTo>
                      <a:lnTo>
                        <a:pt x="933" y="116"/>
                      </a:lnTo>
                      <a:lnTo>
                        <a:pt x="935" y="116"/>
                      </a:lnTo>
                      <a:lnTo>
                        <a:pt x="937" y="116"/>
                      </a:lnTo>
                      <a:lnTo>
                        <a:pt x="939" y="117"/>
                      </a:lnTo>
                      <a:lnTo>
                        <a:pt x="940" y="118"/>
                      </a:lnTo>
                      <a:lnTo>
                        <a:pt x="942" y="119"/>
                      </a:lnTo>
                      <a:lnTo>
                        <a:pt x="944" y="120"/>
                      </a:lnTo>
                      <a:lnTo>
                        <a:pt x="945" y="120"/>
                      </a:lnTo>
                      <a:lnTo>
                        <a:pt x="947" y="118"/>
                      </a:lnTo>
                      <a:lnTo>
                        <a:pt x="949" y="116"/>
                      </a:lnTo>
                      <a:lnTo>
                        <a:pt x="951" y="113"/>
                      </a:lnTo>
                      <a:lnTo>
                        <a:pt x="952" y="110"/>
                      </a:lnTo>
                      <a:lnTo>
                        <a:pt x="954" y="109"/>
                      </a:lnTo>
                      <a:lnTo>
                        <a:pt x="956" y="109"/>
                      </a:lnTo>
                      <a:lnTo>
                        <a:pt x="957" y="110"/>
                      </a:lnTo>
                      <a:lnTo>
                        <a:pt x="959" y="113"/>
                      </a:lnTo>
                      <a:lnTo>
                        <a:pt x="961" y="116"/>
                      </a:lnTo>
                      <a:lnTo>
                        <a:pt x="963" y="119"/>
                      </a:lnTo>
                      <a:lnTo>
                        <a:pt x="964" y="122"/>
                      </a:lnTo>
                      <a:lnTo>
                        <a:pt x="966" y="123"/>
                      </a:lnTo>
                      <a:lnTo>
                        <a:pt x="968" y="123"/>
                      </a:lnTo>
                      <a:lnTo>
                        <a:pt x="969" y="123"/>
                      </a:lnTo>
                      <a:lnTo>
                        <a:pt x="971" y="124"/>
                      </a:lnTo>
                      <a:lnTo>
                        <a:pt x="973" y="125"/>
                      </a:lnTo>
                      <a:lnTo>
                        <a:pt x="975" y="127"/>
                      </a:lnTo>
                      <a:lnTo>
                        <a:pt x="976" y="131"/>
                      </a:lnTo>
                      <a:lnTo>
                        <a:pt x="978" y="136"/>
                      </a:lnTo>
                      <a:lnTo>
                        <a:pt x="979" y="140"/>
                      </a:lnTo>
                      <a:lnTo>
                        <a:pt x="981" y="142"/>
                      </a:lnTo>
                      <a:lnTo>
                        <a:pt x="983" y="141"/>
                      </a:lnTo>
                      <a:lnTo>
                        <a:pt x="985" y="135"/>
                      </a:lnTo>
                      <a:lnTo>
                        <a:pt x="987" y="124"/>
                      </a:lnTo>
                      <a:lnTo>
                        <a:pt x="988" y="109"/>
                      </a:lnTo>
                      <a:lnTo>
                        <a:pt x="990" y="91"/>
                      </a:lnTo>
                      <a:lnTo>
                        <a:pt x="991" y="71"/>
                      </a:lnTo>
                      <a:lnTo>
                        <a:pt x="993" y="53"/>
                      </a:lnTo>
                      <a:lnTo>
                        <a:pt x="995" y="38"/>
                      </a:lnTo>
                      <a:lnTo>
                        <a:pt x="997" y="28"/>
                      </a:lnTo>
                      <a:lnTo>
                        <a:pt x="999" y="23"/>
                      </a:lnTo>
                      <a:lnTo>
                        <a:pt x="1000" y="23"/>
                      </a:lnTo>
                      <a:lnTo>
                        <a:pt x="1002" y="26"/>
                      </a:lnTo>
                      <a:lnTo>
                        <a:pt x="1003" y="31"/>
                      </a:lnTo>
                      <a:lnTo>
                        <a:pt x="1005" y="37"/>
                      </a:lnTo>
                      <a:lnTo>
                        <a:pt x="1007" y="41"/>
                      </a:lnTo>
                      <a:lnTo>
                        <a:pt x="1009" y="42"/>
                      </a:lnTo>
                      <a:lnTo>
                        <a:pt x="1011" y="40"/>
                      </a:lnTo>
                      <a:lnTo>
                        <a:pt x="1012" y="35"/>
                      </a:lnTo>
                      <a:lnTo>
                        <a:pt x="1014" y="27"/>
                      </a:lnTo>
                      <a:lnTo>
                        <a:pt x="1015" y="18"/>
                      </a:lnTo>
                      <a:lnTo>
                        <a:pt x="1017" y="11"/>
                      </a:lnTo>
                      <a:lnTo>
                        <a:pt x="1019" y="4"/>
                      </a:lnTo>
                      <a:lnTo>
                        <a:pt x="1021" y="1"/>
                      </a:lnTo>
                      <a:lnTo>
                        <a:pt x="1022" y="0"/>
                      </a:lnTo>
                      <a:lnTo>
                        <a:pt x="1024" y="2"/>
                      </a:lnTo>
                      <a:lnTo>
                        <a:pt x="1026" y="5"/>
                      </a:lnTo>
                      <a:lnTo>
                        <a:pt x="1027" y="10"/>
                      </a:lnTo>
                      <a:lnTo>
                        <a:pt x="1029" y="14"/>
                      </a:lnTo>
                      <a:lnTo>
                        <a:pt x="1031" y="18"/>
                      </a:lnTo>
                      <a:lnTo>
                        <a:pt x="1033" y="20"/>
                      </a:lnTo>
                      <a:lnTo>
                        <a:pt x="1034" y="22"/>
                      </a:lnTo>
                      <a:lnTo>
                        <a:pt x="1036" y="21"/>
                      </a:lnTo>
                      <a:lnTo>
                        <a:pt x="1038" y="20"/>
                      </a:lnTo>
                      <a:lnTo>
                        <a:pt x="1039" y="19"/>
                      </a:lnTo>
                      <a:lnTo>
                        <a:pt x="1041" y="18"/>
                      </a:lnTo>
                      <a:lnTo>
                        <a:pt x="1043" y="18"/>
                      </a:lnTo>
                      <a:lnTo>
                        <a:pt x="1045" y="19"/>
                      </a:lnTo>
                      <a:lnTo>
                        <a:pt x="1046" y="20"/>
                      </a:lnTo>
                      <a:lnTo>
                        <a:pt x="1048" y="22"/>
                      </a:lnTo>
                      <a:lnTo>
                        <a:pt x="1050" y="23"/>
                      </a:lnTo>
                      <a:lnTo>
                        <a:pt x="1051" y="24"/>
                      </a:lnTo>
                      <a:lnTo>
                        <a:pt x="1053" y="23"/>
                      </a:lnTo>
                      <a:lnTo>
                        <a:pt x="1055" y="22"/>
                      </a:lnTo>
                      <a:lnTo>
                        <a:pt x="1057" y="20"/>
                      </a:lnTo>
                      <a:lnTo>
                        <a:pt x="1058" y="17"/>
                      </a:lnTo>
                      <a:lnTo>
                        <a:pt x="1060" y="15"/>
                      </a:lnTo>
                      <a:lnTo>
                        <a:pt x="1062" y="14"/>
                      </a:lnTo>
                      <a:lnTo>
                        <a:pt x="1063" y="14"/>
                      </a:lnTo>
                      <a:lnTo>
                        <a:pt x="1065" y="14"/>
                      </a:lnTo>
                      <a:lnTo>
                        <a:pt x="1067" y="16"/>
                      </a:lnTo>
                      <a:lnTo>
                        <a:pt x="1068" y="18"/>
                      </a:lnTo>
                      <a:lnTo>
                        <a:pt x="1070" y="19"/>
                      </a:lnTo>
                      <a:lnTo>
                        <a:pt x="1072" y="21"/>
                      </a:lnTo>
                      <a:lnTo>
                        <a:pt x="1074" y="22"/>
                      </a:lnTo>
                      <a:lnTo>
                        <a:pt x="1075" y="22"/>
                      </a:lnTo>
                      <a:lnTo>
                        <a:pt x="1077" y="22"/>
                      </a:lnTo>
                      <a:lnTo>
                        <a:pt x="1079" y="21"/>
                      </a:lnTo>
                      <a:lnTo>
                        <a:pt x="1080" y="20"/>
                      </a:lnTo>
                      <a:lnTo>
                        <a:pt x="1082" y="19"/>
                      </a:lnTo>
                      <a:lnTo>
                        <a:pt x="1084" y="18"/>
                      </a:lnTo>
                      <a:lnTo>
                        <a:pt x="1086" y="17"/>
                      </a:lnTo>
                      <a:lnTo>
                        <a:pt x="1087" y="15"/>
                      </a:lnTo>
                      <a:lnTo>
                        <a:pt x="1089" y="13"/>
                      </a:lnTo>
                      <a:lnTo>
                        <a:pt x="1091" y="11"/>
                      </a:lnTo>
                      <a:lnTo>
                        <a:pt x="1092" y="9"/>
                      </a:lnTo>
                      <a:lnTo>
                        <a:pt x="1094" y="8"/>
                      </a:lnTo>
                      <a:lnTo>
                        <a:pt x="1096" y="7"/>
                      </a:lnTo>
                      <a:lnTo>
                        <a:pt x="1098" y="8"/>
                      </a:lnTo>
                      <a:lnTo>
                        <a:pt x="1099" y="11"/>
                      </a:lnTo>
                      <a:lnTo>
                        <a:pt x="1101" y="14"/>
                      </a:lnTo>
                      <a:lnTo>
                        <a:pt x="1103" y="17"/>
                      </a:lnTo>
                      <a:lnTo>
                        <a:pt x="1104" y="20"/>
                      </a:lnTo>
                      <a:lnTo>
                        <a:pt x="1106" y="21"/>
                      </a:lnTo>
                      <a:lnTo>
                        <a:pt x="1108" y="20"/>
                      </a:lnTo>
                      <a:lnTo>
                        <a:pt x="1110" y="17"/>
                      </a:lnTo>
                      <a:lnTo>
                        <a:pt x="1111" y="13"/>
                      </a:lnTo>
                      <a:lnTo>
                        <a:pt x="1113" y="9"/>
                      </a:lnTo>
                      <a:lnTo>
                        <a:pt x="1114" y="6"/>
                      </a:lnTo>
                      <a:lnTo>
                        <a:pt x="1116" y="8"/>
                      </a:lnTo>
                      <a:lnTo>
                        <a:pt x="1118" y="14"/>
                      </a:lnTo>
                      <a:lnTo>
                        <a:pt x="1120" y="26"/>
                      </a:lnTo>
                      <a:lnTo>
                        <a:pt x="1122" y="45"/>
                      </a:lnTo>
                      <a:lnTo>
                        <a:pt x="1123" y="68"/>
                      </a:lnTo>
                      <a:lnTo>
                        <a:pt x="1125" y="95"/>
                      </a:lnTo>
                      <a:lnTo>
                        <a:pt x="1126" y="122"/>
                      </a:lnTo>
                      <a:lnTo>
                        <a:pt x="1128" y="146"/>
                      </a:lnTo>
                      <a:lnTo>
                        <a:pt x="1130" y="166"/>
                      </a:lnTo>
                      <a:lnTo>
                        <a:pt x="1132" y="180"/>
                      </a:lnTo>
                      <a:lnTo>
                        <a:pt x="1134" y="187"/>
                      </a:lnTo>
                      <a:lnTo>
                        <a:pt x="1135" y="188"/>
                      </a:lnTo>
                      <a:lnTo>
                        <a:pt x="1137" y="184"/>
                      </a:lnTo>
                      <a:lnTo>
                        <a:pt x="1138" y="176"/>
                      </a:lnTo>
                      <a:lnTo>
                        <a:pt x="1140" y="167"/>
                      </a:lnTo>
                      <a:lnTo>
                        <a:pt x="1142" y="157"/>
                      </a:lnTo>
                      <a:lnTo>
                        <a:pt x="1144" y="149"/>
                      </a:lnTo>
                      <a:lnTo>
                        <a:pt x="1146" y="143"/>
                      </a:lnTo>
                      <a:lnTo>
                        <a:pt x="1147" y="139"/>
                      </a:lnTo>
                      <a:lnTo>
                        <a:pt x="1149" y="138"/>
                      </a:lnTo>
                      <a:lnTo>
                        <a:pt x="1150" y="139"/>
                      </a:lnTo>
                      <a:lnTo>
                        <a:pt x="1152" y="141"/>
                      </a:lnTo>
                      <a:lnTo>
                        <a:pt x="1154" y="144"/>
                      </a:lnTo>
                      <a:lnTo>
                        <a:pt x="1156" y="149"/>
                      </a:lnTo>
                      <a:lnTo>
                        <a:pt x="1157" y="153"/>
                      </a:lnTo>
                      <a:lnTo>
                        <a:pt x="1159" y="156"/>
                      </a:lnTo>
                      <a:lnTo>
                        <a:pt x="1161" y="158"/>
                      </a:lnTo>
                      <a:lnTo>
                        <a:pt x="1162" y="159"/>
                      </a:lnTo>
                      <a:lnTo>
                        <a:pt x="1164" y="156"/>
                      </a:lnTo>
                      <a:lnTo>
                        <a:pt x="1166" y="152"/>
                      </a:lnTo>
                      <a:lnTo>
                        <a:pt x="1168" y="146"/>
                      </a:lnTo>
                      <a:lnTo>
                        <a:pt x="1169" y="137"/>
                      </a:lnTo>
                      <a:lnTo>
                        <a:pt x="1171" y="128"/>
                      </a:lnTo>
                      <a:lnTo>
                        <a:pt x="1173" y="119"/>
                      </a:lnTo>
                      <a:lnTo>
                        <a:pt x="1174" y="112"/>
                      </a:lnTo>
                      <a:lnTo>
                        <a:pt x="1176" y="107"/>
                      </a:lnTo>
                      <a:lnTo>
                        <a:pt x="1178" y="106"/>
                      </a:lnTo>
                      <a:lnTo>
                        <a:pt x="1180" y="107"/>
                      </a:lnTo>
                      <a:lnTo>
                        <a:pt x="1181" y="110"/>
                      </a:lnTo>
                      <a:lnTo>
                        <a:pt x="1183" y="115"/>
                      </a:lnTo>
                      <a:lnTo>
                        <a:pt x="1185" y="118"/>
                      </a:lnTo>
                      <a:lnTo>
                        <a:pt x="1186" y="119"/>
                      </a:lnTo>
                      <a:lnTo>
                        <a:pt x="1188" y="117"/>
                      </a:lnTo>
                      <a:lnTo>
                        <a:pt x="1190" y="112"/>
                      </a:lnTo>
                      <a:lnTo>
                        <a:pt x="1192" y="104"/>
                      </a:lnTo>
                      <a:lnTo>
                        <a:pt x="1193" y="94"/>
                      </a:lnTo>
                      <a:lnTo>
                        <a:pt x="1195" y="83"/>
                      </a:lnTo>
                      <a:lnTo>
                        <a:pt x="1197" y="73"/>
                      </a:lnTo>
                      <a:lnTo>
                        <a:pt x="1198" y="65"/>
                      </a:lnTo>
                      <a:lnTo>
                        <a:pt x="1200" y="60"/>
                      </a:lnTo>
                      <a:lnTo>
                        <a:pt x="1202" y="58"/>
                      </a:lnTo>
                      <a:lnTo>
                        <a:pt x="1204" y="59"/>
                      </a:lnTo>
                      <a:lnTo>
                        <a:pt x="1205" y="62"/>
                      </a:lnTo>
                      <a:lnTo>
                        <a:pt x="1207" y="65"/>
                      </a:lnTo>
                      <a:lnTo>
                        <a:pt x="1209" y="69"/>
                      </a:lnTo>
                      <a:lnTo>
                        <a:pt x="1210" y="71"/>
                      </a:lnTo>
                      <a:lnTo>
                        <a:pt x="1212" y="72"/>
                      </a:lnTo>
                      <a:lnTo>
                        <a:pt x="1214" y="70"/>
                      </a:lnTo>
                      <a:lnTo>
                        <a:pt x="1216" y="67"/>
                      </a:lnTo>
                      <a:lnTo>
                        <a:pt x="1217" y="62"/>
                      </a:lnTo>
                      <a:lnTo>
                        <a:pt x="1219" y="59"/>
                      </a:lnTo>
                      <a:lnTo>
                        <a:pt x="1221" y="55"/>
                      </a:lnTo>
                      <a:lnTo>
                        <a:pt x="1222" y="54"/>
                      </a:lnTo>
                      <a:lnTo>
                        <a:pt x="1224" y="53"/>
                      </a:lnTo>
                      <a:lnTo>
                        <a:pt x="1226" y="54"/>
                      </a:lnTo>
                      <a:lnTo>
                        <a:pt x="1228" y="56"/>
                      </a:lnTo>
                      <a:lnTo>
                        <a:pt x="1229" y="57"/>
                      </a:lnTo>
                      <a:lnTo>
                        <a:pt x="1231" y="58"/>
                      </a:lnTo>
                      <a:lnTo>
                        <a:pt x="1233" y="57"/>
                      </a:lnTo>
                      <a:lnTo>
                        <a:pt x="1234" y="54"/>
                      </a:lnTo>
                      <a:lnTo>
                        <a:pt x="1236" y="50"/>
                      </a:lnTo>
                      <a:lnTo>
                        <a:pt x="1238" y="45"/>
                      </a:lnTo>
                      <a:lnTo>
                        <a:pt x="1240" y="41"/>
                      </a:lnTo>
                      <a:lnTo>
                        <a:pt x="1241" y="37"/>
                      </a:lnTo>
                      <a:lnTo>
                        <a:pt x="1243" y="35"/>
                      </a:lnTo>
                      <a:lnTo>
                        <a:pt x="1245" y="35"/>
                      </a:lnTo>
                      <a:lnTo>
                        <a:pt x="1246" y="36"/>
                      </a:lnTo>
                      <a:lnTo>
                        <a:pt x="1248" y="38"/>
                      </a:lnTo>
                      <a:lnTo>
                        <a:pt x="1250" y="41"/>
                      </a:lnTo>
                      <a:lnTo>
                        <a:pt x="1252" y="43"/>
                      </a:lnTo>
                      <a:lnTo>
                        <a:pt x="1253" y="44"/>
                      </a:lnTo>
                      <a:lnTo>
                        <a:pt x="1255" y="42"/>
                      </a:lnTo>
                      <a:lnTo>
                        <a:pt x="1257" y="39"/>
                      </a:lnTo>
                      <a:lnTo>
                        <a:pt x="1258" y="35"/>
                      </a:lnTo>
                      <a:lnTo>
                        <a:pt x="1260" y="30"/>
                      </a:lnTo>
                      <a:lnTo>
                        <a:pt x="1262" y="26"/>
                      </a:lnTo>
                      <a:lnTo>
                        <a:pt x="1264" y="24"/>
                      </a:lnTo>
                      <a:lnTo>
                        <a:pt x="1265" y="24"/>
                      </a:lnTo>
                      <a:lnTo>
                        <a:pt x="1267" y="26"/>
                      </a:lnTo>
                      <a:lnTo>
                        <a:pt x="1269" y="30"/>
                      </a:lnTo>
                      <a:lnTo>
                        <a:pt x="1270" y="34"/>
                      </a:lnTo>
                      <a:lnTo>
                        <a:pt x="1272" y="38"/>
                      </a:lnTo>
                      <a:lnTo>
                        <a:pt x="1274" y="42"/>
                      </a:lnTo>
                      <a:lnTo>
                        <a:pt x="1275" y="43"/>
                      </a:lnTo>
                      <a:lnTo>
                        <a:pt x="1277" y="43"/>
                      </a:lnTo>
                      <a:lnTo>
                        <a:pt x="1279" y="42"/>
                      </a:lnTo>
                      <a:lnTo>
                        <a:pt x="1281" y="40"/>
                      </a:lnTo>
                      <a:lnTo>
                        <a:pt x="1282" y="38"/>
                      </a:lnTo>
                      <a:lnTo>
                        <a:pt x="1284" y="37"/>
                      </a:lnTo>
                      <a:lnTo>
                        <a:pt x="1286" y="37"/>
                      </a:lnTo>
                      <a:lnTo>
                        <a:pt x="1287" y="38"/>
                      </a:lnTo>
                      <a:lnTo>
                        <a:pt x="1289" y="39"/>
                      </a:lnTo>
                      <a:lnTo>
                        <a:pt x="1291" y="41"/>
                      </a:lnTo>
                      <a:lnTo>
                        <a:pt x="1292" y="42"/>
                      </a:lnTo>
                      <a:lnTo>
                        <a:pt x="1294" y="43"/>
                      </a:lnTo>
                      <a:lnTo>
                        <a:pt x="1296" y="42"/>
                      </a:lnTo>
                      <a:lnTo>
                        <a:pt x="1298" y="41"/>
                      </a:lnTo>
                      <a:lnTo>
                        <a:pt x="1299" y="39"/>
                      </a:lnTo>
                      <a:lnTo>
                        <a:pt x="1301" y="37"/>
                      </a:lnTo>
                      <a:lnTo>
                        <a:pt x="1303" y="37"/>
                      </a:lnTo>
                      <a:lnTo>
                        <a:pt x="1304" y="37"/>
                      </a:lnTo>
                      <a:lnTo>
                        <a:pt x="1306" y="38"/>
                      </a:lnTo>
                      <a:lnTo>
                        <a:pt x="1308" y="40"/>
                      </a:lnTo>
                      <a:lnTo>
                        <a:pt x="1309" y="42"/>
                      </a:lnTo>
                      <a:lnTo>
                        <a:pt x="1311" y="43"/>
                      </a:lnTo>
                      <a:lnTo>
                        <a:pt x="1313" y="43"/>
                      </a:lnTo>
                      <a:lnTo>
                        <a:pt x="1315" y="42"/>
                      </a:lnTo>
                      <a:lnTo>
                        <a:pt x="1316" y="39"/>
                      </a:lnTo>
                      <a:lnTo>
                        <a:pt x="1318" y="36"/>
                      </a:lnTo>
                      <a:lnTo>
                        <a:pt x="1320" y="31"/>
                      </a:lnTo>
                      <a:lnTo>
                        <a:pt x="1321" y="27"/>
                      </a:lnTo>
                      <a:lnTo>
                        <a:pt x="1323" y="24"/>
                      </a:lnTo>
                      <a:lnTo>
                        <a:pt x="1325" y="22"/>
                      </a:lnTo>
                      <a:lnTo>
                        <a:pt x="1327" y="22"/>
                      </a:lnTo>
                      <a:lnTo>
                        <a:pt x="1328" y="22"/>
                      </a:lnTo>
                      <a:lnTo>
                        <a:pt x="1330" y="24"/>
                      </a:lnTo>
                      <a:lnTo>
                        <a:pt x="1332" y="26"/>
                      </a:lnTo>
                      <a:lnTo>
                        <a:pt x="1333" y="27"/>
                      </a:lnTo>
                      <a:lnTo>
                        <a:pt x="1335" y="28"/>
                      </a:lnTo>
                      <a:lnTo>
                        <a:pt x="1337" y="28"/>
                      </a:lnTo>
                      <a:lnTo>
                        <a:pt x="1339" y="27"/>
                      </a:lnTo>
                      <a:lnTo>
                        <a:pt x="1340" y="25"/>
                      </a:lnTo>
                      <a:lnTo>
                        <a:pt x="1342" y="24"/>
                      </a:lnTo>
                      <a:lnTo>
                        <a:pt x="1344" y="22"/>
                      </a:lnTo>
                      <a:lnTo>
                        <a:pt x="1345" y="20"/>
                      </a:lnTo>
                      <a:lnTo>
                        <a:pt x="1347" y="20"/>
                      </a:lnTo>
                      <a:lnTo>
                        <a:pt x="1349" y="20"/>
                      </a:lnTo>
                      <a:lnTo>
                        <a:pt x="1351" y="20"/>
                      </a:lnTo>
                      <a:lnTo>
                        <a:pt x="1352" y="22"/>
                      </a:lnTo>
                      <a:lnTo>
                        <a:pt x="1354" y="23"/>
                      </a:lnTo>
                      <a:lnTo>
                        <a:pt x="1356" y="25"/>
                      </a:lnTo>
                      <a:lnTo>
                        <a:pt x="1357" y="26"/>
                      </a:lnTo>
                      <a:lnTo>
                        <a:pt x="1359" y="26"/>
                      </a:lnTo>
                      <a:lnTo>
                        <a:pt x="1361" y="26"/>
                      </a:lnTo>
                      <a:lnTo>
                        <a:pt x="1363" y="26"/>
                      </a:lnTo>
                      <a:lnTo>
                        <a:pt x="1364" y="25"/>
                      </a:lnTo>
                      <a:lnTo>
                        <a:pt x="1366" y="23"/>
                      </a:lnTo>
                      <a:lnTo>
                        <a:pt x="1368" y="22"/>
                      </a:lnTo>
                      <a:lnTo>
                        <a:pt x="1369" y="19"/>
                      </a:lnTo>
                      <a:lnTo>
                        <a:pt x="1371" y="18"/>
                      </a:lnTo>
                      <a:lnTo>
                        <a:pt x="1373" y="17"/>
                      </a:lnTo>
                      <a:lnTo>
                        <a:pt x="1375" y="17"/>
                      </a:lnTo>
                      <a:lnTo>
                        <a:pt x="1376" y="19"/>
                      </a:lnTo>
                      <a:lnTo>
                        <a:pt x="1378" y="22"/>
                      </a:lnTo>
                      <a:lnTo>
                        <a:pt x="1380" y="27"/>
                      </a:lnTo>
                      <a:lnTo>
                        <a:pt x="1381" y="34"/>
                      </a:lnTo>
                      <a:lnTo>
                        <a:pt x="1383" y="41"/>
                      </a:lnTo>
                      <a:lnTo>
                        <a:pt x="1385" y="48"/>
                      </a:lnTo>
                      <a:lnTo>
                        <a:pt x="1387" y="53"/>
                      </a:lnTo>
                      <a:lnTo>
                        <a:pt x="1388" y="55"/>
                      </a:lnTo>
                      <a:lnTo>
                        <a:pt x="1390" y="55"/>
                      </a:lnTo>
                      <a:lnTo>
                        <a:pt x="1392" y="52"/>
                      </a:lnTo>
                      <a:lnTo>
                        <a:pt x="1393" y="47"/>
                      </a:lnTo>
                      <a:lnTo>
                        <a:pt x="1395" y="39"/>
                      </a:lnTo>
                      <a:lnTo>
                        <a:pt x="1397" y="33"/>
                      </a:lnTo>
                      <a:lnTo>
                        <a:pt x="1399" y="28"/>
                      </a:lnTo>
                      <a:lnTo>
                        <a:pt x="1400" y="25"/>
                      </a:lnTo>
                      <a:lnTo>
                        <a:pt x="1402" y="25"/>
                      </a:lnTo>
                      <a:lnTo>
                        <a:pt x="1404" y="29"/>
                      </a:lnTo>
                      <a:lnTo>
                        <a:pt x="1405" y="35"/>
                      </a:lnTo>
                      <a:lnTo>
                        <a:pt x="1407" y="43"/>
                      </a:lnTo>
                      <a:lnTo>
                        <a:pt x="1409" y="52"/>
                      </a:lnTo>
                      <a:lnTo>
                        <a:pt x="1411" y="59"/>
                      </a:lnTo>
                      <a:lnTo>
                        <a:pt x="1412" y="64"/>
                      </a:lnTo>
                      <a:lnTo>
                        <a:pt x="1414" y="66"/>
                      </a:lnTo>
                      <a:lnTo>
                        <a:pt x="1415" y="66"/>
                      </a:lnTo>
                      <a:lnTo>
                        <a:pt x="1417" y="65"/>
                      </a:lnTo>
                      <a:lnTo>
                        <a:pt x="1419" y="62"/>
                      </a:lnTo>
                      <a:lnTo>
                        <a:pt x="1421" y="59"/>
                      </a:lnTo>
                      <a:lnTo>
                        <a:pt x="1423" y="58"/>
                      </a:lnTo>
                      <a:lnTo>
                        <a:pt x="1424" y="58"/>
                      </a:lnTo>
                      <a:lnTo>
                        <a:pt x="1426" y="60"/>
                      </a:lnTo>
                      <a:lnTo>
                        <a:pt x="1427" y="64"/>
                      </a:lnTo>
                      <a:lnTo>
                        <a:pt x="1429" y="68"/>
                      </a:lnTo>
                      <a:lnTo>
                        <a:pt x="1431" y="73"/>
                      </a:lnTo>
                      <a:lnTo>
                        <a:pt x="1433" y="78"/>
                      </a:lnTo>
                      <a:lnTo>
                        <a:pt x="1435" y="81"/>
                      </a:lnTo>
                      <a:lnTo>
                        <a:pt x="1436" y="83"/>
                      </a:lnTo>
                      <a:lnTo>
                        <a:pt x="1438" y="84"/>
                      </a:lnTo>
                      <a:lnTo>
                        <a:pt x="1439" y="83"/>
                      </a:lnTo>
                      <a:lnTo>
                        <a:pt x="1441" y="82"/>
                      </a:lnTo>
                      <a:lnTo>
                        <a:pt x="1443" y="80"/>
                      </a:lnTo>
                      <a:lnTo>
                        <a:pt x="1445" y="78"/>
                      </a:lnTo>
                      <a:lnTo>
                        <a:pt x="1447" y="76"/>
                      </a:lnTo>
                      <a:lnTo>
                        <a:pt x="1448" y="74"/>
                      </a:lnTo>
                      <a:lnTo>
                        <a:pt x="1450" y="72"/>
                      </a:lnTo>
                      <a:lnTo>
                        <a:pt x="1451" y="70"/>
                      </a:lnTo>
                      <a:lnTo>
                        <a:pt x="1453" y="69"/>
                      </a:lnTo>
                      <a:lnTo>
                        <a:pt x="1455" y="68"/>
                      </a:lnTo>
                      <a:lnTo>
                        <a:pt x="1457" y="67"/>
                      </a:lnTo>
                      <a:lnTo>
                        <a:pt x="1458" y="67"/>
                      </a:lnTo>
                      <a:lnTo>
                        <a:pt x="1460" y="66"/>
                      </a:lnTo>
                      <a:lnTo>
                        <a:pt x="1462" y="67"/>
                      </a:lnTo>
                      <a:lnTo>
                        <a:pt x="1463" y="68"/>
                      </a:lnTo>
                      <a:lnTo>
                        <a:pt x="1465" y="69"/>
                      </a:lnTo>
                      <a:lnTo>
                        <a:pt x="1467" y="70"/>
                      </a:lnTo>
                      <a:lnTo>
                        <a:pt x="1469" y="73"/>
                      </a:lnTo>
                      <a:lnTo>
                        <a:pt x="1470" y="74"/>
                      </a:lnTo>
                      <a:lnTo>
                        <a:pt x="1472" y="76"/>
                      </a:lnTo>
                      <a:lnTo>
                        <a:pt x="1474" y="77"/>
                      </a:lnTo>
                      <a:lnTo>
                        <a:pt x="1475" y="78"/>
                      </a:lnTo>
                      <a:lnTo>
                        <a:pt x="1477" y="77"/>
                      </a:lnTo>
                      <a:lnTo>
                        <a:pt x="1479" y="76"/>
                      </a:lnTo>
                      <a:lnTo>
                        <a:pt x="1481" y="75"/>
                      </a:lnTo>
                      <a:lnTo>
                        <a:pt x="1482" y="73"/>
                      </a:lnTo>
                      <a:lnTo>
                        <a:pt x="1484" y="71"/>
                      </a:lnTo>
                      <a:lnTo>
                        <a:pt x="1486" y="70"/>
                      </a:lnTo>
                      <a:lnTo>
                        <a:pt x="1487" y="69"/>
                      </a:lnTo>
                      <a:lnTo>
                        <a:pt x="1489" y="69"/>
                      </a:lnTo>
                      <a:lnTo>
                        <a:pt x="1491" y="70"/>
                      </a:lnTo>
                      <a:lnTo>
                        <a:pt x="1493" y="70"/>
                      </a:lnTo>
                      <a:lnTo>
                        <a:pt x="1494" y="70"/>
                      </a:lnTo>
                      <a:lnTo>
                        <a:pt x="1496" y="69"/>
                      </a:lnTo>
                      <a:lnTo>
                        <a:pt x="1498" y="67"/>
                      </a:lnTo>
                      <a:lnTo>
                        <a:pt x="1499" y="63"/>
                      </a:lnTo>
                      <a:lnTo>
                        <a:pt x="1501" y="58"/>
                      </a:lnTo>
                      <a:lnTo>
                        <a:pt x="1503" y="53"/>
                      </a:lnTo>
                      <a:lnTo>
                        <a:pt x="1505" y="46"/>
                      </a:lnTo>
                      <a:lnTo>
                        <a:pt x="1506" y="41"/>
                      </a:lnTo>
                      <a:lnTo>
                        <a:pt x="1508" y="37"/>
                      </a:lnTo>
                      <a:lnTo>
                        <a:pt x="1510" y="34"/>
                      </a:lnTo>
                      <a:lnTo>
                        <a:pt x="1511" y="34"/>
                      </a:lnTo>
                      <a:lnTo>
                        <a:pt x="1513" y="35"/>
                      </a:lnTo>
                      <a:lnTo>
                        <a:pt x="1515" y="38"/>
                      </a:lnTo>
                      <a:lnTo>
                        <a:pt x="1516" y="41"/>
                      </a:lnTo>
                      <a:lnTo>
                        <a:pt x="1518" y="44"/>
                      </a:lnTo>
                      <a:lnTo>
                        <a:pt x="1520" y="45"/>
                      </a:lnTo>
                      <a:lnTo>
                        <a:pt x="1522" y="45"/>
                      </a:lnTo>
                      <a:lnTo>
                        <a:pt x="1523" y="44"/>
                      </a:lnTo>
                      <a:lnTo>
                        <a:pt x="1525" y="42"/>
                      </a:lnTo>
                      <a:lnTo>
                        <a:pt x="1527" y="39"/>
                      </a:lnTo>
                      <a:lnTo>
                        <a:pt x="1528" y="37"/>
                      </a:lnTo>
                      <a:lnTo>
                        <a:pt x="1530" y="36"/>
                      </a:lnTo>
                      <a:lnTo>
                        <a:pt x="1532" y="37"/>
                      </a:lnTo>
                      <a:lnTo>
                        <a:pt x="1534" y="41"/>
                      </a:lnTo>
                      <a:lnTo>
                        <a:pt x="1535" y="45"/>
                      </a:lnTo>
                      <a:lnTo>
                        <a:pt x="1537" y="51"/>
                      </a:lnTo>
                      <a:lnTo>
                        <a:pt x="1539" y="56"/>
                      </a:lnTo>
                      <a:lnTo>
                        <a:pt x="1540" y="61"/>
                      </a:lnTo>
                      <a:lnTo>
                        <a:pt x="1542" y="64"/>
                      </a:lnTo>
                      <a:lnTo>
                        <a:pt x="1544" y="66"/>
                      </a:lnTo>
                      <a:lnTo>
                        <a:pt x="1546" y="66"/>
                      </a:lnTo>
                      <a:lnTo>
                        <a:pt x="1547" y="65"/>
                      </a:lnTo>
                      <a:lnTo>
                        <a:pt x="1549" y="63"/>
                      </a:lnTo>
                      <a:lnTo>
                        <a:pt x="1551" y="61"/>
                      </a:lnTo>
                      <a:lnTo>
                        <a:pt x="1552" y="60"/>
                      </a:lnTo>
                      <a:lnTo>
                        <a:pt x="1554" y="60"/>
                      </a:lnTo>
                      <a:lnTo>
                        <a:pt x="1556" y="60"/>
                      </a:lnTo>
                      <a:lnTo>
                        <a:pt x="1558" y="61"/>
                      </a:lnTo>
                      <a:lnTo>
                        <a:pt x="1559" y="62"/>
                      </a:lnTo>
                      <a:lnTo>
                        <a:pt x="1561" y="63"/>
                      </a:lnTo>
                      <a:lnTo>
                        <a:pt x="1562" y="65"/>
                      </a:lnTo>
                      <a:lnTo>
                        <a:pt x="1564" y="65"/>
                      </a:lnTo>
                      <a:lnTo>
                        <a:pt x="1566" y="65"/>
                      </a:lnTo>
                      <a:lnTo>
                        <a:pt x="1568" y="65"/>
                      </a:lnTo>
                      <a:lnTo>
                        <a:pt x="1570" y="65"/>
                      </a:lnTo>
                      <a:lnTo>
                        <a:pt x="1571" y="65"/>
                      </a:lnTo>
                      <a:lnTo>
                        <a:pt x="1573" y="65"/>
                      </a:lnTo>
                      <a:lnTo>
                        <a:pt x="1574" y="65"/>
                      </a:lnTo>
                      <a:lnTo>
                        <a:pt x="1576" y="64"/>
                      </a:lnTo>
                      <a:lnTo>
                        <a:pt x="1578" y="63"/>
                      </a:lnTo>
                      <a:lnTo>
                        <a:pt x="1580" y="61"/>
                      </a:lnTo>
                      <a:lnTo>
                        <a:pt x="1582" y="59"/>
                      </a:lnTo>
                      <a:lnTo>
                        <a:pt x="1583" y="56"/>
                      </a:lnTo>
                      <a:lnTo>
                        <a:pt x="1585" y="54"/>
                      </a:lnTo>
                      <a:lnTo>
                        <a:pt x="1586" y="51"/>
                      </a:lnTo>
                      <a:lnTo>
                        <a:pt x="1588" y="48"/>
                      </a:lnTo>
                      <a:lnTo>
                        <a:pt x="1590" y="47"/>
                      </a:lnTo>
                      <a:lnTo>
                        <a:pt x="1592" y="45"/>
                      </a:lnTo>
                      <a:lnTo>
                        <a:pt x="1593" y="45"/>
                      </a:lnTo>
                      <a:lnTo>
                        <a:pt x="1595" y="47"/>
                      </a:lnTo>
                      <a:lnTo>
                        <a:pt x="1597" y="48"/>
                      </a:lnTo>
                      <a:lnTo>
                        <a:pt x="1598" y="50"/>
                      </a:lnTo>
                      <a:lnTo>
                        <a:pt x="1600" y="52"/>
                      </a:lnTo>
                      <a:lnTo>
                        <a:pt x="1602" y="54"/>
                      </a:lnTo>
                      <a:lnTo>
                        <a:pt x="1604" y="56"/>
                      </a:lnTo>
                      <a:lnTo>
                        <a:pt x="1605" y="57"/>
                      </a:lnTo>
                      <a:lnTo>
                        <a:pt x="1607" y="59"/>
                      </a:lnTo>
                      <a:lnTo>
                        <a:pt x="1609" y="59"/>
                      </a:lnTo>
                      <a:lnTo>
                        <a:pt x="1610" y="59"/>
                      </a:lnTo>
                      <a:lnTo>
                        <a:pt x="1612" y="58"/>
                      </a:lnTo>
                      <a:lnTo>
                        <a:pt x="1614" y="57"/>
                      </a:lnTo>
                      <a:lnTo>
                        <a:pt x="1616" y="56"/>
                      </a:lnTo>
                      <a:lnTo>
                        <a:pt x="1617" y="55"/>
                      </a:lnTo>
                      <a:lnTo>
                        <a:pt x="1619" y="54"/>
                      </a:lnTo>
                      <a:lnTo>
                        <a:pt x="1621" y="54"/>
                      </a:lnTo>
                      <a:lnTo>
                        <a:pt x="1622" y="54"/>
                      </a:lnTo>
                      <a:lnTo>
                        <a:pt x="1624" y="54"/>
                      </a:lnTo>
                      <a:lnTo>
                        <a:pt x="1626" y="55"/>
                      </a:lnTo>
                      <a:lnTo>
                        <a:pt x="1628" y="56"/>
                      </a:lnTo>
                      <a:lnTo>
                        <a:pt x="1629" y="57"/>
                      </a:lnTo>
                      <a:lnTo>
                        <a:pt x="1631" y="59"/>
                      </a:lnTo>
                      <a:lnTo>
                        <a:pt x="1633" y="60"/>
                      </a:lnTo>
                      <a:lnTo>
                        <a:pt x="1634" y="60"/>
                      </a:lnTo>
                      <a:lnTo>
                        <a:pt x="1636" y="60"/>
                      </a:lnTo>
                      <a:lnTo>
                        <a:pt x="1638" y="60"/>
                      </a:lnTo>
                      <a:lnTo>
                        <a:pt x="1640" y="60"/>
                      </a:lnTo>
                      <a:lnTo>
                        <a:pt x="1641" y="60"/>
                      </a:lnTo>
                      <a:lnTo>
                        <a:pt x="1643" y="61"/>
                      </a:lnTo>
                      <a:lnTo>
                        <a:pt x="1645" y="62"/>
                      </a:lnTo>
                      <a:lnTo>
                        <a:pt x="1646" y="63"/>
                      </a:lnTo>
                      <a:lnTo>
                        <a:pt x="1648" y="65"/>
                      </a:lnTo>
                      <a:lnTo>
                        <a:pt x="1650" y="67"/>
                      </a:lnTo>
                      <a:lnTo>
                        <a:pt x="1652" y="68"/>
                      </a:lnTo>
                      <a:lnTo>
                        <a:pt x="1653" y="70"/>
                      </a:lnTo>
                      <a:lnTo>
                        <a:pt x="1655" y="71"/>
                      </a:lnTo>
                      <a:lnTo>
                        <a:pt x="1657" y="72"/>
                      </a:lnTo>
                      <a:lnTo>
                        <a:pt x="1658" y="71"/>
                      </a:lnTo>
                      <a:lnTo>
                        <a:pt x="1660" y="69"/>
                      </a:lnTo>
                      <a:lnTo>
                        <a:pt x="1662" y="67"/>
                      </a:lnTo>
                      <a:lnTo>
                        <a:pt x="1664" y="63"/>
                      </a:lnTo>
                      <a:lnTo>
                        <a:pt x="1665" y="59"/>
                      </a:lnTo>
                      <a:lnTo>
                        <a:pt x="1667" y="54"/>
                      </a:lnTo>
                      <a:lnTo>
                        <a:pt x="1669" y="49"/>
                      </a:lnTo>
                      <a:lnTo>
                        <a:pt x="1670" y="45"/>
                      </a:lnTo>
                      <a:lnTo>
                        <a:pt x="1672" y="43"/>
                      </a:lnTo>
                      <a:lnTo>
                        <a:pt x="1674" y="41"/>
                      </a:lnTo>
                      <a:lnTo>
                        <a:pt x="1676" y="39"/>
                      </a:lnTo>
                      <a:lnTo>
                        <a:pt x="1677" y="39"/>
                      </a:lnTo>
                      <a:lnTo>
                        <a:pt x="1679" y="38"/>
                      </a:lnTo>
                      <a:lnTo>
                        <a:pt x="1681" y="38"/>
                      </a:lnTo>
                      <a:lnTo>
                        <a:pt x="1682" y="37"/>
                      </a:lnTo>
                      <a:lnTo>
                        <a:pt x="1684" y="36"/>
                      </a:lnTo>
                      <a:lnTo>
                        <a:pt x="1686" y="34"/>
                      </a:lnTo>
                      <a:lnTo>
                        <a:pt x="1688" y="31"/>
                      </a:lnTo>
                      <a:lnTo>
                        <a:pt x="1689" y="29"/>
                      </a:lnTo>
                      <a:lnTo>
                        <a:pt x="1691" y="27"/>
                      </a:lnTo>
                      <a:lnTo>
                        <a:pt x="1693" y="26"/>
                      </a:lnTo>
                      <a:lnTo>
                        <a:pt x="1694" y="26"/>
                      </a:lnTo>
                      <a:lnTo>
                        <a:pt x="1696" y="28"/>
                      </a:lnTo>
                      <a:lnTo>
                        <a:pt x="1698" y="30"/>
                      </a:lnTo>
                      <a:lnTo>
                        <a:pt x="1700" y="34"/>
                      </a:lnTo>
                      <a:lnTo>
                        <a:pt x="1701" y="38"/>
                      </a:lnTo>
                      <a:lnTo>
                        <a:pt x="1703" y="42"/>
                      </a:lnTo>
                      <a:lnTo>
                        <a:pt x="1705" y="46"/>
                      </a:lnTo>
                      <a:lnTo>
                        <a:pt x="1706" y="50"/>
                      </a:lnTo>
                      <a:lnTo>
                        <a:pt x="1708" y="53"/>
                      </a:lnTo>
                      <a:lnTo>
                        <a:pt x="1710" y="55"/>
                      </a:lnTo>
                      <a:lnTo>
                        <a:pt x="1712" y="56"/>
                      </a:lnTo>
                      <a:lnTo>
                        <a:pt x="1713" y="56"/>
                      </a:lnTo>
                      <a:lnTo>
                        <a:pt x="1715" y="56"/>
                      </a:lnTo>
                      <a:lnTo>
                        <a:pt x="1717" y="54"/>
                      </a:lnTo>
                      <a:lnTo>
                        <a:pt x="1718" y="51"/>
                      </a:lnTo>
                      <a:lnTo>
                        <a:pt x="1720" y="48"/>
                      </a:lnTo>
                      <a:lnTo>
                        <a:pt x="1722" y="44"/>
                      </a:lnTo>
                      <a:lnTo>
                        <a:pt x="1723" y="39"/>
                      </a:lnTo>
                      <a:lnTo>
                        <a:pt x="1725" y="36"/>
                      </a:lnTo>
                      <a:lnTo>
                        <a:pt x="1727" y="33"/>
                      </a:lnTo>
                      <a:lnTo>
                        <a:pt x="1728" y="32"/>
                      </a:lnTo>
                      <a:lnTo>
                        <a:pt x="1730" y="32"/>
                      </a:lnTo>
                      <a:lnTo>
                        <a:pt x="1732" y="35"/>
                      </a:lnTo>
                      <a:lnTo>
                        <a:pt x="1734" y="40"/>
                      </a:lnTo>
                      <a:lnTo>
                        <a:pt x="1735" y="46"/>
                      </a:lnTo>
                      <a:lnTo>
                        <a:pt x="1737" y="53"/>
                      </a:lnTo>
                      <a:lnTo>
                        <a:pt x="1739" y="60"/>
                      </a:lnTo>
                      <a:lnTo>
                        <a:pt x="1740" y="67"/>
                      </a:lnTo>
                      <a:lnTo>
                        <a:pt x="1742" y="72"/>
                      </a:lnTo>
                      <a:lnTo>
                        <a:pt x="1744" y="75"/>
                      </a:lnTo>
                      <a:lnTo>
                        <a:pt x="1746" y="76"/>
                      </a:lnTo>
                      <a:lnTo>
                        <a:pt x="1747" y="75"/>
                      </a:lnTo>
                      <a:lnTo>
                        <a:pt x="1749" y="72"/>
                      </a:lnTo>
                      <a:lnTo>
                        <a:pt x="1751" y="67"/>
                      </a:lnTo>
                      <a:lnTo>
                        <a:pt x="1752" y="62"/>
                      </a:lnTo>
                      <a:lnTo>
                        <a:pt x="1754" y="57"/>
                      </a:lnTo>
                      <a:lnTo>
                        <a:pt x="1756" y="53"/>
                      </a:lnTo>
                      <a:lnTo>
                        <a:pt x="1758" y="50"/>
                      </a:lnTo>
                      <a:lnTo>
                        <a:pt x="1759" y="48"/>
                      </a:lnTo>
                      <a:lnTo>
                        <a:pt x="1761" y="48"/>
                      </a:lnTo>
                      <a:lnTo>
                        <a:pt x="1763" y="49"/>
                      </a:lnTo>
                      <a:lnTo>
                        <a:pt x="1764" y="50"/>
                      </a:lnTo>
                      <a:lnTo>
                        <a:pt x="1766" y="51"/>
                      </a:lnTo>
                      <a:lnTo>
                        <a:pt x="1768" y="52"/>
                      </a:lnTo>
                      <a:lnTo>
                        <a:pt x="1769" y="53"/>
                      </a:lnTo>
                      <a:lnTo>
                        <a:pt x="1771" y="54"/>
                      </a:lnTo>
                      <a:lnTo>
                        <a:pt x="1773" y="53"/>
                      </a:lnTo>
                      <a:lnTo>
                        <a:pt x="1775" y="53"/>
                      </a:lnTo>
                      <a:lnTo>
                        <a:pt x="1776" y="53"/>
                      </a:lnTo>
                      <a:lnTo>
                        <a:pt x="1778" y="53"/>
                      </a:lnTo>
                      <a:lnTo>
                        <a:pt x="1780" y="53"/>
                      </a:lnTo>
                      <a:lnTo>
                        <a:pt x="1781" y="53"/>
                      </a:lnTo>
                      <a:lnTo>
                        <a:pt x="1783" y="53"/>
                      </a:lnTo>
                      <a:lnTo>
                        <a:pt x="1785" y="54"/>
                      </a:lnTo>
                      <a:lnTo>
                        <a:pt x="1787" y="55"/>
                      </a:lnTo>
                      <a:lnTo>
                        <a:pt x="1788" y="56"/>
                      </a:lnTo>
                      <a:lnTo>
                        <a:pt x="1790" y="57"/>
                      </a:lnTo>
                      <a:lnTo>
                        <a:pt x="1792" y="60"/>
                      </a:lnTo>
                      <a:lnTo>
                        <a:pt x="1793" y="62"/>
                      </a:lnTo>
                      <a:lnTo>
                        <a:pt x="1795" y="65"/>
                      </a:lnTo>
                      <a:lnTo>
                        <a:pt x="1797" y="67"/>
                      </a:lnTo>
                      <a:lnTo>
                        <a:pt x="1799" y="69"/>
                      </a:lnTo>
                      <a:lnTo>
                        <a:pt x="1800" y="70"/>
                      </a:lnTo>
                      <a:lnTo>
                        <a:pt x="1802" y="70"/>
                      </a:lnTo>
                      <a:lnTo>
                        <a:pt x="1804" y="69"/>
                      </a:lnTo>
                      <a:lnTo>
                        <a:pt x="1805" y="67"/>
                      </a:lnTo>
                      <a:lnTo>
                        <a:pt x="1807" y="64"/>
                      </a:lnTo>
                      <a:lnTo>
                        <a:pt x="1809" y="61"/>
                      </a:lnTo>
                      <a:lnTo>
                        <a:pt x="1811" y="59"/>
                      </a:lnTo>
                      <a:lnTo>
                        <a:pt x="1812" y="56"/>
                      </a:lnTo>
                      <a:lnTo>
                        <a:pt x="1814" y="55"/>
                      </a:lnTo>
                      <a:lnTo>
                        <a:pt x="1816" y="54"/>
                      </a:lnTo>
                      <a:lnTo>
                        <a:pt x="1817" y="53"/>
                      </a:lnTo>
                      <a:lnTo>
                        <a:pt x="1819" y="53"/>
                      </a:lnTo>
                      <a:lnTo>
                        <a:pt x="1821" y="52"/>
                      </a:lnTo>
                      <a:lnTo>
                        <a:pt x="1823" y="51"/>
                      </a:lnTo>
                      <a:lnTo>
                        <a:pt x="1824" y="50"/>
                      </a:lnTo>
                      <a:lnTo>
                        <a:pt x="1826" y="48"/>
                      </a:lnTo>
                      <a:lnTo>
                        <a:pt x="1828" y="47"/>
                      </a:lnTo>
                      <a:lnTo>
                        <a:pt x="1829" y="45"/>
                      </a:lnTo>
                      <a:lnTo>
                        <a:pt x="1831" y="45"/>
                      </a:lnTo>
                      <a:lnTo>
                        <a:pt x="1833" y="45"/>
                      </a:lnTo>
                      <a:lnTo>
                        <a:pt x="1835" y="46"/>
                      </a:lnTo>
                      <a:lnTo>
                        <a:pt x="1836" y="47"/>
                      </a:lnTo>
                      <a:lnTo>
                        <a:pt x="1838" y="49"/>
                      </a:lnTo>
                      <a:lnTo>
                        <a:pt x="1840" y="50"/>
                      </a:lnTo>
                      <a:lnTo>
                        <a:pt x="1841" y="51"/>
                      </a:lnTo>
                      <a:lnTo>
                        <a:pt x="1843" y="52"/>
                      </a:lnTo>
                      <a:lnTo>
                        <a:pt x="1845" y="51"/>
                      </a:lnTo>
                      <a:lnTo>
                        <a:pt x="1847" y="50"/>
                      </a:lnTo>
                      <a:lnTo>
                        <a:pt x="1848" y="49"/>
                      </a:lnTo>
                      <a:lnTo>
                        <a:pt x="1850" y="48"/>
                      </a:lnTo>
                      <a:lnTo>
                        <a:pt x="1851" y="47"/>
                      </a:lnTo>
                      <a:lnTo>
                        <a:pt x="1853" y="47"/>
                      </a:lnTo>
                      <a:lnTo>
                        <a:pt x="1855" y="47"/>
                      </a:lnTo>
                      <a:lnTo>
                        <a:pt x="1857" y="47"/>
                      </a:lnTo>
                      <a:lnTo>
                        <a:pt x="1859" y="47"/>
                      </a:lnTo>
                      <a:lnTo>
                        <a:pt x="1860" y="47"/>
                      </a:lnTo>
                      <a:lnTo>
                        <a:pt x="1862" y="45"/>
                      </a:lnTo>
                      <a:lnTo>
                        <a:pt x="1863" y="43"/>
                      </a:lnTo>
                      <a:lnTo>
                        <a:pt x="1865" y="41"/>
                      </a:lnTo>
                      <a:lnTo>
                        <a:pt x="1867" y="38"/>
                      </a:lnTo>
                      <a:lnTo>
                        <a:pt x="1869" y="35"/>
                      </a:lnTo>
                      <a:lnTo>
                        <a:pt x="1871" y="32"/>
                      </a:lnTo>
                      <a:lnTo>
                        <a:pt x="1872" y="31"/>
                      </a:lnTo>
                      <a:lnTo>
                        <a:pt x="1874" y="30"/>
                      </a:lnTo>
                      <a:lnTo>
                        <a:pt x="1875" y="31"/>
                      </a:lnTo>
                      <a:lnTo>
                        <a:pt x="1877" y="33"/>
                      </a:lnTo>
                      <a:lnTo>
                        <a:pt x="1879" y="35"/>
                      </a:lnTo>
                      <a:lnTo>
                        <a:pt x="1881" y="38"/>
                      </a:lnTo>
                      <a:lnTo>
                        <a:pt x="1883" y="41"/>
                      </a:lnTo>
                      <a:lnTo>
                        <a:pt x="1884" y="44"/>
                      </a:lnTo>
                      <a:lnTo>
                        <a:pt x="1886" y="47"/>
                      </a:lnTo>
                      <a:lnTo>
                        <a:pt x="1887" y="50"/>
                      </a:lnTo>
                      <a:lnTo>
                        <a:pt x="1889" y="52"/>
                      </a:lnTo>
                      <a:lnTo>
                        <a:pt x="1891" y="54"/>
                      </a:lnTo>
                      <a:lnTo>
                        <a:pt x="1893" y="55"/>
                      </a:lnTo>
                      <a:lnTo>
                        <a:pt x="1895" y="56"/>
                      </a:lnTo>
                      <a:lnTo>
                        <a:pt x="1896" y="57"/>
                      </a:lnTo>
                      <a:lnTo>
                        <a:pt x="1898" y="58"/>
                      </a:lnTo>
                      <a:lnTo>
                        <a:pt x="1899" y="59"/>
                      </a:lnTo>
                      <a:lnTo>
                        <a:pt x="1901" y="60"/>
                      </a:lnTo>
                      <a:lnTo>
                        <a:pt x="1903" y="62"/>
                      </a:lnTo>
                      <a:lnTo>
                        <a:pt x="1905" y="64"/>
                      </a:lnTo>
                      <a:lnTo>
                        <a:pt x="1906" y="66"/>
                      </a:lnTo>
                      <a:lnTo>
                        <a:pt x="1908" y="69"/>
                      </a:lnTo>
                      <a:lnTo>
                        <a:pt x="1910" y="71"/>
                      </a:lnTo>
                      <a:lnTo>
                        <a:pt x="1911" y="72"/>
                      </a:lnTo>
                      <a:lnTo>
                        <a:pt x="1913" y="73"/>
                      </a:lnTo>
                      <a:lnTo>
                        <a:pt x="1915" y="73"/>
                      </a:lnTo>
                      <a:lnTo>
                        <a:pt x="1917" y="71"/>
                      </a:lnTo>
                      <a:lnTo>
                        <a:pt x="1918" y="68"/>
                      </a:lnTo>
                      <a:lnTo>
                        <a:pt x="1920" y="65"/>
                      </a:lnTo>
                      <a:lnTo>
                        <a:pt x="1922" y="62"/>
                      </a:lnTo>
                      <a:lnTo>
                        <a:pt x="1923" y="59"/>
                      </a:lnTo>
                      <a:lnTo>
                        <a:pt x="1925" y="58"/>
                      </a:lnTo>
                      <a:lnTo>
                        <a:pt x="1927" y="58"/>
                      </a:lnTo>
                      <a:lnTo>
                        <a:pt x="1929" y="61"/>
                      </a:lnTo>
                      <a:lnTo>
                        <a:pt x="1930" y="65"/>
                      </a:lnTo>
                      <a:lnTo>
                        <a:pt x="1932" y="70"/>
                      </a:lnTo>
                      <a:lnTo>
                        <a:pt x="1934" y="75"/>
                      </a:lnTo>
                      <a:lnTo>
                        <a:pt x="1935" y="80"/>
                      </a:lnTo>
                      <a:lnTo>
                        <a:pt x="1937" y="84"/>
                      </a:lnTo>
                      <a:lnTo>
                        <a:pt x="1939" y="85"/>
                      </a:lnTo>
                      <a:lnTo>
                        <a:pt x="1941" y="84"/>
                      </a:lnTo>
                      <a:lnTo>
                        <a:pt x="1942" y="81"/>
                      </a:lnTo>
                      <a:lnTo>
                        <a:pt x="1944" y="76"/>
                      </a:lnTo>
                      <a:lnTo>
                        <a:pt x="1946" y="70"/>
                      </a:lnTo>
                      <a:lnTo>
                        <a:pt x="1947" y="65"/>
                      </a:lnTo>
                      <a:lnTo>
                        <a:pt x="1949" y="61"/>
                      </a:lnTo>
                      <a:lnTo>
                        <a:pt x="1951" y="59"/>
                      </a:lnTo>
                      <a:lnTo>
                        <a:pt x="1953" y="60"/>
                      </a:lnTo>
                      <a:lnTo>
                        <a:pt x="1954" y="62"/>
                      </a:lnTo>
                      <a:lnTo>
                        <a:pt x="1956" y="67"/>
                      </a:lnTo>
                      <a:lnTo>
                        <a:pt x="1958" y="72"/>
                      </a:lnTo>
                      <a:lnTo>
                        <a:pt x="1959" y="77"/>
                      </a:lnTo>
                      <a:lnTo>
                        <a:pt x="1961" y="82"/>
                      </a:lnTo>
                      <a:lnTo>
                        <a:pt x="1963" y="85"/>
                      </a:lnTo>
                      <a:lnTo>
                        <a:pt x="1964" y="87"/>
                      </a:lnTo>
                      <a:lnTo>
                        <a:pt x="1966" y="87"/>
                      </a:lnTo>
                      <a:lnTo>
                        <a:pt x="1968" y="86"/>
                      </a:lnTo>
                      <a:lnTo>
                        <a:pt x="1970" y="85"/>
                      </a:lnTo>
                      <a:lnTo>
                        <a:pt x="1971" y="84"/>
                      </a:lnTo>
                      <a:lnTo>
                        <a:pt x="1973" y="84"/>
                      </a:lnTo>
                      <a:lnTo>
                        <a:pt x="1975" y="85"/>
                      </a:lnTo>
                      <a:lnTo>
                        <a:pt x="1976" y="87"/>
                      </a:lnTo>
                      <a:lnTo>
                        <a:pt x="1978" y="90"/>
                      </a:lnTo>
                      <a:lnTo>
                        <a:pt x="1980" y="95"/>
                      </a:lnTo>
                      <a:lnTo>
                        <a:pt x="1982" y="100"/>
                      </a:lnTo>
                      <a:lnTo>
                        <a:pt x="1983" y="105"/>
                      </a:lnTo>
                      <a:lnTo>
                        <a:pt x="1985" y="109"/>
                      </a:lnTo>
                      <a:lnTo>
                        <a:pt x="1987" y="114"/>
                      </a:lnTo>
                      <a:lnTo>
                        <a:pt x="1988" y="118"/>
                      </a:lnTo>
                      <a:lnTo>
                        <a:pt x="1990" y="122"/>
                      </a:lnTo>
                      <a:lnTo>
                        <a:pt x="1992" y="125"/>
                      </a:lnTo>
                      <a:lnTo>
                        <a:pt x="1994" y="130"/>
                      </a:lnTo>
                      <a:lnTo>
                        <a:pt x="1995" y="134"/>
                      </a:lnTo>
                      <a:lnTo>
                        <a:pt x="1997" y="138"/>
                      </a:lnTo>
                      <a:lnTo>
                        <a:pt x="1999" y="141"/>
                      </a:lnTo>
                      <a:lnTo>
                        <a:pt x="2000" y="144"/>
                      </a:lnTo>
                      <a:lnTo>
                        <a:pt x="2002" y="145"/>
                      </a:lnTo>
                      <a:lnTo>
                        <a:pt x="2004" y="144"/>
                      </a:lnTo>
                      <a:lnTo>
                        <a:pt x="2006" y="142"/>
                      </a:lnTo>
                      <a:lnTo>
                        <a:pt x="2007" y="137"/>
                      </a:lnTo>
                      <a:lnTo>
                        <a:pt x="2009" y="132"/>
                      </a:lnTo>
                      <a:lnTo>
                        <a:pt x="2010" y="128"/>
                      </a:lnTo>
                      <a:lnTo>
                        <a:pt x="2012" y="124"/>
                      </a:lnTo>
                      <a:lnTo>
                        <a:pt x="2014" y="123"/>
                      </a:lnTo>
                      <a:lnTo>
                        <a:pt x="2016" y="124"/>
                      </a:lnTo>
                      <a:lnTo>
                        <a:pt x="2018" y="129"/>
                      </a:lnTo>
                      <a:lnTo>
                        <a:pt x="2019" y="137"/>
                      </a:lnTo>
                      <a:lnTo>
                        <a:pt x="2021" y="148"/>
                      </a:lnTo>
                      <a:lnTo>
                        <a:pt x="2022" y="160"/>
                      </a:lnTo>
                      <a:lnTo>
                        <a:pt x="2024" y="172"/>
                      </a:lnTo>
                      <a:lnTo>
                        <a:pt x="2026" y="183"/>
                      </a:lnTo>
                      <a:lnTo>
                        <a:pt x="2028" y="191"/>
                      </a:lnTo>
                      <a:lnTo>
                        <a:pt x="2029" y="197"/>
                      </a:lnTo>
                      <a:lnTo>
                        <a:pt x="2031" y="200"/>
                      </a:lnTo>
                      <a:lnTo>
                        <a:pt x="2033" y="201"/>
                      </a:lnTo>
                      <a:lnTo>
                        <a:pt x="2034" y="201"/>
                      </a:lnTo>
                      <a:lnTo>
                        <a:pt x="2036" y="200"/>
                      </a:lnTo>
                      <a:lnTo>
                        <a:pt x="2038" y="200"/>
                      </a:lnTo>
                      <a:lnTo>
                        <a:pt x="2040" y="201"/>
                      </a:lnTo>
                      <a:lnTo>
                        <a:pt x="2041" y="203"/>
                      </a:lnTo>
                      <a:lnTo>
                        <a:pt x="2043" y="206"/>
                      </a:lnTo>
                      <a:lnTo>
                        <a:pt x="2045" y="210"/>
                      </a:lnTo>
                      <a:lnTo>
                        <a:pt x="2046" y="213"/>
                      </a:lnTo>
                      <a:lnTo>
                        <a:pt x="2048" y="214"/>
                      </a:lnTo>
                      <a:lnTo>
                        <a:pt x="2050" y="212"/>
                      </a:lnTo>
                      <a:lnTo>
                        <a:pt x="2052" y="208"/>
                      </a:lnTo>
                      <a:lnTo>
                        <a:pt x="2053" y="201"/>
                      </a:lnTo>
                      <a:lnTo>
                        <a:pt x="2055" y="192"/>
                      </a:lnTo>
                      <a:lnTo>
                        <a:pt x="2057" y="182"/>
                      </a:lnTo>
                      <a:lnTo>
                        <a:pt x="2058" y="172"/>
                      </a:lnTo>
                      <a:lnTo>
                        <a:pt x="2060" y="164"/>
                      </a:lnTo>
                      <a:lnTo>
                        <a:pt x="2062" y="158"/>
                      </a:lnTo>
                      <a:lnTo>
                        <a:pt x="2064" y="154"/>
                      </a:lnTo>
                      <a:lnTo>
                        <a:pt x="2065" y="152"/>
                      </a:lnTo>
                      <a:lnTo>
                        <a:pt x="2067" y="150"/>
                      </a:lnTo>
                      <a:lnTo>
                        <a:pt x="2069" y="149"/>
                      </a:lnTo>
                      <a:lnTo>
                        <a:pt x="2070" y="145"/>
                      </a:lnTo>
                      <a:lnTo>
                        <a:pt x="2072" y="140"/>
                      </a:lnTo>
                      <a:lnTo>
                        <a:pt x="2074" y="134"/>
                      </a:lnTo>
                      <a:lnTo>
                        <a:pt x="2076" y="127"/>
                      </a:lnTo>
                      <a:lnTo>
                        <a:pt x="2077" y="120"/>
                      </a:lnTo>
                      <a:lnTo>
                        <a:pt x="2079" y="117"/>
                      </a:lnTo>
                      <a:lnTo>
                        <a:pt x="2081" y="118"/>
                      </a:lnTo>
                      <a:lnTo>
                        <a:pt x="2082" y="124"/>
                      </a:lnTo>
                      <a:lnTo>
                        <a:pt x="2084" y="135"/>
                      </a:lnTo>
                      <a:lnTo>
                        <a:pt x="2086" y="148"/>
                      </a:lnTo>
                      <a:lnTo>
                        <a:pt x="2088" y="162"/>
                      </a:lnTo>
                      <a:lnTo>
                        <a:pt x="2089" y="174"/>
                      </a:lnTo>
                      <a:lnTo>
                        <a:pt x="2091" y="182"/>
                      </a:lnTo>
                      <a:lnTo>
                        <a:pt x="2093" y="184"/>
                      </a:lnTo>
                      <a:lnTo>
                        <a:pt x="2094" y="180"/>
                      </a:lnTo>
                      <a:lnTo>
                        <a:pt x="2096" y="172"/>
                      </a:lnTo>
                      <a:lnTo>
                        <a:pt x="2098" y="161"/>
                      </a:lnTo>
                      <a:lnTo>
                        <a:pt x="2100" y="152"/>
                      </a:lnTo>
                      <a:lnTo>
                        <a:pt x="2101" y="145"/>
                      </a:lnTo>
                      <a:lnTo>
                        <a:pt x="2103" y="144"/>
                      </a:lnTo>
                      <a:lnTo>
                        <a:pt x="2105" y="149"/>
                      </a:lnTo>
                      <a:lnTo>
                        <a:pt x="2106" y="159"/>
                      </a:lnTo>
                      <a:lnTo>
                        <a:pt x="2108" y="171"/>
                      </a:lnTo>
                      <a:lnTo>
                        <a:pt x="2110" y="183"/>
                      </a:lnTo>
                      <a:lnTo>
                        <a:pt x="2112" y="191"/>
                      </a:lnTo>
                      <a:lnTo>
                        <a:pt x="2113" y="193"/>
                      </a:lnTo>
                      <a:lnTo>
                        <a:pt x="2115" y="187"/>
                      </a:lnTo>
                      <a:lnTo>
                        <a:pt x="2117" y="175"/>
                      </a:lnTo>
                      <a:lnTo>
                        <a:pt x="2118" y="157"/>
                      </a:lnTo>
                      <a:lnTo>
                        <a:pt x="2120" y="137"/>
                      </a:lnTo>
                      <a:lnTo>
                        <a:pt x="2122" y="120"/>
                      </a:lnTo>
                      <a:lnTo>
                        <a:pt x="2124" y="107"/>
                      </a:lnTo>
                      <a:lnTo>
                        <a:pt x="2125" y="100"/>
                      </a:lnTo>
                      <a:lnTo>
                        <a:pt x="2127" y="101"/>
                      </a:lnTo>
                      <a:lnTo>
                        <a:pt x="2129" y="109"/>
                      </a:lnTo>
                      <a:lnTo>
                        <a:pt x="2130" y="122"/>
                      </a:lnTo>
                      <a:lnTo>
                        <a:pt x="2132" y="136"/>
                      </a:lnTo>
                      <a:lnTo>
                        <a:pt x="2134" y="149"/>
                      </a:lnTo>
                      <a:lnTo>
                        <a:pt x="2136" y="160"/>
                      </a:lnTo>
                      <a:lnTo>
                        <a:pt x="2137" y="166"/>
                      </a:lnTo>
                      <a:lnTo>
                        <a:pt x="2139" y="167"/>
                      </a:lnTo>
                      <a:lnTo>
                        <a:pt x="2141" y="165"/>
                      </a:lnTo>
                      <a:lnTo>
                        <a:pt x="2142" y="160"/>
                      </a:lnTo>
                      <a:lnTo>
                        <a:pt x="2144" y="154"/>
                      </a:lnTo>
                      <a:lnTo>
                        <a:pt x="2146" y="147"/>
                      </a:lnTo>
                      <a:lnTo>
                        <a:pt x="2148" y="142"/>
                      </a:lnTo>
                      <a:lnTo>
                        <a:pt x="2149" y="138"/>
                      </a:lnTo>
                      <a:lnTo>
                        <a:pt x="2151" y="135"/>
                      </a:lnTo>
                      <a:lnTo>
                        <a:pt x="2153" y="134"/>
                      </a:lnTo>
                      <a:lnTo>
                        <a:pt x="2154" y="134"/>
                      </a:lnTo>
                      <a:lnTo>
                        <a:pt x="2156" y="134"/>
                      </a:lnTo>
                      <a:lnTo>
                        <a:pt x="2158" y="135"/>
                      </a:lnTo>
                      <a:lnTo>
                        <a:pt x="2160" y="136"/>
                      </a:lnTo>
                      <a:lnTo>
                        <a:pt x="2161" y="138"/>
                      </a:lnTo>
                      <a:lnTo>
                        <a:pt x="2163" y="141"/>
                      </a:lnTo>
                      <a:lnTo>
                        <a:pt x="2164" y="143"/>
                      </a:lnTo>
                      <a:lnTo>
                        <a:pt x="2166" y="146"/>
                      </a:lnTo>
                      <a:lnTo>
                        <a:pt x="2168" y="148"/>
                      </a:lnTo>
                      <a:lnTo>
                        <a:pt x="2170" y="150"/>
                      </a:lnTo>
                      <a:lnTo>
                        <a:pt x="2171" y="150"/>
                      </a:lnTo>
                      <a:lnTo>
                        <a:pt x="2173" y="149"/>
                      </a:lnTo>
                      <a:lnTo>
                        <a:pt x="2175" y="148"/>
                      </a:lnTo>
                      <a:lnTo>
                        <a:pt x="2176" y="147"/>
                      </a:lnTo>
                      <a:lnTo>
                        <a:pt x="2178" y="145"/>
                      </a:lnTo>
                      <a:lnTo>
                        <a:pt x="2180" y="144"/>
                      </a:lnTo>
                      <a:lnTo>
                        <a:pt x="2182" y="144"/>
                      </a:lnTo>
                      <a:lnTo>
                        <a:pt x="2183" y="145"/>
                      </a:lnTo>
                      <a:lnTo>
                        <a:pt x="2185" y="147"/>
                      </a:lnTo>
                      <a:lnTo>
                        <a:pt x="2187" y="148"/>
                      </a:lnTo>
                      <a:lnTo>
                        <a:pt x="2188" y="149"/>
                      </a:lnTo>
                      <a:lnTo>
                        <a:pt x="2190" y="150"/>
                      </a:lnTo>
                      <a:lnTo>
                        <a:pt x="2192" y="150"/>
                      </a:lnTo>
                      <a:lnTo>
                        <a:pt x="2194" y="150"/>
                      </a:lnTo>
                      <a:lnTo>
                        <a:pt x="2195" y="149"/>
                      </a:lnTo>
                      <a:lnTo>
                        <a:pt x="2197" y="150"/>
                      </a:lnTo>
                      <a:lnTo>
                        <a:pt x="2199" y="152"/>
                      </a:lnTo>
                      <a:lnTo>
                        <a:pt x="2200" y="154"/>
                      </a:lnTo>
                      <a:lnTo>
                        <a:pt x="2202" y="158"/>
                      </a:lnTo>
                      <a:lnTo>
                        <a:pt x="2204" y="162"/>
                      </a:lnTo>
                      <a:lnTo>
                        <a:pt x="2206" y="165"/>
                      </a:lnTo>
                      <a:lnTo>
                        <a:pt x="2207" y="167"/>
                      </a:lnTo>
                      <a:lnTo>
                        <a:pt x="2209" y="167"/>
                      </a:lnTo>
                      <a:lnTo>
                        <a:pt x="2211" y="165"/>
                      </a:lnTo>
                      <a:lnTo>
                        <a:pt x="2212" y="161"/>
                      </a:lnTo>
                      <a:lnTo>
                        <a:pt x="2214" y="155"/>
                      </a:lnTo>
                      <a:lnTo>
                        <a:pt x="2216" y="149"/>
                      </a:lnTo>
                      <a:lnTo>
                        <a:pt x="2217" y="143"/>
                      </a:lnTo>
                      <a:lnTo>
                        <a:pt x="2219" y="138"/>
                      </a:lnTo>
                      <a:lnTo>
                        <a:pt x="2221" y="136"/>
                      </a:lnTo>
                      <a:lnTo>
                        <a:pt x="2223" y="135"/>
                      </a:lnTo>
                      <a:lnTo>
                        <a:pt x="2224" y="135"/>
                      </a:lnTo>
                      <a:lnTo>
                        <a:pt x="2226" y="137"/>
                      </a:lnTo>
                      <a:lnTo>
                        <a:pt x="2228" y="139"/>
                      </a:lnTo>
                      <a:lnTo>
                        <a:pt x="2229" y="141"/>
                      </a:lnTo>
                      <a:lnTo>
                        <a:pt x="2231" y="143"/>
                      </a:lnTo>
                      <a:lnTo>
                        <a:pt x="2233" y="144"/>
                      </a:lnTo>
                      <a:lnTo>
                        <a:pt x="2235" y="144"/>
                      </a:lnTo>
                      <a:lnTo>
                        <a:pt x="2236" y="144"/>
                      </a:lnTo>
                      <a:lnTo>
                        <a:pt x="2238" y="144"/>
                      </a:lnTo>
                      <a:lnTo>
                        <a:pt x="2240" y="144"/>
                      </a:lnTo>
                      <a:lnTo>
                        <a:pt x="2241" y="145"/>
                      </a:lnTo>
                      <a:lnTo>
                        <a:pt x="2243" y="146"/>
                      </a:lnTo>
                      <a:lnTo>
                        <a:pt x="2245" y="147"/>
                      </a:lnTo>
                      <a:lnTo>
                        <a:pt x="2247" y="148"/>
                      </a:lnTo>
                      <a:lnTo>
                        <a:pt x="2248" y="148"/>
                      </a:lnTo>
                      <a:lnTo>
                        <a:pt x="2250" y="147"/>
                      </a:lnTo>
                      <a:lnTo>
                        <a:pt x="2252" y="146"/>
                      </a:lnTo>
                      <a:lnTo>
                        <a:pt x="2253" y="143"/>
                      </a:lnTo>
                      <a:lnTo>
                        <a:pt x="2255" y="141"/>
                      </a:lnTo>
                      <a:lnTo>
                        <a:pt x="2257" y="140"/>
                      </a:lnTo>
                      <a:lnTo>
                        <a:pt x="2259" y="139"/>
                      </a:lnTo>
                      <a:lnTo>
                        <a:pt x="2260" y="140"/>
                      </a:lnTo>
                      <a:lnTo>
                        <a:pt x="2262" y="143"/>
                      </a:lnTo>
                      <a:lnTo>
                        <a:pt x="2264" y="148"/>
                      </a:lnTo>
                      <a:lnTo>
                        <a:pt x="2265" y="154"/>
                      </a:lnTo>
                      <a:lnTo>
                        <a:pt x="2267" y="161"/>
                      </a:lnTo>
                      <a:lnTo>
                        <a:pt x="2269" y="168"/>
                      </a:lnTo>
                      <a:lnTo>
                        <a:pt x="2271" y="173"/>
                      </a:lnTo>
                      <a:lnTo>
                        <a:pt x="2272" y="177"/>
                      </a:lnTo>
                      <a:lnTo>
                        <a:pt x="2274" y="179"/>
                      </a:lnTo>
                      <a:lnTo>
                        <a:pt x="2276" y="179"/>
                      </a:lnTo>
                      <a:lnTo>
                        <a:pt x="2277" y="176"/>
                      </a:lnTo>
                      <a:lnTo>
                        <a:pt x="2279" y="173"/>
                      </a:lnTo>
                      <a:lnTo>
                        <a:pt x="2281" y="169"/>
                      </a:lnTo>
                      <a:lnTo>
                        <a:pt x="2283" y="167"/>
                      </a:lnTo>
                      <a:lnTo>
                        <a:pt x="2284" y="166"/>
                      </a:lnTo>
                      <a:lnTo>
                        <a:pt x="2286" y="167"/>
                      </a:lnTo>
                      <a:lnTo>
                        <a:pt x="2288" y="168"/>
                      </a:lnTo>
                      <a:lnTo>
                        <a:pt x="2289" y="171"/>
                      </a:lnTo>
                      <a:lnTo>
                        <a:pt x="2291" y="172"/>
                      </a:lnTo>
                      <a:lnTo>
                        <a:pt x="2293" y="173"/>
                      </a:lnTo>
                      <a:lnTo>
                        <a:pt x="2295" y="170"/>
                      </a:lnTo>
                      <a:lnTo>
                        <a:pt x="2296" y="166"/>
                      </a:lnTo>
                      <a:lnTo>
                        <a:pt x="2298" y="159"/>
                      </a:lnTo>
                      <a:lnTo>
                        <a:pt x="2299" y="150"/>
                      </a:lnTo>
                      <a:lnTo>
                        <a:pt x="2301" y="142"/>
                      </a:lnTo>
                      <a:lnTo>
                        <a:pt x="2303" y="136"/>
                      </a:lnTo>
                      <a:lnTo>
                        <a:pt x="2305" y="132"/>
                      </a:lnTo>
                      <a:lnTo>
                        <a:pt x="2307" y="132"/>
                      </a:lnTo>
                      <a:lnTo>
                        <a:pt x="2308" y="136"/>
                      </a:lnTo>
                      <a:lnTo>
                        <a:pt x="2310" y="142"/>
                      </a:lnTo>
                      <a:lnTo>
                        <a:pt x="2311" y="151"/>
                      </a:lnTo>
                      <a:lnTo>
                        <a:pt x="2313" y="159"/>
                      </a:lnTo>
                      <a:lnTo>
                        <a:pt x="2315" y="167"/>
                      </a:lnTo>
                      <a:lnTo>
                        <a:pt x="2317" y="172"/>
                      </a:lnTo>
                      <a:lnTo>
                        <a:pt x="2319" y="174"/>
                      </a:lnTo>
                      <a:lnTo>
                        <a:pt x="2320" y="174"/>
                      </a:lnTo>
                      <a:lnTo>
                        <a:pt x="2322" y="171"/>
                      </a:lnTo>
                      <a:lnTo>
                        <a:pt x="2323" y="168"/>
                      </a:lnTo>
                      <a:lnTo>
                        <a:pt x="2325" y="165"/>
                      </a:lnTo>
                      <a:lnTo>
                        <a:pt x="2327" y="163"/>
                      </a:lnTo>
                      <a:lnTo>
                        <a:pt x="2329" y="162"/>
                      </a:lnTo>
                      <a:lnTo>
                        <a:pt x="2331" y="165"/>
                      </a:lnTo>
                      <a:lnTo>
                        <a:pt x="2332" y="168"/>
                      </a:lnTo>
                      <a:lnTo>
                        <a:pt x="2334" y="172"/>
                      </a:lnTo>
                      <a:lnTo>
                        <a:pt x="2335" y="177"/>
                      </a:lnTo>
                      <a:lnTo>
                        <a:pt x="2337" y="180"/>
                      </a:lnTo>
                      <a:lnTo>
                        <a:pt x="2339" y="182"/>
                      </a:lnTo>
                      <a:lnTo>
                        <a:pt x="2341" y="182"/>
                      </a:lnTo>
                      <a:lnTo>
                        <a:pt x="2342" y="180"/>
                      </a:lnTo>
                      <a:lnTo>
                        <a:pt x="2344" y="177"/>
                      </a:lnTo>
                      <a:lnTo>
                        <a:pt x="2346" y="172"/>
                      </a:lnTo>
                      <a:lnTo>
                        <a:pt x="2347" y="168"/>
                      </a:lnTo>
                      <a:lnTo>
                        <a:pt x="2349" y="163"/>
                      </a:lnTo>
                      <a:lnTo>
                        <a:pt x="2351" y="160"/>
                      </a:lnTo>
                      <a:lnTo>
                        <a:pt x="2353" y="157"/>
                      </a:lnTo>
                      <a:lnTo>
                        <a:pt x="2354" y="155"/>
                      </a:lnTo>
                      <a:lnTo>
                        <a:pt x="2356" y="154"/>
                      </a:lnTo>
                      <a:lnTo>
                        <a:pt x="2358" y="153"/>
                      </a:lnTo>
                      <a:lnTo>
                        <a:pt x="2359" y="153"/>
                      </a:lnTo>
                      <a:lnTo>
                        <a:pt x="2361" y="152"/>
                      </a:lnTo>
                      <a:lnTo>
                        <a:pt x="2363" y="151"/>
                      </a:lnTo>
                      <a:lnTo>
                        <a:pt x="2365" y="150"/>
                      </a:lnTo>
                      <a:lnTo>
                        <a:pt x="2366" y="149"/>
                      </a:lnTo>
                      <a:lnTo>
                        <a:pt x="2368" y="149"/>
                      </a:lnTo>
                      <a:lnTo>
                        <a:pt x="2370" y="149"/>
                      </a:lnTo>
                      <a:lnTo>
                        <a:pt x="2371" y="149"/>
                      </a:lnTo>
                      <a:lnTo>
                        <a:pt x="2373" y="149"/>
                      </a:lnTo>
                      <a:lnTo>
                        <a:pt x="2375" y="149"/>
                      </a:lnTo>
                      <a:lnTo>
                        <a:pt x="2377" y="148"/>
                      </a:lnTo>
                      <a:lnTo>
                        <a:pt x="2378" y="147"/>
                      </a:lnTo>
                      <a:lnTo>
                        <a:pt x="2380" y="146"/>
                      </a:lnTo>
                      <a:lnTo>
                        <a:pt x="2382" y="144"/>
                      </a:lnTo>
                      <a:lnTo>
                        <a:pt x="2383" y="142"/>
                      </a:lnTo>
                      <a:lnTo>
                        <a:pt x="2385" y="140"/>
                      </a:lnTo>
                      <a:lnTo>
                        <a:pt x="2387" y="138"/>
                      </a:lnTo>
                      <a:lnTo>
                        <a:pt x="2389" y="136"/>
                      </a:lnTo>
                      <a:lnTo>
                        <a:pt x="2390" y="135"/>
                      </a:lnTo>
                      <a:lnTo>
                        <a:pt x="2392" y="135"/>
                      </a:lnTo>
                      <a:lnTo>
                        <a:pt x="2394" y="136"/>
                      </a:lnTo>
                      <a:lnTo>
                        <a:pt x="2395" y="136"/>
                      </a:lnTo>
                      <a:lnTo>
                        <a:pt x="2397" y="137"/>
                      </a:lnTo>
                      <a:lnTo>
                        <a:pt x="2399" y="138"/>
                      </a:lnTo>
                      <a:lnTo>
                        <a:pt x="2401" y="140"/>
                      </a:lnTo>
                      <a:lnTo>
                        <a:pt x="2402" y="141"/>
                      </a:lnTo>
                      <a:lnTo>
                        <a:pt x="2404" y="143"/>
                      </a:lnTo>
                      <a:lnTo>
                        <a:pt x="2406" y="144"/>
                      </a:lnTo>
                      <a:lnTo>
                        <a:pt x="2407" y="146"/>
                      </a:lnTo>
                      <a:lnTo>
                        <a:pt x="2409" y="147"/>
                      </a:lnTo>
                      <a:lnTo>
                        <a:pt x="2411" y="147"/>
                      </a:lnTo>
                      <a:lnTo>
                        <a:pt x="2413" y="146"/>
                      </a:lnTo>
                      <a:lnTo>
                        <a:pt x="2414" y="143"/>
                      </a:lnTo>
                      <a:lnTo>
                        <a:pt x="2416" y="140"/>
                      </a:lnTo>
                      <a:lnTo>
                        <a:pt x="2418" y="135"/>
                      </a:lnTo>
                      <a:lnTo>
                        <a:pt x="2419" y="130"/>
                      </a:lnTo>
                      <a:lnTo>
                        <a:pt x="2421" y="127"/>
                      </a:lnTo>
                      <a:lnTo>
                        <a:pt x="2423" y="125"/>
                      </a:lnTo>
                      <a:lnTo>
                        <a:pt x="2424" y="126"/>
                      </a:lnTo>
                      <a:lnTo>
                        <a:pt x="2426" y="130"/>
                      </a:lnTo>
                      <a:lnTo>
                        <a:pt x="2428" y="136"/>
                      </a:lnTo>
                      <a:lnTo>
                        <a:pt x="2430" y="144"/>
                      </a:lnTo>
                      <a:lnTo>
                        <a:pt x="2431" y="152"/>
                      </a:lnTo>
                      <a:lnTo>
                        <a:pt x="2433" y="157"/>
                      </a:lnTo>
                      <a:lnTo>
                        <a:pt x="2435" y="159"/>
                      </a:lnTo>
                      <a:lnTo>
                        <a:pt x="2436" y="158"/>
                      </a:lnTo>
                      <a:lnTo>
                        <a:pt x="2438" y="152"/>
                      </a:lnTo>
                      <a:lnTo>
                        <a:pt x="2440" y="143"/>
                      </a:lnTo>
                      <a:lnTo>
                        <a:pt x="2442" y="134"/>
                      </a:lnTo>
                      <a:lnTo>
                        <a:pt x="2443" y="124"/>
                      </a:lnTo>
                      <a:lnTo>
                        <a:pt x="2445" y="117"/>
                      </a:lnTo>
                      <a:lnTo>
                        <a:pt x="2447" y="113"/>
                      </a:lnTo>
                      <a:lnTo>
                        <a:pt x="2448" y="113"/>
                      </a:lnTo>
                      <a:lnTo>
                        <a:pt x="2450" y="117"/>
                      </a:lnTo>
                      <a:lnTo>
                        <a:pt x="2452" y="122"/>
                      </a:lnTo>
                      <a:lnTo>
                        <a:pt x="2454" y="129"/>
                      </a:lnTo>
                      <a:lnTo>
                        <a:pt x="2455" y="135"/>
                      </a:lnTo>
                      <a:lnTo>
                        <a:pt x="2457" y="139"/>
                      </a:lnTo>
                      <a:lnTo>
                        <a:pt x="2458" y="141"/>
                      </a:lnTo>
                      <a:lnTo>
                        <a:pt x="2460" y="142"/>
                      </a:lnTo>
                      <a:lnTo>
                        <a:pt x="2462" y="140"/>
                      </a:lnTo>
                      <a:lnTo>
                        <a:pt x="2464" y="138"/>
                      </a:lnTo>
                      <a:lnTo>
                        <a:pt x="2465" y="137"/>
                      </a:lnTo>
                      <a:lnTo>
                        <a:pt x="2467" y="136"/>
                      </a:lnTo>
                      <a:lnTo>
                        <a:pt x="2469" y="137"/>
                      </a:lnTo>
                      <a:lnTo>
                        <a:pt x="2470" y="137"/>
                      </a:lnTo>
                      <a:lnTo>
                        <a:pt x="2472" y="136"/>
                      </a:lnTo>
                      <a:lnTo>
                        <a:pt x="2474" y="135"/>
                      </a:lnTo>
                      <a:lnTo>
                        <a:pt x="2476" y="131"/>
                      </a:lnTo>
                      <a:lnTo>
                        <a:pt x="2477" y="126"/>
                      </a:lnTo>
                      <a:lnTo>
                        <a:pt x="2479" y="120"/>
                      </a:lnTo>
                      <a:lnTo>
                        <a:pt x="2481" y="113"/>
                      </a:lnTo>
                      <a:lnTo>
                        <a:pt x="2482" y="109"/>
                      </a:lnTo>
                      <a:lnTo>
                        <a:pt x="2484" y="106"/>
                      </a:lnTo>
                      <a:lnTo>
                        <a:pt x="2486" y="107"/>
                      </a:lnTo>
                      <a:lnTo>
                        <a:pt x="2488" y="111"/>
                      </a:lnTo>
                      <a:lnTo>
                        <a:pt x="2489" y="117"/>
                      </a:lnTo>
                      <a:lnTo>
                        <a:pt x="2491" y="123"/>
                      </a:lnTo>
                      <a:lnTo>
                        <a:pt x="2493" y="129"/>
                      </a:lnTo>
                      <a:lnTo>
                        <a:pt x="2494" y="133"/>
                      </a:lnTo>
                      <a:lnTo>
                        <a:pt x="2496" y="134"/>
                      </a:lnTo>
                      <a:lnTo>
                        <a:pt x="2498" y="131"/>
                      </a:lnTo>
                      <a:lnTo>
                        <a:pt x="2500" y="125"/>
                      </a:lnTo>
                      <a:lnTo>
                        <a:pt x="2501" y="118"/>
                      </a:lnTo>
                      <a:lnTo>
                        <a:pt x="2503" y="111"/>
                      </a:lnTo>
                      <a:lnTo>
                        <a:pt x="2505" y="106"/>
                      </a:lnTo>
                      <a:lnTo>
                        <a:pt x="2506" y="102"/>
                      </a:lnTo>
                      <a:lnTo>
                        <a:pt x="2508" y="101"/>
                      </a:lnTo>
                      <a:lnTo>
                        <a:pt x="2510" y="102"/>
                      </a:lnTo>
                      <a:lnTo>
                        <a:pt x="2512" y="105"/>
                      </a:lnTo>
                      <a:lnTo>
                        <a:pt x="2513" y="107"/>
                      </a:lnTo>
                      <a:lnTo>
                        <a:pt x="2515" y="108"/>
                      </a:lnTo>
                      <a:lnTo>
                        <a:pt x="2517" y="107"/>
                      </a:lnTo>
                      <a:lnTo>
                        <a:pt x="2518" y="104"/>
                      </a:lnTo>
                      <a:lnTo>
                        <a:pt x="2520" y="98"/>
                      </a:lnTo>
                      <a:lnTo>
                        <a:pt x="2522" y="92"/>
                      </a:lnTo>
                      <a:lnTo>
                        <a:pt x="2524" y="86"/>
                      </a:lnTo>
                      <a:lnTo>
                        <a:pt x="2525" y="82"/>
                      </a:lnTo>
                      <a:lnTo>
                        <a:pt x="2527" y="80"/>
                      </a:lnTo>
                      <a:lnTo>
                        <a:pt x="2529" y="80"/>
                      </a:lnTo>
                      <a:lnTo>
                        <a:pt x="2530" y="83"/>
                      </a:lnTo>
                      <a:lnTo>
                        <a:pt x="2532" y="87"/>
                      </a:lnTo>
                      <a:lnTo>
                        <a:pt x="2534" y="92"/>
                      </a:lnTo>
                      <a:lnTo>
                        <a:pt x="2536" y="96"/>
                      </a:lnTo>
                      <a:lnTo>
                        <a:pt x="2537" y="98"/>
                      </a:lnTo>
                      <a:lnTo>
                        <a:pt x="2539" y="99"/>
                      </a:lnTo>
                      <a:lnTo>
                        <a:pt x="2541" y="99"/>
                      </a:lnTo>
                      <a:lnTo>
                        <a:pt x="2542" y="98"/>
                      </a:lnTo>
                      <a:lnTo>
                        <a:pt x="2544" y="97"/>
                      </a:lnTo>
                      <a:lnTo>
                        <a:pt x="2546" y="96"/>
                      </a:lnTo>
                      <a:lnTo>
                        <a:pt x="2548" y="96"/>
                      </a:lnTo>
                      <a:lnTo>
                        <a:pt x="2549" y="98"/>
                      </a:lnTo>
                      <a:lnTo>
                        <a:pt x="2551" y="100"/>
                      </a:lnTo>
                      <a:lnTo>
                        <a:pt x="2553" y="102"/>
                      </a:lnTo>
                      <a:lnTo>
                        <a:pt x="2554" y="104"/>
                      </a:lnTo>
                      <a:lnTo>
                        <a:pt x="2556" y="105"/>
                      </a:lnTo>
                      <a:lnTo>
                        <a:pt x="2558" y="105"/>
                      </a:lnTo>
                      <a:lnTo>
                        <a:pt x="2560" y="104"/>
                      </a:lnTo>
                      <a:lnTo>
                        <a:pt x="2561" y="103"/>
                      </a:lnTo>
                      <a:lnTo>
                        <a:pt x="2563" y="100"/>
                      </a:lnTo>
                      <a:lnTo>
                        <a:pt x="2565" y="99"/>
                      </a:lnTo>
                      <a:lnTo>
                        <a:pt x="2566" y="98"/>
                      </a:lnTo>
                      <a:lnTo>
                        <a:pt x="2568" y="97"/>
                      </a:lnTo>
                      <a:lnTo>
                        <a:pt x="2570" y="98"/>
                      </a:lnTo>
                      <a:lnTo>
                        <a:pt x="2572" y="98"/>
                      </a:lnTo>
                      <a:lnTo>
                        <a:pt x="2573" y="100"/>
                      </a:lnTo>
                      <a:lnTo>
                        <a:pt x="2575" y="101"/>
                      </a:lnTo>
                      <a:lnTo>
                        <a:pt x="2577" y="102"/>
                      </a:lnTo>
                      <a:lnTo>
                        <a:pt x="2578" y="103"/>
                      </a:lnTo>
                      <a:lnTo>
                        <a:pt x="2580" y="103"/>
                      </a:lnTo>
                      <a:lnTo>
                        <a:pt x="2582" y="104"/>
                      </a:lnTo>
                      <a:lnTo>
                        <a:pt x="2584" y="105"/>
                      </a:lnTo>
                      <a:lnTo>
                        <a:pt x="2585" y="105"/>
                      </a:lnTo>
                      <a:lnTo>
                        <a:pt x="2587" y="106"/>
                      </a:lnTo>
                      <a:lnTo>
                        <a:pt x="2589" y="106"/>
                      </a:lnTo>
                      <a:lnTo>
                        <a:pt x="2590" y="106"/>
                      </a:lnTo>
                      <a:lnTo>
                        <a:pt x="2592" y="106"/>
                      </a:lnTo>
                      <a:lnTo>
                        <a:pt x="2594" y="106"/>
                      </a:lnTo>
                      <a:lnTo>
                        <a:pt x="2596" y="105"/>
                      </a:lnTo>
                      <a:lnTo>
                        <a:pt x="2597" y="104"/>
                      </a:lnTo>
                      <a:lnTo>
                        <a:pt x="2599" y="104"/>
                      </a:lnTo>
                      <a:lnTo>
                        <a:pt x="2600" y="102"/>
                      </a:lnTo>
                      <a:lnTo>
                        <a:pt x="2602" y="101"/>
                      </a:lnTo>
                      <a:lnTo>
                        <a:pt x="2604" y="99"/>
                      </a:lnTo>
                      <a:lnTo>
                        <a:pt x="2606" y="97"/>
                      </a:lnTo>
                      <a:lnTo>
                        <a:pt x="2608" y="95"/>
                      </a:lnTo>
                      <a:lnTo>
                        <a:pt x="2609" y="92"/>
                      </a:lnTo>
                      <a:lnTo>
                        <a:pt x="2611" y="89"/>
                      </a:lnTo>
                      <a:lnTo>
                        <a:pt x="2612" y="86"/>
                      </a:lnTo>
                      <a:lnTo>
                        <a:pt x="2614" y="85"/>
                      </a:lnTo>
                      <a:lnTo>
                        <a:pt x="2616" y="85"/>
                      </a:lnTo>
                      <a:lnTo>
                        <a:pt x="2618" y="86"/>
                      </a:lnTo>
                      <a:lnTo>
                        <a:pt x="2620" y="90"/>
                      </a:lnTo>
                      <a:lnTo>
                        <a:pt x="2621" y="94"/>
                      </a:lnTo>
                      <a:lnTo>
                        <a:pt x="2623" y="101"/>
                      </a:lnTo>
                      <a:lnTo>
                        <a:pt x="2624" y="107"/>
                      </a:lnTo>
                      <a:lnTo>
                        <a:pt x="2626" y="114"/>
                      </a:lnTo>
                      <a:lnTo>
                        <a:pt x="2628" y="119"/>
                      </a:lnTo>
                      <a:lnTo>
                        <a:pt x="2630" y="123"/>
                      </a:lnTo>
                      <a:lnTo>
                        <a:pt x="2631" y="126"/>
                      </a:lnTo>
                      <a:lnTo>
                        <a:pt x="2633" y="127"/>
                      </a:lnTo>
                      <a:lnTo>
                        <a:pt x="2635" y="127"/>
                      </a:lnTo>
                      <a:lnTo>
                        <a:pt x="2636" y="127"/>
                      </a:lnTo>
                      <a:lnTo>
                        <a:pt x="2638" y="127"/>
                      </a:lnTo>
                      <a:lnTo>
                        <a:pt x="2640" y="127"/>
                      </a:lnTo>
                      <a:lnTo>
                        <a:pt x="2642" y="129"/>
                      </a:lnTo>
                      <a:lnTo>
                        <a:pt x="2643" y="131"/>
                      </a:lnTo>
                      <a:lnTo>
                        <a:pt x="2645" y="134"/>
                      </a:lnTo>
                      <a:lnTo>
                        <a:pt x="2647" y="137"/>
                      </a:lnTo>
                      <a:lnTo>
                        <a:pt x="2648" y="140"/>
                      </a:lnTo>
                      <a:lnTo>
                        <a:pt x="2650" y="143"/>
                      </a:lnTo>
                      <a:lnTo>
                        <a:pt x="2652" y="146"/>
                      </a:lnTo>
                      <a:lnTo>
                        <a:pt x="2654" y="148"/>
                      </a:lnTo>
                      <a:lnTo>
                        <a:pt x="2655" y="149"/>
                      </a:lnTo>
                      <a:lnTo>
                        <a:pt x="2657" y="150"/>
                      </a:lnTo>
                      <a:lnTo>
                        <a:pt x="2659" y="150"/>
                      </a:lnTo>
                      <a:lnTo>
                        <a:pt x="2660" y="149"/>
                      </a:lnTo>
                      <a:lnTo>
                        <a:pt x="2662" y="146"/>
                      </a:lnTo>
                      <a:lnTo>
                        <a:pt x="2664" y="142"/>
                      </a:lnTo>
                      <a:lnTo>
                        <a:pt x="2665" y="136"/>
                      </a:lnTo>
                      <a:lnTo>
                        <a:pt x="2667" y="130"/>
                      </a:lnTo>
                      <a:lnTo>
                        <a:pt x="2669" y="123"/>
                      </a:lnTo>
                      <a:lnTo>
                        <a:pt x="2671" y="117"/>
                      </a:lnTo>
                      <a:lnTo>
                        <a:pt x="2672" y="112"/>
                      </a:lnTo>
                      <a:lnTo>
                        <a:pt x="2674" y="109"/>
                      </a:lnTo>
                      <a:lnTo>
                        <a:pt x="2676" y="107"/>
                      </a:lnTo>
                      <a:lnTo>
                        <a:pt x="2677" y="109"/>
                      </a:lnTo>
                      <a:lnTo>
                        <a:pt x="2679" y="112"/>
                      </a:lnTo>
                      <a:lnTo>
                        <a:pt x="2681" y="117"/>
                      </a:lnTo>
                      <a:lnTo>
                        <a:pt x="2683" y="122"/>
                      </a:lnTo>
                      <a:lnTo>
                        <a:pt x="2684" y="126"/>
                      </a:lnTo>
                      <a:lnTo>
                        <a:pt x="2686" y="128"/>
                      </a:lnTo>
                      <a:lnTo>
                        <a:pt x="2688" y="129"/>
                      </a:lnTo>
                      <a:lnTo>
                        <a:pt x="2689" y="128"/>
                      </a:lnTo>
                      <a:lnTo>
                        <a:pt x="2691" y="124"/>
                      </a:lnTo>
                      <a:lnTo>
                        <a:pt x="2693" y="119"/>
                      </a:lnTo>
                      <a:lnTo>
                        <a:pt x="2695" y="113"/>
                      </a:lnTo>
                      <a:lnTo>
                        <a:pt x="2696" y="108"/>
                      </a:lnTo>
                      <a:lnTo>
                        <a:pt x="2698" y="104"/>
                      </a:lnTo>
                      <a:lnTo>
                        <a:pt x="2700" y="101"/>
                      </a:lnTo>
                      <a:lnTo>
                        <a:pt x="2701" y="99"/>
                      </a:lnTo>
                      <a:lnTo>
                        <a:pt x="2703" y="99"/>
                      </a:lnTo>
                      <a:lnTo>
                        <a:pt x="2705" y="99"/>
                      </a:lnTo>
                      <a:lnTo>
                        <a:pt x="2707" y="100"/>
                      </a:lnTo>
                      <a:lnTo>
                        <a:pt x="2708" y="101"/>
                      </a:lnTo>
                      <a:lnTo>
                        <a:pt x="2710" y="103"/>
                      </a:lnTo>
                      <a:lnTo>
                        <a:pt x="2712" y="104"/>
                      </a:lnTo>
                      <a:lnTo>
                        <a:pt x="2713" y="105"/>
                      </a:lnTo>
                      <a:lnTo>
                        <a:pt x="2715" y="106"/>
                      </a:lnTo>
                      <a:lnTo>
                        <a:pt x="2717" y="108"/>
                      </a:lnTo>
                      <a:lnTo>
                        <a:pt x="2719" y="110"/>
                      </a:lnTo>
                      <a:lnTo>
                        <a:pt x="2720" y="112"/>
                      </a:lnTo>
                      <a:lnTo>
                        <a:pt x="2722" y="114"/>
                      </a:lnTo>
                      <a:lnTo>
                        <a:pt x="2724" y="115"/>
                      </a:lnTo>
                      <a:lnTo>
                        <a:pt x="2725" y="115"/>
                      </a:lnTo>
                      <a:lnTo>
                        <a:pt x="2727" y="114"/>
                      </a:lnTo>
                      <a:lnTo>
                        <a:pt x="2729" y="112"/>
                      </a:lnTo>
                      <a:lnTo>
                        <a:pt x="2731" y="110"/>
                      </a:lnTo>
                      <a:lnTo>
                        <a:pt x="2732" y="107"/>
                      </a:lnTo>
                      <a:lnTo>
                        <a:pt x="2734" y="106"/>
                      </a:lnTo>
                      <a:lnTo>
                        <a:pt x="2735" y="105"/>
                      </a:lnTo>
                      <a:lnTo>
                        <a:pt x="2737" y="106"/>
                      </a:lnTo>
                      <a:lnTo>
                        <a:pt x="2739" y="109"/>
                      </a:lnTo>
                      <a:lnTo>
                        <a:pt x="2741" y="113"/>
                      </a:lnTo>
                      <a:lnTo>
                        <a:pt x="2743" y="118"/>
                      </a:lnTo>
                      <a:lnTo>
                        <a:pt x="2744" y="122"/>
                      </a:lnTo>
                      <a:lnTo>
                        <a:pt x="2746" y="125"/>
                      </a:lnTo>
                      <a:lnTo>
                        <a:pt x="2747" y="128"/>
                      </a:lnTo>
                      <a:lnTo>
                        <a:pt x="2749" y="128"/>
                      </a:lnTo>
                      <a:lnTo>
                        <a:pt x="2751" y="128"/>
                      </a:lnTo>
                      <a:lnTo>
                        <a:pt x="2753" y="127"/>
                      </a:lnTo>
                      <a:lnTo>
                        <a:pt x="2755" y="126"/>
                      </a:lnTo>
                      <a:lnTo>
                        <a:pt x="2756" y="126"/>
                      </a:lnTo>
                      <a:lnTo>
                        <a:pt x="2758" y="127"/>
                      </a:lnTo>
                      <a:lnTo>
                        <a:pt x="2759" y="130"/>
                      </a:lnTo>
                      <a:lnTo>
                        <a:pt x="2761" y="135"/>
                      </a:lnTo>
                      <a:lnTo>
                        <a:pt x="2763" y="141"/>
                      </a:lnTo>
                      <a:lnTo>
                        <a:pt x="2765" y="147"/>
                      </a:lnTo>
                      <a:lnTo>
                        <a:pt x="2767" y="152"/>
                      </a:lnTo>
                      <a:lnTo>
                        <a:pt x="2768" y="155"/>
                      </a:lnTo>
                      <a:lnTo>
                        <a:pt x="2770" y="157"/>
                      </a:lnTo>
                      <a:lnTo>
                        <a:pt x="2771" y="157"/>
                      </a:lnTo>
                      <a:lnTo>
                        <a:pt x="2773" y="155"/>
                      </a:lnTo>
                      <a:lnTo>
                        <a:pt x="2775" y="153"/>
                      </a:lnTo>
                      <a:lnTo>
                        <a:pt x="2777" y="150"/>
                      </a:lnTo>
                      <a:lnTo>
                        <a:pt x="2778" y="149"/>
                      </a:lnTo>
                      <a:lnTo>
                        <a:pt x="2780" y="148"/>
                      </a:lnTo>
                      <a:lnTo>
                        <a:pt x="2782" y="148"/>
                      </a:lnTo>
                      <a:lnTo>
                        <a:pt x="2783" y="149"/>
                      </a:lnTo>
                      <a:lnTo>
                        <a:pt x="2785" y="151"/>
                      </a:lnTo>
                      <a:lnTo>
                        <a:pt x="2787" y="153"/>
                      </a:lnTo>
                      <a:lnTo>
                        <a:pt x="2789" y="154"/>
                      </a:lnTo>
                      <a:lnTo>
                        <a:pt x="2790" y="154"/>
                      </a:lnTo>
                      <a:lnTo>
                        <a:pt x="2792" y="153"/>
                      </a:lnTo>
                      <a:lnTo>
                        <a:pt x="2794" y="151"/>
                      </a:lnTo>
                      <a:lnTo>
                        <a:pt x="2795" y="150"/>
                      </a:lnTo>
                      <a:lnTo>
                        <a:pt x="2797" y="149"/>
                      </a:lnTo>
                      <a:lnTo>
                        <a:pt x="2799" y="149"/>
                      </a:lnTo>
                      <a:lnTo>
                        <a:pt x="2801" y="151"/>
                      </a:lnTo>
                      <a:lnTo>
                        <a:pt x="2802" y="154"/>
                      </a:lnTo>
                      <a:lnTo>
                        <a:pt x="2804" y="159"/>
                      </a:lnTo>
                      <a:lnTo>
                        <a:pt x="2806" y="165"/>
                      </a:lnTo>
                      <a:lnTo>
                        <a:pt x="2807" y="172"/>
                      </a:lnTo>
                      <a:lnTo>
                        <a:pt x="2809" y="178"/>
                      </a:lnTo>
                      <a:lnTo>
                        <a:pt x="2811" y="185"/>
                      </a:lnTo>
                      <a:lnTo>
                        <a:pt x="2813" y="190"/>
                      </a:lnTo>
                      <a:lnTo>
                        <a:pt x="2814" y="196"/>
                      </a:lnTo>
                      <a:lnTo>
                        <a:pt x="2816" y="200"/>
                      </a:lnTo>
                      <a:lnTo>
                        <a:pt x="2818" y="204"/>
                      </a:lnTo>
                      <a:lnTo>
                        <a:pt x="2819" y="206"/>
                      </a:lnTo>
                      <a:lnTo>
                        <a:pt x="2821" y="206"/>
                      </a:lnTo>
                      <a:lnTo>
                        <a:pt x="2823" y="204"/>
                      </a:lnTo>
                      <a:lnTo>
                        <a:pt x="2825" y="201"/>
                      </a:lnTo>
                      <a:lnTo>
                        <a:pt x="2826" y="195"/>
                      </a:lnTo>
                      <a:lnTo>
                        <a:pt x="2828" y="189"/>
                      </a:lnTo>
                      <a:lnTo>
                        <a:pt x="2830" y="181"/>
                      </a:lnTo>
                      <a:lnTo>
                        <a:pt x="2831" y="175"/>
                      </a:lnTo>
                      <a:lnTo>
                        <a:pt x="2833" y="169"/>
                      </a:lnTo>
                      <a:lnTo>
                        <a:pt x="2835" y="166"/>
                      </a:lnTo>
                      <a:lnTo>
                        <a:pt x="2837" y="165"/>
                      </a:lnTo>
                      <a:lnTo>
                        <a:pt x="2838" y="165"/>
                      </a:lnTo>
                      <a:lnTo>
                        <a:pt x="2840" y="167"/>
                      </a:lnTo>
                      <a:lnTo>
                        <a:pt x="2842" y="171"/>
                      </a:lnTo>
                      <a:lnTo>
                        <a:pt x="2843" y="174"/>
                      </a:lnTo>
                      <a:lnTo>
                        <a:pt x="2845" y="177"/>
                      </a:lnTo>
                      <a:lnTo>
                        <a:pt x="2847" y="179"/>
                      </a:lnTo>
                      <a:lnTo>
                        <a:pt x="2849" y="180"/>
                      </a:lnTo>
                      <a:lnTo>
                        <a:pt x="2850" y="181"/>
                      </a:lnTo>
                      <a:lnTo>
                        <a:pt x="2852" y="182"/>
                      </a:lnTo>
                      <a:lnTo>
                        <a:pt x="2854" y="184"/>
                      </a:lnTo>
                      <a:lnTo>
                        <a:pt x="2855" y="186"/>
                      </a:lnTo>
                      <a:lnTo>
                        <a:pt x="2857" y="188"/>
                      </a:lnTo>
                      <a:lnTo>
                        <a:pt x="2859" y="190"/>
                      </a:lnTo>
                      <a:lnTo>
                        <a:pt x="2861" y="191"/>
                      </a:lnTo>
                      <a:lnTo>
                        <a:pt x="2862" y="190"/>
                      </a:lnTo>
                      <a:lnTo>
                        <a:pt x="2864" y="188"/>
                      </a:lnTo>
                      <a:lnTo>
                        <a:pt x="2866" y="184"/>
                      </a:lnTo>
                      <a:lnTo>
                        <a:pt x="2867" y="179"/>
                      </a:lnTo>
                      <a:lnTo>
                        <a:pt x="2869" y="175"/>
                      </a:lnTo>
                      <a:lnTo>
                        <a:pt x="2871" y="172"/>
                      </a:lnTo>
                      <a:lnTo>
                        <a:pt x="2872" y="171"/>
                      </a:lnTo>
                      <a:lnTo>
                        <a:pt x="2874" y="172"/>
                      </a:lnTo>
                      <a:lnTo>
                        <a:pt x="2876" y="177"/>
                      </a:lnTo>
                      <a:lnTo>
                        <a:pt x="2878" y="183"/>
                      </a:lnTo>
                      <a:lnTo>
                        <a:pt x="2879" y="189"/>
                      </a:lnTo>
                      <a:lnTo>
                        <a:pt x="2881" y="194"/>
                      </a:lnTo>
                      <a:lnTo>
                        <a:pt x="2883" y="198"/>
                      </a:lnTo>
                      <a:lnTo>
                        <a:pt x="2884" y="200"/>
                      </a:lnTo>
                      <a:lnTo>
                        <a:pt x="2886" y="199"/>
                      </a:lnTo>
                      <a:lnTo>
                        <a:pt x="2888" y="196"/>
                      </a:lnTo>
                      <a:lnTo>
                        <a:pt x="2890" y="193"/>
                      </a:lnTo>
                      <a:lnTo>
                        <a:pt x="2891" y="190"/>
                      </a:lnTo>
                      <a:lnTo>
                        <a:pt x="2893" y="189"/>
                      </a:lnTo>
                      <a:lnTo>
                        <a:pt x="2895" y="189"/>
                      </a:lnTo>
                      <a:lnTo>
                        <a:pt x="2896" y="191"/>
                      </a:lnTo>
                      <a:lnTo>
                        <a:pt x="2898" y="194"/>
                      </a:lnTo>
                      <a:lnTo>
                        <a:pt x="2900" y="198"/>
                      </a:lnTo>
                      <a:lnTo>
                        <a:pt x="2902" y="201"/>
                      </a:lnTo>
                      <a:lnTo>
                        <a:pt x="2903" y="203"/>
                      </a:lnTo>
                      <a:lnTo>
                        <a:pt x="2905" y="202"/>
                      </a:lnTo>
                      <a:lnTo>
                        <a:pt x="2907" y="199"/>
                      </a:lnTo>
                      <a:lnTo>
                        <a:pt x="2908" y="195"/>
                      </a:lnTo>
                      <a:lnTo>
                        <a:pt x="2910" y="190"/>
                      </a:lnTo>
                      <a:lnTo>
                        <a:pt x="2912" y="186"/>
                      </a:lnTo>
                      <a:lnTo>
                        <a:pt x="2913" y="183"/>
                      </a:lnTo>
                      <a:lnTo>
                        <a:pt x="2915" y="181"/>
                      </a:lnTo>
                      <a:lnTo>
                        <a:pt x="2917" y="181"/>
                      </a:lnTo>
                      <a:lnTo>
                        <a:pt x="2918" y="183"/>
                      </a:lnTo>
                      <a:lnTo>
                        <a:pt x="2920" y="187"/>
                      </a:lnTo>
                      <a:lnTo>
                        <a:pt x="2922" y="192"/>
                      </a:lnTo>
                      <a:lnTo>
                        <a:pt x="2924" y="197"/>
                      </a:lnTo>
                      <a:lnTo>
                        <a:pt x="2925" y="202"/>
                      </a:lnTo>
                      <a:lnTo>
                        <a:pt x="2927" y="206"/>
                      </a:lnTo>
                      <a:lnTo>
                        <a:pt x="2929" y="209"/>
                      </a:lnTo>
                      <a:lnTo>
                        <a:pt x="2930" y="210"/>
                      </a:lnTo>
                      <a:lnTo>
                        <a:pt x="2932" y="210"/>
                      </a:lnTo>
                      <a:lnTo>
                        <a:pt x="2934" y="208"/>
                      </a:lnTo>
                      <a:lnTo>
                        <a:pt x="2936" y="204"/>
                      </a:lnTo>
                      <a:lnTo>
                        <a:pt x="2937" y="199"/>
                      </a:lnTo>
                      <a:lnTo>
                        <a:pt x="2939" y="194"/>
                      </a:lnTo>
                      <a:lnTo>
                        <a:pt x="2941" y="190"/>
                      </a:lnTo>
                      <a:lnTo>
                        <a:pt x="2942" y="186"/>
                      </a:lnTo>
                      <a:lnTo>
                        <a:pt x="2944" y="185"/>
                      </a:lnTo>
                      <a:lnTo>
                        <a:pt x="2946" y="185"/>
                      </a:lnTo>
                      <a:lnTo>
                        <a:pt x="2948" y="188"/>
                      </a:lnTo>
                      <a:lnTo>
                        <a:pt x="2949" y="192"/>
                      </a:lnTo>
                      <a:lnTo>
                        <a:pt x="2951" y="196"/>
                      </a:lnTo>
                      <a:lnTo>
                        <a:pt x="2953" y="199"/>
                      </a:lnTo>
                      <a:lnTo>
                        <a:pt x="2954" y="202"/>
                      </a:lnTo>
                      <a:lnTo>
                        <a:pt x="2956" y="202"/>
                      </a:lnTo>
                      <a:lnTo>
                        <a:pt x="2958" y="200"/>
                      </a:lnTo>
                      <a:lnTo>
                        <a:pt x="2960" y="198"/>
                      </a:lnTo>
                      <a:lnTo>
                        <a:pt x="2961" y="194"/>
                      </a:lnTo>
                      <a:lnTo>
                        <a:pt x="2963" y="192"/>
                      </a:lnTo>
                      <a:lnTo>
                        <a:pt x="2965" y="191"/>
                      </a:lnTo>
                      <a:lnTo>
                        <a:pt x="2966" y="191"/>
                      </a:lnTo>
                      <a:lnTo>
                        <a:pt x="2968" y="193"/>
                      </a:lnTo>
                      <a:lnTo>
                        <a:pt x="2970" y="194"/>
                      </a:lnTo>
                      <a:lnTo>
                        <a:pt x="2972" y="196"/>
                      </a:lnTo>
                      <a:lnTo>
                        <a:pt x="2973" y="196"/>
                      </a:lnTo>
                      <a:lnTo>
                        <a:pt x="2975" y="195"/>
                      </a:lnTo>
                      <a:lnTo>
                        <a:pt x="2977" y="192"/>
                      </a:lnTo>
                      <a:lnTo>
                        <a:pt x="2978" y="188"/>
                      </a:lnTo>
                      <a:lnTo>
                        <a:pt x="2980" y="185"/>
                      </a:lnTo>
                      <a:lnTo>
                        <a:pt x="2982" y="183"/>
                      </a:lnTo>
                      <a:lnTo>
                        <a:pt x="2984" y="184"/>
                      </a:lnTo>
                      <a:lnTo>
                        <a:pt x="2985" y="187"/>
                      </a:lnTo>
                      <a:lnTo>
                        <a:pt x="2987" y="193"/>
                      </a:lnTo>
                      <a:lnTo>
                        <a:pt x="2989" y="200"/>
                      </a:lnTo>
                      <a:lnTo>
                        <a:pt x="2990" y="207"/>
                      </a:lnTo>
                      <a:lnTo>
                        <a:pt x="2992" y="212"/>
                      </a:lnTo>
                      <a:lnTo>
                        <a:pt x="2994" y="214"/>
                      </a:lnTo>
                      <a:lnTo>
                        <a:pt x="2996" y="211"/>
                      </a:lnTo>
                      <a:lnTo>
                        <a:pt x="2997" y="207"/>
                      </a:lnTo>
                      <a:lnTo>
                        <a:pt x="2999" y="200"/>
                      </a:lnTo>
                      <a:lnTo>
                        <a:pt x="3001" y="194"/>
                      </a:lnTo>
                      <a:lnTo>
                        <a:pt x="3002" y="190"/>
                      </a:lnTo>
                      <a:lnTo>
                        <a:pt x="3004" y="190"/>
                      </a:lnTo>
                      <a:lnTo>
                        <a:pt x="3006" y="194"/>
                      </a:lnTo>
                      <a:lnTo>
                        <a:pt x="3008" y="201"/>
                      </a:lnTo>
                      <a:lnTo>
                        <a:pt x="3009" y="211"/>
                      </a:lnTo>
                      <a:lnTo>
                        <a:pt x="3011" y="220"/>
                      </a:lnTo>
                      <a:lnTo>
                        <a:pt x="3013" y="227"/>
                      </a:lnTo>
                      <a:lnTo>
                        <a:pt x="3014" y="231"/>
                      </a:lnTo>
                      <a:lnTo>
                        <a:pt x="3016" y="232"/>
                      </a:lnTo>
                      <a:lnTo>
                        <a:pt x="3018" y="229"/>
                      </a:lnTo>
                      <a:lnTo>
                        <a:pt x="3020" y="223"/>
                      </a:lnTo>
                      <a:lnTo>
                        <a:pt x="3021" y="216"/>
                      </a:lnTo>
                      <a:lnTo>
                        <a:pt x="3023" y="210"/>
                      </a:lnTo>
                      <a:lnTo>
                        <a:pt x="3025" y="206"/>
                      </a:lnTo>
                      <a:lnTo>
                        <a:pt x="3026" y="204"/>
                      </a:lnTo>
                      <a:lnTo>
                        <a:pt x="3028" y="204"/>
                      </a:lnTo>
                      <a:lnTo>
                        <a:pt x="3030" y="205"/>
                      </a:lnTo>
                      <a:lnTo>
                        <a:pt x="3032" y="206"/>
                      </a:lnTo>
                      <a:lnTo>
                        <a:pt x="3033" y="207"/>
                      </a:lnTo>
                      <a:lnTo>
                        <a:pt x="3035" y="206"/>
                      </a:lnTo>
                      <a:lnTo>
                        <a:pt x="3036" y="205"/>
                      </a:lnTo>
                      <a:lnTo>
                        <a:pt x="3038" y="203"/>
                      </a:lnTo>
                      <a:lnTo>
                        <a:pt x="3040" y="201"/>
                      </a:lnTo>
                      <a:lnTo>
                        <a:pt x="3042" y="200"/>
                      </a:lnTo>
                      <a:lnTo>
                        <a:pt x="3044" y="200"/>
                      </a:lnTo>
                      <a:lnTo>
                        <a:pt x="3045" y="203"/>
                      </a:lnTo>
                      <a:lnTo>
                        <a:pt x="3047" y="205"/>
                      </a:lnTo>
                      <a:lnTo>
                        <a:pt x="3048" y="208"/>
                      </a:lnTo>
                      <a:lnTo>
                        <a:pt x="3050" y="210"/>
                      </a:lnTo>
                      <a:lnTo>
                        <a:pt x="3052" y="210"/>
                      </a:lnTo>
                      <a:lnTo>
                        <a:pt x="3054" y="210"/>
                      </a:lnTo>
                      <a:lnTo>
                        <a:pt x="3056" y="208"/>
                      </a:lnTo>
                      <a:lnTo>
                        <a:pt x="3057" y="206"/>
                      </a:lnTo>
                      <a:lnTo>
                        <a:pt x="3059" y="204"/>
                      </a:lnTo>
                      <a:lnTo>
                        <a:pt x="3060" y="202"/>
                      </a:lnTo>
                      <a:lnTo>
                        <a:pt x="3062" y="202"/>
                      </a:lnTo>
                      <a:lnTo>
                        <a:pt x="3064" y="201"/>
                      </a:lnTo>
                      <a:lnTo>
                        <a:pt x="3066" y="201"/>
                      </a:lnTo>
                      <a:lnTo>
                        <a:pt x="3068" y="200"/>
                      </a:lnTo>
                      <a:lnTo>
                        <a:pt x="3069" y="198"/>
                      </a:lnTo>
                      <a:lnTo>
                        <a:pt x="3071" y="195"/>
                      </a:lnTo>
                      <a:lnTo>
                        <a:pt x="3072" y="191"/>
                      </a:lnTo>
                      <a:lnTo>
                        <a:pt x="3074" y="187"/>
                      </a:lnTo>
                      <a:lnTo>
                        <a:pt x="3076" y="183"/>
                      </a:lnTo>
                      <a:lnTo>
                        <a:pt x="3078" y="181"/>
                      </a:lnTo>
                      <a:lnTo>
                        <a:pt x="3079" y="183"/>
                      </a:lnTo>
                      <a:lnTo>
                        <a:pt x="3081" y="186"/>
                      </a:lnTo>
                      <a:lnTo>
                        <a:pt x="3083" y="191"/>
                      </a:lnTo>
                      <a:lnTo>
                        <a:pt x="3084" y="198"/>
                      </a:lnTo>
                      <a:lnTo>
                        <a:pt x="3086" y="204"/>
                      </a:lnTo>
                      <a:lnTo>
                        <a:pt x="3088" y="210"/>
                      </a:lnTo>
                      <a:lnTo>
                        <a:pt x="3090" y="214"/>
                      </a:lnTo>
                      <a:lnTo>
                        <a:pt x="3091" y="216"/>
                      </a:lnTo>
                      <a:lnTo>
                        <a:pt x="3093" y="216"/>
                      </a:lnTo>
                      <a:lnTo>
                        <a:pt x="3095" y="215"/>
                      </a:lnTo>
                      <a:lnTo>
                        <a:pt x="3096" y="213"/>
                      </a:lnTo>
                      <a:lnTo>
                        <a:pt x="3098" y="211"/>
                      </a:lnTo>
                      <a:lnTo>
                        <a:pt x="3100" y="210"/>
                      </a:lnTo>
                      <a:lnTo>
                        <a:pt x="3102" y="209"/>
                      </a:lnTo>
                      <a:lnTo>
                        <a:pt x="3103" y="209"/>
                      </a:lnTo>
                      <a:lnTo>
                        <a:pt x="3105" y="209"/>
                      </a:lnTo>
                      <a:lnTo>
                        <a:pt x="3107" y="209"/>
                      </a:lnTo>
                      <a:lnTo>
                        <a:pt x="3108" y="208"/>
                      </a:lnTo>
                      <a:lnTo>
                        <a:pt x="3110" y="207"/>
                      </a:lnTo>
                      <a:lnTo>
                        <a:pt x="3112" y="205"/>
                      </a:lnTo>
                      <a:lnTo>
                        <a:pt x="3114" y="204"/>
                      </a:lnTo>
                      <a:lnTo>
                        <a:pt x="3115" y="203"/>
                      </a:lnTo>
                      <a:lnTo>
                        <a:pt x="3117" y="203"/>
                      </a:lnTo>
                      <a:lnTo>
                        <a:pt x="3119" y="204"/>
                      </a:lnTo>
                      <a:lnTo>
                        <a:pt x="3120" y="205"/>
                      </a:lnTo>
                      <a:lnTo>
                        <a:pt x="3122" y="207"/>
                      </a:lnTo>
                      <a:lnTo>
                        <a:pt x="3124" y="209"/>
                      </a:lnTo>
                      <a:lnTo>
                        <a:pt x="3125" y="210"/>
                      </a:lnTo>
                      <a:lnTo>
                        <a:pt x="3127" y="211"/>
                      </a:lnTo>
                      <a:lnTo>
                        <a:pt x="3129" y="212"/>
                      </a:lnTo>
                      <a:lnTo>
                        <a:pt x="3131" y="212"/>
                      </a:lnTo>
                      <a:lnTo>
                        <a:pt x="3132" y="213"/>
                      </a:lnTo>
                      <a:lnTo>
                        <a:pt x="3134" y="214"/>
                      </a:lnTo>
                      <a:lnTo>
                        <a:pt x="3136" y="215"/>
                      </a:lnTo>
                      <a:lnTo>
                        <a:pt x="3137" y="216"/>
                      </a:lnTo>
                      <a:lnTo>
                        <a:pt x="3139" y="217"/>
                      </a:lnTo>
                      <a:lnTo>
                        <a:pt x="3141" y="217"/>
                      </a:lnTo>
                      <a:lnTo>
                        <a:pt x="3143" y="217"/>
                      </a:lnTo>
                      <a:lnTo>
                        <a:pt x="3144" y="215"/>
                      </a:lnTo>
                      <a:lnTo>
                        <a:pt x="3146" y="212"/>
                      </a:lnTo>
                      <a:lnTo>
                        <a:pt x="3148" y="208"/>
                      </a:lnTo>
                      <a:lnTo>
                        <a:pt x="3149" y="204"/>
                      </a:lnTo>
                      <a:lnTo>
                        <a:pt x="3151" y="201"/>
                      </a:lnTo>
                      <a:lnTo>
                        <a:pt x="3153" y="199"/>
                      </a:lnTo>
                      <a:lnTo>
                        <a:pt x="3155" y="198"/>
                      </a:lnTo>
                      <a:lnTo>
                        <a:pt x="3156" y="199"/>
                      </a:lnTo>
                      <a:lnTo>
                        <a:pt x="3158" y="200"/>
                      </a:lnTo>
                      <a:lnTo>
                        <a:pt x="3160" y="203"/>
                      </a:lnTo>
                      <a:lnTo>
                        <a:pt x="3161" y="205"/>
                      </a:lnTo>
                      <a:lnTo>
                        <a:pt x="3163" y="206"/>
                      </a:lnTo>
                      <a:lnTo>
                        <a:pt x="3165" y="205"/>
                      </a:lnTo>
                      <a:lnTo>
                        <a:pt x="3167" y="204"/>
                      </a:lnTo>
                      <a:lnTo>
                        <a:pt x="3168" y="200"/>
                      </a:lnTo>
                      <a:lnTo>
                        <a:pt x="3170" y="197"/>
                      </a:lnTo>
                      <a:lnTo>
                        <a:pt x="3171" y="193"/>
                      </a:lnTo>
                      <a:lnTo>
                        <a:pt x="3173" y="190"/>
                      </a:lnTo>
                      <a:lnTo>
                        <a:pt x="3175" y="187"/>
                      </a:lnTo>
                      <a:lnTo>
                        <a:pt x="3177" y="186"/>
                      </a:lnTo>
                      <a:lnTo>
                        <a:pt x="3179" y="185"/>
                      </a:lnTo>
                      <a:lnTo>
                        <a:pt x="3180" y="186"/>
                      </a:lnTo>
                      <a:lnTo>
                        <a:pt x="3182" y="187"/>
                      </a:lnTo>
                      <a:lnTo>
                        <a:pt x="3183" y="187"/>
                      </a:lnTo>
                      <a:lnTo>
                        <a:pt x="3185" y="188"/>
                      </a:lnTo>
                      <a:lnTo>
                        <a:pt x="3187" y="189"/>
                      </a:lnTo>
                      <a:lnTo>
                        <a:pt x="3189" y="188"/>
                      </a:lnTo>
                      <a:lnTo>
                        <a:pt x="3191" y="188"/>
                      </a:lnTo>
                      <a:lnTo>
                        <a:pt x="3192" y="187"/>
                      </a:lnTo>
                      <a:lnTo>
                        <a:pt x="3194" y="186"/>
                      </a:lnTo>
                      <a:lnTo>
                        <a:pt x="3195" y="186"/>
                      </a:lnTo>
                      <a:lnTo>
                        <a:pt x="3197" y="186"/>
                      </a:lnTo>
                      <a:lnTo>
                        <a:pt x="3199" y="186"/>
                      </a:lnTo>
                      <a:lnTo>
                        <a:pt x="3201" y="186"/>
                      </a:lnTo>
                      <a:lnTo>
                        <a:pt x="3203" y="186"/>
                      </a:lnTo>
                      <a:lnTo>
                        <a:pt x="3204" y="186"/>
                      </a:lnTo>
                      <a:lnTo>
                        <a:pt x="3206" y="186"/>
                      </a:lnTo>
                      <a:lnTo>
                        <a:pt x="3207" y="186"/>
                      </a:lnTo>
                      <a:lnTo>
                        <a:pt x="3209" y="187"/>
                      </a:lnTo>
                      <a:lnTo>
                        <a:pt x="3211" y="189"/>
                      </a:lnTo>
                      <a:lnTo>
                        <a:pt x="3213" y="191"/>
                      </a:lnTo>
                      <a:lnTo>
                        <a:pt x="3214" y="194"/>
                      </a:lnTo>
                      <a:lnTo>
                        <a:pt x="3216" y="198"/>
                      </a:lnTo>
                      <a:lnTo>
                        <a:pt x="3218" y="203"/>
                      </a:lnTo>
                      <a:lnTo>
                        <a:pt x="3219" y="207"/>
                      </a:lnTo>
                      <a:lnTo>
                        <a:pt x="3221" y="211"/>
                      </a:lnTo>
                      <a:lnTo>
                        <a:pt x="3223" y="215"/>
                      </a:lnTo>
                      <a:lnTo>
                        <a:pt x="3225" y="217"/>
                      </a:lnTo>
                      <a:lnTo>
                        <a:pt x="3226" y="217"/>
                      </a:lnTo>
                      <a:lnTo>
                        <a:pt x="3228" y="216"/>
                      </a:lnTo>
                      <a:lnTo>
                        <a:pt x="3230" y="214"/>
                      </a:lnTo>
                      <a:lnTo>
                        <a:pt x="3231" y="211"/>
                      </a:lnTo>
                      <a:lnTo>
                        <a:pt x="3233" y="207"/>
                      </a:lnTo>
                      <a:lnTo>
                        <a:pt x="3235" y="203"/>
                      </a:lnTo>
                      <a:lnTo>
                        <a:pt x="3237" y="201"/>
                      </a:lnTo>
                      <a:lnTo>
                        <a:pt x="3238" y="199"/>
                      </a:lnTo>
                      <a:lnTo>
                        <a:pt x="3240" y="199"/>
                      </a:lnTo>
                      <a:lnTo>
                        <a:pt x="3242" y="201"/>
                      </a:lnTo>
                      <a:lnTo>
                        <a:pt x="3243" y="204"/>
                      </a:lnTo>
                      <a:lnTo>
                        <a:pt x="3245" y="207"/>
                      </a:lnTo>
                      <a:lnTo>
                        <a:pt x="3247" y="210"/>
                      </a:lnTo>
                      <a:lnTo>
                        <a:pt x="3249" y="213"/>
                      </a:lnTo>
                      <a:lnTo>
                        <a:pt x="3250" y="214"/>
                      </a:lnTo>
                      <a:lnTo>
                        <a:pt x="3252" y="214"/>
                      </a:lnTo>
                      <a:lnTo>
                        <a:pt x="3254" y="213"/>
                      </a:lnTo>
                      <a:lnTo>
                        <a:pt x="3255" y="211"/>
                      </a:lnTo>
                      <a:lnTo>
                        <a:pt x="3257" y="209"/>
                      </a:lnTo>
                      <a:lnTo>
                        <a:pt x="3259" y="207"/>
                      </a:lnTo>
                      <a:lnTo>
                        <a:pt x="3261" y="206"/>
                      </a:lnTo>
                      <a:lnTo>
                        <a:pt x="3262" y="207"/>
                      </a:lnTo>
                      <a:lnTo>
                        <a:pt x="3264" y="209"/>
                      </a:lnTo>
                      <a:lnTo>
                        <a:pt x="3266" y="212"/>
                      </a:lnTo>
                      <a:lnTo>
                        <a:pt x="3267" y="216"/>
                      </a:lnTo>
                      <a:lnTo>
                        <a:pt x="3269" y="220"/>
                      </a:lnTo>
                      <a:lnTo>
                        <a:pt x="3271" y="222"/>
                      </a:lnTo>
                      <a:lnTo>
                        <a:pt x="3273" y="223"/>
                      </a:lnTo>
                      <a:lnTo>
                        <a:pt x="3274" y="222"/>
                      </a:lnTo>
                      <a:lnTo>
                        <a:pt x="3276" y="219"/>
                      </a:lnTo>
                      <a:lnTo>
                        <a:pt x="3278" y="214"/>
                      </a:lnTo>
                      <a:lnTo>
                        <a:pt x="3279" y="209"/>
                      </a:lnTo>
                      <a:lnTo>
                        <a:pt x="3281" y="205"/>
                      </a:lnTo>
                      <a:lnTo>
                        <a:pt x="3283" y="201"/>
                      </a:lnTo>
                      <a:lnTo>
                        <a:pt x="3285" y="198"/>
                      </a:lnTo>
                      <a:lnTo>
                        <a:pt x="3286" y="197"/>
                      </a:lnTo>
                      <a:lnTo>
                        <a:pt x="3288" y="198"/>
                      </a:lnTo>
                      <a:lnTo>
                        <a:pt x="3290" y="199"/>
                      </a:lnTo>
                      <a:lnTo>
                        <a:pt x="3291" y="201"/>
                      </a:lnTo>
                      <a:lnTo>
                        <a:pt x="3293" y="203"/>
                      </a:lnTo>
                      <a:lnTo>
                        <a:pt x="3295" y="204"/>
                      </a:lnTo>
                      <a:lnTo>
                        <a:pt x="3297" y="204"/>
                      </a:lnTo>
                      <a:lnTo>
                        <a:pt x="3298" y="205"/>
                      </a:lnTo>
                      <a:lnTo>
                        <a:pt x="3300" y="205"/>
                      </a:lnTo>
                      <a:lnTo>
                        <a:pt x="3302" y="205"/>
                      </a:lnTo>
                      <a:lnTo>
                        <a:pt x="3303" y="206"/>
                      </a:lnTo>
                      <a:lnTo>
                        <a:pt x="3305" y="207"/>
                      </a:lnTo>
                      <a:lnTo>
                        <a:pt x="3307" y="209"/>
                      </a:lnTo>
                      <a:lnTo>
                        <a:pt x="3309" y="211"/>
                      </a:lnTo>
                      <a:lnTo>
                        <a:pt x="3310" y="213"/>
                      </a:lnTo>
                      <a:lnTo>
                        <a:pt x="3312" y="214"/>
                      </a:lnTo>
                      <a:lnTo>
                        <a:pt x="3314" y="215"/>
                      </a:lnTo>
                      <a:lnTo>
                        <a:pt x="3315" y="214"/>
                      </a:lnTo>
                      <a:lnTo>
                        <a:pt x="3317" y="212"/>
                      </a:lnTo>
                      <a:lnTo>
                        <a:pt x="3319" y="211"/>
                      </a:lnTo>
                      <a:lnTo>
                        <a:pt x="3320" y="210"/>
                      </a:lnTo>
                      <a:lnTo>
                        <a:pt x="3322" y="209"/>
                      </a:lnTo>
                      <a:lnTo>
                        <a:pt x="3324" y="210"/>
                      </a:lnTo>
                      <a:lnTo>
                        <a:pt x="3326" y="212"/>
                      </a:lnTo>
                      <a:lnTo>
                        <a:pt x="3327" y="214"/>
                      </a:lnTo>
                      <a:lnTo>
                        <a:pt x="3329" y="216"/>
                      </a:lnTo>
                      <a:lnTo>
                        <a:pt x="3331" y="217"/>
                      </a:lnTo>
                      <a:lnTo>
                        <a:pt x="3332" y="216"/>
                      </a:lnTo>
                      <a:lnTo>
                        <a:pt x="3334" y="214"/>
                      </a:lnTo>
                      <a:lnTo>
                        <a:pt x="3336" y="210"/>
                      </a:lnTo>
                      <a:lnTo>
                        <a:pt x="3338" y="206"/>
                      </a:lnTo>
                      <a:lnTo>
                        <a:pt x="3339" y="202"/>
                      </a:lnTo>
                      <a:lnTo>
                        <a:pt x="3341" y="200"/>
                      </a:lnTo>
                      <a:lnTo>
                        <a:pt x="3343" y="200"/>
                      </a:lnTo>
                      <a:lnTo>
                        <a:pt x="3344" y="202"/>
                      </a:lnTo>
                      <a:lnTo>
                        <a:pt x="3346" y="207"/>
                      </a:lnTo>
                      <a:lnTo>
                        <a:pt x="3348" y="214"/>
                      </a:lnTo>
                      <a:lnTo>
                        <a:pt x="3349" y="220"/>
                      </a:lnTo>
                      <a:lnTo>
                        <a:pt x="3351" y="225"/>
                      </a:lnTo>
                      <a:lnTo>
                        <a:pt x="3353" y="228"/>
                      </a:lnTo>
                      <a:lnTo>
                        <a:pt x="3355" y="229"/>
                      </a:lnTo>
                      <a:lnTo>
                        <a:pt x="3356" y="227"/>
                      </a:lnTo>
                      <a:lnTo>
                        <a:pt x="3358" y="223"/>
                      </a:lnTo>
                      <a:lnTo>
                        <a:pt x="3360" y="219"/>
                      </a:lnTo>
                      <a:lnTo>
                        <a:pt x="3361" y="216"/>
                      </a:lnTo>
                      <a:lnTo>
                        <a:pt x="3363" y="214"/>
                      </a:lnTo>
                      <a:lnTo>
                        <a:pt x="3365" y="215"/>
                      </a:lnTo>
                      <a:lnTo>
                        <a:pt x="3366" y="219"/>
                      </a:lnTo>
                      <a:lnTo>
                        <a:pt x="3368" y="224"/>
                      </a:lnTo>
                      <a:lnTo>
                        <a:pt x="3370" y="230"/>
                      </a:lnTo>
                      <a:lnTo>
                        <a:pt x="3372" y="236"/>
                      </a:lnTo>
                      <a:lnTo>
                        <a:pt x="3373" y="240"/>
                      </a:lnTo>
                      <a:lnTo>
                        <a:pt x="3375" y="241"/>
                      </a:lnTo>
                      <a:lnTo>
                        <a:pt x="3377" y="241"/>
                      </a:lnTo>
                      <a:lnTo>
                        <a:pt x="3378" y="238"/>
                      </a:lnTo>
                      <a:lnTo>
                        <a:pt x="3380" y="234"/>
                      </a:lnTo>
                      <a:lnTo>
                        <a:pt x="3382" y="231"/>
                      </a:lnTo>
                      <a:lnTo>
                        <a:pt x="3384" y="228"/>
                      </a:lnTo>
                      <a:lnTo>
                        <a:pt x="3385" y="227"/>
                      </a:lnTo>
                      <a:lnTo>
                        <a:pt x="3387" y="227"/>
                      </a:lnTo>
                      <a:lnTo>
                        <a:pt x="3389" y="228"/>
                      </a:lnTo>
                      <a:lnTo>
                        <a:pt x="3390" y="230"/>
                      </a:lnTo>
                      <a:lnTo>
                        <a:pt x="3392" y="231"/>
                      </a:lnTo>
                      <a:lnTo>
                        <a:pt x="3394" y="232"/>
                      </a:lnTo>
                      <a:lnTo>
                        <a:pt x="3396" y="231"/>
                      </a:lnTo>
                      <a:lnTo>
                        <a:pt x="3397" y="230"/>
                      </a:lnTo>
                      <a:lnTo>
                        <a:pt x="3399" y="228"/>
                      </a:lnTo>
                      <a:lnTo>
                        <a:pt x="3401" y="225"/>
                      </a:lnTo>
                      <a:lnTo>
                        <a:pt x="3402" y="224"/>
                      </a:lnTo>
                      <a:lnTo>
                        <a:pt x="3404" y="224"/>
                      </a:lnTo>
                      <a:lnTo>
                        <a:pt x="3406" y="225"/>
                      </a:lnTo>
                      <a:lnTo>
                        <a:pt x="3408" y="229"/>
                      </a:lnTo>
                      <a:lnTo>
                        <a:pt x="3409" y="234"/>
                      </a:lnTo>
                      <a:lnTo>
                        <a:pt x="3411" y="240"/>
                      </a:lnTo>
                      <a:lnTo>
                        <a:pt x="3413" y="246"/>
                      </a:lnTo>
                      <a:lnTo>
                        <a:pt x="3414" y="252"/>
                      </a:lnTo>
                      <a:lnTo>
                        <a:pt x="3416" y="258"/>
                      </a:lnTo>
                      <a:lnTo>
                        <a:pt x="3418" y="262"/>
                      </a:lnTo>
                      <a:lnTo>
                        <a:pt x="3420" y="265"/>
                      </a:lnTo>
                      <a:lnTo>
                        <a:pt x="3421" y="267"/>
                      </a:lnTo>
                      <a:lnTo>
                        <a:pt x="3423" y="267"/>
                      </a:lnTo>
                      <a:lnTo>
                        <a:pt x="3425" y="266"/>
                      </a:lnTo>
                      <a:lnTo>
                        <a:pt x="3426" y="264"/>
                      </a:lnTo>
                      <a:lnTo>
                        <a:pt x="3428" y="261"/>
                      </a:lnTo>
                      <a:lnTo>
                        <a:pt x="3430" y="256"/>
                      </a:lnTo>
                      <a:lnTo>
                        <a:pt x="3432" y="252"/>
                      </a:lnTo>
                      <a:lnTo>
                        <a:pt x="3433" y="248"/>
                      </a:lnTo>
                      <a:lnTo>
                        <a:pt x="3435" y="244"/>
                      </a:lnTo>
                      <a:lnTo>
                        <a:pt x="3437" y="241"/>
                      </a:lnTo>
                      <a:lnTo>
                        <a:pt x="3438" y="239"/>
                      </a:lnTo>
                      <a:lnTo>
                        <a:pt x="3440" y="238"/>
                      </a:lnTo>
                      <a:lnTo>
                        <a:pt x="3442" y="238"/>
                      </a:lnTo>
                      <a:lnTo>
                        <a:pt x="3444" y="238"/>
                      </a:lnTo>
                      <a:lnTo>
                        <a:pt x="3445" y="238"/>
                      </a:lnTo>
                      <a:lnTo>
                        <a:pt x="3447" y="238"/>
                      </a:lnTo>
                      <a:lnTo>
                        <a:pt x="3449" y="237"/>
                      </a:lnTo>
                      <a:lnTo>
                        <a:pt x="3450" y="236"/>
                      </a:lnTo>
                      <a:lnTo>
                        <a:pt x="3452" y="234"/>
                      </a:lnTo>
                      <a:lnTo>
                        <a:pt x="3454" y="232"/>
                      </a:lnTo>
                      <a:lnTo>
                        <a:pt x="3456" y="230"/>
                      </a:lnTo>
                      <a:lnTo>
                        <a:pt x="3457" y="228"/>
                      </a:lnTo>
                      <a:lnTo>
                        <a:pt x="3459" y="227"/>
                      </a:lnTo>
                      <a:lnTo>
                        <a:pt x="3461" y="225"/>
                      </a:lnTo>
                      <a:lnTo>
                        <a:pt x="3462" y="224"/>
                      </a:lnTo>
                      <a:lnTo>
                        <a:pt x="3464" y="224"/>
                      </a:lnTo>
                      <a:lnTo>
                        <a:pt x="3466" y="224"/>
                      </a:lnTo>
                      <a:lnTo>
                        <a:pt x="3468" y="225"/>
                      </a:lnTo>
                      <a:lnTo>
                        <a:pt x="3469" y="226"/>
                      </a:lnTo>
                      <a:lnTo>
                        <a:pt x="3471" y="227"/>
                      </a:lnTo>
                      <a:lnTo>
                        <a:pt x="3472" y="228"/>
                      </a:lnTo>
                      <a:lnTo>
                        <a:pt x="3474" y="229"/>
                      </a:lnTo>
                      <a:lnTo>
                        <a:pt x="3476" y="229"/>
                      </a:lnTo>
                      <a:lnTo>
                        <a:pt x="3478" y="230"/>
                      </a:lnTo>
                      <a:lnTo>
                        <a:pt x="3480" y="230"/>
                      </a:lnTo>
                      <a:lnTo>
                        <a:pt x="3481" y="231"/>
                      </a:lnTo>
                      <a:lnTo>
                        <a:pt x="3483" y="231"/>
                      </a:lnTo>
                      <a:lnTo>
                        <a:pt x="3484" y="232"/>
                      </a:lnTo>
                      <a:lnTo>
                        <a:pt x="3486" y="233"/>
                      </a:lnTo>
                      <a:lnTo>
                        <a:pt x="3488" y="234"/>
                      </a:lnTo>
                      <a:lnTo>
                        <a:pt x="3490" y="234"/>
                      </a:lnTo>
                      <a:lnTo>
                        <a:pt x="3492" y="234"/>
                      </a:lnTo>
                      <a:lnTo>
                        <a:pt x="3493" y="233"/>
                      </a:lnTo>
                      <a:lnTo>
                        <a:pt x="3495" y="230"/>
                      </a:lnTo>
                      <a:lnTo>
                        <a:pt x="3496" y="227"/>
                      </a:lnTo>
                      <a:lnTo>
                        <a:pt x="3498" y="222"/>
                      </a:lnTo>
                      <a:lnTo>
                        <a:pt x="3500" y="216"/>
                      </a:lnTo>
                      <a:lnTo>
                        <a:pt x="3502" y="210"/>
                      </a:lnTo>
                      <a:lnTo>
                        <a:pt x="3504" y="204"/>
                      </a:lnTo>
                      <a:lnTo>
                        <a:pt x="3505" y="200"/>
                      </a:lnTo>
                      <a:lnTo>
                        <a:pt x="3507" y="197"/>
                      </a:lnTo>
                      <a:lnTo>
                        <a:pt x="3508" y="196"/>
                      </a:lnTo>
                      <a:lnTo>
                        <a:pt x="3510" y="196"/>
                      </a:lnTo>
                      <a:lnTo>
                        <a:pt x="3512" y="197"/>
                      </a:lnTo>
                      <a:lnTo>
                        <a:pt x="3514" y="199"/>
                      </a:lnTo>
                      <a:lnTo>
                        <a:pt x="3515" y="202"/>
                      </a:lnTo>
                      <a:lnTo>
                        <a:pt x="3517" y="203"/>
                      </a:lnTo>
                      <a:lnTo>
                        <a:pt x="3519" y="204"/>
                      </a:lnTo>
                      <a:lnTo>
                        <a:pt x="3520" y="204"/>
                      </a:lnTo>
                      <a:lnTo>
                        <a:pt x="3522" y="204"/>
                      </a:lnTo>
                      <a:lnTo>
                        <a:pt x="3524" y="204"/>
                      </a:lnTo>
                      <a:lnTo>
                        <a:pt x="3526" y="203"/>
                      </a:lnTo>
                      <a:lnTo>
                        <a:pt x="3527" y="203"/>
                      </a:lnTo>
                      <a:lnTo>
                        <a:pt x="3529" y="203"/>
                      </a:lnTo>
                      <a:lnTo>
                        <a:pt x="3531" y="204"/>
                      </a:lnTo>
                      <a:lnTo>
                        <a:pt x="3532" y="205"/>
                      </a:lnTo>
                      <a:lnTo>
                        <a:pt x="3534" y="206"/>
                      </a:lnTo>
                      <a:lnTo>
                        <a:pt x="3536" y="207"/>
                      </a:lnTo>
                      <a:lnTo>
                        <a:pt x="3538" y="208"/>
                      </a:lnTo>
                      <a:lnTo>
                        <a:pt x="3539" y="208"/>
                      </a:lnTo>
                      <a:lnTo>
                        <a:pt x="3541" y="207"/>
                      </a:lnTo>
                      <a:lnTo>
                        <a:pt x="3543" y="206"/>
                      </a:lnTo>
                      <a:lnTo>
                        <a:pt x="3544" y="205"/>
                      </a:lnTo>
                      <a:lnTo>
                        <a:pt x="3546" y="203"/>
                      </a:lnTo>
                      <a:lnTo>
                        <a:pt x="3548" y="202"/>
                      </a:lnTo>
                      <a:lnTo>
                        <a:pt x="3550" y="200"/>
                      </a:lnTo>
                      <a:lnTo>
                        <a:pt x="3551" y="199"/>
                      </a:lnTo>
                      <a:lnTo>
                        <a:pt x="3553" y="197"/>
                      </a:lnTo>
                      <a:lnTo>
                        <a:pt x="3555" y="196"/>
                      </a:lnTo>
                      <a:lnTo>
                        <a:pt x="3556" y="195"/>
                      </a:lnTo>
                      <a:lnTo>
                        <a:pt x="3558" y="193"/>
                      </a:lnTo>
                      <a:lnTo>
                        <a:pt x="3560" y="192"/>
                      </a:lnTo>
                      <a:lnTo>
                        <a:pt x="3562" y="192"/>
                      </a:lnTo>
                      <a:lnTo>
                        <a:pt x="3563" y="192"/>
                      </a:lnTo>
                      <a:lnTo>
                        <a:pt x="3565" y="192"/>
                      </a:lnTo>
                      <a:lnTo>
                        <a:pt x="3567" y="193"/>
                      </a:lnTo>
                      <a:lnTo>
                        <a:pt x="3568" y="195"/>
                      </a:lnTo>
                      <a:lnTo>
                        <a:pt x="3570" y="197"/>
                      </a:lnTo>
                      <a:lnTo>
                        <a:pt x="3572" y="199"/>
                      </a:lnTo>
                      <a:lnTo>
                        <a:pt x="3573" y="201"/>
                      </a:lnTo>
                      <a:lnTo>
                        <a:pt x="3575" y="203"/>
                      </a:lnTo>
                      <a:lnTo>
                        <a:pt x="3577" y="204"/>
                      </a:lnTo>
                      <a:lnTo>
                        <a:pt x="3579" y="205"/>
                      </a:lnTo>
                      <a:lnTo>
                        <a:pt x="3580" y="205"/>
                      </a:lnTo>
                      <a:lnTo>
                        <a:pt x="3582" y="205"/>
                      </a:lnTo>
                      <a:lnTo>
                        <a:pt x="3584" y="204"/>
                      </a:lnTo>
                      <a:lnTo>
                        <a:pt x="3585" y="204"/>
                      </a:lnTo>
                      <a:lnTo>
                        <a:pt x="3587" y="205"/>
                      </a:lnTo>
                      <a:lnTo>
                        <a:pt x="3589" y="205"/>
                      </a:lnTo>
                      <a:lnTo>
                        <a:pt x="3591" y="206"/>
                      </a:lnTo>
                      <a:lnTo>
                        <a:pt x="3592" y="207"/>
                      </a:lnTo>
                      <a:lnTo>
                        <a:pt x="3594" y="208"/>
                      </a:lnTo>
                      <a:lnTo>
                        <a:pt x="3596" y="208"/>
                      </a:lnTo>
                      <a:lnTo>
                        <a:pt x="3597" y="206"/>
                      </a:lnTo>
                      <a:lnTo>
                        <a:pt x="3599" y="204"/>
                      </a:lnTo>
                      <a:lnTo>
                        <a:pt x="3601" y="200"/>
                      </a:lnTo>
                      <a:lnTo>
                        <a:pt x="3603" y="196"/>
                      </a:lnTo>
                      <a:lnTo>
                        <a:pt x="3604" y="192"/>
                      </a:lnTo>
                      <a:lnTo>
                        <a:pt x="3606" y="189"/>
                      </a:lnTo>
                      <a:lnTo>
                        <a:pt x="3608" y="186"/>
                      </a:lnTo>
                      <a:lnTo>
                        <a:pt x="3609" y="185"/>
                      </a:lnTo>
                      <a:lnTo>
                        <a:pt x="3611" y="184"/>
                      </a:lnTo>
                      <a:lnTo>
                        <a:pt x="3613" y="185"/>
                      </a:lnTo>
                      <a:lnTo>
                        <a:pt x="3615" y="187"/>
                      </a:lnTo>
                      <a:lnTo>
                        <a:pt x="3616" y="190"/>
                      </a:lnTo>
                      <a:lnTo>
                        <a:pt x="3618" y="193"/>
                      </a:lnTo>
                      <a:lnTo>
                        <a:pt x="3619" y="196"/>
                      </a:lnTo>
                      <a:lnTo>
                        <a:pt x="3621" y="198"/>
                      </a:lnTo>
                      <a:lnTo>
                        <a:pt x="3623" y="201"/>
                      </a:lnTo>
                      <a:lnTo>
                        <a:pt x="3625" y="203"/>
                      </a:lnTo>
                      <a:lnTo>
                        <a:pt x="3627" y="204"/>
                      </a:lnTo>
                      <a:lnTo>
                        <a:pt x="3628" y="205"/>
                      </a:lnTo>
                      <a:lnTo>
                        <a:pt x="3630" y="206"/>
                      </a:lnTo>
                      <a:lnTo>
                        <a:pt x="3631" y="206"/>
                      </a:lnTo>
                      <a:lnTo>
                        <a:pt x="3633" y="205"/>
                      </a:lnTo>
                      <a:lnTo>
                        <a:pt x="3635" y="203"/>
                      </a:lnTo>
                      <a:lnTo>
                        <a:pt x="3637" y="200"/>
                      </a:lnTo>
                      <a:lnTo>
                        <a:pt x="3639" y="197"/>
                      </a:lnTo>
                      <a:lnTo>
                        <a:pt x="3640" y="193"/>
                      </a:lnTo>
                      <a:lnTo>
                        <a:pt x="3642" y="191"/>
                      </a:lnTo>
                      <a:lnTo>
                        <a:pt x="3643" y="189"/>
                      </a:lnTo>
                      <a:lnTo>
                        <a:pt x="3645" y="190"/>
                      </a:lnTo>
                      <a:lnTo>
                        <a:pt x="3647" y="193"/>
                      </a:lnTo>
                      <a:lnTo>
                        <a:pt x="3649" y="199"/>
                      </a:lnTo>
                      <a:lnTo>
                        <a:pt x="3650" y="206"/>
                      </a:lnTo>
                      <a:lnTo>
                        <a:pt x="3652" y="215"/>
                      </a:lnTo>
                      <a:lnTo>
                        <a:pt x="3654" y="223"/>
                      </a:lnTo>
                      <a:lnTo>
                        <a:pt x="3655" y="230"/>
                      </a:lnTo>
                      <a:lnTo>
                        <a:pt x="3657" y="235"/>
                      </a:lnTo>
                      <a:lnTo>
                        <a:pt x="3659" y="237"/>
                      </a:lnTo>
                      <a:lnTo>
                        <a:pt x="3661" y="236"/>
                      </a:lnTo>
                      <a:lnTo>
                        <a:pt x="3662" y="234"/>
                      </a:lnTo>
                      <a:lnTo>
                        <a:pt x="3664" y="230"/>
                      </a:lnTo>
                      <a:lnTo>
                        <a:pt x="3666" y="226"/>
                      </a:lnTo>
                      <a:lnTo>
                        <a:pt x="3667" y="223"/>
                      </a:lnTo>
                      <a:lnTo>
                        <a:pt x="3669" y="222"/>
                      </a:lnTo>
                      <a:lnTo>
                        <a:pt x="3671" y="222"/>
                      </a:lnTo>
                      <a:lnTo>
                        <a:pt x="3673" y="224"/>
                      </a:lnTo>
                      <a:lnTo>
                        <a:pt x="3674" y="228"/>
                      </a:lnTo>
                      <a:lnTo>
                        <a:pt x="3676" y="232"/>
                      </a:lnTo>
                      <a:lnTo>
                        <a:pt x="3678" y="236"/>
                      </a:lnTo>
                      <a:lnTo>
                        <a:pt x="3679" y="240"/>
                      </a:lnTo>
                      <a:lnTo>
                        <a:pt x="3681" y="242"/>
                      </a:lnTo>
                      <a:lnTo>
                        <a:pt x="3683" y="243"/>
                      </a:lnTo>
                      <a:lnTo>
                        <a:pt x="3685" y="243"/>
                      </a:lnTo>
                      <a:lnTo>
                        <a:pt x="3686" y="242"/>
                      </a:lnTo>
                      <a:lnTo>
                        <a:pt x="3688" y="241"/>
                      </a:lnTo>
                      <a:lnTo>
                        <a:pt x="3690" y="239"/>
                      </a:lnTo>
                      <a:lnTo>
                        <a:pt x="3691" y="237"/>
                      </a:lnTo>
                      <a:lnTo>
                        <a:pt x="3693" y="236"/>
                      </a:lnTo>
                      <a:lnTo>
                        <a:pt x="3695" y="235"/>
                      </a:lnTo>
                      <a:lnTo>
                        <a:pt x="3697" y="233"/>
                      </a:lnTo>
                      <a:lnTo>
                        <a:pt x="3698" y="231"/>
                      </a:lnTo>
                      <a:lnTo>
                        <a:pt x="3700" y="230"/>
                      </a:lnTo>
                      <a:lnTo>
                        <a:pt x="3702" y="228"/>
                      </a:lnTo>
                      <a:lnTo>
                        <a:pt x="3703" y="226"/>
                      </a:lnTo>
                      <a:lnTo>
                        <a:pt x="3705" y="224"/>
                      </a:lnTo>
                      <a:lnTo>
                        <a:pt x="3707" y="223"/>
                      </a:lnTo>
                      <a:lnTo>
                        <a:pt x="3709" y="223"/>
                      </a:lnTo>
                      <a:lnTo>
                        <a:pt x="3710" y="223"/>
                      </a:lnTo>
                      <a:lnTo>
                        <a:pt x="3712" y="225"/>
                      </a:lnTo>
                      <a:lnTo>
                        <a:pt x="3714" y="228"/>
                      </a:lnTo>
                      <a:lnTo>
                        <a:pt x="3715" y="232"/>
                      </a:lnTo>
                      <a:lnTo>
                        <a:pt x="3717" y="237"/>
                      </a:lnTo>
                      <a:lnTo>
                        <a:pt x="3719" y="242"/>
                      </a:lnTo>
                      <a:lnTo>
                        <a:pt x="3721" y="247"/>
                      </a:lnTo>
                      <a:lnTo>
                        <a:pt x="3722" y="250"/>
                      </a:lnTo>
                      <a:lnTo>
                        <a:pt x="3724" y="253"/>
                      </a:lnTo>
                      <a:lnTo>
                        <a:pt x="3726" y="254"/>
                      </a:lnTo>
                      <a:lnTo>
                        <a:pt x="3727" y="254"/>
                      </a:lnTo>
                      <a:lnTo>
                        <a:pt x="3729" y="254"/>
                      </a:lnTo>
                      <a:lnTo>
                        <a:pt x="3731" y="252"/>
                      </a:lnTo>
                      <a:lnTo>
                        <a:pt x="3733" y="250"/>
                      </a:lnTo>
                      <a:lnTo>
                        <a:pt x="3734" y="249"/>
                      </a:lnTo>
                      <a:lnTo>
                        <a:pt x="3736" y="248"/>
                      </a:lnTo>
                      <a:lnTo>
                        <a:pt x="3738" y="248"/>
                      </a:lnTo>
                      <a:lnTo>
                        <a:pt x="3739" y="248"/>
                      </a:lnTo>
                      <a:lnTo>
                        <a:pt x="3741" y="249"/>
                      </a:lnTo>
                      <a:lnTo>
                        <a:pt x="3743" y="248"/>
                      </a:lnTo>
                      <a:lnTo>
                        <a:pt x="3745" y="247"/>
                      </a:lnTo>
                      <a:lnTo>
                        <a:pt x="3746" y="245"/>
                      </a:lnTo>
                      <a:lnTo>
                        <a:pt x="3748" y="241"/>
                      </a:lnTo>
                      <a:lnTo>
                        <a:pt x="3750" y="236"/>
                      </a:lnTo>
                      <a:lnTo>
                        <a:pt x="3751" y="230"/>
                      </a:lnTo>
                      <a:lnTo>
                        <a:pt x="3753" y="225"/>
                      </a:lnTo>
                      <a:lnTo>
                        <a:pt x="3755" y="220"/>
                      </a:lnTo>
                      <a:lnTo>
                        <a:pt x="3757" y="217"/>
                      </a:lnTo>
                      <a:lnTo>
                        <a:pt x="3758" y="215"/>
                      </a:lnTo>
                      <a:lnTo>
                        <a:pt x="3760" y="214"/>
                      </a:lnTo>
                      <a:lnTo>
                        <a:pt x="3762" y="215"/>
                      </a:lnTo>
                      <a:lnTo>
                        <a:pt x="3763" y="215"/>
                      </a:lnTo>
                      <a:lnTo>
                        <a:pt x="3765" y="216"/>
                      </a:lnTo>
                      <a:lnTo>
                        <a:pt x="3767" y="216"/>
                      </a:lnTo>
                      <a:lnTo>
                        <a:pt x="3769" y="215"/>
                      </a:lnTo>
                      <a:lnTo>
                        <a:pt x="3770" y="214"/>
                      </a:lnTo>
                      <a:lnTo>
                        <a:pt x="3772" y="213"/>
                      </a:lnTo>
                      <a:lnTo>
                        <a:pt x="3774" y="213"/>
                      </a:lnTo>
                      <a:lnTo>
                        <a:pt x="3775" y="214"/>
                      </a:lnTo>
                      <a:lnTo>
                        <a:pt x="3777" y="217"/>
                      </a:lnTo>
                      <a:lnTo>
                        <a:pt x="3779" y="220"/>
                      </a:lnTo>
                      <a:lnTo>
                        <a:pt x="3780" y="225"/>
                      </a:lnTo>
                      <a:lnTo>
                        <a:pt x="3782" y="229"/>
                      </a:lnTo>
                      <a:lnTo>
                        <a:pt x="3784" y="232"/>
                      </a:lnTo>
                      <a:lnTo>
                        <a:pt x="3785" y="234"/>
                      </a:lnTo>
                      <a:lnTo>
                        <a:pt x="3787" y="234"/>
                      </a:lnTo>
                      <a:lnTo>
                        <a:pt x="3789" y="233"/>
                      </a:lnTo>
                      <a:lnTo>
                        <a:pt x="3791" y="230"/>
                      </a:lnTo>
                      <a:lnTo>
                        <a:pt x="3792" y="226"/>
                      </a:lnTo>
                      <a:lnTo>
                        <a:pt x="3794" y="223"/>
                      </a:lnTo>
                      <a:lnTo>
                        <a:pt x="3796" y="221"/>
                      </a:lnTo>
                      <a:lnTo>
                        <a:pt x="3797" y="220"/>
                      </a:lnTo>
                      <a:lnTo>
                        <a:pt x="3799" y="220"/>
                      </a:lnTo>
                      <a:lnTo>
                        <a:pt x="3801" y="222"/>
                      </a:lnTo>
                      <a:lnTo>
                        <a:pt x="3803" y="224"/>
                      </a:lnTo>
                      <a:lnTo>
                        <a:pt x="3804" y="225"/>
                      </a:lnTo>
                      <a:lnTo>
                        <a:pt x="3806" y="225"/>
                      </a:lnTo>
                      <a:lnTo>
                        <a:pt x="3808" y="223"/>
                      </a:lnTo>
                      <a:lnTo>
                        <a:pt x="3809" y="220"/>
                      </a:lnTo>
                      <a:lnTo>
                        <a:pt x="3811" y="215"/>
                      </a:lnTo>
                      <a:lnTo>
                        <a:pt x="3813" y="210"/>
                      </a:lnTo>
                      <a:lnTo>
                        <a:pt x="3814" y="205"/>
                      </a:lnTo>
                      <a:lnTo>
                        <a:pt x="3816" y="202"/>
                      </a:lnTo>
                      <a:lnTo>
                        <a:pt x="3818" y="200"/>
                      </a:lnTo>
                      <a:lnTo>
                        <a:pt x="3820" y="201"/>
                      </a:lnTo>
                      <a:lnTo>
                        <a:pt x="3821" y="204"/>
                      </a:lnTo>
                      <a:lnTo>
                        <a:pt x="3823" y="210"/>
                      </a:lnTo>
                      <a:lnTo>
                        <a:pt x="3825" y="217"/>
                      </a:lnTo>
                      <a:lnTo>
                        <a:pt x="3826" y="225"/>
                      </a:lnTo>
                      <a:lnTo>
                        <a:pt x="3828" y="231"/>
                      </a:lnTo>
                      <a:lnTo>
                        <a:pt x="3830" y="237"/>
                      </a:lnTo>
                      <a:lnTo>
                        <a:pt x="3832" y="241"/>
                      </a:lnTo>
                      <a:lnTo>
                        <a:pt x="3833" y="242"/>
                      </a:lnTo>
                      <a:lnTo>
                        <a:pt x="3835" y="242"/>
                      </a:lnTo>
                      <a:lnTo>
                        <a:pt x="3837" y="240"/>
                      </a:lnTo>
                      <a:lnTo>
                        <a:pt x="3838" y="237"/>
                      </a:lnTo>
                      <a:lnTo>
                        <a:pt x="3840" y="234"/>
                      </a:lnTo>
                      <a:lnTo>
                        <a:pt x="3842" y="232"/>
                      </a:lnTo>
                      <a:lnTo>
                        <a:pt x="3844" y="230"/>
                      </a:lnTo>
                      <a:lnTo>
                        <a:pt x="3845" y="229"/>
                      </a:lnTo>
                      <a:lnTo>
                        <a:pt x="3847" y="229"/>
                      </a:lnTo>
                      <a:lnTo>
                        <a:pt x="3849" y="230"/>
                      </a:lnTo>
                      <a:lnTo>
                        <a:pt x="3850" y="231"/>
                      </a:lnTo>
                      <a:lnTo>
                        <a:pt x="3852" y="233"/>
                      </a:lnTo>
                      <a:lnTo>
                        <a:pt x="3854" y="235"/>
                      </a:lnTo>
                      <a:lnTo>
                        <a:pt x="3856" y="237"/>
                      </a:lnTo>
                      <a:lnTo>
                        <a:pt x="3857" y="240"/>
                      </a:lnTo>
                      <a:lnTo>
                        <a:pt x="3859" y="243"/>
                      </a:lnTo>
                      <a:lnTo>
                        <a:pt x="3861" y="247"/>
                      </a:lnTo>
                      <a:lnTo>
                        <a:pt x="3862" y="251"/>
                      </a:lnTo>
                      <a:lnTo>
                        <a:pt x="3864" y="255"/>
                      </a:lnTo>
                      <a:lnTo>
                        <a:pt x="3866" y="259"/>
                      </a:lnTo>
                      <a:lnTo>
                        <a:pt x="3868" y="262"/>
                      </a:lnTo>
                      <a:lnTo>
                        <a:pt x="3869" y="263"/>
                      </a:lnTo>
                      <a:lnTo>
                        <a:pt x="3871" y="263"/>
                      </a:lnTo>
                      <a:lnTo>
                        <a:pt x="3873" y="261"/>
                      </a:lnTo>
                      <a:lnTo>
                        <a:pt x="3874" y="258"/>
                      </a:lnTo>
                      <a:lnTo>
                        <a:pt x="3876" y="254"/>
                      </a:lnTo>
                      <a:lnTo>
                        <a:pt x="3878" y="250"/>
                      </a:lnTo>
                      <a:lnTo>
                        <a:pt x="3880" y="247"/>
                      </a:lnTo>
                      <a:lnTo>
                        <a:pt x="3881" y="246"/>
                      </a:lnTo>
                      <a:lnTo>
                        <a:pt x="3883" y="245"/>
                      </a:lnTo>
                      <a:lnTo>
                        <a:pt x="3885" y="247"/>
                      </a:lnTo>
                      <a:lnTo>
                        <a:pt x="3886" y="249"/>
                      </a:lnTo>
                      <a:lnTo>
                        <a:pt x="3888" y="252"/>
                      </a:lnTo>
                      <a:lnTo>
                        <a:pt x="3890" y="255"/>
                      </a:lnTo>
                      <a:lnTo>
                        <a:pt x="3892" y="256"/>
                      </a:lnTo>
                      <a:lnTo>
                        <a:pt x="3893" y="256"/>
                      </a:lnTo>
                      <a:lnTo>
                        <a:pt x="3895" y="254"/>
                      </a:lnTo>
                      <a:lnTo>
                        <a:pt x="3897" y="251"/>
                      </a:lnTo>
                      <a:lnTo>
                        <a:pt x="3898" y="247"/>
                      </a:lnTo>
                      <a:lnTo>
                        <a:pt x="3900" y="242"/>
                      </a:lnTo>
                      <a:lnTo>
                        <a:pt x="3902" y="238"/>
                      </a:lnTo>
                      <a:lnTo>
                        <a:pt x="3904" y="235"/>
                      </a:lnTo>
                      <a:lnTo>
                        <a:pt x="3905" y="232"/>
                      </a:lnTo>
                      <a:lnTo>
                        <a:pt x="3907" y="231"/>
                      </a:lnTo>
                      <a:lnTo>
                        <a:pt x="3909" y="231"/>
                      </a:lnTo>
                      <a:lnTo>
                        <a:pt x="3910" y="231"/>
                      </a:lnTo>
                      <a:lnTo>
                        <a:pt x="3912" y="231"/>
                      </a:lnTo>
                      <a:lnTo>
                        <a:pt x="3914" y="231"/>
                      </a:lnTo>
                      <a:lnTo>
                        <a:pt x="3916" y="230"/>
                      </a:lnTo>
                      <a:lnTo>
                        <a:pt x="3917" y="228"/>
                      </a:lnTo>
                      <a:lnTo>
                        <a:pt x="3919" y="225"/>
                      </a:lnTo>
                      <a:lnTo>
                        <a:pt x="3920" y="222"/>
                      </a:lnTo>
                      <a:lnTo>
                        <a:pt x="3922" y="220"/>
                      </a:lnTo>
                      <a:lnTo>
                        <a:pt x="3924" y="219"/>
                      </a:lnTo>
                      <a:lnTo>
                        <a:pt x="3926" y="219"/>
                      </a:lnTo>
                      <a:lnTo>
                        <a:pt x="3928" y="220"/>
                      </a:lnTo>
                      <a:lnTo>
                        <a:pt x="3929" y="223"/>
                      </a:lnTo>
                      <a:lnTo>
                        <a:pt x="3931" y="226"/>
                      </a:lnTo>
                      <a:lnTo>
                        <a:pt x="3932" y="229"/>
                      </a:lnTo>
                      <a:lnTo>
                        <a:pt x="3934" y="231"/>
                      </a:lnTo>
                      <a:lnTo>
                        <a:pt x="3936" y="231"/>
                      </a:lnTo>
                      <a:lnTo>
                        <a:pt x="3938" y="230"/>
                      </a:lnTo>
                      <a:lnTo>
                        <a:pt x="3940" y="228"/>
                      </a:lnTo>
                      <a:lnTo>
                        <a:pt x="3941" y="225"/>
                      </a:lnTo>
                      <a:lnTo>
                        <a:pt x="3943" y="222"/>
                      </a:lnTo>
                      <a:lnTo>
                        <a:pt x="3944" y="221"/>
                      </a:lnTo>
                      <a:lnTo>
                        <a:pt x="3946" y="221"/>
                      </a:lnTo>
                      <a:lnTo>
                        <a:pt x="3948" y="224"/>
                      </a:lnTo>
                      <a:lnTo>
                        <a:pt x="3950" y="228"/>
                      </a:lnTo>
                      <a:lnTo>
                        <a:pt x="3952" y="234"/>
                      </a:lnTo>
                      <a:lnTo>
                        <a:pt x="3953" y="240"/>
                      </a:lnTo>
                      <a:lnTo>
                        <a:pt x="3955" y="245"/>
                      </a:lnTo>
                      <a:lnTo>
                        <a:pt x="3956" y="248"/>
                      </a:lnTo>
                      <a:lnTo>
                        <a:pt x="3958" y="248"/>
                      </a:lnTo>
                      <a:lnTo>
                        <a:pt x="3960" y="246"/>
                      </a:lnTo>
                      <a:lnTo>
                        <a:pt x="3962" y="241"/>
                      </a:lnTo>
                      <a:lnTo>
                        <a:pt x="3963" y="235"/>
                      </a:lnTo>
                      <a:lnTo>
                        <a:pt x="3965" y="230"/>
                      </a:lnTo>
                      <a:lnTo>
                        <a:pt x="3967" y="226"/>
                      </a:lnTo>
                      <a:lnTo>
                        <a:pt x="3968" y="224"/>
                      </a:lnTo>
                      <a:lnTo>
                        <a:pt x="3970" y="225"/>
                      </a:lnTo>
                      <a:lnTo>
                        <a:pt x="3972" y="228"/>
                      </a:lnTo>
                      <a:lnTo>
                        <a:pt x="3974" y="234"/>
                      </a:lnTo>
                      <a:lnTo>
                        <a:pt x="3975" y="239"/>
                      </a:lnTo>
                      <a:lnTo>
                        <a:pt x="3977" y="245"/>
                      </a:lnTo>
                      <a:lnTo>
                        <a:pt x="3979" y="249"/>
                      </a:lnTo>
                      <a:lnTo>
                        <a:pt x="3980" y="252"/>
                      </a:lnTo>
                      <a:lnTo>
                        <a:pt x="3982" y="253"/>
                      </a:lnTo>
                      <a:lnTo>
                        <a:pt x="3984" y="253"/>
                      </a:lnTo>
                      <a:lnTo>
                        <a:pt x="3986" y="252"/>
                      </a:lnTo>
                      <a:lnTo>
                        <a:pt x="3987" y="249"/>
                      </a:lnTo>
                      <a:lnTo>
                        <a:pt x="3989" y="247"/>
                      </a:lnTo>
                      <a:lnTo>
                        <a:pt x="3991" y="245"/>
                      </a:lnTo>
                      <a:lnTo>
                        <a:pt x="3992" y="243"/>
                      </a:lnTo>
                      <a:lnTo>
                        <a:pt x="3994" y="241"/>
                      </a:lnTo>
                      <a:lnTo>
                        <a:pt x="3996" y="239"/>
                      </a:lnTo>
                      <a:lnTo>
                        <a:pt x="3998" y="237"/>
                      </a:lnTo>
                      <a:lnTo>
                        <a:pt x="3999" y="234"/>
                      </a:lnTo>
                      <a:lnTo>
                        <a:pt x="4001" y="231"/>
                      </a:lnTo>
                      <a:lnTo>
                        <a:pt x="4003" y="229"/>
                      </a:lnTo>
                      <a:lnTo>
                        <a:pt x="4004" y="227"/>
                      </a:lnTo>
                      <a:lnTo>
                        <a:pt x="4006" y="227"/>
                      </a:lnTo>
                      <a:lnTo>
                        <a:pt x="4008" y="229"/>
                      </a:lnTo>
                      <a:lnTo>
                        <a:pt x="4010" y="231"/>
                      </a:lnTo>
                      <a:lnTo>
                        <a:pt x="4011" y="236"/>
                      </a:lnTo>
                      <a:lnTo>
                        <a:pt x="4013" y="241"/>
                      </a:lnTo>
                      <a:lnTo>
                        <a:pt x="4015" y="246"/>
                      </a:lnTo>
                      <a:lnTo>
                        <a:pt x="4016" y="250"/>
                      </a:lnTo>
                      <a:lnTo>
                        <a:pt x="4018" y="252"/>
                      </a:lnTo>
                      <a:lnTo>
                        <a:pt x="4020" y="252"/>
                      </a:lnTo>
                      <a:lnTo>
                        <a:pt x="4021" y="251"/>
                      </a:lnTo>
                      <a:lnTo>
                        <a:pt x="4023" y="247"/>
                      </a:lnTo>
                      <a:lnTo>
                        <a:pt x="4025" y="243"/>
                      </a:lnTo>
                      <a:lnTo>
                        <a:pt x="4027" y="240"/>
                      </a:lnTo>
                      <a:lnTo>
                        <a:pt x="4028" y="237"/>
                      </a:lnTo>
                      <a:lnTo>
                        <a:pt x="4030" y="237"/>
                      </a:lnTo>
                      <a:lnTo>
                        <a:pt x="4032" y="240"/>
                      </a:lnTo>
                      <a:lnTo>
                        <a:pt x="4033" y="244"/>
                      </a:lnTo>
                      <a:lnTo>
                        <a:pt x="4035" y="250"/>
                      </a:lnTo>
                      <a:lnTo>
                        <a:pt x="4037" y="255"/>
                      </a:lnTo>
                      <a:lnTo>
                        <a:pt x="4039" y="259"/>
                      </a:lnTo>
                      <a:lnTo>
                        <a:pt x="4040" y="259"/>
                      </a:lnTo>
                      <a:lnTo>
                        <a:pt x="4042" y="255"/>
                      </a:lnTo>
                      <a:lnTo>
                        <a:pt x="4044" y="246"/>
                      </a:lnTo>
                      <a:lnTo>
                        <a:pt x="4045" y="233"/>
                      </a:lnTo>
                      <a:lnTo>
                        <a:pt x="4047" y="216"/>
                      </a:lnTo>
                      <a:lnTo>
                        <a:pt x="4049" y="197"/>
                      </a:lnTo>
                      <a:lnTo>
                        <a:pt x="4051" y="177"/>
                      </a:lnTo>
                      <a:lnTo>
                        <a:pt x="4052" y="160"/>
                      </a:lnTo>
                      <a:lnTo>
                        <a:pt x="4054" y="147"/>
                      </a:lnTo>
                      <a:lnTo>
                        <a:pt x="4056" y="137"/>
                      </a:lnTo>
                      <a:lnTo>
                        <a:pt x="4057" y="133"/>
                      </a:lnTo>
                      <a:lnTo>
                        <a:pt x="4059" y="133"/>
                      </a:lnTo>
                      <a:lnTo>
                        <a:pt x="4061" y="135"/>
                      </a:lnTo>
                      <a:lnTo>
                        <a:pt x="4063" y="139"/>
                      </a:lnTo>
                      <a:lnTo>
                        <a:pt x="4064" y="142"/>
                      </a:lnTo>
                      <a:lnTo>
                        <a:pt x="4066" y="143"/>
                      </a:lnTo>
                      <a:lnTo>
                        <a:pt x="4067" y="141"/>
                      </a:lnTo>
                      <a:lnTo>
                        <a:pt x="4069" y="137"/>
                      </a:lnTo>
                      <a:lnTo>
                        <a:pt x="4071" y="130"/>
                      </a:lnTo>
                      <a:lnTo>
                        <a:pt x="4073" y="123"/>
                      </a:lnTo>
                      <a:lnTo>
                        <a:pt x="4075" y="117"/>
                      </a:lnTo>
                      <a:lnTo>
                        <a:pt x="4076" y="113"/>
                      </a:lnTo>
                      <a:lnTo>
                        <a:pt x="4078" y="112"/>
                      </a:lnTo>
                      <a:lnTo>
                        <a:pt x="4079" y="114"/>
                      </a:lnTo>
                      <a:lnTo>
                        <a:pt x="4081" y="119"/>
                      </a:lnTo>
                      <a:lnTo>
                        <a:pt x="4083" y="124"/>
                      </a:lnTo>
                      <a:lnTo>
                        <a:pt x="4085" y="129"/>
                      </a:lnTo>
                      <a:lnTo>
                        <a:pt x="4086" y="132"/>
                      </a:lnTo>
                      <a:lnTo>
                        <a:pt x="4088" y="133"/>
                      </a:lnTo>
                      <a:lnTo>
                        <a:pt x="4090" y="130"/>
                      </a:lnTo>
                      <a:lnTo>
                        <a:pt x="4091" y="124"/>
                      </a:lnTo>
                      <a:lnTo>
                        <a:pt x="4093" y="116"/>
                      </a:lnTo>
                      <a:lnTo>
                        <a:pt x="4095" y="107"/>
                      </a:lnTo>
                      <a:lnTo>
                        <a:pt x="4097" y="99"/>
                      </a:lnTo>
                      <a:lnTo>
                        <a:pt x="4098" y="94"/>
                      </a:lnTo>
                      <a:lnTo>
                        <a:pt x="4100" y="91"/>
                      </a:lnTo>
                      <a:lnTo>
                        <a:pt x="4102" y="92"/>
                      </a:lnTo>
                      <a:lnTo>
                        <a:pt x="4103" y="94"/>
                      </a:lnTo>
                      <a:lnTo>
                        <a:pt x="4105" y="99"/>
                      </a:lnTo>
                      <a:lnTo>
                        <a:pt x="4107" y="104"/>
                      </a:lnTo>
                      <a:lnTo>
                        <a:pt x="4109" y="108"/>
                      </a:lnTo>
                      <a:lnTo>
                        <a:pt x="4110" y="111"/>
                      </a:lnTo>
                      <a:lnTo>
                        <a:pt x="4112" y="111"/>
                      </a:lnTo>
                      <a:lnTo>
                        <a:pt x="4114" y="111"/>
                      </a:lnTo>
                      <a:lnTo>
                        <a:pt x="4115" y="110"/>
                      </a:lnTo>
                      <a:lnTo>
                        <a:pt x="4117" y="108"/>
                      </a:lnTo>
                      <a:lnTo>
                        <a:pt x="4119" y="108"/>
                      </a:lnTo>
                      <a:lnTo>
                        <a:pt x="4121" y="109"/>
                      </a:lnTo>
                      <a:lnTo>
                        <a:pt x="4122" y="112"/>
                      </a:lnTo>
                      <a:lnTo>
                        <a:pt x="4124" y="116"/>
                      </a:lnTo>
                      <a:lnTo>
                        <a:pt x="4126" y="122"/>
                      </a:lnTo>
                      <a:lnTo>
                        <a:pt x="4127" y="127"/>
                      </a:lnTo>
                      <a:lnTo>
                        <a:pt x="4129" y="132"/>
                      </a:lnTo>
                      <a:lnTo>
                        <a:pt x="4131" y="135"/>
                      </a:lnTo>
                      <a:lnTo>
                        <a:pt x="4133" y="137"/>
                      </a:lnTo>
                      <a:lnTo>
                        <a:pt x="4134" y="138"/>
                      </a:lnTo>
                      <a:lnTo>
                        <a:pt x="4136" y="137"/>
                      </a:lnTo>
                      <a:lnTo>
                        <a:pt x="4138" y="135"/>
                      </a:lnTo>
                      <a:lnTo>
                        <a:pt x="4139" y="132"/>
                      </a:lnTo>
                      <a:lnTo>
                        <a:pt x="4141" y="129"/>
                      </a:lnTo>
                      <a:lnTo>
                        <a:pt x="4143" y="127"/>
                      </a:lnTo>
                      <a:lnTo>
                        <a:pt x="4145" y="125"/>
                      </a:lnTo>
                      <a:lnTo>
                        <a:pt x="4146" y="124"/>
                      </a:lnTo>
                      <a:lnTo>
                        <a:pt x="4148" y="124"/>
                      </a:lnTo>
                      <a:lnTo>
                        <a:pt x="4150" y="123"/>
                      </a:lnTo>
                      <a:lnTo>
                        <a:pt x="4151" y="122"/>
                      </a:lnTo>
                      <a:lnTo>
                        <a:pt x="4153" y="121"/>
                      </a:lnTo>
                      <a:lnTo>
                        <a:pt x="4155" y="119"/>
                      </a:lnTo>
                      <a:lnTo>
                        <a:pt x="4157" y="116"/>
                      </a:lnTo>
                      <a:lnTo>
                        <a:pt x="4158" y="112"/>
                      </a:lnTo>
                      <a:lnTo>
                        <a:pt x="4160" y="108"/>
                      </a:lnTo>
                      <a:lnTo>
                        <a:pt x="4162" y="104"/>
                      </a:lnTo>
                      <a:lnTo>
                        <a:pt x="4163" y="101"/>
                      </a:lnTo>
                      <a:lnTo>
                        <a:pt x="4165" y="99"/>
                      </a:lnTo>
                      <a:lnTo>
                        <a:pt x="4167" y="99"/>
                      </a:lnTo>
                      <a:lnTo>
                        <a:pt x="4169" y="101"/>
                      </a:lnTo>
                      <a:lnTo>
                        <a:pt x="4170" y="105"/>
                      </a:lnTo>
                      <a:lnTo>
                        <a:pt x="4172" y="109"/>
                      </a:lnTo>
                      <a:lnTo>
                        <a:pt x="4174" y="113"/>
                      </a:lnTo>
                      <a:lnTo>
                        <a:pt x="4175" y="116"/>
                      </a:lnTo>
                      <a:lnTo>
                        <a:pt x="4177" y="118"/>
                      </a:lnTo>
                      <a:lnTo>
                        <a:pt x="4179" y="119"/>
                      </a:lnTo>
                      <a:lnTo>
                        <a:pt x="4181" y="118"/>
                      </a:lnTo>
                      <a:lnTo>
                        <a:pt x="4182" y="117"/>
                      </a:lnTo>
                      <a:lnTo>
                        <a:pt x="4184" y="116"/>
                      </a:lnTo>
                      <a:lnTo>
                        <a:pt x="4186" y="117"/>
                      </a:lnTo>
                      <a:lnTo>
                        <a:pt x="4187" y="118"/>
                      </a:lnTo>
                      <a:lnTo>
                        <a:pt x="4189" y="121"/>
                      </a:lnTo>
                      <a:lnTo>
                        <a:pt x="4191" y="124"/>
                      </a:lnTo>
                      <a:lnTo>
                        <a:pt x="4193" y="128"/>
                      </a:lnTo>
                      <a:lnTo>
                        <a:pt x="4194" y="130"/>
                      </a:lnTo>
                      <a:lnTo>
                        <a:pt x="4196" y="130"/>
                      </a:lnTo>
                      <a:lnTo>
                        <a:pt x="4198" y="128"/>
                      </a:lnTo>
                      <a:lnTo>
                        <a:pt x="4199" y="123"/>
                      </a:lnTo>
                      <a:lnTo>
                        <a:pt x="4201" y="118"/>
                      </a:lnTo>
                      <a:lnTo>
                        <a:pt x="4203" y="112"/>
                      </a:lnTo>
                      <a:lnTo>
                        <a:pt x="4205" y="107"/>
                      </a:lnTo>
                      <a:lnTo>
                        <a:pt x="4206" y="105"/>
                      </a:lnTo>
                      <a:lnTo>
                        <a:pt x="4208" y="105"/>
                      </a:lnTo>
                      <a:lnTo>
                        <a:pt x="4210" y="108"/>
                      </a:lnTo>
                      <a:lnTo>
                        <a:pt x="4211" y="112"/>
                      </a:lnTo>
                      <a:lnTo>
                        <a:pt x="4213" y="116"/>
                      </a:lnTo>
                      <a:lnTo>
                        <a:pt x="4215" y="120"/>
                      </a:lnTo>
                      <a:lnTo>
                        <a:pt x="4217" y="122"/>
                      </a:lnTo>
                      <a:lnTo>
                        <a:pt x="4218" y="121"/>
                      </a:lnTo>
                      <a:lnTo>
                        <a:pt x="4220" y="119"/>
                      </a:lnTo>
                      <a:lnTo>
                        <a:pt x="4221" y="115"/>
                      </a:lnTo>
                      <a:lnTo>
                        <a:pt x="4223" y="111"/>
                      </a:lnTo>
                      <a:lnTo>
                        <a:pt x="4225" y="107"/>
                      </a:lnTo>
                      <a:lnTo>
                        <a:pt x="4227" y="105"/>
                      </a:lnTo>
                      <a:lnTo>
                        <a:pt x="4228" y="105"/>
                      </a:lnTo>
                      <a:lnTo>
                        <a:pt x="4230" y="106"/>
                      </a:lnTo>
                      <a:lnTo>
                        <a:pt x="4232" y="109"/>
                      </a:lnTo>
                      <a:lnTo>
                        <a:pt x="4233" y="110"/>
                      </a:lnTo>
                      <a:lnTo>
                        <a:pt x="4235" y="111"/>
                      </a:lnTo>
                      <a:lnTo>
                        <a:pt x="4237" y="110"/>
                      </a:lnTo>
                      <a:lnTo>
                        <a:pt x="4239" y="108"/>
                      </a:lnTo>
                      <a:lnTo>
                        <a:pt x="4240" y="104"/>
                      </a:lnTo>
                      <a:lnTo>
                        <a:pt x="4242" y="100"/>
                      </a:lnTo>
                      <a:lnTo>
                        <a:pt x="4244" y="97"/>
                      </a:lnTo>
                      <a:lnTo>
                        <a:pt x="4245" y="94"/>
                      </a:lnTo>
                      <a:lnTo>
                        <a:pt x="4247" y="92"/>
                      </a:lnTo>
                      <a:lnTo>
                        <a:pt x="4249" y="91"/>
                      </a:lnTo>
                      <a:lnTo>
                        <a:pt x="4251" y="91"/>
                      </a:lnTo>
                      <a:lnTo>
                        <a:pt x="4252" y="91"/>
                      </a:lnTo>
                      <a:lnTo>
                        <a:pt x="4254" y="90"/>
                      </a:lnTo>
                      <a:lnTo>
                        <a:pt x="4256" y="88"/>
                      </a:lnTo>
                      <a:lnTo>
                        <a:pt x="4257" y="86"/>
                      </a:lnTo>
                      <a:lnTo>
                        <a:pt x="4259" y="82"/>
                      </a:lnTo>
                      <a:lnTo>
                        <a:pt x="4261" y="79"/>
                      </a:lnTo>
                      <a:lnTo>
                        <a:pt x="4263" y="76"/>
                      </a:lnTo>
                      <a:lnTo>
                        <a:pt x="4264" y="75"/>
                      </a:lnTo>
                      <a:lnTo>
                        <a:pt x="4266" y="75"/>
                      </a:lnTo>
                      <a:lnTo>
                        <a:pt x="4268" y="76"/>
                      </a:lnTo>
                      <a:lnTo>
                        <a:pt x="4269" y="78"/>
                      </a:lnTo>
                      <a:lnTo>
                        <a:pt x="4271" y="81"/>
                      </a:lnTo>
                      <a:lnTo>
                        <a:pt x="4273" y="83"/>
                      </a:lnTo>
                      <a:lnTo>
                        <a:pt x="4274" y="86"/>
                      </a:lnTo>
                      <a:lnTo>
                        <a:pt x="4275" y="86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4" name="Freeform 120">
                  <a:extLst>
                    <a:ext uri="{FF2B5EF4-FFF2-40B4-BE49-F238E27FC236}">
                      <a16:creationId xmlns:a16="http://schemas.microsoft.com/office/drawing/2014/main" id="{C5629E3F-6095-4744-81AC-5CDB12BEAA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3598862"/>
                  <a:ext cx="2484000" cy="428625"/>
                </a:xfrm>
                <a:custGeom>
                  <a:avLst/>
                  <a:gdLst>
                    <a:gd name="T0" fmla="*/ 67 w 4275"/>
                    <a:gd name="T1" fmla="*/ 134 h 270"/>
                    <a:gd name="T2" fmla="*/ 135 w 4275"/>
                    <a:gd name="T3" fmla="*/ 178 h 270"/>
                    <a:gd name="T4" fmla="*/ 203 w 4275"/>
                    <a:gd name="T5" fmla="*/ 182 h 270"/>
                    <a:gd name="T6" fmla="*/ 272 w 4275"/>
                    <a:gd name="T7" fmla="*/ 210 h 270"/>
                    <a:gd name="T8" fmla="*/ 340 w 4275"/>
                    <a:gd name="T9" fmla="*/ 199 h 270"/>
                    <a:gd name="T10" fmla="*/ 408 w 4275"/>
                    <a:gd name="T11" fmla="*/ 177 h 270"/>
                    <a:gd name="T12" fmla="*/ 477 w 4275"/>
                    <a:gd name="T13" fmla="*/ 145 h 270"/>
                    <a:gd name="T14" fmla="*/ 545 w 4275"/>
                    <a:gd name="T15" fmla="*/ 164 h 270"/>
                    <a:gd name="T16" fmla="*/ 614 w 4275"/>
                    <a:gd name="T17" fmla="*/ 159 h 270"/>
                    <a:gd name="T18" fmla="*/ 682 w 4275"/>
                    <a:gd name="T19" fmla="*/ 147 h 270"/>
                    <a:gd name="T20" fmla="*/ 750 w 4275"/>
                    <a:gd name="T21" fmla="*/ 152 h 270"/>
                    <a:gd name="T22" fmla="*/ 819 w 4275"/>
                    <a:gd name="T23" fmla="*/ 134 h 270"/>
                    <a:gd name="T24" fmla="*/ 887 w 4275"/>
                    <a:gd name="T25" fmla="*/ 112 h 270"/>
                    <a:gd name="T26" fmla="*/ 956 w 4275"/>
                    <a:gd name="T27" fmla="*/ 120 h 270"/>
                    <a:gd name="T28" fmla="*/ 1024 w 4275"/>
                    <a:gd name="T29" fmla="*/ 1 h 270"/>
                    <a:gd name="T30" fmla="*/ 1092 w 4275"/>
                    <a:gd name="T31" fmla="*/ 8 h 270"/>
                    <a:gd name="T32" fmla="*/ 1161 w 4275"/>
                    <a:gd name="T33" fmla="*/ 199 h 270"/>
                    <a:gd name="T34" fmla="*/ 1229 w 4275"/>
                    <a:gd name="T35" fmla="*/ 82 h 270"/>
                    <a:gd name="T36" fmla="*/ 1298 w 4275"/>
                    <a:gd name="T37" fmla="*/ 71 h 270"/>
                    <a:gd name="T38" fmla="*/ 1366 w 4275"/>
                    <a:gd name="T39" fmla="*/ 64 h 270"/>
                    <a:gd name="T40" fmla="*/ 1435 w 4275"/>
                    <a:gd name="T41" fmla="*/ 101 h 270"/>
                    <a:gd name="T42" fmla="*/ 1503 w 4275"/>
                    <a:gd name="T43" fmla="*/ 73 h 270"/>
                    <a:gd name="T44" fmla="*/ 1571 w 4275"/>
                    <a:gd name="T45" fmla="*/ 89 h 270"/>
                    <a:gd name="T46" fmla="*/ 1640 w 4275"/>
                    <a:gd name="T47" fmla="*/ 83 h 270"/>
                    <a:gd name="T48" fmla="*/ 1708 w 4275"/>
                    <a:gd name="T49" fmla="*/ 80 h 270"/>
                    <a:gd name="T50" fmla="*/ 1776 w 4275"/>
                    <a:gd name="T51" fmla="*/ 90 h 270"/>
                    <a:gd name="T52" fmla="*/ 1845 w 4275"/>
                    <a:gd name="T53" fmla="*/ 78 h 270"/>
                    <a:gd name="T54" fmla="*/ 1913 w 4275"/>
                    <a:gd name="T55" fmla="*/ 103 h 270"/>
                    <a:gd name="T56" fmla="*/ 1982 w 4275"/>
                    <a:gd name="T57" fmla="*/ 145 h 270"/>
                    <a:gd name="T58" fmla="*/ 2050 w 4275"/>
                    <a:gd name="T59" fmla="*/ 247 h 270"/>
                    <a:gd name="T60" fmla="*/ 2118 w 4275"/>
                    <a:gd name="T61" fmla="*/ 177 h 270"/>
                    <a:gd name="T62" fmla="*/ 2187 w 4275"/>
                    <a:gd name="T63" fmla="*/ 179 h 270"/>
                    <a:gd name="T64" fmla="*/ 2255 w 4275"/>
                    <a:gd name="T65" fmla="*/ 169 h 270"/>
                    <a:gd name="T66" fmla="*/ 2323 w 4275"/>
                    <a:gd name="T67" fmla="*/ 208 h 270"/>
                    <a:gd name="T68" fmla="*/ 2392 w 4275"/>
                    <a:gd name="T69" fmla="*/ 165 h 270"/>
                    <a:gd name="T70" fmla="*/ 2460 w 4275"/>
                    <a:gd name="T71" fmla="*/ 186 h 270"/>
                    <a:gd name="T72" fmla="*/ 2529 w 4275"/>
                    <a:gd name="T73" fmla="*/ 127 h 270"/>
                    <a:gd name="T74" fmla="*/ 2597 w 4275"/>
                    <a:gd name="T75" fmla="*/ 139 h 270"/>
                    <a:gd name="T76" fmla="*/ 2665 w 4275"/>
                    <a:gd name="T77" fmla="*/ 170 h 270"/>
                    <a:gd name="T78" fmla="*/ 2734 w 4275"/>
                    <a:gd name="T79" fmla="*/ 141 h 270"/>
                    <a:gd name="T80" fmla="*/ 2802 w 4275"/>
                    <a:gd name="T81" fmla="*/ 168 h 270"/>
                    <a:gd name="T82" fmla="*/ 2871 w 4275"/>
                    <a:gd name="T83" fmla="*/ 178 h 270"/>
                    <a:gd name="T84" fmla="*/ 2939 w 4275"/>
                    <a:gd name="T85" fmla="*/ 203 h 270"/>
                    <a:gd name="T86" fmla="*/ 3008 w 4275"/>
                    <a:gd name="T87" fmla="*/ 196 h 270"/>
                    <a:gd name="T88" fmla="*/ 3076 w 4275"/>
                    <a:gd name="T89" fmla="*/ 179 h 270"/>
                    <a:gd name="T90" fmla="*/ 3144 w 4275"/>
                    <a:gd name="T91" fmla="*/ 211 h 270"/>
                    <a:gd name="T92" fmla="*/ 3213 w 4275"/>
                    <a:gd name="T93" fmla="*/ 199 h 270"/>
                    <a:gd name="T94" fmla="*/ 3281 w 4275"/>
                    <a:gd name="T95" fmla="*/ 210 h 270"/>
                    <a:gd name="T96" fmla="*/ 3349 w 4275"/>
                    <a:gd name="T97" fmla="*/ 224 h 270"/>
                    <a:gd name="T98" fmla="*/ 3418 w 4275"/>
                    <a:gd name="T99" fmla="*/ 259 h 270"/>
                    <a:gd name="T100" fmla="*/ 3486 w 4275"/>
                    <a:gd name="T101" fmla="*/ 228 h 270"/>
                    <a:gd name="T102" fmla="*/ 3555 w 4275"/>
                    <a:gd name="T103" fmla="*/ 191 h 270"/>
                    <a:gd name="T104" fmla="*/ 3623 w 4275"/>
                    <a:gd name="T105" fmla="*/ 202 h 270"/>
                    <a:gd name="T106" fmla="*/ 3691 w 4275"/>
                    <a:gd name="T107" fmla="*/ 244 h 270"/>
                    <a:gd name="T108" fmla="*/ 3760 w 4275"/>
                    <a:gd name="T109" fmla="*/ 227 h 270"/>
                    <a:gd name="T110" fmla="*/ 3828 w 4275"/>
                    <a:gd name="T111" fmla="*/ 238 h 270"/>
                    <a:gd name="T112" fmla="*/ 3897 w 4275"/>
                    <a:gd name="T113" fmla="*/ 259 h 270"/>
                    <a:gd name="T114" fmla="*/ 3965 w 4275"/>
                    <a:gd name="T115" fmla="*/ 242 h 270"/>
                    <a:gd name="T116" fmla="*/ 4033 w 4275"/>
                    <a:gd name="T117" fmla="*/ 246 h 270"/>
                    <a:gd name="T118" fmla="*/ 4102 w 4275"/>
                    <a:gd name="T119" fmla="*/ 101 h 270"/>
                    <a:gd name="T120" fmla="*/ 4170 w 4275"/>
                    <a:gd name="T121" fmla="*/ 115 h 270"/>
                    <a:gd name="T122" fmla="*/ 4239 w 4275"/>
                    <a:gd name="T123" fmla="*/ 109 h 2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70">
                      <a:moveTo>
                        <a:pt x="0" y="145"/>
                      </a:moveTo>
                      <a:lnTo>
                        <a:pt x="1" y="144"/>
                      </a:lnTo>
                      <a:lnTo>
                        <a:pt x="3" y="142"/>
                      </a:lnTo>
                      <a:lnTo>
                        <a:pt x="5" y="139"/>
                      </a:lnTo>
                      <a:lnTo>
                        <a:pt x="7" y="135"/>
                      </a:lnTo>
                      <a:lnTo>
                        <a:pt x="8" y="131"/>
                      </a:lnTo>
                      <a:lnTo>
                        <a:pt x="10" y="126"/>
                      </a:lnTo>
                      <a:lnTo>
                        <a:pt x="12" y="122"/>
                      </a:lnTo>
                      <a:lnTo>
                        <a:pt x="13" y="119"/>
                      </a:lnTo>
                      <a:lnTo>
                        <a:pt x="15" y="115"/>
                      </a:lnTo>
                      <a:lnTo>
                        <a:pt x="17" y="111"/>
                      </a:lnTo>
                      <a:lnTo>
                        <a:pt x="19" y="108"/>
                      </a:lnTo>
                      <a:lnTo>
                        <a:pt x="20" y="104"/>
                      </a:lnTo>
                      <a:lnTo>
                        <a:pt x="22" y="102"/>
                      </a:lnTo>
                      <a:lnTo>
                        <a:pt x="24" y="100"/>
                      </a:lnTo>
                      <a:lnTo>
                        <a:pt x="25" y="100"/>
                      </a:lnTo>
                      <a:lnTo>
                        <a:pt x="27" y="101"/>
                      </a:lnTo>
                      <a:lnTo>
                        <a:pt x="29" y="104"/>
                      </a:lnTo>
                      <a:lnTo>
                        <a:pt x="31" y="109"/>
                      </a:lnTo>
                      <a:lnTo>
                        <a:pt x="32" y="115"/>
                      </a:lnTo>
                      <a:lnTo>
                        <a:pt x="34" y="121"/>
                      </a:lnTo>
                      <a:lnTo>
                        <a:pt x="36" y="126"/>
                      </a:lnTo>
                      <a:lnTo>
                        <a:pt x="37" y="129"/>
                      </a:lnTo>
                      <a:lnTo>
                        <a:pt x="39" y="131"/>
                      </a:lnTo>
                      <a:lnTo>
                        <a:pt x="41" y="129"/>
                      </a:lnTo>
                      <a:lnTo>
                        <a:pt x="43" y="127"/>
                      </a:lnTo>
                      <a:lnTo>
                        <a:pt x="44" y="124"/>
                      </a:lnTo>
                      <a:lnTo>
                        <a:pt x="46" y="121"/>
                      </a:lnTo>
                      <a:lnTo>
                        <a:pt x="48" y="118"/>
                      </a:lnTo>
                      <a:lnTo>
                        <a:pt x="49" y="117"/>
                      </a:lnTo>
                      <a:lnTo>
                        <a:pt x="51" y="119"/>
                      </a:lnTo>
                      <a:lnTo>
                        <a:pt x="53" y="121"/>
                      </a:lnTo>
                      <a:lnTo>
                        <a:pt x="55" y="125"/>
                      </a:lnTo>
                      <a:lnTo>
                        <a:pt x="56" y="128"/>
                      </a:lnTo>
                      <a:lnTo>
                        <a:pt x="58" y="131"/>
                      </a:lnTo>
                      <a:lnTo>
                        <a:pt x="60" y="133"/>
                      </a:lnTo>
                      <a:lnTo>
                        <a:pt x="61" y="134"/>
                      </a:lnTo>
                      <a:lnTo>
                        <a:pt x="63" y="134"/>
                      </a:lnTo>
                      <a:lnTo>
                        <a:pt x="65" y="134"/>
                      </a:lnTo>
                      <a:lnTo>
                        <a:pt x="67" y="134"/>
                      </a:lnTo>
                      <a:lnTo>
                        <a:pt x="68" y="135"/>
                      </a:lnTo>
                      <a:lnTo>
                        <a:pt x="70" y="136"/>
                      </a:lnTo>
                      <a:lnTo>
                        <a:pt x="72" y="138"/>
                      </a:lnTo>
                      <a:lnTo>
                        <a:pt x="73" y="139"/>
                      </a:lnTo>
                      <a:lnTo>
                        <a:pt x="75" y="141"/>
                      </a:lnTo>
                      <a:lnTo>
                        <a:pt x="77" y="141"/>
                      </a:lnTo>
                      <a:lnTo>
                        <a:pt x="79" y="141"/>
                      </a:lnTo>
                      <a:lnTo>
                        <a:pt x="80" y="139"/>
                      </a:lnTo>
                      <a:lnTo>
                        <a:pt x="82" y="138"/>
                      </a:lnTo>
                      <a:lnTo>
                        <a:pt x="84" y="136"/>
                      </a:lnTo>
                      <a:lnTo>
                        <a:pt x="85" y="134"/>
                      </a:lnTo>
                      <a:lnTo>
                        <a:pt x="87" y="134"/>
                      </a:lnTo>
                      <a:lnTo>
                        <a:pt x="89" y="134"/>
                      </a:lnTo>
                      <a:lnTo>
                        <a:pt x="91" y="136"/>
                      </a:lnTo>
                      <a:lnTo>
                        <a:pt x="92" y="138"/>
                      </a:lnTo>
                      <a:lnTo>
                        <a:pt x="94" y="141"/>
                      </a:lnTo>
                      <a:lnTo>
                        <a:pt x="96" y="144"/>
                      </a:lnTo>
                      <a:lnTo>
                        <a:pt x="97" y="147"/>
                      </a:lnTo>
                      <a:lnTo>
                        <a:pt x="99" y="150"/>
                      </a:lnTo>
                      <a:lnTo>
                        <a:pt x="101" y="152"/>
                      </a:lnTo>
                      <a:lnTo>
                        <a:pt x="103" y="153"/>
                      </a:lnTo>
                      <a:lnTo>
                        <a:pt x="104" y="154"/>
                      </a:lnTo>
                      <a:lnTo>
                        <a:pt x="106" y="156"/>
                      </a:lnTo>
                      <a:lnTo>
                        <a:pt x="107" y="157"/>
                      </a:lnTo>
                      <a:lnTo>
                        <a:pt x="109" y="158"/>
                      </a:lnTo>
                      <a:lnTo>
                        <a:pt x="111" y="159"/>
                      </a:lnTo>
                      <a:lnTo>
                        <a:pt x="113" y="159"/>
                      </a:lnTo>
                      <a:lnTo>
                        <a:pt x="114" y="158"/>
                      </a:lnTo>
                      <a:lnTo>
                        <a:pt x="116" y="157"/>
                      </a:lnTo>
                      <a:lnTo>
                        <a:pt x="118" y="155"/>
                      </a:lnTo>
                      <a:lnTo>
                        <a:pt x="119" y="153"/>
                      </a:lnTo>
                      <a:lnTo>
                        <a:pt x="121" y="151"/>
                      </a:lnTo>
                      <a:lnTo>
                        <a:pt x="123" y="151"/>
                      </a:lnTo>
                      <a:lnTo>
                        <a:pt x="125" y="152"/>
                      </a:lnTo>
                      <a:lnTo>
                        <a:pt x="126" y="154"/>
                      </a:lnTo>
                      <a:lnTo>
                        <a:pt x="128" y="158"/>
                      </a:lnTo>
                      <a:lnTo>
                        <a:pt x="130" y="163"/>
                      </a:lnTo>
                      <a:lnTo>
                        <a:pt x="131" y="169"/>
                      </a:lnTo>
                      <a:lnTo>
                        <a:pt x="133" y="174"/>
                      </a:lnTo>
                      <a:lnTo>
                        <a:pt x="135" y="178"/>
                      </a:lnTo>
                      <a:lnTo>
                        <a:pt x="137" y="179"/>
                      </a:lnTo>
                      <a:lnTo>
                        <a:pt x="138" y="179"/>
                      </a:lnTo>
                      <a:lnTo>
                        <a:pt x="140" y="177"/>
                      </a:lnTo>
                      <a:lnTo>
                        <a:pt x="142" y="172"/>
                      </a:lnTo>
                      <a:lnTo>
                        <a:pt x="143" y="167"/>
                      </a:lnTo>
                      <a:lnTo>
                        <a:pt x="145" y="161"/>
                      </a:lnTo>
                      <a:lnTo>
                        <a:pt x="147" y="156"/>
                      </a:lnTo>
                      <a:lnTo>
                        <a:pt x="149" y="152"/>
                      </a:lnTo>
                      <a:lnTo>
                        <a:pt x="150" y="151"/>
                      </a:lnTo>
                      <a:lnTo>
                        <a:pt x="152" y="152"/>
                      </a:lnTo>
                      <a:lnTo>
                        <a:pt x="154" y="155"/>
                      </a:lnTo>
                      <a:lnTo>
                        <a:pt x="155" y="161"/>
                      </a:lnTo>
                      <a:lnTo>
                        <a:pt x="157" y="168"/>
                      </a:lnTo>
                      <a:lnTo>
                        <a:pt x="159" y="175"/>
                      </a:lnTo>
                      <a:lnTo>
                        <a:pt x="160" y="182"/>
                      </a:lnTo>
                      <a:lnTo>
                        <a:pt x="162" y="188"/>
                      </a:lnTo>
                      <a:lnTo>
                        <a:pt x="164" y="193"/>
                      </a:lnTo>
                      <a:lnTo>
                        <a:pt x="166" y="195"/>
                      </a:lnTo>
                      <a:lnTo>
                        <a:pt x="167" y="195"/>
                      </a:lnTo>
                      <a:lnTo>
                        <a:pt x="169" y="192"/>
                      </a:lnTo>
                      <a:lnTo>
                        <a:pt x="171" y="187"/>
                      </a:lnTo>
                      <a:lnTo>
                        <a:pt x="172" y="180"/>
                      </a:lnTo>
                      <a:lnTo>
                        <a:pt x="174" y="172"/>
                      </a:lnTo>
                      <a:lnTo>
                        <a:pt x="176" y="164"/>
                      </a:lnTo>
                      <a:lnTo>
                        <a:pt x="178" y="157"/>
                      </a:lnTo>
                      <a:lnTo>
                        <a:pt x="179" y="152"/>
                      </a:lnTo>
                      <a:lnTo>
                        <a:pt x="181" y="150"/>
                      </a:lnTo>
                      <a:lnTo>
                        <a:pt x="183" y="151"/>
                      </a:lnTo>
                      <a:lnTo>
                        <a:pt x="184" y="154"/>
                      </a:lnTo>
                      <a:lnTo>
                        <a:pt x="186" y="161"/>
                      </a:lnTo>
                      <a:lnTo>
                        <a:pt x="188" y="169"/>
                      </a:lnTo>
                      <a:lnTo>
                        <a:pt x="190" y="178"/>
                      </a:lnTo>
                      <a:lnTo>
                        <a:pt x="191" y="187"/>
                      </a:lnTo>
                      <a:lnTo>
                        <a:pt x="193" y="193"/>
                      </a:lnTo>
                      <a:lnTo>
                        <a:pt x="195" y="196"/>
                      </a:lnTo>
                      <a:lnTo>
                        <a:pt x="196" y="197"/>
                      </a:lnTo>
                      <a:lnTo>
                        <a:pt x="198" y="195"/>
                      </a:lnTo>
                      <a:lnTo>
                        <a:pt x="200" y="191"/>
                      </a:lnTo>
                      <a:lnTo>
                        <a:pt x="202" y="187"/>
                      </a:lnTo>
                      <a:lnTo>
                        <a:pt x="203" y="182"/>
                      </a:lnTo>
                      <a:lnTo>
                        <a:pt x="205" y="179"/>
                      </a:lnTo>
                      <a:lnTo>
                        <a:pt x="207" y="178"/>
                      </a:lnTo>
                      <a:lnTo>
                        <a:pt x="208" y="179"/>
                      </a:lnTo>
                      <a:lnTo>
                        <a:pt x="210" y="181"/>
                      </a:lnTo>
                      <a:lnTo>
                        <a:pt x="212" y="185"/>
                      </a:lnTo>
                      <a:lnTo>
                        <a:pt x="214" y="189"/>
                      </a:lnTo>
                      <a:lnTo>
                        <a:pt x="215" y="193"/>
                      </a:lnTo>
                      <a:lnTo>
                        <a:pt x="217" y="197"/>
                      </a:lnTo>
                      <a:lnTo>
                        <a:pt x="219" y="200"/>
                      </a:lnTo>
                      <a:lnTo>
                        <a:pt x="220" y="202"/>
                      </a:lnTo>
                      <a:lnTo>
                        <a:pt x="222" y="204"/>
                      </a:lnTo>
                      <a:lnTo>
                        <a:pt x="224" y="204"/>
                      </a:lnTo>
                      <a:lnTo>
                        <a:pt x="226" y="204"/>
                      </a:lnTo>
                      <a:lnTo>
                        <a:pt x="227" y="204"/>
                      </a:lnTo>
                      <a:lnTo>
                        <a:pt x="229" y="203"/>
                      </a:lnTo>
                      <a:lnTo>
                        <a:pt x="231" y="202"/>
                      </a:lnTo>
                      <a:lnTo>
                        <a:pt x="232" y="201"/>
                      </a:lnTo>
                      <a:lnTo>
                        <a:pt x="234" y="199"/>
                      </a:lnTo>
                      <a:lnTo>
                        <a:pt x="236" y="198"/>
                      </a:lnTo>
                      <a:lnTo>
                        <a:pt x="238" y="197"/>
                      </a:lnTo>
                      <a:lnTo>
                        <a:pt x="239" y="197"/>
                      </a:lnTo>
                      <a:lnTo>
                        <a:pt x="241" y="199"/>
                      </a:lnTo>
                      <a:lnTo>
                        <a:pt x="242" y="201"/>
                      </a:lnTo>
                      <a:lnTo>
                        <a:pt x="244" y="205"/>
                      </a:lnTo>
                      <a:lnTo>
                        <a:pt x="246" y="209"/>
                      </a:lnTo>
                      <a:lnTo>
                        <a:pt x="248" y="212"/>
                      </a:lnTo>
                      <a:lnTo>
                        <a:pt x="250" y="215"/>
                      </a:lnTo>
                      <a:lnTo>
                        <a:pt x="251" y="217"/>
                      </a:lnTo>
                      <a:lnTo>
                        <a:pt x="253" y="217"/>
                      </a:lnTo>
                      <a:lnTo>
                        <a:pt x="254" y="216"/>
                      </a:lnTo>
                      <a:lnTo>
                        <a:pt x="256" y="214"/>
                      </a:lnTo>
                      <a:lnTo>
                        <a:pt x="258" y="212"/>
                      </a:lnTo>
                      <a:lnTo>
                        <a:pt x="260" y="209"/>
                      </a:lnTo>
                      <a:lnTo>
                        <a:pt x="262" y="208"/>
                      </a:lnTo>
                      <a:lnTo>
                        <a:pt x="263" y="207"/>
                      </a:lnTo>
                      <a:lnTo>
                        <a:pt x="265" y="207"/>
                      </a:lnTo>
                      <a:lnTo>
                        <a:pt x="266" y="208"/>
                      </a:lnTo>
                      <a:lnTo>
                        <a:pt x="268" y="209"/>
                      </a:lnTo>
                      <a:lnTo>
                        <a:pt x="270" y="210"/>
                      </a:lnTo>
                      <a:lnTo>
                        <a:pt x="272" y="210"/>
                      </a:lnTo>
                      <a:lnTo>
                        <a:pt x="274" y="211"/>
                      </a:lnTo>
                      <a:lnTo>
                        <a:pt x="275" y="210"/>
                      </a:lnTo>
                      <a:lnTo>
                        <a:pt x="277" y="210"/>
                      </a:lnTo>
                      <a:lnTo>
                        <a:pt x="278" y="209"/>
                      </a:lnTo>
                      <a:lnTo>
                        <a:pt x="280" y="208"/>
                      </a:lnTo>
                      <a:lnTo>
                        <a:pt x="282" y="206"/>
                      </a:lnTo>
                      <a:lnTo>
                        <a:pt x="284" y="204"/>
                      </a:lnTo>
                      <a:lnTo>
                        <a:pt x="285" y="202"/>
                      </a:lnTo>
                      <a:lnTo>
                        <a:pt x="287" y="199"/>
                      </a:lnTo>
                      <a:lnTo>
                        <a:pt x="289" y="195"/>
                      </a:lnTo>
                      <a:lnTo>
                        <a:pt x="290" y="191"/>
                      </a:lnTo>
                      <a:lnTo>
                        <a:pt x="292" y="186"/>
                      </a:lnTo>
                      <a:lnTo>
                        <a:pt x="294" y="182"/>
                      </a:lnTo>
                      <a:lnTo>
                        <a:pt x="296" y="179"/>
                      </a:lnTo>
                      <a:lnTo>
                        <a:pt x="297" y="178"/>
                      </a:lnTo>
                      <a:lnTo>
                        <a:pt x="299" y="179"/>
                      </a:lnTo>
                      <a:lnTo>
                        <a:pt x="301" y="182"/>
                      </a:lnTo>
                      <a:lnTo>
                        <a:pt x="302" y="187"/>
                      </a:lnTo>
                      <a:lnTo>
                        <a:pt x="304" y="193"/>
                      </a:lnTo>
                      <a:lnTo>
                        <a:pt x="306" y="198"/>
                      </a:lnTo>
                      <a:lnTo>
                        <a:pt x="308" y="202"/>
                      </a:lnTo>
                      <a:lnTo>
                        <a:pt x="309" y="204"/>
                      </a:lnTo>
                      <a:lnTo>
                        <a:pt x="311" y="203"/>
                      </a:lnTo>
                      <a:lnTo>
                        <a:pt x="313" y="200"/>
                      </a:lnTo>
                      <a:lnTo>
                        <a:pt x="314" y="194"/>
                      </a:lnTo>
                      <a:lnTo>
                        <a:pt x="316" y="188"/>
                      </a:lnTo>
                      <a:lnTo>
                        <a:pt x="318" y="183"/>
                      </a:lnTo>
                      <a:lnTo>
                        <a:pt x="320" y="179"/>
                      </a:lnTo>
                      <a:lnTo>
                        <a:pt x="321" y="178"/>
                      </a:lnTo>
                      <a:lnTo>
                        <a:pt x="323" y="179"/>
                      </a:lnTo>
                      <a:lnTo>
                        <a:pt x="325" y="183"/>
                      </a:lnTo>
                      <a:lnTo>
                        <a:pt x="326" y="189"/>
                      </a:lnTo>
                      <a:lnTo>
                        <a:pt x="328" y="196"/>
                      </a:lnTo>
                      <a:lnTo>
                        <a:pt x="330" y="201"/>
                      </a:lnTo>
                      <a:lnTo>
                        <a:pt x="332" y="205"/>
                      </a:lnTo>
                      <a:lnTo>
                        <a:pt x="333" y="206"/>
                      </a:lnTo>
                      <a:lnTo>
                        <a:pt x="335" y="206"/>
                      </a:lnTo>
                      <a:lnTo>
                        <a:pt x="337" y="204"/>
                      </a:lnTo>
                      <a:lnTo>
                        <a:pt x="338" y="201"/>
                      </a:lnTo>
                      <a:lnTo>
                        <a:pt x="340" y="199"/>
                      </a:lnTo>
                      <a:lnTo>
                        <a:pt x="342" y="198"/>
                      </a:lnTo>
                      <a:lnTo>
                        <a:pt x="344" y="198"/>
                      </a:lnTo>
                      <a:lnTo>
                        <a:pt x="345" y="200"/>
                      </a:lnTo>
                      <a:lnTo>
                        <a:pt x="347" y="202"/>
                      </a:lnTo>
                      <a:lnTo>
                        <a:pt x="349" y="205"/>
                      </a:lnTo>
                      <a:lnTo>
                        <a:pt x="350" y="207"/>
                      </a:lnTo>
                      <a:lnTo>
                        <a:pt x="352" y="209"/>
                      </a:lnTo>
                      <a:lnTo>
                        <a:pt x="354" y="210"/>
                      </a:lnTo>
                      <a:lnTo>
                        <a:pt x="356" y="209"/>
                      </a:lnTo>
                      <a:lnTo>
                        <a:pt x="357" y="209"/>
                      </a:lnTo>
                      <a:lnTo>
                        <a:pt x="359" y="207"/>
                      </a:lnTo>
                      <a:lnTo>
                        <a:pt x="361" y="206"/>
                      </a:lnTo>
                      <a:lnTo>
                        <a:pt x="362" y="204"/>
                      </a:lnTo>
                      <a:lnTo>
                        <a:pt x="364" y="203"/>
                      </a:lnTo>
                      <a:lnTo>
                        <a:pt x="366" y="202"/>
                      </a:lnTo>
                      <a:lnTo>
                        <a:pt x="367" y="201"/>
                      </a:lnTo>
                      <a:lnTo>
                        <a:pt x="369" y="199"/>
                      </a:lnTo>
                      <a:lnTo>
                        <a:pt x="371" y="197"/>
                      </a:lnTo>
                      <a:lnTo>
                        <a:pt x="373" y="195"/>
                      </a:lnTo>
                      <a:lnTo>
                        <a:pt x="374" y="193"/>
                      </a:lnTo>
                      <a:lnTo>
                        <a:pt x="376" y="190"/>
                      </a:lnTo>
                      <a:lnTo>
                        <a:pt x="378" y="189"/>
                      </a:lnTo>
                      <a:lnTo>
                        <a:pt x="379" y="187"/>
                      </a:lnTo>
                      <a:lnTo>
                        <a:pt x="381" y="186"/>
                      </a:lnTo>
                      <a:lnTo>
                        <a:pt x="383" y="186"/>
                      </a:lnTo>
                      <a:lnTo>
                        <a:pt x="385" y="186"/>
                      </a:lnTo>
                      <a:lnTo>
                        <a:pt x="386" y="187"/>
                      </a:lnTo>
                      <a:lnTo>
                        <a:pt x="388" y="187"/>
                      </a:lnTo>
                      <a:lnTo>
                        <a:pt x="390" y="188"/>
                      </a:lnTo>
                      <a:lnTo>
                        <a:pt x="391" y="189"/>
                      </a:lnTo>
                      <a:lnTo>
                        <a:pt x="393" y="189"/>
                      </a:lnTo>
                      <a:lnTo>
                        <a:pt x="395" y="189"/>
                      </a:lnTo>
                      <a:lnTo>
                        <a:pt x="397" y="188"/>
                      </a:lnTo>
                      <a:lnTo>
                        <a:pt x="398" y="188"/>
                      </a:lnTo>
                      <a:lnTo>
                        <a:pt x="400" y="186"/>
                      </a:lnTo>
                      <a:lnTo>
                        <a:pt x="402" y="184"/>
                      </a:lnTo>
                      <a:lnTo>
                        <a:pt x="403" y="183"/>
                      </a:lnTo>
                      <a:lnTo>
                        <a:pt x="405" y="181"/>
                      </a:lnTo>
                      <a:lnTo>
                        <a:pt x="407" y="178"/>
                      </a:lnTo>
                      <a:lnTo>
                        <a:pt x="408" y="177"/>
                      </a:lnTo>
                      <a:lnTo>
                        <a:pt x="410" y="176"/>
                      </a:lnTo>
                      <a:lnTo>
                        <a:pt x="412" y="175"/>
                      </a:lnTo>
                      <a:lnTo>
                        <a:pt x="413" y="175"/>
                      </a:lnTo>
                      <a:lnTo>
                        <a:pt x="415" y="176"/>
                      </a:lnTo>
                      <a:lnTo>
                        <a:pt x="417" y="177"/>
                      </a:lnTo>
                      <a:lnTo>
                        <a:pt x="419" y="178"/>
                      </a:lnTo>
                      <a:lnTo>
                        <a:pt x="420" y="180"/>
                      </a:lnTo>
                      <a:lnTo>
                        <a:pt x="422" y="182"/>
                      </a:lnTo>
                      <a:lnTo>
                        <a:pt x="424" y="182"/>
                      </a:lnTo>
                      <a:lnTo>
                        <a:pt x="425" y="182"/>
                      </a:lnTo>
                      <a:lnTo>
                        <a:pt x="427" y="180"/>
                      </a:lnTo>
                      <a:lnTo>
                        <a:pt x="429" y="177"/>
                      </a:lnTo>
                      <a:lnTo>
                        <a:pt x="431" y="173"/>
                      </a:lnTo>
                      <a:lnTo>
                        <a:pt x="432" y="168"/>
                      </a:lnTo>
                      <a:lnTo>
                        <a:pt x="434" y="163"/>
                      </a:lnTo>
                      <a:lnTo>
                        <a:pt x="436" y="158"/>
                      </a:lnTo>
                      <a:lnTo>
                        <a:pt x="437" y="153"/>
                      </a:lnTo>
                      <a:lnTo>
                        <a:pt x="439" y="150"/>
                      </a:lnTo>
                      <a:lnTo>
                        <a:pt x="441" y="147"/>
                      </a:lnTo>
                      <a:lnTo>
                        <a:pt x="443" y="145"/>
                      </a:lnTo>
                      <a:lnTo>
                        <a:pt x="444" y="145"/>
                      </a:lnTo>
                      <a:lnTo>
                        <a:pt x="446" y="144"/>
                      </a:lnTo>
                      <a:lnTo>
                        <a:pt x="448" y="144"/>
                      </a:lnTo>
                      <a:lnTo>
                        <a:pt x="449" y="143"/>
                      </a:lnTo>
                      <a:lnTo>
                        <a:pt x="451" y="142"/>
                      </a:lnTo>
                      <a:lnTo>
                        <a:pt x="453" y="141"/>
                      </a:lnTo>
                      <a:lnTo>
                        <a:pt x="455" y="141"/>
                      </a:lnTo>
                      <a:lnTo>
                        <a:pt x="456" y="141"/>
                      </a:lnTo>
                      <a:lnTo>
                        <a:pt x="458" y="143"/>
                      </a:lnTo>
                      <a:lnTo>
                        <a:pt x="460" y="145"/>
                      </a:lnTo>
                      <a:lnTo>
                        <a:pt x="461" y="148"/>
                      </a:lnTo>
                      <a:lnTo>
                        <a:pt x="463" y="152"/>
                      </a:lnTo>
                      <a:lnTo>
                        <a:pt x="465" y="155"/>
                      </a:lnTo>
                      <a:lnTo>
                        <a:pt x="467" y="157"/>
                      </a:lnTo>
                      <a:lnTo>
                        <a:pt x="468" y="158"/>
                      </a:lnTo>
                      <a:lnTo>
                        <a:pt x="470" y="157"/>
                      </a:lnTo>
                      <a:lnTo>
                        <a:pt x="472" y="154"/>
                      </a:lnTo>
                      <a:lnTo>
                        <a:pt x="473" y="151"/>
                      </a:lnTo>
                      <a:lnTo>
                        <a:pt x="475" y="147"/>
                      </a:lnTo>
                      <a:lnTo>
                        <a:pt x="477" y="145"/>
                      </a:lnTo>
                      <a:lnTo>
                        <a:pt x="479" y="145"/>
                      </a:lnTo>
                      <a:lnTo>
                        <a:pt x="480" y="145"/>
                      </a:lnTo>
                      <a:lnTo>
                        <a:pt x="482" y="147"/>
                      </a:lnTo>
                      <a:lnTo>
                        <a:pt x="484" y="150"/>
                      </a:lnTo>
                      <a:lnTo>
                        <a:pt x="485" y="153"/>
                      </a:lnTo>
                      <a:lnTo>
                        <a:pt x="487" y="154"/>
                      </a:lnTo>
                      <a:lnTo>
                        <a:pt x="489" y="155"/>
                      </a:lnTo>
                      <a:lnTo>
                        <a:pt x="491" y="154"/>
                      </a:lnTo>
                      <a:lnTo>
                        <a:pt x="492" y="152"/>
                      </a:lnTo>
                      <a:lnTo>
                        <a:pt x="494" y="151"/>
                      </a:lnTo>
                      <a:lnTo>
                        <a:pt x="496" y="150"/>
                      </a:lnTo>
                      <a:lnTo>
                        <a:pt x="497" y="152"/>
                      </a:lnTo>
                      <a:lnTo>
                        <a:pt x="499" y="156"/>
                      </a:lnTo>
                      <a:lnTo>
                        <a:pt x="501" y="162"/>
                      </a:lnTo>
                      <a:lnTo>
                        <a:pt x="503" y="171"/>
                      </a:lnTo>
                      <a:lnTo>
                        <a:pt x="504" y="181"/>
                      </a:lnTo>
                      <a:lnTo>
                        <a:pt x="506" y="190"/>
                      </a:lnTo>
                      <a:lnTo>
                        <a:pt x="508" y="197"/>
                      </a:lnTo>
                      <a:lnTo>
                        <a:pt x="509" y="202"/>
                      </a:lnTo>
                      <a:lnTo>
                        <a:pt x="511" y="204"/>
                      </a:lnTo>
                      <a:lnTo>
                        <a:pt x="513" y="203"/>
                      </a:lnTo>
                      <a:lnTo>
                        <a:pt x="515" y="199"/>
                      </a:lnTo>
                      <a:lnTo>
                        <a:pt x="516" y="194"/>
                      </a:lnTo>
                      <a:lnTo>
                        <a:pt x="518" y="189"/>
                      </a:lnTo>
                      <a:lnTo>
                        <a:pt x="520" y="184"/>
                      </a:lnTo>
                      <a:lnTo>
                        <a:pt x="521" y="180"/>
                      </a:lnTo>
                      <a:lnTo>
                        <a:pt x="523" y="178"/>
                      </a:lnTo>
                      <a:lnTo>
                        <a:pt x="525" y="177"/>
                      </a:lnTo>
                      <a:lnTo>
                        <a:pt x="527" y="177"/>
                      </a:lnTo>
                      <a:lnTo>
                        <a:pt x="528" y="176"/>
                      </a:lnTo>
                      <a:lnTo>
                        <a:pt x="530" y="175"/>
                      </a:lnTo>
                      <a:lnTo>
                        <a:pt x="532" y="173"/>
                      </a:lnTo>
                      <a:lnTo>
                        <a:pt x="533" y="170"/>
                      </a:lnTo>
                      <a:lnTo>
                        <a:pt x="535" y="166"/>
                      </a:lnTo>
                      <a:lnTo>
                        <a:pt x="537" y="163"/>
                      </a:lnTo>
                      <a:lnTo>
                        <a:pt x="539" y="160"/>
                      </a:lnTo>
                      <a:lnTo>
                        <a:pt x="540" y="159"/>
                      </a:lnTo>
                      <a:lnTo>
                        <a:pt x="542" y="159"/>
                      </a:lnTo>
                      <a:lnTo>
                        <a:pt x="543" y="161"/>
                      </a:lnTo>
                      <a:lnTo>
                        <a:pt x="545" y="164"/>
                      </a:lnTo>
                      <a:lnTo>
                        <a:pt x="547" y="168"/>
                      </a:lnTo>
                      <a:lnTo>
                        <a:pt x="549" y="172"/>
                      </a:lnTo>
                      <a:lnTo>
                        <a:pt x="551" y="175"/>
                      </a:lnTo>
                      <a:lnTo>
                        <a:pt x="552" y="176"/>
                      </a:lnTo>
                      <a:lnTo>
                        <a:pt x="554" y="177"/>
                      </a:lnTo>
                      <a:lnTo>
                        <a:pt x="555" y="176"/>
                      </a:lnTo>
                      <a:lnTo>
                        <a:pt x="557" y="174"/>
                      </a:lnTo>
                      <a:lnTo>
                        <a:pt x="559" y="172"/>
                      </a:lnTo>
                      <a:lnTo>
                        <a:pt x="561" y="170"/>
                      </a:lnTo>
                      <a:lnTo>
                        <a:pt x="563" y="169"/>
                      </a:lnTo>
                      <a:lnTo>
                        <a:pt x="564" y="169"/>
                      </a:lnTo>
                      <a:lnTo>
                        <a:pt x="566" y="169"/>
                      </a:lnTo>
                      <a:lnTo>
                        <a:pt x="567" y="170"/>
                      </a:lnTo>
                      <a:lnTo>
                        <a:pt x="569" y="171"/>
                      </a:lnTo>
                      <a:lnTo>
                        <a:pt x="571" y="171"/>
                      </a:lnTo>
                      <a:lnTo>
                        <a:pt x="573" y="171"/>
                      </a:lnTo>
                      <a:lnTo>
                        <a:pt x="574" y="168"/>
                      </a:lnTo>
                      <a:lnTo>
                        <a:pt x="576" y="165"/>
                      </a:lnTo>
                      <a:lnTo>
                        <a:pt x="578" y="160"/>
                      </a:lnTo>
                      <a:lnTo>
                        <a:pt x="579" y="155"/>
                      </a:lnTo>
                      <a:lnTo>
                        <a:pt x="581" y="150"/>
                      </a:lnTo>
                      <a:lnTo>
                        <a:pt x="583" y="147"/>
                      </a:lnTo>
                      <a:lnTo>
                        <a:pt x="585" y="144"/>
                      </a:lnTo>
                      <a:lnTo>
                        <a:pt x="586" y="144"/>
                      </a:lnTo>
                      <a:lnTo>
                        <a:pt x="588" y="145"/>
                      </a:lnTo>
                      <a:lnTo>
                        <a:pt x="590" y="148"/>
                      </a:lnTo>
                      <a:lnTo>
                        <a:pt x="591" y="151"/>
                      </a:lnTo>
                      <a:lnTo>
                        <a:pt x="593" y="155"/>
                      </a:lnTo>
                      <a:lnTo>
                        <a:pt x="595" y="159"/>
                      </a:lnTo>
                      <a:lnTo>
                        <a:pt x="597" y="161"/>
                      </a:lnTo>
                      <a:lnTo>
                        <a:pt x="598" y="162"/>
                      </a:lnTo>
                      <a:lnTo>
                        <a:pt x="600" y="162"/>
                      </a:lnTo>
                      <a:lnTo>
                        <a:pt x="602" y="161"/>
                      </a:lnTo>
                      <a:lnTo>
                        <a:pt x="603" y="159"/>
                      </a:lnTo>
                      <a:lnTo>
                        <a:pt x="605" y="158"/>
                      </a:lnTo>
                      <a:lnTo>
                        <a:pt x="607" y="156"/>
                      </a:lnTo>
                      <a:lnTo>
                        <a:pt x="608" y="156"/>
                      </a:lnTo>
                      <a:lnTo>
                        <a:pt x="610" y="156"/>
                      </a:lnTo>
                      <a:lnTo>
                        <a:pt x="612" y="157"/>
                      </a:lnTo>
                      <a:lnTo>
                        <a:pt x="614" y="159"/>
                      </a:lnTo>
                      <a:lnTo>
                        <a:pt x="615" y="161"/>
                      </a:lnTo>
                      <a:lnTo>
                        <a:pt x="617" y="163"/>
                      </a:lnTo>
                      <a:lnTo>
                        <a:pt x="619" y="165"/>
                      </a:lnTo>
                      <a:lnTo>
                        <a:pt x="620" y="165"/>
                      </a:lnTo>
                      <a:lnTo>
                        <a:pt x="622" y="165"/>
                      </a:lnTo>
                      <a:lnTo>
                        <a:pt x="624" y="165"/>
                      </a:lnTo>
                      <a:lnTo>
                        <a:pt x="626" y="164"/>
                      </a:lnTo>
                      <a:lnTo>
                        <a:pt x="627" y="163"/>
                      </a:lnTo>
                      <a:lnTo>
                        <a:pt x="629" y="162"/>
                      </a:lnTo>
                      <a:lnTo>
                        <a:pt x="631" y="160"/>
                      </a:lnTo>
                      <a:lnTo>
                        <a:pt x="632" y="159"/>
                      </a:lnTo>
                      <a:lnTo>
                        <a:pt x="634" y="158"/>
                      </a:lnTo>
                      <a:lnTo>
                        <a:pt x="636" y="158"/>
                      </a:lnTo>
                      <a:lnTo>
                        <a:pt x="638" y="157"/>
                      </a:lnTo>
                      <a:lnTo>
                        <a:pt x="639" y="157"/>
                      </a:lnTo>
                      <a:lnTo>
                        <a:pt x="641" y="157"/>
                      </a:lnTo>
                      <a:lnTo>
                        <a:pt x="643" y="157"/>
                      </a:lnTo>
                      <a:lnTo>
                        <a:pt x="644" y="157"/>
                      </a:lnTo>
                      <a:lnTo>
                        <a:pt x="646" y="158"/>
                      </a:lnTo>
                      <a:lnTo>
                        <a:pt x="648" y="158"/>
                      </a:lnTo>
                      <a:lnTo>
                        <a:pt x="650" y="159"/>
                      </a:lnTo>
                      <a:lnTo>
                        <a:pt x="651" y="159"/>
                      </a:lnTo>
                      <a:lnTo>
                        <a:pt x="653" y="159"/>
                      </a:lnTo>
                      <a:lnTo>
                        <a:pt x="655" y="160"/>
                      </a:lnTo>
                      <a:lnTo>
                        <a:pt x="656" y="160"/>
                      </a:lnTo>
                      <a:lnTo>
                        <a:pt x="658" y="160"/>
                      </a:lnTo>
                      <a:lnTo>
                        <a:pt x="660" y="160"/>
                      </a:lnTo>
                      <a:lnTo>
                        <a:pt x="662" y="161"/>
                      </a:lnTo>
                      <a:lnTo>
                        <a:pt x="663" y="162"/>
                      </a:lnTo>
                      <a:lnTo>
                        <a:pt x="665" y="163"/>
                      </a:lnTo>
                      <a:lnTo>
                        <a:pt x="667" y="163"/>
                      </a:lnTo>
                      <a:lnTo>
                        <a:pt x="668" y="163"/>
                      </a:lnTo>
                      <a:lnTo>
                        <a:pt x="670" y="162"/>
                      </a:lnTo>
                      <a:lnTo>
                        <a:pt x="672" y="160"/>
                      </a:lnTo>
                      <a:lnTo>
                        <a:pt x="674" y="157"/>
                      </a:lnTo>
                      <a:lnTo>
                        <a:pt x="675" y="154"/>
                      </a:lnTo>
                      <a:lnTo>
                        <a:pt x="677" y="151"/>
                      </a:lnTo>
                      <a:lnTo>
                        <a:pt x="678" y="148"/>
                      </a:lnTo>
                      <a:lnTo>
                        <a:pt x="680" y="147"/>
                      </a:lnTo>
                      <a:lnTo>
                        <a:pt x="682" y="147"/>
                      </a:lnTo>
                      <a:lnTo>
                        <a:pt x="684" y="148"/>
                      </a:lnTo>
                      <a:lnTo>
                        <a:pt x="686" y="150"/>
                      </a:lnTo>
                      <a:lnTo>
                        <a:pt x="687" y="152"/>
                      </a:lnTo>
                      <a:lnTo>
                        <a:pt x="689" y="154"/>
                      </a:lnTo>
                      <a:lnTo>
                        <a:pt x="690" y="156"/>
                      </a:lnTo>
                      <a:lnTo>
                        <a:pt x="692" y="157"/>
                      </a:lnTo>
                      <a:lnTo>
                        <a:pt x="694" y="158"/>
                      </a:lnTo>
                      <a:lnTo>
                        <a:pt x="696" y="158"/>
                      </a:lnTo>
                      <a:lnTo>
                        <a:pt x="698" y="158"/>
                      </a:lnTo>
                      <a:lnTo>
                        <a:pt x="699" y="157"/>
                      </a:lnTo>
                      <a:lnTo>
                        <a:pt x="701" y="156"/>
                      </a:lnTo>
                      <a:lnTo>
                        <a:pt x="702" y="156"/>
                      </a:lnTo>
                      <a:lnTo>
                        <a:pt x="704" y="155"/>
                      </a:lnTo>
                      <a:lnTo>
                        <a:pt x="706" y="153"/>
                      </a:lnTo>
                      <a:lnTo>
                        <a:pt x="708" y="152"/>
                      </a:lnTo>
                      <a:lnTo>
                        <a:pt x="710" y="150"/>
                      </a:lnTo>
                      <a:lnTo>
                        <a:pt x="711" y="148"/>
                      </a:lnTo>
                      <a:lnTo>
                        <a:pt x="713" y="147"/>
                      </a:lnTo>
                      <a:lnTo>
                        <a:pt x="714" y="146"/>
                      </a:lnTo>
                      <a:lnTo>
                        <a:pt x="716" y="147"/>
                      </a:lnTo>
                      <a:lnTo>
                        <a:pt x="718" y="148"/>
                      </a:lnTo>
                      <a:lnTo>
                        <a:pt x="720" y="150"/>
                      </a:lnTo>
                      <a:lnTo>
                        <a:pt x="721" y="152"/>
                      </a:lnTo>
                      <a:lnTo>
                        <a:pt x="723" y="154"/>
                      </a:lnTo>
                      <a:lnTo>
                        <a:pt x="725" y="156"/>
                      </a:lnTo>
                      <a:lnTo>
                        <a:pt x="726" y="156"/>
                      </a:lnTo>
                      <a:lnTo>
                        <a:pt x="728" y="155"/>
                      </a:lnTo>
                      <a:lnTo>
                        <a:pt x="730" y="153"/>
                      </a:lnTo>
                      <a:lnTo>
                        <a:pt x="732" y="150"/>
                      </a:lnTo>
                      <a:lnTo>
                        <a:pt x="733" y="147"/>
                      </a:lnTo>
                      <a:lnTo>
                        <a:pt x="735" y="144"/>
                      </a:lnTo>
                      <a:lnTo>
                        <a:pt x="737" y="142"/>
                      </a:lnTo>
                      <a:lnTo>
                        <a:pt x="738" y="142"/>
                      </a:lnTo>
                      <a:lnTo>
                        <a:pt x="740" y="142"/>
                      </a:lnTo>
                      <a:lnTo>
                        <a:pt x="742" y="144"/>
                      </a:lnTo>
                      <a:lnTo>
                        <a:pt x="744" y="145"/>
                      </a:lnTo>
                      <a:lnTo>
                        <a:pt x="745" y="147"/>
                      </a:lnTo>
                      <a:lnTo>
                        <a:pt x="747" y="149"/>
                      </a:lnTo>
                      <a:lnTo>
                        <a:pt x="749" y="150"/>
                      </a:lnTo>
                      <a:lnTo>
                        <a:pt x="750" y="152"/>
                      </a:lnTo>
                      <a:lnTo>
                        <a:pt x="752" y="153"/>
                      </a:lnTo>
                      <a:lnTo>
                        <a:pt x="754" y="154"/>
                      </a:lnTo>
                      <a:lnTo>
                        <a:pt x="756" y="155"/>
                      </a:lnTo>
                      <a:lnTo>
                        <a:pt x="757" y="157"/>
                      </a:lnTo>
                      <a:lnTo>
                        <a:pt x="759" y="158"/>
                      </a:lnTo>
                      <a:lnTo>
                        <a:pt x="761" y="159"/>
                      </a:lnTo>
                      <a:lnTo>
                        <a:pt x="762" y="159"/>
                      </a:lnTo>
                      <a:lnTo>
                        <a:pt x="764" y="158"/>
                      </a:lnTo>
                      <a:lnTo>
                        <a:pt x="766" y="157"/>
                      </a:lnTo>
                      <a:lnTo>
                        <a:pt x="768" y="155"/>
                      </a:lnTo>
                      <a:lnTo>
                        <a:pt x="769" y="153"/>
                      </a:lnTo>
                      <a:lnTo>
                        <a:pt x="771" y="152"/>
                      </a:lnTo>
                      <a:lnTo>
                        <a:pt x="773" y="152"/>
                      </a:lnTo>
                      <a:lnTo>
                        <a:pt x="774" y="153"/>
                      </a:lnTo>
                      <a:lnTo>
                        <a:pt x="776" y="155"/>
                      </a:lnTo>
                      <a:lnTo>
                        <a:pt x="778" y="158"/>
                      </a:lnTo>
                      <a:lnTo>
                        <a:pt x="780" y="162"/>
                      </a:lnTo>
                      <a:lnTo>
                        <a:pt x="781" y="166"/>
                      </a:lnTo>
                      <a:lnTo>
                        <a:pt x="783" y="169"/>
                      </a:lnTo>
                      <a:lnTo>
                        <a:pt x="785" y="169"/>
                      </a:lnTo>
                      <a:lnTo>
                        <a:pt x="786" y="169"/>
                      </a:lnTo>
                      <a:lnTo>
                        <a:pt x="788" y="166"/>
                      </a:lnTo>
                      <a:lnTo>
                        <a:pt x="790" y="162"/>
                      </a:lnTo>
                      <a:lnTo>
                        <a:pt x="792" y="156"/>
                      </a:lnTo>
                      <a:lnTo>
                        <a:pt x="793" y="151"/>
                      </a:lnTo>
                      <a:lnTo>
                        <a:pt x="795" y="145"/>
                      </a:lnTo>
                      <a:lnTo>
                        <a:pt x="797" y="140"/>
                      </a:lnTo>
                      <a:lnTo>
                        <a:pt x="798" y="137"/>
                      </a:lnTo>
                      <a:lnTo>
                        <a:pt x="800" y="134"/>
                      </a:lnTo>
                      <a:lnTo>
                        <a:pt x="802" y="131"/>
                      </a:lnTo>
                      <a:lnTo>
                        <a:pt x="804" y="129"/>
                      </a:lnTo>
                      <a:lnTo>
                        <a:pt x="805" y="128"/>
                      </a:lnTo>
                      <a:lnTo>
                        <a:pt x="807" y="126"/>
                      </a:lnTo>
                      <a:lnTo>
                        <a:pt x="809" y="125"/>
                      </a:lnTo>
                      <a:lnTo>
                        <a:pt x="810" y="125"/>
                      </a:lnTo>
                      <a:lnTo>
                        <a:pt x="812" y="126"/>
                      </a:lnTo>
                      <a:lnTo>
                        <a:pt x="814" y="127"/>
                      </a:lnTo>
                      <a:lnTo>
                        <a:pt x="815" y="129"/>
                      </a:lnTo>
                      <a:lnTo>
                        <a:pt x="817" y="132"/>
                      </a:lnTo>
                      <a:lnTo>
                        <a:pt x="819" y="134"/>
                      </a:lnTo>
                      <a:lnTo>
                        <a:pt x="821" y="136"/>
                      </a:lnTo>
                      <a:lnTo>
                        <a:pt x="822" y="136"/>
                      </a:lnTo>
                      <a:lnTo>
                        <a:pt x="824" y="134"/>
                      </a:lnTo>
                      <a:lnTo>
                        <a:pt x="826" y="131"/>
                      </a:lnTo>
                      <a:lnTo>
                        <a:pt x="827" y="126"/>
                      </a:lnTo>
                      <a:lnTo>
                        <a:pt x="829" y="121"/>
                      </a:lnTo>
                      <a:lnTo>
                        <a:pt x="831" y="116"/>
                      </a:lnTo>
                      <a:lnTo>
                        <a:pt x="833" y="114"/>
                      </a:lnTo>
                      <a:lnTo>
                        <a:pt x="834" y="113"/>
                      </a:lnTo>
                      <a:lnTo>
                        <a:pt x="836" y="115"/>
                      </a:lnTo>
                      <a:lnTo>
                        <a:pt x="838" y="119"/>
                      </a:lnTo>
                      <a:lnTo>
                        <a:pt x="839" y="124"/>
                      </a:lnTo>
                      <a:lnTo>
                        <a:pt x="841" y="130"/>
                      </a:lnTo>
                      <a:lnTo>
                        <a:pt x="843" y="135"/>
                      </a:lnTo>
                      <a:lnTo>
                        <a:pt x="844" y="138"/>
                      </a:lnTo>
                      <a:lnTo>
                        <a:pt x="846" y="140"/>
                      </a:lnTo>
                      <a:lnTo>
                        <a:pt x="848" y="139"/>
                      </a:lnTo>
                      <a:lnTo>
                        <a:pt x="850" y="136"/>
                      </a:lnTo>
                      <a:lnTo>
                        <a:pt x="851" y="132"/>
                      </a:lnTo>
                      <a:lnTo>
                        <a:pt x="853" y="128"/>
                      </a:lnTo>
                      <a:lnTo>
                        <a:pt x="855" y="126"/>
                      </a:lnTo>
                      <a:lnTo>
                        <a:pt x="856" y="124"/>
                      </a:lnTo>
                      <a:lnTo>
                        <a:pt x="858" y="123"/>
                      </a:lnTo>
                      <a:lnTo>
                        <a:pt x="860" y="124"/>
                      </a:lnTo>
                      <a:lnTo>
                        <a:pt x="861" y="125"/>
                      </a:lnTo>
                      <a:lnTo>
                        <a:pt x="863" y="127"/>
                      </a:lnTo>
                      <a:lnTo>
                        <a:pt x="865" y="127"/>
                      </a:lnTo>
                      <a:lnTo>
                        <a:pt x="867" y="127"/>
                      </a:lnTo>
                      <a:lnTo>
                        <a:pt x="868" y="126"/>
                      </a:lnTo>
                      <a:lnTo>
                        <a:pt x="870" y="123"/>
                      </a:lnTo>
                      <a:lnTo>
                        <a:pt x="872" y="120"/>
                      </a:lnTo>
                      <a:lnTo>
                        <a:pt x="873" y="117"/>
                      </a:lnTo>
                      <a:lnTo>
                        <a:pt x="875" y="114"/>
                      </a:lnTo>
                      <a:lnTo>
                        <a:pt x="877" y="112"/>
                      </a:lnTo>
                      <a:lnTo>
                        <a:pt x="879" y="111"/>
                      </a:lnTo>
                      <a:lnTo>
                        <a:pt x="880" y="110"/>
                      </a:lnTo>
                      <a:lnTo>
                        <a:pt x="882" y="110"/>
                      </a:lnTo>
                      <a:lnTo>
                        <a:pt x="884" y="111"/>
                      </a:lnTo>
                      <a:lnTo>
                        <a:pt x="885" y="111"/>
                      </a:lnTo>
                      <a:lnTo>
                        <a:pt x="887" y="112"/>
                      </a:lnTo>
                      <a:lnTo>
                        <a:pt x="889" y="112"/>
                      </a:lnTo>
                      <a:lnTo>
                        <a:pt x="891" y="113"/>
                      </a:lnTo>
                      <a:lnTo>
                        <a:pt x="892" y="113"/>
                      </a:lnTo>
                      <a:lnTo>
                        <a:pt x="894" y="114"/>
                      </a:lnTo>
                      <a:lnTo>
                        <a:pt x="896" y="115"/>
                      </a:lnTo>
                      <a:lnTo>
                        <a:pt x="897" y="116"/>
                      </a:lnTo>
                      <a:lnTo>
                        <a:pt x="899" y="117"/>
                      </a:lnTo>
                      <a:lnTo>
                        <a:pt x="901" y="119"/>
                      </a:lnTo>
                      <a:lnTo>
                        <a:pt x="903" y="120"/>
                      </a:lnTo>
                      <a:lnTo>
                        <a:pt x="904" y="120"/>
                      </a:lnTo>
                      <a:lnTo>
                        <a:pt x="906" y="118"/>
                      </a:lnTo>
                      <a:lnTo>
                        <a:pt x="908" y="115"/>
                      </a:lnTo>
                      <a:lnTo>
                        <a:pt x="909" y="112"/>
                      </a:lnTo>
                      <a:lnTo>
                        <a:pt x="911" y="108"/>
                      </a:lnTo>
                      <a:lnTo>
                        <a:pt x="913" y="105"/>
                      </a:lnTo>
                      <a:lnTo>
                        <a:pt x="915" y="102"/>
                      </a:lnTo>
                      <a:lnTo>
                        <a:pt x="916" y="101"/>
                      </a:lnTo>
                      <a:lnTo>
                        <a:pt x="918" y="102"/>
                      </a:lnTo>
                      <a:lnTo>
                        <a:pt x="920" y="105"/>
                      </a:lnTo>
                      <a:lnTo>
                        <a:pt x="921" y="109"/>
                      </a:lnTo>
                      <a:lnTo>
                        <a:pt x="923" y="114"/>
                      </a:lnTo>
                      <a:lnTo>
                        <a:pt x="925" y="118"/>
                      </a:lnTo>
                      <a:lnTo>
                        <a:pt x="927" y="122"/>
                      </a:lnTo>
                      <a:lnTo>
                        <a:pt x="928" y="124"/>
                      </a:lnTo>
                      <a:lnTo>
                        <a:pt x="930" y="126"/>
                      </a:lnTo>
                      <a:lnTo>
                        <a:pt x="932" y="126"/>
                      </a:lnTo>
                      <a:lnTo>
                        <a:pt x="933" y="126"/>
                      </a:lnTo>
                      <a:lnTo>
                        <a:pt x="935" y="126"/>
                      </a:lnTo>
                      <a:lnTo>
                        <a:pt x="937" y="126"/>
                      </a:lnTo>
                      <a:lnTo>
                        <a:pt x="939" y="127"/>
                      </a:lnTo>
                      <a:lnTo>
                        <a:pt x="940" y="128"/>
                      </a:lnTo>
                      <a:lnTo>
                        <a:pt x="942" y="129"/>
                      </a:lnTo>
                      <a:lnTo>
                        <a:pt x="944" y="129"/>
                      </a:lnTo>
                      <a:lnTo>
                        <a:pt x="945" y="129"/>
                      </a:lnTo>
                      <a:lnTo>
                        <a:pt x="947" y="127"/>
                      </a:lnTo>
                      <a:lnTo>
                        <a:pt x="949" y="125"/>
                      </a:lnTo>
                      <a:lnTo>
                        <a:pt x="951" y="122"/>
                      </a:lnTo>
                      <a:lnTo>
                        <a:pt x="952" y="120"/>
                      </a:lnTo>
                      <a:lnTo>
                        <a:pt x="954" y="120"/>
                      </a:lnTo>
                      <a:lnTo>
                        <a:pt x="956" y="120"/>
                      </a:lnTo>
                      <a:lnTo>
                        <a:pt x="957" y="122"/>
                      </a:lnTo>
                      <a:lnTo>
                        <a:pt x="959" y="126"/>
                      </a:lnTo>
                      <a:lnTo>
                        <a:pt x="961" y="129"/>
                      </a:lnTo>
                      <a:lnTo>
                        <a:pt x="963" y="132"/>
                      </a:lnTo>
                      <a:lnTo>
                        <a:pt x="964" y="133"/>
                      </a:lnTo>
                      <a:lnTo>
                        <a:pt x="966" y="133"/>
                      </a:lnTo>
                      <a:lnTo>
                        <a:pt x="968" y="131"/>
                      </a:lnTo>
                      <a:lnTo>
                        <a:pt x="969" y="129"/>
                      </a:lnTo>
                      <a:lnTo>
                        <a:pt x="971" y="128"/>
                      </a:lnTo>
                      <a:lnTo>
                        <a:pt x="973" y="129"/>
                      </a:lnTo>
                      <a:lnTo>
                        <a:pt x="975" y="132"/>
                      </a:lnTo>
                      <a:lnTo>
                        <a:pt x="976" y="137"/>
                      </a:lnTo>
                      <a:lnTo>
                        <a:pt x="978" y="144"/>
                      </a:lnTo>
                      <a:lnTo>
                        <a:pt x="979" y="151"/>
                      </a:lnTo>
                      <a:lnTo>
                        <a:pt x="981" y="156"/>
                      </a:lnTo>
                      <a:lnTo>
                        <a:pt x="983" y="156"/>
                      </a:lnTo>
                      <a:lnTo>
                        <a:pt x="985" y="151"/>
                      </a:lnTo>
                      <a:lnTo>
                        <a:pt x="987" y="140"/>
                      </a:lnTo>
                      <a:lnTo>
                        <a:pt x="988" y="123"/>
                      </a:lnTo>
                      <a:lnTo>
                        <a:pt x="990" y="102"/>
                      </a:lnTo>
                      <a:lnTo>
                        <a:pt x="991" y="79"/>
                      </a:lnTo>
                      <a:lnTo>
                        <a:pt x="993" y="56"/>
                      </a:lnTo>
                      <a:lnTo>
                        <a:pt x="995" y="38"/>
                      </a:lnTo>
                      <a:lnTo>
                        <a:pt x="997" y="24"/>
                      </a:lnTo>
                      <a:lnTo>
                        <a:pt x="999" y="17"/>
                      </a:lnTo>
                      <a:lnTo>
                        <a:pt x="1000" y="16"/>
                      </a:lnTo>
                      <a:lnTo>
                        <a:pt x="1002" y="20"/>
                      </a:lnTo>
                      <a:lnTo>
                        <a:pt x="1003" y="26"/>
                      </a:lnTo>
                      <a:lnTo>
                        <a:pt x="1005" y="34"/>
                      </a:lnTo>
                      <a:lnTo>
                        <a:pt x="1007" y="40"/>
                      </a:lnTo>
                      <a:lnTo>
                        <a:pt x="1009" y="43"/>
                      </a:lnTo>
                      <a:lnTo>
                        <a:pt x="1011" y="42"/>
                      </a:lnTo>
                      <a:lnTo>
                        <a:pt x="1012" y="38"/>
                      </a:lnTo>
                      <a:lnTo>
                        <a:pt x="1014" y="31"/>
                      </a:lnTo>
                      <a:lnTo>
                        <a:pt x="1015" y="22"/>
                      </a:lnTo>
                      <a:lnTo>
                        <a:pt x="1017" y="14"/>
                      </a:lnTo>
                      <a:lnTo>
                        <a:pt x="1019" y="7"/>
                      </a:lnTo>
                      <a:lnTo>
                        <a:pt x="1021" y="2"/>
                      </a:lnTo>
                      <a:lnTo>
                        <a:pt x="1022" y="0"/>
                      </a:lnTo>
                      <a:lnTo>
                        <a:pt x="1024" y="1"/>
                      </a:lnTo>
                      <a:lnTo>
                        <a:pt x="1026" y="3"/>
                      </a:lnTo>
                      <a:lnTo>
                        <a:pt x="1027" y="7"/>
                      </a:lnTo>
                      <a:lnTo>
                        <a:pt x="1029" y="11"/>
                      </a:lnTo>
                      <a:lnTo>
                        <a:pt x="1031" y="14"/>
                      </a:lnTo>
                      <a:lnTo>
                        <a:pt x="1033" y="15"/>
                      </a:lnTo>
                      <a:lnTo>
                        <a:pt x="1034" y="15"/>
                      </a:lnTo>
                      <a:lnTo>
                        <a:pt x="1036" y="15"/>
                      </a:lnTo>
                      <a:lnTo>
                        <a:pt x="1038" y="13"/>
                      </a:lnTo>
                      <a:lnTo>
                        <a:pt x="1039" y="12"/>
                      </a:lnTo>
                      <a:lnTo>
                        <a:pt x="1041" y="12"/>
                      </a:lnTo>
                      <a:lnTo>
                        <a:pt x="1043" y="12"/>
                      </a:lnTo>
                      <a:lnTo>
                        <a:pt x="1045" y="13"/>
                      </a:lnTo>
                      <a:lnTo>
                        <a:pt x="1046" y="15"/>
                      </a:lnTo>
                      <a:lnTo>
                        <a:pt x="1048" y="16"/>
                      </a:lnTo>
                      <a:lnTo>
                        <a:pt x="1050" y="18"/>
                      </a:lnTo>
                      <a:lnTo>
                        <a:pt x="1051" y="18"/>
                      </a:lnTo>
                      <a:lnTo>
                        <a:pt x="1053" y="18"/>
                      </a:lnTo>
                      <a:lnTo>
                        <a:pt x="1055" y="17"/>
                      </a:lnTo>
                      <a:lnTo>
                        <a:pt x="1057" y="15"/>
                      </a:lnTo>
                      <a:lnTo>
                        <a:pt x="1058" y="14"/>
                      </a:lnTo>
                      <a:lnTo>
                        <a:pt x="1060" y="13"/>
                      </a:lnTo>
                      <a:lnTo>
                        <a:pt x="1062" y="13"/>
                      </a:lnTo>
                      <a:lnTo>
                        <a:pt x="1063" y="13"/>
                      </a:lnTo>
                      <a:lnTo>
                        <a:pt x="1065" y="14"/>
                      </a:lnTo>
                      <a:lnTo>
                        <a:pt x="1067" y="14"/>
                      </a:lnTo>
                      <a:lnTo>
                        <a:pt x="1068" y="15"/>
                      </a:lnTo>
                      <a:lnTo>
                        <a:pt x="1070" y="14"/>
                      </a:lnTo>
                      <a:lnTo>
                        <a:pt x="1072" y="13"/>
                      </a:lnTo>
                      <a:lnTo>
                        <a:pt x="1074" y="12"/>
                      </a:lnTo>
                      <a:lnTo>
                        <a:pt x="1075" y="10"/>
                      </a:lnTo>
                      <a:lnTo>
                        <a:pt x="1077" y="9"/>
                      </a:lnTo>
                      <a:lnTo>
                        <a:pt x="1079" y="8"/>
                      </a:lnTo>
                      <a:lnTo>
                        <a:pt x="1080" y="9"/>
                      </a:lnTo>
                      <a:lnTo>
                        <a:pt x="1082" y="9"/>
                      </a:lnTo>
                      <a:lnTo>
                        <a:pt x="1084" y="10"/>
                      </a:lnTo>
                      <a:lnTo>
                        <a:pt x="1086" y="11"/>
                      </a:lnTo>
                      <a:lnTo>
                        <a:pt x="1087" y="11"/>
                      </a:lnTo>
                      <a:lnTo>
                        <a:pt x="1089" y="11"/>
                      </a:lnTo>
                      <a:lnTo>
                        <a:pt x="1091" y="9"/>
                      </a:lnTo>
                      <a:lnTo>
                        <a:pt x="1092" y="8"/>
                      </a:lnTo>
                      <a:lnTo>
                        <a:pt x="1094" y="7"/>
                      </a:lnTo>
                      <a:lnTo>
                        <a:pt x="1096" y="6"/>
                      </a:lnTo>
                      <a:lnTo>
                        <a:pt x="1098" y="8"/>
                      </a:lnTo>
                      <a:lnTo>
                        <a:pt x="1099" y="10"/>
                      </a:lnTo>
                      <a:lnTo>
                        <a:pt x="1101" y="14"/>
                      </a:lnTo>
                      <a:lnTo>
                        <a:pt x="1103" y="17"/>
                      </a:lnTo>
                      <a:lnTo>
                        <a:pt x="1104" y="20"/>
                      </a:lnTo>
                      <a:lnTo>
                        <a:pt x="1106" y="20"/>
                      </a:lnTo>
                      <a:lnTo>
                        <a:pt x="1108" y="18"/>
                      </a:lnTo>
                      <a:lnTo>
                        <a:pt x="1110" y="14"/>
                      </a:lnTo>
                      <a:lnTo>
                        <a:pt x="1111" y="9"/>
                      </a:lnTo>
                      <a:lnTo>
                        <a:pt x="1113" y="5"/>
                      </a:lnTo>
                      <a:lnTo>
                        <a:pt x="1114" y="3"/>
                      </a:lnTo>
                      <a:lnTo>
                        <a:pt x="1116" y="8"/>
                      </a:lnTo>
                      <a:lnTo>
                        <a:pt x="1118" y="19"/>
                      </a:lnTo>
                      <a:lnTo>
                        <a:pt x="1120" y="39"/>
                      </a:lnTo>
                      <a:lnTo>
                        <a:pt x="1122" y="67"/>
                      </a:lnTo>
                      <a:lnTo>
                        <a:pt x="1123" y="100"/>
                      </a:lnTo>
                      <a:lnTo>
                        <a:pt x="1125" y="137"/>
                      </a:lnTo>
                      <a:lnTo>
                        <a:pt x="1126" y="172"/>
                      </a:lnTo>
                      <a:lnTo>
                        <a:pt x="1128" y="204"/>
                      </a:lnTo>
                      <a:lnTo>
                        <a:pt x="1130" y="228"/>
                      </a:lnTo>
                      <a:lnTo>
                        <a:pt x="1132" y="243"/>
                      </a:lnTo>
                      <a:lnTo>
                        <a:pt x="1134" y="249"/>
                      </a:lnTo>
                      <a:lnTo>
                        <a:pt x="1135" y="246"/>
                      </a:lnTo>
                      <a:lnTo>
                        <a:pt x="1137" y="237"/>
                      </a:lnTo>
                      <a:lnTo>
                        <a:pt x="1138" y="224"/>
                      </a:lnTo>
                      <a:lnTo>
                        <a:pt x="1140" y="210"/>
                      </a:lnTo>
                      <a:lnTo>
                        <a:pt x="1142" y="198"/>
                      </a:lnTo>
                      <a:lnTo>
                        <a:pt x="1144" y="188"/>
                      </a:lnTo>
                      <a:lnTo>
                        <a:pt x="1146" y="183"/>
                      </a:lnTo>
                      <a:lnTo>
                        <a:pt x="1147" y="181"/>
                      </a:lnTo>
                      <a:lnTo>
                        <a:pt x="1149" y="181"/>
                      </a:lnTo>
                      <a:lnTo>
                        <a:pt x="1150" y="183"/>
                      </a:lnTo>
                      <a:lnTo>
                        <a:pt x="1152" y="187"/>
                      </a:lnTo>
                      <a:lnTo>
                        <a:pt x="1154" y="190"/>
                      </a:lnTo>
                      <a:lnTo>
                        <a:pt x="1156" y="194"/>
                      </a:lnTo>
                      <a:lnTo>
                        <a:pt x="1157" y="197"/>
                      </a:lnTo>
                      <a:lnTo>
                        <a:pt x="1159" y="199"/>
                      </a:lnTo>
                      <a:lnTo>
                        <a:pt x="1161" y="199"/>
                      </a:lnTo>
                      <a:lnTo>
                        <a:pt x="1162" y="197"/>
                      </a:lnTo>
                      <a:lnTo>
                        <a:pt x="1164" y="194"/>
                      </a:lnTo>
                      <a:lnTo>
                        <a:pt x="1166" y="189"/>
                      </a:lnTo>
                      <a:lnTo>
                        <a:pt x="1168" y="181"/>
                      </a:lnTo>
                      <a:lnTo>
                        <a:pt x="1169" y="171"/>
                      </a:lnTo>
                      <a:lnTo>
                        <a:pt x="1171" y="160"/>
                      </a:lnTo>
                      <a:lnTo>
                        <a:pt x="1173" y="150"/>
                      </a:lnTo>
                      <a:lnTo>
                        <a:pt x="1174" y="142"/>
                      </a:lnTo>
                      <a:lnTo>
                        <a:pt x="1176" y="136"/>
                      </a:lnTo>
                      <a:lnTo>
                        <a:pt x="1178" y="133"/>
                      </a:lnTo>
                      <a:lnTo>
                        <a:pt x="1180" y="133"/>
                      </a:lnTo>
                      <a:lnTo>
                        <a:pt x="1181" y="136"/>
                      </a:lnTo>
                      <a:lnTo>
                        <a:pt x="1183" y="139"/>
                      </a:lnTo>
                      <a:lnTo>
                        <a:pt x="1185" y="142"/>
                      </a:lnTo>
                      <a:lnTo>
                        <a:pt x="1186" y="144"/>
                      </a:lnTo>
                      <a:lnTo>
                        <a:pt x="1188" y="142"/>
                      </a:lnTo>
                      <a:lnTo>
                        <a:pt x="1190" y="137"/>
                      </a:lnTo>
                      <a:lnTo>
                        <a:pt x="1192" y="129"/>
                      </a:lnTo>
                      <a:lnTo>
                        <a:pt x="1193" y="119"/>
                      </a:lnTo>
                      <a:lnTo>
                        <a:pt x="1195" y="108"/>
                      </a:lnTo>
                      <a:lnTo>
                        <a:pt x="1197" y="98"/>
                      </a:lnTo>
                      <a:lnTo>
                        <a:pt x="1198" y="91"/>
                      </a:lnTo>
                      <a:lnTo>
                        <a:pt x="1200" y="87"/>
                      </a:lnTo>
                      <a:lnTo>
                        <a:pt x="1202" y="86"/>
                      </a:lnTo>
                      <a:lnTo>
                        <a:pt x="1204" y="88"/>
                      </a:lnTo>
                      <a:lnTo>
                        <a:pt x="1205" y="91"/>
                      </a:lnTo>
                      <a:lnTo>
                        <a:pt x="1207" y="95"/>
                      </a:lnTo>
                      <a:lnTo>
                        <a:pt x="1209" y="98"/>
                      </a:lnTo>
                      <a:lnTo>
                        <a:pt x="1210" y="100"/>
                      </a:lnTo>
                      <a:lnTo>
                        <a:pt x="1212" y="98"/>
                      </a:lnTo>
                      <a:lnTo>
                        <a:pt x="1214" y="95"/>
                      </a:lnTo>
                      <a:lnTo>
                        <a:pt x="1216" y="90"/>
                      </a:lnTo>
                      <a:lnTo>
                        <a:pt x="1217" y="84"/>
                      </a:lnTo>
                      <a:lnTo>
                        <a:pt x="1219" y="78"/>
                      </a:lnTo>
                      <a:lnTo>
                        <a:pt x="1221" y="74"/>
                      </a:lnTo>
                      <a:lnTo>
                        <a:pt x="1222" y="72"/>
                      </a:lnTo>
                      <a:lnTo>
                        <a:pt x="1224" y="72"/>
                      </a:lnTo>
                      <a:lnTo>
                        <a:pt x="1226" y="75"/>
                      </a:lnTo>
                      <a:lnTo>
                        <a:pt x="1228" y="78"/>
                      </a:lnTo>
                      <a:lnTo>
                        <a:pt x="1229" y="82"/>
                      </a:lnTo>
                      <a:lnTo>
                        <a:pt x="1231" y="85"/>
                      </a:lnTo>
                      <a:lnTo>
                        <a:pt x="1233" y="86"/>
                      </a:lnTo>
                      <a:lnTo>
                        <a:pt x="1234" y="85"/>
                      </a:lnTo>
                      <a:lnTo>
                        <a:pt x="1236" y="82"/>
                      </a:lnTo>
                      <a:lnTo>
                        <a:pt x="1238" y="78"/>
                      </a:lnTo>
                      <a:lnTo>
                        <a:pt x="1240" y="74"/>
                      </a:lnTo>
                      <a:lnTo>
                        <a:pt x="1241" y="71"/>
                      </a:lnTo>
                      <a:lnTo>
                        <a:pt x="1243" y="69"/>
                      </a:lnTo>
                      <a:lnTo>
                        <a:pt x="1245" y="70"/>
                      </a:lnTo>
                      <a:lnTo>
                        <a:pt x="1246" y="72"/>
                      </a:lnTo>
                      <a:lnTo>
                        <a:pt x="1248" y="76"/>
                      </a:lnTo>
                      <a:lnTo>
                        <a:pt x="1250" y="80"/>
                      </a:lnTo>
                      <a:lnTo>
                        <a:pt x="1252" y="83"/>
                      </a:lnTo>
                      <a:lnTo>
                        <a:pt x="1253" y="84"/>
                      </a:lnTo>
                      <a:lnTo>
                        <a:pt x="1255" y="83"/>
                      </a:lnTo>
                      <a:lnTo>
                        <a:pt x="1257" y="79"/>
                      </a:lnTo>
                      <a:lnTo>
                        <a:pt x="1258" y="73"/>
                      </a:lnTo>
                      <a:lnTo>
                        <a:pt x="1260" y="66"/>
                      </a:lnTo>
                      <a:lnTo>
                        <a:pt x="1262" y="61"/>
                      </a:lnTo>
                      <a:lnTo>
                        <a:pt x="1264" y="58"/>
                      </a:lnTo>
                      <a:lnTo>
                        <a:pt x="1265" y="57"/>
                      </a:lnTo>
                      <a:lnTo>
                        <a:pt x="1267" y="59"/>
                      </a:lnTo>
                      <a:lnTo>
                        <a:pt x="1269" y="63"/>
                      </a:lnTo>
                      <a:lnTo>
                        <a:pt x="1270" y="69"/>
                      </a:lnTo>
                      <a:lnTo>
                        <a:pt x="1272" y="74"/>
                      </a:lnTo>
                      <a:lnTo>
                        <a:pt x="1274" y="78"/>
                      </a:lnTo>
                      <a:lnTo>
                        <a:pt x="1275" y="79"/>
                      </a:lnTo>
                      <a:lnTo>
                        <a:pt x="1277" y="79"/>
                      </a:lnTo>
                      <a:lnTo>
                        <a:pt x="1279" y="77"/>
                      </a:lnTo>
                      <a:lnTo>
                        <a:pt x="1281" y="75"/>
                      </a:lnTo>
                      <a:lnTo>
                        <a:pt x="1282" y="72"/>
                      </a:lnTo>
                      <a:lnTo>
                        <a:pt x="1284" y="70"/>
                      </a:lnTo>
                      <a:lnTo>
                        <a:pt x="1286" y="69"/>
                      </a:lnTo>
                      <a:lnTo>
                        <a:pt x="1287" y="70"/>
                      </a:lnTo>
                      <a:lnTo>
                        <a:pt x="1289" y="71"/>
                      </a:lnTo>
                      <a:lnTo>
                        <a:pt x="1291" y="73"/>
                      </a:lnTo>
                      <a:lnTo>
                        <a:pt x="1292" y="75"/>
                      </a:lnTo>
                      <a:lnTo>
                        <a:pt x="1294" y="75"/>
                      </a:lnTo>
                      <a:lnTo>
                        <a:pt x="1296" y="74"/>
                      </a:lnTo>
                      <a:lnTo>
                        <a:pt x="1298" y="71"/>
                      </a:lnTo>
                      <a:lnTo>
                        <a:pt x="1299" y="68"/>
                      </a:lnTo>
                      <a:lnTo>
                        <a:pt x="1301" y="64"/>
                      </a:lnTo>
                      <a:lnTo>
                        <a:pt x="1303" y="62"/>
                      </a:lnTo>
                      <a:lnTo>
                        <a:pt x="1304" y="61"/>
                      </a:lnTo>
                      <a:lnTo>
                        <a:pt x="1306" y="61"/>
                      </a:lnTo>
                      <a:lnTo>
                        <a:pt x="1308" y="64"/>
                      </a:lnTo>
                      <a:lnTo>
                        <a:pt x="1309" y="67"/>
                      </a:lnTo>
                      <a:lnTo>
                        <a:pt x="1311" y="71"/>
                      </a:lnTo>
                      <a:lnTo>
                        <a:pt x="1313" y="73"/>
                      </a:lnTo>
                      <a:lnTo>
                        <a:pt x="1315" y="75"/>
                      </a:lnTo>
                      <a:lnTo>
                        <a:pt x="1316" y="74"/>
                      </a:lnTo>
                      <a:lnTo>
                        <a:pt x="1318" y="72"/>
                      </a:lnTo>
                      <a:lnTo>
                        <a:pt x="1320" y="68"/>
                      </a:lnTo>
                      <a:lnTo>
                        <a:pt x="1321" y="64"/>
                      </a:lnTo>
                      <a:lnTo>
                        <a:pt x="1323" y="60"/>
                      </a:lnTo>
                      <a:lnTo>
                        <a:pt x="1325" y="57"/>
                      </a:lnTo>
                      <a:lnTo>
                        <a:pt x="1327" y="55"/>
                      </a:lnTo>
                      <a:lnTo>
                        <a:pt x="1328" y="55"/>
                      </a:lnTo>
                      <a:lnTo>
                        <a:pt x="1330" y="56"/>
                      </a:lnTo>
                      <a:lnTo>
                        <a:pt x="1332" y="58"/>
                      </a:lnTo>
                      <a:lnTo>
                        <a:pt x="1333" y="61"/>
                      </a:lnTo>
                      <a:lnTo>
                        <a:pt x="1335" y="64"/>
                      </a:lnTo>
                      <a:lnTo>
                        <a:pt x="1337" y="65"/>
                      </a:lnTo>
                      <a:lnTo>
                        <a:pt x="1339" y="65"/>
                      </a:lnTo>
                      <a:lnTo>
                        <a:pt x="1340" y="65"/>
                      </a:lnTo>
                      <a:lnTo>
                        <a:pt x="1342" y="63"/>
                      </a:lnTo>
                      <a:lnTo>
                        <a:pt x="1344" y="61"/>
                      </a:lnTo>
                      <a:lnTo>
                        <a:pt x="1345" y="59"/>
                      </a:lnTo>
                      <a:lnTo>
                        <a:pt x="1347" y="58"/>
                      </a:lnTo>
                      <a:lnTo>
                        <a:pt x="1349" y="57"/>
                      </a:lnTo>
                      <a:lnTo>
                        <a:pt x="1351" y="58"/>
                      </a:lnTo>
                      <a:lnTo>
                        <a:pt x="1352" y="59"/>
                      </a:lnTo>
                      <a:lnTo>
                        <a:pt x="1354" y="61"/>
                      </a:lnTo>
                      <a:lnTo>
                        <a:pt x="1356" y="64"/>
                      </a:lnTo>
                      <a:lnTo>
                        <a:pt x="1357" y="66"/>
                      </a:lnTo>
                      <a:lnTo>
                        <a:pt x="1359" y="68"/>
                      </a:lnTo>
                      <a:lnTo>
                        <a:pt x="1361" y="69"/>
                      </a:lnTo>
                      <a:lnTo>
                        <a:pt x="1363" y="68"/>
                      </a:lnTo>
                      <a:lnTo>
                        <a:pt x="1364" y="67"/>
                      </a:lnTo>
                      <a:lnTo>
                        <a:pt x="1366" y="64"/>
                      </a:lnTo>
                      <a:lnTo>
                        <a:pt x="1368" y="61"/>
                      </a:lnTo>
                      <a:lnTo>
                        <a:pt x="1369" y="57"/>
                      </a:lnTo>
                      <a:lnTo>
                        <a:pt x="1371" y="54"/>
                      </a:lnTo>
                      <a:lnTo>
                        <a:pt x="1373" y="52"/>
                      </a:lnTo>
                      <a:lnTo>
                        <a:pt x="1375" y="51"/>
                      </a:lnTo>
                      <a:lnTo>
                        <a:pt x="1376" y="52"/>
                      </a:lnTo>
                      <a:lnTo>
                        <a:pt x="1378" y="55"/>
                      </a:lnTo>
                      <a:lnTo>
                        <a:pt x="1380" y="61"/>
                      </a:lnTo>
                      <a:lnTo>
                        <a:pt x="1381" y="67"/>
                      </a:lnTo>
                      <a:lnTo>
                        <a:pt x="1383" y="73"/>
                      </a:lnTo>
                      <a:lnTo>
                        <a:pt x="1385" y="79"/>
                      </a:lnTo>
                      <a:lnTo>
                        <a:pt x="1387" y="83"/>
                      </a:lnTo>
                      <a:lnTo>
                        <a:pt x="1388" y="85"/>
                      </a:lnTo>
                      <a:lnTo>
                        <a:pt x="1390" y="84"/>
                      </a:lnTo>
                      <a:lnTo>
                        <a:pt x="1392" y="80"/>
                      </a:lnTo>
                      <a:lnTo>
                        <a:pt x="1393" y="74"/>
                      </a:lnTo>
                      <a:lnTo>
                        <a:pt x="1395" y="68"/>
                      </a:lnTo>
                      <a:lnTo>
                        <a:pt x="1397" y="63"/>
                      </a:lnTo>
                      <a:lnTo>
                        <a:pt x="1399" y="60"/>
                      </a:lnTo>
                      <a:lnTo>
                        <a:pt x="1400" y="59"/>
                      </a:lnTo>
                      <a:lnTo>
                        <a:pt x="1402" y="62"/>
                      </a:lnTo>
                      <a:lnTo>
                        <a:pt x="1404" y="67"/>
                      </a:lnTo>
                      <a:lnTo>
                        <a:pt x="1405" y="73"/>
                      </a:lnTo>
                      <a:lnTo>
                        <a:pt x="1407" y="81"/>
                      </a:lnTo>
                      <a:lnTo>
                        <a:pt x="1409" y="88"/>
                      </a:lnTo>
                      <a:lnTo>
                        <a:pt x="1411" y="92"/>
                      </a:lnTo>
                      <a:lnTo>
                        <a:pt x="1412" y="95"/>
                      </a:lnTo>
                      <a:lnTo>
                        <a:pt x="1414" y="96"/>
                      </a:lnTo>
                      <a:lnTo>
                        <a:pt x="1415" y="95"/>
                      </a:lnTo>
                      <a:lnTo>
                        <a:pt x="1417" y="92"/>
                      </a:lnTo>
                      <a:lnTo>
                        <a:pt x="1419" y="90"/>
                      </a:lnTo>
                      <a:lnTo>
                        <a:pt x="1421" y="88"/>
                      </a:lnTo>
                      <a:lnTo>
                        <a:pt x="1423" y="88"/>
                      </a:lnTo>
                      <a:lnTo>
                        <a:pt x="1424" y="88"/>
                      </a:lnTo>
                      <a:lnTo>
                        <a:pt x="1426" y="89"/>
                      </a:lnTo>
                      <a:lnTo>
                        <a:pt x="1427" y="91"/>
                      </a:lnTo>
                      <a:lnTo>
                        <a:pt x="1429" y="94"/>
                      </a:lnTo>
                      <a:lnTo>
                        <a:pt x="1431" y="96"/>
                      </a:lnTo>
                      <a:lnTo>
                        <a:pt x="1433" y="99"/>
                      </a:lnTo>
                      <a:lnTo>
                        <a:pt x="1435" y="101"/>
                      </a:lnTo>
                      <a:lnTo>
                        <a:pt x="1436" y="103"/>
                      </a:lnTo>
                      <a:lnTo>
                        <a:pt x="1438" y="104"/>
                      </a:lnTo>
                      <a:lnTo>
                        <a:pt x="1439" y="106"/>
                      </a:lnTo>
                      <a:lnTo>
                        <a:pt x="1441" y="107"/>
                      </a:lnTo>
                      <a:lnTo>
                        <a:pt x="1443" y="109"/>
                      </a:lnTo>
                      <a:lnTo>
                        <a:pt x="1445" y="110"/>
                      </a:lnTo>
                      <a:lnTo>
                        <a:pt x="1447" y="110"/>
                      </a:lnTo>
                      <a:lnTo>
                        <a:pt x="1448" y="110"/>
                      </a:lnTo>
                      <a:lnTo>
                        <a:pt x="1450" y="109"/>
                      </a:lnTo>
                      <a:lnTo>
                        <a:pt x="1451" y="108"/>
                      </a:lnTo>
                      <a:lnTo>
                        <a:pt x="1453" y="107"/>
                      </a:lnTo>
                      <a:lnTo>
                        <a:pt x="1455" y="105"/>
                      </a:lnTo>
                      <a:lnTo>
                        <a:pt x="1457" y="104"/>
                      </a:lnTo>
                      <a:lnTo>
                        <a:pt x="1458" y="103"/>
                      </a:lnTo>
                      <a:lnTo>
                        <a:pt x="1460" y="103"/>
                      </a:lnTo>
                      <a:lnTo>
                        <a:pt x="1462" y="104"/>
                      </a:lnTo>
                      <a:lnTo>
                        <a:pt x="1463" y="105"/>
                      </a:lnTo>
                      <a:lnTo>
                        <a:pt x="1465" y="106"/>
                      </a:lnTo>
                      <a:lnTo>
                        <a:pt x="1467" y="107"/>
                      </a:lnTo>
                      <a:lnTo>
                        <a:pt x="1469" y="108"/>
                      </a:lnTo>
                      <a:lnTo>
                        <a:pt x="1470" y="109"/>
                      </a:lnTo>
                      <a:lnTo>
                        <a:pt x="1472" y="109"/>
                      </a:lnTo>
                      <a:lnTo>
                        <a:pt x="1474" y="109"/>
                      </a:lnTo>
                      <a:lnTo>
                        <a:pt x="1475" y="108"/>
                      </a:lnTo>
                      <a:lnTo>
                        <a:pt x="1477" y="106"/>
                      </a:lnTo>
                      <a:lnTo>
                        <a:pt x="1479" y="104"/>
                      </a:lnTo>
                      <a:lnTo>
                        <a:pt x="1481" y="103"/>
                      </a:lnTo>
                      <a:lnTo>
                        <a:pt x="1482" y="101"/>
                      </a:lnTo>
                      <a:lnTo>
                        <a:pt x="1484" y="99"/>
                      </a:lnTo>
                      <a:lnTo>
                        <a:pt x="1486" y="98"/>
                      </a:lnTo>
                      <a:lnTo>
                        <a:pt x="1487" y="97"/>
                      </a:lnTo>
                      <a:lnTo>
                        <a:pt x="1489" y="96"/>
                      </a:lnTo>
                      <a:lnTo>
                        <a:pt x="1491" y="96"/>
                      </a:lnTo>
                      <a:lnTo>
                        <a:pt x="1493" y="95"/>
                      </a:lnTo>
                      <a:lnTo>
                        <a:pt x="1494" y="94"/>
                      </a:lnTo>
                      <a:lnTo>
                        <a:pt x="1496" y="91"/>
                      </a:lnTo>
                      <a:lnTo>
                        <a:pt x="1498" y="88"/>
                      </a:lnTo>
                      <a:lnTo>
                        <a:pt x="1499" y="84"/>
                      </a:lnTo>
                      <a:lnTo>
                        <a:pt x="1501" y="78"/>
                      </a:lnTo>
                      <a:lnTo>
                        <a:pt x="1503" y="73"/>
                      </a:lnTo>
                      <a:lnTo>
                        <a:pt x="1505" y="68"/>
                      </a:lnTo>
                      <a:lnTo>
                        <a:pt x="1506" y="64"/>
                      </a:lnTo>
                      <a:lnTo>
                        <a:pt x="1508" y="62"/>
                      </a:lnTo>
                      <a:lnTo>
                        <a:pt x="1510" y="61"/>
                      </a:lnTo>
                      <a:lnTo>
                        <a:pt x="1511" y="63"/>
                      </a:lnTo>
                      <a:lnTo>
                        <a:pt x="1513" y="65"/>
                      </a:lnTo>
                      <a:lnTo>
                        <a:pt x="1515" y="69"/>
                      </a:lnTo>
                      <a:lnTo>
                        <a:pt x="1516" y="71"/>
                      </a:lnTo>
                      <a:lnTo>
                        <a:pt x="1518" y="73"/>
                      </a:lnTo>
                      <a:lnTo>
                        <a:pt x="1520" y="74"/>
                      </a:lnTo>
                      <a:lnTo>
                        <a:pt x="1522" y="73"/>
                      </a:lnTo>
                      <a:lnTo>
                        <a:pt x="1523" y="70"/>
                      </a:lnTo>
                      <a:lnTo>
                        <a:pt x="1525" y="66"/>
                      </a:lnTo>
                      <a:lnTo>
                        <a:pt x="1527" y="63"/>
                      </a:lnTo>
                      <a:lnTo>
                        <a:pt x="1528" y="60"/>
                      </a:lnTo>
                      <a:lnTo>
                        <a:pt x="1530" y="59"/>
                      </a:lnTo>
                      <a:lnTo>
                        <a:pt x="1532" y="60"/>
                      </a:lnTo>
                      <a:lnTo>
                        <a:pt x="1534" y="63"/>
                      </a:lnTo>
                      <a:lnTo>
                        <a:pt x="1535" y="67"/>
                      </a:lnTo>
                      <a:lnTo>
                        <a:pt x="1537" y="72"/>
                      </a:lnTo>
                      <a:lnTo>
                        <a:pt x="1539" y="76"/>
                      </a:lnTo>
                      <a:lnTo>
                        <a:pt x="1540" y="79"/>
                      </a:lnTo>
                      <a:lnTo>
                        <a:pt x="1542" y="81"/>
                      </a:lnTo>
                      <a:lnTo>
                        <a:pt x="1544" y="81"/>
                      </a:lnTo>
                      <a:lnTo>
                        <a:pt x="1546" y="80"/>
                      </a:lnTo>
                      <a:lnTo>
                        <a:pt x="1547" y="79"/>
                      </a:lnTo>
                      <a:lnTo>
                        <a:pt x="1549" y="79"/>
                      </a:lnTo>
                      <a:lnTo>
                        <a:pt x="1551" y="78"/>
                      </a:lnTo>
                      <a:lnTo>
                        <a:pt x="1552" y="79"/>
                      </a:lnTo>
                      <a:lnTo>
                        <a:pt x="1554" y="81"/>
                      </a:lnTo>
                      <a:lnTo>
                        <a:pt x="1556" y="84"/>
                      </a:lnTo>
                      <a:lnTo>
                        <a:pt x="1558" y="86"/>
                      </a:lnTo>
                      <a:lnTo>
                        <a:pt x="1559" y="89"/>
                      </a:lnTo>
                      <a:lnTo>
                        <a:pt x="1561" y="90"/>
                      </a:lnTo>
                      <a:lnTo>
                        <a:pt x="1562" y="90"/>
                      </a:lnTo>
                      <a:lnTo>
                        <a:pt x="1564" y="90"/>
                      </a:lnTo>
                      <a:lnTo>
                        <a:pt x="1566" y="89"/>
                      </a:lnTo>
                      <a:lnTo>
                        <a:pt x="1568" y="88"/>
                      </a:lnTo>
                      <a:lnTo>
                        <a:pt x="1570" y="88"/>
                      </a:lnTo>
                      <a:lnTo>
                        <a:pt x="1571" y="89"/>
                      </a:lnTo>
                      <a:lnTo>
                        <a:pt x="1573" y="90"/>
                      </a:lnTo>
                      <a:lnTo>
                        <a:pt x="1574" y="91"/>
                      </a:lnTo>
                      <a:lnTo>
                        <a:pt x="1576" y="92"/>
                      </a:lnTo>
                      <a:lnTo>
                        <a:pt x="1578" y="92"/>
                      </a:lnTo>
                      <a:lnTo>
                        <a:pt x="1580" y="91"/>
                      </a:lnTo>
                      <a:lnTo>
                        <a:pt x="1582" y="88"/>
                      </a:lnTo>
                      <a:lnTo>
                        <a:pt x="1583" y="84"/>
                      </a:lnTo>
                      <a:lnTo>
                        <a:pt x="1585" y="79"/>
                      </a:lnTo>
                      <a:lnTo>
                        <a:pt x="1586" y="75"/>
                      </a:lnTo>
                      <a:lnTo>
                        <a:pt x="1588" y="71"/>
                      </a:lnTo>
                      <a:lnTo>
                        <a:pt x="1590" y="67"/>
                      </a:lnTo>
                      <a:lnTo>
                        <a:pt x="1592" y="66"/>
                      </a:lnTo>
                      <a:lnTo>
                        <a:pt x="1593" y="66"/>
                      </a:lnTo>
                      <a:lnTo>
                        <a:pt x="1595" y="68"/>
                      </a:lnTo>
                      <a:lnTo>
                        <a:pt x="1597" y="71"/>
                      </a:lnTo>
                      <a:lnTo>
                        <a:pt x="1598" y="75"/>
                      </a:lnTo>
                      <a:lnTo>
                        <a:pt x="1600" y="79"/>
                      </a:lnTo>
                      <a:lnTo>
                        <a:pt x="1602" y="83"/>
                      </a:lnTo>
                      <a:lnTo>
                        <a:pt x="1604" y="85"/>
                      </a:lnTo>
                      <a:lnTo>
                        <a:pt x="1605" y="88"/>
                      </a:lnTo>
                      <a:lnTo>
                        <a:pt x="1607" y="89"/>
                      </a:lnTo>
                      <a:lnTo>
                        <a:pt x="1609" y="88"/>
                      </a:lnTo>
                      <a:lnTo>
                        <a:pt x="1610" y="87"/>
                      </a:lnTo>
                      <a:lnTo>
                        <a:pt x="1612" y="85"/>
                      </a:lnTo>
                      <a:lnTo>
                        <a:pt x="1614" y="82"/>
                      </a:lnTo>
                      <a:lnTo>
                        <a:pt x="1616" y="80"/>
                      </a:lnTo>
                      <a:lnTo>
                        <a:pt x="1617" y="78"/>
                      </a:lnTo>
                      <a:lnTo>
                        <a:pt x="1619" y="76"/>
                      </a:lnTo>
                      <a:lnTo>
                        <a:pt x="1621" y="76"/>
                      </a:lnTo>
                      <a:lnTo>
                        <a:pt x="1622" y="77"/>
                      </a:lnTo>
                      <a:lnTo>
                        <a:pt x="1624" y="78"/>
                      </a:lnTo>
                      <a:lnTo>
                        <a:pt x="1626" y="79"/>
                      </a:lnTo>
                      <a:lnTo>
                        <a:pt x="1628" y="81"/>
                      </a:lnTo>
                      <a:lnTo>
                        <a:pt x="1629" y="82"/>
                      </a:lnTo>
                      <a:lnTo>
                        <a:pt x="1631" y="83"/>
                      </a:lnTo>
                      <a:lnTo>
                        <a:pt x="1633" y="83"/>
                      </a:lnTo>
                      <a:lnTo>
                        <a:pt x="1634" y="83"/>
                      </a:lnTo>
                      <a:lnTo>
                        <a:pt x="1636" y="83"/>
                      </a:lnTo>
                      <a:lnTo>
                        <a:pt x="1638" y="83"/>
                      </a:lnTo>
                      <a:lnTo>
                        <a:pt x="1640" y="83"/>
                      </a:lnTo>
                      <a:lnTo>
                        <a:pt x="1641" y="84"/>
                      </a:lnTo>
                      <a:lnTo>
                        <a:pt x="1643" y="85"/>
                      </a:lnTo>
                      <a:lnTo>
                        <a:pt x="1645" y="86"/>
                      </a:lnTo>
                      <a:lnTo>
                        <a:pt x="1646" y="88"/>
                      </a:lnTo>
                      <a:lnTo>
                        <a:pt x="1648" y="89"/>
                      </a:lnTo>
                      <a:lnTo>
                        <a:pt x="1650" y="89"/>
                      </a:lnTo>
                      <a:lnTo>
                        <a:pt x="1652" y="90"/>
                      </a:lnTo>
                      <a:lnTo>
                        <a:pt x="1653" y="90"/>
                      </a:lnTo>
                      <a:lnTo>
                        <a:pt x="1655" y="89"/>
                      </a:lnTo>
                      <a:lnTo>
                        <a:pt x="1657" y="88"/>
                      </a:lnTo>
                      <a:lnTo>
                        <a:pt x="1658" y="87"/>
                      </a:lnTo>
                      <a:lnTo>
                        <a:pt x="1660" y="86"/>
                      </a:lnTo>
                      <a:lnTo>
                        <a:pt x="1662" y="84"/>
                      </a:lnTo>
                      <a:lnTo>
                        <a:pt x="1664" y="82"/>
                      </a:lnTo>
                      <a:lnTo>
                        <a:pt x="1665" y="79"/>
                      </a:lnTo>
                      <a:lnTo>
                        <a:pt x="1667" y="76"/>
                      </a:lnTo>
                      <a:lnTo>
                        <a:pt x="1669" y="72"/>
                      </a:lnTo>
                      <a:lnTo>
                        <a:pt x="1670" y="69"/>
                      </a:lnTo>
                      <a:lnTo>
                        <a:pt x="1672" y="66"/>
                      </a:lnTo>
                      <a:lnTo>
                        <a:pt x="1674" y="64"/>
                      </a:lnTo>
                      <a:lnTo>
                        <a:pt x="1676" y="63"/>
                      </a:lnTo>
                      <a:lnTo>
                        <a:pt x="1677" y="62"/>
                      </a:lnTo>
                      <a:lnTo>
                        <a:pt x="1679" y="61"/>
                      </a:lnTo>
                      <a:lnTo>
                        <a:pt x="1681" y="61"/>
                      </a:lnTo>
                      <a:lnTo>
                        <a:pt x="1682" y="61"/>
                      </a:lnTo>
                      <a:lnTo>
                        <a:pt x="1684" y="61"/>
                      </a:lnTo>
                      <a:lnTo>
                        <a:pt x="1686" y="60"/>
                      </a:lnTo>
                      <a:lnTo>
                        <a:pt x="1688" y="59"/>
                      </a:lnTo>
                      <a:lnTo>
                        <a:pt x="1689" y="57"/>
                      </a:lnTo>
                      <a:lnTo>
                        <a:pt x="1691" y="55"/>
                      </a:lnTo>
                      <a:lnTo>
                        <a:pt x="1693" y="55"/>
                      </a:lnTo>
                      <a:lnTo>
                        <a:pt x="1694" y="54"/>
                      </a:lnTo>
                      <a:lnTo>
                        <a:pt x="1696" y="55"/>
                      </a:lnTo>
                      <a:lnTo>
                        <a:pt x="1698" y="57"/>
                      </a:lnTo>
                      <a:lnTo>
                        <a:pt x="1700" y="60"/>
                      </a:lnTo>
                      <a:lnTo>
                        <a:pt x="1701" y="64"/>
                      </a:lnTo>
                      <a:lnTo>
                        <a:pt x="1703" y="67"/>
                      </a:lnTo>
                      <a:lnTo>
                        <a:pt x="1705" y="72"/>
                      </a:lnTo>
                      <a:lnTo>
                        <a:pt x="1706" y="76"/>
                      </a:lnTo>
                      <a:lnTo>
                        <a:pt x="1708" y="80"/>
                      </a:lnTo>
                      <a:lnTo>
                        <a:pt x="1710" y="83"/>
                      </a:lnTo>
                      <a:lnTo>
                        <a:pt x="1712" y="85"/>
                      </a:lnTo>
                      <a:lnTo>
                        <a:pt x="1713" y="86"/>
                      </a:lnTo>
                      <a:lnTo>
                        <a:pt x="1715" y="86"/>
                      </a:lnTo>
                      <a:lnTo>
                        <a:pt x="1717" y="84"/>
                      </a:lnTo>
                      <a:lnTo>
                        <a:pt x="1718" y="82"/>
                      </a:lnTo>
                      <a:lnTo>
                        <a:pt x="1720" y="79"/>
                      </a:lnTo>
                      <a:lnTo>
                        <a:pt x="1722" y="76"/>
                      </a:lnTo>
                      <a:lnTo>
                        <a:pt x="1723" y="72"/>
                      </a:lnTo>
                      <a:lnTo>
                        <a:pt x="1725" y="70"/>
                      </a:lnTo>
                      <a:lnTo>
                        <a:pt x="1727" y="68"/>
                      </a:lnTo>
                      <a:lnTo>
                        <a:pt x="1728" y="67"/>
                      </a:lnTo>
                      <a:lnTo>
                        <a:pt x="1730" y="68"/>
                      </a:lnTo>
                      <a:lnTo>
                        <a:pt x="1732" y="71"/>
                      </a:lnTo>
                      <a:lnTo>
                        <a:pt x="1734" y="74"/>
                      </a:lnTo>
                      <a:lnTo>
                        <a:pt x="1735" y="79"/>
                      </a:lnTo>
                      <a:lnTo>
                        <a:pt x="1737" y="85"/>
                      </a:lnTo>
                      <a:lnTo>
                        <a:pt x="1739" y="91"/>
                      </a:lnTo>
                      <a:lnTo>
                        <a:pt x="1740" y="97"/>
                      </a:lnTo>
                      <a:lnTo>
                        <a:pt x="1742" y="102"/>
                      </a:lnTo>
                      <a:lnTo>
                        <a:pt x="1744" y="106"/>
                      </a:lnTo>
                      <a:lnTo>
                        <a:pt x="1746" y="108"/>
                      </a:lnTo>
                      <a:lnTo>
                        <a:pt x="1747" y="108"/>
                      </a:lnTo>
                      <a:lnTo>
                        <a:pt x="1749" y="107"/>
                      </a:lnTo>
                      <a:lnTo>
                        <a:pt x="1751" y="105"/>
                      </a:lnTo>
                      <a:lnTo>
                        <a:pt x="1752" y="102"/>
                      </a:lnTo>
                      <a:lnTo>
                        <a:pt x="1754" y="98"/>
                      </a:lnTo>
                      <a:lnTo>
                        <a:pt x="1756" y="94"/>
                      </a:lnTo>
                      <a:lnTo>
                        <a:pt x="1758" y="90"/>
                      </a:lnTo>
                      <a:lnTo>
                        <a:pt x="1759" y="88"/>
                      </a:lnTo>
                      <a:lnTo>
                        <a:pt x="1761" y="85"/>
                      </a:lnTo>
                      <a:lnTo>
                        <a:pt x="1763" y="85"/>
                      </a:lnTo>
                      <a:lnTo>
                        <a:pt x="1764" y="84"/>
                      </a:lnTo>
                      <a:lnTo>
                        <a:pt x="1766" y="85"/>
                      </a:lnTo>
                      <a:lnTo>
                        <a:pt x="1768" y="85"/>
                      </a:lnTo>
                      <a:lnTo>
                        <a:pt x="1769" y="86"/>
                      </a:lnTo>
                      <a:lnTo>
                        <a:pt x="1771" y="87"/>
                      </a:lnTo>
                      <a:lnTo>
                        <a:pt x="1773" y="88"/>
                      </a:lnTo>
                      <a:lnTo>
                        <a:pt x="1775" y="89"/>
                      </a:lnTo>
                      <a:lnTo>
                        <a:pt x="1776" y="90"/>
                      </a:lnTo>
                      <a:lnTo>
                        <a:pt x="1778" y="91"/>
                      </a:lnTo>
                      <a:lnTo>
                        <a:pt x="1780" y="91"/>
                      </a:lnTo>
                      <a:lnTo>
                        <a:pt x="1781" y="91"/>
                      </a:lnTo>
                      <a:lnTo>
                        <a:pt x="1783" y="91"/>
                      </a:lnTo>
                      <a:lnTo>
                        <a:pt x="1785" y="90"/>
                      </a:lnTo>
                      <a:lnTo>
                        <a:pt x="1787" y="90"/>
                      </a:lnTo>
                      <a:lnTo>
                        <a:pt x="1788" y="90"/>
                      </a:lnTo>
                      <a:lnTo>
                        <a:pt x="1790" y="91"/>
                      </a:lnTo>
                      <a:lnTo>
                        <a:pt x="1792" y="92"/>
                      </a:lnTo>
                      <a:lnTo>
                        <a:pt x="1793" y="95"/>
                      </a:lnTo>
                      <a:lnTo>
                        <a:pt x="1795" y="98"/>
                      </a:lnTo>
                      <a:lnTo>
                        <a:pt x="1797" y="101"/>
                      </a:lnTo>
                      <a:lnTo>
                        <a:pt x="1799" y="104"/>
                      </a:lnTo>
                      <a:lnTo>
                        <a:pt x="1800" y="107"/>
                      </a:lnTo>
                      <a:lnTo>
                        <a:pt x="1802" y="108"/>
                      </a:lnTo>
                      <a:lnTo>
                        <a:pt x="1804" y="108"/>
                      </a:lnTo>
                      <a:lnTo>
                        <a:pt x="1805" y="107"/>
                      </a:lnTo>
                      <a:lnTo>
                        <a:pt x="1807" y="105"/>
                      </a:lnTo>
                      <a:lnTo>
                        <a:pt x="1809" y="102"/>
                      </a:lnTo>
                      <a:lnTo>
                        <a:pt x="1811" y="100"/>
                      </a:lnTo>
                      <a:lnTo>
                        <a:pt x="1812" y="97"/>
                      </a:lnTo>
                      <a:lnTo>
                        <a:pt x="1814" y="95"/>
                      </a:lnTo>
                      <a:lnTo>
                        <a:pt x="1816" y="93"/>
                      </a:lnTo>
                      <a:lnTo>
                        <a:pt x="1817" y="91"/>
                      </a:lnTo>
                      <a:lnTo>
                        <a:pt x="1819" y="90"/>
                      </a:lnTo>
                      <a:lnTo>
                        <a:pt x="1821" y="88"/>
                      </a:lnTo>
                      <a:lnTo>
                        <a:pt x="1823" y="86"/>
                      </a:lnTo>
                      <a:lnTo>
                        <a:pt x="1824" y="84"/>
                      </a:lnTo>
                      <a:lnTo>
                        <a:pt x="1826" y="81"/>
                      </a:lnTo>
                      <a:lnTo>
                        <a:pt x="1828" y="79"/>
                      </a:lnTo>
                      <a:lnTo>
                        <a:pt x="1829" y="78"/>
                      </a:lnTo>
                      <a:lnTo>
                        <a:pt x="1831" y="77"/>
                      </a:lnTo>
                      <a:lnTo>
                        <a:pt x="1833" y="77"/>
                      </a:lnTo>
                      <a:lnTo>
                        <a:pt x="1835" y="78"/>
                      </a:lnTo>
                      <a:lnTo>
                        <a:pt x="1836" y="79"/>
                      </a:lnTo>
                      <a:lnTo>
                        <a:pt x="1838" y="79"/>
                      </a:lnTo>
                      <a:lnTo>
                        <a:pt x="1840" y="79"/>
                      </a:lnTo>
                      <a:lnTo>
                        <a:pt x="1841" y="79"/>
                      </a:lnTo>
                      <a:lnTo>
                        <a:pt x="1843" y="79"/>
                      </a:lnTo>
                      <a:lnTo>
                        <a:pt x="1845" y="78"/>
                      </a:lnTo>
                      <a:lnTo>
                        <a:pt x="1847" y="77"/>
                      </a:lnTo>
                      <a:lnTo>
                        <a:pt x="1848" y="77"/>
                      </a:lnTo>
                      <a:lnTo>
                        <a:pt x="1850" y="77"/>
                      </a:lnTo>
                      <a:lnTo>
                        <a:pt x="1851" y="78"/>
                      </a:lnTo>
                      <a:lnTo>
                        <a:pt x="1853" y="79"/>
                      </a:lnTo>
                      <a:lnTo>
                        <a:pt x="1855" y="81"/>
                      </a:lnTo>
                      <a:lnTo>
                        <a:pt x="1857" y="83"/>
                      </a:lnTo>
                      <a:lnTo>
                        <a:pt x="1859" y="83"/>
                      </a:lnTo>
                      <a:lnTo>
                        <a:pt x="1860" y="83"/>
                      </a:lnTo>
                      <a:lnTo>
                        <a:pt x="1862" y="82"/>
                      </a:lnTo>
                      <a:lnTo>
                        <a:pt x="1863" y="80"/>
                      </a:lnTo>
                      <a:lnTo>
                        <a:pt x="1865" y="77"/>
                      </a:lnTo>
                      <a:lnTo>
                        <a:pt x="1867" y="75"/>
                      </a:lnTo>
                      <a:lnTo>
                        <a:pt x="1869" y="73"/>
                      </a:lnTo>
                      <a:lnTo>
                        <a:pt x="1871" y="72"/>
                      </a:lnTo>
                      <a:lnTo>
                        <a:pt x="1872" y="72"/>
                      </a:lnTo>
                      <a:lnTo>
                        <a:pt x="1874" y="72"/>
                      </a:lnTo>
                      <a:lnTo>
                        <a:pt x="1875" y="74"/>
                      </a:lnTo>
                      <a:lnTo>
                        <a:pt x="1877" y="76"/>
                      </a:lnTo>
                      <a:lnTo>
                        <a:pt x="1879" y="78"/>
                      </a:lnTo>
                      <a:lnTo>
                        <a:pt x="1881" y="79"/>
                      </a:lnTo>
                      <a:lnTo>
                        <a:pt x="1883" y="81"/>
                      </a:lnTo>
                      <a:lnTo>
                        <a:pt x="1884" y="82"/>
                      </a:lnTo>
                      <a:lnTo>
                        <a:pt x="1886" y="84"/>
                      </a:lnTo>
                      <a:lnTo>
                        <a:pt x="1887" y="85"/>
                      </a:lnTo>
                      <a:lnTo>
                        <a:pt x="1889" y="86"/>
                      </a:lnTo>
                      <a:lnTo>
                        <a:pt x="1891" y="88"/>
                      </a:lnTo>
                      <a:lnTo>
                        <a:pt x="1893" y="90"/>
                      </a:lnTo>
                      <a:lnTo>
                        <a:pt x="1895" y="91"/>
                      </a:lnTo>
                      <a:lnTo>
                        <a:pt x="1896" y="92"/>
                      </a:lnTo>
                      <a:lnTo>
                        <a:pt x="1898" y="94"/>
                      </a:lnTo>
                      <a:lnTo>
                        <a:pt x="1899" y="94"/>
                      </a:lnTo>
                      <a:lnTo>
                        <a:pt x="1901" y="94"/>
                      </a:lnTo>
                      <a:lnTo>
                        <a:pt x="1903" y="94"/>
                      </a:lnTo>
                      <a:lnTo>
                        <a:pt x="1905" y="94"/>
                      </a:lnTo>
                      <a:lnTo>
                        <a:pt x="1906" y="95"/>
                      </a:lnTo>
                      <a:lnTo>
                        <a:pt x="1908" y="96"/>
                      </a:lnTo>
                      <a:lnTo>
                        <a:pt x="1910" y="98"/>
                      </a:lnTo>
                      <a:lnTo>
                        <a:pt x="1911" y="101"/>
                      </a:lnTo>
                      <a:lnTo>
                        <a:pt x="1913" y="103"/>
                      </a:lnTo>
                      <a:lnTo>
                        <a:pt x="1915" y="105"/>
                      </a:lnTo>
                      <a:lnTo>
                        <a:pt x="1917" y="106"/>
                      </a:lnTo>
                      <a:lnTo>
                        <a:pt x="1918" y="104"/>
                      </a:lnTo>
                      <a:lnTo>
                        <a:pt x="1920" y="102"/>
                      </a:lnTo>
                      <a:lnTo>
                        <a:pt x="1922" y="99"/>
                      </a:lnTo>
                      <a:lnTo>
                        <a:pt x="1923" y="96"/>
                      </a:lnTo>
                      <a:lnTo>
                        <a:pt x="1925" y="94"/>
                      </a:lnTo>
                      <a:lnTo>
                        <a:pt x="1927" y="93"/>
                      </a:lnTo>
                      <a:lnTo>
                        <a:pt x="1929" y="95"/>
                      </a:lnTo>
                      <a:lnTo>
                        <a:pt x="1930" y="98"/>
                      </a:lnTo>
                      <a:lnTo>
                        <a:pt x="1932" y="104"/>
                      </a:lnTo>
                      <a:lnTo>
                        <a:pt x="1934" y="110"/>
                      </a:lnTo>
                      <a:lnTo>
                        <a:pt x="1935" y="116"/>
                      </a:lnTo>
                      <a:lnTo>
                        <a:pt x="1937" y="121"/>
                      </a:lnTo>
                      <a:lnTo>
                        <a:pt x="1939" y="125"/>
                      </a:lnTo>
                      <a:lnTo>
                        <a:pt x="1941" y="125"/>
                      </a:lnTo>
                      <a:lnTo>
                        <a:pt x="1942" y="123"/>
                      </a:lnTo>
                      <a:lnTo>
                        <a:pt x="1944" y="120"/>
                      </a:lnTo>
                      <a:lnTo>
                        <a:pt x="1946" y="116"/>
                      </a:lnTo>
                      <a:lnTo>
                        <a:pt x="1947" y="112"/>
                      </a:lnTo>
                      <a:lnTo>
                        <a:pt x="1949" y="109"/>
                      </a:lnTo>
                      <a:lnTo>
                        <a:pt x="1951" y="109"/>
                      </a:lnTo>
                      <a:lnTo>
                        <a:pt x="1953" y="110"/>
                      </a:lnTo>
                      <a:lnTo>
                        <a:pt x="1954" y="114"/>
                      </a:lnTo>
                      <a:lnTo>
                        <a:pt x="1956" y="119"/>
                      </a:lnTo>
                      <a:lnTo>
                        <a:pt x="1958" y="124"/>
                      </a:lnTo>
                      <a:lnTo>
                        <a:pt x="1959" y="130"/>
                      </a:lnTo>
                      <a:lnTo>
                        <a:pt x="1961" y="135"/>
                      </a:lnTo>
                      <a:lnTo>
                        <a:pt x="1963" y="138"/>
                      </a:lnTo>
                      <a:lnTo>
                        <a:pt x="1964" y="140"/>
                      </a:lnTo>
                      <a:lnTo>
                        <a:pt x="1966" y="140"/>
                      </a:lnTo>
                      <a:lnTo>
                        <a:pt x="1968" y="139"/>
                      </a:lnTo>
                      <a:lnTo>
                        <a:pt x="1970" y="137"/>
                      </a:lnTo>
                      <a:lnTo>
                        <a:pt x="1971" y="135"/>
                      </a:lnTo>
                      <a:lnTo>
                        <a:pt x="1973" y="134"/>
                      </a:lnTo>
                      <a:lnTo>
                        <a:pt x="1975" y="134"/>
                      </a:lnTo>
                      <a:lnTo>
                        <a:pt x="1976" y="135"/>
                      </a:lnTo>
                      <a:lnTo>
                        <a:pt x="1978" y="138"/>
                      </a:lnTo>
                      <a:lnTo>
                        <a:pt x="1980" y="141"/>
                      </a:lnTo>
                      <a:lnTo>
                        <a:pt x="1982" y="145"/>
                      </a:lnTo>
                      <a:lnTo>
                        <a:pt x="1983" y="148"/>
                      </a:lnTo>
                      <a:lnTo>
                        <a:pt x="1985" y="152"/>
                      </a:lnTo>
                      <a:lnTo>
                        <a:pt x="1987" y="155"/>
                      </a:lnTo>
                      <a:lnTo>
                        <a:pt x="1988" y="158"/>
                      </a:lnTo>
                      <a:lnTo>
                        <a:pt x="1990" y="161"/>
                      </a:lnTo>
                      <a:lnTo>
                        <a:pt x="1992" y="164"/>
                      </a:lnTo>
                      <a:lnTo>
                        <a:pt x="1994" y="167"/>
                      </a:lnTo>
                      <a:lnTo>
                        <a:pt x="1995" y="170"/>
                      </a:lnTo>
                      <a:lnTo>
                        <a:pt x="1997" y="173"/>
                      </a:lnTo>
                      <a:lnTo>
                        <a:pt x="1999" y="176"/>
                      </a:lnTo>
                      <a:lnTo>
                        <a:pt x="2000" y="178"/>
                      </a:lnTo>
                      <a:lnTo>
                        <a:pt x="2002" y="179"/>
                      </a:lnTo>
                      <a:lnTo>
                        <a:pt x="2004" y="179"/>
                      </a:lnTo>
                      <a:lnTo>
                        <a:pt x="2006" y="176"/>
                      </a:lnTo>
                      <a:lnTo>
                        <a:pt x="2007" y="173"/>
                      </a:lnTo>
                      <a:lnTo>
                        <a:pt x="2009" y="168"/>
                      </a:lnTo>
                      <a:lnTo>
                        <a:pt x="2010" y="164"/>
                      </a:lnTo>
                      <a:lnTo>
                        <a:pt x="2012" y="161"/>
                      </a:lnTo>
                      <a:lnTo>
                        <a:pt x="2014" y="160"/>
                      </a:lnTo>
                      <a:lnTo>
                        <a:pt x="2016" y="163"/>
                      </a:lnTo>
                      <a:lnTo>
                        <a:pt x="2018" y="168"/>
                      </a:lnTo>
                      <a:lnTo>
                        <a:pt x="2019" y="176"/>
                      </a:lnTo>
                      <a:lnTo>
                        <a:pt x="2021" y="186"/>
                      </a:lnTo>
                      <a:lnTo>
                        <a:pt x="2022" y="198"/>
                      </a:lnTo>
                      <a:lnTo>
                        <a:pt x="2024" y="209"/>
                      </a:lnTo>
                      <a:lnTo>
                        <a:pt x="2026" y="219"/>
                      </a:lnTo>
                      <a:lnTo>
                        <a:pt x="2028" y="227"/>
                      </a:lnTo>
                      <a:lnTo>
                        <a:pt x="2029" y="232"/>
                      </a:lnTo>
                      <a:lnTo>
                        <a:pt x="2031" y="236"/>
                      </a:lnTo>
                      <a:lnTo>
                        <a:pt x="2033" y="238"/>
                      </a:lnTo>
                      <a:lnTo>
                        <a:pt x="2034" y="238"/>
                      </a:lnTo>
                      <a:lnTo>
                        <a:pt x="2036" y="238"/>
                      </a:lnTo>
                      <a:lnTo>
                        <a:pt x="2038" y="239"/>
                      </a:lnTo>
                      <a:lnTo>
                        <a:pt x="2040" y="240"/>
                      </a:lnTo>
                      <a:lnTo>
                        <a:pt x="2041" y="243"/>
                      </a:lnTo>
                      <a:lnTo>
                        <a:pt x="2043" y="245"/>
                      </a:lnTo>
                      <a:lnTo>
                        <a:pt x="2045" y="247"/>
                      </a:lnTo>
                      <a:lnTo>
                        <a:pt x="2046" y="249"/>
                      </a:lnTo>
                      <a:lnTo>
                        <a:pt x="2048" y="249"/>
                      </a:lnTo>
                      <a:lnTo>
                        <a:pt x="2050" y="247"/>
                      </a:lnTo>
                      <a:lnTo>
                        <a:pt x="2052" y="241"/>
                      </a:lnTo>
                      <a:lnTo>
                        <a:pt x="2053" y="234"/>
                      </a:lnTo>
                      <a:lnTo>
                        <a:pt x="2055" y="225"/>
                      </a:lnTo>
                      <a:lnTo>
                        <a:pt x="2057" y="214"/>
                      </a:lnTo>
                      <a:lnTo>
                        <a:pt x="2058" y="204"/>
                      </a:lnTo>
                      <a:lnTo>
                        <a:pt x="2060" y="194"/>
                      </a:lnTo>
                      <a:lnTo>
                        <a:pt x="2062" y="187"/>
                      </a:lnTo>
                      <a:lnTo>
                        <a:pt x="2064" y="182"/>
                      </a:lnTo>
                      <a:lnTo>
                        <a:pt x="2065" y="178"/>
                      </a:lnTo>
                      <a:lnTo>
                        <a:pt x="2067" y="177"/>
                      </a:lnTo>
                      <a:lnTo>
                        <a:pt x="2069" y="175"/>
                      </a:lnTo>
                      <a:lnTo>
                        <a:pt x="2070" y="174"/>
                      </a:lnTo>
                      <a:lnTo>
                        <a:pt x="2072" y="171"/>
                      </a:lnTo>
                      <a:lnTo>
                        <a:pt x="2074" y="168"/>
                      </a:lnTo>
                      <a:lnTo>
                        <a:pt x="2076" y="163"/>
                      </a:lnTo>
                      <a:lnTo>
                        <a:pt x="2077" y="158"/>
                      </a:lnTo>
                      <a:lnTo>
                        <a:pt x="2079" y="156"/>
                      </a:lnTo>
                      <a:lnTo>
                        <a:pt x="2081" y="155"/>
                      </a:lnTo>
                      <a:lnTo>
                        <a:pt x="2082" y="159"/>
                      </a:lnTo>
                      <a:lnTo>
                        <a:pt x="2084" y="165"/>
                      </a:lnTo>
                      <a:lnTo>
                        <a:pt x="2086" y="175"/>
                      </a:lnTo>
                      <a:lnTo>
                        <a:pt x="2088" y="186"/>
                      </a:lnTo>
                      <a:lnTo>
                        <a:pt x="2089" y="196"/>
                      </a:lnTo>
                      <a:lnTo>
                        <a:pt x="2091" y="203"/>
                      </a:lnTo>
                      <a:lnTo>
                        <a:pt x="2093" y="206"/>
                      </a:lnTo>
                      <a:lnTo>
                        <a:pt x="2094" y="204"/>
                      </a:lnTo>
                      <a:lnTo>
                        <a:pt x="2096" y="197"/>
                      </a:lnTo>
                      <a:lnTo>
                        <a:pt x="2098" y="188"/>
                      </a:lnTo>
                      <a:lnTo>
                        <a:pt x="2100" y="179"/>
                      </a:lnTo>
                      <a:lnTo>
                        <a:pt x="2101" y="172"/>
                      </a:lnTo>
                      <a:lnTo>
                        <a:pt x="2103" y="169"/>
                      </a:lnTo>
                      <a:lnTo>
                        <a:pt x="2105" y="170"/>
                      </a:lnTo>
                      <a:lnTo>
                        <a:pt x="2106" y="176"/>
                      </a:lnTo>
                      <a:lnTo>
                        <a:pt x="2108" y="185"/>
                      </a:lnTo>
                      <a:lnTo>
                        <a:pt x="2110" y="194"/>
                      </a:lnTo>
                      <a:lnTo>
                        <a:pt x="2112" y="200"/>
                      </a:lnTo>
                      <a:lnTo>
                        <a:pt x="2113" y="202"/>
                      </a:lnTo>
                      <a:lnTo>
                        <a:pt x="2115" y="199"/>
                      </a:lnTo>
                      <a:lnTo>
                        <a:pt x="2117" y="190"/>
                      </a:lnTo>
                      <a:lnTo>
                        <a:pt x="2118" y="177"/>
                      </a:lnTo>
                      <a:lnTo>
                        <a:pt x="2120" y="162"/>
                      </a:lnTo>
                      <a:lnTo>
                        <a:pt x="2122" y="149"/>
                      </a:lnTo>
                      <a:lnTo>
                        <a:pt x="2124" y="139"/>
                      </a:lnTo>
                      <a:lnTo>
                        <a:pt x="2125" y="136"/>
                      </a:lnTo>
                      <a:lnTo>
                        <a:pt x="2127" y="138"/>
                      </a:lnTo>
                      <a:lnTo>
                        <a:pt x="2129" y="147"/>
                      </a:lnTo>
                      <a:lnTo>
                        <a:pt x="2130" y="158"/>
                      </a:lnTo>
                      <a:lnTo>
                        <a:pt x="2132" y="171"/>
                      </a:lnTo>
                      <a:lnTo>
                        <a:pt x="2134" y="183"/>
                      </a:lnTo>
                      <a:lnTo>
                        <a:pt x="2136" y="191"/>
                      </a:lnTo>
                      <a:lnTo>
                        <a:pt x="2137" y="195"/>
                      </a:lnTo>
                      <a:lnTo>
                        <a:pt x="2139" y="194"/>
                      </a:lnTo>
                      <a:lnTo>
                        <a:pt x="2141" y="189"/>
                      </a:lnTo>
                      <a:lnTo>
                        <a:pt x="2142" y="181"/>
                      </a:lnTo>
                      <a:lnTo>
                        <a:pt x="2144" y="173"/>
                      </a:lnTo>
                      <a:lnTo>
                        <a:pt x="2146" y="165"/>
                      </a:lnTo>
                      <a:lnTo>
                        <a:pt x="2148" y="160"/>
                      </a:lnTo>
                      <a:lnTo>
                        <a:pt x="2149" y="156"/>
                      </a:lnTo>
                      <a:lnTo>
                        <a:pt x="2151" y="155"/>
                      </a:lnTo>
                      <a:lnTo>
                        <a:pt x="2153" y="155"/>
                      </a:lnTo>
                      <a:lnTo>
                        <a:pt x="2154" y="157"/>
                      </a:lnTo>
                      <a:lnTo>
                        <a:pt x="2156" y="158"/>
                      </a:lnTo>
                      <a:lnTo>
                        <a:pt x="2158" y="160"/>
                      </a:lnTo>
                      <a:lnTo>
                        <a:pt x="2160" y="162"/>
                      </a:lnTo>
                      <a:lnTo>
                        <a:pt x="2161" y="164"/>
                      </a:lnTo>
                      <a:lnTo>
                        <a:pt x="2163" y="166"/>
                      </a:lnTo>
                      <a:lnTo>
                        <a:pt x="2164" y="169"/>
                      </a:lnTo>
                      <a:lnTo>
                        <a:pt x="2166" y="171"/>
                      </a:lnTo>
                      <a:lnTo>
                        <a:pt x="2168" y="174"/>
                      </a:lnTo>
                      <a:lnTo>
                        <a:pt x="2170" y="176"/>
                      </a:lnTo>
                      <a:lnTo>
                        <a:pt x="2171" y="177"/>
                      </a:lnTo>
                      <a:lnTo>
                        <a:pt x="2173" y="178"/>
                      </a:lnTo>
                      <a:lnTo>
                        <a:pt x="2175" y="178"/>
                      </a:lnTo>
                      <a:lnTo>
                        <a:pt x="2176" y="177"/>
                      </a:lnTo>
                      <a:lnTo>
                        <a:pt x="2178" y="176"/>
                      </a:lnTo>
                      <a:lnTo>
                        <a:pt x="2180" y="175"/>
                      </a:lnTo>
                      <a:lnTo>
                        <a:pt x="2182" y="175"/>
                      </a:lnTo>
                      <a:lnTo>
                        <a:pt x="2183" y="175"/>
                      </a:lnTo>
                      <a:lnTo>
                        <a:pt x="2185" y="177"/>
                      </a:lnTo>
                      <a:lnTo>
                        <a:pt x="2187" y="179"/>
                      </a:lnTo>
                      <a:lnTo>
                        <a:pt x="2188" y="182"/>
                      </a:lnTo>
                      <a:lnTo>
                        <a:pt x="2190" y="184"/>
                      </a:lnTo>
                      <a:lnTo>
                        <a:pt x="2192" y="185"/>
                      </a:lnTo>
                      <a:lnTo>
                        <a:pt x="2194" y="187"/>
                      </a:lnTo>
                      <a:lnTo>
                        <a:pt x="2195" y="187"/>
                      </a:lnTo>
                      <a:lnTo>
                        <a:pt x="2197" y="188"/>
                      </a:lnTo>
                      <a:lnTo>
                        <a:pt x="2199" y="188"/>
                      </a:lnTo>
                      <a:lnTo>
                        <a:pt x="2200" y="190"/>
                      </a:lnTo>
                      <a:lnTo>
                        <a:pt x="2202" y="191"/>
                      </a:lnTo>
                      <a:lnTo>
                        <a:pt x="2204" y="193"/>
                      </a:lnTo>
                      <a:lnTo>
                        <a:pt x="2206" y="195"/>
                      </a:lnTo>
                      <a:lnTo>
                        <a:pt x="2207" y="195"/>
                      </a:lnTo>
                      <a:lnTo>
                        <a:pt x="2209" y="195"/>
                      </a:lnTo>
                      <a:lnTo>
                        <a:pt x="2211" y="194"/>
                      </a:lnTo>
                      <a:lnTo>
                        <a:pt x="2212" y="190"/>
                      </a:lnTo>
                      <a:lnTo>
                        <a:pt x="2214" y="187"/>
                      </a:lnTo>
                      <a:lnTo>
                        <a:pt x="2216" y="182"/>
                      </a:lnTo>
                      <a:lnTo>
                        <a:pt x="2217" y="178"/>
                      </a:lnTo>
                      <a:lnTo>
                        <a:pt x="2219" y="174"/>
                      </a:lnTo>
                      <a:lnTo>
                        <a:pt x="2221" y="172"/>
                      </a:lnTo>
                      <a:lnTo>
                        <a:pt x="2223" y="171"/>
                      </a:lnTo>
                      <a:lnTo>
                        <a:pt x="2224" y="170"/>
                      </a:lnTo>
                      <a:lnTo>
                        <a:pt x="2226" y="171"/>
                      </a:lnTo>
                      <a:lnTo>
                        <a:pt x="2228" y="171"/>
                      </a:lnTo>
                      <a:lnTo>
                        <a:pt x="2229" y="172"/>
                      </a:lnTo>
                      <a:lnTo>
                        <a:pt x="2231" y="172"/>
                      </a:lnTo>
                      <a:lnTo>
                        <a:pt x="2233" y="172"/>
                      </a:lnTo>
                      <a:lnTo>
                        <a:pt x="2235" y="172"/>
                      </a:lnTo>
                      <a:lnTo>
                        <a:pt x="2236" y="172"/>
                      </a:lnTo>
                      <a:lnTo>
                        <a:pt x="2238" y="172"/>
                      </a:lnTo>
                      <a:lnTo>
                        <a:pt x="2240" y="173"/>
                      </a:lnTo>
                      <a:lnTo>
                        <a:pt x="2241" y="175"/>
                      </a:lnTo>
                      <a:lnTo>
                        <a:pt x="2243" y="176"/>
                      </a:lnTo>
                      <a:lnTo>
                        <a:pt x="2245" y="177"/>
                      </a:lnTo>
                      <a:lnTo>
                        <a:pt x="2247" y="177"/>
                      </a:lnTo>
                      <a:lnTo>
                        <a:pt x="2248" y="177"/>
                      </a:lnTo>
                      <a:lnTo>
                        <a:pt x="2250" y="175"/>
                      </a:lnTo>
                      <a:lnTo>
                        <a:pt x="2252" y="173"/>
                      </a:lnTo>
                      <a:lnTo>
                        <a:pt x="2253" y="171"/>
                      </a:lnTo>
                      <a:lnTo>
                        <a:pt x="2255" y="169"/>
                      </a:lnTo>
                      <a:lnTo>
                        <a:pt x="2257" y="168"/>
                      </a:lnTo>
                      <a:lnTo>
                        <a:pt x="2259" y="168"/>
                      </a:lnTo>
                      <a:lnTo>
                        <a:pt x="2260" y="170"/>
                      </a:lnTo>
                      <a:lnTo>
                        <a:pt x="2262" y="174"/>
                      </a:lnTo>
                      <a:lnTo>
                        <a:pt x="2264" y="179"/>
                      </a:lnTo>
                      <a:lnTo>
                        <a:pt x="2265" y="185"/>
                      </a:lnTo>
                      <a:lnTo>
                        <a:pt x="2267" y="191"/>
                      </a:lnTo>
                      <a:lnTo>
                        <a:pt x="2269" y="197"/>
                      </a:lnTo>
                      <a:lnTo>
                        <a:pt x="2271" y="202"/>
                      </a:lnTo>
                      <a:lnTo>
                        <a:pt x="2272" y="205"/>
                      </a:lnTo>
                      <a:lnTo>
                        <a:pt x="2274" y="207"/>
                      </a:lnTo>
                      <a:lnTo>
                        <a:pt x="2276" y="207"/>
                      </a:lnTo>
                      <a:lnTo>
                        <a:pt x="2277" y="206"/>
                      </a:lnTo>
                      <a:lnTo>
                        <a:pt x="2279" y="206"/>
                      </a:lnTo>
                      <a:lnTo>
                        <a:pt x="2281" y="205"/>
                      </a:lnTo>
                      <a:lnTo>
                        <a:pt x="2283" y="206"/>
                      </a:lnTo>
                      <a:lnTo>
                        <a:pt x="2284" y="207"/>
                      </a:lnTo>
                      <a:lnTo>
                        <a:pt x="2286" y="209"/>
                      </a:lnTo>
                      <a:lnTo>
                        <a:pt x="2288" y="212"/>
                      </a:lnTo>
                      <a:lnTo>
                        <a:pt x="2289" y="213"/>
                      </a:lnTo>
                      <a:lnTo>
                        <a:pt x="2291" y="214"/>
                      </a:lnTo>
                      <a:lnTo>
                        <a:pt x="2293" y="212"/>
                      </a:lnTo>
                      <a:lnTo>
                        <a:pt x="2295" y="209"/>
                      </a:lnTo>
                      <a:lnTo>
                        <a:pt x="2296" y="203"/>
                      </a:lnTo>
                      <a:lnTo>
                        <a:pt x="2298" y="196"/>
                      </a:lnTo>
                      <a:lnTo>
                        <a:pt x="2299" y="189"/>
                      </a:lnTo>
                      <a:lnTo>
                        <a:pt x="2301" y="182"/>
                      </a:lnTo>
                      <a:lnTo>
                        <a:pt x="2303" y="178"/>
                      </a:lnTo>
                      <a:lnTo>
                        <a:pt x="2305" y="176"/>
                      </a:lnTo>
                      <a:lnTo>
                        <a:pt x="2307" y="178"/>
                      </a:lnTo>
                      <a:lnTo>
                        <a:pt x="2308" y="182"/>
                      </a:lnTo>
                      <a:lnTo>
                        <a:pt x="2310" y="189"/>
                      </a:lnTo>
                      <a:lnTo>
                        <a:pt x="2311" y="196"/>
                      </a:lnTo>
                      <a:lnTo>
                        <a:pt x="2313" y="204"/>
                      </a:lnTo>
                      <a:lnTo>
                        <a:pt x="2315" y="210"/>
                      </a:lnTo>
                      <a:lnTo>
                        <a:pt x="2317" y="214"/>
                      </a:lnTo>
                      <a:lnTo>
                        <a:pt x="2319" y="215"/>
                      </a:lnTo>
                      <a:lnTo>
                        <a:pt x="2320" y="214"/>
                      </a:lnTo>
                      <a:lnTo>
                        <a:pt x="2322" y="212"/>
                      </a:lnTo>
                      <a:lnTo>
                        <a:pt x="2323" y="208"/>
                      </a:lnTo>
                      <a:lnTo>
                        <a:pt x="2325" y="206"/>
                      </a:lnTo>
                      <a:lnTo>
                        <a:pt x="2327" y="203"/>
                      </a:lnTo>
                      <a:lnTo>
                        <a:pt x="2329" y="203"/>
                      </a:lnTo>
                      <a:lnTo>
                        <a:pt x="2331" y="203"/>
                      </a:lnTo>
                      <a:lnTo>
                        <a:pt x="2332" y="206"/>
                      </a:lnTo>
                      <a:lnTo>
                        <a:pt x="2334" y="208"/>
                      </a:lnTo>
                      <a:lnTo>
                        <a:pt x="2335" y="211"/>
                      </a:lnTo>
                      <a:lnTo>
                        <a:pt x="2337" y="213"/>
                      </a:lnTo>
                      <a:lnTo>
                        <a:pt x="2339" y="214"/>
                      </a:lnTo>
                      <a:lnTo>
                        <a:pt x="2341" y="214"/>
                      </a:lnTo>
                      <a:lnTo>
                        <a:pt x="2342" y="212"/>
                      </a:lnTo>
                      <a:lnTo>
                        <a:pt x="2344" y="209"/>
                      </a:lnTo>
                      <a:lnTo>
                        <a:pt x="2346" y="205"/>
                      </a:lnTo>
                      <a:lnTo>
                        <a:pt x="2347" y="200"/>
                      </a:lnTo>
                      <a:lnTo>
                        <a:pt x="2349" y="195"/>
                      </a:lnTo>
                      <a:lnTo>
                        <a:pt x="2351" y="191"/>
                      </a:lnTo>
                      <a:lnTo>
                        <a:pt x="2353" y="187"/>
                      </a:lnTo>
                      <a:lnTo>
                        <a:pt x="2354" y="184"/>
                      </a:lnTo>
                      <a:lnTo>
                        <a:pt x="2356" y="182"/>
                      </a:lnTo>
                      <a:lnTo>
                        <a:pt x="2358" y="180"/>
                      </a:lnTo>
                      <a:lnTo>
                        <a:pt x="2359" y="179"/>
                      </a:lnTo>
                      <a:lnTo>
                        <a:pt x="2361" y="178"/>
                      </a:lnTo>
                      <a:lnTo>
                        <a:pt x="2363" y="178"/>
                      </a:lnTo>
                      <a:lnTo>
                        <a:pt x="2365" y="178"/>
                      </a:lnTo>
                      <a:lnTo>
                        <a:pt x="2366" y="178"/>
                      </a:lnTo>
                      <a:lnTo>
                        <a:pt x="2368" y="177"/>
                      </a:lnTo>
                      <a:lnTo>
                        <a:pt x="2370" y="177"/>
                      </a:lnTo>
                      <a:lnTo>
                        <a:pt x="2371" y="177"/>
                      </a:lnTo>
                      <a:lnTo>
                        <a:pt x="2373" y="176"/>
                      </a:lnTo>
                      <a:lnTo>
                        <a:pt x="2375" y="175"/>
                      </a:lnTo>
                      <a:lnTo>
                        <a:pt x="2377" y="174"/>
                      </a:lnTo>
                      <a:lnTo>
                        <a:pt x="2378" y="172"/>
                      </a:lnTo>
                      <a:lnTo>
                        <a:pt x="2380" y="170"/>
                      </a:lnTo>
                      <a:lnTo>
                        <a:pt x="2382" y="167"/>
                      </a:lnTo>
                      <a:lnTo>
                        <a:pt x="2383" y="164"/>
                      </a:lnTo>
                      <a:lnTo>
                        <a:pt x="2385" y="163"/>
                      </a:lnTo>
                      <a:lnTo>
                        <a:pt x="2387" y="162"/>
                      </a:lnTo>
                      <a:lnTo>
                        <a:pt x="2389" y="162"/>
                      </a:lnTo>
                      <a:lnTo>
                        <a:pt x="2390" y="163"/>
                      </a:lnTo>
                      <a:lnTo>
                        <a:pt x="2392" y="165"/>
                      </a:lnTo>
                      <a:lnTo>
                        <a:pt x="2394" y="167"/>
                      </a:lnTo>
                      <a:lnTo>
                        <a:pt x="2395" y="169"/>
                      </a:lnTo>
                      <a:lnTo>
                        <a:pt x="2397" y="171"/>
                      </a:lnTo>
                      <a:lnTo>
                        <a:pt x="2399" y="172"/>
                      </a:lnTo>
                      <a:lnTo>
                        <a:pt x="2401" y="172"/>
                      </a:lnTo>
                      <a:lnTo>
                        <a:pt x="2402" y="172"/>
                      </a:lnTo>
                      <a:lnTo>
                        <a:pt x="2404" y="172"/>
                      </a:lnTo>
                      <a:lnTo>
                        <a:pt x="2406" y="173"/>
                      </a:lnTo>
                      <a:lnTo>
                        <a:pt x="2407" y="175"/>
                      </a:lnTo>
                      <a:lnTo>
                        <a:pt x="2409" y="177"/>
                      </a:lnTo>
                      <a:lnTo>
                        <a:pt x="2411" y="179"/>
                      </a:lnTo>
                      <a:lnTo>
                        <a:pt x="2413" y="180"/>
                      </a:lnTo>
                      <a:lnTo>
                        <a:pt x="2414" y="179"/>
                      </a:lnTo>
                      <a:lnTo>
                        <a:pt x="2416" y="177"/>
                      </a:lnTo>
                      <a:lnTo>
                        <a:pt x="2418" y="173"/>
                      </a:lnTo>
                      <a:lnTo>
                        <a:pt x="2419" y="168"/>
                      </a:lnTo>
                      <a:lnTo>
                        <a:pt x="2421" y="163"/>
                      </a:lnTo>
                      <a:lnTo>
                        <a:pt x="2423" y="160"/>
                      </a:lnTo>
                      <a:lnTo>
                        <a:pt x="2424" y="159"/>
                      </a:lnTo>
                      <a:lnTo>
                        <a:pt x="2426" y="162"/>
                      </a:lnTo>
                      <a:lnTo>
                        <a:pt x="2428" y="168"/>
                      </a:lnTo>
                      <a:lnTo>
                        <a:pt x="2430" y="176"/>
                      </a:lnTo>
                      <a:lnTo>
                        <a:pt x="2431" y="185"/>
                      </a:lnTo>
                      <a:lnTo>
                        <a:pt x="2433" y="192"/>
                      </a:lnTo>
                      <a:lnTo>
                        <a:pt x="2435" y="196"/>
                      </a:lnTo>
                      <a:lnTo>
                        <a:pt x="2436" y="196"/>
                      </a:lnTo>
                      <a:lnTo>
                        <a:pt x="2438" y="191"/>
                      </a:lnTo>
                      <a:lnTo>
                        <a:pt x="2440" y="183"/>
                      </a:lnTo>
                      <a:lnTo>
                        <a:pt x="2442" y="172"/>
                      </a:lnTo>
                      <a:lnTo>
                        <a:pt x="2443" y="162"/>
                      </a:lnTo>
                      <a:lnTo>
                        <a:pt x="2445" y="153"/>
                      </a:lnTo>
                      <a:lnTo>
                        <a:pt x="2447" y="149"/>
                      </a:lnTo>
                      <a:lnTo>
                        <a:pt x="2448" y="148"/>
                      </a:lnTo>
                      <a:lnTo>
                        <a:pt x="2450" y="152"/>
                      </a:lnTo>
                      <a:lnTo>
                        <a:pt x="2452" y="159"/>
                      </a:lnTo>
                      <a:lnTo>
                        <a:pt x="2454" y="167"/>
                      </a:lnTo>
                      <a:lnTo>
                        <a:pt x="2455" y="175"/>
                      </a:lnTo>
                      <a:lnTo>
                        <a:pt x="2457" y="181"/>
                      </a:lnTo>
                      <a:lnTo>
                        <a:pt x="2458" y="184"/>
                      </a:lnTo>
                      <a:lnTo>
                        <a:pt x="2460" y="186"/>
                      </a:lnTo>
                      <a:lnTo>
                        <a:pt x="2462" y="185"/>
                      </a:lnTo>
                      <a:lnTo>
                        <a:pt x="2464" y="184"/>
                      </a:lnTo>
                      <a:lnTo>
                        <a:pt x="2465" y="182"/>
                      </a:lnTo>
                      <a:lnTo>
                        <a:pt x="2467" y="181"/>
                      </a:lnTo>
                      <a:lnTo>
                        <a:pt x="2469" y="179"/>
                      </a:lnTo>
                      <a:lnTo>
                        <a:pt x="2470" y="178"/>
                      </a:lnTo>
                      <a:lnTo>
                        <a:pt x="2472" y="176"/>
                      </a:lnTo>
                      <a:lnTo>
                        <a:pt x="2474" y="173"/>
                      </a:lnTo>
                      <a:lnTo>
                        <a:pt x="2476" y="169"/>
                      </a:lnTo>
                      <a:lnTo>
                        <a:pt x="2477" y="163"/>
                      </a:lnTo>
                      <a:lnTo>
                        <a:pt x="2479" y="157"/>
                      </a:lnTo>
                      <a:lnTo>
                        <a:pt x="2481" y="151"/>
                      </a:lnTo>
                      <a:lnTo>
                        <a:pt x="2482" y="147"/>
                      </a:lnTo>
                      <a:lnTo>
                        <a:pt x="2484" y="146"/>
                      </a:lnTo>
                      <a:lnTo>
                        <a:pt x="2486" y="149"/>
                      </a:lnTo>
                      <a:lnTo>
                        <a:pt x="2488" y="154"/>
                      </a:lnTo>
                      <a:lnTo>
                        <a:pt x="2489" y="160"/>
                      </a:lnTo>
                      <a:lnTo>
                        <a:pt x="2491" y="168"/>
                      </a:lnTo>
                      <a:lnTo>
                        <a:pt x="2493" y="173"/>
                      </a:lnTo>
                      <a:lnTo>
                        <a:pt x="2494" y="177"/>
                      </a:lnTo>
                      <a:lnTo>
                        <a:pt x="2496" y="177"/>
                      </a:lnTo>
                      <a:lnTo>
                        <a:pt x="2498" y="174"/>
                      </a:lnTo>
                      <a:lnTo>
                        <a:pt x="2500" y="169"/>
                      </a:lnTo>
                      <a:lnTo>
                        <a:pt x="2501" y="163"/>
                      </a:lnTo>
                      <a:lnTo>
                        <a:pt x="2503" y="157"/>
                      </a:lnTo>
                      <a:lnTo>
                        <a:pt x="2505" y="152"/>
                      </a:lnTo>
                      <a:lnTo>
                        <a:pt x="2506" y="150"/>
                      </a:lnTo>
                      <a:lnTo>
                        <a:pt x="2508" y="149"/>
                      </a:lnTo>
                      <a:lnTo>
                        <a:pt x="2510" y="151"/>
                      </a:lnTo>
                      <a:lnTo>
                        <a:pt x="2512" y="152"/>
                      </a:lnTo>
                      <a:lnTo>
                        <a:pt x="2513" y="154"/>
                      </a:lnTo>
                      <a:lnTo>
                        <a:pt x="2515" y="153"/>
                      </a:lnTo>
                      <a:lnTo>
                        <a:pt x="2517" y="151"/>
                      </a:lnTo>
                      <a:lnTo>
                        <a:pt x="2518" y="147"/>
                      </a:lnTo>
                      <a:lnTo>
                        <a:pt x="2520" y="141"/>
                      </a:lnTo>
                      <a:lnTo>
                        <a:pt x="2522" y="136"/>
                      </a:lnTo>
                      <a:lnTo>
                        <a:pt x="2524" y="131"/>
                      </a:lnTo>
                      <a:lnTo>
                        <a:pt x="2525" y="127"/>
                      </a:lnTo>
                      <a:lnTo>
                        <a:pt x="2527" y="126"/>
                      </a:lnTo>
                      <a:lnTo>
                        <a:pt x="2529" y="127"/>
                      </a:lnTo>
                      <a:lnTo>
                        <a:pt x="2530" y="129"/>
                      </a:lnTo>
                      <a:lnTo>
                        <a:pt x="2532" y="132"/>
                      </a:lnTo>
                      <a:lnTo>
                        <a:pt x="2534" y="135"/>
                      </a:lnTo>
                      <a:lnTo>
                        <a:pt x="2536" y="137"/>
                      </a:lnTo>
                      <a:lnTo>
                        <a:pt x="2537" y="138"/>
                      </a:lnTo>
                      <a:lnTo>
                        <a:pt x="2539" y="137"/>
                      </a:lnTo>
                      <a:lnTo>
                        <a:pt x="2541" y="137"/>
                      </a:lnTo>
                      <a:lnTo>
                        <a:pt x="2542" y="137"/>
                      </a:lnTo>
                      <a:lnTo>
                        <a:pt x="2544" y="137"/>
                      </a:lnTo>
                      <a:lnTo>
                        <a:pt x="2546" y="138"/>
                      </a:lnTo>
                      <a:lnTo>
                        <a:pt x="2548" y="140"/>
                      </a:lnTo>
                      <a:lnTo>
                        <a:pt x="2549" y="142"/>
                      </a:lnTo>
                      <a:lnTo>
                        <a:pt x="2551" y="145"/>
                      </a:lnTo>
                      <a:lnTo>
                        <a:pt x="2553" y="147"/>
                      </a:lnTo>
                      <a:lnTo>
                        <a:pt x="2554" y="147"/>
                      </a:lnTo>
                      <a:lnTo>
                        <a:pt x="2556" y="147"/>
                      </a:lnTo>
                      <a:lnTo>
                        <a:pt x="2558" y="145"/>
                      </a:lnTo>
                      <a:lnTo>
                        <a:pt x="2560" y="144"/>
                      </a:lnTo>
                      <a:lnTo>
                        <a:pt x="2561" y="142"/>
                      </a:lnTo>
                      <a:lnTo>
                        <a:pt x="2563" y="141"/>
                      </a:lnTo>
                      <a:lnTo>
                        <a:pt x="2565" y="141"/>
                      </a:lnTo>
                      <a:lnTo>
                        <a:pt x="2566" y="142"/>
                      </a:lnTo>
                      <a:lnTo>
                        <a:pt x="2568" y="143"/>
                      </a:lnTo>
                      <a:lnTo>
                        <a:pt x="2570" y="145"/>
                      </a:lnTo>
                      <a:lnTo>
                        <a:pt x="2572" y="146"/>
                      </a:lnTo>
                      <a:lnTo>
                        <a:pt x="2573" y="146"/>
                      </a:lnTo>
                      <a:lnTo>
                        <a:pt x="2575" y="146"/>
                      </a:lnTo>
                      <a:lnTo>
                        <a:pt x="2577" y="146"/>
                      </a:lnTo>
                      <a:lnTo>
                        <a:pt x="2578" y="145"/>
                      </a:lnTo>
                      <a:lnTo>
                        <a:pt x="2580" y="144"/>
                      </a:lnTo>
                      <a:lnTo>
                        <a:pt x="2582" y="144"/>
                      </a:lnTo>
                      <a:lnTo>
                        <a:pt x="2584" y="143"/>
                      </a:lnTo>
                      <a:lnTo>
                        <a:pt x="2585" y="144"/>
                      </a:lnTo>
                      <a:lnTo>
                        <a:pt x="2587" y="144"/>
                      </a:lnTo>
                      <a:lnTo>
                        <a:pt x="2589" y="144"/>
                      </a:lnTo>
                      <a:lnTo>
                        <a:pt x="2590" y="144"/>
                      </a:lnTo>
                      <a:lnTo>
                        <a:pt x="2592" y="144"/>
                      </a:lnTo>
                      <a:lnTo>
                        <a:pt x="2594" y="142"/>
                      </a:lnTo>
                      <a:lnTo>
                        <a:pt x="2596" y="140"/>
                      </a:lnTo>
                      <a:lnTo>
                        <a:pt x="2597" y="139"/>
                      </a:lnTo>
                      <a:lnTo>
                        <a:pt x="2599" y="137"/>
                      </a:lnTo>
                      <a:lnTo>
                        <a:pt x="2600" y="135"/>
                      </a:lnTo>
                      <a:lnTo>
                        <a:pt x="2602" y="133"/>
                      </a:lnTo>
                      <a:lnTo>
                        <a:pt x="2604" y="131"/>
                      </a:lnTo>
                      <a:lnTo>
                        <a:pt x="2606" y="129"/>
                      </a:lnTo>
                      <a:lnTo>
                        <a:pt x="2608" y="127"/>
                      </a:lnTo>
                      <a:lnTo>
                        <a:pt x="2609" y="125"/>
                      </a:lnTo>
                      <a:lnTo>
                        <a:pt x="2611" y="123"/>
                      </a:lnTo>
                      <a:lnTo>
                        <a:pt x="2612" y="121"/>
                      </a:lnTo>
                      <a:lnTo>
                        <a:pt x="2614" y="121"/>
                      </a:lnTo>
                      <a:lnTo>
                        <a:pt x="2616" y="122"/>
                      </a:lnTo>
                      <a:lnTo>
                        <a:pt x="2618" y="124"/>
                      </a:lnTo>
                      <a:lnTo>
                        <a:pt x="2620" y="127"/>
                      </a:lnTo>
                      <a:lnTo>
                        <a:pt x="2621" y="132"/>
                      </a:lnTo>
                      <a:lnTo>
                        <a:pt x="2623" y="137"/>
                      </a:lnTo>
                      <a:lnTo>
                        <a:pt x="2624" y="142"/>
                      </a:lnTo>
                      <a:lnTo>
                        <a:pt x="2626" y="147"/>
                      </a:lnTo>
                      <a:lnTo>
                        <a:pt x="2628" y="151"/>
                      </a:lnTo>
                      <a:lnTo>
                        <a:pt x="2630" y="153"/>
                      </a:lnTo>
                      <a:lnTo>
                        <a:pt x="2631" y="155"/>
                      </a:lnTo>
                      <a:lnTo>
                        <a:pt x="2633" y="156"/>
                      </a:lnTo>
                      <a:lnTo>
                        <a:pt x="2635" y="157"/>
                      </a:lnTo>
                      <a:lnTo>
                        <a:pt x="2636" y="157"/>
                      </a:lnTo>
                      <a:lnTo>
                        <a:pt x="2638" y="158"/>
                      </a:lnTo>
                      <a:lnTo>
                        <a:pt x="2640" y="160"/>
                      </a:lnTo>
                      <a:lnTo>
                        <a:pt x="2642" y="162"/>
                      </a:lnTo>
                      <a:lnTo>
                        <a:pt x="2643" y="164"/>
                      </a:lnTo>
                      <a:lnTo>
                        <a:pt x="2645" y="166"/>
                      </a:lnTo>
                      <a:lnTo>
                        <a:pt x="2647" y="169"/>
                      </a:lnTo>
                      <a:lnTo>
                        <a:pt x="2648" y="171"/>
                      </a:lnTo>
                      <a:lnTo>
                        <a:pt x="2650" y="173"/>
                      </a:lnTo>
                      <a:lnTo>
                        <a:pt x="2652" y="176"/>
                      </a:lnTo>
                      <a:lnTo>
                        <a:pt x="2654" y="178"/>
                      </a:lnTo>
                      <a:lnTo>
                        <a:pt x="2655" y="179"/>
                      </a:lnTo>
                      <a:lnTo>
                        <a:pt x="2657" y="181"/>
                      </a:lnTo>
                      <a:lnTo>
                        <a:pt x="2659" y="181"/>
                      </a:lnTo>
                      <a:lnTo>
                        <a:pt x="2660" y="181"/>
                      </a:lnTo>
                      <a:lnTo>
                        <a:pt x="2662" y="178"/>
                      </a:lnTo>
                      <a:lnTo>
                        <a:pt x="2664" y="175"/>
                      </a:lnTo>
                      <a:lnTo>
                        <a:pt x="2665" y="170"/>
                      </a:lnTo>
                      <a:lnTo>
                        <a:pt x="2667" y="164"/>
                      </a:lnTo>
                      <a:lnTo>
                        <a:pt x="2669" y="158"/>
                      </a:lnTo>
                      <a:lnTo>
                        <a:pt x="2671" y="153"/>
                      </a:lnTo>
                      <a:lnTo>
                        <a:pt x="2672" y="148"/>
                      </a:lnTo>
                      <a:lnTo>
                        <a:pt x="2674" y="146"/>
                      </a:lnTo>
                      <a:lnTo>
                        <a:pt x="2676" y="146"/>
                      </a:lnTo>
                      <a:lnTo>
                        <a:pt x="2677" y="148"/>
                      </a:lnTo>
                      <a:lnTo>
                        <a:pt x="2679" y="152"/>
                      </a:lnTo>
                      <a:lnTo>
                        <a:pt x="2681" y="157"/>
                      </a:lnTo>
                      <a:lnTo>
                        <a:pt x="2683" y="162"/>
                      </a:lnTo>
                      <a:lnTo>
                        <a:pt x="2684" y="166"/>
                      </a:lnTo>
                      <a:lnTo>
                        <a:pt x="2686" y="168"/>
                      </a:lnTo>
                      <a:lnTo>
                        <a:pt x="2688" y="168"/>
                      </a:lnTo>
                      <a:lnTo>
                        <a:pt x="2689" y="165"/>
                      </a:lnTo>
                      <a:lnTo>
                        <a:pt x="2691" y="160"/>
                      </a:lnTo>
                      <a:lnTo>
                        <a:pt x="2693" y="155"/>
                      </a:lnTo>
                      <a:lnTo>
                        <a:pt x="2695" y="149"/>
                      </a:lnTo>
                      <a:lnTo>
                        <a:pt x="2696" y="144"/>
                      </a:lnTo>
                      <a:lnTo>
                        <a:pt x="2698" y="141"/>
                      </a:lnTo>
                      <a:lnTo>
                        <a:pt x="2700" y="139"/>
                      </a:lnTo>
                      <a:lnTo>
                        <a:pt x="2701" y="139"/>
                      </a:lnTo>
                      <a:lnTo>
                        <a:pt x="2703" y="141"/>
                      </a:lnTo>
                      <a:lnTo>
                        <a:pt x="2705" y="142"/>
                      </a:lnTo>
                      <a:lnTo>
                        <a:pt x="2707" y="144"/>
                      </a:lnTo>
                      <a:lnTo>
                        <a:pt x="2708" y="144"/>
                      </a:lnTo>
                      <a:lnTo>
                        <a:pt x="2710" y="144"/>
                      </a:lnTo>
                      <a:lnTo>
                        <a:pt x="2712" y="142"/>
                      </a:lnTo>
                      <a:lnTo>
                        <a:pt x="2713" y="140"/>
                      </a:lnTo>
                      <a:lnTo>
                        <a:pt x="2715" y="139"/>
                      </a:lnTo>
                      <a:lnTo>
                        <a:pt x="2717" y="138"/>
                      </a:lnTo>
                      <a:lnTo>
                        <a:pt x="2719" y="139"/>
                      </a:lnTo>
                      <a:lnTo>
                        <a:pt x="2720" y="140"/>
                      </a:lnTo>
                      <a:lnTo>
                        <a:pt x="2722" y="142"/>
                      </a:lnTo>
                      <a:lnTo>
                        <a:pt x="2724" y="145"/>
                      </a:lnTo>
                      <a:lnTo>
                        <a:pt x="2725" y="146"/>
                      </a:lnTo>
                      <a:lnTo>
                        <a:pt x="2727" y="147"/>
                      </a:lnTo>
                      <a:lnTo>
                        <a:pt x="2729" y="147"/>
                      </a:lnTo>
                      <a:lnTo>
                        <a:pt x="2731" y="145"/>
                      </a:lnTo>
                      <a:lnTo>
                        <a:pt x="2732" y="143"/>
                      </a:lnTo>
                      <a:lnTo>
                        <a:pt x="2734" y="141"/>
                      </a:lnTo>
                      <a:lnTo>
                        <a:pt x="2735" y="140"/>
                      </a:lnTo>
                      <a:lnTo>
                        <a:pt x="2737" y="141"/>
                      </a:lnTo>
                      <a:lnTo>
                        <a:pt x="2739" y="143"/>
                      </a:lnTo>
                      <a:lnTo>
                        <a:pt x="2741" y="147"/>
                      </a:lnTo>
                      <a:lnTo>
                        <a:pt x="2743" y="152"/>
                      </a:lnTo>
                      <a:lnTo>
                        <a:pt x="2744" y="157"/>
                      </a:lnTo>
                      <a:lnTo>
                        <a:pt x="2746" y="161"/>
                      </a:lnTo>
                      <a:lnTo>
                        <a:pt x="2747" y="164"/>
                      </a:lnTo>
                      <a:lnTo>
                        <a:pt x="2749" y="165"/>
                      </a:lnTo>
                      <a:lnTo>
                        <a:pt x="2751" y="165"/>
                      </a:lnTo>
                      <a:lnTo>
                        <a:pt x="2753" y="164"/>
                      </a:lnTo>
                      <a:lnTo>
                        <a:pt x="2755" y="162"/>
                      </a:lnTo>
                      <a:lnTo>
                        <a:pt x="2756" y="162"/>
                      </a:lnTo>
                      <a:lnTo>
                        <a:pt x="2758" y="163"/>
                      </a:lnTo>
                      <a:lnTo>
                        <a:pt x="2759" y="167"/>
                      </a:lnTo>
                      <a:lnTo>
                        <a:pt x="2761" y="172"/>
                      </a:lnTo>
                      <a:lnTo>
                        <a:pt x="2763" y="178"/>
                      </a:lnTo>
                      <a:lnTo>
                        <a:pt x="2765" y="184"/>
                      </a:lnTo>
                      <a:lnTo>
                        <a:pt x="2767" y="188"/>
                      </a:lnTo>
                      <a:lnTo>
                        <a:pt x="2768" y="191"/>
                      </a:lnTo>
                      <a:lnTo>
                        <a:pt x="2770" y="191"/>
                      </a:lnTo>
                      <a:lnTo>
                        <a:pt x="2771" y="188"/>
                      </a:lnTo>
                      <a:lnTo>
                        <a:pt x="2773" y="183"/>
                      </a:lnTo>
                      <a:lnTo>
                        <a:pt x="2775" y="177"/>
                      </a:lnTo>
                      <a:lnTo>
                        <a:pt x="2777" y="172"/>
                      </a:lnTo>
                      <a:lnTo>
                        <a:pt x="2778" y="167"/>
                      </a:lnTo>
                      <a:lnTo>
                        <a:pt x="2780" y="165"/>
                      </a:lnTo>
                      <a:lnTo>
                        <a:pt x="2782" y="164"/>
                      </a:lnTo>
                      <a:lnTo>
                        <a:pt x="2783" y="164"/>
                      </a:lnTo>
                      <a:lnTo>
                        <a:pt x="2785" y="166"/>
                      </a:lnTo>
                      <a:lnTo>
                        <a:pt x="2787" y="167"/>
                      </a:lnTo>
                      <a:lnTo>
                        <a:pt x="2789" y="168"/>
                      </a:lnTo>
                      <a:lnTo>
                        <a:pt x="2790" y="168"/>
                      </a:lnTo>
                      <a:lnTo>
                        <a:pt x="2792" y="166"/>
                      </a:lnTo>
                      <a:lnTo>
                        <a:pt x="2794" y="165"/>
                      </a:lnTo>
                      <a:lnTo>
                        <a:pt x="2795" y="163"/>
                      </a:lnTo>
                      <a:lnTo>
                        <a:pt x="2797" y="162"/>
                      </a:lnTo>
                      <a:lnTo>
                        <a:pt x="2799" y="163"/>
                      </a:lnTo>
                      <a:lnTo>
                        <a:pt x="2801" y="164"/>
                      </a:lnTo>
                      <a:lnTo>
                        <a:pt x="2802" y="168"/>
                      </a:lnTo>
                      <a:lnTo>
                        <a:pt x="2804" y="172"/>
                      </a:lnTo>
                      <a:lnTo>
                        <a:pt x="2806" y="178"/>
                      </a:lnTo>
                      <a:lnTo>
                        <a:pt x="2807" y="183"/>
                      </a:lnTo>
                      <a:lnTo>
                        <a:pt x="2809" y="188"/>
                      </a:lnTo>
                      <a:lnTo>
                        <a:pt x="2811" y="193"/>
                      </a:lnTo>
                      <a:lnTo>
                        <a:pt x="2813" y="197"/>
                      </a:lnTo>
                      <a:lnTo>
                        <a:pt x="2814" y="201"/>
                      </a:lnTo>
                      <a:lnTo>
                        <a:pt x="2816" y="204"/>
                      </a:lnTo>
                      <a:lnTo>
                        <a:pt x="2818" y="208"/>
                      </a:lnTo>
                      <a:lnTo>
                        <a:pt x="2819" y="210"/>
                      </a:lnTo>
                      <a:lnTo>
                        <a:pt x="2821" y="210"/>
                      </a:lnTo>
                      <a:lnTo>
                        <a:pt x="2823" y="209"/>
                      </a:lnTo>
                      <a:lnTo>
                        <a:pt x="2825" y="206"/>
                      </a:lnTo>
                      <a:lnTo>
                        <a:pt x="2826" y="201"/>
                      </a:lnTo>
                      <a:lnTo>
                        <a:pt x="2828" y="195"/>
                      </a:lnTo>
                      <a:lnTo>
                        <a:pt x="2830" y="189"/>
                      </a:lnTo>
                      <a:lnTo>
                        <a:pt x="2831" y="183"/>
                      </a:lnTo>
                      <a:lnTo>
                        <a:pt x="2833" y="179"/>
                      </a:lnTo>
                      <a:lnTo>
                        <a:pt x="2835" y="177"/>
                      </a:lnTo>
                      <a:lnTo>
                        <a:pt x="2837" y="177"/>
                      </a:lnTo>
                      <a:lnTo>
                        <a:pt x="2838" y="179"/>
                      </a:lnTo>
                      <a:lnTo>
                        <a:pt x="2840" y="183"/>
                      </a:lnTo>
                      <a:lnTo>
                        <a:pt x="2842" y="187"/>
                      </a:lnTo>
                      <a:lnTo>
                        <a:pt x="2843" y="189"/>
                      </a:lnTo>
                      <a:lnTo>
                        <a:pt x="2845" y="191"/>
                      </a:lnTo>
                      <a:lnTo>
                        <a:pt x="2847" y="191"/>
                      </a:lnTo>
                      <a:lnTo>
                        <a:pt x="2849" y="191"/>
                      </a:lnTo>
                      <a:lnTo>
                        <a:pt x="2850" y="192"/>
                      </a:lnTo>
                      <a:lnTo>
                        <a:pt x="2852" y="193"/>
                      </a:lnTo>
                      <a:lnTo>
                        <a:pt x="2854" y="195"/>
                      </a:lnTo>
                      <a:lnTo>
                        <a:pt x="2855" y="199"/>
                      </a:lnTo>
                      <a:lnTo>
                        <a:pt x="2857" y="202"/>
                      </a:lnTo>
                      <a:lnTo>
                        <a:pt x="2859" y="206"/>
                      </a:lnTo>
                      <a:lnTo>
                        <a:pt x="2861" y="207"/>
                      </a:lnTo>
                      <a:lnTo>
                        <a:pt x="2862" y="206"/>
                      </a:lnTo>
                      <a:lnTo>
                        <a:pt x="2864" y="202"/>
                      </a:lnTo>
                      <a:lnTo>
                        <a:pt x="2866" y="196"/>
                      </a:lnTo>
                      <a:lnTo>
                        <a:pt x="2867" y="189"/>
                      </a:lnTo>
                      <a:lnTo>
                        <a:pt x="2869" y="182"/>
                      </a:lnTo>
                      <a:lnTo>
                        <a:pt x="2871" y="178"/>
                      </a:lnTo>
                      <a:lnTo>
                        <a:pt x="2872" y="176"/>
                      </a:lnTo>
                      <a:lnTo>
                        <a:pt x="2874" y="178"/>
                      </a:lnTo>
                      <a:lnTo>
                        <a:pt x="2876" y="184"/>
                      </a:lnTo>
                      <a:lnTo>
                        <a:pt x="2878" y="192"/>
                      </a:lnTo>
                      <a:lnTo>
                        <a:pt x="2879" y="201"/>
                      </a:lnTo>
                      <a:lnTo>
                        <a:pt x="2881" y="209"/>
                      </a:lnTo>
                      <a:lnTo>
                        <a:pt x="2883" y="214"/>
                      </a:lnTo>
                      <a:lnTo>
                        <a:pt x="2884" y="217"/>
                      </a:lnTo>
                      <a:lnTo>
                        <a:pt x="2886" y="216"/>
                      </a:lnTo>
                      <a:lnTo>
                        <a:pt x="2888" y="214"/>
                      </a:lnTo>
                      <a:lnTo>
                        <a:pt x="2890" y="210"/>
                      </a:lnTo>
                      <a:lnTo>
                        <a:pt x="2891" y="206"/>
                      </a:lnTo>
                      <a:lnTo>
                        <a:pt x="2893" y="202"/>
                      </a:lnTo>
                      <a:lnTo>
                        <a:pt x="2895" y="201"/>
                      </a:lnTo>
                      <a:lnTo>
                        <a:pt x="2896" y="201"/>
                      </a:lnTo>
                      <a:lnTo>
                        <a:pt x="2898" y="202"/>
                      </a:lnTo>
                      <a:lnTo>
                        <a:pt x="2900" y="204"/>
                      </a:lnTo>
                      <a:lnTo>
                        <a:pt x="2902" y="206"/>
                      </a:lnTo>
                      <a:lnTo>
                        <a:pt x="2903" y="206"/>
                      </a:lnTo>
                      <a:lnTo>
                        <a:pt x="2905" y="206"/>
                      </a:lnTo>
                      <a:lnTo>
                        <a:pt x="2907" y="204"/>
                      </a:lnTo>
                      <a:lnTo>
                        <a:pt x="2908" y="201"/>
                      </a:lnTo>
                      <a:lnTo>
                        <a:pt x="2910" y="199"/>
                      </a:lnTo>
                      <a:lnTo>
                        <a:pt x="2912" y="196"/>
                      </a:lnTo>
                      <a:lnTo>
                        <a:pt x="2913" y="194"/>
                      </a:lnTo>
                      <a:lnTo>
                        <a:pt x="2915" y="193"/>
                      </a:lnTo>
                      <a:lnTo>
                        <a:pt x="2917" y="193"/>
                      </a:lnTo>
                      <a:lnTo>
                        <a:pt x="2918" y="194"/>
                      </a:lnTo>
                      <a:lnTo>
                        <a:pt x="2920" y="196"/>
                      </a:lnTo>
                      <a:lnTo>
                        <a:pt x="2922" y="198"/>
                      </a:lnTo>
                      <a:lnTo>
                        <a:pt x="2924" y="201"/>
                      </a:lnTo>
                      <a:lnTo>
                        <a:pt x="2925" y="203"/>
                      </a:lnTo>
                      <a:lnTo>
                        <a:pt x="2927" y="207"/>
                      </a:lnTo>
                      <a:lnTo>
                        <a:pt x="2929" y="209"/>
                      </a:lnTo>
                      <a:lnTo>
                        <a:pt x="2930" y="212"/>
                      </a:lnTo>
                      <a:lnTo>
                        <a:pt x="2932" y="213"/>
                      </a:lnTo>
                      <a:lnTo>
                        <a:pt x="2934" y="213"/>
                      </a:lnTo>
                      <a:lnTo>
                        <a:pt x="2936" y="211"/>
                      </a:lnTo>
                      <a:lnTo>
                        <a:pt x="2937" y="207"/>
                      </a:lnTo>
                      <a:lnTo>
                        <a:pt x="2939" y="203"/>
                      </a:lnTo>
                      <a:lnTo>
                        <a:pt x="2941" y="199"/>
                      </a:lnTo>
                      <a:lnTo>
                        <a:pt x="2942" y="195"/>
                      </a:lnTo>
                      <a:lnTo>
                        <a:pt x="2944" y="193"/>
                      </a:lnTo>
                      <a:lnTo>
                        <a:pt x="2946" y="193"/>
                      </a:lnTo>
                      <a:lnTo>
                        <a:pt x="2948" y="194"/>
                      </a:lnTo>
                      <a:lnTo>
                        <a:pt x="2949" y="198"/>
                      </a:lnTo>
                      <a:lnTo>
                        <a:pt x="2951" y="202"/>
                      </a:lnTo>
                      <a:lnTo>
                        <a:pt x="2953" y="205"/>
                      </a:lnTo>
                      <a:lnTo>
                        <a:pt x="2954" y="207"/>
                      </a:lnTo>
                      <a:lnTo>
                        <a:pt x="2956" y="207"/>
                      </a:lnTo>
                      <a:lnTo>
                        <a:pt x="2958" y="205"/>
                      </a:lnTo>
                      <a:lnTo>
                        <a:pt x="2960" y="201"/>
                      </a:lnTo>
                      <a:lnTo>
                        <a:pt x="2961" y="197"/>
                      </a:lnTo>
                      <a:lnTo>
                        <a:pt x="2963" y="194"/>
                      </a:lnTo>
                      <a:lnTo>
                        <a:pt x="2965" y="193"/>
                      </a:lnTo>
                      <a:lnTo>
                        <a:pt x="2966" y="194"/>
                      </a:lnTo>
                      <a:lnTo>
                        <a:pt x="2968" y="196"/>
                      </a:lnTo>
                      <a:lnTo>
                        <a:pt x="2970" y="200"/>
                      </a:lnTo>
                      <a:lnTo>
                        <a:pt x="2972" y="203"/>
                      </a:lnTo>
                      <a:lnTo>
                        <a:pt x="2973" y="206"/>
                      </a:lnTo>
                      <a:lnTo>
                        <a:pt x="2975" y="206"/>
                      </a:lnTo>
                      <a:lnTo>
                        <a:pt x="2977" y="203"/>
                      </a:lnTo>
                      <a:lnTo>
                        <a:pt x="2978" y="200"/>
                      </a:lnTo>
                      <a:lnTo>
                        <a:pt x="2980" y="196"/>
                      </a:lnTo>
                      <a:lnTo>
                        <a:pt x="2982" y="193"/>
                      </a:lnTo>
                      <a:lnTo>
                        <a:pt x="2984" y="193"/>
                      </a:lnTo>
                      <a:lnTo>
                        <a:pt x="2985" y="196"/>
                      </a:lnTo>
                      <a:lnTo>
                        <a:pt x="2987" y="202"/>
                      </a:lnTo>
                      <a:lnTo>
                        <a:pt x="2989" y="210"/>
                      </a:lnTo>
                      <a:lnTo>
                        <a:pt x="2990" y="218"/>
                      </a:lnTo>
                      <a:lnTo>
                        <a:pt x="2992" y="223"/>
                      </a:lnTo>
                      <a:lnTo>
                        <a:pt x="2994" y="225"/>
                      </a:lnTo>
                      <a:lnTo>
                        <a:pt x="2996" y="223"/>
                      </a:lnTo>
                      <a:lnTo>
                        <a:pt x="2997" y="217"/>
                      </a:lnTo>
                      <a:lnTo>
                        <a:pt x="2999" y="208"/>
                      </a:lnTo>
                      <a:lnTo>
                        <a:pt x="3001" y="200"/>
                      </a:lnTo>
                      <a:lnTo>
                        <a:pt x="3002" y="193"/>
                      </a:lnTo>
                      <a:lnTo>
                        <a:pt x="3004" y="190"/>
                      </a:lnTo>
                      <a:lnTo>
                        <a:pt x="3006" y="191"/>
                      </a:lnTo>
                      <a:lnTo>
                        <a:pt x="3008" y="196"/>
                      </a:lnTo>
                      <a:lnTo>
                        <a:pt x="3009" y="204"/>
                      </a:lnTo>
                      <a:lnTo>
                        <a:pt x="3011" y="213"/>
                      </a:lnTo>
                      <a:lnTo>
                        <a:pt x="3013" y="221"/>
                      </a:lnTo>
                      <a:lnTo>
                        <a:pt x="3014" y="225"/>
                      </a:lnTo>
                      <a:lnTo>
                        <a:pt x="3016" y="226"/>
                      </a:lnTo>
                      <a:lnTo>
                        <a:pt x="3018" y="224"/>
                      </a:lnTo>
                      <a:lnTo>
                        <a:pt x="3020" y="219"/>
                      </a:lnTo>
                      <a:lnTo>
                        <a:pt x="3021" y="214"/>
                      </a:lnTo>
                      <a:lnTo>
                        <a:pt x="3023" y="208"/>
                      </a:lnTo>
                      <a:lnTo>
                        <a:pt x="3025" y="205"/>
                      </a:lnTo>
                      <a:lnTo>
                        <a:pt x="3026" y="203"/>
                      </a:lnTo>
                      <a:lnTo>
                        <a:pt x="3028" y="203"/>
                      </a:lnTo>
                      <a:lnTo>
                        <a:pt x="3030" y="203"/>
                      </a:lnTo>
                      <a:lnTo>
                        <a:pt x="3032" y="204"/>
                      </a:lnTo>
                      <a:lnTo>
                        <a:pt x="3033" y="205"/>
                      </a:lnTo>
                      <a:lnTo>
                        <a:pt x="3035" y="204"/>
                      </a:lnTo>
                      <a:lnTo>
                        <a:pt x="3036" y="203"/>
                      </a:lnTo>
                      <a:lnTo>
                        <a:pt x="3038" y="203"/>
                      </a:lnTo>
                      <a:lnTo>
                        <a:pt x="3040" y="202"/>
                      </a:lnTo>
                      <a:lnTo>
                        <a:pt x="3042" y="203"/>
                      </a:lnTo>
                      <a:lnTo>
                        <a:pt x="3044" y="206"/>
                      </a:lnTo>
                      <a:lnTo>
                        <a:pt x="3045" y="209"/>
                      </a:lnTo>
                      <a:lnTo>
                        <a:pt x="3047" y="213"/>
                      </a:lnTo>
                      <a:lnTo>
                        <a:pt x="3048" y="215"/>
                      </a:lnTo>
                      <a:lnTo>
                        <a:pt x="3050" y="216"/>
                      </a:lnTo>
                      <a:lnTo>
                        <a:pt x="3052" y="216"/>
                      </a:lnTo>
                      <a:lnTo>
                        <a:pt x="3054" y="214"/>
                      </a:lnTo>
                      <a:lnTo>
                        <a:pt x="3056" y="212"/>
                      </a:lnTo>
                      <a:lnTo>
                        <a:pt x="3057" y="209"/>
                      </a:lnTo>
                      <a:lnTo>
                        <a:pt x="3059" y="208"/>
                      </a:lnTo>
                      <a:lnTo>
                        <a:pt x="3060" y="207"/>
                      </a:lnTo>
                      <a:lnTo>
                        <a:pt x="3062" y="207"/>
                      </a:lnTo>
                      <a:lnTo>
                        <a:pt x="3064" y="208"/>
                      </a:lnTo>
                      <a:lnTo>
                        <a:pt x="3066" y="208"/>
                      </a:lnTo>
                      <a:lnTo>
                        <a:pt x="3068" y="206"/>
                      </a:lnTo>
                      <a:lnTo>
                        <a:pt x="3069" y="202"/>
                      </a:lnTo>
                      <a:lnTo>
                        <a:pt x="3071" y="197"/>
                      </a:lnTo>
                      <a:lnTo>
                        <a:pt x="3072" y="190"/>
                      </a:lnTo>
                      <a:lnTo>
                        <a:pt x="3074" y="184"/>
                      </a:lnTo>
                      <a:lnTo>
                        <a:pt x="3076" y="179"/>
                      </a:lnTo>
                      <a:lnTo>
                        <a:pt x="3078" y="177"/>
                      </a:lnTo>
                      <a:lnTo>
                        <a:pt x="3079" y="178"/>
                      </a:lnTo>
                      <a:lnTo>
                        <a:pt x="3081" y="183"/>
                      </a:lnTo>
                      <a:lnTo>
                        <a:pt x="3083" y="190"/>
                      </a:lnTo>
                      <a:lnTo>
                        <a:pt x="3084" y="198"/>
                      </a:lnTo>
                      <a:lnTo>
                        <a:pt x="3086" y="205"/>
                      </a:lnTo>
                      <a:lnTo>
                        <a:pt x="3088" y="210"/>
                      </a:lnTo>
                      <a:lnTo>
                        <a:pt x="3090" y="214"/>
                      </a:lnTo>
                      <a:lnTo>
                        <a:pt x="3091" y="214"/>
                      </a:lnTo>
                      <a:lnTo>
                        <a:pt x="3093" y="213"/>
                      </a:lnTo>
                      <a:lnTo>
                        <a:pt x="3095" y="211"/>
                      </a:lnTo>
                      <a:lnTo>
                        <a:pt x="3096" y="208"/>
                      </a:lnTo>
                      <a:lnTo>
                        <a:pt x="3098" y="207"/>
                      </a:lnTo>
                      <a:lnTo>
                        <a:pt x="3100" y="206"/>
                      </a:lnTo>
                      <a:lnTo>
                        <a:pt x="3102" y="207"/>
                      </a:lnTo>
                      <a:lnTo>
                        <a:pt x="3103" y="207"/>
                      </a:lnTo>
                      <a:lnTo>
                        <a:pt x="3105" y="208"/>
                      </a:lnTo>
                      <a:lnTo>
                        <a:pt x="3107" y="207"/>
                      </a:lnTo>
                      <a:lnTo>
                        <a:pt x="3108" y="206"/>
                      </a:lnTo>
                      <a:lnTo>
                        <a:pt x="3110" y="204"/>
                      </a:lnTo>
                      <a:lnTo>
                        <a:pt x="3112" y="202"/>
                      </a:lnTo>
                      <a:lnTo>
                        <a:pt x="3114" y="200"/>
                      </a:lnTo>
                      <a:lnTo>
                        <a:pt x="3115" y="199"/>
                      </a:lnTo>
                      <a:lnTo>
                        <a:pt x="3117" y="199"/>
                      </a:lnTo>
                      <a:lnTo>
                        <a:pt x="3119" y="201"/>
                      </a:lnTo>
                      <a:lnTo>
                        <a:pt x="3120" y="203"/>
                      </a:lnTo>
                      <a:lnTo>
                        <a:pt x="3122" y="206"/>
                      </a:lnTo>
                      <a:lnTo>
                        <a:pt x="3124" y="208"/>
                      </a:lnTo>
                      <a:lnTo>
                        <a:pt x="3125" y="209"/>
                      </a:lnTo>
                      <a:lnTo>
                        <a:pt x="3127" y="209"/>
                      </a:lnTo>
                      <a:lnTo>
                        <a:pt x="3129" y="209"/>
                      </a:lnTo>
                      <a:lnTo>
                        <a:pt x="3131" y="208"/>
                      </a:lnTo>
                      <a:lnTo>
                        <a:pt x="3132" y="207"/>
                      </a:lnTo>
                      <a:lnTo>
                        <a:pt x="3134" y="207"/>
                      </a:lnTo>
                      <a:lnTo>
                        <a:pt x="3136" y="208"/>
                      </a:lnTo>
                      <a:lnTo>
                        <a:pt x="3137" y="210"/>
                      </a:lnTo>
                      <a:lnTo>
                        <a:pt x="3139" y="212"/>
                      </a:lnTo>
                      <a:lnTo>
                        <a:pt x="3141" y="213"/>
                      </a:lnTo>
                      <a:lnTo>
                        <a:pt x="3143" y="212"/>
                      </a:lnTo>
                      <a:lnTo>
                        <a:pt x="3144" y="211"/>
                      </a:lnTo>
                      <a:lnTo>
                        <a:pt x="3146" y="208"/>
                      </a:lnTo>
                      <a:lnTo>
                        <a:pt x="3148" y="203"/>
                      </a:lnTo>
                      <a:lnTo>
                        <a:pt x="3149" y="199"/>
                      </a:lnTo>
                      <a:lnTo>
                        <a:pt x="3151" y="194"/>
                      </a:lnTo>
                      <a:lnTo>
                        <a:pt x="3153" y="191"/>
                      </a:lnTo>
                      <a:lnTo>
                        <a:pt x="3155" y="189"/>
                      </a:lnTo>
                      <a:lnTo>
                        <a:pt x="3156" y="189"/>
                      </a:lnTo>
                      <a:lnTo>
                        <a:pt x="3158" y="191"/>
                      </a:lnTo>
                      <a:lnTo>
                        <a:pt x="3160" y="194"/>
                      </a:lnTo>
                      <a:lnTo>
                        <a:pt x="3161" y="196"/>
                      </a:lnTo>
                      <a:lnTo>
                        <a:pt x="3163" y="198"/>
                      </a:lnTo>
                      <a:lnTo>
                        <a:pt x="3165" y="198"/>
                      </a:lnTo>
                      <a:lnTo>
                        <a:pt x="3167" y="197"/>
                      </a:lnTo>
                      <a:lnTo>
                        <a:pt x="3168" y="194"/>
                      </a:lnTo>
                      <a:lnTo>
                        <a:pt x="3170" y="191"/>
                      </a:lnTo>
                      <a:lnTo>
                        <a:pt x="3171" y="187"/>
                      </a:lnTo>
                      <a:lnTo>
                        <a:pt x="3173" y="184"/>
                      </a:lnTo>
                      <a:lnTo>
                        <a:pt x="3175" y="182"/>
                      </a:lnTo>
                      <a:lnTo>
                        <a:pt x="3177" y="181"/>
                      </a:lnTo>
                      <a:lnTo>
                        <a:pt x="3179" y="182"/>
                      </a:lnTo>
                      <a:lnTo>
                        <a:pt x="3180" y="183"/>
                      </a:lnTo>
                      <a:lnTo>
                        <a:pt x="3182" y="185"/>
                      </a:lnTo>
                      <a:lnTo>
                        <a:pt x="3183" y="188"/>
                      </a:lnTo>
                      <a:lnTo>
                        <a:pt x="3185" y="190"/>
                      </a:lnTo>
                      <a:lnTo>
                        <a:pt x="3187" y="191"/>
                      </a:lnTo>
                      <a:lnTo>
                        <a:pt x="3189" y="191"/>
                      </a:lnTo>
                      <a:lnTo>
                        <a:pt x="3191" y="191"/>
                      </a:lnTo>
                      <a:lnTo>
                        <a:pt x="3192" y="191"/>
                      </a:lnTo>
                      <a:lnTo>
                        <a:pt x="3194" y="191"/>
                      </a:lnTo>
                      <a:lnTo>
                        <a:pt x="3195" y="190"/>
                      </a:lnTo>
                      <a:lnTo>
                        <a:pt x="3197" y="190"/>
                      </a:lnTo>
                      <a:lnTo>
                        <a:pt x="3199" y="189"/>
                      </a:lnTo>
                      <a:lnTo>
                        <a:pt x="3201" y="189"/>
                      </a:lnTo>
                      <a:lnTo>
                        <a:pt x="3203" y="190"/>
                      </a:lnTo>
                      <a:lnTo>
                        <a:pt x="3204" y="191"/>
                      </a:lnTo>
                      <a:lnTo>
                        <a:pt x="3206" y="191"/>
                      </a:lnTo>
                      <a:lnTo>
                        <a:pt x="3207" y="193"/>
                      </a:lnTo>
                      <a:lnTo>
                        <a:pt x="3209" y="195"/>
                      </a:lnTo>
                      <a:lnTo>
                        <a:pt x="3211" y="197"/>
                      </a:lnTo>
                      <a:lnTo>
                        <a:pt x="3213" y="199"/>
                      </a:lnTo>
                      <a:lnTo>
                        <a:pt x="3214" y="202"/>
                      </a:lnTo>
                      <a:lnTo>
                        <a:pt x="3216" y="205"/>
                      </a:lnTo>
                      <a:lnTo>
                        <a:pt x="3218" y="209"/>
                      </a:lnTo>
                      <a:lnTo>
                        <a:pt x="3219" y="212"/>
                      </a:lnTo>
                      <a:lnTo>
                        <a:pt x="3221" y="215"/>
                      </a:lnTo>
                      <a:lnTo>
                        <a:pt x="3223" y="218"/>
                      </a:lnTo>
                      <a:lnTo>
                        <a:pt x="3225" y="220"/>
                      </a:lnTo>
                      <a:lnTo>
                        <a:pt x="3226" y="221"/>
                      </a:lnTo>
                      <a:lnTo>
                        <a:pt x="3228" y="221"/>
                      </a:lnTo>
                      <a:lnTo>
                        <a:pt x="3230" y="221"/>
                      </a:lnTo>
                      <a:lnTo>
                        <a:pt x="3231" y="219"/>
                      </a:lnTo>
                      <a:lnTo>
                        <a:pt x="3233" y="217"/>
                      </a:lnTo>
                      <a:lnTo>
                        <a:pt x="3235" y="214"/>
                      </a:lnTo>
                      <a:lnTo>
                        <a:pt x="3237" y="211"/>
                      </a:lnTo>
                      <a:lnTo>
                        <a:pt x="3238" y="209"/>
                      </a:lnTo>
                      <a:lnTo>
                        <a:pt x="3240" y="207"/>
                      </a:lnTo>
                      <a:lnTo>
                        <a:pt x="3242" y="207"/>
                      </a:lnTo>
                      <a:lnTo>
                        <a:pt x="3243" y="207"/>
                      </a:lnTo>
                      <a:lnTo>
                        <a:pt x="3245" y="208"/>
                      </a:lnTo>
                      <a:lnTo>
                        <a:pt x="3247" y="210"/>
                      </a:lnTo>
                      <a:lnTo>
                        <a:pt x="3249" y="212"/>
                      </a:lnTo>
                      <a:lnTo>
                        <a:pt x="3250" y="213"/>
                      </a:lnTo>
                      <a:lnTo>
                        <a:pt x="3252" y="213"/>
                      </a:lnTo>
                      <a:lnTo>
                        <a:pt x="3254" y="213"/>
                      </a:lnTo>
                      <a:lnTo>
                        <a:pt x="3255" y="212"/>
                      </a:lnTo>
                      <a:lnTo>
                        <a:pt x="3257" y="211"/>
                      </a:lnTo>
                      <a:lnTo>
                        <a:pt x="3259" y="210"/>
                      </a:lnTo>
                      <a:lnTo>
                        <a:pt x="3261" y="210"/>
                      </a:lnTo>
                      <a:lnTo>
                        <a:pt x="3262" y="212"/>
                      </a:lnTo>
                      <a:lnTo>
                        <a:pt x="3264" y="215"/>
                      </a:lnTo>
                      <a:lnTo>
                        <a:pt x="3266" y="218"/>
                      </a:lnTo>
                      <a:lnTo>
                        <a:pt x="3267" y="222"/>
                      </a:lnTo>
                      <a:lnTo>
                        <a:pt x="3269" y="225"/>
                      </a:lnTo>
                      <a:lnTo>
                        <a:pt x="3271" y="228"/>
                      </a:lnTo>
                      <a:lnTo>
                        <a:pt x="3273" y="228"/>
                      </a:lnTo>
                      <a:lnTo>
                        <a:pt x="3274" y="227"/>
                      </a:lnTo>
                      <a:lnTo>
                        <a:pt x="3276" y="223"/>
                      </a:lnTo>
                      <a:lnTo>
                        <a:pt x="3278" y="219"/>
                      </a:lnTo>
                      <a:lnTo>
                        <a:pt x="3279" y="214"/>
                      </a:lnTo>
                      <a:lnTo>
                        <a:pt x="3281" y="210"/>
                      </a:lnTo>
                      <a:lnTo>
                        <a:pt x="3283" y="207"/>
                      </a:lnTo>
                      <a:lnTo>
                        <a:pt x="3285" y="205"/>
                      </a:lnTo>
                      <a:lnTo>
                        <a:pt x="3286" y="204"/>
                      </a:lnTo>
                      <a:lnTo>
                        <a:pt x="3288" y="205"/>
                      </a:lnTo>
                      <a:lnTo>
                        <a:pt x="3290" y="207"/>
                      </a:lnTo>
                      <a:lnTo>
                        <a:pt x="3291" y="208"/>
                      </a:lnTo>
                      <a:lnTo>
                        <a:pt x="3293" y="209"/>
                      </a:lnTo>
                      <a:lnTo>
                        <a:pt x="3295" y="209"/>
                      </a:lnTo>
                      <a:lnTo>
                        <a:pt x="3297" y="208"/>
                      </a:lnTo>
                      <a:lnTo>
                        <a:pt x="3298" y="208"/>
                      </a:lnTo>
                      <a:lnTo>
                        <a:pt x="3300" y="207"/>
                      </a:lnTo>
                      <a:lnTo>
                        <a:pt x="3302" y="208"/>
                      </a:lnTo>
                      <a:lnTo>
                        <a:pt x="3303" y="209"/>
                      </a:lnTo>
                      <a:lnTo>
                        <a:pt x="3305" y="212"/>
                      </a:lnTo>
                      <a:lnTo>
                        <a:pt x="3307" y="215"/>
                      </a:lnTo>
                      <a:lnTo>
                        <a:pt x="3309" y="219"/>
                      </a:lnTo>
                      <a:lnTo>
                        <a:pt x="3310" y="222"/>
                      </a:lnTo>
                      <a:lnTo>
                        <a:pt x="3312" y="223"/>
                      </a:lnTo>
                      <a:lnTo>
                        <a:pt x="3314" y="222"/>
                      </a:lnTo>
                      <a:lnTo>
                        <a:pt x="3315" y="220"/>
                      </a:lnTo>
                      <a:lnTo>
                        <a:pt x="3317" y="217"/>
                      </a:lnTo>
                      <a:lnTo>
                        <a:pt x="3319" y="214"/>
                      </a:lnTo>
                      <a:lnTo>
                        <a:pt x="3320" y="211"/>
                      </a:lnTo>
                      <a:lnTo>
                        <a:pt x="3322" y="210"/>
                      </a:lnTo>
                      <a:lnTo>
                        <a:pt x="3324" y="211"/>
                      </a:lnTo>
                      <a:lnTo>
                        <a:pt x="3326" y="214"/>
                      </a:lnTo>
                      <a:lnTo>
                        <a:pt x="3327" y="217"/>
                      </a:lnTo>
                      <a:lnTo>
                        <a:pt x="3329" y="221"/>
                      </a:lnTo>
                      <a:lnTo>
                        <a:pt x="3331" y="223"/>
                      </a:lnTo>
                      <a:lnTo>
                        <a:pt x="3332" y="223"/>
                      </a:lnTo>
                      <a:lnTo>
                        <a:pt x="3334" y="221"/>
                      </a:lnTo>
                      <a:lnTo>
                        <a:pt x="3336" y="217"/>
                      </a:lnTo>
                      <a:lnTo>
                        <a:pt x="3338" y="211"/>
                      </a:lnTo>
                      <a:lnTo>
                        <a:pt x="3339" y="206"/>
                      </a:lnTo>
                      <a:lnTo>
                        <a:pt x="3341" y="202"/>
                      </a:lnTo>
                      <a:lnTo>
                        <a:pt x="3343" y="201"/>
                      </a:lnTo>
                      <a:lnTo>
                        <a:pt x="3344" y="203"/>
                      </a:lnTo>
                      <a:lnTo>
                        <a:pt x="3346" y="209"/>
                      </a:lnTo>
                      <a:lnTo>
                        <a:pt x="3348" y="216"/>
                      </a:lnTo>
                      <a:lnTo>
                        <a:pt x="3349" y="224"/>
                      </a:lnTo>
                      <a:lnTo>
                        <a:pt x="3351" y="231"/>
                      </a:lnTo>
                      <a:lnTo>
                        <a:pt x="3353" y="235"/>
                      </a:lnTo>
                      <a:lnTo>
                        <a:pt x="3355" y="237"/>
                      </a:lnTo>
                      <a:lnTo>
                        <a:pt x="3356" y="235"/>
                      </a:lnTo>
                      <a:lnTo>
                        <a:pt x="3358" y="232"/>
                      </a:lnTo>
                      <a:lnTo>
                        <a:pt x="3360" y="228"/>
                      </a:lnTo>
                      <a:lnTo>
                        <a:pt x="3361" y="225"/>
                      </a:lnTo>
                      <a:lnTo>
                        <a:pt x="3363" y="224"/>
                      </a:lnTo>
                      <a:lnTo>
                        <a:pt x="3365" y="225"/>
                      </a:lnTo>
                      <a:lnTo>
                        <a:pt x="3366" y="229"/>
                      </a:lnTo>
                      <a:lnTo>
                        <a:pt x="3368" y="234"/>
                      </a:lnTo>
                      <a:lnTo>
                        <a:pt x="3370" y="240"/>
                      </a:lnTo>
                      <a:lnTo>
                        <a:pt x="3372" y="245"/>
                      </a:lnTo>
                      <a:lnTo>
                        <a:pt x="3373" y="249"/>
                      </a:lnTo>
                      <a:lnTo>
                        <a:pt x="3375" y="250"/>
                      </a:lnTo>
                      <a:lnTo>
                        <a:pt x="3377" y="248"/>
                      </a:lnTo>
                      <a:lnTo>
                        <a:pt x="3378" y="245"/>
                      </a:lnTo>
                      <a:lnTo>
                        <a:pt x="3380" y="241"/>
                      </a:lnTo>
                      <a:lnTo>
                        <a:pt x="3382" y="238"/>
                      </a:lnTo>
                      <a:lnTo>
                        <a:pt x="3384" y="236"/>
                      </a:lnTo>
                      <a:lnTo>
                        <a:pt x="3385" y="235"/>
                      </a:lnTo>
                      <a:lnTo>
                        <a:pt x="3387" y="236"/>
                      </a:lnTo>
                      <a:lnTo>
                        <a:pt x="3389" y="237"/>
                      </a:lnTo>
                      <a:lnTo>
                        <a:pt x="3390" y="238"/>
                      </a:lnTo>
                      <a:lnTo>
                        <a:pt x="3392" y="239"/>
                      </a:lnTo>
                      <a:lnTo>
                        <a:pt x="3394" y="238"/>
                      </a:lnTo>
                      <a:lnTo>
                        <a:pt x="3396" y="238"/>
                      </a:lnTo>
                      <a:lnTo>
                        <a:pt x="3397" y="236"/>
                      </a:lnTo>
                      <a:lnTo>
                        <a:pt x="3399" y="235"/>
                      </a:lnTo>
                      <a:lnTo>
                        <a:pt x="3401" y="234"/>
                      </a:lnTo>
                      <a:lnTo>
                        <a:pt x="3402" y="234"/>
                      </a:lnTo>
                      <a:lnTo>
                        <a:pt x="3404" y="236"/>
                      </a:lnTo>
                      <a:lnTo>
                        <a:pt x="3406" y="238"/>
                      </a:lnTo>
                      <a:lnTo>
                        <a:pt x="3408" y="241"/>
                      </a:lnTo>
                      <a:lnTo>
                        <a:pt x="3409" y="244"/>
                      </a:lnTo>
                      <a:lnTo>
                        <a:pt x="3411" y="247"/>
                      </a:lnTo>
                      <a:lnTo>
                        <a:pt x="3413" y="250"/>
                      </a:lnTo>
                      <a:lnTo>
                        <a:pt x="3414" y="252"/>
                      </a:lnTo>
                      <a:lnTo>
                        <a:pt x="3416" y="256"/>
                      </a:lnTo>
                      <a:lnTo>
                        <a:pt x="3418" y="259"/>
                      </a:lnTo>
                      <a:lnTo>
                        <a:pt x="3420" y="262"/>
                      </a:lnTo>
                      <a:lnTo>
                        <a:pt x="3421" y="266"/>
                      </a:lnTo>
                      <a:lnTo>
                        <a:pt x="3423" y="268"/>
                      </a:lnTo>
                      <a:lnTo>
                        <a:pt x="3425" y="270"/>
                      </a:lnTo>
                      <a:lnTo>
                        <a:pt x="3426" y="269"/>
                      </a:lnTo>
                      <a:lnTo>
                        <a:pt x="3428" y="266"/>
                      </a:lnTo>
                      <a:lnTo>
                        <a:pt x="3430" y="262"/>
                      </a:lnTo>
                      <a:lnTo>
                        <a:pt x="3432" y="256"/>
                      </a:lnTo>
                      <a:lnTo>
                        <a:pt x="3433" y="249"/>
                      </a:lnTo>
                      <a:lnTo>
                        <a:pt x="3435" y="243"/>
                      </a:lnTo>
                      <a:lnTo>
                        <a:pt x="3437" y="237"/>
                      </a:lnTo>
                      <a:lnTo>
                        <a:pt x="3438" y="233"/>
                      </a:lnTo>
                      <a:lnTo>
                        <a:pt x="3440" y="232"/>
                      </a:lnTo>
                      <a:lnTo>
                        <a:pt x="3442" y="231"/>
                      </a:lnTo>
                      <a:lnTo>
                        <a:pt x="3444" y="232"/>
                      </a:lnTo>
                      <a:lnTo>
                        <a:pt x="3445" y="233"/>
                      </a:lnTo>
                      <a:lnTo>
                        <a:pt x="3447" y="234"/>
                      </a:lnTo>
                      <a:lnTo>
                        <a:pt x="3449" y="234"/>
                      </a:lnTo>
                      <a:lnTo>
                        <a:pt x="3450" y="232"/>
                      </a:lnTo>
                      <a:lnTo>
                        <a:pt x="3452" y="230"/>
                      </a:lnTo>
                      <a:lnTo>
                        <a:pt x="3454" y="226"/>
                      </a:lnTo>
                      <a:lnTo>
                        <a:pt x="3456" y="222"/>
                      </a:lnTo>
                      <a:lnTo>
                        <a:pt x="3457" y="219"/>
                      </a:lnTo>
                      <a:lnTo>
                        <a:pt x="3459" y="217"/>
                      </a:lnTo>
                      <a:lnTo>
                        <a:pt x="3461" y="215"/>
                      </a:lnTo>
                      <a:lnTo>
                        <a:pt x="3462" y="215"/>
                      </a:lnTo>
                      <a:lnTo>
                        <a:pt x="3464" y="216"/>
                      </a:lnTo>
                      <a:lnTo>
                        <a:pt x="3466" y="218"/>
                      </a:lnTo>
                      <a:lnTo>
                        <a:pt x="3468" y="220"/>
                      </a:lnTo>
                      <a:lnTo>
                        <a:pt x="3469" y="222"/>
                      </a:lnTo>
                      <a:lnTo>
                        <a:pt x="3471" y="224"/>
                      </a:lnTo>
                      <a:lnTo>
                        <a:pt x="3472" y="225"/>
                      </a:lnTo>
                      <a:lnTo>
                        <a:pt x="3474" y="226"/>
                      </a:lnTo>
                      <a:lnTo>
                        <a:pt x="3476" y="227"/>
                      </a:lnTo>
                      <a:lnTo>
                        <a:pt x="3478" y="227"/>
                      </a:lnTo>
                      <a:lnTo>
                        <a:pt x="3480" y="227"/>
                      </a:lnTo>
                      <a:lnTo>
                        <a:pt x="3481" y="227"/>
                      </a:lnTo>
                      <a:lnTo>
                        <a:pt x="3483" y="227"/>
                      </a:lnTo>
                      <a:lnTo>
                        <a:pt x="3484" y="228"/>
                      </a:lnTo>
                      <a:lnTo>
                        <a:pt x="3486" y="228"/>
                      </a:lnTo>
                      <a:lnTo>
                        <a:pt x="3488" y="228"/>
                      </a:lnTo>
                      <a:lnTo>
                        <a:pt x="3490" y="228"/>
                      </a:lnTo>
                      <a:lnTo>
                        <a:pt x="3492" y="227"/>
                      </a:lnTo>
                      <a:lnTo>
                        <a:pt x="3493" y="226"/>
                      </a:lnTo>
                      <a:lnTo>
                        <a:pt x="3495" y="222"/>
                      </a:lnTo>
                      <a:lnTo>
                        <a:pt x="3496" y="218"/>
                      </a:lnTo>
                      <a:lnTo>
                        <a:pt x="3498" y="213"/>
                      </a:lnTo>
                      <a:lnTo>
                        <a:pt x="3500" y="207"/>
                      </a:lnTo>
                      <a:lnTo>
                        <a:pt x="3502" y="201"/>
                      </a:lnTo>
                      <a:lnTo>
                        <a:pt x="3504" y="196"/>
                      </a:lnTo>
                      <a:lnTo>
                        <a:pt x="3505" y="193"/>
                      </a:lnTo>
                      <a:lnTo>
                        <a:pt x="3507" y="191"/>
                      </a:lnTo>
                      <a:lnTo>
                        <a:pt x="3508" y="191"/>
                      </a:lnTo>
                      <a:lnTo>
                        <a:pt x="3510" y="192"/>
                      </a:lnTo>
                      <a:lnTo>
                        <a:pt x="3512" y="195"/>
                      </a:lnTo>
                      <a:lnTo>
                        <a:pt x="3514" y="198"/>
                      </a:lnTo>
                      <a:lnTo>
                        <a:pt x="3515" y="200"/>
                      </a:lnTo>
                      <a:lnTo>
                        <a:pt x="3517" y="202"/>
                      </a:lnTo>
                      <a:lnTo>
                        <a:pt x="3519" y="203"/>
                      </a:lnTo>
                      <a:lnTo>
                        <a:pt x="3520" y="203"/>
                      </a:lnTo>
                      <a:lnTo>
                        <a:pt x="3522" y="203"/>
                      </a:lnTo>
                      <a:lnTo>
                        <a:pt x="3524" y="202"/>
                      </a:lnTo>
                      <a:lnTo>
                        <a:pt x="3526" y="201"/>
                      </a:lnTo>
                      <a:lnTo>
                        <a:pt x="3527" y="201"/>
                      </a:lnTo>
                      <a:lnTo>
                        <a:pt x="3529" y="201"/>
                      </a:lnTo>
                      <a:lnTo>
                        <a:pt x="3531" y="202"/>
                      </a:lnTo>
                      <a:lnTo>
                        <a:pt x="3532" y="203"/>
                      </a:lnTo>
                      <a:lnTo>
                        <a:pt x="3534" y="205"/>
                      </a:lnTo>
                      <a:lnTo>
                        <a:pt x="3536" y="207"/>
                      </a:lnTo>
                      <a:lnTo>
                        <a:pt x="3538" y="207"/>
                      </a:lnTo>
                      <a:lnTo>
                        <a:pt x="3539" y="207"/>
                      </a:lnTo>
                      <a:lnTo>
                        <a:pt x="3541" y="206"/>
                      </a:lnTo>
                      <a:lnTo>
                        <a:pt x="3543" y="204"/>
                      </a:lnTo>
                      <a:lnTo>
                        <a:pt x="3544" y="201"/>
                      </a:lnTo>
                      <a:lnTo>
                        <a:pt x="3546" y="199"/>
                      </a:lnTo>
                      <a:lnTo>
                        <a:pt x="3548" y="196"/>
                      </a:lnTo>
                      <a:lnTo>
                        <a:pt x="3550" y="194"/>
                      </a:lnTo>
                      <a:lnTo>
                        <a:pt x="3551" y="192"/>
                      </a:lnTo>
                      <a:lnTo>
                        <a:pt x="3553" y="191"/>
                      </a:lnTo>
                      <a:lnTo>
                        <a:pt x="3555" y="191"/>
                      </a:lnTo>
                      <a:lnTo>
                        <a:pt x="3556" y="192"/>
                      </a:lnTo>
                      <a:lnTo>
                        <a:pt x="3558" y="193"/>
                      </a:lnTo>
                      <a:lnTo>
                        <a:pt x="3560" y="194"/>
                      </a:lnTo>
                      <a:lnTo>
                        <a:pt x="3562" y="195"/>
                      </a:lnTo>
                      <a:lnTo>
                        <a:pt x="3563" y="196"/>
                      </a:lnTo>
                      <a:lnTo>
                        <a:pt x="3565" y="197"/>
                      </a:lnTo>
                      <a:lnTo>
                        <a:pt x="3567" y="199"/>
                      </a:lnTo>
                      <a:lnTo>
                        <a:pt x="3568" y="201"/>
                      </a:lnTo>
                      <a:lnTo>
                        <a:pt x="3570" y="203"/>
                      </a:lnTo>
                      <a:lnTo>
                        <a:pt x="3572" y="205"/>
                      </a:lnTo>
                      <a:lnTo>
                        <a:pt x="3573" y="207"/>
                      </a:lnTo>
                      <a:lnTo>
                        <a:pt x="3575" y="209"/>
                      </a:lnTo>
                      <a:lnTo>
                        <a:pt x="3577" y="211"/>
                      </a:lnTo>
                      <a:lnTo>
                        <a:pt x="3579" y="212"/>
                      </a:lnTo>
                      <a:lnTo>
                        <a:pt x="3580" y="213"/>
                      </a:lnTo>
                      <a:lnTo>
                        <a:pt x="3582" y="213"/>
                      </a:lnTo>
                      <a:lnTo>
                        <a:pt x="3584" y="212"/>
                      </a:lnTo>
                      <a:lnTo>
                        <a:pt x="3585" y="211"/>
                      </a:lnTo>
                      <a:lnTo>
                        <a:pt x="3587" y="209"/>
                      </a:lnTo>
                      <a:lnTo>
                        <a:pt x="3589" y="209"/>
                      </a:lnTo>
                      <a:lnTo>
                        <a:pt x="3591" y="208"/>
                      </a:lnTo>
                      <a:lnTo>
                        <a:pt x="3592" y="207"/>
                      </a:lnTo>
                      <a:lnTo>
                        <a:pt x="3594" y="207"/>
                      </a:lnTo>
                      <a:lnTo>
                        <a:pt x="3596" y="207"/>
                      </a:lnTo>
                      <a:lnTo>
                        <a:pt x="3597" y="207"/>
                      </a:lnTo>
                      <a:lnTo>
                        <a:pt x="3599" y="206"/>
                      </a:lnTo>
                      <a:lnTo>
                        <a:pt x="3601" y="205"/>
                      </a:lnTo>
                      <a:lnTo>
                        <a:pt x="3603" y="204"/>
                      </a:lnTo>
                      <a:lnTo>
                        <a:pt x="3604" y="202"/>
                      </a:lnTo>
                      <a:lnTo>
                        <a:pt x="3606" y="201"/>
                      </a:lnTo>
                      <a:lnTo>
                        <a:pt x="3608" y="200"/>
                      </a:lnTo>
                      <a:lnTo>
                        <a:pt x="3609" y="199"/>
                      </a:lnTo>
                      <a:lnTo>
                        <a:pt x="3611" y="198"/>
                      </a:lnTo>
                      <a:lnTo>
                        <a:pt x="3613" y="198"/>
                      </a:lnTo>
                      <a:lnTo>
                        <a:pt x="3615" y="198"/>
                      </a:lnTo>
                      <a:lnTo>
                        <a:pt x="3616" y="199"/>
                      </a:lnTo>
                      <a:lnTo>
                        <a:pt x="3618" y="199"/>
                      </a:lnTo>
                      <a:lnTo>
                        <a:pt x="3619" y="200"/>
                      </a:lnTo>
                      <a:lnTo>
                        <a:pt x="3621" y="201"/>
                      </a:lnTo>
                      <a:lnTo>
                        <a:pt x="3623" y="202"/>
                      </a:lnTo>
                      <a:lnTo>
                        <a:pt x="3625" y="204"/>
                      </a:lnTo>
                      <a:lnTo>
                        <a:pt x="3627" y="205"/>
                      </a:lnTo>
                      <a:lnTo>
                        <a:pt x="3628" y="206"/>
                      </a:lnTo>
                      <a:lnTo>
                        <a:pt x="3630" y="207"/>
                      </a:lnTo>
                      <a:lnTo>
                        <a:pt x="3631" y="207"/>
                      </a:lnTo>
                      <a:lnTo>
                        <a:pt x="3633" y="207"/>
                      </a:lnTo>
                      <a:lnTo>
                        <a:pt x="3635" y="206"/>
                      </a:lnTo>
                      <a:lnTo>
                        <a:pt x="3637" y="203"/>
                      </a:lnTo>
                      <a:lnTo>
                        <a:pt x="3639" y="201"/>
                      </a:lnTo>
                      <a:lnTo>
                        <a:pt x="3640" y="198"/>
                      </a:lnTo>
                      <a:lnTo>
                        <a:pt x="3642" y="196"/>
                      </a:lnTo>
                      <a:lnTo>
                        <a:pt x="3643" y="195"/>
                      </a:lnTo>
                      <a:lnTo>
                        <a:pt x="3645" y="195"/>
                      </a:lnTo>
                      <a:lnTo>
                        <a:pt x="3647" y="198"/>
                      </a:lnTo>
                      <a:lnTo>
                        <a:pt x="3649" y="202"/>
                      </a:lnTo>
                      <a:lnTo>
                        <a:pt x="3650" y="208"/>
                      </a:lnTo>
                      <a:lnTo>
                        <a:pt x="3652" y="215"/>
                      </a:lnTo>
                      <a:lnTo>
                        <a:pt x="3654" y="222"/>
                      </a:lnTo>
                      <a:lnTo>
                        <a:pt x="3655" y="228"/>
                      </a:lnTo>
                      <a:lnTo>
                        <a:pt x="3657" y="233"/>
                      </a:lnTo>
                      <a:lnTo>
                        <a:pt x="3659" y="236"/>
                      </a:lnTo>
                      <a:lnTo>
                        <a:pt x="3661" y="237"/>
                      </a:lnTo>
                      <a:lnTo>
                        <a:pt x="3662" y="237"/>
                      </a:lnTo>
                      <a:lnTo>
                        <a:pt x="3664" y="234"/>
                      </a:lnTo>
                      <a:lnTo>
                        <a:pt x="3666" y="232"/>
                      </a:lnTo>
                      <a:lnTo>
                        <a:pt x="3667" y="230"/>
                      </a:lnTo>
                      <a:lnTo>
                        <a:pt x="3669" y="229"/>
                      </a:lnTo>
                      <a:lnTo>
                        <a:pt x="3671" y="229"/>
                      </a:lnTo>
                      <a:lnTo>
                        <a:pt x="3673" y="230"/>
                      </a:lnTo>
                      <a:lnTo>
                        <a:pt x="3674" y="233"/>
                      </a:lnTo>
                      <a:lnTo>
                        <a:pt x="3676" y="237"/>
                      </a:lnTo>
                      <a:lnTo>
                        <a:pt x="3678" y="241"/>
                      </a:lnTo>
                      <a:lnTo>
                        <a:pt x="3679" y="244"/>
                      </a:lnTo>
                      <a:lnTo>
                        <a:pt x="3681" y="247"/>
                      </a:lnTo>
                      <a:lnTo>
                        <a:pt x="3683" y="249"/>
                      </a:lnTo>
                      <a:lnTo>
                        <a:pt x="3685" y="249"/>
                      </a:lnTo>
                      <a:lnTo>
                        <a:pt x="3686" y="249"/>
                      </a:lnTo>
                      <a:lnTo>
                        <a:pt x="3688" y="248"/>
                      </a:lnTo>
                      <a:lnTo>
                        <a:pt x="3690" y="246"/>
                      </a:lnTo>
                      <a:lnTo>
                        <a:pt x="3691" y="244"/>
                      </a:lnTo>
                      <a:lnTo>
                        <a:pt x="3693" y="243"/>
                      </a:lnTo>
                      <a:lnTo>
                        <a:pt x="3695" y="242"/>
                      </a:lnTo>
                      <a:lnTo>
                        <a:pt x="3697" y="241"/>
                      </a:lnTo>
                      <a:lnTo>
                        <a:pt x="3698" y="240"/>
                      </a:lnTo>
                      <a:lnTo>
                        <a:pt x="3700" y="239"/>
                      </a:lnTo>
                      <a:lnTo>
                        <a:pt x="3702" y="239"/>
                      </a:lnTo>
                      <a:lnTo>
                        <a:pt x="3703" y="238"/>
                      </a:lnTo>
                      <a:lnTo>
                        <a:pt x="3705" y="236"/>
                      </a:lnTo>
                      <a:lnTo>
                        <a:pt x="3707" y="235"/>
                      </a:lnTo>
                      <a:lnTo>
                        <a:pt x="3709" y="234"/>
                      </a:lnTo>
                      <a:lnTo>
                        <a:pt x="3710" y="233"/>
                      </a:lnTo>
                      <a:lnTo>
                        <a:pt x="3712" y="233"/>
                      </a:lnTo>
                      <a:lnTo>
                        <a:pt x="3714" y="234"/>
                      </a:lnTo>
                      <a:lnTo>
                        <a:pt x="3715" y="236"/>
                      </a:lnTo>
                      <a:lnTo>
                        <a:pt x="3717" y="240"/>
                      </a:lnTo>
                      <a:lnTo>
                        <a:pt x="3719" y="244"/>
                      </a:lnTo>
                      <a:lnTo>
                        <a:pt x="3721" y="249"/>
                      </a:lnTo>
                      <a:lnTo>
                        <a:pt x="3722" y="253"/>
                      </a:lnTo>
                      <a:lnTo>
                        <a:pt x="3724" y="257"/>
                      </a:lnTo>
                      <a:lnTo>
                        <a:pt x="3726" y="261"/>
                      </a:lnTo>
                      <a:lnTo>
                        <a:pt x="3727" y="262"/>
                      </a:lnTo>
                      <a:lnTo>
                        <a:pt x="3729" y="263"/>
                      </a:lnTo>
                      <a:lnTo>
                        <a:pt x="3731" y="263"/>
                      </a:lnTo>
                      <a:lnTo>
                        <a:pt x="3733" y="262"/>
                      </a:lnTo>
                      <a:lnTo>
                        <a:pt x="3734" y="262"/>
                      </a:lnTo>
                      <a:lnTo>
                        <a:pt x="3736" y="262"/>
                      </a:lnTo>
                      <a:lnTo>
                        <a:pt x="3738" y="263"/>
                      </a:lnTo>
                      <a:lnTo>
                        <a:pt x="3739" y="264"/>
                      </a:lnTo>
                      <a:lnTo>
                        <a:pt x="3741" y="265"/>
                      </a:lnTo>
                      <a:lnTo>
                        <a:pt x="3743" y="265"/>
                      </a:lnTo>
                      <a:lnTo>
                        <a:pt x="3745" y="264"/>
                      </a:lnTo>
                      <a:lnTo>
                        <a:pt x="3746" y="261"/>
                      </a:lnTo>
                      <a:lnTo>
                        <a:pt x="3748" y="257"/>
                      </a:lnTo>
                      <a:lnTo>
                        <a:pt x="3750" y="251"/>
                      </a:lnTo>
                      <a:lnTo>
                        <a:pt x="3751" y="245"/>
                      </a:lnTo>
                      <a:lnTo>
                        <a:pt x="3753" y="238"/>
                      </a:lnTo>
                      <a:lnTo>
                        <a:pt x="3755" y="233"/>
                      </a:lnTo>
                      <a:lnTo>
                        <a:pt x="3757" y="230"/>
                      </a:lnTo>
                      <a:lnTo>
                        <a:pt x="3758" y="228"/>
                      </a:lnTo>
                      <a:lnTo>
                        <a:pt x="3760" y="227"/>
                      </a:lnTo>
                      <a:lnTo>
                        <a:pt x="3762" y="228"/>
                      </a:lnTo>
                      <a:lnTo>
                        <a:pt x="3763" y="228"/>
                      </a:lnTo>
                      <a:lnTo>
                        <a:pt x="3765" y="228"/>
                      </a:lnTo>
                      <a:lnTo>
                        <a:pt x="3767" y="227"/>
                      </a:lnTo>
                      <a:lnTo>
                        <a:pt x="3769" y="226"/>
                      </a:lnTo>
                      <a:lnTo>
                        <a:pt x="3770" y="224"/>
                      </a:lnTo>
                      <a:lnTo>
                        <a:pt x="3772" y="222"/>
                      </a:lnTo>
                      <a:lnTo>
                        <a:pt x="3774" y="222"/>
                      </a:lnTo>
                      <a:lnTo>
                        <a:pt x="3775" y="223"/>
                      </a:lnTo>
                      <a:lnTo>
                        <a:pt x="3777" y="225"/>
                      </a:lnTo>
                      <a:lnTo>
                        <a:pt x="3779" y="229"/>
                      </a:lnTo>
                      <a:lnTo>
                        <a:pt x="3780" y="234"/>
                      </a:lnTo>
                      <a:lnTo>
                        <a:pt x="3782" y="238"/>
                      </a:lnTo>
                      <a:lnTo>
                        <a:pt x="3784" y="241"/>
                      </a:lnTo>
                      <a:lnTo>
                        <a:pt x="3785" y="242"/>
                      </a:lnTo>
                      <a:lnTo>
                        <a:pt x="3787" y="242"/>
                      </a:lnTo>
                      <a:lnTo>
                        <a:pt x="3789" y="240"/>
                      </a:lnTo>
                      <a:lnTo>
                        <a:pt x="3791" y="237"/>
                      </a:lnTo>
                      <a:lnTo>
                        <a:pt x="3792" y="234"/>
                      </a:lnTo>
                      <a:lnTo>
                        <a:pt x="3794" y="232"/>
                      </a:lnTo>
                      <a:lnTo>
                        <a:pt x="3796" y="231"/>
                      </a:lnTo>
                      <a:lnTo>
                        <a:pt x="3797" y="231"/>
                      </a:lnTo>
                      <a:lnTo>
                        <a:pt x="3799" y="232"/>
                      </a:lnTo>
                      <a:lnTo>
                        <a:pt x="3801" y="234"/>
                      </a:lnTo>
                      <a:lnTo>
                        <a:pt x="3803" y="235"/>
                      </a:lnTo>
                      <a:lnTo>
                        <a:pt x="3804" y="236"/>
                      </a:lnTo>
                      <a:lnTo>
                        <a:pt x="3806" y="235"/>
                      </a:lnTo>
                      <a:lnTo>
                        <a:pt x="3808" y="232"/>
                      </a:lnTo>
                      <a:lnTo>
                        <a:pt x="3809" y="228"/>
                      </a:lnTo>
                      <a:lnTo>
                        <a:pt x="3811" y="223"/>
                      </a:lnTo>
                      <a:lnTo>
                        <a:pt x="3813" y="218"/>
                      </a:lnTo>
                      <a:lnTo>
                        <a:pt x="3814" y="213"/>
                      </a:lnTo>
                      <a:lnTo>
                        <a:pt x="3816" y="210"/>
                      </a:lnTo>
                      <a:lnTo>
                        <a:pt x="3818" y="210"/>
                      </a:lnTo>
                      <a:lnTo>
                        <a:pt x="3820" y="212"/>
                      </a:lnTo>
                      <a:lnTo>
                        <a:pt x="3821" y="215"/>
                      </a:lnTo>
                      <a:lnTo>
                        <a:pt x="3823" y="220"/>
                      </a:lnTo>
                      <a:lnTo>
                        <a:pt x="3825" y="227"/>
                      </a:lnTo>
                      <a:lnTo>
                        <a:pt x="3826" y="233"/>
                      </a:lnTo>
                      <a:lnTo>
                        <a:pt x="3828" y="238"/>
                      </a:lnTo>
                      <a:lnTo>
                        <a:pt x="3830" y="243"/>
                      </a:lnTo>
                      <a:lnTo>
                        <a:pt x="3832" y="246"/>
                      </a:lnTo>
                      <a:lnTo>
                        <a:pt x="3833" y="247"/>
                      </a:lnTo>
                      <a:lnTo>
                        <a:pt x="3835" y="247"/>
                      </a:lnTo>
                      <a:lnTo>
                        <a:pt x="3837" y="247"/>
                      </a:lnTo>
                      <a:lnTo>
                        <a:pt x="3838" y="245"/>
                      </a:lnTo>
                      <a:lnTo>
                        <a:pt x="3840" y="244"/>
                      </a:lnTo>
                      <a:lnTo>
                        <a:pt x="3842" y="244"/>
                      </a:lnTo>
                      <a:lnTo>
                        <a:pt x="3844" y="244"/>
                      </a:lnTo>
                      <a:lnTo>
                        <a:pt x="3845" y="244"/>
                      </a:lnTo>
                      <a:lnTo>
                        <a:pt x="3847" y="245"/>
                      </a:lnTo>
                      <a:lnTo>
                        <a:pt x="3849" y="246"/>
                      </a:lnTo>
                      <a:lnTo>
                        <a:pt x="3850" y="247"/>
                      </a:lnTo>
                      <a:lnTo>
                        <a:pt x="3852" y="247"/>
                      </a:lnTo>
                      <a:lnTo>
                        <a:pt x="3854" y="248"/>
                      </a:lnTo>
                      <a:lnTo>
                        <a:pt x="3856" y="249"/>
                      </a:lnTo>
                      <a:lnTo>
                        <a:pt x="3857" y="250"/>
                      </a:lnTo>
                      <a:lnTo>
                        <a:pt x="3859" y="252"/>
                      </a:lnTo>
                      <a:lnTo>
                        <a:pt x="3861" y="254"/>
                      </a:lnTo>
                      <a:lnTo>
                        <a:pt x="3862" y="257"/>
                      </a:lnTo>
                      <a:lnTo>
                        <a:pt x="3864" y="259"/>
                      </a:lnTo>
                      <a:lnTo>
                        <a:pt x="3866" y="262"/>
                      </a:lnTo>
                      <a:lnTo>
                        <a:pt x="3868" y="264"/>
                      </a:lnTo>
                      <a:lnTo>
                        <a:pt x="3869" y="265"/>
                      </a:lnTo>
                      <a:lnTo>
                        <a:pt x="3871" y="264"/>
                      </a:lnTo>
                      <a:lnTo>
                        <a:pt x="3873" y="263"/>
                      </a:lnTo>
                      <a:lnTo>
                        <a:pt x="3874" y="260"/>
                      </a:lnTo>
                      <a:lnTo>
                        <a:pt x="3876" y="257"/>
                      </a:lnTo>
                      <a:lnTo>
                        <a:pt x="3878" y="254"/>
                      </a:lnTo>
                      <a:lnTo>
                        <a:pt x="3880" y="252"/>
                      </a:lnTo>
                      <a:lnTo>
                        <a:pt x="3881" y="251"/>
                      </a:lnTo>
                      <a:lnTo>
                        <a:pt x="3883" y="251"/>
                      </a:lnTo>
                      <a:lnTo>
                        <a:pt x="3885" y="252"/>
                      </a:lnTo>
                      <a:lnTo>
                        <a:pt x="3886" y="255"/>
                      </a:lnTo>
                      <a:lnTo>
                        <a:pt x="3888" y="257"/>
                      </a:lnTo>
                      <a:lnTo>
                        <a:pt x="3890" y="260"/>
                      </a:lnTo>
                      <a:lnTo>
                        <a:pt x="3892" y="262"/>
                      </a:lnTo>
                      <a:lnTo>
                        <a:pt x="3893" y="262"/>
                      </a:lnTo>
                      <a:lnTo>
                        <a:pt x="3895" y="261"/>
                      </a:lnTo>
                      <a:lnTo>
                        <a:pt x="3897" y="259"/>
                      </a:lnTo>
                      <a:lnTo>
                        <a:pt x="3898" y="255"/>
                      </a:lnTo>
                      <a:lnTo>
                        <a:pt x="3900" y="250"/>
                      </a:lnTo>
                      <a:lnTo>
                        <a:pt x="3902" y="246"/>
                      </a:lnTo>
                      <a:lnTo>
                        <a:pt x="3904" y="241"/>
                      </a:lnTo>
                      <a:lnTo>
                        <a:pt x="3905" y="237"/>
                      </a:lnTo>
                      <a:lnTo>
                        <a:pt x="3907" y="234"/>
                      </a:lnTo>
                      <a:lnTo>
                        <a:pt x="3909" y="232"/>
                      </a:lnTo>
                      <a:lnTo>
                        <a:pt x="3910" y="232"/>
                      </a:lnTo>
                      <a:lnTo>
                        <a:pt x="3912" y="233"/>
                      </a:lnTo>
                      <a:lnTo>
                        <a:pt x="3914" y="234"/>
                      </a:lnTo>
                      <a:lnTo>
                        <a:pt x="3916" y="235"/>
                      </a:lnTo>
                      <a:lnTo>
                        <a:pt x="3917" y="237"/>
                      </a:lnTo>
                      <a:lnTo>
                        <a:pt x="3919" y="238"/>
                      </a:lnTo>
                      <a:lnTo>
                        <a:pt x="3920" y="238"/>
                      </a:lnTo>
                      <a:lnTo>
                        <a:pt x="3922" y="238"/>
                      </a:lnTo>
                      <a:lnTo>
                        <a:pt x="3924" y="237"/>
                      </a:lnTo>
                      <a:lnTo>
                        <a:pt x="3926" y="237"/>
                      </a:lnTo>
                      <a:lnTo>
                        <a:pt x="3928" y="237"/>
                      </a:lnTo>
                      <a:lnTo>
                        <a:pt x="3929" y="238"/>
                      </a:lnTo>
                      <a:lnTo>
                        <a:pt x="3931" y="239"/>
                      </a:lnTo>
                      <a:lnTo>
                        <a:pt x="3932" y="239"/>
                      </a:lnTo>
                      <a:lnTo>
                        <a:pt x="3934" y="240"/>
                      </a:lnTo>
                      <a:lnTo>
                        <a:pt x="3936" y="240"/>
                      </a:lnTo>
                      <a:lnTo>
                        <a:pt x="3938" y="239"/>
                      </a:lnTo>
                      <a:lnTo>
                        <a:pt x="3940" y="237"/>
                      </a:lnTo>
                      <a:lnTo>
                        <a:pt x="3941" y="235"/>
                      </a:lnTo>
                      <a:lnTo>
                        <a:pt x="3943" y="234"/>
                      </a:lnTo>
                      <a:lnTo>
                        <a:pt x="3944" y="235"/>
                      </a:lnTo>
                      <a:lnTo>
                        <a:pt x="3946" y="237"/>
                      </a:lnTo>
                      <a:lnTo>
                        <a:pt x="3948" y="241"/>
                      </a:lnTo>
                      <a:lnTo>
                        <a:pt x="3950" y="246"/>
                      </a:lnTo>
                      <a:lnTo>
                        <a:pt x="3952" y="253"/>
                      </a:lnTo>
                      <a:lnTo>
                        <a:pt x="3953" y="259"/>
                      </a:lnTo>
                      <a:lnTo>
                        <a:pt x="3955" y="264"/>
                      </a:lnTo>
                      <a:lnTo>
                        <a:pt x="3956" y="266"/>
                      </a:lnTo>
                      <a:lnTo>
                        <a:pt x="3958" y="265"/>
                      </a:lnTo>
                      <a:lnTo>
                        <a:pt x="3960" y="262"/>
                      </a:lnTo>
                      <a:lnTo>
                        <a:pt x="3962" y="256"/>
                      </a:lnTo>
                      <a:lnTo>
                        <a:pt x="3963" y="249"/>
                      </a:lnTo>
                      <a:lnTo>
                        <a:pt x="3965" y="242"/>
                      </a:lnTo>
                      <a:lnTo>
                        <a:pt x="3967" y="237"/>
                      </a:lnTo>
                      <a:lnTo>
                        <a:pt x="3968" y="234"/>
                      </a:lnTo>
                      <a:lnTo>
                        <a:pt x="3970" y="234"/>
                      </a:lnTo>
                      <a:lnTo>
                        <a:pt x="3972" y="237"/>
                      </a:lnTo>
                      <a:lnTo>
                        <a:pt x="3974" y="242"/>
                      </a:lnTo>
                      <a:lnTo>
                        <a:pt x="3975" y="248"/>
                      </a:lnTo>
                      <a:lnTo>
                        <a:pt x="3977" y="254"/>
                      </a:lnTo>
                      <a:lnTo>
                        <a:pt x="3979" y="258"/>
                      </a:lnTo>
                      <a:lnTo>
                        <a:pt x="3980" y="261"/>
                      </a:lnTo>
                      <a:lnTo>
                        <a:pt x="3982" y="261"/>
                      </a:lnTo>
                      <a:lnTo>
                        <a:pt x="3984" y="259"/>
                      </a:lnTo>
                      <a:lnTo>
                        <a:pt x="3986" y="256"/>
                      </a:lnTo>
                      <a:lnTo>
                        <a:pt x="3987" y="252"/>
                      </a:lnTo>
                      <a:lnTo>
                        <a:pt x="3989" y="248"/>
                      </a:lnTo>
                      <a:lnTo>
                        <a:pt x="3991" y="245"/>
                      </a:lnTo>
                      <a:lnTo>
                        <a:pt x="3992" y="242"/>
                      </a:lnTo>
                      <a:lnTo>
                        <a:pt x="3994" y="240"/>
                      </a:lnTo>
                      <a:lnTo>
                        <a:pt x="3996" y="239"/>
                      </a:lnTo>
                      <a:lnTo>
                        <a:pt x="3998" y="238"/>
                      </a:lnTo>
                      <a:lnTo>
                        <a:pt x="3999" y="237"/>
                      </a:lnTo>
                      <a:lnTo>
                        <a:pt x="4001" y="235"/>
                      </a:lnTo>
                      <a:lnTo>
                        <a:pt x="4003" y="234"/>
                      </a:lnTo>
                      <a:lnTo>
                        <a:pt x="4004" y="233"/>
                      </a:lnTo>
                      <a:lnTo>
                        <a:pt x="4006" y="232"/>
                      </a:lnTo>
                      <a:lnTo>
                        <a:pt x="4008" y="233"/>
                      </a:lnTo>
                      <a:lnTo>
                        <a:pt x="4010" y="234"/>
                      </a:lnTo>
                      <a:lnTo>
                        <a:pt x="4011" y="237"/>
                      </a:lnTo>
                      <a:lnTo>
                        <a:pt x="4013" y="241"/>
                      </a:lnTo>
                      <a:lnTo>
                        <a:pt x="4015" y="246"/>
                      </a:lnTo>
                      <a:lnTo>
                        <a:pt x="4016" y="251"/>
                      </a:lnTo>
                      <a:lnTo>
                        <a:pt x="4018" y="254"/>
                      </a:lnTo>
                      <a:lnTo>
                        <a:pt x="4020" y="256"/>
                      </a:lnTo>
                      <a:lnTo>
                        <a:pt x="4021" y="255"/>
                      </a:lnTo>
                      <a:lnTo>
                        <a:pt x="4023" y="253"/>
                      </a:lnTo>
                      <a:lnTo>
                        <a:pt x="4025" y="250"/>
                      </a:lnTo>
                      <a:lnTo>
                        <a:pt x="4027" y="246"/>
                      </a:lnTo>
                      <a:lnTo>
                        <a:pt x="4028" y="243"/>
                      </a:lnTo>
                      <a:lnTo>
                        <a:pt x="4030" y="241"/>
                      </a:lnTo>
                      <a:lnTo>
                        <a:pt x="4032" y="243"/>
                      </a:lnTo>
                      <a:lnTo>
                        <a:pt x="4033" y="246"/>
                      </a:lnTo>
                      <a:lnTo>
                        <a:pt x="4035" y="251"/>
                      </a:lnTo>
                      <a:lnTo>
                        <a:pt x="4037" y="256"/>
                      </a:lnTo>
                      <a:lnTo>
                        <a:pt x="4039" y="259"/>
                      </a:lnTo>
                      <a:lnTo>
                        <a:pt x="4040" y="260"/>
                      </a:lnTo>
                      <a:lnTo>
                        <a:pt x="4042" y="256"/>
                      </a:lnTo>
                      <a:lnTo>
                        <a:pt x="4044" y="246"/>
                      </a:lnTo>
                      <a:lnTo>
                        <a:pt x="4045" y="232"/>
                      </a:lnTo>
                      <a:lnTo>
                        <a:pt x="4047" y="213"/>
                      </a:lnTo>
                      <a:lnTo>
                        <a:pt x="4049" y="193"/>
                      </a:lnTo>
                      <a:lnTo>
                        <a:pt x="4051" y="172"/>
                      </a:lnTo>
                      <a:lnTo>
                        <a:pt x="4052" y="153"/>
                      </a:lnTo>
                      <a:lnTo>
                        <a:pt x="4054" y="139"/>
                      </a:lnTo>
                      <a:lnTo>
                        <a:pt x="4056" y="130"/>
                      </a:lnTo>
                      <a:lnTo>
                        <a:pt x="4057" y="127"/>
                      </a:lnTo>
                      <a:lnTo>
                        <a:pt x="4059" y="128"/>
                      </a:lnTo>
                      <a:lnTo>
                        <a:pt x="4061" y="132"/>
                      </a:lnTo>
                      <a:lnTo>
                        <a:pt x="4063" y="138"/>
                      </a:lnTo>
                      <a:lnTo>
                        <a:pt x="4064" y="142"/>
                      </a:lnTo>
                      <a:lnTo>
                        <a:pt x="4066" y="144"/>
                      </a:lnTo>
                      <a:lnTo>
                        <a:pt x="4067" y="143"/>
                      </a:lnTo>
                      <a:lnTo>
                        <a:pt x="4069" y="139"/>
                      </a:lnTo>
                      <a:lnTo>
                        <a:pt x="4071" y="133"/>
                      </a:lnTo>
                      <a:lnTo>
                        <a:pt x="4073" y="125"/>
                      </a:lnTo>
                      <a:lnTo>
                        <a:pt x="4075" y="119"/>
                      </a:lnTo>
                      <a:lnTo>
                        <a:pt x="4076" y="115"/>
                      </a:lnTo>
                      <a:lnTo>
                        <a:pt x="4078" y="114"/>
                      </a:lnTo>
                      <a:lnTo>
                        <a:pt x="4079" y="117"/>
                      </a:lnTo>
                      <a:lnTo>
                        <a:pt x="4081" y="122"/>
                      </a:lnTo>
                      <a:lnTo>
                        <a:pt x="4083" y="129"/>
                      </a:lnTo>
                      <a:lnTo>
                        <a:pt x="4085" y="135"/>
                      </a:lnTo>
                      <a:lnTo>
                        <a:pt x="4086" y="140"/>
                      </a:lnTo>
                      <a:lnTo>
                        <a:pt x="4088" y="142"/>
                      </a:lnTo>
                      <a:lnTo>
                        <a:pt x="4090" y="139"/>
                      </a:lnTo>
                      <a:lnTo>
                        <a:pt x="4091" y="134"/>
                      </a:lnTo>
                      <a:lnTo>
                        <a:pt x="4093" y="126"/>
                      </a:lnTo>
                      <a:lnTo>
                        <a:pt x="4095" y="117"/>
                      </a:lnTo>
                      <a:lnTo>
                        <a:pt x="4097" y="109"/>
                      </a:lnTo>
                      <a:lnTo>
                        <a:pt x="4098" y="103"/>
                      </a:lnTo>
                      <a:lnTo>
                        <a:pt x="4100" y="101"/>
                      </a:lnTo>
                      <a:lnTo>
                        <a:pt x="4102" y="101"/>
                      </a:lnTo>
                      <a:lnTo>
                        <a:pt x="4103" y="104"/>
                      </a:lnTo>
                      <a:lnTo>
                        <a:pt x="4105" y="108"/>
                      </a:lnTo>
                      <a:lnTo>
                        <a:pt x="4107" y="113"/>
                      </a:lnTo>
                      <a:lnTo>
                        <a:pt x="4109" y="116"/>
                      </a:lnTo>
                      <a:lnTo>
                        <a:pt x="4110" y="118"/>
                      </a:lnTo>
                      <a:lnTo>
                        <a:pt x="4112" y="118"/>
                      </a:lnTo>
                      <a:lnTo>
                        <a:pt x="4114" y="116"/>
                      </a:lnTo>
                      <a:lnTo>
                        <a:pt x="4115" y="113"/>
                      </a:lnTo>
                      <a:lnTo>
                        <a:pt x="4117" y="111"/>
                      </a:lnTo>
                      <a:lnTo>
                        <a:pt x="4119" y="109"/>
                      </a:lnTo>
                      <a:lnTo>
                        <a:pt x="4121" y="110"/>
                      </a:lnTo>
                      <a:lnTo>
                        <a:pt x="4122" y="112"/>
                      </a:lnTo>
                      <a:lnTo>
                        <a:pt x="4124" y="116"/>
                      </a:lnTo>
                      <a:lnTo>
                        <a:pt x="4126" y="122"/>
                      </a:lnTo>
                      <a:lnTo>
                        <a:pt x="4127" y="128"/>
                      </a:lnTo>
                      <a:lnTo>
                        <a:pt x="4129" y="133"/>
                      </a:lnTo>
                      <a:lnTo>
                        <a:pt x="4131" y="137"/>
                      </a:lnTo>
                      <a:lnTo>
                        <a:pt x="4133" y="139"/>
                      </a:lnTo>
                      <a:lnTo>
                        <a:pt x="4134" y="140"/>
                      </a:lnTo>
                      <a:lnTo>
                        <a:pt x="4136" y="139"/>
                      </a:lnTo>
                      <a:lnTo>
                        <a:pt x="4138" y="137"/>
                      </a:lnTo>
                      <a:lnTo>
                        <a:pt x="4139" y="134"/>
                      </a:lnTo>
                      <a:lnTo>
                        <a:pt x="4141" y="132"/>
                      </a:lnTo>
                      <a:lnTo>
                        <a:pt x="4143" y="130"/>
                      </a:lnTo>
                      <a:lnTo>
                        <a:pt x="4145" y="129"/>
                      </a:lnTo>
                      <a:lnTo>
                        <a:pt x="4146" y="128"/>
                      </a:lnTo>
                      <a:lnTo>
                        <a:pt x="4148" y="128"/>
                      </a:lnTo>
                      <a:lnTo>
                        <a:pt x="4150" y="128"/>
                      </a:lnTo>
                      <a:lnTo>
                        <a:pt x="4151" y="127"/>
                      </a:lnTo>
                      <a:lnTo>
                        <a:pt x="4153" y="126"/>
                      </a:lnTo>
                      <a:lnTo>
                        <a:pt x="4155" y="123"/>
                      </a:lnTo>
                      <a:lnTo>
                        <a:pt x="4157" y="119"/>
                      </a:lnTo>
                      <a:lnTo>
                        <a:pt x="4158" y="115"/>
                      </a:lnTo>
                      <a:lnTo>
                        <a:pt x="4160" y="110"/>
                      </a:lnTo>
                      <a:lnTo>
                        <a:pt x="4162" y="106"/>
                      </a:lnTo>
                      <a:lnTo>
                        <a:pt x="4163" y="103"/>
                      </a:lnTo>
                      <a:lnTo>
                        <a:pt x="4165" y="103"/>
                      </a:lnTo>
                      <a:lnTo>
                        <a:pt x="4167" y="106"/>
                      </a:lnTo>
                      <a:lnTo>
                        <a:pt x="4169" y="110"/>
                      </a:lnTo>
                      <a:lnTo>
                        <a:pt x="4170" y="115"/>
                      </a:lnTo>
                      <a:lnTo>
                        <a:pt x="4172" y="121"/>
                      </a:lnTo>
                      <a:lnTo>
                        <a:pt x="4174" y="125"/>
                      </a:lnTo>
                      <a:lnTo>
                        <a:pt x="4175" y="128"/>
                      </a:lnTo>
                      <a:lnTo>
                        <a:pt x="4177" y="128"/>
                      </a:lnTo>
                      <a:lnTo>
                        <a:pt x="4179" y="126"/>
                      </a:lnTo>
                      <a:lnTo>
                        <a:pt x="4181" y="122"/>
                      </a:lnTo>
                      <a:lnTo>
                        <a:pt x="4182" y="119"/>
                      </a:lnTo>
                      <a:lnTo>
                        <a:pt x="4184" y="117"/>
                      </a:lnTo>
                      <a:lnTo>
                        <a:pt x="4186" y="117"/>
                      </a:lnTo>
                      <a:lnTo>
                        <a:pt x="4187" y="120"/>
                      </a:lnTo>
                      <a:lnTo>
                        <a:pt x="4189" y="124"/>
                      </a:lnTo>
                      <a:lnTo>
                        <a:pt x="4191" y="130"/>
                      </a:lnTo>
                      <a:lnTo>
                        <a:pt x="4193" y="135"/>
                      </a:lnTo>
                      <a:lnTo>
                        <a:pt x="4194" y="138"/>
                      </a:lnTo>
                      <a:lnTo>
                        <a:pt x="4196" y="138"/>
                      </a:lnTo>
                      <a:lnTo>
                        <a:pt x="4198" y="134"/>
                      </a:lnTo>
                      <a:lnTo>
                        <a:pt x="4199" y="128"/>
                      </a:lnTo>
                      <a:lnTo>
                        <a:pt x="4201" y="121"/>
                      </a:lnTo>
                      <a:lnTo>
                        <a:pt x="4203" y="113"/>
                      </a:lnTo>
                      <a:lnTo>
                        <a:pt x="4205" y="108"/>
                      </a:lnTo>
                      <a:lnTo>
                        <a:pt x="4206" y="106"/>
                      </a:lnTo>
                      <a:lnTo>
                        <a:pt x="4208" y="108"/>
                      </a:lnTo>
                      <a:lnTo>
                        <a:pt x="4210" y="113"/>
                      </a:lnTo>
                      <a:lnTo>
                        <a:pt x="4211" y="119"/>
                      </a:lnTo>
                      <a:lnTo>
                        <a:pt x="4213" y="126"/>
                      </a:lnTo>
                      <a:lnTo>
                        <a:pt x="4215" y="131"/>
                      </a:lnTo>
                      <a:lnTo>
                        <a:pt x="4217" y="132"/>
                      </a:lnTo>
                      <a:lnTo>
                        <a:pt x="4218" y="130"/>
                      </a:lnTo>
                      <a:lnTo>
                        <a:pt x="4220" y="125"/>
                      </a:lnTo>
                      <a:lnTo>
                        <a:pt x="4221" y="118"/>
                      </a:lnTo>
                      <a:lnTo>
                        <a:pt x="4223" y="111"/>
                      </a:lnTo>
                      <a:lnTo>
                        <a:pt x="4225" y="105"/>
                      </a:lnTo>
                      <a:lnTo>
                        <a:pt x="4227" y="102"/>
                      </a:lnTo>
                      <a:lnTo>
                        <a:pt x="4228" y="102"/>
                      </a:lnTo>
                      <a:lnTo>
                        <a:pt x="4230" y="104"/>
                      </a:lnTo>
                      <a:lnTo>
                        <a:pt x="4232" y="107"/>
                      </a:lnTo>
                      <a:lnTo>
                        <a:pt x="4233" y="110"/>
                      </a:lnTo>
                      <a:lnTo>
                        <a:pt x="4235" y="112"/>
                      </a:lnTo>
                      <a:lnTo>
                        <a:pt x="4237" y="112"/>
                      </a:lnTo>
                      <a:lnTo>
                        <a:pt x="4239" y="109"/>
                      </a:lnTo>
                      <a:lnTo>
                        <a:pt x="4240" y="105"/>
                      </a:lnTo>
                      <a:lnTo>
                        <a:pt x="4242" y="100"/>
                      </a:lnTo>
                      <a:lnTo>
                        <a:pt x="4244" y="95"/>
                      </a:lnTo>
                      <a:lnTo>
                        <a:pt x="4245" y="90"/>
                      </a:lnTo>
                      <a:lnTo>
                        <a:pt x="4247" y="88"/>
                      </a:lnTo>
                      <a:lnTo>
                        <a:pt x="4249" y="87"/>
                      </a:lnTo>
                      <a:lnTo>
                        <a:pt x="4251" y="87"/>
                      </a:lnTo>
                      <a:lnTo>
                        <a:pt x="4252" y="88"/>
                      </a:lnTo>
                      <a:lnTo>
                        <a:pt x="4254" y="88"/>
                      </a:lnTo>
                      <a:lnTo>
                        <a:pt x="4256" y="88"/>
                      </a:lnTo>
                      <a:lnTo>
                        <a:pt x="4257" y="87"/>
                      </a:lnTo>
                      <a:lnTo>
                        <a:pt x="4259" y="86"/>
                      </a:lnTo>
                      <a:lnTo>
                        <a:pt x="4261" y="84"/>
                      </a:lnTo>
                      <a:lnTo>
                        <a:pt x="4263" y="82"/>
                      </a:lnTo>
                      <a:lnTo>
                        <a:pt x="4264" y="80"/>
                      </a:lnTo>
                      <a:lnTo>
                        <a:pt x="4266" y="79"/>
                      </a:lnTo>
                      <a:lnTo>
                        <a:pt x="4268" y="79"/>
                      </a:lnTo>
                      <a:lnTo>
                        <a:pt x="4269" y="80"/>
                      </a:lnTo>
                      <a:lnTo>
                        <a:pt x="4271" y="81"/>
                      </a:lnTo>
                      <a:lnTo>
                        <a:pt x="4273" y="83"/>
                      </a:lnTo>
                      <a:lnTo>
                        <a:pt x="4274" y="85"/>
                      </a:lnTo>
                      <a:lnTo>
                        <a:pt x="4275" y="85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5" name="Freeform 121">
                  <a:extLst>
                    <a:ext uri="{FF2B5EF4-FFF2-40B4-BE49-F238E27FC236}">
                      <a16:creationId xmlns:a16="http://schemas.microsoft.com/office/drawing/2014/main" id="{0310DA35-2F3D-4554-BBFC-049681B91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3359149"/>
                  <a:ext cx="2484000" cy="473075"/>
                </a:xfrm>
                <a:custGeom>
                  <a:avLst/>
                  <a:gdLst>
                    <a:gd name="T0" fmla="*/ 67 w 4275"/>
                    <a:gd name="T1" fmla="*/ 177 h 298"/>
                    <a:gd name="T2" fmla="*/ 135 w 4275"/>
                    <a:gd name="T3" fmla="*/ 217 h 298"/>
                    <a:gd name="T4" fmla="*/ 203 w 4275"/>
                    <a:gd name="T5" fmla="*/ 232 h 298"/>
                    <a:gd name="T6" fmla="*/ 272 w 4275"/>
                    <a:gd name="T7" fmla="*/ 253 h 298"/>
                    <a:gd name="T8" fmla="*/ 340 w 4275"/>
                    <a:gd name="T9" fmla="*/ 233 h 298"/>
                    <a:gd name="T10" fmla="*/ 408 w 4275"/>
                    <a:gd name="T11" fmla="*/ 221 h 298"/>
                    <a:gd name="T12" fmla="*/ 477 w 4275"/>
                    <a:gd name="T13" fmla="*/ 187 h 298"/>
                    <a:gd name="T14" fmla="*/ 545 w 4275"/>
                    <a:gd name="T15" fmla="*/ 214 h 298"/>
                    <a:gd name="T16" fmla="*/ 614 w 4275"/>
                    <a:gd name="T17" fmla="*/ 199 h 298"/>
                    <a:gd name="T18" fmla="*/ 682 w 4275"/>
                    <a:gd name="T19" fmla="*/ 193 h 298"/>
                    <a:gd name="T20" fmla="*/ 750 w 4275"/>
                    <a:gd name="T21" fmla="*/ 195 h 298"/>
                    <a:gd name="T22" fmla="*/ 819 w 4275"/>
                    <a:gd name="T23" fmla="*/ 170 h 298"/>
                    <a:gd name="T24" fmla="*/ 887 w 4275"/>
                    <a:gd name="T25" fmla="*/ 156 h 298"/>
                    <a:gd name="T26" fmla="*/ 956 w 4275"/>
                    <a:gd name="T27" fmla="*/ 153 h 298"/>
                    <a:gd name="T28" fmla="*/ 1024 w 4275"/>
                    <a:gd name="T29" fmla="*/ 27 h 298"/>
                    <a:gd name="T30" fmla="*/ 1092 w 4275"/>
                    <a:gd name="T31" fmla="*/ 39 h 298"/>
                    <a:gd name="T32" fmla="*/ 1161 w 4275"/>
                    <a:gd name="T33" fmla="*/ 51 h 298"/>
                    <a:gd name="T34" fmla="*/ 1229 w 4275"/>
                    <a:gd name="T35" fmla="*/ 43 h 298"/>
                    <a:gd name="T36" fmla="*/ 1298 w 4275"/>
                    <a:gd name="T37" fmla="*/ 56 h 298"/>
                    <a:gd name="T38" fmla="*/ 1366 w 4275"/>
                    <a:gd name="T39" fmla="*/ 46 h 298"/>
                    <a:gd name="T40" fmla="*/ 1435 w 4275"/>
                    <a:gd name="T41" fmla="*/ 113 h 298"/>
                    <a:gd name="T42" fmla="*/ 1503 w 4275"/>
                    <a:gd name="T43" fmla="*/ 88 h 298"/>
                    <a:gd name="T44" fmla="*/ 1571 w 4275"/>
                    <a:gd name="T45" fmla="*/ 105 h 298"/>
                    <a:gd name="T46" fmla="*/ 1640 w 4275"/>
                    <a:gd name="T47" fmla="*/ 97 h 298"/>
                    <a:gd name="T48" fmla="*/ 1708 w 4275"/>
                    <a:gd name="T49" fmla="*/ 95 h 298"/>
                    <a:gd name="T50" fmla="*/ 1776 w 4275"/>
                    <a:gd name="T51" fmla="*/ 98 h 298"/>
                    <a:gd name="T52" fmla="*/ 1845 w 4275"/>
                    <a:gd name="T53" fmla="*/ 97 h 298"/>
                    <a:gd name="T54" fmla="*/ 1913 w 4275"/>
                    <a:gd name="T55" fmla="*/ 128 h 298"/>
                    <a:gd name="T56" fmla="*/ 1982 w 4275"/>
                    <a:gd name="T57" fmla="*/ 150 h 298"/>
                    <a:gd name="T58" fmla="*/ 2050 w 4275"/>
                    <a:gd name="T59" fmla="*/ 233 h 298"/>
                    <a:gd name="T60" fmla="*/ 2118 w 4275"/>
                    <a:gd name="T61" fmla="*/ 163 h 298"/>
                    <a:gd name="T62" fmla="*/ 2187 w 4275"/>
                    <a:gd name="T63" fmla="*/ 168 h 298"/>
                    <a:gd name="T64" fmla="*/ 2255 w 4275"/>
                    <a:gd name="T65" fmla="*/ 168 h 298"/>
                    <a:gd name="T66" fmla="*/ 2323 w 4275"/>
                    <a:gd name="T67" fmla="*/ 195 h 298"/>
                    <a:gd name="T68" fmla="*/ 2392 w 4275"/>
                    <a:gd name="T69" fmla="*/ 168 h 298"/>
                    <a:gd name="T70" fmla="*/ 2460 w 4275"/>
                    <a:gd name="T71" fmla="*/ 188 h 298"/>
                    <a:gd name="T72" fmla="*/ 2529 w 4275"/>
                    <a:gd name="T73" fmla="*/ 145 h 298"/>
                    <a:gd name="T74" fmla="*/ 2597 w 4275"/>
                    <a:gd name="T75" fmla="*/ 163 h 298"/>
                    <a:gd name="T76" fmla="*/ 2665 w 4275"/>
                    <a:gd name="T77" fmla="*/ 183 h 298"/>
                    <a:gd name="T78" fmla="*/ 2734 w 4275"/>
                    <a:gd name="T79" fmla="*/ 167 h 298"/>
                    <a:gd name="T80" fmla="*/ 2802 w 4275"/>
                    <a:gd name="T81" fmla="*/ 205 h 298"/>
                    <a:gd name="T82" fmla="*/ 2871 w 4275"/>
                    <a:gd name="T83" fmla="*/ 239 h 298"/>
                    <a:gd name="T84" fmla="*/ 2939 w 4275"/>
                    <a:gd name="T85" fmla="*/ 246 h 298"/>
                    <a:gd name="T86" fmla="*/ 3008 w 4275"/>
                    <a:gd name="T87" fmla="*/ 244 h 298"/>
                    <a:gd name="T88" fmla="*/ 3076 w 4275"/>
                    <a:gd name="T89" fmla="*/ 239 h 298"/>
                    <a:gd name="T90" fmla="*/ 3144 w 4275"/>
                    <a:gd name="T91" fmla="*/ 256 h 298"/>
                    <a:gd name="T92" fmla="*/ 3213 w 4275"/>
                    <a:gd name="T93" fmla="*/ 243 h 298"/>
                    <a:gd name="T94" fmla="*/ 3281 w 4275"/>
                    <a:gd name="T95" fmla="*/ 263 h 298"/>
                    <a:gd name="T96" fmla="*/ 3349 w 4275"/>
                    <a:gd name="T97" fmla="*/ 276 h 298"/>
                    <a:gd name="T98" fmla="*/ 3418 w 4275"/>
                    <a:gd name="T99" fmla="*/ 297 h 298"/>
                    <a:gd name="T100" fmla="*/ 3486 w 4275"/>
                    <a:gd name="T101" fmla="*/ 275 h 298"/>
                    <a:gd name="T102" fmla="*/ 3555 w 4275"/>
                    <a:gd name="T103" fmla="*/ 239 h 298"/>
                    <a:gd name="T104" fmla="*/ 3623 w 4275"/>
                    <a:gd name="T105" fmla="*/ 240 h 298"/>
                    <a:gd name="T106" fmla="*/ 3691 w 4275"/>
                    <a:gd name="T107" fmla="*/ 276 h 298"/>
                    <a:gd name="T108" fmla="*/ 3760 w 4275"/>
                    <a:gd name="T109" fmla="*/ 254 h 298"/>
                    <a:gd name="T110" fmla="*/ 3828 w 4275"/>
                    <a:gd name="T111" fmla="*/ 267 h 298"/>
                    <a:gd name="T112" fmla="*/ 3897 w 4275"/>
                    <a:gd name="T113" fmla="*/ 291 h 298"/>
                    <a:gd name="T114" fmla="*/ 3965 w 4275"/>
                    <a:gd name="T115" fmla="*/ 279 h 298"/>
                    <a:gd name="T116" fmla="*/ 4033 w 4275"/>
                    <a:gd name="T117" fmla="*/ 280 h 298"/>
                    <a:gd name="T118" fmla="*/ 4102 w 4275"/>
                    <a:gd name="T119" fmla="*/ 122 h 298"/>
                    <a:gd name="T120" fmla="*/ 4170 w 4275"/>
                    <a:gd name="T121" fmla="*/ 136 h 298"/>
                    <a:gd name="T122" fmla="*/ 4239 w 4275"/>
                    <a:gd name="T123" fmla="*/ 137 h 2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98">
                      <a:moveTo>
                        <a:pt x="0" y="184"/>
                      </a:moveTo>
                      <a:lnTo>
                        <a:pt x="1" y="183"/>
                      </a:lnTo>
                      <a:lnTo>
                        <a:pt x="3" y="181"/>
                      </a:lnTo>
                      <a:lnTo>
                        <a:pt x="5" y="178"/>
                      </a:lnTo>
                      <a:lnTo>
                        <a:pt x="7" y="174"/>
                      </a:lnTo>
                      <a:lnTo>
                        <a:pt x="8" y="171"/>
                      </a:lnTo>
                      <a:lnTo>
                        <a:pt x="10" y="167"/>
                      </a:lnTo>
                      <a:lnTo>
                        <a:pt x="12" y="164"/>
                      </a:lnTo>
                      <a:lnTo>
                        <a:pt x="13" y="161"/>
                      </a:lnTo>
                      <a:lnTo>
                        <a:pt x="15" y="158"/>
                      </a:lnTo>
                      <a:lnTo>
                        <a:pt x="17" y="154"/>
                      </a:lnTo>
                      <a:lnTo>
                        <a:pt x="19" y="151"/>
                      </a:lnTo>
                      <a:lnTo>
                        <a:pt x="20" y="148"/>
                      </a:lnTo>
                      <a:lnTo>
                        <a:pt x="22" y="145"/>
                      </a:lnTo>
                      <a:lnTo>
                        <a:pt x="24" y="144"/>
                      </a:lnTo>
                      <a:lnTo>
                        <a:pt x="25" y="144"/>
                      </a:lnTo>
                      <a:lnTo>
                        <a:pt x="27" y="147"/>
                      </a:lnTo>
                      <a:lnTo>
                        <a:pt x="29" y="151"/>
                      </a:lnTo>
                      <a:lnTo>
                        <a:pt x="31" y="157"/>
                      </a:lnTo>
                      <a:lnTo>
                        <a:pt x="32" y="163"/>
                      </a:lnTo>
                      <a:lnTo>
                        <a:pt x="34" y="169"/>
                      </a:lnTo>
                      <a:lnTo>
                        <a:pt x="36" y="174"/>
                      </a:lnTo>
                      <a:lnTo>
                        <a:pt x="37" y="176"/>
                      </a:lnTo>
                      <a:lnTo>
                        <a:pt x="39" y="177"/>
                      </a:lnTo>
                      <a:lnTo>
                        <a:pt x="41" y="175"/>
                      </a:lnTo>
                      <a:lnTo>
                        <a:pt x="43" y="172"/>
                      </a:lnTo>
                      <a:lnTo>
                        <a:pt x="44" y="168"/>
                      </a:lnTo>
                      <a:lnTo>
                        <a:pt x="46" y="164"/>
                      </a:lnTo>
                      <a:lnTo>
                        <a:pt x="48" y="162"/>
                      </a:lnTo>
                      <a:lnTo>
                        <a:pt x="49" y="161"/>
                      </a:lnTo>
                      <a:lnTo>
                        <a:pt x="51" y="161"/>
                      </a:lnTo>
                      <a:lnTo>
                        <a:pt x="53" y="163"/>
                      </a:lnTo>
                      <a:lnTo>
                        <a:pt x="55" y="166"/>
                      </a:lnTo>
                      <a:lnTo>
                        <a:pt x="56" y="169"/>
                      </a:lnTo>
                      <a:lnTo>
                        <a:pt x="58" y="172"/>
                      </a:lnTo>
                      <a:lnTo>
                        <a:pt x="60" y="174"/>
                      </a:lnTo>
                      <a:lnTo>
                        <a:pt x="61" y="176"/>
                      </a:lnTo>
                      <a:lnTo>
                        <a:pt x="63" y="177"/>
                      </a:lnTo>
                      <a:lnTo>
                        <a:pt x="65" y="177"/>
                      </a:lnTo>
                      <a:lnTo>
                        <a:pt x="67" y="177"/>
                      </a:lnTo>
                      <a:lnTo>
                        <a:pt x="68" y="178"/>
                      </a:lnTo>
                      <a:lnTo>
                        <a:pt x="70" y="178"/>
                      </a:lnTo>
                      <a:lnTo>
                        <a:pt x="72" y="179"/>
                      </a:lnTo>
                      <a:lnTo>
                        <a:pt x="73" y="180"/>
                      </a:lnTo>
                      <a:lnTo>
                        <a:pt x="75" y="180"/>
                      </a:lnTo>
                      <a:lnTo>
                        <a:pt x="77" y="181"/>
                      </a:lnTo>
                      <a:lnTo>
                        <a:pt x="79" y="181"/>
                      </a:lnTo>
                      <a:lnTo>
                        <a:pt x="80" y="180"/>
                      </a:lnTo>
                      <a:lnTo>
                        <a:pt x="82" y="180"/>
                      </a:lnTo>
                      <a:lnTo>
                        <a:pt x="84" y="180"/>
                      </a:lnTo>
                      <a:lnTo>
                        <a:pt x="85" y="180"/>
                      </a:lnTo>
                      <a:lnTo>
                        <a:pt x="87" y="181"/>
                      </a:lnTo>
                      <a:lnTo>
                        <a:pt x="89" y="184"/>
                      </a:lnTo>
                      <a:lnTo>
                        <a:pt x="91" y="186"/>
                      </a:lnTo>
                      <a:lnTo>
                        <a:pt x="92" y="189"/>
                      </a:lnTo>
                      <a:lnTo>
                        <a:pt x="94" y="192"/>
                      </a:lnTo>
                      <a:lnTo>
                        <a:pt x="96" y="193"/>
                      </a:lnTo>
                      <a:lnTo>
                        <a:pt x="97" y="195"/>
                      </a:lnTo>
                      <a:lnTo>
                        <a:pt x="99" y="195"/>
                      </a:lnTo>
                      <a:lnTo>
                        <a:pt x="101" y="195"/>
                      </a:lnTo>
                      <a:lnTo>
                        <a:pt x="103" y="195"/>
                      </a:lnTo>
                      <a:lnTo>
                        <a:pt x="104" y="195"/>
                      </a:lnTo>
                      <a:lnTo>
                        <a:pt x="106" y="195"/>
                      </a:lnTo>
                      <a:lnTo>
                        <a:pt x="107" y="196"/>
                      </a:lnTo>
                      <a:lnTo>
                        <a:pt x="109" y="197"/>
                      </a:lnTo>
                      <a:lnTo>
                        <a:pt x="111" y="199"/>
                      </a:lnTo>
                      <a:lnTo>
                        <a:pt x="113" y="200"/>
                      </a:lnTo>
                      <a:lnTo>
                        <a:pt x="114" y="200"/>
                      </a:lnTo>
                      <a:lnTo>
                        <a:pt x="116" y="200"/>
                      </a:lnTo>
                      <a:lnTo>
                        <a:pt x="118" y="199"/>
                      </a:lnTo>
                      <a:lnTo>
                        <a:pt x="119" y="196"/>
                      </a:lnTo>
                      <a:lnTo>
                        <a:pt x="121" y="194"/>
                      </a:lnTo>
                      <a:lnTo>
                        <a:pt x="123" y="191"/>
                      </a:lnTo>
                      <a:lnTo>
                        <a:pt x="125" y="190"/>
                      </a:lnTo>
                      <a:lnTo>
                        <a:pt x="126" y="191"/>
                      </a:lnTo>
                      <a:lnTo>
                        <a:pt x="128" y="193"/>
                      </a:lnTo>
                      <a:lnTo>
                        <a:pt x="130" y="198"/>
                      </a:lnTo>
                      <a:lnTo>
                        <a:pt x="131" y="204"/>
                      </a:lnTo>
                      <a:lnTo>
                        <a:pt x="133" y="211"/>
                      </a:lnTo>
                      <a:lnTo>
                        <a:pt x="135" y="217"/>
                      </a:lnTo>
                      <a:lnTo>
                        <a:pt x="137" y="223"/>
                      </a:lnTo>
                      <a:lnTo>
                        <a:pt x="138" y="226"/>
                      </a:lnTo>
                      <a:lnTo>
                        <a:pt x="140" y="227"/>
                      </a:lnTo>
                      <a:lnTo>
                        <a:pt x="142" y="226"/>
                      </a:lnTo>
                      <a:lnTo>
                        <a:pt x="143" y="223"/>
                      </a:lnTo>
                      <a:lnTo>
                        <a:pt x="145" y="218"/>
                      </a:lnTo>
                      <a:lnTo>
                        <a:pt x="147" y="213"/>
                      </a:lnTo>
                      <a:lnTo>
                        <a:pt x="149" y="208"/>
                      </a:lnTo>
                      <a:lnTo>
                        <a:pt x="150" y="205"/>
                      </a:lnTo>
                      <a:lnTo>
                        <a:pt x="152" y="205"/>
                      </a:lnTo>
                      <a:lnTo>
                        <a:pt x="154" y="206"/>
                      </a:lnTo>
                      <a:lnTo>
                        <a:pt x="155" y="211"/>
                      </a:lnTo>
                      <a:lnTo>
                        <a:pt x="157" y="217"/>
                      </a:lnTo>
                      <a:lnTo>
                        <a:pt x="159" y="224"/>
                      </a:lnTo>
                      <a:lnTo>
                        <a:pt x="160" y="232"/>
                      </a:lnTo>
                      <a:lnTo>
                        <a:pt x="162" y="239"/>
                      </a:lnTo>
                      <a:lnTo>
                        <a:pt x="164" y="244"/>
                      </a:lnTo>
                      <a:lnTo>
                        <a:pt x="166" y="247"/>
                      </a:lnTo>
                      <a:lnTo>
                        <a:pt x="167" y="248"/>
                      </a:lnTo>
                      <a:lnTo>
                        <a:pt x="169" y="246"/>
                      </a:lnTo>
                      <a:lnTo>
                        <a:pt x="171" y="242"/>
                      </a:lnTo>
                      <a:lnTo>
                        <a:pt x="172" y="236"/>
                      </a:lnTo>
                      <a:lnTo>
                        <a:pt x="174" y="230"/>
                      </a:lnTo>
                      <a:lnTo>
                        <a:pt x="176" y="223"/>
                      </a:lnTo>
                      <a:lnTo>
                        <a:pt x="178" y="217"/>
                      </a:lnTo>
                      <a:lnTo>
                        <a:pt x="179" y="213"/>
                      </a:lnTo>
                      <a:lnTo>
                        <a:pt x="181" y="211"/>
                      </a:lnTo>
                      <a:lnTo>
                        <a:pt x="183" y="211"/>
                      </a:lnTo>
                      <a:lnTo>
                        <a:pt x="184" y="213"/>
                      </a:lnTo>
                      <a:lnTo>
                        <a:pt x="186" y="217"/>
                      </a:lnTo>
                      <a:lnTo>
                        <a:pt x="188" y="222"/>
                      </a:lnTo>
                      <a:lnTo>
                        <a:pt x="190" y="228"/>
                      </a:lnTo>
                      <a:lnTo>
                        <a:pt x="191" y="233"/>
                      </a:lnTo>
                      <a:lnTo>
                        <a:pt x="193" y="237"/>
                      </a:lnTo>
                      <a:lnTo>
                        <a:pt x="195" y="240"/>
                      </a:lnTo>
                      <a:lnTo>
                        <a:pt x="196" y="240"/>
                      </a:lnTo>
                      <a:lnTo>
                        <a:pt x="198" y="239"/>
                      </a:lnTo>
                      <a:lnTo>
                        <a:pt x="200" y="237"/>
                      </a:lnTo>
                      <a:lnTo>
                        <a:pt x="202" y="235"/>
                      </a:lnTo>
                      <a:lnTo>
                        <a:pt x="203" y="232"/>
                      </a:lnTo>
                      <a:lnTo>
                        <a:pt x="205" y="229"/>
                      </a:lnTo>
                      <a:lnTo>
                        <a:pt x="207" y="228"/>
                      </a:lnTo>
                      <a:lnTo>
                        <a:pt x="208" y="228"/>
                      </a:lnTo>
                      <a:lnTo>
                        <a:pt x="210" y="230"/>
                      </a:lnTo>
                      <a:lnTo>
                        <a:pt x="212" y="232"/>
                      </a:lnTo>
                      <a:lnTo>
                        <a:pt x="214" y="235"/>
                      </a:lnTo>
                      <a:lnTo>
                        <a:pt x="215" y="239"/>
                      </a:lnTo>
                      <a:lnTo>
                        <a:pt x="217" y="243"/>
                      </a:lnTo>
                      <a:lnTo>
                        <a:pt x="219" y="246"/>
                      </a:lnTo>
                      <a:lnTo>
                        <a:pt x="220" y="249"/>
                      </a:lnTo>
                      <a:lnTo>
                        <a:pt x="222" y="252"/>
                      </a:lnTo>
                      <a:lnTo>
                        <a:pt x="224" y="253"/>
                      </a:lnTo>
                      <a:lnTo>
                        <a:pt x="226" y="253"/>
                      </a:lnTo>
                      <a:lnTo>
                        <a:pt x="227" y="253"/>
                      </a:lnTo>
                      <a:lnTo>
                        <a:pt x="229" y="252"/>
                      </a:lnTo>
                      <a:lnTo>
                        <a:pt x="231" y="250"/>
                      </a:lnTo>
                      <a:lnTo>
                        <a:pt x="232" y="248"/>
                      </a:lnTo>
                      <a:lnTo>
                        <a:pt x="234" y="246"/>
                      </a:lnTo>
                      <a:lnTo>
                        <a:pt x="236" y="244"/>
                      </a:lnTo>
                      <a:lnTo>
                        <a:pt x="238" y="243"/>
                      </a:lnTo>
                      <a:lnTo>
                        <a:pt x="239" y="243"/>
                      </a:lnTo>
                      <a:lnTo>
                        <a:pt x="241" y="245"/>
                      </a:lnTo>
                      <a:lnTo>
                        <a:pt x="242" y="248"/>
                      </a:lnTo>
                      <a:lnTo>
                        <a:pt x="244" y="253"/>
                      </a:lnTo>
                      <a:lnTo>
                        <a:pt x="246" y="257"/>
                      </a:lnTo>
                      <a:lnTo>
                        <a:pt x="248" y="262"/>
                      </a:lnTo>
                      <a:lnTo>
                        <a:pt x="250" y="266"/>
                      </a:lnTo>
                      <a:lnTo>
                        <a:pt x="251" y="269"/>
                      </a:lnTo>
                      <a:lnTo>
                        <a:pt x="253" y="270"/>
                      </a:lnTo>
                      <a:lnTo>
                        <a:pt x="254" y="270"/>
                      </a:lnTo>
                      <a:lnTo>
                        <a:pt x="256" y="268"/>
                      </a:lnTo>
                      <a:lnTo>
                        <a:pt x="258" y="266"/>
                      </a:lnTo>
                      <a:lnTo>
                        <a:pt x="260" y="263"/>
                      </a:lnTo>
                      <a:lnTo>
                        <a:pt x="262" y="260"/>
                      </a:lnTo>
                      <a:lnTo>
                        <a:pt x="263" y="258"/>
                      </a:lnTo>
                      <a:lnTo>
                        <a:pt x="265" y="257"/>
                      </a:lnTo>
                      <a:lnTo>
                        <a:pt x="266" y="255"/>
                      </a:lnTo>
                      <a:lnTo>
                        <a:pt x="268" y="254"/>
                      </a:lnTo>
                      <a:lnTo>
                        <a:pt x="270" y="253"/>
                      </a:lnTo>
                      <a:lnTo>
                        <a:pt x="272" y="253"/>
                      </a:lnTo>
                      <a:lnTo>
                        <a:pt x="274" y="252"/>
                      </a:lnTo>
                      <a:lnTo>
                        <a:pt x="275" y="252"/>
                      </a:lnTo>
                      <a:lnTo>
                        <a:pt x="277" y="252"/>
                      </a:lnTo>
                      <a:lnTo>
                        <a:pt x="278" y="252"/>
                      </a:lnTo>
                      <a:lnTo>
                        <a:pt x="280" y="252"/>
                      </a:lnTo>
                      <a:lnTo>
                        <a:pt x="282" y="252"/>
                      </a:lnTo>
                      <a:lnTo>
                        <a:pt x="284" y="251"/>
                      </a:lnTo>
                      <a:lnTo>
                        <a:pt x="285" y="250"/>
                      </a:lnTo>
                      <a:lnTo>
                        <a:pt x="287" y="247"/>
                      </a:lnTo>
                      <a:lnTo>
                        <a:pt x="289" y="243"/>
                      </a:lnTo>
                      <a:lnTo>
                        <a:pt x="290" y="239"/>
                      </a:lnTo>
                      <a:lnTo>
                        <a:pt x="292" y="234"/>
                      </a:lnTo>
                      <a:lnTo>
                        <a:pt x="294" y="229"/>
                      </a:lnTo>
                      <a:lnTo>
                        <a:pt x="296" y="225"/>
                      </a:lnTo>
                      <a:lnTo>
                        <a:pt x="297" y="222"/>
                      </a:lnTo>
                      <a:lnTo>
                        <a:pt x="299" y="222"/>
                      </a:lnTo>
                      <a:lnTo>
                        <a:pt x="301" y="224"/>
                      </a:lnTo>
                      <a:lnTo>
                        <a:pt x="302" y="227"/>
                      </a:lnTo>
                      <a:lnTo>
                        <a:pt x="304" y="230"/>
                      </a:lnTo>
                      <a:lnTo>
                        <a:pt x="306" y="234"/>
                      </a:lnTo>
                      <a:lnTo>
                        <a:pt x="308" y="235"/>
                      </a:lnTo>
                      <a:lnTo>
                        <a:pt x="309" y="235"/>
                      </a:lnTo>
                      <a:lnTo>
                        <a:pt x="311" y="233"/>
                      </a:lnTo>
                      <a:lnTo>
                        <a:pt x="313" y="229"/>
                      </a:lnTo>
                      <a:lnTo>
                        <a:pt x="314" y="224"/>
                      </a:lnTo>
                      <a:lnTo>
                        <a:pt x="316" y="220"/>
                      </a:lnTo>
                      <a:lnTo>
                        <a:pt x="318" y="216"/>
                      </a:lnTo>
                      <a:lnTo>
                        <a:pt x="320" y="215"/>
                      </a:lnTo>
                      <a:lnTo>
                        <a:pt x="321" y="216"/>
                      </a:lnTo>
                      <a:lnTo>
                        <a:pt x="323" y="220"/>
                      </a:lnTo>
                      <a:lnTo>
                        <a:pt x="325" y="225"/>
                      </a:lnTo>
                      <a:lnTo>
                        <a:pt x="326" y="231"/>
                      </a:lnTo>
                      <a:lnTo>
                        <a:pt x="328" y="237"/>
                      </a:lnTo>
                      <a:lnTo>
                        <a:pt x="330" y="241"/>
                      </a:lnTo>
                      <a:lnTo>
                        <a:pt x="332" y="244"/>
                      </a:lnTo>
                      <a:lnTo>
                        <a:pt x="333" y="245"/>
                      </a:lnTo>
                      <a:lnTo>
                        <a:pt x="335" y="243"/>
                      </a:lnTo>
                      <a:lnTo>
                        <a:pt x="337" y="240"/>
                      </a:lnTo>
                      <a:lnTo>
                        <a:pt x="338" y="236"/>
                      </a:lnTo>
                      <a:lnTo>
                        <a:pt x="340" y="233"/>
                      </a:lnTo>
                      <a:lnTo>
                        <a:pt x="342" y="231"/>
                      </a:lnTo>
                      <a:lnTo>
                        <a:pt x="344" y="230"/>
                      </a:lnTo>
                      <a:lnTo>
                        <a:pt x="345" y="231"/>
                      </a:lnTo>
                      <a:lnTo>
                        <a:pt x="347" y="234"/>
                      </a:lnTo>
                      <a:lnTo>
                        <a:pt x="349" y="237"/>
                      </a:lnTo>
                      <a:lnTo>
                        <a:pt x="350" y="240"/>
                      </a:lnTo>
                      <a:lnTo>
                        <a:pt x="352" y="243"/>
                      </a:lnTo>
                      <a:lnTo>
                        <a:pt x="354" y="246"/>
                      </a:lnTo>
                      <a:lnTo>
                        <a:pt x="356" y="247"/>
                      </a:lnTo>
                      <a:lnTo>
                        <a:pt x="357" y="247"/>
                      </a:lnTo>
                      <a:lnTo>
                        <a:pt x="359" y="246"/>
                      </a:lnTo>
                      <a:lnTo>
                        <a:pt x="361" y="245"/>
                      </a:lnTo>
                      <a:lnTo>
                        <a:pt x="362" y="243"/>
                      </a:lnTo>
                      <a:lnTo>
                        <a:pt x="364" y="241"/>
                      </a:lnTo>
                      <a:lnTo>
                        <a:pt x="366" y="239"/>
                      </a:lnTo>
                      <a:lnTo>
                        <a:pt x="367" y="238"/>
                      </a:lnTo>
                      <a:lnTo>
                        <a:pt x="369" y="237"/>
                      </a:lnTo>
                      <a:lnTo>
                        <a:pt x="371" y="235"/>
                      </a:lnTo>
                      <a:lnTo>
                        <a:pt x="373" y="234"/>
                      </a:lnTo>
                      <a:lnTo>
                        <a:pt x="374" y="231"/>
                      </a:lnTo>
                      <a:lnTo>
                        <a:pt x="376" y="229"/>
                      </a:lnTo>
                      <a:lnTo>
                        <a:pt x="378" y="226"/>
                      </a:lnTo>
                      <a:lnTo>
                        <a:pt x="379" y="223"/>
                      </a:lnTo>
                      <a:lnTo>
                        <a:pt x="381" y="221"/>
                      </a:lnTo>
                      <a:lnTo>
                        <a:pt x="383" y="219"/>
                      </a:lnTo>
                      <a:lnTo>
                        <a:pt x="385" y="218"/>
                      </a:lnTo>
                      <a:lnTo>
                        <a:pt x="386" y="218"/>
                      </a:lnTo>
                      <a:lnTo>
                        <a:pt x="388" y="219"/>
                      </a:lnTo>
                      <a:lnTo>
                        <a:pt x="390" y="221"/>
                      </a:lnTo>
                      <a:lnTo>
                        <a:pt x="391" y="224"/>
                      </a:lnTo>
                      <a:lnTo>
                        <a:pt x="393" y="227"/>
                      </a:lnTo>
                      <a:lnTo>
                        <a:pt x="395" y="229"/>
                      </a:lnTo>
                      <a:lnTo>
                        <a:pt x="397" y="231"/>
                      </a:lnTo>
                      <a:lnTo>
                        <a:pt x="398" y="232"/>
                      </a:lnTo>
                      <a:lnTo>
                        <a:pt x="400" y="232"/>
                      </a:lnTo>
                      <a:lnTo>
                        <a:pt x="402" y="231"/>
                      </a:lnTo>
                      <a:lnTo>
                        <a:pt x="403" y="229"/>
                      </a:lnTo>
                      <a:lnTo>
                        <a:pt x="405" y="227"/>
                      </a:lnTo>
                      <a:lnTo>
                        <a:pt x="407" y="224"/>
                      </a:lnTo>
                      <a:lnTo>
                        <a:pt x="408" y="221"/>
                      </a:lnTo>
                      <a:lnTo>
                        <a:pt x="410" y="219"/>
                      </a:lnTo>
                      <a:lnTo>
                        <a:pt x="412" y="217"/>
                      </a:lnTo>
                      <a:lnTo>
                        <a:pt x="413" y="216"/>
                      </a:lnTo>
                      <a:lnTo>
                        <a:pt x="415" y="215"/>
                      </a:lnTo>
                      <a:lnTo>
                        <a:pt x="417" y="216"/>
                      </a:lnTo>
                      <a:lnTo>
                        <a:pt x="419" y="216"/>
                      </a:lnTo>
                      <a:lnTo>
                        <a:pt x="420" y="218"/>
                      </a:lnTo>
                      <a:lnTo>
                        <a:pt x="422" y="219"/>
                      </a:lnTo>
                      <a:lnTo>
                        <a:pt x="424" y="220"/>
                      </a:lnTo>
                      <a:lnTo>
                        <a:pt x="425" y="221"/>
                      </a:lnTo>
                      <a:lnTo>
                        <a:pt x="427" y="221"/>
                      </a:lnTo>
                      <a:lnTo>
                        <a:pt x="429" y="220"/>
                      </a:lnTo>
                      <a:lnTo>
                        <a:pt x="431" y="217"/>
                      </a:lnTo>
                      <a:lnTo>
                        <a:pt x="432" y="214"/>
                      </a:lnTo>
                      <a:lnTo>
                        <a:pt x="434" y="209"/>
                      </a:lnTo>
                      <a:lnTo>
                        <a:pt x="436" y="204"/>
                      </a:lnTo>
                      <a:lnTo>
                        <a:pt x="437" y="199"/>
                      </a:lnTo>
                      <a:lnTo>
                        <a:pt x="439" y="194"/>
                      </a:lnTo>
                      <a:lnTo>
                        <a:pt x="441" y="190"/>
                      </a:lnTo>
                      <a:lnTo>
                        <a:pt x="443" y="186"/>
                      </a:lnTo>
                      <a:lnTo>
                        <a:pt x="444" y="184"/>
                      </a:lnTo>
                      <a:lnTo>
                        <a:pt x="446" y="183"/>
                      </a:lnTo>
                      <a:lnTo>
                        <a:pt x="448" y="182"/>
                      </a:lnTo>
                      <a:lnTo>
                        <a:pt x="449" y="182"/>
                      </a:lnTo>
                      <a:lnTo>
                        <a:pt x="451" y="182"/>
                      </a:lnTo>
                      <a:lnTo>
                        <a:pt x="453" y="183"/>
                      </a:lnTo>
                      <a:lnTo>
                        <a:pt x="455" y="184"/>
                      </a:lnTo>
                      <a:lnTo>
                        <a:pt x="456" y="186"/>
                      </a:lnTo>
                      <a:lnTo>
                        <a:pt x="458" y="189"/>
                      </a:lnTo>
                      <a:lnTo>
                        <a:pt x="460" y="192"/>
                      </a:lnTo>
                      <a:lnTo>
                        <a:pt x="461" y="196"/>
                      </a:lnTo>
                      <a:lnTo>
                        <a:pt x="463" y="200"/>
                      </a:lnTo>
                      <a:lnTo>
                        <a:pt x="465" y="203"/>
                      </a:lnTo>
                      <a:lnTo>
                        <a:pt x="467" y="205"/>
                      </a:lnTo>
                      <a:lnTo>
                        <a:pt x="468" y="205"/>
                      </a:lnTo>
                      <a:lnTo>
                        <a:pt x="470" y="204"/>
                      </a:lnTo>
                      <a:lnTo>
                        <a:pt x="472" y="200"/>
                      </a:lnTo>
                      <a:lnTo>
                        <a:pt x="473" y="196"/>
                      </a:lnTo>
                      <a:lnTo>
                        <a:pt x="475" y="191"/>
                      </a:lnTo>
                      <a:lnTo>
                        <a:pt x="477" y="187"/>
                      </a:lnTo>
                      <a:lnTo>
                        <a:pt x="479" y="185"/>
                      </a:lnTo>
                      <a:lnTo>
                        <a:pt x="480" y="184"/>
                      </a:lnTo>
                      <a:lnTo>
                        <a:pt x="482" y="186"/>
                      </a:lnTo>
                      <a:lnTo>
                        <a:pt x="484" y="189"/>
                      </a:lnTo>
                      <a:lnTo>
                        <a:pt x="485" y="192"/>
                      </a:lnTo>
                      <a:lnTo>
                        <a:pt x="487" y="196"/>
                      </a:lnTo>
                      <a:lnTo>
                        <a:pt x="489" y="199"/>
                      </a:lnTo>
                      <a:lnTo>
                        <a:pt x="491" y="200"/>
                      </a:lnTo>
                      <a:lnTo>
                        <a:pt x="492" y="200"/>
                      </a:lnTo>
                      <a:lnTo>
                        <a:pt x="494" y="199"/>
                      </a:lnTo>
                      <a:lnTo>
                        <a:pt x="496" y="198"/>
                      </a:lnTo>
                      <a:lnTo>
                        <a:pt x="497" y="198"/>
                      </a:lnTo>
                      <a:lnTo>
                        <a:pt x="499" y="200"/>
                      </a:lnTo>
                      <a:lnTo>
                        <a:pt x="501" y="204"/>
                      </a:lnTo>
                      <a:lnTo>
                        <a:pt x="503" y="210"/>
                      </a:lnTo>
                      <a:lnTo>
                        <a:pt x="504" y="217"/>
                      </a:lnTo>
                      <a:lnTo>
                        <a:pt x="506" y="225"/>
                      </a:lnTo>
                      <a:lnTo>
                        <a:pt x="508" y="232"/>
                      </a:lnTo>
                      <a:lnTo>
                        <a:pt x="509" y="238"/>
                      </a:lnTo>
                      <a:lnTo>
                        <a:pt x="511" y="242"/>
                      </a:lnTo>
                      <a:lnTo>
                        <a:pt x="513" y="243"/>
                      </a:lnTo>
                      <a:lnTo>
                        <a:pt x="515" y="242"/>
                      </a:lnTo>
                      <a:lnTo>
                        <a:pt x="516" y="239"/>
                      </a:lnTo>
                      <a:lnTo>
                        <a:pt x="518" y="235"/>
                      </a:lnTo>
                      <a:lnTo>
                        <a:pt x="520" y="231"/>
                      </a:lnTo>
                      <a:lnTo>
                        <a:pt x="521" y="227"/>
                      </a:lnTo>
                      <a:lnTo>
                        <a:pt x="523" y="224"/>
                      </a:lnTo>
                      <a:lnTo>
                        <a:pt x="525" y="221"/>
                      </a:lnTo>
                      <a:lnTo>
                        <a:pt x="527" y="218"/>
                      </a:lnTo>
                      <a:lnTo>
                        <a:pt x="528" y="215"/>
                      </a:lnTo>
                      <a:lnTo>
                        <a:pt x="530" y="212"/>
                      </a:lnTo>
                      <a:lnTo>
                        <a:pt x="532" y="209"/>
                      </a:lnTo>
                      <a:lnTo>
                        <a:pt x="533" y="206"/>
                      </a:lnTo>
                      <a:lnTo>
                        <a:pt x="535" y="203"/>
                      </a:lnTo>
                      <a:lnTo>
                        <a:pt x="537" y="202"/>
                      </a:lnTo>
                      <a:lnTo>
                        <a:pt x="539" y="202"/>
                      </a:lnTo>
                      <a:lnTo>
                        <a:pt x="540" y="204"/>
                      </a:lnTo>
                      <a:lnTo>
                        <a:pt x="542" y="206"/>
                      </a:lnTo>
                      <a:lnTo>
                        <a:pt x="543" y="210"/>
                      </a:lnTo>
                      <a:lnTo>
                        <a:pt x="545" y="214"/>
                      </a:lnTo>
                      <a:lnTo>
                        <a:pt x="547" y="217"/>
                      </a:lnTo>
                      <a:lnTo>
                        <a:pt x="549" y="220"/>
                      </a:lnTo>
                      <a:lnTo>
                        <a:pt x="551" y="222"/>
                      </a:lnTo>
                      <a:lnTo>
                        <a:pt x="552" y="222"/>
                      </a:lnTo>
                      <a:lnTo>
                        <a:pt x="554" y="222"/>
                      </a:lnTo>
                      <a:lnTo>
                        <a:pt x="555" y="221"/>
                      </a:lnTo>
                      <a:lnTo>
                        <a:pt x="557" y="219"/>
                      </a:lnTo>
                      <a:lnTo>
                        <a:pt x="559" y="217"/>
                      </a:lnTo>
                      <a:lnTo>
                        <a:pt x="561" y="215"/>
                      </a:lnTo>
                      <a:lnTo>
                        <a:pt x="563" y="214"/>
                      </a:lnTo>
                      <a:lnTo>
                        <a:pt x="564" y="212"/>
                      </a:lnTo>
                      <a:lnTo>
                        <a:pt x="566" y="212"/>
                      </a:lnTo>
                      <a:lnTo>
                        <a:pt x="567" y="211"/>
                      </a:lnTo>
                      <a:lnTo>
                        <a:pt x="569" y="209"/>
                      </a:lnTo>
                      <a:lnTo>
                        <a:pt x="571" y="208"/>
                      </a:lnTo>
                      <a:lnTo>
                        <a:pt x="573" y="206"/>
                      </a:lnTo>
                      <a:lnTo>
                        <a:pt x="574" y="204"/>
                      </a:lnTo>
                      <a:lnTo>
                        <a:pt x="576" y="202"/>
                      </a:lnTo>
                      <a:lnTo>
                        <a:pt x="578" y="199"/>
                      </a:lnTo>
                      <a:lnTo>
                        <a:pt x="579" y="197"/>
                      </a:lnTo>
                      <a:lnTo>
                        <a:pt x="581" y="195"/>
                      </a:lnTo>
                      <a:lnTo>
                        <a:pt x="583" y="192"/>
                      </a:lnTo>
                      <a:lnTo>
                        <a:pt x="585" y="191"/>
                      </a:lnTo>
                      <a:lnTo>
                        <a:pt x="586" y="191"/>
                      </a:lnTo>
                      <a:lnTo>
                        <a:pt x="588" y="191"/>
                      </a:lnTo>
                      <a:lnTo>
                        <a:pt x="590" y="191"/>
                      </a:lnTo>
                      <a:lnTo>
                        <a:pt x="591" y="192"/>
                      </a:lnTo>
                      <a:lnTo>
                        <a:pt x="593" y="194"/>
                      </a:lnTo>
                      <a:lnTo>
                        <a:pt x="595" y="196"/>
                      </a:lnTo>
                      <a:lnTo>
                        <a:pt x="597" y="198"/>
                      </a:lnTo>
                      <a:lnTo>
                        <a:pt x="598" y="200"/>
                      </a:lnTo>
                      <a:lnTo>
                        <a:pt x="600" y="201"/>
                      </a:lnTo>
                      <a:lnTo>
                        <a:pt x="602" y="203"/>
                      </a:lnTo>
                      <a:lnTo>
                        <a:pt x="603" y="203"/>
                      </a:lnTo>
                      <a:lnTo>
                        <a:pt x="605" y="204"/>
                      </a:lnTo>
                      <a:lnTo>
                        <a:pt x="607" y="204"/>
                      </a:lnTo>
                      <a:lnTo>
                        <a:pt x="608" y="203"/>
                      </a:lnTo>
                      <a:lnTo>
                        <a:pt x="610" y="202"/>
                      </a:lnTo>
                      <a:lnTo>
                        <a:pt x="612" y="201"/>
                      </a:lnTo>
                      <a:lnTo>
                        <a:pt x="614" y="199"/>
                      </a:lnTo>
                      <a:lnTo>
                        <a:pt x="615" y="198"/>
                      </a:lnTo>
                      <a:lnTo>
                        <a:pt x="617" y="197"/>
                      </a:lnTo>
                      <a:lnTo>
                        <a:pt x="619" y="196"/>
                      </a:lnTo>
                      <a:lnTo>
                        <a:pt x="620" y="196"/>
                      </a:lnTo>
                      <a:lnTo>
                        <a:pt x="622" y="196"/>
                      </a:lnTo>
                      <a:lnTo>
                        <a:pt x="624" y="197"/>
                      </a:lnTo>
                      <a:lnTo>
                        <a:pt x="626" y="199"/>
                      </a:lnTo>
                      <a:lnTo>
                        <a:pt x="627" y="200"/>
                      </a:lnTo>
                      <a:lnTo>
                        <a:pt x="629" y="202"/>
                      </a:lnTo>
                      <a:lnTo>
                        <a:pt x="631" y="203"/>
                      </a:lnTo>
                      <a:lnTo>
                        <a:pt x="632" y="203"/>
                      </a:lnTo>
                      <a:lnTo>
                        <a:pt x="634" y="202"/>
                      </a:lnTo>
                      <a:lnTo>
                        <a:pt x="636" y="200"/>
                      </a:lnTo>
                      <a:lnTo>
                        <a:pt x="638" y="199"/>
                      </a:lnTo>
                      <a:lnTo>
                        <a:pt x="639" y="197"/>
                      </a:lnTo>
                      <a:lnTo>
                        <a:pt x="641" y="195"/>
                      </a:lnTo>
                      <a:lnTo>
                        <a:pt x="643" y="195"/>
                      </a:lnTo>
                      <a:lnTo>
                        <a:pt x="644" y="196"/>
                      </a:lnTo>
                      <a:lnTo>
                        <a:pt x="646" y="197"/>
                      </a:lnTo>
                      <a:lnTo>
                        <a:pt x="648" y="199"/>
                      </a:lnTo>
                      <a:lnTo>
                        <a:pt x="650" y="201"/>
                      </a:lnTo>
                      <a:lnTo>
                        <a:pt x="651" y="203"/>
                      </a:lnTo>
                      <a:lnTo>
                        <a:pt x="653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8" y="206"/>
                      </a:lnTo>
                      <a:lnTo>
                        <a:pt x="660" y="206"/>
                      </a:lnTo>
                      <a:lnTo>
                        <a:pt x="662" y="206"/>
                      </a:lnTo>
                      <a:lnTo>
                        <a:pt x="663" y="205"/>
                      </a:lnTo>
                      <a:lnTo>
                        <a:pt x="665" y="205"/>
                      </a:lnTo>
                      <a:lnTo>
                        <a:pt x="667" y="204"/>
                      </a:lnTo>
                      <a:lnTo>
                        <a:pt x="668" y="202"/>
                      </a:lnTo>
                      <a:lnTo>
                        <a:pt x="670" y="200"/>
                      </a:lnTo>
                      <a:lnTo>
                        <a:pt x="672" y="198"/>
                      </a:lnTo>
                      <a:lnTo>
                        <a:pt x="674" y="195"/>
                      </a:lnTo>
                      <a:lnTo>
                        <a:pt x="675" y="192"/>
                      </a:lnTo>
                      <a:lnTo>
                        <a:pt x="677" y="190"/>
                      </a:lnTo>
                      <a:lnTo>
                        <a:pt x="678" y="190"/>
                      </a:lnTo>
                      <a:lnTo>
                        <a:pt x="680" y="191"/>
                      </a:lnTo>
                      <a:lnTo>
                        <a:pt x="682" y="193"/>
                      </a:lnTo>
                      <a:lnTo>
                        <a:pt x="684" y="197"/>
                      </a:lnTo>
                      <a:lnTo>
                        <a:pt x="686" y="201"/>
                      </a:lnTo>
                      <a:lnTo>
                        <a:pt x="687" y="205"/>
                      </a:lnTo>
                      <a:lnTo>
                        <a:pt x="689" y="209"/>
                      </a:lnTo>
                      <a:lnTo>
                        <a:pt x="690" y="210"/>
                      </a:lnTo>
                      <a:lnTo>
                        <a:pt x="692" y="210"/>
                      </a:lnTo>
                      <a:lnTo>
                        <a:pt x="694" y="207"/>
                      </a:lnTo>
                      <a:lnTo>
                        <a:pt x="696" y="204"/>
                      </a:lnTo>
                      <a:lnTo>
                        <a:pt x="698" y="200"/>
                      </a:lnTo>
                      <a:lnTo>
                        <a:pt x="699" y="196"/>
                      </a:lnTo>
                      <a:lnTo>
                        <a:pt x="701" y="193"/>
                      </a:lnTo>
                      <a:lnTo>
                        <a:pt x="702" y="192"/>
                      </a:lnTo>
                      <a:lnTo>
                        <a:pt x="704" y="191"/>
                      </a:lnTo>
                      <a:lnTo>
                        <a:pt x="706" y="192"/>
                      </a:lnTo>
                      <a:lnTo>
                        <a:pt x="708" y="193"/>
                      </a:lnTo>
                      <a:lnTo>
                        <a:pt x="710" y="195"/>
                      </a:lnTo>
                      <a:lnTo>
                        <a:pt x="711" y="196"/>
                      </a:lnTo>
                      <a:lnTo>
                        <a:pt x="713" y="196"/>
                      </a:lnTo>
                      <a:lnTo>
                        <a:pt x="714" y="195"/>
                      </a:lnTo>
                      <a:lnTo>
                        <a:pt x="716" y="194"/>
                      </a:lnTo>
                      <a:lnTo>
                        <a:pt x="718" y="193"/>
                      </a:lnTo>
                      <a:lnTo>
                        <a:pt x="720" y="193"/>
                      </a:lnTo>
                      <a:lnTo>
                        <a:pt x="721" y="194"/>
                      </a:lnTo>
                      <a:lnTo>
                        <a:pt x="723" y="196"/>
                      </a:lnTo>
                      <a:lnTo>
                        <a:pt x="725" y="198"/>
                      </a:lnTo>
                      <a:lnTo>
                        <a:pt x="726" y="201"/>
                      </a:lnTo>
                      <a:lnTo>
                        <a:pt x="728" y="203"/>
                      </a:lnTo>
                      <a:lnTo>
                        <a:pt x="730" y="205"/>
                      </a:lnTo>
                      <a:lnTo>
                        <a:pt x="732" y="205"/>
                      </a:lnTo>
                      <a:lnTo>
                        <a:pt x="733" y="203"/>
                      </a:lnTo>
                      <a:lnTo>
                        <a:pt x="735" y="199"/>
                      </a:lnTo>
                      <a:lnTo>
                        <a:pt x="737" y="195"/>
                      </a:lnTo>
                      <a:lnTo>
                        <a:pt x="738" y="190"/>
                      </a:lnTo>
                      <a:lnTo>
                        <a:pt x="740" y="186"/>
                      </a:lnTo>
                      <a:lnTo>
                        <a:pt x="742" y="183"/>
                      </a:lnTo>
                      <a:lnTo>
                        <a:pt x="744" y="182"/>
                      </a:lnTo>
                      <a:lnTo>
                        <a:pt x="745" y="183"/>
                      </a:lnTo>
                      <a:lnTo>
                        <a:pt x="747" y="185"/>
                      </a:lnTo>
                      <a:lnTo>
                        <a:pt x="749" y="190"/>
                      </a:lnTo>
                      <a:lnTo>
                        <a:pt x="750" y="195"/>
                      </a:lnTo>
                      <a:lnTo>
                        <a:pt x="752" y="200"/>
                      </a:lnTo>
                      <a:lnTo>
                        <a:pt x="754" y="205"/>
                      </a:lnTo>
                      <a:lnTo>
                        <a:pt x="756" y="209"/>
                      </a:lnTo>
                      <a:lnTo>
                        <a:pt x="757" y="211"/>
                      </a:lnTo>
                      <a:lnTo>
                        <a:pt x="759" y="212"/>
                      </a:lnTo>
                      <a:lnTo>
                        <a:pt x="761" y="212"/>
                      </a:lnTo>
                      <a:lnTo>
                        <a:pt x="762" y="210"/>
                      </a:lnTo>
                      <a:lnTo>
                        <a:pt x="764" y="206"/>
                      </a:lnTo>
                      <a:lnTo>
                        <a:pt x="766" y="203"/>
                      </a:lnTo>
                      <a:lnTo>
                        <a:pt x="768" y="199"/>
                      </a:lnTo>
                      <a:lnTo>
                        <a:pt x="769" y="196"/>
                      </a:lnTo>
                      <a:lnTo>
                        <a:pt x="771" y="193"/>
                      </a:lnTo>
                      <a:lnTo>
                        <a:pt x="773" y="192"/>
                      </a:lnTo>
                      <a:lnTo>
                        <a:pt x="774" y="192"/>
                      </a:lnTo>
                      <a:lnTo>
                        <a:pt x="776" y="192"/>
                      </a:lnTo>
                      <a:lnTo>
                        <a:pt x="778" y="194"/>
                      </a:lnTo>
                      <a:lnTo>
                        <a:pt x="780" y="196"/>
                      </a:lnTo>
                      <a:lnTo>
                        <a:pt x="781" y="198"/>
                      </a:lnTo>
                      <a:lnTo>
                        <a:pt x="783" y="200"/>
                      </a:lnTo>
                      <a:lnTo>
                        <a:pt x="785" y="201"/>
                      </a:lnTo>
                      <a:lnTo>
                        <a:pt x="786" y="201"/>
                      </a:lnTo>
                      <a:lnTo>
                        <a:pt x="788" y="200"/>
                      </a:lnTo>
                      <a:lnTo>
                        <a:pt x="790" y="198"/>
                      </a:lnTo>
                      <a:lnTo>
                        <a:pt x="792" y="195"/>
                      </a:lnTo>
                      <a:lnTo>
                        <a:pt x="793" y="191"/>
                      </a:lnTo>
                      <a:lnTo>
                        <a:pt x="795" y="187"/>
                      </a:lnTo>
                      <a:lnTo>
                        <a:pt x="797" y="183"/>
                      </a:lnTo>
                      <a:lnTo>
                        <a:pt x="798" y="179"/>
                      </a:lnTo>
                      <a:lnTo>
                        <a:pt x="800" y="175"/>
                      </a:lnTo>
                      <a:lnTo>
                        <a:pt x="802" y="173"/>
                      </a:lnTo>
                      <a:lnTo>
                        <a:pt x="804" y="171"/>
                      </a:lnTo>
                      <a:lnTo>
                        <a:pt x="805" y="169"/>
                      </a:lnTo>
                      <a:lnTo>
                        <a:pt x="807" y="169"/>
                      </a:lnTo>
                      <a:lnTo>
                        <a:pt x="809" y="168"/>
                      </a:lnTo>
                      <a:lnTo>
                        <a:pt x="810" y="169"/>
                      </a:lnTo>
                      <a:lnTo>
                        <a:pt x="812" y="169"/>
                      </a:lnTo>
                      <a:lnTo>
                        <a:pt x="814" y="169"/>
                      </a:lnTo>
                      <a:lnTo>
                        <a:pt x="815" y="170"/>
                      </a:lnTo>
                      <a:lnTo>
                        <a:pt x="817" y="170"/>
                      </a:lnTo>
                      <a:lnTo>
                        <a:pt x="819" y="170"/>
                      </a:lnTo>
                      <a:lnTo>
                        <a:pt x="821" y="169"/>
                      </a:lnTo>
                      <a:lnTo>
                        <a:pt x="822" y="167"/>
                      </a:lnTo>
                      <a:lnTo>
                        <a:pt x="824" y="165"/>
                      </a:lnTo>
                      <a:lnTo>
                        <a:pt x="826" y="162"/>
                      </a:lnTo>
                      <a:lnTo>
                        <a:pt x="827" y="160"/>
                      </a:lnTo>
                      <a:lnTo>
                        <a:pt x="829" y="157"/>
                      </a:lnTo>
                      <a:lnTo>
                        <a:pt x="831" y="156"/>
                      </a:lnTo>
                      <a:lnTo>
                        <a:pt x="833" y="155"/>
                      </a:lnTo>
                      <a:lnTo>
                        <a:pt x="834" y="156"/>
                      </a:lnTo>
                      <a:lnTo>
                        <a:pt x="836" y="159"/>
                      </a:lnTo>
                      <a:lnTo>
                        <a:pt x="838" y="162"/>
                      </a:lnTo>
                      <a:lnTo>
                        <a:pt x="839" y="166"/>
                      </a:lnTo>
                      <a:lnTo>
                        <a:pt x="841" y="170"/>
                      </a:lnTo>
                      <a:lnTo>
                        <a:pt x="843" y="174"/>
                      </a:lnTo>
                      <a:lnTo>
                        <a:pt x="844" y="177"/>
                      </a:lnTo>
                      <a:lnTo>
                        <a:pt x="846" y="178"/>
                      </a:lnTo>
                      <a:lnTo>
                        <a:pt x="848" y="179"/>
                      </a:lnTo>
                      <a:lnTo>
                        <a:pt x="850" y="178"/>
                      </a:lnTo>
                      <a:lnTo>
                        <a:pt x="851" y="176"/>
                      </a:lnTo>
                      <a:lnTo>
                        <a:pt x="853" y="174"/>
                      </a:lnTo>
                      <a:lnTo>
                        <a:pt x="855" y="172"/>
                      </a:lnTo>
                      <a:lnTo>
                        <a:pt x="856" y="170"/>
                      </a:lnTo>
                      <a:lnTo>
                        <a:pt x="858" y="169"/>
                      </a:lnTo>
                      <a:lnTo>
                        <a:pt x="860" y="170"/>
                      </a:lnTo>
                      <a:lnTo>
                        <a:pt x="861" y="171"/>
                      </a:lnTo>
                      <a:lnTo>
                        <a:pt x="863" y="172"/>
                      </a:lnTo>
                      <a:lnTo>
                        <a:pt x="865" y="172"/>
                      </a:lnTo>
                      <a:lnTo>
                        <a:pt x="867" y="172"/>
                      </a:lnTo>
                      <a:lnTo>
                        <a:pt x="868" y="172"/>
                      </a:lnTo>
                      <a:lnTo>
                        <a:pt x="870" y="170"/>
                      </a:lnTo>
                      <a:lnTo>
                        <a:pt x="872" y="167"/>
                      </a:lnTo>
                      <a:lnTo>
                        <a:pt x="873" y="164"/>
                      </a:lnTo>
                      <a:lnTo>
                        <a:pt x="875" y="160"/>
                      </a:lnTo>
                      <a:lnTo>
                        <a:pt x="877" y="158"/>
                      </a:lnTo>
                      <a:lnTo>
                        <a:pt x="879" y="155"/>
                      </a:lnTo>
                      <a:lnTo>
                        <a:pt x="880" y="154"/>
                      </a:lnTo>
                      <a:lnTo>
                        <a:pt x="882" y="153"/>
                      </a:lnTo>
                      <a:lnTo>
                        <a:pt x="884" y="154"/>
                      </a:lnTo>
                      <a:lnTo>
                        <a:pt x="885" y="155"/>
                      </a:lnTo>
                      <a:lnTo>
                        <a:pt x="887" y="156"/>
                      </a:lnTo>
                      <a:lnTo>
                        <a:pt x="889" y="157"/>
                      </a:lnTo>
                      <a:lnTo>
                        <a:pt x="891" y="158"/>
                      </a:lnTo>
                      <a:lnTo>
                        <a:pt x="892" y="160"/>
                      </a:lnTo>
                      <a:lnTo>
                        <a:pt x="894" y="161"/>
                      </a:lnTo>
                      <a:lnTo>
                        <a:pt x="896" y="163"/>
                      </a:lnTo>
                      <a:lnTo>
                        <a:pt x="897" y="165"/>
                      </a:lnTo>
                      <a:lnTo>
                        <a:pt x="899" y="166"/>
                      </a:lnTo>
                      <a:lnTo>
                        <a:pt x="901" y="168"/>
                      </a:lnTo>
                      <a:lnTo>
                        <a:pt x="903" y="168"/>
                      </a:lnTo>
                      <a:lnTo>
                        <a:pt x="904" y="168"/>
                      </a:lnTo>
                      <a:lnTo>
                        <a:pt x="906" y="166"/>
                      </a:lnTo>
                      <a:lnTo>
                        <a:pt x="908" y="162"/>
                      </a:lnTo>
                      <a:lnTo>
                        <a:pt x="909" y="158"/>
                      </a:lnTo>
                      <a:lnTo>
                        <a:pt x="911" y="152"/>
                      </a:lnTo>
                      <a:lnTo>
                        <a:pt x="913" y="147"/>
                      </a:lnTo>
                      <a:lnTo>
                        <a:pt x="915" y="143"/>
                      </a:lnTo>
                      <a:lnTo>
                        <a:pt x="916" y="140"/>
                      </a:lnTo>
                      <a:lnTo>
                        <a:pt x="918" y="140"/>
                      </a:lnTo>
                      <a:lnTo>
                        <a:pt x="920" y="142"/>
                      </a:lnTo>
                      <a:lnTo>
                        <a:pt x="921" y="146"/>
                      </a:lnTo>
                      <a:lnTo>
                        <a:pt x="923" y="152"/>
                      </a:lnTo>
                      <a:lnTo>
                        <a:pt x="925" y="156"/>
                      </a:lnTo>
                      <a:lnTo>
                        <a:pt x="927" y="161"/>
                      </a:lnTo>
                      <a:lnTo>
                        <a:pt x="928" y="164"/>
                      </a:lnTo>
                      <a:lnTo>
                        <a:pt x="930" y="166"/>
                      </a:lnTo>
                      <a:lnTo>
                        <a:pt x="932" y="166"/>
                      </a:lnTo>
                      <a:lnTo>
                        <a:pt x="933" y="165"/>
                      </a:lnTo>
                      <a:lnTo>
                        <a:pt x="935" y="164"/>
                      </a:lnTo>
                      <a:lnTo>
                        <a:pt x="937" y="163"/>
                      </a:lnTo>
                      <a:lnTo>
                        <a:pt x="939" y="162"/>
                      </a:lnTo>
                      <a:lnTo>
                        <a:pt x="940" y="162"/>
                      </a:lnTo>
                      <a:lnTo>
                        <a:pt x="942" y="163"/>
                      </a:lnTo>
                      <a:lnTo>
                        <a:pt x="944" y="163"/>
                      </a:lnTo>
                      <a:lnTo>
                        <a:pt x="945" y="162"/>
                      </a:lnTo>
                      <a:lnTo>
                        <a:pt x="947" y="161"/>
                      </a:lnTo>
                      <a:lnTo>
                        <a:pt x="949" y="159"/>
                      </a:lnTo>
                      <a:lnTo>
                        <a:pt x="951" y="156"/>
                      </a:lnTo>
                      <a:lnTo>
                        <a:pt x="952" y="154"/>
                      </a:lnTo>
                      <a:lnTo>
                        <a:pt x="954" y="153"/>
                      </a:lnTo>
                      <a:lnTo>
                        <a:pt x="956" y="153"/>
                      </a:lnTo>
                      <a:lnTo>
                        <a:pt x="957" y="155"/>
                      </a:lnTo>
                      <a:lnTo>
                        <a:pt x="959" y="158"/>
                      </a:lnTo>
                      <a:lnTo>
                        <a:pt x="961" y="161"/>
                      </a:lnTo>
                      <a:lnTo>
                        <a:pt x="963" y="165"/>
                      </a:lnTo>
                      <a:lnTo>
                        <a:pt x="964" y="167"/>
                      </a:lnTo>
                      <a:lnTo>
                        <a:pt x="966" y="168"/>
                      </a:lnTo>
                      <a:lnTo>
                        <a:pt x="968" y="167"/>
                      </a:lnTo>
                      <a:lnTo>
                        <a:pt x="969" y="166"/>
                      </a:lnTo>
                      <a:lnTo>
                        <a:pt x="971" y="165"/>
                      </a:lnTo>
                      <a:lnTo>
                        <a:pt x="973" y="165"/>
                      </a:lnTo>
                      <a:lnTo>
                        <a:pt x="975" y="167"/>
                      </a:lnTo>
                      <a:lnTo>
                        <a:pt x="976" y="171"/>
                      </a:lnTo>
                      <a:lnTo>
                        <a:pt x="978" y="177"/>
                      </a:lnTo>
                      <a:lnTo>
                        <a:pt x="979" y="183"/>
                      </a:lnTo>
                      <a:lnTo>
                        <a:pt x="981" y="188"/>
                      </a:lnTo>
                      <a:lnTo>
                        <a:pt x="983" y="189"/>
                      </a:lnTo>
                      <a:lnTo>
                        <a:pt x="985" y="185"/>
                      </a:lnTo>
                      <a:lnTo>
                        <a:pt x="987" y="174"/>
                      </a:lnTo>
                      <a:lnTo>
                        <a:pt x="988" y="158"/>
                      </a:lnTo>
                      <a:lnTo>
                        <a:pt x="990" y="136"/>
                      </a:lnTo>
                      <a:lnTo>
                        <a:pt x="991" y="112"/>
                      </a:lnTo>
                      <a:lnTo>
                        <a:pt x="993" y="89"/>
                      </a:lnTo>
                      <a:lnTo>
                        <a:pt x="995" y="68"/>
                      </a:lnTo>
                      <a:lnTo>
                        <a:pt x="997" y="53"/>
                      </a:lnTo>
                      <a:lnTo>
                        <a:pt x="999" y="43"/>
                      </a:lnTo>
                      <a:lnTo>
                        <a:pt x="1000" y="41"/>
                      </a:lnTo>
                      <a:lnTo>
                        <a:pt x="1002" y="44"/>
                      </a:lnTo>
                      <a:lnTo>
                        <a:pt x="1003" y="50"/>
                      </a:lnTo>
                      <a:lnTo>
                        <a:pt x="1005" y="57"/>
                      </a:lnTo>
                      <a:lnTo>
                        <a:pt x="1007" y="63"/>
                      </a:lnTo>
                      <a:lnTo>
                        <a:pt x="1009" y="65"/>
                      </a:lnTo>
                      <a:lnTo>
                        <a:pt x="1011" y="64"/>
                      </a:lnTo>
                      <a:lnTo>
                        <a:pt x="1012" y="59"/>
                      </a:lnTo>
                      <a:lnTo>
                        <a:pt x="1014" y="51"/>
                      </a:lnTo>
                      <a:lnTo>
                        <a:pt x="1015" y="43"/>
                      </a:lnTo>
                      <a:lnTo>
                        <a:pt x="1017" y="34"/>
                      </a:lnTo>
                      <a:lnTo>
                        <a:pt x="1019" y="28"/>
                      </a:lnTo>
                      <a:lnTo>
                        <a:pt x="1021" y="25"/>
                      </a:lnTo>
                      <a:lnTo>
                        <a:pt x="1022" y="25"/>
                      </a:lnTo>
                      <a:lnTo>
                        <a:pt x="1024" y="27"/>
                      </a:lnTo>
                      <a:lnTo>
                        <a:pt x="1026" y="32"/>
                      </a:lnTo>
                      <a:lnTo>
                        <a:pt x="1027" y="37"/>
                      </a:lnTo>
                      <a:lnTo>
                        <a:pt x="1029" y="41"/>
                      </a:lnTo>
                      <a:lnTo>
                        <a:pt x="1031" y="44"/>
                      </a:lnTo>
                      <a:lnTo>
                        <a:pt x="1033" y="46"/>
                      </a:lnTo>
                      <a:lnTo>
                        <a:pt x="1034" y="45"/>
                      </a:lnTo>
                      <a:lnTo>
                        <a:pt x="1036" y="43"/>
                      </a:lnTo>
                      <a:lnTo>
                        <a:pt x="1038" y="41"/>
                      </a:lnTo>
                      <a:lnTo>
                        <a:pt x="1039" y="39"/>
                      </a:lnTo>
                      <a:lnTo>
                        <a:pt x="1041" y="38"/>
                      </a:lnTo>
                      <a:lnTo>
                        <a:pt x="1043" y="39"/>
                      </a:lnTo>
                      <a:lnTo>
                        <a:pt x="1045" y="40"/>
                      </a:lnTo>
                      <a:lnTo>
                        <a:pt x="1046" y="43"/>
                      </a:lnTo>
                      <a:lnTo>
                        <a:pt x="1048" y="46"/>
                      </a:lnTo>
                      <a:lnTo>
                        <a:pt x="1050" y="48"/>
                      </a:lnTo>
                      <a:lnTo>
                        <a:pt x="1051" y="49"/>
                      </a:lnTo>
                      <a:lnTo>
                        <a:pt x="1053" y="50"/>
                      </a:lnTo>
                      <a:lnTo>
                        <a:pt x="1055" y="49"/>
                      </a:lnTo>
                      <a:lnTo>
                        <a:pt x="1057" y="48"/>
                      </a:lnTo>
                      <a:lnTo>
                        <a:pt x="1058" y="46"/>
                      </a:lnTo>
                      <a:lnTo>
                        <a:pt x="1060" y="44"/>
                      </a:lnTo>
                      <a:lnTo>
                        <a:pt x="1062" y="42"/>
                      </a:lnTo>
                      <a:lnTo>
                        <a:pt x="1063" y="41"/>
                      </a:lnTo>
                      <a:lnTo>
                        <a:pt x="1065" y="40"/>
                      </a:lnTo>
                      <a:lnTo>
                        <a:pt x="1067" y="40"/>
                      </a:lnTo>
                      <a:lnTo>
                        <a:pt x="1068" y="39"/>
                      </a:lnTo>
                      <a:lnTo>
                        <a:pt x="1070" y="39"/>
                      </a:lnTo>
                      <a:lnTo>
                        <a:pt x="1072" y="39"/>
                      </a:lnTo>
                      <a:lnTo>
                        <a:pt x="1074" y="39"/>
                      </a:lnTo>
                      <a:lnTo>
                        <a:pt x="1075" y="39"/>
                      </a:lnTo>
                      <a:lnTo>
                        <a:pt x="1077" y="40"/>
                      </a:lnTo>
                      <a:lnTo>
                        <a:pt x="1079" y="40"/>
                      </a:lnTo>
                      <a:lnTo>
                        <a:pt x="1080" y="41"/>
                      </a:lnTo>
                      <a:lnTo>
                        <a:pt x="1082" y="41"/>
                      </a:lnTo>
                      <a:lnTo>
                        <a:pt x="1084" y="42"/>
                      </a:lnTo>
                      <a:lnTo>
                        <a:pt x="1086" y="42"/>
                      </a:lnTo>
                      <a:lnTo>
                        <a:pt x="1087" y="42"/>
                      </a:lnTo>
                      <a:lnTo>
                        <a:pt x="1089" y="41"/>
                      </a:lnTo>
                      <a:lnTo>
                        <a:pt x="1091" y="40"/>
                      </a:lnTo>
                      <a:lnTo>
                        <a:pt x="1092" y="39"/>
                      </a:lnTo>
                      <a:lnTo>
                        <a:pt x="1094" y="38"/>
                      </a:lnTo>
                      <a:lnTo>
                        <a:pt x="1096" y="37"/>
                      </a:lnTo>
                      <a:lnTo>
                        <a:pt x="1098" y="37"/>
                      </a:lnTo>
                      <a:lnTo>
                        <a:pt x="1099" y="37"/>
                      </a:lnTo>
                      <a:lnTo>
                        <a:pt x="1101" y="38"/>
                      </a:lnTo>
                      <a:lnTo>
                        <a:pt x="1103" y="39"/>
                      </a:lnTo>
                      <a:lnTo>
                        <a:pt x="1104" y="39"/>
                      </a:lnTo>
                      <a:lnTo>
                        <a:pt x="1106" y="39"/>
                      </a:lnTo>
                      <a:lnTo>
                        <a:pt x="1108" y="37"/>
                      </a:lnTo>
                      <a:lnTo>
                        <a:pt x="1110" y="35"/>
                      </a:lnTo>
                      <a:lnTo>
                        <a:pt x="1111" y="32"/>
                      </a:lnTo>
                      <a:lnTo>
                        <a:pt x="1113" y="29"/>
                      </a:lnTo>
                      <a:lnTo>
                        <a:pt x="1114" y="25"/>
                      </a:lnTo>
                      <a:lnTo>
                        <a:pt x="1116" y="22"/>
                      </a:lnTo>
                      <a:lnTo>
                        <a:pt x="1118" y="20"/>
                      </a:lnTo>
                      <a:lnTo>
                        <a:pt x="1120" y="19"/>
                      </a:lnTo>
                      <a:lnTo>
                        <a:pt x="1122" y="18"/>
                      </a:lnTo>
                      <a:lnTo>
                        <a:pt x="1123" y="18"/>
                      </a:lnTo>
                      <a:lnTo>
                        <a:pt x="1125" y="17"/>
                      </a:lnTo>
                      <a:lnTo>
                        <a:pt x="1126" y="16"/>
                      </a:lnTo>
                      <a:lnTo>
                        <a:pt x="1128" y="15"/>
                      </a:lnTo>
                      <a:lnTo>
                        <a:pt x="1130" y="13"/>
                      </a:lnTo>
                      <a:lnTo>
                        <a:pt x="1132" y="11"/>
                      </a:lnTo>
                      <a:lnTo>
                        <a:pt x="1134" y="8"/>
                      </a:lnTo>
                      <a:lnTo>
                        <a:pt x="1135" y="5"/>
                      </a:lnTo>
                      <a:lnTo>
                        <a:pt x="1137" y="3"/>
                      </a:lnTo>
                      <a:lnTo>
                        <a:pt x="1138" y="1"/>
                      </a:lnTo>
                      <a:lnTo>
                        <a:pt x="1140" y="0"/>
                      </a:lnTo>
                      <a:lnTo>
                        <a:pt x="1142" y="0"/>
                      </a:lnTo>
                      <a:lnTo>
                        <a:pt x="1144" y="1"/>
                      </a:lnTo>
                      <a:lnTo>
                        <a:pt x="1146" y="3"/>
                      </a:lnTo>
                      <a:lnTo>
                        <a:pt x="1147" y="5"/>
                      </a:lnTo>
                      <a:lnTo>
                        <a:pt x="1149" y="7"/>
                      </a:lnTo>
                      <a:lnTo>
                        <a:pt x="1150" y="12"/>
                      </a:lnTo>
                      <a:lnTo>
                        <a:pt x="1152" y="17"/>
                      </a:lnTo>
                      <a:lnTo>
                        <a:pt x="1154" y="23"/>
                      </a:lnTo>
                      <a:lnTo>
                        <a:pt x="1156" y="30"/>
                      </a:lnTo>
                      <a:lnTo>
                        <a:pt x="1157" y="38"/>
                      </a:lnTo>
                      <a:lnTo>
                        <a:pt x="1159" y="45"/>
                      </a:lnTo>
                      <a:lnTo>
                        <a:pt x="1161" y="51"/>
                      </a:lnTo>
                      <a:lnTo>
                        <a:pt x="1162" y="55"/>
                      </a:lnTo>
                      <a:lnTo>
                        <a:pt x="1164" y="57"/>
                      </a:lnTo>
                      <a:lnTo>
                        <a:pt x="1166" y="56"/>
                      </a:lnTo>
                      <a:lnTo>
                        <a:pt x="1168" y="52"/>
                      </a:lnTo>
                      <a:lnTo>
                        <a:pt x="1169" y="47"/>
                      </a:lnTo>
                      <a:lnTo>
                        <a:pt x="1171" y="41"/>
                      </a:lnTo>
                      <a:lnTo>
                        <a:pt x="1173" y="36"/>
                      </a:lnTo>
                      <a:lnTo>
                        <a:pt x="1174" y="32"/>
                      </a:lnTo>
                      <a:lnTo>
                        <a:pt x="1176" y="30"/>
                      </a:lnTo>
                      <a:lnTo>
                        <a:pt x="1178" y="32"/>
                      </a:lnTo>
                      <a:lnTo>
                        <a:pt x="1180" y="36"/>
                      </a:lnTo>
                      <a:lnTo>
                        <a:pt x="1181" y="41"/>
                      </a:lnTo>
                      <a:lnTo>
                        <a:pt x="1183" y="47"/>
                      </a:lnTo>
                      <a:lnTo>
                        <a:pt x="1185" y="52"/>
                      </a:lnTo>
                      <a:lnTo>
                        <a:pt x="1186" y="55"/>
                      </a:lnTo>
                      <a:lnTo>
                        <a:pt x="1188" y="55"/>
                      </a:lnTo>
                      <a:lnTo>
                        <a:pt x="1190" y="52"/>
                      </a:lnTo>
                      <a:lnTo>
                        <a:pt x="1192" y="47"/>
                      </a:lnTo>
                      <a:lnTo>
                        <a:pt x="1193" y="39"/>
                      </a:lnTo>
                      <a:lnTo>
                        <a:pt x="1195" y="30"/>
                      </a:lnTo>
                      <a:lnTo>
                        <a:pt x="1197" y="23"/>
                      </a:lnTo>
                      <a:lnTo>
                        <a:pt x="1198" y="18"/>
                      </a:lnTo>
                      <a:lnTo>
                        <a:pt x="1200" y="17"/>
                      </a:lnTo>
                      <a:lnTo>
                        <a:pt x="1202" y="18"/>
                      </a:lnTo>
                      <a:lnTo>
                        <a:pt x="1204" y="24"/>
                      </a:lnTo>
                      <a:lnTo>
                        <a:pt x="1205" y="31"/>
                      </a:lnTo>
                      <a:lnTo>
                        <a:pt x="1207" y="39"/>
                      </a:lnTo>
                      <a:lnTo>
                        <a:pt x="1209" y="47"/>
                      </a:lnTo>
                      <a:lnTo>
                        <a:pt x="1210" y="52"/>
                      </a:lnTo>
                      <a:lnTo>
                        <a:pt x="1212" y="55"/>
                      </a:lnTo>
                      <a:lnTo>
                        <a:pt x="1214" y="55"/>
                      </a:lnTo>
                      <a:lnTo>
                        <a:pt x="1216" y="52"/>
                      </a:lnTo>
                      <a:lnTo>
                        <a:pt x="1217" y="47"/>
                      </a:lnTo>
                      <a:lnTo>
                        <a:pt x="1219" y="42"/>
                      </a:lnTo>
                      <a:lnTo>
                        <a:pt x="1221" y="37"/>
                      </a:lnTo>
                      <a:lnTo>
                        <a:pt x="1222" y="35"/>
                      </a:lnTo>
                      <a:lnTo>
                        <a:pt x="1224" y="34"/>
                      </a:lnTo>
                      <a:lnTo>
                        <a:pt x="1226" y="36"/>
                      </a:lnTo>
                      <a:lnTo>
                        <a:pt x="1228" y="39"/>
                      </a:lnTo>
                      <a:lnTo>
                        <a:pt x="1229" y="43"/>
                      </a:lnTo>
                      <a:lnTo>
                        <a:pt x="1231" y="47"/>
                      </a:lnTo>
                      <a:lnTo>
                        <a:pt x="1233" y="49"/>
                      </a:lnTo>
                      <a:lnTo>
                        <a:pt x="1234" y="49"/>
                      </a:lnTo>
                      <a:lnTo>
                        <a:pt x="1236" y="48"/>
                      </a:lnTo>
                      <a:lnTo>
                        <a:pt x="1238" y="44"/>
                      </a:lnTo>
                      <a:lnTo>
                        <a:pt x="1240" y="40"/>
                      </a:lnTo>
                      <a:lnTo>
                        <a:pt x="1241" y="36"/>
                      </a:lnTo>
                      <a:lnTo>
                        <a:pt x="1243" y="33"/>
                      </a:lnTo>
                      <a:lnTo>
                        <a:pt x="1245" y="31"/>
                      </a:lnTo>
                      <a:lnTo>
                        <a:pt x="1246" y="32"/>
                      </a:lnTo>
                      <a:lnTo>
                        <a:pt x="1248" y="35"/>
                      </a:lnTo>
                      <a:lnTo>
                        <a:pt x="1250" y="38"/>
                      </a:lnTo>
                      <a:lnTo>
                        <a:pt x="1252" y="41"/>
                      </a:lnTo>
                      <a:lnTo>
                        <a:pt x="1253" y="44"/>
                      </a:lnTo>
                      <a:lnTo>
                        <a:pt x="1255" y="44"/>
                      </a:lnTo>
                      <a:lnTo>
                        <a:pt x="1257" y="43"/>
                      </a:lnTo>
                      <a:lnTo>
                        <a:pt x="1258" y="40"/>
                      </a:lnTo>
                      <a:lnTo>
                        <a:pt x="1260" y="36"/>
                      </a:lnTo>
                      <a:lnTo>
                        <a:pt x="1262" y="33"/>
                      </a:lnTo>
                      <a:lnTo>
                        <a:pt x="1264" y="31"/>
                      </a:lnTo>
                      <a:lnTo>
                        <a:pt x="1265" y="31"/>
                      </a:lnTo>
                      <a:lnTo>
                        <a:pt x="1267" y="33"/>
                      </a:lnTo>
                      <a:lnTo>
                        <a:pt x="1269" y="37"/>
                      </a:lnTo>
                      <a:lnTo>
                        <a:pt x="1270" y="42"/>
                      </a:lnTo>
                      <a:lnTo>
                        <a:pt x="1272" y="47"/>
                      </a:lnTo>
                      <a:lnTo>
                        <a:pt x="1274" y="51"/>
                      </a:lnTo>
                      <a:lnTo>
                        <a:pt x="1275" y="54"/>
                      </a:lnTo>
                      <a:lnTo>
                        <a:pt x="1277" y="54"/>
                      </a:lnTo>
                      <a:lnTo>
                        <a:pt x="1279" y="52"/>
                      </a:lnTo>
                      <a:lnTo>
                        <a:pt x="1281" y="49"/>
                      </a:lnTo>
                      <a:lnTo>
                        <a:pt x="1282" y="45"/>
                      </a:lnTo>
                      <a:lnTo>
                        <a:pt x="1284" y="42"/>
                      </a:lnTo>
                      <a:lnTo>
                        <a:pt x="1286" y="40"/>
                      </a:lnTo>
                      <a:lnTo>
                        <a:pt x="1287" y="41"/>
                      </a:lnTo>
                      <a:lnTo>
                        <a:pt x="1289" y="42"/>
                      </a:lnTo>
                      <a:lnTo>
                        <a:pt x="1291" y="46"/>
                      </a:lnTo>
                      <a:lnTo>
                        <a:pt x="1292" y="49"/>
                      </a:lnTo>
                      <a:lnTo>
                        <a:pt x="1294" y="53"/>
                      </a:lnTo>
                      <a:lnTo>
                        <a:pt x="1296" y="55"/>
                      </a:lnTo>
                      <a:lnTo>
                        <a:pt x="1298" y="56"/>
                      </a:lnTo>
                      <a:lnTo>
                        <a:pt x="1299" y="55"/>
                      </a:lnTo>
                      <a:lnTo>
                        <a:pt x="1301" y="54"/>
                      </a:lnTo>
                      <a:lnTo>
                        <a:pt x="1303" y="52"/>
                      </a:lnTo>
                      <a:lnTo>
                        <a:pt x="1304" y="50"/>
                      </a:lnTo>
                      <a:lnTo>
                        <a:pt x="1306" y="50"/>
                      </a:lnTo>
                      <a:lnTo>
                        <a:pt x="1308" y="50"/>
                      </a:lnTo>
                      <a:lnTo>
                        <a:pt x="1309" y="52"/>
                      </a:lnTo>
                      <a:lnTo>
                        <a:pt x="1311" y="55"/>
                      </a:lnTo>
                      <a:lnTo>
                        <a:pt x="1313" y="57"/>
                      </a:lnTo>
                      <a:lnTo>
                        <a:pt x="1315" y="60"/>
                      </a:lnTo>
                      <a:lnTo>
                        <a:pt x="1316" y="60"/>
                      </a:lnTo>
                      <a:lnTo>
                        <a:pt x="1318" y="59"/>
                      </a:lnTo>
                      <a:lnTo>
                        <a:pt x="1320" y="57"/>
                      </a:lnTo>
                      <a:lnTo>
                        <a:pt x="1321" y="53"/>
                      </a:lnTo>
                      <a:lnTo>
                        <a:pt x="1323" y="49"/>
                      </a:lnTo>
                      <a:lnTo>
                        <a:pt x="1325" y="46"/>
                      </a:lnTo>
                      <a:lnTo>
                        <a:pt x="1327" y="43"/>
                      </a:lnTo>
                      <a:lnTo>
                        <a:pt x="1328" y="41"/>
                      </a:lnTo>
                      <a:lnTo>
                        <a:pt x="1330" y="40"/>
                      </a:lnTo>
                      <a:lnTo>
                        <a:pt x="1332" y="40"/>
                      </a:lnTo>
                      <a:lnTo>
                        <a:pt x="1333" y="41"/>
                      </a:lnTo>
                      <a:lnTo>
                        <a:pt x="1335" y="42"/>
                      </a:lnTo>
                      <a:lnTo>
                        <a:pt x="1337" y="43"/>
                      </a:lnTo>
                      <a:lnTo>
                        <a:pt x="1339" y="43"/>
                      </a:lnTo>
                      <a:lnTo>
                        <a:pt x="1340" y="43"/>
                      </a:lnTo>
                      <a:lnTo>
                        <a:pt x="1342" y="44"/>
                      </a:lnTo>
                      <a:lnTo>
                        <a:pt x="1344" y="44"/>
                      </a:lnTo>
                      <a:lnTo>
                        <a:pt x="1345" y="44"/>
                      </a:lnTo>
                      <a:lnTo>
                        <a:pt x="1347" y="46"/>
                      </a:lnTo>
                      <a:lnTo>
                        <a:pt x="1349" y="47"/>
                      </a:lnTo>
                      <a:lnTo>
                        <a:pt x="1351" y="49"/>
                      </a:lnTo>
                      <a:lnTo>
                        <a:pt x="1352" y="50"/>
                      </a:lnTo>
                      <a:lnTo>
                        <a:pt x="1354" y="52"/>
                      </a:lnTo>
                      <a:lnTo>
                        <a:pt x="1356" y="53"/>
                      </a:lnTo>
                      <a:lnTo>
                        <a:pt x="1357" y="54"/>
                      </a:lnTo>
                      <a:lnTo>
                        <a:pt x="1359" y="54"/>
                      </a:lnTo>
                      <a:lnTo>
                        <a:pt x="1361" y="53"/>
                      </a:lnTo>
                      <a:lnTo>
                        <a:pt x="1363" y="51"/>
                      </a:lnTo>
                      <a:lnTo>
                        <a:pt x="1364" y="49"/>
                      </a:lnTo>
                      <a:lnTo>
                        <a:pt x="1366" y="46"/>
                      </a:lnTo>
                      <a:lnTo>
                        <a:pt x="1368" y="44"/>
                      </a:lnTo>
                      <a:lnTo>
                        <a:pt x="1369" y="42"/>
                      </a:lnTo>
                      <a:lnTo>
                        <a:pt x="1371" y="40"/>
                      </a:lnTo>
                      <a:lnTo>
                        <a:pt x="1373" y="40"/>
                      </a:lnTo>
                      <a:lnTo>
                        <a:pt x="1375" y="41"/>
                      </a:lnTo>
                      <a:lnTo>
                        <a:pt x="1376" y="43"/>
                      </a:lnTo>
                      <a:lnTo>
                        <a:pt x="1378" y="47"/>
                      </a:lnTo>
                      <a:lnTo>
                        <a:pt x="1380" y="53"/>
                      </a:lnTo>
                      <a:lnTo>
                        <a:pt x="1381" y="59"/>
                      </a:lnTo>
                      <a:lnTo>
                        <a:pt x="1383" y="65"/>
                      </a:lnTo>
                      <a:lnTo>
                        <a:pt x="1385" y="70"/>
                      </a:lnTo>
                      <a:lnTo>
                        <a:pt x="1387" y="74"/>
                      </a:lnTo>
                      <a:lnTo>
                        <a:pt x="1388" y="77"/>
                      </a:lnTo>
                      <a:lnTo>
                        <a:pt x="1390" y="78"/>
                      </a:lnTo>
                      <a:lnTo>
                        <a:pt x="1392" y="76"/>
                      </a:lnTo>
                      <a:lnTo>
                        <a:pt x="1393" y="73"/>
                      </a:lnTo>
                      <a:lnTo>
                        <a:pt x="1395" y="70"/>
                      </a:lnTo>
                      <a:lnTo>
                        <a:pt x="1397" y="66"/>
                      </a:lnTo>
                      <a:lnTo>
                        <a:pt x="1399" y="63"/>
                      </a:lnTo>
                      <a:lnTo>
                        <a:pt x="1400" y="62"/>
                      </a:lnTo>
                      <a:lnTo>
                        <a:pt x="1402" y="63"/>
                      </a:lnTo>
                      <a:lnTo>
                        <a:pt x="1404" y="66"/>
                      </a:lnTo>
                      <a:lnTo>
                        <a:pt x="1405" y="71"/>
                      </a:lnTo>
                      <a:lnTo>
                        <a:pt x="1407" y="76"/>
                      </a:lnTo>
                      <a:lnTo>
                        <a:pt x="1409" y="82"/>
                      </a:lnTo>
                      <a:lnTo>
                        <a:pt x="1411" y="87"/>
                      </a:lnTo>
                      <a:lnTo>
                        <a:pt x="1412" y="92"/>
                      </a:lnTo>
                      <a:lnTo>
                        <a:pt x="1414" y="95"/>
                      </a:lnTo>
                      <a:lnTo>
                        <a:pt x="1415" y="97"/>
                      </a:lnTo>
                      <a:lnTo>
                        <a:pt x="1417" y="98"/>
                      </a:lnTo>
                      <a:lnTo>
                        <a:pt x="1419" y="99"/>
                      </a:lnTo>
                      <a:lnTo>
                        <a:pt x="1421" y="99"/>
                      </a:lnTo>
                      <a:lnTo>
                        <a:pt x="1423" y="100"/>
                      </a:lnTo>
                      <a:lnTo>
                        <a:pt x="1424" y="102"/>
                      </a:lnTo>
                      <a:lnTo>
                        <a:pt x="1426" y="104"/>
                      </a:lnTo>
                      <a:lnTo>
                        <a:pt x="1427" y="106"/>
                      </a:lnTo>
                      <a:lnTo>
                        <a:pt x="1429" y="108"/>
                      </a:lnTo>
                      <a:lnTo>
                        <a:pt x="1431" y="110"/>
                      </a:lnTo>
                      <a:lnTo>
                        <a:pt x="1433" y="112"/>
                      </a:lnTo>
                      <a:lnTo>
                        <a:pt x="1435" y="113"/>
                      </a:lnTo>
                      <a:lnTo>
                        <a:pt x="1436" y="115"/>
                      </a:lnTo>
                      <a:lnTo>
                        <a:pt x="1438" y="116"/>
                      </a:lnTo>
                      <a:lnTo>
                        <a:pt x="1439" y="117"/>
                      </a:lnTo>
                      <a:lnTo>
                        <a:pt x="1441" y="119"/>
                      </a:lnTo>
                      <a:lnTo>
                        <a:pt x="1443" y="121"/>
                      </a:lnTo>
                      <a:lnTo>
                        <a:pt x="1445" y="123"/>
                      </a:lnTo>
                      <a:lnTo>
                        <a:pt x="1447" y="124"/>
                      </a:lnTo>
                      <a:lnTo>
                        <a:pt x="1448" y="125"/>
                      </a:lnTo>
                      <a:lnTo>
                        <a:pt x="1450" y="125"/>
                      </a:lnTo>
                      <a:lnTo>
                        <a:pt x="1451" y="124"/>
                      </a:lnTo>
                      <a:lnTo>
                        <a:pt x="1453" y="122"/>
                      </a:lnTo>
                      <a:lnTo>
                        <a:pt x="1455" y="120"/>
                      </a:lnTo>
                      <a:lnTo>
                        <a:pt x="1457" y="118"/>
                      </a:lnTo>
                      <a:lnTo>
                        <a:pt x="1458" y="116"/>
                      </a:lnTo>
                      <a:lnTo>
                        <a:pt x="1460" y="116"/>
                      </a:lnTo>
                      <a:lnTo>
                        <a:pt x="1462" y="116"/>
                      </a:lnTo>
                      <a:lnTo>
                        <a:pt x="1463" y="117"/>
                      </a:lnTo>
                      <a:lnTo>
                        <a:pt x="1465" y="119"/>
                      </a:lnTo>
                      <a:lnTo>
                        <a:pt x="1467" y="122"/>
                      </a:lnTo>
                      <a:lnTo>
                        <a:pt x="1469" y="123"/>
                      </a:lnTo>
                      <a:lnTo>
                        <a:pt x="1470" y="124"/>
                      </a:lnTo>
                      <a:lnTo>
                        <a:pt x="1472" y="125"/>
                      </a:lnTo>
                      <a:lnTo>
                        <a:pt x="1474" y="124"/>
                      </a:lnTo>
                      <a:lnTo>
                        <a:pt x="1475" y="122"/>
                      </a:lnTo>
                      <a:lnTo>
                        <a:pt x="1477" y="121"/>
                      </a:lnTo>
                      <a:lnTo>
                        <a:pt x="1479" y="119"/>
                      </a:lnTo>
                      <a:lnTo>
                        <a:pt x="1481" y="118"/>
                      </a:lnTo>
                      <a:lnTo>
                        <a:pt x="1482" y="118"/>
                      </a:lnTo>
                      <a:lnTo>
                        <a:pt x="1484" y="119"/>
                      </a:lnTo>
                      <a:lnTo>
                        <a:pt x="1486" y="121"/>
                      </a:lnTo>
                      <a:lnTo>
                        <a:pt x="1487" y="123"/>
                      </a:lnTo>
                      <a:lnTo>
                        <a:pt x="1489" y="123"/>
                      </a:lnTo>
                      <a:lnTo>
                        <a:pt x="1491" y="123"/>
                      </a:lnTo>
                      <a:lnTo>
                        <a:pt x="1493" y="121"/>
                      </a:lnTo>
                      <a:lnTo>
                        <a:pt x="1494" y="117"/>
                      </a:lnTo>
                      <a:lnTo>
                        <a:pt x="1496" y="112"/>
                      </a:lnTo>
                      <a:lnTo>
                        <a:pt x="1498" y="106"/>
                      </a:lnTo>
                      <a:lnTo>
                        <a:pt x="1499" y="99"/>
                      </a:lnTo>
                      <a:lnTo>
                        <a:pt x="1501" y="93"/>
                      </a:lnTo>
                      <a:lnTo>
                        <a:pt x="1503" y="88"/>
                      </a:lnTo>
                      <a:lnTo>
                        <a:pt x="1505" y="85"/>
                      </a:lnTo>
                      <a:lnTo>
                        <a:pt x="1506" y="83"/>
                      </a:lnTo>
                      <a:lnTo>
                        <a:pt x="1508" y="83"/>
                      </a:lnTo>
                      <a:lnTo>
                        <a:pt x="1510" y="85"/>
                      </a:lnTo>
                      <a:lnTo>
                        <a:pt x="1511" y="88"/>
                      </a:lnTo>
                      <a:lnTo>
                        <a:pt x="1513" y="91"/>
                      </a:lnTo>
                      <a:lnTo>
                        <a:pt x="1515" y="94"/>
                      </a:lnTo>
                      <a:lnTo>
                        <a:pt x="1516" y="97"/>
                      </a:lnTo>
                      <a:lnTo>
                        <a:pt x="1518" y="98"/>
                      </a:lnTo>
                      <a:lnTo>
                        <a:pt x="1520" y="98"/>
                      </a:lnTo>
                      <a:lnTo>
                        <a:pt x="1522" y="97"/>
                      </a:lnTo>
                      <a:lnTo>
                        <a:pt x="1523" y="95"/>
                      </a:lnTo>
                      <a:lnTo>
                        <a:pt x="1525" y="92"/>
                      </a:lnTo>
                      <a:lnTo>
                        <a:pt x="1527" y="89"/>
                      </a:lnTo>
                      <a:lnTo>
                        <a:pt x="1528" y="86"/>
                      </a:lnTo>
                      <a:lnTo>
                        <a:pt x="1530" y="84"/>
                      </a:lnTo>
                      <a:lnTo>
                        <a:pt x="1532" y="83"/>
                      </a:lnTo>
                      <a:lnTo>
                        <a:pt x="1534" y="83"/>
                      </a:lnTo>
                      <a:lnTo>
                        <a:pt x="1535" y="84"/>
                      </a:lnTo>
                      <a:lnTo>
                        <a:pt x="1537" y="86"/>
                      </a:lnTo>
                      <a:lnTo>
                        <a:pt x="1539" y="88"/>
                      </a:lnTo>
                      <a:lnTo>
                        <a:pt x="1540" y="91"/>
                      </a:lnTo>
                      <a:lnTo>
                        <a:pt x="1542" y="94"/>
                      </a:lnTo>
                      <a:lnTo>
                        <a:pt x="1544" y="96"/>
                      </a:lnTo>
                      <a:lnTo>
                        <a:pt x="1546" y="98"/>
                      </a:lnTo>
                      <a:lnTo>
                        <a:pt x="1547" y="99"/>
                      </a:lnTo>
                      <a:lnTo>
                        <a:pt x="1549" y="100"/>
                      </a:lnTo>
                      <a:lnTo>
                        <a:pt x="1551" y="100"/>
                      </a:lnTo>
                      <a:lnTo>
                        <a:pt x="1552" y="101"/>
                      </a:lnTo>
                      <a:lnTo>
                        <a:pt x="1554" y="102"/>
                      </a:lnTo>
                      <a:lnTo>
                        <a:pt x="1556" y="102"/>
                      </a:lnTo>
                      <a:lnTo>
                        <a:pt x="1558" y="103"/>
                      </a:lnTo>
                      <a:lnTo>
                        <a:pt x="1559" y="104"/>
                      </a:lnTo>
                      <a:lnTo>
                        <a:pt x="1561" y="105"/>
                      </a:lnTo>
                      <a:lnTo>
                        <a:pt x="1562" y="106"/>
                      </a:lnTo>
                      <a:lnTo>
                        <a:pt x="1564" y="106"/>
                      </a:lnTo>
                      <a:lnTo>
                        <a:pt x="1566" y="106"/>
                      </a:lnTo>
                      <a:lnTo>
                        <a:pt x="1568" y="106"/>
                      </a:lnTo>
                      <a:lnTo>
                        <a:pt x="1570" y="105"/>
                      </a:lnTo>
                      <a:lnTo>
                        <a:pt x="1571" y="105"/>
                      </a:lnTo>
                      <a:lnTo>
                        <a:pt x="1573" y="105"/>
                      </a:lnTo>
                      <a:lnTo>
                        <a:pt x="1574" y="104"/>
                      </a:lnTo>
                      <a:lnTo>
                        <a:pt x="1576" y="104"/>
                      </a:lnTo>
                      <a:lnTo>
                        <a:pt x="1578" y="105"/>
                      </a:lnTo>
                      <a:lnTo>
                        <a:pt x="1580" y="105"/>
                      </a:lnTo>
                      <a:lnTo>
                        <a:pt x="1582" y="104"/>
                      </a:lnTo>
                      <a:lnTo>
                        <a:pt x="1583" y="104"/>
                      </a:lnTo>
                      <a:lnTo>
                        <a:pt x="1585" y="102"/>
                      </a:lnTo>
                      <a:lnTo>
                        <a:pt x="1586" y="100"/>
                      </a:lnTo>
                      <a:lnTo>
                        <a:pt x="1588" y="98"/>
                      </a:lnTo>
                      <a:lnTo>
                        <a:pt x="1590" y="96"/>
                      </a:lnTo>
                      <a:lnTo>
                        <a:pt x="1592" y="94"/>
                      </a:lnTo>
                      <a:lnTo>
                        <a:pt x="1593" y="93"/>
                      </a:lnTo>
                      <a:lnTo>
                        <a:pt x="1595" y="93"/>
                      </a:lnTo>
                      <a:lnTo>
                        <a:pt x="1597" y="95"/>
                      </a:lnTo>
                      <a:lnTo>
                        <a:pt x="1598" y="97"/>
                      </a:lnTo>
                      <a:lnTo>
                        <a:pt x="1600" y="100"/>
                      </a:lnTo>
                      <a:lnTo>
                        <a:pt x="1602" y="103"/>
                      </a:lnTo>
                      <a:lnTo>
                        <a:pt x="1604" y="105"/>
                      </a:lnTo>
                      <a:lnTo>
                        <a:pt x="1605" y="106"/>
                      </a:lnTo>
                      <a:lnTo>
                        <a:pt x="1607" y="106"/>
                      </a:lnTo>
                      <a:lnTo>
                        <a:pt x="1609" y="105"/>
                      </a:lnTo>
                      <a:lnTo>
                        <a:pt x="1610" y="103"/>
                      </a:lnTo>
                      <a:lnTo>
                        <a:pt x="1612" y="100"/>
                      </a:lnTo>
                      <a:lnTo>
                        <a:pt x="1614" y="97"/>
                      </a:lnTo>
                      <a:lnTo>
                        <a:pt x="1616" y="95"/>
                      </a:lnTo>
                      <a:lnTo>
                        <a:pt x="1617" y="94"/>
                      </a:lnTo>
                      <a:lnTo>
                        <a:pt x="1619" y="94"/>
                      </a:lnTo>
                      <a:lnTo>
                        <a:pt x="1621" y="94"/>
                      </a:lnTo>
                      <a:lnTo>
                        <a:pt x="1622" y="96"/>
                      </a:lnTo>
                      <a:lnTo>
                        <a:pt x="1624" y="98"/>
                      </a:lnTo>
                      <a:lnTo>
                        <a:pt x="1626" y="99"/>
                      </a:lnTo>
                      <a:lnTo>
                        <a:pt x="1628" y="100"/>
                      </a:lnTo>
                      <a:lnTo>
                        <a:pt x="1629" y="101"/>
                      </a:lnTo>
                      <a:lnTo>
                        <a:pt x="1631" y="100"/>
                      </a:lnTo>
                      <a:lnTo>
                        <a:pt x="1633" y="100"/>
                      </a:lnTo>
                      <a:lnTo>
                        <a:pt x="1634" y="98"/>
                      </a:lnTo>
                      <a:lnTo>
                        <a:pt x="1636" y="97"/>
                      </a:lnTo>
                      <a:lnTo>
                        <a:pt x="1638" y="97"/>
                      </a:lnTo>
                      <a:lnTo>
                        <a:pt x="1640" y="97"/>
                      </a:lnTo>
                      <a:lnTo>
                        <a:pt x="1641" y="98"/>
                      </a:lnTo>
                      <a:lnTo>
                        <a:pt x="1643" y="99"/>
                      </a:lnTo>
                      <a:lnTo>
                        <a:pt x="1645" y="102"/>
                      </a:lnTo>
                      <a:lnTo>
                        <a:pt x="1646" y="105"/>
                      </a:lnTo>
                      <a:lnTo>
                        <a:pt x="1648" y="108"/>
                      </a:lnTo>
                      <a:lnTo>
                        <a:pt x="1650" y="110"/>
                      </a:lnTo>
                      <a:lnTo>
                        <a:pt x="1652" y="112"/>
                      </a:lnTo>
                      <a:lnTo>
                        <a:pt x="1653" y="113"/>
                      </a:lnTo>
                      <a:lnTo>
                        <a:pt x="1655" y="114"/>
                      </a:lnTo>
                      <a:lnTo>
                        <a:pt x="1657" y="114"/>
                      </a:lnTo>
                      <a:lnTo>
                        <a:pt x="1658" y="113"/>
                      </a:lnTo>
                      <a:lnTo>
                        <a:pt x="1660" y="111"/>
                      </a:lnTo>
                      <a:lnTo>
                        <a:pt x="1662" y="109"/>
                      </a:lnTo>
                      <a:lnTo>
                        <a:pt x="1664" y="106"/>
                      </a:lnTo>
                      <a:lnTo>
                        <a:pt x="1665" y="104"/>
                      </a:lnTo>
                      <a:lnTo>
                        <a:pt x="1667" y="101"/>
                      </a:lnTo>
                      <a:lnTo>
                        <a:pt x="1669" y="98"/>
                      </a:lnTo>
                      <a:lnTo>
                        <a:pt x="1670" y="96"/>
                      </a:lnTo>
                      <a:lnTo>
                        <a:pt x="1672" y="94"/>
                      </a:lnTo>
                      <a:lnTo>
                        <a:pt x="1674" y="92"/>
                      </a:lnTo>
                      <a:lnTo>
                        <a:pt x="1676" y="91"/>
                      </a:lnTo>
                      <a:lnTo>
                        <a:pt x="1677" y="90"/>
                      </a:lnTo>
                      <a:lnTo>
                        <a:pt x="1679" y="88"/>
                      </a:lnTo>
                      <a:lnTo>
                        <a:pt x="1681" y="87"/>
                      </a:lnTo>
                      <a:lnTo>
                        <a:pt x="1682" y="86"/>
                      </a:lnTo>
                      <a:lnTo>
                        <a:pt x="1684" y="85"/>
                      </a:lnTo>
                      <a:lnTo>
                        <a:pt x="1686" y="83"/>
                      </a:lnTo>
                      <a:lnTo>
                        <a:pt x="1688" y="81"/>
                      </a:lnTo>
                      <a:lnTo>
                        <a:pt x="1689" y="80"/>
                      </a:lnTo>
                      <a:lnTo>
                        <a:pt x="1691" y="79"/>
                      </a:lnTo>
                      <a:lnTo>
                        <a:pt x="1693" y="78"/>
                      </a:lnTo>
                      <a:lnTo>
                        <a:pt x="1694" y="78"/>
                      </a:lnTo>
                      <a:lnTo>
                        <a:pt x="1696" y="78"/>
                      </a:lnTo>
                      <a:lnTo>
                        <a:pt x="1698" y="79"/>
                      </a:lnTo>
                      <a:lnTo>
                        <a:pt x="1700" y="81"/>
                      </a:lnTo>
                      <a:lnTo>
                        <a:pt x="1701" y="83"/>
                      </a:lnTo>
                      <a:lnTo>
                        <a:pt x="1703" y="86"/>
                      </a:lnTo>
                      <a:lnTo>
                        <a:pt x="1705" y="89"/>
                      </a:lnTo>
                      <a:lnTo>
                        <a:pt x="1706" y="92"/>
                      </a:lnTo>
                      <a:lnTo>
                        <a:pt x="1708" y="95"/>
                      </a:lnTo>
                      <a:lnTo>
                        <a:pt x="1710" y="98"/>
                      </a:lnTo>
                      <a:lnTo>
                        <a:pt x="1712" y="100"/>
                      </a:lnTo>
                      <a:lnTo>
                        <a:pt x="1713" y="102"/>
                      </a:lnTo>
                      <a:lnTo>
                        <a:pt x="1715" y="104"/>
                      </a:lnTo>
                      <a:lnTo>
                        <a:pt x="1717" y="104"/>
                      </a:lnTo>
                      <a:lnTo>
                        <a:pt x="1718" y="104"/>
                      </a:lnTo>
                      <a:lnTo>
                        <a:pt x="1720" y="102"/>
                      </a:lnTo>
                      <a:lnTo>
                        <a:pt x="1722" y="99"/>
                      </a:lnTo>
                      <a:lnTo>
                        <a:pt x="1723" y="96"/>
                      </a:lnTo>
                      <a:lnTo>
                        <a:pt x="1725" y="92"/>
                      </a:lnTo>
                      <a:lnTo>
                        <a:pt x="1727" y="89"/>
                      </a:lnTo>
                      <a:lnTo>
                        <a:pt x="1728" y="86"/>
                      </a:lnTo>
                      <a:lnTo>
                        <a:pt x="1730" y="85"/>
                      </a:lnTo>
                      <a:lnTo>
                        <a:pt x="1732" y="85"/>
                      </a:lnTo>
                      <a:lnTo>
                        <a:pt x="1734" y="87"/>
                      </a:lnTo>
                      <a:lnTo>
                        <a:pt x="1735" y="92"/>
                      </a:lnTo>
                      <a:lnTo>
                        <a:pt x="1737" y="97"/>
                      </a:lnTo>
                      <a:lnTo>
                        <a:pt x="1739" y="104"/>
                      </a:lnTo>
                      <a:lnTo>
                        <a:pt x="1740" y="110"/>
                      </a:lnTo>
                      <a:lnTo>
                        <a:pt x="1742" y="115"/>
                      </a:lnTo>
                      <a:lnTo>
                        <a:pt x="1744" y="118"/>
                      </a:lnTo>
                      <a:lnTo>
                        <a:pt x="1746" y="120"/>
                      </a:lnTo>
                      <a:lnTo>
                        <a:pt x="1747" y="120"/>
                      </a:lnTo>
                      <a:lnTo>
                        <a:pt x="1749" y="118"/>
                      </a:lnTo>
                      <a:lnTo>
                        <a:pt x="1751" y="114"/>
                      </a:lnTo>
                      <a:lnTo>
                        <a:pt x="1752" y="110"/>
                      </a:lnTo>
                      <a:lnTo>
                        <a:pt x="1754" y="106"/>
                      </a:lnTo>
                      <a:lnTo>
                        <a:pt x="1756" y="102"/>
                      </a:lnTo>
                      <a:lnTo>
                        <a:pt x="1758" y="99"/>
                      </a:lnTo>
                      <a:lnTo>
                        <a:pt x="1759" y="98"/>
                      </a:lnTo>
                      <a:lnTo>
                        <a:pt x="1761" y="97"/>
                      </a:lnTo>
                      <a:lnTo>
                        <a:pt x="1763" y="97"/>
                      </a:lnTo>
                      <a:lnTo>
                        <a:pt x="1764" y="97"/>
                      </a:lnTo>
                      <a:lnTo>
                        <a:pt x="1766" y="98"/>
                      </a:lnTo>
                      <a:lnTo>
                        <a:pt x="1768" y="98"/>
                      </a:lnTo>
                      <a:lnTo>
                        <a:pt x="1769" y="98"/>
                      </a:lnTo>
                      <a:lnTo>
                        <a:pt x="1771" y="98"/>
                      </a:lnTo>
                      <a:lnTo>
                        <a:pt x="1773" y="98"/>
                      </a:lnTo>
                      <a:lnTo>
                        <a:pt x="1775" y="98"/>
                      </a:lnTo>
                      <a:lnTo>
                        <a:pt x="1776" y="98"/>
                      </a:lnTo>
                      <a:lnTo>
                        <a:pt x="1778" y="99"/>
                      </a:lnTo>
                      <a:lnTo>
                        <a:pt x="1780" y="100"/>
                      </a:lnTo>
                      <a:lnTo>
                        <a:pt x="1781" y="100"/>
                      </a:lnTo>
                      <a:lnTo>
                        <a:pt x="1783" y="102"/>
                      </a:lnTo>
                      <a:lnTo>
                        <a:pt x="1785" y="103"/>
                      </a:lnTo>
                      <a:lnTo>
                        <a:pt x="1787" y="104"/>
                      </a:lnTo>
                      <a:lnTo>
                        <a:pt x="1788" y="105"/>
                      </a:lnTo>
                      <a:lnTo>
                        <a:pt x="1790" y="106"/>
                      </a:lnTo>
                      <a:lnTo>
                        <a:pt x="1792" y="108"/>
                      </a:lnTo>
                      <a:lnTo>
                        <a:pt x="1793" y="110"/>
                      </a:lnTo>
                      <a:lnTo>
                        <a:pt x="1795" y="112"/>
                      </a:lnTo>
                      <a:lnTo>
                        <a:pt x="1797" y="114"/>
                      </a:lnTo>
                      <a:lnTo>
                        <a:pt x="1799" y="116"/>
                      </a:lnTo>
                      <a:lnTo>
                        <a:pt x="1800" y="119"/>
                      </a:lnTo>
                      <a:lnTo>
                        <a:pt x="1802" y="120"/>
                      </a:lnTo>
                      <a:lnTo>
                        <a:pt x="1804" y="121"/>
                      </a:lnTo>
                      <a:lnTo>
                        <a:pt x="1805" y="122"/>
                      </a:lnTo>
                      <a:lnTo>
                        <a:pt x="1807" y="121"/>
                      </a:lnTo>
                      <a:lnTo>
                        <a:pt x="1809" y="119"/>
                      </a:lnTo>
                      <a:lnTo>
                        <a:pt x="1811" y="117"/>
                      </a:lnTo>
                      <a:lnTo>
                        <a:pt x="1812" y="115"/>
                      </a:lnTo>
                      <a:lnTo>
                        <a:pt x="1814" y="112"/>
                      </a:lnTo>
                      <a:lnTo>
                        <a:pt x="1816" y="110"/>
                      </a:lnTo>
                      <a:lnTo>
                        <a:pt x="1817" y="109"/>
                      </a:lnTo>
                      <a:lnTo>
                        <a:pt x="1819" y="107"/>
                      </a:lnTo>
                      <a:lnTo>
                        <a:pt x="1821" y="106"/>
                      </a:lnTo>
                      <a:lnTo>
                        <a:pt x="1823" y="105"/>
                      </a:lnTo>
                      <a:lnTo>
                        <a:pt x="1824" y="105"/>
                      </a:lnTo>
                      <a:lnTo>
                        <a:pt x="1826" y="104"/>
                      </a:lnTo>
                      <a:lnTo>
                        <a:pt x="1828" y="104"/>
                      </a:lnTo>
                      <a:lnTo>
                        <a:pt x="1829" y="103"/>
                      </a:lnTo>
                      <a:lnTo>
                        <a:pt x="1831" y="102"/>
                      </a:lnTo>
                      <a:lnTo>
                        <a:pt x="1833" y="102"/>
                      </a:lnTo>
                      <a:lnTo>
                        <a:pt x="1835" y="101"/>
                      </a:lnTo>
                      <a:lnTo>
                        <a:pt x="1836" y="100"/>
                      </a:lnTo>
                      <a:lnTo>
                        <a:pt x="1838" y="99"/>
                      </a:lnTo>
                      <a:lnTo>
                        <a:pt x="1840" y="99"/>
                      </a:lnTo>
                      <a:lnTo>
                        <a:pt x="1841" y="98"/>
                      </a:lnTo>
                      <a:lnTo>
                        <a:pt x="1843" y="98"/>
                      </a:lnTo>
                      <a:lnTo>
                        <a:pt x="1845" y="97"/>
                      </a:lnTo>
                      <a:lnTo>
                        <a:pt x="1847" y="97"/>
                      </a:lnTo>
                      <a:lnTo>
                        <a:pt x="1848" y="98"/>
                      </a:lnTo>
                      <a:lnTo>
                        <a:pt x="1850" y="98"/>
                      </a:lnTo>
                      <a:lnTo>
                        <a:pt x="1851" y="99"/>
                      </a:lnTo>
                      <a:lnTo>
                        <a:pt x="1853" y="101"/>
                      </a:lnTo>
                      <a:lnTo>
                        <a:pt x="1855" y="102"/>
                      </a:lnTo>
                      <a:lnTo>
                        <a:pt x="1857" y="103"/>
                      </a:lnTo>
                      <a:lnTo>
                        <a:pt x="1859" y="104"/>
                      </a:lnTo>
                      <a:lnTo>
                        <a:pt x="1860" y="104"/>
                      </a:lnTo>
                      <a:lnTo>
                        <a:pt x="1862" y="103"/>
                      </a:lnTo>
                      <a:lnTo>
                        <a:pt x="1863" y="101"/>
                      </a:lnTo>
                      <a:lnTo>
                        <a:pt x="1865" y="99"/>
                      </a:lnTo>
                      <a:lnTo>
                        <a:pt x="1867" y="97"/>
                      </a:lnTo>
                      <a:lnTo>
                        <a:pt x="1869" y="95"/>
                      </a:lnTo>
                      <a:lnTo>
                        <a:pt x="1871" y="93"/>
                      </a:lnTo>
                      <a:lnTo>
                        <a:pt x="1872" y="92"/>
                      </a:lnTo>
                      <a:lnTo>
                        <a:pt x="1874" y="91"/>
                      </a:lnTo>
                      <a:lnTo>
                        <a:pt x="1875" y="91"/>
                      </a:lnTo>
                      <a:lnTo>
                        <a:pt x="1877" y="92"/>
                      </a:lnTo>
                      <a:lnTo>
                        <a:pt x="1879" y="93"/>
                      </a:lnTo>
                      <a:lnTo>
                        <a:pt x="1881" y="95"/>
                      </a:lnTo>
                      <a:lnTo>
                        <a:pt x="1883" y="98"/>
                      </a:lnTo>
                      <a:lnTo>
                        <a:pt x="1884" y="100"/>
                      </a:lnTo>
                      <a:lnTo>
                        <a:pt x="1886" y="104"/>
                      </a:lnTo>
                      <a:lnTo>
                        <a:pt x="1887" y="108"/>
                      </a:lnTo>
                      <a:lnTo>
                        <a:pt x="1889" y="111"/>
                      </a:lnTo>
                      <a:lnTo>
                        <a:pt x="1891" y="113"/>
                      </a:lnTo>
                      <a:lnTo>
                        <a:pt x="1893" y="115"/>
                      </a:lnTo>
                      <a:lnTo>
                        <a:pt x="1895" y="116"/>
                      </a:lnTo>
                      <a:lnTo>
                        <a:pt x="1896" y="115"/>
                      </a:lnTo>
                      <a:lnTo>
                        <a:pt x="1898" y="115"/>
                      </a:lnTo>
                      <a:lnTo>
                        <a:pt x="1899" y="113"/>
                      </a:lnTo>
                      <a:lnTo>
                        <a:pt x="1901" y="112"/>
                      </a:lnTo>
                      <a:lnTo>
                        <a:pt x="1903" y="112"/>
                      </a:lnTo>
                      <a:lnTo>
                        <a:pt x="1905" y="113"/>
                      </a:lnTo>
                      <a:lnTo>
                        <a:pt x="1906" y="115"/>
                      </a:lnTo>
                      <a:lnTo>
                        <a:pt x="1908" y="118"/>
                      </a:lnTo>
                      <a:lnTo>
                        <a:pt x="1910" y="122"/>
                      </a:lnTo>
                      <a:lnTo>
                        <a:pt x="1911" y="125"/>
                      </a:lnTo>
                      <a:lnTo>
                        <a:pt x="1913" y="128"/>
                      </a:lnTo>
                      <a:lnTo>
                        <a:pt x="1915" y="130"/>
                      </a:lnTo>
                      <a:lnTo>
                        <a:pt x="1917" y="130"/>
                      </a:lnTo>
                      <a:lnTo>
                        <a:pt x="1918" y="128"/>
                      </a:lnTo>
                      <a:lnTo>
                        <a:pt x="1920" y="125"/>
                      </a:lnTo>
                      <a:lnTo>
                        <a:pt x="1922" y="122"/>
                      </a:lnTo>
                      <a:lnTo>
                        <a:pt x="1923" y="119"/>
                      </a:lnTo>
                      <a:lnTo>
                        <a:pt x="1925" y="117"/>
                      </a:lnTo>
                      <a:lnTo>
                        <a:pt x="1927" y="116"/>
                      </a:lnTo>
                      <a:lnTo>
                        <a:pt x="1929" y="118"/>
                      </a:lnTo>
                      <a:lnTo>
                        <a:pt x="1930" y="121"/>
                      </a:lnTo>
                      <a:lnTo>
                        <a:pt x="1932" y="125"/>
                      </a:lnTo>
                      <a:lnTo>
                        <a:pt x="1934" y="130"/>
                      </a:lnTo>
                      <a:lnTo>
                        <a:pt x="1935" y="135"/>
                      </a:lnTo>
                      <a:lnTo>
                        <a:pt x="1937" y="139"/>
                      </a:lnTo>
                      <a:lnTo>
                        <a:pt x="1939" y="141"/>
                      </a:lnTo>
                      <a:lnTo>
                        <a:pt x="1941" y="142"/>
                      </a:lnTo>
                      <a:lnTo>
                        <a:pt x="1942" y="141"/>
                      </a:lnTo>
                      <a:lnTo>
                        <a:pt x="1944" y="138"/>
                      </a:lnTo>
                      <a:lnTo>
                        <a:pt x="1946" y="135"/>
                      </a:lnTo>
                      <a:lnTo>
                        <a:pt x="1947" y="133"/>
                      </a:lnTo>
                      <a:lnTo>
                        <a:pt x="1949" y="131"/>
                      </a:lnTo>
                      <a:lnTo>
                        <a:pt x="1951" y="130"/>
                      </a:lnTo>
                      <a:lnTo>
                        <a:pt x="1953" y="130"/>
                      </a:lnTo>
                      <a:lnTo>
                        <a:pt x="1954" y="132"/>
                      </a:lnTo>
                      <a:lnTo>
                        <a:pt x="1956" y="135"/>
                      </a:lnTo>
                      <a:lnTo>
                        <a:pt x="1958" y="137"/>
                      </a:lnTo>
                      <a:lnTo>
                        <a:pt x="1959" y="140"/>
                      </a:lnTo>
                      <a:lnTo>
                        <a:pt x="1961" y="143"/>
                      </a:lnTo>
                      <a:lnTo>
                        <a:pt x="1963" y="145"/>
                      </a:lnTo>
                      <a:lnTo>
                        <a:pt x="1964" y="146"/>
                      </a:lnTo>
                      <a:lnTo>
                        <a:pt x="1966" y="146"/>
                      </a:lnTo>
                      <a:lnTo>
                        <a:pt x="1968" y="146"/>
                      </a:lnTo>
                      <a:lnTo>
                        <a:pt x="1970" y="146"/>
                      </a:lnTo>
                      <a:lnTo>
                        <a:pt x="1971" y="145"/>
                      </a:lnTo>
                      <a:lnTo>
                        <a:pt x="1973" y="145"/>
                      </a:lnTo>
                      <a:lnTo>
                        <a:pt x="1975" y="145"/>
                      </a:lnTo>
                      <a:lnTo>
                        <a:pt x="1976" y="146"/>
                      </a:lnTo>
                      <a:lnTo>
                        <a:pt x="1978" y="147"/>
                      </a:lnTo>
                      <a:lnTo>
                        <a:pt x="1980" y="148"/>
                      </a:lnTo>
                      <a:lnTo>
                        <a:pt x="1982" y="150"/>
                      </a:lnTo>
                      <a:lnTo>
                        <a:pt x="1983" y="152"/>
                      </a:lnTo>
                      <a:lnTo>
                        <a:pt x="1985" y="154"/>
                      </a:lnTo>
                      <a:lnTo>
                        <a:pt x="1987" y="157"/>
                      </a:lnTo>
                      <a:lnTo>
                        <a:pt x="1988" y="159"/>
                      </a:lnTo>
                      <a:lnTo>
                        <a:pt x="1990" y="162"/>
                      </a:lnTo>
                      <a:lnTo>
                        <a:pt x="1992" y="165"/>
                      </a:lnTo>
                      <a:lnTo>
                        <a:pt x="1994" y="167"/>
                      </a:lnTo>
                      <a:lnTo>
                        <a:pt x="1995" y="169"/>
                      </a:lnTo>
                      <a:lnTo>
                        <a:pt x="1997" y="171"/>
                      </a:lnTo>
                      <a:lnTo>
                        <a:pt x="1999" y="172"/>
                      </a:lnTo>
                      <a:lnTo>
                        <a:pt x="2000" y="173"/>
                      </a:lnTo>
                      <a:lnTo>
                        <a:pt x="2002" y="172"/>
                      </a:lnTo>
                      <a:lnTo>
                        <a:pt x="2004" y="170"/>
                      </a:lnTo>
                      <a:lnTo>
                        <a:pt x="2006" y="167"/>
                      </a:lnTo>
                      <a:lnTo>
                        <a:pt x="2007" y="164"/>
                      </a:lnTo>
                      <a:lnTo>
                        <a:pt x="2009" y="161"/>
                      </a:lnTo>
                      <a:lnTo>
                        <a:pt x="2010" y="158"/>
                      </a:lnTo>
                      <a:lnTo>
                        <a:pt x="2012" y="156"/>
                      </a:lnTo>
                      <a:lnTo>
                        <a:pt x="2014" y="156"/>
                      </a:lnTo>
                      <a:lnTo>
                        <a:pt x="2016" y="158"/>
                      </a:lnTo>
                      <a:lnTo>
                        <a:pt x="2018" y="162"/>
                      </a:lnTo>
                      <a:lnTo>
                        <a:pt x="2019" y="169"/>
                      </a:lnTo>
                      <a:lnTo>
                        <a:pt x="2021" y="178"/>
                      </a:lnTo>
                      <a:lnTo>
                        <a:pt x="2022" y="187"/>
                      </a:lnTo>
                      <a:lnTo>
                        <a:pt x="2024" y="197"/>
                      </a:lnTo>
                      <a:lnTo>
                        <a:pt x="2026" y="205"/>
                      </a:lnTo>
                      <a:lnTo>
                        <a:pt x="2028" y="212"/>
                      </a:lnTo>
                      <a:lnTo>
                        <a:pt x="2029" y="216"/>
                      </a:lnTo>
                      <a:lnTo>
                        <a:pt x="2031" y="218"/>
                      </a:lnTo>
                      <a:lnTo>
                        <a:pt x="2033" y="218"/>
                      </a:lnTo>
                      <a:lnTo>
                        <a:pt x="2034" y="218"/>
                      </a:lnTo>
                      <a:lnTo>
                        <a:pt x="2036" y="218"/>
                      </a:lnTo>
                      <a:lnTo>
                        <a:pt x="2038" y="218"/>
                      </a:lnTo>
                      <a:lnTo>
                        <a:pt x="2040" y="220"/>
                      </a:lnTo>
                      <a:lnTo>
                        <a:pt x="2041" y="223"/>
                      </a:lnTo>
                      <a:lnTo>
                        <a:pt x="2043" y="228"/>
                      </a:lnTo>
                      <a:lnTo>
                        <a:pt x="2045" y="232"/>
                      </a:lnTo>
                      <a:lnTo>
                        <a:pt x="2046" y="235"/>
                      </a:lnTo>
                      <a:lnTo>
                        <a:pt x="2048" y="235"/>
                      </a:lnTo>
                      <a:lnTo>
                        <a:pt x="2050" y="233"/>
                      </a:lnTo>
                      <a:lnTo>
                        <a:pt x="2052" y="227"/>
                      </a:lnTo>
                      <a:lnTo>
                        <a:pt x="2053" y="219"/>
                      </a:lnTo>
                      <a:lnTo>
                        <a:pt x="2055" y="209"/>
                      </a:lnTo>
                      <a:lnTo>
                        <a:pt x="2057" y="198"/>
                      </a:lnTo>
                      <a:lnTo>
                        <a:pt x="2058" y="189"/>
                      </a:lnTo>
                      <a:lnTo>
                        <a:pt x="2060" y="180"/>
                      </a:lnTo>
                      <a:lnTo>
                        <a:pt x="2062" y="175"/>
                      </a:lnTo>
                      <a:lnTo>
                        <a:pt x="2064" y="171"/>
                      </a:lnTo>
                      <a:lnTo>
                        <a:pt x="2065" y="169"/>
                      </a:lnTo>
                      <a:lnTo>
                        <a:pt x="2067" y="167"/>
                      </a:lnTo>
                      <a:lnTo>
                        <a:pt x="2069" y="165"/>
                      </a:lnTo>
                      <a:lnTo>
                        <a:pt x="2070" y="162"/>
                      </a:lnTo>
                      <a:lnTo>
                        <a:pt x="2072" y="157"/>
                      </a:lnTo>
                      <a:lnTo>
                        <a:pt x="2074" y="152"/>
                      </a:lnTo>
                      <a:lnTo>
                        <a:pt x="2076" y="147"/>
                      </a:lnTo>
                      <a:lnTo>
                        <a:pt x="2077" y="143"/>
                      </a:lnTo>
                      <a:lnTo>
                        <a:pt x="2079" y="141"/>
                      </a:lnTo>
                      <a:lnTo>
                        <a:pt x="2081" y="143"/>
                      </a:lnTo>
                      <a:lnTo>
                        <a:pt x="2082" y="149"/>
                      </a:lnTo>
                      <a:lnTo>
                        <a:pt x="2084" y="156"/>
                      </a:lnTo>
                      <a:lnTo>
                        <a:pt x="2086" y="166"/>
                      </a:lnTo>
                      <a:lnTo>
                        <a:pt x="2088" y="174"/>
                      </a:lnTo>
                      <a:lnTo>
                        <a:pt x="2089" y="181"/>
                      </a:lnTo>
                      <a:lnTo>
                        <a:pt x="2091" y="185"/>
                      </a:lnTo>
                      <a:lnTo>
                        <a:pt x="2093" y="185"/>
                      </a:lnTo>
                      <a:lnTo>
                        <a:pt x="2094" y="183"/>
                      </a:lnTo>
                      <a:lnTo>
                        <a:pt x="2096" y="178"/>
                      </a:lnTo>
                      <a:lnTo>
                        <a:pt x="2098" y="173"/>
                      </a:lnTo>
                      <a:lnTo>
                        <a:pt x="2100" y="168"/>
                      </a:lnTo>
                      <a:lnTo>
                        <a:pt x="2101" y="167"/>
                      </a:lnTo>
                      <a:lnTo>
                        <a:pt x="2103" y="168"/>
                      </a:lnTo>
                      <a:lnTo>
                        <a:pt x="2105" y="172"/>
                      </a:lnTo>
                      <a:lnTo>
                        <a:pt x="2106" y="177"/>
                      </a:lnTo>
                      <a:lnTo>
                        <a:pt x="2108" y="182"/>
                      </a:lnTo>
                      <a:lnTo>
                        <a:pt x="2110" y="186"/>
                      </a:lnTo>
                      <a:lnTo>
                        <a:pt x="2112" y="186"/>
                      </a:lnTo>
                      <a:lnTo>
                        <a:pt x="2113" y="184"/>
                      </a:lnTo>
                      <a:lnTo>
                        <a:pt x="2115" y="179"/>
                      </a:lnTo>
                      <a:lnTo>
                        <a:pt x="2117" y="171"/>
                      </a:lnTo>
                      <a:lnTo>
                        <a:pt x="2118" y="163"/>
                      </a:lnTo>
                      <a:lnTo>
                        <a:pt x="2120" y="156"/>
                      </a:lnTo>
                      <a:lnTo>
                        <a:pt x="2122" y="150"/>
                      </a:lnTo>
                      <a:lnTo>
                        <a:pt x="2124" y="148"/>
                      </a:lnTo>
                      <a:lnTo>
                        <a:pt x="2125" y="148"/>
                      </a:lnTo>
                      <a:lnTo>
                        <a:pt x="2127" y="150"/>
                      </a:lnTo>
                      <a:lnTo>
                        <a:pt x="2129" y="155"/>
                      </a:lnTo>
                      <a:lnTo>
                        <a:pt x="2130" y="160"/>
                      </a:lnTo>
                      <a:lnTo>
                        <a:pt x="2132" y="165"/>
                      </a:lnTo>
                      <a:lnTo>
                        <a:pt x="2134" y="168"/>
                      </a:lnTo>
                      <a:lnTo>
                        <a:pt x="2136" y="170"/>
                      </a:lnTo>
                      <a:lnTo>
                        <a:pt x="2137" y="171"/>
                      </a:lnTo>
                      <a:lnTo>
                        <a:pt x="2139" y="171"/>
                      </a:lnTo>
                      <a:lnTo>
                        <a:pt x="2141" y="171"/>
                      </a:lnTo>
                      <a:lnTo>
                        <a:pt x="2142" y="170"/>
                      </a:lnTo>
                      <a:lnTo>
                        <a:pt x="2144" y="169"/>
                      </a:lnTo>
                      <a:lnTo>
                        <a:pt x="2146" y="168"/>
                      </a:lnTo>
                      <a:lnTo>
                        <a:pt x="2148" y="167"/>
                      </a:lnTo>
                      <a:lnTo>
                        <a:pt x="2149" y="165"/>
                      </a:lnTo>
                      <a:lnTo>
                        <a:pt x="2151" y="163"/>
                      </a:lnTo>
                      <a:lnTo>
                        <a:pt x="2153" y="161"/>
                      </a:lnTo>
                      <a:lnTo>
                        <a:pt x="2154" y="159"/>
                      </a:lnTo>
                      <a:lnTo>
                        <a:pt x="2156" y="158"/>
                      </a:lnTo>
                      <a:lnTo>
                        <a:pt x="2158" y="158"/>
                      </a:lnTo>
                      <a:lnTo>
                        <a:pt x="2160" y="158"/>
                      </a:lnTo>
                      <a:lnTo>
                        <a:pt x="2161" y="160"/>
                      </a:lnTo>
                      <a:lnTo>
                        <a:pt x="2163" y="162"/>
                      </a:lnTo>
                      <a:lnTo>
                        <a:pt x="2164" y="165"/>
                      </a:lnTo>
                      <a:lnTo>
                        <a:pt x="2166" y="167"/>
                      </a:lnTo>
                      <a:lnTo>
                        <a:pt x="2168" y="168"/>
                      </a:lnTo>
                      <a:lnTo>
                        <a:pt x="2170" y="169"/>
                      </a:lnTo>
                      <a:lnTo>
                        <a:pt x="2171" y="169"/>
                      </a:lnTo>
                      <a:lnTo>
                        <a:pt x="2173" y="167"/>
                      </a:lnTo>
                      <a:lnTo>
                        <a:pt x="2175" y="166"/>
                      </a:lnTo>
                      <a:lnTo>
                        <a:pt x="2176" y="164"/>
                      </a:lnTo>
                      <a:lnTo>
                        <a:pt x="2178" y="163"/>
                      </a:lnTo>
                      <a:lnTo>
                        <a:pt x="2180" y="163"/>
                      </a:lnTo>
                      <a:lnTo>
                        <a:pt x="2182" y="164"/>
                      </a:lnTo>
                      <a:lnTo>
                        <a:pt x="2183" y="165"/>
                      </a:lnTo>
                      <a:lnTo>
                        <a:pt x="2185" y="166"/>
                      </a:lnTo>
                      <a:lnTo>
                        <a:pt x="2187" y="168"/>
                      </a:lnTo>
                      <a:lnTo>
                        <a:pt x="2188" y="169"/>
                      </a:lnTo>
                      <a:lnTo>
                        <a:pt x="2190" y="171"/>
                      </a:lnTo>
                      <a:lnTo>
                        <a:pt x="2192" y="172"/>
                      </a:lnTo>
                      <a:lnTo>
                        <a:pt x="2194" y="173"/>
                      </a:lnTo>
                      <a:lnTo>
                        <a:pt x="2195" y="174"/>
                      </a:lnTo>
                      <a:lnTo>
                        <a:pt x="2197" y="175"/>
                      </a:lnTo>
                      <a:lnTo>
                        <a:pt x="2199" y="176"/>
                      </a:lnTo>
                      <a:lnTo>
                        <a:pt x="2200" y="178"/>
                      </a:lnTo>
                      <a:lnTo>
                        <a:pt x="2202" y="180"/>
                      </a:lnTo>
                      <a:lnTo>
                        <a:pt x="2204" y="182"/>
                      </a:lnTo>
                      <a:lnTo>
                        <a:pt x="2206" y="183"/>
                      </a:lnTo>
                      <a:lnTo>
                        <a:pt x="2207" y="184"/>
                      </a:lnTo>
                      <a:lnTo>
                        <a:pt x="2209" y="184"/>
                      </a:lnTo>
                      <a:lnTo>
                        <a:pt x="2211" y="183"/>
                      </a:lnTo>
                      <a:lnTo>
                        <a:pt x="2212" y="180"/>
                      </a:lnTo>
                      <a:lnTo>
                        <a:pt x="2214" y="178"/>
                      </a:lnTo>
                      <a:lnTo>
                        <a:pt x="2216" y="174"/>
                      </a:lnTo>
                      <a:lnTo>
                        <a:pt x="2217" y="171"/>
                      </a:lnTo>
                      <a:lnTo>
                        <a:pt x="2219" y="168"/>
                      </a:lnTo>
                      <a:lnTo>
                        <a:pt x="2221" y="165"/>
                      </a:lnTo>
                      <a:lnTo>
                        <a:pt x="2223" y="162"/>
                      </a:lnTo>
                      <a:lnTo>
                        <a:pt x="2224" y="161"/>
                      </a:lnTo>
                      <a:lnTo>
                        <a:pt x="2226" y="161"/>
                      </a:lnTo>
                      <a:lnTo>
                        <a:pt x="2228" y="161"/>
                      </a:lnTo>
                      <a:lnTo>
                        <a:pt x="2229" y="162"/>
                      </a:lnTo>
                      <a:lnTo>
                        <a:pt x="2231" y="164"/>
                      </a:lnTo>
                      <a:lnTo>
                        <a:pt x="2233" y="165"/>
                      </a:lnTo>
                      <a:lnTo>
                        <a:pt x="2235" y="166"/>
                      </a:lnTo>
                      <a:lnTo>
                        <a:pt x="2236" y="167"/>
                      </a:lnTo>
                      <a:lnTo>
                        <a:pt x="2238" y="168"/>
                      </a:lnTo>
                      <a:lnTo>
                        <a:pt x="2240" y="168"/>
                      </a:lnTo>
                      <a:lnTo>
                        <a:pt x="2241" y="167"/>
                      </a:lnTo>
                      <a:lnTo>
                        <a:pt x="2243" y="167"/>
                      </a:lnTo>
                      <a:lnTo>
                        <a:pt x="2245" y="168"/>
                      </a:lnTo>
                      <a:lnTo>
                        <a:pt x="2247" y="168"/>
                      </a:lnTo>
                      <a:lnTo>
                        <a:pt x="2248" y="169"/>
                      </a:lnTo>
                      <a:lnTo>
                        <a:pt x="2250" y="169"/>
                      </a:lnTo>
                      <a:lnTo>
                        <a:pt x="2252" y="169"/>
                      </a:lnTo>
                      <a:lnTo>
                        <a:pt x="2253" y="169"/>
                      </a:lnTo>
                      <a:lnTo>
                        <a:pt x="2255" y="168"/>
                      </a:lnTo>
                      <a:lnTo>
                        <a:pt x="2257" y="166"/>
                      </a:lnTo>
                      <a:lnTo>
                        <a:pt x="2259" y="165"/>
                      </a:lnTo>
                      <a:lnTo>
                        <a:pt x="2260" y="165"/>
                      </a:lnTo>
                      <a:lnTo>
                        <a:pt x="2262" y="166"/>
                      </a:lnTo>
                      <a:lnTo>
                        <a:pt x="2264" y="169"/>
                      </a:lnTo>
                      <a:lnTo>
                        <a:pt x="2265" y="174"/>
                      </a:lnTo>
                      <a:lnTo>
                        <a:pt x="2267" y="180"/>
                      </a:lnTo>
                      <a:lnTo>
                        <a:pt x="2269" y="188"/>
                      </a:lnTo>
                      <a:lnTo>
                        <a:pt x="2271" y="195"/>
                      </a:lnTo>
                      <a:lnTo>
                        <a:pt x="2272" y="202"/>
                      </a:lnTo>
                      <a:lnTo>
                        <a:pt x="2274" y="206"/>
                      </a:lnTo>
                      <a:lnTo>
                        <a:pt x="2276" y="208"/>
                      </a:lnTo>
                      <a:lnTo>
                        <a:pt x="2277" y="208"/>
                      </a:lnTo>
                      <a:lnTo>
                        <a:pt x="2279" y="205"/>
                      </a:lnTo>
                      <a:lnTo>
                        <a:pt x="2281" y="202"/>
                      </a:lnTo>
                      <a:lnTo>
                        <a:pt x="2283" y="198"/>
                      </a:lnTo>
                      <a:lnTo>
                        <a:pt x="2284" y="196"/>
                      </a:lnTo>
                      <a:lnTo>
                        <a:pt x="2286" y="195"/>
                      </a:lnTo>
                      <a:lnTo>
                        <a:pt x="2288" y="196"/>
                      </a:lnTo>
                      <a:lnTo>
                        <a:pt x="2289" y="197"/>
                      </a:lnTo>
                      <a:lnTo>
                        <a:pt x="2291" y="198"/>
                      </a:lnTo>
                      <a:lnTo>
                        <a:pt x="2293" y="199"/>
                      </a:lnTo>
                      <a:lnTo>
                        <a:pt x="2295" y="197"/>
                      </a:lnTo>
                      <a:lnTo>
                        <a:pt x="2296" y="193"/>
                      </a:lnTo>
                      <a:lnTo>
                        <a:pt x="2298" y="188"/>
                      </a:lnTo>
                      <a:lnTo>
                        <a:pt x="2299" y="181"/>
                      </a:lnTo>
                      <a:lnTo>
                        <a:pt x="2301" y="174"/>
                      </a:lnTo>
                      <a:lnTo>
                        <a:pt x="2303" y="168"/>
                      </a:lnTo>
                      <a:lnTo>
                        <a:pt x="2305" y="165"/>
                      </a:lnTo>
                      <a:lnTo>
                        <a:pt x="2307" y="166"/>
                      </a:lnTo>
                      <a:lnTo>
                        <a:pt x="2308" y="169"/>
                      </a:lnTo>
                      <a:lnTo>
                        <a:pt x="2310" y="175"/>
                      </a:lnTo>
                      <a:lnTo>
                        <a:pt x="2311" y="183"/>
                      </a:lnTo>
                      <a:lnTo>
                        <a:pt x="2313" y="191"/>
                      </a:lnTo>
                      <a:lnTo>
                        <a:pt x="2315" y="197"/>
                      </a:lnTo>
                      <a:lnTo>
                        <a:pt x="2317" y="201"/>
                      </a:lnTo>
                      <a:lnTo>
                        <a:pt x="2319" y="202"/>
                      </a:lnTo>
                      <a:lnTo>
                        <a:pt x="2320" y="201"/>
                      </a:lnTo>
                      <a:lnTo>
                        <a:pt x="2322" y="199"/>
                      </a:lnTo>
                      <a:lnTo>
                        <a:pt x="2323" y="195"/>
                      </a:lnTo>
                      <a:lnTo>
                        <a:pt x="2325" y="192"/>
                      </a:lnTo>
                      <a:lnTo>
                        <a:pt x="2327" y="190"/>
                      </a:lnTo>
                      <a:lnTo>
                        <a:pt x="2329" y="190"/>
                      </a:lnTo>
                      <a:lnTo>
                        <a:pt x="2331" y="190"/>
                      </a:lnTo>
                      <a:lnTo>
                        <a:pt x="2332" y="192"/>
                      </a:lnTo>
                      <a:lnTo>
                        <a:pt x="2334" y="195"/>
                      </a:lnTo>
                      <a:lnTo>
                        <a:pt x="2335" y="197"/>
                      </a:lnTo>
                      <a:lnTo>
                        <a:pt x="2337" y="199"/>
                      </a:lnTo>
                      <a:lnTo>
                        <a:pt x="2339" y="199"/>
                      </a:lnTo>
                      <a:lnTo>
                        <a:pt x="2341" y="199"/>
                      </a:lnTo>
                      <a:lnTo>
                        <a:pt x="2342" y="197"/>
                      </a:lnTo>
                      <a:lnTo>
                        <a:pt x="2344" y="195"/>
                      </a:lnTo>
                      <a:lnTo>
                        <a:pt x="2346" y="193"/>
                      </a:lnTo>
                      <a:lnTo>
                        <a:pt x="2347" y="190"/>
                      </a:lnTo>
                      <a:lnTo>
                        <a:pt x="2349" y="188"/>
                      </a:lnTo>
                      <a:lnTo>
                        <a:pt x="2351" y="185"/>
                      </a:lnTo>
                      <a:lnTo>
                        <a:pt x="2353" y="182"/>
                      </a:lnTo>
                      <a:lnTo>
                        <a:pt x="2354" y="179"/>
                      </a:lnTo>
                      <a:lnTo>
                        <a:pt x="2356" y="176"/>
                      </a:lnTo>
                      <a:lnTo>
                        <a:pt x="2358" y="174"/>
                      </a:lnTo>
                      <a:lnTo>
                        <a:pt x="2359" y="172"/>
                      </a:lnTo>
                      <a:lnTo>
                        <a:pt x="2361" y="170"/>
                      </a:lnTo>
                      <a:lnTo>
                        <a:pt x="2363" y="170"/>
                      </a:lnTo>
                      <a:lnTo>
                        <a:pt x="2365" y="171"/>
                      </a:lnTo>
                      <a:lnTo>
                        <a:pt x="2366" y="172"/>
                      </a:lnTo>
                      <a:lnTo>
                        <a:pt x="2368" y="174"/>
                      </a:lnTo>
                      <a:lnTo>
                        <a:pt x="2370" y="175"/>
                      </a:lnTo>
                      <a:lnTo>
                        <a:pt x="2371" y="177"/>
                      </a:lnTo>
                      <a:lnTo>
                        <a:pt x="2373" y="177"/>
                      </a:lnTo>
                      <a:lnTo>
                        <a:pt x="2375" y="175"/>
                      </a:lnTo>
                      <a:lnTo>
                        <a:pt x="2377" y="173"/>
                      </a:lnTo>
                      <a:lnTo>
                        <a:pt x="2378" y="171"/>
                      </a:lnTo>
                      <a:lnTo>
                        <a:pt x="2380" y="168"/>
                      </a:lnTo>
                      <a:lnTo>
                        <a:pt x="2382" y="166"/>
                      </a:lnTo>
                      <a:lnTo>
                        <a:pt x="2383" y="164"/>
                      </a:lnTo>
                      <a:lnTo>
                        <a:pt x="2385" y="164"/>
                      </a:lnTo>
                      <a:lnTo>
                        <a:pt x="2387" y="164"/>
                      </a:lnTo>
                      <a:lnTo>
                        <a:pt x="2389" y="165"/>
                      </a:lnTo>
                      <a:lnTo>
                        <a:pt x="2390" y="167"/>
                      </a:lnTo>
                      <a:lnTo>
                        <a:pt x="2392" y="168"/>
                      </a:lnTo>
                      <a:lnTo>
                        <a:pt x="2394" y="169"/>
                      </a:lnTo>
                      <a:lnTo>
                        <a:pt x="2395" y="170"/>
                      </a:lnTo>
                      <a:lnTo>
                        <a:pt x="2397" y="171"/>
                      </a:lnTo>
                      <a:lnTo>
                        <a:pt x="2399" y="172"/>
                      </a:lnTo>
                      <a:lnTo>
                        <a:pt x="2401" y="173"/>
                      </a:lnTo>
                      <a:lnTo>
                        <a:pt x="2402" y="174"/>
                      </a:lnTo>
                      <a:lnTo>
                        <a:pt x="2404" y="176"/>
                      </a:lnTo>
                      <a:lnTo>
                        <a:pt x="2406" y="178"/>
                      </a:lnTo>
                      <a:lnTo>
                        <a:pt x="2407" y="180"/>
                      </a:lnTo>
                      <a:lnTo>
                        <a:pt x="2409" y="181"/>
                      </a:lnTo>
                      <a:lnTo>
                        <a:pt x="2411" y="181"/>
                      </a:lnTo>
                      <a:lnTo>
                        <a:pt x="2413" y="180"/>
                      </a:lnTo>
                      <a:lnTo>
                        <a:pt x="2414" y="178"/>
                      </a:lnTo>
                      <a:lnTo>
                        <a:pt x="2416" y="175"/>
                      </a:lnTo>
                      <a:lnTo>
                        <a:pt x="2418" y="172"/>
                      </a:lnTo>
                      <a:lnTo>
                        <a:pt x="2419" y="170"/>
                      </a:lnTo>
                      <a:lnTo>
                        <a:pt x="2421" y="169"/>
                      </a:lnTo>
                      <a:lnTo>
                        <a:pt x="2423" y="171"/>
                      </a:lnTo>
                      <a:lnTo>
                        <a:pt x="2424" y="173"/>
                      </a:lnTo>
                      <a:lnTo>
                        <a:pt x="2426" y="178"/>
                      </a:lnTo>
                      <a:lnTo>
                        <a:pt x="2428" y="183"/>
                      </a:lnTo>
                      <a:lnTo>
                        <a:pt x="2430" y="187"/>
                      </a:lnTo>
                      <a:lnTo>
                        <a:pt x="2431" y="190"/>
                      </a:lnTo>
                      <a:lnTo>
                        <a:pt x="2433" y="190"/>
                      </a:lnTo>
                      <a:lnTo>
                        <a:pt x="2435" y="189"/>
                      </a:lnTo>
                      <a:lnTo>
                        <a:pt x="2436" y="186"/>
                      </a:lnTo>
                      <a:lnTo>
                        <a:pt x="2438" y="181"/>
                      </a:lnTo>
                      <a:lnTo>
                        <a:pt x="2440" y="176"/>
                      </a:lnTo>
                      <a:lnTo>
                        <a:pt x="2442" y="171"/>
                      </a:lnTo>
                      <a:lnTo>
                        <a:pt x="2443" y="167"/>
                      </a:lnTo>
                      <a:lnTo>
                        <a:pt x="2445" y="166"/>
                      </a:lnTo>
                      <a:lnTo>
                        <a:pt x="2447" y="166"/>
                      </a:lnTo>
                      <a:lnTo>
                        <a:pt x="2448" y="168"/>
                      </a:lnTo>
                      <a:lnTo>
                        <a:pt x="2450" y="171"/>
                      </a:lnTo>
                      <a:lnTo>
                        <a:pt x="2452" y="175"/>
                      </a:lnTo>
                      <a:lnTo>
                        <a:pt x="2454" y="179"/>
                      </a:lnTo>
                      <a:lnTo>
                        <a:pt x="2455" y="182"/>
                      </a:lnTo>
                      <a:lnTo>
                        <a:pt x="2457" y="185"/>
                      </a:lnTo>
                      <a:lnTo>
                        <a:pt x="2458" y="186"/>
                      </a:lnTo>
                      <a:lnTo>
                        <a:pt x="2460" y="188"/>
                      </a:lnTo>
                      <a:lnTo>
                        <a:pt x="2462" y="189"/>
                      </a:lnTo>
                      <a:lnTo>
                        <a:pt x="2464" y="190"/>
                      </a:lnTo>
                      <a:lnTo>
                        <a:pt x="2465" y="190"/>
                      </a:lnTo>
                      <a:lnTo>
                        <a:pt x="2467" y="190"/>
                      </a:lnTo>
                      <a:lnTo>
                        <a:pt x="2469" y="189"/>
                      </a:lnTo>
                      <a:lnTo>
                        <a:pt x="2470" y="187"/>
                      </a:lnTo>
                      <a:lnTo>
                        <a:pt x="2472" y="184"/>
                      </a:lnTo>
                      <a:lnTo>
                        <a:pt x="2474" y="180"/>
                      </a:lnTo>
                      <a:lnTo>
                        <a:pt x="2476" y="174"/>
                      </a:lnTo>
                      <a:lnTo>
                        <a:pt x="2477" y="169"/>
                      </a:lnTo>
                      <a:lnTo>
                        <a:pt x="2479" y="164"/>
                      </a:lnTo>
                      <a:lnTo>
                        <a:pt x="2481" y="161"/>
                      </a:lnTo>
                      <a:lnTo>
                        <a:pt x="2482" y="160"/>
                      </a:lnTo>
                      <a:lnTo>
                        <a:pt x="2484" y="162"/>
                      </a:lnTo>
                      <a:lnTo>
                        <a:pt x="2486" y="166"/>
                      </a:lnTo>
                      <a:lnTo>
                        <a:pt x="2488" y="172"/>
                      </a:lnTo>
                      <a:lnTo>
                        <a:pt x="2489" y="179"/>
                      </a:lnTo>
                      <a:lnTo>
                        <a:pt x="2491" y="186"/>
                      </a:lnTo>
                      <a:lnTo>
                        <a:pt x="2493" y="190"/>
                      </a:lnTo>
                      <a:lnTo>
                        <a:pt x="2494" y="192"/>
                      </a:lnTo>
                      <a:lnTo>
                        <a:pt x="2496" y="192"/>
                      </a:lnTo>
                      <a:lnTo>
                        <a:pt x="2498" y="188"/>
                      </a:lnTo>
                      <a:lnTo>
                        <a:pt x="2500" y="183"/>
                      </a:lnTo>
                      <a:lnTo>
                        <a:pt x="2501" y="177"/>
                      </a:lnTo>
                      <a:lnTo>
                        <a:pt x="2503" y="171"/>
                      </a:lnTo>
                      <a:lnTo>
                        <a:pt x="2505" y="166"/>
                      </a:lnTo>
                      <a:lnTo>
                        <a:pt x="2506" y="164"/>
                      </a:lnTo>
                      <a:lnTo>
                        <a:pt x="2508" y="164"/>
                      </a:lnTo>
                      <a:lnTo>
                        <a:pt x="2510" y="166"/>
                      </a:lnTo>
                      <a:lnTo>
                        <a:pt x="2512" y="168"/>
                      </a:lnTo>
                      <a:lnTo>
                        <a:pt x="2513" y="169"/>
                      </a:lnTo>
                      <a:lnTo>
                        <a:pt x="2515" y="170"/>
                      </a:lnTo>
                      <a:lnTo>
                        <a:pt x="2517" y="168"/>
                      </a:lnTo>
                      <a:lnTo>
                        <a:pt x="2518" y="165"/>
                      </a:lnTo>
                      <a:lnTo>
                        <a:pt x="2520" y="160"/>
                      </a:lnTo>
                      <a:lnTo>
                        <a:pt x="2522" y="154"/>
                      </a:lnTo>
                      <a:lnTo>
                        <a:pt x="2524" y="149"/>
                      </a:lnTo>
                      <a:lnTo>
                        <a:pt x="2525" y="146"/>
                      </a:lnTo>
                      <a:lnTo>
                        <a:pt x="2527" y="144"/>
                      </a:lnTo>
                      <a:lnTo>
                        <a:pt x="2529" y="145"/>
                      </a:lnTo>
                      <a:lnTo>
                        <a:pt x="2530" y="148"/>
                      </a:lnTo>
                      <a:lnTo>
                        <a:pt x="2532" y="152"/>
                      </a:lnTo>
                      <a:lnTo>
                        <a:pt x="2534" y="156"/>
                      </a:lnTo>
                      <a:lnTo>
                        <a:pt x="2536" y="159"/>
                      </a:lnTo>
                      <a:lnTo>
                        <a:pt x="2537" y="161"/>
                      </a:lnTo>
                      <a:lnTo>
                        <a:pt x="2539" y="161"/>
                      </a:lnTo>
                      <a:lnTo>
                        <a:pt x="2541" y="159"/>
                      </a:lnTo>
                      <a:lnTo>
                        <a:pt x="2542" y="157"/>
                      </a:lnTo>
                      <a:lnTo>
                        <a:pt x="2544" y="154"/>
                      </a:lnTo>
                      <a:lnTo>
                        <a:pt x="2546" y="152"/>
                      </a:lnTo>
                      <a:lnTo>
                        <a:pt x="2548" y="151"/>
                      </a:lnTo>
                      <a:lnTo>
                        <a:pt x="2549" y="152"/>
                      </a:lnTo>
                      <a:lnTo>
                        <a:pt x="2551" y="154"/>
                      </a:lnTo>
                      <a:lnTo>
                        <a:pt x="2553" y="157"/>
                      </a:lnTo>
                      <a:lnTo>
                        <a:pt x="2554" y="160"/>
                      </a:lnTo>
                      <a:lnTo>
                        <a:pt x="2556" y="162"/>
                      </a:lnTo>
                      <a:lnTo>
                        <a:pt x="2558" y="163"/>
                      </a:lnTo>
                      <a:lnTo>
                        <a:pt x="2560" y="163"/>
                      </a:lnTo>
                      <a:lnTo>
                        <a:pt x="2561" y="162"/>
                      </a:lnTo>
                      <a:lnTo>
                        <a:pt x="2563" y="161"/>
                      </a:lnTo>
                      <a:lnTo>
                        <a:pt x="2565" y="160"/>
                      </a:lnTo>
                      <a:lnTo>
                        <a:pt x="2566" y="160"/>
                      </a:lnTo>
                      <a:lnTo>
                        <a:pt x="2568" y="160"/>
                      </a:lnTo>
                      <a:lnTo>
                        <a:pt x="2570" y="160"/>
                      </a:lnTo>
                      <a:lnTo>
                        <a:pt x="2572" y="161"/>
                      </a:lnTo>
                      <a:lnTo>
                        <a:pt x="2573" y="162"/>
                      </a:lnTo>
                      <a:lnTo>
                        <a:pt x="2575" y="163"/>
                      </a:lnTo>
                      <a:lnTo>
                        <a:pt x="2577" y="162"/>
                      </a:lnTo>
                      <a:lnTo>
                        <a:pt x="2578" y="161"/>
                      </a:lnTo>
                      <a:lnTo>
                        <a:pt x="2580" y="160"/>
                      </a:lnTo>
                      <a:lnTo>
                        <a:pt x="2582" y="159"/>
                      </a:lnTo>
                      <a:lnTo>
                        <a:pt x="2584" y="158"/>
                      </a:lnTo>
                      <a:lnTo>
                        <a:pt x="2585" y="158"/>
                      </a:lnTo>
                      <a:lnTo>
                        <a:pt x="2587" y="159"/>
                      </a:lnTo>
                      <a:lnTo>
                        <a:pt x="2589" y="160"/>
                      </a:lnTo>
                      <a:lnTo>
                        <a:pt x="2590" y="162"/>
                      </a:lnTo>
                      <a:lnTo>
                        <a:pt x="2592" y="164"/>
                      </a:lnTo>
                      <a:lnTo>
                        <a:pt x="2594" y="165"/>
                      </a:lnTo>
                      <a:lnTo>
                        <a:pt x="2596" y="164"/>
                      </a:lnTo>
                      <a:lnTo>
                        <a:pt x="2597" y="163"/>
                      </a:lnTo>
                      <a:lnTo>
                        <a:pt x="2599" y="161"/>
                      </a:lnTo>
                      <a:lnTo>
                        <a:pt x="2600" y="158"/>
                      </a:lnTo>
                      <a:lnTo>
                        <a:pt x="2602" y="155"/>
                      </a:lnTo>
                      <a:lnTo>
                        <a:pt x="2604" y="153"/>
                      </a:lnTo>
                      <a:lnTo>
                        <a:pt x="2606" y="152"/>
                      </a:lnTo>
                      <a:lnTo>
                        <a:pt x="2608" y="151"/>
                      </a:lnTo>
                      <a:lnTo>
                        <a:pt x="2609" y="151"/>
                      </a:lnTo>
                      <a:lnTo>
                        <a:pt x="2611" y="151"/>
                      </a:lnTo>
                      <a:lnTo>
                        <a:pt x="2612" y="152"/>
                      </a:lnTo>
                      <a:lnTo>
                        <a:pt x="2614" y="152"/>
                      </a:lnTo>
                      <a:lnTo>
                        <a:pt x="2616" y="152"/>
                      </a:lnTo>
                      <a:lnTo>
                        <a:pt x="2618" y="151"/>
                      </a:lnTo>
                      <a:lnTo>
                        <a:pt x="2620" y="151"/>
                      </a:lnTo>
                      <a:lnTo>
                        <a:pt x="2621" y="151"/>
                      </a:lnTo>
                      <a:lnTo>
                        <a:pt x="2623" y="152"/>
                      </a:lnTo>
                      <a:lnTo>
                        <a:pt x="2624" y="154"/>
                      </a:lnTo>
                      <a:lnTo>
                        <a:pt x="2626" y="156"/>
                      </a:lnTo>
                      <a:lnTo>
                        <a:pt x="2628" y="160"/>
                      </a:lnTo>
                      <a:lnTo>
                        <a:pt x="2630" y="163"/>
                      </a:lnTo>
                      <a:lnTo>
                        <a:pt x="2631" y="166"/>
                      </a:lnTo>
                      <a:lnTo>
                        <a:pt x="2633" y="168"/>
                      </a:lnTo>
                      <a:lnTo>
                        <a:pt x="2635" y="169"/>
                      </a:lnTo>
                      <a:lnTo>
                        <a:pt x="2636" y="169"/>
                      </a:lnTo>
                      <a:lnTo>
                        <a:pt x="2638" y="168"/>
                      </a:lnTo>
                      <a:lnTo>
                        <a:pt x="2640" y="167"/>
                      </a:lnTo>
                      <a:lnTo>
                        <a:pt x="2642" y="166"/>
                      </a:lnTo>
                      <a:lnTo>
                        <a:pt x="2643" y="166"/>
                      </a:lnTo>
                      <a:lnTo>
                        <a:pt x="2645" y="166"/>
                      </a:lnTo>
                      <a:lnTo>
                        <a:pt x="2647" y="168"/>
                      </a:lnTo>
                      <a:lnTo>
                        <a:pt x="2648" y="171"/>
                      </a:lnTo>
                      <a:lnTo>
                        <a:pt x="2650" y="174"/>
                      </a:lnTo>
                      <a:lnTo>
                        <a:pt x="2652" y="178"/>
                      </a:lnTo>
                      <a:lnTo>
                        <a:pt x="2654" y="183"/>
                      </a:lnTo>
                      <a:lnTo>
                        <a:pt x="2655" y="187"/>
                      </a:lnTo>
                      <a:lnTo>
                        <a:pt x="2657" y="190"/>
                      </a:lnTo>
                      <a:lnTo>
                        <a:pt x="2659" y="192"/>
                      </a:lnTo>
                      <a:lnTo>
                        <a:pt x="2660" y="192"/>
                      </a:lnTo>
                      <a:lnTo>
                        <a:pt x="2662" y="191"/>
                      </a:lnTo>
                      <a:lnTo>
                        <a:pt x="2664" y="187"/>
                      </a:lnTo>
                      <a:lnTo>
                        <a:pt x="2665" y="183"/>
                      </a:lnTo>
                      <a:lnTo>
                        <a:pt x="2667" y="177"/>
                      </a:lnTo>
                      <a:lnTo>
                        <a:pt x="2669" y="171"/>
                      </a:lnTo>
                      <a:lnTo>
                        <a:pt x="2671" y="165"/>
                      </a:lnTo>
                      <a:lnTo>
                        <a:pt x="2672" y="160"/>
                      </a:lnTo>
                      <a:lnTo>
                        <a:pt x="2674" y="157"/>
                      </a:lnTo>
                      <a:lnTo>
                        <a:pt x="2676" y="156"/>
                      </a:lnTo>
                      <a:lnTo>
                        <a:pt x="2677" y="158"/>
                      </a:lnTo>
                      <a:lnTo>
                        <a:pt x="2679" y="162"/>
                      </a:lnTo>
                      <a:lnTo>
                        <a:pt x="2681" y="167"/>
                      </a:lnTo>
                      <a:lnTo>
                        <a:pt x="2683" y="172"/>
                      </a:lnTo>
                      <a:lnTo>
                        <a:pt x="2684" y="176"/>
                      </a:lnTo>
                      <a:lnTo>
                        <a:pt x="2686" y="179"/>
                      </a:lnTo>
                      <a:lnTo>
                        <a:pt x="2688" y="179"/>
                      </a:lnTo>
                      <a:lnTo>
                        <a:pt x="2689" y="177"/>
                      </a:lnTo>
                      <a:lnTo>
                        <a:pt x="2691" y="173"/>
                      </a:lnTo>
                      <a:lnTo>
                        <a:pt x="2693" y="168"/>
                      </a:lnTo>
                      <a:lnTo>
                        <a:pt x="2695" y="163"/>
                      </a:lnTo>
                      <a:lnTo>
                        <a:pt x="2696" y="159"/>
                      </a:lnTo>
                      <a:lnTo>
                        <a:pt x="2698" y="156"/>
                      </a:lnTo>
                      <a:lnTo>
                        <a:pt x="2700" y="154"/>
                      </a:lnTo>
                      <a:lnTo>
                        <a:pt x="2701" y="155"/>
                      </a:lnTo>
                      <a:lnTo>
                        <a:pt x="2703" y="156"/>
                      </a:lnTo>
                      <a:lnTo>
                        <a:pt x="2705" y="157"/>
                      </a:lnTo>
                      <a:lnTo>
                        <a:pt x="2707" y="158"/>
                      </a:lnTo>
                      <a:lnTo>
                        <a:pt x="2708" y="159"/>
                      </a:lnTo>
                      <a:lnTo>
                        <a:pt x="2710" y="159"/>
                      </a:lnTo>
                      <a:lnTo>
                        <a:pt x="2712" y="158"/>
                      </a:lnTo>
                      <a:lnTo>
                        <a:pt x="2713" y="157"/>
                      </a:lnTo>
                      <a:lnTo>
                        <a:pt x="2715" y="157"/>
                      </a:lnTo>
                      <a:lnTo>
                        <a:pt x="2717" y="158"/>
                      </a:lnTo>
                      <a:lnTo>
                        <a:pt x="2719" y="160"/>
                      </a:lnTo>
                      <a:lnTo>
                        <a:pt x="2720" y="162"/>
                      </a:lnTo>
                      <a:lnTo>
                        <a:pt x="2722" y="166"/>
                      </a:lnTo>
                      <a:lnTo>
                        <a:pt x="2724" y="169"/>
                      </a:lnTo>
                      <a:lnTo>
                        <a:pt x="2725" y="172"/>
                      </a:lnTo>
                      <a:lnTo>
                        <a:pt x="2727" y="173"/>
                      </a:lnTo>
                      <a:lnTo>
                        <a:pt x="2729" y="172"/>
                      </a:lnTo>
                      <a:lnTo>
                        <a:pt x="2731" y="171"/>
                      </a:lnTo>
                      <a:lnTo>
                        <a:pt x="2732" y="169"/>
                      </a:lnTo>
                      <a:lnTo>
                        <a:pt x="2734" y="167"/>
                      </a:lnTo>
                      <a:lnTo>
                        <a:pt x="2735" y="166"/>
                      </a:lnTo>
                      <a:lnTo>
                        <a:pt x="2737" y="167"/>
                      </a:lnTo>
                      <a:lnTo>
                        <a:pt x="2739" y="169"/>
                      </a:lnTo>
                      <a:lnTo>
                        <a:pt x="2741" y="173"/>
                      </a:lnTo>
                      <a:lnTo>
                        <a:pt x="2743" y="178"/>
                      </a:lnTo>
                      <a:lnTo>
                        <a:pt x="2744" y="183"/>
                      </a:lnTo>
                      <a:lnTo>
                        <a:pt x="2746" y="188"/>
                      </a:lnTo>
                      <a:lnTo>
                        <a:pt x="2747" y="191"/>
                      </a:lnTo>
                      <a:lnTo>
                        <a:pt x="2749" y="193"/>
                      </a:lnTo>
                      <a:lnTo>
                        <a:pt x="2751" y="193"/>
                      </a:lnTo>
                      <a:lnTo>
                        <a:pt x="2753" y="193"/>
                      </a:lnTo>
                      <a:lnTo>
                        <a:pt x="2755" y="192"/>
                      </a:lnTo>
                      <a:lnTo>
                        <a:pt x="2756" y="192"/>
                      </a:lnTo>
                      <a:lnTo>
                        <a:pt x="2758" y="193"/>
                      </a:lnTo>
                      <a:lnTo>
                        <a:pt x="2759" y="195"/>
                      </a:lnTo>
                      <a:lnTo>
                        <a:pt x="2761" y="197"/>
                      </a:lnTo>
                      <a:lnTo>
                        <a:pt x="2763" y="201"/>
                      </a:lnTo>
                      <a:lnTo>
                        <a:pt x="2765" y="204"/>
                      </a:lnTo>
                      <a:lnTo>
                        <a:pt x="2767" y="208"/>
                      </a:lnTo>
                      <a:lnTo>
                        <a:pt x="2768" y="209"/>
                      </a:lnTo>
                      <a:lnTo>
                        <a:pt x="2770" y="210"/>
                      </a:lnTo>
                      <a:lnTo>
                        <a:pt x="2771" y="209"/>
                      </a:lnTo>
                      <a:lnTo>
                        <a:pt x="2773" y="208"/>
                      </a:lnTo>
                      <a:lnTo>
                        <a:pt x="2775" y="205"/>
                      </a:lnTo>
                      <a:lnTo>
                        <a:pt x="2777" y="203"/>
                      </a:lnTo>
                      <a:lnTo>
                        <a:pt x="2778" y="201"/>
                      </a:lnTo>
                      <a:lnTo>
                        <a:pt x="2780" y="200"/>
                      </a:lnTo>
                      <a:lnTo>
                        <a:pt x="2782" y="200"/>
                      </a:lnTo>
                      <a:lnTo>
                        <a:pt x="2783" y="201"/>
                      </a:lnTo>
                      <a:lnTo>
                        <a:pt x="2785" y="203"/>
                      </a:lnTo>
                      <a:lnTo>
                        <a:pt x="2787" y="204"/>
                      </a:lnTo>
                      <a:lnTo>
                        <a:pt x="2789" y="205"/>
                      </a:lnTo>
                      <a:lnTo>
                        <a:pt x="2790" y="206"/>
                      </a:lnTo>
                      <a:lnTo>
                        <a:pt x="2792" y="205"/>
                      </a:lnTo>
                      <a:lnTo>
                        <a:pt x="2794" y="205"/>
                      </a:lnTo>
                      <a:lnTo>
                        <a:pt x="2795" y="204"/>
                      </a:lnTo>
                      <a:lnTo>
                        <a:pt x="2797" y="203"/>
                      </a:lnTo>
                      <a:lnTo>
                        <a:pt x="2799" y="203"/>
                      </a:lnTo>
                      <a:lnTo>
                        <a:pt x="2801" y="203"/>
                      </a:lnTo>
                      <a:lnTo>
                        <a:pt x="2802" y="205"/>
                      </a:lnTo>
                      <a:lnTo>
                        <a:pt x="2804" y="209"/>
                      </a:lnTo>
                      <a:lnTo>
                        <a:pt x="2806" y="213"/>
                      </a:lnTo>
                      <a:lnTo>
                        <a:pt x="2807" y="219"/>
                      </a:lnTo>
                      <a:lnTo>
                        <a:pt x="2809" y="225"/>
                      </a:lnTo>
                      <a:lnTo>
                        <a:pt x="2811" y="231"/>
                      </a:lnTo>
                      <a:lnTo>
                        <a:pt x="2813" y="237"/>
                      </a:lnTo>
                      <a:lnTo>
                        <a:pt x="2814" y="242"/>
                      </a:lnTo>
                      <a:lnTo>
                        <a:pt x="2816" y="246"/>
                      </a:lnTo>
                      <a:lnTo>
                        <a:pt x="2818" y="249"/>
                      </a:lnTo>
                      <a:lnTo>
                        <a:pt x="2819" y="250"/>
                      </a:lnTo>
                      <a:lnTo>
                        <a:pt x="2821" y="250"/>
                      </a:lnTo>
                      <a:lnTo>
                        <a:pt x="2823" y="249"/>
                      </a:lnTo>
                      <a:lnTo>
                        <a:pt x="2825" y="247"/>
                      </a:lnTo>
                      <a:lnTo>
                        <a:pt x="2826" y="244"/>
                      </a:lnTo>
                      <a:lnTo>
                        <a:pt x="2828" y="241"/>
                      </a:lnTo>
                      <a:lnTo>
                        <a:pt x="2830" y="237"/>
                      </a:lnTo>
                      <a:lnTo>
                        <a:pt x="2831" y="233"/>
                      </a:lnTo>
                      <a:lnTo>
                        <a:pt x="2833" y="229"/>
                      </a:lnTo>
                      <a:lnTo>
                        <a:pt x="2835" y="226"/>
                      </a:lnTo>
                      <a:lnTo>
                        <a:pt x="2837" y="223"/>
                      </a:lnTo>
                      <a:lnTo>
                        <a:pt x="2838" y="221"/>
                      </a:lnTo>
                      <a:lnTo>
                        <a:pt x="2840" y="221"/>
                      </a:lnTo>
                      <a:lnTo>
                        <a:pt x="2842" y="222"/>
                      </a:lnTo>
                      <a:lnTo>
                        <a:pt x="2843" y="224"/>
                      </a:lnTo>
                      <a:lnTo>
                        <a:pt x="2845" y="228"/>
                      </a:lnTo>
                      <a:lnTo>
                        <a:pt x="2847" y="231"/>
                      </a:lnTo>
                      <a:lnTo>
                        <a:pt x="2849" y="236"/>
                      </a:lnTo>
                      <a:lnTo>
                        <a:pt x="2850" y="239"/>
                      </a:lnTo>
                      <a:lnTo>
                        <a:pt x="2852" y="242"/>
                      </a:lnTo>
                      <a:lnTo>
                        <a:pt x="2854" y="243"/>
                      </a:lnTo>
                      <a:lnTo>
                        <a:pt x="2855" y="242"/>
                      </a:lnTo>
                      <a:lnTo>
                        <a:pt x="2857" y="241"/>
                      </a:lnTo>
                      <a:lnTo>
                        <a:pt x="2859" y="239"/>
                      </a:lnTo>
                      <a:lnTo>
                        <a:pt x="2861" y="237"/>
                      </a:lnTo>
                      <a:lnTo>
                        <a:pt x="2862" y="235"/>
                      </a:lnTo>
                      <a:lnTo>
                        <a:pt x="2864" y="234"/>
                      </a:lnTo>
                      <a:lnTo>
                        <a:pt x="2866" y="234"/>
                      </a:lnTo>
                      <a:lnTo>
                        <a:pt x="2867" y="235"/>
                      </a:lnTo>
                      <a:lnTo>
                        <a:pt x="2869" y="236"/>
                      </a:lnTo>
                      <a:lnTo>
                        <a:pt x="2871" y="239"/>
                      </a:lnTo>
                      <a:lnTo>
                        <a:pt x="2872" y="241"/>
                      </a:lnTo>
                      <a:lnTo>
                        <a:pt x="2874" y="242"/>
                      </a:lnTo>
                      <a:lnTo>
                        <a:pt x="2876" y="243"/>
                      </a:lnTo>
                      <a:lnTo>
                        <a:pt x="2878" y="243"/>
                      </a:lnTo>
                      <a:lnTo>
                        <a:pt x="2879" y="243"/>
                      </a:lnTo>
                      <a:lnTo>
                        <a:pt x="2881" y="243"/>
                      </a:lnTo>
                      <a:lnTo>
                        <a:pt x="2883" y="243"/>
                      </a:lnTo>
                      <a:lnTo>
                        <a:pt x="2884" y="243"/>
                      </a:lnTo>
                      <a:lnTo>
                        <a:pt x="2886" y="244"/>
                      </a:lnTo>
                      <a:lnTo>
                        <a:pt x="2888" y="245"/>
                      </a:lnTo>
                      <a:lnTo>
                        <a:pt x="2890" y="246"/>
                      </a:lnTo>
                      <a:lnTo>
                        <a:pt x="2891" y="246"/>
                      </a:lnTo>
                      <a:lnTo>
                        <a:pt x="2893" y="246"/>
                      </a:lnTo>
                      <a:lnTo>
                        <a:pt x="2895" y="245"/>
                      </a:lnTo>
                      <a:lnTo>
                        <a:pt x="2896" y="244"/>
                      </a:lnTo>
                      <a:lnTo>
                        <a:pt x="2898" y="242"/>
                      </a:lnTo>
                      <a:lnTo>
                        <a:pt x="2900" y="241"/>
                      </a:lnTo>
                      <a:lnTo>
                        <a:pt x="2902" y="239"/>
                      </a:lnTo>
                      <a:lnTo>
                        <a:pt x="2903" y="238"/>
                      </a:lnTo>
                      <a:lnTo>
                        <a:pt x="2905" y="238"/>
                      </a:lnTo>
                      <a:lnTo>
                        <a:pt x="2907" y="239"/>
                      </a:lnTo>
                      <a:lnTo>
                        <a:pt x="2908" y="240"/>
                      </a:lnTo>
                      <a:lnTo>
                        <a:pt x="2910" y="241"/>
                      </a:lnTo>
                      <a:lnTo>
                        <a:pt x="2912" y="242"/>
                      </a:lnTo>
                      <a:lnTo>
                        <a:pt x="2913" y="243"/>
                      </a:lnTo>
                      <a:lnTo>
                        <a:pt x="2915" y="245"/>
                      </a:lnTo>
                      <a:lnTo>
                        <a:pt x="2917" y="246"/>
                      </a:lnTo>
                      <a:lnTo>
                        <a:pt x="2918" y="248"/>
                      </a:lnTo>
                      <a:lnTo>
                        <a:pt x="2920" y="250"/>
                      </a:lnTo>
                      <a:lnTo>
                        <a:pt x="2922" y="253"/>
                      </a:lnTo>
                      <a:lnTo>
                        <a:pt x="2924" y="256"/>
                      </a:lnTo>
                      <a:lnTo>
                        <a:pt x="2925" y="260"/>
                      </a:lnTo>
                      <a:lnTo>
                        <a:pt x="2927" y="262"/>
                      </a:lnTo>
                      <a:lnTo>
                        <a:pt x="2929" y="265"/>
                      </a:lnTo>
                      <a:lnTo>
                        <a:pt x="2930" y="265"/>
                      </a:lnTo>
                      <a:lnTo>
                        <a:pt x="2932" y="264"/>
                      </a:lnTo>
                      <a:lnTo>
                        <a:pt x="2934" y="261"/>
                      </a:lnTo>
                      <a:lnTo>
                        <a:pt x="2936" y="257"/>
                      </a:lnTo>
                      <a:lnTo>
                        <a:pt x="2937" y="251"/>
                      </a:lnTo>
                      <a:lnTo>
                        <a:pt x="2939" y="246"/>
                      </a:lnTo>
                      <a:lnTo>
                        <a:pt x="2941" y="243"/>
                      </a:lnTo>
                      <a:lnTo>
                        <a:pt x="2942" y="241"/>
                      </a:lnTo>
                      <a:lnTo>
                        <a:pt x="2944" y="242"/>
                      </a:lnTo>
                      <a:lnTo>
                        <a:pt x="2946" y="245"/>
                      </a:lnTo>
                      <a:lnTo>
                        <a:pt x="2948" y="249"/>
                      </a:lnTo>
                      <a:lnTo>
                        <a:pt x="2949" y="254"/>
                      </a:lnTo>
                      <a:lnTo>
                        <a:pt x="2951" y="259"/>
                      </a:lnTo>
                      <a:lnTo>
                        <a:pt x="2953" y="262"/>
                      </a:lnTo>
                      <a:lnTo>
                        <a:pt x="2954" y="264"/>
                      </a:lnTo>
                      <a:lnTo>
                        <a:pt x="2956" y="265"/>
                      </a:lnTo>
                      <a:lnTo>
                        <a:pt x="2958" y="264"/>
                      </a:lnTo>
                      <a:lnTo>
                        <a:pt x="2960" y="263"/>
                      </a:lnTo>
                      <a:lnTo>
                        <a:pt x="2961" y="262"/>
                      </a:lnTo>
                      <a:lnTo>
                        <a:pt x="2963" y="262"/>
                      </a:lnTo>
                      <a:lnTo>
                        <a:pt x="2965" y="263"/>
                      </a:lnTo>
                      <a:lnTo>
                        <a:pt x="2966" y="265"/>
                      </a:lnTo>
                      <a:lnTo>
                        <a:pt x="2968" y="266"/>
                      </a:lnTo>
                      <a:lnTo>
                        <a:pt x="2970" y="266"/>
                      </a:lnTo>
                      <a:lnTo>
                        <a:pt x="2972" y="265"/>
                      </a:lnTo>
                      <a:lnTo>
                        <a:pt x="2973" y="261"/>
                      </a:lnTo>
                      <a:lnTo>
                        <a:pt x="2975" y="255"/>
                      </a:lnTo>
                      <a:lnTo>
                        <a:pt x="2977" y="248"/>
                      </a:lnTo>
                      <a:lnTo>
                        <a:pt x="2978" y="242"/>
                      </a:lnTo>
                      <a:lnTo>
                        <a:pt x="2980" y="239"/>
                      </a:lnTo>
                      <a:lnTo>
                        <a:pt x="2982" y="238"/>
                      </a:lnTo>
                      <a:lnTo>
                        <a:pt x="2984" y="241"/>
                      </a:lnTo>
                      <a:lnTo>
                        <a:pt x="2985" y="248"/>
                      </a:lnTo>
                      <a:lnTo>
                        <a:pt x="2987" y="257"/>
                      </a:lnTo>
                      <a:lnTo>
                        <a:pt x="2989" y="266"/>
                      </a:lnTo>
                      <a:lnTo>
                        <a:pt x="2990" y="273"/>
                      </a:lnTo>
                      <a:lnTo>
                        <a:pt x="2992" y="278"/>
                      </a:lnTo>
                      <a:lnTo>
                        <a:pt x="2994" y="278"/>
                      </a:lnTo>
                      <a:lnTo>
                        <a:pt x="2996" y="274"/>
                      </a:lnTo>
                      <a:lnTo>
                        <a:pt x="2997" y="267"/>
                      </a:lnTo>
                      <a:lnTo>
                        <a:pt x="2999" y="258"/>
                      </a:lnTo>
                      <a:lnTo>
                        <a:pt x="3001" y="248"/>
                      </a:lnTo>
                      <a:lnTo>
                        <a:pt x="3002" y="242"/>
                      </a:lnTo>
                      <a:lnTo>
                        <a:pt x="3004" y="239"/>
                      </a:lnTo>
                      <a:lnTo>
                        <a:pt x="3006" y="240"/>
                      </a:lnTo>
                      <a:lnTo>
                        <a:pt x="3008" y="244"/>
                      </a:lnTo>
                      <a:lnTo>
                        <a:pt x="3009" y="250"/>
                      </a:lnTo>
                      <a:lnTo>
                        <a:pt x="3011" y="257"/>
                      </a:lnTo>
                      <a:lnTo>
                        <a:pt x="3013" y="263"/>
                      </a:lnTo>
                      <a:lnTo>
                        <a:pt x="3014" y="267"/>
                      </a:lnTo>
                      <a:lnTo>
                        <a:pt x="3016" y="267"/>
                      </a:lnTo>
                      <a:lnTo>
                        <a:pt x="3018" y="264"/>
                      </a:lnTo>
                      <a:lnTo>
                        <a:pt x="3020" y="260"/>
                      </a:lnTo>
                      <a:lnTo>
                        <a:pt x="3021" y="254"/>
                      </a:lnTo>
                      <a:lnTo>
                        <a:pt x="3023" y="249"/>
                      </a:lnTo>
                      <a:lnTo>
                        <a:pt x="3025" y="246"/>
                      </a:lnTo>
                      <a:lnTo>
                        <a:pt x="3026" y="245"/>
                      </a:lnTo>
                      <a:lnTo>
                        <a:pt x="3028" y="245"/>
                      </a:lnTo>
                      <a:lnTo>
                        <a:pt x="3030" y="247"/>
                      </a:lnTo>
                      <a:lnTo>
                        <a:pt x="3032" y="249"/>
                      </a:lnTo>
                      <a:lnTo>
                        <a:pt x="3033" y="250"/>
                      </a:lnTo>
                      <a:lnTo>
                        <a:pt x="3035" y="250"/>
                      </a:lnTo>
                      <a:lnTo>
                        <a:pt x="3036" y="249"/>
                      </a:lnTo>
                      <a:lnTo>
                        <a:pt x="3038" y="247"/>
                      </a:lnTo>
                      <a:lnTo>
                        <a:pt x="3040" y="245"/>
                      </a:lnTo>
                      <a:lnTo>
                        <a:pt x="3042" y="243"/>
                      </a:lnTo>
                      <a:lnTo>
                        <a:pt x="3044" y="243"/>
                      </a:lnTo>
                      <a:lnTo>
                        <a:pt x="3045" y="245"/>
                      </a:lnTo>
                      <a:lnTo>
                        <a:pt x="3047" y="247"/>
                      </a:lnTo>
                      <a:lnTo>
                        <a:pt x="3048" y="251"/>
                      </a:lnTo>
                      <a:lnTo>
                        <a:pt x="3050" y="254"/>
                      </a:lnTo>
                      <a:lnTo>
                        <a:pt x="3052" y="257"/>
                      </a:lnTo>
                      <a:lnTo>
                        <a:pt x="3054" y="259"/>
                      </a:lnTo>
                      <a:lnTo>
                        <a:pt x="3056" y="259"/>
                      </a:lnTo>
                      <a:lnTo>
                        <a:pt x="3057" y="257"/>
                      </a:lnTo>
                      <a:lnTo>
                        <a:pt x="3059" y="254"/>
                      </a:lnTo>
                      <a:lnTo>
                        <a:pt x="3060" y="251"/>
                      </a:lnTo>
                      <a:lnTo>
                        <a:pt x="3062" y="248"/>
                      </a:lnTo>
                      <a:lnTo>
                        <a:pt x="3064" y="245"/>
                      </a:lnTo>
                      <a:lnTo>
                        <a:pt x="3066" y="243"/>
                      </a:lnTo>
                      <a:lnTo>
                        <a:pt x="3068" y="242"/>
                      </a:lnTo>
                      <a:lnTo>
                        <a:pt x="3069" y="242"/>
                      </a:lnTo>
                      <a:lnTo>
                        <a:pt x="3071" y="242"/>
                      </a:lnTo>
                      <a:lnTo>
                        <a:pt x="3072" y="241"/>
                      </a:lnTo>
                      <a:lnTo>
                        <a:pt x="3074" y="241"/>
                      </a:lnTo>
                      <a:lnTo>
                        <a:pt x="3076" y="239"/>
                      </a:lnTo>
                      <a:lnTo>
                        <a:pt x="3078" y="238"/>
                      </a:lnTo>
                      <a:lnTo>
                        <a:pt x="3079" y="236"/>
                      </a:lnTo>
                      <a:lnTo>
                        <a:pt x="3081" y="235"/>
                      </a:lnTo>
                      <a:lnTo>
                        <a:pt x="3083" y="235"/>
                      </a:lnTo>
                      <a:lnTo>
                        <a:pt x="3084" y="236"/>
                      </a:lnTo>
                      <a:lnTo>
                        <a:pt x="3086" y="238"/>
                      </a:lnTo>
                      <a:lnTo>
                        <a:pt x="3088" y="241"/>
                      </a:lnTo>
                      <a:lnTo>
                        <a:pt x="3090" y="244"/>
                      </a:lnTo>
                      <a:lnTo>
                        <a:pt x="3091" y="248"/>
                      </a:lnTo>
                      <a:lnTo>
                        <a:pt x="3093" y="252"/>
                      </a:lnTo>
                      <a:lnTo>
                        <a:pt x="3095" y="255"/>
                      </a:lnTo>
                      <a:lnTo>
                        <a:pt x="3096" y="258"/>
                      </a:lnTo>
                      <a:lnTo>
                        <a:pt x="3098" y="260"/>
                      </a:lnTo>
                      <a:lnTo>
                        <a:pt x="3100" y="260"/>
                      </a:lnTo>
                      <a:lnTo>
                        <a:pt x="3102" y="259"/>
                      </a:lnTo>
                      <a:lnTo>
                        <a:pt x="3103" y="258"/>
                      </a:lnTo>
                      <a:lnTo>
                        <a:pt x="3105" y="255"/>
                      </a:lnTo>
                      <a:lnTo>
                        <a:pt x="3107" y="253"/>
                      </a:lnTo>
                      <a:lnTo>
                        <a:pt x="3108" y="251"/>
                      </a:lnTo>
                      <a:lnTo>
                        <a:pt x="3110" y="248"/>
                      </a:lnTo>
                      <a:lnTo>
                        <a:pt x="3112" y="247"/>
                      </a:lnTo>
                      <a:lnTo>
                        <a:pt x="3114" y="246"/>
                      </a:lnTo>
                      <a:lnTo>
                        <a:pt x="3115" y="247"/>
                      </a:lnTo>
                      <a:lnTo>
                        <a:pt x="3117" y="247"/>
                      </a:lnTo>
                      <a:lnTo>
                        <a:pt x="3119" y="248"/>
                      </a:lnTo>
                      <a:lnTo>
                        <a:pt x="3120" y="248"/>
                      </a:lnTo>
                      <a:lnTo>
                        <a:pt x="3122" y="249"/>
                      </a:lnTo>
                      <a:lnTo>
                        <a:pt x="3124" y="249"/>
                      </a:lnTo>
                      <a:lnTo>
                        <a:pt x="3125" y="249"/>
                      </a:lnTo>
                      <a:lnTo>
                        <a:pt x="3127" y="248"/>
                      </a:lnTo>
                      <a:lnTo>
                        <a:pt x="3129" y="248"/>
                      </a:lnTo>
                      <a:lnTo>
                        <a:pt x="3131" y="249"/>
                      </a:lnTo>
                      <a:lnTo>
                        <a:pt x="3132" y="250"/>
                      </a:lnTo>
                      <a:lnTo>
                        <a:pt x="3134" y="251"/>
                      </a:lnTo>
                      <a:lnTo>
                        <a:pt x="3136" y="253"/>
                      </a:lnTo>
                      <a:lnTo>
                        <a:pt x="3137" y="255"/>
                      </a:lnTo>
                      <a:lnTo>
                        <a:pt x="3139" y="257"/>
                      </a:lnTo>
                      <a:lnTo>
                        <a:pt x="3141" y="258"/>
                      </a:lnTo>
                      <a:lnTo>
                        <a:pt x="3143" y="258"/>
                      </a:lnTo>
                      <a:lnTo>
                        <a:pt x="3144" y="256"/>
                      </a:lnTo>
                      <a:lnTo>
                        <a:pt x="3146" y="253"/>
                      </a:lnTo>
                      <a:lnTo>
                        <a:pt x="3148" y="251"/>
                      </a:lnTo>
                      <a:lnTo>
                        <a:pt x="3149" y="247"/>
                      </a:lnTo>
                      <a:lnTo>
                        <a:pt x="3151" y="245"/>
                      </a:lnTo>
                      <a:lnTo>
                        <a:pt x="3153" y="243"/>
                      </a:lnTo>
                      <a:lnTo>
                        <a:pt x="3155" y="243"/>
                      </a:lnTo>
                      <a:lnTo>
                        <a:pt x="3156" y="244"/>
                      </a:lnTo>
                      <a:lnTo>
                        <a:pt x="3158" y="245"/>
                      </a:lnTo>
                      <a:lnTo>
                        <a:pt x="3160" y="246"/>
                      </a:lnTo>
                      <a:lnTo>
                        <a:pt x="3161" y="247"/>
                      </a:lnTo>
                      <a:lnTo>
                        <a:pt x="3163" y="247"/>
                      </a:lnTo>
                      <a:lnTo>
                        <a:pt x="3165" y="246"/>
                      </a:lnTo>
                      <a:lnTo>
                        <a:pt x="3167" y="244"/>
                      </a:lnTo>
                      <a:lnTo>
                        <a:pt x="3168" y="241"/>
                      </a:lnTo>
                      <a:lnTo>
                        <a:pt x="3170" y="237"/>
                      </a:lnTo>
                      <a:lnTo>
                        <a:pt x="3171" y="235"/>
                      </a:lnTo>
                      <a:lnTo>
                        <a:pt x="3173" y="233"/>
                      </a:lnTo>
                      <a:lnTo>
                        <a:pt x="3175" y="231"/>
                      </a:lnTo>
                      <a:lnTo>
                        <a:pt x="3177" y="231"/>
                      </a:lnTo>
                      <a:lnTo>
                        <a:pt x="3179" y="231"/>
                      </a:lnTo>
                      <a:lnTo>
                        <a:pt x="3180" y="233"/>
                      </a:lnTo>
                      <a:lnTo>
                        <a:pt x="3182" y="234"/>
                      </a:lnTo>
                      <a:lnTo>
                        <a:pt x="3183" y="235"/>
                      </a:lnTo>
                      <a:lnTo>
                        <a:pt x="3185" y="236"/>
                      </a:lnTo>
                      <a:lnTo>
                        <a:pt x="3187" y="236"/>
                      </a:lnTo>
                      <a:lnTo>
                        <a:pt x="3189" y="236"/>
                      </a:lnTo>
                      <a:lnTo>
                        <a:pt x="3191" y="235"/>
                      </a:lnTo>
                      <a:lnTo>
                        <a:pt x="3192" y="235"/>
                      </a:lnTo>
                      <a:lnTo>
                        <a:pt x="3194" y="234"/>
                      </a:lnTo>
                      <a:lnTo>
                        <a:pt x="3195" y="235"/>
                      </a:lnTo>
                      <a:lnTo>
                        <a:pt x="3197" y="235"/>
                      </a:lnTo>
                      <a:lnTo>
                        <a:pt x="3199" y="236"/>
                      </a:lnTo>
                      <a:lnTo>
                        <a:pt x="3201" y="238"/>
                      </a:lnTo>
                      <a:lnTo>
                        <a:pt x="3203" y="239"/>
                      </a:lnTo>
                      <a:lnTo>
                        <a:pt x="3204" y="240"/>
                      </a:lnTo>
                      <a:lnTo>
                        <a:pt x="3206" y="241"/>
                      </a:lnTo>
                      <a:lnTo>
                        <a:pt x="3207" y="241"/>
                      </a:lnTo>
                      <a:lnTo>
                        <a:pt x="3209" y="242"/>
                      </a:lnTo>
                      <a:lnTo>
                        <a:pt x="3211" y="242"/>
                      </a:lnTo>
                      <a:lnTo>
                        <a:pt x="3213" y="243"/>
                      </a:lnTo>
                      <a:lnTo>
                        <a:pt x="3214" y="244"/>
                      </a:lnTo>
                      <a:lnTo>
                        <a:pt x="3216" y="246"/>
                      </a:lnTo>
                      <a:lnTo>
                        <a:pt x="3218" y="249"/>
                      </a:lnTo>
                      <a:lnTo>
                        <a:pt x="3219" y="253"/>
                      </a:lnTo>
                      <a:lnTo>
                        <a:pt x="3221" y="257"/>
                      </a:lnTo>
                      <a:lnTo>
                        <a:pt x="3223" y="261"/>
                      </a:lnTo>
                      <a:lnTo>
                        <a:pt x="3225" y="264"/>
                      </a:lnTo>
                      <a:lnTo>
                        <a:pt x="3226" y="266"/>
                      </a:lnTo>
                      <a:lnTo>
                        <a:pt x="3228" y="268"/>
                      </a:lnTo>
                      <a:lnTo>
                        <a:pt x="3230" y="267"/>
                      </a:lnTo>
                      <a:lnTo>
                        <a:pt x="3231" y="266"/>
                      </a:lnTo>
                      <a:lnTo>
                        <a:pt x="3233" y="263"/>
                      </a:lnTo>
                      <a:lnTo>
                        <a:pt x="3235" y="260"/>
                      </a:lnTo>
                      <a:lnTo>
                        <a:pt x="3237" y="257"/>
                      </a:lnTo>
                      <a:lnTo>
                        <a:pt x="3238" y="254"/>
                      </a:lnTo>
                      <a:lnTo>
                        <a:pt x="3240" y="252"/>
                      </a:lnTo>
                      <a:lnTo>
                        <a:pt x="3242" y="252"/>
                      </a:lnTo>
                      <a:lnTo>
                        <a:pt x="3243" y="252"/>
                      </a:lnTo>
                      <a:lnTo>
                        <a:pt x="3245" y="254"/>
                      </a:lnTo>
                      <a:lnTo>
                        <a:pt x="3247" y="255"/>
                      </a:lnTo>
                      <a:lnTo>
                        <a:pt x="3249" y="257"/>
                      </a:lnTo>
                      <a:lnTo>
                        <a:pt x="3250" y="258"/>
                      </a:lnTo>
                      <a:lnTo>
                        <a:pt x="3252" y="258"/>
                      </a:lnTo>
                      <a:lnTo>
                        <a:pt x="3254" y="258"/>
                      </a:lnTo>
                      <a:lnTo>
                        <a:pt x="3255" y="257"/>
                      </a:lnTo>
                      <a:lnTo>
                        <a:pt x="3257" y="255"/>
                      </a:lnTo>
                      <a:lnTo>
                        <a:pt x="3259" y="255"/>
                      </a:lnTo>
                      <a:lnTo>
                        <a:pt x="3261" y="255"/>
                      </a:lnTo>
                      <a:lnTo>
                        <a:pt x="3262" y="257"/>
                      </a:lnTo>
                      <a:lnTo>
                        <a:pt x="3264" y="259"/>
                      </a:lnTo>
                      <a:lnTo>
                        <a:pt x="3266" y="263"/>
                      </a:lnTo>
                      <a:lnTo>
                        <a:pt x="3267" y="267"/>
                      </a:lnTo>
                      <a:lnTo>
                        <a:pt x="3269" y="271"/>
                      </a:lnTo>
                      <a:lnTo>
                        <a:pt x="3271" y="273"/>
                      </a:lnTo>
                      <a:lnTo>
                        <a:pt x="3273" y="274"/>
                      </a:lnTo>
                      <a:lnTo>
                        <a:pt x="3274" y="274"/>
                      </a:lnTo>
                      <a:lnTo>
                        <a:pt x="3276" y="272"/>
                      </a:lnTo>
                      <a:lnTo>
                        <a:pt x="3278" y="270"/>
                      </a:lnTo>
                      <a:lnTo>
                        <a:pt x="3279" y="266"/>
                      </a:lnTo>
                      <a:lnTo>
                        <a:pt x="3281" y="263"/>
                      </a:lnTo>
                      <a:lnTo>
                        <a:pt x="3283" y="260"/>
                      </a:lnTo>
                      <a:lnTo>
                        <a:pt x="3285" y="259"/>
                      </a:lnTo>
                      <a:lnTo>
                        <a:pt x="3286" y="258"/>
                      </a:lnTo>
                      <a:lnTo>
                        <a:pt x="3288" y="258"/>
                      </a:lnTo>
                      <a:lnTo>
                        <a:pt x="3290" y="259"/>
                      </a:lnTo>
                      <a:lnTo>
                        <a:pt x="3291" y="260"/>
                      </a:lnTo>
                      <a:lnTo>
                        <a:pt x="3293" y="261"/>
                      </a:lnTo>
                      <a:lnTo>
                        <a:pt x="3295" y="261"/>
                      </a:lnTo>
                      <a:lnTo>
                        <a:pt x="3297" y="261"/>
                      </a:lnTo>
                      <a:lnTo>
                        <a:pt x="3298" y="261"/>
                      </a:lnTo>
                      <a:lnTo>
                        <a:pt x="3300" y="261"/>
                      </a:lnTo>
                      <a:lnTo>
                        <a:pt x="3302" y="262"/>
                      </a:lnTo>
                      <a:lnTo>
                        <a:pt x="3303" y="263"/>
                      </a:lnTo>
                      <a:lnTo>
                        <a:pt x="3305" y="265"/>
                      </a:lnTo>
                      <a:lnTo>
                        <a:pt x="3307" y="267"/>
                      </a:lnTo>
                      <a:lnTo>
                        <a:pt x="3309" y="268"/>
                      </a:lnTo>
                      <a:lnTo>
                        <a:pt x="3310" y="270"/>
                      </a:lnTo>
                      <a:lnTo>
                        <a:pt x="3312" y="270"/>
                      </a:lnTo>
                      <a:lnTo>
                        <a:pt x="3314" y="270"/>
                      </a:lnTo>
                      <a:lnTo>
                        <a:pt x="3315" y="268"/>
                      </a:lnTo>
                      <a:lnTo>
                        <a:pt x="3317" y="267"/>
                      </a:lnTo>
                      <a:lnTo>
                        <a:pt x="3319" y="265"/>
                      </a:lnTo>
                      <a:lnTo>
                        <a:pt x="3320" y="264"/>
                      </a:lnTo>
                      <a:lnTo>
                        <a:pt x="3322" y="263"/>
                      </a:lnTo>
                      <a:lnTo>
                        <a:pt x="3324" y="263"/>
                      </a:lnTo>
                      <a:lnTo>
                        <a:pt x="3326" y="265"/>
                      </a:lnTo>
                      <a:lnTo>
                        <a:pt x="3327" y="267"/>
                      </a:lnTo>
                      <a:lnTo>
                        <a:pt x="3329" y="269"/>
                      </a:lnTo>
                      <a:lnTo>
                        <a:pt x="3331" y="271"/>
                      </a:lnTo>
                      <a:lnTo>
                        <a:pt x="3332" y="273"/>
                      </a:lnTo>
                      <a:lnTo>
                        <a:pt x="3334" y="273"/>
                      </a:lnTo>
                      <a:lnTo>
                        <a:pt x="3336" y="273"/>
                      </a:lnTo>
                      <a:lnTo>
                        <a:pt x="3338" y="272"/>
                      </a:lnTo>
                      <a:lnTo>
                        <a:pt x="3339" y="271"/>
                      </a:lnTo>
                      <a:lnTo>
                        <a:pt x="3341" y="270"/>
                      </a:lnTo>
                      <a:lnTo>
                        <a:pt x="3343" y="270"/>
                      </a:lnTo>
                      <a:lnTo>
                        <a:pt x="3344" y="270"/>
                      </a:lnTo>
                      <a:lnTo>
                        <a:pt x="3346" y="271"/>
                      </a:lnTo>
                      <a:lnTo>
                        <a:pt x="3348" y="273"/>
                      </a:lnTo>
                      <a:lnTo>
                        <a:pt x="3349" y="276"/>
                      </a:lnTo>
                      <a:lnTo>
                        <a:pt x="3351" y="277"/>
                      </a:lnTo>
                      <a:lnTo>
                        <a:pt x="3353" y="279"/>
                      </a:lnTo>
                      <a:lnTo>
                        <a:pt x="3355" y="279"/>
                      </a:lnTo>
                      <a:lnTo>
                        <a:pt x="3356" y="278"/>
                      </a:lnTo>
                      <a:lnTo>
                        <a:pt x="3358" y="277"/>
                      </a:lnTo>
                      <a:lnTo>
                        <a:pt x="3360" y="276"/>
                      </a:lnTo>
                      <a:lnTo>
                        <a:pt x="3361" y="276"/>
                      </a:lnTo>
                      <a:lnTo>
                        <a:pt x="3363" y="276"/>
                      </a:lnTo>
                      <a:lnTo>
                        <a:pt x="3365" y="277"/>
                      </a:lnTo>
                      <a:lnTo>
                        <a:pt x="3366" y="280"/>
                      </a:lnTo>
                      <a:lnTo>
                        <a:pt x="3368" y="283"/>
                      </a:lnTo>
                      <a:lnTo>
                        <a:pt x="3370" y="286"/>
                      </a:lnTo>
                      <a:lnTo>
                        <a:pt x="3372" y="288"/>
                      </a:lnTo>
                      <a:lnTo>
                        <a:pt x="3373" y="290"/>
                      </a:lnTo>
                      <a:lnTo>
                        <a:pt x="3375" y="290"/>
                      </a:lnTo>
                      <a:lnTo>
                        <a:pt x="3377" y="289"/>
                      </a:lnTo>
                      <a:lnTo>
                        <a:pt x="3378" y="287"/>
                      </a:lnTo>
                      <a:lnTo>
                        <a:pt x="3380" y="284"/>
                      </a:lnTo>
                      <a:lnTo>
                        <a:pt x="3382" y="282"/>
                      </a:lnTo>
                      <a:lnTo>
                        <a:pt x="3384" y="280"/>
                      </a:lnTo>
                      <a:lnTo>
                        <a:pt x="3385" y="279"/>
                      </a:lnTo>
                      <a:lnTo>
                        <a:pt x="3387" y="279"/>
                      </a:lnTo>
                      <a:lnTo>
                        <a:pt x="3389" y="280"/>
                      </a:lnTo>
                      <a:lnTo>
                        <a:pt x="3390" y="281"/>
                      </a:lnTo>
                      <a:lnTo>
                        <a:pt x="3392" y="282"/>
                      </a:lnTo>
                      <a:lnTo>
                        <a:pt x="3394" y="282"/>
                      </a:lnTo>
                      <a:lnTo>
                        <a:pt x="3396" y="280"/>
                      </a:lnTo>
                      <a:lnTo>
                        <a:pt x="3397" y="278"/>
                      </a:lnTo>
                      <a:lnTo>
                        <a:pt x="3399" y="275"/>
                      </a:lnTo>
                      <a:lnTo>
                        <a:pt x="3401" y="272"/>
                      </a:lnTo>
                      <a:lnTo>
                        <a:pt x="3402" y="270"/>
                      </a:lnTo>
                      <a:lnTo>
                        <a:pt x="3404" y="270"/>
                      </a:lnTo>
                      <a:lnTo>
                        <a:pt x="3406" y="271"/>
                      </a:lnTo>
                      <a:lnTo>
                        <a:pt x="3408" y="273"/>
                      </a:lnTo>
                      <a:lnTo>
                        <a:pt x="3409" y="278"/>
                      </a:lnTo>
                      <a:lnTo>
                        <a:pt x="3411" y="283"/>
                      </a:lnTo>
                      <a:lnTo>
                        <a:pt x="3413" y="289"/>
                      </a:lnTo>
                      <a:lnTo>
                        <a:pt x="3414" y="293"/>
                      </a:lnTo>
                      <a:lnTo>
                        <a:pt x="3416" y="296"/>
                      </a:lnTo>
                      <a:lnTo>
                        <a:pt x="3418" y="297"/>
                      </a:lnTo>
                      <a:lnTo>
                        <a:pt x="3420" y="297"/>
                      </a:lnTo>
                      <a:lnTo>
                        <a:pt x="3421" y="296"/>
                      </a:lnTo>
                      <a:lnTo>
                        <a:pt x="3423" y="295"/>
                      </a:lnTo>
                      <a:lnTo>
                        <a:pt x="3425" y="293"/>
                      </a:lnTo>
                      <a:lnTo>
                        <a:pt x="3426" y="292"/>
                      </a:lnTo>
                      <a:lnTo>
                        <a:pt x="3428" y="292"/>
                      </a:lnTo>
                      <a:lnTo>
                        <a:pt x="3430" y="292"/>
                      </a:lnTo>
                      <a:lnTo>
                        <a:pt x="3432" y="293"/>
                      </a:lnTo>
                      <a:lnTo>
                        <a:pt x="3433" y="293"/>
                      </a:lnTo>
                      <a:lnTo>
                        <a:pt x="3435" y="292"/>
                      </a:lnTo>
                      <a:lnTo>
                        <a:pt x="3437" y="290"/>
                      </a:lnTo>
                      <a:lnTo>
                        <a:pt x="3438" y="288"/>
                      </a:lnTo>
                      <a:lnTo>
                        <a:pt x="3440" y="284"/>
                      </a:lnTo>
                      <a:lnTo>
                        <a:pt x="3442" y="281"/>
                      </a:lnTo>
                      <a:lnTo>
                        <a:pt x="3444" y="278"/>
                      </a:lnTo>
                      <a:lnTo>
                        <a:pt x="3445" y="276"/>
                      </a:lnTo>
                      <a:lnTo>
                        <a:pt x="3447" y="275"/>
                      </a:lnTo>
                      <a:lnTo>
                        <a:pt x="3449" y="274"/>
                      </a:lnTo>
                      <a:lnTo>
                        <a:pt x="3450" y="275"/>
                      </a:lnTo>
                      <a:lnTo>
                        <a:pt x="3452" y="275"/>
                      </a:lnTo>
                      <a:lnTo>
                        <a:pt x="3454" y="275"/>
                      </a:lnTo>
                      <a:lnTo>
                        <a:pt x="3456" y="273"/>
                      </a:lnTo>
                      <a:lnTo>
                        <a:pt x="3457" y="272"/>
                      </a:lnTo>
                      <a:lnTo>
                        <a:pt x="3459" y="269"/>
                      </a:lnTo>
                      <a:lnTo>
                        <a:pt x="3461" y="267"/>
                      </a:lnTo>
                      <a:lnTo>
                        <a:pt x="3462" y="265"/>
                      </a:lnTo>
                      <a:lnTo>
                        <a:pt x="3464" y="264"/>
                      </a:lnTo>
                      <a:lnTo>
                        <a:pt x="3466" y="264"/>
                      </a:lnTo>
                      <a:lnTo>
                        <a:pt x="3468" y="265"/>
                      </a:lnTo>
                      <a:lnTo>
                        <a:pt x="3469" y="268"/>
                      </a:lnTo>
                      <a:lnTo>
                        <a:pt x="3471" y="270"/>
                      </a:lnTo>
                      <a:lnTo>
                        <a:pt x="3472" y="273"/>
                      </a:lnTo>
                      <a:lnTo>
                        <a:pt x="3474" y="275"/>
                      </a:lnTo>
                      <a:lnTo>
                        <a:pt x="3476" y="276"/>
                      </a:lnTo>
                      <a:lnTo>
                        <a:pt x="3478" y="276"/>
                      </a:lnTo>
                      <a:lnTo>
                        <a:pt x="3480" y="276"/>
                      </a:lnTo>
                      <a:lnTo>
                        <a:pt x="3481" y="275"/>
                      </a:lnTo>
                      <a:lnTo>
                        <a:pt x="3483" y="274"/>
                      </a:lnTo>
                      <a:lnTo>
                        <a:pt x="3484" y="274"/>
                      </a:lnTo>
                      <a:lnTo>
                        <a:pt x="3486" y="275"/>
                      </a:lnTo>
                      <a:lnTo>
                        <a:pt x="3488" y="276"/>
                      </a:lnTo>
                      <a:lnTo>
                        <a:pt x="3490" y="277"/>
                      </a:lnTo>
                      <a:lnTo>
                        <a:pt x="3492" y="277"/>
                      </a:lnTo>
                      <a:lnTo>
                        <a:pt x="3493" y="276"/>
                      </a:lnTo>
                      <a:lnTo>
                        <a:pt x="3495" y="273"/>
                      </a:lnTo>
                      <a:lnTo>
                        <a:pt x="3496" y="270"/>
                      </a:lnTo>
                      <a:lnTo>
                        <a:pt x="3498" y="264"/>
                      </a:lnTo>
                      <a:lnTo>
                        <a:pt x="3500" y="258"/>
                      </a:lnTo>
                      <a:lnTo>
                        <a:pt x="3502" y="252"/>
                      </a:lnTo>
                      <a:lnTo>
                        <a:pt x="3504" y="247"/>
                      </a:lnTo>
                      <a:lnTo>
                        <a:pt x="3505" y="243"/>
                      </a:lnTo>
                      <a:lnTo>
                        <a:pt x="3507" y="240"/>
                      </a:lnTo>
                      <a:lnTo>
                        <a:pt x="3508" y="239"/>
                      </a:lnTo>
                      <a:lnTo>
                        <a:pt x="3510" y="239"/>
                      </a:lnTo>
                      <a:lnTo>
                        <a:pt x="3512" y="241"/>
                      </a:lnTo>
                      <a:lnTo>
                        <a:pt x="3514" y="242"/>
                      </a:lnTo>
                      <a:lnTo>
                        <a:pt x="3515" y="244"/>
                      </a:lnTo>
                      <a:lnTo>
                        <a:pt x="3517" y="245"/>
                      </a:lnTo>
                      <a:lnTo>
                        <a:pt x="3519" y="246"/>
                      </a:lnTo>
                      <a:lnTo>
                        <a:pt x="3520" y="246"/>
                      </a:lnTo>
                      <a:lnTo>
                        <a:pt x="3522" y="246"/>
                      </a:lnTo>
                      <a:lnTo>
                        <a:pt x="3524" y="246"/>
                      </a:lnTo>
                      <a:lnTo>
                        <a:pt x="3526" y="246"/>
                      </a:lnTo>
                      <a:lnTo>
                        <a:pt x="3527" y="247"/>
                      </a:lnTo>
                      <a:lnTo>
                        <a:pt x="3529" y="247"/>
                      </a:lnTo>
                      <a:lnTo>
                        <a:pt x="3531" y="249"/>
                      </a:lnTo>
                      <a:lnTo>
                        <a:pt x="3532" y="250"/>
                      </a:lnTo>
                      <a:lnTo>
                        <a:pt x="3534" y="251"/>
                      </a:lnTo>
                      <a:lnTo>
                        <a:pt x="3536" y="252"/>
                      </a:lnTo>
                      <a:lnTo>
                        <a:pt x="3538" y="253"/>
                      </a:lnTo>
                      <a:lnTo>
                        <a:pt x="3539" y="253"/>
                      </a:lnTo>
                      <a:lnTo>
                        <a:pt x="3541" y="252"/>
                      </a:lnTo>
                      <a:lnTo>
                        <a:pt x="3543" y="251"/>
                      </a:lnTo>
                      <a:lnTo>
                        <a:pt x="3544" y="250"/>
                      </a:lnTo>
                      <a:lnTo>
                        <a:pt x="3546" y="248"/>
                      </a:lnTo>
                      <a:lnTo>
                        <a:pt x="3548" y="246"/>
                      </a:lnTo>
                      <a:lnTo>
                        <a:pt x="3550" y="244"/>
                      </a:lnTo>
                      <a:lnTo>
                        <a:pt x="3551" y="242"/>
                      </a:lnTo>
                      <a:lnTo>
                        <a:pt x="3553" y="240"/>
                      </a:lnTo>
                      <a:lnTo>
                        <a:pt x="3555" y="239"/>
                      </a:lnTo>
                      <a:lnTo>
                        <a:pt x="3556" y="238"/>
                      </a:lnTo>
                      <a:lnTo>
                        <a:pt x="3558" y="238"/>
                      </a:lnTo>
                      <a:lnTo>
                        <a:pt x="3560" y="238"/>
                      </a:lnTo>
                      <a:lnTo>
                        <a:pt x="3562" y="239"/>
                      </a:lnTo>
                      <a:lnTo>
                        <a:pt x="3563" y="239"/>
                      </a:lnTo>
                      <a:lnTo>
                        <a:pt x="3565" y="240"/>
                      </a:lnTo>
                      <a:lnTo>
                        <a:pt x="3567" y="241"/>
                      </a:lnTo>
                      <a:lnTo>
                        <a:pt x="3568" y="242"/>
                      </a:lnTo>
                      <a:lnTo>
                        <a:pt x="3570" y="242"/>
                      </a:lnTo>
                      <a:lnTo>
                        <a:pt x="3572" y="242"/>
                      </a:lnTo>
                      <a:lnTo>
                        <a:pt x="3573" y="242"/>
                      </a:lnTo>
                      <a:lnTo>
                        <a:pt x="3575" y="242"/>
                      </a:lnTo>
                      <a:lnTo>
                        <a:pt x="3577" y="243"/>
                      </a:lnTo>
                      <a:lnTo>
                        <a:pt x="3579" y="243"/>
                      </a:lnTo>
                      <a:lnTo>
                        <a:pt x="3580" y="244"/>
                      </a:lnTo>
                      <a:lnTo>
                        <a:pt x="3582" y="245"/>
                      </a:lnTo>
                      <a:lnTo>
                        <a:pt x="3584" y="246"/>
                      </a:lnTo>
                      <a:lnTo>
                        <a:pt x="3585" y="247"/>
                      </a:lnTo>
                      <a:lnTo>
                        <a:pt x="3587" y="248"/>
                      </a:lnTo>
                      <a:lnTo>
                        <a:pt x="3589" y="249"/>
                      </a:lnTo>
                      <a:lnTo>
                        <a:pt x="3591" y="249"/>
                      </a:lnTo>
                      <a:lnTo>
                        <a:pt x="3592" y="248"/>
                      </a:lnTo>
                      <a:lnTo>
                        <a:pt x="3594" y="247"/>
                      </a:lnTo>
                      <a:lnTo>
                        <a:pt x="3596" y="245"/>
                      </a:lnTo>
                      <a:lnTo>
                        <a:pt x="3597" y="243"/>
                      </a:lnTo>
                      <a:lnTo>
                        <a:pt x="3599" y="241"/>
                      </a:lnTo>
                      <a:lnTo>
                        <a:pt x="3601" y="239"/>
                      </a:lnTo>
                      <a:lnTo>
                        <a:pt x="3603" y="237"/>
                      </a:lnTo>
                      <a:lnTo>
                        <a:pt x="3604" y="235"/>
                      </a:lnTo>
                      <a:lnTo>
                        <a:pt x="3606" y="234"/>
                      </a:lnTo>
                      <a:lnTo>
                        <a:pt x="3608" y="233"/>
                      </a:lnTo>
                      <a:lnTo>
                        <a:pt x="3609" y="233"/>
                      </a:lnTo>
                      <a:lnTo>
                        <a:pt x="3611" y="234"/>
                      </a:lnTo>
                      <a:lnTo>
                        <a:pt x="3613" y="234"/>
                      </a:lnTo>
                      <a:lnTo>
                        <a:pt x="3615" y="235"/>
                      </a:lnTo>
                      <a:lnTo>
                        <a:pt x="3616" y="236"/>
                      </a:lnTo>
                      <a:lnTo>
                        <a:pt x="3618" y="237"/>
                      </a:lnTo>
                      <a:lnTo>
                        <a:pt x="3619" y="238"/>
                      </a:lnTo>
                      <a:lnTo>
                        <a:pt x="3621" y="239"/>
                      </a:lnTo>
                      <a:lnTo>
                        <a:pt x="3623" y="240"/>
                      </a:lnTo>
                      <a:lnTo>
                        <a:pt x="3625" y="240"/>
                      </a:lnTo>
                      <a:lnTo>
                        <a:pt x="3627" y="241"/>
                      </a:lnTo>
                      <a:lnTo>
                        <a:pt x="3628" y="241"/>
                      </a:lnTo>
                      <a:lnTo>
                        <a:pt x="3630" y="241"/>
                      </a:lnTo>
                      <a:lnTo>
                        <a:pt x="3631" y="240"/>
                      </a:lnTo>
                      <a:lnTo>
                        <a:pt x="3633" y="238"/>
                      </a:lnTo>
                      <a:lnTo>
                        <a:pt x="3635" y="236"/>
                      </a:lnTo>
                      <a:lnTo>
                        <a:pt x="3637" y="234"/>
                      </a:lnTo>
                      <a:lnTo>
                        <a:pt x="3639" y="231"/>
                      </a:lnTo>
                      <a:lnTo>
                        <a:pt x="3640" y="229"/>
                      </a:lnTo>
                      <a:lnTo>
                        <a:pt x="3642" y="227"/>
                      </a:lnTo>
                      <a:lnTo>
                        <a:pt x="3643" y="227"/>
                      </a:lnTo>
                      <a:lnTo>
                        <a:pt x="3645" y="229"/>
                      </a:lnTo>
                      <a:lnTo>
                        <a:pt x="3647" y="232"/>
                      </a:lnTo>
                      <a:lnTo>
                        <a:pt x="3649" y="237"/>
                      </a:lnTo>
                      <a:lnTo>
                        <a:pt x="3650" y="243"/>
                      </a:lnTo>
                      <a:lnTo>
                        <a:pt x="3652" y="249"/>
                      </a:lnTo>
                      <a:lnTo>
                        <a:pt x="3654" y="256"/>
                      </a:lnTo>
                      <a:lnTo>
                        <a:pt x="3655" y="261"/>
                      </a:lnTo>
                      <a:lnTo>
                        <a:pt x="3657" y="265"/>
                      </a:lnTo>
                      <a:lnTo>
                        <a:pt x="3659" y="266"/>
                      </a:lnTo>
                      <a:lnTo>
                        <a:pt x="3661" y="266"/>
                      </a:lnTo>
                      <a:lnTo>
                        <a:pt x="3662" y="265"/>
                      </a:lnTo>
                      <a:lnTo>
                        <a:pt x="3664" y="263"/>
                      </a:lnTo>
                      <a:lnTo>
                        <a:pt x="3666" y="261"/>
                      </a:lnTo>
                      <a:lnTo>
                        <a:pt x="3667" y="259"/>
                      </a:lnTo>
                      <a:lnTo>
                        <a:pt x="3669" y="258"/>
                      </a:lnTo>
                      <a:lnTo>
                        <a:pt x="3671" y="259"/>
                      </a:lnTo>
                      <a:lnTo>
                        <a:pt x="3673" y="261"/>
                      </a:lnTo>
                      <a:lnTo>
                        <a:pt x="3674" y="264"/>
                      </a:lnTo>
                      <a:lnTo>
                        <a:pt x="3676" y="267"/>
                      </a:lnTo>
                      <a:lnTo>
                        <a:pt x="3678" y="271"/>
                      </a:lnTo>
                      <a:lnTo>
                        <a:pt x="3679" y="274"/>
                      </a:lnTo>
                      <a:lnTo>
                        <a:pt x="3681" y="277"/>
                      </a:lnTo>
                      <a:lnTo>
                        <a:pt x="3683" y="278"/>
                      </a:lnTo>
                      <a:lnTo>
                        <a:pt x="3685" y="279"/>
                      </a:lnTo>
                      <a:lnTo>
                        <a:pt x="3686" y="279"/>
                      </a:lnTo>
                      <a:lnTo>
                        <a:pt x="3688" y="278"/>
                      </a:lnTo>
                      <a:lnTo>
                        <a:pt x="3690" y="277"/>
                      </a:lnTo>
                      <a:lnTo>
                        <a:pt x="3691" y="276"/>
                      </a:lnTo>
                      <a:lnTo>
                        <a:pt x="3693" y="275"/>
                      </a:lnTo>
                      <a:lnTo>
                        <a:pt x="3695" y="274"/>
                      </a:lnTo>
                      <a:lnTo>
                        <a:pt x="3697" y="272"/>
                      </a:lnTo>
                      <a:lnTo>
                        <a:pt x="3698" y="271"/>
                      </a:lnTo>
                      <a:lnTo>
                        <a:pt x="3700" y="268"/>
                      </a:lnTo>
                      <a:lnTo>
                        <a:pt x="3702" y="266"/>
                      </a:lnTo>
                      <a:lnTo>
                        <a:pt x="3703" y="265"/>
                      </a:lnTo>
                      <a:lnTo>
                        <a:pt x="3705" y="263"/>
                      </a:lnTo>
                      <a:lnTo>
                        <a:pt x="3707" y="262"/>
                      </a:lnTo>
                      <a:lnTo>
                        <a:pt x="3709" y="262"/>
                      </a:lnTo>
                      <a:lnTo>
                        <a:pt x="3710" y="264"/>
                      </a:lnTo>
                      <a:lnTo>
                        <a:pt x="3712" y="267"/>
                      </a:lnTo>
                      <a:lnTo>
                        <a:pt x="3714" y="270"/>
                      </a:lnTo>
                      <a:lnTo>
                        <a:pt x="3715" y="274"/>
                      </a:lnTo>
                      <a:lnTo>
                        <a:pt x="3717" y="278"/>
                      </a:lnTo>
                      <a:lnTo>
                        <a:pt x="3719" y="281"/>
                      </a:lnTo>
                      <a:lnTo>
                        <a:pt x="3721" y="284"/>
                      </a:lnTo>
                      <a:lnTo>
                        <a:pt x="3722" y="285"/>
                      </a:lnTo>
                      <a:lnTo>
                        <a:pt x="3724" y="285"/>
                      </a:lnTo>
                      <a:lnTo>
                        <a:pt x="3726" y="285"/>
                      </a:lnTo>
                      <a:lnTo>
                        <a:pt x="3727" y="284"/>
                      </a:lnTo>
                      <a:lnTo>
                        <a:pt x="3729" y="284"/>
                      </a:lnTo>
                      <a:lnTo>
                        <a:pt x="3731" y="285"/>
                      </a:lnTo>
                      <a:lnTo>
                        <a:pt x="3733" y="286"/>
                      </a:lnTo>
                      <a:lnTo>
                        <a:pt x="3734" y="289"/>
                      </a:lnTo>
                      <a:lnTo>
                        <a:pt x="3736" y="292"/>
                      </a:lnTo>
                      <a:lnTo>
                        <a:pt x="3738" y="295"/>
                      </a:lnTo>
                      <a:lnTo>
                        <a:pt x="3739" y="296"/>
                      </a:lnTo>
                      <a:lnTo>
                        <a:pt x="3741" y="297"/>
                      </a:lnTo>
                      <a:lnTo>
                        <a:pt x="3743" y="296"/>
                      </a:lnTo>
                      <a:lnTo>
                        <a:pt x="3745" y="292"/>
                      </a:lnTo>
                      <a:lnTo>
                        <a:pt x="3746" y="288"/>
                      </a:lnTo>
                      <a:lnTo>
                        <a:pt x="3748" y="282"/>
                      </a:lnTo>
                      <a:lnTo>
                        <a:pt x="3750" y="276"/>
                      </a:lnTo>
                      <a:lnTo>
                        <a:pt x="3751" y="270"/>
                      </a:lnTo>
                      <a:lnTo>
                        <a:pt x="3753" y="264"/>
                      </a:lnTo>
                      <a:lnTo>
                        <a:pt x="3755" y="260"/>
                      </a:lnTo>
                      <a:lnTo>
                        <a:pt x="3757" y="257"/>
                      </a:lnTo>
                      <a:lnTo>
                        <a:pt x="3758" y="255"/>
                      </a:lnTo>
                      <a:lnTo>
                        <a:pt x="3760" y="254"/>
                      </a:lnTo>
                      <a:lnTo>
                        <a:pt x="3762" y="253"/>
                      </a:lnTo>
                      <a:lnTo>
                        <a:pt x="3763" y="252"/>
                      </a:lnTo>
                      <a:lnTo>
                        <a:pt x="3765" y="251"/>
                      </a:lnTo>
                      <a:lnTo>
                        <a:pt x="3767" y="249"/>
                      </a:lnTo>
                      <a:lnTo>
                        <a:pt x="3769" y="248"/>
                      </a:lnTo>
                      <a:lnTo>
                        <a:pt x="3770" y="248"/>
                      </a:lnTo>
                      <a:lnTo>
                        <a:pt x="3772" y="249"/>
                      </a:lnTo>
                      <a:lnTo>
                        <a:pt x="3774" y="251"/>
                      </a:lnTo>
                      <a:lnTo>
                        <a:pt x="3775" y="254"/>
                      </a:lnTo>
                      <a:lnTo>
                        <a:pt x="3777" y="259"/>
                      </a:lnTo>
                      <a:lnTo>
                        <a:pt x="3779" y="263"/>
                      </a:lnTo>
                      <a:lnTo>
                        <a:pt x="3780" y="268"/>
                      </a:lnTo>
                      <a:lnTo>
                        <a:pt x="3782" y="272"/>
                      </a:lnTo>
                      <a:lnTo>
                        <a:pt x="3784" y="274"/>
                      </a:lnTo>
                      <a:lnTo>
                        <a:pt x="3785" y="274"/>
                      </a:lnTo>
                      <a:lnTo>
                        <a:pt x="3787" y="273"/>
                      </a:lnTo>
                      <a:lnTo>
                        <a:pt x="3789" y="271"/>
                      </a:lnTo>
                      <a:lnTo>
                        <a:pt x="3791" y="267"/>
                      </a:lnTo>
                      <a:lnTo>
                        <a:pt x="3792" y="265"/>
                      </a:lnTo>
                      <a:lnTo>
                        <a:pt x="3794" y="262"/>
                      </a:lnTo>
                      <a:lnTo>
                        <a:pt x="3796" y="262"/>
                      </a:lnTo>
                      <a:lnTo>
                        <a:pt x="3797" y="262"/>
                      </a:lnTo>
                      <a:lnTo>
                        <a:pt x="3799" y="265"/>
                      </a:lnTo>
                      <a:lnTo>
                        <a:pt x="3801" y="267"/>
                      </a:lnTo>
                      <a:lnTo>
                        <a:pt x="3803" y="268"/>
                      </a:lnTo>
                      <a:lnTo>
                        <a:pt x="3804" y="270"/>
                      </a:lnTo>
                      <a:lnTo>
                        <a:pt x="3806" y="268"/>
                      </a:lnTo>
                      <a:lnTo>
                        <a:pt x="3808" y="266"/>
                      </a:lnTo>
                      <a:lnTo>
                        <a:pt x="3809" y="261"/>
                      </a:lnTo>
                      <a:lnTo>
                        <a:pt x="3811" y="256"/>
                      </a:lnTo>
                      <a:lnTo>
                        <a:pt x="3813" y="250"/>
                      </a:lnTo>
                      <a:lnTo>
                        <a:pt x="3814" y="245"/>
                      </a:lnTo>
                      <a:lnTo>
                        <a:pt x="3816" y="241"/>
                      </a:lnTo>
                      <a:lnTo>
                        <a:pt x="3818" y="240"/>
                      </a:lnTo>
                      <a:lnTo>
                        <a:pt x="3820" y="241"/>
                      </a:lnTo>
                      <a:lnTo>
                        <a:pt x="3821" y="244"/>
                      </a:lnTo>
                      <a:lnTo>
                        <a:pt x="3823" y="249"/>
                      </a:lnTo>
                      <a:lnTo>
                        <a:pt x="3825" y="255"/>
                      </a:lnTo>
                      <a:lnTo>
                        <a:pt x="3826" y="261"/>
                      </a:lnTo>
                      <a:lnTo>
                        <a:pt x="3828" y="267"/>
                      </a:lnTo>
                      <a:lnTo>
                        <a:pt x="3830" y="272"/>
                      </a:lnTo>
                      <a:lnTo>
                        <a:pt x="3832" y="274"/>
                      </a:lnTo>
                      <a:lnTo>
                        <a:pt x="3833" y="276"/>
                      </a:lnTo>
                      <a:lnTo>
                        <a:pt x="3835" y="277"/>
                      </a:lnTo>
                      <a:lnTo>
                        <a:pt x="3837" y="277"/>
                      </a:lnTo>
                      <a:lnTo>
                        <a:pt x="3838" y="277"/>
                      </a:lnTo>
                      <a:lnTo>
                        <a:pt x="3840" y="277"/>
                      </a:lnTo>
                      <a:lnTo>
                        <a:pt x="3842" y="277"/>
                      </a:lnTo>
                      <a:lnTo>
                        <a:pt x="3844" y="278"/>
                      </a:lnTo>
                      <a:lnTo>
                        <a:pt x="3845" y="279"/>
                      </a:lnTo>
                      <a:lnTo>
                        <a:pt x="3847" y="279"/>
                      </a:lnTo>
                      <a:lnTo>
                        <a:pt x="3849" y="280"/>
                      </a:lnTo>
                      <a:lnTo>
                        <a:pt x="3850" y="280"/>
                      </a:lnTo>
                      <a:lnTo>
                        <a:pt x="3852" y="280"/>
                      </a:lnTo>
                      <a:lnTo>
                        <a:pt x="3854" y="279"/>
                      </a:lnTo>
                      <a:lnTo>
                        <a:pt x="3856" y="279"/>
                      </a:lnTo>
                      <a:lnTo>
                        <a:pt x="3857" y="279"/>
                      </a:lnTo>
                      <a:lnTo>
                        <a:pt x="3859" y="279"/>
                      </a:lnTo>
                      <a:lnTo>
                        <a:pt x="3861" y="281"/>
                      </a:lnTo>
                      <a:lnTo>
                        <a:pt x="3862" y="284"/>
                      </a:lnTo>
                      <a:lnTo>
                        <a:pt x="3864" y="287"/>
                      </a:lnTo>
                      <a:lnTo>
                        <a:pt x="3866" y="291"/>
                      </a:lnTo>
                      <a:lnTo>
                        <a:pt x="3868" y="294"/>
                      </a:lnTo>
                      <a:lnTo>
                        <a:pt x="3869" y="296"/>
                      </a:lnTo>
                      <a:lnTo>
                        <a:pt x="3871" y="297"/>
                      </a:lnTo>
                      <a:lnTo>
                        <a:pt x="3873" y="296"/>
                      </a:lnTo>
                      <a:lnTo>
                        <a:pt x="3874" y="293"/>
                      </a:lnTo>
                      <a:lnTo>
                        <a:pt x="3876" y="289"/>
                      </a:lnTo>
                      <a:lnTo>
                        <a:pt x="3878" y="285"/>
                      </a:lnTo>
                      <a:lnTo>
                        <a:pt x="3880" y="282"/>
                      </a:lnTo>
                      <a:lnTo>
                        <a:pt x="3881" y="280"/>
                      </a:lnTo>
                      <a:lnTo>
                        <a:pt x="3883" y="280"/>
                      </a:lnTo>
                      <a:lnTo>
                        <a:pt x="3885" y="282"/>
                      </a:lnTo>
                      <a:lnTo>
                        <a:pt x="3886" y="285"/>
                      </a:lnTo>
                      <a:lnTo>
                        <a:pt x="3888" y="289"/>
                      </a:lnTo>
                      <a:lnTo>
                        <a:pt x="3890" y="292"/>
                      </a:lnTo>
                      <a:lnTo>
                        <a:pt x="3892" y="295"/>
                      </a:lnTo>
                      <a:lnTo>
                        <a:pt x="3893" y="296"/>
                      </a:lnTo>
                      <a:lnTo>
                        <a:pt x="3895" y="295"/>
                      </a:lnTo>
                      <a:lnTo>
                        <a:pt x="3897" y="291"/>
                      </a:lnTo>
                      <a:lnTo>
                        <a:pt x="3898" y="286"/>
                      </a:lnTo>
                      <a:lnTo>
                        <a:pt x="3900" y="281"/>
                      </a:lnTo>
                      <a:lnTo>
                        <a:pt x="3902" y="276"/>
                      </a:lnTo>
                      <a:lnTo>
                        <a:pt x="3904" y="271"/>
                      </a:lnTo>
                      <a:lnTo>
                        <a:pt x="3905" y="268"/>
                      </a:lnTo>
                      <a:lnTo>
                        <a:pt x="3907" y="267"/>
                      </a:lnTo>
                      <a:lnTo>
                        <a:pt x="3909" y="268"/>
                      </a:lnTo>
                      <a:lnTo>
                        <a:pt x="3910" y="269"/>
                      </a:lnTo>
                      <a:lnTo>
                        <a:pt x="3912" y="271"/>
                      </a:lnTo>
                      <a:lnTo>
                        <a:pt x="3914" y="272"/>
                      </a:lnTo>
                      <a:lnTo>
                        <a:pt x="3916" y="272"/>
                      </a:lnTo>
                      <a:lnTo>
                        <a:pt x="3917" y="272"/>
                      </a:lnTo>
                      <a:lnTo>
                        <a:pt x="3919" y="271"/>
                      </a:lnTo>
                      <a:lnTo>
                        <a:pt x="3920" y="269"/>
                      </a:lnTo>
                      <a:lnTo>
                        <a:pt x="3922" y="267"/>
                      </a:lnTo>
                      <a:lnTo>
                        <a:pt x="3924" y="266"/>
                      </a:lnTo>
                      <a:lnTo>
                        <a:pt x="3926" y="265"/>
                      </a:lnTo>
                      <a:lnTo>
                        <a:pt x="3928" y="266"/>
                      </a:lnTo>
                      <a:lnTo>
                        <a:pt x="3929" y="267"/>
                      </a:lnTo>
                      <a:lnTo>
                        <a:pt x="3931" y="268"/>
                      </a:lnTo>
                      <a:lnTo>
                        <a:pt x="3932" y="269"/>
                      </a:lnTo>
                      <a:lnTo>
                        <a:pt x="3934" y="269"/>
                      </a:lnTo>
                      <a:lnTo>
                        <a:pt x="3936" y="269"/>
                      </a:lnTo>
                      <a:lnTo>
                        <a:pt x="3938" y="268"/>
                      </a:lnTo>
                      <a:lnTo>
                        <a:pt x="3940" y="266"/>
                      </a:lnTo>
                      <a:lnTo>
                        <a:pt x="3941" y="265"/>
                      </a:lnTo>
                      <a:lnTo>
                        <a:pt x="3943" y="264"/>
                      </a:lnTo>
                      <a:lnTo>
                        <a:pt x="3944" y="265"/>
                      </a:lnTo>
                      <a:lnTo>
                        <a:pt x="3946" y="267"/>
                      </a:lnTo>
                      <a:lnTo>
                        <a:pt x="3948" y="270"/>
                      </a:lnTo>
                      <a:lnTo>
                        <a:pt x="3950" y="275"/>
                      </a:lnTo>
                      <a:lnTo>
                        <a:pt x="3952" y="280"/>
                      </a:lnTo>
                      <a:lnTo>
                        <a:pt x="3953" y="285"/>
                      </a:lnTo>
                      <a:lnTo>
                        <a:pt x="3955" y="289"/>
                      </a:lnTo>
                      <a:lnTo>
                        <a:pt x="3956" y="291"/>
                      </a:lnTo>
                      <a:lnTo>
                        <a:pt x="3958" y="291"/>
                      </a:lnTo>
                      <a:lnTo>
                        <a:pt x="3960" y="289"/>
                      </a:lnTo>
                      <a:lnTo>
                        <a:pt x="3962" y="286"/>
                      </a:lnTo>
                      <a:lnTo>
                        <a:pt x="3963" y="283"/>
                      </a:lnTo>
                      <a:lnTo>
                        <a:pt x="3965" y="279"/>
                      </a:lnTo>
                      <a:lnTo>
                        <a:pt x="3967" y="277"/>
                      </a:lnTo>
                      <a:lnTo>
                        <a:pt x="3968" y="276"/>
                      </a:lnTo>
                      <a:lnTo>
                        <a:pt x="3970" y="278"/>
                      </a:lnTo>
                      <a:lnTo>
                        <a:pt x="3972" y="281"/>
                      </a:lnTo>
                      <a:lnTo>
                        <a:pt x="3974" y="285"/>
                      </a:lnTo>
                      <a:lnTo>
                        <a:pt x="3975" y="290"/>
                      </a:lnTo>
                      <a:lnTo>
                        <a:pt x="3977" y="294"/>
                      </a:lnTo>
                      <a:lnTo>
                        <a:pt x="3979" y="297"/>
                      </a:lnTo>
                      <a:lnTo>
                        <a:pt x="3980" y="297"/>
                      </a:lnTo>
                      <a:lnTo>
                        <a:pt x="3982" y="296"/>
                      </a:lnTo>
                      <a:lnTo>
                        <a:pt x="3984" y="293"/>
                      </a:lnTo>
                      <a:lnTo>
                        <a:pt x="3986" y="290"/>
                      </a:lnTo>
                      <a:lnTo>
                        <a:pt x="3987" y="286"/>
                      </a:lnTo>
                      <a:lnTo>
                        <a:pt x="3989" y="282"/>
                      </a:lnTo>
                      <a:lnTo>
                        <a:pt x="3991" y="279"/>
                      </a:lnTo>
                      <a:lnTo>
                        <a:pt x="3992" y="278"/>
                      </a:lnTo>
                      <a:lnTo>
                        <a:pt x="3994" y="277"/>
                      </a:lnTo>
                      <a:lnTo>
                        <a:pt x="3996" y="277"/>
                      </a:lnTo>
                      <a:lnTo>
                        <a:pt x="3998" y="277"/>
                      </a:lnTo>
                      <a:lnTo>
                        <a:pt x="3999" y="276"/>
                      </a:lnTo>
                      <a:lnTo>
                        <a:pt x="4001" y="275"/>
                      </a:lnTo>
                      <a:lnTo>
                        <a:pt x="4003" y="273"/>
                      </a:lnTo>
                      <a:lnTo>
                        <a:pt x="4004" y="271"/>
                      </a:lnTo>
                      <a:lnTo>
                        <a:pt x="4006" y="270"/>
                      </a:lnTo>
                      <a:lnTo>
                        <a:pt x="4008" y="270"/>
                      </a:lnTo>
                      <a:lnTo>
                        <a:pt x="4010" y="271"/>
                      </a:lnTo>
                      <a:lnTo>
                        <a:pt x="4011" y="274"/>
                      </a:lnTo>
                      <a:lnTo>
                        <a:pt x="4013" y="278"/>
                      </a:lnTo>
                      <a:lnTo>
                        <a:pt x="4015" y="281"/>
                      </a:lnTo>
                      <a:lnTo>
                        <a:pt x="4016" y="284"/>
                      </a:lnTo>
                      <a:lnTo>
                        <a:pt x="4018" y="285"/>
                      </a:lnTo>
                      <a:lnTo>
                        <a:pt x="4020" y="283"/>
                      </a:lnTo>
                      <a:lnTo>
                        <a:pt x="4021" y="280"/>
                      </a:lnTo>
                      <a:lnTo>
                        <a:pt x="4023" y="275"/>
                      </a:lnTo>
                      <a:lnTo>
                        <a:pt x="4025" y="270"/>
                      </a:lnTo>
                      <a:lnTo>
                        <a:pt x="4027" y="266"/>
                      </a:lnTo>
                      <a:lnTo>
                        <a:pt x="4028" y="265"/>
                      </a:lnTo>
                      <a:lnTo>
                        <a:pt x="4030" y="267"/>
                      </a:lnTo>
                      <a:lnTo>
                        <a:pt x="4032" y="272"/>
                      </a:lnTo>
                      <a:lnTo>
                        <a:pt x="4033" y="280"/>
                      </a:lnTo>
                      <a:lnTo>
                        <a:pt x="4035" y="289"/>
                      </a:lnTo>
                      <a:lnTo>
                        <a:pt x="4037" y="295"/>
                      </a:lnTo>
                      <a:lnTo>
                        <a:pt x="4039" y="298"/>
                      </a:lnTo>
                      <a:lnTo>
                        <a:pt x="4040" y="296"/>
                      </a:lnTo>
                      <a:lnTo>
                        <a:pt x="4042" y="288"/>
                      </a:lnTo>
                      <a:lnTo>
                        <a:pt x="4044" y="273"/>
                      </a:lnTo>
                      <a:lnTo>
                        <a:pt x="4045" y="253"/>
                      </a:lnTo>
                      <a:lnTo>
                        <a:pt x="4047" y="231"/>
                      </a:lnTo>
                      <a:lnTo>
                        <a:pt x="4049" y="208"/>
                      </a:lnTo>
                      <a:lnTo>
                        <a:pt x="4051" y="187"/>
                      </a:lnTo>
                      <a:lnTo>
                        <a:pt x="4052" y="170"/>
                      </a:lnTo>
                      <a:lnTo>
                        <a:pt x="4054" y="158"/>
                      </a:lnTo>
                      <a:lnTo>
                        <a:pt x="4056" y="152"/>
                      </a:lnTo>
                      <a:lnTo>
                        <a:pt x="4057" y="150"/>
                      </a:lnTo>
                      <a:lnTo>
                        <a:pt x="4059" y="152"/>
                      </a:lnTo>
                      <a:lnTo>
                        <a:pt x="4061" y="155"/>
                      </a:lnTo>
                      <a:lnTo>
                        <a:pt x="4063" y="157"/>
                      </a:lnTo>
                      <a:lnTo>
                        <a:pt x="4064" y="158"/>
                      </a:lnTo>
                      <a:lnTo>
                        <a:pt x="4066" y="156"/>
                      </a:lnTo>
                      <a:lnTo>
                        <a:pt x="4067" y="152"/>
                      </a:lnTo>
                      <a:lnTo>
                        <a:pt x="4069" y="147"/>
                      </a:lnTo>
                      <a:lnTo>
                        <a:pt x="4071" y="141"/>
                      </a:lnTo>
                      <a:lnTo>
                        <a:pt x="4073" y="136"/>
                      </a:lnTo>
                      <a:lnTo>
                        <a:pt x="4075" y="133"/>
                      </a:lnTo>
                      <a:lnTo>
                        <a:pt x="4076" y="132"/>
                      </a:lnTo>
                      <a:lnTo>
                        <a:pt x="4078" y="134"/>
                      </a:lnTo>
                      <a:lnTo>
                        <a:pt x="4079" y="138"/>
                      </a:lnTo>
                      <a:lnTo>
                        <a:pt x="4081" y="143"/>
                      </a:lnTo>
                      <a:lnTo>
                        <a:pt x="4083" y="148"/>
                      </a:lnTo>
                      <a:lnTo>
                        <a:pt x="4085" y="152"/>
                      </a:lnTo>
                      <a:lnTo>
                        <a:pt x="4086" y="153"/>
                      </a:lnTo>
                      <a:lnTo>
                        <a:pt x="4088" y="153"/>
                      </a:lnTo>
                      <a:lnTo>
                        <a:pt x="4090" y="150"/>
                      </a:lnTo>
                      <a:lnTo>
                        <a:pt x="4091" y="145"/>
                      </a:lnTo>
                      <a:lnTo>
                        <a:pt x="4093" y="139"/>
                      </a:lnTo>
                      <a:lnTo>
                        <a:pt x="4095" y="133"/>
                      </a:lnTo>
                      <a:lnTo>
                        <a:pt x="4097" y="128"/>
                      </a:lnTo>
                      <a:lnTo>
                        <a:pt x="4098" y="124"/>
                      </a:lnTo>
                      <a:lnTo>
                        <a:pt x="4100" y="122"/>
                      </a:lnTo>
                      <a:lnTo>
                        <a:pt x="4102" y="122"/>
                      </a:lnTo>
                      <a:lnTo>
                        <a:pt x="4103" y="124"/>
                      </a:lnTo>
                      <a:lnTo>
                        <a:pt x="4105" y="126"/>
                      </a:lnTo>
                      <a:lnTo>
                        <a:pt x="4107" y="128"/>
                      </a:lnTo>
                      <a:lnTo>
                        <a:pt x="4109" y="130"/>
                      </a:lnTo>
                      <a:lnTo>
                        <a:pt x="4110" y="131"/>
                      </a:lnTo>
                      <a:lnTo>
                        <a:pt x="4112" y="131"/>
                      </a:lnTo>
                      <a:lnTo>
                        <a:pt x="4114" y="131"/>
                      </a:lnTo>
                      <a:lnTo>
                        <a:pt x="4115" y="130"/>
                      </a:lnTo>
                      <a:lnTo>
                        <a:pt x="4117" y="128"/>
                      </a:lnTo>
                      <a:lnTo>
                        <a:pt x="4119" y="128"/>
                      </a:lnTo>
                      <a:lnTo>
                        <a:pt x="4121" y="129"/>
                      </a:lnTo>
                      <a:lnTo>
                        <a:pt x="4122" y="131"/>
                      </a:lnTo>
                      <a:lnTo>
                        <a:pt x="4124" y="135"/>
                      </a:lnTo>
                      <a:lnTo>
                        <a:pt x="4126" y="139"/>
                      </a:lnTo>
                      <a:lnTo>
                        <a:pt x="4127" y="144"/>
                      </a:lnTo>
                      <a:lnTo>
                        <a:pt x="4129" y="149"/>
                      </a:lnTo>
                      <a:lnTo>
                        <a:pt x="4131" y="153"/>
                      </a:lnTo>
                      <a:lnTo>
                        <a:pt x="4133" y="155"/>
                      </a:lnTo>
                      <a:lnTo>
                        <a:pt x="4134" y="156"/>
                      </a:lnTo>
                      <a:lnTo>
                        <a:pt x="4136" y="155"/>
                      </a:lnTo>
                      <a:lnTo>
                        <a:pt x="4138" y="153"/>
                      </a:lnTo>
                      <a:lnTo>
                        <a:pt x="4139" y="151"/>
                      </a:lnTo>
                      <a:lnTo>
                        <a:pt x="4141" y="149"/>
                      </a:lnTo>
                      <a:lnTo>
                        <a:pt x="4143" y="148"/>
                      </a:lnTo>
                      <a:lnTo>
                        <a:pt x="4145" y="147"/>
                      </a:lnTo>
                      <a:lnTo>
                        <a:pt x="4146" y="147"/>
                      </a:lnTo>
                      <a:lnTo>
                        <a:pt x="4148" y="147"/>
                      </a:lnTo>
                      <a:lnTo>
                        <a:pt x="4150" y="147"/>
                      </a:lnTo>
                      <a:lnTo>
                        <a:pt x="4151" y="147"/>
                      </a:lnTo>
                      <a:lnTo>
                        <a:pt x="4153" y="145"/>
                      </a:lnTo>
                      <a:lnTo>
                        <a:pt x="4155" y="143"/>
                      </a:lnTo>
                      <a:lnTo>
                        <a:pt x="4157" y="139"/>
                      </a:lnTo>
                      <a:lnTo>
                        <a:pt x="4158" y="135"/>
                      </a:lnTo>
                      <a:lnTo>
                        <a:pt x="4160" y="132"/>
                      </a:lnTo>
                      <a:lnTo>
                        <a:pt x="4162" y="129"/>
                      </a:lnTo>
                      <a:lnTo>
                        <a:pt x="4163" y="128"/>
                      </a:lnTo>
                      <a:lnTo>
                        <a:pt x="4165" y="128"/>
                      </a:lnTo>
                      <a:lnTo>
                        <a:pt x="4167" y="129"/>
                      </a:lnTo>
                      <a:lnTo>
                        <a:pt x="4169" y="133"/>
                      </a:lnTo>
                      <a:lnTo>
                        <a:pt x="4170" y="136"/>
                      </a:lnTo>
                      <a:lnTo>
                        <a:pt x="4172" y="141"/>
                      </a:lnTo>
                      <a:lnTo>
                        <a:pt x="4174" y="144"/>
                      </a:lnTo>
                      <a:lnTo>
                        <a:pt x="4175" y="147"/>
                      </a:lnTo>
                      <a:lnTo>
                        <a:pt x="4177" y="149"/>
                      </a:lnTo>
                      <a:lnTo>
                        <a:pt x="4179" y="150"/>
                      </a:lnTo>
                      <a:lnTo>
                        <a:pt x="4181" y="149"/>
                      </a:lnTo>
                      <a:lnTo>
                        <a:pt x="4182" y="149"/>
                      </a:lnTo>
                      <a:lnTo>
                        <a:pt x="4184" y="148"/>
                      </a:lnTo>
                      <a:lnTo>
                        <a:pt x="4186" y="148"/>
                      </a:lnTo>
                      <a:lnTo>
                        <a:pt x="4187" y="149"/>
                      </a:lnTo>
                      <a:lnTo>
                        <a:pt x="4189" y="150"/>
                      </a:lnTo>
                      <a:lnTo>
                        <a:pt x="4191" y="151"/>
                      </a:lnTo>
                      <a:lnTo>
                        <a:pt x="4193" y="153"/>
                      </a:lnTo>
                      <a:lnTo>
                        <a:pt x="4194" y="154"/>
                      </a:lnTo>
                      <a:lnTo>
                        <a:pt x="4196" y="154"/>
                      </a:lnTo>
                      <a:lnTo>
                        <a:pt x="4198" y="153"/>
                      </a:lnTo>
                      <a:lnTo>
                        <a:pt x="4199" y="152"/>
                      </a:lnTo>
                      <a:lnTo>
                        <a:pt x="4201" y="150"/>
                      </a:lnTo>
                      <a:lnTo>
                        <a:pt x="4203" y="148"/>
                      </a:lnTo>
                      <a:lnTo>
                        <a:pt x="4205" y="147"/>
                      </a:lnTo>
                      <a:lnTo>
                        <a:pt x="4206" y="145"/>
                      </a:lnTo>
                      <a:lnTo>
                        <a:pt x="4208" y="144"/>
                      </a:lnTo>
                      <a:lnTo>
                        <a:pt x="4210" y="144"/>
                      </a:lnTo>
                      <a:lnTo>
                        <a:pt x="4211" y="144"/>
                      </a:lnTo>
                      <a:lnTo>
                        <a:pt x="4213" y="145"/>
                      </a:lnTo>
                      <a:lnTo>
                        <a:pt x="4215" y="145"/>
                      </a:lnTo>
                      <a:lnTo>
                        <a:pt x="4217" y="144"/>
                      </a:lnTo>
                      <a:lnTo>
                        <a:pt x="4218" y="143"/>
                      </a:lnTo>
                      <a:lnTo>
                        <a:pt x="4220" y="141"/>
                      </a:lnTo>
                      <a:lnTo>
                        <a:pt x="4221" y="139"/>
                      </a:lnTo>
                      <a:lnTo>
                        <a:pt x="4223" y="137"/>
                      </a:lnTo>
                      <a:lnTo>
                        <a:pt x="4225" y="135"/>
                      </a:lnTo>
                      <a:lnTo>
                        <a:pt x="4227" y="134"/>
                      </a:lnTo>
                      <a:lnTo>
                        <a:pt x="4228" y="134"/>
                      </a:lnTo>
                      <a:lnTo>
                        <a:pt x="4230" y="135"/>
                      </a:lnTo>
                      <a:lnTo>
                        <a:pt x="4232" y="136"/>
                      </a:lnTo>
                      <a:lnTo>
                        <a:pt x="4233" y="137"/>
                      </a:lnTo>
                      <a:lnTo>
                        <a:pt x="4235" y="138"/>
                      </a:lnTo>
                      <a:lnTo>
                        <a:pt x="4237" y="138"/>
                      </a:lnTo>
                      <a:lnTo>
                        <a:pt x="4239" y="137"/>
                      </a:lnTo>
                      <a:lnTo>
                        <a:pt x="4240" y="136"/>
                      </a:lnTo>
                      <a:lnTo>
                        <a:pt x="4242" y="135"/>
                      </a:lnTo>
                      <a:lnTo>
                        <a:pt x="4244" y="133"/>
                      </a:lnTo>
                      <a:lnTo>
                        <a:pt x="4245" y="130"/>
                      </a:lnTo>
                      <a:lnTo>
                        <a:pt x="4247" y="128"/>
                      </a:lnTo>
                      <a:lnTo>
                        <a:pt x="4249" y="127"/>
                      </a:lnTo>
                      <a:lnTo>
                        <a:pt x="4251" y="125"/>
                      </a:lnTo>
                      <a:lnTo>
                        <a:pt x="4252" y="124"/>
                      </a:lnTo>
                      <a:lnTo>
                        <a:pt x="4254" y="122"/>
                      </a:lnTo>
                      <a:lnTo>
                        <a:pt x="4256" y="120"/>
                      </a:lnTo>
                      <a:lnTo>
                        <a:pt x="4257" y="118"/>
                      </a:lnTo>
                      <a:lnTo>
                        <a:pt x="4259" y="116"/>
                      </a:lnTo>
                      <a:lnTo>
                        <a:pt x="4261" y="114"/>
                      </a:lnTo>
                      <a:lnTo>
                        <a:pt x="4263" y="112"/>
                      </a:lnTo>
                      <a:lnTo>
                        <a:pt x="4264" y="110"/>
                      </a:lnTo>
                      <a:lnTo>
                        <a:pt x="4266" y="110"/>
                      </a:lnTo>
                      <a:lnTo>
                        <a:pt x="4268" y="110"/>
                      </a:lnTo>
                      <a:lnTo>
                        <a:pt x="4269" y="111"/>
                      </a:lnTo>
                      <a:lnTo>
                        <a:pt x="4271" y="113"/>
                      </a:lnTo>
                      <a:lnTo>
                        <a:pt x="4273" y="116"/>
                      </a:lnTo>
                      <a:lnTo>
                        <a:pt x="4274" y="119"/>
                      </a:lnTo>
                      <a:lnTo>
                        <a:pt x="4275" y="119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6" name="Freeform 122">
                  <a:extLst>
                    <a:ext uri="{FF2B5EF4-FFF2-40B4-BE49-F238E27FC236}">
                      <a16:creationId xmlns:a16="http://schemas.microsoft.com/office/drawing/2014/main" id="{E43918AD-4AF9-421F-85B1-8B12EFB849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3149599"/>
                  <a:ext cx="2484000" cy="485775"/>
                </a:xfrm>
                <a:custGeom>
                  <a:avLst/>
                  <a:gdLst>
                    <a:gd name="T0" fmla="*/ 67 w 4275"/>
                    <a:gd name="T1" fmla="*/ 166 h 306"/>
                    <a:gd name="T2" fmla="*/ 135 w 4275"/>
                    <a:gd name="T3" fmla="*/ 215 h 306"/>
                    <a:gd name="T4" fmla="*/ 203 w 4275"/>
                    <a:gd name="T5" fmla="*/ 238 h 306"/>
                    <a:gd name="T6" fmla="*/ 272 w 4275"/>
                    <a:gd name="T7" fmla="*/ 257 h 306"/>
                    <a:gd name="T8" fmla="*/ 340 w 4275"/>
                    <a:gd name="T9" fmla="*/ 245 h 306"/>
                    <a:gd name="T10" fmla="*/ 408 w 4275"/>
                    <a:gd name="T11" fmla="*/ 232 h 306"/>
                    <a:gd name="T12" fmla="*/ 477 w 4275"/>
                    <a:gd name="T13" fmla="*/ 206 h 306"/>
                    <a:gd name="T14" fmla="*/ 545 w 4275"/>
                    <a:gd name="T15" fmla="*/ 229 h 306"/>
                    <a:gd name="T16" fmla="*/ 614 w 4275"/>
                    <a:gd name="T17" fmla="*/ 221 h 306"/>
                    <a:gd name="T18" fmla="*/ 682 w 4275"/>
                    <a:gd name="T19" fmla="*/ 210 h 306"/>
                    <a:gd name="T20" fmla="*/ 750 w 4275"/>
                    <a:gd name="T21" fmla="*/ 202 h 306"/>
                    <a:gd name="T22" fmla="*/ 819 w 4275"/>
                    <a:gd name="T23" fmla="*/ 181 h 306"/>
                    <a:gd name="T24" fmla="*/ 887 w 4275"/>
                    <a:gd name="T25" fmla="*/ 166 h 306"/>
                    <a:gd name="T26" fmla="*/ 956 w 4275"/>
                    <a:gd name="T27" fmla="*/ 166 h 306"/>
                    <a:gd name="T28" fmla="*/ 1024 w 4275"/>
                    <a:gd name="T29" fmla="*/ 29 h 306"/>
                    <a:gd name="T30" fmla="*/ 1092 w 4275"/>
                    <a:gd name="T31" fmla="*/ 41 h 306"/>
                    <a:gd name="T32" fmla="*/ 1161 w 4275"/>
                    <a:gd name="T33" fmla="*/ 50 h 306"/>
                    <a:gd name="T34" fmla="*/ 1229 w 4275"/>
                    <a:gd name="T35" fmla="*/ 50 h 306"/>
                    <a:gd name="T36" fmla="*/ 1298 w 4275"/>
                    <a:gd name="T37" fmla="*/ 67 h 306"/>
                    <a:gd name="T38" fmla="*/ 1366 w 4275"/>
                    <a:gd name="T39" fmla="*/ 58 h 306"/>
                    <a:gd name="T40" fmla="*/ 1435 w 4275"/>
                    <a:gd name="T41" fmla="*/ 131 h 306"/>
                    <a:gd name="T42" fmla="*/ 1503 w 4275"/>
                    <a:gd name="T43" fmla="*/ 107 h 306"/>
                    <a:gd name="T44" fmla="*/ 1571 w 4275"/>
                    <a:gd name="T45" fmla="*/ 125 h 306"/>
                    <a:gd name="T46" fmla="*/ 1640 w 4275"/>
                    <a:gd name="T47" fmla="*/ 126 h 306"/>
                    <a:gd name="T48" fmla="*/ 1708 w 4275"/>
                    <a:gd name="T49" fmla="*/ 122 h 306"/>
                    <a:gd name="T50" fmla="*/ 1776 w 4275"/>
                    <a:gd name="T51" fmla="*/ 124 h 306"/>
                    <a:gd name="T52" fmla="*/ 1845 w 4275"/>
                    <a:gd name="T53" fmla="*/ 122 h 306"/>
                    <a:gd name="T54" fmla="*/ 1913 w 4275"/>
                    <a:gd name="T55" fmla="*/ 148 h 306"/>
                    <a:gd name="T56" fmla="*/ 1982 w 4275"/>
                    <a:gd name="T57" fmla="*/ 169 h 306"/>
                    <a:gd name="T58" fmla="*/ 2050 w 4275"/>
                    <a:gd name="T59" fmla="*/ 232 h 306"/>
                    <a:gd name="T60" fmla="*/ 2118 w 4275"/>
                    <a:gd name="T61" fmla="*/ 169 h 306"/>
                    <a:gd name="T62" fmla="*/ 2187 w 4275"/>
                    <a:gd name="T63" fmla="*/ 171 h 306"/>
                    <a:gd name="T64" fmla="*/ 2255 w 4275"/>
                    <a:gd name="T65" fmla="*/ 174 h 306"/>
                    <a:gd name="T66" fmla="*/ 2323 w 4275"/>
                    <a:gd name="T67" fmla="*/ 210 h 306"/>
                    <a:gd name="T68" fmla="*/ 2392 w 4275"/>
                    <a:gd name="T69" fmla="*/ 181 h 306"/>
                    <a:gd name="T70" fmla="*/ 2460 w 4275"/>
                    <a:gd name="T71" fmla="*/ 202 h 306"/>
                    <a:gd name="T72" fmla="*/ 2529 w 4275"/>
                    <a:gd name="T73" fmla="*/ 163 h 306"/>
                    <a:gd name="T74" fmla="*/ 2597 w 4275"/>
                    <a:gd name="T75" fmla="*/ 184 h 306"/>
                    <a:gd name="T76" fmla="*/ 2665 w 4275"/>
                    <a:gd name="T77" fmla="*/ 210 h 306"/>
                    <a:gd name="T78" fmla="*/ 2734 w 4275"/>
                    <a:gd name="T79" fmla="*/ 207 h 306"/>
                    <a:gd name="T80" fmla="*/ 2802 w 4275"/>
                    <a:gd name="T81" fmla="*/ 241 h 306"/>
                    <a:gd name="T82" fmla="*/ 2871 w 4275"/>
                    <a:gd name="T83" fmla="*/ 266 h 306"/>
                    <a:gd name="T84" fmla="*/ 2939 w 4275"/>
                    <a:gd name="T85" fmla="*/ 268 h 306"/>
                    <a:gd name="T86" fmla="*/ 3008 w 4275"/>
                    <a:gd name="T87" fmla="*/ 256 h 306"/>
                    <a:gd name="T88" fmla="*/ 3076 w 4275"/>
                    <a:gd name="T89" fmla="*/ 247 h 306"/>
                    <a:gd name="T90" fmla="*/ 3144 w 4275"/>
                    <a:gd name="T91" fmla="*/ 265 h 306"/>
                    <a:gd name="T92" fmla="*/ 3213 w 4275"/>
                    <a:gd name="T93" fmla="*/ 250 h 306"/>
                    <a:gd name="T94" fmla="*/ 3281 w 4275"/>
                    <a:gd name="T95" fmla="*/ 272 h 306"/>
                    <a:gd name="T96" fmla="*/ 3349 w 4275"/>
                    <a:gd name="T97" fmla="*/ 284 h 306"/>
                    <a:gd name="T98" fmla="*/ 3418 w 4275"/>
                    <a:gd name="T99" fmla="*/ 300 h 306"/>
                    <a:gd name="T100" fmla="*/ 3486 w 4275"/>
                    <a:gd name="T101" fmla="*/ 282 h 306"/>
                    <a:gd name="T102" fmla="*/ 3555 w 4275"/>
                    <a:gd name="T103" fmla="*/ 245 h 306"/>
                    <a:gd name="T104" fmla="*/ 3623 w 4275"/>
                    <a:gd name="T105" fmla="*/ 241 h 306"/>
                    <a:gd name="T106" fmla="*/ 3691 w 4275"/>
                    <a:gd name="T107" fmla="*/ 276 h 306"/>
                    <a:gd name="T108" fmla="*/ 3760 w 4275"/>
                    <a:gd name="T109" fmla="*/ 255 h 306"/>
                    <a:gd name="T110" fmla="*/ 3828 w 4275"/>
                    <a:gd name="T111" fmla="*/ 270 h 306"/>
                    <a:gd name="T112" fmla="*/ 3897 w 4275"/>
                    <a:gd name="T113" fmla="*/ 293 h 306"/>
                    <a:gd name="T114" fmla="*/ 3965 w 4275"/>
                    <a:gd name="T115" fmla="*/ 285 h 306"/>
                    <a:gd name="T116" fmla="*/ 4033 w 4275"/>
                    <a:gd name="T117" fmla="*/ 286 h 306"/>
                    <a:gd name="T118" fmla="*/ 4102 w 4275"/>
                    <a:gd name="T119" fmla="*/ 139 h 306"/>
                    <a:gd name="T120" fmla="*/ 4170 w 4275"/>
                    <a:gd name="T121" fmla="*/ 145 h 306"/>
                    <a:gd name="T122" fmla="*/ 4239 w 4275"/>
                    <a:gd name="T123" fmla="*/ 144 h 3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306">
                      <a:moveTo>
                        <a:pt x="0" y="171"/>
                      </a:moveTo>
                      <a:lnTo>
                        <a:pt x="1" y="170"/>
                      </a:lnTo>
                      <a:lnTo>
                        <a:pt x="3" y="168"/>
                      </a:lnTo>
                      <a:lnTo>
                        <a:pt x="5" y="166"/>
                      </a:lnTo>
                      <a:lnTo>
                        <a:pt x="7" y="164"/>
                      </a:lnTo>
                      <a:lnTo>
                        <a:pt x="8" y="161"/>
                      </a:lnTo>
                      <a:lnTo>
                        <a:pt x="10" y="159"/>
                      </a:lnTo>
                      <a:lnTo>
                        <a:pt x="12" y="156"/>
                      </a:lnTo>
                      <a:lnTo>
                        <a:pt x="13" y="153"/>
                      </a:lnTo>
                      <a:lnTo>
                        <a:pt x="15" y="150"/>
                      </a:lnTo>
                      <a:lnTo>
                        <a:pt x="17" y="146"/>
                      </a:lnTo>
                      <a:lnTo>
                        <a:pt x="19" y="142"/>
                      </a:lnTo>
                      <a:lnTo>
                        <a:pt x="20" y="137"/>
                      </a:lnTo>
                      <a:lnTo>
                        <a:pt x="22" y="134"/>
                      </a:lnTo>
                      <a:lnTo>
                        <a:pt x="24" y="132"/>
                      </a:lnTo>
                      <a:lnTo>
                        <a:pt x="25" y="132"/>
                      </a:lnTo>
                      <a:lnTo>
                        <a:pt x="27" y="135"/>
                      </a:lnTo>
                      <a:lnTo>
                        <a:pt x="29" y="139"/>
                      </a:lnTo>
                      <a:lnTo>
                        <a:pt x="31" y="145"/>
                      </a:lnTo>
                      <a:lnTo>
                        <a:pt x="32" y="151"/>
                      </a:lnTo>
                      <a:lnTo>
                        <a:pt x="34" y="157"/>
                      </a:lnTo>
                      <a:lnTo>
                        <a:pt x="36" y="162"/>
                      </a:lnTo>
                      <a:lnTo>
                        <a:pt x="37" y="165"/>
                      </a:lnTo>
                      <a:lnTo>
                        <a:pt x="39" y="165"/>
                      </a:lnTo>
                      <a:lnTo>
                        <a:pt x="41" y="164"/>
                      </a:lnTo>
                      <a:lnTo>
                        <a:pt x="43" y="161"/>
                      </a:lnTo>
                      <a:lnTo>
                        <a:pt x="44" y="157"/>
                      </a:lnTo>
                      <a:lnTo>
                        <a:pt x="46" y="153"/>
                      </a:lnTo>
                      <a:lnTo>
                        <a:pt x="48" y="150"/>
                      </a:lnTo>
                      <a:lnTo>
                        <a:pt x="49" y="149"/>
                      </a:lnTo>
                      <a:lnTo>
                        <a:pt x="51" y="149"/>
                      </a:lnTo>
                      <a:lnTo>
                        <a:pt x="53" y="151"/>
                      </a:lnTo>
                      <a:lnTo>
                        <a:pt x="55" y="153"/>
                      </a:lnTo>
                      <a:lnTo>
                        <a:pt x="56" y="156"/>
                      </a:lnTo>
                      <a:lnTo>
                        <a:pt x="58" y="158"/>
                      </a:lnTo>
                      <a:lnTo>
                        <a:pt x="60" y="161"/>
                      </a:lnTo>
                      <a:lnTo>
                        <a:pt x="61" y="163"/>
                      </a:lnTo>
                      <a:lnTo>
                        <a:pt x="63" y="164"/>
                      </a:lnTo>
                      <a:lnTo>
                        <a:pt x="65" y="165"/>
                      </a:lnTo>
                      <a:lnTo>
                        <a:pt x="67" y="166"/>
                      </a:lnTo>
                      <a:lnTo>
                        <a:pt x="68" y="167"/>
                      </a:lnTo>
                      <a:lnTo>
                        <a:pt x="70" y="169"/>
                      </a:lnTo>
                      <a:lnTo>
                        <a:pt x="72" y="170"/>
                      </a:lnTo>
                      <a:lnTo>
                        <a:pt x="73" y="170"/>
                      </a:lnTo>
                      <a:lnTo>
                        <a:pt x="75" y="171"/>
                      </a:lnTo>
                      <a:lnTo>
                        <a:pt x="77" y="171"/>
                      </a:lnTo>
                      <a:lnTo>
                        <a:pt x="79" y="170"/>
                      </a:lnTo>
                      <a:lnTo>
                        <a:pt x="80" y="169"/>
                      </a:lnTo>
                      <a:lnTo>
                        <a:pt x="82" y="168"/>
                      </a:lnTo>
                      <a:lnTo>
                        <a:pt x="84" y="168"/>
                      </a:lnTo>
                      <a:lnTo>
                        <a:pt x="85" y="168"/>
                      </a:lnTo>
                      <a:lnTo>
                        <a:pt x="87" y="169"/>
                      </a:lnTo>
                      <a:lnTo>
                        <a:pt x="89" y="171"/>
                      </a:lnTo>
                      <a:lnTo>
                        <a:pt x="91" y="173"/>
                      </a:lnTo>
                      <a:lnTo>
                        <a:pt x="92" y="175"/>
                      </a:lnTo>
                      <a:lnTo>
                        <a:pt x="94" y="177"/>
                      </a:lnTo>
                      <a:lnTo>
                        <a:pt x="96" y="178"/>
                      </a:lnTo>
                      <a:lnTo>
                        <a:pt x="97" y="179"/>
                      </a:lnTo>
                      <a:lnTo>
                        <a:pt x="99" y="178"/>
                      </a:lnTo>
                      <a:lnTo>
                        <a:pt x="101" y="178"/>
                      </a:lnTo>
                      <a:lnTo>
                        <a:pt x="103" y="177"/>
                      </a:lnTo>
                      <a:lnTo>
                        <a:pt x="104" y="177"/>
                      </a:lnTo>
                      <a:lnTo>
                        <a:pt x="106" y="178"/>
                      </a:lnTo>
                      <a:lnTo>
                        <a:pt x="107" y="179"/>
                      </a:lnTo>
                      <a:lnTo>
                        <a:pt x="109" y="182"/>
                      </a:lnTo>
                      <a:lnTo>
                        <a:pt x="111" y="184"/>
                      </a:lnTo>
                      <a:lnTo>
                        <a:pt x="113" y="187"/>
                      </a:lnTo>
                      <a:lnTo>
                        <a:pt x="114" y="188"/>
                      </a:lnTo>
                      <a:lnTo>
                        <a:pt x="116" y="189"/>
                      </a:lnTo>
                      <a:lnTo>
                        <a:pt x="118" y="188"/>
                      </a:lnTo>
                      <a:lnTo>
                        <a:pt x="119" y="186"/>
                      </a:lnTo>
                      <a:lnTo>
                        <a:pt x="121" y="184"/>
                      </a:lnTo>
                      <a:lnTo>
                        <a:pt x="123" y="182"/>
                      </a:lnTo>
                      <a:lnTo>
                        <a:pt x="125" y="181"/>
                      </a:lnTo>
                      <a:lnTo>
                        <a:pt x="126" y="182"/>
                      </a:lnTo>
                      <a:lnTo>
                        <a:pt x="128" y="186"/>
                      </a:lnTo>
                      <a:lnTo>
                        <a:pt x="130" y="191"/>
                      </a:lnTo>
                      <a:lnTo>
                        <a:pt x="131" y="198"/>
                      </a:lnTo>
                      <a:lnTo>
                        <a:pt x="133" y="207"/>
                      </a:lnTo>
                      <a:lnTo>
                        <a:pt x="135" y="215"/>
                      </a:lnTo>
                      <a:lnTo>
                        <a:pt x="137" y="222"/>
                      </a:lnTo>
                      <a:lnTo>
                        <a:pt x="138" y="226"/>
                      </a:lnTo>
                      <a:lnTo>
                        <a:pt x="140" y="229"/>
                      </a:lnTo>
                      <a:lnTo>
                        <a:pt x="142" y="229"/>
                      </a:lnTo>
                      <a:lnTo>
                        <a:pt x="143" y="226"/>
                      </a:lnTo>
                      <a:lnTo>
                        <a:pt x="145" y="222"/>
                      </a:lnTo>
                      <a:lnTo>
                        <a:pt x="147" y="217"/>
                      </a:lnTo>
                      <a:lnTo>
                        <a:pt x="149" y="213"/>
                      </a:lnTo>
                      <a:lnTo>
                        <a:pt x="150" y="210"/>
                      </a:lnTo>
                      <a:lnTo>
                        <a:pt x="152" y="210"/>
                      </a:lnTo>
                      <a:lnTo>
                        <a:pt x="154" y="212"/>
                      </a:lnTo>
                      <a:lnTo>
                        <a:pt x="155" y="216"/>
                      </a:lnTo>
                      <a:lnTo>
                        <a:pt x="157" y="222"/>
                      </a:lnTo>
                      <a:lnTo>
                        <a:pt x="159" y="230"/>
                      </a:lnTo>
                      <a:lnTo>
                        <a:pt x="160" y="237"/>
                      </a:lnTo>
                      <a:lnTo>
                        <a:pt x="162" y="243"/>
                      </a:lnTo>
                      <a:lnTo>
                        <a:pt x="164" y="248"/>
                      </a:lnTo>
                      <a:lnTo>
                        <a:pt x="166" y="251"/>
                      </a:lnTo>
                      <a:lnTo>
                        <a:pt x="167" y="251"/>
                      </a:lnTo>
                      <a:lnTo>
                        <a:pt x="169" y="249"/>
                      </a:lnTo>
                      <a:lnTo>
                        <a:pt x="171" y="245"/>
                      </a:lnTo>
                      <a:lnTo>
                        <a:pt x="172" y="240"/>
                      </a:lnTo>
                      <a:lnTo>
                        <a:pt x="174" y="234"/>
                      </a:lnTo>
                      <a:lnTo>
                        <a:pt x="176" y="227"/>
                      </a:lnTo>
                      <a:lnTo>
                        <a:pt x="178" y="222"/>
                      </a:lnTo>
                      <a:lnTo>
                        <a:pt x="179" y="218"/>
                      </a:lnTo>
                      <a:lnTo>
                        <a:pt x="181" y="216"/>
                      </a:lnTo>
                      <a:lnTo>
                        <a:pt x="183" y="216"/>
                      </a:lnTo>
                      <a:lnTo>
                        <a:pt x="184" y="218"/>
                      </a:lnTo>
                      <a:lnTo>
                        <a:pt x="186" y="222"/>
                      </a:lnTo>
                      <a:lnTo>
                        <a:pt x="188" y="226"/>
                      </a:lnTo>
                      <a:lnTo>
                        <a:pt x="190" y="232"/>
                      </a:lnTo>
                      <a:lnTo>
                        <a:pt x="191" y="237"/>
                      </a:lnTo>
                      <a:lnTo>
                        <a:pt x="193" y="242"/>
                      </a:lnTo>
                      <a:lnTo>
                        <a:pt x="195" y="245"/>
                      </a:lnTo>
                      <a:lnTo>
                        <a:pt x="196" y="246"/>
                      </a:lnTo>
                      <a:lnTo>
                        <a:pt x="198" y="246"/>
                      </a:lnTo>
                      <a:lnTo>
                        <a:pt x="200" y="244"/>
                      </a:lnTo>
                      <a:lnTo>
                        <a:pt x="202" y="242"/>
                      </a:lnTo>
                      <a:lnTo>
                        <a:pt x="203" y="238"/>
                      </a:lnTo>
                      <a:lnTo>
                        <a:pt x="205" y="236"/>
                      </a:lnTo>
                      <a:lnTo>
                        <a:pt x="207" y="234"/>
                      </a:lnTo>
                      <a:lnTo>
                        <a:pt x="208" y="234"/>
                      </a:lnTo>
                      <a:lnTo>
                        <a:pt x="210" y="234"/>
                      </a:lnTo>
                      <a:lnTo>
                        <a:pt x="212" y="236"/>
                      </a:lnTo>
                      <a:lnTo>
                        <a:pt x="214" y="239"/>
                      </a:lnTo>
                      <a:lnTo>
                        <a:pt x="215" y="242"/>
                      </a:lnTo>
                      <a:lnTo>
                        <a:pt x="217" y="246"/>
                      </a:lnTo>
                      <a:lnTo>
                        <a:pt x="219" y="249"/>
                      </a:lnTo>
                      <a:lnTo>
                        <a:pt x="220" y="253"/>
                      </a:lnTo>
                      <a:lnTo>
                        <a:pt x="222" y="255"/>
                      </a:lnTo>
                      <a:lnTo>
                        <a:pt x="224" y="256"/>
                      </a:lnTo>
                      <a:lnTo>
                        <a:pt x="226" y="257"/>
                      </a:lnTo>
                      <a:lnTo>
                        <a:pt x="227" y="257"/>
                      </a:lnTo>
                      <a:lnTo>
                        <a:pt x="229" y="256"/>
                      </a:lnTo>
                      <a:lnTo>
                        <a:pt x="231" y="255"/>
                      </a:lnTo>
                      <a:lnTo>
                        <a:pt x="232" y="254"/>
                      </a:lnTo>
                      <a:lnTo>
                        <a:pt x="234" y="252"/>
                      </a:lnTo>
                      <a:lnTo>
                        <a:pt x="236" y="251"/>
                      </a:lnTo>
                      <a:lnTo>
                        <a:pt x="238" y="250"/>
                      </a:lnTo>
                      <a:lnTo>
                        <a:pt x="239" y="251"/>
                      </a:lnTo>
                      <a:lnTo>
                        <a:pt x="241" y="253"/>
                      </a:lnTo>
                      <a:lnTo>
                        <a:pt x="242" y="255"/>
                      </a:lnTo>
                      <a:lnTo>
                        <a:pt x="244" y="259"/>
                      </a:lnTo>
                      <a:lnTo>
                        <a:pt x="246" y="263"/>
                      </a:lnTo>
                      <a:lnTo>
                        <a:pt x="248" y="268"/>
                      </a:lnTo>
                      <a:lnTo>
                        <a:pt x="250" y="272"/>
                      </a:lnTo>
                      <a:lnTo>
                        <a:pt x="251" y="274"/>
                      </a:lnTo>
                      <a:lnTo>
                        <a:pt x="253" y="275"/>
                      </a:lnTo>
                      <a:lnTo>
                        <a:pt x="254" y="275"/>
                      </a:lnTo>
                      <a:lnTo>
                        <a:pt x="256" y="274"/>
                      </a:lnTo>
                      <a:lnTo>
                        <a:pt x="258" y="271"/>
                      </a:lnTo>
                      <a:lnTo>
                        <a:pt x="260" y="268"/>
                      </a:lnTo>
                      <a:lnTo>
                        <a:pt x="262" y="265"/>
                      </a:lnTo>
                      <a:lnTo>
                        <a:pt x="263" y="262"/>
                      </a:lnTo>
                      <a:lnTo>
                        <a:pt x="265" y="260"/>
                      </a:lnTo>
                      <a:lnTo>
                        <a:pt x="266" y="259"/>
                      </a:lnTo>
                      <a:lnTo>
                        <a:pt x="268" y="257"/>
                      </a:lnTo>
                      <a:lnTo>
                        <a:pt x="270" y="257"/>
                      </a:lnTo>
                      <a:lnTo>
                        <a:pt x="272" y="257"/>
                      </a:lnTo>
                      <a:lnTo>
                        <a:pt x="274" y="256"/>
                      </a:lnTo>
                      <a:lnTo>
                        <a:pt x="275" y="256"/>
                      </a:lnTo>
                      <a:lnTo>
                        <a:pt x="277" y="256"/>
                      </a:lnTo>
                      <a:lnTo>
                        <a:pt x="278" y="256"/>
                      </a:lnTo>
                      <a:lnTo>
                        <a:pt x="280" y="255"/>
                      </a:lnTo>
                      <a:lnTo>
                        <a:pt x="282" y="255"/>
                      </a:lnTo>
                      <a:lnTo>
                        <a:pt x="284" y="254"/>
                      </a:lnTo>
                      <a:lnTo>
                        <a:pt x="285" y="253"/>
                      </a:lnTo>
                      <a:lnTo>
                        <a:pt x="287" y="250"/>
                      </a:lnTo>
                      <a:lnTo>
                        <a:pt x="289" y="247"/>
                      </a:lnTo>
                      <a:lnTo>
                        <a:pt x="290" y="243"/>
                      </a:lnTo>
                      <a:lnTo>
                        <a:pt x="292" y="240"/>
                      </a:lnTo>
                      <a:lnTo>
                        <a:pt x="294" y="236"/>
                      </a:lnTo>
                      <a:lnTo>
                        <a:pt x="296" y="234"/>
                      </a:lnTo>
                      <a:lnTo>
                        <a:pt x="297" y="233"/>
                      </a:lnTo>
                      <a:lnTo>
                        <a:pt x="299" y="234"/>
                      </a:lnTo>
                      <a:lnTo>
                        <a:pt x="301" y="237"/>
                      </a:lnTo>
                      <a:lnTo>
                        <a:pt x="302" y="240"/>
                      </a:lnTo>
                      <a:lnTo>
                        <a:pt x="304" y="244"/>
                      </a:lnTo>
                      <a:lnTo>
                        <a:pt x="306" y="247"/>
                      </a:lnTo>
                      <a:lnTo>
                        <a:pt x="308" y="248"/>
                      </a:lnTo>
                      <a:lnTo>
                        <a:pt x="309" y="248"/>
                      </a:lnTo>
                      <a:lnTo>
                        <a:pt x="311" y="245"/>
                      </a:lnTo>
                      <a:lnTo>
                        <a:pt x="313" y="241"/>
                      </a:lnTo>
                      <a:lnTo>
                        <a:pt x="314" y="236"/>
                      </a:lnTo>
                      <a:lnTo>
                        <a:pt x="316" y="231"/>
                      </a:lnTo>
                      <a:lnTo>
                        <a:pt x="318" y="228"/>
                      </a:lnTo>
                      <a:lnTo>
                        <a:pt x="320" y="226"/>
                      </a:lnTo>
                      <a:lnTo>
                        <a:pt x="321" y="228"/>
                      </a:lnTo>
                      <a:lnTo>
                        <a:pt x="323" y="231"/>
                      </a:lnTo>
                      <a:lnTo>
                        <a:pt x="325" y="237"/>
                      </a:lnTo>
                      <a:lnTo>
                        <a:pt x="326" y="243"/>
                      </a:lnTo>
                      <a:lnTo>
                        <a:pt x="328" y="249"/>
                      </a:lnTo>
                      <a:lnTo>
                        <a:pt x="330" y="254"/>
                      </a:lnTo>
                      <a:lnTo>
                        <a:pt x="332" y="257"/>
                      </a:lnTo>
                      <a:lnTo>
                        <a:pt x="333" y="257"/>
                      </a:lnTo>
                      <a:lnTo>
                        <a:pt x="335" y="255"/>
                      </a:lnTo>
                      <a:lnTo>
                        <a:pt x="337" y="252"/>
                      </a:lnTo>
                      <a:lnTo>
                        <a:pt x="338" y="249"/>
                      </a:lnTo>
                      <a:lnTo>
                        <a:pt x="340" y="245"/>
                      </a:lnTo>
                      <a:lnTo>
                        <a:pt x="342" y="243"/>
                      </a:lnTo>
                      <a:lnTo>
                        <a:pt x="344" y="242"/>
                      </a:lnTo>
                      <a:lnTo>
                        <a:pt x="345" y="243"/>
                      </a:lnTo>
                      <a:lnTo>
                        <a:pt x="347" y="244"/>
                      </a:lnTo>
                      <a:lnTo>
                        <a:pt x="349" y="248"/>
                      </a:lnTo>
                      <a:lnTo>
                        <a:pt x="350" y="251"/>
                      </a:lnTo>
                      <a:lnTo>
                        <a:pt x="352" y="253"/>
                      </a:lnTo>
                      <a:lnTo>
                        <a:pt x="354" y="255"/>
                      </a:lnTo>
                      <a:lnTo>
                        <a:pt x="356" y="256"/>
                      </a:lnTo>
                      <a:lnTo>
                        <a:pt x="357" y="256"/>
                      </a:lnTo>
                      <a:lnTo>
                        <a:pt x="359" y="255"/>
                      </a:lnTo>
                      <a:lnTo>
                        <a:pt x="361" y="253"/>
                      </a:lnTo>
                      <a:lnTo>
                        <a:pt x="362" y="251"/>
                      </a:lnTo>
                      <a:lnTo>
                        <a:pt x="364" y="249"/>
                      </a:lnTo>
                      <a:lnTo>
                        <a:pt x="366" y="248"/>
                      </a:lnTo>
                      <a:lnTo>
                        <a:pt x="367" y="247"/>
                      </a:lnTo>
                      <a:lnTo>
                        <a:pt x="369" y="246"/>
                      </a:lnTo>
                      <a:lnTo>
                        <a:pt x="371" y="245"/>
                      </a:lnTo>
                      <a:lnTo>
                        <a:pt x="373" y="244"/>
                      </a:lnTo>
                      <a:lnTo>
                        <a:pt x="374" y="243"/>
                      </a:lnTo>
                      <a:lnTo>
                        <a:pt x="376" y="241"/>
                      </a:lnTo>
                      <a:lnTo>
                        <a:pt x="378" y="238"/>
                      </a:lnTo>
                      <a:lnTo>
                        <a:pt x="379" y="235"/>
                      </a:lnTo>
                      <a:lnTo>
                        <a:pt x="381" y="233"/>
                      </a:lnTo>
                      <a:lnTo>
                        <a:pt x="383" y="230"/>
                      </a:lnTo>
                      <a:lnTo>
                        <a:pt x="385" y="229"/>
                      </a:lnTo>
                      <a:lnTo>
                        <a:pt x="386" y="229"/>
                      </a:lnTo>
                      <a:lnTo>
                        <a:pt x="388" y="229"/>
                      </a:lnTo>
                      <a:lnTo>
                        <a:pt x="390" y="231"/>
                      </a:lnTo>
                      <a:lnTo>
                        <a:pt x="391" y="233"/>
                      </a:lnTo>
                      <a:lnTo>
                        <a:pt x="393" y="235"/>
                      </a:lnTo>
                      <a:lnTo>
                        <a:pt x="395" y="238"/>
                      </a:lnTo>
                      <a:lnTo>
                        <a:pt x="397" y="240"/>
                      </a:lnTo>
                      <a:lnTo>
                        <a:pt x="398" y="241"/>
                      </a:lnTo>
                      <a:lnTo>
                        <a:pt x="400" y="241"/>
                      </a:lnTo>
                      <a:lnTo>
                        <a:pt x="402" y="240"/>
                      </a:lnTo>
                      <a:lnTo>
                        <a:pt x="403" y="239"/>
                      </a:lnTo>
                      <a:lnTo>
                        <a:pt x="405" y="237"/>
                      </a:lnTo>
                      <a:lnTo>
                        <a:pt x="407" y="235"/>
                      </a:lnTo>
                      <a:lnTo>
                        <a:pt x="408" y="232"/>
                      </a:lnTo>
                      <a:lnTo>
                        <a:pt x="410" y="231"/>
                      </a:lnTo>
                      <a:lnTo>
                        <a:pt x="412" y="229"/>
                      </a:lnTo>
                      <a:lnTo>
                        <a:pt x="413" y="228"/>
                      </a:lnTo>
                      <a:lnTo>
                        <a:pt x="415" y="228"/>
                      </a:lnTo>
                      <a:lnTo>
                        <a:pt x="417" y="228"/>
                      </a:lnTo>
                      <a:lnTo>
                        <a:pt x="419" y="229"/>
                      </a:lnTo>
                      <a:lnTo>
                        <a:pt x="420" y="230"/>
                      </a:lnTo>
                      <a:lnTo>
                        <a:pt x="422" y="231"/>
                      </a:lnTo>
                      <a:lnTo>
                        <a:pt x="424" y="232"/>
                      </a:lnTo>
                      <a:lnTo>
                        <a:pt x="425" y="233"/>
                      </a:lnTo>
                      <a:lnTo>
                        <a:pt x="427" y="232"/>
                      </a:lnTo>
                      <a:lnTo>
                        <a:pt x="429" y="231"/>
                      </a:lnTo>
                      <a:lnTo>
                        <a:pt x="431" y="228"/>
                      </a:lnTo>
                      <a:lnTo>
                        <a:pt x="432" y="225"/>
                      </a:lnTo>
                      <a:lnTo>
                        <a:pt x="434" y="220"/>
                      </a:lnTo>
                      <a:lnTo>
                        <a:pt x="436" y="216"/>
                      </a:lnTo>
                      <a:lnTo>
                        <a:pt x="437" y="211"/>
                      </a:lnTo>
                      <a:lnTo>
                        <a:pt x="439" y="207"/>
                      </a:lnTo>
                      <a:lnTo>
                        <a:pt x="441" y="204"/>
                      </a:lnTo>
                      <a:lnTo>
                        <a:pt x="443" y="201"/>
                      </a:lnTo>
                      <a:lnTo>
                        <a:pt x="444" y="199"/>
                      </a:lnTo>
                      <a:lnTo>
                        <a:pt x="446" y="198"/>
                      </a:lnTo>
                      <a:lnTo>
                        <a:pt x="448" y="197"/>
                      </a:lnTo>
                      <a:lnTo>
                        <a:pt x="449" y="197"/>
                      </a:lnTo>
                      <a:lnTo>
                        <a:pt x="451" y="197"/>
                      </a:lnTo>
                      <a:lnTo>
                        <a:pt x="453" y="198"/>
                      </a:lnTo>
                      <a:lnTo>
                        <a:pt x="455" y="199"/>
                      </a:lnTo>
                      <a:lnTo>
                        <a:pt x="456" y="200"/>
                      </a:lnTo>
                      <a:lnTo>
                        <a:pt x="458" y="202"/>
                      </a:lnTo>
                      <a:lnTo>
                        <a:pt x="460" y="205"/>
                      </a:lnTo>
                      <a:lnTo>
                        <a:pt x="461" y="209"/>
                      </a:lnTo>
                      <a:lnTo>
                        <a:pt x="463" y="212"/>
                      </a:lnTo>
                      <a:lnTo>
                        <a:pt x="465" y="215"/>
                      </a:lnTo>
                      <a:lnTo>
                        <a:pt x="467" y="217"/>
                      </a:lnTo>
                      <a:lnTo>
                        <a:pt x="468" y="217"/>
                      </a:lnTo>
                      <a:lnTo>
                        <a:pt x="470" y="216"/>
                      </a:lnTo>
                      <a:lnTo>
                        <a:pt x="472" y="214"/>
                      </a:lnTo>
                      <a:lnTo>
                        <a:pt x="473" y="211"/>
                      </a:lnTo>
                      <a:lnTo>
                        <a:pt x="475" y="209"/>
                      </a:lnTo>
                      <a:lnTo>
                        <a:pt x="477" y="206"/>
                      </a:lnTo>
                      <a:lnTo>
                        <a:pt x="479" y="205"/>
                      </a:lnTo>
                      <a:lnTo>
                        <a:pt x="480" y="205"/>
                      </a:lnTo>
                      <a:lnTo>
                        <a:pt x="482" y="207"/>
                      </a:lnTo>
                      <a:lnTo>
                        <a:pt x="484" y="210"/>
                      </a:lnTo>
                      <a:lnTo>
                        <a:pt x="485" y="213"/>
                      </a:lnTo>
                      <a:lnTo>
                        <a:pt x="487" y="215"/>
                      </a:lnTo>
                      <a:lnTo>
                        <a:pt x="489" y="216"/>
                      </a:lnTo>
                      <a:lnTo>
                        <a:pt x="491" y="216"/>
                      </a:lnTo>
                      <a:lnTo>
                        <a:pt x="492" y="215"/>
                      </a:lnTo>
                      <a:lnTo>
                        <a:pt x="494" y="213"/>
                      </a:lnTo>
                      <a:lnTo>
                        <a:pt x="496" y="211"/>
                      </a:lnTo>
                      <a:lnTo>
                        <a:pt x="497" y="211"/>
                      </a:lnTo>
                      <a:lnTo>
                        <a:pt x="499" y="212"/>
                      </a:lnTo>
                      <a:lnTo>
                        <a:pt x="501" y="215"/>
                      </a:lnTo>
                      <a:lnTo>
                        <a:pt x="503" y="221"/>
                      </a:lnTo>
                      <a:lnTo>
                        <a:pt x="504" y="228"/>
                      </a:lnTo>
                      <a:lnTo>
                        <a:pt x="506" y="236"/>
                      </a:lnTo>
                      <a:lnTo>
                        <a:pt x="508" y="243"/>
                      </a:lnTo>
                      <a:lnTo>
                        <a:pt x="509" y="249"/>
                      </a:lnTo>
                      <a:lnTo>
                        <a:pt x="511" y="253"/>
                      </a:lnTo>
                      <a:lnTo>
                        <a:pt x="513" y="254"/>
                      </a:lnTo>
                      <a:lnTo>
                        <a:pt x="515" y="254"/>
                      </a:lnTo>
                      <a:lnTo>
                        <a:pt x="516" y="252"/>
                      </a:lnTo>
                      <a:lnTo>
                        <a:pt x="518" y="249"/>
                      </a:lnTo>
                      <a:lnTo>
                        <a:pt x="520" y="246"/>
                      </a:lnTo>
                      <a:lnTo>
                        <a:pt x="521" y="243"/>
                      </a:lnTo>
                      <a:lnTo>
                        <a:pt x="523" y="240"/>
                      </a:lnTo>
                      <a:lnTo>
                        <a:pt x="525" y="237"/>
                      </a:lnTo>
                      <a:lnTo>
                        <a:pt x="527" y="234"/>
                      </a:lnTo>
                      <a:lnTo>
                        <a:pt x="528" y="231"/>
                      </a:lnTo>
                      <a:lnTo>
                        <a:pt x="530" y="228"/>
                      </a:lnTo>
                      <a:lnTo>
                        <a:pt x="532" y="224"/>
                      </a:lnTo>
                      <a:lnTo>
                        <a:pt x="533" y="222"/>
                      </a:lnTo>
                      <a:lnTo>
                        <a:pt x="535" y="219"/>
                      </a:lnTo>
                      <a:lnTo>
                        <a:pt x="537" y="218"/>
                      </a:lnTo>
                      <a:lnTo>
                        <a:pt x="539" y="218"/>
                      </a:lnTo>
                      <a:lnTo>
                        <a:pt x="540" y="220"/>
                      </a:lnTo>
                      <a:lnTo>
                        <a:pt x="542" y="222"/>
                      </a:lnTo>
                      <a:lnTo>
                        <a:pt x="543" y="226"/>
                      </a:lnTo>
                      <a:lnTo>
                        <a:pt x="545" y="229"/>
                      </a:lnTo>
                      <a:lnTo>
                        <a:pt x="547" y="233"/>
                      </a:lnTo>
                      <a:lnTo>
                        <a:pt x="549" y="235"/>
                      </a:lnTo>
                      <a:lnTo>
                        <a:pt x="551" y="236"/>
                      </a:lnTo>
                      <a:lnTo>
                        <a:pt x="552" y="236"/>
                      </a:lnTo>
                      <a:lnTo>
                        <a:pt x="554" y="236"/>
                      </a:lnTo>
                      <a:lnTo>
                        <a:pt x="555" y="234"/>
                      </a:lnTo>
                      <a:lnTo>
                        <a:pt x="557" y="233"/>
                      </a:lnTo>
                      <a:lnTo>
                        <a:pt x="559" y="231"/>
                      </a:lnTo>
                      <a:lnTo>
                        <a:pt x="561" y="230"/>
                      </a:lnTo>
                      <a:lnTo>
                        <a:pt x="563" y="230"/>
                      </a:lnTo>
                      <a:lnTo>
                        <a:pt x="564" y="229"/>
                      </a:lnTo>
                      <a:lnTo>
                        <a:pt x="566" y="228"/>
                      </a:lnTo>
                      <a:lnTo>
                        <a:pt x="567" y="228"/>
                      </a:lnTo>
                      <a:lnTo>
                        <a:pt x="569" y="226"/>
                      </a:lnTo>
                      <a:lnTo>
                        <a:pt x="571" y="224"/>
                      </a:lnTo>
                      <a:lnTo>
                        <a:pt x="573" y="222"/>
                      </a:lnTo>
                      <a:lnTo>
                        <a:pt x="574" y="219"/>
                      </a:lnTo>
                      <a:lnTo>
                        <a:pt x="576" y="217"/>
                      </a:lnTo>
                      <a:lnTo>
                        <a:pt x="578" y="214"/>
                      </a:lnTo>
                      <a:lnTo>
                        <a:pt x="579" y="212"/>
                      </a:lnTo>
                      <a:lnTo>
                        <a:pt x="581" y="210"/>
                      </a:lnTo>
                      <a:lnTo>
                        <a:pt x="583" y="209"/>
                      </a:lnTo>
                      <a:lnTo>
                        <a:pt x="585" y="208"/>
                      </a:lnTo>
                      <a:lnTo>
                        <a:pt x="586" y="209"/>
                      </a:lnTo>
                      <a:lnTo>
                        <a:pt x="588" y="210"/>
                      </a:lnTo>
                      <a:lnTo>
                        <a:pt x="590" y="211"/>
                      </a:lnTo>
                      <a:lnTo>
                        <a:pt x="591" y="213"/>
                      </a:lnTo>
                      <a:lnTo>
                        <a:pt x="593" y="214"/>
                      </a:lnTo>
                      <a:lnTo>
                        <a:pt x="595" y="216"/>
                      </a:lnTo>
                      <a:lnTo>
                        <a:pt x="597" y="218"/>
                      </a:lnTo>
                      <a:lnTo>
                        <a:pt x="598" y="219"/>
                      </a:lnTo>
                      <a:lnTo>
                        <a:pt x="600" y="220"/>
                      </a:lnTo>
                      <a:lnTo>
                        <a:pt x="602" y="222"/>
                      </a:lnTo>
                      <a:lnTo>
                        <a:pt x="603" y="222"/>
                      </a:lnTo>
                      <a:lnTo>
                        <a:pt x="605" y="223"/>
                      </a:lnTo>
                      <a:lnTo>
                        <a:pt x="607" y="223"/>
                      </a:lnTo>
                      <a:lnTo>
                        <a:pt x="608" y="224"/>
                      </a:lnTo>
                      <a:lnTo>
                        <a:pt x="610" y="223"/>
                      </a:lnTo>
                      <a:lnTo>
                        <a:pt x="612" y="223"/>
                      </a:lnTo>
                      <a:lnTo>
                        <a:pt x="614" y="221"/>
                      </a:lnTo>
                      <a:lnTo>
                        <a:pt x="615" y="220"/>
                      </a:lnTo>
                      <a:lnTo>
                        <a:pt x="617" y="218"/>
                      </a:lnTo>
                      <a:lnTo>
                        <a:pt x="619" y="217"/>
                      </a:lnTo>
                      <a:lnTo>
                        <a:pt x="620" y="217"/>
                      </a:lnTo>
                      <a:lnTo>
                        <a:pt x="622" y="217"/>
                      </a:lnTo>
                      <a:lnTo>
                        <a:pt x="624" y="217"/>
                      </a:lnTo>
                      <a:lnTo>
                        <a:pt x="626" y="219"/>
                      </a:lnTo>
                      <a:lnTo>
                        <a:pt x="627" y="220"/>
                      </a:lnTo>
                      <a:lnTo>
                        <a:pt x="629" y="222"/>
                      </a:lnTo>
                      <a:lnTo>
                        <a:pt x="631" y="223"/>
                      </a:lnTo>
                      <a:lnTo>
                        <a:pt x="632" y="224"/>
                      </a:lnTo>
                      <a:lnTo>
                        <a:pt x="634" y="224"/>
                      </a:lnTo>
                      <a:lnTo>
                        <a:pt x="636" y="222"/>
                      </a:lnTo>
                      <a:lnTo>
                        <a:pt x="638" y="221"/>
                      </a:lnTo>
                      <a:lnTo>
                        <a:pt x="639" y="219"/>
                      </a:lnTo>
                      <a:lnTo>
                        <a:pt x="641" y="218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6" y="219"/>
                      </a:lnTo>
                      <a:lnTo>
                        <a:pt x="648" y="220"/>
                      </a:lnTo>
                      <a:lnTo>
                        <a:pt x="650" y="222"/>
                      </a:lnTo>
                      <a:lnTo>
                        <a:pt x="651" y="224"/>
                      </a:lnTo>
                      <a:lnTo>
                        <a:pt x="653" y="225"/>
                      </a:lnTo>
                      <a:lnTo>
                        <a:pt x="655" y="226"/>
                      </a:lnTo>
                      <a:lnTo>
                        <a:pt x="656" y="226"/>
                      </a:lnTo>
                      <a:lnTo>
                        <a:pt x="658" y="226"/>
                      </a:lnTo>
                      <a:lnTo>
                        <a:pt x="660" y="225"/>
                      </a:lnTo>
                      <a:lnTo>
                        <a:pt x="662" y="225"/>
                      </a:lnTo>
                      <a:lnTo>
                        <a:pt x="663" y="225"/>
                      </a:lnTo>
                      <a:lnTo>
                        <a:pt x="665" y="224"/>
                      </a:lnTo>
                      <a:lnTo>
                        <a:pt x="667" y="223"/>
                      </a:lnTo>
                      <a:lnTo>
                        <a:pt x="668" y="222"/>
                      </a:lnTo>
                      <a:lnTo>
                        <a:pt x="670" y="220"/>
                      </a:lnTo>
                      <a:lnTo>
                        <a:pt x="672" y="218"/>
                      </a:lnTo>
                      <a:lnTo>
                        <a:pt x="674" y="215"/>
                      </a:lnTo>
                      <a:lnTo>
                        <a:pt x="675" y="212"/>
                      </a:lnTo>
                      <a:lnTo>
                        <a:pt x="677" y="210"/>
                      </a:lnTo>
                      <a:lnTo>
                        <a:pt x="678" y="209"/>
                      </a:lnTo>
                      <a:lnTo>
                        <a:pt x="680" y="209"/>
                      </a:lnTo>
                      <a:lnTo>
                        <a:pt x="682" y="210"/>
                      </a:lnTo>
                      <a:lnTo>
                        <a:pt x="684" y="213"/>
                      </a:lnTo>
                      <a:lnTo>
                        <a:pt x="686" y="218"/>
                      </a:lnTo>
                      <a:lnTo>
                        <a:pt x="687" y="222"/>
                      </a:lnTo>
                      <a:lnTo>
                        <a:pt x="689" y="225"/>
                      </a:lnTo>
                      <a:lnTo>
                        <a:pt x="690" y="228"/>
                      </a:lnTo>
                      <a:lnTo>
                        <a:pt x="692" y="228"/>
                      </a:lnTo>
                      <a:lnTo>
                        <a:pt x="694" y="227"/>
                      </a:lnTo>
                      <a:lnTo>
                        <a:pt x="696" y="224"/>
                      </a:lnTo>
                      <a:lnTo>
                        <a:pt x="698" y="220"/>
                      </a:lnTo>
                      <a:lnTo>
                        <a:pt x="699" y="216"/>
                      </a:lnTo>
                      <a:lnTo>
                        <a:pt x="701" y="212"/>
                      </a:lnTo>
                      <a:lnTo>
                        <a:pt x="702" y="209"/>
                      </a:lnTo>
                      <a:lnTo>
                        <a:pt x="704" y="207"/>
                      </a:lnTo>
                      <a:lnTo>
                        <a:pt x="706" y="206"/>
                      </a:lnTo>
                      <a:lnTo>
                        <a:pt x="708" y="206"/>
                      </a:lnTo>
                      <a:lnTo>
                        <a:pt x="710" y="207"/>
                      </a:lnTo>
                      <a:lnTo>
                        <a:pt x="711" y="208"/>
                      </a:lnTo>
                      <a:lnTo>
                        <a:pt x="713" y="208"/>
                      </a:lnTo>
                      <a:lnTo>
                        <a:pt x="714" y="209"/>
                      </a:lnTo>
                      <a:lnTo>
                        <a:pt x="716" y="209"/>
                      </a:lnTo>
                      <a:lnTo>
                        <a:pt x="718" y="208"/>
                      </a:lnTo>
                      <a:lnTo>
                        <a:pt x="720" y="208"/>
                      </a:lnTo>
                      <a:lnTo>
                        <a:pt x="721" y="209"/>
                      </a:lnTo>
                      <a:lnTo>
                        <a:pt x="723" y="210"/>
                      </a:lnTo>
                      <a:lnTo>
                        <a:pt x="725" y="212"/>
                      </a:lnTo>
                      <a:lnTo>
                        <a:pt x="726" y="214"/>
                      </a:lnTo>
                      <a:lnTo>
                        <a:pt x="728" y="216"/>
                      </a:lnTo>
                      <a:lnTo>
                        <a:pt x="730" y="217"/>
                      </a:lnTo>
                      <a:lnTo>
                        <a:pt x="732" y="217"/>
                      </a:lnTo>
                      <a:lnTo>
                        <a:pt x="733" y="216"/>
                      </a:lnTo>
                      <a:lnTo>
                        <a:pt x="735" y="213"/>
                      </a:lnTo>
                      <a:lnTo>
                        <a:pt x="737" y="209"/>
                      </a:lnTo>
                      <a:lnTo>
                        <a:pt x="738" y="204"/>
                      </a:lnTo>
                      <a:lnTo>
                        <a:pt x="740" y="200"/>
                      </a:lnTo>
                      <a:lnTo>
                        <a:pt x="742" y="196"/>
                      </a:lnTo>
                      <a:lnTo>
                        <a:pt x="744" y="193"/>
                      </a:lnTo>
                      <a:lnTo>
                        <a:pt x="745" y="193"/>
                      </a:lnTo>
                      <a:lnTo>
                        <a:pt x="747" y="194"/>
                      </a:lnTo>
                      <a:lnTo>
                        <a:pt x="749" y="197"/>
                      </a:lnTo>
                      <a:lnTo>
                        <a:pt x="750" y="202"/>
                      </a:lnTo>
                      <a:lnTo>
                        <a:pt x="752" y="207"/>
                      </a:lnTo>
                      <a:lnTo>
                        <a:pt x="754" y="213"/>
                      </a:lnTo>
                      <a:lnTo>
                        <a:pt x="756" y="218"/>
                      </a:lnTo>
                      <a:lnTo>
                        <a:pt x="757" y="222"/>
                      </a:lnTo>
                      <a:lnTo>
                        <a:pt x="759" y="224"/>
                      </a:lnTo>
                      <a:lnTo>
                        <a:pt x="761" y="224"/>
                      </a:lnTo>
                      <a:lnTo>
                        <a:pt x="762" y="223"/>
                      </a:lnTo>
                      <a:lnTo>
                        <a:pt x="764" y="219"/>
                      </a:lnTo>
                      <a:lnTo>
                        <a:pt x="766" y="215"/>
                      </a:lnTo>
                      <a:lnTo>
                        <a:pt x="768" y="211"/>
                      </a:lnTo>
                      <a:lnTo>
                        <a:pt x="769" y="206"/>
                      </a:lnTo>
                      <a:lnTo>
                        <a:pt x="771" y="203"/>
                      </a:lnTo>
                      <a:lnTo>
                        <a:pt x="773" y="201"/>
                      </a:lnTo>
                      <a:lnTo>
                        <a:pt x="774" y="200"/>
                      </a:lnTo>
                      <a:lnTo>
                        <a:pt x="776" y="201"/>
                      </a:lnTo>
                      <a:lnTo>
                        <a:pt x="778" y="203"/>
                      </a:lnTo>
                      <a:lnTo>
                        <a:pt x="780" y="205"/>
                      </a:lnTo>
                      <a:lnTo>
                        <a:pt x="781" y="207"/>
                      </a:lnTo>
                      <a:lnTo>
                        <a:pt x="783" y="210"/>
                      </a:lnTo>
                      <a:lnTo>
                        <a:pt x="785" y="210"/>
                      </a:lnTo>
                      <a:lnTo>
                        <a:pt x="786" y="210"/>
                      </a:lnTo>
                      <a:lnTo>
                        <a:pt x="788" y="209"/>
                      </a:lnTo>
                      <a:lnTo>
                        <a:pt x="790" y="206"/>
                      </a:lnTo>
                      <a:lnTo>
                        <a:pt x="792" y="203"/>
                      </a:lnTo>
                      <a:lnTo>
                        <a:pt x="793" y="199"/>
                      </a:lnTo>
                      <a:lnTo>
                        <a:pt x="795" y="195"/>
                      </a:lnTo>
                      <a:lnTo>
                        <a:pt x="797" y="191"/>
                      </a:lnTo>
                      <a:lnTo>
                        <a:pt x="798" y="188"/>
                      </a:lnTo>
                      <a:lnTo>
                        <a:pt x="800" y="185"/>
                      </a:lnTo>
                      <a:lnTo>
                        <a:pt x="802" y="182"/>
                      </a:lnTo>
                      <a:lnTo>
                        <a:pt x="804" y="181"/>
                      </a:lnTo>
                      <a:lnTo>
                        <a:pt x="805" y="179"/>
                      </a:lnTo>
                      <a:lnTo>
                        <a:pt x="807" y="179"/>
                      </a:lnTo>
                      <a:lnTo>
                        <a:pt x="809" y="179"/>
                      </a:lnTo>
                      <a:lnTo>
                        <a:pt x="810" y="179"/>
                      </a:lnTo>
                      <a:lnTo>
                        <a:pt x="812" y="180"/>
                      </a:lnTo>
                      <a:lnTo>
                        <a:pt x="814" y="181"/>
                      </a:lnTo>
                      <a:lnTo>
                        <a:pt x="815" y="181"/>
                      </a:lnTo>
                      <a:lnTo>
                        <a:pt x="817" y="182"/>
                      </a:lnTo>
                      <a:lnTo>
                        <a:pt x="819" y="181"/>
                      </a:lnTo>
                      <a:lnTo>
                        <a:pt x="821" y="180"/>
                      </a:lnTo>
                      <a:lnTo>
                        <a:pt x="822" y="178"/>
                      </a:lnTo>
                      <a:lnTo>
                        <a:pt x="824" y="175"/>
                      </a:lnTo>
                      <a:lnTo>
                        <a:pt x="826" y="173"/>
                      </a:lnTo>
                      <a:lnTo>
                        <a:pt x="827" y="169"/>
                      </a:lnTo>
                      <a:lnTo>
                        <a:pt x="829" y="167"/>
                      </a:lnTo>
                      <a:lnTo>
                        <a:pt x="831" y="166"/>
                      </a:lnTo>
                      <a:lnTo>
                        <a:pt x="833" y="165"/>
                      </a:lnTo>
                      <a:lnTo>
                        <a:pt x="834" y="166"/>
                      </a:lnTo>
                      <a:lnTo>
                        <a:pt x="836" y="168"/>
                      </a:lnTo>
                      <a:lnTo>
                        <a:pt x="838" y="171"/>
                      </a:lnTo>
                      <a:lnTo>
                        <a:pt x="839" y="174"/>
                      </a:lnTo>
                      <a:lnTo>
                        <a:pt x="841" y="178"/>
                      </a:lnTo>
                      <a:lnTo>
                        <a:pt x="843" y="181"/>
                      </a:lnTo>
                      <a:lnTo>
                        <a:pt x="844" y="184"/>
                      </a:lnTo>
                      <a:lnTo>
                        <a:pt x="846" y="186"/>
                      </a:lnTo>
                      <a:lnTo>
                        <a:pt x="848" y="186"/>
                      </a:lnTo>
                      <a:lnTo>
                        <a:pt x="850" y="185"/>
                      </a:lnTo>
                      <a:lnTo>
                        <a:pt x="851" y="184"/>
                      </a:lnTo>
                      <a:lnTo>
                        <a:pt x="853" y="183"/>
                      </a:lnTo>
                      <a:lnTo>
                        <a:pt x="855" y="181"/>
                      </a:lnTo>
                      <a:lnTo>
                        <a:pt x="856" y="181"/>
                      </a:lnTo>
                      <a:lnTo>
                        <a:pt x="858" y="180"/>
                      </a:lnTo>
                      <a:lnTo>
                        <a:pt x="860" y="181"/>
                      </a:lnTo>
                      <a:lnTo>
                        <a:pt x="861" y="181"/>
                      </a:lnTo>
                      <a:lnTo>
                        <a:pt x="863" y="182"/>
                      </a:lnTo>
                      <a:lnTo>
                        <a:pt x="865" y="183"/>
                      </a:lnTo>
                      <a:lnTo>
                        <a:pt x="867" y="182"/>
                      </a:lnTo>
                      <a:lnTo>
                        <a:pt x="868" y="181"/>
                      </a:lnTo>
                      <a:lnTo>
                        <a:pt x="870" y="179"/>
                      </a:lnTo>
                      <a:lnTo>
                        <a:pt x="872" y="176"/>
                      </a:lnTo>
                      <a:lnTo>
                        <a:pt x="873" y="173"/>
                      </a:lnTo>
                      <a:lnTo>
                        <a:pt x="875" y="170"/>
                      </a:lnTo>
                      <a:lnTo>
                        <a:pt x="877" y="167"/>
                      </a:lnTo>
                      <a:lnTo>
                        <a:pt x="879" y="164"/>
                      </a:lnTo>
                      <a:lnTo>
                        <a:pt x="880" y="163"/>
                      </a:lnTo>
                      <a:lnTo>
                        <a:pt x="882" y="163"/>
                      </a:lnTo>
                      <a:lnTo>
                        <a:pt x="884" y="164"/>
                      </a:lnTo>
                      <a:lnTo>
                        <a:pt x="885" y="165"/>
                      </a:lnTo>
                      <a:lnTo>
                        <a:pt x="887" y="166"/>
                      </a:lnTo>
                      <a:lnTo>
                        <a:pt x="889" y="168"/>
                      </a:lnTo>
                      <a:lnTo>
                        <a:pt x="891" y="169"/>
                      </a:lnTo>
                      <a:lnTo>
                        <a:pt x="892" y="170"/>
                      </a:lnTo>
                      <a:lnTo>
                        <a:pt x="894" y="172"/>
                      </a:lnTo>
                      <a:lnTo>
                        <a:pt x="896" y="173"/>
                      </a:lnTo>
                      <a:lnTo>
                        <a:pt x="897" y="175"/>
                      </a:lnTo>
                      <a:lnTo>
                        <a:pt x="899" y="176"/>
                      </a:lnTo>
                      <a:lnTo>
                        <a:pt x="901" y="178"/>
                      </a:lnTo>
                      <a:lnTo>
                        <a:pt x="903" y="179"/>
                      </a:lnTo>
                      <a:lnTo>
                        <a:pt x="904" y="179"/>
                      </a:lnTo>
                      <a:lnTo>
                        <a:pt x="906" y="178"/>
                      </a:lnTo>
                      <a:lnTo>
                        <a:pt x="908" y="175"/>
                      </a:lnTo>
                      <a:lnTo>
                        <a:pt x="909" y="170"/>
                      </a:lnTo>
                      <a:lnTo>
                        <a:pt x="911" y="165"/>
                      </a:lnTo>
                      <a:lnTo>
                        <a:pt x="913" y="160"/>
                      </a:lnTo>
                      <a:lnTo>
                        <a:pt x="915" y="155"/>
                      </a:lnTo>
                      <a:lnTo>
                        <a:pt x="916" y="152"/>
                      </a:lnTo>
                      <a:lnTo>
                        <a:pt x="918" y="152"/>
                      </a:lnTo>
                      <a:lnTo>
                        <a:pt x="920" y="153"/>
                      </a:lnTo>
                      <a:lnTo>
                        <a:pt x="921" y="157"/>
                      </a:lnTo>
                      <a:lnTo>
                        <a:pt x="923" y="161"/>
                      </a:lnTo>
                      <a:lnTo>
                        <a:pt x="925" y="166"/>
                      </a:lnTo>
                      <a:lnTo>
                        <a:pt x="927" y="170"/>
                      </a:lnTo>
                      <a:lnTo>
                        <a:pt x="928" y="173"/>
                      </a:lnTo>
                      <a:lnTo>
                        <a:pt x="930" y="175"/>
                      </a:lnTo>
                      <a:lnTo>
                        <a:pt x="932" y="175"/>
                      </a:lnTo>
                      <a:lnTo>
                        <a:pt x="933" y="175"/>
                      </a:lnTo>
                      <a:lnTo>
                        <a:pt x="935" y="174"/>
                      </a:lnTo>
                      <a:lnTo>
                        <a:pt x="937" y="174"/>
                      </a:lnTo>
                      <a:lnTo>
                        <a:pt x="939" y="174"/>
                      </a:lnTo>
                      <a:lnTo>
                        <a:pt x="940" y="174"/>
                      </a:lnTo>
                      <a:lnTo>
                        <a:pt x="942" y="175"/>
                      </a:lnTo>
                      <a:lnTo>
                        <a:pt x="944" y="175"/>
                      </a:lnTo>
                      <a:lnTo>
                        <a:pt x="945" y="175"/>
                      </a:lnTo>
                      <a:lnTo>
                        <a:pt x="947" y="174"/>
                      </a:lnTo>
                      <a:lnTo>
                        <a:pt x="949" y="172"/>
                      </a:lnTo>
                      <a:lnTo>
                        <a:pt x="951" y="169"/>
                      </a:lnTo>
                      <a:lnTo>
                        <a:pt x="952" y="167"/>
                      </a:lnTo>
                      <a:lnTo>
                        <a:pt x="954" y="166"/>
                      </a:lnTo>
                      <a:lnTo>
                        <a:pt x="956" y="166"/>
                      </a:lnTo>
                      <a:lnTo>
                        <a:pt x="957" y="167"/>
                      </a:lnTo>
                      <a:lnTo>
                        <a:pt x="959" y="170"/>
                      </a:lnTo>
                      <a:lnTo>
                        <a:pt x="961" y="174"/>
                      </a:lnTo>
                      <a:lnTo>
                        <a:pt x="963" y="177"/>
                      </a:lnTo>
                      <a:lnTo>
                        <a:pt x="964" y="180"/>
                      </a:lnTo>
                      <a:lnTo>
                        <a:pt x="966" y="181"/>
                      </a:lnTo>
                      <a:lnTo>
                        <a:pt x="968" y="180"/>
                      </a:lnTo>
                      <a:lnTo>
                        <a:pt x="969" y="179"/>
                      </a:lnTo>
                      <a:lnTo>
                        <a:pt x="971" y="178"/>
                      </a:lnTo>
                      <a:lnTo>
                        <a:pt x="973" y="178"/>
                      </a:lnTo>
                      <a:lnTo>
                        <a:pt x="975" y="179"/>
                      </a:lnTo>
                      <a:lnTo>
                        <a:pt x="976" y="183"/>
                      </a:lnTo>
                      <a:lnTo>
                        <a:pt x="978" y="188"/>
                      </a:lnTo>
                      <a:lnTo>
                        <a:pt x="979" y="194"/>
                      </a:lnTo>
                      <a:lnTo>
                        <a:pt x="981" y="198"/>
                      </a:lnTo>
                      <a:lnTo>
                        <a:pt x="983" y="199"/>
                      </a:lnTo>
                      <a:lnTo>
                        <a:pt x="985" y="194"/>
                      </a:lnTo>
                      <a:lnTo>
                        <a:pt x="987" y="183"/>
                      </a:lnTo>
                      <a:lnTo>
                        <a:pt x="988" y="166"/>
                      </a:lnTo>
                      <a:lnTo>
                        <a:pt x="990" y="144"/>
                      </a:lnTo>
                      <a:lnTo>
                        <a:pt x="991" y="119"/>
                      </a:lnTo>
                      <a:lnTo>
                        <a:pt x="993" y="94"/>
                      </a:lnTo>
                      <a:lnTo>
                        <a:pt x="995" y="72"/>
                      </a:lnTo>
                      <a:lnTo>
                        <a:pt x="997" y="55"/>
                      </a:lnTo>
                      <a:lnTo>
                        <a:pt x="999" y="44"/>
                      </a:lnTo>
                      <a:lnTo>
                        <a:pt x="1000" y="40"/>
                      </a:lnTo>
                      <a:lnTo>
                        <a:pt x="1002" y="43"/>
                      </a:lnTo>
                      <a:lnTo>
                        <a:pt x="1003" y="49"/>
                      </a:lnTo>
                      <a:lnTo>
                        <a:pt x="1005" y="56"/>
                      </a:lnTo>
                      <a:lnTo>
                        <a:pt x="1007" y="62"/>
                      </a:lnTo>
                      <a:lnTo>
                        <a:pt x="1009" y="65"/>
                      </a:lnTo>
                      <a:lnTo>
                        <a:pt x="1011" y="65"/>
                      </a:lnTo>
                      <a:lnTo>
                        <a:pt x="1012" y="61"/>
                      </a:lnTo>
                      <a:lnTo>
                        <a:pt x="1014" y="54"/>
                      </a:lnTo>
                      <a:lnTo>
                        <a:pt x="1015" y="45"/>
                      </a:lnTo>
                      <a:lnTo>
                        <a:pt x="1017" y="37"/>
                      </a:lnTo>
                      <a:lnTo>
                        <a:pt x="1019" y="30"/>
                      </a:lnTo>
                      <a:lnTo>
                        <a:pt x="1021" y="27"/>
                      </a:lnTo>
                      <a:lnTo>
                        <a:pt x="1022" y="27"/>
                      </a:lnTo>
                      <a:lnTo>
                        <a:pt x="1024" y="29"/>
                      </a:lnTo>
                      <a:lnTo>
                        <a:pt x="1026" y="33"/>
                      </a:lnTo>
                      <a:lnTo>
                        <a:pt x="1027" y="38"/>
                      </a:lnTo>
                      <a:lnTo>
                        <a:pt x="1029" y="42"/>
                      </a:lnTo>
                      <a:lnTo>
                        <a:pt x="1031" y="45"/>
                      </a:lnTo>
                      <a:lnTo>
                        <a:pt x="1033" y="46"/>
                      </a:lnTo>
                      <a:lnTo>
                        <a:pt x="1034" y="45"/>
                      </a:lnTo>
                      <a:lnTo>
                        <a:pt x="1036" y="43"/>
                      </a:lnTo>
                      <a:lnTo>
                        <a:pt x="1038" y="40"/>
                      </a:lnTo>
                      <a:lnTo>
                        <a:pt x="1039" y="38"/>
                      </a:lnTo>
                      <a:lnTo>
                        <a:pt x="1041" y="37"/>
                      </a:lnTo>
                      <a:lnTo>
                        <a:pt x="1043" y="38"/>
                      </a:lnTo>
                      <a:lnTo>
                        <a:pt x="1045" y="39"/>
                      </a:lnTo>
                      <a:lnTo>
                        <a:pt x="1046" y="42"/>
                      </a:lnTo>
                      <a:lnTo>
                        <a:pt x="1048" y="45"/>
                      </a:lnTo>
                      <a:lnTo>
                        <a:pt x="1050" y="48"/>
                      </a:lnTo>
                      <a:lnTo>
                        <a:pt x="1051" y="50"/>
                      </a:lnTo>
                      <a:lnTo>
                        <a:pt x="1053" y="51"/>
                      </a:lnTo>
                      <a:lnTo>
                        <a:pt x="1055" y="51"/>
                      </a:lnTo>
                      <a:lnTo>
                        <a:pt x="1057" y="49"/>
                      </a:lnTo>
                      <a:lnTo>
                        <a:pt x="1058" y="48"/>
                      </a:lnTo>
                      <a:lnTo>
                        <a:pt x="1060" y="45"/>
                      </a:lnTo>
                      <a:lnTo>
                        <a:pt x="1062" y="44"/>
                      </a:lnTo>
                      <a:lnTo>
                        <a:pt x="1063" y="42"/>
                      </a:lnTo>
                      <a:lnTo>
                        <a:pt x="1065" y="41"/>
                      </a:lnTo>
                      <a:lnTo>
                        <a:pt x="1067" y="41"/>
                      </a:lnTo>
                      <a:lnTo>
                        <a:pt x="1068" y="40"/>
                      </a:lnTo>
                      <a:lnTo>
                        <a:pt x="1070" y="40"/>
                      </a:lnTo>
                      <a:lnTo>
                        <a:pt x="1072" y="40"/>
                      </a:lnTo>
                      <a:lnTo>
                        <a:pt x="1074" y="39"/>
                      </a:lnTo>
                      <a:lnTo>
                        <a:pt x="1075" y="39"/>
                      </a:lnTo>
                      <a:lnTo>
                        <a:pt x="1077" y="39"/>
                      </a:lnTo>
                      <a:lnTo>
                        <a:pt x="1079" y="39"/>
                      </a:lnTo>
                      <a:lnTo>
                        <a:pt x="1080" y="39"/>
                      </a:lnTo>
                      <a:lnTo>
                        <a:pt x="1082" y="39"/>
                      </a:lnTo>
                      <a:lnTo>
                        <a:pt x="1084" y="40"/>
                      </a:lnTo>
                      <a:lnTo>
                        <a:pt x="1086" y="41"/>
                      </a:lnTo>
                      <a:lnTo>
                        <a:pt x="1087" y="42"/>
                      </a:lnTo>
                      <a:lnTo>
                        <a:pt x="1089" y="42"/>
                      </a:lnTo>
                      <a:lnTo>
                        <a:pt x="1091" y="42"/>
                      </a:lnTo>
                      <a:lnTo>
                        <a:pt x="1092" y="41"/>
                      </a:lnTo>
                      <a:lnTo>
                        <a:pt x="1094" y="40"/>
                      </a:lnTo>
                      <a:lnTo>
                        <a:pt x="1096" y="40"/>
                      </a:lnTo>
                      <a:lnTo>
                        <a:pt x="1098" y="39"/>
                      </a:lnTo>
                      <a:lnTo>
                        <a:pt x="1099" y="39"/>
                      </a:lnTo>
                      <a:lnTo>
                        <a:pt x="1101" y="39"/>
                      </a:lnTo>
                      <a:lnTo>
                        <a:pt x="1103" y="39"/>
                      </a:lnTo>
                      <a:lnTo>
                        <a:pt x="1104" y="38"/>
                      </a:lnTo>
                      <a:lnTo>
                        <a:pt x="1106" y="37"/>
                      </a:lnTo>
                      <a:lnTo>
                        <a:pt x="1108" y="36"/>
                      </a:lnTo>
                      <a:lnTo>
                        <a:pt x="1110" y="33"/>
                      </a:lnTo>
                      <a:lnTo>
                        <a:pt x="1111" y="30"/>
                      </a:lnTo>
                      <a:lnTo>
                        <a:pt x="1113" y="27"/>
                      </a:lnTo>
                      <a:lnTo>
                        <a:pt x="1114" y="24"/>
                      </a:lnTo>
                      <a:lnTo>
                        <a:pt x="1116" y="21"/>
                      </a:lnTo>
                      <a:lnTo>
                        <a:pt x="1118" y="19"/>
                      </a:lnTo>
                      <a:lnTo>
                        <a:pt x="1120" y="18"/>
                      </a:lnTo>
                      <a:lnTo>
                        <a:pt x="1122" y="18"/>
                      </a:lnTo>
                      <a:lnTo>
                        <a:pt x="1123" y="18"/>
                      </a:lnTo>
                      <a:lnTo>
                        <a:pt x="1125" y="17"/>
                      </a:lnTo>
                      <a:lnTo>
                        <a:pt x="1126" y="17"/>
                      </a:lnTo>
                      <a:lnTo>
                        <a:pt x="1128" y="16"/>
                      </a:lnTo>
                      <a:lnTo>
                        <a:pt x="1130" y="14"/>
                      </a:lnTo>
                      <a:lnTo>
                        <a:pt x="1132" y="12"/>
                      </a:lnTo>
                      <a:lnTo>
                        <a:pt x="1134" y="9"/>
                      </a:lnTo>
                      <a:lnTo>
                        <a:pt x="1135" y="6"/>
                      </a:lnTo>
                      <a:lnTo>
                        <a:pt x="1137" y="4"/>
                      </a:lnTo>
                      <a:lnTo>
                        <a:pt x="1138" y="2"/>
                      </a:lnTo>
                      <a:lnTo>
                        <a:pt x="1140" y="1"/>
                      </a:lnTo>
                      <a:lnTo>
                        <a:pt x="1142" y="0"/>
                      </a:lnTo>
                      <a:lnTo>
                        <a:pt x="1144" y="1"/>
                      </a:lnTo>
                      <a:lnTo>
                        <a:pt x="1146" y="2"/>
                      </a:lnTo>
                      <a:lnTo>
                        <a:pt x="1147" y="4"/>
                      </a:lnTo>
                      <a:lnTo>
                        <a:pt x="1149" y="7"/>
                      </a:lnTo>
                      <a:lnTo>
                        <a:pt x="1150" y="11"/>
                      </a:lnTo>
                      <a:lnTo>
                        <a:pt x="1152" y="17"/>
                      </a:lnTo>
                      <a:lnTo>
                        <a:pt x="1154" y="23"/>
                      </a:lnTo>
                      <a:lnTo>
                        <a:pt x="1156" y="30"/>
                      </a:lnTo>
                      <a:lnTo>
                        <a:pt x="1157" y="37"/>
                      </a:lnTo>
                      <a:lnTo>
                        <a:pt x="1159" y="44"/>
                      </a:lnTo>
                      <a:lnTo>
                        <a:pt x="1161" y="50"/>
                      </a:lnTo>
                      <a:lnTo>
                        <a:pt x="1162" y="54"/>
                      </a:lnTo>
                      <a:lnTo>
                        <a:pt x="1164" y="56"/>
                      </a:lnTo>
                      <a:lnTo>
                        <a:pt x="1166" y="55"/>
                      </a:lnTo>
                      <a:lnTo>
                        <a:pt x="1168" y="52"/>
                      </a:lnTo>
                      <a:lnTo>
                        <a:pt x="1169" y="47"/>
                      </a:lnTo>
                      <a:lnTo>
                        <a:pt x="1171" y="42"/>
                      </a:lnTo>
                      <a:lnTo>
                        <a:pt x="1173" y="37"/>
                      </a:lnTo>
                      <a:lnTo>
                        <a:pt x="1174" y="34"/>
                      </a:lnTo>
                      <a:lnTo>
                        <a:pt x="1176" y="33"/>
                      </a:lnTo>
                      <a:lnTo>
                        <a:pt x="1178" y="34"/>
                      </a:lnTo>
                      <a:lnTo>
                        <a:pt x="1180" y="39"/>
                      </a:lnTo>
                      <a:lnTo>
                        <a:pt x="1181" y="44"/>
                      </a:lnTo>
                      <a:lnTo>
                        <a:pt x="1183" y="50"/>
                      </a:lnTo>
                      <a:lnTo>
                        <a:pt x="1185" y="56"/>
                      </a:lnTo>
                      <a:lnTo>
                        <a:pt x="1186" y="59"/>
                      </a:lnTo>
                      <a:lnTo>
                        <a:pt x="1188" y="59"/>
                      </a:lnTo>
                      <a:lnTo>
                        <a:pt x="1190" y="57"/>
                      </a:lnTo>
                      <a:lnTo>
                        <a:pt x="1192" y="51"/>
                      </a:lnTo>
                      <a:lnTo>
                        <a:pt x="1193" y="44"/>
                      </a:lnTo>
                      <a:lnTo>
                        <a:pt x="1195" y="36"/>
                      </a:lnTo>
                      <a:lnTo>
                        <a:pt x="1197" y="28"/>
                      </a:lnTo>
                      <a:lnTo>
                        <a:pt x="1198" y="23"/>
                      </a:lnTo>
                      <a:lnTo>
                        <a:pt x="1200" y="21"/>
                      </a:lnTo>
                      <a:lnTo>
                        <a:pt x="1202" y="23"/>
                      </a:lnTo>
                      <a:lnTo>
                        <a:pt x="1204" y="27"/>
                      </a:lnTo>
                      <a:lnTo>
                        <a:pt x="1205" y="34"/>
                      </a:lnTo>
                      <a:lnTo>
                        <a:pt x="1207" y="43"/>
                      </a:lnTo>
                      <a:lnTo>
                        <a:pt x="1209" y="50"/>
                      </a:lnTo>
                      <a:lnTo>
                        <a:pt x="1210" y="56"/>
                      </a:lnTo>
                      <a:lnTo>
                        <a:pt x="1212" y="59"/>
                      </a:lnTo>
                      <a:lnTo>
                        <a:pt x="1214" y="59"/>
                      </a:lnTo>
                      <a:lnTo>
                        <a:pt x="1216" y="57"/>
                      </a:lnTo>
                      <a:lnTo>
                        <a:pt x="1217" y="53"/>
                      </a:lnTo>
                      <a:lnTo>
                        <a:pt x="1219" y="49"/>
                      </a:lnTo>
                      <a:lnTo>
                        <a:pt x="1221" y="44"/>
                      </a:lnTo>
                      <a:lnTo>
                        <a:pt x="1222" y="42"/>
                      </a:lnTo>
                      <a:lnTo>
                        <a:pt x="1224" y="41"/>
                      </a:lnTo>
                      <a:lnTo>
                        <a:pt x="1226" y="43"/>
                      </a:lnTo>
                      <a:lnTo>
                        <a:pt x="1228" y="46"/>
                      </a:lnTo>
                      <a:lnTo>
                        <a:pt x="1229" y="50"/>
                      </a:lnTo>
                      <a:lnTo>
                        <a:pt x="1231" y="54"/>
                      </a:lnTo>
                      <a:lnTo>
                        <a:pt x="1233" y="56"/>
                      </a:lnTo>
                      <a:lnTo>
                        <a:pt x="1234" y="57"/>
                      </a:lnTo>
                      <a:lnTo>
                        <a:pt x="1236" y="55"/>
                      </a:lnTo>
                      <a:lnTo>
                        <a:pt x="1238" y="52"/>
                      </a:lnTo>
                      <a:lnTo>
                        <a:pt x="1240" y="49"/>
                      </a:lnTo>
                      <a:lnTo>
                        <a:pt x="1241" y="45"/>
                      </a:lnTo>
                      <a:lnTo>
                        <a:pt x="1243" y="42"/>
                      </a:lnTo>
                      <a:lnTo>
                        <a:pt x="1245" y="41"/>
                      </a:lnTo>
                      <a:lnTo>
                        <a:pt x="1246" y="41"/>
                      </a:lnTo>
                      <a:lnTo>
                        <a:pt x="1248" y="43"/>
                      </a:lnTo>
                      <a:lnTo>
                        <a:pt x="1250" y="46"/>
                      </a:lnTo>
                      <a:lnTo>
                        <a:pt x="1252" y="49"/>
                      </a:lnTo>
                      <a:lnTo>
                        <a:pt x="1253" y="50"/>
                      </a:lnTo>
                      <a:lnTo>
                        <a:pt x="1255" y="50"/>
                      </a:lnTo>
                      <a:lnTo>
                        <a:pt x="1257" y="49"/>
                      </a:lnTo>
                      <a:lnTo>
                        <a:pt x="1258" y="45"/>
                      </a:lnTo>
                      <a:lnTo>
                        <a:pt x="1260" y="42"/>
                      </a:lnTo>
                      <a:lnTo>
                        <a:pt x="1262" y="38"/>
                      </a:lnTo>
                      <a:lnTo>
                        <a:pt x="1264" y="36"/>
                      </a:lnTo>
                      <a:lnTo>
                        <a:pt x="1265" y="36"/>
                      </a:lnTo>
                      <a:lnTo>
                        <a:pt x="1267" y="38"/>
                      </a:lnTo>
                      <a:lnTo>
                        <a:pt x="1269" y="43"/>
                      </a:lnTo>
                      <a:lnTo>
                        <a:pt x="1270" y="49"/>
                      </a:lnTo>
                      <a:lnTo>
                        <a:pt x="1272" y="55"/>
                      </a:lnTo>
                      <a:lnTo>
                        <a:pt x="1274" y="59"/>
                      </a:lnTo>
                      <a:lnTo>
                        <a:pt x="1275" y="63"/>
                      </a:lnTo>
                      <a:lnTo>
                        <a:pt x="1277" y="64"/>
                      </a:lnTo>
                      <a:lnTo>
                        <a:pt x="1279" y="63"/>
                      </a:lnTo>
                      <a:lnTo>
                        <a:pt x="1281" y="59"/>
                      </a:lnTo>
                      <a:lnTo>
                        <a:pt x="1282" y="56"/>
                      </a:lnTo>
                      <a:lnTo>
                        <a:pt x="1284" y="52"/>
                      </a:lnTo>
                      <a:lnTo>
                        <a:pt x="1286" y="50"/>
                      </a:lnTo>
                      <a:lnTo>
                        <a:pt x="1287" y="50"/>
                      </a:lnTo>
                      <a:lnTo>
                        <a:pt x="1289" y="51"/>
                      </a:lnTo>
                      <a:lnTo>
                        <a:pt x="1291" y="55"/>
                      </a:lnTo>
                      <a:lnTo>
                        <a:pt x="1292" y="59"/>
                      </a:lnTo>
                      <a:lnTo>
                        <a:pt x="1294" y="63"/>
                      </a:lnTo>
                      <a:lnTo>
                        <a:pt x="1296" y="65"/>
                      </a:lnTo>
                      <a:lnTo>
                        <a:pt x="1298" y="67"/>
                      </a:lnTo>
                      <a:lnTo>
                        <a:pt x="1299" y="67"/>
                      </a:lnTo>
                      <a:lnTo>
                        <a:pt x="1301" y="66"/>
                      </a:lnTo>
                      <a:lnTo>
                        <a:pt x="1303" y="64"/>
                      </a:lnTo>
                      <a:lnTo>
                        <a:pt x="1304" y="63"/>
                      </a:lnTo>
                      <a:lnTo>
                        <a:pt x="1306" y="62"/>
                      </a:lnTo>
                      <a:lnTo>
                        <a:pt x="1308" y="62"/>
                      </a:lnTo>
                      <a:lnTo>
                        <a:pt x="1309" y="64"/>
                      </a:lnTo>
                      <a:lnTo>
                        <a:pt x="1311" y="67"/>
                      </a:lnTo>
                      <a:lnTo>
                        <a:pt x="1313" y="70"/>
                      </a:lnTo>
                      <a:lnTo>
                        <a:pt x="1315" y="72"/>
                      </a:lnTo>
                      <a:lnTo>
                        <a:pt x="1316" y="73"/>
                      </a:lnTo>
                      <a:lnTo>
                        <a:pt x="1318" y="73"/>
                      </a:lnTo>
                      <a:lnTo>
                        <a:pt x="1320" y="70"/>
                      </a:lnTo>
                      <a:lnTo>
                        <a:pt x="1321" y="67"/>
                      </a:lnTo>
                      <a:lnTo>
                        <a:pt x="1323" y="63"/>
                      </a:lnTo>
                      <a:lnTo>
                        <a:pt x="1325" y="59"/>
                      </a:lnTo>
                      <a:lnTo>
                        <a:pt x="1327" y="55"/>
                      </a:lnTo>
                      <a:lnTo>
                        <a:pt x="1328" y="53"/>
                      </a:lnTo>
                      <a:lnTo>
                        <a:pt x="1330" y="52"/>
                      </a:lnTo>
                      <a:lnTo>
                        <a:pt x="1332" y="52"/>
                      </a:lnTo>
                      <a:lnTo>
                        <a:pt x="1333" y="52"/>
                      </a:lnTo>
                      <a:lnTo>
                        <a:pt x="1335" y="54"/>
                      </a:lnTo>
                      <a:lnTo>
                        <a:pt x="1337" y="55"/>
                      </a:lnTo>
                      <a:lnTo>
                        <a:pt x="1339" y="56"/>
                      </a:lnTo>
                      <a:lnTo>
                        <a:pt x="1340" y="57"/>
                      </a:lnTo>
                      <a:lnTo>
                        <a:pt x="1342" y="57"/>
                      </a:lnTo>
                      <a:lnTo>
                        <a:pt x="1344" y="57"/>
                      </a:lnTo>
                      <a:lnTo>
                        <a:pt x="1345" y="57"/>
                      </a:lnTo>
                      <a:lnTo>
                        <a:pt x="1347" y="58"/>
                      </a:lnTo>
                      <a:lnTo>
                        <a:pt x="1349" y="59"/>
                      </a:lnTo>
                      <a:lnTo>
                        <a:pt x="1351" y="60"/>
                      </a:lnTo>
                      <a:lnTo>
                        <a:pt x="1352" y="62"/>
                      </a:lnTo>
                      <a:lnTo>
                        <a:pt x="1354" y="63"/>
                      </a:lnTo>
                      <a:lnTo>
                        <a:pt x="1356" y="64"/>
                      </a:lnTo>
                      <a:lnTo>
                        <a:pt x="1357" y="65"/>
                      </a:lnTo>
                      <a:lnTo>
                        <a:pt x="1359" y="65"/>
                      </a:lnTo>
                      <a:lnTo>
                        <a:pt x="1361" y="64"/>
                      </a:lnTo>
                      <a:lnTo>
                        <a:pt x="1363" y="63"/>
                      </a:lnTo>
                      <a:lnTo>
                        <a:pt x="1364" y="61"/>
                      </a:lnTo>
                      <a:lnTo>
                        <a:pt x="1366" y="58"/>
                      </a:lnTo>
                      <a:lnTo>
                        <a:pt x="1368" y="56"/>
                      </a:lnTo>
                      <a:lnTo>
                        <a:pt x="1369" y="54"/>
                      </a:lnTo>
                      <a:lnTo>
                        <a:pt x="1371" y="52"/>
                      </a:lnTo>
                      <a:lnTo>
                        <a:pt x="1373" y="52"/>
                      </a:lnTo>
                      <a:lnTo>
                        <a:pt x="1375" y="54"/>
                      </a:lnTo>
                      <a:lnTo>
                        <a:pt x="1376" y="56"/>
                      </a:lnTo>
                      <a:lnTo>
                        <a:pt x="1378" y="61"/>
                      </a:lnTo>
                      <a:lnTo>
                        <a:pt x="1380" y="66"/>
                      </a:lnTo>
                      <a:lnTo>
                        <a:pt x="1381" y="71"/>
                      </a:lnTo>
                      <a:lnTo>
                        <a:pt x="1383" y="77"/>
                      </a:lnTo>
                      <a:lnTo>
                        <a:pt x="1385" y="83"/>
                      </a:lnTo>
                      <a:lnTo>
                        <a:pt x="1387" y="87"/>
                      </a:lnTo>
                      <a:lnTo>
                        <a:pt x="1388" y="89"/>
                      </a:lnTo>
                      <a:lnTo>
                        <a:pt x="1390" y="89"/>
                      </a:lnTo>
                      <a:lnTo>
                        <a:pt x="1392" y="88"/>
                      </a:lnTo>
                      <a:lnTo>
                        <a:pt x="1393" y="85"/>
                      </a:lnTo>
                      <a:lnTo>
                        <a:pt x="1395" y="82"/>
                      </a:lnTo>
                      <a:lnTo>
                        <a:pt x="1397" y="79"/>
                      </a:lnTo>
                      <a:lnTo>
                        <a:pt x="1399" y="77"/>
                      </a:lnTo>
                      <a:lnTo>
                        <a:pt x="1400" y="77"/>
                      </a:lnTo>
                      <a:lnTo>
                        <a:pt x="1402" y="79"/>
                      </a:lnTo>
                      <a:lnTo>
                        <a:pt x="1404" y="82"/>
                      </a:lnTo>
                      <a:lnTo>
                        <a:pt x="1405" y="87"/>
                      </a:lnTo>
                      <a:lnTo>
                        <a:pt x="1407" y="93"/>
                      </a:lnTo>
                      <a:lnTo>
                        <a:pt x="1409" y="98"/>
                      </a:lnTo>
                      <a:lnTo>
                        <a:pt x="1411" y="104"/>
                      </a:lnTo>
                      <a:lnTo>
                        <a:pt x="1412" y="109"/>
                      </a:lnTo>
                      <a:lnTo>
                        <a:pt x="1414" y="112"/>
                      </a:lnTo>
                      <a:lnTo>
                        <a:pt x="1415" y="115"/>
                      </a:lnTo>
                      <a:lnTo>
                        <a:pt x="1417" y="117"/>
                      </a:lnTo>
                      <a:lnTo>
                        <a:pt x="1419" y="118"/>
                      </a:lnTo>
                      <a:lnTo>
                        <a:pt x="1421" y="119"/>
                      </a:lnTo>
                      <a:lnTo>
                        <a:pt x="1423" y="120"/>
                      </a:lnTo>
                      <a:lnTo>
                        <a:pt x="1424" y="121"/>
                      </a:lnTo>
                      <a:lnTo>
                        <a:pt x="1426" y="123"/>
                      </a:lnTo>
                      <a:lnTo>
                        <a:pt x="1427" y="125"/>
                      </a:lnTo>
                      <a:lnTo>
                        <a:pt x="1429" y="126"/>
                      </a:lnTo>
                      <a:lnTo>
                        <a:pt x="1431" y="128"/>
                      </a:lnTo>
                      <a:lnTo>
                        <a:pt x="1433" y="130"/>
                      </a:lnTo>
                      <a:lnTo>
                        <a:pt x="1435" y="131"/>
                      </a:lnTo>
                      <a:lnTo>
                        <a:pt x="1436" y="133"/>
                      </a:lnTo>
                      <a:lnTo>
                        <a:pt x="1438" y="134"/>
                      </a:lnTo>
                      <a:lnTo>
                        <a:pt x="1439" y="136"/>
                      </a:lnTo>
                      <a:lnTo>
                        <a:pt x="1441" y="138"/>
                      </a:lnTo>
                      <a:lnTo>
                        <a:pt x="1443" y="140"/>
                      </a:lnTo>
                      <a:lnTo>
                        <a:pt x="1445" y="142"/>
                      </a:lnTo>
                      <a:lnTo>
                        <a:pt x="1447" y="144"/>
                      </a:lnTo>
                      <a:lnTo>
                        <a:pt x="1448" y="145"/>
                      </a:lnTo>
                      <a:lnTo>
                        <a:pt x="1450" y="145"/>
                      </a:lnTo>
                      <a:lnTo>
                        <a:pt x="1451" y="144"/>
                      </a:lnTo>
                      <a:lnTo>
                        <a:pt x="1453" y="142"/>
                      </a:lnTo>
                      <a:lnTo>
                        <a:pt x="1455" y="141"/>
                      </a:lnTo>
                      <a:lnTo>
                        <a:pt x="1457" y="138"/>
                      </a:lnTo>
                      <a:lnTo>
                        <a:pt x="1458" y="137"/>
                      </a:lnTo>
                      <a:lnTo>
                        <a:pt x="1460" y="136"/>
                      </a:lnTo>
                      <a:lnTo>
                        <a:pt x="1462" y="136"/>
                      </a:lnTo>
                      <a:lnTo>
                        <a:pt x="1463" y="137"/>
                      </a:lnTo>
                      <a:lnTo>
                        <a:pt x="1465" y="138"/>
                      </a:lnTo>
                      <a:lnTo>
                        <a:pt x="1467" y="140"/>
                      </a:lnTo>
                      <a:lnTo>
                        <a:pt x="1469" y="141"/>
                      </a:lnTo>
                      <a:lnTo>
                        <a:pt x="1470" y="141"/>
                      </a:lnTo>
                      <a:lnTo>
                        <a:pt x="1472" y="141"/>
                      </a:lnTo>
                      <a:lnTo>
                        <a:pt x="1474" y="140"/>
                      </a:lnTo>
                      <a:lnTo>
                        <a:pt x="1475" y="138"/>
                      </a:lnTo>
                      <a:lnTo>
                        <a:pt x="1477" y="137"/>
                      </a:lnTo>
                      <a:lnTo>
                        <a:pt x="1479" y="136"/>
                      </a:lnTo>
                      <a:lnTo>
                        <a:pt x="1481" y="136"/>
                      </a:lnTo>
                      <a:lnTo>
                        <a:pt x="1482" y="136"/>
                      </a:lnTo>
                      <a:lnTo>
                        <a:pt x="1484" y="138"/>
                      </a:lnTo>
                      <a:lnTo>
                        <a:pt x="1486" y="139"/>
                      </a:lnTo>
                      <a:lnTo>
                        <a:pt x="1487" y="141"/>
                      </a:lnTo>
                      <a:lnTo>
                        <a:pt x="1489" y="142"/>
                      </a:lnTo>
                      <a:lnTo>
                        <a:pt x="1491" y="142"/>
                      </a:lnTo>
                      <a:lnTo>
                        <a:pt x="1493" y="140"/>
                      </a:lnTo>
                      <a:lnTo>
                        <a:pt x="1494" y="136"/>
                      </a:lnTo>
                      <a:lnTo>
                        <a:pt x="1496" y="131"/>
                      </a:lnTo>
                      <a:lnTo>
                        <a:pt x="1498" y="125"/>
                      </a:lnTo>
                      <a:lnTo>
                        <a:pt x="1499" y="118"/>
                      </a:lnTo>
                      <a:lnTo>
                        <a:pt x="1501" y="112"/>
                      </a:lnTo>
                      <a:lnTo>
                        <a:pt x="1503" y="107"/>
                      </a:lnTo>
                      <a:lnTo>
                        <a:pt x="1505" y="104"/>
                      </a:lnTo>
                      <a:lnTo>
                        <a:pt x="1506" y="102"/>
                      </a:lnTo>
                      <a:lnTo>
                        <a:pt x="1508" y="102"/>
                      </a:lnTo>
                      <a:lnTo>
                        <a:pt x="1510" y="105"/>
                      </a:lnTo>
                      <a:lnTo>
                        <a:pt x="1511" y="108"/>
                      </a:lnTo>
                      <a:lnTo>
                        <a:pt x="1513" y="112"/>
                      </a:lnTo>
                      <a:lnTo>
                        <a:pt x="1515" y="116"/>
                      </a:lnTo>
                      <a:lnTo>
                        <a:pt x="1516" y="118"/>
                      </a:lnTo>
                      <a:lnTo>
                        <a:pt x="1518" y="119"/>
                      </a:lnTo>
                      <a:lnTo>
                        <a:pt x="1520" y="119"/>
                      </a:lnTo>
                      <a:lnTo>
                        <a:pt x="1522" y="118"/>
                      </a:lnTo>
                      <a:lnTo>
                        <a:pt x="1523" y="116"/>
                      </a:lnTo>
                      <a:lnTo>
                        <a:pt x="1525" y="112"/>
                      </a:lnTo>
                      <a:lnTo>
                        <a:pt x="1527" y="110"/>
                      </a:lnTo>
                      <a:lnTo>
                        <a:pt x="1528" y="107"/>
                      </a:lnTo>
                      <a:lnTo>
                        <a:pt x="1530" y="105"/>
                      </a:lnTo>
                      <a:lnTo>
                        <a:pt x="1532" y="105"/>
                      </a:lnTo>
                      <a:lnTo>
                        <a:pt x="1534" y="105"/>
                      </a:lnTo>
                      <a:lnTo>
                        <a:pt x="1535" y="107"/>
                      </a:lnTo>
                      <a:lnTo>
                        <a:pt x="1537" y="109"/>
                      </a:lnTo>
                      <a:lnTo>
                        <a:pt x="1539" y="111"/>
                      </a:lnTo>
                      <a:lnTo>
                        <a:pt x="1540" y="113"/>
                      </a:lnTo>
                      <a:lnTo>
                        <a:pt x="1542" y="116"/>
                      </a:lnTo>
                      <a:lnTo>
                        <a:pt x="1544" y="117"/>
                      </a:lnTo>
                      <a:lnTo>
                        <a:pt x="1546" y="118"/>
                      </a:lnTo>
                      <a:lnTo>
                        <a:pt x="1547" y="119"/>
                      </a:lnTo>
                      <a:lnTo>
                        <a:pt x="1549" y="119"/>
                      </a:lnTo>
                      <a:lnTo>
                        <a:pt x="1551" y="120"/>
                      </a:lnTo>
                      <a:lnTo>
                        <a:pt x="1552" y="120"/>
                      </a:lnTo>
                      <a:lnTo>
                        <a:pt x="1554" y="121"/>
                      </a:lnTo>
                      <a:lnTo>
                        <a:pt x="1556" y="122"/>
                      </a:lnTo>
                      <a:lnTo>
                        <a:pt x="1558" y="123"/>
                      </a:lnTo>
                      <a:lnTo>
                        <a:pt x="1559" y="124"/>
                      </a:lnTo>
                      <a:lnTo>
                        <a:pt x="1561" y="125"/>
                      </a:lnTo>
                      <a:lnTo>
                        <a:pt x="1562" y="125"/>
                      </a:lnTo>
                      <a:lnTo>
                        <a:pt x="1564" y="126"/>
                      </a:lnTo>
                      <a:lnTo>
                        <a:pt x="1566" y="126"/>
                      </a:lnTo>
                      <a:lnTo>
                        <a:pt x="1568" y="125"/>
                      </a:lnTo>
                      <a:lnTo>
                        <a:pt x="1570" y="125"/>
                      </a:lnTo>
                      <a:lnTo>
                        <a:pt x="1571" y="125"/>
                      </a:lnTo>
                      <a:lnTo>
                        <a:pt x="1573" y="126"/>
                      </a:lnTo>
                      <a:lnTo>
                        <a:pt x="1574" y="127"/>
                      </a:lnTo>
                      <a:lnTo>
                        <a:pt x="1576" y="128"/>
                      </a:lnTo>
                      <a:lnTo>
                        <a:pt x="1578" y="130"/>
                      </a:lnTo>
                      <a:lnTo>
                        <a:pt x="1580" y="131"/>
                      </a:lnTo>
                      <a:lnTo>
                        <a:pt x="1582" y="132"/>
                      </a:lnTo>
                      <a:lnTo>
                        <a:pt x="1583" y="132"/>
                      </a:lnTo>
                      <a:lnTo>
                        <a:pt x="1585" y="131"/>
                      </a:lnTo>
                      <a:lnTo>
                        <a:pt x="1586" y="130"/>
                      </a:lnTo>
                      <a:lnTo>
                        <a:pt x="1588" y="129"/>
                      </a:lnTo>
                      <a:lnTo>
                        <a:pt x="1590" y="127"/>
                      </a:lnTo>
                      <a:lnTo>
                        <a:pt x="1592" y="125"/>
                      </a:lnTo>
                      <a:lnTo>
                        <a:pt x="1593" y="124"/>
                      </a:lnTo>
                      <a:lnTo>
                        <a:pt x="1595" y="124"/>
                      </a:lnTo>
                      <a:lnTo>
                        <a:pt x="1597" y="125"/>
                      </a:lnTo>
                      <a:lnTo>
                        <a:pt x="1598" y="127"/>
                      </a:lnTo>
                      <a:lnTo>
                        <a:pt x="1600" y="129"/>
                      </a:lnTo>
                      <a:lnTo>
                        <a:pt x="1602" y="131"/>
                      </a:lnTo>
                      <a:lnTo>
                        <a:pt x="1604" y="133"/>
                      </a:lnTo>
                      <a:lnTo>
                        <a:pt x="1605" y="135"/>
                      </a:lnTo>
                      <a:lnTo>
                        <a:pt x="1607" y="135"/>
                      </a:lnTo>
                      <a:lnTo>
                        <a:pt x="1609" y="133"/>
                      </a:lnTo>
                      <a:lnTo>
                        <a:pt x="1610" y="132"/>
                      </a:lnTo>
                      <a:lnTo>
                        <a:pt x="1612" y="130"/>
                      </a:lnTo>
                      <a:lnTo>
                        <a:pt x="1614" y="127"/>
                      </a:lnTo>
                      <a:lnTo>
                        <a:pt x="1616" y="125"/>
                      </a:lnTo>
                      <a:lnTo>
                        <a:pt x="1617" y="124"/>
                      </a:lnTo>
                      <a:lnTo>
                        <a:pt x="1619" y="123"/>
                      </a:lnTo>
                      <a:lnTo>
                        <a:pt x="1621" y="124"/>
                      </a:lnTo>
                      <a:lnTo>
                        <a:pt x="1622" y="124"/>
                      </a:lnTo>
                      <a:lnTo>
                        <a:pt x="1624" y="125"/>
                      </a:lnTo>
                      <a:lnTo>
                        <a:pt x="1626" y="126"/>
                      </a:lnTo>
                      <a:lnTo>
                        <a:pt x="1628" y="127"/>
                      </a:lnTo>
                      <a:lnTo>
                        <a:pt x="1629" y="128"/>
                      </a:lnTo>
                      <a:lnTo>
                        <a:pt x="1631" y="128"/>
                      </a:lnTo>
                      <a:lnTo>
                        <a:pt x="1633" y="127"/>
                      </a:lnTo>
                      <a:lnTo>
                        <a:pt x="1634" y="127"/>
                      </a:lnTo>
                      <a:lnTo>
                        <a:pt x="1636" y="126"/>
                      </a:lnTo>
                      <a:lnTo>
                        <a:pt x="1638" y="126"/>
                      </a:lnTo>
                      <a:lnTo>
                        <a:pt x="1640" y="126"/>
                      </a:lnTo>
                      <a:lnTo>
                        <a:pt x="1641" y="127"/>
                      </a:lnTo>
                      <a:lnTo>
                        <a:pt x="1643" y="128"/>
                      </a:lnTo>
                      <a:lnTo>
                        <a:pt x="1645" y="130"/>
                      </a:lnTo>
                      <a:lnTo>
                        <a:pt x="1646" y="132"/>
                      </a:lnTo>
                      <a:lnTo>
                        <a:pt x="1648" y="135"/>
                      </a:lnTo>
                      <a:lnTo>
                        <a:pt x="1650" y="137"/>
                      </a:lnTo>
                      <a:lnTo>
                        <a:pt x="1652" y="139"/>
                      </a:lnTo>
                      <a:lnTo>
                        <a:pt x="1653" y="140"/>
                      </a:lnTo>
                      <a:lnTo>
                        <a:pt x="1655" y="141"/>
                      </a:lnTo>
                      <a:lnTo>
                        <a:pt x="1657" y="140"/>
                      </a:lnTo>
                      <a:lnTo>
                        <a:pt x="1658" y="139"/>
                      </a:lnTo>
                      <a:lnTo>
                        <a:pt x="1660" y="137"/>
                      </a:lnTo>
                      <a:lnTo>
                        <a:pt x="1662" y="135"/>
                      </a:lnTo>
                      <a:lnTo>
                        <a:pt x="1664" y="132"/>
                      </a:lnTo>
                      <a:lnTo>
                        <a:pt x="1665" y="129"/>
                      </a:lnTo>
                      <a:lnTo>
                        <a:pt x="1667" y="126"/>
                      </a:lnTo>
                      <a:lnTo>
                        <a:pt x="1669" y="124"/>
                      </a:lnTo>
                      <a:lnTo>
                        <a:pt x="1670" y="121"/>
                      </a:lnTo>
                      <a:lnTo>
                        <a:pt x="1672" y="119"/>
                      </a:lnTo>
                      <a:lnTo>
                        <a:pt x="1674" y="117"/>
                      </a:lnTo>
                      <a:lnTo>
                        <a:pt x="1676" y="116"/>
                      </a:lnTo>
                      <a:lnTo>
                        <a:pt x="1677" y="114"/>
                      </a:lnTo>
                      <a:lnTo>
                        <a:pt x="1679" y="113"/>
                      </a:lnTo>
                      <a:lnTo>
                        <a:pt x="1681" y="111"/>
                      </a:lnTo>
                      <a:lnTo>
                        <a:pt x="1682" y="110"/>
                      </a:lnTo>
                      <a:lnTo>
                        <a:pt x="1684" y="109"/>
                      </a:lnTo>
                      <a:lnTo>
                        <a:pt x="1686" y="107"/>
                      </a:lnTo>
                      <a:lnTo>
                        <a:pt x="1688" y="106"/>
                      </a:lnTo>
                      <a:lnTo>
                        <a:pt x="1689" y="105"/>
                      </a:lnTo>
                      <a:lnTo>
                        <a:pt x="1691" y="105"/>
                      </a:lnTo>
                      <a:lnTo>
                        <a:pt x="1693" y="105"/>
                      </a:lnTo>
                      <a:lnTo>
                        <a:pt x="1694" y="105"/>
                      </a:lnTo>
                      <a:lnTo>
                        <a:pt x="1696" y="106"/>
                      </a:lnTo>
                      <a:lnTo>
                        <a:pt x="1698" y="107"/>
                      </a:lnTo>
                      <a:lnTo>
                        <a:pt x="1700" y="108"/>
                      </a:lnTo>
                      <a:lnTo>
                        <a:pt x="1701" y="111"/>
                      </a:lnTo>
                      <a:lnTo>
                        <a:pt x="1703" y="113"/>
                      </a:lnTo>
                      <a:lnTo>
                        <a:pt x="1705" y="116"/>
                      </a:lnTo>
                      <a:lnTo>
                        <a:pt x="1706" y="119"/>
                      </a:lnTo>
                      <a:lnTo>
                        <a:pt x="1708" y="122"/>
                      </a:lnTo>
                      <a:lnTo>
                        <a:pt x="1710" y="125"/>
                      </a:lnTo>
                      <a:lnTo>
                        <a:pt x="1712" y="128"/>
                      </a:lnTo>
                      <a:lnTo>
                        <a:pt x="1713" y="130"/>
                      </a:lnTo>
                      <a:lnTo>
                        <a:pt x="1715" y="131"/>
                      </a:lnTo>
                      <a:lnTo>
                        <a:pt x="1717" y="132"/>
                      </a:lnTo>
                      <a:lnTo>
                        <a:pt x="1718" y="131"/>
                      </a:lnTo>
                      <a:lnTo>
                        <a:pt x="1720" y="130"/>
                      </a:lnTo>
                      <a:lnTo>
                        <a:pt x="1722" y="127"/>
                      </a:lnTo>
                      <a:lnTo>
                        <a:pt x="1723" y="124"/>
                      </a:lnTo>
                      <a:lnTo>
                        <a:pt x="1725" y="121"/>
                      </a:lnTo>
                      <a:lnTo>
                        <a:pt x="1727" y="118"/>
                      </a:lnTo>
                      <a:lnTo>
                        <a:pt x="1728" y="116"/>
                      </a:lnTo>
                      <a:lnTo>
                        <a:pt x="1730" y="114"/>
                      </a:lnTo>
                      <a:lnTo>
                        <a:pt x="1732" y="115"/>
                      </a:lnTo>
                      <a:lnTo>
                        <a:pt x="1734" y="117"/>
                      </a:lnTo>
                      <a:lnTo>
                        <a:pt x="1735" y="121"/>
                      </a:lnTo>
                      <a:lnTo>
                        <a:pt x="1737" y="126"/>
                      </a:lnTo>
                      <a:lnTo>
                        <a:pt x="1739" y="131"/>
                      </a:lnTo>
                      <a:lnTo>
                        <a:pt x="1740" y="136"/>
                      </a:lnTo>
                      <a:lnTo>
                        <a:pt x="1742" y="141"/>
                      </a:lnTo>
                      <a:lnTo>
                        <a:pt x="1744" y="144"/>
                      </a:lnTo>
                      <a:lnTo>
                        <a:pt x="1746" y="145"/>
                      </a:lnTo>
                      <a:lnTo>
                        <a:pt x="1747" y="145"/>
                      </a:lnTo>
                      <a:lnTo>
                        <a:pt x="1749" y="144"/>
                      </a:lnTo>
                      <a:lnTo>
                        <a:pt x="1751" y="141"/>
                      </a:lnTo>
                      <a:lnTo>
                        <a:pt x="1752" y="137"/>
                      </a:lnTo>
                      <a:lnTo>
                        <a:pt x="1754" y="134"/>
                      </a:lnTo>
                      <a:lnTo>
                        <a:pt x="1756" y="131"/>
                      </a:lnTo>
                      <a:lnTo>
                        <a:pt x="1758" y="128"/>
                      </a:lnTo>
                      <a:lnTo>
                        <a:pt x="1759" y="127"/>
                      </a:lnTo>
                      <a:lnTo>
                        <a:pt x="1761" y="126"/>
                      </a:lnTo>
                      <a:lnTo>
                        <a:pt x="1763" y="126"/>
                      </a:lnTo>
                      <a:lnTo>
                        <a:pt x="1764" y="125"/>
                      </a:lnTo>
                      <a:lnTo>
                        <a:pt x="1766" y="125"/>
                      </a:lnTo>
                      <a:lnTo>
                        <a:pt x="1768" y="125"/>
                      </a:lnTo>
                      <a:lnTo>
                        <a:pt x="1769" y="124"/>
                      </a:lnTo>
                      <a:lnTo>
                        <a:pt x="1771" y="124"/>
                      </a:lnTo>
                      <a:lnTo>
                        <a:pt x="1773" y="124"/>
                      </a:lnTo>
                      <a:lnTo>
                        <a:pt x="1775" y="124"/>
                      </a:lnTo>
                      <a:lnTo>
                        <a:pt x="1776" y="124"/>
                      </a:lnTo>
                      <a:lnTo>
                        <a:pt x="1778" y="125"/>
                      </a:lnTo>
                      <a:lnTo>
                        <a:pt x="1780" y="126"/>
                      </a:lnTo>
                      <a:lnTo>
                        <a:pt x="1781" y="127"/>
                      </a:lnTo>
                      <a:lnTo>
                        <a:pt x="1783" y="128"/>
                      </a:lnTo>
                      <a:lnTo>
                        <a:pt x="1785" y="129"/>
                      </a:lnTo>
                      <a:lnTo>
                        <a:pt x="1787" y="130"/>
                      </a:lnTo>
                      <a:lnTo>
                        <a:pt x="1788" y="131"/>
                      </a:lnTo>
                      <a:lnTo>
                        <a:pt x="1790" y="131"/>
                      </a:lnTo>
                      <a:lnTo>
                        <a:pt x="1792" y="132"/>
                      </a:lnTo>
                      <a:lnTo>
                        <a:pt x="1793" y="133"/>
                      </a:lnTo>
                      <a:lnTo>
                        <a:pt x="1795" y="135"/>
                      </a:lnTo>
                      <a:lnTo>
                        <a:pt x="1797" y="137"/>
                      </a:lnTo>
                      <a:lnTo>
                        <a:pt x="1799" y="139"/>
                      </a:lnTo>
                      <a:lnTo>
                        <a:pt x="1800" y="142"/>
                      </a:lnTo>
                      <a:lnTo>
                        <a:pt x="1802" y="144"/>
                      </a:lnTo>
                      <a:lnTo>
                        <a:pt x="1804" y="146"/>
                      </a:lnTo>
                      <a:lnTo>
                        <a:pt x="1805" y="147"/>
                      </a:lnTo>
                      <a:lnTo>
                        <a:pt x="1807" y="147"/>
                      </a:lnTo>
                      <a:lnTo>
                        <a:pt x="1809" y="145"/>
                      </a:lnTo>
                      <a:lnTo>
                        <a:pt x="1811" y="143"/>
                      </a:lnTo>
                      <a:lnTo>
                        <a:pt x="1812" y="140"/>
                      </a:lnTo>
                      <a:lnTo>
                        <a:pt x="1814" y="137"/>
                      </a:lnTo>
                      <a:lnTo>
                        <a:pt x="1816" y="135"/>
                      </a:lnTo>
                      <a:lnTo>
                        <a:pt x="1817" y="132"/>
                      </a:lnTo>
                      <a:lnTo>
                        <a:pt x="1819" y="131"/>
                      </a:lnTo>
                      <a:lnTo>
                        <a:pt x="1821" y="130"/>
                      </a:lnTo>
                      <a:lnTo>
                        <a:pt x="1823" y="129"/>
                      </a:lnTo>
                      <a:lnTo>
                        <a:pt x="1824" y="129"/>
                      </a:lnTo>
                      <a:lnTo>
                        <a:pt x="1826" y="128"/>
                      </a:lnTo>
                      <a:lnTo>
                        <a:pt x="1828" y="128"/>
                      </a:lnTo>
                      <a:lnTo>
                        <a:pt x="1829" y="127"/>
                      </a:lnTo>
                      <a:lnTo>
                        <a:pt x="1831" y="127"/>
                      </a:lnTo>
                      <a:lnTo>
                        <a:pt x="1833" y="126"/>
                      </a:lnTo>
                      <a:lnTo>
                        <a:pt x="1835" y="125"/>
                      </a:lnTo>
                      <a:lnTo>
                        <a:pt x="1836" y="124"/>
                      </a:lnTo>
                      <a:lnTo>
                        <a:pt x="1838" y="124"/>
                      </a:lnTo>
                      <a:lnTo>
                        <a:pt x="1840" y="123"/>
                      </a:lnTo>
                      <a:lnTo>
                        <a:pt x="1841" y="123"/>
                      </a:lnTo>
                      <a:lnTo>
                        <a:pt x="1843" y="122"/>
                      </a:lnTo>
                      <a:lnTo>
                        <a:pt x="1845" y="122"/>
                      </a:lnTo>
                      <a:lnTo>
                        <a:pt x="1847" y="122"/>
                      </a:lnTo>
                      <a:lnTo>
                        <a:pt x="1848" y="122"/>
                      </a:lnTo>
                      <a:lnTo>
                        <a:pt x="1850" y="123"/>
                      </a:lnTo>
                      <a:lnTo>
                        <a:pt x="1851" y="123"/>
                      </a:lnTo>
                      <a:lnTo>
                        <a:pt x="1853" y="124"/>
                      </a:lnTo>
                      <a:lnTo>
                        <a:pt x="1855" y="125"/>
                      </a:lnTo>
                      <a:lnTo>
                        <a:pt x="1857" y="125"/>
                      </a:lnTo>
                      <a:lnTo>
                        <a:pt x="1859" y="125"/>
                      </a:lnTo>
                      <a:lnTo>
                        <a:pt x="1860" y="125"/>
                      </a:lnTo>
                      <a:lnTo>
                        <a:pt x="1862" y="124"/>
                      </a:lnTo>
                      <a:lnTo>
                        <a:pt x="1863" y="123"/>
                      </a:lnTo>
                      <a:lnTo>
                        <a:pt x="1865" y="122"/>
                      </a:lnTo>
                      <a:lnTo>
                        <a:pt x="1867" y="121"/>
                      </a:lnTo>
                      <a:lnTo>
                        <a:pt x="1869" y="120"/>
                      </a:lnTo>
                      <a:lnTo>
                        <a:pt x="1871" y="119"/>
                      </a:lnTo>
                      <a:lnTo>
                        <a:pt x="1872" y="119"/>
                      </a:lnTo>
                      <a:lnTo>
                        <a:pt x="1874" y="119"/>
                      </a:lnTo>
                      <a:lnTo>
                        <a:pt x="1875" y="119"/>
                      </a:lnTo>
                      <a:lnTo>
                        <a:pt x="1877" y="119"/>
                      </a:lnTo>
                      <a:lnTo>
                        <a:pt x="1879" y="120"/>
                      </a:lnTo>
                      <a:lnTo>
                        <a:pt x="1881" y="120"/>
                      </a:lnTo>
                      <a:lnTo>
                        <a:pt x="1883" y="122"/>
                      </a:lnTo>
                      <a:lnTo>
                        <a:pt x="1884" y="124"/>
                      </a:lnTo>
                      <a:lnTo>
                        <a:pt x="1886" y="126"/>
                      </a:lnTo>
                      <a:lnTo>
                        <a:pt x="1887" y="128"/>
                      </a:lnTo>
                      <a:lnTo>
                        <a:pt x="1889" y="131"/>
                      </a:lnTo>
                      <a:lnTo>
                        <a:pt x="1891" y="133"/>
                      </a:lnTo>
                      <a:lnTo>
                        <a:pt x="1893" y="135"/>
                      </a:lnTo>
                      <a:lnTo>
                        <a:pt x="1895" y="136"/>
                      </a:lnTo>
                      <a:lnTo>
                        <a:pt x="1896" y="136"/>
                      </a:lnTo>
                      <a:lnTo>
                        <a:pt x="1898" y="136"/>
                      </a:lnTo>
                      <a:lnTo>
                        <a:pt x="1899" y="135"/>
                      </a:lnTo>
                      <a:lnTo>
                        <a:pt x="1901" y="134"/>
                      </a:lnTo>
                      <a:lnTo>
                        <a:pt x="1903" y="134"/>
                      </a:lnTo>
                      <a:lnTo>
                        <a:pt x="1905" y="134"/>
                      </a:lnTo>
                      <a:lnTo>
                        <a:pt x="1906" y="136"/>
                      </a:lnTo>
                      <a:lnTo>
                        <a:pt x="1908" y="138"/>
                      </a:lnTo>
                      <a:lnTo>
                        <a:pt x="1910" y="141"/>
                      </a:lnTo>
                      <a:lnTo>
                        <a:pt x="1911" y="145"/>
                      </a:lnTo>
                      <a:lnTo>
                        <a:pt x="1913" y="148"/>
                      </a:lnTo>
                      <a:lnTo>
                        <a:pt x="1915" y="150"/>
                      </a:lnTo>
                      <a:lnTo>
                        <a:pt x="1917" y="151"/>
                      </a:lnTo>
                      <a:lnTo>
                        <a:pt x="1918" y="150"/>
                      </a:lnTo>
                      <a:lnTo>
                        <a:pt x="1920" y="149"/>
                      </a:lnTo>
                      <a:lnTo>
                        <a:pt x="1922" y="147"/>
                      </a:lnTo>
                      <a:lnTo>
                        <a:pt x="1923" y="144"/>
                      </a:lnTo>
                      <a:lnTo>
                        <a:pt x="1925" y="142"/>
                      </a:lnTo>
                      <a:lnTo>
                        <a:pt x="1927" y="141"/>
                      </a:lnTo>
                      <a:lnTo>
                        <a:pt x="1929" y="142"/>
                      </a:lnTo>
                      <a:lnTo>
                        <a:pt x="1930" y="143"/>
                      </a:lnTo>
                      <a:lnTo>
                        <a:pt x="1932" y="147"/>
                      </a:lnTo>
                      <a:lnTo>
                        <a:pt x="1934" y="150"/>
                      </a:lnTo>
                      <a:lnTo>
                        <a:pt x="1935" y="154"/>
                      </a:lnTo>
                      <a:lnTo>
                        <a:pt x="1937" y="158"/>
                      </a:lnTo>
                      <a:lnTo>
                        <a:pt x="1939" y="160"/>
                      </a:lnTo>
                      <a:lnTo>
                        <a:pt x="1941" y="161"/>
                      </a:lnTo>
                      <a:lnTo>
                        <a:pt x="1942" y="161"/>
                      </a:lnTo>
                      <a:lnTo>
                        <a:pt x="1944" y="160"/>
                      </a:lnTo>
                      <a:lnTo>
                        <a:pt x="1946" y="158"/>
                      </a:lnTo>
                      <a:lnTo>
                        <a:pt x="1947" y="156"/>
                      </a:lnTo>
                      <a:lnTo>
                        <a:pt x="1949" y="154"/>
                      </a:lnTo>
                      <a:lnTo>
                        <a:pt x="1951" y="154"/>
                      </a:lnTo>
                      <a:lnTo>
                        <a:pt x="1953" y="154"/>
                      </a:lnTo>
                      <a:lnTo>
                        <a:pt x="1954" y="155"/>
                      </a:lnTo>
                      <a:lnTo>
                        <a:pt x="1956" y="156"/>
                      </a:lnTo>
                      <a:lnTo>
                        <a:pt x="1958" y="158"/>
                      </a:lnTo>
                      <a:lnTo>
                        <a:pt x="1959" y="161"/>
                      </a:lnTo>
                      <a:lnTo>
                        <a:pt x="1961" y="163"/>
                      </a:lnTo>
                      <a:lnTo>
                        <a:pt x="1963" y="165"/>
                      </a:lnTo>
                      <a:lnTo>
                        <a:pt x="1964" y="166"/>
                      </a:lnTo>
                      <a:lnTo>
                        <a:pt x="1966" y="167"/>
                      </a:lnTo>
                      <a:lnTo>
                        <a:pt x="1968" y="167"/>
                      </a:lnTo>
                      <a:lnTo>
                        <a:pt x="1970" y="167"/>
                      </a:lnTo>
                      <a:lnTo>
                        <a:pt x="1971" y="166"/>
                      </a:lnTo>
                      <a:lnTo>
                        <a:pt x="1973" y="166"/>
                      </a:lnTo>
                      <a:lnTo>
                        <a:pt x="1975" y="166"/>
                      </a:lnTo>
                      <a:lnTo>
                        <a:pt x="1976" y="166"/>
                      </a:lnTo>
                      <a:lnTo>
                        <a:pt x="1978" y="167"/>
                      </a:lnTo>
                      <a:lnTo>
                        <a:pt x="1980" y="168"/>
                      </a:lnTo>
                      <a:lnTo>
                        <a:pt x="1982" y="169"/>
                      </a:lnTo>
                      <a:lnTo>
                        <a:pt x="1983" y="171"/>
                      </a:lnTo>
                      <a:lnTo>
                        <a:pt x="1985" y="173"/>
                      </a:lnTo>
                      <a:lnTo>
                        <a:pt x="1987" y="174"/>
                      </a:lnTo>
                      <a:lnTo>
                        <a:pt x="1988" y="176"/>
                      </a:lnTo>
                      <a:lnTo>
                        <a:pt x="1990" y="178"/>
                      </a:lnTo>
                      <a:lnTo>
                        <a:pt x="1992" y="179"/>
                      </a:lnTo>
                      <a:lnTo>
                        <a:pt x="1994" y="181"/>
                      </a:lnTo>
                      <a:lnTo>
                        <a:pt x="1995" y="182"/>
                      </a:lnTo>
                      <a:lnTo>
                        <a:pt x="1997" y="183"/>
                      </a:lnTo>
                      <a:lnTo>
                        <a:pt x="1999" y="184"/>
                      </a:lnTo>
                      <a:lnTo>
                        <a:pt x="2000" y="184"/>
                      </a:lnTo>
                      <a:lnTo>
                        <a:pt x="2002" y="183"/>
                      </a:lnTo>
                      <a:lnTo>
                        <a:pt x="2004" y="181"/>
                      </a:lnTo>
                      <a:lnTo>
                        <a:pt x="2006" y="178"/>
                      </a:lnTo>
                      <a:lnTo>
                        <a:pt x="2007" y="174"/>
                      </a:lnTo>
                      <a:lnTo>
                        <a:pt x="2009" y="170"/>
                      </a:lnTo>
                      <a:lnTo>
                        <a:pt x="2010" y="167"/>
                      </a:lnTo>
                      <a:lnTo>
                        <a:pt x="2012" y="165"/>
                      </a:lnTo>
                      <a:lnTo>
                        <a:pt x="2014" y="165"/>
                      </a:lnTo>
                      <a:lnTo>
                        <a:pt x="2016" y="167"/>
                      </a:lnTo>
                      <a:lnTo>
                        <a:pt x="2018" y="172"/>
                      </a:lnTo>
                      <a:lnTo>
                        <a:pt x="2019" y="179"/>
                      </a:lnTo>
                      <a:lnTo>
                        <a:pt x="2021" y="187"/>
                      </a:lnTo>
                      <a:lnTo>
                        <a:pt x="2022" y="196"/>
                      </a:lnTo>
                      <a:lnTo>
                        <a:pt x="2024" y="204"/>
                      </a:lnTo>
                      <a:lnTo>
                        <a:pt x="2026" y="212"/>
                      </a:lnTo>
                      <a:lnTo>
                        <a:pt x="2028" y="217"/>
                      </a:lnTo>
                      <a:lnTo>
                        <a:pt x="2029" y="220"/>
                      </a:lnTo>
                      <a:lnTo>
                        <a:pt x="2031" y="222"/>
                      </a:lnTo>
                      <a:lnTo>
                        <a:pt x="2033" y="222"/>
                      </a:lnTo>
                      <a:lnTo>
                        <a:pt x="2034" y="222"/>
                      </a:lnTo>
                      <a:lnTo>
                        <a:pt x="2036" y="221"/>
                      </a:lnTo>
                      <a:lnTo>
                        <a:pt x="2038" y="222"/>
                      </a:lnTo>
                      <a:lnTo>
                        <a:pt x="2040" y="224"/>
                      </a:lnTo>
                      <a:lnTo>
                        <a:pt x="2041" y="227"/>
                      </a:lnTo>
                      <a:lnTo>
                        <a:pt x="2043" y="230"/>
                      </a:lnTo>
                      <a:lnTo>
                        <a:pt x="2045" y="234"/>
                      </a:lnTo>
                      <a:lnTo>
                        <a:pt x="2046" y="235"/>
                      </a:lnTo>
                      <a:lnTo>
                        <a:pt x="2048" y="235"/>
                      </a:lnTo>
                      <a:lnTo>
                        <a:pt x="2050" y="232"/>
                      </a:lnTo>
                      <a:lnTo>
                        <a:pt x="2052" y="227"/>
                      </a:lnTo>
                      <a:lnTo>
                        <a:pt x="2053" y="219"/>
                      </a:lnTo>
                      <a:lnTo>
                        <a:pt x="2055" y="211"/>
                      </a:lnTo>
                      <a:lnTo>
                        <a:pt x="2057" y="202"/>
                      </a:lnTo>
                      <a:lnTo>
                        <a:pt x="2058" y="194"/>
                      </a:lnTo>
                      <a:lnTo>
                        <a:pt x="2060" y="188"/>
                      </a:lnTo>
                      <a:lnTo>
                        <a:pt x="2062" y="183"/>
                      </a:lnTo>
                      <a:lnTo>
                        <a:pt x="2064" y="179"/>
                      </a:lnTo>
                      <a:lnTo>
                        <a:pt x="2065" y="176"/>
                      </a:lnTo>
                      <a:lnTo>
                        <a:pt x="2067" y="173"/>
                      </a:lnTo>
                      <a:lnTo>
                        <a:pt x="2069" y="169"/>
                      </a:lnTo>
                      <a:lnTo>
                        <a:pt x="2070" y="165"/>
                      </a:lnTo>
                      <a:lnTo>
                        <a:pt x="2072" y="160"/>
                      </a:lnTo>
                      <a:lnTo>
                        <a:pt x="2074" y="155"/>
                      </a:lnTo>
                      <a:lnTo>
                        <a:pt x="2076" y="151"/>
                      </a:lnTo>
                      <a:lnTo>
                        <a:pt x="2077" y="148"/>
                      </a:lnTo>
                      <a:lnTo>
                        <a:pt x="2079" y="148"/>
                      </a:lnTo>
                      <a:lnTo>
                        <a:pt x="2081" y="151"/>
                      </a:lnTo>
                      <a:lnTo>
                        <a:pt x="2082" y="156"/>
                      </a:lnTo>
                      <a:lnTo>
                        <a:pt x="2084" y="163"/>
                      </a:lnTo>
                      <a:lnTo>
                        <a:pt x="2086" y="170"/>
                      </a:lnTo>
                      <a:lnTo>
                        <a:pt x="2088" y="176"/>
                      </a:lnTo>
                      <a:lnTo>
                        <a:pt x="2089" y="180"/>
                      </a:lnTo>
                      <a:lnTo>
                        <a:pt x="2091" y="181"/>
                      </a:lnTo>
                      <a:lnTo>
                        <a:pt x="2093" y="180"/>
                      </a:lnTo>
                      <a:lnTo>
                        <a:pt x="2094" y="177"/>
                      </a:lnTo>
                      <a:lnTo>
                        <a:pt x="2096" y="174"/>
                      </a:lnTo>
                      <a:lnTo>
                        <a:pt x="2098" y="170"/>
                      </a:lnTo>
                      <a:lnTo>
                        <a:pt x="2100" y="169"/>
                      </a:lnTo>
                      <a:lnTo>
                        <a:pt x="2101" y="169"/>
                      </a:lnTo>
                      <a:lnTo>
                        <a:pt x="2103" y="172"/>
                      </a:lnTo>
                      <a:lnTo>
                        <a:pt x="2105" y="176"/>
                      </a:lnTo>
                      <a:lnTo>
                        <a:pt x="2106" y="181"/>
                      </a:lnTo>
                      <a:lnTo>
                        <a:pt x="2108" y="185"/>
                      </a:lnTo>
                      <a:lnTo>
                        <a:pt x="2110" y="187"/>
                      </a:lnTo>
                      <a:lnTo>
                        <a:pt x="2112" y="187"/>
                      </a:lnTo>
                      <a:lnTo>
                        <a:pt x="2113" y="184"/>
                      </a:lnTo>
                      <a:lnTo>
                        <a:pt x="2115" y="180"/>
                      </a:lnTo>
                      <a:lnTo>
                        <a:pt x="2117" y="174"/>
                      </a:lnTo>
                      <a:lnTo>
                        <a:pt x="2118" y="169"/>
                      </a:lnTo>
                      <a:lnTo>
                        <a:pt x="2120" y="165"/>
                      </a:lnTo>
                      <a:lnTo>
                        <a:pt x="2122" y="163"/>
                      </a:lnTo>
                      <a:lnTo>
                        <a:pt x="2124" y="163"/>
                      </a:lnTo>
                      <a:lnTo>
                        <a:pt x="2125" y="164"/>
                      </a:lnTo>
                      <a:lnTo>
                        <a:pt x="2127" y="167"/>
                      </a:lnTo>
                      <a:lnTo>
                        <a:pt x="2129" y="170"/>
                      </a:lnTo>
                      <a:lnTo>
                        <a:pt x="2130" y="173"/>
                      </a:lnTo>
                      <a:lnTo>
                        <a:pt x="2132" y="175"/>
                      </a:lnTo>
                      <a:lnTo>
                        <a:pt x="2134" y="177"/>
                      </a:lnTo>
                      <a:lnTo>
                        <a:pt x="2136" y="178"/>
                      </a:lnTo>
                      <a:lnTo>
                        <a:pt x="2137" y="178"/>
                      </a:lnTo>
                      <a:lnTo>
                        <a:pt x="2139" y="177"/>
                      </a:lnTo>
                      <a:lnTo>
                        <a:pt x="2141" y="177"/>
                      </a:lnTo>
                      <a:lnTo>
                        <a:pt x="2142" y="176"/>
                      </a:lnTo>
                      <a:lnTo>
                        <a:pt x="2144" y="176"/>
                      </a:lnTo>
                      <a:lnTo>
                        <a:pt x="2146" y="176"/>
                      </a:lnTo>
                      <a:lnTo>
                        <a:pt x="2148" y="175"/>
                      </a:lnTo>
                      <a:lnTo>
                        <a:pt x="2149" y="174"/>
                      </a:lnTo>
                      <a:lnTo>
                        <a:pt x="2151" y="173"/>
                      </a:lnTo>
                      <a:lnTo>
                        <a:pt x="2153" y="171"/>
                      </a:lnTo>
                      <a:lnTo>
                        <a:pt x="2154" y="169"/>
                      </a:lnTo>
                      <a:lnTo>
                        <a:pt x="2156" y="168"/>
                      </a:lnTo>
                      <a:lnTo>
                        <a:pt x="2158" y="168"/>
                      </a:lnTo>
                      <a:lnTo>
                        <a:pt x="2160" y="168"/>
                      </a:lnTo>
                      <a:lnTo>
                        <a:pt x="2161" y="169"/>
                      </a:lnTo>
                      <a:lnTo>
                        <a:pt x="2163" y="170"/>
                      </a:lnTo>
                      <a:lnTo>
                        <a:pt x="2164" y="172"/>
                      </a:lnTo>
                      <a:lnTo>
                        <a:pt x="2166" y="173"/>
                      </a:lnTo>
                      <a:lnTo>
                        <a:pt x="2168" y="173"/>
                      </a:lnTo>
                      <a:lnTo>
                        <a:pt x="2170" y="172"/>
                      </a:lnTo>
                      <a:lnTo>
                        <a:pt x="2171" y="170"/>
                      </a:lnTo>
                      <a:lnTo>
                        <a:pt x="2173" y="169"/>
                      </a:lnTo>
                      <a:lnTo>
                        <a:pt x="2175" y="167"/>
                      </a:lnTo>
                      <a:lnTo>
                        <a:pt x="2176" y="166"/>
                      </a:lnTo>
                      <a:lnTo>
                        <a:pt x="2178" y="165"/>
                      </a:lnTo>
                      <a:lnTo>
                        <a:pt x="2180" y="165"/>
                      </a:lnTo>
                      <a:lnTo>
                        <a:pt x="2182" y="166"/>
                      </a:lnTo>
                      <a:lnTo>
                        <a:pt x="2183" y="168"/>
                      </a:lnTo>
                      <a:lnTo>
                        <a:pt x="2185" y="169"/>
                      </a:lnTo>
                      <a:lnTo>
                        <a:pt x="2187" y="171"/>
                      </a:lnTo>
                      <a:lnTo>
                        <a:pt x="2188" y="172"/>
                      </a:lnTo>
                      <a:lnTo>
                        <a:pt x="2190" y="173"/>
                      </a:lnTo>
                      <a:lnTo>
                        <a:pt x="2192" y="174"/>
                      </a:lnTo>
                      <a:lnTo>
                        <a:pt x="2194" y="175"/>
                      </a:lnTo>
                      <a:lnTo>
                        <a:pt x="2195" y="176"/>
                      </a:lnTo>
                      <a:lnTo>
                        <a:pt x="2197" y="178"/>
                      </a:lnTo>
                      <a:lnTo>
                        <a:pt x="2199" y="180"/>
                      </a:lnTo>
                      <a:lnTo>
                        <a:pt x="2200" y="182"/>
                      </a:lnTo>
                      <a:lnTo>
                        <a:pt x="2202" y="184"/>
                      </a:lnTo>
                      <a:lnTo>
                        <a:pt x="2204" y="186"/>
                      </a:lnTo>
                      <a:lnTo>
                        <a:pt x="2206" y="188"/>
                      </a:lnTo>
                      <a:lnTo>
                        <a:pt x="2207" y="189"/>
                      </a:lnTo>
                      <a:lnTo>
                        <a:pt x="2209" y="189"/>
                      </a:lnTo>
                      <a:lnTo>
                        <a:pt x="2211" y="188"/>
                      </a:lnTo>
                      <a:lnTo>
                        <a:pt x="2212" y="186"/>
                      </a:lnTo>
                      <a:lnTo>
                        <a:pt x="2214" y="184"/>
                      </a:lnTo>
                      <a:lnTo>
                        <a:pt x="2216" y="181"/>
                      </a:lnTo>
                      <a:lnTo>
                        <a:pt x="2217" y="178"/>
                      </a:lnTo>
                      <a:lnTo>
                        <a:pt x="2219" y="175"/>
                      </a:lnTo>
                      <a:lnTo>
                        <a:pt x="2221" y="172"/>
                      </a:lnTo>
                      <a:lnTo>
                        <a:pt x="2223" y="170"/>
                      </a:lnTo>
                      <a:lnTo>
                        <a:pt x="2224" y="169"/>
                      </a:lnTo>
                      <a:lnTo>
                        <a:pt x="2226" y="168"/>
                      </a:lnTo>
                      <a:lnTo>
                        <a:pt x="2228" y="168"/>
                      </a:lnTo>
                      <a:lnTo>
                        <a:pt x="2229" y="168"/>
                      </a:lnTo>
                      <a:lnTo>
                        <a:pt x="2231" y="169"/>
                      </a:lnTo>
                      <a:lnTo>
                        <a:pt x="2233" y="170"/>
                      </a:lnTo>
                      <a:lnTo>
                        <a:pt x="2235" y="172"/>
                      </a:lnTo>
                      <a:lnTo>
                        <a:pt x="2236" y="173"/>
                      </a:lnTo>
                      <a:lnTo>
                        <a:pt x="2238" y="174"/>
                      </a:lnTo>
                      <a:lnTo>
                        <a:pt x="2240" y="175"/>
                      </a:lnTo>
                      <a:lnTo>
                        <a:pt x="2241" y="175"/>
                      </a:lnTo>
                      <a:lnTo>
                        <a:pt x="2243" y="175"/>
                      </a:lnTo>
                      <a:lnTo>
                        <a:pt x="2245" y="176"/>
                      </a:lnTo>
                      <a:lnTo>
                        <a:pt x="2247" y="176"/>
                      </a:lnTo>
                      <a:lnTo>
                        <a:pt x="2248" y="176"/>
                      </a:lnTo>
                      <a:lnTo>
                        <a:pt x="2250" y="176"/>
                      </a:lnTo>
                      <a:lnTo>
                        <a:pt x="2252" y="175"/>
                      </a:lnTo>
                      <a:lnTo>
                        <a:pt x="2253" y="175"/>
                      </a:lnTo>
                      <a:lnTo>
                        <a:pt x="2255" y="174"/>
                      </a:lnTo>
                      <a:lnTo>
                        <a:pt x="2257" y="173"/>
                      </a:lnTo>
                      <a:lnTo>
                        <a:pt x="2259" y="173"/>
                      </a:lnTo>
                      <a:lnTo>
                        <a:pt x="2260" y="174"/>
                      </a:lnTo>
                      <a:lnTo>
                        <a:pt x="2262" y="176"/>
                      </a:lnTo>
                      <a:lnTo>
                        <a:pt x="2264" y="179"/>
                      </a:lnTo>
                      <a:lnTo>
                        <a:pt x="2265" y="184"/>
                      </a:lnTo>
                      <a:lnTo>
                        <a:pt x="2267" y="190"/>
                      </a:lnTo>
                      <a:lnTo>
                        <a:pt x="2269" y="197"/>
                      </a:lnTo>
                      <a:lnTo>
                        <a:pt x="2271" y="203"/>
                      </a:lnTo>
                      <a:lnTo>
                        <a:pt x="2272" y="208"/>
                      </a:lnTo>
                      <a:lnTo>
                        <a:pt x="2274" y="211"/>
                      </a:lnTo>
                      <a:lnTo>
                        <a:pt x="2276" y="213"/>
                      </a:lnTo>
                      <a:lnTo>
                        <a:pt x="2277" y="212"/>
                      </a:lnTo>
                      <a:lnTo>
                        <a:pt x="2279" y="210"/>
                      </a:lnTo>
                      <a:lnTo>
                        <a:pt x="2281" y="207"/>
                      </a:lnTo>
                      <a:lnTo>
                        <a:pt x="2283" y="205"/>
                      </a:lnTo>
                      <a:lnTo>
                        <a:pt x="2284" y="204"/>
                      </a:lnTo>
                      <a:lnTo>
                        <a:pt x="2286" y="204"/>
                      </a:lnTo>
                      <a:lnTo>
                        <a:pt x="2288" y="206"/>
                      </a:lnTo>
                      <a:lnTo>
                        <a:pt x="2289" y="208"/>
                      </a:lnTo>
                      <a:lnTo>
                        <a:pt x="2291" y="210"/>
                      </a:lnTo>
                      <a:lnTo>
                        <a:pt x="2293" y="212"/>
                      </a:lnTo>
                      <a:lnTo>
                        <a:pt x="2295" y="211"/>
                      </a:lnTo>
                      <a:lnTo>
                        <a:pt x="2296" y="209"/>
                      </a:lnTo>
                      <a:lnTo>
                        <a:pt x="2298" y="204"/>
                      </a:lnTo>
                      <a:lnTo>
                        <a:pt x="2299" y="198"/>
                      </a:lnTo>
                      <a:lnTo>
                        <a:pt x="2301" y="191"/>
                      </a:lnTo>
                      <a:lnTo>
                        <a:pt x="2303" y="185"/>
                      </a:lnTo>
                      <a:lnTo>
                        <a:pt x="2305" y="181"/>
                      </a:lnTo>
                      <a:lnTo>
                        <a:pt x="2307" y="180"/>
                      </a:lnTo>
                      <a:lnTo>
                        <a:pt x="2308" y="182"/>
                      </a:lnTo>
                      <a:lnTo>
                        <a:pt x="2310" y="187"/>
                      </a:lnTo>
                      <a:lnTo>
                        <a:pt x="2311" y="193"/>
                      </a:lnTo>
                      <a:lnTo>
                        <a:pt x="2313" y="200"/>
                      </a:lnTo>
                      <a:lnTo>
                        <a:pt x="2315" y="207"/>
                      </a:lnTo>
                      <a:lnTo>
                        <a:pt x="2317" y="211"/>
                      </a:lnTo>
                      <a:lnTo>
                        <a:pt x="2319" y="214"/>
                      </a:lnTo>
                      <a:lnTo>
                        <a:pt x="2320" y="214"/>
                      </a:lnTo>
                      <a:lnTo>
                        <a:pt x="2322" y="212"/>
                      </a:lnTo>
                      <a:lnTo>
                        <a:pt x="2323" y="210"/>
                      </a:lnTo>
                      <a:lnTo>
                        <a:pt x="2325" y="207"/>
                      </a:lnTo>
                      <a:lnTo>
                        <a:pt x="2327" y="205"/>
                      </a:lnTo>
                      <a:lnTo>
                        <a:pt x="2329" y="204"/>
                      </a:lnTo>
                      <a:lnTo>
                        <a:pt x="2331" y="204"/>
                      </a:lnTo>
                      <a:lnTo>
                        <a:pt x="2332" y="205"/>
                      </a:lnTo>
                      <a:lnTo>
                        <a:pt x="2334" y="207"/>
                      </a:lnTo>
                      <a:lnTo>
                        <a:pt x="2335" y="210"/>
                      </a:lnTo>
                      <a:lnTo>
                        <a:pt x="2337" y="211"/>
                      </a:lnTo>
                      <a:lnTo>
                        <a:pt x="2339" y="212"/>
                      </a:lnTo>
                      <a:lnTo>
                        <a:pt x="2341" y="211"/>
                      </a:lnTo>
                      <a:lnTo>
                        <a:pt x="2342" y="210"/>
                      </a:lnTo>
                      <a:lnTo>
                        <a:pt x="2344" y="207"/>
                      </a:lnTo>
                      <a:lnTo>
                        <a:pt x="2346" y="205"/>
                      </a:lnTo>
                      <a:lnTo>
                        <a:pt x="2347" y="202"/>
                      </a:lnTo>
                      <a:lnTo>
                        <a:pt x="2349" y="199"/>
                      </a:lnTo>
                      <a:lnTo>
                        <a:pt x="2351" y="196"/>
                      </a:lnTo>
                      <a:lnTo>
                        <a:pt x="2353" y="194"/>
                      </a:lnTo>
                      <a:lnTo>
                        <a:pt x="2354" y="191"/>
                      </a:lnTo>
                      <a:lnTo>
                        <a:pt x="2356" y="189"/>
                      </a:lnTo>
                      <a:lnTo>
                        <a:pt x="2358" y="187"/>
                      </a:lnTo>
                      <a:lnTo>
                        <a:pt x="2359" y="185"/>
                      </a:lnTo>
                      <a:lnTo>
                        <a:pt x="2361" y="184"/>
                      </a:lnTo>
                      <a:lnTo>
                        <a:pt x="2363" y="183"/>
                      </a:lnTo>
                      <a:lnTo>
                        <a:pt x="2365" y="184"/>
                      </a:lnTo>
                      <a:lnTo>
                        <a:pt x="2366" y="185"/>
                      </a:lnTo>
                      <a:lnTo>
                        <a:pt x="2368" y="186"/>
                      </a:lnTo>
                      <a:lnTo>
                        <a:pt x="2370" y="187"/>
                      </a:lnTo>
                      <a:lnTo>
                        <a:pt x="2371" y="188"/>
                      </a:lnTo>
                      <a:lnTo>
                        <a:pt x="2373" y="188"/>
                      </a:lnTo>
                      <a:lnTo>
                        <a:pt x="2375" y="187"/>
                      </a:lnTo>
                      <a:lnTo>
                        <a:pt x="2377" y="186"/>
                      </a:lnTo>
                      <a:lnTo>
                        <a:pt x="2378" y="183"/>
                      </a:lnTo>
                      <a:lnTo>
                        <a:pt x="2380" y="181"/>
                      </a:lnTo>
                      <a:lnTo>
                        <a:pt x="2382" y="179"/>
                      </a:lnTo>
                      <a:lnTo>
                        <a:pt x="2383" y="177"/>
                      </a:lnTo>
                      <a:lnTo>
                        <a:pt x="2385" y="176"/>
                      </a:lnTo>
                      <a:lnTo>
                        <a:pt x="2387" y="176"/>
                      </a:lnTo>
                      <a:lnTo>
                        <a:pt x="2389" y="178"/>
                      </a:lnTo>
                      <a:lnTo>
                        <a:pt x="2390" y="179"/>
                      </a:lnTo>
                      <a:lnTo>
                        <a:pt x="2392" y="181"/>
                      </a:lnTo>
                      <a:lnTo>
                        <a:pt x="2394" y="183"/>
                      </a:lnTo>
                      <a:lnTo>
                        <a:pt x="2395" y="185"/>
                      </a:lnTo>
                      <a:lnTo>
                        <a:pt x="2397" y="187"/>
                      </a:lnTo>
                      <a:lnTo>
                        <a:pt x="2399" y="188"/>
                      </a:lnTo>
                      <a:lnTo>
                        <a:pt x="2401" y="189"/>
                      </a:lnTo>
                      <a:lnTo>
                        <a:pt x="2402" y="191"/>
                      </a:lnTo>
                      <a:lnTo>
                        <a:pt x="2404" y="192"/>
                      </a:lnTo>
                      <a:lnTo>
                        <a:pt x="2406" y="193"/>
                      </a:lnTo>
                      <a:lnTo>
                        <a:pt x="2407" y="194"/>
                      </a:lnTo>
                      <a:lnTo>
                        <a:pt x="2409" y="195"/>
                      </a:lnTo>
                      <a:lnTo>
                        <a:pt x="2411" y="195"/>
                      </a:lnTo>
                      <a:lnTo>
                        <a:pt x="2413" y="194"/>
                      </a:lnTo>
                      <a:lnTo>
                        <a:pt x="2414" y="192"/>
                      </a:lnTo>
                      <a:lnTo>
                        <a:pt x="2416" y="190"/>
                      </a:lnTo>
                      <a:lnTo>
                        <a:pt x="2418" y="188"/>
                      </a:lnTo>
                      <a:lnTo>
                        <a:pt x="2419" y="187"/>
                      </a:lnTo>
                      <a:lnTo>
                        <a:pt x="2421" y="187"/>
                      </a:lnTo>
                      <a:lnTo>
                        <a:pt x="2423" y="189"/>
                      </a:lnTo>
                      <a:lnTo>
                        <a:pt x="2424" y="192"/>
                      </a:lnTo>
                      <a:lnTo>
                        <a:pt x="2426" y="196"/>
                      </a:lnTo>
                      <a:lnTo>
                        <a:pt x="2428" y="201"/>
                      </a:lnTo>
                      <a:lnTo>
                        <a:pt x="2430" y="205"/>
                      </a:lnTo>
                      <a:lnTo>
                        <a:pt x="2431" y="207"/>
                      </a:lnTo>
                      <a:lnTo>
                        <a:pt x="2433" y="208"/>
                      </a:lnTo>
                      <a:lnTo>
                        <a:pt x="2435" y="207"/>
                      </a:lnTo>
                      <a:lnTo>
                        <a:pt x="2436" y="203"/>
                      </a:lnTo>
                      <a:lnTo>
                        <a:pt x="2438" y="198"/>
                      </a:lnTo>
                      <a:lnTo>
                        <a:pt x="2440" y="192"/>
                      </a:lnTo>
                      <a:lnTo>
                        <a:pt x="2442" y="186"/>
                      </a:lnTo>
                      <a:lnTo>
                        <a:pt x="2443" y="181"/>
                      </a:lnTo>
                      <a:lnTo>
                        <a:pt x="2445" y="179"/>
                      </a:lnTo>
                      <a:lnTo>
                        <a:pt x="2447" y="178"/>
                      </a:lnTo>
                      <a:lnTo>
                        <a:pt x="2448" y="179"/>
                      </a:lnTo>
                      <a:lnTo>
                        <a:pt x="2450" y="182"/>
                      </a:lnTo>
                      <a:lnTo>
                        <a:pt x="2452" y="186"/>
                      </a:lnTo>
                      <a:lnTo>
                        <a:pt x="2454" y="191"/>
                      </a:lnTo>
                      <a:lnTo>
                        <a:pt x="2455" y="194"/>
                      </a:lnTo>
                      <a:lnTo>
                        <a:pt x="2457" y="198"/>
                      </a:lnTo>
                      <a:lnTo>
                        <a:pt x="2458" y="200"/>
                      </a:lnTo>
                      <a:lnTo>
                        <a:pt x="2460" y="202"/>
                      </a:lnTo>
                      <a:lnTo>
                        <a:pt x="2462" y="203"/>
                      </a:lnTo>
                      <a:lnTo>
                        <a:pt x="2464" y="203"/>
                      </a:lnTo>
                      <a:lnTo>
                        <a:pt x="2465" y="203"/>
                      </a:lnTo>
                      <a:lnTo>
                        <a:pt x="2467" y="202"/>
                      </a:lnTo>
                      <a:lnTo>
                        <a:pt x="2469" y="201"/>
                      </a:lnTo>
                      <a:lnTo>
                        <a:pt x="2470" y="199"/>
                      </a:lnTo>
                      <a:lnTo>
                        <a:pt x="2472" y="195"/>
                      </a:lnTo>
                      <a:lnTo>
                        <a:pt x="2474" y="191"/>
                      </a:lnTo>
                      <a:lnTo>
                        <a:pt x="2476" y="186"/>
                      </a:lnTo>
                      <a:lnTo>
                        <a:pt x="2477" y="181"/>
                      </a:lnTo>
                      <a:lnTo>
                        <a:pt x="2479" y="177"/>
                      </a:lnTo>
                      <a:lnTo>
                        <a:pt x="2481" y="175"/>
                      </a:lnTo>
                      <a:lnTo>
                        <a:pt x="2482" y="174"/>
                      </a:lnTo>
                      <a:lnTo>
                        <a:pt x="2484" y="176"/>
                      </a:lnTo>
                      <a:lnTo>
                        <a:pt x="2486" y="181"/>
                      </a:lnTo>
                      <a:lnTo>
                        <a:pt x="2488" y="187"/>
                      </a:lnTo>
                      <a:lnTo>
                        <a:pt x="2489" y="194"/>
                      </a:lnTo>
                      <a:lnTo>
                        <a:pt x="2491" y="200"/>
                      </a:lnTo>
                      <a:lnTo>
                        <a:pt x="2493" y="205"/>
                      </a:lnTo>
                      <a:lnTo>
                        <a:pt x="2494" y="207"/>
                      </a:lnTo>
                      <a:lnTo>
                        <a:pt x="2496" y="206"/>
                      </a:lnTo>
                      <a:lnTo>
                        <a:pt x="2498" y="203"/>
                      </a:lnTo>
                      <a:lnTo>
                        <a:pt x="2500" y="198"/>
                      </a:lnTo>
                      <a:lnTo>
                        <a:pt x="2501" y="192"/>
                      </a:lnTo>
                      <a:lnTo>
                        <a:pt x="2503" y="186"/>
                      </a:lnTo>
                      <a:lnTo>
                        <a:pt x="2505" y="181"/>
                      </a:lnTo>
                      <a:lnTo>
                        <a:pt x="2506" y="179"/>
                      </a:lnTo>
                      <a:lnTo>
                        <a:pt x="2508" y="179"/>
                      </a:lnTo>
                      <a:lnTo>
                        <a:pt x="2510" y="180"/>
                      </a:lnTo>
                      <a:lnTo>
                        <a:pt x="2512" y="182"/>
                      </a:lnTo>
                      <a:lnTo>
                        <a:pt x="2513" y="184"/>
                      </a:lnTo>
                      <a:lnTo>
                        <a:pt x="2515" y="185"/>
                      </a:lnTo>
                      <a:lnTo>
                        <a:pt x="2517" y="183"/>
                      </a:lnTo>
                      <a:lnTo>
                        <a:pt x="2518" y="180"/>
                      </a:lnTo>
                      <a:lnTo>
                        <a:pt x="2520" y="176"/>
                      </a:lnTo>
                      <a:lnTo>
                        <a:pt x="2522" y="171"/>
                      </a:lnTo>
                      <a:lnTo>
                        <a:pt x="2524" y="166"/>
                      </a:lnTo>
                      <a:lnTo>
                        <a:pt x="2525" y="163"/>
                      </a:lnTo>
                      <a:lnTo>
                        <a:pt x="2527" y="162"/>
                      </a:lnTo>
                      <a:lnTo>
                        <a:pt x="2529" y="163"/>
                      </a:lnTo>
                      <a:lnTo>
                        <a:pt x="2530" y="166"/>
                      </a:lnTo>
                      <a:lnTo>
                        <a:pt x="2532" y="170"/>
                      </a:lnTo>
                      <a:lnTo>
                        <a:pt x="2534" y="173"/>
                      </a:lnTo>
                      <a:lnTo>
                        <a:pt x="2536" y="176"/>
                      </a:lnTo>
                      <a:lnTo>
                        <a:pt x="2537" y="178"/>
                      </a:lnTo>
                      <a:lnTo>
                        <a:pt x="2539" y="177"/>
                      </a:lnTo>
                      <a:lnTo>
                        <a:pt x="2541" y="176"/>
                      </a:lnTo>
                      <a:lnTo>
                        <a:pt x="2542" y="173"/>
                      </a:lnTo>
                      <a:lnTo>
                        <a:pt x="2544" y="172"/>
                      </a:lnTo>
                      <a:lnTo>
                        <a:pt x="2546" y="170"/>
                      </a:lnTo>
                      <a:lnTo>
                        <a:pt x="2548" y="170"/>
                      </a:lnTo>
                      <a:lnTo>
                        <a:pt x="2549" y="171"/>
                      </a:lnTo>
                      <a:lnTo>
                        <a:pt x="2551" y="173"/>
                      </a:lnTo>
                      <a:lnTo>
                        <a:pt x="2553" y="176"/>
                      </a:lnTo>
                      <a:lnTo>
                        <a:pt x="2554" y="178"/>
                      </a:lnTo>
                      <a:lnTo>
                        <a:pt x="2556" y="179"/>
                      </a:lnTo>
                      <a:lnTo>
                        <a:pt x="2558" y="179"/>
                      </a:lnTo>
                      <a:lnTo>
                        <a:pt x="2560" y="179"/>
                      </a:lnTo>
                      <a:lnTo>
                        <a:pt x="2561" y="177"/>
                      </a:lnTo>
                      <a:lnTo>
                        <a:pt x="2563" y="176"/>
                      </a:lnTo>
                      <a:lnTo>
                        <a:pt x="2565" y="175"/>
                      </a:lnTo>
                      <a:lnTo>
                        <a:pt x="2566" y="175"/>
                      </a:lnTo>
                      <a:lnTo>
                        <a:pt x="2568" y="176"/>
                      </a:lnTo>
                      <a:lnTo>
                        <a:pt x="2570" y="179"/>
                      </a:lnTo>
                      <a:lnTo>
                        <a:pt x="2572" y="181"/>
                      </a:lnTo>
                      <a:lnTo>
                        <a:pt x="2573" y="183"/>
                      </a:lnTo>
                      <a:lnTo>
                        <a:pt x="2575" y="184"/>
                      </a:lnTo>
                      <a:lnTo>
                        <a:pt x="2577" y="184"/>
                      </a:lnTo>
                      <a:lnTo>
                        <a:pt x="2578" y="183"/>
                      </a:lnTo>
                      <a:lnTo>
                        <a:pt x="2580" y="181"/>
                      </a:lnTo>
                      <a:lnTo>
                        <a:pt x="2582" y="179"/>
                      </a:lnTo>
                      <a:lnTo>
                        <a:pt x="2584" y="178"/>
                      </a:lnTo>
                      <a:lnTo>
                        <a:pt x="2585" y="177"/>
                      </a:lnTo>
                      <a:lnTo>
                        <a:pt x="2587" y="177"/>
                      </a:lnTo>
                      <a:lnTo>
                        <a:pt x="2589" y="179"/>
                      </a:lnTo>
                      <a:lnTo>
                        <a:pt x="2590" y="181"/>
                      </a:lnTo>
                      <a:lnTo>
                        <a:pt x="2592" y="183"/>
                      </a:lnTo>
                      <a:lnTo>
                        <a:pt x="2594" y="184"/>
                      </a:lnTo>
                      <a:lnTo>
                        <a:pt x="2596" y="185"/>
                      </a:lnTo>
                      <a:lnTo>
                        <a:pt x="2597" y="184"/>
                      </a:lnTo>
                      <a:lnTo>
                        <a:pt x="2599" y="182"/>
                      </a:lnTo>
                      <a:lnTo>
                        <a:pt x="2600" y="180"/>
                      </a:lnTo>
                      <a:lnTo>
                        <a:pt x="2602" y="178"/>
                      </a:lnTo>
                      <a:lnTo>
                        <a:pt x="2604" y="176"/>
                      </a:lnTo>
                      <a:lnTo>
                        <a:pt x="2606" y="175"/>
                      </a:lnTo>
                      <a:lnTo>
                        <a:pt x="2608" y="174"/>
                      </a:lnTo>
                      <a:lnTo>
                        <a:pt x="2609" y="175"/>
                      </a:lnTo>
                      <a:lnTo>
                        <a:pt x="2611" y="176"/>
                      </a:lnTo>
                      <a:lnTo>
                        <a:pt x="2612" y="177"/>
                      </a:lnTo>
                      <a:lnTo>
                        <a:pt x="2614" y="178"/>
                      </a:lnTo>
                      <a:lnTo>
                        <a:pt x="2616" y="178"/>
                      </a:lnTo>
                      <a:lnTo>
                        <a:pt x="2618" y="178"/>
                      </a:lnTo>
                      <a:lnTo>
                        <a:pt x="2620" y="178"/>
                      </a:lnTo>
                      <a:lnTo>
                        <a:pt x="2621" y="178"/>
                      </a:lnTo>
                      <a:lnTo>
                        <a:pt x="2623" y="179"/>
                      </a:lnTo>
                      <a:lnTo>
                        <a:pt x="2624" y="181"/>
                      </a:lnTo>
                      <a:lnTo>
                        <a:pt x="2626" y="183"/>
                      </a:lnTo>
                      <a:lnTo>
                        <a:pt x="2628" y="187"/>
                      </a:lnTo>
                      <a:lnTo>
                        <a:pt x="2630" y="190"/>
                      </a:lnTo>
                      <a:lnTo>
                        <a:pt x="2631" y="193"/>
                      </a:lnTo>
                      <a:lnTo>
                        <a:pt x="2633" y="195"/>
                      </a:lnTo>
                      <a:lnTo>
                        <a:pt x="2635" y="195"/>
                      </a:lnTo>
                      <a:lnTo>
                        <a:pt x="2636" y="195"/>
                      </a:lnTo>
                      <a:lnTo>
                        <a:pt x="2638" y="195"/>
                      </a:lnTo>
                      <a:lnTo>
                        <a:pt x="2640" y="193"/>
                      </a:lnTo>
                      <a:lnTo>
                        <a:pt x="2642" y="192"/>
                      </a:lnTo>
                      <a:lnTo>
                        <a:pt x="2643" y="192"/>
                      </a:lnTo>
                      <a:lnTo>
                        <a:pt x="2645" y="193"/>
                      </a:lnTo>
                      <a:lnTo>
                        <a:pt x="2647" y="194"/>
                      </a:lnTo>
                      <a:lnTo>
                        <a:pt x="2648" y="197"/>
                      </a:lnTo>
                      <a:lnTo>
                        <a:pt x="2650" y="201"/>
                      </a:lnTo>
                      <a:lnTo>
                        <a:pt x="2652" y="206"/>
                      </a:lnTo>
                      <a:lnTo>
                        <a:pt x="2654" y="210"/>
                      </a:lnTo>
                      <a:lnTo>
                        <a:pt x="2655" y="214"/>
                      </a:lnTo>
                      <a:lnTo>
                        <a:pt x="2657" y="217"/>
                      </a:lnTo>
                      <a:lnTo>
                        <a:pt x="2659" y="219"/>
                      </a:lnTo>
                      <a:lnTo>
                        <a:pt x="2660" y="219"/>
                      </a:lnTo>
                      <a:lnTo>
                        <a:pt x="2662" y="217"/>
                      </a:lnTo>
                      <a:lnTo>
                        <a:pt x="2664" y="214"/>
                      </a:lnTo>
                      <a:lnTo>
                        <a:pt x="2665" y="210"/>
                      </a:lnTo>
                      <a:lnTo>
                        <a:pt x="2667" y="204"/>
                      </a:lnTo>
                      <a:lnTo>
                        <a:pt x="2669" y="199"/>
                      </a:lnTo>
                      <a:lnTo>
                        <a:pt x="2671" y="194"/>
                      </a:lnTo>
                      <a:lnTo>
                        <a:pt x="2672" y="190"/>
                      </a:lnTo>
                      <a:lnTo>
                        <a:pt x="2674" y="188"/>
                      </a:lnTo>
                      <a:lnTo>
                        <a:pt x="2676" y="188"/>
                      </a:lnTo>
                      <a:lnTo>
                        <a:pt x="2677" y="191"/>
                      </a:lnTo>
                      <a:lnTo>
                        <a:pt x="2679" y="195"/>
                      </a:lnTo>
                      <a:lnTo>
                        <a:pt x="2681" y="200"/>
                      </a:lnTo>
                      <a:lnTo>
                        <a:pt x="2683" y="205"/>
                      </a:lnTo>
                      <a:lnTo>
                        <a:pt x="2684" y="210"/>
                      </a:lnTo>
                      <a:lnTo>
                        <a:pt x="2686" y="213"/>
                      </a:lnTo>
                      <a:lnTo>
                        <a:pt x="2688" y="214"/>
                      </a:lnTo>
                      <a:lnTo>
                        <a:pt x="2689" y="213"/>
                      </a:lnTo>
                      <a:lnTo>
                        <a:pt x="2691" y="211"/>
                      </a:lnTo>
                      <a:lnTo>
                        <a:pt x="2693" y="208"/>
                      </a:lnTo>
                      <a:lnTo>
                        <a:pt x="2695" y="204"/>
                      </a:lnTo>
                      <a:lnTo>
                        <a:pt x="2696" y="201"/>
                      </a:lnTo>
                      <a:lnTo>
                        <a:pt x="2698" y="199"/>
                      </a:lnTo>
                      <a:lnTo>
                        <a:pt x="2700" y="199"/>
                      </a:lnTo>
                      <a:lnTo>
                        <a:pt x="2701" y="198"/>
                      </a:lnTo>
                      <a:lnTo>
                        <a:pt x="2703" y="199"/>
                      </a:lnTo>
                      <a:lnTo>
                        <a:pt x="2705" y="199"/>
                      </a:lnTo>
                      <a:lnTo>
                        <a:pt x="2707" y="199"/>
                      </a:lnTo>
                      <a:lnTo>
                        <a:pt x="2708" y="199"/>
                      </a:lnTo>
                      <a:lnTo>
                        <a:pt x="2710" y="198"/>
                      </a:lnTo>
                      <a:lnTo>
                        <a:pt x="2712" y="197"/>
                      </a:lnTo>
                      <a:lnTo>
                        <a:pt x="2713" y="196"/>
                      </a:lnTo>
                      <a:lnTo>
                        <a:pt x="2715" y="196"/>
                      </a:lnTo>
                      <a:lnTo>
                        <a:pt x="2717" y="197"/>
                      </a:lnTo>
                      <a:lnTo>
                        <a:pt x="2719" y="199"/>
                      </a:lnTo>
                      <a:lnTo>
                        <a:pt x="2720" y="203"/>
                      </a:lnTo>
                      <a:lnTo>
                        <a:pt x="2722" y="206"/>
                      </a:lnTo>
                      <a:lnTo>
                        <a:pt x="2724" y="209"/>
                      </a:lnTo>
                      <a:lnTo>
                        <a:pt x="2725" y="211"/>
                      </a:lnTo>
                      <a:lnTo>
                        <a:pt x="2727" y="212"/>
                      </a:lnTo>
                      <a:lnTo>
                        <a:pt x="2729" y="212"/>
                      </a:lnTo>
                      <a:lnTo>
                        <a:pt x="2731" y="211"/>
                      </a:lnTo>
                      <a:lnTo>
                        <a:pt x="2732" y="209"/>
                      </a:lnTo>
                      <a:lnTo>
                        <a:pt x="2734" y="207"/>
                      </a:lnTo>
                      <a:lnTo>
                        <a:pt x="2735" y="206"/>
                      </a:lnTo>
                      <a:lnTo>
                        <a:pt x="2737" y="207"/>
                      </a:lnTo>
                      <a:lnTo>
                        <a:pt x="2739" y="209"/>
                      </a:lnTo>
                      <a:lnTo>
                        <a:pt x="2741" y="212"/>
                      </a:lnTo>
                      <a:lnTo>
                        <a:pt x="2743" y="217"/>
                      </a:lnTo>
                      <a:lnTo>
                        <a:pt x="2744" y="222"/>
                      </a:lnTo>
                      <a:lnTo>
                        <a:pt x="2746" y="225"/>
                      </a:lnTo>
                      <a:lnTo>
                        <a:pt x="2747" y="229"/>
                      </a:lnTo>
                      <a:lnTo>
                        <a:pt x="2749" y="230"/>
                      </a:lnTo>
                      <a:lnTo>
                        <a:pt x="2751" y="231"/>
                      </a:lnTo>
                      <a:lnTo>
                        <a:pt x="2753" y="231"/>
                      </a:lnTo>
                      <a:lnTo>
                        <a:pt x="2755" y="231"/>
                      </a:lnTo>
                      <a:lnTo>
                        <a:pt x="2756" y="232"/>
                      </a:lnTo>
                      <a:lnTo>
                        <a:pt x="2758" y="234"/>
                      </a:lnTo>
                      <a:lnTo>
                        <a:pt x="2759" y="236"/>
                      </a:lnTo>
                      <a:lnTo>
                        <a:pt x="2761" y="239"/>
                      </a:lnTo>
                      <a:lnTo>
                        <a:pt x="2763" y="243"/>
                      </a:lnTo>
                      <a:lnTo>
                        <a:pt x="2765" y="246"/>
                      </a:lnTo>
                      <a:lnTo>
                        <a:pt x="2767" y="249"/>
                      </a:lnTo>
                      <a:lnTo>
                        <a:pt x="2768" y="251"/>
                      </a:lnTo>
                      <a:lnTo>
                        <a:pt x="2770" y="251"/>
                      </a:lnTo>
                      <a:lnTo>
                        <a:pt x="2771" y="250"/>
                      </a:lnTo>
                      <a:lnTo>
                        <a:pt x="2773" y="248"/>
                      </a:lnTo>
                      <a:lnTo>
                        <a:pt x="2775" y="245"/>
                      </a:lnTo>
                      <a:lnTo>
                        <a:pt x="2777" y="243"/>
                      </a:lnTo>
                      <a:lnTo>
                        <a:pt x="2778" y="241"/>
                      </a:lnTo>
                      <a:lnTo>
                        <a:pt x="2780" y="241"/>
                      </a:lnTo>
                      <a:lnTo>
                        <a:pt x="2782" y="241"/>
                      </a:lnTo>
                      <a:lnTo>
                        <a:pt x="2783" y="243"/>
                      </a:lnTo>
                      <a:lnTo>
                        <a:pt x="2785" y="245"/>
                      </a:lnTo>
                      <a:lnTo>
                        <a:pt x="2787" y="247"/>
                      </a:lnTo>
                      <a:lnTo>
                        <a:pt x="2789" y="249"/>
                      </a:lnTo>
                      <a:lnTo>
                        <a:pt x="2790" y="250"/>
                      </a:lnTo>
                      <a:lnTo>
                        <a:pt x="2792" y="249"/>
                      </a:lnTo>
                      <a:lnTo>
                        <a:pt x="2794" y="248"/>
                      </a:lnTo>
                      <a:lnTo>
                        <a:pt x="2795" y="246"/>
                      </a:lnTo>
                      <a:lnTo>
                        <a:pt x="2797" y="244"/>
                      </a:lnTo>
                      <a:lnTo>
                        <a:pt x="2799" y="242"/>
                      </a:lnTo>
                      <a:lnTo>
                        <a:pt x="2801" y="241"/>
                      </a:lnTo>
                      <a:lnTo>
                        <a:pt x="2802" y="241"/>
                      </a:lnTo>
                      <a:lnTo>
                        <a:pt x="2804" y="243"/>
                      </a:lnTo>
                      <a:lnTo>
                        <a:pt x="2806" y="246"/>
                      </a:lnTo>
                      <a:lnTo>
                        <a:pt x="2807" y="251"/>
                      </a:lnTo>
                      <a:lnTo>
                        <a:pt x="2809" y="257"/>
                      </a:lnTo>
                      <a:lnTo>
                        <a:pt x="2811" y="263"/>
                      </a:lnTo>
                      <a:lnTo>
                        <a:pt x="2813" y="269"/>
                      </a:lnTo>
                      <a:lnTo>
                        <a:pt x="2814" y="274"/>
                      </a:lnTo>
                      <a:lnTo>
                        <a:pt x="2816" y="278"/>
                      </a:lnTo>
                      <a:lnTo>
                        <a:pt x="2818" y="280"/>
                      </a:lnTo>
                      <a:lnTo>
                        <a:pt x="2819" y="280"/>
                      </a:lnTo>
                      <a:lnTo>
                        <a:pt x="2821" y="280"/>
                      </a:lnTo>
                      <a:lnTo>
                        <a:pt x="2823" y="278"/>
                      </a:lnTo>
                      <a:lnTo>
                        <a:pt x="2825" y="275"/>
                      </a:lnTo>
                      <a:lnTo>
                        <a:pt x="2826" y="273"/>
                      </a:lnTo>
                      <a:lnTo>
                        <a:pt x="2828" y="269"/>
                      </a:lnTo>
                      <a:lnTo>
                        <a:pt x="2830" y="266"/>
                      </a:lnTo>
                      <a:lnTo>
                        <a:pt x="2831" y="262"/>
                      </a:lnTo>
                      <a:lnTo>
                        <a:pt x="2833" y="259"/>
                      </a:lnTo>
                      <a:lnTo>
                        <a:pt x="2835" y="256"/>
                      </a:lnTo>
                      <a:lnTo>
                        <a:pt x="2837" y="253"/>
                      </a:lnTo>
                      <a:lnTo>
                        <a:pt x="2838" y="252"/>
                      </a:lnTo>
                      <a:lnTo>
                        <a:pt x="2840" y="251"/>
                      </a:lnTo>
                      <a:lnTo>
                        <a:pt x="2842" y="253"/>
                      </a:lnTo>
                      <a:lnTo>
                        <a:pt x="2843" y="255"/>
                      </a:lnTo>
                      <a:lnTo>
                        <a:pt x="2845" y="259"/>
                      </a:lnTo>
                      <a:lnTo>
                        <a:pt x="2847" y="262"/>
                      </a:lnTo>
                      <a:lnTo>
                        <a:pt x="2849" y="266"/>
                      </a:lnTo>
                      <a:lnTo>
                        <a:pt x="2850" y="269"/>
                      </a:lnTo>
                      <a:lnTo>
                        <a:pt x="2852" y="271"/>
                      </a:lnTo>
                      <a:lnTo>
                        <a:pt x="2854" y="272"/>
                      </a:lnTo>
                      <a:lnTo>
                        <a:pt x="2855" y="271"/>
                      </a:lnTo>
                      <a:lnTo>
                        <a:pt x="2857" y="269"/>
                      </a:lnTo>
                      <a:lnTo>
                        <a:pt x="2859" y="266"/>
                      </a:lnTo>
                      <a:lnTo>
                        <a:pt x="2861" y="264"/>
                      </a:lnTo>
                      <a:lnTo>
                        <a:pt x="2862" y="262"/>
                      </a:lnTo>
                      <a:lnTo>
                        <a:pt x="2864" y="261"/>
                      </a:lnTo>
                      <a:lnTo>
                        <a:pt x="2866" y="261"/>
                      </a:lnTo>
                      <a:lnTo>
                        <a:pt x="2867" y="262"/>
                      </a:lnTo>
                      <a:lnTo>
                        <a:pt x="2869" y="264"/>
                      </a:lnTo>
                      <a:lnTo>
                        <a:pt x="2871" y="266"/>
                      </a:lnTo>
                      <a:lnTo>
                        <a:pt x="2872" y="268"/>
                      </a:lnTo>
                      <a:lnTo>
                        <a:pt x="2874" y="269"/>
                      </a:lnTo>
                      <a:lnTo>
                        <a:pt x="2876" y="270"/>
                      </a:lnTo>
                      <a:lnTo>
                        <a:pt x="2878" y="269"/>
                      </a:lnTo>
                      <a:lnTo>
                        <a:pt x="2879" y="269"/>
                      </a:lnTo>
                      <a:lnTo>
                        <a:pt x="2881" y="268"/>
                      </a:lnTo>
                      <a:lnTo>
                        <a:pt x="2883" y="267"/>
                      </a:lnTo>
                      <a:lnTo>
                        <a:pt x="2884" y="267"/>
                      </a:lnTo>
                      <a:lnTo>
                        <a:pt x="2886" y="267"/>
                      </a:lnTo>
                      <a:lnTo>
                        <a:pt x="2888" y="268"/>
                      </a:lnTo>
                      <a:lnTo>
                        <a:pt x="2890" y="269"/>
                      </a:lnTo>
                      <a:lnTo>
                        <a:pt x="2891" y="269"/>
                      </a:lnTo>
                      <a:lnTo>
                        <a:pt x="2893" y="270"/>
                      </a:lnTo>
                      <a:lnTo>
                        <a:pt x="2895" y="270"/>
                      </a:lnTo>
                      <a:lnTo>
                        <a:pt x="2896" y="269"/>
                      </a:lnTo>
                      <a:lnTo>
                        <a:pt x="2898" y="268"/>
                      </a:lnTo>
                      <a:lnTo>
                        <a:pt x="2900" y="266"/>
                      </a:lnTo>
                      <a:lnTo>
                        <a:pt x="2902" y="265"/>
                      </a:lnTo>
                      <a:lnTo>
                        <a:pt x="2903" y="264"/>
                      </a:lnTo>
                      <a:lnTo>
                        <a:pt x="2905" y="263"/>
                      </a:lnTo>
                      <a:lnTo>
                        <a:pt x="2907" y="263"/>
                      </a:lnTo>
                      <a:lnTo>
                        <a:pt x="2908" y="263"/>
                      </a:lnTo>
                      <a:lnTo>
                        <a:pt x="2910" y="264"/>
                      </a:lnTo>
                      <a:lnTo>
                        <a:pt x="2912" y="265"/>
                      </a:lnTo>
                      <a:lnTo>
                        <a:pt x="2913" y="266"/>
                      </a:lnTo>
                      <a:lnTo>
                        <a:pt x="2915" y="268"/>
                      </a:lnTo>
                      <a:lnTo>
                        <a:pt x="2917" y="269"/>
                      </a:lnTo>
                      <a:lnTo>
                        <a:pt x="2918" y="271"/>
                      </a:lnTo>
                      <a:lnTo>
                        <a:pt x="2920" y="274"/>
                      </a:lnTo>
                      <a:lnTo>
                        <a:pt x="2922" y="277"/>
                      </a:lnTo>
                      <a:lnTo>
                        <a:pt x="2924" y="280"/>
                      </a:lnTo>
                      <a:lnTo>
                        <a:pt x="2925" y="283"/>
                      </a:lnTo>
                      <a:lnTo>
                        <a:pt x="2927" y="286"/>
                      </a:lnTo>
                      <a:lnTo>
                        <a:pt x="2929" y="287"/>
                      </a:lnTo>
                      <a:lnTo>
                        <a:pt x="2930" y="287"/>
                      </a:lnTo>
                      <a:lnTo>
                        <a:pt x="2932" y="285"/>
                      </a:lnTo>
                      <a:lnTo>
                        <a:pt x="2934" y="282"/>
                      </a:lnTo>
                      <a:lnTo>
                        <a:pt x="2936" y="277"/>
                      </a:lnTo>
                      <a:lnTo>
                        <a:pt x="2937" y="272"/>
                      </a:lnTo>
                      <a:lnTo>
                        <a:pt x="2939" y="268"/>
                      </a:lnTo>
                      <a:lnTo>
                        <a:pt x="2941" y="265"/>
                      </a:lnTo>
                      <a:lnTo>
                        <a:pt x="2942" y="265"/>
                      </a:lnTo>
                      <a:lnTo>
                        <a:pt x="2944" y="266"/>
                      </a:lnTo>
                      <a:lnTo>
                        <a:pt x="2946" y="270"/>
                      </a:lnTo>
                      <a:lnTo>
                        <a:pt x="2948" y="275"/>
                      </a:lnTo>
                      <a:lnTo>
                        <a:pt x="2949" y="280"/>
                      </a:lnTo>
                      <a:lnTo>
                        <a:pt x="2951" y="285"/>
                      </a:lnTo>
                      <a:lnTo>
                        <a:pt x="2953" y="288"/>
                      </a:lnTo>
                      <a:lnTo>
                        <a:pt x="2954" y="291"/>
                      </a:lnTo>
                      <a:lnTo>
                        <a:pt x="2956" y="291"/>
                      </a:lnTo>
                      <a:lnTo>
                        <a:pt x="2958" y="290"/>
                      </a:lnTo>
                      <a:lnTo>
                        <a:pt x="2960" y="288"/>
                      </a:lnTo>
                      <a:lnTo>
                        <a:pt x="2961" y="287"/>
                      </a:lnTo>
                      <a:lnTo>
                        <a:pt x="2963" y="286"/>
                      </a:lnTo>
                      <a:lnTo>
                        <a:pt x="2965" y="286"/>
                      </a:lnTo>
                      <a:lnTo>
                        <a:pt x="2966" y="287"/>
                      </a:lnTo>
                      <a:lnTo>
                        <a:pt x="2968" y="288"/>
                      </a:lnTo>
                      <a:lnTo>
                        <a:pt x="2970" y="288"/>
                      </a:lnTo>
                      <a:lnTo>
                        <a:pt x="2972" y="287"/>
                      </a:lnTo>
                      <a:lnTo>
                        <a:pt x="2973" y="284"/>
                      </a:lnTo>
                      <a:lnTo>
                        <a:pt x="2975" y="279"/>
                      </a:lnTo>
                      <a:lnTo>
                        <a:pt x="2977" y="273"/>
                      </a:lnTo>
                      <a:lnTo>
                        <a:pt x="2978" y="268"/>
                      </a:lnTo>
                      <a:lnTo>
                        <a:pt x="2980" y="264"/>
                      </a:lnTo>
                      <a:lnTo>
                        <a:pt x="2982" y="263"/>
                      </a:lnTo>
                      <a:lnTo>
                        <a:pt x="2984" y="266"/>
                      </a:lnTo>
                      <a:lnTo>
                        <a:pt x="2985" y="271"/>
                      </a:lnTo>
                      <a:lnTo>
                        <a:pt x="2987" y="279"/>
                      </a:lnTo>
                      <a:lnTo>
                        <a:pt x="2989" y="287"/>
                      </a:lnTo>
                      <a:lnTo>
                        <a:pt x="2990" y="294"/>
                      </a:lnTo>
                      <a:lnTo>
                        <a:pt x="2992" y="298"/>
                      </a:lnTo>
                      <a:lnTo>
                        <a:pt x="2994" y="299"/>
                      </a:lnTo>
                      <a:lnTo>
                        <a:pt x="2996" y="295"/>
                      </a:lnTo>
                      <a:lnTo>
                        <a:pt x="2997" y="288"/>
                      </a:lnTo>
                      <a:lnTo>
                        <a:pt x="2999" y="279"/>
                      </a:lnTo>
                      <a:lnTo>
                        <a:pt x="3001" y="269"/>
                      </a:lnTo>
                      <a:lnTo>
                        <a:pt x="3002" y="261"/>
                      </a:lnTo>
                      <a:lnTo>
                        <a:pt x="3004" y="256"/>
                      </a:lnTo>
                      <a:lnTo>
                        <a:pt x="3006" y="254"/>
                      </a:lnTo>
                      <a:lnTo>
                        <a:pt x="3008" y="256"/>
                      </a:lnTo>
                      <a:lnTo>
                        <a:pt x="3009" y="260"/>
                      </a:lnTo>
                      <a:lnTo>
                        <a:pt x="3011" y="265"/>
                      </a:lnTo>
                      <a:lnTo>
                        <a:pt x="3013" y="269"/>
                      </a:lnTo>
                      <a:lnTo>
                        <a:pt x="3014" y="272"/>
                      </a:lnTo>
                      <a:lnTo>
                        <a:pt x="3016" y="272"/>
                      </a:lnTo>
                      <a:lnTo>
                        <a:pt x="3018" y="270"/>
                      </a:lnTo>
                      <a:lnTo>
                        <a:pt x="3020" y="266"/>
                      </a:lnTo>
                      <a:lnTo>
                        <a:pt x="3021" y="262"/>
                      </a:lnTo>
                      <a:lnTo>
                        <a:pt x="3023" y="258"/>
                      </a:lnTo>
                      <a:lnTo>
                        <a:pt x="3025" y="256"/>
                      </a:lnTo>
                      <a:lnTo>
                        <a:pt x="3026" y="255"/>
                      </a:lnTo>
                      <a:lnTo>
                        <a:pt x="3028" y="256"/>
                      </a:lnTo>
                      <a:lnTo>
                        <a:pt x="3030" y="259"/>
                      </a:lnTo>
                      <a:lnTo>
                        <a:pt x="3032" y="261"/>
                      </a:lnTo>
                      <a:lnTo>
                        <a:pt x="3033" y="262"/>
                      </a:lnTo>
                      <a:lnTo>
                        <a:pt x="3035" y="262"/>
                      </a:lnTo>
                      <a:lnTo>
                        <a:pt x="3036" y="261"/>
                      </a:lnTo>
                      <a:lnTo>
                        <a:pt x="3038" y="258"/>
                      </a:lnTo>
                      <a:lnTo>
                        <a:pt x="3040" y="255"/>
                      </a:lnTo>
                      <a:lnTo>
                        <a:pt x="3042" y="253"/>
                      </a:lnTo>
                      <a:lnTo>
                        <a:pt x="3044" y="252"/>
                      </a:lnTo>
                      <a:lnTo>
                        <a:pt x="3045" y="253"/>
                      </a:lnTo>
                      <a:lnTo>
                        <a:pt x="3047" y="255"/>
                      </a:lnTo>
                      <a:lnTo>
                        <a:pt x="3048" y="259"/>
                      </a:lnTo>
                      <a:lnTo>
                        <a:pt x="3050" y="263"/>
                      </a:lnTo>
                      <a:lnTo>
                        <a:pt x="3052" y="267"/>
                      </a:lnTo>
                      <a:lnTo>
                        <a:pt x="3054" y="269"/>
                      </a:lnTo>
                      <a:lnTo>
                        <a:pt x="3056" y="270"/>
                      </a:lnTo>
                      <a:lnTo>
                        <a:pt x="3057" y="269"/>
                      </a:lnTo>
                      <a:lnTo>
                        <a:pt x="3059" y="266"/>
                      </a:lnTo>
                      <a:lnTo>
                        <a:pt x="3060" y="263"/>
                      </a:lnTo>
                      <a:lnTo>
                        <a:pt x="3062" y="259"/>
                      </a:lnTo>
                      <a:lnTo>
                        <a:pt x="3064" y="255"/>
                      </a:lnTo>
                      <a:lnTo>
                        <a:pt x="3066" y="252"/>
                      </a:lnTo>
                      <a:lnTo>
                        <a:pt x="3068" y="250"/>
                      </a:lnTo>
                      <a:lnTo>
                        <a:pt x="3069" y="248"/>
                      </a:lnTo>
                      <a:lnTo>
                        <a:pt x="3071" y="248"/>
                      </a:lnTo>
                      <a:lnTo>
                        <a:pt x="3072" y="248"/>
                      </a:lnTo>
                      <a:lnTo>
                        <a:pt x="3074" y="247"/>
                      </a:lnTo>
                      <a:lnTo>
                        <a:pt x="3076" y="247"/>
                      </a:lnTo>
                      <a:lnTo>
                        <a:pt x="3078" y="246"/>
                      </a:lnTo>
                      <a:lnTo>
                        <a:pt x="3079" y="246"/>
                      </a:lnTo>
                      <a:lnTo>
                        <a:pt x="3081" y="245"/>
                      </a:lnTo>
                      <a:lnTo>
                        <a:pt x="3083" y="246"/>
                      </a:lnTo>
                      <a:lnTo>
                        <a:pt x="3084" y="247"/>
                      </a:lnTo>
                      <a:lnTo>
                        <a:pt x="3086" y="249"/>
                      </a:lnTo>
                      <a:lnTo>
                        <a:pt x="3088" y="251"/>
                      </a:lnTo>
                      <a:lnTo>
                        <a:pt x="3090" y="254"/>
                      </a:lnTo>
                      <a:lnTo>
                        <a:pt x="3091" y="257"/>
                      </a:lnTo>
                      <a:lnTo>
                        <a:pt x="3093" y="261"/>
                      </a:lnTo>
                      <a:lnTo>
                        <a:pt x="3095" y="264"/>
                      </a:lnTo>
                      <a:lnTo>
                        <a:pt x="3096" y="266"/>
                      </a:lnTo>
                      <a:lnTo>
                        <a:pt x="3098" y="267"/>
                      </a:lnTo>
                      <a:lnTo>
                        <a:pt x="3100" y="268"/>
                      </a:lnTo>
                      <a:lnTo>
                        <a:pt x="3102" y="267"/>
                      </a:lnTo>
                      <a:lnTo>
                        <a:pt x="3103" y="266"/>
                      </a:lnTo>
                      <a:lnTo>
                        <a:pt x="3105" y="264"/>
                      </a:lnTo>
                      <a:lnTo>
                        <a:pt x="3107" y="262"/>
                      </a:lnTo>
                      <a:lnTo>
                        <a:pt x="3108" y="261"/>
                      </a:lnTo>
                      <a:lnTo>
                        <a:pt x="3110" y="259"/>
                      </a:lnTo>
                      <a:lnTo>
                        <a:pt x="3112" y="258"/>
                      </a:lnTo>
                      <a:lnTo>
                        <a:pt x="3114" y="258"/>
                      </a:lnTo>
                      <a:lnTo>
                        <a:pt x="3115" y="257"/>
                      </a:lnTo>
                      <a:lnTo>
                        <a:pt x="3117" y="258"/>
                      </a:lnTo>
                      <a:lnTo>
                        <a:pt x="3119" y="258"/>
                      </a:lnTo>
                      <a:lnTo>
                        <a:pt x="3120" y="258"/>
                      </a:lnTo>
                      <a:lnTo>
                        <a:pt x="3122" y="258"/>
                      </a:lnTo>
                      <a:lnTo>
                        <a:pt x="3124" y="257"/>
                      </a:lnTo>
                      <a:lnTo>
                        <a:pt x="3125" y="256"/>
                      </a:lnTo>
                      <a:lnTo>
                        <a:pt x="3127" y="256"/>
                      </a:lnTo>
                      <a:lnTo>
                        <a:pt x="3129" y="256"/>
                      </a:lnTo>
                      <a:lnTo>
                        <a:pt x="3131" y="256"/>
                      </a:lnTo>
                      <a:lnTo>
                        <a:pt x="3132" y="258"/>
                      </a:lnTo>
                      <a:lnTo>
                        <a:pt x="3134" y="260"/>
                      </a:lnTo>
                      <a:lnTo>
                        <a:pt x="3136" y="263"/>
                      </a:lnTo>
                      <a:lnTo>
                        <a:pt x="3137" y="265"/>
                      </a:lnTo>
                      <a:lnTo>
                        <a:pt x="3139" y="267"/>
                      </a:lnTo>
                      <a:lnTo>
                        <a:pt x="3141" y="268"/>
                      </a:lnTo>
                      <a:lnTo>
                        <a:pt x="3143" y="267"/>
                      </a:lnTo>
                      <a:lnTo>
                        <a:pt x="3144" y="265"/>
                      </a:lnTo>
                      <a:lnTo>
                        <a:pt x="3146" y="262"/>
                      </a:lnTo>
                      <a:lnTo>
                        <a:pt x="3148" y="258"/>
                      </a:lnTo>
                      <a:lnTo>
                        <a:pt x="3149" y="255"/>
                      </a:lnTo>
                      <a:lnTo>
                        <a:pt x="3151" y="253"/>
                      </a:lnTo>
                      <a:lnTo>
                        <a:pt x="3153" y="251"/>
                      </a:lnTo>
                      <a:lnTo>
                        <a:pt x="3155" y="252"/>
                      </a:lnTo>
                      <a:lnTo>
                        <a:pt x="3156" y="253"/>
                      </a:lnTo>
                      <a:lnTo>
                        <a:pt x="3158" y="255"/>
                      </a:lnTo>
                      <a:lnTo>
                        <a:pt x="3160" y="256"/>
                      </a:lnTo>
                      <a:lnTo>
                        <a:pt x="3161" y="257"/>
                      </a:lnTo>
                      <a:lnTo>
                        <a:pt x="3163" y="256"/>
                      </a:lnTo>
                      <a:lnTo>
                        <a:pt x="3165" y="255"/>
                      </a:lnTo>
                      <a:lnTo>
                        <a:pt x="3167" y="251"/>
                      </a:lnTo>
                      <a:lnTo>
                        <a:pt x="3168" y="248"/>
                      </a:lnTo>
                      <a:lnTo>
                        <a:pt x="3170" y="244"/>
                      </a:lnTo>
                      <a:lnTo>
                        <a:pt x="3171" y="241"/>
                      </a:lnTo>
                      <a:lnTo>
                        <a:pt x="3173" y="239"/>
                      </a:lnTo>
                      <a:lnTo>
                        <a:pt x="3175" y="239"/>
                      </a:lnTo>
                      <a:lnTo>
                        <a:pt x="3177" y="240"/>
                      </a:lnTo>
                      <a:lnTo>
                        <a:pt x="3179" y="241"/>
                      </a:lnTo>
                      <a:lnTo>
                        <a:pt x="3180" y="243"/>
                      </a:lnTo>
                      <a:lnTo>
                        <a:pt x="3182" y="245"/>
                      </a:lnTo>
                      <a:lnTo>
                        <a:pt x="3183" y="247"/>
                      </a:lnTo>
                      <a:lnTo>
                        <a:pt x="3185" y="247"/>
                      </a:lnTo>
                      <a:lnTo>
                        <a:pt x="3187" y="247"/>
                      </a:lnTo>
                      <a:lnTo>
                        <a:pt x="3189" y="246"/>
                      </a:lnTo>
                      <a:lnTo>
                        <a:pt x="3191" y="245"/>
                      </a:lnTo>
                      <a:lnTo>
                        <a:pt x="3192" y="244"/>
                      </a:lnTo>
                      <a:lnTo>
                        <a:pt x="3194" y="243"/>
                      </a:lnTo>
                      <a:lnTo>
                        <a:pt x="3195" y="243"/>
                      </a:lnTo>
                      <a:lnTo>
                        <a:pt x="3197" y="244"/>
                      </a:lnTo>
                      <a:lnTo>
                        <a:pt x="3199" y="245"/>
                      </a:lnTo>
                      <a:lnTo>
                        <a:pt x="3201" y="247"/>
                      </a:lnTo>
                      <a:lnTo>
                        <a:pt x="3203" y="248"/>
                      </a:lnTo>
                      <a:lnTo>
                        <a:pt x="3204" y="249"/>
                      </a:lnTo>
                      <a:lnTo>
                        <a:pt x="3206" y="250"/>
                      </a:lnTo>
                      <a:lnTo>
                        <a:pt x="3207" y="250"/>
                      </a:lnTo>
                      <a:lnTo>
                        <a:pt x="3209" y="250"/>
                      </a:lnTo>
                      <a:lnTo>
                        <a:pt x="3211" y="250"/>
                      </a:lnTo>
                      <a:lnTo>
                        <a:pt x="3213" y="250"/>
                      </a:lnTo>
                      <a:lnTo>
                        <a:pt x="3214" y="252"/>
                      </a:lnTo>
                      <a:lnTo>
                        <a:pt x="3216" y="254"/>
                      </a:lnTo>
                      <a:lnTo>
                        <a:pt x="3218" y="257"/>
                      </a:lnTo>
                      <a:lnTo>
                        <a:pt x="3219" y="260"/>
                      </a:lnTo>
                      <a:lnTo>
                        <a:pt x="3221" y="264"/>
                      </a:lnTo>
                      <a:lnTo>
                        <a:pt x="3223" y="268"/>
                      </a:lnTo>
                      <a:lnTo>
                        <a:pt x="3225" y="272"/>
                      </a:lnTo>
                      <a:lnTo>
                        <a:pt x="3226" y="274"/>
                      </a:lnTo>
                      <a:lnTo>
                        <a:pt x="3228" y="275"/>
                      </a:lnTo>
                      <a:lnTo>
                        <a:pt x="3230" y="274"/>
                      </a:lnTo>
                      <a:lnTo>
                        <a:pt x="3231" y="273"/>
                      </a:lnTo>
                      <a:lnTo>
                        <a:pt x="3233" y="270"/>
                      </a:lnTo>
                      <a:lnTo>
                        <a:pt x="3235" y="268"/>
                      </a:lnTo>
                      <a:lnTo>
                        <a:pt x="3237" y="265"/>
                      </a:lnTo>
                      <a:lnTo>
                        <a:pt x="3238" y="263"/>
                      </a:lnTo>
                      <a:lnTo>
                        <a:pt x="3240" y="262"/>
                      </a:lnTo>
                      <a:lnTo>
                        <a:pt x="3242" y="262"/>
                      </a:lnTo>
                      <a:lnTo>
                        <a:pt x="3243" y="262"/>
                      </a:lnTo>
                      <a:lnTo>
                        <a:pt x="3245" y="263"/>
                      </a:lnTo>
                      <a:lnTo>
                        <a:pt x="3247" y="265"/>
                      </a:lnTo>
                      <a:lnTo>
                        <a:pt x="3249" y="266"/>
                      </a:lnTo>
                      <a:lnTo>
                        <a:pt x="3250" y="266"/>
                      </a:lnTo>
                      <a:lnTo>
                        <a:pt x="3252" y="266"/>
                      </a:lnTo>
                      <a:lnTo>
                        <a:pt x="3254" y="265"/>
                      </a:lnTo>
                      <a:lnTo>
                        <a:pt x="3255" y="264"/>
                      </a:lnTo>
                      <a:lnTo>
                        <a:pt x="3257" y="263"/>
                      </a:lnTo>
                      <a:lnTo>
                        <a:pt x="3259" y="262"/>
                      </a:lnTo>
                      <a:lnTo>
                        <a:pt x="3261" y="263"/>
                      </a:lnTo>
                      <a:lnTo>
                        <a:pt x="3262" y="265"/>
                      </a:lnTo>
                      <a:lnTo>
                        <a:pt x="3264" y="268"/>
                      </a:lnTo>
                      <a:lnTo>
                        <a:pt x="3266" y="272"/>
                      </a:lnTo>
                      <a:lnTo>
                        <a:pt x="3267" y="275"/>
                      </a:lnTo>
                      <a:lnTo>
                        <a:pt x="3269" y="279"/>
                      </a:lnTo>
                      <a:lnTo>
                        <a:pt x="3271" y="281"/>
                      </a:lnTo>
                      <a:lnTo>
                        <a:pt x="3273" y="282"/>
                      </a:lnTo>
                      <a:lnTo>
                        <a:pt x="3274" y="282"/>
                      </a:lnTo>
                      <a:lnTo>
                        <a:pt x="3276" y="280"/>
                      </a:lnTo>
                      <a:lnTo>
                        <a:pt x="3278" y="278"/>
                      </a:lnTo>
                      <a:lnTo>
                        <a:pt x="3279" y="274"/>
                      </a:lnTo>
                      <a:lnTo>
                        <a:pt x="3281" y="272"/>
                      </a:lnTo>
                      <a:lnTo>
                        <a:pt x="3283" y="270"/>
                      </a:lnTo>
                      <a:lnTo>
                        <a:pt x="3285" y="269"/>
                      </a:lnTo>
                      <a:lnTo>
                        <a:pt x="3286" y="269"/>
                      </a:lnTo>
                      <a:lnTo>
                        <a:pt x="3288" y="270"/>
                      </a:lnTo>
                      <a:lnTo>
                        <a:pt x="3290" y="272"/>
                      </a:lnTo>
                      <a:lnTo>
                        <a:pt x="3291" y="273"/>
                      </a:lnTo>
                      <a:lnTo>
                        <a:pt x="3293" y="273"/>
                      </a:lnTo>
                      <a:lnTo>
                        <a:pt x="3295" y="273"/>
                      </a:lnTo>
                      <a:lnTo>
                        <a:pt x="3297" y="273"/>
                      </a:lnTo>
                      <a:lnTo>
                        <a:pt x="3298" y="272"/>
                      </a:lnTo>
                      <a:lnTo>
                        <a:pt x="3300" y="271"/>
                      </a:lnTo>
                      <a:lnTo>
                        <a:pt x="3302" y="271"/>
                      </a:lnTo>
                      <a:lnTo>
                        <a:pt x="3303" y="271"/>
                      </a:lnTo>
                      <a:lnTo>
                        <a:pt x="3305" y="273"/>
                      </a:lnTo>
                      <a:lnTo>
                        <a:pt x="3307" y="274"/>
                      </a:lnTo>
                      <a:lnTo>
                        <a:pt x="3309" y="276"/>
                      </a:lnTo>
                      <a:lnTo>
                        <a:pt x="3310" y="278"/>
                      </a:lnTo>
                      <a:lnTo>
                        <a:pt x="3312" y="279"/>
                      </a:lnTo>
                      <a:lnTo>
                        <a:pt x="3314" y="279"/>
                      </a:lnTo>
                      <a:lnTo>
                        <a:pt x="3315" y="278"/>
                      </a:lnTo>
                      <a:lnTo>
                        <a:pt x="3317" y="276"/>
                      </a:lnTo>
                      <a:lnTo>
                        <a:pt x="3319" y="274"/>
                      </a:lnTo>
                      <a:lnTo>
                        <a:pt x="3320" y="273"/>
                      </a:lnTo>
                      <a:lnTo>
                        <a:pt x="3322" y="272"/>
                      </a:lnTo>
                      <a:lnTo>
                        <a:pt x="3324" y="272"/>
                      </a:lnTo>
                      <a:lnTo>
                        <a:pt x="3326" y="273"/>
                      </a:lnTo>
                      <a:lnTo>
                        <a:pt x="3327" y="275"/>
                      </a:lnTo>
                      <a:lnTo>
                        <a:pt x="3329" y="278"/>
                      </a:lnTo>
                      <a:lnTo>
                        <a:pt x="3331" y="281"/>
                      </a:lnTo>
                      <a:lnTo>
                        <a:pt x="3332" y="282"/>
                      </a:lnTo>
                      <a:lnTo>
                        <a:pt x="3334" y="283"/>
                      </a:lnTo>
                      <a:lnTo>
                        <a:pt x="3336" y="283"/>
                      </a:lnTo>
                      <a:lnTo>
                        <a:pt x="3338" y="282"/>
                      </a:lnTo>
                      <a:lnTo>
                        <a:pt x="3339" y="280"/>
                      </a:lnTo>
                      <a:lnTo>
                        <a:pt x="3341" y="279"/>
                      </a:lnTo>
                      <a:lnTo>
                        <a:pt x="3343" y="278"/>
                      </a:lnTo>
                      <a:lnTo>
                        <a:pt x="3344" y="279"/>
                      </a:lnTo>
                      <a:lnTo>
                        <a:pt x="3346" y="280"/>
                      </a:lnTo>
                      <a:lnTo>
                        <a:pt x="3348" y="282"/>
                      </a:lnTo>
                      <a:lnTo>
                        <a:pt x="3349" y="284"/>
                      </a:lnTo>
                      <a:lnTo>
                        <a:pt x="3351" y="286"/>
                      </a:lnTo>
                      <a:lnTo>
                        <a:pt x="3353" y="288"/>
                      </a:lnTo>
                      <a:lnTo>
                        <a:pt x="3355" y="289"/>
                      </a:lnTo>
                      <a:lnTo>
                        <a:pt x="3356" y="288"/>
                      </a:lnTo>
                      <a:lnTo>
                        <a:pt x="3358" y="287"/>
                      </a:lnTo>
                      <a:lnTo>
                        <a:pt x="3360" y="286"/>
                      </a:lnTo>
                      <a:lnTo>
                        <a:pt x="3361" y="285"/>
                      </a:lnTo>
                      <a:lnTo>
                        <a:pt x="3363" y="284"/>
                      </a:lnTo>
                      <a:lnTo>
                        <a:pt x="3365" y="285"/>
                      </a:lnTo>
                      <a:lnTo>
                        <a:pt x="3366" y="286"/>
                      </a:lnTo>
                      <a:lnTo>
                        <a:pt x="3368" y="288"/>
                      </a:lnTo>
                      <a:lnTo>
                        <a:pt x="3370" y="291"/>
                      </a:lnTo>
                      <a:lnTo>
                        <a:pt x="3372" y="293"/>
                      </a:lnTo>
                      <a:lnTo>
                        <a:pt x="3373" y="295"/>
                      </a:lnTo>
                      <a:lnTo>
                        <a:pt x="3375" y="296"/>
                      </a:lnTo>
                      <a:lnTo>
                        <a:pt x="3377" y="295"/>
                      </a:lnTo>
                      <a:lnTo>
                        <a:pt x="3378" y="293"/>
                      </a:lnTo>
                      <a:lnTo>
                        <a:pt x="3380" y="291"/>
                      </a:lnTo>
                      <a:lnTo>
                        <a:pt x="3382" y="289"/>
                      </a:lnTo>
                      <a:lnTo>
                        <a:pt x="3384" y="288"/>
                      </a:lnTo>
                      <a:lnTo>
                        <a:pt x="3385" y="287"/>
                      </a:lnTo>
                      <a:lnTo>
                        <a:pt x="3387" y="287"/>
                      </a:lnTo>
                      <a:lnTo>
                        <a:pt x="3389" y="288"/>
                      </a:lnTo>
                      <a:lnTo>
                        <a:pt x="3390" y="290"/>
                      </a:lnTo>
                      <a:lnTo>
                        <a:pt x="3392" y="290"/>
                      </a:lnTo>
                      <a:lnTo>
                        <a:pt x="3394" y="291"/>
                      </a:lnTo>
                      <a:lnTo>
                        <a:pt x="3396" y="290"/>
                      </a:lnTo>
                      <a:lnTo>
                        <a:pt x="3397" y="287"/>
                      </a:lnTo>
                      <a:lnTo>
                        <a:pt x="3399" y="285"/>
                      </a:lnTo>
                      <a:lnTo>
                        <a:pt x="3401" y="281"/>
                      </a:lnTo>
                      <a:lnTo>
                        <a:pt x="3402" y="279"/>
                      </a:lnTo>
                      <a:lnTo>
                        <a:pt x="3404" y="278"/>
                      </a:lnTo>
                      <a:lnTo>
                        <a:pt x="3406" y="278"/>
                      </a:lnTo>
                      <a:lnTo>
                        <a:pt x="3408" y="280"/>
                      </a:lnTo>
                      <a:lnTo>
                        <a:pt x="3409" y="284"/>
                      </a:lnTo>
                      <a:lnTo>
                        <a:pt x="3411" y="288"/>
                      </a:lnTo>
                      <a:lnTo>
                        <a:pt x="3413" y="293"/>
                      </a:lnTo>
                      <a:lnTo>
                        <a:pt x="3414" y="297"/>
                      </a:lnTo>
                      <a:lnTo>
                        <a:pt x="3416" y="299"/>
                      </a:lnTo>
                      <a:lnTo>
                        <a:pt x="3418" y="300"/>
                      </a:lnTo>
                      <a:lnTo>
                        <a:pt x="3420" y="300"/>
                      </a:lnTo>
                      <a:lnTo>
                        <a:pt x="3421" y="299"/>
                      </a:lnTo>
                      <a:lnTo>
                        <a:pt x="3423" y="297"/>
                      </a:lnTo>
                      <a:lnTo>
                        <a:pt x="3425" y="296"/>
                      </a:lnTo>
                      <a:lnTo>
                        <a:pt x="3426" y="295"/>
                      </a:lnTo>
                      <a:lnTo>
                        <a:pt x="3428" y="295"/>
                      </a:lnTo>
                      <a:lnTo>
                        <a:pt x="3430" y="296"/>
                      </a:lnTo>
                      <a:lnTo>
                        <a:pt x="3432" y="296"/>
                      </a:lnTo>
                      <a:lnTo>
                        <a:pt x="3433" y="296"/>
                      </a:lnTo>
                      <a:lnTo>
                        <a:pt x="3435" y="296"/>
                      </a:lnTo>
                      <a:lnTo>
                        <a:pt x="3437" y="294"/>
                      </a:lnTo>
                      <a:lnTo>
                        <a:pt x="3438" y="292"/>
                      </a:lnTo>
                      <a:lnTo>
                        <a:pt x="3440" y="290"/>
                      </a:lnTo>
                      <a:lnTo>
                        <a:pt x="3442" y="287"/>
                      </a:lnTo>
                      <a:lnTo>
                        <a:pt x="3444" y="285"/>
                      </a:lnTo>
                      <a:lnTo>
                        <a:pt x="3445" y="283"/>
                      </a:lnTo>
                      <a:lnTo>
                        <a:pt x="3447" y="283"/>
                      </a:lnTo>
                      <a:lnTo>
                        <a:pt x="3449" y="283"/>
                      </a:lnTo>
                      <a:lnTo>
                        <a:pt x="3450" y="283"/>
                      </a:lnTo>
                      <a:lnTo>
                        <a:pt x="3452" y="283"/>
                      </a:lnTo>
                      <a:lnTo>
                        <a:pt x="3454" y="282"/>
                      </a:lnTo>
                      <a:lnTo>
                        <a:pt x="3456" y="281"/>
                      </a:lnTo>
                      <a:lnTo>
                        <a:pt x="3457" y="279"/>
                      </a:lnTo>
                      <a:lnTo>
                        <a:pt x="3459" y="276"/>
                      </a:lnTo>
                      <a:lnTo>
                        <a:pt x="3461" y="274"/>
                      </a:lnTo>
                      <a:lnTo>
                        <a:pt x="3462" y="272"/>
                      </a:lnTo>
                      <a:lnTo>
                        <a:pt x="3464" y="271"/>
                      </a:lnTo>
                      <a:lnTo>
                        <a:pt x="3466" y="272"/>
                      </a:lnTo>
                      <a:lnTo>
                        <a:pt x="3468" y="273"/>
                      </a:lnTo>
                      <a:lnTo>
                        <a:pt x="3469" y="276"/>
                      </a:lnTo>
                      <a:lnTo>
                        <a:pt x="3471" y="279"/>
                      </a:lnTo>
                      <a:lnTo>
                        <a:pt x="3472" y="282"/>
                      </a:lnTo>
                      <a:lnTo>
                        <a:pt x="3474" y="284"/>
                      </a:lnTo>
                      <a:lnTo>
                        <a:pt x="3476" y="285"/>
                      </a:lnTo>
                      <a:lnTo>
                        <a:pt x="3478" y="285"/>
                      </a:lnTo>
                      <a:lnTo>
                        <a:pt x="3480" y="284"/>
                      </a:lnTo>
                      <a:lnTo>
                        <a:pt x="3481" y="284"/>
                      </a:lnTo>
                      <a:lnTo>
                        <a:pt x="3483" y="283"/>
                      </a:lnTo>
                      <a:lnTo>
                        <a:pt x="3484" y="282"/>
                      </a:lnTo>
                      <a:lnTo>
                        <a:pt x="3486" y="282"/>
                      </a:lnTo>
                      <a:lnTo>
                        <a:pt x="3488" y="283"/>
                      </a:lnTo>
                      <a:lnTo>
                        <a:pt x="3490" y="284"/>
                      </a:lnTo>
                      <a:lnTo>
                        <a:pt x="3492" y="283"/>
                      </a:lnTo>
                      <a:lnTo>
                        <a:pt x="3493" y="282"/>
                      </a:lnTo>
                      <a:lnTo>
                        <a:pt x="3495" y="279"/>
                      </a:lnTo>
                      <a:lnTo>
                        <a:pt x="3496" y="275"/>
                      </a:lnTo>
                      <a:lnTo>
                        <a:pt x="3498" y="270"/>
                      </a:lnTo>
                      <a:lnTo>
                        <a:pt x="3500" y="264"/>
                      </a:lnTo>
                      <a:lnTo>
                        <a:pt x="3502" y="259"/>
                      </a:lnTo>
                      <a:lnTo>
                        <a:pt x="3504" y="254"/>
                      </a:lnTo>
                      <a:lnTo>
                        <a:pt x="3505" y="251"/>
                      </a:lnTo>
                      <a:lnTo>
                        <a:pt x="3507" y="249"/>
                      </a:lnTo>
                      <a:lnTo>
                        <a:pt x="3508" y="248"/>
                      </a:lnTo>
                      <a:lnTo>
                        <a:pt x="3510" y="249"/>
                      </a:lnTo>
                      <a:lnTo>
                        <a:pt x="3512" y="250"/>
                      </a:lnTo>
                      <a:lnTo>
                        <a:pt x="3514" y="251"/>
                      </a:lnTo>
                      <a:lnTo>
                        <a:pt x="3515" y="253"/>
                      </a:lnTo>
                      <a:lnTo>
                        <a:pt x="3517" y="253"/>
                      </a:lnTo>
                      <a:lnTo>
                        <a:pt x="3519" y="254"/>
                      </a:lnTo>
                      <a:lnTo>
                        <a:pt x="3520" y="253"/>
                      </a:lnTo>
                      <a:lnTo>
                        <a:pt x="3522" y="253"/>
                      </a:lnTo>
                      <a:lnTo>
                        <a:pt x="3524" y="253"/>
                      </a:lnTo>
                      <a:lnTo>
                        <a:pt x="3526" y="253"/>
                      </a:lnTo>
                      <a:lnTo>
                        <a:pt x="3527" y="253"/>
                      </a:lnTo>
                      <a:lnTo>
                        <a:pt x="3529" y="254"/>
                      </a:lnTo>
                      <a:lnTo>
                        <a:pt x="3531" y="255"/>
                      </a:lnTo>
                      <a:lnTo>
                        <a:pt x="3532" y="256"/>
                      </a:lnTo>
                      <a:lnTo>
                        <a:pt x="3534" y="257"/>
                      </a:lnTo>
                      <a:lnTo>
                        <a:pt x="3536" y="258"/>
                      </a:lnTo>
                      <a:lnTo>
                        <a:pt x="3538" y="259"/>
                      </a:lnTo>
                      <a:lnTo>
                        <a:pt x="3539" y="259"/>
                      </a:lnTo>
                      <a:lnTo>
                        <a:pt x="3541" y="258"/>
                      </a:lnTo>
                      <a:lnTo>
                        <a:pt x="3543" y="257"/>
                      </a:lnTo>
                      <a:lnTo>
                        <a:pt x="3544" y="256"/>
                      </a:lnTo>
                      <a:lnTo>
                        <a:pt x="3546" y="254"/>
                      </a:lnTo>
                      <a:lnTo>
                        <a:pt x="3548" y="253"/>
                      </a:lnTo>
                      <a:lnTo>
                        <a:pt x="3550" y="250"/>
                      </a:lnTo>
                      <a:lnTo>
                        <a:pt x="3551" y="248"/>
                      </a:lnTo>
                      <a:lnTo>
                        <a:pt x="3553" y="247"/>
                      </a:lnTo>
                      <a:lnTo>
                        <a:pt x="3555" y="245"/>
                      </a:lnTo>
                      <a:lnTo>
                        <a:pt x="3556" y="244"/>
                      </a:lnTo>
                      <a:lnTo>
                        <a:pt x="3558" y="244"/>
                      </a:lnTo>
                      <a:lnTo>
                        <a:pt x="3560" y="245"/>
                      </a:lnTo>
                      <a:lnTo>
                        <a:pt x="3562" y="246"/>
                      </a:lnTo>
                      <a:lnTo>
                        <a:pt x="3563" y="247"/>
                      </a:lnTo>
                      <a:lnTo>
                        <a:pt x="3565" y="248"/>
                      </a:lnTo>
                      <a:lnTo>
                        <a:pt x="3567" y="249"/>
                      </a:lnTo>
                      <a:lnTo>
                        <a:pt x="3568" y="249"/>
                      </a:lnTo>
                      <a:lnTo>
                        <a:pt x="3570" y="249"/>
                      </a:lnTo>
                      <a:lnTo>
                        <a:pt x="3572" y="248"/>
                      </a:lnTo>
                      <a:lnTo>
                        <a:pt x="3573" y="248"/>
                      </a:lnTo>
                      <a:lnTo>
                        <a:pt x="3575" y="247"/>
                      </a:lnTo>
                      <a:lnTo>
                        <a:pt x="3577" y="247"/>
                      </a:lnTo>
                      <a:lnTo>
                        <a:pt x="3579" y="247"/>
                      </a:lnTo>
                      <a:lnTo>
                        <a:pt x="3580" y="248"/>
                      </a:lnTo>
                      <a:lnTo>
                        <a:pt x="3582" y="250"/>
                      </a:lnTo>
                      <a:lnTo>
                        <a:pt x="3584" y="251"/>
                      </a:lnTo>
                      <a:lnTo>
                        <a:pt x="3585" y="253"/>
                      </a:lnTo>
                      <a:lnTo>
                        <a:pt x="3587" y="254"/>
                      </a:lnTo>
                      <a:lnTo>
                        <a:pt x="3589" y="254"/>
                      </a:lnTo>
                      <a:lnTo>
                        <a:pt x="3591" y="254"/>
                      </a:lnTo>
                      <a:lnTo>
                        <a:pt x="3592" y="253"/>
                      </a:lnTo>
                      <a:lnTo>
                        <a:pt x="3594" y="251"/>
                      </a:lnTo>
                      <a:lnTo>
                        <a:pt x="3596" y="250"/>
                      </a:lnTo>
                      <a:lnTo>
                        <a:pt x="3597" y="248"/>
                      </a:lnTo>
                      <a:lnTo>
                        <a:pt x="3599" y="245"/>
                      </a:lnTo>
                      <a:lnTo>
                        <a:pt x="3601" y="244"/>
                      </a:lnTo>
                      <a:lnTo>
                        <a:pt x="3603" y="242"/>
                      </a:lnTo>
                      <a:lnTo>
                        <a:pt x="3604" y="241"/>
                      </a:lnTo>
                      <a:lnTo>
                        <a:pt x="3606" y="240"/>
                      </a:lnTo>
                      <a:lnTo>
                        <a:pt x="3608" y="239"/>
                      </a:lnTo>
                      <a:lnTo>
                        <a:pt x="3609" y="238"/>
                      </a:lnTo>
                      <a:lnTo>
                        <a:pt x="3611" y="238"/>
                      </a:lnTo>
                      <a:lnTo>
                        <a:pt x="3613" y="238"/>
                      </a:lnTo>
                      <a:lnTo>
                        <a:pt x="3615" y="238"/>
                      </a:lnTo>
                      <a:lnTo>
                        <a:pt x="3616" y="238"/>
                      </a:lnTo>
                      <a:lnTo>
                        <a:pt x="3618" y="238"/>
                      </a:lnTo>
                      <a:lnTo>
                        <a:pt x="3619" y="239"/>
                      </a:lnTo>
                      <a:lnTo>
                        <a:pt x="3621" y="240"/>
                      </a:lnTo>
                      <a:lnTo>
                        <a:pt x="3623" y="241"/>
                      </a:lnTo>
                      <a:lnTo>
                        <a:pt x="3625" y="241"/>
                      </a:lnTo>
                      <a:lnTo>
                        <a:pt x="3627" y="242"/>
                      </a:lnTo>
                      <a:lnTo>
                        <a:pt x="3628" y="242"/>
                      </a:lnTo>
                      <a:lnTo>
                        <a:pt x="3630" y="242"/>
                      </a:lnTo>
                      <a:lnTo>
                        <a:pt x="3631" y="241"/>
                      </a:lnTo>
                      <a:lnTo>
                        <a:pt x="3633" y="239"/>
                      </a:lnTo>
                      <a:lnTo>
                        <a:pt x="3635" y="236"/>
                      </a:lnTo>
                      <a:lnTo>
                        <a:pt x="3637" y="234"/>
                      </a:lnTo>
                      <a:lnTo>
                        <a:pt x="3639" y="230"/>
                      </a:lnTo>
                      <a:lnTo>
                        <a:pt x="3640" y="228"/>
                      </a:lnTo>
                      <a:lnTo>
                        <a:pt x="3642" y="226"/>
                      </a:lnTo>
                      <a:lnTo>
                        <a:pt x="3643" y="226"/>
                      </a:lnTo>
                      <a:lnTo>
                        <a:pt x="3645" y="228"/>
                      </a:lnTo>
                      <a:lnTo>
                        <a:pt x="3647" y="232"/>
                      </a:lnTo>
                      <a:lnTo>
                        <a:pt x="3649" y="237"/>
                      </a:lnTo>
                      <a:lnTo>
                        <a:pt x="3650" y="244"/>
                      </a:lnTo>
                      <a:lnTo>
                        <a:pt x="3652" y="251"/>
                      </a:lnTo>
                      <a:lnTo>
                        <a:pt x="3654" y="257"/>
                      </a:lnTo>
                      <a:lnTo>
                        <a:pt x="3655" y="262"/>
                      </a:lnTo>
                      <a:lnTo>
                        <a:pt x="3657" y="266"/>
                      </a:lnTo>
                      <a:lnTo>
                        <a:pt x="3659" y="267"/>
                      </a:lnTo>
                      <a:lnTo>
                        <a:pt x="3661" y="267"/>
                      </a:lnTo>
                      <a:lnTo>
                        <a:pt x="3662" y="265"/>
                      </a:lnTo>
                      <a:lnTo>
                        <a:pt x="3664" y="263"/>
                      </a:lnTo>
                      <a:lnTo>
                        <a:pt x="3666" y="260"/>
                      </a:lnTo>
                      <a:lnTo>
                        <a:pt x="3667" y="258"/>
                      </a:lnTo>
                      <a:lnTo>
                        <a:pt x="3669" y="258"/>
                      </a:lnTo>
                      <a:lnTo>
                        <a:pt x="3671" y="259"/>
                      </a:lnTo>
                      <a:lnTo>
                        <a:pt x="3673" y="261"/>
                      </a:lnTo>
                      <a:lnTo>
                        <a:pt x="3674" y="264"/>
                      </a:lnTo>
                      <a:lnTo>
                        <a:pt x="3676" y="268"/>
                      </a:lnTo>
                      <a:lnTo>
                        <a:pt x="3678" y="272"/>
                      </a:lnTo>
                      <a:lnTo>
                        <a:pt x="3679" y="275"/>
                      </a:lnTo>
                      <a:lnTo>
                        <a:pt x="3681" y="277"/>
                      </a:lnTo>
                      <a:lnTo>
                        <a:pt x="3683" y="278"/>
                      </a:lnTo>
                      <a:lnTo>
                        <a:pt x="3685" y="279"/>
                      </a:lnTo>
                      <a:lnTo>
                        <a:pt x="3686" y="278"/>
                      </a:lnTo>
                      <a:lnTo>
                        <a:pt x="3688" y="278"/>
                      </a:lnTo>
                      <a:lnTo>
                        <a:pt x="3690" y="277"/>
                      </a:lnTo>
                      <a:lnTo>
                        <a:pt x="3691" y="276"/>
                      </a:lnTo>
                      <a:lnTo>
                        <a:pt x="3693" y="275"/>
                      </a:lnTo>
                      <a:lnTo>
                        <a:pt x="3695" y="274"/>
                      </a:lnTo>
                      <a:lnTo>
                        <a:pt x="3697" y="272"/>
                      </a:lnTo>
                      <a:lnTo>
                        <a:pt x="3698" y="271"/>
                      </a:lnTo>
                      <a:lnTo>
                        <a:pt x="3700" y="269"/>
                      </a:lnTo>
                      <a:lnTo>
                        <a:pt x="3702" y="267"/>
                      </a:lnTo>
                      <a:lnTo>
                        <a:pt x="3703" y="265"/>
                      </a:lnTo>
                      <a:lnTo>
                        <a:pt x="3705" y="264"/>
                      </a:lnTo>
                      <a:lnTo>
                        <a:pt x="3707" y="263"/>
                      </a:lnTo>
                      <a:lnTo>
                        <a:pt x="3709" y="263"/>
                      </a:lnTo>
                      <a:lnTo>
                        <a:pt x="3710" y="265"/>
                      </a:lnTo>
                      <a:lnTo>
                        <a:pt x="3712" y="268"/>
                      </a:lnTo>
                      <a:lnTo>
                        <a:pt x="3714" y="271"/>
                      </a:lnTo>
                      <a:lnTo>
                        <a:pt x="3715" y="275"/>
                      </a:lnTo>
                      <a:lnTo>
                        <a:pt x="3717" y="279"/>
                      </a:lnTo>
                      <a:lnTo>
                        <a:pt x="3719" y="281"/>
                      </a:lnTo>
                      <a:lnTo>
                        <a:pt x="3721" y="284"/>
                      </a:lnTo>
                      <a:lnTo>
                        <a:pt x="3722" y="285"/>
                      </a:lnTo>
                      <a:lnTo>
                        <a:pt x="3724" y="285"/>
                      </a:lnTo>
                      <a:lnTo>
                        <a:pt x="3726" y="285"/>
                      </a:lnTo>
                      <a:lnTo>
                        <a:pt x="3727" y="285"/>
                      </a:lnTo>
                      <a:lnTo>
                        <a:pt x="3729" y="285"/>
                      </a:lnTo>
                      <a:lnTo>
                        <a:pt x="3731" y="286"/>
                      </a:lnTo>
                      <a:lnTo>
                        <a:pt x="3733" y="288"/>
                      </a:lnTo>
                      <a:lnTo>
                        <a:pt x="3734" y="290"/>
                      </a:lnTo>
                      <a:lnTo>
                        <a:pt x="3736" y="293"/>
                      </a:lnTo>
                      <a:lnTo>
                        <a:pt x="3738" y="295"/>
                      </a:lnTo>
                      <a:lnTo>
                        <a:pt x="3739" y="296"/>
                      </a:lnTo>
                      <a:lnTo>
                        <a:pt x="3741" y="296"/>
                      </a:lnTo>
                      <a:lnTo>
                        <a:pt x="3743" y="294"/>
                      </a:lnTo>
                      <a:lnTo>
                        <a:pt x="3745" y="290"/>
                      </a:lnTo>
                      <a:lnTo>
                        <a:pt x="3746" y="285"/>
                      </a:lnTo>
                      <a:lnTo>
                        <a:pt x="3748" y="279"/>
                      </a:lnTo>
                      <a:lnTo>
                        <a:pt x="3750" y="273"/>
                      </a:lnTo>
                      <a:lnTo>
                        <a:pt x="3751" y="267"/>
                      </a:lnTo>
                      <a:lnTo>
                        <a:pt x="3753" y="262"/>
                      </a:lnTo>
                      <a:lnTo>
                        <a:pt x="3755" y="259"/>
                      </a:lnTo>
                      <a:lnTo>
                        <a:pt x="3757" y="257"/>
                      </a:lnTo>
                      <a:lnTo>
                        <a:pt x="3758" y="255"/>
                      </a:lnTo>
                      <a:lnTo>
                        <a:pt x="3760" y="255"/>
                      </a:lnTo>
                      <a:lnTo>
                        <a:pt x="3762" y="254"/>
                      </a:lnTo>
                      <a:lnTo>
                        <a:pt x="3763" y="253"/>
                      </a:lnTo>
                      <a:lnTo>
                        <a:pt x="3765" y="252"/>
                      </a:lnTo>
                      <a:lnTo>
                        <a:pt x="3767" y="250"/>
                      </a:lnTo>
                      <a:lnTo>
                        <a:pt x="3769" y="249"/>
                      </a:lnTo>
                      <a:lnTo>
                        <a:pt x="3770" y="248"/>
                      </a:lnTo>
                      <a:lnTo>
                        <a:pt x="3772" y="249"/>
                      </a:lnTo>
                      <a:lnTo>
                        <a:pt x="3774" y="250"/>
                      </a:lnTo>
                      <a:lnTo>
                        <a:pt x="3775" y="253"/>
                      </a:lnTo>
                      <a:lnTo>
                        <a:pt x="3777" y="257"/>
                      </a:lnTo>
                      <a:lnTo>
                        <a:pt x="3779" y="263"/>
                      </a:lnTo>
                      <a:lnTo>
                        <a:pt x="3780" y="268"/>
                      </a:lnTo>
                      <a:lnTo>
                        <a:pt x="3782" y="272"/>
                      </a:lnTo>
                      <a:lnTo>
                        <a:pt x="3784" y="274"/>
                      </a:lnTo>
                      <a:lnTo>
                        <a:pt x="3785" y="275"/>
                      </a:lnTo>
                      <a:lnTo>
                        <a:pt x="3787" y="274"/>
                      </a:lnTo>
                      <a:lnTo>
                        <a:pt x="3789" y="272"/>
                      </a:lnTo>
                      <a:lnTo>
                        <a:pt x="3791" y="269"/>
                      </a:lnTo>
                      <a:lnTo>
                        <a:pt x="3792" y="266"/>
                      </a:lnTo>
                      <a:lnTo>
                        <a:pt x="3794" y="264"/>
                      </a:lnTo>
                      <a:lnTo>
                        <a:pt x="3796" y="263"/>
                      </a:lnTo>
                      <a:lnTo>
                        <a:pt x="3797" y="264"/>
                      </a:lnTo>
                      <a:lnTo>
                        <a:pt x="3799" y="267"/>
                      </a:lnTo>
                      <a:lnTo>
                        <a:pt x="3801" y="269"/>
                      </a:lnTo>
                      <a:lnTo>
                        <a:pt x="3803" y="272"/>
                      </a:lnTo>
                      <a:lnTo>
                        <a:pt x="3804" y="273"/>
                      </a:lnTo>
                      <a:lnTo>
                        <a:pt x="3806" y="273"/>
                      </a:lnTo>
                      <a:lnTo>
                        <a:pt x="3808" y="270"/>
                      </a:lnTo>
                      <a:lnTo>
                        <a:pt x="3809" y="266"/>
                      </a:lnTo>
                      <a:lnTo>
                        <a:pt x="3811" y="261"/>
                      </a:lnTo>
                      <a:lnTo>
                        <a:pt x="3813" y="255"/>
                      </a:lnTo>
                      <a:lnTo>
                        <a:pt x="3814" y="249"/>
                      </a:lnTo>
                      <a:lnTo>
                        <a:pt x="3816" y="245"/>
                      </a:lnTo>
                      <a:lnTo>
                        <a:pt x="3818" y="243"/>
                      </a:lnTo>
                      <a:lnTo>
                        <a:pt x="3820" y="244"/>
                      </a:lnTo>
                      <a:lnTo>
                        <a:pt x="3821" y="247"/>
                      </a:lnTo>
                      <a:lnTo>
                        <a:pt x="3823" y="252"/>
                      </a:lnTo>
                      <a:lnTo>
                        <a:pt x="3825" y="259"/>
                      </a:lnTo>
                      <a:lnTo>
                        <a:pt x="3826" y="265"/>
                      </a:lnTo>
                      <a:lnTo>
                        <a:pt x="3828" y="270"/>
                      </a:lnTo>
                      <a:lnTo>
                        <a:pt x="3830" y="274"/>
                      </a:lnTo>
                      <a:lnTo>
                        <a:pt x="3832" y="277"/>
                      </a:lnTo>
                      <a:lnTo>
                        <a:pt x="3833" y="278"/>
                      </a:lnTo>
                      <a:lnTo>
                        <a:pt x="3835" y="278"/>
                      </a:lnTo>
                      <a:lnTo>
                        <a:pt x="3837" y="278"/>
                      </a:lnTo>
                      <a:lnTo>
                        <a:pt x="3838" y="277"/>
                      </a:lnTo>
                      <a:lnTo>
                        <a:pt x="3840" y="276"/>
                      </a:lnTo>
                      <a:lnTo>
                        <a:pt x="3842" y="276"/>
                      </a:lnTo>
                      <a:lnTo>
                        <a:pt x="3844" y="277"/>
                      </a:lnTo>
                      <a:lnTo>
                        <a:pt x="3845" y="278"/>
                      </a:lnTo>
                      <a:lnTo>
                        <a:pt x="3847" y="279"/>
                      </a:lnTo>
                      <a:lnTo>
                        <a:pt x="3849" y="279"/>
                      </a:lnTo>
                      <a:lnTo>
                        <a:pt x="3850" y="279"/>
                      </a:lnTo>
                      <a:lnTo>
                        <a:pt x="3852" y="279"/>
                      </a:lnTo>
                      <a:lnTo>
                        <a:pt x="3854" y="279"/>
                      </a:lnTo>
                      <a:lnTo>
                        <a:pt x="3856" y="279"/>
                      </a:lnTo>
                      <a:lnTo>
                        <a:pt x="3857" y="279"/>
                      </a:lnTo>
                      <a:lnTo>
                        <a:pt x="3859" y="281"/>
                      </a:lnTo>
                      <a:lnTo>
                        <a:pt x="3861" y="283"/>
                      </a:lnTo>
                      <a:lnTo>
                        <a:pt x="3862" y="286"/>
                      </a:lnTo>
                      <a:lnTo>
                        <a:pt x="3864" y="290"/>
                      </a:lnTo>
                      <a:lnTo>
                        <a:pt x="3866" y="294"/>
                      </a:lnTo>
                      <a:lnTo>
                        <a:pt x="3868" y="297"/>
                      </a:lnTo>
                      <a:lnTo>
                        <a:pt x="3869" y="298"/>
                      </a:lnTo>
                      <a:lnTo>
                        <a:pt x="3871" y="298"/>
                      </a:lnTo>
                      <a:lnTo>
                        <a:pt x="3873" y="297"/>
                      </a:lnTo>
                      <a:lnTo>
                        <a:pt x="3874" y="294"/>
                      </a:lnTo>
                      <a:lnTo>
                        <a:pt x="3876" y="290"/>
                      </a:lnTo>
                      <a:lnTo>
                        <a:pt x="3878" y="286"/>
                      </a:lnTo>
                      <a:lnTo>
                        <a:pt x="3880" y="282"/>
                      </a:lnTo>
                      <a:lnTo>
                        <a:pt x="3881" y="281"/>
                      </a:lnTo>
                      <a:lnTo>
                        <a:pt x="3883" y="281"/>
                      </a:lnTo>
                      <a:lnTo>
                        <a:pt x="3885" y="282"/>
                      </a:lnTo>
                      <a:lnTo>
                        <a:pt x="3886" y="286"/>
                      </a:lnTo>
                      <a:lnTo>
                        <a:pt x="3888" y="290"/>
                      </a:lnTo>
                      <a:lnTo>
                        <a:pt x="3890" y="294"/>
                      </a:lnTo>
                      <a:lnTo>
                        <a:pt x="3892" y="296"/>
                      </a:lnTo>
                      <a:lnTo>
                        <a:pt x="3893" y="297"/>
                      </a:lnTo>
                      <a:lnTo>
                        <a:pt x="3895" y="296"/>
                      </a:lnTo>
                      <a:lnTo>
                        <a:pt x="3897" y="293"/>
                      </a:lnTo>
                      <a:lnTo>
                        <a:pt x="3898" y="288"/>
                      </a:lnTo>
                      <a:lnTo>
                        <a:pt x="3900" y="284"/>
                      </a:lnTo>
                      <a:lnTo>
                        <a:pt x="3902" y="279"/>
                      </a:lnTo>
                      <a:lnTo>
                        <a:pt x="3904" y="275"/>
                      </a:lnTo>
                      <a:lnTo>
                        <a:pt x="3905" y="273"/>
                      </a:lnTo>
                      <a:lnTo>
                        <a:pt x="3907" y="272"/>
                      </a:lnTo>
                      <a:lnTo>
                        <a:pt x="3909" y="273"/>
                      </a:lnTo>
                      <a:lnTo>
                        <a:pt x="3910" y="274"/>
                      </a:lnTo>
                      <a:lnTo>
                        <a:pt x="3912" y="276"/>
                      </a:lnTo>
                      <a:lnTo>
                        <a:pt x="3914" y="276"/>
                      </a:lnTo>
                      <a:lnTo>
                        <a:pt x="3916" y="276"/>
                      </a:lnTo>
                      <a:lnTo>
                        <a:pt x="3917" y="276"/>
                      </a:lnTo>
                      <a:lnTo>
                        <a:pt x="3919" y="274"/>
                      </a:lnTo>
                      <a:lnTo>
                        <a:pt x="3920" y="273"/>
                      </a:lnTo>
                      <a:lnTo>
                        <a:pt x="3922" y="271"/>
                      </a:lnTo>
                      <a:lnTo>
                        <a:pt x="3924" y="270"/>
                      </a:lnTo>
                      <a:lnTo>
                        <a:pt x="3926" y="270"/>
                      </a:lnTo>
                      <a:lnTo>
                        <a:pt x="3928" y="271"/>
                      </a:lnTo>
                      <a:lnTo>
                        <a:pt x="3929" y="272"/>
                      </a:lnTo>
                      <a:lnTo>
                        <a:pt x="3931" y="274"/>
                      </a:lnTo>
                      <a:lnTo>
                        <a:pt x="3932" y="275"/>
                      </a:lnTo>
                      <a:lnTo>
                        <a:pt x="3934" y="275"/>
                      </a:lnTo>
                      <a:lnTo>
                        <a:pt x="3936" y="274"/>
                      </a:lnTo>
                      <a:lnTo>
                        <a:pt x="3938" y="273"/>
                      </a:lnTo>
                      <a:lnTo>
                        <a:pt x="3940" y="272"/>
                      </a:lnTo>
                      <a:lnTo>
                        <a:pt x="3941" y="270"/>
                      </a:lnTo>
                      <a:lnTo>
                        <a:pt x="3943" y="270"/>
                      </a:lnTo>
                      <a:lnTo>
                        <a:pt x="3944" y="271"/>
                      </a:lnTo>
                      <a:lnTo>
                        <a:pt x="3946" y="274"/>
                      </a:lnTo>
                      <a:lnTo>
                        <a:pt x="3948" y="278"/>
                      </a:lnTo>
                      <a:lnTo>
                        <a:pt x="3950" y="283"/>
                      </a:lnTo>
                      <a:lnTo>
                        <a:pt x="3952" y="288"/>
                      </a:lnTo>
                      <a:lnTo>
                        <a:pt x="3953" y="293"/>
                      </a:lnTo>
                      <a:lnTo>
                        <a:pt x="3955" y="297"/>
                      </a:lnTo>
                      <a:lnTo>
                        <a:pt x="3956" y="299"/>
                      </a:lnTo>
                      <a:lnTo>
                        <a:pt x="3958" y="299"/>
                      </a:lnTo>
                      <a:lnTo>
                        <a:pt x="3960" y="297"/>
                      </a:lnTo>
                      <a:lnTo>
                        <a:pt x="3962" y="293"/>
                      </a:lnTo>
                      <a:lnTo>
                        <a:pt x="3963" y="289"/>
                      </a:lnTo>
                      <a:lnTo>
                        <a:pt x="3965" y="285"/>
                      </a:lnTo>
                      <a:lnTo>
                        <a:pt x="3967" y="283"/>
                      </a:lnTo>
                      <a:lnTo>
                        <a:pt x="3968" y="283"/>
                      </a:lnTo>
                      <a:lnTo>
                        <a:pt x="3970" y="285"/>
                      </a:lnTo>
                      <a:lnTo>
                        <a:pt x="3972" y="289"/>
                      </a:lnTo>
                      <a:lnTo>
                        <a:pt x="3974" y="294"/>
                      </a:lnTo>
                      <a:lnTo>
                        <a:pt x="3975" y="299"/>
                      </a:lnTo>
                      <a:lnTo>
                        <a:pt x="3977" y="303"/>
                      </a:lnTo>
                      <a:lnTo>
                        <a:pt x="3979" y="305"/>
                      </a:lnTo>
                      <a:lnTo>
                        <a:pt x="3980" y="305"/>
                      </a:lnTo>
                      <a:lnTo>
                        <a:pt x="3982" y="303"/>
                      </a:lnTo>
                      <a:lnTo>
                        <a:pt x="3984" y="300"/>
                      </a:lnTo>
                      <a:lnTo>
                        <a:pt x="3986" y="295"/>
                      </a:lnTo>
                      <a:lnTo>
                        <a:pt x="3987" y="290"/>
                      </a:lnTo>
                      <a:lnTo>
                        <a:pt x="3989" y="286"/>
                      </a:lnTo>
                      <a:lnTo>
                        <a:pt x="3991" y="284"/>
                      </a:lnTo>
                      <a:lnTo>
                        <a:pt x="3992" y="282"/>
                      </a:lnTo>
                      <a:lnTo>
                        <a:pt x="3994" y="282"/>
                      </a:lnTo>
                      <a:lnTo>
                        <a:pt x="3996" y="283"/>
                      </a:lnTo>
                      <a:lnTo>
                        <a:pt x="3998" y="284"/>
                      </a:lnTo>
                      <a:lnTo>
                        <a:pt x="3999" y="283"/>
                      </a:lnTo>
                      <a:lnTo>
                        <a:pt x="4001" y="282"/>
                      </a:lnTo>
                      <a:lnTo>
                        <a:pt x="4003" y="279"/>
                      </a:lnTo>
                      <a:lnTo>
                        <a:pt x="4004" y="276"/>
                      </a:lnTo>
                      <a:lnTo>
                        <a:pt x="4006" y="274"/>
                      </a:lnTo>
                      <a:lnTo>
                        <a:pt x="4008" y="273"/>
                      </a:lnTo>
                      <a:lnTo>
                        <a:pt x="4010" y="273"/>
                      </a:lnTo>
                      <a:lnTo>
                        <a:pt x="4011" y="275"/>
                      </a:lnTo>
                      <a:lnTo>
                        <a:pt x="4013" y="278"/>
                      </a:lnTo>
                      <a:lnTo>
                        <a:pt x="4015" y="282"/>
                      </a:lnTo>
                      <a:lnTo>
                        <a:pt x="4016" y="286"/>
                      </a:lnTo>
                      <a:lnTo>
                        <a:pt x="4018" y="288"/>
                      </a:lnTo>
                      <a:lnTo>
                        <a:pt x="4020" y="288"/>
                      </a:lnTo>
                      <a:lnTo>
                        <a:pt x="4021" y="286"/>
                      </a:lnTo>
                      <a:lnTo>
                        <a:pt x="4023" y="282"/>
                      </a:lnTo>
                      <a:lnTo>
                        <a:pt x="4025" y="277"/>
                      </a:lnTo>
                      <a:lnTo>
                        <a:pt x="4027" y="274"/>
                      </a:lnTo>
                      <a:lnTo>
                        <a:pt x="4028" y="272"/>
                      </a:lnTo>
                      <a:lnTo>
                        <a:pt x="4030" y="274"/>
                      </a:lnTo>
                      <a:lnTo>
                        <a:pt x="4032" y="279"/>
                      </a:lnTo>
                      <a:lnTo>
                        <a:pt x="4033" y="286"/>
                      </a:lnTo>
                      <a:lnTo>
                        <a:pt x="4035" y="295"/>
                      </a:lnTo>
                      <a:lnTo>
                        <a:pt x="4037" y="302"/>
                      </a:lnTo>
                      <a:lnTo>
                        <a:pt x="4039" y="306"/>
                      </a:lnTo>
                      <a:lnTo>
                        <a:pt x="4040" y="305"/>
                      </a:lnTo>
                      <a:lnTo>
                        <a:pt x="4042" y="297"/>
                      </a:lnTo>
                      <a:lnTo>
                        <a:pt x="4044" y="282"/>
                      </a:lnTo>
                      <a:lnTo>
                        <a:pt x="4045" y="262"/>
                      </a:lnTo>
                      <a:lnTo>
                        <a:pt x="4047" y="240"/>
                      </a:lnTo>
                      <a:lnTo>
                        <a:pt x="4049" y="216"/>
                      </a:lnTo>
                      <a:lnTo>
                        <a:pt x="4051" y="195"/>
                      </a:lnTo>
                      <a:lnTo>
                        <a:pt x="4052" y="178"/>
                      </a:lnTo>
                      <a:lnTo>
                        <a:pt x="4054" y="166"/>
                      </a:lnTo>
                      <a:lnTo>
                        <a:pt x="4056" y="160"/>
                      </a:lnTo>
                      <a:lnTo>
                        <a:pt x="4057" y="158"/>
                      </a:lnTo>
                      <a:lnTo>
                        <a:pt x="4059" y="161"/>
                      </a:lnTo>
                      <a:lnTo>
                        <a:pt x="4061" y="164"/>
                      </a:lnTo>
                      <a:lnTo>
                        <a:pt x="4063" y="167"/>
                      </a:lnTo>
                      <a:lnTo>
                        <a:pt x="4064" y="168"/>
                      </a:lnTo>
                      <a:lnTo>
                        <a:pt x="4066" y="167"/>
                      </a:lnTo>
                      <a:lnTo>
                        <a:pt x="4067" y="163"/>
                      </a:lnTo>
                      <a:lnTo>
                        <a:pt x="4069" y="158"/>
                      </a:lnTo>
                      <a:lnTo>
                        <a:pt x="4071" y="152"/>
                      </a:lnTo>
                      <a:lnTo>
                        <a:pt x="4073" y="148"/>
                      </a:lnTo>
                      <a:lnTo>
                        <a:pt x="4075" y="144"/>
                      </a:lnTo>
                      <a:lnTo>
                        <a:pt x="4076" y="144"/>
                      </a:lnTo>
                      <a:lnTo>
                        <a:pt x="4078" y="145"/>
                      </a:lnTo>
                      <a:lnTo>
                        <a:pt x="4079" y="149"/>
                      </a:lnTo>
                      <a:lnTo>
                        <a:pt x="4081" y="154"/>
                      </a:lnTo>
                      <a:lnTo>
                        <a:pt x="4083" y="158"/>
                      </a:lnTo>
                      <a:lnTo>
                        <a:pt x="4085" y="161"/>
                      </a:lnTo>
                      <a:lnTo>
                        <a:pt x="4086" y="163"/>
                      </a:lnTo>
                      <a:lnTo>
                        <a:pt x="4088" y="162"/>
                      </a:lnTo>
                      <a:lnTo>
                        <a:pt x="4090" y="160"/>
                      </a:lnTo>
                      <a:lnTo>
                        <a:pt x="4091" y="156"/>
                      </a:lnTo>
                      <a:lnTo>
                        <a:pt x="4093" y="151"/>
                      </a:lnTo>
                      <a:lnTo>
                        <a:pt x="4095" y="147"/>
                      </a:lnTo>
                      <a:lnTo>
                        <a:pt x="4097" y="143"/>
                      </a:lnTo>
                      <a:lnTo>
                        <a:pt x="4098" y="141"/>
                      </a:lnTo>
                      <a:lnTo>
                        <a:pt x="4100" y="139"/>
                      </a:lnTo>
                      <a:lnTo>
                        <a:pt x="4102" y="139"/>
                      </a:lnTo>
                      <a:lnTo>
                        <a:pt x="4103" y="140"/>
                      </a:lnTo>
                      <a:lnTo>
                        <a:pt x="4105" y="142"/>
                      </a:lnTo>
                      <a:lnTo>
                        <a:pt x="4107" y="143"/>
                      </a:lnTo>
                      <a:lnTo>
                        <a:pt x="4109" y="144"/>
                      </a:lnTo>
                      <a:lnTo>
                        <a:pt x="4110" y="144"/>
                      </a:lnTo>
                      <a:lnTo>
                        <a:pt x="4112" y="143"/>
                      </a:lnTo>
                      <a:lnTo>
                        <a:pt x="4114" y="142"/>
                      </a:lnTo>
                      <a:lnTo>
                        <a:pt x="4115" y="141"/>
                      </a:lnTo>
                      <a:lnTo>
                        <a:pt x="4117" y="139"/>
                      </a:lnTo>
                      <a:lnTo>
                        <a:pt x="4119" y="138"/>
                      </a:lnTo>
                      <a:lnTo>
                        <a:pt x="4121" y="138"/>
                      </a:lnTo>
                      <a:lnTo>
                        <a:pt x="4122" y="139"/>
                      </a:lnTo>
                      <a:lnTo>
                        <a:pt x="4124" y="141"/>
                      </a:lnTo>
                      <a:lnTo>
                        <a:pt x="4126" y="144"/>
                      </a:lnTo>
                      <a:lnTo>
                        <a:pt x="4127" y="148"/>
                      </a:lnTo>
                      <a:lnTo>
                        <a:pt x="4129" y="152"/>
                      </a:lnTo>
                      <a:lnTo>
                        <a:pt x="4131" y="155"/>
                      </a:lnTo>
                      <a:lnTo>
                        <a:pt x="4133" y="157"/>
                      </a:lnTo>
                      <a:lnTo>
                        <a:pt x="4134" y="158"/>
                      </a:lnTo>
                      <a:lnTo>
                        <a:pt x="4136" y="158"/>
                      </a:lnTo>
                      <a:lnTo>
                        <a:pt x="4138" y="157"/>
                      </a:lnTo>
                      <a:lnTo>
                        <a:pt x="4139" y="155"/>
                      </a:lnTo>
                      <a:lnTo>
                        <a:pt x="4141" y="154"/>
                      </a:lnTo>
                      <a:lnTo>
                        <a:pt x="4143" y="154"/>
                      </a:lnTo>
                      <a:lnTo>
                        <a:pt x="4145" y="153"/>
                      </a:lnTo>
                      <a:lnTo>
                        <a:pt x="4146" y="154"/>
                      </a:lnTo>
                      <a:lnTo>
                        <a:pt x="4148" y="154"/>
                      </a:lnTo>
                      <a:lnTo>
                        <a:pt x="4150" y="155"/>
                      </a:lnTo>
                      <a:lnTo>
                        <a:pt x="4151" y="155"/>
                      </a:lnTo>
                      <a:lnTo>
                        <a:pt x="4153" y="154"/>
                      </a:lnTo>
                      <a:lnTo>
                        <a:pt x="4155" y="152"/>
                      </a:lnTo>
                      <a:lnTo>
                        <a:pt x="4157" y="149"/>
                      </a:lnTo>
                      <a:lnTo>
                        <a:pt x="4158" y="146"/>
                      </a:lnTo>
                      <a:lnTo>
                        <a:pt x="4160" y="143"/>
                      </a:lnTo>
                      <a:lnTo>
                        <a:pt x="4162" y="140"/>
                      </a:lnTo>
                      <a:lnTo>
                        <a:pt x="4163" y="138"/>
                      </a:lnTo>
                      <a:lnTo>
                        <a:pt x="4165" y="138"/>
                      </a:lnTo>
                      <a:lnTo>
                        <a:pt x="4167" y="139"/>
                      </a:lnTo>
                      <a:lnTo>
                        <a:pt x="4169" y="142"/>
                      </a:lnTo>
                      <a:lnTo>
                        <a:pt x="4170" y="145"/>
                      </a:lnTo>
                      <a:lnTo>
                        <a:pt x="4172" y="149"/>
                      </a:lnTo>
                      <a:lnTo>
                        <a:pt x="4174" y="152"/>
                      </a:lnTo>
                      <a:lnTo>
                        <a:pt x="4175" y="155"/>
                      </a:lnTo>
                      <a:lnTo>
                        <a:pt x="4177" y="157"/>
                      </a:lnTo>
                      <a:lnTo>
                        <a:pt x="4179" y="157"/>
                      </a:lnTo>
                      <a:lnTo>
                        <a:pt x="4181" y="157"/>
                      </a:lnTo>
                      <a:lnTo>
                        <a:pt x="4182" y="157"/>
                      </a:lnTo>
                      <a:lnTo>
                        <a:pt x="4184" y="156"/>
                      </a:lnTo>
                      <a:lnTo>
                        <a:pt x="4186" y="156"/>
                      </a:lnTo>
                      <a:lnTo>
                        <a:pt x="4187" y="156"/>
                      </a:lnTo>
                      <a:lnTo>
                        <a:pt x="4189" y="156"/>
                      </a:lnTo>
                      <a:lnTo>
                        <a:pt x="4191" y="158"/>
                      </a:lnTo>
                      <a:lnTo>
                        <a:pt x="4193" y="159"/>
                      </a:lnTo>
                      <a:lnTo>
                        <a:pt x="4194" y="160"/>
                      </a:lnTo>
                      <a:lnTo>
                        <a:pt x="4196" y="161"/>
                      </a:lnTo>
                      <a:lnTo>
                        <a:pt x="4198" y="161"/>
                      </a:lnTo>
                      <a:lnTo>
                        <a:pt x="4199" y="160"/>
                      </a:lnTo>
                      <a:lnTo>
                        <a:pt x="4201" y="158"/>
                      </a:lnTo>
                      <a:lnTo>
                        <a:pt x="4203" y="157"/>
                      </a:lnTo>
                      <a:lnTo>
                        <a:pt x="4205" y="155"/>
                      </a:lnTo>
                      <a:lnTo>
                        <a:pt x="4206" y="154"/>
                      </a:lnTo>
                      <a:lnTo>
                        <a:pt x="4208" y="152"/>
                      </a:lnTo>
                      <a:lnTo>
                        <a:pt x="4210" y="152"/>
                      </a:lnTo>
                      <a:lnTo>
                        <a:pt x="4211" y="151"/>
                      </a:lnTo>
                      <a:lnTo>
                        <a:pt x="4213" y="151"/>
                      </a:lnTo>
                      <a:lnTo>
                        <a:pt x="4215" y="151"/>
                      </a:lnTo>
                      <a:lnTo>
                        <a:pt x="4217" y="150"/>
                      </a:lnTo>
                      <a:lnTo>
                        <a:pt x="4218" y="149"/>
                      </a:lnTo>
                      <a:lnTo>
                        <a:pt x="4220" y="148"/>
                      </a:lnTo>
                      <a:lnTo>
                        <a:pt x="4221" y="146"/>
                      </a:lnTo>
                      <a:lnTo>
                        <a:pt x="4223" y="144"/>
                      </a:lnTo>
                      <a:lnTo>
                        <a:pt x="4225" y="143"/>
                      </a:lnTo>
                      <a:lnTo>
                        <a:pt x="4227" y="142"/>
                      </a:lnTo>
                      <a:lnTo>
                        <a:pt x="4228" y="142"/>
                      </a:lnTo>
                      <a:lnTo>
                        <a:pt x="4230" y="142"/>
                      </a:lnTo>
                      <a:lnTo>
                        <a:pt x="4232" y="143"/>
                      </a:lnTo>
                      <a:lnTo>
                        <a:pt x="4233" y="144"/>
                      </a:lnTo>
                      <a:lnTo>
                        <a:pt x="4235" y="145"/>
                      </a:lnTo>
                      <a:lnTo>
                        <a:pt x="4237" y="145"/>
                      </a:lnTo>
                      <a:lnTo>
                        <a:pt x="4239" y="144"/>
                      </a:lnTo>
                      <a:lnTo>
                        <a:pt x="4240" y="142"/>
                      </a:lnTo>
                      <a:lnTo>
                        <a:pt x="4242" y="140"/>
                      </a:lnTo>
                      <a:lnTo>
                        <a:pt x="4244" y="137"/>
                      </a:lnTo>
                      <a:lnTo>
                        <a:pt x="4245" y="134"/>
                      </a:lnTo>
                      <a:lnTo>
                        <a:pt x="4247" y="131"/>
                      </a:lnTo>
                      <a:lnTo>
                        <a:pt x="4249" y="129"/>
                      </a:lnTo>
                      <a:lnTo>
                        <a:pt x="4251" y="127"/>
                      </a:lnTo>
                      <a:lnTo>
                        <a:pt x="4252" y="125"/>
                      </a:lnTo>
                      <a:lnTo>
                        <a:pt x="4254" y="124"/>
                      </a:lnTo>
                      <a:lnTo>
                        <a:pt x="4256" y="123"/>
                      </a:lnTo>
                      <a:lnTo>
                        <a:pt x="4257" y="121"/>
                      </a:lnTo>
                      <a:lnTo>
                        <a:pt x="4259" y="119"/>
                      </a:lnTo>
                      <a:lnTo>
                        <a:pt x="4261" y="118"/>
                      </a:lnTo>
                      <a:lnTo>
                        <a:pt x="4263" y="116"/>
                      </a:lnTo>
                      <a:lnTo>
                        <a:pt x="4264" y="115"/>
                      </a:lnTo>
                      <a:lnTo>
                        <a:pt x="4266" y="114"/>
                      </a:lnTo>
                      <a:lnTo>
                        <a:pt x="4268" y="114"/>
                      </a:lnTo>
                      <a:lnTo>
                        <a:pt x="4269" y="115"/>
                      </a:lnTo>
                      <a:lnTo>
                        <a:pt x="4271" y="117"/>
                      </a:lnTo>
                      <a:lnTo>
                        <a:pt x="4273" y="119"/>
                      </a:lnTo>
                      <a:lnTo>
                        <a:pt x="4274" y="121"/>
                      </a:lnTo>
                      <a:lnTo>
                        <a:pt x="4275" y="122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7" name="Freeform 123">
                  <a:extLst>
                    <a:ext uri="{FF2B5EF4-FFF2-40B4-BE49-F238E27FC236}">
                      <a16:creationId xmlns:a16="http://schemas.microsoft.com/office/drawing/2014/main" id="{B76FB9A6-DB6C-4A9D-9D2D-9AC8F7A5E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952749"/>
                  <a:ext cx="2484000" cy="515938"/>
                </a:xfrm>
                <a:custGeom>
                  <a:avLst/>
                  <a:gdLst>
                    <a:gd name="T0" fmla="*/ 67 w 4275"/>
                    <a:gd name="T1" fmla="*/ 76 h 325"/>
                    <a:gd name="T2" fmla="*/ 135 w 4275"/>
                    <a:gd name="T3" fmla="*/ 129 h 325"/>
                    <a:gd name="T4" fmla="*/ 203 w 4275"/>
                    <a:gd name="T5" fmla="*/ 168 h 325"/>
                    <a:gd name="T6" fmla="*/ 272 w 4275"/>
                    <a:gd name="T7" fmla="*/ 192 h 325"/>
                    <a:gd name="T8" fmla="*/ 340 w 4275"/>
                    <a:gd name="T9" fmla="*/ 187 h 325"/>
                    <a:gd name="T10" fmla="*/ 408 w 4275"/>
                    <a:gd name="T11" fmla="*/ 175 h 325"/>
                    <a:gd name="T12" fmla="*/ 477 w 4275"/>
                    <a:gd name="T13" fmla="*/ 149 h 325"/>
                    <a:gd name="T14" fmla="*/ 545 w 4275"/>
                    <a:gd name="T15" fmla="*/ 201 h 325"/>
                    <a:gd name="T16" fmla="*/ 614 w 4275"/>
                    <a:gd name="T17" fmla="*/ 164 h 325"/>
                    <a:gd name="T18" fmla="*/ 682 w 4275"/>
                    <a:gd name="T19" fmla="*/ 168 h 325"/>
                    <a:gd name="T20" fmla="*/ 750 w 4275"/>
                    <a:gd name="T21" fmla="*/ 157 h 325"/>
                    <a:gd name="T22" fmla="*/ 819 w 4275"/>
                    <a:gd name="T23" fmla="*/ 176 h 325"/>
                    <a:gd name="T24" fmla="*/ 887 w 4275"/>
                    <a:gd name="T25" fmla="*/ 139 h 325"/>
                    <a:gd name="T26" fmla="*/ 956 w 4275"/>
                    <a:gd name="T27" fmla="*/ 136 h 325"/>
                    <a:gd name="T28" fmla="*/ 1024 w 4275"/>
                    <a:gd name="T29" fmla="*/ 33 h 325"/>
                    <a:gd name="T30" fmla="*/ 1092 w 4275"/>
                    <a:gd name="T31" fmla="*/ 17 h 325"/>
                    <a:gd name="T32" fmla="*/ 1161 w 4275"/>
                    <a:gd name="T33" fmla="*/ 39 h 325"/>
                    <a:gd name="T34" fmla="*/ 1229 w 4275"/>
                    <a:gd name="T35" fmla="*/ 30 h 325"/>
                    <a:gd name="T36" fmla="*/ 1298 w 4275"/>
                    <a:gd name="T37" fmla="*/ 65 h 325"/>
                    <a:gd name="T38" fmla="*/ 1366 w 4275"/>
                    <a:gd name="T39" fmla="*/ 35 h 325"/>
                    <a:gd name="T40" fmla="*/ 1435 w 4275"/>
                    <a:gd name="T41" fmla="*/ 118 h 325"/>
                    <a:gd name="T42" fmla="*/ 1503 w 4275"/>
                    <a:gd name="T43" fmla="*/ 100 h 325"/>
                    <a:gd name="T44" fmla="*/ 1571 w 4275"/>
                    <a:gd name="T45" fmla="*/ 130 h 325"/>
                    <a:gd name="T46" fmla="*/ 1640 w 4275"/>
                    <a:gd name="T47" fmla="*/ 96 h 325"/>
                    <a:gd name="T48" fmla="*/ 1708 w 4275"/>
                    <a:gd name="T49" fmla="*/ 90 h 325"/>
                    <a:gd name="T50" fmla="*/ 1776 w 4275"/>
                    <a:gd name="T51" fmla="*/ 104 h 325"/>
                    <a:gd name="T52" fmla="*/ 1845 w 4275"/>
                    <a:gd name="T53" fmla="*/ 107 h 325"/>
                    <a:gd name="T54" fmla="*/ 1913 w 4275"/>
                    <a:gd name="T55" fmla="*/ 119 h 325"/>
                    <a:gd name="T56" fmla="*/ 1982 w 4275"/>
                    <a:gd name="T57" fmla="*/ 130 h 325"/>
                    <a:gd name="T58" fmla="*/ 2050 w 4275"/>
                    <a:gd name="T59" fmla="*/ 187 h 325"/>
                    <a:gd name="T60" fmla="*/ 2118 w 4275"/>
                    <a:gd name="T61" fmla="*/ 138 h 325"/>
                    <a:gd name="T62" fmla="*/ 2187 w 4275"/>
                    <a:gd name="T63" fmla="*/ 161 h 325"/>
                    <a:gd name="T64" fmla="*/ 2255 w 4275"/>
                    <a:gd name="T65" fmla="*/ 139 h 325"/>
                    <a:gd name="T66" fmla="*/ 2323 w 4275"/>
                    <a:gd name="T67" fmla="*/ 174 h 325"/>
                    <a:gd name="T68" fmla="*/ 2392 w 4275"/>
                    <a:gd name="T69" fmla="*/ 155 h 325"/>
                    <a:gd name="T70" fmla="*/ 2460 w 4275"/>
                    <a:gd name="T71" fmla="*/ 179 h 325"/>
                    <a:gd name="T72" fmla="*/ 2529 w 4275"/>
                    <a:gd name="T73" fmla="*/ 163 h 325"/>
                    <a:gd name="T74" fmla="*/ 2597 w 4275"/>
                    <a:gd name="T75" fmla="*/ 160 h 325"/>
                    <a:gd name="T76" fmla="*/ 2665 w 4275"/>
                    <a:gd name="T77" fmla="*/ 183 h 325"/>
                    <a:gd name="T78" fmla="*/ 2734 w 4275"/>
                    <a:gd name="T79" fmla="*/ 197 h 325"/>
                    <a:gd name="T80" fmla="*/ 2802 w 4275"/>
                    <a:gd name="T81" fmla="*/ 243 h 325"/>
                    <a:gd name="T82" fmla="*/ 2871 w 4275"/>
                    <a:gd name="T83" fmla="*/ 279 h 325"/>
                    <a:gd name="T84" fmla="*/ 2939 w 4275"/>
                    <a:gd name="T85" fmla="*/ 304 h 325"/>
                    <a:gd name="T86" fmla="*/ 3008 w 4275"/>
                    <a:gd name="T87" fmla="*/ 260 h 325"/>
                    <a:gd name="T88" fmla="*/ 3076 w 4275"/>
                    <a:gd name="T89" fmla="*/ 241 h 325"/>
                    <a:gd name="T90" fmla="*/ 3144 w 4275"/>
                    <a:gd name="T91" fmla="*/ 265 h 325"/>
                    <a:gd name="T92" fmla="*/ 3213 w 4275"/>
                    <a:gd name="T93" fmla="*/ 245 h 325"/>
                    <a:gd name="T94" fmla="*/ 3281 w 4275"/>
                    <a:gd name="T95" fmla="*/ 295 h 325"/>
                    <a:gd name="T96" fmla="*/ 3349 w 4275"/>
                    <a:gd name="T97" fmla="*/ 279 h 325"/>
                    <a:gd name="T98" fmla="*/ 3418 w 4275"/>
                    <a:gd name="T99" fmla="*/ 281 h 325"/>
                    <a:gd name="T100" fmla="*/ 3486 w 4275"/>
                    <a:gd name="T101" fmla="*/ 272 h 325"/>
                    <a:gd name="T102" fmla="*/ 3555 w 4275"/>
                    <a:gd name="T103" fmla="*/ 248 h 325"/>
                    <a:gd name="T104" fmla="*/ 3623 w 4275"/>
                    <a:gd name="T105" fmla="*/ 248 h 325"/>
                    <a:gd name="T106" fmla="*/ 3691 w 4275"/>
                    <a:gd name="T107" fmla="*/ 285 h 325"/>
                    <a:gd name="T108" fmla="*/ 3760 w 4275"/>
                    <a:gd name="T109" fmla="*/ 247 h 325"/>
                    <a:gd name="T110" fmla="*/ 3828 w 4275"/>
                    <a:gd name="T111" fmla="*/ 257 h 325"/>
                    <a:gd name="T112" fmla="*/ 3897 w 4275"/>
                    <a:gd name="T113" fmla="*/ 275 h 325"/>
                    <a:gd name="T114" fmla="*/ 3965 w 4275"/>
                    <a:gd name="T115" fmla="*/ 268 h 325"/>
                    <a:gd name="T116" fmla="*/ 4033 w 4275"/>
                    <a:gd name="T117" fmla="*/ 290 h 325"/>
                    <a:gd name="T118" fmla="*/ 4102 w 4275"/>
                    <a:gd name="T119" fmla="*/ 162 h 325"/>
                    <a:gd name="T120" fmla="*/ 4170 w 4275"/>
                    <a:gd name="T121" fmla="*/ 154 h 325"/>
                    <a:gd name="T122" fmla="*/ 4239 w 4275"/>
                    <a:gd name="T123" fmla="*/ 172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325">
                      <a:moveTo>
                        <a:pt x="0" y="86"/>
                      </a:moveTo>
                      <a:lnTo>
                        <a:pt x="1" y="85"/>
                      </a:lnTo>
                      <a:lnTo>
                        <a:pt x="3" y="83"/>
                      </a:lnTo>
                      <a:lnTo>
                        <a:pt x="5" y="80"/>
                      </a:lnTo>
                      <a:lnTo>
                        <a:pt x="7" y="76"/>
                      </a:lnTo>
                      <a:lnTo>
                        <a:pt x="8" y="72"/>
                      </a:lnTo>
                      <a:lnTo>
                        <a:pt x="10" y="68"/>
                      </a:lnTo>
                      <a:lnTo>
                        <a:pt x="12" y="63"/>
                      </a:lnTo>
                      <a:lnTo>
                        <a:pt x="13" y="59"/>
                      </a:lnTo>
                      <a:lnTo>
                        <a:pt x="15" y="55"/>
                      </a:lnTo>
                      <a:lnTo>
                        <a:pt x="17" y="51"/>
                      </a:lnTo>
                      <a:lnTo>
                        <a:pt x="19" y="48"/>
                      </a:lnTo>
                      <a:lnTo>
                        <a:pt x="20" y="44"/>
                      </a:lnTo>
                      <a:lnTo>
                        <a:pt x="22" y="42"/>
                      </a:lnTo>
                      <a:lnTo>
                        <a:pt x="24" y="41"/>
                      </a:lnTo>
                      <a:lnTo>
                        <a:pt x="25" y="42"/>
                      </a:lnTo>
                      <a:lnTo>
                        <a:pt x="27" y="44"/>
                      </a:lnTo>
                      <a:lnTo>
                        <a:pt x="29" y="48"/>
                      </a:lnTo>
                      <a:lnTo>
                        <a:pt x="31" y="53"/>
                      </a:lnTo>
                      <a:lnTo>
                        <a:pt x="32" y="59"/>
                      </a:lnTo>
                      <a:lnTo>
                        <a:pt x="34" y="65"/>
                      </a:lnTo>
                      <a:lnTo>
                        <a:pt x="36" y="70"/>
                      </a:lnTo>
                      <a:lnTo>
                        <a:pt x="37" y="74"/>
                      </a:lnTo>
                      <a:lnTo>
                        <a:pt x="39" y="75"/>
                      </a:lnTo>
                      <a:lnTo>
                        <a:pt x="41" y="75"/>
                      </a:lnTo>
                      <a:lnTo>
                        <a:pt x="43" y="73"/>
                      </a:lnTo>
                      <a:lnTo>
                        <a:pt x="44" y="70"/>
                      </a:lnTo>
                      <a:lnTo>
                        <a:pt x="46" y="67"/>
                      </a:lnTo>
                      <a:lnTo>
                        <a:pt x="48" y="64"/>
                      </a:lnTo>
                      <a:lnTo>
                        <a:pt x="49" y="62"/>
                      </a:lnTo>
                      <a:lnTo>
                        <a:pt x="51" y="62"/>
                      </a:lnTo>
                      <a:lnTo>
                        <a:pt x="53" y="62"/>
                      </a:lnTo>
                      <a:lnTo>
                        <a:pt x="55" y="63"/>
                      </a:lnTo>
                      <a:lnTo>
                        <a:pt x="56" y="65"/>
                      </a:lnTo>
                      <a:lnTo>
                        <a:pt x="58" y="67"/>
                      </a:lnTo>
                      <a:lnTo>
                        <a:pt x="60" y="69"/>
                      </a:lnTo>
                      <a:lnTo>
                        <a:pt x="61" y="70"/>
                      </a:lnTo>
                      <a:lnTo>
                        <a:pt x="63" y="72"/>
                      </a:lnTo>
                      <a:lnTo>
                        <a:pt x="65" y="74"/>
                      </a:lnTo>
                      <a:lnTo>
                        <a:pt x="67" y="76"/>
                      </a:lnTo>
                      <a:lnTo>
                        <a:pt x="68" y="78"/>
                      </a:lnTo>
                      <a:lnTo>
                        <a:pt x="70" y="81"/>
                      </a:lnTo>
                      <a:lnTo>
                        <a:pt x="72" y="83"/>
                      </a:lnTo>
                      <a:lnTo>
                        <a:pt x="73" y="86"/>
                      </a:lnTo>
                      <a:lnTo>
                        <a:pt x="75" y="87"/>
                      </a:lnTo>
                      <a:lnTo>
                        <a:pt x="77" y="88"/>
                      </a:lnTo>
                      <a:lnTo>
                        <a:pt x="79" y="87"/>
                      </a:lnTo>
                      <a:lnTo>
                        <a:pt x="80" y="86"/>
                      </a:lnTo>
                      <a:lnTo>
                        <a:pt x="82" y="84"/>
                      </a:lnTo>
                      <a:lnTo>
                        <a:pt x="84" y="82"/>
                      </a:lnTo>
                      <a:lnTo>
                        <a:pt x="85" y="80"/>
                      </a:lnTo>
                      <a:lnTo>
                        <a:pt x="87" y="79"/>
                      </a:lnTo>
                      <a:lnTo>
                        <a:pt x="89" y="79"/>
                      </a:lnTo>
                      <a:lnTo>
                        <a:pt x="91" y="80"/>
                      </a:lnTo>
                      <a:lnTo>
                        <a:pt x="92" y="80"/>
                      </a:lnTo>
                      <a:lnTo>
                        <a:pt x="94" y="81"/>
                      </a:lnTo>
                      <a:lnTo>
                        <a:pt x="96" y="82"/>
                      </a:lnTo>
                      <a:lnTo>
                        <a:pt x="97" y="83"/>
                      </a:lnTo>
                      <a:lnTo>
                        <a:pt x="99" y="83"/>
                      </a:lnTo>
                      <a:lnTo>
                        <a:pt x="101" y="83"/>
                      </a:lnTo>
                      <a:lnTo>
                        <a:pt x="103" y="82"/>
                      </a:lnTo>
                      <a:lnTo>
                        <a:pt x="104" y="83"/>
                      </a:lnTo>
                      <a:lnTo>
                        <a:pt x="106" y="83"/>
                      </a:lnTo>
                      <a:lnTo>
                        <a:pt x="107" y="86"/>
                      </a:lnTo>
                      <a:lnTo>
                        <a:pt x="109" y="88"/>
                      </a:lnTo>
                      <a:lnTo>
                        <a:pt x="111" y="92"/>
                      </a:lnTo>
                      <a:lnTo>
                        <a:pt x="113" y="95"/>
                      </a:lnTo>
                      <a:lnTo>
                        <a:pt x="114" y="98"/>
                      </a:lnTo>
                      <a:lnTo>
                        <a:pt x="116" y="100"/>
                      </a:lnTo>
                      <a:lnTo>
                        <a:pt x="118" y="101"/>
                      </a:lnTo>
                      <a:lnTo>
                        <a:pt x="119" y="101"/>
                      </a:lnTo>
                      <a:lnTo>
                        <a:pt x="121" y="100"/>
                      </a:lnTo>
                      <a:lnTo>
                        <a:pt x="123" y="99"/>
                      </a:lnTo>
                      <a:lnTo>
                        <a:pt x="125" y="99"/>
                      </a:lnTo>
                      <a:lnTo>
                        <a:pt x="126" y="100"/>
                      </a:lnTo>
                      <a:lnTo>
                        <a:pt x="128" y="102"/>
                      </a:lnTo>
                      <a:lnTo>
                        <a:pt x="130" y="107"/>
                      </a:lnTo>
                      <a:lnTo>
                        <a:pt x="131" y="113"/>
                      </a:lnTo>
                      <a:lnTo>
                        <a:pt x="133" y="121"/>
                      </a:lnTo>
                      <a:lnTo>
                        <a:pt x="135" y="129"/>
                      </a:lnTo>
                      <a:lnTo>
                        <a:pt x="137" y="136"/>
                      </a:lnTo>
                      <a:lnTo>
                        <a:pt x="138" y="142"/>
                      </a:lnTo>
                      <a:lnTo>
                        <a:pt x="140" y="146"/>
                      </a:lnTo>
                      <a:lnTo>
                        <a:pt x="142" y="148"/>
                      </a:lnTo>
                      <a:lnTo>
                        <a:pt x="143" y="148"/>
                      </a:lnTo>
                      <a:lnTo>
                        <a:pt x="145" y="147"/>
                      </a:lnTo>
                      <a:lnTo>
                        <a:pt x="147" y="144"/>
                      </a:lnTo>
                      <a:lnTo>
                        <a:pt x="149" y="143"/>
                      </a:lnTo>
                      <a:lnTo>
                        <a:pt x="150" y="142"/>
                      </a:lnTo>
                      <a:lnTo>
                        <a:pt x="152" y="144"/>
                      </a:lnTo>
                      <a:lnTo>
                        <a:pt x="154" y="147"/>
                      </a:lnTo>
                      <a:lnTo>
                        <a:pt x="155" y="152"/>
                      </a:lnTo>
                      <a:lnTo>
                        <a:pt x="157" y="158"/>
                      </a:lnTo>
                      <a:lnTo>
                        <a:pt x="159" y="164"/>
                      </a:lnTo>
                      <a:lnTo>
                        <a:pt x="160" y="171"/>
                      </a:lnTo>
                      <a:lnTo>
                        <a:pt x="162" y="176"/>
                      </a:lnTo>
                      <a:lnTo>
                        <a:pt x="164" y="180"/>
                      </a:lnTo>
                      <a:lnTo>
                        <a:pt x="166" y="182"/>
                      </a:lnTo>
                      <a:lnTo>
                        <a:pt x="167" y="181"/>
                      </a:lnTo>
                      <a:lnTo>
                        <a:pt x="169" y="179"/>
                      </a:lnTo>
                      <a:lnTo>
                        <a:pt x="171" y="174"/>
                      </a:lnTo>
                      <a:lnTo>
                        <a:pt x="172" y="169"/>
                      </a:lnTo>
                      <a:lnTo>
                        <a:pt x="174" y="163"/>
                      </a:lnTo>
                      <a:lnTo>
                        <a:pt x="176" y="157"/>
                      </a:lnTo>
                      <a:lnTo>
                        <a:pt x="178" y="152"/>
                      </a:lnTo>
                      <a:lnTo>
                        <a:pt x="179" y="148"/>
                      </a:lnTo>
                      <a:lnTo>
                        <a:pt x="181" y="146"/>
                      </a:lnTo>
                      <a:lnTo>
                        <a:pt x="183" y="146"/>
                      </a:lnTo>
                      <a:lnTo>
                        <a:pt x="184" y="148"/>
                      </a:lnTo>
                      <a:lnTo>
                        <a:pt x="186" y="152"/>
                      </a:lnTo>
                      <a:lnTo>
                        <a:pt x="188" y="158"/>
                      </a:lnTo>
                      <a:lnTo>
                        <a:pt x="190" y="164"/>
                      </a:lnTo>
                      <a:lnTo>
                        <a:pt x="191" y="170"/>
                      </a:lnTo>
                      <a:lnTo>
                        <a:pt x="193" y="175"/>
                      </a:lnTo>
                      <a:lnTo>
                        <a:pt x="195" y="178"/>
                      </a:lnTo>
                      <a:lnTo>
                        <a:pt x="196" y="179"/>
                      </a:lnTo>
                      <a:lnTo>
                        <a:pt x="198" y="178"/>
                      </a:lnTo>
                      <a:lnTo>
                        <a:pt x="200" y="175"/>
                      </a:lnTo>
                      <a:lnTo>
                        <a:pt x="202" y="172"/>
                      </a:lnTo>
                      <a:lnTo>
                        <a:pt x="203" y="168"/>
                      </a:lnTo>
                      <a:lnTo>
                        <a:pt x="205" y="166"/>
                      </a:lnTo>
                      <a:lnTo>
                        <a:pt x="207" y="165"/>
                      </a:lnTo>
                      <a:lnTo>
                        <a:pt x="208" y="167"/>
                      </a:lnTo>
                      <a:lnTo>
                        <a:pt x="210" y="171"/>
                      </a:lnTo>
                      <a:lnTo>
                        <a:pt x="212" y="176"/>
                      </a:lnTo>
                      <a:lnTo>
                        <a:pt x="214" y="183"/>
                      </a:lnTo>
                      <a:lnTo>
                        <a:pt x="215" y="190"/>
                      </a:lnTo>
                      <a:lnTo>
                        <a:pt x="217" y="197"/>
                      </a:lnTo>
                      <a:lnTo>
                        <a:pt x="219" y="202"/>
                      </a:lnTo>
                      <a:lnTo>
                        <a:pt x="220" y="206"/>
                      </a:lnTo>
                      <a:lnTo>
                        <a:pt x="222" y="209"/>
                      </a:lnTo>
                      <a:lnTo>
                        <a:pt x="224" y="210"/>
                      </a:lnTo>
                      <a:lnTo>
                        <a:pt x="226" y="210"/>
                      </a:lnTo>
                      <a:lnTo>
                        <a:pt x="227" y="209"/>
                      </a:lnTo>
                      <a:lnTo>
                        <a:pt x="229" y="208"/>
                      </a:lnTo>
                      <a:lnTo>
                        <a:pt x="231" y="207"/>
                      </a:lnTo>
                      <a:lnTo>
                        <a:pt x="232" y="206"/>
                      </a:lnTo>
                      <a:lnTo>
                        <a:pt x="234" y="205"/>
                      </a:lnTo>
                      <a:lnTo>
                        <a:pt x="236" y="205"/>
                      </a:lnTo>
                      <a:lnTo>
                        <a:pt x="238" y="204"/>
                      </a:lnTo>
                      <a:lnTo>
                        <a:pt x="239" y="205"/>
                      </a:lnTo>
                      <a:lnTo>
                        <a:pt x="241" y="205"/>
                      </a:lnTo>
                      <a:lnTo>
                        <a:pt x="242" y="207"/>
                      </a:lnTo>
                      <a:lnTo>
                        <a:pt x="244" y="209"/>
                      </a:lnTo>
                      <a:lnTo>
                        <a:pt x="246" y="212"/>
                      </a:lnTo>
                      <a:lnTo>
                        <a:pt x="248" y="215"/>
                      </a:lnTo>
                      <a:lnTo>
                        <a:pt x="250" y="217"/>
                      </a:lnTo>
                      <a:lnTo>
                        <a:pt x="251" y="219"/>
                      </a:lnTo>
                      <a:lnTo>
                        <a:pt x="253" y="220"/>
                      </a:lnTo>
                      <a:lnTo>
                        <a:pt x="254" y="220"/>
                      </a:lnTo>
                      <a:lnTo>
                        <a:pt x="256" y="218"/>
                      </a:lnTo>
                      <a:lnTo>
                        <a:pt x="258" y="215"/>
                      </a:lnTo>
                      <a:lnTo>
                        <a:pt x="260" y="212"/>
                      </a:lnTo>
                      <a:lnTo>
                        <a:pt x="262" y="208"/>
                      </a:lnTo>
                      <a:lnTo>
                        <a:pt x="263" y="204"/>
                      </a:lnTo>
                      <a:lnTo>
                        <a:pt x="265" y="200"/>
                      </a:lnTo>
                      <a:lnTo>
                        <a:pt x="266" y="198"/>
                      </a:lnTo>
                      <a:lnTo>
                        <a:pt x="268" y="195"/>
                      </a:lnTo>
                      <a:lnTo>
                        <a:pt x="270" y="194"/>
                      </a:lnTo>
                      <a:lnTo>
                        <a:pt x="272" y="192"/>
                      </a:lnTo>
                      <a:lnTo>
                        <a:pt x="274" y="191"/>
                      </a:lnTo>
                      <a:lnTo>
                        <a:pt x="275" y="190"/>
                      </a:lnTo>
                      <a:lnTo>
                        <a:pt x="277" y="189"/>
                      </a:lnTo>
                      <a:lnTo>
                        <a:pt x="278" y="189"/>
                      </a:lnTo>
                      <a:lnTo>
                        <a:pt x="280" y="188"/>
                      </a:lnTo>
                      <a:lnTo>
                        <a:pt x="282" y="188"/>
                      </a:lnTo>
                      <a:lnTo>
                        <a:pt x="284" y="187"/>
                      </a:lnTo>
                      <a:lnTo>
                        <a:pt x="285" y="186"/>
                      </a:lnTo>
                      <a:lnTo>
                        <a:pt x="287" y="185"/>
                      </a:lnTo>
                      <a:lnTo>
                        <a:pt x="289" y="182"/>
                      </a:lnTo>
                      <a:lnTo>
                        <a:pt x="290" y="180"/>
                      </a:lnTo>
                      <a:lnTo>
                        <a:pt x="292" y="176"/>
                      </a:lnTo>
                      <a:lnTo>
                        <a:pt x="294" y="173"/>
                      </a:lnTo>
                      <a:lnTo>
                        <a:pt x="296" y="171"/>
                      </a:lnTo>
                      <a:lnTo>
                        <a:pt x="297" y="170"/>
                      </a:lnTo>
                      <a:lnTo>
                        <a:pt x="299" y="172"/>
                      </a:lnTo>
                      <a:lnTo>
                        <a:pt x="301" y="174"/>
                      </a:lnTo>
                      <a:lnTo>
                        <a:pt x="302" y="178"/>
                      </a:lnTo>
                      <a:lnTo>
                        <a:pt x="304" y="182"/>
                      </a:lnTo>
                      <a:lnTo>
                        <a:pt x="306" y="186"/>
                      </a:lnTo>
                      <a:lnTo>
                        <a:pt x="308" y="189"/>
                      </a:lnTo>
                      <a:lnTo>
                        <a:pt x="309" y="189"/>
                      </a:lnTo>
                      <a:lnTo>
                        <a:pt x="311" y="188"/>
                      </a:lnTo>
                      <a:lnTo>
                        <a:pt x="313" y="184"/>
                      </a:lnTo>
                      <a:lnTo>
                        <a:pt x="314" y="179"/>
                      </a:lnTo>
                      <a:lnTo>
                        <a:pt x="316" y="174"/>
                      </a:lnTo>
                      <a:lnTo>
                        <a:pt x="318" y="170"/>
                      </a:lnTo>
                      <a:lnTo>
                        <a:pt x="320" y="167"/>
                      </a:lnTo>
                      <a:lnTo>
                        <a:pt x="321" y="167"/>
                      </a:lnTo>
                      <a:lnTo>
                        <a:pt x="323" y="169"/>
                      </a:lnTo>
                      <a:lnTo>
                        <a:pt x="325" y="174"/>
                      </a:lnTo>
                      <a:lnTo>
                        <a:pt x="326" y="180"/>
                      </a:lnTo>
                      <a:lnTo>
                        <a:pt x="328" y="186"/>
                      </a:lnTo>
                      <a:lnTo>
                        <a:pt x="330" y="192"/>
                      </a:lnTo>
                      <a:lnTo>
                        <a:pt x="332" y="195"/>
                      </a:lnTo>
                      <a:lnTo>
                        <a:pt x="333" y="197"/>
                      </a:lnTo>
                      <a:lnTo>
                        <a:pt x="335" y="197"/>
                      </a:lnTo>
                      <a:lnTo>
                        <a:pt x="337" y="194"/>
                      </a:lnTo>
                      <a:lnTo>
                        <a:pt x="338" y="191"/>
                      </a:lnTo>
                      <a:lnTo>
                        <a:pt x="340" y="187"/>
                      </a:lnTo>
                      <a:lnTo>
                        <a:pt x="342" y="185"/>
                      </a:lnTo>
                      <a:lnTo>
                        <a:pt x="344" y="184"/>
                      </a:lnTo>
                      <a:lnTo>
                        <a:pt x="345" y="184"/>
                      </a:lnTo>
                      <a:lnTo>
                        <a:pt x="347" y="186"/>
                      </a:lnTo>
                      <a:lnTo>
                        <a:pt x="349" y="189"/>
                      </a:lnTo>
                      <a:lnTo>
                        <a:pt x="350" y="192"/>
                      </a:lnTo>
                      <a:lnTo>
                        <a:pt x="352" y="195"/>
                      </a:lnTo>
                      <a:lnTo>
                        <a:pt x="354" y="197"/>
                      </a:lnTo>
                      <a:lnTo>
                        <a:pt x="356" y="198"/>
                      </a:lnTo>
                      <a:lnTo>
                        <a:pt x="357" y="198"/>
                      </a:lnTo>
                      <a:lnTo>
                        <a:pt x="359" y="197"/>
                      </a:lnTo>
                      <a:lnTo>
                        <a:pt x="361" y="195"/>
                      </a:lnTo>
                      <a:lnTo>
                        <a:pt x="362" y="193"/>
                      </a:lnTo>
                      <a:lnTo>
                        <a:pt x="364" y="191"/>
                      </a:lnTo>
                      <a:lnTo>
                        <a:pt x="366" y="189"/>
                      </a:lnTo>
                      <a:lnTo>
                        <a:pt x="367" y="188"/>
                      </a:lnTo>
                      <a:lnTo>
                        <a:pt x="369" y="188"/>
                      </a:lnTo>
                      <a:lnTo>
                        <a:pt x="371" y="187"/>
                      </a:lnTo>
                      <a:lnTo>
                        <a:pt x="373" y="187"/>
                      </a:lnTo>
                      <a:lnTo>
                        <a:pt x="374" y="187"/>
                      </a:lnTo>
                      <a:lnTo>
                        <a:pt x="376" y="186"/>
                      </a:lnTo>
                      <a:lnTo>
                        <a:pt x="378" y="184"/>
                      </a:lnTo>
                      <a:lnTo>
                        <a:pt x="379" y="182"/>
                      </a:lnTo>
                      <a:lnTo>
                        <a:pt x="381" y="179"/>
                      </a:lnTo>
                      <a:lnTo>
                        <a:pt x="383" y="177"/>
                      </a:lnTo>
                      <a:lnTo>
                        <a:pt x="385" y="174"/>
                      </a:lnTo>
                      <a:lnTo>
                        <a:pt x="386" y="173"/>
                      </a:lnTo>
                      <a:lnTo>
                        <a:pt x="388" y="172"/>
                      </a:lnTo>
                      <a:lnTo>
                        <a:pt x="390" y="172"/>
                      </a:lnTo>
                      <a:lnTo>
                        <a:pt x="391" y="173"/>
                      </a:lnTo>
                      <a:lnTo>
                        <a:pt x="393" y="174"/>
                      </a:lnTo>
                      <a:lnTo>
                        <a:pt x="395" y="176"/>
                      </a:lnTo>
                      <a:lnTo>
                        <a:pt x="397" y="179"/>
                      </a:lnTo>
                      <a:lnTo>
                        <a:pt x="398" y="180"/>
                      </a:lnTo>
                      <a:lnTo>
                        <a:pt x="400" y="181"/>
                      </a:lnTo>
                      <a:lnTo>
                        <a:pt x="402" y="181"/>
                      </a:lnTo>
                      <a:lnTo>
                        <a:pt x="403" y="180"/>
                      </a:lnTo>
                      <a:lnTo>
                        <a:pt x="405" y="179"/>
                      </a:lnTo>
                      <a:lnTo>
                        <a:pt x="407" y="176"/>
                      </a:lnTo>
                      <a:lnTo>
                        <a:pt x="408" y="175"/>
                      </a:lnTo>
                      <a:lnTo>
                        <a:pt x="410" y="173"/>
                      </a:lnTo>
                      <a:lnTo>
                        <a:pt x="412" y="172"/>
                      </a:lnTo>
                      <a:lnTo>
                        <a:pt x="413" y="172"/>
                      </a:lnTo>
                      <a:lnTo>
                        <a:pt x="415" y="172"/>
                      </a:lnTo>
                      <a:lnTo>
                        <a:pt x="417" y="173"/>
                      </a:lnTo>
                      <a:lnTo>
                        <a:pt x="419" y="175"/>
                      </a:lnTo>
                      <a:lnTo>
                        <a:pt x="420" y="176"/>
                      </a:lnTo>
                      <a:lnTo>
                        <a:pt x="422" y="178"/>
                      </a:lnTo>
                      <a:lnTo>
                        <a:pt x="424" y="178"/>
                      </a:lnTo>
                      <a:lnTo>
                        <a:pt x="425" y="177"/>
                      </a:lnTo>
                      <a:lnTo>
                        <a:pt x="427" y="174"/>
                      </a:lnTo>
                      <a:lnTo>
                        <a:pt x="429" y="171"/>
                      </a:lnTo>
                      <a:lnTo>
                        <a:pt x="431" y="167"/>
                      </a:lnTo>
                      <a:lnTo>
                        <a:pt x="432" y="161"/>
                      </a:lnTo>
                      <a:lnTo>
                        <a:pt x="434" y="156"/>
                      </a:lnTo>
                      <a:lnTo>
                        <a:pt x="436" y="151"/>
                      </a:lnTo>
                      <a:lnTo>
                        <a:pt x="437" y="146"/>
                      </a:lnTo>
                      <a:lnTo>
                        <a:pt x="439" y="142"/>
                      </a:lnTo>
                      <a:lnTo>
                        <a:pt x="441" y="140"/>
                      </a:lnTo>
                      <a:lnTo>
                        <a:pt x="443" y="138"/>
                      </a:lnTo>
                      <a:lnTo>
                        <a:pt x="444" y="138"/>
                      </a:lnTo>
                      <a:lnTo>
                        <a:pt x="446" y="137"/>
                      </a:lnTo>
                      <a:lnTo>
                        <a:pt x="448" y="137"/>
                      </a:lnTo>
                      <a:lnTo>
                        <a:pt x="449" y="138"/>
                      </a:lnTo>
                      <a:lnTo>
                        <a:pt x="451" y="138"/>
                      </a:lnTo>
                      <a:lnTo>
                        <a:pt x="453" y="138"/>
                      </a:lnTo>
                      <a:lnTo>
                        <a:pt x="455" y="139"/>
                      </a:lnTo>
                      <a:lnTo>
                        <a:pt x="456" y="140"/>
                      </a:lnTo>
                      <a:lnTo>
                        <a:pt x="458" y="142"/>
                      </a:lnTo>
                      <a:lnTo>
                        <a:pt x="460" y="145"/>
                      </a:lnTo>
                      <a:lnTo>
                        <a:pt x="461" y="148"/>
                      </a:lnTo>
                      <a:lnTo>
                        <a:pt x="463" y="151"/>
                      </a:lnTo>
                      <a:lnTo>
                        <a:pt x="465" y="154"/>
                      </a:lnTo>
                      <a:lnTo>
                        <a:pt x="467" y="155"/>
                      </a:lnTo>
                      <a:lnTo>
                        <a:pt x="468" y="156"/>
                      </a:lnTo>
                      <a:lnTo>
                        <a:pt x="470" y="155"/>
                      </a:lnTo>
                      <a:lnTo>
                        <a:pt x="472" y="154"/>
                      </a:lnTo>
                      <a:lnTo>
                        <a:pt x="473" y="151"/>
                      </a:lnTo>
                      <a:lnTo>
                        <a:pt x="475" y="149"/>
                      </a:lnTo>
                      <a:lnTo>
                        <a:pt x="477" y="149"/>
                      </a:lnTo>
                      <a:lnTo>
                        <a:pt x="479" y="149"/>
                      </a:lnTo>
                      <a:lnTo>
                        <a:pt x="480" y="151"/>
                      </a:lnTo>
                      <a:lnTo>
                        <a:pt x="482" y="154"/>
                      </a:lnTo>
                      <a:lnTo>
                        <a:pt x="484" y="157"/>
                      </a:lnTo>
                      <a:lnTo>
                        <a:pt x="485" y="160"/>
                      </a:lnTo>
                      <a:lnTo>
                        <a:pt x="487" y="161"/>
                      </a:lnTo>
                      <a:lnTo>
                        <a:pt x="489" y="161"/>
                      </a:lnTo>
                      <a:lnTo>
                        <a:pt x="491" y="160"/>
                      </a:lnTo>
                      <a:lnTo>
                        <a:pt x="492" y="156"/>
                      </a:lnTo>
                      <a:lnTo>
                        <a:pt x="494" y="153"/>
                      </a:lnTo>
                      <a:lnTo>
                        <a:pt x="496" y="151"/>
                      </a:lnTo>
                      <a:lnTo>
                        <a:pt x="497" y="150"/>
                      </a:lnTo>
                      <a:lnTo>
                        <a:pt x="499" y="152"/>
                      </a:lnTo>
                      <a:lnTo>
                        <a:pt x="501" y="156"/>
                      </a:lnTo>
                      <a:lnTo>
                        <a:pt x="503" y="163"/>
                      </a:lnTo>
                      <a:lnTo>
                        <a:pt x="504" y="171"/>
                      </a:lnTo>
                      <a:lnTo>
                        <a:pt x="506" y="179"/>
                      </a:lnTo>
                      <a:lnTo>
                        <a:pt x="508" y="186"/>
                      </a:lnTo>
                      <a:lnTo>
                        <a:pt x="509" y="191"/>
                      </a:lnTo>
                      <a:lnTo>
                        <a:pt x="511" y="194"/>
                      </a:lnTo>
                      <a:lnTo>
                        <a:pt x="513" y="195"/>
                      </a:lnTo>
                      <a:lnTo>
                        <a:pt x="515" y="195"/>
                      </a:lnTo>
                      <a:lnTo>
                        <a:pt x="516" y="194"/>
                      </a:lnTo>
                      <a:lnTo>
                        <a:pt x="518" y="193"/>
                      </a:lnTo>
                      <a:lnTo>
                        <a:pt x="520" y="193"/>
                      </a:lnTo>
                      <a:lnTo>
                        <a:pt x="521" y="194"/>
                      </a:lnTo>
                      <a:lnTo>
                        <a:pt x="523" y="197"/>
                      </a:lnTo>
                      <a:lnTo>
                        <a:pt x="525" y="199"/>
                      </a:lnTo>
                      <a:lnTo>
                        <a:pt x="527" y="200"/>
                      </a:lnTo>
                      <a:lnTo>
                        <a:pt x="528" y="201"/>
                      </a:lnTo>
                      <a:lnTo>
                        <a:pt x="530" y="200"/>
                      </a:lnTo>
                      <a:lnTo>
                        <a:pt x="532" y="198"/>
                      </a:lnTo>
                      <a:lnTo>
                        <a:pt x="533" y="196"/>
                      </a:lnTo>
                      <a:lnTo>
                        <a:pt x="535" y="193"/>
                      </a:lnTo>
                      <a:lnTo>
                        <a:pt x="537" y="192"/>
                      </a:lnTo>
                      <a:lnTo>
                        <a:pt x="539" y="191"/>
                      </a:lnTo>
                      <a:lnTo>
                        <a:pt x="540" y="192"/>
                      </a:lnTo>
                      <a:lnTo>
                        <a:pt x="542" y="194"/>
                      </a:lnTo>
                      <a:lnTo>
                        <a:pt x="543" y="198"/>
                      </a:lnTo>
                      <a:lnTo>
                        <a:pt x="545" y="201"/>
                      </a:lnTo>
                      <a:lnTo>
                        <a:pt x="547" y="204"/>
                      </a:lnTo>
                      <a:lnTo>
                        <a:pt x="549" y="205"/>
                      </a:lnTo>
                      <a:lnTo>
                        <a:pt x="551" y="206"/>
                      </a:lnTo>
                      <a:lnTo>
                        <a:pt x="552" y="204"/>
                      </a:lnTo>
                      <a:lnTo>
                        <a:pt x="554" y="202"/>
                      </a:lnTo>
                      <a:lnTo>
                        <a:pt x="555" y="199"/>
                      </a:lnTo>
                      <a:lnTo>
                        <a:pt x="557" y="196"/>
                      </a:lnTo>
                      <a:lnTo>
                        <a:pt x="559" y="193"/>
                      </a:lnTo>
                      <a:lnTo>
                        <a:pt x="561" y="192"/>
                      </a:lnTo>
                      <a:lnTo>
                        <a:pt x="563" y="192"/>
                      </a:lnTo>
                      <a:lnTo>
                        <a:pt x="564" y="192"/>
                      </a:lnTo>
                      <a:lnTo>
                        <a:pt x="566" y="192"/>
                      </a:lnTo>
                      <a:lnTo>
                        <a:pt x="567" y="193"/>
                      </a:lnTo>
                      <a:lnTo>
                        <a:pt x="569" y="193"/>
                      </a:lnTo>
                      <a:lnTo>
                        <a:pt x="571" y="192"/>
                      </a:lnTo>
                      <a:lnTo>
                        <a:pt x="573" y="189"/>
                      </a:lnTo>
                      <a:lnTo>
                        <a:pt x="574" y="186"/>
                      </a:lnTo>
                      <a:lnTo>
                        <a:pt x="576" y="182"/>
                      </a:lnTo>
                      <a:lnTo>
                        <a:pt x="578" y="178"/>
                      </a:lnTo>
                      <a:lnTo>
                        <a:pt x="579" y="173"/>
                      </a:lnTo>
                      <a:lnTo>
                        <a:pt x="581" y="168"/>
                      </a:lnTo>
                      <a:lnTo>
                        <a:pt x="583" y="164"/>
                      </a:lnTo>
                      <a:lnTo>
                        <a:pt x="585" y="161"/>
                      </a:lnTo>
                      <a:lnTo>
                        <a:pt x="586" y="159"/>
                      </a:lnTo>
                      <a:lnTo>
                        <a:pt x="588" y="158"/>
                      </a:lnTo>
                      <a:lnTo>
                        <a:pt x="590" y="158"/>
                      </a:lnTo>
                      <a:lnTo>
                        <a:pt x="591" y="160"/>
                      </a:lnTo>
                      <a:lnTo>
                        <a:pt x="593" y="162"/>
                      </a:lnTo>
                      <a:lnTo>
                        <a:pt x="595" y="164"/>
                      </a:lnTo>
                      <a:lnTo>
                        <a:pt x="597" y="167"/>
                      </a:lnTo>
                      <a:lnTo>
                        <a:pt x="598" y="169"/>
                      </a:lnTo>
                      <a:lnTo>
                        <a:pt x="600" y="170"/>
                      </a:lnTo>
                      <a:lnTo>
                        <a:pt x="602" y="171"/>
                      </a:lnTo>
                      <a:lnTo>
                        <a:pt x="603" y="171"/>
                      </a:lnTo>
                      <a:lnTo>
                        <a:pt x="605" y="171"/>
                      </a:lnTo>
                      <a:lnTo>
                        <a:pt x="607" y="169"/>
                      </a:lnTo>
                      <a:lnTo>
                        <a:pt x="608" y="168"/>
                      </a:lnTo>
                      <a:lnTo>
                        <a:pt x="610" y="167"/>
                      </a:lnTo>
                      <a:lnTo>
                        <a:pt x="612" y="165"/>
                      </a:lnTo>
                      <a:lnTo>
                        <a:pt x="614" y="164"/>
                      </a:lnTo>
                      <a:lnTo>
                        <a:pt x="615" y="164"/>
                      </a:lnTo>
                      <a:lnTo>
                        <a:pt x="617" y="164"/>
                      </a:lnTo>
                      <a:lnTo>
                        <a:pt x="619" y="165"/>
                      </a:lnTo>
                      <a:lnTo>
                        <a:pt x="620" y="167"/>
                      </a:lnTo>
                      <a:lnTo>
                        <a:pt x="622" y="168"/>
                      </a:lnTo>
                      <a:lnTo>
                        <a:pt x="624" y="169"/>
                      </a:lnTo>
                      <a:lnTo>
                        <a:pt x="626" y="170"/>
                      </a:lnTo>
                      <a:lnTo>
                        <a:pt x="627" y="171"/>
                      </a:lnTo>
                      <a:lnTo>
                        <a:pt x="629" y="171"/>
                      </a:lnTo>
                      <a:lnTo>
                        <a:pt x="631" y="170"/>
                      </a:lnTo>
                      <a:lnTo>
                        <a:pt x="632" y="170"/>
                      </a:lnTo>
                      <a:lnTo>
                        <a:pt x="634" y="169"/>
                      </a:lnTo>
                      <a:lnTo>
                        <a:pt x="636" y="168"/>
                      </a:lnTo>
                      <a:lnTo>
                        <a:pt x="638" y="167"/>
                      </a:lnTo>
                      <a:lnTo>
                        <a:pt x="639" y="168"/>
                      </a:lnTo>
                      <a:lnTo>
                        <a:pt x="641" y="168"/>
                      </a:lnTo>
                      <a:lnTo>
                        <a:pt x="643" y="170"/>
                      </a:lnTo>
                      <a:lnTo>
                        <a:pt x="644" y="172"/>
                      </a:lnTo>
                      <a:lnTo>
                        <a:pt x="646" y="173"/>
                      </a:lnTo>
                      <a:lnTo>
                        <a:pt x="648" y="175"/>
                      </a:lnTo>
                      <a:lnTo>
                        <a:pt x="650" y="176"/>
                      </a:lnTo>
                      <a:lnTo>
                        <a:pt x="651" y="176"/>
                      </a:lnTo>
                      <a:lnTo>
                        <a:pt x="653" y="176"/>
                      </a:lnTo>
                      <a:lnTo>
                        <a:pt x="655" y="176"/>
                      </a:lnTo>
                      <a:lnTo>
                        <a:pt x="656" y="175"/>
                      </a:lnTo>
                      <a:lnTo>
                        <a:pt x="658" y="174"/>
                      </a:lnTo>
                      <a:lnTo>
                        <a:pt x="660" y="174"/>
                      </a:lnTo>
                      <a:lnTo>
                        <a:pt x="662" y="174"/>
                      </a:lnTo>
                      <a:lnTo>
                        <a:pt x="663" y="174"/>
                      </a:lnTo>
                      <a:lnTo>
                        <a:pt x="665" y="174"/>
                      </a:lnTo>
                      <a:lnTo>
                        <a:pt x="667" y="174"/>
                      </a:lnTo>
                      <a:lnTo>
                        <a:pt x="668" y="174"/>
                      </a:lnTo>
                      <a:lnTo>
                        <a:pt x="670" y="174"/>
                      </a:lnTo>
                      <a:lnTo>
                        <a:pt x="672" y="173"/>
                      </a:lnTo>
                      <a:lnTo>
                        <a:pt x="674" y="171"/>
                      </a:lnTo>
                      <a:lnTo>
                        <a:pt x="675" y="169"/>
                      </a:lnTo>
                      <a:lnTo>
                        <a:pt x="677" y="168"/>
                      </a:lnTo>
                      <a:lnTo>
                        <a:pt x="678" y="167"/>
                      </a:lnTo>
                      <a:lnTo>
                        <a:pt x="680" y="167"/>
                      </a:lnTo>
                      <a:lnTo>
                        <a:pt x="682" y="168"/>
                      </a:lnTo>
                      <a:lnTo>
                        <a:pt x="684" y="170"/>
                      </a:lnTo>
                      <a:lnTo>
                        <a:pt x="686" y="172"/>
                      </a:lnTo>
                      <a:lnTo>
                        <a:pt x="687" y="174"/>
                      </a:lnTo>
                      <a:lnTo>
                        <a:pt x="689" y="175"/>
                      </a:lnTo>
                      <a:lnTo>
                        <a:pt x="690" y="176"/>
                      </a:lnTo>
                      <a:lnTo>
                        <a:pt x="692" y="177"/>
                      </a:lnTo>
                      <a:lnTo>
                        <a:pt x="694" y="176"/>
                      </a:lnTo>
                      <a:lnTo>
                        <a:pt x="696" y="176"/>
                      </a:lnTo>
                      <a:lnTo>
                        <a:pt x="698" y="175"/>
                      </a:lnTo>
                      <a:lnTo>
                        <a:pt x="699" y="174"/>
                      </a:lnTo>
                      <a:lnTo>
                        <a:pt x="701" y="173"/>
                      </a:lnTo>
                      <a:lnTo>
                        <a:pt x="702" y="172"/>
                      </a:lnTo>
                      <a:lnTo>
                        <a:pt x="704" y="170"/>
                      </a:lnTo>
                      <a:lnTo>
                        <a:pt x="706" y="169"/>
                      </a:lnTo>
                      <a:lnTo>
                        <a:pt x="708" y="169"/>
                      </a:lnTo>
                      <a:lnTo>
                        <a:pt x="710" y="168"/>
                      </a:lnTo>
                      <a:lnTo>
                        <a:pt x="711" y="167"/>
                      </a:lnTo>
                      <a:lnTo>
                        <a:pt x="713" y="166"/>
                      </a:lnTo>
                      <a:lnTo>
                        <a:pt x="714" y="166"/>
                      </a:lnTo>
                      <a:lnTo>
                        <a:pt x="716" y="166"/>
                      </a:lnTo>
                      <a:lnTo>
                        <a:pt x="718" y="167"/>
                      </a:lnTo>
                      <a:lnTo>
                        <a:pt x="720" y="168"/>
                      </a:lnTo>
                      <a:lnTo>
                        <a:pt x="721" y="170"/>
                      </a:lnTo>
                      <a:lnTo>
                        <a:pt x="723" y="172"/>
                      </a:lnTo>
                      <a:lnTo>
                        <a:pt x="725" y="173"/>
                      </a:lnTo>
                      <a:lnTo>
                        <a:pt x="726" y="174"/>
                      </a:lnTo>
                      <a:lnTo>
                        <a:pt x="728" y="174"/>
                      </a:lnTo>
                      <a:lnTo>
                        <a:pt x="730" y="174"/>
                      </a:lnTo>
                      <a:lnTo>
                        <a:pt x="732" y="173"/>
                      </a:lnTo>
                      <a:lnTo>
                        <a:pt x="733" y="170"/>
                      </a:lnTo>
                      <a:lnTo>
                        <a:pt x="735" y="168"/>
                      </a:lnTo>
                      <a:lnTo>
                        <a:pt x="737" y="165"/>
                      </a:lnTo>
                      <a:lnTo>
                        <a:pt x="738" y="162"/>
                      </a:lnTo>
                      <a:lnTo>
                        <a:pt x="740" y="159"/>
                      </a:lnTo>
                      <a:lnTo>
                        <a:pt x="742" y="156"/>
                      </a:lnTo>
                      <a:lnTo>
                        <a:pt x="744" y="154"/>
                      </a:lnTo>
                      <a:lnTo>
                        <a:pt x="745" y="153"/>
                      </a:lnTo>
                      <a:lnTo>
                        <a:pt x="747" y="153"/>
                      </a:lnTo>
                      <a:lnTo>
                        <a:pt x="749" y="154"/>
                      </a:lnTo>
                      <a:lnTo>
                        <a:pt x="750" y="157"/>
                      </a:lnTo>
                      <a:lnTo>
                        <a:pt x="752" y="160"/>
                      </a:lnTo>
                      <a:lnTo>
                        <a:pt x="754" y="165"/>
                      </a:lnTo>
                      <a:lnTo>
                        <a:pt x="756" y="169"/>
                      </a:lnTo>
                      <a:lnTo>
                        <a:pt x="757" y="174"/>
                      </a:lnTo>
                      <a:lnTo>
                        <a:pt x="759" y="177"/>
                      </a:lnTo>
                      <a:lnTo>
                        <a:pt x="761" y="179"/>
                      </a:lnTo>
                      <a:lnTo>
                        <a:pt x="762" y="179"/>
                      </a:lnTo>
                      <a:lnTo>
                        <a:pt x="764" y="179"/>
                      </a:lnTo>
                      <a:lnTo>
                        <a:pt x="766" y="177"/>
                      </a:lnTo>
                      <a:lnTo>
                        <a:pt x="768" y="176"/>
                      </a:lnTo>
                      <a:lnTo>
                        <a:pt x="769" y="175"/>
                      </a:lnTo>
                      <a:lnTo>
                        <a:pt x="771" y="176"/>
                      </a:lnTo>
                      <a:lnTo>
                        <a:pt x="773" y="179"/>
                      </a:lnTo>
                      <a:lnTo>
                        <a:pt x="774" y="184"/>
                      </a:lnTo>
                      <a:lnTo>
                        <a:pt x="776" y="190"/>
                      </a:lnTo>
                      <a:lnTo>
                        <a:pt x="778" y="197"/>
                      </a:lnTo>
                      <a:lnTo>
                        <a:pt x="780" y="204"/>
                      </a:lnTo>
                      <a:lnTo>
                        <a:pt x="781" y="210"/>
                      </a:lnTo>
                      <a:lnTo>
                        <a:pt x="783" y="213"/>
                      </a:lnTo>
                      <a:lnTo>
                        <a:pt x="785" y="214"/>
                      </a:lnTo>
                      <a:lnTo>
                        <a:pt x="786" y="212"/>
                      </a:lnTo>
                      <a:lnTo>
                        <a:pt x="788" y="208"/>
                      </a:lnTo>
                      <a:lnTo>
                        <a:pt x="790" y="202"/>
                      </a:lnTo>
                      <a:lnTo>
                        <a:pt x="792" y="195"/>
                      </a:lnTo>
                      <a:lnTo>
                        <a:pt x="793" y="188"/>
                      </a:lnTo>
                      <a:lnTo>
                        <a:pt x="795" y="182"/>
                      </a:lnTo>
                      <a:lnTo>
                        <a:pt x="797" y="178"/>
                      </a:lnTo>
                      <a:lnTo>
                        <a:pt x="798" y="174"/>
                      </a:lnTo>
                      <a:lnTo>
                        <a:pt x="800" y="172"/>
                      </a:lnTo>
                      <a:lnTo>
                        <a:pt x="802" y="170"/>
                      </a:lnTo>
                      <a:lnTo>
                        <a:pt x="804" y="170"/>
                      </a:lnTo>
                      <a:lnTo>
                        <a:pt x="805" y="171"/>
                      </a:lnTo>
                      <a:lnTo>
                        <a:pt x="807" y="172"/>
                      </a:lnTo>
                      <a:lnTo>
                        <a:pt x="809" y="173"/>
                      </a:lnTo>
                      <a:lnTo>
                        <a:pt x="810" y="174"/>
                      </a:lnTo>
                      <a:lnTo>
                        <a:pt x="812" y="176"/>
                      </a:lnTo>
                      <a:lnTo>
                        <a:pt x="814" y="177"/>
                      </a:lnTo>
                      <a:lnTo>
                        <a:pt x="815" y="178"/>
                      </a:lnTo>
                      <a:lnTo>
                        <a:pt x="817" y="177"/>
                      </a:lnTo>
                      <a:lnTo>
                        <a:pt x="819" y="176"/>
                      </a:lnTo>
                      <a:lnTo>
                        <a:pt x="821" y="175"/>
                      </a:lnTo>
                      <a:lnTo>
                        <a:pt x="822" y="172"/>
                      </a:lnTo>
                      <a:lnTo>
                        <a:pt x="824" y="169"/>
                      </a:lnTo>
                      <a:lnTo>
                        <a:pt x="826" y="166"/>
                      </a:lnTo>
                      <a:lnTo>
                        <a:pt x="827" y="163"/>
                      </a:lnTo>
                      <a:lnTo>
                        <a:pt x="829" y="161"/>
                      </a:lnTo>
                      <a:lnTo>
                        <a:pt x="831" y="159"/>
                      </a:lnTo>
                      <a:lnTo>
                        <a:pt x="833" y="159"/>
                      </a:lnTo>
                      <a:lnTo>
                        <a:pt x="834" y="159"/>
                      </a:lnTo>
                      <a:lnTo>
                        <a:pt x="836" y="160"/>
                      </a:lnTo>
                      <a:lnTo>
                        <a:pt x="838" y="161"/>
                      </a:lnTo>
                      <a:lnTo>
                        <a:pt x="839" y="163"/>
                      </a:lnTo>
                      <a:lnTo>
                        <a:pt x="841" y="164"/>
                      </a:lnTo>
                      <a:lnTo>
                        <a:pt x="843" y="164"/>
                      </a:lnTo>
                      <a:lnTo>
                        <a:pt x="844" y="165"/>
                      </a:lnTo>
                      <a:lnTo>
                        <a:pt x="846" y="164"/>
                      </a:lnTo>
                      <a:lnTo>
                        <a:pt x="848" y="164"/>
                      </a:lnTo>
                      <a:lnTo>
                        <a:pt x="850" y="163"/>
                      </a:lnTo>
                      <a:lnTo>
                        <a:pt x="851" y="162"/>
                      </a:lnTo>
                      <a:lnTo>
                        <a:pt x="853" y="161"/>
                      </a:lnTo>
                      <a:lnTo>
                        <a:pt x="855" y="161"/>
                      </a:lnTo>
                      <a:lnTo>
                        <a:pt x="856" y="160"/>
                      </a:lnTo>
                      <a:lnTo>
                        <a:pt x="858" y="160"/>
                      </a:lnTo>
                      <a:lnTo>
                        <a:pt x="860" y="160"/>
                      </a:lnTo>
                      <a:lnTo>
                        <a:pt x="861" y="160"/>
                      </a:lnTo>
                      <a:lnTo>
                        <a:pt x="863" y="160"/>
                      </a:lnTo>
                      <a:lnTo>
                        <a:pt x="865" y="160"/>
                      </a:lnTo>
                      <a:lnTo>
                        <a:pt x="867" y="158"/>
                      </a:lnTo>
                      <a:lnTo>
                        <a:pt x="868" y="157"/>
                      </a:lnTo>
                      <a:lnTo>
                        <a:pt x="870" y="155"/>
                      </a:lnTo>
                      <a:lnTo>
                        <a:pt x="872" y="152"/>
                      </a:lnTo>
                      <a:lnTo>
                        <a:pt x="873" y="150"/>
                      </a:lnTo>
                      <a:lnTo>
                        <a:pt x="875" y="147"/>
                      </a:lnTo>
                      <a:lnTo>
                        <a:pt x="877" y="144"/>
                      </a:lnTo>
                      <a:lnTo>
                        <a:pt x="879" y="142"/>
                      </a:lnTo>
                      <a:lnTo>
                        <a:pt x="880" y="141"/>
                      </a:lnTo>
                      <a:lnTo>
                        <a:pt x="882" y="139"/>
                      </a:lnTo>
                      <a:lnTo>
                        <a:pt x="884" y="139"/>
                      </a:lnTo>
                      <a:lnTo>
                        <a:pt x="885" y="139"/>
                      </a:lnTo>
                      <a:lnTo>
                        <a:pt x="887" y="139"/>
                      </a:lnTo>
                      <a:lnTo>
                        <a:pt x="889" y="140"/>
                      </a:lnTo>
                      <a:lnTo>
                        <a:pt x="891" y="141"/>
                      </a:lnTo>
                      <a:lnTo>
                        <a:pt x="892" y="141"/>
                      </a:lnTo>
                      <a:lnTo>
                        <a:pt x="894" y="142"/>
                      </a:lnTo>
                      <a:lnTo>
                        <a:pt x="896" y="142"/>
                      </a:lnTo>
                      <a:lnTo>
                        <a:pt x="897" y="143"/>
                      </a:lnTo>
                      <a:lnTo>
                        <a:pt x="899" y="144"/>
                      </a:lnTo>
                      <a:lnTo>
                        <a:pt x="901" y="144"/>
                      </a:lnTo>
                      <a:lnTo>
                        <a:pt x="903" y="144"/>
                      </a:lnTo>
                      <a:lnTo>
                        <a:pt x="904" y="144"/>
                      </a:lnTo>
                      <a:lnTo>
                        <a:pt x="906" y="142"/>
                      </a:lnTo>
                      <a:lnTo>
                        <a:pt x="908" y="139"/>
                      </a:lnTo>
                      <a:lnTo>
                        <a:pt x="909" y="135"/>
                      </a:lnTo>
                      <a:lnTo>
                        <a:pt x="911" y="131"/>
                      </a:lnTo>
                      <a:lnTo>
                        <a:pt x="913" y="126"/>
                      </a:lnTo>
                      <a:lnTo>
                        <a:pt x="915" y="123"/>
                      </a:lnTo>
                      <a:lnTo>
                        <a:pt x="916" y="121"/>
                      </a:lnTo>
                      <a:lnTo>
                        <a:pt x="918" y="120"/>
                      </a:lnTo>
                      <a:lnTo>
                        <a:pt x="920" y="121"/>
                      </a:lnTo>
                      <a:lnTo>
                        <a:pt x="921" y="124"/>
                      </a:lnTo>
                      <a:lnTo>
                        <a:pt x="923" y="127"/>
                      </a:lnTo>
                      <a:lnTo>
                        <a:pt x="925" y="131"/>
                      </a:lnTo>
                      <a:lnTo>
                        <a:pt x="927" y="134"/>
                      </a:lnTo>
                      <a:lnTo>
                        <a:pt x="928" y="136"/>
                      </a:lnTo>
                      <a:lnTo>
                        <a:pt x="930" y="137"/>
                      </a:lnTo>
                      <a:lnTo>
                        <a:pt x="932" y="138"/>
                      </a:lnTo>
                      <a:lnTo>
                        <a:pt x="933" y="138"/>
                      </a:lnTo>
                      <a:lnTo>
                        <a:pt x="935" y="138"/>
                      </a:lnTo>
                      <a:lnTo>
                        <a:pt x="937" y="139"/>
                      </a:lnTo>
                      <a:lnTo>
                        <a:pt x="939" y="140"/>
                      </a:lnTo>
                      <a:lnTo>
                        <a:pt x="940" y="141"/>
                      </a:lnTo>
                      <a:lnTo>
                        <a:pt x="942" y="142"/>
                      </a:lnTo>
                      <a:lnTo>
                        <a:pt x="944" y="143"/>
                      </a:lnTo>
                      <a:lnTo>
                        <a:pt x="945" y="143"/>
                      </a:lnTo>
                      <a:lnTo>
                        <a:pt x="947" y="142"/>
                      </a:lnTo>
                      <a:lnTo>
                        <a:pt x="949" y="140"/>
                      </a:lnTo>
                      <a:lnTo>
                        <a:pt x="951" y="138"/>
                      </a:lnTo>
                      <a:lnTo>
                        <a:pt x="952" y="136"/>
                      </a:lnTo>
                      <a:lnTo>
                        <a:pt x="954" y="135"/>
                      </a:lnTo>
                      <a:lnTo>
                        <a:pt x="956" y="136"/>
                      </a:lnTo>
                      <a:lnTo>
                        <a:pt x="957" y="137"/>
                      </a:lnTo>
                      <a:lnTo>
                        <a:pt x="959" y="140"/>
                      </a:lnTo>
                      <a:lnTo>
                        <a:pt x="961" y="143"/>
                      </a:lnTo>
                      <a:lnTo>
                        <a:pt x="963" y="146"/>
                      </a:lnTo>
                      <a:lnTo>
                        <a:pt x="964" y="147"/>
                      </a:lnTo>
                      <a:lnTo>
                        <a:pt x="966" y="147"/>
                      </a:lnTo>
                      <a:lnTo>
                        <a:pt x="968" y="145"/>
                      </a:lnTo>
                      <a:lnTo>
                        <a:pt x="969" y="144"/>
                      </a:lnTo>
                      <a:lnTo>
                        <a:pt x="971" y="142"/>
                      </a:lnTo>
                      <a:lnTo>
                        <a:pt x="973" y="142"/>
                      </a:lnTo>
                      <a:lnTo>
                        <a:pt x="975" y="145"/>
                      </a:lnTo>
                      <a:lnTo>
                        <a:pt x="976" y="150"/>
                      </a:lnTo>
                      <a:lnTo>
                        <a:pt x="978" y="156"/>
                      </a:lnTo>
                      <a:lnTo>
                        <a:pt x="979" y="164"/>
                      </a:lnTo>
                      <a:lnTo>
                        <a:pt x="981" y="169"/>
                      </a:lnTo>
                      <a:lnTo>
                        <a:pt x="983" y="171"/>
                      </a:lnTo>
                      <a:lnTo>
                        <a:pt x="985" y="168"/>
                      </a:lnTo>
                      <a:lnTo>
                        <a:pt x="987" y="157"/>
                      </a:lnTo>
                      <a:lnTo>
                        <a:pt x="988" y="141"/>
                      </a:lnTo>
                      <a:lnTo>
                        <a:pt x="990" y="119"/>
                      </a:lnTo>
                      <a:lnTo>
                        <a:pt x="991" y="95"/>
                      </a:lnTo>
                      <a:lnTo>
                        <a:pt x="993" y="70"/>
                      </a:lnTo>
                      <a:lnTo>
                        <a:pt x="995" y="49"/>
                      </a:lnTo>
                      <a:lnTo>
                        <a:pt x="997" y="32"/>
                      </a:lnTo>
                      <a:lnTo>
                        <a:pt x="999" y="22"/>
                      </a:lnTo>
                      <a:lnTo>
                        <a:pt x="1000" y="18"/>
                      </a:lnTo>
                      <a:lnTo>
                        <a:pt x="1002" y="20"/>
                      </a:lnTo>
                      <a:lnTo>
                        <a:pt x="1003" y="25"/>
                      </a:lnTo>
                      <a:lnTo>
                        <a:pt x="1005" y="32"/>
                      </a:lnTo>
                      <a:lnTo>
                        <a:pt x="1007" y="39"/>
                      </a:lnTo>
                      <a:lnTo>
                        <a:pt x="1009" y="44"/>
                      </a:lnTo>
                      <a:lnTo>
                        <a:pt x="1011" y="46"/>
                      </a:lnTo>
                      <a:lnTo>
                        <a:pt x="1012" y="45"/>
                      </a:lnTo>
                      <a:lnTo>
                        <a:pt x="1014" y="42"/>
                      </a:lnTo>
                      <a:lnTo>
                        <a:pt x="1015" y="38"/>
                      </a:lnTo>
                      <a:lnTo>
                        <a:pt x="1017" y="34"/>
                      </a:lnTo>
                      <a:lnTo>
                        <a:pt x="1019" y="31"/>
                      </a:lnTo>
                      <a:lnTo>
                        <a:pt x="1021" y="30"/>
                      </a:lnTo>
                      <a:lnTo>
                        <a:pt x="1022" y="31"/>
                      </a:lnTo>
                      <a:lnTo>
                        <a:pt x="1024" y="33"/>
                      </a:lnTo>
                      <a:lnTo>
                        <a:pt x="1026" y="37"/>
                      </a:lnTo>
                      <a:lnTo>
                        <a:pt x="1027" y="40"/>
                      </a:lnTo>
                      <a:lnTo>
                        <a:pt x="1029" y="43"/>
                      </a:lnTo>
                      <a:lnTo>
                        <a:pt x="1031" y="45"/>
                      </a:lnTo>
                      <a:lnTo>
                        <a:pt x="1033" y="45"/>
                      </a:lnTo>
                      <a:lnTo>
                        <a:pt x="1034" y="44"/>
                      </a:lnTo>
                      <a:lnTo>
                        <a:pt x="1036" y="42"/>
                      </a:lnTo>
                      <a:lnTo>
                        <a:pt x="1038" y="40"/>
                      </a:lnTo>
                      <a:lnTo>
                        <a:pt x="1039" y="38"/>
                      </a:lnTo>
                      <a:lnTo>
                        <a:pt x="1041" y="37"/>
                      </a:lnTo>
                      <a:lnTo>
                        <a:pt x="1043" y="37"/>
                      </a:lnTo>
                      <a:lnTo>
                        <a:pt x="1045" y="37"/>
                      </a:lnTo>
                      <a:lnTo>
                        <a:pt x="1046" y="38"/>
                      </a:lnTo>
                      <a:lnTo>
                        <a:pt x="1048" y="39"/>
                      </a:lnTo>
                      <a:lnTo>
                        <a:pt x="1050" y="40"/>
                      </a:lnTo>
                      <a:lnTo>
                        <a:pt x="1051" y="40"/>
                      </a:lnTo>
                      <a:lnTo>
                        <a:pt x="1053" y="40"/>
                      </a:lnTo>
                      <a:lnTo>
                        <a:pt x="1055" y="39"/>
                      </a:lnTo>
                      <a:lnTo>
                        <a:pt x="1057" y="37"/>
                      </a:lnTo>
                      <a:lnTo>
                        <a:pt x="1058" y="34"/>
                      </a:lnTo>
                      <a:lnTo>
                        <a:pt x="1060" y="32"/>
                      </a:lnTo>
                      <a:lnTo>
                        <a:pt x="1062" y="29"/>
                      </a:lnTo>
                      <a:lnTo>
                        <a:pt x="1063" y="27"/>
                      </a:lnTo>
                      <a:lnTo>
                        <a:pt x="1065" y="25"/>
                      </a:lnTo>
                      <a:lnTo>
                        <a:pt x="1067" y="24"/>
                      </a:lnTo>
                      <a:lnTo>
                        <a:pt x="1068" y="22"/>
                      </a:lnTo>
                      <a:lnTo>
                        <a:pt x="1070" y="21"/>
                      </a:lnTo>
                      <a:lnTo>
                        <a:pt x="1072" y="20"/>
                      </a:lnTo>
                      <a:lnTo>
                        <a:pt x="1074" y="20"/>
                      </a:lnTo>
                      <a:lnTo>
                        <a:pt x="1075" y="19"/>
                      </a:lnTo>
                      <a:lnTo>
                        <a:pt x="1077" y="19"/>
                      </a:lnTo>
                      <a:lnTo>
                        <a:pt x="1079" y="19"/>
                      </a:lnTo>
                      <a:lnTo>
                        <a:pt x="1080" y="19"/>
                      </a:lnTo>
                      <a:lnTo>
                        <a:pt x="1082" y="19"/>
                      </a:lnTo>
                      <a:lnTo>
                        <a:pt x="1084" y="20"/>
                      </a:lnTo>
                      <a:lnTo>
                        <a:pt x="1086" y="20"/>
                      </a:lnTo>
                      <a:lnTo>
                        <a:pt x="1087" y="19"/>
                      </a:lnTo>
                      <a:lnTo>
                        <a:pt x="1089" y="19"/>
                      </a:lnTo>
                      <a:lnTo>
                        <a:pt x="1091" y="18"/>
                      </a:lnTo>
                      <a:lnTo>
                        <a:pt x="1092" y="17"/>
                      </a:lnTo>
                      <a:lnTo>
                        <a:pt x="1094" y="16"/>
                      </a:lnTo>
                      <a:lnTo>
                        <a:pt x="1096" y="15"/>
                      </a:lnTo>
                      <a:lnTo>
                        <a:pt x="1098" y="15"/>
                      </a:lnTo>
                      <a:lnTo>
                        <a:pt x="1099" y="16"/>
                      </a:lnTo>
                      <a:lnTo>
                        <a:pt x="1101" y="17"/>
                      </a:lnTo>
                      <a:lnTo>
                        <a:pt x="1103" y="17"/>
                      </a:lnTo>
                      <a:lnTo>
                        <a:pt x="1104" y="17"/>
                      </a:lnTo>
                      <a:lnTo>
                        <a:pt x="1106" y="16"/>
                      </a:lnTo>
                      <a:lnTo>
                        <a:pt x="1108" y="14"/>
                      </a:lnTo>
                      <a:lnTo>
                        <a:pt x="1110" y="11"/>
                      </a:lnTo>
                      <a:lnTo>
                        <a:pt x="1111" y="8"/>
                      </a:lnTo>
                      <a:lnTo>
                        <a:pt x="1113" y="5"/>
                      </a:lnTo>
                      <a:lnTo>
                        <a:pt x="1114" y="2"/>
                      </a:lnTo>
                      <a:lnTo>
                        <a:pt x="1116" y="0"/>
                      </a:lnTo>
                      <a:lnTo>
                        <a:pt x="1118" y="1"/>
                      </a:lnTo>
                      <a:lnTo>
                        <a:pt x="1120" y="2"/>
                      </a:lnTo>
                      <a:lnTo>
                        <a:pt x="1122" y="6"/>
                      </a:lnTo>
                      <a:lnTo>
                        <a:pt x="1123" y="10"/>
                      </a:lnTo>
                      <a:lnTo>
                        <a:pt x="1125" y="14"/>
                      </a:lnTo>
                      <a:lnTo>
                        <a:pt x="1126" y="18"/>
                      </a:lnTo>
                      <a:lnTo>
                        <a:pt x="1128" y="20"/>
                      </a:lnTo>
                      <a:lnTo>
                        <a:pt x="1130" y="21"/>
                      </a:lnTo>
                      <a:lnTo>
                        <a:pt x="1132" y="21"/>
                      </a:lnTo>
                      <a:lnTo>
                        <a:pt x="1134" y="19"/>
                      </a:lnTo>
                      <a:lnTo>
                        <a:pt x="1135" y="17"/>
                      </a:lnTo>
                      <a:lnTo>
                        <a:pt x="1137" y="14"/>
                      </a:lnTo>
                      <a:lnTo>
                        <a:pt x="1138" y="12"/>
                      </a:lnTo>
                      <a:lnTo>
                        <a:pt x="1140" y="11"/>
                      </a:lnTo>
                      <a:lnTo>
                        <a:pt x="1142" y="9"/>
                      </a:lnTo>
                      <a:lnTo>
                        <a:pt x="1144" y="9"/>
                      </a:lnTo>
                      <a:lnTo>
                        <a:pt x="1146" y="8"/>
                      </a:lnTo>
                      <a:lnTo>
                        <a:pt x="1147" y="9"/>
                      </a:lnTo>
                      <a:lnTo>
                        <a:pt x="1149" y="9"/>
                      </a:lnTo>
                      <a:lnTo>
                        <a:pt x="1150" y="11"/>
                      </a:lnTo>
                      <a:lnTo>
                        <a:pt x="1152" y="14"/>
                      </a:lnTo>
                      <a:lnTo>
                        <a:pt x="1154" y="17"/>
                      </a:lnTo>
                      <a:lnTo>
                        <a:pt x="1156" y="22"/>
                      </a:lnTo>
                      <a:lnTo>
                        <a:pt x="1157" y="28"/>
                      </a:lnTo>
                      <a:lnTo>
                        <a:pt x="1159" y="34"/>
                      </a:lnTo>
                      <a:lnTo>
                        <a:pt x="1161" y="39"/>
                      </a:lnTo>
                      <a:lnTo>
                        <a:pt x="1162" y="44"/>
                      </a:lnTo>
                      <a:lnTo>
                        <a:pt x="1164" y="46"/>
                      </a:lnTo>
                      <a:lnTo>
                        <a:pt x="1166" y="45"/>
                      </a:lnTo>
                      <a:lnTo>
                        <a:pt x="1168" y="43"/>
                      </a:lnTo>
                      <a:lnTo>
                        <a:pt x="1169" y="38"/>
                      </a:lnTo>
                      <a:lnTo>
                        <a:pt x="1171" y="32"/>
                      </a:lnTo>
                      <a:lnTo>
                        <a:pt x="1173" y="26"/>
                      </a:lnTo>
                      <a:lnTo>
                        <a:pt x="1174" y="22"/>
                      </a:lnTo>
                      <a:lnTo>
                        <a:pt x="1176" y="20"/>
                      </a:lnTo>
                      <a:lnTo>
                        <a:pt x="1178" y="21"/>
                      </a:lnTo>
                      <a:lnTo>
                        <a:pt x="1180" y="25"/>
                      </a:lnTo>
                      <a:lnTo>
                        <a:pt x="1181" y="30"/>
                      </a:lnTo>
                      <a:lnTo>
                        <a:pt x="1183" y="36"/>
                      </a:lnTo>
                      <a:lnTo>
                        <a:pt x="1185" y="42"/>
                      </a:lnTo>
                      <a:lnTo>
                        <a:pt x="1186" y="45"/>
                      </a:lnTo>
                      <a:lnTo>
                        <a:pt x="1188" y="45"/>
                      </a:lnTo>
                      <a:lnTo>
                        <a:pt x="1190" y="42"/>
                      </a:lnTo>
                      <a:lnTo>
                        <a:pt x="1192" y="36"/>
                      </a:lnTo>
                      <a:lnTo>
                        <a:pt x="1193" y="27"/>
                      </a:lnTo>
                      <a:lnTo>
                        <a:pt x="1195" y="18"/>
                      </a:lnTo>
                      <a:lnTo>
                        <a:pt x="1197" y="9"/>
                      </a:lnTo>
                      <a:lnTo>
                        <a:pt x="1198" y="3"/>
                      </a:lnTo>
                      <a:lnTo>
                        <a:pt x="1200" y="0"/>
                      </a:lnTo>
                      <a:lnTo>
                        <a:pt x="1202" y="2"/>
                      </a:lnTo>
                      <a:lnTo>
                        <a:pt x="1204" y="6"/>
                      </a:lnTo>
                      <a:lnTo>
                        <a:pt x="1205" y="13"/>
                      </a:lnTo>
                      <a:lnTo>
                        <a:pt x="1207" y="21"/>
                      </a:lnTo>
                      <a:lnTo>
                        <a:pt x="1209" y="30"/>
                      </a:lnTo>
                      <a:lnTo>
                        <a:pt x="1210" y="36"/>
                      </a:lnTo>
                      <a:lnTo>
                        <a:pt x="1212" y="40"/>
                      </a:lnTo>
                      <a:lnTo>
                        <a:pt x="1214" y="41"/>
                      </a:lnTo>
                      <a:lnTo>
                        <a:pt x="1216" y="39"/>
                      </a:lnTo>
                      <a:lnTo>
                        <a:pt x="1217" y="36"/>
                      </a:lnTo>
                      <a:lnTo>
                        <a:pt x="1219" y="31"/>
                      </a:lnTo>
                      <a:lnTo>
                        <a:pt x="1221" y="27"/>
                      </a:lnTo>
                      <a:lnTo>
                        <a:pt x="1222" y="25"/>
                      </a:lnTo>
                      <a:lnTo>
                        <a:pt x="1224" y="24"/>
                      </a:lnTo>
                      <a:lnTo>
                        <a:pt x="1226" y="25"/>
                      </a:lnTo>
                      <a:lnTo>
                        <a:pt x="1228" y="27"/>
                      </a:lnTo>
                      <a:lnTo>
                        <a:pt x="1229" y="30"/>
                      </a:lnTo>
                      <a:lnTo>
                        <a:pt x="1231" y="32"/>
                      </a:lnTo>
                      <a:lnTo>
                        <a:pt x="1233" y="33"/>
                      </a:lnTo>
                      <a:lnTo>
                        <a:pt x="1234" y="33"/>
                      </a:lnTo>
                      <a:lnTo>
                        <a:pt x="1236" y="31"/>
                      </a:lnTo>
                      <a:lnTo>
                        <a:pt x="1238" y="27"/>
                      </a:lnTo>
                      <a:lnTo>
                        <a:pt x="1240" y="23"/>
                      </a:lnTo>
                      <a:lnTo>
                        <a:pt x="1241" y="19"/>
                      </a:lnTo>
                      <a:lnTo>
                        <a:pt x="1243" y="17"/>
                      </a:lnTo>
                      <a:lnTo>
                        <a:pt x="1245" y="16"/>
                      </a:lnTo>
                      <a:lnTo>
                        <a:pt x="1246" y="18"/>
                      </a:lnTo>
                      <a:lnTo>
                        <a:pt x="1248" y="21"/>
                      </a:lnTo>
                      <a:lnTo>
                        <a:pt x="1250" y="25"/>
                      </a:lnTo>
                      <a:lnTo>
                        <a:pt x="1252" y="30"/>
                      </a:lnTo>
                      <a:lnTo>
                        <a:pt x="1253" y="34"/>
                      </a:lnTo>
                      <a:lnTo>
                        <a:pt x="1255" y="37"/>
                      </a:lnTo>
                      <a:lnTo>
                        <a:pt x="1257" y="38"/>
                      </a:lnTo>
                      <a:lnTo>
                        <a:pt x="1258" y="38"/>
                      </a:lnTo>
                      <a:lnTo>
                        <a:pt x="1260" y="37"/>
                      </a:lnTo>
                      <a:lnTo>
                        <a:pt x="1262" y="35"/>
                      </a:lnTo>
                      <a:lnTo>
                        <a:pt x="1264" y="34"/>
                      </a:lnTo>
                      <a:lnTo>
                        <a:pt x="1265" y="34"/>
                      </a:lnTo>
                      <a:lnTo>
                        <a:pt x="1267" y="37"/>
                      </a:lnTo>
                      <a:lnTo>
                        <a:pt x="1269" y="41"/>
                      </a:lnTo>
                      <a:lnTo>
                        <a:pt x="1270" y="46"/>
                      </a:lnTo>
                      <a:lnTo>
                        <a:pt x="1272" y="52"/>
                      </a:lnTo>
                      <a:lnTo>
                        <a:pt x="1274" y="57"/>
                      </a:lnTo>
                      <a:lnTo>
                        <a:pt x="1275" y="61"/>
                      </a:lnTo>
                      <a:lnTo>
                        <a:pt x="1277" y="62"/>
                      </a:lnTo>
                      <a:lnTo>
                        <a:pt x="1279" y="61"/>
                      </a:lnTo>
                      <a:lnTo>
                        <a:pt x="1281" y="58"/>
                      </a:lnTo>
                      <a:lnTo>
                        <a:pt x="1282" y="55"/>
                      </a:lnTo>
                      <a:lnTo>
                        <a:pt x="1284" y="52"/>
                      </a:lnTo>
                      <a:lnTo>
                        <a:pt x="1286" y="49"/>
                      </a:lnTo>
                      <a:lnTo>
                        <a:pt x="1287" y="49"/>
                      </a:lnTo>
                      <a:lnTo>
                        <a:pt x="1289" y="50"/>
                      </a:lnTo>
                      <a:lnTo>
                        <a:pt x="1291" y="53"/>
                      </a:lnTo>
                      <a:lnTo>
                        <a:pt x="1292" y="57"/>
                      </a:lnTo>
                      <a:lnTo>
                        <a:pt x="1294" y="61"/>
                      </a:lnTo>
                      <a:lnTo>
                        <a:pt x="1296" y="64"/>
                      </a:lnTo>
                      <a:lnTo>
                        <a:pt x="1298" y="65"/>
                      </a:lnTo>
                      <a:lnTo>
                        <a:pt x="1299" y="65"/>
                      </a:lnTo>
                      <a:lnTo>
                        <a:pt x="1301" y="63"/>
                      </a:lnTo>
                      <a:lnTo>
                        <a:pt x="1303" y="61"/>
                      </a:lnTo>
                      <a:lnTo>
                        <a:pt x="1304" y="58"/>
                      </a:lnTo>
                      <a:lnTo>
                        <a:pt x="1306" y="56"/>
                      </a:lnTo>
                      <a:lnTo>
                        <a:pt x="1308" y="55"/>
                      </a:lnTo>
                      <a:lnTo>
                        <a:pt x="1309" y="55"/>
                      </a:lnTo>
                      <a:lnTo>
                        <a:pt x="1311" y="57"/>
                      </a:lnTo>
                      <a:lnTo>
                        <a:pt x="1313" y="59"/>
                      </a:lnTo>
                      <a:lnTo>
                        <a:pt x="1315" y="61"/>
                      </a:lnTo>
                      <a:lnTo>
                        <a:pt x="1316" y="62"/>
                      </a:lnTo>
                      <a:lnTo>
                        <a:pt x="1318" y="61"/>
                      </a:lnTo>
                      <a:lnTo>
                        <a:pt x="1320" y="59"/>
                      </a:lnTo>
                      <a:lnTo>
                        <a:pt x="1321" y="56"/>
                      </a:lnTo>
                      <a:lnTo>
                        <a:pt x="1323" y="51"/>
                      </a:lnTo>
                      <a:lnTo>
                        <a:pt x="1325" y="46"/>
                      </a:lnTo>
                      <a:lnTo>
                        <a:pt x="1327" y="42"/>
                      </a:lnTo>
                      <a:lnTo>
                        <a:pt x="1328" y="39"/>
                      </a:lnTo>
                      <a:lnTo>
                        <a:pt x="1330" y="37"/>
                      </a:lnTo>
                      <a:lnTo>
                        <a:pt x="1332" y="36"/>
                      </a:lnTo>
                      <a:lnTo>
                        <a:pt x="1333" y="36"/>
                      </a:lnTo>
                      <a:lnTo>
                        <a:pt x="1335" y="37"/>
                      </a:lnTo>
                      <a:lnTo>
                        <a:pt x="1337" y="38"/>
                      </a:lnTo>
                      <a:lnTo>
                        <a:pt x="1339" y="39"/>
                      </a:lnTo>
                      <a:lnTo>
                        <a:pt x="1340" y="39"/>
                      </a:lnTo>
                      <a:lnTo>
                        <a:pt x="1342" y="39"/>
                      </a:lnTo>
                      <a:lnTo>
                        <a:pt x="1344" y="39"/>
                      </a:lnTo>
                      <a:lnTo>
                        <a:pt x="1345" y="38"/>
                      </a:lnTo>
                      <a:lnTo>
                        <a:pt x="1347" y="38"/>
                      </a:lnTo>
                      <a:lnTo>
                        <a:pt x="1349" y="38"/>
                      </a:lnTo>
                      <a:lnTo>
                        <a:pt x="1351" y="38"/>
                      </a:lnTo>
                      <a:lnTo>
                        <a:pt x="1352" y="39"/>
                      </a:lnTo>
                      <a:lnTo>
                        <a:pt x="1354" y="40"/>
                      </a:lnTo>
                      <a:lnTo>
                        <a:pt x="1356" y="42"/>
                      </a:lnTo>
                      <a:lnTo>
                        <a:pt x="1357" y="42"/>
                      </a:lnTo>
                      <a:lnTo>
                        <a:pt x="1359" y="42"/>
                      </a:lnTo>
                      <a:lnTo>
                        <a:pt x="1361" y="41"/>
                      </a:lnTo>
                      <a:lnTo>
                        <a:pt x="1363" y="39"/>
                      </a:lnTo>
                      <a:lnTo>
                        <a:pt x="1364" y="37"/>
                      </a:lnTo>
                      <a:lnTo>
                        <a:pt x="1366" y="35"/>
                      </a:lnTo>
                      <a:lnTo>
                        <a:pt x="1368" y="32"/>
                      </a:lnTo>
                      <a:lnTo>
                        <a:pt x="1369" y="31"/>
                      </a:lnTo>
                      <a:lnTo>
                        <a:pt x="1371" y="30"/>
                      </a:lnTo>
                      <a:lnTo>
                        <a:pt x="1373" y="30"/>
                      </a:lnTo>
                      <a:lnTo>
                        <a:pt x="1375" y="31"/>
                      </a:lnTo>
                      <a:lnTo>
                        <a:pt x="1376" y="34"/>
                      </a:lnTo>
                      <a:lnTo>
                        <a:pt x="1378" y="38"/>
                      </a:lnTo>
                      <a:lnTo>
                        <a:pt x="1380" y="44"/>
                      </a:lnTo>
                      <a:lnTo>
                        <a:pt x="1381" y="49"/>
                      </a:lnTo>
                      <a:lnTo>
                        <a:pt x="1383" y="54"/>
                      </a:lnTo>
                      <a:lnTo>
                        <a:pt x="1385" y="59"/>
                      </a:lnTo>
                      <a:lnTo>
                        <a:pt x="1387" y="62"/>
                      </a:lnTo>
                      <a:lnTo>
                        <a:pt x="1388" y="64"/>
                      </a:lnTo>
                      <a:lnTo>
                        <a:pt x="1390" y="65"/>
                      </a:lnTo>
                      <a:lnTo>
                        <a:pt x="1392" y="64"/>
                      </a:lnTo>
                      <a:lnTo>
                        <a:pt x="1393" y="63"/>
                      </a:lnTo>
                      <a:lnTo>
                        <a:pt x="1395" y="60"/>
                      </a:lnTo>
                      <a:lnTo>
                        <a:pt x="1397" y="58"/>
                      </a:lnTo>
                      <a:lnTo>
                        <a:pt x="1399" y="57"/>
                      </a:lnTo>
                      <a:lnTo>
                        <a:pt x="1400" y="57"/>
                      </a:lnTo>
                      <a:lnTo>
                        <a:pt x="1402" y="59"/>
                      </a:lnTo>
                      <a:lnTo>
                        <a:pt x="1404" y="63"/>
                      </a:lnTo>
                      <a:lnTo>
                        <a:pt x="1405" y="68"/>
                      </a:lnTo>
                      <a:lnTo>
                        <a:pt x="1407" y="75"/>
                      </a:lnTo>
                      <a:lnTo>
                        <a:pt x="1409" y="82"/>
                      </a:lnTo>
                      <a:lnTo>
                        <a:pt x="1411" y="88"/>
                      </a:lnTo>
                      <a:lnTo>
                        <a:pt x="1412" y="95"/>
                      </a:lnTo>
                      <a:lnTo>
                        <a:pt x="1414" y="100"/>
                      </a:lnTo>
                      <a:lnTo>
                        <a:pt x="1415" y="103"/>
                      </a:lnTo>
                      <a:lnTo>
                        <a:pt x="1417" y="106"/>
                      </a:lnTo>
                      <a:lnTo>
                        <a:pt x="1419" y="106"/>
                      </a:lnTo>
                      <a:lnTo>
                        <a:pt x="1421" y="106"/>
                      </a:lnTo>
                      <a:lnTo>
                        <a:pt x="1423" y="106"/>
                      </a:lnTo>
                      <a:lnTo>
                        <a:pt x="1424" y="106"/>
                      </a:lnTo>
                      <a:lnTo>
                        <a:pt x="1426" y="106"/>
                      </a:lnTo>
                      <a:lnTo>
                        <a:pt x="1427" y="107"/>
                      </a:lnTo>
                      <a:lnTo>
                        <a:pt x="1429" y="109"/>
                      </a:lnTo>
                      <a:lnTo>
                        <a:pt x="1431" y="111"/>
                      </a:lnTo>
                      <a:lnTo>
                        <a:pt x="1433" y="114"/>
                      </a:lnTo>
                      <a:lnTo>
                        <a:pt x="1435" y="118"/>
                      </a:lnTo>
                      <a:lnTo>
                        <a:pt x="1436" y="121"/>
                      </a:lnTo>
                      <a:lnTo>
                        <a:pt x="1438" y="125"/>
                      </a:lnTo>
                      <a:lnTo>
                        <a:pt x="1439" y="127"/>
                      </a:lnTo>
                      <a:lnTo>
                        <a:pt x="1441" y="130"/>
                      </a:lnTo>
                      <a:lnTo>
                        <a:pt x="1443" y="131"/>
                      </a:lnTo>
                      <a:lnTo>
                        <a:pt x="1445" y="132"/>
                      </a:lnTo>
                      <a:lnTo>
                        <a:pt x="1447" y="132"/>
                      </a:lnTo>
                      <a:lnTo>
                        <a:pt x="1448" y="132"/>
                      </a:lnTo>
                      <a:lnTo>
                        <a:pt x="1450" y="132"/>
                      </a:lnTo>
                      <a:lnTo>
                        <a:pt x="1451" y="131"/>
                      </a:lnTo>
                      <a:lnTo>
                        <a:pt x="1453" y="131"/>
                      </a:lnTo>
                      <a:lnTo>
                        <a:pt x="1455" y="130"/>
                      </a:lnTo>
                      <a:lnTo>
                        <a:pt x="1457" y="130"/>
                      </a:lnTo>
                      <a:lnTo>
                        <a:pt x="1458" y="129"/>
                      </a:lnTo>
                      <a:lnTo>
                        <a:pt x="1460" y="129"/>
                      </a:lnTo>
                      <a:lnTo>
                        <a:pt x="1462" y="128"/>
                      </a:lnTo>
                      <a:lnTo>
                        <a:pt x="1463" y="127"/>
                      </a:lnTo>
                      <a:lnTo>
                        <a:pt x="1465" y="127"/>
                      </a:lnTo>
                      <a:lnTo>
                        <a:pt x="1467" y="126"/>
                      </a:lnTo>
                      <a:lnTo>
                        <a:pt x="1469" y="126"/>
                      </a:lnTo>
                      <a:lnTo>
                        <a:pt x="1470" y="125"/>
                      </a:lnTo>
                      <a:lnTo>
                        <a:pt x="1472" y="125"/>
                      </a:lnTo>
                      <a:lnTo>
                        <a:pt x="1474" y="125"/>
                      </a:lnTo>
                      <a:lnTo>
                        <a:pt x="1475" y="126"/>
                      </a:lnTo>
                      <a:lnTo>
                        <a:pt x="1477" y="126"/>
                      </a:lnTo>
                      <a:lnTo>
                        <a:pt x="1479" y="127"/>
                      </a:lnTo>
                      <a:lnTo>
                        <a:pt x="1481" y="129"/>
                      </a:lnTo>
                      <a:lnTo>
                        <a:pt x="1482" y="130"/>
                      </a:lnTo>
                      <a:lnTo>
                        <a:pt x="1484" y="130"/>
                      </a:lnTo>
                      <a:lnTo>
                        <a:pt x="1486" y="131"/>
                      </a:lnTo>
                      <a:lnTo>
                        <a:pt x="1487" y="130"/>
                      </a:lnTo>
                      <a:lnTo>
                        <a:pt x="1489" y="130"/>
                      </a:lnTo>
                      <a:lnTo>
                        <a:pt x="1491" y="129"/>
                      </a:lnTo>
                      <a:lnTo>
                        <a:pt x="1493" y="126"/>
                      </a:lnTo>
                      <a:lnTo>
                        <a:pt x="1494" y="123"/>
                      </a:lnTo>
                      <a:lnTo>
                        <a:pt x="1496" y="119"/>
                      </a:lnTo>
                      <a:lnTo>
                        <a:pt x="1498" y="115"/>
                      </a:lnTo>
                      <a:lnTo>
                        <a:pt x="1499" y="110"/>
                      </a:lnTo>
                      <a:lnTo>
                        <a:pt x="1501" y="105"/>
                      </a:lnTo>
                      <a:lnTo>
                        <a:pt x="1503" y="100"/>
                      </a:lnTo>
                      <a:lnTo>
                        <a:pt x="1505" y="96"/>
                      </a:lnTo>
                      <a:lnTo>
                        <a:pt x="1506" y="93"/>
                      </a:lnTo>
                      <a:lnTo>
                        <a:pt x="1508" y="92"/>
                      </a:lnTo>
                      <a:lnTo>
                        <a:pt x="1510" y="92"/>
                      </a:lnTo>
                      <a:lnTo>
                        <a:pt x="1511" y="94"/>
                      </a:lnTo>
                      <a:lnTo>
                        <a:pt x="1513" y="96"/>
                      </a:lnTo>
                      <a:lnTo>
                        <a:pt x="1515" y="100"/>
                      </a:lnTo>
                      <a:lnTo>
                        <a:pt x="1516" y="103"/>
                      </a:lnTo>
                      <a:lnTo>
                        <a:pt x="1518" y="105"/>
                      </a:lnTo>
                      <a:lnTo>
                        <a:pt x="1520" y="106"/>
                      </a:lnTo>
                      <a:lnTo>
                        <a:pt x="1522" y="105"/>
                      </a:lnTo>
                      <a:lnTo>
                        <a:pt x="1523" y="102"/>
                      </a:lnTo>
                      <a:lnTo>
                        <a:pt x="1525" y="98"/>
                      </a:lnTo>
                      <a:lnTo>
                        <a:pt x="1527" y="94"/>
                      </a:lnTo>
                      <a:lnTo>
                        <a:pt x="1528" y="91"/>
                      </a:lnTo>
                      <a:lnTo>
                        <a:pt x="1530" y="88"/>
                      </a:lnTo>
                      <a:lnTo>
                        <a:pt x="1532" y="88"/>
                      </a:lnTo>
                      <a:lnTo>
                        <a:pt x="1534" y="89"/>
                      </a:lnTo>
                      <a:lnTo>
                        <a:pt x="1535" y="93"/>
                      </a:lnTo>
                      <a:lnTo>
                        <a:pt x="1537" y="98"/>
                      </a:lnTo>
                      <a:lnTo>
                        <a:pt x="1539" y="104"/>
                      </a:lnTo>
                      <a:lnTo>
                        <a:pt x="1540" y="111"/>
                      </a:lnTo>
                      <a:lnTo>
                        <a:pt x="1542" y="117"/>
                      </a:lnTo>
                      <a:lnTo>
                        <a:pt x="1544" y="123"/>
                      </a:lnTo>
                      <a:lnTo>
                        <a:pt x="1546" y="127"/>
                      </a:lnTo>
                      <a:lnTo>
                        <a:pt x="1547" y="130"/>
                      </a:lnTo>
                      <a:lnTo>
                        <a:pt x="1549" y="131"/>
                      </a:lnTo>
                      <a:lnTo>
                        <a:pt x="1551" y="132"/>
                      </a:lnTo>
                      <a:lnTo>
                        <a:pt x="1552" y="132"/>
                      </a:lnTo>
                      <a:lnTo>
                        <a:pt x="1554" y="132"/>
                      </a:lnTo>
                      <a:lnTo>
                        <a:pt x="1556" y="131"/>
                      </a:lnTo>
                      <a:lnTo>
                        <a:pt x="1558" y="131"/>
                      </a:lnTo>
                      <a:lnTo>
                        <a:pt x="1559" y="131"/>
                      </a:lnTo>
                      <a:lnTo>
                        <a:pt x="1561" y="131"/>
                      </a:lnTo>
                      <a:lnTo>
                        <a:pt x="1562" y="131"/>
                      </a:lnTo>
                      <a:lnTo>
                        <a:pt x="1564" y="131"/>
                      </a:lnTo>
                      <a:lnTo>
                        <a:pt x="1566" y="130"/>
                      </a:lnTo>
                      <a:lnTo>
                        <a:pt x="1568" y="130"/>
                      </a:lnTo>
                      <a:lnTo>
                        <a:pt x="1570" y="130"/>
                      </a:lnTo>
                      <a:lnTo>
                        <a:pt x="1571" y="130"/>
                      </a:lnTo>
                      <a:lnTo>
                        <a:pt x="1573" y="129"/>
                      </a:lnTo>
                      <a:lnTo>
                        <a:pt x="1574" y="129"/>
                      </a:lnTo>
                      <a:lnTo>
                        <a:pt x="1576" y="129"/>
                      </a:lnTo>
                      <a:lnTo>
                        <a:pt x="1578" y="127"/>
                      </a:lnTo>
                      <a:lnTo>
                        <a:pt x="1580" y="126"/>
                      </a:lnTo>
                      <a:lnTo>
                        <a:pt x="1582" y="124"/>
                      </a:lnTo>
                      <a:lnTo>
                        <a:pt x="1583" y="122"/>
                      </a:lnTo>
                      <a:lnTo>
                        <a:pt x="1585" y="119"/>
                      </a:lnTo>
                      <a:lnTo>
                        <a:pt x="1586" y="116"/>
                      </a:lnTo>
                      <a:lnTo>
                        <a:pt x="1588" y="113"/>
                      </a:lnTo>
                      <a:lnTo>
                        <a:pt x="1590" y="110"/>
                      </a:lnTo>
                      <a:lnTo>
                        <a:pt x="1592" y="108"/>
                      </a:lnTo>
                      <a:lnTo>
                        <a:pt x="1593" y="107"/>
                      </a:lnTo>
                      <a:lnTo>
                        <a:pt x="1595" y="107"/>
                      </a:lnTo>
                      <a:lnTo>
                        <a:pt x="1597" y="108"/>
                      </a:lnTo>
                      <a:lnTo>
                        <a:pt x="1598" y="109"/>
                      </a:lnTo>
                      <a:lnTo>
                        <a:pt x="1600" y="110"/>
                      </a:lnTo>
                      <a:lnTo>
                        <a:pt x="1602" y="111"/>
                      </a:lnTo>
                      <a:lnTo>
                        <a:pt x="1604" y="112"/>
                      </a:lnTo>
                      <a:lnTo>
                        <a:pt x="1605" y="112"/>
                      </a:lnTo>
                      <a:lnTo>
                        <a:pt x="1607" y="111"/>
                      </a:lnTo>
                      <a:lnTo>
                        <a:pt x="1609" y="109"/>
                      </a:lnTo>
                      <a:lnTo>
                        <a:pt x="1610" y="107"/>
                      </a:lnTo>
                      <a:lnTo>
                        <a:pt x="1612" y="104"/>
                      </a:lnTo>
                      <a:lnTo>
                        <a:pt x="1614" y="102"/>
                      </a:lnTo>
                      <a:lnTo>
                        <a:pt x="1616" y="100"/>
                      </a:lnTo>
                      <a:lnTo>
                        <a:pt x="1617" y="99"/>
                      </a:lnTo>
                      <a:lnTo>
                        <a:pt x="1619" y="98"/>
                      </a:lnTo>
                      <a:lnTo>
                        <a:pt x="1621" y="98"/>
                      </a:lnTo>
                      <a:lnTo>
                        <a:pt x="1622" y="98"/>
                      </a:lnTo>
                      <a:lnTo>
                        <a:pt x="1624" y="98"/>
                      </a:lnTo>
                      <a:lnTo>
                        <a:pt x="1626" y="98"/>
                      </a:lnTo>
                      <a:lnTo>
                        <a:pt x="1628" y="98"/>
                      </a:lnTo>
                      <a:lnTo>
                        <a:pt x="1629" y="98"/>
                      </a:lnTo>
                      <a:lnTo>
                        <a:pt x="1631" y="97"/>
                      </a:lnTo>
                      <a:lnTo>
                        <a:pt x="1633" y="96"/>
                      </a:lnTo>
                      <a:lnTo>
                        <a:pt x="1634" y="95"/>
                      </a:lnTo>
                      <a:lnTo>
                        <a:pt x="1636" y="95"/>
                      </a:lnTo>
                      <a:lnTo>
                        <a:pt x="1638" y="95"/>
                      </a:lnTo>
                      <a:lnTo>
                        <a:pt x="1640" y="96"/>
                      </a:lnTo>
                      <a:lnTo>
                        <a:pt x="1641" y="98"/>
                      </a:lnTo>
                      <a:lnTo>
                        <a:pt x="1643" y="100"/>
                      </a:lnTo>
                      <a:lnTo>
                        <a:pt x="1645" y="103"/>
                      </a:lnTo>
                      <a:lnTo>
                        <a:pt x="1646" y="106"/>
                      </a:lnTo>
                      <a:lnTo>
                        <a:pt x="1648" y="109"/>
                      </a:lnTo>
                      <a:lnTo>
                        <a:pt x="1650" y="111"/>
                      </a:lnTo>
                      <a:lnTo>
                        <a:pt x="1652" y="112"/>
                      </a:lnTo>
                      <a:lnTo>
                        <a:pt x="1653" y="113"/>
                      </a:lnTo>
                      <a:lnTo>
                        <a:pt x="1655" y="112"/>
                      </a:lnTo>
                      <a:lnTo>
                        <a:pt x="1657" y="111"/>
                      </a:lnTo>
                      <a:lnTo>
                        <a:pt x="1658" y="109"/>
                      </a:lnTo>
                      <a:lnTo>
                        <a:pt x="1660" y="107"/>
                      </a:lnTo>
                      <a:lnTo>
                        <a:pt x="1662" y="104"/>
                      </a:lnTo>
                      <a:lnTo>
                        <a:pt x="1664" y="101"/>
                      </a:lnTo>
                      <a:lnTo>
                        <a:pt x="1665" y="98"/>
                      </a:lnTo>
                      <a:lnTo>
                        <a:pt x="1667" y="95"/>
                      </a:lnTo>
                      <a:lnTo>
                        <a:pt x="1669" y="93"/>
                      </a:lnTo>
                      <a:lnTo>
                        <a:pt x="1670" y="91"/>
                      </a:lnTo>
                      <a:lnTo>
                        <a:pt x="1672" y="89"/>
                      </a:lnTo>
                      <a:lnTo>
                        <a:pt x="1674" y="87"/>
                      </a:lnTo>
                      <a:lnTo>
                        <a:pt x="1676" y="85"/>
                      </a:lnTo>
                      <a:lnTo>
                        <a:pt x="1677" y="82"/>
                      </a:lnTo>
                      <a:lnTo>
                        <a:pt x="1679" y="81"/>
                      </a:lnTo>
                      <a:lnTo>
                        <a:pt x="1681" y="79"/>
                      </a:lnTo>
                      <a:lnTo>
                        <a:pt x="1682" y="77"/>
                      </a:lnTo>
                      <a:lnTo>
                        <a:pt x="1684" y="76"/>
                      </a:lnTo>
                      <a:lnTo>
                        <a:pt x="1686" y="76"/>
                      </a:lnTo>
                      <a:lnTo>
                        <a:pt x="1688" y="75"/>
                      </a:lnTo>
                      <a:lnTo>
                        <a:pt x="1689" y="75"/>
                      </a:lnTo>
                      <a:lnTo>
                        <a:pt x="1691" y="75"/>
                      </a:lnTo>
                      <a:lnTo>
                        <a:pt x="1693" y="75"/>
                      </a:lnTo>
                      <a:lnTo>
                        <a:pt x="1694" y="74"/>
                      </a:lnTo>
                      <a:lnTo>
                        <a:pt x="1696" y="75"/>
                      </a:lnTo>
                      <a:lnTo>
                        <a:pt x="1698" y="75"/>
                      </a:lnTo>
                      <a:lnTo>
                        <a:pt x="1700" y="76"/>
                      </a:lnTo>
                      <a:lnTo>
                        <a:pt x="1701" y="77"/>
                      </a:lnTo>
                      <a:lnTo>
                        <a:pt x="1703" y="79"/>
                      </a:lnTo>
                      <a:lnTo>
                        <a:pt x="1705" y="82"/>
                      </a:lnTo>
                      <a:lnTo>
                        <a:pt x="1706" y="86"/>
                      </a:lnTo>
                      <a:lnTo>
                        <a:pt x="1708" y="90"/>
                      </a:lnTo>
                      <a:lnTo>
                        <a:pt x="1710" y="94"/>
                      </a:lnTo>
                      <a:lnTo>
                        <a:pt x="1712" y="98"/>
                      </a:lnTo>
                      <a:lnTo>
                        <a:pt x="1713" y="100"/>
                      </a:lnTo>
                      <a:lnTo>
                        <a:pt x="1715" y="102"/>
                      </a:lnTo>
                      <a:lnTo>
                        <a:pt x="1717" y="103"/>
                      </a:lnTo>
                      <a:lnTo>
                        <a:pt x="1718" y="102"/>
                      </a:lnTo>
                      <a:lnTo>
                        <a:pt x="1720" y="101"/>
                      </a:lnTo>
                      <a:lnTo>
                        <a:pt x="1722" y="99"/>
                      </a:lnTo>
                      <a:lnTo>
                        <a:pt x="1723" y="96"/>
                      </a:lnTo>
                      <a:lnTo>
                        <a:pt x="1725" y="93"/>
                      </a:lnTo>
                      <a:lnTo>
                        <a:pt x="1727" y="91"/>
                      </a:lnTo>
                      <a:lnTo>
                        <a:pt x="1728" y="90"/>
                      </a:lnTo>
                      <a:lnTo>
                        <a:pt x="1730" y="90"/>
                      </a:lnTo>
                      <a:lnTo>
                        <a:pt x="1732" y="92"/>
                      </a:lnTo>
                      <a:lnTo>
                        <a:pt x="1734" y="95"/>
                      </a:lnTo>
                      <a:lnTo>
                        <a:pt x="1735" y="99"/>
                      </a:lnTo>
                      <a:lnTo>
                        <a:pt x="1737" y="104"/>
                      </a:lnTo>
                      <a:lnTo>
                        <a:pt x="1739" y="108"/>
                      </a:lnTo>
                      <a:lnTo>
                        <a:pt x="1740" y="113"/>
                      </a:lnTo>
                      <a:lnTo>
                        <a:pt x="1742" y="116"/>
                      </a:lnTo>
                      <a:lnTo>
                        <a:pt x="1744" y="118"/>
                      </a:lnTo>
                      <a:lnTo>
                        <a:pt x="1746" y="119"/>
                      </a:lnTo>
                      <a:lnTo>
                        <a:pt x="1747" y="119"/>
                      </a:lnTo>
                      <a:lnTo>
                        <a:pt x="1749" y="118"/>
                      </a:lnTo>
                      <a:lnTo>
                        <a:pt x="1751" y="116"/>
                      </a:lnTo>
                      <a:lnTo>
                        <a:pt x="1752" y="113"/>
                      </a:lnTo>
                      <a:lnTo>
                        <a:pt x="1754" y="111"/>
                      </a:lnTo>
                      <a:lnTo>
                        <a:pt x="1756" y="109"/>
                      </a:lnTo>
                      <a:lnTo>
                        <a:pt x="1758" y="108"/>
                      </a:lnTo>
                      <a:lnTo>
                        <a:pt x="1759" y="107"/>
                      </a:lnTo>
                      <a:lnTo>
                        <a:pt x="1761" y="106"/>
                      </a:lnTo>
                      <a:lnTo>
                        <a:pt x="1763" y="105"/>
                      </a:lnTo>
                      <a:lnTo>
                        <a:pt x="1764" y="105"/>
                      </a:lnTo>
                      <a:lnTo>
                        <a:pt x="1766" y="104"/>
                      </a:lnTo>
                      <a:lnTo>
                        <a:pt x="1768" y="104"/>
                      </a:lnTo>
                      <a:lnTo>
                        <a:pt x="1769" y="103"/>
                      </a:lnTo>
                      <a:lnTo>
                        <a:pt x="1771" y="103"/>
                      </a:lnTo>
                      <a:lnTo>
                        <a:pt x="1773" y="103"/>
                      </a:lnTo>
                      <a:lnTo>
                        <a:pt x="1775" y="103"/>
                      </a:lnTo>
                      <a:lnTo>
                        <a:pt x="1776" y="104"/>
                      </a:lnTo>
                      <a:lnTo>
                        <a:pt x="1778" y="105"/>
                      </a:lnTo>
                      <a:lnTo>
                        <a:pt x="1780" y="106"/>
                      </a:lnTo>
                      <a:lnTo>
                        <a:pt x="1781" y="107"/>
                      </a:lnTo>
                      <a:lnTo>
                        <a:pt x="1783" y="108"/>
                      </a:lnTo>
                      <a:lnTo>
                        <a:pt x="1785" y="108"/>
                      </a:lnTo>
                      <a:lnTo>
                        <a:pt x="1787" y="108"/>
                      </a:lnTo>
                      <a:lnTo>
                        <a:pt x="1788" y="109"/>
                      </a:lnTo>
                      <a:lnTo>
                        <a:pt x="1790" y="110"/>
                      </a:lnTo>
                      <a:lnTo>
                        <a:pt x="1792" y="112"/>
                      </a:lnTo>
                      <a:lnTo>
                        <a:pt x="1793" y="116"/>
                      </a:lnTo>
                      <a:lnTo>
                        <a:pt x="1795" y="121"/>
                      </a:lnTo>
                      <a:lnTo>
                        <a:pt x="1797" y="127"/>
                      </a:lnTo>
                      <a:lnTo>
                        <a:pt x="1799" y="133"/>
                      </a:lnTo>
                      <a:lnTo>
                        <a:pt x="1800" y="140"/>
                      </a:lnTo>
                      <a:lnTo>
                        <a:pt x="1802" y="145"/>
                      </a:lnTo>
                      <a:lnTo>
                        <a:pt x="1804" y="150"/>
                      </a:lnTo>
                      <a:lnTo>
                        <a:pt x="1805" y="151"/>
                      </a:lnTo>
                      <a:lnTo>
                        <a:pt x="1807" y="151"/>
                      </a:lnTo>
                      <a:lnTo>
                        <a:pt x="1809" y="149"/>
                      </a:lnTo>
                      <a:lnTo>
                        <a:pt x="1811" y="146"/>
                      </a:lnTo>
                      <a:lnTo>
                        <a:pt x="1812" y="141"/>
                      </a:lnTo>
                      <a:lnTo>
                        <a:pt x="1814" y="137"/>
                      </a:lnTo>
                      <a:lnTo>
                        <a:pt x="1816" y="133"/>
                      </a:lnTo>
                      <a:lnTo>
                        <a:pt x="1817" y="130"/>
                      </a:lnTo>
                      <a:lnTo>
                        <a:pt x="1819" y="128"/>
                      </a:lnTo>
                      <a:lnTo>
                        <a:pt x="1821" y="126"/>
                      </a:lnTo>
                      <a:lnTo>
                        <a:pt x="1823" y="126"/>
                      </a:lnTo>
                      <a:lnTo>
                        <a:pt x="1824" y="126"/>
                      </a:lnTo>
                      <a:lnTo>
                        <a:pt x="1826" y="125"/>
                      </a:lnTo>
                      <a:lnTo>
                        <a:pt x="1828" y="125"/>
                      </a:lnTo>
                      <a:lnTo>
                        <a:pt x="1829" y="123"/>
                      </a:lnTo>
                      <a:lnTo>
                        <a:pt x="1831" y="121"/>
                      </a:lnTo>
                      <a:lnTo>
                        <a:pt x="1833" y="119"/>
                      </a:lnTo>
                      <a:lnTo>
                        <a:pt x="1835" y="117"/>
                      </a:lnTo>
                      <a:lnTo>
                        <a:pt x="1836" y="115"/>
                      </a:lnTo>
                      <a:lnTo>
                        <a:pt x="1838" y="113"/>
                      </a:lnTo>
                      <a:lnTo>
                        <a:pt x="1840" y="111"/>
                      </a:lnTo>
                      <a:lnTo>
                        <a:pt x="1841" y="110"/>
                      </a:lnTo>
                      <a:lnTo>
                        <a:pt x="1843" y="108"/>
                      </a:lnTo>
                      <a:lnTo>
                        <a:pt x="1845" y="107"/>
                      </a:lnTo>
                      <a:lnTo>
                        <a:pt x="1847" y="106"/>
                      </a:lnTo>
                      <a:lnTo>
                        <a:pt x="1848" y="106"/>
                      </a:lnTo>
                      <a:lnTo>
                        <a:pt x="1850" y="105"/>
                      </a:lnTo>
                      <a:lnTo>
                        <a:pt x="1851" y="106"/>
                      </a:lnTo>
                      <a:lnTo>
                        <a:pt x="1853" y="106"/>
                      </a:lnTo>
                      <a:lnTo>
                        <a:pt x="1855" y="107"/>
                      </a:lnTo>
                      <a:lnTo>
                        <a:pt x="1857" y="107"/>
                      </a:lnTo>
                      <a:lnTo>
                        <a:pt x="1859" y="108"/>
                      </a:lnTo>
                      <a:lnTo>
                        <a:pt x="1860" y="108"/>
                      </a:lnTo>
                      <a:lnTo>
                        <a:pt x="1862" y="108"/>
                      </a:lnTo>
                      <a:lnTo>
                        <a:pt x="1863" y="107"/>
                      </a:lnTo>
                      <a:lnTo>
                        <a:pt x="1865" y="105"/>
                      </a:lnTo>
                      <a:lnTo>
                        <a:pt x="1867" y="104"/>
                      </a:lnTo>
                      <a:lnTo>
                        <a:pt x="1869" y="101"/>
                      </a:lnTo>
                      <a:lnTo>
                        <a:pt x="1871" y="99"/>
                      </a:lnTo>
                      <a:lnTo>
                        <a:pt x="1872" y="97"/>
                      </a:lnTo>
                      <a:lnTo>
                        <a:pt x="1874" y="95"/>
                      </a:lnTo>
                      <a:lnTo>
                        <a:pt x="1875" y="94"/>
                      </a:lnTo>
                      <a:lnTo>
                        <a:pt x="1877" y="93"/>
                      </a:lnTo>
                      <a:lnTo>
                        <a:pt x="1879" y="93"/>
                      </a:lnTo>
                      <a:lnTo>
                        <a:pt x="1881" y="93"/>
                      </a:lnTo>
                      <a:lnTo>
                        <a:pt x="1883" y="94"/>
                      </a:lnTo>
                      <a:lnTo>
                        <a:pt x="1884" y="96"/>
                      </a:lnTo>
                      <a:lnTo>
                        <a:pt x="1886" y="98"/>
                      </a:lnTo>
                      <a:lnTo>
                        <a:pt x="1887" y="99"/>
                      </a:lnTo>
                      <a:lnTo>
                        <a:pt x="1889" y="101"/>
                      </a:lnTo>
                      <a:lnTo>
                        <a:pt x="1891" y="102"/>
                      </a:lnTo>
                      <a:lnTo>
                        <a:pt x="1893" y="103"/>
                      </a:lnTo>
                      <a:lnTo>
                        <a:pt x="1895" y="103"/>
                      </a:lnTo>
                      <a:lnTo>
                        <a:pt x="1896" y="103"/>
                      </a:lnTo>
                      <a:lnTo>
                        <a:pt x="1898" y="103"/>
                      </a:lnTo>
                      <a:lnTo>
                        <a:pt x="1899" y="103"/>
                      </a:lnTo>
                      <a:lnTo>
                        <a:pt x="1901" y="103"/>
                      </a:lnTo>
                      <a:lnTo>
                        <a:pt x="1903" y="104"/>
                      </a:lnTo>
                      <a:lnTo>
                        <a:pt x="1905" y="105"/>
                      </a:lnTo>
                      <a:lnTo>
                        <a:pt x="1906" y="107"/>
                      </a:lnTo>
                      <a:lnTo>
                        <a:pt x="1908" y="110"/>
                      </a:lnTo>
                      <a:lnTo>
                        <a:pt x="1910" y="113"/>
                      </a:lnTo>
                      <a:lnTo>
                        <a:pt x="1911" y="117"/>
                      </a:lnTo>
                      <a:lnTo>
                        <a:pt x="1913" y="119"/>
                      </a:lnTo>
                      <a:lnTo>
                        <a:pt x="1915" y="120"/>
                      </a:lnTo>
                      <a:lnTo>
                        <a:pt x="1917" y="120"/>
                      </a:lnTo>
                      <a:lnTo>
                        <a:pt x="1918" y="119"/>
                      </a:lnTo>
                      <a:lnTo>
                        <a:pt x="1920" y="117"/>
                      </a:lnTo>
                      <a:lnTo>
                        <a:pt x="1922" y="115"/>
                      </a:lnTo>
                      <a:lnTo>
                        <a:pt x="1923" y="113"/>
                      </a:lnTo>
                      <a:lnTo>
                        <a:pt x="1925" y="111"/>
                      </a:lnTo>
                      <a:lnTo>
                        <a:pt x="1927" y="110"/>
                      </a:lnTo>
                      <a:lnTo>
                        <a:pt x="1929" y="111"/>
                      </a:lnTo>
                      <a:lnTo>
                        <a:pt x="1930" y="112"/>
                      </a:lnTo>
                      <a:lnTo>
                        <a:pt x="1932" y="114"/>
                      </a:lnTo>
                      <a:lnTo>
                        <a:pt x="1934" y="116"/>
                      </a:lnTo>
                      <a:lnTo>
                        <a:pt x="1935" y="119"/>
                      </a:lnTo>
                      <a:lnTo>
                        <a:pt x="1937" y="122"/>
                      </a:lnTo>
                      <a:lnTo>
                        <a:pt x="1939" y="125"/>
                      </a:lnTo>
                      <a:lnTo>
                        <a:pt x="1941" y="127"/>
                      </a:lnTo>
                      <a:lnTo>
                        <a:pt x="1942" y="128"/>
                      </a:lnTo>
                      <a:lnTo>
                        <a:pt x="1944" y="129"/>
                      </a:lnTo>
                      <a:lnTo>
                        <a:pt x="1946" y="129"/>
                      </a:lnTo>
                      <a:lnTo>
                        <a:pt x="1947" y="128"/>
                      </a:lnTo>
                      <a:lnTo>
                        <a:pt x="1949" y="127"/>
                      </a:lnTo>
                      <a:lnTo>
                        <a:pt x="1951" y="125"/>
                      </a:lnTo>
                      <a:lnTo>
                        <a:pt x="1953" y="124"/>
                      </a:lnTo>
                      <a:lnTo>
                        <a:pt x="1954" y="123"/>
                      </a:lnTo>
                      <a:lnTo>
                        <a:pt x="1956" y="123"/>
                      </a:lnTo>
                      <a:lnTo>
                        <a:pt x="1958" y="124"/>
                      </a:lnTo>
                      <a:lnTo>
                        <a:pt x="1959" y="125"/>
                      </a:lnTo>
                      <a:lnTo>
                        <a:pt x="1961" y="127"/>
                      </a:lnTo>
                      <a:lnTo>
                        <a:pt x="1963" y="130"/>
                      </a:lnTo>
                      <a:lnTo>
                        <a:pt x="1964" y="132"/>
                      </a:lnTo>
                      <a:lnTo>
                        <a:pt x="1966" y="134"/>
                      </a:lnTo>
                      <a:lnTo>
                        <a:pt x="1968" y="135"/>
                      </a:lnTo>
                      <a:lnTo>
                        <a:pt x="1970" y="135"/>
                      </a:lnTo>
                      <a:lnTo>
                        <a:pt x="1971" y="135"/>
                      </a:lnTo>
                      <a:lnTo>
                        <a:pt x="1973" y="133"/>
                      </a:lnTo>
                      <a:lnTo>
                        <a:pt x="1975" y="132"/>
                      </a:lnTo>
                      <a:lnTo>
                        <a:pt x="1976" y="130"/>
                      </a:lnTo>
                      <a:lnTo>
                        <a:pt x="1978" y="130"/>
                      </a:lnTo>
                      <a:lnTo>
                        <a:pt x="1980" y="129"/>
                      </a:lnTo>
                      <a:lnTo>
                        <a:pt x="1982" y="130"/>
                      </a:lnTo>
                      <a:lnTo>
                        <a:pt x="1983" y="131"/>
                      </a:lnTo>
                      <a:lnTo>
                        <a:pt x="1985" y="132"/>
                      </a:lnTo>
                      <a:lnTo>
                        <a:pt x="1987" y="134"/>
                      </a:lnTo>
                      <a:lnTo>
                        <a:pt x="1988" y="136"/>
                      </a:lnTo>
                      <a:lnTo>
                        <a:pt x="1990" y="138"/>
                      </a:lnTo>
                      <a:lnTo>
                        <a:pt x="1992" y="140"/>
                      </a:lnTo>
                      <a:lnTo>
                        <a:pt x="1994" y="141"/>
                      </a:lnTo>
                      <a:lnTo>
                        <a:pt x="1995" y="143"/>
                      </a:lnTo>
                      <a:lnTo>
                        <a:pt x="1997" y="143"/>
                      </a:lnTo>
                      <a:lnTo>
                        <a:pt x="1999" y="144"/>
                      </a:lnTo>
                      <a:lnTo>
                        <a:pt x="2000" y="143"/>
                      </a:lnTo>
                      <a:lnTo>
                        <a:pt x="2002" y="142"/>
                      </a:lnTo>
                      <a:lnTo>
                        <a:pt x="2004" y="139"/>
                      </a:lnTo>
                      <a:lnTo>
                        <a:pt x="2006" y="136"/>
                      </a:lnTo>
                      <a:lnTo>
                        <a:pt x="2007" y="131"/>
                      </a:lnTo>
                      <a:lnTo>
                        <a:pt x="2009" y="127"/>
                      </a:lnTo>
                      <a:lnTo>
                        <a:pt x="2010" y="123"/>
                      </a:lnTo>
                      <a:lnTo>
                        <a:pt x="2012" y="121"/>
                      </a:lnTo>
                      <a:lnTo>
                        <a:pt x="2014" y="120"/>
                      </a:lnTo>
                      <a:lnTo>
                        <a:pt x="2016" y="123"/>
                      </a:lnTo>
                      <a:lnTo>
                        <a:pt x="2018" y="128"/>
                      </a:lnTo>
                      <a:lnTo>
                        <a:pt x="2019" y="136"/>
                      </a:lnTo>
                      <a:lnTo>
                        <a:pt x="2021" y="145"/>
                      </a:lnTo>
                      <a:lnTo>
                        <a:pt x="2022" y="154"/>
                      </a:lnTo>
                      <a:lnTo>
                        <a:pt x="2024" y="163"/>
                      </a:lnTo>
                      <a:lnTo>
                        <a:pt x="2026" y="171"/>
                      </a:lnTo>
                      <a:lnTo>
                        <a:pt x="2028" y="176"/>
                      </a:lnTo>
                      <a:lnTo>
                        <a:pt x="2029" y="179"/>
                      </a:lnTo>
                      <a:lnTo>
                        <a:pt x="2031" y="180"/>
                      </a:lnTo>
                      <a:lnTo>
                        <a:pt x="2033" y="181"/>
                      </a:lnTo>
                      <a:lnTo>
                        <a:pt x="2034" y="180"/>
                      </a:lnTo>
                      <a:lnTo>
                        <a:pt x="2036" y="180"/>
                      </a:lnTo>
                      <a:lnTo>
                        <a:pt x="2038" y="181"/>
                      </a:lnTo>
                      <a:lnTo>
                        <a:pt x="2040" y="183"/>
                      </a:lnTo>
                      <a:lnTo>
                        <a:pt x="2041" y="186"/>
                      </a:lnTo>
                      <a:lnTo>
                        <a:pt x="2043" y="189"/>
                      </a:lnTo>
                      <a:lnTo>
                        <a:pt x="2045" y="192"/>
                      </a:lnTo>
                      <a:lnTo>
                        <a:pt x="2046" y="192"/>
                      </a:lnTo>
                      <a:lnTo>
                        <a:pt x="2048" y="191"/>
                      </a:lnTo>
                      <a:lnTo>
                        <a:pt x="2050" y="187"/>
                      </a:lnTo>
                      <a:lnTo>
                        <a:pt x="2052" y="182"/>
                      </a:lnTo>
                      <a:lnTo>
                        <a:pt x="2053" y="175"/>
                      </a:lnTo>
                      <a:lnTo>
                        <a:pt x="2055" y="168"/>
                      </a:lnTo>
                      <a:lnTo>
                        <a:pt x="2057" y="162"/>
                      </a:lnTo>
                      <a:lnTo>
                        <a:pt x="2058" y="156"/>
                      </a:lnTo>
                      <a:lnTo>
                        <a:pt x="2060" y="151"/>
                      </a:lnTo>
                      <a:lnTo>
                        <a:pt x="2062" y="147"/>
                      </a:lnTo>
                      <a:lnTo>
                        <a:pt x="2064" y="143"/>
                      </a:lnTo>
                      <a:lnTo>
                        <a:pt x="2065" y="140"/>
                      </a:lnTo>
                      <a:lnTo>
                        <a:pt x="2067" y="137"/>
                      </a:lnTo>
                      <a:lnTo>
                        <a:pt x="2069" y="133"/>
                      </a:lnTo>
                      <a:lnTo>
                        <a:pt x="2070" y="129"/>
                      </a:lnTo>
                      <a:lnTo>
                        <a:pt x="2072" y="125"/>
                      </a:lnTo>
                      <a:lnTo>
                        <a:pt x="2074" y="121"/>
                      </a:lnTo>
                      <a:lnTo>
                        <a:pt x="2076" y="119"/>
                      </a:lnTo>
                      <a:lnTo>
                        <a:pt x="2077" y="118"/>
                      </a:lnTo>
                      <a:lnTo>
                        <a:pt x="2079" y="120"/>
                      </a:lnTo>
                      <a:lnTo>
                        <a:pt x="2081" y="123"/>
                      </a:lnTo>
                      <a:lnTo>
                        <a:pt x="2082" y="128"/>
                      </a:lnTo>
                      <a:lnTo>
                        <a:pt x="2084" y="133"/>
                      </a:lnTo>
                      <a:lnTo>
                        <a:pt x="2086" y="138"/>
                      </a:lnTo>
                      <a:lnTo>
                        <a:pt x="2088" y="142"/>
                      </a:lnTo>
                      <a:lnTo>
                        <a:pt x="2089" y="144"/>
                      </a:lnTo>
                      <a:lnTo>
                        <a:pt x="2091" y="145"/>
                      </a:lnTo>
                      <a:lnTo>
                        <a:pt x="2093" y="145"/>
                      </a:lnTo>
                      <a:lnTo>
                        <a:pt x="2094" y="144"/>
                      </a:lnTo>
                      <a:lnTo>
                        <a:pt x="2096" y="143"/>
                      </a:lnTo>
                      <a:lnTo>
                        <a:pt x="2098" y="143"/>
                      </a:lnTo>
                      <a:lnTo>
                        <a:pt x="2100" y="143"/>
                      </a:lnTo>
                      <a:lnTo>
                        <a:pt x="2101" y="144"/>
                      </a:lnTo>
                      <a:lnTo>
                        <a:pt x="2103" y="146"/>
                      </a:lnTo>
                      <a:lnTo>
                        <a:pt x="2105" y="148"/>
                      </a:lnTo>
                      <a:lnTo>
                        <a:pt x="2106" y="149"/>
                      </a:lnTo>
                      <a:lnTo>
                        <a:pt x="2108" y="150"/>
                      </a:lnTo>
                      <a:lnTo>
                        <a:pt x="2110" y="149"/>
                      </a:lnTo>
                      <a:lnTo>
                        <a:pt x="2112" y="148"/>
                      </a:lnTo>
                      <a:lnTo>
                        <a:pt x="2113" y="145"/>
                      </a:lnTo>
                      <a:lnTo>
                        <a:pt x="2115" y="142"/>
                      </a:lnTo>
                      <a:lnTo>
                        <a:pt x="2117" y="140"/>
                      </a:lnTo>
                      <a:lnTo>
                        <a:pt x="2118" y="138"/>
                      </a:lnTo>
                      <a:lnTo>
                        <a:pt x="2120" y="137"/>
                      </a:lnTo>
                      <a:lnTo>
                        <a:pt x="2122" y="138"/>
                      </a:lnTo>
                      <a:lnTo>
                        <a:pt x="2124" y="139"/>
                      </a:lnTo>
                      <a:lnTo>
                        <a:pt x="2125" y="141"/>
                      </a:lnTo>
                      <a:lnTo>
                        <a:pt x="2127" y="142"/>
                      </a:lnTo>
                      <a:lnTo>
                        <a:pt x="2129" y="144"/>
                      </a:lnTo>
                      <a:lnTo>
                        <a:pt x="2130" y="145"/>
                      </a:lnTo>
                      <a:lnTo>
                        <a:pt x="2132" y="147"/>
                      </a:lnTo>
                      <a:lnTo>
                        <a:pt x="2134" y="149"/>
                      </a:lnTo>
                      <a:lnTo>
                        <a:pt x="2136" y="151"/>
                      </a:lnTo>
                      <a:lnTo>
                        <a:pt x="2137" y="154"/>
                      </a:lnTo>
                      <a:lnTo>
                        <a:pt x="2139" y="158"/>
                      </a:lnTo>
                      <a:lnTo>
                        <a:pt x="2141" y="163"/>
                      </a:lnTo>
                      <a:lnTo>
                        <a:pt x="2142" y="167"/>
                      </a:lnTo>
                      <a:lnTo>
                        <a:pt x="2144" y="172"/>
                      </a:lnTo>
                      <a:lnTo>
                        <a:pt x="2146" y="175"/>
                      </a:lnTo>
                      <a:lnTo>
                        <a:pt x="2148" y="177"/>
                      </a:lnTo>
                      <a:lnTo>
                        <a:pt x="2149" y="177"/>
                      </a:lnTo>
                      <a:lnTo>
                        <a:pt x="2151" y="176"/>
                      </a:lnTo>
                      <a:lnTo>
                        <a:pt x="2153" y="175"/>
                      </a:lnTo>
                      <a:lnTo>
                        <a:pt x="2154" y="173"/>
                      </a:lnTo>
                      <a:lnTo>
                        <a:pt x="2156" y="172"/>
                      </a:lnTo>
                      <a:lnTo>
                        <a:pt x="2158" y="170"/>
                      </a:lnTo>
                      <a:lnTo>
                        <a:pt x="2160" y="170"/>
                      </a:lnTo>
                      <a:lnTo>
                        <a:pt x="2161" y="171"/>
                      </a:lnTo>
                      <a:lnTo>
                        <a:pt x="2163" y="172"/>
                      </a:lnTo>
                      <a:lnTo>
                        <a:pt x="2164" y="172"/>
                      </a:lnTo>
                      <a:lnTo>
                        <a:pt x="2166" y="172"/>
                      </a:lnTo>
                      <a:lnTo>
                        <a:pt x="2168" y="170"/>
                      </a:lnTo>
                      <a:lnTo>
                        <a:pt x="2170" y="168"/>
                      </a:lnTo>
                      <a:lnTo>
                        <a:pt x="2171" y="165"/>
                      </a:lnTo>
                      <a:lnTo>
                        <a:pt x="2173" y="162"/>
                      </a:lnTo>
                      <a:lnTo>
                        <a:pt x="2175" y="160"/>
                      </a:lnTo>
                      <a:lnTo>
                        <a:pt x="2176" y="157"/>
                      </a:lnTo>
                      <a:lnTo>
                        <a:pt x="2178" y="156"/>
                      </a:lnTo>
                      <a:lnTo>
                        <a:pt x="2180" y="156"/>
                      </a:lnTo>
                      <a:lnTo>
                        <a:pt x="2182" y="157"/>
                      </a:lnTo>
                      <a:lnTo>
                        <a:pt x="2183" y="158"/>
                      </a:lnTo>
                      <a:lnTo>
                        <a:pt x="2185" y="160"/>
                      </a:lnTo>
                      <a:lnTo>
                        <a:pt x="2187" y="161"/>
                      </a:lnTo>
                      <a:lnTo>
                        <a:pt x="2188" y="162"/>
                      </a:lnTo>
                      <a:lnTo>
                        <a:pt x="2190" y="162"/>
                      </a:lnTo>
                      <a:lnTo>
                        <a:pt x="2192" y="161"/>
                      </a:lnTo>
                      <a:lnTo>
                        <a:pt x="2194" y="160"/>
                      </a:lnTo>
                      <a:lnTo>
                        <a:pt x="2195" y="159"/>
                      </a:lnTo>
                      <a:lnTo>
                        <a:pt x="2197" y="158"/>
                      </a:lnTo>
                      <a:lnTo>
                        <a:pt x="2199" y="159"/>
                      </a:lnTo>
                      <a:lnTo>
                        <a:pt x="2200" y="160"/>
                      </a:lnTo>
                      <a:lnTo>
                        <a:pt x="2202" y="161"/>
                      </a:lnTo>
                      <a:lnTo>
                        <a:pt x="2204" y="163"/>
                      </a:lnTo>
                      <a:lnTo>
                        <a:pt x="2206" y="164"/>
                      </a:lnTo>
                      <a:lnTo>
                        <a:pt x="2207" y="165"/>
                      </a:lnTo>
                      <a:lnTo>
                        <a:pt x="2209" y="165"/>
                      </a:lnTo>
                      <a:lnTo>
                        <a:pt x="2211" y="164"/>
                      </a:lnTo>
                      <a:lnTo>
                        <a:pt x="2212" y="162"/>
                      </a:lnTo>
                      <a:lnTo>
                        <a:pt x="2214" y="159"/>
                      </a:lnTo>
                      <a:lnTo>
                        <a:pt x="2216" y="155"/>
                      </a:lnTo>
                      <a:lnTo>
                        <a:pt x="2217" y="151"/>
                      </a:lnTo>
                      <a:lnTo>
                        <a:pt x="2219" y="147"/>
                      </a:lnTo>
                      <a:lnTo>
                        <a:pt x="2221" y="143"/>
                      </a:lnTo>
                      <a:lnTo>
                        <a:pt x="2223" y="140"/>
                      </a:lnTo>
                      <a:lnTo>
                        <a:pt x="2224" y="138"/>
                      </a:lnTo>
                      <a:lnTo>
                        <a:pt x="2226" y="136"/>
                      </a:lnTo>
                      <a:lnTo>
                        <a:pt x="2228" y="136"/>
                      </a:lnTo>
                      <a:lnTo>
                        <a:pt x="2229" y="136"/>
                      </a:lnTo>
                      <a:lnTo>
                        <a:pt x="2231" y="137"/>
                      </a:lnTo>
                      <a:lnTo>
                        <a:pt x="2233" y="138"/>
                      </a:lnTo>
                      <a:lnTo>
                        <a:pt x="2235" y="139"/>
                      </a:lnTo>
                      <a:lnTo>
                        <a:pt x="2236" y="141"/>
                      </a:lnTo>
                      <a:lnTo>
                        <a:pt x="2238" y="143"/>
                      </a:lnTo>
                      <a:lnTo>
                        <a:pt x="2240" y="144"/>
                      </a:lnTo>
                      <a:lnTo>
                        <a:pt x="2241" y="144"/>
                      </a:lnTo>
                      <a:lnTo>
                        <a:pt x="2243" y="144"/>
                      </a:lnTo>
                      <a:lnTo>
                        <a:pt x="2245" y="144"/>
                      </a:lnTo>
                      <a:lnTo>
                        <a:pt x="2247" y="144"/>
                      </a:lnTo>
                      <a:lnTo>
                        <a:pt x="2248" y="143"/>
                      </a:lnTo>
                      <a:lnTo>
                        <a:pt x="2250" y="142"/>
                      </a:lnTo>
                      <a:lnTo>
                        <a:pt x="2252" y="141"/>
                      </a:lnTo>
                      <a:lnTo>
                        <a:pt x="2253" y="140"/>
                      </a:lnTo>
                      <a:lnTo>
                        <a:pt x="2255" y="139"/>
                      </a:lnTo>
                      <a:lnTo>
                        <a:pt x="2257" y="139"/>
                      </a:lnTo>
                      <a:lnTo>
                        <a:pt x="2259" y="140"/>
                      </a:lnTo>
                      <a:lnTo>
                        <a:pt x="2260" y="142"/>
                      </a:lnTo>
                      <a:lnTo>
                        <a:pt x="2262" y="144"/>
                      </a:lnTo>
                      <a:lnTo>
                        <a:pt x="2264" y="148"/>
                      </a:lnTo>
                      <a:lnTo>
                        <a:pt x="2265" y="152"/>
                      </a:lnTo>
                      <a:lnTo>
                        <a:pt x="2267" y="157"/>
                      </a:lnTo>
                      <a:lnTo>
                        <a:pt x="2269" y="162"/>
                      </a:lnTo>
                      <a:lnTo>
                        <a:pt x="2271" y="167"/>
                      </a:lnTo>
                      <a:lnTo>
                        <a:pt x="2272" y="170"/>
                      </a:lnTo>
                      <a:lnTo>
                        <a:pt x="2274" y="173"/>
                      </a:lnTo>
                      <a:lnTo>
                        <a:pt x="2276" y="174"/>
                      </a:lnTo>
                      <a:lnTo>
                        <a:pt x="2277" y="173"/>
                      </a:lnTo>
                      <a:lnTo>
                        <a:pt x="2279" y="172"/>
                      </a:lnTo>
                      <a:lnTo>
                        <a:pt x="2281" y="171"/>
                      </a:lnTo>
                      <a:lnTo>
                        <a:pt x="2283" y="170"/>
                      </a:lnTo>
                      <a:lnTo>
                        <a:pt x="2284" y="170"/>
                      </a:lnTo>
                      <a:lnTo>
                        <a:pt x="2286" y="171"/>
                      </a:lnTo>
                      <a:lnTo>
                        <a:pt x="2288" y="173"/>
                      </a:lnTo>
                      <a:lnTo>
                        <a:pt x="2289" y="175"/>
                      </a:lnTo>
                      <a:lnTo>
                        <a:pt x="2291" y="178"/>
                      </a:lnTo>
                      <a:lnTo>
                        <a:pt x="2293" y="179"/>
                      </a:lnTo>
                      <a:lnTo>
                        <a:pt x="2295" y="179"/>
                      </a:lnTo>
                      <a:lnTo>
                        <a:pt x="2296" y="178"/>
                      </a:lnTo>
                      <a:lnTo>
                        <a:pt x="2298" y="174"/>
                      </a:lnTo>
                      <a:lnTo>
                        <a:pt x="2299" y="168"/>
                      </a:lnTo>
                      <a:lnTo>
                        <a:pt x="2301" y="163"/>
                      </a:lnTo>
                      <a:lnTo>
                        <a:pt x="2303" y="157"/>
                      </a:lnTo>
                      <a:lnTo>
                        <a:pt x="2305" y="153"/>
                      </a:lnTo>
                      <a:lnTo>
                        <a:pt x="2307" y="151"/>
                      </a:lnTo>
                      <a:lnTo>
                        <a:pt x="2308" y="151"/>
                      </a:lnTo>
                      <a:lnTo>
                        <a:pt x="2310" y="154"/>
                      </a:lnTo>
                      <a:lnTo>
                        <a:pt x="2311" y="158"/>
                      </a:lnTo>
                      <a:lnTo>
                        <a:pt x="2313" y="163"/>
                      </a:lnTo>
                      <a:lnTo>
                        <a:pt x="2315" y="168"/>
                      </a:lnTo>
                      <a:lnTo>
                        <a:pt x="2317" y="172"/>
                      </a:lnTo>
                      <a:lnTo>
                        <a:pt x="2319" y="174"/>
                      </a:lnTo>
                      <a:lnTo>
                        <a:pt x="2320" y="175"/>
                      </a:lnTo>
                      <a:lnTo>
                        <a:pt x="2322" y="175"/>
                      </a:lnTo>
                      <a:lnTo>
                        <a:pt x="2323" y="174"/>
                      </a:lnTo>
                      <a:lnTo>
                        <a:pt x="2325" y="173"/>
                      </a:lnTo>
                      <a:lnTo>
                        <a:pt x="2327" y="172"/>
                      </a:lnTo>
                      <a:lnTo>
                        <a:pt x="2329" y="172"/>
                      </a:lnTo>
                      <a:lnTo>
                        <a:pt x="2331" y="173"/>
                      </a:lnTo>
                      <a:lnTo>
                        <a:pt x="2332" y="175"/>
                      </a:lnTo>
                      <a:lnTo>
                        <a:pt x="2334" y="176"/>
                      </a:lnTo>
                      <a:lnTo>
                        <a:pt x="2335" y="176"/>
                      </a:lnTo>
                      <a:lnTo>
                        <a:pt x="2337" y="176"/>
                      </a:lnTo>
                      <a:lnTo>
                        <a:pt x="2339" y="174"/>
                      </a:lnTo>
                      <a:lnTo>
                        <a:pt x="2341" y="170"/>
                      </a:lnTo>
                      <a:lnTo>
                        <a:pt x="2342" y="166"/>
                      </a:lnTo>
                      <a:lnTo>
                        <a:pt x="2344" y="161"/>
                      </a:lnTo>
                      <a:lnTo>
                        <a:pt x="2346" y="157"/>
                      </a:lnTo>
                      <a:lnTo>
                        <a:pt x="2347" y="154"/>
                      </a:lnTo>
                      <a:lnTo>
                        <a:pt x="2349" y="152"/>
                      </a:lnTo>
                      <a:lnTo>
                        <a:pt x="2351" y="152"/>
                      </a:lnTo>
                      <a:lnTo>
                        <a:pt x="2353" y="153"/>
                      </a:lnTo>
                      <a:lnTo>
                        <a:pt x="2354" y="154"/>
                      </a:lnTo>
                      <a:lnTo>
                        <a:pt x="2356" y="156"/>
                      </a:lnTo>
                      <a:lnTo>
                        <a:pt x="2358" y="157"/>
                      </a:lnTo>
                      <a:lnTo>
                        <a:pt x="2359" y="157"/>
                      </a:lnTo>
                      <a:lnTo>
                        <a:pt x="2361" y="157"/>
                      </a:lnTo>
                      <a:lnTo>
                        <a:pt x="2363" y="156"/>
                      </a:lnTo>
                      <a:lnTo>
                        <a:pt x="2365" y="155"/>
                      </a:lnTo>
                      <a:lnTo>
                        <a:pt x="2366" y="154"/>
                      </a:lnTo>
                      <a:lnTo>
                        <a:pt x="2368" y="154"/>
                      </a:lnTo>
                      <a:lnTo>
                        <a:pt x="2370" y="153"/>
                      </a:lnTo>
                      <a:lnTo>
                        <a:pt x="2371" y="153"/>
                      </a:lnTo>
                      <a:lnTo>
                        <a:pt x="2373" y="153"/>
                      </a:lnTo>
                      <a:lnTo>
                        <a:pt x="2375" y="153"/>
                      </a:lnTo>
                      <a:lnTo>
                        <a:pt x="2377" y="153"/>
                      </a:lnTo>
                      <a:lnTo>
                        <a:pt x="2378" y="152"/>
                      </a:lnTo>
                      <a:lnTo>
                        <a:pt x="2380" y="151"/>
                      </a:lnTo>
                      <a:lnTo>
                        <a:pt x="2382" y="150"/>
                      </a:lnTo>
                      <a:lnTo>
                        <a:pt x="2383" y="149"/>
                      </a:lnTo>
                      <a:lnTo>
                        <a:pt x="2385" y="148"/>
                      </a:lnTo>
                      <a:lnTo>
                        <a:pt x="2387" y="149"/>
                      </a:lnTo>
                      <a:lnTo>
                        <a:pt x="2389" y="150"/>
                      </a:lnTo>
                      <a:lnTo>
                        <a:pt x="2390" y="152"/>
                      </a:lnTo>
                      <a:lnTo>
                        <a:pt x="2392" y="155"/>
                      </a:lnTo>
                      <a:lnTo>
                        <a:pt x="2394" y="157"/>
                      </a:lnTo>
                      <a:lnTo>
                        <a:pt x="2395" y="160"/>
                      </a:lnTo>
                      <a:lnTo>
                        <a:pt x="2397" y="162"/>
                      </a:lnTo>
                      <a:lnTo>
                        <a:pt x="2399" y="163"/>
                      </a:lnTo>
                      <a:lnTo>
                        <a:pt x="2401" y="164"/>
                      </a:lnTo>
                      <a:lnTo>
                        <a:pt x="2402" y="164"/>
                      </a:lnTo>
                      <a:lnTo>
                        <a:pt x="2404" y="164"/>
                      </a:lnTo>
                      <a:lnTo>
                        <a:pt x="2406" y="164"/>
                      </a:lnTo>
                      <a:lnTo>
                        <a:pt x="2407" y="164"/>
                      </a:lnTo>
                      <a:lnTo>
                        <a:pt x="2409" y="164"/>
                      </a:lnTo>
                      <a:lnTo>
                        <a:pt x="2411" y="164"/>
                      </a:lnTo>
                      <a:lnTo>
                        <a:pt x="2413" y="164"/>
                      </a:lnTo>
                      <a:lnTo>
                        <a:pt x="2414" y="164"/>
                      </a:lnTo>
                      <a:lnTo>
                        <a:pt x="2416" y="163"/>
                      </a:lnTo>
                      <a:lnTo>
                        <a:pt x="2418" y="162"/>
                      </a:lnTo>
                      <a:lnTo>
                        <a:pt x="2419" y="162"/>
                      </a:lnTo>
                      <a:lnTo>
                        <a:pt x="2421" y="162"/>
                      </a:lnTo>
                      <a:lnTo>
                        <a:pt x="2423" y="162"/>
                      </a:lnTo>
                      <a:lnTo>
                        <a:pt x="2424" y="164"/>
                      </a:lnTo>
                      <a:lnTo>
                        <a:pt x="2426" y="168"/>
                      </a:lnTo>
                      <a:lnTo>
                        <a:pt x="2428" y="172"/>
                      </a:lnTo>
                      <a:lnTo>
                        <a:pt x="2430" y="176"/>
                      </a:lnTo>
                      <a:lnTo>
                        <a:pt x="2431" y="180"/>
                      </a:lnTo>
                      <a:lnTo>
                        <a:pt x="2433" y="182"/>
                      </a:lnTo>
                      <a:lnTo>
                        <a:pt x="2435" y="182"/>
                      </a:lnTo>
                      <a:lnTo>
                        <a:pt x="2436" y="180"/>
                      </a:lnTo>
                      <a:lnTo>
                        <a:pt x="2438" y="176"/>
                      </a:lnTo>
                      <a:lnTo>
                        <a:pt x="2440" y="171"/>
                      </a:lnTo>
                      <a:lnTo>
                        <a:pt x="2442" y="166"/>
                      </a:lnTo>
                      <a:lnTo>
                        <a:pt x="2443" y="161"/>
                      </a:lnTo>
                      <a:lnTo>
                        <a:pt x="2445" y="157"/>
                      </a:lnTo>
                      <a:lnTo>
                        <a:pt x="2447" y="156"/>
                      </a:lnTo>
                      <a:lnTo>
                        <a:pt x="2448" y="157"/>
                      </a:lnTo>
                      <a:lnTo>
                        <a:pt x="2450" y="160"/>
                      </a:lnTo>
                      <a:lnTo>
                        <a:pt x="2452" y="164"/>
                      </a:lnTo>
                      <a:lnTo>
                        <a:pt x="2454" y="169"/>
                      </a:lnTo>
                      <a:lnTo>
                        <a:pt x="2455" y="173"/>
                      </a:lnTo>
                      <a:lnTo>
                        <a:pt x="2457" y="176"/>
                      </a:lnTo>
                      <a:lnTo>
                        <a:pt x="2458" y="178"/>
                      </a:lnTo>
                      <a:lnTo>
                        <a:pt x="2460" y="179"/>
                      </a:lnTo>
                      <a:lnTo>
                        <a:pt x="2462" y="178"/>
                      </a:lnTo>
                      <a:lnTo>
                        <a:pt x="2464" y="176"/>
                      </a:lnTo>
                      <a:lnTo>
                        <a:pt x="2465" y="175"/>
                      </a:lnTo>
                      <a:lnTo>
                        <a:pt x="2467" y="174"/>
                      </a:lnTo>
                      <a:lnTo>
                        <a:pt x="2469" y="174"/>
                      </a:lnTo>
                      <a:lnTo>
                        <a:pt x="2470" y="173"/>
                      </a:lnTo>
                      <a:lnTo>
                        <a:pt x="2472" y="172"/>
                      </a:lnTo>
                      <a:lnTo>
                        <a:pt x="2474" y="170"/>
                      </a:lnTo>
                      <a:lnTo>
                        <a:pt x="2476" y="167"/>
                      </a:lnTo>
                      <a:lnTo>
                        <a:pt x="2477" y="163"/>
                      </a:lnTo>
                      <a:lnTo>
                        <a:pt x="2479" y="158"/>
                      </a:lnTo>
                      <a:lnTo>
                        <a:pt x="2481" y="154"/>
                      </a:lnTo>
                      <a:lnTo>
                        <a:pt x="2482" y="152"/>
                      </a:lnTo>
                      <a:lnTo>
                        <a:pt x="2484" y="152"/>
                      </a:lnTo>
                      <a:lnTo>
                        <a:pt x="2486" y="155"/>
                      </a:lnTo>
                      <a:lnTo>
                        <a:pt x="2488" y="161"/>
                      </a:lnTo>
                      <a:lnTo>
                        <a:pt x="2489" y="170"/>
                      </a:lnTo>
                      <a:lnTo>
                        <a:pt x="2491" y="181"/>
                      </a:lnTo>
                      <a:lnTo>
                        <a:pt x="2493" y="192"/>
                      </a:lnTo>
                      <a:lnTo>
                        <a:pt x="2494" y="201"/>
                      </a:lnTo>
                      <a:lnTo>
                        <a:pt x="2496" y="207"/>
                      </a:lnTo>
                      <a:lnTo>
                        <a:pt x="2498" y="209"/>
                      </a:lnTo>
                      <a:lnTo>
                        <a:pt x="2500" y="207"/>
                      </a:lnTo>
                      <a:lnTo>
                        <a:pt x="2501" y="203"/>
                      </a:lnTo>
                      <a:lnTo>
                        <a:pt x="2503" y="197"/>
                      </a:lnTo>
                      <a:lnTo>
                        <a:pt x="2505" y="190"/>
                      </a:lnTo>
                      <a:lnTo>
                        <a:pt x="2506" y="185"/>
                      </a:lnTo>
                      <a:lnTo>
                        <a:pt x="2508" y="181"/>
                      </a:lnTo>
                      <a:lnTo>
                        <a:pt x="2510" y="180"/>
                      </a:lnTo>
                      <a:lnTo>
                        <a:pt x="2512" y="180"/>
                      </a:lnTo>
                      <a:lnTo>
                        <a:pt x="2513" y="182"/>
                      </a:lnTo>
                      <a:lnTo>
                        <a:pt x="2515" y="183"/>
                      </a:lnTo>
                      <a:lnTo>
                        <a:pt x="2517" y="183"/>
                      </a:lnTo>
                      <a:lnTo>
                        <a:pt x="2518" y="182"/>
                      </a:lnTo>
                      <a:lnTo>
                        <a:pt x="2520" y="179"/>
                      </a:lnTo>
                      <a:lnTo>
                        <a:pt x="2522" y="175"/>
                      </a:lnTo>
                      <a:lnTo>
                        <a:pt x="2524" y="170"/>
                      </a:lnTo>
                      <a:lnTo>
                        <a:pt x="2525" y="166"/>
                      </a:lnTo>
                      <a:lnTo>
                        <a:pt x="2527" y="164"/>
                      </a:lnTo>
                      <a:lnTo>
                        <a:pt x="2529" y="163"/>
                      </a:lnTo>
                      <a:lnTo>
                        <a:pt x="2530" y="165"/>
                      </a:lnTo>
                      <a:lnTo>
                        <a:pt x="2532" y="168"/>
                      </a:lnTo>
                      <a:lnTo>
                        <a:pt x="2534" y="172"/>
                      </a:lnTo>
                      <a:lnTo>
                        <a:pt x="2536" y="176"/>
                      </a:lnTo>
                      <a:lnTo>
                        <a:pt x="2537" y="179"/>
                      </a:lnTo>
                      <a:lnTo>
                        <a:pt x="2539" y="179"/>
                      </a:lnTo>
                      <a:lnTo>
                        <a:pt x="2541" y="179"/>
                      </a:lnTo>
                      <a:lnTo>
                        <a:pt x="2542" y="176"/>
                      </a:lnTo>
                      <a:lnTo>
                        <a:pt x="2544" y="174"/>
                      </a:lnTo>
                      <a:lnTo>
                        <a:pt x="2546" y="172"/>
                      </a:lnTo>
                      <a:lnTo>
                        <a:pt x="2548" y="170"/>
                      </a:lnTo>
                      <a:lnTo>
                        <a:pt x="2549" y="170"/>
                      </a:lnTo>
                      <a:lnTo>
                        <a:pt x="2551" y="171"/>
                      </a:lnTo>
                      <a:lnTo>
                        <a:pt x="2553" y="172"/>
                      </a:lnTo>
                      <a:lnTo>
                        <a:pt x="2554" y="174"/>
                      </a:lnTo>
                      <a:lnTo>
                        <a:pt x="2556" y="175"/>
                      </a:lnTo>
                      <a:lnTo>
                        <a:pt x="2558" y="174"/>
                      </a:lnTo>
                      <a:lnTo>
                        <a:pt x="2560" y="173"/>
                      </a:lnTo>
                      <a:lnTo>
                        <a:pt x="2561" y="170"/>
                      </a:lnTo>
                      <a:lnTo>
                        <a:pt x="2563" y="167"/>
                      </a:lnTo>
                      <a:lnTo>
                        <a:pt x="2565" y="164"/>
                      </a:lnTo>
                      <a:lnTo>
                        <a:pt x="2566" y="162"/>
                      </a:lnTo>
                      <a:lnTo>
                        <a:pt x="2568" y="161"/>
                      </a:lnTo>
                      <a:lnTo>
                        <a:pt x="2570" y="161"/>
                      </a:lnTo>
                      <a:lnTo>
                        <a:pt x="2572" y="161"/>
                      </a:lnTo>
                      <a:lnTo>
                        <a:pt x="2573" y="161"/>
                      </a:lnTo>
                      <a:lnTo>
                        <a:pt x="2575" y="161"/>
                      </a:lnTo>
                      <a:lnTo>
                        <a:pt x="2577" y="160"/>
                      </a:lnTo>
                      <a:lnTo>
                        <a:pt x="2578" y="159"/>
                      </a:lnTo>
                      <a:lnTo>
                        <a:pt x="2580" y="157"/>
                      </a:lnTo>
                      <a:lnTo>
                        <a:pt x="2582" y="155"/>
                      </a:lnTo>
                      <a:lnTo>
                        <a:pt x="2584" y="153"/>
                      </a:lnTo>
                      <a:lnTo>
                        <a:pt x="2585" y="152"/>
                      </a:lnTo>
                      <a:lnTo>
                        <a:pt x="2587" y="152"/>
                      </a:lnTo>
                      <a:lnTo>
                        <a:pt x="2589" y="154"/>
                      </a:lnTo>
                      <a:lnTo>
                        <a:pt x="2590" y="156"/>
                      </a:lnTo>
                      <a:lnTo>
                        <a:pt x="2592" y="158"/>
                      </a:lnTo>
                      <a:lnTo>
                        <a:pt x="2594" y="159"/>
                      </a:lnTo>
                      <a:lnTo>
                        <a:pt x="2596" y="160"/>
                      </a:lnTo>
                      <a:lnTo>
                        <a:pt x="2597" y="160"/>
                      </a:lnTo>
                      <a:lnTo>
                        <a:pt x="2599" y="158"/>
                      </a:lnTo>
                      <a:lnTo>
                        <a:pt x="2600" y="156"/>
                      </a:lnTo>
                      <a:lnTo>
                        <a:pt x="2602" y="154"/>
                      </a:lnTo>
                      <a:lnTo>
                        <a:pt x="2604" y="153"/>
                      </a:lnTo>
                      <a:lnTo>
                        <a:pt x="2606" y="152"/>
                      </a:lnTo>
                      <a:lnTo>
                        <a:pt x="2608" y="152"/>
                      </a:lnTo>
                      <a:lnTo>
                        <a:pt x="2609" y="154"/>
                      </a:lnTo>
                      <a:lnTo>
                        <a:pt x="2611" y="155"/>
                      </a:lnTo>
                      <a:lnTo>
                        <a:pt x="2612" y="157"/>
                      </a:lnTo>
                      <a:lnTo>
                        <a:pt x="2614" y="158"/>
                      </a:lnTo>
                      <a:lnTo>
                        <a:pt x="2616" y="159"/>
                      </a:lnTo>
                      <a:lnTo>
                        <a:pt x="2618" y="160"/>
                      </a:lnTo>
                      <a:lnTo>
                        <a:pt x="2620" y="160"/>
                      </a:lnTo>
                      <a:lnTo>
                        <a:pt x="2621" y="160"/>
                      </a:lnTo>
                      <a:lnTo>
                        <a:pt x="2623" y="160"/>
                      </a:lnTo>
                      <a:lnTo>
                        <a:pt x="2624" y="161"/>
                      </a:lnTo>
                      <a:lnTo>
                        <a:pt x="2626" y="163"/>
                      </a:lnTo>
                      <a:lnTo>
                        <a:pt x="2628" y="165"/>
                      </a:lnTo>
                      <a:lnTo>
                        <a:pt x="2630" y="167"/>
                      </a:lnTo>
                      <a:lnTo>
                        <a:pt x="2631" y="169"/>
                      </a:lnTo>
                      <a:lnTo>
                        <a:pt x="2633" y="170"/>
                      </a:lnTo>
                      <a:lnTo>
                        <a:pt x="2635" y="170"/>
                      </a:lnTo>
                      <a:lnTo>
                        <a:pt x="2636" y="169"/>
                      </a:lnTo>
                      <a:lnTo>
                        <a:pt x="2638" y="167"/>
                      </a:lnTo>
                      <a:lnTo>
                        <a:pt x="2640" y="166"/>
                      </a:lnTo>
                      <a:lnTo>
                        <a:pt x="2642" y="164"/>
                      </a:lnTo>
                      <a:lnTo>
                        <a:pt x="2643" y="164"/>
                      </a:lnTo>
                      <a:lnTo>
                        <a:pt x="2645" y="164"/>
                      </a:lnTo>
                      <a:lnTo>
                        <a:pt x="2647" y="167"/>
                      </a:lnTo>
                      <a:lnTo>
                        <a:pt x="2648" y="170"/>
                      </a:lnTo>
                      <a:lnTo>
                        <a:pt x="2650" y="175"/>
                      </a:lnTo>
                      <a:lnTo>
                        <a:pt x="2652" y="180"/>
                      </a:lnTo>
                      <a:lnTo>
                        <a:pt x="2654" y="185"/>
                      </a:lnTo>
                      <a:lnTo>
                        <a:pt x="2655" y="189"/>
                      </a:lnTo>
                      <a:lnTo>
                        <a:pt x="2657" y="191"/>
                      </a:lnTo>
                      <a:lnTo>
                        <a:pt x="2659" y="192"/>
                      </a:lnTo>
                      <a:lnTo>
                        <a:pt x="2660" y="192"/>
                      </a:lnTo>
                      <a:lnTo>
                        <a:pt x="2662" y="190"/>
                      </a:lnTo>
                      <a:lnTo>
                        <a:pt x="2664" y="187"/>
                      </a:lnTo>
                      <a:lnTo>
                        <a:pt x="2665" y="183"/>
                      </a:lnTo>
                      <a:lnTo>
                        <a:pt x="2667" y="179"/>
                      </a:lnTo>
                      <a:lnTo>
                        <a:pt x="2669" y="175"/>
                      </a:lnTo>
                      <a:lnTo>
                        <a:pt x="2671" y="172"/>
                      </a:lnTo>
                      <a:lnTo>
                        <a:pt x="2672" y="170"/>
                      </a:lnTo>
                      <a:lnTo>
                        <a:pt x="2674" y="170"/>
                      </a:lnTo>
                      <a:lnTo>
                        <a:pt x="2676" y="171"/>
                      </a:lnTo>
                      <a:lnTo>
                        <a:pt x="2677" y="173"/>
                      </a:lnTo>
                      <a:lnTo>
                        <a:pt x="2679" y="176"/>
                      </a:lnTo>
                      <a:lnTo>
                        <a:pt x="2681" y="180"/>
                      </a:lnTo>
                      <a:lnTo>
                        <a:pt x="2683" y="185"/>
                      </a:lnTo>
                      <a:lnTo>
                        <a:pt x="2684" y="188"/>
                      </a:lnTo>
                      <a:lnTo>
                        <a:pt x="2686" y="192"/>
                      </a:lnTo>
                      <a:lnTo>
                        <a:pt x="2688" y="194"/>
                      </a:lnTo>
                      <a:lnTo>
                        <a:pt x="2689" y="195"/>
                      </a:lnTo>
                      <a:lnTo>
                        <a:pt x="2691" y="195"/>
                      </a:lnTo>
                      <a:lnTo>
                        <a:pt x="2693" y="195"/>
                      </a:lnTo>
                      <a:lnTo>
                        <a:pt x="2695" y="194"/>
                      </a:lnTo>
                      <a:lnTo>
                        <a:pt x="2696" y="192"/>
                      </a:lnTo>
                      <a:lnTo>
                        <a:pt x="2698" y="191"/>
                      </a:lnTo>
                      <a:lnTo>
                        <a:pt x="2700" y="189"/>
                      </a:lnTo>
                      <a:lnTo>
                        <a:pt x="2701" y="188"/>
                      </a:lnTo>
                      <a:lnTo>
                        <a:pt x="2703" y="187"/>
                      </a:lnTo>
                      <a:lnTo>
                        <a:pt x="2705" y="186"/>
                      </a:lnTo>
                      <a:lnTo>
                        <a:pt x="2707" y="185"/>
                      </a:lnTo>
                      <a:lnTo>
                        <a:pt x="2708" y="184"/>
                      </a:lnTo>
                      <a:lnTo>
                        <a:pt x="2710" y="183"/>
                      </a:lnTo>
                      <a:lnTo>
                        <a:pt x="2712" y="183"/>
                      </a:lnTo>
                      <a:lnTo>
                        <a:pt x="2713" y="184"/>
                      </a:lnTo>
                      <a:lnTo>
                        <a:pt x="2715" y="185"/>
                      </a:lnTo>
                      <a:lnTo>
                        <a:pt x="2717" y="188"/>
                      </a:lnTo>
                      <a:lnTo>
                        <a:pt x="2719" y="191"/>
                      </a:lnTo>
                      <a:lnTo>
                        <a:pt x="2720" y="194"/>
                      </a:lnTo>
                      <a:lnTo>
                        <a:pt x="2722" y="198"/>
                      </a:lnTo>
                      <a:lnTo>
                        <a:pt x="2724" y="200"/>
                      </a:lnTo>
                      <a:lnTo>
                        <a:pt x="2725" y="202"/>
                      </a:lnTo>
                      <a:lnTo>
                        <a:pt x="2727" y="202"/>
                      </a:lnTo>
                      <a:lnTo>
                        <a:pt x="2729" y="201"/>
                      </a:lnTo>
                      <a:lnTo>
                        <a:pt x="2731" y="200"/>
                      </a:lnTo>
                      <a:lnTo>
                        <a:pt x="2732" y="199"/>
                      </a:lnTo>
                      <a:lnTo>
                        <a:pt x="2734" y="197"/>
                      </a:lnTo>
                      <a:lnTo>
                        <a:pt x="2735" y="197"/>
                      </a:lnTo>
                      <a:lnTo>
                        <a:pt x="2737" y="198"/>
                      </a:lnTo>
                      <a:lnTo>
                        <a:pt x="2739" y="201"/>
                      </a:lnTo>
                      <a:lnTo>
                        <a:pt x="2741" y="205"/>
                      </a:lnTo>
                      <a:lnTo>
                        <a:pt x="2743" y="209"/>
                      </a:lnTo>
                      <a:lnTo>
                        <a:pt x="2744" y="213"/>
                      </a:lnTo>
                      <a:lnTo>
                        <a:pt x="2746" y="216"/>
                      </a:lnTo>
                      <a:lnTo>
                        <a:pt x="2747" y="218"/>
                      </a:lnTo>
                      <a:lnTo>
                        <a:pt x="2749" y="219"/>
                      </a:lnTo>
                      <a:lnTo>
                        <a:pt x="2751" y="219"/>
                      </a:lnTo>
                      <a:lnTo>
                        <a:pt x="2753" y="218"/>
                      </a:lnTo>
                      <a:lnTo>
                        <a:pt x="2755" y="218"/>
                      </a:lnTo>
                      <a:lnTo>
                        <a:pt x="2756" y="217"/>
                      </a:lnTo>
                      <a:lnTo>
                        <a:pt x="2758" y="218"/>
                      </a:lnTo>
                      <a:lnTo>
                        <a:pt x="2759" y="220"/>
                      </a:lnTo>
                      <a:lnTo>
                        <a:pt x="2761" y="223"/>
                      </a:lnTo>
                      <a:lnTo>
                        <a:pt x="2763" y="227"/>
                      </a:lnTo>
                      <a:lnTo>
                        <a:pt x="2765" y="231"/>
                      </a:lnTo>
                      <a:lnTo>
                        <a:pt x="2767" y="235"/>
                      </a:lnTo>
                      <a:lnTo>
                        <a:pt x="2768" y="237"/>
                      </a:lnTo>
                      <a:lnTo>
                        <a:pt x="2770" y="237"/>
                      </a:lnTo>
                      <a:lnTo>
                        <a:pt x="2771" y="237"/>
                      </a:lnTo>
                      <a:lnTo>
                        <a:pt x="2773" y="235"/>
                      </a:lnTo>
                      <a:lnTo>
                        <a:pt x="2775" y="232"/>
                      </a:lnTo>
                      <a:lnTo>
                        <a:pt x="2777" y="230"/>
                      </a:lnTo>
                      <a:lnTo>
                        <a:pt x="2778" y="228"/>
                      </a:lnTo>
                      <a:lnTo>
                        <a:pt x="2780" y="227"/>
                      </a:lnTo>
                      <a:lnTo>
                        <a:pt x="2782" y="228"/>
                      </a:lnTo>
                      <a:lnTo>
                        <a:pt x="2783" y="229"/>
                      </a:lnTo>
                      <a:lnTo>
                        <a:pt x="2785" y="231"/>
                      </a:lnTo>
                      <a:lnTo>
                        <a:pt x="2787" y="233"/>
                      </a:lnTo>
                      <a:lnTo>
                        <a:pt x="2789" y="236"/>
                      </a:lnTo>
                      <a:lnTo>
                        <a:pt x="2790" y="237"/>
                      </a:lnTo>
                      <a:lnTo>
                        <a:pt x="2792" y="239"/>
                      </a:lnTo>
                      <a:lnTo>
                        <a:pt x="2794" y="239"/>
                      </a:lnTo>
                      <a:lnTo>
                        <a:pt x="2795" y="240"/>
                      </a:lnTo>
                      <a:lnTo>
                        <a:pt x="2797" y="240"/>
                      </a:lnTo>
                      <a:lnTo>
                        <a:pt x="2799" y="240"/>
                      </a:lnTo>
                      <a:lnTo>
                        <a:pt x="2801" y="241"/>
                      </a:lnTo>
                      <a:lnTo>
                        <a:pt x="2802" y="243"/>
                      </a:lnTo>
                      <a:lnTo>
                        <a:pt x="2804" y="245"/>
                      </a:lnTo>
                      <a:lnTo>
                        <a:pt x="2806" y="250"/>
                      </a:lnTo>
                      <a:lnTo>
                        <a:pt x="2807" y="255"/>
                      </a:lnTo>
                      <a:lnTo>
                        <a:pt x="2809" y="261"/>
                      </a:lnTo>
                      <a:lnTo>
                        <a:pt x="2811" y="267"/>
                      </a:lnTo>
                      <a:lnTo>
                        <a:pt x="2813" y="273"/>
                      </a:lnTo>
                      <a:lnTo>
                        <a:pt x="2814" y="279"/>
                      </a:lnTo>
                      <a:lnTo>
                        <a:pt x="2816" y="283"/>
                      </a:lnTo>
                      <a:lnTo>
                        <a:pt x="2818" y="286"/>
                      </a:lnTo>
                      <a:lnTo>
                        <a:pt x="2819" y="288"/>
                      </a:lnTo>
                      <a:lnTo>
                        <a:pt x="2821" y="288"/>
                      </a:lnTo>
                      <a:lnTo>
                        <a:pt x="2823" y="287"/>
                      </a:lnTo>
                      <a:lnTo>
                        <a:pt x="2825" y="285"/>
                      </a:lnTo>
                      <a:lnTo>
                        <a:pt x="2826" y="281"/>
                      </a:lnTo>
                      <a:lnTo>
                        <a:pt x="2828" y="277"/>
                      </a:lnTo>
                      <a:lnTo>
                        <a:pt x="2830" y="273"/>
                      </a:lnTo>
                      <a:lnTo>
                        <a:pt x="2831" y="269"/>
                      </a:lnTo>
                      <a:lnTo>
                        <a:pt x="2833" y="265"/>
                      </a:lnTo>
                      <a:lnTo>
                        <a:pt x="2835" y="262"/>
                      </a:lnTo>
                      <a:lnTo>
                        <a:pt x="2837" y="261"/>
                      </a:lnTo>
                      <a:lnTo>
                        <a:pt x="2838" y="261"/>
                      </a:lnTo>
                      <a:lnTo>
                        <a:pt x="2840" y="262"/>
                      </a:lnTo>
                      <a:lnTo>
                        <a:pt x="2842" y="264"/>
                      </a:lnTo>
                      <a:lnTo>
                        <a:pt x="2843" y="267"/>
                      </a:lnTo>
                      <a:lnTo>
                        <a:pt x="2845" y="270"/>
                      </a:lnTo>
                      <a:lnTo>
                        <a:pt x="2847" y="272"/>
                      </a:lnTo>
                      <a:lnTo>
                        <a:pt x="2849" y="274"/>
                      </a:lnTo>
                      <a:lnTo>
                        <a:pt x="2850" y="276"/>
                      </a:lnTo>
                      <a:lnTo>
                        <a:pt x="2852" y="276"/>
                      </a:lnTo>
                      <a:lnTo>
                        <a:pt x="2854" y="276"/>
                      </a:lnTo>
                      <a:lnTo>
                        <a:pt x="2855" y="276"/>
                      </a:lnTo>
                      <a:lnTo>
                        <a:pt x="2857" y="275"/>
                      </a:lnTo>
                      <a:lnTo>
                        <a:pt x="2859" y="274"/>
                      </a:lnTo>
                      <a:lnTo>
                        <a:pt x="2861" y="274"/>
                      </a:lnTo>
                      <a:lnTo>
                        <a:pt x="2862" y="274"/>
                      </a:lnTo>
                      <a:lnTo>
                        <a:pt x="2864" y="275"/>
                      </a:lnTo>
                      <a:lnTo>
                        <a:pt x="2866" y="276"/>
                      </a:lnTo>
                      <a:lnTo>
                        <a:pt x="2867" y="276"/>
                      </a:lnTo>
                      <a:lnTo>
                        <a:pt x="2869" y="278"/>
                      </a:lnTo>
                      <a:lnTo>
                        <a:pt x="2871" y="279"/>
                      </a:lnTo>
                      <a:lnTo>
                        <a:pt x="2872" y="280"/>
                      </a:lnTo>
                      <a:lnTo>
                        <a:pt x="2874" y="281"/>
                      </a:lnTo>
                      <a:lnTo>
                        <a:pt x="2876" y="282"/>
                      </a:lnTo>
                      <a:lnTo>
                        <a:pt x="2878" y="283"/>
                      </a:lnTo>
                      <a:lnTo>
                        <a:pt x="2879" y="284"/>
                      </a:lnTo>
                      <a:lnTo>
                        <a:pt x="2881" y="285"/>
                      </a:lnTo>
                      <a:lnTo>
                        <a:pt x="2883" y="286"/>
                      </a:lnTo>
                      <a:lnTo>
                        <a:pt x="2884" y="287"/>
                      </a:lnTo>
                      <a:lnTo>
                        <a:pt x="2886" y="287"/>
                      </a:lnTo>
                      <a:lnTo>
                        <a:pt x="2888" y="287"/>
                      </a:lnTo>
                      <a:lnTo>
                        <a:pt x="2890" y="286"/>
                      </a:lnTo>
                      <a:lnTo>
                        <a:pt x="2891" y="285"/>
                      </a:lnTo>
                      <a:lnTo>
                        <a:pt x="2893" y="284"/>
                      </a:lnTo>
                      <a:lnTo>
                        <a:pt x="2895" y="284"/>
                      </a:lnTo>
                      <a:lnTo>
                        <a:pt x="2896" y="284"/>
                      </a:lnTo>
                      <a:lnTo>
                        <a:pt x="2898" y="285"/>
                      </a:lnTo>
                      <a:lnTo>
                        <a:pt x="2900" y="287"/>
                      </a:lnTo>
                      <a:lnTo>
                        <a:pt x="2902" y="290"/>
                      </a:lnTo>
                      <a:lnTo>
                        <a:pt x="2903" y="293"/>
                      </a:lnTo>
                      <a:lnTo>
                        <a:pt x="2905" y="297"/>
                      </a:lnTo>
                      <a:lnTo>
                        <a:pt x="2907" y="301"/>
                      </a:lnTo>
                      <a:lnTo>
                        <a:pt x="2908" y="304"/>
                      </a:lnTo>
                      <a:lnTo>
                        <a:pt x="2910" y="306"/>
                      </a:lnTo>
                      <a:lnTo>
                        <a:pt x="2912" y="307"/>
                      </a:lnTo>
                      <a:lnTo>
                        <a:pt x="2913" y="307"/>
                      </a:lnTo>
                      <a:lnTo>
                        <a:pt x="2915" y="307"/>
                      </a:lnTo>
                      <a:lnTo>
                        <a:pt x="2917" y="307"/>
                      </a:lnTo>
                      <a:lnTo>
                        <a:pt x="2918" y="307"/>
                      </a:lnTo>
                      <a:lnTo>
                        <a:pt x="2920" y="309"/>
                      </a:lnTo>
                      <a:lnTo>
                        <a:pt x="2922" y="311"/>
                      </a:lnTo>
                      <a:lnTo>
                        <a:pt x="2924" y="314"/>
                      </a:lnTo>
                      <a:lnTo>
                        <a:pt x="2925" y="318"/>
                      </a:lnTo>
                      <a:lnTo>
                        <a:pt x="2927" y="321"/>
                      </a:lnTo>
                      <a:lnTo>
                        <a:pt x="2929" y="322"/>
                      </a:lnTo>
                      <a:lnTo>
                        <a:pt x="2930" y="322"/>
                      </a:lnTo>
                      <a:lnTo>
                        <a:pt x="2932" y="321"/>
                      </a:lnTo>
                      <a:lnTo>
                        <a:pt x="2934" y="317"/>
                      </a:lnTo>
                      <a:lnTo>
                        <a:pt x="2936" y="313"/>
                      </a:lnTo>
                      <a:lnTo>
                        <a:pt x="2937" y="308"/>
                      </a:lnTo>
                      <a:lnTo>
                        <a:pt x="2939" y="304"/>
                      </a:lnTo>
                      <a:lnTo>
                        <a:pt x="2941" y="302"/>
                      </a:lnTo>
                      <a:lnTo>
                        <a:pt x="2942" y="302"/>
                      </a:lnTo>
                      <a:lnTo>
                        <a:pt x="2944" y="304"/>
                      </a:lnTo>
                      <a:lnTo>
                        <a:pt x="2946" y="307"/>
                      </a:lnTo>
                      <a:lnTo>
                        <a:pt x="2948" y="313"/>
                      </a:lnTo>
                      <a:lnTo>
                        <a:pt x="2949" y="318"/>
                      </a:lnTo>
                      <a:lnTo>
                        <a:pt x="2951" y="322"/>
                      </a:lnTo>
                      <a:lnTo>
                        <a:pt x="2953" y="325"/>
                      </a:lnTo>
                      <a:lnTo>
                        <a:pt x="2954" y="325"/>
                      </a:lnTo>
                      <a:lnTo>
                        <a:pt x="2956" y="324"/>
                      </a:lnTo>
                      <a:lnTo>
                        <a:pt x="2958" y="321"/>
                      </a:lnTo>
                      <a:lnTo>
                        <a:pt x="2960" y="318"/>
                      </a:lnTo>
                      <a:lnTo>
                        <a:pt x="2961" y="315"/>
                      </a:lnTo>
                      <a:lnTo>
                        <a:pt x="2963" y="313"/>
                      </a:lnTo>
                      <a:lnTo>
                        <a:pt x="2965" y="312"/>
                      </a:lnTo>
                      <a:lnTo>
                        <a:pt x="2966" y="313"/>
                      </a:lnTo>
                      <a:lnTo>
                        <a:pt x="2968" y="313"/>
                      </a:lnTo>
                      <a:lnTo>
                        <a:pt x="2970" y="313"/>
                      </a:lnTo>
                      <a:lnTo>
                        <a:pt x="2972" y="312"/>
                      </a:lnTo>
                      <a:lnTo>
                        <a:pt x="2973" y="308"/>
                      </a:lnTo>
                      <a:lnTo>
                        <a:pt x="2975" y="302"/>
                      </a:lnTo>
                      <a:lnTo>
                        <a:pt x="2977" y="295"/>
                      </a:lnTo>
                      <a:lnTo>
                        <a:pt x="2978" y="288"/>
                      </a:lnTo>
                      <a:lnTo>
                        <a:pt x="2980" y="282"/>
                      </a:lnTo>
                      <a:lnTo>
                        <a:pt x="2982" y="279"/>
                      </a:lnTo>
                      <a:lnTo>
                        <a:pt x="2984" y="280"/>
                      </a:lnTo>
                      <a:lnTo>
                        <a:pt x="2985" y="284"/>
                      </a:lnTo>
                      <a:lnTo>
                        <a:pt x="2987" y="291"/>
                      </a:lnTo>
                      <a:lnTo>
                        <a:pt x="2989" y="299"/>
                      </a:lnTo>
                      <a:lnTo>
                        <a:pt x="2990" y="307"/>
                      </a:lnTo>
                      <a:lnTo>
                        <a:pt x="2992" y="312"/>
                      </a:lnTo>
                      <a:lnTo>
                        <a:pt x="2994" y="314"/>
                      </a:lnTo>
                      <a:lnTo>
                        <a:pt x="2996" y="311"/>
                      </a:lnTo>
                      <a:lnTo>
                        <a:pt x="2997" y="303"/>
                      </a:lnTo>
                      <a:lnTo>
                        <a:pt x="2999" y="293"/>
                      </a:lnTo>
                      <a:lnTo>
                        <a:pt x="3001" y="282"/>
                      </a:lnTo>
                      <a:lnTo>
                        <a:pt x="3002" y="272"/>
                      </a:lnTo>
                      <a:lnTo>
                        <a:pt x="3004" y="264"/>
                      </a:lnTo>
                      <a:lnTo>
                        <a:pt x="3006" y="260"/>
                      </a:lnTo>
                      <a:lnTo>
                        <a:pt x="3008" y="260"/>
                      </a:lnTo>
                      <a:lnTo>
                        <a:pt x="3009" y="262"/>
                      </a:lnTo>
                      <a:lnTo>
                        <a:pt x="3011" y="267"/>
                      </a:lnTo>
                      <a:lnTo>
                        <a:pt x="3013" y="271"/>
                      </a:lnTo>
                      <a:lnTo>
                        <a:pt x="3014" y="274"/>
                      </a:lnTo>
                      <a:lnTo>
                        <a:pt x="3016" y="275"/>
                      </a:lnTo>
                      <a:lnTo>
                        <a:pt x="3018" y="273"/>
                      </a:lnTo>
                      <a:lnTo>
                        <a:pt x="3020" y="270"/>
                      </a:lnTo>
                      <a:lnTo>
                        <a:pt x="3021" y="265"/>
                      </a:lnTo>
                      <a:lnTo>
                        <a:pt x="3023" y="261"/>
                      </a:lnTo>
                      <a:lnTo>
                        <a:pt x="3025" y="257"/>
                      </a:lnTo>
                      <a:lnTo>
                        <a:pt x="3026" y="255"/>
                      </a:lnTo>
                      <a:lnTo>
                        <a:pt x="3028" y="255"/>
                      </a:lnTo>
                      <a:lnTo>
                        <a:pt x="3030" y="257"/>
                      </a:lnTo>
                      <a:lnTo>
                        <a:pt x="3032" y="259"/>
                      </a:lnTo>
                      <a:lnTo>
                        <a:pt x="3033" y="261"/>
                      </a:lnTo>
                      <a:lnTo>
                        <a:pt x="3035" y="261"/>
                      </a:lnTo>
                      <a:lnTo>
                        <a:pt x="3036" y="261"/>
                      </a:lnTo>
                      <a:lnTo>
                        <a:pt x="3038" y="259"/>
                      </a:lnTo>
                      <a:lnTo>
                        <a:pt x="3040" y="256"/>
                      </a:lnTo>
                      <a:lnTo>
                        <a:pt x="3042" y="254"/>
                      </a:lnTo>
                      <a:lnTo>
                        <a:pt x="3044" y="253"/>
                      </a:lnTo>
                      <a:lnTo>
                        <a:pt x="3045" y="253"/>
                      </a:lnTo>
                      <a:lnTo>
                        <a:pt x="3047" y="254"/>
                      </a:lnTo>
                      <a:lnTo>
                        <a:pt x="3048" y="256"/>
                      </a:lnTo>
                      <a:lnTo>
                        <a:pt x="3050" y="260"/>
                      </a:lnTo>
                      <a:lnTo>
                        <a:pt x="3052" y="263"/>
                      </a:lnTo>
                      <a:lnTo>
                        <a:pt x="3054" y="265"/>
                      </a:lnTo>
                      <a:lnTo>
                        <a:pt x="3056" y="266"/>
                      </a:lnTo>
                      <a:lnTo>
                        <a:pt x="3057" y="266"/>
                      </a:lnTo>
                      <a:lnTo>
                        <a:pt x="3059" y="264"/>
                      </a:lnTo>
                      <a:lnTo>
                        <a:pt x="3060" y="261"/>
                      </a:lnTo>
                      <a:lnTo>
                        <a:pt x="3062" y="257"/>
                      </a:lnTo>
                      <a:lnTo>
                        <a:pt x="3064" y="254"/>
                      </a:lnTo>
                      <a:lnTo>
                        <a:pt x="3066" y="250"/>
                      </a:lnTo>
                      <a:lnTo>
                        <a:pt x="3068" y="247"/>
                      </a:lnTo>
                      <a:lnTo>
                        <a:pt x="3069" y="245"/>
                      </a:lnTo>
                      <a:lnTo>
                        <a:pt x="3071" y="243"/>
                      </a:lnTo>
                      <a:lnTo>
                        <a:pt x="3072" y="242"/>
                      </a:lnTo>
                      <a:lnTo>
                        <a:pt x="3074" y="241"/>
                      </a:lnTo>
                      <a:lnTo>
                        <a:pt x="3076" y="241"/>
                      </a:lnTo>
                      <a:lnTo>
                        <a:pt x="3078" y="241"/>
                      </a:lnTo>
                      <a:lnTo>
                        <a:pt x="3079" y="241"/>
                      </a:lnTo>
                      <a:lnTo>
                        <a:pt x="3081" y="242"/>
                      </a:lnTo>
                      <a:lnTo>
                        <a:pt x="3083" y="244"/>
                      </a:lnTo>
                      <a:lnTo>
                        <a:pt x="3084" y="246"/>
                      </a:lnTo>
                      <a:lnTo>
                        <a:pt x="3086" y="248"/>
                      </a:lnTo>
                      <a:lnTo>
                        <a:pt x="3088" y="251"/>
                      </a:lnTo>
                      <a:lnTo>
                        <a:pt x="3090" y="254"/>
                      </a:lnTo>
                      <a:lnTo>
                        <a:pt x="3091" y="257"/>
                      </a:lnTo>
                      <a:lnTo>
                        <a:pt x="3093" y="259"/>
                      </a:lnTo>
                      <a:lnTo>
                        <a:pt x="3095" y="261"/>
                      </a:lnTo>
                      <a:lnTo>
                        <a:pt x="3096" y="262"/>
                      </a:lnTo>
                      <a:lnTo>
                        <a:pt x="3098" y="263"/>
                      </a:lnTo>
                      <a:lnTo>
                        <a:pt x="3100" y="263"/>
                      </a:lnTo>
                      <a:lnTo>
                        <a:pt x="3102" y="262"/>
                      </a:lnTo>
                      <a:lnTo>
                        <a:pt x="3103" y="261"/>
                      </a:lnTo>
                      <a:lnTo>
                        <a:pt x="3105" y="260"/>
                      </a:lnTo>
                      <a:lnTo>
                        <a:pt x="3107" y="258"/>
                      </a:lnTo>
                      <a:lnTo>
                        <a:pt x="3108" y="256"/>
                      </a:lnTo>
                      <a:lnTo>
                        <a:pt x="3110" y="255"/>
                      </a:lnTo>
                      <a:lnTo>
                        <a:pt x="3112" y="254"/>
                      </a:lnTo>
                      <a:lnTo>
                        <a:pt x="3114" y="253"/>
                      </a:lnTo>
                      <a:lnTo>
                        <a:pt x="3115" y="253"/>
                      </a:lnTo>
                      <a:lnTo>
                        <a:pt x="3117" y="253"/>
                      </a:lnTo>
                      <a:lnTo>
                        <a:pt x="3119" y="254"/>
                      </a:lnTo>
                      <a:lnTo>
                        <a:pt x="3120" y="254"/>
                      </a:lnTo>
                      <a:lnTo>
                        <a:pt x="3122" y="254"/>
                      </a:lnTo>
                      <a:lnTo>
                        <a:pt x="3124" y="254"/>
                      </a:lnTo>
                      <a:lnTo>
                        <a:pt x="3125" y="253"/>
                      </a:lnTo>
                      <a:lnTo>
                        <a:pt x="3127" y="253"/>
                      </a:lnTo>
                      <a:lnTo>
                        <a:pt x="3129" y="253"/>
                      </a:lnTo>
                      <a:lnTo>
                        <a:pt x="3131" y="254"/>
                      </a:lnTo>
                      <a:lnTo>
                        <a:pt x="3132" y="255"/>
                      </a:lnTo>
                      <a:lnTo>
                        <a:pt x="3134" y="257"/>
                      </a:lnTo>
                      <a:lnTo>
                        <a:pt x="3136" y="260"/>
                      </a:lnTo>
                      <a:lnTo>
                        <a:pt x="3137" y="262"/>
                      </a:lnTo>
                      <a:lnTo>
                        <a:pt x="3139" y="265"/>
                      </a:lnTo>
                      <a:lnTo>
                        <a:pt x="3141" y="266"/>
                      </a:lnTo>
                      <a:lnTo>
                        <a:pt x="3143" y="266"/>
                      </a:lnTo>
                      <a:lnTo>
                        <a:pt x="3144" y="265"/>
                      </a:lnTo>
                      <a:lnTo>
                        <a:pt x="3146" y="262"/>
                      </a:lnTo>
                      <a:lnTo>
                        <a:pt x="3148" y="259"/>
                      </a:lnTo>
                      <a:lnTo>
                        <a:pt x="3149" y="255"/>
                      </a:lnTo>
                      <a:lnTo>
                        <a:pt x="3151" y="253"/>
                      </a:lnTo>
                      <a:lnTo>
                        <a:pt x="3153" y="251"/>
                      </a:lnTo>
                      <a:lnTo>
                        <a:pt x="3155" y="250"/>
                      </a:lnTo>
                      <a:lnTo>
                        <a:pt x="3156" y="250"/>
                      </a:lnTo>
                      <a:lnTo>
                        <a:pt x="3158" y="251"/>
                      </a:lnTo>
                      <a:lnTo>
                        <a:pt x="3160" y="251"/>
                      </a:lnTo>
                      <a:lnTo>
                        <a:pt x="3161" y="252"/>
                      </a:lnTo>
                      <a:lnTo>
                        <a:pt x="3163" y="251"/>
                      </a:lnTo>
                      <a:lnTo>
                        <a:pt x="3165" y="249"/>
                      </a:lnTo>
                      <a:lnTo>
                        <a:pt x="3167" y="247"/>
                      </a:lnTo>
                      <a:lnTo>
                        <a:pt x="3168" y="244"/>
                      </a:lnTo>
                      <a:lnTo>
                        <a:pt x="3170" y="241"/>
                      </a:lnTo>
                      <a:lnTo>
                        <a:pt x="3171" y="239"/>
                      </a:lnTo>
                      <a:lnTo>
                        <a:pt x="3173" y="237"/>
                      </a:lnTo>
                      <a:lnTo>
                        <a:pt x="3175" y="237"/>
                      </a:lnTo>
                      <a:lnTo>
                        <a:pt x="3177" y="238"/>
                      </a:lnTo>
                      <a:lnTo>
                        <a:pt x="3179" y="239"/>
                      </a:lnTo>
                      <a:lnTo>
                        <a:pt x="3180" y="241"/>
                      </a:lnTo>
                      <a:lnTo>
                        <a:pt x="3182" y="243"/>
                      </a:lnTo>
                      <a:lnTo>
                        <a:pt x="3183" y="245"/>
                      </a:lnTo>
                      <a:lnTo>
                        <a:pt x="3185" y="246"/>
                      </a:lnTo>
                      <a:lnTo>
                        <a:pt x="3187" y="246"/>
                      </a:lnTo>
                      <a:lnTo>
                        <a:pt x="3189" y="246"/>
                      </a:lnTo>
                      <a:lnTo>
                        <a:pt x="3191" y="246"/>
                      </a:lnTo>
                      <a:lnTo>
                        <a:pt x="3192" y="245"/>
                      </a:lnTo>
                      <a:lnTo>
                        <a:pt x="3194" y="245"/>
                      </a:lnTo>
                      <a:lnTo>
                        <a:pt x="3195" y="245"/>
                      </a:lnTo>
                      <a:lnTo>
                        <a:pt x="3197" y="246"/>
                      </a:lnTo>
                      <a:lnTo>
                        <a:pt x="3199" y="247"/>
                      </a:lnTo>
                      <a:lnTo>
                        <a:pt x="3201" y="247"/>
                      </a:lnTo>
                      <a:lnTo>
                        <a:pt x="3203" y="247"/>
                      </a:lnTo>
                      <a:lnTo>
                        <a:pt x="3204" y="247"/>
                      </a:lnTo>
                      <a:lnTo>
                        <a:pt x="3206" y="247"/>
                      </a:lnTo>
                      <a:lnTo>
                        <a:pt x="3207" y="246"/>
                      </a:lnTo>
                      <a:lnTo>
                        <a:pt x="3209" y="245"/>
                      </a:lnTo>
                      <a:lnTo>
                        <a:pt x="3211" y="245"/>
                      </a:lnTo>
                      <a:lnTo>
                        <a:pt x="3213" y="245"/>
                      </a:lnTo>
                      <a:lnTo>
                        <a:pt x="3214" y="247"/>
                      </a:lnTo>
                      <a:lnTo>
                        <a:pt x="3216" y="250"/>
                      </a:lnTo>
                      <a:lnTo>
                        <a:pt x="3218" y="253"/>
                      </a:lnTo>
                      <a:lnTo>
                        <a:pt x="3219" y="258"/>
                      </a:lnTo>
                      <a:lnTo>
                        <a:pt x="3221" y="262"/>
                      </a:lnTo>
                      <a:lnTo>
                        <a:pt x="3223" y="266"/>
                      </a:lnTo>
                      <a:lnTo>
                        <a:pt x="3225" y="270"/>
                      </a:lnTo>
                      <a:lnTo>
                        <a:pt x="3226" y="272"/>
                      </a:lnTo>
                      <a:lnTo>
                        <a:pt x="3228" y="273"/>
                      </a:lnTo>
                      <a:lnTo>
                        <a:pt x="3230" y="272"/>
                      </a:lnTo>
                      <a:lnTo>
                        <a:pt x="3231" y="271"/>
                      </a:lnTo>
                      <a:lnTo>
                        <a:pt x="3233" y="269"/>
                      </a:lnTo>
                      <a:lnTo>
                        <a:pt x="3235" y="266"/>
                      </a:lnTo>
                      <a:lnTo>
                        <a:pt x="3237" y="264"/>
                      </a:lnTo>
                      <a:lnTo>
                        <a:pt x="3238" y="263"/>
                      </a:lnTo>
                      <a:lnTo>
                        <a:pt x="3240" y="262"/>
                      </a:lnTo>
                      <a:lnTo>
                        <a:pt x="3242" y="261"/>
                      </a:lnTo>
                      <a:lnTo>
                        <a:pt x="3243" y="262"/>
                      </a:lnTo>
                      <a:lnTo>
                        <a:pt x="3245" y="262"/>
                      </a:lnTo>
                      <a:lnTo>
                        <a:pt x="3247" y="263"/>
                      </a:lnTo>
                      <a:lnTo>
                        <a:pt x="3249" y="264"/>
                      </a:lnTo>
                      <a:lnTo>
                        <a:pt x="3250" y="265"/>
                      </a:lnTo>
                      <a:lnTo>
                        <a:pt x="3252" y="266"/>
                      </a:lnTo>
                      <a:lnTo>
                        <a:pt x="3254" y="267"/>
                      </a:lnTo>
                      <a:lnTo>
                        <a:pt x="3255" y="269"/>
                      </a:lnTo>
                      <a:lnTo>
                        <a:pt x="3257" y="272"/>
                      </a:lnTo>
                      <a:lnTo>
                        <a:pt x="3259" y="275"/>
                      </a:lnTo>
                      <a:lnTo>
                        <a:pt x="3261" y="280"/>
                      </a:lnTo>
                      <a:lnTo>
                        <a:pt x="3262" y="285"/>
                      </a:lnTo>
                      <a:lnTo>
                        <a:pt x="3264" y="291"/>
                      </a:lnTo>
                      <a:lnTo>
                        <a:pt x="3266" y="296"/>
                      </a:lnTo>
                      <a:lnTo>
                        <a:pt x="3267" y="301"/>
                      </a:lnTo>
                      <a:lnTo>
                        <a:pt x="3269" y="305"/>
                      </a:lnTo>
                      <a:lnTo>
                        <a:pt x="3271" y="306"/>
                      </a:lnTo>
                      <a:lnTo>
                        <a:pt x="3273" y="307"/>
                      </a:lnTo>
                      <a:lnTo>
                        <a:pt x="3274" y="306"/>
                      </a:lnTo>
                      <a:lnTo>
                        <a:pt x="3276" y="303"/>
                      </a:lnTo>
                      <a:lnTo>
                        <a:pt x="3278" y="300"/>
                      </a:lnTo>
                      <a:lnTo>
                        <a:pt x="3279" y="298"/>
                      </a:lnTo>
                      <a:lnTo>
                        <a:pt x="3281" y="295"/>
                      </a:lnTo>
                      <a:lnTo>
                        <a:pt x="3283" y="293"/>
                      </a:lnTo>
                      <a:lnTo>
                        <a:pt x="3285" y="293"/>
                      </a:lnTo>
                      <a:lnTo>
                        <a:pt x="3286" y="293"/>
                      </a:lnTo>
                      <a:lnTo>
                        <a:pt x="3288" y="293"/>
                      </a:lnTo>
                      <a:lnTo>
                        <a:pt x="3290" y="293"/>
                      </a:lnTo>
                      <a:lnTo>
                        <a:pt x="3291" y="293"/>
                      </a:lnTo>
                      <a:lnTo>
                        <a:pt x="3293" y="293"/>
                      </a:lnTo>
                      <a:lnTo>
                        <a:pt x="3295" y="291"/>
                      </a:lnTo>
                      <a:lnTo>
                        <a:pt x="3297" y="289"/>
                      </a:lnTo>
                      <a:lnTo>
                        <a:pt x="3298" y="287"/>
                      </a:lnTo>
                      <a:lnTo>
                        <a:pt x="3300" y="285"/>
                      </a:lnTo>
                      <a:lnTo>
                        <a:pt x="3302" y="284"/>
                      </a:lnTo>
                      <a:lnTo>
                        <a:pt x="3303" y="284"/>
                      </a:lnTo>
                      <a:lnTo>
                        <a:pt x="3305" y="285"/>
                      </a:lnTo>
                      <a:lnTo>
                        <a:pt x="3307" y="286"/>
                      </a:lnTo>
                      <a:lnTo>
                        <a:pt x="3309" y="287"/>
                      </a:lnTo>
                      <a:lnTo>
                        <a:pt x="3310" y="288"/>
                      </a:lnTo>
                      <a:lnTo>
                        <a:pt x="3312" y="289"/>
                      </a:lnTo>
                      <a:lnTo>
                        <a:pt x="3314" y="288"/>
                      </a:lnTo>
                      <a:lnTo>
                        <a:pt x="3315" y="287"/>
                      </a:lnTo>
                      <a:lnTo>
                        <a:pt x="3317" y="285"/>
                      </a:lnTo>
                      <a:lnTo>
                        <a:pt x="3319" y="283"/>
                      </a:lnTo>
                      <a:lnTo>
                        <a:pt x="3320" y="281"/>
                      </a:lnTo>
                      <a:lnTo>
                        <a:pt x="3322" y="280"/>
                      </a:lnTo>
                      <a:lnTo>
                        <a:pt x="3324" y="279"/>
                      </a:lnTo>
                      <a:lnTo>
                        <a:pt x="3326" y="279"/>
                      </a:lnTo>
                      <a:lnTo>
                        <a:pt x="3327" y="280"/>
                      </a:lnTo>
                      <a:lnTo>
                        <a:pt x="3329" y="281"/>
                      </a:lnTo>
                      <a:lnTo>
                        <a:pt x="3331" y="281"/>
                      </a:lnTo>
                      <a:lnTo>
                        <a:pt x="3332" y="280"/>
                      </a:lnTo>
                      <a:lnTo>
                        <a:pt x="3334" y="279"/>
                      </a:lnTo>
                      <a:lnTo>
                        <a:pt x="3336" y="276"/>
                      </a:lnTo>
                      <a:lnTo>
                        <a:pt x="3338" y="274"/>
                      </a:lnTo>
                      <a:lnTo>
                        <a:pt x="3339" y="271"/>
                      </a:lnTo>
                      <a:lnTo>
                        <a:pt x="3341" y="270"/>
                      </a:lnTo>
                      <a:lnTo>
                        <a:pt x="3343" y="269"/>
                      </a:lnTo>
                      <a:lnTo>
                        <a:pt x="3344" y="271"/>
                      </a:lnTo>
                      <a:lnTo>
                        <a:pt x="3346" y="273"/>
                      </a:lnTo>
                      <a:lnTo>
                        <a:pt x="3348" y="276"/>
                      </a:lnTo>
                      <a:lnTo>
                        <a:pt x="3349" y="279"/>
                      </a:lnTo>
                      <a:lnTo>
                        <a:pt x="3351" y="281"/>
                      </a:lnTo>
                      <a:lnTo>
                        <a:pt x="3353" y="282"/>
                      </a:lnTo>
                      <a:lnTo>
                        <a:pt x="3355" y="281"/>
                      </a:lnTo>
                      <a:lnTo>
                        <a:pt x="3356" y="280"/>
                      </a:lnTo>
                      <a:lnTo>
                        <a:pt x="3358" y="277"/>
                      </a:lnTo>
                      <a:lnTo>
                        <a:pt x="3360" y="274"/>
                      </a:lnTo>
                      <a:lnTo>
                        <a:pt x="3361" y="272"/>
                      </a:lnTo>
                      <a:lnTo>
                        <a:pt x="3363" y="271"/>
                      </a:lnTo>
                      <a:lnTo>
                        <a:pt x="3365" y="271"/>
                      </a:lnTo>
                      <a:lnTo>
                        <a:pt x="3366" y="273"/>
                      </a:lnTo>
                      <a:lnTo>
                        <a:pt x="3368" y="276"/>
                      </a:lnTo>
                      <a:lnTo>
                        <a:pt x="3370" y="280"/>
                      </a:lnTo>
                      <a:lnTo>
                        <a:pt x="3372" y="283"/>
                      </a:lnTo>
                      <a:lnTo>
                        <a:pt x="3373" y="285"/>
                      </a:lnTo>
                      <a:lnTo>
                        <a:pt x="3375" y="286"/>
                      </a:lnTo>
                      <a:lnTo>
                        <a:pt x="3377" y="285"/>
                      </a:lnTo>
                      <a:lnTo>
                        <a:pt x="3378" y="284"/>
                      </a:lnTo>
                      <a:lnTo>
                        <a:pt x="3380" y="281"/>
                      </a:lnTo>
                      <a:lnTo>
                        <a:pt x="3382" y="279"/>
                      </a:lnTo>
                      <a:lnTo>
                        <a:pt x="3384" y="278"/>
                      </a:lnTo>
                      <a:lnTo>
                        <a:pt x="3385" y="276"/>
                      </a:lnTo>
                      <a:lnTo>
                        <a:pt x="3387" y="276"/>
                      </a:lnTo>
                      <a:lnTo>
                        <a:pt x="3389" y="277"/>
                      </a:lnTo>
                      <a:lnTo>
                        <a:pt x="3390" y="278"/>
                      </a:lnTo>
                      <a:lnTo>
                        <a:pt x="3392" y="279"/>
                      </a:lnTo>
                      <a:lnTo>
                        <a:pt x="3394" y="280"/>
                      </a:lnTo>
                      <a:lnTo>
                        <a:pt x="3396" y="279"/>
                      </a:lnTo>
                      <a:lnTo>
                        <a:pt x="3397" y="278"/>
                      </a:lnTo>
                      <a:lnTo>
                        <a:pt x="3399" y="275"/>
                      </a:lnTo>
                      <a:lnTo>
                        <a:pt x="3401" y="273"/>
                      </a:lnTo>
                      <a:lnTo>
                        <a:pt x="3402" y="272"/>
                      </a:lnTo>
                      <a:lnTo>
                        <a:pt x="3404" y="271"/>
                      </a:lnTo>
                      <a:lnTo>
                        <a:pt x="3406" y="270"/>
                      </a:lnTo>
                      <a:lnTo>
                        <a:pt x="3408" y="271"/>
                      </a:lnTo>
                      <a:lnTo>
                        <a:pt x="3409" y="272"/>
                      </a:lnTo>
                      <a:lnTo>
                        <a:pt x="3411" y="274"/>
                      </a:lnTo>
                      <a:lnTo>
                        <a:pt x="3413" y="276"/>
                      </a:lnTo>
                      <a:lnTo>
                        <a:pt x="3414" y="279"/>
                      </a:lnTo>
                      <a:lnTo>
                        <a:pt x="3416" y="280"/>
                      </a:lnTo>
                      <a:lnTo>
                        <a:pt x="3418" y="281"/>
                      </a:lnTo>
                      <a:lnTo>
                        <a:pt x="3420" y="282"/>
                      </a:lnTo>
                      <a:lnTo>
                        <a:pt x="3421" y="282"/>
                      </a:lnTo>
                      <a:lnTo>
                        <a:pt x="3423" y="282"/>
                      </a:lnTo>
                      <a:lnTo>
                        <a:pt x="3425" y="282"/>
                      </a:lnTo>
                      <a:lnTo>
                        <a:pt x="3426" y="282"/>
                      </a:lnTo>
                      <a:lnTo>
                        <a:pt x="3428" y="281"/>
                      </a:lnTo>
                      <a:lnTo>
                        <a:pt x="3430" y="281"/>
                      </a:lnTo>
                      <a:lnTo>
                        <a:pt x="3432" y="280"/>
                      </a:lnTo>
                      <a:lnTo>
                        <a:pt x="3433" y="279"/>
                      </a:lnTo>
                      <a:lnTo>
                        <a:pt x="3435" y="278"/>
                      </a:lnTo>
                      <a:lnTo>
                        <a:pt x="3437" y="276"/>
                      </a:lnTo>
                      <a:lnTo>
                        <a:pt x="3438" y="275"/>
                      </a:lnTo>
                      <a:lnTo>
                        <a:pt x="3440" y="274"/>
                      </a:lnTo>
                      <a:lnTo>
                        <a:pt x="3442" y="273"/>
                      </a:lnTo>
                      <a:lnTo>
                        <a:pt x="3444" y="273"/>
                      </a:lnTo>
                      <a:lnTo>
                        <a:pt x="3445" y="273"/>
                      </a:lnTo>
                      <a:lnTo>
                        <a:pt x="3447" y="273"/>
                      </a:lnTo>
                      <a:lnTo>
                        <a:pt x="3449" y="273"/>
                      </a:lnTo>
                      <a:lnTo>
                        <a:pt x="3450" y="272"/>
                      </a:lnTo>
                      <a:lnTo>
                        <a:pt x="3452" y="271"/>
                      </a:lnTo>
                      <a:lnTo>
                        <a:pt x="3454" y="269"/>
                      </a:lnTo>
                      <a:lnTo>
                        <a:pt x="3456" y="267"/>
                      </a:lnTo>
                      <a:lnTo>
                        <a:pt x="3457" y="264"/>
                      </a:lnTo>
                      <a:lnTo>
                        <a:pt x="3459" y="262"/>
                      </a:lnTo>
                      <a:lnTo>
                        <a:pt x="3461" y="260"/>
                      </a:lnTo>
                      <a:lnTo>
                        <a:pt x="3462" y="259"/>
                      </a:lnTo>
                      <a:lnTo>
                        <a:pt x="3464" y="259"/>
                      </a:lnTo>
                      <a:lnTo>
                        <a:pt x="3466" y="261"/>
                      </a:lnTo>
                      <a:lnTo>
                        <a:pt x="3468" y="263"/>
                      </a:lnTo>
                      <a:lnTo>
                        <a:pt x="3469" y="266"/>
                      </a:lnTo>
                      <a:lnTo>
                        <a:pt x="3471" y="268"/>
                      </a:lnTo>
                      <a:lnTo>
                        <a:pt x="3472" y="271"/>
                      </a:lnTo>
                      <a:lnTo>
                        <a:pt x="3474" y="272"/>
                      </a:lnTo>
                      <a:lnTo>
                        <a:pt x="3476" y="273"/>
                      </a:lnTo>
                      <a:lnTo>
                        <a:pt x="3478" y="273"/>
                      </a:lnTo>
                      <a:lnTo>
                        <a:pt x="3480" y="272"/>
                      </a:lnTo>
                      <a:lnTo>
                        <a:pt x="3481" y="272"/>
                      </a:lnTo>
                      <a:lnTo>
                        <a:pt x="3483" y="272"/>
                      </a:lnTo>
                      <a:lnTo>
                        <a:pt x="3484" y="272"/>
                      </a:lnTo>
                      <a:lnTo>
                        <a:pt x="3486" y="272"/>
                      </a:lnTo>
                      <a:lnTo>
                        <a:pt x="3488" y="272"/>
                      </a:lnTo>
                      <a:lnTo>
                        <a:pt x="3490" y="272"/>
                      </a:lnTo>
                      <a:lnTo>
                        <a:pt x="3492" y="271"/>
                      </a:lnTo>
                      <a:lnTo>
                        <a:pt x="3493" y="269"/>
                      </a:lnTo>
                      <a:lnTo>
                        <a:pt x="3495" y="266"/>
                      </a:lnTo>
                      <a:lnTo>
                        <a:pt x="3496" y="262"/>
                      </a:lnTo>
                      <a:lnTo>
                        <a:pt x="3498" y="258"/>
                      </a:lnTo>
                      <a:lnTo>
                        <a:pt x="3500" y="253"/>
                      </a:lnTo>
                      <a:lnTo>
                        <a:pt x="3502" y="249"/>
                      </a:lnTo>
                      <a:lnTo>
                        <a:pt x="3504" y="246"/>
                      </a:lnTo>
                      <a:lnTo>
                        <a:pt x="3505" y="244"/>
                      </a:lnTo>
                      <a:lnTo>
                        <a:pt x="3507" y="243"/>
                      </a:lnTo>
                      <a:lnTo>
                        <a:pt x="3508" y="244"/>
                      </a:lnTo>
                      <a:lnTo>
                        <a:pt x="3510" y="245"/>
                      </a:lnTo>
                      <a:lnTo>
                        <a:pt x="3512" y="247"/>
                      </a:lnTo>
                      <a:lnTo>
                        <a:pt x="3514" y="248"/>
                      </a:lnTo>
                      <a:lnTo>
                        <a:pt x="3515" y="249"/>
                      </a:lnTo>
                      <a:lnTo>
                        <a:pt x="3517" y="249"/>
                      </a:lnTo>
                      <a:lnTo>
                        <a:pt x="3519" y="249"/>
                      </a:lnTo>
                      <a:lnTo>
                        <a:pt x="3520" y="248"/>
                      </a:lnTo>
                      <a:lnTo>
                        <a:pt x="3522" y="248"/>
                      </a:lnTo>
                      <a:lnTo>
                        <a:pt x="3524" y="247"/>
                      </a:lnTo>
                      <a:lnTo>
                        <a:pt x="3526" y="247"/>
                      </a:lnTo>
                      <a:lnTo>
                        <a:pt x="3527" y="248"/>
                      </a:lnTo>
                      <a:lnTo>
                        <a:pt x="3529" y="249"/>
                      </a:lnTo>
                      <a:lnTo>
                        <a:pt x="3531" y="250"/>
                      </a:lnTo>
                      <a:lnTo>
                        <a:pt x="3532" y="252"/>
                      </a:lnTo>
                      <a:lnTo>
                        <a:pt x="3534" y="254"/>
                      </a:lnTo>
                      <a:lnTo>
                        <a:pt x="3536" y="255"/>
                      </a:lnTo>
                      <a:lnTo>
                        <a:pt x="3538" y="255"/>
                      </a:lnTo>
                      <a:lnTo>
                        <a:pt x="3539" y="256"/>
                      </a:lnTo>
                      <a:lnTo>
                        <a:pt x="3541" y="255"/>
                      </a:lnTo>
                      <a:lnTo>
                        <a:pt x="3543" y="255"/>
                      </a:lnTo>
                      <a:lnTo>
                        <a:pt x="3544" y="254"/>
                      </a:lnTo>
                      <a:lnTo>
                        <a:pt x="3546" y="253"/>
                      </a:lnTo>
                      <a:lnTo>
                        <a:pt x="3548" y="252"/>
                      </a:lnTo>
                      <a:lnTo>
                        <a:pt x="3550" y="251"/>
                      </a:lnTo>
                      <a:lnTo>
                        <a:pt x="3551" y="250"/>
                      </a:lnTo>
                      <a:lnTo>
                        <a:pt x="3553" y="249"/>
                      </a:lnTo>
                      <a:lnTo>
                        <a:pt x="3555" y="248"/>
                      </a:lnTo>
                      <a:lnTo>
                        <a:pt x="3556" y="247"/>
                      </a:lnTo>
                      <a:lnTo>
                        <a:pt x="3558" y="247"/>
                      </a:lnTo>
                      <a:lnTo>
                        <a:pt x="3560" y="247"/>
                      </a:lnTo>
                      <a:lnTo>
                        <a:pt x="3562" y="248"/>
                      </a:lnTo>
                      <a:lnTo>
                        <a:pt x="3563" y="248"/>
                      </a:lnTo>
                      <a:lnTo>
                        <a:pt x="3565" y="248"/>
                      </a:lnTo>
                      <a:lnTo>
                        <a:pt x="3567" y="248"/>
                      </a:lnTo>
                      <a:lnTo>
                        <a:pt x="3568" y="247"/>
                      </a:lnTo>
                      <a:lnTo>
                        <a:pt x="3570" y="247"/>
                      </a:lnTo>
                      <a:lnTo>
                        <a:pt x="3572" y="246"/>
                      </a:lnTo>
                      <a:lnTo>
                        <a:pt x="3573" y="245"/>
                      </a:lnTo>
                      <a:lnTo>
                        <a:pt x="3575" y="245"/>
                      </a:lnTo>
                      <a:lnTo>
                        <a:pt x="3577" y="245"/>
                      </a:lnTo>
                      <a:lnTo>
                        <a:pt x="3579" y="246"/>
                      </a:lnTo>
                      <a:lnTo>
                        <a:pt x="3580" y="247"/>
                      </a:lnTo>
                      <a:lnTo>
                        <a:pt x="3582" y="248"/>
                      </a:lnTo>
                      <a:lnTo>
                        <a:pt x="3584" y="249"/>
                      </a:lnTo>
                      <a:lnTo>
                        <a:pt x="3585" y="250"/>
                      </a:lnTo>
                      <a:lnTo>
                        <a:pt x="3587" y="250"/>
                      </a:lnTo>
                      <a:lnTo>
                        <a:pt x="3589" y="249"/>
                      </a:lnTo>
                      <a:lnTo>
                        <a:pt x="3591" y="248"/>
                      </a:lnTo>
                      <a:lnTo>
                        <a:pt x="3592" y="246"/>
                      </a:lnTo>
                      <a:lnTo>
                        <a:pt x="3594" y="244"/>
                      </a:lnTo>
                      <a:lnTo>
                        <a:pt x="3596" y="243"/>
                      </a:lnTo>
                      <a:lnTo>
                        <a:pt x="3597" y="241"/>
                      </a:lnTo>
                      <a:lnTo>
                        <a:pt x="3599" y="240"/>
                      </a:lnTo>
                      <a:lnTo>
                        <a:pt x="3601" y="239"/>
                      </a:lnTo>
                      <a:lnTo>
                        <a:pt x="3603" y="237"/>
                      </a:lnTo>
                      <a:lnTo>
                        <a:pt x="3604" y="236"/>
                      </a:lnTo>
                      <a:lnTo>
                        <a:pt x="3606" y="234"/>
                      </a:lnTo>
                      <a:lnTo>
                        <a:pt x="3608" y="232"/>
                      </a:lnTo>
                      <a:lnTo>
                        <a:pt x="3609" y="230"/>
                      </a:lnTo>
                      <a:lnTo>
                        <a:pt x="3611" y="228"/>
                      </a:lnTo>
                      <a:lnTo>
                        <a:pt x="3613" y="227"/>
                      </a:lnTo>
                      <a:lnTo>
                        <a:pt x="3615" y="227"/>
                      </a:lnTo>
                      <a:lnTo>
                        <a:pt x="3616" y="229"/>
                      </a:lnTo>
                      <a:lnTo>
                        <a:pt x="3618" y="231"/>
                      </a:lnTo>
                      <a:lnTo>
                        <a:pt x="3619" y="236"/>
                      </a:lnTo>
                      <a:lnTo>
                        <a:pt x="3621" y="242"/>
                      </a:lnTo>
                      <a:lnTo>
                        <a:pt x="3623" y="248"/>
                      </a:lnTo>
                      <a:lnTo>
                        <a:pt x="3625" y="254"/>
                      </a:lnTo>
                      <a:lnTo>
                        <a:pt x="3627" y="259"/>
                      </a:lnTo>
                      <a:lnTo>
                        <a:pt x="3628" y="263"/>
                      </a:lnTo>
                      <a:lnTo>
                        <a:pt x="3630" y="266"/>
                      </a:lnTo>
                      <a:lnTo>
                        <a:pt x="3631" y="266"/>
                      </a:lnTo>
                      <a:lnTo>
                        <a:pt x="3633" y="266"/>
                      </a:lnTo>
                      <a:lnTo>
                        <a:pt x="3635" y="264"/>
                      </a:lnTo>
                      <a:lnTo>
                        <a:pt x="3637" y="261"/>
                      </a:lnTo>
                      <a:lnTo>
                        <a:pt x="3639" y="258"/>
                      </a:lnTo>
                      <a:lnTo>
                        <a:pt x="3640" y="256"/>
                      </a:lnTo>
                      <a:lnTo>
                        <a:pt x="3642" y="254"/>
                      </a:lnTo>
                      <a:lnTo>
                        <a:pt x="3643" y="254"/>
                      </a:lnTo>
                      <a:lnTo>
                        <a:pt x="3645" y="255"/>
                      </a:lnTo>
                      <a:lnTo>
                        <a:pt x="3647" y="258"/>
                      </a:lnTo>
                      <a:lnTo>
                        <a:pt x="3649" y="262"/>
                      </a:lnTo>
                      <a:lnTo>
                        <a:pt x="3650" y="267"/>
                      </a:lnTo>
                      <a:lnTo>
                        <a:pt x="3652" y="273"/>
                      </a:lnTo>
                      <a:lnTo>
                        <a:pt x="3654" y="278"/>
                      </a:lnTo>
                      <a:lnTo>
                        <a:pt x="3655" y="283"/>
                      </a:lnTo>
                      <a:lnTo>
                        <a:pt x="3657" y="287"/>
                      </a:lnTo>
                      <a:lnTo>
                        <a:pt x="3659" y="288"/>
                      </a:lnTo>
                      <a:lnTo>
                        <a:pt x="3661" y="289"/>
                      </a:lnTo>
                      <a:lnTo>
                        <a:pt x="3662" y="288"/>
                      </a:lnTo>
                      <a:lnTo>
                        <a:pt x="3664" y="286"/>
                      </a:lnTo>
                      <a:lnTo>
                        <a:pt x="3666" y="283"/>
                      </a:lnTo>
                      <a:lnTo>
                        <a:pt x="3667" y="280"/>
                      </a:lnTo>
                      <a:lnTo>
                        <a:pt x="3669" y="278"/>
                      </a:lnTo>
                      <a:lnTo>
                        <a:pt x="3671" y="277"/>
                      </a:lnTo>
                      <a:lnTo>
                        <a:pt x="3673" y="278"/>
                      </a:lnTo>
                      <a:lnTo>
                        <a:pt x="3674" y="279"/>
                      </a:lnTo>
                      <a:lnTo>
                        <a:pt x="3676" y="281"/>
                      </a:lnTo>
                      <a:lnTo>
                        <a:pt x="3678" y="284"/>
                      </a:lnTo>
                      <a:lnTo>
                        <a:pt x="3679" y="286"/>
                      </a:lnTo>
                      <a:lnTo>
                        <a:pt x="3681" y="289"/>
                      </a:lnTo>
                      <a:lnTo>
                        <a:pt x="3683" y="290"/>
                      </a:lnTo>
                      <a:lnTo>
                        <a:pt x="3685" y="291"/>
                      </a:lnTo>
                      <a:lnTo>
                        <a:pt x="3686" y="291"/>
                      </a:lnTo>
                      <a:lnTo>
                        <a:pt x="3688" y="290"/>
                      </a:lnTo>
                      <a:lnTo>
                        <a:pt x="3690" y="287"/>
                      </a:lnTo>
                      <a:lnTo>
                        <a:pt x="3691" y="285"/>
                      </a:lnTo>
                      <a:lnTo>
                        <a:pt x="3693" y="281"/>
                      </a:lnTo>
                      <a:lnTo>
                        <a:pt x="3695" y="278"/>
                      </a:lnTo>
                      <a:lnTo>
                        <a:pt x="3697" y="275"/>
                      </a:lnTo>
                      <a:lnTo>
                        <a:pt x="3698" y="271"/>
                      </a:lnTo>
                      <a:lnTo>
                        <a:pt x="3700" y="267"/>
                      </a:lnTo>
                      <a:lnTo>
                        <a:pt x="3702" y="264"/>
                      </a:lnTo>
                      <a:lnTo>
                        <a:pt x="3703" y="261"/>
                      </a:lnTo>
                      <a:lnTo>
                        <a:pt x="3705" y="259"/>
                      </a:lnTo>
                      <a:lnTo>
                        <a:pt x="3707" y="258"/>
                      </a:lnTo>
                      <a:lnTo>
                        <a:pt x="3709" y="257"/>
                      </a:lnTo>
                      <a:lnTo>
                        <a:pt x="3710" y="259"/>
                      </a:lnTo>
                      <a:lnTo>
                        <a:pt x="3712" y="260"/>
                      </a:lnTo>
                      <a:lnTo>
                        <a:pt x="3714" y="263"/>
                      </a:lnTo>
                      <a:lnTo>
                        <a:pt x="3715" y="267"/>
                      </a:lnTo>
                      <a:lnTo>
                        <a:pt x="3717" y="270"/>
                      </a:lnTo>
                      <a:lnTo>
                        <a:pt x="3719" y="273"/>
                      </a:lnTo>
                      <a:lnTo>
                        <a:pt x="3721" y="275"/>
                      </a:lnTo>
                      <a:lnTo>
                        <a:pt x="3722" y="276"/>
                      </a:lnTo>
                      <a:lnTo>
                        <a:pt x="3724" y="277"/>
                      </a:lnTo>
                      <a:lnTo>
                        <a:pt x="3726" y="276"/>
                      </a:lnTo>
                      <a:lnTo>
                        <a:pt x="3727" y="275"/>
                      </a:lnTo>
                      <a:lnTo>
                        <a:pt x="3729" y="274"/>
                      </a:lnTo>
                      <a:lnTo>
                        <a:pt x="3731" y="274"/>
                      </a:lnTo>
                      <a:lnTo>
                        <a:pt x="3733" y="275"/>
                      </a:lnTo>
                      <a:lnTo>
                        <a:pt x="3734" y="276"/>
                      </a:lnTo>
                      <a:lnTo>
                        <a:pt x="3736" y="279"/>
                      </a:lnTo>
                      <a:lnTo>
                        <a:pt x="3738" y="281"/>
                      </a:lnTo>
                      <a:lnTo>
                        <a:pt x="3739" y="283"/>
                      </a:lnTo>
                      <a:lnTo>
                        <a:pt x="3741" y="284"/>
                      </a:lnTo>
                      <a:lnTo>
                        <a:pt x="3743" y="282"/>
                      </a:lnTo>
                      <a:lnTo>
                        <a:pt x="3745" y="279"/>
                      </a:lnTo>
                      <a:lnTo>
                        <a:pt x="3746" y="275"/>
                      </a:lnTo>
                      <a:lnTo>
                        <a:pt x="3748" y="269"/>
                      </a:lnTo>
                      <a:lnTo>
                        <a:pt x="3750" y="262"/>
                      </a:lnTo>
                      <a:lnTo>
                        <a:pt x="3751" y="256"/>
                      </a:lnTo>
                      <a:lnTo>
                        <a:pt x="3753" y="251"/>
                      </a:lnTo>
                      <a:lnTo>
                        <a:pt x="3755" y="248"/>
                      </a:lnTo>
                      <a:lnTo>
                        <a:pt x="3757" y="246"/>
                      </a:lnTo>
                      <a:lnTo>
                        <a:pt x="3758" y="246"/>
                      </a:lnTo>
                      <a:lnTo>
                        <a:pt x="3760" y="247"/>
                      </a:lnTo>
                      <a:lnTo>
                        <a:pt x="3762" y="248"/>
                      </a:lnTo>
                      <a:lnTo>
                        <a:pt x="3763" y="249"/>
                      </a:lnTo>
                      <a:lnTo>
                        <a:pt x="3765" y="249"/>
                      </a:lnTo>
                      <a:lnTo>
                        <a:pt x="3767" y="248"/>
                      </a:lnTo>
                      <a:lnTo>
                        <a:pt x="3769" y="247"/>
                      </a:lnTo>
                      <a:lnTo>
                        <a:pt x="3770" y="245"/>
                      </a:lnTo>
                      <a:lnTo>
                        <a:pt x="3772" y="244"/>
                      </a:lnTo>
                      <a:lnTo>
                        <a:pt x="3774" y="243"/>
                      </a:lnTo>
                      <a:lnTo>
                        <a:pt x="3775" y="244"/>
                      </a:lnTo>
                      <a:lnTo>
                        <a:pt x="3777" y="247"/>
                      </a:lnTo>
                      <a:lnTo>
                        <a:pt x="3779" y="251"/>
                      </a:lnTo>
                      <a:lnTo>
                        <a:pt x="3780" y="255"/>
                      </a:lnTo>
                      <a:lnTo>
                        <a:pt x="3782" y="258"/>
                      </a:lnTo>
                      <a:lnTo>
                        <a:pt x="3784" y="261"/>
                      </a:lnTo>
                      <a:lnTo>
                        <a:pt x="3785" y="262"/>
                      </a:lnTo>
                      <a:lnTo>
                        <a:pt x="3787" y="261"/>
                      </a:lnTo>
                      <a:lnTo>
                        <a:pt x="3789" y="258"/>
                      </a:lnTo>
                      <a:lnTo>
                        <a:pt x="3791" y="255"/>
                      </a:lnTo>
                      <a:lnTo>
                        <a:pt x="3792" y="252"/>
                      </a:lnTo>
                      <a:lnTo>
                        <a:pt x="3794" y="250"/>
                      </a:lnTo>
                      <a:lnTo>
                        <a:pt x="3796" y="249"/>
                      </a:lnTo>
                      <a:lnTo>
                        <a:pt x="3797" y="250"/>
                      </a:lnTo>
                      <a:lnTo>
                        <a:pt x="3799" y="252"/>
                      </a:lnTo>
                      <a:lnTo>
                        <a:pt x="3801" y="255"/>
                      </a:lnTo>
                      <a:lnTo>
                        <a:pt x="3803" y="259"/>
                      </a:lnTo>
                      <a:lnTo>
                        <a:pt x="3804" y="261"/>
                      </a:lnTo>
                      <a:lnTo>
                        <a:pt x="3806" y="261"/>
                      </a:lnTo>
                      <a:lnTo>
                        <a:pt x="3808" y="259"/>
                      </a:lnTo>
                      <a:lnTo>
                        <a:pt x="3809" y="255"/>
                      </a:lnTo>
                      <a:lnTo>
                        <a:pt x="3811" y="250"/>
                      </a:lnTo>
                      <a:lnTo>
                        <a:pt x="3813" y="244"/>
                      </a:lnTo>
                      <a:lnTo>
                        <a:pt x="3814" y="238"/>
                      </a:lnTo>
                      <a:lnTo>
                        <a:pt x="3816" y="235"/>
                      </a:lnTo>
                      <a:lnTo>
                        <a:pt x="3818" y="232"/>
                      </a:lnTo>
                      <a:lnTo>
                        <a:pt x="3820" y="233"/>
                      </a:lnTo>
                      <a:lnTo>
                        <a:pt x="3821" y="235"/>
                      </a:lnTo>
                      <a:lnTo>
                        <a:pt x="3823" y="240"/>
                      </a:lnTo>
                      <a:lnTo>
                        <a:pt x="3825" y="245"/>
                      </a:lnTo>
                      <a:lnTo>
                        <a:pt x="3826" y="251"/>
                      </a:lnTo>
                      <a:lnTo>
                        <a:pt x="3828" y="257"/>
                      </a:lnTo>
                      <a:lnTo>
                        <a:pt x="3830" y="261"/>
                      </a:lnTo>
                      <a:lnTo>
                        <a:pt x="3832" y="265"/>
                      </a:lnTo>
                      <a:lnTo>
                        <a:pt x="3833" y="267"/>
                      </a:lnTo>
                      <a:lnTo>
                        <a:pt x="3835" y="268"/>
                      </a:lnTo>
                      <a:lnTo>
                        <a:pt x="3837" y="268"/>
                      </a:lnTo>
                      <a:lnTo>
                        <a:pt x="3838" y="268"/>
                      </a:lnTo>
                      <a:lnTo>
                        <a:pt x="3840" y="268"/>
                      </a:lnTo>
                      <a:lnTo>
                        <a:pt x="3842" y="268"/>
                      </a:lnTo>
                      <a:lnTo>
                        <a:pt x="3844" y="267"/>
                      </a:lnTo>
                      <a:lnTo>
                        <a:pt x="3845" y="267"/>
                      </a:lnTo>
                      <a:lnTo>
                        <a:pt x="3847" y="266"/>
                      </a:lnTo>
                      <a:lnTo>
                        <a:pt x="3849" y="265"/>
                      </a:lnTo>
                      <a:lnTo>
                        <a:pt x="3850" y="264"/>
                      </a:lnTo>
                      <a:lnTo>
                        <a:pt x="3852" y="263"/>
                      </a:lnTo>
                      <a:lnTo>
                        <a:pt x="3854" y="262"/>
                      </a:lnTo>
                      <a:lnTo>
                        <a:pt x="3856" y="263"/>
                      </a:lnTo>
                      <a:lnTo>
                        <a:pt x="3857" y="264"/>
                      </a:lnTo>
                      <a:lnTo>
                        <a:pt x="3859" y="267"/>
                      </a:lnTo>
                      <a:lnTo>
                        <a:pt x="3861" y="271"/>
                      </a:lnTo>
                      <a:lnTo>
                        <a:pt x="3862" y="275"/>
                      </a:lnTo>
                      <a:lnTo>
                        <a:pt x="3864" y="279"/>
                      </a:lnTo>
                      <a:lnTo>
                        <a:pt x="3866" y="283"/>
                      </a:lnTo>
                      <a:lnTo>
                        <a:pt x="3868" y="285"/>
                      </a:lnTo>
                      <a:lnTo>
                        <a:pt x="3869" y="285"/>
                      </a:lnTo>
                      <a:lnTo>
                        <a:pt x="3871" y="284"/>
                      </a:lnTo>
                      <a:lnTo>
                        <a:pt x="3873" y="280"/>
                      </a:lnTo>
                      <a:lnTo>
                        <a:pt x="3874" y="276"/>
                      </a:lnTo>
                      <a:lnTo>
                        <a:pt x="3876" y="271"/>
                      </a:lnTo>
                      <a:lnTo>
                        <a:pt x="3878" y="267"/>
                      </a:lnTo>
                      <a:lnTo>
                        <a:pt x="3880" y="264"/>
                      </a:lnTo>
                      <a:lnTo>
                        <a:pt x="3881" y="263"/>
                      </a:lnTo>
                      <a:lnTo>
                        <a:pt x="3883" y="264"/>
                      </a:lnTo>
                      <a:lnTo>
                        <a:pt x="3885" y="267"/>
                      </a:lnTo>
                      <a:lnTo>
                        <a:pt x="3886" y="271"/>
                      </a:lnTo>
                      <a:lnTo>
                        <a:pt x="3888" y="274"/>
                      </a:lnTo>
                      <a:lnTo>
                        <a:pt x="3890" y="278"/>
                      </a:lnTo>
                      <a:lnTo>
                        <a:pt x="3892" y="280"/>
                      </a:lnTo>
                      <a:lnTo>
                        <a:pt x="3893" y="280"/>
                      </a:lnTo>
                      <a:lnTo>
                        <a:pt x="3895" y="278"/>
                      </a:lnTo>
                      <a:lnTo>
                        <a:pt x="3897" y="275"/>
                      </a:lnTo>
                      <a:lnTo>
                        <a:pt x="3898" y="271"/>
                      </a:lnTo>
                      <a:lnTo>
                        <a:pt x="3900" y="267"/>
                      </a:lnTo>
                      <a:lnTo>
                        <a:pt x="3902" y="263"/>
                      </a:lnTo>
                      <a:lnTo>
                        <a:pt x="3904" y="260"/>
                      </a:lnTo>
                      <a:lnTo>
                        <a:pt x="3905" y="259"/>
                      </a:lnTo>
                      <a:lnTo>
                        <a:pt x="3907" y="259"/>
                      </a:lnTo>
                      <a:lnTo>
                        <a:pt x="3909" y="260"/>
                      </a:lnTo>
                      <a:lnTo>
                        <a:pt x="3910" y="261"/>
                      </a:lnTo>
                      <a:lnTo>
                        <a:pt x="3912" y="262"/>
                      </a:lnTo>
                      <a:lnTo>
                        <a:pt x="3914" y="263"/>
                      </a:lnTo>
                      <a:lnTo>
                        <a:pt x="3916" y="263"/>
                      </a:lnTo>
                      <a:lnTo>
                        <a:pt x="3917" y="262"/>
                      </a:lnTo>
                      <a:lnTo>
                        <a:pt x="3919" y="260"/>
                      </a:lnTo>
                      <a:lnTo>
                        <a:pt x="3920" y="258"/>
                      </a:lnTo>
                      <a:lnTo>
                        <a:pt x="3922" y="257"/>
                      </a:lnTo>
                      <a:lnTo>
                        <a:pt x="3924" y="255"/>
                      </a:lnTo>
                      <a:lnTo>
                        <a:pt x="3926" y="255"/>
                      </a:lnTo>
                      <a:lnTo>
                        <a:pt x="3928" y="255"/>
                      </a:lnTo>
                      <a:lnTo>
                        <a:pt x="3929" y="256"/>
                      </a:lnTo>
                      <a:lnTo>
                        <a:pt x="3931" y="257"/>
                      </a:lnTo>
                      <a:lnTo>
                        <a:pt x="3932" y="257"/>
                      </a:lnTo>
                      <a:lnTo>
                        <a:pt x="3934" y="257"/>
                      </a:lnTo>
                      <a:lnTo>
                        <a:pt x="3936" y="257"/>
                      </a:lnTo>
                      <a:lnTo>
                        <a:pt x="3938" y="256"/>
                      </a:lnTo>
                      <a:lnTo>
                        <a:pt x="3940" y="255"/>
                      </a:lnTo>
                      <a:lnTo>
                        <a:pt x="3941" y="254"/>
                      </a:lnTo>
                      <a:lnTo>
                        <a:pt x="3943" y="254"/>
                      </a:lnTo>
                      <a:lnTo>
                        <a:pt x="3944" y="255"/>
                      </a:lnTo>
                      <a:lnTo>
                        <a:pt x="3946" y="257"/>
                      </a:lnTo>
                      <a:lnTo>
                        <a:pt x="3948" y="260"/>
                      </a:lnTo>
                      <a:lnTo>
                        <a:pt x="3950" y="265"/>
                      </a:lnTo>
                      <a:lnTo>
                        <a:pt x="3952" y="269"/>
                      </a:lnTo>
                      <a:lnTo>
                        <a:pt x="3953" y="274"/>
                      </a:lnTo>
                      <a:lnTo>
                        <a:pt x="3955" y="277"/>
                      </a:lnTo>
                      <a:lnTo>
                        <a:pt x="3956" y="279"/>
                      </a:lnTo>
                      <a:lnTo>
                        <a:pt x="3958" y="280"/>
                      </a:lnTo>
                      <a:lnTo>
                        <a:pt x="3960" y="278"/>
                      </a:lnTo>
                      <a:lnTo>
                        <a:pt x="3962" y="275"/>
                      </a:lnTo>
                      <a:lnTo>
                        <a:pt x="3963" y="272"/>
                      </a:lnTo>
                      <a:lnTo>
                        <a:pt x="3965" y="268"/>
                      </a:lnTo>
                      <a:lnTo>
                        <a:pt x="3967" y="265"/>
                      </a:lnTo>
                      <a:lnTo>
                        <a:pt x="3968" y="264"/>
                      </a:lnTo>
                      <a:lnTo>
                        <a:pt x="3970" y="265"/>
                      </a:lnTo>
                      <a:lnTo>
                        <a:pt x="3972" y="268"/>
                      </a:lnTo>
                      <a:lnTo>
                        <a:pt x="3974" y="272"/>
                      </a:lnTo>
                      <a:lnTo>
                        <a:pt x="3975" y="277"/>
                      </a:lnTo>
                      <a:lnTo>
                        <a:pt x="3977" y="281"/>
                      </a:lnTo>
                      <a:lnTo>
                        <a:pt x="3979" y="284"/>
                      </a:lnTo>
                      <a:lnTo>
                        <a:pt x="3980" y="285"/>
                      </a:lnTo>
                      <a:lnTo>
                        <a:pt x="3982" y="283"/>
                      </a:lnTo>
                      <a:lnTo>
                        <a:pt x="3984" y="279"/>
                      </a:lnTo>
                      <a:lnTo>
                        <a:pt x="3986" y="273"/>
                      </a:lnTo>
                      <a:lnTo>
                        <a:pt x="3987" y="268"/>
                      </a:lnTo>
                      <a:lnTo>
                        <a:pt x="3989" y="263"/>
                      </a:lnTo>
                      <a:lnTo>
                        <a:pt x="3991" y="260"/>
                      </a:lnTo>
                      <a:lnTo>
                        <a:pt x="3992" y="259"/>
                      </a:lnTo>
                      <a:lnTo>
                        <a:pt x="3994" y="260"/>
                      </a:lnTo>
                      <a:lnTo>
                        <a:pt x="3996" y="263"/>
                      </a:lnTo>
                      <a:lnTo>
                        <a:pt x="3998" y="268"/>
                      </a:lnTo>
                      <a:lnTo>
                        <a:pt x="3999" y="272"/>
                      </a:lnTo>
                      <a:lnTo>
                        <a:pt x="4001" y="275"/>
                      </a:lnTo>
                      <a:lnTo>
                        <a:pt x="4003" y="278"/>
                      </a:lnTo>
                      <a:lnTo>
                        <a:pt x="4004" y="279"/>
                      </a:lnTo>
                      <a:lnTo>
                        <a:pt x="4006" y="280"/>
                      </a:lnTo>
                      <a:lnTo>
                        <a:pt x="4008" y="280"/>
                      </a:lnTo>
                      <a:lnTo>
                        <a:pt x="4010" y="281"/>
                      </a:lnTo>
                      <a:lnTo>
                        <a:pt x="4011" y="283"/>
                      </a:lnTo>
                      <a:lnTo>
                        <a:pt x="4013" y="286"/>
                      </a:lnTo>
                      <a:lnTo>
                        <a:pt x="4015" y="290"/>
                      </a:lnTo>
                      <a:lnTo>
                        <a:pt x="4016" y="293"/>
                      </a:lnTo>
                      <a:lnTo>
                        <a:pt x="4018" y="296"/>
                      </a:lnTo>
                      <a:lnTo>
                        <a:pt x="4020" y="297"/>
                      </a:lnTo>
                      <a:lnTo>
                        <a:pt x="4021" y="295"/>
                      </a:lnTo>
                      <a:lnTo>
                        <a:pt x="4023" y="292"/>
                      </a:lnTo>
                      <a:lnTo>
                        <a:pt x="4025" y="287"/>
                      </a:lnTo>
                      <a:lnTo>
                        <a:pt x="4027" y="282"/>
                      </a:lnTo>
                      <a:lnTo>
                        <a:pt x="4028" y="280"/>
                      </a:lnTo>
                      <a:lnTo>
                        <a:pt x="4030" y="280"/>
                      </a:lnTo>
                      <a:lnTo>
                        <a:pt x="4032" y="283"/>
                      </a:lnTo>
                      <a:lnTo>
                        <a:pt x="4033" y="290"/>
                      </a:lnTo>
                      <a:lnTo>
                        <a:pt x="4035" y="298"/>
                      </a:lnTo>
                      <a:lnTo>
                        <a:pt x="4037" y="305"/>
                      </a:lnTo>
                      <a:lnTo>
                        <a:pt x="4039" y="311"/>
                      </a:lnTo>
                      <a:lnTo>
                        <a:pt x="4040" y="312"/>
                      </a:lnTo>
                      <a:lnTo>
                        <a:pt x="4042" y="307"/>
                      </a:lnTo>
                      <a:lnTo>
                        <a:pt x="4044" y="296"/>
                      </a:lnTo>
                      <a:lnTo>
                        <a:pt x="4045" y="279"/>
                      </a:lnTo>
                      <a:lnTo>
                        <a:pt x="4047" y="258"/>
                      </a:lnTo>
                      <a:lnTo>
                        <a:pt x="4049" y="236"/>
                      </a:lnTo>
                      <a:lnTo>
                        <a:pt x="4051" y="216"/>
                      </a:lnTo>
                      <a:lnTo>
                        <a:pt x="4052" y="199"/>
                      </a:lnTo>
                      <a:lnTo>
                        <a:pt x="4054" y="188"/>
                      </a:lnTo>
                      <a:lnTo>
                        <a:pt x="4056" y="182"/>
                      </a:lnTo>
                      <a:lnTo>
                        <a:pt x="4057" y="182"/>
                      </a:lnTo>
                      <a:lnTo>
                        <a:pt x="4059" y="185"/>
                      </a:lnTo>
                      <a:lnTo>
                        <a:pt x="4061" y="189"/>
                      </a:lnTo>
                      <a:lnTo>
                        <a:pt x="4063" y="194"/>
                      </a:lnTo>
                      <a:lnTo>
                        <a:pt x="4064" y="196"/>
                      </a:lnTo>
                      <a:lnTo>
                        <a:pt x="4066" y="195"/>
                      </a:lnTo>
                      <a:lnTo>
                        <a:pt x="4067" y="191"/>
                      </a:lnTo>
                      <a:lnTo>
                        <a:pt x="4069" y="186"/>
                      </a:lnTo>
                      <a:lnTo>
                        <a:pt x="4071" y="179"/>
                      </a:lnTo>
                      <a:lnTo>
                        <a:pt x="4073" y="173"/>
                      </a:lnTo>
                      <a:lnTo>
                        <a:pt x="4075" y="169"/>
                      </a:lnTo>
                      <a:lnTo>
                        <a:pt x="4076" y="168"/>
                      </a:lnTo>
                      <a:lnTo>
                        <a:pt x="4078" y="169"/>
                      </a:lnTo>
                      <a:lnTo>
                        <a:pt x="4079" y="172"/>
                      </a:lnTo>
                      <a:lnTo>
                        <a:pt x="4081" y="177"/>
                      </a:lnTo>
                      <a:lnTo>
                        <a:pt x="4083" y="182"/>
                      </a:lnTo>
                      <a:lnTo>
                        <a:pt x="4085" y="185"/>
                      </a:lnTo>
                      <a:lnTo>
                        <a:pt x="4086" y="187"/>
                      </a:lnTo>
                      <a:lnTo>
                        <a:pt x="4088" y="187"/>
                      </a:lnTo>
                      <a:lnTo>
                        <a:pt x="4090" y="185"/>
                      </a:lnTo>
                      <a:lnTo>
                        <a:pt x="4091" y="181"/>
                      </a:lnTo>
                      <a:lnTo>
                        <a:pt x="4093" y="176"/>
                      </a:lnTo>
                      <a:lnTo>
                        <a:pt x="4095" y="170"/>
                      </a:lnTo>
                      <a:lnTo>
                        <a:pt x="4097" y="166"/>
                      </a:lnTo>
                      <a:lnTo>
                        <a:pt x="4098" y="163"/>
                      </a:lnTo>
                      <a:lnTo>
                        <a:pt x="4100" y="162"/>
                      </a:lnTo>
                      <a:lnTo>
                        <a:pt x="4102" y="162"/>
                      </a:lnTo>
                      <a:lnTo>
                        <a:pt x="4103" y="162"/>
                      </a:lnTo>
                      <a:lnTo>
                        <a:pt x="4105" y="164"/>
                      </a:lnTo>
                      <a:lnTo>
                        <a:pt x="4107" y="165"/>
                      </a:lnTo>
                      <a:lnTo>
                        <a:pt x="4109" y="165"/>
                      </a:lnTo>
                      <a:lnTo>
                        <a:pt x="4110" y="164"/>
                      </a:lnTo>
                      <a:lnTo>
                        <a:pt x="4112" y="163"/>
                      </a:lnTo>
                      <a:lnTo>
                        <a:pt x="4114" y="160"/>
                      </a:lnTo>
                      <a:lnTo>
                        <a:pt x="4115" y="156"/>
                      </a:lnTo>
                      <a:lnTo>
                        <a:pt x="4117" y="153"/>
                      </a:lnTo>
                      <a:lnTo>
                        <a:pt x="4119" y="150"/>
                      </a:lnTo>
                      <a:lnTo>
                        <a:pt x="4121" y="149"/>
                      </a:lnTo>
                      <a:lnTo>
                        <a:pt x="4122" y="148"/>
                      </a:lnTo>
                      <a:lnTo>
                        <a:pt x="4124" y="150"/>
                      </a:lnTo>
                      <a:lnTo>
                        <a:pt x="4126" y="152"/>
                      </a:lnTo>
                      <a:lnTo>
                        <a:pt x="4127" y="155"/>
                      </a:lnTo>
                      <a:lnTo>
                        <a:pt x="4129" y="158"/>
                      </a:lnTo>
                      <a:lnTo>
                        <a:pt x="4131" y="160"/>
                      </a:lnTo>
                      <a:lnTo>
                        <a:pt x="4133" y="162"/>
                      </a:lnTo>
                      <a:lnTo>
                        <a:pt x="4134" y="162"/>
                      </a:lnTo>
                      <a:lnTo>
                        <a:pt x="4136" y="160"/>
                      </a:lnTo>
                      <a:lnTo>
                        <a:pt x="4138" y="158"/>
                      </a:lnTo>
                      <a:lnTo>
                        <a:pt x="4139" y="156"/>
                      </a:lnTo>
                      <a:lnTo>
                        <a:pt x="4141" y="154"/>
                      </a:lnTo>
                      <a:lnTo>
                        <a:pt x="4143" y="153"/>
                      </a:lnTo>
                      <a:lnTo>
                        <a:pt x="4145" y="152"/>
                      </a:lnTo>
                      <a:lnTo>
                        <a:pt x="4146" y="154"/>
                      </a:lnTo>
                      <a:lnTo>
                        <a:pt x="4148" y="155"/>
                      </a:lnTo>
                      <a:lnTo>
                        <a:pt x="4150" y="157"/>
                      </a:lnTo>
                      <a:lnTo>
                        <a:pt x="4151" y="158"/>
                      </a:lnTo>
                      <a:lnTo>
                        <a:pt x="4153" y="159"/>
                      </a:lnTo>
                      <a:lnTo>
                        <a:pt x="4155" y="158"/>
                      </a:lnTo>
                      <a:lnTo>
                        <a:pt x="4157" y="157"/>
                      </a:lnTo>
                      <a:lnTo>
                        <a:pt x="4158" y="155"/>
                      </a:lnTo>
                      <a:lnTo>
                        <a:pt x="4160" y="152"/>
                      </a:lnTo>
                      <a:lnTo>
                        <a:pt x="4162" y="150"/>
                      </a:lnTo>
                      <a:lnTo>
                        <a:pt x="4163" y="148"/>
                      </a:lnTo>
                      <a:lnTo>
                        <a:pt x="4165" y="148"/>
                      </a:lnTo>
                      <a:lnTo>
                        <a:pt x="4167" y="149"/>
                      </a:lnTo>
                      <a:lnTo>
                        <a:pt x="4169" y="151"/>
                      </a:lnTo>
                      <a:lnTo>
                        <a:pt x="4170" y="154"/>
                      </a:lnTo>
                      <a:lnTo>
                        <a:pt x="4172" y="156"/>
                      </a:lnTo>
                      <a:lnTo>
                        <a:pt x="4174" y="158"/>
                      </a:lnTo>
                      <a:lnTo>
                        <a:pt x="4175" y="160"/>
                      </a:lnTo>
                      <a:lnTo>
                        <a:pt x="4177" y="160"/>
                      </a:lnTo>
                      <a:lnTo>
                        <a:pt x="4179" y="159"/>
                      </a:lnTo>
                      <a:lnTo>
                        <a:pt x="4181" y="158"/>
                      </a:lnTo>
                      <a:lnTo>
                        <a:pt x="4182" y="156"/>
                      </a:lnTo>
                      <a:lnTo>
                        <a:pt x="4184" y="155"/>
                      </a:lnTo>
                      <a:lnTo>
                        <a:pt x="4186" y="154"/>
                      </a:lnTo>
                      <a:lnTo>
                        <a:pt x="4187" y="154"/>
                      </a:lnTo>
                      <a:lnTo>
                        <a:pt x="4189" y="155"/>
                      </a:lnTo>
                      <a:lnTo>
                        <a:pt x="4191" y="156"/>
                      </a:lnTo>
                      <a:lnTo>
                        <a:pt x="4193" y="158"/>
                      </a:lnTo>
                      <a:lnTo>
                        <a:pt x="4194" y="161"/>
                      </a:lnTo>
                      <a:lnTo>
                        <a:pt x="4196" y="163"/>
                      </a:lnTo>
                      <a:lnTo>
                        <a:pt x="4198" y="164"/>
                      </a:lnTo>
                      <a:lnTo>
                        <a:pt x="4199" y="166"/>
                      </a:lnTo>
                      <a:lnTo>
                        <a:pt x="4201" y="167"/>
                      </a:lnTo>
                      <a:lnTo>
                        <a:pt x="4203" y="169"/>
                      </a:lnTo>
                      <a:lnTo>
                        <a:pt x="4205" y="171"/>
                      </a:lnTo>
                      <a:lnTo>
                        <a:pt x="4206" y="173"/>
                      </a:lnTo>
                      <a:lnTo>
                        <a:pt x="4208" y="175"/>
                      </a:lnTo>
                      <a:lnTo>
                        <a:pt x="4210" y="178"/>
                      </a:lnTo>
                      <a:lnTo>
                        <a:pt x="4211" y="179"/>
                      </a:lnTo>
                      <a:lnTo>
                        <a:pt x="4213" y="181"/>
                      </a:lnTo>
                      <a:lnTo>
                        <a:pt x="4215" y="181"/>
                      </a:lnTo>
                      <a:lnTo>
                        <a:pt x="4217" y="181"/>
                      </a:lnTo>
                      <a:lnTo>
                        <a:pt x="4218" y="179"/>
                      </a:lnTo>
                      <a:lnTo>
                        <a:pt x="4220" y="177"/>
                      </a:lnTo>
                      <a:lnTo>
                        <a:pt x="4221" y="175"/>
                      </a:lnTo>
                      <a:lnTo>
                        <a:pt x="4223" y="173"/>
                      </a:lnTo>
                      <a:lnTo>
                        <a:pt x="4225" y="171"/>
                      </a:lnTo>
                      <a:lnTo>
                        <a:pt x="4227" y="170"/>
                      </a:lnTo>
                      <a:lnTo>
                        <a:pt x="4228" y="171"/>
                      </a:lnTo>
                      <a:lnTo>
                        <a:pt x="4230" y="172"/>
                      </a:lnTo>
                      <a:lnTo>
                        <a:pt x="4232" y="173"/>
                      </a:lnTo>
                      <a:lnTo>
                        <a:pt x="4233" y="174"/>
                      </a:lnTo>
                      <a:lnTo>
                        <a:pt x="4235" y="175"/>
                      </a:lnTo>
                      <a:lnTo>
                        <a:pt x="4237" y="174"/>
                      </a:lnTo>
                      <a:lnTo>
                        <a:pt x="4239" y="172"/>
                      </a:lnTo>
                      <a:lnTo>
                        <a:pt x="4240" y="169"/>
                      </a:lnTo>
                      <a:lnTo>
                        <a:pt x="4242" y="165"/>
                      </a:lnTo>
                      <a:lnTo>
                        <a:pt x="4244" y="161"/>
                      </a:lnTo>
                      <a:lnTo>
                        <a:pt x="4245" y="157"/>
                      </a:lnTo>
                      <a:lnTo>
                        <a:pt x="4247" y="154"/>
                      </a:lnTo>
                      <a:lnTo>
                        <a:pt x="4249" y="152"/>
                      </a:lnTo>
                      <a:lnTo>
                        <a:pt x="4251" y="151"/>
                      </a:lnTo>
                      <a:lnTo>
                        <a:pt x="4252" y="150"/>
                      </a:lnTo>
                      <a:lnTo>
                        <a:pt x="4254" y="150"/>
                      </a:lnTo>
                      <a:lnTo>
                        <a:pt x="4256" y="150"/>
                      </a:lnTo>
                      <a:lnTo>
                        <a:pt x="4257" y="150"/>
                      </a:lnTo>
                      <a:lnTo>
                        <a:pt x="4259" y="149"/>
                      </a:lnTo>
                      <a:lnTo>
                        <a:pt x="4261" y="147"/>
                      </a:lnTo>
                      <a:lnTo>
                        <a:pt x="4263" y="144"/>
                      </a:lnTo>
                      <a:lnTo>
                        <a:pt x="4264" y="142"/>
                      </a:lnTo>
                      <a:lnTo>
                        <a:pt x="4266" y="139"/>
                      </a:lnTo>
                      <a:lnTo>
                        <a:pt x="4268" y="138"/>
                      </a:lnTo>
                      <a:lnTo>
                        <a:pt x="4269" y="137"/>
                      </a:lnTo>
                      <a:lnTo>
                        <a:pt x="4271" y="138"/>
                      </a:lnTo>
                      <a:lnTo>
                        <a:pt x="4273" y="139"/>
                      </a:lnTo>
                      <a:lnTo>
                        <a:pt x="4274" y="141"/>
                      </a:lnTo>
                      <a:lnTo>
                        <a:pt x="4275" y="142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8" name="Freeform 124">
                  <a:extLst>
                    <a:ext uri="{FF2B5EF4-FFF2-40B4-BE49-F238E27FC236}">
                      <a16:creationId xmlns:a16="http://schemas.microsoft.com/office/drawing/2014/main" id="{3DCD8392-9868-44BD-9141-695BE55CA6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851149"/>
                  <a:ext cx="2484000" cy="395288"/>
                </a:xfrm>
                <a:custGeom>
                  <a:avLst/>
                  <a:gdLst>
                    <a:gd name="T0" fmla="*/ 67 w 4275"/>
                    <a:gd name="T1" fmla="*/ 100 h 249"/>
                    <a:gd name="T2" fmla="*/ 135 w 4275"/>
                    <a:gd name="T3" fmla="*/ 145 h 249"/>
                    <a:gd name="T4" fmla="*/ 203 w 4275"/>
                    <a:gd name="T5" fmla="*/ 168 h 249"/>
                    <a:gd name="T6" fmla="*/ 272 w 4275"/>
                    <a:gd name="T7" fmla="*/ 178 h 249"/>
                    <a:gd name="T8" fmla="*/ 340 w 4275"/>
                    <a:gd name="T9" fmla="*/ 164 h 249"/>
                    <a:gd name="T10" fmla="*/ 408 w 4275"/>
                    <a:gd name="T11" fmla="*/ 144 h 249"/>
                    <a:gd name="T12" fmla="*/ 477 w 4275"/>
                    <a:gd name="T13" fmla="*/ 118 h 249"/>
                    <a:gd name="T14" fmla="*/ 545 w 4275"/>
                    <a:gd name="T15" fmla="*/ 141 h 249"/>
                    <a:gd name="T16" fmla="*/ 614 w 4275"/>
                    <a:gd name="T17" fmla="*/ 149 h 249"/>
                    <a:gd name="T18" fmla="*/ 682 w 4275"/>
                    <a:gd name="T19" fmla="*/ 126 h 249"/>
                    <a:gd name="T20" fmla="*/ 750 w 4275"/>
                    <a:gd name="T21" fmla="*/ 119 h 249"/>
                    <a:gd name="T22" fmla="*/ 819 w 4275"/>
                    <a:gd name="T23" fmla="*/ 98 h 249"/>
                    <a:gd name="T24" fmla="*/ 887 w 4275"/>
                    <a:gd name="T25" fmla="*/ 96 h 249"/>
                    <a:gd name="T26" fmla="*/ 956 w 4275"/>
                    <a:gd name="T27" fmla="*/ 99 h 249"/>
                    <a:gd name="T28" fmla="*/ 1024 w 4275"/>
                    <a:gd name="T29" fmla="*/ 4 h 249"/>
                    <a:gd name="T30" fmla="*/ 1092 w 4275"/>
                    <a:gd name="T31" fmla="*/ 20 h 249"/>
                    <a:gd name="T32" fmla="*/ 1161 w 4275"/>
                    <a:gd name="T33" fmla="*/ 44 h 249"/>
                    <a:gd name="T34" fmla="*/ 1229 w 4275"/>
                    <a:gd name="T35" fmla="*/ 36 h 249"/>
                    <a:gd name="T36" fmla="*/ 1298 w 4275"/>
                    <a:gd name="T37" fmla="*/ 55 h 249"/>
                    <a:gd name="T38" fmla="*/ 1366 w 4275"/>
                    <a:gd name="T39" fmla="*/ 36 h 249"/>
                    <a:gd name="T40" fmla="*/ 1435 w 4275"/>
                    <a:gd name="T41" fmla="*/ 113 h 249"/>
                    <a:gd name="T42" fmla="*/ 1503 w 4275"/>
                    <a:gd name="T43" fmla="*/ 80 h 249"/>
                    <a:gd name="T44" fmla="*/ 1571 w 4275"/>
                    <a:gd name="T45" fmla="*/ 91 h 249"/>
                    <a:gd name="T46" fmla="*/ 1640 w 4275"/>
                    <a:gd name="T47" fmla="*/ 80 h 249"/>
                    <a:gd name="T48" fmla="*/ 1708 w 4275"/>
                    <a:gd name="T49" fmla="*/ 75 h 249"/>
                    <a:gd name="T50" fmla="*/ 1776 w 4275"/>
                    <a:gd name="T51" fmla="*/ 71 h 249"/>
                    <a:gd name="T52" fmla="*/ 1845 w 4275"/>
                    <a:gd name="T53" fmla="*/ 77 h 249"/>
                    <a:gd name="T54" fmla="*/ 1913 w 4275"/>
                    <a:gd name="T55" fmla="*/ 107 h 249"/>
                    <a:gd name="T56" fmla="*/ 1982 w 4275"/>
                    <a:gd name="T57" fmla="*/ 118 h 249"/>
                    <a:gd name="T58" fmla="*/ 2050 w 4275"/>
                    <a:gd name="T59" fmla="*/ 151 h 249"/>
                    <a:gd name="T60" fmla="*/ 2118 w 4275"/>
                    <a:gd name="T61" fmla="*/ 126 h 249"/>
                    <a:gd name="T62" fmla="*/ 2187 w 4275"/>
                    <a:gd name="T63" fmla="*/ 123 h 249"/>
                    <a:gd name="T64" fmla="*/ 2255 w 4275"/>
                    <a:gd name="T65" fmla="*/ 125 h 249"/>
                    <a:gd name="T66" fmla="*/ 2323 w 4275"/>
                    <a:gd name="T67" fmla="*/ 169 h 249"/>
                    <a:gd name="T68" fmla="*/ 2392 w 4275"/>
                    <a:gd name="T69" fmla="*/ 110 h 249"/>
                    <a:gd name="T70" fmla="*/ 2460 w 4275"/>
                    <a:gd name="T71" fmla="*/ 121 h 249"/>
                    <a:gd name="T72" fmla="*/ 2529 w 4275"/>
                    <a:gd name="T73" fmla="*/ 103 h 249"/>
                    <a:gd name="T74" fmla="*/ 2597 w 4275"/>
                    <a:gd name="T75" fmla="*/ 125 h 249"/>
                    <a:gd name="T76" fmla="*/ 2665 w 4275"/>
                    <a:gd name="T77" fmla="*/ 150 h 249"/>
                    <a:gd name="T78" fmla="*/ 2734 w 4275"/>
                    <a:gd name="T79" fmla="*/ 160 h 249"/>
                    <a:gd name="T80" fmla="*/ 2802 w 4275"/>
                    <a:gd name="T81" fmla="*/ 196 h 249"/>
                    <a:gd name="T82" fmla="*/ 2871 w 4275"/>
                    <a:gd name="T83" fmla="*/ 222 h 249"/>
                    <a:gd name="T84" fmla="*/ 2939 w 4275"/>
                    <a:gd name="T85" fmla="*/ 224 h 249"/>
                    <a:gd name="T86" fmla="*/ 3008 w 4275"/>
                    <a:gd name="T87" fmla="*/ 191 h 249"/>
                    <a:gd name="T88" fmla="*/ 3076 w 4275"/>
                    <a:gd name="T89" fmla="*/ 156 h 249"/>
                    <a:gd name="T90" fmla="*/ 3144 w 4275"/>
                    <a:gd name="T91" fmla="*/ 193 h 249"/>
                    <a:gd name="T92" fmla="*/ 3213 w 4275"/>
                    <a:gd name="T93" fmla="*/ 178 h 249"/>
                    <a:gd name="T94" fmla="*/ 3281 w 4275"/>
                    <a:gd name="T95" fmla="*/ 195 h 249"/>
                    <a:gd name="T96" fmla="*/ 3349 w 4275"/>
                    <a:gd name="T97" fmla="*/ 200 h 249"/>
                    <a:gd name="T98" fmla="*/ 3418 w 4275"/>
                    <a:gd name="T99" fmla="*/ 200 h 249"/>
                    <a:gd name="T100" fmla="*/ 3486 w 4275"/>
                    <a:gd name="T101" fmla="*/ 196 h 249"/>
                    <a:gd name="T102" fmla="*/ 3555 w 4275"/>
                    <a:gd name="T103" fmla="*/ 164 h 249"/>
                    <a:gd name="T104" fmla="*/ 3623 w 4275"/>
                    <a:gd name="T105" fmla="*/ 152 h 249"/>
                    <a:gd name="T106" fmla="*/ 3691 w 4275"/>
                    <a:gd name="T107" fmla="*/ 195 h 249"/>
                    <a:gd name="T108" fmla="*/ 3760 w 4275"/>
                    <a:gd name="T109" fmla="*/ 181 h 249"/>
                    <a:gd name="T110" fmla="*/ 3828 w 4275"/>
                    <a:gd name="T111" fmla="*/ 194 h 249"/>
                    <a:gd name="T112" fmla="*/ 3897 w 4275"/>
                    <a:gd name="T113" fmla="*/ 219 h 249"/>
                    <a:gd name="T114" fmla="*/ 3965 w 4275"/>
                    <a:gd name="T115" fmla="*/ 209 h 249"/>
                    <a:gd name="T116" fmla="*/ 4033 w 4275"/>
                    <a:gd name="T117" fmla="*/ 219 h 249"/>
                    <a:gd name="T118" fmla="*/ 4102 w 4275"/>
                    <a:gd name="T119" fmla="*/ 126 h 249"/>
                    <a:gd name="T120" fmla="*/ 4170 w 4275"/>
                    <a:gd name="T121" fmla="*/ 136 h 249"/>
                    <a:gd name="T122" fmla="*/ 4239 w 4275"/>
                    <a:gd name="T123" fmla="*/ 122 h 2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49">
                      <a:moveTo>
                        <a:pt x="0" y="114"/>
                      </a:moveTo>
                      <a:lnTo>
                        <a:pt x="1" y="115"/>
                      </a:lnTo>
                      <a:lnTo>
                        <a:pt x="3" y="114"/>
                      </a:lnTo>
                      <a:lnTo>
                        <a:pt x="5" y="110"/>
                      </a:lnTo>
                      <a:lnTo>
                        <a:pt x="7" y="106"/>
                      </a:lnTo>
                      <a:lnTo>
                        <a:pt x="8" y="100"/>
                      </a:lnTo>
                      <a:lnTo>
                        <a:pt x="10" y="93"/>
                      </a:lnTo>
                      <a:lnTo>
                        <a:pt x="12" y="87"/>
                      </a:lnTo>
                      <a:lnTo>
                        <a:pt x="13" y="82"/>
                      </a:lnTo>
                      <a:lnTo>
                        <a:pt x="15" y="77"/>
                      </a:lnTo>
                      <a:lnTo>
                        <a:pt x="17" y="73"/>
                      </a:lnTo>
                      <a:lnTo>
                        <a:pt x="19" y="70"/>
                      </a:lnTo>
                      <a:lnTo>
                        <a:pt x="20" y="67"/>
                      </a:lnTo>
                      <a:lnTo>
                        <a:pt x="22" y="66"/>
                      </a:lnTo>
                      <a:lnTo>
                        <a:pt x="24" y="65"/>
                      </a:lnTo>
                      <a:lnTo>
                        <a:pt x="25" y="66"/>
                      </a:lnTo>
                      <a:lnTo>
                        <a:pt x="27" y="69"/>
                      </a:lnTo>
                      <a:lnTo>
                        <a:pt x="29" y="72"/>
                      </a:lnTo>
                      <a:lnTo>
                        <a:pt x="31" y="76"/>
                      </a:lnTo>
                      <a:lnTo>
                        <a:pt x="32" y="81"/>
                      </a:lnTo>
                      <a:lnTo>
                        <a:pt x="34" y="86"/>
                      </a:lnTo>
                      <a:lnTo>
                        <a:pt x="36" y="90"/>
                      </a:lnTo>
                      <a:lnTo>
                        <a:pt x="37" y="92"/>
                      </a:lnTo>
                      <a:lnTo>
                        <a:pt x="39" y="94"/>
                      </a:lnTo>
                      <a:lnTo>
                        <a:pt x="41" y="93"/>
                      </a:lnTo>
                      <a:lnTo>
                        <a:pt x="43" y="92"/>
                      </a:lnTo>
                      <a:lnTo>
                        <a:pt x="44" y="89"/>
                      </a:lnTo>
                      <a:lnTo>
                        <a:pt x="46" y="88"/>
                      </a:lnTo>
                      <a:lnTo>
                        <a:pt x="48" y="86"/>
                      </a:lnTo>
                      <a:lnTo>
                        <a:pt x="49" y="86"/>
                      </a:lnTo>
                      <a:lnTo>
                        <a:pt x="51" y="87"/>
                      </a:lnTo>
                      <a:lnTo>
                        <a:pt x="53" y="89"/>
                      </a:lnTo>
                      <a:lnTo>
                        <a:pt x="55" y="92"/>
                      </a:lnTo>
                      <a:lnTo>
                        <a:pt x="56" y="95"/>
                      </a:lnTo>
                      <a:lnTo>
                        <a:pt x="58" y="97"/>
                      </a:lnTo>
                      <a:lnTo>
                        <a:pt x="60" y="99"/>
                      </a:lnTo>
                      <a:lnTo>
                        <a:pt x="61" y="99"/>
                      </a:lnTo>
                      <a:lnTo>
                        <a:pt x="63" y="100"/>
                      </a:lnTo>
                      <a:lnTo>
                        <a:pt x="65" y="100"/>
                      </a:lnTo>
                      <a:lnTo>
                        <a:pt x="67" y="100"/>
                      </a:lnTo>
                      <a:lnTo>
                        <a:pt x="68" y="101"/>
                      </a:lnTo>
                      <a:lnTo>
                        <a:pt x="70" y="102"/>
                      </a:lnTo>
                      <a:lnTo>
                        <a:pt x="72" y="105"/>
                      </a:lnTo>
                      <a:lnTo>
                        <a:pt x="73" y="108"/>
                      </a:lnTo>
                      <a:lnTo>
                        <a:pt x="75" y="112"/>
                      </a:lnTo>
                      <a:lnTo>
                        <a:pt x="77" y="115"/>
                      </a:lnTo>
                      <a:lnTo>
                        <a:pt x="79" y="118"/>
                      </a:lnTo>
                      <a:lnTo>
                        <a:pt x="80" y="119"/>
                      </a:lnTo>
                      <a:lnTo>
                        <a:pt x="82" y="119"/>
                      </a:lnTo>
                      <a:lnTo>
                        <a:pt x="84" y="118"/>
                      </a:lnTo>
                      <a:lnTo>
                        <a:pt x="85" y="117"/>
                      </a:lnTo>
                      <a:lnTo>
                        <a:pt x="87" y="115"/>
                      </a:lnTo>
                      <a:lnTo>
                        <a:pt x="89" y="113"/>
                      </a:lnTo>
                      <a:lnTo>
                        <a:pt x="91" y="110"/>
                      </a:lnTo>
                      <a:lnTo>
                        <a:pt x="92" y="108"/>
                      </a:lnTo>
                      <a:lnTo>
                        <a:pt x="94" y="106"/>
                      </a:lnTo>
                      <a:lnTo>
                        <a:pt x="96" y="104"/>
                      </a:lnTo>
                      <a:lnTo>
                        <a:pt x="97" y="102"/>
                      </a:lnTo>
                      <a:lnTo>
                        <a:pt x="99" y="100"/>
                      </a:lnTo>
                      <a:lnTo>
                        <a:pt x="101" y="99"/>
                      </a:lnTo>
                      <a:lnTo>
                        <a:pt x="103" y="99"/>
                      </a:lnTo>
                      <a:lnTo>
                        <a:pt x="104" y="100"/>
                      </a:lnTo>
                      <a:lnTo>
                        <a:pt x="106" y="101"/>
                      </a:lnTo>
                      <a:lnTo>
                        <a:pt x="107" y="104"/>
                      </a:lnTo>
                      <a:lnTo>
                        <a:pt x="109" y="107"/>
                      </a:lnTo>
                      <a:lnTo>
                        <a:pt x="111" y="110"/>
                      </a:lnTo>
                      <a:lnTo>
                        <a:pt x="113" y="112"/>
                      </a:lnTo>
                      <a:lnTo>
                        <a:pt x="114" y="113"/>
                      </a:lnTo>
                      <a:lnTo>
                        <a:pt x="116" y="113"/>
                      </a:lnTo>
                      <a:lnTo>
                        <a:pt x="118" y="112"/>
                      </a:lnTo>
                      <a:lnTo>
                        <a:pt x="119" y="110"/>
                      </a:lnTo>
                      <a:lnTo>
                        <a:pt x="121" y="107"/>
                      </a:lnTo>
                      <a:lnTo>
                        <a:pt x="123" y="106"/>
                      </a:lnTo>
                      <a:lnTo>
                        <a:pt x="125" y="106"/>
                      </a:lnTo>
                      <a:lnTo>
                        <a:pt x="126" y="108"/>
                      </a:lnTo>
                      <a:lnTo>
                        <a:pt x="128" y="113"/>
                      </a:lnTo>
                      <a:lnTo>
                        <a:pt x="130" y="119"/>
                      </a:lnTo>
                      <a:lnTo>
                        <a:pt x="131" y="128"/>
                      </a:lnTo>
                      <a:lnTo>
                        <a:pt x="133" y="137"/>
                      </a:lnTo>
                      <a:lnTo>
                        <a:pt x="135" y="145"/>
                      </a:lnTo>
                      <a:lnTo>
                        <a:pt x="137" y="152"/>
                      </a:lnTo>
                      <a:lnTo>
                        <a:pt x="138" y="158"/>
                      </a:lnTo>
                      <a:lnTo>
                        <a:pt x="140" y="160"/>
                      </a:lnTo>
                      <a:lnTo>
                        <a:pt x="142" y="160"/>
                      </a:lnTo>
                      <a:lnTo>
                        <a:pt x="143" y="159"/>
                      </a:lnTo>
                      <a:lnTo>
                        <a:pt x="145" y="156"/>
                      </a:lnTo>
                      <a:lnTo>
                        <a:pt x="147" y="152"/>
                      </a:lnTo>
                      <a:lnTo>
                        <a:pt x="149" y="150"/>
                      </a:lnTo>
                      <a:lnTo>
                        <a:pt x="150" y="149"/>
                      </a:lnTo>
                      <a:lnTo>
                        <a:pt x="152" y="149"/>
                      </a:lnTo>
                      <a:lnTo>
                        <a:pt x="154" y="151"/>
                      </a:lnTo>
                      <a:lnTo>
                        <a:pt x="155" y="155"/>
                      </a:lnTo>
                      <a:lnTo>
                        <a:pt x="157" y="160"/>
                      </a:lnTo>
                      <a:lnTo>
                        <a:pt x="159" y="166"/>
                      </a:lnTo>
                      <a:lnTo>
                        <a:pt x="160" y="173"/>
                      </a:lnTo>
                      <a:lnTo>
                        <a:pt x="162" y="178"/>
                      </a:lnTo>
                      <a:lnTo>
                        <a:pt x="164" y="183"/>
                      </a:lnTo>
                      <a:lnTo>
                        <a:pt x="166" y="186"/>
                      </a:lnTo>
                      <a:lnTo>
                        <a:pt x="167" y="187"/>
                      </a:lnTo>
                      <a:lnTo>
                        <a:pt x="169" y="187"/>
                      </a:lnTo>
                      <a:lnTo>
                        <a:pt x="171" y="184"/>
                      </a:lnTo>
                      <a:lnTo>
                        <a:pt x="172" y="180"/>
                      </a:lnTo>
                      <a:lnTo>
                        <a:pt x="174" y="175"/>
                      </a:lnTo>
                      <a:lnTo>
                        <a:pt x="176" y="170"/>
                      </a:lnTo>
                      <a:lnTo>
                        <a:pt x="178" y="164"/>
                      </a:lnTo>
                      <a:lnTo>
                        <a:pt x="179" y="160"/>
                      </a:lnTo>
                      <a:lnTo>
                        <a:pt x="181" y="157"/>
                      </a:lnTo>
                      <a:lnTo>
                        <a:pt x="183" y="156"/>
                      </a:lnTo>
                      <a:lnTo>
                        <a:pt x="184" y="157"/>
                      </a:lnTo>
                      <a:lnTo>
                        <a:pt x="186" y="161"/>
                      </a:lnTo>
                      <a:lnTo>
                        <a:pt x="188" y="166"/>
                      </a:lnTo>
                      <a:lnTo>
                        <a:pt x="190" y="171"/>
                      </a:lnTo>
                      <a:lnTo>
                        <a:pt x="191" y="176"/>
                      </a:lnTo>
                      <a:lnTo>
                        <a:pt x="193" y="181"/>
                      </a:lnTo>
                      <a:lnTo>
                        <a:pt x="195" y="183"/>
                      </a:lnTo>
                      <a:lnTo>
                        <a:pt x="196" y="183"/>
                      </a:lnTo>
                      <a:lnTo>
                        <a:pt x="198" y="182"/>
                      </a:lnTo>
                      <a:lnTo>
                        <a:pt x="200" y="178"/>
                      </a:lnTo>
                      <a:lnTo>
                        <a:pt x="202" y="173"/>
                      </a:lnTo>
                      <a:lnTo>
                        <a:pt x="203" y="168"/>
                      </a:lnTo>
                      <a:lnTo>
                        <a:pt x="205" y="164"/>
                      </a:lnTo>
                      <a:lnTo>
                        <a:pt x="207" y="160"/>
                      </a:lnTo>
                      <a:lnTo>
                        <a:pt x="208" y="159"/>
                      </a:lnTo>
                      <a:lnTo>
                        <a:pt x="210" y="159"/>
                      </a:lnTo>
                      <a:lnTo>
                        <a:pt x="212" y="161"/>
                      </a:lnTo>
                      <a:lnTo>
                        <a:pt x="214" y="164"/>
                      </a:lnTo>
                      <a:lnTo>
                        <a:pt x="215" y="168"/>
                      </a:lnTo>
                      <a:lnTo>
                        <a:pt x="217" y="172"/>
                      </a:lnTo>
                      <a:lnTo>
                        <a:pt x="219" y="177"/>
                      </a:lnTo>
                      <a:lnTo>
                        <a:pt x="220" y="180"/>
                      </a:lnTo>
                      <a:lnTo>
                        <a:pt x="222" y="183"/>
                      </a:lnTo>
                      <a:lnTo>
                        <a:pt x="224" y="184"/>
                      </a:lnTo>
                      <a:lnTo>
                        <a:pt x="226" y="185"/>
                      </a:lnTo>
                      <a:lnTo>
                        <a:pt x="227" y="185"/>
                      </a:lnTo>
                      <a:lnTo>
                        <a:pt x="229" y="184"/>
                      </a:lnTo>
                      <a:lnTo>
                        <a:pt x="231" y="183"/>
                      </a:lnTo>
                      <a:lnTo>
                        <a:pt x="232" y="181"/>
                      </a:lnTo>
                      <a:lnTo>
                        <a:pt x="234" y="180"/>
                      </a:lnTo>
                      <a:lnTo>
                        <a:pt x="236" y="180"/>
                      </a:lnTo>
                      <a:lnTo>
                        <a:pt x="238" y="180"/>
                      </a:lnTo>
                      <a:lnTo>
                        <a:pt x="239" y="181"/>
                      </a:lnTo>
                      <a:lnTo>
                        <a:pt x="241" y="183"/>
                      </a:lnTo>
                      <a:lnTo>
                        <a:pt x="242" y="187"/>
                      </a:lnTo>
                      <a:lnTo>
                        <a:pt x="244" y="190"/>
                      </a:lnTo>
                      <a:lnTo>
                        <a:pt x="246" y="194"/>
                      </a:lnTo>
                      <a:lnTo>
                        <a:pt x="248" y="197"/>
                      </a:lnTo>
                      <a:lnTo>
                        <a:pt x="250" y="200"/>
                      </a:lnTo>
                      <a:lnTo>
                        <a:pt x="251" y="200"/>
                      </a:lnTo>
                      <a:lnTo>
                        <a:pt x="253" y="199"/>
                      </a:lnTo>
                      <a:lnTo>
                        <a:pt x="254" y="196"/>
                      </a:lnTo>
                      <a:lnTo>
                        <a:pt x="256" y="192"/>
                      </a:lnTo>
                      <a:lnTo>
                        <a:pt x="258" y="188"/>
                      </a:lnTo>
                      <a:lnTo>
                        <a:pt x="260" y="183"/>
                      </a:lnTo>
                      <a:lnTo>
                        <a:pt x="262" y="180"/>
                      </a:lnTo>
                      <a:lnTo>
                        <a:pt x="263" y="177"/>
                      </a:lnTo>
                      <a:lnTo>
                        <a:pt x="265" y="176"/>
                      </a:lnTo>
                      <a:lnTo>
                        <a:pt x="266" y="176"/>
                      </a:lnTo>
                      <a:lnTo>
                        <a:pt x="268" y="177"/>
                      </a:lnTo>
                      <a:lnTo>
                        <a:pt x="270" y="178"/>
                      </a:lnTo>
                      <a:lnTo>
                        <a:pt x="272" y="178"/>
                      </a:lnTo>
                      <a:lnTo>
                        <a:pt x="274" y="179"/>
                      </a:lnTo>
                      <a:lnTo>
                        <a:pt x="275" y="179"/>
                      </a:lnTo>
                      <a:lnTo>
                        <a:pt x="277" y="178"/>
                      </a:lnTo>
                      <a:lnTo>
                        <a:pt x="278" y="177"/>
                      </a:lnTo>
                      <a:lnTo>
                        <a:pt x="280" y="176"/>
                      </a:lnTo>
                      <a:lnTo>
                        <a:pt x="282" y="175"/>
                      </a:lnTo>
                      <a:lnTo>
                        <a:pt x="284" y="174"/>
                      </a:lnTo>
                      <a:lnTo>
                        <a:pt x="285" y="172"/>
                      </a:lnTo>
                      <a:lnTo>
                        <a:pt x="287" y="171"/>
                      </a:lnTo>
                      <a:lnTo>
                        <a:pt x="289" y="169"/>
                      </a:lnTo>
                      <a:lnTo>
                        <a:pt x="290" y="166"/>
                      </a:lnTo>
                      <a:lnTo>
                        <a:pt x="292" y="164"/>
                      </a:lnTo>
                      <a:lnTo>
                        <a:pt x="294" y="162"/>
                      </a:lnTo>
                      <a:lnTo>
                        <a:pt x="296" y="160"/>
                      </a:lnTo>
                      <a:lnTo>
                        <a:pt x="297" y="159"/>
                      </a:lnTo>
                      <a:lnTo>
                        <a:pt x="299" y="160"/>
                      </a:lnTo>
                      <a:lnTo>
                        <a:pt x="301" y="161"/>
                      </a:lnTo>
                      <a:lnTo>
                        <a:pt x="302" y="163"/>
                      </a:lnTo>
                      <a:lnTo>
                        <a:pt x="304" y="165"/>
                      </a:lnTo>
                      <a:lnTo>
                        <a:pt x="306" y="167"/>
                      </a:lnTo>
                      <a:lnTo>
                        <a:pt x="308" y="167"/>
                      </a:lnTo>
                      <a:lnTo>
                        <a:pt x="309" y="166"/>
                      </a:lnTo>
                      <a:lnTo>
                        <a:pt x="311" y="163"/>
                      </a:lnTo>
                      <a:lnTo>
                        <a:pt x="313" y="159"/>
                      </a:lnTo>
                      <a:lnTo>
                        <a:pt x="314" y="154"/>
                      </a:lnTo>
                      <a:lnTo>
                        <a:pt x="316" y="149"/>
                      </a:lnTo>
                      <a:lnTo>
                        <a:pt x="318" y="146"/>
                      </a:lnTo>
                      <a:lnTo>
                        <a:pt x="320" y="144"/>
                      </a:lnTo>
                      <a:lnTo>
                        <a:pt x="321" y="145"/>
                      </a:lnTo>
                      <a:lnTo>
                        <a:pt x="323" y="148"/>
                      </a:lnTo>
                      <a:lnTo>
                        <a:pt x="325" y="153"/>
                      </a:lnTo>
                      <a:lnTo>
                        <a:pt x="326" y="159"/>
                      </a:lnTo>
                      <a:lnTo>
                        <a:pt x="328" y="164"/>
                      </a:lnTo>
                      <a:lnTo>
                        <a:pt x="330" y="169"/>
                      </a:lnTo>
                      <a:lnTo>
                        <a:pt x="332" y="172"/>
                      </a:lnTo>
                      <a:lnTo>
                        <a:pt x="333" y="172"/>
                      </a:lnTo>
                      <a:lnTo>
                        <a:pt x="335" y="172"/>
                      </a:lnTo>
                      <a:lnTo>
                        <a:pt x="337" y="169"/>
                      </a:lnTo>
                      <a:lnTo>
                        <a:pt x="338" y="166"/>
                      </a:lnTo>
                      <a:lnTo>
                        <a:pt x="340" y="164"/>
                      </a:lnTo>
                      <a:lnTo>
                        <a:pt x="342" y="163"/>
                      </a:lnTo>
                      <a:lnTo>
                        <a:pt x="344" y="162"/>
                      </a:lnTo>
                      <a:lnTo>
                        <a:pt x="345" y="163"/>
                      </a:lnTo>
                      <a:lnTo>
                        <a:pt x="347" y="166"/>
                      </a:lnTo>
                      <a:lnTo>
                        <a:pt x="349" y="169"/>
                      </a:lnTo>
                      <a:lnTo>
                        <a:pt x="350" y="171"/>
                      </a:lnTo>
                      <a:lnTo>
                        <a:pt x="352" y="174"/>
                      </a:lnTo>
                      <a:lnTo>
                        <a:pt x="354" y="175"/>
                      </a:lnTo>
                      <a:lnTo>
                        <a:pt x="356" y="175"/>
                      </a:lnTo>
                      <a:lnTo>
                        <a:pt x="357" y="174"/>
                      </a:lnTo>
                      <a:lnTo>
                        <a:pt x="359" y="172"/>
                      </a:lnTo>
                      <a:lnTo>
                        <a:pt x="361" y="169"/>
                      </a:lnTo>
                      <a:lnTo>
                        <a:pt x="362" y="166"/>
                      </a:lnTo>
                      <a:lnTo>
                        <a:pt x="364" y="163"/>
                      </a:lnTo>
                      <a:lnTo>
                        <a:pt x="366" y="160"/>
                      </a:lnTo>
                      <a:lnTo>
                        <a:pt x="367" y="158"/>
                      </a:lnTo>
                      <a:lnTo>
                        <a:pt x="369" y="157"/>
                      </a:lnTo>
                      <a:lnTo>
                        <a:pt x="371" y="157"/>
                      </a:lnTo>
                      <a:lnTo>
                        <a:pt x="373" y="156"/>
                      </a:lnTo>
                      <a:lnTo>
                        <a:pt x="374" y="156"/>
                      </a:lnTo>
                      <a:lnTo>
                        <a:pt x="376" y="156"/>
                      </a:lnTo>
                      <a:lnTo>
                        <a:pt x="378" y="155"/>
                      </a:lnTo>
                      <a:lnTo>
                        <a:pt x="379" y="153"/>
                      </a:lnTo>
                      <a:lnTo>
                        <a:pt x="381" y="151"/>
                      </a:lnTo>
                      <a:lnTo>
                        <a:pt x="383" y="149"/>
                      </a:lnTo>
                      <a:lnTo>
                        <a:pt x="385" y="147"/>
                      </a:lnTo>
                      <a:lnTo>
                        <a:pt x="386" y="145"/>
                      </a:lnTo>
                      <a:lnTo>
                        <a:pt x="388" y="144"/>
                      </a:lnTo>
                      <a:lnTo>
                        <a:pt x="390" y="143"/>
                      </a:lnTo>
                      <a:lnTo>
                        <a:pt x="391" y="144"/>
                      </a:lnTo>
                      <a:lnTo>
                        <a:pt x="393" y="145"/>
                      </a:lnTo>
                      <a:lnTo>
                        <a:pt x="395" y="147"/>
                      </a:lnTo>
                      <a:lnTo>
                        <a:pt x="397" y="149"/>
                      </a:lnTo>
                      <a:lnTo>
                        <a:pt x="398" y="150"/>
                      </a:lnTo>
                      <a:lnTo>
                        <a:pt x="400" y="151"/>
                      </a:lnTo>
                      <a:lnTo>
                        <a:pt x="402" y="150"/>
                      </a:lnTo>
                      <a:lnTo>
                        <a:pt x="403" y="149"/>
                      </a:lnTo>
                      <a:lnTo>
                        <a:pt x="405" y="147"/>
                      </a:lnTo>
                      <a:lnTo>
                        <a:pt x="407" y="146"/>
                      </a:lnTo>
                      <a:lnTo>
                        <a:pt x="408" y="144"/>
                      </a:lnTo>
                      <a:lnTo>
                        <a:pt x="410" y="143"/>
                      </a:lnTo>
                      <a:lnTo>
                        <a:pt x="412" y="142"/>
                      </a:lnTo>
                      <a:lnTo>
                        <a:pt x="413" y="143"/>
                      </a:lnTo>
                      <a:lnTo>
                        <a:pt x="415" y="145"/>
                      </a:lnTo>
                      <a:lnTo>
                        <a:pt x="417" y="147"/>
                      </a:lnTo>
                      <a:lnTo>
                        <a:pt x="419" y="150"/>
                      </a:lnTo>
                      <a:lnTo>
                        <a:pt x="420" y="152"/>
                      </a:lnTo>
                      <a:lnTo>
                        <a:pt x="422" y="154"/>
                      </a:lnTo>
                      <a:lnTo>
                        <a:pt x="424" y="155"/>
                      </a:lnTo>
                      <a:lnTo>
                        <a:pt x="425" y="154"/>
                      </a:lnTo>
                      <a:lnTo>
                        <a:pt x="427" y="152"/>
                      </a:lnTo>
                      <a:lnTo>
                        <a:pt x="429" y="149"/>
                      </a:lnTo>
                      <a:lnTo>
                        <a:pt x="431" y="145"/>
                      </a:lnTo>
                      <a:lnTo>
                        <a:pt x="432" y="140"/>
                      </a:lnTo>
                      <a:lnTo>
                        <a:pt x="434" y="135"/>
                      </a:lnTo>
                      <a:lnTo>
                        <a:pt x="436" y="131"/>
                      </a:lnTo>
                      <a:lnTo>
                        <a:pt x="437" y="127"/>
                      </a:lnTo>
                      <a:lnTo>
                        <a:pt x="439" y="124"/>
                      </a:lnTo>
                      <a:lnTo>
                        <a:pt x="441" y="122"/>
                      </a:lnTo>
                      <a:lnTo>
                        <a:pt x="443" y="121"/>
                      </a:lnTo>
                      <a:lnTo>
                        <a:pt x="444" y="121"/>
                      </a:lnTo>
                      <a:lnTo>
                        <a:pt x="446" y="120"/>
                      </a:lnTo>
                      <a:lnTo>
                        <a:pt x="448" y="120"/>
                      </a:lnTo>
                      <a:lnTo>
                        <a:pt x="449" y="119"/>
                      </a:lnTo>
                      <a:lnTo>
                        <a:pt x="451" y="119"/>
                      </a:lnTo>
                      <a:lnTo>
                        <a:pt x="453" y="118"/>
                      </a:lnTo>
                      <a:lnTo>
                        <a:pt x="455" y="116"/>
                      </a:lnTo>
                      <a:lnTo>
                        <a:pt x="456" y="116"/>
                      </a:lnTo>
                      <a:lnTo>
                        <a:pt x="458" y="116"/>
                      </a:lnTo>
                      <a:lnTo>
                        <a:pt x="460" y="116"/>
                      </a:lnTo>
                      <a:lnTo>
                        <a:pt x="461" y="117"/>
                      </a:lnTo>
                      <a:lnTo>
                        <a:pt x="463" y="118"/>
                      </a:lnTo>
                      <a:lnTo>
                        <a:pt x="465" y="119"/>
                      </a:lnTo>
                      <a:lnTo>
                        <a:pt x="467" y="120"/>
                      </a:lnTo>
                      <a:lnTo>
                        <a:pt x="468" y="120"/>
                      </a:lnTo>
                      <a:lnTo>
                        <a:pt x="470" y="120"/>
                      </a:lnTo>
                      <a:lnTo>
                        <a:pt x="472" y="120"/>
                      </a:lnTo>
                      <a:lnTo>
                        <a:pt x="473" y="119"/>
                      </a:lnTo>
                      <a:lnTo>
                        <a:pt x="475" y="118"/>
                      </a:lnTo>
                      <a:lnTo>
                        <a:pt x="477" y="118"/>
                      </a:lnTo>
                      <a:lnTo>
                        <a:pt x="479" y="119"/>
                      </a:lnTo>
                      <a:lnTo>
                        <a:pt x="480" y="120"/>
                      </a:lnTo>
                      <a:lnTo>
                        <a:pt x="482" y="122"/>
                      </a:lnTo>
                      <a:lnTo>
                        <a:pt x="484" y="123"/>
                      </a:lnTo>
                      <a:lnTo>
                        <a:pt x="485" y="125"/>
                      </a:lnTo>
                      <a:lnTo>
                        <a:pt x="487" y="125"/>
                      </a:lnTo>
                      <a:lnTo>
                        <a:pt x="489" y="125"/>
                      </a:lnTo>
                      <a:lnTo>
                        <a:pt x="491" y="123"/>
                      </a:lnTo>
                      <a:lnTo>
                        <a:pt x="492" y="120"/>
                      </a:lnTo>
                      <a:lnTo>
                        <a:pt x="494" y="118"/>
                      </a:lnTo>
                      <a:lnTo>
                        <a:pt x="496" y="116"/>
                      </a:lnTo>
                      <a:lnTo>
                        <a:pt x="497" y="117"/>
                      </a:lnTo>
                      <a:lnTo>
                        <a:pt x="499" y="119"/>
                      </a:lnTo>
                      <a:lnTo>
                        <a:pt x="501" y="124"/>
                      </a:lnTo>
                      <a:lnTo>
                        <a:pt x="503" y="131"/>
                      </a:lnTo>
                      <a:lnTo>
                        <a:pt x="504" y="138"/>
                      </a:lnTo>
                      <a:lnTo>
                        <a:pt x="506" y="146"/>
                      </a:lnTo>
                      <a:lnTo>
                        <a:pt x="508" y="154"/>
                      </a:lnTo>
                      <a:lnTo>
                        <a:pt x="509" y="159"/>
                      </a:lnTo>
                      <a:lnTo>
                        <a:pt x="511" y="163"/>
                      </a:lnTo>
                      <a:lnTo>
                        <a:pt x="513" y="165"/>
                      </a:lnTo>
                      <a:lnTo>
                        <a:pt x="515" y="164"/>
                      </a:lnTo>
                      <a:lnTo>
                        <a:pt x="516" y="163"/>
                      </a:lnTo>
                      <a:lnTo>
                        <a:pt x="518" y="160"/>
                      </a:lnTo>
                      <a:lnTo>
                        <a:pt x="520" y="157"/>
                      </a:lnTo>
                      <a:lnTo>
                        <a:pt x="521" y="154"/>
                      </a:lnTo>
                      <a:lnTo>
                        <a:pt x="523" y="152"/>
                      </a:lnTo>
                      <a:lnTo>
                        <a:pt x="525" y="149"/>
                      </a:lnTo>
                      <a:lnTo>
                        <a:pt x="527" y="147"/>
                      </a:lnTo>
                      <a:lnTo>
                        <a:pt x="528" y="145"/>
                      </a:lnTo>
                      <a:lnTo>
                        <a:pt x="530" y="142"/>
                      </a:lnTo>
                      <a:lnTo>
                        <a:pt x="532" y="139"/>
                      </a:lnTo>
                      <a:lnTo>
                        <a:pt x="533" y="137"/>
                      </a:lnTo>
                      <a:lnTo>
                        <a:pt x="535" y="135"/>
                      </a:lnTo>
                      <a:lnTo>
                        <a:pt x="537" y="134"/>
                      </a:lnTo>
                      <a:lnTo>
                        <a:pt x="539" y="134"/>
                      </a:lnTo>
                      <a:lnTo>
                        <a:pt x="540" y="134"/>
                      </a:lnTo>
                      <a:lnTo>
                        <a:pt x="542" y="136"/>
                      </a:lnTo>
                      <a:lnTo>
                        <a:pt x="543" y="138"/>
                      </a:lnTo>
                      <a:lnTo>
                        <a:pt x="545" y="141"/>
                      </a:lnTo>
                      <a:lnTo>
                        <a:pt x="547" y="143"/>
                      </a:lnTo>
                      <a:lnTo>
                        <a:pt x="549" y="144"/>
                      </a:lnTo>
                      <a:lnTo>
                        <a:pt x="551" y="145"/>
                      </a:lnTo>
                      <a:lnTo>
                        <a:pt x="552" y="145"/>
                      </a:lnTo>
                      <a:lnTo>
                        <a:pt x="554" y="144"/>
                      </a:lnTo>
                      <a:lnTo>
                        <a:pt x="555" y="144"/>
                      </a:lnTo>
                      <a:lnTo>
                        <a:pt x="557" y="143"/>
                      </a:lnTo>
                      <a:lnTo>
                        <a:pt x="559" y="143"/>
                      </a:lnTo>
                      <a:lnTo>
                        <a:pt x="561" y="143"/>
                      </a:lnTo>
                      <a:lnTo>
                        <a:pt x="563" y="143"/>
                      </a:lnTo>
                      <a:lnTo>
                        <a:pt x="564" y="144"/>
                      </a:lnTo>
                      <a:lnTo>
                        <a:pt x="566" y="144"/>
                      </a:lnTo>
                      <a:lnTo>
                        <a:pt x="567" y="144"/>
                      </a:lnTo>
                      <a:lnTo>
                        <a:pt x="569" y="143"/>
                      </a:lnTo>
                      <a:lnTo>
                        <a:pt x="571" y="141"/>
                      </a:lnTo>
                      <a:lnTo>
                        <a:pt x="573" y="139"/>
                      </a:lnTo>
                      <a:lnTo>
                        <a:pt x="574" y="136"/>
                      </a:lnTo>
                      <a:lnTo>
                        <a:pt x="576" y="132"/>
                      </a:lnTo>
                      <a:lnTo>
                        <a:pt x="578" y="129"/>
                      </a:lnTo>
                      <a:lnTo>
                        <a:pt x="579" y="126"/>
                      </a:lnTo>
                      <a:lnTo>
                        <a:pt x="581" y="123"/>
                      </a:lnTo>
                      <a:lnTo>
                        <a:pt x="583" y="122"/>
                      </a:lnTo>
                      <a:lnTo>
                        <a:pt x="585" y="122"/>
                      </a:lnTo>
                      <a:lnTo>
                        <a:pt x="586" y="123"/>
                      </a:lnTo>
                      <a:lnTo>
                        <a:pt x="588" y="126"/>
                      </a:lnTo>
                      <a:lnTo>
                        <a:pt x="590" y="129"/>
                      </a:lnTo>
                      <a:lnTo>
                        <a:pt x="591" y="133"/>
                      </a:lnTo>
                      <a:lnTo>
                        <a:pt x="593" y="137"/>
                      </a:lnTo>
                      <a:lnTo>
                        <a:pt x="595" y="141"/>
                      </a:lnTo>
                      <a:lnTo>
                        <a:pt x="597" y="144"/>
                      </a:lnTo>
                      <a:lnTo>
                        <a:pt x="598" y="145"/>
                      </a:lnTo>
                      <a:lnTo>
                        <a:pt x="600" y="146"/>
                      </a:lnTo>
                      <a:lnTo>
                        <a:pt x="602" y="146"/>
                      </a:lnTo>
                      <a:lnTo>
                        <a:pt x="603" y="146"/>
                      </a:lnTo>
                      <a:lnTo>
                        <a:pt x="605" y="146"/>
                      </a:lnTo>
                      <a:lnTo>
                        <a:pt x="607" y="146"/>
                      </a:lnTo>
                      <a:lnTo>
                        <a:pt x="608" y="146"/>
                      </a:lnTo>
                      <a:lnTo>
                        <a:pt x="610" y="147"/>
                      </a:lnTo>
                      <a:lnTo>
                        <a:pt x="612" y="148"/>
                      </a:lnTo>
                      <a:lnTo>
                        <a:pt x="614" y="149"/>
                      </a:lnTo>
                      <a:lnTo>
                        <a:pt x="615" y="149"/>
                      </a:lnTo>
                      <a:lnTo>
                        <a:pt x="617" y="149"/>
                      </a:lnTo>
                      <a:lnTo>
                        <a:pt x="619" y="149"/>
                      </a:lnTo>
                      <a:lnTo>
                        <a:pt x="620" y="147"/>
                      </a:lnTo>
                      <a:lnTo>
                        <a:pt x="622" y="146"/>
                      </a:lnTo>
                      <a:lnTo>
                        <a:pt x="624" y="145"/>
                      </a:lnTo>
                      <a:lnTo>
                        <a:pt x="626" y="144"/>
                      </a:lnTo>
                      <a:lnTo>
                        <a:pt x="627" y="144"/>
                      </a:lnTo>
                      <a:lnTo>
                        <a:pt x="629" y="144"/>
                      </a:lnTo>
                      <a:lnTo>
                        <a:pt x="631" y="145"/>
                      </a:lnTo>
                      <a:lnTo>
                        <a:pt x="632" y="146"/>
                      </a:lnTo>
                      <a:lnTo>
                        <a:pt x="634" y="147"/>
                      </a:lnTo>
                      <a:lnTo>
                        <a:pt x="636" y="148"/>
                      </a:lnTo>
                      <a:lnTo>
                        <a:pt x="638" y="149"/>
                      </a:lnTo>
                      <a:lnTo>
                        <a:pt x="639" y="149"/>
                      </a:lnTo>
                      <a:lnTo>
                        <a:pt x="641" y="149"/>
                      </a:lnTo>
                      <a:lnTo>
                        <a:pt x="643" y="149"/>
                      </a:lnTo>
                      <a:lnTo>
                        <a:pt x="644" y="149"/>
                      </a:lnTo>
                      <a:lnTo>
                        <a:pt x="646" y="149"/>
                      </a:lnTo>
                      <a:lnTo>
                        <a:pt x="648" y="148"/>
                      </a:lnTo>
                      <a:lnTo>
                        <a:pt x="650" y="146"/>
                      </a:lnTo>
                      <a:lnTo>
                        <a:pt x="651" y="145"/>
                      </a:lnTo>
                      <a:lnTo>
                        <a:pt x="653" y="144"/>
                      </a:lnTo>
                      <a:lnTo>
                        <a:pt x="655" y="142"/>
                      </a:lnTo>
                      <a:lnTo>
                        <a:pt x="656" y="141"/>
                      </a:lnTo>
                      <a:lnTo>
                        <a:pt x="658" y="140"/>
                      </a:lnTo>
                      <a:lnTo>
                        <a:pt x="660" y="140"/>
                      </a:lnTo>
                      <a:lnTo>
                        <a:pt x="662" y="140"/>
                      </a:lnTo>
                      <a:lnTo>
                        <a:pt x="663" y="141"/>
                      </a:lnTo>
                      <a:lnTo>
                        <a:pt x="665" y="142"/>
                      </a:lnTo>
                      <a:lnTo>
                        <a:pt x="667" y="143"/>
                      </a:lnTo>
                      <a:lnTo>
                        <a:pt x="668" y="144"/>
                      </a:lnTo>
                      <a:lnTo>
                        <a:pt x="670" y="143"/>
                      </a:lnTo>
                      <a:lnTo>
                        <a:pt x="672" y="141"/>
                      </a:lnTo>
                      <a:lnTo>
                        <a:pt x="674" y="138"/>
                      </a:lnTo>
                      <a:lnTo>
                        <a:pt x="675" y="135"/>
                      </a:lnTo>
                      <a:lnTo>
                        <a:pt x="677" y="131"/>
                      </a:lnTo>
                      <a:lnTo>
                        <a:pt x="678" y="128"/>
                      </a:lnTo>
                      <a:lnTo>
                        <a:pt x="680" y="126"/>
                      </a:lnTo>
                      <a:lnTo>
                        <a:pt x="682" y="126"/>
                      </a:lnTo>
                      <a:lnTo>
                        <a:pt x="684" y="127"/>
                      </a:lnTo>
                      <a:lnTo>
                        <a:pt x="686" y="129"/>
                      </a:lnTo>
                      <a:lnTo>
                        <a:pt x="687" y="132"/>
                      </a:lnTo>
                      <a:lnTo>
                        <a:pt x="689" y="134"/>
                      </a:lnTo>
                      <a:lnTo>
                        <a:pt x="690" y="137"/>
                      </a:lnTo>
                      <a:lnTo>
                        <a:pt x="692" y="138"/>
                      </a:lnTo>
                      <a:lnTo>
                        <a:pt x="694" y="138"/>
                      </a:lnTo>
                      <a:lnTo>
                        <a:pt x="696" y="137"/>
                      </a:lnTo>
                      <a:lnTo>
                        <a:pt x="698" y="134"/>
                      </a:lnTo>
                      <a:lnTo>
                        <a:pt x="699" y="131"/>
                      </a:lnTo>
                      <a:lnTo>
                        <a:pt x="701" y="127"/>
                      </a:lnTo>
                      <a:lnTo>
                        <a:pt x="702" y="124"/>
                      </a:lnTo>
                      <a:lnTo>
                        <a:pt x="704" y="121"/>
                      </a:lnTo>
                      <a:lnTo>
                        <a:pt x="706" y="118"/>
                      </a:lnTo>
                      <a:lnTo>
                        <a:pt x="708" y="116"/>
                      </a:lnTo>
                      <a:lnTo>
                        <a:pt x="710" y="115"/>
                      </a:lnTo>
                      <a:lnTo>
                        <a:pt x="711" y="115"/>
                      </a:lnTo>
                      <a:lnTo>
                        <a:pt x="713" y="115"/>
                      </a:lnTo>
                      <a:lnTo>
                        <a:pt x="714" y="117"/>
                      </a:lnTo>
                      <a:lnTo>
                        <a:pt x="716" y="119"/>
                      </a:lnTo>
                      <a:lnTo>
                        <a:pt x="718" y="122"/>
                      </a:lnTo>
                      <a:lnTo>
                        <a:pt x="720" y="125"/>
                      </a:lnTo>
                      <a:lnTo>
                        <a:pt x="721" y="128"/>
                      </a:lnTo>
                      <a:lnTo>
                        <a:pt x="723" y="131"/>
                      </a:lnTo>
                      <a:lnTo>
                        <a:pt x="725" y="133"/>
                      </a:lnTo>
                      <a:lnTo>
                        <a:pt x="726" y="134"/>
                      </a:lnTo>
                      <a:lnTo>
                        <a:pt x="728" y="133"/>
                      </a:lnTo>
                      <a:lnTo>
                        <a:pt x="730" y="131"/>
                      </a:lnTo>
                      <a:lnTo>
                        <a:pt x="732" y="129"/>
                      </a:lnTo>
                      <a:lnTo>
                        <a:pt x="733" y="126"/>
                      </a:lnTo>
                      <a:lnTo>
                        <a:pt x="735" y="123"/>
                      </a:lnTo>
                      <a:lnTo>
                        <a:pt x="737" y="120"/>
                      </a:lnTo>
                      <a:lnTo>
                        <a:pt x="738" y="118"/>
                      </a:lnTo>
                      <a:lnTo>
                        <a:pt x="740" y="116"/>
                      </a:lnTo>
                      <a:lnTo>
                        <a:pt x="742" y="116"/>
                      </a:lnTo>
                      <a:lnTo>
                        <a:pt x="744" y="116"/>
                      </a:lnTo>
                      <a:lnTo>
                        <a:pt x="745" y="116"/>
                      </a:lnTo>
                      <a:lnTo>
                        <a:pt x="747" y="116"/>
                      </a:lnTo>
                      <a:lnTo>
                        <a:pt x="749" y="117"/>
                      </a:lnTo>
                      <a:lnTo>
                        <a:pt x="750" y="119"/>
                      </a:lnTo>
                      <a:lnTo>
                        <a:pt x="752" y="120"/>
                      </a:lnTo>
                      <a:lnTo>
                        <a:pt x="754" y="122"/>
                      </a:lnTo>
                      <a:lnTo>
                        <a:pt x="756" y="125"/>
                      </a:lnTo>
                      <a:lnTo>
                        <a:pt x="757" y="128"/>
                      </a:lnTo>
                      <a:lnTo>
                        <a:pt x="759" y="131"/>
                      </a:lnTo>
                      <a:lnTo>
                        <a:pt x="761" y="133"/>
                      </a:lnTo>
                      <a:lnTo>
                        <a:pt x="762" y="134"/>
                      </a:lnTo>
                      <a:lnTo>
                        <a:pt x="764" y="134"/>
                      </a:lnTo>
                      <a:lnTo>
                        <a:pt x="766" y="134"/>
                      </a:lnTo>
                      <a:lnTo>
                        <a:pt x="768" y="132"/>
                      </a:lnTo>
                      <a:lnTo>
                        <a:pt x="769" y="129"/>
                      </a:lnTo>
                      <a:lnTo>
                        <a:pt x="771" y="127"/>
                      </a:lnTo>
                      <a:lnTo>
                        <a:pt x="773" y="124"/>
                      </a:lnTo>
                      <a:lnTo>
                        <a:pt x="774" y="122"/>
                      </a:lnTo>
                      <a:lnTo>
                        <a:pt x="776" y="121"/>
                      </a:lnTo>
                      <a:lnTo>
                        <a:pt x="778" y="121"/>
                      </a:lnTo>
                      <a:lnTo>
                        <a:pt x="780" y="122"/>
                      </a:lnTo>
                      <a:lnTo>
                        <a:pt x="781" y="123"/>
                      </a:lnTo>
                      <a:lnTo>
                        <a:pt x="783" y="124"/>
                      </a:lnTo>
                      <a:lnTo>
                        <a:pt x="785" y="124"/>
                      </a:lnTo>
                      <a:lnTo>
                        <a:pt x="786" y="124"/>
                      </a:lnTo>
                      <a:lnTo>
                        <a:pt x="788" y="122"/>
                      </a:lnTo>
                      <a:lnTo>
                        <a:pt x="790" y="120"/>
                      </a:lnTo>
                      <a:lnTo>
                        <a:pt x="792" y="116"/>
                      </a:lnTo>
                      <a:lnTo>
                        <a:pt x="793" y="113"/>
                      </a:lnTo>
                      <a:lnTo>
                        <a:pt x="795" y="108"/>
                      </a:lnTo>
                      <a:lnTo>
                        <a:pt x="797" y="103"/>
                      </a:lnTo>
                      <a:lnTo>
                        <a:pt x="798" y="99"/>
                      </a:lnTo>
                      <a:lnTo>
                        <a:pt x="800" y="95"/>
                      </a:lnTo>
                      <a:lnTo>
                        <a:pt x="802" y="91"/>
                      </a:lnTo>
                      <a:lnTo>
                        <a:pt x="804" y="89"/>
                      </a:lnTo>
                      <a:lnTo>
                        <a:pt x="805" y="87"/>
                      </a:lnTo>
                      <a:lnTo>
                        <a:pt x="807" y="87"/>
                      </a:lnTo>
                      <a:lnTo>
                        <a:pt x="809" y="87"/>
                      </a:lnTo>
                      <a:lnTo>
                        <a:pt x="810" y="89"/>
                      </a:lnTo>
                      <a:lnTo>
                        <a:pt x="812" y="91"/>
                      </a:lnTo>
                      <a:lnTo>
                        <a:pt x="814" y="94"/>
                      </a:lnTo>
                      <a:lnTo>
                        <a:pt x="815" y="97"/>
                      </a:lnTo>
                      <a:lnTo>
                        <a:pt x="817" y="98"/>
                      </a:lnTo>
                      <a:lnTo>
                        <a:pt x="819" y="98"/>
                      </a:lnTo>
                      <a:lnTo>
                        <a:pt x="821" y="97"/>
                      </a:lnTo>
                      <a:lnTo>
                        <a:pt x="822" y="94"/>
                      </a:lnTo>
                      <a:lnTo>
                        <a:pt x="824" y="90"/>
                      </a:lnTo>
                      <a:lnTo>
                        <a:pt x="826" y="85"/>
                      </a:lnTo>
                      <a:lnTo>
                        <a:pt x="827" y="80"/>
                      </a:lnTo>
                      <a:lnTo>
                        <a:pt x="829" y="76"/>
                      </a:lnTo>
                      <a:lnTo>
                        <a:pt x="831" y="73"/>
                      </a:lnTo>
                      <a:lnTo>
                        <a:pt x="833" y="73"/>
                      </a:lnTo>
                      <a:lnTo>
                        <a:pt x="834" y="75"/>
                      </a:lnTo>
                      <a:lnTo>
                        <a:pt x="836" y="79"/>
                      </a:lnTo>
                      <a:lnTo>
                        <a:pt x="838" y="83"/>
                      </a:lnTo>
                      <a:lnTo>
                        <a:pt x="839" y="89"/>
                      </a:lnTo>
                      <a:lnTo>
                        <a:pt x="841" y="94"/>
                      </a:lnTo>
                      <a:lnTo>
                        <a:pt x="843" y="98"/>
                      </a:lnTo>
                      <a:lnTo>
                        <a:pt x="844" y="101"/>
                      </a:lnTo>
                      <a:lnTo>
                        <a:pt x="846" y="102"/>
                      </a:lnTo>
                      <a:lnTo>
                        <a:pt x="848" y="102"/>
                      </a:lnTo>
                      <a:lnTo>
                        <a:pt x="850" y="101"/>
                      </a:lnTo>
                      <a:lnTo>
                        <a:pt x="851" y="99"/>
                      </a:lnTo>
                      <a:lnTo>
                        <a:pt x="853" y="98"/>
                      </a:lnTo>
                      <a:lnTo>
                        <a:pt x="855" y="97"/>
                      </a:lnTo>
                      <a:lnTo>
                        <a:pt x="856" y="97"/>
                      </a:lnTo>
                      <a:lnTo>
                        <a:pt x="858" y="98"/>
                      </a:lnTo>
                      <a:lnTo>
                        <a:pt x="860" y="100"/>
                      </a:lnTo>
                      <a:lnTo>
                        <a:pt x="861" y="102"/>
                      </a:lnTo>
                      <a:lnTo>
                        <a:pt x="863" y="103"/>
                      </a:lnTo>
                      <a:lnTo>
                        <a:pt x="865" y="104"/>
                      </a:lnTo>
                      <a:lnTo>
                        <a:pt x="867" y="104"/>
                      </a:lnTo>
                      <a:lnTo>
                        <a:pt x="868" y="104"/>
                      </a:lnTo>
                      <a:lnTo>
                        <a:pt x="870" y="103"/>
                      </a:lnTo>
                      <a:lnTo>
                        <a:pt x="872" y="101"/>
                      </a:lnTo>
                      <a:lnTo>
                        <a:pt x="873" y="99"/>
                      </a:lnTo>
                      <a:lnTo>
                        <a:pt x="875" y="97"/>
                      </a:lnTo>
                      <a:lnTo>
                        <a:pt x="877" y="96"/>
                      </a:lnTo>
                      <a:lnTo>
                        <a:pt x="879" y="95"/>
                      </a:lnTo>
                      <a:lnTo>
                        <a:pt x="880" y="95"/>
                      </a:lnTo>
                      <a:lnTo>
                        <a:pt x="882" y="95"/>
                      </a:lnTo>
                      <a:lnTo>
                        <a:pt x="884" y="95"/>
                      </a:lnTo>
                      <a:lnTo>
                        <a:pt x="885" y="96"/>
                      </a:lnTo>
                      <a:lnTo>
                        <a:pt x="887" y="96"/>
                      </a:lnTo>
                      <a:lnTo>
                        <a:pt x="889" y="97"/>
                      </a:lnTo>
                      <a:lnTo>
                        <a:pt x="891" y="98"/>
                      </a:lnTo>
                      <a:lnTo>
                        <a:pt x="892" y="99"/>
                      </a:lnTo>
                      <a:lnTo>
                        <a:pt x="894" y="101"/>
                      </a:lnTo>
                      <a:lnTo>
                        <a:pt x="896" y="103"/>
                      </a:lnTo>
                      <a:lnTo>
                        <a:pt x="897" y="106"/>
                      </a:lnTo>
                      <a:lnTo>
                        <a:pt x="899" y="108"/>
                      </a:lnTo>
                      <a:lnTo>
                        <a:pt x="901" y="110"/>
                      </a:lnTo>
                      <a:lnTo>
                        <a:pt x="903" y="111"/>
                      </a:lnTo>
                      <a:lnTo>
                        <a:pt x="904" y="111"/>
                      </a:lnTo>
                      <a:lnTo>
                        <a:pt x="906" y="109"/>
                      </a:lnTo>
                      <a:lnTo>
                        <a:pt x="908" y="106"/>
                      </a:lnTo>
                      <a:lnTo>
                        <a:pt x="909" y="102"/>
                      </a:lnTo>
                      <a:lnTo>
                        <a:pt x="911" y="97"/>
                      </a:lnTo>
                      <a:lnTo>
                        <a:pt x="913" y="92"/>
                      </a:lnTo>
                      <a:lnTo>
                        <a:pt x="915" y="89"/>
                      </a:lnTo>
                      <a:lnTo>
                        <a:pt x="916" y="88"/>
                      </a:lnTo>
                      <a:lnTo>
                        <a:pt x="918" y="88"/>
                      </a:lnTo>
                      <a:lnTo>
                        <a:pt x="920" y="90"/>
                      </a:lnTo>
                      <a:lnTo>
                        <a:pt x="921" y="93"/>
                      </a:lnTo>
                      <a:lnTo>
                        <a:pt x="923" y="97"/>
                      </a:lnTo>
                      <a:lnTo>
                        <a:pt x="925" y="101"/>
                      </a:lnTo>
                      <a:lnTo>
                        <a:pt x="927" y="103"/>
                      </a:lnTo>
                      <a:lnTo>
                        <a:pt x="928" y="105"/>
                      </a:lnTo>
                      <a:lnTo>
                        <a:pt x="930" y="106"/>
                      </a:lnTo>
                      <a:lnTo>
                        <a:pt x="932" y="105"/>
                      </a:lnTo>
                      <a:lnTo>
                        <a:pt x="933" y="105"/>
                      </a:lnTo>
                      <a:lnTo>
                        <a:pt x="935" y="104"/>
                      </a:lnTo>
                      <a:lnTo>
                        <a:pt x="937" y="105"/>
                      </a:lnTo>
                      <a:lnTo>
                        <a:pt x="939" y="106"/>
                      </a:lnTo>
                      <a:lnTo>
                        <a:pt x="940" y="107"/>
                      </a:lnTo>
                      <a:lnTo>
                        <a:pt x="942" y="108"/>
                      </a:lnTo>
                      <a:lnTo>
                        <a:pt x="944" y="109"/>
                      </a:lnTo>
                      <a:lnTo>
                        <a:pt x="945" y="109"/>
                      </a:lnTo>
                      <a:lnTo>
                        <a:pt x="947" y="108"/>
                      </a:lnTo>
                      <a:lnTo>
                        <a:pt x="949" y="106"/>
                      </a:lnTo>
                      <a:lnTo>
                        <a:pt x="951" y="103"/>
                      </a:lnTo>
                      <a:lnTo>
                        <a:pt x="952" y="101"/>
                      </a:lnTo>
                      <a:lnTo>
                        <a:pt x="954" y="100"/>
                      </a:lnTo>
                      <a:lnTo>
                        <a:pt x="956" y="99"/>
                      </a:lnTo>
                      <a:lnTo>
                        <a:pt x="957" y="100"/>
                      </a:lnTo>
                      <a:lnTo>
                        <a:pt x="959" y="101"/>
                      </a:lnTo>
                      <a:lnTo>
                        <a:pt x="961" y="102"/>
                      </a:lnTo>
                      <a:lnTo>
                        <a:pt x="963" y="102"/>
                      </a:lnTo>
                      <a:lnTo>
                        <a:pt x="964" y="102"/>
                      </a:lnTo>
                      <a:lnTo>
                        <a:pt x="966" y="101"/>
                      </a:lnTo>
                      <a:lnTo>
                        <a:pt x="968" y="100"/>
                      </a:lnTo>
                      <a:lnTo>
                        <a:pt x="969" y="99"/>
                      </a:lnTo>
                      <a:lnTo>
                        <a:pt x="971" y="99"/>
                      </a:lnTo>
                      <a:lnTo>
                        <a:pt x="973" y="102"/>
                      </a:lnTo>
                      <a:lnTo>
                        <a:pt x="975" y="108"/>
                      </a:lnTo>
                      <a:lnTo>
                        <a:pt x="976" y="115"/>
                      </a:lnTo>
                      <a:lnTo>
                        <a:pt x="978" y="125"/>
                      </a:lnTo>
                      <a:lnTo>
                        <a:pt x="979" y="133"/>
                      </a:lnTo>
                      <a:lnTo>
                        <a:pt x="981" y="139"/>
                      </a:lnTo>
                      <a:lnTo>
                        <a:pt x="983" y="141"/>
                      </a:lnTo>
                      <a:lnTo>
                        <a:pt x="985" y="136"/>
                      </a:lnTo>
                      <a:lnTo>
                        <a:pt x="987" y="125"/>
                      </a:lnTo>
                      <a:lnTo>
                        <a:pt x="988" y="108"/>
                      </a:lnTo>
                      <a:lnTo>
                        <a:pt x="990" y="87"/>
                      </a:lnTo>
                      <a:lnTo>
                        <a:pt x="991" y="65"/>
                      </a:lnTo>
                      <a:lnTo>
                        <a:pt x="993" y="44"/>
                      </a:lnTo>
                      <a:lnTo>
                        <a:pt x="995" y="27"/>
                      </a:lnTo>
                      <a:lnTo>
                        <a:pt x="997" y="16"/>
                      </a:lnTo>
                      <a:lnTo>
                        <a:pt x="999" y="11"/>
                      </a:lnTo>
                      <a:lnTo>
                        <a:pt x="1000" y="12"/>
                      </a:lnTo>
                      <a:lnTo>
                        <a:pt x="1002" y="17"/>
                      </a:lnTo>
                      <a:lnTo>
                        <a:pt x="1003" y="25"/>
                      </a:lnTo>
                      <a:lnTo>
                        <a:pt x="1005" y="32"/>
                      </a:lnTo>
                      <a:lnTo>
                        <a:pt x="1007" y="37"/>
                      </a:lnTo>
                      <a:lnTo>
                        <a:pt x="1009" y="39"/>
                      </a:lnTo>
                      <a:lnTo>
                        <a:pt x="1011" y="36"/>
                      </a:lnTo>
                      <a:lnTo>
                        <a:pt x="1012" y="30"/>
                      </a:lnTo>
                      <a:lnTo>
                        <a:pt x="1014" y="22"/>
                      </a:lnTo>
                      <a:lnTo>
                        <a:pt x="1015" y="14"/>
                      </a:lnTo>
                      <a:lnTo>
                        <a:pt x="1017" y="6"/>
                      </a:lnTo>
                      <a:lnTo>
                        <a:pt x="1019" y="2"/>
                      </a:lnTo>
                      <a:lnTo>
                        <a:pt x="1021" y="0"/>
                      </a:lnTo>
                      <a:lnTo>
                        <a:pt x="1022" y="1"/>
                      </a:lnTo>
                      <a:lnTo>
                        <a:pt x="1024" y="4"/>
                      </a:lnTo>
                      <a:lnTo>
                        <a:pt x="1026" y="9"/>
                      </a:lnTo>
                      <a:lnTo>
                        <a:pt x="1027" y="15"/>
                      </a:lnTo>
                      <a:lnTo>
                        <a:pt x="1029" y="19"/>
                      </a:lnTo>
                      <a:lnTo>
                        <a:pt x="1031" y="22"/>
                      </a:lnTo>
                      <a:lnTo>
                        <a:pt x="1033" y="23"/>
                      </a:lnTo>
                      <a:lnTo>
                        <a:pt x="1034" y="23"/>
                      </a:lnTo>
                      <a:lnTo>
                        <a:pt x="1036" y="21"/>
                      </a:lnTo>
                      <a:lnTo>
                        <a:pt x="1038" y="20"/>
                      </a:lnTo>
                      <a:lnTo>
                        <a:pt x="1039" y="18"/>
                      </a:lnTo>
                      <a:lnTo>
                        <a:pt x="1041" y="17"/>
                      </a:lnTo>
                      <a:lnTo>
                        <a:pt x="1043" y="18"/>
                      </a:lnTo>
                      <a:lnTo>
                        <a:pt x="1045" y="20"/>
                      </a:lnTo>
                      <a:lnTo>
                        <a:pt x="1046" y="22"/>
                      </a:lnTo>
                      <a:lnTo>
                        <a:pt x="1048" y="25"/>
                      </a:lnTo>
                      <a:lnTo>
                        <a:pt x="1050" y="27"/>
                      </a:lnTo>
                      <a:lnTo>
                        <a:pt x="1051" y="29"/>
                      </a:lnTo>
                      <a:lnTo>
                        <a:pt x="1053" y="30"/>
                      </a:lnTo>
                      <a:lnTo>
                        <a:pt x="1055" y="31"/>
                      </a:lnTo>
                      <a:lnTo>
                        <a:pt x="1057" y="30"/>
                      </a:lnTo>
                      <a:lnTo>
                        <a:pt x="1058" y="29"/>
                      </a:lnTo>
                      <a:lnTo>
                        <a:pt x="1060" y="27"/>
                      </a:lnTo>
                      <a:lnTo>
                        <a:pt x="1062" y="25"/>
                      </a:lnTo>
                      <a:lnTo>
                        <a:pt x="1063" y="23"/>
                      </a:lnTo>
                      <a:lnTo>
                        <a:pt x="1065" y="21"/>
                      </a:lnTo>
                      <a:lnTo>
                        <a:pt x="1067" y="20"/>
                      </a:lnTo>
                      <a:lnTo>
                        <a:pt x="1068" y="19"/>
                      </a:lnTo>
                      <a:lnTo>
                        <a:pt x="1070" y="18"/>
                      </a:lnTo>
                      <a:lnTo>
                        <a:pt x="1072" y="17"/>
                      </a:lnTo>
                      <a:lnTo>
                        <a:pt x="1074" y="16"/>
                      </a:lnTo>
                      <a:lnTo>
                        <a:pt x="1075" y="15"/>
                      </a:lnTo>
                      <a:lnTo>
                        <a:pt x="1077" y="14"/>
                      </a:lnTo>
                      <a:lnTo>
                        <a:pt x="1079" y="13"/>
                      </a:lnTo>
                      <a:lnTo>
                        <a:pt x="1080" y="13"/>
                      </a:lnTo>
                      <a:lnTo>
                        <a:pt x="1082" y="13"/>
                      </a:lnTo>
                      <a:lnTo>
                        <a:pt x="1084" y="13"/>
                      </a:lnTo>
                      <a:lnTo>
                        <a:pt x="1086" y="15"/>
                      </a:lnTo>
                      <a:lnTo>
                        <a:pt x="1087" y="16"/>
                      </a:lnTo>
                      <a:lnTo>
                        <a:pt x="1089" y="17"/>
                      </a:lnTo>
                      <a:lnTo>
                        <a:pt x="1091" y="19"/>
                      </a:lnTo>
                      <a:lnTo>
                        <a:pt x="1092" y="20"/>
                      </a:lnTo>
                      <a:lnTo>
                        <a:pt x="1094" y="20"/>
                      </a:lnTo>
                      <a:lnTo>
                        <a:pt x="1096" y="20"/>
                      </a:lnTo>
                      <a:lnTo>
                        <a:pt x="1098" y="20"/>
                      </a:lnTo>
                      <a:lnTo>
                        <a:pt x="1099" y="19"/>
                      </a:lnTo>
                      <a:lnTo>
                        <a:pt x="1101" y="17"/>
                      </a:lnTo>
                      <a:lnTo>
                        <a:pt x="1103" y="16"/>
                      </a:lnTo>
                      <a:lnTo>
                        <a:pt x="1104" y="14"/>
                      </a:lnTo>
                      <a:lnTo>
                        <a:pt x="1106" y="12"/>
                      </a:lnTo>
                      <a:lnTo>
                        <a:pt x="1108" y="10"/>
                      </a:lnTo>
                      <a:lnTo>
                        <a:pt x="1110" y="7"/>
                      </a:lnTo>
                      <a:lnTo>
                        <a:pt x="1111" y="5"/>
                      </a:lnTo>
                      <a:lnTo>
                        <a:pt x="1113" y="4"/>
                      </a:lnTo>
                      <a:lnTo>
                        <a:pt x="1114" y="3"/>
                      </a:lnTo>
                      <a:lnTo>
                        <a:pt x="1116" y="3"/>
                      </a:lnTo>
                      <a:lnTo>
                        <a:pt x="1118" y="5"/>
                      </a:lnTo>
                      <a:lnTo>
                        <a:pt x="1120" y="8"/>
                      </a:lnTo>
                      <a:lnTo>
                        <a:pt x="1122" y="11"/>
                      </a:lnTo>
                      <a:lnTo>
                        <a:pt x="1123" y="15"/>
                      </a:lnTo>
                      <a:lnTo>
                        <a:pt x="1125" y="19"/>
                      </a:lnTo>
                      <a:lnTo>
                        <a:pt x="1126" y="22"/>
                      </a:lnTo>
                      <a:lnTo>
                        <a:pt x="1128" y="25"/>
                      </a:lnTo>
                      <a:lnTo>
                        <a:pt x="1130" y="26"/>
                      </a:lnTo>
                      <a:lnTo>
                        <a:pt x="1132" y="26"/>
                      </a:lnTo>
                      <a:lnTo>
                        <a:pt x="1134" y="24"/>
                      </a:lnTo>
                      <a:lnTo>
                        <a:pt x="1135" y="22"/>
                      </a:lnTo>
                      <a:lnTo>
                        <a:pt x="1137" y="20"/>
                      </a:lnTo>
                      <a:lnTo>
                        <a:pt x="1138" y="17"/>
                      </a:lnTo>
                      <a:lnTo>
                        <a:pt x="1140" y="15"/>
                      </a:lnTo>
                      <a:lnTo>
                        <a:pt x="1142" y="14"/>
                      </a:lnTo>
                      <a:lnTo>
                        <a:pt x="1144" y="13"/>
                      </a:lnTo>
                      <a:lnTo>
                        <a:pt x="1146" y="13"/>
                      </a:lnTo>
                      <a:lnTo>
                        <a:pt x="1147" y="13"/>
                      </a:lnTo>
                      <a:lnTo>
                        <a:pt x="1149" y="14"/>
                      </a:lnTo>
                      <a:lnTo>
                        <a:pt x="1150" y="16"/>
                      </a:lnTo>
                      <a:lnTo>
                        <a:pt x="1152" y="19"/>
                      </a:lnTo>
                      <a:lnTo>
                        <a:pt x="1154" y="23"/>
                      </a:lnTo>
                      <a:lnTo>
                        <a:pt x="1156" y="28"/>
                      </a:lnTo>
                      <a:lnTo>
                        <a:pt x="1157" y="33"/>
                      </a:lnTo>
                      <a:lnTo>
                        <a:pt x="1159" y="39"/>
                      </a:lnTo>
                      <a:lnTo>
                        <a:pt x="1161" y="44"/>
                      </a:lnTo>
                      <a:lnTo>
                        <a:pt x="1162" y="47"/>
                      </a:lnTo>
                      <a:lnTo>
                        <a:pt x="1164" y="48"/>
                      </a:lnTo>
                      <a:lnTo>
                        <a:pt x="1166" y="47"/>
                      </a:lnTo>
                      <a:lnTo>
                        <a:pt x="1168" y="44"/>
                      </a:lnTo>
                      <a:lnTo>
                        <a:pt x="1169" y="39"/>
                      </a:lnTo>
                      <a:lnTo>
                        <a:pt x="1171" y="33"/>
                      </a:lnTo>
                      <a:lnTo>
                        <a:pt x="1173" y="27"/>
                      </a:lnTo>
                      <a:lnTo>
                        <a:pt x="1174" y="22"/>
                      </a:lnTo>
                      <a:lnTo>
                        <a:pt x="1176" y="19"/>
                      </a:lnTo>
                      <a:lnTo>
                        <a:pt x="1178" y="19"/>
                      </a:lnTo>
                      <a:lnTo>
                        <a:pt x="1180" y="22"/>
                      </a:lnTo>
                      <a:lnTo>
                        <a:pt x="1181" y="27"/>
                      </a:lnTo>
                      <a:lnTo>
                        <a:pt x="1183" y="33"/>
                      </a:lnTo>
                      <a:lnTo>
                        <a:pt x="1185" y="39"/>
                      </a:lnTo>
                      <a:lnTo>
                        <a:pt x="1186" y="43"/>
                      </a:lnTo>
                      <a:lnTo>
                        <a:pt x="1188" y="45"/>
                      </a:lnTo>
                      <a:lnTo>
                        <a:pt x="1190" y="45"/>
                      </a:lnTo>
                      <a:lnTo>
                        <a:pt x="1192" y="41"/>
                      </a:lnTo>
                      <a:lnTo>
                        <a:pt x="1193" y="36"/>
                      </a:lnTo>
                      <a:lnTo>
                        <a:pt x="1195" y="30"/>
                      </a:lnTo>
                      <a:lnTo>
                        <a:pt x="1197" y="24"/>
                      </a:lnTo>
                      <a:lnTo>
                        <a:pt x="1198" y="20"/>
                      </a:lnTo>
                      <a:lnTo>
                        <a:pt x="1200" y="18"/>
                      </a:lnTo>
                      <a:lnTo>
                        <a:pt x="1202" y="19"/>
                      </a:lnTo>
                      <a:lnTo>
                        <a:pt x="1204" y="22"/>
                      </a:lnTo>
                      <a:lnTo>
                        <a:pt x="1205" y="28"/>
                      </a:lnTo>
                      <a:lnTo>
                        <a:pt x="1207" y="34"/>
                      </a:lnTo>
                      <a:lnTo>
                        <a:pt x="1209" y="40"/>
                      </a:lnTo>
                      <a:lnTo>
                        <a:pt x="1210" y="44"/>
                      </a:lnTo>
                      <a:lnTo>
                        <a:pt x="1212" y="46"/>
                      </a:lnTo>
                      <a:lnTo>
                        <a:pt x="1214" y="46"/>
                      </a:lnTo>
                      <a:lnTo>
                        <a:pt x="1216" y="44"/>
                      </a:lnTo>
                      <a:lnTo>
                        <a:pt x="1217" y="40"/>
                      </a:lnTo>
                      <a:lnTo>
                        <a:pt x="1219" y="36"/>
                      </a:lnTo>
                      <a:lnTo>
                        <a:pt x="1221" y="32"/>
                      </a:lnTo>
                      <a:lnTo>
                        <a:pt x="1222" y="30"/>
                      </a:lnTo>
                      <a:lnTo>
                        <a:pt x="1224" y="29"/>
                      </a:lnTo>
                      <a:lnTo>
                        <a:pt x="1226" y="31"/>
                      </a:lnTo>
                      <a:lnTo>
                        <a:pt x="1228" y="33"/>
                      </a:lnTo>
                      <a:lnTo>
                        <a:pt x="1229" y="36"/>
                      </a:lnTo>
                      <a:lnTo>
                        <a:pt x="1231" y="39"/>
                      </a:lnTo>
                      <a:lnTo>
                        <a:pt x="1233" y="40"/>
                      </a:lnTo>
                      <a:lnTo>
                        <a:pt x="1234" y="39"/>
                      </a:lnTo>
                      <a:lnTo>
                        <a:pt x="1236" y="36"/>
                      </a:lnTo>
                      <a:lnTo>
                        <a:pt x="1238" y="33"/>
                      </a:lnTo>
                      <a:lnTo>
                        <a:pt x="1240" y="29"/>
                      </a:lnTo>
                      <a:lnTo>
                        <a:pt x="1241" y="25"/>
                      </a:lnTo>
                      <a:lnTo>
                        <a:pt x="1243" y="23"/>
                      </a:lnTo>
                      <a:lnTo>
                        <a:pt x="1245" y="22"/>
                      </a:lnTo>
                      <a:lnTo>
                        <a:pt x="1246" y="23"/>
                      </a:lnTo>
                      <a:lnTo>
                        <a:pt x="1248" y="26"/>
                      </a:lnTo>
                      <a:lnTo>
                        <a:pt x="1250" y="29"/>
                      </a:lnTo>
                      <a:lnTo>
                        <a:pt x="1252" y="32"/>
                      </a:lnTo>
                      <a:lnTo>
                        <a:pt x="1253" y="33"/>
                      </a:lnTo>
                      <a:lnTo>
                        <a:pt x="1255" y="33"/>
                      </a:lnTo>
                      <a:lnTo>
                        <a:pt x="1257" y="31"/>
                      </a:lnTo>
                      <a:lnTo>
                        <a:pt x="1258" y="28"/>
                      </a:lnTo>
                      <a:lnTo>
                        <a:pt x="1260" y="23"/>
                      </a:lnTo>
                      <a:lnTo>
                        <a:pt x="1262" y="19"/>
                      </a:lnTo>
                      <a:lnTo>
                        <a:pt x="1264" y="16"/>
                      </a:lnTo>
                      <a:lnTo>
                        <a:pt x="1265" y="16"/>
                      </a:lnTo>
                      <a:lnTo>
                        <a:pt x="1267" y="18"/>
                      </a:lnTo>
                      <a:lnTo>
                        <a:pt x="1269" y="22"/>
                      </a:lnTo>
                      <a:lnTo>
                        <a:pt x="1270" y="27"/>
                      </a:lnTo>
                      <a:lnTo>
                        <a:pt x="1272" y="33"/>
                      </a:lnTo>
                      <a:lnTo>
                        <a:pt x="1274" y="38"/>
                      </a:lnTo>
                      <a:lnTo>
                        <a:pt x="1275" y="40"/>
                      </a:lnTo>
                      <a:lnTo>
                        <a:pt x="1277" y="41"/>
                      </a:lnTo>
                      <a:lnTo>
                        <a:pt x="1279" y="39"/>
                      </a:lnTo>
                      <a:lnTo>
                        <a:pt x="1281" y="36"/>
                      </a:lnTo>
                      <a:lnTo>
                        <a:pt x="1282" y="32"/>
                      </a:lnTo>
                      <a:lnTo>
                        <a:pt x="1284" y="29"/>
                      </a:lnTo>
                      <a:lnTo>
                        <a:pt x="1286" y="28"/>
                      </a:lnTo>
                      <a:lnTo>
                        <a:pt x="1287" y="29"/>
                      </a:lnTo>
                      <a:lnTo>
                        <a:pt x="1289" y="32"/>
                      </a:lnTo>
                      <a:lnTo>
                        <a:pt x="1291" y="37"/>
                      </a:lnTo>
                      <a:lnTo>
                        <a:pt x="1292" y="43"/>
                      </a:lnTo>
                      <a:lnTo>
                        <a:pt x="1294" y="48"/>
                      </a:lnTo>
                      <a:lnTo>
                        <a:pt x="1296" y="53"/>
                      </a:lnTo>
                      <a:lnTo>
                        <a:pt x="1298" y="55"/>
                      </a:lnTo>
                      <a:lnTo>
                        <a:pt x="1299" y="56"/>
                      </a:lnTo>
                      <a:lnTo>
                        <a:pt x="1301" y="54"/>
                      </a:lnTo>
                      <a:lnTo>
                        <a:pt x="1303" y="52"/>
                      </a:lnTo>
                      <a:lnTo>
                        <a:pt x="1304" y="50"/>
                      </a:lnTo>
                      <a:lnTo>
                        <a:pt x="1306" y="48"/>
                      </a:lnTo>
                      <a:lnTo>
                        <a:pt x="1308" y="49"/>
                      </a:lnTo>
                      <a:lnTo>
                        <a:pt x="1309" y="51"/>
                      </a:lnTo>
                      <a:lnTo>
                        <a:pt x="1311" y="54"/>
                      </a:lnTo>
                      <a:lnTo>
                        <a:pt x="1313" y="57"/>
                      </a:lnTo>
                      <a:lnTo>
                        <a:pt x="1315" y="60"/>
                      </a:lnTo>
                      <a:lnTo>
                        <a:pt x="1316" y="61"/>
                      </a:lnTo>
                      <a:lnTo>
                        <a:pt x="1318" y="60"/>
                      </a:lnTo>
                      <a:lnTo>
                        <a:pt x="1320" y="57"/>
                      </a:lnTo>
                      <a:lnTo>
                        <a:pt x="1321" y="53"/>
                      </a:lnTo>
                      <a:lnTo>
                        <a:pt x="1323" y="47"/>
                      </a:lnTo>
                      <a:lnTo>
                        <a:pt x="1325" y="41"/>
                      </a:lnTo>
                      <a:lnTo>
                        <a:pt x="1327" y="37"/>
                      </a:lnTo>
                      <a:lnTo>
                        <a:pt x="1328" y="35"/>
                      </a:lnTo>
                      <a:lnTo>
                        <a:pt x="1330" y="35"/>
                      </a:lnTo>
                      <a:lnTo>
                        <a:pt x="1332" y="37"/>
                      </a:lnTo>
                      <a:lnTo>
                        <a:pt x="1333" y="40"/>
                      </a:lnTo>
                      <a:lnTo>
                        <a:pt x="1335" y="44"/>
                      </a:lnTo>
                      <a:lnTo>
                        <a:pt x="1337" y="48"/>
                      </a:lnTo>
                      <a:lnTo>
                        <a:pt x="1339" y="51"/>
                      </a:lnTo>
                      <a:lnTo>
                        <a:pt x="1340" y="53"/>
                      </a:lnTo>
                      <a:lnTo>
                        <a:pt x="1342" y="54"/>
                      </a:lnTo>
                      <a:lnTo>
                        <a:pt x="1344" y="53"/>
                      </a:lnTo>
                      <a:lnTo>
                        <a:pt x="1345" y="52"/>
                      </a:lnTo>
                      <a:lnTo>
                        <a:pt x="1347" y="50"/>
                      </a:lnTo>
                      <a:lnTo>
                        <a:pt x="1349" y="49"/>
                      </a:lnTo>
                      <a:lnTo>
                        <a:pt x="1351" y="48"/>
                      </a:lnTo>
                      <a:lnTo>
                        <a:pt x="1352" y="47"/>
                      </a:lnTo>
                      <a:lnTo>
                        <a:pt x="1354" y="46"/>
                      </a:lnTo>
                      <a:lnTo>
                        <a:pt x="1356" y="45"/>
                      </a:lnTo>
                      <a:lnTo>
                        <a:pt x="1357" y="44"/>
                      </a:lnTo>
                      <a:lnTo>
                        <a:pt x="1359" y="43"/>
                      </a:lnTo>
                      <a:lnTo>
                        <a:pt x="1361" y="41"/>
                      </a:lnTo>
                      <a:lnTo>
                        <a:pt x="1363" y="40"/>
                      </a:lnTo>
                      <a:lnTo>
                        <a:pt x="1364" y="38"/>
                      </a:lnTo>
                      <a:lnTo>
                        <a:pt x="1366" y="36"/>
                      </a:lnTo>
                      <a:lnTo>
                        <a:pt x="1368" y="35"/>
                      </a:lnTo>
                      <a:lnTo>
                        <a:pt x="1369" y="35"/>
                      </a:lnTo>
                      <a:lnTo>
                        <a:pt x="1371" y="36"/>
                      </a:lnTo>
                      <a:lnTo>
                        <a:pt x="1373" y="38"/>
                      </a:lnTo>
                      <a:lnTo>
                        <a:pt x="1375" y="40"/>
                      </a:lnTo>
                      <a:lnTo>
                        <a:pt x="1376" y="43"/>
                      </a:lnTo>
                      <a:lnTo>
                        <a:pt x="1378" y="47"/>
                      </a:lnTo>
                      <a:lnTo>
                        <a:pt x="1380" y="51"/>
                      </a:lnTo>
                      <a:lnTo>
                        <a:pt x="1381" y="54"/>
                      </a:lnTo>
                      <a:lnTo>
                        <a:pt x="1383" y="58"/>
                      </a:lnTo>
                      <a:lnTo>
                        <a:pt x="1385" y="61"/>
                      </a:lnTo>
                      <a:lnTo>
                        <a:pt x="1387" y="64"/>
                      </a:lnTo>
                      <a:lnTo>
                        <a:pt x="1388" y="65"/>
                      </a:lnTo>
                      <a:lnTo>
                        <a:pt x="1390" y="65"/>
                      </a:lnTo>
                      <a:lnTo>
                        <a:pt x="1392" y="63"/>
                      </a:lnTo>
                      <a:lnTo>
                        <a:pt x="1393" y="60"/>
                      </a:lnTo>
                      <a:lnTo>
                        <a:pt x="1395" y="57"/>
                      </a:lnTo>
                      <a:lnTo>
                        <a:pt x="1397" y="53"/>
                      </a:lnTo>
                      <a:lnTo>
                        <a:pt x="1399" y="50"/>
                      </a:lnTo>
                      <a:lnTo>
                        <a:pt x="1400" y="49"/>
                      </a:lnTo>
                      <a:lnTo>
                        <a:pt x="1402" y="50"/>
                      </a:lnTo>
                      <a:lnTo>
                        <a:pt x="1404" y="53"/>
                      </a:lnTo>
                      <a:lnTo>
                        <a:pt x="1405" y="59"/>
                      </a:lnTo>
                      <a:lnTo>
                        <a:pt x="1407" y="66"/>
                      </a:lnTo>
                      <a:lnTo>
                        <a:pt x="1409" y="74"/>
                      </a:lnTo>
                      <a:lnTo>
                        <a:pt x="1411" y="82"/>
                      </a:lnTo>
                      <a:lnTo>
                        <a:pt x="1412" y="89"/>
                      </a:lnTo>
                      <a:lnTo>
                        <a:pt x="1414" y="94"/>
                      </a:lnTo>
                      <a:lnTo>
                        <a:pt x="1415" y="98"/>
                      </a:lnTo>
                      <a:lnTo>
                        <a:pt x="1417" y="99"/>
                      </a:lnTo>
                      <a:lnTo>
                        <a:pt x="1419" y="99"/>
                      </a:lnTo>
                      <a:lnTo>
                        <a:pt x="1421" y="98"/>
                      </a:lnTo>
                      <a:lnTo>
                        <a:pt x="1423" y="97"/>
                      </a:lnTo>
                      <a:lnTo>
                        <a:pt x="1424" y="97"/>
                      </a:lnTo>
                      <a:lnTo>
                        <a:pt x="1426" y="97"/>
                      </a:lnTo>
                      <a:lnTo>
                        <a:pt x="1427" y="99"/>
                      </a:lnTo>
                      <a:lnTo>
                        <a:pt x="1429" y="102"/>
                      </a:lnTo>
                      <a:lnTo>
                        <a:pt x="1431" y="106"/>
                      </a:lnTo>
                      <a:lnTo>
                        <a:pt x="1433" y="109"/>
                      </a:lnTo>
                      <a:lnTo>
                        <a:pt x="1435" y="113"/>
                      </a:lnTo>
                      <a:lnTo>
                        <a:pt x="1436" y="115"/>
                      </a:lnTo>
                      <a:lnTo>
                        <a:pt x="1438" y="117"/>
                      </a:lnTo>
                      <a:lnTo>
                        <a:pt x="1439" y="117"/>
                      </a:lnTo>
                      <a:lnTo>
                        <a:pt x="1441" y="117"/>
                      </a:lnTo>
                      <a:lnTo>
                        <a:pt x="1443" y="115"/>
                      </a:lnTo>
                      <a:lnTo>
                        <a:pt x="1445" y="114"/>
                      </a:lnTo>
                      <a:lnTo>
                        <a:pt x="1447" y="112"/>
                      </a:lnTo>
                      <a:lnTo>
                        <a:pt x="1448" y="110"/>
                      </a:lnTo>
                      <a:lnTo>
                        <a:pt x="1450" y="108"/>
                      </a:lnTo>
                      <a:lnTo>
                        <a:pt x="1451" y="107"/>
                      </a:lnTo>
                      <a:lnTo>
                        <a:pt x="1453" y="105"/>
                      </a:lnTo>
                      <a:lnTo>
                        <a:pt x="1455" y="104"/>
                      </a:lnTo>
                      <a:lnTo>
                        <a:pt x="1457" y="102"/>
                      </a:lnTo>
                      <a:lnTo>
                        <a:pt x="1458" y="101"/>
                      </a:lnTo>
                      <a:lnTo>
                        <a:pt x="1460" y="100"/>
                      </a:lnTo>
                      <a:lnTo>
                        <a:pt x="1462" y="98"/>
                      </a:lnTo>
                      <a:lnTo>
                        <a:pt x="1463" y="97"/>
                      </a:lnTo>
                      <a:lnTo>
                        <a:pt x="1465" y="97"/>
                      </a:lnTo>
                      <a:lnTo>
                        <a:pt x="1467" y="96"/>
                      </a:lnTo>
                      <a:lnTo>
                        <a:pt x="1469" y="95"/>
                      </a:lnTo>
                      <a:lnTo>
                        <a:pt x="1470" y="94"/>
                      </a:lnTo>
                      <a:lnTo>
                        <a:pt x="1472" y="94"/>
                      </a:lnTo>
                      <a:lnTo>
                        <a:pt x="1474" y="93"/>
                      </a:lnTo>
                      <a:lnTo>
                        <a:pt x="1475" y="92"/>
                      </a:lnTo>
                      <a:lnTo>
                        <a:pt x="1477" y="92"/>
                      </a:lnTo>
                      <a:lnTo>
                        <a:pt x="1479" y="93"/>
                      </a:lnTo>
                      <a:lnTo>
                        <a:pt x="1481" y="94"/>
                      </a:lnTo>
                      <a:lnTo>
                        <a:pt x="1482" y="95"/>
                      </a:lnTo>
                      <a:lnTo>
                        <a:pt x="1484" y="96"/>
                      </a:lnTo>
                      <a:lnTo>
                        <a:pt x="1486" y="98"/>
                      </a:lnTo>
                      <a:lnTo>
                        <a:pt x="1487" y="99"/>
                      </a:lnTo>
                      <a:lnTo>
                        <a:pt x="1489" y="100"/>
                      </a:lnTo>
                      <a:lnTo>
                        <a:pt x="1491" y="99"/>
                      </a:lnTo>
                      <a:lnTo>
                        <a:pt x="1493" y="98"/>
                      </a:lnTo>
                      <a:lnTo>
                        <a:pt x="1494" y="95"/>
                      </a:lnTo>
                      <a:lnTo>
                        <a:pt x="1496" y="92"/>
                      </a:lnTo>
                      <a:lnTo>
                        <a:pt x="1498" y="89"/>
                      </a:lnTo>
                      <a:lnTo>
                        <a:pt x="1499" y="85"/>
                      </a:lnTo>
                      <a:lnTo>
                        <a:pt x="1501" y="82"/>
                      </a:lnTo>
                      <a:lnTo>
                        <a:pt x="1503" y="80"/>
                      </a:lnTo>
                      <a:lnTo>
                        <a:pt x="1505" y="79"/>
                      </a:lnTo>
                      <a:lnTo>
                        <a:pt x="1506" y="78"/>
                      </a:lnTo>
                      <a:lnTo>
                        <a:pt x="1508" y="79"/>
                      </a:lnTo>
                      <a:lnTo>
                        <a:pt x="1510" y="80"/>
                      </a:lnTo>
                      <a:lnTo>
                        <a:pt x="1511" y="81"/>
                      </a:lnTo>
                      <a:lnTo>
                        <a:pt x="1513" y="82"/>
                      </a:lnTo>
                      <a:lnTo>
                        <a:pt x="1515" y="82"/>
                      </a:lnTo>
                      <a:lnTo>
                        <a:pt x="1516" y="81"/>
                      </a:lnTo>
                      <a:lnTo>
                        <a:pt x="1518" y="79"/>
                      </a:lnTo>
                      <a:lnTo>
                        <a:pt x="1520" y="77"/>
                      </a:lnTo>
                      <a:lnTo>
                        <a:pt x="1522" y="75"/>
                      </a:lnTo>
                      <a:lnTo>
                        <a:pt x="1523" y="72"/>
                      </a:lnTo>
                      <a:lnTo>
                        <a:pt x="1525" y="70"/>
                      </a:lnTo>
                      <a:lnTo>
                        <a:pt x="1527" y="69"/>
                      </a:lnTo>
                      <a:lnTo>
                        <a:pt x="1528" y="68"/>
                      </a:lnTo>
                      <a:lnTo>
                        <a:pt x="1530" y="68"/>
                      </a:lnTo>
                      <a:lnTo>
                        <a:pt x="1532" y="69"/>
                      </a:lnTo>
                      <a:lnTo>
                        <a:pt x="1534" y="70"/>
                      </a:lnTo>
                      <a:lnTo>
                        <a:pt x="1535" y="72"/>
                      </a:lnTo>
                      <a:lnTo>
                        <a:pt x="1537" y="74"/>
                      </a:lnTo>
                      <a:lnTo>
                        <a:pt x="1539" y="76"/>
                      </a:lnTo>
                      <a:lnTo>
                        <a:pt x="1540" y="78"/>
                      </a:lnTo>
                      <a:lnTo>
                        <a:pt x="1542" y="81"/>
                      </a:lnTo>
                      <a:lnTo>
                        <a:pt x="1544" y="83"/>
                      </a:lnTo>
                      <a:lnTo>
                        <a:pt x="1546" y="84"/>
                      </a:lnTo>
                      <a:lnTo>
                        <a:pt x="1547" y="87"/>
                      </a:lnTo>
                      <a:lnTo>
                        <a:pt x="1549" y="88"/>
                      </a:lnTo>
                      <a:lnTo>
                        <a:pt x="1551" y="90"/>
                      </a:lnTo>
                      <a:lnTo>
                        <a:pt x="1552" y="91"/>
                      </a:lnTo>
                      <a:lnTo>
                        <a:pt x="1554" y="92"/>
                      </a:lnTo>
                      <a:lnTo>
                        <a:pt x="1556" y="93"/>
                      </a:lnTo>
                      <a:lnTo>
                        <a:pt x="1558" y="94"/>
                      </a:lnTo>
                      <a:lnTo>
                        <a:pt x="1559" y="93"/>
                      </a:lnTo>
                      <a:lnTo>
                        <a:pt x="1561" y="93"/>
                      </a:lnTo>
                      <a:lnTo>
                        <a:pt x="1562" y="92"/>
                      </a:lnTo>
                      <a:lnTo>
                        <a:pt x="1564" y="91"/>
                      </a:lnTo>
                      <a:lnTo>
                        <a:pt x="1566" y="91"/>
                      </a:lnTo>
                      <a:lnTo>
                        <a:pt x="1568" y="90"/>
                      </a:lnTo>
                      <a:lnTo>
                        <a:pt x="1570" y="90"/>
                      </a:lnTo>
                      <a:lnTo>
                        <a:pt x="1571" y="91"/>
                      </a:lnTo>
                      <a:lnTo>
                        <a:pt x="1573" y="91"/>
                      </a:lnTo>
                      <a:lnTo>
                        <a:pt x="1574" y="92"/>
                      </a:lnTo>
                      <a:lnTo>
                        <a:pt x="1576" y="92"/>
                      </a:lnTo>
                      <a:lnTo>
                        <a:pt x="1578" y="92"/>
                      </a:lnTo>
                      <a:lnTo>
                        <a:pt x="1580" y="91"/>
                      </a:lnTo>
                      <a:lnTo>
                        <a:pt x="1582" y="89"/>
                      </a:lnTo>
                      <a:lnTo>
                        <a:pt x="1583" y="87"/>
                      </a:lnTo>
                      <a:lnTo>
                        <a:pt x="1585" y="84"/>
                      </a:lnTo>
                      <a:lnTo>
                        <a:pt x="1586" y="81"/>
                      </a:lnTo>
                      <a:lnTo>
                        <a:pt x="1588" y="78"/>
                      </a:lnTo>
                      <a:lnTo>
                        <a:pt x="1590" y="76"/>
                      </a:lnTo>
                      <a:lnTo>
                        <a:pt x="1592" y="76"/>
                      </a:lnTo>
                      <a:lnTo>
                        <a:pt x="1593" y="76"/>
                      </a:lnTo>
                      <a:lnTo>
                        <a:pt x="1595" y="78"/>
                      </a:lnTo>
                      <a:lnTo>
                        <a:pt x="1597" y="81"/>
                      </a:lnTo>
                      <a:lnTo>
                        <a:pt x="1598" y="84"/>
                      </a:lnTo>
                      <a:lnTo>
                        <a:pt x="1600" y="87"/>
                      </a:lnTo>
                      <a:lnTo>
                        <a:pt x="1602" y="90"/>
                      </a:lnTo>
                      <a:lnTo>
                        <a:pt x="1604" y="92"/>
                      </a:lnTo>
                      <a:lnTo>
                        <a:pt x="1605" y="93"/>
                      </a:lnTo>
                      <a:lnTo>
                        <a:pt x="1607" y="93"/>
                      </a:lnTo>
                      <a:lnTo>
                        <a:pt x="1609" y="92"/>
                      </a:lnTo>
                      <a:lnTo>
                        <a:pt x="1610" y="90"/>
                      </a:lnTo>
                      <a:lnTo>
                        <a:pt x="1612" y="89"/>
                      </a:lnTo>
                      <a:lnTo>
                        <a:pt x="1614" y="87"/>
                      </a:lnTo>
                      <a:lnTo>
                        <a:pt x="1616" y="86"/>
                      </a:lnTo>
                      <a:lnTo>
                        <a:pt x="1617" y="85"/>
                      </a:lnTo>
                      <a:lnTo>
                        <a:pt x="1619" y="84"/>
                      </a:lnTo>
                      <a:lnTo>
                        <a:pt x="1621" y="84"/>
                      </a:lnTo>
                      <a:lnTo>
                        <a:pt x="1622" y="83"/>
                      </a:lnTo>
                      <a:lnTo>
                        <a:pt x="1624" y="82"/>
                      </a:lnTo>
                      <a:lnTo>
                        <a:pt x="1626" y="81"/>
                      </a:lnTo>
                      <a:lnTo>
                        <a:pt x="1628" y="80"/>
                      </a:lnTo>
                      <a:lnTo>
                        <a:pt x="1629" y="79"/>
                      </a:lnTo>
                      <a:lnTo>
                        <a:pt x="1631" y="78"/>
                      </a:lnTo>
                      <a:lnTo>
                        <a:pt x="1633" y="78"/>
                      </a:lnTo>
                      <a:lnTo>
                        <a:pt x="1634" y="78"/>
                      </a:lnTo>
                      <a:lnTo>
                        <a:pt x="1636" y="78"/>
                      </a:lnTo>
                      <a:lnTo>
                        <a:pt x="1638" y="79"/>
                      </a:lnTo>
                      <a:lnTo>
                        <a:pt x="1640" y="80"/>
                      </a:lnTo>
                      <a:lnTo>
                        <a:pt x="1641" y="81"/>
                      </a:lnTo>
                      <a:lnTo>
                        <a:pt x="1643" y="82"/>
                      </a:lnTo>
                      <a:lnTo>
                        <a:pt x="1645" y="83"/>
                      </a:lnTo>
                      <a:lnTo>
                        <a:pt x="1646" y="85"/>
                      </a:lnTo>
                      <a:lnTo>
                        <a:pt x="1648" y="87"/>
                      </a:lnTo>
                      <a:lnTo>
                        <a:pt x="1650" y="89"/>
                      </a:lnTo>
                      <a:lnTo>
                        <a:pt x="1652" y="91"/>
                      </a:lnTo>
                      <a:lnTo>
                        <a:pt x="1653" y="94"/>
                      </a:lnTo>
                      <a:lnTo>
                        <a:pt x="1655" y="96"/>
                      </a:lnTo>
                      <a:lnTo>
                        <a:pt x="1657" y="98"/>
                      </a:lnTo>
                      <a:lnTo>
                        <a:pt x="1658" y="99"/>
                      </a:lnTo>
                      <a:lnTo>
                        <a:pt x="1660" y="98"/>
                      </a:lnTo>
                      <a:lnTo>
                        <a:pt x="1662" y="96"/>
                      </a:lnTo>
                      <a:lnTo>
                        <a:pt x="1664" y="92"/>
                      </a:lnTo>
                      <a:lnTo>
                        <a:pt x="1665" y="88"/>
                      </a:lnTo>
                      <a:lnTo>
                        <a:pt x="1667" y="82"/>
                      </a:lnTo>
                      <a:lnTo>
                        <a:pt x="1669" y="77"/>
                      </a:lnTo>
                      <a:lnTo>
                        <a:pt x="1670" y="71"/>
                      </a:lnTo>
                      <a:lnTo>
                        <a:pt x="1672" y="67"/>
                      </a:lnTo>
                      <a:lnTo>
                        <a:pt x="1674" y="63"/>
                      </a:lnTo>
                      <a:lnTo>
                        <a:pt x="1676" y="60"/>
                      </a:lnTo>
                      <a:lnTo>
                        <a:pt x="1677" y="58"/>
                      </a:lnTo>
                      <a:lnTo>
                        <a:pt x="1679" y="57"/>
                      </a:lnTo>
                      <a:lnTo>
                        <a:pt x="1681" y="56"/>
                      </a:lnTo>
                      <a:lnTo>
                        <a:pt x="1682" y="54"/>
                      </a:lnTo>
                      <a:lnTo>
                        <a:pt x="1684" y="53"/>
                      </a:lnTo>
                      <a:lnTo>
                        <a:pt x="1686" y="52"/>
                      </a:lnTo>
                      <a:lnTo>
                        <a:pt x="1688" y="51"/>
                      </a:lnTo>
                      <a:lnTo>
                        <a:pt x="1689" y="50"/>
                      </a:lnTo>
                      <a:lnTo>
                        <a:pt x="1691" y="51"/>
                      </a:lnTo>
                      <a:lnTo>
                        <a:pt x="1693" y="52"/>
                      </a:lnTo>
                      <a:lnTo>
                        <a:pt x="1694" y="54"/>
                      </a:lnTo>
                      <a:lnTo>
                        <a:pt x="1696" y="57"/>
                      </a:lnTo>
                      <a:lnTo>
                        <a:pt x="1698" y="60"/>
                      </a:lnTo>
                      <a:lnTo>
                        <a:pt x="1700" y="63"/>
                      </a:lnTo>
                      <a:lnTo>
                        <a:pt x="1701" y="66"/>
                      </a:lnTo>
                      <a:lnTo>
                        <a:pt x="1703" y="69"/>
                      </a:lnTo>
                      <a:lnTo>
                        <a:pt x="1705" y="71"/>
                      </a:lnTo>
                      <a:lnTo>
                        <a:pt x="1706" y="73"/>
                      </a:lnTo>
                      <a:lnTo>
                        <a:pt x="1708" y="75"/>
                      </a:lnTo>
                      <a:lnTo>
                        <a:pt x="1710" y="76"/>
                      </a:lnTo>
                      <a:lnTo>
                        <a:pt x="1712" y="77"/>
                      </a:lnTo>
                      <a:lnTo>
                        <a:pt x="1713" y="78"/>
                      </a:lnTo>
                      <a:lnTo>
                        <a:pt x="1715" y="78"/>
                      </a:lnTo>
                      <a:lnTo>
                        <a:pt x="1717" y="78"/>
                      </a:lnTo>
                      <a:lnTo>
                        <a:pt x="1718" y="78"/>
                      </a:lnTo>
                      <a:lnTo>
                        <a:pt x="1720" y="77"/>
                      </a:lnTo>
                      <a:lnTo>
                        <a:pt x="1722" y="75"/>
                      </a:lnTo>
                      <a:lnTo>
                        <a:pt x="1723" y="73"/>
                      </a:lnTo>
                      <a:lnTo>
                        <a:pt x="1725" y="71"/>
                      </a:lnTo>
                      <a:lnTo>
                        <a:pt x="1727" y="69"/>
                      </a:lnTo>
                      <a:lnTo>
                        <a:pt x="1728" y="69"/>
                      </a:lnTo>
                      <a:lnTo>
                        <a:pt x="1730" y="69"/>
                      </a:lnTo>
                      <a:lnTo>
                        <a:pt x="1732" y="71"/>
                      </a:lnTo>
                      <a:lnTo>
                        <a:pt x="1734" y="74"/>
                      </a:lnTo>
                      <a:lnTo>
                        <a:pt x="1735" y="78"/>
                      </a:lnTo>
                      <a:lnTo>
                        <a:pt x="1737" y="82"/>
                      </a:lnTo>
                      <a:lnTo>
                        <a:pt x="1739" y="85"/>
                      </a:lnTo>
                      <a:lnTo>
                        <a:pt x="1740" y="89"/>
                      </a:lnTo>
                      <a:lnTo>
                        <a:pt x="1742" y="91"/>
                      </a:lnTo>
                      <a:lnTo>
                        <a:pt x="1744" y="91"/>
                      </a:lnTo>
                      <a:lnTo>
                        <a:pt x="1746" y="91"/>
                      </a:lnTo>
                      <a:lnTo>
                        <a:pt x="1747" y="89"/>
                      </a:lnTo>
                      <a:lnTo>
                        <a:pt x="1749" y="87"/>
                      </a:lnTo>
                      <a:lnTo>
                        <a:pt x="1751" y="84"/>
                      </a:lnTo>
                      <a:lnTo>
                        <a:pt x="1752" y="82"/>
                      </a:lnTo>
                      <a:lnTo>
                        <a:pt x="1754" y="79"/>
                      </a:lnTo>
                      <a:lnTo>
                        <a:pt x="1756" y="77"/>
                      </a:lnTo>
                      <a:lnTo>
                        <a:pt x="1758" y="76"/>
                      </a:lnTo>
                      <a:lnTo>
                        <a:pt x="1759" y="75"/>
                      </a:lnTo>
                      <a:lnTo>
                        <a:pt x="1761" y="74"/>
                      </a:lnTo>
                      <a:lnTo>
                        <a:pt x="1763" y="73"/>
                      </a:lnTo>
                      <a:lnTo>
                        <a:pt x="1764" y="72"/>
                      </a:lnTo>
                      <a:lnTo>
                        <a:pt x="1766" y="71"/>
                      </a:lnTo>
                      <a:lnTo>
                        <a:pt x="1768" y="71"/>
                      </a:lnTo>
                      <a:lnTo>
                        <a:pt x="1769" y="70"/>
                      </a:lnTo>
                      <a:lnTo>
                        <a:pt x="1771" y="69"/>
                      </a:lnTo>
                      <a:lnTo>
                        <a:pt x="1773" y="69"/>
                      </a:lnTo>
                      <a:lnTo>
                        <a:pt x="1775" y="70"/>
                      </a:lnTo>
                      <a:lnTo>
                        <a:pt x="1776" y="71"/>
                      </a:lnTo>
                      <a:lnTo>
                        <a:pt x="1778" y="73"/>
                      </a:lnTo>
                      <a:lnTo>
                        <a:pt x="1780" y="75"/>
                      </a:lnTo>
                      <a:lnTo>
                        <a:pt x="1781" y="76"/>
                      </a:lnTo>
                      <a:lnTo>
                        <a:pt x="1783" y="78"/>
                      </a:lnTo>
                      <a:lnTo>
                        <a:pt x="1785" y="79"/>
                      </a:lnTo>
                      <a:lnTo>
                        <a:pt x="1787" y="79"/>
                      </a:lnTo>
                      <a:lnTo>
                        <a:pt x="1788" y="80"/>
                      </a:lnTo>
                      <a:lnTo>
                        <a:pt x="1790" y="81"/>
                      </a:lnTo>
                      <a:lnTo>
                        <a:pt x="1792" y="82"/>
                      </a:lnTo>
                      <a:lnTo>
                        <a:pt x="1793" y="84"/>
                      </a:lnTo>
                      <a:lnTo>
                        <a:pt x="1795" y="87"/>
                      </a:lnTo>
                      <a:lnTo>
                        <a:pt x="1797" y="91"/>
                      </a:lnTo>
                      <a:lnTo>
                        <a:pt x="1799" y="96"/>
                      </a:lnTo>
                      <a:lnTo>
                        <a:pt x="1800" y="100"/>
                      </a:lnTo>
                      <a:lnTo>
                        <a:pt x="1802" y="104"/>
                      </a:lnTo>
                      <a:lnTo>
                        <a:pt x="1804" y="108"/>
                      </a:lnTo>
                      <a:lnTo>
                        <a:pt x="1805" y="109"/>
                      </a:lnTo>
                      <a:lnTo>
                        <a:pt x="1807" y="109"/>
                      </a:lnTo>
                      <a:lnTo>
                        <a:pt x="1809" y="108"/>
                      </a:lnTo>
                      <a:lnTo>
                        <a:pt x="1811" y="105"/>
                      </a:lnTo>
                      <a:lnTo>
                        <a:pt x="1812" y="102"/>
                      </a:lnTo>
                      <a:lnTo>
                        <a:pt x="1814" y="98"/>
                      </a:lnTo>
                      <a:lnTo>
                        <a:pt x="1816" y="95"/>
                      </a:lnTo>
                      <a:lnTo>
                        <a:pt x="1817" y="91"/>
                      </a:lnTo>
                      <a:lnTo>
                        <a:pt x="1819" y="89"/>
                      </a:lnTo>
                      <a:lnTo>
                        <a:pt x="1821" y="88"/>
                      </a:lnTo>
                      <a:lnTo>
                        <a:pt x="1823" y="87"/>
                      </a:lnTo>
                      <a:lnTo>
                        <a:pt x="1824" y="87"/>
                      </a:lnTo>
                      <a:lnTo>
                        <a:pt x="1826" y="87"/>
                      </a:lnTo>
                      <a:lnTo>
                        <a:pt x="1828" y="87"/>
                      </a:lnTo>
                      <a:lnTo>
                        <a:pt x="1829" y="86"/>
                      </a:lnTo>
                      <a:lnTo>
                        <a:pt x="1831" y="85"/>
                      </a:lnTo>
                      <a:lnTo>
                        <a:pt x="1833" y="83"/>
                      </a:lnTo>
                      <a:lnTo>
                        <a:pt x="1835" y="82"/>
                      </a:lnTo>
                      <a:lnTo>
                        <a:pt x="1836" y="80"/>
                      </a:lnTo>
                      <a:lnTo>
                        <a:pt x="1838" y="79"/>
                      </a:lnTo>
                      <a:lnTo>
                        <a:pt x="1840" y="78"/>
                      </a:lnTo>
                      <a:lnTo>
                        <a:pt x="1841" y="77"/>
                      </a:lnTo>
                      <a:lnTo>
                        <a:pt x="1843" y="77"/>
                      </a:lnTo>
                      <a:lnTo>
                        <a:pt x="1845" y="77"/>
                      </a:lnTo>
                      <a:lnTo>
                        <a:pt x="1847" y="78"/>
                      </a:lnTo>
                      <a:lnTo>
                        <a:pt x="1848" y="80"/>
                      </a:lnTo>
                      <a:lnTo>
                        <a:pt x="1850" y="82"/>
                      </a:lnTo>
                      <a:lnTo>
                        <a:pt x="1851" y="85"/>
                      </a:lnTo>
                      <a:lnTo>
                        <a:pt x="1853" y="87"/>
                      </a:lnTo>
                      <a:lnTo>
                        <a:pt x="1855" y="89"/>
                      </a:lnTo>
                      <a:lnTo>
                        <a:pt x="1857" y="90"/>
                      </a:lnTo>
                      <a:lnTo>
                        <a:pt x="1859" y="91"/>
                      </a:lnTo>
                      <a:lnTo>
                        <a:pt x="1860" y="91"/>
                      </a:lnTo>
                      <a:lnTo>
                        <a:pt x="1862" y="90"/>
                      </a:lnTo>
                      <a:lnTo>
                        <a:pt x="1863" y="89"/>
                      </a:lnTo>
                      <a:lnTo>
                        <a:pt x="1865" y="88"/>
                      </a:lnTo>
                      <a:lnTo>
                        <a:pt x="1867" y="85"/>
                      </a:lnTo>
                      <a:lnTo>
                        <a:pt x="1869" y="84"/>
                      </a:lnTo>
                      <a:lnTo>
                        <a:pt x="1871" y="82"/>
                      </a:lnTo>
                      <a:lnTo>
                        <a:pt x="1872" y="81"/>
                      </a:lnTo>
                      <a:lnTo>
                        <a:pt x="1874" y="80"/>
                      </a:lnTo>
                      <a:lnTo>
                        <a:pt x="1875" y="79"/>
                      </a:lnTo>
                      <a:lnTo>
                        <a:pt x="1877" y="78"/>
                      </a:lnTo>
                      <a:lnTo>
                        <a:pt x="1879" y="77"/>
                      </a:lnTo>
                      <a:lnTo>
                        <a:pt x="1881" y="77"/>
                      </a:lnTo>
                      <a:lnTo>
                        <a:pt x="1883" y="76"/>
                      </a:lnTo>
                      <a:lnTo>
                        <a:pt x="1884" y="77"/>
                      </a:lnTo>
                      <a:lnTo>
                        <a:pt x="1886" y="78"/>
                      </a:lnTo>
                      <a:lnTo>
                        <a:pt x="1887" y="79"/>
                      </a:lnTo>
                      <a:lnTo>
                        <a:pt x="1889" y="82"/>
                      </a:lnTo>
                      <a:lnTo>
                        <a:pt x="1891" y="84"/>
                      </a:lnTo>
                      <a:lnTo>
                        <a:pt x="1893" y="86"/>
                      </a:lnTo>
                      <a:lnTo>
                        <a:pt x="1895" y="88"/>
                      </a:lnTo>
                      <a:lnTo>
                        <a:pt x="1896" y="88"/>
                      </a:lnTo>
                      <a:lnTo>
                        <a:pt x="1898" y="88"/>
                      </a:lnTo>
                      <a:lnTo>
                        <a:pt x="1899" y="88"/>
                      </a:lnTo>
                      <a:lnTo>
                        <a:pt x="1901" y="87"/>
                      </a:lnTo>
                      <a:lnTo>
                        <a:pt x="1903" y="86"/>
                      </a:lnTo>
                      <a:lnTo>
                        <a:pt x="1905" y="87"/>
                      </a:lnTo>
                      <a:lnTo>
                        <a:pt x="1906" y="89"/>
                      </a:lnTo>
                      <a:lnTo>
                        <a:pt x="1908" y="92"/>
                      </a:lnTo>
                      <a:lnTo>
                        <a:pt x="1910" y="97"/>
                      </a:lnTo>
                      <a:lnTo>
                        <a:pt x="1911" y="102"/>
                      </a:lnTo>
                      <a:lnTo>
                        <a:pt x="1913" y="107"/>
                      </a:lnTo>
                      <a:lnTo>
                        <a:pt x="1915" y="112"/>
                      </a:lnTo>
                      <a:lnTo>
                        <a:pt x="1917" y="114"/>
                      </a:lnTo>
                      <a:lnTo>
                        <a:pt x="1918" y="115"/>
                      </a:lnTo>
                      <a:lnTo>
                        <a:pt x="1920" y="113"/>
                      </a:lnTo>
                      <a:lnTo>
                        <a:pt x="1922" y="110"/>
                      </a:lnTo>
                      <a:lnTo>
                        <a:pt x="1923" y="106"/>
                      </a:lnTo>
                      <a:lnTo>
                        <a:pt x="1925" y="102"/>
                      </a:lnTo>
                      <a:lnTo>
                        <a:pt x="1927" y="98"/>
                      </a:lnTo>
                      <a:lnTo>
                        <a:pt x="1929" y="97"/>
                      </a:lnTo>
                      <a:lnTo>
                        <a:pt x="1930" y="98"/>
                      </a:lnTo>
                      <a:lnTo>
                        <a:pt x="1932" y="100"/>
                      </a:lnTo>
                      <a:lnTo>
                        <a:pt x="1934" y="103"/>
                      </a:lnTo>
                      <a:lnTo>
                        <a:pt x="1935" y="108"/>
                      </a:lnTo>
                      <a:lnTo>
                        <a:pt x="1937" y="112"/>
                      </a:lnTo>
                      <a:lnTo>
                        <a:pt x="1939" y="114"/>
                      </a:lnTo>
                      <a:lnTo>
                        <a:pt x="1941" y="115"/>
                      </a:lnTo>
                      <a:lnTo>
                        <a:pt x="1942" y="115"/>
                      </a:lnTo>
                      <a:lnTo>
                        <a:pt x="1944" y="113"/>
                      </a:lnTo>
                      <a:lnTo>
                        <a:pt x="1946" y="111"/>
                      </a:lnTo>
                      <a:lnTo>
                        <a:pt x="1947" y="109"/>
                      </a:lnTo>
                      <a:lnTo>
                        <a:pt x="1949" y="107"/>
                      </a:lnTo>
                      <a:lnTo>
                        <a:pt x="1951" y="106"/>
                      </a:lnTo>
                      <a:lnTo>
                        <a:pt x="1953" y="107"/>
                      </a:lnTo>
                      <a:lnTo>
                        <a:pt x="1954" y="108"/>
                      </a:lnTo>
                      <a:lnTo>
                        <a:pt x="1956" y="111"/>
                      </a:lnTo>
                      <a:lnTo>
                        <a:pt x="1958" y="114"/>
                      </a:lnTo>
                      <a:lnTo>
                        <a:pt x="1959" y="116"/>
                      </a:lnTo>
                      <a:lnTo>
                        <a:pt x="1961" y="118"/>
                      </a:lnTo>
                      <a:lnTo>
                        <a:pt x="1963" y="119"/>
                      </a:lnTo>
                      <a:lnTo>
                        <a:pt x="1964" y="119"/>
                      </a:lnTo>
                      <a:lnTo>
                        <a:pt x="1966" y="119"/>
                      </a:lnTo>
                      <a:lnTo>
                        <a:pt x="1968" y="118"/>
                      </a:lnTo>
                      <a:lnTo>
                        <a:pt x="1970" y="116"/>
                      </a:lnTo>
                      <a:lnTo>
                        <a:pt x="1971" y="116"/>
                      </a:lnTo>
                      <a:lnTo>
                        <a:pt x="1973" y="116"/>
                      </a:lnTo>
                      <a:lnTo>
                        <a:pt x="1975" y="116"/>
                      </a:lnTo>
                      <a:lnTo>
                        <a:pt x="1976" y="117"/>
                      </a:lnTo>
                      <a:lnTo>
                        <a:pt x="1978" y="118"/>
                      </a:lnTo>
                      <a:lnTo>
                        <a:pt x="1980" y="118"/>
                      </a:lnTo>
                      <a:lnTo>
                        <a:pt x="1982" y="118"/>
                      </a:lnTo>
                      <a:lnTo>
                        <a:pt x="1983" y="117"/>
                      </a:lnTo>
                      <a:lnTo>
                        <a:pt x="1985" y="115"/>
                      </a:lnTo>
                      <a:lnTo>
                        <a:pt x="1987" y="114"/>
                      </a:lnTo>
                      <a:lnTo>
                        <a:pt x="1988" y="112"/>
                      </a:lnTo>
                      <a:lnTo>
                        <a:pt x="1990" y="111"/>
                      </a:lnTo>
                      <a:lnTo>
                        <a:pt x="1992" y="112"/>
                      </a:lnTo>
                      <a:lnTo>
                        <a:pt x="1994" y="113"/>
                      </a:lnTo>
                      <a:lnTo>
                        <a:pt x="1995" y="115"/>
                      </a:lnTo>
                      <a:lnTo>
                        <a:pt x="1997" y="118"/>
                      </a:lnTo>
                      <a:lnTo>
                        <a:pt x="1999" y="119"/>
                      </a:lnTo>
                      <a:lnTo>
                        <a:pt x="2000" y="120"/>
                      </a:lnTo>
                      <a:lnTo>
                        <a:pt x="2002" y="119"/>
                      </a:lnTo>
                      <a:lnTo>
                        <a:pt x="2004" y="115"/>
                      </a:lnTo>
                      <a:lnTo>
                        <a:pt x="2006" y="110"/>
                      </a:lnTo>
                      <a:lnTo>
                        <a:pt x="2007" y="103"/>
                      </a:lnTo>
                      <a:lnTo>
                        <a:pt x="2009" y="97"/>
                      </a:lnTo>
                      <a:lnTo>
                        <a:pt x="2010" y="92"/>
                      </a:lnTo>
                      <a:lnTo>
                        <a:pt x="2012" y="90"/>
                      </a:lnTo>
                      <a:lnTo>
                        <a:pt x="2014" y="91"/>
                      </a:lnTo>
                      <a:lnTo>
                        <a:pt x="2016" y="95"/>
                      </a:lnTo>
                      <a:lnTo>
                        <a:pt x="2018" y="103"/>
                      </a:lnTo>
                      <a:lnTo>
                        <a:pt x="2019" y="113"/>
                      </a:lnTo>
                      <a:lnTo>
                        <a:pt x="2021" y="123"/>
                      </a:lnTo>
                      <a:lnTo>
                        <a:pt x="2022" y="133"/>
                      </a:lnTo>
                      <a:lnTo>
                        <a:pt x="2024" y="142"/>
                      </a:lnTo>
                      <a:lnTo>
                        <a:pt x="2026" y="147"/>
                      </a:lnTo>
                      <a:lnTo>
                        <a:pt x="2028" y="151"/>
                      </a:lnTo>
                      <a:lnTo>
                        <a:pt x="2029" y="151"/>
                      </a:lnTo>
                      <a:lnTo>
                        <a:pt x="2031" y="150"/>
                      </a:lnTo>
                      <a:lnTo>
                        <a:pt x="2033" y="147"/>
                      </a:lnTo>
                      <a:lnTo>
                        <a:pt x="2034" y="145"/>
                      </a:lnTo>
                      <a:lnTo>
                        <a:pt x="2036" y="143"/>
                      </a:lnTo>
                      <a:lnTo>
                        <a:pt x="2038" y="143"/>
                      </a:lnTo>
                      <a:lnTo>
                        <a:pt x="2040" y="143"/>
                      </a:lnTo>
                      <a:lnTo>
                        <a:pt x="2041" y="145"/>
                      </a:lnTo>
                      <a:lnTo>
                        <a:pt x="2043" y="147"/>
                      </a:lnTo>
                      <a:lnTo>
                        <a:pt x="2045" y="150"/>
                      </a:lnTo>
                      <a:lnTo>
                        <a:pt x="2046" y="151"/>
                      </a:lnTo>
                      <a:lnTo>
                        <a:pt x="2048" y="152"/>
                      </a:lnTo>
                      <a:lnTo>
                        <a:pt x="2050" y="151"/>
                      </a:lnTo>
                      <a:lnTo>
                        <a:pt x="2052" y="150"/>
                      </a:lnTo>
                      <a:lnTo>
                        <a:pt x="2053" y="147"/>
                      </a:lnTo>
                      <a:lnTo>
                        <a:pt x="2055" y="144"/>
                      </a:lnTo>
                      <a:lnTo>
                        <a:pt x="2057" y="141"/>
                      </a:lnTo>
                      <a:lnTo>
                        <a:pt x="2058" y="137"/>
                      </a:lnTo>
                      <a:lnTo>
                        <a:pt x="2060" y="132"/>
                      </a:lnTo>
                      <a:lnTo>
                        <a:pt x="2062" y="128"/>
                      </a:lnTo>
                      <a:lnTo>
                        <a:pt x="2064" y="122"/>
                      </a:lnTo>
                      <a:lnTo>
                        <a:pt x="2065" y="117"/>
                      </a:lnTo>
                      <a:lnTo>
                        <a:pt x="2067" y="112"/>
                      </a:lnTo>
                      <a:lnTo>
                        <a:pt x="2069" y="107"/>
                      </a:lnTo>
                      <a:lnTo>
                        <a:pt x="2070" y="102"/>
                      </a:lnTo>
                      <a:lnTo>
                        <a:pt x="2072" y="99"/>
                      </a:lnTo>
                      <a:lnTo>
                        <a:pt x="2074" y="97"/>
                      </a:lnTo>
                      <a:lnTo>
                        <a:pt x="2076" y="97"/>
                      </a:lnTo>
                      <a:lnTo>
                        <a:pt x="2077" y="99"/>
                      </a:lnTo>
                      <a:lnTo>
                        <a:pt x="2079" y="102"/>
                      </a:lnTo>
                      <a:lnTo>
                        <a:pt x="2081" y="107"/>
                      </a:lnTo>
                      <a:lnTo>
                        <a:pt x="2082" y="111"/>
                      </a:lnTo>
                      <a:lnTo>
                        <a:pt x="2084" y="115"/>
                      </a:lnTo>
                      <a:lnTo>
                        <a:pt x="2086" y="118"/>
                      </a:lnTo>
                      <a:lnTo>
                        <a:pt x="2088" y="120"/>
                      </a:lnTo>
                      <a:lnTo>
                        <a:pt x="2089" y="120"/>
                      </a:lnTo>
                      <a:lnTo>
                        <a:pt x="2091" y="120"/>
                      </a:lnTo>
                      <a:lnTo>
                        <a:pt x="2093" y="120"/>
                      </a:lnTo>
                      <a:lnTo>
                        <a:pt x="2094" y="119"/>
                      </a:lnTo>
                      <a:lnTo>
                        <a:pt x="2096" y="119"/>
                      </a:lnTo>
                      <a:lnTo>
                        <a:pt x="2098" y="120"/>
                      </a:lnTo>
                      <a:lnTo>
                        <a:pt x="2100" y="122"/>
                      </a:lnTo>
                      <a:lnTo>
                        <a:pt x="2101" y="125"/>
                      </a:lnTo>
                      <a:lnTo>
                        <a:pt x="2103" y="127"/>
                      </a:lnTo>
                      <a:lnTo>
                        <a:pt x="2105" y="130"/>
                      </a:lnTo>
                      <a:lnTo>
                        <a:pt x="2106" y="132"/>
                      </a:lnTo>
                      <a:lnTo>
                        <a:pt x="2108" y="132"/>
                      </a:lnTo>
                      <a:lnTo>
                        <a:pt x="2110" y="132"/>
                      </a:lnTo>
                      <a:lnTo>
                        <a:pt x="2112" y="131"/>
                      </a:lnTo>
                      <a:lnTo>
                        <a:pt x="2113" y="129"/>
                      </a:lnTo>
                      <a:lnTo>
                        <a:pt x="2115" y="128"/>
                      </a:lnTo>
                      <a:lnTo>
                        <a:pt x="2117" y="126"/>
                      </a:lnTo>
                      <a:lnTo>
                        <a:pt x="2118" y="126"/>
                      </a:lnTo>
                      <a:lnTo>
                        <a:pt x="2120" y="126"/>
                      </a:lnTo>
                      <a:lnTo>
                        <a:pt x="2122" y="127"/>
                      </a:lnTo>
                      <a:lnTo>
                        <a:pt x="2124" y="129"/>
                      </a:lnTo>
                      <a:lnTo>
                        <a:pt x="2125" y="131"/>
                      </a:lnTo>
                      <a:lnTo>
                        <a:pt x="2127" y="132"/>
                      </a:lnTo>
                      <a:lnTo>
                        <a:pt x="2129" y="133"/>
                      </a:lnTo>
                      <a:lnTo>
                        <a:pt x="2130" y="134"/>
                      </a:lnTo>
                      <a:lnTo>
                        <a:pt x="2132" y="134"/>
                      </a:lnTo>
                      <a:lnTo>
                        <a:pt x="2134" y="134"/>
                      </a:lnTo>
                      <a:lnTo>
                        <a:pt x="2136" y="134"/>
                      </a:lnTo>
                      <a:lnTo>
                        <a:pt x="2137" y="134"/>
                      </a:lnTo>
                      <a:lnTo>
                        <a:pt x="2139" y="135"/>
                      </a:lnTo>
                      <a:lnTo>
                        <a:pt x="2141" y="135"/>
                      </a:lnTo>
                      <a:lnTo>
                        <a:pt x="2142" y="136"/>
                      </a:lnTo>
                      <a:lnTo>
                        <a:pt x="2144" y="137"/>
                      </a:lnTo>
                      <a:lnTo>
                        <a:pt x="2146" y="138"/>
                      </a:lnTo>
                      <a:lnTo>
                        <a:pt x="2148" y="138"/>
                      </a:lnTo>
                      <a:lnTo>
                        <a:pt x="2149" y="138"/>
                      </a:lnTo>
                      <a:lnTo>
                        <a:pt x="2151" y="137"/>
                      </a:lnTo>
                      <a:lnTo>
                        <a:pt x="2153" y="136"/>
                      </a:lnTo>
                      <a:lnTo>
                        <a:pt x="2154" y="135"/>
                      </a:lnTo>
                      <a:lnTo>
                        <a:pt x="2156" y="135"/>
                      </a:lnTo>
                      <a:lnTo>
                        <a:pt x="2158" y="134"/>
                      </a:lnTo>
                      <a:lnTo>
                        <a:pt x="2160" y="134"/>
                      </a:lnTo>
                      <a:lnTo>
                        <a:pt x="2161" y="133"/>
                      </a:lnTo>
                      <a:lnTo>
                        <a:pt x="2163" y="133"/>
                      </a:lnTo>
                      <a:lnTo>
                        <a:pt x="2164" y="131"/>
                      </a:lnTo>
                      <a:lnTo>
                        <a:pt x="2166" y="129"/>
                      </a:lnTo>
                      <a:lnTo>
                        <a:pt x="2168" y="126"/>
                      </a:lnTo>
                      <a:lnTo>
                        <a:pt x="2170" y="122"/>
                      </a:lnTo>
                      <a:lnTo>
                        <a:pt x="2171" y="119"/>
                      </a:lnTo>
                      <a:lnTo>
                        <a:pt x="2173" y="115"/>
                      </a:lnTo>
                      <a:lnTo>
                        <a:pt x="2175" y="112"/>
                      </a:lnTo>
                      <a:lnTo>
                        <a:pt x="2176" y="111"/>
                      </a:lnTo>
                      <a:lnTo>
                        <a:pt x="2178" y="111"/>
                      </a:lnTo>
                      <a:lnTo>
                        <a:pt x="2180" y="112"/>
                      </a:lnTo>
                      <a:lnTo>
                        <a:pt x="2182" y="114"/>
                      </a:lnTo>
                      <a:lnTo>
                        <a:pt x="2183" y="117"/>
                      </a:lnTo>
                      <a:lnTo>
                        <a:pt x="2185" y="120"/>
                      </a:lnTo>
                      <a:lnTo>
                        <a:pt x="2187" y="123"/>
                      </a:lnTo>
                      <a:lnTo>
                        <a:pt x="2188" y="125"/>
                      </a:lnTo>
                      <a:lnTo>
                        <a:pt x="2190" y="126"/>
                      </a:lnTo>
                      <a:lnTo>
                        <a:pt x="2192" y="126"/>
                      </a:lnTo>
                      <a:lnTo>
                        <a:pt x="2194" y="126"/>
                      </a:lnTo>
                      <a:lnTo>
                        <a:pt x="2195" y="126"/>
                      </a:lnTo>
                      <a:lnTo>
                        <a:pt x="2197" y="127"/>
                      </a:lnTo>
                      <a:lnTo>
                        <a:pt x="2199" y="128"/>
                      </a:lnTo>
                      <a:lnTo>
                        <a:pt x="2200" y="129"/>
                      </a:lnTo>
                      <a:lnTo>
                        <a:pt x="2202" y="132"/>
                      </a:lnTo>
                      <a:lnTo>
                        <a:pt x="2204" y="134"/>
                      </a:lnTo>
                      <a:lnTo>
                        <a:pt x="2206" y="137"/>
                      </a:lnTo>
                      <a:lnTo>
                        <a:pt x="2207" y="139"/>
                      </a:lnTo>
                      <a:lnTo>
                        <a:pt x="2209" y="141"/>
                      </a:lnTo>
                      <a:lnTo>
                        <a:pt x="2211" y="141"/>
                      </a:lnTo>
                      <a:lnTo>
                        <a:pt x="2212" y="140"/>
                      </a:lnTo>
                      <a:lnTo>
                        <a:pt x="2214" y="139"/>
                      </a:lnTo>
                      <a:lnTo>
                        <a:pt x="2216" y="136"/>
                      </a:lnTo>
                      <a:lnTo>
                        <a:pt x="2217" y="132"/>
                      </a:lnTo>
                      <a:lnTo>
                        <a:pt x="2219" y="128"/>
                      </a:lnTo>
                      <a:lnTo>
                        <a:pt x="2221" y="124"/>
                      </a:lnTo>
                      <a:lnTo>
                        <a:pt x="2223" y="121"/>
                      </a:lnTo>
                      <a:lnTo>
                        <a:pt x="2224" y="119"/>
                      </a:lnTo>
                      <a:lnTo>
                        <a:pt x="2226" y="118"/>
                      </a:lnTo>
                      <a:lnTo>
                        <a:pt x="2228" y="118"/>
                      </a:lnTo>
                      <a:lnTo>
                        <a:pt x="2229" y="119"/>
                      </a:lnTo>
                      <a:lnTo>
                        <a:pt x="2231" y="120"/>
                      </a:lnTo>
                      <a:lnTo>
                        <a:pt x="2233" y="122"/>
                      </a:lnTo>
                      <a:lnTo>
                        <a:pt x="2235" y="125"/>
                      </a:lnTo>
                      <a:lnTo>
                        <a:pt x="2236" y="127"/>
                      </a:lnTo>
                      <a:lnTo>
                        <a:pt x="2238" y="128"/>
                      </a:lnTo>
                      <a:lnTo>
                        <a:pt x="2240" y="129"/>
                      </a:lnTo>
                      <a:lnTo>
                        <a:pt x="2241" y="130"/>
                      </a:lnTo>
                      <a:lnTo>
                        <a:pt x="2243" y="130"/>
                      </a:lnTo>
                      <a:lnTo>
                        <a:pt x="2245" y="130"/>
                      </a:lnTo>
                      <a:lnTo>
                        <a:pt x="2247" y="129"/>
                      </a:lnTo>
                      <a:lnTo>
                        <a:pt x="2248" y="129"/>
                      </a:lnTo>
                      <a:lnTo>
                        <a:pt x="2250" y="128"/>
                      </a:lnTo>
                      <a:lnTo>
                        <a:pt x="2252" y="127"/>
                      </a:lnTo>
                      <a:lnTo>
                        <a:pt x="2253" y="126"/>
                      </a:lnTo>
                      <a:lnTo>
                        <a:pt x="2255" y="125"/>
                      </a:lnTo>
                      <a:lnTo>
                        <a:pt x="2257" y="124"/>
                      </a:lnTo>
                      <a:lnTo>
                        <a:pt x="2259" y="122"/>
                      </a:lnTo>
                      <a:lnTo>
                        <a:pt x="2260" y="121"/>
                      </a:lnTo>
                      <a:lnTo>
                        <a:pt x="2262" y="121"/>
                      </a:lnTo>
                      <a:lnTo>
                        <a:pt x="2264" y="122"/>
                      </a:lnTo>
                      <a:lnTo>
                        <a:pt x="2265" y="124"/>
                      </a:lnTo>
                      <a:lnTo>
                        <a:pt x="2267" y="127"/>
                      </a:lnTo>
                      <a:lnTo>
                        <a:pt x="2269" y="131"/>
                      </a:lnTo>
                      <a:lnTo>
                        <a:pt x="2271" y="136"/>
                      </a:lnTo>
                      <a:lnTo>
                        <a:pt x="2272" y="140"/>
                      </a:lnTo>
                      <a:lnTo>
                        <a:pt x="2274" y="144"/>
                      </a:lnTo>
                      <a:lnTo>
                        <a:pt x="2276" y="147"/>
                      </a:lnTo>
                      <a:lnTo>
                        <a:pt x="2277" y="149"/>
                      </a:lnTo>
                      <a:lnTo>
                        <a:pt x="2279" y="149"/>
                      </a:lnTo>
                      <a:lnTo>
                        <a:pt x="2281" y="148"/>
                      </a:lnTo>
                      <a:lnTo>
                        <a:pt x="2283" y="147"/>
                      </a:lnTo>
                      <a:lnTo>
                        <a:pt x="2284" y="147"/>
                      </a:lnTo>
                      <a:lnTo>
                        <a:pt x="2286" y="147"/>
                      </a:lnTo>
                      <a:lnTo>
                        <a:pt x="2288" y="149"/>
                      </a:lnTo>
                      <a:lnTo>
                        <a:pt x="2289" y="151"/>
                      </a:lnTo>
                      <a:lnTo>
                        <a:pt x="2291" y="153"/>
                      </a:lnTo>
                      <a:lnTo>
                        <a:pt x="2293" y="156"/>
                      </a:lnTo>
                      <a:lnTo>
                        <a:pt x="2295" y="157"/>
                      </a:lnTo>
                      <a:lnTo>
                        <a:pt x="2296" y="156"/>
                      </a:lnTo>
                      <a:lnTo>
                        <a:pt x="2298" y="153"/>
                      </a:lnTo>
                      <a:lnTo>
                        <a:pt x="2299" y="149"/>
                      </a:lnTo>
                      <a:lnTo>
                        <a:pt x="2301" y="144"/>
                      </a:lnTo>
                      <a:lnTo>
                        <a:pt x="2303" y="139"/>
                      </a:lnTo>
                      <a:lnTo>
                        <a:pt x="2305" y="135"/>
                      </a:lnTo>
                      <a:lnTo>
                        <a:pt x="2307" y="134"/>
                      </a:lnTo>
                      <a:lnTo>
                        <a:pt x="2308" y="135"/>
                      </a:lnTo>
                      <a:lnTo>
                        <a:pt x="2310" y="139"/>
                      </a:lnTo>
                      <a:lnTo>
                        <a:pt x="2311" y="146"/>
                      </a:lnTo>
                      <a:lnTo>
                        <a:pt x="2313" y="153"/>
                      </a:lnTo>
                      <a:lnTo>
                        <a:pt x="2315" y="160"/>
                      </a:lnTo>
                      <a:lnTo>
                        <a:pt x="2317" y="167"/>
                      </a:lnTo>
                      <a:lnTo>
                        <a:pt x="2319" y="171"/>
                      </a:lnTo>
                      <a:lnTo>
                        <a:pt x="2320" y="173"/>
                      </a:lnTo>
                      <a:lnTo>
                        <a:pt x="2322" y="172"/>
                      </a:lnTo>
                      <a:lnTo>
                        <a:pt x="2323" y="169"/>
                      </a:lnTo>
                      <a:lnTo>
                        <a:pt x="2325" y="165"/>
                      </a:lnTo>
                      <a:lnTo>
                        <a:pt x="2327" y="162"/>
                      </a:lnTo>
                      <a:lnTo>
                        <a:pt x="2329" y="159"/>
                      </a:lnTo>
                      <a:lnTo>
                        <a:pt x="2331" y="157"/>
                      </a:lnTo>
                      <a:lnTo>
                        <a:pt x="2332" y="157"/>
                      </a:lnTo>
                      <a:lnTo>
                        <a:pt x="2334" y="157"/>
                      </a:lnTo>
                      <a:lnTo>
                        <a:pt x="2335" y="158"/>
                      </a:lnTo>
                      <a:lnTo>
                        <a:pt x="2337" y="159"/>
                      </a:lnTo>
                      <a:lnTo>
                        <a:pt x="2339" y="159"/>
                      </a:lnTo>
                      <a:lnTo>
                        <a:pt x="2341" y="158"/>
                      </a:lnTo>
                      <a:lnTo>
                        <a:pt x="2342" y="156"/>
                      </a:lnTo>
                      <a:lnTo>
                        <a:pt x="2344" y="152"/>
                      </a:lnTo>
                      <a:lnTo>
                        <a:pt x="2346" y="148"/>
                      </a:lnTo>
                      <a:lnTo>
                        <a:pt x="2347" y="144"/>
                      </a:lnTo>
                      <a:lnTo>
                        <a:pt x="2349" y="140"/>
                      </a:lnTo>
                      <a:lnTo>
                        <a:pt x="2351" y="137"/>
                      </a:lnTo>
                      <a:lnTo>
                        <a:pt x="2353" y="134"/>
                      </a:lnTo>
                      <a:lnTo>
                        <a:pt x="2354" y="132"/>
                      </a:lnTo>
                      <a:lnTo>
                        <a:pt x="2356" y="131"/>
                      </a:lnTo>
                      <a:lnTo>
                        <a:pt x="2358" y="129"/>
                      </a:lnTo>
                      <a:lnTo>
                        <a:pt x="2359" y="128"/>
                      </a:lnTo>
                      <a:lnTo>
                        <a:pt x="2361" y="127"/>
                      </a:lnTo>
                      <a:lnTo>
                        <a:pt x="2363" y="126"/>
                      </a:lnTo>
                      <a:lnTo>
                        <a:pt x="2365" y="125"/>
                      </a:lnTo>
                      <a:lnTo>
                        <a:pt x="2366" y="125"/>
                      </a:lnTo>
                      <a:lnTo>
                        <a:pt x="2368" y="124"/>
                      </a:lnTo>
                      <a:lnTo>
                        <a:pt x="2370" y="124"/>
                      </a:lnTo>
                      <a:lnTo>
                        <a:pt x="2371" y="123"/>
                      </a:lnTo>
                      <a:lnTo>
                        <a:pt x="2373" y="122"/>
                      </a:lnTo>
                      <a:lnTo>
                        <a:pt x="2375" y="121"/>
                      </a:lnTo>
                      <a:lnTo>
                        <a:pt x="2377" y="118"/>
                      </a:lnTo>
                      <a:lnTo>
                        <a:pt x="2378" y="115"/>
                      </a:lnTo>
                      <a:lnTo>
                        <a:pt x="2380" y="111"/>
                      </a:lnTo>
                      <a:lnTo>
                        <a:pt x="2382" y="107"/>
                      </a:lnTo>
                      <a:lnTo>
                        <a:pt x="2383" y="104"/>
                      </a:lnTo>
                      <a:lnTo>
                        <a:pt x="2385" y="102"/>
                      </a:lnTo>
                      <a:lnTo>
                        <a:pt x="2387" y="102"/>
                      </a:lnTo>
                      <a:lnTo>
                        <a:pt x="2389" y="103"/>
                      </a:lnTo>
                      <a:lnTo>
                        <a:pt x="2390" y="106"/>
                      </a:lnTo>
                      <a:lnTo>
                        <a:pt x="2392" y="110"/>
                      </a:lnTo>
                      <a:lnTo>
                        <a:pt x="2394" y="114"/>
                      </a:lnTo>
                      <a:lnTo>
                        <a:pt x="2395" y="118"/>
                      </a:lnTo>
                      <a:lnTo>
                        <a:pt x="2397" y="121"/>
                      </a:lnTo>
                      <a:lnTo>
                        <a:pt x="2399" y="123"/>
                      </a:lnTo>
                      <a:lnTo>
                        <a:pt x="2401" y="124"/>
                      </a:lnTo>
                      <a:lnTo>
                        <a:pt x="2402" y="124"/>
                      </a:lnTo>
                      <a:lnTo>
                        <a:pt x="2404" y="123"/>
                      </a:lnTo>
                      <a:lnTo>
                        <a:pt x="2406" y="122"/>
                      </a:lnTo>
                      <a:lnTo>
                        <a:pt x="2407" y="121"/>
                      </a:lnTo>
                      <a:lnTo>
                        <a:pt x="2409" y="121"/>
                      </a:lnTo>
                      <a:lnTo>
                        <a:pt x="2411" y="120"/>
                      </a:lnTo>
                      <a:lnTo>
                        <a:pt x="2413" y="120"/>
                      </a:lnTo>
                      <a:lnTo>
                        <a:pt x="2414" y="120"/>
                      </a:lnTo>
                      <a:lnTo>
                        <a:pt x="2416" y="120"/>
                      </a:lnTo>
                      <a:lnTo>
                        <a:pt x="2418" y="120"/>
                      </a:lnTo>
                      <a:lnTo>
                        <a:pt x="2419" y="119"/>
                      </a:lnTo>
                      <a:lnTo>
                        <a:pt x="2421" y="119"/>
                      </a:lnTo>
                      <a:lnTo>
                        <a:pt x="2423" y="119"/>
                      </a:lnTo>
                      <a:lnTo>
                        <a:pt x="2424" y="120"/>
                      </a:lnTo>
                      <a:lnTo>
                        <a:pt x="2426" y="122"/>
                      </a:lnTo>
                      <a:lnTo>
                        <a:pt x="2428" y="125"/>
                      </a:lnTo>
                      <a:lnTo>
                        <a:pt x="2430" y="128"/>
                      </a:lnTo>
                      <a:lnTo>
                        <a:pt x="2431" y="131"/>
                      </a:lnTo>
                      <a:lnTo>
                        <a:pt x="2433" y="132"/>
                      </a:lnTo>
                      <a:lnTo>
                        <a:pt x="2435" y="132"/>
                      </a:lnTo>
                      <a:lnTo>
                        <a:pt x="2436" y="129"/>
                      </a:lnTo>
                      <a:lnTo>
                        <a:pt x="2438" y="125"/>
                      </a:lnTo>
                      <a:lnTo>
                        <a:pt x="2440" y="118"/>
                      </a:lnTo>
                      <a:lnTo>
                        <a:pt x="2442" y="111"/>
                      </a:lnTo>
                      <a:lnTo>
                        <a:pt x="2443" y="104"/>
                      </a:lnTo>
                      <a:lnTo>
                        <a:pt x="2445" y="99"/>
                      </a:lnTo>
                      <a:lnTo>
                        <a:pt x="2447" y="95"/>
                      </a:lnTo>
                      <a:lnTo>
                        <a:pt x="2448" y="94"/>
                      </a:lnTo>
                      <a:lnTo>
                        <a:pt x="2450" y="96"/>
                      </a:lnTo>
                      <a:lnTo>
                        <a:pt x="2452" y="100"/>
                      </a:lnTo>
                      <a:lnTo>
                        <a:pt x="2454" y="104"/>
                      </a:lnTo>
                      <a:lnTo>
                        <a:pt x="2455" y="110"/>
                      </a:lnTo>
                      <a:lnTo>
                        <a:pt x="2457" y="115"/>
                      </a:lnTo>
                      <a:lnTo>
                        <a:pt x="2458" y="118"/>
                      </a:lnTo>
                      <a:lnTo>
                        <a:pt x="2460" y="121"/>
                      </a:lnTo>
                      <a:lnTo>
                        <a:pt x="2462" y="122"/>
                      </a:lnTo>
                      <a:lnTo>
                        <a:pt x="2464" y="122"/>
                      </a:lnTo>
                      <a:lnTo>
                        <a:pt x="2465" y="122"/>
                      </a:lnTo>
                      <a:lnTo>
                        <a:pt x="2467" y="122"/>
                      </a:lnTo>
                      <a:lnTo>
                        <a:pt x="2469" y="122"/>
                      </a:lnTo>
                      <a:lnTo>
                        <a:pt x="2470" y="123"/>
                      </a:lnTo>
                      <a:lnTo>
                        <a:pt x="2472" y="123"/>
                      </a:lnTo>
                      <a:lnTo>
                        <a:pt x="2474" y="123"/>
                      </a:lnTo>
                      <a:lnTo>
                        <a:pt x="2476" y="123"/>
                      </a:lnTo>
                      <a:lnTo>
                        <a:pt x="2477" y="122"/>
                      </a:lnTo>
                      <a:lnTo>
                        <a:pt x="2479" y="120"/>
                      </a:lnTo>
                      <a:lnTo>
                        <a:pt x="2481" y="119"/>
                      </a:lnTo>
                      <a:lnTo>
                        <a:pt x="2482" y="119"/>
                      </a:lnTo>
                      <a:lnTo>
                        <a:pt x="2484" y="120"/>
                      </a:lnTo>
                      <a:lnTo>
                        <a:pt x="2486" y="122"/>
                      </a:lnTo>
                      <a:lnTo>
                        <a:pt x="2488" y="126"/>
                      </a:lnTo>
                      <a:lnTo>
                        <a:pt x="2489" y="131"/>
                      </a:lnTo>
                      <a:lnTo>
                        <a:pt x="2491" y="137"/>
                      </a:lnTo>
                      <a:lnTo>
                        <a:pt x="2493" y="141"/>
                      </a:lnTo>
                      <a:lnTo>
                        <a:pt x="2494" y="144"/>
                      </a:lnTo>
                      <a:lnTo>
                        <a:pt x="2496" y="145"/>
                      </a:lnTo>
                      <a:lnTo>
                        <a:pt x="2498" y="142"/>
                      </a:lnTo>
                      <a:lnTo>
                        <a:pt x="2500" y="137"/>
                      </a:lnTo>
                      <a:lnTo>
                        <a:pt x="2501" y="131"/>
                      </a:lnTo>
                      <a:lnTo>
                        <a:pt x="2503" y="123"/>
                      </a:lnTo>
                      <a:lnTo>
                        <a:pt x="2505" y="116"/>
                      </a:lnTo>
                      <a:lnTo>
                        <a:pt x="2506" y="111"/>
                      </a:lnTo>
                      <a:lnTo>
                        <a:pt x="2508" y="108"/>
                      </a:lnTo>
                      <a:lnTo>
                        <a:pt x="2510" y="107"/>
                      </a:lnTo>
                      <a:lnTo>
                        <a:pt x="2512" y="108"/>
                      </a:lnTo>
                      <a:lnTo>
                        <a:pt x="2513" y="109"/>
                      </a:lnTo>
                      <a:lnTo>
                        <a:pt x="2515" y="111"/>
                      </a:lnTo>
                      <a:lnTo>
                        <a:pt x="2517" y="112"/>
                      </a:lnTo>
                      <a:lnTo>
                        <a:pt x="2518" y="112"/>
                      </a:lnTo>
                      <a:lnTo>
                        <a:pt x="2520" y="110"/>
                      </a:lnTo>
                      <a:lnTo>
                        <a:pt x="2522" y="108"/>
                      </a:lnTo>
                      <a:lnTo>
                        <a:pt x="2524" y="105"/>
                      </a:lnTo>
                      <a:lnTo>
                        <a:pt x="2525" y="103"/>
                      </a:lnTo>
                      <a:lnTo>
                        <a:pt x="2527" y="103"/>
                      </a:lnTo>
                      <a:lnTo>
                        <a:pt x="2529" y="103"/>
                      </a:lnTo>
                      <a:lnTo>
                        <a:pt x="2530" y="105"/>
                      </a:lnTo>
                      <a:lnTo>
                        <a:pt x="2532" y="108"/>
                      </a:lnTo>
                      <a:lnTo>
                        <a:pt x="2534" y="111"/>
                      </a:lnTo>
                      <a:lnTo>
                        <a:pt x="2536" y="113"/>
                      </a:lnTo>
                      <a:lnTo>
                        <a:pt x="2537" y="114"/>
                      </a:lnTo>
                      <a:lnTo>
                        <a:pt x="2539" y="114"/>
                      </a:lnTo>
                      <a:lnTo>
                        <a:pt x="2541" y="113"/>
                      </a:lnTo>
                      <a:lnTo>
                        <a:pt x="2542" y="112"/>
                      </a:lnTo>
                      <a:lnTo>
                        <a:pt x="2544" y="111"/>
                      </a:lnTo>
                      <a:lnTo>
                        <a:pt x="2546" y="111"/>
                      </a:lnTo>
                      <a:lnTo>
                        <a:pt x="2548" y="112"/>
                      </a:lnTo>
                      <a:lnTo>
                        <a:pt x="2549" y="114"/>
                      </a:lnTo>
                      <a:lnTo>
                        <a:pt x="2551" y="116"/>
                      </a:lnTo>
                      <a:lnTo>
                        <a:pt x="2553" y="119"/>
                      </a:lnTo>
                      <a:lnTo>
                        <a:pt x="2554" y="120"/>
                      </a:lnTo>
                      <a:lnTo>
                        <a:pt x="2556" y="120"/>
                      </a:lnTo>
                      <a:lnTo>
                        <a:pt x="2558" y="119"/>
                      </a:lnTo>
                      <a:lnTo>
                        <a:pt x="2560" y="116"/>
                      </a:lnTo>
                      <a:lnTo>
                        <a:pt x="2561" y="113"/>
                      </a:lnTo>
                      <a:lnTo>
                        <a:pt x="2563" y="111"/>
                      </a:lnTo>
                      <a:lnTo>
                        <a:pt x="2565" y="109"/>
                      </a:lnTo>
                      <a:lnTo>
                        <a:pt x="2566" y="110"/>
                      </a:lnTo>
                      <a:lnTo>
                        <a:pt x="2568" y="112"/>
                      </a:lnTo>
                      <a:lnTo>
                        <a:pt x="2570" y="116"/>
                      </a:lnTo>
                      <a:lnTo>
                        <a:pt x="2572" y="120"/>
                      </a:lnTo>
                      <a:lnTo>
                        <a:pt x="2573" y="124"/>
                      </a:lnTo>
                      <a:lnTo>
                        <a:pt x="2575" y="126"/>
                      </a:lnTo>
                      <a:lnTo>
                        <a:pt x="2577" y="127"/>
                      </a:lnTo>
                      <a:lnTo>
                        <a:pt x="2578" y="125"/>
                      </a:lnTo>
                      <a:lnTo>
                        <a:pt x="2580" y="122"/>
                      </a:lnTo>
                      <a:lnTo>
                        <a:pt x="2582" y="118"/>
                      </a:lnTo>
                      <a:lnTo>
                        <a:pt x="2584" y="113"/>
                      </a:lnTo>
                      <a:lnTo>
                        <a:pt x="2585" y="110"/>
                      </a:lnTo>
                      <a:lnTo>
                        <a:pt x="2587" y="108"/>
                      </a:lnTo>
                      <a:lnTo>
                        <a:pt x="2589" y="109"/>
                      </a:lnTo>
                      <a:lnTo>
                        <a:pt x="2590" y="111"/>
                      </a:lnTo>
                      <a:lnTo>
                        <a:pt x="2592" y="115"/>
                      </a:lnTo>
                      <a:lnTo>
                        <a:pt x="2594" y="119"/>
                      </a:lnTo>
                      <a:lnTo>
                        <a:pt x="2596" y="123"/>
                      </a:lnTo>
                      <a:lnTo>
                        <a:pt x="2597" y="125"/>
                      </a:lnTo>
                      <a:lnTo>
                        <a:pt x="2599" y="126"/>
                      </a:lnTo>
                      <a:lnTo>
                        <a:pt x="2600" y="126"/>
                      </a:lnTo>
                      <a:lnTo>
                        <a:pt x="2602" y="125"/>
                      </a:lnTo>
                      <a:lnTo>
                        <a:pt x="2604" y="123"/>
                      </a:lnTo>
                      <a:lnTo>
                        <a:pt x="2606" y="121"/>
                      </a:lnTo>
                      <a:lnTo>
                        <a:pt x="2608" y="120"/>
                      </a:lnTo>
                      <a:lnTo>
                        <a:pt x="2609" y="120"/>
                      </a:lnTo>
                      <a:lnTo>
                        <a:pt x="2611" y="120"/>
                      </a:lnTo>
                      <a:lnTo>
                        <a:pt x="2612" y="122"/>
                      </a:lnTo>
                      <a:lnTo>
                        <a:pt x="2614" y="123"/>
                      </a:lnTo>
                      <a:lnTo>
                        <a:pt x="2616" y="125"/>
                      </a:lnTo>
                      <a:lnTo>
                        <a:pt x="2618" y="126"/>
                      </a:lnTo>
                      <a:lnTo>
                        <a:pt x="2620" y="127"/>
                      </a:lnTo>
                      <a:lnTo>
                        <a:pt x="2621" y="128"/>
                      </a:lnTo>
                      <a:lnTo>
                        <a:pt x="2623" y="129"/>
                      </a:lnTo>
                      <a:lnTo>
                        <a:pt x="2624" y="131"/>
                      </a:lnTo>
                      <a:lnTo>
                        <a:pt x="2626" y="132"/>
                      </a:lnTo>
                      <a:lnTo>
                        <a:pt x="2628" y="133"/>
                      </a:lnTo>
                      <a:lnTo>
                        <a:pt x="2630" y="135"/>
                      </a:lnTo>
                      <a:lnTo>
                        <a:pt x="2631" y="137"/>
                      </a:lnTo>
                      <a:lnTo>
                        <a:pt x="2633" y="137"/>
                      </a:lnTo>
                      <a:lnTo>
                        <a:pt x="2635" y="138"/>
                      </a:lnTo>
                      <a:lnTo>
                        <a:pt x="2636" y="138"/>
                      </a:lnTo>
                      <a:lnTo>
                        <a:pt x="2638" y="137"/>
                      </a:lnTo>
                      <a:lnTo>
                        <a:pt x="2640" y="135"/>
                      </a:lnTo>
                      <a:lnTo>
                        <a:pt x="2642" y="134"/>
                      </a:lnTo>
                      <a:lnTo>
                        <a:pt x="2643" y="133"/>
                      </a:lnTo>
                      <a:lnTo>
                        <a:pt x="2645" y="132"/>
                      </a:lnTo>
                      <a:lnTo>
                        <a:pt x="2647" y="132"/>
                      </a:lnTo>
                      <a:lnTo>
                        <a:pt x="2648" y="132"/>
                      </a:lnTo>
                      <a:lnTo>
                        <a:pt x="2650" y="134"/>
                      </a:lnTo>
                      <a:lnTo>
                        <a:pt x="2652" y="136"/>
                      </a:lnTo>
                      <a:lnTo>
                        <a:pt x="2654" y="139"/>
                      </a:lnTo>
                      <a:lnTo>
                        <a:pt x="2655" y="143"/>
                      </a:lnTo>
                      <a:lnTo>
                        <a:pt x="2657" y="146"/>
                      </a:lnTo>
                      <a:lnTo>
                        <a:pt x="2659" y="149"/>
                      </a:lnTo>
                      <a:lnTo>
                        <a:pt x="2660" y="151"/>
                      </a:lnTo>
                      <a:lnTo>
                        <a:pt x="2662" y="152"/>
                      </a:lnTo>
                      <a:lnTo>
                        <a:pt x="2664" y="152"/>
                      </a:lnTo>
                      <a:lnTo>
                        <a:pt x="2665" y="150"/>
                      </a:lnTo>
                      <a:lnTo>
                        <a:pt x="2667" y="146"/>
                      </a:lnTo>
                      <a:lnTo>
                        <a:pt x="2669" y="142"/>
                      </a:lnTo>
                      <a:lnTo>
                        <a:pt x="2671" y="138"/>
                      </a:lnTo>
                      <a:lnTo>
                        <a:pt x="2672" y="134"/>
                      </a:lnTo>
                      <a:lnTo>
                        <a:pt x="2674" y="131"/>
                      </a:lnTo>
                      <a:lnTo>
                        <a:pt x="2676" y="131"/>
                      </a:lnTo>
                      <a:lnTo>
                        <a:pt x="2677" y="133"/>
                      </a:lnTo>
                      <a:lnTo>
                        <a:pt x="2679" y="138"/>
                      </a:lnTo>
                      <a:lnTo>
                        <a:pt x="2681" y="145"/>
                      </a:lnTo>
                      <a:lnTo>
                        <a:pt x="2683" y="152"/>
                      </a:lnTo>
                      <a:lnTo>
                        <a:pt x="2684" y="159"/>
                      </a:lnTo>
                      <a:lnTo>
                        <a:pt x="2686" y="165"/>
                      </a:lnTo>
                      <a:lnTo>
                        <a:pt x="2688" y="170"/>
                      </a:lnTo>
                      <a:lnTo>
                        <a:pt x="2689" y="171"/>
                      </a:lnTo>
                      <a:lnTo>
                        <a:pt x="2691" y="170"/>
                      </a:lnTo>
                      <a:lnTo>
                        <a:pt x="2693" y="168"/>
                      </a:lnTo>
                      <a:lnTo>
                        <a:pt x="2695" y="163"/>
                      </a:lnTo>
                      <a:lnTo>
                        <a:pt x="2696" y="159"/>
                      </a:lnTo>
                      <a:lnTo>
                        <a:pt x="2698" y="154"/>
                      </a:lnTo>
                      <a:lnTo>
                        <a:pt x="2700" y="151"/>
                      </a:lnTo>
                      <a:lnTo>
                        <a:pt x="2701" y="149"/>
                      </a:lnTo>
                      <a:lnTo>
                        <a:pt x="2703" y="148"/>
                      </a:lnTo>
                      <a:lnTo>
                        <a:pt x="2705" y="147"/>
                      </a:lnTo>
                      <a:lnTo>
                        <a:pt x="2707" y="147"/>
                      </a:lnTo>
                      <a:lnTo>
                        <a:pt x="2708" y="147"/>
                      </a:lnTo>
                      <a:lnTo>
                        <a:pt x="2710" y="146"/>
                      </a:lnTo>
                      <a:lnTo>
                        <a:pt x="2712" y="146"/>
                      </a:lnTo>
                      <a:lnTo>
                        <a:pt x="2713" y="146"/>
                      </a:lnTo>
                      <a:lnTo>
                        <a:pt x="2715" y="147"/>
                      </a:lnTo>
                      <a:lnTo>
                        <a:pt x="2717" y="148"/>
                      </a:lnTo>
                      <a:lnTo>
                        <a:pt x="2719" y="150"/>
                      </a:lnTo>
                      <a:lnTo>
                        <a:pt x="2720" y="153"/>
                      </a:lnTo>
                      <a:lnTo>
                        <a:pt x="2722" y="157"/>
                      </a:lnTo>
                      <a:lnTo>
                        <a:pt x="2724" y="160"/>
                      </a:lnTo>
                      <a:lnTo>
                        <a:pt x="2725" y="162"/>
                      </a:lnTo>
                      <a:lnTo>
                        <a:pt x="2727" y="164"/>
                      </a:lnTo>
                      <a:lnTo>
                        <a:pt x="2729" y="164"/>
                      </a:lnTo>
                      <a:lnTo>
                        <a:pt x="2731" y="163"/>
                      </a:lnTo>
                      <a:lnTo>
                        <a:pt x="2732" y="162"/>
                      </a:lnTo>
                      <a:lnTo>
                        <a:pt x="2734" y="160"/>
                      </a:lnTo>
                      <a:lnTo>
                        <a:pt x="2735" y="159"/>
                      </a:lnTo>
                      <a:lnTo>
                        <a:pt x="2737" y="159"/>
                      </a:lnTo>
                      <a:lnTo>
                        <a:pt x="2739" y="160"/>
                      </a:lnTo>
                      <a:lnTo>
                        <a:pt x="2741" y="162"/>
                      </a:lnTo>
                      <a:lnTo>
                        <a:pt x="2743" y="165"/>
                      </a:lnTo>
                      <a:lnTo>
                        <a:pt x="2744" y="168"/>
                      </a:lnTo>
                      <a:lnTo>
                        <a:pt x="2746" y="171"/>
                      </a:lnTo>
                      <a:lnTo>
                        <a:pt x="2747" y="173"/>
                      </a:lnTo>
                      <a:lnTo>
                        <a:pt x="2749" y="174"/>
                      </a:lnTo>
                      <a:lnTo>
                        <a:pt x="2751" y="174"/>
                      </a:lnTo>
                      <a:lnTo>
                        <a:pt x="2753" y="174"/>
                      </a:lnTo>
                      <a:lnTo>
                        <a:pt x="2755" y="174"/>
                      </a:lnTo>
                      <a:lnTo>
                        <a:pt x="2756" y="174"/>
                      </a:lnTo>
                      <a:lnTo>
                        <a:pt x="2758" y="175"/>
                      </a:lnTo>
                      <a:lnTo>
                        <a:pt x="2759" y="177"/>
                      </a:lnTo>
                      <a:lnTo>
                        <a:pt x="2761" y="181"/>
                      </a:lnTo>
                      <a:lnTo>
                        <a:pt x="2763" y="185"/>
                      </a:lnTo>
                      <a:lnTo>
                        <a:pt x="2765" y="190"/>
                      </a:lnTo>
                      <a:lnTo>
                        <a:pt x="2767" y="194"/>
                      </a:lnTo>
                      <a:lnTo>
                        <a:pt x="2768" y="197"/>
                      </a:lnTo>
                      <a:lnTo>
                        <a:pt x="2770" y="199"/>
                      </a:lnTo>
                      <a:lnTo>
                        <a:pt x="2771" y="199"/>
                      </a:lnTo>
                      <a:lnTo>
                        <a:pt x="2773" y="197"/>
                      </a:lnTo>
                      <a:lnTo>
                        <a:pt x="2775" y="196"/>
                      </a:lnTo>
                      <a:lnTo>
                        <a:pt x="2777" y="194"/>
                      </a:lnTo>
                      <a:lnTo>
                        <a:pt x="2778" y="192"/>
                      </a:lnTo>
                      <a:lnTo>
                        <a:pt x="2780" y="191"/>
                      </a:lnTo>
                      <a:lnTo>
                        <a:pt x="2782" y="191"/>
                      </a:lnTo>
                      <a:lnTo>
                        <a:pt x="2783" y="193"/>
                      </a:lnTo>
                      <a:lnTo>
                        <a:pt x="2785" y="195"/>
                      </a:lnTo>
                      <a:lnTo>
                        <a:pt x="2787" y="197"/>
                      </a:lnTo>
                      <a:lnTo>
                        <a:pt x="2789" y="200"/>
                      </a:lnTo>
                      <a:lnTo>
                        <a:pt x="2790" y="202"/>
                      </a:lnTo>
                      <a:lnTo>
                        <a:pt x="2792" y="202"/>
                      </a:lnTo>
                      <a:lnTo>
                        <a:pt x="2794" y="202"/>
                      </a:lnTo>
                      <a:lnTo>
                        <a:pt x="2795" y="200"/>
                      </a:lnTo>
                      <a:lnTo>
                        <a:pt x="2797" y="199"/>
                      </a:lnTo>
                      <a:lnTo>
                        <a:pt x="2799" y="197"/>
                      </a:lnTo>
                      <a:lnTo>
                        <a:pt x="2801" y="196"/>
                      </a:lnTo>
                      <a:lnTo>
                        <a:pt x="2802" y="196"/>
                      </a:lnTo>
                      <a:lnTo>
                        <a:pt x="2804" y="198"/>
                      </a:lnTo>
                      <a:lnTo>
                        <a:pt x="2806" y="202"/>
                      </a:lnTo>
                      <a:lnTo>
                        <a:pt x="2807" y="207"/>
                      </a:lnTo>
                      <a:lnTo>
                        <a:pt x="2809" y="213"/>
                      </a:lnTo>
                      <a:lnTo>
                        <a:pt x="2811" y="220"/>
                      </a:lnTo>
                      <a:lnTo>
                        <a:pt x="2813" y="227"/>
                      </a:lnTo>
                      <a:lnTo>
                        <a:pt x="2814" y="234"/>
                      </a:lnTo>
                      <a:lnTo>
                        <a:pt x="2816" y="239"/>
                      </a:lnTo>
                      <a:lnTo>
                        <a:pt x="2818" y="242"/>
                      </a:lnTo>
                      <a:lnTo>
                        <a:pt x="2819" y="244"/>
                      </a:lnTo>
                      <a:lnTo>
                        <a:pt x="2821" y="244"/>
                      </a:lnTo>
                      <a:lnTo>
                        <a:pt x="2823" y="243"/>
                      </a:lnTo>
                      <a:lnTo>
                        <a:pt x="2825" y="241"/>
                      </a:lnTo>
                      <a:lnTo>
                        <a:pt x="2826" y="238"/>
                      </a:lnTo>
                      <a:lnTo>
                        <a:pt x="2828" y="234"/>
                      </a:lnTo>
                      <a:lnTo>
                        <a:pt x="2830" y="231"/>
                      </a:lnTo>
                      <a:lnTo>
                        <a:pt x="2831" y="228"/>
                      </a:lnTo>
                      <a:lnTo>
                        <a:pt x="2833" y="225"/>
                      </a:lnTo>
                      <a:lnTo>
                        <a:pt x="2835" y="224"/>
                      </a:lnTo>
                      <a:lnTo>
                        <a:pt x="2837" y="222"/>
                      </a:lnTo>
                      <a:lnTo>
                        <a:pt x="2838" y="222"/>
                      </a:lnTo>
                      <a:lnTo>
                        <a:pt x="2840" y="223"/>
                      </a:lnTo>
                      <a:lnTo>
                        <a:pt x="2842" y="224"/>
                      </a:lnTo>
                      <a:lnTo>
                        <a:pt x="2843" y="226"/>
                      </a:lnTo>
                      <a:lnTo>
                        <a:pt x="2845" y="227"/>
                      </a:lnTo>
                      <a:lnTo>
                        <a:pt x="2847" y="228"/>
                      </a:lnTo>
                      <a:lnTo>
                        <a:pt x="2849" y="230"/>
                      </a:lnTo>
                      <a:lnTo>
                        <a:pt x="2850" y="230"/>
                      </a:lnTo>
                      <a:lnTo>
                        <a:pt x="2852" y="230"/>
                      </a:lnTo>
                      <a:lnTo>
                        <a:pt x="2854" y="230"/>
                      </a:lnTo>
                      <a:lnTo>
                        <a:pt x="2855" y="229"/>
                      </a:lnTo>
                      <a:lnTo>
                        <a:pt x="2857" y="228"/>
                      </a:lnTo>
                      <a:lnTo>
                        <a:pt x="2859" y="227"/>
                      </a:lnTo>
                      <a:lnTo>
                        <a:pt x="2861" y="226"/>
                      </a:lnTo>
                      <a:lnTo>
                        <a:pt x="2862" y="225"/>
                      </a:lnTo>
                      <a:lnTo>
                        <a:pt x="2864" y="224"/>
                      </a:lnTo>
                      <a:lnTo>
                        <a:pt x="2866" y="223"/>
                      </a:lnTo>
                      <a:lnTo>
                        <a:pt x="2867" y="222"/>
                      </a:lnTo>
                      <a:lnTo>
                        <a:pt x="2869" y="222"/>
                      </a:lnTo>
                      <a:lnTo>
                        <a:pt x="2871" y="222"/>
                      </a:lnTo>
                      <a:lnTo>
                        <a:pt x="2872" y="222"/>
                      </a:lnTo>
                      <a:lnTo>
                        <a:pt x="2874" y="223"/>
                      </a:lnTo>
                      <a:lnTo>
                        <a:pt x="2876" y="224"/>
                      </a:lnTo>
                      <a:lnTo>
                        <a:pt x="2878" y="225"/>
                      </a:lnTo>
                      <a:lnTo>
                        <a:pt x="2879" y="226"/>
                      </a:lnTo>
                      <a:lnTo>
                        <a:pt x="2881" y="227"/>
                      </a:lnTo>
                      <a:lnTo>
                        <a:pt x="2883" y="228"/>
                      </a:lnTo>
                      <a:lnTo>
                        <a:pt x="2884" y="228"/>
                      </a:lnTo>
                      <a:lnTo>
                        <a:pt x="2886" y="228"/>
                      </a:lnTo>
                      <a:lnTo>
                        <a:pt x="2888" y="227"/>
                      </a:lnTo>
                      <a:lnTo>
                        <a:pt x="2890" y="227"/>
                      </a:lnTo>
                      <a:lnTo>
                        <a:pt x="2891" y="227"/>
                      </a:lnTo>
                      <a:lnTo>
                        <a:pt x="2893" y="227"/>
                      </a:lnTo>
                      <a:lnTo>
                        <a:pt x="2895" y="227"/>
                      </a:lnTo>
                      <a:lnTo>
                        <a:pt x="2896" y="228"/>
                      </a:lnTo>
                      <a:lnTo>
                        <a:pt x="2898" y="230"/>
                      </a:lnTo>
                      <a:lnTo>
                        <a:pt x="2900" y="231"/>
                      </a:lnTo>
                      <a:lnTo>
                        <a:pt x="2902" y="233"/>
                      </a:lnTo>
                      <a:lnTo>
                        <a:pt x="2903" y="234"/>
                      </a:lnTo>
                      <a:lnTo>
                        <a:pt x="2905" y="234"/>
                      </a:lnTo>
                      <a:lnTo>
                        <a:pt x="2907" y="233"/>
                      </a:lnTo>
                      <a:lnTo>
                        <a:pt x="2908" y="232"/>
                      </a:lnTo>
                      <a:lnTo>
                        <a:pt x="2910" y="230"/>
                      </a:lnTo>
                      <a:lnTo>
                        <a:pt x="2912" y="227"/>
                      </a:lnTo>
                      <a:lnTo>
                        <a:pt x="2913" y="226"/>
                      </a:lnTo>
                      <a:lnTo>
                        <a:pt x="2915" y="225"/>
                      </a:lnTo>
                      <a:lnTo>
                        <a:pt x="2917" y="226"/>
                      </a:lnTo>
                      <a:lnTo>
                        <a:pt x="2918" y="228"/>
                      </a:lnTo>
                      <a:lnTo>
                        <a:pt x="2920" y="231"/>
                      </a:lnTo>
                      <a:lnTo>
                        <a:pt x="2922" y="236"/>
                      </a:lnTo>
                      <a:lnTo>
                        <a:pt x="2924" y="240"/>
                      </a:lnTo>
                      <a:lnTo>
                        <a:pt x="2925" y="244"/>
                      </a:lnTo>
                      <a:lnTo>
                        <a:pt x="2927" y="247"/>
                      </a:lnTo>
                      <a:lnTo>
                        <a:pt x="2929" y="249"/>
                      </a:lnTo>
                      <a:lnTo>
                        <a:pt x="2930" y="247"/>
                      </a:lnTo>
                      <a:lnTo>
                        <a:pt x="2932" y="244"/>
                      </a:lnTo>
                      <a:lnTo>
                        <a:pt x="2934" y="240"/>
                      </a:lnTo>
                      <a:lnTo>
                        <a:pt x="2936" y="234"/>
                      </a:lnTo>
                      <a:lnTo>
                        <a:pt x="2937" y="228"/>
                      </a:lnTo>
                      <a:lnTo>
                        <a:pt x="2939" y="224"/>
                      </a:lnTo>
                      <a:lnTo>
                        <a:pt x="2941" y="221"/>
                      </a:lnTo>
                      <a:lnTo>
                        <a:pt x="2942" y="221"/>
                      </a:lnTo>
                      <a:lnTo>
                        <a:pt x="2944" y="222"/>
                      </a:lnTo>
                      <a:lnTo>
                        <a:pt x="2946" y="226"/>
                      </a:lnTo>
                      <a:lnTo>
                        <a:pt x="2948" y="230"/>
                      </a:lnTo>
                      <a:lnTo>
                        <a:pt x="2949" y="234"/>
                      </a:lnTo>
                      <a:lnTo>
                        <a:pt x="2951" y="237"/>
                      </a:lnTo>
                      <a:lnTo>
                        <a:pt x="2953" y="239"/>
                      </a:lnTo>
                      <a:lnTo>
                        <a:pt x="2954" y="239"/>
                      </a:lnTo>
                      <a:lnTo>
                        <a:pt x="2956" y="237"/>
                      </a:lnTo>
                      <a:lnTo>
                        <a:pt x="2958" y="235"/>
                      </a:lnTo>
                      <a:lnTo>
                        <a:pt x="2960" y="232"/>
                      </a:lnTo>
                      <a:lnTo>
                        <a:pt x="2961" y="231"/>
                      </a:lnTo>
                      <a:lnTo>
                        <a:pt x="2963" y="231"/>
                      </a:lnTo>
                      <a:lnTo>
                        <a:pt x="2965" y="233"/>
                      </a:lnTo>
                      <a:lnTo>
                        <a:pt x="2966" y="235"/>
                      </a:lnTo>
                      <a:lnTo>
                        <a:pt x="2968" y="238"/>
                      </a:lnTo>
                      <a:lnTo>
                        <a:pt x="2970" y="240"/>
                      </a:lnTo>
                      <a:lnTo>
                        <a:pt x="2972" y="240"/>
                      </a:lnTo>
                      <a:lnTo>
                        <a:pt x="2973" y="237"/>
                      </a:lnTo>
                      <a:lnTo>
                        <a:pt x="2975" y="232"/>
                      </a:lnTo>
                      <a:lnTo>
                        <a:pt x="2977" y="225"/>
                      </a:lnTo>
                      <a:lnTo>
                        <a:pt x="2978" y="218"/>
                      </a:lnTo>
                      <a:lnTo>
                        <a:pt x="2980" y="212"/>
                      </a:lnTo>
                      <a:lnTo>
                        <a:pt x="2982" y="208"/>
                      </a:lnTo>
                      <a:lnTo>
                        <a:pt x="2984" y="209"/>
                      </a:lnTo>
                      <a:lnTo>
                        <a:pt x="2985" y="213"/>
                      </a:lnTo>
                      <a:lnTo>
                        <a:pt x="2987" y="221"/>
                      </a:lnTo>
                      <a:lnTo>
                        <a:pt x="2989" y="231"/>
                      </a:lnTo>
                      <a:lnTo>
                        <a:pt x="2990" y="240"/>
                      </a:lnTo>
                      <a:lnTo>
                        <a:pt x="2992" y="246"/>
                      </a:lnTo>
                      <a:lnTo>
                        <a:pt x="2994" y="249"/>
                      </a:lnTo>
                      <a:lnTo>
                        <a:pt x="2996" y="246"/>
                      </a:lnTo>
                      <a:lnTo>
                        <a:pt x="2997" y="239"/>
                      </a:lnTo>
                      <a:lnTo>
                        <a:pt x="2999" y="228"/>
                      </a:lnTo>
                      <a:lnTo>
                        <a:pt x="3001" y="216"/>
                      </a:lnTo>
                      <a:lnTo>
                        <a:pt x="3002" y="205"/>
                      </a:lnTo>
                      <a:lnTo>
                        <a:pt x="3004" y="196"/>
                      </a:lnTo>
                      <a:lnTo>
                        <a:pt x="3006" y="192"/>
                      </a:lnTo>
                      <a:lnTo>
                        <a:pt x="3008" y="191"/>
                      </a:lnTo>
                      <a:lnTo>
                        <a:pt x="3009" y="195"/>
                      </a:lnTo>
                      <a:lnTo>
                        <a:pt x="3011" y="201"/>
                      </a:lnTo>
                      <a:lnTo>
                        <a:pt x="3013" y="207"/>
                      </a:lnTo>
                      <a:lnTo>
                        <a:pt x="3014" y="213"/>
                      </a:lnTo>
                      <a:lnTo>
                        <a:pt x="3016" y="216"/>
                      </a:lnTo>
                      <a:lnTo>
                        <a:pt x="3018" y="217"/>
                      </a:lnTo>
                      <a:lnTo>
                        <a:pt x="3020" y="215"/>
                      </a:lnTo>
                      <a:lnTo>
                        <a:pt x="3021" y="211"/>
                      </a:lnTo>
                      <a:lnTo>
                        <a:pt x="3023" y="206"/>
                      </a:lnTo>
                      <a:lnTo>
                        <a:pt x="3025" y="200"/>
                      </a:lnTo>
                      <a:lnTo>
                        <a:pt x="3026" y="196"/>
                      </a:lnTo>
                      <a:lnTo>
                        <a:pt x="3028" y="193"/>
                      </a:lnTo>
                      <a:lnTo>
                        <a:pt x="3030" y="190"/>
                      </a:lnTo>
                      <a:lnTo>
                        <a:pt x="3032" y="188"/>
                      </a:lnTo>
                      <a:lnTo>
                        <a:pt x="3033" y="187"/>
                      </a:lnTo>
                      <a:lnTo>
                        <a:pt x="3035" y="185"/>
                      </a:lnTo>
                      <a:lnTo>
                        <a:pt x="3036" y="184"/>
                      </a:lnTo>
                      <a:lnTo>
                        <a:pt x="3038" y="182"/>
                      </a:lnTo>
                      <a:lnTo>
                        <a:pt x="3040" y="180"/>
                      </a:lnTo>
                      <a:lnTo>
                        <a:pt x="3042" y="179"/>
                      </a:lnTo>
                      <a:lnTo>
                        <a:pt x="3044" y="179"/>
                      </a:lnTo>
                      <a:lnTo>
                        <a:pt x="3045" y="180"/>
                      </a:lnTo>
                      <a:lnTo>
                        <a:pt x="3047" y="182"/>
                      </a:lnTo>
                      <a:lnTo>
                        <a:pt x="3048" y="185"/>
                      </a:lnTo>
                      <a:lnTo>
                        <a:pt x="3050" y="188"/>
                      </a:lnTo>
                      <a:lnTo>
                        <a:pt x="3052" y="190"/>
                      </a:lnTo>
                      <a:lnTo>
                        <a:pt x="3054" y="191"/>
                      </a:lnTo>
                      <a:lnTo>
                        <a:pt x="3056" y="191"/>
                      </a:lnTo>
                      <a:lnTo>
                        <a:pt x="3057" y="190"/>
                      </a:lnTo>
                      <a:lnTo>
                        <a:pt x="3059" y="188"/>
                      </a:lnTo>
                      <a:lnTo>
                        <a:pt x="3060" y="184"/>
                      </a:lnTo>
                      <a:lnTo>
                        <a:pt x="3062" y="181"/>
                      </a:lnTo>
                      <a:lnTo>
                        <a:pt x="3064" y="176"/>
                      </a:lnTo>
                      <a:lnTo>
                        <a:pt x="3066" y="172"/>
                      </a:lnTo>
                      <a:lnTo>
                        <a:pt x="3068" y="168"/>
                      </a:lnTo>
                      <a:lnTo>
                        <a:pt x="3069" y="164"/>
                      </a:lnTo>
                      <a:lnTo>
                        <a:pt x="3071" y="161"/>
                      </a:lnTo>
                      <a:lnTo>
                        <a:pt x="3072" y="159"/>
                      </a:lnTo>
                      <a:lnTo>
                        <a:pt x="3074" y="157"/>
                      </a:lnTo>
                      <a:lnTo>
                        <a:pt x="3076" y="156"/>
                      </a:lnTo>
                      <a:lnTo>
                        <a:pt x="3078" y="156"/>
                      </a:lnTo>
                      <a:lnTo>
                        <a:pt x="3079" y="157"/>
                      </a:lnTo>
                      <a:lnTo>
                        <a:pt x="3081" y="160"/>
                      </a:lnTo>
                      <a:lnTo>
                        <a:pt x="3083" y="163"/>
                      </a:lnTo>
                      <a:lnTo>
                        <a:pt x="3084" y="166"/>
                      </a:lnTo>
                      <a:lnTo>
                        <a:pt x="3086" y="170"/>
                      </a:lnTo>
                      <a:lnTo>
                        <a:pt x="3088" y="174"/>
                      </a:lnTo>
                      <a:lnTo>
                        <a:pt x="3090" y="177"/>
                      </a:lnTo>
                      <a:lnTo>
                        <a:pt x="3091" y="180"/>
                      </a:lnTo>
                      <a:lnTo>
                        <a:pt x="3093" y="183"/>
                      </a:lnTo>
                      <a:lnTo>
                        <a:pt x="3095" y="184"/>
                      </a:lnTo>
                      <a:lnTo>
                        <a:pt x="3096" y="186"/>
                      </a:lnTo>
                      <a:lnTo>
                        <a:pt x="3098" y="186"/>
                      </a:lnTo>
                      <a:lnTo>
                        <a:pt x="3100" y="187"/>
                      </a:lnTo>
                      <a:lnTo>
                        <a:pt x="3102" y="186"/>
                      </a:lnTo>
                      <a:lnTo>
                        <a:pt x="3103" y="185"/>
                      </a:lnTo>
                      <a:lnTo>
                        <a:pt x="3105" y="184"/>
                      </a:lnTo>
                      <a:lnTo>
                        <a:pt x="3107" y="183"/>
                      </a:lnTo>
                      <a:lnTo>
                        <a:pt x="3108" y="182"/>
                      </a:lnTo>
                      <a:lnTo>
                        <a:pt x="3110" y="182"/>
                      </a:lnTo>
                      <a:lnTo>
                        <a:pt x="3112" y="182"/>
                      </a:lnTo>
                      <a:lnTo>
                        <a:pt x="3114" y="183"/>
                      </a:lnTo>
                      <a:lnTo>
                        <a:pt x="3115" y="185"/>
                      </a:lnTo>
                      <a:lnTo>
                        <a:pt x="3117" y="187"/>
                      </a:lnTo>
                      <a:lnTo>
                        <a:pt x="3119" y="188"/>
                      </a:lnTo>
                      <a:lnTo>
                        <a:pt x="3120" y="189"/>
                      </a:lnTo>
                      <a:lnTo>
                        <a:pt x="3122" y="190"/>
                      </a:lnTo>
                      <a:lnTo>
                        <a:pt x="3124" y="189"/>
                      </a:lnTo>
                      <a:lnTo>
                        <a:pt x="3125" y="188"/>
                      </a:lnTo>
                      <a:lnTo>
                        <a:pt x="3127" y="187"/>
                      </a:lnTo>
                      <a:lnTo>
                        <a:pt x="3129" y="186"/>
                      </a:lnTo>
                      <a:lnTo>
                        <a:pt x="3131" y="185"/>
                      </a:lnTo>
                      <a:lnTo>
                        <a:pt x="3132" y="186"/>
                      </a:lnTo>
                      <a:lnTo>
                        <a:pt x="3134" y="188"/>
                      </a:lnTo>
                      <a:lnTo>
                        <a:pt x="3136" y="190"/>
                      </a:lnTo>
                      <a:lnTo>
                        <a:pt x="3137" y="193"/>
                      </a:lnTo>
                      <a:lnTo>
                        <a:pt x="3139" y="195"/>
                      </a:lnTo>
                      <a:lnTo>
                        <a:pt x="3141" y="196"/>
                      </a:lnTo>
                      <a:lnTo>
                        <a:pt x="3143" y="195"/>
                      </a:lnTo>
                      <a:lnTo>
                        <a:pt x="3144" y="193"/>
                      </a:lnTo>
                      <a:lnTo>
                        <a:pt x="3146" y="190"/>
                      </a:lnTo>
                      <a:lnTo>
                        <a:pt x="3148" y="185"/>
                      </a:lnTo>
                      <a:lnTo>
                        <a:pt x="3149" y="181"/>
                      </a:lnTo>
                      <a:lnTo>
                        <a:pt x="3151" y="178"/>
                      </a:lnTo>
                      <a:lnTo>
                        <a:pt x="3153" y="175"/>
                      </a:lnTo>
                      <a:lnTo>
                        <a:pt x="3155" y="174"/>
                      </a:lnTo>
                      <a:lnTo>
                        <a:pt x="3156" y="174"/>
                      </a:lnTo>
                      <a:lnTo>
                        <a:pt x="3158" y="175"/>
                      </a:lnTo>
                      <a:lnTo>
                        <a:pt x="3160" y="177"/>
                      </a:lnTo>
                      <a:lnTo>
                        <a:pt x="3161" y="177"/>
                      </a:lnTo>
                      <a:lnTo>
                        <a:pt x="3163" y="177"/>
                      </a:lnTo>
                      <a:lnTo>
                        <a:pt x="3165" y="176"/>
                      </a:lnTo>
                      <a:lnTo>
                        <a:pt x="3167" y="173"/>
                      </a:lnTo>
                      <a:lnTo>
                        <a:pt x="3168" y="170"/>
                      </a:lnTo>
                      <a:lnTo>
                        <a:pt x="3170" y="167"/>
                      </a:lnTo>
                      <a:lnTo>
                        <a:pt x="3171" y="165"/>
                      </a:lnTo>
                      <a:lnTo>
                        <a:pt x="3173" y="164"/>
                      </a:lnTo>
                      <a:lnTo>
                        <a:pt x="3175" y="165"/>
                      </a:lnTo>
                      <a:lnTo>
                        <a:pt x="3177" y="166"/>
                      </a:lnTo>
                      <a:lnTo>
                        <a:pt x="3179" y="169"/>
                      </a:lnTo>
                      <a:lnTo>
                        <a:pt x="3180" y="172"/>
                      </a:lnTo>
                      <a:lnTo>
                        <a:pt x="3182" y="174"/>
                      </a:lnTo>
                      <a:lnTo>
                        <a:pt x="3183" y="176"/>
                      </a:lnTo>
                      <a:lnTo>
                        <a:pt x="3185" y="177"/>
                      </a:lnTo>
                      <a:lnTo>
                        <a:pt x="3187" y="176"/>
                      </a:lnTo>
                      <a:lnTo>
                        <a:pt x="3189" y="175"/>
                      </a:lnTo>
                      <a:lnTo>
                        <a:pt x="3191" y="173"/>
                      </a:lnTo>
                      <a:lnTo>
                        <a:pt x="3192" y="171"/>
                      </a:lnTo>
                      <a:lnTo>
                        <a:pt x="3194" y="169"/>
                      </a:lnTo>
                      <a:lnTo>
                        <a:pt x="3195" y="169"/>
                      </a:lnTo>
                      <a:lnTo>
                        <a:pt x="3197" y="169"/>
                      </a:lnTo>
                      <a:lnTo>
                        <a:pt x="3199" y="171"/>
                      </a:lnTo>
                      <a:lnTo>
                        <a:pt x="3201" y="172"/>
                      </a:lnTo>
                      <a:lnTo>
                        <a:pt x="3203" y="175"/>
                      </a:lnTo>
                      <a:lnTo>
                        <a:pt x="3204" y="177"/>
                      </a:lnTo>
                      <a:lnTo>
                        <a:pt x="3206" y="178"/>
                      </a:lnTo>
                      <a:lnTo>
                        <a:pt x="3207" y="179"/>
                      </a:lnTo>
                      <a:lnTo>
                        <a:pt x="3209" y="179"/>
                      </a:lnTo>
                      <a:lnTo>
                        <a:pt x="3211" y="178"/>
                      </a:lnTo>
                      <a:lnTo>
                        <a:pt x="3213" y="178"/>
                      </a:lnTo>
                      <a:lnTo>
                        <a:pt x="3214" y="177"/>
                      </a:lnTo>
                      <a:lnTo>
                        <a:pt x="3216" y="177"/>
                      </a:lnTo>
                      <a:lnTo>
                        <a:pt x="3218" y="178"/>
                      </a:lnTo>
                      <a:lnTo>
                        <a:pt x="3219" y="179"/>
                      </a:lnTo>
                      <a:lnTo>
                        <a:pt x="3221" y="181"/>
                      </a:lnTo>
                      <a:lnTo>
                        <a:pt x="3223" y="184"/>
                      </a:lnTo>
                      <a:lnTo>
                        <a:pt x="3225" y="187"/>
                      </a:lnTo>
                      <a:lnTo>
                        <a:pt x="3226" y="190"/>
                      </a:lnTo>
                      <a:lnTo>
                        <a:pt x="3228" y="192"/>
                      </a:lnTo>
                      <a:lnTo>
                        <a:pt x="3230" y="194"/>
                      </a:lnTo>
                      <a:lnTo>
                        <a:pt x="3231" y="195"/>
                      </a:lnTo>
                      <a:lnTo>
                        <a:pt x="3233" y="196"/>
                      </a:lnTo>
                      <a:lnTo>
                        <a:pt x="3235" y="196"/>
                      </a:lnTo>
                      <a:lnTo>
                        <a:pt x="3237" y="196"/>
                      </a:lnTo>
                      <a:lnTo>
                        <a:pt x="3238" y="195"/>
                      </a:lnTo>
                      <a:lnTo>
                        <a:pt x="3240" y="194"/>
                      </a:lnTo>
                      <a:lnTo>
                        <a:pt x="3242" y="194"/>
                      </a:lnTo>
                      <a:lnTo>
                        <a:pt x="3243" y="193"/>
                      </a:lnTo>
                      <a:lnTo>
                        <a:pt x="3245" y="192"/>
                      </a:lnTo>
                      <a:lnTo>
                        <a:pt x="3247" y="190"/>
                      </a:lnTo>
                      <a:lnTo>
                        <a:pt x="3249" y="188"/>
                      </a:lnTo>
                      <a:lnTo>
                        <a:pt x="3250" y="185"/>
                      </a:lnTo>
                      <a:lnTo>
                        <a:pt x="3252" y="183"/>
                      </a:lnTo>
                      <a:lnTo>
                        <a:pt x="3254" y="180"/>
                      </a:lnTo>
                      <a:lnTo>
                        <a:pt x="3255" y="178"/>
                      </a:lnTo>
                      <a:lnTo>
                        <a:pt x="3257" y="176"/>
                      </a:lnTo>
                      <a:lnTo>
                        <a:pt x="3259" y="176"/>
                      </a:lnTo>
                      <a:lnTo>
                        <a:pt x="3261" y="176"/>
                      </a:lnTo>
                      <a:lnTo>
                        <a:pt x="3262" y="178"/>
                      </a:lnTo>
                      <a:lnTo>
                        <a:pt x="3264" y="181"/>
                      </a:lnTo>
                      <a:lnTo>
                        <a:pt x="3266" y="184"/>
                      </a:lnTo>
                      <a:lnTo>
                        <a:pt x="3267" y="188"/>
                      </a:lnTo>
                      <a:lnTo>
                        <a:pt x="3269" y="191"/>
                      </a:lnTo>
                      <a:lnTo>
                        <a:pt x="3271" y="194"/>
                      </a:lnTo>
                      <a:lnTo>
                        <a:pt x="3273" y="196"/>
                      </a:lnTo>
                      <a:lnTo>
                        <a:pt x="3274" y="197"/>
                      </a:lnTo>
                      <a:lnTo>
                        <a:pt x="3276" y="197"/>
                      </a:lnTo>
                      <a:lnTo>
                        <a:pt x="3278" y="197"/>
                      </a:lnTo>
                      <a:lnTo>
                        <a:pt x="3279" y="196"/>
                      </a:lnTo>
                      <a:lnTo>
                        <a:pt x="3281" y="195"/>
                      </a:lnTo>
                      <a:lnTo>
                        <a:pt x="3283" y="195"/>
                      </a:lnTo>
                      <a:lnTo>
                        <a:pt x="3285" y="194"/>
                      </a:lnTo>
                      <a:lnTo>
                        <a:pt x="3286" y="194"/>
                      </a:lnTo>
                      <a:lnTo>
                        <a:pt x="3288" y="194"/>
                      </a:lnTo>
                      <a:lnTo>
                        <a:pt x="3290" y="194"/>
                      </a:lnTo>
                      <a:lnTo>
                        <a:pt x="3291" y="193"/>
                      </a:lnTo>
                      <a:lnTo>
                        <a:pt x="3293" y="192"/>
                      </a:lnTo>
                      <a:lnTo>
                        <a:pt x="3295" y="191"/>
                      </a:lnTo>
                      <a:lnTo>
                        <a:pt x="3297" y="190"/>
                      </a:lnTo>
                      <a:lnTo>
                        <a:pt x="3298" y="189"/>
                      </a:lnTo>
                      <a:lnTo>
                        <a:pt x="3300" y="188"/>
                      </a:lnTo>
                      <a:lnTo>
                        <a:pt x="3302" y="188"/>
                      </a:lnTo>
                      <a:lnTo>
                        <a:pt x="3303" y="188"/>
                      </a:lnTo>
                      <a:lnTo>
                        <a:pt x="3305" y="189"/>
                      </a:lnTo>
                      <a:lnTo>
                        <a:pt x="3307" y="190"/>
                      </a:lnTo>
                      <a:lnTo>
                        <a:pt x="3309" y="192"/>
                      </a:lnTo>
                      <a:lnTo>
                        <a:pt x="3310" y="193"/>
                      </a:lnTo>
                      <a:lnTo>
                        <a:pt x="3312" y="194"/>
                      </a:lnTo>
                      <a:lnTo>
                        <a:pt x="3314" y="194"/>
                      </a:lnTo>
                      <a:lnTo>
                        <a:pt x="3315" y="194"/>
                      </a:lnTo>
                      <a:lnTo>
                        <a:pt x="3317" y="193"/>
                      </a:lnTo>
                      <a:lnTo>
                        <a:pt x="3319" y="191"/>
                      </a:lnTo>
                      <a:lnTo>
                        <a:pt x="3320" y="189"/>
                      </a:lnTo>
                      <a:lnTo>
                        <a:pt x="3322" y="188"/>
                      </a:lnTo>
                      <a:lnTo>
                        <a:pt x="3324" y="186"/>
                      </a:lnTo>
                      <a:lnTo>
                        <a:pt x="3326" y="185"/>
                      </a:lnTo>
                      <a:lnTo>
                        <a:pt x="3327" y="185"/>
                      </a:lnTo>
                      <a:lnTo>
                        <a:pt x="3329" y="186"/>
                      </a:lnTo>
                      <a:lnTo>
                        <a:pt x="3331" y="187"/>
                      </a:lnTo>
                      <a:lnTo>
                        <a:pt x="3332" y="188"/>
                      </a:lnTo>
                      <a:lnTo>
                        <a:pt x="3334" y="189"/>
                      </a:lnTo>
                      <a:lnTo>
                        <a:pt x="3336" y="190"/>
                      </a:lnTo>
                      <a:lnTo>
                        <a:pt x="3338" y="191"/>
                      </a:lnTo>
                      <a:lnTo>
                        <a:pt x="3339" y="192"/>
                      </a:lnTo>
                      <a:lnTo>
                        <a:pt x="3341" y="193"/>
                      </a:lnTo>
                      <a:lnTo>
                        <a:pt x="3343" y="194"/>
                      </a:lnTo>
                      <a:lnTo>
                        <a:pt x="3344" y="195"/>
                      </a:lnTo>
                      <a:lnTo>
                        <a:pt x="3346" y="197"/>
                      </a:lnTo>
                      <a:lnTo>
                        <a:pt x="3348" y="199"/>
                      </a:lnTo>
                      <a:lnTo>
                        <a:pt x="3349" y="200"/>
                      </a:lnTo>
                      <a:lnTo>
                        <a:pt x="3351" y="202"/>
                      </a:lnTo>
                      <a:lnTo>
                        <a:pt x="3353" y="202"/>
                      </a:lnTo>
                      <a:lnTo>
                        <a:pt x="3355" y="202"/>
                      </a:lnTo>
                      <a:lnTo>
                        <a:pt x="3356" y="202"/>
                      </a:lnTo>
                      <a:lnTo>
                        <a:pt x="3358" y="201"/>
                      </a:lnTo>
                      <a:lnTo>
                        <a:pt x="3360" y="201"/>
                      </a:lnTo>
                      <a:lnTo>
                        <a:pt x="3361" y="200"/>
                      </a:lnTo>
                      <a:lnTo>
                        <a:pt x="3363" y="200"/>
                      </a:lnTo>
                      <a:lnTo>
                        <a:pt x="3365" y="200"/>
                      </a:lnTo>
                      <a:lnTo>
                        <a:pt x="3366" y="201"/>
                      </a:lnTo>
                      <a:lnTo>
                        <a:pt x="3368" y="202"/>
                      </a:lnTo>
                      <a:lnTo>
                        <a:pt x="3370" y="203"/>
                      </a:lnTo>
                      <a:lnTo>
                        <a:pt x="3372" y="205"/>
                      </a:lnTo>
                      <a:lnTo>
                        <a:pt x="3373" y="205"/>
                      </a:lnTo>
                      <a:lnTo>
                        <a:pt x="3375" y="205"/>
                      </a:lnTo>
                      <a:lnTo>
                        <a:pt x="3377" y="205"/>
                      </a:lnTo>
                      <a:lnTo>
                        <a:pt x="3378" y="205"/>
                      </a:lnTo>
                      <a:lnTo>
                        <a:pt x="3380" y="205"/>
                      </a:lnTo>
                      <a:lnTo>
                        <a:pt x="3382" y="205"/>
                      </a:lnTo>
                      <a:lnTo>
                        <a:pt x="3384" y="207"/>
                      </a:lnTo>
                      <a:lnTo>
                        <a:pt x="3385" y="209"/>
                      </a:lnTo>
                      <a:lnTo>
                        <a:pt x="3387" y="212"/>
                      </a:lnTo>
                      <a:lnTo>
                        <a:pt x="3389" y="215"/>
                      </a:lnTo>
                      <a:lnTo>
                        <a:pt x="3390" y="218"/>
                      </a:lnTo>
                      <a:lnTo>
                        <a:pt x="3392" y="220"/>
                      </a:lnTo>
                      <a:lnTo>
                        <a:pt x="3394" y="220"/>
                      </a:lnTo>
                      <a:lnTo>
                        <a:pt x="3396" y="219"/>
                      </a:lnTo>
                      <a:lnTo>
                        <a:pt x="3397" y="215"/>
                      </a:lnTo>
                      <a:lnTo>
                        <a:pt x="3399" y="211"/>
                      </a:lnTo>
                      <a:lnTo>
                        <a:pt x="3401" y="207"/>
                      </a:lnTo>
                      <a:lnTo>
                        <a:pt x="3402" y="202"/>
                      </a:lnTo>
                      <a:lnTo>
                        <a:pt x="3404" y="198"/>
                      </a:lnTo>
                      <a:lnTo>
                        <a:pt x="3406" y="195"/>
                      </a:lnTo>
                      <a:lnTo>
                        <a:pt x="3408" y="194"/>
                      </a:lnTo>
                      <a:lnTo>
                        <a:pt x="3409" y="193"/>
                      </a:lnTo>
                      <a:lnTo>
                        <a:pt x="3411" y="194"/>
                      </a:lnTo>
                      <a:lnTo>
                        <a:pt x="3413" y="196"/>
                      </a:lnTo>
                      <a:lnTo>
                        <a:pt x="3414" y="197"/>
                      </a:lnTo>
                      <a:lnTo>
                        <a:pt x="3416" y="199"/>
                      </a:lnTo>
                      <a:lnTo>
                        <a:pt x="3418" y="200"/>
                      </a:lnTo>
                      <a:lnTo>
                        <a:pt x="3420" y="200"/>
                      </a:lnTo>
                      <a:lnTo>
                        <a:pt x="3421" y="200"/>
                      </a:lnTo>
                      <a:lnTo>
                        <a:pt x="3423" y="199"/>
                      </a:lnTo>
                      <a:lnTo>
                        <a:pt x="3425" y="198"/>
                      </a:lnTo>
                      <a:lnTo>
                        <a:pt x="3426" y="197"/>
                      </a:lnTo>
                      <a:lnTo>
                        <a:pt x="3428" y="196"/>
                      </a:lnTo>
                      <a:lnTo>
                        <a:pt x="3430" y="195"/>
                      </a:lnTo>
                      <a:lnTo>
                        <a:pt x="3432" y="195"/>
                      </a:lnTo>
                      <a:lnTo>
                        <a:pt x="3433" y="194"/>
                      </a:lnTo>
                      <a:lnTo>
                        <a:pt x="3435" y="194"/>
                      </a:lnTo>
                      <a:lnTo>
                        <a:pt x="3437" y="193"/>
                      </a:lnTo>
                      <a:lnTo>
                        <a:pt x="3438" y="193"/>
                      </a:lnTo>
                      <a:lnTo>
                        <a:pt x="3440" y="193"/>
                      </a:lnTo>
                      <a:lnTo>
                        <a:pt x="3442" y="193"/>
                      </a:lnTo>
                      <a:lnTo>
                        <a:pt x="3444" y="193"/>
                      </a:lnTo>
                      <a:lnTo>
                        <a:pt x="3445" y="193"/>
                      </a:lnTo>
                      <a:lnTo>
                        <a:pt x="3447" y="193"/>
                      </a:lnTo>
                      <a:lnTo>
                        <a:pt x="3449" y="192"/>
                      </a:lnTo>
                      <a:lnTo>
                        <a:pt x="3450" y="191"/>
                      </a:lnTo>
                      <a:lnTo>
                        <a:pt x="3452" y="189"/>
                      </a:lnTo>
                      <a:lnTo>
                        <a:pt x="3454" y="187"/>
                      </a:lnTo>
                      <a:lnTo>
                        <a:pt x="3456" y="184"/>
                      </a:lnTo>
                      <a:lnTo>
                        <a:pt x="3457" y="181"/>
                      </a:lnTo>
                      <a:lnTo>
                        <a:pt x="3459" y="178"/>
                      </a:lnTo>
                      <a:lnTo>
                        <a:pt x="3461" y="176"/>
                      </a:lnTo>
                      <a:lnTo>
                        <a:pt x="3462" y="175"/>
                      </a:lnTo>
                      <a:lnTo>
                        <a:pt x="3464" y="176"/>
                      </a:lnTo>
                      <a:lnTo>
                        <a:pt x="3466" y="177"/>
                      </a:lnTo>
                      <a:lnTo>
                        <a:pt x="3468" y="180"/>
                      </a:lnTo>
                      <a:lnTo>
                        <a:pt x="3469" y="183"/>
                      </a:lnTo>
                      <a:lnTo>
                        <a:pt x="3471" y="187"/>
                      </a:lnTo>
                      <a:lnTo>
                        <a:pt x="3472" y="189"/>
                      </a:lnTo>
                      <a:lnTo>
                        <a:pt x="3474" y="192"/>
                      </a:lnTo>
                      <a:lnTo>
                        <a:pt x="3476" y="193"/>
                      </a:lnTo>
                      <a:lnTo>
                        <a:pt x="3478" y="194"/>
                      </a:lnTo>
                      <a:lnTo>
                        <a:pt x="3480" y="195"/>
                      </a:lnTo>
                      <a:lnTo>
                        <a:pt x="3481" y="195"/>
                      </a:lnTo>
                      <a:lnTo>
                        <a:pt x="3483" y="195"/>
                      </a:lnTo>
                      <a:lnTo>
                        <a:pt x="3484" y="196"/>
                      </a:lnTo>
                      <a:lnTo>
                        <a:pt x="3486" y="196"/>
                      </a:lnTo>
                      <a:lnTo>
                        <a:pt x="3488" y="197"/>
                      </a:lnTo>
                      <a:lnTo>
                        <a:pt x="3490" y="196"/>
                      </a:lnTo>
                      <a:lnTo>
                        <a:pt x="3492" y="195"/>
                      </a:lnTo>
                      <a:lnTo>
                        <a:pt x="3493" y="192"/>
                      </a:lnTo>
                      <a:lnTo>
                        <a:pt x="3495" y="188"/>
                      </a:lnTo>
                      <a:lnTo>
                        <a:pt x="3496" y="182"/>
                      </a:lnTo>
                      <a:lnTo>
                        <a:pt x="3498" y="177"/>
                      </a:lnTo>
                      <a:lnTo>
                        <a:pt x="3500" y="171"/>
                      </a:lnTo>
                      <a:lnTo>
                        <a:pt x="3502" y="166"/>
                      </a:lnTo>
                      <a:lnTo>
                        <a:pt x="3504" y="163"/>
                      </a:lnTo>
                      <a:lnTo>
                        <a:pt x="3505" y="162"/>
                      </a:lnTo>
                      <a:lnTo>
                        <a:pt x="3507" y="163"/>
                      </a:lnTo>
                      <a:lnTo>
                        <a:pt x="3508" y="166"/>
                      </a:lnTo>
                      <a:lnTo>
                        <a:pt x="3510" y="169"/>
                      </a:lnTo>
                      <a:lnTo>
                        <a:pt x="3512" y="173"/>
                      </a:lnTo>
                      <a:lnTo>
                        <a:pt x="3514" y="176"/>
                      </a:lnTo>
                      <a:lnTo>
                        <a:pt x="3515" y="178"/>
                      </a:lnTo>
                      <a:lnTo>
                        <a:pt x="3517" y="178"/>
                      </a:lnTo>
                      <a:lnTo>
                        <a:pt x="3519" y="177"/>
                      </a:lnTo>
                      <a:lnTo>
                        <a:pt x="3520" y="174"/>
                      </a:lnTo>
                      <a:lnTo>
                        <a:pt x="3522" y="171"/>
                      </a:lnTo>
                      <a:lnTo>
                        <a:pt x="3524" y="168"/>
                      </a:lnTo>
                      <a:lnTo>
                        <a:pt x="3526" y="166"/>
                      </a:lnTo>
                      <a:lnTo>
                        <a:pt x="3527" y="166"/>
                      </a:lnTo>
                      <a:lnTo>
                        <a:pt x="3529" y="167"/>
                      </a:lnTo>
                      <a:lnTo>
                        <a:pt x="3531" y="170"/>
                      </a:lnTo>
                      <a:lnTo>
                        <a:pt x="3532" y="173"/>
                      </a:lnTo>
                      <a:lnTo>
                        <a:pt x="3534" y="177"/>
                      </a:lnTo>
                      <a:lnTo>
                        <a:pt x="3536" y="180"/>
                      </a:lnTo>
                      <a:lnTo>
                        <a:pt x="3538" y="183"/>
                      </a:lnTo>
                      <a:lnTo>
                        <a:pt x="3539" y="184"/>
                      </a:lnTo>
                      <a:lnTo>
                        <a:pt x="3541" y="184"/>
                      </a:lnTo>
                      <a:lnTo>
                        <a:pt x="3543" y="183"/>
                      </a:lnTo>
                      <a:lnTo>
                        <a:pt x="3544" y="181"/>
                      </a:lnTo>
                      <a:lnTo>
                        <a:pt x="3546" y="177"/>
                      </a:lnTo>
                      <a:lnTo>
                        <a:pt x="3548" y="174"/>
                      </a:lnTo>
                      <a:lnTo>
                        <a:pt x="3550" y="170"/>
                      </a:lnTo>
                      <a:lnTo>
                        <a:pt x="3551" y="167"/>
                      </a:lnTo>
                      <a:lnTo>
                        <a:pt x="3553" y="165"/>
                      </a:lnTo>
                      <a:lnTo>
                        <a:pt x="3555" y="164"/>
                      </a:lnTo>
                      <a:lnTo>
                        <a:pt x="3556" y="163"/>
                      </a:lnTo>
                      <a:lnTo>
                        <a:pt x="3558" y="162"/>
                      </a:lnTo>
                      <a:lnTo>
                        <a:pt x="3560" y="162"/>
                      </a:lnTo>
                      <a:lnTo>
                        <a:pt x="3562" y="162"/>
                      </a:lnTo>
                      <a:lnTo>
                        <a:pt x="3563" y="162"/>
                      </a:lnTo>
                      <a:lnTo>
                        <a:pt x="3565" y="162"/>
                      </a:lnTo>
                      <a:lnTo>
                        <a:pt x="3567" y="162"/>
                      </a:lnTo>
                      <a:lnTo>
                        <a:pt x="3568" y="162"/>
                      </a:lnTo>
                      <a:lnTo>
                        <a:pt x="3570" y="162"/>
                      </a:lnTo>
                      <a:lnTo>
                        <a:pt x="3572" y="163"/>
                      </a:lnTo>
                      <a:lnTo>
                        <a:pt x="3573" y="164"/>
                      </a:lnTo>
                      <a:lnTo>
                        <a:pt x="3575" y="165"/>
                      </a:lnTo>
                      <a:lnTo>
                        <a:pt x="3577" y="166"/>
                      </a:lnTo>
                      <a:lnTo>
                        <a:pt x="3579" y="168"/>
                      </a:lnTo>
                      <a:lnTo>
                        <a:pt x="3580" y="170"/>
                      </a:lnTo>
                      <a:lnTo>
                        <a:pt x="3582" y="171"/>
                      </a:lnTo>
                      <a:lnTo>
                        <a:pt x="3584" y="172"/>
                      </a:lnTo>
                      <a:lnTo>
                        <a:pt x="3585" y="172"/>
                      </a:lnTo>
                      <a:lnTo>
                        <a:pt x="3587" y="171"/>
                      </a:lnTo>
                      <a:lnTo>
                        <a:pt x="3589" y="170"/>
                      </a:lnTo>
                      <a:lnTo>
                        <a:pt x="3591" y="168"/>
                      </a:lnTo>
                      <a:lnTo>
                        <a:pt x="3592" y="167"/>
                      </a:lnTo>
                      <a:lnTo>
                        <a:pt x="3594" y="165"/>
                      </a:lnTo>
                      <a:lnTo>
                        <a:pt x="3596" y="164"/>
                      </a:lnTo>
                      <a:lnTo>
                        <a:pt x="3597" y="162"/>
                      </a:lnTo>
                      <a:lnTo>
                        <a:pt x="3599" y="161"/>
                      </a:lnTo>
                      <a:lnTo>
                        <a:pt x="3601" y="160"/>
                      </a:lnTo>
                      <a:lnTo>
                        <a:pt x="3603" y="159"/>
                      </a:lnTo>
                      <a:lnTo>
                        <a:pt x="3604" y="158"/>
                      </a:lnTo>
                      <a:lnTo>
                        <a:pt x="3606" y="157"/>
                      </a:lnTo>
                      <a:lnTo>
                        <a:pt x="3608" y="156"/>
                      </a:lnTo>
                      <a:lnTo>
                        <a:pt x="3609" y="154"/>
                      </a:lnTo>
                      <a:lnTo>
                        <a:pt x="3611" y="153"/>
                      </a:lnTo>
                      <a:lnTo>
                        <a:pt x="3613" y="152"/>
                      </a:lnTo>
                      <a:lnTo>
                        <a:pt x="3615" y="151"/>
                      </a:lnTo>
                      <a:lnTo>
                        <a:pt x="3616" y="150"/>
                      </a:lnTo>
                      <a:lnTo>
                        <a:pt x="3618" y="150"/>
                      </a:lnTo>
                      <a:lnTo>
                        <a:pt x="3619" y="150"/>
                      </a:lnTo>
                      <a:lnTo>
                        <a:pt x="3621" y="151"/>
                      </a:lnTo>
                      <a:lnTo>
                        <a:pt x="3623" y="152"/>
                      </a:lnTo>
                      <a:lnTo>
                        <a:pt x="3625" y="153"/>
                      </a:lnTo>
                      <a:lnTo>
                        <a:pt x="3627" y="154"/>
                      </a:lnTo>
                      <a:lnTo>
                        <a:pt x="3628" y="156"/>
                      </a:lnTo>
                      <a:lnTo>
                        <a:pt x="3630" y="156"/>
                      </a:lnTo>
                      <a:lnTo>
                        <a:pt x="3631" y="156"/>
                      </a:lnTo>
                      <a:lnTo>
                        <a:pt x="3633" y="154"/>
                      </a:lnTo>
                      <a:lnTo>
                        <a:pt x="3635" y="152"/>
                      </a:lnTo>
                      <a:lnTo>
                        <a:pt x="3637" y="150"/>
                      </a:lnTo>
                      <a:lnTo>
                        <a:pt x="3639" y="148"/>
                      </a:lnTo>
                      <a:lnTo>
                        <a:pt x="3640" y="146"/>
                      </a:lnTo>
                      <a:lnTo>
                        <a:pt x="3642" y="146"/>
                      </a:lnTo>
                      <a:lnTo>
                        <a:pt x="3643" y="148"/>
                      </a:lnTo>
                      <a:lnTo>
                        <a:pt x="3645" y="151"/>
                      </a:lnTo>
                      <a:lnTo>
                        <a:pt x="3647" y="157"/>
                      </a:lnTo>
                      <a:lnTo>
                        <a:pt x="3649" y="163"/>
                      </a:lnTo>
                      <a:lnTo>
                        <a:pt x="3650" y="170"/>
                      </a:lnTo>
                      <a:lnTo>
                        <a:pt x="3652" y="177"/>
                      </a:lnTo>
                      <a:lnTo>
                        <a:pt x="3654" y="183"/>
                      </a:lnTo>
                      <a:lnTo>
                        <a:pt x="3655" y="187"/>
                      </a:lnTo>
                      <a:lnTo>
                        <a:pt x="3657" y="188"/>
                      </a:lnTo>
                      <a:lnTo>
                        <a:pt x="3659" y="188"/>
                      </a:lnTo>
                      <a:lnTo>
                        <a:pt x="3661" y="185"/>
                      </a:lnTo>
                      <a:lnTo>
                        <a:pt x="3662" y="182"/>
                      </a:lnTo>
                      <a:lnTo>
                        <a:pt x="3664" y="179"/>
                      </a:lnTo>
                      <a:lnTo>
                        <a:pt x="3666" y="176"/>
                      </a:lnTo>
                      <a:lnTo>
                        <a:pt x="3667" y="175"/>
                      </a:lnTo>
                      <a:lnTo>
                        <a:pt x="3669" y="175"/>
                      </a:lnTo>
                      <a:lnTo>
                        <a:pt x="3671" y="176"/>
                      </a:lnTo>
                      <a:lnTo>
                        <a:pt x="3673" y="179"/>
                      </a:lnTo>
                      <a:lnTo>
                        <a:pt x="3674" y="182"/>
                      </a:lnTo>
                      <a:lnTo>
                        <a:pt x="3676" y="185"/>
                      </a:lnTo>
                      <a:lnTo>
                        <a:pt x="3678" y="188"/>
                      </a:lnTo>
                      <a:lnTo>
                        <a:pt x="3679" y="190"/>
                      </a:lnTo>
                      <a:lnTo>
                        <a:pt x="3681" y="192"/>
                      </a:lnTo>
                      <a:lnTo>
                        <a:pt x="3683" y="193"/>
                      </a:lnTo>
                      <a:lnTo>
                        <a:pt x="3685" y="193"/>
                      </a:lnTo>
                      <a:lnTo>
                        <a:pt x="3686" y="193"/>
                      </a:lnTo>
                      <a:lnTo>
                        <a:pt x="3688" y="194"/>
                      </a:lnTo>
                      <a:lnTo>
                        <a:pt x="3690" y="194"/>
                      </a:lnTo>
                      <a:lnTo>
                        <a:pt x="3691" y="195"/>
                      </a:lnTo>
                      <a:lnTo>
                        <a:pt x="3693" y="195"/>
                      </a:lnTo>
                      <a:lnTo>
                        <a:pt x="3695" y="195"/>
                      </a:lnTo>
                      <a:lnTo>
                        <a:pt x="3697" y="195"/>
                      </a:lnTo>
                      <a:lnTo>
                        <a:pt x="3698" y="195"/>
                      </a:lnTo>
                      <a:lnTo>
                        <a:pt x="3700" y="193"/>
                      </a:lnTo>
                      <a:lnTo>
                        <a:pt x="3702" y="191"/>
                      </a:lnTo>
                      <a:lnTo>
                        <a:pt x="3703" y="190"/>
                      </a:lnTo>
                      <a:lnTo>
                        <a:pt x="3705" y="188"/>
                      </a:lnTo>
                      <a:lnTo>
                        <a:pt x="3707" y="186"/>
                      </a:lnTo>
                      <a:lnTo>
                        <a:pt x="3709" y="185"/>
                      </a:lnTo>
                      <a:lnTo>
                        <a:pt x="3710" y="186"/>
                      </a:lnTo>
                      <a:lnTo>
                        <a:pt x="3712" y="187"/>
                      </a:lnTo>
                      <a:lnTo>
                        <a:pt x="3714" y="190"/>
                      </a:lnTo>
                      <a:lnTo>
                        <a:pt x="3715" y="194"/>
                      </a:lnTo>
                      <a:lnTo>
                        <a:pt x="3717" y="199"/>
                      </a:lnTo>
                      <a:lnTo>
                        <a:pt x="3719" y="203"/>
                      </a:lnTo>
                      <a:lnTo>
                        <a:pt x="3721" y="209"/>
                      </a:lnTo>
                      <a:lnTo>
                        <a:pt x="3722" y="213"/>
                      </a:lnTo>
                      <a:lnTo>
                        <a:pt x="3724" y="218"/>
                      </a:lnTo>
                      <a:lnTo>
                        <a:pt x="3726" y="221"/>
                      </a:lnTo>
                      <a:lnTo>
                        <a:pt x="3727" y="224"/>
                      </a:lnTo>
                      <a:lnTo>
                        <a:pt x="3729" y="226"/>
                      </a:lnTo>
                      <a:lnTo>
                        <a:pt x="3731" y="227"/>
                      </a:lnTo>
                      <a:lnTo>
                        <a:pt x="3733" y="229"/>
                      </a:lnTo>
                      <a:lnTo>
                        <a:pt x="3734" y="230"/>
                      </a:lnTo>
                      <a:lnTo>
                        <a:pt x="3736" y="231"/>
                      </a:lnTo>
                      <a:lnTo>
                        <a:pt x="3738" y="232"/>
                      </a:lnTo>
                      <a:lnTo>
                        <a:pt x="3739" y="232"/>
                      </a:lnTo>
                      <a:lnTo>
                        <a:pt x="3741" y="232"/>
                      </a:lnTo>
                      <a:lnTo>
                        <a:pt x="3743" y="230"/>
                      </a:lnTo>
                      <a:lnTo>
                        <a:pt x="3745" y="227"/>
                      </a:lnTo>
                      <a:lnTo>
                        <a:pt x="3746" y="222"/>
                      </a:lnTo>
                      <a:lnTo>
                        <a:pt x="3748" y="216"/>
                      </a:lnTo>
                      <a:lnTo>
                        <a:pt x="3750" y="210"/>
                      </a:lnTo>
                      <a:lnTo>
                        <a:pt x="3751" y="203"/>
                      </a:lnTo>
                      <a:lnTo>
                        <a:pt x="3753" y="196"/>
                      </a:lnTo>
                      <a:lnTo>
                        <a:pt x="3755" y="191"/>
                      </a:lnTo>
                      <a:lnTo>
                        <a:pt x="3757" y="186"/>
                      </a:lnTo>
                      <a:lnTo>
                        <a:pt x="3758" y="183"/>
                      </a:lnTo>
                      <a:lnTo>
                        <a:pt x="3760" y="181"/>
                      </a:lnTo>
                      <a:lnTo>
                        <a:pt x="3762" y="180"/>
                      </a:lnTo>
                      <a:lnTo>
                        <a:pt x="3763" y="180"/>
                      </a:lnTo>
                      <a:lnTo>
                        <a:pt x="3765" y="180"/>
                      </a:lnTo>
                      <a:lnTo>
                        <a:pt x="3767" y="180"/>
                      </a:lnTo>
                      <a:lnTo>
                        <a:pt x="3769" y="180"/>
                      </a:lnTo>
                      <a:lnTo>
                        <a:pt x="3770" y="180"/>
                      </a:lnTo>
                      <a:lnTo>
                        <a:pt x="3772" y="181"/>
                      </a:lnTo>
                      <a:lnTo>
                        <a:pt x="3774" y="183"/>
                      </a:lnTo>
                      <a:lnTo>
                        <a:pt x="3775" y="186"/>
                      </a:lnTo>
                      <a:lnTo>
                        <a:pt x="3777" y="190"/>
                      </a:lnTo>
                      <a:lnTo>
                        <a:pt x="3779" y="194"/>
                      </a:lnTo>
                      <a:lnTo>
                        <a:pt x="3780" y="199"/>
                      </a:lnTo>
                      <a:lnTo>
                        <a:pt x="3782" y="203"/>
                      </a:lnTo>
                      <a:lnTo>
                        <a:pt x="3784" y="206"/>
                      </a:lnTo>
                      <a:lnTo>
                        <a:pt x="3785" y="207"/>
                      </a:lnTo>
                      <a:lnTo>
                        <a:pt x="3787" y="207"/>
                      </a:lnTo>
                      <a:lnTo>
                        <a:pt x="3789" y="205"/>
                      </a:lnTo>
                      <a:lnTo>
                        <a:pt x="3791" y="202"/>
                      </a:lnTo>
                      <a:lnTo>
                        <a:pt x="3792" y="199"/>
                      </a:lnTo>
                      <a:lnTo>
                        <a:pt x="3794" y="197"/>
                      </a:lnTo>
                      <a:lnTo>
                        <a:pt x="3796" y="196"/>
                      </a:lnTo>
                      <a:lnTo>
                        <a:pt x="3797" y="197"/>
                      </a:lnTo>
                      <a:lnTo>
                        <a:pt x="3799" y="199"/>
                      </a:lnTo>
                      <a:lnTo>
                        <a:pt x="3801" y="202"/>
                      </a:lnTo>
                      <a:lnTo>
                        <a:pt x="3803" y="205"/>
                      </a:lnTo>
                      <a:lnTo>
                        <a:pt x="3804" y="208"/>
                      </a:lnTo>
                      <a:lnTo>
                        <a:pt x="3806" y="209"/>
                      </a:lnTo>
                      <a:lnTo>
                        <a:pt x="3808" y="207"/>
                      </a:lnTo>
                      <a:lnTo>
                        <a:pt x="3809" y="204"/>
                      </a:lnTo>
                      <a:lnTo>
                        <a:pt x="3811" y="199"/>
                      </a:lnTo>
                      <a:lnTo>
                        <a:pt x="3813" y="193"/>
                      </a:lnTo>
                      <a:lnTo>
                        <a:pt x="3814" y="187"/>
                      </a:lnTo>
                      <a:lnTo>
                        <a:pt x="3816" y="181"/>
                      </a:lnTo>
                      <a:lnTo>
                        <a:pt x="3818" y="178"/>
                      </a:lnTo>
                      <a:lnTo>
                        <a:pt x="3820" y="177"/>
                      </a:lnTo>
                      <a:lnTo>
                        <a:pt x="3821" y="178"/>
                      </a:lnTo>
                      <a:lnTo>
                        <a:pt x="3823" y="181"/>
                      </a:lnTo>
                      <a:lnTo>
                        <a:pt x="3825" y="185"/>
                      </a:lnTo>
                      <a:lnTo>
                        <a:pt x="3826" y="190"/>
                      </a:lnTo>
                      <a:lnTo>
                        <a:pt x="3828" y="194"/>
                      </a:lnTo>
                      <a:lnTo>
                        <a:pt x="3830" y="198"/>
                      </a:lnTo>
                      <a:lnTo>
                        <a:pt x="3832" y="201"/>
                      </a:lnTo>
                      <a:lnTo>
                        <a:pt x="3833" y="204"/>
                      </a:lnTo>
                      <a:lnTo>
                        <a:pt x="3835" y="205"/>
                      </a:lnTo>
                      <a:lnTo>
                        <a:pt x="3837" y="207"/>
                      </a:lnTo>
                      <a:lnTo>
                        <a:pt x="3838" y="208"/>
                      </a:lnTo>
                      <a:lnTo>
                        <a:pt x="3840" y="209"/>
                      </a:lnTo>
                      <a:lnTo>
                        <a:pt x="3842" y="210"/>
                      </a:lnTo>
                      <a:lnTo>
                        <a:pt x="3844" y="211"/>
                      </a:lnTo>
                      <a:lnTo>
                        <a:pt x="3845" y="211"/>
                      </a:lnTo>
                      <a:lnTo>
                        <a:pt x="3847" y="211"/>
                      </a:lnTo>
                      <a:lnTo>
                        <a:pt x="3849" y="210"/>
                      </a:lnTo>
                      <a:lnTo>
                        <a:pt x="3850" y="208"/>
                      </a:lnTo>
                      <a:lnTo>
                        <a:pt x="3852" y="207"/>
                      </a:lnTo>
                      <a:lnTo>
                        <a:pt x="3854" y="206"/>
                      </a:lnTo>
                      <a:lnTo>
                        <a:pt x="3856" y="206"/>
                      </a:lnTo>
                      <a:lnTo>
                        <a:pt x="3857" y="208"/>
                      </a:lnTo>
                      <a:lnTo>
                        <a:pt x="3859" y="212"/>
                      </a:lnTo>
                      <a:lnTo>
                        <a:pt x="3861" y="216"/>
                      </a:lnTo>
                      <a:lnTo>
                        <a:pt x="3862" y="222"/>
                      </a:lnTo>
                      <a:lnTo>
                        <a:pt x="3864" y="228"/>
                      </a:lnTo>
                      <a:lnTo>
                        <a:pt x="3866" y="233"/>
                      </a:lnTo>
                      <a:lnTo>
                        <a:pt x="3868" y="236"/>
                      </a:lnTo>
                      <a:lnTo>
                        <a:pt x="3869" y="237"/>
                      </a:lnTo>
                      <a:lnTo>
                        <a:pt x="3871" y="235"/>
                      </a:lnTo>
                      <a:lnTo>
                        <a:pt x="3873" y="231"/>
                      </a:lnTo>
                      <a:lnTo>
                        <a:pt x="3874" y="225"/>
                      </a:lnTo>
                      <a:lnTo>
                        <a:pt x="3876" y="220"/>
                      </a:lnTo>
                      <a:lnTo>
                        <a:pt x="3878" y="215"/>
                      </a:lnTo>
                      <a:lnTo>
                        <a:pt x="3880" y="212"/>
                      </a:lnTo>
                      <a:lnTo>
                        <a:pt x="3881" y="211"/>
                      </a:lnTo>
                      <a:lnTo>
                        <a:pt x="3883" y="212"/>
                      </a:lnTo>
                      <a:lnTo>
                        <a:pt x="3885" y="215"/>
                      </a:lnTo>
                      <a:lnTo>
                        <a:pt x="3886" y="219"/>
                      </a:lnTo>
                      <a:lnTo>
                        <a:pt x="3888" y="223"/>
                      </a:lnTo>
                      <a:lnTo>
                        <a:pt x="3890" y="225"/>
                      </a:lnTo>
                      <a:lnTo>
                        <a:pt x="3892" y="226"/>
                      </a:lnTo>
                      <a:lnTo>
                        <a:pt x="3893" y="225"/>
                      </a:lnTo>
                      <a:lnTo>
                        <a:pt x="3895" y="222"/>
                      </a:lnTo>
                      <a:lnTo>
                        <a:pt x="3897" y="219"/>
                      </a:lnTo>
                      <a:lnTo>
                        <a:pt x="3898" y="215"/>
                      </a:lnTo>
                      <a:lnTo>
                        <a:pt x="3900" y="211"/>
                      </a:lnTo>
                      <a:lnTo>
                        <a:pt x="3902" y="209"/>
                      </a:lnTo>
                      <a:lnTo>
                        <a:pt x="3904" y="208"/>
                      </a:lnTo>
                      <a:lnTo>
                        <a:pt x="3905" y="209"/>
                      </a:lnTo>
                      <a:lnTo>
                        <a:pt x="3907" y="211"/>
                      </a:lnTo>
                      <a:lnTo>
                        <a:pt x="3909" y="213"/>
                      </a:lnTo>
                      <a:lnTo>
                        <a:pt x="3910" y="214"/>
                      </a:lnTo>
                      <a:lnTo>
                        <a:pt x="3912" y="215"/>
                      </a:lnTo>
                      <a:lnTo>
                        <a:pt x="3914" y="215"/>
                      </a:lnTo>
                      <a:lnTo>
                        <a:pt x="3916" y="213"/>
                      </a:lnTo>
                      <a:lnTo>
                        <a:pt x="3917" y="211"/>
                      </a:lnTo>
                      <a:lnTo>
                        <a:pt x="3919" y="207"/>
                      </a:lnTo>
                      <a:lnTo>
                        <a:pt x="3920" y="204"/>
                      </a:lnTo>
                      <a:lnTo>
                        <a:pt x="3922" y="201"/>
                      </a:lnTo>
                      <a:lnTo>
                        <a:pt x="3924" y="200"/>
                      </a:lnTo>
                      <a:lnTo>
                        <a:pt x="3926" y="200"/>
                      </a:lnTo>
                      <a:lnTo>
                        <a:pt x="3928" y="201"/>
                      </a:lnTo>
                      <a:lnTo>
                        <a:pt x="3929" y="203"/>
                      </a:lnTo>
                      <a:lnTo>
                        <a:pt x="3931" y="205"/>
                      </a:lnTo>
                      <a:lnTo>
                        <a:pt x="3932" y="206"/>
                      </a:lnTo>
                      <a:lnTo>
                        <a:pt x="3934" y="206"/>
                      </a:lnTo>
                      <a:lnTo>
                        <a:pt x="3936" y="206"/>
                      </a:lnTo>
                      <a:lnTo>
                        <a:pt x="3938" y="205"/>
                      </a:lnTo>
                      <a:lnTo>
                        <a:pt x="3940" y="203"/>
                      </a:lnTo>
                      <a:lnTo>
                        <a:pt x="3941" y="201"/>
                      </a:lnTo>
                      <a:lnTo>
                        <a:pt x="3943" y="201"/>
                      </a:lnTo>
                      <a:lnTo>
                        <a:pt x="3944" y="202"/>
                      </a:lnTo>
                      <a:lnTo>
                        <a:pt x="3946" y="204"/>
                      </a:lnTo>
                      <a:lnTo>
                        <a:pt x="3948" y="208"/>
                      </a:lnTo>
                      <a:lnTo>
                        <a:pt x="3950" y="213"/>
                      </a:lnTo>
                      <a:lnTo>
                        <a:pt x="3952" y="219"/>
                      </a:lnTo>
                      <a:lnTo>
                        <a:pt x="3953" y="224"/>
                      </a:lnTo>
                      <a:lnTo>
                        <a:pt x="3955" y="227"/>
                      </a:lnTo>
                      <a:lnTo>
                        <a:pt x="3956" y="228"/>
                      </a:lnTo>
                      <a:lnTo>
                        <a:pt x="3958" y="227"/>
                      </a:lnTo>
                      <a:lnTo>
                        <a:pt x="3960" y="223"/>
                      </a:lnTo>
                      <a:lnTo>
                        <a:pt x="3962" y="219"/>
                      </a:lnTo>
                      <a:lnTo>
                        <a:pt x="3963" y="213"/>
                      </a:lnTo>
                      <a:lnTo>
                        <a:pt x="3965" y="209"/>
                      </a:lnTo>
                      <a:lnTo>
                        <a:pt x="3967" y="207"/>
                      </a:lnTo>
                      <a:lnTo>
                        <a:pt x="3968" y="207"/>
                      </a:lnTo>
                      <a:lnTo>
                        <a:pt x="3970" y="210"/>
                      </a:lnTo>
                      <a:lnTo>
                        <a:pt x="3972" y="215"/>
                      </a:lnTo>
                      <a:lnTo>
                        <a:pt x="3974" y="222"/>
                      </a:lnTo>
                      <a:lnTo>
                        <a:pt x="3975" y="229"/>
                      </a:lnTo>
                      <a:lnTo>
                        <a:pt x="3977" y="235"/>
                      </a:lnTo>
                      <a:lnTo>
                        <a:pt x="3979" y="238"/>
                      </a:lnTo>
                      <a:lnTo>
                        <a:pt x="3980" y="239"/>
                      </a:lnTo>
                      <a:lnTo>
                        <a:pt x="3982" y="237"/>
                      </a:lnTo>
                      <a:lnTo>
                        <a:pt x="3984" y="232"/>
                      </a:lnTo>
                      <a:lnTo>
                        <a:pt x="3986" y="226"/>
                      </a:lnTo>
                      <a:lnTo>
                        <a:pt x="3987" y="219"/>
                      </a:lnTo>
                      <a:lnTo>
                        <a:pt x="3989" y="213"/>
                      </a:lnTo>
                      <a:lnTo>
                        <a:pt x="3991" y="209"/>
                      </a:lnTo>
                      <a:lnTo>
                        <a:pt x="3992" y="208"/>
                      </a:lnTo>
                      <a:lnTo>
                        <a:pt x="3994" y="208"/>
                      </a:lnTo>
                      <a:lnTo>
                        <a:pt x="3996" y="209"/>
                      </a:lnTo>
                      <a:lnTo>
                        <a:pt x="3998" y="211"/>
                      </a:lnTo>
                      <a:lnTo>
                        <a:pt x="3999" y="213"/>
                      </a:lnTo>
                      <a:lnTo>
                        <a:pt x="4001" y="214"/>
                      </a:lnTo>
                      <a:lnTo>
                        <a:pt x="4003" y="213"/>
                      </a:lnTo>
                      <a:lnTo>
                        <a:pt x="4004" y="213"/>
                      </a:lnTo>
                      <a:lnTo>
                        <a:pt x="4006" y="212"/>
                      </a:lnTo>
                      <a:lnTo>
                        <a:pt x="4008" y="212"/>
                      </a:lnTo>
                      <a:lnTo>
                        <a:pt x="4010" y="213"/>
                      </a:lnTo>
                      <a:lnTo>
                        <a:pt x="4011" y="215"/>
                      </a:lnTo>
                      <a:lnTo>
                        <a:pt x="4013" y="219"/>
                      </a:lnTo>
                      <a:lnTo>
                        <a:pt x="4015" y="223"/>
                      </a:lnTo>
                      <a:lnTo>
                        <a:pt x="4016" y="226"/>
                      </a:lnTo>
                      <a:lnTo>
                        <a:pt x="4018" y="228"/>
                      </a:lnTo>
                      <a:lnTo>
                        <a:pt x="4020" y="228"/>
                      </a:lnTo>
                      <a:lnTo>
                        <a:pt x="4021" y="225"/>
                      </a:lnTo>
                      <a:lnTo>
                        <a:pt x="4023" y="220"/>
                      </a:lnTo>
                      <a:lnTo>
                        <a:pt x="4025" y="214"/>
                      </a:lnTo>
                      <a:lnTo>
                        <a:pt x="4027" y="209"/>
                      </a:lnTo>
                      <a:lnTo>
                        <a:pt x="4028" y="207"/>
                      </a:lnTo>
                      <a:lnTo>
                        <a:pt x="4030" y="207"/>
                      </a:lnTo>
                      <a:lnTo>
                        <a:pt x="4032" y="212"/>
                      </a:lnTo>
                      <a:lnTo>
                        <a:pt x="4033" y="219"/>
                      </a:lnTo>
                      <a:lnTo>
                        <a:pt x="4035" y="228"/>
                      </a:lnTo>
                      <a:lnTo>
                        <a:pt x="4037" y="237"/>
                      </a:lnTo>
                      <a:lnTo>
                        <a:pt x="4039" y="243"/>
                      </a:lnTo>
                      <a:lnTo>
                        <a:pt x="4040" y="245"/>
                      </a:lnTo>
                      <a:lnTo>
                        <a:pt x="4042" y="242"/>
                      </a:lnTo>
                      <a:lnTo>
                        <a:pt x="4044" y="232"/>
                      </a:lnTo>
                      <a:lnTo>
                        <a:pt x="4045" y="219"/>
                      </a:lnTo>
                      <a:lnTo>
                        <a:pt x="4047" y="202"/>
                      </a:lnTo>
                      <a:lnTo>
                        <a:pt x="4049" y="184"/>
                      </a:lnTo>
                      <a:lnTo>
                        <a:pt x="4051" y="168"/>
                      </a:lnTo>
                      <a:lnTo>
                        <a:pt x="4052" y="156"/>
                      </a:lnTo>
                      <a:lnTo>
                        <a:pt x="4054" y="149"/>
                      </a:lnTo>
                      <a:lnTo>
                        <a:pt x="4056" y="146"/>
                      </a:lnTo>
                      <a:lnTo>
                        <a:pt x="4057" y="147"/>
                      </a:lnTo>
                      <a:lnTo>
                        <a:pt x="4059" y="151"/>
                      </a:lnTo>
                      <a:lnTo>
                        <a:pt x="4061" y="157"/>
                      </a:lnTo>
                      <a:lnTo>
                        <a:pt x="4063" y="161"/>
                      </a:lnTo>
                      <a:lnTo>
                        <a:pt x="4064" y="163"/>
                      </a:lnTo>
                      <a:lnTo>
                        <a:pt x="4066" y="163"/>
                      </a:lnTo>
                      <a:lnTo>
                        <a:pt x="4067" y="159"/>
                      </a:lnTo>
                      <a:lnTo>
                        <a:pt x="4069" y="154"/>
                      </a:lnTo>
                      <a:lnTo>
                        <a:pt x="4071" y="148"/>
                      </a:lnTo>
                      <a:lnTo>
                        <a:pt x="4073" y="142"/>
                      </a:lnTo>
                      <a:lnTo>
                        <a:pt x="4075" y="137"/>
                      </a:lnTo>
                      <a:lnTo>
                        <a:pt x="4076" y="134"/>
                      </a:lnTo>
                      <a:lnTo>
                        <a:pt x="4078" y="133"/>
                      </a:lnTo>
                      <a:lnTo>
                        <a:pt x="4079" y="134"/>
                      </a:lnTo>
                      <a:lnTo>
                        <a:pt x="4081" y="137"/>
                      </a:lnTo>
                      <a:lnTo>
                        <a:pt x="4083" y="140"/>
                      </a:lnTo>
                      <a:lnTo>
                        <a:pt x="4085" y="143"/>
                      </a:lnTo>
                      <a:lnTo>
                        <a:pt x="4086" y="144"/>
                      </a:lnTo>
                      <a:lnTo>
                        <a:pt x="4088" y="144"/>
                      </a:lnTo>
                      <a:lnTo>
                        <a:pt x="4090" y="143"/>
                      </a:lnTo>
                      <a:lnTo>
                        <a:pt x="4091" y="141"/>
                      </a:lnTo>
                      <a:lnTo>
                        <a:pt x="4093" y="137"/>
                      </a:lnTo>
                      <a:lnTo>
                        <a:pt x="4095" y="134"/>
                      </a:lnTo>
                      <a:lnTo>
                        <a:pt x="4097" y="131"/>
                      </a:lnTo>
                      <a:lnTo>
                        <a:pt x="4098" y="128"/>
                      </a:lnTo>
                      <a:lnTo>
                        <a:pt x="4100" y="127"/>
                      </a:lnTo>
                      <a:lnTo>
                        <a:pt x="4102" y="126"/>
                      </a:lnTo>
                      <a:lnTo>
                        <a:pt x="4103" y="127"/>
                      </a:lnTo>
                      <a:lnTo>
                        <a:pt x="4105" y="127"/>
                      </a:lnTo>
                      <a:lnTo>
                        <a:pt x="4107" y="127"/>
                      </a:lnTo>
                      <a:lnTo>
                        <a:pt x="4109" y="127"/>
                      </a:lnTo>
                      <a:lnTo>
                        <a:pt x="4110" y="125"/>
                      </a:lnTo>
                      <a:lnTo>
                        <a:pt x="4112" y="123"/>
                      </a:lnTo>
                      <a:lnTo>
                        <a:pt x="4114" y="120"/>
                      </a:lnTo>
                      <a:lnTo>
                        <a:pt x="4115" y="116"/>
                      </a:lnTo>
                      <a:lnTo>
                        <a:pt x="4117" y="113"/>
                      </a:lnTo>
                      <a:lnTo>
                        <a:pt x="4119" y="111"/>
                      </a:lnTo>
                      <a:lnTo>
                        <a:pt x="4121" y="110"/>
                      </a:lnTo>
                      <a:lnTo>
                        <a:pt x="4122" y="110"/>
                      </a:lnTo>
                      <a:lnTo>
                        <a:pt x="4124" y="112"/>
                      </a:lnTo>
                      <a:lnTo>
                        <a:pt x="4126" y="114"/>
                      </a:lnTo>
                      <a:lnTo>
                        <a:pt x="4127" y="118"/>
                      </a:lnTo>
                      <a:lnTo>
                        <a:pt x="4129" y="121"/>
                      </a:lnTo>
                      <a:lnTo>
                        <a:pt x="4131" y="123"/>
                      </a:lnTo>
                      <a:lnTo>
                        <a:pt x="4133" y="125"/>
                      </a:lnTo>
                      <a:lnTo>
                        <a:pt x="4134" y="126"/>
                      </a:lnTo>
                      <a:lnTo>
                        <a:pt x="4136" y="126"/>
                      </a:lnTo>
                      <a:lnTo>
                        <a:pt x="4138" y="126"/>
                      </a:lnTo>
                      <a:lnTo>
                        <a:pt x="4139" y="126"/>
                      </a:lnTo>
                      <a:lnTo>
                        <a:pt x="4141" y="127"/>
                      </a:lnTo>
                      <a:lnTo>
                        <a:pt x="4143" y="128"/>
                      </a:lnTo>
                      <a:lnTo>
                        <a:pt x="4145" y="131"/>
                      </a:lnTo>
                      <a:lnTo>
                        <a:pt x="4146" y="134"/>
                      </a:lnTo>
                      <a:lnTo>
                        <a:pt x="4148" y="137"/>
                      </a:lnTo>
                      <a:lnTo>
                        <a:pt x="4150" y="139"/>
                      </a:lnTo>
                      <a:lnTo>
                        <a:pt x="4151" y="140"/>
                      </a:lnTo>
                      <a:lnTo>
                        <a:pt x="4153" y="140"/>
                      </a:lnTo>
                      <a:lnTo>
                        <a:pt x="4155" y="139"/>
                      </a:lnTo>
                      <a:lnTo>
                        <a:pt x="4157" y="136"/>
                      </a:lnTo>
                      <a:lnTo>
                        <a:pt x="4158" y="133"/>
                      </a:lnTo>
                      <a:lnTo>
                        <a:pt x="4160" y="131"/>
                      </a:lnTo>
                      <a:lnTo>
                        <a:pt x="4162" y="129"/>
                      </a:lnTo>
                      <a:lnTo>
                        <a:pt x="4163" y="129"/>
                      </a:lnTo>
                      <a:lnTo>
                        <a:pt x="4165" y="129"/>
                      </a:lnTo>
                      <a:lnTo>
                        <a:pt x="4167" y="131"/>
                      </a:lnTo>
                      <a:lnTo>
                        <a:pt x="4169" y="133"/>
                      </a:lnTo>
                      <a:lnTo>
                        <a:pt x="4170" y="136"/>
                      </a:lnTo>
                      <a:lnTo>
                        <a:pt x="4172" y="138"/>
                      </a:lnTo>
                      <a:lnTo>
                        <a:pt x="4174" y="138"/>
                      </a:lnTo>
                      <a:lnTo>
                        <a:pt x="4175" y="137"/>
                      </a:lnTo>
                      <a:lnTo>
                        <a:pt x="4177" y="135"/>
                      </a:lnTo>
                      <a:lnTo>
                        <a:pt x="4179" y="133"/>
                      </a:lnTo>
                      <a:lnTo>
                        <a:pt x="4181" y="130"/>
                      </a:lnTo>
                      <a:lnTo>
                        <a:pt x="4182" y="127"/>
                      </a:lnTo>
                      <a:lnTo>
                        <a:pt x="4184" y="126"/>
                      </a:lnTo>
                      <a:lnTo>
                        <a:pt x="4186" y="126"/>
                      </a:lnTo>
                      <a:lnTo>
                        <a:pt x="4187" y="128"/>
                      </a:lnTo>
                      <a:lnTo>
                        <a:pt x="4189" y="131"/>
                      </a:lnTo>
                      <a:lnTo>
                        <a:pt x="4191" y="134"/>
                      </a:lnTo>
                      <a:lnTo>
                        <a:pt x="4193" y="138"/>
                      </a:lnTo>
                      <a:lnTo>
                        <a:pt x="4194" y="141"/>
                      </a:lnTo>
                      <a:lnTo>
                        <a:pt x="4196" y="143"/>
                      </a:lnTo>
                      <a:lnTo>
                        <a:pt x="4198" y="144"/>
                      </a:lnTo>
                      <a:lnTo>
                        <a:pt x="4199" y="144"/>
                      </a:lnTo>
                      <a:lnTo>
                        <a:pt x="4201" y="142"/>
                      </a:lnTo>
                      <a:lnTo>
                        <a:pt x="4203" y="140"/>
                      </a:lnTo>
                      <a:lnTo>
                        <a:pt x="4205" y="137"/>
                      </a:lnTo>
                      <a:lnTo>
                        <a:pt x="4206" y="135"/>
                      </a:lnTo>
                      <a:lnTo>
                        <a:pt x="4208" y="133"/>
                      </a:lnTo>
                      <a:lnTo>
                        <a:pt x="4210" y="132"/>
                      </a:lnTo>
                      <a:lnTo>
                        <a:pt x="4211" y="132"/>
                      </a:lnTo>
                      <a:lnTo>
                        <a:pt x="4213" y="131"/>
                      </a:lnTo>
                      <a:lnTo>
                        <a:pt x="4215" y="131"/>
                      </a:lnTo>
                      <a:lnTo>
                        <a:pt x="4217" y="131"/>
                      </a:lnTo>
                      <a:lnTo>
                        <a:pt x="4218" y="129"/>
                      </a:lnTo>
                      <a:lnTo>
                        <a:pt x="4220" y="128"/>
                      </a:lnTo>
                      <a:lnTo>
                        <a:pt x="4221" y="126"/>
                      </a:lnTo>
                      <a:lnTo>
                        <a:pt x="4223" y="124"/>
                      </a:lnTo>
                      <a:lnTo>
                        <a:pt x="4225" y="122"/>
                      </a:lnTo>
                      <a:lnTo>
                        <a:pt x="4227" y="121"/>
                      </a:lnTo>
                      <a:lnTo>
                        <a:pt x="4228" y="120"/>
                      </a:lnTo>
                      <a:lnTo>
                        <a:pt x="4230" y="120"/>
                      </a:lnTo>
                      <a:lnTo>
                        <a:pt x="4232" y="120"/>
                      </a:lnTo>
                      <a:lnTo>
                        <a:pt x="4233" y="121"/>
                      </a:lnTo>
                      <a:lnTo>
                        <a:pt x="4235" y="121"/>
                      </a:lnTo>
                      <a:lnTo>
                        <a:pt x="4237" y="122"/>
                      </a:lnTo>
                      <a:lnTo>
                        <a:pt x="4239" y="122"/>
                      </a:lnTo>
                      <a:lnTo>
                        <a:pt x="4240" y="122"/>
                      </a:lnTo>
                      <a:lnTo>
                        <a:pt x="4242" y="122"/>
                      </a:lnTo>
                      <a:lnTo>
                        <a:pt x="4244" y="122"/>
                      </a:lnTo>
                      <a:lnTo>
                        <a:pt x="4245" y="122"/>
                      </a:lnTo>
                      <a:lnTo>
                        <a:pt x="4247" y="121"/>
                      </a:lnTo>
                      <a:lnTo>
                        <a:pt x="4249" y="121"/>
                      </a:lnTo>
                      <a:lnTo>
                        <a:pt x="4251" y="120"/>
                      </a:lnTo>
                      <a:lnTo>
                        <a:pt x="4252" y="118"/>
                      </a:lnTo>
                      <a:lnTo>
                        <a:pt x="4254" y="115"/>
                      </a:lnTo>
                      <a:lnTo>
                        <a:pt x="4256" y="112"/>
                      </a:lnTo>
                      <a:lnTo>
                        <a:pt x="4257" y="108"/>
                      </a:lnTo>
                      <a:lnTo>
                        <a:pt x="4259" y="104"/>
                      </a:lnTo>
                      <a:lnTo>
                        <a:pt x="4261" y="101"/>
                      </a:lnTo>
                      <a:lnTo>
                        <a:pt x="4263" y="98"/>
                      </a:lnTo>
                      <a:lnTo>
                        <a:pt x="4264" y="96"/>
                      </a:lnTo>
                      <a:lnTo>
                        <a:pt x="4266" y="96"/>
                      </a:lnTo>
                      <a:lnTo>
                        <a:pt x="4268" y="96"/>
                      </a:lnTo>
                      <a:lnTo>
                        <a:pt x="4269" y="97"/>
                      </a:lnTo>
                      <a:lnTo>
                        <a:pt x="4271" y="98"/>
                      </a:lnTo>
                      <a:lnTo>
                        <a:pt x="4273" y="101"/>
                      </a:lnTo>
                      <a:lnTo>
                        <a:pt x="4274" y="103"/>
                      </a:lnTo>
                      <a:lnTo>
                        <a:pt x="4275" y="103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9" name="Freeform 125">
                  <a:extLst>
                    <a:ext uri="{FF2B5EF4-FFF2-40B4-BE49-F238E27FC236}">
                      <a16:creationId xmlns:a16="http://schemas.microsoft.com/office/drawing/2014/main" id="{E04830A2-3862-424E-A138-BB4146B807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706687"/>
                  <a:ext cx="2484000" cy="338138"/>
                </a:xfrm>
                <a:custGeom>
                  <a:avLst/>
                  <a:gdLst>
                    <a:gd name="T0" fmla="*/ 67 w 4275"/>
                    <a:gd name="T1" fmla="*/ 89 h 213"/>
                    <a:gd name="T2" fmla="*/ 135 w 4275"/>
                    <a:gd name="T3" fmla="*/ 135 h 213"/>
                    <a:gd name="T4" fmla="*/ 203 w 4275"/>
                    <a:gd name="T5" fmla="*/ 140 h 213"/>
                    <a:gd name="T6" fmla="*/ 272 w 4275"/>
                    <a:gd name="T7" fmla="*/ 156 h 213"/>
                    <a:gd name="T8" fmla="*/ 340 w 4275"/>
                    <a:gd name="T9" fmla="*/ 139 h 213"/>
                    <a:gd name="T10" fmla="*/ 408 w 4275"/>
                    <a:gd name="T11" fmla="*/ 127 h 213"/>
                    <a:gd name="T12" fmla="*/ 477 w 4275"/>
                    <a:gd name="T13" fmla="*/ 100 h 213"/>
                    <a:gd name="T14" fmla="*/ 545 w 4275"/>
                    <a:gd name="T15" fmla="*/ 121 h 213"/>
                    <a:gd name="T16" fmla="*/ 614 w 4275"/>
                    <a:gd name="T17" fmla="*/ 119 h 213"/>
                    <a:gd name="T18" fmla="*/ 682 w 4275"/>
                    <a:gd name="T19" fmla="*/ 109 h 213"/>
                    <a:gd name="T20" fmla="*/ 750 w 4275"/>
                    <a:gd name="T21" fmla="*/ 96 h 213"/>
                    <a:gd name="T22" fmla="*/ 819 w 4275"/>
                    <a:gd name="T23" fmla="*/ 77 h 213"/>
                    <a:gd name="T24" fmla="*/ 887 w 4275"/>
                    <a:gd name="T25" fmla="*/ 73 h 213"/>
                    <a:gd name="T26" fmla="*/ 956 w 4275"/>
                    <a:gd name="T27" fmla="*/ 85 h 213"/>
                    <a:gd name="T28" fmla="*/ 1024 w 4275"/>
                    <a:gd name="T29" fmla="*/ 10 h 213"/>
                    <a:gd name="T30" fmla="*/ 1092 w 4275"/>
                    <a:gd name="T31" fmla="*/ 17 h 213"/>
                    <a:gd name="T32" fmla="*/ 1161 w 4275"/>
                    <a:gd name="T33" fmla="*/ 35 h 213"/>
                    <a:gd name="T34" fmla="*/ 1229 w 4275"/>
                    <a:gd name="T35" fmla="*/ 35 h 213"/>
                    <a:gd name="T36" fmla="*/ 1298 w 4275"/>
                    <a:gd name="T37" fmla="*/ 56 h 213"/>
                    <a:gd name="T38" fmla="*/ 1366 w 4275"/>
                    <a:gd name="T39" fmla="*/ 46 h 213"/>
                    <a:gd name="T40" fmla="*/ 1435 w 4275"/>
                    <a:gd name="T41" fmla="*/ 103 h 213"/>
                    <a:gd name="T42" fmla="*/ 1503 w 4275"/>
                    <a:gd name="T43" fmla="*/ 84 h 213"/>
                    <a:gd name="T44" fmla="*/ 1571 w 4275"/>
                    <a:gd name="T45" fmla="*/ 95 h 213"/>
                    <a:gd name="T46" fmla="*/ 1640 w 4275"/>
                    <a:gd name="T47" fmla="*/ 62 h 213"/>
                    <a:gd name="T48" fmla="*/ 1708 w 4275"/>
                    <a:gd name="T49" fmla="*/ 63 h 213"/>
                    <a:gd name="T50" fmla="*/ 1776 w 4275"/>
                    <a:gd name="T51" fmla="*/ 72 h 213"/>
                    <a:gd name="T52" fmla="*/ 1845 w 4275"/>
                    <a:gd name="T53" fmla="*/ 75 h 213"/>
                    <a:gd name="T54" fmla="*/ 1913 w 4275"/>
                    <a:gd name="T55" fmla="*/ 90 h 213"/>
                    <a:gd name="T56" fmla="*/ 1982 w 4275"/>
                    <a:gd name="T57" fmla="*/ 90 h 213"/>
                    <a:gd name="T58" fmla="*/ 2050 w 4275"/>
                    <a:gd name="T59" fmla="*/ 139 h 213"/>
                    <a:gd name="T60" fmla="*/ 2118 w 4275"/>
                    <a:gd name="T61" fmla="*/ 107 h 213"/>
                    <a:gd name="T62" fmla="*/ 2187 w 4275"/>
                    <a:gd name="T63" fmla="*/ 88 h 213"/>
                    <a:gd name="T64" fmla="*/ 2255 w 4275"/>
                    <a:gd name="T65" fmla="*/ 96 h 213"/>
                    <a:gd name="T66" fmla="*/ 2323 w 4275"/>
                    <a:gd name="T67" fmla="*/ 124 h 213"/>
                    <a:gd name="T68" fmla="*/ 2392 w 4275"/>
                    <a:gd name="T69" fmla="*/ 96 h 213"/>
                    <a:gd name="T70" fmla="*/ 2460 w 4275"/>
                    <a:gd name="T71" fmla="*/ 107 h 213"/>
                    <a:gd name="T72" fmla="*/ 2529 w 4275"/>
                    <a:gd name="T73" fmla="*/ 79 h 213"/>
                    <a:gd name="T74" fmla="*/ 2597 w 4275"/>
                    <a:gd name="T75" fmla="*/ 83 h 213"/>
                    <a:gd name="T76" fmla="*/ 2665 w 4275"/>
                    <a:gd name="T77" fmla="*/ 101 h 213"/>
                    <a:gd name="T78" fmla="*/ 2734 w 4275"/>
                    <a:gd name="T79" fmla="*/ 111 h 213"/>
                    <a:gd name="T80" fmla="*/ 2802 w 4275"/>
                    <a:gd name="T81" fmla="*/ 156 h 213"/>
                    <a:gd name="T82" fmla="*/ 2871 w 4275"/>
                    <a:gd name="T83" fmla="*/ 175 h 213"/>
                    <a:gd name="T84" fmla="*/ 2939 w 4275"/>
                    <a:gd name="T85" fmla="*/ 170 h 213"/>
                    <a:gd name="T86" fmla="*/ 3008 w 4275"/>
                    <a:gd name="T87" fmla="*/ 161 h 213"/>
                    <a:gd name="T88" fmla="*/ 3076 w 4275"/>
                    <a:gd name="T89" fmla="*/ 138 h 213"/>
                    <a:gd name="T90" fmla="*/ 3144 w 4275"/>
                    <a:gd name="T91" fmla="*/ 172 h 213"/>
                    <a:gd name="T92" fmla="*/ 3213 w 4275"/>
                    <a:gd name="T93" fmla="*/ 144 h 213"/>
                    <a:gd name="T94" fmla="*/ 3281 w 4275"/>
                    <a:gd name="T95" fmla="*/ 159 h 213"/>
                    <a:gd name="T96" fmla="*/ 3349 w 4275"/>
                    <a:gd name="T97" fmla="*/ 180 h 213"/>
                    <a:gd name="T98" fmla="*/ 3418 w 4275"/>
                    <a:gd name="T99" fmla="*/ 178 h 213"/>
                    <a:gd name="T100" fmla="*/ 3486 w 4275"/>
                    <a:gd name="T101" fmla="*/ 158 h 213"/>
                    <a:gd name="T102" fmla="*/ 3555 w 4275"/>
                    <a:gd name="T103" fmla="*/ 128 h 213"/>
                    <a:gd name="T104" fmla="*/ 3623 w 4275"/>
                    <a:gd name="T105" fmla="*/ 130 h 213"/>
                    <a:gd name="T106" fmla="*/ 3691 w 4275"/>
                    <a:gd name="T107" fmla="*/ 161 h 213"/>
                    <a:gd name="T108" fmla="*/ 3760 w 4275"/>
                    <a:gd name="T109" fmla="*/ 141 h 213"/>
                    <a:gd name="T110" fmla="*/ 3828 w 4275"/>
                    <a:gd name="T111" fmla="*/ 150 h 213"/>
                    <a:gd name="T112" fmla="*/ 3897 w 4275"/>
                    <a:gd name="T113" fmla="*/ 160 h 213"/>
                    <a:gd name="T114" fmla="*/ 3965 w 4275"/>
                    <a:gd name="T115" fmla="*/ 166 h 213"/>
                    <a:gd name="T116" fmla="*/ 4033 w 4275"/>
                    <a:gd name="T117" fmla="*/ 161 h 213"/>
                    <a:gd name="T118" fmla="*/ 4102 w 4275"/>
                    <a:gd name="T119" fmla="*/ 95 h 213"/>
                    <a:gd name="T120" fmla="*/ 4170 w 4275"/>
                    <a:gd name="T121" fmla="*/ 75 h 213"/>
                    <a:gd name="T122" fmla="*/ 4239 w 4275"/>
                    <a:gd name="T123" fmla="*/ 85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13">
                      <a:moveTo>
                        <a:pt x="0" y="82"/>
                      </a:moveTo>
                      <a:lnTo>
                        <a:pt x="1" y="82"/>
                      </a:lnTo>
                      <a:lnTo>
                        <a:pt x="3" y="83"/>
                      </a:lnTo>
                      <a:lnTo>
                        <a:pt x="5" y="83"/>
                      </a:lnTo>
                      <a:lnTo>
                        <a:pt x="7" y="82"/>
                      </a:lnTo>
                      <a:lnTo>
                        <a:pt x="8" y="81"/>
                      </a:lnTo>
                      <a:lnTo>
                        <a:pt x="10" y="79"/>
                      </a:lnTo>
                      <a:lnTo>
                        <a:pt x="12" y="75"/>
                      </a:lnTo>
                      <a:lnTo>
                        <a:pt x="13" y="71"/>
                      </a:lnTo>
                      <a:lnTo>
                        <a:pt x="15" y="66"/>
                      </a:lnTo>
                      <a:lnTo>
                        <a:pt x="17" y="61"/>
                      </a:lnTo>
                      <a:lnTo>
                        <a:pt x="19" y="56"/>
                      </a:lnTo>
                      <a:lnTo>
                        <a:pt x="20" y="52"/>
                      </a:lnTo>
                      <a:lnTo>
                        <a:pt x="22" y="50"/>
                      </a:lnTo>
                      <a:lnTo>
                        <a:pt x="24" y="50"/>
                      </a:lnTo>
                      <a:lnTo>
                        <a:pt x="25" y="52"/>
                      </a:lnTo>
                      <a:lnTo>
                        <a:pt x="27" y="57"/>
                      </a:lnTo>
                      <a:lnTo>
                        <a:pt x="29" y="63"/>
                      </a:lnTo>
                      <a:lnTo>
                        <a:pt x="31" y="70"/>
                      </a:lnTo>
                      <a:lnTo>
                        <a:pt x="32" y="77"/>
                      </a:lnTo>
                      <a:lnTo>
                        <a:pt x="34" y="83"/>
                      </a:lnTo>
                      <a:lnTo>
                        <a:pt x="36" y="88"/>
                      </a:lnTo>
                      <a:lnTo>
                        <a:pt x="37" y="90"/>
                      </a:lnTo>
                      <a:lnTo>
                        <a:pt x="39" y="91"/>
                      </a:lnTo>
                      <a:lnTo>
                        <a:pt x="41" y="89"/>
                      </a:lnTo>
                      <a:lnTo>
                        <a:pt x="43" y="87"/>
                      </a:lnTo>
                      <a:lnTo>
                        <a:pt x="44" y="84"/>
                      </a:lnTo>
                      <a:lnTo>
                        <a:pt x="46" y="81"/>
                      </a:lnTo>
                      <a:lnTo>
                        <a:pt x="48" y="79"/>
                      </a:lnTo>
                      <a:lnTo>
                        <a:pt x="49" y="77"/>
                      </a:lnTo>
                      <a:lnTo>
                        <a:pt x="51" y="76"/>
                      </a:lnTo>
                      <a:lnTo>
                        <a:pt x="53" y="75"/>
                      </a:lnTo>
                      <a:lnTo>
                        <a:pt x="55" y="75"/>
                      </a:lnTo>
                      <a:lnTo>
                        <a:pt x="56" y="76"/>
                      </a:lnTo>
                      <a:lnTo>
                        <a:pt x="58" y="76"/>
                      </a:lnTo>
                      <a:lnTo>
                        <a:pt x="60" y="77"/>
                      </a:lnTo>
                      <a:lnTo>
                        <a:pt x="61" y="79"/>
                      </a:lnTo>
                      <a:lnTo>
                        <a:pt x="63" y="82"/>
                      </a:lnTo>
                      <a:lnTo>
                        <a:pt x="65" y="85"/>
                      </a:lnTo>
                      <a:lnTo>
                        <a:pt x="67" y="89"/>
                      </a:lnTo>
                      <a:lnTo>
                        <a:pt x="68" y="94"/>
                      </a:lnTo>
                      <a:lnTo>
                        <a:pt x="70" y="99"/>
                      </a:lnTo>
                      <a:lnTo>
                        <a:pt x="72" y="104"/>
                      </a:lnTo>
                      <a:lnTo>
                        <a:pt x="73" y="108"/>
                      </a:lnTo>
                      <a:lnTo>
                        <a:pt x="75" y="111"/>
                      </a:lnTo>
                      <a:lnTo>
                        <a:pt x="77" y="113"/>
                      </a:lnTo>
                      <a:lnTo>
                        <a:pt x="79" y="113"/>
                      </a:lnTo>
                      <a:lnTo>
                        <a:pt x="80" y="112"/>
                      </a:lnTo>
                      <a:lnTo>
                        <a:pt x="82" y="110"/>
                      </a:lnTo>
                      <a:lnTo>
                        <a:pt x="84" y="106"/>
                      </a:lnTo>
                      <a:lnTo>
                        <a:pt x="85" y="103"/>
                      </a:lnTo>
                      <a:lnTo>
                        <a:pt x="87" y="100"/>
                      </a:lnTo>
                      <a:lnTo>
                        <a:pt x="89" y="97"/>
                      </a:lnTo>
                      <a:lnTo>
                        <a:pt x="91" y="95"/>
                      </a:lnTo>
                      <a:lnTo>
                        <a:pt x="92" y="94"/>
                      </a:lnTo>
                      <a:lnTo>
                        <a:pt x="94" y="94"/>
                      </a:lnTo>
                      <a:lnTo>
                        <a:pt x="96" y="94"/>
                      </a:lnTo>
                      <a:lnTo>
                        <a:pt x="97" y="95"/>
                      </a:lnTo>
                      <a:lnTo>
                        <a:pt x="99" y="96"/>
                      </a:lnTo>
                      <a:lnTo>
                        <a:pt x="101" y="98"/>
                      </a:lnTo>
                      <a:lnTo>
                        <a:pt x="103" y="100"/>
                      </a:lnTo>
                      <a:lnTo>
                        <a:pt x="104" y="102"/>
                      </a:lnTo>
                      <a:lnTo>
                        <a:pt x="106" y="105"/>
                      </a:lnTo>
                      <a:lnTo>
                        <a:pt x="107" y="107"/>
                      </a:lnTo>
                      <a:lnTo>
                        <a:pt x="109" y="108"/>
                      </a:lnTo>
                      <a:lnTo>
                        <a:pt x="111" y="110"/>
                      </a:lnTo>
                      <a:lnTo>
                        <a:pt x="113" y="110"/>
                      </a:lnTo>
                      <a:lnTo>
                        <a:pt x="114" y="109"/>
                      </a:lnTo>
                      <a:lnTo>
                        <a:pt x="116" y="107"/>
                      </a:lnTo>
                      <a:lnTo>
                        <a:pt x="118" y="106"/>
                      </a:lnTo>
                      <a:lnTo>
                        <a:pt x="119" y="104"/>
                      </a:lnTo>
                      <a:lnTo>
                        <a:pt x="121" y="102"/>
                      </a:lnTo>
                      <a:lnTo>
                        <a:pt x="123" y="102"/>
                      </a:lnTo>
                      <a:lnTo>
                        <a:pt x="125" y="103"/>
                      </a:lnTo>
                      <a:lnTo>
                        <a:pt x="126" y="106"/>
                      </a:lnTo>
                      <a:lnTo>
                        <a:pt x="128" y="110"/>
                      </a:lnTo>
                      <a:lnTo>
                        <a:pt x="130" y="116"/>
                      </a:lnTo>
                      <a:lnTo>
                        <a:pt x="131" y="123"/>
                      </a:lnTo>
                      <a:lnTo>
                        <a:pt x="133" y="129"/>
                      </a:lnTo>
                      <a:lnTo>
                        <a:pt x="135" y="135"/>
                      </a:lnTo>
                      <a:lnTo>
                        <a:pt x="137" y="139"/>
                      </a:lnTo>
                      <a:lnTo>
                        <a:pt x="138" y="142"/>
                      </a:lnTo>
                      <a:lnTo>
                        <a:pt x="140" y="142"/>
                      </a:lnTo>
                      <a:lnTo>
                        <a:pt x="142" y="142"/>
                      </a:lnTo>
                      <a:lnTo>
                        <a:pt x="143" y="140"/>
                      </a:lnTo>
                      <a:lnTo>
                        <a:pt x="145" y="138"/>
                      </a:lnTo>
                      <a:lnTo>
                        <a:pt x="147" y="136"/>
                      </a:lnTo>
                      <a:lnTo>
                        <a:pt x="149" y="135"/>
                      </a:lnTo>
                      <a:lnTo>
                        <a:pt x="150" y="135"/>
                      </a:lnTo>
                      <a:lnTo>
                        <a:pt x="152" y="137"/>
                      </a:lnTo>
                      <a:lnTo>
                        <a:pt x="154" y="139"/>
                      </a:lnTo>
                      <a:lnTo>
                        <a:pt x="155" y="143"/>
                      </a:lnTo>
                      <a:lnTo>
                        <a:pt x="157" y="148"/>
                      </a:lnTo>
                      <a:lnTo>
                        <a:pt x="159" y="152"/>
                      </a:lnTo>
                      <a:lnTo>
                        <a:pt x="160" y="157"/>
                      </a:lnTo>
                      <a:lnTo>
                        <a:pt x="162" y="162"/>
                      </a:lnTo>
                      <a:lnTo>
                        <a:pt x="164" y="165"/>
                      </a:lnTo>
                      <a:lnTo>
                        <a:pt x="166" y="167"/>
                      </a:lnTo>
                      <a:lnTo>
                        <a:pt x="167" y="167"/>
                      </a:lnTo>
                      <a:lnTo>
                        <a:pt x="169" y="166"/>
                      </a:lnTo>
                      <a:lnTo>
                        <a:pt x="171" y="163"/>
                      </a:lnTo>
                      <a:lnTo>
                        <a:pt x="172" y="158"/>
                      </a:lnTo>
                      <a:lnTo>
                        <a:pt x="174" y="153"/>
                      </a:lnTo>
                      <a:lnTo>
                        <a:pt x="176" y="146"/>
                      </a:lnTo>
                      <a:lnTo>
                        <a:pt x="178" y="140"/>
                      </a:lnTo>
                      <a:lnTo>
                        <a:pt x="179" y="134"/>
                      </a:lnTo>
                      <a:lnTo>
                        <a:pt x="181" y="130"/>
                      </a:lnTo>
                      <a:lnTo>
                        <a:pt x="183" y="127"/>
                      </a:lnTo>
                      <a:lnTo>
                        <a:pt x="184" y="127"/>
                      </a:lnTo>
                      <a:lnTo>
                        <a:pt x="186" y="129"/>
                      </a:lnTo>
                      <a:lnTo>
                        <a:pt x="188" y="133"/>
                      </a:lnTo>
                      <a:lnTo>
                        <a:pt x="190" y="138"/>
                      </a:lnTo>
                      <a:lnTo>
                        <a:pt x="191" y="143"/>
                      </a:lnTo>
                      <a:lnTo>
                        <a:pt x="193" y="147"/>
                      </a:lnTo>
                      <a:lnTo>
                        <a:pt x="195" y="150"/>
                      </a:lnTo>
                      <a:lnTo>
                        <a:pt x="196" y="151"/>
                      </a:lnTo>
                      <a:lnTo>
                        <a:pt x="198" y="150"/>
                      </a:lnTo>
                      <a:lnTo>
                        <a:pt x="200" y="148"/>
                      </a:lnTo>
                      <a:lnTo>
                        <a:pt x="202" y="144"/>
                      </a:lnTo>
                      <a:lnTo>
                        <a:pt x="203" y="140"/>
                      </a:lnTo>
                      <a:lnTo>
                        <a:pt x="205" y="137"/>
                      </a:lnTo>
                      <a:lnTo>
                        <a:pt x="207" y="135"/>
                      </a:lnTo>
                      <a:lnTo>
                        <a:pt x="208" y="135"/>
                      </a:lnTo>
                      <a:lnTo>
                        <a:pt x="210" y="136"/>
                      </a:lnTo>
                      <a:lnTo>
                        <a:pt x="212" y="139"/>
                      </a:lnTo>
                      <a:lnTo>
                        <a:pt x="214" y="144"/>
                      </a:lnTo>
                      <a:lnTo>
                        <a:pt x="215" y="149"/>
                      </a:lnTo>
                      <a:lnTo>
                        <a:pt x="217" y="153"/>
                      </a:lnTo>
                      <a:lnTo>
                        <a:pt x="219" y="157"/>
                      </a:lnTo>
                      <a:lnTo>
                        <a:pt x="220" y="159"/>
                      </a:lnTo>
                      <a:lnTo>
                        <a:pt x="222" y="160"/>
                      </a:lnTo>
                      <a:lnTo>
                        <a:pt x="224" y="159"/>
                      </a:lnTo>
                      <a:lnTo>
                        <a:pt x="226" y="157"/>
                      </a:lnTo>
                      <a:lnTo>
                        <a:pt x="227" y="154"/>
                      </a:lnTo>
                      <a:lnTo>
                        <a:pt x="229" y="151"/>
                      </a:lnTo>
                      <a:lnTo>
                        <a:pt x="231" y="148"/>
                      </a:lnTo>
                      <a:lnTo>
                        <a:pt x="232" y="146"/>
                      </a:lnTo>
                      <a:lnTo>
                        <a:pt x="234" y="145"/>
                      </a:lnTo>
                      <a:lnTo>
                        <a:pt x="236" y="145"/>
                      </a:lnTo>
                      <a:lnTo>
                        <a:pt x="238" y="146"/>
                      </a:lnTo>
                      <a:lnTo>
                        <a:pt x="239" y="149"/>
                      </a:lnTo>
                      <a:lnTo>
                        <a:pt x="241" y="153"/>
                      </a:lnTo>
                      <a:lnTo>
                        <a:pt x="242" y="158"/>
                      </a:lnTo>
                      <a:lnTo>
                        <a:pt x="244" y="164"/>
                      </a:lnTo>
                      <a:lnTo>
                        <a:pt x="246" y="169"/>
                      </a:lnTo>
                      <a:lnTo>
                        <a:pt x="248" y="174"/>
                      </a:lnTo>
                      <a:lnTo>
                        <a:pt x="250" y="178"/>
                      </a:lnTo>
                      <a:lnTo>
                        <a:pt x="251" y="180"/>
                      </a:lnTo>
                      <a:lnTo>
                        <a:pt x="253" y="180"/>
                      </a:lnTo>
                      <a:lnTo>
                        <a:pt x="254" y="179"/>
                      </a:lnTo>
                      <a:lnTo>
                        <a:pt x="256" y="177"/>
                      </a:lnTo>
                      <a:lnTo>
                        <a:pt x="258" y="174"/>
                      </a:lnTo>
                      <a:lnTo>
                        <a:pt x="260" y="171"/>
                      </a:lnTo>
                      <a:lnTo>
                        <a:pt x="262" y="168"/>
                      </a:lnTo>
                      <a:lnTo>
                        <a:pt x="263" y="165"/>
                      </a:lnTo>
                      <a:lnTo>
                        <a:pt x="265" y="162"/>
                      </a:lnTo>
                      <a:lnTo>
                        <a:pt x="266" y="161"/>
                      </a:lnTo>
                      <a:lnTo>
                        <a:pt x="268" y="159"/>
                      </a:lnTo>
                      <a:lnTo>
                        <a:pt x="270" y="158"/>
                      </a:lnTo>
                      <a:lnTo>
                        <a:pt x="272" y="156"/>
                      </a:lnTo>
                      <a:lnTo>
                        <a:pt x="274" y="155"/>
                      </a:lnTo>
                      <a:lnTo>
                        <a:pt x="275" y="153"/>
                      </a:lnTo>
                      <a:lnTo>
                        <a:pt x="277" y="151"/>
                      </a:lnTo>
                      <a:lnTo>
                        <a:pt x="278" y="150"/>
                      </a:lnTo>
                      <a:lnTo>
                        <a:pt x="280" y="148"/>
                      </a:lnTo>
                      <a:lnTo>
                        <a:pt x="282" y="147"/>
                      </a:lnTo>
                      <a:lnTo>
                        <a:pt x="284" y="145"/>
                      </a:lnTo>
                      <a:lnTo>
                        <a:pt x="285" y="144"/>
                      </a:lnTo>
                      <a:lnTo>
                        <a:pt x="287" y="142"/>
                      </a:lnTo>
                      <a:lnTo>
                        <a:pt x="289" y="139"/>
                      </a:lnTo>
                      <a:lnTo>
                        <a:pt x="290" y="136"/>
                      </a:lnTo>
                      <a:lnTo>
                        <a:pt x="292" y="133"/>
                      </a:lnTo>
                      <a:lnTo>
                        <a:pt x="294" y="130"/>
                      </a:lnTo>
                      <a:lnTo>
                        <a:pt x="296" y="129"/>
                      </a:lnTo>
                      <a:lnTo>
                        <a:pt x="297" y="128"/>
                      </a:lnTo>
                      <a:lnTo>
                        <a:pt x="299" y="129"/>
                      </a:lnTo>
                      <a:lnTo>
                        <a:pt x="301" y="132"/>
                      </a:lnTo>
                      <a:lnTo>
                        <a:pt x="302" y="135"/>
                      </a:lnTo>
                      <a:lnTo>
                        <a:pt x="304" y="138"/>
                      </a:lnTo>
                      <a:lnTo>
                        <a:pt x="306" y="141"/>
                      </a:lnTo>
                      <a:lnTo>
                        <a:pt x="308" y="142"/>
                      </a:lnTo>
                      <a:lnTo>
                        <a:pt x="309" y="142"/>
                      </a:lnTo>
                      <a:lnTo>
                        <a:pt x="311" y="138"/>
                      </a:lnTo>
                      <a:lnTo>
                        <a:pt x="313" y="134"/>
                      </a:lnTo>
                      <a:lnTo>
                        <a:pt x="314" y="129"/>
                      </a:lnTo>
                      <a:lnTo>
                        <a:pt x="316" y="124"/>
                      </a:lnTo>
                      <a:lnTo>
                        <a:pt x="318" y="121"/>
                      </a:lnTo>
                      <a:lnTo>
                        <a:pt x="320" y="120"/>
                      </a:lnTo>
                      <a:lnTo>
                        <a:pt x="321" y="121"/>
                      </a:lnTo>
                      <a:lnTo>
                        <a:pt x="323" y="125"/>
                      </a:lnTo>
                      <a:lnTo>
                        <a:pt x="325" y="130"/>
                      </a:lnTo>
                      <a:lnTo>
                        <a:pt x="326" y="137"/>
                      </a:lnTo>
                      <a:lnTo>
                        <a:pt x="328" y="143"/>
                      </a:lnTo>
                      <a:lnTo>
                        <a:pt x="330" y="147"/>
                      </a:lnTo>
                      <a:lnTo>
                        <a:pt x="332" y="149"/>
                      </a:lnTo>
                      <a:lnTo>
                        <a:pt x="333" y="149"/>
                      </a:lnTo>
                      <a:lnTo>
                        <a:pt x="335" y="148"/>
                      </a:lnTo>
                      <a:lnTo>
                        <a:pt x="337" y="145"/>
                      </a:lnTo>
                      <a:lnTo>
                        <a:pt x="338" y="142"/>
                      </a:lnTo>
                      <a:lnTo>
                        <a:pt x="340" y="139"/>
                      </a:lnTo>
                      <a:lnTo>
                        <a:pt x="342" y="139"/>
                      </a:lnTo>
                      <a:lnTo>
                        <a:pt x="344" y="139"/>
                      </a:lnTo>
                      <a:lnTo>
                        <a:pt x="345" y="142"/>
                      </a:lnTo>
                      <a:lnTo>
                        <a:pt x="347" y="145"/>
                      </a:lnTo>
                      <a:lnTo>
                        <a:pt x="349" y="150"/>
                      </a:lnTo>
                      <a:lnTo>
                        <a:pt x="350" y="154"/>
                      </a:lnTo>
                      <a:lnTo>
                        <a:pt x="352" y="156"/>
                      </a:lnTo>
                      <a:lnTo>
                        <a:pt x="354" y="158"/>
                      </a:lnTo>
                      <a:lnTo>
                        <a:pt x="356" y="158"/>
                      </a:lnTo>
                      <a:lnTo>
                        <a:pt x="357" y="157"/>
                      </a:lnTo>
                      <a:lnTo>
                        <a:pt x="359" y="155"/>
                      </a:lnTo>
                      <a:lnTo>
                        <a:pt x="361" y="152"/>
                      </a:lnTo>
                      <a:lnTo>
                        <a:pt x="362" y="149"/>
                      </a:lnTo>
                      <a:lnTo>
                        <a:pt x="364" y="146"/>
                      </a:lnTo>
                      <a:lnTo>
                        <a:pt x="366" y="144"/>
                      </a:lnTo>
                      <a:lnTo>
                        <a:pt x="367" y="143"/>
                      </a:lnTo>
                      <a:lnTo>
                        <a:pt x="369" y="143"/>
                      </a:lnTo>
                      <a:lnTo>
                        <a:pt x="371" y="143"/>
                      </a:lnTo>
                      <a:lnTo>
                        <a:pt x="373" y="143"/>
                      </a:lnTo>
                      <a:lnTo>
                        <a:pt x="374" y="143"/>
                      </a:lnTo>
                      <a:lnTo>
                        <a:pt x="376" y="142"/>
                      </a:lnTo>
                      <a:lnTo>
                        <a:pt x="378" y="141"/>
                      </a:lnTo>
                      <a:lnTo>
                        <a:pt x="379" y="138"/>
                      </a:lnTo>
                      <a:lnTo>
                        <a:pt x="381" y="135"/>
                      </a:lnTo>
                      <a:lnTo>
                        <a:pt x="383" y="131"/>
                      </a:lnTo>
                      <a:lnTo>
                        <a:pt x="385" y="126"/>
                      </a:lnTo>
                      <a:lnTo>
                        <a:pt x="386" y="122"/>
                      </a:lnTo>
                      <a:lnTo>
                        <a:pt x="388" y="119"/>
                      </a:lnTo>
                      <a:lnTo>
                        <a:pt x="390" y="117"/>
                      </a:lnTo>
                      <a:lnTo>
                        <a:pt x="391" y="116"/>
                      </a:lnTo>
                      <a:lnTo>
                        <a:pt x="393" y="116"/>
                      </a:lnTo>
                      <a:lnTo>
                        <a:pt x="395" y="118"/>
                      </a:lnTo>
                      <a:lnTo>
                        <a:pt x="397" y="120"/>
                      </a:lnTo>
                      <a:lnTo>
                        <a:pt x="398" y="123"/>
                      </a:lnTo>
                      <a:lnTo>
                        <a:pt x="400" y="126"/>
                      </a:lnTo>
                      <a:lnTo>
                        <a:pt x="402" y="128"/>
                      </a:lnTo>
                      <a:lnTo>
                        <a:pt x="403" y="129"/>
                      </a:lnTo>
                      <a:lnTo>
                        <a:pt x="405" y="130"/>
                      </a:lnTo>
                      <a:lnTo>
                        <a:pt x="407" y="129"/>
                      </a:lnTo>
                      <a:lnTo>
                        <a:pt x="408" y="127"/>
                      </a:lnTo>
                      <a:lnTo>
                        <a:pt x="410" y="125"/>
                      </a:lnTo>
                      <a:lnTo>
                        <a:pt x="412" y="122"/>
                      </a:lnTo>
                      <a:lnTo>
                        <a:pt x="413" y="120"/>
                      </a:lnTo>
                      <a:lnTo>
                        <a:pt x="415" y="118"/>
                      </a:lnTo>
                      <a:lnTo>
                        <a:pt x="417" y="117"/>
                      </a:lnTo>
                      <a:lnTo>
                        <a:pt x="419" y="117"/>
                      </a:lnTo>
                      <a:lnTo>
                        <a:pt x="420" y="117"/>
                      </a:lnTo>
                      <a:lnTo>
                        <a:pt x="422" y="118"/>
                      </a:lnTo>
                      <a:lnTo>
                        <a:pt x="424" y="119"/>
                      </a:lnTo>
                      <a:lnTo>
                        <a:pt x="425" y="119"/>
                      </a:lnTo>
                      <a:lnTo>
                        <a:pt x="427" y="119"/>
                      </a:lnTo>
                      <a:lnTo>
                        <a:pt x="429" y="118"/>
                      </a:lnTo>
                      <a:lnTo>
                        <a:pt x="431" y="116"/>
                      </a:lnTo>
                      <a:lnTo>
                        <a:pt x="432" y="113"/>
                      </a:lnTo>
                      <a:lnTo>
                        <a:pt x="434" y="110"/>
                      </a:lnTo>
                      <a:lnTo>
                        <a:pt x="436" y="106"/>
                      </a:lnTo>
                      <a:lnTo>
                        <a:pt x="437" y="102"/>
                      </a:lnTo>
                      <a:lnTo>
                        <a:pt x="439" y="100"/>
                      </a:lnTo>
                      <a:lnTo>
                        <a:pt x="441" y="98"/>
                      </a:lnTo>
                      <a:lnTo>
                        <a:pt x="443" y="97"/>
                      </a:lnTo>
                      <a:lnTo>
                        <a:pt x="444" y="98"/>
                      </a:lnTo>
                      <a:lnTo>
                        <a:pt x="446" y="98"/>
                      </a:lnTo>
                      <a:lnTo>
                        <a:pt x="448" y="100"/>
                      </a:lnTo>
                      <a:lnTo>
                        <a:pt x="449" y="101"/>
                      </a:lnTo>
                      <a:lnTo>
                        <a:pt x="451" y="102"/>
                      </a:lnTo>
                      <a:lnTo>
                        <a:pt x="453" y="104"/>
                      </a:lnTo>
                      <a:lnTo>
                        <a:pt x="455" y="104"/>
                      </a:lnTo>
                      <a:lnTo>
                        <a:pt x="456" y="105"/>
                      </a:lnTo>
                      <a:lnTo>
                        <a:pt x="458" y="105"/>
                      </a:lnTo>
                      <a:lnTo>
                        <a:pt x="460" y="106"/>
                      </a:lnTo>
                      <a:lnTo>
                        <a:pt x="461" y="106"/>
                      </a:lnTo>
                      <a:lnTo>
                        <a:pt x="463" y="107"/>
                      </a:lnTo>
                      <a:lnTo>
                        <a:pt x="465" y="107"/>
                      </a:lnTo>
                      <a:lnTo>
                        <a:pt x="467" y="106"/>
                      </a:lnTo>
                      <a:lnTo>
                        <a:pt x="468" y="106"/>
                      </a:lnTo>
                      <a:lnTo>
                        <a:pt x="470" y="104"/>
                      </a:lnTo>
                      <a:lnTo>
                        <a:pt x="472" y="103"/>
                      </a:lnTo>
                      <a:lnTo>
                        <a:pt x="473" y="101"/>
                      </a:lnTo>
                      <a:lnTo>
                        <a:pt x="475" y="100"/>
                      </a:lnTo>
                      <a:lnTo>
                        <a:pt x="477" y="100"/>
                      </a:lnTo>
                      <a:lnTo>
                        <a:pt x="479" y="101"/>
                      </a:lnTo>
                      <a:lnTo>
                        <a:pt x="480" y="102"/>
                      </a:lnTo>
                      <a:lnTo>
                        <a:pt x="482" y="105"/>
                      </a:lnTo>
                      <a:lnTo>
                        <a:pt x="484" y="108"/>
                      </a:lnTo>
                      <a:lnTo>
                        <a:pt x="485" y="110"/>
                      </a:lnTo>
                      <a:lnTo>
                        <a:pt x="487" y="110"/>
                      </a:lnTo>
                      <a:lnTo>
                        <a:pt x="489" y="109"/>
                      </a:lnTo>
                      <a:lnTo>
                        <a:pt x="491" y="107"/>
                      </a:lnTo>
                      <a:lnTo>
                        <a:pt x="492" y="104"/>
                      </a:lnTo>
                      <a:lnTo>
                        <a:pt x="494" y="100"/>
                      </a:lnTo>
                      <a:lnTo>
                        <a:pt x="496" y="97"/>
                      </a:lnTo>
                      <a:lnTo>
                        <a:pt x="497" y="96"/>
                      </a:lnTo>
                      <a:lnTo>
                        <a:pt x="499" y="98"/>
                      </a:lnTo>
                      <a:lnTo>
                        <a:pt x="501" y="102"/>
                      </a:lnTo>
                      <a:lnTo>
                        <a:pt x="503" y="109"/>
                      </a:lnTo>
                      <a:lnTo>
                        <a:pt x="504" y="116"/>
                      </a:lnTo>
                      <a:lnTo>
                        <a:pt x="506" y="124"/>
                      </a:lnTo>
                      <a:lnTo>
                        <a:pt x="508" y="132"/>
                      </a:lnTo>
                      <a:lnTo>
                        <a:pt x="509" y="138"/>
                      </a:lnTo>
                      <a:lnTo>
                        <a:pt x="511" y="142"/>
                      </a:lnTo>
                      <a:lnTo>
                        <a:pt x="513" y="143"/>
                      </a:lnTo>
                      <a:lnTo>
                        <a:pt x="515" y="143"/>
                      </a:lnTo>
                      <a:lnTo>
                        <a:pt x="516" y="142"/>
                      </a:lnTo>
                      <a:lnTo>
                        <a:pt x="518" y="140"/>
                      </a:lnTo>
                      <a:lnTo>
                        <a:pt x="520" y="138"/>
                      </a:lnTo>
                      <a:lnTo>
                        <a:pt x="521" y="136"/>
                      </a:lnTo>
                      <a:lnTo>
                        <a:pt x="523" y="135"/>
                      </a:lnTo>
                      <a:lnTo>
                        <a:pt x="525" y="133"/>
                      </a:lnTo>
                      <a:lnTo>
                        <a:pt x="527" y="131"/>
                      </a:lnTo>
                      <a:lnTo>
                        <a:pt x="528" y="128"/>
                      </a:lnTo>
                      <a:lnTo>
                        <a:pt x="530" y="125"/>
                      </a:lnTo>
                      <a:lnTo>
                        <a:pt x="532" y="121"/>
                      </a:lnTo>
                      <a:lnTo>
                        <a:pt x="533" y="118"/>
                      </a:lnTo>
                      <a:lnTo>
                        <a:pt x="535" y="115"/>
                      </a:lnTo>
                      <a:lnTo>
                        <a:pt x="537" y="113"/>
                      </a:lnTo>
                      <a:lnTo>
                        <a:pt x="539" y="112"/>
                      </a:lnTo>
                      <a:lnTo>
                        <a:pt x="540" y="113"/>
                      </a:lnTo>
                      <a:lnTo>
                        <a:pt x="542" y="116"/>
                      </a:lnTo>
                      <a:lnTo>
                        <a:pt x="543" y="118"/>
                      </a:lnTo>
                      <a:lnTo>
                        <a:pt x="545" y="121"/>
                      </a:lnTo>
                      <a:lnTo>
                        <a:pt x="547" y="124"/>
                      </a:lnTo>
                      <a:lnTo>
                        <a:pt x="549" y="126"/>
                      </a:lnTo>
                      <a:lnTo>
                        <a:pt x="551" y="127"/>
                      </a:lnTo>
                      <a:lnTo>
                        <a:pt x="552" y="127"/>
                      </a:lnTo>
                      <a:lnTo>
                        <a:pt x="554" y="127"/>
                      </a:lnTo>
                      <a:lnTo>
                        <a:pt x="555" y="126"/>
                      </a:lnTo>
                      <a:lnTo>
                        <a:pt x="557" y="125"/>
                      </a:lnTo>
                      <a:lnTo>
                        <a:pt x="559" y="124"/>
                      </a:lnTo>
                      <a:lnTo>
                        <a:pt x="561" y="124"/>
                      </a:lnTo>
                      <a:lnTo>
                        <a:pt x="563" y="124"/>
                      </a:lnTo>
                      <a:lnTo>
                        <a:pt x="564" y="124"/>
                      </a:lnTo>
                      <a:lnTo>
                        <a:pt x="566" y="124"/>
                      </a:lnTo>
                      <a:lnTo>
                        <a:pt x="567" y="123"/>
                      </a:lnTo>
                      <a:lnTo>
                        <a:pt x="569" y="121"/>
                      </a:lnTo>
                      <a:lnTo>
                        <a:pt x="571" y="119"/>
                      </a:lnTo>
                      <a:lnTo>
                        <a:pt x="573" y="116"/>
                      </a:lnTo>
                      <a:lnTo>
                        <a:pt x="574" y="113"/>
                      </a:lnTo>
                      <a:lnTo>
                        <a:pt x="576" y="110"/>
                      </a:lnTo>
                      <a:lnTo>
                        <a:pt x="578" y="108"/>
                      </a:lnTo>
                      <a:lnTo>
                        <a:pt x="579" y="106"/>
                      </a:lnTo>
                      <a:lnTo>
                        <a:pt x="581" y="105"/>
                      </a:lnTo>
                      <a:lnTo>
                        <a:pt x="583" y="105"/>
                      </a:lnTo>
                      <a:lnTo>
                        <a:pt x="585" y="105"/>
                      </a:lnTo>
                      <a:lnTo>
                        <a:pt x="586" y="106"/>
                      </a:lnTo>
                      <a:lnTo>
                        <a:pt x="588" y="107"/>
                      </a:lnTo>
                      <a:lnTo>
                        <a:pt x="590" y="108"/>
                      </a:lnTo>
                      <a:lnTo>
                        <a:pt x="591" y="109"/>
                      </a:lnTo>
                      <a:lnTo>
                        <a:pt x="593" y="110"/>
                      </a:lnTo>
                      <a:lnTo>
                        <a:pt x="595" y="112"/>
                      </a:lnTo>
                      <a:lnTo>
                        <a:pt x="597" y="113"/>
                      </a:lnTo>
                      <a:lnTo>
                        <a:pt x="598" y="114"/>
                      </a:lnTo>
                      <a:lnTo>
                        <a:pt x="600" y="116"/>
                      </a:lnTo>
                      <a:lnTo>
                        <a:pt x="602" y="118"/>
                      </a:lnTo>
                      <a:lnTo>
                        <a:pt x="603" y="120"/>
                      </a:lnTo>
                      <a:lnTo>
                        <a:pt x="605" y="121"/>
                      </a:lnTo>
                      <a:lnTo>
                        <a:pt x="607" y="123"/>
                      </a:lnTo>
                      <a:lnTo>
                        <a:pt x="608" y="123"/>
                      </a:lnTo>
                      <a:lnTo>
                        <a:pt x="610" y="122"/>
                      </a:lnTo>
                      <a:lnTo>
                        <a:pt x="612" y="121"/>
                      </a:lnTo>
                      <a:lnTo>
                        <a:pt x="614" y="119"/>
                      </a:lnTo>
                      <a:lnTo>
                        <a:pt x="615" y="116"/>
                      </a:lnTo>
                      <a:lnTo>
                        <a:pt x="617" y="114"/>
                      </a:lnTo>
                      <a:lnTo>
                        <a:pt x="619" y="112"/>
                      </a:lnTo>
                      <a:lnTo>
                        <a:pt x="620" y="111"/>
                      </a:lnTo>
                      <a:lnTo>
                        <a:pt x="622" y="111"/>
                      </a:lnTo>
                      <a:lnTo>
                        <a:pt x="624" y="112"/>
                      </a:lnTo>
                      <a:lnTo>
                        <a:pt x="626" y="114"/>
                      </a:lnTo>
                      <a:lnTo>
                        <a:pt x="627" y="116"/>
                      </a:lnTo>
                      <a:lnTo>
                        <a:pt x="629" y="118"/>
                      </a:lnTo>
                      <a:lnTo>
                        <a:pt x="631" y="119"/>
                      </a:lnTo>
                      <a:lnTo>
                        <a:pt x="632" y="119"/>
                      </a:lnTo>
                      <a:lnTo>
                        <a:pt x="634" y="118"/>
                      </a:lnTo>
                      <a:lnTo>
                        <a:pt x="636" y="117"/>
                      </a:lnTo>
                      <a:lnTo>
                        <a:pt x="638" y="115"/>
                      </a:lnTo>
                      <a:lnTo>
                        <a:pt x="639" y="114"/>
                      </a:lnTo>
                      <a:lnTo>
                        <a:pt x="641" y="113"/>
                      </a:lnTo>
                      <a:lnTo>
                        <a:pt x="643" y="112"/>
                      </a:lnTo>
                      <a:lnTo>
                        <a:pt x="644" y="113"/>
                      </a:lnTo>
                      <a:lnTo>
                        <a:pt x="646" y="114"/>
                      </a:lnTo>
                      <a:lnTo>
                        <a:pt x="648" y="116"/>
                      </a:lnTo>
                      <a:lnTo>
                        <a:pt x="650" y="117"/>
                      </a:lnTo>
                      <a:lnTo>
                        <a:pt x="651" y="118"/>
                      </a:lnTo>
                      <a:lnTo>
                        <a:pt x="653" y="118"/>
                      </a:lnTo>
                      <a:lnTo>
                        <a:pt x="655" y="118"/>
                      </a:lnTo>
                      <a:lnTo>
                        <a:pt x="656" y="117"/>
                      </a:lnTo>
                      <a:lnTo>
                        <a:pt x="658" y="115"/>
                      </a:lnTo>
                      <a:lnTo>
                        <a:pt x="660" y="113"/>
                      </a:lnTo>
                      <a:lnTo>
                        <a:pt x="662" y="112"/>
                      </a:lnTo>
                      <a:lnTo>
                        <a:pt x="663" y="111"/>
                      </a:lnTo>
                      <a:lnTo>
                        <a:pt x="665" y="111"/>
                      </a:lnTo>
                      <a:lnTo>
                        <a:pt x="667" y="111"/>
                      </a:lnTo>
                      <a:lnTo>
                        <a:pt x="668" y="111"/>
                      </a:lnTo>
                      <a:lnTo>
                        <a:pt x="670" y="112"/>
                      </a:lnTo>
                      <a:lnTo>
                        <a:pt x="672" y="112"/>
                      </a:lnTo>
                      <a:lnTo>
                        <a:pt x="674" y="112"/>
                      </a:lnTo>
                      <a:lnTo>
                        <a:pt x="675" y="112"/>
                      </a:lnTo>
                      <a:lnTo>
                        <a:pt x="677" y="111"/>
                      </a:lnTo>
                      <a:lnTo>
                        <a:pt x="678" y="111"/>
                      </a:lnTo>
                      <a:lnTo>
                        <a:pt x="680" y="110"/>
                      </a:lnTo>
                      <a:lnTo>
                        <a:pt x="682" y="109"/>
                      </a:lnTo>
                      <a:lnTo>
                        <a:pt x="684" y="109"/>
                      </a:lnTo>
                      <a:lnTo>
                        <a:pt x="686" y="109"/>
                      </a:lnTo>
                      <a:lnTo>
                        <a:pt x="687" y="109"/>
                      </a:lnTo>
                      <a:lnTo>
                        <a:pt x="689" y="110"/>
                      </a:lnTo>
                      <a:lnTo>
                        <a:pt x="690" y="110"/>
                      </a:lnTo>
                      <a:lnTo>
                        <a:pt x="692" y="110"/>
                      </a:lnTo>
                      <a:lnTo>
                        <a:pt x="694" y="110"/>
                      </a:lnTo>
                      <a:lnTo>
                        <a:pt x="696" y="110"/>
                      </a:lnTo>
                      <a:lnTo>
                        <a:pt x="698" y="110"/>
                      </a:lnTo>
                      <a:lnTo>
                        <a:pt x="699" y="108"/>
                      </a:lnTo>
                      <a:lnTo>
                        <a:pt x="701" y="107"/>
                      </a:lnTo>
                      <a:lnTo>
                        <a:pt x="702" y="106"/>
                      </a:lnTo>
                      <a:lnTo>
                        <a:pt x="704" y="105"/>
                      </a:lnTo>
                      <a:lnTo>
                        <a:pt x="706" y="104"/>
                      </a:lnTo>
                      <a:lnTo>
                        <a:pt x="708" y="104"/>
                      </a:lnTo>
                      <a:lnTo>
                        <a:pt x="710" y="104"/>
                      </a:lnTo>
                      <a:lnTo>
                        <a:pt x="711" y="105"/>
                      </a:lnTo>
                      <a:lnTo>
                        <a:pt x="713" y="106"/>
                      </a:lnTo>
                      <a:lnTo>
                        <a:pt x="714" y="108"/>
                      </a:lnTo>
                      <a:lnTo>
                        <a:pt x="716" y="110"/>
                      </a:lnTo>
                      <a:lnTo>
                        <a:pt x="718" y="111"/>
                      </a:lnTo>
                      <a:lnTo>
                        <a:pt x="720" y="112"/>
                      </a:lnTo>
                      <a:lnTo>
                        <a:pt x="721" y="111"/>
                      </a:lnTo>
                      <a:lnTo>
                        <a:pt x="723" y="109"/>
                      </a:lnTo>
                      <a:lnTo>
                        <a:pt x="725" y="106"/>
                      </a:lnTo>
                      <a:lnTo>
                        <a:pt x="726" y="102"/>
                      </a:lnTo>
                      <a:lnTo>
                        <a:pt x="728" y="98"/>
                      </a:lnTo>
                      <a:lnTo>
                        <a:pt x="730" y="94"/>
                      </a:lnTo>
                      <a:lnTo>
                        <a:pt x="732" y="92"/>
                      </a:lnTo>
                      <a:lnTo>
                        <a:pt x="733" y="90"/>
                      </a:lnTo>
                      <a:lnTo>
                        <a:pt x="735" y="90"/>
                      </a:lnTo>
                      <a:lnTo>
                        <a:pt x="737" y="91"/>
                      </a:lnTo>
                      <a:lnTo>
                        <a:pt x="738" y="92"/>
                      </a:lnTo>
                      <a:lnTo>
                        <a:pt x="740" y="94"/>
                      </a:lnTo>
                      <a:lnTo>
                        <a:pt x="742" y="95"/>
                      </a:lnTo>
                      <a:lnTo>
                        <a:pt x="744" y="95"/>
                      </a:lnTo>
                      <a:lnTo>
                        <a:pt x="745" y="95"/>
                      </a:lnTo>
                      <a:lnTo>
                        <a:pt x="747" y="95"/>
                      </a:lnTo>
                      <a:lnTo>
                        <a:pt x="749" y="95"/>
                      </a:lnTo>
                      <a:lnTo>
                        <a:pt x="750" y="96"/>
                      </a:lnTo>
                      <a:lnTo>
                        <a:pt x="752" y="98"/>
                      </a:lnTo>
                      <a:lnTo>
                        <a:pt x="754" y="101"/>
                      </a:lnTo>
                      <a:lnTo>
                        <a:pt x="756" y="105"/>
                      </a:lnTo>
                      <a:lnTo>
                        <a:pt x="757" y="109"/>
                      </a:lnTo>
                      <a:lnTo>
                        <a:pt x="759" y="112"/>
                      </a:lnTo>
                      <a:lnTo>
                        <a:pt x="761" y="114"/>
                      </a:lnTo>
                      <a:lnTo>
                        <a:pt x="762" y="114"/>
                      </a:lnTo>
                      <a:lnTo>
                        <a:pt x="764" y="112"/>
                      </a:lnTo>
                      <a:lnTo>
                        <a:pt x="766" y="107"/>
                      </a:lnTo>
                      <a:lnTo>
                        <a:pt x="768" y="101"/>
                      </a:lnTo>
                      <a:lnTo>
                        <a:pt x="769" y="95"/>
                      </a:lnTo>
                      <a:lnTo>
                        <a:pt x="771" y="89"/>
                      </a:lnTo>
                      <a:lnTo>
                        <a:pt x="773" y="85"/>
                      </a:lnTo>
                      <a:lnTo>
                        <a:pt x="774" y="82"/>
                      </a:lnTo>
                      <a:lnTo>
                        <a:pt x="776" y="82"/>
                      </a:lnTo>
                      <a:lnTo>
                        <a:pt x="778" y="84"/>
                      </a:lnTo>
                      <a:lnTo>
                        <a:pt x="780" y="87"/>
                      </a:lnTo>
                      <a:lnTo>
                        <a:pt x="781" y="90"/>
                      </a:lnTo>
                      <a:lnTo>
                        <a:pt x="783" y="93"/>
                      </a:lnTo>
                      <a:lnTo>
                        <a:pt x="785" y="94"/>
                      </a:lnTo>
                      <a:lnTo>
                        <a:pt x="786" y="93"/>
                      </a:lnTo>
                      <a:lnTo>
                        <a:pt x="788" y="90"/>
                      </a:lnTo>
                      <a:lnTo>
                        <a:pt x="790" y="86"/>
                      </a:lnTo>
                      <a:lnTo>
                        <a:pt x="792" y="81"/>
                      </a:lnTo>
                      <a:lnTo>
                        <a:pt x="793" y="76"/>
                      </a:lnTo>
                      <a:lnTo>
                        <a:pt x="795" y="71"/>
                      </a:lnTo>
                      <a:lnTo>
                        <a:pt x="797" y="68"/>
                      </a:lnTo>
                      <a:lnTo>
                        <a:pt x="798" y="67"/>
                      </a:lnTo>
                      <a:lnTo>
                        <a:pt x="800" y="66"/>
                      </a:lnTo>
                      <a:lnTo>
                        <a:pt x="802" y="66"/>
                      </a:lnTo>
                      <a:lnTo>
                        <a:pt x="804" y="67"/>
                      </a:lnTo>
                      <a:lnTo>
                        <a:pt x="805" y="69"/>
                      </a:lnTo>
                      <a:lnTo>
                        <a:pt x="807" y="70"/>
                      </a:lnTo>
                      <a:lnTo>
                        <a:pt x="809" y="71"/>
                      </a:lnTo>
                      <a:lnTo>
                        <a:pt x="810" y="73"/>
                      </a:lnTo>
                      <a:lnTo>
                        <a:pt x="812" y="74"/>
                      </a:lnTo>
                      <a:lnTo>
                        <a:pt x="814" y="75"/>
                      </a:lnTo>
                      <a:lnTo>
                        <a:pt x="815" y="76"/>
                      </a:lnTo>
                      <a:lnTo>
                        <a:pt x="817" y="76"/>
                      </a:lnTo>
                      <a:lnTo>
                        <a:pt x="819" y="77"/>
                      </a:lnTo>
                      <a:lnTo>
                        <a:pt x="821" y="77"/>
                      </a:lnTo>
                      <a:lnTo>
                        <a:pt x="822" y="76"/>
                      </a:lnTo>
                      <a:lnTo>
                        <a:pt x="824" y="75"/>
                      </a:lnTo>
                      <a:lnTo>
                        <a:pt x="826" y="73"/>
                      </a:lnTo>
                      <a:lnTo>
                        <a:pt x="827" y="70"/>
                      </a:lnTo>
                      <a:lnTo>
                        <a:pt x="829" y="67"/>
                      </a:lnTo>
                      <a:lnTo>
                        <a:pt x="831" y="64"/>
                      </a:lnTo>
                      <a:lnTo>
                        <a:pt x="833" y="62"/>
                      </a:lnTo>
                      <a:lnTo>
                        <a:pt x="834" y="62"/>
                      </a:lnTo>
                      <a:lnTo>
                        <a:pt x="836" y="62"/>
                      </a:lnTo>
                      <a:lnTo>
                        <a:pt x="838" y="64"/>
                      </a:lnTo>
                      <a:lnTo>
                        <a:pt x="839" y="67"/>
                      </a:lnTo>
                      <a:lnTo>
                        <a:pt x="841" y="69"/>
                      </a:lnTo>
                      <a:lnTo>
                        <a:pt x="843" y="73"/>
                      </a:lnTo>
                      <a:lnTo>
                        <a:pt x="844" y="75"/>
                      </a:lnTo>
                      <a:lnTo>
                        <a:pt x="846" y="77"/>
                      </a:lnTo>
                      <a:lnTo>
                        <a:pt x="848" y="79"/>
                      </a:lnTo>
                      <a:lnTo>
                        <a:pt x="850" y="80"/>
                      </a:lnTo>
                      <a:lnTo>
                        <a:pt x="851" y="80"/>
                      </a:lnTo>
                      <a:lnTo>
                        <a:pt x="853" y="81"/>
                      </a:lnTo>
                      <a:lnTo>
                        <a:pt x="855" y="81"/>
                      </a:lnTo>
                      <a:lnTo>
                        <a:pt x="856" y="82"/>
                      </a:lnTo>
                      <a:lnTo>
                        <a:pt x="858" y="83"/>
                      </a:lnTo>
                      <a:lnTo>
                        <a:pt x="860" y="84"/>
                      </a:lnTo>
                      <a:lnTo>
                        <a:pt x="861" y="85"/>
                      </a:lnTo>
                      <a:lnTo>
                        <a:pt x="863" y="85"/>
                      </a:lnTo>
                      <a:lnTo>
                        <a:pt x="865" y="85"/>
                      </a:lnTo>
                      <a:lnTo>
                        <a:pt x="867" y="84"/>
                      </a:lnTo>
                      <a:lnTo>
                        <a:pt x="868" y="82"/>
                      </a:lnTo>
                      <a:lnTo>
                        <a:pt x="870" y="80"/>
                      </a:lnTo>
                      <a:lnTo>
                        <a:pt x="872" y="77"/>
                      </a:lnTo>
                      <a:lnTo>
                        <a:pt x="873" y="75"/>
                      </a:lnTo>
                      <a:lnTo>
                        <a:pt x="875" y="73"/>
                      </a:lnTo>
                      <a:lnTo>
                        <a:pt x="877" y="71"/>
                      </a:lnTo>
                      <a:lnTo>
                        <a:pt x="879" y="70"/>
                      </a:lnTo>
                      <a:lnTo>
                        <a:pt x="880" y="70"/>
                      </a:lnTo>
                      <a:lnTo>
                        <a:pt x="882" y="70"/>
                      </a:lnTo>
                      <a:lnTo>
                        <a:pt x="884" y="71"/>
                      </a:lnTo>
                      <a:lnTo>
                        <a:pt x="885" y="72"/>
                      </a:lnTo>
                      <a:lnTo>
                        <a:pt x="887" y="73"/>
                      </a:lnTo>
                      <a:lnTo>
                        <a:pt x="889" y="74"/>
                      </a:lnTo>
                      <a:lnTo>
                        <a:pt x="891" y="74"/>
                      </a:lnTo>
                      <a:lnTo>
                        <a:pt x="892" y="74"/>
                      </a:lnTo>
                      <a:lnTo>
                        <a:pt x="894" y="75"/>
                      </a:lnTo>
                      <a:lnTo>
                        <a:pt x="896" y="76"/>
                      </a:lnTo>
                      <a:lnTo>
                        <a:pt x="897" y="77"/>
                      </a:lnTo>
                      <a:lnTo>
                        <a:pt x="899" y="80"/>
                      </a:lnTo>
                      <a:lnTo>
                        <a:pt x="901" y="82"/>
                      </a:lnTo>
                      <a:lnTo>
                        <a:pt x="903" y="83"/>
                      </a:lnTo>
                      <a:lnTo>
                        <a:pt x="904" y="84"/>
                      </a:lnTo>
                      <a:lnTo>
                        <a:pt x="906" y="84"/>
                      </a:lnTo>
                      <a:lnTo>
                        <a:pt x="908" y="82"/>
                      </a:lnTo>
                      <a:lnTo>
                        <a:pt x="909" y="80"/>
                      </a:lnTo>
                      <a:lnTo>
                        <a:pt x="911" y="76"/>
                      </a:lnTo>
                      <a:lnTo>
                        <a:pt x="913" y="71"/>
                      </a:lnTo>
                      <a:lnTo>
                        <a:pt x="915" y="68"/>
                      </a:lnTo>
                      <a:lnTo>
                        <a:pt x="916" y="65"/>
                      </a:lnTo>
                      <a:lnTo>
                        <a:pt x="918" y="63"/>
                      </a:lnTo>
                      <a:lnTo>
                        <a:pt x="920" y="63"/>
                      </a:lnTo>
                      <a:lnTo>
                        <a:pt x="921" y="65"/>
                      </a:lnTo>
                      <a:lnTo>
                        <a:pt x="923" y="68"/>
                      </a:lnTo>
                      <a:lnTo>
                        <a:pt x="925" y="72"/>
                      </a:lnTo>
                      <a:lnTo>
                        <a:pt x="927" y="76"/>
                      </a:lnTo>
                      <a:lnTo>
                        <a:pt x="928" y="79"/>
                      </a:lnTo>
                      <a:lnTo>
                        <a:pt x="930" y="82"/>
                      </a:lnTo>
                      <a:lnTo>
                        <a:pt x="932" y="83"/>
                      </a:lnTo>
                      <a:lnTo>
                        <a:pt x="933" y="85"/>
                      </a:lnTo>
                      <a:lnTo>
                        <a:pt x="935" y="85"/>
                      </a:lnTo>
                      <a:lnTo>
                        <a:pt x="937" y="86"/>
                      </a:lnTo>
                      <a:lnTo>
                        <a:pt x="939" y="86"/>
                      </a:lnTo>
                      <a:lnTo>
                        <a:pt x="940" y="87"/>
                      </a:lnTo>
                      <a:lnTo>
                        <a:pt x="942" y="87"/>
                      </a:lnTo>
                      <a:lnTo>
                        <a:pt x="944" y="88"/>
                      </a:lnTo>
                      <a:lnTo>
                        <a:pt x="945" y="88"/>
                      </a:lnTo>
                      <a:lnTo>
                        <a:pt x="947" y="87"/>
                      </a:lnTo>
                      <a:lnTo>
                        <a:pt x="949" y="86"/>
                      </a:lnTo>
                      <a:lnTo>
                        <a:pt x="951" y="85"/>
                      </a:lnTo>
                      <a:lnTo>
                        <a:pt x="952" y="85"/>
                      </a:lnTo>
                      <a:lnTo>
                        <a:pt x="954" y="84"/>
                      </a:lnTo>
                      <a:lnTo>
                        <a:pt x="956" y="85"/>
                      </a:lnTo>
                      <a:lnTo>
                        <a:pt x="957" y="86"/>
                      </a:lnTo>
                      <a:lnTo>
                        <a:pt x="959" y="87"/>
                      </a:lnTo>
                      <a:lnTo>
                        <a:pt x="961" y="89"/>
                      </a:lnTo>
                      <a:lnTo>
                        <a:pt x="963" y="89"/>
                      </a:lnTo>
                      <a:lnTo>
                        <a:pt x="964" y="89"/>
                      </a:lnTo>
                      <a:lnTo>
                        <a:pt x="966" y="88"/>
                      </a:lnTo>
                      <a:lnTo>
                        <a:pt x="968" y="87"/>
                      </a:lnTo>
                      <a:lnTo>
                        <a:pt x="969" y="85"/>
                      </a:lnTo>
                      <a:lnTo>
                        <a:pt x="971" y="85"/>
                      </a:lnTo>
                      <a:lnTo>
                        <a:pt x="973" y="86"/>
                      </a:lnTo>
                      <a:lnTo>
                        <a:pt x="975" y="90"/>
                      </a:lnTo>
                      <a:lnTo>
                        <a:pt x="976" y="95"/>
                      </a:lnTo>
                      <a:lnTo>
                        <a:pt x="978" y="102"/>
                      </a:lnTo>
                      <a:lnTo>
                        <a:pt x="979" y="109"/>
                      </a:lnTo>
                      <a:lnTo>
                        <a:pt x="981" y="113"/>
                      </a:lnTo>
                      <a:lnTo>
                        <a:pt x="983" y="114"/>
                      </a:lnTo>
                      <a:lnTo>
                        <a:pt x="985" y="111"/>
                      </a:lnTo>
                      <a:lnTo>
                        <a:pt x="987" y="102"/>
                      </a:lnTo>
                      <a:lnTo>
                        <a:pt x="988" y="89"/>
                      </a:lnTo>
                      <a:lnTo>
                        <a:pt x="990" y="72"/>
                      </a:lnTo>
                      <a:lnTo>
                        <a:pt x="991" y="54"/>
                      </a:lnTo>
                      <a:lnTo>
                        <a:pt x="993" y="37"/>
                      </a:lnTo>
                      <a:lnTo>
                        <a:pt x="995" y="22"/>
                      </a:lnTo>
                      <a:lnTo>
                        <a:pt x="997" y="11"/>
                      </a:lnTo>
                      <a:lnTo>
                        <a:pt x="999" y="6"/>
                      </a:lnTo>
                      <a:lnTo>
                        <a:pt x="1000" y="6"/>
                      </a:lnTo>
                      <a:lnTo>
                        <a:pt x="1002" y="9"/>
                      </a:lnTo>
                      <a:lnTo>
                        <a:pt x="1003" y="15"/>
                      </a:lnTo>
                      <a:lnTo>
                        <a:pt x="1005" y="21"/>
                      </a:lnTo>
                      <a:lnTo>
                        <a:pt x="1007" y="26"/>
                      </a:lnTo>
                      <a:lnTo>
                        <a:pt x="1009" y="28"/>
                      </a:lnTo>
                      <a:lnTo>
                        <a:pt x="1011" y="28"/>
                      </a:lnTo>
                      <a:lnTo>
                        <a:pt x="1012" y="26"/>
                      </a:lnTo>
                      <a:lnTo>
                        <a:pt x="1014" y="21"/>
                      </a:lnTo>
                      <a:lnTo>
                        <a:pt x="1015" y="17"/>
                      </a:lnTo>
                      <a:lnTo>
                        <a:pt x="1017" y="12"/>
                      </a:lnTo>
                      <a:lnTo>
                        <a:pt x="1019" y="8"/>
                      </a:lnTo>
                      <a:lnTo>
                        <a:pt x="1021" y="7"/>
                      </a:lnTo>
                      <a:lnTo>
                        <a:pt x="1022" y="7"/>
                      </a:lnTo>
                      <a:lnTo>
                        <a:pt x="1024" y="10"/>
                      </a:lnTo>
                      <a:lnTo>
                        <a:pt x="1026" y="13"/>
                      </a:lnTo>
                      <a:lnTo>
                        <a:pt x="1027" y="17"/>
                      </a:lnTo>
                      <a:lnTo>
                        <a:pt x="1029" y="20"/>
                      </a:lnTo>
                      <a:lnTo>
                        <a:pt x="1031" y="21"/>
                      </a:lnTo>
                      <a:lnTo>
                        <a:pt x="1033" y="23"/>
                      </a:lnTo>
                      <a:lnTo>
                        <a:pt x="1034" y="22"/>
                      </a:lnTo>
                      <a:lnTo>
                        <a:pt x="1036" y="21"/>
                      </a:lnTo>
                      <a:lnTo>
                        <a:pt x="1038" y="19"/>
                      </a:lnTo>
                      <a:lnTo>
                        <a:pt x="1039" y="18"/>
                      </a:lnTo>
                      <a:lnTo>
                        <a:pt x="1041" y="17"/>
                      </a:lnTo>
                      <a:lnTo>
                        <a:pt x="1043" y="17"/>
                      </a:lnTo>
                      <a:lnTo>
                        <a:pt x="1045" y="17"/>
                      </a:lnTo>
                      <a:lnTo>
                        <a:pt x="1046" y="19"/>
                      </a:lnTo>
                      <a:lnTo>
                        <a:pt x="1048" y="20"/>
                      </a:lnTo>
                      <a:lnTo>
                        <a:pt x="1050" y="23"/>
                      </a:lnTo>
                      <a:lnTo>
                        <a:pt x="1051" y="25"/>
                      </a:lnTo>
                      <a:lnTo>
                        <a:pt x="1053" y="26"/>
                      </a:lnTo>
                      <a:lnTo>
                        <a:pt x="1055" y="27"/>
                      </a:lnTo>
                      <a:lnTo>
                        <a:pt x="1057" y="27"/>
                      </a:lnTo>
                      <a:lnTo>
                        <a:pt x="1058" y="27"/>
                      </a:lnTo>
                      <a:lnTo>
                        <a:pt x="1060" y="27"/>
                      </a:lnTo>
                      <a:lnTo>
                        <a:pt x="1062" y="27"/>
                      </a:lnTo>
                      <a:lnTo>
                        <a:pt x="1063" y="26"/>
                      </a:lnTo>
                      <a:lnTo>
                        <a:pt x="1065" y="25"/>
                      </a:lnTo>
                      <a:lnTo>
                        <a:pt x="1067" y="25"/>
                      </a:lnTo>
                      <a:lnTo>
                        <a:pt x="1068" y="24"/>
                      </a:lnTo>
                      <a:lnTo>
                        <a:pt x="1070" y="24"/>
                      </a:lnTo>
                      <a:lnTo>
                        <a:pt x="1072" y="23"/>
                      </a:lnTo>
                      <a:lnTo>
                        <a:pt x="1074" y="23"/>
                      </a:lnTo>
                      <a:lnTo>
                        <a:pt x="1075" y="23"/>
                      </a:lnTo>
                      <a:lnTo>
                        <a:pt x="1077" y="23"/>
                      </a:lnTo>
                      <a:lnTo>
                        <a:pt x="1079" y="24"/>
                      </a:lnTo>
                      <a:lnTo>
                        <a:pt x="1080" y="24"/>
                      </a:lnTo>
                      <a:lnTo>
                        <a:pt x="1082" y="24"/>
                      </a:lnTo>
                      <a:lnTo>
                        <a:pt x="1084" y="24"/>
                      </a:lnTo>
                      <a:lnTo>
                        <a:pt x="1086" y="23"/>
                      </a:lnTo>
                      <a:lnTo>
                        <a:pt x="1087" y="22"/>
                      </a:lnTo>
                      <a:lnTo>
                        <a:pt x="1089" y="21"/>
                      </a:lnTo>
                      <a:lnTo>
                        <a:pt x="1091" y="19"/>
                      </a:lnTo>
                      <a:lnTo>
                        <a:pt x="1092" y="17"/>
                      </a:lnTo>
                      <a:lnTo>
                        <a:pt x="1094" y="16"/>
                      </a:lnTo>
                      <a:lnTo>
                        <a:pt x="1096" y="15"/>
                      </a:lnTo>
                      <a:lnTo>
                        <a:pt x="1098" y="16"/>
                      </a:lnTo>
                      <a:lnTo>
                        <a:pt x="1099" y="17"/>
                      </a:lnTo>
                      <a:lnTo>
                        <a:pt x="1101" y="19"/>
                      </a:lnTo>
                      <a:lnTo>
                        <a:pt x="1103" y="20"/>
                      </a:lnTo>
                      <a:lnTo>
                        <a:pt x="1104" y="21"/>
                      </a:lnTo>
                      <a:lnTo>
                        <a:pt x="1106" y="21"/>
                      </a:lnTo>
                      <a:lnTo>
                        <a:pt x="1108" y="19"/>
                      </a:lnTo>
                      <a:lnTo>
                        <a:pt x="1110" y="16"/>
                      </a:lnTo>
                      <a:lnTo>
                        <a:pt x="1111" y="12"/>
                      </a:lnTo>
                      <a:lnTo>
                        <a:pt x="1113" y="7"/>
                      </a:lnTo>
                      <a:lnTo>
                        <a:pt x="1114" y="3"/>
                      </a:lnTo>
                      <a:lnTo>
                        <a:pt x="1116" y="1"/>
                      </a:lnTo>
                      <a:lnTo>
                        <a:pt x="1118" y="0"/>
                      </a:lnTo>
                      <a:lnTo>
                        <a:pt x="1120" y="2"/>
                      </a:lnTo>
                      <a:lnTo>
                        <a:pt x="1122" y="5"/>
                      </a:lnTo>
                      <a:lnTo>
                        <a:pt x="1123" y="10"/>
                      </a:lnTo>
                      <a:lnTo>
                        <a:pt x="1125" y="16"/>
                      </a:lnTo>
                      <a:lnTo>
                        <a:pt x="1126" y="21"/>
                      </a:lnTo>
                      <a:lnTo>
                        <a:pt x="1128" y="25"/>
                      </a:lnTo>
                      <a:lnTo>
                        <a:pt x="1130" y="28"/>
                      </a:lnTo>
                      <a:lnTo>
                        <a:pt x="1132" y="28"/>
                      </a:lnTo>
                      <a:lnTo>
                        <a:pt x="1134" y="27"/>
                      </a:lnTo>
                      <a:lnTo>
                        <a:pt x="1135" y="25"/>
                      </a:lnTo>
                      <a:lnTo>
                        <a:pt x="1137" y="22"/>
                      </a:lnTo>
                      <a:lnTo>
                        <a:pt x="1138" y="19"/>
                      </a:lnTo>
                      <a:lnTo>
                        <a:pt x="1140" y="16"/>
                      </a:lnTo>
                      <a:lnTo>
                        <a:pt x="1142" y="14"/>
                      </a:lnTo>
                      <a:lnTo>
                        <a:pt x="1144" y="13"/>
                      </a:lnTo>
                      <a:lnTo>
                        <a:pt x="1146" y="12"/>
                      </a:lnTo>
                      <a:lnTo>
                        <a:pt x="1147" y="12"/>
                      </a:lnTo>
                      <a:lnTo>
                        <a:pt x="1149" y="12"/>
                      </a:lnTo>
                      <a:lnTo>
                        <a:pt x="1150" y="13"/>
                      </a:lnTo>
                      <a:lnTo>
                        <a:pt x="1152" y="14"/>
                      </a:lnTo>
                      <a:lnTo>
                        <a:pt x="1154" y="17"/>
                      </a:lnTo>
                      <a:lnTo>
                        <a:pt x="1156" y="20"/>
                      </a:lnTo>
                      <a:lnTo>
                        <a:pt x="1157" y="25"/>
                      </a:lnTo>
                      <a:lnTo>
                        <a:pt x="1159" y="30"/>
                      </a:lnTo>
                      <a:lnTo>
                        <a:pt x="1161" y="35"/>
                      </a:lnTo>
                      <a:lnTo>
                        <a:pt x="1162" y="39"/>
                      </a:lnTo>
                      <a:lnTo>
                        <a:pt x="1164" y="43"/>
                      </a:lnTo>
                      <a:lnTo>
                        <a:pt x="1166" y="43"/>
                      </a:lnTo>
                      <a:lnTo>
                        <a:pt x="1168" y="42"/>
                      </a:lnTo>
                      <a:lnTo>
                        <a:pt x="1169" y="39"/>
                      </a:lnTo>
                      <a:lnTo>
                        <a:pt x="1171" y="34"/>
                      </a:lnTo>
                      <a:lnTo>
                        <a:pt x="1173" y="29"/>
                      </a:lnTo>
                      <a:lnTo>
                        <a:pt x="1174" y="25"/>
                      </a:lnTo>
                      <a:lnTo>
                        <a:pt x="1176" y="24"/>
                      </a:lnTo>
                      <a:lnTo>
                        <a:pt x="1178" y="24"/>
                      </a:lnTo>
                      <a:lnTo>
                        <a:pt x="1180" y="28"/>
                      </a:lnTo>
                      <a:lnTo>
                        <a:pt x="1181" y="34"/>
                      </a:lnTo>
                      <a:lnTo>
                        <a:pt x="1183" y="42"/>
                      </a:lnTo>
                      <a:lnTo>
                        <a:pt x="1185" y="49"/>
                      </a:lnTo>
                      <a:lnTo>
                        <a:pt x="1186" y="54"/>
                      </a:lnTo>
                      <a:lnTo>
                        <a:pt x="1188" y="55"/>
                      </a:lnTo>
                      <a:lnTo>
                        <a:pt x="1190" y="53"/>
                      </a:lnTo>
                      <a:lnTo>
                        <a:pt x="1192" y="47"/>
                      </a:lnTo>
                      <a:lnTo>
                        <a:pt x="1193" y="39"/>
                      </a:lnTo>
                      <a:lnTo>
                        <a:pt x="1195" y="29"/>
                      </a:lnTo>
                      <a:lnTo>
                        <a:pt x="1197" y="20"/>
                      </a:lnTo>
                      <a:lnTo>
                        <a:pt x="1198" y="13"/>
                      </a:lnTo>
                      <a:lnTo>
                        <a:pt x="1200" y="11"/>
                      </a:lnTo>
                      <a:lnTo>
                        <a:pt x="1202" y="12"/>
                      </a:lnTo>
                      <a:lnTo>
                        <a:pt x="1204" y="17"/>
                      </a:lnTo>
                      <a:lnTo>
                        <a:pt x="1205" y="25"/>
                      </a:lnTo>
                      <a:lnTo>
                        <a:pt x="1207" y="34"/>
                      </a:lnTo>
                      <a:lnTo>
                        <a:pt x="1209" y="43"/>
                      </a:lnTo>
                      <a:lnTo>
                        <a:pt x="1210" y="50"/>
                      </a:lnTo>
                      <a:lnTo>
                        <a:pt x="1212" y="54"/>
                      </a:lnTo>
                      <a:lnTo>
                        <a:pt x="1214" y="54"/>
                      </a:lnTo>
                      <a:lnTo>
                        <a:pt x="1216" y="52"/>
                      </a:lnTo>
                      <a:lnTo>
                        <a:pt x="1217" y="47"/>
                      </a:lnTo>
                      <a:lnTo>
                        <a:pt x="1219" y="42"/>
                      </a:lnTo>
                      <a:lnTo>
                        <a:pt x="1221" y="36"/>
                      </a:lnTo>
                      <a:lnTo>
                        <a:pt x="1222" y="33"/>
                      </a:lnTo>
                      <a:lnTo>
                        <a:pt x="1224" y="31"/>
                      </a:lnTo>
                      <a:lnTo>
                        <a:pt x="1226" y="31"/>
                      </a:lnTo>
                      <a:lnTo>
                        <a:pt x="1228" y="33"/>
                      </a:lnTo>
                      <a:lnTo>
                        <a:pt x="1229" y="35"/>
                      </a:lnTo>
                      <a:lnTo>
                        <a:pt x="1231" y="37"/>
                      </a:lnTo>
                      <a:lnTo>
                        <a:pt x="1233" y="37"/>
                      </a:lnTo>
                      <a:lnTo>
                        <a:pt x="1234" y="36"/>
                      </a:lnTo>
                      <a:lnTo>
                        <a:pt x="1236" y="33"/>
                      </a:lnTo>
                      <a:lnTo>
                        <a:pt x="1238" y="30"/>
                      </a:lnTo>
                      <a:lnTo>
                        <a:pt x="1240" y="27"/>
                      </a:lnTo>
                      <a:lnTo>
                        <a:pt x="1241" y="25"/>
                      </a:lnTo>
                      <a:lnTo>
                        <a:pt x="1243" y="24"/>
                      </a:lnTo>
                      <a:lnTo>
                        <a:pt x="1245" y="26"/>
                      </a:lnTo>
                      <a:lnTo>
                        <a:pt x="1246" y="29"/>
                      </a:lnTo>
                      <a:lnTo>
                        <a:pt x="1248" y="34"/>
                      </a:lnTo>
                      <a:lnTo>
                        <a:pt x="1250" y="38"/>
                      </a:lnTo>
                      <a:lnTo>
                        <a:pt x="1252" y="42"/>
                      </a:lnTo>
                      <a:lnTo>
                        <a:pt x="1253" y="44"/>
                      </a:lnTo>
                      <a:lnTo>
                        <a:pt x="1255" y="44"/>
                      </a:lnTo>
                      <a:lnTo>
                        <a:pt x="1257" y="40"/>
                      </a:lnTo>
                      <a:lnTo>
                        <a:pt x="1258" y="35"/>
                      </a:lnTo>
                      <a:lnTo>
                        <a:pt x="1260" y="30"/>
                      </a:lnTo>
                      <a:lnTo>
                        <a:pt x="1262" y="24"/>
                      </a:lnTo>
                      <a:lnTo>
                        <a:pt x="1264" y="20"/>
                      </a:lnTo>
                      <a:lnTo>
                        <a:pt x="1265" y="19"/>
                      </a:lnTo>
                      <a:lnTo>
                        <a:pt x="1267" y="21"/>
                      </a:lnTo>
                      <a:lnTo>
                        <a:pt x="1269" y="25"/>
                      </a:lnTo>
                      <a:lnTo>
                        <a:pt x="1270" y="31"/>
                      </a:lnTo>
                      <a:lnTo>
                        <a:pt x="1272" y="38"/>
                      </a:lnTo>
                      <a:lnTo>
                        <a:pt x="1274" y="44"/>
                      </a:lnTo>
                      <a:lnTo>
                        <a:pt x="1275" y="49"/>
                      </a:lnTo>
                      <a:lnTo>
                        <a:pt x="1277" y="51"/>
                      </a:lnTo>
                      <a:lnTo>
                        <a:pt x="1279" y="51"/>
                      </a:lnTo>
                      <a:lnTo>
                        <a:pt x="1281" y="50"/>
                      </a:lnTo>
                      <a:lnTo>
                        <a:pt x="1282" y="47"/>
                      </a:lnTo>
                      <a:lnTo>
                        <a:pt x="1284" y="45"/>
                      </a:lnTo>
                      <a:lnTo>
                        <a:pt x="1286" y="43"/>
                      </a:lnTo>
                      <a:lnTo>
                        <a:pt x="1287" y="43"/>
                      </a:lnTo>
                      <a:lnTo>
                        <a:pt x="1289" y="44"/>
                      </a:lnTo>
                      <a:lnTo>
                        <a:pt x="1291" y="46"/>
                      </a:lnTo>
                      <a:lnTo>
                        <a:pt x="1292" y="49"/>
                      </a:lnTo>
                      <a:lnTo>
                        <a:pt x="1294" y="52"/>
                      </a:lnTo>
                      <a:lnTo>
                        <a:pt x="1296" y="55"/>
                      </a:lnTo>
                      <a:lnTo>
                        <a:pt x="1298" y="56"/>
                      </a:lnTo>
                      <a:lnTo>
                        <a:pt x="1299" y="56"/>
                      </a:lnTo>
                      <a:lnTo>
                        <a:pt x="1301" y="55"/>
                      </a:lnTo>
                      <a:lnTo>
                        <a:pt x="1303" y="53"/>
                      </a:lnTo>
                      <a:lnTo>
                        <a:pt x="1304" y="52"/>
                      </a:lnTo>
                      <a:lnTo>
                        <a:pt x="1306" y="52"/>
                      </a:lnTo>
                      <a:lnTo>
                        <a:pt x="1308" y="53"/>
                      </a:lnTo>
                      <a:lnTo>
                        <a:pt x="1309" y="55"/>
                      </a:lnTo>
                      <a:lnTo>
                        <a:pt x="1311" y="58"/>
                      </a:lnTo>
                      <a:lnTo>
                        <a:pt x="1313" y="61"/>
                      </a:lnTo>
                      <a:lnTo>
                        <a:pt x="1315" y="64"/>
                      </a:lnTo>
                      <a:lnTo>
                        <a:pt x="1316" y="65"/>
                      </a:lnTo>
                      <a:lnTo>
                        <a:pt x="1318" y="65"/>
                      </a:lnTo>
                      <a:lnTo>
                        <a:pt x="1320" y="64"/>
                      </a:lnTo>
                      <a:lnTo>
                        <a:pt x="1321" y="61"/>
                      </a:lnTo>
                      <a:lnTo>
                        <a:pt x="1323" y="56"/>
                      </a:lnTo>
                      <a:lnTo>
                        <a:pt x="1325" y="52"/>
                      </a:lnTo>
                      <a:lnTo>
                        <a:pt x="1327" y="49"/>
                      </a:lnTo>
                      <a:lnTo>
                        <a:pt x="1328" y="46"/>
                      </a:lnTo>
                      <a:lnTo>
                        <a:pt x="1330" y="45"/>
                      </a:lnTo>
                      <a:lnTo>
                        <a:pt x="1332" y="45"/>
                      </a:lnTo>
                      <a:lnTo>
                        <a:pt x="1333" y="45"/>
                      </a:lnTo>
                      <a:lnTo>
                        <a:pt x="1335" y="47"/>
                      </a:lnTo>
                      <a:lnTo>
                        <a:pt x="1337" y="49"/>
                      </a:lnTo>
                      <a:lnTo>
                        <a:pt x="1339" y="51"/>
                      </a:lnTo>
                      <a:lnTo>
                        <a:pt x="1340" y="52"/>
                      </a:lnTo>
                      <a:lnTo>
                        <a:pt x="1342" y="53"/>
                      </a:lnTo>
                      <a:lnTo>
                        <a:pt x="1344" y="53"/>
                      </a:lnTo>
                      <a:lnTo>
                        <a:pt x="1345" y="53"/>
                      </a:lnTo>
                      <a:lnTo>
                        <a:pt x="1347" y="54"/>
                      </a:lnTo>
                      <a:lnTo>
                        <a:pt x="1349" y="54"/>
                      </a:lnTo>
                      <a:lnTo>
                        <a:pt x="1351" y="54"/>
                      </a:lnTo>
                      <a:lnTo>
                        <a:pt x="1352" y="54"/>
                      </a:lnTo>
                      <a:lnTo>
                        <a:pt x="1354" y="54"/>
                      </a:lnTo>
                      <a:lnTo>
                        <a:pt x="1356" y="54"/>
                      </a:lnTo>
                      <a:lnTo>
                        <a:pt x="1357" y="54"/>
                      </a:lnTo>
                      <a:lnTo>
                        <a:pt x="1359" y="53"/>
                      </a:lnTo>
                      <a:lnTo>
                        <a:pt x="1361" y="51"/>
                      </a:lnTo>
                      <a:lnTo>
                        <a:pt x="1363" y="50"/>
                      </a:lnTo>
                      <a:lnTo>
                        <a:pt x="1364" y="48"/>
                      </a:lnTo>
                      <a:lnTo>
                        <a:pt x="1366" y="46"/>
                      </a:lnTo>
                      <a:lnTo>
                        <a:pt x="1368" y="45"/>
                      </a:lnTo>
                      <a:lnTo>
                        <a:pt x="1369" y="45"/>
                      </a:lnTo>
                      <a:lnTo>
                        <a:pt x="1371" y="46"/>
                      </a:lnTo>
                      <a:lnTo>
                        <a:pt x="1373" y="48"/>
                      </a:lnTo>
                      <a:lnTo>
                        <a:pt x="1375" y="50"/>
                      </a:lnTo>
                      <a:lnTo>
                        <a:pt x="1376" y="54"/>
                      </a:lnTo>
                      <a:lnTo>
                        <a:pt x="1378" y="59"/>
                      </a:lnTo>
                      <a:lnTo>
                        <a:pt x="1380" y="64"/>
                      </a:lnTo>
                      <a:lnTo>
                        <a:pt x="1381" y="69"/>
                      </a:lnTo>
                      <a:lnTo>
                        <a:pt x="1383" y="73"/>
                      </a:lnTo>
                      <a:lnTo>
                        <a:pt x="1385" y="77"/>
                      </a:lnTo>
                      <a:lnTo>
                        <a:pt x="1387" y="79"/>
                      </a:lnTo>
                      <a:lnTo>
                        <a:pt x="1388" y="80"/>
                      </a:lnTo>
                      <a:lnTo>
                        <a:pt x="1390" y="79"/>
                      </a:lnTo>
                      <a:lnTo>
                        <a:pt x="1392" y="76"/>
                      </a:lnTo>
                      <a:lnTo>
                        <a:pt x="1393" y="73"/>
                      </a:lnTo>
                      <a:lnTo>
                        <a:pt x="1395" y="69"/>
                      </a:lnTo>
                      <a:lnTo>
                        <a:pt x="1397" y="65"/>
                      </a:lnTo>
                      <a:lnTo>
                        <a:pt x="1399" y="63"/>
                      </a:lnTo>
                      <a:lnTo>
                        <a:pt x="1400" y="62"/>
                      </a:lnTo>
                      <a:lnTo>
                        <a:pt x="1402" y="63"/>
                      </a:lnTo>
                      <a:lnTo>
                        <a:pt x="1404" y="67"/>
                      </a:lnTo>
                      <a:lnTo>
                        <a:pt x="1405" y="72"/>
                      </a:lnTo>
                      <a:lnTo>
                        <a:pt x="1407" y="78"/>
                      </a:lnTo>
                      <a:lnTo>
                        <a:pt x="1409" y="85"/>
                      </a:lnTo>
                      <a:lnTo>
                        <a:pt x="1411" y="92"/>
                      </a:lnTo>
                      <a:lnTo>
                        <a:pt x="1412" y="98"/>
                      </a:lnTo>
                      <a:lnTo>
                        <a:pt x="1414" y="102"/>
                      </a:lnTo>
                      <a:lnTo>
                        <a:pt x="1415" y="105"/>
                      </a:lnTo>
                      <a:lnTo>
                        <a:pt x="1417" y="106"/>
                      </a:lnTo>
                      <a:lnTo>
                        <a:pt x="1419" y="105"/>
                      </a:lnTo>
                      <a:lnTo>
                        <a:pt x="1421" y="104"/>
                      </a:lnTo>
                      <a:lnTo>
                        <a:pt x="1423" y="101"/>
                      </a:lnTo>
                      <a:lnTo>
                        <a:pt x="1424" y="99"/>
                      </a:lnTo>
                      <a:lnTo>
                        <a:pt x="1426" y="97"/>
                      </a:lnTo>
                      <a:lnTo>
                        <a:pt x="1427" y="96"/>
                      </a:lnTo>
                      <a:lnTo>
                        <a:pt x="1429" y="96"/>
                      </a:lnTo>
                      <a:lnTo>
                        <a:pt x="1431" y="98"/>
                      </a:lnTo>
                      <a:lnTo>
                        <a:pt x="1433" y="100"/>
                      </a:lnTo>
                      <a:lnTo>
                        <a:pt x="1435" y="103"/>
                      </a:lnTo>
                      <a:lnTo>
                        <a:pt x="1436" y="107"/>
                      </a:lnTo>
                      <a:lnTo>
                        <a:pt x="1438" y="110"/>
                      </a:lnTo>
                      <a:lnTo>
                        <a:pt x="1439" y="113"/>
                      </a:lnTo>
                      <a:lnTo>
                        <a:pt x="1441" y="115"/>
                      </a:lnTo>
                      <a:lnTo>
                        <a:pt x="1443" y="116"/>
                      </a:lnTo>
                      <a:lnTo>
                        <a:pt x="1445" y="116"/>
                      </a:lnTo>
                      <a:lnTo>
                        <a:pt x="1447" y="115"/>
                      </a:lnTo>
                      <a:lnTo>
                        <a:pt x="1448" y="113"/>
                      </a:lnTo>
                      <a:lnTo>
                        <a:pt x="1450" y="112"/>
                      </a:lnTo>
                      <a:lnTo>
                        <a:pt x="1451" y="110"/>
                      </a:lnTo>
                      <a:lnTo>
                        <a:pt x="1453" y="109"/>
                      </a:lnTo>
                      <a:lnTo>
                        <a:pt x="1455" y="109"/>
                      </a:lnTo>
                      <a:lnTo>
                        <a:pt x="1457" y="109"/>
                      </a:lnTo>
                      <a:lnTo>
                        <a:pt x="1458" y="110"/>
                      </a:lnTo>
                      <a:lnTo>
                        <a:pt x="1460" y="110"/>
                      </a:lnTo>
                      <a:lnTo>
                        <a:pt x="1462" y="111"/>
                      </a:lnTo>
                      <a:lnTo>
                        <a:pt x="1463" y="110"/>
                      </a:lnTo>
                      <a:lnTo>
                        <a:pt x="1465" y="110"/>
                      </a:lnTo>
                      <a:lnTo>
                        <a:pt x="1467" y="108"/>
                      </a:lnTo>
                      <a:lnTo>
                        <a:pt x="1469" y="107"/>
                      </a:lnTo>
                      <a:lnTo>
                        <a:pt x="1470" y="105"/>
                      </a:lnTo>
                      <a:lnTo>
                        <a:pt x="1472" y="103"/>
                      </a:lnTo>
                      <a:lnTo>
                        <a:pt x="1474" y="102"/>
                      </a:lnTo>
                      <a:lnTo>
                        <a:pt x="1475" y="101"/>
                      </a:lnTo>
                      <a:lnTo>
                        <a:pt x="1477" y="101"/>
                      </a:lnTo>
                      <a:lnTo>
                        <a:pt x="1479" y="102"/>
                      </a:lnTo>
                      <a:lnTo>
                        <a:pt x="1481" y="104"/>
                      </a:lnTo>
                      <a:lnTo>
                        <a:pt x="1482" y="106"/>
                      </a:lnTo>
                      <a:lnTo>
                        <a:pt x="1484" y="108"/>
                      </a:lnTo>
                      <a:lnTo>
                        <a:pt x="1486" y="109"/>
                      </a:lnTo>
                      <a:lnTo>
                        <a:pt x="1487" y="110"/>
                      </a:lnTo>
                      <a:lnTo>
                        <a:pt x="1489" y="110"/>
                      </a:lnTo>
                      <a:lnTo>
                        <a:pt x="1491" y="109"/>
                      </a:lnTo>
                      <a:lnTo>
                        <a:pt x="1493" y="107"/>
                      </a:lnTo>
                      <a:lnTo>
                        <a:pt x="1494" y="104"/>
                      </a:lnTo>
                      <a:lnTo>
                        <a:pt x="1496" y="101"/>
                      </a:lnTo>
                      <a:lnTo>
                        <a:pt x="1498" y="96"/>
                      </a:lnTo>
                      <a:lnTo>
                        <a:pt x="1499" y="92"/>
                      </a:lnTo>
                      <a:lnTo>
                        <a:pt x="1501" y="88"/>
                      </a:lnTo>
                      <a:lnTo>
                        <a:pt x="1503" y="84"/>
                      </a:lnTo>
                      <a:lnTo>
                        <a:pt x="1505" y="81"/>
                      </a:lnTo>
                      <a:lnTo>
                        <a:pt x="1506" y="79"/>
                      </a:lnTo>
                      <a:lnTo>
                        <a:pt x="1508" y="78"/>
                      </a:lnTo>
                      <a:lnTo>
                        <a:pt x="1510" y="79"/>
                      </a:lnTo>
                      <a:lnTo>
                        <a:pt x="1511" y="81"/>
                      </a:lnTo>
                      <a:lnTo>
                        <a:pt x="1513" y="83"/>
                      </a:lnTo>
                      <a:lnTo>
                        <a:pt x="1515" y="87"/>
                      </a:lnTo>
                      <a:lnTo>
                        <a:pt x="1516" y="90"/>
                      </a:lnTo>
                      <a:lnTo>
                        <a:pt x="1518" y="93"/>
                      </a:lnTo>
                      <a:lnTo>
                        <a:pt x="1520" y="94"/>
                      </a:lnTo>
                      <a:lnTo>
                        <a:pt x="1522" y="94"/>
                      </a:lnTo>
                      <a:lnTo>
                        <a:pt x="1523" y="93"/>
                      </a:lnTo>
                      <a:lnTo>
                        <a:pt x="1525" y="91"/>
                      </a:lnTo>
                      <a:lnTo>
                        <a:pt x="1527" y="88"/>
                      </a:lnTo>
                      <a:lnTo>
                        <a:pt x="1528" y="85"/>
                      </a:lnTo>
                      <a:lnTo>
                        <a:pt x="1530" y="82"/>
                      </a:lnTo>
                      <a:lnTo>
                        <a:pt x="1532" y="79"/>
                      </a:lnTo>
                      <a:lnTo>
                        <a:pt x="1534" y="78"/>
                      </a:lnTo>
                      <a:lnTo>
                        <a:pt x="1535" y="79"/>
                      </a:lnTo>
                      <a:lnTo>
                        <a:pt x="1537" y="80"/>
                      </a:lnTo>
                      <a:lnTo>
                        <a:pt x="1539" y="82"/>
                      </a:lnTo>
                      <a:lnTo>
                        <a:pt x="1540" y="84"/>
                      </a:lnTo>
                      <a:lnTo>
                        <a:pt x="1542" y="86"/>
                      </a:lnTo>
                      <a:lnTo>
                        <a:pt x="1544" y="88"/>
                      </a:lnTo>
                      <a:lnTo>
                        <a:pt x="1546" y="88"/>
                      </a:lnTo>
                      <a:lnTo>
                        <a:pt x="1547" y="88"/>
                      </a:lnTo>
                      <a:lnTo>
                        <a:pt x="1549" y="88"/>
                      </a:lnTo>
                      <a:lnTo>
                        <a:pt x="1551" y="87"/>
                      </a:lnTo>
                      <a:lnTo>
                        <a:pt x="1552" y="86"/>
                      </a:lnTo>
                      <a:lnTo>
                        <a:pt x="1554" y="85"/>
                      </a:lnTo>
                      <a:lnTo>
                        <a:pt x="1556" y="85"/>
                      </a:lnTo>
                      <a:lnTo>
                        <a:pt x="1558" y="85"/>
                      </a:lnTo>
                      <a:lnTo>
                        <a:pt x="1559" y="86"/>
                      </a:lnTo>
                      <a:lnTo>
                        <a:pt x="1561" y="87"/>
                      </a:lnTo>
                      <a:lnTo>
                        <a:pt x="1562" y="89"/>
                      </a:lnTo>
                      <a:lnTo>
                        <a:pt x="1564" y="91"/>
                      </a:lnTo>
                      <a:lnTo>
                        <a:pt x="1566" y="92"/>
                      </a:lnTo>
                      <a:lnTo>
                        <a:pt x="1568" y="94"/>
                      </a:lnTo>
                      <a:lnTo>
                        <a:pt x="1570" y="94"/>
                      </a:lnTo>
                      <a:lnTo>
                        <a:pt x="1571" y="95"/>
                      </a:lnTo>
                      <a:lnTo>
                        <a:pt x="1573" y="96"/>
                      </a:lnTo>
                      <a:lnTo>
                        <a:pt x="1574" y="97"/>
                      </a:lnTo>
                      <a:lnTo>
                        <a:pt x="1576" y="97"/>
                      </a:lnTo>
                      <a:lnTo>
                        <a:pt x="1578" y="98"/>
                      </a:lnTo>
                      <a:lnTo>
                        <a:pt x="1580" y="98"/>
                      </a:lnTo>
                      <a:lnTo>
                        <a:pt x="1582" y="98"/>
                      </a:lnTo>
                      <a:lnTo>
                        <a:pt x="1583" y="97"/>
                      </a:lnTo>
                      <a:lnTo>
                        <a:pt x="1585" y="96"/>
                      </a:lnTo>
                      <a:lnTo>
                        <a:pt x="1586" y="93"/>
                      </a:lnTo>
                      <a:lnTo>
                        <a:pt x="1588" y="90"/>
                      </a:lnTo>
                      <a:lnTo>
                        <a:pt x="1590" y="87"/>
                      </a:lnTo>
                      <a:lnTo>
                        <a:pt x="1592" y="85"/>
                      </a:lnTo>
                      <a:lnTo>
                        <a:pt x="1593" y="82"/>
                      </a:lnTo>
                      <a:lnTo>
                        <a:pt x="1595" y="81"/>
                      </a:lnTo>
                      <a:lnTo>
                        <a:pt x="1597" y="81"/>
                      </a:lnTo>
                      <a:lnTo>
                        <a:pt x="1598" y="81"/>
                      </a:lnTo>
                      <a:lnTo>
                        <a:pt x="1600" y="83"/>
                      </a:lnTo>
                      <a:lnTo>
                        <a:pt x="1602" y="84"/>
                      </a:lnTo>
                      <a:lnTo>
                        <a:pt x="1604" y="86"/>
                      </a:lnTo>
                      <a:lnTo>
                        <a:pt x="1605" y="86"/>
                      </a:lnTo>
                      <a:lnTo>
                        <a:pt x="1607" y="86"/>
                      </a:lnTo>
                      <a:lnTo>
                        <a:pt x="1609" y="85"/>
                      </a:lnTo>
                      <a:lnTo>
                        <a:pt x="1610" y="83"/>
                      </a:lnTo>
                      <a:lnTo>
                        <a:pt x="1612" y="81"/>
                      </a:lnTo>
                      <a:lnTo>
                        <a:pt x="1614" y="79"/>
                      </a:lnTo>
                      <a:lnTo>
                        <a:pt x="1616" y="77"/>
                      </a:lnTo>
                      <a:lnTo>
                        <a:pt x="1617" y="76"/>
                      </a:lnTo>
                      <a:lnTo>
                        <a:pt x="1619" y="76"/>
                      </a:lnTo>
                      <a:lnTo>
                        <a:pt x="1621" y="77"/>
                      </a:lnTo>
                      <a:lnTo>
                        <a:pt x="1622" y="78"/>
                      </a:lnTo>
                      <a:lnTo>
                        <a:pt x="1624" y="79"/>
                      </a:lnTo>
                      <a:lnTo>
                        <a:pt x="1626" y="79"/>
                      </a:lnTo>
                      <a:lnTo>
                        <a:pt x="1628" y="78"/>
                      </a:lnTo>
                      <a:lnTo>
                        <a:pt x="1629" y="76"/>
                      </a:lnTo>
                      <a:lnTo>
                        <a:pt x="1631" y="74"/>
                      </a:lnTo>
                      <a:lnTo>
                        <a:pt x="1633" y="71"/>
                      </a:lnTo>
                      <a:lnTo>
                        <a:pt x="1634" y="68"/>
                      </a:lnTo>
                      <a:lnTo>
                        <a:pt x="1636" y="65"/>
                      </a:lnTo>
                      <a:lnTo>
                        <a:pt x="1638" y="63"/>
                      </a:lnTo>
                      <a:lnTo>
                        <a:pt x="1640" y="62"/>
                      </a:lnTo>
                      <a:lnTo>
                        <a:pt x="1641" y="62"/>
                      </a:lnTo>
                      <a:lnTo>
                        <a:pt x="1643" y="63"/>
                      </a:lnTo>
                      <a:lnTo>
                        <a:pt x="1645" y="64"/>
                      </a:lnTo>
                      <a:lnTo>
                        <a:pt x="1646" y="65"/>
                      </a:lnTo>
                      <a:lnTo>
                        <a:pt x="1648" y="67"/>
                      </a:lnTo>
                      <a:lnTo>
                        <a:pt x="1650" y="69"/>
                      </a:lnTo>
                      <a:lnTo>
                        <a:pt x="1652" y="70"/>
                      </a:lnTo>
                      <a:lnTo>
                        <a:pt x="1653" y="71"/>
                      </a:lnTo>
                      <a:lnTo>
                        <a:pt x="1655" y="73"/>
                      </a:lnTo>
                      <a:lnTo>
                        <a:pt x="1657" y="74"/>
                      </a:lnTo>
                      <a:lnTo>
                        <a:pt x="1658" y="75"/>
                      </a:lnTo>
                      <a:lnTo>
                        <a:pt x="1660" y="75"/>
                      </a:lnTo>
                      <a:lnTo>
                        <a:pt x="1662" y="75"/>
                      </a:lnTo>
                      <a:lnTo>
                        <a:pt x="1664" y="74"/>
                      </a:lnTo>
                      <a:lnTo>
                        <a:pt x="1665" y="72"/>
                      </a:lnTo>
                      <a:lnTo>
                        <a:pt x="1667" y="69"/>
                      </a:lnTo>
                      <a:lnTo>
                        <a:pt x="1669" y="65"/>
                      </a:lnTo>
                      <a:lnTo>
                        <a:pt x="1670" y="62"/>
                      </a:lnTo>
                      <a:lnTo>
                        <a:pt x="1672" y="58"/>
                      </a:lnTo>
                      <a:lnTo>
                        <a:pt x="1674" y="54"/>
                      </a:lnTo>
                      <a:lnTo>
                        <a:pt x="1676" y="51"/>
                      </a:lnTo>
                      <a:lnTo>
                        <a:pt x="1677" y="49"/>
                      </a:lnTo>
                      <a:lnTo>
                        <a:pt x="1679" y="47"/>
                      </a:lnTo>
                      <a:lnTo>
                        <a:pt x="1681" y="46"/>
                      </a:lnTo>
                      <a:lnTo>
                        <a:pt x="1682" y="46"/>
                      </a:lnTo>
                      <a:lnTo>
                        <a:pt x="1684" y="46"/>
                      </a:lnTo>
                      <a:lnTo>
                        <a:pt x="1686" y="46"/>
                      </a:lnTo>
                      <a:lnTo>
                        <a:pt x="1688" y="46"/>
                      </a:lnTo>
                      <a:lnTo>
                        <a:pt x="1689" y="45"/>
                      </a:lnTo>
                      <a:lnTo>
                        <a:pt x="1691" y="45"/>
                      </a:lnTo>
                      <a:lnTo>
                        <a:pt x="1693" y="44"/>
                      </a:lnTo>
                      <a:lnTo>
                        <a:pt x="1694" y="44"/>
                      </a:lnTo>
                      <a:lnTo>
                        <a:pt x="1696" y="45"/>
                      </a:lnTo>
                      <a:lnTo>
                        <a:pt x="1698" y="46"/>
                      </a:lnTo>
                      <a:lnTo>
                        <a:pt x="1700" y="48"/>
                      </a:lnTo>
                      <a:lnTo>
                        <a:pt x="1701" y="50"/>
                      </a:lnTo>
                      <a:lnTo>
                        <a:pt x="1703" y="54"/>
                      </a:lnTo>
                      <a:lnTo>
                        <a:pt x="1705" y="57"/>
                      </a:lnTo>
                      <a:lnTo>
                        <a:pt x="1706" y="60"/>
                      </a:lnTo>
                      <a:lnTo>
                        <a:pt x="1708" y="63"/>
                      </a:lnTo>
                      <a:lnTo>
                        <a:pt x="1710" y="66"/>
                      </a:lnTo>
                      <a:lnTo>
                        <a:pt x="1712" y="69"/>
                      </a:lnTo>
                      <a:lnTo>
                        <a:pt x="1713" y="71"/>
                      </a:lnTo>
                      <a:lnTo>
                        <a:pt x="1715" y="72"/>
                      </a:lnTo>
                      <a:lnTo>
                        <a:pt x="1717" y="73"/>
                      </a:lnTo>
                      <a:lnTo>
                        <a:pt x="1718" y="73"/>
                      </a:lnTo>
                      <a:lnTo>
                        <a:pt x="1720" y="71"/>
                      </a:lnTo>
                      <a:lnTo>
                        <a:pt x="1722" y="69"/>
                      </a:lnTo>
                      <a:lnTo>
                        <a:pt x="1723" y="67"/>
                      </a:lnTo>
                      <a:lnTo>
                        <a:pt x="1725" y="63"/>
                      </a:lnTo>
                      <a:lnTo>
                        <a:pt x="1727" y="61"/>
                      </a:lnTo>
                      <a:lnTo>
                        <a:pt x="1728" y="58"/>
                      </a:lnTo>
                      <a:lnTo>
                        <a:pt x="1730" y="57"/>
                      </a:lnTo>
                      <a:lnTo>
                        <a:pt x="1732" y="58"/>
                      </a:lnTo>
                      <a:lnTo>
                        <a:pt x="1734" y="60"/>
                      </a:lnTo>
                      <a:lnTo>
                        <a:pt x="1735" y="64"/>
                      </a:lnTo>
                      <a:lnTo>
                        <a:pt x="1737" y="69"/>
                      </a:lnTo>
                      <a:lnTo>
                        <a:pt x="1739" y="74"/>
                      </a:lnTo>
                      <a:lnTo>
                        <a:pt x="1740" y="80"/>
                      </a:lnTo>
                      <a:lnTo>
                        <a:pt x="1742" y="85"/>
                      </a:lnTo>
                      <a:lnTo>
                        <a:pt x="1744" y="88"/>
                      </a:lnTo>
                      <a:lnTo>
                        <a:pt x="1746" y="90"/>
                      </a:lnTo>
                      <a:lnTo>
                        <a:pt x="1747" y="91"/>
                      </a:lnTo>
                      <a:lnTo>
                        <a:pt x="1749" y="90"/>
                      </a:lnTo>
                      <a:lnTo>
                        <a:pt x="1751" y="89"/>
                      </a:lnTo>
                      <a:lnTo>
                        <a:pt x="1752" y="86"/>
                      </a:lnTo>
                      <a:lnTo>
                        <a:pt x="1754" y="84"/>
                      </a:lnTo>
                      <a:lnTo>
                        <a:pt x="1756" y="82"/>
                      </a:lnTo>
                      <a:lnTo>
                        <a:pt x="1758" y="81"/>
                      </a:lnTo>
                      <a:lnTo>
                        <a:pt x="1759" y="80"/>
                      </a:lnTo>
                      <a:lnTo>
                        <a:pt x="1761" y="79"/>
                      </a:lnTo>
                      <a:lnTo>
                        <a:pt x="1763" y="79"/>
                      </a:lnTo>
                      <a:lnTo>
                        <a:pt x="1764" y="78"/>
                      </a:lnTo>
                      <a:lnTo>
                        <a:pt x="1766" y="77"/>
                      </a:lnTo>
                      <a:lnTo>
                        <a:pt x="1768" y="75"/>
                      </a:lnTo>
                      <a:lnTo>
                        <a:pt x="1769" y="74"/>
                      </a:lnTo>
                      <a:lnTo>
                        <a:pt x="1771" y="73"/>
                      </a:lnTo>
                      <a:lnTo>
                        <a:pt x="1773" y="72"/>
                      </a:lnTo>
                      <a:lnTo>
                        <a:pt x="1775" y="71"/>
                      </a:lnTo>
                      <a:lnTo>
                        <a:pt x="1776" y="72"/>
                      </a:lnTo>
                      <a:lnTo>
                        <a:pt x="1778" y="73"/>
                      </a:lnTo>
                      <a:lnTo>
                        <a:pt x="1780" y="74"/>
                      </a:lnTo>
                      <a:lnTo>
                        <a:pt x="1781" y="76"/>
                      </a:lnTo>
                      <a:lnTo>
                        <a:pt x="1783" y="77"/>
                      </a:lnTo>
                      <a:lnTo>
                        <a:pt x="1785" y="77"/>
                      </a:lnTo>
                      <a:lnTo>
                        <a:pt x="1787" y="78"/>
                      </a:lnTo>
                      <a:lnTo>
                        <a:pt x="1788" y="78"/>
                      </a:lnTo>
                      <a:lnTo>
                        <a:pt x="1790" y="78"/>
                      </a:lnTo>
                      <a:lnTo>
                        <a:pt x="1792" y="79"/>
                      </a:lnTo>
                      <a:lnTo>
                        <a:pt x="1793" y="80"/>
                      </a:lnTo>
                      <a:lnTo>
                        <a:pt x="1795" y="82"/>
                      </a:lnTo>
                      <a:lnTo>
                        <a:pt x="1797" y="85"/>
                      </a:lnTo>
                      <a:lnTo>
                        <a:pt x="1799" y="89"/>
                      </a:lnTo>
                      <a:lnTo>
                        <a:pt x="1800" y="93"/>
                      </a:lnTo>
                      <a:lnTo>
                        <a:pt x="1802" y="96"/>
                      </a:lnTo>
                      <a:lnTo>
                        <a:pt x="1804" y="98"/>
                      </a:lnTo>
                      <a:lnTo>
                        <a:pt x="1805" y="99"/>
                      </a:lnTo>
                      <a:lnTo>
                        <a:pt x="1807" y="98"/>
                      </a:lnTo>
                      <a:lnTo>
                        <a:pt x="1809" y="96"/>
                      </a:lnTo>
                      <a:lnTo>
                        <a:pt x="1811" y="93"/>
                      </a:lnTo>
                      <a:lnTo>
                        <a:pt x="1812" y="89"/>
                      </a:lnTo>
                      <a:lnTo>
                        <a:pt x="1814" y="85"/>
                      </a:lnTo>
                      <a:lnTo>
                        <a:pt x="1816" y="81"/>
                      </a:lnTo>
                      <a:lnTo>
                        <a:pt x="1817" y="77"/>
                      </a:lnTo>
                      <a:lnTo>
                        <a:pt x="1819" y="75"/>
                      </a:lnTo>
                      <a:lnTo>
                        <a:pt x="1821" y="73"/>
                      </a:lnTo>
                      <a:lnTo>
                        <a:pt x="1823" y="72"/>
                      </a:lnTo>
                      <a:lnTo>
                        <a:pt x="1824" y="72"/>
                      </a:lnTo>
                      <a:lnTo>
                        <a:pt x="1826" y="72"/>
                      </a:lnTo>
                      <a:lnTo>
                        <a:pt x="1828" y="72"/>
                      </a:lnTo>
                      <a:lnTo>
                        <a:pt x="1829" y="73"/>
                      </a:lnTo>
                      <a:lnTo>
                        <a:pt x="1831" y="74"/>
                      </a:lnTo>
                      <a:lnTo>
                        <a:pt x="1833" y="75"/>
                      </a:lnTo>
                      <a:lnTo>
                        <a:pt x="1835" y="76"/>
                      </a:lnTo>
                      <a:lnTo>
                        <a:pt x="1836" y="77"/>
                      </a:lnTo>
                      <a:lnTo>
                        <a:pt x="1838" y="78"/>
                      </a:lnTo>
                      <a:lnTo>
                        <a:pt x="1840" y="78"/>
                      </a:lnTo>
                      <a:lnTo>
                        <a:pt x="1841" y="77"/>
                      </a:lnTo>
                      <a:lnTo>
                        <a:pt x="1843" y="76"/>
                      </a:lnTo>
                      <a:lnTo>
                        <a:pt x="1845" y="75"/>
                      </a:lnTo>
                      <a:lnTo>
                        <a:pt x="1847" y="74"/>
                      </a:lnTo>
                      <a:lnTo>
                        <a:pt x="1848" y="73"/>
                      </a:lnTo>
                      <a:lnTo>
                        <a:pt x="1850" y="72"/>
                      </a:lnTo>
                      <a:lnTo>
                        <a:pt x="1851" y="71"/>
                      </a:lnTo>
                      <a:lnTo>
                        <a:pt x="1853" y="72"/>
                      </a:lnTo>
                      <a:lnTo>
                        <a:pt x="1855" y="73"/>
                      </a:lnTo>
                      <a:lnTo>
                        <a:pt x="1857" y="74"/>
                      </a:lnTo>
                      <a:lnTo>
                        <a:pt x="1859" y="75"/>
                      </a:lnTo>
                      <a:lnTo>
                        <a:pt x="1860" y="76"/>
                      </a:lnTo>
                      <a:lnTo>
                        <a:pt x="1862" y="76"/>
                      </a:lnTo>
                      <a:lnTo>
                        <a:pt x="1863" y="76"/>
                      </a:lnTo>
                      <a:lnTo>
                        <a:pt x="1865" y="74"/>
                      </a:lnTo>
                      <a:lnTo>
                        <a:pt x="1867" y="72"/>
                      </a:lnTo>
                      <a:lnTo>
                        <a:pt x="1869" y="70"/>
                      </a:lnTo>
                      <a:lnTo>
                        <a:pt x="1871" y="67"/>
                      </a:lnTo>
                      <a:lnTo>
                        <a:pt x="1872" y="64"/>
                      </a:lnTo>
                      <a:lnTo>
                        <a:pt x="1874" y="62"/>
                      </a:lnTo>
                      <a:lnTo>
                        <a:pt x="1875" y="59"/>
                      </a:lnTo>
                      <a:lnTo>
                        <a:pt x="1877" y="58"/>
                      </a:lnTo>
                      <a:lnTo>
                        <a:pt x="1879" y="57"/>
                      </a:lnTo>
                      <a:lnTo>
                        <a:pt x="1881" y="56"/>
                      </a:lnTo>
                      <a:lnTo>
                        <a:pt x="1883" y="57"/>
                      </a:lnTo>
                      <a:lnTo>
                        <a:pt x="1884" y="58"/>
                      </a:lnTo>
                      <a:lnTo>
                        <a:pt x="1886" y="60"/>
                      </a:lnTo>
                      <a:lnTo>
                        <a:pt x="1887" y="63"/>
                      </a:lnTo>
                      <a:lnTo>
                        <a:pt x="1889" y="65"/>
                      </a:lnTo>
                      <a:lnTo>
                        <a:pt x="1891" y="68"/>
                      </a:lnTo>
                      <a:lnTo>
                        <a:pt x="1893" y="70"/>
                      </a:lnTo>
                      <a:lnTo>
                        <a:pt x="1895" y="71"/>
                      </a:lnTo>
                      <a:lnTo>
                        <a:pt x="1896" y="72"/>
                      </a:lnTo>
                      <a:lnTo>
                        <a:pt x="1898" y="72"/>
                      </a:lnTo>
                      <a:lnTo>
                        <a:pt x="1899" y="71"/>
                      </a:lnTo>
                      <a:lnTo>
                        <a:pt x="1901" y="70"/>
                      </a:lnTo>
                      <a:lnTo>
                        <a:pt x="1903" y="70"/>
                      </a:lnTo>
                      <a:lnTo>
                        <a:pt x="1905" y="70"/>
                      </a:lnTo>
                      <a:lnTo>
                        <a:pt x="1906" y="72"/>
                      </a:lnTo>
                      <a:lnTo>
                        <a:pt x="1908" y="75"/>
                      </a:lnTo>
                      <a:lnTo>
                        <a:pt x="1910" y="80"/>
                      </a:lnTo>
                      <a:lnTo>
                        <a:pt x="1911" y="85"/>
                      </a:lnTo>
                      <a:lnTo>
                        <a:pt x="1913" y="90"/>
                      </a:lnTo>
                      <a:lnTo>
                        <a:pt x="1915" y="94"/>
                      </a:lnTo>
                      <a:lnTo>
                        <a:pt x="1917" y="97"/>
                      </a:lnTo>
                      <a:lnTo>
                        <a:pt x="1918" y="98"/>
                      </a:lnTo>
                      <a:lnTo>
                        <a:pt x="1920" y="97"/>
                      </a:lnTo>
                      <a:lnTo>
                        <a:pt x="1922" y="95"/>
                      </a:lnTo>
                      <a:lnTo>
                        <a:pt x="1923" y="91"/>
                      </a:lnTo>
                      <a:lnTo>
                        <a:pt x="1925" y="87"/>
                      </a:lnTo>
                      <a:lnTo>
                        <a:pt x="1927" y="84"/>
                      </a:lnTo>
                      <a:lnTo>
                        <a:pt x="1929" y="81"/>
                      </a:lnTo>
                      <a:lnTo>
                        <a:pt x="1930" y="80"/>
                      </a:lnTo>
                      <a:lnTo>
                        <a:pt x="1932" y="81"/>
                      </a:lnTo>
                      <a:lnTo>
                        <a:pt x="1934" y="82"/>
                      </a:lnTo>
                      <a:lnTo>
                        <a:pt x="1935" y="86"/>
                      </a:lnTo>
                      <a:lnTo>
                        <a:pt x="1937" y="89"/>
                      </a:lnTo>
                      <a:lnTo>
                        <a:pt x="1939" y="92"/>
                      </a:lnTo>
                      <a:lnTo>
                        <a:pt x="1941" y="95"/>
                      </a:lnTo>
                      <a:lnTo>
                        <a:pt x="1942" y="97"/>
                      </a:lnTo>
                      <a:lnTo>
                        <a:pt x="1944" y="98"/>
                      </a:lnTo>
                      <a:lnTo>
                        <a:pt x="1946" y="97"/>
                      </a:lnTo>
                      <a:lnTo>
                        <a:pt x="1947" y="96"/>
                      </a:lnTo>
                      <a:lnTo>
                        <a:pt x="1949" y="94"/>
                      </a:lnTo>
                      <a:lnTo>
                        <a:pt x="1951" y="92"/>
                      </a:lnTo>
                      <a:lnTo>
                        <a:pt x="1953" y="91"/>
                      </a:lnTo>
                      <a:lnTo>
                        <a:pt x="1954" y="90"/>
                      </a:lnTo>
                      <a:lnTo>
                        <a:pt x="1956" y="90"/>
                      </a:lnTo>
                      <a:lnTo>
                        <a:pt x="1958" y="91"/>
                      </a:lnTo>
                      <a:lnTo>
                        <a:pt x="1959" y="93"/>
                      </a:lnTo>
                      <a:lnTo>
                        <a:pt x="1961" y="95"/>
                      </a:lnTo>
                      <a:lnTo>
                        <a:pt x="1963" y="98"/>
                      </a:lnTo>
                      <a:lnTo>
                        <a:pt x="1964" y="99"/>
                      </a:lnTo>
                      <a:lnTo>
                        <a:pt x="1966" y="100"/>
                      </a:lnTo>
                      <a:lnTo>
                        <a:pt x="1968" y="100"/>
                      </a:lnTo>
                      <a:lnTo>
                        <a:pt x="1970" y="100"/>
                      </a:lnTo>
                      <a:lnTo>
                        <a:pt x="1971" y="99"/>
                      </a:lnTo>
                      <a:lnTo>
                        <a:pt x="1973" y="97"/>
                      </a:lnTo>
                      <a:lnTo>
                        <a:pt x="1975" y="95"/>
                      </a:lnTo>
                      <a:lnTo>
                        <a:pt x="1976" y="94"/>
                      </a:lnTo>
                      <a:lnTo>
                        <a:pt x="1978" y="93"/>
                      </a:lnTo>
                      <a:lnTo>
                        <a:pt x="1980" y="92"/>
                      </a:lnTo>
                      <a:lnTo>
                        <a:pt x="1982" y="90"/>
                      </a:lnTo>
                      <a:lnTo>
                        <a:pt x="1983" y="89"/>
                      </a:lnTo>
                      <a:lnTo>
                        <a:pt x="1985" y="88"/>
                      </a:lnTo>
                      <a:lnTo>
                        <a:pt x="1987" y="87"/>
                      </a:lnTo>
                      <a:lnTo>
                        <a:pt x="1988" y="86"/>
                      </a:lnTo>
                      <a:lnTo>
                        <a:pt x="1990" y="86"/>
                      </a:lnTo>
                      <a:lnTo>
                        <a:pt x="1992" y="85"/>
                      </a:lnTo>
                      <a:lnTo>
                        <a:pt x="1994" y="86"/>
                      </a:lnTo>
                      <a:lnTo>
                        <a:pt x="1995" y="86"/>
                      </a:lnTo>
                      <a:lnTo>
                        <a:pt x="1997" y="87"/>
                      </a:lnTo>
                      <a:lnTo>
                        <a:pt x="1999" y="88"/>
                      </a:lnTo>
                      <a:lnTo>
                        <a:pt x="2000" y="89"/>
                      </a:lnTo>
                      <a:lnTo>
                        <a:pt x="2002" y="89"/>
                      </a:lnTo>
                      <a:lnTo>
                        <a:pt x="2004" y="88"/>
                      </a:lnTo>
                      <a:lnTo>
                        <a:pt x="2006" y="86"/>
                      </a:lnTo>
                      <a:lnTo>
                        <a:pt x="2007" y="83"/>
                      </a:lnTo>
                      <a:lnTo>
                        <a:pt x="2009" y="80"/>
                      </a:lnTo>
                      <a:lnTo>
                        <a:pt x="2010" y="77"/>
                      </a:lnTo>
                      <a:lnTo>
                        <a:pt x="2012" y="75"/>
                      </a:lnTo>
                      <a:lnTo>
                        <a:pt x="2014" y="76"/>
                      </a:lnTo>
                      <a:lnTo>
                        <a:pt x="2016" y="79"/>
                      </a:lnTo>
                      <a:lnTo>
                        <a:pt x="2018" y="85"/>
                      </a:lnTo>
                      <a:lnTo>
                        <a:pt x="2019" y="93"/>
                      </a:lnTo>
                      <a:lnTo>
                        <a:pt x="2021" y="102"/>
                      </a:lnTo>
                      <a:lnTo>
                        <a:pt x="2022" y="111"/>
                      </a:lnTo>
                      <a:lnTo>
                        <a:pt x="2024" y="120"/>
                      </a:lnTo>
                      <a:lnTo>
                        <a:pt x="2026" y="127"/>
                      </a:lnTo>
                      <a:lnTo>
                        <a:pt x="2028" y="133"/>
                      </a:lnTo>
                      <a:lnTo>
                        <a:pt x="2029" y="137"/>
                      </a:lnTo>
                      <a:lnTo>
                        <a:pt x="2031" y="139"/>
                      </a:lnTo>
                      <a:lnTo>
                        <a:pt x="2033" y="140"/>
                      </a:lnTo>
                      <a:lnTo>
                        <a:pt x="2034" y="140"/>
                      </a:lnTo>
                      <a:lnTo>
                        <a:pt x="2036" y="141"/>
                      </a:lnTo>
                      <a:lnTo>
                        <a:pt x="2038" y="141"/>
                      </a:lnTo>
                      <a:lnTo>
                        <a:pt x="2040" y="142"/>
                      </a:lnTo>
                      <a:lnTo>
                        <a:pt x="2041" y="143"/>
                      </a:lnTo>
                      <a:lnTo>
                        <a:pt x="2043" y="143"/>
                      </a:lnTo>
                      <a:lnTo>
                        <a:pt x="2045" y="144"/>
                      </a:lnTo>
                      <a:lnTo>
                        <a:pt x="2046" y="143"/>
                      </a:lnTo>
                      <a:lnTo>
                        <a:pt x="2048" y="142"/>
                      </a:lnTo>
                      <a:lnTo>
                        <a:pt x="2050" y="139"/>
                      </a:lnTo>
                      <a:lnTo>
                        <a:pt x="2052" y="137"/>
                      </a:lnTo>
                      <a:lnTo>
                        <a:pt x="2053" y="133"/>
                      </a:lnTo>
                      <a:lnTo>
                        <a:pt x="2055" y="130"/>
                      </a:lnTo>
                      <a:lnTo>
                        <a:pt x="2057" y="127"/>
                      </a:lnTo>
                      <a:lnTo>
                        <a:pt x="2058" y="124"/>
                      </a:lnTo>
                      <a:lnTo>
                        <a:pt x="2060" y="120"/>
                      </a:lnTo>
                      <a:lnTo>
                        <a:pt x="2062" y="116"/>
                      </a:lnTo>
                      <a:lnTo>
                        <a:pt x="2064" y="111"/>
                      </a:lnTo>
                      <a:lnTo>
                        <a:pt x="2065" y="105"/>
                      </a:lnTo>
                      <a:lnTo>
                        <a:pt x="2067" y="98"/>
                      </a:lnTo>
                      <a:lnTo>
                        <a:pt x="2069" y="91"/>
                      </a:lnTo>
                      <a:lnTo>
                        <a:pt x="2070" y="84"/>
                      </a:lnTo>
                      <a:lnTo>
                        <a:pt x="2072" y="79"/>
                      </a:lnTo>
                      <a:lnTo>
                        <a:pt x="2074" y="75"/>
                      </a:lnTo>
                      <a:lnTo>
                        <a:pt x="2076" y="73"/>
                      </a:lnTo>
                      <a:lnTo>
                        <a:pt x="2077" y="74"/>
                      </a:lnTo>
                      <a:lnTo>
                        <a:pt x="2079" y="77"/>
                      </a:lnTo>
                      <a:lnTo>
                        <a:pt x="2081" y="82"/>
                      </a:lnTo>
                      <a:lnTo>
                        <a:pt x="2082" y="87"/>
                      </a:lnTo>
                      <a:lnTo>
                        <a:pt x="2084" y="93"/>
                      </a:lnTo>
                      <a:lnTo>
                        <a:pt x="2086" y="97"/>
                      </a:lnTo>
                      <a:lnTo>
                        <a:pt x="2088" y="101"/>
                      </a:lnTo>
                      <a:lnTo>
                        <a:pt x="2089" y="103"/>
                      </a:lnTo>
                      <a:lnTo>
                        <a:pt x="2091" y="104"/>
                      </a:lnTo>
                      <a:lnTo>
                        <a:pt x="2093" y="104"/>
                      </a:lnTo>
                      <a:lnTo>
                        <a:pt x="2094" y="102"/>
                      </a:lnTo>
                      <a:lnTo>
                        <a:pt x="2096" y="102"/>
                      </a:lnTo>
                      <a:lnTo>
                        <a:pt x="2098" y="102"/>
                      </a:lnTo>
                      <a:lnTo>
                        <a:pt x="2100" y="102"/>
                      </a:lnTo>
                      <a:lnTo>
                        <a:pt x="2101" y="103"/>
                      </a:lnTo>
                      <a:lnTo>
                        <a:pt x="2103" y="105"/>
                      </a:lnTo>
                      <a:lnTo>
                        <a:pt x="2105" y="107"/>
                      </a:lnTo>
                      <a:lnTo>
                        <a:pt x="2106" y="108"/>
                      </a:lnTo>
                      <a:lnTo>
                        <a:pt x="2108" y="109"/>
                      </a:lnTo>
                      <a:lnTo>
                        <a:pt x="2110" y="110"/>
                      </a:lnTo>
                      <a:lnTo>
                        <a:pt x="2112" y="109"/>
                      </a:lnTo>
                      <a:lnTo>
                        <a:pt x="2113" y="109"/>
                      </a:lnTo>
                      <a:lnTo>
                        <a:pt x="2115" y="108"/>
                      </a:lnTo>
                      <a:lnTo>
                        <a:pt x="2117" y="107"/>
                      </a:lnTo>
                      <a:lnTo>
                        <a:pt x="2118" y="107"/>
                      </a:lnTo>
                      <a:lnTo>
                        <a:pt x="2120" y="107"/>
                      </a:lnTo>
                      <a:lnTo>
                        <a:pt x="2122" y="108"/>
                      </a:lnTo>
                      <a:lnTo>
                        <a:pt x="2124" y="109"/>
                      </a:lnTo>
                      <a:lnTo>
                        <a:pt x="2125" y="110"/>
                      </a:lnTo>
                      <a:lnTo>
                        <a:pt x="2127" y="110"/>
                      </a:lnTo>
                      <a:lnTo>
                        <a:pt x="2129" y="111"/>
                      </a:lnTo>
                      <a:lnTo>
                        <a:pt x="2130" y="110"/>
                      </a:lnTo>
                      <a:lnTo>
                        <a:pt x="2132" y="110"/>
                      </a:lnTo>
                      <a:lnTo>
                        <a:pt x="2134" y="108"/>
                      </a:lnTo>
                      <a:lnTo>
                        <a:pt x="2136" y="107"/>
                      </a:lnTo>
                      <a:lnTo>
                        <a:pt x="2137" y="106"/>
                      </a:lnTo>
                      <a:lnTo>
                        <a:pt x="2139" y="106"/>
                      </a:lnTo>
                      <a:lnTo>
                        <a:pt x="2141" y="105"/>
                      </a:lnTo>
                      <a:lnTo>
                        <a:pt x="2142" y="105"/>
                      </a:lnTo>
                      <a:lnTo>
                        <a:pt x="2144" y="104"/>
                      </a:lnTo>
                      <a:lnTo>
                        <a:pt x="2146" y="104"/>
                      </a:lnTo>
                      <a:lnTo>
                        <a:pt x="2148" y="104"/>
                      </a:lnTo>
                      <a:lnTo>
                        <a:pt x="2149" y="104"/>
                      </a:lnTo>
                      <a:lnTo>
                        <a:pt x="2151" y="103"/>
                      </a:lnTo>
                      <a:lnTo>
                        <a:pt x="2153" y="102"/>
                      </a:lnTo>
                      <a:lnTo>
                        <a:pt x="2154" y="102"/>
                      </a:lnTo>
                      <a:lnTo>
                        <a:pt x="2156" y="101"/>
                      </a:lnTo>
                      <a:lnTo>
                        <a:pt x="2158" y="100"/>
                      </a:lnTo>
                      <a:lnTo>
                        <a:pt x="2160" y="99"/>
                      </a:lnTo>
                      <a:lnTo>
                        <a:pt x="2161" y="98"/>
                      </a:lnTo>
                      <a:lnTo>
                        <a:pt x="2163" y="96"/>
                      </a:lnTo>
                      <a:lnTo>
                        <a:pt x="2164" y="95"/>
                      </a:lnTo>
                      <a:lnTo>
                        <a:pt x="2166" y="93"/>
                      </a:lnTo>
                      <a:lnTo>
                        <a:pt x="2168" y="90"/>
                      </a:lnTo>
                      <a:lnTo>
                        <a:pt x="2170" y="88"/>
                      </a:lnTo>
                      <a:lnTo>
                        <a:pt x="2171" y="86"/>
                      </a:lnTo>
                      <a:lnTo>
                        <a:pt x="2173" y="83"/>
                      </a:lnTo>
                      <a:lnTo>
                        <a:pt x="2175" y="82"/>
                      </a:lnTo>
                      <a:lnTo>
                        <a:pt x="2176" y="81"/>
                      </a:lnTo>
                      <a:lnTo>
                        <a:pt x="2178" y="81"/>
                      </a:lnTo>
                      <a:lnTo>
                        <a:pt x="2180" y="81"/>
                      </a:lnTo>
                      <a:lnTo>
                        <a:pt x="2182" y="82"/>
                      </a:lnTo>
                      <a:lnTo>
                        <a:pt x="2183" y="84"/>
                      </a:lnTo>
                      <a:lnTo>
                        <a:pt x="2185" y="86"/>
                      </a:lnTo>
                      <a:lnTo>
                        <a:pt x="2187" y="88"/>
                      </a:lnTo>
                      <a:lnTo>
                        <a:pt x="2188" y="89"/>
                      </a:lnTo>
                      <a:lnTo>
                        <a:pt x="2190" y="89"/>
                      </a:lnTo>
                      <a:lnTo>
                        <a:pt x="2192" y="89"/>
                      </a:lnTo>
                      <a:lnTo>
                        <a:pt x="2194" y="88"/>
                      </a:lnTo>
                      <a:lnTo>
                        <a:pt x="2195" y="88"/>
                      </a:lnTo>
                      <a:lnTo>
                        <a:pt x="2197" y="88"/>
                      </a:lnTo>
                      <a:lnTo>
                        <a:pt x="2199" y="89"/>
                      </a:lnTo>
                      <a:lnTo>
                        <a:pt x="2200" y="91"/>
                      </a:lnTo>
                      <a:lnTo>
                        <a:pt x="2202" y="94"/>
                      </a:lnTo>
                      <a:lnTo>
                        <a:pt x="2204" y="98"/>
                      </a:lnTo>
                      <a:lnTo>
                        <a:pt x="2206" y="102"/>
                      </a:lnTo>
                      <a:lnTo>
                        <a:pt x="2207" y="107"/>
                      </a:lnTo>
                      <a:lnTo>
                        <a:pt x="2209" y="111"/>
                      </a:lnTo>
                      <a:lnTo>
                        <a:pt x="2211" y="113"/>
                      </a:lnTo>
                      <a:lnTo>
                        <a:pt x="2212" y="114"/>
                      </a:lnTo>
                      <a:lnTo>
                        <a:pt x="2214" y="113"/>
                      </a:lnTo>
                      <a:lnTo>
                        <a:pt x="2216" y="110"/>
                      </a:lnTo>
                      <a:lnTo>
                        <a:pt x="2217" y="105"/>
                      </a:lnTo>
                      <a:lnTo>
                        <a:pt x="2219" y="100"/>
                      </a:lnTo>
                      <a:lnTo>
                        <a:pt x="2221" y="94"/>
                      </a:lnTo>
                      <a:lnTo>
                        <a:pt x="2223" y="89"/>
                      </a:lnTo>
                      <a:lnTo>
                        <a:pt x="2224" y="86"/>
                      </a:lnTo>
                      <a:lnTo>
                        <a:pt x="2226" y="84"/>
                      </a:lnTo>
                      <a:lnTo>
                        <a:pt x="2228" y="84"/>
                      </a:lnTo>
                      <a:lnTo>
                        <a:pt x="2229" y="85"/>
                      </a:lnTo>
                      <a:lnTo>
                        <a:pt x="2231" y="86"/>
                      </a:lnTo>
                      <a:lnTo>
                        <a:pt x="2233" y="88"/>
                      </a:lnTo>
                      <a:lnTo>
                        <a:pt x="2235" y="89"/>
                      </a:lnTo>
                      <a:lnTo>
                        <a:pt x="2236" y="90"/>
                      </a:lnTo>
                      <a:lnTo>
                        <a:pt x="2238" y="90"/>
                      </a:lnTo>
                      <a:lnTo>
                        <a:pt x="2240" y="89"/>
                      </a:lnTo>
                      <a:lnTo>
                        <a:pt x="2241" y="88"/>
                      </a:lnTo>
                      <a:lnTo>
                        <a:pt x="2243" y="87"/>
                      </a:lnTo>
                      <a:lnTo>
                        <a:pt x="2245" y="87"/>
                      </a:lnTo>
                      <a:lnTo>
                        <a:pt x="2247" y="87"/>
                      </a:lnTo>
                      <a:lnTo>
                        <a:pt x="2248" y="88"/>
                      </a:lnTo>
                      <a:lnTo>
                        <a:pt x="2250" y="89"/>
                      </a:lnTo>
                      <a:lnTo>
                        <a:pt x="2252" y="92"/>
                      </a:lnTo>
                      <a:lnTo>
                        <a:pt x="2253" y="94"/>
                      </a:lnTo>
                      <a:lnTo>
                        <a:pt x="2255" y="96"/>
                      </a:lnTo>
                      <a:lnTo>
                        <a:pt x="2257" y="97"/>
                      </a:lnTo>
                      <a:lnTo>
                        <a:pt x="2259" y="99"/>
                      </a:lnTo>
                      <a:lnTo>
                        <a:pt x="2260" y="100"/>
                      </a:lnTo>
                      <a:lnTo>
                        <a:pt x="2262" y="101"/>
                      </a:lnTo>
                      <a:lnTo>
                        <a:pt x="2264" y="102"/>
                      </a:lnTo>
                      <a:lnTo>
                        <a:pt x="2265" y="104"/>
                      </a:lnTo>
                      <a:lnTo>
                        <a:pt x="2267" y="106"/>
                      </a:lnTo>
                      <a:lnTo>
                        <a:pt x="2269" y="108"/>
                      </a:lnTo>
                      <a:lnTo>
                        <a:pt x="2271" y="111"/>
                      </a:lnTo>
                      <a:lnTo>
                        <a:pt x="2272" y="113"/>
                      </a:lnTo>
                      <a:lnTo>
                        <a:pt x="2274" y="115"/>
                      </a:lnTo>
                      <a:lnTo>
                        <a:pt x="2276" y="117"/>
                      </a:lnTo>
                      <a:lnTo>
                        <a:pt x="2277" y="118"/>
                      </a:lnTo>
                      <a:lnTo>
                        <a:pt x="2279" y="119"/>
                      </a:lnTo>
                      <a:lnTo>
                        <a:pt x="2281" y="119"/>
                      </a:lnTo>
                      <a:lnTo>
                        <a:pt x="2283" y="121"/>
                      </a:lnTo>
                      <a:lnTo>
                        <a:pt x="2284" y="123"/>
                      </a:lnTo>
                      <a:lnTo>
                        <a:pt x="2286" y="125"/>
                      </a:lnTo>
                      <a:lnTo>
                        <a:pt x="2288" y="129"/>
                      </a:lnTo>
                      <a:lnTo>
                        <a:pt x="2289" y="131"/>
                      </a:lnTo>
                      <a:lnTo>
                        <a:pt x="2291" y="133"/>
                      </a:lnTo>
                      <a:lnTo>
                        <a:pt x="2293" y="135"/>
                      </a:lnTo>
                      <a:lnTo>
                        <a:pt x="2295" y="133"/>
                      </a:lnTo>
                      <a:lnTo>
                        <a:pt x="2296" y="131"/>
                      </a:lnTo>
                      <a:lnTo>
                        <a:pt x="2298" y="126"/>
                      </a:lnTo>
                      <a:lnTo>
                        <a:pt x="2299" y="119"/>
                      </a:lnTo>
                      <a:lnTo>
                        <a:pt x="2301" y="112"/>
                      </a:lnTo>
                      <a:lnTo>
                        <a:pt x="2303" y="105"/>
                      </a:lnTo>
                      <a:lnTo>
                        <a:pt x="2305" y="99"/>
                      </a:lnTo>
                      <a:lnTo>
                        <a:pt x="2307" y="95"/>
                      </a:lnTo>
                      <a:lnTo>
                        <a:pt x="2308" y="94"/>
                      </a:lnTo>
                      <a:lnTo>
                        <a:pt x="2310" y="95"/>
                      </a:lnTo>
                      <a:lnTo>
                        <a:pt x="2311" y="98"/>
                      </a:lnTo>
                      <a:lnTo>
                        <a:pt x="2313" y="102"/>
                      </a:lnTo>
                      <a:lnTo>
                        <a:pt x="2315" y="107"/>
                      </a:lnTo>
                      <a:lnTo>
                        <a:pt x="2317" y="113"/>
                      </a:lnTo>
                      <a:lnTo>
                        <a:pt x="2319" y="117"/>
                      </a:lnTo>
                      <a:lnTo>
                        <a:pt x="2320" y="120"/>
                      </a:lnTo>
                      <a:lnTo>
                        <a:pt x="2322" y="123"/>
                      </a:lnTo>
                      <a:lnTo>
                        <a:pt x="2323" y="124"/>
                      </a:lnTo>
                      <a:lnTo>
                        <a:pt x="2325" y="124"/>
                      </a:lnTo>
                      <a:lnTo>
                        <a:pt x="2327" y="123"/>
                      </a:lnTo>
                      <a:lnTo>
                        <a:pt x="2329" y="122"/>
                      </a:lnTo>
                      <a:lnTo>
                        <a:pt x="2331" y="121"/>
                      </a:lnTo>
                      <a:lnTo>
                        <a:pt x="2332" y="120"/>
                      </a:lnTo>
                      <a:lnTo>
                        <a:pt x="2334" y="119"/>
                      </a:lnTo>
                      <a:lnTo>
                        <a:pt x="2335" y="118"/>
                      </a:lnTo>
                      <a:lnTo>
                        <a:pt x="2337" y="117"/>
                      </a:lnTo>
                      <a:lnTo>
                        <a:pt x="2339" y="115"/>
                      </a:lnTo>
                      <a:lnTo>
                        <a:pt x="2341" y="113"/>
                      </a:lnTo>
                      <a:lnTo>
                        <a:pt x="2342" y="112"/>
                      </a:lnTo>
                      <a:lnTo>
                        <a:pt x="2344" y="110"/>
                      </a:lnTo>
                      <a:lnTo>
                        <a:pt x="2346" y="108"/>
                      </a:lnTo>
                      <a:lnTo>
                        <a:pt x="2347" y="106"/>
                      </a:lnTo>
                      <a:lnTo>
                        <a:pt x="2349" y="104"/>
                      </a:lnTo>
                      <a:lnTo>
                        <a:pt x="2351" y="102"/>
                      </a:lnTo>
                      <a:lnTo>
                        <a:pt x="2353" y="101"/>
                      </a:lnTo>
                      <a:lnTo>
                        <a:pt x="2354" y="100"/>
                      </a:lnTo>
                      <a:lnTo>
                        <a:pt x="2356" y="99"/>
                      </a:lnTo>
                      <a:lnTo>
                        <a:pt x="2358" y="98"/>
                      </a:lnTo>
                      <a:lnTo>
                        <a:pt x="2359" y="97"/>
                      </a:lnTo>
                      <a:lnTo>
                        <a:pt x="2361" y="97"/>
                      </a:lnTo>
                      <a:lnTo>
                        <a:pt x="2363" y="96"/>
                      </a:lnTo>
                      <a:lnTo>
                        <a:pt x="2365" y="96"/>
                      </a:lnTo>
                      <a:lnTo>
                        <a:pt x="2366" y="96"/>
                      </a:lnTo>
                      <a:lnTo>
                        <a:pt x="2368" y="96"/>
                      </a:lnTo>
                      <a:lnTo>
                        <a:pt x="2370" y="96"/>
                      </a:lnTo>
                      <a:lnTo>
                        <a:pt x="2371" y="95"/>
                      </a:lnTo>
                      <a:lnTo>
                        <a:pt x="2373" y="94"/>
                      </a:lnTo>
                      <a:lnTo>
                        <a:pt x="2375" y="92"/>
                      </a:lnTo>
                      <a:lnTo>
                        <a:pt x="2377" y="90"/>
                      </a:lnTo>
                      <a:lnTo>
                        <a:pt x="2378" y="88"/>
                      </a:lnTo>
                      <a:lnTo>
                        <a:pt x="2380" y="86"/>
                      </a:lnTo>
                      <a:lnTo>
                        <a:pt x="2382" y="85"/>
                      </a:lnTo>
                      <a:lnTo>
                        <a:pt x="2383" y="85"/>
                      </a:lnTo>
                      <a:lnTo>
                        <a:pt x="2385" y="86"/>
                      </a:lnTo>
                      <a:lnTo>
                        <a:pt x="2387" y="88"/>
                      </a:lnTo>
                      <a:lnTo>
                        <a:pt x="2389" y="90"/>
                      </a:lnTo>
                      <a:lnTo>
                        <a:pt x="2390" y="93"/>
                      </a:lnTo>
                      <a:lnTo>
                        <a:pt x="2392" y="96"/>
                      </a:lnTo>
                      <a:lnTo>
                        <a:pt x="2394" y="99"/>
                      </a:lnTo>
                      <a:lnTo>
                        <a:pt x="2395" y="101"/>
                      </a:lnTo>
                      <a:lnTo>
                        <a:pt x="2397" y="102"/>
                      </a:lnTo>
                      <a:lnTo>
                        <a:pt x="2399" y="102"/>
                      </a:lnTo>
                      <a:lnTo>
                        <a:pt x="2401" y="102"/>
                      </a:lnTo>
                      <a:lnTo>
                        <a:pt x="2402" y="101"/>
                      </a:lnTo>
                      <a:lnTo>
                        <a:pt x="2404" y="101"/>
                      </a:lnTo>
                      <a:lnTo>
                        <a:pt x="2406" y="100"/>
                      </a:lnTo>
                      <a:lnTo>
                        <a:pt x="2407" y="99"/>
                      </a:lnTo>
                      <a:lnTo>
                        <a:pt x="2409" y="98"/>
                      </a:lnTo>
                      <a:lnTo>
                        <a:pt x="2411" y="97"/>
                      </a:lnTo>
                      <a:lnTo>
                        <a:pt x="2413" y="95"/>
                      </a:lnTo>
                      <a:lnTo>
                        <a:pt x="2414" y="94"/>
                      </a:lnTo>
                      <a:lnTo>
                        <a:pt x="2416" y="92"/>
                      </a:lnTo>
                      <a:lnTo>
                        <a:pt x="2418" y="90"/>
                      </a:lnTo>
                      <a:lnTo>
                        <a:pt x="2419" y="89"/>
                      </a:lnTo>
                      <a:lnTo>
                        <a:pt x="2421" y="89"/>
                      </a:lnTo>
                      <a:lnTo>
                        <a:pt x="2423" y="90"/>
                      </a:lnTo>
                      <a:lnTo>
                        <a:pt x="2424" y="93"/>
                      </a:lnTo>
                      <a:lnTo>
                        <a:pt x="2426" y="97"/>
                      </a:lnTo>
                      <a:lnTo>
                        <a:pt x="2428" y="102"/>
                      </a:lnTo>
                      <a:lnTo>
                        <a:pt x="2430" y="107"/>
                      </a:lnTo>
                      <a:lnTo>
                        <a:pt x="2431" y="112"/>
                      </a:lnTo>
                      <a:lnTo>
                        <a:pt x="2433" y="115"/>
                      </a:lnTo>
                      <a:lnTo>
                        <a:pt x="2435" y="116"/>
                      </a:lnTo>
                      <a:lnTo>
                        <a:pt x="2436" y="114"/>
                      </a:lnTo>
                      <a:lnTo>
                        <a:pt x="2438" y="110"/>
                      </a:lnTo>
                      <a:lnTo>
                        <a:pt x="2440" y="105"/>
                      </a:lnTo>
                      <a:lnTo>
                        <a:pt x="2442" y="99"/>
                      </a:lnTo>
                      <a:lnTo>
                        <a:pt x="2443" y="93"/>
                      </a:lnTo>
                      <a:lnTo>
                        <a:pt x="2445" y="89"/>
                      </a:lnTo>
                      <a:lnTo>
                        <a:pt x="2447" y="86"/>
                      </a:lnTo>
                      <a:lnTo>
                        <a:pt x="2448" y="86"/>
                      </a:lnTo>
                      <a:lnTo>
                        <a:pt x="2450" y="88"/>
                      </a:lnTo>
                      <a:lnTo>
                        <a:pt x="2452" y="92"/>
                      </a:lnTo>
                      <a:lnTo>
                        <a:pt x="2454" y="96"/>
                      </a:lnTo>
                      <a:lnTo>
                        <a:pt x="2455" y="100"/>
                      </a:lnTo>
                      <a:lnTo>
                        <a:pt x="2457" y="104"/>
                      </a:lnTo>
                      <a:lnTo>
                        <a:pt x="2458" y="106"/>
                      </a:lnTo>
                      <a:lnTo>
                        <a:pt x="2460" y="107"/>
                      </a:lnTo>
                      <a:lnTo>
                        <a:pt x="2462" y="107"/>
                      </a:lnTo>
                      <a:lnTo>
                        <a:pt x="2464" y="106"/>
                      </a:lnTo>
                      <a:lnTo>
                        <a:pt x="2465" y="104"/>
                      </a:lnTo>
                      <a:lnTo>
                        <a:pt x="2467" y="102"/>
                      </a:lnTo>
                      <a:lnTo>
                        <a:pt x="2469" y="101"/>
                      </a:lnTo>
                      <a:lnTo>
                        <a:pt x="2470" y="100"/>
                      </a:lnTo>
                      <a:lnTo>
                        <a:pt x="2472" y="99"/>
                      </a:lnTo>
                      <a:lnTo>
                        <a:pt x="2474" y="98"/>
                      </a:lnTo>
                      <a:lnTo>
                        <a:pt x="2476" y="98"/>
                      </a:lnTo>
                      <a:lnTo>
                        <a:pt x="2477" y="97"/>
                      </a:lnTo>
                      <a:lnTo>
                        <a:pt x="2479" y="96"/>
                      </a:lnTo>
                      <a:lnTo>
                        <a:pt x="2481" y="95"/>
                      </a:lnTo>
                      <a:lnTo>
                        <a:pt x="2482" y="95"/>
                      </a:lnTo>
                      <a:lnTo>
                        <a:pt x="2484" y="95"/>
                      </a:lnTo>
                      <a:lnTo>
                        <a:pt x="2486" y="97"/>
                      </a:lnTo>
                      <a:lnTo>
                        <a:pt x="2488" y="100"/>
                      </a:lnTo>
                      <a:lnTo>
                        <a:pt x="2489" y="103"/>
                      </a:lnTo>
                      <a:lnTo>
                        <a:pt x="2491" y="106"/>
                      </a:lnTo>
                      <a:lnTo>
                        <a:pt x="2493" y="110"/>
                      </a:lnTo>
                      <a:lnTo>
                        <a:pt x="2494" y="112"/>
                      </a:lnTo>
                      <a:lnTo>
                        <a:pt x="2496" y="113"/>
                      </a:lnTo>
                      <a:lnTo>
                        <a:pt x="2498" y="112"/>
                      </a:lnTo>
                      <a:lnTo>
                        <a:pt x="2500" y="109"/>
                      </a:lnTo>
                      <a:lnTo>
                        <a:pt x="2501" y="106"/>
                      </a:lnTo>
                      <a:lnTo>
                        <a:pt x="2503" y="102"/>
                      </a:lnTo>
                      <a:lnTo>
                        <a:pt x="2505" y="98"/>
                      </a:lnTo>
                      <a:lnTo>
                        <a:pt x="2506" y="95"/>
                      </a:lnTo>
                      <a:lnTo>
                        <a:pt x="2508" y="93"/>
                      </a:lnTo>
                      <a:lnTo>
                        <a:pt x="2510" y="92"/>
                      </a:lnTo>
                      <a:lnTo>
                        <a:pt x="2512" y="92"/>
                      </a:lnTo>
                      <a:lnTo>
                        <a:pt x="2513" y="91"/>
                      </a:lnTo>
                      <a:lnTo>
                        <a:pt x="2515" y="91"/>
                      </a:lnTo>
                      <a:lnTo>
                        <a:pt x="2517" y="90"/>
                      </a:lnTo>
                      <a:lnTo>
                        <a:pt x="2518" y="88"/>
                      </a:lnTo>
                      <a:lnTo>
                        <a:pt x="2520" y="86"/>
                      </a:lnTo>
                      <a:lnTo>
                        <a:pt x="2522" y="83"/>
                      </a:lnTo>
                      <a:lnTo>
                        <a:pt x="2524" y="81"/>
                      </a:lnTo>
                      <a:lnTo>
                        <a:pt x="2525" y="79"/>
                      </a:lnTo>
                      <a:lnTo>
                        <a:pt x="2527" y="79"/>
                      </a:lnTo>
                      <a:lnTo>
                        <a:pt x="2529" y="79"/>
                      </a:lnTo>
                      <a:lnTo>
                        <a:pt x="2530" y="80"/>
                      </a:lnTo>
                      <a:lnTo>
                        <a:pt x="2532" y="81"/>
                      </a:lnTo>
                      <a:lnTo>
                        <a:pt x="2534" y="83"/>
                      </a:lnTo>
                      <a:lnTo>
                        <a:pt x="2536" y="83"/>
                      </a:lnTo>
                      <a:lnTo>
                        <a:pt x="2537" y="83"/>
                      </a:lnTo>
                      <a:lnTo>
                        <a:pt x="2539" y="82"/>
                      </a:lnTo>
                      <a:lnTo>
                        <a:pt x="2541" y="81"/>
                      </a:lnTo>
                      <a:lnTo>
                        <a:pt x="2542" y="79"/>
                      </a:lnTo>
                      <a:lnTo>
                        <a:pt x="2544" y="78"/>
                      </a:lnTo>
                      <a:lnTo>
                        <a:pt x="2546" y="77"/>
                      </a:lnTo>
                      <a:lnTo>
                        <a:pt x="2548" y="78"/>
                      </a:lnTo>
                      <a:lnTo>
                        <a:pt x="2549" y="79"/>
                      </a:lnTo>
                      <a:lnTo>
                        <a:pt x="2551" y="81"/>
                      </a:lnTo>
                      <a:lnTo>
                        <a:pt x="2553" y="83"/>
                      </a:lnTo>
                      <a:lnTo>
                        <a:pt x="2554" y="85"/>
                      </a:lnTo>
                      <a:lnTo>
                        <a:pt x="2556" y="85"/>
                      </a:lnTo>
                      <a:lnTo>
                        <a:pt x="2558" y="85"/>
                      </a:lnTo>
                      <a:lnTo>
                        <a:pt x="2560" y="83"/>
                      </a:lnTo>
                      <a:lnTo>
                        <a:pt x="2561" y="82"/>
                      </a:lnTo>
                      <a:lnTo>
                        <a:pt x="2563" y="80"/>
                      </a:lnTo>
                      <a:lnTo>
                        <a:pt x="2565" y="80"/>
                      </a:lnTo>
                      <a:lnTo>
                        <a:pt x="2566" y="80"/>
                      </a:lnTo>
                      <a:lnTo>
                        <a:pt x="2568" y="82"/>
                      </a:lnTo>
                      <a:lnTo>
                        <a:pt x="2570" y="84"/>
                      </a:lnTo>
                      <a:lnTo>
                        <a:pt x="2572" y="87"/>
                      </a:lnTo>
                      <a:lnTo>
                        <a:pt x="2573" y="89"/>
                      </a:lnTo>
                      <a:lnTo>
                        <a:pt x="2575" y="90"/>
                      </a:lnTo>
                      <a:lnTo>
                        <a:pt x="2577" y="90"/>
                      </a:lnTo>
                      <a:lnTo>
                        <a:pt x="2578" y="88"/>
                      </a:lnTo>
                      <a:lnTo>
                        <a:pt x="2580" y="85"/>
                      </a:lnTo>
                      <a:lnTo>
                        <a:pt x="2582" y="82"/>
                      </a:lnTo>
                      <a:lnTo>
                        <a:pt x="2584" y="79"/>
                      </a:lnTo>
                      <a:lnTo>
                        <a:pt x="2585" y="77"/>
                      </a:lnTo>
                      <a:lnTo>
                        <a:pt x="2587" y="76"/>
                      </a:lnTo>
                      <a:lnTo>
                        <a:pt x="2589" y="76"/>
                      </a:lnTo>
                      <a:lnTo>
                        <a:pt x="2590" y="78"/>
                      </a:lnTo>
                      <a:lnTo>
                        <a:pt x="2592" y="80"/>
                      </a:lnTo>
                      <a:lnTo>
                        <a:pt x="2594" y="82"/>
                      </a:lnTo>
                      <a:lnTo>
                        <a:pt x="2596" y="83"/>
                      </a:lnTo>
                      <a:lnTo>
                        <a:pt x="2597" y="83"/>
                      </a:lnTo>
                      <a:lnTo>
                        <a:pt x="2599" y="81"/>
                      </a:lnTo>
                      <a:lnTo>
                        <a:pt x="2600" y="77"/>
                      </a:lnTo>
                      <a:lnTo>
                        <a:pt x="2602" y="74"/>
                      </a:lnTo>
                      <a:lnTo>
                        <a:pt x="2604" y="70"/>
                      </a:lnTo>
                      <a:lnTo>
                        <a:pt x="2606" y="68"/>
                      </a:lnTo>
                      <a:lnTo>
                        <a:pt x="2608" y="66"/>
                      </a:lnTo>
                      <a:lnTo>
                        <a:pt x="2609" y="66"/>
                      </a:lnTo>
                      <a:lnTo>
                        <a:pt x="2611" y="67"/>
                      </a:lnTo>
                      <a:lnTo>
                        <a:pt x="2612" y="69"/>
                      </a:lnTo>
                      <a:lnTo>
                        <a:pt x="2614" y="72"/>
                      </a:lnTo>
                      <a:lnTo>
                        <a:pt x="2616" y="75"/>
                      </a:lnTo>
                      <a:lnTo>
                        <a:pt x="2618" y="77"/>
                      </a:lnTo>
                      <a:lnTo>
                        <a:pt x="2620" y="79"/>
                      </a:lnTo>
                      <a:lnTo>
                        <a:pt x="2621" y="80"/>
                      </a:lnTo>
                      <a:lnTo>
                        <a:pt x="2623" y="82"/>
                      </a:lnTo>
                      <a:lnTo>
                        <a:pt x="2624" y="83"/>
                      </a:lnTo>
                      <a:lnTo>
                        <a:pt x="2626" y="84"/>
                      </a:lnTo>
                      <a:lnTo>
                        <a:pt x="2628" y="86"/>
                      </a:lnTo>
                      <a:lnTo>
                        <a:pt x="2630" y="88"/>
                      </a:lnTo>
                      <a:lnTo>
                        <a:pt x="2631" y="90"/>
                      </a:lnTo>
                      <a:lnTo>
                        <a:pt x="2633" y="92"/>
                      </a:lnTo>
                      <a:lnTo>
                        <a:pt x="2635" y="93"/>
                      </a:lnTo>
                      <a:lnTo>
                        <a:pt x="2636" y="94"/>
                      </a:lnTo>
                      <a:lnTo>
                        <a:pt x="2638" y="94"/>
                      </a:lnTo>
                      <a:lnTo>
                        <a:pt x="2640" y="94"/>
                      </a:lnTo>
                      <a:lnTo>
                        <a:pt x="2642" y="93"/>
                      </a:lnTo>
                      <a:lnTo>
                        <a:pt x="2643" y="92"/>
                      </a:lnTo>
                      <a:lnTo>
                        <a:pt x="2645" y="91"/>
                      </a:lnTo>
                      <a:lnTo>
                        <a:pt x="2647" y="90"/>
                      </a:lnTo>
                      <a:lnTo>
                        <a:pt x="2648" y="90"/>
                      </a:lnTo>
                      <a:lnTo>
                        <a:pt x="2650" y="92"/>
                      </a:lnTo>
                      <a:lnTo>
                        <a:pt x="2652" y="93"/>
                      </a:lnTo>
                      <a:lnTo>
                        <a:pt x="2654" y="95"/>
                      </a:lnTo>
                      <a:lnTo>
                        <a:pt x="2655" y="98"/>
                      </a:lnTo>
                      <a:lnTo>
                        <a:pt x="2657" y="101"/>
                      </a:lnTo>
                      <a:lnTo>
                        <a:pt x="2659" y="103"/>
                      </a:lnTo>
                      <a:lnTo>
                        <a:pt x="2660" y="105"/>
                      </a:lnTo>
                      <a:lnTo>
                        <a:pt x="2662" y="105"/>
                      </a:lnTo>
                      <a:lnTo>
                        <a:pt x="2664" y="104"/>
                      </a:lnTo>
                      <a:lnTo>
                        <a:pt x="2665" y="101"/>
                      </a:lnTo>
                      <a:lnTo>
                        <a:pt x="2667" y="98"/>
                      </a:lnTo>
                      <a:lnTo>
                        <a:pt x="2669" y="93"/>
                      </a:lnTo>
                      <a:lnTo>
                        <a:pt x="2671" y="88"/>
                      </a:lnTo>
                      <a:lnTo>
                        <a:pt x="2672" y="83"/>
                      </a:lnTo>
                      <a:lnTo>
                        <a:pt x="2674" y="81"/>
                      </a:lnTo>
                      <a:lnTo>
                        <a:pt x="2676" y="80"/>
                      </a:lnTo>
                      <a:lnTo>
                        <a:pt x="2677" y="81"/>
                      </a:lnTo>
                      <a:lnTo>
                        <a:pt x="2679" y="85"/>
                      </a:lnTo>
                      <a:lnTo>
                        <a:pt x="2681" y="91"/>
                      </a:lnTo>
                      <a:lnTo>
                        <a:pt x="2683" y="98"/>
                      </a:lnTo>
                      <a:lnTo>
                        <a:pt x="2684" y="104"/>
                      </a:lnTo>
                      <a:lnTo>
                        <a:pt x="2686" y="110"/>
                      </a:lnTo>
                      <a:lnTo>
                        <a:pt x="2688" y="114"/>
                      </a:lnTo>
                      <a:lnTo>
                        <a:pt x="2689" y="117"/>
                      </a:lnTo>
                      <a:lnTo>
                        <a:pt x="2691" y="117"/>
                      </a:lnTo>
                      <a:lnTo>
                        <a:pt x="2693" y="116"/>
                      </a:lnTo>
                      <a:lnTo>
                        <a:pt x="2695" y="114"/>
                      </a:lnTo>
                      <a:lnTo>
                        <a:pt x="2696" y="112"/>
                      </a:lnTo>
                      <a:lnTo>
                        <a:pt x="2698" y="110"/>
                      </a:lnTo>
                      <a:lnTo>
                        <a:pt x="2700" y="108"/>
                      </a:lnTo>
                      <a:lnTo>
                        <a:pt x="2701" y="108"/>
                      </a:lnTo>
                      <a:lnTo>
                        <a:pt x="2703" y="107"/>
                      </a:lnTo>
                      <a:lnTo>
                        <a:pt x="2705" y="106"/>
                      </a:lnTo>
                      <a:lnTo>
                        <a:pt x="2707" y="105"/>
                      </a:lnTo>
                      <a:lnTo>
                        <a:pt x="2708" y="103"/>
                      </a:lnTo>
                      <a:lnTo>
                        <a:pt x="2710" y="101"/>
                      </a:lnTo>
                      <a:lnTo>
                        <a:pt x="2712" y="98"/>
                      </a:lnTo>
                      <a:lnTo>
                        <a:pt x="2713" y="96"/>
                      </a:lnTo>
                      <a:lnTo>
                        <a:pt x="2715" y="94"/>
                      </a:lnTo>
                      <a:lnTo>
                        <a:pt x="2717" y="95"/>
                      </a:lnTo>
                      <a:lnTo>
                        <a:pt x="2719" y="96"/>
                      </a:lnTo>
                      <a:lnTo>
                        <a:pt x="2720" y="99"/>
                      </a:lnTo>
                      <a:lnTo>
                        <a:pt x="2722" y="103"/>
                      </a:lnTo>
                      <a:lnTo>
                        <a:pt x="2724" y="107"/>
                      </a:lnTo>
                      <a:lnTo>
                        <a:pt x="2725" y="110"/>
                      </a:lnTo>
                      <a:lnTo>
                        <a:pt x="2727" y="112"/>
                      </a:lnTo>
                      <a:lnTo>
                        <a:pt x="2729" y="113"/>
                      </a:lnTo>
                      <a:lnTo>
                        <a:pt x="2731" y="113"/>
                      </a:lnTo>
                      <a:lnTo>
                        <a:pt x="2732" y="112"/>
                      </a:lnTo>
                      <a:lnTo>
                        <a:pt x="2734" y="111"/>
                      </a:lnTo>
                      <a:lnTo>
                        <a:pt x="2735" y="111"/>
                      </a:lnTo>
                      <a:lnTo>
                        <a:pt x="2737" y="112"/>
                      </a:lnTo>
                      <a:lnTo>
                        <a:pt x="2739" y="114"/>
                      </a:lnTo>
                      <a:lnTo>
                        <a:pt x="2741" y="118"/>
                      </a:lnTo>
                      <a:lnTo>
                        <a:pt x="2743" y="123"/>
                      </a:lnTo>
                      <a:lnTo>
                        <a:pt x="2744" y="127"/>
                      </a:lnTo>
                      <a:lnTo>
                        <a:pt x="2746" y="131"/>
                      </a:lnTo>
                      <a:lnTo>
                        <a:pt x="2747" y="133"/>
                      </a:lnTo>
                      <a:lnTo>
                        <a:pt x="2749" y="134"/>
                      </a:lnTo>
                      <a:lnTo>
                        <a:pt x="2751" y="133"/>
                      </a:lnTo>
                      <a:lnTo>
                        <a:pt x="2753" y="132"/>
                      </a:lnTo>
                      <a:lnTo>
                        <a:pt x="2755" y="131"/>
                      </a:lnTo>
                      <a:lnTo>
                        <a:pt x="2756" y="131"/>
                      </a:lnTo>
                      <a:lnTo>
                        <a:pt x="2758" y="131"/>
                      </a:lnTo>
                      <a:lnTo>
                        <a:pt x="2759" y="134"/>
                      </a:lnTo>
                      <a:lnTo>
                        <a:pt x="2761" y="137"/>
                      </a:lnTo>
                      <a:lnTo>
                        <a:pt x="2763" y="142"/>
                      </a:lnTo>
                      <a:lnTo>
                        <a:pt x="2765" y="146"/>
                      </a:lnTo>
                      <a:lnTo>
                        <a:pt x="2767" y="149"/>
                      </a:lnTo>
                      <a:lnTo>
                        <a:pt x="2768" y="150"/>
                      </a:lnTo>
                      <a:lnTo>
                        <a:pt x="2770" y="150"/>
                      </a:lnTo>
                      <a:lnTo>
                        <a:pt x="2771" y="148"/>
                      </a:lnTo>
                      <a:lnTo>
                        <a:pt x="2773" y="144"/>
                      </a:lnTo>
                      <a:lnTo>
                        <a:pt x="2775" y="140"/>
                      </a:lnTo>
                      <a:lnTo>
                        <a:pt x="2777" y="136"/>
                      </a:lnTo>
                      <a:lnTo>
                        <a:pt x="2778" y="133"/>
                      </a:lnTo>
                      <a:lnTo>
                        <a:pt x="2780" y="133"/>
                      </a:lnTo>
                      <a:lnTo>
                        <a:pt x="2782" y="134"/>
                      </a:lnTo>
                      <a:lnTo>
                        <a:pt x="2783" y="136"/>
                      </a:lnTo>
                      <a:lnTo>
                        <a:pt x="2785" y="140"/>
                      </a:lnTo>
                      <a:lnTo>
                        <a:pt x="2787" y="144"/>
                      </a:lnTo>
                      <a:lnTo>
                        <a:pt x="2789" y="148"/>
                      </a:lnTo>
                      <a:lnTo>
                        <a:pt x="2790" y="151"/>
                      </a:lnTo>
                      <a:lnTo>
                        <a:pt x="2792" y="153"/>
                      </a:lnTo>
                      <a:lnTo>
                        <a:pt x="2794" y="154"/>
                      </a:lnTo>
                      <a:lnTo>
                        <a:pt x="2795" y="153"/>
                      </a:lnTo>
                      <a:lnTo>
                        <a:pt x="2797" y="153"/>
                      </a:lnTo>
                      <a:lnTo>
                        <a:pt x="2799" y="153"/>
                      </a:lnTo>
                      <a:lnTo>
                        <a:pt x="2801" y="154"/>
                      </a:lnTo>
                      <a:lnTo>
                        <a:pt x="2802" y="156"/>
                      </a:lnTo>
                      <a:lnTo>
                        <a:pt x="2804" y="160"/>
                      </a:lnTo>
                      <a:lnTo>
                        <a:pt x="2806" y="164"/>
                      </a:lnTo>
                      <a:lnTo>
                        <a:pt x="2807" y="169"/>
                      </a:lnTo>
                      <a:lnTo>
                        <a:pt x="2809" y="175"/>
                      </a:lnTo>
                      <a:lnTo>
                        <a:pt x="2811" y="180"/>
                      </a:lnTo>
                      <a:lnTo>
                        <a:pt x="2813" y="183"/>
                      </a:lnTo>
                      <a:lnTo>
                        <a:pt x="2814" y="186"/>
                      </a:lnTo>
                      <a:lnTo>
                        <a:pt x="2816" y="188"/>
                      </a:lnTo>
                      <a:lnTo>
                        <a:pt x="2818" y="188"/>
                      </a:lnTo>
                      <a:lnTo>
                        <a:pt x="2819" y="188"/>
                      </a:lnTo>
                      <a:lnTo>
                        <a:pt x="2821" y="187"/>
                      </a:lnTo>
                      <a:lnTo>
                        <a:pt x="2823" y="185"/>
                      </a:lnTo>
                      <a:lnTo>
                        <a:pt x="2825" y="182"/>
                      </a:lnTo>
                      <a:lnTo>
                        <a:pt x="2826" y="179"/>
                      </a:lnTo>
                      <a:lnTo>
                        <a:pt x="2828" y="176"/>
                      </a:lnTo>
                      <a:lnTo>
                        <a:pt x="2830" y="172"/>
                      </a:lnTo>
                      <a:lnTo>
                        <a:pt x="2831" y="169"/>
                      </a:lnTo>
                      <a:lnTo>
                        <a:pt x="2833" y="166"/>
                      </a:lnTo>
                      <a:lnTo>
                        <a:pt x="2835" y="164"/>
                      </a:lnTo>
                      <a:lnTo>
                        <a:pt x="2837" y="163"/>
                      </a:lnTo>
                      <a:lnTo>
                        <a:pt x="2838" y="164"/>
                      </a:lnTo>
                      <a:lnTo>
                        <a:pt x="2840" y="166"/>
                      </a:lnTo>
                      <a:lnTo>
                        <a:pt x="2842" y="170"/>
                      </a:lnTo>
                      <a:lnTo>
                        <a:pt x="2843" y="174"/>
                      </a:lnTo>
                      <a:lnTo>
                        <a:pt x="2845" y="179"/>
                      </a:lnTo>
                      <a:lnTo>
                        <a:pt x="2847" y="182"/>
                      </a:lnTo>
                      <a:lnTo>
                        <a:pt x="2849" y="185"/>
                      </a:lnTo>
                      <a:lnTo>
                        <a:pt x="2850" y="185"/>
                      </a:lnTo>
                      <a:lnTo>
                        <a:pt x="2852" y="184"/>
                      </a:lnTo>
                      <a:lnTo>
                        <a:pt x="2854" y="181"/>
                      </a:lnTo>
                      <a:lnTo>
                        <a:pt x="2855" y="178"/>
                      </a:lnTo>
                      <a:lnTo>
                        <a:pt x="2857" y="174"/>
                      </a:lnTo>
                      <a:lnTo>
                        <a:pt x="2859" y="170"/>
                      </a:lnTo>
                      <a:lnTo>
                        <a:pt x="2861" y="168"/>
                      </a:lnTo>
                      <a:lnTo>
                        <a:pt x="2862" y="166"/>
                      </a:lnTo>
                      <a:lnTo>
                        <a:pt x="2864" y="167"/>
                      </a:lnTo>
                      <a:lnTo>
                        <a:pt x="2866" y="168"/>
                      </a:lnTo>
                      <a:lnTo>
                        <a:pt x="2867" y="170"/>
                      </a:lnTo>
                      <a:lnTo>
                        <a:pt x="2869" y="173"/>
                      </a:lnTo>
                      <a:lnTo>
                        <a:pt x="2871" y="175"/>
                      </a:lnTo>
                      <a:lnTo>
                        <a:pt x="2872" y="177"/>
                      </a:lnTo>
                      <a:lnTo>
                        <a:pt x="2874" y="179"/>
                      </a:lnTo>
                      <a:lnTo>
                        <a:pt x="2876" y="179"/>
                      </a:lnTo>
                      <a:lnTo>
                        <a:pt x="2878" y="180"/>
                      </a:lnTo>
                      <a:lnTo>
                        <a:pt x="2879" y="180"/>
                      </a:lnTo>
                      <a:lnTo>
                        <a:pt x="2881" y="179"/>
                      </a:lnTo>
                      <a:lnTo>
                        <a:pt x="2883" y="179"/>
                      </a:lnTo>
                      <a:lnTo>
                        <a:pt x="2884" y="179"/>
                      </a:lnTo>
                      <a:lnTo>
                        <a:pt x="2886" y="179"/>
                      </a:lnTo>
                      <a:lnTo>
                        <a:pt x="2888" y="179"/>
                      </a:lnTo>
                      <a:lnTo>
                        <a:pt x="2890" y="178"/>
                      </a:lnTo>
                      <a:lnTo>
                        <a:pt x="2891" y="177"/>
                      </a:lnTo>
                      <a:lnTo>
                        <a:pt x="2893" y="176"/>
                      </a:lnTo>
                      <a:lnTo>
                        <a:pt x="2895" y="175"/>
                      </a:lnTo>
                      <a:lnTo>
                        <a:pt x="2896" y="175"/>
                      </a:lnTo>
                      <a:lnTo>
                        <a:pt x="2898" y="175"/>
                      </a:lnTo>
                      <a:lnTo>
                        <a:pt x="2900" y="175"/>
                      </a:lnTo>
                      <a:lnTo>
                        <a:pt x="2902" y="175"/>
                      </a:lnTo>
                      <a:lnTo>
                        <a:pt x="2903" y="175"/>
                      </a:lnTo>
                      <a:lnTo>
                        <a:pt x="2905" y="176"/>
                      </a:lnTo>
                      <a:lnTo>
                        <a:pt x="2907" y="176"/>
                      </a:lnTo>
                      <a:lnTo>
                        <a:pt x="2908" y="176"/>
                      </a:lnTo>
                      <a:lnTo>
                        <a:pt x="2910" y="176"/>
                      </a:lnTo>
                      <a:lnTo>
                        <a:pt x="2912" y="175"/>
                      </a:lnTo>
                      <a:lnTo>
                        <a:pt x="2913" y="174"/>
                      </a:lnTo>
                      <a:lnTo>
                        <a:pt x="2915" y="174"/>
                      </a:lnTo>
                      <a:lnTo>
                        <a:pt x="2917" y="173"/>
                      </a:lnTo>
                      <a:lnTo>
                        <a:pt x="2918" y="174"/>
                      </a:lnTo>
                      <a:lnTo>
                        <a:pt x="2920" y="175"/>
                      </a:lnTo>
                      <a:lnTo>
                        <a:pt x="2922" y="176"/>
                      </a:lnTo>
                      <a:lnTo>
                        <a:pt x="2924" y="178"/>
                      </a:lnTo>
                      <a:lnTo>
                        <a:pt x="2925" y="180"/>
                      </a:lnTo>
                      <a:lnTo>
                        <a:pt x="2927" y="182"/>
                      </a:lnTo>
                      <a:lnTo>
                        <a:pt x="2929" y="183"/>
                      </a:lnTo>
                      <a:lnTo>
                        <a:pt x="2930" y="183"/>
                      </a:lnTo>
                      <a:lnTo>
                        <a:pt x="2932" y="182"/>
                      </a:lnTo>
                      <a:lnTo>
                        <a:pt x="2934" y="179"/>
                      </a:lnTo>
                      <a:lnTo>
                        <a:pt x="2936" y="176"/>
                      </a:lnTo>
                      <a:lnTo>
                        <a:pt x="2937" y="173"/>
                      </a:lnTo>
                      <a:lnTo>
                        <a:pt x="2939" y="170"/>
                      </a:lnTo>
                      <a:lnTo>
                        <a:pt x="2941" y="169"/>
                      </a:lnTo>
                      <a:lnTo>
                        <a:pt x="2942" y="169"/>
                      </a:lnTo>
                      <a:lnTo>
                        <a:pt x="2944" y="170"/>
                      </a:lnTo>
                      <a:lnTo>
                        <a:pt x="2946" y="173"/>
                      </a:lnTo>
                      <a:lnTo>
                        <a:pt x="2948" y="177"/>
                      </a:lnTo>
                      <a:lnTo>
                        <a:pt x="2949" y="181"/>
                      </a:lnTo>
                      <a:lnTo>
                        <a:pt x="2951" y="184"/>
                      </a:lnTo>
                      <a:lnTo>
                        <a:pt x="2953" y="186"/>
                      </a:lnTo>
                      <a:lnTo>
                        <a:pt x="2954" y="187"/>
                      </a:lnTo>
                      <a:lnTo>
                        <a:pt x="2956" y="186"/>
                      </a:lnTo>
                      <a:lnTo>
                        <a:pt x="2958" y="184"/>
                      </a:lnTo>
                      <a:lnTo>
                        <a:pt x="2960" y="183"/>
                      </a:lnTo>
                      <a:lnTo>
                        <a:pt x="2961" y="182"/>
                      </a:lnTo>
                      <a:lnTo>
                        <a:pt x="2963" y="181"/>
                      </a:lnTo>
                      <a:lnTo>
                        <a:pt x="2965" y="182"/>
                      </a:lnTo>
                      <a:lnTo>
                        <a:pt x="2966" y="184"/>
                      </a:lnTo>
                      <a:lnTo>
                        <a:pt x="2968" y="186"/>
                      </a:lnTo>
                      <a:lnTo>
                        <a:pt x="2970" y="188"/>
                      </a:lnTo>
                      <a:lnTo>
                        <a:pt x="2972" y="188"/>
                      </a:lnTo>
                      <a:lnTo>
                        <a:pt x="2973" y="186"/>
                      </a:lnTo>
                      <a:lnTo>
                        <a:pt x="2975" y="183"/>
                      </a:lnTo>
                      <a:lnTo>
                        <a:pt x="2977" y="179"/>
                      </a:lnTo>
                      <a:lnTo>
                        <a:pt x="2978" y="175"/>
                      </a:lnTo>
                      <a:lnTo>
                        <a:pt x="2980" y="172"/>
                      </a:lnTo>
                      <a:lnTo>
                        <a:pt x="2982" y="172"/>
                      </a:lnTo>
                      <a:lnTo>
                        <a:pt x="2984" y="175"/>
                      </a:lnTo>
                      <a:lnTo>
                        <a:pt x="2985" y="181"/>
                      </a:lnTo>
                      <a:lnTo>
                        <a:pt x="2987" y="189"/>
                      </a:lnTo>
                      <a:lnTo>
                        <a:pt x="2989" y="198"/>
                      </a:lnTo>
                      <a:lnTo>
                        <a:pt x="2990" y="206"/>
                      </a:lnTo>
                      <a:lnTo>
                        <a:pt x="2992" y="211"/>
                      </a:lnTo>
                      <a:lnTo>
                        <a:pt x="2994" y="213"/>
                      </a:lnTo>
                      <a:lnTo>
                        <a:pt x="2996" y="210"/>
                      </a:lnTo>
                      <a:lnTo>
                        <a:pt x="2997" y="203"/>
                      </a:lnTo>
                      <a:lnTo>
                        <a:pt x="2999" y="193"/>
                      </a:lnTo>
                      <a:lnTo>
                        <a:pt x="3001" y="182"/>
                      </a:lnTo>
                      <a:lnTo>
                        <a:pt x="3002" y="172"/>
                      </a:lnTo>
                      <a:lnTo>
                        <a:pt x="3004" y="165"/>
                      </a:lnTo>
                      <a:lnTo>
                        <a:pt x="3006" y="161"/>
                      </a:lnTo>
                      <a:lnTo>
                        <a:pt x="3008" y="161"/>
                      </a:lnTo>
                      <a:lnTo>
                        <a:pt x="3009" y="164"/>
                      </a:lnTo>
                      <a:lnTo>
                        <a:pt x="3011" y="170"/>
                      </a:lnTo>
                      <a:lnTo>
                        <a:pt x="3013" y="175"/>
                      </a:lnTo>
                      <a:lnTo>
                        <a:pt x="3014" y="180"/>
                      </a:lnTo>
                      <a:lnTo>
                        <a:pt x="3016" y="183"/>
                      </a:lnTo>
                      <a:lnTo>
                        <a:pt x="3018" y="184"/>
                      </a:lnTo>
                      <a:lnTo>
                        <a:pt x="3020" y="183"/>
                      </a:lnTo>
                      <a:lnTo>
                        <a:pt x="3021" y="181"/>
                      </a:lnTo>
                      <a:lnTo>
                        <a:pt x="3023" y="178"/>
                      </a:lnTo>
                      <a:lnTo>
                        <a:pt x="3025" y="175"/>
                      </a:lnTo>
                      <a:lnTo>
                        <a:pt x="3026" y="173"/>
                      </a:lnTo>
                      <a:lnTo>
                        <a:pt x="3028" y="172"/>
                      </a:lnTo>
                      <a:lnTo>
                        <a:pt x="3030" y="171"/>
                      </a:lnTo>
                      <a:lnTo>
                        <a:pt x="3032" y="169"/>
                      </a:lnTo>
                      <a:lnTo>
                        <a:pt x="3033" y="168"/>
                      </a:lnTo>
                      <a:lnTo>
                        <a:pt x="3035" y="165"/>
                      </a:lnTo>
                      <a:lnTo>
                        <a:pt x="3036" y="162"/>
                      </a:lnTo>
                      <a:lnTo>
                        <a:pt x="3038" y="158"/>
                      </a:lnTo>
                      <a:lnTo>
                        <a:pt x="3040" y="155"/>
                      </a:lnTo>
                      <a:lnTo>
                        <a:pt x="3042" y="153"/>
                      </a:lnTo>
                      <a:lnTo>
                        <a:pt x="3044" y="153"/>
                      </a:lnTo>
                      <a:lnTo>
                        <a:pt x="3045" y="154"/>
                      </a:lnTo>
                      <a:lnTo>
                        <a:pt x="3047" y="157"/>
                      </a:lnTo>
                      <a:lnTo>
                        <a:pt x="3048" y="161"/>
                      </a:lnTo>
                      <a:lnTo>
                        <a:pt x="3050" y="166"/>
                      </a:lnTo>
                      <a:lnTo>
                        <a:pt x="3052" y="169"/>
                      </a:lnTo>
                      <a:lnTo>
                        <a:pt x="3054" y="171"/>
                      </a:lnTo>
                      <a:lnTo>
                        <a:pt x="3056" y="172"/>
                      </a:lnTo>
                      <a:lnTo>
                        <a:pt x="3057" y="170"/>
                      </a:lnTo>
                      <a:lnTo>
                        <a:pt x="3059" y="167"/>
                      </a:lnTo>
                      <a:lnTo>
                        <a:pt x="3060" y="163"/>
                      </a:lnTo>
                      <a:lnTo>
                        <a:pt x="3062" y="158"/>
                      </a:lnTo>
                      <a:lnTo>
                        <a:pt x="3064" y="154"/>
                      </a:lnTo>
                      <a:lnTo>
                        <a:pt x="3066" y="150"/>
                      </a:lnTo>
                      <a:lnTo>
                        <a:pt x="3068" y="147"/>
                      </a:lnTo>
                      <a:lnTo>
                        <a:pt x="3069" y="144"/>
                      </a:lnTo>
                      <a:lnTo>
                        <a:pt x="3071" y="142"/>
                      </a:lnTo>
                      <a:lnTo>
                        <a:pt x="3072" y="140"/>
                      </a:lnTo>
                      <a:lnTo>
                        <a:pt x="3074" y="139"/>
                      </a:lnTo>
                      <a:lnTo>
                        <a:pt x="3076" y="138"/>
                      </a:lnTo>
                      <a:lnTo>
                        <a:pt x="3078" y="138"/>
                      </a:lnTo>
                      <a:lnTo>
                        <a:pt x="3079" y="139"/>
                      </a:lnTo>
                      <a:lnTo>
                        <a:pt x="3081" y="140"/>
                      </a:lnTo>
                      <a:lnTo>
                        <a:pt x="3083" y="142"/>
                      </a:lnTo>
                      <a:lnTo>
                        <a:pt x="3084" y="145"/>
                      </a:lnTo>
                      <a:lnTo>
                        <a:pt x="3086" y="148"/>
                      </a:lnTo>
                      <a:lnTo>
                        <a:pt x="3088" y="152"/>
                      </a:lnTo>
                      <a:lnTo>
                        <a:pt x="3090" y="155"/>
                      </a:lnTo>
                      <a:lnTo>
                        <a:pt x="3091" y="158"/>
                      </a:lnTo>
                      <a:lnTo>
                        <a:pt x="3093" y="161"/>
                      </a:lnTo>
                      <a:lnTo>
                        <a:pt x="3095" y="163"/>
                      </a:lnTo>
                      <a:lnTo>
                        <a:pt x="3096" y="164"/>
                      </a:lnTo>
                      <a:lnTo>
                        <a:pt x="3098" y="164"/>
                      </a:lnTo>
                      <a:lnTo>
                        <a:pt x="3100" y="163"/>
                      </a:lnTo>
                      <a:lnTo>
                        <a:pt x="3102" y="162"/>
                      </a:lnTo>
                      <a:lnTo>
                        <a:pt x="3103" y="160"/>
                      </a:lnTo>
                      <a:lnTo>
                        <a:pt x="3105" y="158"/>
                      </a:lnTo>
                      <a:lnTo>
                        <a:pt x="3107" y="156"/>
                      </a:lnTo>
                      <a:lnTo>
                        <a:pt x="3108" y="155"/>
                      </a:lnTo>
                      <a:lnTo>
                        <a:pt x="3110" y="154"/>
                      </a:lnTo>
                      <a:lnTo>
                        <a:pt x="3112" y="154"/>
                      </a:lnTo>
                      <a:lnTo>
                        <a:pt x="3114" y="155"/>
                      </a:lnTo>
                      <a:lnTo>
                        <a:pt x="3115" y="157"/>
                      </a:lnTo>
                      <a:lnTo>
                        <a:pt x="3117" y="159"/>
                      </a:lnTo>
                      <a:lnTo>
                        <a:pt x="3119" y="161"/>
                      </a:lnTo>
                      <a:lnTo>
                        <a:pt x="3120" y="163"/>
                      </a:lnTo>
                      <a:lnTo>
                        <a:pt x="3122" y="165"/>
                      </a:lnTo>
                      <a:lnTo>
                        <a:pt x="3124" y="167"/>
                      </a:lnTo>
                      <a:lnTo>
                        <a:pt x="3125" y="168"/>
                      </a:lnTo>
                      <a:lnTo>
                        <a:pt x="3127" y="169"/>
                      </a:lnTo>
                      <a:lnTo>
                        <a:pt x="3129" y="169"/>
                      </a:lnTo>
                      <a:lnTo>
                        <a:pt x="3131" y="170"/>
                      </a:lnTo>
                      <a:lnTo>
                        <a:pt x="3132" y="172"/>
                      </a:lnTo>
                      <a:lnTo>
                        <a:pt x="3134" y="174"/>
                      </a:lnTo>
                      <a:lnTo>
                        <a:pt x="3136" y="175"/>
                      </a:lnTo>
                      <a:lnTo>
                        <a:pt x="3137" y="176"/>
                      </a:lnTo>
                      <a:lnTo>
                        <a:pt x="3139" y="177"/>
                      </a:lnTo>
                      <a:lnTo>
                        <a:pt x="3141" y="176"/>
                      </a:lnTo>
                      <a:lnTo>
                        <a:pt x="3143" y="174"/>
                      </a:lnTo>
                      <a:lnTo>
                        <a:pt x="3144" y="172"/>
                      </a:lnTo>
                      <a:lnTo>
                        <a:pt x="3146" y="168"/>
                      </a:lnTo>
                      <a:lnTo>
                        <a:pt x="3148" y="164"/>
                      </a:lnTo>
                      <a:lnTo>
                        <a:pt x="3149" y="161"/>
                      </a:lnTo>
                      <a:lnTo>
                        <a:pt x="3151" y="158"/>
                      </a:lnTo>
                      <a:lnTo>
                        <a:pt x="3153" y="157"/>
                      </a:lnTo>
                      <a:lnTo>
                        <a:pt x="3155" y="156"/>
                      </a:lnTo>
                      <a:lnTo>
                        <a:pt x="3156" y="157"/>
                      </a:lnTo>
                      <a:lnTo>
                        <a:pt x="3158" y="157"/>
                      </a:lnTo>
                      <a:lnTo>
                        <a:pt x="3160" y="158"/>
                      </a:lnTo>
                      <a:lnTo>
                        <a:pt x="3161" y="157"/>
                      </a:lnTo>
                      <a:lnTo>
                        <a:pt x="3163" y="156"/>
                      </a:lnTo>
                      <a:lnTo>
                        <a:pt x="3165" y="155"/>
                      </a:lnTo>
                      <a:lnTo>
                        <a:pt x="3167" y="152"/>
                      </a:lnTo>
                      <a:lnTo>
                        <a:pt x="3168" y="149"/>
                      </a:lnTo>
                      <a:lnTo>
                        <a:pt x="3170" y="147"/>
                      </a:lnTo>
                      <a:lnTo>
                        <a:pt x="3171" y="146"/>
                      </a:lnTo>
                      <a:lnTo>
                        <a:pt x="3173" y="145"/>
                      </a:lnTo>
                      <a:lnTo>
                        <a:pt x="3175" y="146"/>
                      </a:lnTo>
                      <a:lnTo>
                        <a:pt x="3177" y="148"/>
                      </a:lnTo>
                      <a:lnTo>
                        <a:pt x="3179" y="150"/>
                      </a:lnTo>
                      <a:lnTo>
                        <a:pt x="3180" y="153"/>
                      </a:lnTo>
                      <a:lnTo>
                        <a:pt x="3182" y="155"/>
                      </a:lnTo>
                      <a:lnTo>
                        <a:pt x="3183" y="157"/>
                      </a:lnTo>
                      <a:lnTo>
                        <a:pt x="3185" y="157"/>
                      </a:lnTo>
                      <a:lnTo>
                        <a:pt x="3187" y="157"/>
                      </a:lnTo>
                      <a:lnTo>
                        <a:pt x="3189" y="156"/>
                      </a:lnTo>
                      <a:lnTo>
                        <a:pt x="3191" y="155"/>
                      </a:lnTo>
                      <a:lnTo>
                        <a:pt x="3192" y="154"/>
                      </a:lnTo>
                      <a:lnTo>
                        <a:pt x="3194" y="152"/>
                      </a:lnTo>
                      <a:lnTo>
                        <a:pt x="3195" y="152"/>
                      </a:lnTo>
                      <a:lnTo>
                        <a:pt x="3197" y="151"/>
                      </a:lnTo>
                      <a:lnTo>
                        <a:pt x="3199" y="151"/>
                      </a:lnTo>
                      <a:lnTo>
                        <a:pt x="3201" y="150"/>
                      </a:lnTo>
                      <a:lnTo>
                        <a:pt x="3203" y="150"/>
                      </a:lnTo>
                      <a:lnTo>
                        <a:pt x="3204" y="149"/>
                      </a:lnTo>
                      <a:lnTo>
                        <a:pt x="3206" y="148"/>
                      </a:lnTo>
                      <a:lnTo>
                        <a:pt x="3207" y="147"/>
                      </a:lnTo>
                      <a:lnTo>
                        <a:pt x="3209" y="145"/>
                      </a:lnTo>
                      <a:lnTo>
                        <a:pt x="3211" y="144"/>
                      </a:lnTo>
                      <a:lnTo>
                        <a:pt x="3213" y="144"/>
                      </a:lnTo>
                      <a:lnTo>
                        <a:pt x="3214" y="144"/>
                      </a:lnTo>
                      <a:lnTo>
                        <a:pt x="3216" y="145"/>
                      </a:lnTo>
                      <a:lnTo>
                        <a:pt x="3218" y="147"/>
                      </a:lnTo>
                      <a:lnTo>
                        <a:pt x="3219" y="150"/>
                      </a:lnTo>
                      <a:lnTo>
                        <a:pt x="3221" y="153"/>
                      </a:lnTo>
                      <a:lnTo>
                        <a:pt x="3223" y="157"/>
                      </a:lnTo>
                      <a:lnTo>
                        <a:pt x="3225" y="160"/>
                      </a:lnTo>
                      <a:lnTo>
                        <a:pt x="3226" y="163"/>
                      </a:lnTo>
                      <a:lnTo>
                        <a:pt x="3228" y="165"/>
                      </a:lnTo>
                      <a:lnTo>
                        <a:pt x="3230" y="166"/>
                      </a:lnTo>
                      <a:lnTo>
                        <a:pt x="3231" y="166"/>
                      </a:lnTo>
                      <a:lnTo>
                        <a:pt x="3233" y="164"/>
                      </a:lnTo>
                      <a:lnTo>
                        <a:pt x="3235" y="162"/>
                      </a:lnTo>
                      <a:lnTo>
                        <a:pt x="3237" y="160"/>
                      </a:lnTo>
                      <a:lnTo>
                        <a:pt x="3238" y="157"/>
                      </a:lnTo>
                      <a:lnTo>
                        <a:pt x="3240" y="155"/>
                      </a:lnTo>
                      <a:lnTo>
                        <a:pt x="3242" y="154"/>
                      </a:lnTo>
                      <a:lnTo>
                        <a:pt x="3243" y="153"/>
                      </a:lnTo>
                      <a:lnTo>
                        <a:pt x="3245" y="153"/>
                      </a:lnTo>
                      <a:lnTo>
                        <a:pt x="3247" y="153"/>
                      </a:lnTo>
                      <a:lnTo>
                        <a:pt x="3249" y="153"/>
                      </a:lnTo>
                      <a:lnTo>
                        <a:pt x="3250" y="153"/>
                      </a:lnTo>
                      <a:lnTo>
                        <a:pt x="3252" y="152"/>
                      </a:lnTo>
                      <a:lnTo>
                        <a:pt x="3254" y="151"/>
                      </a:lnTo>
                      <a:lnTo>
                        <a:pt x="3255" y="150"/>
                      </a:lnTo>
                      <a:lnTo>
                        <a:pt x="3257" y="149"/>
                      </a:lnTo>
                      <a:lnTo>
                        <a:pt x="3259" y="149"/>
                      </a:lnTo>
                      <a:lnTo>
                        <a:pt x="3261" y="149"/>
                      </a:lnTo>
                      <a:lnTo>
                        <a:pt x="3262" y="150"/>
                      </a:lnTo>
                      <a:lnTo>
                        <a:pt x="3264" y="152"/>
                      </a:lnTo>
                      <a:lnTo>
                        <a:pt x="3266" y="155"/>
                      </a:lnTo>
                      <a:lnTo>
                        <a:pt x="3267" y="158"/>
                      </a:lnTo>
                      <a:lnTo>
                        <a:pt x="3269" y="162"/>
                      </a:lnTo>
                      <a:lnTo>
                        <a:pt x="3271" y="164"/>
                      </a:lnTo>
                      <a:lnTo>
                        <a:pt x="3273" y="166"/>
                      </a:lnTo>
                      <a:lnTo>
                        <a:pt x="3274" y="166"/>
                      </a:lnTo>
                      <a:lnTo>
                        <a:pt x="3276" y="165"/>
                      </a:lnTo>
                      <a:lnTo>
                        <a:pt x="3278" y="163"/>
                      </a:lnTo>
                      <a:lnTo>
                        <a:pt x="3279" y="161"/>
                      </a:lnTo>
                      <a:lnTo>
                        <a:pt x="3281" y="159"/>
                      </a:lnTo>
                      <a:lnTo>
                        <a:pt x="3283" y="157"/>
                      </a:lnTo>
                      <a:lnTo>
                        <a:pt x="3285" y="157"/>
                      </a:lnTo>
                      <a:lnTo>
                        <a:pt x="3286" y="156"/>
                      </a:lnTo>
                      <a:lnTo>
                        <a:pt x="3288" y="157"/>
                      </a:lnTo>
                      <a:lnTo>
                        <a:pt x="3290" y="158"/>
                      </a:lnTo>
                      <a:lnTo>
                        <a:pt x="3291" y="158"/>
                      </a:lnTo>
                      <a:lnTo>
                        <a:pt x="3293" y="159"/>
                      </a:lnTo>
                      <a:lnTo>
                        <a:pt x="3295" y="159"/>
                      </a:lnTo>
                      <a:lnTo>
                        <a:pt x="3297" y="158"/>
                      </a:lnTo>
                      <a:lnTo>
                        <a:pt x="3298" y="157"/>
                      </a:lnTo>
                      <a:lnTo>
                        <a:pt x="3300" y="156"/>
                      </a:lnTo>
                      <a:lnTo>
                        <a:pt x="3302" y="156"/>
                      </a:lnTo>
                      <a:lnTo>
                        <a:pt x="3303" y="155"/>
                      </a:lnTo>
                      <a:lnTo>
                        <a:pt x="3305" y="156"/>
                      </a:lnTo>
                      <a:lnTo>
                        <a:pt x="3307" y="157"/>
                      </a:lnTo>
                      <a:lnTo>
                        <a:pt x="3309" y="158"/>
                      </a:lnTo>
                      <a:lnTo>
                        <a:pt x="3310" y="160"/>
                      </a:lnTo>
                      <a:lnTo>
                        <a:pt x="3312" y="162"/>
                      </a:lnTo>
                      <a:lnTo>
                        <a:pt x="3314" y="163"/>
                      </a:lnTo>
                      <a:lnTo>
                        <a:pt x="3315" y="164"/>
                      </a:lnTo>
                      <a:lnTo>
                        <a:pt x="3317" y="165"/>
                      </a:lnTo>
                      <a:lnTo>
                        <a:pt x="3319" y="166"/>
                      </a:lnTo>
                      <a:lnTo>
                        <a:pt x="3320" y="167"/>
                      </a:lnTo>
                      <a:lnTo>
                        <a:pt x="3322" y="167"/>
                      </a:lnTo>
                      <a:lnTo>
                        <a:pt x="3324" y="168"/>
                      </a:lnTo>
                      <a:lnTo>
                        <a:pt x="3326" y="169"/>
                      </a:lnTo>
                      <a:lnTo>
                        <a:pt x="3327" y="169"/>
                      </a:lnTo>
                      <a:lnTo>
                        <a:pt x="3329" y="169"/>
                      </a:lnTo>
                      <a:lnTo>
                        <a:pt x="3331" y="169"/>
                      </a:lnTo>
                      <a:lnTo>
                        <a:pt x="3332" y="168"/>
                      </a:lnTo>
                      <a:lnTo>
                        <a:pt x="3334" y="166"/>
                      </a:lnTo>
                      <a:lnTo>
                        <a:pt x="3336" y="165"/>
                      </a:lnTo>
                      <a:lnTo>
                        <a:pt x="3338" y="163"/>
                      </a:lnTo>
                      <a:lnTo>
                        <a:pt x="3339" y="163"/>
                      </a:lnTo>
                      <a:lnTo>
                        <a:pt x="3341" y="163"/>
                      </a:lnTo>
                      <a:lnTo>
                        <a:pt x="3343" y="165"/>
                      </a:lnTo>
                      <a:lnTo>
                        <a:pt x="3344" y="168"/>
                      </a:lnTo>
                      <a:lnTo>
                        <a:pt x="3346" y="172"/>
                      </a:lnTo>
                      <a:lnTo>
                        <a:pt x="3348" y="176"/>
                      </a:lnTo>
                      <a:lnTo>
                        <a:pt x="3349" y="180"/>
                      </a:lnTo>
                      <a:lnTo>
                        <a:pt x="3351" y="183"/>
                      </a:lnTo>
                      <a:lnTo>
                        <a:pt x="3353" y="184"/>
                      </a:lnTo>
                      <a:lnTo>
                        <a:pt x="3355" y="184"/>
                      </a:lnTo>
                      <a:lnTo>
                        <a:pt x="3356" y="182"/>
                      </a:lnTo>
                      <a:lnTo>
                        <a:pt x="3358" y="180"/>
                      </a:lnTo>
                      <a:lnTo>
                        <a:pt x="3360" y="177"/>
                      </a:lnTo>
                      <a:lnTo>
                        <a:pt x="3361" y="174"/>
                      </a:lnTo>
                      <a:lnTo>
                        <a:pt x="3363" y="173"/>
                      </a:lnTo>
                      <a:lnTo>
                        <a:pt x="3365" y="172"/>
                      </a:lnTo>
                      <a:lnTo>
                        <a:pt x="3366" y="173"/>
                      </a:lnTo>
                      <a:lnTo>
                        <a:pt x="3368" y="174"/>
                      </a:lnTo>
                      <a:lnTo>
                        <a:pt x="3370" y="176"/>
                      </a:lnTo>
                      <a:lnTo>
                        <a:pt x="3372" y="179"/>
                      </a:lnTo>
                      <a:lnTo>
                        <a:pt x="3373" y="180"/>
                      </a:lnTo>
                      <a:lnTo>
                        <a:pt x="3375" y="181"/>
                      </a:lnTo>
                      <a:lnTo>
                        <a:pt x="3377" y="180"/>
                      </a:lnTo>
                      <a:lnTo>
                        <a:pt x="3378" y="179"/>
                      </a:lnTo>
                      <a:lnTo>
                        <a:pt x="3380" y="178"/>
                      </a:lnTo>
                      <a:lnTo>
                        <a:pt x="3382" y="177"/>
                      </a:lnTo>
                      <a:lnTo>
                        <a:pt x="3384" y="176"/>
                      </a:lnTo>
                      <a:lnTo>
                        <a:pt x="3385" y="175"/>
                      </a:lnTo>
                      <a:lnTo>
                        <a:pt x="3387" y="175"/>
                      </a:lnTo>
                      <a:lnTo>
                        <a:pt x="3389" y="176"/>
                      </a:lnTo>
                      <a:lnTo>
                        <a:pt x="3390" y="176"/>
                      </a:lnTo>
                      <a:lnTo>
                        <a:pt x="3392" y="176"/>
                      </a:lnTo>
                      <a:lnTo>
                        <a:pt x="3394" y="175"/>
                      </a:lnTo>
                      <a:lnTo>
                        <a:pt x="3396" y="174"/>
                      </a:lnTo>
                      <a:lnTo>
                        <a:pt x="3397" y="172"/>
                      </a:lnTo>
                      <a:lnTo>
                        <a:pt x="3399" y="169"/>
                      </a:lnTo>
                      <a:lnTo>
                        <a:pt x="3401" y="168"/>
                      </a:lnTo>
                      <a:lnTo>
                        <a:pt x="3402" y="166"/>
                      </a:lnTo>
                      <a:lnTo>
                        <a:pt x="3404" y="166"/>
                      </a:lnTo>
                      <a:lnTo>
                        <a:pt x="3406" y="167"/>
                      </a:lnTo>
                      <a:lnTo>
                        <a:pt x="3408" y="168"/>
                      </a:lnTo>
                      <a:lnTo>
                        <a:pt x="3409" y="171"/>
                      </a:lnTo>
                      <a:lnTo>
                        <a:pt x="3411" y="173"/>
                      </a:lnTo>
                      <a:lnTo>
                        <a:pt x="3413" y="175"/>
                      </a:lnTo>
                      <a:lnTo>
                        <a:pt x="3414" y="177"/>
                      </a:lnTo>
                      <a:lnTo>
                        <a:pt x="3416" y="178"/>
                      </a:lnTo>
                      <a:lnTo>
                        <a:pt x="3418" y="178"/>
                      </a:lnTo>
                      <a:lnTo>
                        <a:pt x="3420" y="177"/>
                      </a:lnTo>
                      <a:lnTo>
                        <a:pt x="3421" y="175"/>
                      </a:lnTo>
                      <a:lnTo>
                        <a:pt x="3423" y="173"/>
                      </a:lnTo>
                      <a:lnTo>
                        <a:pt x="3425" y="171"/>
                      </a:lnTo>
                      <a:lnTo>
                        <a:pt x="3426" y="169"/>
                      </a:lnTo>
                      <a:lnTo>
                        <a:pt x="3428" y="166"/>
                      </a:lnTo>
                      <a:lnTo>
                        <a:pt x="3430" y="163"/>
                      </a:lnTo>
                      <a:lnTo>
                        <a:pt x="3432" y="161"/>
                      </a:lnTo>
                      <a:lnTo>
                        <a:pt x="3433" y="158"/>
                      </a:lnTo>
                      <a:lnTo>
                        <a:pt x="3435" y="155"/>
                      </a:lnTo>
                      <a:lnTo>
                        <a:pt x="3437" y="153"/>
                      </a:lnTo>
                      <a:lnTo>
                        <a:pt x="3438" y="151"/>
                      </a:lnTo>
                      <a:lnTo>
                        <a:pt x="3440" y="151"/>
                      </a:lnTo>
                      <a:lnTo>
                        <a:pt x="3442" y="151"/>
                      </a:lnTo>
                      <a:lnTo>
                        <a:pt x="3444" y="152"/>
                      </a:lnTo>
                      <a:lnTo>
                        <a:pt x="3445" y="153"/>
                      </a:lnTo>
                      <a:lnTo>
                        <a:pt x="3447" y="154"/>
                      </a:lnTo>
                      <a:lnTo>
                        <a:pt x="3449" y="155"/>
                      </a:lnTo>
                      <a:lnTo>
                        <a:pt x="3450" y="155"/>
                      </a:lnTo>
                      <a:lnTo>
                        <a:pt x="3452" y="155"/>
                      </a:lnTo>
                      <a:lnTo>
                        <a:pt x="3454" y="153"/>
                      </a:lnTo>
                      <a:lnTo>
                        <a:pt x="3456" y="150"/>
                      </a:lnTo>
                      <a:lnTo>
                        <a:pt x="3457" y="147"/>
                      </a:lnTo>
                      <a:lnTo>
                        <a:pt x="3459" y="145"/>
                      </a:lnTo>
                      <a:lnTo>
                        <a:pt x="3461" y="143"/>
                      </a:lnTo>
                      <a:lnTo>
                        <a:pt x="3462" y="142"/>
                      </a:lnTo>
                      <a:lnTo>
                        <a:pt x="3464" y="142"/>
                      </a:lnTo>
                      <a:lnTo>
                        <a:pt x="3466" y="143"/>
                      </a:lnTo>
                      <a:lnTo>
                        <a:pt x="3468" y="145"/>
                      </a:lnTo>
                      <a:lnTo>
                        <a:pt x="3469" y="147"/>
                      </a:lnTo>
                      <a:lnTo>
                        <a:pt x="3471" y="149"/>
                      </a:lnTo>
                      <a:lnTo>
                        <a:pt x="3472" y="151"/>
                      </a:lnTo>
                      <a:lnTo>
                        <a:pt x="3474" y="152"/>
                      </a:lnTo>
                      <a:lnTo>
                        <a:pt x="3476" y="153"/>
                      </a:lnTo>
                      <a:lnTo>
                        <a:pt x="3478" y="154"/>
                      </a:lnTo>
                      <a:lnTo>
                        <a:pt x="3480" y="155"/>
                      </a:lnTo>
                      <a:lnTo>
                        <a:pt x="3481" y="156"/>
                      </a:lnTo>
                      <a:lnTo>
                        <a:pt x="3483" y="157"/>
                      </a:lnTo>
                      <a:lnTo>
                        <a:pt x="3484" y="158"/>
                      </a:lnTo>
                      <a:lnTo>
                        <a:pt x="3486" y="158"/>
                      </a:lnTo>
                      <a:lnTo>
                        <a:pt x="3488" y="158"/>
                      </a:lnTo>
                      <a:lnTo>
                        <a:pt x="3490" y="158"/>
                      </a:lnTo>
                      <a:lnTo>
                        <a:pt x="3492" y="156"/>
                      </a:lnTo>
                      <a:lnTo>
                        <a:pt x="3493" y="152"/>
                      </a:lnTo>
                      <a:lnTo>
                        <a:pt x="3495" y="148"/>
                      </a:lnTo>
                      <a:lnTo>
                        <a:pt x="3496" y="144"/>
                      </a:lnTo>
                      <a:lnTo>
                        <a:pt x="3498" y="139"/>
                      </a:lnTo>
                      <a:lnTo>
                        <a:pt x="3500" y="135"/>
                      </a:lnTo>
                      <a:lnTo>
                        <a:pt x="3502" y="132"/>
                      </a:lnTo>
                      <a:lnTo>
                        <a:pt x="3504" y="131"/>
                      </a:lnTo>
                      <a:lnTo>
                        <a:pt x="3505" y="130"/>
                      </a:lnTo>
                      <a:lnTo>
                        <a:pt x="3507" y="130"/>
                      </a:lnTo>
                      <a:lnTo>
                        <a:pt x="3508" y="131"/>
                      </a:lnTo>
                      <a:lnTo>
                        <a:pt x="3510" y="132"/>
                      </a:lnTo>
                      <a:lnTo>
                        <a:pt x="3512" y="133"/>
                      </a:lnTo>
                      <a:lnTo>
                        <a:pt x="3514" y="133"/>
                      </a:lnTo>
                      <a:lnTo>
                        <a:pt x="3515" y="133"/>
                      </a:lnTo>
                      <a:lnTo>
                        <a:pt x="3517" y="133"/>
                      </a:lnTo>
                      <a:lnTo>
                        <a:pt x="3519" y="133"/>
                      </a:lnTo>
                      <a:lnTo>
                        <a:pt x="3520" y="134"/>
                      </a:lnTo>
                      <a:lnTo>
                        <a:pt x="3522" y="134"/>
                      </a:lnTo>
                      <a:lnTo>
                        <a:pt x="3524" y="135"/>
                      </a:lnTo>
                      <a:lnTo>
                        <a:pt x="3526" y="136"/>
                      </a:lnTo>
                      <a:lnTo>
                        <a:pt x="3527" y="137"/>
                      </a:lnTo>
                      <a:lnTo>
                        <a:pt x="3529" y="137"/>
                      </a:lnTo>
                      <a:lnTo>
                        <a:pt x="3531" y="137"/>
                      </a:lnTo>
                      <a:lnTo>
                        <a:pt x="3532" y="137"/>
                      </a:lnTo>
                      <a:lnTo>
                        <a:pt x="3534" y="136"/>
                      </a:lnTo>
                      <a:lnTo>
                        <a:pt x="3536" y="135"/>
                      </a:lnTo>
                      <a:lnTo>
                        <a:pt x="3538" y="134"/>
                      </a:lnTo>
                      <a:lnTo>
                        <a:pt x="3539" y="133"/>
                      </a:lnTo>
                      <a:lnTo>
                        <a:pt x="3541" y="132"/>
                      </a:lnTo>
                      <a:lnTo>
                        <a:pt x="3543" y="131"/>
                      </a:lnTo>
                      <a:lnTo>
                        <a:pt x="3544" y="131"/>
                      </a:lnTo>
                      <a:lnTo>
                        <a:pt x="3546" y="131"/>
                      </a:lnTo>
                      <a:lnTo>
                        <a:pt x="3548" y="130"/>
                      </a:lnTo>
                      <a:lnTo>
                        <a:pt x="3550" y="130"/>
                      </a:lnTo>
                      <a:lnTo>
                        <a:pt x="3551" y="129"/>
                      </a:lnTo>
                      <a:lnTo>
                        <a:pt x="3553" y="129"/>
                      </a:lnTo>
                      <a:lnTo>
                        <a:pt x="3555" y="128"/>
                      </a:lnTo>
                      <a:lnTo>
                        <a:pt x="3556" y="128"/>
                      </a:lnTo>
                      <a:lnTo>
                        <a:pt x="3558" y="127"/>
                      </a:lnTo>
                      <a:lnTo>
                        <a:pt x="3560" y="127"/>
                      </a:lnTo>
                      <a:lnTo>
                        <a:pt x="3562" y="127"/>
                      </a:lnTo>
                      <a:lnTo>
                        <a:pt x="3563" y="126"/>
                      </a:lnTo>
                      <a:lnTo>
                        <a:pt x="3565" y="125"/>
                      </a:lnTo>
                      <a:lnTo>
                        <a:pt x="3567" y="124"/>
                      </a:lnTo>
                      <a:lnTo>
                        <a:pt x="3568" y="122"/>
                      </a:lnTo>
                      <a:lnTo>
                        <a:pt x="3570" y="120"/>
                      </a:lnTo>
                      <a:lnTo>
                        <a:pt x="3572" y="119"/>
                      </a:lnTo>
                      <a:lnTo>
                        <a:pt x="3573" y="118"/>
                      </a:lnTo>
                      <a:lnTo>
                        <a:pt x="3575" y="118"/>
                      </a:lnTo>
                      <a:lnTo>
                        <a:pt x="3577" y="119"/>
                      </a:lnTo>
                      <a:lnTo>
                        <a:pt x="3579" y="121"/>
                      </a:lnTo>
                      <a:lnTo>
                        <a:pt x="3580" y="123"/>
                      </a:lnTo>
                      <a:lnTo>
                        <a:pt x="3582" y="126"/>
                      </a:lnTo>
                      <a:lnTo>
                        <a:pt x="3584" y="129"/>
                      </a:lnTo>
                      <a:lnTo>
                        <a:pt x="3585" y="132"/>
                      </a:lnTo>
                      <a:lnTo>
                        <a:pt x="3587" y="133"/>
                      </a:lnTo>
                      <a:lnTo>
                        <a:pt x="3589" y="135"/>
                      </a:lnTo>
                      <a:lnTo>
                        <a:pt x="3591" y="135"/>
                      </a:lnTo>
                      <a:lnTo>
                        <a:pt x="3592" y="135"/>
                      </a:lnTo>
                      <a:lnTo>
                        <a:pt x="3594" y="133"/>
                      </a:lnTo>
                      <a:lnTo>
                        <a:pt x="3596" y="132"/>
                      </a:lnTo>
                      <a:lnTo>
                        <a:pt x="3597" y="130"/>
                      </a:lnTo>
                      <a:lnTo>
                        <a:pt x="3599" y="129"/>
                      </a:lnTo>
                      <a:lnTo>
                        <a:pt x="3601" y="126"/>
                      </a:lnTo>
                      <a:lnTo>
                        <a:pt x="3603" y="124"/>
                      </a:lnTo>
                      <a:lnTo>
                        <a:pt x="3604" y="123"/>
                      </a:lnTo>
                      <a:lnTo>
                        <a:pt x="3606" y="121"/>
                      </a:lnTo>
                      <a:lnTo>
                        <a:pt x="3608" y="119"/>
                      </a:lnTo>
                      <a:lnTo>
                        <a:pt x="3609" y="118"/>
                      </a:lnTo>
                      <a:lnTo>
                        <a:pt x="3611" y="118"/>
                      </a:lnTo>
                      <a:lnTo>
                        <a:pt x="3613" y="119"/>
                      </a:lnTo>
                      <a:lnTo>
                        <a:pt x="3615" y="120"/>
                      </a:lnTo>
                      <a:lnTo>
                        <a:pt x="3616" y="123"/>
                      </a:lnTo>
                      <a:lnTo>
                        <a:pt x="3618" y="125"/>
                      </a:lnTo>
                      <a:lnTo>
                        <a:pt x="3619" y="127"/>
                      </a:lnTo>
                      <a:lnTo>
                        <a:pt x="3621" y="129"/>
                      </a:lnTo>
                      <a:lnTo>
                        <a:pt x="3623" y="130"/>
                      </a:lnTo>
                      <a:lnTo>
                        <a:pt x="3625" y="130"/>
                      </a:lnTo>
                      <a:lnTo>
                        <a:pt x="3627" y="130"/>
                      </a:lnTo>
                      <a:lnTo>
                        <a:pt x="3628" y="129"/>
                      </a:lnTo>
                      <a:lnTo>
                        <a:pt x="3630" y="127"/>
                      </a:lnTo>
                      <a:lnTo>
                        <a:pt x="3631" y="125"/>
                      </a:lnTo>
                      <a:lnTo>
                        <a:pt x="3633" y="124"/>
                      </a:lnTo>
                      <a:lnTo>
                        <a:pt x="3635" y="122"/>
                      </a:lnTo>
                      <a:lnTo>
                        <a:pt x="3637" y="121"/>
                      </a:lnTo>
                      <a:lnTo>
                        <a:pt x="3639" y="120"/>
                      </a:lnTo>
                      <a:lnTo>
                        <a:pt x="3640" y="120"/>
                      </a:lnTo>
                      <a:lnTo>
                        <a:pt x="3642" y="120"/>
                      </a:lnTo>
                      <a:lnTo>
                        <a:pt x="3643" y="121"/>
                      </a:lnTo>
                      <a:lnTo>
                        <a:pt x="3645" y="124"/>
                      </a:lnTo>
                      <a:lnTo>
                        <a:pt x="3647" y="127"/>
                      </a:lnTo>
                      <a:lnTo>
                        <a:pt x="3649" y="131"/>
                      </a:lnTo>
                      <a:lnTo>
                        <a:pt x="3650" y="136"/>
                      </a:lnTo>
                      <a:lnTo>
                        <a:pt x="3652" y="141"/>
                      </a:lnTo>
                      <a:lnTo>
                        <a:pt x="3654" y="145"/>
                      </a:lnTo>
                      <a:lnTo>
                        <a:pt x="3655" y="149"/>
                      </a:lnTo>
                      <a:lnTo>
                        <a:pt x="3657" y="151"/>
                      </a:lnTo>
                      <a:lnTo>
                        <a:pt x="3659" y="153"/>
                      </a:lnTo>
                      <a:lnTo>
                        <a:pt x="3661" y="153"/>
                      </a:lnTo>
                      <a:lnTo>
                        <a:pt x="3662" y="152"/>
                      </a:lnTo>
                      <a:lnTo>
                        <a:pt x="3664" y="151"/>
                      </a:lnTo>
                      <a:lnTo>
                        <a:pt x="3666" y="150"/>
                      </a:lnTo>
                      <a:lnTo>
                        <a:pt x="3667" y="150"/>
                      </a:lnTo>
                      <a:lnTo>
                        <a:pt x="3669" y="151"/>
                      </a:lnTo>
                      <a:lnTo>
                        <a:pt x="3671" y="153"/>
                      </a:lnTo>
                      <a:lnTo>
                        <a:pt x="3673" y="156"/>
                      </a:lnTo>
                      <a:lnTo>
                        <a:pt x="3674" y="160"/>
                      </a:lnTo>
                      <a:lnTo>
                        <a:pt x="3676" y="163"/>
                      </a:lnTo>
                      <a:lnTo>
                        <a:pt x="3678" y="166"/>
                      </a:lnTo>
                      <a:lnTo>
                        <a:pt x="3679" y="168"/>
                      </a:lnTo>
                      <a:lnTo>
                        <a:pt x="3681" y="168"/>
                      </a:lnTo>
                      <a:lnTo>
                        <a:pt x="3683" y="167"/>
                      </a:lnTo>
                      <a:lnTo>
                        <a:pt x="3685" y="165"/>
                      </a:lnTo>
                      <a:lnTo>
                        <a:pt x="3686" y="163"/>
                      </a:lnTo>
                      <a:lnTo>
                        <a:pt x="3688" y="162"/>
                      </a:lnTo>
                      <a:lnTo>
                        <a:pt x="3690" y="161"/>
                      </a:lnTo>
                      <a:lnTo>
                        <a:pt x="3691" y="161"/>
                      </a:lnTo>
                      <a:lnTo>
                        <a:pt x="3693" y="161"/>
                      </a:lnTo>
                      <a:lnTo>
                        <a:pt x="3695" y="162"/>
                      </a:lnTo>
                      <a:lnTo>
                        <a:pt x="3697" y="162"/>
                      </a:lnTo>
                      <a:lnTo>
                        <a:pt x="3698" y="162"/>
                      </a:lnTo>
                      <a:lnTo>
                        <a:pt x="3700" y="160"/>
                      </a:lnTo>
                      <a:lnTo>
                        <a:pt x="3702" y="158"/>
                      </a:lnTo>
                      <a:lnTo>
                        <a:pt x="3703" y="155"/>
                      </a:lnTo>
                      <a:lnTo>
                        <a:pt x="3705" y="152"/>
                      </a:lnTo>
                      <a:lnTo>
                        <a:pt x="3707" y="151"/>
                      </a:lnTo>
                      <a:lnTo>
                        <a:pt x="3709" y="150"/>
                      </a:lnTo>
                      <a:lnTo>
                        <a:pt x="3710" y="151"/>
                      </a:lnTo>
                      <a:lnTo>
                        <a:pt x="3712" y="155"/>
                      </a:lnTo>
                      <a:lnTo>
                        <a:pt x="3714" y="160"/>
                      </a:lnTo>
                      <a:lnTo>
                        <a:pt x="3715" y="165"/>
                      </a:lnTo>
                      <a:lnTo>
                        <a:pt x="3717" y="170"/>
                      </a:lnTo>
                      <a:lnTo>
                        <a:pt x="3719" y="175"/>
                      </a:lnTo>
                      <a:lnTo>
                        <a:pt x="3721" y="179"/>
                      </a:lnTo>
                      <a:lnTo>
                        <a:pt x="3722" y="180"/>
                      </a:lnTo>
                      <a:lnTo>
                        <a:pt x="3724" y="181"/>
                      </a:lnTo>
                      <a:lnTo>
                        <a:pt x="3726" y="180"/>
                      </a:lnTo>
                      <a:lnTo>
                        <a:pt x="3727" y="179"/>
                      </a:lnTo>
                      <a:lnTo>
                        <a:pt x="3729" y="178"/>
                      </a:lnTo>
                      <a:lnTo>
                        <a:pt x="3731" y="178"/>
                      </a:lnTo>
                      <a:lnTo>
                        <a:pt x="3733" y="179"/>
                      </a:lnTo>
                      <a:lnTo>
                        <a:pt x="3734" y="181"/>
                      </a:lnTo>
                      <a:lnTo>
                        <a:pt x="3736" y="183"/>
                      </a:lnTo>
                      <a:lnTo>
                        <a:pt x="3738" y="185"/>
                      </a:lnTo>
                      <a:lnTo>
                        <a:pt x="3739" y="185"/>
                      </a:lnTo>
                      <a:lnTo>
                        <a:pt x="3741" y="184"/>
                      </a:lnTo>
                      <a:lnTo>
                        <a:pt x="3743" y="181"/>
                      </a:lnTo>
                      <a:lnTo>
                        <a:pt x="3745" y="176"/>
                      </a:lnTo>
                      <a:lnTo>
                        <a:pt x="3746" y="169"/>
                      </a:lnTo>
                      <a:lnTo>
                        <a:pt x="3748" y="161"/>
                      </a:lnTo>
                      <a:lnTo>
                        <a:pt x="3750" y="154"/>
                      </a:lnTo>
                      <a:lnTo>
                        <a:pt x="3751" y="148"/>
                      </a:lnTo>
                      <a:lnTo>
                        <a:pt x="3753" y="143"/>
                      </a:lnTo>
                      <a:lnTo>
                        <a:pt x="3755" y="140"/>
                      </a:lnTo>
                      <a:lnTo>
                        <a:pt x="3757" y="139"/>
                      </a:lnTo>
                      <a:lnTo>
                        <a:pt x="3758" y="139"/>
                      </a:lnTo>
                      <a:lnTo>
                        <a:pt x="3760" y="141"/>
                      </a:lnTo>
                      <a:lnTo>
                        <a:pt x="3762" y="143"/>
                      </a:lnTo>
                      <a:lnTo>
                        <a:pt x="3763" y="144"/>
                      </a:lnTo>
                      <a:lnTo>
                        <a:pt x="3765" y="145"/>
                      </a:lnTo>
                      <a:lnTo>
                        <a:pt x="3767" y="145"/>
                      </a:lnTo>
                      <a:lnTo>
                        <a:pt x="3769" y="144"/>
                      </a:lnTo>
                      <a:lnTo>
                        <a:pt x="3770" y="143"/>
                      </a:lnTo>
                      <a:lnTo>
                        <a:pt x="3772" y="143"/>
                      </a:lnTo>
                      <a:lnTo>
                        <a:pt x="3774" y="143"/>
                      </a:lnTo>
                      <a:lnTo>
                        <a:pt x="3775" y="144"/>
                      </a:lnTo>
                      <a:lnTo>
                        <a:pt x="3777" y="147"/>
                      </a:lnTo>
                      <a:lnTo>
                        <a:pt x="3779" y="150"/>
                      </a:lnTo>
                      <a:lnTo>
                        <a:pt x="3780" y="154"/>
                      </a:lnTo>
                      <a:lnTo>
                        <a:pt x="3782" y="158"/>
                      </a:lnTo>
                      <a:lnTo>
                        <a:pt x="3784" y="161"/>
                      </a:lnTo>
                      <a:lnTo>
                        <a:pt x="3785" y="163"/>
                      </a:lnTo>
                      <a:lnTo>
                        <a:pt x="3787" y="164"/>
                      </a:lnTo>
                      <a:lnTo>
                        <a:pt x="3789" y="163"/>
                      </a:lnTo>
                      <a:lnTo>
                        <a:pt x="3791" y="162"/>
                      </a:lnTo>
                      <a:lnTo>
                        <a:pt x="3792" y="159"/>
                      </a:lnTo>
                      <a:lnTo>
                        <a:pt x="3794" y="156"/>
                      </a:lnTo>
                      <a:lnTo>
                        <a:pt x="3796" y="154"/>
                      </a:lnTo>
                      <a:lnTo>
                        <a:pt x="3797" y="153"/>
                      </a:lnTo>
                      <a:lnTo>
                        <a:pt x="3799" y="152"/>
                      </a:lnTo>
                      <a:lnTo>
                        <a:pt x="3801" y="152"/>
                      </a:lnTo>
                      <a:lnTo>
                        <a:pt x="3803" y="154"/>
                      </a:lnTo>
                      <a:lnTo>
                        <a:pt x="3804" y="154"/>
                      </a:lnTo>
                      <a:lnTo>
                        <a:pt x="3806" y="154"/>
                      </a:lnTo>
                      <a:lnTo>
                        <a:pt x="3808" y="153"/>
                      </a:lnTo>
                      <a:lnTo>
                        <a:pt x="3809" y="150"/>
                      </a:lnTo>
                      <a:lnTo>
                        <a:pt x="3811" y="147"/>
                      </a:lnTo>
                      <a:lnTo>
                        <a:pt x="3813" y="143"/>
                      </a:lnTo>
                      <a:lnTo>
                        <a:pt x="3814" y="139"/>
                      </a:lnTo>
                      <a:lnTo>
                        <a:pt x="3816" y="135"/>
                      </a:lnTo>
                      <a:lnTo>
                        <a:pt x="3818" y="133"/>
                      </a:lnTo>
                      <a:lnTo>
                        <a:pt x="3820" y="133"/>
                      </a:lnTo>
                      <a:lnTo>
                        <a:pt x="3821" y="134"/>
                      </a:lnTo>
                      <a:lnTo>
                        <a:pt x="3823" y="137"/>
                      </a:lnTo>
                      <a:lnTo>
                        <a:pt x="3825" y="141"/>
                      </a:lnTo>
                      <a:lnTo>
                        <a:pt x="3826" y="146"/>
                      </a:lnTo>
                      <a:lnTo>
                        <a:pt x="3828" y="150"/>
                      </a:lnTo>
                      <a:lnTo>
                        <a:pt x="3830" y="155"/>
                      </a:lnTo>
                      <a:lnTo>
                        <a:pt x="3832" y="158"/>
                      </a:lnTo>
                      <a:lnTo>
                        <a:pt x="3833" y="161"/>
                      </a:lnTo>
                      <a:lnTo>
                        <a:pt x="3835" y="163"/>
                      </a:lnTo>
                      <a:lnTo>
                        <a:pt x="3837" y="164"/>
                      </a:lnTo>
                      <a:lnTo>
                        <a:pt x="3838" y="166"/>
                      </a:lnTo>
                      <a:lnTo>
                        <a:pt x="3840" y="166"/>
                      </a:lnTo>
                      <a:lnTo>
                        <a:pt x="3842" y="167"/>
                      </a:lnTo>
                      <a:lnTo>
                        <a:pt x="3844" y="167"/>
                      </a:lnTo>
                      <a:lnTo>
                        <a:pt x="3845" y="166"/>
                      </a:lnTo>
                      <a:lnTo>
                        <a:pt x="3847" y="165"/>
                      </a:lnTo>
                      <a:lnTo>
                        <a:pt x="3849" y="163"/>
                      </a:lnTo>
                      <a:lnTo>
                        <a:pt x="3850" y="161"/>
                      </a:lnTo>
                      <a:lnTo>
                        <a:pt x="3852" y="158"/>
                      </a:lnTo>
                      <a:lnTo>
                        <a:pt x="3854" y="157"/>
                      </a:lnTo>
                      <a:lnTo>
                        <a:pt x="3856" y="156"/>
                      </a:lnTo>
                      <a:lnTo>
                        <a:pt x="3857" y="156"/>
                      </a:lnTo>
                      <a:lnTo>
                        <a:pt x="3859" y="158"/>
                      </a:lnTo>
                      <a:lnTo>
                        <a:pt x="3861" y="161"/>
                      </a:lnTo>
                      <a:lnTo>
                        <a:pt x="3862" y="165"/>
                      </a:lnTo>
                      <a:lnTo>
                        <a:pt x="3864" y="169"/>
                      </a:lnTo>
                      <a:lnTo>
                        <a:pt x="3866" y="173"/>
                      </a:lnTo>
                      <a:lnTo>
                        <a:pt x="3868" y="175"/>
                      </a:lnTo>
                      <a:lnTo>
                        <a:pt x="3869" y="175"/>
                      </a:lnTo>
                      <a:lnTo>
                        <a:pt x="3871" y="173"/>
                      </a:lnTo>
                      <a:lnTo>
                        <a:pt x="3873" y="169"/>
                      </a:lnTo>
                      <a:lnTo>
                        <a:pt x="3874" y="164"/>
                      </a:lnTo>
                      <a:lnTo>
                        <a:pt x="3876" y="158"/>
                      </a:lnTo>
                      <a:lnTo>
                        <a:pt x="3878" y="154"/>
                      </a:lnTo>
                      <a:lnTo>
                        <a:pt x="3880" y="151"/>
                      </a:lnTo>
                      <a:lnTo>
                        <a:pt x="3881" y="151"/>
                      </a:lnTo>
                      <a:lnTo>
                        <a:pt x="3883" y="152"/>
                      </a:lnTo>
                      <a:lnTo>
                        <a:pt x="3885" y="155"/>
                      </a:lnTo>
                      <a:lnTo>
                        <a:pt x="3886" y="159"/>
                      </a:lnTo>
                      <a:lnTo>
                        <a:pt x="3888" y="162"/>
                      </a:lnTo>
                      <a:lnTo>
                        <a:pt x="3890" y="165"/>
                      </a:lnTo>
                      <a:lnTo>
                        <a:pt x="3892" y="166"/>
                      </a:lnTo>
                      <a:lnTo>
                        <a:pt x="3893" y="166"/>
                      </a:lnTo>
                      <a:lnTo>
                        <a:pt x="3895" y="163"/>
                      </a:lnTo>
                      <a:lnTo>
                        <a:pt x="3897" y="160"/>
                      </a:lnTo>
                      <a:lnTo>
                        <a:pt x="3898" y="156"/>
                      </a:lnTo>
                      <a:lnTo>
                        <a:pt x="3900" y="154"/>
                      </a:lnTo>
                      <a:lnTo>
                        <a:pt x="3902" y="152"/>
                      </a:lnTo>
                      <a:lnTo>
                        <a:pt x="3904" y="152"/>
                      </a:lnTo>
                      <a:lnTo>
                        <a:pt x="3905" y="154"/>
                      </a:lnTo>
                      <a:lnTo>
                        <a:pt x="3907" y="157"/>
                      </a:lnTo>
                      <a:lnTo>
                        <a:pt x="3909" y="160"/>
                      </a:lnTo>
                      <a:lnTo>
                        <a:pt x="3910" y="163"/>
                      </a:lnTo>
                      <a:lnTo>
                        <a:pt x="3912" y="165"/>
                      </a:lnTo>
                      <a:lnTo>
                        <a:pt x="3914" y="165"/>
                      </a:lnTo>
                      <a:lnTo>
                        <a:pt x="3916" y="164"/>
                      </a:lnTo>
                      <a:lnTo>
                        <a:pt x="3917" y="161"/>
                      </a:lnTo>
                      <a:lnTo>
                        <a:pt x="3919" y="158"/>
                      </a:lnTo>
                      <a:lnTo>
                        <a:pt x="3920" y="155"/>
                      </a:lnTo>
                      <a:lnTo>
                        <a:pt x="3922" y="153"/>
                      </a:lnTo>
                      <a:lnTo>
                        <a:pt x="3924" y="152"/>
                      </a:lnTo>
                      <a:lnTo>
                        <a:pt x="3926" y="152"/>
                      </a:lnTo>
                      <a:lnTo>
                        <a:pt x="3928" y="153"/>
                      </a:lnTo>
                      <a:lnTo>
                        <a:pt x="3929" y="155"/>
                      </a:lnTo>
                      <a:lnTo>
                        <a:pt x="3931" y="158"/>
                      </a:lnTo>
                      <a:lnTo>
                        <a:pt x="3932" y="160"/>
                      </a:lnTo>
                      <a:lnTo>
                        <a:pt x="3934" y="161"/>
                      </a:lnTo>
                      <a:lnTo>
                        <a:pt x="3936" y="160"/>
                      </a:lnTo>
                      <a:lnTo>
                        <a:pt x="3938" y="159"/>
                      </a:lnTo>
                      <a:lnTo>
                        <a:pt x="3940" y="157"/>
                      </a:lnTo>
                      <a:lnTo>
                        <a:pt x="3941" y="156"/>
                      </a:lnTo>
                      <a:lnTo>
                        <a:pt x="3943" y="155"/>
                      </a:lnTo>
                      <a:lnTo>
                        <a:pt x="3944" y="156"/>
                      </a:lnTo>
                      <a:lnTo>
                        <a:pt x="3946" y="158"/>
                      </a:lnTo>
                      <a:lnTo>
                        <a:pt x="3948" y="162"/>
                      </a:lnTo>
                      <a:lnTo>
                        <a:pt x="3950" y="167"/>
                      </a:lnTo>
                      <a:lnTo>
                        <a:pt x="3952" y="173"/>
                      </a:lnTo>
                      <a:lnTo>
                        <a:pt x="3953" y="177"/>
                      </a:lnTo>
                      <a:lnTo>
                        <a:pt x="3955" y="180"/>
                      </a:lnTo>
                      <a:lnTo>
                        <a:pt x="3956" y="182"/>
                      </a:lnTo>
                      <a:lnTo>
                        <a:pt x="3958" y="181"/>
                      </a:lnTo>
                      <a:lnTo>
                        <a:pt x="3960" y="178"/>
                      </a:lnTo>
                      <a:lnTo>
                        <a:pt x="3962" y="174"/>
                      </a:lnTo>
                      <a:lnTo>
                        <a:pt x="3963" y="170"/>
                      </a:lnTo>
                      <a:lnTo>
                        <a:pt x="3965" y="166"/>
                      </a:lnTo>
                      <a:lnTo>
                        <a:pt x="3967" y="164"/>
                      </a:lnTo>
                      <a:lnTo>
                        <a:pt x="3968" y="163"/>
                      </a:lnTo>
                      <a:lnTo>
                        <a:pt x="3970" y="165"/>
                      </a:lnTo>
                      <a:lnTo>
                        <a:pt x="3972" y="169"/>
                      </a:lnTo>
                      <a:lnTo>
                        <a:pt x="3974" y="174"/>
                      </a:lnTo>
                      <a:lnTo>
                        <a:pt x="3975" y="178"/>
                      </a:lnTo>
                      <a:lnTo>
                        <a:pt x="3977" y="182"/>
                      </a:lnTo>
                      <a:lnTo>
                        <a:pt x="3979" y="184"/>
                      </a:lnTo>
                      <a:lnTo>
                        <a:pt x="3980" y="183"/>
                      </a:lnTo>
                      <a:lnTo>
                        <a:pt x="3982" y="181"/>
                      </a:lnTo>
                      <a:lnTo>
                        <a:pt x="3984" y="177"/>
                      </a:lnTo>
                      <a:lnTo>
                        <a:pt x="3986" y="172"/>
                      </a:lnTo>
                      <a:lnTo>
                        <a:pt x="3987" y="167"/>
                      </a:lnTo>
                      <a:lnTo>
                        <a:pt x="3989" y="163"/>
                      </a:lnTo>
                      <a:lnTo>
                        <a:pt x="3991" y="160"/>
                      </a:lnTo>
                      <a:lnTo>
                        <a:pt x="3992" y="158"/>
                      </a:lnTo>
                      <a:lnTo>
                        <a:pt x="3994" y="157"/>
                      </a:lnTo>
                      <a:lnTo>
                        <a:pt x="3996" y="156"/>
                      </a:lnTo>
                      <a:lnTo>
                        <a:pt x="3998" y="155"/>
                      </a:lnTo>
                      <a:lnTo>
                        <a:pt x="3999" y="154"/>
                      </a:lnTo>
                      <a:lnTo>
                        <a:pt x="4001" y="152"/>
                      </a:lnTo>
                      <a:lnTo>
                        <a:pt x="4003" y="150"/>
                      </a:lnTo>
                      <a:lnTo>
                        <a:pt x="4004" y="148"/>
                      </a:lnTo>
                      <a:lnTo>
                        <a:pt x="4006" y="146"/>
                      </a:lnTo>
                      <a:lnTo>
                        <a:pt x="4008" y="146"/>
                      </a:lnTo>
                      <a:lnTo>
                        <a:pt x="4010" y="148"/>
                      </a:lnTo>
                      <a:lnTo>
                        <a:pt x="4011" y="152"/>
                      </a:lnTo>
                      <a:lnTo>
                        <a:pt x="4013" y="157"/>
                      </a:lnTo>
                      <a:lnTo>
                        <a:pt x="4015" y="162"/>
                      </a:lnTo>
                      <a:lnTo>
                        <a:pt x="4016" y="167"/>
                      </a:lnTo>
                      <a:lnTo>
                        <a:pt x="4018" y="170"/>
                      </a:lnTo>
                      <a:lnTo>
                        <a:pt x="4020" y="170"/>
                      </a:lnTo>
                      <a:lnTo>
                        <a:pt x="4021" y="168"/>
                      </a:lnTo>
                      <a:lnTo>
                        <a:pt x="4023" y="164"/>
                      </a:lnTo>
                      <a:lnTo>
                        <a:pt x="4025" y="160"/>
                      </a:lnTo>
                      <a:lnTo>
                        <a:pt x="4027" y="155"/>
                      </a:lnTo>
                      <a:lnTo>
                        <a:pt x="4028" y="153"/>
                      </a:lnTo>
                      <a:lnTo>
                        <a:pt x="4030" y="152"/>
                      </a:lnTo>
                      <a:lnTo>
                        <a:pt x="4032" y="156"/>
                      </a:lnTo>
                      <a:lnTo>
                        <a:pt x="4033" y="161"/>
                      </a:lnTo>
                      <a:lnTo>
                        <a:pt x="4035" y="167"/>
                      </a:lnTo>
                      <a:lnTo>
                        <a:pt x="4037" y="173"/>
                      </a:lnTo>
                      <a:lnTo>
                        <a:pt x="4039" y="177"/>
                      </a:lnTo>
                      <a:lnTo>
                        <a:pt x="4040" y="176"/>
                      </a:lnTo>
                      <a:lnTo>
                        <a:pt x="4042" y="172"/>
                      </a:lnTo>
                      <a:lnTo>
                        <a:pt x="4044" y="163"/>
                      </a:lnTo>
                      <a:lnTo>
                        <a:pt x="4045" y="151"/>
                      </a:lnTo>
                      <a:lnTo>
                        <a:pt x="4047" y="137"/>
                      </a:lnTo>
                      <a:lnTo>
                        <a:pt x="4049" y="123"/>
                      </a:lnTo>
                      <a:lnTo>
                        <a:pt x="4051" y="111"/>
                      </a:lnTo>
                      <a:lnTo>
                        <a:pt x="4052" y="103"/>
                      </a:lnTo>
                      <a:lnTo>
                        <a:pt x="4054" y="99"/>
                      </a:lnTo>
                      <a:lnTo>
                        <a:pt x="4056" y="100"/>
                      </a:lnTo>
                      <a:lnTo>
                        <a:pt x="4057" y="103"/>
                      </a:lnTo>
                      <a:lnTo>
                        <a:pt x="4059" y="108"/>
                      </a:lnTo>
                      <a:lnTo>
                        <a:pt x="4061" y="113"/>
                      </a:lnTo>
                      <a:lnTo>
                        <a:pt x="4063" y="117"/>
                      </a:lnTo>
                      <a:lnTo>
                        <a:pt x="4064" y="118"/>
                      </a:lnTo>
                      <a:lnTo>
                        <a:pt x="4066" y="117"/>
                      </a:lnTo>
                      <a:lnTo>
                        <a:pt x="4067" y="113"/>
                      </a:lnTo>
                      <a:lnTo>
                        <a:pt x="4069" y="107"/>
                      </a:lnTo>
                      <a:lnTo>
                        <a:pt x="4071" y="102"/>
                      </a:lnTo>
                      <a:lnTo>
                        <a:pt x="4073" y="97"/>
                      </a:lnTo>
                      <a:lnTo>
                        <a:pt x="4075" y="93"/>
                      </a:lnTo>
                      <a:lnTo>
                        <a:pt x="4076" y="93"/>
                      </a:lnTo>
                      <a:lnTo>
                        <a:pt x="4078" y="94"/>
                      </a:lnTo>
                      <a:lnTo>
                        <a:pt x="4079" y="97"/>
                      </a:lnTo>
                      <a:lnTo>
                        <a:pt x="4081" y="101"/>
                      </a:lnTo>
                      <a:lnTo>
                        <a:pt x="4083" y="106"/>
                      </a:lnTo>
                      <a:lnTo>
                        <a:pt x="4085" y="110"/>
                      </a:lnTo>
                      <a:lnTo>
                        <a:pt x="4086" y="113"/>
                      </a:lnTo>
                      <a:lnTo>
                        <a:pt x="4088" y="114"/>
                      </a:lnTo>
                      <a:lnTo>
                        <a:pt x="4090" y="114"/>
                      </a:lnTo>
                      <a:lnTo>
                        <a:pt x="4091" y="113"/>
                      </a:lnTo>
                      <a:lnTo>
                        <a:pt x="4093" y="110"/>
                      </a:lnTo>
                      <a:lnTo>
                        <a:pt x="4095" y="107"/>
                      </a:lnTo>
                      <a:lnTo>
                        <a:pt x="4097" y="104"/>
                      </a:lnTo>
                      <a:lnTo>
                        <a:pt x="4098" y="100"/>
                      </a:lnTo>
                      <a:lnTo>
                        <a:pt x="4100" y="97"/>
                      </a:lnTo>
                      <a:lnTo>
                        <a:pt x="4102" y="95"/>
                      </a:lnTo>
                      <a:lnTo>
                        <a:pt x="4103" y="92"/>
                      </a:lnTo>
                      <a:lnTo>
                        <a:pt x="4105" y="90"/>
                      </a:lnTo>
                      <a:lnTo>
                        <a:pt x="4107" y="89"/>
                      </a:lnTo>
                      <a:lnTo>
                        <a:pt x="4109" y="87"/>
                      </a:lnTo>
                      <a:lnTo>
                        <a:pt x="4110" y="86"/>
                      </a:lnTo>
                      <a:lnTo>
                        <a:pt x="4112" y="84"/>
                      </a:lnTo>
                      <a:lnTo>
                        <a:pt x="4114" y="82"/>
                      </a:lnTo>
                      <a:lnTo>
                        <a:pt x="4115" y="81"/>
                      </a:lnTo>
                      <a:lnTo>
                        <a:pt x="4117" y="79"/>
                      </a:lnTo>
                      <a:lnTo>
                        <a:pt x="4119" y="78"/>
                      </a:lnTo>
                      <a:lnTo>
                        <a:pt x="4121" y="77"/>
                      </a:lnTo>
                      <a:lnTo>
                        <a:pt x="4122" y="77"/>
                      </a:lnTo>
                      <a:lnTo>
                        <a:pt x="4124" y="77"/>
                      </a:lnTo>
                      <a:lnTo>
                        <a:pt x="4126" y="77"/>
                      </a:lnTo>
                      <a:lnTo>
                        <a:pt x="4127" y="78"/>
                      </a:lnTo>
                      <a:lnTo>
                        <a:pt x="4129" y="79"/>
                      </a:lnTo>
                      <a:lnTo>
                        <a:pt x="4131" y="80"/>
                      </a:lnTo>
                      <a:lnTo>
                        <a:pt x="4133" y="81"/>
                      </a:lnTo>
                      <a:lnTo>
                        <a:pt x="4134" y="81"/>
                      </a:lnTo>
                      <a:lnTo>
                        <a:pt x="4136" y="81"/>
                      </a:lnTo>
                      <a:lnTo>
                        <a:pt x="4138" y="80"/>
                      </a:lnTo>
                      <a:lnTo>
                        <a:pt x="4139" y="80"/>
                      </a:lnTo>
                      <a:lnTo>
                        <a:pt x="4141" y="80"/>
                      </a:lnTo>
                      <a:lnTo>
                        <a:pt x="4143" y="80"/>
                      </a:lnTo>
                      <a:lnTo>
                        <a:pt x="4145" y="80"/>
                      </a:lnTo>
                      <a:lnTo>
                        <a:pt x="4146" y="81"/>
                      </a:lnTo>
                      <a:lnTo>
                        <a:pt x="4148" y="81"/>
                      </a:lnTo>
                      <a:lnTo>
                        <a:pt x="4150" y="82"/>
                      </a:lnTo>
                      <a:lnTo>
                        <a:pt x="4151" y="82"/>
                      </a:lnTo>
                      <a:lnTo>
                        <a:pt x="4153" y="82"/>
                      </a:lnTo>
                      <a:lnTo>
                        <a:pt x="4155" y="81"/>
                      </a:lnTo>
                      <a:lnTo>
                        <a:pt x="4157" y="80"/>
                      </a:lnTo>
                      <a:lnTo>
                        <a:pt x="4158" y="77"/>
                      </a:lnTo>
                      <a:lnTo>
                        <a:pt x="4160" y="75"/>
                      </a:lnTo>
                      <a:lnTo>
                        <a:pt x="4162" y="73"/>
                      </a:lnTo>
                      <a:lnTo>
                        <a:pt x="4163" y="71"/>
                      </a:lnTo>
                      <a:lnTo>
                        <a:pt x="4165" y="71"/>
                      </a:lnTo>
                      <a:lnTo>
                        <a:pt x="4167" y="71"/>
                      </a:lnTo>
                      <a:lnTo>
                        <a:pt x="4169" y="73"/>
                      </a:lnTo>
                      <a:lnTo>
                        <a:pt x="4170" y="75"/>
                      </a:lnTo>
                      <a:lnTo>
                        <a:pt x="4172" y="78"/>
                      </a:lnTo>
                      <a:lnTo>
                        <a:pt x="4174" y="81"/>
                      </a:lnTo>
                      <a:lnTo>
                        <a:pt x="4175" y="83"/>
                      </a:lnTo>
                      <a:lnTo>
                        <a:pt x="4177" y="85"/>
                      </a:lnTo>
                      <a:lnTo>
                        <a:pt x="4179" y="86"/>
                      </a:lnTo>
                      <a:lnTo>
                        <a:pt x="4181" y="87"/>
                      </a:lnTo>
                      <a:lnTo>
                        <a:pt x="4182" y="87"/>
                      </a:lnTo>
                      <a:lnTo>
                        <a:pt x="4184" y="87"/>
                      </a:lnTo>
                      <a:lnTo>
                        <a:pt x="4186" y="87"/>
                      </a:lnTo>
                      <a:lnTo>
                        <a:pt x="4187" y="87"/>
                      </a:lnTo>
                      <a:lnTo>
                        <a:pt x="4189" y="88"/>
                      </a:lnTo>
                      <a:lnTo>
                        <a:pt x="4191" y="89"/>
                      </a:lnTo>
                      <a:lnTo>
                        <a:pt x="4193" y="90"/>
                      </a:lnTo>
                      <a:lnTo>
                        <a:pt x="4194" y="91"/>
                      </a:lnTo>
                      <a:lnTo>
                        <a:pt x="4196" y="91"/>
                      </a:lnTo>
                      <a:lnTo>
                        <a:pt x="4198" y="91"/>
                      </a:lnTo>
                      <a:lnTo>
                        <a:pt x="4199" y="90"/>
                      </a:lnTo>
                      <a:lnTo>
                        <a:pt x="4201" y="89"/>
                      </a:lnTo>
                      <a:lnTo>
                        <a:pt x="4203" y="87"/>
                      </a:lnTo>
                      <a:lnTo>
                        <a:pt x="4205" y="86"/>
                      </a:lnTo>
                      <a:lnTo>
                        <a:pt x="4206" y="84"/>
                      </a:lnTo>
                      <a:lnTo>
                        <a:pt x="4208" y="83"/>
                      </a:lnTo>
                      <a:lnTo>
                        <a:pt x="4210" y="82"/>
                      </a:lnTo>
                      <a:lnTo>
                        <a:pt x="4211" y="82"/>
                      </a:lnTo>
                      <a:lnTo>
                        <a:pt x="4213" y="82"/>
                      </a:lnTo>
                      <a:lnTo>
                        <a:pt x="4215" y="82"/>
                      </a:lnTo>
                      <a:lnTo>
                        <a:pt x="4217" y="81"/>
                      </a:lnTo>
                      <a:lnTo>
                        <a:pt x="4218" y="81"/>
                      </a:lnTo>
                      <a:lnTo>
                        <a:pt x="4220" y="80"/>
                      </a:lnTo>
                      <a:lnTo>
                        <a:pt x="4221" y="79"/>
                      </a:lnTo>
                      <a:lnTo>
                        <a:pt x="4223" y="79"/>
                      </a:lnTo>
                      <a:lnTo>
                        <a:pt x="4225" y="79"/>
                      </a:lnTo>
                      <a:lnTo>
                        <a:pt x="4227" y="80"/>
                      </a:lnTo>
                      <a:lnTo>
                        <a:pt x="4228" y="82"/>
                      </a:lnTo>
                      <a:lnTo>
                        <a:pt x="4230" y="84"/>
                      </a:lnTo>
                      <a:lnTo>
                        <a:pt x="4232" y="87"/>
                      </a:lnTo>
                      <a:lnTo>
                        <a:pt x="4233" y="88"/>
                      </a:lnTo>
                      <a:lnTo>
                        <a:pt x="4235" y="89"/>
                      </a:lnTo>
                      <a:lnTo>
                        <a:pt x="4237" y="88"/>
                      </a:lnTo>
                      <a:lnTo>
                        <a:pt x="4239" y="85"/>
                      </a:lnTo>
                      <a:lnTo>
                        <a:pt x="4240" y="81"/>
                      </a:lnTo>
                      <a:lnTo>
                        <a:pt x="4242" y="76"/>
                      </a:lnTo>
                      <a:lnTo>
                        <a:pt x="4244" y="70"/>
                      </a:lnTo>
                      <a:lnTo>
                        <a:pt x="4245" y="65"/>
                      </a:lnTo>
                      <a:lnTo>
                        <a:pt x="4247" y="61"/>
                      </a:lnTo>
                      <a:lnTo>
                        <a:pt x="4249" y="59"/>
                      </a:lnTo>
                      <a:lnTo>
                        <a:pt x="4251" y="58"/>
                      </a:lnTo>
                      <a:lnTo>
                        <a:pt x="4252" y="58"/>
                      </a:lnTo>
                      <a:lnTo>
                        <a:pt x="4254" y="60"/>
                      </a:lnTo>
                      <a:lnTo>
                        <a:pt x="4256" y="62"/>
                      </a:lnTo>
                      <a:lnTo>
                        <a:pt x="4257" y="64"/>
                      </a:lnTo>
                      <a:lnTo>
                        <a:pt x="4259" y="65"/>
                      </a:lnTo>
                      <a:lnTo>
                        <a:pt x="4261" y="66"/>
                      </a:lnTo>
                      <a:lnTo>
                        <a:pt x="4263" y="65"/>
                      </a:lnTo>
                      <a:lnTo>
                        <a:pt x="4264" y="64"/>
                      </a:lnTo>
                      <a:lnTo>
                        <a:pt x="4266" y="62"/>
                      </a:lnTo>
                      <a:lnTo>
                        <a:pt x="4268" y="60"/>
                      </a:lnTo>
                      <a:lnTo>
                        <a:pt x="4269" y="59"/>
                      </a:lnTo>
                      <a:lnTo>
                        <a:pt x="4271" y="59"/>
                      </a:lnTo>
                      <a:lnTo>
                        <a:pt x="4273" y="60"/>
                      </a:lnTo>
                      <a:lnTo>
                        <a:pt x="4274" y="62"/>
                      </a:lnTo>
                      <a:lnTo>
                        <a:pt x="4275" y="63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60" name="Freeform 126">
                  <a:extLst>
                    <a:ext uri="{FF2B5EF4-FFF2-40B4-BE49-F238E27FC236}">
                      <a16:creationId xmlns:a16="http://schemas.microsoft.com/office/drawing/2014/main" id="{A7C37AD1-2199-4061-A063-CD18667ACA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524124"/>
                  <a:ext cx="2484000" cy="314325"/>
                </a:xfrm>
                <a:custGeom>
                  <a:avLst/>
                  <a:gdLst>
                    <a:gd name="T0" fmla="*/ 67 w 4275"/>
                    <a:gd name="T1" fmla="*/ 92 h 198"/>
                    <a:gd name="T2" fmla="*/ 135 w 4275"/>
                    <a:gd name="T3" fmla="*/ 140 h 198"/>
                    <a:gd name="T4" fmla="*/ 203 w 4275"/>
                    <a:gd name="T5" fmla="*/ 138 h 198"/>
                    <a:gd name="T6" fmla="*/ 272 w 4275"/>
                    <a:gd name="T7" fmla="*/ 152 h 198"/>
                    <a:gd name="T8" fmla="*/ 340 w 4275"/>
                    <a:gd name="T9" fmla="*/ 142 h 198"/>
                    <a:gd name="T10" fmla="*/ 408 w 4275"/>
                    <a:gd name="T11" fmla="*/ 138 h 198"/>
                    <a:gd name="T12" fmla="*/ 477 w 4275"/>
                    <a:gd name="T13" fmla="*/ 98 h 198"/>
                    <a:gd name="T14" fmla="*/ 545 w 4275"/>
                    <a:gd name="T15" fmla="*/ 121 h 198"/>
                    <a:gd name="T16" fmla="*/ 614 w 4275"/>
                    <a:gd name="T17" fmla="*/ 108 h 198"/>
                    <a:gd name="T18" fmla="*/ 682 w 4275"/>
                    <a:gd name="T19" fmla="*/ 100 h 198"/>
                    <a:gd name="T20" fmla="*/ 750 w 4275"/>
                    <a:gd name="T21" fmla="*/ 94 h 198"/>
                    <a:gd name="T22" fmla="*/ 819 w 4275"/>
                    <a:gd name="T23" fmla="*/ 86 h 198"/>
                    <a:gd name="T24" fmla="*/ 887 w 4275"/>
                    <a:gd name="T25" fmla="*/ 68 h 198"/>
                    <a:gd name="T26" fmla="*/ 956 w 4275"/>
                    <a:gd name="T27" fmla="*/ 84 h 198"/>
                    <a:gd name="T28" fmla="*/ 1024 w 4275"/>
                    <a:gd name="T29" fmla="*/ 22 h 198"/>
                    <a:gd name="T30" fmla="*/ 1092 w 4275"/>
                    <a:gd name="T31" fmla="*/ 37 h 198"/>
                    <a:gd name="T32" fmla="*/ 1161 w 4275"/>
                    <a:gd name="T33" fmla="*/ 24 h 198"/>
                    <a:gd name="T34" fmla="*/ 1229 w 4275"/>
                    <a:gd name="T35" fmla="*/ 29 h 198"/>
                    <a:gd name="T36" fmla="*/ 1298 w 4275"/>
                    <a:gd name="T37" fmla="*/ 51 h 198"/>
                    <a:gd name="T38" fmla="*/ 1366 w 4275"/>
                    <a:gd name="T39" fmla="*/ 40 h 198"/>
                    <a:gd name="T40" fmla="*/ 1435 w 4275"/>
                    <a:gd name="T41" fmla="*/ 90 h 198"/>
                    <a:gd name="T42" fmla="*/ 1503 w 4275"/>
                    <a:gd name="T43" fmla="*/ 66 h 198"/>
                    <a:gd name="T44" fmla="*/ 1571 w 4275"/>
                    <a:gd name="T45" fmla="*/ 73 h 198"/>
                    <a:gd name="T46" fmla="*/ 1640 w 4275"/>
                    <a:gd name="T47" fmla="*/ 54 h 198"/>
                    <a:gd name="T48" fmla="*/ 1708 w 4275"/>
                    <a:gd name="T49" fmla="*/ 45 h 198"/>
                    <a:gd name="T50" fmla="*/ 1776 w 4275"/>
                    <a:gd name="T51" fmla="*/ 54 h 198"/>
                    <a:gd name="T52" fmla="*/ 1845 w 4275"/>
                    <a:gd name="T53" fmla="*/ 53 h 198"/>
                    <a:gd name="T54" fmla="*/ 1913 w 4275"/>
                    <a:gd name="T55" fmla="*/ 83 h 198"/>
                    <a:gd name="T56" fmla="*/ 1982 w 4275"/>
                    <a:gd name="T57" fmla="*/ 91 h 198"/>
                    <a:gd name="T58" fmla="*/ 2050 w 4275"/>
                    <a:gd name="T59" fmla="*/ 139 h 198"/>
                    <a:gd name="T60" fmla="*/ 2118 w 4275"/>
                    <a:gd name="T61" fmla="*/ 117 h 198"/>
                    <a:gd name="T62" fmla="*/ 2187 w 4275"/>
                    <a:gd name="T63" fmla="*/ 102 h 198"/>
                    <a:gd name="T64" fmla="*/ 2255 w 4275"/>
                    <a:gd name="T65" fmla="*/ 107 h 198"/>
                    <a:gd name="T66" fmla="*/ 2323 w 4275"/>
                    <a:gd name="T67" fmla="*/ 124 h 198"/>
                    <a:gd name="T68" fmla="*/ 2392 w 4275"/>
                    <a:gd name="T69" fmla="*/ 96 h 198"/>
                    <a:gd name="T70" fmla="*/ 2460 w 4275"/>
                    <a:gd name="T71" fmla="*/ 109 h 198"/>
                    <a:gd name="T72" fmla="*/ 2529 w 4275"/>
                    <a:gd name="T73" fmla="*/ 80 h 198"/>
                    <a:gd name="T74" fmla="*/ 2597 w 4275"/>
                    <a:gd name="T75" fmla="*/ 98 h 198"/>
                    <a:gd name="T76" fmla="*/ 2665 w 4275"/>
                    <a:gd name="T77" fmla="*/ 115 h 198"/>
                    <a:gd name="T78" fmla="*/ 2734 w 4275"/>
                    <a:gd name="T79" fmla="*/ 114 h 198"/>
                    <a:gd name="T80" fmla="*/ 2802 w 4275"/>
                    <a:gd name="T81" fmla="*/ 144 h 198"/>
                    <a:gd name="T82" fmla="*/ 2871 w 4275"/>
                    <a:gd name="T83" fmla="*/ 170 h 198"/>
                    <a:gd name="T84" fmla="*/ 2939 w 4275"/>
                    <a:gd name="T85" fmla="*/ 166 h 198"/>
                    <a:gd name="T86" fmla="*/ 3008 w 4275"/>
                    <a:gd name="T87" fmla="*/ 172 h 198"/>
                    <a:gd name="T88" fmla="*/ 3076 w 4275"/>
                    <a:gd name="T89" fmla="*/ 145 h 198"/>
                    <a:gd name="T90" fmla="*/ 3144 w 4275"/>
                    <a:gd name="T91" fmla="*/ 183 h 198"/>
                    <a:gd name="T92" fmla="*/ 3213 w 4275"/>
                    <a:gd name="T93" fmla="*/ 152 h 198"/>
                    <a:gd name="T94" fmla="*/ 3281 w 4275"/>
                    <a:gd name="T95" fmla="*/ 177 h 198"/>
                    <a:gd name="T96" fmla="*/ 3349 w 4275"/>
                    <a:gd name="T97" fmla="*/ 179 h 198"/>
                    <a:gd name="T98" fmla="*/ 3418 w 4275"/>
                    <a:gd name="T99" fmla="*/ 178 h 198"/>
                    <a:gd name="T100" fmla="*/ 3486 w 4275"/>
                    <a:gd name="T101" fmla="*/ 167 h 198"/>
                    <a:gd name="T102" fmla="*/ 3555 w 4275"/>
                    <a:gd name="T103" fmla="*/ 138 h 198"/>
                    <a:gd name="T104" fmla="*/ 3623 w 4275"/>
                    <a:gd name="T105" fmla="*/ 127 h 198"/>
                    <a:gd name="T106" fmla="*/ 3691 w 4275"/>
                    <a:gd name="T107" fmla="*/ 147 h 198"/>
                    <a:gd name="T108" fmla="*/ 3760 w 4275"/>
                    <a:gd name="T109" fmla="*/ 126 h 198"/>
                    <a:gd name="T110" fmla="*/ 3828 w 4275"/>
                    <a:gd name="T111" fmla="*/ 129 h 198"/>
                    <a:gd name="T112" fmla="*/ 3897 w 4275"/>
                    <a:gd name="T113" fmla="*/ 146 h 198"/>
                    <a:gd name="T114" fmla="*/ 3965 w 4275"/>
                    <a:gd name="T115" fmla="*/ 145 h 198"/>
                    <a:gd name="T116" fmla="*/ 4033 w 4275"/>
                    <a:gd name="T117" fmla="*/ 150 h 198"/>
                    <a:gd name="T118" fmla="*/ 4102 w 4275"/>
                    <a:gd name="T119" fmla="*/ 95 h 198"/>
                    <a:gd name="T120" fmla="*/ 4170 w 4275"/>
                    <a:gd name="T121" fmla="*/ 79 h 198"/>
                    <a:gd name="T122" fmla="*/ 4239 w 4275"/>
                    <a:gd name="T123" fmla="*/ 82 h 1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98">
                      <a:moveTo>
                        <a:pt x="0" y="101"/>
                      </a:moveTo>
                      <a:lnTo>
                        <a:pt x="1" y="99"/>
                      </a:lnTo>
                      <a:lnTo>
                        <a:pt x="3" y="99"/>
                      </a:lnTo>
                      <a:lnTo>
                        <a:pt x="5" y="98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10" y="96"/>
                      </a:lnTo>
                      <a:lnTo>
                        <a:pt x="12" y="94"/>
                      </a:lnTo>
                      <a:lnTo>
                        <a:pt x="13" y="91"/>
                      </a:lnTo>
                      <a:lnTo>
                        <a:pt x="15" y="87"/>
                      </a:lnTo>
                      <a:lnTo>
                        <a:pt x="17" y="82"/>
                      </a:lnTo>
                      <a:lnTo>
                        <a:pt x="19" y="76"/>
                      </a:lnTo>
                      <a:lnTo>
                        <a:pt x="20" y="70"/>
                      </a:lnTo>
                      <a:lnTo>
                        <a:pt x="22" y="65"/>
                      </a:lnTo>
                      <a:lnTo>
                        <a:pt x="24" y="61"/>
                      </a:lnTo>
                      <a:lnTo>
                        <a:pt x="25" y="61"/>
                      </a:lnTo>
                      <a:lnTo>
                        <a:pt x="27" y="63"/>
                      </a:lnTo>
                      <a:lnTo>
                        <a:pt x="29" y="67"/>
                      </a:lnTo>
                      <a:lnTo>
                        <a:pt x="31" y="73"/>
                      </a:lnTo>
                      <a:lnTo>
                        <a:pt x="32" y="80"/>
                      </a:lnTo>
                      <a:lnTo>
                        <a:pt x="34" y="87"/>
                      </a:lnTo>
                      <a:lnTo>
                        <a:pt x="36" y="92"/>
                      </a:lnTo>
                      <a:lnTo>
                        <a:pt x="37" y="95"/>
                      </a:lnTo>
                      <a:lnTo>
                        <a:pt x="39" y="97"/>
                      </a:lnTo>
                      <a:lnTo>
                        <a:pt x="41" y="96"/>
                      </a:lnTo>
                      <a:lnTo>
                        <a:pt x="43" y="95"/>
                      </a:lnTo>
                      <a:lnTo>
                        <a:pt x="44" y="93"/>
                      </a:lnTo>
                      <a:lnTo>
                        <a:pt x="46" y="92"/>
                      </a:lnTo>
                      <a:lnTo>
                        <a:pt x="48" y="91"/>
                      </a:lnTo>
                      <a:lnTo>
                        <a:pt x="49" y="91"/>
                      </a:lnTo>
                      <a:lnTo>
                        <a:pt x="51" y="92"/>
                      </a:lnTo>
                      <a:lnTo>
                        <a:pt x="53" y="93"/>
                      </a:lnTo>
                      <a:lnTo>
                        <a:pt x="55" y="94"/>
                      </a:lnTo>
                      <a:lnTo>
                        <a:pt x="56" y="95"/>
                      </a:lnTo>
                      <a:lnTo>
                        <a:pt x="58" y="94"/>
                      </a:lnTo>
                      <a:lnTo>
                        <a:pt x="60" y="93"/>
                      </a:lnTo>
                      <a:lnTo>
                        <a:pt x="61" y="92"/>
                      </a:lnTo>
                      <a:lnTo>
                        <a:pt x="63" y="91"/>
                      </a:lnTo>
                      <a:lnTo>
                        <a:pt x="65" y="91"/>
                      </a:lnTo>
                      <a:lnTo>
                        <a:pt x="67" y="92"/>
                      </a:lnTo>
                      <a:lnTo>
                        <a:pt x="68" y="95"/>
                      </a:lnTo>
                      <a:lnTo>
                        <a:pt x="70" y="99"/>
                      </a:lnTo>
                      <a:lnTo>
                        <a:pt x="72" y="104"/>
                      </a:lnTo>
                      <a:lnTo>
                        <a:pt x="73" y="109"/>
                      </a:lnTo>
                      <a:lnTo>
                        <a:pt x="75" y="113"/>
                      </a:lnTo>
                      <a:lnTo>
                        <a:pt x="77" y="116"/>
                      </a:lnTo>
                      <a:lnTo>
                        <a:pt x="79" y="117"/>
                      </a:lnTo>
                      <a:lnTo>
                        <a:pt x="80" y="117"/>
                      </a:lnTo>
                      <a:lnTo>
                        <a:pt x="82" y="115"/>
                      </a:lnTo>
                      <a:lnTo>
                        <a:pt x="84" y="112"/>
                      </a:lnTo>
                      <a:lnTo>
                        <a:pt x="85" y="109"/>
                      </a:lnTo>
                      <a:lnTo>
                        <a:pt x="87" y="106"/>
                      </a:lnTo>
                      <a:lnTo>
                        <a:pt x="89" y="103"/>
                      </a:lnTo>
                      <a:lnTo>
                        <a:pt x="91" y="101"/>
                      </a:lnTo>
                      <a:lnTo>
                        <a:pt x="92" y="99"/>
                      </a:lnTo>
                      <a:lnTo>
                        <a:pt x="94" y="99"/>
                      </a:lnTo>
                      <a:lnTo>
                        <a:pt x="96" y="98"/>
                      </a:lnTo>
                      <a:lnTo>
                        <a:pt x="97" y="98"/>
                      </a:lnTo>
                      <a:lnTo>
                        <a:pt x="99" y="98"/>
                      </a:lnTo>
                      <a:lnTo>
                        <a:pt x="101" y="99"/>
                      </a:lnTo>
                      <a:lnTo>
                        <a:pt x="103" y="101"/>
                      </a:lnTo>
                      <a:lnTo>
                        <a:pt x="104" y="103"/>
                      </a:lnTo>
                      <a:lnTo>
                        <a:pt x="106" y="105"/>
                      </a:lnTo>
                      <a:lnTo>
                        <a:pt x="107" y="109"/>
                      </a:lnTo>
                      <a:lnTo>
                        <a:pt x="109" y="111"/>
                      </a:lnTo>
                      <a:lnTo>
                        <a:pt x="111" y="114"/>
                      </a:lnTo>
                      <a:lnTo>
                        <a:pt x="113" y="115"/>
                      </a:lnTo>
                      <a:lnTo>
                        <a:pt x="114" y="115"/>
                      </a:lnTo>
                      <a:lnTo>
                        <a:pt x="116" y="113"/>
                      </a:lnTo>
                      <a:lnTo>
                        <a:pt x="118" y="111"/>
                      </a:lnTo>
                      <a:lnTo>
                        <a:pt x="119" y="108"/>
                      </a:lnTo>
                      <a:lnTo>
                        <a:pt x="121" y="106"/>
                      </a:lnTo>
                      <a:lnTo>
                        <a:pt x="123" y="105"/>
                      </a:lnTo>
                      <a:lnTo>
                        <a:pt x="125" y="106"/>
                      </a:lnTo>
                      <a:lnTo>
                        <a:pt x="126" y="109"/>
                      </a:lnTo>
                      <a:lnTo>
                        <a:pt x="128" y="114"/>
                      </a:lnTo>
                      <a:lnTo>
                        <a:pt x="130" y="121"/>
                      </a:lnTo>
                      <a:lnTo>
                        <a:pt x="131" y="128"/>
                      </a:lnTo>
                      <a:lnTo>
                        <a:pt x="133" y="135"/>
                      </a:lnTo>
                      <a:lnTo>
                        <a:pt x="135" y="140"/>
                      </a:lnTo>
                      <a:lnTo>
                        <a:pt x="137" y="143"/>
                      </a:lnTo>
                      <a:lnTo>
                        <a:pt x="138" y="144"/>
                      </a:lnTo>
                      <a:lnTo>
                        <a:pt x="140" y="142"/>
                      </a:lnTo>
                      <a:lnTo>
                        <a:pt x="142" y="138"/>
                      </a:lnTo>
                      <a:lnTo>
                        <a:pt x="143" y="132"/>
                      </a:lnTo>
                      <a:lnTo>
                        <a:pt x="145" y="127"/>
                      </a:lnTo>
                      <a:lnTo>
                        <a:pt x="147" y="123"/>
                      </a:lnTo>
                      <a:lnTo>
                        <a:pt x="149" y="120"/>
                      </a:lnTo>
                      <a:lnTo>
                        <a:pt x="150" y="121"/>
                      </a:lnTo>
                      <a:lnTo>
                        <a:pt x="152" y="123"/>
                      </a:lnTo>
                      <a:lnTo>
                        <a:pt x="154" y="128"/>
                      </a:lnTo>
                      <a:lnTo>
                        <a:pt x="155" y="134"/>
                      </a:lnTo>
                      <a:lnTo>
                        <a:pt x="157" y="141"/>
                      </a:lnTo>
                      <a:lnTo>
                        <a:pt x="159" y="147"/>
                      </a:lnTo>
                      <a:lnTo>
                        <a:pt x="160" y="152"/>
                      </a:lnTo>
                      <a:lnTo>
                        <a:pt x="162" y="156"/>
                      </a:lnTo>
                      <a:lnTo>
                        <a:pt x="164" y="158"/>
                      </a:lnTo>
                      <a:lnTo>
                        <a:pt x="166" y="158"/>
                      </a:lnTo>
                      <a:lnTo>
                        <a:pt x="167" y="156"/>
                      </a:lnTo>
                      <a:lnTo>
                        <a:pt x="169" y="153"/>
                      </a:lnTo>
                      <a:lnTo>
                        <a:pt x="171" y="148"/>
                      </a:lnTo>
                      <a:lnTo>
                        <a:pt x="172" y="142"/>
                      </a:lnTo>
                      <a:lnTo>
                        <a:pt x="174" y="137"/>
                      </a:lnTo>
                      <a:lnTo>
                        <a:pt x="176" y="132"/>
                      </a:lnTo>
                      <a:lnTo>
                        <a:pt x="178" y="127"/>
                      </a:lnTo>
                      <a:lnTo>
                        <a:pt x="179" y="123"/>
                      </a:lnTo>
                      <a:lnTo>
                        <a:pt x="181" y="121"/>
                      </a:lnTo>
                      <a:lnTo>
                        <a:pt x="183" y="121"/>
                      </a:lnTo>
                      <a:lnTo>
                        <a:pt x="184" y="122"/>
                      </a:lnTo>
                      <a:lnTo>
                        <a:pt x="186" y="126"/>
                      </a:lnTo>
                      <a:lnTo>
                        <a:pt x="188" y="130"/>
                      </a:lnTo>
                      <a:lnTo>
                        <a:pt x="190" y="136"/>
                      </a:lnTo>
                      <a:lnTo>
                        <a:pt x="191" y="141"/>
                      </a:lnTo>
                      <a:lnTo>
                        <a:pt x="193" y="146"/>
                      </a:lnTo>
                      <a:lnTo>
                        <a:pt x="195" y="149"/>
                      </a:lnTo>
                      <a:lnTo>
                        <a:pt x="196" y="150"/>
                      </a:lnTo>
                      <a:lnTo>
                        <a:pt x="198" y="149"/>
                      </a:lnTo>
                      <a:lnTo>
                        <a:pt x="200" y="146"/>
                      </a:lnTo>
                      <a:lnTo>
                        <a:pt x="202" y="142"/>
                      </a:lnTo>
                      <a:lnTo>
                        <a:pt x="203" y="138"/>
                      </a:lnTo>
                      <a:lnTo>
                        <a:pt x="205" y="134"/>
                      </a:lnTo>
                      <a:lnTo>
                        <a:pt x="207" y="132"/>
                      </a:lnTo>
                      <a:lnTo>
                        <a:pt x="208" y="131"/>
                      </a:lnTo>
                      <a:lnTo>
                        <a:pt x="210" y="133"/>
                      </a:lnTo>
                      <a:lnTo>
                        <a:pt x="212" y="136"/>
                      </a:lnTo>
                      <a:lnTo>
                        <a:pt x="214" y="140"/>
                      </a:lnTo>
                      <a:lnTo>
                        <a:pt x="215" y="145"/>
                      </a:lnTo>
                      <a:lnTo>
                        <a:pt x="217" y="149"/>
                      </a:lnTo>
                      <a:lnTo>
                        <a:pt x="219" y="153"/>
                      </a:lnTo>
                      <a:lnTo>
                        <a:pt x="220" y="155"/>
                      </a:lnTo>
                      <a:lnTo>
                        <a:pt x="222" y="156"/>
                      </a:lnTo>
                      <a:lnTo>
                        <a:pt x="224" y="156"/>
                      </a:lnTo>
                      <a:lnTo>
                        <a:pt x="226" y="154"/>
                      </a:lnTo>
                      <a:lnTo>
                        <a:pt x="227" y="152"/>
                      </a:lnTo>
                      <a:lnTo>
                        <a:pt x="229" y="149"/>
                      </a:lnTo>
                      <a:lnTo>
                        <a:pt x="231" y="147"/>
                      </a:lnTo>
                      <a:lnTo>
                        <a:pt x="232" y="146"/>
                      </a:lnTo>
                      <a:lnTo>
                        <a:pt x="234" y="146"/>
                      </a:lnTo>
                      <a:lnTo>
                        <a:pt x="236" y="146"/>
                      </a:lnTo>
                      <a:lnTo>
                        <a:pt x="238" y="147"/>
                      </a:lnTo>
                      <a:lnTo>
                        <a:pt x="239" y="149"/>
                      </a:lnTo>
                      <a:lnTo>
                        <a:pt x="241" y="151"/>
                      </a:lnTo>
                      <a:lnTo>
                        <a:pt x="242" y="154"/>
                      </a:lnTo>
                      <a:lnTo>
                        <a:pt x="244" y="156"/>
                      </a:lnTo>
                      <a:lnTo>
                        <a:pt x="246" y="159"/>
                      </a:lnTo>
                      <a:lnTo>
                        <a:pt x="248" y="161"/>
                      </a:lnTo>
                      <a:lnTo>
                        <a:pt x="250" y="163"/>
                      </a:lnTo>
                      <a:lnTo>
                        <a:pt x="251" y="164"/>
                      </a:lnTo>
                      <a:lnTo>
                        <a:pt x="253" y="164"/>
                      </a:lnTo>
                      <a:lnTo>
                        <a:pt x="254" y="164"/>
                      </a:lnTo>
                      <a:lnTo>
                        <a:pt x="256" y="163"/>
                      </a:lnTo>
                      <a:lnTo>
                        <a:pt x="258" y="161"/>
                      </a:lnTo>
                      <a:lnTo>
                        <a:pt x="260" y="159"/>
                      </a:lnTo>
                      <a:lnTo>
                        <a:pt x="262" y="157"/>
                      </a:lnTo>
                      <a:lnTo>
                        <a:pt x="263" y="155"/>
                      </a:lnTo>
                      <a:lnTo>
                        <a:pt x="265" y="153"/>
                      </a:lnTo>
                      <a:lnTo>
                        <a:pt x="266" y="152"/>
                      </a:lnTo>
                      <a:lnTo>
                        <a:pt x="268" y="152"/>
                      </a:lnTo>
                      <a:lnTo>
                        <a:pt x="270" y="152"/>
                      </a:lnTo>
                      <a:lnTo>
                        <a:pt x="272" y="152"/>
                      </a:lnTo>
                      <a:lnTo>
                        <a:pt x="274" y="152"/>
                      </a:lnTo>
                      <a:lnTo>
                        <a:pt x="275" y="153"/>
                      </a:lnTo>
                      <a:lnTo>
                        <a:pt x="277" y="154"/>
                      </a:lnTo>
                      <a:lnTo>
                        <a:pt x="278" y="155"/>
                      </a:lnTo>
                      <a:lnTo>
                        <a:pt x="280" y="156"/>
                      </a:lnTo>
                      <a:lnTo>
                        <a:pt x="282" y="157"/>
                      </a:lnTo>
                      <a:lnTo>
                        <a:pt x="284" y="156"/>
                      </a:lnTo>
                      <a:lnTo>
                        <a:pt x="285" y="154"/>
                      </a:lnTo>
                      <a:lnTo>
                        <a:pt x="287" y="152"/>
                      </a:lnTo>
                      <a:lnTo>
                        <a:pt x="289" y="149"/>
                      </a:lnTo>
                      <a:lnTo>
                        <a:pt x="290" y="145"/>
                      </a:lnTo>
                      <a:lnTo>
                        <a:pt x="292" y="141"/>
                      </a:lnTo>
                      <a:lnTo>
                        <a:pt x="294" y="138"/>
                      </a:lnTo>
                      <a:lnTo>
                        <a:pt x="296" y="136"/>
                      </a:lnTo>
                      <a:lnTo>
                        <a:pt x="297" y="135"/>
                      </a:lnTo>
                      <a:lnTo>
                        <a:pt x="299" y="136"/>
                      </a:lnTo>
                      <a:lnTo>
                        <a:pt x="301" y="138"/>
                      </a:lnTo>
                      <a:lnTo>
                        <a:pt x="302" y="141"/>
                      </a:lnTo>
                      <a:lnTo>
                        <a:pt x="304" y="144"/>
                      </a:lnTo>
                      <a:lnTo>
                        <a:pt x="306" y="146"/>
                      </a:lnTo>
                      <a:lnTo>
                        <a:pt x="308" y="147"/>
                      </a:lnTo>
                      <a:lnTo>
                        <a:pt x="309" y="145"/>
                      </a:lnTo>
                      <a:lnTo>
                        <a:pt x="311" y="142"/>
                      </a:lnTo>
                      <a:lnTo>
                        <a:pt x="313" y="137"/>
                      </a:lnTo>
                      <a:lnTo>
                        <a:pt x="314" y="132"/>
                      </a:lnTo>
                      <a:lnTo>
                        <a:pt x="316" y="128"/>
                      </a:lnTo>
                      <a:lnTo>
                        <a:pt x="318" y="125"/>
                      </a:lnTo>
                      <a:lnTo>
                        <a:pt x="320" y="124"/>
                      </a:lnTo>
                      <a:lnTo>
                        <a:pt x="321" y="126"/>
                      </a:lnTo>
                      <a:lnTo>
                        <a:pt x="323" y="130"/>
                      </a:lnTo>
                      <a:lnTo>
                        <a:pt x="325" y="135"/>
                      </a:lnTo>
                      <a:lnTo>
                        <a:pt x="326" y="141"/>
                      </a:lnTo>
                      <a:lnTo>
                        <a:pt x="328" y="146"/>
                      </a:lnTo>
                      <a:lnTo>
                        <a:pt x="330" y="150"/>
                      </a:lnTo>
                      <a:lnTo>
                        <a:pt x="332" y="152"/>
                      </a:lnTo>
                      <a:lnTo>
                        <a:pt x="333" y="152"/>
                      </a:lnTo>
                      <a:lnTo>
                        <a:pt x="335" y="150"/>
                      </a:lnTo>
                      <a:lnTo>
                        <a:pt x="337" y="147"/>
                      </a:lnTo>
                      <a:lnTo>
                        <a:pt x="338" y="145"/>
                      </a:lnTo>
                      <a:lnTo>
                        <a:pt x="340" y="142"/>
                      </a:lnTo>
                      <a:lnTo>
                        <a:pt x="342" y="142"/>
                      </a:lnTo>
                      <a:lnTo>
                        <a:pt x="344" y="142"/>
                      </a:lnTo>
                      <a:lnTo>
                        <a:pt x="345" y="145"/>
                      </a:lnTo>
                      <a:lnTo>
                        <a:pt x="347" y="147"/>
                      </a:lnTo>
                      <a:lnTo>
                        <a:pt x="349" y="150"/>
                      </a:lnTo>
                      <a:lnTo>
                        <a:pt x="350" y="152"/>
                      </a:lnTo>
                      <a:lnTo>
                        <a:pt x="352" y="154"/>
                      </a:lnTo>
                      <a:lnTo>
                        <a:pt x="354" y="155"/>
                      </a:lnTo>
                      <a:lnTo>
                        <a:pt x="356" y="154"/>
                      </a:lnTo>
                      <a:lnTo>
                        <a:pt x="357" y="153"/>
                      </a:lnTo>
                      <a:lnTo>
                        <a:pt x="359" y="152"/>
                      </a:lnTo>
                      <a:lnTo>
                        <a:pt x="361" y="151"/>
                      </a:lnTo>
                      <a:lnTo>
                        <a:pt x="362" y="149"/>
                      </a:lnTo>
                      <a:lnTo>
                        <a:pt x="364" y="148"/>
                      </a:lnTo>
                      <a:lnTo>
                        <a:pt x="366" y="147"/>
                      </a:lnTo>
                      <a:lnTo>
                        <a:pt x="367" y="146"/>
                      </a:lnTo>
                      <a:lnTo>
                        <a:pt x="369" y="146"/>
                      </a:lnTo>
                      <a:lnTo>
                        <a:pt x="371" y="146"/>
                      </a:lnTo>
                      <a:lnTo>
                        <a:pt x="373" y="146"/>
                      </a:lnTo>
                      <a:lnTo>
                        <a:pt x="374" y="145"/>
                      </a:lnTo>
                      <a:lnTo>
                        <a:pt x="376" y="145"/>
                      </a:lnTo>
                      <a:lnTo>
                        <a:pt x="378" y="143"/>
                      </a:lnTo>
                      <a:lnTo>
                        <a:pt x="379" y="142"/>
                      </a:lnTo>
                      <a:lnTo>
                        <a:pt x="381" y="139"/>
                      </a:lnTo>
                      <a:lnTo>
                        <a:pt x="383" y="136"/>
                      </a:lnTo>
                      <a:lnTo>
                        <a:pt x="385" y="132"/>
                      </a:lnTo>
                      <a:lnTo>
                        <a:pt x="386" y="128"/>
                      </a:lnTo>
                      <a:lnTo>
                        <a:pt x="388" y="124"/>
                      </a:lnTo>
                      <a:lnTo>
                        <a:pt x="390" y="121"/>
                      </a:lnTo>
                      <a:lnTo>
                        <a:pt x="391" y="119"/>
                      </a:lnTo>
                      <a:lnTo>
                        <a:pt x="393" y="119"/>
                      </a:lnTo>
                      <a:lnTo>
                        <a:pt x="395" y="120"/>
                      </a:lnTo>
                      <a:lnTo>
                        <a:pt x="397" y="123"/>
                      </a:lnTo>
                      <a:lnTo>
                        <a:pt x="398" y="127"/>
                      </a:lnTo>
                      <a:lnTo>
                        <a:pt x="400" y="132"/>
                      </a:lnTo>
                      <a:lnTo>
                        <a:pt x="402" y="135"/>
                      </a:lnTo>
                      <a:lnTo>
                        <a:pt x="403" y="139"/>
                      </a:lnTo>
                      <a:lnTo>
                        <a:pt x="405" y="140"/>
                      </a:lnTo>
                      <a:lnTo>
                        <a:pt x="407" y="140"/>
                      </a:lnTo>
                      <a:lnTo>
                        <a:pt x="408" y="138"/>
                      </a:lnTo>
                      <a:lnTo>
                        <a:pt x="410" y="135"/>
                      </a:lnTo>
                      <a:lnTo>
                        <a:pt x="412" y="132"/>
                      </a:lnTo>
                      <a:lnTo>
                        <a:pt x="413" y="128"/>
                      </a:lnTo>
                      <a:lnTo>
                        <a:pt x="415" y="126"/>
                      </a:lnTo>
                      <a:lnTo>
                        <a:pt x="417" y="126"/>
                      </a:lnTo>
                      <a:lnTo>
                        <a:pt x="419" y="126"/>
                      </a:lnTo>
                      <a:lnTo>
                        <a:pt x="420" y="127"/>
                      </a:lnTo>
                      <a:lnTo>
                        <a:pt x="422" y="129"/>
                      </a:lnTo>
                      <a:lnTo>
                        <a:pt x="424" y="131"/>
                      </a:lnTo>
                      <a:lnTo>
                        <a:pt x="425" y="133"/>
                      </a:lnTo>
                      <a:lnTo>
                        <a:pt x="427" y="132"/>
                      </a:lnTo>
                      <a:lnTo>
                        <a:pt x="429" y="131"/>
                      </a:lnTo>
                      <a:lnTo>
                        <a:pt x="431" y="128"/>
                      </a:lnTo>
                      <a:lnTo>
                        <a:pt x="432" y="123"/>
                      </a:lnTo>
                      <a:lnTo>
                        <a:pt x="434" y="118"/>
                      </a:lnTo>
                      <a:lnTo>
                        <a:pt x="436" y="113"/>
                      </a:lnTo>
                      <a:lnTo>
                        <a:pt x="437" y="108"/>
                      </a:lnTo>
                      <a:lnTo>
                        <a:pt x="439" y="103"/>
                      </a:lnTo>
                      <a:lnTo>
                        <a:pt x="441" y="100"/>
                      </a:lnTo>
                      <a:lnTo>
                        <a:pt x="443" y="98"/>
                      </a:lnTo>
                      <a:lnTo>
                        <a:pt x="444" y="96"/>
                      </a:lnTo>
                      <a:lnTo>
                        <a:pt x="446" y="96"/>
                      </a:lnTo>
                      <a:lnTo>
                        <a:pt x="448" y="96"/>
                      </a:lnTo>
                      <a:lnTo>
                        <a:pt x="449" y="97"/>
                      </a:lnTo>
                      <a:lnTo>
                        <a:pt x="451" y="97"/>
                      </a:lnTo>
                      <a:lnTo>
                        <a:pt x="453" y="98"/>
                      </a:lnTo>
                      <a:lnTo>
                        <a:pt x="455" y="100"/>
                      </a:lnTo>
                      <a:lnTo>
                        <a:pt x="456" y="101"/>
                      </a:lnTo>
                      <a:lnTo>
                        <a:pt x="458" y="102"/>
                      </a:lnTo>
                      <a:lnTo>
                        <a:pt x="460" y="104"/>
                      </a:lnTo>
                      <a:lnTo>
                        <a:pt x="461" y="105"/>
                      </a:lnTo>
                      <a:lnTo>
                        <a:pt x="463" y="105"/>
                      </a:lnTo>
                      <a:lnTo>
                        <a:pt x="465" y="105"/>
                      </a:lnTo>
                      <a:lnTo>
                        <a:pt x="467" y="104"/>
                      </a:lnTo>
                      <a:lnTo>
                        <a:pt x="468" y="102"/>
                      </a:lnTo>
                      <a:lnTo>
                        <a:pt x="470" y="101"/>
                      </a:lnTo>
                      <a:lnTo>
                        <a:pt x="472" y="98"/>
                      </a:lnTo>
                      <a:lnTo>
                        <a:pt x="473" y="97"/>
                      </a:lnTo>
                      <a:lnTo>
                        <a:pt x="475" y="97"/>
                      </a:lnTo>
                      <a:lnTo>
                        <a:pt x="477" y="98"/>
                      </a:lnTo>
                      <a:lnTo>
                        <a:pt x="479" y="101"/>
                      </a:lnTo>
                      <a:lnTo>
                        <a:pt x="480" y="105"/>
                      </a:lnTo>
                      <a:lnTo>
                        <a:pt x="482" y="109"/>
                      </a:lnTo>
                      <a:lnTo>
                        <a:pt x="484" y="113"/>
                      </a:lnTo>
                      <a:lnTo>
                        <a:pt x="485" y="116"/>
                      </a:lnTo>
                      <a:lnTo>
                        <a:pt x="487" y="117"/>
                      </a:lnTo>
                      <a:lnTo>
                        <a:pt x="489" y="116"/>
                      </a:lnTo>
                      <a:lnTo>
                        <a:pt x="491" y="112"/>
                      </a:lnTo>
                      <a:lnTo>
                        <a:pt x="492" y="108"/>
                      </a:lnTo>
                      <a:lnTo>
                        <a:pt x="494" y="102"/>
                      </a:lnTo>
                      <a:lnTo>
                        <a:pt x="496" y="97"/>
                      </a:lnTo>
                      <a:lnTo>
                        <a:pt x="497" y="95"/>
                      </a:lnTo>
                      <a:lnTo>
                        <a:pt x="499" y="94"/>
                      </a:lnTo>
                      <a:lnTo>
                        <a:pt x="501" y="96"/>
                      </a:lnTo>
                      <a:lnTo>
                        <a:pt x="503" y="101"/>
                      </a:lnTo>
                      <a:lnTo>
                        <a:pt x="504" y="108"/>
                      </a:lnTo>
                      <a:lnTo>
                        <a:pt x="506" y="116"/>
                      </a:lnTo>
                      <a:lnTo>
                        <a:pt x="508" y="123"/>
                      </a:lnTo>
                      <a:lnTo>
                        <a:pt x="509" y="129"/>
                      </a:lnTo>
                      <a:lnTo>
                        <a:pt x="511" y="134"/>
                      </a:lnTo>
                      <a:lnTo>
                        <a:pt x="513" y="136"/>
                      </a:lnTo>
                      <a:lnTo>
                        <a:pt x="515" y="136"/>
                      </a:lnTo>
                      <a:lnTo>
                        <a:pt x="516" y="135"/>
                      </a:lnTo>
                      <a:lnTo>
                        <a:pt x="518" y="133"/>
                      </a:lnTo>
                      <a:lnTo>
                        <a:pt x="520" y="131"/>
                      </a:lnTo>
                      <a:lnTo>
                        <a:pt x="521" y="129"/>
                      </a:lnTo>
                      <a:lnTo>
                        <a:pt x="523" y="127"/>
                      </a:lnTo>
                      <a:lnTo>
                        <a:pt x="525" y="124"/>
                      </a:lnTo>
                      <a:lnTo>
                        <a:pt x="527" y="122"/>
                      </a:lnTo>
                      <a:lnTo>
                        <a:pt x="528" y="119"/>
                      </a:lnTo>
                      <a:lnTo>
                        <a:pt x="530" y="116"/>
                      </a:lnTo>
                      <a:lnTo>
                        <a:pt x="532" y="112"/>
                      </a:lnTo>
                      <a:lnTo>
                        <a:pt x="533" y="110"/>
                      </a:lnTo>
                      <a:lnTo>
                        <a:pt x="535" y="108"/>
                      </a:lnTo>
                      <a:lnTo>
                        <a:pt x="537" y="107"/>
                      </a:lnTo>
                      <a:lnTo>
                        <a:pt x="539" y="107"/>
                      </a:lnTo>
                      <a:lnTo>
                        <a:pt x="540" y="109"/>
                      </a:lnTo>
                      <a:lnTo>
                        <a:pt x="542" y="113"/>
                      </a:lnTo>
                      <a:lnTo>
                        <a:pt x="543" y="117"/>
                      </a:lnTo>
                      <a:lnTo>
                        <a:pt x="545" y="121"/>
                      </a:lnTo>
                      <a:lnTo>
                        <a:pt x="547" y="124"/>
                      </a:lnTo>
                      <a:lnTo>
                        <a:pt x="549" y="127"/>
                      </a:lnTo>
                      <a:lnTo>
                        <a:pt x="551" y="127"/>
                      </a:lnTo>
                      <a:lnTo>
                        <a:pt x="552" y="126"/>
                      </a:lnTo>
                      <a:lnTo>
                        <a:pt x="554" y="124"/>
                      </a:lnTo>
                      <a:lnTo>
                        <a:pt x="555" y="121"/>
                      </a:lnTo>
                      <a:lnTo>
                        <a:pt x="557" y="118"/>
                      </a:lnTo>
                      <a:lnTo>
                        <a:pt x="559" y="116"/>
                      </a:lnTo>
                      <a:lnTo>
                        <a:pt x="561" y="114"/>
                      </a:lnTo>
                      <a:lnTo>
                        <a:pt x="563" y="113"/>
                      </a:lnTo>
                      <a:lnTo>
                        <a:pt x="564" y="112"/>
                      </a:lnTo>
                      <a:lnTo>
                        <a:pt x="566" y="113"/>
                      </a:lnTo>
                      <a:lnTo>
                        <a:pt x="567" y="114"/>
                      </a:lnTo>
                      <a:lnTo>
                        <a:pt x="569" y="114"/>
                      </a:lnTo>
                      <a:lnTo>
                        <a:pt x="571" y="114"/>
                      </a:lnTo>
                      <a:lnTo>
                        <a:pt x="573" y="113"/>
                      </a:lnTo>
                      <a:lnTo>
                        <a:pt x="574" y="111"/>
                      </a:lnTo>
                      <a:lnTo>
                        <a:pt x="576" y="109"/>
                      </a:lnTo>
                      <a:lnTo>
                        <a:pt x="578" y="106"/>
                      </a:lnTo>
                      <a:lnTo>
                        <a:pt x="579" y="102"/>
                      </a:lnTo>
                      <a:lnTo>
                        <a:pt x="581" y="99"/>
                      </a:lnTo>
                      <a:lnTo>
                        <a:pt x="583" y="97"/>
                      </a:lnTo>
                      <a:lnTo>
                        <a:pt x="585" y="95"/>
                      </a:lnTo>
                      <a:lnTo>
                        <a:pt x="586" y="94"/>
                      </a:lnTo>
                      <a:lnTo>
                        <a:pt x="588" y="95"/>
                      </a:lnTo>
                      <a:lnTo>
                        <a:pt x="590" y="96"/>
                      </a:lnTo>
                      <a:lnTo>
                        <a:pt x="591" y="98"/>
                      </a:lnTo>
                      <a:lnTo>
                        <a:pt x="593" y="102"/>
                      </a:lnTo>
                      <a:lnTo>
                        <a:pt x="595" y="105"/>
                      </a:lnTo>
                      <a:lnTo>
                        <a:pt x="597" y="108"/>
                      </a:lnTo>
                      <a:lnTo>
                        <a:pt x="598" y="111"/>
                      </a:lnTo>
                      <a:lnTo>
                        <a:pt x="600" y="114"/>
                      </a:lnTo>
                      <a:lnTo>
                        <a:pt x="602" y="116"/>
                      </a:lnTo>
                      <a:lnTo>
                        <a:pt x="603" y="117"/>
                      </a:lnTo>
                      <a:lnTo>
                        <a:pt x="605" y="117"/>
                      </a:lnTo>
                      <a:lnTo>
                        <a:pt x="607" y="116"/>
                      </a:lnTo>
                      <a:lnTo>
                        <a:pt x="608" y="114"/>
                      </a:lnTo>
                      <a:lnTo>
                        <a:pt x="610" y="112"/>
                      </a:lnTo>
                      <a:lnTo>
                        <a:pt x="612" y="110"/>
                      </a:lnTo>
                      <a:lnTo>
                        <a:pt x="614" y="108"/>
                      </a:lnTo>
                      <a:lnTo>
                        <a:pt x="615" y="107"/>
                      </a:lnTo>
                      <a:lnTo>
                        <a:pt x="617" y="105"/>
                      </a:lnTo>
                      <a:lnTo>
                        <a:pt x="619" y="104"/>
                      </a:lnTo>
                      <a:lnTo>
                        <a:pt x="620" y="104"/>
                      </a:lnTo>
                      <a:lnTo>
                        <a:pt x="622" y="105"/>
                      </a:lnTo>
                      <a:lnTo>
                        <a:pt x="624" y="106"/>
                      </a:lnTo>
                      <a:lnTo>
                        <a:pt x="626" y="107"/>
                      </a:lnTo>
                      <a:lnTo>
                        <a:pt x="627" y="107"/>
                      </a:lnTo>
                      <a:lnTo>
                        <a:pt x="629" y="107"/>
                      </a:lnTo>
                      <a:lnTo>
                        <a:pt x="631" y="107"/>
                      </a:lnTo>
                      <a:lnTo>
                        <a:pt x="632" y="105"/>
                      </a:lnTo>
                      <a:lnTo>
                        <a:pt x="634" y="104"/>
                      </a:lnTo>
                      <a:lnTo>
                        <a:pt x="636" y="102"/>
                      </a:lnTo>
                      <a:lnTo>
                        <a:pt x="638" y="101"/>
                      </a:lnTo>
                      <a:lnTo>
                        <a:pt x="639" y="101"/>
                      </a:lnTo>
                      <a:lnTo>
                        <a:pt x="641" y="103"/>
                      </a:lnTo>
                      <a:lnTo>
                        <a:pt x="643" y="105"/>
                      </a:lnTo>
                      <a:lnTo>
                        <a:pt x="644" y="109"/>
                      </a:lnTo>
                      <a:lnTo>
                        <a:pt x="646" y="112"/>
                      </a:lnTo>
                      <a:lnTo>
                        <a:pt x="648" y="115"/>
                      </a:lnTo>
                      <a:lnTo>
                        <a:pt x="650" y="117"/>
                      </a:lnTo>
                      <a:lnTo>
                        <a:pt x="651" y="118"/>
                      </a:lnTo>
                      <a:lnTo>
                        <a:pt x="653" y="117"/>
                      </a:lnTo>
                      <a:lnTo>
                        <a:pt x="655" y="115"/>
                      </a:lnTo>
                      <a:lnTo>
                        <a:pt x="656" y="112"/>
                      </a:lnTo>
                      <a:lnTo>
                        <a:pt x="658" y="109"/>
                      </a:lnTo>
                      <a:lnTo>
                        <a:pt x="660" y="106"/>
                      </a:lnTo>
                      <a:lnTo>
                        <a:pt x="662" y="104"/>
                      </a:lnTo>
                      <a:lnTo>
                        <a:pt x="663" y="103"/>
                      </a:lnTo>
                      <a:lnTo>
                        <a:pt x="665" y="104"/>
                      </a:lnTo>
                      <a:lnTo>
                        <a:pt x="667" y="105"/>
                      </a:lnTo>
                      <a:lnTo>
                        <a:pt x="668" y="107"/>
                      </a:lnTo>
                      <a:lnTo>
                        <a:pt x="670" y="109"/>
                      </a:lnTo>
                      <a:lnTo>
                        <a:pt x="672" y="110"/>
                      </a:lnTo>
                      <a:lnTo>
                        <a:pt x="674" y="110"/>
                      </a:lnTo>
                      <a:lnTo>
                        <a:pt x="675" y="109"/>
                      </a:lnTo>
                      <a:lnTo>
                        <a:pt x="677" y="107"/>
                      </a:lnTo>
                      <a:lnTo>
                        <a:pt x="678" y="104"/>
                      </a:lnTo>
                      <a:lnTo>
                        <a:pt x="680" y="102"/>
                      </a:lnTo>
                      <a:lnTo>
                        <a:pt x="682" y="100"/>
                      </a:lnTo>
                      <a:lnTo>
                        <a:pt x="684" y="99"/>
                      </a:lnTo>
                      <a:lnTo>
                        <a:pt x="686" y="99"/>
                      </a:lnTo>
                      <a:lnTo>
                        <a:pt x="687" y="100"/>
                      </a:lnTo>
                      <a:lnTo>
                        <a:pt x="689" y="101"/>
                      </a:lnTo>
                      <a:lnTo>
                        <a:pt x="690" y="103"/>
                      </a:lnTo>
                      <a:lnTo>
                        <a:pt x="692" y="105"/>
                      </a:lnTo>
                      <a:lnTo>
                        <a:pt x="694" y="107"/>
                      </a:lnTo>
                      <a:lnTo>
                        <a:pt x="696" y="108"/>
                      </a:lnTo>
                      <a:lnTo>
                        <a:pt x="698" y="108"/>
                      </a:lnTo>
                      <a:lnTo>
                        <a:pt x="699" y="108"/>
                      </a:lnTo>
                      <a:lnTo>
                        <a:pt x="701" y="107"/>
                      </a:lnTo>
                      <a:lnTo>
                        <a:pt x="702" y="106"/>
                      </a:lnTo>
                      <a:lnTo>
                        <a:pt x="704" y="105"/>
                      </a:lnTo>
                      <a:lnTo>
                        <a:pt x="706" y="103"/>
                      </a:lnTo>
                      <a:lnTo>
                        <a:pt x="708" y="102"/>
                      </a:lnTo>
                      <a:lnTo>
                        <a:pt x="710" y="101"/>
                      </a:lnTo>
                      <a:lnTo>
                        <a:pt x="711" y="100"/>
                      </a:lnTo>
                      <a:lnTo>
                        <a:pt x="713" y="99"/>
                      </a:lnTo>
                      <a:lnTo>
                        <a:pt x="714" y="99"/>
                      </a:lnTo>
                      <a:lnTo>
                        <a:pt x="716" y="99"/>
                      </a:lnTo>
                      <a:lnTo>
                        <a:pt x="718" y="99"/>
                      </a:lnTo>
                      <a:lnTo>
                        <a:pt x="720" y="99"/>
                      </a:lnTo>
                      <a:lnTo>
                        <a:pt x="721" y="99"/>
                      </a:lnTo>
                      <a:lnTo>
                        <a:pt x="723" y="99"/>
                      </a:lnTo>
                      <a:lnTo>
                        <a:pt x="725" y="98"/>
                      </a:lnTo>
                      <a:lnTo>
                        <a:pt x="726" y="98"/>
                      </a:lnTo>
                      <a:lnTo>
                        <a:pt x="728" y="98"/>
                      </a:lnTo>
                      <a:lnTo>
                        <a:pt x="730" y="97"/>
                      </a:lnTo>
                      <a:lnTo>
                        <a:pt x="732" y="97"/>
                      </a:lnTo>
                      <a:lnTo>
                        <a:pt x="733" y="98"/>
                      </a:lnTo>
                      <a:lnTo>
                        <a:pt x="735" y="98"/>
                      </a:lnTo>
                      <a:lnTo>
                        <a:pt x="737" y="98"/>
                      </a:lnTo>
                      <a:lnTo>
                        <a:pt x="738" y="98"/>
                      </a:lnTo>
                      <a:lnTo>
                        <a:pt x="740" y="98"/>
                      </a:lnTo>
                      <a:lnTo>
                        <a:pt x="742" y="97"/>
                      </a:lnTo>
                      <a:lnTo>
                        <a:pt x="744" y="96"/>
                      </a:lnTo>
                      <a:lnTo>
                        <a:pt x="745" y="94"/>
                      </a:lnTo>
                      <a:lnTo>
                        <a:pt x="747" y="93"/>
                      </a:lnTo>
                      <a:lnTo>
                        <a:pt x="749" y="93"/>
                      </a:lnTo>
                      <a:lnTo>
                        <a:pt x="750" y="94"/>
                      </a:lnTo>
                      <a:lnTo>
                        <a:pt x="752" y="96"/>
                      </a:lnTo>
                      <a:lnTo>
                        <a:pt x="754" y="100"/>
                      </a:lnTo>
                      <a:lnTo>
                        <a:pt x="756" y="104"/>
                      </a:lnTo>
                      <a:lnTo>
                        <a:pt x="757" y="108"/>
                      </a:lnTo>
                      <a:lnTo>
                        <a:pt x="759" y="112"/>
                      </a:lnTo>
                      <a:lnTo>
                        <a:pt x="761" y="114"/>
                      </a:lnTo>
                      <a:lnTo>
                        <a:pt x="762" y="114"/>
                      </a:lnTo>
                      <a:lnTo>
                        <a:pt x="764" y="111"/>
                      </a:lnTo>
                      <a:lnTo>
                        <a:pt x="766" y="107"/>
                      </a:lnTo>
                      <a:lnTo>
                        <a:pt x="768" y="101"/>
                      </a:lnTo>
                      <a:lnTo>
                        <a:pt x="769" y="96"/>
                      </a:lnTo>
                      <a:lnTo>
                        <a:pt x="771" y="90"/>
                      </a:lnTo>
                      <a:lnTo>
                        <a:pt x="773" y="87"/>
                      </a:lnTo>
                      <a:lnTo>
                        <a:pt x="774" y="85"/>
                      </a:lnTo>
                      <a:lnTo>
                        <a:pt x="776" y="86"/>
                      </a:lnTo>
                      <a:lnTo>
                        <a:pt x="778" y="87"/>
                      </a:lnTo>
                      <a:lnTo>
                        <a:pt x="780" y="90"/>
                      </a:lnTo>
                      <a:lnTo>
                        <a:pt x="781" y="93"/>
                      </a:lnTo>
                      <a:lnTo>
                        <a:pt x="783" y="95"/>
                      </a:lnTo>
                      <a:lnTo>
                        <a:pt x="785" y="95"/>
                      </a:lnTo>
                      <a:lnTo>
                        <a:pt x="786" y="94"/>
                      </a:lnTo>
                      <a:lnTo>
                        <a:pt x="788" y="91"/>
                      </a:lnTo>
                      <a:lnTo>
                        <a:pt x="790" y="87"/>
                      </a:lnTo>
                      <a:lnTo>
                        <a:pt x="792" y="82"/>
                      </a:lnTo>
                      <a:lnTo>
                        <a:pt x="793" y="78"/>
                      </a:lnTo>
                      <a:lnTo>
                        <a:pt x="795" y="75"/>
                      </a:lnTo>
                      <a:lnTo>
                        <a:pt x="797" y="73"/>
                      </a:lnTo>
                      <a:lnTo>
                        <a:pt x="798" y="72"/>
                      </a:lnTo>
                      <a:lnTo>
                        <a:pt x="800" y="72"/>
                      </a:lnTo>
                      <a:lnTo>
                        <a:pt x="802" y="73"/>
                      </a:lnTo>
                      <a:lnTo>
                        <a:pt x="804" y="73"/>
                      </a:lnTo>
                      <a:lnTo>
                        <a:pt x="805" y="74"/>
                      </a:lnTo>
                      <a:lnTo>
                        <a:pt x="807" y="75"/>
                      </a:lnTo>
                      <a:lnTo>
                        <a:pt x="809" y="76"/>
                      </a:lnTo>
                      <a:lnTo>
                        <a:pt x="810" y="77"/>
                      </a:lnTo>
                      <a:lnTo>
                        <a:pt x="812" y="78"/>
                      </a:lnTo>
                      <a:lnTo>
                        <a:pt x="814" y="80"/>
                      </a:lnTo>
                      <a:lnTo>
                        <a:pt x="815" y="82"/>
                      </a:lnTo>
                      <a:lnTo>
                        <a:pt x="817" y="85"/>
                      </a:lnTo>
                      <a:lnTo>
                        <a:pt x="819" y="86"/>
                      </a:lnTo>
                      <a:lnTo>
                        <a:pt x="821" y="87"/>
                      </a:lnTo>
                      <a:lnTo>
                        <a:pt x="822" y="86"/>
                      </a:lnTo>
                      <a:lnTo>
                        <a:pt x="824" y="84"/>
                      </a:lnTo>
                      <a:lnTo>
                        <a:pt x="826" y="80"/>
                      </a:lnTo>
                      <a:lnTo>
                        <a:pt x="827" y="76"/>
                      </a:lnTo>
                      <a:lnTo>
                        <a:pt x="829" y="71"/>
                      </a:lnTo>
                      <a:lnTo>
                        <a:pt x="831" y="67"/>
                      </a:lnTo>
                      <a:lnTo>
                        <a:pt x="833" y="65"/>
                      </a:lnTo>
                      <a:lnTo>
                        <a:pt x="834" y="65"/>
                      </a:lnTo>
                      <a:lnTo>
                        <a:pt x="836" y="67"/>
                      </a:lnTo>
                      <a:lnTo>
                        <a:pt x="838" y="72"/>
                      </a:lnTo>
                      <a:lnTo>
                        <a:pt x="839" y="77"/>
                      </a:lnTo>
                      <a:lnTo>
                        <a:pt x="841" y="83"/>
                      </a:lnTo>
                      <a:lnTo>
                        <a:pt x="843" y="88"/>
                      </a:lnTo>
                      <a:lnTo>
                        <a:pt x="844" y="92"/>
                      </a:lnTo>
                      <a:lnTo>
                        <a:pt x="846" y="93"/>
                      </a:lnTo>
                      <a:lnTo>
                        <a:pt x="848" y="93"/>
                      </a:lnTo>
                      <a:lnTo>
                        <a:pt x="850" y="91"/>
                      </a:lnTo>
                      <a:lnTo>
                        <a:pt x="851" y="88"/>
                      </a:lnTo>
                      <a:lnTo>
                        <a:pt x="853" y="85"/>
                      </a:lnTo>
                      <a:lnTo>
                        <a:pt x="855" y="82"/>
                      </a:lnTo>
                      <a:lnTo>
                        <a:pt x="856" y="81"/>
                      </a:lnTo>
                      <a:lnTo>
                        <a:pt x="858" y="80"/>
                      </a:lnTo>
                      <a:lnTo>
                        <a:pt x="860" y="82"/>
                      </a:lnTo>
                      <a:lnTo>
                        <a:pt x="861" y="83"/>
                      </a:lnTo>
                      <a:lnTo>
                        <a:pt x="863" y="85"/>
                      </a:lnTo>
                      <a:lnTo>
                        <a:pt x="865" y="86"/>
                      </a:lnTo>
                      <a:lnTo>
                        <a:pt x="867" y="86"/>
                      </a:lnTo>
                      <a:lnTo>
                        <a:pt x="868" y="86"/>
                      </a:lnTo>
                      <a:lnTo>
                        <a:pt x="870" y="85"/>
                      </a:lnTo>
                      <a:lnTo>
                        <a:pt x="872" y="82"/>
                      </a:lnTo>
                      <a:lnTo>
                        <a:pt x="873" y="80"/>
                      </a:lnTo>
                      <a:lnTo>
                        <a:pt x="875" y="77"/>
                      </a:lnTo>
                      <a:lnTo>
                        <a:pt x="877" y="74"/>
                      </a:lnTo>
                      <a:lnTo>
                        <a:pt x="879" y="72"/>
                      </a:lnTo>
                      <a:lnTo>
                        <a:pt x="880" y="71"/>
                      </a:lnTo>
                      <a:lnTo>
                        <a:pt x="882" y="70"/>
                      </a:lnTo>
                      <a:lnTo>
                        <a:pt x="884" y="69"/>
                      </a:lnTo>
                      <a:lnTo>
                        <a:pt x="885" y="68"/>
                      </a:lnTo>
                      <a:lnTo>
                        <a:pt x="887" y="68"/>
                      </a:lnTo>
                      <a:lnTo>
                        <a:pt x="889" y="68"/>
                      </a:lnTo>
                      <a:lnTo>
                        <a:pt x="891" y="70"/>
                      </a:lnTo>
                      <a:lnTo>
                        <a:pt x="892" y="71"/>
                      </a:lnTo>
                      <a:lnTo>
                        <a:pt x="894" y="74"/>
                      </a:lnTo>
                      <a:lnTo>
                        <a:pt x="896" y="77"/>
                      </a:lnTo>
                      <a:lnTo>
                        <a:pt x="897" y="81"/>
                      </a:lnTo>
                      <a:lnTo>
                        <a:pt x="899" y="85"/>
                      </a:lnTo>
                      <a:lnTo>
                        <a:pt x="901" y="88"/>
                      </a:lnTo>
                      <a:lnTo>
                        <a:pt x="903" y="90"/>
                      </a:lnTo>
                      <a:lnTo>
                        <a:pt x="904" y="90"/>
                      </a:lnTo>
                      <a:lnTo>
                        <a:pt x="906" y="88"/>
                      </a:lnTo>
                      <a:lnTo>
                        <a:pt x="908" y="84"/>
                      </a:lnTo>
                      <a:lnTo>
                        <a:pt x="909" y="79"/>
                      </a:lnTo>
                      <a:lnTo>
                        <a:pt x="911" y="74"/>
                      </a:lnTo>
                      <a:lnTo>
                        <a:pt x="913" y="69"/>
                      </a:lnTo>
                      <a:lnTo>
                        <a:pt x="915" y="65"/>
                      </a:lnTo>
                      <a:lnTo>
                        <a:pt x="916" y="63"/>
                      </a:lnTo>
                      <a:lnTo>
                        <a:pt x="918" y="63"/>
                      </a:lnTo>
                      <a:lnTo>
                        <a:pt x="920" y="64"/>
                      </a:lnTo>
                      <a:lnTo>
                        <a:pt x="921" y="67"/>
                      </a:lnTo>
                      <a:lnTo>
                        <a:pt x="923" y="71"/>
                      </a:lnTo>
                      <a:lnTo>
                        <a:pt x="925" y="74"/>
                      </a:lnTo>
                      <a:lnTo>
                        <a:pt x="927" y="77"/>
                      </a:lnTo>
                      <a:lnTo>
                        <a:pt x="928" y="80"/>
                      </a:lnTo>
                      <a:lnTo>
                        <a:pt x="930" y="82"/>
                      </a:lnTo>
                      <a:lnTo>
                        <a:pt x="932" y="84"/>
                      </a:lnTo>
                      <a:lnTo>
                        <a:pt x="933" y="85"/>
                      </a:lnTo>
                      <a:lnTo>
                        <a:pt x="935" y="86"/>
                      </a:lnTo>
                      <a:lnTo>
                        <a:pt x="937" y="88"/>
                      </a:lnTo>
                      <a:lnTo>
                        <a:pt x="939" y="90"/>
                      </a:lnTo>
                      <a:lnTo>
                        <a:pt x="940" y="92"/>
                      </a:lnTo>
                      <a:lnTo>
                        <a:pt x="942" y="93"/>
                      </a:lnTo>
                      <a:lnTo>
                        <a:pt x="944" y="94"/>
                      </a:lnTo>
                      <a:lnTo>
                        <a:pt x="945" y="93"/>
                      </a:lnTo>
                      <a:lnTo>
                        <a:pt x="947" y="92"/>
                      </a:lnTo>
                      <a:lnTo>
                        <a:pt x="949" y="90"/>
                      </a:lnTo>
                      <a:lnTo>
                        <a:pt x="951" y="87"/>
                      </a:lnTo>
                      <a:lnTo>
                        <a:pt x="952" y="85"/>
                      </a:lnTo>
                      <a:lnTo>
                        <a:pt x="954" y="84"/>
                      </a:lnTo>
                      <a:lnTo>
                        <a:pt x="956" y="84"/>
                      </a:lnTo>
                      <a:lnTo>
                        <a:pt x="957" y="86"/>
                      </a:lnTo>
                      <a:lnTo>
                        <a:pt x="959" y="88"/>
                      </a:lnTo>
                      <a:lnTo>
                        <a:pt x="961" y="90"/>
                      </a:lnTo>
                      <a:lnTo>
                        <a:pt x="963" y="92"/>
                      </a:lnTo>
                      <a:lnTo>
                        <a:pt x="964" y="93"/>
                      </a:lnTo>
                      <a:lnTo>
                        <a:pt x="966" y="94"/>
                      </a:lnTo>
                      <a:lnTo>
                        <a:pt x="968" y="93"/>
                      </a:lnTo>
                      <a:lnTo>
                        <a:pt x="969" y="92"/>
                      </a:lnTo>
                      <a:lnTo>
                        <a:pt x="971" y="91"/>
                      </a:lnTo>
                      <a:lnTo>
                        <a:pt x="973" y="91"/>
                      </a:lnTo>
                      <a:lnTo>
                        <a:pt x="975" y="92"/>
                      </a:lnTo>
                      <a:lnTo>
                        <a:pt x="976" y="95"/>
                      </a:lnTo>
                      <a:lnTo>
                        <a:pt x="978" y="98"/>
                      </a:lnTo>
                      <a:lnTo>
                        <a:pt x="979" y="101"/>
                      </a:lnTo>
                      <a:lnTo>
                        <a:pt x="981" y="104"/>
                      </a:lnTo>
                      <a:lnTo>
                        <a:pt x="983" y="104"/>
                      </a:lnTo>
                      <a:lnTo>
                        <a:pt x="985" y="102"/>
                      </a:lnTo>
                      <a:lnTo>
                        <a:pt x="987" y="97"/>
                      </a:lnTo>
                      <a:lnTo>
                        <a:pt x="988" y="88"/>
                      </a:lnTo>
                      <a:lnTo>
                        <a:pt x="990" y="78"/>
                      </a:lnTo>
                      <a:lnTo>
                        <a:pt x="991" y="66"/>
                      </a:lnTo>
                      <a:lnTo>
                        <a:pt x="993" y="54"/>
                      </a:lnTo>
                      <a:lnTo>
                        <a:pt x="995" y="44"/>
                      </a:lnTo>
                      <a:lnTo>
                        <a:pt x="997" y="36"/>
                      </a:lnTo>
                      <a:lnTo>
                        <a:pt x="999" y="32"/>
                      </a:lnTo>
                      <a:lnTo>
                        <a:pt x="1000" y="31"/>
                      </a:lnTo>
                      <a:lnTo>
                        <a:pt x="1002" y="32"/>
                      </a:lnTo>
                      <a:lnTo>
                        <a:pt x="1003" y="35"/>
                      </a:lnTo>
                      <a:lnTo>
                        <a:pt x="1005" y="39"/>
                      </a:lnTo>
                      <a:lnTo>
                        <a:pt x="1007" y="41"/>
                      </a:lnTo>
                      <a:lnTo>
                        <a:pt x="1009" y="42"/>
                      </a:lnTo>
                      <a:lnTo>
                        <a:pt x="1011" y="41"/>
                      </a:lnTo>
                      <a:lnTo>
                        <a:pt x="1012" y="38"/>
                      </a:lnTo>
                      <a:lnTo>
                        <a:pt x="1014" y="34"/>
                      </a:lnTo>
                      <a:lnTo>
                        <a:pt x="1015" y="29"/>
                      </a:lnTo>
                      <a:lnTo>
                        <a:pt x="1017" y="24"/>
                      </a:lnTo>
                      <a:lnTo>
                        <a:pt x="1019" y="21"/>
                      </a:lnTo>
                      <a:lnTo>
                        <a:pt x="1021" y="20"/>
                      </a:lnTo>
                      <a:lnTo>
                        <a:pt x="1022" y="20"/>
                      </a:lnTo>
                      <a:lnTo>
                        <a:pt x="1024" y="22"/>
                      </a:lnTo>
                      <a:lnTo>
                        <a:pt x="1026" y="25"/>
                      </a:lnTo>
                      <a:lnTo>
                        <a:pt x="1027" y="29"/>
                      </a:lnTo>
                      <a:lnTo>
                        <a:pt x="1029" y="33"/>
                      </a:lnTo>
                      <a:lnTo>
                        <a:pt x="1031" y="36"/>
                      </a:lnTo>
                      <a:lnTo>
                        <a:pt x="1033" y="36"/>
                      </a:lnTo>
                      <a:lnTo>
                        <a:pt x="1034" y="36"/>
                      </a:lnTo>
                      <a:lnTo>
                        <a:pt x="1036" y="34"/>
                      </a:lnTo>
                      <a:lnTo>
                        <a:pt x="1038" y="31"/>
                      </a:lnTo>
                      <a:lnTo>
                        <a:pt x="1039" y="28"/>
                      </a:lnTo>
                      <a:lnTo>
                        <a:pt x="1041" y="27"/>
                      </a:lnTo>
                      <a:lnTo>
                        <a:pt x="1043" y="26"/>
                      </a:lnTo>
                      <a:lnTo>
                        <a:pt x="1045" y="27"/>
                      </a:lnTo>
                      <a:lnTo>
                        <a:pt x="1046" y="29"/>
                      </a:lnTo>
                      <a:lnTo>
                        <a:pt x="1048" y="32"/>
                      </a:lnTo>
                      <a:lnTo>
                        <a:pt x="1050" y="35"/>
                      </a:lnTo>
                      <a:lnTo>
                        <a:pt x="1051" y="39"/>
                      </a:lnTo>
                      <a:lnTo>
                        <a:pt x="1053" y="41"/>
                      </a:lnTo>
                      <a:lnTo>
                        <a:pt x="1055" y="42"/>
                      </a:lnTo>
                      <a:lnTo>
                        <a:pt x="1057" y="42"/>
                      </a:lnTo>
                      <a:lnTo>
                        <a:pt x="1058" y="41"/>
                      </a:lnTo>
                      <a:lnTo>
                        <a:pt x="1060" y="39"/>
                      </a:lnTo>
                      <a:lnTo>
                        <a:pt x="1062" y="37"/>
                      </a:lnTo>
                      <a:lnTo>
                        <a:pt x="1063" y="35"/>
                      </a:lnTo>
                      <a:lnTo>
                        <a:pt x="1065" y="33"/>
                      </a:lnTo>
                      <a:lnTo>
                        <a:pt x="1067" y="32"/>
                      </a:lnTo>
                      <a:lnTo>
                        <a:pt x="1068" y="31"/>
                      </a:lnTo>
                      <a:lnTo>
                        <a:pt x="1070" y="30"/>
                      </a:lnTo>
                      <a:lnTo>
                        <a:pt x="1072" y="29"/>
                      </a:lnTo>
                      <a:lnTo>
                        <a:pt x="1074" y="28"/>
                      </a:lnTo>
                      <a:lnTo>
                        <a:pt x="1075" y="28"/>
                      </a:lnTo>
                      <a:lnTo>
                        <a:pt x="1077" y="27"/>
                      </a:lnTo>
                      <a:lnTo>
                        <a:pt x="1079" y="27"/>
                      </a:lnTo>
                      <a:lnTo>
                        <a:pt x="1080" y="28"/>
                      </a:lnTo>
                      <a:lnTo>
                        <a:pt x="1082" y="30"/>
                      </a:lnTo>
                      <a:lnTo>
                        <a:pt x="1084" y="32"/>
                      </a:lnTo>
                      <a:lnTo>
                        <a:pt x="1086" y="34"/>
                      </a:lnTo>
                      <a:lnTo>
                        <a:pt x="1087" y="36"/>
                      </a:lnTo>
                      <a:lnTo>
                        <a:pt x="1089" y="37"/>
                      </a:lnTo>
                      <a:lnTo>
                        <a:pt x="1091" y="38"/>
                      </a:lnTo>
                      <a:lnTo>
                        <a:pt x="1092" y="37"/>
                      </a:lnTo>
                      <a:lnTo>
                        <a:pt x="1094" y="36"/>
                      </a:lnTo>
                      <a:lnTo>
                        <a:pt x="1096" y="34"/>
                      </a:lnTo>
                      <a:lnTo>
                        <a:pt x="1098" y="33"/>
                      </a:lnTo>
                      <a:lnTo>
                        <a:pt x="1099" y="31"/>
                      </a:lnTo>
                      <a:lnTo>
                        <a:pt x="1101" y="30"/>
                      </a:lnTo>
                      <a:lnTo>
                        <a:pt x="1103" y="30"/>
                      </a:lnTo>
                      <a:lnTo>
                        <a:pt x="1104" y="30"/>
                      </a:lnTo>
                      <a:lnTo>
                        <a:pt x="1106" y="30"/>
                      </a:lnTo>
                      <a:lnTo>
                        <a:pt x="1108" y="30"/>
                      </a:lnTo>
                      <a:lnTo>
                        <a:pt x="1110" y="29"/>
                      </a:lnTo>
                      <a:lnTo>
                        <a:pt x="1111" y="27"/>
                      </a:lnTo>
                      <a:lnTo>
                        <a:pt x="1113" y="23"/>
                      </a:lnTo>
                      <a:lnTo>
                        <a:pt x="1114" y="20"/>
                      </a:lnTo>
                      <a:lnTo>
                        <a:pt x="1116" y="16"/>
                      </a:lnTo>
                      <a:lnTo>
                        <a:pt x="1118" y="13"/>
                      </a:lnTo>
                      <a:lnTo>
                        <a:pt x="1120" y="11"/>
                      </a:lnTo>
                      <a:lnTo>
                        <a:pt x="1122" y="10"/>
                      </a:lnTo>
                      <a:lnTo>
                        <a:pt x="1123" y="10"/>
                      </a:lnTo>
                      <a:lnTo>
                        <a:pt x="1125" y="10"/>
                      </a:lnTo>
                      <a:lnTo>
                        <a:pt x="1126" y="11"/>
                      </a:lnTo>
                      <a:lnTo>
                        <a:pt x="1128" y="12"/>
                      </a:lnTo>
                      <a:lnTo>
                        <a:pt x="1130" y="12"/>
                      </a:lnTo>
                      <a:lnTo>
                        <a:pt x="1132" y="12"/>
                      </a:lnTo>
                      <a:lnTo>
                        <a:pt x="1134" y="11"/>
                      </a:lnTo>
                      <a:lnTo>
                        <a:pt x="1135" y="10"/>
                      </a:lnTo>
                      <a:lnTo>
                        <a:pt x="1137" y="8"/>
                      </a:lnTo>
                      <a:lnTo>
                        <a:pt x="1138" y="6"/>
                      </a:lnTo>
                      <a:lnTo>
                        <a:pt x="1140" y="4"/>
                      </a:lnTo>
                      <a:lnTo>
                        <a:pt x="1142" y="2"/>
                      </a:lnTo>
                      <a:lnTo>
                        <a:pt x="1144" y="1"/>
                      </a:lnTo>
                      <a:lnTo>
                        <a:pt x="1146" y="0"/>
                      </a:lnTo>
                      <a:lnTo>
                        <a:pt x="1147" y="0"/>
                      </a:lnTo>
                      <a:lnTo>
                        <a:pt x="1149" y="0"/>
                      </a:lnTo>
                      <a:lnTo>
                        <a:pt x="1150" y="2"/>
                      </a:lnTo>
                      <a:lnTo>
                        <a:pt x="1152" y="4"/>
                      </a:lnTo>
                      <a:lnTo>
                        <a:pt x="1154" y="6"/>
                      </a:lnTo>
                      <a:lnTo>
                        <a:pt x="1156" y="10"/>
                      </a:lnTo>
                      <a:lnTo>
                        <a:pt x="1157" y="15"/>
                      </a:lnTo>
                      <a:lnTo>
                        <a:pt x="1159" y="20"/>
                      </a:lnTo>
                      <a:lnTo>
                        <a:pt x="1161" y="24"/>
                      </a:lnTo>
                      <a:lnTo>
                        <a:pt x="1162" y="28"/>
                      </a:lnTo>
                      <a:lnTo>
                        <a:pt x="1164" y="30"/>
                      </a:lnTo>
                      <a:lnTo>
                        <a:pt x="1166" y="31"/>
                      </a:lnTo>
                      <a:lnTo>
                        <a:pt x="1168" y="29"/>
                      </a:lnTo>
                      <a:lnTo>
                        <a:pt x="1169" y="27"/>
                      </a:lnTo>
                      <a:lnTo>
                        <a:pt x="1171" y="24"/>
                      </a:lnTo>
                      <a:lnTo>
                        <a:pt x="1173" y="21"/>
                      </a:lnTo>
                      <a:lnTo>
                        <a:pt x="1174" y="19"/>
                      </a:lnTo>
                      <a:lnTo>
                        <a:pt x="1176" y="18"/>
                      </a:lnTo>
                      <a:lnTo>
                        <a:pt x="1178" y="20"/>
                      </a:lnTo>
                      <a:lnTo>
                        <a:pt x="1180" y="24"/>
                      </a:lnTo>
                      <a:lnTo>
                        <a:pt x="1181" y="29"/>
                      </a:lnTo>
                      <a:lnTo>
                        <a:pt x="1183" y="35"/>
                      </a:lnTo>
                      <a:lnTo>
                        <a:pt x="1185" y="40"/>
                      </a:lnTo>
                      <a:lnTo>
                        <a:pt x="1186" y="43"/>
                      </a:lnTo>
                      <a:lnTo>
                        <a:pt x="1188" y="43"/>
                      </a:lnTo>
                      <a:lnTo>
                        <a:pt x="1190" y="41"/>
                      </a:lnTo>
                      <a:lnTo>
                        <a:pt x="1192" y="35"/>
                      </a:lnTo>
                      <a:lnTo>
                        <a:pt x="1193" y="28"/>
                      </a:lnTo>
                      <a:lnTo>
                        <a:pt x="1195" y="21"/>
                      </a:lnTo>
                      <a:lnTo>
                        <a:pt x="1197" y="14"/>
                      </a:lnTo>
                      <a:lnTo>
                        <a:pt x="1198" y="9"/>
                      </a:lnTo>
                      <a:lnTo>
                        <a:pt x="1200" y="6"/>
                      </a:lnTo>
                      <a:lnTo>
                        <a:pt x="1202" y="7"/>
                      </a:lnTo>
                      <a:lnTo>
                        <a:pt x="1204" y="10"/>
                      </a:lnTo>
                      <a:lnTo>
                        <a:pt x="1205" y="16"/>
                      </a:lnTo>
                      <a:lnTo>
                        <a:pt x="1207" y="22"/>
                      </a:lnTo>
                      <a:lnTo>
                        <a:pt x="1209" y="28"/>
                      </a:lnTo>
                      <a:lnTo>
                        <a:pt x="1210" y="33"/>
                      </a:lnTo>
                      <a:lnTo>
                        <a:pt x="1212" y="37"/>
                      </a:lnTo>
                      <a:lnTo>
                        <a:pt x="1214" y="38"/>
                      </a:lnTo>
                      <a:lnTo>
                        <a:pt x="1216" y="37"/>
                      </a:lnTo>
                      <a:lnTo>
                        <a:pt x="1217" y="35"/>
                      </a:lnTo>
                      <a:lnTo>
                        <a:pt x="1219" y="33"/>
                      </a:lnTo>
                      <a:lnTo>
                        <a:pt x="1221" y="30"/>
                      </a:lnTo>
                      <a:lnTo>
                        <a:pt x="1222" y="29"/>
                      </a:lnTo>
                      <a:lnTo>
                        <a:pt x="1224" y="28"/>
                      </a:lnTo>
                      <a:lnTo>
                        <a:pt x="1226" y="28"/>
                      </a:lnTo>
                      <a:lnTo>
                        <a:pt x="1228" y="29"/>
                      </a:lnTo>
                      <a:lnTo>
                        <a:pt x="1229" y="29"/>
                      </a:lnTo>
                      <a:lnTo>
                        <a:pt x="1231" y="29"/>
                      </a:lnTo>
                      <a:lnTo>
                        <a:pt x="1233" y="28"/>
                      </a:lnTo>
                      <a:lnTo>
                        <a:pt x="1234" y="26"/>
                      </a:lnTo>
                      <a:lnTo>
                        <a:pt x="1236" y="24"/>
                      </a:lnTo>
                      <a:lnTo>
                        <a:pt x="1238" y="22"/>
                      </a:lnTo>
                      <a:lnTo>
                        <a:pt x="1240" y="20"/>
                      </a:lnTo>
                      <a:lnTo>
                        <a:pt x="1241" y="20"/>
                      </a:lnTo>
                      <a:lnTo>
                        <a:pt x="1243" y="21"/>
                      </a:lnTo>
                      <a:lnTo>
                        <a:pt x="1245" y="23"/>
                      </a:lnTo>
                      <a:lnTo>
                        <a:pt x="1246" y="26"/>
                      </a:lnTo>
                      <a:lnTo>
                        <a:pt x="1248" y="30"/>
                      </a:lnTo>
                      <a:lnTo>
                        <a:pt x="1250" y="33"/>
                      </a:lnTo>
                      <a:lnTo>
                        <a:pt x="1252" y="35"/>
                      </a:lnTo>
                      <a:lnTo>
                        <a:pt x="1253" y="34"/>
                      </a:lnTo>
                      <a:lnTo>
                        <a:pt x="1255" y="33"/>
                      </a:lnTo>
                      <a:lnTo>
                        <a:pt x="1257" y="29"/>
                      </a:lnTo>
                      <a:lnTo>
                        <a:pt x="1258" y="24"/>
                      </a:lnTo>
                      <a:lnTo>
                        <a:pt x="1260" y="20"/>
                      </a:lnTo>
                      <a:lnTo>
                        <a:pt x="1262" y="16"/>
                      </a:lnTo>
                      <a:lnTo>
                        <a:pt x="1264" y="15"/>
                      </a:lnTo>
                      <a:lnTo>
                        <a:pt x="1265" y="15"/>
                      </a:lnTo>
                      <a:lnTo>
                        <a:pt x="1267" y="18"/>
                      </a:lnTo>
                      <a:lnTo>
                        <a:pt x="1269" y="22"/>
                      </a:lnTo>
                      <a:lnTo>
                        <a:pt x="1270" y="28"/>
                      </a:lnTo>
                      <a:lnTo>
                        <a:pt x="1272" y="33"/>
                      </a:lnTo>
                      <a:lnTo>
                        <a:pt x="1274" y="38"/>
                      </a:lnTo>
                      <a:lnTo>
                        <a:pt x="1275" y="41"/>
                      </a:lnTo>
                      <a:lnTo>
                        <a:pt x="1277" y="42"/>
                      </a:lnTo>
                      <a:lnTo>
                        <a:pt x="1279" y="42"/>
                      </a:lnTo>
                      <a:lnTo>
                        <a:pt x="1281" y="40"/>
                      </a:lnTo>
                      <a:lnTo>
                        <a:pt x="1282" y="38"/>
                      </a:lnTo>
                      <a:lnTo>
                        <a:pt x="1284" y="36"/>
                      </a:lnTo>
                      <a:lnTo>
                        <a:pt x="1286" y="35"/>
                      </a:lnTo>
                      <a:lnTo>
                        <a:pt x="1287" y="36"/>
                      </a:lnTo>
                      <a:lnTo>
                        <a:pt x="1289" y="38"/>
                      </a:lnTo>
                      <a:lnTo>
                        <a:pt x="1291" y="41"/>
                      </a:lnTo>
                      <a:lnTo>
                        <a:pt x="1292" y="45"/>
                      </a:lnTo>
                      <a:lnTo>
                        <a:pt x="1294" y="48"/>
                      </a:lnTo>
                      <a:lnTo>
                        <a:pt x="1296" y="50"/>
                      </a:lnTo>
                      <a:lnTo>
                        <a:pt x="1298" y="51"/>
                      </a:lnTo>
                      <a:lnTo>
                        <a:pt x="1299" y="51"/>
                      </a:lnTo>
                      <a:lnTo>
                        <a:pt x="1301" y="50"/>
                      </a:lnTo>
                      <a:lnTo>
                        <a:pt x="1303" y="48"/>
                      </a:lnTo>
                      <a:lnTo>
                        <a:pt x="1304" y="47"/>
                      </a:lnTo>
                      <a:lnTo>
                        <a:pt x="1306" y="45"/>
                      </a:lnTo>
                      <a:lnTo>
                        <a:pt x="1308" y="45"/>
                      </a:lnTo>
                      <a:lnTo>
                        <a:pt x="1309" y="46"/>
                      </a:lnTo>
                      <a:lnTo>
                        <a:pt x="1311" y="47"/>
                      </a:lnTo>
                      <a:lnTo>
                        <a:pt x="1313" y="49"/>
                      </a:lnTo>
                      <a:lnTo>
                        <a:pt x="1315" y="52"/>
                      </a:lnTo>
                      <a:lnTo>
                        <a:pt x="1316" y="53"/>
                      </a:lnTo>
                      <a:lnTo>
                        <a:pt x="1318" y="53"/>
                      </a:lnTo>
                      <a:lnTo>
                        <a:pt x="1320" y="52"/>
                      </a:lnTo>
                      <a:lnTo>
                        <a:pt x="1321" y="51"/>
                      </a:lnTo>
                      <a:lnTo>
                        <a:pt x="1323" y="48"/>
                      </a:lnTo>
                      <a:lnTo>
                        <a:pt x="1325" y="44"/>
                      </a:lnTo>
                      <a:lnTo>
                        <a:pt x="1327" y="41"/>
                      </a:lnTo>
                      <a:lnTo>
                        <a:pt x="1328" y="38"/>
                      </a:lnTo>
                      <a:lnTo>
                        <a:pt x="1330" y="36"/>
                      </a:lnTo>
                      <a:lnTo>
                        <a:pt x="1332" y="35"/>
                      </a:lnTo>
                      <a:lnTo>
                        <a:pt x="1333" y="35"/>
                      </a:lnTo>
                      <a:lnTo>
                        <a:pt x="1335" y="35"/>
                      </a:lnTo>
                      <a:lnTo>
                        <a:pt x="1337" y="37"/>
                      </a:lnTo>
                      <a:lnTo>
                        <a:pt x="1339" y="39"/>
                      </a:lnTo>
                      <a:lnTo>
                        <a:pt x="1340" y="41"/>
                      </a:lnTo>
                      <a:lnTo>
                        <a:pt x="1342" y="43"/>
                      </a:lnTo>
                      <a:lnTo>
                        <a:pt x="1344" y="45"/>
                      </a:lnTo>
                      <a:lnTo>
                        <a:pt x="1345" y="46"/>
                      </a:lnTo>
                      <a:lnTo>
                        <a:pt x="1347" y="47"/>
                      </a:lnTo>
                      <a:lnTo>
                        <a:pt x="1349" y="46"/>
                      </a:lnTo>
                      <a:lnTo>
                        <a:pt x="1351" y="46"/>
                      </a:lnTo>
                      <a:lnTo>
                        <a:pt x="1352" y="45"/>
                      </a:lnTo>
                      <a:lnTo>
                        <a:pt x="1354" y="44"/>
                      </a:lnTo>
                      <a:lnTo>
                        <a:pt x="1356" y="43"/>
                      </a:lnTo>
                      <a:lnTo>
                        <a:pt x="1357" y="42"/>
                      </a:lnTo>
                      <a:lnTo>
                        <a:pt x="1359" y="42"/>
                      </a:lnTo>
                      <a:lnTo>
                        <a:pt x="1361" y="42"/>
                      </a:lnTo>
                      <a:lnTo>
                        <a:pt x="1363" y="41"/>
                      </a:lnTo>
                      <a:lnTo>
                        <a:pt x="1364" y="41"/>
                      </a:lnTo>
                      <a:lnTo>
                        <a:pt x="1366" y="40"/>
                      </a:lnTo>
                      <a:lnTo>
                        <a:pt x="1368" y="39"/>
                      </a:lnTo>
                      <a:lnTo>
                        <a:pt x="1369" y="37"/>
                      </a:lnTo>
                      <a:lnTo>
                        <a:pt x="1371" y="37"/>
                      </a:lnTo>
                      <a:lnTo>
                        <a:pt x="1373" y="37"/>
                      </a:lnTo>
                      <a:lnTo>
                        <a:pt x="1375" y="38"/>
                      </a:lnTo>
                      <a:lnTo>
                        <a:pt x="1376" y="41"/>
                      </a:lnTo>
                      <a:lnTo>
                        <a:pt x="1378" y="45"/>
                      </a:lnTo>
                      <a:lnTo>
                        <a:pt x="1380" y="50"/>
                      </a:lnTo>
                      <a:lnTo>
                        <a:pt x="1381" y="56"/>
                      </a:lnTo>
                      <a:lnTo>
                        <a:pt x="1383" y="62"/>
                      </a:lnTo>
                      <a:lnTo>
                        <a:pt x="1385" y="67"/>
                      </a:lnTo>
                      <a:lnTo>
                        <a:pt x="1387" y="71"/>
                      </a:lnTo>
                      <a:lnTo>
                        <a:pt x="1388" y="72"/>
                      </a:lnTo>
                      <a:lnTo>
                        <a:pt x="1390" y="70"/>
                      </a:lnTo>
                      <a:lnTo>
                        <a:pt x="1392" y="65"/>
                      </a:lnTo>
                      <a:lnTo>
                        <a:pt x="1393" y="59"/>
                      </a:lnTo>
                      <a:lnTo>
                        <a:pt x="1395" y="53"/>
                      </a:lnTo>
                      <a:lnTo>
                        <a:pt x="1397" y="47"/>
                      </a:lnTo>
                      <a:lnTo>
                        <a:pt x="1399" y="42"/>
                      </a:lnTo>
                      <a:lnTo>
                        <a:pt x="1400" y="40"/>
                      </a:lnTo>
                      <a:lnTo>
                        <a:pt x="1402" y="42"/>
                      </a:lnTo>
                      <a:lnTo>
                        <a:pt x="1404" y="46"/>
                      </a:lnTo>
                      <a:lnTo>
                        <a:pt x="1405" y="53"/>
                      </a:lnTo>
                      <a:lnTo>
                        <a:pt x="1407" y="61"/>
                      </a:lnTo>
                      <a:lnTo>
                        <a:pt x="1409" y="69"/>
                      </a:lnTo>
                      <a:lnTo>
                        <a:pt x="1411" y="77"/>
                      </a:lnTo>
                      <a:lnTo>
                        <a:pt x="1412" y="82"/>
                      </a:lnTo>
                      <a:lnTo>
                        <a:pt x="1414" y="86"/>
                      </a:lnTo>
                      <a:lnTo>
                        <a:pt x="1415" y="87"/>
                      </a:lnTo>
                      <a:lnTo>
                        <a:pt x="1417" y="86"/>
                      </a:lnTo>
                      <a:lnTo>
                        <a:pt x="1419" y="85"/>
                      </a:lnTo>
                      <a:lnTo>
                        <a:pt x="1421" y="82"/>
                      </a:lnTo>
                      <a:lnTo>
                        <a:pt x="1423" y="80"/>
                      </a:lnTo>
                      <a:lnTo>
                        <a:pt x="1424" y="79"/>
                      </a:lnTo>
                      <a:lnTo>
                        <a:pt x="1426" y="79"/>
                      </a:lnTo>
                      <a:lnTo>
                        <a:pt x="1427" y="80"/>
                      </a:lnTo>
                      <a:lnTo>
                        <a:pt x="1429" y="82"/>
                      </a:lnTo>
                      <a:lnTo>
                        <a:pt x="1431" y="84"/>
                      </a:lnTo>
                      <a:lnTo>
                        <a:pt x="1433" y="87"/>
                      </a:lnTo>
                      <a:lnTo>
                        <a:pt x="1435" y="90"/>
                      </a:lnTo>
                      <a:lnTo>
                        <a:pt x="1436" y="91"/>
                      </a:lnTo>
                      <a:lnTo>
                        <a:pt x="1438" y="93"/>
                      </a:lnTo>
                      <a:lnTo>
                        <a:pt x="1439" y="94"/>
                      </a:lnTo>
                      <a:lnTo>
                        <a:pt x="1441" y="94"/>
                      </a:lnTo>
                      <a:lnTo>
                        <a:pt x="1443" y="94"/>
                      </a:lnTo>
                      <a:lnTo>
                        <a:pt x="1445" y="94"/>
                      </a:lnTo>
                      <a:lnTo>
                        <a:pt x="1447" y="94"/>
                      </a:lnTo>
                      <a:lnTo>
                        <a:pt x="1448" y="94"/>
                      </a:lnTo>
                      <a:lnTo>
                        <a:pt x="1450" y="94"/>
                      </a:lnTo>
                      <a:lnTo>
                        <a:pt x="1451" y="93"/>
                      </a:lnTo>
                      <a:lnTo>
                        <a:pt x="1453" y="93"/>
                      </a:lnTo>
                      <a:lnTo>
                        <a:pt x="1455" y="93"/>
                      </a:lnTo>
                      <a:lnTo>
                        <a:pt x="1457" y="93"/>
                      </a:lnTo>
                      <a:lnTo>
                        <a:pt x="1458" y="92"/>
                      </a:lnTo>
                      <a:lnTo>
                        <a:pt x="1460" y="92"/>
                      </a:lnTo>
                      <a:lnTo>
                        <a:pt x="1462" y="92"/>
                      </a:lnTo>
                      <a:lnTo>
                        <a:pt x="1463" y="92"/>
                      </a:lnTo>
                      <a:lnTo>
                        <a:pt x="1465" y="92"/>
                      </a:lnTo>
                      <a:lnTo>
                        <a:pt x="1467" y="92"/>
                      </a:lnTo>
                      <a:lnTo>
                        <a:pt x="1469" y="91"/>
                      </a:lnTo>
                      <a:lnTo>
                        <a:pt x="1470" y="91"/>
                      </a:lnTo>
                      <a:lnTo>
                        <a:pt x="1472" y="90"/>
                      </a:lnTo>
                      <a:lnTo>
                        <a:pt x="1474" y="89"/>
                      </a:lnTo>
                      <a:lnTo>
                        <a:pt x="1475" y="88"/>
                      </a:lnTo>
                      <a:lnTo>
                        <a:pt x="1477" y="87"/>
                      </a:lnTo>
                      <a:lnTo>
                        <a:pt x="1479" y="87"/>
                      </a:lnTo>
                      <a:lnTo>
                        <a:pt x="1481" y="87"/>
                      </a:lnTo>
                      <a:lnTo>
                        <a:pt x="1482" y="89"/>
                      </a:lnTo>
                      <a:lnTo>
                        <a:pt x="1484" y="90"/>
                      </a:lnTo>
                      <a:lnTo>
                        <a:pt x="1486" y="91"/>
                      </a:lnTo>
                      <a:lnTo>
                        <a:pt x="1487" y="92"/>
                      </a:lnTo>
                      <a:lnTo>
                        <a:pt x="1489" y="93"/>
                      </a:lnTo>
                      <a:lnTo>
                        <a:pt x="1491" y="92"/>
                      </a:lnTo>
                      <a:lnTo>
                        <a:pt x="1493" y="90"/>
                      </a:lnTo>
                      <a:lnTo>
                        <a:pt x="1494" y="87"/>
                      </a:lnTo>
                      <a:lnTo>
                        <a:pt x="1496" y="83"/>
                      </a:lnTo>
                      <a:lnTo>
                        <a:pt x="1498" y="79"/>
                      </a:lnTo>
                      <a:lnTo>
                        <a:pt x="1499" y="74"/>
                      </a:lnTo>
                      <a:lnTo>
                        <a:pt x="1501" y="70"/>
                      </a:lnTo>
                      <a:lnTo>
                        <a:pt x="1503" y="66"/>
                      </a:lnTo>
                      <a:lnTo>
                        <a:pt x="1505" y="64"/>
                      </a:lnTo>
                      <a:lnTo>
                        <a:pt x="1506" y="62"/>
                      </a:lnTo>
                      <a:lnTo>
                        <a:pt x="1508" y="63"/>
                      </a:lnTo>
                      <a:lnTo>
                        <a:pt x="1510" y="64"/>
                      </a:lnTo>
                      <a:lnTo>
                        <a:pt x="1511" y="66"/>
                      </a:lnTo>
                      <a:lnTo>
                        <a:pt x="1513" y="68"/>
                      </a:lnTo>
                      <a:lnTo>
                        <a:pt x="1515" y="71"/>
                      </a:lnTo>
                      <a:lnTo>
                        <a:pt x="1516" y="73"/>
                      </a:lnTo>
                      <a:lnTo>
                        <a:pt x="1518" y="74"/>
                      </a:lnTo>
                      <a:lnTo>
                        <a:pt x="1520" y="74"/>
                      </a:lnTo>
                      <a:lnTo>
                        <a:pt x="1522" y="73"/>
                      </a:lnTo>
                      <a:lnTo>
                        <a:pt x="1523" y="72"/>
                      </a:lnTo>
                      <a:lnTo>
                        <a:pt x="1525" y="70"/>
                      </a:lnTo>
                      <a:lnTo>
                        <a:pt x="1527" y="68"/>
                      </a:lnTo>
                      <a:lnTo>
                        <a:pt x="1528" y="66"/>
                      </a:lnTo>
                      <a:lnTo>
                        <a:pt x="1530" y="65"/>
                      </a:lnTo>
                      <a:lnTo>
                        <a:pt x="1532" y="64"/>
                      </a:lnTo>
                      <a:lnTo>
                        <a:pt x="1534" y="64"/>
                      </a:lnTo>
                      <a:lnTo>
                        <a:pt x="1535" y="64"/>
                      </a:lnTo>
                      <a:lnTo>
                        <a:pt x="1537" y="65"/>
                      </a:lnTo>
                      <a:lnTo>
                        <a:pt x="1539" y="67"/>
                      </a:lnTo>
                      <a:lnTo>
                        <a:pt x="1540" y="68"/>
                      </a:lnTo>
                      <a:lnTo>
                        <a:pt x="1542" y="70"/>
                      </a:lnTo>
                      <a:lnTo>
                        <a:pt x="1544" y="72"/>
                      </a:lnTo>
                      <a:lnTo>
                        <a:pt x="1546" y="73"/>
                      </a:lnTo>
                      <a:lnTo>
                        <a:pt x="1547" y="73"/>
                      </a:lnTo>
                      <a:lnTo>
                        <a:pt x="1549" y="73"/>
                      </a:lnTo>
                      <a:lnTo>
                        <a:pt x="1551" y="73"/>
                      </a:lnTo>
                      <a:lnTo>
                        <a:pt x="1552" y="73"/>
                      </a:lnTo>
                      <a:lnTo>
                        <a:pt x="1554" y="73"/>
                      </a:lnTo>
                      <a:lnTo>
                        <a:pt x="1556" y="73"/>
                      </a:lnTo>
                      <a:lnTo>
                        <a:pt x="1558" y="73"/>
                      </a:lnTo>
                      <a:lnTo>
                        <a:pt x="1559" y="73"/>
                      </a:lnTo>
                      <a:lnTo>
                        <a:pt x="1561" y="74"/>
                      </a:lnTo>
                      <a:lnTo>
                        <a:pt x="1562" y="74"/>
                      </a:lnTo>
                      <a:lnTo>
                        <a:pt x="1564" y="74"/>
                      </a:lnTo>
                      <a:lnTo>
                        <a:pt x="1566" y="74"/>
                      </a:lnTo>
                      <a:lnTo>
                        <a:pt x="1568" y="73"/>
                      </a:lnTo>
                      <a:lnTo>
                        <a:pt x="1570" y="73"/>
                      </a:lnTo>
                      <a:lnTo>
                        <a:pt x="1571" y="73"/>
                      </a:lnTo>
                      <a:lnTo>
                        <a:pt x="1573" y="73"/>
                      </a:lnTo>
                      <a:lnTo>
                        <a:pt x="1574" y="73"/>
                      </a:lnTo>
                      <a:lnTo>
                        <a:pt x="1576" y="74"/>
                      </a:lnTo>
                      <a:lnTo>
                        <a:pt x="1578" y="75"/>
                      </a:lnTo>
                      <a:lnTo>
                        <a:pt x="1580" y="76"/>
                      </a:lnTo>
                      <a:lnTo>
                        <a:pt x="1582" y="77"/>
                      </a:lnTo>
                      <a:lnTo>
                        <a:pt x="1583" y="76"/>
                      </a:lnTo>
                      <a:lnTo>
                        <a:pt x="1585" y="76"/>
                      </a:lnTo>
                      <a:lnTo>
                        <a:pt x="1586" y="74"/>
                      </a:lnTo>
                      <a:lnTo>
                        <a:pt x="1588" y="72"/>
                      </a:lnTo>
                      <a:lnTo>
                        <a:pt x="1590" y="69"/>
                      </a:lnTo>
                      <a:lnTo>
                        <a:pt x="1592" y="67"/>
                      </a:lnTo>
                      <a:lnTo>
                        <a:pt x="1593" y="66"/>
                      </a:lnTo>
                      <a:lnTo>
                        <a:pt x="1595" y="65"/>
                      </a:lnTo>
                      <a:lnTo>
                        <a:pt x="1597" y="66"/>
                      </a:lnTo>
                      <a:lnTo>
                        <a:pt x="1598" y="67"/>
                      </a:lnTo>
                      <a:lnTo>
                        <a:pt x="1600" y="69"/>
                      </a:lnTo>
                      <a:lnTo>
                        <a:pt x="1602" y="71"/>
                      </a:lnTo>
                      <a:lnTo>
                        <a:pt x="1604" y="73"/>
                      </a:lnTo>
                      <a:lnTo>
                        <a:pt x="1605" y="73"/>
                      </a:lnTo>
                      <a:lnTo>
                        <a:pt x="1607" y="73"/>
                      </a:lnTo>
                      <a:lnTo>
                        <a:pt x="1609" y="72"/>
                      </a:lnTo>
                      <a:lnTo>
                        <a:pt x="1610" y="70"/>
                      </a:lnTo>
                      <a:lnTo>
                        <a:pt x="1612" y="67"/>
                      </a:lnTo>
                      <a:lnTo>
                        <a:pt x="1614" y="65"/>
                      </a:lnTo>
                      <a:lnTo>
                        <a:pt x="1616" y="62"/>
                      </a:lnTo>
                      <a:lnTo>
                        <a:pt x="1617" y="61"/>
                      </a:lnTo>
                      <a:lnTo>
                        <a:pt x="1619" y="59"/>
                      </a:lnTo>
                      <a:lnTo>
                        <a:pt x="1621" y="59"/>
                      </a:lnTo>
                      <a:lnTo>
                        <a:pt x="1622" y="58"/>
                      </a:lnTo>
                      <a:lnTo>
                        <a:pt x="1624" y="58"/>
                      </a:lnTo>
                      <a:lnTo>
                        <a:pt x="1626" y="58"/>
                      </a:lnTo>
                      <a:lnTo>
                        <a:pt x="1628" y="58"/>
                      </a:lnTo>
                      <a:lnTo>
                        <a:pt x="1629" y="57"/>
                      </a:lnTo>
                      <a:lnTo>
                        <a:pt x="1631" y="56"/>
                      </a:lnTo>
                      <a:lnTo>
                        <a:pt x="1633" y="55"/>
                      </a:lnTo>
                      <a:lnTo>
                        <a:pt x="1634" y="55"/>
                      </a:lnTo>
                      <a:lnTo>
                        <a:pt x="1636" y="54"/>
                      </a:lnTo>
                      <a:lnTo>
                        <a:pt x="1638" y="54"/>
                      </a:lnTo>
                      <a:lnTo>
                        <a:pt x="1640" y="54"/>
                      </a:lnTo>
                      <a:lnTo>
                        <a:pt x="1641" y="54"/>
                      </a:lnTo>
                      <a:lnTo>
                        <a:pt x="1643" y="55"/>
                      </a:lnTo>
                      <a:lnTo>
                        <a:pt x="1645" y="55"/>
                      </a:lnTo>
                      <a:lnTo>
                        <a:pt x="1646" y="56"/>
                      </a:lnTo>
                      <a:lnTo>
                        <a:pt x="1648" y="57"/>
                      </a:lnTo>
                      <a:lnTo>
                        <a:pt x="1650" y="58"/>
                      </a:lnTo>
                      <a:lnTo>
                        <a:pt x="1652" y="59"/>
                      </a:lnTo>
                      <a:lnTo>
                        <a:pt x="1653" y="60"/>
                      </a:lnTo>
                      <a:lnTo>
                        <a:pt x="1655" y="61"/>
                      </a:lnTo>
                      <a:lnTo>
                        <a:pt x="1657" y="61"/>
                      </a:lnTo>
                      <a:lnTo>
                        <a:pt x="1658" y="62"/>
                      </a:lnTo>
                      <a:lnTo>
                        <a:pt x="1660" y="61"/>
                      </a:lnTo>
                      <a:lnTo>
                        <a:pt x="1662" y="60"/>
                      </a:lnTo>
                      <a:lnTo>
                        <a:pt x="1664" y="58"/>
                      </a:lnTo>
                      <a:lnTo>
                        <a:pt x="1665" y="55"/>
                      </a:lnTo>
                      <a:lnTo>
                        <a:pt x="1667" y="52"/>
                      </a:lnTo>
                      <a:lnTo>
                        <a:pt x="1669" y="48"/>
                      </a:lnTo>
                      <a:lnTo>
                        <a:pt x="1670" y="45"/>
                      </a:lnTo>
                      <a:lnTo>
                        <a:pt x="1672" y="42"/>
                      </a:lnTo>
                      <a:lnTo>
                        <a:pt x="1674" y="39"/>
                      </a:lnTo>
                      <a:lnTo>
                        <a:pt x="1676" y="37"/>
                      </a:lnTo>
                      <a:lnTo>
                        <a:pt x="1677" y="35"/>
                      </a:lnTo>
                      <a:lnTo>
                        <a:pt x="1679" y="34"/>
                      </a:lnTo>
                      <a:lnTo>
                        <a:pt x="1681" y="33"/>
                      </a:lnTo>
                      <a:lnTo>
                        <a:pt x="1682" y="31"/>
                      </a:lnTo>
                      <a:lnTo>
                        <a:pt x="1684" y="30"/>
                      </a:lnTo>
                      <a:lnTo>
                        <a:pt x="1686" y="29"/>
                      </a:lnTo>
                      <a:lnTo>
                        <a:pt x="1688" y="27"/>
                      </a:lnTo>
                      <a:lnTo>
                        <a:pt x="1689" y="26"/>
                      </a:lnTo>
                      <a:lnTo>
                        <a:pt x="1691" y="26"/>
                      </a:lnTo>
                      <a:lnTo>
                        <a:pt x="1693" y="25"/>
                      </a:lnTo>
                      <a:lnTo>
                        <a:pt x="1694" y="26"/>
                      </a:lnTo>
                      <a:lnTo>
                        <a:pt x="1696" y="27"/>
                      </a:lnTo>
                      <a:lnTo>
                        <a:pt x="1698" y="29"/>
                      </a:lnTo>
                      <a:lnTo>
                        <a:pt x="1700" y="31"/>
                      </a:lnTo>
                      <a:lnTo>
                        <a:pt x="1701" y="34"/>
                      </a:lnTo>
                      <a:lnTo>
                        <a:pt x="1703" y="37"/>
                      </a:lnTo>
                      <a:lnTo>
                        <a:pt x="1705" y="40"/>
                      </a:lnTo>
                      <a:lnTo>
                        <a:pt x="1706" y="42"/>
                      </a:lnTo>
                      <a:lnTo>
                        <a:pt x="1708" y="45"/>
                      </a:lnTo>
                      <a:lnTo>
                        <a:pt x="1710" y="47"/>
                      </a:lnTo>
                      <a:lnTo>
                        <a:pt x="1712" y="49"/>
                      </a:lnTo>
                      <a:lnTo>
                        <a:pt x="1713" y="51"/>
                      </a:lnTo>
                      <a:lnTo>
                        <a:pt x="1715" y="52"/>
                      </a:lnTo>
                      <a:lnTo>
                        <a:pt x="1717" y="52"/>
                      </a:lnTo>
                      <a:lnTo>
                        <a:pt x="1718" y="52"/>
                      </a:lnTo>
                      <a:lnTo>
                        <a:pt x="1720" y="52"/>
                      </a:lnTo>
                      <a:lnTo>
                        <a:pt x="1722" y="51"/>
                      </a:lnTo>
                      <a:lnTo>
                        <a:pt x="1723" y="49"/>
                      </a:lnTo>
                      <a:lnTo>
                        <a:pt x="1725" y="48"/>
                      </a:lnTo>
                      <a:lnTo>
                        <a:pt x="1727" y="46"/>
                      </a:lnTo>
                      <a:lnTo>
                        <a:pt x="1728" y="45"/>
                      </a:lnTo>
                      <a:lnTo>
                        <a:pt x="1730" y="45"/>
                      </a:lnTo>
                      <a:lnTo>
                        <a:pt x="1732" y="46"/>
                      </a:lnTo>
                      <a:lnTo>
                        <a:pt x="1734" y="47"/>
                      </a:lnTo>
                      <a:lnTo>
                        <a:pt x="1735" y="49"/>
                      </a:lnTo>
                      <a:lnTo>
                        <a:pt x="1737" y="52"/>
                      </a:lnTo>
                      <a:lnTo>
                        <a:pt x="1739" y="54"/>
                      </a:lnTo>
                      <a:lnTo>
                        <a:pt x="1740" y="57"/>
                      </a:lnTo>
                      <a:lnTo>
                        <a:pt x="1742" y="59"/>
                      </a:lnTo>
                      <a:lnTo>
                        <a:pt x="1744" y="60"/>
                      </a:lnTo>
                      <a:lnTo>
                        <a:pt x="1746" y="61"/>
                      </a:lnTo>
                      <a:lnTo>
                        <a:pt x="1747" y="61"/>
                      </a:lnTo>
                      <a:lnTo>
                        <a:pt x="1749" y="60"/>
                      </a:lnTo>
                      <a:lnTo>
                        <a:pt x="1751" y="60"/>
                      </a:lnTo>
                      <a:lnTo>
                        <a:pt x="1752" y="59"/>
                      </a:lnTo>
                      <a:lnTo>
                        <a:pt x="1754" y="58"/>
                      </a:lnTo>
                      <a:lnTo>
                        <a:pt x="1756" y="57"/>
                      </a:lnTo>
                      <a:lnTo>
                        <a:pt x="1758" y="56"/>
                      </a:lnTo>
                      <a:lnTo>
                        <a:pt x="1759" y="56"/>
                      </a:lnTo>
                      <a:lnTo>
                        <a:pt x="1761" y="56"/>
                      </a:lnTo>
                      <a:lnTo>
                        <a:pt x="1763" y="55"/>
                      </a:lnTo>
                      <a:lnTo>
                        <a:pt x="1764" y="54"/>
                      </a:lnTo>
                      <a:lnTo>
                        <a:pt x="1766" y="54"/>
                      </a:lnTo>
                      <a:lnTo>
                        <a:pt x="1768" y="53"/>
                      </a:lnTo>
                      <a:lnTo>
                        <a:pt x="1769" y="52"/>
                      </a:lnTo>
                      <a:lnTo>
                        <a:pt x="1771" y="52"/>
                      </a:lnTo>
                      <a:lnTo>
                        <a:pt x="1773" y="52"/>
                      </a:lnTo>
                      <a:lnTo>
                        <a:pt x="1775" y="53"/>
                      </a:lnTo>
                      <a:lnTo>
                        <a:pt x="1776" y="54"/>
                      </a:lnTo>
                      <a:lnTo>
                        <a:pt x="1778" y="55"/>
                      </a:lnTo>
                      <a:lnTo>
                        <a:pt x="1780" y="56"/>
                      </a:lnTo>
                      <a:lnTo>
                        <a:pt x="1781" y="57"/>
                      </a:lnTo>
                      <a:lnTo>
                        <a:pt x="1783" y="57"/>
                      </a:lnTo>
                      <a:lnTo>
                        <a:pt x="1785" y="58"/>
                      </a:lnTo>
                      <a:lnTo>
                        <a:pt x="1787" y="58"/>
                      </a:lnTo>
                      <a:lnTo>
                        <a:pt x="1788" y="58"/>
                      </a:lnTo>
                      <a:lnTo>
                        <a:pt x="1790" y="59"/>
                      </a:lnTo>
                      <a:lnTo>
                        <a:pt x="1792" y="60"/>
                      </a:lnTo>
                      <a:lnTo>
                        <a:pt x="1793" y="63"/>
                      </a:lnTo>
                      <a:lnTo>
                        <a:pt x="1795" y="67"/>
                      </a:lnTo>
                      <a:lnTo>
                        <a:pt x="1797" y="71"/>
                      </a:lnTo>
                      <a:lnTo>
                        <a:pt x="1799" y="76"/>
                      </a:lnTo>
                      <a:lnTo>
                        <a:pt x="1800" y="81"/>
                      </a:lnTo>
                      <a:lnTo>
                        <a:pt x="1802" y="85"/>
                      </a:lnTo>
                      <a:lnTo>
                        <a:pt x="1804" y="87"/>
                      </a:lnTo>
                      <a:lnTo>
                        <a:pt x="1805" y="87"/>
                      </a:lnTo>
                      <a:lnTo>
                        <a:pt x="1807" y="85"/>
                      </a:lnTo>
                      <a:lnTo>
                        <a:pt x="1809" y="82"/>
                      </a:lnTo>
                      <a:lnTo>
                        <a:pt x="1811" y="78"/>
                      </a:lnTo>
                      <a:lnTo>
                        <a:pt x="1812" y="73"/>
                      </a:lnTo>
                      <a:lnTo>
                        <a:pt x="1814" y="68"/>
                      </a:lnTo>
                      <a:lnTo>
                        <a:pt x="1816" y="64"/>
                      </a:lnTo>
                      <a:lnTo>
                        <a:pt x="1817" y="60"/>
                      </a:lnTo>
                      <a:lnTo>
                        <a:pt x="1819" y="58"/>
                      </a:lnTo>
                      <a:lnTo>
                        <a:pt x="1821" y="56"/>
                      </a:lnTo>
                      <a:lnTo>
                        <a:pt x="1823" y="56"/>
                      </a:lnTo>
                      <a:lnTo>
                        <a:pt x="1824" y="55"/>
                      </a:lnTo>
                      <a:lnTo>
                        <a:pt x="1826" y="55"/>
                      </a:lnTo>
                      <a:lnTo>
                        <a:pt x="1828" y="55"/>
                      </a:lnTo>
                      <a:lnTo>
                        <a:pt x="1829" y="55"/>
                      </a:lnTo>
                      <a:lnTo>
                        <a:pt x="1831" y="55"/>
                      </a:lnTo>
                      <a:lnTo>
                        <a:pt x="1833" y="54"/>
                      </a:lnTo>
                      <a:lnTo>
                        <a:pt x="1835" y="54"/>
                      </a:lnTo>
                      <a:lnTo>
                        <a:pt x="1836" y="53"/>
                      </a:lnTo>
                      <a:lnTo>
                        <a:pt x="1838" y="53"/>
                      </a:lnTo>
                      <a:lnTo>
                        <a:pt x="1840" y="53"/>
                      </a:lnTo>
                      <a:lnTo>
                        <a:pt x="1841" y="53"/>
                      </a:lnTo>
                      <a:lnTo>
                        <a:pt x="1843" y="53"/>
                      </a:lnTo>
                      <a:lnTo>
                        <a:pt x="1845" y="53"/>
                      </a:lnTo>
                      <a:lnTo>
                        <a:pt x="1847" y="54"/>
                      </a:lnTo>
                      <a:lnTo>
                        <a:pt x="1848" y="56"/>
                      </a:lnTo>
                      <a:lnTo>
                        <a:pt x="1850" y="58"/>
                      </a:lnTo>
                      <a:lnTo>
                        <a:pt x="1851" y="61"/>
                      </a:lnTo>
                      <a:lnTo>
                        <a:pt x="1853" y="64"/>
                      </a:lnTo>
                      <a:lnTo>
                        <a:pt x="1855" y="67"/>
                      </a:lnTo>
                      <a:lnTo>
                        <a:pt x="1857" y="69"/>
                      </a:lnTo>
                      <a:lnTo>
                        <a:pt x="1859" y="71"/>
                      </a:lnTo>
                      <a:lnTo>
                        <a:pt x="1860" y="72"/>
                      </a:lnTo>
                      <a:lnTo>
                        <a:pt x="1862" y="72"/>
                      </a:lnTo>
                      <a:lnTo>
                        <a:pt x="1863" y="71"/>
                      </a:lnTo>
                      <a:lnTo>
                        <a:pt x="1865" y="69"/>
                      </a:lnTo>
                      <a:lnTo>
                        <a:pt x="1867" y="67"/>
                      </a:lnTo>
                      <a:lnTo>
                        <a:pt x="1869" y="64"/>
                      </a:lnTo>
                      <a:lnTo>
                        <a:pt x="1871" y="61"/>
                      </a:lnTo>
                      <a:lnTo>
                        <a:pt x="1872" y="58"/>
                      </a:lnTo>
                      <a:lnTo>
                        <a:pt x="1874" y="55"/>
                      </a:lnTo>
                      <a:lnTo>
                        <a:pt x="1875" y="53"/>
                      </a:lnTo>
                      <a:lnTo>
                        <a:pt x="1877" y="52"/>
                      </a:lnTo>
                      <a:lnTo>
                        <a:pt x="1879" y="51"/>
                      </a:lnTo>
                      <a:lnTo>
                        <a:pt x="1881" y="51"/>
                      </a:lnTo>
                      <a:lnTo>
                        <a:pt x="1883" y="52"/>
                      </a:lnTo>
                      <a:lnTo>
                        <a:pt x="1884" y="53"/>
                      </a:lnTo>
                      <a:lnTo>
                        <a:pt x="1886" y="55"/>
                      </a:lnTo>
                      <a:lnTo>
                        <a:pt x="1887" y="58"/>
                      </a:lnTo>
                      <a:lnTo>
                        <a:pt x="1889" y="60"/>
                      </a:lnTo>
                      <a:lnTo>
                        <a:pt x="1891" y="62"/>
                      </a:lnTo>
                      <a:lnTo>
                        <a:pt x="1893" y="62"/>
                      </a:lnTo>
                      <a:lnTo>
                        <a:pt x="1895" y="62"/>
                      </a:lnTo>
                      <a:lnTo>
                        <a:pt x="1896" y="60"/>
                      </a:lnTo>
                      <a:lnTo>
                        <a:pt x="1898" y="58"/>
                      </a:lnTo>
                      <a:lnTo>
                        <a:pt x="1899" y="56"/>
                      </a:lnTo>
                      <a:lnTo>
                        <a:pt x="1901" y="55"/>
                      </a:lnTo>
                      <a:lnTo>
                        <a:pt x="1903" y="55"/>
                      </a:lnTo>
                      <a:lnTo>
                        <a:pt x="1905" y="57"/>
                      </a:lnTo>
                      <a:lnTo>
                        <a:pt x="1906" y="61"/>
                      </a:lnTo>
                      <a:lnTo>
                        <a:pt x="1908" y="66"/>
                      </a:lnTo>
                      <a:lnTo>
                        <a:pt x="1910" y="73"/>
                      </a:lnTo>
                      <a:lnTo>
                        <a:pt x="1911" y="78"/>
                      </a:lnTo>
                      <a:lnTo>
                        <a:pt x="1913" y="83"/>
                      </a:lnTo>
                      <a:lnTo>
                        <a:pt x="1915" y="85"/>
                      </a:lnTo>
                      <a:lnTo>
                        <a:pt x="1917" y="85"/>
                      </a:lnTo>
                      <a:lnTo>
                        <a:pt x="1918" y="83"/>
                      </a:lnTo>
                      <a:lnTo>
                        <a:pt x="1920" y="79"/>
                      </a:lnTo>
                      <a:lnTo>
                        <a:pt x="1922" y="75"/>
                      </a:lnTo>
                      <a:lnTo>
                        <a:pt x="1923" y="71"/>
                      </a:lnTo>
                      <a:lnTo>
                        <a:pt x="1925" y="68"/>
                      </a:lnTo>
                      <a:lnTo>
                        <a:pt x="1927" y="68"/>
                      </a:lnTo>
                      <a:lnTo>
                        <a:pt x="1929" y="69"/>
                      </a:lnTo>
                      <a:lnTo>
                        <a:pt x="1930" y="72"/>
                      </a:lnTo>
                      <a:lnTo>
                        <a:pt x="1932" y="76"/>
                      </a:lnTo>
                      <a:lnTo>
                        <a:pt x="1934" y="80"/>
                      </a:lnTo>
                      <a:lnTo>
                        <a:pt x="1935" y="84"/>
                      </a:lnTo>
                      <a:lnTo>
                        <a:pt x="1937" y="87"/>
                      </a:lnTo>
                      <a:lnTo>
                        <a:pt x="1939" y="89"/>
                      </a:lnTo>
                      <a:lnTo>
                        <a:pt x="1941" y="90"/>
                      </a:lnTo>
                      <a:lnTo>
                        <a:pt x="1942" y="89"/>
                      </a:lnTo>
                      <a:lnTo>
                        <a:pt x="1944" y="88"/>
                      </a:lnTo>
                      <a:lnTo>
                        <a:pt x="1946" y="87"/>
                      </a:lnTo>
                      <a:lnTo>
                        <a:pt x="1947" y="86"/>
                      </a:lnTo>
                      <a:lnTo>
                        <a:pt x="1949" y="86"/>
                      </a:lnTo>
                      <a:lnTo>
                        <a:pt x="1951" y="87"/>
                      </a:lnTo>
                      <a:lnTo>
                        <a:pt x="1953" y="88"/>
                      </a:lnTo>
                      <a:lnTo>
                        <a:pt x="1954" y="89"/>
                      </a:lnTo>
                      <a:lnTo>
                        <a:pt x="1956" y="90"/>
                      </a:lnTo>
                      <a:lnTo>
                        <a:pt x="1958" y="90"/>
                      </a:lnTo>
                      <a:lnTo>
                        <a:pt x="1959" y="90"/>
                      </a:lnTo>
                      <a:lnTo>
                        <a:pt x="1961" y="90"/>
                      </a:lnTo>
                      <a:lnTo>
                        <a:pt x="1963" y="90"/>
                      </a:lnTo>
                      <a:lnTo>
                        <a:pt x="1964" y="90"/>
                      </a:lnTo>
                      <a:lnTo>
                        <a:pt x="1966" y="90"/>
                      </a:lnTo>
                      <a:lnTo>
                        <a:pt x="1968" y="91"/>
                      </a:lnTo>
                      <a:lnTo>
                        <a:pt x="1970" y="91"/>
                      </a:lnTo>
                      <a:lnTo>
                        <a:pt x="1971" y="92"/>
                      </a:lnTo>
                      <a:lnTo>
                        <a:pt x="1973" y="92"/>
                      </a:lnTo>
                      <a:lnTo>
                        <a:pt x="1975" y="93"/>
                      </a:lnTo>
                      <a:lnTo>
                        <a:pt x="1976" y="93"/>
                      </a:lnTo>
                      <a:lnTo>
                        <a:pt x="1978" y="92"/>
                      </a:lnTo>
                      <a:lnTo>
                        <a:pt x="1980" y="92"/>
                      </a:lnTo>
                      <a:lnTo>
                        <a:pt x="1982" y="91"/>
                      </a:lnTo>
                      <a:lnTo>
                        <a:pt x="1983" y="91"/>
                      </a:lnTo>
                      <a:lnTo>
                        <a:pt x="1985" y="91"/>
                      </a:lnTo>
                      <a:lnTo>
                        <a:pt x="1987" y="92"/>
                      </a:lnTo>
                      <a:lnTo>
                        <a:pt x="1988" y="93"/>
                      </a:lnTo>
                      <a:lnTo>
                        <a:pt x="1990" y="95"/>
                      </a:lnTo>
                      <a:lnTo>
                        <a:pt x="1992" y="98"/>
                      </a:lnTo>
                      <a:lnTo>
                        <a:pt x="1994" y="100"/>
                      </a:lnTo>
                      <a:lnTo>
                        <a:pt x="1995" y="102"/>
                      </a:lnTo>
                      <a:lnTo>
                        <a:pt x="1997" y="103"/>
                      </a:lnTo>
                      <a:lnTo>
                        <a:pt x="1999" y="103"/>
                      </a:lnTo>
                      <a:lnTo>
                        <a:pt x="2000" y="102"/>
                      </a:lnTo>
                      <a:lnTo>
                        <a:pt x="2002" y="98"/>
                      </a:lnTo>
                      <a:lnTo>
                        <a:pt x="2004" y="94"/>
                      </a:lnTo>
                      <a:lnTo>
                        <a:pt x="2006" y="89"/>
                      </a:lnTo>
                      <a:lnTo>
                        <a:pt x="2007" y="84"/>
                      </a:lnTo>
                      <a:lnTo>
                        <a:pt x="2009" y="79"/>
                      </a:lnTo>
                      <a:lnTo>
                        <a:pt x="2010" y="77"/>
                      </a:lnTo>
                      <a:lnTo>
                        <a:pt x="2012" y="76"/>
                      </a:lnTo>
                      <a:lnTo>
                        <a:pt x="2014" y="77"/>
                      </a:lnTo>
                      <a:lnTo>
                        <a:pt x="2016" y="82"/>
                      </a:lnTo>
                      <a:lnTo>
                        <a:pt x="2018" y="87"/>
                      </a:lnTo>
                      <a:lnTo>
                        <a:pt x="2019" y="95"/>
                      </a:lnTo>
                      <a:lnTo>
                        <a:pt x="2021" y="103"/>
                      </a:lnTo>
                      <a:lnTo>
                        <a:pt x="2022" y="111"/>
                      </a:lnTo>
                      <a:lnTo>
                        <a:pt x="2024" y="117"/>
                      </a:lnTo>
                      <a:lnTo>
                        <a:pt x="2026" y="122"/>
                      </a:lnTo>
                      <a:lnTo>
                        <a:pt x="2028" y="126"/>
                      </a:lnTo>
                      <a:lnTo>
                        <a:pt x="2029" y="127"/>
                      </a:lnTo>
                      <a:lnTo>
                        <a:pt x="2031" y="128"/>
                      </a:lnTo>
                      <a:lnTo>
                        <a:pt x="2033" y="129"/>
                      </a:lnTo>
                      <a:lnTo>
                        <a:pt x="2034" y="129"/>
                      </a:lnTo>
                      <a:lnTo>
                        <a:pt x="2036" y="130"/>
                      </a:lnTo>
                      <a:lnTo>
                        <a:pt x="2038" y="132"/>
                      </a:lnTo>
                      <a:lnTo>
                        <a:pt x="2040" y="134"/>
                      </a:lnTo>
                      <a:lnTo>
                        <a:pt x="2041" y="137"/>
                      </a:lnTo>
                      <a:lnTo>
                        <a:pt x="2043" y="139"/>
                      </a:lnTo>
                      <a:lnTo>
                        <a:pt x="2045" y="140"/>
                      </a:lnTo>
                      <a:lnTo>
                        <a:pt x="2046" y="141"/>
                      </a:lnTo>
                      <a:lnTo>
                        <a:pt x="2048" y="140"/>
                      </a:lnTo>
                      <a:lnTo>
                        <a:pt x="2050" y="139"/>
                      </a:lnTo>
                      <a:lnTo>
                        <a:pt x="2052" y="137"/>
                      </a:lnTo>
                      <a:lnTo>
                        <a:pt x="2053" y="135"/>
                      </a:lnTo>
                      <a:lnTo>
                        <a:pt x="2055" y="133"/>
                      </a:lnTo>
                      <a:lnTo>
                        <a:pt x="2057" y="131"/>
                      </a:lnTo>
                      <a:lnTo>
                        <a:pt x="2058" y="129"/>
                      </a:lnTo>
                      <a:lnTo>
                        <a:pt x="2060" y="127"/>
                      </a:lnTo>
                      <a:lnTo>
                        <a:pt x="2062" y="123"/>
                      </a:lnTo>
                      <a:lnTo>
                        <a:pt x="2064" y="119"/>
                      </a:lnTo>
                      <a:lnTo>
                        <a:pt x="2065" y="113"/>
                      </a:lnTo>
                      <a:lnTo>
                        <a:pt x="2067" y="106"/>
                      </a:lnTo>
                      <a:lnTo>
                        <a:pt x="2069" y="98"/>
                      </a:lnTo>
                      <a:lnTo>
                        <a:pt x="2070" y="92"/>
                      </a:lnTo>
                      <a:lnTo>
                        <a:pt x="2072" y="86"/>
                      </a:lnTo>
                      <a:lnTo>
                        <a:pt x="2074" y="84"/>
                      </a:lnTo>
                      <a:lnTo>
                        <a:pt x="2076" y="84"/>
                      </a:lnTo>
                      <a:lnTo>
                        <a:pt x="2077" y="87"/>
                      </a:lnTo>
                      <a:lnTo>
                        <a:pt x="2079" y="93"/>
                      </a:lnTo>
                      <a:lnTo>
                        <a:pt x="2081" y="100"/>
                      </a:lnTo>
                      <a:lnTo>
                        <a:pt x="2082" y="108"/>
                      </a:lnTo>
                      <a:lnTo>
                        <a:pt x="2084" y="114"/>
                      </a:lnTo>
                      <a:lnTo>
                        <a:pt x="2086" y="119"/>
                      </a:lnTo>
                      <a:lnTo>
                        <a:pt x="2088" y="121"/>
                      </a:lnTo>
                      <a:lnTo>
                        <a:pt x="2089" y="121"/>
                      </a:lnTo>
                      <a:lnTo>
                        <a:pt x="2091" y="118"/>
                      </a:lnTo>
                      <a:lnTo>
                        <a:pt x="2093" y="115"/>
                      </a:lnTo>
                      <a:lnTo>
                        <a:pt x="2094" y="112"/>
                      </a:lnTo>
                      <a:lnTo>
                        <a:pt x="2096" y="110"/>
                      </a:lnTo>
                      <a:lnTo>
                        <a:pt x="2098" y="110"/>
                      </a:lnTo>
                      <a:lnTo>
                        <a:pt x="2100" y="111"/>
                      </a:lnTo>
                      <a:lnTo>
                        <a:pt x="2101" y="113"/>
                      </a:lnTo>
                      <a:lnTo>
                        <a:pt x="2103" y="116"/>
                      </a:lnTo>
                      <a:lnTo>
                        <a:pt x="2105" y="119"/>
                      </a:lnTo>
                      <a:lnTo>
                        <a:pt x="2106" y="121"/>
                      </a:lnTo>
                      <a:lnTo>
                        <a:pt x="2108" y="121"/>
                      </a:lnTo>
                      <a:lnTo>
                        <a:pt x="2110" y="121"/>
                      </a:lnTo>
                      <a:lnTo>
                        <a:pt x="2112" y="120"/>
                      </a:lnTo>
                      <a:lnTo>
                        <a:pt x="2113" y="118"/>
                      </a:lnTo>
                      <a:lnTo>
                        <a:pt x="2115" y="117"/>
                      </a:lnTo>
                      <a:lnTo>
                        <a:pt x="2117" y="117"/>
                      </a:lnTo>
                      <a:lnTo>
                        <a:pt x="2118" y="117"/>
                      </a:lnTo>
                      <a:lnTo>
                        <a:pt x="2120" y="120"/>
                      </a:lnTo>
                      <a:lnTo>
                        <a:pt x="2122" y="122"/>
                      </a:lnTo>
                      <a:lnTo>
                        <a:pt x="2124" y="124"/>
                      </a:lnTo>
                      <a:lnTo>
                        <a:pt x="2125" y="126"/>
                      </a:lnTo>
                      <a:lnTo>
                        <a:pt x="2127" y="127"/>
                      </a:lnTo>
                      <a:lnTo>
                        <a:pt x="2129" y="127"/>
                      </a:lnTo>
                      <a:lnTo>
                        <a:pt x="2130" y="126"/>
                      </a:lnTo>
                      <a:lnTo>
                        <a:pt x="2132" y="124"/>
                      </a:lnTo>
                      <a:lnTo>
                        <a:pt x="2134" y="122"/>
                      </a:lnTo>
                      <a:lnTo>
                        <a:pt x="2136" y="121"/>
                      </a:lnTo>
                      <a:lnTo>
                        <a:pt x="2137" y="120"/>
                      </a:lnTo>
                      <a:lnTo>
                        <a:pt x="2139" y="121"/>
                      </a:lnTo>
                      <a:lnTo>
                        <a:pt x="2141" y="122"/>
                      </a:lnTo>
                      <a:lnTo>
                        <a:pt x="2142" y="124"/>
                      </a:lnTo>
                      <a:lnTo>
                        <a:pt x="2144" y="126"/>
                      </a:lnTo>
                      <a:lnTo>
                        <a:pt x="2146" y="126"/>
                      </a:lnTo>
                      <a:lnTo>
                        <a:pt x="2148" y="126"/>
                      </a:lnTo>
                      <a:lnTo>
                        <a:pt x="2149" y="124"/>
                      </a:lnTo>
                      <a:lnTo>
                        <a:pt x="2151" y="122"/>
                      </a:lnTo>
                      <a:lnTo>
                        <a:pt x="2153" y="119"/>
                      </a:lnTo>
                      <a:lnTo>
                        <a:pt x="2154" y="116"/>
                      </a:lnTo>
                      <a:lnTo>
                        <a:pt x="2156" y="114"/>
                      </a:lnTo>
                      <a:lnTo>
                        <a:pt x="2158" y="112"/>
                      </a:lnTo>
                      <a:lnTo>
                        <a:pt x="2160" y="111"/>
                      </a:lnTo>
                      <a:lnTo>
                        <a:pt x="2161" y="110"/>
                      </a:lnTo>
                      <a:lnTo>
                        <a:pt x="2163" y="109"/>
                      </a:lnTo>
                      <a:lnTo>
                        <a:pt x="2164" y="108"/>
                      </a:lnTo>
                      <a:lnTo>
                        <a:pt x="2166" y="106"/>
                      </a:lnTo>
                      <a:lnTo>
                        <a:pt x="2168" y="104"/>
                      </a:lnTo>
                      <a:lnTo>
                        <a:pt x="2170" y="101"/>
                      </a:lnTo>
                      <a:lnTo>
                        <a:pt x="2171" y="97"/>
                      </a:lnTo>
                      <a:lnTo>
                        <a:pt x="2173" y="95"/>
                      </a:lnTo>
                      <a:lnTo>
                        <a:pt x="2175" y="93"/>
                      </a:lnTo>
                      <a:lnTo>
                        <a:pt x="2176" y="92"/>
                      </a:lnTo>
                      <a:lnTo>
                        <a:pt x="2178" y="93"/>
                      </a:lnTo>
                      <a:lnTo>
                        <a:pt x="2180" y="95"/>
                      </a:lnTo>
                      <a:lnTo>
                        <a:pt x="2182" y="97"/>
                      </a:lnTo>
                      <a:lnTo>
                        <a:pt x="2183" y="99"/>
                      </a:lnTo>
                      <a:lnTo>
                        <a:pt x="2185" y="101"/>
                      </a:lnTo>
                      <a:lnTo>
                        <a:pt x="2187" y="102"/>
                      </a:lnTo>
                      <a:lnTo>
                        <a:pt x="2188" y="102"/>
                      </a:lnTo>
                      <a:lnTo>
                        <a:pt x="2190" y="101"/>
                      </a:lnTo>
                      <a:lnTo>
                        <a:pt x="2192" y="100"/>
                      </a:lnTo>
                      <a:lnTo>
                        <a:pt x="2194" y="99"/>
                      </a:lnTo>
                      <a:lnTo>
                        <a:pt x="2195" y="98"/>
                      </a:lnTo>
                      <a:lnTo>
                        <a:pt x="2197" y="98"/>
                      </a:lnTo>
                      <a:lnTo>
                        <a:pt x="2199" y="99"/>
                      </a:lnTo>
                      <a:lnTo>
                        <a:pt x="2200" y="102"/>
                      </a:lnTo>
                      <a:lnTo>
                        <a:pt x="2202" y="106"/>
                      </a:lnTo>
                      <a:lnTo>
                        <a:pt x="2204" y="110"/>
                      </a:lnTo>
                      <a:lnTo>
                        <a:pt x="2206" y="114"/>
                      </a:lnTo>
                      <a:lnTo>
                        <a:pt x="2207" y="118"/>
                      </a:lnTo>
                      <a:lnTo>
                        <a:pt x="2209" y="120"/>
                      </a:lnTo>
                      <a:lnTo>
                        <a:pt x="2211" y="121"/>
                      </a:lnTo>
                      <a:lnTo>
                        <a:pt x="2212" y="120"/>
                      </a:lnTo>
                      <a:lnTo>
                        <a:pt x="2214" y="117"/>
                      </a:lnTo>
                      <a:lnTo>
                        <a:pt x="2216" y="114"/>
                      </a:lnTo>
                      <a:lnTo>
                        <a:pt x="2217" y="109"/>
                      </a:lnTo>
                      <a:lnTo>
                        <a:pt x="2219" y="105"/>
                      </a:lnTo>
                      <a:lnTo>
                        <a:pt x="2221" y="101"/>
                      </a:lnTo>
                      <a:lnTo>
                        <a:pt x="2223" y="98"/>
                      </a:lnTo>
                      <a:lnTo>
                        <a:pt x="2224" y="97"/>
                      </a:lnTo>
                      <a:lnTo>
                        <a:pt x="2226" y="96"/>
                      </a:lnTo>
                      <a:lnTo>
                        <a:pt x="2228" y="97"/>
                      </a:lnTo>
                      <a:lnTo>
                        <a:pt x="2229" y="99"/>
                      </a:lnTo>
                      <a:lnTo>
                        <a:pt x="2231" y="102"/>
                      </a:lnTo>
                      <a:lnTo>
                        <a:pt x="2233" y="104"/>
                      </a:lnTo>
                      <a:lnTo>
                        <a:pt x="2235" y="105"/>
                      </a:lnTo>
                      <a:lnTo>
                        <a:pt x="2236" y="107"/>
                      </a:lnTo>
                      <a:lnTo>
                        <a:pt x="2238" y="107"/>
                      </a:lnTo>
                      <a:lnTo>
                        <a:pt x="2240" y="107"/>
                      </a:lnTo>
                      <a:lnTo>
                        <a:pt x="2241" y="106"/>
                      </a:lnTo>
                      <a:lnTo>
                        <a:pt x="2243" y="105"/>
                      </a:lnTo>
                      <a:lnTo>
                        <a:pt x="2245" y="105"/>
                      </a:lnTo>
                      <a:lnTo>
                        <a:pt x="2247" y="105"/>
                      </a:lnTo>
                      <a:lnTo>
                        <a:pt x="2248" y="106"/>
                      </a:lnTo>
                      <a:lnTo>
                        <a:pt x="2250" y="106"/>
                      </a:lnTo>
                      <a:lnTo>
                        <a:pt x="2252" y="107"/>
                      </a:lnTo>
                      <a:lnTo>
                        <a:pt x="2253" y="107"/>
                      </a:lnTo>
                      <a:lnTo>
                        <a:pt x="2255" y="107"/>
                      </a:lnTo>
                      <a:lnTo>
                        <a:pt x="2257" y="107"/>
                      </a:lnTo>
                      <a:lnTo>
                        <a:pt x="2259" y="107"/>
                      </a:lnTo>
                      <a:lnTo>
                        <a:pt x="2260" y="107"/>
                      </a:lnTo>
                      <a:lnTo>
                        <a:pt x="2262" y="108"/>
                      </a:lnTo>
                      <a:lnTo>
                        <a:pt x="2264" y="110"/>
                      </a:lnTo>
                      <a:lnTo>
                        <a:pt x="2265" y="114"/>
                      </a:lnTo>
                      <a:lnTo>
                        <a:pt x="2267" y="117"/>
                      </a:lnTo>
                      <a:lnTo>
                        <a:pt x="2269" y="122"/>
                      </a:lnTo>
                      <a:lnTo>
                        <a:pt x="2271" y="125"/>
                      </a:lnTo>
                      <a:lnTo>
                        <a:pt x="2272" y="128"/>
                      </a:lnTo>
                      <a:lnTo>
                        <a:pt x="2274" y="130"/>
                      </a:lnTo>
                      <a:lnTo>
                        <a:pt x="2276" y="130"/>
                      </a:lnTo>
                      <a:lnTo>
                        <a:pt x="2277" y="128"/>
                      </a:lnTo>
                      <a:lnTo>
                        <a:pt x="2279" y="126"/>
                      </a:lnTo>
                      <a:lnTo>
                        <a:pt x="2281" y="124"/>
                      </a:lnTo>
                      <a:lnTo>
                        <a:pt x="2283" y="122"/>
                      </a:lnTo>
                      <a:lnTo>
                        <a:pt x="2284" y="122"/>
                      </a:lnTo>
                      <a:lnTo>
                        <a:pt x="2286" y="123"/>
                      </a:lnTo>
                      <a:lnTo>
                        <a:pt x="2288" y="124"/>
                      </a:lnTo>
                      <a:lnTo>
                        <a:pt x="2289" y="127"/>
                      </a:lnTo>
                      <a:lnTo>
                        <a:pt x="2291" y="129"/>
                      </a:lnTo>
                      <a:lnTo>
                        <a:pt x="2293" y="131"/>
                      </a:lnTo>
                      <a:lnTo>
                        <a:pt x="2295" y="132"/>
                      </a:lnTo>
                      <a:lnTo>
                        <a:pt x="2296" y="130"/>
                      </a:lnTo>
                      <a:lnTo>
                        <a:pt x="2298" y="126"/>
                      </a:lnTo>
                      <a:lnTo>
                        <a:pt x="2299" y="121"/>
                      </a:lnTo>
                      <a:lnTo>
                        <a:pt x="2301" y="116"/>
                      </a:lnTo>
                      <a:lnTo>
                        <a:pt x="2303" y="110"/>
                      </a:lnTo>
                      <a:lnTo>
                        <a:pt x="2305" y="106"/>
                      </a:lnTo>
                      <a:lnTo>
                        <a:pt x="2307" y="103"/>
                      </a:lnTo>
                      <a:lnTo>
                        <a:pt x="2308" y="103"/>
                      </a:lnTo>
                      <a:lnTo>
                        <a:pt x="2310" y="105"/>
                      </a:lnTo>
                      <a:lnTo>
                        <a:pt x="2311" y="108"/>
                      </a:lnTo>
                      <a:lnTo>
                        <a:pt x="2313" y="112"/>
                      </a:lnTo>
                      <a:lnTo>
                        <a:pt x="2315" y="116"/>
                      </a:lnTo>
                      <a:lnTo>
                        <a:pt x="2317" y="120"/>
                      </a:lnTo>
                      <a:lnTo>
                        <a:pt x="2319" y="122"/>
                      </a:lnTo>
                      <a:lnTo>
                        <a:pt x="2320" y="123"/>
                      </a:lnTo>
                      <a:lnTo>
                        <a:pt x="2322" y="124"/>
                      </a:lnTo>
                      <a:lnTo>
                        <a:pt x="2323" y="124"/>
                      </a:lnTo>
                      <a:lnTo>
                        <a:pt x="2325" y="123"/>
                      </a:lnTo>
                      <a:lnTo>
                        <a:pt x="2327" y="122"/>
                      </a:lnTo>
                      <a:lnTo>
                        <a:pt x="2329" y="122"/>
                      </a:lnTo>
                      <a:lnTo>
                        <a:pt x="2331" y="122"/>
                      </a:lnTo>
                      <a:lnTo>
                        <a:pt x="2332" y="123"/>
                      </a:lnTo>
                      <a:lnTo>
                        <a:pt x="2334" y="123"/>
                      </a:lnTo>
                      <a:lnTo>
                        <a:pt x="2335" y="124"/>
                      </a:lnTo>
                      <a:lnTo>
                        <a:pt x="2337" y="123"/>
                      </a:lnTo>
                      <a:lnTo>
                        <a:pt x="2339" y="123"/>
                      </a:lnTo>
                      <a:lnTo>
                        <a:pt x="2341" y="121"/>
                      </a:lnTo>
                      <a:lnTo>
                        <a:pt x="2342" y="120"/>
                      </a:lnTo>
                      <a:lnTo>
                        <a:pt x="2344" y="117"/>
                      </a:lnTo>
                      <a:lnTo>
                        <a:pt x="2346" y="115"/>
                      </a:lnTo>
                      <a:lnTo>
                        <a:pt x="2347" y="112"/>
                      </a:lnTo>
                      <a:lnTo>
                        <a:pt x="2349" y="110"/>
                      </a:lnTo>
                      <a:lnTo>
                        <a:pt x="2351" y="109"/>
                      </a:lnTo>
                      <a:lnTo>
                        <a:pt x="2353" y="107"/>
                      </a:lnTo>
                      <a:lnTo>
                        <a:pt x="2354" y="105"/>
                      </a:lnTo>
                      <a:lnTo>
                        <a:pt x="2356" y="104"/>
                      </a:lnTo>
                      <a:lnTo>
                        <a:pt x="2358" y="103"/>
                      </a:lnTo>
                      <a:lnTo>
                        <a:pt x="2359" y="102"/>
                      </a:lnTo>
                      <a:lnTo>
                        <a:pt x="2361" y="101"/>
                      </a:lnTo>
                      <a:lnTo>
                        <a:pt x="2363" y="100"/>
                      </a:lnTo>
                      <a:lnTo>
                        <a:pt x="2365" y="99"/>
                      </a:lnTo>
                      <a:lnTo>
                        <a:pt x="2366" y="98"/>
                      </a:lnTo>
                      <a:lnTo>
                        <a:pt x="2368" y="97"/>
                      </a:lnTo>
                      <a:lnTo>
                        <a:pt x="2370" y="95"/>
                      </a:lnTo>
                      <a:lnTo>
                        <a:pt x="2371" y="94"/>
                      </a:lnTo>
                      <a:lnTo>
                        <a:pt x="2373" y="92"/>
                      </a:lnTo>
                      <a:lnTo>
                        <a:pt x="2375" y="90"/>
                      </a:lnTo>
                      <a:lnTo>
                        <a:pt x="2377" y="89"/>
                      </a:lnTo>
                      <a:lnTo>
                        <a:pt x="2378" y="87"/>
                      </a:lnTo>
                      <a:lnTo>
                        <a:pt x="2380" y="87"/>
                      </a:lnTo>
                      <a:lnTo>
                        <a:pt x="2382" y="87"/>
                      </a:lnTo>
                      <a:lnTo>
                        <a:pt x="2383" y="88"/>
                      </a:lnTo>
                      <a:lnTo>
                        <a:pt x="2385" y="89"/>
                      </a:lnTo>
                      <a:lnTo>
                        <a:pt x="2387" y="91"/>
                      </a:lnTo>
                      <a:lnTo>
                        <a:pt x="2389" y="93"/>
                      </a:lnTo>
                      <a:lnTo>
                        <a:pt x="2390" y="95"/>
                      </a:lnTo>
                      <a:lnTo>
                        <a:pt x="2392" y="96"/>
                      </a:lnTo>
                      <a:lnTo>
                        <a:pt x="2394" y="97"/>
                      </a:lnTo>
                      <a:lnTo>
                        <a:pt x="2395" y="98"/>
                      </a:lnTo>
                      <a:lnTo>
                        <a:pt x="2397" y="98"/>
                      </a:lnTo>
                      <a:lnTo>
                        <a:pt x="2399" y="98"/>
                      </a:lnTo>
                      <a:lnTo>
                        <a:pt x="2401" y="98"/>
                      </a:lnTo>
                      <a:lnTo>
                        <a:pt x="2402" y="98"/>
                      </a:lnTo>
                      <a:lnTo>
                        <a:pt x="2404" y="98"/>
                      </a:lnTo>
                      <a:lnTo>
                        <a:pt x="2406" y="98"/>
                      </a:lnTo>
                      <a:lnTo>
                        <a:pt x="2407" y="99"/>
                      </a:lnTo>
                      <a:lnTo>
                        <a:pt x="2409" y="99"/>
                      </a:lnTo>
                      <a:lnTo>
                        <a:pt x="2411" y="99"/>
                      </a:lnTo>
                      <a:lnTo>
                        <a:pt x="2413" y="98"/>
                      </a:lnTo>
                      <a:lnTo>
                        <a:pt x="2414" y="96"/>
                      </a:lnTo>
                      <a:lnTo>
                        <a:pt x="2416" y="95"/>
                      </a:lnTo>
                      <a:lnTo>
                        <a:pt x="2418" y="93"/>
                      </a:lnTo>
                      <a:lnTo>
                        <a:pt x="2419" y="92"/>
                      </a:lnTo>
                      <a:lnTo>
                        <a:pt x="2421" y="92"/>
                      </a:lnTo>
                      <a:lnTo>
                        <a:pt x="2423" y="93"/>
                      </a:lnTo>
                      <a:lnTo>
                        <a:pt x="2424" y="97"/>
                      </a:lnTo>
                      <a:lnTo>
                        <a:pt x="2426" y="101"/>
                      </a:lnTo>
                      <a:lnTo>
                        <a:pt x="2428" y="105"/>
                      </a:lnTo>
                      <a:lnTo>
                        <a:pt x="2430" y="110"/>
                      </a:lnTo>
                      <a:lnTo>
                        <a:pt x="2431" y="114"/>
                      </a:lnTo>
                      <a:lnTo>
                        <a:pt x="2433" y="117"/>
                      </a:lnTo>
                      <a:lnTo>
                        <a:pt x="2435" y="117"/>
                      </a:lnTo>
                      <a:lnTo>
                        <a:pt x="2436" y="115"/>
                      </a:lnTo>
                      <a:lnTo>
                        <a:pt x="2438" y="112"/>
                      </a:lnTo>
                      <a:lnTo>
                        <a:pt x="2440" y="107"/>
                      </a:lnTo>
                      <a:lnTo>
                        <a:pt x="2442" y="101"/>
                      </a:lnTo>
                      <a:lnTo>
                        <a:pt x="2443" y="96"/>
                      </a:lnTo>
                      <a:lnTo>
                        <a:pt x="2445" y="91"/>
                      </a:lnTo>
                      <a:lnTo>
                        <a:pt x="2447" y="89"/>
                      </a:lnTo>
                      <a:lnTo>
                        <a:pt x="2448" y="89"/>
                      </a:lnTo>
                      <a:lnTo>
                        <a:pt x="2450" y="90"/>
                      </a:lnTo>
                      <a:lnTo>
                        <a:pt x="2452" y="93"/>
                      </a:lnTo>
                      <a:lnTo>
                        <a:pt x="2454" y="98"/>
                      </a:lnTo>
                      <a:lnTo>
                        <a:pt x="2455" y="102"/>
                      </a:lnTo>
                      <a:lnTo>
                        <a:pt x="2457" y="105"/>
                      </a:lnTo>
                      <a:lnTo>
                        <a:pt x="2458" y="108"/>
                      </a:lnTo>
                      <a:lnTo>
                        <a:pt x="2460" y="109"/>
                      </a:lnTo>
                      <a:lnTo>
                        <a:pt x="2462" y="110"/>
                      </a:lnTo>
                      <a:lnTo>
                        <a:pt x="2464" y="109"/>
                      </a:lnTo>
                      <a:lnTo>
                        <a:pt x="2465" y="108"/>
                      </a:lnTo>
                      <a:lnTo>
                        <a:pt x="2467" y="107"/>
                      </a:lnTo>
                      <a:lnTo>
                        <a:pt x="2469" y="107"/>
                      </a:lnTo>
                      <a:lnTo>
                        <a:pt x="2470" y="106"/>
                      </a:lnTo>
                      <a:lnTo>
                        <a:pt x="2472" y="105"/>
                      </a:lnTo>
                      <a:lnTo>
                        <a:pt x="2474" y="104"/>
                      </a:lnTo>
                      <a:lnTo>
                        <a:pt x="2476" y="104"/>
                      </a:lnTo>
                      <a:lnTo>
                        <a:pt x="2477" y="102"/>
                      </a:lnTo>
                      <a:lnTo>
                        <a:pt x="2479" y="101"/>
                      </a:lnTo>
                      <a:lnTo>
                        <a:pt x="2481" y="100"/>
                      </a:lnTo>
                      <a:lnTo>
                        <a:pt x="2482" y="99"/>
                      </a:lnTo>
                      <a:lnTo>
                        <a:pt x="2484" y="100"/>
                      </a:lnTo>
                      <a:lnTo>
                        <a:pt x="2486" y="102"/>
                      </a:lnTo>
                      <a:lnTo>
                        <a:pt x="2488" y="105"/>
                      </a:lnTo>
                      <a:lnTo>
                        <a:pt x="2489" y="109"/>
                      </a:lnTo>
                      <a:lnTo>
                        <a:pt x="2491" y="113"/>
                      </a:lnTo>
                      <a:lnTo>
                        <a:pt x="2493" y="116"/>
                      </a:lnTo>
                      <a:lnTo>
                        <a:pt x="2494" y="118"/>
                      </a:lnTo>
                      <a:lnTo>
                        <a:pt x="2496" y="119"/>
                      </a:lnTo>
                      <a:lnTo>
                        <a:pt x="2498" y="117"/>
                      </a:lnTo>
                      <a:lnTo>
                        <a:pt x="2500" y="113"/>
                      </a:lnTo>
                      <a:lnTo>
                        <a:pt x="2501" y="108"/>
                      </a:lnTo>
                      <a:lnTo>
                        <a:pt x="2503" y="103"/>
                      </a:lnTo>
                      <a:lnTo>
                        <a:pt x="2505" y="98"/>
                      </a:lnTo>
                      <a:lnTo>
                        <a:pt x="2506" y="95"/>
                      </a:lnTo>
                      <a:lnTo>
                        <a:pt x="2508" y="94"/>
                      </a:lnTo>
                      <a:lnTo>
                        <a:pt x="2510" y="95"/>
                      </a:lnTo>
                      <a:lnTo>
                        <a:pt x="2512" y="96"/>
                      </a:lnTo>
                      <a:lnTo>
                        <a:pt x="2513" y="99"/>
                      </a:lnTo>
                      <a:lnTo>
                        <a:pt x="2515" y="101"/>
                      </a:lnTo>
                      <a:lnTo>
                        <a:pt x="2517" y="101"/>
                      </a:lnTo>
                      <a:lnTo>
                        <a:pt x="2518" y="99"/>
                      </a:lnTo>
                      <a:lnTo>
                        <a:pt x="2520" y="96"/>
                      </a:lnTo>
                      <a:lnTo>
                        <a:pt x="2522" y="92"/>
                      </a:lnTo>
                      <a:lnTo>
                        <a:pt x="2524" y="87"/>
                      </a:lnTo>
                      <a:lnTo>
                        <a:pt x="2525" y="84"/>
                      </a:lnTo>
                      <a:lnTo>
                        <a:pt x="2527" y="81"/>
                      </a:lnTo>
                      <a:lnTo>
                        <a:pt x="2529" y="80"/>
                      </a:lnTo>
                      <a:lnTo>
                        <a:pt x="2530" y="81"/>
                      </a:lnTo>
                      <a:lnTo>
                        <a:pt x="2532" y="84"/>
                      </a:lnTo>
                      <a:lnTo>
                        <a:pt x="2534" y="87"/>
                      </a:lnTo>
                      <a:lnTo>
                        <a:pt x="2536" y="90"/>
                      </a:lnTo>
                      <a:lnTo>
                        <a:pt x="2537" y="92"/>
                      </a:lnTo>
                      <a:lnTo>
                        <a:pt x="2539" y="92"/>
                      </a:lnTo>
                      <a:lnTo>
                        <a:pt x="2541" y="92"/>
                      </a:lnTo>
                      <a:lnTo>
                        <a:pt x="2542" y="91"/>
                      </a:lnTo>
                      <a:lnTo>
                        <a:pt x="2544" y="90"/>
                      </a:lnTo>
                      <a:lnTo>
                        <a:pt x="2546" y="90"/>
                      </a:lnTo>
                      <a:lnTo>
                        <a:pt x="2548" y="91"/>
                      </a:lnTo>
                      <a:lnTo>
                        <a:pt x="2549" y="93"/>
                      </a:lnTo>
                      <a:lnTo>
                        <a:pt x="2551" y="95"/>
                      </a:lnTo>
                      <a:lnTo>
                        <a:pt x="2553" y="98"/>
                      </a:lnTo>
                      <a:lnTo>
                        <a:pt x="2554" y="100"/>
                      </a:lnTo>
                      <a:lnTo>
                        <a:pt x="2556" y="101"/>
                      </a:lnTo>
                      <a:lnTo>
                        <a:pt x="2558" y="101"/>
                      </a:lnTo>
                      <a:lnTo>
                        <a:pt x="2560" y="99"/>
                      </a:lnTo>
                      <a:lnTo>
                        <a:pt x="2561" y="97"/>
                      </a:lnTo>
                      <a:lnTo>
                        <a:pt x="2563" y="94"/>
                      </a:lnTo>
                      <a:lnTo>
                        <a:pt x="2565" y="91"/>
                      </a:lnTo>
                      <a:lnTo>
                        <a:pt x="2566" y="90"/>
                      </a:lnTo>
                      <a:lnTo>
                        <a:pt x="2568" y="91"/>
                      </a:lnTo>
                      <a:lnTo>
                        <a:pt x="2570" y="93"/>
                      </a:lnTo>
                      <a:lnTo>
                        <a:pt x="2572" y="96"/>
                      </a:lnTo>
                      <a:lnTo>
                        <a:pt x="2573" y="98"/>
                      </a:lnTo>
                      <a:lnTo>
                        <a:pt x="2575" y="101"/>
                      </a:lnTo>
                      <a:lnTo>
                        <a:pt x="2577" y="102"/>
                      </a:lnTo>
                      <a:lnTo>
                        <a:pt x="2578" y="101"/>
                      </a:lnTo>
                      <a:lnTo>
                        <a:pt x="2580" y="99"/>
                      </a:lnTo>
                      <a:lnTo>
                        <a:pt x="2582" y="96"/>
                      </a:lnTo>
                      <a:lnTo>
                        <a:pt x="2584" y="93"/>
                      </a:lnTo>
                      <a:lnTo>
                        <a:pt x="2585" y="91"/>
                      </a:lnTo>
                      <a:lnTo>
                        <a:pt x="2587" y="90"/>
                      </a:lnTo>
                      <a:lnTo>
                        <a:pt x="2589" y="91"/>
                      </a:lnTo>
                      <a:lnTo>
                        <a:pt x="2590" y="92"/>
                      </a:lnTo>
                      <a:lnTo>
                        <a:pt x="2592" y="94"/>
                      </a:lnTo>
                      <a:lnTo>
                        <a:pt x="2594" y="96"/>
                      </a:lnTo>
                      <a:lnTo>
                        <a:pt x="2596" y="97"/>
                      </a:lnTo>
                      <a:lnTo>
                        <a:pt x="2597" y="98"/>
                      </a:lnTo>
                      <a:lnTo>
                        <a:pt x="2599" y="97"/>
                      </a:lnTo>
                      <a:lnTo>
                        <a:pt x="2600" y="96"/>
                      </a:lnTo>
                      <a:lnTo>
                        <a:pt x="2602" y="94"/>
                      </a:lnTo>
                      <a:lnTo>
                        <a:pt x="2604" y="93"/>
                      </a:lnTo>
                      <a:lnTo>
                        <a:pt x="2606" y="93"/>
                      </a:lnTo>
                      <a:lnTo>
                        <a:pt x="2608" y="93"/>
                      </a:lnTo>
                      <a:lnTo>
                        <a:pt x="2609" y="95"/>
                      </a:lnTo>
                      <a:lnTo>
                        <a:pt x="2611" y="97"/>
                      </a:lnTo>
                      <a:lnTo>
                        <a:pt x="2612" y="99"/>
                      </a:lnTo>
                      <a:lnTo>
                        <a:pt x="2614" y="101"/>
                      </a:lnTo>
                      <a:lnTo>
                        <a:pt x="2616" y="101"/>
                      </a:lnTo>
                      <a:lnTo>
                        <a:pt x="2618" y="100"/>
                      </a:lnTo>
                      <a:lnTo>
                        <a:pt x="2620" y="98"/>
                      </a:lnTo>
                      <a:lnTo>
                        <a:pt x="2621" y="97"/>
                      </a:lnTo>
                      <a:lnTo>
                        <a:pt x="2623" y="95"/>
                      </a:lnTo>
                      <a:lnTo>
                        <a:pt x="2624" y="95"/>
                      </a:lnTo>
                      <a:lnTo>
                        <a:pt x="2626" y="96"/>
                      </a:lnTo>
                      <a:lnTo>
                        <a:pt x="2628" y="98"/>
                      </a:lnTo>
                      <a:lnTo>
                        <a:pt x="2630" y="102"/>
                      </a:lnTo>
                      <a:lnTo>
                        <a:pt x="2631" y="105"/>
                      </a:lnTo>
                      <a:lnTo>
                        <a:pt x="2633" y="108"/>
                      </a:lnTo>
                      <a:lnTo>
                        <a:pt x="2635" y="110"/>
                      </a:lnTo>
                      <a:lnTo>
                        <a:pt x="2636" y="111"/>
                      </a:lnTo>
                      <a:lnTo>
                        <a:pt x="2638" y="110"/>
                      </a:lnTo>
                      <a:lnTo>
                        <a:pt x="2640" y="107"/>
                      </a:lnTo>
                      <a:lnTo>
                        <a:pt x="2642" y="104"/>
                      </a:lnTo>
                      <a:lnTo>
                        <a:pt x="2643" y="101"/>
                      </a:lnTo>
                      <a:lnTo>
                        <a:pt x="2645" y="99"/>
                      </a:lnTo>
                      <a:lnTo>
                        <a:pt x="2647" y="98"/>
                      </a:lnTo>
                      <a:lnTo>
                        <a:pt x="2648" y="98"/>
                      </a:lnTo>
                      <a:lnTo>
                        <a:pt x="2650" y="101"/>
                      </a:lnTo>
                      <a:lnTo>
                        <a:pt x="2652" y="104"/>
                      </a:lnTo>
                      <a:lnTo>
                        <a:pt x="2654" y="109"/>
                      </a:lnTo>
                      <a:lnTo>
                        <a:pt x="2655" y="114"/>
                      </a:lnTo>
                      <a:lnTo>
                        <a:pt x="2657" y="119"/>
                      </a:lnTo>
                      <a:lnTo>
                        <a:pt x="2659" y="122"/>
                      </a:lnTo>
                      <a:lnTo>
                        <a:pt x="2660" y="123"/>
                      </a:lnTo>
                      <a:lnTo>
                        <a:pt x="2662" y="123"/>
                      </a:lnTo>
                      <a:lnTo>
                        <a:pt x="2664" y="120"/>
                      </a:lnTo>
                      <a:lnTo>
                        <a:pt x="2665" y="115"/>
                      </a:lnTo>
                      <a:lnTo>
                        <a:pt x="2667" y="108"/>
                      </a:lnTo>
                      <a:lnTo>
                        <a:pt x="2669" y="101"/>
                      </a:lnTo>
                      <a:lnTo>
                        <a:pt x="2671" y="95"/>
                      </a:lnTo>
                      <a:lnTo>
                        <a:pt x="2672" y="90"/>
                      </a:lnTo>
                      <a:lnTo>
                        <a:pt x="2674" y="87"/>
                      </a:lnTo>
                      <a:lnTo>
                        <a:pt x="2676" y="88"/>
                      </a:lnTo>
                      <a:lnTo>
                        <a:pt x="2677" y="91"/>
                      </a:lnTo>
                      <a:lnTo>
                        <a:pt x="2679" y="96"/>
                      </a:lnTo>
                      <a:lnTo>
                        <a:pt x="2681" y="103"/>
                      </a:lnTo>
                      <a:lnTo>
                        <a:pt x="2683" y="110"/>
                      </a:lnTo>
                      <a:lnTo>
                        <a:pt x="2684" y="116"/>
                      </a:lnTo>
                      <a:lnTo>
                        <a:pt x="2686" y="121"/>
                      </a:lnTo>
                      <a:lnTo>
                        <a:pt x="2688" y="123"/>
                      </a:lnTo>
                      <a:lnTo>
                        <a:pt x="2689" y="123"/>
                      </a:lnTo>
                      <a:lnTo>
                        <a:pt x="2691" y="122"/>
                      </a:lnTo>
                      <a:lnTo>
                        <a:pt x="2693" y="119"/>
                      </a:lnTo>
                      <a:lnTo>
                        <a:pt x="2695" y="116"/>
                      </a:lnTo>
                      <a:lnTo>
                        <a:pt x="2696" y="113"/>
                      </a:lnTo>
                      <a:lnTo>
                        <a:pt x="2698" y="111"/>
                      </a:lnTo>
                      <a:lnTo>
                        <a:pt x="2700" y="111"/>
                      </a:lnTo>
                      <a:lnTo>
                        <a:pt x="2701" y="110"/>
                      </a:lnTo>
                      <a:lnTo>
                        <a:pt x="2703" y="110"/>
                      </a:lnTo>
                      <a:lnTo>
                        <a:pt x="2705" y="110"/>
                      </a:lnTo>
                      <a:lnTo>
                        <a:pt x="2707" y="109"/>
                      </a:lnTo>
                      <a:lnTo>
                        <a:pt x="2708" y="108"/>
                      </a:lnTo>
                      <a:lnTo>
                        <a:pt x="2710" y="106"/>
                      </a:lnTo>
                      <a:lnTo>
                        <a:pt x="2712" y="104"/>
                      </a:lnTo>
                      <a:lnTo>
                        <a:pt x="2713" y="103"/>
                      </a:lnTo>
                      <a:lnTo>
                        <a:pt x="2715" y="103"/>
                      </a:lnTo>
                      <a:lnTo>
                        <a:pt x="2717" y="105"/>
                      </a:lnTo>
                      <a:lnTo>
                        <a:pt x="2719" y="108"/>
                      </a:lnTo>
                      <a:lnTo>
                        <a:pt x="2720" y="112"/>
                      </a:lnTo>
                      <a:lnTo>
                        <a:pt x="2722" y="116"/>
                      </a:lnTo>
                      <a:lnTo>
                        <a:pt x="2724" y="120"/>
                      </a:lnTo>
                      <a:lnTo>
                        <a:pt x="2725" y="122"/>
                      </a:lnTo>
                      <a:lnTo>
                        <a:pt x="2727" y="123"/>
                      </a:lnTo>
                      <a:lnTo>
                        <a:pt x="2729" y="121"/>
                      </a:lnTo>
                      <a:lnTo>
                        <a:pt x="2731" y="119"/>
                      </a:lnTo>
                      <a:lnTo>
                        <a:pt x="2732" y="116"/>
                      </a:lnTo>
                      <a:lnTo>
                        <a:pt x="2734" y="114"/>
                      </a:lnTo>
                      <a:lnTo>
                        <a:pt x="2735" y="112"/>
                      </a:lnTo>
                      <a:lnTo>
                        <a:pt x="2737" y="113"/>
                      </a:lnTo>
                      <a:lnTo>
                        <a:pt x="2739" y="114"/>
                      </a:lnTo>
                      <a:lnTo>
                        <a:pt x="2741" y="117"/>
                      </a:lnTo>
                      <a:lnTo>
                        <a:pt x="2743" y="120"/>
                      </a:lnTo>
                      <a:lnTo>
                        <a:pt x="2744" y="122"/>
                      </a:lnTo>
                      <a:lnTo>
                        <a:pt x="2746" y="124"/>
                      </a:lnTo>
                      <a:lnTo>
                        <a:pt x="2747" y="126"/>
                      </a:lnTo>
                      <a:lnTo>
                        <a:pt x="2749" y="126"/>
                      </a:lnTo>
                      <a:lnTo>
                        <a:pt x="2751" y="126"/>
                      </a:lnTo>
                      <a:lnTo>
                        <a:pt x="2753" y="126"/>
                      </a:lnTo>
                      <a:lnTo>
                        <a:pt x="2755" y="126"/>
                      </a:lnTo>
                      <a:lnTo>
                        <a:pt x="2756" y="127"/>
                      </a:lnTo>
                      <a:lnTo>
                        <a:pt x="2758" y="129"/>
                      </a:lnTo>
                      <a:lnTo>
                        <a:pt x="2759" y="133"/>
                      </a:lnTo>
                      <a:lnTo>
                        <a:pt x="2761" y="136"/>
                      </a:lnTo>
                      <a:lnTo>
                        <a:pt x="2763" y="140"/>
                      </a:lnTo>
                      <a:lnTo>
                        <a:pt x="2765" y="143"/>
                      </a:lnTo>
                      <a:lnTo>
                        <a:pt x="2767" y="145"/>
                      </a:lnTo>
                      <a:lnTo>
                        <a:pt x="2768" y="145"/>
                      </a:lnTo>
                      <a:lnTo>
                        <a:pt x="2770" y="144"/>
                      </a:lnTo>
                      <a:lnTo>
                        <a:pt x="2771" y="142"/>
                      </a:lnTo>
                      <a:lnTo>
                        <a:pt x="2773" y="140"/>
                      </a:lnTo>
                      <a:lnTo>
                        <a:pt x="2775" y="138"/>
                      </a:lnTo>
                      <a:lnTo>
                        <a:pt x="2777" y="136"/>
                      </a:lnTo>
                      <a:lnTo>
                        <a:pt x="2778" y="135"/>
                      </a:lnTo>
                      <a:lnTo>
                        <a:pt x="2780" y="135"/>
                      </a:lnTo>
                      <a:lnTo>
                        <a:pt x="2782" y="136"/>
                      </a:lnTo>
                      <a:lnTo>
                        <a:pt x="2783" y="138"/>
                      </a:lnTo>
                      <a:lnTo>
                        <a:pt x="2785" y="139"/>
                      </a:lnTo>
                      <a:lnTo>
                        <a:pt x="2787" y="141"/>
                      </a:lnTo>
                      <a:lnTo>
                        <a:pt x="2789" y="142"/>
                      </a:lnTo>
                      <a:lnTo>
                        <a:pt x="2790" y="142"/>
                      </a:lnTo>
                      <a:lnTo>
                        <a:pt x="2792" y="142"/>
                      </a:lnTo>
                      <a:lnTo>
                        <a:pt x="2794" y="142"/>
                      </a:lnTo>
                      <a:lnTo>
                        <a:pt x="2795" y="141"/>
                      </a:lnTo>
                      <a:lnTo>
                        <a:pt x="2797" y="141"/>
                      </a:lnTo>
                      <a:lnTo>
                        <a:pt x="2799" y="141"/>
                      </a:lnTo>
                      <a:lnTo>
                        <a:pt x="2801" y="141"/>
                      </a:lnTo>
                      <a:lnTo>
                        <a:pt x="2802" y="144"/>
                      </a:lnTo>
                      <a:lnTo>
                        <a:pt x="2804" y="147"/>
                      </a:lnTo>
                      <a:lnTo>
                        <a:pt x="2806" y="152"/>
                      </a:lnTo>
                      <a:lnTo>
                        <a:pt x="2807" y="158"/>
                      </a:lnTo>
                      <a:lnTo>
                        <a:pt x="2809" y="165"/>
                      </a:lnTo>
                      <a:lnTo>
                        <a:pt x="2811" y="171"/>
                      </a:lnTo>
                      <a:lnTo>
                        <a:pt x="2813" y="177"/>
                      </a:lnTo>
                      <a:lnTo>
                        <a:pt x="2814" y="183"/>
                      </a:lnTo>
                      <a:lnTo>
                        <a:pt x="2816" y="186"/>
                      </a:lnTo>
                      <a:lnTo>
                        <a:pt x="2818" y="188"/>
                      </a:lnTo>
                      <a:lnTo>
                        <a:pt x="2819" y="188"/>
                      </a:lnTo>
                      <a:lnTo>
                        <a:pt x="2821" y="186"/>
                      </a:lnTo>
                      <a:lnTo>
                        <a:pt x="2823" y="183"/>
                      </a:lnTo>
                      <a:lnTo>
                        <a:pt x="2825" y="179"/>
                      </a:lnTo>
                      <a:lnTo>
                        <a:pt x="2826" y="174"/>
                      </a:lnTo>
                      <a:lnTo>
                        <a:pt x="2828" y="170"/>
                      </a:lnTo>
                      <a:lnTo>
                        <a:pt x="2830" y="166"/>
                      </a:lnTo>
                      <a:lnTo>
                        <a:pt x="2831" y="164"/>
                      </a:lnTo>
                      <a:lnTo>
                        <a:pt x="2833" y="162"/>
                      </a:lnTo>
                      <a:lnTo>
                        <a:pt x="2835" y="162"/>
                      </a:lnTo>
                      <a:lnTo>
                        <a:pt x="2837" y="163"/>
                      </a:lnTo>
                      <a:lnTo>
                        <a:pt x="2838" y="165"/>
                      </a:lnTo>
                      <a:lnTo>
                        <a:pt x="2840" y="168"/>
                      </a:lnTo>
                      <a:lnTo>
                        <a:pt x="2842" y="171"/>
                      </a:lnTo>
                      <a:lnTo>
                        <a:pt x="2843" y="174"/>
                      </a:lnTo>
                      <a:lnTo>
                        <a:pt x="2845" y="177"/>
                      </a:lnTo>
                      <a:lnTo>
                        <a:pt x="2847" y="178"/>
                      </a:lnTo>
                      <a:lnTo>
                        <a:pt x="2849" y="179"/>
                      </a:lnTo>
                      <a:lnTo>
                        <a:pt x="2850" y="178"/>
                      </a:lnTo>
                      <a:lnTo>
                        <a:pt x="2852" y="177"/>
                      </a:lnTo>
                      <a:lnTo>
                        <a:pt x="2854" y="174"/>
                      </a:lnTo>
                      <a:lnTo>
                        <a:pt x="2855" y="172"/>
                      </a:lnTo>
                      <a:lnTo>
                        <a:pt x="2857" y="169"/>
                      </a:lnTo>
                      <a:lnTo>
                        <a:pt x="2859" y="167"/>
                      </a:lnTo>
                      <a:lnTo>
                        <a:pt x="2861" y="166"/>
                      </a:lnTo>
                      <a:lnTo>
                        <a:pt x="2862" y="165"/>
                      </a:lnTo>
                      <a:lnTo>
                        <a:pt x="2864" y="166"/>
                      </a:lnTo>
                      <a:lnTo>
                        <a:pt x="2866" y="167"/>
                      </a:lnTo>
                      <a:lnTo>
                        <a:pt x="2867" y="168"/>
                      </a:lnTo>
                      <a:lnTo>
                        <a:pt x="2869" y="169"/>
                      </a:lnTo>
                      <a:lnTo>
                        <a:pt x="2871" y="170"/>
                      </a:lnTo>
                      <a:lnTo>
                        <a:pt x="2872" y="171"/>
                      </a:lnTo>
                      <a:lnTo>
                        <a:pt x="2874" y="172"/>
                      </a:lnTo>
                      <a:lnTo>
                        <a:pt x="2876" y="172"/>
                      </a:lnTo>
                      <a:lnTo>
                        <a:pt x="2878" y="173"/>
                      </a:lnTo>
                      <a:lnTo>
                        <a:pt x="2879" y="174"/>
                      </a:lnTo>
                      <a:lnTo>
                        <a:pt x="2881" y="175"/>
                      </a:lnTo>
                      <a:lnTo>
                        <a:pt x="2883" y="176"/>
                      </a:lnTo>
                      <a:lnTo>
                        <a:pt x="2884" y="177"/>
                      </a:lnTo>
                      <a:lnTo>
                        <a:pt x="2886" y="178"/>
                      </a:lnTo>
                      <a:lnTo>
                        <a:pt x="2888" y="177"/>
                      </a:lnTo>
                      <a:lnTo>
                        <a:pt x="2890" y="176"/>
                      </a:lnTo>
                      <a:lnTo>
                        <a:pt x="2891" y="175"/>
                      </a:lnTo>
                      <a:lnTo>
                        <a:pt x="2893" y="173"/>
                      </a:lnTo>
                      <a:lnTo>
                        <a:pt x="2895" y="171"/>
                      </a:lnTo>
                      <a:lnTo>
                        <a:pt x="2896" y="169"/>
                      </a:lnTo>
                      <a:lnTo>
                        <a:pt x="2898" y="167"/>
                      </a:lnTo>
                      <a:lnTo>
                        <a:pt x="2900" y="167"/>
                      </a:lnTo>
                      <a:lnTo>
                        <a:pt x="2902" y="167"/>
                      </a:lnTo>
                      <a:lnTo>
                        <a:pt x="2903" y="167"/>
                      </a:lnTo>
                      <a:lnTo>
                        <a:pt x="2905" y="168"/>
                      </a:lnTo>
                      <a:lnTo>
                        <a:pt x="2907" y="168"/>
                      </a:lnTo>
                      <a:lnTo>
                        <a:pt x="2908" y="167"/>
                      </a:lnTo>
                      <a:lnTo>
                        <a:pt x="2910" y="166"/>
                      </a:lnTo>
                      <a:lnTo>
                        <a:pt x="2912" y="165"/>
                      </a:lnTo>
                      <a:lnTo>
                        <a:pt x="2913" y="163"/>
                      </a:lnTo>
                      <a:lnTo>
                        <a:pt x="2915" y="161"/>
                      </a:lnTo>
                      <a:lnTo>
                        <a:pt x="2917" y="160"/>
                      </a:lnTo>
                      <a:lnTo>
                        <a:pt x="2918" y="160"/>
                      </a:lnTo>
                      <a:lnTo>
                        <a:pt x="2920" y="163"/>
                      </a:lnTo>
                      <a:lnTo>
                        <a:pt x="2922" y="166"/>
                      </a:lnTo>
                      <a:lnTo>
                        <a:pt x="2924" y="170"/>
                      </a:lnTo>
                      <a:lnTo>
                        <a:pt x="2925" y="174"/>
                      </a:lnTo>
                      <a:lnTo>
                        <a:pt x="2927" y="178"/>
                      </a:lnTo>
                      <a:lnTo>
                        <a:pt x="2929" y="180"/>
                      </a:lnTo>
                      <a:lnTo>
                        <a:pt x="2930" y="181"/>
                      </a:lnTo>
                      <a:lnTo>
                        <a:pt x="2932" y="180"/>
                      </a:lnTo>
                      <a:lnTo>
                        <a:pt x="2934" y="177"/>
                      </a:lnTo>
                      <a:lnTo>
                        <a:pt x="2936" y="173"/>
                      </a:lnTo>
                      <a:lnTo>
                        <a:pt x="2937" y="169"/>
                      </a:lnTo>
                      <a:lnTo>
                        <a:pt x="2939" y="166"/>
                      </a:lnTo>
                      <a:lnTo>
                        <a:pt x="2941" y="164"/>
                      </a:lnTo>
                      <a:lnTo>
                        <a:pt x="2942" y="164"/>
                      </a:lnTo>
                      <a:lnTo>
                        <a:pt x="2944" y="166"/>
                      </a:lnTo>
                      <a:lnTo>
                        <a:pt x="2946" y="170"/>
                      </a:lnTo>
                      <a:lnTo>
                        <a:pt x="2948" y="175"/>
                      </a:lnTo>
                      <a:lnTo>
                        <a:pt x="2949" y="180"/>
                      </a:lnTo>
                      <a:lnTo>
                        <a:pt x="2951" y="184"/>
                      </a:lnTo>
                      <a:lnTo>
                        <a:pt x="2953" y="186"/>
                      </a:lnTo>
                      <a:lnTo>
                        <a:pt x="2954" y="188"/>
                      </a:lnTo>
                      <a:lnTo>
                        <a:pt x="2956" y="187"/>
                      </a:lnTo>
                      <a:lnTo>
                        <a:pt x="2958" y="185"/>
                      </a:lnTo>
                      <a:lnTo>
                        <a:pt x="2960" y="184"/>
                      </a:lnTo>
                      <a:lnTo>
                        <a:pt x="2961" y="182"/>
                      </a:lnTo>
                      <a:lnTo>
                        <a:pt x="2963" y="182"/>
                      </a:lnTo>
                      <a:lnTo>
                        <a:pt x="2965" y="182"/>
                      </a:lnTo>
                      <a:lnTo>
                        <a:pt x="2966" y="184"/>
                      </a:lnTo>
                      <a:lnTo>
                        <a:pt x="2968" y="185"/>
                      </a:lnTo>
                      <a:lnTo>
                        <a:pt x="2970" y="187"/>
                      </a:lnTo>
                      <a:lnTo>
                        <a:pt x="2972" y="187"/>
                      </a:lnTo>
                      <a:lnTo>
                        <a:pt x="2973" y="185"/>
                      </a:lnTo>
                      <a:lnTo>
                        <a:pt x="2975" y="183"/>
                      </a:lnTo>
                      <a:lnTo>
                        <a:pt x="2977" y="178"/>
                      </a:lnTo>
                      <a:lnTo>
                        <a:pt x="2978" y="174"/>
                      </a:lnTo>
                      <a:lnTo>
                        <a:pt x="2980" y="170"/>
                      </a:lnTo>
                      <a:lnTo>
                        <a:pt x="2982" y="169"/>
                      </a:lnTo>
                      <a:lnTo>
                        <a:pt x="2984" y="169"/>
                      </a:lnTo>
                      <a:lnTo>
                        <a:pt x="2985" y="173"/>
                      </a:lnTo>
                      <a:lnTo>
                        <a:pt x="2987" y="178"/>
                      </a:lnTo>
                      <a:lnTo>
                        <a:pt x="2989" y="185"/>
                      </a:lnTo>
                      <a:lnTo>
                        <a:pt x="2990" y="191"/>
                      </a:lnTo>
                      <a:lnTo>
                        <a:pt x="2992" y="196"/>
                      </a:lnTo>
                      <a:lnTo>
                        <a:pt x="2994" y="198"/>
                      </a:lnTo>
                      <a:lnTo>
                        <a:pt x="2996" y="197"/>
                      </a:lnTo>
                      <a:lnTo>
                        <a:pt x="2997" y="193"/>
                      </a:lnTo>
                      <a:lnTo>
                        <a:pt x="2999" y="188"/>
                      </a:lnTo>
                      <a:lnTo>
                        <a:pt x="3001" y="181"/>
                      </a:lnTo>
                      <a:lnTo>
                        <a:pt x="3002" y="176"/>
                      </a:lnTo>
                      <a:lnTo>
                        <a:pt x="3004" y="172"/>
                      </a:lnTo>
                      <a:lnTo>
                        <a:pt x="3006" y="171"/>
                      </a:lnTo>
                      <a:lnTo>
                        <a:pt x="3008" y="172"/>
                      </a:lnTo>
                      <a:lnTo>
                        <a:pt x="3009" y="176"/>
                      </a:lnTo>
                      <a:lnTo>
                        <a:pt x="3011" y="181"/>
                      </a:lnTo>
                      <a:lnTo>
                        <a:pt x="3013" y="185"/>
                      </a:lnTo>
                      <a:lnTo>
                        <a:pt x="3014" y="188"/>
                      </a:lnTo>
                      <a:lnTo>
                        <a:pt x="3016" y="189"/>
                      </a:lnTo>
                      <a:lnTo>
                        <a:pt x="3018" y="187"/>
                      </a:lnTo>
                      <a:lnTo>
                        <a:pt x="3020" y="184"/>
                      </a:lnTo>
                      <a:lnTo>
                        <a:pt x="3021" y="179"/>
                      </a:lnTo>
                      <a:lnTo>
                        <a:pt x="3023" y="174"/>
                      </a:lnTo>
                      <a:lnTo>
                        <a:pt x="3025" y="171"/>
                      </a:lnTo>
                      <a:lnTo>
                        <a:pt x="3026" y="169"/>
                      </a:lnTo>
                      <a:lnTo>
                        <a:pt x="3028" y="169"/>
                      </a:lnTo>
                      <a:lnTo>
                        <a:pt x="3030" y="170"/>
                      </a:lnTo>
                      <a:lnTo>
                        <a:pt x="3032" y="172"/>
                      </a:lnTo>
                      <a:lnTo>
                        <a:pt x="3033" y="175"/>
                      </a:lnTo>
                      <a:lnTo>
                        <a:pt x="3035" y="176"/>
                      </a:lnTo>
                      <a:lnTo>
                        <a:pt x="3036" y="176"/>
                      </a:lnTo>
                      <a:lnTo>
                        <a:pt x="3038" y="175"/>
                      </a:lnTo>
                      <a:lnTo>
                        <a:pt x="3040" y="172"/>
                      </a:lnTo>
                      <a:lnTo>
                        <a:pt x="3042" y="169"/>
                      </a:lnTo>
                      <a:lnTo>
                        <a:pt x="3044" y="166"/>
                      </a:lnTo>
                      <a:lnTo>
                        <a:pt x="3045" y="164"/>
                      </a:lnTo>
                      <a:lnTo>
                        <a:pt x="3047" y="163"/>
                      </a:lnTo>
                      <a:lnTo>
                        <a:pt x="3048" y="163"/>
                      </a:lnTo>
                      <a:lnTo>
                        <a:pt x="3050" y="164"/>
                      </a:lnTo>
                      <a:lnTo>
                        <a:pt x="3052" y="166"/>
                      </a:lnTo>
                      <a:lnTo>
                        <a:pt x="3054" y="168"/>
                      </a:lnTo>
                      <a:lnTo>
                        <a:pt x="3056" y="170"/>
                      </a:lnTo>
                      <a:lnTo>
                        <a:pt x="3057" y="170"/>
                      </a:lnTo>
                      <a:lnTo>
                        <a:pt x="3059" y="169"/>
                      </a:lnTo>
                      <a:lnTo>
                        <a:pt x="3060" y="167"/>
                      </a:lnTo>
                      <a:lnTo>
                        <a:pt x="3062" y="164"/>
                      </a:lnTo>
                      <a:lnTo>
                        <a:pt x="3064" y="159"/>
                      </a:lnTo>
                      <a:lnTo>
                        <a:pt x="3066" y="155"/>
                      </a:lnTo>
                      <a:lnTo>
                        <a:pt x="3068" y="151"/>
                      </a:lnTo>
                      <a:lnTo>
                        <a:pt x="3069" y="148"/>
                      </a:lnTo>
                      <a:lnTo>
                        <a:pt x="3071" y="146"/>
                      </a:lnTo>
                      <a:lnTo>
                        <a:pt x="3072" y="145"/>
                      </a:lnTo>
                      <a:lnTo>
                        <a:pt x="3074" y="144"/>
                      </a:lnTo>
                      <a:lnTo>
                        <a:pt x="3076" y="145"/>
                      </a:lnTo>
                      <a:lnTo>
                        <a:pt x="3078" y="146"/>
                      </a:lnTo>
                      <a:lnTo>
                        <a:pt x="3079" y="147"/>
                      </a:lnTo>
                      <a:lnTo>
                        <a:pt x="3081" y="149"/>
                      </a:lnTo>
                      <a:lnTo>
                        <a:pt x="3083" y="151"/>
                      </a:lnTo>
                      <a:lnTo>
                        <a:pt x="3084" y="153"/>
                      </a:lnTo>
                      <a:lnTo>
                        <a:pt x="3086" y="154"/>
                      </a:lnTo>
                      <a:lnTo>
                        <a:pt x="3088" y="157"/>
                      </a:lnTo>
                      <a:lnTo>
                        <a:pt x="3090" y="159"/>
                      </a:lnTo>
                      <a:lnTo>
                        <a:pt x="3091" y="161"/>
                      </a:lnTo>
                      <a:lnTo>
                        <a:pt x="3093" y="164"/>
                      </a:lnTo>
                      <a:lnTo>
                        <a:pt x="3095" y="167"/>
                      </a:lnTo>
                      <a:lnTo>
                        <a:pt x="3096" y="171"/>
                      </a:lnTo>
                      <a:lnTo>
                        <a:pt x="3098" y="174"/>
                      </a:lnTo>
                      <a:lnTo>
                        <a:pt x="3100" y="176"/>
                      </a:lnTo>
                      <a:lnTo>
                        <a:pt x="3102" y="177"/>
                      </a:lnTo>
                      <a:lnTo>
                        <a:pt x="3103" y="178"/>
                      </a:lnTo>
                      <a:lnTo>
                        <a:pt x="3105" y="176"/>
                      </a:lnTo>
                      <a:lnTo>
                        <a:pt x="3107" y="174"/>
                      </a:lnTo>
                      <a:lnTo>
                        <a:pt x="3108" y="171"/>
                      </a:lnTo>
                      <a:lnTo>
                        <a:pt x="3110" y="167"/>
                      </a:lnTo>
                      <a:lnTo>
                        <a:pt x="3112" y="164"/>
                      </a:lnTo>
                      <a:lnTo>
                        <a:pt x="3114" y="161"/>
                      </a:lnTo>
                      <a:lnTo>
                        <a:pt x="3115" y="160"/>
                      </a:lnTo>
                      <a:lnTo>
                        <a:pt x="3117" y="160"/>
                      </a:lnTo>
                      <a:lnTo>
                        <a:pt x="3119" y="160"/>
                      </a:lnTo>
                      <a:lnTo>
                        <a:pt x="3120" y="162"/>
                      </a:lnTo>
                      <a:lnTo>
                        <a:pt x="3122" y="164"/>
                      </a:lnTo>
                      <a:lnTo>
                        <a:pt x="3124" y="166"/>
                      </a:lnTo>
                      <a:lnTo>
                        <a:pt x="3125" y="167"/>
                      </a:lnTo>
                      <a:lnTo>
                        <a:pt x="3127" y="168"/>
                      </a:lnTo>
                      <a:lnTo>
                        <a:pt x="3129" y="169"/>
                      </a:lnTo>
                      <a:lnTo>
                        <a:pt x="3131" y="169"/>
                      </a:lnTo>
                      <a:lnTo>
                        <a:pt x="3132" y="171"/>
                      </a:lnTo>
                      <a:lnTo>
                        <a:pt x="3134" y="172"/>
                      </a:lnTo>
                      <a:lnTo>
                        <a:pt x="3136" y="175"/>
                      </a:lnTo>
                      <a:lnTo>
                        <a:pt x="3137" y="178"/>
                      </a:lnTo>
                      <a:lnTo>
                        <a:pt x="3139" y="180"/>
                      </a:lnTo>
                      <a:lnTo>
                        <a:pt x="3141" y="182"/>
                      </a:lnTo>
                      <a:lnTo>
                        <a:pt x="3143" y="183"/>
                      </a:lnTo>
                      <a:lnTo>
                        <a:pt x="3144" y="183"/>
                      </a:lnTo>
                      <a:lnTo>
                        <a:pt x="3146" y="181"/>
                      </a:lnTo>
                      <a:lnTo>
                        <a:pt x="3148" y="178"/>
                      </a:lnTo>
                      <a:lnTo>
                        <a:pt x="3149" y="174"/>
                      </a:lnTo>
                      <a:lnTo>
                        <a:pt x="3151" y="171"/>
                      </a:lnTo>
                      <a:lnTo>
                        <a:pt x="3153" y="167"/>
                      </a:lnTo>
                      <a:lnTo>
                        <a:pt x="3155" y="165"/>
                      </a:lnTo>
                      <a:lnTo>
                        <a:pt x="3156" y="164"/>
                      </a:lnTo>
                      <a:lnTo>
                        <a:pt x="3158" y="165"/>
                      </a:lnTo>
                      <a:lnTo>
                        <a:pt x="3160" y="165"/>
                      </a:lnTo>
                      <a:lnTo>
                        <a:pt x="3161" y="166"/>
                      </a:lnTo>
                      <a:lnTo>
                        <a:pt x="3163" y="167"/>
                      </a:lnTo>
                      <a:lnTo>
                        <a:pt x="3165" y="167"/>
                      </a:lnTo>
                      <a:lnTo>
                        <a:pt x="3167" y="166"/>
                      </a:lnTo>
                      <a:lnTo>
                        <a:pt x="3168" y="165"/>
                      </a:lnTo>
                      <a:lnTo>
                        <a:pt x="3170" y="163"/>
                      </a:lnTo>
                      <a:lnTo>
                        <a:pt x="3171" y="162"/>
                      </a:lnTo>
                      <a:lnTo>
                        <a:pt x="3173" y="160"/>
                      </a:lnTo>
                      <a:lnTo>
                        <a:pt x="3175" y="160"/>
                      </a:lnTo>
                      <a:lnTo>
                        <a:pt x="3177" y="161"/>
                      </a:lnTo>
                      <a:lnTo>
                        <a:pt x="3179" y="162"/>
                      </a:lnTo>
                      <a:lnTo>
                        <a:pt x="3180" y="164"/>
                      </a:lnTo>
                      <a:lnTo>
                        <a:pt x="3182" y="166"/>
                      </a:lnTo>
                      <a:lnTo>
                        <a:pt x="3183" y="167"/>
                      </a:lnTo>
                      <a:lnTo>
                        <a:pt x="3185" y="168"/>
                      </a:lnTo>
                      <a:lnTo>
                        <a:pt x="3187" y="167"/>
                      </a:lnTo>
                      <a:lnTo>
                        <a:pt x="3189" y="166"/>
                      </a:lnTo>
                      <a:lnTo>
                        <a:pt x="3191" y="165"/>
                      </a:lnTo>
                      <a:lnTo>
                        <a:pt x="3192" y="163"/>
                      </a:lnTo>
                      <a:lnTo>
                        <a:pt x="3194" y="162"/>
                      </a:lnTo>
                      <a:lnTo>
                        <a:pt x="3195" y="161"/>
                      </a:lnTo>
                      <a:lnTo>
                        <a:pt x="3197" y="160"/>
                      </a:lnTo>
                      <a:lnTo>
                        <a:pt x="3199" y="160"/>
                      </a:lnTo>
                      <a:lnTo>
                        <a:pt x="3201" y="160"/>
                      </a:lnTo>
                      <a:lnTo>
                        <a:pt x="3203" y="160"/>
                      </a:lnTo>
                      <a:lnTo>
                        <a:pt x="3204" y="160"/>
                      </a:lnTo>
                      <a:lnTo>
                        <a:pt x="3206" y="159"/>
                      </a:lnTo>
                      <a:lnTo>
                        <a:pt x="3207" y="157"/>
                      </a:lnTo>
                      <a:lnTo>
                        <a:pt x="3209" y="155"/>
                      </a:lnTo>
                      <a:lnTo>
                        <a:pt x="3211" y="153"/>
                      </a:lnTo>
                      <a:lnTo>
                        <a:pt x="3213" y="152"/>
                      </a:lnTo>
                      <a:lnTo>
                        <a:pt x="3214" y="151"/>
                      </a:lnTo>
                      <a:lnTo>
                        <a:pt x="3216" y="152"/>
                      </a:lnTo>
                      <a:lnTo>
                        <a:pt x="3218" y="154"/>
                      </a:lnTo>
                      <a:lnTo>
                        <a:pt x="3219" y="158"/>
                      </a:lnTo>
                      <a:lnTo>
                        <a:pt x="3221" y="163"/>
                      </a:lnTo>
                      <a:lnTo>
                        <a:pt x="3223" y="168"/>
                      </a:lnTo>
                      <a:lnTo>
                        <a:pt x="3225" y="173"/>
                      </a:lnTo>
                      <a:lnTo>
                        <a:pt x="3226" y="177"/>
                      </a:lnTo>
                      <a:lnTo>
                        <a:pt x="3228" y="179"/>
                      </a:lnTo>
                      <a:lnTo>
                        <a:pt x="3230" y="180"/>
                      </a:lnTo>
                      <a:lnTo>
                        <a:pt x="3231" y="179"/>
                      </a:lnTo>
                      <a:lnTo>
                        <a:pt x="3233" y="177"/>
                      </a:lnTo>
                      <a:lnTo>
                        <a:pt x="3235" y="174"/>
                      </a:lnTo>
                      <a:lnTo>
                        <a:pt x="3237" y="171"/>
                      </a:lnTo>
                      <a:lnTo>
                        <a:pt x="3238" y="169"/>
                      </a:lnTo>
                      <a:lnTo>
                        <a:pt x="3240" y="167"/>
                      </a:lnTo>
                      <a:lnTo>
                        <a:pt x="3242" y="166"/>
                      </a:lnTo>
                      <a:lnTo>
                        <a:pt x="3243" y="165"/>
                      </a:lnTo>
                      <a:lnTo>
                        <a:pt x="3245" y="166"/>
                      </a:lnTo>
                      <a:lnTo>
                        <a:pt x="3247" y="167"/>
                      </a:lnTo>
                      <a:lnTo>
                        <a:pt x="3249" y="168"/>
                      </a:lnTo>
                      <a:lnTo>
                        <a:pt x="3250" y="168"/>
                      </a:lnTo>
                      <a:lnTo>
                        <a:pt x="3252" y="168"/>
                      </a:lnTo>
                      <a:lnTo>
                        <a:pt x="3254" y="168"/>
                      </a:lnTo>
                      <a:lnTo>
                        <a:pt x="3255" y="167"/>
                      </a:lnTo>
                      <a:lnTo>
                        <a:pt x="3257" y="167"/>
                      </a:lnTo>
                      <a:lnTo>
                        <a:pt x="3259" y="167"/>
                      </a:lnTo>
                      <a:lnTo>
                        <a:pt x="3261" y="168"/>
                      </a:lnTo>
                      <a:lnTo>
                        <a:pt x="3262" y="170"/>
                      </a:lnTo>
                      <a:lnTo>
                        <a:pt x="3264" y="173"/>
                      </a:lnTo>
                      <a:lnTo>
                        <a:pt x="3266" y="177"/>
                      </a:lnTo>
                      <a:lnTo>
                        <a:pt x="3267" y="180"/>
                      </a:lnTo>
                      <a:lnTo>
                        <a:pt x="3269" y="183"/>
                      </a:lnTo>
                      <a:lnTo>
                        <a:pt x="3271" y="185"/>
                      </a:lnTo>
                      <a:lnTo>
                        <a:pt x="3273" y="186"/>
                      </a:lnTo>
                      <a:lnTo>
                        <a:pt x="3274" y="186"/>
                      </a:lnTo>
                      <a:lnTo>
                        <a:pt x="3276" y="184"/>
                      </a:lnTo>
                      <a:lnTo>
                        <a:pt x="3278" y="182"/>
                      </a:lnTo>
                      <a:lnTo>
                        <a:pt x="3279" y="179"/>
                      </a:lnTo>
                      <a:lnTo>
                        <a:pt x="3281" y="177"/>
                      </a:lnTo>
                      <a:lnTo>
                        <a:pt x="3283" y="175"/>
                      </a:lnTo>
                      <a:lnTo>
                        <a:pt x="3285" y="174"/>
                      </a:lnTo>
                      <a:lnTo>
                        <a:pt x="3286" y="173"/>
                      </a:lnTo>
                      <a:lnTo>
                        <a:pt x="3288" y="173"/>
                      </a:lnTo>
                      <a:lnTo>
                        <a:pt x="3290" y="173"/>
                      </a:lnTo>
                      <a:lnTo>
                        <a:pt x="3291" y="173"/>
                      </a:lnTo>
                      <a:lnTo>
                        <a:pt x="3293" y="173"/>
                      </a:lnTo>
                      <a:lnTo>
                        <a:pt x="3295" y="172"/>
                      </a:lnTo>
                      <a:lnTo>
                        <a:pt x="3297" y="172"/>
                      </a:lnTo>
                      <a:lnTo>
                        <a:pt x="3298" y="171"/>
                      </a:lnTo>
                      <a:lnTo>
                        <a:pt x="3300" y="170"/>
                      </a:lnTo>
                      <a:lnTo>
                        <a:pt x="3302" y="170"/>
                      </a:lnTo>
                      <a:lnTo>
                        <a:pt x="3303" y="171"/>
                      </a:lnTo>
                      <a:lnTo>
                        <a:pt x="3305" y="172"/>
                      </a:lnTo>
                      <a:lnTo>
                        <a:pt x="3307" y="174"/>
                      </a:lnTo>
                      <a:lnTo>
                        <a:pt x="3309" y="176"/>
                      </a:lnTo>
                      <a:lnTo>
                        <a:pt x="3310" y="179"/>
                      </a:lnTo>
                      <a:lnTo>
                        <a:pt x="3312" y="180"/>
                      </a:lnTo>
                      <a:lnTo>
                        <a:pt x="3314" y="182"/>
                      </a:lnTo>
                      <a:lnTo>
                        <a:pt x="3315" y="182"/>
                      </a:lnTo>
                      <a:lnTo>
                        <a:pt x="3317" y="181"/>
                      </a:lnTo>
                      <a:lnTo>
                        <a:pt x="3319" y="180"/>
                      </a:lnTo>
                      <a:lnTo>
                        <a:pt x="3320" y="178"/>
                      </a:lnTo>
                      <a:lnTo>
                        <a:pt x="3322" y="176"/>
                      </a:lnTo>
                      <a:lnTo>
                        <a:pt x="3324" y="175"/>
                      </a:lnTo>
                      <a:lnTo>
                        <a:pt x="3326" y="174"/>
                      </a:lnTo>
                      <a:lnTo>
                        <a:pt x="3327" y="174"/>
                      </a:lnTo>
                      <a:lnTo>
                        <a:pt x="3329" y="174"/>
                      </a:lnTo>
                      <a:lnTo>
                        <a:pt x="3331" y="175"/>
                      </a:lnTo>
                      <a:lnTo>
                        <a:pt x="3332" y="176"/>
                      </a:lnTo>
                      <a:lnTo>
                        <a:pt x="3334" y="177"/>
                      </a:lnTo>
                      <a:lnTo>
                        <a:pt x="3336" y="177"/>
                      </a:lnTo>
                      <a:lnTo>
                        <a:pt x="3338" y="177"/>
                      </a:lnTo>
                      <a:lnTo>
                        <a:pt x="3339" y="177"/>
                      </a:lnTo>
                      <a:lnTo>
                        <a:pt x="3341" y="177"/>
                      </a:lnTo>
                      <a:lnTo>
                        <a:pt x="3343" y="176"/>
                      </a:lnTo>
                      <a:lnTo>
                        <a:pt x="3344" y="177"/>
                      </a:lnTo>
                      <a:lnTo>
                        <a:pt x="3346" y="177"/>
                      </a:lnTo>
                      <a:lnTo>
                        <a:pt x="3348" y="178"/>
                      </a:lnTo>
                      <a:lnTo>
                        <a:pt x="3349" y="179"/>
                      </a:lnTo>
                      <a:lnTo>
                        <a:pt x="3351" y="179"/>
                      </a:lnTo>
                      <a:lnTo>
                        <a:pt x="3353" y="180"/>
                      </a:lnTo>
                      <a:lnTo>
                        <a:pt x="3355" y="180"/>
                      </a:lnTo>
                      <a:lnTo>
                        <a:pt x="3356" y="180"/>
                      </a:lnTo>
                      <a:lnTo>
                        <a:pt x="3358" y="179"/>
                      </a:lnTo>
                      <a:lnTo>
                        <a:pt x="3360" y="178"/>
                      </a:lnTo>
                      <a:lnTo>
                        <a:pt x="3361" y="178"/>
                      </a:lnTo>
                      <a:lnTo>
                        <a:pt x="3363" y="177"/>
                      </a:lnTo>
                      <a:lnTo>
                        <a:pt x="3365" y="177"/>
                      </a:lnTo>
                      <a:lnTo>
                        <a:pt x="3366" y="178"/>
                      </a:lnTo>
                      <a:lnTo>
                        <a:pt x="3368" y="179"/>
                      </a:lnTo>
                      <a:lnTo>
                        <a:pt x="3370" y="181"/>
                      </a:lnTo>
                      <a:lnTo>
                        <a:pt x="3372" y="182"/>
                      </a:lnTo>
                      <a:lnTo>
                        <a:pt x="3373" y="183"/>
                      </a:lnTo>
                      <a:lnTo>
                        <a:pt x="3375" y="182"/>
                      </a:lnTo>
                      <a:lnTo>
                        <a:pt x="3377" y="181"/>
                      </a:lnTo>
                      <a:lnTo>
                        <a:pt x="3378" y="179"/>
                      </a:lnTo>
                      <a:lnTo>
                        <a:pt x="3380" y="178"/>
                      </a:lnTo>
                      <a:lnTo>
                        <a:pt x="3382" y="176"/>
                      </a:lnTo>
                      <a:lnTo>
                        <a:pt x="3384" y="175"/>
                      </a:lnTo>
                      <a:lnTo>
                        <a:pt x="3385" y="175"/>
                      </a:lnTo>
                      <a:lnTo>
                        <a:pt x="3387" y="176"/>
                      </a:lnTo>
                      <a:lnTo>
                        <a:pt x="3389" y="178"/>
                      </a:lnTo>
                      <a:lnTo>
                        <a:pt x="3390" y="180"/>
                      </a:lnTo>
                      <a:lnTo>
                        <a:pt x="3392" y="182"/>
                      </a:lnTo>
                      <a:lnTo>
                        <a:pt x="3394" y="183"/>
                      </a:lnTo>
                      <a:lnTo>
                        <a:pt x="3396" y="184"/>
                      </a:lnTo>
                      <a:lnTo>
                        <a:pt x="3397" y="182"/>
                      </a:lnTo>
                      <a:lnTo>
                        <a:pt x="3399" y="179"/>
                      </a:lnTo>
                      <a:lnTo>
                        <a:pt x="3401" y="176"/>
                      </a:lnTo>
                      <a:lnTo>
                        <a:pt x="3402" y="171"/>
                      </a:lnTo>
                      <a:lnTo>
                        <a:pt x="3404" y="167"/>
                      </a:lnTo>
                      <a:lnTo>
                        <a:pt x="3406" y="165"/>
                      </a:lnTo>
                      <a:lnTo>
                        <a:pt x="3408" y="164"/>
                      </a:lnTo>
                      <a:lnTo>
                        <a:pt x="3409" y="164"/>
                      </a:lnTo>
                      <a:lnTo>
                        <a:pt x="3411" y="166"/>
                      </a:lnTo>
                      <a:lnTo>
                        <a:pt x="3413" y="169"/>
                      </a:lnTo>
                      <a:lnTo>
                        <a:pt x="3414" y="173"/>
                      </a:lnTo>
                      <a:lnTo>
                        <a:pt x="3416" y="176"/>
                      </a:lnTo>
                      <a:lnTo>
                        <a:pt x="3418" y="178"/>
                      </a:lnTo>
                      <a:lnTo>
                        <a:pt x="3420" y="179"/>
                      </a:lnTo>
                      <a:lnTo>
                        <a:pt x="3421" y="179"/>
                      </a:lnTo>
                      <a:lnTo>
                        <a:pt x="3423" y="178"/>
                      </a:lnTo>
                      <a:lnTo>
                        <a:pt x="3425" y="175"/>
                      </a:lnTo>
                      <a:lnTo>
                        <a:pt x="3426" y="172"/>
                      </a:lnTo>
                      <a:lnTo>
                        <a:pt x="3428" y="169"/>
                      </a:lnTo>
                      <a:lnTo>
                        <a:pt x="3430" y="166"/>
                      </a:lnTo>
                      <a:lnTo>
                        <a:pt x="3432" y="164"/>
                      </a:lnTo>
                      <a:lnTo>
                        <a:pt x="3433" y="163"/>
                      </a:lnTo>
                      <a:lnTo>
                        <a:pt x="3435" y="162"/>
                      </a:lnTo>
                      <a:lnTo>
                        <a:pt x="3437" y="162"/>
                      </a:lnTo>
                      <a:lnTo>
                        <a:pt x="3438" y="163"/>
                      </a:lnTo>
                      <a:lnTo>
                        <a:pt x="3440" y="164"/>
                      </a:lnTo>
                      <a:lnTo>
                        <a:pt x="3442" y="165"/>
                      </a:lnTo>
                      <a:lnTo>
                        <a:pt x="3444" y="166"/>
                      </a:lnTo>
                      <a:lnTo>
                        <a:pt x="3445" y="166"/>
                      </a:lnTo>
                      <a:lnTo>
                        <a:pt x="3447" y="167"/>
                      </a:lnTo>
                      <a:lnTo>
                        <a:pt x="3449" y="167"/>
                      </a:lnTo>
                      <a:lnTo>
                        <a:pt x="3450" y="166"/>
                      </a:lnTo>
                      <a:lnTo>
                        <a:pt x="3452" y="164"/>
                      </a:lnTo>
                      <a:lnTo>
                        <a:pt x="3454" y="161"/>
                      </a:lnTo>
                      <a:lnTo>
                        <a:pt x="3456" y="159"/>
                      </a:lnTo>
                      <a:lnTo>
                        <a:pt x="3457" y="155"/>
                      </a:lnTo>
                      <a:lnTo>
                        <a:pt x="3459" y="153"/>
                      </a:lnTo>
                      <a:lnTo>
                        <a:pt x="3461" y="151"/>
                      </a:lnTo>
                      <a:lnTo>
                        <a:pt x="3462" y="150"/>
                      </a:lnTo>
                      <a:lnTo>
                        <a:pt x="3464" y="151"/>
                      </a:lnTo>
                      <a:lnTo>
                        <a:pt x="3466" y="152"/>
                      </a:lnTo>
                      <a:lnTo>
                        <a:pt x="3468" y="155"/>
                      </a:lnTo>
                      <a:lnTo>
                        <a:pt x="3469" y="158"/>
                      </a:lnTo>
                      <a:lnTo>
                        <a:pt x="3471" y="161"/>
                      </a:lnTo>
                      <a:lnTo>
                        <a:pt x="3472" y="163"/>
                      </a:lnTo>
                      <a:lnTo>
                        <a:pt x="3474" y="165"/>
                      </a:lnTo>
                      <a:lnTo>
                        <a:pt x="3476" y="165"/>
                      </a:lnTo>
                      <a:lnTo>
                        <a:pt x="3478" y="165"/>
                      </a:lnTo>
                      <a:lnTo>
                        <a:pt x="3480" y="165"/>
                      </a:lnTo>
                      <a:lnTo>
                        <a:pt x="3481" y="164"/>
                      </a:lnTo>
                      <a:lnTo>
                        <a:pt x="3483" y="165"/>
                      </a:lnTo>
                      <a:lnTo>
                        <a:pt x="3484" y="165"/>
                      </a:lnTo>
                      <a:lnTo>
                        <a:pt x="3486" y="167"/>
                      </a:lnTo>
                      <a:lnTo>
                        <a:pt x="3488" y="168"/>
                      </a:lnTo>
                      <a:lnTo>
                        <a:pt x="3490" y="169"/>
                      </a:lnTo>
                      <a:lnTo>
                        <a:pt x="3492" y="169"/>
                      </a:lnTo>
                      <a:lnTo>
                        <a:pt x="3493" y="168"/>
                      </a:lnTo>
                      <a:lnTo>
                        <a:pt x="3495" y="165"/>
                      </a:lnTo>
                      <a:lnTo>
                        <a:pt x="3496" y="161"/>
                      </a:lnTo>
                      <a:lnTo>
                        <a:pt x="3498" y="155"/>
                      </a:lnTo>
                      <a:lnTo>
                        <a:pt x="3500" y="149"/>
                      </a:lnTo>
                      <a:lnTo>
                        <a:pt x="3502" y="143"/>
                      </a:lnTo>
                      <a:lnTo>
                        <a:pt x="3504" y="139"/>
                      </a:lnTo>
                      <a:lnTo>
                        <a:pt x="3505" y="136"/>
                      </a:lnTo>
                      <a:lnTo>
                        <a:pt x="3507" y="135"/>
                      </a:lnTo>
                      <a:lnTo>
                        <a:pt x="3508" y="135"/>
                      </a:lnTo>
                      <a:lnTo>
                        <a:pt x="3510" y="138"/>
                      </a:lnTo>
                      <a:lnTo>
                        <a:pt x="3512" y="140"/>
                      </a:lnTo>
                      <a:lnTo>
                        <a:pt x="3514" y="143"/>
                      </a:lnTo>
                      <a:lnTo>
                        <a:pt x="3515" y="145"/>
                      </a:lnTo>
                      <a:lnTo>
                        <a:pt x="3517" y="146"/>
                      </a:lnTo>
                      <a:lnTo>
                        <a:pt x="3519" y="146"/>
                      </a:lnTo>
                      <a:lnTo>
                        <a:pt x="3520" y="146"/>
                      </a:lnTo>
                      <a:lnTo>
                        <a:pt x="3522" y="144"/>
                      </a:lnTo>
                      <a:lnTo>
                        <a:pt x="3524" y="142"/>
                      </a:lnTo>
                      <a:lnTo>
                        <a:pt x="3526" y="141"/>
                      </a:lnTo>
                      <a:lnTo>
                        <a:pt x="3527" y="140"/>
                      </a:lnTo>
                      <a:lnTo>
                        <a:pt x="3529" y="139"/>
                      </a:lnTo>
                      <a:lnTo>
                        <a:pt x="3531" y="140"/>
                      </a:lnTo>
                      <a:lnTo>
                        <a:pt x="3532" y="140"/>
                      </a:lnTo>
                      <a:lnTo>
                        <a:pt x="3534" y="141"/>
                      </a:lnTo>
                      <a:lnTo>
                        <a:pt x="3536" y="143"/>
                      </a:lnTo>
                      <a:lnTo>
                        <a:pt x="3538" y="144"/>
                      </a:lnTo>
                      <a:lnTo>
                        <a:pt x="3539" y="145"/>
                      </a:lnTo>
                      <a:lnTo>
                        <a:pt x="3541" y="145"/>
                      </a:lnTo>
                      <a:lnTo>
                        <a:pt x="3543" y="145"/>
                      </a:lnTo>
                      <a:lnTo>
                        <a:pt x="3544" y="145"/>
                      </a:lnTo>
                      <a:lnTo>
                        <a:pt x="3546" y="144"/>
                      </a:lnTo>
                      <a:lnTo>
                        <a:pt x="3548" y="143"/>
                      </a:lnTo>
                      <a:lnTo>
                        <a:pt x="3550" y="142"/>
                      </a:lnTo>
                      <a:lnTo>
                        <a:pt x="3551" y="140"/>
                      </a:lnTo>
                      <a:lnTo>
                        <a:pt x="3553" y="139"/>
                      </a:lnTo>
                      <a:lnTo>
                        <a:pt x="3555" y="138"/>
                      </a:lnTo>
                      <a:lnTo>
                        <a:pt x="3556" y="136"/>
                      </a:lnTo>
                      <a:lnTo>
                        <a:pt x="3558" y="135"/>
                      </a:lnTo>
                      <a:lnTo>
                        <a:pt x="3560" y="133"/>
                      </a:lnTo>
                      <a:lnTo>
                        <a:pt x="3562" y="131"/>
                      </a:lnTo>
                      <a:lnTo>
                        <a:pt x="3563" y="129"/>
                      </a:lnTo>
                      <a:lnTo>
                        <a:pt x="3565" y="127"/>
                      </a:lnTo>
                      <a:lnTo>
                        <a:pt x="3567" y="126"/>
                      </a:lnTo>
                      <a:lnTo>
                        <a:pt x="3568" y="124"/>
                      </a:lnTo>
                      <a:lnTo>
                        <a:pt x="3570" y="122"/>
                      </a:lnTo>
                      <a:lnTo>
                        <a:pt x="3572" y="122"/>
                      </a:lnTo>
                      <a:lnTo>
                        <a:pt x="3573" y="122"/>
                      </a:lnTo>
                      <a:lnTo>
                        <a:pt x="3575" y="122"/>
                      </a:lnTo>
                      <a:lnTo>
                        <a:pt x="3577" y="123"/>
                      </a:lnTo>
                      <a:lnTo>
                        <a:pt x="3579" y="125"/>
                      </a:lnTo>
                      <a:lnTo>
                        <a:pt x="3580" y="126"/>
                      </a:lnTo>
                      <a:lnTo>
                        <a:pt x="3582" y="128"/>
                      </a:lnTo>
                      <a:lnTo>
                        <a:pt x="3584" y="129"/>
                      </a:lnTo>
                      <a:lnTo>
                        <a:pt x="3585" y="129"/>
                      </a:lnTo>
                      <a:lnTo>
                        <a:pt x="3587" y="130"/>
                      </a:lnTo>
                      <a:lnTo>
                        <a:pt x="3589" y="129"/>
                      </a:lnTo>
                      <a:lnTo>
                        <a:pt x="3591" y="129"/>
                      </a:lnTo>
                      <a:lnTo>
                        <a:pt x="3592" y="129"/>
                      </a:lnTo>
                      <a:lnTo>
                        <a:pt x="3594" y="128"/>
                      </a:lnTo>
                      <a:lnTo>
                        <a:pt x="3596" y="128"/>
                      </a:lnTo>
                      <a:lnTo>
                        <a:pt x="3597" y="128"/>
                      </a:lnTo>
                      <a:lnTo>
                        <a:pt x="3599" y="128"/>
                      </a:lnTo>
                      <a:lnTo>
                        <a:pt x="3601" y="127"/>
                      </a:lnTo>
                      <a:lnTo>
                        <a:pt x="3603" y="126"/>
                      </a:lnTo>
                      <a:lnTo>
                        <a:pt x="3604" y="124"/>
                      </a:lnTo>
                      <a:lnTo>
                        <a:pt x="3606" y="122"/>
                      </a:lnTo>
                      <a:lnTo>
                        <a:pt x="3608" y="120"/>
                      </a:lnTo>
                      <a:lnTo>
                        <a:pt x="3609" y="117"/>
                      </a:lnTo>
                      <a:lnTo>
                        <a:pt x="3611" y="116"/>
                      </a:lnTo>
                      <a:lnTo>
                        <a:pt x="3613" y="115"/>
                      </a:lnTo>
                      <a:lnTo>
                        <a:pt x="3615" y="115"/>
                      </a:lnTo>
                      <a:lnTo>
                        <a:pt x="3616" y="117"/>
                      </a:lnTo>
                      <a:lnTo>
                        <a:pt x="3618" y="119"/>
                      </a:lnTo>
                      <a:lnTo>
                        <a:pt x="3619" y="122"/>
                      </a:lnTo>
                      <a:lnTo>
                        <a:pt x="3621" y="125"/>
                      </a:lnTo>
                      <a:lnTo>
                        <a:pt x="3623" y="127"/>
                      </a:lnTo>
                      <a:lnTo>
                        <a:pt x="3625" y="129"/>
                      </a:lnTo>
                      <a:lnTo>
                        <a:pt x="3627" y="130"/>
                      </a:lnTo>
                      <a:lnTo>
                        <a:pt x="3628" y="130"/>
                      </a:lnTo>
                      <a:lnTo>
                        <a:pt x="3630" y="129"/>
                      </a:lnTo>
                      <a:lnTo>
                        <a:pt x="3631" y="127"/>
                      </a:lnTo>
                      <a:lnTo>
                        <a:pt x="3633" y="124"/>
                      </a:lnTo>
                      <a:lnTo>
                        <a:pt x="3635" y="122"/>
                      </a:lnTo>
                      <a:lnTo>
                        <a:pt x="3637" y="119"/>
                      </a:lnTo>
                      <a:lnTo>
                        <a:pt x="3639" y="116"/>
                      </a:lnTo>
                      <a:lnTo>
                        <a:pt x="3640" y="114"/>
                      </a:lnTo>
                      <a:lnTo>
                        <a:pt x="3642" y="113"/>
                      </a:lnTo>
                      <a:lnTo>
                        <a:pt x="3643" y="113"/>
                      </a:lnTo>
                      <a:lnTo>
                        <a:pt x="3645" y="114"/>
                      </a:lnTo>
                      <a:lnTo>
                        <a:pt x="3647" y="116"/>
                      </a:lnTo>
                      <a:lnTo>
                        <a:pt x="3649" y="120"/>
                      </a:lnTo>
                      <a:lnTo>
                        <a:pt x="3650" y="125"/>
                      </a:lnTo>
                      <a:lnTo>
                        <a:pt x="3652" y="130"/>
                      </a:lnTo>
                      <a:lnTo>
                        <a:pt x="3654" y="135"/>
                      </a:lnTo>
                      <a:lnTo>
                        <a:pt x="3655" y="139"/>
                      </a:lnTo>
                      <a:lnTo>
                        <a:pt x="3657" y="142"/>
                      </a:lnTo>
                      <a:lnTo>
                        <a:pt x="3659" y="143"/>
                      </a:lnTo>
                      <a:lnTo>
                        <a:pt x="3661" y="142"/>
                      </a:lnTo>
                      <a:lnTo>
                        <a:pt x="3662" y="140"/>
                      </a:lnTo>
                      <a:lnTo>
                        <a:pt x="3664" y="136"/>
                      </a:lnTo>
                      <a:lnTo>
                        <a:pt x="3666" y="134"/>
                      </a:lnTo>
                      <a:lnTo>
                        <a:pt x="3667" y="132"/>
                      </a:lnTo>
                      <a:lnTo>
                        <a:pt x="3669" y="132"/>
                      </a:lnTo>
                      <a:lnTo>
                        <a:pt x="3671" y="133"/>
                      </a:lnTo>
                      <a:lnTo>
                        <a:pt x="3673" y="138"/>
                      </a:lnTo>
                      <a:lnTo>
                        <a:pt x="3674" y="143"/>
                      </a:lnTo>
                      <a:lnTo>
                        <a:pt x="3676" y="149"/>
                      </a:lnTo>
                      <a:lnTo>
                        <a:pt x="3678" y="155"/>
                      </a:lnTo>
                      <a:lnTo>
                        <a:pt x="3679" y="160"/>
                      </a:lnTo>
                      <a:lnTo>
                        <a:pt x="3681" y="163"/>
                      </a:lnTo>
                      <a:lnTo>
                        <a:pt x="3683" y="164"/>
                      </a:lnTo>
                      <a:lnTo>
                        <a:pt x="3685" y="163"/>
                      </a:lnTo>
                      <a:lnTo>
                        <a:pt x="3686" y="159"/>
                      </a:lnTo>
                      <a:lnTo>
                        <a:pt x="3688" y="155"/>
                      </a:lnTo>
                      <a:lnTo>
                        <a:pt x="3690" y="151"/>
                      </a:lnTo>
                      <a:lnTo>
                        <a:pt x="3691" y="147"/>
                      </a:lnTo>
                      <a:lnTo>
                        <a:pt x="3693" y="144"/>
                      </a:lnTo>
                      <a:lnTo>
                        <a:pt x="3695" y="142"/>
                      </a:lnTo>
                      <a:lnTo>
                        <a:pt x="3697" y="140"/>
                      </a:lnTo>
                      <a:lnTo>
                        <a:pt x="3698" y="140"/>
                      </a:lnTo>
                      <a:lnTo>
                        <a:pt x="3700" y="139"/>
                      </a:lnTo>
                      <a:lnTo>
                        <a:pt x="3702" y="139"/>
                      </a:lnTo>
                      <a:lnTo>
                        <a:pt x="3703" y="138"/>
                      </a:lnTo>
                      <a:lnTo>
                        <a:pt x="3705" y="138"/>
                      </a:lnTo>
                      <a:lnTo>
                        <a:pt x="3707" y="137"/>
                      </a:lnTo>
                      <a:lnTo>
                        <a:pt x="3709" y="138"/>
                      </a:lnTo>
                      <a:lnTo>
                        <a:pt x="3710" y="139"/>
                      </a:lnTo>
                      <a:lnTo>
                        <a:pt x="3712" y="141"/>
                      </a:lnTo>
                      <a:lnTo>
                        <a:pt x="3714" y="145"/>
                      </a:lnTo>
                      <a:lnTo>
                        <a:pt x="3715" y="149"/>
                      </a:lnTo>
                      <a:lnTo>
                        <a:pt x="3717" y="153"/>
                      </a:lnTo>
                      <a:lnTo>
                        <a:pt x="3719" y="157"/>
                      </a:lnTo>
                      <a:lnTo>
                        <a:pt x="3721" y="160"/>
                      </a:lnTo>
                      <a:lnTo>
                        <a:pt x="3722" y="161"/>
                      </a:lnTo>
                      <a:lnTo>
                        <a:pt x="3724" y="161"/>
                      </a:lnTo>
                      <a:lnTo>
                        <a:pt x="3726" y="161"/>
                      </a:lnTo>
                      <a:lnTo>
                        <a:pt x="3727" y="160"/>
                      </a:lnTo>
                      <a:lnTo>
                        <a:pt x="3729" y="158"/>
                      </a:lnTo>
                      <a:lnTo>
                        <a:pt x="3731" y="158"/>
                      </a:lnTo>
                      <a:lnTo>
                        <a:pt x="3733" y="158"/>
                      </a:lnTo>
                      <a:lnTo>
                        <a:pt x="3734" y="159"/>
                      </a:lnTo>
                      <a:lnTo>
                        <a:pt x="3736" y="160"/>
                      </a:lnTo>
                      <a:lnTo>
                        <a:pt x="3738" y="162"/>
                      </a:lnTo>
                      <a:lnTo>
                        <a:pt x="3739" y="163"/>
                      </a:lnTo>
                      <a:lnTo>
                        <a:pt x="3741" y="163"/>
                      </a:lnTo>
                      <a:lnTo>
                        <a:pt x="3743" y="161"/>
                      </a:lnTo>
                      <a:lnTo>
                        <a:pt x="3745" y="158"/>
                      </a:lnTo>
                      <a:lnTo>
                        <a:pt x="3746" y="153"/>
                      </a:lnTo>
                      <a:lnTo>
                        <a:pt x="3748" y="147"/>
                      </a:lnTo>
                      <a:lnTo>
                        <a:pt x="3750" y="141"/>
                      </a:lnTo>
                      <a:lnTo>
                        <a:pt x="3751" y="135"/>
                      </a:lnTo>
                      <a:lnTo>
                        <a:pt x="3753" y="131"/>
                      </a:lnTo>
                      <a:lnTo>
                        <a:pt x="3755" y="128"/>
                      </a:lnTo>
                      <a:lnTo>
                        <a:pt x="3757" y="126"/>
                      </a:lnTo>
                      <a:lnTo>
                        <a:pt x="3758" y="126"/>
                      </a:lnTo>
                      <a:lnTo>
                        <a:pt x="3760" y="126"/>
                      </a:lnTo>
                      <a:lnTo>
                        <a:pt x="3762" y="127"/>
                      </a:lnTo>
                      <a:lnTo>
                        <a:pt x="3763" y="127"/>
                      </a:lnTo>
                      <a:lnTo>
                        <a:pt x="3765" y="127"/>
                      </a:lnTo>
                      <a:lnTo>
                        <a:pt x="3767" y="127"/>
                      </a:lnTo>
                      <a:lnTo>
                        <a:pt x="3769" y="126"/>
                      </a:lnTo>
                      <a:lnTo>
                        <a:pt x="3770" y="126"/>
                      </a:lnTo>
                      <a:lnTo>
                        <a:pt x="3772" y="125"/>
                      </a:lnTo>
                      <a:lnTo>
                        <a:pt x="3774" y="124"/>
                      </a:lnTo>
                      <a:lnTo>
                        <a:pt x="3775" y="125"/>
                      </a:lnTo>
                      <a:lnTo>
                        <a:pt x="3777" y="127"/>
                      </a:lnTo>
                      <a:lnTo>
                        <a:pt x="3779" y="128"/>
                      </a:lnTo>
                      <a:lnTo>
                        <a:pt x="3780" y="130"/>
                      </a:lnTo>
                      <a:lnTo>
                        <a:pt x="3782" y="132"/>
                      </a:lnTo>
                      <a:lnTo>
                        <a:pt x="3784" y="134"/>
                      </a:lnTo>
                      <a:lnTo>
                        <a:pt x="3785" y="134"/>
                      </a:lnTo>
                      <a:lnTo>
                        <a:pt x="3787" y="134"/>
                      </a:lnTo>
                      <a:lnTo>
                        <a:pt x="3789" y="133"/>
                      </a:lnTo>
                      <a:lnTo>
                        <a:pt x="3791" y="132"/>
                      </a:lnTo>
                      <a:lnTo>
                        <a:pt x="3792" y="130"/>
                      </a:lnTo>
                      <a:lnTo>
                        <a:pt x="3794" y="129"/>
                      </a:lnTo>
                      <a:lnTo>
                        <a:pt x="3796" y="129"/>
                      </a:lnTo>
                      <a:lnTo>
                        <a:pt x="3797" y="130"/>
                      </a:lnTo>
                      <a:lnTo>
                        <a:pt x="3799" y="132"/>
                      </a:lnTo>
                      <a:lnTo>
                        <a:pt x="3801" y="134"/>
                      </a:lnTo>
                      <a:lnTo>
                        <a:pt x="3803" y="136"/>
                      </a:lnTo>
                      <a:lnTo>
                        <a:pt x="3804" y="137"/>
                      </a:lnTo>
                      <a:lnTo>
                        <a:pt x="3806" y="138"/>
                      </a:lnTo>
                      <a:lnTo>
                        <a:pt x="3808" y="137"/>
                      </a:lnTo>
                      <a:lnTo>
                        <a:pt x="3809" y="135"/>
                      </a:lnTo>
                      <a:lnTo>
                        <a:pt x="3811" y="132"/>
                      </a:lnTo>
                      <a:lnTo>
                        <a:pt x="3813" y="128"/>
                      </a:lnTo>
                      <a:lnTo>
                        <a:pt x="3814" y="124"/>
                      </a:lnTo>
                      <a:lnTo>
                        <a:pt x="3816" y="120"/>
                      </a:lnTo>
                      <a:lnTo>
                        <a:pt x="3818" y="117"/>
                      </a:lnTo>
                      <a:lnTo>
                        <a:pt x="3820" y="116"/>
                      </a:lnTo>
                      <a:lnTo>
                        <a:pt x="3821" y="116"/>
                      </a:lnTo>
                      <a:lnTo>
                        <a:pt x="3823" y="118"/>
                      </a:lnTo>
                      <a:lnTo>
                        <a:pt x="3825" y="121"/>
                      </a:lnTo>
                      <a:lnTo>
                        <a:pt x="3826" y="125"/>
                      </a:lnTo>
                      <a:lnTo>
                        <a:pt x="3828" y="129"/>
                      </a:lnTo>
                      <a:lnTo>
                        <a:pt x="3830" y="134"/>
                      </a:lnTo>
                      <a:lnTo>
                        <a:pt x="3832" y="139"/>
                      </a:lnTo>
                      <a:lnTo>
                        <a:pt x="3833" y="143"/>
                      </a:lnTo>
                      <a:lnTo>
                        <a:pt x="3835" y="146"/>
                      </a:lnTo>
                      <a:lnTo>
                        <a:pt x="3837" y="148"/>
                      </a:lnTo>
                      <a:lnTo>
                        <a:pt x="3838" y="149"/>
                      </a:lnTo>
                      <a:lnTo>
                        <a:pt x="3840" y="149"/>
                      </a:lnTo>
                      <a:lnTo>
                        <a:pt x="3842" y="149"/>
                      </a:lnTo>
                      <a:lnTo>
                        <a:pt x="3844" y="147"/>
                      </a:lnTo>
                      <a:lnTo>
                        <a:pt x="3845" y="145"/>
                      </a:lnTo>
                      <a:lnTo>
                        <a:pt x="3847" y="143"/>
                      </a:lnTo>
                      <a:lnTo>
                        <a:pt x="3849" y="141"/>
                      </a:lnTo>
                      <a:lnTo>
                        <a:pt x="3850" y="139"/>
                      </a:lnTo>
                      <a:lnTo>
                        <a:pt x="3852" y="138"/>
                      </a:lnTo>
                      <a:lnTo>
                        <a:pt x="3854" y="138"/>
                      </a:lnTo>
                      <a:lnTo>
                        <a:pt x="3856" y="139"/>
                      </a:lnTo>
                      <a:lnTo>
                        <a:pt x="3857" y="141"/>
                      </a:lnTo>
                      <a:lnTo>
                        <a:pt x="3859" y="144"/>
                      </a:lnTo>
                      <a:lnTo>
                        <a:pt x="3861" y="148"/>
                      </a:lnTo>
                      <a:lnTo>
                        <a:pt x="3862" y="153"/>
                      </a:lnTo>
                      <a:lnTo>
                        <a:pt x="3864" y="157"/>
                      </a:lnTo>
                      <a:lnTo>
                        <a:pt x="3866" y="160"/>
                      </a:lnTo>
                      <a:lnTo>
                        <a:pt x="3868" y="163"/>
                      </a:lnTo>
                      <a:lnTo>
                        <a:pt x="3869" y="163"/>
                      </a:lnTo>
                      <a:lnTo>
                        <a:pt x="3871" y="161"/>
                      </a:lnTo>
                      <a:lnTo>
                        <a:pt x="3873" y="158"/>
                      </a:lnTo>
                      <a:lnTo>
                        <a:pt x="3874" y="154"/>
                      </a:lnTo>
                      <a:lnTo>
                        <a:pt x="3876" y="150"/>
                      </a:lnTo>
                      <a:lnTo>
                        <a:pt x="3878" y="146"/>
                      </a:lnTo>
                      <a:lnTo>
                        <a:pt x="3880" y="143"/>
                      </a:lnTo>
                      <a:lnTo>
                        <a:pt x="3881" y="142"/>
                      </a:lnTo>
                      <a:lnTo>
                        <a:pt x="3883" y="142"/>
                      </a:lnTo>
                      <a:lnTo>
                        <a:pt x="3885" y="144"/>
                      </a:lnTo>
                      <a:lnTo>
                        <a:pt x="3886" y="146"/>
                      </a:lnTo>
                      <a:lnTo>
                        <a:pt x="3888" y="148"/>
                      </a:lnTo>
                      <a:lnTo>
                        <a:pt x="3890" y="150"/>
                      </a:lnTo>
                      <a:lnTo>
                        <a:pt x="3892" y="151"/>
                      </a:lnTo>
                      <a:lnTo>
                        <a:pt x="3893" y="151"/>
                      </a:lnTo>
                      <a:lnTo>
                        <a:pt x="3895" y="149"/>
                      </a:lnTo>
                      <a:lnTo>
                        <a:pt x="3897" y="146"/>
                      </a:lnTo>
                      <a:lnTo>
                        <a:pt x="3898" y="143"/>
                      </a:lnTo>
                      <a:lnTo>
                        <a:pt x="3900" y="140"/>
                      </a:lnTo>
                      <a:lnTo>
                        <a:pt x="3902" y="138"/>
                      </a:lnTo>
                      <a:lnTo>
                        <a:pt x="3904" y="137"/>
                      </a:lnTo>
                      <a:lnTo>
                        <a:pt x="3905" y="137"/>
                      </a:lnTo>
                      <a:lnTo>
                        <a:pt x="3907" y="138"/>
                      </a:lnTo>
                      <a:lnTo>
                        <a:pt x="3909" y="140"/>
                      </a:lnTo>
                      <a:lnTo>
                        <a:pt x="3910" y="142"/>
                      </a:lnTo>
                      <a:lnTo>
                        <a:pt x="3912" y="143"/>
                      </a:lnTo>
                      <a:lnTo>
                        <a:pt x="3914" y="144"/>
                      </a:lnTo>
                      <a:lnTo>
                        <a:pt x="3916" y="144"/>
                      </a:lnTo>
                      <a:lnTo>
                        <a:pt x="3917" y="143"/>
                      </a:lnTo>
                      <a:lnTo>
                        <a:pt x="3919" y="141"/>
                      </a:lnTo>
                      <a:lnTo>
                        <a:pt x="3920" y="139"/>
                      </a:lnTo>
                      <a:lnTo>
                        <a:pt x="3922" y="136"/>
                      </a:lnTo>
                      <a:lnTo>
                        <a:pt x="3924" y="135"/>
                      </a:lnTo>
                      <a:lnTo>
                        <a:pt x="3926" y="134"/>
                      </a:lnTo>
                      <a:lnTo>
                        <a:pt x="3928" y="134"/>
                      </a:lnTo>
                      <a:lnTo>
                        <a:pt x="3929" y="134"/>
                      </a:lnTo>
                      <a:lnTo>
                        <a:pt x="3931" y="135"/>
                      </a:lnTo>
                      <a:lnTo>
                        <a:pt x="3932" y="136"/>
                      </a:lnTo>
                      <a:lnTo>
                        <a:pt x="3934" y="137"/>
                      </a:lnTo>
                      <a:lnTo>
                        <a:pt x="3936" y="138"/>
                      </a:lnTo>
                      <a:lnTo>
                        <a:pt x="3938" y="138"/>
                      </a:lnTo>
                      <a:lnTo>
                        <a:pt x="3940" y="137"/>
                      </a:lnTo>
                      <a:lnTo>
                        <a:pt x="3941" y="136"/>
                      </a:lnTo>
                      <a:lnTo>
                        <a:pt x="3943" y="135"/>
                      </a:lnTo>
                      <a:lnTo>
                        <a:pt x="3944" y="135"/>
                      </a:lnTo>
                      <a:lnTo>
                        <a:pt x="3946" y="135"/>
                      </a:lnTo>
                      <a:lnTo>
                        <a:pt x="3948" y="137"/>
                      </a:lnTo>
                      <a:lnTo>
                        <a:pt x="3950" y="140"/>
                      </a:lnTo>
                      <a:lnTo>
                        <a:pt x="3952" y="143"/>
                      </a:lnTo>
                      <a:lnTo>
                        <a:pt x="3953" y="147"/>
                      </a:lnTo>
                      <a:lnTo>
                        <a:pt x="3955" y="150"/>
                      </a:lnTo>
                      <a:lnTo>
                        <a:pt x="3956" y="152"/>
                      </a:lnTo>
                      <a:lnTo>
                        <a:pt x="3958" y="153"/>
                      </a:lnTo>
                      <a:lnTo>
                        <a:pt x="3960" y="152"/>
                      </a:lnTo>
                      <a:lnTo>
                        <a:pt x="3962" y="150"/>
                      </a:lnTo>
                      <a:lnTo>
                        <a:pt x="3963" y="147"/>
                      </a:lnTo>
                      <a:lnTo>
                        <a:pt x="3965" y="145"/>
                      </a:lnTo>
                      <a:lnTo>
                        <a:pt x="3967" y="143"/>
                      </a:lnTo>
                      <a:lnTo>
                        <a:pt x="3968" y="143"/>
                      </a:lnTo>
                      <a:lnTo>
                        <a:pt x="3970" y="145"/>
                      </a:lnTo>
                      <a:lnTo>
                        <a:pt x="3972" y="148"/>
                      </a:lnTo>
                      <a:lnTo>
                        <a:pt x="3974" y="153"/>
                      </a:lnTo>
                      <a:lnTo>
                        <a:pt x="3975" y="158"/>
                      </a:lnTo>
                      <a:lnTo>
                        <a:pt x="3977" y="163"/>
                      </a:lnTo>
                      <a:lnTo>
                        <a:pt x="3979" y="166"/>
                      </a:lnTo>
                      <a:lnTo>
                        <a:pt x="3980" y="166"/>
                      </a:lnTo>
                      <a:lnTo>
                        <a:pt x="3982" y="165"/>
                      </a:lnTo>
                      <a:lnTo>
                        <a:pt x="3984" y="161"/>
                      </a:lnTo>
                      <a:lnTo>
                        <a:pt x="3986" y="157"/>
                      </a:lnTo>
                      <a:lnTo>
                        <a:pt x="3987" y="152"/>
                      </a:lnTo>
                      <a:lnTo>
                        <a:pt x="3989" y="148"/>
                      </a:lnTo>
                      <a:lnTo>
                        <a:pt x="3991" y="146"/>
                      </a:lnTo>
                      <a:lnTo>
                        <a:pt x="3992" y="145"/>
                      </a:lnTo>
                      <a:lnTo>
                        <a:pt x="3994" y="145"/>
                      </a:lnTo>
                      <a:lnTo>
                        <a:pt x="3996" y="146"/>
                      </a:lnTo>
                      <a:lnTo>
                        <a:pt x="3998" y="147"/>
                      </a:lnTo>
                      <a:lnTo>
                        <a:pt x="3999" y="147"/>
                      </a:lnTo>
                      <a:lnTo>
                        <a:pt x="4001" y="146"/>
                      </a:lnTo>
                      <a:lnTo>
                        <a:pt x="4003" y="144"/>
                      </a:lnTo>
                      <a:lnTo>
                        <a:pt x="4004" y="142"/>
                      </a:lnTo>
                      <a:lnTo>
                        <a:pt x="4006" y="140"/>
                      </a:lnTo>
                      <a:lnTo>
                        <a:pt x="4008" y="140"/>
                      </a:lnTo>
                      <a:lnTo>
                        <a:pt x="4010" y="140"/>
                      </a:lnTo>
                      <a:lnTo>
                        <a:pt x="4011" y="143"/>
                      </a:lnTo>
                      <a:lnTo>
                        <a:pt x="4013" y="147"/>
                      </a:lnTo>
                      <a:lnTo>
                        <a:pt x="4015" y="152"/>
                      </a:lnTo>
                      <a:lnTo>
                        <a:pt x="4016" y="155"/>
                      </a:lnTo>
                      <a:lnTo>
                        <a:pt x="4018" y="158"/>
                      </a:lnTo>
                      <a:lnTo>
                        <a:pt x="4020" y="159"/>
                      </a:lnTo>
                      <a:lnTo>
                        <a:pt x="4021" y="157"/>
                      </a:lnTo>
                      <a:lnTo>
                        <a:pt x="4023" y="154"/>
                      </a:lnTo>
                      <a:lnTo>
                        <a:pt x="4025" y="149"/>
                      </a:lnTo>
                      <a:lnTo>
                        <a:pt x="4027" y="146"/>
                      </a:lnTo>
                      <a:lnTo>
                        <a:pt x="4028" y="143"/>
                      </a:lnTo>
                      <a:lnTo>
                        <a:pt x="4030" y="143"/>
                      </a:lnTo>
                      <a:lnTo>
                        <a:pt x="4032" y="146"/>
                      </a:lnTo>
                      <a:lnTo>
                        <a:pt x="4033" y="150"/>
                      </a:lnTo>
                      <a:lnTo>
                        <a:pt x="4035" y="155"/>
                      </a:lnTo>
                      <a:lnTo>
                        <a:pt x="4037" y="159"/>
                      </a:lnTo>
                      <a:lnTo>
                        <a:pt x="4039" y="161"/>
                      </a:lnTo>
                      <a:lnTo>
                        <a:pt x="4040" y="161"/>
                      </a:lnTo>
                      <a:lnTo>
                        <a:pt x="4042" y="157"/>
                      </a:lnTo>
                      <a:lnTo>
                        <a:pt x="4044" y="151"/>
                      </a:lnTo>
                      <a:lnTo>
                        <a:pt x="4045" y="142"/>
                      </a:lnTo>
                      <a:lnTo>
                        <a:pt x="4047" y="133"/>
                      </a:lnTo>
                      <a:lnTo>
                        <a:pt x="4049" y="124"/>
                      </a:lnTo>
                      <a:lnTo>
                        <a:pt x="4051" y="117"/>
                      </a:lnTo>
                      <a:lnTo>
                        <a:pt x="4052" y="114"/>
                      </a:lnTo>
                      <a:lnTo>
                        <a:pt x="4054" y="112"/>
                      </a:lnTo>
                      <a:lnTo>
                        <a:pt x="4056" y="113"/>
                      </a:lnTo>
                      <a:lnTo>
                        <a:pt x="4057" y="116"/>
                      </a:lnTo>
                      <a:lnTo>
                        <a:pt x="4059" y="118"/>
                      </a:lnTo>
                      <a:lnTo>
                        <a:pt x="4061" y="119"/>
                      </a:lnTo>
                      <a:lnTo>
                        <a:pt x="4063" y="119"/>
                      </a:lnTo>
                      <a:lnTo>
                        <a:pt x="4064" y="117"/>
                      </a:lnTo>
                      <a:lnTo>
                        <a:pt x="4066" y="114"/>
                      </a:lnTo>
                      <a:lnTo>
                        <a:pt x="4067" y="109"/>
                      </a:lnTo>
                      <a:lnTo>
                        <a:pt x="4069" y="105"/>
                      </a:lnTo>
                      <a:lnTo>
                        <a:pt x="4071" y="101"/>
                      </a:lnTo>
                      <a:lnTo>
                        <a:pt x="4073" y="98"/>
                      </a:lnTo>
                      <a:lnTo>
                        <a:pt x="4075" y="96"/>
                      </a:lnTo>
                      <a:lnTo>
                        <a:pt x="4076" y="96"/>
                      </a:lnTo>
                      <a:lnTo>
                        <a:pt x="4078" y="96"/>
                      </a:lnTo>
                      <a:lnTo>
                        <a:pt x="4079" y="98"/>
                      </a:lnTo>
                      <a:lnTo>
                        <a:pt x="4081" y="99"/>
                      </a:lnTo>
                      <a:lnTo>
                        <a:pt x="4083" y="102"/>
                      </a:lnTo>
                      <a:lnTo>
                        <a:pt x="4085" y="103"/>
                      </a:lnTo>
                      <a:lnTo>
                        <a:pt x="4086" y="104"/>
                      </a:lnTo>
                      <a:lnTo>
                        <a:pt x="4088" y="105"/>
                      </a:lnTo>
                      <a:lnTo>
                        <a:pt x="4090" y="105"/>
                      </a:lnTo>
                      <a:lnTo>
                        <a:pt x="4091" y="105"/>
                      </a:lnTo>
                      <a:lnTo>
                        <a:pt x="4093" y="104"/>
                      </a:lnTo>
                      <a:lnTo>
                        <a:pt x="4095" y="102"/>
                      </a:lnTo>
                      <a:lnTo>
                        <a:pt x="4097" y="101"/>
                      </a:lnTo>
                      <a:lnTo>
                        <a:pt x="4098" y="98"/>
                      </a:lnTo>
                      <a:lnTo>
                        <a:pt x="4100" y="96"/>
                      </a:lnTo>
                      <a:lnTo>
                        <a:pt x="4102" y="95"/>
                      </a:lnTo>
                      <a:lnTo>
                        <a:pt x="4103" y="93"/>
                      </a:lnTo>
                      <a:lnTo>
                        <a:pt x="4105" y="92"/>
                      </a:lnTo>
                      <a:lnTo>
                        <a:pt x="4107" y="91"/>
                      </a:lnTo>
                      <a:lnTo>
                        <a:pt x="4109" y="90"/>
                      </a:lnTo>
                      <a:lnTo>
                        <a:pt x="4110" y="89"/>
                      </a:lnTo>
                      <a:lnTo>
                        <a:pt x="4112" y="88"/>
                      </a:lnTo>
                      <a:lnTo>
                        <a:pt x="4114" y="86"/>
                      </a:lnTo>
                      <a:lnTo>
                        <a:pt x="4115" y="84"/>
                      </a:lnTo>
                      <a:lnTo>
                        <a:pt x="4117" y="82"/>
                      </a:lnTo>
                      <a:lnTo>
                        <a:pt x="4119" y="79"/>
                      </a:lnTo>
                      <a:lnTo>
                        <a:pt x="4121" y="77"/>
                      </a:lnTo>
                      <a:lnTo>
                        <a:pt x="4122" y="75"/>
                      </a:lnTo>
                      <a:lnTo>
                        <a:pt x="4124" y="74"/>
                      </a:lnTo>
                      <a:lnTo>
                        <a:pt x="4126" y="74"/>
                      </a:lnTo>
                      <a:lnTo>
                        <a:pt x="4127" y="76"/>
                      </a:lnTo>
                      <a:lnTo>
                        <a:pt x="4129" y="78"/>
                      </a:lnTo>
                      <a:lnTo>
                        <a:pt x="4131" y="80"/>
                      </a:lnTo>
                      <a:lnTo>
                        <a:pt x="4133" y="82"/>
                      </a:lnTo>
                      <a:lnTo>
                        <a:pt x="4134" y="83"/>
                      </a:lnTo>
                      <a:lnTo>
                        <a:pt x="4136" y="84"/>
                      </a:lnTo>
                      <a:lnTo>
                        <a:pt x="4138" y="85"/>
                      </a:lnTo>
                      <a:lnTo>
                        <a:pt x="4139" y="85"/>
                      </a:lnTo>
                      <a:lnTo>
                        <a:pt x="4141" y="85"/>
                      </a:lnTo>
                      <a:lnTo>
                        <a:pt x="4143" y="86"/>
                      </a:lnTo>
                      <a:lnTo>
                        <a:pt x="4145" y="87"/>
                      </a:lnTo>
                      <a:lnTo>
                        <a:pt x="4146" y="88"/>
                      </a:lnTo>
                      <a:lnTo>
                        <a:pt x="4148" y="90"/>
                      </a:lnTo>
                      <a:lnTo>
                        <a:pt x="4150" y="91"/>
                      </a:lnTo>
                      <a:lnTo>
                        <a:pt x="4151" y="92"/>
                      </a:lnTo>
                      <a:lnTo>
                        <a:pt x="4153" y="92"/>
                      </a:lnTo>
                      <a:lnTo>
                        <a:pt x="4155" y="91"/>
                      </a:lnTo>
                      <a:lnTo>
                        <a:pt x="4157" y="89"/>
                      </a:lnTo>
                      <a:lnTo>
                        <a:pt x="4158" y="85"/>
                      </a:lnTo>
                      <a:lnTo>
                        <a:pt x="4160" y="82"/>
                      </a:lnTo>
                      <a:lnTo>
                        <a:pt x="4162" y="79"/>
                      </a:lnTo>
                      <a:lnTo>
                        <a:pt x="4163" y="77"/>
                      </a:lnTo>
                      <a:lnTo>
                        <a:pt x="4165" y="76"/>
                      </a:lnTo>
                      <a:lnTo>
                        <a:pt x="4167" y="76"/>
                      </a:lnTo>
                      <a:lnTo>
                        <a:pt x="4169" y="77"/>
                      </a:lnTo>
                      <a:lnTo>
                        <a:pt x="4170" y="79"/>
                      </a:lnTo>
                      <a:lnTo>
                        <a:pt x="4172" y="82"/>
                      </a:lnTo>
                      <a:lnTo>
                        <a:pt x="4174" y="83"/>
                      </a:lnTo>
                      <a:lnTo>
                        <a:pt x="4175" y="84"/>
                      </a:lnTo>
                      <a:lnTo>
                        <a:pt x="4177" y="84"/>
                      </a:lnTo>
                      <a:lnTo>
                        <a:pt x="4179" y="84"/>
                      </a:lnTo>
                      <a:lnTo>
                        <a:pt x="4181" y="83"/>
                      </a:lnTo>
                      <a:lnTo>
                        <a:pt x="4182" y="82"/>
                      </a:lnTo>
                      <a:lnTo>
                        <a:pt x="4184" y="81"/>
                      </a:lnTo>
                      <a:lnTo>
                        <a:pt x="4186" y="80"/>
                      </a:lnTo>
                      <a:lnTo>
                        <a:pt x="4187" y="81"/>
                      </a:lnTo>
                      <a:lnTo>
                        <a:pt x="4189" y="82"/>
                      </a:lnTo>
                      <a:lnTo>
                        <a:pt x="4191" y="83"/>
                      </a:lnTo>
                      <a:lnTo>
                        <a:pt x="4193" y="85"/>
                      </a:lnTo>
                      <a:lnTo>
                        <a:pt x="4194" y="86"/>
                      </a:lnTo>
                      <a:lnTo>
                        <a:pt x="4196" y="87"/>
                      </a:lnTo>
                      <a:lnTo>
                        <a:pt x="4198" y="88"/>
                      </a:lnTo>
                      <a:lnTo>
                        <a:pt x="4199" y="88"/>
                      </a:lnTo>
                      <a:lnTo>
                        <a:pt x="4201" y="87"/>
                      </a:lnTo>
                      <a:lnTo>
                        <a:pt x="4203" y="86"/>
                      </a:lnTo>
                      <a:lnTo>
                        <a:pt x="4205" y="85"/>
                      </a:lnTo>
                      <a:lnTo>
                        <a:pt x="4206" y="85"/>
                      </a:lnTo>
                      <a:lnTo>
                        <a:pt x="4208" y="84"/>
                      </a:lnTo>
                      <a:lnTo>
                        <a:pt x="4210" y="83"/>
                      </a:lnTo>
                      <a:lnTo>
                        <a:pt x="4211" y="83"/>
                      </a:lnTo>
                      <a:lnTo>
                        <a:pt x="4213" y="82"/>
                      </a:lnTo>
                      <a:lnTo>
                        <a:pt x="4215" y="81"/>
                      </a:lnTo>
                      <a:lnTo>
                        <a:pt x="4217" y="80"/>
                      </a:lnTo>
                      <a:lnTo>
                        <a:pt x="4218" y="79"/>
                      </a:lnTo>
                      <a:lnTo>
                        <a:pt x="4220" y="77"/>
                      </a:lnTo>
                      <a:lnTo>
                        <a:pt x="4221" y="76"/>
                      </a:lnTo>
                      <a:lnTo>
                        <a:pt x="4223" y="76"/>
                      </a:lnTo>
                      <a:lnTo>
                        <a:pt x="4225" y="76"/>
                      </a:lnTo>
                      <a:lnTo>
                        <a:pt x="4227" y="77"/>
                      </a:lnTo>
                      <a:lnTo>
                        <a:pt x="4228" y="79"/>
                      </a:lnTo>
                      <a:lnTo>
                        <a:pt x="4230" y="81"/>
                      </a:lnTo>
                      <a:lnTo>
                        <a:pt x="4232" y="83"/>
                      </a:lnTo>
                      <a:lnTo>
                        <a:pt x="4233" y="84"/>
                      </a:lnTo>
                      <a:lnTo>
                        <a:pt x="4235" y="84"/>
                      </a:lnTo>
                      <a:lnTo>
                        <a:pt x="4237" y="84"/>
                      </a:lnTo>
                      <a:lnTo>
                        <a:pt x="4239" y="82"/>
                      </a:lnTo>
                      <a:lnTo>
                        <a:pt x="4240" y="78"/>
                      </a:lnTo>
                      <a:lnTo>
                        <a:pt x="4242" y="75"/>
                      </a:lnTo>
                      <a:lnTo>
                        <a:pt x="4244" y="71"/>
                      </a:lnTo>
                      <a:lnTo>
                        <a:pt x="4245" y="67"/>
                      </a:lnTo>
                      <a:lnTo>
                        <a:pt x="4247" y="65"/>
                      </a:lnTo>
                      <a:lnTo>
                        <a:pt x="4249" y="63"/>
                      </a:lnTo>
                      <a:lnTo>
                        <a:pt x="4251" y="62"/>
                      </a:lnTo>
                      <a:lnTo>
                        <a:pt x="4252" y="61"/>
                      </a:lnTo>
                      <a:lnTo>
                        <a:pt x="4254" y="61"/>
                      </a:lnTo>
                      <a:lnTo>
                        <a:pt x="4256" y="62"/>
                      </a:lnTo>
                      <a:lnTo>
                        <a:pt x="4257" y="61"/>
                      </a:lnTo>
                      <a:lnTo>
                        <a:pt x="4259" y="61"/>
                      </a:lnTo>
                      <a:lnTo>
                        <a:pt x="4261" y="59"/>
                      </a:lnTo>
                      <a:lnTo>
                        <a:pt x="4263" y="58"/>
                      </a:lnTo>
                      <a:lnTo>
                        <a:pt x="4264" y="56"/>
                      </a:lnTo>
                      <a:lnTo>
                        <a:pt x="4266" y="55"/>
                      </a:lnTo>
                      <a:lnTo>
                        <a:pt x="4268" y="54"/>
                      </a:lnTo>
                      <a:lnTo>
                        <a:pt x="4269" y="54"/>
                      </a:lnTo>
                      <a:lnTo>
                        <a:pt x="4271" y="55"/>
                      </a:lnTo>
                      <a:lnTo>
                        <a:pt x="4273" y="57"/>
                      </a:lnTo>
                      <a:lnTo>
                        <a:pt x="4274" y="59"/>
                      </a:lnTo>
                      <a:lnTo>
                        <a:pt x="4275" y="59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61" name="Freeform 127">
                  <a:extLst>
                    <a:ext uri="{FF2B5EF4-FFF2-40B4-BE49-F238E27FC236}">
                      <a16:creationId xmlns:a16="http://schemas.microsoft.com/office/drawing/2014/main" id="{DCA9A97B-D2C3-4753-8680-4B0208A3E4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381249"/>
                  <a:ext cx="2484000" cy="250825"/>
                </a:xfrm>
                <a:custGeom>
                  <a:avLst/>
                  <a:gdLst>
                    <a:gd name="T0" fmla="*/ 67 w 4275"/>
                    <a:gd name="T1" fmla="*/ 63 h 158"/>
                    <a:gd name="T2" fmla="*/ 135 w 4275"/>
                    <a:gd name="T3" fmla="*/ 99 h 158"/>
                    <a:gd name="T4" fmla="*/ 203 w 4275"/>
                    <a:gd name="T5" fmla="*/ 90 h 158"/>
                    <a:gd name="T6" fmla="*/ 272 w 4275"/>
                    <a:gd name="T7" fmla="*/ 107 h 158"/>
                    <a:gd name="T8" fmla="*/ 340 w 4275"/>
                    <a:gd name="T9" fmla="*/ 101 h 158"/>
                    <a:gd name="T10" fmla="*/ 408 w 4275"/>
                    <a:gd name="T11" fmla="*/ 92 h 158"/>
                    <a:gd name="T12" fmla="*/ 477 w 4275"/>
                    <a:gd name="T13" fmla="*/ 64 h 158"/>
                    <a:gd name="T14" fmla="*/ 545 w 4275"/>
                    <a:gd name="T15" fmla="*/ 70 h 158"/>
                    <a:gd name="T16" fmla="*/ 614 w 4275"/>
                    <a:gd name="T17" fmla="*/ 71 h 158"/>
                    <a:gd name="T18" fmla="*/ 682 w 4275"/>
                    <a:gd name="T19" fmla="*/ 74 h 158"/>
                    <a:gd name="T20" fmla="*/ 750 w 4275"/>
                    <a:gd name="T21" fmla="*/ 69 h 158"/>
                    <a:gd name="T22" fmla="*/ 819 w 4275"/>
                    <a:gd name="T23" fmla="*/ 62 h 158"/>
                    <a:gd name="T24" fmla="*/ 887 w 4275"/>
                    <a:gd name="T25" fmla="*/ 52 h 158"/>
                    <a:gd name="T26" fmla="*/ 956 w 4275"/>
                    <a:gd name="T27" fmla="*/ 67 h 158"/>
                    <a:gd name="T28" fmla="*/ 1024 w 4275"/>
                    <a:gd name="T29" fmla="*/ 12 h 158"/>
                    <a:gd name="T30" fmla="*/ 1092 w 4275"/>
                    <a:gd name="T31" fmla="*/ 29 h 158"/>
                    <a:gd name="T32" fmla="*/ 1161 w 4275"/>
                    <a:gd name="T33" fmla="*/ 16 h 158"/>
                    <a:gd name="T34" fmla="*/ 1229 w 4275"/>
                    <a:gd name="T35" fmla="*/ 29 h 158"/>
                    <a:gd name="T36" fmla="*/ 1298 w 4275"/>
                    <a:gd name="T37" fmla="*/ 43 h 158"/>
                    <a:gd name="T38" fmla="*/ 1366 w 4275"/>
                    <a:gd name="T39" fmla="*/ 32 h 158"/>
                    <a:gd name="T40" fmla="*/ 1435 w 4275"/>
                    <a:gd name="T41" fmla="*/ 71 h 158"/>
                    <a:gd name="T42" fmla="*/ 1503 w 4275"/>
                    <a:gd name="T43" fmla="*/ 52 h 158"/>
                    <a:gd name="T44" fmla="*/ 1571 w 4275"/>
                    <a:gd name="T45" fmla="*/ 54 h 158"/>
                    <a:gd name="T46" fmla="*/ 1640 w 4275"/>
                    <a:gd name="T47" fmla="*/ 45 h 158"/>
                    <a:gd name="T48" fmla="*/ 1708 w 4275"/>
                    <a:gd name="T49" fmla="*/ 26 h 158"/>
                    <a:gd name="T50" fmla="*/ 1776 w 4275"/>
                    <a:gd name="T51" fmla="*/ 29 h 158"/>
                    <a:gd name="T52" fmla="*/ 1845 w 4275"/>
                    <a:gd name="T53" fmla="*/ 28 h 158"/>
                    <a:gd name="T54" fmla="*/ 1913 w 4275"/>
                    <a:gd name="T55" fmla="*/ 46 h 158"/>
                    <a:gd name="T56" fmla="*/ 1982 w 4275"/>
                    <a:gd name="T57" fmla="*/ 52 h 158"/>
                    <a:gd name="T58" fmla="*/ 2050 w 4275"/>
                    <a:gd name="T59" fmla="*/ 109 h 158"/>
                    <a:gd name="T60" fmla="*/ 2118 w 4275"/>
                    <a:gd name="T61" fmla="*/ 78 h 158"/>
                    <a:gd name="T62" fmla="*/ 2187 w 4275"/>
                    <a:gd name="T63" fmla="*/ 59 h 158"/>
                    <a:gd name="T64" fmla="*/ 2255 w 4275"/>
                    <a:gd name="T65" fmla="*/ 56 h 158"/>
                    <a:gd name="T66" fmla="*/ 2323 w 4275"/>
                    <a:gd name="T67" fmla="*/ 91 h 158"/>
                    <a:gd name="T68" fmla="*/ 2392 w 4275"/>
                    <a:gd name="T69" fmla="*/ 61 h 158"/>
                    <a:gd name="T70" fmla="*/ 2460 w 4275"/>
                    <a:gd name="T71" fmla="*/ 47 h 158"/>
                    <a:gd name="T72" fmla="*/ 2529 w 4275"/>
                    <a:gd name="T73" fmla="*/ 33 h 158"/>
                    <a:gd name="T74" fmla="*/ 2597 w 4275"/>
                    <a:gd name="T75" fmla="*/ 53 h 158"/>
                    <a:gd name="T76" fmla="*/ 2665 w 4275"/>
                    <a:gd name="T77" fmla="*/ 73 h 158"/>
                    <a:gd name="T78" fmla="*/ 2734 w 4275"/>
                    <a:gd name="T79" fmla="*/ 73 h 158"/>
                    <a:gd name="T80" fmla="*/ 2802 w 4275"/>
                    <a:gd name="T81" fmla="*/ 113 h 158"/>
                    <a:gd name="T82" fmla="*/ 2871 w 4275"/>
                    <a:gd name="T83" fmla="*/ 128 h 158"/>
                    <a:gd name="T84" fmla="*/ 2939 w 4275"/>
                    <a:gd name="T85" fmla="*/ 122 h 158"/>
                    <a:gd name="T86" fmla="*/ 3008 w 4275"/>
                    <a:gd name="T87" fmla="*/ 143 h 158"/>
                    <a:gd name="T88" fmla="*/ 3076 w 4275"/>
                    <a:gd name="T89" fmla="*/ 107 h 158"/>
                    <a:gd name="T90" fmla="*/ 3144 w 4275"/>
                    <a:gd name="T91" fmla="*/ 137 h 158"/>
                    <a:gd name="T92" fmla="*/ 3213 w 4275"/>
                    <a:gd name="T93" fmla="*/ 115 h 158"/>
                    <a:gd name="T94" fmla="*/ 3281 w 4275"/>
                    <a:gd name="T95" fmla="*/ 134 h 158"/>
                    <a:gd name="T96" fmla="*/ 3349 w 4275"/>
                    <a:gd name="T97" fmla="*/ 156 h 158"/>
                    <a:gd name="T98" fmla="*/ 3418 w 4275"/>
                    <a:gd name="T99" fmla="*/ 142 h 158"/>
                    <a:gd name="T100" fmla="*/ 3486 w 4275"/>
                    <a:gd name="T101" fmla="*/ 142 h 158"/>
                    <a:gd name="T102" fmla="*/ 3555 w 4275"/>
                    <a:gd name="T103" fmla="*/ 123 h 158"/>
                    <a:gd name="T104" fmla="*/ 3623 w 4275"/>
                    <a:gd name="T105" fmla="*/ 102 h 158"/>
                    <a:gd name="T106" fmla="*/ 3691 w 4275"/>
                    <a:gd name="T107" fmla="*/ 121 h 158"/>
                    <a:gd name="T108" fmla="*/ 3760 w 4275"/>
                    <a:gd name="T109" fmla="*/ 99 h 158"/>
                    <a:gd name="T110" fmla="*/ 3828 w 4275"/>
                    <a:gd name="T111" fmla="*/ 93 h 158"/>
                    <a:gd name="T112" fmla="*/ 3897 w 4275"/>
                    <a:gd name="T113" fmla="*/ 104 h 158"/>
                    <a:gd name="T114" fmla="*/ 3965 w 4275"/>
                    <a:gd name="T115" fmla="*/ 102 h 158"/>
                    <a:gd name="T116" fmla="*/ 4033 w 4275"/>
                    <a:gd name="T117" fmla="*/ 105 h 158"/>
                    <a:gd name="T118" fmla="*/ 4102 w 4275"/>
                    <a:gd name="T119" fmla="*/ 80 h 158"/>
                    <a:gd name="T120" fmla="*/ 4170 w 4275"/>
                    <a:gd name="T121" fmla="*/ 48 h 158"/>
                    <a:gd name="T122" fmla="*/ 4239 w 4275"/>
                    <a:gd name="T123" fmla="*/ 65 h 1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58">
                      <a:moveTo>
                        <a:pt x="0" y="71"/>
                      </a:moveTo>
                      <a:lnTo>
                        <a:pt x="1" y="70"/>
                      </a:lnTo>
                      <a:lnTo>
                        <a:pt x="3" y="69"/>
                      </a:lnTo>
                      <a:lnTo>
                        <a:pt x="5" y="67"/>
                      </a:lnTo>
                      <a:lnTo>
                        <a:pt x="7" y="66"/>
                      </a:lnTo>
                      <a:lnTo>
                        <a:pt x="8" y="65"/>
                      </a:lnTo>
                      <a:lnTo>
                        <a:pt x="10" y="64"/>
                      </a:lnTo>
                      <a:lnTo>
                        <a:pt x="12" y="62"/>
                      </a:lnTo>
                      <a:lnTo>
                        <a:pt x="13" y="60"/>
                      </a:lnTo>
                      <a:lnTo>
                        <a:pt x="15" y="57"/>
                      </a:lnTo>
                      <a:lnTo>
                        <a:pt x="17" y="54"/>
                      </a:lnTo>
                      <a:lnTo>
                        <a:pt x="19" y="50"/>
                      </a:lnTo>
                      <a:lnTo>
                        <a:pt x="20" y="47"/>
                      </a:lnTo>
                      <a:lnTo>
                        <a:pt x="22" y="44"/>
                      </a:lnTo>
                      <a:lnTo>
                        <a:pt x="24" y="42"/>
                      </a:lnTo>
                      <a:lnTo>
                        <a:pt x="25" y="42"/>
                      </a:lnTo>
                      <a:lnTo>
                        <a:pt x="27" y="43"/>
                      </a:lnTo>
                      <a:lnTo>
                        <a:pt x="29" y="46"/>
                      </a:lnTo>
                      <a:lnTo>
                        <a:pt x="31" y="50"/>
                      </a:lnTo>
                      <a:lnTo>
                        <a:pt x="32" y="55"/>
                      </a:lnTo>
                      <a:lnTo>
                        <a:pt x="34" y="59"/>
                      </a:lnTo>
                      <a:lnTo>
                        <a:pt x="36" y="63"/>
                      </a:lnTo>
                      <a:lnTo>
                        <a:pt x="37" y="65"/>
                      </a:lnTo>
                      <a:lnTo>
                        <a:pt x="39" y="67"/>
                      </a:lnTo>
                      <a:lnTo>
                        <a:pt x="41" y="67"/>
                      </a:lnTo>
                      <a:lnTo>
                        <a:pt x="43" y="65"/>
                      </a:lnTo>
                      <a:lnTo>
                        <a:pt x="44" y="64"/>
                      </a:lnTo>
                      <a:lnTo>
                        <a:pt x="46" y="64"/>
                      </a:lnTo>
                      <a:lnTo>
                        <a:pt x="48" y="64"/>
                      </a:lnTo>
                      <a:lnTo>
                        <a:pt x="49" y="65"/>
                      </a:lnTo>
                      <a:lnTo>
                        <a:pt x="51" y="67"/>
                      </a:lnTo>
                      <a:lnTo>
                        <a:pt x="53" y="69"/>
                      </a:lnTo>
                      <a:lnTo>
                        <a:pt x="55" y="70"/>
                      </a:lnTo>
                      <a:lnTo>
                        <a:pt x="56" y="70"/>
                      </a:lnTo>
                      <a:lnTo>
                        <a:pt x="58" y="70"/>
                      </a:lnTo>
                      <a:lnTo>
                        <a:pt x="60" y="68"/>
                      </a:lnTo>
                      <a:lnTo>
                        <a:pt x="61" y="66"/>
                      </a:lnTo>
                      <a:lnTo>
                        <a:pt x="63" y="64"/>
                      </a:lnTo>
                      <a:lnTo>
                        <a:pt x="65" y="63"/>
                      </a:lnTo>
                      <a:lnTo>
                        <a:pt x="67" y="63"/>
                      </a:lnTo>
                      <a:lnTo>
                        <a:pt x="68" y="65"/>
                      </a:lnTo>
                      <a:lnTo>
                        <a:pt x="70" y="68"/>
                      </a:lnTo>
                      <a:lnTo>
                        <a:pt x="72" y="73"/>
                      </a:lnTo>
                      <a:lnTo>
                        <a:pt x="73" y="78"/>
                      </a:lnTo>
                      <a:lnTo>
                        <a:pt x="75" y="82"/>
                      </a:lnTo>
                      <a:lnTo>
                        <a:pt x="77" y="86"/>
                      </a:lnTo>
                      <a:lnTo>
                        <a:pt x="79" y="87"/>
                      </a:lnTo>
                      <a:lnTo>
                        <a:pt x="80" y="86"/>
                      </a:lnTo>
                      <a:lnTo>
                        <a:pt x="82" y="83"/>
                      </a:lnTo>
                      <a:lnTo>
                        <a:pt x="84" y="80"/>
                      </a:lnTo>
                      <a:lnTo>
                        <a:pt x="85" y="75"/>
                      </a:lnTo>
                      <a:lnTo>
                        <a:pt x="87" y="71"/>
                      </a:lnTo>
                      <a:lnTo>
                        <a:pt x="89" y="68"/>
                      </a:lnTo>
                      <a:lnTo>
                        <a:pt x="91" y="65"/>
                      </a:lnTo>
                      <a:lnTo>
                        <a:pt x="92" y="65"/>
                      </a:lnTo>
                      <a:lnTo>
                        <a:pt x="94" y="65"/>
                      </a:lnTo>
                      <a:lnTo>
                        <a:pt x="96" y="65"/>
                      </a:lnTo>
                      <a:lnTo>
                        <a:pt x="97" y="67"/>
                      </a:lnTo>
                      <a:lnTo>
                        <a:pt x="99" y="68"/>
                      </a:lnTo>
                      <a:lnTo>
                        <a:pt x="101" y="70"/>
                      </a:lnTo>
                      <a:lnTo>
                        <a:pt x="103" y="72"/>
                      </a:lnTo>
                      <a:lnTo>
                        <a:pt x="104" y="74"/>
                      </a:lnTo>
                      <a:lnTo>
                        <a:pt x="106" y="77"/>
                      </a:lnTo>
                      <a:lnTo>
                        <a:pt x="107" y="80"/>
                      </a:lnTo>
                      <a:lnTo>
                        <a:pt x="109" y="82"/>
                      </a:lnTo>
                      <a:lnTo>
                        <a:pt x="111" y="84"/>
                      </a:lnTo>
                      <a:lnTo>
                        <a:pt x="113" y="86"/>
                      </a:lnTo>
                      <a:lnTo>
                        <a:pt x="114" y="86"/>
                      </a:lnTo>
                      <a:lnTo>
                        <a:pt x="116" y="84"/>
                      </a:lnTo>
                      <a:lnTo>
                        <a:pt x="118" y="82"/>
                      </a:lnTo>
                      <a:lnTo>
                        <a:pt x="119" y="79"/>
                      </a:lnTo>
                      <a:lnTo>
                        <a:pt x="121" y="76"/>
                      </a:lnTo>
                      <a:lnTo>
                        <a:pt x="123" y="74"/>
                      </a:lnTo>
                      <a:lnTo>
                        <a:pt x="125" y="74"/>
                      </a:lnTo>
                      <a:lnTo>
                        <a:pt x="126" y="76"/>
                      </a:lnTo>
                      <a:lnTo>
                        <a:pt x="128" y="80"/>
                      </a:lnTo>
                      <a:lnTo>
                        <a:pt x="130" y="86"/>
                      </a:lnTo>
                      <a:lnTo>
                        <a:pt x="131" y="91"/>
                      </a:lnTo>
                      <a:lnTo>
                        <a:pt x="133" y="96"/>
                      </a:lnTo>
                      <a:lnTo>
                        <a:pt x="135" y="99"/>
                      </a:lnTo>
                      <a:lnTo>
                        <a:pt x="137" y="100"/>
                      </a:lnTo>
                      <a:lnTo>
                        <a:pt x="138" y="98"/>
                      </a:lnTo>
                      <a:lnTo>
                        <a:pt x="140" y="94"/>
                      </a:lnTo>
                      <a:lnTo>
                        <a:pt x="142" y="88"/>
                      </a:lnTo>
                      <a:lnTo>
                        <a:pt x="143" y="81"/>
                      </a:lnTo>
                      <a:lnTo>
                        <a:pt x="145" y="75"/>
                      </a:lnTo>
                      <a:lnTo>
                        <a:pt x="147" y="71"/>
                      </a:lnTo>
                      <a:lnTo>
                        <a:pt x="149" y="69"/>
                      </a:lnTo>
                      <a:lnTo>
                        <a:pt x="150" y="69"/>
                      </a:lnTo>
                      <a:lnTo>
                        <a:pt x="152" y="72"/>
                      </a:lnTo>
                      <a:lnTo>
                        <a:pt x="154" y="77"/>
                      </a:lnTo>
                      <a:lnTo>
                        <a:pt x="155" y="83"/>
                      </a:lnTo>
                      <a:lnTo>
                        <a:pt x="157" y="89"/>
                      </a:lnTo>
                      <a:lnTo>
                        <a:pt x="159" y="94"/>
                      </a:lnTo>
                      <a:lnTo>
                        <a:pt x="160" y="98"/>
                      </a:lnTo>
                      <a:lnTo>
                        <a:pt x="162" y="100"/>
                      </a:lnTo>
                      <a:lnTo>
                        <a:pt x="164" y="101"/>
                      </a:lnTo>
                      <a:lnTo>
                        <a:pt x="166" y="100"/>
                      </a:lnTo>
                      <a:lnTo>
                        <a:pt x="167" y="97"/>
                      </a:lnTo>
                      <a:lnTo>
                        <a:pt x="169" y="93"/>
                      </a:lnTo>
                      <a:lnTo>
                        <a:pt x="171" y="89"/>
                      </a:lnTo>
                      <a:lnTo>
                        <a:pt x="172" y="84"/>
                      </a:lnTo>
                      <a:lnTo>
                        <a:pt x="174" y="80"/>
                      </a:lnTo>
                      <a:lnTo>
                        <a:pt x="176" y="75"/>
                      </a:lnTo>
                      <a:lnTo>
                        <a:pt x="178" y="72"/>
                      </a:lnTo>
                      <a:lnTo>
                        <a:pt x="179" y="70"/>
                      </a:lnTo>
                      <a:lnTo>
                        <a:pt x="181" y="70"/>
                      </a:lnTo>
                      <a:lnTo>
                        <a:pt x="183" y="72"/>
                      </a:lnTo>
                      <a:lnTo>
                        <a:pt x="184" y="75"/>
                      </a:lnTo>
                      <a:lnTo>
                        <a:pt x="186" y="80"/>
                      </a:lnTo>
                      <a:lnTo>
                        <a:pt x="188" y="85"/>
                      </a:lnTo>
                      <a:lnTo>
                        <a:pt x="190" y="91"/>
                      </a:lnTo>
                      <a:lnTo>
                        <a:pt x="191" y="96"/>
                      </a:lnTo>
                      <a:lnTo>
                        <a:pt x="193" y="100"/>
                      </a:lnTo>
                      <a:lnTo>
                        <a:pt x="195" y="103"/>
                      </a:lnTo>
                      <a:lnTo>
                        <a:pt x="196" y="104"/>
                      </a:lnTo>
                      <a:lnTo>
                        <a:pt x="198" y="102"/>
                      </a:lnTo>
                      <a:lnTo>
                        <a:pt x="200" y="99"/>
                      </a:lnTo>
                      <a:lnTo>
                        <a:pt x="202" y="95"/>
                      </a:lnTo>
                      <a:lnTo>
                        <a:pt x="203" y="90"/>
                      </a:lnTo>
                      <a:lnTo>
                        <a:pt x="205" y="86"/>
                      </a:lnTo>
                      <a:lnTo>
                        <a:pt x="207" y="83"/>
                      </a:lnTo>
                      <a:lnTo>
                        <a:pt x="208" y="81"/>
                      </a:lnTo>
                      <a:lnTo>
                        <a:pt x="210" y="81"/>
                      </a:lnTo>
                      <a:lnTo>
                        <a:pt x="212" y="83"/>
                      </a:lnTo>
                      <a:lnTo>
                        <a:pt x="214" y="86"/>
                      </a:lnTo>
                      <a:lnTo>
                        <a:pt x="215" y="90"/>
                      </a:lnTo>
                      <a:lnTo>
                        <a:pt x="217" y="95"/>
                      </a:lnTo>
                      <a:lnTo>
                        <a:pt x="219" y="99"/>
                      </a:lnTo>
                      <a:lnTo>
                        <a:pt x="220" y="104"/>
                      </a:lnTo>
                      <a:lnTo>
                        <a:pt x="222" y="107"/>
                      </a:lnTo>
                      <a:lnTo>
                        <a:pt x="224" y="109"/>
                      </a:lnTo>
                      <a:lnTo>
                        <a:pt x="226" y="110"/>
                      </a:lnTo>
                      <a:lnTo>
                        <a:pt x="227" y="109"/>
                      </a:lnTo>
                      <a:lnTo>
                        <a:pt x="229" y="107"/>
                      </a:lnTo>
                      <a:lnTo>
                        <a:pt x="231" y="105"/>
                      </a:lnTo>
                      <a:lnTo>
                        <a:pt x="232" y="102"/>
                      </a:lnTo>
                      <a:lnTo>
                        <a:pt x="234" y="100"/>
                      </a:lnTo>
                      <a:lnTo>
                        <a:pt x="236" y="97"/>
                      </a:lnTo>
                      <a:lnTo>
                        <a:pt x="238" y="96"/>
                      </a:lnTo>
                      <a:lnTo>
                        <a:pt x="239" y="95"/>
                      </a:lnTo>
                      <a:lnTo>
                        <a:pt x="241" y="96"/>
                      </a:lnTo>
                      <a:lnTo>
                        <a:pt x="242" y="98"/>
                      </a:lnTo>
                      <a:lnTo>
                        <a:pt x="244" y="101"/>
                      </a:lnTo>
                      <a:lnTo>
                        <a:pt x="246" y="105"/>
                      </a:lnTo>
                      <a:lnTo>
                        <a:pt x="248" y="109"/>
                      </a:lnTo>
                      <a:lnTo>
                        <a:pt x="250" y="112"/>
                      </a:lnTo>
                      <a:lnTo>
                        <a:pt x="251" y="115"/>
                      </a:lnTo>
                      <a:lnTo>
                        <a:pt x="253" y="117"/>
                      </a:lnTo>
                      <a:lnTo>
                        <a:pt x="254" y="118"/>
                      </a:lnTo>
                      <a:lnTo>
                        <a:pt x="256" y="118"/>
                      </a:lnTo>
                      <a:lnTo>
                        <a:pt x="258" y="117"/>
                      </a:lnTo>
                      <a:lnTo>
                        <a:pt x="260" y="115"/>
                      </a:lnTo>
                      <a:lnTo>
                        <a:pt x="262" y="113"/>
                      </a:lnTo>
                      <a:lnTo>
                        <a:pt x="263" y="111"/>
                      </a:lnTo>
                      <a:lnTo>
                        <a:pt x="265" y="110"/>
                      </a:lnTo>
                      <a:lnTo>
                        <a:pt x="266" y="108"/>
                      </a:lnTo>
                      <a:lnTo>
                        <a:pt x="268" y="107"/>
                      </a:lnTo>
                      <a:lnTo>
                        <a:pt x="270" y="107"/>
                      </a:lnTo>
                      <a:lnTo>
                        <a:pt x="272" y="107"/>
                      </a:lnTo>
                      <a:lnTo>
                        <a:pt x="274" y="107"/>
                      </a:lnTo>
                      <a:lnTo>
                        <a:pt x="275" y="108"/>
                      </a:lnTo>
                      <a:lnTo>
                        <a:pt x="277" y="108"/>
                      </a:lnTo>
                      <a:lnTo>
                        <a:pt x="278" y="109"/>
                      </a:lnTo>
                      <a:lnTo>
                        <a:pt x="280" y="110"/>
                      </a:lnTo>
                      <a:lnTo>
                        <a:pt x="282" y="110"/>
                      </a:lnTo>
                      <a:lnTo>
                        <a:pt x="284" y="109"/>
                      </a:lnTo>
                      <a:lnTo>
                        <a:pt x="285" y="107"/>
                      </a:lnTo>
                      <a:lnTo>
                        <a:pt x="287" y="105"/>
                      </a:lnTo>
                      <a:lnTo>
                        <a:pt x="289" y="102"/>
                      </a:lnTo>
                      <a:lnTo>
                        <a:pt x="290" y="98"/>
                      </a:lnTo>
                      <a:lnTo>
                        <a:pt x="292" y="95"/>
                      </a:lnTo>
                      <a:lnTo>
                        <a:pt x="294" y="92"/>
                      </a:lnTo>
                      <a:lnTo>
                        <a:pt x="296" y="90"/>
                      </a:lnTo>
                      <a:lnTo>
                        <a:pt x="297" y="89"/>
                      </a:lnTo>
                      <a:lnTo>
                        <a:pt x="299" y="90"/>
                      </a:lnTo>
                      <a:lnTo>
                        <a:pt x="301" y="92"/>
                      </a:lnTo>
                      <a:lnTo>
                        <a:pt x="302" y="95"/>
                      </a:lnTo>
                      <a:lnTo>
                        <a:pt x="304" y="97"/>
                      </a:lnTo>
                      <a:lnTo>
                        <a:pt x="306" y="98"/>
                      </a:lnTo>
                      <a:lnTo>
                        <a:pt x="308" y="98"/>
                      </a:lnTo>
                      <a:lnTo>
                        <a:pt x="309" y="96"/>
                      </a:lnTo>
                      <a:lnTo>
                        <a:pt x="311" y="93"/>
                      </a:lnTo>
                      <a:lnTo>
                        <a:pt x="313" y="89"/>
                      </a:lnTo>
                      <a:lnTo>
                        <a:pt x="314" y="85"/>
                      </a:lnTo>
                      <a:lnTo>
                        <a:pt x="316" y="82"/>
                      </a:lnTo>
                      <a:lnTo>
                        <a:pt x="318" y="81"/>
                      </a:lnTo>
                      <a:lnTo>
                        <a:pt x="320" y="81"/>
                      </a:lnTo>
                      <a:lnTo>
                        <a:pt x="321" y="84"/>
                      </a:lnTo>
                      <a:lnTo>
                        <a:pt x="323" y="89"/>
                      </a:lnTo>
                      <a:lnTo>
                        <a:pt x="325" y="94"/>
                      </a:lnTo>
                      <a:lnTo>
                        <a:pt x="326" y="99"/>
                      </a:lnTo>
                      <a:lnTo>
                        <a:pt x="328" y="104"/>
                      </a:lnTo>
                      <a:lnTo>
                        <a:pt x="330" y="106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5" y="105"/>
                      </a:lnTo>
                      <a:lnTo>
                        <a:pt x="337" y="104"/>
                      </a:lnTo>
                      <a:lnTo>
                        <a:pt x="338" y="102"/>
                      </a:lnTo>
                      <a:lnTo>
                        <a:pt x="340" y="101"/>
                      </a:lnTo>
                      <a:lnTo>
                        <a:pt x="342" y="101"/>
                      </a:lnTo>
                      <a:lnTo>
                        <a:pt x="344" y="103"/>
                      </a:lnTo>
                      <a:lnTo>
                        <a:pt x="345" y="105"/>
                      </a:lnTo>
                      <a:lnTo>
                        <a:pt x="347" y="107"/>
                      </a:lnTo>
                      <a:lnTo>
                        <a:pt x="349" y="110"/>
                      </a:lnTo>
                      <a:lnTo>
                        <a:pt x="350" y="111"/>
                      </a:lnTo>
                      <a:lnTo>
                        <a:pt x="352" y="112"/>
                      </a:lnTo>
                      <a:lnTo>
                        <a:pt x="354" y="112"/>
                      </a:lnTo>
                      <a:lnTo>
                        <a:pt x="356" y="111"/>
                      </a:lnTo>
                      <a:lnTo>
                        <a:pt x="357" y="111"/>
                      </a:lnTo>
                      <a:lnTo>
                        <a:pt x="359" y="110"/>
                      </a:lnTo>
                      <a:lnTo>
                        <a:pt x="361" y="109"/>
                      </a:lnTo>
                      <a:lnTo>
                        <a:pt x="362" y="108"/>
                      </a:lnTo>
                      <a:lnTo>
                        <a:pt x="364" y="107"/>
                      </a:lnTo>
                      <a:lnTo>
                        <a:pt x="366" y="105"/>
                      </a:lnTo>
                      <a:lnTo>
                        <a:pt x="367" y="104"/>
                      </a:lnTo>
                      <a:lnTo>
                        <a:pt x="369" y="101"/>
                      </a:lnTo>
                      <a:lnTo>
                        <a:pt x="371" y="99"/>
                      </a:lnTo>
                      <a:lnTo>
                        <a:pt x="373" y="96"/>
                      </a:lnTo>
                      <a:lnTo>
                        <a:pt x="374" y="94"/>
                      </a:lnTo>
                      <a:lnTo>
                        <a:pt x="376" y="93"/>
                      </a:lnTo>
                      <a:lnTo>
                        <a:pt x="378" y="91"/>
                      </a:lnTo>
                      <a:lnTo>
                        <a:pt x="379" y="90"/>
                      </a:lnTo>
                      <a:lnTo>
                        <a:pt x="381" y="89"/>
                      </a:lnTo>
                      <a:lnTo>
                        <a:pt x="383" y="88"/>
                      </a:lnTo>
                      <a:lnTo>
                        <a:pt x="385" y="86"/>
                      </a:lnTo>
                      <a:lnTo>
                        <a:pt x="386" y="84"/>
                      </a:lnTo>
                      <a:lnTo>
                        <a:pt x="388" y="81"/>
                      </a:lnTo>
                      <a:lnTo>
                        <a:pt x="390" y="79"/>
                      </a:lnTo>
                      <a:lnTo>
                        <a:pt x="391" y="76"/>
                      </a:lnTo>
                      <a:lnTo>
                        <a:pt x="393" y="74"/>
                      </a:lnTo>
                      <a:lnTo>
                        <a:pt x="395" y="73"/>
                      </a:lnTo>
                      <a:lnTo>
                        <a:pt x="397" y="74"/>
                      </a:lnTo>
                      <a:lnTo>
                        <a:pt x="398" y="76"/>
                      </a:lnTo>
                      <a:lnTo>
                        <a:pt x="400" y="79"/>
                      </a:lnTo>
                      <a:lnTo>
                        <a:pt x="402" y="83"/>
                      </a:lnTo>
                      <a:lnTo>
                        <a:pt x="403" y="87"/>
                      </a:lnTo>
                      <a:lnTo>
                        <a:pt x="405" y="89"/>
                      </a:lnTo>
                      <a:lnTo>
                        <a:pt x="407" y="92"/>
                      </a:lnTo>
                      <a:lnTo>
                        <a:pt x="408" y="92"/>
                      </a:lnTo>
                      <a:lnTo>
                        <a:pt x="410" y="92"/>
                      </a:lnTo>
                      <a:lnTo>
                        <a:pt x="412" y="90"/>
                      </a:lnTo>
                      <a:lnTo>
                        <a:pt x="413" y="88"/>
                      </a:lnTo>
                      <a:lnTo>
                        <a:pt x="415" y="87"/>
                      </a:lnTo>
                      <a:lnTo>
                        <a:pt x="417" y="86"/>
                      </a:lnTo>
                      <a:lnTo>
                        <a:pt x="419" y="87"/>
                      </a:lnTo>
                      <a:lnTo>
                        <a:pt x="420" y="88"/>
                      </a:lnTo>
                      <a:lnTo>
                        <a:pt x="422" y="89"/>
                      </a:lnTo>
                      <a:lnTo>
                        <a:pt x="424" y="91"/>
                      </a:lnTo>
                      <a:lnTo>
                        <a:pt x="425" y="92"/>
                      </a:lnTo>
                      <a:lnTo>
                        <a:pt x="427" y="93"/>
                      </a:lnTo>
                      <a:lnTo>
                        <a:pt x="429" y="92"/>
                      </a:lnTo>
                      <a:lnTo>
                        <a:pt x="431" y="90"/>
                      </a:lnTo>
                      <a:lnTo>
                        <a:pt x="432" y="87"/>
                      </a:lnTo>
                      <a:lnTo>
                        <a:pt x="434" y="83"/>
                      </a:lnTo>
                      <a:lnTo>
                        <a:pt x="436" y="78"/>
                      </a:lnTo>
                      <a:lnTo>
                        <a:pt x="437" y="74"/>
                      </a:lnTo>
                      <a:lnTo>
                        <a:pt x="439" y="69"/>
                      </a:lnTo>
                      <a:lnTo>
                        <a:pt x="441" y="66"/>
                      </a:lnTo>
                      <a:lnTo>
                        <a:pt x="443" y="63"/>
                      </a:lnTo>
                      <a:lnTo>
                        <a:pt x="444" y="62"/>
                      </a:lnTo>
                      <a:lnTo>
                        <a:pt x="446" y="61"/>
                      </a:lnTo>
                      <a:lnTo>
                        <a:pt x="448" y="61"/>
                      </a:lnTo>
                      <a:lnTo>
                        <a:pt x="449" y="62"/>
                      </a:lnTo>
                      <a:lnTo>
                        <a:pt x="451" y="62"/>
                      </a:lnTo>
                      <a:lnTo>
                        <a:pt x="453" y="63"/>
                      </a:lnTo>
                      <a:lnTo>
                        <a:pt x="455" y="64"/>
                      </a:lnTo>
                      <a:lnTo>
                        <a:pt x="456" y="65"/>
                      </a:lnTo>
                      <a:lnTo>
                        <a:pt x="458" y="65"/>
                      </a:lnTo>
                      <a:lnTo>
                        <a:pt x="460" y="66"/>
                      </a:lnTo>
                      <a:lnTo>
                        <a:pt x="461" y="67"/>
                      </a:lnTo>
                      <a:lnTo>
                        <a:pt x="463" y="68"/>
                      </a:lnTo>
                      <a:lnTo>
                        <a:pt x="465" y="68"/>
                      </a:lnTo>
                      <a:lnTo>
                        <a:pt x="467" y="68"/>
                      </a:lnTo>
                      <a:lnTo>
                        <a:pt x="468" y="67"/>
                      </a:lnTo>
                      <a:lnTo>
                        <a:pt x="470" y="66"/>
                      </a:lnTo>
                      <a:lnTo>
                        <a:pt x="472" y="65"/>
                      </a:lnTo>
                      <a:lnTo>
                        <a:pt x="473" y="64"/>
                      </a:lnTo>
                      <a:lnTo>
                        <a:pt x="475" y="64"/>
                      </a:lnTo>
                      <a:lnTo>
                        <a:pt x="477" y="64"/>
                      </a:lnTo>
                      <a:lnTo>
                        <a:pt x="479" y="65"/>
                      </a:lnTo>
                      <a:lnTo>
                        <a:pt x="480" y="67"/>
                      </a:lnTo>
                      <a:lnTo>
                        <a:pt x="482" y="70"/>
                      </a:lnTo>
                      <a:lnTo>
                        <a:pt x="484" y="72"/>
                      </a:lnTo>
                      <a:lnTo>
                        <a:pt x="485" y="74"/>
                      </a:lnTo>
                      <a:lnTo>
                        <a:pt x="487" y="75"/>
                      </a:lnTo>
                      <a:lnTo>
                        <a:pt x="489" y="74"/>
                      </a:lnTo>
                      <a:lnTo>
                        <a:pt x="491" y="72"/>
                      </a:lnTo>
                      <a:lnTo>
                        <a:pt x="492" y="68"/>
                      </a:lnTo>
                      <a:lnTo>
                        <a:pt x="494" y="64"/>
                      </a:lnTo>
                      <a:lnTo>
                        <a:pt x="496" y="60"/>
                      </a:lnTo>
                      <a:lnTo>
                        <a:pt x="497" y="57"/>
                      </a:lnTo>
                      <a:lnTo>
                        <a:pt x="499" y="55"/>
                      </a:lnTo>
                      <a:lnTo>
                        <a:pt x="501" y="56"/>
                      </a:lnTo>
                      <a:lnTo>
                        <a:pt x="503" y="59"/>
                      </a:lnTo>
                      <a:lnTo>
                        <a:pt x="504" y="63"/>
                      </a:lnTo>
                      <a:lnTo>
                        <a:pt x="506" y="69"/>
                      </a:lnTo>
                      <a:lnTo>
                        <a:pt x="508" y="76"/>
                      </a:lnTo>
                      <a:lnTo>
                        <a:pt x="509" y="82"/>
                      </a:lnTo>
                      <a:lnTo>
                        <a:pt x="511" y="87"/>
                      </a:lnTo>
                      <a:lnTo>
                        <a:pt x="513" y="91"/>
                      </a:lnTo>
                      <a:lnTo>
                        <a:pt x="515" y="93"/>
                      </a:lnTo>
                      <a:lnTo>
                        <a:pt x="516" y="93"/>
                      </a:lnTo>
                      <a:lnTo>
                        <a:pt x="518" y="91"/>
                      </a:lnTo>
                      <a:lnTo>
                        <a:pt x="520" y="89"/>
                      </a:lnTo>
                      <a:lnTo>
                        <a:pt x="521" y="86"/>
                      </a:lnTo>
                      <a:lnTo>
                        <a:pt x="523" y="82"/>
                      </a:lnTo>
                      <a:lnTo>
                        <a:pt x="525" y="79"/>
                      </a:lnTo>
                      <a:lnTo>
                        <a:pt x="527" y="76"/>
                      </a:lnTo>
                      <a:lnTo>
                        <a:pt x="528" y="73"/>
                      </a:lnTo>
                      <a:lnTo>
                        <a:pt x="530" y="70"/>
                      </a:lnTo>
                      <a:lnTo>
                        <a:pt x="532" y="68"/>
                      </a:lnTo>
                      <a:lnTo>
                        <a:pt x="533" y="66"/>
                      </a:lnTo>
                      <a:lnTo>
                        <a:pt x="535" y="64"/>
                      </a:lnTo>
                      <a:lnTo>
                        <a:pt x="537" y="64"/>
                      </a:lnTo>
                      <a:lnTo>
                        <a:pt x="539" y="64"/>
                      </a:lnTo>
                      <a:lnTo>
                        <a:pt x="540" y="64"/>
                      </a:lnTo>
                      <a:lnTo>
                        <a:pt x="542" y="66"/>
                      </a:lnTo>
                      <a:lnTo>
                        <a:pt x="543" y="68"/>
                      </a:lnTo>
                      <a:lnTo>
                        <a:pt x="545" y="70"/>
                      </a:lnTo>
                      <a:lnTo>
                        <a:pt x="547" y="73"/>
                      </a:lnTo>
                      <a:lnTo>
                        <a:pt x="549" y="75"/>
                      </a:lnTo>
                      <a:lnTo>
                        <a:pt x="551" y="77"/>
                      </a:lnTo>
                      <a:lnTo>
                        <a:pt x="552" y="78"/>
                      </a:lnTo>
                      <a:lnTo>
                        <a:pt x="554" y="78"/>
                      </a:lnTo>
                      <a:lnTo>
                        <a:pt x="555" y="78"/>
                      </a:lnTo>
                      <a:lnTo>
                        <a:pt x="557" y="78"/>
                      </a:lnTo>
                      <a:lnTo>
                        <a:pt x="559" y="77"/>
                      </a:lnTo>
                      <a:lnTo>
                        <a:pt x="561" y="76"/>
                      </a:lnTo>
                      <a:lnTo>
                        <a:pt x="563" y="76"/>
                      </a:lnTo>
                      <a:lnTo>
                        <a:pt x="564" y="76"/>
                      </a:lnTo>
                      <a:lnTo>
                        <a:pt x="566" y="77"/>
                      </a:lnTo>
                      <a:lnTo>
                        <a:pt x="567" y="77"/>
                      </a:lnTo>
                      <a:lnTo>
                        <a:pt x="569" y="78"/>
                      </a:lnTo>
                      <a:lnTo>
                        <a:pt x="571" y="79"/>
                      </a:lnTo>
                      <a:lnTo>
                        <a:pt x="573" y="78"/>
                      </a:lnTo>
                      <a:lnTo>
                        <a:pt x="574" y="77"/>
                      </a:lnTo>
                      <a:lnTo>
                        <a:pt x="576" y="74"/>
                      </a:lnTo>
                      <a:lnTo>
                        <a:pt x="578" y="70"/>
                      </a:lnTo>
                      <a:lnTo>
                        <a:pt x="579" y="65"/>
                      </a:lnTo>
                      <a:lnTo>
                        <a:pt x="581" y="61"/>
                      </a:lnTo>
                      <a:lnTo>
                        <a:pt x="583" y="56"/>
                      </a:lnTo>
                      <a:lnTo>
                        <a:pt x="585" y="52"/>
                      </a:lnTo>
                      <a:lnTo>
                        <a:pt x="586" y="51"/>
                      </a:lnTo>
                      <a:lnTo>
                        <a:pt x="588" y="50"/>
                      </a:lnTo>
                      <a:lnTo>
                        <a:pt x="590" y="52"/>
                      </a:lnTo>
                      <a:lnTo>
                        <a:pt x="591" y="56"/>
                      </a:lnTo>
                      <a:lnTo>
                        <a:pt x="593" y="60"/>
                      </a:lnTo>
                      <a:lnTo>
                        <a:pt x="595" y="65"/>
                      </a:lnTo>
                      <a:lnTo>
                        <a:pt x="597" y="70"/>
                      </a:lnTo>
                      <a:lnTo>
                        <a:pt x="598" y="74"/>
                      </a:lnTo>
                      <a:lnTo>
                        <a:pt x="600" y="77"/>
                      </a:lnTo>
                      <a:lnTo>
                        <a:pt x="602" y="79"/>
                      </a:lnTo>
                      <a:lnTo>
                        <a:pt x="603" y="80"/>
                      </a:lnTo>
                      <a:lnTo>
                        <a:pt x="605" y="79"/>
                      </a:lnTo>
                      <a:lnTo>
                        <a:pt x="607" y="78"/>
                      </a:lnTo>
                      <a:lnTo>
                        <a:pt x="608" y="76"/>
                      </a:lnTo>
                      <a:lnTo>
                        <a:pt x="610" y="74"/>
                      </a:lnTo>
                      <a:lnTo>
                        <a:pt x="612" y="73"/>
                      </a:lnTo>
                      <a:lnTo>
                        <a:pt x="614" y="71"/>
                      </a:lnTo>
                      <a:lnTo>
                        <a:pt x="615" y="69"/>
                      </a:lnTo>
                      <a:lnTo>
                        <a:pt x="617" y="67"/>
                      </a:lnTo>
                      <a:lnTo>
                        <a:pt x="619" y="65"/>
                      </a:lnTo>
                      <a:lnTo>
                        <a:pt x="620" y="64"/>
                      </a:lnTo>
                      <a:lnTo>
                        <a:pt x="622" y="63"/>
                      </a:lnTo>
                      <a:lnTo>
                        <a:pt x="624" y="62"/>
                      </a:lnTo>
                      <a:lnTo>
                        <a:pt x="626" y="61"/>
                      </a:lnTo>
                      <a:lnTo>
                        <a:pt x="627" y="61"/>
                      </a:lnTo>
                      <a:lnTo>
                        <a:pt x="629" y="61"/>
                      </a:lnTo>
                      <a:lnTo>
                        <a:pt x="631" y="61"/>
                      </a:lnTo>
                      <a:lnTo>
                        <a:pt x="632" y="61"/>
                      </a:lnTo>
                      <a:lnTo>
                        <a:pt x="634" y="62"/>
                      </a:lnTo>
                      <a:lnTo>
                        <a:pt x="636" y="62"/>
                      </a:lnTo>
                      <a:lnTo>
                        <a:pt x="638" y="63"/>
                      </a:lnTo>
                      <a:lnTo>
                        <a:pt x="639" y="64"/>
                      </a:lnTo>
                      <a:lnTo>
                        <a:pt x="641" y="66"/>
                      </a:lnTo>
                      <a:lnTo>
                        <a:pt x="643" y="69"/>
                      </a:lnTo>
                      <a:lnTo>
                        <a:pt x="644" y="71"/>
                      </a:lnTo>
                      <a:lnTo>
                        <a:pt x="646" y="75"/>
                      </a:lnTo>
                      <a:lnTo>
                        <a:pt x="648" y="78"/>
                      </a:lnTo>
                      <a:lnTo>
                        <a:pt x="650" y="80"/>
                      </a:lnTo>
                      <a:lnTo>
                        <a:pt x="651" y="82"/>
                      </a:lnTo>
                      <a:lnTo>
                        <a:pt x="653" y="82"/>
                      </a:lnTo>
                      <a:lnTo>
                        <a:pt x="655" y="81"/>
                      </a:lnTo>
                      <a:lnTo>
                        <a:pt x="656" y="79"/>
                      </a:lnTo>
                      <a:lnTo>
                        <a:pt x="658" y="76"/>
                      </a:lnTo>
                      <a:lnTo>
                        <a:pt x="660" y="74"/>
                      </a:lnTo>
                      <a:lnTo>
                        <a:pt x="662" y="71"/>
                      </a:lnTo>
                      <a:lnTo>
                        <a:pt x="663" y="70"/>
                      </a:lnTo>
                      <a:lnTo>
                        <a:pt x="665" y="70"/>
                      </a:lnTo>
                      <a:lnTo>
                        <a:pt x="667" y="71"/>
                      </a:lnTo>
                      <a:lnTo>
                        <a:pt x="668" y="73"/>
                      </a:lnTo>
                      <a:lnTo>
                        <a:pt x="670" y="76"/>
                      </a:lnTo>
                      <a:lnTo>
                        <a:pt x="672" y="78"/>
                      </a:lnTo>
                      <a:lnTo>
                        <a:pt x="674" y="80"/>
                      </a:lnTo>
                      <a:lnTo>
                        <a:pt x="675" y="81"/>
                      </a:lnTo>
                      <a:lnTo>
                        <a:pt x="677" y="81"/>
                      </a:lnTo>
                      <a:lnTo>
                        <a:pt x="678" y="79"/>
                      </a:lnTo>
                      <a:lnTo>
                        <a:pt x="680" y="77"/>
                      </a:lnTo>
                      <a:lnTo>
                        <a:pt x="682" y="74"/>
                      </a:lnTo>
                      <a:lnTo>
                        <a:pt x="684" y="71"/>
                      </a:lnTo>
                      <a:lnTo>
                        <a:pt x="686" y="69"/>
                      </a:lnTo>
                      <a:lnTo>
                        <a:pt x="687" y="67"/>
                      </a:lnTo>
                      <a:lnTo>
                        <a:pt x="689" y="67"/>
                      </a:lnTo>
                      <a:lnTo>
                        <a:pt x="690" y="66"/>
                      </a:lnTo>
                      <a:lnTo>
                        <a:pt x="692" y="67"/>
                      </a:lnTo>
                      <a:lnTo>
                        <a:pt x="694" y="67"/>
                      </a:lnTo>
                      <a:lnTo>
                        <a:pt x="696" y="68"/>
                      </a:lnTo>
                      <a:lnTo>
                        <a:pt x="698" y="68"/>
                      </a:lnTo>
                      <a:lnTo>
                        <a:pt x="699" y="68"/>
                      </a:lnTo>
                      <a:lnTo>
                        <a:pt x="701" y="67"/>
                      </a:lnTo>
                      <a:lnTo>
                        <a:pt x="702" y="66"/>
                      </a:lnTo>
                      <a:lnTo>
                        <a:pt x="704" y="64"/>
                      </a:lnTo>
                      <a:lnTo>
                        <a:pt x="706" y="62"/>
                      </a:lnTo>
                      <a:lnTo>
                        <a:pt x="708" y="61"/>
                      </a:lnTo>
                      <a:lnTo>
                        <a:pt x="710" y="61"/>
                      </a:lnTo>
                      <a:lnTo>
                        <a:pt x="711" y="61"/>
                      </a:lnTo>
                      <a:lnTo>
                        <a:pt x="713" y="62"/>
                      </a:lnTo>
                      <a:lnTo>
                        <a:pt x="714" y="64"/>
                      </a:lnTo>
                      <a:lnTo>
                        <a:pt x="716" y="66"/>
                      </a:lnTo>
                      <a:lnTo>
                        <a:pt x="718" y="68"/>
                      </a:lnTo>
                      <a:lnTo>
                        <a:pt x="720" y="70"/>
                      </a:lnTo>
                      <a:lnTo>
                        <a:pt x="721" y="71"/>
                      </a:lnTo>
                      <a:lnTo>
                        <a:pt x="723" y="71"/>
                      </a:lnTo>
                      <a:lnTo>
                        <a:pt x="725" y="71"/>
                      </a:lnTo>
                      <a:lnTo>
                        <a:pt x="726" y="70"/>
                      </a:lnTo>
                      <a:lnTo>
                        <a:pt x="728" y="69"/>
                      </a:lnTo>
                      <a:lnTo>
                        <a:pt x="730" y="68"/>
                      </a:lnTo>
                      <a:lnTo>
                        <a:pt x="732" y="67"/>
                      </a:lnTo>
                      <a:lnTo>
                        <a:pt x="733" y="67"/>
                      </a:lnTo>
                      <a:lnTo>
                        <a:pt x="735" y="67"/>
                      </a:lnTo>
                      <a:lnTo>
                        <a:pt x="737" y="68"/>
                      </a:lnTo>
                      <a:lnTo>
                        <a:pt x="738" y="68"/>
                      </a:lnTo>
                      <a:lnTo>
                        <a:pt x="740" y="68"/>
                      </a:lnTo>
                      <a:lnTo>
                        <a:pt x="742" y="68"/>
                      </a:lnTo>
                      <a:lnTo>
                        <a:pt x="744" y="68"/>
                      </a:lnTo>
                      <a:lnTo>
                        <a:pt x="745" y="67"/>
                      </a:lnTo>
                      <a:lnTo>
                        <a:pt x="747" y="67"/>
                      </a:lnTo>
                      <a:lnTo>
                        <a:pt x="749" y="67"/>
                      </a:lnTo>
                      <a:lnTo>
                        <a:pt x="750" y="69"/>
                      </a:lnTo>
                      <a:lnTo>
                        <a:pt x="752" y="71"/>
                      </a:lnTo>
                      <a:lnTo>
                        <a:pt x="754" y="75"/>
                      </a:lnTo>
                      <a:lnTo>
                        <a:pt x="756" y="79"/>
                      </a:lnTo>
                      <a:lnTo>
                        <a:pt x="757" y="83"/>
                      </a:lnTo>
                      <a:lnTo>
                        <a:pt x="759" y="87"/>
                      </a:lnTo>
                      <a:lnTo>
                        <a:pt x="761" y="88"/>
                      </a:lnTo>
                      <a:lnTo>
                        <a:pt x="762" y="88"/>
                      </a:lnTo>
                      <a:lnTo>
                        <a:pt x="764" y="87"/>
                      </a:lnTo>
                      <a:lnTo>
                        <a:pt x="766" y="83"/>
                      </a:lnTo>
                      <a:lnTo>
                        <a:pt x="768" y="79"/>
                      </a:lnTo>
                      <a:lnTo>
                        <a:pt x="769" y="74"/>
                      </a:lnTo>
                      <a:lnTo>
                        <a:pt x="771" y="70"/>
                      </a:lnTo>
                      <a:lnTo>
                        <a:pt x="773" y="67"/>
                      </a:lnTo>
                      <a:lnTo>
                        <a:pt x="774" y="65"/>
                      </a:lnTo>
                      <a:lnTo>
                        <a:pt x="776" y="65"/>
                      </a:lnTo>
                      <a:lnTo>
                        <a:pt x="778" y="65"/>
                      </a:lnTo>
                      <a:lnTo>
                        <a:pt x="780" y="67"/>
                      </a:lnTo>
                      <a:lnTo>
                        <a:pt x="781" y="68"/>
                      </a:lnTo>
                      <a:lnTo>
                        <a:pt x="783" y="68"/>
                      </a:lnTo>
                      <a:lnTo>
                        <a:pt x="785" y="67"/>
                      </a:lnTo>
                      <a:lnTo>
                        <a:pt x="786" y="65"/>
                      </a:lnTo>
                      <a:lnTo>
                        <a:pt x="788" y="63"/>
                      </a:lnTo>
                      <a:lnTo>
                        <a:pt x="790" y="60"/>
                      </a:lnTo>
                      <a:lnTo>
                        <a:pt x="792" y="57"/>
                      </a:lnTo>
                      <a:lnTo>
                        <a:pt x="793" y="55"/>
                      </a:lnTo>
                      <a:lnTo>
                        <a:pt x="795" y="54"/>
                      </a:lnTo>
                      <a:lnTo>
                        <a:pt x="797" y="53"/>
                      </a:lnTo>
                      <a:lnTo>
                        <a:pt x="798" y="53"/>
                      </a:lnTo>
                      <a:lnTo>
                        <a:pt x="800" y="54"/>
                      </a:lnTo>
                      <a:lnTo>
                        <a:pt x="802" y="55"/>
                      </a:lnTo>
                      <a:lnTo>
                        <a:pt x="804" y="56"/>
                      </a:lnTo>
                      <a:lnTo>
                        <a:pt x="805" y="57"/>
                      </a:lnTo>
                      <a:lnTo>
                        <a:pt x="807" y="57"/>
                      </a:lnTo>
                      <a:lnTo>
                        <a:pt x="809" y="58"/>
                      </a:lnTo>
                      <a:lnTo>
                        <a:pt x="810" y="59"/>
                      </a:lnTo>
                      <a:lnTo>
                        <a:pt x="812" y="61"/>
                      </a:lnTo>
                      <a:lnTo>
                        <a:pt x="814" y="62"/>
                      </a:lnTo>
                      <a:lnTo>
                        <a:pt x="815" y="63"/>
                      </a:lnTo>
                      <a:lnTo>
                        <a:pt x="817" y="63"/>
                      </a:lnTo>
                      <a:lnTo>
                        <a:pt x="819" y="62"/>
                      </a:lnTo>
                      <a:lnTo>
                        <a:pt x="821" y="61"/>
                      </a:lnTo>
                      <a:lnTo>
                        <a:pt x="822" y="58"/>
                      </a:lnTo>
                      <a:lnTo>
                        <a:pt x="824" y="54"/>
                      </a:lnTo>
                      <a:lnTo>
                        <a:pt x="826" y="50"/>
                      </a:lnTo>
                      <a:lnTo>
                        <a:pt x="827" y="46"/>
                      </a:lnTo>
                      <a:lnTo>
                        <a:pt x="829" y="43"/>
                      </a:lnTo>
                      <a:lnTo>
                        <a:pt x="831" y="40"/>
                      </a:lnTo>
                      <a:lnTo>
                        <a:pt x="833" y="40"/>
                      </a:lnTo>
                      <a:lnTo>
                        <a:pt x="834" y="42"/>
                      </a:lnTo>
                      <a:lnTo>
                        <a:pt x="836" y="46"/>
                      </a:lnTo>
                      <a:lnTo>
                        <a:pt x="838" y="50"/>
                      </a:lnTo>
                      <a:lnTo>
                        <a:pt x="839" y="55"/>
                      </a:lnTo>
                      <a:lnTo>
                        <a:pt x="841" y="60"/>
                      </a:lnTo>
                      <a:lnTo>
                        <a:pt x="843" y="64"/>
                      </a:lnTo>
                      <a:lnTo>
                        <a:pt x="844" y="66"/>
                      </a:lnTo>
                      <a:lnTo>
                        <a:pt x="846" y="67"/>
                      </a:lnTo>
                      <a:lnTo>
                        <a:pt x="848" y="67"/>
                      </a:lnTo>
                      <a:lnTo>
                        <a:pt x="850" y="66"/>
                      </a:lnTo>
                      <a:lnTo>
                        <a:pt x="851" y="64"/>
                      </a:lnTo>
                      <a:lnTo>
                        <a:pt x="853" y="63"/>
                      </a:lnTo>
                      <a:lnTo>
                        <a:pt x="855" y="62"/>
                      </a:lnTo>
                      <a:lnTo>
                        <a:pt x="856" y="62"/>
                      </a:lnTo>
                      <a:lnTo>
                        <a:pt x="858" y="63"/>
                      </a:lnTo>
                      <a:lnTo>
                        <a:pt x="860" y="65"/>
                      </a:lnTo>
                      <a:lnTo>
                        <a:pt x="861" y="66"/>
                      </a:lnTo>
                      <a:lnTo>
                        <a:pt x="863" y="67"/>
                      </a:lnTo>
                      <a:lnTo>
                        <a:pt x="865" y="68"/>
                      </a:lnTo>
                      <a:lnTo>
                        <a:pt x="867" y="67"/>
                      </a:lnTo>
                      <a:lnTo>
                        <a:pt x="868" y="65"/>
                      </a:lnTo>
                      <a:lnTo>
                        <a:pt x="870" y="63"/>
                      </a:lnTo>
                      <a:lnTo>
                        <a:pt x="872" y="59"/>
                      </a:lnTo>
                      <a:lnTo>
                        <a:pt x="873" y="55"/>
                      </a:lnTo>
                      <a:lnTo>
                        <a:pt x="875" y="52"/>
                      </a:lnTo>
                      <a:lnTo>
                        <a:pt x="877" y="49"/>
                      </a:lnTo>
                      <a:lnTo>
                        <a:pt x="879" y="46"/>
                      </a:lnTo>
                      <a:lnTo>
                        <a:pt x="880" y="46"/>
                      </a:lnTo>
                      <a:lnTo>
                        <a:pt x="882" y="46"/>
                      </a:lnTo>
                      <a:lnTo>
                        <a:pt x="884" y="47"/>
                      </a:lnTo>
                      <a:lnTo>
                        <a:pt x="885" y="49"/>
                      </a:lnTo>
                      <a:lnTo>
                        <a:pt x="887" y="52"/>
                      </a:lnTo>
                      <a:lnTo>
                        <a:pt x="889" y="55"/>
                      </a:lnTo>
                      <a:lnTo>
                        <a:pt x="891" y="58"/>
                      </a:lnTo>
                      <a:lnTo>
                        <a:pt x="892" y="60"/>
                      </a:lnTo>
                      <a:lnTo>
                        <a:pt x="894" y="63"/>
                      </a:lnTo>
                      <a:lnTo>
                        <a:pt x="896" y="64"/>
                      </a:lnTo>
                      <a:lnTo>
                        <a:pt x="897" y="66"/>
                      </a:lnTo>
                      <a:lnTo>
                        <a:pt x="899" y="67"/>
                      </a:lnTo>
                      <a:lnTo>
                        <a:pt x="901" y="67"/>
                      </a:lnTo>
                      <a:lnTo>
                        <a:pt x="903" y="66"/>
                      </a:lnTo>
                      <a:lnTo>
                        <a:pt x="904" y="64"/>
                      </a:lnTo>
                      <a:lnTo>
                        <a:pt x="906" y="62"/>
                      </a:lnTo>
                      <a:lnTo>
                        <a:pt x="908" y="58"/>
                      </a:lnTo>
                      <a:lnTo>
                        <a:pt x="909" y="54"/>
                      </a:lnTo>
                      <a:lnTo>
                        <a:pt x="911" y="50"/>
                      </a:lnTo>
                      <a:lnTo>
                        <a:pt x="913" y="46"/>
                      </a:lnTo>
                      <a:lnTo>
                        <a:pt x="915" y="42"/>
                      </a:lnTo>
                      <a:lnTo>
                        <a:pt x="916" y="40"/>
                      </a:lnTo>
                      <a:lnTo>
                        <a:pt x="918" y="39"/>
                      </a:lnTo>
                      <a:lnTo>
                        <a:pt x="920" y="40"/>
                      </a:lnTo>
                      <a:lnTo>
                        <a:pt x="921" y="42"/>
                      </a:lnTo>
                      <a:lnTo>
                        <a:pt x="923" y="44"/>
                      </a:lnTo>
                      <a:lnTo>
                        <a:pt x="925" y="48"/>
                      </a:lnTo>
                      <a:lnTo>
                        <a:pt x="927" y="51"/>
                      </a:lnTo>
                      <a:lnTo>
                        <a:pt x="928" y="54"/>
                      </a:lnTo>
                      <a:lnTo>
                        <a:pt x="930" y="57"/>
                      </a:lnTo>
                      <a:lnTo>
                        <a:pt x="932" y="59"/>
                      </a:lnTo>
                      <a:lnTo>
                        <a:pt x="933" y="62"/>
                      </a:lnTo>
                      <a:lnTo>
                        <a:pt x="935" y="63"/>
                      </a:lnTo>
                      <a:lnTo>
                        <a:pt x="937" y="65"/>
                      </a:lnTo>
                      <a:lnTo>
                        <a:pt x="939" y="67"/>
                      </a:lnTo>
                      <a:lnTo>
                        <a:pt x="940" y="68"/>
                      </a:lnTo>
                      <a:lnTo>
                        <a:pt x="942" y="70"/>
                      </a:lnTo>
                      <a:lnTo>
                        <a:pt x="944" y="71"/>
                      </a:lnTo>
                      <a:lnTo>
                        <a:pt x="945" y="71"/>
                      </a:lnTo>
                      <a:lnTo>
                        <a:pt x="947" y="72"/>
                      </a:lnTo>
                      <a:lnTo>
                        <a:pt x="949" y="71"/>
                      </a:lnTo>
                      <a:lnTo>
                        <a:pt x="951" y="70"/>
                      </a:lnTo>
                      <a:lnTo>
                        <a:pt x="952" y="69"/>
                      </a:lnTo>
                      <a:lnTo>
                        <a:pt x="954" y="68"/>
                      </a:lnTo>
                      <a:lnTo>
                        <a:pt x="956" y="67"/>
                      </a:lnTo>
                      <a:lnTo>
                        <a:pt x="957" y="67"/>
                      </a:lnTo>
                      <a:lnTo>
                        <a:pt x="959" y="67"/>
                      </a:lnTo>
                      <a:lnTo>
                        <a:pt x="961" y="69"/>
                      </a:lnTo>
                      <a:lnTo>
                        <a:pt x="963" y="70"/>
                      </a:lnTo>
                      <a:lnTo>
                        <a:pt x="964" y="73"/>
                      </a:lnTo>
                      <a:lnTo>
                        <a:pt x="966" y="75"/>
                      </a:lnTo>
                      <a:lnTo>
                        <a:pt x="968" y="78"/>
                      </a:lnTo>
                      <a:lnTo>
                        <a:pt x="969" y="80"/>
                      </a:lnTo>
                      <a:lnTo>
                        <a:pt x="971" y="81"/>
                      </a:lnTo>
                      <a:lnTo>
                        <a:pt x="973" y="82"/>
                      </a:lnTo>
                      <a:lnTo>
                        <a:pt x="975" y="83"/>
                      </a:lnTo>
                      <a:lnTo>
                        <a:pt x="976" y="82"/>
                      </a:lnTo>
                      <a:lnTo>
                        <a:pt x="978" y="82"/>
                      </a:lnTo>
                      <a:lnTo>
                        <a:pt x="979" y="80"/>
                      </a:lnTo>
                      <a:lnTo>
                        <a:pt x="981" y="77"/>
                      </a:lnTo>
                      <a:lnTo>
                        <a:pt x="983" y="74"/>
                      </a:lnTo>
                      <a:lnTo>
                        <a:pt x="985" y="70"/>
                      </a:lnTo>
                      <a:lnTo>
                        <a:pt x="987" y="64"/>
                      </a:lnTo>
                      <a:lnTo>
                        <a:pt x="988" y="58"/>
                      </a:lnTo>
                      <a:lnTo>
                        <a:pt x="990" y="51"/>
                      </a:lnTo>
                      <a:lnTo>
                        <a:pt x="991" y="45"/>
                      </a:lnTo>
                      <a:lnTo>
                        <a:pt x="993" y="39"/>
                      </a:lnTo>
                      <a:lnTo>
                        <a:pt x="995" y="34"/>
                      </a:lnTo>
                      <a:lnTo>
                        <a:pt x="997" y="31"/>
                      </a:lnTo>
                      <a:lnTo>
                        <a:pt x="999" y="30"/>
                      </a:lnTo>
                      <a:lnTo>
                        <a:pt x="1000" y="30"/>
                      </a:lnTo>
                      <a:lnTo>
                        <a:pt x="1002" y="31"/>
                      </a:lnTo>
                      <a:lnTo>
                        <a:pt x="1003" y="32"/>
                      </a:lnTo>
                      <a:lnTo>
                        <a:pt x="1005" y="34"/>
                      </a:lnTo>
                      <a:lnTo>
                        <a:pt x="1007" y="36"/>
                      </a:lnTo>
                      <a:lnTo>
                        <a:pt x="1009" y="36"/>
                      </a:lnTo>
                      <a:lnTo>
                        <a:pt x="1011" y="34"/>
                      </a:lnTo>
                      <a:lnTo>
                        <a:pt x="1012" y="32"/>
                      </a:lnTo>
                      <a:lnTo>
                        <a:pt x="1014" y="28"/>
                      </a:lnTo>
                      <a:lnTo>
                        <a:pt x="1015" y="23"/>
                      </a:lnTo>
                      <a:lnTo>
                        <a:pt x="1017" y="19"/>
                      </a:lnTo>
                      <a:lnTo>
                        <a:pt x="1019" y="15"/>
                      </a:lnTo>
                      <a:lnTo>
                        <a:pt x="1021" y="12"/>
                      </a:lnTo>
                      <a:lnTo>
                        <a:pt x="1022" y="11"/>
                      </a:lnTo>
                      <a:lnTo>
                        <a:pt x="1024" y="12"/>
                      </a:lnTo>
                      <a:lnTo>
                        <a:pt x="1026" y="13"/>
                      </a:lnTo>
                      <a:lnTo>
                        <a:pt x="1027" y="16"/>
                      </a:lnTo>
                      <a:lnTo>
                        <a:pt x="1029" y="18"/>
                      </a:lnTo>
                      <a:lnTo>
                        <a:pt x="1031" y="20"/>
                      </a:lnTo>
                      <a:lnTo>
                        <a:pt x="1033" y="20"/>
                      </a:lnTo>
                      <a:lnTo>
                        <a:pt x="1034" y="19"/>
                      </a:lnTo>
                      <a:lnTo>
                        <a:pt x="1036" y="18"/>
                      </a:lnTo>
                      <a:lnTo>
                        <a:pt x="1038" y="15"/>
                      </a:lnTo>
                      <a:lnTo>
                        <a:pt x="1039" y="12"/>
                      </a:lnTo>
                      <a:lnTo>
                        <a:pt x="1041" y="11"/>
                      </a:lnTo>
                      <a:lnTo>
                        <a:pt x="1043" y="10"/>
                      </a:lnTo>
                      <a:lnTo>
                        <a:pt x="1045" y="12"/>
                      </a:lnTo>
                      <a:lnTo>
                        <a:pt x="1046" y="14"/>
                      </a:lnTo>
                      <a:lnTo>
                        <a:pt x="1048" y="18"/>
                      </a:lnTo>
                      <a:lnTo>
                        <a:pt x="1050" y="22"/>
                      </a:lnTo>
                      <a:lnTo>
                        <a:pt x="1051" y="26"/>
                      </a:lnTo>
                      <a:lnTo>
                        <a:pt x="1053" y="28"/>
                      </a:lnTo>
                      <a:lnTo>
                        <a:pt x="1055" y="30"/>
                      </a:lnTo>
                      <a:lnTo>
                        <a:pt x="1057" y="29"/>
                      </a:lnTo>
                      <a:lnTo>
                        <a:pt x="1058" y="28"/>
                      </a:lnTo>
                      <a:lnTo>
                        <a:pt x="1060" y="25"/>
                      </a:lnTo>
                      <a:lnTo>
                        <a:pt x="1062" y="22"/>
                      </a:lnTo>
                      <a:lnTo>
                        <a:pt x="1063" y="20"/>
                      </a:lnTo>
                      <a:lnTo>
                        <a:pt x="1065" y="18"/>
                      </a:lnTo>
                      <a:lnTo>
                        <a:pt x="1067" y="16"/>
                      </a:lnTo>
                      <a:lnTo>
                        <a:pt x="1068" y="15"/>
                      </a:lnTo>
                      <a:lnTo>
                        <a:pt x="1070" y="14"/>
                      </a:lnTo>
                      <a:lnTo>
                        <a:pt x="1072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7" y="13"/>
                      </a:lnTo>
                      <a:lnTo>
                        <a:pt x="1079" y="14"/>
                      </a:lnTo>
                      <a:lnTo>
                        <a:pt x="1080" y="16"/>
                      </a:lnTo>
                      <a:lnTo>
                        <a:pt x="1082" y="18"/>
                      </a:lnTo>
                      <a:lnTo>
                        <a:pt x="1084" y="21"/>
                      </a:lnTo>
                      <a:lnTo>
                        <a:pt x="1086" y="25"/>
                      </a:lnTo>
                      <a:lnTo>
                        <a:pt x="1087" y="27"/>
                      </a:lnTo>
                      <a:lnTo>
                        <a:pt x="1089" y="29"/>
                      </a:lnTo>
                      <a:lnTo>
                        <a:pt x="1091" y="30"/>
                      </a:lnTo>
                      <a:lnTo>
                        <a:pt x="1092" y="29"/>
                      </a:lnTo>
                      <a:lnTo>
                        <a:pt x="1094" y="27"/>
                      </a:lnTo>
                      <a:lnTo>
                        <a:pt x="1096" y="25"/>
                      </a:lnTo>
                      <a:lnTo>
                        <a:pt x="1098" y="22"/>
                      </a:lnTo>
                      <a:lnTo>
                        <a:pt x="1099" y="20"/>
                      </a:lnTo>
                      <a:lnTo>
                        <a:pt x="1101" y="18"/>
                      </a:lnTo>
                      <a:lnTo>
                        <a:pt x="1103" y="18"/>
                      </a:lnTo>
                      <a:lnTo>
                        <a:pt x="1104" y="18"/>
                      </a:lnTo>
                      <a:lnTo>
                        <a:pt x="1106" y="19"/>
                      </a:lnTo>
                      <a:lnTo>
                        <a:pt x="1108" y="19"/>
                      </a:lnTo>
                      <a:lnTo>
                        <a:pt x="1110" y="20"/>
                      </a:lnTo>
                      <a:lnTo>
                        <a:pt x="1111" y="19"/>
                      </a:lnTo>
                      <a:lnTo>
                        <a:pt x="1113" y="18"/>
                      </a:lnTo>
                      <a:lnTo>
                        <a:pt x="1114" y="15"/>
                      </a:lnTo>
                      <a:lnTo>
                        <a:pt x="1116" y="12"/>
                      </a:lnTo>
                      <a:lnTo>
                        <a:pt x="1118" y="10"/>
                      </a:lnTo>
                      <a:lnTo>
                        <a:pt x="1120" y="8"/>
                      </a:lnTo>
                      <a:lnTo>
                        <a:pt x="1122" y="7"/>
                      </a:lnTo>
                      <a:lnTo>
                        <a:pt x="1123" y="7"/>
                      </a:lnTo>
                      <a:lnTo>
                        <a:pt x="1125" y="8"/>
                      </a:lnTo>
                      <a:lnTo>
                        <a:pt x="1126" y="9"/>
                      </a:lnTo>
                      <a:lnTo>
                        <a:pt x="1128" y="11"/>
                      </a:lnTo>
                      <a:lnTo>
                        <a:pt x="1130" y="12"/>
                      </a:lnTo>
                      <a:lnTo>
                        <a:pt x="1132" y="13"/>
                      </a:lnTo>
                      <a:lnTo>
                        <a:pt x="1134" y="13"/>
                      </a:lnTo>
                      <a:lnTo>
                        <a:pt x="1135" y="12"/>
                      </a:lnTo>
                      <a:lnTo>
                        <a:pt x="1137" y="11"/>
                      </a:lnTo>
                      <a:lnTo>
                        <a:pt x="1138" y="9"/>
                      </a:lnTo>
                      <a:lnTo>
                        <a:pt x="1140" y="7"/>
                      </a:lnTo>
                      <a:lnTo>
                        <a:pt x="1142" y="5"/>
                      </a:lnTo>
                      <a:lnTo>
                        <a:pt x="1144" y="3"/>
                      </a:lnTo>
                      <a:lnTo>
                        <a:pt x="1146" y="2"/>
                      </a:lnTo>
                      <a:lnTo>
                        <a:pt x="1147" y="1"/>
                      </a:lnTo>
                      <a:lnTo>
                        <a:pt x="1149" y="0"/>
                      </a:lnTo>
                      <a:lnTo>
                        <a:pt x="1150" y="0"/>
                      </a:lnTo>
                      <a:lnTo>
                        <a:pt x="1152" y="0"/>
                      </a:lnTo>
                      <a:lnTo>
                        <a:pt x="1154" y="2"/>
                      </a:lnTo>
                      <a:lnTo>
                        <a:pt x="1156" y="4"/>
                      </a:lnTo>
                      <a:lnTo>
                        <a:pt x="1157" y="8"/>
                      </a:lnTo>
                      <a:lnTo>
                        <a:pt x="1159" y="12"/>
                      </a:lnTo>
                      <a:lnTo>
                        <a:pt x="1161" y="16"/>
                      </a:lnTo>
                      <a:lnTo>
                        <a:pt x="1162" y="19"/>
                      </a:lnTo>
                      <a:lnTo>
                        <a:pt x="1164" y="22"/>
                      </a:lnTo>
                      <a:lnTo>
                        <a:pt x="1166" y="22"/>
                      </a:lnTo>
                      <a:lnTo>
                        <a:pt x="1168" y="22"/>
                      </a:lnTo>
                      <a:lnTo>
                        <a:pt x="1169" y="19"/>
                      </a:lnTo>
                      <a:lnTo>
                        <a:pt x="1171" y="16"/>
                      </a:lnTo>
                      <a:lnTo>
                        <a:pt x="1173" y="13"/>
                      </a:lnTo>
                      <a:lnTo>
                        <a:pt x="1174" y="9"/>
                      </a:lnTo>
                      <a:lnTo>
                        <a:pt x="1176" y="8"/>
                      </a:lnTo>
                      <a:lnTo>
                        <a:pt x="1178" y="9"/>
                      </a:lnTo>
                      <a:lnTo>
                        <a:pt x="1180" y="12"/>
                      </a:lnTo>
                      <a:lnTo>
                        <a:pt x="1181" y="17"/>
                      </a:lnTo>
                      <a:lnTo>
                        <a:pt x="1183" y="22"/>
                      </a:lnTo>
                      <a:lnTo>
                        <a:pt x="1185" y="27"/>
                      </a:lnTo>
                      <a:lnTo>
                        <a:pt x="1186" y="31"/>
                      </a:lnTo>
                      <a:lnTo>
                        <a:pt x="1188" y="33"/>
                      </a:lnTo>
                      <a:lnTo>
                        <a:pt x="1190" y="31"/>
                      </a:lnTo>
                      <a:lnTo>
                        <a:pt x="1192" y="27"/>
                      </a:lnTo>
                      <a:lnTo>
                        <a:pt x="1193" y="21"/>
                      </a:lnTo>
                      <a:lnTo>
                        <a:pt x="1195" y="13"/>
                      </a:lnTo>
                      <a:lnTo>
                        <a:pt x="1197" y="7"/>
                      </a:lnTo>
                      <a:lnTo>
                        <a:pt x="1198" y="2"/>
                      </a:lnTo>
                      <a:lnTo>
                        <a:pt x="1200" y="0"/>
                      </a:lnTo>
                      <a:lnTo>
                        <a:pt x="1202" y="1"/>
                      </a:lnTo>
                      <a:lnTo>
                        <a:pt x="1204" y="6"/>
                      </a:lnTo>
                      <a:lnTo>
                        <a:pt x="1205" y="13"/>
                      </a:lnTo>
                      <a:lnTo>
                        <a:pt x="1207" y="21"/>
                      </a:lnTo>
                      <a:lnTo>
                        <a:pt x="1209" y="30"/>
                      </a:lnTo>
                      <a:lnTo>
                        <a:pt x="1210" y="36"/>
                      </a:lnTo>
                      <a:lnTo>
                        <a:pt x="1212" y="41"/>
                      </a:lnTo>
                      <a:lnTo>
                        <a:pt x="1214" y="43"/>
                      </a:lnTo>
                      <a:lnTo>
                        <a:pt x="1216" y="42"/>
                      </a:lnTo>
                      <a:lnTo>
                        <a:pt x="1217" y="39"/>
                      </a:lnTo>
                      <a:lnTo>
                        <a:pt x="1219" y="36"/>
                      </a:lnTo>
                      <a:lnTo>
                        <a:pt x="1221" y="32"/>
                      </a:lnTo>
                      <a:lnTo>
                        <a:pt x="1222" y="30"/>
                      </a:lnTo>
                      <a:lnTo>
                        <a:pt x="1224" y="28"/>
                      </a:lnTo>
                      <a:lnTo>
                        <a:pt x="1226" y="28"/>
                      </a:lnTo>
                      <a:lnTo>
                        <a:pt x="1228" y="28"/>
                      </a:lnTo>
                      <a:lnTo>
                        <a:pt x="1229" y="29"/>
                      </a:lnTo>
                      <a:lnTo>
                        <a:pt x="1231" y="29"/>
                      </a:lnTo>
                      <a:lnTo>
                        <a:pt x="1233" y="28"/>
                      </a:lnTo>
                      <a:lnTo>
                        <a:pt x="1234" y="26"/>
                      </a:lnTo>
                      <a:lnTo>
                        <a:pt x="1236" y="23"/>
                      </a:lnTo>
                      <a:lnTo>
                        <a:pt x="1238" y="19"/>
                      </a:lnTo>
                      <a:lnTo>
                        <a:pt x="1240" y="16"/>
                      </a:lnTo>
                      <a:lnTo>
                        <a:pt x="1241" y="13"/>
                      </a:lnTo>
                      <a:lnTo>
                        <a:pt x="1243" y="12"/>
                      </a:lnTo>
                      <a:lnTo>
                        <a:pt x="1245" y="13"/>
                      </a:lnTo>
                      <a:lnTo>
                        <a:pt x="1246" y="15"/>
                      </a:lnTo>
                      <a:lnTo>
                        <a:pt x="1248" y="18"/>
                      </a:lnTo>
                      <a:lnTo>
                        <a:pt x="1250" y="21"/>
                      </a:lnTo>
                      <a:lnTo>
                        <a:pt x="1252" y="23"/>
                      </a:lnTo>
                      <a:lnTo>
                        <a:pt x="1253" y="23"/>
                      </a:lnTo>
                      <a:lnTo>
                        <a:pt x="1255" y="22"/>
                      </a:lnTo>
                      <a:lnTo>
                        <a:pt x="1257" y="20"/>
                      </a:lnTo>
                      <a:lnTo>
                        <a:pt x="1258" y="17"/>
                      </a:lnTo>
                      <a:lnTo>
                        <a:pt x="1260" y="13"/>
                      </a:lnTo>
                      <a:lnTo>
                        <a:pt x="1262" y="11"/>
                      </a:lnTo>
                      <a:lnTo>
                        <a:pt x="1264" y="10"/>
                      </a:lnTo>
                      <a:lnTo>
                        <a:pt x="1265" y="11"/>
                      </a:lnTo>
                      <a:lnTo>
                        <a:pt x="1267" y="14"/>
                      </a:lnTo>
                      <a:lnTo>
                        <a:pt x="1269" y="18"/>
                      </a:lnTo>
                      <a:lnTo>
                        <a:pt x="1270" y="23"/>
                      </a:lnTo>
                      <a:lnTo>
                        <a:pt x="1272" y="28"/>
                      </a:lnTo>
                      <a:lnTo>
                        <a:pt x="1274" y="31"/>
                      </a:lnTo>
                      <a:lnTo>
                        <a:pt x="1275" y="34"/>
                      </a:lnTo>
                      <a:lnTo>
                        <a:pt x="1277" y="34"/>
                      </a:lnTo>
                      <a:lnTo>
                        <a:pt x="1279" y="34"/>
                      </a:lnTo>
                      <a:lnTo>
                        <a:pt x="1281" y="33"/>
                      </a:lnTo>
                      <a:lnTo>
                        <a:pt x="1282" y="32"/>
                      </a:lnTo>
                      <a:lnTo>
                        <a:pt x="1284" y="31"/>
                      </a:lnTo>
                      <a:lnTo>
                        <a:pt x="1286" y="31"/>
                      </a:lnTo>
                      <a:lnTo>
                        <a:pt x="1287" y="33"/>
                      </a:lnTo>
                      <a:lnTo>
                        <a:pt x="1289" y="35"/>
                      </a:lnTo>
                      <a:lnTo>
                        <a:pt x="1291" y="38"/>
                      </a:lnTo>
                      <a:lnTo>
                        <a:pt x="1292" y="41"/>
                      </a:lnTo>
                      <a:lnTo>
                        <a:pt x="1294" y="43"/>
                      </a:lnTo>
                      <a:lnTo>
                        <a:pt x="1296" y="44"/>
                      </a:lnTo>
                      <a:lnTo>
                        <a:pt x="1298" y="43"/>
                      </a:lnTo>
                      <a:lnTo>
                        <a:pt x="1299" y="42"/>
                      </a:lnTo>
                      <a:lnTo>
                        <a:pt x="1301" y="39"/>
                      </a:lnTo>
                      <a:lnTo>
                        <a:pt x="1303" y="37"/>
                      </a:lnTo>
                      <a:lnTo>
                        <a:pt x="1304" y="36"/>
                      </a:lnTo>
                      <a:lnTo>
                        <a:pt x="1306" y="35"/>
                      </a:lnTo>
                      <a:lnTo>
                        <a:pt x="1308" y="36"/>
                      </a:lnTo>
                      <a:lnTo>
                        <a:pt x="1309" y="38"/>
                      </a:lnTo>
                      <a:lnTo>
                        <a:pt x="1311" y="40"/>
                      </a:lnTo>
                      <a:lnTo>
                        <a:pt x="1313" y="43"/>
                      </a:lnTo>
                      <a:lnTo>
                        <a:pt x="1315" y="46"/>
                      </a:lnTo>
                      <a:lnTo>
                        <a:pt x="1316" y="48"/>
                      </a:lnTo>
                      <a:lnTo>
                        <a:pt x="1318" y="49"/>
                      </a:lnTo>
                      <a:lnTo>
                        <a:pt x="1320" y="49"/>
                      </a:lnTo>
                      <a:lnTo>
                        <a:pt x="1321" y="48"/>
                      </a:lnTo>
                      <a:lnTo>
                        <a:pt x="1323" y="47"/>
                      </a:lnTo>
                      <a:lnTo>
                        <a:pt x="1325" y="45"/>
                      </a:lnTo>
                      <a:lnTo>
                        <a:pt x="1327" y="44"/>
                      </a:lnTo>
                      <a:lnTo>
                        <a:pt x="1328" y="42"/>
                      </a:lnTo>
                      <a:lnTo>
                        <a:pt x="1330" y="42"/>
                      </a:lnTo>
                      <a:lnTo>
                        <a:pt x="1332" y="42"/>
                      </a:lnTo>
                      <a:lnTo>
                        <a:pt x="1333" y="42"/>
                      </a:lnTo>
                      <a:lnTo>
                        <a:pt x="1335" y="42"/>
                      </a:lnTo>
                      <a:lnTo>
                        <a:pt x="1337" y="43"/>
                      </a:lnTo>
                      <a:lnTo>
                        <a:pt x="1339" y="44"/>
                      </a:lnTo>
                      <a:lnTo>
                        <a:pt x="1340" y="44"/>
                      </a:lnTo>
                      <a:lnTo>
                        <a:pt x="1342" y="45"/>
                      </a:lnTo>
                      <a:lnTo>
                        <a:pt x="1344" y="45"/>
                      </a:lnTo>
                      <a:lnTo>
                        <a:pt x="1345" y="45"/>
                      </a:lnTo>
                      <a:lnTo>
                        <a:pt x="1347" y="45"/>
                      </a:lnTo>
                      <a:lnTo>
                        <a:pt x="1349" y="45"/>
                      </a:lnTo>
                      <a:lnTo>
                        <a:pt x="1351" y="44"/>
                      </a:lnTo>
                      <a:lnTo>
                        <a:pt x="1352" y="43"/>
                      </a:lnTo>
                      <a:lnTo>
                        <a:pt x="1354" y="42"/>
                      </a:lnTo>
                      <a:lnTo>
                        <a:pt x="1356" y="40"/>
                      </a:lnTo>
                      <a:lnTo>
                        <a:pt x="1357" y="39"/>
                      </a:lnTo>
                      <a:lnTo>
                        <a:pt x="1359" y="38"/>
                      </a:lnTo>
                      <a:lnTo>
                        <a:pt x="1361" y="36"/>
                      </a:lnTo>
                      <a:lnTo>
                        <a:pt x="1363" y="34"/>
                      </a:lnTo>
                      <a:lnTo>
                        <a:pt x="1364" y="33"/>
                      </a:lnTo>
                      <a:lnTo>
                        <a:pt x="1366" y="32"/>
                      </a:lnTo>
                      <a:lnTo>
                        <a:pt x="1368" y="31"/>
                      </a:lnTo>
                      <a:lnTo>
                        <a:pt x="1369" y="31"/>
                      </a:lnTo>
                      <a:lnTo>
                        <a:pt x="1371" y="32"/>
                      </a:lnTo>
                      <a:lnTo>
                        <a:pt x="1373" y="33"/>
                      </a:lnTo>
                      <a:lnTo>
                        <a:pt x="1375" y="36"/>
                      </a:lnTo>
                      <a:lnTo>
                        <a:pt x="1376" y="40"/>
                      </a:lnTo>
                      <a:lnTo>
                        <a:pt x="1378" y="45"/>
                      </a:lnTo>
                      <a:lnTo>
                        <a:pt x="1380" y="50"/>
                      </a:lnTo>
                      <a:lnTo>
                        <a:pt x="1381" y="55"/>
                      </a:lnTo>
                      <a:lnTo>
                        <a:pt x="1383" y="60"/>
                      </a:lnTo>
                      <a:lnTo>
                        <a:pt x="1385" y="63"/>
                      </a:lnTo>
                      <a:lnTo>
                        <a:pt x="1387" y="65"/>
                      </a:lnTo>
                      <a:lnTo>
                        <a:pt x="1388" y="65"/>
                      </a:lnTo>
                      <a:lnTo>
                        <a:pt x="1390" y="63"/>
                      </a:lnTo>
                      <a:lnTo>
                        <a:pt x="1392" y="60"/>
                      </a:lnTo>
                      <a:lnTo>
                        <a:pt x="1393" y="56"/>
                      </a:lnTo>
                      <a:lnTo>
                        <a:pt x="1395" y="51"/>
                      </a:lnTo>
                      <a:lnTo>
                        <a:pt x="1397" y="48"/>
                      </a:lnTo>
                      <a:lnTo>
                        <a:pt x="1399" y="46"/>
                      </a:lnTo>
                      <a:lnTo>
                        <a:pt x="1400" y="46"/>
                      </a:lnTo>
                      <a:lnTo>
                        <a:pt x="1402" y="48"/>
                      </a:lnTo>
                      <a:lnTo>
                        <a:pt x="1404" y="51"/>
                      </a:lnTo>
                      <a:lnTo>
                        <a:pt x="1405" y="55"/>
                      </a:lnTo>
                      <a:lnTo>
                        <a:pt x="1407" y="60"/>
                      </a:lnTo>
                      <a:lnTo>
                        <a:pt x="1409" y="64"/>
                      </a:lnTo>
                      <a:lnTo>
                        <a:pt x="1411" y="68"/>
                      </a:lnTo>
                      <a:lnTo>
                        <a:pt x="1412" y="70"/>
                      </a:lnTo>
                      <a:lnTo>
                        <a:pt x="1414" y="72"/>
                      </a:lnTo>
                      <a:lnTo>
                        <a:pt x="1415" y="72"/>
                      </a:lnTo>
                      <a:lnTo>
                        <a:pt x="1417" y="71"/>
                      </a:lnTo>
                      <a:lnTo>
                        <a:pt x="1419" y="69"/>
                      </a:lnTo>
                      <a:lnTo>
                        <a:pt x="1421" y="68"/>
                      </a:lnTo>
                      <a:lnTo>
                        <a:pt x="1423" y="66"/>
                      </a:lnTo>
                      <a:lnTo>
                        <a:pt x="1424" y="65"/>
                      </a:lnTo>
                      <a:lnTo>
                        <a:pt x="1426" y="65"/>
                      </a:lnTo>
                      <a:lnTo>
                        <a:pt x="1427" y="65"/>
                      </a:lnTo>
                      <a:lnTo>
                        <a:pt x="1429" y="66"/>
                      </a:lnTo>
                      <a:lnTo>
                        <a:pt x="1431" y="68"/>
                      </a:lnTo>
                      <a:lnTo>
                        <a:pt x="1433" y="69"/>
                      </a:lnTo>
                      <a:lnTo>
                        <a:pt x="1435" y="71"/>
                      </a:lnTo>
                      <a:lnTo>
                        <a:pt x="1436" y="74"/>
                      </a:lnTo>
                      <a:lnTo>
                        <a:pt x="1438" y="75"/>
                      </a:lnTo>
                      <a:lnTo>
                        <a:pt x="1439" y="76"/>
                      </a:lnTo>
                      <a:lnTo>
                        <a:pt x="1441" y="77"/>
                      </a:lnTo>
                      <a:lnTo>
                        <a:pt x="1443" y="77"/>
                      </a:lnTo>
                      <a:lnTo>
                        <a:pt x="1445" y="76"/>
                      </a:lnTo>
                      <a:lnTo>
                        <a:pt x="1447" y="75"/>
                      </a:lnTo>
                      <a:lnTo>
                        <a:pt x="1448" y="74"/>
                      </a:lnTo>
                      <a:lnTo>
                        <a:pt x="1450" y="73"/>
                      </a:lnTo>
                      <a:lnTo>
                        <a:pt x="1451" y="71"/>
                      </a:lnTo>
                      <a:lnTo>
                        <a:pt x="1453" y="71"/>
                      </a:lnTo>
                      <a:lnTo>
                        <a:pt x="1455" y="71"/>
                      </a:lnTo>
                      <a:lnTo>
                        <a:pt x="1457" y="71"/>
                      </a:lnTo>
                      <a:lnTo>
                        <a:pt x="1458" y="71"/>
                      </a:lnTo>
                      <a:lnTo>
                        <a:pt x="1460" y="71"/>
                      </a:lnTo>
                      <a:lnTo>
                        <a:pt x="1462" y="70"/>
                      </a:lnTo>
                      <a:lnTo>
                        <a:pt x="1463" y="69"/>
                      </a:lnTo>
                      <a:lnTo>
                        <a:pt x="1465" y="67"/>
                      </a:lnTo>
                      <a:lnTo>
                        <a:pt x="1467" y="65"/>
                      </a:lnTo>
                      <a:lnTo>
                        <a:pt x="1469" y="63"/>
                      </a:lnTo>
                      <a:lnTo>
                        <a:pt x="1470" y="61"/>
                      </a:lnTo>
                      <a:lnTo>
                        <a:pt x="1472" y="59"/>
                      </a:lnTo>
                      <a:lnTo>
                        <a:pt x="1474" y="59"/>
                      </a:lnTo>
                      <a:lnTo>
                        <a:pt x="1475" y="60"/>
                      </a:lnTo>
                      <a:lnTo>
                        <a:pt x="1477" y="61"/>
                      </a:lnTo>
                      <a:lnTo>
                        <a:pt x="1479" y="63"/>
                      </a:lnTo>
                      <a:lnTo>
                        <a:pt x="1481" y="65"/>
                      </a:lnTo>
                      <a:lnTo>
                        <a:pt x="1482" y="67"/>
                      </a:lnTo>
                      <a:lnTo>
                        <a:pt x="1484" y="68"/>
                      </a:lnTo>
                      <a:lnTo>
                        <a:pt x="1486" y="68"/>
                      </a:lnTo>
                      <a:lnTo>
                        <a:pt x="1487" y="68"/>
                      </a:lnTo>
                      <a:lnTo>
                        <a:pt x="1489" y="66"/>
                      </a:lnTo>
                      <a:lnTo>
                        <a:pt x="1491" y="64"/>
                      </a:lnTo>
                      <a:lnTo>
                        <a:pt x="1493" y="63"/>
                      </a:lnTo>
                      <a:lnTo>
                        <a:pt x="1494" y="61"/>
                      </a:lnTo>
                      <a:lnTo>
                        <a:pt x="1496" y="59"/>
                      </a:lnTo>
                      <a:lnTo>
                        <a:pt x="1498" y="57"/>
                      </a:lnTo>
                      <a:lnTo>
                        <a:pt x="1499" y="56"/>
                      </a:lnTo>
                      <a:lnTo>
                        <a:pt x="1501" y="54"/>
                      </a:lnTo>
                      <a:lnTo>
                        <a:pt x="1503" y="52"/>
                      </a:lnTo>
                      <a:lnTo>
                        <a:pt x="1505" y="50"/>
                      </a:lnTo>
                      <a:lnTo>
                        <a:pt x="1506" y="48"/>
                      </a:lnTo>
                      <a:lnTo>
                        <a:pt x="1508" y="47"/>
                      </a:lnTo>
                      <a:lnTo>
                        <a:pt x="1510" y="46"/>
                      </a:lnTo>
                      <a:lnTo>
                        <a:pt x="1511" y="47"/>
                      </a:lnTo>
                      <a:lnTo>
                        <a:pt x="1513" y="49"/>
                      </a:lnTo>
                      <a:lnTo>
                        <a:pt x="1515" y="51"/>
                      </a:lnTo>
                      <a:lnTo>
                        <a:pt x="1516" y="55"/>
                      </a:lnTo>
                      <a:lnTo>
                        <a:pt x="1518" y="58"/>
                      </a:lnTo>
                      <a:lnTo>
                        <a:pt x="1520" y="60"/>
                      </a:lnTo>
                      <a:lnTo>
                        <a:pt x="1522" y="62"/>
                      </a:lnTo>
                      <a:lnTo>
                        <a:pt x="1523" y="62"/>
                      </a:lnTo>
                      <a:lnTo>
                        <a:pt x="1525" y="60"/>
                      </a:lnTo>
                      <a:lnTo>
                        <a:pt x="1527" y="57"/>
                      </a:lnTo>
                      <a:lnTo>
                        <a:pt x="1528" y="54"/>
                      </a:lnTo>
                      <a:lnTo>
                        <a:pt x="1530" y="51"/>
                      </a:lnTo>
                      <a:lnTo>
                        <a:pt x="1532" y="49"/>
                      </a:lnTo>
                      <a:lnTo>
                        <a:pt x="1534" y="47"/>
                      </a:lnTo>
                      <a:lnTo>
                        <a:pt x="1535" y="48"/>
                      </a:lnTo>
                      <a:lnTo>
                        <a:pt x="1537" y="49"/>
                      </a:lnTo>
                      <a:lnTo>
                        <a:pt x="1539" y="51"/>
                      </a:lnTo>
                      <a:lnTo>
                        <a:pt x="1540" y="53"/>
                      </a:lnTo>
                      <a:lnTo>
                        <a:pt x="1542" y="54"/>
                      </a:lnTo>
                      <a:lnTo>
                        <a:pt x="1544" y="55"/>
                      </a:lnTo>
                      <a:lnTo>
                        <a:pt x="1546" y="54"/>
                      </a:lnTo>
                      <a:lnTo>
                        <a:pt x="1547" y="53"/>
                      </a:lnTo>
                      <a:lnTo>
                        <a:pt x="1549" y="51"/>
                      </a:lnTo>
                      <a:lnTo>
                        <a:pt x="1551" y="49"/>
                      </a:lnTo>
                      <a:lnTo>
                        <a:pt x="1552" y="47"/>
                      </a:lnTo>
                      <a:lnTo>
                        <a:pt x="1554" y="46"/>
                      </a:lnTo>
                      <a:lnTo>
                        <a:pt x="1556" y="46"/>
                      </a:lnTo>
                      <a:lnTo>
                        <a:pt x="1558" y="48"/>
                      </a:lnTo>
                      <a:lnTo>
                        <a:pt x="1559" y="49"/>
                      </a:lnTo>
                      <a:lnTo>
                        <a:pt x="1561" y="51"/>
                      </a:lnTo>
                      <a:lnTo>
                        <a:pt x="1562" y="53"/>
                      </a:lnTo>
                      <a:lnTo>
                        <a:pt x="1564" y="55"/>
                      </a:lnTo>
                      <a:lnTo>
                        <a:pt x="1566" y="55"/>
                      </a:lnTo>
                      <a:lnTo>
                        <a:pt x="1568" y="55"/>
                      </a:lnTo>
                      <a:lnTo>
                        <a:pt x="1570" y="55"/>
                      </a:lnTo>
                      <a:lnTo>
                        <a:pt x="1571" y="54"/>
                      </a:lnTo>
                      <a:lnTo>
                        <a:pt x="1573" y="54"/>
                      </a:lnTo>
                      <a:lnTo>
                        <a:pt x="1574" y="54"/>
                      </a:lnTo>
                      <a:lnTo>
                        <a:pt x="1576" y="54"/>
                      </a:lnTo>
                      <a:lnTo>
                        <a:pt x="1578" y="55"/>
                      </a:lnTo>
                      <a:lnTo>
                        <a:pt x="1580" y="56"/>
                      </a:lnTo>
                      <a:lnTo>
                        <a:pt x="1582" y="56"/>
                      </a:lnTo>
                      <a:lnTo>
                        <a:pt x="1583" y="56"/>
                      </a:lnTo>
                      <a:lnTo>
                        <a:pt x="1585" y="55"/>
                      </a:lnTo>
                      <a:lnTo>
                        <a:pt x="1586" y="53"/>
                      </a:lnTo>
                      <a:lnTo>
                        <a:pt x="1588" y="52"/>
                      </a:lnTo>
                      <a:lnTo>
                        <a:pt x="1590" y="50"/>
                      </a:lnTo>
                      <a:lnTo>
                        <a:pt x="1592" y="50"/>
                      </a:lnTo>
                      <a:lnTo>
                        <a:pt x="1593" y="51"/>
                      </a:lnTo>
                      <a:lnTo>
                        <a:pt x="1595" y="52"/>
                      </a:lnTo>
                      <a:lnTo>
                        <a:pt x="1597" y="55"/>
                      </a:lnTo>
                      <a:lnTo>
                        <a:pt x="1598" y="58"/>
                      </a:lnTo>
                      <a:lnTo>
                        <a:pt x="1600" y="62"/>
                      </a:lnTo>
                      <a:lnTo>
                        <a:pt x="1602" y="64"/>
                      </a:lnTo>
                      <a:lnTo>
                        <a:pt x="1604" y="65"/>
                      </a:lnTo>
                      <a:lnTo>
                        <a:pt x="1605" y="65"/>
                      </a:lnTo>
                      <a:lnTo>
                        <a:pt x="1607" y="63"/>
                      </a:lnTo>
                      <a:lnTo>
                        <a:pt x="1609" y="59"/>
                      </a:lnTo>
                      <a:lnTo>
                        <a:pt x="1610" y="56"/>
                      </a:lnTo>
                      <a:lnTo>
                        <a:pt x="1612" y="52"/>
                      </a:lnTo>
                      <a:lnTo>
                        <a:pt x="1614" y="48"/>
                      </a:lnTo>
                      <a:lnTo>
                        <a:pt x="1616" y="45"/>
                      </a:lnTo>
                      <a:lnTo>
                        <a:pt x="1617" y="44"/>
                      </a:lnTo>
                      <a:lnTo>
                        <a:pt x="1619" y="43"/>
                      </a:lnTo>
                      <a:lnTo>
                        <a:pt x="1621" y="43"/>
                      </a:lnTo>
                      <a:lnTo>
                        <a:pt x="1622" y="43"/>
                      </a:lnTo>
                      <a:lnTo>
                        <a:pt x="1624" y="44"/>
                      </a:lnTo>
                      <a:lnTo>
                        <a:pt x="1626" y="44"/>
                      </a:lnTo>
                      <a:lnTo>
                        <a:pt x="1628" y="44"/>
                      </a:lnTo>
                      <a:lnTo>
                        <a:pt x="1629" y="44"/>
                      </a:lnTo>
                      <a:lnTo>
                        <a:pt x="1631" y="43"/>
                      </a:lnTo>
                      <a:lnTo>
                        <a:pt x="1633" y="43"/>
                      </a:lnTo>
                      <a:lnTo>
                        <a:pt x="1634" y="43"/>
                      </a:lnTo>
                      <a:lnTo>
                        <a:pt x="1636" y="43"/>
                      </a:lnTo>
                      <a:lnTo>
                        <a:pt x="1638" y="44"/>
                      </a:lnTo>
                      <a:lnTo>
                        <a:pt x="1640" y="45"/>
                      </a:lnTo>
                      <a:lnTo>
                        <a:pt x="1641" y="45"/>
                      </a:lnTo>
                      <a:lnTo>
                        <a:pt x="1643" y="46"/>
                      </a:lnTo>
                      <a:lnTo>
                        <a:pt x="1645" y="46"/>
                      </a:lnTo>
                      <a:lnTo>
                        <a:pt x="1646" y="46"/>
                      </a:lnTo>
                      <a:lnTo>
                        <a:pt x="1648" y="46"/>
                      </a:lnTo>
                      <a:lnTo>
                        <a:pt x="1650" y="46"/>
                      </a:lnTo>
                      <a:lnTo>
                        <a:pt x="1652" y="46"/>
                      </a:lnTo>
                      <a:lnTo>
                        <a:pt x="1653" y="46"/>
                      </a:lnTo>
                      <a:lnTo>
                        <a:pt x="1655" y="45"/>
                      </a:lnTo>
                      <a:lnTo>
                        <a:pt x="1657" y="45"/>
                      </a:lnTo>
                      <a:lnTo>
                        <a:pt x="1658" y="45"/>
                      </a:lnTo>
                      <a:lnTo>
                        <a:pt x="1660" y="45"/>
                      </a:lnTo>
                      <a:lnTo>
                        <a:pt x="1662" y="44"/>
                      </a:lnTo>
                      <a:lnTo>
                        <a:pt x="1664" y="43"/>
                      </a:lnTo>
                      <a:lnTo>
                        <a:pt x="1665" y="41"/>
                      </a:lnTo>
                      <a:lnTo>
                        <a:pt x="1667" y="39"/>
                      </a:lnTo>
                      <a:lnTo>
                        <a:pt x="1669" y="37"/>
                      </a:lnTo>
                      <a:lnTo>
                        <a:pt x="1670" y="35"/>
                      </a:lnTo>
                      <a:lnTo>
                        <a:pt x="1672" y="33"/>
                      </a:lnTo>
                      <a:lnTo>
                        <a:pt x="1674" y="32"/>
                      </a:lnTo>
                      <a:lnTo>
                        <a:pt x="1676" y="31"/>
                      </a:lnTo>
                      <a:lnTo>
                        <a:pt x="1677" y="29"/>
                      </a:lnTo>
                      <a:lnTo>
                        <a:pt x="1679" y="28"/>
                      </a:lnTo>
                      <a:lnTo>
                        <a:pt x="1681" y="26"/>
                      </a:lnTo>
                      <a:lnTo>
                        <a:pt x="1682" y="24"/>
                      </a:lnTo>
                      <a:lnTo>
                        <a:pt x="1684" y="21"/>
                      </a:lnTo>
                      <a:lnTo>
                        <a:pt x="1686" y="18"/>
                      </a:lnTo>
                      <a:lnTo>
                        <a:pt x="1688" y="16"/>
                      </a:lnTo>
                      <a:lnTo>
                        <a:pt x="1689" y="14"/>
                      </a:lnTo>
                      <a:lnTo>
                        <a:pt x="1691" y="13"/>
                      </a:lnTo>
                      <a:lnTo>
                        <a:pt x="1693" y="12"/>
                      </a:lnTo>
                      <a:lnTo>
                        <a:pt x="1694" y="13"/>
                      </a:lnTo>
                      <a:lnTo>
                        <a:pt x="1696" y="14"/>
                      </a:lnTo>
                      <a:lnTo>
                        <a:pt x="1698" y="16"/>
                      </a:lnTo>
                      <a:lnTo>
                        <a:pt x="1700" y="18"/>
                      </a:lnTo>
                      <a:lnTo>
                        <a:pt x="1701" y="20"/>
                      </a:lnTo>
                      <a:lnTo>
                        <a:pt x="1703" y="22"/>
                      </a:lnTo>
                      <a:lnTo>
                        <a:pt x="1705" y="24"/>
                      </a:lnTo>
                      <a:lnTo>
                        <a:pt x="1706" y="25"/>
                      </a:lnTo>
                      <a:lnTo>
                        <a:pt x="1708" y="26"/>
                      </a:lnTo>
                      <a:lnTo>
                        <a:pt x="1710" y="27"/>
                      </a:lnTo>
                      <a:lnTo>
                        <a:pt x="1712" y="27"/>
                      </a:lnTo>
                      <a:lnTo>
                        <a:pt x="1713" y="27"/>
                      </a:lnTo>
                      <a:lnTo>
                        <a:pt x="1715" y="27"/>
                      </a:lnTo>
                      <a:lnTo>
                        <a:pt x="1717" y="27"/>
                      </a:lnTo>
                      <a:lnTo>
                        <a:pt x="1718" y="26"/>
                      </a:lnTo>
                      <a:lnTo>
                        <a:pt x="1720" y="25"/>
                      </a:lnTo>
                      <a:lnTo>
                        <a:pt x="1722" y="24"/>
                      </a:lnTo>
                      <a:lnTo>
                        <a:pt x="1723" y="21"/>
                      </a:lnTo>
                      <a:lnTo>
                        <a:pt x="1725" y="19"/>
                      </a:lnTo>
                      <a:lnTo>
                        <a:pt x="1727" y="17"/>
                      </a:lnTo>
                      <a:lnTo>
                        <a:pt x="1728" y="15"/>
                      </a:lnTo>
                      <a:lnTo>
                        <a:pt x="1730" y="14"/>
                      </a:lnTo>
                      <a:lnTo>
                        <a:pt x="1732" y="14"/>
                      </a:lnTo>
                      <a:lnTo>
                        <a:pt x="1734" y="15"/>
                      </a:lnTo>
                      <a:lnTo>
                        <a:pt x="1735" y="17"/>
                      </a:lnTo>
                      <a:lnTo>
                        <a:pt x="1737" y="20"/>
                      </a:lnTo>
                      <a:lnTo>
                        <a:pt x="1739" y="24"/>
                      </a:lnTo>
                      <a:lnTo>
                        <a:pt x="1740" y="27"/>
                      </a:lnTo>
                      <a:lnTo>
                        <a:pt x="1742" y="30"/>
                      </a:lnTo>
                      <a:lnTo>
                        <a:pt x="1744" y="32"/>
                      </a:lnTo>
                      <a:lnTo>
                        <a:pt x="1746" y="32"/>
                      </a:lnTo>
                      <a:lnTo>
                        <a:pt x="1747" y="32"/>
                      </a:lnTo>
                      <a:lnTo>
                        <a:pt x="1749" y="32"/>
                      </a:lnTo>
                      <a:lnTo>
                        <a:pt x="1751" y="31"/>
                      </a:lnTo>
                      <a:lnTo>
                        <a:pt x="1752" y="30"/>
                      </a:lnTo>
                      <a:lnTo>
                        <a:pt x="1754" y="30"/>
                      </a:lnTo>
                      <a:lnTo>
                        <a:pt x="1756" y="30"/>
                      </a:lnTo>
                      <a:lnTo>
                        <a:pt x="1758" y="32"/>
                      </a:lnTo>
                      <a:lnTo>
                        <a:pt x="1759" y="33"/>
                      </a:lnTo>
                      <a:lnTo>
                        <a:pt x="1761" y="35"/>
                      </a:lnTo>
                      <a:lnTo>
                        <a:pt x="1763" y="37"/>
                      </a:lnTo>
                      <a:lnTo>
                        <a:pt x="1764" y="38"/>
                      </a:lnTo>
                      <a:lnTo>
                        <a:pt x="1766" y="38"/>
                      </a:lnTo>
                      <a:lnTo>
                        <a:pt x="1768" y="37"/>
                      </a:lnTo>
                      <a:lnTo>
                        <a:pt x="1769" y="36"/>
                      </a:lnTo>
                      <a:lnTo>
                        <a:pt x="1771" y="34"/>
                      </a:lnTo>
                      <a:lnTo>
                        <a:pt x="1773" y="32"/>
                      </a:lnTo>
                      <a:lnTo>
                        <a:pt x="1775" y="31"/>
                      </a:lnTo>
                      <a:lnTo>
                        <a:pt x="1776" y="29"/>
                      </a:lnTo>
                      <a:lnTo>
                        <a:pt x="1778" y="28"/>
                      </a:lnTo>
                      <a:lnTo>
                        <a:pt x="1780" y="28"/>
                      </a:lnTo>
                      <a:lnTo>
                        <a:pt x="1781" y="28"/>
                      </a:lnTo>
                      <a:lnTo>
                        <a:pt x="1783" y="29"/>
                      </a:lnTo>
                      <a:lnTo>
                        <a:pt x="1785" y="29"/>
                      </a:lnTo>
                      <a:lnTo>
                        <a:pt x="1787" y="29"/>
                      </a:lnTo>
                      <a:lnTo>
                        <a:pt x="1788" y="28"/>
                      </a:lnTo>
                      <a:lnTo>
                        <a:pt x="1790" y="28"/>
                      </a:lnTo>
                      <a:lnTo>
                        <a:pt x="1792" y="29"/>
                      </a:lnTo>
                      <a:lnTo>
                        <a:pt x="1793" y="31"/>
                      </a:lnTo>
                      <a:lnTo>
                        <a:pt x="1795" y="33"/>
                      </a:lnTo>
                      <a:lnTo>
                        <a:pt x="1797" y="37"/>
                      </a:lnTo>
                      <a:lnTo>
                        <a:pt x="1799" y="41"/>
                      </a:lnTo>
                      <a:lnTo>
                        <a:pt x="1800" y="46"/>
                      </a:lnTo>
                      <a:lnTo>
                        <a:pt x="1802" y="51"/>
                      </a:lnTo>
                      <a:lnTo>
                        <a:pt x="1804" y="55"/>
                      </a:lnTo>
                      <a:lnTo>
                        <a:pt x="1805" y="58"/>
                      </a:lnTo>
                      <a:lnTo>
                        <a:pt x="1807" y="59"/>
                      </a:lnTo>
                      <a:lnTo>
                        <a:pt x="1809" y="57"/>
                      </a:lnTo>
                      <a:lnTo>
                        <a:pt x="1811" y="53"/>
                      </a:lnTo>
                      <a:lnTo>
                        <a:pt x="1812" y="49"/>
                      </a:lnTo>
                      <a:lnTo>
                        <a:pt x="1814" y="43"/>
                      </a:lnTo>
                      <a:lnTo>
                        <a:pt x="1816" y="37"/>
                      </a:lnTo>
                      <a:lnTo>
                        <a:pt x="1817" y="31"/>
                      </a:lnTo>
                      <a:lnTo>
                        <a:pt x="1819" y="27"/>
                      </a:lnTo>
                      <a:lnTo>
                        <a:pt x="1821" y="25"/>
                      </a:lnTo>
                      <a:lnTo>
                        <a:pt x="1823" y="24"/>
                      </a:lnTo>
                      <a:lnTo>
                        <a:pt x="1824" y="24"/>
                      </a:lnTo>
                      <a:lnTo>
                        <a:pt x="1826" y="26"/>
                      </a:lnTo>
                      <a:lnTo>
                        <a:pt x="1828" y="28"/>
                      </a:lnTo>
                      <a:lnTo>
                        <a:pt x="1829" y="31"/>
                      </a:lnTo>
                      <a:lnTo>
                        <a:pt x="1831" y="33"/>
                      </a:lnTo>
                      <a:lnTo>
                        <a:pt x="1833" y="35"/>
                      </a:lnTo>
                      <a:lnTo>
                        <a:pt x="1835" y="36"/>
                      </a:lnTo>
                      <a:lnTo>
                        <a:pt x="1836" y="35"/>
                      </a:lnTo>
                      <a:lnTo>
                        <a:pt x="1838" y="34"/>
                      </a:lnTo>
                      <a:lnTo>
                        <a:pt x="1840" y="33"/>
                      </a:lnTo>
                      <a:lnTo>
                        <a:pt x="1841" y="31"/>
                      </a:lnTo>
                      <a:lnTo>
                        <a:pt x="1843" y="29"/>
                      </a:lnTo>
                      <a:lnTo>
                        <a:pt x="1845" y="28"/>
                      </a:lnTo>
                      <a:lnTo>
                        <a:pt x="1847" y="27"/>
                      </a:lnTo>
                      <a:lnTo>
                        <a:pt x="1848" y="27"/>
                      </a:lnTo>
                      <a:lnTo>
                        <a:pt x="1850" y="29"/>
                      </a:lnTo>
                      <a:lnTo>
                        <a:pt x="1851" y="31"/>
                      </a:lnTo>
                      <a:lnTo>
                        <a:pt x="1853" y="34"/>
                      </a:lnTo>
                      <a:lnTo>
                        <a:pt x="1855" y="37"/>
                      </a:lnTo>
                      <a:lnTo>
                        <a:pt x="1857" y="39"/>
                      </a:lnTo>
                      <a:lnTo>
                        <a:pt x="1859" y="41"/>
                      </a:lnTo>
                      <a:lnTo>
                        <a:pt x="1860" y="42"/>
                      </a:lnTo>
                      <a:lnTo>
                        <a:pt x="1862" y="42"/>
                      </a:lnTo>
                      <a:lnTo>
                        <a:pt x="1863" y="40"/>
                      </a:lnTo>
                      <a:lnTo>
                        <a:pt x="1865" y="38"/>
                      </a:lnTo>
                      <a:lnTo>
                        <a:pt x="1867" y="35"/>
                      </a:lnTo>
                      <a:lnTo>
                        <a:pt x="1869" y="32"/>
                      </a:lnTo>
                      <a:lnTo>
                        <a:pt x="1871" y="28"/>
                      </a:lnTo>
                      <a:lnTo>
                        <a:pt x="1872" y="25"/>
                      </a:lnTo>
                      <a:lnTo>
                        <a:pt x="1874" y="23"/>
                      </a:lnTo>
                      <a:lnTo>
                        <a:pt x="1875" y="21"/>
                      </a:lnTo>
                      <a:lnTo>
                        <a:pt x="1877" y="21"/>
                      </a:lnTo>
                      <a:lnTo>
                        <a:pt x="1879" y="21"/>
                      </a:lnTo>
                      <a:lnTo>
                        <a:pt x="1881" y="22"/>
                      </a:lnTo>
                      <a:lnTo>
                        <a:pt x="1883" y="24"/>
                      </a:lnTo>
                      <a:lnTo>
                        <a:pt x="1884" y="26"/>
                      </a:lnTo>
                      <a:lnTo>
                        <a:pt x="1886" y="28"/>
                      </a:lnTo>
                      <a:lnTo>
                        <a:pt x="1887" y="30"/>
                      </a:lnTo>
                      <a:lnTo>
                        <a:pt x="1889" y="32"/>
                      </a:lnTo>
                      <a:lnTo>
                        <a:pt x="1891" y="33"/>
                      </a:lnTo>
                      <a:lnTo>
                        <a:pt x="1893" y="33"/>
                      </a:lnTo>
                      <a:lnTo>
                        <a:pt x="1895" y="32"/>
                      </a:lnTo>
                      <a:lnTo>
                        <a:pt x="1896" y="30"/>
                      </a:lnTo>
                      <a:lnTo>
                        <a:pt x="1898" y="28"/>
                      </a:lnTo>
                      <a:lnTo>
                        <a:pt x="1899" y="26"/>
                      </a:lnTo>
                      <a:lnTo>
                        <a:pt x="1901" y="25"/>
                      </a:lnTo>
                      <a:lnTo>
                        <a:pt x="1903" y="25"/>
                      </a:lnTo>
                      <a:lnTo>
                        <a:pt x="1905" y="26"/>
                      </a:lnTo>
                      <a:lnTo>
                        <a:pt x="1906" y="28"/>
                      </a:lnTo>
                      <a:lnTo>
                        <a:pt x="1908" y="32"/>
                      </a:lnTo>
                      <a:lnTo>
                        <a:pt x="1910" y="37"/>
                      </a:lnTo>
                      <a:lnTo>
                        <a:pt x="1911" y="42"/>
                      </a:lnTo>
                      <a:lnTo>
                        <a:pt x="1913" y="46"/>
                      </a:lnTo>
                      <a:lnTo>
                        <a:pt x="1915" y="50"/>
                      </a:lnTo>
                      <a:lnTo>
                        <a:pt x="1917" y="51"/>
                      </a:lnTo>
                      <a:lnTo>
                        <a:pt x="1918" y="51"/>
                      </a:lnTo>
                      <a:lnTo>
                        <a:pt x="1920" y="49"/>
                      </a:lnTo>
                      <a:lnTo>
                        <a:pt x="1922" y="45"/>
                      </a:lnTo>
                      <a:lnTo>
                        <a:pt x="1923" y="42"/>
                      </a:lnTo>
                      <a:lnTo>
                        <a:pt x="1925" y="39"/>
                      </a:lnTo>
                      <a:lnTo>
                        <a:pt x="1927" y="37"/>
                      </a:lnTo>
                      <a:lnTo>
                        <a:pt x="1929" y="36"/>
                      </a:lnTo>
                      <a:lnTo>
                        <a:pt x="1930" y="38"/>
                      </a:lnTo>
                      <a:lnTo>
                        <a:pt x="1932" y="40"/>
                      </a:lnTo>
                      <a:lnTo>
                        <a:pt x="1934" y="44"/>
                      </a:lnTo>
                      <a:lnTo>
                        <a:pt x="1935" y="49"/>
                      </a:lnTo>
                      <a:lnTo>
                        <a:pt x="1937" y="53"/>
                      </a:lnTo>
                      <a:lnTo>
                        <a:pt x="1939" y="57"/>
                      </a:lnTo>
                      <a:lnTo>
                        <a:pt x="1941" y="59"/>
                      </a:lnTo>
                      <a:lnTo>
                        <a:pt x="1942" y="60"/>
                      </a:lnTo>
                      <a:lnTo>
                        <a:pt x="1944" y="60"/>
                      </a:lnTo>
                      <a:lnTo>
                        <a:pt x="1946" y="59"/>
                      </a:lnTo>
                      <a:lnTo>
                        <a:pt x="1947" y="58"/>
                      </a:lnTo>
                      <a:lnTo>
                        <a:pt x="1949" y="57"/>
                      </a:lnTo>
                      <a:lnTo>
                        <a:pt x="1951" y="56"/>
                      </a:lnTo>
                      <a:lnTo>
                        <a:pt x="1953" y="55"/>
                      </a:lnTo>
                      <a:lnTo>
                        <a:pt x="1954" y="56"/>
                      </a:lnTo>
                      <a:lnTo>
                        <a:pt x="1956" y="57"/>
                      </a:lnTo>
                      <a:lnTo>
                        <a:pt x="1958" y="59"/>
                      </a:lnTo>
                      <a:lnTo>
                        <a:pt x="1959" y="61"/>
                      </a:lnTo>
                      <a:lnTo>
                        <a:pt x="1961" y="63"/>
                      </a:lnTo>
                      <a:lnTo>
                        <a:pt x="1963" y="65"/>
                      </a:lnTo>
                      <a:lnTo>
                        <a:pt x="1964" y="66"/>
                      </a:lnTo>
                      <a:lnTo>
                        <a:pt x="1966" y="67"/>
                      </a:lnTo>
                      <a:lnTo>
                        <a:pt x="1968" y="66"/>
                      </a:lnTo>
                      <a:lnTo>
                        <a:pt x="1970" y="65"/>
                      </a:lnTo>
                      <a:lnTo>
                        <a:pt x="1971" y="64"/>
                      </a:lnTo>
                      <a:lnTo>
                        <a:pt x="1973" y="62"/>
                      </a:lnTo>
                      <a:lnTo>
                        <a:pt x="1975" y="59"/>
                      </a:lnTo>
                      <a:lnTo>
                        <a:pt x="1976" y="57"/>
                      </a:lnTo>
                      <a:lnTo>
                        <a:pt x="1978" y="55"/>
                      </a:lnTo>
                      <a:lnTo>
                        <a:pt x="1980" y="53"/>
                      </a:lnTo>
                      <a:lnTo>
                        <a:pt x="1982" y="52"/>
                      </a:lnTo>
                      <a:lnTo>
                        <a:pt x="1983" y="51"/>
                      </a:lnTo>
                      <a:lnTo>
                        <a:pt x="1985" y="51"/>
                      </a:lnTo>
                      <a:lnTo>
                        <a:pt x="1987" y="52"/>
                      </a:lnTo>
                      <a:lnTo>
                        <a:pt x="1988" y="54"/>
                      </a:lnTo>
                      <a:lnTo>
                        <a:pt x="1990" y="56"/>
                      </a:lnTo>
                      <a:lnTo>
                        <a:pt x="1992" y="59"/>
                      </a:lnTo>
                      <a:lnTo>
                        <a:pt x="1994" y="62"/>
                      </a:lnTo>
                      <a:lnTo>
                        <a:pt x="1995" y="65"/>
                      </a:lnTo>
                      <a:lnTo>
                        <a:pt x="1997" y="67"/>
                      </a:lnTo>
                      <a:lnTo>
                        <a:pt x="1999" y="68"/>
                      </a:lnTo>
                      <a:lnTo>
                        <a:pt x="2000" y="67"/>
                      </a:lnTo>
                      <a:lnTo>
                        <a:pt x="2002" y="65"/>
                      </a:lnTo>
                      <a:lnTo>
                        <a:pt x="2004" y="61"/>
                      </a:lnTo>
                      <a:lnTo>
                        <a:pt x="2006" y="57"/>
                      </a:lnTo>
                      <a:lnTo>
                        <a:pt x="2007" y="51"/>
                      </a:lnTo>
                      <a:lnTo>
                        <a:pt x="2009" y="47"/>
                      </a:lnTo>
                      <a:lnTo>
                        <a:pt x="2010" y="43"/>
                      </a:lnTo>
                      <a:lnTo>
                        <a:pt x="2012" y="42"/>
                      </a:lnTo>
                      <a:lnTo>
                        <a:pt x="2014" y="44"/>
                      </a:lnTo>
                      <a:lnTo>
                        <a:pt x="2016" y="48"/>
                      </a:lnTo>
                      <a:lnTo>
                        <a:pt x="2018" y="54"/>
                      </a:lnTo>
                      <a:lnTo>
                        <a:pt x="2019" y="62"/>
                      </a:lnTo>
                      <a:lnTo>
                        <a:pt x="2021" y="71"/>
                      </a:lnTo>
                      <a:lnTo>
                        <a:pt x="2022" y="79"/>
                      </a:lnTo>
                      <a:lnTo>
                        <a:pt x="2024" y="86"/>
                      </a:lnTo>
                      <a:lnTo>
                        <a:pt x="2026" y="90"/>
                      </a:lnTo>
                      <a:lnTo>
                        <a:pt x="2028" y="93"/>
                      </a:lnTo>
                      <a:lnTo>
                        <a:pt x="2029" y="94"/>
                      </a:lnTo>
                      <a:lnTo>
                        <a:pt x="2031" y="94"/>
                      </a:lnTo>
                      <a:lnTo>
                        <a:pt x="2033" y="93"/>
                      </a:lnTo>
                      <a:lnTo>
                        <a:pt x="2034" y="92"/>
                      </a:lnTo>
                      <a:lnTo>
                        <a:pt x="2036" y="92"/>
                      </a:lnTo>
                      <a:lnTo>
                        <a:pt x="2038" y="93"/>
                      </a:lnTo>
                      <a:lnTo>
                        <a:pt x="2040" y="96"/>
                      </a:lnTo>
                      <a:lnTo>
                        <a:pt x="2041" y="99"/>
                      </a:lnTo>
                      <a:lnTo>
                        <a:pt x="2043" y="103"/>
                      </a:lnTo>
                      <a:lnTo>
                        <a:pt x="2045" y="106"/>
                      </a:lnTo>
                      <a:lnTo>
                        <a:pt x="2046" y="108"/>
                      </a:lnTo>
                      <a:lnTo>
                        <a:pt x="2048" y="110"/>
                      </a:lnTo>
                      <a:lnTo>
                        <a:pt x="2050" y="109"/>
                      </a:lnTo>
                      <a:lnTo>
                        <a:pt x="2052" y="108"/>
                      </a:lnTo>
                      <a:lnTo>
                        <a:pt x="2053" y="105"/>
                      </a:lnTo>
                      <a:lnTo>
                        <a:pt x="2055" y="103"/>
                      </a:lnTo>
                      <a:lnTo>
                        <a:pt x="2057" y="100"/>
                      </a:lnTo>
                      <a:lnTo>
                        <a:pt x="2058" y="97"/>
                      </a:lnTo>
                      <a:lnTo>
                        <a:pt x="2060" y="94"/>
                      </a:lnTo>
                      <a:lnTo>
                        <a:pt x="2062" y="91"/>
                      </a:lnTo>
                      <a:lnTo>
                        <a:pt x="2064" y="87"/>
                      </a:lnTo>
                      <a:lnTo>
                        <a:pt x="2065" y="82"/>
                      </a:lnTo>
                      <a:lnTo>
                        <a:pt x="2067" y="76"/>
                      </a:lnTo>
                      <a:lnTo>
                        <a:pt x="2069" y="69"/>
                      </a:lnTo>
                      <a:lnTo>
                        <a:pt x="2070" y="63"/>
                      </a:lnTo>
                      <a:lnTo>
                        <a:pt x="2072" y="58"/>
                      </a:lnTo>
                      <a:lnTo>
                        <a:pt x="2074" y="55"/>
                      </a:lnTo>
                      <a:lnTo>
                        <a:pt x="2076" y="54"/>
                      </a:lnTo>
                      <a:lnTo>
                        <a:pt x="2077" y="56"/>
                      </a:lnTo>
                      <a:lnTo>
                        <a:pt x="2079" y="60"/>
                      </a:lnTo>
                      <a:lnTo>
                        <a:pt x="2081" y="66"/>
                      </a:lnTo>
                      <a:lnTo>
                        <a:pt x="2082" y="73"/>
                      </a:lnTo>
                      <a:lnTo>
                        <a:pt x="2084" y="79"/>
                      </a:lnTo>
                      <a:lnTo>
                        <a:pt x="2086" y="83"/>
                      </a:lnTo>
                      <a:lnTo>
                        <a:pt x="2088" y="85"/>
                      </a:lnTo>
                      <a:lnTo>
                        <a:pt x="2089" y="84"/>
                      </a:lnTo>
                      <a:lnTo>
                        <a:pt x="2091" y="82"/>
                      </a:lnTo>
                      <a:lnTo>
                        <a:pt x="2093" y="78"/>
                      </a:lnTo>
                      <a:lnTo>
                        <a:pt x="2094" y="73"/>
                      </a:lnTo>
                      <a:lnTo>
                        <a:pt x="2096" y="70"/>
                      </a:lnTo>
                      <a:lnTo>
                        <a:pt x="2098" y="67"/>
                      </a:lnTo>
                      <a:lnTo>
                        <a:pt x="2100" y="67"/>
                      </a:lnTo>
                      <a:lnTo>
                        <a:pt x="2101" y="68"/>
                      </a:lnTo>
                      <a:lnTo>
                        <a:pt x="2103" y="70"/>
                      </a:lnTo>
                      <a:lnTo>
                        <a:pt x="2105" y="72"/>
                      </a:lnTo>
                      <a:lnTo>
                        <a:pt x="2106" y="74"/>
                      </a:lnTo>
                      <a:lnTo>
                        <a:pt x="2108" y="75"/>
                      </a:lnTo>
                      <a:lnTo>
                        <a:pt x="2110" y="75"/>
                      </a:lnTo>
                      <a:lnTo>
                        <a:pt x="2112" y="75"/>
                      </a:lnTo>
                      <a:lnTo>
                        <a:pt x="2113" y="74"/>
                      </a:lnTo>
                      <a:lnTo>
                        <a:pt x="2115" y="75"/>
                      </a:lnTo>
                      <a:lnTo>
                        <a:pt x="2117" y="76"/>
                      </a:lnTo>
                      <a:lnTo>
                        <a:pt x="2118" y="78"/>
                      </a:lnTo>
                      <a:lnTo>
                        <a:pt x="2120" y="81"/>
                      </a:lnTo>
                      <a:lnTo>
                        <a:pt x="2122" y="84"/>
                      </a:lnTo>
                      <a:lnTo>
                        <a:pt x="2124" y="88"/>
                      </a:lnTo>
                      <a:lnTo>
                        <a:pt x="2125" y="90"/>
                      </a:lnTo>
                      <a:lnTo>
                        <a:pt x="2127" y="90"/>
                      </a:lnTo>
                      <a:lnTo>
                        <a:pt x="2129" y="89"/>
                      </a:lnTo>
                      <a:lnTo>
                        <a:pt x="2130" y="86"/>
                      </a:lnTo>
                      <a:lnTo>
                        <a:pt x="2132" y="81"/>
                      </a:lnTo>
                      <a:lnTo>
                        <a:pt x="2134" y="77"/>
                      </a:lnTo>
                      <a:lnTo>
                        <a:pt x="2136" y="74"/>
                      </a:lnTo>
                      <a:lnTo>
                        <a:pt x="2137" y="71"/>
                      </a:lnTo>
                      <a:lnTo>
                        <a:pt x="2139" y="71"/>
                      </a:lnTo>
                      <a:lnTo>
                        <a:pt x="2141" y="73"/>
                      </a:lnTo>
                      <a:lnTo>
                        <a:pt x="2142" y="75"/>
                      </a:lnTo>
                      <a:lnTo>
                        <a:pt x="2144" y="79"/>
                      </a:lnTo>
                      <a:lnTo>
                        <a:pt x="2146" y="82"/>
                      </a:lnTo>
                      <a:lnTo>
                        <a:pt x="2148" y="83"/>
                      </a:lnTo>
                      <a:lnTo>
                        <a:pt x="2149" y="84"/>
                      </a:lnTo>
                      <a:lnTo>
                        <a:pt x="2151" y="83"/>
                      </a:lnTo>
                      <a:lnTo>
                        <a:pt x="2153" y="81"/>
                      </a:lnTo>
                      <a:lnTo>
                        <a:pt x="2154" y="79"/>
                      </a:lnTo>
                      <a:lnTo>
                        <a:pt x="2156" y="76"/>
                      </a:lnTo>
                      <a:lnTo>
                        <a:pt x="2158" y="73"/>
                      </a:lnTo>
                      <a:lnTo>
                        <a:pt x="2160" y="71"/>
                      </a:lnTo>
                      <a:lnTo>
                        <a:pt x="2161" y="69"/>
                      </a:lnTo>
                      <a:lnTo>
                        <a:pt x="2163" y="68"/>
                      </a:lnTo>
                      <a:lnTo>
                        <a:pt x="2164" y="66"/>
                      </a:lnTo>
                      <a:lnTo>
                        <a:pt x="2166" y="64"/>
                      </a:lnTo>
                      <a:lnTo>
                        <a:pt x="2168" y="61"/>
                      </a:lnTo>
                      <a:lnTo>
                        <a:pt x="2170" y="58"/>
                      </a:lnTo>
                      <a:lnTo>
                        <a:pt x="2171" y="55"/>
                      </a:lnTo>
                      <a:lnTo>
                        <a:pt x="2173" y="51"/>
                      </a:lnTo>
                      <a:lnTo>
                        <a:pt x="2175" y="49"/>
                      </a:lnTo>
                      <a:lnTo>
                        <a:pt x="2176" y="48"/>
                      </a:lnTo>
                      <a:lnTo>
                        <a:pt x="2178" y="48"/>
                      </a:lnTo>
                      <a:lnTo>
                        <a:pt x="2180" y="50"/>
                      </a:lnTo>
                      <a:lnTo>
                        <a:pt x="2182" y="52"/>
                      </a:lnTo>
                      <a:lnTo>
                        <a:pt x="2183" y="55"/>
                      </a:lnTo>
                      <a:lnTo>
                        <a:pt x="2185" y="58"/>
                      </a:lnTo>
                      <a:lnTo>
                        <a:pt x="2187" y="59"/>
                      </a:lnTo>
                      <a:lnTo>
                        <a:pt x="2188" y="61"/>
                      </a:lnTo>
                      <a:lnTo>
                        <a:pt x="2190" y="61"/>
                      </a:lnTo>
                      <a:lnTo>
                        <a:pt x="2192" y="59"/>
                      </a:lnTo>
                      <a:lnTo>
                        <a:pt x="2194" y="58"/>
                      </a:lnTo>
                      <a:lnTo>
                        <a:pt x="2195" y="57"/>
                      </a:lnTo>
                      <a:lnTo>
                        <a:pt x="2197" y="56"/>
                      </a:lnTo>
                      <a:lnTo>
                        <a:pt x="2199" y="57"/>
                      </a:lnTo>
                      <a:lnTo>
                        <a:pt x="2200" y="59"/>
                      </a:lnTo>
                      <a:lnTo>
                        <a:pt x="2202" y="62"/>
                      </a:lnTo>
                      <a:lnTo>
                        <a:pt x="2204" y="66"/>
                      </a:lnTo>
                      <a:lnTo>
                        <a:pt x="2206" y="70"/>
                      </a:lnTo>
                      <a:lnTo>
                        <a:pt x="2207" y="74"/>
                      </a:lnTo>
                      <a:lnTo>
                        <a:pt x="2209" y="76"/>
                      </a:lnTo>
                      <a:lnTo>
                        <a:pt x="2211" y="77"/>
                      </a:lnTo>
                      <a:lnTo>
                        <a:pt x="2212" y="76"/>
                      </a:lnTo>
                      <a:lnTo>
                        <a:pt x="2214" y="73"/>
                      </a:lnTo>
                      <a:lnTo>
                        <a:pt x="2216" y="70"/>
                      </a:lnTo>
                      <a:lnTo>
                        <a:pt x="2217" y="65"/>
                      </a:lnTo>
                      <a:lnTo>
                        <a:pt x="2219" y="61"/>
                      </a:lnTo>
                      <a:lnTo>
                        <a:pt x="2221" y="58"/>
                      </a:lnTo>
                      <a:lnTo>
                        <a:pt x="2223" y="55"/>
                      </a:lnTo>
                      <a:lnTo>
                        <a:pt x="2224" y="53"/>
                      </a:lnTo>
                      <a:lnTo>
                        <a:pt x="2226" y="53"/>
                      </a:lnTo>
                      <a:lnTo>
                        <a:pt x="2228" y="53"/>
                      </a:lnTo>
                      <a:lnTo>
                        <a:pt x="2229" y="54"/>
                      </a:lnTo>
                      <a:lnTo>
                        <a:pt x="2231" y="55"/>
                      </a:lnTo>
                      <a:lnTo>
                        <a:pt x="2233" y="56"/>
                      </a:lnTo>
                      <a:lnTo>
                        <a:pt x="2235" y="57"/>
                      </a:lnTo>
                      <a:lnTo>
                        <a:pt x="2236" y="57"/>
                      </a:lnTo>
                      <a:lnTo>
                        <a:pt x="2238" y="57"/>
                      </a:lnTo>
                      <a:lnTo>
                        <a:pt x="2240" y="57"/>
                      </a:lnTo>
                      <a:lnTo>
                        <a:pt x="2241" y="56"/>
                      </a:lnTo>
                      <a:lnTo>
                        <a:pt x="2243" y="56"/>
                      </a:lnTo>
                      <a:lnTo>
                        <a:pt x="2245" y="56"/>
                      </a:lnTo>
                      <a:lnTo>
                        <a:pt x="2247" y="56"/>
                      </a:lnTo>
                      <a:lnTo>
                        <a:pt x="2248" y="56"/>
                      </a:lnTo>
                      <a:lnTo>
                        <a:pt x="2250" y="56"/>
                      </a:lnTo>
                      <a:lnTo>
                        <a:pt x="2252" y="56"/>
                      </a:lnTo>
                      <a:lnTo>
                        <a:pt x="2253" y="56"/>
                      </a:lnTo>
                      <a:lnTo>
                        <a:pt x="2255" y="56"/>
                      </a:lnTo>
                      <a:lnTo>
                        <a:pt x="2257" y="57"/>
                      </a:lnTo>
                      <a:lnTo>
                        <a:pt x="2259" y="57"/>
                      </a:lnTo>
                      <a:lnTo>
                        <a:pt x="2260" y="58"/>
                      </a:lnTo>
                      <a:lnTo>
                        <a:pt x="2262" y="61"/>
                      </a:lnTo>
                      <a:lnTo>
                        <a:pt x="2264" y="63"/>
                      </a:lnTo>
                      <a:lnTo>
                        <a:pt x="2265" y="66"/>
                      </a:lnTo>
                      <a:lnTo>
                        <a:pt x="2267" y="70"/>
                      </a:lnTo>
                      <a:lnTo>
                        <a:pt x="2269" y="73"/>
                      </a:lnTo>
                      <a:lnTo>
                        <a:pt x="2271" y="77"/>
                      </a:lnTo>
                      <a:lnTo>
                        <a:pt x="2272" y="80"/>
                      </a:lnTo>
                      <a:lnTo>
                        <a:pt x="2274" y="81"/>
                      </a:lnTo>
                      <a:lnTo>
                        <a:pt x="2276" y="82"/>
                      </a:lnTo>
                      <a:lnTo>
                        <a:pt x="2277" y="83"/>
                      </a:lnTo>
                      <a:lnTo>
                        <a:pt x="2279" y="82"/>
                      </a:lnTo>
                      <a:lnTo>
                        <a:pt x="2281" y="82"/>
                      </a:lnTo>
                      <a:lnTo>
                        <a:pt x="2283" y="83"/>
                      </a:lnTo>
                      <a:lnTo>
                        <a:pt x="2284" y="84"/>
                      </a:lnTo>
                      <a:lnTo>
                        <a:pt x="2286" y="86"/>
                      </a:lnTo>
                      <a:lnTo>
                        <a:pt x="2288" y="89"/>
                      </a:lnTo>
                      <a:lnTo>
                        <a:pt x="2289" y="92"/>
                      </a:lnTo>
                      <a:lnTo>
                        <a:pt x="2291" y="95"/>
                      </a:lnTo>
                      <a:lnTo>
                        <a:pt x="2293" y="98"/>
                      </a:lnTo>
                      <a:lnTo>
                        <a:pt x="2295" y="98"/>
                      </a:lnTo>
                      <a:lnTo>
                        <a:pt x="2296" y="98"/>
                      </a:lnTo>
                      <a:lnTo>
                        <a:pt x="2298" y="95"/>
                      </a:lnTo>
                      <a:lnTo>
                        <a:pt x="2299" y="92"/>
                      </a:lnTo>
                      <a:lnTo>
                        <a:pt x="2301" y="87"/>
                      </a:lnTo>
                      <a:lnTo>
                        <a:pt x="2303" y="82"/>
                      </a:lnTo>
                      <a:lnTo>
                        <a:pt x="2305" y="78"/>
                      </a:lnTo>
                      <a:lnTo>
                        <a:pt x="2307" y="75"/>
                      </a:lnTo>
                      <a:lnTo>
                        <a:pt x="2308" y="74"/>
                      </a:lnTo>
                      <a:lnTo>
                        <a:pt x="2310" y="75"/>
                      </a:lnTo>
                      <a:lnTo>
                        <a:pt x="2311" y="76"/>
                      </a:lnTo>
                      <a:lnTo>
                        <a:pt x="2313" y="79"/>
                      </a:lnTo>
                      <a:lnTo>
                        <a:pt x="2315" y="82"/>
                      </a:lnTo>
                      <a:lnTo>
                        <a:pt x="2317" y="85"/>
                      </a:lnTo>
                      <a:lnTo>
                        <a:pt x="2319" y="88"/>
                      </a:lnTo>
                      <a:lnTo>
                        <a:pt x="2320" y="90"/>
                      </a:lnTo>
                      <a:lnTo>
                        <a:pt x="2322" y="91"/>
                      </a:lnTo>
                      <a:lnTo>
                        <a:pt x="2323" y="91"/>
                      </a:lnTo>
                      <a:lnTo>
                        <a:pt x="2325" y="91"/>
                      </a:lnTo>
                      <a:lnTo>
                        <a:pt x="2327" y="92"/>
                      </a:lnTo>
                      <a:lnTo>
                        <a:pt x="2329" y="92"/>
                      </a:lnTo>
                      <a:lnTo>
                        <a:pt x="2331" y="92"/>
                      </a:lnTo>
                      <a:lnTo>
                        <a:pt x="2332" y="92"/>
                      </a:lnTo>
                      <a:lnTo>
                        <a:pt x="2334" y="92"/>
                      </a:lnTo>
                      <a:lnTo>
                        <a:pt x="2335" y="92"/>
                      </a:lnTo>
                      <a:lnTo>
                        <a:pt x="2337" y="91"/>
                      </a:lnTo>
                      <a:lnTo>
                        <a:pt x="2339" y="90"/>
                      </a:lnTo>
                      <a:lnTo>
                        <a:pt x="2341" y="87"/>
                      </a:lnTo>
                      <a:lnTo>
                        <a:pt x="2342" y="85"/>
                      </a:lnTo>
                      <a:lnTo>
                        <a:pt x="2344" y="82"/>
                      </a:lnTo>
                      <a:lnTo>
                        <a:pt x="2346" y="79"/>
                      </a:lnTo>
                      <a:lnTo>
                        <a:pt x="2347" y="76"/>
                      </a:lnTo>
                      <a:lnTo>
                        <a:pt x="2349" y="75"/>
                      </a:lnTo>
                      <a:lnTo>
                        <a:pt x="2351" y="73"/>
                      </a:lnTo>
                      <a:lnTo>
                        <a:pt x="2353" y="72"/>
                      </a:lnTo>
                      <a:lnTo>
                        <a:pt x="2354" y="71"/>
                      </a:lnTo>
                      <a:lnTo>
                        <a:pt x="2356" y="71"/>
                      </a:lnTo>
                      <a:lnTo>
                        <a:pt x="2358" y="70"/>
                      </a:lnTo>
                      <a:lnTo>
                        <a:pt x="2359" y="69"/>
                      </a:lnTo>
                      <a:lnTo>
                        <a:pt x="2361" y="68"/>
                      </a:lnTo>
                      <a:lnTo>
                        <a:pt x="2363" y="67"/>
                      </a:lnTo>
                      <a:lnTo>
                        <a:pt x="2365" y="65"/>
                      </a:lnTo>
                      <a:lnTo>
                        <a:pt x="2366" y="64"/>
                      </a:lnTo>
                      <a:lnTo>
                        <a:pt x="2368" y="63"/>
                      </a:lnTo>
                      <a:lnTo>
                        <a:pt x="2370" y="62"/>
                      </a:lnTo>
                      <a:lnTo>
                        <a:pt x="2371" y="61"/>
                      </a:lnTo>
                      <a:lnTo>
                        <a:pt x="2373" y="61"/>
                      </a:lnTo>
                      <a:lnTo>
                        <a:pt x="2375" y="60"/>
                      </a:lnTo>
                      <a:lnTo>
                        <a:pt x="2377" y="59"/>
                      </a:lnTo>
                      <a:lnTo>
                        <a:pt x="2378" y="59"/>
                      </a:lnTo>
                      <a:lnTo>
                        <a:pt x="2380" y="58"/>
                      </a:lnTo>
                      <a:lnTo>
                        <a:pt x="2382" y="58"/>
                      </a:lnTo>
                      <a:lnTo>
                        <a:pt x="2383" y="57"/>
                      </a:lnTo>
                      <a:lnTo>
                        <a:pt x="2385" y="57"/>
                      </a:lnTo>
                      <a:lnTo>
                        <a:pt x="2387" y="58"/>
                      </a:lnTo>
                      <a:lnTo>
                        <a:pt x="2389" y="59"/>
                      </a:lnTo>
                      <a:lnTo>
                        <a:pt x="2390" y="60"/>
                      </a:lnTo>
                      <a:lnTo>
                        <a:pt x="2392" y="61"/>
                      </a:lnTo>
                      <a:lnTo>
                        <a:pt x="2394" y="62"/>
                      </a:lnTo>
                      <a:lnTo>
                        <a:pt x="2395" y="63"/>
                      </a:lnTo>
                      <a:lnTo>
                        <a:pt x="2397" y="64"/>
                      </a:lnTo>
                      <a:lnTo>
                        <a:pt x="2399" y="65"/>
                      </a:lnTo>
                      <a:lnTo>
                        <a:pt x="2401" y="65"/>
                      </a:lnTo>
                      <a:lnTo>
                        <a:pt x="2402" y="65"/>
                      </a:lnTo>
                      <a:lnTo>
                        <a:pt x="2404" y="65"/>
                      </a:lnTo>
                      <a:lnTo>
                        <a:pt x="2406" y="64"/>
                      </a:lnTo>
                      <a:lnTo>
                        <a:pt x="2407" y="62"/>
                      </a:lnTo>
                      <a:lnTo>
                        <a:pt x="2409" y="60"/>
                      </a:lnTo>
                      <a:lnTo>
                        <a:pt x="2411" y="58"/>
                      </a:lnTo>
                      <a:lnTo>
                        <a:pt x="2413" y="55"/>
                      </a:lnTo>
                      <a:lnTo>
                        <a:pt x="2414" y="52"/>
                      </a:lnTo>
                      <a:lnTo>
                        <a:pt x="2416" y="49"/>
                      </a:lnTo>
                      <a:lnTo>
                        <a:pt x="2418" y="48"/>
                      </a:lnTo>
                      <a:lnTo>
                        <a:pt x="2419" y="46"/>
                      </a:lnTo>
                      <a:lnTo>
                        <a:pt x="2421" y="46"/>
                      </a:lnTo>
                      <a:lnTo>
                        <a:pt x="2423" y="48"/>
                      </a:lnTo>
                      <a:lnTo>
                        <a:pt x="2424" y="51"/>
                      </a:lnTo>
                      <a:lnTo>
                        <a:pt x="2426" y="54"/>
                      </a:lnTo>
                      <a:lnTo>
                        <a:pt x="2428" y="58"/>
                      </a:lnTo>
                      <a:lnTo>
                        <a:pt x="2430" y="62"/>
                      </a:lnTo>
                      <a:lnTo>
                        <a:pt x="2431" y="64"/>
                      </a:lnTo>
                      <a:lnTo>
                        <a:pt x="2433" y="65"/>
                      </a:lnTo>
                      <a:lnTo>
                        <a:pt x="2435" y="65"/>
                      </a:lnTo>
                      <a:lnTo>
                        <a:pt x="2436" y="63"/>
                      </a:lnTo>
                      <a:lnTo>
                        <a:pt x="2438" y="59"/>
                      </a:lnTo>
                      <a:lnTo>
                        <a:pt x="2440" y="55"/>
                      </a:lnTo>
                      <a:lnTo>
                        <a:pt x="2442" y="50"/>
                      </a:lnTo>
                      <a:lnTo>
                        <a:pt x="2443" y="44"/>
                      </a:lnTo>
                      <a:lnTo>
                        <a:pt x="2445" y="40"/>
                      </a:lnTo>
                      <a:lnTo>
                        <a:pt x="2447" y="37"/>
                      </a:lnTo>
                      <a:lnTo>
                        <a:pt x="2448" y="36"/>
                      </a:lnTo>
                      <a:lnTo>
                        <a:pt x="2450" y="36"/>
                      </a:lnTo>
                      <a:lnTo>
                        <a:pt x="2452" y="37"/>
                      </a:lnTo>
                      <a:lnTo>
                        <a:pt x="2454" y="39"/>
                      </a:lnTo>
                      <a:lnTo>
                        <a:pt x="2455" y="42"/>
                      </a:lnTo>
                      <a:lnTo>
                        <a:pt x="2457" y="44"/>
                      </a:lnTo>
                      <a:lnTo>
                        <a:pt x="2458" y="46"/>
                      </a:lnTo>
                      <a:lnTo>
                        <a:pt x="2460" y="47"/>
                      </a:lnTo>
                      <a:lnTo>
                        <a:pt x="2462" y="48"/>
                      </a:lnTo>
                      <a:lnTo>
                        <a:pt x="2464" y="48"/>
                      </a:lnTo>
                      <a:lnTo>
                        <a:pt x="2465" y="48"/>
                      </a:lnTo>
                      <a:lnTo>
                        <a:pt x="2467" y="48"/>
                      </a:lnTo>
                      <a:lnTo>
                        <a:pt x="2469" y="48"/>
                      </a:lnTo>
                      <a:lnTo>
                        <a:pt x="2470" y="48"/>
                      </a:lnTo>
                      <a:lnTo>
                        <a:pt x="2472" y="48"/>
                      </a:lnTo>
                      <a:lnTo>
                        <a:pt x="2474" y="48"/>
                      </a:lnTo>
                      <a:lnTo>
                        <a:pt x="2476" y="47"/>
                      </a:lnTo>
                      <a:lnTo>
                        <a:pt x="2477" y="46"/>
                      </a:lnTo>
                      <a:lnTo>
                        <a:pt x="2479" y="45"/>
                      </a:lnTo>
                      <a:lnTo>
                        <a:pt x="2481" y="45"/>
                      </a:lnTo>
                      <a:lnTo>
                        <a:pt x="2482" y="45"/>
                      </a:lnTo>
                      <a:lnTo>
                        <a:pt x="2484" y="47"/>
                      </a:lnTo>
                      <a:lnTo>
                        <a:pt x="2486" y="50"/>
                      </a:lnTo>
                      <a:lnTo>
                        <a:pt x="2488" y="54"/>
                      </a:lnTo>
                      <a:lnTo>
                        <a:pt x="2489" y="59"/>
                      </a:lnTo>
                      <a:lnTo>
                        <a:pt x="2491" y="64"/>
                      </a:lnTo>
                      <a:lnTo>
                        <a:pt x="2493" y="68"/>
                      </a:lnTo>
                      <a:lnTo>
                        <a:pt x="2494" y="70"/>
                      </a:lnTo>
                      <a:lnTo>
                        <a:pt x="2496" y="70"/>
                      </a:lnTo>
                      <a:lnTo>
                        <a:pt x="2498" y="68"/>
                      </a:lnTo>
                      <a:lnTo>
                        <a:pt x="2500" y="64"/>
                      </a:lnTo>
                      <a:lnTo>
                        <a:pt x="2501" y="57"/>
                      </a:lnTo>
                      <a:lnTo>
                        <a:pt x="2503" y="51"/>
                      </a:lnTo>
                      <a:lnTo>
                        <a:pt x="2505" y="44"/>
                      </a:lnTo>
                      <a:lnTo>
                        <a:pt x="2506" y="40"/>
                      </a:lnTo>
                      <a:lnTo>
                        <a:pt x="2508" y="37"/>
                      </a:lnTo>
                      <a:lnTo>
                        <a:pt x="2510" y="36"/>
                      </a:lnTo>
                      <a:lnTo>
                        <a:pt x="2512" y="37"/>
                      </a:lnTo>
                      <a:lnTo>
                        <a:pt x="2513" y="38"/>
                      </a:lnTo>
                      <a:lnTo>
                        <a:pt x="2515" y="40"/>
                      </a:lnTo>
                      <a:lnTo>
                        <a:pt x="2517" y="41"/>
                      </a:lnTo>
                      <a:lnTo>
                        <a:pt x="2518" y="40"/>
                      </a:lnTo>
                      <a:lnTo>
                        <a:pt x="2520" y="39"/>
                      </a:lnTo>
                      <a:lnTo>
                        <a:pt x="2522" y="36"/>
                      </a:lnTo>
                      <a:lnTo>
                        <a:pt x="2524" y="33"/>
                      </a:lnTo>
                      <a:lnTo>
                        <a:pt x="2525" y="32"/>
                      </a:lnTo>
                      <a:lnTo>
                        <a:pt x="2527" y="31"/>
                      </a:lnTo>
                      <a:lnTo>
                        <a:pt x="2529" y="33"/>
                      </a:lnTo>
                      <a:lnTo>
                        <a:pt x="2530" y="36"/>
                      </a:lnTo>
                      <a:lnTo>
                        <a:pt x="2532" y="39"/>
                      </a:lnTo>
                      <a:lnTo>
                        <a:pt x="2534" y="43"/>
                      </a:lnTo>
                      <a:lnTo>
                        <a:pt x="2536" y="46"/>
                      </a:lnTo>
                      <a:lnTo>
                        <a:pt x="2537" y="49"/>
                      </a:lnTo>
                      <a:lnTo>
                        <a:pt x="2539" y="49"/>
                      </a:lnTo>
                      <a:lnTo>
                        <a:pt x="2541" y="48"/>
                      </a:lnTo>
                      <a:lnTo>
                        <a:pt x="2542" y="46"/>
                      </a:lnTo>
                      <a:lnTo>
                        <a:pt x="2544" y="44"/>
                      </a:lnTo>
                      <a:lnTo>
                        <a:pt x="2546" y="44"/>
                      </a:lnTo>
                      <a:lnTo>
                        <a:pt x="2548" y="44"/>
                      </a:lnTo>
                      <a:lnTo>
                        <a:pt x="2549" y="46"/>
                      </a:lnTo>
                      <a:lnTo>
                        <a:pt x="2551" y="49"/>
                      </a:lnTo>
                      <a:lnTo>
                        <a:pt x="2553" y="53"/>
                      </a:lnTo>
                      <a:lnTo>
                        <a:pt x="2554" y="56"/>
                      </a:lnTo>
                      <a:lnTo>
                        <a:pt x="2556" y="57"/>
                      </a:lnTo>
                      <a:lnTo>
                        <a:pt x="2558" y="57"/>
                      </a:lnTo>
                      <a:lnTo>
                        <a:pt x="2560" y="56"/>
                      </a:lnTo>
                      <a:lnTo>
                        <a:pt x="2561" y="52"/>
                      </a:lnTo>
                      <a:lnTo>
                        <a:pt x="2563" y="49"/>
                      </a:lnTo>
                      <a:lnTo>
                        <a:pt x="2565" y="46"/>
                      </a:lnTo>
                      <a:lnTo>
                        <a:pt x="2566" y="44"/>
                      </a:lnTo>
                      <a:lnTo>
                        <a:pt x="2568" y="43"/>
                      </a:lnTo>
                      <a:lnTo>
                        <a:pt x="2570" y="44"/>
                      </a:lnTo>
                      <a:lnTo>
                        <a:pt x="2572" y="46"/>
                      </a:lnTo>
                      <a:lnTo>
                        <a:pt x="2573" y="49"/>
                      </a:lnTo>
                      <a:lnTo>
                        <a:pt x="2575" y="51"/>
                      </a:lnTo>
                      <a:lnTo>
                        <a:pt x="2577" y="52"/>
                      </a:lnTo>
                      <a:lnTo>
                        <a:pt x="2578" y="52"/>
                      </a:lnTo>
                      <a:lnTo>
                        <a:pt x="2580" y="50"/>
                      </a:lnTo>
                      <a:lnTo>
                        <a:pt x="2582" y="48"/>
                      </a:lnTo>
                      <a:lnTo>
                        <a:pt x="2584" y="45"/>
                      </a:lnTo>
                      <a:lnTo>
                        <a:pt x="2585" y="43"/>
                      </a:lnTo>
                      <a:lnTo>
                        <a:pt x="2587" y="42"/>
                      </a:lnTo>
                      <a:lnTo>
                        <a:pt x="2589" y="42"/>
                      </a:lnTo>
                      <a:lnTo>
                        <a:pt x="2590" y="44"/>
                      </a:lnTo>
                      <a:lnTo>
                        <a:pt x="2592" y="47"/>
                      </a:lnTo>
                      <a:lnTo>
                        <a:pt x="2594" y="50"/>
                      </a:lnTo>
                      <a:lnTo>
                        <a:pt x="2596" y="52"/>
                      </a:lnTo>
                      <a:lnTo>
                        <a:pt x="2597" y="53"/>
                      </a:lnTo>
                      <a:lnTo>
                        <a:pt x="2599" y="53"/>
                      </a:lnTo>
                      <a:lnTo>
                        <a:pt x="2600" y="51"/>
                      </a:lnTo>
                      <a:lnTo>
                        <a:pt x="2602" y="50"/>
                      </a:lnTo>
                      <a:lnTo>
                        <a:pt x="2604" y="48"/>
                      </a:lnTo>
                      <a:lnTo>
                        <a:pt x="2606" y="47"/>
                      </a:lnTo>
                      <a:lnTo>
                        <a:pt x="2608" y="47"/>
                      </a:lnTo>
                      <a:lnTo>
                        <a:pt x="2609" y="47"/>
                      </a:lnTo>
                      <a:lnTo>
                        <a:pt x="2611" y="48"/>
                      </a:lnTo>
                      <a:lnTo>
                        <a:pt x="2612" y="50"/>
                      </a:lnTo>
                      <a:lnTo>
                        <a:pt x="2614" y="51"/>
                      </a:lnTo>
                      <a:lnTo>
                        <a:pt x="2616" y="51"/>
                      </a:lnTo>
                      <a:lnTo>
                        <a:pt x="2618" y="52"/>
                      </a:lnTo>
                      <a:lnTo>
                        <a:pt x="2620" y="51"/>
                      </a:lnTo>
                      <a:lnTo>
                        <a:pt x="2621" y="51"/>
                      </a:lnTo>
                      <a:lnTo>
                        <a:pt x="2623" y="51"/>
                      </a:lnTo>
                      <a:lnTo>
                        <a:pt x="2624" y="52"/>
                      </a:lnTo>
                      <a:lnTo>
                        <a:pt x="2626" y="53"/>
                      </a:lnTo>
                      <a:lnTo>
                        <a:pt x="2628" y="56"/>
                      </a:lnTo>
                      <a:lnTo>
                        <a:pt x="2630" y="58"/>
                      </a:lnTo>
                      <a:lnTo>
                        <a:pt x="2631" y="59"/>
                      </a:lnTo>
                      <a:lnTo>
                        <a:pt x="2633" y="61"/>
                      </a:lnTo>
                      <a:lnTo>
                        <a:pt x="2635" y="61"/>
                      </a:lnTo>
                      <a:lnTo>
                        <a:pt x="2636" y="59"/>
                      </a:lnTo>
                      <a:lnTo>
                        <a:pt x="2638" y="57"/>
                      </a:lnTo>
                      <a:lnTo>
                        <a:pt x="2640" y="55"/>
                      </a:lnTo>
                      <a:lnTo>
                        <a:pt x="2642" y="52"/>
                      </a:lnTo>
                      <a:lnTo>
                        <a:pt x="2643" y="50"/>
                      </a:lnTo>
                      <a:lnTo>
                        <a:pt x="2645" y="49"/>
                      </a:lnTo>
                      <a:lnTo>
                        <a:pt x="2647" y="49"/>
                      </a:lnTo>
                      <a:lnTo>
                        <a:pt x="2648" y="51"/>
                      </a:lnTo>
                      <a:lnTo>
                        <a:pt x="2650" y="55"/>
                      </a:lnTo>
                      <a:lnTo>
                        <a:pt x="2652" y="59"/>
                      </a:lnTo>
                      <a:lnTo>
                        <a:pt x="2654" y="64"/>
                      </a:lnTo>
                      <a:lnTo>
                        <a:pt x="2655" y="70"/>
                      </a:lnTo>
                      <a:lnTo>
                        <a:pt x="2657" y="74"/>
                      </a:lnTo>
                      <a:lnTo>
                        <a:pt x="2659" y="77"/>
                      </a:lnTo>
                      <a:lnTo>
                        <a:pt x="2660" y="79"/>
                      </a:lnTo>
                      <a:lnTo>
                        <a:pt x="2662" y="79"/>
                      </a:lnTo>
                      <a:lnTo>
                        <a:pt x="2664" y="77"/>
                      </a:lnTo>
                      <a:lnTo>
                        <a:pt x="2665" y="73"/>
                      </a:lnTo>
                      <a:lnTo>
                        <a:pt x="2667" y="67"/>
                      </a:lnTo>
                      <a:lnTo>
                        <a:pt x="2669" y="61"/>
                      </a:lnTo>
                      <a:lnTo>
                        <a:pt x="2671" y="55"/>
                      </a:lnTo>
                      <a:lnTo>
                        <a:pt x="2672" y="50"/>
                      </a:lnTo>
                      <a:lnTo>
                        <a:pt x="2674" y="48"/>
                      </a:lnTo>
                      <a:lnTo>
                        <a:pt x="2676" y="48"/>
                      </a:lnTo>
                      <a:lnTo>
                        <a:pt x="2677" y="51"/>
                      </a:lnTo>
                      <a:lnTo>
                        <a:pt x="2679" y="56"/>
                      </a:lnTo>
                      <a:lnTo>
                        <a:pt x="2681" y="63"/>
                      </a:lnTo>
                      <a:lnTo>
                        <a:pt x="2683" y="70"/>
                      </a:lnTo>
                      <a:lnTo>
                        <a:pt x="2684" y="77"/>
                      </a:lnTo>
                      <a:lnTo>
                        <a:pt x="2686" y="81"/>
                      </a:lnTo>
                      <a:lnTo>
                        <a:pt x="2688" y="83"/>
                      </a:lnTo>
                      <a:lnTo>
                        <a:pt x="2689" y="82"/>
                      </a:lnTo>
                      <a:lnTo>
                        <a:pt x="2691" y="79"/>
                      </a:lnTo>
                      <a:lnTo>
                        <a:pt x="2693" y="75"/>
                      </a:lnTo>
                      <a:lnTo>
                        <a:pt x="2695" y="70"/>
                      </a:lnTo>
                      <a:lnTo>
                        <a:pt x="2696" y="67"/>
                      </a:lnTo>
                      <a:lnTo>
                        <a:pt x="2698" y="64"/>
                      </a:lnTo>
                      <a:lnTo>
                        <a:pt x="2700" y="64"/>
                      </a:lnTo>
                      <a:lnTo>
                        <a:pt x="2701" y="64"/>
                      </a:lnTo>
                      <a:lnTo>
                        <a:pt x="2703" y="66"/>
                      </a:lnTo>
                      <a:lnTo>
                        <a:pt x="2705" y="67"/>
                      </a:lnTo>
                      <a:lnTo>
                        <a:pt x="2707" y="68"/>
                      </a:lnTo>
                      <a:lnTo>
                        <a:pt x="2708" y="68"/>
                      </a:lnTo>
                      <a:lnTo>
                        <a:pt x="2710" y="66"/>
                      </a:lnTo>
                      <a:lnTo>
                        <a:pt x="2712" y="64"/>
                      </a:lnTo>
                      <a:lnTo>
                        <a:pt x="2713" y="61"/>
                      </a:lnTo>
                      <a:lnTo>
                        <a:pt x="2715" y="59"/>
                      </a:lnTo>
                      <a:lnTo>
                        <a:pt x="2717" y="58"/>
                      </a:lnTo>
                      <a:lnTo>
                        <a:pt x="2719" y="58"/>
                      </a:lnTo>
                      <a:lnTo>
                        <a:pt x="2720" y="60"/>
                      </a:lnTo>
                      <a:lnTo>
                        <a:pt x="2722" y="63"/>
                      </a:lnTo>
                      <a:lnTo>
                        <a:pt x="2724" y="66"/>
                      </a:lnTo>
                      <a:lnTo>
                        <a:pt x="2725" y="69"/>
                      </a:lnTo>
                      <a:lnTo>
                        <a:pt x="2727" y="71"/>
                      </a:lnTo>
                      <a:lnTo>
                        <a:pt x="2729" y="73"/>
                      </a:lnTo>
                      <a:lnTo>
                        <a:pt x="2731" y="73"/>
                      </a:lnTo>
                      <a:lnTo>
                        <a:pt x="2732" y="73"/>
                      </a:lnTo>
                      <a:lnTo>
                        <a:pt x="2734" y="73"/>
                      </a:lnTo>
                      <a:lnTo>
                        <a:pt x="2735" y="73"/>
                      </a:lnTo>
                      <a:lnTo>
                        <a:pt x="2737" y="74"/>
                      </a:lnTo>
                      <a:lnTo>
                        <a:pt x="2739" y="75"/>
                      </a:lnTo>
                      <a:lnTo>
                        <a:pt x="2741" y="77"/>
                      </a:lnTo>
                      <a:lnTo>
                        <a:pt x="2743" y="80"/>
                      </a:lnTo>
                      <a:lnTo>
                        <a:pt x="2744" y="81"/>
                      </a:lnTo>
                      <a:lnTo>
                        <a:pt x="2746" y="83"/>
                      </a:lnTo>
                      <a:lnTo>
                        <a:pt x="2747" y="83"/>
                      </a:lnTo>
                      <a:lnTo>
                        <a:pt x="2749" y="83"/>
                      </a:lnTo>
                      <a:lnTo>
                        <a:pt x="2751" y="82"/>
                      </a:lnTo>
                      <a:lnTo>
                        <a:pt x="2753" y="82"/>
                      </a:lnTo>
                      <a:lnTo>
                        <a:pt x="2755" y="82"/>
                      </a:lnTo>
                      <a:lnTo>
                        <a:pt x="2756" y="83"/>
                      </a:lnTo>
                      <a:lnTo>
                        <a:pt x="2758" y="86"/>
                      </a:lnTo>
                      <a:lnTo>
                        <a:pt x="2759" y="89"/>
                      </a:lnTo>
                      <a:lnTo>
                        <a:pt x="2761" y="93"/>
                      </a:lnTo>
                      <a:lnTo>
                        <a:pt x="2763" y="96"/>
                      </a:lnTo>
                      <a:lnTo>
                        <a:pt x="2765" y="99"/>
                      </a:lnTo>
                      <a:lnTo>
                        <a:pt x="2767" y="101"/>
                      </a:lnTo>
                      <a:lnTo>
                        <a:pt x="2768" y="101"/>
                      </a:lnTo>
                      <a:lnTo>
                        <a:pt x="2770" y="101"/>
                      </a:lnTo>
                      <a:lnTo>
                        <a:pt x="2771" y="99"/>
                      </a:lnTo>
                      <a:lnTo>
                        <a:pt x="2773" y="98"/>
                      </a:lnTo>
                      <a:lnTo>
                        <a:pt x="2775" y="96"/>
                      </a:lnTo>
                      <a:lnTo>
                        <a:pt x="2777" y="95"/>
                      </a:lnTo>
                      <a:lnTo>
                        <a:pt x="2778" y="95"/>
                      </a:lnTo>
                      <a:lnTo>
                        <a:pt x="2780" y="95"/>
                      </a:lnTo>
                      <a:lnTo>
                        <a:pt x="2782" y="96"/>
                      </a:lnTo>
                      <a:lnTo>
                        <a:pt x="2783" y="98"/>
                      </a:lnTo>
                      <a:lnTo>
                        <a:pt x="2785" y="101"/>
                      </a:lnTo>
                      <a:lnTo>
                        <a:pt x="2787" y="103"/>
                      </a:lnTo>
                      <a:lnTo>
                        <a:pt x="2789" y="105"/>
                      </a:lnTo>
                      <a:lnTo>
                        <a:pt x="2790" y="107"/>
                      </a:lnTo>
                      <a:lnTo>
                        <a:pt x="2792" y="108"/>
                      </a:lnTo>
                      <a:lnTo>
                        <a:pt x="2794" y="110"/>
                      </a:lnTo>
                      <a:lnTo>
                        <a:pt x="2795" y="110"/>
                      </a:lnTo>
                      <a:lnTo>
                        <a:pt x="2797" y="111"/>
                      </a:lnTo>
                      <a:lnTo>
                        <a:pt x="2799" y="112"/>
                      </a:lnTo>
                      <a:lnTo>
                        <a:pt x="2801" y="112"/>
                      </a:lnTo>
                      <a:lnTo>
                        <a:pt x="2802" y="113"/>
                      </a:lnTo>
                      <a:lnTo>
                        <a:pt x="2804" y="115"/>
                      </a:lnTo>
                      <a:lnTo>
                        <a:pt x="2806" y="118"/>
                      </a:lnTo>
                      <a:lnTo>
                        <a:pt x="2807" y="120"/>
                      </a:lnTo>
                      <a:lnTo>
                        <a:pt x="2809" y="124"/>
                      </a:lnTo>
                      <a:lnTo>
                        <a:pt x="2811" y="129"/>
                      </a:lnTo>
                      <a:lnTo>
                        <a:pt x="2813" y="133"/>
                      </a:lnTo>
                      <a:lnTo>
                        <a:pt x="2814" y="137"/>
                      </a:lnTo>
                      <a:lnTo>
                        <a:pt x="2816" y="141"/>
                      </a:lnTo>
                      <a:lnTo>
                        <a:pt x="2818" y="143"/>
                      </a:lnTo>
                      <a:lnTo>
                        <a:pt x="2819" y="143"/>
                      </a:lnTo>
                      <a:lnTo>
                        <a:pt x="2821" y="142"/>
                      </a:lnTo>
                      <a:lnTo>
                        <a:pt x="2823" y="140"/>
                      </a:lnTo>
                      <a:lnTo>
                        <a:pt x="2825" y="137"/>
                      </a:lnTo>
                      <a:lnTo>
                        <a:pt x="2826" y="133"/>
                      </a:lnTo>
                      <a:lnTo>
                        <a:pt x="2828" y="129"/>
                      </a:lnTo>
                      <a:lnTo>
                        <a:pt x="2830" y="126"/>
                      </a:lnTo>
                      <a:lnTo>
                        <a:pt x="2831" y="124"/>
                      </a:lnTo>
                      <a:lnTo>
                        <a:pt x="2833" y="123"/>
                      </a:lnTo>
                      <a:lnTo>
                        <a:pt x="2835" y="123"/>
                      </a:lnTo>
                      <a:lnTo>
                        <a:pt x="2837" y="124"/>
                      </a:lnTo>
                      <a:lnTo>
                        <a:pt x="2838" y="126"/>
                      </a:lnTo>
                      <a:lnTo>
                        <a:pt x="2840" y="129"/>
                      </a:lnTo>
                      <a:lnTo>
                        <a:pt x="2842" y="131"/>
                      </a:lnTo>
                      <a:lnTo>
                        <a:pt x="2843" y="132"/>
                      </a:lnTo>
                      <a:lnTo>
                        <a:pt x="2845" y="134"/>
                      </a:lnTo>
                      <a:lnTo>
                        <a:pt x="2847" y="135"/>
                      </a:lnTo>
                      <a:lnTo>
                        <a:pt x="2849" y="135"/>
                      </a:lnTo>
                      <a:lnTo>
                        <a:pt x="2850" y="134"/>
                      </a:lnTo>
                      <a:lnTo>
                        <a:pt x="2852" y="133"/>
                      </a:lnTo>
                      <a:lnTo>
                        <a:pt x="2854" y="132"/>
                      </a:lnTo>
                      <a:lnTo>
                        <a:pt x="2855" y="132"/>
                      </a:lnTo>
                      <a:lnTo>
                        <a:pt x="2857" y="131"/>
                      </a:lnTo>
                      <a:lnTo>
                        <a:pt x="2859" y="131"/>
                      </a:lnTo>
                      <a:lnTo>
                        <a:pt x="2861" y="131"/>
                      </a:lnTo>
                      <a:lnTo>
                        <a:pt x="2862" y="131"/>
                      </a:lnTo>
                      <a:lnTo>
                        <a:pt x="2864" y="130"/>
                      </a:lnTo>
                      <a:lnTo>
                        <a:pt x="2866" y="130"/>
                      </a:lnTo>
                      <a:lnTo>
                        <a:pt x="2867" y="130"/>
                      </a:lnTo>
                      <a:lnTo>
                        <a:pt x="2869" y="129"/>
                      </a:lnTo>
                      <a:lnTo>
                        <a:pt x="2871" y="128"/>
                      </a:lnTo>
                      <a:lnTo>
                        <a:pt x="2872" y="127"/>
                      </a:lnTo>
                      <a:lnTo>
                        <a:pt x="2874" y="127"/>
                      </a:lnTo>
                      <a:lnTo>
                        <a:pt x="2876" y="127"/>
                      </a:lnTo>
                      <a:lnTo>
                        <a:pt x="2878" y="128"/>
                      </a:lnTo>
                      <a:lnTo>
                        <a:pt x="2879" y="128"/>
                      </a:lnTo>
                      <a:lnTo>
                        <a:pt x="2881" y="129"/>
                      </a:lnTo>
                      <a:lnTo>
                        <a:pt x="2883" y="130"/>
                      </a:lnTo>
                      <a:lnTo>
                        <a:pt x="2884" y="130"/>
                      </a:lnTo>
                      <a:lnTo>
                        <a:pt x="2886" y="129"/>
                      </a:lnTo>
                      <a:lnTo>
                        <a:pt x="2888" y="129"/>
                      </a:lnTo>
                      <a:lnTo>
                        <a:pt x="2890" y="127"/>
                      </a:lnTo>
                      <a:lnTo>
                        <a:pt x="2891" y="126"/>
                      </a:lnTo>
                      <a:lnTo>
                        <a:pt x="2893" y="124"/>
                      </a:lnTo>
                      <a:lnTo>
                        <a:pt x="2895" y="122"/>
                      </a:lnTo>
                      <a:lnTo>
                        <a:pt x="2896" y="121"/>
                      </a:lnTo>
                      <a:lnTo>
                        <a:pt x="2898" y="119"/>
                      </a:lnTo>
                      <a:lnTo>
                        <a:pt x="2900" y="118"/>
                      </a:lnTo>
                      <a:lnTo>
                        <a:pt x="2902" y="118"/>
                      </a:lnTo>
                      <a:lnTo>
                        <a:pt x="2903" y="117"/>
                      </a:lnTo>
                      <a:lnTo>
                        <a:pt x="2905" y="117"/>
                      </a:lnTo>
                      <a:lnTo>
                        <a:pt x="2907" y="116"/>
                      </a:lnTo>
                      <a:lnTo>
                        <a:pt x="2908" y="115"/>
                      </a:lnTo>
                      <a:lnTo>
                        <a:pt x="2910" y="114"/>
                      </a:lnTo>
                      <a:lnTo>
                        <a:pt x="2912" y="114"/>
                      </a:lnTo>
                      <a:lnTo>
                        <a:pt x="2913" y="114"/>
                      </a:lnTo>
                      <a:lnTo>
                        <a:pt x="2915" y="115"/>
                      </a:lnTo>
                      <a:lnTo>
                        <a:pt x="2917" y="117"/>
                      </a:lnTo>
                      <a:lnTo>
                        <a:pt x="2918" y="119"/>
                      </a:lnTo>
                      <a:lnTo>
                        <a:pt x="2920" y="122"/>
                      </a:lnTo>
                      <a:lnTo>
                        <a:pt x="2922" y="125"/>
                      </a:lnTo>
                      <a:lnTo>
                        <a:pt x="2924" y="129"/>
                      </a:lnTo>
                      <a:lnTo>
                        <a:pt x="2925" y="131"/>
                      </a:lnTo>
                      <a:lnTo>
                        <a:pt x="2927" y="133"/>
                      </a:lnTo>
                      <a:lnTo>
                        <a:pt x="2929" y="134"/>
                      </a:lnTo>
                      <a:lnTo>
                        <a:pt x="2930" y="133"/>
                      </a:lnTo>
                      <a:lnTo>
                        <a:pt x="2932" y="131"/>
                      </a:lnTo>
                      <a:lnTo>
                        <a:pt x="2934" y="129"/>
                      </a:lnTo>
                      <a:lnTo>
                        <a:pt x="2936" y="126"/>
                      </a:lnTo>
                      <a:lnTo>
                        <a:pt x="2937" y="124"/>
                      </a:lnTo>
                      <a:lnTo>
                        <a:pt x="2939" y="122"/>
                      </a:lnTo>
                      <a:lnTo>
                        <a:pt x="2941" y="121"/>
                      </a:lnTo>
                      <a:lnTo>
                        <a:pt x="2942" y="122"/>
                      </a:lnTo>
                      <a:lnTo>
                        <a:pt x="2944" y="124"/>
                      </a:lnTo>
                      <a:lnTo>
                        <a:pt x="2946" y="127"/>
                      </a:lnTo>
                      <a:lnTo>
                        <a:pt x="2948" y="130"/>
                      </a:lnTo>
                      <a:lnTo>
                        <a:pt x="2949" y="132"/>
                      </a:lnTo>
                      <a:lnTo>
                        <a:pt x="2951" y="133"/>
                      </a:lnTo>
                      <a:lnTo>
                        <a:pt x="2953" y="133"/>
                      </a:lnTo>
                      <a:lnTo>
                        <a:pt x="2954" y="132"/>
                      </a:lnTo>
                      <a:lnTo>
                        <a:pt x="2956" y="130"/>
                      </a:lnTo>
                      <a:lnTo>
                        <a:pt x="2958" y="127"/>
                      </a:lnTo>
                      <a:lnTo>
                        <a:pt x="2960" y="125"/>
                      </a:lnTo>
                      <a:lnTo>
                        <a:pt x="2961" y="124"/>
                      </a:lnTo>
                      <a:lnTo>
                        <a:pt x="2963" y="124"/>
                      </a:lnTo>
                      <a:lnTo>
                        <a:pt x="2965" y="125"/>
                      </a:lnTo>
                      <a:lnTo>
                        <a:pt x="2966" y="127"/>
                      </a:lnTo>
                      <a:lnTo>
                        <a:pt x="2968" y="130"/>
                      </a:lnTo>
                      <a:lnTo>
                        <a:pt x="2970" y="132"/>
                      </a:lnTo>
                      <a:lnTo>
                        <a:pt x="2972" y="133"/>
                      </a:lnTo>
                      <a:lnTo>
                        <a:pt x="2973" y="133"/>
                      </a:lnTo>
                      <a:lnTo>
                        <a:pt x="2975" y="132"/>
                      </a:lnTo>
                      <a:lnTo>
                        <a:pt x="2977" y="129"/>
                      </a:lnTo>
                      <a:lnTo>
                        <a:pt x="2978" y="125"/>
                      </a:lnTo>
                      <a:lnTo>
                        <a:pt x="2980" y="123"/>
                      </a:lnTo>
                      <a:lnTo>
                        <a:pt x="2982" y="121"/>
                      </a:lnTo>
                      <a:lnTo>
                        <a:pt x="2984" y="121"/>
                      </a:lnTo>
                      <a:lnTo>
                        <a:pt x="2985" y="124"/>
                      </a:lnTo>
                      <a:lnTo>
                        <a:pt x="2987" y="128"/>
                      </a:lnTo>
                      <a:lnTo>
                        <a:pt x="2989" y="133"/>
                      </a:lnTo>
                      <a:lnTo>
                        <a:pt x="2990" y="139"/>
                      </a:lnTo>
                      <a:lnTo>
                        <a:pt x="2992" y="144"/>
                      </a:lnTo>
                      <a:lnTo>
                        <a:pt x="2994" y="147"/>
                      </a:lnTo>
                      <a:lnTo>
                        <a:pt x="2996" y="148"/>
                      </a:lnTo>
                      <a:lnTo>
                        <a:pt x="2997" y="148"/>
                      </a:lnTo>
                      <a:lnTo>
                        <a:pt x="2999" y="145"/>
                      </a:lnTo>
                      <a:lnTo>
                        <a:pt x="3001" y="143"/>
                      </a:lnTo>
                      <a:lnTo>
                        <a:pt x="3002" y="141"/>
                      </a:lnTo>
                      <a:lnTo>
                        <a:pt x="3004" y="140"/>
                      </a:lnTo>
                      <a:lnTo>
                        <a:pt x="3006" y="141"/>
                      </a:lnTo>
                      <a:lnTo>
                        <a:pt x="3008" y="143"/>
                      </a:lnTo>
                      <a:lnTo>
                        <a:pt x="3009" y="146"/>
                      </a:lnTo>
                      <a:lnTo>
                        <a:pt x="3011" y="149"/>
                      </a:lnTo>
                      <a:lnTo>
                        <a:pt x="3013" y="152"/>
                      </a:lnTo>
                      <a:lnTo>
                        <a:pt x="3014" y="154"/>
                      </a:lnTo>
                      <a:lnTo>
                        <a:pt x="3016" y="153"/>
                      </a:lnTo>
                      <a:lnTo>
                        <a:pt x="3018" y="151"/>
                      </a:lnTo>
                      <a:lnTo>
                        <a:pt x="3020" y="148"/>
                      </a:lnTo>
                      <a:lnTo>
                        <a:pt x="3021" y="145"/>
                      </a:lnTo>
                      <a:lnTo>
                        <a:pt x="3023" y="142"/>
                      </a:lnTo>
                      <a:lnTo>
                        <a:pt x="3025" y="139"/>
                      </a:lnTo>
                      <a:lnTo>
                        <a:pt x="3026" y="138"/>
                      </a:lnTo>
                      <a:lnTo>
                        <a:pt x="3028" y="138"/>
                      </a:lnTo>
                      <a:lnTo>
                        <a:pt x="3030" y="138"/>
                      </a:lnTo>
                      <a:lnTo>
                        <a:pt x="3032" y="139"/>
                      </a:lnTo>
                      <a:lnTo>
                        <a:pt x="3033" y="138"/>
                      </a:lnTo>
                      <a:lnTo>
                        <a:pt x="3035" y="136"/>
                      </a:lnTo>
                      <a:lnTo>
                        <a:pt x="3036" y="133"/>
                      </a:lnTo>
                      <a:lnTo>
                        <a:pt x="3038" y="130"/>
                      </a:lnTo>
                      <a:lnTo>
                        <a:pt x="3040" y="126"/>
                      </a:lnTo>
                      <a:lnTo>
                        <a:pt x="3042" y="122"/>
                      </a:lnTo>
                      <a:lnTo>
                        <a:pt x="3044" y="120"/>
                      </a:lnTo>
                      <a:lnTo>
                        <a:pt x="3045" y="120"/>
                      </a:lnTo>
                      <a:lnTo>
                        <a:pt x="3047" y="121"/>
                      </a:lnTo>
                      <a:lnTo>
                        <a:pt x="3048" y="124"/>
                      </a:lnTo>
                      <a:lnTo>
                        <a:pt x="3050" y="127"/>
                      </a:lnTo>
                      <a:lnTo>
                        <a:pt x="3052" y="130"/>
                      </a:lnTo>
                      <a:lnTo>
                        <a:pt x="3054" y="133"/>
                      </a:lnTo>
                      <a:lnTo>
                        <a:pt x="3056" y="133"/>
                      </a:lnTo>
                      <a:lnTo>
                        <a:pt x="3057" y="132"/>
                      </a:lnTo>
                      <a:lnTo>
                        <a:pt x="3059" y="130"/>
                      </a:lnTo>
                      <a:lnTo>
                        <a:pt x="3060" y="125"/>
                      </a:lnTo>
                      <a:lnTo>
                        <a:pt x="3062" y="121"/>
                      </a:lnTo>
                      <a:lnTo>
                        <a:pt x="3064" y="116"/>
                      </a:lnTo>
                      <a:lnTo>
                        <a:pt x="3066" y="112"/>
                      </a:lnTo>
                      <a:lnTo>
                        <a:pt x="3068" y="108"/>
                      </a:lnTo>
                      <a:lnTo>
                        <a:pt x="3069" y="106"/>
                      </a:lnTo>
                      <a:lnTo>
                        <a:pt x="3071" y="105"/>
                      </a:lnTo>
                      <a:lnTo>
                        <a:pt x="3072" y="105"/>
                      </a:lnTo>
                      <a:lnTo>
                        <a:pt x="3074" y="106"/>
                      </a:lnTo>
                      <a:lnTo>
                        <a:pt x="3076" y="107"/>
                      </a:lnTo>
                      <a:lnTo>
                        <a:pt x="3078" y="109"/>
                      </a:lnTo>
                      <a:lnTo>
                        <a:pt x="3079" y="111"/>
                      </a:lnTo>
                      <a:lnTo>
                        <a:pt x="3081" y="113"/>
                      </a:lnTo>
                      <a:lnTo>
                        <a:pt x="3083" y="114"/>
                      </a:lnTo>
                      <a:lnTo>
                        <a:pt x="3084" y="115"/>
                      </a:lnTo>
                      <a:lnTo>
                        <a:pt x="3086" y="117"/>
                      </a:lnTo>
                      <a:lnTo>
                        <a:pt x="3088" y="118"/>
                      </a:lnTo>
                      <a:lnTo>
                        <a:pt x="3090" y="119"/>
                      </a:lnTo>
                      <a:lnTo>
                        <a:pt x="3091" y="121"/>
                      </a:lnTo>
                      <a:lnTo>
                        <a:pt x="3093" y="123"/>
                      </a:lnTo>
                      <a:lnTo>
                        <a:pt x="3095" y="125"/>
                      </a:lnTo>
                      <a:lnTo>
                        <a:pt x="3096" y="128"/>
                      </a:lnTo>
                      <a:lnTo>
                        <a:pt x="3098" y="131"/>
                      </a:lnTo>
                      <a:lnTo>
                        <a:pt x="3100" y="133"/>
                      </a:lnTo>
                      <a:lnTo>
                        <a:pt x="3102" y="135"/>
                      </a:lnTo>
                      <a:lnTo>
                        <a:pt x="3103" y="136"/>
                      </a:lnTo>
                      <a:lnTo>
                        <a:pt x="3105" y="136"/>
                      </a:lnTo>
                      <a:lnTo>
                        <a:pt x="3107" y="135"/>
                      </a:lnTo>
                      <a:lnTo>
                        <a:pt x="3108" y="133"/>
                      </a:lnTo>
                      <a:lnTo>
                        <a:pt x="3110" y="131"/>
                      </a:lnTo>
                      <a:lnTo>
                        <a:pt x="3112" y="128"/>
                      </a:lnTo>
                      <a:lnTo>
                        <a:pt x="3114" y="126"/>
                      </a:lnTo>
                      <a:lnTo>
                        <a:pt x="3115" y="124"/>
                      </a:lnTo>
                      <a:lnTo>
                        <a:pt x="3117" y="124"/>
                      </a:lnTo>
                      <a:lnTo>
                        <a:pt x="3119" y="124"/>
                      </a:lnTo>
                      <a:lnTo>
                        <a:pt x="3120" y="125"/>
                      </a:lnTo>
                      <a:lnTo>
                        <a:pt x="3122" y="127"/>
                      </a:lnTo>
                      <a:lnTo>
                        <a:pt x="3124" y="128"/>
                      </a:lnTo>
                      <a:lnTo>
                        <a:pt x="3125" y="130"/>
                      </a:lnTo>
                      <a:lnTo>
                        <a:pt x="3127" y="130"/>
                      </a:lnTo>
                      <a:lnTo>
                        <a:pt x="3129" y="131"/>
                      </a:lnTo>
                      <a:lnTo>
                        <a:pt x="3131" y="131"/>
                      </a:lnTo>
                      <a:lnTo>
                        <a:pt x="3132" y="131"/>
                      </a:lnTo>
                      <a:lnTo>
                        <a:pt x="3134" y="132"/>
                      </a:lnTo>
                      <a:lnTo>
                        <a:pt x="3136" y="133"/>
                      </a:lnTo>
                      <a:lnTo>
                        <a:pt x="3137" y="135"/>
                      </a:lnTo>
                      <a:lnTo>
                        <a:pt x="3139" y="136"/>
                      </a:lnTo>
                      <a:lnTo>
                        <a:pt x="3141" y="137"/>
                      </a:lnTo>
                      <a:lnTo>
                        <a:pt x="3143" y="138"/>
                      </a:lnTo>
                      <a:lnTo>
                        <a:pt x="3144" y="137"/>
                      </a:lnTo>
                      <a:lnTo>
                        <a:pt x="3146" y="136"/>
                      </a:lnTo>
                      <a:lnTo>
                        <a:pt x="3148" y="133"/>
                      </a:lnTo>
                      <a:lnTo>
                        <a:pt x="3149" y="130"/>
                      </a:lnTo>
                      <a:lnTo>
                        <a:pt x="3151" y="126"/>
                      </a:lnTo>
                      <a:lnTo>
                        <a:pt x="3153" y="124"/>
                      </a:lnTo>
                      <a:lnTo>
                        <a:pt x="3155" y="121"/>
                      </a:lnTo>
                      <a:lnTo>
                        <a:pt x="3156" y="121"/>
                      </a:lnTo>
                      <a:lnTo>
                        <a:pt x="3158" y="121"/>
                      </a:lnTo>
                      <a:lnTo>
                        <a:pt x="3160" y="123"/>
                      </a:lnTo>
                      <a:lnTo>
                        <a:pt x="3161" y="125"/>
                      </a:lnTo>
                      <a:lnTo>
                        <a:pt x="3163" y="127"/>
                      </a:lnTo>
                      <a:lnTo>
                        <a:pt x="3165" y="129"/>
                      </a:lnTo>
                      <a:lnTo>
                        <a:pt x="3167" y="129"/>
                      </a:lnTo>
                      <a:lnTo>
                        <a:pt x="3168" y="128"/>
                      </a:lnTo>
                      <a:lnTo>
                        <a:pt x="3170" y="127"/>
                      </a:lnTo>
                      <a:lnTo>
                        <a:pt x="3171" y="125"/>
                      </a:lnTo>
                      <a:lnTo>
                        <a:pt x="3173" y="124"/>
                      </a:lnTo>
                      <a:lnTo>
                        <a:pt x="3175" y="124"/>
                      </a:lnTo>
                      <a:lnTo>
                        <a:pt x="3177" y="125"/>
                      </a:lnTo>
                      <a:lnTo>
                        <a:pt x="3179" y="128"/>
                      </a:lnTo>
                      <a:lnTo>
                        <a:pt x="3180" y="132"/>
                      </a:lnTo>
                      <a:lnTo>
                        <a:pt x="3182" y="136"/>
                      </a:lnTo>
                      <a:lnTo>
                        <a:pt x="3183" y="139"/>
                      </a:lnTo>
                      <a:lnTo>
                        <a:pt x="3185" y="142"/>
                      </a:lnTo>
                      <a:lnTo>
                        <a:pt x="3187" y="143"/>
                      </a:lnTo>
                      <a:lnTo>
                        <a:pt x="3189" y="143"/>
                      </a:lnTo>
                      <a:lnTo>
                        <a:pt x="3191" y="140"/>
                      </a:lnTo>
                      <a:lnTo>
                        <a:pt x="3192" y="136"/>
                      </a:lnTo>
                      <a:lnTo>
                        <a:pt x="3194" y="131"/>
                      </a:lnTo>
                      <a:lnTo>
                        <a:pt x="3195" y="126"/>
                      </a:lnTo>
                      <a:lnTo>
                        <a:pt x="3197" y="122"/>
                      </a:lnTo>
                      <a:lnTo>
                        <a:pt x="3199" y="119"/>
                      </a:lnTo>
                      <a:lnTo>
                        <a:pt x="3201" y="117"/>
                      </a:lnTo>
                      <a:lnTo>
                        <a:pt x="3203" y="115"/>
                      </a:lnTo>
                      <a:lnTo>
                        <a:pt x="3204" y="115"/>
                      </a:lnTo>
                      <a:lnTo>
                        <a:pt x="3206" y="115"/>
                      </a:lnTo>
                      <a:lnTo>
                        <a:pt x="3207" y="115"/>
                      </a:lnTo>
                      <a:lnTo>
                        <a:pt x="3209" y="115"/>
                      </a:lnTo>
                      <a:lnTo>
                        <a:pt x="3211" y="115"/>
                      </a:lnTo>
                      <a:lnTo>
                        <a:pt x="3213" y="115"/>
                      </a:lnTo>
                      <a:lnTo>
                        <a:pt x="3214" y="115"/>
                      </a:lnTo>
                      <a:lnTo>
                        <a:pt x="3216" y="115"/>
                      </a:lnTo>
                      <a:lnTo>
                        <a:pt x="3218" y="117"/>
                      </a:lnTo>
                      <a:lnTo>
                        <a:pt x="3219" y="120"/>
                      </a:lnTo>
                      <a:lnTo>
                        <a:pt x="3221" y="124"/>
                      </a:lnTo>
                      <a:lnTo>
                        <a:pt x="3223" y="128"/>
                      </a:lnTo>
                      <a:lnTo>
                        <a:pt x="3225" y="132"/>
                      </a:lnTo>
                      <a:lnTo>
                        <a:pt x="3226" y="137"/>
                      </a:lnTo>
                      <a:lnTo>
                        <a:pt x="3228" y="139"/>
                      </a:lnTo>
                      <a:lnTo>
                        <a:pt x="3230" y="141"/>
                      </a:lnTo>
                      <a:lnTo>
                        <a:pt x="3231" y="140"/>
                      </a:lnTo>
                      <a:lnTo>
                        <a:pt x="3233" y="138"/>
                      </a:lnTo>
                      <a:lnTo>
                        <a:pt x="3235" y="134"/>
                      </a:lnTo>
                      <a:lnTo>
                        <a:pt x="3237" y="130"/>
                      </a:lnTo>
                      <a:lnTo>
                        <a:pt x="3238" y="127"/>
                      </a:lnTo>
                      <a:lnTo>
                        <a:pt x="3240" y="124"/>
                      </a:lnTo>
                      <a:lnTo>
                        <a:pt x="3242" y="123"/>
                      </a:lnTo>
                      <a:lnTo>
                        <a:pt x="3243" y="123"/>
                      </a:lnTo>
                      <a:lnTo>
                        <a:pt x="3245" y="124"/>
                      </a:lnTo>
                      <a:lnTo>
                        <a:pt x="3247" y="125"/>
                      </a:lnTo>
                      <a:lnTo>
                        <a:pt x="3249" y="127"/>
                      </a:lnTo>
                      <a:lnTo>
                        <a:pt x="3250" y="127"/>
                      </a:lnTo>
                      <a:lnTo>
                        <a:pt x="3252" y="126"/>
                      </a:lnTo>
                      <a:lnTo>
                        <a:pt x="3254" y="125"/>
                      </a:lnTo>
                      <a:lnTo>
                        <a:pt x="3255" y="123"/>
                      </a:lnTo>
                      <a:lnTo>
                        <a:pt x="3257" y="120"/>
                      </a:lnTo>
                      <a:lnTo>
                        <a:pt x="3259" y="118"/>
                      </a:lnTo>
                      <a:lnTo>
                        <a:pt x="3261" y="118"/>
                      </a:lnTo>
                      <a:lnTo>
                        <a:pt x="3262" y="120"/>
                      </a:lnTo>
                      <a:lnTo>
                        <a:pt x="3264" y="123"/>
                      </a:lnTo>
                      <a:lnTo>
                        <a:pt x="3266" y="128"/>
                      </a:lnTo>
                      <a:lnTo>
                        <a:pt x="3267" y="134"/>
                      </a:lnTo>
                      <a:lnTo>
                        <a:pt x="3269" y="140"/>
                      </a:lnTo>
                      <a:lnTo>
                        <a:pt x="3271" y="145"/>
                      </a:lnTo>
                      <a:lnTo>
                        <a:pt x="3273" y="148"/>
                      </a:lnTo>
                      <a:lnTo>
                        <a:pt x="3274" y="148"/>
                      </a:lnTo>
                      <a:lnTo>
                        <a:pt x="3276" y="147"/>
                      </a:lnTo>
                      <a:lnTo>
                        <a:pt x="3278" y="143"/>
                      </a:lnTo>
                      <a:lnTo>
                        <a:pt x="3279" y="139"/>
                      </a:lnTo>
                      <a:lnTo>
                        <a:pt x="3281" y="134"/>
                      </a:lnTo>
                      <a:lnTo>
                        <a:pt x="3283" y="130"/>
                      </a:lnTo>
                      <a:lnTo>
                        <a:pt x="3285" y="127"/>
                      </a:lnTo>
                      <a:lnTo>
                        <a:pt x="3286" y="125"/>
                      </a:lnTo>
                      <a:lnTo>
                        <a:pt x="3288" y="125"/>
                      </a:lnTo>
                      <a:lnTo>
                        <a:pt x="3290" y="126"/>
                      </a:lnTo>
                      <a:lnTo>
                        <a:pt x="3291" y="128"/>
                      </a:lnTo>
                      <a:lnTo>
                        <a:pt x="3293" y="130"/>
                      </a:lnTo>
                      <a:lnTo>
                        <a:pt x="3295" y="131"/>
                      </a:lnTo>
                      <a:lnTo>
                        <a:pt x="3297" y="132"/>
                      </a:lnTo>
                      <a:lnTo>
                        <a:pt x="3298" y="133"/>
                      </a:lnTo>
                      <a:lnTo>
                        <a:pt x="3300" y="134"/>
                      </a:lnTo>
                      <a:lnTo>
                        <a:pt x="3302" y="136"/>
                      </a:lnTo>
                      <a:lnTo>
                        <a:pt x="3303" y="137"/>
                      </a:lnTo>
                      <a:lnTo>
                        <a:pt x="3305" y="139"/>
                      </a:lnTo>
                      <a:lnTo>
                        <a:pt x="3307" y="142"/>
                      </a:lnTo>
                      <a:lnTo>
                        <a:pt x="3309" y="145"/>
                      </a:lnTo>
                      <a:lnTo>
                        <a:pt x="3310" y="148"/>
                      </a:lnTo>
                      <a:lnTo>
                        <a:pt x="3312" y="151"/>
                      </a:lnTo>
                      <a:lnTo>
                        <a:pt x="3314" y="153"/>
                      </a:lnTo>
                      <a:lnTo>
                        <a:pt x="3315" y="154"/>
                      </a:lnTo>
                      <a:lnTo>
                        <a:pt x="3317" y="154"/>
                      </a:lnTo>
                      <a:lnTo>
                        <a:pt x="3319" y="154"/>
                      </a:lnTo>
                      <a:lnTo>
                        <a:pt x="3320" y="153"/>
                      </a:lnTo>
                      <a:lnTo>
                        <a:pt x="3322" y="152"/>
                      </a:lnTo>
                      <a:lnTo>
                        <a:pt x="3324" y="151"/>
                      </a:lnTo>
                      <a:lnTo>
                        <a:pt x="3326" y="151"/>
                      </a:lnTo>
                      <a:lnTo>
                        <a:pt x="3327" y="152"/>
                      </a:lnTo>
                      <a:lnTo>
                        <a:pt x="3329" y="153"/>
                      </a:lnTo>
                      <a:lnTo>
                        <a:pt x="3331" y="154"/>
                      </a:lnTo>
                      <a:lnTo>
                        <a:pt x="3332" y="155"/>
                      </a:lnTo>
                      <a:lnTo>
                        <a:pt x="3334" y="157"/>
                      </a:lnTo>
                      <a:lnTo>
                        <a:pt x="3336" y="158"/>
                      </a:lnTo>
                      <a:lnTo>
                        <a:pt x="3338" y="158"/>
                      </a:lnTo>
                      <a:lnTo>
                        <a:pt x="3339" y="158"/>
                      </a:lnTo>
                      <a:lnTo>
                        <a:pt x="3341" y="158"/>
                      </a:lnTo>
                      <a:lnTo>
                        <a:pt x="3343" y="158"/>
                      </a:lnTo>
                      <a:lnTo>
                        <a:pt x="3344" y="157"/>
                      </a:lnTo>
                      <a:lnTo>
                        <a:pt x="3346" y="157"/>
                      </a:lnTo>
                      <a:lnTo>
                        <a:pt x="3348" y="157"/>
                      </a:lnTo>
                      <a:lnTo>
                        <a:pt x="3349" y="156"/>
                      </a:lnTo>
                      <a:lnTo>
                        <a:pt x="3351" y="156"/>
                      </a:lnTo>
                      <a:lnTo>
                        <a:pt x="3353" y="155"/>
                      </a:lnTo>
                      <a:lnTo>
                        <a:pt x="3355" y="155"/>
                      </a:lnTo>
                      <a:lnTo>
                        <a:pt x="3356" y="154"/>
                      </a:lnTo>
                      <a:lnTo>
                        <a:pt x="3358" y="152"/>
                      </a:lnTo>
                      <a:lnTo>
                        <a:pt x="3360" y="151"/>
                      </a:lnTo>
                      <a:lnTo>
                        <a:pt x="3361" y="150"/>
                      </a:lnTo>
                      <a:lnTo>
                        <a:pt x="3363" y="149"/>
                      </a:lnTo>
                      <a:lnTo>
                        <a:pt x="3365" y="148"/>
                      </a:lnTo>
                      <a:lnTo>
                        <a:pt x="3366" y="148"/>
                      </a:lnTo>
                      <a:lnTo>
                        <a:pt x="3368" y="147"/>
                      </a:lnTo>
                      <a:lnTo>
                        <a:pt x="3370" y="147"/>
                      </a:lnTo>
                      <a:lnTo>
                        <a:pt x="3372" y="147"/>
                      </a:lnTo>
                      <a:lnTo>
                        <a:pt x="3373" y="147"/>
                      </a:lnTo>
                      <a:lnTo>
                        <a:pt x="3375" y="148"/>
                      </a:lnTo>
                      <a:lnTo>
                        <a:pt x="3377" y="148"/>
                      </a:lnTo>
                      <a:lnTo>
                        <a:pt x="3378" y="149"/>
                      </a:lnTo>
                      <a:lnTo>
                        <a:pt x="3380" y="149"/>
                      </a:lnTo>
                      <a:lnTo>
                        <a:pt x="3382" y="150"/>
                      </a:lnTo>
                      <a:lnTo>
                        <a:pt x="3384" y="151"/>
                      </a:lnTo>
                      <a:lnTo>
                        <a:pt x="3385" y="152"/>
                      </a:lnTo>
                      <a:lnTo>
                        <a:pt x="3387" y="152"/>
                      </a:lnTo>
                      <a:lnTo>
                        <a:pt x="3389" y="152"/>
                      </a:lnTo>
                      <a:lnTo>
                        <a:pt x="3390" y="152"/>
                      </a:lnTo>
                      <a:lnTo>
                        <a:pt x="3392" y="150"/>
                      </a:lnTo>
                      <a:lnTo>
                        <a:pt x="3394" y="148"/>
                      </a:lnTo>
                      <a:lnTo>
                        <a:pt x="3396" y="145"/>
                      </a:lnTo>
                      <a:lnTo>
                        <a:pt x="3397" y="142"/>
                      </a:lnTo>
                      <a:lnTo>
                        <a:pt x="3399" y="138"/>
                      </a:lnTo>
                      <a:lnTo>
                        <a:pt x="3401" y="135"/>
                      </a:lnTo>
                      <a:lnTo>
                        <a:pt x="3402" y="132"/>
                      </a:lnTo>
                      <a:lnTo>
                        <a:pt x="3404" y="130"/>
                      </a:lnTo>
                      <a:lnTo>
                        <a:pt x="3406" y="130"/>
                      </a:lnTo>
                      <a:lnTo>
                        <a:pt x="3408" y="130"/>
                      </a:lnTo>
                      <a:lnTo>
                        <a:pt x="3409" y="131"/>
                      </a:lnTo>
                      <a:lnTo>
                        <a:pt x="3411" y="133"/>
                      </a:lnTo>
                      <a:lnTo>
                        <a:pt x="3413" y="136"/>
                      </a:lnTo>
                      <a:lnTo>
                        <a:pt x="3414" y="138"/>
                      </a:lnTo>
                      <a:lnTo>
                        <a:pt x="3416" y="141"/>
                      </a:lnTo>
                      <a:lnTo>
                        <a:pt x="3418" y="142"/>
                      </a:lnTo>
                      <a:lnTo>
                        <a:pt x="3420" y="142"/>
                      </a:lnTo>
                      <a:lnTo>
                        <a:pt x="3421" y="142"/>
                      </a:lnTo>
                      <a:lnTo>
                        <a:pt x="3423" y="141"/>
                      </a:lnTo>
                      <a:lnTo>
                        <a:pt x="3425" y="140"/>
                      </a:lnTo>
                      <a:lnTo>
                        <a:pt x="3426" y="138"/>
                      </a:lnTo>
                      <a:lnTo>
                        <a:pt x="3428" y="137"/>
                      </a:lnTo>
                      <a:lnTo>
                        <a:pt x="3430" y="136"/>
                      </a:lnTo>
                      <a:lnTo>
                        <a:pt x="3432" y="135"/>
                      </a:lnTo>
                      <a:lnTo>
                        <a:pt x="3433" y="134"/>
                      </a:lnTo>
                      <a:lnTo>
                        <a:pt x="3435" y="134"/>
                      </a:lnTo>
                      <a:lnTo>
                        <a:pt x="3437" y="134"/>
                      </a:lnTo>
                      <a:lnTo>
                        <a:pt x="3438" y="135"/>
                      </a:lnTo>
                      <a:lnTo>
                        <a:pt x="3440" y="136"/>
                      </a:lnTo>
                      <a:lnTo>
                        <a:pt x="3442" y="137"/>
                      </a:lnTo>
                      <a:lnTo>
                        <a:pt x="3444" y="138"/>
                      </a:lnTo>
                      <a:lnTo>
                        <a:pt x="3445" y="139"/>
                      </a:lnTo>
                      <a:lnTo>
                        <a:pt x="3447" y="141"/>
                      </a:lnTo>
                      <a:lnTo>
                        <a:pt x="3449" y="141"/>
                      </a:lnTo>
                      <a:lnTo>
                        <a:pt x="3450" y="142"/>
                      </a:lnTo>
                      <a:lnTo>
                        <a:pt x="3452" y="141"/>
                      </a:lnTo>
                      <a:lnTo>
                        <a:pt x="3454" y="141"/>
                      </a:lnTo>
                      <a:lnTo>
                        <a:pt x="3456" y="139"/>
                      </a:lnTo>
                      <a:lnTo>
                        <a:pt x="3457" y="137"/>
                      </a:lnTo>
                      <a:lnTo>
                        <a:pt x="3459" y="136"/>
                      </a:lnTo>
                      <a:lnTo>
                        <a:pt x="3461" y="135"/>
                      </a:lnTo>
                      <a:lnTo>
                        <a:pt x="3462" y="135"/>
                      </a:lnTo>
                      <a:lnTo>
                        <a:pt x="3464" y="136"/>
                      </a:lnTo>
                      <a:lnTo>
                        <a:pt x="3466" y="137"/>
                      </a:lnTo>
                      <a:lnTo>
                        <a:pt x="3468" y="139"/>
                      </a:lnTo>
                      <a:lnTo>
                        <a:pt x="3469" y="141"/>
                      </a:lnTo>
                      <a:lnTo>
                        <a:pt x="3471" y="142"/>
                      </a:lnTo>
                      <a:lnTo>
                        <a:pt x="3472" y="143"/>
                      </a:lnTo>
                      <a:lnTo>
                        <a:pt x="3474" y="143"/>
                      </a:lnTo>
                      <a:lnTo>
                        <a:pt x="3476" y="143"/>
                      </a:lnTo>
                      <a:lnTo>
                        <a:pt x="3478" y="142"/>
                      </a:lnTo>
                      <a:lnTo>
                        <a:pt x="3480" y="141"/>
                      </a:lnTo>
                      <a:lnTo>
                        <a:pt x="3481" y="140"/>
                      </a:lnTo>
                      <a:lnTo>
                        <a:pt x="3483" y="140"/>
                      </a:lnTo>
                      <a:lnTo>
                        <a:pt x="3484" y="141"/>
                      </a:lnTo>
                      <a:lnTo>
                        <a:pt x="3486" y="142"/>
                      </a:lnTo>
                      <a:lnTo>
                        <a:pt x="3488" y="144"/>
                      </a:lnTo>
                      <a:lnTo>
                        <a:pt x="3490" y="145"/>
                      </a:lnTo>
                      <a:lnTo>
                        <a:pt x="3492" y="145"/>
                      </a:lnTo>
                      <a:lnTo>
                        <a:pt x="3493" y="144"/>
                      </a:lnTo>
                      <a:lnTo>
                        <a:pt x="3495" y="142"/>
                      </a:lnTo>
                      <a:lnTo>
                        <a:pt x="3496" y="138"/>
                      </a:lnTo>
                      <a:lnTo>
                        <a:pt x="3498" y="133"/>
                      </a:lnTo>
                      <a:lnTo>
                        <a:pt x="3500" y="129"/>
                      </a:lnTo>
                      <a:lnTo>
                        <a:pt x="3502" y="124"/>
                      </a:lnTo>
                      <a:lnTo>
                        <a:pt x="3504" y="120"/>
                      </a:lnTo>
                      <a:lnTo>
                        <a:pt x="3505" y="118"/>
                      </a:lnTo>
                      <a:lnTo>
                        <a:pt x="3507" y="118"/>
                      </a:lnTo>
                      <a:lnTo>
                        <a:pt x="3508" y="118"/>
                      </a:lnTo>
                      <a:lnTo>
                        <a:pt x="3510" y="120"/>
                      </a:lnTo>
                      <a:lnTo>
                        <a:pt x="3512" y="122"/>
                      </a:lnTo>
                      <a:lnTo>
                        <a:pt x="3514" y="125"/>
                      </a:lnTo>
                      <a:lnTo>
                        <a:pt x="3515" y="127"/>
                      </a:lnTo>
                      <a:lnTo>
                        <a:pt x="3517" y="128"/>
                      </a:lnTo>
                      <a:lnTo>
                        <a:pt x="3519" y="129"/>
                      </a:lnTo>
                      <a:lnTo>
                        <a:pt x="3520" y="129"/>
                      </a:lnTo>
                      <a:lnTo>
                        <a:pt x="3522" y="128"/>
                      </a:lnTo>
                      <a:lnTo>
                        <a:pt x="3524" y="127"/>
                      </a:lnTo>
                      <a:lnTo>
                        <a:pt x="3526" y="127"/>
                      </a:lnTo>
                      <a:lnTo>
                        <a:pt x="3527" y="126"/>
                      </a:lnTo>
                      <a:lnTo>
                        <a:pt x="3529" y="126"/>
                      </a:lnTo>
                      <a:lnTo>
                        <a:pt x="3531" y="126"/>
                      </a:lnTo>
                      <a:lnTo>
                        <a:pt x="3532" y="126"/>
                      </a:lnTo>
                      <a:lnTo>
                        <a:pt x="3534" y="127"/>
                      </a:lnTo>
                      <a:lnTo>
                        <a:pt x="3536" y="127"/>
                      </a:lnTo>
                      <a:lnTo>
                        <a:pt x="3538" y="128"/>
                      </a:lnTo>
                      <a:lnTo>
                        <a:pt x="3539" y="129"/>
                      </a:lnTo>
                      <a:lnTo>
                        <a:pt x="3541" y="130"/>
                      </a:lnTo>
                      <a:lnTo>
                        <a:pt x="3543" y="130"/>
                      </a:lnTo>
                      <a:lnTo>
                        <a:pt x="3544" y="130"/>
                      </a:lnTo>
                      <a:lnTo>
                        <a:pt x="3546" y="130"/>
                      </a:lnTo>
                      <a:lnTo>
                        <a:pt x="3548" y="129"/>
                      </a:lnTo>
                      <a:lnTo>
                        <a:pt x="3550" y="129"/>
                      </a:lnTo>
                      <a:lnTo>
                        <a:pt x="3551" y="127"/>
                      </a:lnTo>
                      <a:lnTo>
                        <a:pt x="3553" y="125"/>
                      </a:lnTo>
                      <a:lnTo>
                        <a:pt x="3555" y="123"/>
                      </a:lnTo>
                      <a:lnTo>
                        <a:pt x="3556" y="120"/>
                      </a:lnTo>
                      <a:lnTo>
                        <a:pt x="3558" y="118"/>
                      </a:lnTo>
                      <a:lnTo>
                        <a:pt x="3560" y="115"/>
                      </a:lnTo>
                      <a:lnTo>
                        <a:pt x="3562" y="112"/>
                      </a:lnTo>
                      <a:lnTo>
                        <a:pt x="3563" y="109"/>
                      </a:lnTo>
                      <a:lnTo>
                        <a:pt x="3565" y="106"/>
                      </a:lnTo>
                      <a:lnTo>
                        <a:pt x="3567" y="102"/>
                      </a:lnTo>
                      <a:lnTo>
                        <a:pt x="3568" y="100"/>
                      </a:lnTo>
                      <a:lnTo>
                        <a:pt x="3570" y="97"/>
                      </a:lnTo>
                      <a:lnTo>
                        <a:pt x="3572" y="96"/>
                      </a:lnTo>
                      <a:lnTo>
                        <a:pt x="3573" y="95"/>
                      </a:lnTo>
                      <a:lnTo>
                        <a:pt x="3575" y="95"/>
                      </a:lnTo>
                      <a:lnTo>
                        <a:pt x="3577" y="96"/>
                      </a:lnTo>
                      <a:lnTo>
                        <a:pt x="3579" y="98"/>
                      </a:lnTo>
                      <a:lnTo>
                        <a:pt x="3580" y="100"/>
                      </a:lnTo>
                      <a:lnTo>
                        <a:pt x="3582" y="102"/>
                      </a:lnTo>
                      <a:lnTo>
                        <a:pt x="3584" y="105"/>
                      </a:lnTo>
                      <a:lnTo>
                        <a:pt x="3585" y="106"/>
                      </a:lnTo>
                      <a:lnTo>
                        <a:pt x="3587" y="106"/>
                      </a:lnTo>
                      <a:lnTo>
                        <a:pt x="3589" y="106"/>
                      </a:lnTo>
                      <a:lnTo>
                        <a:pt x="3591" y="105"/>
                      </a:lnTo>
                      <a:lnTo>
                        <a:pt x="3592" y="104"/>
                      </a:lnTo>
                      <a:lnTo>
                        <a:pt x="3594" y="104"/>
                      </a:lnTo>
                      <a:lnTo>
                        <a:pt x="3596" y="104"/>
                      </a:lnTo>
                      <a:lnTo>
                        <a:pt x="3597" y="104"/>
                      </a:lnTo>
                      <a:lnTo>
                        <a:pt x="3599" y="104"/>
                      </a:lnTo>
                      <a:lnTo>
                        <a:pt x="3601" y="105"/>
                      </a:lnTo>
                      <a:lnTo>
                        <a:pt x="3603" y="105"/>
                      </a:lnTo>
                      <a:lnTo>
                        <a:pt x="3604" y="104"/>
                      </a:lnTo>
                      <a:lnTo>
                        <a:pt x="3606" y="101"/>
                      </a:lnTo>
                      <a:lnTo>
                        <a:pt x="3608" y="99"/>
                      </a:lnTo>
                      <a:lnTo>
                        <a:pt x="3609" y="95"/>
                      </a:lnTo>
                      <a:lnTo>
                        <a:pt x="3611" y="92"/>
                      </a:lnTo>
                      <a:lnTo>
                        <a:pt x="3613" y="89"/>
                      </a:lnTo>
                      <a:lnTo>
                        <a:pt x="3615" y="88"/>
                      </a:lnTo>
                      <a:lnTo>
                        <a:pt x="3616" y="88"/>
                      </a:lnTo>
                      <a:lnTo>
                        <a:pt x="3618" y="90"/>
                      </a:lnTo>
                      <a:lnTo>
                        <a:pt x="3619" y="94"/>
                      </a:lnTo>
                      <a:lnTo>
                        <a:pt x="3621" y="98"/>
                      </a:lnTo>
                      <a:lnTo>
                        <a:pt x="3623" y="102"/>
                      </a:lnTo>
                      <a:lnTo>
                        <a:pt x="3625" y="106"/>
                      </a:lnTo>
                      <a:lnTo>
                        <a:pt x="3627" y="108"/>
                      </a:lnTo>
                      <a:lnTo>
                        <a:pt x="3628" y="109"/>
                      </a:lnTo>
                      <a:lnTo>
                        <a:pt x="3630" y="108"/>
                      </a:lnTo>
                      <a:lnTo>
                        <a:pt x="3631" y="107"/>
                      </a:lnTo>
                      <a:lnTo>
                        <a:pt x="3633" y="104"/>
                      </a:lnTo>
                      <a:lnTo>
                        <a:pt x="3635" y="101"/>
                      </a:lnTo>
                      <a:lnTo>
                        <a:pt x="3637" y="98"/>
                      </a:lnTo>
                      <a:lnTo>
                        <a:pt x="3639" y="96"/>
                      </a:lnTo>
                      <a:lnTo>
                        <a:pt x="3640" y="95"/>
                      </a:lnTo>
                      <a:lnTo>
                        <a:pt x="3642" y="95"/>
                      </a:lnTo>
                      <a:lnTo>
                        <a:pt x="3643" y="95"/>
                      </a:lnTo>
                      <a:lnTo>
                        <a:pt x="3645" y="97"/>
                      </a:lnTo>
                      <a:lnTo>
                        <a:pt x="3647" y="99"/>
                      </a:lnTo>
                      <a:lnTo>
                        <a:pt x="3649" y="101"/>
                      </a:lnTo>
                      <a:lnTo>
                        <a:pt x="3650" y="103"/>
                      </a:lnTo>
                      <a:lnTo>
                        <a:pt x="3652" y="105"/>
                      </a:lnTo>
                      <a:lnTo>
                        <a:pt x="3654" y="107"/>
                      </a:lnTo>
                      <a:lnTo>
                        <a:pt x="3655" y="109"/>
                      </a:lnTo>
                      <a:lnTo>
                        <a:pt x="3657" y="111"/>
                      </a:lnTo>
                      <a:lnTo>
                        <a:pt x="3659" y="112"/>
                      </a:lnTo>
                      <a:lnTo>
                        <a:pt x="3661" y="112"/>
                      </a:lnTo>
                      <a:lnTo>
                        <a:pt x="3662" y="112"/>
                      </a:lnTo>
                      <a:lnTo>
                        <a:pt x="3664" y="111"/>
                      </a:lnTo>
                      <a:lnTo>
                        <a:pt x="3666" y="110"/>
                      </a:lnTo>
                      <a:lnTo>
                        <a:pt x="3667" y="110"/>
                      </a:lnTo>
                      <a:lnTo>
                        <a:pt x="3669" y="109"/>
                      </a:lnTo>
                      <a:lnTo>
                        <a:pt x="3671" y="110"/>
                      </a:lnTo>
                      <a:lnTo>
                        <a:pt x="3673" y="111"/>
                      </a:lnTo>
                      <a:lnTo>
                        <a:pt x="3674" y="113"/>
                      </a:lnTo>
                      <a:lnTo>
                        <a:pt x="3676" y="117"/>
                      </a:lnTo>
                      <a:lnTo>
                        <a:pt x="3678" y="120"/>
                      </a:lnTo>
                      <a:lnTo>
                        <a:pt x="3679" y="124"/>
                      </a:lnTo>
                      <a:lnTo>
                        <a:pt x="3681" y="126"/>
                      </a:lnTo>
                      <a:lnTo>
                        <a:pt x="3683" y="128"/>
                      </a:lnTo>
                      <a:lnTo>
                        <a:pt x="3685" y="129"/>
                      </a:lnTo>
                      <a:lnTo>
                        <a:pt x="3686" y="128"/>
                      </a:lnTo>
                      <a:lnTo>
                        <a:pt x="3688" y="126"/>
                      </a:lnTo>
                      <a:lnTo>
                        <a:pt x="3690" y="124"/>
                      </a:lnTo>
                      <a:lnTo>
                        <a:pt x="3691" y="121"/>
                      </a:lnTo>
                      <a:lnTo>
                        <a:pt x="3693" y="119"/>
                      </a:lnTo>
                      <a:lnTo>
                        <a:pt x="3695" y="117"/>
                      </a:lnTo>
                      <a:lnTo>
                        <a:pt x="3697" y="114"/>
                      </a:lnTo>
                      <a:lnTo>
                        <a:pt x="3698" y="113"/>
                      </a:lnTo>
                      <a:lnTo>
                        <a:pt x="3700" y="112"/>
                      </a:lnTo>
                      <a:lnTo>
                        <a:pt x="3702" y="111"/>
                      </a:lnTo>
                      <a:lnTo>
                        <a:pt x="3703" y="110"/>
                      </a:lnTo>
                      <a:lnTo>
                        <a:pt x="3705" y="110"/>
                      </a:lnTo>
                      <a:lnTo>
                        <a:pt x="3707" y="110"/>
                      </a:lnTo>
                      <a:lnTo>
                        <a:pt x="3709" y="111"/>
                      </a:lnTo>
                      <a:lnTo>
                        <a:pt x="3710" y="112"/>
                      </a:lnTo>
                      <a:lnTo>
                        <a:pt x="3712" y="114"/>
                      </a:lnTo>
                      <a:lnTo>
                        <a:pt x="3714" y="116"/>
                      </a:lnTo>
                      <a:lnTo>
                        <a:pt x="3715" y="119"/>
                      </a:lnTo>
                      <a:lnTo>
                        <a:pt x="3717" y="122"/>
                      </a:lnTo>
                      <a:lnTo>
                        <a:pt x="3719" y="124"/>
                      </a:lnTo>
                      <a:lnTo>
                        <a:pt x="3721" y="126"/>
                      </a:lnTo>
                      <a:lnTo>
                        <a:pt x="3722" y="127"/>
                      </a:lnTo>
                      <a:lnTo>
                        <a:pt x="3724" y="127"/>
                      </a:lnTo>
                      <a:lnTo>
                        <a:pt x="3726" y="126"/>
                      </a:lnTo>
                      <a:lnTo>
                        <a:pt x="3727" y="125"/>
                      </a:lnTo>
                      <a:lnTo>
                        <a:pt x="3729" y="124"/>
                      </a:lnTo>
                      <a:lnTo>
                        <a:pt x="3731" y="122"/>
                      </a:lnTo>
                      <a:lnTo>
                        <a:pt x="3733" y="121"/>
                      </a:lnTo>
                      <a:lnTo>
                        <a:pt x="3734" y="121"/>
                      </a:lnTo>
                      <a:lnTo>
                        <a:pt x="3736" y="121"/>
                      </a:lnTo>
                      <a:lnTo>
                        <a:pt x="3738" y="121"/>
                      </a:lnTo>
                      <a:lnTo>
                        <a:pt x="3739" y="121"/>
                      </a:lnTo>
                      <a:lnTo>
                        <a:pt x="3741" y="120"/>
                      </a:lnTo>
                      <a:lnTo>
                        <a:pt x="3743" y="119"/>
                      </a:lnTo>
                      <a:lnTo>
                        <a:pt x="3745" y="117"/>
                      </a:lnTo>
                      <a:lnTo>
                        <a:pt x="3746" y="115"/>
                      </a:lnTo>
                      <a:lnTo>
                        <a:pt x="3748" y="112"/>
                      </a:lnTo>
                      <a:lnTo>
                        <a:pt x="3750" y="109"/>
                      </a:lnTo>
                      <a:lnTo>
                        <a:pt x="3751" y="106"/>
                      </a:lnTo>
                      <a:lnTo>
                        <a:pt x="3753" y="103"/>
                      </a:lnTo>
                      <a:lnTo>
                        <a:pt x="3755" y="101"/>
                      </a:lnTo>
                      <a:lnTo>
                        <a:pt x="3757" y="100"/>
                      </a:lnTo>
                      <a:lnTo>
                        <a:pt x="3758" y="100"/>
                      </a:lnTo>
                      <a:lnTo>
                        <a:pt x="3760" y="99"/>
                      </a:lnTo>
                      <a:lnTo>
                        <a:pt x="3762" y="99"/>
                      </a:lnTo>
                      <a:lnTo>
                        <a:pt x="3763" y="98"/>
                      </a:lnTo>
                      <a:lnTo>
                        <a:pt x="3765" y="96"/>
                      </a:lnTo>
                      <a:lnTo>
                        <a:pt x="3767" y="94"/>
                      </a:lnTo>
                      <a:lnTo>
                        <a:pt x="3769" y="92"/>
                      </a:lnTo>
                      <a:lnTo>
                        <a:pt x="3770" y="89"/>
                      </a:lnTo>
                      <a:lnTo>
                        <a:pt x="3772" y="87"/>
                      </a:lnTo>
                      <a:lnTo>
                        <a:pt x="3774" y="86"/>
                      </a:lnTo>
                      <a:lnTo>
                        <a:pt x="3775" y="86"/>
                      </a:lnTo>
                      <a:lnTo>
                        <a:pt x="3777" y="87"/>
                      </a:lnTo>
                      <a:lnTo>
                        <a:pt x="3779" y="89"/>
                      </a:lnTo>
                      <a:lnTo>
                        <a:pt x="3780" y="91"/>
                      </a:lnTo>
                      <a:lnTo>
                        <a:pt x="3782" y="94"/>
                      </a:lnTo>
                      <a:lnTo>
                        <a:pt x="3784" y="96"/>
                      </a:lnTo>
                      <a:lnTo>
                        <a:pt x="3785" y="98"/>
                      </a:lnTo>
                      <a:lnTo>
                        <a:pt x="3787" y="98"/>
                      </a:lnTo>
                      <a:lnTo>
                        <a:pt x="3789" y="97"/>
                      </a:lnTo>
                      <a:lnTo>
                        <a:pt x="3791" y="95"/>
                      </a:lnTo>
                      <a:lnTo>
                        <a:pt x="3792" y="94"/>
                      </a:lnTo>
                      <a:lnTo>
                        <a:pt x="3794" y="92"/>
                      </a:lnTo>
                      <a:lnTo>
                        <a:pt x="3796" y="91"/>
                      </a:lnTo>
                      <a:lnTo>
                        <a:pt x="3797" y="91"/>
                      </a:lnTo>
                      <a:lnTo>
                        <a:pt x="3799" y="92"/>
                      </a:lnTo>
                      <a:lnTo>
                        <a:pt x="3801" y="94"/>
                      </a:lnTo>
                      <a:lnTo>
                        <a:pt x="3803" y="96"/>
                      </a:lnTo>
                      <a:lnTo>
                        <a:pt x="3804" y="98"/>
                      </a:lnTo>
                      <a:lnTo>
                        <a:pt x="3806" y="100"/>
                      </a:lnTo>
                      <a:lnTo>
                        <a:pt x="3808" y="101"/>
                      </a:lnTo>
                      <a:lnTo>
                        <a:pt x="3809" y="101"/>
                      </a:lnTo>
                      <a:lnTo>
                        <a:pt x="3811" y="99"/>
                      </a:lnTo>
                      <a:lnTo>
                        <a:pt x="3813" y="96"/>
                      </a:lnTo>
                      <a:lnTo>
                        <a:pt x="3814" y="94"/>
                      </a:lnTo>
                      <a:lnTo>
                        <a:pt x="3816" y="91"/>
                      </a:lnTo>
                      <a:lnTo>
                        <a:pt x="3818" y="88"/>
                      </a:lnTo>
                      <a:lnTo>
                        <a:pt x="3820" y="86"/>
                      </a:lnTo>
                      <a:lnTo>
                        <a:pt x="3821" y="86"/>
                      </a:lnTo>
                      <a:lnTo>
                        <a:pt x="3823" y="86"/>
                      </a:lnTo>
                      <a:lnTo>
                        <a:pt x="3825" y="88"/>
                      </a:lnTo>
                      <a:lnTo>
                        <a:pt x="3826" y="90"/>
                      </a:lnTo>
                      <a:lnTo>
                        <a:pt x="3828" y="93"/>
                      </a:lnTo>
                      <a:lnTo>
                        <a:pt x="3830" y="96"/>
                      </a:lnTo>
                      <a:lnTo>
                        <a:pt x="3832" y="99"/>
                      </a:lnTo>
                      <a:lnTo>
                        <a:pt x="3833" y="101"/>
                      </a:lnTo>
                      <a:lnTo>
                        <a:pt x="3835" y="104"/>
                      </a:lnTo>
                      <a:lnTo>
                        <a:pt x="3837" y="105"/>
                      </a:lnTo>
                      <a:lnTo>
                        <a:pt x="3838" y="105"/>
                      </a:lnTo>
                      <a:lnTo>
                        <a:pt x="3840" y="105"/>
                      </a:lnTo>
                      <a:lnTo>
                        <a:pt x="3842" y="105"/>
                      </a:lnTo>
                      <a:lnTo>
                        <a:pt x="3844" y="103"/>
                      </a:lnTo>
                      <a:lnTo>
                        <a:pt x="3845" y="101"/>
                      </a:lnTo>
                      <a:lnTo>
                        <a:pt x="3847" y="99"/>
                      </a:lnTo>
                      <a:lnTo>
                        <a:pt x="3849" y="96"/>
                      </a:lnTo>
                      <a:lnTo>
                        <a:pt x="3850" y="94"/>
                      </a:lnTo>
                      <a:lnTo>
                        <a:pt x="3852" y="93"/>
                      </a:lnTo>
                      <a:lnTo>
                        <a:pt x="3854" y="94"/>
                      </a:lnTo>
                      <a:lnTo>
                        <a:pt x="3856" y="95"/>
                      </a:lnTo>
                      <a:lnTo>
                        <a:pt x="3857" y="98"/>
                      </a:lnTo>
                      <a:lnTo>
                        <a:pt x="3859" y="102"/>
                      </a:lnTo>
                      <a:lnTo>
                        <a:pt x="3861" y="107"/>
                      </a:lnTo>
                      <a:lnTo>
                        <a:pt x="3862" y="112"/>
                      </a:lnTo>
                      <a:lnTo>
                        <a:pt x="3864" y="115"/>
                      </a:lnTo>
                      <a:lnTo>
                        <a:pt x="3866" y="118"/>
                      </a:lnTo>
                      <a:lnTo>
                        <a:pt x="3868" y="119"/>
                      </a:lnTo>
                      <a:lnTo>
                        <a:pt x="3869" y="119"/>
                      </a:lnTo>
                      <a:lnTo>
                        <a:pt x="3871" y="116"/>
                      </a:lnTo>
                      <a:lnTo>
                        <a:pt x="3873" y="112"/>
                      </a:lnTo>
                      <a:lnTo>
                        <a:pt x="3874" y="107"/>
                      </a:lnTo>
                      <a:lnTo>
                        <a:pt x="3876" y="102"/>
                      </a:lnTo>
                      <a:lnTo>
                        <a:pt x="3878" y="99"/>
                      </a:lnTo>
                      <a:lnTo>
                        <a:pt x="3880" y="96"/>
                      </a:lnTo>
                      <a:lnTo>
                        <a:pt x="3881" y="95"/>
                      </a:lnTo>
                      <a:lnTo>
                        <a:pt x="3883" y="96"/>
                      </a:lnTo>
                      <a:lnTo>
                        <a:pt x="3885" y="99"/>
                      </a:lnTo>
                      <a:lnTo>
                        <a:pt x="3886" y="102"/>
                      </a:lnTo>
                      <a:lnTo>
                        <a:pt x="3888" y="105"/>
                      </a:lnTo>
                      <a:lnTo>
                        <a:pt x="3890" y="108"/>
                      </a:lnTo>
                      <a:lnTo>
                        <a:pt x="3892" y="109"/>
                      </a:lnTo>
                      <a:lnTo>
                        <a:pt x="3893" y="109"/>
                      </a:lnTo>
                      <a:lnTo>
                        <a:pt x="3895" y="107"/>
                      </a:lnTo>
                      <a:lnTo>
                        <a:pt x="3897" y="104"/>
                      </a:lnTo>
                      <a:lnTo>
                        <a:pt x="3898" y="100"/>
                      </a:lnTo>
                      <a:lnTo>
                        <a:pt x="3900" y="96"/>
                      </a:lnTo>
                      <a:lnTo>
                        <a:pt x="3902" y="94"/>
                      </a:lnTo>
                      <a:lnTo>
                        <a:pt x="3904" y="93"/>
                      </a:lnTo>
                      <a:lnTo>
                        <a:pt x="3905" y="93"/>
                      </a:lnTo>
                      <a:lnTo>
                        <a:pt x="3907" y="94"/>
                      </a:lnTo>
                      <a:lnTo>
                        <a:pt x="3909" y="95"/>
                      </a:lnTo>
                      <a:lnTo>
                        <a:pt x="3910" y="98"/>
                      </a:lnTo>
                      <a:lnTo>
                        <a:pt x="3912" y="99"/>
                      </a:lnTo>
                      <a:lnTo>
                        <a:pt x="3914" y="100"/>
                      </a:lnTo>
                      <a:lnTo>
                        <a:pt x="3916" y="99"/>
                      </a:lnTo>
                      <a:lnTo>
                        <a:pt x="3917" y="98"/>
                      </a:lnTo>
                      <a:lnTo>
                        <a:pt x="3919" y="95"/>
                      </a:lnTo>
                      <a:lnTo>
                        <a:pt x="3920" y="92"/>
                      </a:lnTo>
                      <a:lnTo>
                        <a:pt x="3922" y="89"/>
                      </a:lnTo>
                      <a:lnTo>
                        <a:pt x="3924" y="87"/>
                      </a:lnTo>
                      <a:lnTo>
                        <a:pt x="3926" y="86"/>
                      </a:lnTo>
                      <a:lnTo>
                        <a:pt x="3928" y="85"/>
                      </a:lnTo>
                      <a:lnTo>
                        <a:pt x="3929" y="86"/>
                      </a:lnTo>
                      <a:lnTo>
                        <a:pt x="3931" y="87"/>
                      </a:lnTo>
                      <a:lnTo>
                        <a:pt x="3932" y="89"/>
                      </a:lnTo>
                      <a:lnTo>
                        <a:pt x="3934" y="89"/>
                      </a:lnTo>
                      <a:lnTo>
                        <a:pt x="3936" y="90"/>
                      </a:lnTo>
                      <a:lnTo>
                        <a:pt x="3938" y="89"/>
                      </a:lnTo>
                      <a:lnTo>
                        <a:pt x="3940" y="88"/>
                      </a:lnTo>
                      <a:lnTo>
                        <a:pt x="3941" y="86"/>
                      </a:lnTo>
                      <a:lnTo>
                        <a:pt x="3943" y="85"/>
                      </a:lnTo>
                      <a:lnTo>
                        <a:pt x="3944" y="84"/>
                      </a:lnTo>
                      <a:lnTo>
                        <a:pt x="3946" y="85"/>
                      </a:lnTo>
                      <a:lnTo>
                        <a:pt x="3948" y="87"/>
                      </a:lnTo>
                      <a:lnTo>
                        <a:pt x="3950" y="90"/>
                      </a:lnTo>
                      <a:lnTo>
                        <a:pt x="3952" y="95"/>
                      </a:lnTo>
                      <a:lnTo>
                        <a:pt x="3953" y="99"/>
                      </a:lnTo>
                      <a:lnTo>
                        <a:pt x="3955" y="103"/>
                      </a:lnTo>
                      <a:lnTo>
                        <a:pt x="3956" y="106"/>
                      </a:lnTo>
                      <a:lnTo>
                        <a:pt x="3958" y="107"/>
                      </a:lnTo>
                      <a:lnTo>
                        <a:pt x="3960" y="107"/>
                      </a:lnTo>
                      <a:lnTo>
                        <a:pt x="3962" y="106"/>
                      </a:lnTo>
                      <a:lnTo>
                        <a:pt x="3963" y="104"/>
                      </a:lnTo>
                      <a:lnTo>
                        <a:pt x="3965" y="102"/>
                      </a:lnTo>
                      <a:lnTo>
                        <a:pt x="3967" y="101"/>
                      </a:lnTo>
                      <a:lnTo>
                        <a:pt x="3968" y="101"/>
                      </a:lnTo>
                      <a:lnTo>
                        <a:pt x="3970" y="104"/>
                      </a:lnTo>
                      <a:lnTo>
                        <a:pt x="3972" y="107"/>
                      </a:lnTo>
                      <a:lnTo>
                        <a:pt x="3974" y="111"/>
                      </a:lnTo>
                      <a:lnTo>
                        <a:pt x="3975" y="115"/>
                      </a:lnTo>
                      <a:lnTo>
                        <a:pt x="3977" y="119"/>
                      </a:lnTo>
                      <a:lnTo>
                        <a:pt x="3979" y="122"/>
                      </a:lnTo>
                      <a:lnTo>
                        <a:pt x="3980" y="123"/>
                      </a:lnTo>
                      <a:lnTo>
                        <a:pt x="3982" y="122"/>
                      </a:lnTo>
                      <a:lnTo>
                        <a:pt x="3984" y="120"/>
                      </a:lnTo>
                      <a:lnTo>
                        <a:pt x="3986" y="118"/>
                      </a:lnTo>
                      <a:lnTo>
                        <a:pt x="3987" y="115"/>
                      </a:lnTo>
                      <a:lnTo>
                        <a:pt x="3989" y="113"/>
                      </a:lnTo>
                      <a:lnTo>
                        <a:pt x="3991" y="112"/>
                      </a:lnTo>
                      <a:lnTo>
                        <a:pt x="3992" y="112"/>
                      </a:lnTo>
                      <a:lnTo>
                        <a:pt x="3994" y="111"/>
                      </a:lnTo>
                      <a:lnTo>
                        <a:pt x="3996" y="111"/>
                      </a:lnTo>
                      <a:lnTo>
                        <a:pt x="3998" y="110"/>
                      </a:lnTo>
                      <a:lnTo>
                        <a:pt x="3999" y="107"/>
                      </a:lnTo>
                      <a:lnTo>
                        <a:pt x="4001" y="104"/>
                      </a:lnTo>
                      <a:lnTo>
                        <a:pt x="4003" y="101"/>
                      </a:lnTo>
                      <a:lnTo>
                        <a:pt x="4004" y="98"/>
                      </a:lnTo>
                      <a:lnTo>
                        <a:pt x="4006" y="96"/>
                      </a:lnTo>
                      <a:lnTo>
                        <a:pt x="4008" y="97"/>
                      </a:lnTo>
                      <a:lnTo>
                        <a:pt x="4010" y="99"/>
                      </a:lnTo>
                      <a:lnTo>
                        <a:pt x="4011" y="103"/>
                      </a:lnTo>
                      <a:lnTo>
                        <a:pt x="4013" y="108"/>
                      </a:lnTo>
                      <a:lnTo>
                        <a:pt x="4015" y="114"/>
                      </a:lnTo>
                      <a:lnTo>
                        <a:pt x="4016" y="118"/>
                      </a:lnTo>
                      <a:lnTo>
                        <a:pt x="4018" y="121"/>
                      </a:lnTo>
                      <a:lnTo>
                        <a:pt x="4020" y="121"/>
                      </a:lnTo>
                      <a:lnTo>
                        <a:pt x="4021" y="119"/>
                      </a:lnTo>
                      <a:lnTo>
                        <a:pt x="4023" y="115"/>
                      </a:lnTo>
                      <a:lnTo>
                        <a:pt x="4025" y="110"/>
                      </a:lnTo>
                      <a:lnTo>
                        <a:pt x="4027" y="106"/>
                      </a:lnTo>
                      <a:lnTo>
                        <a:pt x="4028" y="103"/>
                      </a:lnTo>
                      <a:lnTo>
                        <a:pt x="4030" y="102"/>
                      </a:lnTo>
                      <a:lnTo>
                        <a:pt x="4032" y="103"/>
                      </a:lnTo>
                      <a:lnTo>
                        <a:pt x="4033" y="105"/>
                      </a:lnTo>
                      <a:lnTo>
                        <a:pt x="4035" y="108"/>
                      </a:lnTo>
                      <a:lnTo>
                        <a:pt x="4037" y="111"/>
                      </a:lnTo>
                      <a:lnTo>
                        <a:pt x="4039" y="111"/>
                      </a:lnTo>
                      <a:lnTo>
                        <a:pt x="4040" y="110"/>
                      </a:lnTo>
                      <a:lnTo>
                        <a:pt x="4042" y="106"/>
                      </a:lnTo>
                      <a:lnTo>
                        <a:pt x="4044" y="101"/>
                      </a:lnTo>
                      <a:lnTo>
                        <a:pt x="4045" y="95"/>
                      </a:lnTo>
                      <a:lnTo>
                        <a:pt x="4047" y="89"/>
                      </a:lnTo>
                      <a:lnTo>
                        <a:pt x="4049" y="85"/>
                      </a:lnTo>
                      <a:lnTo>
                        <a:pt x="4051" y="82"/>
                      </a:lnTo>
                      <a:lnTo>
                        <a:pt x="4052" y="82"/>
                      </a:lnTo>
                      <a:lnTo>
                        <a:pt x="4054" y="84"/>
                      </a:lnTo>
                      <a:lnTo>
                        <a:pt x="4056" y="87"/>
                      </a:lnTo>
                      <a:lnTo>
                        <a:pt x="4057" y="90"/>
                      </a:lnTo>
                      <a:lnTo>
                        <a:pt x="4059" y="92"/>
                      </a:lnTo>
                      <a:lnTo>
                        <a:pt x="4061" y="93"/>
                      </a:lnTo>
                      <a:lnTo>
                        <a:pt x="4063" y="90"/>
                      </a:lnTo>
                      <a:lnTo>
                        <a:pt x="4064" y="87"/>
                      </a:lnTo>
                      <a:lnTo>
                        <a:pt x="4066" y="81"/>
                      </a:lnTo>
                      <a:lnTo>
                        <a:pt x="4067" y="76"/>
                      </a:lnTo>
                      <a:lnTo>
                        <a:pt x="4069" y="71"/>
                      </a:lnTo>
                      <a:lnTo>
                        <a:pt x="4071" y="67"/>
                      </a:lnTo>
                      <a:lnTo>
                        <a:pt x="4073" y="64"/>
                      </a:lnTo>
                      <a:lnTo>
                        <a:pt x="4075" y="64"/>
                      </a:lnTo>
                      <a:lnTo>
                        <a:pt x="4076" y="65"/>
                      </a:lnTo>
                      <a:lnTo>
                        <a:pt x="4078" y="67"/>
                      </a:lnTo>
                      <a:lnTo>
                        <a:pt x="4079" y="70"/>
                      </a:lnTo>
                      <a:lnTo>
                        <a:pt x="4081" y="73"/>
                      </a:lnTo>
                      <a:lnTo>
                        <a:pt x="4083" y="75"/>
                      </a:lnTo>
                      <a:lnTo>
                        <a:pt x="4085" y="76"/>
                      </a:lnTo>
                      <a:lnTo>
                        <a:pt x="4086" y="77"/>
                      </a:lnTo>
                      <a:lnTo>
                        <a:pt x="4088" y="78"/>
                      </a:lnTo>
                      <a:lnTo>
                        <a:pt x="4090" y="79"/>
                      </a:lnTo>
                      <a:lnTo>
                        <a:pt x="4091" y="79"/>
                      </a:lnTo>
                      <a:lnTo>
                        <a:pt x="4093" y="79"/>
                      </a:lnTo>
                      <a:lnTo>
                        <a:pt x="4095" y="79"/>
                      </a:lnTo>
                      <a:lnTo>
                        <a:pt x="4097" y="80"/>
                      </a:lnTo>
                      <a:lnTo>
                        <a:pt x="4098" y="80"/>
                      </a:lnTo>
                      <a:lnTo>
                        <a:pt x="4100" y="80"/>
                      </a:lnTo>
                      <a:lnTo>
                        <a:pt x="4102" y="80"/>
                      </a:lnTo>
                      <a:lnTo>
                        <a:pt x="4103" y="80"/>
                      </a:lnTo>
                      <a:lnTo>
                        <a:pt x="4105" y="80"/>
                      </a:lnTo>
                      <a:lnTo>
                        <a:pt x="4107" y="79"/>
                      </a:lnTo>
                      <a:lnTo>
                        <a:pt x="4109" y="78"/>
                      </a:lnTo>
                      <a:lnTo>
                        <a:pt x="4110" y="76"/>
                      </a:lnTo>
                      <a:lnTo>
                        <a:pt x="4112" y="74"/>
                      </a:lnTo>
                      <a:lnTo>
                        <a:pt x="4114" y="71"/>
                      </a:lnTo>
                      <a:lnTo>
                        <a:pt x="4115" y="67"/>
                      </a:lnTo>
                      <a:lnTo>
                        <a:pt x="4117" y="63"/>
                      </a:lnTo>
                      <a:lnTo>
                        <a:pt x="4119" y="59"/>
                      </a:lnTo>
                      <a:lnTo>
                        <a:pt x="4121" y="56"/>
                      </a:lnTo>
                      <a:lnTo>
                        <a:pt x="4122" y="53"/>
                      </a:lnTo>
                      <a:lnTo>
                        <a:pt x="4124" y="52"/>
                      </a:lnTo>
                      <a:lnTo>
                        <a:pt x="4126" y="51"/>
                      </a:lnTo>
                      <a:lnTo>
                        <a:pt x="4127" y="52"/>
                      </a:lnTo>
                      <a:lnTo>
                        <a:pt x="4129" y="53"/>
                      </a:lnTo>
                      <a:lnTo>
                        <a:pt x="4131" y="55"/>
                      </a:lnTo>
                      <a:lnTo>
                        <a:pt x="4133" y="57"/>
                      </a:lnTo>
                      <a:lnTo>
                        <a:pt x="4134" y="58"/>
                      </a:lnTo>
                      <a:lnTo>
                        <a:pt x="4136" y="59"/>
                      </a:lnTo>
                      <a:lnTo>
                        <a:pt x="4138" y="59"/>
                      </a:lnTo>
                      <a:lnTo>
                        <a:pt x="4139" y="59"/>
                      </a:lnTo>
                      <a:lnTo>
                        <a:pt x="4141" y="59"/>
                      </a:lnTo>
                      <a:lnTo>
                        <a:pt x="4143" y="58"/>
                      </a:lnTo>
                      <a:lnTo>
                        <a:pt x="4145" y="58"/>
                      </a:lnTo>
                      <a:lnTo>
                        <a:pt x="4146" y="59"/>
                      </a:lnTo>
                      <a:lnTo>
                        <a:pt x="4148" y="60"/>
                      </a:lnTo>
                      <a:lnTo>
                        <a:pt x="4150" y="61"/>
                      </a:lnTo>
                      <a:lnTo>
                        <a:pt x="4151" y="62"/>
                      </a:lnTo>
                      <a:lnTo>
                        <a:pt x="4153" y="63"/>
                      </a:lnTo>
                      <a:lnTo>
                        <a:pt x="4155" y="63"/>
                      </a:lnTo>
                      <a:lnTo>
                        <a:pt x="4157" y="62"/>
                      </a:lnTo>
                      <a:lnTo>
                        <a:pt x="4158" y="59"/>
                      </a:lnTo>
                      <a:lnTo>
                        <a:pt x="4160" y="57"/>
                      </a:lnTo>
                      <a:lnTo>
                        <a:pt x="4162" y="55"/>
                      </a:lnTo>
                      <a:lnTo>
                        <a:pt x="4163" y="52"/>
                      </a:lnTo>
                      <a:lnTo>
                        <a:pt x="4165" y="50"/>
                      </a:lnTo>
                      <a:lnTo>
                        <a:pt x="4167" y="49"/>
                      </a:lnTo>
                      <a:lnTo>
                        <a:pt x="4169" y="48"/>
                      </a:lnTo>
                      <a:lnTo>
                        <a:pt x="4170" y="48"/>
                      </a:lnTo>
                      <a:lnTo>
                        <a:pt x="4172" y="49"/>
                      </a:lnTo>
                      <a:lnTo>
                        <a:pt x="4174" y="50"/>
                      </a:lnTo>
                      <a:lnTo>
                        <a:pt x="4175" y="50"/>
                      </a:lnTo>
                      <a:lnTo>
                        <a:pt x="4177" y="51"/>
                      </a:lnTo>
                      <a:lnTo>
                        <a:pt x="4179" y="51"/>
                      </a:lnTo>
                      <a:lnTo>
                        <a:pt x="4181" y="51"/>
                      </a:lnTo>
                      <a:lnTo>
                        <a:pt x="4182" y="51"/>
                      </a:lnTo>
                      <a:lnTo>
                        <a:pt x="4184" y="51"/>
                      </a:lnTo>
                      <a:lnTo>
                        <a:pt x="4186" y="52"/>
                      </a:lnTo>
                      <a:lnTo>
                        <a:pt x="4187" y="53"/>
                      </a:lnTo>
                      <a:lnTo>
                        <a:pt x="4189" y="55"/>
                      </a:lnTo>
                      <a:lnTo>
                        <a:pt x="4191" y="57"/>
                      </a:lnTo>
                      <a:lnTo>
                        <a:pt x="4193" y="59"/>
                      </a:lnTo>
                      <a:lnTo>
                        <a:pt x="4194" y="61"/>
                      </a:lnTo>
                      <a:lnTo>
                        <a:pt x="4196" y="63"/>
                      </a:lnTo>
                      <a:lnTo>
                        <a:pt x="4198" y="63"/>
                      </a:lnTo>
                      <a:lnTo>
                        <a:pt x="4199" y="63"/>
                      </a:lnTo>
                      <a:lnTo>
                        <a:pt x="4201" y="63"/>
                      </a:lnTo>
                      <a:lnTo>
                        <a:pt x="4203" y="62"/>
                      </a:lnTo>
                      <a:lnTo>
                        <a:pt x="4205" y="61"/>
                      </a:lnTo>
                      <a:lnTo>
                        <a:pt x="4206" y="59"/>
                      </a:lnTo>
                      <a:lnTo>
                        <a:pt x="4208" y="59"/>
                      </a:lnTo>
                      <a:lnTo>
                        <a:pt x="4210" y="58"/>
                      </a:lnTo>
                      <a:lnTo>
                        <a:pt x="4211" y="58"/>
                      </a:lnTo>
                      <a:lnTo>
                        <a:pt x="4213" y="58"/>
                      </a:lnTo>
                      <a:lnTo>
                        <a:pt x="4215" y="58"/>
                      </a:lnTo>
                      <a:lnTo>
                        <a:pt x="4217" y="58"/>
                      </a:lnTo>
                      <a:lnTo>
                        <a:pt x="4218" y="57"/>
                      </a:lnTo>
                      <a:lnTo>
                        <a:pt x="4220" y="57"/>
                      </a:lnTo>
                      <a:lnTo>
                        <a:pt x="4221" y="57"/>
                      </a:lnTo>
                      <a:lnTo>
                        <a:pt x="4223" y="57"/>
                      </a:lnTo>
                      <a:lnTo>
                        <a:pt x="4225" y="58"/>
                      </a:lnTo>
                      <a:lnTo>
                        <a:pt x="4227" y="59"/>
                      </a:lnTo>
                      <a:lnTo>
                        <a:pt x="4228" y="61"/>
                      </a:lnTo>
                      <a:lnTo>
                        <a:pt x="4230" y="63"/>
                      </a:lnTo>
                      <a:lnTo>
                        <a:pt x="4232" y="64"/>
                      </a:lnTo>
                      <a:lnTo>
                        <a:pt x="4233" y="66"/>
                      </a:lnTo>
                      <a:lnTo>
                        <a:pt x="4235" y="67"/>
                      </a:lnTo>
                      <a:lnTo>
                        <a:pt x="4237" y="66"/>
                      </a:lnTo>
                      <a:lnTo>
                        <a:pt x="4239" y="65"/>
                      </a:lnTo>
                      <a:lnTo>
                        <a:pt x="4240" y="62"/>
                      </a:lnTo>
                      <a:lnTo>
                        <a:pt x="4242" y="58"/>
                      </a:lnTo>
                      <a:lnTo>
                        <a:pt x="4244" y="55"/>
                      </a:lnTo>
                      <a:lnTo>
                        <a:pt x="4245" y="52"/>
                      </a:lnTo>
                      <a:lnTo>
                        <a:pt x="4247" y="49"/>
                      </a:lnTo>
                      <a:lnTo>
                        <a:pt x="4249" y="48"/>
                      </a:lnTo>
                      <a:lnTo>
                        <a:pt x="4251" y="48"/>
                      </a:lnTo>
                      <a:lnTo>
                        <a:pt x="4252" y="48"/>
                      </a:lnTo>
                      <a:lnTo>
                        <a:pt x="4254" y="49"/>
                      </a:lnTo>
                      <a:lnTo>
                        <a:pt x="4256" y="49"/>
                      </a:lnTo>
                      <a:lnTo>
                        <a:pt x="4257" y="49"/>
                      </a:lnTo>
                      <a:lnTo>
                        <a:pt x="4259" y="49"/>
                      </a:lnTo>
                      <a:lnTo>
                        <a:pt x="4261" y="48"/>
                      </a:lnTo>
                      <a:lnTo>
                        <a:pt x="4263" y="46"/>
                      </a:lnTo>
                      <a:lnTo>
                        <a:pt x="4264" y="44"/>
                      </a:lnTo>
                      <a:lnTo>
                        <a:pt x="4266" y="43"/>
                      </a:lnTo>
                      <a:lnTo>
                        <a:pt x="4268" y="42"/>
                      </a:lnTo>
                      <a:lnTo>
                        <a:pt x="4269" y="42"/>
                      </a:lnTo>
                      <a:lnTo>
                        <a:pt x="4271" y="44"/>
                      </a:lnTo>
                      <a:lnTo>
                        <a:pt x="4273" y="46"/>
                      </a:lnTo>
                      <a:lnTo>
                        <a:pt x="4274" y="49"/>
                      </a:lnTo>
                      <a:lnTo>
                        <a:pt x="4275" y="49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62" name="Freeform 128">
                  <a:extLst>
                    <a:ext uri="{FF2B5EF4-FFF2-40B4-BE49-F238E27FC236}">
                      <a16:creationId xmlns:a16="http://schemas.microsoft.com/office/drawing/2014/main" id="{AD3E9D4E-4BB3-474A-9C84-A33666BC69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203449"/>
                  <a:ext cx="2484000" cy="239713"/>
                </a:xfrm>
                <a:custGeom>
                  <a:avLst/>
                  <a:gdLst>
                    <a:gd name="T0" fmla="*/ 67 w 4275"/>
                    <a:gd name="T1" fmla="*/ 88 h 151"/>
                    <a:gd name="T2" fmla="*/ 135 w 4275"/>
                    <a:gd name="T3" fmla="*/ 115 h 151"/>
                    <a:gd name="T4" fmla="*/ 203 w 4275"/>
                    <a:gd name="T5" fmla="*/ 100 h 151"/>
                    <a:gd name="T6" fmla="*/ 272 w 4275"/>
                    <a:gd name="T7" fmla="*/ 124 h 151"/>
                    <a:gd name="T8" fmla="*/ 340 w 4275"/>
                    <a:gd name="T9" fmla="*/ 113 h 151"/>
                    <a:gd name="T10" fmla="*/ 408 w 4275"/>
                    <a:gd name="T11" fmla="*/ 103 h 151"/>
                    <a:gd name="T12" fmla="*/ 477 w 4275"/>
                    <a:gd name="T13" fmla="*/ 73 h 151"/>
                    <a:gd name="T14" fmla="*/ 545 w 4275"/>
                    <a:gd name="T15" fmla="*/ 69 h 151"/>
                    <a:gd name="T16" fmla="*/ 614 w 4275"/>
                    <a:gd name="T17" fmla="*/ 61 h 151"/>
                    <a:gd name="T18" fmla="*/ 682 w 4275"/>
                    <a:gd name="T19" fmla="*/ 59 h 151"/>
                    <a:gd name="T20" fmla="*/ 750 w 4275"/>
                    <a:gd name="T21" fmla="*/ 66 h 151"/>
                    <a:gd name="T22" fmla="*/ 819 w 4275"/>
                    <a:gd name="T23" fmla="*/ 58 h 151"/>
                    <a:gd name="T24" fmla="*/ 887 w 4275"/>
                    <a:gd name="T25" fmla="*/ 49 h 151"/>
                    <a:gd name="T26" fmla="*/ 956 w 4275"/>
                    <a:gd name="T27" fmla="*/ 65 h 151"/>
                    <a:gd name="T28" fmla="*/ 1024 w 4275"/>
                    <a:gd name="T29" fmla="*/ 17 h 151"/>
                    <a:gd name="T30" fmla="*/ 1092 w 4275"/>
                    <a:gd name="T31" fmla="*/ 32 h 151"/>
                    <a:gd name="T32" fmla="*/ 1161 w 4275"/>
                    <a:gd name="T33" fmla="*/ 7 h 151"/>
                    <a:gd name="T34" fmla="*/ 1229 w 4275"/>
                    <a:gd name="T35" fmla="*/ 26 h 151"/>
                    <a:gd name="T36" fmla="*/ 1298 w 4275"/>
                    <a:gd name="T37" fmla="*/ 36 h 151"/>
                    <a:gd name="T38" fmla="*/ 1366 w 4275"/>
                    <a:gd name="T39" fmla="*/ 40 h 151"/>
                    <a:gd name="T40" fmla="*/ 1435 w 4275"/>
                    <a:gd name="T41" fmla="*/ 71 h 151"/>
                    <a:gd name="T42" fmla="*/ 1503 w 4275"/>
                    <a:gd name="T43" fmla="*/ 55 h 151"/>
                    <a:gd name="T44" fmla="*/ 1571 w 4275"/>
                    <a:gd name="T45" fmla="*/ 47 h 151"/>
                    <a:gd name="T46" fmla="*/ 1640 w 4275"/>
                    <a:gd name="T47" fmla="*/ 34 h 151"/>
                    <a:gd name="T48" fmla="*/ 1708 w 4275"/>
                    <a:gd name="T49" fmla="*/ 24 h 151"/>
                    <a:gd name="T50" fmla="*/ 1776 w 4275"/>
                    <a:gd name="T51" fmla="*/ 24 h 151"/>
                    <a:gd name="T52" fmla="*/ 1845 w 4275"/>
                    <a:gd name="T53" fmla="*/ 11 h 151"/>
                    <a:gd name="T54" fmla="*/ 1913 w 4275"/>
                    <a:gd name="T55" fmla="*/ 26 h 151"/>
                    <a:gd name="T56" fmla="*/ 1982 w 4275"/>
                    <a:gd name="T57" fmla="*/ 31 h 151"/>
                    <a:gd name="T58" fmla="*/ 2050 w 4275"/>
                    <a:gd name="T59" fmla="*/ 69 h 151"/>
                    <a:gd name="T60" fmla="*/ 2118 w 4275"/>
                    <a:gd name="T61" fmla="*/ 44 h 151"/>
                    <a:gd name="T62" fmla="*/ 2187 w 4275"/>
                    <a:gd name="T63" fmla="*/ 27 h 151"/>
                    <a:gd name="T64" fmla="*/ 2255 w 4275"/>
                    <a:gd name="T65" fmla="*/ 21 h 151"/>
                    <a:gd name="T66" fmla="*/ 2323 w 4275"/>
                    <a:gd name="T67" fmla="*/ 46 h 151"/>
                    <a:gd name="T68" fmla="*/ 2392 w 4275"/>
                    <a:gd name="T69" fmla="*/ 18 h 151"/>
                    <a:gd name="T70" fmla="*/ 2460 w 4275"/>
                    <a:gd name="T71" fmla="*/ 32 h 151"/>
                    <a:gd name="T72" fmla="*/ 2529 w 4275"/>
                    <a:gd name="T73" fmla="*/ 23 h 151"/>
                    <a:gd name="T74" fmla="*/ 2597 w 4275"/>
                    <a:gd name="T75" fmla="*/ 45 h 151"/>
                    <a:gd name="T76" fmla="*/ 2665 w 4275"/>
                    <a:gd name="T77" fmla="*/ 40 h 151"/>
                    <a:gd name="T78" fmla="*/ 2734 w 4275"/>
                    <a:gd name="T79" fmla="*/ 45 h 151"/>
                    <a:gd name="T80" fmla="*/ 2802 w 4275"/>
                    <a:gd name="T81" fmla="*/ 80 h 151"/>
                    <a:gd name="T82" fmla="*/ 2871 w 4275"/>
                    <a:gd name="T83" fmla="*/ 111 h 151"/>
                    <a:gd name="T84" fmla="*/ 2939 w 4275"/>
                    <a:gd name="T85" fmla="*/ 103 h 151"/>
                    <a:gd name="T86" fmla="*/ 3008 w 4275"/>
                    <a:gd name="T87" fmla="*/ 123 h 151"/>
                    <a:gd name="T88" fmla="*/ 3076 w 4275"/>
                    <a:gd name="T89" fmla="*/ 100 h 151"/>
                    <a:gd name="T90" fmla="*/ 3144 w 4275"/>
                    <a:gd name="T91" fmla="*/ 125 h 151"/>
                    <a:gd name="T92" fmla="*/ 3213 w 4275"/>
                    <a:gd name="T93" fmla="*/ 94 h 151"/>
                    <a:gd name="T94" fmla="*/ 3281 w 4275"/>
                    <a:gd name="T95" fmla="*/ 126 h 151"/>
                    <a:gd name="T96" fmla="*/ 3349 w 4275"/>
                    <a:gd name="T97" fmla="*/ 143 h 151"/>
                    <a:gd name="T98" fmla="*/ 3418 w 4275"/>
                    <a:gd name="T99" fmla="*/ 134 h 151"/>
                    <a:gd name="T100" fmla="*/ 3486 w 4275"/>
                    <a:gd name="T101" fmla="*/ 130 h 151"/>
                    <a:gd name="T102" fmla="*/ 3555 w 4275"/>
                    <a:gd name="T103" fmla="*/ 105 h 151"/>
                    <a:gd name="T104" fmla="*/ 3623 w 4275"/>
                    <a:gd name="T105" fmla="*/ 97 h 151"/>
                    <a:gd name="T106" fmla="*/ 3691 w 4275"/>
                    <a:gd name="T107" fmla="*/ 120 h 151"/>
                    <a:gd name="T108" fmla="*/ 3760 w 4275"/>
                    <a:gd name="T109" fmla="*/ 97 h 151"/>
                    <a:gd name="T110" fmla="*/ 3828 w 4275"/>
                    <a:gd name="T111" fmla="*/ 98 h 151"/>
                    <a:gd name="T112" fmla="*/ 3897 w 4275"/>
                    <a:gd name="T113" fmla="*/ 107 h 151"/>
                    <a:gd name="T114" fmla="*/ 3965 w 4275"/>
                    <a:gd name="T115" fmla="*/ 99 h 151"/>
                    <a:gd name="T116" fmla="*/ 4033 w 4275"/>
                    <a:gd name="T117" fmla="*/ 108 h 151"/>
                    <a:gd name="T118" fmla="*/ 4102 w 4275"/>
                    <a:gd name="T119" fmla="*/ 59 h 151"/>
                    <a:gd name="T120" fmla="*/ 4170 w 4275"/>
                    <a:gd name="T121" fmla="*/ 45 h 151"/>
                    <a:gd name="T122" fmla="*/ 4239 w 4275"/>
                    <a:gd name="T123" fmla="*/ 6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51">
                      <a:moveTo>
                        <a:pt x="0" y="101"/>
                      </a:moveTo>
                      <a:lnTo>
                        <a:pt x="1" y="101"/>
                      </a:lnTo>
                      <a:lnTo>
                        <a:pt x="3" y="101"/>
                      </a:lnTo>
                      <a:lnTo>
                        <a:pt x="5" y="100"/>
                      </a:lnTo>
                      <a:lnTo>
                        <a:pt x="7" y="99"/>
                      </a:lnTo>
                      <a:lnTo>
                        <a:pt x="8" y="96"/>
                      </a:lnTo>
                      <a:lnTo>
                        <a:pt x="10" y="94"/>
                      </a:lnTo>
                      <a:lnTo>
                        <a:pt x="12" y="92"/>
                      </a:lnTo>
                      <a:lnTo>
                        <a:pt x="13" y="88"/>
                      </a:lnTo>
                      <a:lnTo>
                        <a:pt x="15" y="85"/>
                      </a:lnTo>
                      <a:lnTo>
                        <a:pt x="17" y="81"/>
                      </a:lnTo>
                      <a:lnTo>
                        <a:pt x="19" y="78"/>
                      </a:lnTo>
                      <a:lnTo>
                        <a:pt x="20" y="75"/>
                      </a:lnTo>
                      <a:lnTo>
                        <a:pt x="22" y="73"/>
                      </a:lnTo>
                      <a:lnTo>
                        <a:pt x="24" y="73"/>
                      </a:lnTo>
                      <a:lnTo>
                        <a:pt x="25" y="75"/>
                      </a:lnTo>
                      <a:lnTo>
                        <a:pt x="27" y="77"/>
                      </a:lnTo>
                      <a:lnTo>
                        <a:pt x="29" y="81"/>
                      </a:lnTo>
                      <a:lnTo>
                        <a:pt x="31" y="86"/>
                      </a:lnTo>
                      <a:lnTo>
                        <a:pt x="32" y="90"/>
                      </a:lnTo>
                      <a:lnTo>
                        <a:pt x="34" y="94"/>
                      </a:lnTo>
                      <a:lnTo>
                        <a:pt x="36" y="96"/>
                      </a:lnTo>
                      <a:lnTo>
                        <a:pt x="37" y="98"/>
                      </a:lnTo>
                      <a:lnTo>
                        <a:pt x="39" y="98"/>
                      </a:lnTo>
                      <a:lnTo>
                        <a:pt x="41" y="98"/>
                      </a:lnTo>
                      <a:lnTo>
                        <a:pt x="43" y="97"/>
                      </a:lnTo>
                      <a:lnTo>
                        <a:pt x="44" y="96"/>
                      </a:lnTo>
                      <a:lnTo>
                        <a:pt x="46" y="96"/>
                      </a:lnTo>
                      <a:lnTo>
                        <a:pt x="48" y="96"/>
                      </a:lnTo>
                      <a:lnTo>
                        <a:pt x="49" y="96"/>
                      </a:lnTo>
                      <a:lnTo>
                        <a:pt x="51" y="97"/>
                      </a:lnTo>
                      <a:lnTo>
                        <a:pt x="53" y="96"/>
                      </a:lnTo>
                      <a:lnTo>
                        <a:pt x="55" y="96"/>
                      </a:lnTo>
                      <a:lnTo>
                        <a:pt x="56" y="94"/>
                      </a:lnTo>
                      <a:lnTo>
                        <a:pt x="58" y="92"/>
                      </a:lnTo>
                      <a:lnTo>
                        <a:pt x="60" y="90"/>
                      </a:lnTo>
                      <a:lnTo>
                        <a:pt x="61" y="88"/>
                      </a:lnTo>
                      <a:lnTo>
                        <a:pt x="63" y="87"/>
                      </a:lnTo>
                      <a:lnTo>
                        <a:pt x="65" y="87"/>
                      </a:lnTo>
                      <a:lnTo>
                        <a:pt x="67" y="88"/>
                      </a:lnTo>
                      <a:lnTo>
                        <a:pt x="68" y="90"/>
                      </a:lnTo>
                      <a:lnTo>
                        <a:pt x="70" y="94"/>
                      </a:lnTo>
                      <a:lnTo>
                        <a:pt x="72" y="98"/>
                      </a:lnTo>
                      <a:lnTo>
                        <a:pt x="73" y="101"/>
                      </a:lnTo>
                      <a:lnTo>
                        <a:pt x="75" y="104"/>
                      </a:lnTo>
                      <a:lnTo>
                        <a:pt x="77" y="106"/>
                      </a:lnTo>
                      <a:lnTo>
                        <a:pt x="79" y="106"/>
                      </a:lnTo>
                      <a:lnTo>
                        <a:pt x="80" y="106"/>
                      </a:lnTo>
                      <a:lnTo>
                        <a:pt x="82" y="105"/>
                      </a:lnTo>
                      <a:lnTo>
                        <a:pt x="84" y="102"/>
                      </a:lnTo>
                      <a:lnTo>
                        <a:pt x="85" y="100"/>
                      </a:lnTo>
                      <a:lnTo>
                        <a:pt x="87" y="98"/>
                      </a:lnTo>
                      <a:lnTo>
                        <a:pt x="89" y="95"/>
                      </a:lnTo>
                      <a:lnTo>
                        <a:pt x="91" y="93"/>
                      </a:lnTo>
                      <a:lnTo>
                        <a:pt x="92" y="90"/>
                      </a:lnTo>
                      <a:lnTo>
                        <a:pt x="94" y="89"/>
                      </a:lnTo>
                      <a:lnTo>
                        <a:pt x="96" y="88"/>
                      </a:lnTo>
                      <a:lnTo>
                        <a:pt x="97" y="87"/>
                      </a:lnTo>
                      <a:lnTo>
                        <a:pt x="99" y="87"/>
                      </a:lnTo>
                      <a:lnTo>
                        <a:pt x="101" y="88"/>
                      </a:lnTo>
                      <a:lnTo>
                        <a:pt x="103" y="90"/>
                      </a:lnTo>
                      <a:lnTo>
                        <a:pt x="104" y="92"/>
                      </a:lnTo>
                      <a:lnTo>
                        <a:pt x="106" y="95"/>
                      </a:lnTo>
                      <a:lnTo>
                        <a:pt x="107" y="98"/>
                      </a:lnTo>
                      <a:lnTo>
                        <a:pt x="109" y="100"/>
                      </a:lnTo>
                      <a:lnTo>
                        <a:pt x="111" y="101"/>
                      </a:lnTo>
                      <a:lnTo>
                        <a:pt x="113" y="100"/>
                      </a:lnTo>
                      <a:lnTo>
                        <a:pt x="114" y="99"/>
                      </a:lnTo>
                      <a:lnTo>
                        <a:pt x="116" y="96"/>
                      </a:lnTo>
                      <a:lnTo>
                        <a:pt x="118" y="93"/>
                      </a:lnTo>
                      <a:lnTo>
                        <a:pt x="119" y="91"/>
                      </a:lnTo>
                      <a:lnTo>
                        <a:pt x="121" y="90"/>
                      </a:lnTo>
                      <a:lnTo>
                        <a:pt x="123" y="91"/>
                      </a:lnTo>
                      <a:lnTo>
                        <a:pt x="125" y="94"/>
                      </a:lnTo>
                      <a:lnTo>
                        <a:pt x="126" y="99"/>
                      </a:lnTo>
                      <a:lnTo>
                        <a:pt x="128" y="104"/>
                      </a:lnTo>
                      <a:lnTo>
                        <a:pt x="130" y="109"/>
                      </a:lnTo>
                      <a:lnTo>
                        <a:pt x="131" y="113"/>
                      </a:lnTo>
                      <a:lnTo>
                        <a:pt x="133" y="115"/>
                      </a:lnTo>
                      <a:lnTo>
                        <a:pt x="135" y="115"/>
                      </a:lnTo>
                      <a:lnTo>
                        <a:pt x="137" y="112"/>
                      </a:lnTo>
                      <a:lnTo>
                        <a:pt x="138" y="107"/>
                      </a:lnTo>
                      <a:lnTo>
                        <a:pt x="140" y="101"/>
                      </a:lnTo>
                      <a:lnTo>
                        <a:pt x="142" y="95"/>
                      </a:lnTo>
                      <a:lnTo>
                        <a:pt x="143" y="90"/>
                      </a:lnTo>
                      <a:lnTo>
                        <a:pt x="145" y="86"/>
                      </a:lnTo>
                      <a:lnTo>
                        <a:pt x="147" y="85"/>
                      </a:lnTo>
                      <a:lnTo>
                        <a:pt x="149" y="86"/>
                      </a:lnTo>
                      <a:lnTo>
                        <a:pt x="150" y="89"/>
                      </a:lnTo>
                      <a:lnTo>
                        <a:pt x="152" y="93"/>
                      </a:lnTo>
                      <a:lnTo>
                        <a:pt x="154" y="98"/>
                      </a:lnTo>
                      <a:lnTo>
                        <a:pt x="155" y="103"/>
                      </a:lnTo>
                      <a:lnTo>
                        <a:pt x="157" y="108"/>
                      </a:lnTo>
                      <a:lnTo>
                        <a:pt x="159" y="112"/>
                      </a:lnTo>
                      <a:lnTo>
                        <a:pt x="160" y="115"/>
                      </a:lnTo>
                      <a:lnTo>
                        <a:pt x="162" y="117"/>
                      </a:lnTo>
                      <a:lnTo>
                        <a:pt x="164" y="118"/>
                      </a:lnTo>
                      <a:lnTo>
                        <a:pt x="166" y="119"/>
                      </a:lnTo>
                      <a:lnTo>
                        <a:pt x="167" y="118"/>
                      </a:lnTo>
                      <a:lnTo>
                        <a:pt x="169" y="116"/>
                      </a:lnTo>
                      <a:lnTo>
                        <a:pt x="171" y="113"/>
                      </a:lnTo>
                      <a:lnTo>
                        <a:pt x="172" y="108"/>
                      </a:lnTo>
                      <a:lnTo>
                        <a:pt x="174" y="102"/>
                      </a:lnTo>
                      <a:lnTo>
                        <a:pt x="176" y="95"/>
                      </a:lnTo>
                      <a:lnTo>
                        <a:pt x="178" y="88"/>
                      </a:lnTo>
                      <a:lnTo>
                        <a:pt x="179" y="82"/>
                      </a:lnTo>
                      <a:lnTo>
                        <a:pt x="181" y="78"/>
                      </a:lnTo>
                      <a:lnTo>
                        <a:pt x="183" y="77"/>
                      </a:lnTo>
                      <a:lnTo>
                        <a:pt x="184" y="78"/>
                      </a:lnTo>
                      <a:lnTo>
                        <a:pt x="186" y="83"/>
                      </a:lnTo>
                      <a:lnTo>
                        <a:pt x="188" y="89"/>
                      </a:lnTo>
                      <a:lnTo>
                        <a:pt x="190" y="96"/>
                      </a:lnTo>
                      <a:lnTo>
                        <a:pt x="191" y="102"/>
                      </a:lnTo>
                      <a:lnTo>
                        <a:pt x="193" y="108"/>
                      </a:lnTo>
                      <a:lnTo>
                        <a:pt x="195" y="112"/>
                      </a:lnTo>
                      <a:lnTo>
                        <a:pt x="196" y="113"/>
                      </a:lnTo>
                      <a:lnTo>
                        <a:pt x="198" y="111"/>
                      </a:lnTo>
                      <a:lnTo>
                        <a:pt x="200" y="108"/>
                      </a:lnTo>
                      <a:lnTo>
                        <a:pt x="202" y="104"/>
                      </a:lnTo>
                      <a:lnTo>
                        <a:pt x="203" y="100"/>
                      </a:lnTo>
                      <a:lnTo>
                        <a:pt x="205" y="97"/>
                      </a:lnTo>
                      <a:lnTo>
                        <a:pt x="207" y="95"/>
                      </a:lnTo>
                      <a:lnTo>
                        <a:pt x="208" y="95"/>
                      </a:lnTo>
                      <a:lnTo>
                        <a:pt x="210" y="97"/>
                      </a:lnTo>
                      <a:lnTo>
                        <a:pt x="212" y="100"/>
                      </a:lnTo>
                      <a:lnTo>
                        <a:pt x="214" y="102"/>
                      </a:lnTo>
                      <a:lnTo>
                        <a:pt x="215" y="105"/>
                      </a:lnTo>
                      <a:lnTo>
                        <a:pt x="217" y="107"/>
                      </a:lnTo>
                      <a:lnTo>
                        <a:pt x="219" y="108"/>
                      </a:lnTo>
                      <a:lnTo>
                        <a:pt x="220" y="109"/>
                      </a:lnTo>
                      <a:lnTo>
                        <a:pt x="222" y="109"/>
                      </a:lnTo>
                      <a:lnTo>
                        <a:pt x="224" y="109"/>
                      </a:lnTo>
                      <a:lnTo>
                        <a:pt x="226" y="110"/>
                      </a:lnTo>
                      <a:lnTo>
                        <a:pt x="227" y="111"/>
                      </a:lnTo>
                      <a:lnTo>
                        <a:pt x="229" y="112"/>
                      </a:lnTo>
                      <a:lnTo>
                        <a:pt x="231" y="114"/>
                      </a:lnTo>
                      <a:lnTo>
                        <a:pt x="232" y="116"/>
                      </a:lnTo>
                      <a:lnTo>
                        <a:pt x="234" y="118"/>
                      </a:lnTo>
                      <a:lnTo>
                        <a:pt x="236" y="119"/>
                      </a:lnTo>
                      <a:lnTo>
                        <a:pt x="238" y="120"/>
                      </a:lnTo>
                      <a:lnTo>
                        <a:pt x="239" y="122"/>
                      </a:lnTo>
                      <a:lnTo>
                        <a:pt x="241" y="123"/>
                      </a:lnTo>
                      <a:lnTo>
                        <a:pt x="242" y="125"/>
                      </a:lnTo>
                      <a:lnTo>
                        <a:pt x="244" y="127"/>
                      </a:lnTo>
                      <a:lnTo>
                        <a:pt x="246" y="130"/>
                      </a:lnTo>
                      <a:lnTo>
                        <a:pt x="248" y="132"/>
                      </a:lnTo>
                      <a:lnTo>
                        <a:pt x="250" y="134"/>
                      </a:lnTo>
                      <a:lnTo>
                        <a:pt x="251" y="136"/>
                      </a:lnTo>
                      <a:lnTo>
                        <a:pt x="253" y="136"/>
                      </a:lnTo>
                      <a:lnTo>
                        <a:pt x="254" y="134"/>
                      </a:lnTo>
                      <a:lnTo>
                        <a:pt x="256" y="132"/>
                      </a:lnTo>
                      <a:lnTo>
                        <a:pt x="258" y="130"/>
                      </a:lnTo>
                      <a:lnTo>
                        <a:pt x="260" y="127"/>
                      </a:lnTo>
                      <a:lnTo>
                        <a:pt x="262" y="124"/>
                      </a:lnTo>
                      <a:lnTo>
                        <a:pt x="263" y="122"/>
                      </a:lnTo>
                      <a:lnTo>
                        <a:pt x="265" y="121"/>
                      </a:lnTo>
                      <a:lnTo>
                        <a:pt x="266" y="122"/>
                      </a:lnTo>
                      <a:lnTo>
                        <a:pt x="268" y="123"/>
                      </a:lnTo>
                      <a:lnTo>
                        <a:pt x="270" y="123"/>
                      </a:lnTo>
                      <a:lnTo>
                        <a:pt x="272" y="124"/>
                      </a:lnTo>
                      <a:lnTo>
                        <a:pt x="274" y="124"/>
                      </a:lnTo>
                      <a:lnTo>
                        <a:pt x="275" y="123"/>
                      </a:lnTo>
                      <a:lnTo>
                        <a:pt x="277" y="121"/>
                      </a:lnTo>
                      <a:lnTo>
                        <a:pt x="278" y="119"/>
                      </a:lnTo>
                      <a:lnTo>
                        <a:pt x="280" y="117"/>
                      </a:lnTo>
                      <a:lnTo>
                        <a:pt x="282" y="116"/>
                      </a:lnTo>
                      <a:lnTo>
                        <a:pt x="284" y="115"/>
                      </a:lnTo>
                      <a:lnTo>
                        <a:pt x="285" y="114"/>
                      </a:lnTo>
                      <a:lnTo>
                        <a:pt x="287" y="114"/>
                      </a:lnTo>
                      <a:lnTo>
                        <a:pt x="289" y="114"/>
                      </a:lnTo>
                      <a:lnTo>
                        <a:pt x="290" y="115"/>
                      </a:lnTo>
                      <a:lnTo>
                        <a:pt x="292" y="115"/>
                      </a:lnTo>
                      <a:lnTo>
                        <a:pt x="294" y="115"/>
                      </a:lnTo>
                      <a:lnTo>
                        <a:pt x="296" y="115"/>
                      </a:lnTo>
                      <a:lnTo>
                        <a:pt x="297" y="115"/>
                      </a:lnTo>
                      <a:lnTo>
                        <a:pt x="299" y="116"/>
                      </a:lnTo>
                      <a:lnTo>
                        <a:pt x="301" y="117"/>
                      </a:lnTo>
                      <a:lnTo>
                        <a:pt x="302" y="119"/>
                      </a:lnTo>
                      <a:lnTo>
                        <a:pt x="304" y="121"/>
                      </a:lnTo>
                      <a:lnTo>
                        <a:pt x="306" y="122"/>
                      </a:lnTo>
                      <a:lnTo>
                        <a:pt x="308" y="122"/>
                      </a:lnTo>
                      <a:lnTo>
                        <a:pt x="309" y="121"/>
                      </a:lnTo>
                      <a:lnTo>
                        <a:pt x="311" y="118"/>
                      </a:lnTo>
                      <a:lnTo>
                        <a:pt x="313" y="114"/>
                      </a:lnTo>
                      <a:lnTo>
                        <a:pt x="314" y="109"/>
                      </a:lnTo>
                      <a:lnTo>
                        <a:pt x="316" y="104"/>
                      </a:lnTo>
                      <a:lnTo>
                        <a:pt x="318" y="100"/>
                      </a:lnTo>
                      <a:lnTo>
                        <a:pt x="320" y="98"/>
                      </a:lnTo>
                      <a:lnTo>
                        <a:pt x="321" y="98"/>
                      </a:lnTo>
                      <a:lnTo>
                        <a:pt x="323" y="99"/>
                      </a:lnTo>
                      <a:lnTo>
                        <a:pt x="325" y="103"/>
                      </a:lnTo>
                      <a:lnTo>
                        <a:pt x="326" y="108"/>
                      </a:lnTo>
                      <a:lnTo>
                        <a:pt x="328" y="112"/>
                      </a:lnTo>
                      <a:lnTo>
                        <a:pt x="330" y="116"/>
                      </a:lnTo>
                      <a:lnTo>
                        <a:pt x="332" y="118"/>
                      </a:lnTo>
                      <a:lnTo>
                        <a:pt x="333" y="119"/>
                      </a:lnTo>
                      <a:lnTo>
                        <a:pt x="335" y="118"/>
                      </a:lnTo>
                      <a:lnTo>
                        <a:pt x="337" y="116"/>
                      </a:lnTo>
                      <a:lnTo>
                        <a:pt x="338" y="114"/>
                      </a:lnTo>
                      <a:lnTo>
                        <a:pt x="340" y="113"/>
                      </a:lnTo>
                      <a:lnTo>
                        <a:pt x="342" y="113"/>
                      </a:lnTo>
                      <a:lnTo>
                        <a:pt x="344" y="115"/>
                      </a:lnTo>
                      <a:lnTo>
                        <a:pt x="345" y="118"/>
                      </a:lnTo>
                      <a:lnTo>
                        <a:pt x="347" y="121"/>
                      </a:lnTo>
                      <a:lnTo>
                        <a:pt x="349" y="125"/>
                      </a:lnTo>
                      <a:lnTo>
                        <a:pt x="350" y="129"/>
                      </a:lnTo>
                      <a:lnTo>
                        <a:pt x="352" y="132"/>
                      </a:lnTo>
                      <a:lnTo>
                        <a:pt x="354" y="133"/>
                      </a:lnTo>
                      <a:lnTo>
                        <a:pt x="356" y="133"/>
                      </a:lnTo>
                      <a:lnTo>
                        <a:pt x="357" y="133"/>
                      </a:lnTo>
                      <a:lnTo>
                        <a:pt x="359" y="132"/>
                      </a:lnTo>
                      <a:lnTo>
                        <a:pt x="361" y="131"/>
                      </a:lnTo>
                      <a:lnTo>
                        <a:pt x="362" y="131"/>
                      </a:lnTo>
                      <a:lnTo>
                        <a:pt x="364" y="130"/>
                      </a:lnTo>
                      <a:lnTo>
                        <a:pt x="366" y="129"/>
                      </a:lnTo>
                      <a:lnTo>
                        <a:pt x="367" y="129"/>
                      </a:lnTo>
                      <a:lnTo>
                        <a:pt x="369" y="127"/>
                      </a:lnTo>
                      <a:lnTo>
                        <a:pt x="371" y="125"/>
                      </a:lnTo>
                      <a:lnTo>
                        <a:pt x="373" y="122"/>
                      </a:lnTo>
                      <a:lnTo>
                        <a:pt x="374" y="118"/>
                      </a:lnTo>
                      <a:lnTo>
                        <a:pt x="376" y="113"/>
                      </a:lnTo>
                      <a:lnTo>
                        <a:pt x="378" y="108"/>
                      </a:lnTo>
                      <a:lnTo>
                        <a:pt x="379" y="102"/>
                      </a:lnTo>
                      <a:lnTo>
                        <a:pt x="381" y="98"/>
                      </a:lnTo>
                      <a:lnTo>
                        <a:pt x="383" y="94"/>
                      </a:lnTo>
                      <a:lnTo>
                        <a:pt x="385" y="90"/>
                      </a:lnTo>
                      <a:lnTo>
                        <a:pt x="386" y="88"/>
                      </a:lnTo>
                      <a:lnTo>
                        <a:pt x="388" y="87"/>
                      </a:lnTo>
                      <a:lnTo>
                        <a:pt x="390" y="87"/>
                      </a:lnTo>
                      <a:lnTo>
                        <a:pt x="391" y="87"/>
                      </a:lnTo>
                      <a:lnTo>
                        <a:pt x="393" y="88"/>
                      </a:lnTo>
                      <a:lnTo>
                        <a:pt x="395" y="89"/>
                      </a:lnTo>
                      <a:lnTo>
                        <a:pt x="397" y="91"/>
                      </a:lnTo>
                      <a:lnTo>
                        <a:pt x="398" y="93"/>
                      </a:lnTo>
                      <a:lnTo>
                        <a:pt x="400" y="95"/>
                      </a:lnTo>
                      <a:lnTo>
                        <a:pt x="402" y="98"/>
                      </a:lnTo>
                      <a:lnTo>
                        <a:pt x="403" y="100"/>
                      </a:lnTo>
                      <a:lnTo>
                        <a:pt x="405" y="102"/>
                      </a:lnTo>
                      <a:lnTo>
                        <a:pt x="407" y="103"/>
                      </a:lnTo>
                      <a:lnTo>
                        <a:pt x="408" y="103"/>
                      </a:lnTo>
                      <a:lnTo>
                        <a:pt x="410" y="104"/>
                      </a:lnTo>
                      <a:lnTo>
                        <a:pt x="412" y="103"/>
                      </a:lnTo>
                      <a:lnTo>
                        <a:pt x="413" y="103"/>
                      </a:lnTo>
                      <a:lnTo>
                        <a:pt x="415" y="102"/>
                      </a:lnTo>
                      <a:lnTo>
                        <a:pt x="417" y="101"/>
                      </a:lnTo>
                      <a:lnTo>
                        <a:pt x="419" y="101"/>
                      </a:lnTo>
                      <a:lnTo>
                        <a:pt x="420" y="101"/>
                      </a:lnTo>
                      <a:lnTo>
                        <a:pt x="422" y="101"/>
                      </a:lnTo>
                      <a:lnTo>
                        <a:pt x="424" y="102"/>
                      </a:lnTo>
                      <a:lnTo>
                        <a:pt x="425" y="102"/>
                      </a:lnTo>
                      <a:lnTo>
                        <a:pt x="427" y="101"/>
                      </a:lnTo>
                      <a:lnTo>
                        <a:pt x="429" y="99"/>
                      </a:lnTo>
                      <a:lnTo>
                        <a:pt x="431" y="96"/>
                      </a:lnTo>
                      <a:lnTo>
                        <a:pt x="432" y="92"/>
                      </a:lnTo>
                      <a:lnTo>
                        <a:pt x="434" y="88"/>
                      </a:lnTo>
                      <a:lnTo>
                        <a:pt x="436" y="83"/>
                      </a:lnTo>
                      <a:lnTo>
                        <a:pt x="437" y="78"/>
                      </a:lnTo>
                      <a:lnTo>
                        <a:pt x="439" y="74"/>
                      </a:lnTo>
                      <a:lnTo>
                        <a:pt x="441" y="70"/>
                      </a:lnTo>
                      <a:lnTo>
                        <a:pt x="443" y="68"/>
                      </a:lnTo>
                      <a:lnTo>
                        <a:pt x="444" y="68"/>
                      </a:lnTo>
                      <a:lnTo>
                        <a:pt x="446" y="68"/>
                      </a:lnTo>
                      <a:lnTo>
                        <a:pt x="448" y="69"/>
                      </a:lnTo>
                      <a:lnTo>
                        <a:pt x="449" y="70"/>
                      </a:lnTo>
                      <a:lnTo>
                        <a:pt x="451" y="72"/>
                      </a:lnTo>
                      <a:lnTo>
                        <a:pt x="453" y="73"/>
                      </a:lnTo>
                      <a:lnTo>
                        <a:pt x="455" y="74"/>
                      </a:lnTo>
                      <a:lnTo>
                        <a:pt x="456" y="74"/>
                      </a:lnTo>
                      <a:lnTo>
                        <a:pt x="458" y="74"/>
                      </a:lnTo>
                      <a:lnTo>
                        <a:pt x="460" y="73"/>
                      </a:lnTo>
                      <a:lnTo>
                        <a:pt x="461" y="71"/>
                      </a:lnTo>
                      <a:lnTo>
                        <a:pt x="463" y="70"/>
                      </a:lnTo>
                      <a:lnTo>
                        <a:pt x="465" y="69"/>
                      </a:lnTo>
                      <a:lnTo>
                        <a:pt x="467" y="67"/>
                      </a:lnTo>
                      <a:lnTo>
                        <a:pt x="468" y="67"/>
                      </a:lnTo>
                      <a:lnTo>
                        <a:pt x="470" y="66"/>
                      </a:lnTo>
                      <a:lnTo>
                        <a:pt x="472" y="67"/>
                      </a:lnTo>
                      <a:lnTo>
                        <a:pt x="473" y="68"/>
                      </a:lnTo>
                      <a:lnTo>
                        <a:pt x="475" y="70"/>
                      </a:lnTo>
                      <a:lnTo>
                        <a:pt x="477" y="73"/>
                      </a:lnTo>
                      <a:lnTo>
                        <a:pt x="479" y="77"/>
                      </a:lnTo>
                      <a:lnTo>
                        <a:pt x="480" y="81"/>
                      </a:lnTo>
                      <a:lnTo>
                        <a:pt x="482" y="86"/>
                      </a:lnTo>
                      <a:lnTo>
                        <a:pt x="484" y="89"/>
                      </a:lnTo>
                      <a:lnTo>
                        <a:pt x="485" y="91"/>
                      </a:lnTo>
                      <a:lnTo>
                        <a:pt x="487" y="92"/>
                      </a:lnTo>
                      <a:lnTo>
                        <a:pt x="489" y="90"/>
                      </a:lnTo>
                      <a:lnTo>
                        <a:pt x="491" y="87"/>
                      </a:lnTo>
                      <a:lnTo>
                        <a:pt x="492" y="82"/>
                      </a:lnTo>
                      <a:lnTo>
                        <a:pt x="494" y="76"/>
                      </a:lnTo>
                      <a:lnTo>
                        <a:pt x="496" y="71"/>
                      </a:lnTo>
                      <a:lnTo>
                        <a:pt x="497" y="67"/>
                      </a:lnTo>
                      <a:lnTo>
                        <a:pt x="499" y="65"/>
                      </a:lnTo>
                      <a:lnTo>
                        <a:pt x="501" y="65"/>
                      </a:lnTo>
                      <a:lnTo>
                        <a:pt x="503" y="68"/>
                      </a:lnTo>
                      <a:lnTo>
                        <a:pt x="504" y="72"/>
                      </a:lnTo>
                      <a:lnTo>
                        <a:pt x="506" y="77"/>
                      </a:lnTo>
                      <a:lnTo>
                        <a:pt x="508" y="83"/>
                      </a:lnTo>
                      <a:lnTo>
                        <a:pt x="509" y="88"/>
                      </a:lnTo>
                      <a:lnTo>
                        <a:pt x="511" y="92"/>
                      </a:lnTo>
                      <a:lnTo>
                        <a:pt x="513" y="93"/>
                      </a:lnTo>
                      <a:lnTo>
                        <a:pt x="515" y="93"/>
                      </a:lnTo>
                      <a:lnTo>
                        <a:pt x="516" y="91"/>
                      </a:lnTo>
                      <a:lnTo>
                        <a:pt x="518" y="88"/>
                      </a:lnTo>
                      <a:lnTo>
                        <a:pt x="520" y="85"/>
                      </a:lnTo>
                      <a:lnTo>
                        <a:pt x="521" y="82"/>
                      </a:lnTo>
                      <a:lnTo>
                        <a:pt x="523" y="78"/>
                      </a:lnTo>
                      <a:lnTo>
                        <a:pt x="525" y="76"/>
                      </a:lnTo>
                      <a:lnTo>
                        <a:pt x="527" y="73"/>
                      </a:lnTo>
                      <a:lnTo>
                        <a:pt x="528" y="71"/>
                      </a:lnTo>
                      <a:lnTo>
                        <a:pt x="530" y="69"/>
                      </a:lnTo>
                      <a:lnTo>
                        <a:pt x="532" y="68"/>
                      </a:lnTo>
                      <a:lnTo>
                        <a:pt x="533" y="66"/>
                      </a:lnTo>
                      <a:lnTo>
                        <a:pt x="535" y="64"/>
                      </a:lnTo>
                      <a:lnTo>
                        <a:pt x="537" y="63"/>
                      </a:lnTo>
                      <a:lnTo>
                        <a:pt x="539" y="63"/>
                      </a:lnTo>
                      <a:lnTo>
                        <a:pt x="540" y="63"/>
                      </a:lnTo>
                      <a:lnTo>
                        <a:pt x="542" y="64"/>
                      </a:lnTo>
                      <a:lnTo>
                        <a:pt x="543" y="66"/>
                      </a:lnTo>
                      <a:lnTo>
                        <a:pt x="545" y="69"/>
                      </a:lnTo>
                      <a:lnTo>
                        <a:pt x="547" y="72"/>
                      </a:lnTo>
                      <a:lnTo>
                        <a:pt x="549" y="74"/>
                      </a:lnTo>
                      <a:lnTo>
                        <a:pt x="551" y="77"/>
                      </a:lnTo>
                      <a:lnTo>
                        <a:pt x="552" y="78"/>
                      </a:lnTo>
                      <a:lnTo>
                        <a:pt x="554" y="80"/>
                      </a:lnTo>
                      <a:lnTo>
                        <a:pt x="555" y="80"/>
                      </a:lnTo>
                      <a:lnTo>
                        <a:pt x="557" y="80"/>
                      </a:lnTo>
                      <a:lnTo>
                        <a:pt x="559" y="80"/>
                      </a:lnTo>
                      <a:lnTo>
                        <a:pt x="561" y="79"/>
                      </a:lnTo>
                      <a:lnTo>
                        <a:pt x="563" y="79"/>
                      </a:lnTo>
                      <a:lnTo>
                        <a:pt x="564" y="78"/>
                      </a:lnTo>
                      <a:lnTo>
                        <a:pt x="566" y="78"/>
                      </a:lnTo>
                      <a:lnTo>
                        <a:pt x="567" y="77"/>
                      </a:lnTo>
                      <a:lnTo>
                        <a:pt x="569" y="76"/>
                      </a:lnTo>
                      <a:lnTo>
                        <a:pt x="571" y="74"/>
                      </a:lnTo>
                      <a:lnTo>
                        <a:pt x="573" y="71"/>
                      </a:lnTo>
                      <a:lnTo>
                        <a:pt x="574" y="68"/>
                      </a:lnTo>
                      <a:lnTo>
                        <a:pt x="576" y="63"/>
                      </a:lnTo>
                      <a:lnTo>
                        <a:pt x="578" y="58"/>
                      </a:lnTo>
                      <a:lnTo>
                        <a:pt x="579" y="54"/>
                      </a:lnTo>
                      <a:lnTo>
                        <a:pt x="581" y="50"/>
                      </a:lnTo>
                      <a:lnTo>
                        <a:pt x="583" y="46"/>
                      </a:lnTo>
                      <a:lnTo>
                        <a:pt x="585" y="44"/>
                      </a:lnTo>
                      <a:lnTo>
                        <a:pt x="586" y="44"/>
                      </a:lnTo>
                      <a:lnTo>
                        <a:pt x="588" y="45"/>
                      </a:lnTo>
                      <a:lnTo>
                        <a:pt x="590" y="47"/>
                      </a:lnTo>
                      <a:lnTo>
                        <a:pt x="591" y="50"/>
                      </a:lnTo>
                      <a:lnTo>
                        <a:pt x="593" y="54"/>
                      </a:lnTo>
                      <a:lnTo>
                        <a:pt x="595" y="58"/>
                      </a:lnTo>
                      <a:lnTo>
                        <a:pt x="597" y="61"/>
                      </a:lnTo>
                      <a:lnTo>
                        <a:pt x="598" y="64"/>
                      </a:lnTo>
                      <a:lnTo>
                        <a:pt x="600" y="66"/>
                      </a:lnTo>
                      <a:lnTo>
                        <a:pt x="602" y="67"/>
                      </a:lnTo>
                      <a:lnTo>
                        <a:pt x="603" y="68"/>
                      </a:lnTo>
                      <a:lnTo>
                        <a:pt x="605" y="67"/>
                      </a:lnTo>
                      <a:lnTo>
                        <a:pt x="607" y="66"/>
                      </a:lnTo>
                      <a:lnTo>
                        <a:pt x="608" y="65"/>
                      </a:lnTo>
                      <a:lnTo>
                        <a:pt x="610" y="63"/>
                      </a:lnTo>
                      <a:lnTo>
                        <a:pt x="612" y="62"/>
                      </a:lnTo>
                      <a:lnTo>
                        <a:pt x="614" y="61"/>
                      </a:lnTo>
                      <a:lnTo>
                        <a:pt x="615" y="59"/>
                      </a:lnTo>
                      <a:lnTo>
                        <a:pt x="617" y="59"/>
                      </a:lnTo>
                      <a:lnTo>
                        <a:pt x="619" y="59"/>
                      </a:lnTo>
                      <a:lnTo>
                        <a:pt x="620" y="60"/>
                      </a:lnTo>
                      <a:lnTo>
                        <a:pt x="622" y="61"/>
                      </a:lnTo>
                      <a:lnTo>
                        <a:pt x="624" y="62"/>
                      </a:lnTo>
                      <a:lnTo>
                        <a:pt x="626" y="63"/>
                      </a:lnTo>
                      <a:lnTo>
                        <a:pt x="627" y="64"/>
                      </a:lnTo>
                      <a:lnTo>
                        <a:pt x="629" y="64"/>
                      </a:lnTo>
                      <a:lnTo>
                        <a:pt x="631" y="64"/>
                      </a:lnTo>
                      <a:lnTo>
                        <a:pt x="632" y="63"/>
                      </a:lnTo>
                      <a:lnTo>
                        <a:pt x="634" y="62"/>
                      </a:lnTo>
                      <a:lnTo>
                        <a:pt x="636" y="60"/>
                      </a:lnTo>
                      <a:lnTo>
                        <a:pt x="638" y="59"/>
                      </a:lnTo>
                      <a:lnTo>
                        <a:pt x="639" y="58"/>
                      </a:lnTo>
                      <a:lnTo>
                        <a:pt x="641" y="59"/>
                      </a:lnTo>
                      <a:lnTo>
                        <a:pt x="643" y="60"/>
                      </a:lnTo>
                      <a:lnTo>
                        <a:pt x="644" y="62"/>
                      </a:lnTo>
                      <a:lnTo>
                        <a:pt x="646" y="65"/>
                      </a:lnTo>
                      <a:lnTo>
                        <a:pt x="648" y="68"/>
                      </a:lnTo>
                      <a:lnTo>
                        <a:pt x="650" y="70"/>
                      </a:lnTo>
                      <a:lnTo>
                        <a:pt x="651" y="72"/>
                      </a:lnTo>
                      <a:lnTo>
                        <a:pt x="653" y="73"/>
                      </a:lnTo>
                      <a:lnTo>
                        <a:pt x="655" y="72"/>
                      </a:lnTo>
                      <a:lnTo>
                        <a:pt x="656" y="72"/>
                      </a:lnTo>
                      <a:lnTo>
                        <a:pt x="658" y="70"/>
                      </a:lnTo>
                      <a:lnTo>
                        <a:pt x="660" y="68"/>
                      </a:lnTo>
                      <a:lnTo>
                        <a:pt x="662" y="67"/>
                      </a:lnTo>
                      <a:lnTo>
                        <a:pt x="663" y="65"/>
                      </a:lnTo>
                      <a:lnTo>
                        <a:pt x="665" y="64"/>
                      </a:lnTo>
                      <a:lnTo>
                        <a:pt x="667" y="64"/>
                      </a:lnTo>
                      <a:lnTo>
                        <a:pt x="668" y="63"/>
                      </a:lnTo>
                      <a:lnTo>
                        <a:pt x="670" y="63"/>
                      </a:lnTo>
                      <a:lnTo>
                        <a:pt x="672" y="64"/>
                      </a:lnTo>
                      <a:lnTo>
                        <a:pt x="674" y="63"/>
                      </a:lnTo>
                      <a:lnTo>
                        <a:pt x="675" y="63"/>
                      </a:lnTo>
                      <a:lnTo>
                        <a:pt x="677" y="63"/>
                      </a:lnTo>
                      <a:lnTo>
                        <a:pt x="678" y="62"/>
                      </a:lnTo>
                      <a:lnTo>
                        <a:pt x="680" y="60"/>
                      </a:lnTo>
                      <a:lnTo>
                        <a:pt x="682" y="59"/>
                      </a:lnTo>
                      <a:lnTo>
                        <a:pt x="684" y="57"/>
                      </a:lnTo>
                      <a:lnTo>
                        <a:pt x="686" y="56"/>
                      </a:lnTo>
                      <a:lnTo>
                        <a:pt x="687" y="56"/>
                      </a:lnTo>
                      <a:lnTo>
                        <a:pt x="689" y="56"/>
                      </a:lnTo>
                      <a:lnTo>
                        <a:pt x="690" y="57"/>
                      </a:lnTo>
                      <a:lnTo>
                        <a:pt x="692" y="59"/>
                      </a:lnTo>
                      <a:lnTo>
                        <a:pt x="694" y="62"/>
                      </a:lnTo>
                      <a:lnTo>
                        <a:pt x="696" y="66"/>
                      </a:lnTo>
                      <a:lnTo>
                        <a:pt x="698" y="69"/>
                      </a:lnTo>
                      <a:lnTo>
                        <a:pt x="699" y="71"/>
                      </a:lnTo>
                      <a:lnTo>
                        <a:pt x="701" y="72"/>
                      </a:lnTo>
                      <a:lnTo>
                        <a:pt x="702" y="72"/>
                      </a:lnTo>
                      <a:lnTo>
                        <a:pt x="704" y="70"/>
                      </a:lnTo>
                      <a:lnTo>
                        <a:pt x="706" y="67"/>
                      </a:lnTo>
                      <a:lnTo>
                        <a:pt x="708" y="64"/>
                      </a:lnTo>
                      <a:lnTo>
                        <a:pt x="710" y="60"/>
                      </a:lnTo>
                      <a:lnTo>
                        <a:pt x="711" y="57"/>
                      </a:lnTo>
                      <a:lnTo>
                        <a:pt x="713" y="56"/>
                      </a:lnTo>
                      <a:lnTo>
                        <a:pt x="714" y="57"/>
                      </a:lnTo>
                      <a:lnTo>
                        <a:pt x="716" y="59"/>
                      </a:lnTo>
                      <a:lnTo>
                        <a:pt x="718" y="62"/>
                      </a:lnTo>
                      <a:lnTo>
                        <a:pt x="720" y="66"/>
                      </a:lnTo>
                      <a:lnTo>
                        <a:pt x="721" y="70"/>
                      </a:lnTo>
                      <a:lnTo>
                        <a:pt x="723" y="73"/>
                      </a:lnTo>
                      <a:lnTo>
                        <a:pt x="725" y="75"/>
                      </a:lnTo>
                      <a:lnTo>
                        <a:pt x="726" y="74"/>
                      </a:lnTo>
                      <a:lnTo>
                        <a:pt x="728" y="73"/>
                      </a:lnTo>
                      <a:lnTo>
                        <a:pt x="730" y="70"/>
                      </a:lnTo>
                      <a:lnTo>
                        <a:pt x="732" y="67"/>
                      </a:lnTo>
                      <a:lnTo>
                        <a:pt x="733" y="64"/>
                      </a:lnTo>
                      <a:lnTo>
                        <a:pt x="735" y="62"/>
                      </a:lnTo>
                      <a:lnTo>
                        <a:pt x="737" y="60"/>
                      </a:lnTo>
                      <a:lnTo>
                        <a:pt x="738" y="59"/>
                      </a:lnTo>
                      <a:lnTo>
                        <a:pt x="740" y="59"/>
                      </a:lnTo>
                      <a:lnTo>
                        <a:pt x="742" y="60"/>
                      </a:lnTo>
                      <a:lnTo>
                        <a:pt x="744" y="61"/>
                      </a:lnTo>
                      <a:lnTo>
                        <a:pt x="745" y="62"/>
                      </a:lnTo>
                      <a:lnTo>
                        <a:pt x="747" y="63"/>
                      </a:lnTo>
                      <a:lnTo>
                        <a:pt x="749" y="64"/>
                      </a:lnTo>
                      <a:lnTo>
                        <a:pt x="750" y="66"/>
                      </a:lnTo>
                      <a:lnTo>
                        <a:pt x="752" y="69"/>
                      </a:lnTo>
                      <a:lnTo>
                        <a:pt x="754" y="73"/>
                      </a:lnTo>
                      <a:lnTo>
                        <a:pt x="756" y="77"/>
                      </a:lnTo>
                      <a:lnTo>
                        <a:pt x="757" y="82"/>
                      </a:lnTo>
                      <a:lnTo>
                        <a:pt x="759" y="86"/>
                      </a:lnTo>
                      <a:lnTo>
                        <a:pt x="761" y="88"/>
                      </a:lnTo>
                      <a:lnTo>
                        <a:pt x="762" y="89"/>
                      </a:lnTo>
                      <a:lnTo>
                        <a:pt x="764" y="89"/>
                      </a:lnTo>
                      <a:lnTo>
                        <a:pt x="766" y="86"/>
                      </a:lnTo>
                      <a:lnTo>
                        <a:pt x="768" y="82"/>
                      </a:lnTo>
                      <a:lnTo>
                        <a:pt x="769" y="77"/>
                      </a:lnTo>
                      <a:lnTo>
                        <a:pt x="771" y="72"/>
                      </a:lnTo>
                      <a:lnTo>
                        <a:pt x="773" y="68"/>
                      </a:lnTo>
                      <a:lnTo>
                        <a:pt x="774" y="65"/>
                      </a:lnTo>
                      <a:lnTo>
                        <a:pt x="776" y="63"/>
                      </a:lnTo>
                      <a:lnTo>
                        <a:pt x="778" y="63"/>
                      </a:lnTo>
                      <a:lnTo>
                        <a:pt x="780" y="64"/>
                      </a:lnTo>
                      <a:lnTo>
                        <a:pt x="781" y="65"/>
                      </a:lnTo>
                      <a:lnTo>
                        <a:pt x="783" y="65"/>
                      </a:lnTo>
                      <a:lnTo>
                        <a:pt x="785" y="65"/>
                      </a:lnTo>
                      <a:lnTo>
                        <a:pt x="786" y="65"/>
                      </a:lnTo>
                      <a:lnTo>
                        <a:pt x="788" y="63"/>
                      </a:lnTo>
                      <a:lnTo>
                        <a:pt x="790" y="61"/>
                      </a:lnTo>
                      <a:lnTo>
                        <a:pt x="792" y="59"/>
                      </a:lnTo>
                      <a:lnTo>
                        <a:pt x="793" y="57"/>
                      </a:lnTo>
                      <a:lnTo>
                        <a:pt x="795" y="56"/>
                      </a:lnTo>
                      <a:lnTo>
                        <a:pt x="797" y="55"/>
                      </a:lnTo>
                      <a:lnTo>
                        <a:pt x="798" y="56"/>
                      </a:lnTo>
                      <a:lnTo>
                        <a:pt x="800" y="56"/>
                      </a:lnTo>
                      <a:lnTo>
                        <a:pt x="802" y="57"/>
                      </a:lnTo>
                      <a:lnTo>
                        <a:pt x="804" y="59"/>
                      </a:lnTo>
                      <a:lnTo>
                        <a:pt x="805" y="60"/>
                      </a:lnTo>
                      <a:lnTo>
                        <a:pt x="807" y="61"/>
                      </a:lnTo>
                      <a:lnTo>
                        <a:pt x="809" y="61"/>
                      </a:lnTo>
                      <a:lnTo>
                        <a:pt x="810" y="62"/>
                      </a:lnTo>
                      <a:lnTo>
                        <a:pt x="812" y="61"/>
                      </a:lnTo>
                      <a:lnTo>
                        <a:pt x="814" y="61"/>
                      </a:lnTo>
                      <a:lnTo>
                        <a:pt x="815" y="61"/>
                      </a:lnTo>
                      <a:lnTo>
                        <a:pt x="817" y="59"/>
                      </a:lnTo>
                      <a:lnTo>
                        <a:pt x="819" y="58"/>
                      </a:lnTo>
                      <a:lnTo>
                        <a:pt x="821" y="56"/>
                      </a:lnTo>
                      <a:lnTo>
                        <a:pt x="822" y="53"/>
                      </a:lnTo>
                      <a:lnTo>
                        <a:pt x="824" y="50"/>
                      </a:lnTo>
                      <a:lnTo>
                        <a:pt x="826" y="46"/>
                      </a:lnTo>
                      <a:lnTo>
                        <a:pt x="827" y="43"/>
                      </a:lnTo>
                      <a:lnTo>
                        <a:pt x="829" y="40"/>
                      </a:lnTo>
                      <a:lnTo>
                        <a:pt x="831" y="39"/>
                      </a:lnTo>
                      <a:lnTo>
                        <a:pt x="833" y="39"/>
                      </a:lnTo>
                      <a:lnTo>
                        <a:pt x="834" y="41"/>
                      </a:lnTo>
                      <a:lnTo>
                        <a:pt x="836" y="44"/>
                      </a:lnTo>
                      <a:lnTo>
                        <a:pt x="838" y="49"/>
                      </a:lnTo>
                      <a:lnTo>
                        <a:pt x="839" y="53"/>
                      </a:lnTo>
                      <a:lnTo>
                        <a:pt x="841" y="59"/>
                      </a:lnTo>
                      <a:lnTo>
                        <a:pt x="843" y="63"/>
                      </a:lnTo>
                      <a:lnTo>
                        <a:pt x="844" y="67"/>
                      </a:lnTo>
                      <a:lnTo>
                        <a:pt x="846" y="69"/>
                      </a:lnTo>
                      <a:lnTo>
                        <a:pt x="848" y="69"/>
                      </a:lnTo>
                      <a:lnTo>
                        <a:pt x="850" y="69"/>
                      </a:lnTo>
                      <a:lnTo>
                        <a:pt x="851" y="68"/>
                      </a:lnTo>
                      <a:lnTo>
                        <a:pt x="853" y="66"/>
                      </a:lnTo>
                      <a:lnTo>
                        <a:pt x="855" y="64"/>
                      </a:lnTo>
                      <a:lnTo>
                        <a:pt x="856" y="63"/>
                      </a:lnTo>
                      <a:lnTo>
                        <a:pt x="858" y="62"/>
                      </a:lnTo>
                      <a:lnTo>
                        <a:pt x="860" y="62"/>
                      </a:lnTo>
                      <a:lnTo>
                        <a:pt x="861" y="63"/>
                      </a:lnTo>
                      <a:lnTo>
                        <a:pt x="863" y="63"/>
                      </a:lnTo>
                      <a:lnTo>
                        <a:pt x="865" y="63"/>
                      </a:lnTo>
                      <a:lnTo>
                        <a:pt x="867" y="62"/>
                      </a:lnTo>
                      <a:lnTo>
                        <a:pt x="868" y="61"/>
                      </a:lnTo>
                      <a:lnTo>
                        <a:pt x="870" y="59"/>
                      </a:lnTo>
                      <a:lnTo>
                        <a:pt x="872" y="56"/>
                      </a:lnTo>
                      <a:lnTo>
                        <a:pt x="873" y="53"/>
                      </a:lnTo>
                      <a:lnTo>
                        <a:pt x="875" y="51"/>
                      </a:lnTo>
                      <a:lnTo>
                        <a:pt x="877" y="49"/>
                      </a:lnTo>
                      <a:lnTo>
                        <a:pt x="879" y="47"/>
                      </a:lnTo>
                      <a:lnTo>
                        <a:pt x="880" y="46"/>
                      </a:lnTo>
                      <a:lnTo>
                        <a:pt x="882" y="47"/>
                      </a:lnTo>
                      <a:lnTo>
                        <a:pt x="884" y="47"/>
                      </a:lnTo>
                      <a:lnTo>
                        <a:pt x="885" y="48"/>
                      </a:lnTo>
                      <a:lnTo>
                        <a:pt x="887" y="49"/>
                      </a:lnTo>
                      <a:lnTo>
                        <a:pt x="889" y="49"/>
                      </a:lnTo>
                      <a:lnTo>
                        <a:pt x="891" y="49"/>
                      </a:lnTo>
                      <a:lnTo>
                        <a:pt x="892" y="49"/>
                      </a:lnTo>
                      <a:lnTo>
                        <a:pt x="894" y="49"/>
                      </a:lnTo>
                      <a:lnTo>
                        <a:pt x="896" y="50"/>
                      </a:lnTo>
                      <a:lnTo>
                        <a:pt x="897" y="51"/>
                      </a:lnTo>
                      <a:lnTo>
                        <a:pt x="899" y="53"/>
                      </a:lnTo>
                      <a:lnTo>
                        <a:pt x="901" y="56"/>
                      </a:lnTo>
                      <a:lnTo>
                        <a:pt x="903" y="58"/>
                      </a:lnTo>
                      <a:lnTo>
                        <a:pt x="904" y="60"/>
                      </a:lnTo>
                      <a:lnTo>
                        <a:pt x="906" y="61"/>
                      </a:lnTo>
                      <a:lnTo>
                        <a:pt x="908" y="61"/>
                      </a:lnTo>
                      <a:lnTo>
                        <a:pt x="909" y="59"/>
                      </a:lnTo>
                      <a:lnTo>
                        <a:pt x="911" y="56"/>
                      </a:lnTo>
                      <a:lnTo>
                        <a:pt x="913" y="52"/>
                      </a:lnTo>
                      <a:lnTo>
                        <a:pt x="915" y="47"/>
                      </a:lnTo>
                      <a:lnTo>
                        <a:pt x="916" y="43"/>
                      </a:lnTo>
                      <a:lnTo>
                        <a:pt x="918" y="40"/>
                      </a:lnTo>
                      <a:lnTo>
                        <a:pt x="920" y="37"/>
                      </a:lnTo>
                      <a:lnTo>
                        <a:pt x="921" y="37"/>
                      </a:lnTo>
                      <a:lnTo>
                        <a:pt x="923" y="38"/>
                      </a:lnTo>
                      <a:lnTo>
                        <a:pt x="925" y="40"/>
                      </a:lnTo>
                      <a:lnTo>
                        <a:pt x="927" y="44"/>
                      </a:lnTo>
                      <a:lnTo>
                        <a:pt x="928" y="47"/>
                      </a:lnTo>
                      <a:lnTo>
                        <a:pt x="930" y="51"/>
                      </a:lnTo>
                      <a:lnTo>
                        <a:pt x="932" y="54"/>
                      </a:lnTo>
                      <a:lnTo>
                        <a:pt x="933" y="57"/>
                      </a:lnTo>
                      <a:lnTo>
                        <a:pt x="935" y="58"/>
                      </a:lnTo>
                      <a:lnTo>
                        <a:pt x="937" y="59"/>
                      </a:lnTo>
                      <a:lnTo>
                        <a:pt x="939" y="60"/>
                      </a:lnTo>
                      <a:lnTo>
                        <a:pt x="940" y="60"/>
                      </a:lnTo>
                      <a:lnTo>
                        <a:pt x="942" y="61"/>
                      </a:lnTo>
                      <a:lnTo>
                        <a:pt x="944" y="61"/>
                      </a:lnTo>
                      <a:lnTo>
                        <a:pt x="945" y="62"/>
                      </a:lnTo>
                      <a:lnTo>
                        <a:pt x="947" y="62"/>
                      </a:lnTo>
                      <a:lnTo>
                        <a:pt x="949" y="63"/>
                      </a:lnTo>
                      <a:lnTo>
                        <a:pt x="951" y="64"/>
                      </a:lnTo>
                      <a:lnTo>
                        <a:pt x="952" y="64"/>
                      </a:lnTo>
                      <a:lnTo>
                        <a:pt x="954" y="64"/>
                      </a:lnTo>
                      <a:lnTo>
                        <a:pt x="956" y="65"/>
                      </a:lnTo>
                      <a:lnTo>
                        <a:pt x="957" y="65"/>
                      </a:lnTo>
                      <a:lnTo>
                        <a:pt x="959" y="65"/>
                      </a:lnTo>
                      <a:lnTo>
                        <a:pt x="961" y="66"/>
                      </a:lnTo>
                      <a:lnTo>
                        <a:pt x="963" y="67"/>
                      </a:lnTo>
                      <a:lnTo>
                        <a:pt x="964" y="68"/>
                      </a:lnTo>
                      <a:lnTo>
                        <a:pt x="966" y="69"/>
                      </a:lnTo>
                      <a:lnTo>
                        <a:pt x="968" y="71"/>
                      </a:lnTo>
                      <a:lnTo>
                        <a:pt x="969" y="72"/>
                      </a:lnTo>
                      <a:lnTo>
                        <a:pt x="971" y="73"/>
                      </a:lnTo>
                      <a:lnTo>
                        <a:pt x="973" y="73"/>
                      </a:lnTo>
                      <a:lnTo>
                        <a:pt x="975" y="73"/>
                      </a:lnTo>
                      <a:lnTo>
                        <a:pt x="976" y="72"/>
                      </a:lnTo>
                      <a:lnTo>
                        <a:pt x="978" y="70"/>
                      </a:lnTo>
                      <a:lnTo>
                        <a:pt x="979" y="68"/>
                      </a:lnTo>
                      <a:lnTo>
                        <a:pt x="981" y="65"/>
                      </a:lnTo>
                      <a:lnTo>
                        <a:pt x="983" y="62"/>
                      </a:lnTo>
                      <a:lnTo>
                        <a:pt x="985" y="58"/>
                      </a:lnTo>
                      <a:lnTo>
                        <a:pt x="987" y="55"/>
                      </a:lnTo>
                      <a:lnTo>
                        <a:pt x="988" y="51"/>
                      </a:lnTo>
                      <a:lnTo>
                        <a:pt x="990" y="48"/>
                      </a:lnTo>
                      <a:lnTo>
                        <a:pt x="991" y="44"/>
                      </a:lnTo>
                      <a:lnTo>
                        <a:pt x="993" y="41"/>
                      </a:lnTo>
                      <a:lnTo>
                        <a:pt x="995" y="38"/>
                      </a:lnTo>
                      <a:lnTo>
                        <a:pt x="997" y="35"/>
                      </a:lnTo>
                      <a:lnTo>
                        <a:pt x="999" y="32"/>
                      </a:lnTo>
                      <a:lnTo>
                        <a:pt x="1000" y="30"/>
                      </a:lnTo>
                      <a:lnTo>
                        <a:pt x="1002" y="27"/>
                      </a:lnTo>
                      <a:lnTo>
                        <a:pt x="1003" y="26"/>
                      </a:lnTo>
                      <a:lnTo>
                        <a:pt x="1005" y="26"/>
                      </a:lnTo>
                      <a:lnTo>
                        <a:pt x="1007" y="26"/>
                      </a:lnTo>
                      <a:lnTo>
                        <a:pt x="1009" y="26"/>
                      </a:lnTo>
                      <a:lnTo>
                        <a:pt x="1011" y="26"/>
                      </a:lnTo>
                      <a:lnTo>
                        <a:pt x="1012" y="26"/>
                      </a:lnTo>
                      <a:lnTo>
                        <a:pt x="1014" y="25"/>
                      </a:lnTo>
                      <a:lnTo>
                        <a:pt x="1015" y="24"/>
                      </a:lnTo>
                      <a:lnTo>
                        <a:pt x="1017" y="22"/>
                      </a:lnTo>
                      <a:lnTo>
                        <a:pt x="1019" y="20"/>
                      </a:lnTo>
                      <a:lnTo>
                        <a:pt x="1021" y="18"/>
                      </a:lnTo>
                      <a:lnTo>
                        <a:pt x="1022" y="17"/>
                      </a:lnTo>
                      <a:lnTo>
                        <a:pt x="1024" y="17"/>
                      </a:lnTo>
                      <a:lnTo>
                        <a:pt x="1026" y="18"/>
                      </a:lnTo>
                      <a:lnTo>
                        <a:pt x="1027" y="20"/>
                      </a:lnTo>
                      <a:lnTo>
                        <a:pt x="1029" y="22"/>
                      </a:lnTo>
                      <a:lnTo>
                        <a:pt x="1031" y="25"/>
                      </a:lnTo>
                      <a:lnTo>
                        <a:pt x="1033" y="27"/>
                      </a:lnTo>
                      <a:lnTo>
                        <a:pt x="1034" y="28"/>
                      </a:lnTo>
                      <a:lnTo>
                        <a:pt x="1036" y="28"/>
                      </a:lnTo>
                      <a:lnTo>
                        <a:pt x="1038" y="26"/>
                      </a:lnTo>
                      <a:lnTo>
                        <a:pt x="1039" y="24"/>
                      </a:lnTo>
                      <a:lnTo>
                        <a:pt x="1041" y="22"/>
                      </a:lnTo>
                      <a:lnTo>
                        <a:pt x="1043" y="19"/>
                      </a:lnTo>
                      <a:lnTo>
                        <a:pt x="1045" y="18"/>
                      </a:lnTo>
                      <a:lnTo>
                        <a:pt x="1046" y="17"/>
                      </a:lnTo>
                      <a:lnTo>
                        <a:pt x="1048" y="18"/>
                      </a:lnTo>
                      <a:lnTo>
                        <a:pt x="1050" y="19"/>
                      </a:lnTo>
                      <a:lnTo>
                        <a:pt x="1051" y="21"/>
                      </a:lnTo>
                      <a:lnTo>
                        <a:pt x="1053" y="22"/>
                      </a:lnTo>
                      <a:lnTo>
                        <a:pt x="1055" y="24"/>
                      </a:lnTo>
                      <a:lnTo>
                        <a:pt x="1057" y="25"/>
                      </a:lnTo>
                      <a:lnTo>
                        <a:pt x="1058" y="25"/>
                      </a:lnTo>
                      <a:lnTo>
                        <a:pt x="1060" y="25"/>
                      </a:lnTo>
                      <a:lnTo>
                        <a:pt x="1062" y="26"/>
                      </a:lnTo>
                      <a:lnTo>
                        <a:pt x="1063" y="26"/>
                      </a:lnTo>
                      <a:lnTo>
                        <a:pt x="1065" y="26"/>
                      </a:lnTo>
                      <a:lnTo>
                        <a:pt x="1067" y="27"/>
                      </a:lnTo>
                      <a:lnTo>
                        <a:pt x="1068" y="27"/>
                      </a:lnTo>
                      <a:lnTo>
                        <a:pt x="1070" y="28"/>
                      </a:lnTo>
                      <a:lnTo>
                        <a:pt x="1072" y="28"/>
                      </a:lnTo>
                      <a:lnTo>
                        <a:pt x="1074" y="27"/>
                      </a:lnTo>
                      <a:lnTo>
                        <a:pt x="1075" y="26"/>
                      </a:lnTo>
                      <a:lnTo>
                        <a:pt x="1077" y="25"/>
                      </a:lnTo>
                      <a:lnTo>
                        <a:pt x="1079" y="24"/>
                      </a:lnTo>
                      <a:lnTo>
                        <a:pt x="1080" y="23"/>
                      </a:lnTo>
                      <a:lnTo>
                        <a:pt x="1082" y="24"/>
                      </a:lnTo>
                      <a:lnTo>
                        <a:pt x="1084" y="25"/>
                      </a:lnTo>
                      <a:lnTo>
                        <a:pt x="1086" y="27"/>
                      </a:lnTo>
                      <a:lnTo>
                        <a:pt x="1087" y="29"/>
                      </a:lnTo>
                      <a:lnTo>
                        <a:pt x="1089" y="31"/>
                      </a:lnTo>
                      <a:lnTo>
                        <a:pt x="1091" y="32"/>
                      </a:lnTo>
                      <a:lnTo>
                        <a:pt x="1092" y="32"/>
                      </a:lnTo>
                      <a:lnTo>
                        <a:pt x="1094" y="31"/>
                      </a:lnTo>
                      <a:lnTo>
                        <a:pt x="1096" y="30"/>
                      </a:lnTo>
                      <a:lnTo>
                        <a:pt x="1098" y="28"/>
                      </a:lnTo>
                      <a:lnTo>
                        <a:pt x="1099" y="27"/>
                      </a:lnTo>
                      <a:lnTo>
                        <a:pt x="1101" y="26"/>
                      </a:lnTo>
                      <a:lnTo>
                        <a:pt x="1103" y="27"/>
                      </a:lnTo>
                      <a:lnTo>
                        <a:pt x="1104" y="28"/>
                      </a:lnTo>
                      <a:lnTo>
                        <a:pt x="1106" y="30"/>
                      </a:lnTo>
                      <a:lnTo>
                        <a:pt x="1108" y="32"/>
                      </a:lnTo>
                      <a:lnTo>
                        <a:pt x="1110" y="32"/>
                      </a:lnTo>
                      <a:lnTo>
                        <a:pt x="1111" y="31"/>
                      </a:lnTo>
                      <a:lnTo>
                        <a:pt x="1113" y="28"/>
                      </a:lnTo>
                      <a:lnTo>
                        <a:pt x="1114" y="23"/>
                      </a:lnTo>
                      <a:lnTo>
                        <a:pt x="1116" y="18"/>
                      </a:lnTo>
                      <a:lnTo>
                        <a:pt x="1118" y="12"/>
                      </a:lnTo>
                      <a:lnTo>
                        <a:pt x="1120" y="7"/>
                      </a:lnTo>
                      <a:lnTo>
                        <a:pt x="1122" y="3"/>
                      </a:lnTo>
                      <a:lnTo>
                        <a:pt x="1123" y="1"/>
                      </a:lnTo>
                      <a:lnTo>
                        <a:pt x="1125" y="2"/>
                      </a:lnTo>
                      <a:lnTo>
                        <a:pt x="1126" y="4"/>
                      </a:lnTo>
                      <a:lnTo>
                        <a:pt x="1128" y="7"/>
                      </a:lnTo>
                      <a:lnTo>
                        <a:pt x="1130" y="10"/>
                      </a:lnTo>
                      <a:lnTo>
                        <a:pt x="1132" y="12"/>
                      </a:lnTo>
                      <a:lnTo>
                        <a:pt x="1134" y="14"/>
                      </a:lnTo>
                      <a:lnTo>
                        <a:pt x="1135" y="14"/>
                      </a:lnTo>
                      <a:lnTo>
                        <a:pt x="1137" y="12"/>
                      </a:lnTo>
                      <a:lnTo>
                        <a:pt x="1138" y="10"/>
                      </a:lnTo>
                      <a:lnTo>
                        <a:pt x="1140" y="7"/>
                      </a:lnTo>
                      <a:lnTo>
                        <a:pt x="1142" y="5"/>
                      </a:lnTo>
                      <a:lnTo>
                        <a:pt x="1144" y="2"/>
                      </a:lnTo>
                      <a:lnTo>
                        <a:pt x="1146" y="1"/>
                      </a:lnTo>
                      <a:lnTo>
                        <a:pt x="1147" y="0"/>
                      </a:lnTo>
                      <a:lnTo>
                        <a:pt x="1149" y="0"/>
                      </a:lnTo>
                      <a:lnTo>
                        <a:pt x="1150" y="0"/>
                      </a:lnTo>
                      <a:lnTo>
                        <a:pt x="1152" y="1"/>
                      </a:lnTo>
                      <a:lnTo>
                        <a:pt x="1154" y="2"/>
                      </a:lnTo>
                      <a:lnTo>
                        <a:pt x="1156" y="3"/>
                      </a:lnTo>
                      <a:lnTo>
                        <a:pt x="1157" y="4"/>
                      </a:lnTo>
                      <a:lnTo>
                        <a:pt x="1159" y="5"/>
                      </a:lnTo>
                      <a:lnTo>
                        <a:pt x="1161" y="7"/>
                      </a:lnTo>
                      <a:lnTo>
                        <a:pt x="1162" y="8"/>
                      </a:lnTo>
                      <a:lnTo>
                        <a:pt x="1164" y="9"/>
                      </a:lnTo>
                      <a:lnTo>
                        <a:pt x="1166" y="10"/>
                      </a:lnTo>
                      <a:lnTo>
                        <a:pt x="1168" y="10"/>
                      </a:lnTo>
                      <a:lnTo>
                        <a:pt x="1169" y="10"/>
                      </a:lnTo>
                      <a:lnTo>
                        <a:pt x="1171" y="9"/>
                      </a:lnTo>
                      <a:lnTo>
                        <a:pt x="1173" y="8"/>
                      </a:lnTo>
                      <a:lnTo>
                        <a:pt x="1174" y="8"/>
                      </a:lnTo>
                      <a:lnTo>
                        <a:pt x="1176" y="8"/>
                      </a:lnTo>
                      <a:lnTo>
                        <a:pt x="1178" y="10"/>
                      </a:lnTo>
                      <a:lnTo>
                        <a:pt x="1180" y="13"/>
                      </a:lnTo>
                      <a:lnTo>
                        <a:pt x="1181" y="18"/>
                      </a:lnTo>
                      <a:lnTo>
                        <a:pt x="1183" y="23"/>
                      </a:lnTo>
                      <a:lnTo>
                        <a:pt x="1185" y="28"/>
                      </a:lnTo>
                      <a:lnTo>
                        <a:pt x="1186" y="33"/>
                      </a:lnTo>
                      <a:lnTo>
                        <a:pt x="1188" y="36"/>
                      </a:lnTo>
                      <a:lnTo>
                        <a:pt x="1190" y="35"/>
                      </a:lnTo>
                      <a:lnTo>
                        <a:pt x="1192" y="33"/>
                      </a:lnTo>
                      <a:lnTo>
                        <a:pt x="1193" y="28"/>
                      </a:lnTo>
                      <a:lnTo>
                        <a:pt x="1195" y="21"/>
                      </a:lnTo>
                      <a:lnTo>
                        <a:pt x="1197" y="15"/>
                      </a:lnTo>
                      <a:lnTo>
                        <a:pt x="1198" y="9"/>
                      </a:lnTo>
                      <a:lnTo>
                        <a:pt x="1200" y="6"/>
                      </a:lnTo>
                      <a:lnTo>
                        <a:pt x="1202" y="6"/>
                      </a:lnTo>
                      <a:lnTo>
                        <a:pt x="1204" y="7"/>
                      </a:lnTo>
                      <a:lnTo>
                        <a:pt x="1205" y="12"/>
                      </a:lnTo>
                      <a:lnTo>
                        <a:pt x="1207" y="17"/>
                      </a:lnTo>
                      <a:lnTo>
                        <a:pt x="1209" y="22"/>
                      </a:lnTo>
                      <a:lnTo>
                        <a:pt x="1210" y="26"/>
                      </a:lnTo>
                      <a:lnTo>
                        <a:pt x="1212" y="28"/>
                      </a:lnTo>
                      <a:lnTo>
                        <a:pt x="1214" y="28"/>
                      </a:lnTo>
                      <a:lnTo>
                        <a:pt x="1216" y="26"/>
                      </a:lnTo>
                      <a:lnTo>
                        <a:pt x="1217" y="23"/>
                      </a:lnTo>
                      <a:lnTo>
                        <a:pt x="1219" y="20"/>
                      </a:lnTo>
                      <a:lnTo>
                        <a:pt x="1221" y="17"/>
                      </a:lnTo>
                      <a:lnTo>
                        <a:pt x="1222" y="16"/>
                      </a:lnTo>
                      <a:lnTo>
                        <a:pt x="1224" y="18"/>
                      </a:lnTo>
                      <a:lnTo>
                        <a:pt x="1226" y="20"/>
                      </a:lnTo>
                      <a:lnTo>
                        <a:pt x="1228" y="23"/>
                      </a:lnTo>
                      <a:lnTo>
                        <a:pt x="1229" y="26"/>
                      </a:lnTo>
                      <a:lnTo>
                        <a:pt x="1231" y="27"/>
                      </a:lnTo>
                      <a:lnTo>
                        <a:pt x="1233" y="27"/>
                      </a:lnTo>
                      <a:lnTo>
                        <a:pt x="1234" y="24"/>
                      </a:lnTo>
                      <a:lnTo>
                        <a:pt x="1236" y="19"/>
                      </a:lnTo>
                      <a:lnTo>
                        <a:pt x="1238" y="13"/>
                      </a:lnTo>
                      <a:lnTo>
                        <a:pt x="1240" y="8"/>
                      </a:lnTo>
                      <a:lnTo>
                        <a:pt x="1241" y="3"/>
                      </a:lnTo>
                      <a:lnTo>
                        <a:pt x="1243" y="1"/>
                      </a:lnTo>
                      <a:lnTo>
                        <a:pt x="1245" y="2"/>
                      </a:lnTo>
                      <a:lnTo>
                        <a:pt x="1246" y="5"/>
                      </a:lnTo>
                      <a:lnTo>
                        <a:pt x="1248" y="9"/>
                      </a:lnTo>
                      <a:lnTo>
                        <a:pt x="1250" y="13"/>
                      </a:lnTo>
                      <a:lnTo>
                        <a:pt x="1252" y="17"/>
                      </a:lnTo>
                      <a:lnTo>
                        <a:pt x="1253" y="19"/>
                      </a:lnTo>
                      <a:lnTo>
                        <a:pt x="1255" y="18"/>
                      </a:lnTo>
                      <a:lnTo>
                        <a:pt x="1257" y="16"/>
                      </a:lnTo>
                      <a:lnTo>
                        <a:pt x="1258" y="12"/>
                      </a:lnTo>
                      <a:lnTo>
                        <a:pt x="1260" y="7"/>
                      </a:lnTo>
                      <a:lnTo>
                        <a:pt x="1262" y="3"/>
                      </a:lnTo>
                      <a:lnTo>
                        <a:pt x="1264" y="2"/>
                      </a:lnTo>
                      <a:lnTo>
                        <a:pt x="1265" y="2"/>
                      </a:lnTo>
                      <a:lnTo>
                        <a:pt x="1267" y="5"/>
                      </a:lnTo>
                      <a:lnTo>
                        <a:pt x="1269" y="10"/>
                      </a:lnTo>
                      <a:lnTo>
                        <a:pt x="1270" y="15"/>
                      </a:lnTo>
                      <a:lnTo>
                        <a:pt x="1272" y="21"/>
                      </a:lnTo>
                      <a:lnTo>
                        <a:pt x="1274" y="25"/>
                      </a:lnTo>
                      <a:lnTo>
                        <a:pt x="1275" y="27"/>
                      </a:lnTo>
                      <a:lnTo>
                        <a:pt x="1277" y="27"/>
                      </a:lnTo>
                      <a:lnTo>
                        <a:pt x="1279" y="25"/>
                      </a:lnTo>
                      <a:lnTo>
                        <a:pt x="1281" y="22"/>
                      </a:lnTo>
                      <a:lnTo>
                        <a:pt x="1282" y="20"/>
                      </a:lnTo>
                      <a:lnTo>
                        <a:pt x="1284" y="19"/>
                      </a:lnTo>
                      <a:lnTo>
                        <a:pt x="1286" y="19"/>
                      </a:lnTo>
                      <a:lnTo>
                        <a:pt x="1287" y="20"/>
                      </a:lnTo>
                      <a:lnTo>
                        <a:pt x="1289" y="23"/>
                      </a:lnTo>
                      <a:lnTo>
                        <a:pt x="1291" y="27"/>
                      </a:lnTo>
                      <a:lnTo>
                        <a:pt x="1292" y="31"/>
                      </a:lnTo>
                      <a:lnTo>
                        <a:pt x="1294" y="33"/>
                      </a:lnTo>
                      <a:lnTo>
                        <a:pt x="1296" y="35"/>
                      </a:lnTo>
                      <a:lnTo>
                        <a:pt x="1298" y="36"/>
                      </a:lnTo>
                      <a:lnTo>
                        <a:pt x="1299" y="36"/>
                      </a:lnTo>
                      <a:lnTo>
                        <a:pt x="1301" y="35"/>
                      </a:lnTo>
                      <a:lnTo>
                        <a:pt x="1303" y="34"/>
                      </a:lnTo>
                      <a:lnTo>
                        <a:pt x="1304" y="35"/>
                      </a:lnTo>
                      <a:lnTo>
                        <a:pt x="1306" y="37"/>
                      </a:lnTo>
                      <a:lnTo>
                        <a:pt x="1308" y="40"/>
                      </a:lnTo>
                      <a:lnTo>
                        <a:pt x="1309" y="44"/>
                      </a:lnTo>
                      <a:lnTo>
                        <a:pt x="1311" y="48"/>
                      </a:lnTo>
                      <a:lnTo>
                        <a:pt x="1313" y="52"/>
                      </a:lnTo>
                      <a:lnTo>
                        <a:pt x="1315" y="54"/>
                      </a:lnTo>
                      <a:lnTo>
                        <a:pt x="1316" y="55"/>
                      </a:lnTo>
                      <a:lnTo>
                        <a:pt x="1318" y="55"/>
                      </a:lnTo>
                      <a:lnTo>
                        <a:pt x="1320" y="54"/>
                      </a:lnTo>
                      <a:lnTo>
                        <a:pt x="1321" y="52"/>
                      </a:lnTo>
                      <a:lnTo>
                        <a:pt x="1323" y="50"/>
                      </a:lnTo>
                      <a:lnTo>
                        <a:pt x="1325" y="49"/>
                      </a:lnTo>
                      <a:lnTo>
                        <a:pt x="1327" y="47"/>
                      </a:lnTo>
                      <a:lnTo>
                        <a:pt x="1328" y="47"/>
                      </a:lnTo>
                      <a:lnTo>
                        <a:pt x="1330" y="47"/>
                      </a:lnTo>
                      <a:lnTo>
                        <a:pt x="1332" y="47"/>
                      </a:lnTo>
                      <a:lnTo>
                        <a:pt x="1333" y="47"/>
                      </a:lnTo>
                      <a:lnTo>
                        <a:pt x="1335" y="47"/>
                      </a:lnTo>
                      <a:lnTo>
                        <a:pt x="1337" y="46"/>
                      </a:lnTo>
                      <a:lnTo>
                        <a:pt x="1339" y="45"/>
                      </a:lnTo>
                      <a:lnTo>
                        <a:pt x="1340" y="44"/>
                      </a:lnTo>
                      <a:lnTo>
                        <a:pt x="1342" y="44"/>
                      </a:lnTo>
                      <a:lnTo>
                        <a:pt x="1344" y="44"/>
                      </a:lnTo>
                      <a:lnTo>
                        <a:pt x="1345" y="46"/>
                      </a:lnTo>
                      <a:lnTo>
                        <a:pt x="1347" y="47"/>
                      </a:lnTo>
                      <a:lnTo>
                        <a:pt x="1349" y="50"/>
                      </a:lnTo>
                      <a:lnTo>
                        <a:pt x="1351" y="51"/>
                      </a:lnTo>
                      <a:lnTo>
                        <a:pt x="1352" y="52"/>
                      </a:lnTo>
                      <a:lnTo>
                        <a:pt x="1354" y="52"/>
                      </a:lnTo>
                      <a:lnTo>
                        <a:pt x="1356" y="51"/>
                      </a:lnTo>
                      <a:lnTo>
                        <a:pt x="1357" y="49"/>
                      </a:lnTo>
                      <a:lnTo>
                        <a:pt x="1359" y="46"/>
                      </a:lnTo>
                      <a:lnTo>
                        <a:pt x="1361" y="44"/>
                      </a:lnTo>
                      <a:lnTo>
                        <a:pt x="1363" y="42"/>
                      </a:lnTo>
                      <a:lnTo>
                        <a:pt x="1364" y="41"/>
                      </a:lnTo>
                      <a:lnTo>
                        <a:pt x="1366" y="40"/>
                      </a:lnTo>
                      <a:lnTo>
                        <a:pt x="1368" y="41"/>
                      </a:lnTo>
                      <a:lnTo>
                        <a:pt x="1369" y="42"/>
                      </a:lnTo>
                      <a:lnTo>
                        <a:pt x="1371" y="44"/>
                      </a:lnTo>
                      <a:lnTo>
                        <a:pt x="1373" y="46"/>
                      </a:lnTo>
                      <a:lnTo>
                        <a:pt x="1375" y="49"/>
                      </a:lnTo>
                      <a:lnTo>
                        <a:pt x="1376" y="52"/>
                      </a:lnTo>
                      <a:lnTo>
                        <a:pt x="1378" y="54"/>
                      </a:lnTo>
                      <a:lnTo>
                        <a:pt x="1380" y="57"/>
                      </a:lnTo>
                      <a:lnTo>
                        <a:pt x="1381" y="58"/>
                      </a:lnTo>
                      <a:lnTo>
                        <a:pt x="1383" y="60"/>
                      </a:lnTo>
                      <a:lnTo>
                        <a:pt x="1385" y="61"/>
                      </a:lnTo>
                      <a:lnTo>
                        <a:pt x="1387" y="61"/>
                      </a:lnTo>
                      <a:lnTo>
                        <a:pt x="1388" y="60"/>
                      </a:lnTo>
                      <a:lnTo>
                        <a:pt x="1390" y="58"/>
                      </a:lnTo>
                      <a:lnTo>
                        <a:pt x="1392" y="55"/>
                      </a:lnTo>
                      <a:lnTo>
                        <a:pt x="1393" y="52"/>
                      </a:lnTo>
                      <a:lnTo>
                        <a:pt x="1395" y="48"/>
                      </a:lnTo>
                      <a:lnTo>
                        <a:pt x="1397" y="45"/>
                      </a:lnTo>
                      <a:lnTo>
                        <a:pt x="1399" y="43"/>
                      </a:lnTo>
                      <a:lnTo>
                        <a:pt x="1400" y="42"/>
                      </a:lnTo>
                      <a:lnTo>
                        <a:pt x="1402" y="43"/>
                      </a:lnTo>
                      <a:lnTo>
                        <a:pt x="1404" y="45"/>
                      </a:lnTo>
                      <a:lnTo>
                        <a:pt x="1405" y="49"/>
                      </a:lnTo>
                      <a:lnTo>
                        <a:pt x="1407" y="53"/>
                      </a:lnTo>
                      <a:lnTo>
                        <a:pt x="1409" y="58"/>
                      </a:lnTo>
                      <a:lnTo>
                        <a:pt x="1411" y="62"/>
                      </a:lnTo>
                      <a:lnTo>
                        <a:pt x="1412" y="64"/>
                      </a:lnTo>
                      <a:lnTo>
                        <a:pt x="1414" y="66"/>
                      </a:lnTo>
                      <a:lnTo>
                        <a:pt x="1415" y="67"/>
                      </a:lnTo>
                      <a:lnTo>
                        <a:pt x="1417" y="67"/>
                      </a:lnTo>
                      <a:lnTo>
                        <a:pt x="1419" y="65"/>
                      </a:lnTo>
                      <a:lnTo>
                        <a:pt x="1421" y="63"/>
                      </a:lnTo>
                      <a:lnTo>
                        <a:pt x="1423" y="62"/>
                      </a:lnTo>
                      <a:lnTo>
                        <a:pt x="1424" y="61"/>
                      </a:lnTo>
                      <a:lnTo>
                        <a:pt x="1426" y="60"/>
                      </a:lnTo>
                      <a:lnTo>
                        <a:pt x="1427" y="61"/>
                      </a:lnTo>
                      <a:lnTo>
                        <a:pt x="1429" y="62"/>
                      </a:lnTo>
                      <a:lnTo>
                        <a:pt x="1431" y="64"/>
                      </a:lnTo>
                      <a:lnTo>
                        <a:pt x="1433" y="67"/>
                      </a:lnTo>
                      <a:lnTo>
                        <a:pt x="1435" y="71"/>
                      </a:lnTo>
                      <a:lnTo>
                        <a:pt x="1436" y="74"/>
                      </a:lnTo>
                      <a:lnTo>
                        <a:pt x="1438" y="77"/>
                      </a:lnTo>
                      <a:lnTo>
                        <a:pt x="1439" y="80"/>
                      </a:lnTo>
                      <a:lnTo>
                        <a:pt x="1441" y="81"/>
                      </a:lnTo>
                      <a:lnTo>
                        <a:pt x="1443" y="82"/>
                      </a:lnTo>
                      <a:lnTo>
                        <a:pt x="1445" y="81"/>
                      </a:lnTo>
                      <a:lnTo>
                        <a:pt x="1447" y="79"/>
                      </a:lnTo>
                      <a:lnTo>
                        <a:pt x="1448" y="76"/>
                      </a:lnTo>
                      <a:lnTo>
                        <a:pt x="1450" y="74"/>
                      </a:lnTo>
                      <a:lnTo>
                        <a:pt x="1451" y="71"/>
                      </a:lnTo>
                      <a:lnTo>
                        <a:pt x="1453" y="69"/>
                      </a:lnTo>
                      <a:lnTo>
                        <a:pt x="1455" y="69"/>
                      </a:lnTo>
                      <a:lnTo>
                        <a:pt x="1457" y="70"/>
                      </a:lnTo>
                      <a:lnTo>
                        <a:pt x="1458" y="71"/>
                      </a:lnTo>
                      <a:lnTo>
                        <a:pt x="1460" y="74"/>
                      </a:lnTo>
                      <a:lnTo>
                        <a:pt x="1462" y="77"/>
                      </a:lnTo>
                      <a:lnTo>
                        <a:pt x="1463" y="80"/>
                      </a:lnTo>
                      <a:lnTo>
                        <a:pt x="1465" y="82"/>
                      </a:lnTo>
                      <a:lnTo>
                        <a:pt x="1467" y="83"/>
                      </a:lnTo>
                      <a:lnTo>
                        <a:pt x="1469" y="83"/>
                      </a:lnTo>
                      <a:lnTo>
                        <a:pt x="1470" y="81"/>
                      </a:lnTo>
                      <a:lnTo>
                        <a:pt x="1472" y="79"/>
                      </a:lnTo>
                      <a:lnTo>
                        <a:pt x="1474" y="77"/>
                      </a:lnTo>
                      <a:lnTo>
                        <a:pt x="1475" y="74"/>
                      </a:lnTo>
                      <a:lnTo>
                        <a:pt x="1477" y="73"/>
                      </a:lnTo>
                      <a:lnTo>
                        <a:pt x="1479" y="72"/>
                      </a:lnTo>
                      <a:lnTo>
                        <a:pt x="1481" y="72"/>
                      </a:lnTo>
                      <a:lnTo>
                        <a:pt x="1482" y="73"/>
                      </a:lnTo>
                      <a:lnTo>
                        <a:pt x="1484" y="75"/>
                      </a:lnTo>
                      <a:lnTo>
                        <a:pt x="1486" y="77"/>
                      </a:lnTo>
                      <a:lnTo>
                        <a:pt x="1487" y="78"/>
                      </a:lnTo>
                      <a:lnTo>
                        <a:pt x="1489" y="79"/>
                      </a:lnTo>
                      <a:lnTo>
                        <a:pt x="1491" y="78"/>
                      </a:lnTo>
                      <a:lnTo>
                        <a:pt x="1493" y="77"/>
                      </a:lnTo>
                      <a:lnTo>
                        <a:pt x="1494" y="74"/>
                      </a:lnTo>
                      <a:lnTo>
                        <a:pt x="1496" y="70"/>
                      </a:lnTo>
                      <a:lnTo>
                        <a:pt x="1498" y="66"/>
                      </a:lnTo>
                      <a:lnTo>
                        <a:pt x="1499" y="62"/>
                      </a:lnTo>
                      <a:lnTo>
                        <a:pt x="1501" y="58"/>
                      </a:lnTo>
                      <a:lnTo>
                        <a:pt x="1503" y="55"/>
                      </a:lnTo>
                      <a:lnTo>
                        <a:pt x="1505" y="52"/>
                      </a:lnTo>
                      <a:lnTo>
                        <a:pt x="1506" y="51"/>
                      </a:lnTo>
                      <a:lnTo>
                        <a:pt x="1508" y="51"/>
                      </a:lnTo>
                      <a:lnTo>
                        <a:pt x="1510" y="52"/>
                      </a:lnTo>
                      <a:lnTo>
                        <a:pt x="1511" y="53"/>
                      </a:lnTo>
                      <a:lnTo>
                        <a:pt x="1513" y="55"/>
                      </a:lnTo>
                      <a:lnTo>
                        <a:pt x="1515" y="57"/>
                      </a:lnTo>
                      <a:lnTo>
                        <a:pt x="1516" y="58"/>
                      </a:lnTo>
                      <a:lnTo>
                        <a:pt x="1518" y="59"/>
                      </a:lnTo>
                      <a:lnTo>
                        <a:pt x="1520" y="59"/>
                      </a:lnTo>
                      <a:lnTo>
                        <a:pt x="1522" y="58"/>
                      </a:lnTo>
                      <a:lnTo>
                        <a:pt x="1523" y="56"/>
                      </a:lnTo>
                      <a:lnTo>
                        <a:pt x="1525" y="54"/>
                      </a:lnTo>
                      <a:lnTo>
                        <a:pt x="1527" y="52"/>
                      </a:lnTo>
                      <a:lnTo>
                        <a:pt x="1528" y="50"/>
                      </a:lnTo>
                      <a:lnTo>
                        <a:pt x="1530" y="48"/>
                      </a:lnTo>
                      <a:lnTo>
                        <a:pt x="1532" y="47"/>
                      </a:lnTo>
                      <a:lnTo>
                        <a:pt x="1534" y="47"/>
                      </a:lnTo>
                      <a:lnTo>
                        <a:pt x="1535" y="47"/>
                      </a:lnTo>
                      <a:lnTo>
                        <a:pt x="1537" y="49"/>
                      </a:lnTo>
                      <a:lnTo>
                        <a:pt x="1539" y="51"/>
                      </a:lnTo>
                      <a:lnTo>
                        <a:pt x="1540" y="52"/>
                      </a:lnTo>
                      <a:lnTo>
                        <a:pt x="1542" y="54"/>
                      </a:lnTo>
                      <a:lnTo>
                        <a:pt x="1544" y="55"/>
                      </a:lnTo>
                      <a:lnTo>
                        <a:pt x="1546" y="56"/>
                      </a:lnTo>
                      <a:lnTo>
                        <a:pt x="1547" y="56"/>
                      </a:lnTo>
                      <a:lnTo>
                        <a:pt x="1549" y="54"/>
                      </a:lnTo>
                      <a:lnTo>
                        <a:pt x="1551" y="52"/>
                      </a:lnTo>
                      <a:lnTo>
                        <a:pt x="1552" y="50"/>
                      </a:lnTo>
                      <a:lnTo>
                        <a:pt x="1554" y="47"/>
                      </a:lnTo>
                      <a:lnTo>
                        <a:pt x="1556" y="45"/>
                      </a:lnTo>
                      <a:lnTo>
                        <a:pt x="1558" y="43"/>
                      </a:lnTo>
                      <a:lnTo>
                        <a:pt x="1559" y="42"/>
                      </a:lnTo>
                      <a:lnTo>
                        <a:pt x="1561" y="42"/>
                      </a:lnTo>
                      <a:lnTo>
                        <a:pt x="1562" y="43"/>
                      </a:lnTo>
                      <a:lnTo>
                        <a:pt x="1564" y="44"/>
                      </a:lnTo>
                      <a:lnTo>
                        <a:pt x="1566" y="45"/>
                      </a:lnTo>
                      <a:lnTo>
                        <a:pt x="1568" y="46"/>
                      </a:lnTo>
                      <a:lnTo>
                        <a:pt x="1570" y="47"/>
                      </a:lnTo>
                      <a:lnTo>
                        <a:pt x="1571" y="47"/>
                      </a:lnTo>
                      <a:lnTo>
                        <a:pt x="1573" y="47"/>
                      </a:lnTo>
                      <a:lnTo>
                        <a:pt x="1574" y="47"/>
                      </a:lnTo>
                      <a:lnTo>
                        <a:pt x="1576" y="46"/>
                      </a:lnTo>
                      <a:lnTo>
                        <a:pt x="1578" y="45"/>
                      </a:lnTo>
                      <a:lnTo>
                        <a:pt x="1580" y="44"/>
                      </a:lnTo>
                      <a:lnTo>
                        <a:pt x="1582" y="42"/>
                      </a:lnTo>
                      <a:lnTo>
                        <a:pt x="1583" y="40"/>
                      </a:lnTo>
                      <a:lnTo>
                        <a:pt x="1585" y="39"/>
                      </a:lnTo>
                      <a:lnTo>
                        <a:pt x="1586" y="37"/>
                      </a:lnTo>
                      <a:lnTo>
                        <a:pt x="1588" y="36"/>
                      </a:lnTo>
                      <a:lnTo>
                        <a:pt x="1590" y="34"/>
                      </a:lnTo>
                      <a:lnTo>
                        <a:pt x="1592" y="33"/>
                      </a:lnTo>
                      <a:lnTo>
                        <a:pt x="1593" y="33"/>
                      </a:lnTo>
                      <a:lnTo>
                        <a:pt x="1595" y="33"/>
                      </a:lnTo>
                      <a:lnTo>
                        <a:pt x="1597" y="34"/>
                      </a:lnTo>
                      <a:lnTo>
                        <a:pt x="1598" y="37"/>
                      </a:lnTo>
                      <a:lnTo>
                        <a:pt x="1600" y="39"/>
                      </a:lnTo>
                      <a:lnTo>
                        <a:pt x="1602" y="41"/>
                      </a:lnTo>
                      <a:lnTo>
                        <a:pt x="1604" y="43"/>
                      </a:lnTo>
                      <a:lnTo>
                        <a:pt x="1605" y="44"/>
                      </a:lnTo>
                      <a:lnTo>
                        <a:pt x="1607" y="44"/>
                      </a:lnTo>
                      <a:lnTo>
                        <a:pt x="1609" y="43"/>
                      </a:lnTo>
                      <a:lnTo>
                        <a:pt x="1610" y="41"/>
                      </a:lnTo>
                      <a:lnTo>
                        <a:pt x="1612" y="38"/>
                      </a:lnTo>
                      <a:lnTo>
                        <a:pt x="1614" y="36"/>
                      </a:lnTo>
                      <a:lnTo>
                        <a:pt x="1616" y="33"/>
                      </a:lnTo>
                      <a:lnTo>
                        <a:pt x="1617" y="31"/>
                      </a:lnTo>
                      <a:lnTo>
                        <a:pt x="1619" y="30"/>
                      </a:lnTo>
                      <a:lnTo>
                        <a:pt x="1621" y="30"/>
                      </a:lnTo>
                      <a:lnTo>
                        <a:pt x="1622" y="31"/>
                      </a:lnTo>
                      <a:lnTo>
                        <a:pt x="1624" y="32"/>
                      </a:lnTo>
                      <a:lnTo>
                        <a:pt x="1626" y="34"/>
                      </a:lnTo>
                      <a:lnTo>
                        <a:pt x="1628" y="35"/>
                      </a:lnTo>
                      <a:lnTo>
                        <a:pt x="1629" y="36"/>
                      </a:lnTo>
                      <a:lnTo>
                        <a:pt x="1631" y="36"/>
                      </a:lnTo>
                      <a:lnTo>
                        <a:pt x="1633" y="36"/>
                      </a:lnTo>
                      <a:lnTo>
                        <a:pt x="1634" y="35"/>
                      </a:lnTo>
                      <a:lnTo>
                        <a:pt x="1636" y="34"/>
                      </a:lnTo>
                      <a:lnTo>
                        <a:pt x="1638" y="34"/>
                      </a:lnTo>
                      <a:lnTo>
                        <a:pt x="1640" y="34"/>
                      </a:lnTo>
                      <a:lnTo>
                        <a:pt x="1641" y="34"/>
                      </a:lnTo>
                      <a:lnTo>
                        <a:pt x="1643" y="36"/>
                      </a:lnTo>
                      <a:lnTo>
                        <a:pt x="1645" y="37"/>
                      </a:lnTo>
                      <a:lnTo>
                        <a:pt x="1646" y="39"/>
                      </a:lnTo>
                      <a:lnTo>
                        <a:pt x="1648" y="40"/>
                      </a:lnTo>
                      <a:lnTo>
                        <a:pt x="1650" y="41"/>
                      </a:lnTo>
                      <a:lnTo>
                        <a:pt x="1652" y="41"/>
                      </a:lnTo>
                      <a:lnTo>
                        <a:pt x="1653" y="41"/>
                      </a:lnTo>
                      <a:lnTo>
                        <a:pt x="1655" y="41"/>
                      </a:lnTo>
                      <a:lnTo>
                        <a:pt x="1657" y="40"/>
                      </a:lnTo>
                      <a:lnTo>
                        <a:pt x="1658" y="39"/>
                      </a:lnTo>
                      <a:lnTo>
                        <a:pt x="1660" y="37"/>
                      </a:lnTo>
                      <a:lnTo>
                        <a:pt x="1662" y="36"/>
                      </a:lnTo>
                      <a:lnTo>
                        <a:pt x="1664" y="35"/>
                      </a:lnTo>
                      <a:lnTo>
                        <a:pt x="1665" y="33"/>
                      </a:lnTo>
                      <a:lnTo>
                        <a:pt x="1667" y="32"/>
                      </a:lnTo>
                      <a:lnTo>
                        <a:pt x="1669" y="30"/>
                      </a:lnTo>
                      <a:lnTo>
                        <a:pt x="1670" y="27"/>
                      </a:lnTo>
                      <a:lnTo>
                        <a:pt x="1672" y="24"/>
                      </a:lnTo>
                      <a:lnTo>
                        <a:pt x="1674" y="21"/>
                      </a:lnTo>
                      <a:lnTo>
                        <a:pt x="1676" y="18"/>
                      </a:lnTo>
                      <a:lnTo>
                        <a:pt x="1677" y="15"/>
                      </a:lnTo>
                      <a:lnTo>
                        <a:pt x="1679" y="12"/>
                      </a:lnTo>
                      <a:lnTo>
                        <a:pt x="1681" y="10"/>
                      </a:lnTo>
                      <a:lnTo>
                        <a:pt x="1682" y="8"/>
                      </a:lnTo>
                      <a:lnTo>
                        <a:pt x="1684" y="7"/>
                      </a:lnTo>
                      <a:lnTo>
                        <a:pt x="1686" y="7"/>
                      </a:lnTo>
                      <a:lnTo>
                        <a:pt x="1688" y="6"/>
                      </a:lnTo>
                      <a:lnTo>
                        <a:pt x="1689" y="6"/>
                      </a:lnTo>
                      <a:lnTo>
                        <a:pt x="1691" y="7"/>
                      </a:lnTo>
                      <a:lnTo>
                        <a:pt x="1693" y="7"/>
                      </a:lnTo>
                      <a:lnTo>
                        <a:pt x="1694" y="8"/>
                      </a:lnTo>
                      <a:lnTo>
                        <a:pt x="1696" y="9"/>
                      </a:lnTo>
                      <a:lnTo>
                        <a:pt x="1698" y="11"/>
                      </a:lnTo>
                      <a:lnTo>
                        <a:pt x="1700" y="13"/>
                      </a:lnTo>
                      <a:lnTo>
                        <a:pt x="1701" y="15"/>
                      </a:lnTo>
                      <a:lnTo>
                        <a:pt x="1703" y="18"/>
                      </a:lnTo>
                      <a:lnTo>
                        <a:pt x="1705" y="20"/>
                      </a:lnTo>
                      <a:lnTo>
                        <a:pt x="1706" y="22"/>
                      </a:lnTo>
                      <a:lnTo>
                        <a:pt x="1708" y="24"/>
                      </a:lnTo>
                      <a:lnTo>
                        <a:pt x="1710" y="26"/>
                      </a:lnTo>
                      <a:lnTo>
                        <a:pt x="1712" y="26"/>
                      </a:lnTo>
                      <a:lnTo>
                        <a:pt x="1713" y="27"/>
                      </a:lnTo>
                      <a:lnTo>
                        <a:pt x="1715" y="26"/>
                      </a:lnTo>
                      <a:lnTo>
                        <a:pt x="1717" y="25"/>
                      </a:lnTo>
                      <a:lnTo>
                        <a:pt x="1718" y="23"/>
                      </a:lnTo>
                      <a:lnTo>
                        <a:pt x="1720" y="21"/>
                      </a:lnTo>
                      <a:lnTo>
                        <a:pt x="1722" y="18"/>
                      </a:lnTo>
                      <a:lnTo>
                        <a:pt x="1723" y="15"/>
                      </a:lnTo>
                      <a:lnTo>
                        <a:pt x="1725" y="13"/>
                      </a:lnTo>
                      <a:lnTo>
                        <a:pt x="1727" y="11"/>
                      </a:lnTo>
                      <a:lnTo>
                        <a:pt x="1728" y="10"/>
                      </a:lnTo>
                      <a:lnTo>
                        <a:pt x="1730" y="9"/>
                      </a:lnTo>
                      <a:lnTo>
                        <a:pt x="1732" y="9"/>
                      </a:lnTo>
                      <a:lnTo>
                        <a:pt x="1734" y="11"/>
                      </a:lnTo>
                      <a:lnTo>
                        <a:pt x="1735" y="13"/>
                      </a:lnTo>
                      <a:lnTo>
                        <a:pt x="1737" y="16"/>
                      </a:lnTo>
                      <a:lnTo>
                        <a:pt x="1739" y="20"/>
                      </a:lnTo>
                      <a:lnTo>
                        <a:pt x="1740" y="23"/>
                      </a:lnTo>
                      <a:lnTo>
                        <a:pt x="1742" y="26"/>
                      </a:lnTo>
                      <a:lnTo>
                        <a:pt x="1744" y="28"/>
                      </a:lnTo>
                      <a:lnTo>
                        <a:pt x="1746" y="29"/>
                      </a:lnTo>
                      <a:lnTo>
                        <a:pt x="1747" y="28"/>
                      </a:lnTo>
                      <a:lnTo>
                        <a:pt x="1749" y="27"/>
                      </a:lnTo>
                      <a:lnTo>
                        <a:pt x="1751" y="25"/>
                      </a:lnTo>
                      <a:lnTo>
                        <a:pt x="1752" y="23"/>
                      </a:lnTo>
                      <a:lnTo>
                        <a:pt x="1754" y="21"/>
                      </a:lnTo>
                      <a:lnTo>
                        <a:pt x="1756" y="20"/>
                      </a:lnTo>
                      <a:lnTo>
                        <a:pt x="1758" y="20"/>
                      </a:lnTo>
                      <a:lnTo>
                        <a:pt x="1759" y="21"/>
                      </a:lnTo>
                      <a:lnTo>
                        <a:pt x="1761" y="22"/>
                      </a:lnTo>
                      <a:lnTo>
                        <a:pt x="1763" y="24"/>
                      </a:lnTo>
                      <a:lnTo>
                        <a:pt x="1764" y="26"/>
                      </a:lnTo>
                      <a:lnTo>
                        <a:pt x="1766" y="28"/>
                      </a:lnTo>
                      <a:lnTo>
                        <a:pt x="1768" y="28"/>
                      </a:lnTo>
                      <a:lnTo>
                        <a:pt x="1769" y="29"/>
                      </a:lnTo>
                      <a:lnTo>
                        <a:pt x="1771" y="28"/>
                      </a:lnTo>
                      <a:lnTo>
                        <a:pt x="1773" y="27"/>
                      </a:lnTo>
                      <a:lnTo>
                        <a:pt x="1775" y="26"/>
                      </a:lnTo>
                      <a:lnTo>
                        <a:pt x="1776" y="24"/>
                      </a:lnTo>
                      <a:lnTo>
                        <a:pt x="1778" y="23"/>
                      </a:lnTo>
                      <a:lnTo>
                        <a:pt x="1780" y="21"/>
                      </a:lnTo>
                      <a:lnTo>
                        <a:pt x="1781" y="20"/>
                      </a:lnTo>
                      <a:lnTo>
                        <a:pt x="1783" y="19"/>
                      </a:lnTo>
                      <a:lnTo>
                        <a:pt x="1785" y="19"/>
                      </a:lnTo>
                      <a:lnTo>
                        <a:pt x="1787" y="18"/>
                      </a:lnTo>
                      <a:lnTo>
                        <a:pt x="1788" y="18"/>
                      </a:lnTo>
                      <a:lnTo>
                        <a:pt x="1790" y="18"/>
                      </a:lnTo>
                      <a:lnTo>
                        <a:pt x="1792" y="19"/>
                      </a:lnTo>
                      <a:lnTo>
                        <a:pt x="1793" y="21"/>
                      </a:lnTo>
                      <a:lnTo>
                        <a:pt x="1795" y="24"/>
                      </a:lnTo>
                      <a:lnTo>
                        <a:pt x="1797" y="28"/>
                      </a:lnTo>
                      <a:lnTo>
                        <a:pt x="1799" y="33"/>
                      </a:lnTo>
                      <a:lnTo>
                        <a:pt x="1800" y="37"/>
                      </a:lnTo>
                      <a:lnTo>
                        <a:pt x="1802" y="41"/>
                      </a:lnTo>
                      <a:lnTo>
                        <a:pt x="1804" y="45"/>
                      </a:lnTo>
                      <a:lnTo>
                        <a:pt x="1805" y="46"/>
                      </a:lnTo>
                      <a:lnTo>
                        <a:pt x="1807" y="46"/>
                      </a:lnTo>
                      <a:lnTo>
                        <a:pt x="1809" y="44"/>
                      </a:lnTo>
                      <a:lnTo>
                        <a:pt x="1811" y="40"/>
                      </a:lnTo>
                      <a:lnTo>
                        <a:pt x="1812" y="36"/>
                      </a:lnTo>
                      <a:lnTo>
                        <a:pt x="1814" y="31"/>
                      </a:lnTo>
                      <a:lnTo>
                        <a:pt x="1816" y="26"/>
                      </a:lnTo>
                      <a:lnTo>
                        <a:pt x="1817" y="21"/>
                      </a:lnTo>
                      <a:lnTo>
                        <a:pt x="1819" y="17"/>
                      </a:lnTo>
                      <a:lnTo>
                        <a:pt x="1821" y="14"/>
                      </a:lnTo>
                      <a:lnTo>
                        <a:pt x="1823" y="12"/>
                      </a:lnTo>
                      <a:lnTo>
                        <a:pt x="1824" y="11"/>
                      </a:lnTo>
                      <a:lnTo>
                        <a:pt x="1826" y="10"/>
                      </a:lnTo>
                      <a:lnTo>
                        <a:pt x="1828" y="10"/>
                      </a:lnTo>
                      <a:lnTo>
                        <a:pt x="1829" y="10"/>
                      </a:lnTo>
                      <a:lnTo>
                        <a:pt x="1831" y="10"/>
                      </a:lnTo>
                      <a:lnTo>
                        <a:pt x="1833" y="10"/>
                      </a:lnTo>
                      <a:lnTo>
                        <a:pt x="1835" y="11"/>
                      </a:lnTo>
                      <a:lnTo>
                        <a:pt x="1836" y="11"/>
                      </a:lnTo>
                      <a:lnTo>
                        <a:pt x="1838" y="11"/>
                      </a:lnTo>
                      <a:lnTo>
                        <a:pt x="1840" y="11"/>
                      </a:lnTo>
                      <a:lnTo>
                        <a:pt x="1841" y="11"/>
                      </a:lnTo>
                      <a:lnTo>
                        <a:pt x="1843" y="11"/>
                      </a:lnTo>
                      <a:lnTo>
                        <a:pt x="1845" y="11"/>
                      </a:lnTo>
                      <a:lnTo>
                        <a:pt x="1847" y="11"/>
                      </a:lnTo>
                      <a:lnTo>
                        <a:pt x="1848" y="12"/>
                      </a:lnTo>
                      <a:lnTo>
                        <a:pt x="1850" y="13"/>
                      </a:lnTo>
                      <a:lnTo>
                        <a:pt x="1851" y="15"/>
                      </a:lnTo>
                      <a:lnTo>
                        <a:pt x="1853" y="18"/>
                      </a:lnTo>
                      <a:lnTo>
                        <a:pt x="1855" y="20"/>
                      </a:lnTo>
                      <a:lnTo>
                        <a:pt x="1857" y="22"/>
                      </a:lnTo>
                      <a:lnTo>
                        <a:pt x="1859" y="24"/>
                      </a:lnTo>
                      <a:lnTo>
                        <a:pt x="1860" y="25"/>
                      </a:lnTo>
                      <a:lnTo>
                        <a:pt x="1862" y="25"/>
                      </a:lnTo>
                      <a:lnTo>
                        <a:pt x="1863" y="24"/>
                      </a:lnTo>
                      <a:lnTo>
                        <a:pt x="1865" y="22"/>
                      </a:lnTo>
                      <a:lnTo>
                        <a:pt x="1867" y="19"/>
                      </a:lnTo>
                      <a:lnTo>
                        <a:pt x="1869" y="16"/>
                      </a:lnTo>
                      <a:lnTo>
                        <a:pt x="1871" y="14"/>
                      </a:lnTo>
                      <a:lnTo>
                        <a:pt x="1872" y="12"/>
                      </a:lnTo>
                      <a:lnTo>
                        <a:pt x="1874" y="11"/>
                      </a:lnTo>
                      <a:lnTo>
                        <a:pt x="1875" y="10"/>
                      </a:lnTo>
                      <a:lnTo>
                        <a:pt x="1877" y="10"/>
                      </a:lnTo>
                      <a:lnTo>
                        <a:pt x="1879" y="10"/>
                      </a:lnTo>
                      <a:lnTo>
                        <a:pt x="1881" y="11"/>
                      </a:lnTo>
                      <a:lnTo>
                        <a:pt x="1883" y="13"/>
                      </a:lnTo>
                      <a:lnTo>
                        <a:pt x="1884" y="14"/>
                      </a:lnTo>
                      <a:lnTo>
                        <a:pt x="1886" y="16"/>
                      </a:lnTo>
                      <a:lnTo>
                        <a:pt x="1887" y="18"/>
                      </a:lnTo>
                      <a:lnTo>
                        <a:pt x="1889" y="20"/>
                      </a:lnTo>
                      <a:lnTo>
                        <a:pt x="1891" y="22"/>
                      </a:lnTo>
                      <a:lnTo>
                        <a:pt x="1893" y="23"/>
                      </a:lnTo>
                      <a:lnTo>
                        <a:pt x="1895" y="24"/>
                      </a:lnTo>
                      <a:lnTo>
                        <a:pt x="1896" y="23"/>
                      </a:lnTo>
                      <a:lnTo>
                        <a:pt x="1898" y="22"/>
                      </a:lnTo>
                      <a:lnTo>
                        <a:pt x="1899" y="20"/>
                      </a:lnTo>
                      <a:lnTo>
                        <a:pt x="1901" y="17"/>
                      </a:lnTo>
                      <a:lnTo>
                        <a:pt x="1903" y="15"/>
                      </a:lnTo>
                      <a:lnTo>
                        <a:pt x="1905" y="14"/>
                      </a:lnTo>
                      <a:lnTo>
                        <a:pt x="1906" y="14"/>
                      </a:lnTo>
                      <a:lnTo>
                        <a:pt x="1908" y="16"/>
                      </a:lnTo>
                      <a:lnTo>
                        <a:pt x="1910" y="19"/>
                      </a:lnTo>
                      <a:lnTo>
                        <a:pt x="1911" y="22"/>
                      </a:lnTo>
                      <a:lnTo>
                        <a:pt x="1913" y="26"/>
                      </a:lnTo>
                      <a:lnTo>
                        <a:pt x="1915" y="30"/>
                      </a:lnTo>
                      <a:lnTo>
                        <a:pt x="1917" y="32"/>
                      </a:lnTo>
                      <a:lnTo>
                        <a:pt x="1918" y="33"/>
                      </a:lnTo>
                      <a:lnTo>
                        <a:pt x="1920" y="32"/>
                      </a:lnTo>
                      <a:lnTo>
                        <a:pt x="1922" y="30"/>
                      </a:lnTo>
                      <a:lnTo>
                        <a:pt x="1923" y="27"/>
                      </a:lnTo>
                      <a:lnTo>
                        <a:pt x="1925" y="25"/>
                      </a:lnTo>
                      <a:lnTo>
                        <a:pt x="1927" y="22"/>
                      </a:lnTo>
                      <a:lnTo>
                        <a:pt x="1929" y="21"/>
                      </a:lnTo>
                      <a:lnTo>
                        <a:pt x="1930" y="21"/>
                      </a:lnTo>
                      <a:lnTo>
                        <a:pt x="1932" y="22"/>
                      </a:lnTo>
                      <a:lnTo>
                        <a:pt x="1934" y="24"/>
                      </a:lnTo>
                      <a:lnTo>
                        <a:pt x="1935" y="27"/>
                      </a:lnTo>
                      <a:lnTo>
                        <a:pt x="1937" y="30"/>
                      </a:lnTo>
                      <a:lnTo>
                        <a:pt x="1939" y="32"/>
                      </a:lnTo>
                      <a:lnTo>
                        <a:pt x="1941" y="33"/>
                      </a:lnTo>
                      <a:lnTo>
                        <a:pt x="1942" y="34"/>
                      </a:lnTo>
                      <a:lnTo>
                        <a:pt x="1944" y="34"/>
                      </a:lnTo>
                      <a:lnTo>
                        <a:pt x="1946" y="34"/>
                      </a:lnTo>
                      <a:lnTo>
                        <a:pt x="1947" y="33"/>
                      </a:lnTo>
                      <a:lnTo>
                        <a:pt x="1949" y="32"/>
                      </a:lnTo>
                      <a:lnTo>
                        <a:pt x="1951" y="32"/>
                      </a:lnTo>
                      <a:lnTo>
                        <a:pt x="1953" y="31"/>
                      </a:lnTo>
                      <a:lnTo>
                        <a:pt x="1954" y="31"/>
                      </a:lnTo>
                      <a:lnTo>
                        <a:pt x="1956" y="31"/>
                      </a:lnTo>
                      <a:lnTo>
                        <a:pt x="1958" y="30"/>
                      </a:lnTo>
                      <a:lnTo>
                        <a:pt x="1959" y="30"/>
                      </a:lnTo>
                      <a:lnTo>
                        <a:pt x="1961" y="30"/>
                      </a:lnTo>
                      <a:lnTo>
                        <a:pt x="1963" y="29"/>
                      </a:lnTo>
                      <a:lnTo>
                        <a:pt x="1964" y="29"/>
                      </a:lnTo>
                      <a:lnTo>
                        <a:pt x="1966" y="29"/>
                      </a:lnTo>
                      <a:lnTo>
                        <a:pt x="1968" y="29"/>
                      </a:lnTo>
                      <a:lnTo>
                        <a:pt x="1970" y="30"/>
                      </a:lnTo>
                      <a:lnTo>
                        <a:pt x="1971" y="30"/>
                      </a:lnTo>
                      <a:lnTo>
                        <a:pt x="1973" y="31"/>
                      </a:lnTo>
                      <a:lnTo>
                        <a:pt x="1975" y="32"/>
                      </a:lnTo>
                      <a:lnTo>
                        <a:pt x="1976" y="32"/>
                      </a:lnTo>
                      <a:lnTo>
                        <a:pt x="1978" y="32"/>
                      </a:lnTo>
                      <a:lnTo>
                        <a:pt x="1980" y="31"/>
                      </a:lnTo>
                      <a:lnTo>
                        <a:pt x="1982" y="31"/>
                      </a:lnTo>
                      <a:lnTo>
                        <a:pt x="1983" y="30"/>
                      </a:lnTo>
                      <a:lnTo>
                        <a:pt x="1985" y="29"/>
                      </a:lnTo>
                      <a:lnTo>
                        <a:pt x="1987" y="30"/>
                      </a:lnTo>
                      <a:lnTo>
                        <a:pt x="1988" y="30"/>
                      </a:lnTo>
                      <a:lnTo>
                        <a:pt x="1990" y="32"/>
                      </a:lnTo>
                      <a:lnTo>
                        <a:pt x="1992" y="34"/>
                      </a:lnTo>
                      <a:lnTo>
                        <a:pt x="1994" y="37"/>
                      </a:lnTo>
                      <a:lnTo>
                        <a:pt x="1995" y="39"/>
                      </a:lnTo>
                      <a:lnTo>
                        <a:pt x="1997" y="40"/>
                      </a:lnTo>
                      <a:lnTo>
                        <a:pt x="1999" y="39"/>
                      </a:lnTo>
                      <a:lnTo>
                        <a:pt x="2000" y="37"/>
                      </a:lnTo>
                      <a:lnTo>
                        <a:pt x="2002" y="33"/>
                      </a:lnTo>
                      <a:lnTo>
                        <a:pt x="2004" y="27"/>
                      </a:lnTo>
                      <a:lnTo>
                        <a:pt x="2006" y="21"/>
                      </a:lnTo>
                      <a:lnTo>
                        <a:pt x="2007" y="14"/>
                      </a:lnTo>
                      <a:lnTo>
                        <a:pt x="2009" y="9"/>
                      </a:lnTo>
                      <a:lnTo>
                        <a:pt x="2010" y="5"/>
                      </a:lnTo>
                      <a:lnTo>
                        <a:pt x="2012" y="4"/>
                      </a:lnTo>
                      <a:lnTo>
                        <a:pt x="2014" y="6"/>
                      </a:lnTo>
                      <a:lnTo>
                        <a:pt x="2016" y="10"/>
                      </a:lnTo>
                      <a:lnTo>
                        <a:pt x="2018" y="16"/>
                      </a:lnTo>
                      <a:lnTo>
                        <a:pt x="2019" y="24"/>
                      </a:lnTo>
                      <a:lnTo>
                        <a:pt x="2021" y="31"/>
                      </a:lnTo>
                      <a:lnTo>
                        <a:pt x="2022" y="38"/>
                      </a:lnTo>
                      <a:lnTo>
                        <a:pt x="2024" y="44"/>
                      </a:lnTo>
                      <a:lnTo>
                        <a:pt x="2026" y="49"/>
                      </a:lnTo>
                      <a:lnTo>
                        <a:pt x="2028" y="51"/>
                      </a:lnTo>
                      <a:lnTo>
                        <a:pt x="2029" y="53"/>
                      </a:lnTo>
                      <a:lnTo>
                        <a:pt x="2031" y="55"/>
                      </a:lnTo>
                      <a:lnTo>
                        <a:pt x="2033" y="57"/>
                      </a:lnTo>
                      <a:lnTo>
                        <a:pt x="2034" y="59"/>
                      </a:lnTo>
                      <a:lnTo>
                        <a:pt x="2036" y="61"/>
                      </a:lnTo>
                      <a:lnTo>
                        <a:pt x="2038" y="64"/>
                      </a:lnTo>
                      <a:lnTo>
                        <a:pt x="2040" y="67"/>
                      </a:lnTo>
                      <a:lnTo>
                        <a:pt x="2041" y="70"/>
                      </a:lnTo>
                      <a:lnTo>
                        <a:pt x="2043" y="72"/>
                      </a:lnTo>
                      <a:lnTo>
                        <a:pt x="2045" y="72"/>
                      </a:lnTo>
                      <a:lnTo>
                        <a:pt x="2046" y="72"/>
                      </a:lnTo>
                      <a:lnTo>
                        <a:pt x="2048" y="71"/>
                      </a:lnTo>
                      <a:lnTo>
                        <a:pt x="2050" y="69"/>
                      </a:lnTo>
                      <a:lnTo>
                        <a:pt x="2052" y="67"/>
                      </a:lnTo>
                      <a:lnTo>
                        <a:pt x="2053" y="65"/>
                      </a:lnTo>
                      <a:lnTo>
                        <a:pt x="2055" y="64"/>
                      </a:lnTo>
                      <a:lnTo>
                        <a:pt x="2057" y="63"/>
                      </a:lnTo>
                      <a:lnTo>
                        <a:pt x="2058" y="62"/>
                      </a:lnTo>
                      <a:lnTo>
                        <a:pt x="2060" y="61"/>
                      </a:lnTo>
                      <a:lnTo>
                        <a:pt x="2062" y="59"/>
                      </a:lnTo>
                      <a:lnTo>
                        <a:pt x="2064" y="55"/>
                      </a:lnTo>
                      <a:lnTo>
                        <a:pt x="2065" y="50"/>
                      </a:lnTo>
                      <a:lnTo>
                        <a:pt x="2067" y="44"/>
                      </a:lnTo>
                      <a:lnTo>
                        <a:pt x="2069" y="38"/>
                      </a:lnTo>
                      <a:lnTo>
                        <a:pt x="2070" y="32"/>
                      </a:lnTo>
                      <a:lnTo>
                        <a:pt x="2072" y="27"/>
                      </a:lnTo>
                      <a:lnTo>
                        <a:pt x="2074" y="24"/>
                      </a:lnTo>
                      <a:lnTo>
                        <a:pt x="2076" y="24"/>
                      </a:lnTo>
                      <a:lnTo>
                        <a:pt x="2077" y="26"/>
                      </a:lnTo>
                      <a:lnTo>
                        <a:pt x="2079" y="29"/>
                      </a:lnTo>
                      <a:lnTo>
                        <a:pt x="2081" y="34"/>
                      </a:lnTo>
                      <a:lnTo>
                        <a:pt x="2082" y="39"/>
                      </a:lnTo>
                      <a:lnTo>
                        <a:pt x="2084" y="43"/>
                      </a:lnTo>
                      <a:lnTo>
                        <a:pt x="2086" y="46"/>
                      </a:lnTo>
                      <a:lnTo>
                        <a:pt x="2088" y="48"/>
                      </a:lnTo>
                      <a:lnTo>
                        <a:pt x="2089" y="48"/>
                      </a:lnTo>
                      <a:lnTo>
                        <a:pt x="2091" y="47"/>
                      </a:lnTo>
                      <a:lnTo>
                        <a:pt x="2093" y="45"/>
                      </a:lnTo>
                      <a:lnTo>
                        <a:pt x="2094" y="44"/>
                      </a:lnTo>
                      <a:lnTo>
                        <a:pt x="2096" y="43"/>
                      </a:lnTo>
                      <a:lnTo>
                        <a:pt x="2098" y="43"/>
                      </a:lnTo>
                      <a:lnTo>
                        <a:pt x="2100" y="43"/>
                      </a:lnTo>
                      <a:lnTo>
                        <a:pt x="2101" y="44"/>
                      </a:lnTo>
                      <a:lnTo>
                        <a:pt x="2103" y="44"/>
                      </a:lnTo>
                      <a:lnTo>
                        <a:pt x="2105" y="44"/>
                      </a:lnTo>
                      <a:lnTo>
                        <a:pt x="2106" y="44"/>
                      </a:lnTo>
                      <a:lnTo>
                        <a:pt x="2108" y="42"/>
                      </a:lnTo>
                      <a:lnTo>
                        <a:pt x="2110" y="41"/>
                      </a:lnTo>
                      <a:lnTo>
                        <a:pt x="2112" y="39"/>
                      </a:lnTo>
                      <a:lnTo>
                        <a:pt x="2113" y="39"/>
                      </a:lnTo>
                      <a:lnTo>
                        <a:pt x="2115" y="39"/>
                      </a:lnTo>
                      <a:lnTo>
                        <a:pt x="2117" y="41"/>
                      </a:lnTo>
                      <a:lnTo>
                        <a:pt x="2118" y="44"/>
                      </a:lnTo>
                      <a:lnTo>
                        <a:pt x="2120" y="47"/>
                      </a:lnTo>
                      <a:lnTo>
                        <a:pt x="2122" y="50"/>
                      </a:lnTo>
                      <a:lnTo>
                        <a:pt x="2124" y="52"/>
                      </a:lnTo>
                      <a:lnTo>
                        <a:pt x="2125" y="53"/>
                      </a:lnTo>
                      <a:lnTo>
                        <a:pt x="2127" y="53"/>
                      </a:lnTo>
                      <a:lnTo>
                        <a:pt x="2129" y="51"/>
                      </a:lnTo>
                      <a:lnTo>
                        <a:pt x="2130" y="48"/>
                      </a:lnTo>
                      <a:lnTo>
                        <a:pt x="2132" y="44"/>
                      </a:lnTo>
                      <a:lnTo>
                        <a:pt x="2134" y="41"/>
                      </a:lnTo>
                      <a:lnTo>
                        <a:pt x="2136" y="39"/>
                      </a:lnTo>
                      <a:lnTo>
                        <a:pt x="2137" y="38"/>
                      </a:lnTo>
                      <a:lnTo>
                        <a:pt x="2139" y="38"/>
                      </a:lnTo>
                      <a:lnTo>
                        <a:pt x="2141" y="40"/>
                      </a:lnTo>
                      <a:lnTo>
                        <a:pt x="2142" y="41"/>
                      </a:lnTo>
                      <a:lnTo>
                        <a:pt x="2144" y="44"/>
                      </a:lnTo>
                      <a:lnTo>
                        <a:pt x="2146" y="45"/>
                      </a:lnTo>
                      <a:lnTo>
                        <a:pt x="2148" y="45"/>
                      </a:lnTo>
                      <a:lnTo>
                        <a:pt x="2149" y="45"/>
                      </a:lnTo>
                      <a:lnTo>
                        <a:pt x="2151" y="43"/>
                      </a:lnTo>
                      <a:lnTo>
                        <a:pt x="2153" y="41"/>
                      </a:lnTo>
                      <a:lnTo>
                        <a:pt x="2154" y="39"/>
                      </a:lnTo>
                      <a:lnTo>
                        <a:pt x="2156" y="37"/>
                      </a:lnTo>
                      <a:lnTo>
                        <a:pt x="2158" y="36"/>
                      </a:lnTo>
                      <a:lnTo>
                        <a:pt x="2160" y="36"/>
                      </a:lnTo>
                      <a:lnTo>
                        <a:pt x="2161" y="35"/>
                      </a:lnTo>
                      <a:lnTo>
                        <a:pt x="2163" y="34"/>
                      </a:lnTo>
                      <a:lnTo>
                        <a:pt x="2164" y="32"/>
                      </a:lnTo>
                      <a:lnTo>
                        <a:pt x="2166" y="30"/>
                      </a:lnTo>
                      <a:lnTo>
                        <a:pt x="2168" y="27"/>
                      </a:lnTo>
                      <a:lnTo>
                        <a:pt x="2170" y="23"/>
                      </a:lnTo>
                      <a:lnTo>
                        <a:pt x="2171" y="19"/>
                      </a:lnTo>
                      <a:lnTo>
                        <a:pt x="2173" y="16"/>
                      </a:lnTo>
                      <a:lnTo>
                        <a:pt x="2175" y="14"/>
                      </a:lnTo>
                      <a:lnTo>
                        <a:pt x="2176" y="13"/>
                      </a:lnTo>
                      <a:lnTo>
                        <a:pt x="2178" y="13"/>
                      </a:lnTo>
                      <a:lnTo>
                        <a:pt x="2180" y="15"/>
                      </a:lnTo>
                      <a:lnTo>
                        <a:pt x="2182" y="18"/>
                      </a:lnTo>
                      <a:lnTo>
                        <a:pt x="2183" y="21"/>
                      </a:lnTo>
                      <a:lnTo>
                        <a:pt x="2185" y="25"/>
                      </a:lnTo>
                      <a:lnTo>
                        <a:pt x="2187" y="27"/>
                      </a:lnTo>
                      <a:lnTo>
                        <a:pt x="2188" y="27"/>
                      </a:lnTo>
                      <a:lnTo>
                        <a:pt x="2190" y="27"/>
                      </a:lnTo>
                      <a:lnTo>
                        <a:pt x="2192" y="26"/>
                      </a:lnTo>
                      <a:lnTo>
                        <a:pt x="2194" y="23"/>
                      </a:lnTo>
                      <a:lnTo>
                        <a:pt x="2195" y="21"/>
                      </a:lnTo>
                      <a:lnTo>
                        <a:pt x="2197" y="19"/>
                      </a:lnTo>
                      <a:lnTo>
                        <a:pt x="2199" y="18"/>
                      </a:lnTo>
                      <a:lnTo>
                        <a:pt x="2200" y="18"/>
                      </a:lnTo>
                      <a:lnTo>
                        <a:pt x="2202" y="19"/>
                      </a:lnTo>
                      <a:lnTo>
                        <a:pt x="2204" y="22"/>
                      </a:lnTo>
                      <a:lnTo>
                        <a:pt x="2206" y="25"/>
                      </a:lnTo>
                      <a:lnTo>
                        <a:pt x="2207" y="28"/>
                      </a:lnTo>
                      <a:lnTo>
                        <a:pt x="2209" y="31"/>
                      </a:lnTo>
                      <a:lnTo>
                        <a:pt x="2211" y="33"/>
                      </a:lnTo>
                      <a:lnTo>
                        <a:pt x="2212" y="34"/>
                      </a:lnTo>
                      <a:lnTo>
                        <a:pt x="2214" y="33"/>
                      </a:lnTo>
                      <a:lnTo>
                        <a:pt x="2216" y="31"/>
                      </a:lnTo>
                      <a:lnTo>
                        <a:pt x="2217" y="28"/>
                      </a:lnTo>
                      <a:lnTo>
                        <a:pt x="2219" y="25"/>
                      </a:lnTo>
                      <a:lnTo>
                        <a:pt x="2221" y="21"/>
                      </a:lnTo>
                      <a:lnTo>
                        <a:pt x="2223" y="18"/>
                      </a:lnTo>
                      <a:lnTo>
                        <a:pt x="2224" y="15"/>
                      </a:lnTo>
                      <a:lnTo>
                        <a:pt x="2226" y="14"/>
                      </a:lnTo>
                      <a:lnTo>
                        <a:pt x="2228" y="13"/>
                      </a:lnTo>
                      <a:lnTo>
                        <a:pt x="2229" y="13"/>
                      </a:lnTo>
                      <a:lnTo>
                        <a:pt x="2231" y="14"/>
                      </a:lnTo>
                      <a:lnTo>
                        <a:pt x="2233" y="15"/>
                      </a:lnTo>
                      <a:lnTo>
                        <a:pt x="2235" y="15"/>
                      </a:lnTo>
                      <a:lnTo>
                        <a:pt x="2236" y="15"/>
                      </a:lnTo>
                      <a:lnTo>
                        <a:pt x="2238" y="15"/>
                      </a:lnTo>
                      <a:lnTo>
                        <a:pt x="2240" y="14"/>
                      </a:lnTo>
                      <a:lnTo>
                        <a:pt x="2241" y="13"/>
                      </a:lnTo>
                      <a:lnTo>
                        <a:pt x="2243" y="13"/>
                      </a:lnTo>
                      <a:lnTo>
                        <a:pt x="2245" y="12"/>
                      </a:lnTo>
                      <a:lnTo>
                        <a:pt x="2247" y="13"/>
                      </a:lnTo>
                      <a:lnTo>
                        <a:pt x="2248" y="14"/>
                      </a:lnTo>
                      <a:lnTo>
                        <a:pt x="2250" y="15"/>
                      </a:lnTo>
                      <a:lnTo>
                        <a:pt x="2252" y="17"/>
                      </a:lnTo>
                      <a:lnTo>
                        <a:pt x="2253" y="19"/>
                      </a:lnTo>
                      <a:lnTo>
                        <a:pt x="2255" y="21"/>
                      </a:lnTo>
                      <a:lnTo>
                        <a:pt x="2257" y="22"/>
                      </a:lnTo>
                      <a:lnTo>
                        <a:pt x="2259" y="24"/>
                      </a:lnTo>
                      <a:lnTo>
                        <a:pt x="2260" y="26"/>
                      </a:lnTo>
                      <a:lnTo>
                        <a:pt x="2262" y="28"/>
                      </a:lnTo>
                      <a:lnTo>
                        <a:pt x="2264" y="31"/>
                      </a:lnTo>
                      <a:lnTo>
                        <a:pt x="2265" y="34"/>
                      </a:lnTo>
                      <a:lnTo>
                        <a:pt x="2267" y="39"/>
                      </a:lnTo>
                      <a:lnTo>
                        <a:pt x="2269" y="43"/>
                      </a:lnTo>
                      <a:lnTo>
                        <a:pt x="2271" y="47"/>
                      </a:lnTo>
                      <a:lnTo>
                        <a:pt x="2272" y="50"/>
                      </a:lnTo>
                      <a:lnTo>
                        <a:pt x="2274" y="51"/>
                      </a:lnTo>
                      <a:lnTo>
                        <a:pt x="2276" y="51"/>
                      </a:lnTo>
                      <a:lnTo>
                        <a:pt x="2277" y="49"/>
                      </a:lnTo>
                      <a:lnTo>
                        <a:pt x="2279" y="45"/>
                      </a:lnTo>
                      <a:lnTo>
                        <a:pt x="2281" y="41"/>
                      </a:lnTo>
                      <a:lnTo>
                        <a:pt x="2283" y="37"/>
                      </a:lnTo>
                      <a:lnTo>
                        <a:pt x="2284" y="34"/>
                      </a:lnTo>
                      <a:lnTo>
                        <a:pt x="2286" y="33"/>
                      </a:lnTo>
                      <a:lnTo>
                        <a:pt x="2288" y="34"/>
                      </a:lnTo>
                      <a:lnTo>
                        <a:pt x="2289" y="37"/>
                      </a:lnTo>
                      <a:lnTo>
                        <a:pt x="2291" y="40"/>
                      </a:lnTo>
                      <a:lnTo>
                        <a:pt x="2293" y="44"/>
                      </a:lnTo>
                      <a:lnTo>
                        <a:pt x="2295" y="47"/>
                      </a:lnTo>
                      <a:lnTo>
                        <a:pt x="2296" y="50"/>
                      </a:lnTo>
                      <a:lnTo>
                        <a:pt x="2298" y="50"/>
                      </a:lnTo>
                      <a:lnTo>
                        <a:pt x="2299" y="48"/>
                      </a:lnTo>
                      <a:lnTo>
                        <a:pt x="2301" y="45"/>
                      </a:lnTo>
                      <a:lnTo>
                        <a:pt x="2303" y="41"/>
                      </a:lnTo>
                      <a:lnTo>
                        <a:pt x="2305" y="37"/>
                      </a:lnTo>
                      <a:lnTo>
                        <a:pt x="2307" y="33"/>
                      </a:lnTo>
                      <a:lnTo>
                        <a:pt x="2308" y="31"/>
                      </a:lnTo>
                      <a:lnTo>
                        <a:pt x="2310" y="30"/>
                      </a:lnTo>
                      <a:lnTo>
                        <a:pt x="2311" y="31"/>
                      </a:lnTo>
                      <a:lnTo>
                        <a:pt x="2313" y="33"/>
                      </a:lnTo>
                      <a:lnTo>
                        <a:pt x="2315" y="36"/>
                      </a:lnTo>
                      <a:lnTo>
                        <a:pt x="2317" y="39"/>
                      </a:lnTo>
                      <a:lnTo>
                        <a:pt x="2319" y="43"/>
                      </a:lnTo>
                      <a:lnTo>
                        <a:pt x="2320" y="45"/>
                      </a:lnTo>
                      <a:lnTo>
                        <a:pt x="2322" y="46"/>
                      </a:lnTo>
                      <a:lnTo>
                        <a:pt x="2323" y="46"/>
                      </a:lnTo>
                      <a:lnTo>
                        <a:pt x="2325" y="46"/>
                      </a:lnTo>
                      <a:lnTo>
                        <a:pt x="2327" y="46"/>
                      </a:lnTo>
                      <a:lnTo>
                        <a:pt x="2329" y="45"/>
                      </a:lnTo>
                      <a:lnTo>
                        <a:pt x="2331" y="45"/>
                      </a:lnTo>
                      <a:lnTo>
                        <a:pt x="2332" y="46"/>
                      </a:lnTo>
                      <a:lnTo>
                        <a:pt x="2334" y="46"/>
                      </a:lnTo>
                      <a:lnTo>
                        <a:pt x="2335" y="47"/>
                      </a:lnTo>
                      <a:lnTo>
                        <a:pt x="2337" y="47"/>
                      </a:lnTo>
                      <a:lnTo>
                        <a:pt x="2339" y="46"/>
                      </a:lnTo>
                      <a:lnTo>
                        <a:pt x="2341" y="45"/>
                      </a:lnTo>
                      <a:lnTo>
                        <a:pt x="2342" y="44"/>
                      </a:lnTo>
                      <a:lnTo>
                        <a:pt x="2344" y="41"/>
                      </a:lnTo>
                      <a:lnTo>
                        <a:pt x="2346" y="39"/>
                      </a:lnTo>
                      <a:lnTo>
                        <a:pt x="2347" y="37"/>
                      </a:lnTo>
                      <a:lnTo>
                        <a:pt x="2349" y="36"/>
                      </a:lnTo>
                      <a:lnTo>
                        <a:pt x="2351" y="35"/>
                      </a:lnTo>
                      <a:lnTo>
                        <a:pt x="2353" y="35"/>
                      </a:lnTo>
                      <a:lnTo>
                        <a:pt x="2354" y="35"/>
                      </a:lnTo>
                      <a:lnTo>
                        <a:pt x="2356" y="36"/>
                      </a:lnTo>
                      <a:lnTo>
                        <a:pt x="2358" y="37"/>
                      </a:lnTo>
                      <a:lnTo>
                        <a:pt x="2359" y="37"/>
                      </a:lnTo>
                      <a:lnTo>
                        <a:pt x="2361" y="36"/>
                      </a:lnTo>
                      <a:lnTo>
                        <a:pt x="2363" y="35"/>
                      </a:lnTo>
                      <a:lnTo>
                        <a:pt x="2365" y="33"/>
                      </a:lnTo>
                      <a:lnTo>
                        <a:pt x="2366" y="31"/>
                      </a:lnTo>
                      <a:lnTo>
                        <a:pt x="2368" y="29"/>
                      </a:lnTo>
                      <a:lnTo>
                        <a:pt x="2370" y="27"/>
                      </a:lnTo>
                      <a:lnTo>
                        <a:pt x="2371" y="25"/>
                      </a:lnTo>
                      <a:lnTo>
                        <a:pt x="2373" y="23"/>
                      </a:lnTo>
                      <a:lnTo>
                        <a:pt x="2375" y="22"/>
                      </a:lnTo>
                      <a:lnTo>
                        <a:pt x="2377" y="21"/>
                      </a:lnTo>
                      <a:lnTo>
                        <a:pt x="2378" y="20"/>
                      </a:lnTo>
                      <a:lnTo>
                        <a:pt x="2380" y="20"/>
                      </a:lnTo>
                      <a:lnTo>
                        <a:pt x="2382" y="19"/>
                      </a:lnTo>
                      <a:lnTo>
                        <a:pt x="2383" y="19"/>
                      </a:lnTo>
                      <a:lnTo>
                        <a:pt x="2385" y="18"/>
                      </a:lnTo>
                      <a:lnTo>
                        <a:pt x="2387" y="18"/>
                      </a:lnTo>
                      <a:lnTo>
                        <a:pt x="2389" y="17"/>
                      </a:lnTo>
                      <a:lnTo>
                        <a:pt x="2390" y="18"/>
                      </a:lnTo>
                      <a:lnTo>
                        <a:pt x="2392" y="18"/>
                      </a:lnTo>
                      <a:lnTo>
                        <a:pt x="2394" y="19"/>
                      </a:lnTo>
                      <a:lnTo>
                        <a:pt x="2395" y="21"/>
                      </a:lnTo>
                      <a:lnTo>
                        <a:pt x="2397" y="23"/>
                      </a:lnTo>
                      <a:lnTo>
                        <a:pt x="2399" y="25"/>
                      </a:lnTo>
                      <a:lnTo>
                        <a:pt x="2401" y="28"/>
                      </a:lnTo>
                      <a:lnTo>
                        <a:pt x="2402" y="30"/>
                      </a:lnTo>
                      <a:lnTo>
                        <a:pt x="2404" y="31"/>
                      </a:lnTo>
                      <a:lnTo>
                        <a:pt x="2406" y="32"/>
                      </a:lnTo>
                      <a:lnTo>
                        <a:pt x="2407" y="31"/>
                      </a:lnTo>
                      <a:lnTo>
                        <a:pt x="2409" y="30"/>
                      </a:lnTo>
                      <a:lnTo>
                        <a:pt x="2411" y="27"/>
                      </a:lnTo>
                      <a:lnTo>
                        <a:pt x="2413" y="24"/>
                      </a:lnTo>
                      <a:lnTo>
                        <a:pt x="2414" y="20"/>
                      </a:lnTo>
                      <a:lnTo>
                        <a:pt x="2416" y="17"/>
                      </a:lnTo>
                      <a:lnTo>
                        <a:pt x="2418" y="14"/>
                      </a:lnTo>
                      <a:lnTo>
                        <a:pt x="2419" y="12"/>
                      </a:lnTo>
                      <a:lnTo>
                        <a:pt x="2421" y="11"/>
                      </a:lnTo>
                      <a:lnTo>
                        <a:pt x="2423" y="12"/>
                      </a:lnTo>
                      <a:lnTo>
                        <a:pt x="2424" y="13"/>
                      </a:lnTo>
                      <a:lnTo>
                        <a:pt x="2426" y="16"/>
                      </a:lnTo>
                      <a:lnTo>
                        <a:pt x="2428" y="19"/>
                      </a:lnTo>
                      <a:lnTo>
                        <a:pt x="2430" y="21"/>
                      </a:lnTo>
                      <a:lnTo>
                        <a:pt x="2431" y="24"/>
                      </a:lnTo>
                      <a:lnTo>
                        <a:pt x="2433" y="25"/>
                      </a:lnTo>
                      <a:lnTo>
                        <a:pt x="2435" y="25"/>
                      </a:lnTo>
                      <a:lnTo>
                        <a:pt x="2436" y="24"/>
                      </a:lnTo>
                      <a:lnTo>
                        <a:pt x="2438" y="22"/>
                      </a:lnTo>
                      <a:lnTo>
                        <a:pt x="2440" y="19"/>
                      </a:lnTo>
                      <a:lnTo>
                        <a:pt x="2442" y="16"/>
                      </a:lnTo>
                      <a:lnTo>
                        <a:pt x="2443" y="14"/>
                      </a:lnTo>
                      <a:lnTo>
                        <a:pt x="2445" y="12"/>
                      </a:lnTo>
                      <a:lnTo>
                        <a:pt x="2447" y="12"/>
                      </a:lnTo>
                      <a:lnTo>
                        <a:pt x="2448" y="12"/>
                      </a:lnTo>
                      <a:lnTo>
                        <a:pt x="2450" y="14"/>
                      </a:lnTo>
                      <a:lnTo>
                        <a:pt x="2452" y="17"/>
                      </a:lnTo>
                      <a:lnTo>
                        <a:pt x="2454" y="20"/>
                      </a:lnTo>
                      <a:lnTo>
                        <a:pt x="2455" y="24"/>
                      </a:lnTo>
                      <a:lnTo>
                        <a:pt x="2457" y="27"/>
                      </a:lnTo>
                      <a:lnTo>
                        <a:pt x="2458" y="30"/>
                      </a:lnTo>
                      <a:lnTo>
                        <a:pt x="2460" y="32"/>
                      </a:lnTo>
                      <a:lnTo>
                        <a:pt x="2462" y="33"/>
                      </a:lnTo>
                      <a:lnTo>
                        <a:pt x="2464" y="33"/>
                      </a:lnTo>
                      <a:lnTo>
                        <a:pt x="2465" y="32"/>
                      </a:lnTo>
                      <a:lnTo>
                        <a:pt x="2467" y="31"/>
                      </a:lnTo>
                      <a:lnTo>
                        <a:pt x="2469" y="28"/>
                      </a:lnTo>
                      <a:lnTo>
                        <a:pt x="2470" y="26"/>
                      </a:lnTo>
                      <a:lnTo>
                        <a:pt x="2472" y="23"/>
                      </a:lnTo>
                      <a:lnTo>
                        <a:pt x="2474" y="21"/>
                      </a:lnTo>
                      <a:lnTo>
                        <a:pt x="2476" y="19"/>
                      </a:lnTo>
                      <a:lnTo>
                        <a:pt x="2477" y="18"/>
                      </a:lnTo>
                      <a:lnTo>
                        <a:pt x="2479" y="18"/>
                      </a:lnTo>
                      <a:lnTo>
                        <a:pt x="2481" y="19"/>
                      </a:lnTo>
                      <a:lnTo>
                        <a:pt x="2482" y="21"/>
                      </a:lnTo>
                      <a:lnTo>
                        <a:pt x="2484" y="26"/>
                      </a:lnTo>
                      <a:lnTo>
                        <a:pt x="2486" y="31"/>
                      </a:lnTo>
                      <a:lnTo>
                        <a:pt x="2488" y="37"/>
                      </a:lnTo>
                      <a:lnTo>
                        <a:pt x="2489" y="42"/>
                      </a:lnTo>
                      <a:lnTo>
                        <a:pt x="2491" y="47"/>
                      </a:lnTo>
                      <a:lnTo>
                        <a:pt x="2493" y="50"/>
                      </a:lnTo>
                      <a:lnTo>
                        <a:pt x="2494" y="51"/>
                      </a:lnTo>
                      <a:lnTo>
                        <a:pt x="2496" y="50"/>
                      </a:lnTo>
                      <a:lnTo>
                        <a:pt x="2498" y="47"/>
                      </a:lnTo>
                      <a:lnTo>
                        <a:pt x="2500" y="43"/>
                      </a:lnTo>
                      <a:lnTo>
                        <a:pt x="2501" y="38"/>
                      </a:lnTo>
                      <a:lnTo>
                        <a:pt x="2503" y="34"/>
                      </a:lnTo>
                      <a:lnTo>
                        <a:pt x="2505" y="31"/>
                      </a:lnTo>
                      <a:lnTo>
                        <a:pt x="2506" y="29"/>
                      </a:lnTo>
                      <a:lnTo>
                        <a:pt x="2508" y="30"/>
                      </a:lnTo>
                      <a:lnTo>
                        <a:pt x="2510" y="31"/>
                      </a:lnTo>
                      <a:lnTo>
                        <a:pt x="2512" y="33"/>
                      </a:lnTo>
                      <a:lnTo>
                        <a:pt x="2513" y="36"/>
                      </a:lnTo>
                      <a:lnTo>
                        <a:pt x="2515" y="37"/>
                      </a:lnTo>
                      <a:lnTo>
                        <a:pt x="2517" y="37"/>
                      </a:lnTo>
                      <a:lnTo>
                        <a:pt x="2518" y="35"/>
                      </a:lnTo>
                      <a:lnTo>
                        <a:pt x="2520" y="32"/>
                      </a:lnTo>
                      <a:lnTo>
                        <a:pt x="2522" y="28"/>
                      </a:lnTo>
                      <a:lnTo>
                        <a:pt x="2524" y="25"/>
                      </a:lnTo>
                      <a:lnTo>
                        <a:pt x="2525" y="23"/>
                      </a:lnTo>
                      <a:lnTo>
                        <a:pt x="2527" y="22"/>
                      </a:lnTo>
                      <a:lnTo>
                        <a:pt x="2529" y="23"/>
                      </a:lnTo>
                      <a:lnTo>
                        <a:pt x="2530" y="26"/>
                      </a:lnTo>
                      <a:lnTo>
                        <a:pt x="2532" y="29"/>
                      </a:lnTo>
                      <a:lnTo>
                        <a:pt x="2534" y="32"/>
                      </a:lnTo>
                      <a:lnTo>
                        <a:pt x="2536" y="34"/>
                      </a:lnTo>
                      <a:lnTo>
                        <a:pt x="2537" y="36"/>
                      </a:lnTo>
                      <a:lnTo>
                        <a:pt x="2539" y="36"/>
                      </a:lnTo>
                      <a:lnTo>
                        <a:pt x="2541" y="35"/>
                      </a:lnTo>
                      <a:lnTo>
                        <a:pt x="2542" y="33"/>
                      </a:lnTo>
                      <a:lnTo>
                        <a:pt x="2544" y="32"/>
                      </a:lnTo>
                      <a:lnTo>
                        <a:pt x="2546" y="32"/>
                      </a:lnTo>
                      <a:lnTo>
                        <a:pt x="2548" y="34"/>
                      </a:lnTo>
                      <a:lnTo>
                        <a:pt x="2549" y="36"/>
                      </a:lnTo>
                      <a:lnTo>
                        <a:pt x="2551" y="39"/>
                      </a:lnTo>
                      <a:lnTo>
                        <a:pt x="2553" y="42"/>
                      </a:lnTo>
                      <a:lnTo>
                        <a:pt x="2554" y="44"/>
                      </a:lnTo>
                      <a:lnTo>
                        <a:pt x="2556" y="44"/>
                      </a:lnTo>
                      <a:lnTo>
                        <a:pt x="2558" y="43"/>
                      </a:lnTo>
                      <a:lnTo>
                        <a:pt x="2560" y="40"/>
                      </a:lnTo>
                      <a:lnTo>
                        <a:pt x="2561" y="36"/>
                      </a:lnTo>
                      <a:lnTo>
                        <a:pt x="2563" y="32"/>
                      </a:lnTo>
                      <a:lnTo>
                        <a:pt x="2565" y="28"/>
                      </a:lnTo>
                      <a:lnTo>
                        <a:pt x="2566" y="26"/>
                      </a:lnTo>
                      <a:lnTo>
                        <a:pt x="2568" y="26"/>
                      </a:lnTo>
                      <a:lnTo>
                        <a:pt x="2570" y="27"/>
                      </a:lnTo>
                      <a:lnTo>
                        <a:pt x="2572" y="30"/>
                      </a:lnTo>
                      <a:lnTo>
                        <a:pt x="2573" y="32"/>
                      </a:lnTo>
                      <a:lnTo>
                        <a:pt x="2575" y="35"/>
                      </a:lnTo>
                      <a:lnTo>
                        <a:pt x="2577" y="37"/>
                      </a:lnTo>
                      <a:lnTo>
                        <a:pt x="2578" y="37"/>
                      </a:lnTo>
                      <a:lnTo>
                        <a:pt x="2580" y="36"/>
                      </a:lnTo>
                      <a:lnTo>
                        <a:pt x="2582" y="35"/>
                      </a:lnTo>
                      <a:lnTo>
                        <a:pt x="2584" y="33"/>
                      </a:lnTo>
                      <a:lnTo>
                        <a:pt x="2585" y="33"/>
                      </a:lnTo>
                      <a:lnTo>
                        <a:pt x="2587" y="33"/>
                      </a:lnTo>
                      <a:lnTo>
                        <a:pt x="2589" y="34"/>
                      </a:lnTo>
                      <a:lnTo>
                        <a:pt x="2590" y="37"/>
                      </a:lnTo>
                      <a:lnTo>
                        <a:pt x="2592" y="40"/>
                      </a:lnTo>
                      <a:lnTo>
                        <a:pt x="2594" y="43"/>
                      </a:lnTo>
                      <a:lnTo>
                        <a:pt x="2596" y="44"/>
                      </a:lnTo>
                      <a:lnTo>
                        <a:pt x="2597" y="45"/>
                      </a:lnTo>
                      <a:lnTo>
                        <a:pt x="2599" y="44"/>
                      </a:lnTo>
                      <a:lnTo>
                        <a:pt x="2600" y="41"/>
                      </a:lnTo>
                      <a:lnTo>
                        <a:pt x="2602" y="39"/>
                      </a:lnTo>
                      <a:lnTo>
                        <a:pt x="2604" y="36"/>
                      </a:lnTo>
                      <a:lnTo>
                        <a:pt x="2606" y="34"/>
                      </a:lnTo>
                      <a:lnTo>
                        <a:pt x="2608" y="33"/>
                      </a:lnTo>
                      <a:lnTo>
                        <a:pt x="2609" y="33"/>
                      </a:lnTo>
                      <a:lnTo>
                        <a:pt x="2611" y="34"/>
                      </a:lnTo>
                      <a:lnTo>
                        <a:pt x="2612" y="36"/>
                      </a:lnTo>
                      <a:lnTo>
                        <a:pt x="2614" y="37"/>
                      </a:lnTo>
                      <a:lnTo>
                        <a:pt x="2616" y="39"/>
                      </a:lnTo>
                      <a:lnTo>
                        <a:pt x="2618" y="39"/>
                      </a:lnTo>
                      <a:lnTo>
                        <a:pt x="2620" y="39"/>
                      </a:lnTo>
                      <a:lnTo>
                        <a:pt x="2621" y="39"/>
                      </a:lnTo>
                      <a:lnTo>
                        <a:pt x="2623" y="39"/>
                      </a:lnTo>
                      <a:lnTo>
                        <a:pt x="2624" y="39"/>
                      </a:lnTo>
                      <a:lnTo>
                        <a:pt x="2626" y="40"/>
                      </a:lnTo>
                      <a:lnTo>
                        <a:pt x="2628" y="41"/>
                      </a:lnTo>
                      <a:lnTo>
                        <a:pt x="2630" y="44"/>
                      </a:lnTo>
                      <a:lnTo>
                        <a:pt x="2631" y="46"/>
                      </a:lnTo>
                      <a:lnTo>
                        <a:pt x="2633" y="47"/>
                      </a:lnTo>
                      <a:lnTo>
                        <a:pt x="2635" y="48"/>
                      </a:lnTo>
                      <a:lnTo>
                        <a:pt x="2636" y="47"/>
                      </a:lnTo>
                      <a:lnTo>
                        <a:pt x="2638" y="45"/>
                      </a:lnTo>
                      <a:lnTo>
                        <a:pt x="2640" y="43"/>
                      </a:lnTo>
                      <a:lnTo>
                        <a:pt x="2642" y="39"/>
                      </a:lnTo>
                      <a:lnTo>
                        <a:pt x="2643" y="35"/>
                      </a:lnTo>
                      <a:lnTo>
                        <a:pt x="2645" y="32"/>
                      </a:lnTo>
                      <a:lnTo>
                        <a:pt x="2647" y="31"/>
                      </a:lnTo>
                      <a:lnTo>
                        <a:pt x="2648" y="31"/>
                      </a:lnTo>
                      <a:lnTo>
                        <a:pt x="2650" y="33"/>
                      </a:lnTo>
                      <a:lnTo>
                        <a:pt x="2652" y="36"/>
                      </a:lnTo>
                      <a:lnTo>
                        <a:pt x="2654" y="39"/>
                      </a:lnTo>
                      <a:lnTo>
                        <a:pt x="2655" y="43"/>
                      </a:lnTo>
                      <a:lnTo>
                        <a:pt x="2657" y="46"/>
                      </a:lnTo>
                      <a:lnTo>
                        <a:pt x="2659" y="48"/>
                      </a:lnTo>
                      <a:lnTo>
                        <a:pt x="2660" y="49"/>
                      </a:lnTo>
                      <a:lnTo>
                        <a:pt x="2662" y="47"/>
                      </a:lnTo>
                      <a:lnTo>
                        <a:pt x="2664" y="45"/>
                      </a:lnTo>
                      <a:lnTo>
                        <a:pt x="2665" y="40"/>
                      </a:lnTo>
                      <a:lnTo>
                        <a:pt x="2667" y="36"/>
                      </a:lnTo>
                      <a:lnTo>
                        <a:pt x="2669" y="32"/>
                      </a:lnTo>
                      <a:lnTo>
                        <a:pt x="2671" y="28"/>
                      </a:lnTo>
                      <a:lnTo>
                        <a:pt x="2672" y="26"/>
                      </a:lnTo>
                      <a:lnTo>
                        <a:pt x="2674" y="25"/>
                      </a:lnTo>
                      <a:lnTo>
                        <a:pt x="2676" y="25"/>
                      </a:lnTo>
                      <a:lnTo>
                        <a:pt x="2677" y="27"/>
                      </a:lnTo>
                      <a:lnTo>
                        <a:pt x="2679" y="30"/>
                      </a:lnTo>
                      <a:lnTo>
                        <a:pt x="2681" y="33"/>
                      </a:lnTo>
                      <a:lnTo>
                        <a:pt x="2683" y="36"/>
                      </a:lnTo>
                      <a:lnTo>
                        <a:pt x="2684" y="38"/>
                      </a:lnTo>
                      <a:lnTo>
                        <a:pt x="2686" y="39"/>
                      </a:lnTo>
                      <a:lnTo>
                        <a:pt x="2688" y="39"/>
                      </a:lnTo>
                      <a:lnTo>
                        <a:pt x="2689" y="39"/>
                      </a:lnTo>
                      <a:lnTo>
                        <a:pt x="2691" y="38"/>
                      </a:lnTo>
                      <a:lnTo>
                        <a:pt x="2693" y="37"/>
                      </a:lnTo>
                      <a:lnTo>
                        <a:pt x="2695" y="36"/>
                      </a:lnTo>
                      <a:lnTo>
                        <a:pt x="2696" y="36"/>
                      </a:lnTo>
                      <a:lnTo>
                        <a:pt x="2698" y="36"/>
                      </a:lnTo>
                      <a:lnTo>
                        <a:pt x="2700" y="36"/>
                      </a:lnTo>
                      <a:lnTo>
                        <a:pt x="2701" y="37"/>
                      </a:lnTo>
                      <a:lnTo>
                        <a:pt x="2703" y="37"/>
                      </a:lnTo>
                      <a:lnTo>
                        <a:pt x="2705" y="37"/>
                      </a:lnTo>
                      <a:lnTo>
                        <a:pt x="2707" y="37"/>
                      </a:lnTo>
                      <a:lnTo>
                        <a:pt x="2708" y="37"/>
                      </a:lnTo>
                      <a:lnTo>
                        <a:pt x="2710" y="36"/>
                      </a:lnTo>
                      <a:lnTo>
                        <a:pt x="2712" y="37"/>
                      </a:lnTo>
                      <a:lnTo>
                        <a:pt x="2713" y="37"/>
                      </a:lnTo>
                      <a:lnTo>
                        <a:pt x="2715" y="38"/>
                      </a:lnTo>
                      <a:lnTo>
                        <a:pt x="2717" y="39"/>
                      </a:lnTo>
                      <a:lnTo>
                        <a:pt x="2719" y="41"/>
                      </a:lnTo>
                      <a:lnTo>
                        <a:pt x="2720" y="43"/>
                      </a:lnTo>
                      <a:lnTo>
                        <a:pt x="2722" y="43"/>
                      </a:lnTo>
                      <a:lnTo>
                        <a:pt x="2724" y="44"/>
                      </a:lnTo>
                      <a:lnTo>
                        <a:pt x="2725" y="43"/>
                      </a:lnTo>
                      <a:lnTo>
                        <a:pt x="2727" y="43"/>
                      </a:lnTo>
                      <a:lnTo>
                        <a:pt x="2729" y="43"/>
                      </a:lnTo>
                      <a:lnTo>
                        <a:pt x="2731" y="42"/>
                      </a:lnTo>
                      <a:lnTo>
                        <a:pt x="2732" y="43"/>
                      </a:lnTo>
                      <a:lnTo>
                        <a:pt x="2734" y="45"/>
                      </a:lnTo>
                      <a:lnTo>
                        <a:pt x="2735" y="47"/>
                      </a:lnTo>
                      <a:lnTo>
                        <a:pt x="2737" y="50"/>
                      </a:lnTo>
                      <a:lnTo>
                        <a:pt x="2739" y="53"/>
                      </a:lnTo>
                      <a:lnTo>
                        <a:pt x="2741" y="56"/>
                      </a:lnTo>
                      <a:lnTo>
                        <a:pt x="2743" y="57"/>
                      </a:lnTo>
                      <a:lnTo>
                        <a:pt x="2744" y="58"/>
                      </a:lnTo>
                      <a:lnTo>
                        <a:pt x="2746" y="58"/>
                      </a:lnTo>
                      <a:lnTo>
                        <a:pt x="2747" y="57"/>
                      </a:lnTo>
                      <a:lnTo>
                        <a:pt x="2749" y="56"/>
                      </a:lnTo>
                      <a:lnTo>
                        <a:pt x="2751" y="55"/>
                      </a:lnTo>
                      <a:lnTo>
                        <a:pt x="2753" y="56"/>
                      </a:lnTo>
                      <a:lnTo>
                        <a:pt x="2755" y="58"/>
                      </a:lnTo>
                      <a:lnTo>
                        <a:pt x="2756" y="61"/>
                      </a:lnTo>
                      <a:lnTo>
                        <a:pt x="2758" y="64"/>
                      </a:lnTo>
                      <a:lnTo>
                        <a:pt x="2759" y="69"/>
                      </a:lnTo>
                      <a:lnTo>
                        <a:pt x="2761" y="72"/>
                      </a:lnTo>
                      <a:lnTo>
                        <a:pt x="2763" y="74"/>
                      </a:lnTo>
                      <a:lnTo>
                        <a:pt x="2765" y="75"/>
                      </a:lnTo>
                      <a:lnTo>
                        <a:pt x="2767" y="75"/>
                      </a:lnTo>
                      <a:lnTo>
                        <a:pt x="2768" y="73"/>
                      </a:lnTo>
                      <a:lnTo>
                        <a:pt x="2770" y="70"/>
                      </a:lnTo>
                      <a:lnTo>
                        <a:pt x="2771" y="67"/>
                      </a:lnTo>
                      <a:lnTo>
                        <a:pt x="2773" y="64"/>
                      </a:lnTo>
                      <a:lnTo>
                        <a:pt x="2775" y="63"/>
                      </a:lnTo>
                      <a:lnTo>
                        <a:pt x="2777" y="62"/>
                      </a:lnTo>
                      <a:lnTo>
                        <a:pt x="2778" y="62"/>
                      </a:lnTo>
                      <a:lnTo>
                        <a:pt x="2780" y="63"/>
                      </a:lnTo>
                      <a:lnTo>
                        <a:pt x="2782" y="66"/>
                      </a:lnTo>
                      <a:lnTo>
                        <a:pt x="2783" y="69"/>
                      </a:lnTo>
                      <a:lnTo>
                        <a:pt x="2785" y="71"/>
                      </a:lnTo>
                      <a:lnTo>
                        <a:pt x="2787" y="74"/>
                      </a:lnTo>
                      <a:lnTo>
                        <a:pt x="2789" y="76"/>
                      </a:lnTo>
                      <a:lnTo>
                        <a:pt x="2790" y="78"/>
                      </a:lnTo>
                      <a:lnTo>
                        <a:pt x="2792" y="79"/>
                      </a:lnTo>
                      <a:lnTo>
                        <a:pt x="2794" y="79"/>
                      </a:lnTo>
                      <a:lnTo>
                        <a:pt x="2795" y="79"/>
                      </a:lnTo>
                      <a:lnTo>
                        <a:pt x="2797" y="79"/>
                      </a:lnTo>
                      <a:lnTo>
                        <a:pt x="2799" y="79"/>
                      </a:lnTo>
                      <a:lnTo>
                        <a:pt x="2801" y="79"/>
                      </a:lnTo>
                      <a:lnTo>
                        <a:pt x="2802" y="80"/>
                      </a:lnTo>
                      <a:lnTo>
                        <a:pt x="2804" y="83"/>
                      </a:lnTo>
                      <a:lnTo>
                        <a:pt x="2806" y="86"/>
                      </a:lnTo>
                      <a:lnTo>
                        <a:pt x="2807" y="91"/>
                      </a:lnTo>
                      <a:lnTo>
                        <a:pt x="2809" y="97"/>
                      </a:lnTo>
                      <a:lnTo>
                        <a:pt x="2811" y="103"/>
                      </a:lnTo>
                      <a:lnTo>
                        <a:pt x="2813" y="109"/>
                      </a:lnTo>
                      <a:lnTo>
                        <a:pt x="2814" y="114"/>
                      </a:lnTo>
                      <a:lnTo>
                        <a:pt x="2816" y="118"/>
                      </a:lnTo>
                      <a:lnTo>
                        <a:pt x="2818" y="120"/>
                      </a:lnTo>
                      <a:lnTo>
                        <a:pt x="2819" y="120"/>
                      </a:lnTo>
                      <a:lnTo>
                        <a:pt x="2821" y="119"/>
                      </a:lnTo>
                      <a:lnTo>
                        <a:pt x="2823" y="115"/>
                      </a:lnTo>
                      <a:lnTo>
                        <a:pt x="2825" y="111"/>
                      </a:lnTo>
                      <a:lnTo>
                        <a:pt x="2826" y="107"/>
                      </a:lnTo>
                      <a:lnTo>
                        <a:pt x="2828" y="102"/>
                      </a:lnTo>
                      <a:lnTo>
                        <a:pt x="2830" y="98"/>
                      </a:lnTo>
                      <a:lnTo>
                        <a:pt x="2831" y="95"/>
                      </a:lnTo>
                      <a:lnTo>
                        <a:pt x="2833" y="94"/>
                      </a:lnTo>
                      <a:lnTo>
                        <a:pt x="2835" y="93"/>
                      </a:lnTo>
                      <a:lnTo>
                        <a:pt x="2837" y="94"/>
                      </a:lnTo>
                      <a:lnTo>
                        <a:pt x="2838" y="95"/>
                      </a:lnTo>
                      <a:lnTo>
                        <a:pt x="2840" y="98"/>
                      </a:lnTo>
                      <a:lnTo>
                        <a:pt x="2842" y="100"/>
                      </a:lnTo>
                      <a:lnTo>
                        <a:pt x="2843" y="103"/>
                      </a:lnTo>
                      <a:lnTo>
                        <a:pt x="2845" y="106"/>
                      </a:lnTo>
                      <a:lnTo>
                        <a:pt x="2847" y="108"/>
                      </a:lnTo>
                      <a:lnTo>
                        <a:pt x="2849" y="110"/>
                      </a:lnTo>
                      <a:lnTo>
                        <a:pt x="2850" y="112"/>
                      </a:lnTo>
                      <a:lnTo>
                        <a:pt x="2852" y="112"/>
                      </a:lnTo>
                      <a:lnTo>
                        <a:pt x="2854" y="112"/>
                      </a:lnTo>
                      <a:lnTo>
                        <a:pt x="2855" y="111"/>
                      </a:lnTo>
                      <a:lnTo>
                        <a:pt x="2857" y="110"/>
                      </a:lnTo>
                      <a:lnTo>
                        <a:pt x="2859" y="109"/>
                      </a:lnTo>
                      <a:lnTo>
                        <a:pt x="2861" y="108"/>
                      </a:lnTo>
                      <a:lnTo>
                        <a:pt x="2862" y="108"/>
                      </a:lnTo>
                      <a:lnTo>
                        <a:pt x="2864" y="108"/>
                      </a:lnTo>
                      <a:lnTo>
                        <a:pt x="2866" y="108"/>
                      </a:lnTo>
                      <a:lnTo>
                        <a:pt x="2867" y="109"/>
                      </a:lnTo>
                      <a:lnTo>
                        <a:pt x="2869" y="110"/>
                      </a:lnTo>
                      <a:lnTo>
                        <a:pt x="2871" y="111"/>
                      </a:lnTo>
                      <a:lnTo>
                        <a:pt x="2872" y="111"/>
                      </a:lnTo>
                      <a:lnTo>
                        <a:pt x="2874" y="111"/>
                      </a:lnTo>
                      <a:lnTo>
                        <a:pt x="2876" y="110"/>
                      </a:lnTo>
                      <a:lnTo>
                        <a:pt x="2878" y="108"/>
                      </a:lnTo>
                      <a:lnTo>
                        <a:pt x="2879" y="107"/>
                      </a:lnTo>
                      <a:lnTo>
                        <a:pt x="2881" y="107"/>
                      </a:lnTo>
                      <a:lnTo>
                        <a:pt x="2883" y="106"/>
                      </a:lnTo>
                      <a:lnTo>
                        <a:pt x="2884" y="106"/>
                      </a:lnTo>
                      <a:lnTo>
                        <a:pt x="2886" y="107"/>
                      </a:lnTo>
                      <a:lnTo>
                        <a:pt x="2888" y="108"/>
                      </a:lnTo>
                      <a:lnTo>
                        <a:pt x="2890" y="109"/>
                      </a:lnTo>
                      <a:lnTo>
                        <a:pt x="2891" y="110"/>
                      </a:lnTo>
                      <a:lnTo>
                        <a:pt x="2893" y="110"/>
                      </a:lnTo>
                      <a:lnTo>
                        <a:pt x="2895" y="110"/>
                      </a:lnTo>
                      <a:lnTo>
                        <a:pt x="2896" y="109"/>
                      </a:lnTo>
                      <a:lnTo>
                        <a:pt x="2898" y="108"/>
                      </a:lnTo>
                      <a:lnTo>
                        <a:pt x="2900" y="106"/>
                      </a:lnTo>
                      <a:lnTo>
                        <a:pt x="2902" y="105"/>
                      </a:lnTo>
                      <a:lnTo>
                        <a:pt x="2903" y="103"/>
                      </a:lnTo>
                      <a:lnTo>
                        <a:pt x="2905" y="102"/>
                      </a:lnTo>
                      <a:lnTo>
                        <a:pt x="2907" y="100"/>
                      </a:lnTo>
                      <a:lnTo>
                        <a:pt x="2908" y="99"/>
                      </a:lnTo>
                      <a:lnTo>
                        <a:pt x="2910" y="98"/>
                      </a:lnTo>
                      <a:lnTo>
                        <a:pt x="2912" y="97"/>
                      </a:lnTo>
                      <a:lnTo>
                        <a:pt x="2913" y="96"/>
                      </a:lnTo>
                      <a:lnTo>
                        <a:pt x="2915" y="96"/>
                      </a:lnTo>
                      <a:lnTo>
                        <a:pt x="2917" y="95"/>
                      </a:lnTo>
                      <a:lnTo>
                        <a:pt x="2918" y="96"/>
                      </a:lnTo>
                      <a:lnTo>
                        <a:pt x="2920" y="98"/>
                      </a:lnTo>
                      <a:lnTo>
                        <a:pt x="2922" y="100"/>
                      </a:lnTo>
                      <a:lnTo>
                        <a:pt x="2924" y="103"/>
                      </a:lnTo>
                      <a:lnTo>
                        <a:pt x="2925" y="106"/>
                      </a:lnTo>
                      <a:lnTo>
                        <a:pt x="2927" y="109"/>
                      </a:lnTo>
                      <a:lnTo>
                        <a:pt x="2929" y="111"/>
                      </a:lnTo>
                      <a:lnTo>
                        <a:pt x="2930" y="111"/>
                      </a:lnTo>
                      <a:lnTo>
                        <a:pt x="2932" y="111"/>
                      </a:lnTo>
                      <a:lnTo>
                        <a:pt x="2934" y="109"/>
                      </a:lnTo>
                      <a:lnTo>
                        <a:pt x="2936" y="107"/>
                      </a:lnTo>
                      <a:lnTo>
                        <a:pt x="2937" y="105"/>
                      </a:lnTo>
                      <a:lnTo>
                        <a:pt x="2939" y="103"/>
                      </a:lnTo>
                      <a:lnTo>
                        <a:pt x="2941" y="102"/>
                      </a:lnTo>
                      <a:lnTo>
                        <a:pt x="2942" y="103"/>
                      </a:lnTo>
                      <a:lnTo>
                        <a:pt x="2944" y="105"/>
                      </a:lnTo>
                      <a:lnTo>
                        <a:pt x="2946" y="107"/>
                      </a:lnTo>
                      <a:lnTo>
                        <a:pt x="2948" y="111"/>
                      </a:lnTo>
                      <a:lnTo>
                        <a:pt x="2949" y="113"/>
                      </a:lnTo>
                      <a:lnTo>
                        <a:pt x="2951" y="115"/>
                      </a:lnTo>
                      <a:lnTo>
                        <a:pt x="2953" y="115"/>
                      </a:lnTo>
                      <a:lnTo>
                        <a:pt x="2954" y="115"/>
                      </a:lnTo>
                      <a:lnTo>
                        <a:pt x="2956" y="113"/>
                      </a:lnTo>
                      <a:lnTo>
                        <a:pt x="2958" y="112"/>
                      </a:lnTo>
                      <a:lnTo>
                        <a:pt x="2960" y="110"/>
                      </a:lnTo>
                      <a:lnTo>
                        <a:pt x="2961" y="109"/>
                      </a:lnTo>
                      <a:lnTo>
                        <a:pt x="2963" y="110"/>
                      </a:lnTo>
                      <a:lnTo>
                        <a:pt x="2965" y="112"/>
                      </a:lnTo>
                      <a:lnTo>
                        <a:pt x="2966" y="114"/>
                      </a:lnTo>
                      <a:lnTo>
                        <a:pt x="2968" y="117"/>
                      </a:lnTo>
                      <a:lnTo>
                        <a:pt x="2970" y="120"/>
                      </a:lnTo>
                      <a:lnTo>
                        <a:pt x="2972" y="121"/>
                      </a:lnTo>
                      <a:lnTo>
                        <a:pt x="2973" y="121"/>
                      </a:lnTo>
                      <a:lnTo>
                        <a:pt x="2975" y="119"/>
                      </a:lnTo>
                      <a:lnTo>
                        <a:pt x="2977" y="116"/>
                      </a:lnTo>
                      <a:lnTo>
                        <a:pt x="2978" y="112"/>
                      </a:lnTo>
                      <a:lnTo>
                        <a:pt x="2980" y="108"/>
                      </a:lnTo>
                      <a:lnTo>
                        <a:pt x="2982" y="105"/>
                      </a:lnTo>
                      <a:lnTo>
                        <a:pt x="2984" y="103"/>
                      </a:lnTo>
                      <a:lnTo>
                        <a:pt x="2985" y="103"/>
                      </a:lnTo>
                      <a:lnTo>
                        <a:pt x="2987" y="104"/>
                      </a:lnTo>
                      <a:lnTo>
                        <a:pt x="2989" y="107"/>
                      </a:lnTo>
                      <a:lnTo>
                        <a:pt x="2990" y="109"/>
                      </a:lnTo>
                      <a:lnTo>
                        <a:pt x="2992" y="112"/>
                      </a:lnTo>
                      <a:lnTo>
                        <a:pt x="2994" y="114"/>
                      </a:lnTo>
                      <a:lnTo>
                        <a:pt x="2996" y="116"/>
                      </a:lnTo>
                      <a:lnTo>
                        <a:pt x="2997" y="117"/>
                      </a:lnTo>
                      <a:lnTo>
                        <a:pt x="2999" y="117"/>
                      </a:lnTo>
                      <a:lnTo>
                        <a:pt x="3001" y="117"/>
                      </a:lnTo>
                      <a:lnTo>
                        <a:pt x="3002" y="117"/>
                      </a:lnTo>
                      <a:lnTo>
                        <a:pt x="3004" y="118"/>
                      </a:lnTo>
                      <a:lnTo>
                        <a:pt x="3006" y="120"/>
                      </a:lnTo>
                      <a:lnTo>
                        <a:pt x="3008" y="123"/>
                      </a:lnTo>
                      <a:lnTo>
                        <a:pt x="3009" y="125"/>
                      </a:lnTo>
                      <a:lnTo>
                        <a:pt x="3011" y="127"/>
                      </a:lnTo>
                      <a:lnTo>
                        <a:pt x="3013" y="129"/>
                      </a:lnTo>
                      <a:lnTo>
                        <a:pt x="3014" y="130"/>
                      </a:lnTo>
                      <a:lnTo>
                        <a:pt x="3016" y="130"/>
                      </a:lnTo>
                      <a:lnTo>
                        <a:pt x="3018" y="129"/>
                      </a:lnTo>
                      <a:lnTo>
                        <a:pt x="3020" y="127"/>
                      </a:lnTo>
                      <a:lnTo>
                        <a:pt x="3021" y="125"/>
                      </a:lnTo>
                      <a:lnTo>
                        <a:pt x="3023" y="124"/>
                      </a:lnTo>
                      <a:lnTo>
                        <a:pt x="3025" y="123"/>
                      </a:lnTo>
                      <a:lnTo>
                        <a:pt x="3026" y="122"/>
                      </a:lnTo>
                      <a:lnTo>
                        <a:pt x="3028" y="121"/>
                      </a:lnTo>
                      <a:lnTo>
                        <a:pt x="3030" y="121"/>
                      </a:lnTo>
                      <a:lnTo>
                        <a:pt x="3032" y="121"/>
                      </a:lnTo>
                      <a:lnTo>
                        <a:pt x="3033" y="120"/>
                      </a:lnTo>
                      <a:lnTo>
                        <a:pt x="3035" y="119"/>
                      </a:lnTo>
                      <a:lnTo>
                        <a:pt x="3036" y="117"/>
                      </a:lnTo>
                      <a:lnTo>
                        <a:pt x="3038" y="114"/>
                      </a:lnTo>
                      <a:lnTo>
                        <a:pt x="3040" y="112"/>
                      </a:lnTo>
                      <a:lnTo>
                        <a:pt x="3042" y="109"/>
                      </a:lnTo>
                      <a:lnTo>
                        <a:pt x="3044" y="108"/>
                      </a:lnTo>
                      <a:lnTo>
                        <a:pt x="3045" y="108"/>
                      </a:lnTo>
                      <a:lnTo>
                        <a:pt x="3047" y="108"/>
                      </a:lnTo>
                      <a:lnTo>
                        <a:pt x="3048" y="110"/>
                      </a:lnTo>
                      <a:lnTo>
                        <a:pt x="3050" y="112"/>
                      </a:lnTo>
                      <a:lnTo>
                        <a:pt x="3052" y="114"/>
                      </a:lnTo>
                      <a:lnTo>
                        <a:pt x="3054" y="117"/>
                      </a:lnTo>
                      <a:lnTo>
                        <a:pt x="3056" y="118"/>
                      </a:lnTo>
                      <a:lnTo>
                        <a:pt x="3057" y="119"/>
                      </a:lnTo>
                      <a:lnTo>
                        <a:pt x="3059" y="119"/>
                      </a:lnTo>
                      <a:lnTo>
                        <a:pt x="3060" y="118"/>
                      </a:lnTo>
                      <a:lnTo>
                        <a:pt x="3062" y="116"/>
                      </a:lnTo>
                      <a:lnTo>
                        <a:pt x="3064" y="113"/>
                      </a:lnTo>
                      <a:lnTo>
                        <a:pt x="3066" y="109"/>
                      </a:lnTo>
                      <a:lnTo>
                        <a:pt x="3068" y="106"/>
                      </a:lnTo>
                      <a:lnTo>
                        <a:pt x="3069" y="103"/>
                      </a:lnTo>
                      <a:lnTo>
                        <a:pt x="3071" y="101"/>
                      </a:lnTo>
                      <a:lnTo>
                        <a:pt x="3072" y="100"/>
                      </a:lnTo>
                      <a:lnTo>
                        <a:pt x="3074" y="99"/>
                      </a:lnTo>
                      <a:lnTo>
                        <a:pt x="3076" y="100"/>
                      </a:lnTo>
                      <a:lnTo>
                        <a:pt x="3078" y="102"/>
                      </a:lnTo>
                      <a:lnTo>
                        <a:pt x="3079" y="105"/>
                      </a:lnTo>
                      <a:lnTo>
                        <a:pt x="3081" y="108"/>
                      </a:lnTo>
                      <a:lnTo>
                        <a:pt x="3083" y="111"/>
                      </a:lnTo>
                      <a:lnTo>
                        <a:pt x="3084" y="114"/>
                      </a:lnTo>
                      <a:lnTo>
                        <a:pt x="3086" y="116"/>
                      </a:lnTo>
                      <a:lnTo>
                        <a:pt x="3088" y="118"/>
                      </a:lnTo>
                      <a:lnTo>
                        <a:pt x="3090" y="120"/>
                      </a:lnTo>
                      <a:lnTo>
                        <a:pt x="3091" y="121"/>
                      </a:lnTo>
                      <a:lnTo>
                        <a:pt x="3093" y="121"/>
                      </a:lnTo>
                      <a:lnTo>
                        <a:pt x="3095" y="122"/>
                      </a:lnTo>
                      <a:lnTo>
                        <a:pt x="3096" y="123"/>
                      </a:lnTo>
                      <a:lnTo>
                        <a:pt x="3098" y="123"/>
                      </a:lnTo>
                      <a:lnTo>
                        <a:pt x="3100" y="123"/>
                      </a:lnTo>
                      <a:lnTo>
                        <a:pt x="3102" y="123"/>
                      </a:lnTo>
                      <a:lnTo>
                        <a:pt x="3103" y="122"/>
                      </a:lnTo>
                      <a:lnTo>
                        <a:pt x="3105" y="121"/>
                      </a:lnTo>
                      <a:lnTo>
                        <a:pt x="3107" y="119"/>
                      </a:lnTo>
                      <a:lnTo>
                        <a:pt x="3108" y="118"/>
                      </a:lnTo>
                      <a:lnTo>
                        <a:pt x="3110" y="116"/>
                      </a:lnTo>
                      <a:lnTo>
                        <a:pt x="3112" y="115"/>
                      </a:lnTo>
                      <a:lnTo>
                        <a:pt x="3114" y="115"/>
                      </a:lnTo>
                      <a:lnTo>
                        <a:pt x="3115" y="115"/>
                      </a:lnTo>
                      <a:lnTo>
                        <a:pt x="3117" y="116"/>
                      </a:lnTo>
                      <a:lnTo>
                        <a:pt x="3119" y="117"/>
                      </a:lnTo>
                      <a:lnTo>
                        <a:pt x="3120" y="119"/>
                      </a:lnTo>
                      <a:lnTo>
                        <a:pt x="3122" y="120"/>
                      </a:lnTo>
                      <a:lnTo>
                        <a:pt x="3124" y="121"/>
                      </a:lnTo>
                      <a:lnTo>
                        <a:pt x="3125" y="122"/>
                      </a:lnTo>
                      <a:lnTo>
                        <a:pt x="3127" y="123"/>
                      </a:lnTo>
                      <a:lnTo>
                        <a:pt x="3129" y="123"/>
                      </a:lnTo>
                      <a:lnTo>
                        <a:pt x="3131" y="123"/>
                      </a:lnTo>
                      <a:lnTo>
                        <a:pt x="3132" y="124"/>
                      </a:lnTo>
                      <a:lnTo>
                        <a:pt x="3134" y="124"/>
                      </a:lnTo>
                      <a:lnTo>
                        <a:pt x="3136" y="125"/>
                      </a:lnTo>
                      <a:lnTo>
                        <a:pt x="3137" y="125"/>
                      </a:lnTo>
                      <a:lnTo>
                        <a:pt x="3139" y="126"/>
                      </a:lnTo>
                      <a:lnTo>
                        <a:pt x="3141" y="126"/>
                      </a:lnTo>
                      <a:lnTo>
                        <a:pt x="3143" y="126"/>
                      </a:lnTo>
                      <a:lnTo>
                        <a:pt x="3144" y="125"/>
                      </a:lnTo>
                      <a:lnTo>
                        <a:pt x="3146" y="123"/>
                      </a:lnTo>
                      <a:lnTo>
                        <a:pt x="3148" y="121"/>
                      </a:lnTo>
                      <a:lnTo>
                        <a:pt x="3149" y="120"/>
                      </a:lnTo>
                      <a:lnTo>
                        <a:pt x="3151" y="120"/>
                      </a:lnTo>
                      <a:lnTo>
                        <a:pt x="3153" y="119"/>
                      </a:lnTo>
                      <a:lnTo>
                        <a:pt x="3155" y="120"/>
                      </a:lnTo>
                      <a:lnTo>
                        <a:pt x="3156" y="120"/>
                      </a:lnTo>
                      <a:lnTo>
                        <a:pt x="3158" y="121"/>
                      </a:lnTo>
                      <a:lnTo>
                        <a:pt x="3160" y="121"/>
                      </a:lnTo>
                      <a:lnTo>
                        <a:pt x="3161" y="120"/>
                      </a:lnTo>
                      <a:lnTo>
                        <a:pt x="3163" y="118"/>
                      </a:lnTo>
                      <a:lnTo>
                        <a:pt x="3165" y="115"/>
                      </a:lnTo>
                      <a:lnTo>
                        <a:pt x="3167" y="111"/>
                      </a:lnTo>
                      <a:lnTo>
                        <a:pt x="3168" y="108"/>
                      </a:lnTo>
                      <a:lnTo>
                        <a:pt x="3170" y="105"/>
                      </a:lnTo>
                      <a:lnTo>
                        <a:pt x="3171" y="103"/>
                      </a:lnTo>
                      <a:lnTo>
                        <a:pt x="3173" y="102"/>
                      </a:lnTo>
                      <a:lnTo>
                        <a:pt x="3175" y="103"/>
                      </a:lnTo>
                      <a:lnTo>
                        <a:pt x="3177" y="106"/>
                      </a:lnTo>
                      <a:lnTo>
                        <a:pt x="3179" y="109"/>
                      </a:lnTo>
                      <a:lnTo>
                        <a:pt x="3180" y="112"/>
                      </a:lnTo>
                      <a:lnTo>
                        <a:pt x="3182" y="114"/>
                      </a:lnTo>
                      <a:lnTo>
                        <a:pt x="3183" y="116"/>
                      </a:lnTo>
                      <a:lnTo>
                        <a:pt x="3185" y="117"/>
                      </a:lnTo>
                      <a:lnTo>
                        <a:pt x="3187" y="115"/>
                      </a:lnTo>
                      <a:lnTo>
                        <a:pt x="3189" y="113"/>
                      </a:lnTo>
                      <a:lnTo>
                        <a:pt x="3191" y="110"/>
                      </a:lnTo>
                      <a:lnTo>
                        <a:pt x="3192" y="106"/>
                      </a:lnTo>
                      <a:lnTo>
                        <a:pt x="3194" y="103"/>
                      </a:lnTo>
                      <a:lnTo>
                        <a:pt x="3195" y="100"/>
                      </a:lnTo>
                      <a:lnTo>
                        <a:pt x="3197" y="98"/>
                      </a:lnTo>
                      <a:lnTo>
                        <a:pt x="3199" y="96"/>
                      </a:lnTo>
                      <a:lnTo>
                        <a:pt x="3201" y="95"/>
                      </a:lnTo>
                      <a:lnTo>
                        <a:pt x="3203" y="95"/>
                      </a:lnTo>
                      <a:lnTo>
                        <a:pt x="3204" y="94"/>
                      </a:lnTo>
                      <a:lnTo>
                        <a:pt x="3206" y="94"/>
                      </a:lnTo>
                      <a:lnTo>
                        <a:pt x="3207" y="94"/>
                      </a:lnTo>
                      <a:lnTo>
                        <a:pt x="3209" y="94"/>
                      </a:lnTo>
                      <a:lnTo>
                        <a:pt x="3211" y="94"/>
                      </a:lnTo>
                      <a:lnTo>
                        <a:pt x="3213" y="94"/>
                      </a:lnTo>
                      <a:lnTo>
                        <a:pt x="3214" y="95"/>
                      </a:lnTo>
                      <a:lnTo>
                        <a:pt x="3216" y="97"/>
                      </a:lnTo>
                      <a:lnTo>
                        <a:pt x="3218" y="99"/>
                      </a:lnTo>
                      <a:lnTo>
                        <a:pt x="3219" y="101"/>
                      </a:lnTo>
                      <a:lnTo>
                        <a:pt x="3221" y="104"/>
                      </a:lnTo>
                      <a:lnTo>
                        <a:pt x="3223" y="107"/>
                      </a:lnTo>
                      <a:lnTo>
                        <a:pt x="3225" y="109"/>
                      </a:lnTo>
                      <a:lnTo>
                        <a:pt x="3226" y="112"/>
                      </a:lnTo>
                      <a:lnTo>
                        <a:pt x="3228" y="113"/>
                      </a:lnTo>
                      <a:lnTo>
                        <a:pt x="3230" y="114"/>
                      </a:lnTo>
                      <a:lnTo>
                        <a:pt x="3231" y="115"/>
                      </a:lnTo>
                      <a:lnTo>
                        <a:pt x="3233" y="115"/>
                      </a:lnTo>
                      <a:lnTo>
                        <a:pt x="3235" y="115"/>
                      </a:lnTo>
                      <a:lnTo>
                        <a:pt x="3237" y="116"/>
                      </a:lnTo>
                      <a:lnTo>
                        <a:pt x="3238" y="117"/>
                      </a:lnTo>
                      <a:lnTo>
                        <a:pt x="3240" y="118"/>
                      </a:lnTo>
                      <a:lnTo>
                        <a:pt x="3242" y="120"/>
                      </a:lnTo>
                      <a:lnTo>
                        <a:pt x="3243" y="121"/>
                      </a:lnTo>
                      <a:lnTo>
                        <a:pt x="3245" y="123"/>
                      </a:lnTo>
                      <a:lnTo>
                        <a:pt x="3247" y="123"/>
                      </a:lnTo>
                      <a:lnTo>
                        <a:pt x="3249" y="123"/>
                      </a:lnTo>
                      <a:lnTo>
                        <a:pt x="3250" y="122"/>
                      </a:lnTo>
                      <a:lnTo>
                        <a:pt x="3252" y="120"/>
                      </a:lnTo>
                      <a:lnTo>
                        <a:pt x="3254" y="117"/>
                      </a:lnTo>
                      <a:lnTo>
                        <a:pt x="3255" y="115"/>
                      </a:lnTo>
                      <a:lnTo>
                        <a:pt x="3257" y="113"/>
                      </a:lnTo>
                      <a:lnTo>
                        <a:pt x="3259" y="113"/>
                      </a:lnTo>
                      <a:lnTo>
                        <a:pt x="3261" y="115"/>
                      </a:lnTo>
                      <a:lnTo>
                        <a:pt x="3262" y="118"/>
                      </a:lnTo>
                      <a:lnTo>
                        <a:pt x="3264" y="122"/>
                      </a:lnTo>
                      <a:lnTo>
                        <a:pt x="3266" y="127"/>
                      </a:lnTo>
                      <a:lnTo>
                        <a:pt x="3267" y="132"/>
                      </a:lnTo>
                      <a:lnTo>
                        <a:pt x="3269" y="136"/>
                      </a:lnTo>
                      <a:lnTo>
                        <a:pt x="3271" y="138"/>
                      </a:lnTo>
                      <a:lnTo>
                        <a:pt x="3273" y="139"/>
                      </a:lnTo>
                      <a:lnTo>
                        <a:pt x="3274" y="138"/>
                      </a:lnTo>
                      <a:lnTo>
                        <a:pt x="3276" y="135"/>
                      </a:lnTo>
                      <a:lnTo>
                        <a:pt x="3278" y="132"/>
                      </a:lnTo>
                      <a:lnTo>
                        <a:pt x="3279" y="129"/>
                      </a:lnTo>
                      <a:lnTo>
                        <a:pt x="3281" y="126"/>
                      </a:lnTo>
                      <a:lnTo>
                        <a:pt x="3283" y="125"/>
                      </a:lnTo>
                      <a:lnTo>
                        <a:pt x="3285" y="125"/>
                      </a:lnTo>
                      <a:lnTo>
                        <a:pt x="3286" y="127"/>
                      </a:lnTo>
                      <a:lnTo>
                        <a:pt x="3288" y="129"/>
                      </a:lnTo>
                      <a:lnTo>
                        <a:pt x="3290" y="132"/>
                      </a:lnTo>
                      <a:lnTo>
                        <a:pt x="3291" y="134"/>
                      </a:lnTo>
                      <a:lnTo>
                        <a:pt x="3293" y="136"/>
                      </a:lnTo>
                      <a:lnTo>
                        <a:pt x="3295" y="137"/>
                      </a:lnTo>
                      <a:lnTo>
                        <a:pt x="3297" y="137"/>
                      </a:lnTo>
                      <a:lnTo>
                        <a:pt x="3298" y="137"/>
                      </a:lnTo>
                      <a:lnTo>
                        <a:pt x="3300" y="136"/>
                      </a:lnTo>
                      <a:lnTo>
                        <a:pt x="3302" y="135"/>
                      </a:lnTo>
                      <a:lnTo>
                        <a:pt x="3303" y="135"/>
                      </a:lnTo>
                      <a:lnTo>
                        <a:pt x="3305" y="135"/>
                      </a:lnTo>
                      <a:lnTo>
                        <a:pt x="3307" y="136"/>
                      </a:lnTo>
                      <a:lnTo>
                        <a:pt x="3309" y="137"/>
                      </a:lnTo>
                      <a:lnTo>
                        <a:pt x="3310" y="139"/>
                      </a:lnTo>
                      <a:lnTo>
                        <a:pt x="3312" y="141"/>
                      </a:lnTo>
                      <a:lnTo>
                        <a:pt x="3314" y="143"/>
                      </a:lnTo>
                      <a:lnTo>
                        <a:pt x="3315" y="145"/>
                      </a:lnTo>
                      <a:lnTo>
                        <a:pt x="3317" y="146"/>
                      </a:lnTo>
                      <a:lnTo>
                        <a:pt x="3319" y="148"/>
                      </a:lnTo>
                      <a:lnTo>
                        <a:pt x="3320" y="149"/>
                      </a:lnTo>
                      <a:lnTo>
                        <a:pt x="3322" y="150"/>
                      </a:lnTo>
                      <a:lnTo>
                        <a:pt x="3324" y="151"/>
                      </a:lnTo>
                      <a:lnTo>
                        <a:pt x="3326" y="151"/>
                      </a:lnTo>
                      <a:lnTo>
                        <a:pt x="3327" y="151"/>
                      </a:lnTo>
                      <a:lnTo>
                        <a:pt x="3329" y="151"/>
                      </a:lnTo>
                      <a:lnTo>
                        <a:pt x="3331" y="150"/>
                      </a:lnTo>
                      <a:lnTo>
                        <a:pt x="3332" y="149"/>
                      </a:lnTo>
                      <a:lnTo>
                        <a:pt x="3334" y="148"/>
                      </a:lnTo>
                      <a:lnTo>
                        <a:pt x="3336" y="146"/>
                      </a:lnTo>
                      <a:lnTo>
                        <a:pt x="3338" y="145"/>
                      </a:lnTo>
                      <a:lnTo>
                        <a:pt x="3339" y="144"/>
                      </a:lnTo>
                      <a:lnTo>
                        <a:pt x="3341" y="144"/>
                      </a:lnTo>
                      <a:lnTo>
                        <a:pt x="3343" y="143"/>
                      </a:lnTo>
                      <a:lnTo>
                        <a:pt x="3344" y="143"/>
                      </a:lnTo>
                      <a:lnTo>
                        <a:pt x="3346" y="143"/>
                      </a:lnTo>
                      <a:lnTo>
                        <a:pt x="3348" y="143"/>
                      </a:lnTo>
                      <a:lnTo>
                        <a:pt x="3349" y="143"/>
                      </a:lnTo>
                      <a:lnTo>
                        <a:pt x="3351" y="143"/>
                      </a:lnTo>
                      <a:lnTo>
                        <a:pt x="3353" y="143"/>
                      </a:lnTo>
                      <a:lnTo>
                        <a:pt x="3355" y="143"/>
                      </a:lnTo>
                      <a:lnTo>
                        <a:pt x="3356" y="142"/>
                      </a:lnTo>
                      <a:lnTo>
                        <a:pt x="3358" y="142"/>
                      </a:lnTo>
                      <a:lnTo>
                        <a:pt x="3360" y="142"/>
                      </a:lnTo>
                      <a:lnTo>
                        <a:pt x="3361" y="141"/>
                      </a:lnTo>
                      <a:lnTo>
                        <a:pt x="3363" y="140"/>
                      </a:lnTo>
                      <a:lnTo>
                        <a:pt x="3365" y="139"/>
                      </a:lnTo>
                      <a:lnTo>
                        <a:pt x="3366" y="137"/>
                      </a:lnTo>
                      <a:lnTo>
                        <a:pt x="3368" y="134"/>
                      </a:lnTo>
                      <a:lnTo>
                        <a:pt x="3370" y="132"/>
                      </a:lnTo>
                      <a:lnTo>
                        <a:pt x="3372" y="129"/>
                      </a:lnTo>
                      <a:lnTo>
                        <a:pt x="3373" y="126"/>
                      </a:lnTo>
                      <a:lnTo>
                        <a:pt x="3375" y="124"/>
                      </a:lnTo>
                      <a:lnTo>
                        <a:pt x="3377" y="123"/>
                      </a:lnTo>
                      <a:lnTo>
                        <a:pt x="3378" y="124"/>
                      </a:lnTo>
                      <a:lnTo>
                        <a:pt x="3380" y="126"/>
                      </a:lnTo>
                      <a:lnTo>
                        <a:pt x="3382" y="129"/>
                      </a:lnTo>
                      <a:lnTo>
                        <a:pt x="3384" y="133"/>
                      </a:lnTo>
                      <a:lnTo>
                        <a:pt x="3385" y="137"/>
                      </a:lnTo>
                      <a:lnTo>
                        <a:pt x="3387" y="142"/>
                      </a:lnTo>
                      <a:lnTo>
                        <a:pt x="3389" y="145"/>
                      </a:lnTo>
                      <a:lnTo>
                        <a:pt x="3390" y="147"/>
                      </a:lnTo>
                      <a:lnTo>
                        <a:pt x="3392" y="147"/>
                      </a:lnTo>
                      <a:lnTo>
                        <a:pt x="3394" y="146"/>
                      </a:lnTo>
                      <a:lnTo>
                        <a:pt x="3396" y="144"/>
                      </a:lnTo>
                      <a:lnTo>
                        <a:pt x="3397" y="142"/>
                      </a:lnTo>
                      <a:lnTo>
                        <a:pt x="3399" y="138"/>
                      </a:lnTo>
                      <a:lnTo>
                        <a:pt x="3401" y="136"/>
                      </a:lnTo>
                      <a:lnTo>
                        <a:pt x="3402" y="133"/>
                      </a:lnTo>
                      <a:lnTo>
                        <a:pt x="3404" y="132"/>
                      </a:lnTo>
                      <a:lnTo>
                        <a:pt x="3406" y="132"/>
                      </a:lnTo>
                      <a:lnTo>
                        <a:pt x="3408" y="132"/>
                      </a:lnTo>
                      <a:lnTo>
                        <a:pt x="3409" y="132"/>
                      </a:lnTo>
                      <a:lnTo>
                        <a:pt x="3411" y="133"/>
                      </a:lnTo>
                      <a:lnTo>
                        <a:pt x="3413" y="134"/>
                      </a:lnTo>
                      <a:lnTo>
                        <a:pt x="3414" y="134"/>
                      </a:lnTo>
                      <a:lnTo>
                        <a:pt x="3416" y="134"/>
                      </a:lnTo>
                      <a:lnTo>
                        <a:pt x="3418" y="134"/>
                      </a:lnTo>
                      <a:lnTo>
                        <a:pt x="3420" y="134"/>
                      </a:lnTo>
                      <a:lnTo>
                        <a:pt x="3421" y="133"/>
                      </a:lnTo>
                      <a:lnTo>
                        <a:pt x="3423" y="133"/>
                      </a:lnTo>
                      <a:lnTo>
                        <a:pt x="3425" y="132"/>
                      </a:lnTo>
                      <a:lnTo>
                        <a:pt x="3426" y="132"/>
                      </a:lnTo>
                      <a:lnTo>
                        <a:pt x="3428" y="132"/>
                      </a:lnTo>
                      <a:lnTo>
                        <a:pt x="3430" y="132"/>
                      </a:lnTo>
                      <a:lnTo>
                        <a:pt x="3432" y="131"/>
                      </a:lnTo>
                      <a:lnTo>
                        <a:pt x="3433" y="130"/>
                      </a:lnTo>
                      <a:lnTo>
                        <a:pt x="3435" y="129"/>
                      </a:lnTo>
                      <a:lnTo>
                        <a:pt x="3437" y="127"/>
                      </a:lnTo>
                      <a:lnTo>
                        <a:pt x="3438" y="125"/>
                      </a:lnTo>
                      <a:lnTo>
                        <a:pt x="3440" y="123"/>
                      </a:lnTo>
                      <a:lnTo>
                        <a:pt x="3442" y="122"/>
                      </a:lnTo>
                      <a:lnTo>
                        <a:pt x="3444" y="122"/>
                      </a:lnTo>
                      <a:lnTo>
                        <a:pt x="3445" y="122"/>
                      </a:lnTo>
                      <a:lnTo>
                        <a:pt x="3447" y="122"/>
                      </a:lnTo>
                      <a:lnTo>
                        <a:pt x="3449" y="123"/>
                      </a:lnTo>
                      <a:lnTo>
                        <a:pt x="3450" y="123"/>
                      </a:lnTo>
                      <a:lnTo>
                        <a:pt x="3452" y="122"/>
                      </a:lnTo>
                      <a:lnTo>
                        <a:pt x="3454" y="120"/>
                      </a:lnTo>
                      <a:lnTo>
                        <a:pt x="3456" y="117"/>
                      </a:lnTo>
                      <a:lnTo>
                        <a:pt x="3457" y="114"/>
                      </a:lnTo>
                      <a:lnTo>
                        <a:pt x="3459" y="111"/>
                      </a:lnTo>
                      <a:lnTo>
                        <a:pt x="3461" y="108"/>
                      </a:lnTo>
                      <a:lnTo>
                        <a:pt x="3462" y="107"/>
                      </a:lnTo>
                      <a:lnTo>
                        <a:pt x="3464" y="107"/>
                      </a:lnTo>
                      <a:lnTo>
                        <a:pt x="3466" y="108"/>
                      </a:lnTo>
                      <a:lnTo>
                        <a:pt x="3468" y="111"/>
                      </a:lnTo>
                      <a:lnTo>
                        <a:pt x="3469" y="115"/>
                      </a:lnTo>
                      <a:lnTo>
                        <a:pt x="3471" y="119"/>
                      </a:lnTo>
                      <a:lnTo>
                        <a:pt x="3472" y="122"/>
                      </a:lnTo>
                      <a:lnTo>
                        <a:pt x="3474" y="125"/>
                      </a:lnTo>
                      <a:lnTo>
                        <a:pt x="3476" y="127"/>
                      </a:lnTo>
                      <a:lnTo>
                        <a:pt x="3478" y="128"/>
                      </a:lnTo>
                      <a:lnTo>
                        <a:pt x="3480" y="129"/>
                      </a:lnTo>
                      <a:lnTo>
                        <a:pt x="3481" y="129"/>
                      </a:lnTo>
                      <a:lnTo>
                        <a:pt x="3483" y="129"/>
                      </a:lnTo>
                      <a:lnTo>
                        <a:pt x="3484" y="129"/>
                      </a:lnTo>
                      <a:lnTo>
                        <a:pt x="3486" y="130"/>
                      </a:lnTo>
                      <a:lnTo>
                        <a:pt x="3488" y="130"/>
                      </a:lnTo>
                      <a:lnTo>
                        <a:pt x="3490" y="130"/>
                      </a:lnTo>
                      <a:lnTo>
                        <a:pt x="3492" y="130"/>
                      </a:lnTo>
                      <a:lnTo>
                        <a:pt x="3493" y="129"/>
                      </a:lnTo>
                      <a:lnTo>
                        <a:pt x="3495" y="126"/>
                      </a:lnTo>
                      <a:lnTo>
                        <a:pt x="3496" y="123"/>
                      </a:lnTo>
                      <a:lnTo>
                        <a:pt x="3498" y="119"/>
                      </a:lnTo>
                      <a:lnTo>
                        <a:pt x="3500" y="116"/>
                      </a:lnTo>
                      <a:lnTo>
                        <a:pt x="3502" y="113"/>
                      </a:lnTo>
                      <a:lnTo>
                        <a:pt x="3504" y="111"/>
                      </a:lnTo>
                      <a:lnTo>
                        <a:pt x="3505" y="111"/>
                      </a:lnTo>
                      <a:lnTo>
                        <a:pt x="3507" y="111"/>
                      </a:lnTo>
                      <a:lnTo>
                        <a:pt x="3508" y="112"/>
                      </a:lnTo>
                      <a:lnTo>
                        <a:pt x="3510" y="114"/>
                      </a:lnTo>
                      <a:lnTo>
                        <a:pt x="3512" y="115"/>
                      </a:lnTo>
                      <a:lnTo>
                        <a:pt x="3514" y="117"/>
                      </a:lnTo>
                      <a:lnTo>
                        <a:pt x="3515" y="118"/>
                      </a:lnTo>
                      <a:lnTo>
                        <a:pt x="3517" y="119"/>
                      </a:lnTo>
                      <a:lnTo>
                        <a:pt x="3519" y="120"/>
                      </a:lnTo>
                      <a:lnTo>
                        <a:pt x="3520" y="120"/>
                      </a:lnTo>
                      <a:lnTo>
                        <a:pt x="3522" y="120"/>
                      </a:lnTo>
                      <a:lnTo>
                        <a:pt x="3524" y="121"/>
                      </a:lnTo>
                      <a:lnTo>
                        <a:pt x="3526" y="121"/>
                      </a:lnTo>
                      <a:lnTo>
                        <a:pt x="3527" y="121"/>
                      </a:lnTo>
                      <a:lnTo>
                        <a:pt x="3529" y="121"/>
                      </a:lnTo>
                      <a:lnTo>
                        <a:pt x="3531" y="121"/>
                      </a:lnTo>
                      <a:lnTo>
                        <a:pt x="3532" y="121"/>
                      </a:lnTo>
                      <a:lnTo>
                        <a:pt x="3534" y="120"/>
                      </a:lnTo>
                      <a:lnTo>
                        <a:pt x="3536" y="119"/>
                      </a:lnTo>
                      <a:lnTo>
                        <a:pt x="3538" y="118"/>
                      </a:lnTo>
                      <a:lnTo>
                        <a:pt x="3539" y="117"/>
                      </a:lnTo>
                      <a:lnTo>
                        <a:pt x="3541" y="116"/>
                      </a:lnTo>
                      <a:lnTo>
                        <a:pt x="3543" y="115"/>
                      </a:lnTo>
                      <a:lnTo>
                        <a:pt x="3544" y="115"/>
                      </a:lnTo>
                      <a:lnTo>
                        <a:pt x="3546" y="114"/>
                      </a:lnTo>
                      <a:lnTo>
                        <a:pt x="3548" y="113"/>
                      </a:lnTo>
                      <a:lnTo>
                        <a:pt x="3550" y="112"/>
                      </a:lnTo>
                      <a:lnTo>
                        <a:pt x="3551" y="109"/>
                      </a:lnTo>
                      <a:lnTo>
                        <a:pt x="3553" y="107"/>
                      </a:lnTo>
                      <a:lnTo>
                        <a:pt x="3555" y="105"/>
                      </a:lnTo>
                      <a:lnTo>
                        <a:pt x="3556" y="103"/>
                      </a:lnTo>
                      <a:lnTo>
                        <a:pt x="3558" y="101"/>
                      </a:lnTo>
                      <a:lnTo>
                        <a:pt x="3560" y="99"/>
                      </a:lnTo>
                      <a:lnTo>
                        <a:pt x="3562" y="98"/>
                      </a:lnTo>
                      <a:lnTo>
                        <a:pt x="3563" y="96"/>
                      </a:lnTo>
                      <a:lnTo>
                        <a:pt x="3565" y="95"/>
                      </a:lnTo>
                      <a:lnTo>
                        <a:pt x="3567" y="94"/>
                      </a:lnTo>
                      <a:lnTo>
                        <a:pt x="3568" y="93"/>
                      </a:lnTo>
                      <a:lnTo>
                        <a:pt x="3570" y="92"/>
                      </a:lnTo>
                      <a:lnTo>
                        <a:pt x="3572" y="92"/>
                      </a:lnTo>
                      <a:lnTo>
                        <a:pt x="3573" y="92"/>
                      </a:lnTo>
                      <a:lnTo>
                        <a:pt x="3575" y="94"/>
                      </a:lnTo>
                      <a:lnTo>
                        <a:pt x="3577" y="95"/>
                      </a:lnTo>
                      <a:lnTo>
                        <a:pt x="3579" y="98"/>
                      </a:lnTo>
                      <a:lnTo>
                        <a:pt x="3580" y="100"/>
                      </a:lnTo>
                      <a:lnTo>
                        <a:pt x="3582" y="103"/>
                      </a:lnTo>
                      <a:lnTo>
                        <a:pt x="3584" y="104"/>
                      </a:lnTo>
                      <a:lnTo>
                        <a:pt x="3585" y="105"/>
                      </a:lnTo>
                      <a:lnTo>
                        <a:pt x="3587" y="105"/>
                      </a:lnTo>
                      <a:lnTo>
                        <a:pt x="3589" y="103"/>
                      </a:lnTo>
                      <a:lnTo>
                        <a:pt x="3591" y="102"/>
                      </a:lnTo>
                      <a:lnTo>
                        <a:pt x="3592" y="101"/>
                      </a:lnTo>
                      <a:lnTo>
                        <a:pt x="3594" y="100"/>
                      </a:lnTo>
                      <a:lnTo>
                        <a:pt x="3596" y="99"/>
                      </a:lnTo>
                      <a:lnTo>
                        <a:pt x="3597" y="99"/>
                      </a:lnTo>
                      <a:lnTo>
                        <a:pt x="3599" y="100"/>
                      </a:lnTo>
                      <a:lnTo>
                        <a:pt x="3601" y="100"/>
                      </a:lnTo>
                      <a:lnTo>
                        <a:pt x="3603" y="100"/>
                      </a:lnTo>
                      <a:lnTo>
                        <a:pt x="3604" y="99"/>
                      </a:lnTo>
                      <a:lnTo>
                        <a:pt x="3606" y="97"/>
                      </a:lnTo>
                      <a:lnTo>
                        <a:pt x="3608" y="94"/>
                      </a:lnTo>
                      <a:lnTo>
                        <a:pt x="3609" y="91"/>
                      </a:lnTo>
                      <a:lnTo>
                        <a:pt x="3611" y="88"/>
                      </a:lnTo>
                      <a:lnTo>
                        <a:pt x="3613" y="85"/>
                      </a:lnTo>
                      <a:lnTo>
                        <a:pt x="3615" y="84"/>
                      </a:lnTo>
                      <a:lnTo>
                        <a:pt x="3616" y="84"/>
                      </a:lnTo>
                      <a:lnTo>
                        <a:pt x="3618" y="86"/>
                      </a:lnTo>
                      <a:lnTo>
                        <a:pt x="3619" y="89"/>
                      </a:lnTo>
                      <a:lnTo>
                        <a:pt x="3621" y="93"/>
                      </a:lnTo>
                      <a:lnTo>
                        <a:pt x="3623" y="97"/>
                      </a:lnTo>
                      <a:lnTo>
                        <a:pt x="3625" y="100"/>
                      </a:lnTo>
                      <a:lnTo>
                        <a:pt x="3627" y="103"/>
                      </a:lnTo>
                      <a:lnTo>
                        <a:pt x="3628" y="104"/>
                      </a:lnTo>
                      <a:lnTo>
                        <a:pt x="3630" y="104"/>
                      </a:lnTo>
                      <a:lnTo>
                        <a:pt x="3631" y="103"/>
                      </a:lnTo>
                      <a:lnTo>
                        <a:pt x="3633" y="101"/>
                      </a:lnTo>
                      <a:lnTo>
                        <a:pt x="3635" y="98"/>
                      </a:lnTo>
                      <a:lnTo>
                        <a:pt x="3637" y="95"/>
                      </a:lnTo>
                      <a:lnTo>
                        <a:pt x="3639" y="92"/>
                      </a:lnTo>
                      <a:lnTo>
                        <a:pt x="3640" y="90"/>
                      </a:lnTo>
                      <a:lnTo>
                        <a:pt x="3642" y="89"/>
                      </a:lnTo>
                      <a:lnTo>
                        <a:pt x="3643" y="89"/>
                      </a:lnTo>
                      <a:lnTo>
                        <a:pt x="3645" y="90"/>
                      </a:lnTo>
                      <a:lnTo>
                        <a:pt x="3647" y="92"/>
                      </a:lnTo>
                      <a:lnTo>
                        <a:pt x="3649" y="94"/>
                      </a:lnTo>
                      <a:lnTo>
                        <a:pt x="3650" y="98"/>
                      </a:lnTo>
                      <a:lnTo>
                        <a:pt x="3652" y="101"/>
                      </a:lnTo>
                      <a:lnTo>
                        <a:pt x="3654" y="104"/>
                      </a:lnTo>
                      <a:lnTo>
                        <a:pt x="3655" y="106"/>
                      </a:lnTo>
                      <a:lnTo>
                        <a:pt x="3657" y="108"/>
                      </a:lnTo>
                      <a:lnTo>
                        <a:pt x="3659" y="109"/>
                      </a:lnTo>
                      <a:lnTo>
                        <a:pt x="3661" y="110"/>
                      </a:lnTo>
                      <a:lnTo>
                        <a:pt x="3662" y="109"/>
                      </a:lnTo>
                      <a:lnTo>
                        <a:pt x="3664" y="109"/>
                      </a:lnTo>
                      <a:lnTo>
                        <a:pt x="3666" y="109"/>
                      </a:lnTo>
                      <a:lnTo>
                        <a:pt x="3667" y="109"/>
                      </a:lnTo>
                      <a:lnTo>
                        <a:pt x="3669" y="110"/>
                      </a:lnTo>
                      <a:lnTo>
                        <a:pt x="3671" y="112"/>
                      </a:lnTo>
                      <a:lnTo>
                        <a:pt x="3673" y="114"/>
                      </a:lnTo>
                      <a:lnTo>
                        <a:pt x="3674" y="118"/>
                      </a:lnTo>
                      <a:lnTo>
                        <a:pt x="3676" y="120"/>
                      </a:lnTo>
                      <a:lnTo>
                        <a:pt x="3678" y="123"/>
                      </a:lnTo>
                      <a:lnTo>
                        <a:pt x="3679" y="125"/>
                      </a:lnTo>
                      <a:lnTo>
                        <a:pt x="3681" y="126"/>
                      </a:lnTo>
                      <a:lnTo>
                        <a:pt x="3683" y="126"/>
                      </a:lnTo>
                      <a:lnTo>
                        <a:pt x="3685" y="125"/>
                      </a:lnTo>
                      <a:lnTo>
                        <a:pt x="3686" y="124"/>
                      </a:lnTo>
                      <a:lnTo>
                        <a:pt x="3688" y="123"/>
                      </a:lnTo>
                      <a:lnTo>
                        <a:pt x="3690" y="121"/>
                      </a:lnTo>
                      <a:lnTo>
                        <a:pt x="3691" y="120"/>
                      </a:lnTo>
                      <a:lnTo>
                        <a:pt x="3693" y="118"/>
                      </a:lnTo>
                      <a:lnTo>
                        <a:pt x="3695" y="117"/>
                      </a:lnTo>
                      <a:lnTo>
                        <a:pt x="3697" y="115"/>
                      </a:lnTo>
                      <a:lnTo>
                        <a:pt x="3698" y="114"/>
                      </a:lnTo>
                      <a:lnTo>
                        <a:pt x="3700" y="112"/>
                      </a:lnTo>
                      <a:lnTo>
                        <a:pt x="3702" y="111"/>
                      </a:lnTo>
                      <a:lnTo>
                        <a:pt x="3703" y="109"/>
                      </a:lnTo>
                      <a:lnTo>
                        <a:pt x="3705" y="108"/>
                      </a:lnTo>
                      <a:lnTo>
                        <a:pt x="3707" y="108"/>
                      </a:lnTo>
                      <a:lnTo>
                        <a:pt x="3709" y="108"/>
                      </a:lnTo>
                      <a:lnTo>
                        <a:pt x="3710" y="109"/>
                      </a:lnTo>
                      <a:lnTo>
                        <a:pt x="3712" y="112"/>
                      </a:lnTo>
                      <a:lnTo>
                        <a:pt x="3714" y="114"/>
                      </a:lnTo>
                      <a:lnTo>
                        <a:pt x="3715" y="117"/>
                      </a:lnTo>
                      <a:lnTo>
                        <a:pt x="3717" y="119"/>
                      </a:lnTo>
                      <a:lnTo>
                        <a:pt x="3719" y="121"/>
                      </a:lnTo>
                      <a:lnTo>
                        <a:pt x="3721" y="122"/>
                      </a:lnTo>
                      <a:lnTo>
                        <a:pt x="3722" y="122"/>
                      </a:lnTo>
                      <a:lnTo>
                        <a:pt x="3724" y="121"/>
                      </a:lnTo>
                      <a:lnTo>
                        <a:pt x="3726" y="120"/>
                      </a:lnTo>
                      <a:lnTo>
                        <a:pt x="3727" y="118"/>
                      </a:lnTo>
                      <a:lnTo>
                        <a:pt x="3729" y="117"/>
                      </a:lnTo>
                      <a:lnTo>
                        <a:pt x="3731" y="117"/>
                      </a:lnTo>
                      <a:lnTo>
                        <a:pt x="3733" y="118"/>
                      </a:lnTo>
                      <a:lnTo>
                        <a:pt x="3734" y="119"/>
                      </a:lnTo>
                      <a:lnTo>
                        <a:pt x="3736" y="122"/>
                      </a:lnTo>
                      <a:lnTo>
                        <a:pt x="3738" y="124"/>
                      </a:lnTo>
                      <a:lnTo>
                        <a:pt x="3739" y="126"/>
                      </a:lnTo>
                      <a:lnTo>
                        <a:pt x="3741" y="127"/>
                      </a:lnTo>
                      <a:lnTo>
                        <a:pt x="3743" y="127"/>
                      </a:lnTo>
                      <a:lnTo>
                        <a:pt x="3745" y="125"/>
                      </a:lnTo>
                      <a:lnTo>
                        <a:pt x="3746" y="122"/>
                      </a:lnTo>
                      <a:lnTo>
                        <a:pt x="3748" y="118"/>
                      </a:lnTo>
                      <a:lnTo>
                        <a:pt x="3750" y="112"/>
                      </a:lnTo>
                      <a:lnTo>
                        <a:pt x="3751" y="107"/>
                      </a:lnTo>
                      <a:lnTo>
                        <a:pt x="3753" y="103"/>
                      </a:lnTo>
                      <a:lnTo>
                        <a:pt x="3755" y="100"/>
                      </a:lnTo>
                      <a:lnTo>
                        <a:pt x="3757" y="98"/>
                      </a:lnTo>
                      <a:lnTo>
                        <a:pt x="3758" y="97"/>
                      </a:lnTo>
                      <a:lnTo>
                        <a:pt x="3760" y="97"/>
                      </a:lnTo>
                      <a:lnTo>
                        <a:pt x="3762" y="98"/>
                      </a:lnTo>
                      <a:lnTo>
                        <a:pt x="3763" y="98"/>
                      </a:lnTo>
                      <a:lnTo>
                        <a:pt x="3765" y="97"/>
                      </a:lnTo>
                      <a:lnTo>
                        <a:pt x="3767" y="96"/>
                      </a:lnTo>
                      <a:lnTo>
                        <a:pt x="3769" y="95"/>
                      </a:lnTo>
                      <a:lnTo>
                        <a:pt x="3770" y="93"/>
                      </a:lnTo>
                      <a:lnTo>
                        <a:pt x="3772" y="91"/>
                      </a:lnTo>
                      <a:lnTo>
                        <a:pt x="3774" y="90"/>
                      </a:lnTo>
                      <a:lnTo>
                        <a:pt x="3775" y="90"/>
                      </a:lnTo>
                      <a:lnTo>
                        <a:pt x="3777" y="91"/>
                      </a:lnTo>
                      <a:lnTo>
                        <a:pt x="3779" y="92"/>
                      </a:lnTo>
                      <a:lnTo>
                        <a:pt x="3780" y="94"/>
                      </a:lnTo>
                      <a:lnTo>
                        <a:pt x="3782" y="96"/>
                      </a:lnTo>
                      <a:lnTo>
                        <a:pt x="3784" y="96"/>
                      </a:lnTo>
                      <a:lnTo>
                        <a:pt x="3785" y="96"/>
                      </a:lnTo>
                      <a:lnTo>
                        <a:pt x="3787" y="95"/>
                      </a:lnTo>
                      <a:lnTo>
                        <a:pt x="3789" y="92"/>
                      </a:lnTo>
                      <a:lnTo>
                        <a:pt x="3791" y="90"/>
                      </a:lnTo>
                      <a:lnTo>
                        <a:pt x="3792" y="87"/>
                      </a:lnTo>
                      <a:lnTo>
                        <a:pt x="3794" y="86"/>
                      </a:lnTo>
                      <a:lnTo>
                        <a:pt x="3796" y="86"/>
                      </a:lnTo>
                      <a:lnTo>
                        <a:pt x="3797" y="88"/>
                      </a:lnTo>
                      <a:lnTo>
                        <a:pt x="3799" y="90"/>
                      </a:lnTo>
                      <a:lnTo>
                        <a:pt x="3801" y="94"/>
                      </a:lnTo>
                      <a:lnTo>
                        <a:pt x="3803" y="97"/>
                      </a:lnTo>
                      <a:lnTo>
                        <a:pt x="3804" y="99"/>
                      </a:lnTo>
                      <a:lnTo>
                        <a:pt x="3806" y="100"/>
                      </a:lnTo>
                      <a:lnTo>
                        <a:pt x="3808" y="99"/>
                      </a:lnTo>
                      <a:lnTo>
                        <a:pt x="3809" y="97"/>
                      </a:lnTo>
                      <a:lnTo>
                        <a:pt x="3811" y="94"/>
                      </a:lnTo>
                      <a:lnTo>
                        <a:pt x="3813" y="89"/>
                      </a:lnTo>
                      <a:lnTo>
                        <a:pt x="3814" y="86"/>
                      </a:lnTo>
                      <a:lnTo>
                        <a:pt x="3816" y="83"/>
                      </a:lnTo>
                      <a:lnTo>
                        <a:pt x="3818" y="82"/>
                      </a:lnTo>
                      <a:lnTo>
                        <a:pt x="3820" y="82"/>
                      </a:lnTo>
                      <a:lnTo>
                        <a:pt x="3821" y="84"/>
                      </a:lnTo>
                      <a:lnTo>
                        <a:pt x="3823" y="87"/>
                      </a:lnTo>
                      <a:lnTo>
                        <a:pt x="3825" y="90"/>
                      </a:lnTo>
                      <a:lnTo>
                        <a:pt x="3826" y="94"/>
                      </a:lnTo>
                      <a:lnTo>
                        <a:pt x="3828" y="98"/>
                      </a:lnTo>
                      <a:lnTo>
                        <a:pt x="3830" y="101"/>
                      </a:lnTo>
                      <a:lnTo>
                        <a:pt x="3832" y="103"/>
                      </a:lnTo>
                      <a:lnTo>
                        <a:pt x="3833" y="105"/>
                      </a:lnTo>
                      <a:lnTo>
                        <a:pt x="3835" y="106"/>
                      </a:lnTo>
                      <a:lnTo>
                        <a:pt x="3837" y="106"/>
                      </a:lnTo>
                      <a:lnTo>
                        <a:pt x="3838" y="106"/>
                      </a:lnTo>
                      <a:lnTo>
                        <a:pt x="3840" y="105"/>
                      </a:lnTo>
                      <a:lnTo>
                        <a:pt x="3842" y="103"/>
                      </a:lnTo>
                      <a:lnTo>
                        <a:pt x="3844" y="102"/>
                      </a:lnTo>
                      <a:lnTo>
                        <a:pt x="3845" y="99"/>
                      </a:lnTo>
                      <a:lnTo>
                        <a:pt x="3847" y="97"/>
                      </a:lnTo>
                      <a:lnTo>
                        <a:pt x="3849" y="95"/>
                      </a:lnTo>
                      <a:lnTo>
                        <a:pt x="3850" y="93"/>
                      </a:lnTo>
                      <a:lnTo>
                        <a:pt x="3852" y="92"/>
                      </a:lnTo>
                      <a:lnTo>
                        <a:pt x="3854" y="92"/>
                      </a:lnTo>
                      <a:lnTo>
                        <a:pt x="3856" y="94"/>
                      </a:lnTo>
                      <a:lnTo>
                        <a:pt x="3857" y="97"/>
                      </a:lnTo>
                      <a:lnTo>
                        <a:pt x="3859" y="101"/>
                      </a:lnTo>
                      <a:lnTo>
                        <a:pt x="3861" y="106"/>
                      </a:lnTo>
                      <a:lnTo>
                        <a:pt x="3862" y="111"/>
                      </a:lnTo>
                      <a:lnTo>
                        <a:pt x="3864" y="115"/>
                      </a:lnTo>
                      <a:lnTo>
                        <a:pt x="3866" y="119"/>
                      </a:lnTo>
                      <a:lnTo>
                        <a:pt x="3868" y="120"/>
                      </a:lnTo>
                      <a:lnTo>
                        <a:pt x="3869" y="119"/>
                      </a:lnTo>
                      <a:lnTo>
                        <a:pt x="3871" y="117"/>
                      </a:lnTo>
                      <a:lnTo>
                        <a:pt x="3873" y="112"/>
                      </a:lnTo>
                      <a:lnTo>
                        <a:pt x="3874" y="107"/>
                      </a:lnTo>
                      <a:lnTo>
                        <a:pt x="3876" y="102"/>
                      </a:lnTo>
                      <a:lnTo>
                        <a:pt x="3878" y="98"/>
                      </a:lnTo>
                      <a:lnTo>
                        <a:pt x="3880" y="95"/>
                      </a:lnTo>
                      <a:lnTo>
                        <a:pt x="3881" y="95"/>
                      </a:lnTo>
                      <a:lnTo>
                        <a:pt x="3883" y="96"/>
                      </a:lnTo>
                      <a:lnTo>
                        <a:pt x="3885" y="100"/>
                      </a:lnTo>
                      <a:lnTo>
                        <a:pt x="3886" y="104"/>
                      </a:lnTo>
                      <a:lnTo>
                        <a:pt x="3888" y="108"/>
                      </a:lnTo>
                      <a:lnTo>
                        <a:pt x="3890" y="112"/>
                      </a:lnTo>
                      <a:lnTo>
                        <a:pt x="3892" y="114"/>
                      </a:lnTo>
                      <a:lnTo>
                        <a:pt x="3893" y="114"/>
                      </a:lnTo>
                      <a:lnTo>
                        <a:pt x="3895" y="111"/>
                      </a:lnTo>
                      <a:lnTo>
                        <a:pt x="3897" y="107"/>
                      </a:lnTo>
                      <a:lnTo>
                        <a:pt x="3898" y="102"/>
                      </a:lnTo>
                      <a:lnTo>
                        <a:pt x="3900" y="98"/>
                      </a:lnTo>
                      <a:lnTo>
                        <a:pt x="3902" y="94"/>
                      </a:lnTo>
                      <a:lnTo>
                        <a:pt x="3904" y="92"/>
                      </a:lnTo>
                      <a:lnTo>
                        <a:pt x="3905" y="93"/>
                      </a:lnTo>
                      <a:lnTo>
                        <a:pt x="3907" y="96"/>
                      </a:lnTo>
                      <a:lnTo>
                        <a:pt x="3909" y="100"/>
                      </a:lnTo>
                      <a:lnTo>
                        <a:pt x="3910" y="106"/>
                      </a:lnTo>
                      <a:lnTo>
                        <a:pt x="3912" y="111"/>
                      </a:lnTo>
                      <a:lnTo>
                        <a:pt x="3914" y="114"/>
                      </a:lnTo>
                      <a:lnTo>
                        <a:pt x="3916" y="116"/>
                      </a:lnTo>
                      <a:lnTo>
                        <a:pt x="3917" y="115"/>
                      </a:lnTo>
                      <a:lnTo>
                        <a:pt x="3919" y="112"/>
                      </a:lnTo>
                      <a:lnTo>
                        <a:pt x="3920" y="107"/>
                      </a:lnTo>
                      <a:lnTo>
                        <a:pt x="3922" y="102"/>
                      </a:lnTo>
                      <a:lnTo>
                        <a:pt x="3924" y="96"/>
                      </a:lnTo>
                      <a:lnTo>
                        <a:pt x="3926" y="92"/>
                      </a:lnTo>
                      <a:lnTo>
                        <a:pt x="3928" y="89"/>
                      </a:lnTo>
                      <a:lnTo>
                        <a:pt x="3929" y="89"/>
                      </a:lnTo>
                      <a:lnTo>
                        <a:pt x="3931" y="89"/>
                      </a:lnTo>
                      <a:lnTo>
                        <a:pt x="3932" y="91"/>
                      </a:lnTo>
                      <a:lnTo>
                        <a:pt x="3934" y="93"/>
                      </a:lnTo>
                      <a:lnTo>
                        <a:pt x="3936" y="95"/>
                      </a:lnTo>
                      <a:lnTo>
                        <a:pt x="3938" y="96"/>
                      </a:lnTo>
                      <a:lnTo>
                        <a:pt x="3940" y="97"/>
                      </a:lnTo>
                      <a:lnTo>
                        <a:pt x="3941" y="96"/>
                      </a:lnTo>
                      <a:lnTo>
                        <a:pt x="3943" y="96"/>
                      </a:lnTo>
                      <a:lnTo>
                        <a:pt x="3944" y="96"/>
                      </a:lnTo>
                      <a:lnTo>
                        <a:pt x="3946" y="97"/>
                      </a:lnTo>
                      <a:lnTo>
                        <a:pt x="3948" y="99"/>
                      </a:lnTo>
                      <a:lnTo>
                        <a:pt x="3950" y="102"/>
                      </a:lnTo>
                      <a:lnTo>
                        <a:pt x="3952" y="106"/>
                      </a:lnTo>
                      <a:lnTo>
                        <a:pt x="3953" y="110"/>
                      </a:lnTo>
                      <a:lnTo>
                        <a:pt x="3955" y="113"/>
                      </a:lnTo>
                      <a:lnTo>
                        <a:pt x="3956" y="114"/>
                      </a:lnTo>
                      <a:lnTo>
                        <a:pt x="3958" y="113"/>
                      </a:lnTo>
                      <a:lnTo>
                        <a:pt x="3960" y="111"/>
                      </a:lnTo>
                      <a:lnTo>
                        <a:pt x="3962" y="107"/>
                      </a:lnTo>
                      <a:lnTo>
                        <a:pt x="3963" y="102"/>
                      </a:lnTo>
                      <a:lnTo>
                        <a:pt x="3965" y="99"/>
                      </a:lnTo>
                      <a:lnTo>
                        <a:pt x="3967" y="96"/>
                      </a:lnTo>
                      <a:lnTo>
                        <a:pt x="3968" y="95"/>
                      </a:lnTo>
                      <a:lnTo>
                        <a:pt x="3970" y="96"/>
                      </a:lnTo>
                      <a:lnTo>
                        <a:pt x="3972" y="99"/>
                      </a:lnTo>
                      <a:lnTo>
                        <a:pt x="3974" y="103"/>
                      </a:lnTo>
                      <a:lnTo>
                        <a:pt x="3975" y="108"/>
                      </a:lnTo>
                      <a:lnTo>
                        <a:pt x="3977" y="111"/>
                      </a:lnTo>
                      <a:lnTo>
                        <a:pt x="3979" y="114"/>
                      </a:lnTo>
                      <a:lnTo>
                        <a:pt x="3980" y="114"/>
                      </a:lnTo>
                      <a:lnTo>
                        <a:pt x="3982" y="112"/>
                      </a:lnTo>
                      <a:lnTo>
                        <a:pt x="3984" y="109"/>
                      </a:lnTo>
                      <a:lnTo>
                        <a:pt x="3986" y="106"/>
                      </a:lnTo>
                      <a:lnTo>
                        <a:pt x="3987" y="103"/>
                      </a:lnTo>
                      <a:lnTo>
                        <a:pt x="3989" y="100"/>
                      </a:lnTo>
                      <a:lnTo>
                        <a:pt x="3991" y="99"/>
                      </a:lnTo>
                      <a:lnTo>
                        <a:pt x="3992" y="98"/>
                      </a:lnTo>
                      <a:lnTo>
                        <a:pt x="3994" y="99"/>
                      </a:lnTo>
                      <a:lnTo>
                        <a:pt x="3996" y="99"/>
                      </a:lnTo>
                      <a:lnTo>
                        <a:pt x="3998" y="100"/>
                      </a:lnTo>
                      <a:lnTo>
                        <a:pt x="3999" y="101"/>
                      </a:lnTo>
                      <a:lnTo>
                        <a:pt x="4001" y="100"/>
                      </a:lnTo>
                      <a:lnTo>
                        <a:pt x="4003" y="100"/>
                      </a:lnTo>
                      <a:lnTo>
                        <a:pt x="4004" y="99"/>
                      </a:lnTo>
                      <a:lnTo>
                        <a:pt x="4006" y="98"/>
                      </a:lnTo>
                      <a:lnTo>
                        <a:pt x="4008" y="99"/>
                      </a:lnTo>
                      <a:lnTo>
                        <a:pt x="4010" y="100"/>
                      </a:lnTo>
                      <a:lnTo>
                        <a:pt x="4011" y="102"/>
                      </a:lnTo>
                      <a:lnTo>
                        <a:pt x="4013" y="105"/>
                      </a:lnTo>
                      <a:lnTo>
                        <a:pt x="4015" y="108"/>
                      </a:lnTo>
                      <a:lnTo>
                        <a:pt x="4016" y="111"/>
                      </a:lnTo>
                      <a:lnTo>
                        <a:pt x="4018" y="113"/>
                      </a:lnTo>
                      <a:lnTo>
                        <a:pt x="4020" y="115"/>
                      </a:lnTo>
                      <a:lnTo>
                        <a:pt x="4021" y="115"/>
                      </a:lnTo>
                      <a:lnTo>
                        <a:pt x="4023" y="114"/>
                      </a:lnTo>
                      <a:lnTo>
                        <a:pt x="4025" y="113"/>
                      </a:lnTo>
                      <a:lnTo>
                        <a:pt x="4027" y="111"/>
                      </a:lnTo>
                      <a:lnTo>
                        <a:pt x="4028" y="110"/>
                      </a:lnTo>
                      <a:lnTo>
                        <a:pt x="4030" y="109"/>
                      </a:lnTo>
                      <a:lnTo>
                        <a:pt x="4032" y="108"/>
                      </a:lnTo>
                      <a:lnTo>
                        <a:pt x="4033" y="108"/>
                      </a:lnTo>
                      <a:lnTo>
                        <a:pt x="4035" y="108"/>
                      </a:lnTo>
                      <a:lnTo>
                        <a:pt x="4037" y="107"/>
                      </a:lnTo>
                      <a:lnTo>
                        <a:pt x="4039" y="106"/>
                      </a:lnTo>
                      <a:lnTo>
                        <a:pt x="4040" y="104"/>
                      </a:lnTo>
                      <a:lnTo>
                        <a:pt x="4042" y="102"/>
                      </a:lnTo>
                      <a:lnTo>
                        <a:pt x="4044" y="99"/>
                      </a:lnTo>
                      <a:lnTo>
                        <a:pt x="4045" y="96"/>
                      </a:lnTo>
                      <a:lnTo>
                        <a:pt x="4047" y="95"/>
                      </a:lnTo>
                      <a:lnTo>
                        <a:pt x="4049" y="93"/>
                      </a:lnTo>
                      <a:lnTo>
                        <a:pt x="4051" y="93"/>
                      </a:lnTo>
                      <a:lnTo>
                        <a:pt x="4052" y="94"/>
                      </a:lnTo>
                      <a:lnTo>
                        <a:pt x="4054" y="95"/>
                      </a:lnTo>
                      <a:lnTo>
                        <a:pt x="4056" y="96"/>
                      </a:lnTo>
                      <a:lnTo>
                        <a:pt x="4057" y="97"/>
                      </a:lnTo>
                      <a:lnTo>
                        <a:pt x="4059" y="97"/>
                      </a:lnTo>
                      <a:lnTo>
                        <a:pt x="4061" y="96"/>
                      </a:lnTo>
                      <a:lnTo>
                        <a:pt x="4063" y="94"/>
                      </a:lnTo>
                      <a:lnTo>
                        <a:pt x="4064" y="90"/>
                      </a:lnTo>
                      <a:lnTo>
                        <a:pt x="4066" y="86"/>
                      </a:lnTo>
                      <a:lnTo>
                        <a:pt x="4067" y="80"/>
                      </a:lnTo>
                      <a:lnTo>
                        <a:pt x="4069" y="75"/>
                      </a:lnTo>
                      <a:lnTo>
                        <a:pt x="4071" y="71"/>
                      </a:lnTo>
                      <a:lnTo>
                        <a:pt x="4073" y="68"/>
                      </a:lnTo>
                      <a:lnTo>
                        <a:pt x="4075" y="66"/>
                      </a:lnTo>
                      <a:lnTo>
                        <a:pt x="4076" y="66"/>
                      </a:lnTo>
                      <a:lnTo>
                        <a:pt x="4078" y="67"/>
                      </a:lnTo>
                      <a:lnTo>
                        <a:pt x="4079" y="69"/>
                      </a:lnTo>
                      <a:lnTo>
                        <a:pt x="4081" y="72"/>
                      </a:lnTo>
                      <a:lnTo>
                        <a:pt x="4083" y="74"/>
                      </a:lnTo>
                      <a:lnTo>
                        <a:pt x="4085" y="76"/>
                      </a:lnTo>
                      <a:lnTo>
                        <a:pt x="4086" y="77"/>
                      </a:lnTo>
                      <a:lnTo>
                        <a:pt x="4088" y="76"/>
                      </a:lnTo>
                      <a:lnTo>
                        <a:pt x="4090" y="73"/>
                      </a:lnTo>
                      <a:lnTo>
                        <a:pt x="4091" y="70"/>
                      </a:lnTo>
                      <a:lnTo>
                        <a:pt x="4093" y="66"/>
                      </a:lnTo>
                      <a:lnTo>
                        <a:pt x="4095" y="62"/>
                      </a:lnTo>
                      <a:lnTo>
                        <a:pt x="4097" y="59"/>
                      </a:lnTo>
                      <a:lnTo>
                        <a:pt x="4098" y="58"/>
                      </a:lnTo>
                      <a:lnTo>
                        <a:pt x="4100" y="58"/>
                      </a:lnTo>
                      <a:lnTo>
                        <a:pt x="4102" y="59"/>
                      </a:lnTo>
                      <a:lnTo>
                        <a:pt x="4103" y="62"/>
                      </a:lnTo>
                      <a:lnTo>
                        <a:pt x="4105" y="65"/>
                      </a:lnTo>
                      <a:lnTo>
                        <a:pt x="4107" y="68"/>
                      </a:lnTo>
                      <a:lnTo>
                        <a:pt x="4109" y="69"/>
                      </a:lnTo>
                      <a:lnTo>
                        <a:pt x="4110" y="70"/>
                      </a:lnTo>
                      <a:lnTo>
                        <a:pt x="4112" y="69"/>
                      </a:lnTo>
                      <a:lnTo>
                        <a:pt x="4114" y="66"/>
                      </a:lnTo>
                      <a:lnTo>
                        <a:pt x="4115" y="62"/>
                      </a:lnTo>
                      <a:lnTo>
                        <a:pt x="4117" y="57"/>
                      </a:lnTo>
                      <a:lnTo>
                        <a:pt x="4119" y="53"/>
                      </a:lnTo>
                      <a:lnTo>
                        <a:pt x="4121" y="50"/>
                      </a:lnTo>
                      <a:lnTo>
                        <a:pt x="4122" y="48"/>
                      </a:lnTo>
                      <a:lnTo>
                        <a:pt x="4124" y="47"/>
                      </a:lnTo>
                      <a:lnTo>
                        <a:pt x="4126" y="47"/>
                      </a:lnTo>
                      <a:lnTo>
                        <a:pt x="4127" y="49"/>
                      </a:lnTo>
                      <a:lnTo>
                        <a:pt x="4129" y="50"/>
                      </a:lnTo>
                      <a:lnTo>
                        <a:pt x="4131" y="51"/>
                      </a:lnTo>
                      <a:lnTo>
                        <a:pt x="4133" y="52"/>
                      </a:lnTo>
                      <a:lnTo>
                        <a:pt x="4134" y="52"/>
                      </a:lnTo>
                      <a:lnTo>
                        <a:pt x="4136" y="52"/>
                      </a:lnTo>
                      <a:lnTo>
                        <a:pt x="4138" y="51"/>
                      </a:lnTo>
                      <a:lnTo>
                        <a:pt x="4139" y="50"/>
                      </a:lnTo>
                      <a:lnTo>
                        <a:pt x="4141" y="49"/>
                      </a:lnTo>
                      <a:lnTo>
                        <a:pt x="4143" y="49"/>
                      </a:lnTo>
                      <a:lnTo>
                        <a:pt x="4145" y="50"/>
                      </a:lnTo>
                      <a:lnTo>
                        <a:pt x="4146" y="50"/>
                      </a:lnTo>
                      <a:lnTo>
                        <a:pt x="4148" y="51"/>
                      </a:lnTo>
                      <a:lnTo>
                        <a:pt x="4150" y="52"/>
                      </a:lnTo>
                      <a:lnTo>
                        <a:pt x="4151" y="52"/>
                      </a:lnTo>
                      <a:lnTo>
                        <a:pt x="4153" y="51"/>
                      </a:lnTo>
                      <a:lnTo>
                        <a:pt x="4155" y="49"/>
                      </a:lnTo>
                      <a:lnTo>
                        <a:pt x="4157" y="46"/>
                      </a:lnTo>
                      <a:lnTo>
                        <a:pt x="4158" y="44"/>
                      </a:lnTo>
                      <a:lnTo>
                        <a:pt x="4160" y="41"/>
                      </a:lnTo>
                      <a:lnTo>
                        <a:pt x="4162" y="39"/>
                      </a:lnTo>
                      <a:lnTo>
                        <a:pt x="4163" y="38"/>
                      </a:lnTo>
                      <a:lnTo>
                        <a:pt x="4165" y="38"/>
                      </a:lnTo>
                      <a:lnTo>
                        <a:pt x="4167" y="40"/>
                      </a:lnTo>
                      <a:lnTo>
                        <a:pt x="4169" y="42"/>
                      </a:lnTo>
                      <a:lnTo>
                        <a:pt x="4170" y="45"/>
                      </a:lnTo>
                      <a:lnTo>
                        <a:pt x="4172" y="49"/>
                      </a:lnTo>
                      <a:lnTo>
                        <a:pt x="4174" y="51"/>
                      </a:lnTo>
                      <a:lnTo>
                        <a:pt x="4175" y="53"/>
                      </a:lnTo>
                      <a:lnTo>
                        <a:pt x="4177" y="54"/>
                      </a:lnTo>
                      <a:lnTo>
                        <a:pt x="4179" y="54"/>
                      </a:lnTo>
                      <a:lnTo>
                        <a:pt x="4181" y="54"/>
                      </a:lnTo>
                      <a:lnTo>
                        <a:pt x="4182" y="53"/>
                      </a:lnTo>
                      <a:lnTo>
                        <a:pt x="4184" y="52"/>
                      </a:lnTo>
                      <a:lnTo>
                        <a:pt x="4186" y="52"/>
                      </a:lnTo>
                      <a:lnTo>
                        <a:pt x="4187" y="54"/>
                      </a:lnTo>
                      <a:lnTo>
                        <a:pt x="4189" y="56"/>
                      </a:lnTo>
                      <a:lnTo>
                        <a:pt x="4191" y="58"/>
                      </a:lnTo>
                      <a:lnTo>
                        <a:pt x="4193" y="61"/>
                      </a:lnTo>
                      <a:lnTo>
                        <a:pt x="4194" y="64"/>
                      </a:lnTo>
                      <a:lnTo>
                        <a:pt x="4196" y="65"/>
                      </a:lnTo>
                      <a:lnTo>
                        <a:pt x="4198" y="67"/>
                      </a:lnTo>
                      <a:lnTo>
                        <a:pt x="4199" y="67"/>
                      </a:lnTo>
                      <a:lnTo>
                        <a:pt x="4201" y="65"/>
                      </a:lnTo>
                      <a:lnTo>
                        <a:pt x="4203" y="64"/>
                      </a:lnTo>
                      <a:lnTo>
                        <a:pt x="4205" y="62"/>
                      </a:lnTo>
                      <a:lnTo>
                        <a:pt x="4206" y="60"/>
                      </a:lnTo>
                      <a:lnTo>
                        <a:pt x="4208" y="58"/>
                      </a:lnTo>
                      <a:lnTo>
                        <a:pt x="4210" y="57"/>
                      </a:lnTo>
                      <a:lnTo>
                        <a:pt x="4211" y="56"/>
                      </a:lnTo>
                      <a:lnTo>
                        <a:pt x="4213" y="55"/>
                      </a:lnTo>
                      <a:lnTo>
                        <a:pt x="4215" y="54"/>
                      </a:lnTo>
                      <a:lnTo>
                        <a:pt x="4217" y="53"/>
                      </a:lnTo>
                      <a:lnTo>
                        <a:pt x="4218" y="52"/>
                      </a:lnTo>
                      <a:lnTo>
                        <a:pt x="4220" y="51"/>
                      </a:lnTo>
                      <a:lnTo>
                        <a:pt x="4221" y="51"/>
                      </a:lnTo>
                      <a:lnTo>
                        <a:pt x="4223" y="51"/>
                      </a:lnTo>
                      <a:lnTo>
                        <a:pt x="4225" y="51"/>
                      </a:lnTo>
                      <a:lnTo>
                        <a:pt x="4227" y="53"/>
                      </a:lnTo>
                      <a:lnTo>
                        <a:pt x="4228" y="55"/>
                      </a:lnTo>
                      <a:lnTo>
                        <a:pt x="4230" y="58"/>
                      </a:lnTo>
                      <a:lnTo>
                        <a:pt x="4232" y="61"/>
                      </a:lnTo>
                      <a:lnTo>
                        <a:pt x="4233" y="63"/>
                      </a:lnTo>
                      <a:lnTo>
                        <a:pt x="4235" y="63"/>
                      </a:lnTo>
                      <a:lnTo>
                        <a:pt x="4237" y="63"/>
                      </a:lnTo>
                      <a:lnTo>
                        <a:pt x="4239" y="61"/>
                      </a:lnTo>
                      <a:lnTo>
                        <a:pt x="4240" y="57"/>
                      </a:lnTo>
                      <a:lnTo>
                        <a:pt x="4242" y="52"/>
                      </a:lnTo>
                      <a:lnTo>
                        <a:pt x="4244" y="47"/>
                      </a:lnTo>
                      <a:lnTo>
                        <a:pt x="4245" y="43"/>
                      </a:lnTo>
                      <a:lnTo>
                        <a:pt x="4247" y="39"/>
                      </a:lnTo>
                      <a:lnTo>
                        <a:pt x="4249" y="37"/>
                      </a:lnTo>
                      <a:lnTo>
                        <a:pt x="4251" y="36"/>
                      </a:lnTo>
                      <a:lnTo>
                        <a:pt x="4252" y="36"/>
                      </a:lnTo>
                      <a:lnTo>
                        <a:pt x="4254" y="37"/>
                      </a:lnTo>
                      <a:lnTo>
                        <a:pt x="4256" y="39"/>
                      </a:lnTo>
                      <a:lnTo>
                        <a:pt x="4257" y="40"/>
                      </a:lnTo>
                      <a:lnTo>
                        <a:pt x="4259" y="42"/>
                      </a:lnTo>
                      <a:lnTo>
                        <a:pt x="4261" y="43"/>
                      </a:lnTo>
                      <a:lnTo>
                        <a:pt x="4263" y="43"/>
                      </a:lnTo>
                      <a:lnTo>
                        <a:pt x="4264" y="43"/>
                      </a:lnTo>
                      <a:lnTo>
                        <a:pt x="4266" y="43"/>
                      </a:lnTo>
                      <a:lnTo>
                        <a:pt x="4268" y="44"/>
                      </a:lnTo>
                      <a:lnTo>
                        <a:pt x="4269" y="45"/>
                      </a:lnTo>
                      <a:lnTo>
                        <a:pt x="4271" y="47"/>
                      </a:lnTo>
                      <a:lnTo>
                        <a:pt x="4273" y="49"/>
                      </a:lnTo>
                      <a:lnTo>
                        <a:pt x="4274" y="52"/>
                      </a:lnTo>
                      <a:lnTo>
                        <a:pt x="4275" y="52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63" name="Freeform 129">
                  <a:extLst>
                    <a:ext uri="{FF2B5EF4-FFF2-40B4-BE49-F238E27FC236}">
                      <a16:creationId xmlns:a16="http://schemas.microsoft.com/office/drawing/2014/main" id="{87D1A573-F29A-48AC-BBD0-EB33B2F08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000249"/>
                  <a:ext cx="2484000" cy="241300"/>
                </a:xfrm>
                <a:custGeom>
                  <a:avLst/>
                  <a:gdLst>
                    <a:gd name="T0" fmla="*/ 67 w 4275"/>
                    <a:gd name="T1" fmla="*/ 85 h 152"/>
                    <a:gd name="T2" fmla="*/ 135 w 4275"/>
                    <a:gd name="T3" fmla="*/ 108 h 152"/>
                    <a:gd name="T4" fmla="*/ 203 w 4275"/>
                    <a:gd name="T5" fmla="*/ 84 h 152"/>
                    <a:gd name="T6" fmla="*/ 272 w 4275"/>
                    <a:gd name="T7" fmla="*/ 116 h 152"/>
                    <a:gd name="T8" fmla="*/ 340 w 4275"/>
                    <a:gd name="T9" fmla="*/ 104 h 152"/>
                    <a:gd name="T10" fmla="*/ 408 w 4275"/>
                    <a:gd name="T11" fmla="*/ 95 h 152"/>
                    <a:gd name="T12" fmla="*/ 477 w 4275"/>
                    <a:gd name="T13" fmla="*/ 73 h 152"/>
                    <a:gd name="T14" fmla="*/ 545 w 4275"/>
                    <a:gd name="T15" fmla="*/ 82 h 152"/>
                    <a:gd name="T16" fmla="*/ 614 w 4275"/>
                    <a:gd name="T17" fmla="*/ 77 h 152"/>
                    <a:gd name="T18" fmla="*/ 682 w 4275"/>
                    <a:gd name="T19" fmla="*/ 65 h 152"/>
                    <a:gd name="T20" fmla="*/ 750 w 4275"/>
                    <a:gd name="T21" fmla="*/ 73 h 152"/>
                    <a:gd name="T22" fmla="*/ 819 w 4275"/>
                    <a:gd name="T23" fmla="*/ 59 h 152"/>
                    <a:gd name="T24" fmla="*/ 887 w 4275"/>
                    <a:gd name="T25" fmla="*/ 38 h 152"/>
                    <a:gd name="T26" fmla="*/ 956 w 4275"/>
                    <a:gd name="T27" fmla="*/ 54 h 152"/>
                    <a:gd name="T28" fmla="*/ 1024 w 4275"/>
                    <a:gd name="T29" fmla="*/ 21 h 152"/>
                    <a:gd name="T30" fmla="*/ 1092 w 4275"/>
                    <a:gd name="T31" fmla="*/ 33 h 152"/>
                    <a:gd name="T32" fmla="*/ 1161 w 4275"/>
                    <a:gd name="T33" fmla="*/ 22 h 152"/>
                    <a:gd name="T34" fmla="*/ 1229 w 4275"/>
                    <a:gd name="T35" fmla="*/ 29 h 152"/>
                    <a:gd name="T36" fmla="*/ 1298 w 4275"/>
                    <a:gd name="T37" fmla="*/ 43 h 152"/>
                    <a:gd name="T38" fmla="*/ 1366 w 4275"/>
                    <a:gd name="T39" fmla="*/ 36 h 152"/>
                    <a:gd name="T40" fmla="*/ 1435 w 4275"/>
                    <a:gd name="T41" fmla="*/ 59 h 152"/>
                    <a:gd name="T42" fmla="*/ 1503 w 4275"/>
                    <a:gd name="T43" fmla="*/ 54 h 152"/>
                    <a:gd name="T44" fmla="*/ 1571 w 4275"/>
                    <a:gd name="T45" fmla="*/ 37 h 152"/>
                    <a:gd name="T46" fmla="*/ 1640 w 4275"/>
                    <a:gd name="T47" fmla="*/ 28 h 152"/>
                    <a:gd name="T48" fmla="*/ 1708 w 4275"/>
                    <a:gd name="T49" fmla="*/ 11 h 152"/>
                    <a:gd name="T50" fmla="*/ 1776 w 4275"/>
                    <a:gd name="T51" fmla="*/ 13 h 152"/>
                    <a:gd name="T52" fmla="*/ 1845 w 4275"/>
                    <a:gd name="T53" fmla="*/ 23 h 152"/>
                    <a:gd name="T54" fmla="*/ 1913 w 4275"/>
                    <a:gd name="T55" fmla="*/ 36 h 152"/>
                    <a:gd name="T56" fmla="*/ 1982 w 4275"/>
                    <a:gd name="T57" fmla="*/ 42 h 152"/>
                    <a:gd name="T58" fmla="*/ 2050 w 4275"/>
                    <a:gd name="T59" fmla="*/ 82 h 152"/>
                    <a:gd name="T60" fmla="*/ 2118 w 4275"/>
                    <a:gd name="T61" fmla="*/ 61 h 152"/>
                    <a:gd name="T62" fmla="*/ 2187 w 4275"/>
                    <a:gd name="T63" fmla="*/ 42 h 152"/>
                    <a:gd name="T64" fmla="*/ 2255 w 4275"/>
                    <a:gd name="T65" fmla="*/ 36 h 152"/>
                    <a:gd name="T66" fmla="*/ 2323 w 4275"/>
                    <a:gd name="T67" fmla="*/ 73 h 152"/>
                    <a:gd name="T68" fmla="*/ 2392 w 4275"/>
                    <a:gd name="T69" fmla="*/ 44 h 152"/>
                    <a:gd name="T70" fmla="*/ 2460 w 4275"/>
                    <a:gd name="T71" fmla="*/ 51 h 152"/>
                    <a:gd name="T72" fmla="*/ 2529 w 4275"/>
                    <a:gd name="T73" fmla="*/ 36 h 152"/>
                    <a:gd name="T74" fmla="*/ 2597 w 4275"/>
                    <a:gd name="T75" fmla="*/ 52 h 152"/>
                    <a:gd name="T76" fmla="*/ 2665 w 4275"/>
                    <a:gd name="T77" fmla="*/ 80 h 152"/>
                    <a:gd name="T78" fmla="*/ 2734 w 4275"/>
                    <a:gd name="T79" fmla="*/ 54 h 152"/>
                    <a:gd name="T80" fmla="*/ 2802 w 4275"/>
                    <a:gd name="T81" fmla="*/ 86 h 152"/>
                    <a:gd name="T82" fmla="*/ 2871 w 4275"/>
                    <a:gd name="T83" fmla="*/ 118 h 152"/>
                    <a:gd name="T84" fmla="*/ 2939 w 4275"/>
                    <a:gd name="T85" fmla="*/ 99 h 152"/>
                    <a:gd name="T86" fmla="*/ 3008 w 4275"/>
                    <a:gd name="T87" fmla="*/ 130 h 152"/>
                    <a:gd name="T88" fmla="*/ 3076 w 4275"/>
                    <a:gd name="T89" fmla="*/ 100 h 152"/>
                    <a:gd name="T90" fmla="*/ 3144 w 4275"/>
                    <a:gd name="T91" fmla="*/ 122 h 152"/>
                    <a:gd name="T92" fmla="*/ 3213 w 4275"/>
                    <a:gd name="T93" fmla="*/ 99 h 152"/>
                    <a:gd name="T94" fmla="*/ 3281 w 4275"/>
                    <a:gd name="T95" fmla="*/ 138 h 152"/>
                    <a:gd name="T96" fmla="*/ 3349 w 4275"/>
                    <a:gd name="T97" fmla="*/ 143 h 152"/>
                    <a:gd name="T98" fmla="*/ 3418 w 4275"/>
                    <a:gd name="T99" fmla="*/ 135 h 152"/>
                    <a:gd name="T100" fmla="*/ 3486 w 4275"/>
                    <a:gd name="T101" fmla="*/ 129 h 152"/>
                    <a:gd name="T102" fmla="*/ 3555 w 4275"/>
                    <a:gd name="T103" fmla="*/ 108 h 152"/>
                    <a:gd name="T104" fmla="*/ 3623 w 4275"/>
                    <a:gd name="T105" fmla="*/ 88 h 152"/>
                    <a:gd name="T106" fmla="*/ 3691 w 4275"/>
                    <a:gd name="T107" fmla="*/ 121 h 152"/>
                    <a:gd name="T108" fmla="*/ 3760 w 4275"/>
                    <a:gd name="T109" fmla="*/ 102 h 152"/>
                    <a:gd name="T110" fmla="*/ 3828 w 4275"/>
                    <a:gd name="T111" fmla="*/ 110 h 152"/>
                    <a:gd name="T112" fmla="*/ 3897 w 4275"/>
                    <a:gd name="T113" fmla="*/ 118 h 152"/>
                    <a:gd name="T114" fmla="*/ 3965 w 4275"/>
                    <a:gd name="T115" fmla="*/ 107 h 152"/>
                    <a:gd name="T116" fmla="*/ 4033 w 4275"/>
                    <a:gd name="T117" fmla="*/ 113 h 152"/>
                    <a:gd name="T118" fmla="*/ 4102 w 4275"/>
                    <a:gd name="T119" fmla="*/ 98 h 152"/>
                    <a:gd name="T120" fmla="*/ 4170 w 4275"/>
                    <a:gd name="T121" fmla="*/ 68 h 152"/>
                    <a:gd name="T122" fmla="*/ 4239 w 4275"/>
                    <a:gd name="T123" fmla="*/ 78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52">
                      <a:moveTo>
                        <a:pt x="0" y="98"/>
                      </a:moveTo>
                      <a:lnTo>
                        <a:pt x="1" y="95"/>
                      </a:lnTo>
                      <a:lnTo>
                        <a:pt x="3" y="93"/>
                      </a:lnTo>
                      <a:lnTo>
                        <a:pt x="5" y="90"/>
                      </a:lnTo>
                      <a:lnTo>
                        <a:pt x="7" y="88"/>
                      </a:lnTo>
                      <a:lnTo>
                        <a:pt x="8" y="87"/>
                      </a:lnTo>
                      <a:lnTo>
                        <a:pt x="10" y="85"/>
                      </a:lnTo>
                      <a:lnTo>
                        <a:pt x="12" y="84"/>
                      </a:lnTo>
                      <a:lnTo>
                        <a:pt x="13" y="83"/>
                      </a:lnTo>
                      <a:lnTo>
                        <a:pt x="15" y="81"/>
                      </a:lnTo>
                      <a:lnTo>
                        <a:pt x="17" y="78"/>
                      </a:lnTo>
                      <a:lnTo>
                        <a:pt x="19" y="75"/>
                      </a:lnTo>
                      <a:lnTo>
                        <a:pt x="20" y="72"/>
                      </a:lnTo>
                      <a:lnTo>
                        <a:pt x="22" y="69"/>
                      </a:lnTo>
                      <a:lnTo>
                        <a:pt x="24" y="67"/>
                      </a:lnTo>
                      <a:lnTo>
                        <a:pt x="25" y="66"/>
                      </a:lnTo>
                      <a:lnTo>
                        <a:pt x="27" y="67"/>
                      </a:lnTo>
                      <a:lnTo>
                        <a:pt x="29" y="69"/>
                      </a:lnTo>
                      <a:lnTo>
                        <a:pt x="31" y="73"/>
                      </a:lnTo>
                      <a:lnTo>
                        <a:pt x="32" y="76"/>
                      </a:lnTo>
                      <a:lnTo>
                        <a:pt x="34" y="79"/>
                      </a:lnTo>
                      <a:lnTo>
                        <a:pt x="36" y="81"/>
                      </a:lnTo>
                      <a:lnTo>
                        <a:pt x="37" y="81"/>
                      </a:lnTo>
                      <a:lnTo>
                        <a:pt x="39" y="80"/>
                      </a:lnTo>
                      <a:lnTo>
                        <a:pt x="41" y="78"/>
                      </a:lnTo>
                      <a:lnTo>
                        <a:pt x="43" y="76"/>
                      </a:lnTo>
                      <a:lnTo>
                        <a:pt x="44" y="74"/>
                      </a:lnTo>
                      <a:lnTo>
                        <a:pt x="46" y="73"/>
                      </a:lnTo>
                      <a:lnTo>
                        <a:pt x="48" y="73"/>
                      </a:lnTo>
                      <a:lnTo>
                        <a:pt x="49" y="74"/>
                      </a:lnTo>
                      <a:lnTo>
                        <a:pt x="51" y="76"/>
                      </a:lnTo>
                      <a:lnTo>
                        <a:pt x="53" y="79"/>
                      </a:lnTo>
                      <a:lnTo>
                        <a:pt x="55" y="80"/>
                      </a:lnTo>
                      <a:lnTo>
                        <a:pt x="56" y="82"/>
                      </a:lnTo>
                      <a:lnTo>
                        <a:pt x="58" y="82"/>
                      </a:lnTo>
                      <a:lnTo>
                        <a:pt x="60" y="82"/>
                      </a:lnTo>
                      <a:lnTo>
                        <a:pt x="61" y="82"/>
                      </a:lnTo>
                      <a:lnTo>
                        <a:pt x="63" y="81"/>
                      </a:lnTo>
                      <a:lnTo>
                        <a:pt x="65" y="82"/>
                      </a:lnTo>
                      <a:lnTo>
                        <a:pt x="67" y="85"/>
                      </a:lnTo>
                      <a:lnTo>
                        <a:pt x="68" y="88"/>
                      </a:lnTo>
                      <a:lnTo>
                        <a:pt x="70" y="93"/>
                      </a:lnTo>
                      <a:lnTo>
                        <a:pt x="72" y="99"/>
                      </a:lnTo>
                      <a:lnTo>
                        <a:pt x="73" y="104"/>
                      </a:lnTo>
                      <a:lnTo>
                        <a:pt x="75" y="109"/>
                      </a:lnTo>
                      <a:lnTo>
                        <a:pt x="77" y="112"/>
                      </a:lnTo>
                      <a:lnTo>
                        <a:pt x="79" y="113"/>
                      </a:lnTo>
                      <a:lnTo>
                        <a:pt x="80" y="113"/>
                      </a:lnTo>
                      <a:lnTo>
                        <a:pt x="82" y="111"/>
                      </a:lnTo>
                      <a:lnTo>
                        <a:pt x="84" y="108"/>
                      </a:lnTo>
                      <a:lnTo>
                        <a:pt x="85" y="105"/>
                      </a:lnTo>
                      <a:lnTo>
                        <a:pt x="87" y="102"/>
                      </a:lnTo>
                      <a:lnTo>
                        <a:pt x="89" y="99"/>
                      </a:lnTo>
                      <a:lnTo>
                        <a:pt x="91" y="97"/>
                      </a:lnTo>
                      <a:lnTo>
                        <a:pt x="92" y="96"/>
                      </a:lnTo>
                      <a:lnTo>
                        <a:pt x="94" y="94"/>
                      </a:lnTo>
                      <a:lnTo>
                        <a:pt x="96" y="93"/>
                      </a:lnTo>
                      <a:lnTo>
                        <a:pt x="97" y="92"/>
                      </a:lnTo>
                      <a:lnTo>
                        <a:pt x="99" y="91"/>
                      </a:lnTo>
                      <a:lnTo>
                        <a:pt x="101" y="91"/>
                      </a:lnTo>
                      <a:lnTo>
                        <a:pt x="103" y="91"/>
                      </a:lnTo>
                      <a:lnTo>
                        <a:pt x="104" y="92"/>
                      </a:lnTo>
                      <a:lnTo>
                        <a:pt x="106" y="93"/>
                      </a:lnTo>
                      <a:lnTo>
                        <a:pt x="107" y="96"/>
                      </a:lnTo>
                      <a:lnTo>
                        <a:pt x="109" y="98"/>
                      </a:lnTo>
                      <a:lnTo>
                        <a:pt x="111" y="101"/>
                      </a:lnTo>
                      <a:lnTo>
                        <a:pt x="113" y="102"/>
                      </a:lnTo>
                      <a:lnTo>
                        <a:pt x="114" y="103"/>
                      </a:lnTo>
                      <a:lnTo>
                        <a:pt x="116" y="101"/>
                      </a:lnTo>
                      <a:lnTo>
                        <a:pt x="118" y="99"/>
                      </a:lnTo>
                      <a:lnTo>
                        <a:pt x="119" y="96"/>
                      </a:lnTo>
                      <a:lnTo>
                        <a:pt x="121" y="92"/>
                      </a:lnTo>
                      <a:lnTo>
                        <a:pt x="123" y="90"/>
                      </a:lnTo>
                      <a:lnTo>
                        <a:pt x="125" y="90"/>
                      </a:lnTo>
                      <a:lnTo>
                        <a:pt x="126" y="91"/>
                      </a:lnTo>
                      <a:lnTo>
                        <a:pt x="128" y="94"/>
                      </a:lnTo>
                      <a:lnTo>
                        <a:pt x="130" y="98"/>
                      </a:lnTo>
                      <a:lnTo>
                        <a:pt x="131" y="102"/>
                      </a:lnTo>
                      <a:lnTo>
                        <a:pt x="133" y="106"/>
                      </a:lnTo>
                      <a:lnTo>
                        <a:pt x="135" y="108"/>
                      </a:lnTo>
                      <a:lnTo>
                        <a:pt x="137" y="108"/>
                      </a:lnTo>
                      <a:lnTo>
                        <a:pt x="138" y="105"/>
                      </a:lnTo>
                      <a:lnTo>
                        <a:pt x="140" y="100"/>
                      </a:lnTo>
                      <a:lnTo>
                        <a:pt x="142" y="94"/>
                      </a:lnTo>
                      <a:lnTo>
                        <a:pt x="143" y="87"/>
                      </a:lnTo>
                      <a:lnTo>
                        <a:pt x="145" y="82"/>
                      </a:lnTo>
                      <a:lnTo>
                        <a:pt x="147" y="78"/>
                      </a:lnTo>
                      <a:lnTo>
                        <a:pt x="149" y="77"/>
                      </a:lnTo>
                      <a:lnTo>
                        <a:pt x="150" y="78"/>
                      </a:lnTo>
                      <a:lnTo>
                        <a:pt x="152" y="82"/>
                      </a:lnTo>
                      <a:lnTo>
                        <a:pt x="154" y="87"/>
                      </a:lnTo>
                      <a:lnTo>
                        <a:pt x="155" y="92"/>
                      </a:lnTo>
                      <a:lnTo>
                        <a:pt x="157" y="98"/>
                      </a:lnTo>
                      <a:lnTo>
                        <a:pt x="159" y="102"/>
                      </a:lnTo>
                      <a:lnTo>
                        <a:pt x="160" y="105"/>
                      </a:lnTo>
                      <a:lnTo>
                        <a:pt x="162" y="106"/>
                      </a:lnTo>
                      <a:lnTo>
                        <a:pt x="164" y="106"/>
                      </a:lnTo>
                      <a:lnTo>
                        <a:pt x="166" y="105"/>
                      </a:lnTo>
                      <a:lnTo>
                        <a:pt x="167" y="103"/>
                      </a:lnTo>
                      <a:lnTo>
                        <a:pt x="169" y="100"/>
                      </a:lnTo>
                      <a:lnTo>
                        <a:pt x="171" y="97"/>
                      </a:lnTo>
                      <a:lnTo>
                        <a:pt x="172" y="93"/>
                      </a:lnTo>
                      <a:lnTo>
                        <a:pt x="174" y="90"/>
                      </a:lnTo>
                      <a:lnTo>
                        <a:pt x="176" y="85"/>
                      </a:lnTo>
                      <a:lnTo>
                        <a:pt x="178" y="82"/>
                      </a:lnTo>
                      <a:lnTo>
                        <a:pt x="179" y="78"/>
                      </a:lnTo>
                      <a:lnTo>
                        <a:pt x="181" y="76"/>
                      </a:lnTo>
                      <a:lnTo>
                        <a:pt x="183" y="74"/>
                      </a:lnTo>
                      <a:lnTo>
                        <a:pt x="184" y="74"/>
                      </a:lnTo>
                      <a:lnTo>
                        <a:pt x="186" y="76"/>
                      </a:lnTo>
                      <a:lnTo>
                        <a:pt x="188" y="79"/>
                      </a:lnTo>
                      <a:lnTo>
                        <a:pt x="190" y="82"/>
                      </a:lnTo>
                      <a:lnTo>
                        <a:pt x="191" y="86"/>
                      </a:lnTo>
                      <a:lnTo>
                        <a:pt x="193" y="89"/>
                      </a:lnTo>
                      <a:lnTo>
                        <a:pt x="195" y="91"/>
                      </a:lnTo>
                      <a:lnTo>
                        <a:pt x="196" y="92"/>
                      </a:lnTo>
                      <a:lnTo>
                        <a:pt x="198" y="92"/>
                      </a:lnTo>
                      <a:lnTo>
                        <a:pt x="200" y="90"/>
                      </a:lnTo>
                      <a:lnTo>
                        <a:pt x="202" y="87"/>
                      </a:lnTo>
                      <a:lnTo>
                        <a:pt x="203" y="84"/>
                      </a:lnTo>
                      <a:lnTo>
                        <a:pt x="205" y="81"/>
                      </a:lnTo>
                      <a:lnTo>
                        <a:pt x="207" y="79"/>
                      </a:lnTo>
                      <a:lnTo>
                        <a:pt x="208" y="78"/>
                      </a:lnTo>
                      <a:lnTo>
                        <a:pt x="210" y="78"/>
                      </a:lnTo>
                      <a:lnTo>
                        <a:pt x="212" y="79"/>
                      </a:lnTo>
                      <a:lnTo>
                        <a:pt x="214" y="82"/>
                      </a:lnTo>
                      <a:lnTo>
                        <a:pt x="215" y="85"/>
                      </a:lnTo>
                      <a:lnTo>
                        <a:pt x="217" y="88"/>
                      </a:lnTo>
                      <a:lnTo>
                        <a:pt x="219" y="92"/>
                      </a:lnTo>
                      <a:lnTo>
                        <a:pt x="220" y="95"/>
                      </a:lnTo>
                      <a:lnTo>
                        <a:pt x="222" y="98"/>
                      </a:lnTo>
                      <a:lnTo>
                        <a:pt x="224" y="100"/>
                      </a:lnTo>
                      <a:lnTo>
                        <a:pt x="226" y="102"/>
                      </a:lnTo>
                      <a:lnTo>
                        <a:pt x="227" y="104"/>
                      </a:lnTo>
                      <a:lnTo>
                        <a:pt x="229" y="105"/>
                      </a:lnTo>
                      <a:lnTo>
                        <a:pt x="231" y="105"/>
                      </a:lnTo>
                      <a:lnTo>
                        <a:pt x="232" y="106"/>
                      </a:lnTo>
                      <a:lnTo>
                        <a:pt x="234" y="106"/>
                      </a:lnTo>
                      <a:lnTo>
                        <a:pt x="236" y="106"/>
                      </a:lnTo>
                      <a:lnTo>
                        <a:pt x="238" y="106"/>
                      </a:lnTo>
                      <a:lnTo>
                        <a:pt x="239" y="107"/>
                      </a:lnTo>
                      <a:lnTo>
                        <a:pt x="241" y="108"/>
                      </a:lnTo>
                      <a:lnTo>
                        <a:pt x="242" y="110"/>
                      </a:lnTo>
                      <a:lnTo>
                        <a:pt x="244" y="112"/>
                      </a:lnTo>
                      <a:lnTo>
                        <a:pt x="246" y="114"/>
                      </a:lnTo>
                      <a:lnTo>
                        <a:pt x="248" y="117"/>
                      </a:lnTo>
                      <a:lnTo>
                        <a:pt x="250" y="118"/>
                      </a:lnTo>
                      <a:lnTo>
                        <a:pt x="251" y="119"/>
                      </a:lnTo>
                      <a:lnTo>
                        <a:pt x="253" y="120"/>
                      </a:lnTo>
                      <a:lnTo>
                        <a:pt x="254" y="119"/>
                      </a:lnTo>
                      <a:lnTo>
                        <a:pt x="256" y="119"/>
                      </a:lnTo>
                      <a:lnTo>
                        <a:pt x="258" y="118"/>
                      </a:lnTo>
                      <a:lnTo>
                        <a:pt x="260" y="117"/>
                      </a:lnTo>
                      <a:lnTo>
                        <a:pt x="262" y="116"/>
                      </a:lnTo>
                      <a:lnTo>
                        <a:pt x="263" y="116"/>
                      </a:lnTo>
                      <a:lnTo>
                        <a:pt x="265" y="116"/>
                      </a:lnTo>
                      <a:lnTo>
                        <a:pt x="266" y="116"/>
                      </a:lnTo>
                      <a:lnTo>
                        <a:pt x="268" y="116"/>
                      </a:lnTo>
                      <a:lnTo>
                        <a:pt x="270" y="116"/>
                      </a:lnTo>
                      <a:lnTo>
                        <a:pt x="272" y="116"/>
                      </a:lnTo>
                      <a:lnTo>
                        <a:pt x="274" y="116"/>
                      </a:lnTo>
                      <a:lnTo>
                        <a:pt x="275" y="115"/>
                      </a:lnTo>
                      <a:lnTo>
                        <a:pt x="277" y="115"/>
                      </a:lnTo>
                      <a:lnTo>
                        <a:pt x="278" y="114"/>
                      </a:lnTo>
                      <a:lnTo>
                        <a:pt x="280" y="113"/>
                      </a:lnTo>
                      <a:lnTo>
                        <a:pt x="282" y="113"/>
                      </a:lnTo>
                      <a:lnTo>
                        <a:pt x="284" y="113"/>
                      </a:lnTo>
                      <a:lnTo>
                        <a:pt x="285" y="112"/>
                      </a:lnTo>
                      <a:lnTo>
                        <a:pt x="287" y="112"/>
                      </a:lnTo>
                      <a:lnTo>
                        <a:pt x="289" y="110"/>
                      </a:lnTo>
                      <a:lnTo>
                        <a:pt x="290" y="108"/>
                      </a:lnTo>
                      <a:lnTo>
                        <a:pt x="292" y="105"/>
                      </a:lnTo>
                      <a:lnTo>
                        <a:pt x="294" y="103"/>
                      </a:lnTo>
                      <a:lnTo>
                        <a:pt x="296" y="101"/>
                      </a:lnTo>
                      <a:lnTo>
                        <a:pt x="297" y="100"/>
                      </a:lnTo>
                      <a:lnTo>
                        <a:pt x="299" y="100"/>
                      </a:lnTo>
                      <a:lnTo>
                        <a:pt x="301" y="102"/>
                      </a:lnTo>
                      <a:lnTo>
                        <a:pt x="302" y="104"/>
                      </a:lnTo>
                      <a:lnTo>
                        <a:pt x="304" y="106"/>
                      </a:lnTo>
                      <a:lnTo>
                        <a:pt x="306" y="109"/>
                      </a:lnTo>
                      <a:lnTo>
                        <a:pt x="308" y="109"/>
                      </a:lnTo>
                      <a:lnTo>
                        <a:pt x="309" y="109"/>
                      </a:lnTo>
                      <a:lnTo>
                        <a:pt x="311" y="106"/>
                      </a:lnTo>
                      <a:lnTo>
                        <a:pt x="313" y="103"/>
                      </a:lnTo>
                      <a:lnTo>
                        <a:pt x="314" y="99"/>
                      </a:lnTo>
                      <a:lnTo>
                        <a:pt x="316" y="96"/>
                      </a:lnTo>
                      <a:lnTo>
                        <a:pt x="318" y="93"/>
                      </a:lnTo>
                      <a:lnTo>
                        <a:pt x="320" y="93"/>
                      </a:lnTo>
                      <a:lnTo>
                        <a:pt x="321" y="96"/>
                      </a:lnTo>
                      <a:lnTo>
                        <a:pt x="323" y="100"/>
                      </a:lnTo>
                      <a:lnTo>
                        <a:pt x="325" y="105"/>
                      </a:lnTo>
                      <a:lnTo>
                        <a:pt x="326" y="111"/>
                      </a:lnTo>
                      <a:lnTo>
                        <a:pt x="328" y="117"/>
                      </a:lnTo>
                      <a:lnTo>
                        <a:pt x="330" y="120"/>
                      </a:lnTo>
                      <a:lnTo>
                        <a:pt x="332" y="121"/>
                      </a:lnTo>
                      <a:lnTo>
                        <a:pt x="333" y="120"/>
                      </a:lnTo>
                      <a:lnTo>
                        <a:pt x="335" y="117"/>
                      </a:lnTo>
                      <a:lnTo>
                        <a:pt x="337" y="112"/>
                      </a:lnTo>
                      <a:lnTo>
                        <a:pt x="338" y="108"/>
                      </a:lnTo>
                      <a:lnTo>
                        <a:pt x="340" y="104"/>
                      </a:lnTo>
                      <a:lnTo>
                        <a:pt x="342" y="103"/>
                      </a:lnTo>
                      <a:lnTo>
                        <a:pt x="344" y="103"/>
                      </a:lnTo>
                      <a:lnTo>
                        <a:pt x="345" y="105"/>
                      </a:lnTo>
                      <a:lnTo>
                        <a:pt x="347" y="109"/>
                      </a:lnTo>
                      <a:lnTo>
                        <a:pt x="349" y="113"/>
                      </a:lnTo>
                      <a:lnTo>
                        <a:pt x="350" y="117"/>
                      </a:lnTo>
                      <a:lnTo>
                        <a:pt x="352" y="121"/>
                      </a:lnTo>
                      <a:lnTo>
                        <a:pt x="354" y="123"/>
                      </a:lnTo>
                      <a:lnTo>
                        <a:pt x="356" y="124"/>
                      </a:lnTo>
                      <a:lnTo>
                        <a:pt x="357" y="124"/>
                      </a:lnTo>
                      <a:lnTo>
                        <a:pt x="359" y="123"/>
                      </a:lnTo>
                      <a:lnTo>
                        <a:pt x="361" y="122"/>
                      </a:lnTo>
                      <a:lnTo>
                        <a:pt x="362" y="120"/>
                      </a:lnTo>
                      <a:lnTo>
                        <a:pt x="364" y="119"/>
                      </a:lnTo>
                      <a:lnTo>
                        <a:pt x="366" y="119"/>
                      </a:lnTo>
                      <a:lnTo>
                        <a:pt x="367" y="119"/>
                      </a:lnTo>
                      <a:lnTo>
                        <a:pt x="369" y="119"/>
                      </a:lnTo>
                      <a:lnTo>
                        <a:pt x="371" y="120"/>
                      </a:lnTo>
                      <a:lnTo>
                        <a:pt x="373" y="120"/>
                      </a:lnTo>
                      <a:lnTo>
                        <a:pt x="374" y="119"/>
                      </a:lnTo>
                      <a:lnTo>
                        <a:pt x="376" y="118"/>
                      </a:lnTo>
                      <a:lnTo>
                        <a:pt x="378" y="116"/>
                      </a:lnTo>
                      <a:lnTo>
                        <a:pt x="379" y="113"/>
                      </a:lnTo>
                      <a:lnTo>
                        <a:pt x="381" y="110"/>
                      </a:lnTo>
                      <a:lnTo>
                        <a:pt x="383" y="107"/>
                      </a:lnTo>
                      <a:lnTo>
                        <a:pt x="385" y="103"/>
                      </a:lnTo>
                      <a:lnTo>
                        <a:pt x="386" y="100"/>
                      </a:lnTo>
                      <a:lnTo>
                        <a:pt x="388" y="97"/>
                      </a:lnTo>
                      <a:lnTo>
                        <a:pt x="390" y="94"/>
                      </a:lnTo>
                      <a:lnTo>
                        <a:pt x="391" y="93"/>
                      </a:lnTo>
                      <a:lnTo>
                        <a:pt x="393" y="93"/>
                      </a:lnTo>
                      <a:lnTo>
                        <a:pt x="395" y="93"/>
                      </a:lnTo>
                      <a:lnTo>
                        <a:pt x="397" y="94"/>
                      </a:lnTo>
                      <a:lnTo>
                        <a:pt x="398" y="95"/>
                      </a:lnTo>
                      <a:lnTo>
                        <a:pt x="400" y="96"/>
                      </a:lnTo>
                      <a:lnTo>
                        <a:pt x="402" y="97"/>
                      </a:lnTo>
                      <a:lnTo>
                        <a:pt x="403" y="97"/>
                      </a:lnTo>
                      <a:lnTo>
                        <a:pt x="405" y="97"/>
                      </a:lnTo>
                      <a:lnTo>
                        <a:pt x="407" y="96"/>
                      </a:lnTo>
                      <a:lnTo>
                        <a:pt x="408" y="95"/>
                      </a:lnTo>
                      <a:lnTo>
                        <a:pt x="410" y="93"/>
                      </a:lnTo>
                      <a:lnTo>
                        <a:pt x="412" y="92"/>
                      </a:lnTo>
                      <a:lnTo>
                        <a:pt x="413" y="92"/>
                      </a:lnTo>
                      <a:lnTo>
                        <a:pt x="415" y="92"/>
                      </a:lnTo>
                      <a:lnTo>
                        <a:pt x="417" y="93"/>
                      </a:lnTo>
                      <a:lnTo>
                        <a:pt x="419" y="94"/>
                      </a:lnTo>
                      <a:lnTo>
                        <a:pt x="420" y="96"/>
                      </a:lnTo>
                      <a:lnTo>
                        <a:pt x="422" y="98"/>
                      </a:lnTo>
                      <a:lnTo>
                        <a:pt x="424" y="100"/>
                      </a:lnTo>
                      <a:lnTo>
                        <a:pt x="425" y="101"/>
                      </a:lnTo>
                      <a:lnTo>
                        <a:pt x="427" y="102"/>
                      </a:lnTo>
                      <a:lnTo>
                        <a:pt x="429" y="101"/>
                      </a:lnTo>
                      <a:lnTo>
                        <a:pt x="431" y="99"/>
                      </a:lnTo>
                      <a:lnTo>
                        <a:pt x="432" y="97"/>
                      </a:lnTo>
                      <a:lnTo>
                        <a:pt x="434" y="93"/>
                      </a:lnTo>
                      <a:lnTo>
                        <a:pt x="436" y="90"/>
                      </a:lnTo>
                      <a:lnTo>
                        <a:pt x="437" y="86"/>
                      </a:lnTo>
                      <a:lnTo>
                        <a:pt x="439" y="82"/>
                      </a:lnTo>
                      <a:lnTo>
                        <a:pt x="441" y="79"/>
                      </a:lnTo>
                      <a:lnTo>
                        <a:pt x="443" y="76"/>
                      </a:lnTo>
                      <a:lnTo>
                        <a:pt x="444" y="74"/>
                      </a:lnTo>
                      <a:lnTo>
                        <a:pt x="446" y="72"/>
                      </a:lnTo>
                      <a:lnTo>
                        <a:pt x="448" y="70"/>
                      </a:lnTo>
                      <a:lnTo>
                        <a:pt x="449" y="69"/>
                      </a:lnTo>
                      <a:lnTo>
                        <a:pt x="451" y="69"/>
                      </a:lnTo>
                      <a:lnTo>
                        <a:pt x="453" y="69"/>
                      </a:lnTo>
                      <a:lnTo>
                        <a:pt x="455" y="69"/>
                      </a:lnTo>
                      <a:lnTo>
                        <a:pt x="456" y="71"/>
                      </a:lnTo>
                      <a:lnTo>
                        <a:pt x="458" y="72"/>
                      </a:lnTo>
                      <a:lnTo>
                        <a:pt x="460" y="73"/>
                      </a:lnTo>
                      <a:lnTo>
                        <a:pt x="461" y="75"/>
                      </a:lnTo>
                      <a:lnTo>
                        <a:pt x="463" y="75"/>
                      </a:lnTo>
                      <a:lnTo>
                        <a:pt x="465" y="75"/>
                      </a:lnTo>
                      <a:lnTo>
                        <a:pt x="467" y="75"/>
                      </a:lnTo>
                      <a:lnTo>
                        <a:pt x="468" y="74"/>
                      </a:lnTo>
                      <a:lnTo>
                        <a:pt x="470" y="72"/>
                      </a:lnTo>
                      <a:lnTo>
                        <a:pt x="472" y="71"/>
                      </a:lnTo>
                      <a:lnTo>
                        <a:pt x="473" y="70"/>
                      </a:lnTo>
                      <a:lnTo>
                        <a:pt x="475" y="71"/>
                      </a:lnTo>
                      <a:lnTo>
                        <a:pt x="477" y="73"/>
                      </a:lnTo>
                      <a:lnTo>
                        <a:pt x="479" y="76"/>
                      </a:lnTo>
                      <a:lnTo>
                        <a:pt x="480" y="80"/>
                      </a:lnTo>
                      <a:lnTo>
                        <a:pt x="482" y="84"/>
                      </a:lnTo>
                      <a:lnTo>
                        <a:pt x="484" y="88"/>
                      </a:lnTo>
                      <a:lnTo>
                        <a:pt x="485" y="91"/>
                      </a:lnTo>
                      <a:lnTo>
                        <a:pt x="487" y="92"/>
                      </a:lnTo>
                      <a:lnTo>
                        <a:pt x="489" y="91"/>
                      </a:lnTo>
                      <a:lnTo>
                        <a:pt x="491" y="87"/>
                      </a:lnTo>
                      <a:lnTo>
                        <a:pt x="492" y="82"/>
                      </a:lnTo>
                      <a:lnTo>
                        <a:pt x="494" y="76"/>
                      </a:lnTo>
                      <a:lnTo>
                        <a:pt x="496" y="71"/>
                      </a:lnTo>
                      <a:lnTo>
                        <a:pt x="497" y="66"/>
                      </a:lnTo>
                      <a:lnTo>
                        <a:pt x="499" y="64"/>
                      </a:lnTo>
                      <a:lnTo>
                        <a:pt x="501" y="63"/>
                      </a:lnTo>
                      <a:lnTo>
                        <a:pt x="503" y="66"/>
                      </a:lnTo>
                      <a:lnTo>
                        <a:pt x="504" y="69"/>
                      </a:lnTo>
                      <a:lnTo>
                        <a:pt x="506" y="74"/>
                      </a:lnTo>
                      <a:lnTo>
                        <a:pt x="508" y="80"/>
                      </a:lnTo>
                      <a:lnTo>
                        <a:pt x="509" y="85"/>
                      </a:lnTo>
                      <a:lnTo>
                        <a:pt x="511" y="88"/>
                      </a:lnTo>
                      <a:lnTo>
                        <a:pt x="513" y="90"/>
                      </a:lnTo>
                      <a:lnTo>
                        <a:pt x="515" y="91"/>
                      </a:lnTo>
                      <a:lnTo>
                        <a:pt x="516" y="91"/>
                      </a:lnTo>
                      <a:lnTo>
                        <a:pt x="518" y="90"/>
                      </a:lnTo>
                      <a:lnTo>
                        <a:pt x="520" y="88"/>
                      </a:lnTo>
                      <a:lnTo>
                        <a:pt x="521" y="86"/>
                      </a:lnTo>
                      <a:lnTo>
                        <a:pt x="523" y="84"/>
                      </a:lnTo>
                      <a:lnTo>
                        <a:pt x="525" y="82"/>
                      </a:lnTo>
                      <a:lnTo>
                        <a:pt x="527" y="81"/>
                      </a:lnTo>
                      <a:lnTo>
                        <a:pt x="528" y="80"/>
                      </a:lnTo>
                      <a:lnTo>
                        <a:pt x="530" y="79"/>
                      </a:lnTo>
                      <a:lnTo>
                        <a:pt x="532" y="78"/>
                      </a:lnTo>
                      <a:lnTo>
                        <a:pt x="533" y="77"/>
                      </a:lnTo>
                      <a:lnTo>
                        <a:pt x="535" y="77"/>
                      </a:lnTo>
                      <a:lnTo>
                        <a:pt x="537" y="77"/>
                      </a:lnTo>
                      <a:lnTo>
                        <a:pt x="539" y="78"/>
                      </a:lnTo>
                      <a:lnTo>
                        <a:pt x="540" y="79"/>
                      </a:lnTo>
                      <a:lnTo>
                        <a:pt x="542" y="80"/>
                      </a:lnTo>
                      <a:lnTo>
                        <a:pt x="543" y="81"/>
                      </a:lnTo>
                      <a:lnTo>
                        <a:pt x="545" y="82"/>
                      </a:lnTo>
                      <a:lnTo>
                        <a:pt x="547" y="82"/>
                      </a:lnTo>
                      <a:lnTo>
                        <a:pt x="549" y="83"/>
                      </a:lnTo>
                      <a:lnTo>
                        <a:pt x="551" y="82"/>
                      </a:lnTo>
                      <a:lnTo>
                        <a:pt x="552" y="82"/>
                      </a:lnTo>
                      <a:lnTo>
                        <a:pt x="554" y="82"/>
                      </a:lnTo>
                      <a:lnTo>
                        <a:pt x="555" y="82"/>
                      </a:lnTo>
                      <a:lnTo>
                        <a:pt x="557" y="83"/>
                      </a:lnTo>
                      <a:lnTo>
                        <a:pt x="559" y="85"/>
                      </a:lnTo>
                      <a:lnTo>
                        <a:pt x="561" y="86"/>
                      </a:lnTo>
                      <a:lnTo>
                        <a:pt x="563" y="87"/>
                      </a:lnTo>
                      <a:lnTo>
                        <a:pt x="564" y="88"/>
                      </a:lnTo>
                      <a:lnTo>
                        <a:pt x="566" y="89"/>
                      </a:lnTo>
                      <a:lnTo>
                        <a:pt x="567" y="88"/>
                      </a:lnTo>
                      <a:lnTo>
                        <a:pt x="569" y="87"/>
                      </a:lnTo>
                      <a:lnTo>
                        <a:pt x="571" y="84"/>
                      </a:lnTo>
                      <a:lnTo>
                        <a:pt x="573" y="81"/>
                      </a:lnTo>
                      <a:lnTo>
                        <a:pt x="574" y="78"/>
                      </a:lnTo>
                      <a:lnTo>
                        <a:pt x="576" y="75"/>
                      </a:lnTo>
                      <a:lnTo>
                        <a:pt x="578" y="73"/>
                      </a:lnTo>
                      <a:lnTo>
                        <a:pt x="579" y="71"/>
                      </a:lnTo>
                      <a:lnTo>
                        <a:pt x="581" y="69"/>
                      </a:lnTo>
                      <a:lnTo>
                        <a:pt x="583" y="69"/>
                      </a:lnTo>
                      <a:lnTo>
                        <a:pt x="585" y="69"/>
                      </a:lnTo>
                      <a:lnTo>
                        <a:pt x="586" y="69"/>
                      </a:lnTo>
                      <a:lnTo>
                        <a:pt x="588" y="70"/>
                      </a:lnTo>
                      <a:lnTo>
                        <a:pt x="590" y="71"/>
                      </a:lnTo>
                      <a:lnTo>
                        <a:pt x="591" y="73"/>
                      </a:lnTo>
                      <a:lnTo>
                        <a:pt x="593" y="74"/>
                      </a:lnTo>
                      <a:lnTo>
                        <a:pt x="595" y="76"/>
                      </a:lnTo>
                      <a:lnTo>
                        <a:pt x="597" y="78"/>
                      </a:lnTo>
                      <a:lnTo>
                        <a:pt x="598" y="80"/>
                      </a:lnTo>
                      <a:lnTo>
                        <a:pt x="600" y="82"/>
                      </a:lnTo>
                      <a:lnTo>
                        <a:pt x="602" y="84"/>
                      </a:lnTo>
                      <a:lnTo>
                        <a:pt x="603" y="84"/>
                      </a:lnTo>
                      <a:lnTo>
                        <a:pt x="605" y="85"/>
                      </a:lnTo>
                      <a:lnTo>
                        <a:pt x="607" y="84"/>
                      </a:lnTo>
                      <a:lnTo>
                        <a:pt x="608" y="82"/>
                      </a:lnTo>
                      <a:lnTo>
                        <a:pt x="610" y="81"/>
                      </a:lnTo>
                      <a:lnTo>
                        <a:pt x="612" y="79"/>
                      </a:lnTo>
                      <a:lnTo>
                        <a:pt x="614" y="77"/>
                      </a:lnTo>
                      <a:lnTo>
                        <a:pt x="615" y="76"/>
                      </a:lnTo>
                      <a:lnTo>
                        <a:pt x="617" y="75"/>
                      </a:lnTo>
                      <a:lnTo>
                        <a:pt x="619" y="75"/>
                      </a:lnTo>
                      <a:lnTo>
                        <a:pt x="620" y="75"/>
                      </a:lnTo>
                      <a:lnTo>
                        <a:pt x="622" y="76"/>
                      </a:lnTo>
                      <a:lnTo>
                        <a:pt x="624" y="77"/>
                      </a:lnTo>
                      <a:lnTo>
                        <a:pt x="626" y="78"/>
                      </a:lnTo>
                      <a:lnTo>
                        <a:pt x="627" y="77"/>
                      </a:lnTo>
                      <a:lnTo>
                        <a:pt x="629" y="76"/>
                      </a:lnTo>
                      <a:lnTo>
                        <a:pt x="631" y="74"/>
                      </a:lnTo>
                      <a:lnTo>
                        <a:pt x="632" y="71"/>
                      </a:lnTo>
                      <a:lnTo>
                        <a:pt x="634" y="68"/>
                      </a:lnTo>
                      <a:lnTo>
                        <a:pt x="636" y="65"/>
                      </a:lnTo>
                      <a:lnTo>
                        <a:pt x="638" y="63"/>
                      </a:lnTo>
                      <a:lnTo>
                        <a:pt x="639" y="62"/>
                      </a:lnTo>
                      <a:lnTo>
                        <a:pt x="641" y="62"/>
                      </a:lnTo>
                      <a:lnTo>
                        <a:pt x="643" y="63"/>
                      </a:lnTo>
                      <a:lnTo>
                        <a:pt x="644" y="65"/>
                      </a:lnTo>
                      <a:lnTo>
                        <a:pt x="646" y="67"/>
                      </a:lnTo>
                      <a:lnTo>
                        <a:pt x="648" y="70"/>
                      </a:lnTo>
                      <a:lnTo>
                        <a:pt x="650" y="72"/>
                      </a:lnTo>
                      <a:lnTo>
                        <a:pt x="651" y="74"/>
                      </a:lnTo>
                      <a:lnTo>
                        <a:pt x="653" y="75"/>
                      </a:lnTo>
                      <a:lnTo>
                        <a:pt x="655" y="75"/>
                      </a:lnTo>
                      <a:lnTo>
                        <a:pt x="656" y="75"/>
                      </a:lnTo>
                      <a:lnTo>
                        <a:pt x="658" y="75"/>
                      </a:lnTo>
                      <a:lnTo>
                        <a:pt x="660" y="75"/>
                      </a:lnTo>
                      <a:lnTo>
                        <a:pt x="662" y="75"/>
                      </a:lnTo>
                      <a:lnTo>
                        <a:pt x="663" y="74"/>
                      </a:lnTo>
                      <a:lnTo>
                        <a:pt x="665" y="74"/>
                      </a:lnTo>
                      <a:lnTo>
                        <a:pt x="667" y="74"/>
                      </a:lnTo>
                      <a:lnTo>
                        <a:pt x="668" y="73"/>
                      </a:lnTo>
                      <a:lnTo>
                        <a:pt x="670" y="72"/>
                      </a:lnTo>
                      <a:lnTo>
                        <a:pt x="672" y="71"/>
                      </a:lnTo>
                      <a:lnTo>
                        <a:pt x="674" y="69"/>
                      </a:lnTo>
                      <a:lnTo>
                        <a:pt x="675" y="67"/>
                      </a:lnTo>
                      <a:lnTo>
                        <a:pt x="677" y="66"/>
                      </a:lnTo>
                      <a:lnTo>
                        <a:pt x="678" y="66"/>
                      </a:lnTo>
                      <a:lnTo>
                        <a:pt x="680" y="65"/>
                      </a:lnTo>
                      <a:lnTo>
                        <a:pt x="682" y="65"/>
                      </a:lnTo>
                      <a:lnTo>
                        <a:pt x="684" y="66"/>
                      </a:lnTo>
                      <a:lnTo>
                        <a:pt x="686" y="66"/>
                      </a:lnTo>
                      <a:lnTo>
                        <a:pt x="687" y="67"/>
                      </a:lnTo>
                      <a:lnTo>
                        <a:pt x="689" y="68"/>
                      </a:lnTo>
                      <a:lnTo>
                        <a:pt x="690" y="69"/>
                      </a:lnTo>
                      <a:lnTo>
                        <a:pt x="692" y="71"/>
                      </a:lnTo>
                      <a:lnTo>
                        <a:pt x="694" y="73"/>
                      </a:lnTo>
                      <a:lnTo>
                        <a:pt x="696" y="75"/>
                      </a:lnTo>
                      <a:lnTo>
                        <a:pt x="698" y="78"/>
                      </a:lnTo>
                      <a:lnTo>
                        <a:pt x="699" y="80"/>
                      </a:lnTo>
                      <a:lnTo>
                        <a:pt x="701" y="82"/>
                      </a:lnTo>
                      <a:lnTo>
                        <a:pt x="702" y="82"/>
                      </a:lnTo>
                      <a:lnTo>
                        <a:pt x="704" y="81"/>
                      </a:lnTo>
                      <a:lnTo>
                        <a:pt x="706" y="79"/>
                      </a:lnTo>
                      <a:lnTo>
                        <a:pt x="708" y="75"/>
                      </a:lnTo>
                      <a:lnTo>
                        <a:pt x="710" y="70"/>
                      </a:lnTo>
                      <a:lnTo>
                        <a:pt x="711" y="66"/>
                      </a:lnTo>
                      <a:lnTo>
                        <a:pt x="713" y="62"/>
                      </a:lnTo>
                      <a:lnTo>
                        <a:pt x="714" y="60"/>
                      </a:lnTo>
                      <a:lnTo>
                        <a:pt x="716" y="60"/>
                      </a:lnTo>
                      <a:lnTo>
                        <a:pt x="718" y="62"/>
                      </a:lnTo>
                      <a:lnTo>
                        <a:pt x="720" y="65"/>
                      </a:lnTo>
                      <a:lnTo>
                        <a:pt x="721" y="70"/>
                      </a:lnTo>
                      <a:lnTo>
                        <a:pt x="723" y="75"/>
                      </a:lnTo>
                      <a:lnTo>
                        <a:pt x="725" y="79"/>
                      </a:lnTo>
                      <a:lnTo>
                        <a:pt x="726" y="81"/>
                      </a:lnTo>
                      <a:lnTo>
                        <a:pt x="728" y="82"/>
                      </a:lnTo>
                      <a:lnTo>
                        <a:pt x="730" y="81"/>
                      </a:lnTo>
                      <a:lnTo>
                        <a:pt x="732" y="79"/>
                      </a:lnTo>
                      <a:lnTo>
                        <a:pt x="733" y="76"/>
                      </a:lnTo>
                      <a:lnTo>
                        <a:pt x="735" y="73"/>
                      </a:lnTo>
                      <a:lnTo>
                        <a:pt x="737" y="70"/>
                      </a:lnTo>
                      <a:lnTo>
                        <a:pt x="738" y="68"/>
                      </a:lnTo>
                      <a:lnTo>
                        <a:pt x="740" y="67"/>
                      </a:lnTo>
                      <a:lnTo>
                        <a:pt x="742" y="67"/>
                      </a:lnTo>
                      <a:lnTo>
                        <a:pt x="744" y="68"/>
                      </a:lnTo>
                      <a:lnTo>
                        <a:pt x="745" y="69"/>
                      </a:lnTo>
                      <a:lnTo>
                        <a:pt x="747" y="70"/>
                      </a:lnTo>
                      <a:lnTo>
                        <a:pt x="749" y="72"/>
                      </a:lnTo>
                      <a:lnTo>
                        <a:pt x="750" y="73"/>
                      </a:lnTo>
                      <a:lnTo>
                        <a:pt x="752" y="75"/>
                      </a:lnTo>
                      <a:lnTo>
                        <a:pt x="754" y="76"/>
                      </a:lnTo>
                      <a:lnTo>
                        <a:pt x="756" y="79"/>
                      </a:lnTo>
                      <a:lnTo>
                        <a:pt x="757" y="81"/>
                      </a:lnTo>
                      <a:lnTo>
                        <a:pt x="759" y="84"/>
                      </a:lnTo>
                      <a:lnTo>
                        <a:pt x="761" y="86"/>
                      </a:lnTo>
                      <a:lnTo>
                        <a:pt x="762" y="87"/>
                      </a:lnTo>
                      <a:lnTo>
                        <a:pt x="764" y="88"/>
                      </a:lnTo>
                      <a:lnTo>
                        <a:pt x="766" y="87"/>
                      </a:lnTo>
                      <a:lnTo>
                        <a:pt x="768" y="85"/>
                      </a:lnTo>
                      <a:lnTo>
                        <a:pt x="769" y="82"/>
                      </a:lnTo>
                      <a:lnTo>
                        <a:pt x="771" y="79"/>
                      </a:lnTo>
                      <a:lnTo>
                        <a:pt x="773" y="75"/>
                      </a:lnTo>
                      <a:lnTo>
                        <a:pt x="774" y="72"/>
                      </a:lnTo>
                      <a:lnTo>
                        <a:pt x="776" y="70"/>
                      </a:lnTo>
                      <a:lnTo>
                        <a:pt x="778" y="68"/>
                      </a:lnTo>
                      <a:lnTo>
                        <a:pt x="780" y="68"/>
                      </a:lnTo>
                      <a:lnTo>
                        <a:pt x="781" y="68"/>
                      </a:lnTo>
                      <a:lnTo>
                        <a:pt x="783" y="68"/>
                      </a:lnTo>
                      <a:lnTo>
                        <a:pt x="785" y="68"/>
                      </a:lnTo>
                      <a:lnTo>
                        <a:pt x="786" y="67"/>
                      </a:lnTo>
                      <a:lnTo>
                        <a:pt x="788" y="66"/>
                      </a:lnTo>
                      <a:lnTo>
                        <a:pt x="790" y="65"/>
                      </a:lnTo>
                      <a:lnTo>
                        <a:pt x="792" y="63"/>
                      </a:lnTo>
                      <a:lnTo>
                        <a:pt x="793" y="61"/>
                      </a:lnTo>
                      <a:lnTo>
                        <a:pt x="795" y="59"/>
                      </a:lnTo>
                      <a:lnTo>
                        <a:pt x="797" y="57"/>
                      </a:lnTo>
                      <a:lnTo>
                        <a:pt x="798" y="55"/>
                      </a:lnTo>
                      <a:lnTo>
                        <a:pt x="800" y="55"/>
                      </a:lnTo>
                      <a:lnTo>
                        <a:pt x="802" y="54"/>
                      </a:lnTo>
                      <a:lnTo>
                        <a:pt x="804" y="54"/>
                      </a:lnTo>
                      <a:lnTo>
                        <a:pt x="805" y="54"/>
                      </a:lnTo>
                      <a:lnTo>
                        <a:pt x="807" y="54"/>
                      </a:lnTo>
                      <a:lnTo>
                        <a:pt x="809" y="55"/>
                      </a:lnTo>
                      <a:lnTo>
                        <a:pt x="810" y="55"/>
                      </a:lnTo>
                      <a:lnTo>
                        <a:pt x="812" y="56"/>
                      </a:lnTo>
                      <a:lnTo>
                        <a:pt x="814" y="57"/>
                      </a:lnTo>
                      <a:lnTo>
                        <a:pt x="815" y="58"/>
                      </a:lnTo>
                      <a:lnTo>
                        <a:pt x="817" y="59"/>
                      </a:lnTo>
                      <a:lnTo>
                        <a:pt x="819" y="59"/>
                      </a:lnTo>
                      <a:lnTo>
                        <a:pt x="821" y="58"/>
                      </a:lnTo>
                      <a:lnTo>
                        <a:pt x="822" y="57"/>
                      </a:lnTo>
                      <a:lnTo>
                        <a:pt x="824" y="54"/>
                      </a:lnTo>
                      <a:lnTo>
                        <a:pt x="826" y="51"/>
                      </a:lnTo>
                      <a:lnTo>
                        <a:pt x="827" y="47"/>
                      </a:lnTo>
                      <a:lnTo>
                        <a:pt x="829" y="43"/>
                      </a:lnTo>
                      <a:lnTo>
                        <a:pt x="831" y="41"/>
                      </a:lnTo>
                      <a:lnTo>
                        <a:pt x="833" y="39"/>
                      </a:lnTo>
                      <a:lnTo>
                        <a:pt x="834" y="39"/>
                      </a:lnTo>
                      <a:lnTo>
                        <a:pt x="836" y="41"/>
                      </a:lnTo>
                      <a:lnTo>
                        <a:pt x="838" y="45"/>
                      </a:lnTo>
                      <a:lnTo>
                        <a:pt x="839" y="50"/>
                      </a:lnTo>
                      <a:lnTo>
                        <a:pt x="841" y="55"/>
                      </a:lnTo>
                      <a:lnTo>
                        <a:pt x="843" y="60"/>
                      </a:lnTo>
                      <a:lnTo>
                        <a:pt x="844" y="63"/>
                      </a:lnTo>
                      <a:lnTo>
                        <a:pt x="846" y="65"/>
                      </a:lnTo>
                      <a:lnTo>
                        <a:pt x="848" y="66"/>
                      </a:lnTo>
                      <a:lnTo>
                        <a:pt x="850" y="65"/>
                      </a:lnTo>
                      <a:lnTo>
                        <a:pt x="851" y="62"/>
                      </a:lnTo>
                      <a:lnTo>
                        <a:pt x="853" y="60"/>
                      </a:lnTo>
                      <a:lnTo>
                        <a:pt x="855" y="57"/>
                      </a:lnTo>
                      <a:lnTo>
                        <a:pt x="856" y="54"/>
                      </a:lnTo>
                      <a:lnTo>
                        <a:pt x="858" y="53"/>
                      </a:lnTo>
                      <a:lnTo>
                        <a:pt x="860" y="52"/>
                      </a:lnTo>
                      <a:lnTo>
                        <a:pt x="861" y="51"/>
                      </a:lnTo>
                      <a:lnTo>
                        <a:pt x="863" y="51"/>
                      </a:lnTo>
                      <a:lnTo>
                        <a:pt x="865" y="51"/>
                      </a:lnTo>
                      <a:lnTo>
                        <a:pt x="867" y="50"/>
                      </a:lnTo>
                      <a:lnTo>
                        <a:pt x="868" y="49"/>
                      </a:lnTo>
                      <a:lnTo>
                        <a:pt x="870" y="47"/>
                      </a:lnTo>
                      <a:lnTo>
                        <a:pt x="872" y="44"/>
                      </a:lnTo>
                      <a:lnTo>
                        <a:pt x="873" y="41"/>
                      </a:lnTo>
                      <a:lnTo>
                        <a:pt x="875" y="39"/>
                      </a:lnTo>
                      <a:lnTo>
                        <a:pt x="877" y="37"/>
                      </a:lnTo>
                      <a:lnTo>
                        <a:pt x="879" y="36"/>
                      </a:lnTo>
                      <a:lnTo>
                        <a:pt x="880" y="35"/>
                      </a:lnTo>
                      <a:lnTo>
                        <a:pt x="882" y="35"/>
                      </a:lnTo>
                      <a:lnTo>
                        <a:pt x="884" y="36"/>
                      </a:lnTo>
                      <a:lnTo>
                        <a:pt x="885" y="37"/>
                      </a:lnTo>
                      <a:lnTo>
                        <a:pt x="887" y="38"/>
                      </a:lnTo>
                      <a:lnTo>
                        <a:pt x="889" y="38"/>
                      </a:lnTo>
                      <a:lnTo>
                        <a:pt x="891" y="38"/>
                      </a:lnTo>
                      <a:lnTo>
                        <a:pt x="892" y="38"/>
                      </a:lnTo>
                      <a:lnTo>
                        <a:pt x="894" y="38"/>
                      </a:lnTo>
                      <a:lnTo>
                        <a:pt x="896" y="39"/>
                      </a:lnTo>
                      <a:lnTo>
                        <a:pt x="897" y="40"/>
                      </a:lnTo>
                      <a:lnTo>
                        <a:pt x="899" y="41"/>
                      </a:lnTo>
                      <a:lnTo>
                        <a:pt x="901" y="42"/>
                      </a:lnTo>
                      <a:lnTo>
                        <a:pt x="903" y="43"/>
                      </a:lnTo>
                      <a:lnTo>
                        <a:pt x="904" y="44"/>
                      </a:lnTo>
                      <a:lnTo>
                        <a:pt x="906" y="44"/>
                      </a:lnTo>
                      <a:lnTo>
                        <a:pt x="908" y="43"/>
                      </a:lnTo>
                      <a:lnTo>
                        <a:pt x="909" y="41"/>
                      </a:lnTo>
                      <a:lnTo>
                        <a:pt x="911" y="38"/>
                      </a:lnTo>
                      <a:lnTo>
                        <a:pt x="913" y="36"/>
                      </a:lnTo>
                      <a:lnTo>
                        <a:pt x="915" y="34"/>
                      </a:lnTo>
                      <a:lnTo>
                        <a:pt x="916" y="32"/>
                      </a:lnTo>
                      <a:lnTo>
                        <a:pt x="918" y="31"/>
                      </a:lnTo>
                      <a:lnTo>
                        <a:pt x="920" y="32"/>
                      </a:lnTo>
                      <a:lnTo>
                        <a:pt x="921" y="35"/>
                      </a:lnTo>
                      <a:lnTo>
                        <a:pt x="923" y="38"/>
                      </a:lnTo>
                      <a:lnTo>
                        <a:pt x="925" y="41"/>
                      </a:lnTo>
                      <a:lnTo>
                        <a:pt x="927" y="45"/>
                      </a:lnTo>
                      <a:lnTo>
                        <a:pt x="928" y="48"/>
                      </a:lnTo>
                      <a:lnTo>
                        <a:pt x="930" y="49"/>
                      </a:lnTo>
                      <a:lnTo>
                        <a:pt x="932" y="50"/>
                      </a:lnTo>
                      <a:lnTo>
                        <a:pt x="933" y="50"/>
                      </a:lnTo>
                      <a:lnTo>
                        <a:pt x="935" y="49"/>
                      </a:lnTo>
                      <a:lnTo>
                        <a:pt x="937" y="49"/>
                      </a:lnTo>
                      <a:lnTo>
                        <a:pt x="939" y="48"/>
                      </a:lnTo>
                      <a:lnTo>
                        <a:pt x="940" y="48"/>
                      </a:lnTo>
                      <a:lnTo>
                        <a:pt x="942" y="48"/>
                      </a:lnTo>
                      <a:lnTo>
                        <a:pt x="944" y="49"/>
                      </a:lnTo>
                      <a:lnTo>
                        <a:pt x="945" y="51"/>
                      </a:lnTo>
                      <a:lnTo>
                        <a:pt x="947" y="52"/>
                      </a:lnTo>
                      <a:lnTo>
                        <a:pt x="949" y="54"/>
                      </a:lnTo>
                      <a:lnTo>
                        <a:pt x="951" y="54"/>
                      </a:lnTo>
                      <a:lnTo>
                        <a:pt x="952" y="55"/>
                      </a:lnTo>
                      <a:lnTo>
                        <a:pt x="954" y="54"/>
                      </a:lnTo>
                      <a:lnTo>
                        <a:pt x="956" y="54"/>
                      </a:lnTo>
                      <a:lnTo>
                        <a:pt x="957" y="54"/>
                      </a:lnTo>
                      <a:lnTo>
                        <a:pt x="959" y="53"/>
                      </a:lnTo>
                      <a:lnTo>
                        <a:pt x="961" y="54"/>
                      </a:lnTo>
                      <a:lnTo>
                        <a:pt x="963" y="55"/>
                      </a:lnTo>
                      <a:lnTo>
                        <a:pt x="964" y="56"/>
                      </a:lnTo>
                      <a:lnTo>
                        <a:pt x="966" y="59"/>
                      </a:lnTo>
                      <a:lnTo>
                        <a:pt x="968" y="61"/>
                      </a:lnTo>
                      <a:lnTo>
                        <a:pt x="969" y="63"/>
                      </a:lnTo>
                      <a:lnTo>
                        <a:pt x="971" y="65"/>
                      </a:lnTo>
                      <a:lnTo>
                        <a:pt x="973" y="66"/>
                      </a:lnTo>
                      <a:lnTo>
                        <a:pt x="975" y="66"/>
                      </a:lnTo>
                      <a:lnTo>
                        <a:pt x="976" y="66"/>
                      </a:lnTo>
                      <a:lnTo>
                        <a:pt x="978" y="64"/>
                      </a:lnTo>
                      <a:lnTo>
                        <a:pt x="979" y="62"/>
                      </a:lnTo>
                      <a:lnTo>
                        <a:pt x="981" y="60"/>
                      </a:lnTo>
                      <a:lnTo>
                        <a:pt x="983" y="57"/>
                      </a:lnTo>
                      <a:lnTo>
                        <a:pt x="985" y="54"/>
                      </a:lnTo>
                      <a:lnTo>
                        <a:pt x="987" y="51"/>
                      </a:lnTo>
                      <a:lnTo>
                        <a:pt x="988" y="49"/>
                      </a:lnTo>
                      <a:lnTo>
                        <a:pt x="990" y="47"/>
                      </a:lnTo>
                      <a:lnTo>
                        <a:pt x="991" y="45"/>
                      </a:lnTo>
                      <a:lnTo>
                        <a:pt x="993" y="43"/>
                      </a:lnTo>
                      <a:lnTo>
                        <a:pt x="995" y="41"/>
                      </a:lnTo>
                      <a:lnTo>
                        <a:pt x="997" y="38"/>
                      </a:lnTo>
                      <a:lnTo>
                        <a:pt x="999" y="36"/>
                      </a:lnTo>
                      <a:lnTo>
                        <a:pt x="1000" y="34"/>
                      </a:lnTo>
                      <a:lnTo>
                        <a:pt x="1002" y="32"/>
                      </a:lnTo>
                      <a:lnTo>
                        <a:pt x="1003" y="31"/>
                      </a:lnTo>
                      <a:lnTo>
                        <a:pt x="1005" y="29"/>
                      </a:lnTo>
                      <a:lnTo>
                        <a:pt x="1007" y="28"/>
                      </a:lnTo>
                      <a:lnTo>
                        <a:pt x="1009" y="27"/>
                      </a:lnTo>
                      <a:lnTo>
                        <a:pt x="1011" y="26"/>
                      </a:lnTo>
                      <a:lnTo>
                        <a:pt x="1012" y="26"/>
                      </a:lnTo>
                      <a:lnTo>
                        <a:pt x="1014" y="25"/>
                      </a:lnTo>
                      <a:lnTo>
                        <a:pt x="1015" y="24"/>
                      </a:lnTo>
                      <a:lnTo>
                        <a:pt x="1017" y="23"/>
                      </a:lnTo>
                      <a:lnTo>
                        <a:pt x="1019" y="22"/>
                      </a:lnTo>
                      <a:lnTo>
                        <a:pt x="1021" y="21"/>
                      </a:lnTo>
                      <a:lnTo>
                        <a:pt x="1022" y="21"/>
                      </a:lnTo>
                      <a:lnTo>
                        <a:pt x="1024" y="21"/>
                      </a:lnTo>
                      <a:lnTo>
                        <a:pt x="1026" y="22"/>
                      </a:lnTo>
                      <a:lnTo>
                        <a:pt x="1027" y="23"/>
                      </a:lnTo>
                      <a:lnTo>
                        <a:pt x="1029" y="25"/>
                      </a:lnTo>
                      <a:lnTo>
                        <a:pt x="1031" y="27"/>
                      </a:lnTo>
                      <a:lnTo>
                        <a:pt x="1033" y="28"/>
                      </a:lnTo>
                      <a:lnTo>
                        <a:pt x="1034" y="29"/>
                      </a:lnTo>
                      <a:lnTo>
                        <a:pt x="1036" y="29"/>
                      </a:lnTo>
                      <a:lnTo>
                        <a:pt x="1038" y="28"/>
                      </a:lnTo>
                      <a:lnTo>
                        <a:pt x="1039" y="26"/>
                      </a:lnTo>
                      <a:lnTo>
                        <a:pt x="1041" y="25"/>
                      </a:lnTo>
                      <a:lnTo>
                        <a:pt x="1043" y="24"/>
                      </a:lnTo>
                      <a:lnTo>
                        <a:pt x="1045" y="25"/>
                      </a:lnTo>
                      <a:lnTo>
                        <a:pt x="1046" y="26"/>
                      </a:lnTo>
                      <a:lnTo>
                        <a:pt x="1048" y="29"/>
                      </a:lnTo>
                      <a:lnTo>
                        <a:pt x="1050" y="32"/>
                      </a:lnTo>
                      <a:lnTo>
                        <a:pt x="1051" y="36"/>
                      </a:lnTo>
                      <a:lnTo>
                        <a:pt x="1053" y="39"/>
                      </a:lnTo>
                      <a:lnTo>
                        <a:pt x="1055" y="42"/>
                      </a:lnTo>
                      <a:lnTo>
                        <a:pt x="1057" y="44"/>
                      </a:lnTo>
                      <a:lnTo>
                        <a:pt x="1058" y="45"/>
                      </a:lnTo>
                      <a:lnTo>
                        <a:pt x="1060" y="44"/>
                      </a:lnTo>
                      <a:lnTo>
                        <a:pt x="1062" y="43"/>
                      </a:lnTo>
                      <a:lnTo>
                        <a:pt x="1063" y="41"/>
                      </a:lnTo>
                      <a:lnTo>
                        <a:pt x="1065" y="38"/>
                      </a:lnTo>
                      <a:lnTo>
                        <a:pt x="1067" y="36"/>
                      </a:lnTo>
                      <a:lnTo>
                        <a:pt x="1068" y="33"/>
                      </a:lnTo>
                      <a:lnTo>
                        <a:pt x="1070" y="31"/>
                      </a:lnTo>
                      <a:lnTo>
                        <a:pt x="1072" y="29"/>
                      </a:lnTo>
                      <a:lnTo>
                        <a:pt x="1074" y="28"/>
                      </a:lnTo>
                      <a:lnTo>
                        <a:pt x="1075" y="27"/>
                      </a:lnTo>
                      <a:lnTo>
                        <a:pt x="1077" y="26"/>
                      </a:lnTo>
                      <a:lnTo>
                        <a:pt x="1079" y="26"/>
                      </a:lnTo>
                      <a:lnTo>
                        <a:pt x="1080" y="27"/>
                      </a:lnTo>
                      <a:lnTo>
                        <a:pt x="1082" y="28"/>
                      </a:lnTo>
                      <a:lnTo>
                        <a:pt x="1084" y="29"/>
                      </a:lnTo>
                      <a:lnTo>
                        <a:pt x="1086" y="30"/>
                      </a:lnTo>
                      <a:lnTo>
                        <a:pt x="1087" y="32"/>
                      </a:lnTo>
                      <a:lnTo>
                        <a:pt x="1089" y="32"/>
                      </a:lnTo>
                      <a:lnTo>
                        <a:pt x="1091" y="33"/>
                      </a:lnTo>
                      <a:lnTo>
                        <a:pt x="1092" y="33"/>
                      </a:lnTo>
                      <a:lnTo>
                        <a:pt x="1094" y="32"/>
                      </a:lnTo>
                      <a:lnTo>
                        <a:pt x="1096" y="31"/>
                      </a:lnTo>
                      <a:lnTo>
                        <a:pt x="1098" y="30"/>
                      </a:lnTo>
                      <a:lnTo>
                        <a:pt x="1099" y="29"/>
                      </a:lnTo>
                      <a:lnTo>
                        <a:pt x="1101" y="28"/>
                      </a:lnTo>
                      <a:lnTo>
                        <a:pt x="1103" y="28"/>
                      </a:lnTo>
                      <a:lnTo>
                        <a:pt x="1104" y="28"/>
                      </a:lnTo>
                      <a:lnTo>
                        <a:pt x="1106" y="27"/>
                      </a:lnTo>
                      <a:lnTo>
                        <a:pt x="1108" y="27"/>
                      </a:lnTo>
                      <a:lnTo>
                        <a:pt x="1110" y="26"/>
                      </a:lnTo>
                      <a:lnTo>
                        <a:pt x="1111" y="25"/>
                      </a:lnTo>
                      <a:lnTo>
                        <a:pt x="1113" y="24"/>
                      </a:lnTo>
                      <a:lnTo>
                        <a:pt x="1114" y="22"/>
                      </a:lnTo>
                      <a:lnTo>
                        <a:pt x="1116" y="20"/>
                      </a:lnTo>
                      <a:lnTo>
                        <a:pt x="1118" y="19"/>
                      </a:lnTo>
                      <a:lnTo>
                        <a:pt x="1120" y="19"/>
                      </a:lnTo>
                      <a:lnTo>
                        <a:pt x="1122" y="19"/>
                      </a:lnTo>
                      <a:lnTo>
                        <a:pt x="1123" y="20"/>
                      </a:lnTo>
                      <a:lnTo>
                        <a:pt x="1125" y="22"/>
                      </a:lnTo>
                      <a:lnTo>
                        <a:pt x="1126" y="23"/>
                      </a:lnTo>
                      <a:lnTo>
                        <a:pt x="1128" y="24"/>
                      </a:lnTo>
                      <a:lnTo>
                        <a:pt x="1130" y="24"/>
                      </a:lnTo>
                      <a:lnTo>
                        <a:pt x="1132" y="23"/>
                      </a:lnTo>
                      <a:lnTo>
                        <a:pt x="1134" y="21"/>
                      </a:lnTo>
                      <a:lnTo>
                        <a:pt x="1135" y="19"/>
                      </a:lnTo>
                      <a:lnTo>
                        <a:pt x="1137" y="16"/>
                      </a:lnTo>
                      <a:lnTo>
                        <a:pt x="1138" y="14"/>
                      </a:lnTo>
                      <a:lnTo>
                        <a:pt x="1140" y="12"/>
                      </a:lnTo>
                      <a:lnTo>
                        <a:pt x="1142" y="12"/>
                      </a:lnTo>
                      <a:lnTo>
                        <a:pt x="1144" y="12"/>
                      </a:lnTo>
                      <a:lnTo>
                        <a:pt x="1146" y="13"/>
                      </a:lnTo>
                      <a:lnTo>
                        <a:pt x="1147" y="15"/>
                      </a:lnTo>
                      <a:lnTo>
                        <a:pt x="1149" y="16"/>
                      </a:lnTo>
                      <a:lnTo>
                        <a:pt x="1150" y="17"/>
                      </a:lnTo>
                      <a:lnTo>
                        <a:pt x="1152" y="18"/>
                      </a:lnTo>
                      <a:lnTo>
                        <a:pt x="1154" y="19"/>
                      </a:lnTo>
                      <a:lnTo>
                        <a:pt x="1156" y="20"/>
                      </a:lnTo>
                      <a:lnTo>
                        <a:pt x="1157" y="20"/>
                      </a:lnTo>
                      <a:lnTo>
                        <a:pt x="1159" y="21"/>
                      </a:lnTo>
                      <a:lnTo>
                        <a:pt x="1161" y="22"/>
                      </a:lnTo>
                      <a:lnTo>
                        <a:pt x="1162" y="24"/>
                      </a:lnTo>
                      <a:lnTo>
                        <a:pt x="1164" y="25"/>
                      </a:lnTo>
                      <a:lnTo>
                        <a:pt x="1166" y="25"/>
                      </a:lnTo>
                      <a:lnTo>
                        <a:pt x="1168" y="26"/>
                      </a:lnTo>
                      <a:lnTo>
                        <a:pt x="1169" y="25"/>
                      </a:lnTo>
                      <a:lnTo>
                        <a:pt x="1171" y="24"/>
                      </a:lnTo>
                      <a:lnTo>
                        <a:pt x="1173" y="22"/>
                      </a:lnTo>
                      <a:lnTo>
                        <a:pt x="1174" y="20"/>
                      </a:lnTo>
                      <a:lnTo>
                        <a:pt x="1176" y="20"/>
                      </a:lnTo>
                      <a:lnTo>
                        <a:pt x="1178" y="20"/>
                      </a:lnTo>
                      <a:lnTo>
                        <a:pt x="1180" y="22"/>
                      </a:lnTo>
                      <a:lnTo>
                        <a:pt x="1181" y="25"/>
                      </a:lnTo>
                      <a:lnTo>
                        <a:pt x="1183" y="29"/>
                      </a:lnTo>
                      <a:lnTo>
                        <a:pt x="1185" y="32"/>
                      </a:lnTo>
                      <a:lnTo>
                        <a:pt x="1186" y="35"/>
                      </a:lnTo>
                      <a:lnTo>
                        <a:pt x="1188" y="37"/>
                      </a:lnTo>
                      <a:lnTo>
                        <a:pt x="1190" y="36"/>
                      </a:lnTo>
                      <a:lnTo>
                        <a:pt x="1192" y="34"/>
                      </a:lnTo>
                      <a:lnTo>
                        <a:pt x="1193" y="30"/>
                      </a:lnTo>
                      <a:lnTo>
                        <a:pt x="1195" y="24"/>
                      </a:lnTo>
                      <a:lnTo>
                        <a:pt x="1197" y="19"/>
                      </a:lnTo>
                      <a:lnTo>
                        <a:pt x="1198" y="15"/>
                      </a:lnTo>
                      <a:lnTo>
                        <a:pt x="1200" y="13"/>
                      </a:lnTo>
                      <a:lnTo>
                        <a:pt x="1202" y="13"/>
                      </a:lnTo>
                      <a:lnTo>
                        <a:pt x="1204" y="16"/>
                      </a:lnTo>
                      <a:lnTo>
                        <a:pt x="1205" y="20"/>
                      </a:lnTo>
                      <a:lnTo>
                        <a:pt x="1207" y="26"/>
                      </a:lnTo>
                      <a:lnTo>
                        <a:pt x="1209" y="31"/>
                      </a:lnTo>
                      <a:lnTo>
                        <a:pt x="1210" y="36"/>
                      </a:lnTo>
                      <a:lnTo>
                        <a:pt x="1212" y="39"/>
                      </a:lnTo>
                      <a:lnTo>
                        <a:pt x="1214" y="40"/>
                      </a:lnTo>
                      <a:lnTo>
                        <a:pt x="1216" y="39"/>
                      </a:lnTo>
                      <a:lnTo>
                        <a:pt x="1217" y="36"/>
                      </a:lnTo>
                      <a:lnTo>
                        <a:pt x="1219" y="33"/>
                      </a:lnTo>
                      <a:lnTo>
                        <a:pt x="1221" y="30"/>
                      </a:lnTo>
                      <a:lnTo>
                        <a:pt x="1222" y="28"/>
                      </a:lnTo>
                      <a:lnTo>
                        <a:pt x="1224" y="27"/>
                      </a:lnTo>
                      <a:lnTo>
                        <a:pt x="1226" y="27"/>
                      </a:lnTo>
                      <a:lnTo>
                        <a:pt x="1228" y="28"/>
                      </a:lnTo>
                      <a:lnTo>
                        <a:pt x="1229" y="29"/>
                      </a:lnTo>
                      <a:lnTo>
                        <a:pt x="1231" y="29"/>
                      </a:lnTo>
                      <a:lnTo>
                        <a:pt x="1233" y="29"/>
                      </a:lnTo>
                      <a:lnTo>
                        <a:pt x="1234" y="28"/>
                      </a:lnTo>
                      <a:lnTo>
                        <a:pt x="1236" y="26"/>
                      </a:lnTo>
                      <a:lnTo>
                        <a:pt x="1238" y="24"/>
                      </a:lnTo>
                      <a:lnTo>
                        <a:pt x="1240" y="21"/>
                      </a:lnTo>
                      <a:lnTo>
                        <a:pt x="1241" y="19"/>
                      </a:lnTo>
                      <a:lnTo>
                        <a:pt x="1243" y="19"/>
                      </a:lnTo>
                      <a:lnTo>
                        <a:pt x="1245" y="20"/>
                      </a:lnTo>
                      <a:lnTo>
                        <a:pt x="1246" y="22"/>
                      </a:lnTo>
                      <a:lnTo>
                        <a:pt x="1248" y="24"/>
                      </a:lnTo>
                      <a:lnTo>
                        <a:pt x="1250" y="26"/>
                      </a:lnTo>
                      <a:lnTo>
                        <a:pt x="1252" y="28"/>
                      </a:lnTo>
                      <a:lnTo>
                        <a:pt x="1253" y="28"/>
                      </a:lnTo>
                      <a:lnTo>
                        <a:pt x="1255" y="25"/>
                      </a:lnTo>
                      <a:lnTo>
                        <a:pt x="1257" y="22"/>
                      </a:lnTo>
                      <a:lnTo>
                        <a:pt x="1258" y="17"/>
                      </a:lnTo>
                      <a:lnTo>
                        <a:pt x="1260" y="12"/>
                      </a:lnTo>
                      <a:lnTo>
                        <a:pt x="1262" y="9"/>
                      </a:lnTo>
                      <a:lnTo>
                        <a:pt x="1264" y="7"/>
                      </a:lnTo>
                      <a:lnTo>
                        <a:pt x="1265" y="8"/>
                      </a:lnTo>
                      <a:lnTo>
                        <a:pt x="1267" y="11"/>
                      </a:lnTo>
                      <a:lnTo>
                        <a:pt x="1269" y="16"/>
                      </a:lnTo>
                      <a:lnTo>
                        <a:pt x="1270" y="23"/>
                      </a:lnTo>
                      <a:lnTo>
                        <a:pt x="1272" y="29"/>
                      </a:lnTo>
                      <a:lnTo>
                        <a:pt x="1274" y="35"/>
                      </a:lnTo>
                      <a:lnTo>
                        <a:pt x="1275" y="38"/>
                      </a:lnTo>
                      <a:lnTo>
                        <a:pt x="1277" y="39"/>
                      </a:lnTo>
                      <a:lnTo>
                        <a:pt x="1279" y="38"/>
                      </a:lnTo>
                      <a:lnTo>
                        <a:pt x="1281" y="36"/>
                      </a:lnTo>
                      <a:lnTo>
                        <a:pt x="1282" y="33"/>
                      </a:lnTo>
                      <a:lnTo>
                        <a:pt x="1284" y="30"/>
                      </a:lnTo>
                      <a:lnTo>
                        <a:pt x="1286" y="28"/>
                      </a:lnTo>
                      <a:lnTo>
                        <a:pt x="1287" y="28"/>
                      </a:lnTo>
                      <a:lnTo>
                        <a:pt x="1289" y="30"/>
                      </a:lnTo>
                      <a:lnTo>
                        <a:pt x="1291" y="33"/>
                      </a:lnTo>
                      <a:lnTo>
                        <a:pt x="1292" y="36"/>
                      </a:lnTo>
                      <a:lnTo>
                        <a:pt x="1294" y="40"/>
                      </a:lnTo>
                      <a:lnTo>
                        <a:pt x="1296" y="42"/>
                      </a:lnTo>
                      <a:lnTo>
                        <a:pt x="1298" y="43"/>
                      </a:lnTo>
                      <a:lnTo>
                        <a:pt x="1299" y="42"/>
                      </a:lnTo>
                      <a:lnTo>
                        <a:pt x="1301" y="41"/>
                      </a:lnTo>
                      <a:lnTo>
                        <a:pt x="1303" y="38"/>
                      </a:lnTo>
                      <a:lnTo>
                        <a:pt x="1304" y="37"/>
                      </a:lnTo>
                      <a:lnTo>
                        <a:pt x="1306" y="36"/>
                      </a:lnTo>
                      <a:lnTo>
                        <a:pt x="1308" y="37"/>
                      </a:lnTo>
                      <a:lnTo>
                        <a:pt x="1309" y="38"/>
                      </a:lnTo>
                      <a:lnTo>
                        <a:pt x="1311" y="41"/>
                      </a:lnTo>
                      <a:lnTo>
                        <a:pt x="1313" y="45"/>
                      </a:lnTo>
                      <a:lnTo>
                        <a:pt x="1315" y="48"/>
                      </a:lnTo>
                      <a:lnTo>
                        <a:pt x="1316" y="50"/>
                      </a:lnTo>
                      <a:lnTo>
                        <a:pt x="1318" y="52"/>
                      </a:lnTo>
                      <a:lnTo>
                        <a:pt x="1320" y="52"/>
                      </a:lnTo>
                      <a:lnTo>
                        <a:pt x="1321" y="51"/>
                      </a:lnTo>
                      <a:lnTo>
                        <a:pt x="1323" y="49"/>
                      </a:lnTo>
                      <a:lnTo>
                        <a:pt x="1325" y="48"/>
                      </a:lnTo>
                      <a:lnTo>
                        <a:pt x="1327" y="46"/>
                      </a:lnTo>
                      <a:lnTo>
                        <a:pt x="1328" y="45"/>
                      </a:lnTo>
                      <a:lnTo>
                        <a:pt x="1330" y="44"/>
                      </a:lnTo>
                      <a:lnTo>
                        <a:pt x="1332" y="45"/>
                      </a:lnTo>
                      <a:lnTo>
                        <a:pt x="1333" y="45"/>
                      </a:lnTo>
                      <a:lnTo>
                        <a:pt x="1335" y="45"/>
                      </a:lnTo>
                      <a:lnTo>
                        <a:pt x="1337" y="46"/>
                      </a:lnTo>
                      <a:lnTo>
                        <a:pt x="1339" y="45"/>
                      </a:lnTo>
                      <a:lnTo>
                        <a:pt x="1340" y="44"/>
                      </a:lnTo>
                      <a:lnTo>
                        <a:pt x="1342" y="43"/>
                      </a:lnTo>
                      <a:lnTo>
                        <a:pt x="1344" y="42"/>
                      </a:lnTo>
                      <a:lnTo>
                        <a:pt x="1345" y="41"/>
                      </a:lnTo>
                      <a:lnTo>
                        <a:pt x="1347" y="41"/>
                      </a:lnTo>
                      <a:lnTo>
                        <a:pt x="1349" y="41"/>
                      </a:lnTo>
                      <a:lnTo>
                        <a:pt x="1351" y="42"/>
                      </a:lnTo>
                      <a:lnTo>
                        <a:pt x="1352" y="43"/>
                      </a:lnTo>
                      <a:lnTo>
                        <a:pt x="1354" y="44"/>
                      </a:lnTo>
                      <a:lnTo>
                        <a:pt x="1356" y="44"/>
                      </a:lnTo>
                      <a:lnTo>
                        <a:pt x="1357" y="44"/>
                      </a:lnTo>
                      <a:lnTo>
                        <a:pt x="1359" y="43"/>
                      </a:lnTo>
                      <a:lnTo>
                        <a:pt x="1361" y="42"/>
                      </a:lnTo>
                      <a:lnTo>
                        <a:pt x="1363" y="40"/>
                      </a:lnTo>
                      <a:lnTo>
                        <a:pt x="1364" y="38"/>
                      </a:lnTo>
                      <a:lnTo>
                        <a:pt x="1366" y="36"/>
                      </a:lnTo>
                      <a:lnTo>
                        <a:pt x="1368" y="35"/>
                      </a:lnTo>
                      <a:lnTo>
                        <a:pt x="1369" y="35"/>
                      </a:lnTo>
                      <a:lnTo>
                        <a:pt x="1371" y="36"/>
                      </a:lnTo>
                      <a:lnTo>
                        <a:pt x="1373" y="39"/>
                      </a:lnTo>
                      <a:lnTo>
                        <a:pt x="1375" y="42"/>
                      </a:lnTo>
                      <a:lnTo>
                        <a:pt x="1376" y="47"/>
                      </a:lnTo>
                      <a:lnTo>
                        <a:pt x="1378" y="51"/>
                      </a:lnTo>
                      <a:lnTo>
                        <a:pt x="1380" y="55"/>
                      </a:lnTo>
                      <a:lnTo>
                        <a:pt x="1381" y="59"/>
                      </a:lnTo>
                      <a:lnTo>
                        <a:pt x="1383" y="62"/>
                      </a:lnTo>
                      <a:lnTo>
                        <a:pt x="1385" y="63"/>
                      </a:lnTo>
                      <a:lnTo>
                        <a:pt x="1387" y="63"/>
                      </a:lnTo>
                      <a:lnTo>
                        <a:pt x="1388" y="62"/>
                      </a:lnTo>
                      <a:lnTo>
                        <a:pt x="1390" y="60"/>
                      </a:lnTo>
                      <a:lnTo>
                        <a:pt x="1392" y="57"/>
                      </a:lnTo>
                      <a:lnTo>
                        <a:pt x="1393" y="54"/>
                      </a:lnTo>
                      <a:lnTo>
                        <a:pt x="1395" y="51"/>
                      </a:lnTo>
                      <a:lnTo>
                        <a:pt x="1397" y="49"/>
                      </a:lnTo>
                      <a:lnTo>
                        <a:pt x="1399" y="48"/>
                      </a:lnTo>
                      <a:lnTo>
                        <a:pt x="1400" y="47"/>
                      </a:lnTo>
                      <a:lnTo>
                        <a:pt x="1402" y="48"/>
                      </a:lnTo>
                      <a:lnTo>
                        <a:pt x="1404" y="50"/>
                      </a:lnTo>
                      <a:lnTo>
                        <a:pt x="1405" y="53"/>
                      </a:lnTo>
                      <a:lnTo>
                        <a:pt x="1407" y="56"/>
                      </a:lnTo>
                      <a:lnTo>
                        <a:pt x="1409" y="60"/>
                      </a:lnTo>
                      <a:lnTo>
                        <a:pt x="1411" y="63"/>
                      </a:lnTo>
                      <a:lnTo>
                        <a:pt x="1412" y="65"/>
                      </a:lnTo>
                      <a:lnTo>
                        <a:pt x="1414" y="67"/>
                      </a:lnTo>
                      <a:lnTo>
                        <a:pt x="1415" y="67"/>
                      </a:lnTo>
                      <a:lnTo>
                        <a:pt x="1417" y="67"/>
                      </a:lnTo>
                      <a:lnTo>
                        <a:pt x="1419" y="65"/>
                      </a:lnTo>
                      <a:lnTo>
                        <a:pt x="1421" y="63"/>
                      </a:lnTo>
                      <a:lnTo>
                        <a:pt x="1423" y="61"/>
                      </a:lnTo>
                      <a:lnTo>
                        <a:pt x="1424" y="59"/>
                      </a:lnTo>
                      <a:lnTo>
                        <a:pt x="1426" y="57"/>
                      </a:lnTo>
                      <a:lnTo>
                        <a:pt x="1427" y="56"/>
                      </a:lnTo>
                      <a:lnTo>
                        <a:pt x="1429" y="56"/>
                      </a:lnTo>
                      <a:lnTo>
                        <a:pt x="1431" y="56"/>
                      </a:lnTo>
                      <a:lnTo>
                        <a:pt x="1433" y="57"/>
                      </a:lnTo>
                      <a:lnTo>
                        <a:pt x="1435" y="59"/>
                      </a:lnTo>
                      <a:lnTo>
                        <a:pt x="1436" y="61"/>
                      </a:lnTo>
                      <a:lnTo>
                        <a:pt x="1438" y="63"/>
                      </a:lnTo>
                      <a:lnTo>
                        <a:pt x="1439" y="66"/>
                      </a:lnTo>
                      <a:lnTo>
                        <a:pt x="1441" y="68"/>
                      </a:lnTo>
                      <a:lnTo>
                        <a:pt x="1443" y="69"/>
                      </a:lnTo>
                      <a:lnTo>
                        <a:pt x="1445" y="71"/>
                      </a:lnTo>
                      <a:lnTo>
                        <a:pt x="1447" y="71"/>
                      </a:lnTo>
                      <a:lnTo>
                        <a:pt x="1448" y="71"/>
                      </a:lnTo>
                      <a:lnTo>
                        <a:pt x="1450" y="70"/>
                      </a:lnTo>
                      <a:lnTo>
                        <a:pt x="1451" y="68"/>
                      </a:lnTo>
                      <a:lnTo>
                        <a:pt x="1453" y="67"/>
                      </a:lnTo>
                      <a:lnTo>
                        <a:pt x="1455" y="64"/>
                      </a:lnTo>
                      <a:lnTo>
                        <a:pt x="1457" y="62"/>
                      </a:lnTo>
                      <a:lnTo>
                        <a:pt x="1458" y="61"/>
                      </a:lnTo>
                      <a:lnTo>
                        <a:pt x="1460" y="60"/>
                      </a:lnTo>
                      <a:lnTo>
                        <a:pt x="1462" y="60"/>
                      </a:lnTo>
                      <a:lnTo>
                        <a:pt x="1463" y="61"/>
                      </a:lnTo>
                      <a:lnTo>
                        <a:pt x="1465" y="63"/>
                      </a:lnTo>
                      <a:lnTo>
                        <a:pt x="1467" y="65"/>
                      </a:lnTo>
                      <a:lnTo>
                        <a:pt x="1469" y="67"/>
                      </a:lnTo>
                      <a:lnTo>
                        <a:pt x="1470" y="69"/>
                      </a:lnTo>
                      <a:lnTo>
                        <a:pt x="1472" y="71"/>
                      </a:lnTo>
                      <a:lnTo>
                        <a:pt x="1474" y="71"/>
                      </a:lnTo>
                      <a:lnTo>
                        <a:pt x="1475" y="70"/>
                      </a:lnTo>
                      <a:lnTo>
                        <a:pt x="1477" y="68"/>
                      </a:lnTo>
                      <a:lnTo>
                        <a:pt x="1479" y="67"/>
                      </a:lnTo>
                      <a:lnTo>
                        <a:pt x="1481" y="65"/>
                      </a:lnTo>
                      <a:lnTo>
                        <a:pt x="1482" y="64"/>
                      </a:lnTo>
                      <a:lnTo>
                        <a:pt x="1484" y="63"/>
                      </a:lnTo>
                      <a:lnTo>
                        <a:pt x="1486" y="63"/>
                      </a:lnTo>
                      <a:lnTo>
                        <a:pt x="1487" y="64"/>
                      </a:lnTo>
                      <a:lnTo>
                        <a:pt x="1489" y="66"/>
                      </a:lnTo>
                      <a:lnTo>
                        <a:pt x="1491" y="67"/>
                      </a:lnTo>
                      <a:lnTo>
                        <a:pt x="1493" y="67"/>
                      </a:lnTo>
                      <a:lnTo>
                        <a:pt x="1494" y="67"/>
                      </a:lnTo>
                      <a:lnTo>
                        <a:pt x="1496" y="66"/>
                      </a:lnTo>
                      <a:lnTo>
                        <a:pt x="1498" y="63"/>
                      </a:lnTo>
                      <a:lnTo>
                        <a:pt x="1499" y="60"/>
                      </a:lnTo>
                      <a:lnTo>
                        <a:pt x="1501" y="57"/>
                      </a:lnTo>
                      <a:lnTo>
                        <a:pt x="1503" y="54"/>
                      </a:lnTo>
                      <a:lnTo>
                        <a:pt x="1505" y="51"/>
                      </a:lnTo>
                      <a:lnTo>
                        <a:pt x="1506" y="50"/>
                      </a:lnTo>
                      <a:lnTo>
                        <a:pt x="1508" y="49"/>
                      </a:lnTo>
                      <a:lnTo>
                        <a:pt x="1510" y="50"/>
                      </a:lnTo>
                      <a:lnTo>
                        <a:pt x="1511" y="52"/>
                      </a:lnTo>
                      <a:lnTo>
                        <a:pt x="1513" y="55"/>
                      </a:lnTo>
                      <a:lnTo>
                        <a:pt x="1515" y="57"/>
                      </a:lnTo>
                      <a:lnTo>
                        <a:pt x="1516" y="59"/>
                      </a:lnTo>
                      <a:lnTo>
                        <a:pt x="1518" y="59"/>
                      </a:lnTo>
                      <a:lnTo>
                        <a:pt x="1520" y="59"/>
                      </a:lnTo>
                      <a:lnTo>
                        <a:pt x="1522" y="58"/>
                      </a:lnTo>
                      <a:lnTo>
                        <a:pt x="1523" y="56"/>
                      </a:lnTo>
                      <a:lnTo>
                        <a:pt x="1525" y="53"/>
                      </a:lnTo>
                      <a:lnTo>
                        <a:pt x="1527" y="50"/>
                      </a:lnTo>
                      <a:lnTo>
                        <a:pt x="1528" y="48"/>
                      </a:lnTo>
                      <a:lnTo>
                        <a:pt x="1530" y="46"/>
                      </a:lnTo>
                      <a:lnTo>
                        <a:pt x="1532" y="45"/>
                      </a:lnTo>
                      <a:lnTo>
                        <a:pt x="1534" y="45"/>
                      </a:lnTo>
                      <a:lnTo>
                        <a:pt x="1535" y="46"/>
                      </a:lnTo>
                      <a:lnTo>
                        <a:pt x="1537" y="47"/>
                      </a:lnTo>
                      <a:lnTo>
                        <a:pt x="1539" y="49"/>
                      </a:lnTo>
                      <a:lnTo>
                        <a:pt x="1540" y="50"/>
                      </a:lnTo>
                      <a:lnTo>
                        <a:pt x="1542" y="51"/>
                      </a:lnTo>
                      <a:lnTo>
                        <a:pt x="1544" y="51"/>
                      </a:lnTo>
                      <a:lnTo>
                        <a:pt x="1546" y="51"/>
                      </a:lnTo>
                      <a:lnTo>
                        <a:pt x="1547" y="49"/>
                      </a:lnTo>
                      <a:lnTo>
                        <a:pt x="1549" y="47"/>
                      </a:lnTo>
                      <a:lnTo>
                        <a:pt x="1551" y="44"/>
                      </a:lnTo>
                      <a:lnTo>
                        <a:pt x="1552" y="42"/>
                      </a:lnTo>
                      <a:lnTo>
                        <a:pt x="1554" y="40"/>
                      </a:lnTo>
                      <a:lnTo>
                        <a:pt x="1556" y="39"/>
                      </a:lnTo>
                      <a:lnTo>
                        <a:pt x="1558" y="38"/>
                      </a:lnTo>
                      <a:lnTo>
                        <a:pt x="1559" y="38"/>
                      </a:lnTo>
                      <a:lnTo>
                        <a:pt x="1561" y="38"/>
                      </a:lnTo>
                      <a:lnTo>
                        <a:pt x="1562" y="39"/>
                      </a:lnTo>
                      <a:lnTo>
                        <a:pt x="1564" y="39"/>
                      </a:lnTo>
                      <a:lnTo>
                        <a:pt x="1566" y="39"/>
                      </a:lnTo>
                      <a:lnTo>
                        <a:pt x="1568" y="39"/>
                      </a:lnTo>
                      <a:lnTo>
                        <a:pt x="1570" y="38"/>
                      </a:lnTo>
                      <a:lnTo>
                        <a:pt x="1571" y="37"/>
                      </a:lnTo>
                      <a:lnTo>
                        <a:pt x="1573" y="37"/>
                      </a:lnTo>
                      <a:lnTo>
                        <a:pt x="1574" y="37"/>
                      </a:lnTo>
                      <a:lnTo>
                        <a:pt x="1576" y="37"/>
                      </a:lnTo>
                      <a:lnTo>
                        <a:pt x="1578" y="37"/>
                      </a:lnTo>
                      <a:lnTo>
                        <a:pt x="1580" y="38"/>
                      </a:lnTo>
                      <a:lnTo>
                        <a:pt x="1582" y="39"/>
                      </a:lnTo>
                      <a:lnTo>
                        <a:pt x="1583" y="39"/>
                      </a:lnTo>
                      <a:lnTo>
                        <a:pt x="1585" y="38"/>
                      </a:lnTo>
                      <a:lnTo>
                        <a:pt x="1586" y="37"/>
                      </a:lnTo>
                      <a:lnTo>
                        <a:pt x="1588" y="35"/>
                      </a:lnTo>
                      <a:lnTo>
                        <a:pt x="1590" y="33"/>
                      </a:lnTo>
                      <a:lnTo>
                        <a:pt x="1592" y="30"/>
                      </a:lnTo>
                      <a:lnTo>
                        <a:pt x="1593" y="28"/>
                      </a:lnTo>
                      <a:lnTo>
                        <a:pt x="1595" y="26"/>
                      </a:lnTo>
                      <a:lnTo>
                        <a:pt x="1597" y="26"/>
                      </a:lnTo>
                      <a:lnTo>
                        <a:pt x="1598" y="26"/>
                      </a:lnTo>
                      <a:lnTo>
                        <a:pt x="1600" y="28"/>
                      </a:lnTo>
                      <a:lnTo>
                        <a:pt x="1602" y="30"/>
                      </a:lnTo>
                      <a:lnTo>
                        <a:pt x="1604" y="31"/>
                      </a:lnTo>
                      <a:lnTo>
                        <a:pt x="1605" y="33"/>
                      </a:lnTo>
                      <a:lnTo>
                        <a:pt x="1607" y="34"/>
                      </a:lnTo>
                      <a:lnTo>
                        <a:pt x="1609" y="34"/>
                      </a:lnTo>
                      <a:lnTo>
                        <a:pt x="1610" y="33"/>
                      </a:lnTo>
                      <a:lnTo>
                        <a:pt x="1612" y="32"/>
                      </a:lnTo>
                      <a:lnTo>
                        <a:pt x="1614" y="30"/>
                      </a:lnTo>
                      <a:lnTo>
                        <a:pt x="1616" y="28"/>
                      </a:lnTo>
                      <a:lnTo>
                        <a:pt x="1617" y="26"/>
                      </a:lnTo>
                      <a:lnTo>
                        <a:pt x="1619" y="25"/>
                      </a:lnTo>
                      <a:lnTo>
                        <a:pt x="1621" y="25"/>
                      </a:lnTo>
                      <a:lnTo>
                        <a:pt x="1622" y="26"/>
                      </a:lnTo>
                      <a:lnTo>
                        <a:pt x="1624" y="27"/>
                      </a:lnTo>
                      <a:lnTo>
                        <a:pt x="1626" y="29"/>
                      </a:lnTo>
                      <a:lnTo>
                        <a:pt x="1628" y="30"/>
                      </a:lnTo>
                      <a:lnTo>
                        <a:pt x="1629" y="31"/>
                      </a:lnTo>
                      <a:lnTo>
                        <a:pt x="1631" y="32"/>
                      </a:lnTo>
                      <a:lnTo>
                        <a:pt x="1633" y="32"/>
                      </a:lnTo>
                      <a:lnTo>
                        <a:pt x="1634" y="32"/>
                      </a:lnTo>
                      <a:lnTo>
                        <a:pt x="1636" y="31"/>
                      </a:lnTo>
                      <a:lnTo>
                        <a:pt x="1638" y="29"/>
                      </a:lnTo>
                      <a:lnTo>
                        <a:pt x="1640" y="28"/>
                      </a:lnTo>
                      <a:lnTo>
                        <a:pt x="1641" y="28"/>
                      </a:lnTo>
                      <a:lnTo>
                        <a:pt x="1643" y="27"/>
                      </a:lnTo>
                      <a:lnTo>
                        <a:pt x="1645" y="28"/>
                      </a:lnTo>
                      <a:lnTo>
                        <a:pt x="1646" y="29"/>
                      </a:lnTo>
                      <a:lnTo>
                        <a:pt x="1648" y="30"/>
                      </a:lnTo>
                      <a:lnTo>
                        <a:pt x="1650" y="32"/>
                      </a:lnTo>
                      <a:lnTo>
                        <a:pt x="1652" y="34"/>
                      </a:lnTo>
                      <a:lnTo>
                        <a:pt x="1653" y="35"/>
                      </a:lnTo>
                      <a:lnTo>
                        <a:pt x="1655" y="35"/>
                      </a:lnTo>
                      <a:lnTo>
                        <a:pt x="1657" y="35"/>
                      </a:lnTo>
                      <a:lnTo>
                        <a:pt x="1658" y="33"/>
                      </a:lnTo>
                      <a:lnTo>
                        <a:pt x="1660" y="30"/>
                      </a:lnTo>
                      <a:lnTo>
                        <a:pt x="1662" y="28"/>
                      </a:lnTo>
                      <a:lnTo>
                        <a:pt x="1664" y="25"/>
                      </a:lnTo>
                      <a:lnTo>
                        <a:pt x="1665" y="22"/>
                      </a:lnTo>
                      <a:lnTo>
                        <a:pt x="1667" y="20"/>
                      </a:lnTo>
                      <a:lnTo>
                        <a:pt x="1669" y="18"/>
                      </a:lnTo>
                      <a:lnTo>
                        <a:pt x="1670" y="18"/>
                      </a:lnTo>
                      <a:lnTo>
                        <a:pt x="1672" y="17"/>
                      </a:lnTo>
                      <a:lnTo>
                        <a:pt x="1674" y="17"/>
                      </a:lnTo>
                      <a:lnTo>
                        <a:pt x="1676" y="16"/>
                      </a:lnTo>
                      <a:lnTo>
                        <a:pt x="1677" y="14"/>
                      </a:lnTo>
                      <a:lnTo>
                        <a:pt x="1679" y="13"/>
                      </a:lnTo>
                      <a:lnTo>
                        <a:pt x="1681" y="11"/>
                      </a:lnTo>
                      <a:lnTo>
                        <a:pt x="1682" y="8"/>
                      </a:lnTo>
                      <a:lnTo>
                        <a:pt x="1684" y="6"/>
                      </a:lnTo>
                      <a:lnTo>
                        <a:pt x="1686" y="4"/>
                      </a:lnTo>
                      <a:lnTo>
                        <a:pt x="1688" y="3"/>
                      </a:lnTo>
                      <a:lnTo>
                        <a:pt x="1689" y="2"/>
                      </a:lnTo>
                      <a:lnTo>
                        <a:pt x="1691" y="3"/>
                      </a:lnTo>
                      <a:lnTo>
                        <a:pt x="1693" y="4"/>
                      </a:lnTo>
                      <a:lnTo>
                        <a:pt x="1694" y="6"/>
                      </a:lnTo>
                      <a:lnTo>
                        <a:pt x="1696" y="9"/>
                      </a:lnTo>
                      <a:lnTo>
                        <a:pt x="1698" y="10"/>
                      </a:lnTo>
                      <a:lnTo>
                        <a:pt x="1700" y="12"/>
                      </a:lnTo>
                      <a:lnTo>
                        <a:pt x="1701" y="12"/>
                      </a:lnTo>
                      <a:lnTo>
                        <a:pt x="1703" y="12"/>
                      </a:lnTo>
                      <a:lnTo>
                        <a:pt x="1705" y="12"/>
                      </a:lnTo>
                      <a:lnTo>
                        <a:pt x="1706" y="11"/>
                      </a:lnTo>
                      <a:lnTo>
                        <a:pt x="1708" y="11"/>
                      </a:lnTo>
                      <a:lnTo>
                        <a:pt x="1710" y="12"/>
                      </a:lnTo>
                      <a:lnTo>
                        <a:pt x="1712" y="14"/>
                      </a:lnTo>
                      <a:lnTo>
                        <a:pt x="1713" y="16"/>
                      </a:lnTo>
                      <a:lnTo>
                        <a:pt x="1715" y="19"/>
                      </a:lnTo>
                      <a:lnTo>
                        <a:pt x="1717" y="21"/>
                      </a:lnTo>
                      <a:lnTo>
                        <a:pt x="1718" y="22"/>
                      </a:lnTo>
                      <a:lnTo>
                        <a:pt x="1720" y="22"/>
                      </a:lnTo>
                      <a:lnTo>
                        <a:pt x="1722" y="21"/>
                      </a:lnTo>
                      <a:lnTo>
                        <a:pt x="1723" y="18"/>
                      </a:lnTo>
                      <a:lnTo>
                        <a:pt x="1725" y="14"/>
                      </a:lnTo>
                      <a:lnTo>
                        <a:pt x="1727" y="10"/>
                      </a:lnTo>
                      <a:lnTo>
                        <a:pt x="1728" y="5"/>
                      </a:lnTo>
                      <a:lnTo>
                        <a:pt x="1730" y="2"/>
                      </a:lnTo>
                      <a:lnTo>
                        <a:pt x="1732" y="0"/>
                      </a:lnTo>
                      <a:lnTo>
                        <a:pt x="1734" y="0"/>
                      </a:lnTo>
                      <a:lnTo>
                        <a:pt x="1735" y="2"/>
                      </a:lnTo>
                      <a:lnTo>
                        <a:pt x="1737" y="5"/>
                      </a:lnTo>
                      <a:lnTo>
                        <a:pt x="1739" y="9"/>
                      </a:lnTo>
                      <a:lnTo>
                        <a:pt x="1740" y="12"/>
                      </a:lnTo>
                      <a:lnTo>
                        <a:pt x="1742" y="15"/>
                      </a:lnTo>
                      <a:lnTo>
                        <a:pt x="1744" y="17"/>
                      </a:lnTo>
                      <a:lnTo>
                        <a:pt x="1746" y="17"/>
                      </a:lnTo>
                      <a:lnTo>
                        <a:pt x="1747" y="17"/>
                      </a:lnTo>
                      <a:lnTo>
                        <a:pt x="1749" y="16"/>
                      </a:lnTo>
                      <a:lnTo>
                        <a:pt x="1751" y="14"/>
                      </a:lnTo>
                      <a:lnTo>
                        <a:pt x="1752" y="14"/>
                      </a:lnTo>
                      <a:lnTo>
                        <a:pt x="1754" y="14"/>
                      </a:lnTo>
                      <a:lnTo>
                        <a:pt x="1756" y="14"/>
                      </a:lnTo>
                      <a:lnTo>
                        <a:pt x="1758" y="16"/>
                      </a:lnTo>
                      <a:lnTo>
                        <a:pt x="1759" y="17"/>
                      </a:lnTo>
                      <a:lnTo>
                        <a:pt x="1761" y="18"/>
                      </a:lnTo>
                      <a:lnTo>
                        <a:pt x="1763" y="18"/>
                      </a:lnTo>
                      <a:lnTo>
                        <a:pt x="1764" y="18"/>
                      </a:lnTo>
                      <a:lnTo>
                        <a:pt x="1766" y="17"/>
                      </a:lnTo>
                      <a:lnTo>
                        <a:pt x="1768" y="15"/>
                      </a:lnTo>
                      <a:lnTo>
                        <a:pt x="1769" y="13"/>
                      </a:lnTo>
                      <a:lnTo>
                        <a:pt x="1771" y="12"/>
                      </a:lnTo>
                      <a:lnTo>
                        <a:pt x="1773" y="12"/>
                      </a:lnTo>
                      <a:lnTo>
                        <a:pt x="1775" y="12"/>
                      </a:lnTo>
                      <a:lnTo>
                        <a:pt x="1776" y="13"/>
                      </a:lnTo>
                      <a:lnTo>
                        <a:pt x="1778" y="16"/>
                      </a:lnTo>
                      <a:lnTo>
                        <a:pt x="1780" y="18"/>
                      </a:lnTo>
                      <a:lnTo>
                        <a:pt x="1781" y="20"/>
                      </a:lnTo>
                      <a:lnTo>
                        <a:pt x="1783" y="22"/>
                      </a:lnTo>
                      <a:lnTo>
                        <a:pt x="1785" y="23"/>
                      </a:lnTo>
                      <a:lnTo>
                        <a:pt x="1787" y="23"/>
                      </a:lnTo>
                      <a:lnTo>
                        <a:pt x="1788" y="23"/>
                      </a:lnTo>
                      <a:lnTo>
                        <a:pt x="1790" y="24"/>
                      </a:lnTo>
                      <a:lnTo>
                        <a:pt x="1792" y="24"/>
                      </a:lnTo>
                      <a:lnTo>
                        <a:pt x="1793" y="26"/>
                      </a:lnTo>
                      <a:lnTo>
                        <a:pt x="1795" y="28"/>
                      </a:lnTo>
                      <a:lnTo>
                        <a:pt x="1797" y="32"/>
                      </a:lnTo>
                      <a:lnTo>
                        <a:pt x="1799" y="36"/>
                      </a:lnTo>
                      <a:lnTo>
                        <a:pt x="1800" y="40"/>
                      </a:lnTo>
                      <a:lnTo>
                        <a:pt x="1802" y="44"/>
                      </a:lnTo>
                      <a:lnTo>
                        <a:pt x="1804" y="47"/>
                      </a:lnTo>
                      <a:lnTo>
                        <a:pt x="1805" y="48"/>
                      </a:lnTo>
                      <a:lnTo>
                        <a:pt x="1807" y="48"/>
                      </a:lnTo>
                      <a:lnTo>
                        <a:pt x="1809" y="46"/>
                      </a:lnTo>
                      <a:lnTo>
                        <a:pt x="1811" y="44"/>
                      </a:lnTo>
                      <a:lnTo>
                        <a:pt x="1812" y="41"/>
                      </a:lnTo>
                      <a:lnTo>
                        <a:pt x="1814" y="37"/>
                      </a:lnTo>
                      <a:lnTo>
                        <a:pt x="1816" y="34"/>
                      </a:lnTo>
                      <a:lnTo>
                        <a:pt x="1817" y="30"/>
                      </a:lnTo>
                      <a:lnTo>
                        <a:pt x="1819" y="28"/>
                      </a:lnTo>
                      <a:lnTo>
                        <a:pt x="1821" y="25"/>
                      </a:lnTo>
                      <a:lnTo>
                        <a:pt x="1823" y="23"/>
                      </a:lnTo>
                      <a:lnTo>
                        <a:pt x="1824" y="22"/>
                      </a:lnTo>
                      <a:lnTo>
                        <a:pt x="1826" y="20"/>
                      </a:lnTo>
                      <a:lnTo>
                        <a:pt x="1828" y="20"/>
                      </a:lnTo>
                      <a:lnTo>
                        <a:pt x="1829" y="20"/>
                      </a:lnTo>
                      <a:lnTo>
                        <a:pt x="1831" y="20"/>
                      </a:lnTo>
                      <a:lnTo>
                        <a:pt x="1833" y="21"/>
                      </a:lnTo>
                      <a:lnTo>
                        <a:pt x="1835" y="22"/>
                      </a:lnTo>
                      <a:lnTo>
                        <a:pt x="1836" y="23"/>
                      </a:lnTo>
                      <a:lnTo>
                        <a:pt x="1838" y="24"/>
                      </a:lnTo>
                      <a:lnTo>
                        <a:pt x="1840" y="24"/>
                      </a:lnTo>
                      <a:lnTo>
                        <a:pt x="1841" y="24"/>
                      </a:lnTo>
                      <a:lnTo>
                        <a:pt x="1843" y="24"/>
                      </a:lnTo>
                      <a:lnTo>
                        <a:pt x="1845" y="23"/>
                      </a:lnTo>
                      <a:lnTo>
                        <a:pt x="1847" y="23"/>
                      </a:lnTo>
                      <a:lnTo>
                        <a:pt x="1848" y="23"/>
                      </a:lnTo>
                      <a:lnTo>
                        <a:pt x="1850" y="23"/>
                      </a:lnTo>
                      <a:lnTo>
                        <a:pt x="1851" y="25"/>
                      </a:lnTo>
                      <a:lnTo>
                        <a:pt x="1853" y="26"/>
                      </a:lnTo>
                      <a:lnTo>
                        <a:pt x="1855" y="28"/>
                      </a:lnTo>
                      <a:lnTo>
                        <a:pt x="1857" y="30"/>
                      </a:lnTo>
                      <a:lnTo>
                        <a:pt x="1859" y="31"/>
                      </a:lnTo>
                      <a:lnTo>
                        <a:pt x="1860" y="32"/>
                      </a:lnTo>
                      <a:lnTo>
                        <a:pt x="1862" y="31"/>
                      </a:lnTo>
                      <a:lnTo>
                        <a:pt x="1863" y="30"/>
                      </a:lnTo>
                      <a:lnTo>
                        <a:pt x="1865" y="28"/>
                      </a:lnTo>
                      <a:lnTo>
                        <a:pt x="1867" y="25"/>
                      </a:lnTo>
                      <a:lnTo>
                        <a:pt x="1869" y="22"/>
                      </a:lnTo>
                      <a:lnTo>
                        <a:pt x="1871" y="20"/>
                      </a:lnTo>
                      <a:lnTo>
                        <a:pt x="1872" y="19"/>
                      </a:lnTo>
                      <a:lnTo>
                        <a:pt x="1874" y="18"/>
                      </a:lnTo>
                      <a:lnTo>
                        <a:pt x="1875" y="18"/>
                      </a:lnTo>
                      <a:lnTo>
                        <a:pt x="1877" y="18"/>
                      </a:lnTo>
                      <a:lnTo>
                        <a:pt x="1879" y="19"/>
                      </a:lnTo>
                      <a:lnTo>
                        <a:pt x="1881" y="20"/>
                      </a:lnTo>
                      <a:lnTo>
                        <a:pt x="1883" y="22"/>
                      </a:lnTo>
                      <a:lnTo>
                        <a:pt x="1884" y="22"/>
                      </a:lnTo>
                      <a:lnTo>
                        <a:pt x="1886" y="23"/>
                      </a:lnTo>
                      <a:lnTo>
                        <a:pt x="1887" y="23"/>
                      </a:lnTo>
                      <a:lnTo>
                        <a:pt x="1889" y="23"/>
                      </a:lnTo>
                      <a:lnTo>
                        <a:pt x="1891" y="23"/>
                      </a:lnTo>
                      <a:lnTo>
                        <a:pt x="1893" y="22"/>
                      </a:lnTo>
                      <a:lnTo>
                        <a:pt x="1895" y="21"/>
                      </a:lnTo>
                      <a:lnTo>
                        <a:pt x="1896" y="20"/>
                      </a:lnTo>
                      <a:lnTo>
                        <a:pt x="1898" y="19"/>
                      </a:lnTo>
                      <a:lnTo>
                        <a:pt x="1899" y="19"/>
                      </a:lnTo>
                      <a:lnTo>
                        <a:pt x="1901" y="19"/>
                      </a:lnTo>
                      <a:lnTo>
                        <a:pt x="1903" y="20"/>
                      </a:lnTo>
                      <a:lnTo>
                        <a:pt x="1905" y="21"/>
                      </a:lnTo>
                      <a:lnTo>
                        <a:pt x="1906" y="24"/>
                      </a:lnTo>
                      <a:lnTo>
                        <a:pt x="1908" y="26"/>
                      </a:lnTo>
                      <a:lnTo>
                        <a:pt x="1910" y="30"/>
                      </a:lnTo>
                      <a:lnTo>
                        <a:pt x="1911" y="33"/>
                      </a:lnTo>
                      <a:lnTo>
                        <a:pt x="1913" y="36"/>
                      </a:lnTo>
                      <a:lnTo>
                        <a:pt x="1915" y="37"/>
                      </a:lnTo>
                      <a:lnTo>
                        <a:pt x="1917" y="38"/>
                      </a:lnTo>
                      <a:lnTo>
                        <a:pt x="1918" y="39"/>
                      </a:lnTo>
                      <a:lnTo>
                        <a:pt x="1920" y="38"/>
                      </a:lnTo>
                      <a:lnTo>
                        <a:pt x="1922" y="38"/>
                      </a:lnTo>
                      <a:lnTo>
                        <a:pt x="1923" y="37"/>
                      </a:lnTo>
                      <a:lnTo>
                        <a:pt x="1925" y="36"/>
                      </a:lnTo>
                      <a:lnTo>
                        <a:pt x="1927" y="36"/>
                      </a:lnTo>
                      <a:lnTo>
                        <a:pt x="1929" y="37"/>
                      </a:lnTo>
                      <a:lnTo>
                        <a:pt x="1930" y="38"/>
                      </a:lnTo>
                      <a:lnTo>
                        <a:pt x="1932" y="40"/>
                      </a:lnTo>
                      <a:lnTo>
                        <a:pt x="1934" y="42"/>
                      </a:lnTo>
                      <a:lnTo>
                        <a:pt x="1935" y="44"/>
                      </a:lnTo>
                      <a:lnTo>
                        <a:pt x="1937" y="47"/>
                      </a:lnTo>
                      <a:lnTo>
                        <a:pt x="1939" y="49"/>
                      </a:lnTo>
                      <a:lnTo>
                        <a:pt x="1941" y="51"/>
                      </a:lnTo>
                      <a:lnTo>
                        <a:pt x="1942" y="53"/>
                      </a:lnTo>
                      <a:lnTo>
                        <a:pt x="1944" y="54"/>
                      </a:lnTo>
                      <a:lnTo>
                        <a:pt x="1946" y="55"/>
                      </a:lnTo>
                      <a:lnTo>
                        <a:pt x="1947" y="55"/>
                      </a:lnTo>
                      <a:lnTo>
                        <a:pt x="1949" y="55"/>
                      </a:lnTo>
                      <a:lnTo>
                        <a:pt x="1951" y="54"/>
                      </a:lnTo>
                      <a:lnTo>
                        <a:pt x="1953" y="53"/>
                      </a:lnTo>
                      <a:lnTo>
                        <a:pt x="1954" y="51"/>
                      </a:lnTo>
                      <a:lnTo>
                        <a:pt x="1956" y="50"/>
                      </a:lnTo>
                      <a:lnTo>
                        <a:pt x="1958" y="49"/>
                      </a:lnTo>
                      <a:lnTo>
                        <a:pt x="1959" y="49"/>
                      </a:lnTo>
                      <a:lnTo>
                        <a:pt x="1961" y="49"/>
                      </a:lnTo>
                      <a:lnTo>
                        <a:pt x="1963" y="49"/>
                      </a:lnTo>
                      <a:lnTo>
                        <a:pt x="1964" y="50"/>
                      </a:lnTo>
                      <a:lnTo>
                        <a:pt x="1966" y="51"/>
                      </a:lnTo>
                      <a:lnTo>
                        <a:pt x="1968" y="51"/>
                      </a:lnTo>
                      <a:lnTo>
                        <a:pt x="1970" y="51"/>
                      </a:lnTo>
                      <a:lnTo>
                        <a:pt x="1971" y="51"/>
                      </a:lnTo>
                      <a:lnTo>
                        <a:pt x="1973" y="50"/>
                      </a:lnTo>
                      <a:lnTo>
                        <a:pt x="1975" y="48"/>
                      </a:lnTo>
                      <a:lnTo>
                        <a:pt x="1976" y="47"/>
                      </a:lnTo>
                      <a:lnTo>
                        <a:pt x="1978" y="45"/>
                      </a:lnTo>
                      <a:lnTo>
                        <a:pt x="1980" y="43"/>
                      </a:lnTo>
                      <a:lnTo>
                        <a:pt x="1982" y="42"/>
                      </a:lnTo>
                      <a:lnTo>
                        <a:pt x="1983" y="40"/>
                      </a:lnTo>
                      <a:lnTo>
                        <a:pt x="1985" y="39"/>
                      </a:lnTo>
                      <a:lnTo>
                        <a:pt x="1987" y="38"/>
                      </a:lnTo>
                      <a:lnTo>
                        <a:pt x="1988" y="38"/>
                      </a:lnTo>
                      <a:lnTo>
                        <a:pt x="1990" y="38"/>
                      </a:lnTo>
                      <a:lnTo>
                        <a:pt x="1992" y="39"/>
                      </a:lnTo>
                      <a:lnTo>
                        <a:pt x="1994" y="41"/>
                      </a:lnTo>
                      <a:lnTo>
                        <a:pt x="1995" y="42"/>
                      </a:lnTo>
                      <a:lnTo>
                        <a:pt x="1997" y="43"/>
                      </a:lnTo>
                      <a:lnTo>
                        <a:pt x="1999" y="44"/>
                      </a:lnTo>
                      <a:lnTo>
                        <a:pt x="2000" y="44"/>
                      </a:lnTo>
                      <a:lnTo>
                        <a:pt x="2002" y="42"/>
                      </a:lnTo>
                      <a:lnTo>
                        <a:pt x="2004" y="40"/>
                      </a:lnTo>
                      <a:lnTo>
                        <a:pt x="2006" y="35"/>
                      </a:lnTo>
                      <a:lnTo>
                        <a:pt x="2007" y="31"/>
                      </a:lnTo>
                      <a:lnTo>
                        <a:pt x="2009" y="26"/>
                      </a:lnTo>
                      <a:lnTo>
                        <a:pt x="2010" y="23"/>
                      </a:lnTo>
                      <a:lnTo>
                        <a:pt x="2012" y="20"/>
                      </a:lnTo>
                      <a:lnTo>
                        <a:pt x="2014" y="21"/>
                      </a:lnTo>
                      <a:lnTo>
                        <a:pt x="2016" y="24"/>
                      </a:lnTo>
                      <a:lnTo>
                        <a:pt x="2018" y="30"/>
                      </a:lnTo>
                      <a:lnTo>
                        <a:pt x="2019" y="38"/>
                      </a:lnTo>
                      <a:lnTo>
                        <a:pt x="2021" y="47"/>
                      </a:lnTo>
                      <a:lnTo>
                        <a:pt x="2022" y="56"/>
                      </a:lnTo>
                      <a:lnTo>
                        <a:pt x="2024" y="65"/>
                      </a:lnTo>
                      <a:lnTo>
                        <a:pt x="2026" y="71"/>
                      </a:lnTo>
                      <a:lnTo>
                        <a:pt x="2028" y="75"/>
                      </a:lnTo>
                      <a:lnTo>
                        <a:pt x="2029" y="78"/>
                      </a:lnTo>
                      <a:lnTo>
                        <a:pt x="2031" y="79"/>
                      </a:lnTo>
                      <a:lnTo>
                        <a:pt x="2033" y="80"/>
                      </a:lnTo>
                      <a:lnTo>
                        <a:pt x="2034" y="80"/>
                      </a:lnTo>
                      <a:lnTo>
                        <a:pt x="2036" y="80"/>
                      </a:lnTo>
                      <a:lnTo>
                        <a:pt x="2038" y="81"/>
                      </a:lnTo>
                      <a:lnTo>
                        <a:pt x="2040" y="83"/>
                      </a:lnTo>
                      <a:lnTo>
                        <a:pt x="2041" y="85"/>
                      </a:lnTo>
                      <a:lnTo>
                        <a:pt x="2043" y="86"/>
                      </a:lnTo>
                      <a:lnTo>
                        <a:pt x="2045" y="86"/>
                      </a:lnTo>
                      <a:lnTo>
                        <a:pt x="2046" y="86"/>
                      </a:lnTo>
                      <a:lnTo>
                        <a:pt x="2048" y="85"/>
                      </a:lnTo>
                      <a:lnTo>
                        <a:pt x="2050" y="82"/>
                      </a:lnTo>
                      <a:lnTo>
                        <a:pt x="2052" y="80"/>
                      </a:lnTo>
                      <a:lnTo>
                        <a:pt x="2053" y="77"/>
                      </a:lnTo>
                      <a:lnTo>
                        <a:pt x="2055" y="75"/>
                      </a:lnTo>
                      <a:lnTo>
                        <a:pt x="2057" y="73"/>
                      </a:lnTo>
                      <a:lnTo>
                        <a:pt x="2058" y="71"/>
                      </a:lnTo>
                      <a:lnTo>
                        <a:pt x="2060" y="68"/>
                      </a:lnTo>
                      <a:lnTo>
                        <a:pt x="2062" y="65"/>
                      </a:lnTo>
                      <a:lnTo>
                        <a:pt x="2064" y="60"/>
                      </a:lnTo>
                      <a:lnTo>
                        <a:pt x="2065" y="55"/>
                      </a:lnTo>
                      <a:lnTo>
                        <a:pt x="2067" y="48"/>
                      </a:lnTo>
                      <a:lnTo>
                        <a:pt x="2069" y="41"/>
                      </a:lnTo>
                      <a:lnTo>
                        <a:pt x="2070" y="35"/>
                      </a:lnTo>
                      <a:lnTo>
                        <a:pt x="2072" y="30"/>
                      </a:lnTo>
                      <a:lnTo>
                        <a:pt x="2074" y="28"/>
                      </a:lnTo>
                      <a:lnTo>
                        <a:pt x="2076" y="28"/>
                      </a:lnTo>
                      <a:lnTo>
                        <a:pt x="2077" y="31"/>
                      </a:lnTo>
                      <a:lnTo>
                        <a:pt x="2079" y="35"/>
                      </a:lnTo>
                      <a:lnTo>
                        <a:pt x="2081" y="41"/>
                      </a:lnTo>
                      <a:lnTo>
                        <a:pt x="2082" y="47"/>
                      </a:lnTo>
                      <a:lnTo>
                        <a:pt x="2084" y="53"/>
                      </a:lnTo>
                      <a:lnTo>
                        <a:pt x="2086" y="56"/>
                      </a:lnTo>
                      <a:lnTo>
                        <a:pt x="2088" y="57"/>
                      </a:lnTo>
                      <a:lnTo>
                        <a:pt x="2089" y="57"/>
                      </a:lnTo>
                      <a:lnTo>
                        <a:pt x="2091" y="56"/>
                      </a:lnTo>
                      <a:lnTo>
                        <a:pt x="2093" y="54"/>
                      </a:lnTo>
                      <a:lnTo>
                        <a:pt x="2094" y="53"/>
                      </a:lnTo>
                      <a:lnTo>
                        <a:pt x="2096" y="53"/>
                      </a:lnTo>
                      <a:lnTo>
                        <a:pt x="2098" y="54"/>
                      </a:lnTo>
                      <a:lnTo>
                        <a:pt x="2100" y="55"/>
                      </a:lnTo>
                      <a:lnTo>
                        <a:pt x="2101" y="58"/>
                      </a:lnTo>
                      <a:lnTo>
                        <a:pt x="2103" y="61"/>
                      </a:lnTo>
                      <a:lnTo>
                        <a:pt x="2105" y="62"/>
                      </a:lnTo>
                      <a:lnTo>
                        <a:pt x="2106" y="63"/>
                      </a:lnTo>
                      <a:lnTo>
                        <a:pt x="2108" y="63"/>
                      </a:lnTo>
                      <a:lnTo>
                        <a:pt x="2110" y="62"/>
                      </a:lnTo>
                      <a:lnTo>
                        <a:pt x="2112" y="61"/>
                      </a:lnTo>
                      <a:lnTo>
                        <a:pt x="2113" y="59"/>
                      </a:lnTo>
                      <a:lnTo>
                        <a:pt x="2115" y="59"/>
                      </a:lnTo>
                      <a:lnTo>
                        <a:pt x="2117" y="60"/>
                      </a:lnTo>
                      <a:lnTo>
                        <a:pt x="2118" y="61"/>
                      </a:lnTo>
                      <a:lnTo>
                        <a:pt x="2120" y="64"/>
                      </a:lnTo>
                      <a:lnTo>
                        <a:pt x="2122" y="67"/>
                      </a:lnTo>
                      <a:lnTo>
                        <a:pt x="2124" y="70"/>
                      </a:lnTo>
                      <a:lnTo>
                        <a:pt x="2125" y="72"/>
                      </a:lnTo>
                      <a:lnTo>
                        <a:pt x="2127" y="72"/>
                      </a:lnTo>
                      <a:lnTo>
                        <a:pt x="2129" y="71"/>
                      </a:lnTo>
                      <a:lnTo>
                        <a:pt x="2130" y="68"/>
                      </a:lnTo>
                      <a:lnTo>
                        <a:pt x="2132" y="65"/>
                      </a:lnTo>
                      <a:lnTo>
                        <a:pt x="2134" y="62"/>
                      </a:lnTo>
                      <a:lnTo>
                        <a:pt x="2136" y="59"/>
                      </a:lnTo>
                      <a:lnTo>
                        <a:pt x="2137" y="58"/>
                      </a:lnTo>
                      <a:lnTo>
                        <a:pt x="2139" y="58"/>
                      </a:lnTo>
                      <a:lnTo>
                        <a:pt x="2141" y="59"/>
                      </a:lnTo>
                      <a:lnTo>
                        <a:pt x="2142" y="61"/>
                      </a:lnTo>
                      <a:lnTo>
                        <a:pt x="2144" y="63"/>
                      </a:lnTo>
                      <a:lnTo>
                        <a:pt x="2146" y="66"/>
                      </a:lnTo>
                      <a:lnTo>
                        <a:pt x="2148" y="68"/>
                      </a:lnTo>
                      <a:lnTo>
                        <a:pt x="2149" y="69"/>
                      </a:lnTo>
                      <a:lnTo>
                        <a:pt x="2151" y="69"/>
                      </a:lnTo>
                      <a:lnTo>
                        <a:pt x="2153" y="69"/>
                      </a:lnTo>
                      <a:lnTo>
                        <a:pt x="2154" y="69"/>
                      </a:lnTo>
                      <a:lnTo>
                        <a:pt x="2156" y="68"/>
                      </a:lnTo>
                      <a:lnTo>
                        <a:pt x="2158" y="67"/>
                      </a:lnTo>
                      <a:lnTo>
                        <a:pt x="2160" y="66"/>
                      </a:lnTo>
                      <a:lnTo>
                        <a:pt x="2161" y="65"/>
                      </a:lnTo>
                      <a:lnTo>
                        <a:pt x="2163" y="63"/>
                      </a:lnTo>
                      <a:lnTo>
                        <a:pt x="2164" y="61"/>
                      </a:lnTo>
                      <a:lnTo>
                        <a:pt x="2166" y="57"/>
                      </a:lnTo>
                      <a:lnTo>
                        <a:pt x="2168" y="54"/>
                      </a:lnTo>
                      <a:lnTo>
                        <a:pt x="2170" y="50"/>
                      </a:lnTo>
                      <a:lnTo>
                        <a:pt x="2171" y="46"/>
                      </a:lnTo>
                      <a:lnTo>
                        <a:pt x="2173" y="42"/>
                      </a:lnTo>
                      <a:lnTo>
                        <a:pt x="2175" y="40"/>
                      </a:lnTo>
                      <a:lnTo>
                        <a:pt x="2176" y="38"/>
                      </a:lnTo>
                      <a:lnTo>
                        <a:pt x="2178" y="37"/>
                      </a:lnTo>
                      <a:lnTo>
                        <a:pt x="2180" y="38"/>
                      </a:lnTo>
                      <a:lnTo>
                        <a:pt x="2182" y="39"/>
                      </a:lnTo>
                      <a:lnTo>
                        <a:pt x="2183" y="40"/>
                      </a:lnTo>
                      <a:lnTo>
                        <a:pt x="2185" y="41"/>
                      </a:lnTo>
                      <a:lnTo>
                        <a:pt x="2187" y="42"/>
                      </a:lnTo>
                      <a:lnTo>
                        <a:pt x="2188" y="42"/>
                      </a:lnTo>
                      <a:lnTo>
                        <a:pt x="2190" y="41"/>
                      </a:lnTo>
                      <a:lnTo>
                        <a:pt x="2192" y="39"/>
                      </a:lnTo>
                      <a:lnTo>
                        <a:pt x="2194" y="37"/>
                      </a:lnTo>
                      <a:lnTo>
                        <a:pt x="2195" y="36"/>
                      </a:lnTo>
                      <a:lnTo>
                        <a:pt x="2197" y="34"/>
                      </a:lnTo>
                      <a:lnTo>
                        <a:pt x="2199" y="34"/>
                      </a:lnTo>
                      <a:lnTo>
                        <a:pt x="2200" y="35"/>
                      </a:lnTo>
                      <a:lnTo>
                        <a:pt x="2202" y="37"/>
                      </a:lnTo>
                      <a:lnTo>
                        <a:pt x="2204" y="40"/>
                      </a:lnTo>
                      <a:lnTo>
                        <a:pt x="2206" y="43"/>
                      </a:lnTo>
                      <a:lnTo>
                        <a:pt x="2207" y="47"/>
                      </a:lnTo>
                      <a:lnTo>
                        <a:pt x="2209" y="49"/>
                      </a:lnTo>
                      <a:lnTo>
                        <a:pt x="2211" y="51"/>
                      </a:lnTo>
                      <a:lnTo>
                        <a:pt x="2212" y="52"/>
                      </a:lnTo>
                      <a:lnTo>
                        <a:pt x="2214" y="50"/>
                      </a:lnTo>
                      <a:lnTo>
                        <a:pt x="2216" y="48"/>
                      </a:lnTo>
                      <a:lnTo>
                        <a:pt x="2217" y="44"/>
                      </a:lnTo>
                      <a:lnTo>
                        <a:pt x="2219" y="39"/>
                      </a:lnTo>
                      <a:lnTo>
                        <a:pt x="2221" y="35"/>
                      </a:lnTo>
                      <a:lnTo>
                        <a:pt x="2223" y="30"/>
                      </a:lnTo>
                      <a:lnTo>
                        <a:pt x="2224" y="26"/>
                      </a:lnTo>
                      <a:lnTo>
                        <a:pt x="2226" y="24"/>
                      </a:lnTo>
                      <a:lnTo>
                        <a:pt x="2228" y="23"/>
                      </a:lnTo>
                      <a:lnTo>
                        <a:pt x="2229" y="23"/>
                      </a:lnTo>
                      <a:lnTo>
                        <a:pt x="2231" y="24"/>
                      </a:lnTo>
                      <a:lnTo>
                        <a:pt x="2233" y="26"/>
                      </a:lnTo>
                      <a:lnTo>
                        <a:pt x="2235" y="29"/>
                      </a:lnTo>
                      <a:lnTo>
                        <a:pt x="2236" y="30"/>
                      </a:lnTo>
                      <a:lnTo>
                        <a:pt x="2238" y="32"/>
                      </a:lnTo>
                      <a:lnTo>
                        <a:pt x="2240" y="33"/>
                      </a:lnTo>
                      <a:lnTo>
                        <a:pt x="2241" y="34"/>
                      </a:lnTo>
                      <a:lnTo>
                        <a:pt x="2243" y="34"/>
                      </a:lnTo>
                      <a:lnTo>
                        <a:pt x="2245" y="34"/>
                      </a:lnTo>
                      <a:lnTo>
                        <a:pt x="2247" y="33"/>
                      </a:lnTo>
                      <a:lnTo>
                        <a:pt x="2248" y="33"/>
                      </a:lnTo>
                      <a:lnTo>
                        <a:pt x="2250" y="33"/>
                      </a:lnTo>
                      <a:lnTo>
                        <a:pt x="2252" y="34"/>
                      </a:lnTo>
                      <a:lnTo>
                        <a:pt x="2253" y="35"/>
                      </a:lnTo>
                      <a:lnTo>
                        <a:pt x="2255" y="36"/>
                      </a:lnTo>
                      <a:lnTo>
                        <a:pt x="2257" y="37"/>
                      </a:lnTo>
                      <a:lnTo>
                        <a:pt x="2259" y="40"/>
                      </a:lnTo>
                      <a:lnTo>
                        <a:pt x="2260" y="43"/>
                      </a:lnTo>
                      <a:lnTo>
                        <a:pt x="2262" y="46"/>
                      </a:lnTo>
                      <a:lnTo>
                        <a:pt x="2264" y="50"/>
                      </a:lnTo>
                      <a:lnTo>
                        <a:pt x="2265" y="54"/>
                      </a:lnTo>
                      <a:lnTo>
                        <a:pt x="2267" y="59"/>
                      </a:lnTo>
                      <a:lnTo>
                        <a:pt x="2269" y="63"/>
                      </a:lnTo>
                      <a:lnTo>
                        <a:pt x="2271" y="66"/>
                      </a:lnTo>
                      <a:lnTo>
                        <a:pt x="2272" y="68"/>
                      </a:lnTo>
                      <a:lnTo>
                        <a:pt x="2274" y="70"/>
                      </a:lnTo>
                      <a:lnTo>
                        <a:pt x="2276" y="69"/>
                      </a:lnTo>
                      <a:lnTo>
                        <a:pt x="2277" y="68"/>
                      </a:lnTo>
                      <a:lnTo>
                        <a:pt x="2279" y="67"/>
                      </a:lnTo>
                      <a:lnTo>
                        <a:pt x="2281" y="65"/>
                      </a:lnTo>
                      <a:lnTo>
                        <a:pt x="2283" y="64"/>
                      </a:lnTo>
                      <a:lnTo>
                        <a:pt x="2284" y="63"/>
                      </a:lnTo>
                      <a:lnTo>
                        <a:pt x="2286" y="65"/>
                      </a:lnTo>
                      <a:lnTo>
                        <a:pt x="2288" y="67"/>
                      </a:lnTo>
                      <a:lnTo>
                        <a:pt x="2289" y="70"/>
                      </a:lnTo>
                      <a:lnTo>
                        <a:pt x="2291" y="73"/>
                      </a:lnTo>
                      <a:lnTo>
                        <a:pt x="2293" y="75"/>
                      </a:lnTo>
                      <a:lnTo>
                        <a:pt x="2295" y="77"/>
                      </a:lnTo>
                      <a:lnTo>
                        <a:pt x="2296" y="76"/>
                      </a:lnTo>
                      <a:lnTo>
                        <a:pt x="2298" y="73"/>
                      </a:lnTo>
                      <a:lnTo>
                        <a:pt x="2299" y="69"/>
                      </a:lnTo>
                      <a:lnTo>
                        <a:pt x="2301" y="63"/>
                      </a:lnTo>
                      <a:lnTo>
                        <a:pt x="2303" y="57"/>
                      </a:lnTo>
                      <a:lnTo>
                        <a:pt x="2305" y="52"/>
                      </a:lnTo>
                      <a:lnTo>
                        <a:pt x="2307" y="49"/>
                      </a:lnTo>
                      <a:lnTo>
                        <a:pt x="2308" y="48"/>
                      </a:lnTo>
                      <a:lnTo>
                        <a:pt x="2310" y="49"/>
                      </a:lnTo>
                      <a:lnTo>
                        <a:pt x="2311" y="51"/>
                      </a:lnTo>
                      <a:lnTo>
                        <a:pt x="2313" y="56"/>
                      </a:lnTo>
                      <a:lnTo>
                        <a:pt x="2315" y="61"/>
                      </a:lnTo>
                      <a:lnTo>
                        <a:pt x="2317" y="66"/>
                      </a:lnTo>
                      <a:lnTo>
                        <a:pt x="2319" y="69"/>
                      </a:lnTo>
                      <a:lnTo>
                        <a:pt x="2320" y="72"/>
                      </a:lnTo>
                      <a:lnTo>
                        <a:pt x="2322" y="73"/>
                      </a:lnTo>
                      <a:lnTo>
                        <a:pt x="2323" y="73"/>
                      </a:lnTo>
                      <a:lnTo>
                        <a:pt x="2325" y="73"/>
                      </a:lnTo>
                      <a:lnTo>
                        <a:pt x="2327" y="72"/>
                      </a:lnTo>
                      <a:lnTo>
                        <a:pt x="2329" y="72"/>
                      </a:lnTo>
                      <a:lnTo>
                        <a:pt x="2331" y="72"/>
                      </a:lnTo>
                      <a:lnTo>
                        <a:pt x="2332" y="72"/>
                      </a:lnTo>
                      <a:lnTo>
                        <a:pt x="2334" y="73"/>
                      </a:lnTo>
                      <a:lnTo>
                        <a:pt x="2335" y="74"/>
                      </a:lnTo>
                      <a:lnTo>
                        <a:pt x="2337" y="74"/>
                      </a:lnTo>
                      <a:lnTo>
                        <a:pt x="2339" y="73"/>
                      </a:lnTo>
                      <a:lnTo>
                        <a:pt x="2341" y="71"/>
                      </a:lnTo>
                      <a:lnTo>
                        <a:pt x="2342" y="68"/>
                      </a:lnTo>
                      <a:lnTo>
                        <a:pt x="2344" y="65"/>
                      </a:lnTo>
                      <a:lnTo>
                        <a:pt x="2346" y="62"/>
                      </a:lnTo>
                      <a:lnTo>
                        <a:pt x="2347" y="60"/>
                      </a:lnTo>
                      <a:lnTo>
                        <a:pt x="2349" y="58"/>
                      </a:lnTo>
                      <a:lnTo>
                        <a:pt x="2351" y="57"/>
                      </a:lnTo>
                      <a:lnTo>
                        <a:pt x="2353" y="56"/>
                      </a:lnTo>
                      <a:lnTo>
                        <a:pt x="2354" y="56"/>
                      </a:lnTo>
                      <a:lnTo>
                        <a:pt x="2356" y="55"/>
                      </a:lnTo>
                      <a:lnTo>
                        <a:pt x="2358" y="54"/>
                      </a:lnTo>
                      <a:lnTo>
                        <a:pt x="2359" y="52"/>
                      </a:lnTo>
                      <a:lnTo>
                        <a:pt x="2361" y="49"/>
                      </a:lnTo>
                      <a:lnTo>
                        <a:pt x="2363" y="47"/>
                      </a:lnTo>
                      <a:lnTo>
                        <a:pt x="2365" y="44"/>
                      </a:lnTo>
                      <a:lnTo>
                        <a:pt x="2366" y="41"/>
                      </a:lnTo>
                      <a:lnTo>
                        <a:pt x="2368" y="39"/>
                      </a:lnTo>
                      <a:lnTo>
                        <a:pt x="2370" y="38"/>
                      </a:lnTo>
                      <a:lnTo>
                        <a:pt x="2371" y="38"/>
                      </a:lnTo>
                      <a:lnTo>
                        <a:pt x="2373" y="38"/>
                      </a:lnTo>
                      <a:lnTo>
                        <a:pt x="2375" y="38"/>
                      </a:lnTo>
                      <a:lnTo>
                        <a:pt x="2377" y="38"/>
                      </a:lnTo>
                      <a:lnTo>
                        <a:pt x="2378" y="39"/>
                      </a:lnTo>
                      <a:lnTo>
                        <a:pt x="2380" y="39"/>
                      </a:lnTo>
                      <a:lnTo>
                        <a:pt x="2382" y="39"/>
                      </a:lnTo>
                      <a:lnTo>
                        <a:pt x="2383" y="39"/>
                      </a:lnTo>
                      <a:lnTo>
                        <a:pt x="2385" y="39"/>
                      </a:lnTo>
                      <a:lnTo>
                        <a:pt x="2387" y="40"/>
                      </a:lnTo>
                      <a:lnTo>
                        <a:pt x="2389" y="41"/>
                      </a:lnTo>
                      <a:lnTo>
                        <a:pt x="2390" y="42"/>
                      </a:lnTo>
                      <a:lnTo>
                        <a:pt x="2392" y="44"/>
                      </a:lnTo>
                      <a:lnTo>
                        <a:pt x="2394" y="45"/>
                      </a:lnTo>
                      <a:lnTo>
                        <a:pt x="2395" y="46"/>
                      </a:lnTo>
                      <a:lnTo>
                        <a:pt x="2397" y="47"/>
                      </a:lnTo>
                      <a:lnTo>
                        <a:pt x="2399" y="47"/>
                      </a:lnTo>
                      <a:lnTo>
                        <a:pt x="2401" y="46"/>
                      </a:lnTo>
                      <a:lnTo>
                        <a:pt x="2402" y="45"/>
                      </a:lnTo>
                      <a:lnTo>
                        <a:pt x="2404" y="45"/>
                      </a:lnTo>
                      <a:lnTo>
                        <a:pt x="2406" y="44"/>
                      </a:lnTo>
                      <a:lnTo>
                        <a:pt x="2407" y="44"/>
                      </a:lnTo>
                      <a:lnTo>
                        <a:pt x="2409" y="43"/>
                      </a:lnTo>
                      <a:lnTo>
                        <a:pt x="2411" y="43"/>
                      </a:lnTo>
                      <a:lnTo>
                        <a:pt x="2413" y="42"/>
                      </a:lnTo>
                      <a:lnTo>
                        <a:pt x="2414" y="41"/>
                      </a:lnTo>
                      <a:lnTo>
                        <a:pt x="2416" y="40"/>
                      </a:lnTo>
                      <a:lnTo>
                        <a:pt x="2418" y="38"/>
                      </a:lnTo>
                      <a:lnTo>
                        <a:pt x="2419" y="37"/>
                      </a:lnTo>
                      <a:lnTo>
                        <a:pt x="2421" y="37"/>
                      </a:lnTo>
                      <a:lnTo>
                        <a:pt x="2423" y="37"/>
                      </a:lnTo>
                      <a:lnTo>
                        <a:pt x="2424" y="39"/>
                      </a:lnTo>
                      <a:lnTo>
                        <a:pt x="2426" y="42"/>
                      </a:lnTo>
                      <a:lnTo>
                        <a:pt x="2428" y="45"/>
                      </a:lnTo>
                      <a:lnTo>
                        <a:pt x="2430" y="49"/>
                      </a:lnTo>
                      <a:lnTo>
                        <a:pt x="2431" y="52"/>
                      </a:lnTo>
                      <a:lnTo>
                        <a:pt x="2433" y="55"/>
                      </a:lnTo>
                      <a:lnTo>
                        <a:pt x="2435" y="55"/>
                      </a:lnTo>
                      <a:lnTo>
                        <a:pt x="2436" y="55"/>
                      </a:lnTo>
                      <a:lnTo>
                        <a:pt x="2438" y="53"/>
                      </a:lnTo>
                      <a:lnTo>
                        <a:pt x="2440" y="49"/>
                      </a:lnTo>
                      <a:lnTo>
                        <a:pt x="2442" y="45"/>
                      </a:lnTo>
                      <a:lnTo>
                        <a:pt x="2443" y="41"/>
                      </a:lnTo>
                      <a:lnTo>
                        <a:pt x="2445" y="38"/>
                      </a:lnTo>
                      <a:lnTo>
                        <a:pt x="2447" y="37"/>
                      </a:lnTo>
                      <a:lnTo>
                        <a:pt x="2448" y="37"/>
                      </a:lnTo>
                      <a:lnTo>
                        <a:pt x="2450" y="38"/>
                      </a:lnTo>
                      <a:lnTo>
                        <a:pt x="2452" y="41"/>
                      </a:lnTo>
                      <a:lnTo>
                        <a:pt x="2454" y="44"/>
                      </a:lnTo>
                      <a:lnTo>
                        <a:pt x="2455" y="47"/>
                      </a:lnTo>
                      <a:lnTo>
                        <a:pt x="2457" y="49"/>
                      </a:lnTo>
                      <a:lnTo>
                        <a:pt x="2458" y="51"/>
                      </a:lnTo>
                      <a:lnTo>
                        <a:pt x="2460" y="51"/>
                      </a:lnTo>
                      <a:lnTo>
                        <a:pt x="2462" y="52"/>
                      </a:lnTo>
                      <a:lnTo>
                        <a:pt x="2464" y="51"/>
                      </a:lnTo>
                      <a:lnTo>
                        <a:pt x="2465" y="51"/>
                      </a:lnTo>
                      <a:lnTo>
                        <a:pt x="2467" y="51"/>
                      </a:lnTo>
                      <a:lnTo>
                        <a:pt x="2469" y="51"/>
                      </a:lnTo>
                      <a:lnTo>
                        <a:pt x="2470" y="50"/>
                      </a:lnTo>
                      <a:lnTo>
                        <a:pt x="2472" y="50"/>
                      </a:lnTo>
                      <a:lnTo>
                        <a:pt x="2474" y="49"/>
                      </a:lnTo>
                      <a:lnTo>
                        <a:pt x="2476" y="47"/>
                      </a:lnTo>
                      <a:lnTo>
                        <a:pt x="2477" y="45"/>
                      </a:lnTo>
                      <a:lnTo>
                        <a:pt x="2479" y="43"/>
                      </a:lnTo>
                      <a:lnTo>
                        <a:pt x="2481" y="42"/>
                      </a:lnTo>
                      <a:lnTo>
                        <a:pt x="2482" y="43"/>
                      </a:lnTo>
                      <a:lnTo>
                        <a:pt x="2484" y="44"/>
                      </a:lnTo>
                      <a:lnTo>
                        <a:pt x="2486" y="48"/>
                      </a:lnTo>
                      <a:lnTo>
                        <a:pt x="2488" y="52"/>
                      </a:lnTo>
                      <a:lnTo>
                        <a:pt x="2489" y="57"/>
                      </a:lnTo>
                      <a:lnTo>
                        <a:pt x="2491" y="62"/>
                      </a:lnTo>
                      <a:lnTo>
                        <a:pt x="2493" y="66"/>
                      </a:lnTo>
                      <a:lnTo>
                        <a:pt x="2494" y="68"/>
                      </a:lnTo>
                      <a:lnTo>
                        <a:pt x="2496" y="67"/>
                      </a:lnTo>
                      <a:lnTo>
                        <a:pt x="2498" y="64"/>
                      </a:lnTo>
                      <a:lnTo>
                        <a:pt x="2500" y="60"/>
                      </a:lnTo>
                      <a:lnTo>
                        <a:pt x="2501" y="55"/>
                      </a:lnTo>
                      <a:lnTo>
                        <a:pt x="2503" y="50"/>
                      </a:lnTo>
                      <a:lnTo>
                        <a:pt x="2505" y="46"/>
                      </a:lnTo>
                      <a:lnTo>
                        <a:pt x="2506" y="44"/>
                      </a:lnTo>
                      <a:lnTo>
                        <a:pt x="2508" y="44"/>
                      </a:lnTo>
                      <a:lnTo>
                        <a:pt x="2510" y="45"/>
                      </a:lnTo>
                      <a:lnTo>
                        <a:pt x="2512" y="48"/>
                      </a:lnTo>
                      <a:lnTo>
                        <a:pt x="2513" y="51"/>
                      </a:lnTo>
                      <a:lnTo>
                        <a:pt x="2515" y="53"/>
                      </a:lnTo>
                      <a:lnTo>
                        <a:pt x="2517" y="53"/>
                      </a:lnTo>
                      <a:lnTo>
                        <a:pt x="2518" y="52"/>
                      </a:lnTo>
                      <a:lnTo>
                        <a:pt x="2520" y="49"/>
                      </a:lnTo>
                      <a:lnTo>
                        <a:pt x="2522" y="45"/>
                      </a:lnTo>
                      <a:lnTo>
                        <a:pt x="2524" y="41"/>
                      </a:lnTo>
                      <a:lnTo>
                        <a:pt x="2525" y="38"/>
                      </a:lnTo>
                      <a:lnTo>
                        <a:pt x="2527" y="36"/>
                      </a:lnTo>
                      <a:lnTo>
                        <a:pt x="2529" y="36"/>
                      </a:lnTo>
                      <a:lnTo>
                        <a:pt x="2530" y="37"/>
                      </a:lnTo>
                      <a:lnTo>
                        <a:pt x="2532" y="39"/>
                      </a:lnTo>
                      <a:lnTo>
                        <a:pt x="2534" y="41"/>
                      </a:lnTo>
                      <a:lnTo>
                        <a:pt x="2536" y="43"/>
                      </a:lnTo>
                      <a:lnTo>
                        <a:pt x="2537" y="45"/>
                      </a:lnTo>
                      <a:lnTo>
                        <a:pt x="2539" y="45"/>
                      </a:lnTo>
                      <a:lnTo>
                        <a:pt x="2541" y="45"/>
                      </a:lnTo>
                      <a:lnTo>
                        <a:pt x="2542" y="45"/>
                      </a:lnTo>
                      <a:lnTo>
                        <a:pt x="2544" y="45"/>
                      </a:lnTo>
                      <a:lnTo>
                        <a:pt x="2546" y="46"/>
                      </a:lnTo>
                      <a:lnTo>
                        <a:pt x="2548" y="49"/>
                      </a:lnTo>
                      <a:lnTo>
                        <a:pt x="2549" y="52"/>
                      </a:lnTo>
                      <a:lnTo>
                        <a:pt x="2551" y="56"/>
                      </a:lnTo>
                      <a:lnTo>
                        <a:pt x="2553" y="60"/>
                      </a:lnTo>
                      <a:lnTo>
                        <a:pt x="2554" y="63"/>
                      </a:lnTo>
                      <a:lnTo>
                        <a:pt x="2556" y="65"/>
                      </a:lnTo>
                      <a:lnTo>
                        <a:pt x="2558" y="65"/>
                      </a:lnTo>
                      <a:lnTo>
                        <a:pt x="2560" y="63"/>
                      </a:lnTo>
                      <a:lnTo>
                        <a:pt x="2561" y="60"/>
                      </a:lnTo>
                      <a:lnTo>
                        <a:pt x="2563" y="56"/>
                      </a:lnTo>
                      <a:lnTo>
                        <a:pt x="2565" y="53"/>
                      </a:lnTo>
                      <a:lnTo>
                        <a:pt x="2566" y="50"/>
                      </a:lnTo>
                      <a:lnTo>
                        <a:pt x="2568" y="49"/>
                      </a:lnTo>
                      <a:lnTo>
                        <a:pt x="2570" y="48"/>
                      </a:lnTo>
                      <a:lnTo>
                        <a:pt x="2572" y="49"/>
                      </a:lnTo>
                      <a:lnTo>
                        <a:pt x="2573" y="50"/>
                      </a:lnTo>
                      <a:lnTo>
                        <a:pt x="2575" y="52"/>
                      </a:lnTo>
                      <a:lnTo>
                        <a:pt x="2577" y="52"/>
                      </a:lnTo>
                      <a:lnTo>
                        <a:pt x="2578" y="51"/>
                      </a:lnTo>
                      <a:lnTo>
                        <a:pt x="2580" y="50"/>
                      </a:lnTo>
                      <a:lnTo>
                        <a:pt x="2582" y="48"/>
                      </a:lnTo>
                      <a:lnTo>
                        <a:pt x="2584" y="45"/>
                      </a:lnTo>
                      <a:lnTo>
                        <a:pt x="2585" y="43"/>
                      </a:lnTo>
                      <a:lnTo>
                        <a:pt x="2587" y="42"/>
                      </a:lnTo>
                      <a:lnTo>
                        <a:pt x="2589" y="42"/>
                      </a:lnTo>
                      <a:lnTo>
                        <a:pt x="2590" y="43"/>
                      </a:lnTo>
                      <a:lnTo>
                        <a:pt x="2592" y="45"/>
                      </a:lnTo>
                      <a:lnTo>
                        <a:pt x="2594" y="48"/>
                      </a:lnTo>
                      <a:lnTo>
                        <a:pt x="2596" y="50"/>
                      </a:lnTo>
                      <a:lnTo>
                        <a:pt x="2597" y="52"/>
                      </a:lnTo>
                      <a:lnTo>
                        <a:pt x="2599" y="52"/>
                      </a:lnTo>
                      <a:lnTo>
                        <a:pt x="2600" y="51"/>
                      </a:lnTo>
                      <a:lnTo>
                        <a:pt x="2602" y="49"/>
                      </a:lnTo>
                      <a:lnTo>
                        <a:pt x="2604" y="48"/>
                      </a:lnTo>
                      <a:lnTo>
                        <a:pt x="2606" y="46"/>
                      </a:lnTo>
                      <a:lnTo>
                        <a:pt x="2608" y="45"/>
                      </a:lnTo>
                      <a:lnTo>
                        <a:pt x="2609" y="44"/>
                      </a:lnTo>
                      <a:lnTo>
                        <a:pt x="2611" y="45"/>
                      </a:lnTo>
                      <a:lnTo>
                        <a:pt x="2612" y="47"/>
                      </a:lnTo>
                      <a:lnTo>
                        <a:pt x="2614" y="49"/>
                      </a:lnTo>
                      <a:lnTo>
                        <a:pt x="2616" y="51"/>
                      </a:lnTo>
                      <a:lnTo>
                        <a:pt x="2618" y="53"/>
                      </a:lnTo>
                      <a:lnTo>
                        <a:pt x="2620" y="55"/>
                      </a:lnTo>
                      <a:lnTo>
                        <a:pt x="2621" y="56"/>
                      </a:lnTo>
                      <a:lnTo>
                        <a:pt x="2623" y="57"/>
                      </a:lnTo>
                      <a:lnTo>
                        <a:pt x="2624" y="59"/>
                      </a:lnTo>
                      <a:lnTo>
                        <a:pt x="2626" y="60"/>
                      </a:lnTo>
                      <a:lnTo>
                        <a:pt x="2628" y="62"/>
                      </a:lnTo>
                      <a:lnTo>
                        <a:pt x="2630" y="63"/>
                      </a:lnTo>
                      <a:lnTo>
                        <a:pt x="2631" y="64"/>
                      </a:lnTo>
                      <a:lnTo>
                        <a:pt x="2633" y="65"/>
                      </a:lnTo>
                      <a:lnTo>
                        <a:pt x="2635" y="64"/>
                      </a:lnTo>
                      <a:lnTo>
                        <a:pt x="2636" y="63"/>
                      </a:lnTo>
                      <a:lnTo>
                        <a:pt x="2638" y="61"/>
                      </a:lnTo>
                      <a:lnTo>
                        <a:pt x="2640" y="58"/>
                      </a:lnTo>
                      <a:lnTo>
                        <a:pt x="2642" y="56"/>
                      </a:lnTo>
                      <a:lnTo>
                        <a:pt x="2643" y="54"/>
                      </a:lnTo>
                      <a:lnTo>
                        <a:pt x="2645" y="53"/>
                      </a:lnTo>
                      <a:lnTo>
                        <a:pt x="2647" y="53"/>
                      </a:lnTo>
                      <a:lnTo>
                        <a:pt x="2648" y="55"/>
                      </a:lnTo>
                      <a:lnTo>
                        <a:pt x="2650" y="58"/>
                      </a:lnTo>
                      <a:lnTo>
                        <a:pt x="2652" y="62"/>
                      </a:lnTo>
                      <a:lnTo>
                        <a:pt x="2654" y="67"/>
                      </a:lnTo>
                      <a:lnTo>
                        <a:pt x="2655" y="72"/>
                      </a:lnTo>
                      <a:lnTo>
                        <a:pt x="2657" y="76"/>
                      </a:lnTo>
                      <a:lnTo>
                        <a:pt x="2659" y="80"/>
                      </a:lnTo>
                      <a:lnTo>
                        <a:pt x="2660" y="82"/>
                      </a:lnTo>
                      <a:lnTo>
                        <a:pt x="2662" y="83"/>
                      </a:lnTo>
                      <a:lnTo>
                        <a:pt x="2664" y="82"/>
                      </a:lnTo>
                      <a:lnTo>
                        <a:pt x="2665" y="80"/>
                      </a:lnTo>
                      <a:lnTo>
                        <a:pt x="2667" y="76"/>
                      </a:lnTo>
                      <a:lnTo>
                        <a:pt x="2669" y="73"/>
                      </a:lnTo>
                      <a:lnTo>
                        <a:pt x="2671" y="69"/>
                      </a:lnTo>
                      <a:lnTo>
                        <a:pt x="2672" y="67"/>
                      </a:lnTo>
                      <a:lnTo>
                        <a:pt x="2674" y="65"/>
                      </a:lnTo>
                      <a:lnTo>
                        <a:pt x="2676" y="65"/>
                      </a:lnTo>
                      <a:lnTo>
                        <a:pt x="2677" y="65"/>
                      </a:lnTo>
                      <a:lnTo>
                        <a:pt x="2679" y="67"/>
                      </a:lnTo>
                      <a:lnTo>
                        <a:pt x="2681" y="68"/>
                      </a:lnTo>
                      <a:lnTo>
                        <a:pt x="2683" y="70"/>
                      </a:lnTo>
                      <a:lnTo>
                        <a:pt x="2684" y="71"/>
                      </a:lnTo>
                      <a:lnTo>
                        <a:pt x="2686" y="70"/>
                      </a:lnTo>
                      <a:lnTo>
                        <a:pt x="2688" y="69"/>
                      </a:lnTo>
                      <a:lnTo>
                        <a:pt x="2689" y="67"/>
                      </a:lnTo>
                      <a:lnTo>
                        <a:pt x="2691" y="64"/>
                      </a:lnTo>
                      <a:lnTo>
                        <a:pt x="2693" y="61"/>
                      </a:lnTo>
                      <a:lnTo>
                        <a:pt x="2695" y="60"/>
                      </a:lnTo>
                      <a:lnTo>
                        <a:pt x="2696" y="59"/>
                      </a:lnTo>
                      <a:lnTo>
                        <a:pt x="2698" y="59"/>
                      </a:lnTo>
                      <a:lnTo>
                        <a:pt x="2700" y="60"/>
                      </a:lnTo>
                      <a:lnTo>
                        <a:pt x="2701" y="61"/>
                      </a:lnTo>
                      <a:lnTo>
                        <a:pt x="2703" y="61"/>
                      </a:lnTo>
                      <a:lnTo>
                        <a:pt x="2705" y="61"/>
                      </a:lnTo>
                      <a:lnTo>
                        <a:pt x="2707" y="59"/>
                      </a:lnTo>
                      <a:lnTo>
                        <a:pt x="2708" y="57"/>
                      </a:lnTo>
                      <a:lnTo>
                        <a:pt x="2710" y="54"/>
                      </a:lnTo>
                      <a:lnTo>
                        <a:pt x="2712" y="50"/>
                      </a:lnTo>
                      <a:lnTo>
                        <a:pt x="2713" y="48"/>
                      </a:lnTo>
                      <a:lnTo>
                        <a:pt x="2715" y="47"/>
                      </a:lnTo>
                      <a:lnTo>
                        <a:pt x="2717" y="48"/>
                      </a:lnTo>
                      <a:lnTo>
                        <a:pt x="2719" y="50"/>
                      </a:lnTo>
                      <a:lnTo>
                        <a:pt x="2720" y="54"/>
                      </a:lnTo>
                      <a:lnTo>
                        <a:pt x="2722" y="57"/>
                      </a:lnTo>
                      <a:lnTo>
                        <a:pt x="2724" y="60"/>
                      </a:lnTo>
                      <a:lnTo>
                        <a:pt x="2725" y="62"/>
                      </a:lnTo>
                      <a:lnTo>
                        <a:pt x="2727" y="62"/>
                      </a:lnTo>
                      <a:lnTo>
                        <a:pt x="2729" y="61"/>
                      </a:lnTo>
                      <a:lnTo>
                        <a:pt x="2731" y="59"/>
                      </a:lnTo>
                      <a:lnTo>
                        <a:pt x="2732" y="56"/>
                      </a:lnTo>
                      <a:lnTo>
                        <a:pt x="2734" y="54"/>
                      </a:lnTo>
                      <a:lnTo>
                        <a:pt x="2735" y="53"/>
                      </a:lnTo>
                      <a:lnTo>
                        <a:pt x="2737" y="54"/>
                      </a:lnTo>
                      <a:lnTo>
                        <a:pt x="2739" y="56"/>
                      </a:lnTo>
                      <a:lnTo>
                        <a:pt x="2741" y="59"/>
                      </a:lnTo>
                      <a:lnTo>
                        <a:pt x="2743" y="62"/>
                      </a:lnTo>
                      <a:lnTo>
                        <a:pt x="2744" y="66"/>
                      </a:lnTo>
                      <a:lnTo>
                        <a:pt x="2746" y="68"/>
                      </a:lnTo>
                      <a:lnTo>
                        <a:pt x="2747" y="70"/>
                      </a:lnTo>
                      <a:lnTo>
                        <a:pt x="2749" y="71"/>
                      </a:lnTo>
                      <a:lnTo>
                        <a:pt x="2751" y="70"/>
                      </a:lnTo>
                      <a:lnTo>
                        <a:pt x="2753" y="69"/>
                      </a:lnTo>
                      <a:lnTo>
                        <a:pt x="2755" y="69"/>
                      </a:lnTo>
                      <a:lnTo>
                        <a:pt x="2756" y="69"/>
                      </a:lnTo>
                      <a:lnTo>
                        <a:pt x="2758" y="70"/>
                      </a:lnTo>
                      <a:lnTo>
                        <a:pt x="2759" y="71"/>
                      </a:lnTo>
                      <a:lnTo>
                        <a:pt x="2761" y="73"/>
                      </a:lnTo>
                      <a:lnTo>
                        <a:pt x="2763" y="75"/>
                      </a:lnTo>
                      <a:lnTo>
                        <a:pt x="2765" y="76"/>
                      </a:lnTo>
                      <a:lnTo>
                        <a:pt x="2767" y="77"/>
                      </a:lnTo>
                      <a:lnTo>
                        <a:pt x="2768" y="76"/>
                      </a:lnTo>
                      <a:lnTo>
                        <a:pt x="2770" y="74"/>
                      </a:lnTo>
                      <a:lnTo>
                        <a:pt x="2771" y="71"/>
                      </a:lnTo>
                      <a:lnTo>
                        <a:pt x="2773" y="67"/>
                      </a:lnTo>
                      <a:lnTo>
                        <a:pt x="2775" y="64"/>
                      </a:lnTo>
                      <a:lnTo>
                        <a:pt x="2777" y="61"/>
                      </a:lnTo>
                      <a:lnTo>
                        <a:pt x="2778" y="60"/>
                      </a:lnTo>
                      <a:lnTo>
                        <a:pt x="2780" y="60"/>
                      </a:lnTo>
                      <a:lnTo>
                        <a:pt x="2782" y="62"/>
                      </a:lnTo>
                      <a:lnTo>
                        <a:pt x="2783" y="66"/>
                      </a:lnTo>
                      <a:lnTo>
                        <a:pt x="2785" y="70"/>
                      </a:lnTo>
                      <a:lnTo>
                        <a:pt x="2787" y="75"/>
                      </a:lnTo>
                      <a:lnTo>
                        <a:pt x="2789" y="80"/>
                      </a:lnTo>
                      <a:lnTo>
                        <a:pt x="2790" y="84"/>
                      </a:lnTo>
                      <a:lnTo>
                        <a:pt x="2792" y="87"/>
                      </a:lnTo>
                      <a:lnTo>
                        <a:pt x="2794" y="89"/>
                      </a:lnTo>
                      <a:lnTo>
                        <a:pt x="2795" y="89"/>
                      </a:lnTo>
                      <a:lnTo>
                        <a:pt x="2797" y="89"/>
                      </a:lnTo>
                      <a:lnTo>
                        <a:pt x="2799" y="87"/>
                      </a:lnTo>
                      <a:lnTo>
                        <a:pt x="2801" y="87"/>
                      </a:lnTo>
                      <a:lnTo>
                        <a:pt x="2802" y="86"/>
                      </a:lnTo>
                      <a:lnTo>
                        <a:pt x="2804" y="87"/>
                      </a:lnTo>
                      <a:lnTo>
                        <a:pt x="2806" y="90"/>
                      </a:lnTo>
                      <a:lnTo>
                        <a:pt x="2807" y="94"/>
                      </a:lnTo>
                      <a:lnTo>
                        <a:pt x="2809" y="99"/>
                      </a:lnTo>
                      <a:lnTo>
                        <a:pt x="2811" y="104"/>
                      </a:lnTo>
                      <a:lnTo>
                        <a:pt x="2813" y="110"/>
                      </a:lnTo>
                      <a:lnTo>
                        <a:pt x="2814" y="115"/>
                      </a:lnTo>
                      <a:lnTo>
                        <a:pt x="2816" y="119"/>
                      </a:lnTo>
                      <a:lnTo>
                        <a:pt x="2818" y="122"/>
                      </a:lnTo>
                      <a:lnTo>
                        <a:pt x="2819" y="123"/>
                      </a:lnTo>
                      <a:lnTo>
                        <a:pt x="2821" y="123"/>
                      </a:lnTo>
                      <a:lnTo>
                        <a:pt x="2823" y="121"/>
                      </a:lnTo>
                      <a:lnTo>
                        <a:pt x="2825" y="119"/>
                      </a:lnTo>
                      <a:lnTo>
                        <a:pt x="2826" y="117"/>
                      </a:lnTo>
                      <a:lnTo>
                        <a:pt x="2828" y="115"/>
                      </a:lnTo>
                      <a:lnTo>
                        <a:pt x="2830" y="113"/>
                      </a:lnTo>
                      <a:lnTo>
                        <a:pt x="2831" y="112"/>
                      </a:lnTo>
                      <a:lnTo>
                        <a:pt x="2833" y="111"/>
                      </a:lnTo>
                      <a:lnTo>
                        <a:pt x="2835" y="110"/>
                      </a:lnTo>
                      <a:lnTo>
                        <a:pt x="2837" y="110"/>
                      </a:lnTo>
                      <a:lnTo>
                        <a:pt x="2838" y="110"/>
                      </a:lnTo>
                      <a:lnTo>
                        <a:pt x="2840" y="111"/>
                      </a:lnTo>
                      <a:lnTo>
                        <a:pt x="2842" y="112"/>
                      </a:lnTo>
                      <a:lnTo>
                        <a:pt x="2843" y="113"/>
                      </a:lnTo>
                      <a:lnTo>
                        <a:pt x="2845" y="115"/>
                      </a:lnTo>
                      <a:lnTo>
                        <a:pt x="2847" y="117"/>
                      </a:lnTo>
                      <a:lnTo>
                        <a:pt x="2849" y="118"/>
                      </a:lnTo>
                      <a:lnTo>
                        <a:pt x="2850" y="119"/>
                      </a:lnTo>
                      <a:lnTo>
                        <a:pt x="2852" y="119"/>
                      </a:lnTo>
                      <a:lnTo>
                        <a:pt x="2854" y="119"/>
                      </a:lnTo>
                      <a:lnTo>
                        <a:pt x="2855" y="117"/>
                      </a:lnTo>
                      <a:lnTo>
                        <a:pt x="2857" y="116"/>
                      </a:lnTo>
                      <a:lnTo>
                        <a:pt x="2859" y="114"/>
                      </a:lnTo>
                      <a:lnTo>
                        <a:pt x="2861" y="113"/>
                      </a:lnTo>
                      <a:lnTo>
                        <a:pt x="2862" y="113"/>
                      </a:lnTo>
                      <a:lnTo>
                        <a:pt x="2864" y="113"/>
                      </a:lnTo>
                      <a:lnTo>
                        <a:pt x="2866" y="114"/>
                      </a:lnTo>
                      <a:lnTo>
                        <a:pt x="2867" y="116"/>
                      </a:lnTo>
                      <a:lnTo>
                        <a:pt x="2869" y="117"/>
                      </a:lnTo>
                      <a:lnTo>
                        <a:pt x="2871" y="118"/>
                      </a:lnTo>
                      <a:lnTo>
                        <a:pt x="2872" y="119"/>
                      </a:lnTo>
                      <a:lnTo>
                        <a:pt x="2874" y="119"/>
                      </a:lnTo>
                      <a:lnTo>
                        <a:pt x="2876" y="118"/>
                      </a:lnTo>
                      <a:lnTo>
                        <a:pt x="2878" y="117"/>
                      </a:lnTo>
                      <a:lnTo>
                        <a:pt x="2879" y="116"/>
                      </a:lnTo>
                      <a:lnTo>
                        <a:pt x="2881" y="115"/>
                      </a:lnTo>
                      <a:lnTo>
                        <a:pt x="2883" y="115"/>
                      </a:lnTo>
                      <a:lnTo>
                        <a:pt x="2884" y="114"/>
                      </a:lnTo>
                      <a:lnTo>
                        <a:pt x="2886" y="114"/>
                      </a:lnTo>
                      <a:lnTo>
                        <a:pt x="2888" y="114"/>
                      </a:lnTo>
                      <a:lnTo>
                        <a:pt x="2890" y="114"/>
                      </a:lnTo>
                      <a:lnTo>
                        <a:pt x="2891" y="113"/>
                      </a:lnTo>
                      <a:lnTo>
                        <a:pt x="2893" y="113"/>
                      </a:lnTo>
                      <a:lnTo>
                        <a:pt x="2895" y="112"/>
                      </a:lnTo>
                      <a:lnTo>
                        <a:pt x="2896" y="111"/>
                      </a:lnTo>
                      <a:lnTo>
                        <a:pt x="2898" y="110"/>
                      </a:lnTo>
                      <a:lnTo>
                        <a:pt x="2900" y="109"/>
                      </a:lnTo>
                      <a:lnTo>
                        <a:pt x="2902" y="109"/>
                      </a:lnTo>
                      <a:lnTo>
                        <a:pt x="2903" y="107"/>
                      </a:lnTo>
                      <a:lnTo>
                        <a:pt x="2905" y="106"/>
                      </a:lnTo>
                      <a:lnTo>
                        <a:pt x="2907" y="105"/>
                      </a:lnTo>
                      <a:lnTo>
                        <a:pt x="2908" y="103"/>
                      </a:lnTo>
                      <a:lnTo>
                        <a:pt x="2910" y="101"/>
                      </a:lnTo>
                      <a:lnTo>
                        <a:pt x="2912" y="99"/>
                      </a:lnTo>
                      <a:lnTo>
                        <a:pt x="2913" y="98"/>
                      </a:lnTo>
                      <a:lnTo>
                        <a:pt x="2915" y="98"/>
                      </a:lnTo>
                      <a:lnTo>
                        <a:pt x="2917" y="99"/>
                      </a:lnTo>
                      <a:lnTo>
                        <a:pt x="2918" y="102"/>
                      </a:lnTo>
                      <a:lnTo>
                        <a:pt x="2920" y="106"/>
                      </a:lnTo>
                      <a:lnTo>
                        <a:pt x="2922" y="111"/>
                      </a:lnTo>
                      <a:lnTo>
                        <a:pt x="2924" y="116"/>
                      </a:lnTo>
                      <a:lnTo>
                        <a:pt x="2925" y="120"/>
                      </a:lnTo>
                      <a:lnTo>
                        <a:pt x="2927" y="123"/>
                      </a:lnTo>
                      <a:lnTo>
                        <a:pt x="2929" y="124"/>
                      </a:lnTo>
                      <a:lnTo>
                        <a:pt x="2930" y="123"/>
                      </a:lnTo>
                      <a:lnTo>
                        <a:pt x="2932" y="119"/>
                      </a:lnTo>
                      <a:lnTo>
                        <a:pt x="2934" y="114"/>
                      </a:lnTo>
                      <a:lnTo>
                        <a:pt x="2936" y="109"/>
                      </a:lnTo>
                      <a:lnTo>
                        <a:pt x="2937" y="103"/>
                      </a:lnTo>
                      <a:lnTo>
                        <a:pt x="2939" y="99"/>
                      </a:lnTo>
                      <a:lnTo>
                        <a:pt x="2941" y="96"/>
                      </a:lnTo>
                      <a:lnTo>
                        <a:pt x="2942" y="96"/>
                      </a:lnTo>
                      <a:lnTo>
                        <a:pt x="2944" y="97"/>
                      </a:lnTo>
                      <a:lnTo>
                        <a:pt x="2946" y="100"/>
                      </a:lnTo>
                      <a:lnTo>
                        <a:pt x="2948" y="103"/>
                      </a:lnTo>
                      <a:lnTo>
                        <a:pt x="2949" y="107"/>
                      </a:lnTo>
                      <a:lnTo>
                        <a:pt x="2951" y="110"/>
                      </a:lnTo>
                      <a:lnTo>
                        <a:pt x="2953" y="112"/>
                      </a:lnTo>
                      <a:lnTo>
                        <a:pt x="2954" y="112"/>
                      </a:lnTo>
                      <a:lnTo>
                        <a:pt x="2956" y="112"/>
                      </a:lnTo>
                      <a:lnTo>
                        <a:pt x="2958" y="111"/>
                      </a:lnTo>
                      <a:lnTo>
                        <a:pt x="2960" y="110"/>
                      </a:lnTo>
                      <a:lnTo>
                        <a:pt x="2961" y="109"/>
                      </a:lnTo>
                      <a:lnTo>
                        <a:pt x="2963" y="109"/>
                      </a:lnTo>
                      <a:lnTo>
                        <a:pt x="2965" y="109"/>
                      </a:lnTo>
                      <a:lnTo>
                        <a:pt x="2966" y="110"/>
                      </a:lnTo>
                      <a:lnTo>
                        <a:pt x="2968" y="112"/>
                      </a:lnTo>
                      <a:lnTo>
                        <a:pt x="2970" y="113"/>
                      </a:lnTo>
                      <a:lnTo>
                        <a:pt x="2972" y="114"/>
                      </a:lnTo>
                      <a:lnTo>
                        <a:pt x="2973" y="114"/>
                      </a:lnTo>
                      <a:lnTo>
                        <a:pt x="2975" y="113"/>
                      </a:lnTo>
                      <a:lnTo>
                        <a:pt x="2977" y="111"/>
                      </a:lnTo>
                      <a:lnTo>
                        <a:pt x="2978" y="110"/>
                      </a:lnTo>
                      <a:lnTo>
                        <a:pt x="2980" y="108"/>
                      </a:lnTo>
                      <a:lnTo>
                        <a:pt x="2982" y="107"/>
                      </a:lnTo>
                      <a:lnTo>
                        <a:pt x="2984" y="107"/>
                      </a:lnTo>
                      <a:lnTo>
                        <a:pt x="2985" y="109"/>
                      </a:lnTo>
                      <a:lnTo>
                        <a:pt x="2987" y="111"/>
                      </a:lnTo>
                      <a:lnTo>
                        <a:pt x="2989" y="114"/>
                      </a:lnTo>
                      <a:lnTo>
                        <a:pt x="2990" y="117"/>
                      </a:lnTo>
                      <a:lnTo>
                        <a:pt x="2992" y="119"/>
                      </a:lnTo>
                      <a:lnTo>
                        <a:pt x="2994" y="122"/>
                      </a:lnTo>
                      <a:lnTo>
                        <a:pt x="2996" y="123"/>
                      </a:lnTo>
                      <a:lnTo>
                        <a:pt x="2997" y="123"/>
                      </a:lnTo>
                      <a:lnTo>
                        <a:pt x="2999" y="123"/>
                      </a:lnTo>
                      <a:lnTo>
                        <a:pt x="3001" y="124"/>
                      </a:lnTo>
                      <a:lnTo>
                        <a:pt x="3002" y="124"/>
                      </a:lnTo>
                      <a:lnTo>
                        <a:pt x="3004" y="125"/>
                      </a:lnTo>
                      <a:lnTo>
                        <a:pt x="3006" y="128"/>
                      </a:lnTo>
                      <a:lnTo>
                        <a:pt x="3008" y="130"/>
                      </a:lnTo>
                      <a:lnTo>
                        <a:pt x="3009" y="133"/>
                      </a:lnTo>
                      <a:lnTo>
                        <a:pt x="3011" y="135"/>
                      </a:lnTo>
                      <a:lnTo>
                        <a:pt x="3013" y="137"/>
                      </a:lnTo>
                      <a:lnTo>
                        <a:pt x="3014" y="137"/>
                      </a:lnTo>
                      <a:lnTo>
                        <a:pt x="3016" y="137"/>
                      </a:lnTo>
                      <a:lnTo>
                        <a:pt x="3018" y="135"/>
                      </a:lnTo>
                      <a:lnTo>
                        <a:pt x="3020" y="133"/>
                      </a:lnTo>
                      <a:lnTo>
                        <a:pt x="3021" y="131"/>
                      </a:lnTo>
                      <a:lnTo>
                        <a:pt x="3023" y="129"/>
                      </a:lnTo>
                      <a:lnTo>
                        <a:pt x="3025" y="128"/>
                      </a:lnTo>
                      <a:lnTo>
                        <a:pt x="3026" y="128"/>
                      </a:lnTo>
                      <a:lnTo>
                        <a:pt x="3028" y="128"/>
                      </a:lnTo>
                      <a:lnTo>
                        <a:pt x="3030" y="128"/>
                      </a:lnTo>
                      <a:lnTo>
                        <a:pt x="3032" y="128"/>
                      </a:lnTo>
                      <a:lnTo>
                        <a:pt x="3033" y="127"/>
                      </a:lnTo>
                      <a:lnTo>
                        <a:pt x="3035" y="126"/>
                      </a:lnTo>
                      <a:lnTo>
                        <a:pt x="3036" y="124"/>
                      </a:lnTo>
                      <a:lnTo>
                        <a:pt x="3038" y="121"/>
                      </a:lnTo>
                      <a:lnTo>
                        <a:pt x="3040" y="118"/>
                      </a:lnTo>
                      <a:lnTo>
                        <a:pt x="3042" y="116"/>
                      </a:lnTo>
                      <a:lnTo>
                        <a:pt x="3044" y="114"/>
                      </a:lnTo>
                      <a:lnTo>
                        <a:pt x="3045" y="113"/>
                      </a:lnTo>
                      <a:lnTo>
                        <a:pt x="3047" y="114"/>
                      </a:lnTo>
                      <a:lnTo>
                        <a:pt x="3048" y="116"/>
                      </a:lnTo>
                      <a:lnTo>
                        <a:pt x="3050" y="118"/>
                      </a:lnTo>
                      <a:lnTo>
                        <a:pt x="3052" y="121"/>
                      </a:lnTo>
                      <a:lnTo>
                        <a:pt x="3054" y="122"/>
                      </a:lnTo>
                      <a:lnTo>
                        <a:pt x="3056" y="123"/>
                      </a:lnTo>
                      <a:lnTo>
                        <a:pt x="3057" y="123"/>
                      </a:lnTo>
                      <a:lnTo>
                        <a:pt x="3059" y="122"/>
                      </a:lnTo>
                      <a:lnTo>
                        <a:pt x="3060" y="119"/>
                      </a:lnTo>
                      <a:lnTo>
                        <a:pt x="3062" y="116"/>
                      </a:lnTo>
                      <a:lnTo>
                        <a:pt x="3064" y="112"/>
                      </a:lnTo>
                      <a:lnTo>
                        <a:pt x="3066" y="108"/>
                      </a:lnTo>
                      <a:lnTo>
                        <a:pt x="3068" y="105"/>
                      </a:lnTo>
                      <a:lnTo>
                        <a:pt x="3069" y="102"/>
                      </a:lnTo>
                      <a:lnTo>
                        <a:pt x="3071" y="100"/>
                      </a:lnTo>
                      <a:lnTo>
                        <a:pt x="3072" y="100"/>
                      </a:lnTo>
                      <a:lnTo>
                        <a:pt x="3074" y="100"/>
                      </a:lnTo>
                      <a:lnTo>
                        <a:pt x="3076" y="100"/>
                      </a:lnTo>
                      <a:lnTo>
                        <a:pt x="3078" y="102"/>
                      </a:lnTo>
                      <a:lnTo>
                        <a:pt x="3079" y="103"/>
                      </a:lnTo>
                      <a:lnTo>
                        <a:pt x="3081" y="105"/>
                      </a:lnTo>
                      <a:lnTo>
                        <a:pt x="3083" y="106"/>
                      </a:lnTo>
                      <a:lnTo>
                        <a:pt x="3084" y="108"/>
                      </a:lnTo>
                      <a:lnTo>
                        <a:pt x="3086" y="109"/>
                      </a:lnTo>
                      <a:lnTo>
                        <a:pt x="3088" y="111"/>
                      </a:lnTo>
                      <a:lnTo>
                        <a:pt x="3090" y="112"/>
                      </a:lnTo>
                      <a:lnTo>
                        <a:pt x="3091" y="113"/>
                      </a:lnTo>
                      <a:lnTo>
                        <a:pt x="3093" y="115"/>
                      </a:lnTo>
                      <a:lnTo>
                        <a:pt x="3095" y="116"/>
                      </a:lnTo>
                      <a:lnTo>
                        <a:pt x="3096" y="117"/>
                      </a:lnTo>
                      <a:lnTo>
                        <a:pt x="3098" y="118"/>
                      </a:lnTo>
                      <a:lnTo>
                        <a:pt x="3100" y="119"/>
                      </a:lnTo>
                      <a:lnTo>
                        <a:pt x="3102" y="119"/>
                      </a:lnTo>
                      <a:lnTo>
                        <a:pt x="3103" y="119"/>
                      </a:lnTo>
                      <a:lnTo>
                        <a:pt x="3105" y="118"/>
                      </a:lnTo>
                      <a:lnTo>
                        <a:pt x="3107" y="118"/>
                      </a:lnTo>
                      <a:lnTo>
                        <a:pt x="3108" y="117"/>
                      </a:lnTo>
                      <a:lnTo>
                        <a:pt x="3110" y="116"/>
                      </a:lnTo>
                      <a:lnTo>
                        <a:pt x="3112" y="116"/>
                      </a:lnTo>
                      <a:lnTo>
                        <a:pt x="3114" y="116"/>
                      </a:lnTo>
                      <a:lnTo>
                        <a:pt x="3115" y="117"/>
                      </a:lnTo>
                      <a:lnTo>
                        <a:pt x="3117" y="119"/>
                      </a:lnTo>
                      <a:lnTo>
                        <a:pt x="3119" y="121"/>
                      </a:lnTo>
                      <a:lnTo>
                        <a:pt x="3120" y="124"/>
                      </a:lnTo>
                      <a:lnTo>
                        <a:pt x="3122" y="126"/>
                      </a:lnTo>
                      <a:lnTo>
                        <a:pt x="3124" y="129"/>
                      </a:lnTo>
                      <a:lnTo>
                        <a:pt x="3125" y="131"/>
                      </a:lnTo>
                      <a:lnTo>
                        <a:pt x="3127" y="132"/>
                      </a:lnTo>
                      <a:lnTo>
                        <a:pt x="3129" y="133"/>
                      </a:lnTo>
                      <a:lnTo>
                        <a:pt x="3131" y="133"/>
                      </a:lnTo>
                      <a:lnTo>
                        <a:pt x="3132" y="133"/>
                      </a:lnTo>
                      <a:lnTo>
                        <a:pt x="3134" y="133"/>
                      </a:lnTo>
                      <a:lnTo>
                        <a:pt x="3136" y="132"/>
                      </a:lnTo>
                      <a:lnTo>
                        <a:pt x="3137" y="130"/>
                      </a:lnTo>
                      <a:lnTo>
                        <a:pt x="3139" y="129"/>
                      </a:lnTo>
                      <a:lnTo>
                        <a:pt x="3141" y="127"/>
                      </a:lnTo>
                      <a:lnTo>
                        <a:pt x="3143" y="125"/>
                      </a:lnTo>
                      <a:lnTo>
                        <a:pt x="3144" y="122"/>
                      </a:lnTo>
                      <a:lnTo>
                        <a:pt x="3146" y="120"/>
                      </a:lnTo>
                      <a:lnTo>
                        <a:pt x="3148" y="118"/>
                      </a:lnTo>
                      <a:lnTo>
                        <a:pt x="3149" y="116"/>
                      </a:lnTo>
                      <a:lnTo>
                        <a:pt x="3151" y="116"/>
                      </a:lnTo>
                      <a:lnTo>
                        <a:pt x="3153" y="116"/>
                      </a:lnTo>
                      <a:lnTo>
                        <a:pt x="3155" y="117"/>
                      </a:lnTo>
                      <a:lnTo>
                        <a:pt x="3156" y="119"/>
                      </a:lnTo>
                      <a:lnTo>
                        <a:pt x="3158" y="121"/>
                      </a:lnTo>
                      <a:lnTo>
                        <a:pt x="3160" y="122"/>
                      </a:lnTo>
                      <a:lnTo>
                        <a:pt x="3161" y="123"/>
                      </a:lnTo>
                      <a:lnTo>
                        <a:pt x="3163" y="123"/>
                      </a:lnTo>
                      <a:lnTo>
                        <a:pt x="3165" y="122"/>
                      </a:lnTo>
                      <a:lnTo>
                        <a:pt x="3167" y="120"/>
                      </a:lnTo>
                      <a:lnTo>
                        <a:pt x="3168" y="118"/>
                      </a:lnTo>
                      <a:lnTo>
                        <a:pt x="3170" y="115"/>
                      </a:lnTo>
                      <a:lnTo>
                        <a:pt x="3171" y="113"/>
                      </a:lnTo>
                      <a:lnTo>
                        <a:pt x="3173" y="112"/>
                      </a:lnTo>
                      <a:lnTo>
                        <a:pt x="3175" y="113"/>
                      </a:lnTo>
                      <a:lnTo>
                        <a:pt x="3177" y="114"/>
                      </a:lnTo>
                      <a:lnTo>
                        <a:pt x="3179" y="116"/>
                      </a:lnTo>
                      <a:lnTo>
                        <a:pt x="3180" y="117"/>
                      </a:lnTo>
                      <a:lnTo>
                        <a:pt x="3182" y="119"/>
                      </a:lnTo>
                      <a:lnTo>
                        <a:pt x="3183" y="120"/>
                      </a:lnTo>
                      <a:lnTo>
                        <a:pt x="3185" y="119"/>
                      </a:lnTo>
                      <a:lnTo>
                        <a:pt x="3187" y="118"/>
                      </a:lnTo>
                      <a:lnTo>
                        <a:pt x="3189" y="116"/>
                      </a:lnTo>
                      <a:lnTo>
                        <a:pt x="3191" y="113"/>
                      </a:lnTo>
                      <a:lnTo>
                        <a:pt x="3192" y="111"/>
                      </a:lnTo>
                      <a:lnTo>
                        <a:pt x="3194" y="108"/>
                      </a:lnTo>
                      <a:lnTo>
                        <a:pt x="3195" y="106"/>
                      </a:lnTo>
                      <a:lnTo>
                        <a:pt x="3197" y="105"/>
                      </a:lnTo>
                      <a:lnTo>
                        <a:pt x="3199" y="104"/>
                      </a:lnTo>
                      <a:lnTo>
                        <a:pt x="3201" y="103"/>
                      </a:lnTo>
                      <a:lnTo>
                        <a:pt x="3203" y="102"/>
                      </a:lnTo>
                      <a:lnTo>
                        <a:pt x="3204" y="102"/>
                      </a:lnTo>
                      <a:lnTo>
                        <a:pt x="3206" y="100"/>
                      </a:lnTo>
                      <a:lnTo>
                        <a:pt x="3207" y="99"/>
                      </a:lnTo>
                      <a:lnTo>
                        <a:pt x="3209" y="98"/>
                      </a:lnTo>
                      <a:lnTo>
                        <a:pt x="3211" y="98"/>
                      </a:lnTo>
                      <a:lnTo>
                        <a:pt x="3213" y="99"/>
                      </a:lnTo>
                      <a:lnTo>
                        <a:pt x="3214" y="101"/>
                      </a:lnTo>
                      <a:lnTo>
                        <a:pt x="3216" y="104"/>
                      </a:lnTo>
                      <a:lnTo>
                        <a:pt x="3218" y="108"/>
                      </a:lnTo>
                      <a:lnTo>
                        <a:pt x="3219" y="113"/>
                      </a:lnTo>
                      <a:lnTo>
                        <a:pt x="3221" y="118"/>
                      </a:lnTo>
                      <a:lnTo>
                        <a:pt x="3223" y="123"/>
                      </a:lnTo>
                      <a:lnTo>
                        <a:pt x="3225" y="126"/>
                      </a:lnTo>
                      <a:lnTo>
                        <a:pt x="3226" y="128"/>
                      </a:lnTo>
                      <a:lnTo>
                        <a:pt x="3228" y="129"/>
                      </a:lnTo>
                      <a:lnTo>
                        <a:pt x="3230" y="128"/>
                      </a:lnTo>
                      <a:lnTo>
                        <a:pt x="3231" y="126"/>
                      </a:lnTo>
                      <a:lnTo>
                        <a:pt x="3233" y="123"/>
                      </a:lnTo>
                      <a:lnTo>
                        <a:pt x="3235" y="121"/>
                      </a:lnTo>
                      <a:lnTo>
                        <a:pt x="3237" y="119"/>
                      </a:lnTo>
                      <a:lnTo>
                        <a:pt x="3238" y="119"/>
                      </a:lnTo>
                      <a:lnTo>
                        <a:pt x="3240" y="119"/>
                      </a:lnTo>
                      <a:lnTo>
                        <a:pt x="3242" y="121"/>
                      </a:lnTo>
                      <a:lnTo>
                        <a:pt x="3243" y="123"/>
                      </a:lnTo>
                      <a:lnTo>
                        <a:pt x="3245" y="125"/>
                      </a:lnTo>
                      <a:lnTo>
                        <a:pt x="3247" y="126"/>
                      </a:lnTo>
                      <a:lnTo>
                        <a:pt x="3249" y="127"/>
                      </a:lnTo>
                      <a:lnTo>
                        <a:pt x="3250" y="128"/>
                      </a:lnTo>
                      <a:lnTo>
                        <a:pt x="3252" y="127"/>
                      </a:lnTo>
                      <a:lnTo>
                        <a:pt x="3254" y="126"/>
                      </a:lnTo>
                      <a:lnTo>
                        <a:pt x="3255" y="125"/>
                      </a:lnTo>
                      <a:lnTo>
                        <a:pt x="3257" y="125"/>
                      </a:lnTo>
                      <a:lnTo>
                        <a:pt x="3259" y="126"/>
                      </a:lnTo>
                      <a:lnTo>
                        <a:pt x="3261" y="128"/>
                      </a:lnTo>
                      <a:lnTo>
                        <a:pt x="3262" y="131"/>
                      </a:lnTo>
                      <a:lnTo>
                        <a:pt x="3264" y="135"/>
                      </a:lnTo>
                      <a:lnTo>
                        <a:pt x="3266" y="140"/>
                      </a:lnTo>
                      <a:lnTo>
                        <a:pt x="3267" y="144"/>
                      </a:lnTo>
                      <a:lnTo>
                        <a:pt x="3269" y="148"/>
                      </a:lnTo>
                      <a:lnTo>
                        <a:pt x="3271" y="150"/>
                      </a:lnTo>
                      <a:lnTo>
                        <a:pt x="3273" y="150"/>
                      </a:lnTo>
                      <a:lnTo>
                        <a:pt x="3274" y="149"/>
                      </a:lnTo>
                      <a:lnTo>
                        <a:pt x="3276" y="147"/>
                      </a:lnTo>
                      <a:lnTo>
                        <a:pt x="3278" y="144"/>
                      </a:lnTo>
                      <a:lnTo>
                        <a:pt x="3279" y="141"/>
                      </a:lnTo>
                      <a:lnTo>
                        <a:pt x="3281" y="138"/>
                      </a:lnTo>
                      <a:lnTo>
                        <a:pt x="3283" y="136"/>
                      </a:lnTo>
                      <a:lnTo>
                        <a:pt x="3285" y="135"/>
                      </a:lnTo>
                      <a:lnTo>
                        <a:pt x="3286" y="135"/>
                      </a:lnTo>
                      <a:lnTo>
                        <a:pt x="3288" y="136"/>
                      </a:lnTo>
                      <a:lnTo>
                        <a:pt x="3290" y="137"/>
                      </a:lnTo>
                      <a:lnTo>
                        <a:pt x="3291" y="139"/>
                      </a:lnTo>
                      <a:lnTo>
                        <a:pt x="3293" y="140"/>
                      </a:lnTo>
                      <a:lnTo>
                        <a:pt x="3295" y="141"/>
                      </a:lnTo>
                      <a:lnTo>
                        <a:pt x="3297" y="141"/>
                      </a:lnTo>
                      <a:lnTo>
                        <a:pt x="3298" y="141"/>
                      </a:lnTo>
                      <a:lnTo>
                        <a:pt x="3300" y="140"/>
                      </a:lnTo>
                      <a:lnTo>
                        <a:pt x="3302" y="140"/>
                      </a:lnTo>
                      <a:lnTo>
                        <a:pt x="3303" y="140"/>
                      </a:lnTo>
                      <a:lnTo>
                        <a:pt x="3305" y="140"/>
                      </a:lnTo>
                      <a:lnTo>
                        <a:pt x="3307" y="141"/>
                      </a:lnTo>
                      <a:lnTo>
                        <a:pt x="3309" y="142"/>
                      </a:lnTo>
                      <a:lnTo>
                        <a:pt x="3310" y="144"/>
                      </a:lnTo>
                      <a:lnTo>
                        <a:pt x="3312" y="146"/>
                      </a:lnTo>
                      <a:lnTo>
                        <a:pt x="3314" y="148"/>
                      </a:lnTo>
                      <a:lnTo>
                        <a:pt x="3315" y="150"/>
                      </a:lnTo>
                      <a:lnTo>
                        <a:pt x="3317" y="151"/>
                      </a:lnTo>
                      <a:lnTo>
                        <a:pt x="3319" y="152"/>
                      </a:lnTo>
                      <a:lnTo>
                        <a:pt x="3320" y="152"/>
                      </a:lnTo>
                      <a:lnTo>
                        <a:pt x="3322" y="152"/>
                      </a:lnTo>
                      <a:lnTo>
                        <a:pt x="3324" y="151"/>
                      </a:lnTo>
                      <a:lnTo>
                        <a:pt x="3326" y="150"/>
                      </a:lnTo>
                      <a:lnTo>
                        <a:pt x="3327" y="149"/>
                      </a:lnTo>
                      <a:lnTo>
                        <a:pt x="3329" y="148"/>
                      </a:lnTo>
                      <a:lnTo>
                        <a:pt x="3331" y="147"/>
                      </a:lnTo>
                      <a:lnTo>
                        <a:pt x="3332" y="146"/>
                      </a:lnTo>
                      <a:lnTo>
                        <a:pt x="3334" y="145"/>
                      </a:lnTo>
                      <a:lnTo>
                        <a:pt x="3336" y="144"/>
                      </a:lnTo>
                      <a:lnTo>
                        <a:pt x="3338" y="143"/>
                      </a:lnTo>
                      <a:lnTo>
                        <a:pt x="3339" y="142"/>
                      </a:lnTo>
                      <a:lnTo>
                        <a:pt x="3341" y="141"/>
                      </a:lnTo>
                      <a:lnTo>
                        <a:pt x="3343" y="141"/>
                      </a:lnTo>
                      <a:lnTo>
                        <a:pt x="3344" y="141"/>
                      </a:lnTo>
                      <a:lnTo>
                        <a:pt x="3346" y="142"/>
                      </a:lnTo>
                      <a:lnTo>
                        <a:pt x="3348" y="142"/>
                      </a:lnTo>
                      <a:lnTo>
                        <a:pt x="3349" y="143"/>
                      </a:lnTo>
                      <a:lnTo>
                        <a:pt x="3351" y="143"/>
                      </a:lnTo>
                      <a:lnTo>
                        <a:pt x="3353" y="144"/>
                      </a:lnTo>
                      <a:lnTo>
                        <a:pt x="3355" y="144"/>
                      </a:lnTo>
                      <a:lnTo>
                        <a:pt x="3356" y="143"/>
                      </a:lnTo>
                      <a:lnTo>
                        <a:pt x="3358" y="143"/>
                      </a:lnTo>
                      <a:lnTo>
                        <a:pt x="3360" y="142"/>
                      </a:lnTo>
                      <a:lnTo>
                        <a:pt x="3361" y="142"/>
                      </a:lnTo>
                      <a:lnTo>
                        <a:pt x="3363" y="141"/>
                      </a:lnTo>
                      <a:lnTo>
                        <a:pt x="3365" y="141"/>
                      </a:lnTo>
                      <a:lnTo>
                        <a:pt x="3366" y="141"/>
                      </a:lnTo>
                      <a:lnTo>
                        <a:pt x="3368" y="141"/>
                      </a:lnTo>
                      <a:lnTo>
                        <a:pt x="3370" y="141"/>
                      </a:lnTo>
                      <a:lnTo>
                        <a:pt x="3372" y="141"/>
                      </a:lnTo>
                      <a:lnTo>
                        <a:pt x="3373" y="141"/>
                      </a:lnTo>
                      <a:lnTo>
                        <a:pt x="3375" y="140"/>
                      </a:lnTo>
                      <a:lnTo>
                        <a:pt x="3377" y="139"/>
                      </a:lnTo>
                      <a:lnTo>
                        <a:pt x="3378" y="138"/>
                      </a:lnTo>
                      <a:lnTo>
                        <a:pt x="3380" y="138"/>
                      </a:lnTo>
                      <a:lnTo>
                        <a:pt x="3382" y="138"/>
                      </a:lnTo>
                      <a:lnTo>
                        <a:pt x="3384" y="139"/>
                      </a:lnTo>
                      <a:lnTo>
                        <a:pt x="3385" y="141"/>
                      </a:lnTo>
                      <a:lnTo>
                        <a:pt x="3387" y="143"/>
                      </a:lnTo>
                      <a:lnTo>
                        <a:pt x="3389" y="145"/>
                      </a:lnTo>
                      <a:lnTo>
                        <a:pt x="3390" y="147"/>
                      </a:lnTo>
                      <a:lnTo>
                        <a:pt x="3392" y="149"/>
                      </a:lnTo>
                      <a:lnTo>
                        <a:pt x="3394" y="149"/>
                      </a:lnTo>
                      <a:lnTo>
                        <a:pt x="3396" y="148"/>
                      </a:lnTo>
                      <a:lnTo>
                        <a:pt x="3397" y="146"/>
                      </a:lnTo>
                      <a:lnTo>
                        <a:pt x="3399" y="143"/>
                      </a:lnTo>
                      <a:lnTo>
                        <a:pt x="3401" y="140"/>
                      </a:lnTo>
                      <a:lnTo>
                        <a:pt x="3402" y="136"/>
                      </a:lnTo>
                      <a:lnTo>
                        <a:pt x="3404" y="134"/>
                      </a:lnTo>
                      <a:lnTo>
                        <a:pt x="3406" y="132"/>
                      </a:lnTo>
                      <a:lnTo>
                        <a:pt x="3408" y="131"/>
                      </a:lnTo>
                      <a:lnTo>
                        <a:pt x="3409" y="132"/>
                      </a:lnTo>
                      <a:lnTo>
                        <a:pt x="3411" y="133"/>
                      </a:lnTo>
                      <a:lnTo>
                        <a:pt x="3413" y="134"/>
                      </a:lnTo>
                      <a:lnTo>
                        <a:pt x="3414" y="135"/>
                      </a:lnTo>
                      <a:lnTo>
                        <a:pt x="3416" y="135"/>
                      </a:lnTo>
                      <a:lnTo>
                        <a:pt x="3418" y="135"/>
                      </a:lnTo>
                      <a:lnTo>
                        <a:pt x="3420" y="133"/>
                      </a:lnTo>
                      <a:lnTo>
                        <a:pt x="3421" y="131"/>
                      </a:lnTo>
                      <a:lnTo>
                        <a:pt x="3423" y="129"/>
                      </a:lnTo>
                      <a:lnTo>
                        <a:pt x="3425" y="126"/>
                      </a:lnTo>
                      <a:lnTo>
                        <a:pt x="3426" y="124"/>
                      </a:lnTo>
                      <a:lnTo>
                        <a:pt x="3428" y="122"/>
                      </a:lnTo>
                      <a:lnTo>
                        <a:pt x="3430" y="121"/>
                      </a:lnTo>
                      <a:lnTo>
                        <a:pt x="3432" y="119"/>
                      </a:lnTo>
                      <a:lnTo>
                        <a:pt x="3433" y="119"/>
                      </a:lnTo>
                      <a:lnTo>
                        <a:pt x="3435" y="118"/>
                      </a:lnTo>
                      <a:lnTo>
                        <a:pt x="3437" y="118"/>
                      </a:lnTo>
                      <a:lnTo>
                        <a:pt x="3438" y="117"/>
                      </a:lnTo>
                      <a:lnTo>
                        <a:pt x="3440" y="118"/>
                      </a:lnTo>
                      <a:lnTo>
                        <a:pt x="3442" y="119"/>
                      </a:lnTo>
                      <a:lnTo>
                        <a:pt x="3444" y="121"/>
                      </a:lnTo>
                      <a:lnTo>
                        <a:pt x="3445" y="123"/>
                      </a:lnTo>
                      <a:lnTo>
                        <a:pt x="3447" y="125"/>
                      </a:lnTo>
                      <a:lnTo>
                        <a:pt x="3449" y="127"/>
                      </a:lnTo>
                      <a:lnTo>
                        <a:pt x="3450" y="128"/>
                      </a:lnTo>
                      <a:lnTo>
                        <a:pt x="3452" y="127"/>
                      </a:lnTo>
                      <a:lnTo>
                        <a:pt x="3454" y="125"/>
                      </a:lnTo>
                      <a:lnTo>
                        <a:pt x="3456" y="122"/>
                      </a:lnTo>
                      <a:lnTo>
                        <a:pt x="3457" y="118"/>
                      </a:lnTo>
                      <a:lnTo>
                        <a:pt x="3459" y="114"/>
                      </a:lnTo>
                      <a:lnTo>
                        <a:pt x="3461" y="110"/>
                      </a:lnTo>
                      <a:lnTo>
                        <a:pt x="3462" y="108"/>
                      </a:lnTo>
                      <a:lnTo>
                        <a:pt x="3464" y="107"/>
                      </a:lnTo>
                      <a:lnTo>
                        <a:pt x="3466" y="107"/>
                      </a:lnTo>
                      <a:lnTo>
                        <a:pt x="3468" y="110"/>
                      </a:lnTo>
                      <a:lnTo>
                        <a:pt x="3469" y="114"/>
                      </a:lnTo>
                      <a:lnTo>
                        <a:pt x="3471" y="118"/>
                      </a:lnTo>
                      <a:lnTo>
                        <a:pt x="3472" y="122"/>
                      </a:lnTo>
                      <a:lnTo>
                        <a:pt x="3474" y="126"/>
                      </a:lnTo>
                      <a:lnTo>
                        <a:pt x="3476" y="129"/>
                      </a:lnTo>
                      <a:lnTo>
                        <a:pt x="3478" y="130"/>
                      </a:lnTo>
                      <a:lnTo>
                        <a:pt x="3480" y="131"/>
                      </a:lnTo>
                      <a:lnTo>
                        <a:pt x="3481" y="130"/>
                      </a:lnTo>
                      <a:lnTo>
                        <a:pt x="3483" y="130"/>
                      </a:lnTo>
                      <a:lnTo>
                        <a:pt x="3484" y="130"/>
                      </a:lnTo>
                      <a:lnTo>
                        <a:pt x="3486" y="129"/>
                      </a:lnTo>
                      <a:lnTo>
                        <a:pt x="3488" y="129"/>
                      </a:lnTo>
                      <a:lnTo>
                        <a:pt x="3490" y="129"/>
                      </a:lnTo>
                      <a:lnTo>
                        <a:pt x="3492" y="129"/>
                      </a:lnTo>
                      <a:lnTo>
                        <a:pt x="3493" y="128"/>
                      </a:lnTo>
                      <a:lnTo>
                        <a:pt x="3495" y="126"/>
                      </a:lnTo>
                      <a:lnTo>
                        <a:pt x="3496" y="124"/>
                      </a:lnTo>
                      <a:lnTo>
                        <a:pt x="3498" y="121"/>
                      </a:lnTo>
                      <a:lnTo>
                        <a:pt x="3500" y="117"/>
                      </a:lnTo>
                      <a:lnTo>
                        <a:pt x="3502" y="114"/>
                      </a:lnTo>
                      <a:lnTo>
                        <a:pt x="3504" y="110"/>
                      </a:lnTo>
                      <a:lnTo>
                        <a:pt x="3505" y="107"/>
                      </a:lnTo>
                      <a:lnTo>
                        <a:pt x="3507" y="105"/>
                      </a:lnTo>
                      <a:lnTo>
                        <a:pt x="3508" y="103"/>
                      </a:lnTo>
                      <a:lnTo>
                        <a:pt x="3510" y="102"/>
                      </a:lnTo>
                      <a:lnTo>
                        <a:pt x="3512" y="102"/>
                      </a:lnTo>
                      <a:lnTo>
                        <a:pt x="3514" y="102"/>
                      </a:lnTo>
                      <a:lnTo>
                        <a:pt x="3515" y="103"/>
                      </a:lnTo>
                      <a:lnTo>
                        <a:pt x="3517" y="105"/>
                      </a:lnTo>
                      <a:lnTo>
                        <a:pt x="3519" y="106"/>
                      </a:lnTo>
                      <a:lnTo>
                        <a:pt x="3520" y="109"/>
                      </a:lnTo>
                      <a:lnTo>
                        <a:pt x="3522" y="111"/>
                      </a:lnTo>
                      <a:lnTo>
                        <a:pt x="3524" y="113"/>
                      </a:lnTo>
                      <a:lnTo>
                        <a:pt x="3526" y="115"/>
                      </a:lnTo>
                      <a:lnTo>
                        <a:pt x="3527" y="117"/>
                      </a:lnTo>
                      <a:lnTo>
                        <a:pt x="3529" y="118"/>
                      </a:lnTo>
                      <a:lnTo>
                        <a:pt x="3531" y="119"/>
                      </a:lnTo>
                      <a:lnTo>
                        <a:pt x="3532" y="119"/>
                      </a:lnTo>
                      <a:lnTo>
                        <a:pt x="3534" y="119"/>
                      </a:lnTo>
                      <a:lnTo>
                        <a:pt x="3536" y="119"/>
                      </a:lnTo>
                      <a:lnTo>
                        <a:pt x="3538" y="118"/>
                      </a:lnTo>
                      <a:lnTo>
                        <a:pt x="3539" y="118"/>
                      </a:lnTo>
                      <a:lnTo>
                        <a:pt x="3541" y="117"/>
                      </a:lnTo>
                      <a:lnTo>
                        <a:pt x="3543" y="117"/>
                      </a:lnTo>
                      <a:lnTo>
                        <a:pt x="3544" y="116"/>
                      </a:lnTo>
                      <a:lnTo>
                        <a:pt x="3546" y="115"/>
                      </a:lnTo>
                      <a:lnTo>
                        <a:pt x="3548" y="114"/>
                      </a:lnTo>
                      <a:lnTo>
                        <a:pt x="3550" y="112"/>
                      </a:lnTo>
                      <a:lnTo>
                        <a:pt x="3551" y="111"/>
                      </a:lnTo>
                      <a:lnTo>
                        <a:pt x="3553" y="110"/>
                      </a:lnTo>
                      <a:lnTo>
                        <a:pt x="3555" y="108"/>
                      </a:lnTo>
                      <a:lnTo>
                        <a:pt x="3556" y="107"/>
                      </a:lnTo>
                      <a:lnTo>
                        <a:pt x="3558" y="106"/>
                      </a:lnTo>
                      <a:lnTo>
                        <a:pt x="3560" y="104"/>
                      </a:lnTo>
                      <a:lnTo>
                        <a:pt x="3562" y="103"/>
                      </a:lnTo>
                      <a:lnTo>
                        <a:pt x="3563" y="100"/>
                      </a:lnTo>
                      <a:lnTo>
                        <a:pt x="3565" y="98"/>
                      </a:lnTo>
                      <a:lnTo>
                        <a:pt x="3567" y="96"/>
                      </a:lnTo>
                      <a:lnTo>
                        <a:pt x="3568" y="93"/>
                      </a:lnTo>
                      <a:lnTo>
                        <a:pt x="3570" y="91"/>
                      </a:lnTo>
                      <a:lnTo>
                        <a:pt x="3572" y="89"/>
                      </a:lnTo>
                      <a:lnTo>
                        <a:pt x="3573" y="88"/>
                      </a:lnTo>
                      <a:lnTo>
                        <a:pt x="3575" y="88"/>
                      </a:lnTo>
                      <a:lnTo>
                        <a:pt x="3577" y="89"/>
                      </a:lnTo>
                      <a:lnTo>
                        <a:pt x="3579" y="91"/>
                      </a:lnTo>
                      <a:lnTo>
                        <a:pt x="3580" y="92"/>
                      </a:lnTo>
                      <a:lnTo>
                        <a:pt x="3582" y="94"/>
                      </a:lnTo>
                      <a:lnTo>
                        <a:pt x="3584" y="95"/>
                      </a:lnTo>
                      <a:lnTo>
                        <a:pt x="3585" y="95"/>
                      </a:lnTo>
                      <a:lnTo>
                        <a:pt x="3587" y="94"/>
                      </a:lnTo>
                      <a:lnTo>
                        <a:pt x="3589" y="93"/>
                      </a:lnTo>
                      <a:lnTo>
                        <a:pt x="3591" y="91"/>
                      </a:lnTo>
                      <a:lnTo>
                        <a:pt x="3592" y="89"/>
                      </a:lnTo>
                      <a:lnTo>
                        <a:pt x="3594" y="88"/>
                      </a:lnTo>
                      <a:lnTo>
                        <a:pt x="3596" y="88"/>
                      </a:lnTo>
                      <a:lnTo>
                        <a:pt x="3597" y="88"/>
                      </a:lnTo>
                      <a:lnTo>
                        <a:pt x="3599" y="89"/>
                      </a:lnTo>
                      <a:lnTo>
                        <a:pt x="3601" y="89"/>
                      </a:lnTo>
                      <a:lnTo>
                        <a:pt x="3603" y="90"/>
                      </a:lnTo>
                      <a:lnTo>
                        <a:pt x="3604" y="89"/>
                      </a:lnTo>
                      <a:lnTo>
                        <a:pt x="3606" y="87"/>
                      </a:lnTo>
                      <a:lnTo>
                        <a:pt x="3608" y="85"/>
                      </a:lnTo>
                      <a:lnTo>
                        <a:pt x="3609" y="82"/>
                      </a:lnTo>
                      <a:lnTo>
                        <a:pt x="3611" y="79"/>
                      </a:lnTo>
                      <a:lnTo>
                        <a:pt x="3613" y="77"/>
                      </a:lnTo>
                      <a:lnTo>
                        <a:pt x="3615" y="76"/>
                      </a:lnTo>
                      <a:lnTo>
                        <a:pt x="3616" y="76"/>
                      </a:lnTo>
                      <a:lnTo>
                        <a:pt x="3618" y="78"/>
                      </a:lnTo>
                      <a:lnTo>
                        <a:pt x="3619" y="81"/>
                      </a:lnTo>
                      <a:lnTo>
                        <a:pt x="3621" y="85"/>
                      </a:lnTo>
                      <a:lnTo>
                        <a:pt x="3623" y="88"/>
                      </a:lnTo>
                      <a:lnTo>
                        <a:pt x="3625" y="92"/>
                      </a:lnTo>
                      <a:lnTo>
                        <a:pt x="3627" y="94"/>
                      </a:lnTo>
                      <a:lnTo>
                        <a:pt x="3628" y="96"/>
                      </a:lnTo>
                      <a:lnTo>
                        <a:pt x="3630" y="97"/>
                      </a:lnTo>
                      <a:lnTo>
                        <a:pt x="3631" y="96"/>
                      </a:lnTo>
                      <a:lnTo>
                        <a:pt x="3633" y="95"/>
                      </a:lnTo>
                      <a:lnTo>
                        <a:pt x="3635" y="93"/>
                      </a:lnTo>
                      <a:lnTo>
                        <a:pt x="3637" y="91"/>
                      </a:lnTo>
                      <a:lnTo>
                        <a:pt x="3639" y="90"/>
                      </a:lnTo>
                      <a:lnTo>
                        <a:pt x="3640" y="88"/>
                      </a:lnTo>
                      <a:lnTo>
                        <a:pt x="3642" y="88"/>
                      </a:lnTo>
                      <a:lnTo>
                        <a:pt x="3643" y="88"/>
                      </a:lnTo>
                      <a:lnTo>
                        <a:pt x="3645" y="90"/>
                      </a:lnTo>
                      <a:lnTo>
                        <a:pt x="3647" y="92"/>
                      </a:lnTo>
                      <a:lnTo>
                        <a:pt x="3649" y="94"/>
                      </a:lnTo>
                      <a:lnTo>
                        <a:pt x="3650" y="97"/>
                      </a:lnTo>
                      <a:lnTo>
                        <a:pt x="3652" y="100"/>
                      </a:lnTo>
                      <a:lnTo>
                        <a:pt x="3654" y="103"/>
                      </a:lnTo>
                      <a:lnTo>
                        <a:pt x="3655" y="105"/>
                      </a:lnTo>
                      <a:lnTo>
                        <a:pt x="3657" y="106"/>
                      </a:lnTo>
                      <a:lnTo>
                        <a:pt x="3659" y="107"/>
                      </a:lnTo>
                      <a:lnTo>
                        <a:pt x="3661" y="106"/>
                      </a:lnTo>
                      <a:lnTo>
                        <a:pt x="3662" y="105"/>
                      </a:lnTo>
                      <a:lnTo>
                        <a:pt x="3664" y="104"/>
                      </a:lnTo>
                      <a:lnTo>
                        <a:pt x="3666" y="103"/>
                      </a:lnTo>
                      <a:lnTo>
                        <a:pt x="3667" y="104"/>
                      </a:lnTo>
                      <a:lnTo>
                        <a:pt x="3669" y="105"/>
                      </a:lnTo>
                      <a:lnTo>
                        <a:pt x="3671" y="107"/>
                      </a:lnTo>
                      <a:lnTo>
                        <a:pt x="3673" y="111"/>
                      </a:lnTo>
                      <a:lnTo>
                        <a:pt x="3674" y="116"/>
                      </a:lnTo>
                      <a:lnTo>
                        <a:pt x="3676" y="120"/>
                      </a:lnTo>
                      <a:lnTo>
                        <a:pt x="3678" y="124"/>
                      </a:lnTo>
                      <a:lnTo>
                        <a:pt x="3679" y="127"/>
                      </a:lnTo>
                      <a:lnTo>
                        <a:pt x="3681" y="129"/>
                      </a:lnTo>
                      <a:lnTo>
                        <a:pt x="3683" y="129"/>
                      </a:lnTo>
                      <a:lnTo>
                        <a:pt x="3685" y="128"/>
                      </a:lnTo>
                      <a:lnTo>
                        <a:pt x="3686" y="127"/>
                      </a:lnTo>
                      <a:lnTo>
                        <a:pt x="3688" y="125"/>
                      </a:lnTo>
                      <a:lnTo>
                        <a:pt x="3690" y="123"/>
                      </a:lnTo>
                      <a:lnTo>
                        <a:pt x="3691" y="121"/>
                      </a:lnTo>
                      <a:lnTo>
                        <a:pt x="3693" y="118"/>
                      </a:lnTo>
                      <a:lnTo>
                        <a:pt x="3695" y="117"/>
                      </a:lnTo>
                      <a:lnTo>
                        <a:pt x="3697" y="115"/>
                      </a:lnTo>
                      <a:lnTo>
                        <a:pt x="3698" y="113"/>
                      </a:lnTo>
                      <a:lnTo>
                        <a:pt x="3700" y="112"/>
                      </a:lnTo>
                      <a:lnTo>
                        <a:pt x="3702" y="111"/>
                      </a:lnTo>
                      <a:lnTo>
                        <a:pt x="3703" y="110"/>
                      </a:lnTo>
                      <a:lnTo>
                        <a:pt x="3705" y="110"/>
                      </a:lnTo>
                      <a:lnTo>
                        <a:pt x="3707" y="111"/>
                      </a:lnTo>
                      <a:lnTo>
                        <a:pt x="3709" y="112"/>
                      </a:lnTo>
                      <a:lnTo>
                        <a:pt x="3710" y="115"/>
                      </a:lnTo>
                      <a:lnTo>
                        <a:pt x="3712" y="118"/>
                      </a:lnTo>
                      <a:lnTo>
                        <a:pt x="3714" y="121"/>
                      </a:lnTo>
                      <a:lnTo>
                        <a:pt x="3715" y="124"/>
                      </a:lnTo>
                      <a:lnTo>
                        <a:pt x="3717" y="127"/>
                      </a:lnTo>
                      <a:lnTo>
                        <a:pt x="3719" y="129"/>
                      </a:lnTo>
                      <a:lnTo>
                        <a:pt x="3721" y="130"/>
                      </a:lnTo>
                      <a:lnTo>
                        <a:pt x="3722" y="130"/>
                      </a:lnTo>
                      <a:lnTo>
                        <a:pt x="3724" y="129"/>
                      </a:lnTo>
                      <a:lnTo>
                        <a:pt x="3726" y="129"/>
                      </a:lnTo>
                      <a:lnTo>
                        <a:pt x="3727" y="128"/>
                      </a:lnTo>
                      <a:lnTo>
                        <a:pt x="3729" y="128"/>
                      </a:lnTo>
                      <a:lnTo>
                        <a:pt x="3731" y="129"/>
                      </a:lnTo>
                      <a:lnTo>
                        <a:pt x="3733" y="130"/>
                      </a:lnTo>
                      <a:lnTo>
                        <a:pt x="3734" y="132"/>
                      </a:lnTo>
                      <a:lnTo>
                        <a:pt x="3736" y="134"/>
                      </a:lnTo>
                      <a:lnTo>
                        <a:pt x="3738" y="135"/>
                      </a:lnTo>
                      <a:lnTo>
                        <a:pt x="3739" y="135"/>
                      </a:lnTo>
                      <a:lnTo>
                        <a:pt x="3741" y="133"/>
                      </a:lnTo>
                      <a:lnTo>
                        <a:pt x="3743" y="130"/>
                      </a:lnTo>
                      <a:lnTo>
                        <a:pt x="3745" y="127"/>
                      </a:lnTo>
                      <a:lnTo>
                        <a:pt x="3746" y="121"/>
                      </a:lnTo>
                      <a:lnTo>
                        <a:pt x="3748" y="116"/>
                      </a:lnTo>
                      <a:lnTo>
                        <a:pt x="3750" y="111"/>
                      </a:lnTo>
                      <a:lnTo>
                        <a:pt x="3751" y="106"/>
                      </a:lnTo>
                      <a:lnTo>
                        <a:pt x="3753" y="103"/>
                      </a:lnTo>
                      <a:lnTo>
                        <a:pt x="3755" y="101"/>
                      </a:lnTo>
                      <a:lnTo>
                        <a:pt x="3757" y="100"/>
                      </a:lnTo>
                      <a:lnTo>
                        <a:pt x="3758" y="101"/>
                      </a:lnTo>
                      <a:lnTo>
                        <a:pt x="3760" y="102"/>
                      </a:lnTo>
                      <a:lnTo>
                        <a:pt x="3762" y="102"/>
                      </a:lnTo>
                      <a:lnTo>
                        <a:pt x="3763" y="102"/>
                      </a:lnTo>
                      <a:lnTo>
                        <a:pt x="3765" y="102"/>
                      </a:lnTo>
                      <a:lnTo>
                        <a:pt x="3767" y="100"/>
                      </a:lnTo>
                      <a:lnTo>
                        <a:pt x="3769" y="98"/>
                      </a:lnTo>
                      <a:lnTo>
                        <a:pt x="3770" y="96"/>
                      </a:lnTo>
                      <a:lnTo>
                        <a:pt x="3772" y="94"/>
                      </a:lnTo>
                      <a:lnTo>
                        <a:pt x="3774" y="94"/>
                      </a:lnTo>
                      <a:lnTo>
                        <a:pt x="3775" y="94"/>
                      </a:lnTo>
                      <a:lnTo>
                        <a:pt x="3777" y="96"/>
                      </a:lnTo>
                      <a:lnTo>
                        <a:pt x="3779" y="98"/>
                      </a:lnTo>
                      <a:lnTo>
                        <a:pt x="3780" y="102"/>
                      </a:lnTo>
                      <a:lnTo>
                        <a:pt x="3782" y="105"/>
                      </a:lnTo>
                      <a:lnTo>
                        <a:pt x="3784" y="107"/>
                      </a:lnTo>
                      <a:lnTo>
                        <a:pt x="3785" y="108"/>
                      </a:lnTo>
                      <a:lnTo>
                        <a:pt x="3787" y="108"/>
                      </a:lnTo>
                      <a:lnTo>
                        <a:pt x="3789" y="107"/>
                      </a:lnTo>
                      <a:lnTo>
                        <a:pt x="3791" y="105"/>
                      </a:lnTo>
                      <a:lnTo>
                        <a:pt x="3792" y="102"/>
                      </a:lnTo>
                      <a:lnTo>
                        <a:pt x="3794" y="100"/>
                      </a:lnTo>
                      <a:lnTo>
                        <a:pt x="3796" y="98"/>
                      </a:lnTo>
                      <a:lnTo>
                        <a:pt x="3797" y="98"/>
                      </a:lnTo>
                      <a:lnTo>
                        <a:pt x="3799" y="98"/>
                      </a:lnTo>
                      <a:lnTo>
                        <a:pt x="3801" y="100"/>
                      </a:lnTo>
                      <a:lnTo>
                        <a:pt x="3803" y="102"/>
                      </a:lnTo>
                      <a:lnTo>
                        <a:pt x="3804" y="103"/>
                      </a:lnTo>
                      <a:lnTo>
                        <a:pt x="3806" y="104"/>
                      </a:lnTo>
                      <a:lnTo>
                        <a:pt x="3808" y="104"/>
                      </a:lnTo>
                      <a:lnTo>
                        <a:pt x="3809" y="103"/>
                      </a:lnTo>
                      <a:lnTo>
                        <a:pt x="3811" y="101"/>
                      </a:lnTo>
                      <a:lnTo>
                        <a:pt x="3813" y="98"/>
                      </a:lnTo>
                      <a:lnTo>
                        <a:pt x="3814" y="94"/>
                      </a:lnTo>
                      <a:lnTo>
                        <a:pt x="3816" y="92"/>
                      </a:lnTo>
                      <a:lnTo>
                        <a:pt x="3818" y="91"/>
                      </a:lnTo>
                      <a:lnTo>
                        <a:pt x="3820" y="91"/>
                      </a:lnTo>
                      <a:lnTo>
                        <a:pt x="3821" y="93"/>
                      </a:lnTo>
                      <a:lnTo>
                        <a:pt x="3823" y="96"/>
                      </a:lnTo>
                      <a:lnTo>
                        <a:pt x="3825" y="100"/>
                      </a:lnTo>
                      <a:lnTo>
                        <a:pt x="3826" y="105"/>
                      </a:lnTo>
                      <a:lnTo>
                        <a:pt x="3828" y="110"/>
                      </a:lnTo>
                      <a:lnTo>
                        <a:pt x="3830" y="114"/>
                      </a:lnTo>
                      <a:lnTo>
                        <a:pt x="3832" y="118"/>
                      </a:lnTo>
                      <a:lnTo>
                        <a:pt x="3833" y="120"/>
                      </a:lnTo>
                      <a:lnTo>
                        <a:pt x="3835" y="122"/>
                      </a:lnTo>
                      <a:lnTo>
                        <a:pt x="3837" y="122"/>
                      </a:lnTo>
                      <a:lnTo>
                        <a:pt x="3838" y="121"/>
                      </a:lnTo>
                      <a:lnTo>
                        <a:pt x="3840" y="119"/>
                      </a:lnTo>
                      <a:lnTo>
                        <a:pt x="3842" y="117"/>
                      </a:lnTo>
                      <a:lnTo>
                        <a:pt x="3844" y="115"/>
                      </a:lnTo>
                      <a:lnTo>
                        <a:pt x="3845" y="113"/>
                      </a:lnTo>
                      <a:lnTo>
                        <a:pt x="3847" y="111"/>
                      </a:lnTo>
                      <a:lnTo>
                        <a:pt x="3849" y="110"/>
                      </a:lnTo>
                      <a:lnTo>
                        <a:pt x="3850" y="109"/>
                      </a:lnTo>
                      <a:lnTo>
                        <a:pt x="3852" y="108"/>
                      </a:lnTo>
                      <a:lnTo>
                        <a:pt x="3854" y="109"/>
                      </a:lnTo>
                      <a:lnTo>
                        <a:pt x="3856" y="110"/>
                      </a:lnTo>
                      <a:lnTo>
                        <a:pt x="3857" y="112"/>
                      </a:lnTo>
                      <a:lnTo>
                        <a:pt x="3859" y="115"/>
                      </a:lnTo>
                      <a:lnTo>
                        <a:pt x="3861" y="118"/>
                      </a:lnTo>
                      <a:lnTo>
                        <a:pt x="3862" y="121"/>
                      </a:lnTo>
                      <a:lnTo>
                        <a:pt x="3864" y="123"/>
                      </a:lnTo>
                      <a:lnTo>
                        <a:pt x="3866" y="125"/>
                      </a:lnTo>
                      <a:lnTo>
                        <a:pt x="3868" y="125"/>
                      </a:lnTo>
                      <a:lnTo>
                        <a:pt x="3869" y="124"/>
                      </a:lnTo>
                      <a:lnTo>
                        <a:pt x="3871" y="122"/>
                      </a:lnTo>
                      <a:lnTo>
                        <a:pt x="3873" y="119"/>
                      </a:lnTo>
                      <a:lnTo>
                        <a:pt x="3874" y="116"/>
                      </a:lnTo>
                      <a:lnTo>
                        <a:pt x="3876" y="113"/>
                      </a:lnTo>
                      <a:lnTo>
                        <a:pt x="3878" y="111"/>
                      </a:lnTo>
                      <a:lnTo>
                        <a:pt x="3880" y="111"/>
                      </a:lnTo>
                      <a:lnTo>
                        <a:pt x="3881" y="112"/>
                      </a:lnTo>
                      <a:lnTo>
                        <a:pt x="3883" y="114"/>
                      </a:lnTo>
                      <a:lnTo>
                        <a:pt x="3885" y="117"/>
                      </a:lnTo>
                      <a:lnTo>
                        <a:pt x="3886" y="121"/>
                      </a:lnTo>
                      <a:lnTo>
                        <a:pt x="3888" y="124"/>
                      </a:lnTo>
                      <a:lnTo>
                        <a:pt x="3890" y="126"/>
                      </a:lnTo>
                      <a:lnTo>
                        <a:pt x="3892" y="127"/>
                      </a:lnTo>
                      <a:lnTo>
                        <a:pt x="3893" y="125"/>
                      </a:lnTo>
                      <a:lnTo>
                        <a:pt x="3895" y="122"/>
                      </a:lnTo>
                      <a:lnTo>
                        <a:pt x="3897" y="118"/>
                      </a:lnTo>
                      <a:lnTo>
                        <a:pt x="3898" y="113"/>
                      </a:lnTo>
                      <a:lnTo>
                        <a:pt x="3900" y="109"/>
                      </a:lnTo>
                      <a:lnTo>
                        <a:pt x="3902" y="105"/>
                      </a:lnTo>
                      <a:lnTo>
                        <a:pt x="3904" y="102"/>
                      </a:lnTo>
                      <a:lnTo>
                        <a:pt x="3905" y="102"/>
                      </a:lnTo>
                      <a:lnTo>
                        <a:pt x="3907" y="103"/>
                      </a:lnTo>
                      <a:lnTo>
                        <a:pt x="3909" y="105"/>
                      </a:lnTo>
                      <a:lnTo>
                        <a:pt x="3910" y="108"/>
                      </a:lnTo>
                      <a:lnTo>
                        <a:pt x="3912" y="110"/>
                      </a:lnTo>
                      <a:lnTo>
                        <a:pt x="3914" y="112"/>
                      </a:lnTo>
                      <a:lnTo>
                        <a:pt x="3916" y="113"/>
                      </a:lnTo>
                      <a:lnTo>
                        <a:pt x="3917" y="112"/>
                      </a:lnTo>
                      <a:lnTo>
                        <a:pt x="3919" y="109"/>
                      </a:lnTo>
                      <a:lnTo>
                        <a:pt x="3920" y="105"/>
                      </a:lnTo>
                      <a:lnTo>
                        <a:pt x="3922" y="101"/>
                      </a:lnTo>
                      <a:lnTo>
                        <a:pt x="3924" y="98"/>
                      </a:lnTo>
                      <a:lnTo>
                        <a:pt x="3926" y="95"/>
                      </a:lnTo>
                      <a:lnTo>
                        <a:pt x="3928" y="94"/>
                      </a:lnTo>
                      <a:lnTo>
                        <a:pt x="3929" y="94"/>
                      </a:lnTo>
                      <a:lnTo>
                        <a:pt x="3931" y="96"/>
                      </a:lnTo>
                      <a:lnTo>
                        <a:pt x="3932" y="98"/>
                      </a:lnTo>
                      <a:lnTo>
                        <a:pt x="3934" y="99"/>
                      </a:lnTo>
                      <a:lnTo>
                        <a:pt x="3936" y="101"/>
                      </a:lnTo>
                      <a:lnTo>
                        <a:pt x="3938" y="101"/>
                      </a:lnTo>
                      <a:lnTo>
                        <a:pt x="3940" y="100"/>
                      </a:lnTo>
                      <a:lnTo>
                        <a:pt x="3941" y="97"/>
                      </a:lnTo>
                      <a:lnTo>
                        <a:pt x="3943" y="95"/>
                      </a:lnTo>
                      <a:lnTo>
                        <a:pt x="3944" y="93"/>
                      </a:lnTo>
                      <a:lnTo>
                        <a:pt x="3946" y="91"/>
                      </a:lnTo>
                      <a:lnTo>
                        <a:pt x="3948" y="92"/>
                      </a:lnTo>
                      <a:lnTo>
                        <a:pt x="3950" y="94"/>
                      </a:lnTo>
                      <a:lnTo>
                        <a:pt x="3952" y="99"/>
                      </a:lnTo>
                      <a:lnTo>
                        <a:pt x="3953" y="104"/>
                      </a:lnTo>
                      <a:lnTo>
                        <a:pt x="3955" y="109"/>
                      </a:lnTo>
                      <a:lnTo>
                        <a:pt x="3956" y="113"/>
                      </a:lnTo>
                      <a:lnTo>
                        <a:pt x="3958" y="116"/>
                      </a:lnTo>
                      <a:lnTo>
                        <a:pt x="3960" y="116"/>
                      </a:lnTo>
                      <a:lnTo>
                        <a:pt x="3962" y="115"/>
                      </a:lnTo>
                      <a:lnTo>
                        <a:pt x="3963" y="111"/>
                      </a:lnTo>
                      <a:lnTo>
                        <a:pt x="3965" y="107"/>
                      </a:lnTo>
                      <a:lnTo>
                        <a:pt x="3967" y="103"/>
                      </a:lnTo>
                      <a:lnTo>
                        <a:pt x="3968" y="100"/>
                      </a:lnTo>
                      <a:lnTo>
                        <a:pt x="3970" y="100"/>
                      </a:lnTo>
                      <a:lnTo>
                        <a:pt x="3972" y="101"/>
                      </a:lnTo>
                      <a:lnTo>
                        <a:pt x="3974" y="104"/>
                      </a:lnTo>
                      <a:lnTo>
                        <a:pt x="3975" y="109"/>
                      </a:lnTo>
                      <a:lnTo>
                        <a:pt x="3977" y="113"/>
                      </a:lnTo>
                      <a:lnTo>
                        <a:pt x="3979" y="116"/>
                      </a:lnTo>
                      <a:lnTo>
                        <a:pt x="3980" y="118"/>
                      </a:lnTo>
                      <a:lnTo>
                        <a:pt x="3982" y="117"/>
                      </a:lnTo>
                      <a:lnTo>
                        <a:pt x="3984" y="114"/>
                      </a:lnTo>
                      <a:lnTo>
                        <a:pt x="3986" y="110"/>
                      </a:lnTo>
                      <a:lnTo>
                        <a:pt x="3987" y="105"/>
                      </a:lnTo>
                      <a:lnTo>
                        <a:pt x="3989" y="100"/>
                      </a:lnTo>
                      <a:lnTo>
                        <a:pt x="3991" y="97"/>
                      </a:lnTo>
                      <a:lnTo>
                        <a:pt x="3992" y="95"/>
                      </a:lnTo>
                      <a:lnTo>
                        <a:pt x="3994" y="95"/>
                      </a:lnTo>
                      <a:lnTo>
                        <a:pt x="3996" y="96"/>
                      </a:lnTo>
                      <a:lnTo>
                        <a:pt x="3998" y="97"/>
                      </a:lnTo>
                      <a:lnTo>
                        <a:pt x="3999" y="99"/>
                      </a:lnTo>
                      <a:lnTo>
                        <a:pt x="4001" y="100"/>
                      </a:lnTo>
                      <a:lnTo>
                        <a:pt x="4003" y="102"/>
                      </a:lnTo>
                      <a:lnTo>
                        <a:pt x="4004" y="102"/>
                      </a:lnTo>
                      <a:lnTo>
                        <a:pt x="4006" y="103"/>
                      </a:lnTo>
                      <a:lnTo>
                        <a:pt x="4008" y="104"/>
                      </a:lnTo>
                      <a:lnTo>
                        <a:pt x="4010" y="105"/>
                      </a:lnTo>
                      <a:lnTo>
                        <a:pt x="4011" y="107"/>
                      </a:lnTo>
                      <a:lnTo>
                        <a:pt x="4013" y="110"/>
                      </a:lnTo>
                      <a:lnTo>
                        <a:pt x="4015" y="113"/>
                      </a:lnTo>
                      <a:lnTo>
                        <a:pt x="4016" y="117"/>
                      </a:lnTo>
                      <a:lnTo>
                        <a:pt x="4018" y="119"/>
                      </a:lnTo>
                      <a:lnTo>
                        <a:pt x="4020" y="121"/>
                      </a:lnTo>
                      <a:lnTo>
                        <a:pt x="4021" y="122"/>
                      </a:lnTo>
                      <a:lnTo>
                        <a:pt x="4023" y="122"/>
                      </a:lnTo>
                      <a:lnTo>
                        <a:pt x="4025" y="120"/>
                      </a:lnTo>
                      <a:lnTo>
                        <a:pt x="4027" y="119"/>
                      </a:lnTo>
                      <a:lnTo>
                        <a:pt x="4028" y="117"/>
                      </a:lnTo>
                      <a:lnTo>
                        <a:pt x="4030" y="116"/>
                      </a:lnTo>
                      <a:lnTo>
                        <a:pt x="4032" y="114"/>
                      </a:lnTo>
                      <a:lnTo>
                        <a:pt x="4033" y="113"/>
                      </a:lnTo>
                      <a:lnTo>
                        <a:pt x="4035" y="112"/>
                      </a:lnTo>
                      <a:lnTo>
                        <a:pt x="4037" y="111"/>
                      </a:lnTo>
                      <a:lnTo>
                        <a:pt x="4039" y="110"/>
                      </a:lnTo>
                      <a:lnTo>
                        <a:pt x="4040" y="109"/>
                      </a:lnTo>
                      <a:lnTo>
                        <a:pt x="4042" y="107"/>
                      </a:lnTo>
                      <a:lnTo>
                        <a:pt x="4044" y="105"/>
                      </a:lnTo>
                      <a:lnTo>
                        <a:pt x="4045" y="104"/>
                      </a:lnTo>
                      <a:lnTo>
                        <a:pt x="4047" y="104"/>
                      </a:lnTo>
                      <a:lnTo>
                        <a:pt x="4049" y="104"/>
                      </a:lnTo>
                      <a:lnTo>
                        <a:pt x="4051" y="106"/>
                      </a:lnTo>
                      <a:lnTo>
                        <a:pt x="4052" y="108"/>
                      </a:lnTo>
                      <a:lnTo>
                        <a:pt x="4054" y="110"/>
                      </a:lnTo>
                      <a:lnTo>
                        <a:pt x="4056" y="112"/>
                      </a:lnTo>
                      <a:lnTo>
                        <a:pt x="4057" y="113"/>
                      </a:lnTo>
                      <a:lnTo>
                        <a:pt x="4059" y="113"/>
                      </a:lnTo>
                      <a:lnTo>
                        <a:pt x="4061" y="112"/>
                      </a:lnTo>
                      <a:lnTo>
                        <a:pt x="4063" y="110"/>
                      </a:lnTo>
                      <a:lnTo>
                        <a:pt x="4064" y="107"/>
                      </a:lnTo>
                      <a:lnTo>
                        <a:pt x="4066" y="103"/>
                      </a:lnTo>
                      <a:lnTo>
                        <a:pt x="4067" y="99"/>
                      </a:lnTo>
                      <a:lnTo>
                        <a:pt x="4069" y="97"/>
                      </a:lnTo>
                      <a:lnTo>
                        <a:pt x="4071" y="94"/>
                      </a:lnTo>
                      <a:lnTo>
                        <a:pt x="4073" y="93"/>
                      </a:lnTo>
                      <a:lnTo>
                        <a:pt x="4075" y="93"/>
                      </a:lnTo>
                      <a:lnTo>
                        <a:pt x="4076" y="93"/>
                      </a:lnTo>
                      <a:lnTo>
                        <a:pt x="4078" y="93"/>
                      </a:lnTo>
                      <a:lnTo>
                        <a:pt x="4079" y="94"/>
                      </a:lnTo>
                      <a:lnTo>
                        <a:pt x="4081" y="95"/>
                      </a:lnTo>
                      <a:lnTo>
                        <a:pt x="4083" y="96"/>
                      </a:lnTo>
                      <a:lnTo>
                        <a:pt x="4085" y="97"/>
                      </a:lnTo>
                      <a:lnTo>
                        <a:pt x="4086" y="97"/>
                      </a:lnTo>
                      <a:lnTo>
                        <a:pt x="4088" y="98"/>
                      </a:lnTo>
                      <a:lnTo>
                        <a:pt x="4090" y="98"/>
                      </a:lnTo>
                      <a:lnTo>
                        <a:pt x="4091" y="99"/>
                      </a:lnTo>
                      <a:lnTo>
                        <a:pt x="4093" y="99"/>
                      </a:lnTo>
                      <a:lnTo>
                        <a:pt x="4095" y="99"/>
                      </a:lnTo>
                      <a:lnTo>
                        <a:pt x="4097" y="99"/>
                      </a:lnTo>
                      <a:lnTo>
                        <a:pt x="4098" y="99"/>
                      </a:lnTo>
                      <a:lnTo>
                        <a:pt x="4100" y="99"/>
                      </a:lnTo>
                      <a:lnTo>
                        <a:pt x="4102" y="98"/>
                      </a:lnTo>
                      <a:lnTo>
                        <a:pt x="4103" y="97"/>
                      </a:lnTo>
                      <a:lnTo>
                        <a:pt x="4105" y="97"/>
                      </a:lnTo>
                      <a:lnTo>
                        <a:pt x="4107" y="96"/>
                      </a:lnTo>
                      <a:lnTo>
                        <a:pt x="4109" y="94"/>
                      </a:lnTo>
                      <a:lnTo>
                        <a:pt x="4110" y="93"/>
                      </a:lnTo>
                      <a:lnTo>
                        <a:pt x="4112" y="91"/>
                      </a:lnTo>
                      <a:lnTo>
                        <a:pt x="4114" y="89"/>
                      </a:lnTo>
                      <a:lnTo>
                        <a:pt x="4115" y="86"/>
                      </a:lnTo>
                      <a:lnTo>
                        <a:pt x="4117" y="84"/>
                      </a:lnTo>
                      <a:lnTo>
                        <a:pt x="4119" y="81"/>
                      </a:lnTo>
                      <a:lnTo>
                        <a:pt x="4121" y="78"/>
                      </a:lnTo>
                      <a:lnTo>
                        <a:pt x="4122" y="75"/>
                      </a:lnTo>
                      <a:lnTo>
                        <a:pt x="4124" y="74"/>
                      </a:lnTo>
                      <a:lnTo>
                        <a:pt x="4126" y="73"/>
                      </a:lnTo>
                      <a:lnTo>
                        <a:pt x="4127" y="73"/>
                      </a:lnTo>
                      <a:lnTo>
                        <a:pt x="4129" y="74"/>
                      </a:lnTo>
                      <a:lnTo>
                        <a:pt x="4131" y="75"/>
                      </a:lnTo>
                      <a:lnTo>
                        <a:pt x="4133" y="76"/>
                      </a:lnTo>
                      <a:lnTo>
                        <a:pt x="4134" y="78"/>
                      </a:lnTo>
                      <a:lnTo>
                        <a:pt x="4136" y="79"/>
                      </a:lnTo>
                      <a:lnTo>
                        <a:pt x="4138" y="80"/>
                      </a:lnTo>
                      <a:lnTo>
                        <a:pt x="4139" y="81"/>
                      </a:lnTo>
                      <a:lnTo>
                        <a:pt x="4141" y="81"/>
                      </a:lnTo>
                      <a:lnTo>
                        <a:pt x="4143" y="81"/>
                      </a:lnTo>
                      <a:lnTo>
                        <a:pt x="4145" y="81"/>
                      </a:lnTo>
                      <a:lnTo>
                        <a:pt x="4146" y="81"/>
                      </a:lnTo>
                      <a:lnTo>
                        <a:pt x="4148" y="81"/>
                      </a:lnTo>
                      <a:lnTo>
                        <a:pt x="4150" y="81"/>
                      </a:lnTo>
                      <a:lnTo>
                        <a:pt x="4151" y="80"/>
                      </a:lnTo>
                      <a:lnTo>
                        <a:pt x="4153" y="79"/>
                      </a:lnTo>
                      <a:lnTo>
                        <a:pt x="4155" y="76"/>
                      </a:lnTo>
                      <a:lnTo>
                        <a:pt x="4157" y="73"/>
                      </a:lnTo>
                      <a:lnTo>
                        <a:pt x="4158" y="70"/>
                      </a:lnTo>
                      <a:lnTo>
                        <a:pt x="4160" y="67"/>
                      </a:lnTo>
                      <a:lnTo>
                        <a:pt x="4162" y="64"/>
                      </a:lnTo>
                      <a:lnTo>
                        <a:pt x="4163" y="62"/>
                      </a:lnTo>
                      <a:lnTo>
                        <a:pt x="4165" y="62"/>
                      </a:lnTo>
                      <a:lnTo>
                        <a:pt x="4167" y="63"/>
                      </a:lnTo>
                      <a:lnTo>
                        <a:pt x="4169" y="65"/>
                      </a:lnTo>
                      <a:lnTo>
                        <a:pt x="4170" y="68"/>
                      </a:lnTo>
                      <a:lnTo>
                        <a:pt x="4172" y="71"/>
                      </a:lnTo>
                      <a:lnTo>
                        <a:pt x="4174" y="73"/>
                      </a:lnTo>
                      <a:lnTo>
                        <a:pt x="4175" y="74"/>
                      </a:lnTo>
                      <a:lnTo>
                        <a:pt x="4177" y="74"/>
                      </a:lnTo>
                      <a:lnTo>
                        <a:pt x="4179" y="73"/>
                      </a:lnTo>
                      <a:lnTo>
                        <a:pt x="4181" y="71"/>
                      </a:lnTo>
                      <a:lnTo>
                        <a:pt x="4182" y="69"/>
                      </a:lnTo>
                      <a:lnTo>
                        <a:pt x="4184" y="67"/>
                      </a:lnTo>
                      <a:lnTo>
                        <a:pt x="4186" y="67"/>
                      </a:lnTo>
                      <a:lnTo>
                        <a:pt x="4187" y="67"/>
                      </a:lnTo>
                      <a:lnTo>
                        <a:pt x="4189" y="69"/>
                      </a:lnTo>
                      <a:lnTo>
                        <a:pt x="4191" y="72"/>
                      </a:lnTo>
                      <a:lnTo>
                        <a:pt x="4193" y="75"/>
                      </a:lnTo>
                      <a:lnTo>
                        <a:pt x="4194" y="79"/>
                      </a:lnTo>
                      <a:lnTo>
                        <a:pt x="4196" y="82"/>
                      </a:lnTo>
                      <a:lnTo>
                        <a:pt x="4198" y="84"/>
                      </a:lnTo>
                      <a:lnTo>
                        <a:pt x="4199" y="84"/>
                      </a:lnTo>
                      <a:lnTo>
                        <a:pt x="4201" y="83"/>
                      </a:lnTo>
                      <a:lnTo>
                        <a:pt x="4203" y="81"/>
                      </a:lnTo>
                      <a:lnTo>
                        <a:pt x="4205" y="79"/>
                      </a:lnTo>
                      <a:lnTo>
                        <a:pt x="4206" y="76"/>
                      </a:lnTo>
                      <a:lnTo>
                        <a:pt x="4208" y="75"/>
                      </a:lnTo>
                      <a:lnTo>
                        <a:pt x="4210" y="74"/>
                      </a:lnTo>
                      <a:lnTo>
                        <a:pt x="4211" y="73"/>
                      </a:lnTo>
                      <a:lnTo>
                        <a:pt x="4213" y="73"/>
                      </a:lnTo>
                      <a:lnTo>
                        <a:pt x="4215" y="74"/>
                      </a:lnTo>
                      <a:lnTo>
                        <a:pt x="4217" y="74"/>
                      </a:lnTo>
                      <a:lnTo>
                        <a:pt x="4218" y="74"/>
                      </a:lnTo>
                      <a:lnTo>
                        <a:pt x="4220" y="74"/>
                      </a:lnTo>
                      <a:lnTo>
                        <a:pt x="4221" y="74"/>
                      </a:lnTo>
                      <a:lnTo>
                        <a:pt x="4223" y="74"/>
                      </a:lnTo>
                      <a:lnTo>
                        <a:pt x="4225" y="73"/>
                      </a:lnTo>
                      <a:lnTo>
                        <a:pt x="4227" y="74"/>
                      </a:lnTo>
                      <a:lnTo>
                        <a:pt x="4228" y="75"/>
                      </a:lnTo>
                      <a:lnTo>
                        <a:pt x="4230" y="76"/>
                      </a:lnTo>
                      <a:lnTo>
                        <a:pt x="4232" y="78"/>
                      </a:lnTo>
                      <a:lnTo>
                        <a:pt x="4233" y="80"/>
                      </a:lnTo>
                      <a:lnTo>
                        <a:pt x="4235" y="80"/>
                      </a:lnTo>
                      <a:lnTo>
                        <a:pt x="4237" y="80"/>
                      </a:lnTo>
                      <a:lnTo>
                        <a:pt x="4239" y="78"/>
                      </a:lnTo>
                      <a:lnTo>
                        <a:pt x="4240" y="75"/>
                      </a:lnTo>
                      <a:lnTo>
                        <a:pt x="4242" y="71"/>
                      </a:lnTo>
                      <a:lnTo>
                        <a:pt x="4244" y="66"/>
                      </a:lnTo>
                      <a:lnTo>
                        <a:pt x="4245" y="62"/>
                      </a:lnTo>
                      <a:lnTo>
                        <a:pt x="4247" y="58"/>
                      </a:lnTo>
                      <a:lnTo>
                        <a:pt x="4249" y="55"/>
                      </a:lnTo>
                      <a:lnTo>
                        <a:pt x="4251" y="54"/>
                      </a:lnTo>
                      <a:lnTo>
                        <a:pt x="4252" y="54"/>
                      </a:lnTo>
                      <a:lnTo>
                        <a:pt x="4254" y="54"/>
                      </a:lnTo>
                      <a:lnTo>
                        <a:pt x="4256" y="56"/>
                      </a:lnTo>
                      <a:lnTo>
                        <a:pt x="4257" y="57"/>
                      </a:lnTo>
                      <a:lnTo>
                        <a:pt x="4259" y="57"/>
                      </a:lnTo>
                      <a:lnTo>
                        <a:pt x="4261" y="57"/>
                      </a:lnTo>
                      <a:lnTo>
                        <a:pt x="4263" y="56"/>
                      </a:lnTo>
                      <a:lnTo>
                        <a:pt x="4264" y="55"/>
                      </a:lnTo>
                      <a:lnTo>
                        <a:pt x="4266" y="53"/>
                      </a:lnTo>
                      <a:lnTo>
                        <a:pt x="4268" y="52"/>
                      </a:lnTo>
                      <a:lnTo>
                        <a:pt x="4269" y="52"/>
                      </a:lnTo>
                      <a:lnTo>
                        <a:pt x="4271" y="53"/>
                      </a:lnTo>
                      <a:lnTo>
                        <a:pt x="4273" y="55"/>
                      </a:lnTo>
                      <a:lnTo>
                        <a:pt x="4274" y="59"/>
                      </a:lnTo>
                      <a:lnTo>
                        <a:pt x="4275" y="60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</p:grpSp>
          <p:sp>
            <p:nvSpPr>
              <p:cNvPr id="67" name="Rechteck 66">
                <a:extLst>
                  <a:ext uri="{FF2B5EF4-FFF2-40B4-BE49-F238E27FC236}">
                    <a16:creationId xmlns:a16="http://schemas.microsoft.com/office/drawing/2014/main" id="{4B9F40FC-5FA9-4E01-B528-87AB270B8702}"/>
                  </a:ext>
                </a:extLst>
              </p:cNvPr>
              <p:cNvSpPr/>
              <p:nvPr/>
            </p:nvSpPr>
            <p:spPr>
              <a:xfrm>
                <a:off x="552450" y="1809750"/>
                <a:ext cx="2645550" cy="4362450"/>
              </a:xfrm>
              <a:prstGeom prst="rect">
                <a:avLst/>
              </a:prstGeom>
              <a:noFill/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</p:grpSp>
        <p:sp>
          <p:nvSpPr>
            <p:cNvPr id="69" name="Textfeld 68">
              <a:extLst>
                <a:ext uri="{FF2B5EF4-FFF2-40B4-BE49-F238E27FC236}">
                  <a16:creationId xmlns:a16="http://schemas.microsoft.com/office/drawing/2014/main" id="{9DF806C0-CDFD-4197-B9E6-EB82D79345DD}"/>
                </a:ext>
              </a:extLst>
            </p:cNvPr>
            <p:cNvSpPr txBox="1"/>
            <p:nvPr/>
          </p:nvSpPr>
          <p:spPr>
            <a:xfrm>
              <a:off x="468231" y="999221"/>
              <a:ext cx="2147751" cy="392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>
                  <a:solidFill>
                    <a:schemeClr val="tx1">
                      <a:lumMod val="50000"/>
                      <a:lumOff val="50000"/>
                    </a:schemeClr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calibration data</a:t>
              </a:r>
            </a:p>
          </p:txBody>
        </p:sp>
        <p:sp>
          <p:nvSpPr>
            <p:cNvPr id="72" name="Textfeld 71">
              <a:extLst>
                <a:ext uri="{FF2B5EF4-FFF2-40B4-BE49-F238E27FC236}">
                  <a16:creationId xmlns:a16="http://schemas.microsoft.com/office/drawing/2014/main" id="{BB83E68B-B34B-436C-B77A-F8974B0AADC2}"/>
                </a:ext>
              </a:extLst>
            </p:cNvPr>
            <p:cNvSpPr txBox="1"/>
            <p:nvPr/>
          </p:nvSpPr>
          <p:spPr>
            <a:xfrm>
              <a:off x="1156290" y="5765284"/>
              <a:ext cx="965735" cy="392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>
                  <a:solidFill>
                    <a:schemeClr val="tx1">
                      <a:lumMod val="50000"/>
                      <a:lumOff val="50000"/>
                    </a:schemeClr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1 min</a:t>
              </a:r>
            </a:p>
          </p:txBody>
        </p:sp>
        <p:cxnSp>
          <p:nvCxnSpPr>
            <p:cNvPr id="228" name="Gerade Verbindung mit Pfeil 227">
              <a:extLst>
                <a:ext uri="{FF2B5EF4-FFF2-40B4-BE49-F238E27FC236}">
                  <a16:creationId xmlns:a16="http://schemas.microsoft.com/office/drawing/2014/main" id="{362AAB33-8D8D-495C-BE1B-020CCF370635}"/>
                </a:ext>
              </a:extLst>
            </p:cNvPr>
            <p:cNvCxnSpPr>
              <a:cxnSpLocks/>
              <a:stCxn id="72" idx="3"/>
            </p:cNvCxnSpPr>
            <p:nvPr/>
          </p:nvCxnSpPr>
          <p:spPr>
            <a:xfrm flipV="1">
              <a:off x="2122024" y="5949950"/>
              <a:ext cx="781141" cy="11446"/>
            </a:xfrm>
            <a:prstGeom prst="straightConnector1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Gerade Verbindung mit Pfeil 229">
              <a:extLst>
                <a:ext uri="{FF2B5EF4-FFF2-40B4-BE49-F238E27FC236}">
                  <a16:creationId xmlns:a16="http://schemas.microsoft.com/office/drawing/2014/main" id="{9EE5135D-9937-45A7-BBB0-9389D31E3842}"/>
                </a:ext>
              </a:extLst>
            </p:cNvPr>
            <p:cNvCxnSpPr>
              <a:cxnSpLocks/>
              <a:stCxn id="72" idx="1"/>
            </p:cNvCxnSpPr>
            <p:nvPr/>
          </p:nvCxnSpPr>
          <p:spPr>
            <a:xfrm flipH="1" flipV="1">
              <a:off x="151657" y="5949950"/>
              <a:ext cx="1004633" cy="11446"/>
            </a:xfrm>
            <a:prstGeom prst="straightConnector1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5" name="Gruppieren 244">
            <a:extLst>
              <a:ext uri="{FF2B5EF4-FFF2-40B4-BE49-F238E27FC236}">
                <a16:creationId xmlns:a16="http://schemas.microsoft.com/office/drawing/2014/main" id="{63FDD0A7-5FE4-47DB-9BAC-412D5480AE6B}"/>
              </a:ext>
            </a:extLst>
          </p:cNvPr>
          <p:cNvGrpSpPr/>
          <p:nvPr/>
        </p:nvGrpSpPr>
        <p:grpSpPr>
          <a:xfrm>
            <a:off x="6841114" y="1148022"/>
            <a:ext cx="5066512" cy="5529053"/>
            <a:chOff x="6376601" y="383269"/>
            <a:chExt cx="5797234" cy="5871738"/>
          </a:xfrm>
        </p:grpSpPr>
        <p:grpSp>
          <p:nvGrpSpPr>
            <p:cNvPr id="131" name="Gruppieren 130">
              <a:extLst>
                <a:ext uri="{FF2B5EF4-FFF2-40B4-BE49-F238E27FC236}">
                  <a16:creationId xmlns:a16="http://schemas.microsoft.com/office/drawing/2014/main" id="{C8A6164E-ED24-4A34-A596-64F9FC52AF88}"/>
                </a:ext>
              </a:extLst>
            </p:cNvPr>
            <p:cNvGrpSpPr/>
            <p:nvPr/>
          </p:nvGrpSpPr>
          <p:grpSpPr>
            <a:xfrm>
              <a:off x="9333947" y="1122479"/>
              <a:ext cx="2381250" cy="4304456"/>
              <a:chOff x="2143125" y="1907688"/>
              <a:chExt cx="6038850" cy="2960688"/>
            </a:xfrm>
          </p:grpSpPr>
          <p:sp>
            <p:nvSpPr>
              <p:cNvPr id="109" name="Freeform 107">
                <a:extLst>
                  <a:ext uri="{FF2B5EF4-FFF2-40B4-BE49-F238E27FC236}">
                    <a16:creationId xmlns:a16="http://schemas.microsoft.com/office/drawing/2014/main" id="{19587A47-5550-4620-B2EB-619D7A11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720738"/>
                <a:ext cx="6038850" cy="147638"/>
              </a:xfrm>
              <a:custGeom>
                <a:avLst/>
                <a:gdLst>
                  <a:gd name="T0" fmla="*/ 60 w 3804"/>
                  <a:gd name="T1" fmla="*/ 53 h 93"/>
                  <a:gd name="T2" fmla="*/ 121 w 3804"/>
                  <a:gd name="T3" fmla="*/ 48 h 93"/>
                  <a:gd name="T4" fmla="*/ 182 w 3804"/>
                  <a:gd name="T5" fmla="*/ 34 h 93"/>
                  <a:gd name="T6" fmla="*/ 242 w 3804"/>
                  <a:gd name="T7" fmla="*/ 54 h 93"/>
                  <a:gd name="T8" fmla="*/ 303 w 3804"/>
                  <a:gd name="T9" fmla="*/ 53 h 93"/>
                  <a:gd name="T10" fmla="*/ 364 w 3804"/>
                  <a:gd name="T11" fmla="*/ 61 h 93"/>
                  <a:gd name="T12" fmla="*/ 425 w 3804"/>
                  <a:gd name="T13" fmla="*/ 53 h 93"/>
                  <a:gd name="T14" fmla="*/ 486 w 3804"/>
                  <a:gd name="T15" fmla="*/ 55 h 93"/>
                  <a:gd name="T16" fmla="*/ 547 w 3804"/>
                  <a:gd name="T17" fmla="*/ 52 h 93"/>
                  <a:gd name="T18" fmla="*/ 608 w 3804"/>
                  <a:gd name="T19" fmla="*/ 63 h 93"/>
                  <a:gd name="T20" fmla="*/ 668 w 3804"/>
                  <a:gd name="T21" fmla="*/ 64 h 93"/>
                  <a:gd name="T22" fmla="*/ 729 w 3804"/>
                  <a:gd name="T23" fmla="*/ 49 h 93"/>
                  <a:gd name="T24" fmla="*/ 790 w 3804"/>
                  <a:gd name="T25" fmla="*/ 51 h 93"/>
                  <a:gd name="T26" fmla="*/ 851 w 3804"/>
                  <a:gd name="T27" fmla="*/ 53 h 93"/>
                  <a:gd name="T28" fmla="*/ 912 w 3804"/>
                  <a:gd name="T29" fmla="*/ 20 h 93"/>
                  <a:gd name="T30" fmla="*/ 973 w 3804"/>
                  <a:gd name="T31" fmla="*/ 20 h 93"/>
                  <a:gd name="T32" fmla="*/ 1033 w 3804"/>
                  <a:gd name="T33" fmla="*/ 44 h 93"/>
                  <a:gd name="T34" fmla="*/ 1094 w 3804"/>
                  <a:gd name="T35" fmla="*/ 29 h 93"/>
                  <a:gd name="T36" fmla="*/ 1155 w 3804"/>
                  <a:gd name="T37" fmla="*/ 39 h 93"/>
                  <a:gd name="T38" fmla="*/ 1216 w 3804"/>
                  <a:gd name="T39" fmla="*/ 48 h 93"/>
                  <a:gd name="T40" fmla="*/ 1277 w 3804"/>
                  <a:gd name="T41" fmla="*/ 44 h 93"/>
                  <a:gd name="T42" fmla="*/ 1338 w 3804"/>
                  <a:gd name="T43" fmla="*/ 35 h 93"/>
                  <a:gd name="T44" fmla="*/ 1399 w 3804"/>
                  <a:gd name="T45" fmla="*/ 39 h 93"/>
                  <a:gd name="T46" fmla="*/ 1459 w 3804"/>
                  <a:gd name="T47" fmla="*/ 28 h 93"/>
                  <a:gd name="T48" fmla="*/ 1520 w 3804"/>
                  <a:gd name="T49" fmla="*/ 21 h 93"/>
                  <a:gd name="T50" fmla="*/ 1581 w 3804"/>
                  <a:gd name="T51" fmla="*/ 27 h 93"/>
                  <a:gd name="T52" fmla="*/ 1642 w 3804"/>
                  <a:gd name="T53" fmla="*/ 18 h 93"/>
                  <a:gd name="T54" fmla="*/ 1703 w 3804"/>
                  <a:gd name="T55" fmla="*/ 31 h 93"/>
                  <a:gd name="T56" fmla="*/ 1764 w 3804"/>
                  <a:gd name="T57" fmla="*/ 47 h 93"/>
                  <a:gd name="T58" fmla="*/ 1824 w 3804"/>
                  <a:gd name="T59" fmla="*/ 78 h 93"/>
                  <a:gd name="T60" fmla="*/ 1885 w 3804"/>
                  <a:gd name="T61" fmla="*/ 66 h 93"/>
                  <a:gd name="T62" fmla="*/ 1946 w 3804"/>
                  <a:gd name="T63" fmla="*/ 66 h 93"/>
                  <a:gd name="T64" fmla="*/ 2007 w 3804"/>
                  <a:gd name="T65" fmla="*/ 64 h 93"/>
                  <a:gd name="T66" fmla="*/ 2068 w 3804"/>
                  <a:gd name="T67" fmla="*/ 76 h 93"/>
                  <a:gd name="T68" fmla="*/ 2129 w 3804"/>
                  <a:gd name="T69" fmla="*/ 49 h 93"/>
                  <a:gd name="T70" fmla="*/ 2190 w 3804"/>
                  <a:gd name="T71" fmla="*/ 47 h 93"/>
                  <a:gd name="T72" fmla="*/ 2250 w 3804"/>
                  <a:gd name="T73" fmla="*/ 40 h 93"/>
                  <a:gd name="T74" fmla="*/ 2311 w 3804"/>
                  <a:gd name="T75" fmla="*/ 32 h 93"/>
                  <a:gd name="T76" fmla="*/ 2372 w 3804"/>
                  <a:gd name="T77" fmla="*/ 36 h 93"/>
                  <a:gd name="T78" fmla="*/ 2433 w 3804"/>
                  <a:gd name="T79" fmla="*/ 5 h 93"/>
                  <a:gd name="T80" fmla="*/ 2494 w 3804"/>
                  <a:gd name="T81" fmla="*/ 36 h 93"/>
                  <a:gd name="T82" fmla="*/ 2555 w 3804"/>
                  <a:gd name="T83" fmla="*/ 43 h 93"/>
                  <a:gd name="T84" fmla="*/ 2616 w 3804"/>
                  <a:gd name="T85" fmla="*/ 37 h 93"/>
                  <a:gd name="T86" fmla="*/ 2676 w 3804"/>
                  <a:gd name="T87" fmla="*/ 53 h 93"/>
                  <a:gd name="T88" fmla="*/ 2737 w 3804"/>
                  <a:gd name="T89" fmla="*/ 49 h 93"/>
                  <a:gd name="T90" fmla="*/ 2798 w 3804"/>
                  <a:gd name="T91" fmla="*/ 48 h 93"/>
                  <a:gd name="T92" fmla="*/ 2859 w 3804"/>
                  <a:gd name="T93" fmla="*/ 46 h 93"/>
                  <a:gd name="T94" fmla="*/ 2920 w 3804"/>
                  <a:gd name="T95" fmla="*/ 58 h 93"/>
                  <a:gd name="T96" fmla="*/ 2981 w 3804"/>
                  <a:gd name="T97" fmla="*/ 51 h 93"/>
                  <a:gd name="T98" fmla="*/ 3041 w 3804"/>
                  <a:gd name="T99" fmla="*/ 76 h 93"/>
                  <a:gd name="T100" fmla="*/ 3102 w 3804"/>
                  <a:gd name="T101" fmla="*/ 52 h 93"/>
                  <a:gd name="T102" fmla="*/ 3163 w 3804"/>
                  <a:gd name="T103" fmla="*/ 36 h 93"/>
                  <a:gd name="T104" fmla="*/ 3224 w 3804"/>
                  <a:gd name="T105" fmla="*/ 46 h 93"/>
                  <a:gd name="T106" fmla="*/ 3285 w 3804"/>
                  <a:gd name="T107" fmla="*/ 59 h 93"/>
                  <a:gd name="T108" fmla="*/ 3345 w 3804"/>
                  <a:gd name="T109" fmla="*/ 54 h 93"/>
                  <a:gd name="T110" fmla="*/ 3407 w 3804"/>
                  <a:gd name="T111" fmla="*/ 55 h 93"/>
                  <a:gd name="T112" fmla="*/ 3467 w 3804"/>
                  <a:gd name="T113" fmla="*/ 69 h 93"/>
                  <a:gd name="T114" fmla="*/ 3528 w 3804"/>
                  <a:gd name="T115" fmla="*/ 73 h 93"/>
                  <a:gd name="T116" fmla="*/ 3589 w 3804"/>
                  <a:gd name="T117" fmla="*/ 73 h 93"/>
                  <a:gd name="T118" fmla="*/ 3650 w 3804"/>
                  <a:gd name="T119" fmla="*/ 28 h 93"/>
                  <a:gd name="T120" fmla="*/ 3710 w 3804"/>
                  <a:gd name="T121" fmla="*/ 30 h 93"/>
                  <a:gd name="T122" fmla="*/ 3771 w 3804"/>
                  <a:gd name="T123" fmla="*/ 3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3">
                    <a:moveTo>
                      <a:pt x="0" y="41"/>
                    </a:moveTo>
                    <a:lnTo>
                      <a:pt x="2" y="40"/>
                    </a:lnTo>
                    <a:lnTo>
                      <a:pt x="4" y="39"/>
                    </a:lnTo>
                    <a:lnTo>
                      <a:pt x="5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4" y="38"/>
                    </a:lnTo>
                    <a:lnTo>
                      <a:pt x="16" y="38"/>
                    </a:lnTo>
                    <a:lnTo>
                      <a:pt x="17" y="39"/>
                    </a:lnTo>
                    <a:lnTo>
                      <a:pt x="19" y="39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41"/>
                    </a:lnTo>
                    <a:lnTo>
                      <a:pt x="25" y="42"/>
                    </a:lnTo>
                    <a:lnTo>
                      <a:pt x="27" y="43"/>
                    </a:lnTo>
                    <a:lnTo>
                      <a:pt x="28" y="44"/>
                    </a:lnTo>
                    <a:lnTo>
                      <a:pt x="29" y="45"/>
                    </a:lnTo>
                    <a:lnTo>
                      <a:pt x="31" y="46"/>
                    </a:lnTo>
                    <a:lnTo>
                      <a:pt x="33" y="47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7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2" y="51"/>
                    </a:lnTo>
                    <a:lnTo>
                      <a:pt x="43" y="52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8" y="53"/>
                    </a:lnTo>
                    <a:lnTo>
                      <a:pt x="49" y="53"/>
                    </a:lnTo>
                    <a:lnTo>
                      <a:pt x="51" y="53"/>
                    </a:lnTo>
                    <a:lnTo>
                      <a:pt x="52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7" y="53"/>
                    </a:lnTo>
                    <a:lnTo>
                      <a:pt x="58" y="53"/>
                    </a:lnTo>
                    <a:lnTo>
                      <a:pt x="60" y="53"/>
                    </a:lnTo>
                    <a:lnTo>
                      <a:pt x="61" y="52"/>
                    </a:lnTo>
                    <a:lnTo>
                      <a:pt x="63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3"/>
                    </a:lnTo>
                    <a:lnTo>
                      <a:pt x="69" y="53"/>
                    </a:lnTo>
                    <a:lnTo>
                      <a:pt x="71" y="53"/>
                    </a:lnTo>
                    <a:lnTo>
                      <a:pt x="72" y="53"/>
                    </a:lnTo>
                    <a:lnTo>
                      <a:pt x="74" y="54"/>
                    </a:lnTo>
                    <a:lnTo>
                      <a:pt x="75" y="54"/>
                    </a:lnTo>
                    <a:lnTo>
                      <a:pt x="77" y="55"/>
                    </a:lnTo>
                    <a:lnTo>
                      <a:pt x="78" y="55"/>
                    </a:lnTo>
                    <a:lnTo>
                      <a:pt x="80" y="56"/>
                    </a:lnTo>
                    <a:lnTo>
                      <a:pt x="81" y="57"/>
                    </a:lnTo>
                    <a:lnTo>
                      <a:pt x="83" y="57"/>
                    </a:lnTo>
                    <a:lnTo>
                      <a:pt x="84" y="58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2" y="61"/>
                    </a:lnTo>
                    <a:lnTo>
                      <a:pt x="94" y="61"/>
                    </a:lnTo>
                    <a:lnTo>
                      <a:pt x="95" y="62"/>
                    </a:lnTo>
                    <a:lnTo>
                      <a:pt x="96" y="62"/>
                    </a:lnTo>
                    <a:lnTo>
                      <a:pt x="98" y="62"/>
                    </a:lnTo>
                    <a:lnTo>
                      <a:pt x="100" y="62"/>
                    </a:lnTo>
                    <a:lnTo>
                      <a:pt x="101" y="61"/>
                    </a:lnTo>
                    <a:lnTo>
                      <a:pt x="102" y="61"/>
                    </a:lnTo>
                    <a:lnTo>
                      <a:pt x="104" y="61"/>
                    </a:lnTo>
                    <a:lnTo>
                      <a:pt x="106" y="60"/>
                    </a:lnTo>
                    <a:lnTo>
                      <a:pt x="107" y="59"/>
                    </a:lnTo>
                    <a:lnTo>
                      <a:pt x="109" y="59"/>
                    </a:lnTo>
                    <a:lnTo>
                      <a:pt x="110" y="58"/>
                    </a:lnTo>
                    <a:lnTo>
                      <a:pt x="112" y="57"/>
                    </a:lnTo>
                    <a:lnTo>
                      <a:pt x="113" y="55"/>
                    </a:lnTo>
                    <a:lnTo>
                      <a:pt x="115" y="54"/>
                    </a:lnTo>
                    <a:lnTo>
                      <a:pt x="116" y="53"/>
                    </a:lnTo>
                    <a:lnTo>
                      <a:pt x="118" y="51"/>
                    </a:lnTo>
                    <a:lnTo>
                      <a:pt x="119" y="50"/>
                    </a:lnTo>
                    <a:lnTo>
                      <a:pt x="121" y="48"/>
                    </a:lnTo>
                    <a:lnTo>
                      <a:pt x="122" y="47"/>
                    </a:lnTo>
                    <a:lnTo>
                      <a:pt x="124" y="46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1"/>
                    </a:lnTo>
                    <a:lnTo>
                      <a:pt x="130" y="40"/>
                    </a:lnTo>
                    <a:lnTo>
                      <a:pt x="131" y="39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6" y="36"/>
                    </a:lnTo>
                    <a:lnTo>
                      <a:pt x="138" y="35"/>
                    </a:lnTo>
                    <a:lnTo>
                      <a:pt x="139" y="34"/>
                    </a:lnTo>
                    <a:lnTo>
                      <a:pt x="140" y="33"/>
                    </a:lnTo>
                    <a:lnTo>
                      <a:pt x="142" y="33"/>
                    </a:lnTo>
                    <a:lnTo>
                      <a:pt x="144" y="32"/>
                    </a:lnTo>
                    <a:lnTo>
                      <a:pt x="145" y="32"/>
                    </a:lnTo>
                    <a:lnTo>
                      <a:pt x="147" y="31"/>
                    </a:lnTo>
                    <a:lnTo>
                      <a:pt x="148" y="31"/>
                    </a:lnTo>
                    <a:lnTo>
                      <a:pt x="150" y="31"/>
                    </a:lnTo>
                    <a:lnTo>
                      <a:pt x="151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6" y="30"/>
                    </a:lnTo>
                    <a:lnTo>
                      <a:pt x="157" y="30"/>
                    </a:lnTo>
                    <a:lnTo>
                      <a:pt x="159" y="30"/>
                    </a:lnTo>
                    <a:lnTo>
                      <a:pt x="160" y="30"/>
                    </a:lnTo>
                    <a:lnTo>
                      <a:pt x="162" y="30"/>
                    </a:lnTo>
                    <a:lnTo>
                      <a:pt x="163" y="30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3" y="31"/>
                    </a:lnTo>
                    <a:lnTo>
                      <a:pt x="174" y="32"/>
                    </a:lnTo>
                    <a:lnTo>
                      <a:pt x="176" y="32"/>
                    </a:lnTo>
                    <a:lnTo>
                      <a:pt x="177" y="33"/>
                    </a:lnTo>
                    <a:lnTo>
                      <a:pt x="179" y="33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5"/>
                    </a:lnTo>
                    <a:lnTo>
                      <a:pt x="185" y="36"/>
                    </a:lnTo>
                    <a:lnTo>
                      <a:pt x="186" y="36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7" y="44"/>
                    </a:lnTo>
                    <a:lnTo>
                      <a:pt x="198" y="45"/>
                    </a:lnTo>
                    <a:lnTo>
                      <a:pt x="200" y="46"/>
                    </a:lnTo>
                    <a:lnTo>
                      <a:pt x="201" y="47"/>
                    </a:lnTo>
                    <a:lnTo>
                      <a:pt x="203" y="48"/>
                    </a:lnTo>
                    <a:lnTo>
                      <a:pt x="204" y="49"/>
                    </a:lnTo>
                    <a:lnTo>
                      <a:pt x="206" y="49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1" y="52"/>
                    </a:lnTo>
                    <a:lnTo>
                      <a:pt x="212" y="53"/>
                    </a:lnTo>
                    <a:lnTo>
                      <a:pt x="213" y="53"/>
                    </a:lnTo>
                    <a:lnTo>
                      <a:pt x="215" y="54"/>
                    </a:lnTo>
                    <a:lnTo>
                      <a:pt x="217" y="54"/>
                    </a:lnTo>
                    <a:lnTo>
                      <a:pt x="218" y="55"/>
                    </a:lnTo>
                    <a:lnTo>
                      <a:pt x="220" y="55"/>
                    </a:lnTo>
                    <a:lnTo>
                      <a:pt x="221" y="55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9" y="56"/>
                    </a:lnTo>
                    <a:lnTo>
                      <a:pt x="230" y="56"/>
                    </a:lnTo>
                    <a:lnTo>
                      <a:pt x="232" y="55"/>
                    </a:lnTo>
                    <a:lnTo>
                      <a:pt x="233" y="55"/>
                    </a:lnTo>
                    <a:lnTo>
                      <a:pt x="235" y="55"/>
                    </a:lnTo>
                    <a:lnTo>
                      <a:pt x="236" y="55"/>
                    </a:lnTo>
                    <a:lnTo>
                      <a:pt x="238" y="54"/>
                    </a:lnTo>
                    <a:lnTo>
                      <a:pt x="240" y="54"/>
                    </a:lnTo>
                    <a:lnTo>
                      <a:pt x="241" y="54"/>
                    </a:lnTo>
                    <a:lnTo>
                      <a:pt x="242" y="54"/>
                    </a:lnTo>
                    <a:lnTo>
                      <a:pt x="244" y="53"/>
                    </a:lnTo>
                    <a:lnTo>
                      <a:pt x="246" y="53"/>
                    </a:lnTo>
                    <a:lnTo>
                      <a:pt x="247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5" y="50"/>
                    </a:lnTo>
                    <a:lnTo>
                      <a:pt x="256" y="50"/>
                    </a:lnTo>
                    <a:lnTo>
                      <a:pt x="258" y="49"/>
                    </a:lnTo>
                    <a:lnTo>
                      <a:pt x="259" y="49"/>
                    </a:lnTo>
                    <a:lnTo>
                      <a:pt x="261" y="48"/>
                    </a:lnTo>
                    <a:lnTo>
                      <a:pt x="262" y="48"/>
                    </a:lnTo>
                    <a:lnTo>
                      <a:pt x="264" y="47"/>
                    </a:lnTo>
                    <a:lnTo>
                      <a:pt x="265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70" y="46"/>
                    </a:lnTo>
                    <a:lnTo>
                      <a:pt x="271" y="45"/>
                    </a:lnTo>
                    <a:lnTo>
                      <a:pt x="273" y="45"/>
                    </a:lnTo>
                    <a:lnTo>
                      <a:pt x="274" y="45"/>
                    </a:lnTo>
                    <a:lnTo>
                      <a:pt x="276" y="44"/>
                    </a:lnTo>
                    <a:lnTo>
                      <a:pt x="278" y="44"/>
                    </a:lnTo>
                    <a:lnTo>
                      <a:pt x="279" y="44"/>
                    </a:lnTo>
                    <a:lnTo>
                      <a:pt x="280" y="44"/>
                    </a:lnTo>
                    <a:lnTo>
                      <a:pt x="282" y="44"/>
                    </a:lnTo>
                    <a:lnTo>
                      <a:pt x="284" y="44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8" y="45"/>
                    </a:lnTo>
                    <a:lnTo>
                      <a:pt x="290" y="45"/>
                    </a:lnTo>
                    <a:lnTo>
                      <a:pt x="291" y="45"/>
                    </a:lnTo>
                    <a:lnTo>
                      <a:pt x="293" y="46"/>
                    </a:lnTo>
                    <a:lnTo>
                      <a:pt x="294" y="47"/>
                    </a:lnTo>
                    <a:lnTo>
                      <a:pt x="296" y="48"/>
                    </a:lnTo>
                    <a:lnTo>
                      <a:pt x="297" y="48"/>
                    </a:lnTo>
                    <a:lnTo>
                      <a:pt x="299" y="49"/>
                    </a:lnTo>
                    <a:lnTo>
                      <a:pt x="300" y="51"/>
                    </a:lnTo>
                    <a:lnTo>
                      <a:pt x="302" y="52"/>
                    </a:lnTo>
                    <a:lnTo>
                      <a:pt x="303" y="53"/>
                    </a:lnTo>
                    <a:lnTo>
                      <a:pt x="305" y="54"/>
                    </a:lnTo>
                    <a:lnTo>
                      <a:pt x="307" y="55"/>
                    </a:lnTo>
                    <a:lnTo>
                      <a:pt x="308" y="56"/>
                    </a:lnTo>
                    <a:lnTo>
                      <a:pt x="309" y="57"/>
                    </a:lnTo>
                    <a:lnTo>
                      <a:pt x="311" y="58"/>
                    </a:lnTo>
                    <a:lnTo>
                      <a:pt x="313" y="59"/>
                    </a:lnTo>
                    <a:lnTo>
                      <a:pt x="314" y="60"/>
                    </a:lnTo>
                    <a:lnTo>
                      <a:pt x="315" y="61"/>
                    </a:lnTo>
                    <a:lnTo>
                      <a:pt x="317" y="62"/>
                    </a:lnTo>
                    <a:lnTo>
                      <a:pt x="319" y="63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5"/>
                    </a:lnTo>
                    <a:lnTo>
                      <a:pt x="325" y="65"/>
                    </a:lnTo>
                    <a:lnTo>
                      <a:pt x="326" y="65"/>
                    </a:lnTo>
                    <a:lnTo>
                      <a:pt x="328" y="66"/>
                    </a:lnTo>
                    <a:lnTo>
                      <a:pt x="329" y="66"/>
                    </a:lnTo>
                    <a:lnTo>
                      <a:pt x="331" y="66"/>
                    </a:lnTo>
                    <a:lnTo>
                      <a:pt x="332" y="66"/>
                    </a:lnTo>
                    <a:lnTo>
                      <a:pt x="334" y="66"/>
                    </a:lnTo>
                    <a:lnTo>
                      <a:pt x="335" y="65"/>
                    </a:lnTo>
                    <a:lnTo>
                      <a:pt x="337" y="65"/>
                    </a:lnTo>
                    <a:lnTo>
                      <a:pt x="338" y="65"/>
                    </a:lnTo>
                    <a:lnTo>
                      <a:pt x="340" y="65"/>
                    </a:lnTo>
                    <a:lnTo>
                      <a:pt x="341" y="64"/>
                    </a:lnTo>
                    <a:lnTo>
                      <a:pt x="343" y="64"/>
                    </a:lnTo>
                    <a:lnTo>
                      <a:pt x="344" y="64"/>
                    </a:lnTo>
                    <a:lnTo>
                      <a:pt x="346" y="64"/>
                    </a:lnTo>
                    <a:lnTo>
                      <a:pt x="347" y="63"/>
                    </a:lnTo>
                    <a:lnTo>
                      <a:pt x="349" y="63"/>
                    </a:lnTo>
                    <a:lnTo>
                      <a:pt x="351" y="63"/>
                    </a:lnTo>
                    <a:lnTo>
                      <a:pt x="352" y="63"/>
                    </a:lnTo>
                    <a:lnTo>
                      <a:pt x="353" y="62"/>
                    </a:lnTo>
                    <a:lnTo>
                      <a:pt x="355" y="62"/>
                    </a:lnTo>
                    <a:lnTo>
                      <a:pt x="357" y="62"/>
                    </a:lnTo>
                    <a:lnTo>
                      <a:pt x="358" y="62"/>
                    </a:lnTo>
                    <a:lnTo>
                      <a:pt x="359" y="61"/>
                    </a:lnTo>
                    <a:lnTo>
                      <a:pt x="361" y="61"/>
                    </a:lnTo>
                    <a:lnTo>
                      <a:pt x="363" y="61"/>
                    </a:lnTo>
                    <a:lnTo>
                      <a:pt x="364" y="61"/>
                    </a:lnTo>
                    <a:lnTo>
                      <a:pt x="366" y="61"/>
                    </a:lnTo>
                    <a:lnTo>
                      <a:pt x="367" y="60"/>
                    </a:lnTo>
                    <a:lnTo>
                      <a:pt x="369" y="60"/>
                    </a:lnTo>
                    <a:lnTo>
                      <a:pt x="370" y="60"/>
                    </a:lnTo>
                    <a:lnTo>
                      <a:pt x="372" y="59"/>
                    </a:lnTo>
                    <a:lnTo>
                      <a:pt x="373" y="59"/>
                    </a:lnTo>
                    <a:lnTo>
                      <a:pt x="375" y="58"/>
                    </a:lnTo>
                    <a:lnTo>
                      <a:pt x="376" y="58"/>
                    </a:lnTo>
                    <a:lnTo>
                      <a:pt x="378" y="57"/>
                    </a:lnTo>
                    <a:lnTo>
                      <a:pt x="380" y="56"/>
                    </a:lnTo>
                    <a:lnTo>
                      <a:pt x="381" y="55"/>
                    </a:lnTo>
                    <a:lnTo>
                      <a:pt x="382" y="54"/>
                    </a:lnTo>
                    <a:lnTo>
                      <a:pt x="384" y="53"/>
                    </a:lnTo>
                    <a:lnTo>
                      <a:pt x="386" y="52"/>
                    </a:lnTo>
                    <a:lnTo>
                      <a:pt x="387" y="51"/>
                    </a:lnTo>
                    <a:lnTo>
                      <a:pt x="388" y="49"/>
                    </a:lnTo>
                    <a:lnTo>
                      <a:pt x="390" y="48"/>
                    </a:lnTo>
                    <a:lnTo>
                      <a:pt x="392" y="47"/>
                    </a:lnTo>
                    <a:lnTo>
                      <a:pt x="393" y="46"/>
                    </a:lnTo>
                    <a:lnTo>
                      <a:pt x="395" y="45"/>
                    </a:lnTo>
                    <a:lnTo>
                      <a:pt x="396" y="44"/>
                    </a:lnTo>
                    <a:lnTo>
                      <a:pt x="398" y="43"/>
                    </a:lnTo>
                    <a:lnTo>
                      <a:pt x="399" y="42"/>
                    </a:lnTo>
                    <a:lnTo>
                      <a:pt x="401" y="41"/>
                    </a:lnTo>
                    <a:lnTo>
                      <a:pt x="402" y="41"/>
                    </a:lnTo>
                    <a:lnTo>
                      <a:pt x="404" y="41"/>
                    </a:lnTo>
                    <a:lnTo>
                      <a:pt x="405" y="40"/>
                    </a:lnTo>
                    <a:lnTo>
                      <a:pt x="407" y="40"/>
                    </a:lnTo>
                    <a:lnTo>
                      <a:pt x="408" y="41"/>
                    </a:lnTo>
                    <a:lnTo>
                      <a:pt x="410" y="41"/>
                    </a:lnTo>
                    <a:lnTo>
                      <a:pt x="411" y="41"/>
                    </a:lnTo>
                    <a:lnTo>
                      <a:pt x="413" y="42"/>
                    </a:lnTo>
                    <a:lnTo>
                      <a:pt x="414" y="43"/>
                    </a:lnTo>
                    <a:lnTo>
                      <a:pt x="416" y="44"/>
                    </a:lnTo>
                    <a:lnTo>
                      <a:pt x="417" y="46"/>
                    </a:lnTo>
                    <a:lnTo>
                      <a:pt x="419" y="47"/>
                    </a:lnTo>
                    <a:lnTo>
                      <a:pt x="420" y="48"/>
                    </a:lnTo>
                    <a:lnTo>
                      <a:pt x="422" y="50"/>
                    </a:lnTo>
                    <a:lnTo>
                      <a:pt x="424" y="52"/>
                    </a:lnTo>
                    <a:lnTo>
                      <a:pt x="425" y="53"/>
                    </a:lnTo>
                    <a:lnTo>
                      <a:pt x="426" y="55"/>
                    </a:lnTo>
                    <a:lnTo>
                      <a:pt x="428" y="57"/>
                    </a:lnTo>
                    <a:lnTo>
                      <a:pt x="430" y="59"/>
                    </a:lnTo>
                    <a:lnTo>
                      <a:pt x="431" y="61"/>
                    </a:lnTo>
                    <a:lnTo>
                      <a:pt x="433" y="63"/>
                    </a:lnTo>
                    <a:lnTo>
                      <a:pt x="434" y="64"/>
                    </a:lnTo>
                    <a:lnTo>
                      <a:pt x="436" y="66"/>
                    </a:lnTo>
                    <a:lnTo>
                      <a:pt x="437" y="67"/>
                    </a:lnTo>
                    <a:lnTo>
                      <a:pt x="439" y="69"/>
                    </a:lnTo>
                    <a:lnTo>
                      <a:pt x="440" y="70"/>
                    </a:lnTo>
                    <a:lnTo>
                      <a:pt x="442" y="70"/>
                    </a:lnTo>
                    <a:lnTo>
                      <a:pt x="443" y="71"/>
                    </a:lnTo>
                    <a:lnTo>
                      <a:pt x="445" y="72"/>
                    </a:lnTo>
                    <a:lnTo>
                      <a:pt x="446" y="72"/>
                    </a:lnTo>
                    <a:lnTo>
                      <a:pt x="448" y="72"/>
                    </a:lnTo>
                    <a:lnTo>
                      <a:pt x="449" y="73"/>
                    </a:lnTo>
                    <a:lnTo>
                      <a:pt x="451" y="72"/>
                    </a:lnTo>
                    <a:lnTo>
                      <a:pt x="453" y="72"/>
                    </a:lnTo>
                    <a:lnTo>
                      <a:pt x="454" y="72"/>
                    </a:lnTo>
                    <a:lnTo>
                      <a:pt x="455" y="71"/>
                    </a:lnTo>
                    <a:lnTo>
                      <a:pt x="457" y="71"/>
                    </a:lnTo>
                    <a:lnTo>
                      <a:pt x="459" y="70"/>
                    </a:lnTo>
                    <a:lnTo>
                      <a:pt x="460" y="69"/>
                    </a:lnTo>
                    <a:lnTo>
                      <a:pt x="461" y="68"/>
                    </a:lnTo>
                    <a:lnTo>
                      <a:pt x="463" y="67"/>
                    </a:lnTo>
                    <a:lnTo>
                      <a:pt x="465" y="66"/>
                    </a:lnTo>
                    <a:lnTo>
                      <a:pt x="466" y="65"/>
                    </a:lnTo>
                    <a:lnTo>
                      <a:pt x="468" y="64"/>
                    </a:lnTo>
                    <a:lnTo>
                      <a:pt x="469" y="63"/>
                    </a:lnTo>
                    <a:lnTo>
                      <a:pt x="470" y="62"/>
                    </a:lnTo>
                    <a:lnTo>
                      <a:pt x="472" y="61"/>
                    </a:lnTo>
                    <a:lnTo>
                      <a:pt x="474" y="60"/>
                    </a:lnTo>
                    <a:lnTo>
                      <a:pt x="475" y="59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80" y="57"/>
                    </a:lnTo>
                    <a:lnTo>
                      <a:pt x="481" y="57"/>
                    </a:lnTo>
                    <a:lnTo>
                      <a:pt x="483" y="56"/>
                    </a:lnTo>
                    <a:lnTo>
                      <a:pt x="484" y="56"/>
                    </a:lnTo>
                    <a:lnTo>
                      <a:pt x="486" y="55"/>
                    </a:lnTo>
                    <a:lnTo>
                      <a:pt x="487" y="55"/>
                    </a:lnTo>
                    <a:lnTo>
                      <a:pt x="489" y="55"/>
                    </a:lnTo>
                    <a:lnTo>
                      <a:pt x="490" y="55"/>
                    </a:lnTo>
                    <a:lnTo>
                      <a:pt x="492" y="55"/>
                    </a:lnTo>
                    <a:lnTo>
                      <a:pt x="493" y="55"/>
                    </a:lnTo>
                    <a:lnTo>
                      <a:pt x="495" y="55"/>
                    </a:lnTo>
                    <a:lnTo>
                      <a:pt x="497" y="55"/>
                    </a:lnTo>
                    <a:lnTo>
                      <a:pt x="498" y="55"/>
                    </a:lnTo>
                    <a:lnTo>
                      <a:pt x="499" y="56"/>
                    </a:lnTo>
                    <a:lnTo>
                      <a:pt x="501" y="56"/>
                    </a:lnTo>
                    <a:lnTo>
                      <a:pt x="503" y="56"/>
                    </a:lnTo>
                    <a:lnTo>
                      <a:pt x="504" y="56"/>
                    </a:lnTo>
                    <a:lnTo>
                      <a:pt x="506" y="56"/>
                    </a:lnTo>
                    <a:lnTo>
                      <a:pt x="507" y="56"/>
                    </a:lnTo>
                    <a:lnTo>
                      <a:pt x="509" y="56"/>
                    </a:lnTo>
                    <a:lnTo>
                      <a:pt x="510" y="56"/>
                    </a:lnTo>
                    <a:lnTo>
                      <a:pt x="512" y="56"/>
                    </a:lnTo>
                    <a:lnTo>
                      <a:pt x="513" y="56"/>
                    </a:lnTo>
                    <a:lnTo>
                      <a:pt x="515" y="56"/>
                    </a:lnTo>
                    <a:lnTo>
                      <a:pt x="516" y="56"/>
                    </a:lnTo>
                    <a:lnTo>
                      <a:pt x="518" y="56"/>
                    </a:lnTo>
                    <a:lnTo>
                      <a:pt x="519" y="55"/>
                    </a:lnTo>
                    <a:lnTo>
                      <a:pt x="521" y="55"/>
                    </a:lnTo>
                    <a:lnTo>
                      <a:pt x="522" y="55"/>
                    </a:lnTo>
                    <a:lnTo>
                      <a:pt x="524" y="55"/>
                    </a:lnTo>
                    <a:lnTo>
                      <a:pt x="526" y="54"/>
                    </a:lnTo>
                    <a:lnTo>
                      <a:pt x="527" y="54"/>
                    </a:lnTo>
                    <a:lnTo>
                      <a:pt x="528" y="54"/>
                    </a:lnTo>
                    <a:lnTo>
                      <a:pt x="530" y="54"/>
                    </a:lnTo>
                    <a:lnTo>
                      <a:pt x="532" y="53"/>
                    </a:lnTo>
                    <a:lnTo>
                      <a:pt x="533" y="53"/>
                    </a:lnTo>
                    <a:lnTo>
                      <a:pt x="535" y="53"/>
                    </a:lnTo>
                    <a:lnTo>
                      <a:pt x="536" y="53"/>
                    </a:lnTo>
                    <a:lnTo>
                      <a:pt x="537" y="52"/>
                    </a:lnTo>
                    <a:lnTo>
                      <a:pt x="539" y="52"/>
                    </a:lnTo>
                    <a:lnTo>
                      <a:pt x="541" y="52"/>
                    </a:lnTo>
                    <a:lnTo>
                      <a:pt x="542" y="52"/>
                    </a:lnTo>
                    <a:lnTo>
                      <a:pt x="543" y="52"/>
                    </a:lnTo>
                    <a:lnTo>
                      <a:pt x="545" y="52"/>
                    </a:lnTo>
                    <a:lnTo>
                      <a:pt x="547" y="52"/>
                    </a:lnTo>
                    <a:lnTo>
                      <a:pt x="548" y="52"/>
                    </a:lnTo>
                    <a:lnTo>
                      <a:pt x="550" y="52"/>
                    </a:lnTo>
                    <a:lnTo>
                      <a:pt x="551" y="52"/>
                    </a:lnTo>
                    <a:lnTo>
                      <a:pt x="553" y="52"/>
                    </a:lnTo>
                    <a:lnTo>
                      <a:pt x="554" y="52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9" y="53"/>
                    </a:lnTo>
                    <a:lnTo>
                      <a:pt x="560" y="53"/>
                    </a:lnTo>
                    <a:lnTo>
                      <a:pt x="562" y="53"/>
                    </a:lnTo>
                    <a:lnTo>
                      <a:pt x="564" y="53"/>
                    </a:lnTo>
                    <a:lnTo>
                      <a:pt x="565" y="54"/>
                    </a:lnTo>
                    <a:lnTo>
                      <a:pt x="566" y="54"/>
                    </a:lnTo>
                    <a:lnTo>
                      <a:pt x="568" y="54"/>
                    </a:lnTo>
                    <a:lnTo>
                      <a:pt x="570" y="54"/>
                    </a:lnTo>
                    <a:lnTo>
                      <a:pt x="571" y="55"/>
                    </a:lnTo>
                    <a:lnTo>
                      <a:pt x="572" y="55"/>
                    </a:lnTo>
                    <a:lnTo>
                      <a:pt x="574" y="55"/>
                    </a:lnTo>
                    <a:lnTo>
                      <a:pt x="576" y="56"/>
                    </a:lnTo>
                    <a:lnTo>
                      <a:pt x="577" y="56"/>
                    </a:lnTo>
                    <a:lnTo>
                      <a:pt x="579" y="57"/>
                    </a:lnTo>
                    <a:lnTo>
                      <a:pt x="580" y="57"/>
                    </a:lnTo>
                    <a:lnTo>
                      <a:pt x="582" y="57"/>
                    </a:lnTo>
                    <a:lnTo>
                      <a:pt x="583" y="58"/>
                    </a:lnTo>
                    <a:lnTo>
                      <a:pt x="585" y="58"/>
                    </a:lnTo>
                    <a:lnTo>
                      <a:pt x="586" y="58"/>
                    </a:lnTo>
                    <a:lnTo>
                      <a:pt x="588" y="59"/>
                    </a:lnTo>
                    <a:lnTo>
                      <a:pt x="589" y="59"/>
                    </a:lnTo>
                    <a:lnTo>
                      <a:pt x="591" y="59"/>
                    </a:lnTo>
                    <a:lnTo>
                      <a:pt x="592" y="60"/>
                    </a:lnTo>
                    <a:lnTo>
                      <a:pt x="594" y="60"/>
                    </a:lnTo>
                    <a:lnTo>
                      <a:pt x="595" y="60"/>
                    </a:lnTo>
                    <a:lnTo>
                      <a:pt x="597" y="61"/>
                    </a:lnTo>
                    <a:lnTo>
                      <a:pt x="599" y="61"/>
                    </a:lnTo>
                    <a:lnTo>
                      <a:pt x="600" y="61"/>
                    </a:lnTo>
                    <a:lnTo>
                      <a:pt x="601" y="61"/>
                    </a:lnTo>
                    <a:lnTo>
                      <a:pt x="603" y="62"/>
                    </a:lnTo>
                    <a:lnTo>
                      <a:pt x="604" y="62"/>
                    </a:lnTo>
                    <a:lnTo>
                      <a:pt x="606" y="62"/>
                    </a:lnTo>
                    <a:lnTo>
                      <a:pt x="608" y="63"/>
                    </a:lnTo>
                    <a:lnTo>
                      <a:pt x="609" y="63"/>
                    </a:lnTo>
                    <a:lnTo>
                      <a:pt x="610" y="63"/>
                    </a:lnTo>
                    <a:lnTo>
                      <a:pt x="612" y="63"/>
                    </a:lnTo>
                    <a:lnTo>
                      <a:pt x="614" y="63"/>
                    </a:lnTo>
                    <a:lnTo>
                      <a:pt x="615" y="63"/>
                    </a:lnTo>
                    <a:lnTo>
                      <a:pt x="616" y="63"/>
                    </a:lnTo>
                    <a:lnTo>
                      <a:pt x="618" y="63"/>
                    </a:lnTo>
                    <a:lnTo>
                      <a:pt x="620" y="63"/>
                    </a:lnTo>
                    <a:lnTo>
                      <a:pt x="621" y="63"/>
                    </a:lnTo>
                    <a:lnTo>
                      <a:pt x="623" y="63"/>
                    </a:lnTo>
                    <a:lnTo>
                      <a:pt x="624" y="63"/>
                    </a:lnTo>
                    <a:lnTo>
                      <a:pt x="626" y="62"/>
                    </a:lnTo>
                    <a:lnTo>
                      <a:pt x="627" y="62"/>
                    </a:lnTo>
                    <a:lnTo>
                      <a:pt x="629" y="62"/>
                    </a:lnTo>
                    <a:lnTo>
                      <a:pt x="630" y="61"/>
                    </a:lnTo>
                    <a:lnTo>
                      <a:pt x="632" y="61"/>
                    </a:lnTo>
                    <a:lnTo>
                      <a:pt x="633" y="61"/>
                    </a:lnTo>
                    <a:lnTo>
                      <a:pt x="635" y="60"/>
                    </a:lnTo>
                    <a:lnTo>
                      <a:pt x="637" y="60"/>
                    </a:lnTo>
                    <a:lnTo>
                      <a:pt x="638" y="60"/>
                    </a:lnTo>
                    <a:lnTo>
                      <a:pt x="639" y="59"/>
                    </a:lnTo>
                    <a:lnTo>
                      <a:pt x="641" y="59"/>
                    </a:lnTo>
                    <a:lnTo>
                      <a:pt x="643" y="59"/>
                    </a:lnTo>
                    <a:lnTo>
                      <a:pt x="644" y="58"/>
                    </a:lnTo>
                    <a:lnTo>
                      <a:pt x="645" y="58"/>
                    </a:lnTo>
                    <a:lnTo>
                      <a:pt x="647" y="58"/>
                    </a:lnTo>
                    <a:lnTo>
                      <a:pt x="649" y="58"/>
                    </a:lnTo>
                    <a:lnTo>
                      <a:pt x="650" y="58"/>
                    </a:lnTo>
                    <a:lnTo>
                      <a:pt x="652" y="58"/>
                    </a:lnTo>
                    <a:lnTo>
                      <a:pt x="653" y="58"/>
                    </a:lnTo>
                    <a:lnTo>
                      <a:pt x="655" y="58"/>
                    </a:lnTo>
                    <a:lnTo>
                      <a:pt x="656" y="58"/>
                    </a:lnTo>
                    <a:lnTo>
                      <a:pt x="658" y="59"/>
                    </a:lnTo>
                    <a:lnTo>
                      <a:pt x="659" y="59"/>
                    </a:lnTo>
                    <a:lnTo>
                      <a:pt x="661" y="60"/>
                    </a:lnTo>
                    <a:lnTo>
                      <a:pt x="662" y="60"/>
                    </a:lnTo>
                    <a:lnTo>
                      <a:pt x="664" y="61"/>
                    </a:lnTo>
                    <a:lnTo>
                      <a:pt x="666" y="62"/>
                    </a:lnTo>
                    <a:lnTo>
                      <a:pt x="667" y="63"/>
                    </a:lnTo>
                    <a:lnTo>
                      <a:pt x="668" y="64"/>
                    </a:lnTo>
                    <a:lnTo>
                      <a:pt x="670" y="65"/>
                    </a:lnTo>
                    <a:lnTo>
                      <a:pt x="671" y="66"/>
                    </a:lnTo>
                    <a:lnTo>
                      <a:pt x="673" y="67"/>
                    </a:lnTo>
                    <a:lnTo>
                      <a:pt x="674" y="68"/>
                    </a:lnTo>
                    <a:lnTo>
                      <a:pt x="676" y="69"/>
                    </a:lnTo>
                    <a:lnTo>
                      <a:pt x="677" y="70"/>
                    </a:lnTo>
                    <a:lnTo>
                      <a:pt x="679" y="71"/>
                    </a:lnTo>
                    <a:lnTo>
                      <a:pt x="681" y="72"/>
                    </a:lnTo>
                    <a:lnTo>
                      <a:pt x="682" y="73"/>
                    </a:lnTo>
                    <a:lnTo>
                      <a:pt x="683" y="74"/>
                    </a:lnTo>
                    <a:lnTo>
                      <a:pt x="685" y="75"/>
                    </a:lnTo>
                    <a:lnTo>
                      <a:pt x="687" y="75"/>
                    </a:lnTo>
                    <a:lnTo>
                      <a:pt x="688" y="76"/>
                    </a:lnTo>
                    <a:lnTo>
                      <a:pt x="690" y="76"/>
                    </a:lnTo>
                    <a:lnTo>
                      <a:pt x="691" y="76"/>
                    </a:lnTo>
                    <a:lnTo>
                      <a:pt x="693" y="76"/>
                    </a:lnTo>
                    <a:lnTo>
                      <a:pt x="694" y="76"/>
                    </a:lnTo>
                    <a:lnTo>
                      <a:pt x="696" y="76"/>
                    </a:lnTo>
                    <a:lnTo>
                      <a:pt x="697" y="75"/>
                    </a:lnTo>
                    <a:lnTo>
                      <a:pt x="699" y="75"/>
                    </a:lnTo>
                    <a:lnTo>
                      <a:pt x="700" y="74"/>
                    </a:lnTo>
                    <a:lnTo>
                      <a:pt x="702" y="73"/>
                    </a:lnTo>
                    <a:lnTo>
                      <a:pt x="703" y="72"/>
                    </a:lnTo>
                    <a:lnTo>
                      <a:pt x="705" y="71"/>
                    </a:lnTo>
                    <a:lnTo>
                      <a:pt x="706" y="69"/>
                    </a:lnTo>
                    <a:lnTo>
                      <a:pt x="708" y="68"/>
                    </a:lnTo>
                    <a:lnTo>
                      <a:pt x="710" y="66"/>
                    </a:lnTo>
                    <a:lnTo>
                      <a:pt x="711" y="65"/>
                    </a:lnTo>
                    <a:lnTo>
                      <a:pt x="712" y="64"/>
                    </a:lnTo>
                    <a:lnTo>
                      <a:pt x="714" y="62"/>
                    </a:lnTo>
                    <a:lnTo>
                      <a:pt x="716" y="60"/>
                    </a:lnTo>
                    <a:lnTo>
                      <a:pt x="717" y="59"/>
                    </a:lnTo>
                    <a:lnTo>
                      <a:pt x="718" y="57"/>
                    </a:lnTo>
                    <a:lnTo>
                      <a:pt x="720" y="56"/>
                    </a:lnTo>
                    <a:lnTo>
                      <a:pt x="722" y="54"/>
                    </a:lnTo>
                    <a:lnTo>
                      <a:pt x="723" y="53"/>
                    </a:lnTo>
                    <a:lnTo>
                      <a:pt x="725" y="52"/>
                    </a:lnTo>
                    <a:lnTo>
                      <a:pt x="726" y="51"/>
                    </a:lnTo>
                    <a:lnTo>
                      <a:pt x="728" y="50"/>
                    </a:lnTo>
                    <a:lnTo>
                      <a:pt x="729" y="49"/>
                    </a:lnTo>
                    <a:lnTo>
                      <a:pt x="731" y="49"/>
                    </a:lnTo>
                    <a:lnTo>
                      <a:pt x="732" y="48"/>
                    </a:lnTo>
                    <a:lnTo>
                      <a:pt x="734" y="48"/>
                    </a:lnTo>
                    <a:lnTo>
                      <a:pt x="735" y="48"/>
                    </a:lnTo>
                    <a:lnTo>
                      <a:pt x="737" y="48"/>
                    </a:lnTo>
                    <a:lnTo>
                      <a:pt x="738" y="48"/>
                    </a:lnTo>
                    <a:lnTo>
                      <a:pt x="740" y="48"/>
                    </a:lnTo>
                    <a:lnTo>
                      <a:pt x="741" y="48"/>
                    </a:lnTo>
                    <a:lnTo>
                      <a:pt x="743" y="48"/>
                    </a:lnTo>
                    <a:lnTo>
                      <a:pt x="744" y="49"/>
                    </a:lnTo>
                    <a:lnTo>
                      <a:pt x="746" y="49"/>
                    </a:lnTo>
                    <a:lnTo>
                      <a:pt x="747" y="50"/>
                    </a:lnTo>
                    <a:lnTo>
                      <a:pt x="749" y="51"/>
                    </a:lnTo>
                    <a:lnTo>
                      <a:pt x="750" y="52"/>
                    </a:lnTo>
                    <a:lnTo>
                      <a:pt x="752" y="52"/>
                    </a:lnTo>
                    <a:lnTo>
                      <a:pt x="754" y="53"/>
                    </a:lnTo>
                    <a:lnTo>
                      <a:pt x="755" y="53"/>
                    </a:lnTo>
                    <a:lnTo>
                      <a:pt x="756" y="54"/>
                    </a:lnTo>
                    <a:lnTo>
                      <a:pt x="758" y="54"/>
                    </a:lnTo>
                    <a:lnTo>
                      <a:pt x="760" y="55"/>
                    </a:lnTo>
                    <a:lnTo>
                      <a:pt x="761" y="55"/>
                    </a:lnTo>
                    <a:lnTo>
                      <a:pt x="763" y="56"/>
                    </a:lnTo>
                    <a:lnTo>
                      <a:pt x="764" y="56"/>
                    </a:lnTo>
                    <a:lnTo>
                      <a:pt x="766" y="57"/>
                    </a:lnTo>
                    <a:lnTo>
                      <a:pt x="767" y="57"/>
                    </a:lnTo>
                    <a:lnTo>
                      <a:pt x="769" y="57"/>
                    </a:lnTo>
                    <a:lnTo>
                      <a:pt x="770" y="57"/>
                    </a:lnTo>
                    <a:lnTo>
                      <a:pt x="772" y="57"/>
                    </a:lnTo>
                    <a:lnTo>
                      <a:pt x="773" y="56"/>
                    </a:lnTo>
                    <a:lnTo>
                      <a:pt x="775" y="56"/>
                    </a:lnTo>
                    <a:lnTo>
                      <a:pt x="776" y="56"/>
                    </a:lnTo>
                    <a:lnTo>
                      <a:pt x="778" y="55"/>
                    </a:lnTo>
                    <a:lnTo>
                      <a:pt x="779" y="55"/>
                    </a:lnTo>
                    <a:lnTo>
                      <a:pt x="781" y="54"/>
                    </a:lnTo>
                    <a:lnTo>
                      <a:pt x="783" y="54"/>
                    </a:lnTo>
                    <a:lnTo>
                      <a:pt x="784" y="53"/>
                    </a:lnTo>
                    <a:lnTo>
                      <a:pt x="785" y="53"/>
                    </a:lnTo>
                    <a:lnTo>
                      <a:pt x="787" y="52"/>
                    </a:lnTo>
                    <a:lnTo>
                      <a:pt x="789" y="52"/>
                    </a:lnTo>
                    <a:lnTo>
                      <a:pt x="790" y="51"/>
                    </a:lnTo>
                    <a:lnTo>
                      <a:pt x="792" y="51"/>
                    </a:lnTo>
                    <a:lnTo>
                      <a:pt x="793" y="50"/>
                    </a:lnTo>
                    <a:lnTo>
                      <a:pt x="795" y="49"/>
                    </a:lnTo>
                    <a:lnTo>
                      <a:pt x="796" y="49"/>
                    </a:lnTo>
                    <a:lnTo>
                      <a:pt x="798" y="48"/>
                    </a:lnTo>
                    <a:lnTo>
                      <a:pt x="799" y="48"/>
                    </a:lnTo>
                    <a:lnTo>
                      <a:pt x="801" y="47"/>
                    </a:lnTo>
                    <a:lnTo>
                      <a:pt x="802" y="47"/>
                    </a:lnTo>
                    <a:lnTo>
                      <a:pt x="804" y="46"/>
                    </a:lnTo>
                    <a:lnTo>
                      <a:pt x="805" y="46"/>
                    </a:lnTo>
                    <a:lnTo>
                      <a:pt x="807" y="46"/>
                    </a:lnTo>
                    <a:lnTo>
                      <a:pt x="808" y="45"/>
                    </a:lnTo>
                    <a:lnTo>
                      <a:pt x="810" y="45"/>
                    </a:lnTo>
                    <a:lnTo>
                      <a:pt x="811" y="45"/>
                    </a:lnTo>
                    <a:lnTo>
                      <a:pt x="813" y="44"/>
                    </a:lnTo>
                    <a:lnTo>
                      <a:pt x="814" y="44"/>
                    </a:lnTo>
                    <a:lnTo>
                      <a:pt x="816" y="44"/>
                    </a:lnTo>
                    <a:lnTo>
                      <a:pt x="817" y="44"/>
                    </a:lnTo>
                    <a:lnTo>
                      <a:pt x="819" y="44"/>
                    </a:lnTo>
                    <a:lnTo>
                      <a:pt x="820" y="44"/>
                    </a:lnTo>
                    <a:lnTo>
                      <a:pt x="822" y="44"/>
                    </a:lnTo>
                    <a:lnTo>
                      <a:pt x="823" y="44"/>
                    </a:lnTo>
                    <a:lnTo>
                      <a:pt x="825" y="44"/>
                    </a:lnTo>
                    <a:lnTo>
                      <a:pt x="827" y="45"/>
                    </a:lnTo>
                    <a:lnTo>
                      <a:pt x="828" y="45"/>
                    </a:lnTo>
                    <a:lnTo>
                      <a:pt x="829" y="45"/>
                    </a:lnTo>
                    <a:lnTo>
                      <a:pt x="831" y="45"/>
                    </a:lnTo>
                    <a:lnTo>
                      <a:pt x="833" y="46"/>
                    </a:lnTo>
                    <a:lnTo>
                      <a:pt x="834" y="46"/>
                    </a:lnTo>
                    <a:lnTo>
                      <a:pt x="836" y="47"/>
                    </a:lnTo>
                    <a:lnTo>
                      <a:pt x="837" y="47"/>
                    </a:lnTo>
                    <a:lnTo>
                      <a:pt x="839" y="48"/>
                    </a:lnTo>
                    <a:lnTo>
                      <a:pt x="840" y="49"/>
                    </a:lnTo>
                    <a:lnTo>
                      <a:pt x="842" y="49"/>
                    </a:lnTo>
                    <a:lnTo>
                      <a:pt x="843" y="50"/>
                    </a:lnTo>
                    <a:lnTo>
                      <a:pt x="845" y="51"/>
                    </a:lnTo>
                    <a:lnTo>
                      <a:pt x="846" y="51"/>
                    </a:lnTo>
                    <a:lnTo>
                      <a:pt x="848" y="52"/>
                    </a:lnTo>
                    <a:lnTo>
                      <a:pt x="849" y="52"/>
                    </a:lnTo>
                    <a:lnTo>
                      <a:pt x="851" y="53"/>
                    </a:lnTo>
                    <a:lnTo>
                      <a:pt x="852" y="53"/>
                    </a:lnTo>
                    <a:lnTo>
                      <a:pt x="854" y="53"/>
                    </a:lnTo>
                    <a:lnTo>
                      <a:pt x="856" y="54"/>
                    </a:lnTo>
                    <a:lnTo>
                      <a:pt x="857" y="54"/>
                    </a:lnTo>
                    <a:lnTo>
                      <a:pt x="858" y="54"/>
                    </a:lnTo>
                    <a:lnTo>
                      <a:pt x="860" y="54"/>
                    </a:lnTo>
                    <a:lnTo>
                      <a:pt x="862" y="53"/>
                    </a:lnTo>
                    <a:lnTo>
                      <a:pt x="863" y="53"/>
                    </a:lnTo>
                    <a:lnTo>
                      <a:pt x="865" y="52"/>
                    </a:lnTo>
                    <a:lnTo>
                      <a:pt x="866" y="52"/>
                    </a:lnTo>
                    <a:lnTo>
                      <a:pt x="868" y="51"/>
                    </a:lnTo>
                    <a:lnTo>
                      <a:pt x="869" y="50"/>
                    </a:lnTo>
                    <a:lnTo>
                      <a:pt x="871" y="48"/>
                    </a:lnTo>
                    <a:lnTo>
                      <a:pt x="872" y="47"/>
                    </a:lnTo>
                    <a:lnTo>
                      <a:pt x="874" y="46"/>
                    </a:lnTo>
                    <a:lnTo>
                      <a:pt x="875" y="45"/>
                    </a:lnTo>
                    <a:lnTo>
                      <a:pt x="877" y="43"/>
                    </a:lnTo>
                    <a:lnTo>
                      <a:pt x="878" y="41"/>
                    </a:lnTo>
                    <a:lnTo>
                      <a:pt x="880" y="40"/>
                    </a:lnTo>
                    <a:lnTo>
                      <a:pt x="881" y="38"/>
                    </a:lnTo>
                    <a:lnTo>
                      <a:pt x="883" y="36"/>
                    </a:lnTo>
                    <a:lnTo>
                      <a:pt x="884" y="34"/>
                    </a:lnTo>
                    <a:lnTo>
                      <a:pt x="886" y="33"/>
                    </a:lnTo>
                    <a:lnTo>
                      <a:pt x="887" y="31"/>
                    </a:lnTo>
                    <a:lnTo>
                      <a:pt x="889" y="29"/>
                    </a:lnTo>
                    <a:lnTo>
                      <a:pt x="890" y="28"/>
                    </a:lnTo>
                    <a:lnTo>
                      <a:pt x="892" y="26"/>
                    </a:lnTo>
                    <a:lnTo>
                      <a:pt x="894" y="25"/>
                    </a:lnTo>
                    <a:lnTo>
                      <a:pt x="895" y="23"/>
                    </a:lnTo>
                    <a:lnTo>
                      <a:pt x="896" y="22"/>
                    </a:lnTo>
                    <a:lnTo>
                      <a:pt x="898" y="21"/>
                    </a:lnTo>
                    <a:lnTo>
                      <a:pt x="900" y="21"/>
                    </a:lnTo>
                    <a:lnTo>
                      <a:pt x="901" y="20"/>
                    </a:lnTo>
                    <a:lnTo>
                      <a:pt x="902" y="19"/>
                    </a:lnTo>
                    <a:lnTo>
                      <a:pt x="904" y="19"/>
                    </a:lnTo>
                    <a:lnTo>
                      <a:pt x="906" y="19"/>
                    </a:lnTo>
                    <a:lnTo>
                      <a:pt x="907" y="19"/>
                    </a:lnTo>
                    <a:lnTo>
                      <a:pt x="909" y="19"/>
                    </a:lnTo>
                    <a:lnTo>
                      <a:pt x="910" y="19"/>
                    </a:lnTo>
                    <a:lnTo>
                      <a:pt x="912" y="20"/>
                    </a:lnTo>
                    <a:lnTo>
                      <a:pt x="913" y="20"/>
                    </a:lnTo>
                    <a:lnTo>
                      <a:pt x="915" y="21"/>
                    </a:lnTo>
                    <a:lnTo>
                      <a:pt x="916" y="21"/>
                    </a:lnTo>
                    <a:lnTo>
                      <a:pt x="918" y="22"/>
                    </a:lnTo>
                    <a:lnTo>
                      <a:pt x="919" y="23"/>
                    </a:lnTo>
                    <a:lnTo>
                      <a:pt x="921" y="24"/>
                    </a:lnTo>
                    <a:lnTo>
                      <a:pt x="923" y="25"/>
                    </a:lnTo>
                    <a:lnTo>
                      <a:pt x="924" y="26"/>
                    </a:lnTo>
                    <a:lnTo>
                      <a:pt x="925" y="27"/>
                    </a:lnTo>
                    <a:lnTo>
                      <a:pt x="927" y="28"/>
                    </a:lnTo>
                    <a:lnTo>
                      <a:pt x="929" y="29"/>
                    </a:lnTo>
                    <a:lnTo>
                      <a:pt x="930" y="29"/>
                    </a:lnTo>
                    <a:lnTo>
                      <a:pt x="931" y="30"/>
                    </a:lnTo>
                    <a:lnTo>
                      <a:pt x="933" y="31"/>
                    </a:lnTo>
                    <a:lnTo>
                      <a:pt x="935" y="32"/>
                    </a:lnTo>
                    <a:lnTo>
                      <a:pt x="936" y="32"/>
                    </a:lnTo>
                    <a:lnTo>
                      <a:pt x="938" y="33"/>
                    </a:lnTo>
                    <a:lnTo>
                      <a:pt x="939" y="33"/>
                    </a:lnTo>
                    <a:lnTo>
                      <a:pt x="941" y="33"/>
                    </a:lnTo>
                    <a:lnTo>
                      <a:pt x="942" y="33"/>
                    </a:lnTo>
                    <a:lnTo>
                      <a:pt x="944" y="33"/>
                    </a:lnTo>
                    <a:lnTo>
                      <a:pt x="945" y="33"/>
                    </a:lnTo>
                    <a:lnTo>
                      <a:pt x="947" y="33"/>
                    </a:lnTo>
                    <a:lnTo>
                      <a:pt x="948" y="33"/>
                    </a:lnTo>
                    <a:lnTo>
                      <a:pt x="950" y="32"/>
                    </a:lnTo>
                    <a:lnTo>
                      <a:pt x="951" y="32"/>
                    </a:lnTo>
                    <a:lnTo>
                      <a:pt x="953" y="31"/>
                    </a:lnTo>
                    <a:lnTo>
                      <a:pt x="954" y="30"/>
                    </a:lnTo>
                    <a:lnTo>
                      <a:pt x="956" y="30"/>
                    </a:lnTo>
                    <a:lnTo>
                      <a:pt x="957" y="29"/>
                    </a:lnTo>
                    <a:lnTo>
                      <a:pt x="959" y="28"/>
                    </a:lnTo>
                    <a:lnTo>
                      <a:pt x="960" y="27"/>
                    </a:lnTo>
                    <a:lnTo>
                      <a:pt x="962" y="26"/>
                    </a:lnTo>
                    <a:lnTo>
                      <a:pt x="963" y="25"/>
                    </a:lnTo>
                    <a:lnTo>
                      <a:pt x="965" y="24"/>
                    </a:lnTo>
                    <a:lnTo>
                      <a:pt x="967" y="23"/>
                    </a:lnTo>
                    <a:lnTo>
                      <a:pt x="968" y="22"/>
                    </a:lnTo>
                    <a:lnTo>
                      <a:pt x="969" y="22"/>
                    </a:lnTo>
                    <a:lnTo>
                      <a:pt x="971" y="21"/>
                    </a:lnTo>
                    <a:lnTo>
                      <a:pt x="973" y="20"/>
                    </a:lnTo>
                    <a:lnTo>
                      <a:pt x="974" y="19"/>
                    </a:lnTo>
                    <a:lnTo>
                      <a:pt x="975" y="18"/>
                    </a:lnTo>
                    <a:lnTo>
                      <a:pt x="977" y="18"/>
                    </a:lnTo>
                    <a:lnTo>
                      <a:pt x="979" y="17"/>
                    </a:lnTo>
                    <a:lnTo>
                      <a:pt x="980" y="17"/>
                    </a:lnTo>
                    <a:lnTo>
                      <a:pt x="982" y="17"/>
                    </a:lnTo>
                    <a:lnTo>
                      <a:pt x="983" y="17"/>
                    </a:lnTo>
                    <a:lnTo>
                      <a:pt x="985" y="17"/>
                    </a:lnTo>
                    <a:lnTo>
                      <a:pt x="986" y="17"/>
                    </a:lnTo>
                    <a:lnTo>
                      <a:pt x="988" y="17"/>
                    </a:lnTo>
                    <a:lnTo>
                      <a:pt x="989" y="17"/>
                    </a:lnTo>
                    <a:lnTo>
                      <a:pt x="991" y="18"/>
                    </a:lnTo>
                    <a:lnTo>
                      <a:pt x="992" y="18"/>
                    </a:lnTo>
                    <a:lnTo>
                      <a:pt x="994" y="19"/>
                    </a:lnTo>
                    <a:lnTo>
                      <a:pt x="996" y="20"/>
                    </a:lnTo>
                    <a:lnTo>
                      <a:pt x="997" y="21"/>
                    </a:lnTo>
                    <a:lnTo>
                      <a:pt x="998" y="22"/>
                    </a:lnTo>
                    <a:lnTo>
                      <a:pt x="1000" y="23"/>
                    </a:lnTo>
                    <a:lnTo>
                      <a:pt x="1002" y="25"/>
                    </a:lnTo>
                    <a:lnTo>
                      <a:pt x="1003" y="26"/>
                    </a:lnTo>
                    <a:lnTo>
                      <a:pt x="1004" y="28"/>
                    </a:lnTo>
                    <a:lnTo>
                      <a:pt x="1006" y="29"/>
                    </a:lnTo>
                    <a:lnTo>
                      <a:pt x="1008" y="30"/>
                    </a:lnTo>
                    <a:lnTo>
                      <a:pt x="1009" y="32"/>
                    </a:lnTo>
                    <a:lnTo>
                      <a:pt x="1011" y="33"/>
                    </a:lnTo>
                    <a:lnTo>
                      <a:pt x="1012" y="35"/>
                    </a:lnTo>
                    <a:lnTo>
                      <a:pt x="1014" y="36"/>
                    </a:lnTo>
                    <a:lnTo>
                      <a:pt x="1015" y="38"/>
                    </a:lnTo>
                    <a:lnTo>
                      <a:pt x="1017" y="39"/>
                    </a:lnTo>
                    <a:lnTo>
                      <a:pt x="1018" y="40"/>
                    </a:lnTo>
                    <a:lnTo>
                      <a:pt x="1020" y="41"/>
                    </a:lnTo>
                    <a:lnTo>
                      <a:pt x="1021" y="42"/>
                    </a:lnTo>
                    <a:lnTo>
                      <a:pt x="1023" y="43"/>
                    </a:lnTo>
                    <a:lnTo>
                      <a:pt x="1024" y="44"/>
                    </a:lnTo>
                    <a:lnTo>
                      <a:pt x="1026" y="44"/>
                    </a:lnTo>
                    <a:lnTo>
                      <a:pt x="1027" y="45"/>
                    </a:lnTo>
                    <a:lnTo>
                      <a:pt x="1029" y="45"/>
                    </a:lnTo>
                    <a:lnTo>
                      <a:pt x="1030" y="45"/>
                    </a:lnTo>
                    <a:lnTo>
                      <a:pt x="1032" y="45"/>
                    </a:lnTo>
                    <a:lnTo>
                      <a:pt x="1033" y="44"/>
                    </a:lnTo>
                    <a:lnTo>
                      <a:pt x="1035" y="44"/>
                    </a:lnTo>
                    <a:lnTo>
                      <a:pt x="1036" y="43"/>
                    </a:lnTo>
                    <a:lnTo>
                      <a:pt x="1038" y="42"/>
                    </a:lnTo>
                    <a:lnTo>
                      <a:pt x="1040" y="41"/>
                    </a:lnTo>
                    <a:lnTo>
                      <a:pt x="1041" y="40"/>
                    </a:lnTo>
                    <a:lnTo>
                      <a:pt x="1042" y="39"/>
                    </a:lnTo>
                    <a:lnTo>
                      <a:pt x="1044" y="38"/>
                    </a:lnTo>
                    <a:lnTo>
                      <a:pt x="1046" y="36"/>
                    </a:lnTo>
                    <a:lnTo>
                      <a:pt x="1047" y="35"/>
                    </a:lnTo>
                    <a:lnTo>
                      <a:pt x="1049" y="33"/>
                    </a:lnTo>
                    <a:lnTo>
                      <a:pt x="1050" y="32"/>
                    </a:lnTo>
                    <a:lnTo>
                      <a:pt x="1052" y="30"/>
                    </a:lnTo>
                    <a:lnTo>
                      <a:pt x="1053" y="29"/>
                    </a:lnTo>
                    <a:lnTo>
                      <a:pt x="1055" y="27"/>
                    </a:lnTo>
                    <a:lnTo>
                      <a:pt x="1056" y="26"/>
                    </a:lnTo>
                    <a:lnTo>
                      <a:pt x="1058" y="25"/>
                    </a:lnTo>
                    <a:lnTo>
                      <a:pt x="1059" y="23"/>
                    </a:lnTo>
                    <a:lnTo>
                      <a:pt x="1061" y="22"/>
                    </a:lnTo>
                    <a:lnTo>
                      <a:pt x="1062" y="22"/>
                    </a:lnTo>
                    <a:lnTo>
                      <a:pt x="1064" y="21"/>
                    </a:lnTo>
                    <a:lnTo>
                      <a:pt x="1065" y="20"/>
                    </a:lnTo>
                    <a:lnTo>
                      <a:pt x="1067" y="20"/>
                    </a:lnTo>
                    <a:lnTo>
                      <a:pt x="1069" y="20"/>
                    </a:lnTo>
                    <a:lnTo>
                      <a:pt x="1070" y="19"/>
                    </a:lnTo>
                    <a:lnTo>
                      <a:pt x="1071" y="19"/>
                    </a:lnTo>
                    <a:lnTo>
                      <a:pt x="1073" y="19"/>
                    </a:lnTo>
                    <a:lnTo>
                      <a:pt x="1075" y="20"/>
                    </a:lnTo>
                    <a:lnTo>
                      <a:pt x="1076" y="20"/>
                    </a:lnTo>
                    <a:lnTo>
                      <a:pt x="1077" y="21"/>
                    </a:lnTo>
                    <a:lnTo>
                      <a:pt x="1079" y="21"/>
                    </a:lnTo>
                    <a:lnTo>
                      <a:pt x="1081" y="22"/>
                    </a:lnTo>
                    <a:lnTo>
                      <a:pt x="1082" y="23"/>
                    </a:lnTo>
                    <a:lnTo>
                      <a:pt x="1084" y="23"/>
                    </a:lnTo>
                    <a:lnTo>
                      <a:pt x="1085" y="24"/>
                    </a:lnTo>
                    <a:lnTo>
                      <a:pt x="1087" y="25"/>
                    </a:lnTo>
                    <a:lnTo>
                      <a:pt x="1088" y="26"/>
                    </a:lnTo>
                    <a:lnTo>
                      <a:pt x="1090" y="27"/>
                    </a:lnTo>
                    <a:lnTo>
                      <a:pt x="1091" y="28"/>
                    </a:lnTo>
                    <a:lnTo>
                      <a:pt x="1093" y="29"/>
                    </a:lnTo>
                    <a:lnTo>
                      <a:pt x="1094" y="29"/>
                    </a:lnTo>
                    <a:lnTo>
                      <a:pt x="1096" y="30"/>
                    </a:lnTo>
                    <a:lnTo>
                      <a:pt x="1097" y="31"/>
                    </a:lnTo>
                    <a:lnTo>
                      <a:pt x="1099" y="31"/>
                    </a:lnTo>
                    <a:lnTo>
                      <a:pt x="1100" y="32"/>
                    </a:lnTo>
                    <a:lnTo>
                      <a:pt x="1102" y="32"/>
                    </a:lnTo>
                    <a:lnTo>
                      <a:pt x="1103" y="33"/>
                    </a:lnTo>
                    <a:lnTo>
                      <a:pt x="1105" y="33"/>
                    </a:lnTo>
                    <a:lnTo>
                      <a:pt x="1106" y="33"/>
                    </a:lnTo>
                    <a:lnTo>
                      <a:pt x="1108" y="33"/>
                    </a:lnTo>
                    <a:lnTo>
                      <a:pt x="1109" y="33"/>
                    </a:lnTo>
                    <a:lnTo>
                      <a:pt x="1111" y="33"/>
                    </a:lnTo>
                    <a:lnTo>
                      <a:pt x="1113" y="32"/>
                    </a:lnTo>
                    <a:lnTo>
                      <a:pt x="1114" y="32"/>
                    </a:lnTo>
                    <a:lnTo>
                      <a:pt x="1115" y="32"/>
                    </a:lnTo>
                    <a:lnTo>
                      <a:pt x="1117" y="32"/>
                    </a:lnTo>
                    <a:lnTo>
                      <a:pt x="1119" y="31"/>
                    </a:lnTo>
                    <a:lnTo>
                      <a:pt x="1120" y="31"/>
                    </a:lnTo>
                    <a:lnTo>
                      <a:pt x="1122" y="31"/>
                    </a:lnTo>
                    <a:lnTo>
                      <a:pt x="1123" y="30"/>
                    </a:lnTo>
                    <a:lnTo>
                      <a:pt x="1125" y="30"/>
                    </a:lnTo>
                    <a:lnTo>
                      <a:pt x="1126" y="30"/>
                    </a:lnTo>
                    <a:lnTo>
                      <a:pt x="1128" y="30"/>
                    </a:lnTo>
                    <a:lnTo>
                      <a:pt x="1129" y="30"/>
                    </a:lnTo>
                    <a:lnTo>
                      <a:pt x="1131" y="30"/>
                    </a:lnTo>
                    <a:lnTo>
                      <a:pt x="1132" y="30"/>
                    </a:lnTo>
                    <a:lnTo>
                      <a:pt x="1134" y="30"/>
                    </a:lnTo>
                    <a:lnTo>
                      <a:pt x="1135" y="30"/>
                    </a:lnTo>
                    <a:lnTo>
                      <a:pt x="1137" y="31"/>
                    </a:lnTo>
                    <a:lnTo>
                      <a:pt x="1138" y="31"/>
                    </a:lnTo>
                    <a:lnTo>
                      <a:pt x="1140" y="32"/>
                    </a:lnTo>
                    <a:lnTo>
                      <a:pt x="1142" y="32"/>
                    </a:lnTo>
                    <a:lnTo>
                      <a:pt x="1143" y="33"/>
                    </a:lnTo>
                    <a:lnTo>
                      <a:pt x="1144" y="34"/>
                    </a:lnTo>
                    <a:lnTo>
                      <a:pt x="1146" y="34"/>
                    </a:lnTo>
                    <a:lnTo>
                      <a:pt x="1148" y="35"/>
                    </a:lnTo>
                    <a:lnTo>
                      <a:pt x="1149" y="36"/>
                    </a:lnTo>
                    <a:lnTo>
                      <a:pt x="1151" y="36"/>
                    </a:lnTo>
                    <a:lnTo>
                      <a:pt x="1152" y="38"/>
                    </a:lnTo>
                    <a:lnTo>
                      <a:pt x="1154" y="38"/>
                    </a:lnTo>
                    <a:lnTo>
                      <a:pt x="1155" y="39"/>
                    </a:lnTo>
                    <a:lnTo>
                      <a:pt x="1157" y="40"/>
                    </a:lnTo>
                    <a:lnTo>
                      <a:pt x="1158" y="40"/>
                    </a:lnTo>
                    <a:lnTo>
                      <a:pt x="1160" y="41"/>
                    </a:lnTo>
                    <a:lnTo>
                      <a:pt x="1161" y="42"/>
                    </a:lnTo>
                    <a:lnTo>
                      <a:pt x="1163" y="42"/>
                    </a:lnTo>
                    <a:lnTo>
                      <a:pt x="1164" y="43"/>
                    </a:lnTo>
                    <a:lnTo>
                      <a:pt x="1166" y="43"/>
                    </a:lnTo>
                    <a:lnTo>
                      <a:pt x="1167" y="44"/>
                    </a:lnTo>
                    <a:lnTo>
                      <a:pt x="1169" y="44"/>
                    </a:lnTo>
                    <a:lnTo>
                      <a:pt x="1170" y="44"/>
                    </a:lnTo>
                    <a:lnTo>
                      <a:pt x="1172" y="44"/>
                    </a:lnTo>
                    <a:lnTo>
                      <a:pt x="1173" y="44"/>
                    </a:lnTo>
                    <a:lnTo>
                      <a:pt x="1175" y="44"/>
                    </a:lnTo>
                    <a:lnTo>
                      <a:pt x="1176" y="44"/>
                    </a:lnTo>
                    <a:lnTo>
                      <a:pt x="1178" y="44"/>
                    </a:lnTo>
                    <a:lnTo>
                      <a:pt x="1180" y="44"/>
                    </a:lnTo>
                    <a:lnTo>
                      <a:pt x="1181" y="44"/>
                    </a:lnTo>
                    <a:lnTo>
                      <a:pt x="1182" y="44"/>
                    </a:lnTo>
                    <a:lnTo>
                      <a:pt x="1184" y="44"/>
                    </a:lnTo>
                    <a:lnTo>
                      <a:pt x="1186" y="44"/>
                    </a:lnTo>
                    <a:lnTo>
                      <a:pt x="1187" y="43"/>
                    </a:lnTo>
                    <a:lnTo>
                      <a:pt x="1188" y="43"/>
                    </a:lnTo>
                    <a:lnTo>
                      <a:pt x="1190" y="43"/>
                    </a:lnTo>
                    <a:lnTo>
                      <a:pt x="1192" y="43"/>
                    </a:lnTo>
                    <a:lnTo>
                      <a:pt x="1193" y="43"/>
                    </a:lnTo>
                    <a:lnTo>
                      <a:pt x="1195" y="43"/>
                    </a:lnTo>
                    <a:lnTo>
                      <a:pt x="1196" y="43"/>
                    </a:lnTo>
                    <a:lnTo>
                      <a:pt x="1198" y="43"/>
                    </a:lnTo>
                    <a:lnTo>
                      <a:pt x="1199" y="44"/>
                    </a:lnTo>
                    <a:lnTo>
                      <a:pt x="1201" y="44"/>
                    </a:lnTo>
                    <a:lnTo>
                      <a:pt x="1202" y="44"/>
                    </a:lnTo>
                    <a:lnTo>
                      <a:pt x="1204" y="45"/>
                    </a:lnTo>
                    <a:lnTo>
                      <a:pt x="1205" y="45"/>
                    </a:lnTo>
                    <a:lnTo>
                      <a:pt x="1207" y="45"/>
                    </a:lnTo>
                    <a:lnTo>
                      <a:pt x="1208" y="46"/>
                    </a:lnTo>
                    <a:lnTo>
                      <a:pt x="1210" y="46"/>
                    </a:lnTo>
                    <a:lnTo>
                      <a:pt x="1211" y="47"/>
                    </a:lnTo>
                    <a:lnTo>
                      <a:pt x="1213" y="47"/>
                    </a:lnTo>
                    <a:lnTo>
                      <a:pt x="1215" y="48"/>
                    </a:lnTo>
                    <a:lnTo>
                      <a:pt x="1216" y="48"/>
                    </a:lnTo>
                    <a:lnTo>
                      <a:pt x="1217" y="49"/>
                    </a:lnTo>
                    <a:lnTo>
                      <a:pt x="1219" y="49"/>
                    </a:lnTo>
                    <a:lnTo>
                      <a:pt x="1221" y="49"/>
                    </a:lnTo>
                    <a:lnTo>
                      <a:pt x="1222" y="50"/>
                    </a:lnTo>
                    <a:lnTo>
                      <a:pt x="1224" y="50"/>
                    </a:lnTo>
                    <a:lnTo>
                      <a:pt x="1225" y="51"/>
                    </a:lnTo>
                    <a:lnTo>
                      <a:pt x="1227" y="51"/>
                    </a:lnTo>
                    <a:lnTo>
                      <a:pt x="1228" y="51"/>
                    </a:lnTo>
                    <a:lnTo>
                      <a:pt x="1230" y="51"/>
                    </a:lnTo>
                    <a:lnTo>
                      <a:pt x="1231" y="50"/>
                    </a:lnTo>
                    <a:lnTo>
                      <a:pt x="1233" y="50"/>
                    </a:lnTo>
                    <a:lnTo>
                      <a:pt x="1234" y="49"/>
                    </a:lnTo>
                    <a:lnTo>
                      <a:pt x="1236" y="49"/>
                    </a:lnTo>
                    <a:lnTo>
                      <a:pt x="1237" y="49"/>
                    </a:lnTo>
                    <a:lnTo>
                      <a:pt x="1239" y="48"/>
                    </a:lnTo>
                    <a:lnTo>
                      <a:pt x="1240" y="47"/>
                    </a:lnTo>
                    <a:lnTo>
                      <a:pt x="1242" y="47"/>
                    </a:lnTo>
                    <a:lnTo>
                      <a:pt x="1243" y="46"/>
                    </a:lnTo>
                    <a:lnTo>
                      <a:pt x="1245" y="45"/>
                    </a:lnTo>
                    <a:lnTo>
                      <a:pt x="1246" y="45"/>
                    </a:lnTo>
                    <a:lnTo>
                      <a:pt x="1248" y="44"/>
                    </a:lnTo>
                    <a:lnTo>
                      <a:pt x="1249" y="43"/>
                    </a:lnTo>
                    <a:lnTo>
                      <a:pt x="1251" y="42"/>
                    </a:lnTo>
                    <a:lnTo>
                      <a:pt x="1253" y="42"/>
                    </a:lnTo>
                    <a:lnTo>
                      <a:pt x="1254" y="41"/>
                    </a:lnTo>
                    <a:lnTo>
                      <a:pt x="1255" y="41"/>
                    </a:lnTo>
                    <a:lnTo>
                      <a:pt x="1257" y="40"/>
                    </a:lnTo>
                    <a:lnTo>
                      <a:pt x="1259" y="40"/>
                    </a:lnTo>
                    <a:lnTo>
                      <a:pt x="1260" y="40"/>
                    </a:lnTo>
                    <a:lnTo>
                      <a:pt x="1261" y="40"/>
                    </a:lnTo>
                    <a:lnTo>
                      <a:pt x="1263" y="40"/>
                    </a:lnTo>
                    <a:lnTo>
                      <a:pt x="1265" y="40"/>
                    </a:lnTo>
                    <a:lnTo>
                      <a:pt x="1266" y="40"/>
                    </a:lnTo>
                    <a:lnTo>
                      <a:pt x="1268" y="40"/>
                    </a:lnTo>
                    <a:lnTo>
                      <a:pt x="1269" y="41"/>
                    </a:lnTo>
                    <a:lnTo>
                      <a:pt x="1271" y="41"/>
                    </a:lnTo>
                    <a:lnTo>
                      <a:pt x="1272" y="42"/>
                    </a:lnTo>
                    <a:lnTo>
                      <a:pt x="1274" y="42"/>
                    </a:lnTo>
                    <a:lnTo>
                      <a:pt x="1275" y="43"/>
                    </a:lnTo>
                    <a:lnTo>
                      <a:pt x="1277" y="44"/>
                    </a:lnTo>
                    <a:lnTo>
                      <a:pt x="1278" y="45"/>
                    </a:lnTo>
                    <a:lnTo>
                      <a:pt x="1280" y="46"/>
                    </a:lnTo>
                    <a:lnTo>
                      <a:pt x="1282" y="46"/>
                    </a:lnTo>
                    <a:lnTo>
                      <a:pt x="1283" y="47"/>
                    </a:lnTo>
                    <a:lnTo>
                      <a:pt x="1284" y="48"/>
                    </a:lnTo>
                    <a:lnTo>
                      <a:pt x="1286" y="49"/>
                    </a:lnTo>
                    <a:lnTo>
                      <a:pt x="1288" y="50"/>
                    </a:lnTo>
                    <a:lnTo>
                      <a:pt x="1289" y="50"/>
                    </a:lnTo>
                    <a:lnTo>
                      <a:pt x="1290" y="51"/>
                    </a:lnTo>
                    <a:lnTo>
                      <a:pt x="1292" y="51"/>
                    </a:lnTo>
                    <a:lnTo>
                      <a:pt x="1294" y="52"/>
                    </a:lnTo>
                    <a:lnTo>
                      <a:pt x="1295" y="52"/>
                    </a:lnTo>
                    <a:lnTo>
                      <a:pt x="1297" y="52"/>
                    </a:lnTo>
                    <a:lnTo>
                      <a:pt x="1298" y="52"/>
                    </a:lnTo>
                    <a:lnTo>
                      <a:pt x="1300" y="52"/>
                    </a:lnTo>
                    <a:lnTo>
                      <a:pt x="1301" y="52"/>
                    </a:lnTo>
                    <a:lnTo>
                      <a:pt x="1303" y="52"/>
                    </a:lnTo>
                    <a:lnTo>
                      <a:pt x="1304" y="52"/>
                    </a:lnTo>
                    <a:lnTo>
                      <a:pt x="1306" y="51"/>
                    </a:lnTo>
                    <a:lnTo>
                      <a:pt x="1307" y="51"/>
                    </a:lnTo>
                    <a:lnTo>
                      <a:pt x="1309" y="50"/>
                    </a:lnTo>
                    <a:lnTo>
                      <a:pt x="1310" y="49"/>
                    </a:lnTo>
                    <a:lnTo>
                      <a:pt x="1312" y="48"/>
                    </a:lnTo>
                    <a:lnTo>
                      <a:pt x="1313" y="47"/>
                    </a:lnTo>
                    <a:lnTo>
                      <a:pt x="1315" y="46"/>
                    </a:lnTo>
                    <a:lnTo>
                      <a:pt x="1316" y="46"/>
                    </a:lnTo>
                    <a:lnTo>
                      <a:pt x="1318" y="45"/>
                    </a:lnTo>
                    <a:lnTo>
                      <a:pt x="1319" y="44"/>
                    </a:lnTo>
                    <a:lnTo>
                      <a:pt x="1321" y="42"/>
                    </a:lnTo>
                    <a:lnTo>
                      <a:pt x="1322" y="42"/>
                    </a:lnTo>
                    <a:lnTo>
                      <a:pt x="1324" y="41"/>
                    </a:lnTo>
                    <a:lnTo>
                      <a:pt x="1326" y="40"/>
                    </a:lnTo>
                    <a:lnTo>
                      <a:pt x="1327" y="39"/>
                    </a:lnTo>
                    <a:lnTo>
                      <a:pt x="1328" y="38"/>
                    </a:lnTo>
                    <a:lnTo>
                      <a:pt x="1330" y="38"/>
                    </a:lnTo>
                    <a:lnTo>
                      <a:pt x="1332" y="37"/>
                    </a:lnTo>
                    <a:lnTo>
                      <a:pt x="1333" y="36"/>
                    </a:lnTo>
                    <a:lnTo>
                      <a:pt x="1334" y="36"/>
                    </a:lnTo>
                    <a:lnTo>
                      <a:pt x="1336" y="35"/>
                    </a:lnTo>
                    <a:lnTo>
                      <a:pt x="1338" y="35"/>
                    </a:lnTo>
                    <a:lnTo>
                      <a:pt x="1339" y="34"/>
                    </a:lnTo>
                    <a:lnTo>
                      <a:pt x="1341" y="34"/>
                    </a:lnTo>
                    <a:lnTo>
                      <a:pt x="1342" y="34"/>
                    </a:lnTo>
                    <a:lnTo>
                      <a:pt x="1344" y="34"/>
                    </a:lnTo>
                    <a:lnTo>
                      <a:pt x="1345" y="34"/>
                    </a:lnTo>
                    <a:lnTo>
                      <a:pt x="1347" y="34"/>
                    </a:lnTo>
                    <a:lnTo>
                      <a:pt x="1348" y="33"/>
                    </a:lnTo>
                    <a:lnTo>
                      <a:pt x="1350" y="33"/>
                    </a:lnTo>
                    <a:lnTo>
                      <a:pt x="1351" y="33"/>
                    </a:lnTo>
                    <a:lnTo>
                      <a:pt x="1353" y="33"/>
                    </a:lnTo>
                    <a:lnTo>
                      <a:pt x="1355" y="34"/>
                    </a:lnTo>
                    <a:lnTo>
                      <a:pt x="1356" y="34"/>
                    </a:lnTo>
                    <a:lnTo>
                      <a:pt x="1357" y="34"/>
                    </a:lnTo>
                    <a:lnTo>
                      <a:pt x="1359" y="34"/>
                    </a:lnTo>
                    <a:lnTo>
                      <a:pt x="1361" y="34"/>
                    </a:lnTo>
                    <a:lnTo>
                      <a:pt x="1362" y="34"/>
                    </a:lnTo>
                    <a:lnTo>
                      <a:pt x="1363" y="34"/>
                    </a:lnTo>
                    <a:lnTo>
                      <a:pt x="1365" y="34"/>
                    </a:lnTo>
                    <a:lnTo>
                      <a:pt x="1367" y="34"/>
                    </a:lnTo>
                    <a:lnTo>
                      <a:pt x="1368" y="34"/>
                    </a:lnTo>
                    <a:lnTo>
                      <a:pt x="1370" y="35"/>
                    </a:lnTo>
                    <a:lnTo>
                      <a:pt x="1371" y="35"/>
                    </a:lnTo>
                    <a:lnTo>
                      <a:pt x="1373" y="35"/>
                    </a:lnTo>
                    <a:lnTo>
                      <a:pt x="1374" y="35"/>
                    </a:lnTo>
                    <a:lnTo>
                      <a:pt x="1376" y="35"/>
                    </a:lnTo>
                    <a:lnTo>
                      <a:pt x="1377" y="36"/>
                    </a:lnTo>
                    <a:lnTo>
                      <a:pt x="1379" y="36"/>
                    </a:lnTo>
                    <a:lnTo>
                      <a:pt x="1380" y="36"/>
                    </a:lnTo>
                    <a:lnTo>
                      <a:pt x="1382" y="36"/>
                    </a:lnTo>
                    <a:lnTo>
                      <a:pt x="1383" y="37"/>
                    </a:lnTo>
                    <a:lnTo>
                      <a:pt x="1385" y="37"/>
                    </a:lnTo>
                    <a:lnTo>
                      <a:pt x="1386" y="37"/>
                    </a:lnTo>
                    <a:lnTo>
                      <a:pt x="1388" y="38"/>
                    </a:lnTo>
                    <a:lnTo>
                      <a:pt x="1389" y="38"/>
                    </a:lnTo>
                    <a:lnTo>
                      <a:pt x="1391" y="38"/>
                    </a:lnTo>
                    <a:lnTo>
                      <a:pt x="1392" y="38"/>
                    </a:lnTo>
                    <a:lnTo>
                      <a:pt x="1394" y="39"/>
                    </a:lnTo>
                    <a:lnTo>
                      <a:pt x="1395" y="39"/>
                    </a:lnTo>
                    <a:lnTo>
                      <a:pt x="1397" y="39"/>
                    </a:lnTo>
                    <a:lnTo>
                      <a:pt x="1399" y="39"/>
                    </a:lnTo>
                    <a:lnTo>
                      <a:pt x="1400" y="39"/>
                    </a:lnTo>
                    <a:lnTo>
                      <a:pt x="1401" y="39"/>
                    </a:lnTo>
                    <a:lnTo>
                      <a:pt x="1403" y="39"/>
                    </a:lnTo>
                    <a:lnTo>
                      <a:pt x="1405" y="39"/>
                    </a:lnTo>
                    <a:lnTo>
                      <a:pt x="1406" y="39"/>
                    </a:lnTo>
                    <a:lnTo>
                      <a:pt x="1408" y="38"/>
                    </a:lnTo>
                    <a:lnTo>
                      <a:pt x="1409" y="38"/>
                    </a:lnTo>
                    <a:lnTo>
                      <a:pt x="1411" y="38"/>
                    </a:lnTo>
                    <a:lnTo>
                      <a:pt x="1412" y="37"/>
                    </a:lnTo>
                    <a:lnTo>
                      <a:pt x="1414" y="36"/>
                    </a:lnTo>
                    <a:lnTo>
                      <a:pt x="1415" y="36"/>
                    </a:lnTo>
                    <a:lnTo>
                      <a:pt x="1417" y="35"/>
                    </a:lnTo>
                    <a:lnTo>
                      <a:pt x="1418" y="35"/>
                    </a:lnTo>
                    <a:lnTo>
                      <a:pt x="1420" y="34"/>
                    </a:lnTo>
                    <a:lnTo>
                      <a:pt x="1421" y="33"/>
                    </a:lnTo>
                    <a:lnTo>
                      <a:pt x="1423" y="32"/>
                    </a:lnTo>
                    <a:lnTo>
                      <a:pt x="1424" y="32"/>
                    </a:lnTo>
                    <a:lnTo>
                      <a:pt x="1426" y="30"/>
                    </a:lnTo>
                    <a:lnTo>
                      <a:pt x="1428" y="30"/>
                    </a:lnTo>
                    <a:lnTo>
                      <a:pt x="1429" y="29"/>
                    </a:lnTo>
                    <a:lnTo>
                      <a:pt x="1430" y="28"/>
                    </a:lnTo>
                    <a:lnTo>
                      <a:pt x="1432" y="28"/>
                    </a:lnTo>
                    <a:lnTo>
                      <a:pt x="1434" y="27"/>
                    </a:lnTo>
                    <a:lnTo>
                      <a:pt x="1435" y="26"/>
                    </a:lnTo>
                    <a:lnTo>
                      <a:pt x="1437" y="26"/>
                    </a:lnTo>
                    <a:lnTo>
                      <a:pt x="1438" y="25"/>
                    </a:lnTo>
                    <a:lnTo>
                      <a:pt x="1440" y="25"/>
                    </a:lnTo>
                    <a:lnTo>
                      <a:pt x="1441" y="25"/>
                    </a:lnTo>
                    <a:lnTo>
                      <a:pt x="1443" y="24"/>
                    </a:lnTo>
                    <a:lnTo>
                      <a:pt x="1444" y="24"/>
                    </a:lnTo>
                    <a:lnTo>
                      <a:pt x="1446" y="24"/>
                    </a:lnTo>
                    <a:lnTo>
                      <a:pt x="1447" y="25"/>
                    </a:lnTo>
                    <a:lnTo>
                      <a:pt x="1449" y="25"/>
                    </a:lnTo>
                    <a:lnTo>
                      <a:pt x="1450" y="25"/>
                    </a:lnTo>
                    <a:lnTo>
                      <a:pt x="1452" y="26"/>
                    </a:lnTo>
                    <a:lnTo>
                      <a:pt x="1453" y="26"/>
                    </a:lnTo>
                    <a:lnTo>
                      <a:pt x="1455" y="27"/>
                    </a:lnTo>
                    <a:lnTo>
                      <a:pt x="1456" y="27"/>
                    </a:lnTo>
                    <a:lnTo>
                      <a:pt x="1458" y="28"/>
                    </a:lnTo>
                    <a:lnTo>
                      <a:pt x="1459" y="28"/>
                    </a:lnTo>
                    <a:lnTo>
                      <a:pt x="1461" y="29"/>
                    </a:lnTo>
                    <a:lnTo>
                      <a:pt x="1462" y="30"/>
                    </a:lnTo>
                    <a:lnTo>
                      <a:pt x="1464" y="30"/>
                    </a:lnTo>
                    <a:lnTo>
                      <a:pt x="1465" y="31"/>
                    </a:lnTo>
                    <a:lnTo>
                      <a:pt x="1467" y="32"/>
                    </a:lnTo>
                    <a:lnTo>
                      <a:pt x="1468" y="32"/>
                    </a:lnTo>
                    <a:lnTo>
                      <a:pt x="1470" y="32"/>
                    </a:lnTo>
                    <a:lnTo>
                      <a:pt x="1472" y="33"/>
                    </a:lnTo>
                    <a:lnTo>
                      <a:pt x="1473" y="33"/>
                    </a:lnTo>
                    <a:lnTo>
                      <a:pt x="1474" y="33"/>
                    </a:lnTo>
                    <a:lnTo>
                      <a:pt x="1476" y="33"/>
                    </a:lnTo>
                    <a:lnTo>
                      <a:pt x="1478" y="33"/>
                    </a:lnTo>
                    <a:lnTo>
                      <a:pt x="1479" y="33"/>
                    </a:lnTo>
                    <a:lnTo>
                      <a:pt x="1481" y="32"/>
                    </a:lnTo>
                    <a:lnTo>
                      <a:pt x="1482" y="32"/>
                    </a:lnTo>
                    <a:lnTo>
                      <a:pt x="1484" y="31"/>
                    </a:lnTo>
                    <a:lnTo>
                      <a:pt x="1485" y="31"/>
                    </a:lnTo>
                    <a:lnTo>
                      <a:pt x="1487" y="30"/>
                    </a:lnTo>
                    <a:lnTo>
                      <a:pt x="1488" y="29"/>
                    </a:lnTo>
                    <a:lnTo>
                      <a:pt x="1490" y="29"/>
                    </a:lnTo>
                    <a:lnTo>
                      <a:pt x="1491" y="28"/>
                    </a:lnTo>
                    <a:lnTo>
                      <a:pt x="1493" y="27"/>
                    </a:lnTo>
                    <a:lnTo>
                      <a:pt x="1494" y="26"/>
                    </a:lnTo>
                    <a:lnTo>
                      <a:pt x="1496" y="25"/>
                    </a:lnTo>
                    <a:lnTo>
                      <a:pt x="1497" y="24"/>
                    </a:lnTo>
                    <a:lnTo>
                      <a:pt x="1499" y="23"/>
                    </a:lnTo>
                    <a:lnTo>
                      <a:pt x="1501" y="23"/>
                    </a:lnTo>
                    <a:lnTo>
                      <a:pt x="1502" y="22"/>
                    </a:lnTo>
                    <a:lnTo>
                      <a:pt x="1503" y="21"/>
                    </a:lnTo>
                    <a:lnTo>
                      <a:pt x="1505" y="21"/>
                    </a:lnTo>
                    <a:lnTo>
                      <a:pt x="1507" y="20"/>
                    </a:lnTo>
                    <a:lnTo>
                      <a:pt x="1508" y="20"/>
                    </a:lnTo>
                    <a:lnTo>
                      <a:pt x="1510" y="20"/>
                    </a:lnTo>
                    <a:lnTo>
                      <a:pt x="1511" y="19"/>
                    </a:lnTo>
                    <a:lnTo>
                      <a:pt x="1513" y="19"/>
                    </a:lnTo>
                    <a:lnTo>
                      <a:pt x="1514" y="19"/>
                    </a:lnTo>
                    <a:lnTo>
                      <a:pt x="1516" y="20"/>
                    </a:lnTo>
                    <a:lnTo>
                      <a:pt x="1517" y="20"/>
                    </a:lnTo>
                    <a:lnTo>
                      <a:pt x="1519" y="20"/>
                    </a:lnTo>
                    <a:lnTo>
                      <a:pt x="1520" y="21"/>
                    </a:lnTo>
                    <a:lnTo>
                      <a:pt x="1522" y="21"/>
                    </a:lnTo>
                    <a:lnTo>
                      <a:pt x="1523" y="22"/>
                    </a:lnTo>
                    <a:lnTo>
                      <a:pt x="1525" y="22"/>
                    </a:lnTo>
                    <a:lnTo>
                      <a:pt x="1526" y="23"/>
                    </a:lnTo>
                    <a:lnTo>
                      <a:pt x="1528" y="23"/>
                    </a:lnTo>
                    <a:lnTo>
                      <a:pt x="1529" y="24"/>
                    </a:lnTo>
                    <a:lnTo>
                      <a:pt x="1531" y="25"/>
                    </a:lnTo>
                    <a:lnTo>
                      <a:pt x="1532" y="26"/>
                    </a:lnTo>
                    <a:lnTo>
                      <a:pt x="1534" y="27"/>
                    </a:lnTo>
                    <a:lnTo>
                      <a:pt x="1535" y="27"/>
                    </a:lnTo>
                    <a:lnTo>
                      <a:pt x="1537" y="28"/>
                    </a:lnTo>
                    <a:lnTo>
                      <a:pt x="1539" y="28"/>
                    </a:lnTo>
                    <a:lnTo>
                      <a:pt x="1540" y="29"/>
                    </a:lnTo>
                    <a:lnTo>
                      <a:pt x="1541" y="29"/>
                    </a:lnTo>
                    <a:lnTo>
                      <a:pt x="1543" y="29"/>
                    </a:lnTo>
                    <a:lnTo>
                      <a:pt x="1545" y="29"/>
                    </a:lnTo>
                    <a:lnTo>
                      <a:pt x="1546" y="29"/>
                    </a:lnTo>
                    <a:lnTo>
                      <a:pt x="1547" y="29"/>
                    </a:lnTo>
                    <a:lnTo>
                      <a:pt x="1549" y="29"/>
                    </a:lnTo>
                    <a:lnTo>
                      <a:pt x="1551" y="29"/>
                    </a:lnTo>
                    <a:lnTo>
                      <a:pt x="1552" y="29"/>
                    </a:lnTo>
                    <a:lnTo>
                      <a:pt x="1554" y="29"/>
                    </a:lnTo>
                    <a:lnTo>
                      <a:pt x="1555" y="29"/>
                    </a:lnTo>
                    <a:lnTo>
                      <a:pt x="1557" y="28"/>
                    </a:lnTo>
                    <a:lnTo>
                      <a:pt x="1558" y="28"/>
                    </a:lnTo>
                    <a:lnTo>
                      <a:pt x="1560" y="27"/>
                    </a:lnTo>
                    <a:lnTo>
                      <a:pt x="1561" y="27"/>
                    </a:lnTo>
                    <a:lnTo>
                      <a:pt x="1563" y="27"/>
                    </a:lnTo>
                    <a:lnTo>
                      <a:pt x="1564" y="26"/>
                    </a:lnTo>
                    <a:lnTo>
                      <a:pt x="1566" y="26"/>
                    </a:lnTo>
                    <a:lnTo>
                      <a:pt x="1567" y="26"/>
                    </a:lnTo>
                    <a:lnTo>
                      <a:pt x="1569" y="26"/>
                    </a:lnTo>
                    <a:lnTo>
                      <a:pt x="1570" y="25"/>
                    </a:lnTo>
                    <a:lnTo>
                      <a:pt x="1572" y="25"/>
                    </a:lnTo>
                    <a:lnTo>
                      <a:pt x="1574" y="25"/>
                    </a:lnTo>
                    <a:lnTo>
                      <a:pt x="1575" y="26"/>
                    </a:lnTo>
                    <a:lnTo>
                      <a:pt x="1576" y="26"/>
                    </a:lnTo>
                    <a:lnTo>
                      <a:pt x="1578" y="26"/>
                    </a:lnTo>
                    <a:lnTo>
                      <a:pt x="1580" y="27"/>
                    </a:lnTo>
                    <a:lnTo>
                      <a:pt x="1581" y="27"/>
                    </a:lnTo>
                    <a:lnTo>
                      <a:pt x="1583" y="27"/>
                    </a:lnTo>
                    <a:lnTo>
                      <a:pt x="1584" y="28"/>
                    </a:lnTo>
                    <a:lnTo>
                      <a:pt x="1586" y="29"/>
                    </a:lnTo>
                    <a:lnTo>
                      <a:pt x="1587" y="29"/>
                    </a:lnTo>
                    <a:lnTo>
                      <a:pt x="1589" y="30"/>
                    </a:lnTo>
                    <a:lnTo>
                      <a:pt x="1590" y="31"/>
                    </a:lnTo>
                    <a:lnTo>
                      <a:pt x="1592" y="32"/>
                    </a:lnTo>
                    <a:lnTo>
                      <a:pt x="1593" y="32"/>
                    </a:lnTo>
                    <a:lnTo>
                      <a:pt x="1595" y="33"/>
                    </a:lnTo>
                    <a:lnTo>
                      <a:pt x="1596" y="33"/>
                    </a:lnTo>
                    <a:lnTo>
                      <a:pt x="1598" y="34"/>
                    </a:lnTo>
                    <a:lnTo>
                      <a:pt x="1599" y="34"/>
                    </a:lnTo>
                    <a:lnTo>
                      <a:pt x="1601" y="34"/>
                    </a:lnTo>
                    <a:lnTo>
                      <a:pt x="1602" y="34"/>
                    </a:lnTo>
                    <a:lnTo>
                      <a:pt x="1604" y="34"/>
                    </a:lnTo>
                    <a:lnTo>
                      <a:pt x="1605" y="34"/>
                    </a:lnTo>
                    <a:lnTo>
                      <a:pt x="1607" y="34"/>
                    </a:lnTo>
                    <a:lnTo>
                      <a:pt x="1608" y="33"/>
                    </a:lnTo>
                    <a:lnTo>
                      <a:pt x="1610" y="33"/>
                    </a:lnTo>
                    <a:lnTo>
                      <a:pt x="1612" y="32"/>
                    </a:lnTo>
                    <a:lnTo>
                      <a:pt x="1613" y="31"/>
                    </a:lnTo>
                    <a:lnTo>
                      <a:pt x="1614" y="30"/>
                    </a:lnTo>
                    <a:lnTo>
                      <a:pt x="1616" y="29"/>
                    </a:lnTo>
                    <a:lnTo>
                      <a:pt x="1618" y="28"/>
                    </a:lnTo>
                    <a:lnTo>
                      <a:pt x="1619" y="27"/>
                    </a:lnTo>
                    <a:lnTo>
                      <a:pt x="1620" y="26"/>
                    </a:lnTo>
                    <a:lnTo>
                      <a:pt x="1622" y="24"/>
                    </a:lnTo>
                    <a:lnTo>
                      <a:pt x="1624" y="23"/>
                    </a:lnTo>
                    <a:lnTo>
                      <a:pt x="1625" y="22"/>
                    </a:lnTo>
                    <a:lnTo>
                      <a:pt x="1627" y="21"/>
                    </a:lnTo>
                    <a:lnTo>
                      <a:pt x="1628" y="20"/>
                    </a:lnTo>
                    <a:lnTo>
                      <a:pt x="1630" y="19"/>
                    </a:lnTo>
                    <a:lnTo>
                      <a:pt x="1631" y="18"/>
                    </a:lnTo>
                    <a:lnTo>
                      <a:pt x="1633" y="18"/>
                    </a:lnTo>
                    <a:lnTo>
                      <a:pt x="1634" y="17"/>
                    </a:lnTo>
                    <a:lnTo>
                      <a:pt x="1636" y="17"/>
                    </a:lnTo>
                    <a:lnTo>
                      <a:pt x="1637" y="17"/>
                    </a:lnTo>
                    <a:lnTo>
                      <a:pt x="1639" y="17"/>
                    </a:lnTo>
                    <a:lnTo>
                      <a:pt x="1641" y="18"/>
                    </a:lnTo>
                    <a:lnTo>
                      <a:pt x="1642" y="18"/>
                    </a:lnTo>
                    <a:lnTo>
                      <a:pt x="1643" y="19"/>
                    </a:lnTo>
                    <a:lnTo>
                      <a:pt x="1645" y="20"/>
                    </a:lnTo>
                    <a:lnTo>
                      <a:pt x="1647" y="21"/>
                    </a:lnTo>
                    <a:lnTo>
                      <a:pt x="1648" y="22"/>
                    </a:lnTo>
                    <a:lnTo>
                      <a:pt x="1649" y="24"/>
                    </a:lnTo>
                    <a:lnTo>
                      <a:pt x="1651" y="26"/>
                    </a:lnTo>
                    <a:lnTo>
                      <a:pt x="1653" y="27"/>
                    </a:lnTo>
                    <a:lnTo>
                      <a:pt x="1654" y="29"/>
                    </a:lnTo>
                    <a:lnTo>
                      <a:pt x="1656" y="31"/>
                    </a:lnTo>
                    <a:lnTo>
                      <a:pt x="1657" y="33"/>
                    </a:lnTo>
                    <a:lnTo>
                      <a:pt x="1659" y="34"/>
                    </a:lnTo>
                    <a:lnTo>
                      <a:pt x="1660" y="36"/>
                    </a:lnTo>
                    <a:lnTo>
                      <a:pt x="1662" y="38"/>
                    </a:lnTo>
                    <a:lnTo>
                      <a:pt x="1663" y="39"/>
                    </a:lnTo>
                    <a:lnTo>
                      <a:pt x="1665" y="41"/>
                    </a:lnTo>
                    <a:lnTo>
                      <a:pt x="1666" y="42"/>
                    </a:lnTo>
                    <a:lnTo>
                      <a:pt x="1668" y="44"/>
                    </a:lnTo>
                    <a:lnTo>
                      <a:pt x="1669" y="45"/>
                    </a:lnTo>
                    <a:lnTo>
                      <a:pt x="1671" y="45"/>
                    </a:lnTo>
                    <a:lnTo>
                      <a:pt x="1672" y="46"/>
                    </a:lnTo>
                    <a:lnTo>
                      <a:pt x="1674" y="46"/>
                    </a:lnTo>
                    <a:lnTo>
                      <a:pt x="1675" y="47"/>
                    </a:lnTo>
                    <a:lnTo>
                      <a:pt x="1677" y="47"/>
                    </a:lnTo>
                    <a:lnTo>
                      <a:pt x="1678" y="47"/>
                    </a:lnTo>
                    <a:lnTo>
                      <a:pt x="1680" y="46"/>
                    </a:lnTo>
                    <a:lnTo>
                      <a:pt x="1681" y="46"/>
                    </a:lnTo>
                    <a:lnTo>
                      <a:pt x="1683" y="45"/>
                    </a:lnTo>
                    <a:lnTo>
                      <a:pt x="1685" y="44"/>
                    </a:lnTo>
                    <a:lnTo>
                      <a:pt x="1686" y="43"/>
                    </a:lnTo>
                    <a:lnTo>
                      <a:pt x="1687" y="42"/>
                    </a:lnTo>
                    <a:lnTo>
                      <a:pt x="1689" y="41"/>
                    </a:lnTo>
                    <a:lnTo>
                      <a:pt x="1691" y="40"/>
                    </a:lnTo>
                    <a:lnTo>
                      <a:pt x="1692" y="39"/>
                    </a:lnTo>
                    <a:lnTo>
                      <a:pt x="1694" y="37"/>
                    </a:lnTo>
                    <a:lnTo>
                      <a:pt x="1695" y="36"/>
                    </a:lnTo>
                    <a:lnTo>
                      <a:pt x="1697" y="35"/>
                    </a:lnTo>
                    <a:lnTo>
                      <a:pt x="1698" y="34"/>
                    </a:lnTo>
                    <a:lnTo>
                      <a:pt x="1700" y="33"/>
                    </a:lnTo>
                    <a:lnTo>
                      <a:pt x="1701" y="32"/>
                    </a:lnTo>
                    <a:lnTo>
                      <a:pt x="1703" y="31"/>
                    </a:lnTo>
                    <a:lnTo>
                      <a:pt x="1704" y="30"/>
                    </a:lnTo>
                    <a:lnTo>
                      <a:pt x="1706" y="29"/>
                    </a:lnTo>
                    <a:lnTo>
                      <a:pt x="1707" y="29"/>
                    </a:lnTo>
                    <a:lnTo>
                      <a:pt x="1709" y="29"/>
                    </a:lnTo>
                    <a:lnTo>
                      <a:pt x="1710" y="29"/>
                    </a:lnTo>
                    <a:lnTo>
                      <a:pt x="1712" y="29"/>
                    </a:lnTo>
                    <a:lnTo>
                      <a:pt x="1714" y="29"/>
                    </a:lnTo>
                    <a:lnTo>
                      <a:pt x="1715" y="29"/>
                    </a:lnTo>
                    <a:lnTo>
                      <a:pt x="1716" y="29"/>
                    </a:lnTo>
                    <a:lnTo>
                      <a:pt x="1718" y="30"/>
                    </a:lnTo>
                    <a:lnTo>
                      <a:pt x="1720" y="30"/>
                    </a:lnTo>
                    <a:lnTo>
                      <a:pt x="1721" y="31"/>
                    </a:lnTo>
                    <a:lnTo>
                      <a:pt x="1722" y="32"/>
                    </a:lnTo>
                    <a:lnTo>
                      <a:pt x="1724" y="33"/>
                    </a:lnTo>
                    <a:lnTo>
                      <a:pt x="1726" y="33"/>
                    </a:lnTo>
                    <a:lnTo>
                      <a:pt x="1727" y="34"/>
                    </a:lnTo>
                    <a:lnTo>
                      <a:pt x="1729" y="35"/>
                    </a:lnTo>
                    <a:lnTo>
                      <a:pt x="1730" y="36"/>
                    </a:lnTo>
                    <a:lnTo>
                      <a:pt x="1732" y="37"/>
                    </a:lnTo>
                    <a:lnTo>
                      <a:pt x="1733" y="38"/>
                    </a:lnTo>
                    <a:lnTo>
                      <a:pt x="1735" y="38"/>
                    </a:lnTo>
                    <a:lnTo>
                      <a:pt x="1736" y="39"/>
                    </a:lnTo>
                    <a:lnTo>
                      <a:pt x="1738" y="40"/>
                    </a:lnTo>
                    <a:lnTo>
                      <a:pt x="1739" y="40"/>
                    </a:lnTo>
                    <a:lnTo>
                      <a:pt x="1741" y="41"/>
                    </a:lnTo>
                    <a:lnTo>
                      <a:pt x="1742" y="41"/>
                    </a:lnTo>
                    <a:lnTo>
                      <a:pt x="1744" y="42"/>
                    </a:lnTo>
                    <a:lnTo>
                      <a:pt x="1745" y="42"/>
                    </a:lnTo>
                    <a:lnTo>
                      <a:pt x="1747" y="42"/>
                    </a:lnTo>
                    <a:lnTo>
                      <a:pt x="1748" y="43"/>
                    </a:lnTo>
                    <a:lnTo>
                      <a:pt x="1750" y="43"/>
                    </a:lnTo>
                    <a:lnTo>
                      <a:pt x="1751" y="44"/>
                    </a:lnTo>
                    <a:lnTo>
                      <a:pt x="1753" y="44"/>
                    </a:lnTo>
                    <a:lnTo>
                      <a:pt x="1754" y="44"/>
                    </a:lnTo>
                    <a:lnTo>
                      <a:pt x="1756" y="45"/>
                    </a:lnTo>
                    <a:lnTo>
                      <a:pt x="1758" y="45"/>
                    </a:lnTo>
                    <a:lnTo>
                      <a:pt x="1759" y="46"/>
                    </a:lnTo>
                    <a:lnTo>
                      <a:pt x="1760" y="46"/>
                    </a:lnTo>
                    <a:lnTo>
                      <a:pt x="1762" y="46"/>
                    </a:lnTo>
                    <a:lnTo>
                      <a:pt x="1764" y="47"/>
                    </a:lnTo>
                    <a:lnTo>
                      <a:pt x="1765" y="48"/>
                    </a:lnTo>
                    <a:lnTo>
                      <a:pt x="1767" y="48"/>
                    </a:lnTo>
                    <a:lnTo>
                      <a:pt x="1768" y="49"/>
                    </a:lnTo>
                    <a:lnTo>
                      <a:pt x="1770" y="50"/>
                    </a:lnTo>
                    <a:lnTo>
                      <a:pt x="1771" y="51"/>
                    </a:lnTo>
                    <a:lnTo>
                      <a:pt x="1773" y="52"/>
                    </a:lnTo>
                    <a:lnTo>
                      <a:pt x="1774" y="52"/>
                    </a:lnTo>
                    <a:lnTo>
                      <a:pt x="1776" y="53"/>
                    </a:lnTo>
                    <a:lnTo>
                      <a:pt x="1777" y="54"/>
                    </a:lnTo>
                    <a:lnTo>
                      <a:pt x="1779" y="55"/>
                    </a:lnTo>
                    <a:lnTo>
                      <a:pt x="1780" y="56"/>
                    </a:lnTo>
                    <a:lnTo>
                      <a:pt x="1782" y="57"/>
                    </a:lnTo>
                    <a:lnTo>
                      <a:pt x="1783" y="58"/>
                    </a:lnTo>
                    <a:lnTo>
                      <a:pt x="1785" y="59"/>
                    </a:lnTo>
                    <a:lnTo>
                      <a:pt x="1787" y="60"/>
                    </a:lnTo>
                    <a:lnTo>
                      <a:pt x="1788" y="61"/>
                    </a:lnTo>
                    <a:lnTo>
                      <a:pt x="1789" y="62"/>
                    </a:lnTo>
                    <a:lnTo>
                      <a:pt x="1791" y="63"/>
                    </a:lnTo>
                    <a:lnTo>
                      <a:pt x="1793" y="63"/>
                    </a:lnTo>
                    <a:lnTo>
                      <a:pt x="1794" y="64"/>
                    </a:lnTo>
                    <a:lnTo>
                      <a:pt x="1796" y="65"/>
                    </a:lnTo>
                    <a:lnTo>
                      <a:pt x="1797" y="65"/>
                    </a:lnTo>
                    <a:lnTo>
                      <a:pt x="1799" y="66"/>
                    </a:lnTo>
                    <a:lnTo>
                      <a:pt x="1800" y="66"/>
                    </a:lnTo>
                    <a:lnTo>
                      <a:pt x="1802" y="67"/>
                    </a:lnTo>
                    <a:lnTo>
                      <a:pt x="1803" y="67"/>
                    </a:lnTo>
                    <a:lnTo>
                      <a:pt x="1805" y="68"/>
                    </a:lnTo>
                    <a:lnTo>
                      <a:pt x="1806" y="69"/>
                    </a:lnTo>
                    <a:lnTo>
                      <a:pt x="1808" y="69"/>
                    </a:lnTo>
                    <a:lnTo>
                      <a:pt x="1809" y="70"/>
                    </a:lnTo>
                    <a:lnTo>
                      <a:pt x="1811" y="70"/>
                    </a:lnTo>
                    <a:lnTo>
                      <a:pt x="1812" y="71"/>
                    </a:lnTo>
                    <a:lnTo>
                      <a:pt x="1814" y="72"/>
                    </a:lnTo>
                    <a:lnTo>
                      <a:pt x="1815" y="72"/>
                    </a:lnTo>
                    <a:lnTo>
                      <a:pt x="1817" y="73"/>
                    </a:lnTo>
                    <a:lnTo>
                      <a:pt x="1818" y="74"/>
                    </a:lnTo>
                    <a:lnTo>
                      <a:pt x="1820" y="75"/>
                    </a:lnTo>
                    <a:lnTo>
                      <a:pt x="1821" y="76"/>
                    </a:lnTo>
                    <a:lnTo>
                      <a:pt x="1823" y="77"/>
                    </a:lnTo>
                    <a:lnTo>
                      <a:pt x="1824" y="78"/>
                    </a:lnTo>
                    <a:lnTo>
                      <a:pt x="1826" y="79"/>
                    </a:lnTo>
                    <a:lnTo>
                      <a:pt x="1827" y="81"/>
                    </a:lnTo>
                    <a:lnTo>
                      <a:pt x="1829" y="82"/>
                    </a:lnTo>
                    <a:lnTo>
                      <a:pt x="1831" y="83"/>
                    </a:lnTo>
                    <a:lnTo>
                      <a:pt x="1832" y="84"/>
                    </a:lnTo>
                    <a:lnTo>
                      <a:pt x="1833" y="85"/>
                    </a:lnTo>
                    <a:lnTo>
                      <a:pt x="1835" y="87"/>
                    </a:lnTo>
                    <a:lnTo>
                      <a:pt x="1837" y="88"/>
                    </a:lnTo>
                    <a:lnTo>
                      <a:pt x="1838" y="89"/>
                    </a:lnTo>
                    <a:lnTo>
                      <a:pt x="1840" y="90"/>
                    </a:lnTo>
                    <a:lnTo>
                      <a:pt x="1841" y="90"/>
                    </a:lnTo>
                    <a:lnTo>
                      <a:pt x="1843" y="91"/>
                    </a:lnTo>
                    <a:lnTo>
                      <a:pt x="1844" y="92"/>
                    </a:lnTo>
                    <a:lnTo>
                      <a:pt x="1846" y="92"/>
                    </a:lnTo>
                    <a:lnTo>
                      <a:pt x="1847" y="93"/>
                    </a:lnTo>
                    <a:lnTo>
                      <a:pt x="1849" y="93"/>
                    </a:lnTo>
                    <a:lnTo>
                      <a:pt x="1850" y="93"/>
                    </a:lnTo>
                    <a:lnTo>
                      <a:pt x="1852" y="93"/>
                    </a:lnTo>
                    <a:lnTo>
                      <a:pt x="1853" y="93"/>
                    </a:lnTo>
                    <a:lnTo>
                      <a:pt x="1855" y="92"/>
                    </a:lnTo>
                    <a:lnTo>
                      <a:pt x="1856" y="92"/>
                    </a:lnTo>
                    <a:lnTo>
                      <a:pt x="1858" y="91"/>
                    </a:lnTo>
                    <a:lnTo>
                      <a:pt x="1860" y="90"/>
                    </a:lnTo>
                    <a:lnTo>
                      <a:pt x="1861" y="90"/>
                    </a:lnTo>
                    <a:lnTo>
                      <a:pt x="1862" y="89"/>
                    </a:lnTo>
                    <a:lnTo>
                      <a:pt x="1864" y="87"/>
                    </a:lnTo>
                    <a:lnTo>
                      <a:pt x="1866" y="86"/>
                    </a:lnTo>
                    <a:lnTo>
                      <a:pt x="1867" y="84"/>
                    </a:lnTo>
                    <a:lnTo>
                      <a:pt x="1869" y="83"/>
                    </a:lnTo>
                    <a:lnTo>
                      <a:pt x="1870" y="82"/>
                    </a:lnTo>
                    <a:lnTo>
                      <a:pt x="1872" y="80"/>
                    </a:lnTo>
                    <a:lnTo>
                      <a:pt x="1873" y="78"/>
                    </a:lnTo>
                    <a:lnTo>
                      <a:pt x="1875" y="77"/>
                    </a:lnTo>
                    <a:lnTo>
                      <a:pt x="1876" y="75"/>
                    </a:lnTo>
                    <a:lnTo>
                      <a:pt x="1877" y="73"/>
                    </a:lnTo>
                    <a:lnTo>
                      <a:pt x="1879" y="72"/>
                    </a:lnTo>
                    <a:lnTo>
                      <a:pt x="1881" y="70"/>
                    </a:lnTo>
                    <a:lnTo>
                      <a:pt x="1882" y="69"/>
                    </a:lnTo>
                    <a:lnTo>
                      <a:pt x="1884" y="67"/>
                    </a:lnTo>
                    <a:lnTo>
                      <a:pt x="1885" y="66"/>
                    </a:lnTo>
                    <a:lnTo>
                      <a:pt x="1887" y="65"/>
                    </a:lnTo>
                    <a:lnTo>
                      <a:pt x="1888" y="64"/>
                    </a:lnTo>
                    <a:lnTo>
                      <a:pt x="1890" y="63"/>
                    </a:lnTo>
                    <a:lnTo>
                      <a:pt x="1891" y="61"/>
                    </a:lnTo>
                    <a:lnTo>
                      <a:pt x="1893" y="60"/>
                    </a:lnTo>
                    <a:lnTo>
                      <a:pt x="1894" y="60"/>
                    </a:lnTo>
                    <a:lnTo>
                      <a:pt x="1896" y="59"/>
                    </a:lnTo>
                    <a:lnTo>
                      <a:pt x="1898" y="58"/>
                    </a:lnTo>
                    <a:lnTo>
                      <a:pt x="1899" y="58"/>
                    </a:lnTo>
                    <a:lnTo>
                      <a:pt x="1900" y="57"/>
                    </a:lnTo>
                    <a:lnTo>
                      <a:pt x="1902" y="57"/>
                    </a:lnTo>
                    <a:lnTo>
                      <a:pt x="1904" y="56"/>
                    </a:lnTo>
                    <a:lnTo>
                      <a:pt x="1905" y="56"/>
                    </a:lnTo>
                    <a:lnTo>
                      <a:pt x="1906" y="56"/>
                    </a:lnTo>
                    <a:lnTo>
                      <a:pt x="1908" y="55"/>
                    </a:lnTo>
                    <a:lnTo>
                      <a:pt x="1910" y="55"/>
                    </a:lnTo>
                    <a:lnTo>
                      <a:pt x="1911" y="55"/>
                    </a:lnTo>
                    <a:lnTo>
                      <a:pt x="1913" y="55"/>
                    </a:lnTo>
                    <a:lnTo>
                      <a:pt x="1914" y="55"/>
                    </a:lnTo>
                    <a:lnTo>
                      <a:pt x="1916" y="55"/>
                    </a:lnTo>
                    <a:lnTo>
                      <a:pt x="1917" y="55"/>
                    </a:lnTo>
                    <a:lnTo>
                      <a:pt x="1919" y="56"/>
                    </a:lnTo>
                    <a:lnTo>
                      <a:pt x="1920" y="56"/>
                    </a:lnTo>
                    <a:lnTo>
                      <a:pt x="1922" y="56"/>
                    </a:lnTo>
                    <a:lnTo>
                      <a:pt x="1923" y="57"/>
                    </a:lnTo>
                    <a:lnTo>
                      <a:pt x="1925" y="57"/>
                    </a:lnTo>
                    <a:lnTo>
                      <a:pt x="1926" y="58"/>
                    </a:lnTo>
                    <a:lnTo>
                      <a:pt x="1928" y="58"/>
                    </a:lnTo>
                    <a:lnTo>
                      <a:pt x="1929" y="59"/>
                    </a:lnTo>
                    <a:lnTo>
                      <a:pt x="1931" y="59"/>
                    </a:lnTo>
                    <a:lnTo>
                      <a:pt x="1933" y="60"/>
                    </a:lnTo>
                    <a:lnTo>
                      <a:pt x="1934" y="60"/>
                    </a:lnTo>
                    <a:lnTo>
                      <a:pt x="1935" y="61"/>
                    </a:lnTo>
                    <a:lnTo>
                      <a:pt x="1937" y="62"/>
                    </a:lnTo>
                    <a:lnTo>
                      <a:pt x="1939" y="63"/>
                    </a:lnTo>
                    <a:lnTo>
                      <a:pt x="1940" y="63"/>
                    </a:lnTo>
                    <a:lnTo>
                      <a:pt x="1942" y="64"/>
                    </a:lnTo>
                    <a:lnTo>
                      <a:pt x="1943" y="65"/>
                    </a:lnTo>
                    <a:lnTo>
                      <a:pt x="1944" y="65"/>
                    </a:lnTo>
                    <a:lnTo>
                      <a:pt x="1946" y="66"/>
                    </a:lnTo>
                    <a:lnTo>
                      <a:pt x="1948" y="66"/>
                    </a:lnTo>
                    <a:lnTo>
                      <a:pt x="1949" y="67"/>
                    </a:lnTo>
                    <a:lnTo>
                      <a:pt x="1951" y="67"/>
                    </a:lnTo>
                    <a:lnTo>
                      <a:pt x="1952" y="68"/>
                    </a:lnTo>
                    <a:lnTo>
                      <a:pt x="1954" y="68"/>
                    </a:lnTo>
                    <a:lnTo>
                      <a:pt x="1955" y="68"/>
                    </a:lnTo>
                    <a:lnTo>
                      <a:pt x="1957" y="68"/>
                    </a:lnTo>
                    <a:lnTo>
                      <a:pt x="1958" y="68"/>
                    </a:lnTo>
                    <a:lnTo>
                      <a:pt x="1960" y="68"/>
                    </a:lnTo>
                    <a:lnTo>
                      <a:pt x="1961" y="68"/>
                    </a:lnTo>
                    <a:lnTo>
                      <a:pt x="1963" y="67"/>
                    </a:lnTo>
                    <a:lnTo>
                      <a:pt x="1964" y="67"/>
                    </a:lnTo>
                    <a:lnTo>
                      <a:pt x="1966" y="66"/>
                    </a:lnTo>
                    <a:lnTo>
                      <a:pt x="1967" y="66"/>
                    </a:lnTo>
                    <a:lnTo>
                      <a:pt x="1969" y="65"/>
                    </a:lnTo>
                    <a:lnTo>
                      <a:pt x="1971" y="64"/>
                    </a:lnTo>
                    <a:lnTo>
                      <a:pt x="1972" y="63"/>
                    </a:lnTo>
                    <a:lnTo>
                      <a:pt x="1973" y="63"/>
                    </a:lnTo>
                    <a:lnTo>
                      <a:pt x="1975" y="61"/>
                    </a:lnTo>
                    <a:lnTo>
                      <a:pt x="1977" y="61"/>
                    </a:lnTo>
                    <a:lnTo>
                      <a:pt x="1978" y="60"/>
                    </a:lnTo>
                    <a:lnTo>
                      <a:pt x="1979" y="59"/>
                    </a:lnTo>
                    <a:lnTo>
                      <a:pt x="1981" y="58"/>
                    </a:lnTo>
                    <a:lnTo>
                      <a:pt x="1983" y="58"/>
                    </a:lnTo>
                    <a:lnTo>
                      <a:pt x="1984" y="57"/>
                    </a:lnTo>
                    <a:lnTo>
                      <a:pt x="1986" y="57"/>
                    </a:lnTo>
                    <a:lnTo>
                      <a:pt x="1987" y="56"/>
                    </a:lnTo>
                    <a:lnTo>
                      <a:pt x="1989" y="56"/>
                    </a:lnTo>
                    <a:lnTo>
                      <a:pt x="1990" y="56"/>
                    </a:lnTo>
                    <a:lnTo>
                      <a:pt x="1992" y="56"/>
                    </a:lnTo>
                    <a:lnTo>
                      <a:pt x="1993" y="56"/>
                    </a:lnTo>
                    <a:lnTo>
                      <a:pt x="1995" y="56"/>
                    </a:lnTo>
                    <a:lnTo>
                      <a:pt x="1996" y="57"/>
                    </a:lnTo>
                    <a:lnTo>
                      <a:pt x="1998" y="58"/>
                    </a:lnTo>
                    <a:lnTo>
                      <a:pt x="2000" y="58"/>
                    </a:lnTo>
                    <a:lnTo>
                      <a:pt x="2001" y="59"/>
                    </a:lnTo>
                    <a:lnTo>
                      <a:pt x="2002" y="60"/>
                    </a:lnTo>
                    <a:lnTo>
                      <a:pt x="2004" y="61"/>
                    </a:lnTo>
                    <a:lnTo>
                      <a:pt x="2006" y="63"/>
                    </a:lnTo>
                    <a:lnTo>
                      <a:pt x="2007" y="64"/>
                    </a:lnTo>
                    <a:lnTo>
                      <a:pt x="2008" y="66"/>
                    </a:lnTo>
                    <a:lnTo>
                      <a:pt x="2010" y="67"/>
                    </a:lnTo>
                    <a:lnTo>
                      <a:pt x="2011" y="69"/>
                    </a:lnTo>
                    <a:lnTo>
                      <a:pt x="2013" y="70"/>
                    </a:lnTo>
                    <a:lnTo>
                      <a:pt x="2015" y="72"/>
                    </a:lnTo>
                    <a:lnTo>
                      <a:pt x="2016" y="73"/>
                    </a:lnTo>
                    <a:lnTo>
                      <a:pt x="2017" y="75"/>
                    </a:lnTo>
                    <a:lnTo>
                      <a:pt x="2019" y="76"/>
                    </a:lnTo>
                    <a:lnTo>
                      <a:pt x="2021" y="78"/>
                    </a:lnTo>
                    <a:lnTo>
                      <a:pt x="2022" y="79"/>
                    </a:lnTo>
                    <a:lnTo>
                      <a:pt x="2024" y="80"/>
                    </a:lnTo>
                    <a:lnTo>
                      <a:pt x="2025" y="81"/>
                    </a:lnTo>
                    <a:lnTo>
                      <a:pt x="2027" y="82"/>
                    </a:lnTo>
                    <a:lnTo>
                      <a:pt x="2028" y="83"/>
                    </a:lnTo>
                    <a:lnTo>
                      <a:pt x="2030" y="83"/>
                    </a:lnTo>
                    <a:lnTo>
                      <a:pt x="2031" y="84"/>
                    </a:lnTo>
                    <a:lnTo>
                      <a:pt x="2033" y="84"/>
                    </a:lnTo>
                    <a:lnTo>
                      <a:pt x="2034" y="84"/>
                    </a:lnTo>
                    <a:lnTo>
                      <a:pt x="2036" y="84"/>
                    </a:lnTo>
                    <a:lnTo>
                      <a:pt x="2037" y="84"/>
                    </a:lnTo>
                    <a:lnTo>
                      <a:pt x="2039" y="84"/>
                    </a:lnTo>
                    <a:lnTo>
                      <a:pt x="2040" y="84"/>
                    </a:lnTo>
                    <a:lnTo>
                      <a:pt x="2042" y="84"/>
                    </a:lnTo>
                    <a:lnTo>
                      <a:pt x="2044" y="84"/>
                    </a:lnTo>
                    <a:lnTo>
                      <a:pt x="2045" y="83"/>
                    </a:lnTo>
                    <a:lnTo>
                      <a:pt x="2046" y="83"/>
                    </a:lnTo>
                    <a:lnTo>
                      <a:pt x="2048" y="83"/>
                    </a:lnTo>
                    <a:lnTo>
                      <a:pt x="2050" y="82"/>
                    </a:lnTo>
                    <a:lnTo>
                      <a:pt x="2051" y="82"/>
                    </a:lnTo>
                    <a:lnTo>
                      <a:pt x="2053" y="81"/>
                    </a:lnTo>
                    <a:lnTo>
                      <a:pt x="2054" y="81"/>
                    </a:lnTo>
                    <a:lnTo>
                      <a:pt x="2056" y="80"/>
                    </a:lnTo>
                    <a:lnTo>
                      <a:pt x="2057" y="79"/>
                    </a:lnTo>
                    <a:lnTo>
                      <a:pt x="2059" y="79"/>
                    </a:lnTo>
                    <a:lnTo>
                      <a:pt x="2060" y="78"/>
                    </a:lnTo>
                    <a:lnTo>
                      <a:pt x="2062" y="78"/>
                    </a:lnTo>
                    <a:lnTo>
                      <a:pt x="2063" y="77"/>
                    </a:lnTo>
                    <a:lnTo>
                      <a:pt x="2065" y="77"/>
                    </a:lnTo>
                    <a:lnTo>
                      <a:pt x="2066" y="77"/>
                    </a:lnTo>
                    <a:lnTo>
                      <a:pt x="2068" y="76"/>
                    </a:lnTo>
                    <a:lnTo>
                      <a:pt x="2069" y="76"/>
                    </a:lnTo>
                    <a:lnTo>
                      <a:pt x="2071" y="75"/>
                    </a:lnTo>
                    <a:lnTo>
                      <a:pt x="2073" y="75"/>
                    </a:lnTo>
                    <a:lnTo>
                      <a:pt x="2074" y="75"/>
                    </a:lnTo>
                    <a:lnTo>
                      <a:pt x="2075" y="74"/>
                    </a:lnTo>
                    <a:lnTo>
                      <a:pt x="2077" y="73"/>
                    </a:lnTo>
                    <a:lnTo>
                      <a:pt x="2078" y="73"/>
                    </a:lnTo>
                    <a:lnTo>
                      <a:pt x="2080" y="72"/>
                    </a:lnTo>
                    <a:lnTo>
                      <a:pt x="2081" y="72"/>
                    </a:lnTo>
                    <a:lnTo>
                      <a:pt x="2083" y="71"/>
                    </a:lnTo>
                    <a:lnTo>
                      <a:pt x="2084" y="70"/>
                    </a:lnTo>
                    <a:lnTo>
                      <a:pt x="2086" y="69"/>
                    </a:lnTo>
                    <a:lnTo>
                      <a:pt x="2088" y="69"/>
                    </a:lnTo>
                    <a:lnTo>
                      <a:pt x="2089" y="68"/>
                    </a:lnTo>
                    <a:lnTo>
                      <a:pt x="2090" y="67"/>
                    </a:lnTo>
                    <a:lnTo>
                      <a:pt x="2092" y="66"/>
                    </a:lnTo>
                    <a:lnTo>
                      <a:pt x="2094" y="65"/>
                    </a:lnTo>
                    <a:lnTo>
                      <a:pt x="2095" y="64"/>
                    </a:lnTo>
                    <a:lnTo>
                      <a:pt x="2097" y="63"/>
                    </a:lnTo>
                    <a:lnTo>
                      <a:pt x="2098" y="62"/>
                    </a:lnTo>
                    <a:lnTo>
                      <a:pt x="2100" y="61"/>
                    </a:lnTo>
                    <a:lnTo>
                      <a:pt x="2101" y="60"/>
                    </a:lnTo>
                    <a:lnTo>
                      <a:pt x="2103" y="59"/>
                    </a:lnTo>
                    <a:lnTo>
                      <a:pt x="2104" y="58"/>
                    </a:lnTo>
                    <a:lnTo>
                      <a:pt x="2106" y="57"/>
                    </a:lnTo>
                    <a:lnTo>
                      <a:pt x="2107" y="56"/>
                    </a:lnTo>
                    <a:lnTo>
                      <a:pt x="2109" y="55"/>
                    </a:lnTo>
                    <a:lnTo>
                      <a:pt x="2110" y="54"/>
                    </a:lnTo>
                    <a:lnTo>
                      <a:pt x="2112" y="53"/>
                    </a:lnTo>
                    <a:lnTo>
                      <a:pt x="2113" y="53"/>
                    </a:lnTo>
                    <a:lnTo>
                      <a:pt x="2115" y="52"/>
                    </a:lnTo>
                    <a:lnTo>
                      <a:pt x="2117" y="51"/>
                    </a:lnTo>
                    <a:lnTo>
                      <a:pt x="2118" y="51"/>
                    </a:lnTo>
                    <a:lnTo>
                      <a:pt x="2119" y="51"/>
                    </a:lnTo>
                    <a:lnTo>
                      <a:pt x="2121" y="50"/>
                    </a:lnTo>
                    <a:lnTo>
                      <a:pt x="2123" y="50"/>
                    </a:lnTo>
                    <a:lnTo>
                      <a:pt x="2124" y="49"/>
                    </a:lnTo>
                    <a:lnTo>
                      <a:pt x="2126" y="49"/>
                    </a:lnTo>
                    <a:lnTo>
                      <a:pt x="2127" y="49"/>
                    </a:lnTo>
                    <a:lnTo>
                      <a:pt x="2129" y="49"/>
                    </a:lnTo>
                    <a:lnTo>
                      <a:pt x="2130" y="49"/>
                    </a:lnTo>
                    <a:lnTo>
                      <a:pt x="2132" y="49"/>
                    </a:lnTo>
                    <a:lnTo>
                      <a:pt x="2133" y="49"/>
                    </a:lnTo>
                    <a:lnTo>
                      <a:pt x="2135" y="50"/>
                    </a:lnTo>
                    <a:lnTo>
                      <a:pt x="2136" y="50"/>
                    </a:lnTo>
                    <a:lnTo>
                      <a:pt x="2138" y="50"/>
                    </a:lnTo>
                    <a:lnTo>
                      <a:pt x="2139" y="50"/>
                    </a:lnTo>
                    <a:lnTo>
                      <a:pt x="2141" y="51"/>
                    </a:lnTo>
                    <a:lnTo>
                      <a:pt x="2142" y="51"/>
                    </a:lnTo>
                    <a:lnTo>
                      <a:pt x="2144" y="51"/>
                    </a:lnTo>
                    <a:lnTo>
                      <a:pt x="2145" y="51"/>
                    </a:lnTo>
                    <a:lnTo>
                      <a:pt x="2147" y="51"/>
                    </a:lnTo>
                    <a:lnTo>
                      <a:pt x="2148" y="51"/>
                    </a:lnTo>
                    <a:lnTo>
                      <a:pt x="2150" y="51"/>
                    </a:lnTo>
                    <a:lnTo>
                      <a:pt x="2151" y="51"/>
                    </a:lnTo>
                    <a:lnTo>
                      <a:pt x="2153" y="51"/>
                    </a:lnTo>
                    <a:lnTo>
                      <a:pt x="2155" y="51"/>
                    </a:lnTo>
                    <a:lnTo>
                      <a:pt x="2156" y="51"/>
                    </a:lnTo>
                    <a:lnTo>
                      <a:pt x="2157" y="51"/>
                    </a:lnTo>
                    <a:lnTo>
                      <a:pt x="2159" y="51"/>
                    </a:lnTo>
                    <a:lnTo>
                      <a:pt x="2161" y="51"/>
                    </a:lnTo>
                    <a:lnTo>
                      <a:pt x="2162" y="51"/>
                    </a:lnTo>
                    <a:lnTo>
                      <a:pt x="2163" y="50"/>
                    </a:lnTo>
                    <a:lnTo>
                      <a:pt x="2165" y="50"/>
                    </a:lnTo>
                    <a:lnTo>
                      <a:pt x="2167" y="50"/>
                    </a:lnTo>
                    <a:lnTo>
                      <a:pt x="2168" y="49"/>
                    </a:lnTo>
                    <a:lnTo>
                      <a:pt x="2170" y="49"/>
                    </a:lnTo>
                    <a:lnTo>
                      <a:pt x="2171" y="49"/>
                    </a:lnTo>
                    <a:lnTo>
                      <a:pt x="2173" y="48"/>
                    </a:lnTo>
                    <a:lnTo>
                      <a:pt x="2174" y="48"/>
                    </a:lnTo>
                    <a:lnTo>
                      <a:pt x="2176" y="48"/>
                    </a:lnTo>
                    <a:lnTo>
                      <a:pt x="2177" y="48"/>
                    </a:lnTo>
                    <a:lnTo>
                      <a:pt x="2179" y="47"/>
                    </a:lnTo>
                    <a:lnTo>
                      <a:pt x="2180" y="47"/>
                    </a:lnTo>
                    <a:lnTo>
                      <a:pt x="2182" y="47"/>
                    </a:lnTo>
                    <a:lnTo>
                      <a:pt x="2183" y="47"/>
                    </a:lnTo>
                    <a:lnTo>
                      <a:pt x="2185" y="47"/>
                    </a:lnTo>
                    <a:lnTo>
                      <a:pt x="2186" y="47"/>
                    </a:lnTo>
                    <a:lnTo>
                      <a:pt x="2188" y="47"/>
                    </a:lnTo>
                    <a:lnTo>
                      <a:pt x="2190" y="47"/>
                    </a:lnTo>
                    <a:lnTo>
                      <a:pt x="2191" y="47"/>
                    </a:lnTo>
                    <a:lnTo>
                      <a:pt x="2192" y="47"/>
                    </a:lnTo>
                    <a:lnTo>
                      <a:pt x="2194" y="47"/>
                    </a:lnTo>
                    <a:lnTo>
                      <a:pt x="2196" y="47"/>
                    </a:lnTo>
                    <a:lnTo>
                      <a:pt x="2197" y="48"/>
                    </a:lnTo>
                    <a:lnTo>
                      <a:pt x="2199" y="48"/>
                    </a:lnTo>
                    <a:lnTo>
                      <a:pt x="2200" y="48"/>
                    </a:lnTo>
                    <a:lnTo>
                      <a:pt x="2202" y="48"/>
                    </a:lnTo>
                    <a:lnTo>
                      <a:pt x="2203" y="49"/>
                    </a:lnTo>
                    <a:lnTo>
                      <a:pt x="2205" y="49"/>
                    </a:lnTo>
                    <a:lnTo>
                      <a:pt x="2206" y="49"/>
                    </a:lnTo>
                    <a:lnTo>
                      <a:pt x="2208" y="49"/>
                    </a:lnTo>
                    <a:lnTo>
                      <a:pt x="2209" y="50"/>
                    </a:lnTo>
                    <a:lnTo>
                      <a:pt x="2211" y="50"/>
                    </a:lnTo>
                    <a:lnTo>
                      <a:pt x="2212" y="50"/>
                    </a:lnTo>
                    <a:lnTo>
                      <a:pt x="2214" y="51"/>
                    </a:lnTo>
                    <a:lnTo>
                      <a:pt x="2215" y="51"/>
                    </a:lnTo>
                    <a:lnTo>
                      <a:pt x="2217" y="51"/>
                    </a:lnTo>
                    <a:lnTo>
                      <a:pt x="2218" y="51"/>
                    </a:lnTo>
                    <a:lnTo>
                      <a:pt x="2220" y="51"/>
                    </a:lnTo>
                    <a:lnTo>
                      <a:pt x="2221" y="51"/>
                    </a:lnTo>
                    <a:lnTo>
                      <a:pt x="2223" y="51"/>
                    </a:lnTo>
                    <a:lnTo>
                      <a:pt x="2224" y="50"/>
                    </a:lnTo>
                    <a:lnTo>
                      <a:pt x="2226" y="50"/>
                    </a:lnTo>
                    <a:lnTo>
                      <a:pt x="2228" y="49"/>
                    </a:lnTo>
                    <a:lnTo>
                      <a:pt x="2229" y="49"/>
                    </a:lnTo>
                    <a:lnTo>
                      <a:pt x="2230" y="48"/>
                    </a:lnTo>
                    <a:lnTo>
                      <a:pt x="2232" y="48"/>
                    </a:lnTo>
                    <a:lnTo>
                      <a:pt x="2234" y="47"/>
                    </a:lnTo>
                    <a:lnTo>
                      <a:pt x="2235" y="47"/>
                    </a:lnTo>
                    <a:lnTo>
                      <a:pt x="2236" y="46"/>
                    </a:lnTo>
                    <a:lnTo>
                      <a:pt x="2238" y="46"/>
                    </a:lnTo>
                    <a:lnTo>
                      <a:pt x="2240" y="45"/>
                    </a:lnTo>
                    <a:lnTo>
                      <a:pt x="2241" y="44"/>
                    </a:lnTo>
                    <a:lnTo>
                      <a:pt x="2243" y="43"/>
                    </a:lnTo>
                    <a:lnTo>
                      <a:pt x="2244" y="42"/>
                    </a:lnTo>
                    <a:lnTo>
                      <a:pt x="2246" y="42"/>
                    </a:lnTo>
                    <a:lnTo>
                      <a:pt x="2247" y="41"/>
                    </a:lnTo>
                    <a:lnTo>
                      <a:pt x="2249" y="41"/>
                    </a:lnTo>
                    <a:lnTo>
                      <a:pt x="2250" y="40"/>
                    </a:lnTo>
                    <a:lnTo>
                      <a:pt x="2252" y="40"/>
                    </a:lnTo>
                    <a:lnTo>
                      <a:pt x="2253" y="39"/>
                    </a:lnTo>
                    <a:lnTo>
                      <a:pt x="2255" y="39"/>
                    </a:lnTo>
                    <a:lnTo>
                      <a:pt x="2257" y="39"/>
                    </a:lnTo>
                    <a:lnTo>
                      <a:pt x="2258" y="38"/>
                    </a:lnTo>
                    <a:lnTo>
                      <a:pt x="2259" y="38"/>
                    </a:lnTo>
                    <a:lnTo>
                      <a:pt x="2261" y="38"/>
                    </a:lnTo>
                    <a:lnTo>
                      <a:pt x="2263" y="38"/>
                    </a:lnTo>
                    <a:lnTo>
                      <a:pt x="2264" y="38"/>
                    </a:lnTo>
                    <a:lnTo>
                      <a:pt x="2265" y="38"/>
                    </a:lnTo>
                    <a:lnTo>
                      <a:pt x="2267" y="38"/>
                    </a:lnTo>
                    <a:lnTo>
                      <a:pt x="2269" y="38"/>
                    </a:lnTo>
                    <a:lnTo>
                      <a:pt x="2270" y="38"/>
                    </a:lnTo>
                    <a:lnTo>
                      <a:pt x="2272" y="38"/>
                    </a:lnTo>
                    <a:lnTo>
                      <a:pt x="2273" y="39"/>
                    </a:lnTo>
                    <a:lnTo>
                      <a:pt x="2275" y="39"/>
                    </a:lnTo>
                    <a:lnTo>
                      <a:pt x="2276" y="39"/>
                    </a:lnTo>
                    <a:lnTo>
                      <a:pt x="2278" y="39"/>
                    </a:lnTo>
                    <a:lnTo>
                      <a:pt x="2279" y="39"/>
                    </a:lnTo>
                    <a:lnTo>
                      <a:pt x="2281" y="39"/>
                    </a:lnTo>
                    <a:lnTo>
                      <a:pt x="2282" y="39"/>
                    </a:lnTo>
                    <a:lnTo>
                      <a:pt x="2284" y="39"/>
                    </a:lnTo>
                    <a:lnTo>
                      <a:pt x="2285" y="39"/>
                    </a:lnTo>
                    <a:lnTo>
                      <a:pt x="2287" y="39"/>
                    </a:lnTo>
                    <a:lnTo>
                      <a:pt x="2288" y="39"/>
                    </a:lnTo>
                    <a:lnTo>
                      <a:pt x="2290" y="38"/>
                    </a:lnTo>
                    <a:lnTo>
                      <a:pt x="2291" y="38"/>
                    </a:lnTo>
                    <a:lnTo>
                      <a:pt x="2293" y="38"/>
                    </a:lnTo>
                    <a:lnTo>
                      <a:pt x="2294" y="37"/>
                    </a:lnTo>
                    <a:lnTo>
                      <a:pt x="2296" y="36"/>
                    </a:lnTo>
                    <a:lnTo>
                      <a:pt x="2297" y="36"/>
                    </a:lnTo>
                    <a:lnTo>
                      <a:pt x="2299" y="35"/>
                    </a:lnTo>
                    <a:lnTo>
                      <a:pt x="2301" y="35"/>
                    </a:lnTo>
                    <a:lnTo>
                      <a:pt x="2302" y="34"/>
                    </a:lnTo>
                    <a:lnTo>
                      <a:pt x="2303" y="34"/>
                    </a:lnTo>
                    <a:lnTo>
                      <a:pt x="2305" y="33"/>
                    </a:lnTo>
                    <a:lnTo>
                      <a:pt x="2307" y="33"/>
                    </a:lnTo>
                    <a:lnTo>
                      <a:pt x="2308" y="32"/>
                    </a:lnTo>
                    <a:lnTo>
                      <a:pt x="2310" y="32"/>
                    </a:lnTo>
                    <a:lnTo>
                      <a:pt x="2311" y="32"/>
                    </a:lnTo>
                    <a:lnTo>
                      <a:pt x="2313" y="31"/>
                    </a:lnTo>
                    <a:lnTo>
                      <a:pt x="2314" y="31"/>
                    </a:lnTo>
                    <a:lnTo>
                      <a:pt x="2316" y="31"/>
                    </a:lnTo>
                    <a:lnTo>
                      <a:pt x="2317" y="31"/>
                    </a:lnTo>
                    <a:lnTo>
                      <a:pt x="2319" y="32"/>
                    </a:lnTo>
                    <a:lnTo>
                      <a:pt x="2320" y="32"/>
                    </a:lnTo>
                    <a:lnTo>
                      <a:pt x="2322" y="32"/>
                    </a:lnTo>
                    <a:lnTo>
                      <a:pt x="2323" y="33"/>
                    </a:lnTo>
                    <a:lnTo>
                      <a:pt x="2325" y="34"/>
                    </a:lnTo>
                    <a:lnTo>
                      <a:pt x="2326" y="34"/>
                    </a:lnTo>
                    <a:lnTo>
                      <a:pt x="2328" y="35"/>
                    </a:lnTo>
                    <a:lnTo>
                      <a:pt x="2330" y="36"/>
                    </a:lnTo>
                    <a:lnTo>
                      <a:pt x="2331" y="37"/>
                    </a:lnTo>
                    <a:lnTo>
                      <a:pt x="2332" y="38"/>
                    </a:lnTo>
                    <a:lnTo>
                      <a:pt x="2334" y="39"/>
                    </a:lnTo>
                    <a:lnTo>
                      <a:pt x="2336" y="40"/>
                    </a:lnTo>
                    <a:lnTo>
                      <a:pt x="2337" y="41"/>
                    </a:lnTo>
                    <a:lnTo>
                      <a:pt x="2338" y="42"/>
                    </a:lnTo>
                    <a:lnTo>
                      <a:pt x="2340" y="44"/>
                    </a:lnTo>
                    <a:lnTo>
                      <a:pt x="2342" y="45"/>
                    </a:lnTo>
                    <a:lnTo>
                      <a:pt x="2343" y="45"/>
                    </a:lnTo>
                    <a:lnTo>
                      <a:pt x="2345" y="46"/>
                    </a:lnTo>
                    <a:lnTo>
                      <a:pt x="2346" y="47"/>
                    </a:lnTo>
                    <a:lnTo>
                      <a:pt x="2348" y="47"/>
                    </a:lnTo>
                    <a:lnTo>
                      <a:pt x="2349" y="48"/>
                    </a:lnTo>
                    <a:lnTo>
                      <a:pt x="2351" y="48"/>
                    </a:lnTo>
                    <a:lnTo>
                      <a:pt x="2352" y="48"/>
                    </a:lnTo>
                    <a:lnTo>
                      <a:pt x="2354" y="48"/>
                    </a:lnTo>
                    <a:lnTo>
                      <a:pt x="2355" y="48"/>
                    </a:lnTo>
                    <a:lnTo>
                      <a:pt x="2357" y="48"/>
                    </a:lnTo>
                    <a:lnTo>
                      <a:pt x="2358" y="47"/>
                    </a:lnTo>
                    <a:lnTo>
                      <a:pt x="2360" y="47"/>
                    </a:lnTo>
                    <a:lnTo>
                      <a:pt x="2361" y="46"/>
                    </a:lnTo>
                    <a:lnTo>
                      <a:pt x="2363" y="45"/>
                    </a:lnTo>
                    <a:lnTo>
                      <a:pt x="2364" y="44"/>
                    </a:lnTo>
                    <a:lnTo>
                      <a:pt x="2366" y="43"/>
                    </a:lnTo>
                    <a:lnTo>
                      <a:pt x="2367" y="41"/>
                    </a:lnTo>
                    <a:lnTo>
                      <a:pt x="2369" y="40"/>
                    </a:lnTo>
                    <a:lnTo>
                      <a:pt x="2370" y="38"/>
                    </a:lnTo>
                    <a:lnTo>
                      <a:pt x="2372" y="36"/>
                    </a:lnTo>
                    <a:lnTo>
                      <a:pt x="2374" y="35"/>
                    </a:lnTo>
                    <a:lnTo>
                      <a:pt x="2375" y="33"/>
                    </a:lnTo>
                    <a:lnTo>
                      <a:pt x="2376" y="31"/>
                    </a:lnTo>
                    <a:lnTo>
                      <a:pt x="2378" y="29"/>
                    </a:lnTo>
                    <a:lnTo>
                      <a:pt x="2380" y="27"/>
                    </a:lnTo>
                    <a:lnTo>
                      <a:pt x="2381" y="26"/>
                    </a:lnTo>
                    <a:lnTo>
                      <a:pt x="2383" y="23"/>
                    </a:lnTo>
                    <a:lnTo>
                      <a:pt x="2384" y="22"/>
                    </a:lnTo>
                    <a:lnTo>
                      <a:pt x="2386" y="20"/>
                    </a:lnTo>
                    <a:lnTo>
                      <a:pt x="2387" y="18"/>
                    </a:lnTo>
                    <a:lnTo>
                      <a:pt x="2389" y="16"/>
                    </a:lnTo>
                    <a:lnTo>
                      <a:pt x="2390" y="15"/>
                    </a:lnTo>
                    <a:lnTo>
                      <a:pt x="2392" y="13"/>
                    </a:lnTo>
                    <a:lnTo>
                      <a:pt x="2393" y="11"/>
                    </a:lnTo>
                    <a:lnTo>
                      <a:pt x="2395" y="10"/>
                    </a:lnTo>
                    <a:lnTo>
                      <a:pt x="2396" y="8"/>
                    </a:lnTo>
                    <a:lnTo>
                      <a:pt x="2398" y="7"/>
                    </a:lnTo>
                    <a:lnTo>
                      <a:pt x="2399" y="6"/>
                    </a:lnTo>
                    <a:lnTo>
                      <a:pt x="2401" y="5"/>
                    </a:lnTo>
                    <a:lnTo>
                      <a:pt x="2403" y="4"/>
                    </a:lnTo>
                    <a:lnTo>
                      <a:pt x="2404" y="3"/>
                    </a:lnTo>
                    <a:lnTo>
                      <a:pt x="2405" y="2"/>
                    </a:lnTo>
                    <a:lnTo>
                      <a:pt x="2407" y="1"/>
                    </a:lnTo>
                    <a:lnTo>
                      <a:pt x="2409" y="1"/>
                    </a:lnTo>
                    <a:lnTo>
                      <a:pt x="2410" y="1"/>
                    </a:lnTo>
                    <a:lnTo>
                      <a:pt x="2412" y="0"/>
                    </a:lnTo>
                    <a:lnTo>
                      <a:pt x="2413" y="0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0"/>
                    </a:lnTo>
                    <a:lnTo>
                      <a:pt x="2422" y="1"/>
                    </a:lnTo>
                    <a:lnTo>
                      <a:pt x="2424" y="1"/>
                    </a:lnTo>
                    <a:lnTo>
                      <a:pt x="2425" y="2"/>
                    </a:lnTo>
                    <a:lnTo>
                      <a:pt x="2427" y="2"/>
                    </a:lnTo>
                    <a:lnTo>
                      <a:pt x="2428" y="3"/>
                    </a:lnTo>
                    <a:lnTo>
                      <a:pt x="2430" y="4"/>
                    </a:lnTo>
                    <a:lnTo>
                      <a:pt x="2431" y="4"/>
                    </a:lnTo>
                    <a:lnTo>
                      <a:pt x="2433" y="5"/>
                    </a:lnTo>
                    <a:lnTo>
                      <a:pt x="2434" y="6"/>
                    </a:lnTo>
                    <a:lnTo>
                      <a:pt x="2436" y="7"/>
                    </a:lnTo>
                    <a:lnTo>
                      <a:pt x="2437" y="8"/>
                    </a:lnTo>
                    <a:lnTo>
                      <a:pt x="2439" y="9"/>
                    </a:lnTo>
                    <a:lnTo>
                      <a:pt x="2440" y="10"/>
                    </a:lnTo>
                    <a:lnTo>
                      <a:pt x="2442" y="11"/>
                    </a:lnTo>
                    <a:lnTo>
                      <a:pt x="2443" y="12"/>
                    </a:lnTo>
                    <a:lnTo>
                      <a:pt x="2445" y="13"/>
                    </a:lnTo>
                    <a:lnTo>
                      <a:pt x="2447" y="14"/>
                    </a:lnTo>
                    <a:lnTo>
                      <a:pt x="2448" y="15"/>
                    </a:lnTo>
                    <a:lnTo>
                      <a:pt x="2449" y="16"/>
                    </a:lnTo>
                    <a:lnTo>
                      <a:pt x="2451" y="17"/>
                    </a:lnTo>
                    <a:lnTo>
                      <a:pt x="2453" y="17"/>
                    </a:lnTo>
                    <a:lnTo>
                      <a:pt x="2454" y="18"/>
                    </a:lnTo>
                    <a:lnTo>
                      <a:pt x="2456" y="19"/>
                    </a:lnTo>
                    <a:lnTo>
                      <a:pt x="2457" y="20"/>
                    </a:lnTo>
                    <a:lnTo>
                      <a:pt x="2459" y="20"/>
                    </a:lnTo>
                    <a:lnTo>
                      <a:pt x="2460" y="21"/>
                    </a:lnTo>
                    <a:lnTo>
                      <a:pt x="2462" y="22"/>
                    </a:lnTo>
                    <a:lnTo>
                      <a:pt x="2463" y="22"/>
                    </a:lnTo>
                    <a:lnTo>
                      <a:pt x="2465" y="23"/>
                    </a:lnTo>
                    <a:lnTo>
                      <a:pt x="2466" y="23"/>
                    </a:lnTo>
                    <a:lnTo>
                      <a:pt x="2468" y="24"/>
                    </a:lnTo>
                    <a:lnTo>
                      <a:pt x="2469" y="24"/>
                    </a:lnTo>
                    <a:lnTo>
                      <a:pt x="2471" y="25"/>
                    </a:lnTo>
                    <a:lnTo>
                      <a:pt x="2472" y="26"/>
                    </a:lnTo>
                    <a:lnTo>
                      <a:pt x="2474" y="26"/>
                    </a:lnTo>
                    <a:lnTo>
                      <a:pt x="2476" y="27"/>
                    </a:lnTo>
                    <a:lnTo>
                      <a:pt x="2477" y="27"/>
                    </a:lnTo>
                    <a:lnTo>
                      <a:pt x="2478" y="28"/>
                    </a:lnTo>
                    <a:lnTo>
                      <a:pt x="2480" y="29"/>
                    </a:lnTo>
                    <a:lnTo>
                      <a:pt x="2482" y="29"/>
                    </a:lnTo>
                    <a:lnTo>
                      <a:pt x="2483" y="30"/>
                    </a:lnTo>
                    <a:lnTo>
                      <a:pt x="2485" y="31"/>
                    </a:lnTo>
                    <a:lnTo>
                      <a:pt x="2486" y="32"/>
                    </a:lnTo>
                    <a:lnTo>
                      <a:pt x="2488" y="32"/>
                    </a:lnTo>
                    <a:lnTo>
                      <a:pt x="2489" y="33"/>
                    </a:lnTo>
                    <a:lnTo>
                      <a:pt x="2491" y="34"/>
                    </a:lnTo>
                    <a:lnTo>
                      <a:pt x="2492" y="35"/>
                    </a:lnTo>
                    <a:lnTo>
                      <a:pt x="2494" y="36"/>
                    </a:lnTo>
                    <a:lnTo>
                      <a:pt x="2495" y="37"/>
                    </a:lnTo>
                    <a:lnTo>
                      <a:pt x="2497" y="38"/>
                    </a:lnTo>
                    <a:lnTo>
                      <a:pt x="2498" y="39"/>
                    </a:lnTo>
                    <a:lnTo>
                      <a:pt x="2500" y="39"/>
                    </a:lnTo>
                    <a:lnTo>
                      <a:pt x="2501" y="40"/>
                    </a:lnTo>
                    <a:lnTo>
                      <a:pt x="2503" y="41"/>
                    </a:lnTo>
                    <a:lnTo>
                      <a:pt x="2504" y="42"/>
                    </a:lnTo>
                    <a:lnTo>
                      <a:pt x="2506" y="42"/>
                    </a:lnTo>
                    <a:lnTo>
                      <a:pt x="2507" y="43"/>
                    </a:lnTo>
                    <a:lnTo>
                      <a:pt x="2509" y="44"/>
                    </a:lnTo>
                    <a:lnTo>
                      <a:pt x="2510" y="45"/>
                    </a:lnTo>
                    <a:lnTo>
                      <a:pt x="2512" y="45"/>
                    </a:lnTo>
                    <a:lnTo>
                      <a:pt x="2514" y="46"/>
                    </a:lnTo>
                    <a:lnTo>
                      <a:pt x="2515" y="46"/>
                    </a:lnTo>
                    <a:lnTo>
                      <a:pt x="2516" y="46"/>
                    </a:lnTo>
                    <a:lnTo>
                      <a:pt x="2518" y="46"/>
                    </a:lnTo>
                    <a:lnTo>
                      <a:pt x="2520" y="47"/>
                    </a:lnTo>
                    <a:lnTo>
                      <a:pt x="2521" y="47"/>
                    </a:lnTo>
                    <a:lnTo>
                      <a:pt x="2522" y="47"/>
                    </a:lnTo>
                    <a:lnTo>
                      <a:pt x="2524" y="47"/>
                    </a:lnTo>
                    <a:lnTo>
                      <a:pt x="2526" y="47"/>
                    </a:lnTo>
                    <a:lnTo>
                      <a:pt x="2527" y="47"/>
                    </a:lnTo>
                    <a:lnTo>
                      <a:pt x="2529" y="47"/>
                    </a:lnTo>
                    <a:lnTo>
                      <a:pt x="2530" y="46"/>
                    </a:lnTo>
                    <a:lnTo>
                      <a:pt x="2532" y="46"/>
                    </a:lnTo>
                    <a:lnTo>
                      <a:pt x="2533" y="46"/>
                    </a:lnTo>
                    <a:lnTo>
                      <a:pt x="2535" y="46"/>
                    </a:lnTo>
                    <a:lnTo>
                      <a:pt x="2536" y="46"/>
                    </a:lnTo>
                    <a:lnTo>
                      <a:pt x="2538" y="45"/>
                    </a:lnTo>
                    <a:lnTo>
                      <a:pt x="2539" y="45"/>
                    </a:lnTo>
                    <a:lnTo>
                      <a:pt x="2541" y="45"/>
                    </a:lnTo>
                    <a:lnTo>
                      <a:pt x="2542" y="45"/>
                    </a:lnTo>
                    <a:lnTo>
                      <a:pt x="2544" y="45"/>
                    </a:lnTo>
                    <a:lnTo>
                      <a:pt x="2545" y="44"/>
                    </a:lnTo>
                    <a:lnTo>
                      <a:pt x="2547" y="44"/>
                    </a:lnTo>
                    <a:lnTo>
                      <a:pt x="2549" y="44"/>
                    </a:lnTo>
                    <a:lnTo>
                      <a:pt x="2550" y="44"/>
                    </a:lnTo>
                    <a:lnTo>
                      <a:pt x="2551" y="44"/>
                    </a:lnTo>
                    <a:lnTo>
                      <a:pt x="2553" y="44"/>
                    </a:lnTo>
                    <a:lnTo>
                      <a:pt x="2555" y="43"/>
                    </a:lnTo>
                    <a:lnTo>
                      <a:pt x="2556" y="43"/>
                    </a:lnTo>
                    <a:lnTo>
                      <a:pt x="2558" y="43"/>
                    </a:lnTo>
                    <a:lnTo>
                      <a:pt x="2559" y="43"/>
                    </a:lnTo>
                    <a:lnTo>
                      <a:pt x="2561" y="43"/>
                    </a:lnTo>
                    <a:lnTo>
                      <a:pt x="2562" y="43"/>
                    </a:lnTo>
                    <a:lnTo>
                      <a:pt x="2564" y="43"/>
                    </a:lnTo>
                    <a:lnTo>
                      <a:pt x="2565" y="42"/>
                    </a:lnTo>
                    <a:lnTo>
                      <a:pt x="2567" y="42"/>
                    </a:lnTo>
                    <a:lnTo>
                      <a:pt x="2568" y="42"/>
                    </a:lnTo>
                    <a:lnTo>
                      <a:pt x="2570" y="42"/>
                    </a:lnTo>
                    <a:lnTo>
                      <a:pt x="2571" y="42"/>
                    </a:lnTo>
                    <a:lnTo>
                      <a:pt x="2573" y="42"/>
                    </a:lnTo>
                    <a:lnTo>
                      <a:pt x="2574" y="42"/>
                    </a:lnTo>
                    <a:lnTo>
                      <a:pt x="2576" y="42"/>
                    </a:lnTo>
                    <a:lnTo>
                      <a:pt x="2577" y="42"/>
                    </a:lnTo>
                    <a:lnTo>
                      <a:pt x="2579" y="41"/>
                    </a:lnTo>
                    <a:lnTo>
                      <a:pt x="2580" y="41"/>
                    </a:lnTo>
                    <a:lnTo>
                      <a:pt x="2582" y="41"/>
                    </a:lnTo>
                    <a:lnTo>
                      <a:pt x="2583" y="41"/>
                    </a:lnTo>
                    <a:lnTo>
                      <a:pt x="2585" y="41"/>
                    </a:lnTo>
                    <a:lnTo>
                      <a:pt x="2587" y="41"/>
                    </a:lnTo>
                    <a:lnTo>
                      <a:pt x="2588" y="41"/>
                    </a:lnTo>
                    <a:lnTo>
                      <a:pt x="2589" y="40"/>
                    </a:lnTo>
                    <a:lnTo>
                      <a:pt x="2591" y="40"/>
                    </a:lnTo>
                    <a:lnTo>
                      <a:pt x="2593" y="40"/>
                    </a:lnTo>
                    <a:lnTo>
                      <a:pt x="2594" y="40"/>
                    </a:lnTo>
                    <a:lnTo>
                      <a:pt x="2595" y="40"/>
                    </a:lnTo>
                    <a:lnTo>
                      <a:pt x="2597" y="40"/>
                    </a:lnTo>
                    <a:lnTo>
                      <a:pt x="2599" y="39"/>
                    </a:lnTo>
                    <a:lnTo>
                      <a:pt x="2600" y="39"/>
                    </a:lnTo>
                    <a:lnTo>
                      <a:pt x="2602" y="39"/>
                    </a:lnTo>
                    <a:lnTo>
                      <a:pt x="2603" y="39"/>
                    </a:lnTo>
                    <a:lnTo>
                      <a:pt x="2605" y="39"/>
                    </a:lnTo>
                    <a:lnTo>
                      <a:pt x="2606" y="39"/>
                    </a:lnTo>
                    <a:lnTo>
                      <a:pt x="2608" y="39"/>
                    </a:lnTo>
                    <a:lnTo>
                      <a:pt x="2609" y="38"/>
                    </a:lnTo>
                    <a:lnTo>
                      <a:pt x="2611" y="38"/>
                    </a:lnTo>
                    <a:lnTo>
                      <a:pt x="2612" y="38"/>
                    </a:lnTo>
                    <a:lnTo>
                      <a:pt x="2614" y="38"/>
                    </a:lnTo>
                    <a:lnTo>
                      <a:pt x="2616" y="37"/>
                    </a:lnTo>
                    <a:lnTo>
                      <a:pt x="2617" y="37"/>
                    </a:lnTo>
                    <a:lnTo>
                      <a:pt x="2618" y="37"/>
                    </a:lnTo>
                    <a:lnTo>
                      <a:pt x="2620" y="36"/>
                    </a:lnTo>
                    <a:lnTo>
                      <a:pt x="2622" y="36"/>
                    </a:lnTo>
                    <a:lnTo>
                      <a:pt x="2623" y="36"/>
                    </a:lnTo>
                    <a:lnTo>
                      <a:pt x="2624" y="35"/>
                    </a:lnTo>
                    <a:lnTo>
                      <a:pt x="2626" y="35"/>
                    </a:lnTo>
                    <a:lnTo>
                      <a:pt x="2628" y="34"/>
                    </a:lnTo>
                    <a:lnTo>
                      <a:pt x="2629" y="34"/>
                    </a:lnTo>
                    <a:lnTo>
                      <a:pt x="2631" y="34"/>
                    </a:lnTo>
                    <a:lnTo>
                      <a:pt x="2632" y="33"/>
                    </a:lnTo>
                    <a:lnTo>
                      <a:pt x="2634" y="33"/>
                    </a:lnTo>
                    <a:lnTo>
                      <a:pt x="2635" y="33"/>
                    </a:lnTo>
                    <a:lnTo>
                      <a:pt x="2637" y="32"/>
                    </a:lnTo>
                    <a:lnTo>
                      <a:pt x="2638" y="32"/>
                    </a:lnTo>
                    <a:lnTo>
                      <a:pt x="2640" y="32"/>
                    </a:lnTo>
                    <a:lnTo>
                      <a:pt x="2641" y="32"/>
                    </a:lnTo>
                    <a:lnTo>
                      <a:pt x="2643" y="32"/>
                    </a:lnTo>
                    <a:lnTo>
                      <a:pt x="2644" y="32"/>
                    </a:lnTo>
                    <a:lnTo>
                      <a:pt x="2646" y="32"/>
                    </a:lnTo>
                    <a:lnTo>
                      <a:pt x="2647" y="32"/>
                    </a:lnTo>
                    <a:lnTo>
                      <a:pt x="2649" y="33"/>
                    </a:lnTo>
                    <a:lnTo>
                      <a:pt x="2650" y="33"/>
                    </a:lnTo>
                    <a:lnTo>
                      <a:pt x="2652" y="33"/>
                    </a:lnTo>
                    <a:lnTo>
                      <a:pt x="2653" y="34"/>
                    </a:lnTo>
                    <a:lnTo>
                      <a:pt x="2655" y="35"/>
                    </a:lnTo>
                    <a:lnTo>
                      <a:pt x="2656" y="36"/>
                    </a:lnTo>
                    <a:lnTo>
                      <a:pt x="2658" y="36"/>
                    </a:lnTo>
                    <a:lnTo>
                      <a:pt x="2660" y="38"/>
                    </a:lnTo>
                    <a:lnTo>
                      <a:pt x="2661" y="39"/>
                    </a:lnTo>
                    <a:lnTo>
                      <a:pt x="2662" y="40"/>
                    </a:lnTo>
                    <a:lnTo>
                      <a:pt x="2664" y="41"/>
                    </a:lnTo>
                    <a:lnTo>
                      <a:pt x="2666" y="43"/>
                    </a:lnTo>
                    <a:lnTo>
                      <a:pt x="2667" y="44"/>
                    </a:lnTo>
                    <a:lnTo>
                      <a:pt x="2669" y="46"/>
                    </a:lnTo>
                    <a:lnTo>
                      <a:pt x="2670" y="47"/>
                    </a:lnTo>
                    <a:lnTo>
                      <a:pt x="2672" y="49"/>
                    </a:lnTo>
                    <a:lnTo>
                      <a:pt x="2673" y="50"/>
                    </a:lnTo>
                    <a:lnTo>
                      <a:pt x="2675" y="52"/>
                    </a:lnTo>
                    <a:lnTo>
                      <a:pt x="2676" y="53"/>
                    </a:lnTo>
                    <a:lnTo>
                      <a:pt x="2678" y="54"/>
                    </a:lnTo>
                    <a:lnTo>
                      <a:pt x="2679" y="56"/>
                    </a:lnTo>
                    <a:lnTo>
                      <a:pt x="2681" y="57"/>
                    </a:lnTo>
                    <a:lnTo>
                      <a:pt x="2682" y="58"/>
                    </a:lnTo>
                    <a:lnTo>
                      <a:pt x="2684" y="59"/>
                    </a:lnTo>
                    <a:lnTo>
                      <a:pt x="2685" y="60"/>
                    </a:lnTo>
                    <a:lnTo>
                      <a:pt x="2687" y="61"/>
                    </a:lnTo>
                    <a:lnTo>
                      <a:pt x="2689" y="62"/>
                    </a:lnTo>
                    <a:lnTo>
                      <a:pt x="2690" y="63"/>
                    </a:lnTo>
                    <a:lnTo>
                      <a:pt x="2691" y="63"/>
                    </a:lnTo>
                    <a:lnTo>
                      <a:pt x="2693" y="63"/>
                    </a:lnTo>
                    <a:lnTo>
                      <a:pt x="2695" y="64"/>
                    </a:lnTo>
                    <a:lnTo>
                      <a:pt x="2696" y="64"/>
                    </a:lnTo>
                    <a:lnTo>
                      <a:pt x="2697" y="64"/>
                    </a:lnTo>
                    <a:lnTo>
                      <a:pt x="2699" y="63"/>
                    </a:lnTo>
                    <a:lnTo>
                      <a:pt x="2701" y="63"/>
                    </a:lnTo>
                    <a:lnTo>
                      <a:pt x="2702" y="63"/>
                    </a:lnTo>
                    <a:lnTo>
                      <a:pt x="2704" y="62"/>
                    </a:lnTo>
                    <a:lnTo>
                      <a:pt x="2705" y="61"/>
                    </a:lnTo>
                    <a:lnTo>
                      <a:pt x="2707" y="60"/>
                    </a:lnTo>
                    <a:lnTo>
                      <a:pt x="2708" y="60"/>
                    </a:lnTo>
                    <a:lnTo>
                      <a:pt x="2710" y="59"/>
                    </a:lnTo>
                    <a:lnTo>
                      <a:pt x="2711" y="58"/>
                    </a:lnTo>
                    <a:lnTo>
                      <a:pt x="2713" y="57"/>
                    </a:lnTo>
                    <a:lnTo>
                      <a:pt x="2714" y="56"/>
                    </a:lnTo>
                    <a:lnTo>
                      <a:pt x="2716" y="55"/>
                    </a:lnTo>
                    <a:lnTo>
                      <a:pt x="2717" y="54"/>
                    </a:lnTo>
                    <a:lnTo>
                      <a:pt x="2719" y="54"/>
                    </a:lnTo>
                    <a:lnTo>
                      <a:pt x="2720" y="53"/>
                    </a:lnTo>
                    <a:lnTo>
                      <a:pt x="2722" y="52"/>
                    </a:lnTo>
                    <a:lnTo>
                      <a:pt x="2723" y="52"/>
                    </a:lnTo>
                    <a:lnTo>
                      <a:pt x="2725" y="51"/>
                    </a:lnTo>
                    <a:lnTo>
                      <a:pt x="2726" y="51"/>
                    </a:lnTo>
                    <a:lnTo>
                      <a:pt x="2728" y="50"/>
                    </a:lnTo>
                    <a:lnTo>
                      <a:pt x="2729" y="50"/>
                    </a:lnTo>
                    <a:lnTo>
                      <a:pt x="2731" y="49"/>
                    </a:lnTo>
                    <a:lnTo>
                      <a:pt x="2733" y="49"/>
                    </a:lnTo>
                    <a:lnTo>
                      <a:pt x="2734" y="49"/>
                    </a:lnTo>
                    <a:lnTo>
                      <a:pt x="2735" y="49"/>
                    </a:lnTo>
                    <a:lnTo>
                      <a:pt x="2737" y="49"/>
                    </a:lnTo>
                    <a:lnTo>
                      <a:pt x="2739" y="50"/>
                    </a:lnTo>
                    <a:lnTo>
                      <a:pt x="2740" y="50"/>
                    </a:lnTo>
                    <a:lnTo>
                      <a:pt x="2742" y="50"/>
                    </a:lnTo>
                    <a:lnTo>
                      <a:pt x="2743" y="51"/>
                    </a:lnTo>
                    <a:lnTo>
                      <a:pt x="2745" y="51"/>
                    </a:lnTo>
                    <a:lnTo>
                      <a:pt x="2746" y="51"/>
                    </a:lnTo>
                    <a:lnTo>
                      <a:pt x="2748" y="52"/>
                    </a:lnTo>
                    <a:lnTo>
                      <a:pt x="2749" y="52"/>
                    </a:lnTo>
                    <a:lnTo>
                      <a:pt x="2751" y="53"/>
                    </a:lnTo>
                    <a:lnTo>
                      <a:pt x="2752" y="53"/>
                    </a:lnTo>
                    <a:lnTo>
                      <a:pt x="2754" y="53"/>
                    </a:lnTo>
                    <a:lnTo>
                      <a:pt x="2755" y="54"/>
                    </a:lnTo>
                    <a:lnTo>
                      <a:pt x="2757" y="54"/>
                    </a:lnTo>
                    <a:lnTo>
                      <a:pt x="2758" y="54"/>
                    </a:lnTo>
                    <a:lnTo>
                      <a:pt x="2760" y="54"/>
                    </a:lnTo>
                    <a:lnTo>
                      <a:pt x="2762" y="54"/>
                    </a:lnTo>
                    <a:lnTo>
                      <a:pt x="2763" y="55"/>
                    </a:lnTo>
                    <a:lnTo>
                      <a:pt x="2764" y="55"/>
                    </a:lnTo>
                    <a:lnTo>
                      <a:pt x="2766" y="55"/>
                    </a:lnTo>
                    <a:lnTo>
                      <a:pt x="2768" y="55"/>
                    </a:lnTo>
                    <a:lnTo>
                      <a:pt x="2769" y="55"/>
                    </a:lnTo>
                    <a:lnTo>
                      <a:pt x="2771" y="54"/>
                    </a:lnTo>
                    <a:lnTo>
                      <a:pt x="2772" y="54"/>
                    </a:lnTo>
                    <a:lnTo>
                      <a:pt x="2774" y="54"/>
                    </a:lnTo>
                    <a:lnTo>
                      <a:pt x="2775" y="54"/>
                    </a:lnTo>
                    <a:lnTo>
                      <a:pt x="2777" y="54"/>
                    </a:lnTo>
                    <a:lnTo>
                      <a:pt x="2778" y="53"/>
                    </a:lnTo>
                    <a:lnTo>
                      <a:pt x="2780" y="53"/>
                    </a:lnTo>
                    <a:lnTo>
                      <a:pt x="2781" y="52"/>
                    </a:lnTo>
                    <a:lnTo>
                      <a:pt x="2783" y="52"/>
                    </a:lnTo>
                    <a:lnTo>
                      <a:pt x="2784" y="52"/>
                    </a:lnTo>
                    <a:lnTo>
                      <a:pt x="2786" y="51"/>
                    </a:lnTo>
                    <a:lnTo>
                      <a:pt x="2787" y="51"/>
                    </a:lnTo>
                    <a:lnTo>
                      <a:pt x="2789" y="51"/>
                    </a:lnTo>
                    <a:lnTo>
                      <a:pt x="2790" y="50"/>
                    </a:lnTo>
                    <a:lnTo>
                      <a:pt x="2792" y="49"/>
                    </a:lnTo>
                    <a:lnTo>
                      <a:pt x="2793" y="49"/>
                    </a:lnTo>
                    <a:lnTo>
                      <a:pt x="2795" y="49"/>
                    </a:lnTo>
                    <a:lnTo>
                      <a:pt x="2796" y="48"/>
                    </a:lnTo>
                    <a:lnTo>
                      <a:pt x="2798" y="48"/>
                    </a:lnTo>
                    <a:lnTo>
                      <a:pt x="2799" y="48"/>
                    </a:lnTo>
                    <a:lnTo>
                      <a:pt x="2801" y="47"/>
                    </a:lnTo>
                    <a:lnTo>
                      <a:pt x="2802" y="47"/>
                    </a:lnTo>
                    <a:lnTo>
                      <a:pt x="2804" y="47"/>
                    </a:lnTo>
                    <a:lnTo>
                      <a:pt x="2806" y="46"/>
                    </a:lnTo>
                    <a:lnTo>
                      <a:pt x="2807" y="46"/>
                    </a:lnTo>
                    <a:lnTo>
                      <a:pt x="2808" y="46"/>
                    </a:lnTo>
                    <a:lnTo>
                      <a:pt x="2810" y="45"/>
                    </a:lnTo>
                    <a:lnTo>
                      <a:pt x="2812" y="45"/>
                    </a:lnTo>
                    <a:lnTo>
                      <a:pt x="2813" y="45"/>
                    </a:lnTo>
                    <a:lnTo>
                      <a:pt x="2815" y="45"/>
                    </a:lnTo>
                    <a:lnTo>
                      <a:pt x="2816" y="44"/>
                    </a:lnTo>
                    <a:lnTo>
                      <a:pt x="2818" y="44"/>
                    </a:lnTo>
                    <a:lnTo>
                      <a:pt x="2819" y="44"/>
                    </a:lnTo>
                    <a:lnTo>
                      <a:pt x="2821" y="43"/>
                    </a:lnTo>
                    <a:lnTo>
                      <a:pt x="2822" y="43"/>
                    </a:lnTo>
                    <a:lnTo>
                      <a:pt x="2824" y="43"/>
                    </a:lnTo>
                    <a:lnTo>
                      <a:pt x="2825" y="42"/>
                    </a:lnTo>
                    <a:lnTo>
                      <a:pt x="2827" y="42"/>
                    </a:lnTo>
                    <a:lnTo>
                      <a:pt x="2828" y="42"/>
                    </a:lnTo>
                    <a:lnTo>
                      <a:pt x="2830" y="42"/>
                    </a:lnTo>
                    <a:lnTo>
                      <a:pt x="2831" y="42"/>
                    </a:lnTo>
                    <a:lnTo>
                      <a:pt x="2833" y="42"/>
                    </a:lnTo>
                    <a:lnTo>
                      <a:pt x="2835" y="41"/>
                    </a:lnTo>
                    <a:lnTo>
                      <a:pt x="2836" y="41"/>
                    </a:lnTo>
                    <a:lnTo>
                      <a:pt x="2837" y="41"/>
                    </a:lnTo>
                    <a:lnTo>
                      <a:pt x="2839" y="42"/>
                    </a:lnTo>
                    <a:lnTo>
                      <a:pt x="2841" y="42"/>
                    </a:lnTo>
                    <a:lnTo>
                      <a:pt x="2842" y="42"/>
                    </a:lnTo>
                    <a:lnTo>
                      <a:pt x="2844" y="42"/>
                    </a:lnTo>
                    <a:lnTo>
                      <a:pt x="2845" y="42"/>
                    </a:lnTo>
                    <a:lnTo>
                      <a:pt x="2847" y="42"/>
                    </a:lnTo>
                    <a:lnTo>
                      <a:pt x="2848" y="43"/>
                    </a:lnTo>
                    <a:lnTo>
                      <a:pt x="2850" y="43"/>
                    </a:lnTo>
                    <a:lnTo>
                      <a:pt x="2851" y="44"/>
                    </a:lnTo>
                    <a:lnTo>
                      <a:pt x="2853" y="44"/>
                    </a:lnTo>
                    <a:lnTo>
                      <a:pt x="2854" y="45"/>
                    </a:lnTo>
                    <a:lnTo>
                      <a:pt x="2856" y="45"/>
                    </a:lnTo>
                    <a:lnTo>
                      <a:pt x="2857" y="45"/>
                    </a:lnTo>
                    <a:lnTo>
                      <a:pt x="2859" y="46"/>
                    </a:lnTo>
                    <a:lnTo>
                      <a:pt x="2860" y="46"/>
                    </a:lnTo>
                    <a:lnTo>
                      <a:pt x="2862" y="47"/>
                    </a:lnTo>
                    <a:lnTo>
                      <a:pt x="2863" y="47"/>
                    </a:lnTo>
                    <a:lnTo>
                      <a:pt x="2865" y="48"/>
                    </a:lnTo>
                    <a:lnTo>
                      <a:pt x="2866" y="48"/>
                    </a:lnTo>
                    <a:lnTo>
                      <a:pt x="2868" y="49"/>
                    </a:lnTo>
                    <a:lnTo>
                      <a:pt x="2869" y="49"/>
                    </a:lnTo>
                    <a:lnTo>
                      <a:pt x="2871" y="50"/>
                    </a:lnTo>
                    <a:lnTo>
                      <a:pt x="2873" y="51"/>
                    </a:lnTo>
                    <a:lnTo>
                      <a:pt x="2874" y="51"/>
                    </a:lnTo>
                    <a:lnTo>
                      <a:pt x="2875" y="51"/>
                    </a:lnTo>
                    <a:lnTo>
                      <a:pt x="2877" y="52"/>
                    </a:lnTo>
                    <a:lnTo>
                      <a:pt x="2879" y="52"/>
                    </a:lnTo>
                    <a:lnTo>
                      <a:pt x="2880" y="53"/>
                    </a:lnTo>
                    <a:lnTo>
                      <a:pt x="2881" y="53"/>
                    </a:lnTo>
                    <a:lnTo>
                      <a:pt x="2883" y="53"/>
                    </a:lnTo>
                    <a:lnTo>
                      <a:pt x="2885" y="53"/>
                    </a:lnTo>
                    <a:lnTo>
                      <a:pt x="2886" y="54"/>
                    </a:lnTo>
                    <a:lnTo>
                      <a:pt x="2888" y="54"/>
                    </a:lnTo>
                    <a:lnTo>
                      <a:pt x="2889" y="54"/>
                    </a:lnTo>
                    <a:lnTo>
                      <a:pt x="2891" y="54"/>
                    </a:lnTo>
                    <a:lnTo>
                      <a:pt x="2892" y="55"/>
                    </a:lnTo>
                    <a:lnTo>
                      <a:pt x="2894" y="55"/>
                    </a:lnTo>
                    <a:lnTo>
                      <a:pt x="2895" y="55"/>
                    </a:lnTo>
                    <a:lnTo>
                      <a:pt x="2897" y="55"/>
                    </a:lnTo>
                    <a:lnTo>
                      <a:pt x="2898" y="55"/>
                    </a:lnTo>
                    <a:lnTo>
                      <a:pt x="2900" y="56"/>
                    </a:lnTo>
                    <a:lnTo>
                      <a:pt x="2902" y="56"/>
                    </a:lnTo>
                    <a:lnTo>
                      <a:pt x="2903" y="56"/>
                    </a:lnTo>
                    <a:lnTo>
                      <a:pt x="2904" y="57"/>
                    </a:lnTo>
                    <a:lnTo>
                      <a:pt x="2906" y="57"/>
                    </a:lnTo>
                    <a:lnTo>
                      <a:pt x="2908" y="57"/>
                    </a:lnTo>
                    <a:lnTo>
                      <a:pt x="2909" y="57"/>
                    </a:lnTo>
                    <a:lnTo>
                      <a:pt x="2910" y="57"/>
                    </a:lnTo>
                    <a:lnTo>
                      <a:pt x="2912" y="58"/>
                    </a:lnTo>
                    <a:lnTo>
                      <a:pt x="2914" y="58"/>
                    </a:lnTo>
                    <a:lnTo>
                      <a:pt x="2915" y="58"/>
                    </a:lnTo>
                    <a:lnTo>
                      <a:pt x="2917" y="58"/>
                    </a:lnTo>
                    <a:lnTo>
                      <a:pt x="2918" y="58"/>
                    </a:lnTo>
                    <a:lnTo>
                      <a:pt x="2920" y="58"/>
                    </a:lnTo>
                    <a:lnTo>
                      <a:pt x="2921" y="58"/>
                    </a:lnTo>
                    <a:lnTo>
                      <a:pt x="2923" y="58"/>
                    </a:lnTo>
                    <a:lnTo>
                      <a:pt x="2924" y="58"/>
                    </a:lnTo>
                    <a:lnTo>
                      <a:pt x="2926" y="58"/>
                    </a:lnTo>
                    <a:lnTo>
                      <a:pt x="2927" y="58"/>
                    </a:lnTo>
                    <a:lnTo>
                      <a:pt x="2929" y="58"/>
                    </a:lnTo>
                    <a:lnTo>
                      <a:pt x="2930" y="58"/>
                    </a:lnTo>
                    <a:lnTo>
                      <a:pt x="2932" y="58"/>
                    </a:lnTo>
                    <a:lnTo>
                      <a:pt x="2933" y="58"/>
                    </a:lnTo>
                    <a:lnTo>
                      <a:pt x="2935" y="58"/>
                    </a:lnTo>
                    <a:lnTo>
                      <a:pt x="2936" y="58"/>
                    </a:lnTo>
                    <a:lnTo>
                      <a:pt x="2938" y="58"/>
                    </a:lnTo>
                    <a:lnTo>
                      <a:pt x="2939" y="58"/>
                    </a:lnTo>
                    <a:lnTo>
                      <a:pt x="2941" y="57"/>
                    </a:lnTo>
                    <a:lnTo>
                      <a:pt x="2942" y="57"/>
                    </a:lnTo>
                    <a:lnTo>
                      <a:pt x="2944" y="57"/>
                    </a:lnTo>
                    <a:lnTo>
                      <a:pt x="2946" y="57"/>
                    </a:lnTo>
                    <a:lnTo>
                      <a:pt x="2947" y="56"/>
                    </a:lnTo>
                    <a:lnTo>
                      <a:pt x="2948" y="56"/>
                    </a:lnTo>
                    <a:lnTo>
                      <a:pt x="2950" y="56"/>
                    </a:lnTo>
                    <a:lnTo>
                      <a:pt x="2952" y="55"/>
                    </a:lnTo>
                    <a:lnTo>
                      <a:pt x="2953" y="55"/>
                    </a:lnTo>
                    <a:lnTo>
                      <a:pt x="2954" y="55"/>
                    </a:lnTo>
                    <a:lnTo>
                      <a:pt x="2956" y="54"/>
                    </a:lnTo>
                    <a:lnTo>
                      <a:pt x="2958" y="54"/>
                    </a:lnTo>
                    <a:lnTo>
                      <a:pt x="2959" y="54"/>
                    </a:lnTo>
                    <a:lnTo>
                      <a:pt x="2961" y="54"/>
                    </a:lnTo>
                    <a:lnTo>
                      <a:pt x="2962" y="53"/>
                    </a:lnTo>
                    <a:lnTo>
                      <a:pt x="2964" y="53"/>
                    </a:lnTo>
                    <a:lnTo>
                      <a:pt x="2965" y="53"/>
                    </a:lnTo>
                    <a:lnTo>
                      <a:pt x="2967" y="53"/>
                    </a:lnTo>
                    <a:lnTo>
                      <a:pt x="2968" y="52"/>
                    </a:lnTo>
                    <a:lnTo>
                      <a:pt x="2970" y="52"/>
                    </a:lnTo>
                    <a:lnTo>
                      <a:pt x="2971" y="52"/>
                    </a:lnTo>
                    <a:lnTo>
                      <a:pt x="2973" y="52"/>
                    </a:lnTo>
                    <a:lnTo>
                      <a:pt x="2975" y="51"/>
                    </a:lnTo>
                    <a:lnTo>
                      <a:pt x="2976" y="51"/>
                    </a:lnTo>
                    <a:lnTo>
                      <a:pt x="2977" y="51"/>
                    </a:lnTo>
                    <a:lnTo>
                      <a:pt x="2979" y="51"/>
                    </a:lnTo>
                    <a:lnTo>
                      <a:pt x="2981" y="51"/>
                    </a:lnTo>
                    <a:lnTo>
                      <a:pt x="2982" y="51"/>
                    </a:lnTo>
                    <a:lnTo>
                      <a:pt x="2983" y="51"/>
                    </a:lnTo>
                    <a:lnTo>
                      <a:pt x="2985" y="51"/>
                    </a:lnTo>
                    <a:lnTo>
                      <a:pt x="2987" y="51"/>
                    </a:lnTo>
                    <a:lnTo>
                      <a:pt x="2988" y="51"/>
                    </a:lnTo>
                    <a:lnTo>
                      <a:pt x="2990" y="52"/>
                    </a:lnTo>
                    <a:lnTo>
                      <a:pt x="2991" y="52"/>
                    </a:lnTo>
                    <a:lnTo>
                      <a:pt x="2993" y="53"/>
                    </a:lnTo>
                    <a:lnTo>
                      <a:pt x="2994" y="53"/>
                    </a:lnTo>
                    <a:lnTo>
                      <a:pt x="2996" y="54"/>
                    </a:lnTo>
                    <a:lnTo>
                      <a:pt x="2997" y="55"/>
                    </a:lnTo>
                    <a:lnTo>
                      <a:pt x="2999" y="55"/>
                    </a:lnTo>
                    <a:lnTo>
                      <a:pt x="3000" y="57"/>
                    </a:lnTo>
                    <a:lnTo>
                      <a:pt x="3002" y="58"/>
                    </a:lnTo>
                    <a:lnTo>
                      <a:pt x="3003" y="59"/>
                    </a:lnTo>
                    <a:lnTo>
                      <a:pt x="3005" y="60"/>
                    </a:lnTo>
                    <a:lnTo>
                      <a:pt x="3006" y="61"/>
                    </a:lnTo>
                    <a:lnTo>
                      <a:pt x="3008" y="63"/>
                    </a:lnTo>
                    <a:lnTo>
                      <a:pt x="3009" y="64"/>
                    </a:lnTo>
                    <a:lnTo>
                      <a:pt x="3011" y="65"/>
                    </a:lnTo>
                    <a:lnTo>
                      <a:pt x="3012" y="67"/>
                    </a:lnTo>
                    <a:lnTo>
                      <a:pt x="3014" y="68"/>
                    </a:lnTo>
                    <a:lnTo>
                      <a:pt x="3015" y="70"/>
                    </a:lnTo>
                    <a:lnTo>
                      <a:pt x="3017" y="71"/>
                    </a:lnTo>
                    <a:lnTo>
                      <a:pt x="3019" y="72"/>
                    </a:lnTo>
                    <a:lnTo>
                      <a:pt x="3020" y="73"/>
                    </a:lnTo>
                    <a:lnTo>
                      <a:pt x="3021" y="75"/>
                    </a:lnTo>
                    <a:lnTo>
                      <a:pt x="3023" y="76"/>
                    </a:lnTo>
                    <a:lnTo>
                      <a:pt x="3025" y="76"/>
                    </a:lnTo>
                    <a:lnTo>
                      <a:pt x="3026" y="77"/>
                    </a:lnTo>
                    <a:lnTo>
                      <a:pt x="3028" y="78"/>
                    </a:lnTo>
                    <a:lnTo>
                      <a:pt x="3029" y="78"/>
                    </a:lnTo>
                    <a:lnTo>
                      <a:pt x="3031" y="78"/>
                    </a:lnTo>
                    <a:lnTo>
                      <a:pt x="3032" y="78"/>
                    </a:lnTo>
                    <a:lnTo>
                      <a:pt x="3034" y="78"/>
                    </a:lnTo>
                    <a:lnTo>
                      <a:pt x="3035" y="78"/>
                    </a:lnTo>
                    <a:lnTo>
                      <a:pt x="3037" y="78"/>
                    </a:lnTo>
                    <a:lnTo>
                      <a:pt x="3038" y="77"/>
                    </a:lnTo>
                    <a:lnTo>
                      <a:pt x="3040" y="76"/>
                    </a:lnTo>
                    <a:lnTo>
                      <a:pt x="3041" y="76"/>
                    </a:lnTo>
                    <a:lnTo>
                      <a:pt x="3043" y="75"/>
                    </a:lnTo>
                    <a:lnTo>
                      <a:pt x="3044" y="73"/>
                    </a:lnTo>
                    <a:lnTo>
                      <a:pt x="3046" y="72"/>
                    </a:lnTo>
                    <a:lnTo>
                      <a:pt x="3048" y="71"/>
                    </a:lnTo>
                    <a:lnTo>
                      <a:pt x="3049" y="69"/>
                    </a:lnTo>
                    <a:lnTo>
                      <a:pt x="3050" y="68"/>
                    </a:lnTo>
                    <a:lnTo>
                      <a:pt x="3052" y="66"/>
                    </a:lnTo>
                    <a:lnTo>
                      <a:pt x="3054" y="65"/>
                    </a:lnTo>
                    <a:lnTo>
                      <a:pt x="3055" y="63"/>
                    </a:lnTo>
                    <a:lnTo>
                      <a:pt x="3056" y="62"/>
                    </a:lnTo>
                    <a:lnTo>
                      <a:pt x="3058" y="60"/>
                    </a:lnTo>
                    <a:lnTo>
                      <a:pt x="3060" y="59"/>
                    </a:lnTo>
                    <a:lnTo>
                      <a:pt x="3061" y="58"/>
                    </a:lnTo>
                    <a:lnTo>
                      <a:pt x="3063" y="57"/>
                    </a:lnTo>
                    <a:lnTo>
                      <a:pt x="3064" y="56"/>
                    </a:lnTo>
                    <a:lnTo>
                      <a:pt x="3066" y="55"/>
                    </a:lnTo>
                    <a:lnTo>
                      <a:pt x="3067" y="54"/>
                    </a:lnTo>
                    <a:lnTo>
                      <a:pt x="3069" y="53"/>
                    </a:lnTo>
                    <a:lnTo>
                      <a:pt x="3070" y="53"/>
                    </a:lnTo>
                    <a:lnTo>
                      <a:pt x="3072" y="53"/>
                    </a:lnTo>
                    <a:lnTo>
                      <a:pt x="3073" y="52"/>
                    </a:lnTo>
                    <a:lnTo>
                      <a:pt x="3075" y="52"/>
                    </a:lnTo>
                    <a:lnTo>
                      <a:pt x="3076" y="52"/>
                    </a:lnTo>
                    <a:lnTo>
                      <a:pt x="3078" y="52"/>
                    </a:lnTo>
                    <a:lnTo>
                      <a:pt x="3079" y="52"/>
                    </a:lnTo>
                    <a:lnTo>
                      <a:pt x="3081" y="52"/>
                    </a:lnTo>
                    <a:lnTo>
                      <a:pt x="3082" y="52"/>
                    </a:lnTo>
                    <a:lnTo>
                      <a:pt x="3084" y="53"/>
                    </a:lnTo>
                    <a:lnTo>
                      <a:pt x="3085" y="53"/>
                    </a:lnTo>
                    <a:lnTo>
                      <a:pt x="3087" y="53"/>
                    </a:lnTo>
                    <a:lnTo>
                      <a:pt x="3088" y="53"/>
                    </a:lnTo>
                    <a:lnTo>
                      <a:pt x="3090" y="53"/>
                    </a:lnTo>
                    <a:lnTo>
                      <a:pt x="3092" y="53"/>
                    </a:lnTo>
                    <a:lnTo>
                      <a:pt x="3093" y="53"/>
                    </a:lnTo>
                    <a:lnTo>
                      <a:pt x="3094" y="53"/>
                    </a:lnTo>
                    <a:lnTo>
                      <a:pt x="3096" y="53"/>
                    </a:lnTo>
                    <a:lnTo>
                      <a:pt x="3098" y="53"/>
                    </a:lnTo>
                    <a:lnTo>
                      <a:pt x="3099" y="53"/>
                    </a:lnTo>
                    <a:lnTo>
                      <a:pt x="3101" y="52"/>
                    </a:lnTo>
                    <a:lnTo>
                      <a:pt x="3102" y="52"/>
                    </a:lnTo>
                    <a:lnTo>
                      <a:pt x="3104" y="51"/>
                    </a:lnTo>
                    <a:lnTo>
                      <a:pt x="3105" y="51"/>
                    </a:lnTo>
                    <a:lnTo>
                      <a:pt x="3107" y="50"/>
                    </a:lnTo>
                    <a:lnTo>
                      <a:pt x="3108" y="49"/>
                    </a:lnTo>
                    <a:lnTo>
                      <a:pt x="3110" y="48"/>
                    </a:lnTo>
                    <a:lnTo>
                      <a:pt x="3111" y="47"/>
                    </a:lnTo>
                    <a:lnTo>
                      <a:pt x="3113" y="46"/>
                    </a:lnTo>
                    <a:lnTo>
                      <a:pt x="3114" y="45"/>
                    </a:lnTo>
                    <a:lnTo>
                      <a:pt x="3116" y="45"/>
                    </a:lnTo>
                    <a:lnTo>
                      <a:pt x="3117" y="44"/>
                    </a:lnTo>
                    <a:lnTo>
                      <a:pt x="3119" y="42"/>
                    </a:lnTo>
                    <a:lnTo>
                      <a:pt x="3121" y="42"/>
                    </a:lnTo>
                    <a:lnTo>
                      <a:pt x="3122" y="41"/>
                    </a:lnTo>
                    <a:lnTo>
                      <a:pt x="3123" y="40"/>
                    </a:lnTo>
                    <a:lnTo>
                      <a:pt x="3125" y="39"/>
                    </a:lnTo>
                    <a:lnTo>
                      <a:pt x="3127" y="39"/>
                    </a:lnTo>
                    <a:lnTo>
                      <a:pt x="3128" y="38"/>
                    </a:lnTo>
                    <a:lnTo>
                      <a:pt x="3130" y="38"/>
                    </a:lnTo>
                    <a:lnTo>
                      <a:pt x="3131" y="37"/>
                    </a:lnTo>
                    <a:lnTo>
                      <a:pt x="3133" y="36"/>
                    </a:lnTo>
                    <a:lnTo>
                      <a:pt x="3134" y="36"/>
                    </a:lnTo>
                    <a:lnTo>
                      <a:pt x="3136" y="36"/>
                    </a:lnTo>
                    <a:lnTo>
                      <a:pt x="3137" y="36"/>
                    </a:lnTo>
                    <a:lnTo>
                      <a:pt x="3139" y="35"/>
                    </a:lnTo>
                    <a:lnTo>
                      <a:pt x="3140" y="35"/>
                    </a:lnTo>
                    <a:lnTo>
                      <a:pt x="3142" y="35"/>
                    </a:lnTo>
                    <a:lnTo>
                      <a:pt x="3143" y="35"/>
                    </a:lnTo>
                    <a:lnTo>
                      <a:pt x="3145" y="35"/>
                    </a:lnTo>
                    <a:lnTo>
                      <a:pt x="3146" y="35"/>
                    </a:lnTo>
                    <a:lnTo>
                      <a:pt x="3148" y="35"/>
                    </a:lnTo>
                    <a:lnTo>
                      <a:pt x="3149" y="36"/>
                    </a:lnTo>
                    <a:lnTo>
                      <a:pt x="3151" y="36"/>
                    </a:lnTo>
                    <a:lnTo>
                      <a:pt x="3152" y="36"/>
                    </a:lnTo>
                    <a:lnTo>
                      <a:pt x="3154" y="36"/>
                    </a:lnTo>
                    <a:lnTo>
                      <a:pt x="3155" y="36"/>
                    </a:lnTo>
                    <a:lnTo>
                      <a:pt x="3157" y="36"/>
                    </a:lnTo>
                    <a:lnTo>
                      <a:pt x="3159" y="36"/>
                    </a:lnTo>
                    <a:lnTo>
                      <a:pt x="3160" y="36"/>
                    </a:lnTo>
                    <a:lnTo>
                      <a:pt x="3161" y="36"/>
                    </a:lnTo>
                    <a:lnTo>
                      <a:pt x="3163" y="36"/>
                    </a:lnTo>
                    <a:lnTo>
                      <a:pt x="3165" y="36"/>
                    </a:lnTo>
                    <a:lnTo>
                      <a:pt x="3166" y="36"/>
                    </a:lnTo>
                    <a:lnTo>
                      <a:pt x="3167" y="36"/>
                    </a:lnTo>
                    <a:lnTo>
                      <a:pt x="3169" y="36"/>
                    </a:lnTo>
                    <a:lnTo>
                      <a:pt x="3171" y="36"/>
                    </a:lnTo>
                    <a:lnTo>
                      <a:pt x="3172" y="36"/>
                    </a:lnTo>
                    <a:lnTo>
                      <a:pt x="3174" y="36"/>
                    </a:lnTo>
                    <a:lnTo>
                      <a:pt x="3175" y="36"/>
                    </a:lnTo>
                    <a:lnTo>
                      <a:pt x="3177" y="36"/>
                    </a:lnTo>
                    <a:lnTo>
                      <a:pt x="3178" y="36"/>
                    </a:lnTo>
                    <a:lnTo>
                      <a:pt x="3180" y="37"/>
                    </a:lnTo>
                    <a:lnTo>
                      <a:pt x="3181" y="37"/>
                    </a:lnTo>
                    <a:lnTo>
                      <a:pt x="3183" y="37"/>
                    </a:lnTo>
                    <a:lnTo>
                      <a:pt x="3184" y="38"/>
                    </a:lnTo>
                    <a:lnTo>
                      <a:pt x="3186" y="38"/>
                    </a:lnTo>
                    <a:lnTo>
                      <a:pt x="3187" y="38"/>
                    </a:lnTo>
                    <a:lnTo>
                      <a:pt x="3189" y="39"/>
                    </a:lnTo>
                    <a:lnTo>
                      <a:pt x="3190" y="39"/>
                    </a:lnTo>
                    <a:lnTo>
                      <a:pt x="3192" y="39"/>
                    </a:lnTo>
                    <a:lnTo>
                      <a:pt x="3194" y="40"/>
                    </a:lnTo>
                    <a:lnTo>
                      <a:pt x="3195" y="40"/>
                    </a:lnTo>
                    <a:lnTo>
                      <a:pt x="3196" y="40"/>
                    </a:lnTo>
                    <a:lnTo>
                      <a:pt x="3198" y="41"/>
                    </a:lnTo>
                    <a:lnTo>
                      <a:pt x="3200" y="41"/>
                    </a:lnTo>
                    <a:lnTo>
                      <a:pt x="3201" y="42"/>
                    </a:lnTo>
                    <a:lnTo>
                      <a:pt x="3203" y="42"/>
                    </a:lnTo>
                    <a:lnTo>
                      <a:pt x="3204" y="42"/>
                    </a:lnTo>
                    <a:lnTo>
                      <a:pt x="3206" y="43"/>
                    </a:lnTo>
                    <a:lnTo>
                      <a:pt x="3207" y="43"/>
                    </a:lnTo>
                    <a:lnTo>
                      <a:pt x="3209" y="44"/>
                    </a:lnTo>
                    <a:lnTo>
                      <a:pt x="3210" y="44"/>
                    </a:lnTo>
                    <a:lnTo>
                      <a:pt x="3212" y="44"/>
                    </a:lnTo>
                    <a:lnTo>
                      <a:pt x="3213" y="44"/>
                    </a:lnTo>
                    <a:lnTo>
                      <a:pt x="3215" y="45"/>
                    </a:lnTo>
                    <a:lnTo>
                      <a:pt x="3216" y="45"/>
                    </a:lnTo>
                    <a:lnTo>
                      <a:pt x="3218" y="45"/>
                    </a:lnTo>
                    <a:lnTo>
                      <a:pt x="3219" y="45"/>
                    </a:lnTo>
                    <a:lnTo>
                      <a:pt x="3221" y="45"/>
                    </a:lnTo>
                    <a:lnTo>
                      <a:pt x="3222" y="45"/>
                    </a:lnTo>
                    <a:lnTo>
                      <a:pt x="3224" y="46"/>
                    </a:lnTo>
                    <a:lnTo>
                      <a:pt x="3225" y="46"/>
                    </a:lnTo>
                    <a:lnTo>
                      <a:pt x="3227" y="46"/>
                    </a:lnTo>
                    <a:lnTo>
                      <a:pt x="3228" y="46"/>
                    </a:lnTo>
                    <a:lnTo>
                      <a:pt x="3230" y="47"/>
                    </a:lnTo>
                    <a:lnTo>
                      <a:pt x="3232" y="47"/>
                    </a:lnTo>
                    <a:lnTo>
                      <a:pt x="3233" y="47"/>
                    </a:lnTo>
                    <a:lnTo>
                      <a:pt x="3234" y="48"/>
                    </a:lnTo>
                    <a:lnTo>
                      <a:pt x="3236" y="48"/>
                    </a:lnTo>
                    <a:lnTo>
                      <a:pt x="3238" y="49"/>
                    </a:lnTo>
                    <a:lnTo>
                      <a:pt x="3239" y="49"/>
                    </a:lnTo>
                    <a:lnTo>
                      <a:pt x="3240" y="50"/>
                    </a:lnTo>
                    <a:lnTo>
                      <a:pt x="3242" y="51"/>
                    </a:lnTo>
                    <a:lnTo>
                      <a:pt x="3244" y="51"/>
                    </a:lnTo>
                    <a:lnTo>
                      <a:pt x="3245" y="52"/>
                    </a:lnTo>
                    <a:lnTo>
                      <a:pt x="3247" y="53"/>
                    </a:lnTo>
                    <a:lnTo>
                      <a:pt x="3248" y="53"/>
                    </a:lnTo>
                    <a:lnTo>
                      <a:pt x="3250" y="54"/>
                    </a:lnTo>
                    <a:lnTo>
                      <a:pt x="3251" y="55"/>
                    </a:lnTo>
                    <a:lnTo>
                      <a:pt x="3253" y="55"/>
                    </a:lnTo>
                    <a:lnTo>
                      <a:pt x="3254" y="56"/>
                    </a:lnTo>
                    <a:lnTo>
                      <a:pt x="3256" y="57"/>
                    </a:lnTo>
                    <a:lnTo>
                      <a:pt x="3257" y="58"/>
                    </a:lnTo>
                    <a:lnTo>
                      <a:pt x="3259" y="58"/>
                    </a:lnTo>
                    <a:lnTo>
                      <a:pt x="3261" y="59"/>
                    </a:lnTo>
                    <a:lnTo>
                      <a:pt x="3262" y="59"/>
                    </a:lnTo>
                    <a:lnTo>
                      <a:pt x="3263" y="60"/>
                    </a:lnTo>
                    <a:lnTo>
                      <a:pt x="3265" y="60"/>
                    </a:lnTo>
                    <a:lnTo>
                      <a:pt x="3267" y="60"/>
                    </a:lnTo>
                    <a:lnTo>
                      <a:pt x="3268" y="60"/>
                    </a:lnTo>
                    <a:lnTo>
                      <a:pt x="3269" y="61"/>
                    </a:lnTo>
                    <a:lnTo>
                      <a:pt x="3271" y="61"/>
                    </a:lnTo>
                    <a:lnTo>
                      <a:pt x="3273" y="61"/>
                    </a:lnTo>
                    <a:lnTo>
                      <a:pt x="3274" y="61"/>
                    </a:lnTo>
                    <a:lnTo>
                      <a:pt x="3276" y="60"/>
                    </a:lnTo>
                    <a:lnTo>
                      <a:pt x="3277" y="60"/>
                    </a:lnTo>
                    <a:lnTo>
                      <a:pt x="3278" y="60"/>
                    </a:lnTo>
                    <a:lnTo>
                      <a:pt x="3280" y="60"/>
                    </a:lnTo>
                    <a:lnTo>
                      <a:pt x="3282" y="60"/>
                    </a:lnTo>
                    <a:lnTo>
                      <a:pt x="3283" y="60"/>
                    </a:lnTo>
                    <a:lnTo>
                      <a:pt x="3285" y="59"/>
                    </a:lnTo>
                    <a:lnTo>
                      <a:pt x="3286" y="59"/>
                    </a:lnTo>
                    <a:lnTo>
                      <a:pt x="3288" y="59"/>
                    </a:lnTo>
                    <a:lnTo>
                      <a:pt x="3289" y="59"/>
                    </a:lnTo>
                    <a:lnTo>
                      <a:pt x="3291" y="59"/>
                    </a:lnTo>
                    <a:lnTo>
                      <a:pt x="3292" y="58"/>
                    </a:lnTo>
                    <a:lnTo>
                      <a:pt x="3294" y="58"/>
                    </a:lnTo>
                    <a:lnTo>
                      <a:pt x="3295" y="58"/>
                    </a:lnTo>
                    <a:lnTo>
                      <a:pt x="3297" y="58"/>
                    </a:lnTo>
                    <a:lnTo>
                      <a:pt x="3298" y="58"/>
                    </a:lnTo>
                    <a:lnTo>
                      <a:pt x="3300" y="58"/>
                    </a:lnTo>
                    <a:lnTo>
                      <a:pt x="3301" y="58"/>
                    </a:lnTo>
                    <a:lnTo>
                      <a:pt x="3303" y="58"/>
                    </a:lnTo>
                    <a:lnTo>
                      <a:pt x="3305" y="58"/>
                    </a:lnTo>
                    <a:lnTo>
                      <a:pt x="3306" y="58"/>
                    </a:lnTo>
                    <a:lnTo>
                      <a:pt x="3307" y="58"/>
                    </a:lnTo>
                    <a:lnTo>
                      <a:pt x="3309" y="59"/>
                    </a:lnTo>
                    <a:lnTo>
                      <a:pt x="3311" y="59"/>
                    </a:lnTo>
                    <a:lnTo>
                      <a:pt x="3312" y="59"/>
                    </a:lnTo>
                    <a:lnTo>
                      <a:pt x="3313" y="59"/>
                    </a:lnTo>
                    <a:lnTo>
                      <a:pt x="3315" y="59"/>
                    </a:lnTo>
                    <a:lnTo>
                      <a:pt x="3317" y="59"/>
                    </a:lnTo>
                    <a:lnTo>
                      <a:pt x="3318" y="59"/>
                    </a:lnTo>
                    <a:lnTo>
                      <a:pt x="3320" y="59"/>
                    </a:lnTo>
                    <a:lnTo>
                      <a:pt x="3321" y="59"/>
                    </a:lnTo>
                    <a:lnTo>
                      <a:pt x="3323" y="59"/>
                    </a:lnTo>
                    <a:lnTo>
                      <a:pt x="3324" y="59"/>
                    </a:lnTo>
                    <a:lnTo>
                      <a:pt x="3326" y="59"/>
                    </a:lnTo>
                    <a:lnTo>
                      <a:pt x="3327" y="59"/>
                    </a:lnTo>
                    <a:lnTo>
                      <a:pt x="3329" y="59"/>
                    </a:lnTo>
                    <a:lnTo>
                      <a:pt x="3330" y="59"/>
                    </a:lnTo>
                    <a:lnTo>
                      <a:pt x="3332" y="58"/>
                    </a:lnTo>
                    <a:lnTo>
                      <a:pt x="3334" y="58"/>
                    </a:lnTo>
                    <a:lnTo>
                      <a:pt x="3335" y="58"/>
                    </a:lnTo>
                    <a:lnTo>
                      <a:pt x="3336" y="57"/>
                    </a:lnTo>
                    <a:lnTo>
                      <a:pt x="3338" y="57"/>
                    </a:lnTo>
                    <a:lnTo>
                      <a:pt x="3340" y="56"/>
                    </a:lnTo>
                    <a:lnTo>
                      <a:pt x="3341" y="56"/>
                    </a:lnTo>
                    <a:lnTo>
                      <a:pt x="3342" y="55"/>
                    </a:lnTo>
                    <a:lnTo>
                      <a:pt x="3344" y="55"/>
                    </a:lnTo>
                    <a:lnTo>
                      <a:pt x="3345" y="54"/>
                    </a:lnTo>
                    <a:lnTo>
                      <a:pt x="3347" y="54"/>
                    </a:lnTo>
                    <a:lnTo>
                      <a:pt x="3349" y="53"/>
                    </a:lnTo>
                    <a:lnTo>
                      <a:pt x="3350" y="53"/>
                    </a:lnTo>
                    <a:lnTo>
                      <a:pt x="3351" y="53"/>
                    </a:lnTo>
                    <a:lnTo>
                      <a:pt x="3353" y="52"/>
                    </a:lnTo>
                    <a:lnTo>
                      <a:pt x="3355" y="52"/>
                    </a:lnTo>
                    <a:lnTo>
                      <a:pt x="3356" y="51"/>
                    </a:lnTo>
                    <a:lnTo>
                      <a:pt x="3358" y="51"/>
                    </a:lnTo>
                    <a:lnTo>
                      <a:pt x="3359" y="51"/>
                    </a:lnTo>
                    <a:lnTo>
                      <a:pt x="3361" y="51"/>
                    </a:lnTo>
                    <a:lnTo>
                      <a:pt x="3362" y="50"/>
                    </a:lnTo>
                    <a:lnTo>
                      <a:pt x="3364" y="50"/>
                    </a:lnTo>
                    <a:lnTo>
                      <a:pt x="3365" y="50"/>
                    </a:lnTo>
                    <a:lnTo>
                      <a:pt x="3367" y="50"/>
                    </a:lnTo>
                    <a:lnTo>
                      <a:pt x="3368" y="50"/>
                    </a:lnTo>
                    <a:lnTo>
                      <a:pt x="3370" y="50"/>
                    </a:lnTo>
                    <a:lnTo>
                      <a:pt x="3371" y="50"/>
                    </a:lnTo>
                    <a:lnTo>
                      <a:pt x="3373" y="50"/>
                    </a:lnTo>
                    <a:lnTo>
                      <a:pt x="3374" y="50"/>
                    </a:lnTo>
                    <a:lnTo>
                      <a:pt x="3376" y="50"/>
                    </a:lnTo>
                    <a:lnTo>
                      <a:pt x="3378" y="50"/>
                    </a:lnTo>
                    <a:lnTo>
                      <a:pt x="3379" y="50"/>
                    </a:lnTo>
                    <a:lnTo>
                      <a:pt x="3380" y="51"/>
                    </a:lnTo>
                    <a:lnTo>
                      <a:pt x="3382" y="51"/>
                    </a:lnTo>
                    <a:lnTo>
                      <a:pt x="3384" y="51"/>
                    </a:lnTo>
                    <a:lnTo>
                      <a:pt x="3385" y="51"/>
                    </a:lnTo>
                    <a:lnTo>
                      <a:pt x="3387" y="51"/>
                    </a:lnTo>
                    <a:lnTo>
                      <a:pt x="3388" y="51"/>
                    </a:lnTo>
                    <a:lnTo>
                      <a:pt x="3390" y="52"/>
                    </a:lnTo>
                    <a:lnTo>
                      <a:pt x="3391" y="52"/>
                    </a:lnTo>
                    <a:lnTo>
                      <a:pt x="3393" y="52"/>
                    </a:lnTo>
                    <a:lnTo>
                      <a:pt x="3394" y="52"/>
                    </a:lnTo>
                    <a:lnTo>
                      <a:pt x="3396" y="53"/>
                    </a:lnTo>
                    <a:lnTo>
                      <a:pt x="3397" y="53"/>
                    </a:lnTo>
                    <a:lnTo>
                      <a:pt x="3399" y="53"/>
                    </a:lnTo>
                    <a:lnTo>
                      <a:pt x="3400" y="53"/>
                    </a:lnTo>
                    <a:lnTo>
                      <a:pt x="3402" y="54"/>
                    </a:lnTo>
                    <a:lnTo>
                      <a:pt x="3403" y="54"/>
                    </a:lnTo>
                    <a:lnTo>
                      <a:pt x="3405" y="54"/>
                    </a:lnTo>
                    <a:lnTo>
                      <a:pt x="3407" y="55"/>
                    </a:lnTo>
                    <a:lnTo>
                      <a:pt x="3408" y="55"/>
                    </a:lnTo>
                    <a:lnTo>
                      <a:pt x="3409" y="55"/>
                    </a:lnTo>
                    <a:lnTo>
                      <a:pt x="3411" y="56"/>
                    </a:lnTo>
                    <a:lnTo>
                      <a:pt x="3412" y="56"/>
                    </a:lnTo>
                    <a:lnTo>
                      <a:pt x="3414" y="57"/>
                    </a:lnTo>
                    <a:lnTo>
                      <a:pt x="3416" y="57"/>
                    </a:lnTo>
                    <a:lnTo>
                      <a:pt x="3417" y="57"/>
                    </a:lnTo>
                    <a:lnTo>
                      <a:pt x="3418" y="58"/>
                    </a:lnTo>
                    <a:lnTo>
                      <a:pt x="3420" y="58"/>
                    </a:lnTo>
                    <a:lnTo>
                      <a:pt x="3422" y="59"/>
                    </a:lnTo>
                    <a:lnTo>
                      <a:pt x="3423" y="59"/>
                    </a:lnTo>
                    <a:lnTo>
                      <a:pt x="3424" y="60"/>
                    </a:lnTo>
                    <a:lnTo>
                      <a:pt x="3426" y="60"/>
                    </a:lnTo>
                    <a:lnTo>
                      <a:pt x="3428" y="61"/>
                    </a:lnTo>
                    <a:lnTo>
                      <a:pt x="3429" y="62"/>
                    </a:lnTo>
                    <a:lnTo>
                      <a:pt x="3431" y="63"/>
                    </a:lnTo>
                    <a:lnTo>
                      <a:pt x="3432" y="63"/>
                    </a:lnTo>
                    <a:lnTo>
                      <a:pt x="3434" y="64"/>
                    </a:lnTo>
                    <a:lnTo>
                      <a:pt x="3435" y="64"/>
                    </a:lnTo>
                    <a:lnTo>
                      <a:pt x="3437" y="65"/>
                    </a:lnTo>
                    <a:lnTo>
                      <a:pt x="3438" y="66"/>
                    </a:lnTo>
                    <a:lnTo>
                      <a:pt x="3440" y="66"/>
                    </a:lnTo>
                    <a:lnTo>
                      <a:pt x="3441" y="67"/>
                    </a:lnTo>
                    <a:lnTo>
                      <a:pt x="3443" y="67"/>
                    </a:lnTo>
                    <a:lnTo>
                      <a:pt x="3444" y="68"/>
                    </a:lnTo>
                    <a:lnTo>
                      <a:pt x="3446" y="69"/>
                    </a:lnTo>
                    <a:lnTo>
                      <a:pt x="3447" y="69"/>
                    </a:lnTo>
                    <a:lnTo>
                      <a:pt x="3449" y="70"/>
                    </a:lnTo>
                    <a:lnTo>
                      <a:pt x="3451" y="70"/>
                    </a:lnTo>
                    <a:lnTo>
                      <a:pt x="3452" y="70"/>
                    </a:lnTo>
                    <a:lnTo>
                      <a:pt x="3453" y="71"/>
                    </a:lnTo>
                    <a:lnTo>
                      <a:pt x="3455" y="71"/>
                    </a:lnTo>
                    <a:lnTo>
                      <a:pt x="3457" y="71"/>
                    </a:lnTo>
                    <a:lnTo>
                      <a:pt x="3458" y="71"/>
                    </a:lnTo>
                    <a:lnTo>
                      <a:pt x="3460" y="71"/>
                    </a:lnTo>
                    <a:lnTo>
                      <a:pt x="3461" y="71"/>
                    </a:lnTo>
                    <a:lnTo>
                      <a:pt x="3463" y="70"/>
                    </a:lnTo>
                    <a:lnTo>
                      <a:pt x="3464" y="70"/>
                    </a:lnTo>
                    <a:lnTo>
                      <a:pt x="3466" y="70"/>
                    </a:lnTo>
                    <a:lnTo>
                      <a:pt x="3467" y="69"/>
                    </a:lnTo>
                    <a:lnTo>
                      <a:pt x="3469" y="69"/>
                    </a:lnTo>
                    <a:lnTo>
                      <a:pt x="3470" y="68"/>
                    </a:lnTo>
                    <a:lnTo>
                      <a:pt x="3472" y="67"/>
                    </a:lnTo>
                    <a:lnTo>
                      <a:pt x="3473" y="67"/>
                    </a:lnTo>
                    <a:lnTo>
                      <a:pt x="3475" y="66"/>
                    </a:lnTo>
                    <a:lnTo>
                      <a:pt x="3476" y="65"/>
                    </a:lnTo>
                    <a:lnTo>
                      <a:pt x="3478" y="65"/>
                    </a:lnTo>
                    <a:lnTo>
                      <a:pt x="3479" y="64"/>
                    </a:lnTo>
                    <a:lnTo>
                      <a:pt x="3481" y="63"/>
                    </a:lnTo>
                    <a:lnTo>
                      <a:pt x="3482" y="63"/>
                    </a:lnTo>
                    <a:lnTo>
                      <a:pt x="3484" y="62"/>
                    </a:lnTo>
                    <a:lnTo>
                      <a:pt x="3485" y="61"/>
                    </a:lnTo>
                    <a:lnTo>
                      <a:pt x="3487" y="61"/>
                    </a:lnTo>
                    <a:lnTo>
                      <a:pt x="3489" y="60"/>
                    </a:lnTo>
                    <a:lnTo>
                      <a:pt x="3490" y="60"/>
                    </a:lnTo>
                    <a:lnTo>
                      <a:pt x="3491" y="60"/>
                    </a:lnTo>
                    <a:lnTo>
                      <a:pt x="3493" y="59"/>
                    </a:lnTo>
                    <a:lnTo>
                      <a:pt x="3495" y="59"/>
                    </a:lnTo>
                    <a:lnTo>
                      <a:pt x="3496" y="59"/>
                    </a:lnTo>
                    <a:lnTo>
                      <a:pt x="3497" y="59"/>
                    </a:lnTo>
                    <a:lnTo>
                      <a:pt x="3499" y="60"/>
                    </a:lnTo>
                    <a:lnTo>
                      <a:pt x="3501" y="60"/>
                    </a:lnTo>
                    <a:lnTo>
                      <a:pt x="3502" y="60"/>
                    </a:lnTo>
                    <a:lnTo>
                      <a:pt x="3504" y="61"/>
                    </a:lnTo>
                    <a:lnTo>
                      <a:pt x="3505" y="61"/>
                    </a:lnTo>
                    <a:lnTo>
                      <a:pt x="3507" y="62"/>
                    </a:lnTo>
                    <a:lnTo>
                      <a:pt x="3508" y="63"/>
                    </a:lnTo>
                    <a:lnTo>
                      <a:pt x="3510" y="64"/>
                    </a:lnTo>
                    <a:lnTo>
                      <a:pt x="3511" y="65"/>
                    </a:lnTo>
                    <a:lnTo>
                      <a:pt x="3513" y="66"/>
                    </a:lnTo>
                    <a:lnTo>
                      <a:pt x="3514" y="66"/>
                    </a:lnTo>
                    <a:lnTo>
                      <a:pt x="3516" y="67"/>
                    </a:lnTo>
                    <a:lnTo>
                      <a:pt x="3518" y="68"/>
                    </a:lnTo>
                    <a:lnTo>
                      <a:pt x="3519" y="69"/>
                    </a:lnTo>
                    <a:lnTo>
                      <a:pt x="3520" y="70"/>
                    </a:lnTo>
                    <a:lnTo>
                      <a:pt x="3522" y="71"/>
                    </a:lnTo>
                    <a:lnTo>
                      <a:pt x="3524" y="72"/>
                    </a:lnTo>
                    <a:lnTo>
                      <a:pt x="3525" y="72"/>
                    </a:lnTo>
                    <a:lnTo>
                      <a:pt x="3526" y="73"/>
                    </a:lnTo>
                    <a:lnTo>
                      <a:pt x="3528" y="73"/>
                    </a:lnTo>
                    <a:lnTo>
                      <a:pt x="3530" y="74"/>
                    </a:lnTo>
                    <a:lnTo>
                      <a:pt x="3531" y="74"/>
                    </a:lnTo>
                    <a:lnTo>
                      <a:pt x="3533" y="75"/>
                    </a:lnTo>
                    <a:lnTo>
                      <a:pt x="3534" y="75"/>
                    </a:lnTo>
                    <a:lnTo>
                      <a:pt x="3536" y="75"/>
                    </a:lnTo>
                    <a:lnTo>
                      <a:pt x="3537" y="75"/>
                    </a:lnTo>
                    <a:lnTo>
                      <a:pt x="3539" y="75"/>
                    </a:lnTo>
                    <a:lnTo>
                      <a:pt x="3540" y="75"/>
                    </a:lnTo>
                    <a:lnTo>
                      <a:pt x="3542" y="75"/>
                    </a:lnTo>
                    <a:lnTo>
                      <a:pt x="3543" y="75"/>
                    </a:lnTo>
                    <a:lnTo>
                      <a:pt x="3545" y="74"/>
                    </a:lnTo>
                    <a:lnTo>
                      <a:pt x="3546" y="74"/>
                    </a:lnTo>
                    <a:lnTo>
                      <a:pt x="3548" y="74"/>
                    </a:lnTo>
                    <a:lnTo>
                      <a:pt x="3549" y="74"/>
                    </a:lnTo>
                    <a:lnTo>
                      <a:pt x="3551" y="74"/>
                    </a:lnTo>
                    <a:lnTo>
                      <a:pt x="3552" y="74"/>
                    </a:lnTo>
                    <a:lnTo>
                      <a:pt x="3554" y="74"/>
                    </a:lnTo>
                    <a:lnTo>
                      <a:pt x="3555" y="74"/>
                    </a:lnTo>
                    <a:lnTo>
                      <a:pt x="3557" y="75"/>
                    </a:lnTo>
                    <a:lnTo>
                      <a:pt x="3558" y="75"/>
                    </a:lnTo>
                    <a:lnTo>
                      <a:pt x="3560" y="75"/>
                    </a:lnTo>
                    <a:lnTo>
                      <a:pt x="3562" y="76"/>
                    </a:lnTo>
                    <a:lnTo>
                      <a:pt x="3563" y="76"/>
                    </a:lnTo>
                    <a:lnTo>
                      <a:pt x="3564" y="77"/>
                    </a:lnTo>
                    <a:lnTo>
                      <a:pt x="3566" y="77"/>
                    </a:lnTo>
                    <a:lnTo>
                      <a:pt x="3568" y="78"/>
                    </a:lnTo>
                    <a:lnTo>
                      <a:pt x="3569" y="78"/>
                    </a:lnTo>
                    <a:lnTo>
                      <a:pt x="3570" y="78"/>
                    </a:lnTo>
                    <a:lnTo>
                      <a:pt x="3572" y="79"/>
                    </a:lnTo>
                    <a:lnTo>
                      <a:pt x="3574" y="79"/>
                    </a:lnTo>
                    <a:lnTo>
                      <a:pt x="3575" y="79"/>
                    </a:lnTo>
                    <a:lnTo>
                      <a:pt x="3577" y="80"/>
                    </a:lnTo>
                    <a:lnTo>
                      <a:pt x="3578" y="79"/>
                    </a:lnTo>
                    <a:lnTo>
                      <a:pt x="3580" y="79"/>
                    </a:lnTo>
                    <a:lnTo>
                      <a:pt x="3581" y="79"/>
                    </a:lnTo>
                    <a:lnTo>
                      <a:pt x="3583" y="78"/>
                    </a:lnTo>
                    <a:lnTo>
                      <a:pt x="3584" y="77"/>
                    </a:lnTo>
                    <a:lnTo>
                      <a:pt x="3586" y="76"/>
                    </a:lnTo>
                    <a:lnTo>
                      <a:pt x="3587" y="75"/>
                    </a:lnTo>
                    <a:lnTo>
                      <a:pt x="3589" y="73"/>
                    </a:lnTo>
                    <a:lnTo>
                      <a:pt x="3591" y="72"/>
                    </a:lnTo>
                    <a:lnTo>
                      <a:pt x="3592" y="70"/>
                    </a:lnTo>
                    <a:lnTo>
                      <a:pt x="3593" y="67"/>
                    </a:lnTo>
                    <a:lnTo>
                      <a:pt x="3595" y="65"/>
                    </a:lnTo>
                    <a:lnTo>
                      <a:pt x="3597" y="62"/>
                    </a:lnTo>
                    <a:lnTo>
                      <a:pt x="3598" y="59"/>
                    </a:lnTo>
                    <a:lnTo>
                      <a:pt x="3599" y="56"/>
                    </a:lnTo>
                    <a:lnTo>
                      <a:pt x="3601" y="53"/>
                    </a:lnTo>
                    <a:lnTo>
                      <a:pt x="3603" y="49"/>
                    </a:lnTo>
                    <a:lnTo>
                      <a:pt x="3604" y="46"/>
                    </a:lnTo>
                    <a:lnTo>
                      <a:pt x="3606" y="42"/>
                    </a:lnTo>
                    <a:lnTo>
                      <a:pt x="3607" y="39"/>
                    </a:lnTo>
                    <a:lnTo>
                      <a:pt x="3609" y="36"/>
                    </a:lnTo>
                    <a:lnTo>
                      <a:pt x="3610" y="32"/>
                    </a:lnTo>
                    <a:lnTo>
                      <a:pt x="3612" y="29"/>
                    </a:lnTo>
                    <a:lnTo>
                      <a:pt x="3613" y="26"/>
                    </a:lnTo>
                    <a:lnTo>
                      <a:pt x="3615" y="23"/>
                    </a:lnTo>
                    <a:lnTo>
                      <a:pt x="3616" y="21"/>
                    </a:lnTo>
                    <a:lnTo>
                      <a:pt x="3618" y="18"/>
                    </a:lnTo>
                    <a:lnTo>
                      <a:pt x="3619" y="16"/>
                    </a:lnTo>
                    <a:lnTo>
                      <a:pt x="3621" y="14"/>
                    </a:lnTo>
                    <a:lnTo>
                      <a:pt x="3622" y="12"/>
                    </a:lnTo>
                    <a:lnTo>
                      <a:pt x="3624" y="11"/>
                    </a:lnTo>
                    <a:lnTo>
                      <a:pt x="3625" y="10"/>
                    </a:lnTo>
                    <a:lnTo>
                      <a:pt x="3627" y="10"/>
                    </a:lnTo>
                    <a:lnTo>
                      <a:pt x="3628" y="10"/>
                    </a:lnTo>
                    <a:lnTo>
                      <a:pt x="3630" y="10"/>
                    </a:lnTo>
                    <a:lnTo>
                      <a:pt x="3631" y="10"/>
                    </a:lnTo>
                    <a:lnTo>
                      <a:pt x="3633" y="11"/>
                    </a:lnTo>
                    <a:lnTo>
                      <a:pt x="3635" y="11"/>
                    </a:lnTo>
                    <a:lnTo>
                      <a:pt x="3636" y="12"/>
                    </a:lnTo>
                    <a:lnTo>
                      <a:pt x="3637" y="14"/>
                    </a:lnTo>
                    <a:lnTo>
                      <a:pt x="3639" y="15"/>
                    </a:lnTo>
                    <a:lnTo>
                      <a:pt x="3641" y="17"/>
                    </a:lnTo>
                    <a:lnTo>
                      <a:pt x="3642" y="19"/>
                    </a:lnTo>
                    <a:lnTo>
                      <a:pt x="3644" y="21"/>
                    </a:lnTo>
                    <a:lnTo>
                      <a:pt x="3645" y="23"/>
                    </a:lnTo>
                    <a:lnTo>
                      <a:pt x="3647" y="24"/>
                    </a:lnTo>
                    <a:lnTo>
                      <a:pt x="3648" y="26"/>
                    </a:lnTo>
                    <a:lnTo>
                      <a:pt x="3650" y="28"/>
                    </a:lnTo>
                    <a:lnTo>
                      <a:pt x="3651" y="30"/>
                    </a:lnTo>
                    <a:lnTo>
                      <a:pt x="3653" y="32"/>
                    </a:lnTo>
                    <a:lnTo>
                      <a:pt x="3654" y="33"/>
                    </a:lnTo>
                    <a:lnTo>
                      <a:pt x="3656" y="34"/>
                    </a:lnTo>
                    <a:lnTo>
                      <a:pt x="3657" y="35"/>
                    </a:lnTo>
                    <a:lnTo>
                      <a:pt x="3659" y="36"/>
                    </a:lnTo>
                    <a:lnTo>
                      <a:pt x="3660" y="37"/>
                    </a:lnTo>
                    <a:lnTo>
                      <a:pt x="3662" y="38"/>
                    </a:lnTo>
                    <a:lnTo>
                      <a:pt x="3664" y="38"/>
                    </a:lnTo>
                    <a:lnTo>
                      <a:pt x="3665" y="38"/>
                    </a:lnTo>
                    <a:lnTo>
                      <a:pt x="3666" y="38"/>
                    </a:lnTo>
                    <a:lnTo>
                      <a:pt x="3668" y="38"/>
                    </a:lnTo>
                    <a:lnTo>
                      <a:pt x="3670" y="38"/>
                    </a:lnTo>
                    <a:lnTo>
                      <a:pt x="3671" y="37"/>
                    </a:lnTo>
                    <a:lnTo>
                      <a:pt x="3672" y="36"/>
                    </a:lnTo>
                    <a:lnTo>
                      <a:pt x="3674" y="36"/>
                    </a:lnTo>
                    <a:lnTo>
                      <a:pt x="3676" y="35"/>
                    </a:lnTo>
                    <a:lnTo>
                      <a:pt x="3677" y="34"/>
                    </a:lnTo>
                    <a:lnTo>
                      <a:pt x="3679" y="33"/>
                    </a:lnTo>
                    <a:lnTo>
                      <a:pt x="3680" y="32"/>
                    </a:lnTo>
                    <a:lnTo>
                      <a:pt x="3682" y="31"/>
                    </a:lnTo>
                    <a:lnTo>
                      <a:pt x="3683" y="30"/>
                    </a:lnTo>
                    <a:lnTo>
                      <a:pt x="3685" y="30"/>
                    </a:lnTo>
                    <a:lnTo>
                      <a:pt x="3686" y="29"/>
                    </a:lnTo>
                    <a:lnTo>
                      <a:pt x="3688" y="28"/>
                    </a:lnTo>
                    <a:lnTo>
                      <a:pt x="3689" y="28"/>
                    </a:lnTo>
                    <a:lnTo>
                      <a:pt x="3691" y="27"/>
                    </a:lnTo>
                    <a:lnTo>
                      <a:pt x="3692" y="27"/>
                    </a:lnTo>
                    <a:lnTo>
                      <a:pt x="3694" y="26"/>
                    </a:lnTo>
                    <a:lnTo>
                      <a:pt x="3695" y="26"/>
                    </a:lnTo>
                    <a:lnTo>
                      <a:pt x="3697" y="26"/>
                    </a:lnTo>
                    <a:lnTo>
                      <a:pt x="3698" y="26"/>
                    </a:lnTo>
                    <a:lnTo>
                      <a:pt x="3700" y="26"/>
                    </a:lnTo>
                    <a:lnTo>
                      <a:pt x="3701" y="27"/>
                    </a:lnTo>
                    <a:lnTo>
                      <a:pt x="3703" y="27"/>
                    </a:lnTo>
                    <a:lnTo>
                      <a:pt x="3704" y="28"/>
                    </a:lnTo>
                    <a:lnTo>
                      <a:pt x="3706" y="28"/>
                    </a:lnTo>
                    <a:lnTo>
                      <a:pt x="3708" y="29"/>
                    </a:lnTo>
                    <a:lnTo>
                      <a:pt x="3709" y="29"/>
                    </a:lnTo>
                    <a:lnTo>
                      <a:pt x="3710" y="30"/>
                    </a:lnTo>
                    <a:lnTo>
                      <a:pt x="3712" y="31"/>
                    </a:lnTo>
                    <a:lnTo>
                      <a:pt x="3714" y="32"/>
                    </a:lnTo>
                    <a:lnTo>
                      <a:pt x="3715" y="33"/>
                    </a:lnTo>
                    <a:lnTo>
                      <a:pt x="3717" y="33"/>
                    </a:lnTo>
                    <a:lnTo>
                      <a:pt x="3718" y="34"/>
                    </a:lnTo>
                    <a:lnTo>
                      <a:pt x="3720" y="35"/>
                    </a:lnTo>
                    <a:lnTo>
                      <a:pt x="3721" y="36"/>
                    </a:lnTo>
                    <a:lnTo>
                      <a:pt x="3723" y="36"/>
                    </a:lnTo>
                    <a:lnTo>
                      <a:pt x="3724" y="38"/>
                    </a:lnTo>
                    <a:lnTo>
                      <a:pt x="3726" y="38"/>
                    </a:lnTo>
                    <a:lnTo>
                      <a:pt x="3727" y="39"/>
                    </a:lnTo>
                    <a:lnTo>
                      <a:pt x="3729" y="39"/>
                    </a:lnTo>
                    <a:lnTo>
                      <a:pt x="3730" y="40"/>
                    </a:lnTo>
                    <a:lnTo>
                      <a:pt x="3732" y="40"/>
                    </a:lnTo>
                    <a:lnTo>
                      <a:pt x="3733" y="41"/>
                    </a:lnTo>
                    <a:lnTo>
                      <a:pt x="3735" y="41"/>
                    </a:lnTo>
                    <a:lnTo>
                      <a:pt x="3737" y="41"/>
                    </a:lnTo>
                    <a:lnTo>
                      <a:pt x="3738" y="42"/>
                    </a:lnTo>
                    <a:lnTo>
                      <a:pt x="3739" y="42"/>
                    </a:lnTo>
                    <a:lnTo>
                      <a:pt x="3741" y="42"/>
                    </a:lnTo>
                    <a:lnTo>
                      <a:pt x="3743" y="42"/>
                    </a:lnTo>
                    <a:lnTo>
                      <a:pt x="3744" y="42"/>
                    </a:lnTo>
                    <a:lnTo>
                      <a:pt x="3746" y="42"/>
                    </a:lnTo>
                    <a:lnTo>
                      <a:pt x="3747" y="42"/>
                    </a:lnTo>
                    <a:lnTo>
                      <a:pt x="3749" y="42"/>
                    </a:lnTo>
                    <a:lnTo>
                      <a:pt x="3750" y="42"/>
                    </a:lnTo>
                    <a:lnTo>
                      <a:pt x="3752" y="42"/>
                    </a:lnTo>
                    <a:lnTo>
                      <a:pt x="3753" y="41"/>
                    </a:lnTo>
                    <a:lnTo>
                      <a:pt x="3755" y="41"/>
                    </a:lnTo>
                    <a:lnTo>
                      <a:pt x="3756" y="41"/>
                    </a:lnTo>
                    <a:lnTo>
                      <a:pt x="3758" y="41"/>
                    </a:lnTo>
                    <a:lnTo>
                      <a:pt x="3759" y="40"/>
                    </a:lnTo>
                    <a:lnTo>
                      <a:pt x="3761" y="40"/>
                    </a:lnTo>
                    <a:lnTo>
                      <a:pt x="3762" y="39"/>
                    </a:lnTo>
                    <a:lnTo>
                      <a:pt x="3764" y="39"/>
                    </a:lnTo>
                    <a:lnTo>
                      <a:pt x="3765" y="39"/>
                    </a:lnTo>
                    <a:lnTo>
                      <a:pt x="3767" y="38"/>
                    </a:lnTo>
                    <a:lnTo>
                      <a:pt x="3768" y="38"/>
                    </a:lnTo>
                    <a:lnTo>
                      <a:pt x="3770" y="37"/>
                    </a:lnTo>
                    <a:lnTo>
                      <a:pt x="3771" y="36"/>
                    </a:lnTo>
                    <a:lnTo>
                      <a:pt x="3773" y="36"/>
                    </a:lnTo>
                    <a:lnTo>
                      <a:pt x="3775" y="35"/>
                    </a:lnTo>
                    <a:lnTo>
                      <a:pt x="3776" y="35"/>
                    </a:lnTo>
                    <a:lnTo>
                      <a:pt x="3777" y="35"/>
                    </a:lnTo>
                    <a:lnTo>
                      <a:pt x="3779" y="34"/>
                    </a:lnTo>
                    <a:lnTo>
                      <a:pt x="3781" y="34"/>
                    </a:lnTo>
                    <a:lnTo>
                      <a:pt x="3782" y="34"/>
                    </a:lnTo>
                    <a:lnTo>
                      <a:pt x="3783" y="33"/>
                    </a:lnTo>
                    <a:lnTo>
                      <a:pt x="3785" y="33"/>
                    </a:lnTo>
                    <a:lnTo>
                      <a:pt x="3787" y="33"/>
                    </a:lnTo>
                    <a:lnTo>
                      <a:pt x="3788" y="33"/>
                    </a:lnTo>
                    <a:lnTo>
                      <a:pt x="3790" y="33"/>
                    </a:lnTo>
                    <a:lnTo>
                      <a:pt x="3791" y="34"/>
                    </a:lnTo>
                    <a:lnTo>
                      <a:pt x="3793" y="34"/>
                    </a:lnTo>
                    <a:lnTo>
                      <a:pt x="3794" y="34"/>
                    </a:lnTo>
                    <a:lnTo>
                      <a:pt x="3796" y="35"/>
                    </a:lnTo>
                    <a:lnTo>
                      <a:pt x="3797" y="35"/>
                    </a:lnTo>
                    <a:lnTo>
                      <a:pt x="3799" y="36"/>
                    </a:lnTo>
                    <a:lnTo>
                      <a:pt x="3800" y="36"/>
                    </a:lnTo>
                    <a:lnTo>
                      <a:pt x="3802" y="37"/>
                    </a:lnTo>
                    <a:lnTo>
                      <a:pt x="3803" y="38"/>
                    </a:lnTo>
                    <a:lnTo>
                      <a:pt x="3804" y="3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0" name="Freeform 108">
                <a:extLst>
                  <a:ext uri="{FF2B5EF4-FFF2-40B4-BE49-F238E27FC236}">
                    <a16:creationId xmlns:a16="http://schemas.microsoft.com/office/drawing/2014/main" id="{C6A1C62F-9BD1-4BC7-9392-EFD0A659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598500"/>
                <a:ext cx="6038850" cy="120650"/>
              </a:xfrm>
              <a:custGeom>
                <a:avLst/>
                <a:gdLst>
                  <a:gd name="T0" fmla="*/ 60 w 3804"/>
                  <a:gd name="T1" fmla="*/ 51 h 76"/>
                  <a:gd name="T2" fmla="*/ 121 w 3804"/>
                  <a:gd name="T3" fmla="*/ 40 h 76"/>
                  <a:gd name="T4" fmla="*/ 182 w 3804"/>
                  <a:gd name="T5" fmla="*/ 33 h 76"/>
                  <a:gd name="T6" fmla="*/ 242 w 3804"/>
                  <a:gd name="T7" fmla="*/ 45 h 76"/>
                  <a:gd name="T8" fmla="*/ 303 w 3804"/>
                  <a:gd name="T9" fmla="*/ 42 h 76"/>
                  <a:gd name="T10" fmla="*/ 364 w 3804"/>
                  <a:gd name="T11" fmla="*/ 41 h 76"/>
                  <a:gd name="T12" fmla="*/ 425 w 3804"/>
                  <a:gd name="T13" fmla="*/ 33 h 76"/>
                  <a:gd name="T14" fmla="*/ 486 w 3804"/>
                  <a:gd name="T15" fmla="*/ 40 h 76"/>
                  <a:gd name="T16" fmla="*/ 547 w 3804"/>
                  <a:gd name="T17" fmla="*/ 37 h 76"/>
                  <a:gd name="T18" fmla="*/ 608 w 3804"/>
                  <a:gd name="T19" fmla="*/ 48 h 76"/>
                  <a:gd name="T20" fmla="*/ 668 w 3804"/>
                  <a:gd name="T21" fmla="*/ 47 h 76"/>
                  <a:gd name="T22" fmla="*/ 729 w 3804"/>
                  <a:gd name="T23" fmla="*/ 42 h 76"/>
                  <a:gd name="T24" fmla="*/ 790 w 3804"/>
                  <a:gd name="T25" fmla="*/ 46 h 76"/>
                  <a:gd name="T26" fmla="*/ 851 w 3804"/>
                  <a:gd name="T27" fmla="*/ 44 h 76"/>
                  <a:gd name="T28" fmla="*/ 912 w 3804"/>
                  <a:gd name="T29" fmla="*/ 9 h 76"/>
                  <a:gd name="T30" fmla="*/ 973 w 3804"/>
                  <a:gd name="T31" fmla="*/ 13 h 76"/>
                  <a:gd name="T32" fmla="*/ 1033 w 3804"/>
                  <a:gd name="T33" fmla="*/ 41 h 76"/>
                  <a:gd name="T34" fmla="*/ 1094 w 3804"/>
                  <a:gd name="T35" fmla="*/ 32 h 76"/>
                  <a:gd name="T36" fmla="*/ 1155 w 3804"/>
                  <a:gd name="T37" fmla="*/ 35 h 76"/>
                  <a:gd name="T38" fmla="*/ 1216 w 3804"/>
                  <a:gd name="T39" fmla="*/ 40 h 76"/>
                  <a:gd name="T40" fmla="*/ 1277 w 3804"/>
                  <a:gd name="T41" fmla="*/ 37 h 76"/>
                  <a:gd name="T42" fmla="*/ 1338 w 3804"/>
                  <a:gd name="T43" fmla="*/ 26 h 76"/>
                  <a:gd name="T44" fmla="*/ 1399 w 3804"/>
                  <a:gd name="T45" fmla="*/ 34 h 76"/>
                  <a:gd name="T46" fmla="*/ 1459 w 3804"/>
                  <a:gd name="T47" fmla="*/ 23 h 76"/>
                  <a:gd name="T48" fmla="*/ 1520 w 3804"/>
                  <a:gd name="T49" fmla="*/ 15 h 76"/>
                  <a:gd name="T50" fmla="*/ 1581 w 3804"/>
                  <a:gd name="T51" fmla="*/ 21 h 76"/>
                  <a:gd name="T52" fmla="*/ 1642 w 3804"/>
                  <a:gd name="T53" fmla="*/ 9 h 76"/>
                  <a:gd name="T54" fmla="*/ 1703 w 3804"/>
                  <a:gd name="T55" fmla="*/ 27 h 76"/>
                  <a:gd name="T56" fmla="*/ 1764 w 3804"/>
                  <a:gd name="T57" fmla="*/ 41 h 76"/>
                  <a:gd name="T58" fmla="*/ 1824 w 3804"/>
                  <a:gd name="T59" fmla="*/ 56 h 76"/>
                  <a:gd name="T60" fmla="*/ 1885 w 3804"/>
                  <a:gd name="T61" fmla="*/ 46 h 76"/>
                  <a:gd name="T62" fmla="*/ 1946 w 3804"/>
                  <a:gd name="T63" fmla="*/ 45 h 76"/>
                  <a:gd name="T64" fmla="*/ 2007 w 3804"/>
                  <a:gd name="T65" fmla="*/ 51 h 76"/>
                  <a:gd name="T66" fmla="*/ 2068 w 3804"/>
                  <a:gd name="T67" fmla="*/ 61 h 76"/>
                  <a:gd name="T68" fmla="*/ 2129 w 3804"/>
                  <a:gd name="T69" fmla="*/ 37 h 76"/>
                  <a:gd name="T70" fmla="*/ 2190 w 3804"/>
                  <a:gd name="T71" fmla="*/ 41 h 76"/>
                  <a:gd name="T72" fmla="*/ 2250 w 3804"/>
                  <a:gd name="T73" fmla="*/ 31 h 76"/>
                  <a:gd name="T74" fmla="*/ 2311 w 3804"/>
                  <a:gd name="T75" fmla="*/ 22 h 76"/>
                  <a:gd name="T76" fmla="*/ 2372 w 3804"/>
                  <a:gd name="T77" fmla="*/ 33 h 76"/>
                  <a:gd name="T78" fmla="*/ 2433 w 3804"/>
                  <a:gd name="T79" fmla="*/ 3 h 76"/>
                  <a:gd name="T80" fmla="*/ 2494 w 3804"/>
                  <a:gd name="T81" fmla="*/ 29 h 76"/>
                  <a:gd name="T82" fmla="*/ 2555 w 3804"/>
                  <a:gd name="T83" fmla="*/ 38 h 76"/>
                  <a:gd name="T84" fmla="*/ 2616 w 3804"/>
                  <a:gd name="T85" fmla="*/ 34 h 76"/>
                  <a:gd name="T86" fmla="*/ 2676 w 3804"/>
                  <a:gd name="T87" fmla="*/ 47 h 76"/>
                  <a:gd name="T88" fmla="*/ 2737 w 3804"/>
                  <a:gd name="T89" fmla="*/ 46 h 76"/>
                  <a:gd name="T90" fmla="*/ 2798 w 3804"/>
                  <a:gd name="T91" fmla="*/ 43 h 76"/>
                  <a:gd name="T92" fmla="*/ 2859 w 3804"/>
                  <a:gd name="T93" fmla="*/ 34 h 76"/>
                  <a:gd name="T94" fmla="*/ 2920 w 3804"/>
                  <a:gd name="T95" fmla="*/ 45 h 76"/>
                  <a:gd name="T96" fmla="*/ 2981 w 3804"/>
                  <a:gd name="T97" fmla="*/ 40 h 76"/>
                  <a:gd name="T98" fmla="*/ 3041 w 3804"/>
                  <a:gd name="T99" fmla="*/ 57 h 76"/>
                  <a:gd name="T100" fmla="*/ 3102 w 3804"/>
                  <a:gd name="T101" fmla="*/ 37 h 76"/>
                  <a:gd name="T102" fmla="*/ 3163 w 3804"/>
                  <a:gd name="T103" fmla="*/ 31 h 76"/>
                  <a:gd name="T104" fmla="*/ 3224 w 3804"/>
                  <a:gd name="T105" fmla="*/ 39 h 76"/>
                  <a:gd name="T106" fmla="*/ 3285 w 3804"/>
                  <a:gd name="T107" fmla="*/ 52 h 76"/>
                  <a:gd name="T108" fmla="*/ 3345 w 3804"/>
                  <a:gd name="T109" fmla="*/ 45 h 76"/>
                  <a:gd name="T110" fmla="*/ 3407 w 3804"/>
                  <a:gd name="T111" fmla="*/ 50 h 76"/>
                  <a:gd name="T112" fmla="*/ 3467 w 3804"/>
                  <a:gd name="T113" fmla="*/ 65 h 76"/>
                  <a:gd name="T114" fmla="*/ 3528 w 3804"/>
                  <a:gd name="T115" fmla="*/ 70 h 76"/>
                  <a:gd name="T116" fmla="*/ 3589 w 3804"/>
                  <a:gd name="T117" fmla="*/ 68 h 76"/>
                  <a:gd name="T118" fmla="*/ 3650 w 3804"/>
                  <a:gd name="T119" fmla="*/ 17 h 76"/>
                  <a:gd name="T120" fmla="*/ 3710 w 3804"/>
                  <a:gd name="T121" fmla="*/ 20 h 76"/>
                  <a:gd name="T122" fmla="*/ 3771 w 3804"/>
                  <a:gd name="T123" fmla="*/ 2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76">
                    <a:moveTo>
                      <a:pt x="0" y="42"/>
                    </a:moveTo>
                    <a:lnTo>
                      <a:pt x="2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19" y="40"/>
                    </a:lnTo>
                    <a:lnTo>
                      <a:pt x="21" y="40"/>
                    </a:lnTo>
                    <a:lnTo>
                      <a:pt x="22" y="41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7" y="43"/>
                    </a:lnTo>
                    <a:lnTo>
                      <a:pt x="28" y="44"/>
                    </a:lnTo>
                    <a:lnTo>
                      <a:pt x="29" y="44"/>
                    </a:lnTo>
                    <a:lnTo>
                      <a:pt x="31" y="45"/>
                    </a:lnTo>
                    <a:lnTo>
                      <a:pt x="33" y="45"/>
                    </a:lnTo>
                    <a:lnTo>
                      <a:pt x="34" y="46"/>
                    </a:lnTo>
                    <a:lnTo>
                      <a:pt x="36" y="47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48"/>
                    </a:lnTo>
                    <a:lnTo>
                      <a:pt x="42" y="49"/>
                    </a:lnTo>
                    <a:lnTo>
                      <a:pt x="43" y="49"/>
                    </a:lnTo>
                    <a:lnTo>
                      <a:pt x="45" y="50"/>
                    </a:lnTo>
                    <a:lnTo>
                      <a:pt x="46" y="50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4" y="51"/>
                    </a:lnTo>
                    <a:lnTo>
                      <a:pt x="55" y="51"/>
                    </a:lnTo>
                    <a:lnTo>
                      <a:pt x="57" y="51"/>
                    </a:lnTo>
                    <a:lnTo>
                      <a:pt x="58" y="51"/>
                    </a:lnTo>
                    <a:lnTo>
                      <a:pt x="60" y="51"/>
                    </a:lnTo>
                    <a:lnTo>
                      <a:pt x="61" y="51"/>
                    </a:lnTo>
                    <a:lnTo>
                      <a:pt x="63" y="51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9" y="53"/>
                    </a:lnTo>
                    <a:lnTo>
                      <a:pt x="71" y="53"/>
                    </a:lnTo>
                    <a:lnTo>
                      <a:pt x="72" y="54"/>
                    </a:lnTo>
                    <a:lnTo>
                      <a:pt x="74" y="54"/>
                    </a:lnTo>
                    <a:lnTo>
                      <a:pt x="75" y="55"/>
                    </a:lnTo>
                    <a:lnTo>
                      <a:pt x="77" y="56"/>
                    </a:lnTo>
                    <a:lnTo>
                      <a:pt x="78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3" y="58"/>
                    </a:lnTo>
                    <a:lnTo>
                      <a:pt x="84" y="59"/>
                    </a:lnTo>
                    <a:lnTo>
                      <a:pt x="86" y="60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2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6" y="62"/>
                    </a:lnTo>
                    <a:lnTo>
                      <a:pt x="98" y="61"/>
                    </a:lnTo>
                    <a:lnTo>
                      <a:pt x="100" y="61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4" y="58"/>
                    </a:lnTo>
                    <a:lnTo>
                      <a:pt x="106" y="57"/>
                    </a:lnTo>
                    <a:lnTo>
                      <a:pt x="107" y="56"/>
                    </a:lnTo>
                    <a:lnTo>
                      <a:pt x="109" y="55"/>
                    </a:lnTo>
                    <a:lnTo>
                      <a:pt x="110" y="53"/>
                    </a:lnTo>
                    <a:lnTo>
                      <a:pt x="112" y="51"/>
                    </a:lnTo>
                    <a:lnTo>
                      <a:pt x="113" y="50"/>
                    </a:lnTo>
                    <a:lnTo>
                      <a:pt x="115" y="48"/>
                    </a:lnTo>
                    <a:lnTo>
                      <a:pt x="116" y="46"/>
                    </a:lnTo>
                    <a:lnTo>
                      <a:pt x="118" y="44"/>
                    </a:lnTo>
                    <a:lnTo>
                      <a:pt x="119" y="42"/>
                    </a:lnTo>
                    <a:lnTo>
                      <a:pt x="121" y="40"/>
                    </a:lnTo>
                    <a:lnTo>
                      <a:pt x="122" y="39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7" y="33"/>
                    </a:lnTo>
                    <a:lnTo>
                      <a:pt x="128" y="32"/>
                    </a:lnTo>
                    <a:lnTo>
                      <a:pt x="130" y="31"/>
                    </a:lnTo>
                    <a:lnTo>
                      <a:pt x="131" y="29"/>
                    </a:lnTo>
                    <a:lnTo>
                      <a:pt x="133" y="28"/>
                    </a:lnTo>
                    <a:lnTo>
                      <a:pt x="134" y="27"/>
                    </a:lnTo>
                    <a:lnTo>
                      <a:pt x="136" y="26"/>
                    </a:lnTo>
                    <a:lnTo>
                      <a:pt x="138" y="26"/>
                    </a:lnTo>
                    <a:lnTo>
                      <a:pt x="139" y="25"/>
                    </a:lnTo>
                    <a:lnTo>
                      <a:pt x="140" y="25"/>
                    </a:lnTo>
                    <a:lnTo>
                      <a:pt x="142" y="24"/>
                    </a:lnTo>
                    <a:lnTo>
                      <a:pt x="144" y="24"/>
                    </a:lnTo>
                    <a:lnTo>
                      <a:pt x="145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3" y="25"/>
                    </a:lnTo>
                    <a:lnTo>
                      <a:pt x="154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9" y="27"/>
                    </a:lnTo>
                    <a:lnTo>
                      <a:pt x="160" y="27"/>
                    </a:lnTo>
                    <a:lnTo>
                      <a:pt x="162" y="28"/>
                    </a:lnTo>
                    <a:lnTo>
                      <a:pt x="163" y="29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3" y="31"/>
                    </a:lnTo>
                    <a:lnTo>
                      <a:pt x="174" y="32"/>
                    </a:lnTo>
                    <a:lnTo>
                      <a:pt x="176" y="32"/>
                    </a:lnTo>
                    <a:lnTo>
                      <a:pt x="177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2" y="33"/>
                    </a:lnTo>
                    <a:lnTo>
                      <a:pt x="183" y="34"/>
                    </a:lnTo>
                    <a:lnTo>
                      <a:pt x="185" y="34"/>
                    </a:lnTo>
                    <a:lnTo>
                      <a:pt x="186" y="35"/>
                    </a:lnTo>
                    <a:lnTo>
                      <a:pt x="188" y="35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6"/>
                    </a:lnTo>
                    <a:lnTo>
                      <a:pt x="194" y="36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200" y="38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6" y="40"/>
                    </a:lnTo>
                    <a:lnTo>
                      <a:pt x="207" y="41"/>
                    </a:lnTo>
                    <a:lnTo>
                      <a:pt x="209" y="41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3"/>
                    </a:lnTo>
                    <a:lnTo>
                      <a:pt x="215" y="43"/>
                    </a:lnTo>
                    <a:lnTo>
                      <a:pt x="217" y="44"/>
                    </a:lnTo>
                    <a:lnTo>
                      <a:pt x="218" y="44"/>
                    </a:lnTo>
                    <a:lnTo>
                      <a:pt x="220" y="44"/>
                    </a:lnTo>
                    <a:lnTo>
                      <a:pt x="221" y="45"/>
                    </a:lnTo>
                    <a:lnTo>
                      <a:pt x="223" y="45"/>
                    </a:lnTo>
                    <a:lnTo>
                      <a:pt x="224" y="45"/>
                    </a:lnTo>
                    <a:lnTo>
                      <a:pt x="226" y="45"/>
                    </a:lnTo>
                    <a:lnTo>
                      <a:pt x="227" y="46"/>
                    </a:lnTo>
                    <a:lnTo>
                      <a:pt x="229" y="46"/>
                    </a:lnTo>
                    <a:lnTo>
                      <a:pt x="230" y="46"/>
                    </a:lnTo>
                    <a:lnTo>
                      <a:pt x="232" y="46"/>
                    </a:lnTo>
                    <a:lnTo>
                      <a:pt x="233" y="46"/>
                    </a:lnTo>
                    <a:lnTo>
                      <a:pt x="235" y="46"/>
                    </a:lnTo>
                    <a:lnTo>
                      <a:pt x="236" y="46"/>
                    </a:lnTo>
                    <a:lnTo>
                      <a:pt x="238" y="46"/>
                    </a:lnTo>
                    <a:lnTo>
                      <a:pt x="240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47" y="44"/>
                    </a:lnTo>
                    <a:lnTo>
                      <a:pt x="249" y="44"/>
                    </a:lnTo>
                    <a:lnTo>
                      <a:pt x="250" y="43"/>
                    </a:lnTo>
                    <a:lnTo>
                      <a:pt x="252" y="43"/>
                    </a:lnTo>
                    <a:lnTo>
                      <a:pt x="253" y="42"/>
                    </a:lnTo>
                    <a:lnTo>
                      <a:pt x="255" y="42"/>
                    </a:lnTo>
                    <a:lnTo>
                      <a:pt x="256" y="41"/>
                    </a:lnTo>
                    <a:lnTo>
                      <a:pt x="258" y="40"/>
                    </a:lnTo>
                    <a:lnTo>
                      <a:pt x="259" y="40"/>
                    </a:lnTo>
                    <a:lnTo>
                      <a:pt x="261" y="39"/>
                    </a:lnTo>
                    <a:lnTo>
                      <a:pt x="262" y="38"/>
                    </a:lnTo>
                    <a:lnTo>
                      <a:pt x="264" y="38"/>
                    </a:lnTo>
                    <a:lnTo>
                      <a:pt x="265" y="37"/>
                    </a:lnTo>
                    <a:lnTo>
                      <a:pt x="267" y="37"/>
                    </a:lnTo>
                    <a:lnTo>
                      <a:pt x="268" y="36"/>
                    </a:lnTo>
                    <a:lnTo>
                      <a:pt x="270" y="36"/>
                    </a:lnTo>
                    <a:lnTo>
                      <a:pt x="271" y="35"/>
                    </a:lnTo>
                    <a:lnTo>
                      <a:pt x="273" y="35"/>
                    </a:lnTo>
                    <a:lnTo>
                      <a:pt x="274" y="34"/>
                    </a:lnTo>
                    <a:lnTo>
                      <a:pt x="276" y="34"/>
                    </a:lnTo>
                    <a:lnTo>
                      <a:pt x="278" y="34"/>
                    </a:lnTo>
                    <a:lnTo>
                      <a:pt x="279" y="33"/>
                    </a:lnTo>
                    <a:lnTo>
                      <a:pt x="280" y="33"/>
                    </a:lnTo>
                    <a:lnTo>
                      <a:pt x="282" y="33"/>
                    </a:lnTo>
                    <a:lnTo>
                      <a:pt x="284" y="33"/>
                    </a:lnTo>
                    <a:lnTo>
                      <a:pt x="285" y="34"/>
                    </a:lnTo>
                    <a:lnTo>
                      <a:pt x="286" y="34"/>
                    </a:lnTo>
                    <a:lnTo>
                      <a:pt x="288" y="35"/>
                    </a:lnTo>
                    <a:lnTo>
                      <a:pt x="290" y="35"/>
                    </a:lnTo>
                    <a:lnTo>
                      <a:pt x="291" y="36"/>
                    </a:lnTo>
                    <a:lnTo>
                      <a:pt x="293" y="36"/>
                    </a:lnTo>
                    <a:lnTo>
                      <a:pt x="294" y="37"/>
                    </a:lnTo>
                    <a:lnTo>
                      <a:pt x="296" y="38"/>
                    </a:lnTo>
                    <a:lnTo>
                      <a:pt x="297" y="38"/>
                    </a:lnTo>
                    <a:lnTo>
                      <a:pt x="299" y="39"/>
                    </a:lnTo>
                    <a:lnTo>
                      <a:pt x="300" y="40"/>
                    </a:lnTo>
                    <a:lnTo>
                      <a:pt x="302" y="41"/>
                    </a:lnTo>
                    <a:lnTo>
                      <a:pt x="303" y="42"/>
                    </a:lnTo>
                    <a:lnTo>
                      <a:pt x="305" y="43"/>
                    </a:lnTo>
                    <a:lnTo>
                      <a:pt x="307" y="44"/>
                    </a:lnTo>
                    <a:lnTo>
                      <a:pt x="308" y="44"/>
                    </a:lnTo>
                    <a:lnTo>
                      <a:pt x="309" y="45"/>
                    </a:lnTo>
                    <a:lnTo>
                      <a:pt x="311" y="46"/>
                    </a:lnTo>
                    <a:lnTo>
                      <a:pt x="313" y="46"/>
                    </a:lnTo>
                    <a:lnTo>
                      <a:pt x="314" y="47"/>
                    </a:lnTo>
                    <a:lnTo>
                      <a:pt x="315" y="48"/>
                    </a:lnTo>
                    <a:lnTo>
                      <a:pt x="317" y="48"/>
                    </a:lnTo>
                    <a:lnTo>
                      <a:pt x="319" y="48"/>
                    </a:lnTo>
                    <a:lnTo>
                      <a:pt x="320" y="49"/>
                    </a:lnTo>
                    <a:lnTo>
                      <a:pt x="322" y="49"/>
                    </a:lnTo>
                    <a:lnTo>
                      <a:pt x="323" y="49"/>
                    </a:lnTo>
                    <a:lnTo>
                      <a:pt x="325" y="49"/>
                    </a:lnTo>
                    <a:lnTo>
                      <a:pt x="326" y="49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1" y="48"/>
                    </a:lnTo>
                    <a:lnTo>
                      <a:pt x="332" y="48"/>
                    </a:lnTo>
                    <a:lnTo>
                      <a:pt x="334" y="47"/>
                    </a:lnTo>
                    <a:lnTo>
                      <a:pt x="335" y="46"/>
                    </a:lnTo>
                    <a:lnTo>
                      <a:pt x="337" y="46"/>
                    </a:lnTo>
                    <a:lnTo>
                      <a:pt x="338" y="46"/>
                    </a:lnTo>
                    <a:lnTo>
                      <a:pt x="340" y="45"/>
                    </a:lnTo>
                    <a:lnTo>
                      <a:pt x="341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6" y="44"/>
                    </a:lnTo>
                    <a:lnTo>
                      <a:pt x="347" y="43"/>
                    </a:lnTo>
                    <a:lnTo>
                      <a:pt x="349" y="43"/>
                    </a:lnTo>
                    <a:lnTo>
                      <a:pt x="351" y="43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5" y="42"/>
                    </a:lnTo>
                    <a:lnTo>
                      <a:pt x="357" y="42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1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6" y="40"/>
                    </a:lnTo>
                    <a:lnTo>
                      <a:pt x="367" y="40"/>
                    </a:lnTo>
                    <a:lnTo>
                      <a:pt x="369" y="40"/>
                    </a:lnTo>
                    <a:lnTo>
                      <a:pt x="370" y="39"/>
                    </a:lnTo>
                    <a:lnTo>
                      <a:pt x="372" y="39"/>
                    </a:lnTo>
                    <a:lnTo>
                      <a:pt x="373" y="38"/>
                    </a:lnTo>
                    <a:lnTo>
                      <a:pt x="375" y="38"/>
                    </a:lnTo>
                    <a:lnTo>
                      <a:pt x="376" y="37"/>
                    </a:lnTo>
                    <a:lnTo>
                      <a:pt x="378" y="36"/>
                    </a:lnTo>
                    <a:lnTo>
                      <a:pt x="380" y="36"/>
                    </a:lnTo>
                    <a:lnTo>
                      <a:pt x="381" y="35"/>
                    </a:lnTo>
                    <a:lnTo>
                      <a:pt x="382" y="34"/>
                    </a:lnTo>
                    <a:lnTo>
                      <a:pt x="384" y="33"/>
                    </a:lnTo>
                    <a:lnTo>
                      <a:pt x="386" y="32"/>
                    </a:lnTo>
                    <a:lnTo>
                      <a:pt x="387" y="31"/>
                    </a:lnTo>
                    <a:lnTo>
                      <a:pt x="388" y="30"/>
                    </a:lnTo>
                    <a:lnTo>
                      <a:pt x="390" y="29"/>
                    </a:lnTo>
                    <a:lnTo>
                      <a:pt x="392" y="27"/>
                    </a:lnTo>
                    <a:lnTo>
                      <a:pt x="393" y="27"/>
                    </a:lnTo>
                    <a:lnTo>
                      <a:pt x="395" y="26"/>
                    </a:lnTo>
                    <a:lnTo>
                      <a:pt x="396" y="25"/>
                    </a:lnTo>
                    <a:lnTo>
                      <a:pt x="398" y="24"/>
                    </a:lnTo>
                    <a:lnTo>
                      <a:pt x="399" y="24"/>
                    </a:lnTo>
                    <a:lnTo>
                      <a:pt x="401" y="23"/>
                    </a:lnTo>
                    <a:lnTo>
                      <a:pt x="402" y="23"/>
                    </a:lnTo>
                    <a:lnTo>
                      <a:pt x="404" y="23"/>
                    </a:lnTo>
                    <a:lnTo>
                      <a:pt x="405" y="22"/>
                    </a:lnTo>
                    <a:lnTo>
                      <a:pt x="407" y="22"/>
                    </a:lnTo>
                    <a:lnTo>
                      <a:pt x="408" y="23"/>
                    </a:lnTo>
                    <a:lnTo>
                      <a:pt x="410" y="23"/>
                    </a:lnTo>
                    <a:lnTo>
                      <a:pt x="411" y="24"/>
                    </a:lnTo>
                    <a:lnTo>
                      <a:pt x="413" y="24"/>
                    </a:lnTo>
                    <a:lnTo>
                      <a:pt x="414" y="25"/>
                    </a:lnTo>
                    <a:lnTo>
                      <a:pt x="416" y="26"/>
                    </a:lnTo>
                    <a:lnTo>
                      <a:pt x="417" y="27"/>
                    </a:lnTo>
                    <a:lnTo>
                      <a:pt x="419" y="28"/>
                    </a:lnTo>
                    <a:lnTo>
                      <a:pt x="420" y="29"/>
                    </a:lnTo>
                    <a:lnTo>
                      <a:pt x="422" y="31"/>
                    </a:lnTo>
                    <a:lnTo>
                      <a:pt x="424" y="32"/>
                    </a:lnTo>
                    <a:lnTo>
                      <a:pt x="425" y="33"/>
                    </a:lnTo>
                    <a:lnTo>
                      <a:pt x="426" y="35"/>
                    </a:lnTo>
                    <a:lnTo>
                      <a:pt x="428" y="37"/>
                    </a:lnTo>
                    <a:lnTo>
                      <a:pt x="430" y="38"/>
                    </a:lnTo>
                    <a:lnTo>
                      <a:pt x="431" y="39"/>
                    </a:lnTo>
                    <a:lnTo>
                      <a:pt x="433" y="40"/>
                    </a:lnTo>
                    <a:lnTo>
                      <a:pt x="434" y="42"/>
                    </a:lnTo>
                    <a:lnTo>
                      <a:pt x="436" y="43"/>
                    </a:lnTo>
                    <a:lnTo>
                      <a:pt x="437" y="44"/>
                    </a:lnTo>
                    <a:lnTo>
                      <a:pt x="439" y="45"/>
                    </a:lnTo>
                    <a:lnTo>
                      <a:pt x="440" y="46"/>
                    </a:lnTo>
                    <a:lnTo>
                      <a:pt x="442" y="47"/>
                    </a:lnTo>
                    <a:lnTo>
                      <a:pt x="443" y="47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8" y="48"/>
                    </a:lnTo>
                    <a:lnTo>
                      <a:pt x="449" y="49"/>
                    </a:lnTo>
                    <a:lnTo>
                      <a:pt x="451" y="48"/>
                    </a:lnTo>
                    <a:lnTo>
                      <a:pt x="453" y="48"/>
                    </a:lnTo>
                    <a:lnTo>
                      <a:pt x="454" y="48"/>
                    </a:lnTo>
                    <a:lnTo>
                      <a:pt x="455" y="48"/>
                    </a:lnTo>
                    <a:lnTo>
                      <a:pt x="457" y="47"/>
                    </a:lnTo>
                    <a:lnTo>
                      <a:pt x="459" y="47"/>
                    </a:lnTo>
                    <a:lnTo>
                      <a:pt x="460" y="46"/>
                    </a:lnTo>
                    <a:lnTo>
                      <a:pt x="461" y="46"/>
                    </a:lnTo>
                    <a:lnTo>
                      <a:pt x="463" y="45"/>
                    </a:lnTo>
                    <a:lnTo>
                      <a:pt x="465" y="45"/>
                    </a:lnTo>
                    <a:lnTo>
                      <a:pt x="466" y="44"/>
                    </a:lnTo>
                    <a:lnTo>
                      <a:pt x="468" y="44"/>
                    </a:lnTo>
                    <a:lnTo>
                      <a:pt x="469" y="43"/>
                    </a:lnTo>
                    <a:lnTo>
                      <a:pt x="470" y="43"/>
                    </a:lnTo>
                    <a:lnTo>
                      <a:pt x="472" y="42"/>
                    </a:lnTo>
                    <a:lnTo>
                      <a:pt x="474" y="42"/>
                    </a:lnTo>
                    <a:lnTo>
                      <a:pt x="475" y="41"/>
                    </a:lnTo>
                    <a:lnTo>
                      <a:pt x="477" y="41"/>
                    </a:lnTo>
                    <a:lnTo>
                      <a:pt x="478" y="40"/>
                    </a:lnTo>
                    <a:lnTo>
                      <a:pt x="480" y="40"/>
                    </a:lnTo>
                    <a:lnTo>
                      <a:pt x="481" y="40"/>
                    </a:lnTo>
                    <a:lnTo>
                      <a:pt x="483" y="40"/>
                    </a:lnTo>
                    <a:lnTo>
                      <a:pt x="484" y="40"/>
                    </a:lnTo>
                    <a:lnTo>
                      <a:pt x="486" y="40"/>
                    </a:lnTo>
                    <a:lnTo>
                      <a:pt x="487" y="40"/>
                    </a:lnTo>
                    <a:lnTo>
                      <a:pt x="489" y="40"/>
                    </a:lnTo>
                    <a:lnTo>
                      <a:pt x="490" y="40"/>
                    </a:lnTo>
                    <a:lnTo>
                      <a:pt x="492" y="40"/>
                    </a:lnTo>
                    <a:lnTo>
                      <a:pt x="493" y="40"/>
                    </a:lnTo>
                    <a:lnTo>
                      <a:pt x="495" y="40"/>
                    </a:lnTo>
                    <a:lnTo>
                      <a:pt x="497" y="40"/>
                    </a:lnTo>
                    <a:lnTo>
                      <a:pt x="498" y="41"/>
                    </a:lnTo>
                    <a:lnTo>
                      <a:pt x="499" y="41"/>
                    </a:lnTo>
                    <a:lnTo>
                      <a:pt x="501" y="41"/>
                    </a:lnTo>
                    <a:lnTo>
                      <a:pt x="503" y="41"/>
                    </a:lnTo>
                    <a:lnTo>
                      <a:pt x="504" y="41"/>
                    </a:lnTo>
                    <a:lnTo>
                      <a:pt x="506" y="41"/>
                    </a:lnTo>
                    <a:lnTo>
                      <a:pt x="507" y="41"/>
                    </a:lnTo>
                    <a:lnTo>
                      <a:pt x="509" y="40"/>
                    </a:lnTo>
                    <a:lnTo>
                      <a:pt x="510" y="40"/>
                    </a:lnTo>
                    <a:lnTo>
                      <a:pt x="512" y="40"/>
                    </a:lnTo>
                    <a:lnTo>
                      <a:pt x="513" y="40"/>
                    </a:lnTo>
                    <a:lnTo>
                      <a:pt x="515" y="40"/>
                    </a:lnTo>
                    <a:lnTo>
                      <a:pt x="516" y="40"/>
                    </a:lnTo>
                    <a:lnTo>
                      <a:pt x="518" y="39"/>
                    </a:lnTo>
                    <a:lnTo>
                      <a:pt x="519" y="39"/>
                    </a:lnTo>
                    <a:lnTo>
                      <a:pt x="521" y="39"/>
                    </a:lnTo>
                    <a:lnTo>
                      <a:pt x="522" y="38"/>
                    </a:lnTo>
                    <a:lnTo>
                      <a:pt x="524" y="38"/>
                    </a:lnTo>
                    <a:lnTo>
                      <a:pt x="526" y="38"/>
                    </a:lnTo>
                    <a:lnTo>
                      <a:pt x="527" y="38"/>
                    </a:lnTo>
                    <a:lnTo>
                      <a:pt x="528" y="37"/>
                    </a:lnTo>
                    <a:lnTo>
                      <a:pt x="530" y="37"/>
                    </a:lnTo>
                    <a:lnTo>
                      <a:pt x="532" y="37"/>
                    </a:lnTo>
                    <a:lnTo>
                      <a:pt x="533" y="37"/>
                    </a:lnTo>
                    <a:lnTo>
                      <a:pt x="535" y="37"/>
                    </a:lnTo>
                    <a:lnTo>
                      <a:pt x="536" y="37"/>
                    </a:lnTo>
                    <a:lnTo>
                      <a:pt x="537" y="36"/>
                    </a:lnTo>
                    <a:lnTo>
                      <a:pt x="539" y="36"/>
                    </a:lnTo>
                    <a:lnTo>
                      <a:pt x="541" y="36"/>
                    </a:lnTo>
                    <a:lnTo>
                      <a:pt x="542" y="36"/>
                    </a:lnTo>
                    <a:lnTo>
                      <a:pt x="543" y="36"/>
                    </a:lnTo>
                    <a:lnTo>
                      <a:pt x="545" y="37"/>
                    </a:lnTo>
                    <a:lnTo>
                      <a:pt x="547" y="37"/>
                    </a:lnTo>
                    <a:lnTo>
                      <a:pt x="548" y="37"/>
                    </a:lnTo>
                    <a:lnTo>
                      <a:pt x="550" y="37"/>
                    </a:lnTo>
                    <a:lnTo>
                      <a:pt x="551" y="37"/>
                    </a:lnTo>
                    <a:lnTo>
                      <a:pt x="553" y="37"/>
                    </a:lnTo>
                    <a:lnTo>
                      <a:pt x="554" y="38"/>
                    </a:lnTo>
                    <a:lnTo>
                      <a:pt x="556" y="38"/>
                    </a:lnTo>
                    <a:lnTo>
                      <a:pt x="557" y="38"/>
                    </a:lnTo>
                    <a:lnTo>
                      <a:pt x="559" y="38"/>
                    </a:lnTo>
                    <a:lnTo>
                      <a:pt x="560" y="39"/>
                    </a:lnTo>
                    <a:lnTo>
                      <a:pt x="562" y="39"/>
                    </a:lnTo>
                    <a:lnTo>
                      <a:pt x="564" y="39"/>
                    </a:lnTo>
                    <a:lnTo>
                      <a:pt x="565" y="39"/>
                    </a:lnTo>
                    <a:lnTo>
                      <a:pt x="566" y="40"/>
                    </a:lnTo>
                    <a:lnTo>
                      <a:pt x="568" y="40"/>
                    </a:lnTo>
                    <a:lnTo>
                      <a:pt x="570" y="40"/>
                    </a:lnTo>
                    <a:lnTo>
                      <a:pt x="571" y="40"/>
                    </a:lnTo>
                    <a:lnTo>
                      <a:pt x="572" y="40"/>
                    </a:lnTo>
                    <a:lnTo>
                      <a:pt x="574" y="41"/>
                    </a:lnTo>
                    <a:lnTo>
                      <a:pt x="576" y="41"/>
                    </a:lnTo>
                    <a:lnTo>
                      <a:pt x="577" y="41"/>
                    </a:lnTo>
                    <a:lnTo>
                      <a:pt x="579" y="41"/>
                    </a:lnTo>
                    <a:lnTo>
                      <a:pt x="580" y="42"/>
                    </a:lnTo>
                    <a:lnTo>
                      <a:pt x="582" y="42"/>
                    </a:lnTo>
                    <a:lnTo>
                      <a:pt x="583" y="42"/>
                    </a:lnTo>
                    <a:lnTo>
                      <a:pt x="585" y="42"/>
                    </a:lnTo>
                    <a:lnTo>
                      <a:pt x="586" y="42"/>
                    </a:lnTo>
                    <a:lnTo>
                      <a:pt x="588" y="43"/>
                    </a:lnTo>
                    <a:lnTo>
                      <a:pt x="589" y="43"/>
                    </a:lnTo>
                    <a:lnTo>
                      <a:pt x="591" y="43"/>
                    </a:lnTo>
                    <a:lnTo>
                      <a:pt x="592" y="43"/>
                    </a:lnTo>
                    <a:lnTo>
                      <a:pt x="594" y="44"/>
                    </a:lnTo>
                    <a:lnTo>
                      <a:pt x="595" y="44"/>
                    </a:lnTo>
                    <a:lnTo>
                      <a:pt x="597" y="44"/>
                    </a:lnTo>
                    <a:lnTo>
                      <a:pt x="599" y="45"/>
                    </a:lnTo>
                    <a:lnTo>
                      <a:pt x="600" y="45"/>
                    </a:lnTo>
                    <a:lnTo>
                      <a:pt x="601" y="46"/>
                    </a:lnTo>
                    <a:lnTo>
                      <a:pt x="603" y="46"/>
                    </a:lnTo>
                    <a:lnTo>
                      <a:pt x="604" y="47"/>
                    </a:lnTo>
                    <a:lnTo>
                      <a:pt x="606" y="48"/>
                    </a:lnTo>
                    <a:lnTo>
                      <a:pt x="608" y="48"/>
                    </a:lnTo>
                    <a:lnTo>
                      <a:pt x="609" y="49"/>
                    </a:lnTo>
                    <a:lnTo>
                      <a:pt x="610" y="50"/>
                    </a:lnTo>
                    <a:lnTo>
                      <a:pt x="612" y="50"/>
                    </a:lnTo>
                    <a:lnTo>
                      <a:pt x="614" y="51"/>
                    </a:lnTo>
                    <a:lnTo>
                      <a:pt x="615" y="51"/>
                    </a:lnTo>
                    <a:lnTo>
                      <a:pt x="616" y="52"/>
                    </a:lnTo>
                    <a:lnTo>
                      <a:pt x="618" y="52"/>
                    </a:lnTo>
                    <a:lnTo>
                      <a:pt x="620" y="53"/>
                    </a:lnTo>
                    <a:lnTo>
                      <a:pt x="621" y="54"/>
                    </a:lnTo>
                    <a:lnTo>
                      <a:pt x="623" y="54"/>
                    </a:lnTo>
                    <a:lnTo>
                      <a:pt x="624" y="54"/>
                    </a:lnTo>
                    <a:lnTo>
                      <a:pt x="626" y="55"/>
                    </a:lnTo>
                    <a:lnTo>
                      <a:pt x="627" y="55"/>
                    </a:lnTo>
                    <a:lnTo>
                      <a:pt x="629" y="55"/>
                    </a:lnTo>
                    <a:lnTo>
                      <a:pt x="630" y="55"/>
                    </a:lnTo>
                    <a:lnTo>
                      <a:pt x="632" y="55"/>
                    </a:lnTo>
                    <a:lnTo>
                      <a:pt x="633" y="55"/>
                    </a:lnTo>
                    <a:lnTo>
                      <a:pt x="635" y="54"/>
                    </a:lnTo>
                    <a:lnTo>
                      <a:pt x="637" y="54"/>
                    </a:lnTo>
                    <a:lnTo>
                      <a:pt x="638" y="54"/>
                    </a:lnTo>
                    <a:lnTo>
                      <a:pt x="639" y="53"/>
                    </a:lnTo>
                    <a:lnTo>
                      <a:pt x="641" y="53"/>
                    </a:lnTo>
                    <a:lnTo>
                      <a:pt x="643" y="52"/>
                    </a:lnTo>
                    <a:lnTo>
                      <a:pt x="644" y="52"/>
                    </a:lnTo>
                    <a:lnTo>
                      <a:pt x="645" y="51"/>
                    </a:lnTo>
                    <a:lnTo>
                      <a:pt x="647" y="50"/>
                    </a:lnTo>
                    <a:lnTo>
                      <a:pt x="649" y="50"/>
                    </a:lnTo>
                    <a:lnTo>
                      <a:pt x="650" y="49"/>
                    </a:lnTo>
                    <a:lnTo>
                      <a:pt x="652" y="49"/>
                    </a:lnTo>
                    <a:lnTo>
                      <a:pt x="653" y="48"/>
                    </a:lnTo>
                    <a:lnTo>
                      <a:pt x="655" y="48"/>
                    </a:lnTo>
                    <a:lnTo>
                      <a:pt x="656" y="47"/>
                    </a:lnTo>
                    <a:lnTo>
                      <a:pt x="658" y="47"/>
                    </a:lnTo>
                    <a:lnTo>
                      <a:pt x="659" y="47"/>
                    </a:lnTo>
                    <a:lnTo>
                      <a:pt x="661" y="46"/>
                    </a:lnTo>
                    <a:lnTo>
                      <a:pt x="662" y="46"/>
                    </a:lnTo>
                    <a:lnTo>
                      <a:pt x="664" y="46"/>
                    </a:lnTo>
                    <a:lnTo>
                      <a:pt x="666" y="47"/>
                    </a:lnTo>
                    <a:lnTo>
                      <a:pt x="667" y="47"/>
                    </a:lnTo>
                    <a:lnTo>
                      <a:pt x="668" y="47"/>
                    </a:lnTo>
                    <a:lnTo>
                      <a:pt x="670" y="48"/>
                    </a:lnTo>
                    <a:lnTo>
                      <a:pt x="671" y="48"/>
                    </a:lnTo>
                    <a:lnTo>
                      <a:pt x="673" y="49"/>
                    </a:lnTo>
                    <a:lnTo>
                      <a:pt x="674" y="49"/>
                    </a:lnTo>
                    <a:lnTo>
                      <a:pt x="676" y="50"/>
                    </a:lnTo>
                    <a:lnTo>
                      <a:pt x="677" y="51"/>
                    </a:lnTo>
                    <a:lnTo>
                      <a:pt x="679" y="51"/>
                    </a:lnTo>
                    <a:lnTo>
                      <a:pt x="681" y="52"/>
                    </a:lnTo>
                    <a:lnTo>
                      <a:pt x="682" y="53"/>
                    </a:lnTo>
                    <a:lnTo>
                      <a:pt x="683" y="54"/>
                    </a:lnTo>
                    <a:lnTo>
                      <a:pt x="685" y="54"/>
                    </a:lnTo>
                    <a:lnTo>
                      <a:pt x="687" y="55"/>
                    </a:lnTo>
                    <a:lnTo>
                      <a:pt x="688" y="56"/>
                    </a:lnTo>
                    <a:lnTo>
                      <a:pt x="690" y="56"/>
                    </a:lnTo>
                    <a:lnTo>
                      <a:pt x="691" y="56"/>
                    </a:lnTo>
                    <a:lnTo>
                      <a:pt x="693" y="57"/>
                    </a:lnTo>
                    <a:lnTo>
                      <a:pt x="694" y="57"/>
                    </a:lnTo>
                    <a:lnTo>
                      <a:pt x="696" y="57"/>
                    </a:lnTo>
                    <a:lnTo>
                      <a:pt x="697" y="57"/>
                    </a:lnTo>
                    <a:lnTo>
                      <a:pt x="699" y="57"/>
                    </a:lnTo>
                    <a:lnTo>
                      <a:pt x="700" y="56"/>
                    </a:lnTo>
                    <a:lnTo>
                      <a:pt x="702" y="56"/>
                    </a:lnTo>
                    <a:lnTo>
                      <a:pt x="703" y="55"/>
                    </a:lnTo>
                    <a:lnTo>
                      <a:pt x="705" y="55"/>
                    </a:lnTo>
                    <a:lnTo>
                      <a:pt x="706" y="54"/>
                    </a:lnTo>
                    <a:lnTo>
                      <a:pt x="708" y="53"/>
                    </a:lnTo>
                    <a:lnTo>
                      <a:pt x="710" y="52"/>
                    </a:lnTo>
                    <a:lnTo>
                      <a:pt x="711" y="51"/>
                    </a:lnTo>
                    <a:lnTo>
                      <a:pt x="712" y="51"/>
                    </a:lnTo>
                    <a:lnTo>
                      <a:pt x="714" y="50"/>
                    </a:lnTo>
                    <a:lnTo>
                      <a:pt x="716" y="49"/>
                    </a:lnTo>
                    <a:lnTo>
                      <a:pt x="717" y="48"/>
                    </a:lnTo>
                    <a:lnTo>
                      <a:pt x="718" y="47"/>
                    </a:lnTo>
                    <a:lnTo>
                      <a:pt x="720" y="46"/>
                    </a:lnTo>
                    <a:lnTo>
                      <a:pt x="722" y="45"/>
                    </a:lnTo>
                    <a:lnTo>
                      <a:pt x="723" y="44"/>
                    </a:lnTo>
                    <a:lnTo>
                      <a:pt x="725" y="43"/>
                    </a:lnTo>
                    <a:lnTo>
                      <a:pt x="726" y="43"/>
                    </a:lnTo>
                    <a:lnTo>
                      <a:pt x="728" y="42"/>
                    </a:lnTo>
                    <a:lnTo>
                      <a:pt x="729" y="42"/>
                    </a:lnTo>
                    <a:lnTo>
                      <a:pt x="731" y="42"/>
                    </a:lnTo>
                    <a:lnTo>
                      <a:pt x="732" y="41"/>
                    </a:lnTo>
                    <a:lnTo>
                      <a:pt x="734" y="41"/>
                    </a:lnTo>
                    <a:lnTo>
                      <a:pt x="735" y="41"/>
                    </a:lnTo>
                    <a:lnTo>
                      <a:pt x="737" y="41"/>
                    </a:lnTo>
                    <a:lnTo>
                      <a:pt x="738" y="41"/>
                    </a:lnTo>
                    <a:lnTo>
                      <a:pt x="740" y="42"/>
                    </a:lnTo>
                    <a:lnTo>
                      <a:pt x="741" y="42"/>
                    </a:lnTo>
                    <a:lnTo>
                      <a:pt x="743" y="42"/>
                    </a:lnTo>
                    <a:lnTo>
                      <a:pt x="744" y="43"/>
                    </a:lnTo>
                    <a:lnTo>
                      <a:pt x="746" y="43"/>
                    </a:lnTo>
                    <a:lnTo>
                      <a:pt x="747" y="44"/>
                    </a:lnTo>
                    <a:lnTo>
                      <a:pt x="749" y="44"/>
                    </a:lnTo>
                    <a:lnTo>
                      <a:pt x="750" y="45"/>
                    </a:lnTo>
                    <a:lnTo>
                      <a:pt x="752" y="45"/>
                    </a:lnTo>
                    <a:lnTo>
                      <a:pt x="754" y="46"/>
                    </a:lnTo>
                    <a:lnTo>
                      <a:pt x="755" y="46"/>
                    </a:lnTo>
                    <a:lnTo>
                      <a:pt x="756" y="47"/>
                    </a:lnTo>
                    <a:lnTo>
                      <a:pt x="758" y="47"/>
                    </a:lnTo>
                    <a:lnTo>
                      <a:pt x="760" y="48"/>
                    </a:lnTo>
                    <a:lnTo>
                      <a:pt x="761" y="48"/>
                    </a:lnTo>
                    <a:lnTo>
                      <a:pt x="763" y="48"/>
                    </a:lnTo>
                    <a:lnTo>
                      <a:pt x="764" y="48"/>
                    </a:lnTo>
                    <a:lnTo>
                      <a:pt x="766" y="49"/>
                    </a:lnTo>
                    <a:lnTo>
                      <a:pt x="767" y="49"/>
                    </a:lnTo>
                    <a:lnTo>
                      <a:pt x="769" y="49"/>
                    </a:lnTo>
                    <a:lnTo>
                      <a:pt x="770" y="49"/>
                    </a:lnTo>
                    <a:lnTo>
                      <a:pt x="772" y="49"/>
                    </a:lnTo>
                    <a:lnTo>
                      <a:pt x="773" y="48"/>
                    </a:lnTo>
                    <a:lnTo>
                      <a:pt x="775" y="48"/>
                    </a:lnTo>
                    <a:lnTo>
                      <a:pt x="776" y="48"/>
                    </a:lnTo>
                    <a:lnTo>
                      <a:pt x="778" y="48"/>
                    </a:lnTo>
                    <a:lnTo>
                      <a:pt x="779" y="48"/>
                    </a:lnTo>
                    <a:lnTo>
                      <a:pt x="781" y="47"/>
                    </a:lnTo>
                    <a:lnTo>
                      <a:pt x="783" y="47"/>
                    </a:lnTo>
                    <a:lnTo>
                      <a:pt x="784" y="47"/>
                    </a:lnTo>
                    <a:lnTo>
                      <a:pt x="785" y="46"/>
                    </a:lnTo>
                    <a:lnTo>
                      <a:pt x="787" y="46"/>
                    </a:lnTo>
                    <a:lnTo>
                      <a:pt x="789" y="46"/>
                    </a:lnTo>
                    <a:lnTo>
                      <a:pt x="790" y="46"/>
                    </a:lnTo>
                    <a:lnTo>
                      <a:pt x="792" y="45"/>
                    </a:lnTo>
                    <a:lnTo>
                      <a:pt x="793" y="45"/>
                    </a:lnTo>
                    <a:lnTo>
                      <a:pt x="795" y="45"/>
                    </a:lnTo>
                    <a:lnTo>
                      <a:pt x="796" y="45"/>
                    </a:lnTo>
                    <a:lnTo>
                      <a:pt x="798" y="45"/>
                    </a:lnTo>
                    <a:lnTo>
                      <a:pt x="799" y="45"/>
                    </a:lnTo>
                    <a:lnTo>
                      <a:pt x="801" y="45"/>
                    </a:lnTo>
                    <a:lnTo>
                      <a:pt x="802" y="44"/>
                    </a:lnTo>
                    <a:lnTo>
                      <a:pt x="804" y="44"/>
                    </a:lnTo>
                    <a:lnTo>
                      <a:pt x="805" y="44"/>
                    </a:lnTo>
                    <a:lnTo>
                      <a:pt x="807" y="44"/>
                    </a:lnTo>
                    <a:lnTo>
                      <a:pt x="808" y="44"/>
                    </a:lnTo>
                    <a:lnTo>
                      <a:pt x="810" y="44"/>
                    </a:lnTo>
                    <a:lnTo>
                      <a:pt x="811" y="44"/>
                    </a:lnTo>
                    <a:lnTo>
                      <a:pt x="813" y="43"/>
                    </a:lnTo>
                    <a:lnTo>
                      <a:pt x="814" y="43"/>
                    </a:lnTo>
                    <a:lnTo>
                      <a:pt x="816" y="43"/>
                    </a:lnTo>
                    <a:lnTo>
                      <a:pt x="817" y="43"/>
                    </a:lnTo>
                    <a:lnTo>
                      <a:pt x="819" y="43"/>
                    </a:lnTo>
                    <a:lnTo>
                      <a:pt x="820" y="43"/>
                    </a:lnTo>
                    <a:lnTo>
                      <a:pt x="822" y="43"/>
                    </a:lnTo>
                    <a:lnTo>
                      <a:pt x="823" y="43"/>
                    </a:lnTo>
                    <a:lnTo>
                      <a:pt x="825" y="42"/>
                    </a:lnTo>
                    <a:lnTo>
                      <a:pt x="827" y="42"/>
                    </a:lnTo>
                    <a:lnTo>
                      <a:pt x="828" y="42"/>
                    </a:lnTo>
                    <a:lnTo>
                      <a:pt x="829" y="42"/>
                    </a:lnTo>
                    <a:lnTo>
                      <a:pt x="831" y="42"/>
                    </a:lnTo>
                    <a:lnTo>
                      <a:pt x="833" y="42"/>
                    </a:lnTo>
                    <a:lnTo>
                      <a:pt x="834" y="42"/>
                    </a:lnTo>
                    <a:lnTo>
                      <a:pt x="836" y="42"/>
                    </a:lnTo>
                    <a:lnTo>
                      <a:pt x="837" y="42"/>
                    </a:lnTo>
                    <a:lnTo>
                      <a:pt x="839" y="42"/>
                    </a:lnTo>
                    <a:lnTo>
                      <a:pt x="840" y="43"/>
                    </a:lnTo>
                    <a:lnTo>
                      <a:pt x="842" y="43"/>
                    </a:lnTo>
                    <a:lnTo>
                      <a:pt x="843" y="43"/>
                    </a:lnTo>
                    <a:lnTo>
                      <a:pt x="845" y="43"/>
                    </a:lnTo>
                    <a:lnTo>
                      <a:pt x="846" y="43"/>
                    </a:lnTo>
                    <a:lnTo>
                      <a:pt x="848" y="43"/>
                    </a:lnTo>
                    <a:lnTo>
                      <a:pt x="849" y="44"/>
                    </a:lnTo>
                    <a:lnTo>
                      <a:pt x="851" y="44"/>
                    </a:lnTo>
                    <a:lnTo>
                      <a:pt x="852" y="44"/>
                    </a:lnTo>
                    <a:lnTo>
                      <a:pt x="854" y="44"/>
                    </a:lnTo>
                    <a:lnTo>
                      <a:pt x="856" y="44"/>
                    </a:lnTo>
                    <a:lnTo>
                      <a:pt x="857" y="44"/>
                    </a:lnTo>
                    <a:lnTo>
                      <a:pt x="858" y="44"/>
                    </a:lnTo>
                    <a:lnTo>
                      <a:pt x="860" y="44"/>
                    </a:lnTo>
                    <a:lnTo>
                      <a:pt x="862" y="43"/>
                    </a:lnTo>
                    <a:lnTo>
                      <a:pt x="863" y="43"/>
                    </a:lnTo>
                    <a:lnTo>
                      <a:pt x="865" y="42"/>
                    </a:lnTo>
                    <a:lnTo>
                      <a:pt x="866" y="42"/>
                    </a:lnTo>
                    <a:lnTo>
                      <a:pt x="868" y="41"/>
                    </a:lnTo>
                    <a:lnTo>
                      <a:pt x="869" y="40"/>
                    </a:lnTo>
                    <a:lnTo>
                      <a:pt x="871" y="39"/>
                    </a:lnTo>
                    <a:lnTo>
                      <a:pt x="872" y="38"/>
                    </a:lnTo>
                    <a:lnTo>
                      <a:pt x="874" y="37"/>
                    </a:lnTo>
                    <a:lnTo>
                      <a:pt x="875" y="36"/>
                    </a:lnTo>
                    <a:lnTo>
                      <a:pt x="877" y="35"/>
                    </a:lnTo>
                    <a:lnTo>
                      <a:pt x="878" y="33"/>
                    </a:lnTo>
                    <a:lnTo>
                      <a:pt x="880" y="32"/>
                    </a:lnTo>
                    <a:lnTo>
                      <a:pt x="881" y="30"/>
                    </a:lnTo>
                    <a:lnTo>
                      <a:pt x="883" y="29"/>
                    </a:lnTo>
                    <a:lnTo>
                      <a:pt x="884" y="27"/>
                    </a:lnTo>
                    <a:lnTo>
                      <a:pt x="886" y="25"/>
                    </a:lnTo>
                    <a:lnTo>
                      <a:pt x="887" y="24"/>
                    </a:lnTo>
                    <a:lnTo>
                      <a:pt x="889" y="22"/>
                    </a:lnTo>
                    <a:lnTo>
                      <a:pt x="890" y="21"/>
                    </a:lnTo>
                    <a:lnTo>
                      <a:pt x="892" y="19"/>
                    </a:lnTo>
                    <a:lnTo>
                      <a:pt x="894" y="18"/>
                    </a:lnTo>
                    <a:lnTo>
                      <a:pt x="895" y="17"/>
                    </a:lnTo>
                    <a:lnTo>
                      <a:pt x="896" y="15"/>
                    </a:lnTo>
                    <a:lnTo>
                      <a:pt x="898" y="14"/>
                    </a:lnTo>
                    <a:lnTo>
                      <a:pt x="900" y="13"/>
                    </a:lnTo>
                    <a:lnTo>
                      <a:pt x="901" y="12"/>
                    </a:lnTo>
                    <a:lnTo>
                      <a:pt x="902" y="11"/>
                    </a:lnTo>
                    <a:lnTo>
                      <a:pt x="904" y="11"/>
                    </a:lnTo>
                    <a:lnTo>
                      <a:pt x="906" y="10"/>
                    </a:lnTo>
                    <a:lnTo>
                      <a:pt x="907" y="10"/>
                    </a:lnTo>
                    <a:lnTo>
                      <a:pt x="909" y="9"/>
                    </a:lnTo>
                    <a:lnTo>
                      <a:pt x="910" y="9"/>
                    </a:lnTo>
                    <a:lnTo>
                      <a:pt x="912" y="9"/>
                    </a:lnTo>
                    <a:lnTo>
                      <a:pt x="913" y="9"/>
                    </a:lnTo>
                    <a:lnTo>
                      <a:pt x="915" y="10"/>
                    </a:lnTo>
                    <a:lnTo>
                      <a:pt x="916" y="10"/>
                    </a:lnTo>
                    <a:lnTo>
                      <a:pt x="918" y="11"/>
                    </a:lnTo>
                    <a:lnTo>
                      <a:pt x="919" y="11"/>
                    </a:lnTo>
                    <a:lnTo>
                      <a:pt x="921" y="12"/>
                    </a:lnTo>
                    <a:lnTo>
                      <a:pt x="923" y="13"/>
                    </a:lnTo>
                    <a:lnTo>
                      <a:pt x="924" y="13"/>
                    </a:lnTo>
                    <a:lnTo>
                      <a:pt x="925" y="14"/>
                    </a:lnTo>
                    <a:lnTo>
                      <a:pt x="927" y="15"/>
                    </a:lnTo>
                    <a:lnTo>
                      <a:pt x="929" y="15"/>
                    </a:lnTo>
                    <a:lnTo>
                      <a:pt x="930" y="16"/>
                    </a:lnTo>
                    <a:lnTo>
                      <a:pt x="931" y="17"/>
                    </a:lnTo>
                    <a:lnTo>
                      <a:pt x="933" y="18"/>
                    </a:lnTo>
                    <a:lnTo>
                      <a:pt x="935" y="18"/>
                    </a:lnTo>
                    <a:lnTo>
                      <a:pt x="936" y="19"/>
                    </a:lnTo>
                    <a:lnTo>
                      <a:pt x="938" y="20"/>
                    </a:lnTo>
                    <a:lnTo>
                      <a:pt x="939" y="20"/>
                    </a:lnTo>
                    <a:lnTo>
                      <a:pt x="941" y="20"/>
                    </a:lnTo>
                    <a:lnTo>
                      <a:pt x="942" y="21"/>
                    </a:lnTo>
                    <a:lnTo>
                      <a:pt x="944" y="21"/>
                    </a:lnTo>
                    <a:lnTo>
                      <a:pt x="945" y="21"/>
                    </a:lnTo>
                    <a:lnTo>
                      <a:pt x="947" y="21"/>
                    </a:lnTo>
                    <a:lnTo>
                      <a:pt x="948" y="21"/>
                    </a:lnTo>
                    <a:lnTo>
                      <a:pt x="950" y="21"/>
                    </a:lnTo>
                    <a:lnTo>
                      <a:pt x="951" y="21"/>
                    </a:lnTo>
                    <a:lnTo>
                      <a:pt x="953" y="20"/>
                    </a:lnTo>
                    <a:lnTo>
                      <a:pt x="954" y="20"/>
                    </a:lnTo>
                    <a:lnTo>
                      <a:pt x="956" y="19"/>
                    </a:lnTo>
                    <a:lnTo>
                      <a:pt x="957" y="19"/>
                    </a:lnTo>
                    <a:lnTo>
                      <a:pt x="959" y="18"/>
                    </a:lnTo>
                    <a:lnTo>
                      <a:pt x="960" y="18"/>
                    </a:lnTo>
                    <a:lnTo>
                      <a:pt x="962" y="17"/>
                    </a:lnTo>
                    <a:lnTo>
                      <a:pt x="963" y="17"/>
                    </a:lnTo>
                    <a:lnTo>
                      <a:pt x="965" y="16"/>
                    </a:lnTo>
                    <a:lnTo>
                      <a:pt x="967" y="15"/>
                    </a:lnTo>
                    <a:lnTo>
                      <a:pt x="968" y="15"/>
                    </a:lnTo>
                    <a:lnTo>
                      <a:pt x="969" y="14"/>
                    </a:lnTo>
                    <a:lnTo>
                      <a:pt x="971" y="13"/>
                    </a:lnTo>
                    <a:lnTo>
                      <a:pt x="973" y="13"/>
                    </a:lnTo>
                    <a:lnTo>
                      <a:pt x="974" y="13"/>
                    </a:lnTo>
                    <a:lnTo>
                      <a:pt x="975" y="12"/>
                    </a:lnTo>
                    <a:lnTo>
                      <a:pt x="977" y="12"/>
                    </a:lnTo>
                    <a:lnTo>
                      <a:pt x="979" y="12"/>
                    </a:lnTo>
                    <a:lnTo>
                      <a:pt x="980" y="11"/>
                    </a:lnTo>
                    <a:lnTo>
                      <a:pt x="982" y="11"/>
                    </a:lnTo>
                    <a:lnTo>
                      <a:pt x="983" y="11"/>
                    </a:lnTo>
                    <a:lnTo>
                      <a:pt x="985" y="12"/>
                    </a:lnTo>
                    <a:lnTo>
                      <a:pt x="986" y="12"/>
                    </a:lnTo>
                    <a:lnTo>
                      <a:pt x="988" y="12"/>
                    </a:lnTo>
                    <a:lnTo>
                      <a:pt x="989" y="13"/>
                    </a:lnTo>
                    <a:lnTo>
                      <a:pt x="991" y="13"/>
                    </a:lnTo>
                    <a:lnTo>
                      <a:pt x="992" y="14"/>
                    </a:lnTo>
                    <a:lnTo>
                      <a:pt x="994" y="15"/>
                    </a:lnTo>
                    <a:lnTo>
                      <a:pt x="996" y="16"/>
                    </a:lnTo>
                    <a:lnTo>
                      <a:pt x="997" y="17"/>
                    </a:lnTo>
                    <a:lnTo>
                      <a:pt x="998" y="18"/>
                    </a:lnTo>
                    <a:lnTo>
                      <a:pt x="1000" y="19"/>
                    </a:lnTo>
                    <a:lnTo>
                      <a:pt x="1002" y="20"/>
                    </a:lnTo>
                    <a:lnTo>
                      <a:pt x="1003" y="21"/>
                    </a:lnTo>
                    <a:lnTo>
                      <a:pt x="1004" y="23"/>
                    </a:lnTo>
                    <a:lnTo>
                      <a:pt x="1006" y="24"/>
                    </a:lnTo>
                    <a:lnTo>
                      <a:pt x="1008" y="26"/>
                    </a:lnTo>
                    <a:lnTo>
                      <a:pt x="1009" y="27"/>
                    </a:lnTo>
                    <a:lnTo>
                      <a:pt x="1011" y="29"/>
                    </a:lnTo>
                    <a:lnTo>
                      <a:pt x="1012" y="30"/>
                    </a:lnTo>
                    <a:lnTo>
                      <a:pt x="1014" y="31"/>
                    </a:lnTo>
                    <a:lnTo>
                      <a:pt x="1015" y="32"/>
                    </a:lnTo>
                    <a:lnTo>
                      <a:pt x="1017" y="34"/>
                    </a:lnTo>
                    <a:lnTo>
                      <a:pt x="1018" y="35"/>
                    </a:lnTo>
                    <a:lnTo>
                      <a:pt x="1020" y="36"/>
                    </a:lnTo>
                    <a:lnTo>
                      <a:pt x="1021" y="37"/>
                    </a:lnTo>
                    <a:lnTo>
                      <a:pt x="1023" y="38"/>
                    </a:lnTo>
                    <a:lnTo>
                      <a:pt x="1024" y="39"/>
                    </a:lnTo>
                    <a:lnTo>
                      <a:pt x="1026" y="39"/>
                    </a:lnTo>
                    <a:lnTo>
                      <a:pt x="1027" y="40"/>
                    </a:lnTo>
                    <a:lnTo>
                      <a:pt x="1029" y="40"/>
                    </a:lnTo>
                    <a:lnTo>
                      <a:pt x="1030" y="41"/>
                    </a:lnTo>
                    <a:lnTo>
                      <a:pt x="1032" y="41"/>
                    </a:lnTo>
                    <a:lnTo>
                      <a:pt x="1033" y="41"/>
                    </a:lnTo>
                    <a:lnTo>
                      <a:pt x="1035" y="41"/>
                    </a:lnTo>
                    <a:lnTo>
                      <a:pt x="1036" y="40"/>
                    </a:lnTo>
                    <a:lnTo>
                      <a:pt x="1038" y="40"/>
                    </a:lnTo>
                    <a:lnTo>
                      <a:pt x="1040" y="40"/>
                    </a:lnTo>
                    <a:lnTo>
                      <a:pt x="1041" y="39"/>
                    </a:lnTo>
                    <a:lnTo>
                      <a:pt x="1042" y="39"/>
                    </a:lnTo>
                    <a:lnTo>
                      <a:pt x="1044" y="38"/>
                    </a:lnTo>
                    <a:lnTo>
                      <a:pt x="1046" y="37"/>
                    </a:lnTo>
                    <a:lnTo>
                      <a:pt x="1047" y="37"/>
                    </a:lnTo>
                    <a:lnTo>
                      <a:pt x="1049" y="36"/>
                    </a:lnTo>
                    <a:lnTo>
                      <a:pt x="1050" y="35"/>
                    </a:lnTo>
                    <a:lnTo>
                      <a:pt x="1052" y="34"/>
                    </a:lnTo>
                    <a:lnTo>
                      <a:pt x="1053" y="33"/>
                    </a:lnTo>
                    <a:lnTo>
                      <a:pt x="1055" y="32"/>
                    </a:lnTo>
                    <a:lnTo>
                      <a:pt x="1056" y="31"/>
                    </a:lnTo>
                    <a:lnTo>
                      <a:pt x="1058" y="31"/>
                    </a:lnTo>
                    <a:lnTo>
                      <a:pt x="1059" y="30"/>
                    </a:lnTo>
                    <a:lnTo>
                      <a:pt x="1061" y="30"/>
                    </a:lnTo>
                    <a:lnTo>
                      <a:pt x="1062" y="29"/>
                    </a:lnTo>
                    <a:lnTo>
                      <a:pt x="1064" y="29"/>
                    </a:lnTo>
                    <a:lnTo>
                      <a:pt x="1065" y="28"/>
                    </a:lnTo>
                    <a:lnTo>
                      <a:pt x="1067" y="28"/>
                    </a:lnTo>
                    <a:lnTo>
                      <a:pt x="1069" y="27"/>
                    </a:lnTo>
                    <a:lnTo>
                      <a:pt x="1070" y="27"/>
                    </a:lnTo>
                    <a:lnTo>
                      <a:pt x="1071" y="27"/>
                    </a:lnTo>
                    <a:lnTo>
                      <a:pt x="1073" y="27"/>
                    </a:lnTo>
                    <a:lnTo>
                      <a:pt x="1075" y="27"/>
                    </a:lnTo>
                    <a:lnTo>
                      <a:pt x="1076" y="28"/>
                    </a:lnTo>
                    <a:lnTo>
                      <a:pt x="1077" y="28"/>
                    </a:lnTo>
                    <a:lnTo>
                      <a:pt x="1079" y="28"/>
                    </a:lnTo>
                    <a:lnTo>
                      <a:pt x="1081" y="29"/>
                    </a:lnTo>
                    <a:lnTo>
                      <a:pt x="1082" y="29"/>
                    </a:lnTo>
                    <a:lnTo>
                      <a:pt x="1084" y="29"/>
                    </a:lnTo>
                    <a:lnTo>
                      <a:pt x="1085" y="30"/>
                    </a:lnTo>
                    <a:lnTo>
                      <a:pt x="1087" y="30"/>
                    </a:lnTo>
                    <a:lnTo>
                      <a:pt x="1088" y="31"/>
                    </a:lnTo>
                    <a:lnTo>
                      <a:pt x="1090" y="31"/>
                    </a:lnTo>
                    <a:lnTo>
                      <a:pt x="1091" y="31"/>
                    </a:lnTo>
                    <a:lnTo>
                      <a:pt x="1093" y="32"/>
                    </a:lnTo>
                    <a:lnTo>
                      <a:pt x="1094" y="32"/>
                    </a:lnTo>
                    <a:lnTo>
                      <a:pt x="1096" y="32"/>
                    </a:lnTo>
                    <a:lnTo>
                      <a:pt x="1097" y="32"/>
                    </a:lnTo>
                    <a:lnTo>
                      <a:pt x="1099" y="32"/>
                    </a:lnTo>
                    <a:lnTo>
                      <a:pt x="1100" y="32"/>
                    </a:lnTo>
                    <a:lnTo>
                      <a:pt x="1102" y="32"/>
                    </a:lnTo>
                    <a:lnTo>
                      <a:pt x="1103" y="32"/>
                    </a:lnTo>
                    <a:lnTo>
                      <a:pt x="1105" y="32"/>
                    </a:lnTo>
                    <a:lnTo>
                      <a:pt x="1106" y="32"/>
                    </a:lnTo>
                    <a:lnTo>
                      <a:pt x="1108" y="32"/>
                    </a:lnTo>
                    <a:lnTo>
                      <a:pt x="1109" y="32"/>
                    </a:lnTo>
                    <a:lnTo>
                      <a:pt x="1111" y="31"/>
                    </a:lnTo>
                    <a:lnTo>
                      <a:pt x="1113" y="31"/>
                    </a:lnTo>
                    <a:lnTo>
                      <a:pt x="1114" y="31"/>
                    </a:lnTo>
                    <a:lnTo>
                      <a:pt x="1115" y="30"/>
                    </a:lnTo>
                    <a:lnTo>
                      <a:pt x="1117" y="30"/>
                    </a:lnTo>
                    <a:lnTo>
                      <a:pt x="1119" y="30"/>
                    </a:lnTo>
                    <a:lnTo>
                      <a:pt x="1120" y="29"/>
                    </a:lnTo>
                    <a:lnTo>
                      <a:pt x="1122" y="29"/>
                    </a:lnTo>
                    <a:lnTo>
                      <a:pt x="1123" y="29"/>
                    </a:lnTo>
                    <a:lnTo>
                      <a:pt x="1125" y="28"/>
                    </a:lnTo>
                    <a:lnTo>
                      <a:pt x="1126" y="28"/>
                    </a:lnTo>
                    <a:lnTo>
                      <a:pt x="1128" y="28"/>
                    </a:lnTo>
                    <a:lnTo>
                      <a:pt x="1129" y="28"/>
                    </a:lnTo>
                    <a:lnTo>
                      <a:pt x="1131" y="28"/>
                    </a:lnTo>
                    <a:lnTo>
                      <a:pt x="1132" y="28"/>
                    </a:lnTo>
                    <a:lnTo>
                      <a:pt x="1134" y="28"/>
                    </a:lnTo>
                    <a:lnTo>
                      <a:pt x="1135" y="28"/>
                    </a:lnTo>
                    <a:lnTo>
                      <a:pt x="1137" y="28"/>
                    </a:lnTo>
                    <a:lnTo>
                      <a:pt x="1138" y="29"/>
                    </a:lnTo>
                    <a:lnTo>
                      <a:pt x="1140" y="29"/>
                    </a:lnTo>
                    <a:lnTo>
                      <a:pt x="1142" y="30"/>
                    </a:lnTo>
                    <a:lnTo>
                      <a:pt x="1143" y="30"/>
                    </a:lnTo>
                    <a:lnTo>
                      <a:pt x="1144" y="30"/>
                    </a:lnTo>
                    <a:lnTo>
                      <a:pt x="1146" y="31"/>
                    </a:lnTo>
                    <a:lnTo>
                      <a:pt x="1148" y="32"/>
                    </a:lnTo>
                    <a:lnTo>
                      <a:pt x="1149" y="32"/>
                    </a:lnTo>
                    <a:lnTo>
                      <a:pt x="1151" y="33"/>
                    </a:lnTo>
                    <a:lnTo>
                      <a:pt x="1152" y="33"/>
                    </a:lnTo>
                    <a:lnTo>
                      <a:pt x="1154" y="34"/>
                    </a:lnTo>
                    <a:lnTo>
                      <a:pt x="1155" y="35"/>
                    </a:lnTo>
                    <a:lnTo>
                      <a:pt x="1157" y="36"/>
                    </a:lnTo>
                    <a:lnTo>
                      <a:pt x="1158" y="36"/>
                    </a:lnTo>
                    <a:lnTo>
                      <a:pt x="1160" y="37"/>
                    </a:lnTo>
                    <a:lnTo>
                      <a:pt x="1161" y="37"/>
                    </a:lnTo>
                    <a:lnTo>
                      <a:pt x="1163" y="38"/>
                    </a:lnTo>
                    <a:lnTo>
                      <a:pt x="1164" y="38"/>
                    </a:lnTo>
                    <a:lnTo>
                      <a:pt x="1166" y="38"/>
                    </a:lnTo>
                    <a:lnTo>
                      <a:pt x="1167" y="38"/>
                    </a:lnTo>
                    <a:lnTo>
                      <a:pt x="1169" y="39"/>
                    </a:lnTo>
                    <a:lnTo>
                      <a:pt x="1170" y="39"/>
                    </a:lnTo>
                    <a:lnTo>
                      <a:pt x="1172" y="39"/>
                    </a:lnTo>
                    <a:lnTo>
                      <a:pt x="1173" y="39"/>
                    </a:lnTo>
                    <a:lnTo>
                      <a:pt x="1175" y="39"/>
                    </a:lnTo>
                    <a:lnTo>
                      <a:pt x="1176" y="39"/>
                    </a:lnTo>
                    <a:lnTo>
                      <a:pt x="1178" y="39"/>
                    </a:lnTo>
                    <a:lnTo>
                      <a:pt x="1180" y="39"/>
                    </a:lnTo>
                    <a:lnTo>
                      <a:pt x="1181" y="39"/>
                    </a:lnTo>
                    <a:lnTo>
                      <a:pt x="1182" y="38"/>
                    </a:lnTo>
                    <a:lnTo>
                      <a:pt x="1184" y="38"/>
                    </a:lnTo>
                    <a:lnTo>
                      <a:pt x="1186" y="38"/>
                    </a:lnTo>
                    <a:lnTo>
                      <a:pt x="1187" y="38"/>
                    </a:lnTo>
                    <a:lnTo>
                      <a:pt x="1188" y="38"/>
                    </a:lnTo>
                    <a:lnTo>
                      <a:pt x="1190" y="38"/>
                    </a:lnTo>
                    <a:lnTo>
                      <a:pt x="1192" y="38"/>
                    </a:lnTo>
                    <a:lnTo>
                      <a:pt x="1193" y="38"/>
                    </a:lnTo>
                    <a:lnTo>
                      <a:pt x="1195" y="38"/>
                    </a:lnTo>
                    <a:lnTo>
                      <a:pt x="1196" y="38"/>
                    </a:lnTo>
                    <a:lnTo>
                      <a:pt x="1198" y="38"/>
                    </a:lnTo>
                    <a:lnTo>
                      <a:pt x="1199" y="38"/>
                    </a:lnTo>
                    <a:lnTo>
                      <a:pt x="1201" y="38"/>
                    </a:lnTo>
                    <a:lnTo>
                      <a:pt x="1202" y="38"/>
                    </a:lnTo>
                    <a:lnTo>
                      <a:pt x="1204" y="38"/>
                    </a:lnTo>
                    <a:lnTo>
                      <a:pt x="1205" y="38"/>
                    </a:lnTo>
                    <a:lnTo>
                      <a:pt x="1207" y="38"/>
                    </a:lnTo>
                    <a:lnTo>
                      <a:pt x="1208" y="39"/>
                    </a:lnTo>
                    <a:lnTo>
                      <a:pt x="1210" y="39"/>
                    </a:lnTo>
                    <a:lnTo>
                      <a:pt x="1211" y="39"/>
                    </a:lnTo>
                    <a:lnTo>
                      <a:pt x="1213" y="39"/>
                    </a:lnTo>
                    <a:lnTo>
                      <a:pt x="1215" y="40"/>
                    </a:lnTo>
                    <a:lnTo>
                      <a:pt x="1216" y="40"/>
                    </a:lnTo>
                    <a:lnTo>
                      <a:pt x="1217" y="40"/>
                    </a:lnTo>
                    <a:lnTo>
                      <a:pt x="1219" y="40"/>
                    </a:lnTo>
                    <a:lnTo>
                      <a:pt x="1221" y="40"/>
                    </a:lnTo>
                    <a:lnTo>
                      <a:pt x="1222" y="40"/>
                    </a:lnTo>
                    <a:lnTo>
                      <a:pt x="1224" y="40"/>
                    </a:lnTo>
                    <a:lnTo>
                      <a:pt x="1225" y="40"/>
                    </a:lnTo>
                    <a:lnTo>
                      <a:pt x="1227" y="40"/>
                    </a:lnTo>
                    <a:lnTo>
                      <a:pt x="1228" y="40"/>
                    </a:lnTo>
                    <a:lnTo>
                      <a:pt x="1230" y="40"/>
                    </a:lnTo>
                    <a:lnTo>
                      <a:pt x="1231" y="40"/>
                    </a:lnTo>
                    <a:lnTo>
                      <a:pt x="1233" y="39"/>
                    </a:lnTo>
                    <a:lnTo>
                      <a:pt x="1234" y="39"/>
                    </a:lnTo>
                    <a:lnTo>
                      <a:pt x="1236" y="39"/>
                    </a:lnTo>
                    <a:lnTo>
                      <a:pt x="1237" y="38"/>
                    </a:lnTo>
                    <a:lnTo>
                      <a:pt x="1239" y="38"/>
                    </a:lnTo>
                    <a:lnTo>
                      <a:pt x="1240" y="37"/>
                    </a:lnTo>
                    <a:lnTo>
                      <a:pt x="1242" y="37"/>
                    </a:lnTo>
                    <a:lnTo>
                      <a:pt x="1243" y="36"/>
                    </a:lnTo>
                    <a:lnTo>
                      <a:pt x="1245" y="36"/>
                    </a:lnTo>
                    <a:lnTo>
                      <a:pt x="1246" y="35"/>
                    </a:lnTo>
                    <a:lnTo>
                      <a:pt x="1248" y="35"/>
                    </a:lnTo>
                    <a:lnTo>
                      <a:pt x="1249" y="34"/>
                    </a:lnTo>
                    <a:lnTo>
                      <a:pt x="1251" y="34"/>
                    </a:lnTo>
                    <a:lnTo>
                      <a:pt x="1253" y="33"/>
                    </a:lnTo>
                    <a:lnTo>
                      <a:pt x="1254" y="33"/>
                    </a:lnTo>
                    <a:lnTo>
                      <a:pt x="1255" y="33"/>
                    </a:lnTo>
                    <a:lnTo>
                      <a:pt x="1257" y="33"/>
                    </a:lnTo>
                    <a:lnTo>
                      <a:pt x="1259" y="33"/>
                    </a:lnTo>
                    <a:lnTo>
                      <a:pt x="1260" y="33"/>
                    </a:lnTo>
                    <a:lnTo>
                      <a:pt x="1261" y="33"/>
                    </a:lnTo>
                    <a:lnTo>
                      <a:pt x="1263" y="33"/>
                    </a:lnTo>
                    <a:lnTo>
                      <a:pt x="1265" y="33"/>
                    </a:lnTo>
                    <a:lnTo>
                      <a:pt x="1266" y="33"/>
                    </a:lnTo>
                    <a:lnTo>
                      <a:pt x="1268" y="34"/>
                    </a:lnTo>
                    <a:lnTo>
                      <a:pt x="1269" y="34"/>
                    </a:lnTo>
                    <a:lnTo>
                      <a:pt x="1271" y="35"/>
                    </a:lnTo>
                    <a:lnTo>
                      <a:pt x="1272" y="35"/>
                    </a:lnTo>
                    <a:lnTo>
                      <a:pt x="1274" y="36"/>
                    </a:lnTo>
                    <a:lnTo>
                      <a:pt x="1275" y="36"/>
                    </a:lnTo>
                    <a:lnTo>
                      <a:pt x="1277" y="37"/>
                    </a:lnTo>
                    <a:lnTo>
                      <a:pt x="1278" y="37"/>
                    </a:lnTo>
                    <a:lnTo>
                      <a:pt x="1280" y="38"/>
                    </a:lnTo>
                    <a:lnTo>
                      <a:pt x="1282" y="39"/>
                    </a:lnTo>
                    <a:lnTo>
                      <a:pt x="1283" y="39"/>
                    </a:lnTo>
                    <a:lnTo>
                      <a:pt x="1284" y="40"/>
                    </a:lnTo>
                    <a:lnTo>
                      <a:pt x="1286" y="40"/>
                    </a:lnTo>
                    <a:lnTo>
                      <a:pt x="1288" y="40"/>
                    </a:lnTo>
                    <a:lnTo>
                      <a:pt x="1289" y="41"/>
                    </a:lnTo>
                    <a:lnTo>
                      <a:pt x="1290" y="41"/>
                    </a:lnTo>
                    <a:lnTo>
                      <a:pt x="1292" y="42"/>
                    </a:lnTo>
                    <a:lnTo>
                      <a:pt x="1294" y="42"/>
                    </a:lnTo>
                    <a:lnTo>
                      <a:pt x="1295" y="42"/>
                    </a:lnTo>
                    <a:lnTo>
                      <a:pt x="1297" y="42"/>
                    </a:lnTo>
                    <a:lnTo>
                      <a:pt x="1298" y="42"/>
                    </a:lnTo>
                    <a:lnTo>
                      <a:pt x="1300" y="42"/>
                    </a:lnTo>
                    <a:lnTo>
                      <a:pt x="1301" y="41"/>
                    </a:lnTo>
                    <a:lnTo>
                      <a:pt x="1303" y="41"/>
                    </a:lnTo>
                    <a:lnTo>
                      <a:pt x="1304" y="40"/>
                    </a:lnTo>
                    <a:lnTo>
                      <a:pt x="1306" y="40"/>
                    </a:lnTo>
                    <a:lnTo>
                      <a:pt x="1307" y="39"/>
                    </a:lnTo>
                    <a:lnTo>
                      <a:pt x="1309" y="39"/>
                    </a:lnTo>
                    <a:lnTo>
                      <a:pt x="1310" y="38"/>
                    </a:lnTo>
                    <a:lnTo>
                      <a:pt x="1312" y="38"/>
                    </a:lnTo>
                    <a:lnTo>
                      <a:pt x="1313" y="37"/>
                    </a:lnTo>
                    <a:lnTo>
                      <a:pt x="1315" y="36"/>
                    </a:lnTo>
                    <a:lnTo>
                      <a:pt x="1316" y="36"/>
                    </a:lnTo>
                    <a:lnTo>
                      <a:pt x="1318" y="35"/>
                    </a:lnTo>
                    <a:lnTo>
                      <a:pt x="1319" y="34"/>
                    </a:lnTo>
                    <a:lnTo>
                      <a:pt x="1321" y="33"/>
                    </a:lnTo>
                    <a:lnTo>
                      <a:pt x="1322" y="33"/>
                    </a:lnTo>
                    <a:lnTo>
                      <a:pt x="1324" y="32"/>
                    </a:lnTo>
                    <a:lnTo>
                      <a:pt x="1326" y="31"/>
                    </a:lnTo>
                    <a:lnTo>
                      <a:pt x="1327" y="30"/>
                    </a:lnTo>
                    <a:lnTo>
                      <a:pt x="1328" y="30"/>
                    </a:lnTo>
                    <a:lnTo>
                      <a:pt x="1330" y="29"/>
                    </a:lnTo>
                    <a:lnTo>
                      <a:pt x="1332" y="29"/>
                    </a:lnTo>
                    <a:lnTo>
                      <a:pt x="1333" y="28"/>
                    </a:lnTo>
                    <a:lnTo>
                      <a:pt x="1334" y="27"/>
                    </a:lnTo>
                    <a:lnTo>
                      <a:pt x="1336" y="27"/>
                    </a:lnTo>
                    <a:lnTo>
                      <a:pt x="1338" y="26"/>
                    </a:lnTo>
                    <a:lnTo>
                      <a:pt x="1339" y="26"/>
                    </a:lnTo>
                    <a:lnTo>
                      <a:pt x="1341" y="25"/>
                    </a:lnTo>
                    <a:lnTo>
                      <a:pt x="1342" y="25"/>
                    </a:lnTo>
                    <a:lnTo>
                      <a:pt x="1344" y="24"/>
                    </a:lnTo>
                    <a:lnTo>
                      <a:pt x="1345" y="24"/>
                    </a:lnTo>
                    <a:lnTo>
                      <a:pt x="1347" y="24"/>
                    </a:lnTo>
                    <a:lnTo>
                      <a:pt x="1348" y="24"/>
                    </a:lnTo>
                    <a:lnTo>
                      <a:pt x="1350" y="23"/>
                    </a:lnTo>
                    <a:lnTo>
                      <a:pt x="1351" y="23"/>
                    </a:lnTo>
                    <a:lnTo>
                      <a:pt x="1353" y="23"/>
                    </a:lnTo>
                    <a:lnTo>
                      <a:pt x="1355" y="23"/>
                    </a:lnTo>
                    <a:lnTo>
                      <a:pt x="1356" y="23"/>
                    </a:lnTo>
                    <a:lnTo>
                      <a:pt x="1357" y="23"/>
                    </a:lnTo>
                    <a:lnTo>
                      <a:pt x="1359" y="23"/>
                    </a:lnTo>
                    <a:lnTo>
                      <a:pt x="1361" y="24"/>
                    </a:lnTo>
                    <a:lnTo>
                      <a:pt x="1362" y="24"/>
                    </a:lnTo>
                    <a:lnTo>
                      <a:pt x="1363" y="24"/>
                    </a:lnTo>
                    <a:lnTo>
                      <a:pt x="1365" y="24"/>
                    </a:lnTo>
                    <a:lnTo>
                      <a:pt x="1367" y="25"/>
                    </a:lnTo>
                    <a:lnTo>
                      <a:pt x="1368" y="25"/>
                    </a:lnTo>
                    <a:lnTo>
                      <a:pt x="1370" y="26"/>
                    </a:lnTo>
                    <a:lnTo>
                      <a:pt x="1371" y="26"/>
                    </a:lnTo>
                    <a:lnTo>
                      <a:pt x="1373" y="27"/>
                    </a:lnTo>
                    <a:lnTo>
                      <a:pt x="1374" y="27"/>
                    </a:lnTo>
                    <a:lnTo>
                      <a:pt x="1376" y="28"/>
                    </a:lnTo>
                    <a:lnTo>
                      <a:pt x="1377" y="29"/>
                    </a:lnTo>
                    <a:lnTo>
                      <a:pt x="1379" y="29"/>
                    </a:lnTo>
                    <a:lnTo>
                      <a:pt x="1380" y="30"/>
                    </a:lnTo>
                    <a:lnTo>
                      <a:pt x="1382" y="30"/>
                    </a:lnTo>
                    <a:lnTo>
                      <a:pt x="1383" y="31"/>
                    </a:lnTo>
                    <a:lnTo>
                      <a:pt x="1385" y="31"/>
                    </a:lnTo>
                    <a:lnTo>
                      <a:pt x="1386" y="32"/>
                    </a:lnTo>
                    <a:lnTo>
                      <a:pt x="1388" y="32"/>
                    </a:lnTo>
                    <a:lnTo>
                      <a:pt x="1389" y="33"/>
                    </a:lnTo>
                    <a:lnTo>
                      <a:pt x="1391" y="33"/>
                    </a:lnTo>
                    <a:lnTo>
                      <a:pt x="1392" y="33"/>
                    </a:lnTo>
                    <a:lnTo>
                      <a:pt x="1394" y="34"/>
                    </a:lnTo>
                    <a:lnTo>
                      <a:pt x="1395" y="34"/>
                    </a:lnTo>
                    <a:lnTo>
                      <a:pt x="1397" y="34"/>
                    </a:lnTo>
                    <a:lnTo>
                      <a:pt x="1399" y="34"/>
                    </a:lnTo>
                    <a:lnTo>
                      <a:pt x="1400" y="34"/>
                    </a:lnTo>
                    <a:lnTo>
                      <a:pt x="1401" y="33"/>
                    </a:lnTo>
                    <a:lnTo>
                      <a:pt x="1403" y="33"/>
                    </a:lnTo>
                    <a:lnTo>
                      <a:pt x="1405" y="33"/>
                    </a:lnTo>
                    <a:lnTo>
                      <a:pt x="1406" y="32"/>
                    </a:lnTo>
                    <a:lnTo>
                      <a:pt x="1408" y="32"/>
                    </a:lnTo>
                    <a:lnTo>
                      <a:pt x="1409" y="31"/>
                    </a:lnTo>
                    <a:lnTo>
                      <a:pt x="1411" y="31"/>
                    </a:lnTo>
                    <a:lnTo>
                      <a:pt x="1412" y="30"/>
                    </a:lnTo>
                    <a:lnTo>
                      <a:pt x="1414" y="29"/>
                    </a:lnTo>
                    <a:lnTo>
                      <a:pt x="1415" y="28"/>
                    </a:lnTo>
                    <a:lnTo>
                      <a:pt x="1417" y="27"/>
                    </a:lnTo>
                    <a:lnTo>
                      <a:pt x="1418" y="26"/>
                    </a:lnTo>
                    <a:lnTo>
                      <a:pt x="1420" y="26"/>
                    </a:lnTo>
                    <a:lnTo>
                      <a:pt x="1421" y="25"/>
                    </a:lnTo>
                    <a:lnTo>
                      <a:pt x="1423" y="24"/>
                    </a:lnTo>
                    <a:lnTo>
                      <a:pt x="1424" y="23"/>
                    </a:lnTo>
                    <a:lnTo>
                      <a:pt x="1426" y="23"/>
                    </a:lnTo>
                    <a:lnTo>
                      <a:pt x="1428" y="22"/>
                    </a:lnTo>
                    <a:lnTo>
                      <a:pt x="1429" y="21"/>
                    </a:lnTo>
                    <a:lnTo>
                      <a:pt x="1430" y="20"/>
                    </a:lnTo>
                    <a:lnTo>
                      <a:pt x="1432" y="20"/>
                    </a:lnTo>
                    <a:lnTo>
                      <a:pt x="1434" y="20"/>
                    </a:lnTo>
                    <a:lnTo>
                      <a:pt x="1435" y="19"/>
                    </a:lnTo>
                    <a:lnTo>
                      <a:pt x="1437" y="19"/>
                    </a:lnTo>
                    <a:lnTo>
                      <a:pt x="1438" y="19"/>
                    </a:lnTo>
                    <a:lnTo>
                      <a:pt x="1440" y="19"/>
                    </a:lnTo>
                    <a:lnTo>
                      <a:pt x="1441" y="19"/>
                    </a:lnTo>
                    <a:lnTo>
                      <a:pt x="1443" y="19"/>
                    </a:lnTo>
                    <a:lnTo>
                      <a:pt x="1444" y="19"/>
                    </a:lnTo>
                    <a:lnTo>
                      <a:pt x="1446" y="19"/>
                    </a:lnTo>
                    <a:lnTo>
                      <a:pt x="1447" y="20"/>
                    </a:lnTo>
                    <a:lnTo>
                      <a:pt x="1449" y="20"/>
                    </a:lnTo>
                    <a:lnTo>
                      <a:pt x="1450" y="20"/>
                    </a:lnTo>
                    <a:lnTo>
                      <a:pt x="1452" y="21"/>
                    </a:lnTo>
                    <a:lnTo>
                      <a:pt x="1453" y="21"/>
                    </a:lnTo>
                    <a:lnTo>
                      <a:pt x="1455" y="22"/>
                    </a:lnTo>
                    <a:lnTo>
                      <a:pt x="1456" y="22"/>
                    </a:lnTo>
                    <a:lnTo>
                      <a:pt x="1458" y="23"/>
                    </a:lnTo>
                    <a:lnTo>
                      <a:pt x="1459" y="23"/>
                    </a:lnTo>
                    <a:lnTo>
                      <a:pt x="1461" y="23"/>
                    </a:lnTo>
                    <a:lnTo>
                      <a:pt x="1462" y="24"/>
                    </a:lnTo>
                    <a:lnTo>
                      <a:pt x="1464" y="24"/>
                    </a:lnTo>
                    <a:lnTo>
                      <a:pt x="1465" y="24"/>
                    </a:lnTo>
                    <a:lnTo>
                      <a:pt x="1467" y="24"/>
                    </a:lnTo>
                    <a:lnTo>
                      <a:pt x="1468" y="24"/>
                    </a:lnTo>
                    <a:lnTo>
                      <a:pt x="1470" y="24"/>
                    </a:lnTo>
                    <a:lnTo>
                      <a:pt x="1472" y="24"/>
                    </a:lnTo>
                    <a:lnTo>
                      <a:pt x="1473" y="24"/>
                    </a:lnTo>
                    <a:lnTo>
                      <a:pt x="1474" y="24"/>
                    </a:lnTo>
                    <a:lnTo>
                      <a:pt x="1476" y="24"/>
                    </a:lnTo>
                    <a:lnTo>
                      <a:pt x="1478" y="24"/>
                    </a:lnTo>
                    <a:lnTo>
                      <a:pt x="1479" y="23"/>
                    </a:lnTo>
                    <a:lnTo>
                      <a:pt x="1481" y="23"/>
                    </a:lnTo>
                    <a:lnTo>
                      <a:pt x="1482" y="22"/>
                    </a:lnTo>
                    <a:lnTo>
                      <a:pt x="1484" y="22"/>
                    </a:lnTo>
                    <a:lnTo>
                      <a:pt x="1485" y="21"/>
                    </a:lnTo>
                    <a:lnTo>
                      <a:pt x="1487" y="21"/>
                    </a:lnTo>
                    <a:lnTo>
                      <a:pt x="1488" y="20"/>
                    </a:lnTo>
                    <a:lnTo>
                      <a:pt x="1490" y="20"/>
                    </a:lnTo>
                    <a:lnTo>
                      <a:pt x="1491" y="19"/>
                    </a:lnTo>
                    <a:lnTo>
                      <a:pt x="1493" y="18"/>
                    </a:lnTo>
                    <a:lnTo>
                      <a:pt x="1494" y="18"/>
                    </a:lnTo>
                    <a:lnTo>
                      <a:pt x="1496" y="17"/>
                    </a:lnTo>
                    <a:lnTo>
                      <a:pt x="1497" y="17"/>
                    </a:lnTo>
                    <a:lnTo>
                      <a:pt x="1499" y="17"/>
                    </a:lnTo>
                    <a:lnTo>
                      <a:pt x="1501" y="16"/>
                    </a:lnTo>
                    <a:lnTo>
                      <a:pt x="1502" y="15"/>
                    </a:lnTo>
                    <a:lnTo>
                      <a:pt x="1503" y="15"/>
                    </a:lnTo>
                    <a:lnTo>
                      <a:pt x="1505" y="15"/>
                    </a:lnTo>
                    <a:lnTo>
                      <a:pt x="1507" y="15"/>
                    </a:lnTo>
                    <a:lnTo>
                      <a:pt x="1508" y="14"/>
                    </a:lnTo>
                    <a:lnTo>
                      <a:pt x="1510" y="14"/>
                    </a:lnTo>
                    <a:lnTo>
                      <a:pt x="1511" y="14"/>
                    </a:lnTo>
                    <a:lnTo>
                      <a:pt x="1513" y="14"/>
                    </a:lnTo>
                    <a:lnTo>
                      <a:pt x="1514" y="14"/>
                    </a:lnTo>
                    <a:lnTo>
                      <a:pt x="1516" y="14"/>
                    </a:lnTo>
                    <a:lnTo>
                      <a:pt x="1517" y="15"/>
                    </a:lnTo>
                    <a:lnTo>
                      <a:pt x="1519" y="15"/>
                    </a:lnTo>
                    <a:lnTo>
                      <a:pt x="1520" y="15"/>
                    </a:lnTo>
                    <a:lnTo>
                      <a:pt x="1522" y="15"/>
                    </a:lnTo>
                    <a:lnTo>
                      <a:pt x="1523" y="16"/>
                    </a:lnTo>
                    <a:lnTo>
                      <a:pt x="1525" y="16"/>
                    </a:lnTo>
                    <a:lnTo>
                      <a:pt x="1526" y="16"/>
                    </a:lnTo>
                    <a:lnTo>
                      <a:pt x="1528" y="17"/>
                    </a:lnTo>
                    <a:lnTo>
                      <a:pt x="1529" y="17"/>
                    </a:lnTo>
                    <a:lnTo>
                      <a:pt x="1531" y="17"/>
                    </a:lnTo>
                    <a:lnTo>
                      <a:pt x="1532" y="18"/>
                    </a:lnTo>
                    <a:lnTo>
                      <a:pt x="1534" y="18"/>
                    </a:lnTo>
                    <a:lnTo>
                      <a:pt x="1535" y="18"/>
                    </a:lnTo>
                    <a:lnTo>
                      <a:pt x="1537" y="19"/>
                    </a:lnTo>
                    <a:lnTo>
                      <a:pt x="1539" y="19"/>
                    </a:lnTo>
                    <a:lnTo>
                      <a:pt x="1540" y="19"/>
                    </a:lnTo>
                    <a:lnTo>
                      <a:pt x="1541" y="19"/>
                    </a:lnTo>
                    <a:lnTo>
                      <a:pt x="1543" y="19"/>
                    </a:lnTo>
                    <a:lnTo>
                      <a:pt x="1545" y="19"/>
                    </a:lnTo>
                    <a:lnTo>
                      <a:pt x="1546" y="20"/>
                    </a:lnTo>
                    <a:lnTo>
                      <a:pt x="1547" y="20"/>
                    </a:lnTo>
                    <a:lnTo>
                      <a:pt x="1549" y="20"/>
                    </a:lnTo>
                    <a:lnTo>
                      <a:pt x="1551" y="20"/>
                    </a:lnTo>
                    <a:lnTo>
                      <a:pt x="1552" y="20"/>
                    </a:lnTo>
                    <a:lnTo>
                      <a:pt x="1554" y="20"/>
                    </a:lnTo>
                    <a:lnTo>
                      <a:pt x="1555" y="20"/>
                    </a:lnTo>
                    <a:lnTo>
                      <a:pt x="1557" y="20"/>
                    </a:lnTo>
                    <a:lnTo>
                      <a:pt x="1558" y="19"/>
                    </a:lnTo>
                    <a:lnTo>
                      <a:pt x="1560" y="19"/>
                    </a:lnTo>
                    <a:lnTo>
                      <a:pt x="1561" y="19"/>
                    </a:lnTo>
                    <a:lnTo>
                      <a:pt x="1563" y="19"/>
                    </a:lnTo>
                    <a:lnTo>
                      <a:pt x="1564" y="19"/>
                    </a:lnTo>
                    <a:lnTo>
                      <a:pt x="1566" y="19"/>
                    </a:lnTo>
                    <a:lnTo>
                      <a:pt x="1567" y="19"/>
                    </a:lnTo>
                    <a:lnTo>
                      <a:pt x="1569" y="19"/>
                    </a:lnTo>
                    <a:lnTo>
                      <a:pt x="1570" y="20"/>
                    </a:lnTo>
                    <a:lnTo>
                      <a:pt x="1572" y="20"/>
                    </a:lnTo>
                    <a:lnTo>
                      <a:pt x="1574" y="20"/>
                    </a:lnTo>
                    <a:lnTo>
                      <a:pt x="1575" y="20"/>
                    </a:lnTo>
                    <a:lnTo>
                      <a:pt x="1576" y="20"/>
                    </a:lnTo>
                    <a:lnTo>
                      <a:pt x="1578" y="20"/>
                    </a:lnTo>
                    <a:lnTo>
                      <a:pt x="1580" y="21"/>
                    </a:lnTo>
                    <a:lnTo>
                      <a:pt x="1581" y="21"/>
                    </a:lnTo>
                    <a:lnTo>
                      <a:pt x="1583" y="21"/>
                    </a:lnTo>
                    <a:lnTo>
                      <a:pt x="1584" y="22"/>
                    </a:lnTo>
                    <a:lnTo>
                      <a:pt x="1586" y="22"/>
                    </a:lnTo>
                    <a:lnTo>
                      <a:pt x="1587" y="23"/>
                    </a:lnTo>
                    <a:lnTo>
                      <a:pt x="1589" y="23"/>
                    </a:lnTo>
                    <a:lnTo>
                      <a:pt x="1590" y="24"/>
                    </a:lnTo>
                    <a:lnTo>
                      <a:pt x="1592" y="24"/>
                    </a:lnTo>
                    <a:lnTo>
                      <a:pt x="1593" y="24"/>
                    </a:lnTo>
                    <a:lnTo>
                      <a:pt x="1595" y="24"/>
                    </a:lnTo>
                    <a:lnTo>
                      <a:pt x="1596" y="25"/>
                    </a:lnTo>
                    <a:lnTo>
                      <a:pt x="1598" y="25"/>
                    </a:lnTo>
                    <a:lnTo>
                      <a:pt x="1599" y="25"/>
                    </a:lnTo>
                    <a:lnTo>
                      <a:pt x="1601" y="25"/>
                    </a:lnTo>
                    <a:lnTo>
                      <a:pt x="1602" y="25"/>
                    </a:lnTo>
                    <a:lnTo>
                      <a:pt x="1604" y="24"/>
                    </a:lnTo>
                    <a:lnTo>
                      <a:pt x="1605" y="24"/>
                    </a:lnTo>
                    <a:lnTo>
                      <a:pt x="1607" y="24"/>
                    </a:lnTo>
                    <a:lnTo>
                      <a:pt x="1608" y="23"/>
                    </a:lnTo>
                    <a:lnTo>
                      <a:pt x="1610" y="23"/>
                    </a:lnTo>
                    <a:lnTo>
                      <a:pt x="1612" y="22"/>
                    </a:lnTo>
                    <a:lnTo>
                      <a:pt x="1613" y="21"/>
                    </a:lnTo>
                    <a:lnTo>
                      <a:pt x="1614" y="20"/>
                    </a:lnTo>
                    <a:lnTo>
                      <a:pt x="1616" y="19"/>
                    </a:lnTo>
                    <a:lnTo>
                      <a:pt x="1618" y="19"/>
                    </a:lnTo>
                    <a:lnTo>
                      <a:pt x="1619" y="18"/>
                    </a:lnTo>
                    <a:lnTo>
                      <a:pt x="1620" y="17"/>
                    </a:lnTo>
                    <a:lnTo>
                      <a:pt x="1622" y="16"/>
                    </a:lnTo>
                    <a:lnTo>
                      <a:pt x="1624" y="15"/>
                    </a:lnTo>
                    <a:lnTo>
                      <a:pt x="1625" y="14"/>
                    </a:lnTo>
                    <a:lnTo>
                      <a:pt x="1627" y="13"/>
                    </a:lnTo>
                    <a:lnTo>
                      <a:pt x="1628" y="12"/>
                    </a:lnTo>
                    <a:lnTo>
                      <a:pt x="1630" y="11"/>
                    </a:lnTo>
                    <a:lnTo>
                      <a:pt x="1631" y="11"/>
                    </a:lnTo>
                    <a:lnTo>
                      <a:pt x="1633" y="10"/>
                    </a:lnTo>
                    <a:lnTo>
                      <a:pt x="1634" y="9"/>
                    </a:lnTo>
                    <a:lnTo>
                      <a:pt x="1636" y="9"/>
                    </a:lnTo>
                    <a:lnTo>
                      <a:pt x="1637" y="9"/>
                    </a:lnTo>
                    <a:lnTo>
                      <a:pt x="1639" y="9"/>
                    </a:lnTo>
                    <a:lnTo>
                      <a:pt x="1641" y="9"/>
                    </a:lnTo>
                    <a:lnTo>
                      <a:pt x="1642" y="9"/>
                    </a:lnTo>
                    <a:lnTo>
                      <a:pt x="1643" y="9"/>
                    </a:lnTo>
                    <a:lnTo>
                      <a:pt x="1645" y="10"/>
                    </a:lnTo>
                    <a:lnTo>
                      <a:pt x="1647" y="11"/>
                    </a:lnTo>
                    <a:lnTo>
                      <a:pt x="1648" y="12"/>
                    </a:lnTo>
                    <a:lnTo>
                      <a:pt x="1649" y="13"/>
                    </a:lnTo>
                    <a:lnTo>
                      <a:pt x="1651" y="13"/>
                    </a:lnTo>
                    <a:lnTo>
                      <a:pt x="1653" y="15"/>
                    </a:lnTo>
                    <a:lnTo>
                      <a:pt x="1654" y="16"/>
                    </a:lnTo>
                    <a:lnTo>
                      <a:pt x="1656" y="17"/>
                    </a:lnTo>
                    <a:lnTo>
                      <a:pt x="1657" y="18"/>
                    </a:lnTo>
                    <a:lnTo>
                      <a:pt x="1659" y="20"/>
                    </a:lnTo>
                    <a:lnTo>
                      <a:pt x="1660" y="21"/>
                    </a:lnTo>
                    <a:lnTo>
                      <a:pt x="1662" y="23"/>
                    </a:lnTo>
                    <a:lnTo>
                      <a:pt x="1663" y="24"/>
                    </a:lnTo>
                    <a:lnTo>
                      <a:pt x="1665" y="25"/>
                    </a:lnTo>
                    <a:lnTo>
                      <a:pt x="1666" y="26"/>
                    </a:lnTo>
                    <a:lnTo>
                      <a:pt x="1668" y="27"/>
                    </a:lnTo>
                    <a:lnTo>
                      <a:pt x="1669" y="28"/>
                    </a:lnTo>
                    <a:lnTo>
                      <a:pt x="1671" y="29"/>
                    </a:lnTo>
                    <a:lnTo>
                      <a:pt x="1672" y="30"/>
                    </a:lnTo>
                    <a:lnTo>
                      <a:pt x="1674" y="31"/>
                    </a:lnTo>
                    <a:lnTo>
                      <a:pt x="1675" y="31"/>
                    </a:lnTo>
                    <a:lnTo>
                      <a:pt x="1677" y="31"/>
                    </a:lnTo>
                    <a:lnTo>
                      <a:pt x="1678" y="32"/>
                    </a:lnTo>
                    <a:lnTo>
                      <a:pt x="1680" y="32"/>
                    </a:lnTo>
                    <a:lnTo>
                      <a:pt x="1681" y="32"/>
                    </a:lnTo>
                    <a:lnTo>
                      <a:pt x="1683" y="32"/>
                    </a:lnTo>
                    <a:lnTo>
                      <a:pt x="1685" y="31"/>
                    </a:lnTo>
                    <a:lnTo>
                      <a:pt x="1686" y="31"/>
                    </a:lnTo>
                    <a:lnTo>
                      <a:pt x="1687" y="31"/>
                    </a:lnTo>
                    <a:lnTo>
                      <a:pt x="1689" y="30"/>
                    </a:lnTo>
                    <a:lnTo>
                      <a:pt x="1691" y="30"/>
                    </a:lnTo>
                    <a:lnTo>
                      <a:pt x="1692" y="29"/>
                    </a:lnTo>
                    <a:lnTo>
                      <a:pt x="1694" y="29"/>
                    </a:lnTo>
                    <a:lnTo>
                      <a:pt x="1695" y="29"/>
                    </a:lnTo>
                    <a:lnTo>
                      <a:pt x="1697" y="28"/>
                    </a:lnTo>
                    <a:lnTo>
                      <a:pt x="1698" y="27"/>
                    </a:lnTo>
                    <a:lnTo>
                      <a:pt x="1700" y="27"/>
                    </a:lnTo>
                    <a:lnTo>
                      <a:pt x="1701" y="27"/>
                    </a:lnTo>
                    <a:lnTo>
                      <a:pt x="1703" y="27"/>
                    </a:lnTo>
                    <a:lnTo>
                      <a:pt x="1704" y="26"/>
                    </a:lnTo>
                    <a:lnTo>
                      <a:pt x="1706" y="26"/>
                    </a:lnTo>
                    <a:lnTo>
                      <a:pt x="1707" y="27"/>
                    </a:lnTo>
                    <a:lnTo>
                      <a:pt x="1709" y="27"/>
                    </a:lnTo>
                    <a:lnTo>
                      <a:pt x="1710" y="27"/>
                    </a:lnTo>
                    <a:lnTo>
                      <a:pt x="1712" y="27"/>
                    </a:lnTo>
                    <a:lnTo>
                      <a:pt x="1714" y="28"/>
                    </a:lnTo>
                    <a:lnTo>
                      <a:pt x="1715" y="29"/>
                    </a:lnTo>
                    <a:lnTo>
                      <a:pt x="1716" y="29"/>
                    </a:lnTo>
                    <a:lnTo>
                      <a:pt x="1718" y="30"/>
                    </a:lnTo>
                    <a:lnTo>
                      <a:pt x="1720" y="31"/>
                    </a:lnTo>
                    <a:lnTo>
                      <a:pt x="1721" y="31"/>
                    </a:lnTo>
                    <a:lnTo>
                      <a:pt x="1722" y="32"/>
                    </a:lnTo>
                    <a:lnTo>
                      <a:pt x="1724" y="33"/>
                    </a:lnTo>
                    <a:lnTo>
                      <a:pt x="1726" y="34"/>
                    </a:lnTo>
                    <a:lnTo>
                      <a:pt x="1727" y="35"/>
                    </a:lnTo>
                    <a:lnTo>
                      <a:pt x="1729" y="36"/>
                    </a:lnTo>
                    <a:lnTo>
                      <a:pt x="1730" y="36"/>
                    </a:lnTo>
                    <a:lnTo>
                      <a:pt x="1732" y="37"/>
                    </a:lnTo>
                    <a:lnTo>
                      <a:pt x="1733" y="38"/>
                    </a:lnTo>
                    <a:lnTo>
                      <a:pt x="1735" y="38"/>
                    </a:lnTo>
                    <a:lnTo>
                      <a:pt x="1736" y="39"/>
                    </a:lnTo>
                    <a:lnTo>
                      <a:pt x="1738" y="39"/>
                    </a:lnTo>
                    <a:lnTo>
                      <a:pt x="1739" y="40"/>
                    </a:lnTo>
                    <a:lnTo>
                      <a:pt x="1741" y="40"/>
                    </a:lnTo>
                    <a:lnTo>
                      <a:pt x="1742" y="40"/>
                    </a:lnTo>
                    <a:lnTo>
                      <a:pt x="1744" y="41"/>
                    </a:lnTo>
                    <a:lnTo>
                      <a:pt x="1745" y="41"/>
                    </a:lnTo>
                    <a:lnTo>
                      <a:pt x="1747" y="41"/>
                    </a:lnTo>
                    <a:lnTo>
                      <a:pt x="1748" y="41"/>
                    </a:lnTo>
                    <a:lnTo>
                      <a:pt x="1750" y="41"/>
                    </a:lnTo>
                    <a:lnTo>
                      <a:pt x="1751" y="41"/>
                    </a:lnTo>
                    <a:lnTo>
                      <a:pt x="1753" y="41"/>
                    </a:lnTo>
                    <a:lnTo>
                      <a:pt x="1754" y="41"/>
                    </a:lnTo>
                    <a:lnTo>
                      <a:pt x="1756" y="41"/>
                    </a:lnTo>
                    <a:lnTo>
                      <a:pt x="1758" y="41"/>
                    </a:lnTo>
                    <a:lnTo>
                      <a:pt x="1759" y="41"/>
                    </a:lnTo>
                    <a:lnTo>
                      <a:pt x="1760" y="41"/>
                    </a:lnTo>
                    <a:lnTo>
                      <a:pt x="1762" y="41"/>
                    </a:lnTo>
                    <a:lnTo>
                      <a:pt x="1764" y="41"/>
                    </a:lnTo>
                    <a:lnTo>
                      <a:pt x="1765" y="41"/>
                    </a:lnTo>
                    <a:lnTo>
                      <a:pt x="1767" y="41"/>
                    </a:lnTo>
                    <a:lnTo>
                      <a:pt x="1768" y="41"/>
                    </a:lnTo>
                    <a:lnTo>
                      <a:pt x="1770" y="42"/>
                    </a:lnTo>
                    <a:lnTo>
                      <a:pt x="1771" y="42"/>
                    </a:lnTo>
                    <a:lnTo>
                      <a:pt x="1773" y="42"/>
                    </a:lnTo>
                    <a:lnTo>
                      <a:pt x="1774" y="43"/>
                    </a:lnTo>
                    <a:lnTo>
                      <a:pt x="1776" y="43"/>
                    </a:lnTo>
                    <a:lnTo>
                      <a:pt x="1777" y="44"/>
                    </a:lnTo>
                    <a:lnTo>
                      <a:pt x="1779" y="44"/>
                    </a:lnTo>
                    <a:lnTo>
                      <a:pt x="1780" y="44"/>
                    </a:lnTo>
                    <a:lnTo>
                      <a:pt x="1782" y="45"/>
                    </a:lnTo>
                    <a:lnTo>
                      <a:pt x="1783" y="46"/>
                    </a:lnTo>
                    <a:lnTo>
                      <a:pt x="1785" y="46"/>
                    </a:lnTo>
                    <a:lnTo>
                      <a:pt x="1787" y="47"/>
                    </a:lnTo>
                    <a:lnTo>
                      <a:pt x="1788" y="47"/>
                    </a:lnTo>
                    <a:lnTo>
                      <a:pt x="1789" y="48"/>
                    </a:lnTo>
                    <a:lnTo>
                      <a:pt x="1791" y="48"/>
                    </a:lnTo>
                    <a:lnTo>
                      <a:pt x="1793" y="49"/>
                    </a:lnTo>
                    <a:lnTo>
                      <a:pt x="1794" y="49"/>
                    </a:lnTo>
                    <a:lnTo>
                      <a:pt x="1796" y="50"/>
                    </a:lnTo>
                    <a:lnTo>
                      <a:pt x="1797" y="50"/>
                    </a:lnTo>
                    <a:lnTo>
                      <a:pt x="1799" y="50"/>
                    </a:lnTo>
                    <a:lnTo>
                      <a:pt x="1800" y="51"/>
                    </a:lnTo>
                    <a:lnTo>
                      <a:pt x="1802" y="51"/>
                    </a:lnTo>
                    <a:lnTo>
                      <a:pt x="1803" y="51"/>
                    </a:lnTo>
                    <a:lnTo>
                      <a:pt x="1805" y="51"/>
                    </a:lnTo>
                    <a:lnTo>
                      <a:pt x="1806" y="52"/>
                    </a:lnTo>
                    <a:lnTo>
                      <a:pt x="1808" y="52"/>
                    </a:lnTo>
                    <a:lnTo>
                      <a:pt x="1809" y="52"/>
                    </a:lnTo>
                    <a:lnTo>
                      <a:pt x="1811" y="52"/>
                    </a:lnTo>
                    <a:lnTo>
                      <a:pt x="1812" y="52"/>
                    </a:lnTo>
                    <a:lnTo>
                      <a:pt x="1814" y="53"/>
                    </a:lnTo>
                    <a:lnTo>
                      <a:pt x="1815" y="53"/>
                    </a:lnTo>
                    <a:lnTo>
                      <a:pt x="1817" y="54"/>
                    </a:lnTo>
                    <a:lnTo>
                      <a:pt x="1818" y="54"/>
                    </a:lnTo>
                    <a:lnTo>
                      <a:pt x="1820" y="54"/>
                    </a:lnTo>
                    <a:lnTo>
                      <a:pt x="1821" y="55"/>
                    </a:lnTo>
                    <a:lnTo>
                      <a:pt x="1823" y="55"/>
                    </a:lnTo>
                    <a:lnTo>
                      <a:pt x="1824" y="56"/>
                    </a:lnTo>
                    <a:lnTo>
                      <a:pt x="1826" y="57"/>
                    </a:lnTo>
                    <a:lnTo>
                      <a:pt x="1827" y="57"/>
                    </a:lnTo>
                    <a:lnTo>
                      <a:pt x="1829" y="58"/>
                    </a:lnTo>
                    <a:lnTo>
                      <a:pt x="1831" y="58"/>
                    </a:lnTo>
                    <a:lnTo>
                      <a:pt x="1832" y="59"/>
                    </a:lnTo>
                    <a:lnTo>
                      <a:pt x="1833" y="60"/>
                    </a:lnTo>
                    <a:lnTo>
                      <a:pt x="1835" y="61"/>
                    </a:lnTo>
                    <a:lnTo>
                      <a:pt x="1837" y="61"/>
                    </a:lnTo>
                    <a:lnTo>
                      <a:pt x="1838" y="62"/>
                    </a:lnTo>
                    <a:lnTo>
                      <a:pt x="1840" y="62"/>
                    </a:lnTo>
                    <a:lnTo>
                      <a:pt x="1841" y="63"/>
                    </a:lnTo>
                    <a:lnTo>
                      <a:pt x="1843" y="63"/>
                    </a:lnTo>
                    <a:lnTo>
                      <a:pt x="1844" y="64"/>
                    </a:lnTo>
                    <a:lnTo>
                      <a:pt x="1846" y="64"/>
                    </a:lnTo>
                    <a:lnTo>
                      <a:pt x="1847" y="64"/>
                    </a:lnTo>
                    <a:lnTo>
                      <a:pt x="1849" y="65"/>
                    </a:lnTo>
                    <a:lnTo>
                      <a:pt x="1850" y="65"/>
                    </a:lnTo>
                    <a:lnTo>
                      <a:pt x="1852" y="65"/>
                    </a:lnTo>
                    <a:lnTo>
                      <a:pt x="1853" y="64"/>
                    </a:lnTo>
                    <a:lnTo>
                      <a:pt x="1855" y="64"/>
                    </a:lnTo>
                    <a:lnTo>
                      <a:pt x="1856" y="64"/>
                    </a:lnTo>
                    <a:lnTo>
                      <a:pt x="1858" y="63"/>
                    </a:lnTo>
                    <a:lnTo>
                      <a:pt x="1860" y="63"/>
                    </a:lnTo>
                    <a:lnTo>
                      <a:pt x="1861" y="62"/>
                    </a:lnTo>
                    <a:lnTo>
                      <a:pt x="1862" y="61"/>
                    </a:lnTo>
                    <a:lnTo>
                      <a:pt x="1864" y="61"/>
                    </a:lnTo>
                    <a:lnTo>
                      <a:pt x="1866" y="60"/>
                    </a:lnTo>
                    <a:lnTo>
                      <a:pt x="1867" y="59"/>
                    </a:lnTo>
                    <a:lnTo>
                      <a:pt x="1869" y="58"/>
                    </a:lnTo>
                    <a:lnTo>
                      <a:pt x="1870" y="57"/>
                    </a:lnTo>
                    <a:lnTo>
                      <a:pt x="1872" y="55"/>
                    </a:lnTo>
                    <a:lnTo>
                      <a:pt x="1873" y="54"/>
                    </a:lnTo>
                    <a:lnTo>
                      <a:pt x="1875" y="53"/>
                    </a:lnTo>
                    <a:lnTo>
                      <a:pt x="1876" y="52"/>
                    </a:lnTo>
                    <a:lnTo>
                      <a:pt x="1877" y="51"/>
                    </a:lnTo>
                    <a:lnTo>
                      <a:pt x="1879" y="50"/>
                    </a:lnTo>
                    <a:lnTo>
                      <a:pt x="1881" y="49"/>
                    </a:lnTo>
                    <a:lnTo>
                      <a:pt x="1882" y="48"/>
                    </a:lnTo>
                    <a:lnTo>
                      <a:pt x="1884" y="47"/>
                    </a:lnTo>
                    <a:lnTo>
                      <a:pt x="1885" y="46"/>
                    </a:lnTo>
                    <a:lnTo>
                      <a:pt x="1887" y="45"/>
                    </a:lnTo>
                    <a:lnTo>
                      <a:pt x="1888" y="45"/>
                    </a:lnTo>
                    <a:lnTo>
                      <a:pt x="1890" y="44"/>
                    </a:lnTo>
                    <a:lnTo>
                      <a:pt x="1891" y="44"/>
                    </a:lnTo>
                    <a:lnTo>
                      <a:pt x="1893" y="43"/>
                    </a:lnTo>
                    <a:lnTo>
                      <a:pt x="1894" y="43"/>
                    </a:lnTo>
                    <a:lnTo>
                      <a:pt x="1896" y="42"/>
                    </a:lnTo>
                    <a:lnTo>
                      <a:pt x="1898" y="42"/>
                    </a:lnTo>
                    <a:lnTo>
                      <a:pt x="1899" y="42"/>
                    </a:lnTo>
                    <a:lnTo>
                      <a:pt x="1900" y="42"/>
                    </a:lnTo>
                    <a:lnTo>
                      <a:pt x="1902" y="41"/>
                    </a:lnTo>
                    <a:lnTo>
                      <a:pt x="1904" y="41"/>
                    </a:lnTo>
                    <a:lnTo>
                      <a:pt x="1905" y="41"/>
                    </a:lnTo>
                    <a:lnTo>
                      <a:pt x="1906" y="41"/>
                    </a:lnTo>
                    <a:lnTo>
                      <a:pt x="1908" y="41"/>
                    </a:lnTo>
                    <a:lnTo>
                      <a:pt x="1910" y="41"/>
                    </a:lnTo>
                    <a:lnTo>
                      <a:pt x="1911" y="41"/>
                    </a:lnTo>
                    <a:lnTo>
                      <a:pt x="1913" y="41"/>
                    </a:lnTo>
                    <a:lnTo>
                      <a:pt x="1914" y="41"/>
                    </a:lnTo>
                    <a:lnTo>
                      <a:pt x="1916" y="41"/>
                    </a:lnTo>
                    <a:lnTo>
                      <a:pt x="1917" y="41"/>
                    </a:lnTo>
                    <a:lnTo>
                      <a:pt x="1919" y="41"/>
                    </a:lnTo>
                    <a:lnTo>
                      <a:pt x="1920" y="42"/>
                    </a:lnTo>
                    <a:lnTo>
                      <a:pt x="1922" y="42"/>
                    </a:lnTo>
                    <a:lnTo>
                      <a:pt x="1923" y="42"/>
                    </a:lnTo>
                    <a:lnTo>
                      <a:pt x="1925" y="42"/>
                    </a:lnTo>
                    <a:lnTo>
                      <a:pt x="1926" y="42"/>
                    </a:lnTo>
                    <a:lnTo>
                      <a:pt x="1928" y="42"/>
                    </a:lnTo>
                    <a:lnTo>
                      <a:pt x="1929" y="42"/>
                    </a:lnTo>
                    <a:lnTo>
                      <a:pt x="1931" y="42"/>
                    </a:lnTo>
                    <a:lnTo>
                      <a:pt x="1933" y="43"/>
                    </a:lnTo>
                    <a:lnTo>
                      <a:pt x="1934" y="43"/>
                    </a:lnTo>
                    <a:lnTo>
                      <a:pt x="1935" y="43"/>
                    </a:lnTo>
                    <a:lnTo>
                      <a:pt x="1937" y="43"/>
                    </a:lnTo>
                    <a:lnTo>
                      <a:pt x="1939" y="44"/>
                    </a:lnTo>
                    <a:lnTo>
                      <a:pt x="1940" y="44"/>
                    </a:lnTo>
                    <a:lnTo>
                      <a:pt x="1942" y="44"/>
                    </a:lnTo>
                    <a:lnTo>
                      <a:pt x="1943" y="45"/>
                    </a:lnTo>
                    <a:lnTo>
                      <a:pt x="1944" y="45"/>
                    </a:lnTo>
                    <a:lnTo>
                      <a:pt x="1946" y="45"/>
                    </a:lnTo>
                    <a:lnTo>
                      <a:pt x="1948" y="46"/>
                    </a:lnTo>
                    <a:lnTo>
                      <a:pt x="1949" y="46"/>
                    </a:lnTo>
                    <a:lnTo>
                      <a:pt x="1951" y="47"/>
                    </a:lnTo>
                    <a:lnTo>
                      <a:pt x="1952" y="47"/>
                    </a:lnTo>
                    <a:lnTo>
                      <a:pt x="1954" y="48"/>
                    </a:lnTo>
                    <a:lnTo>
                      <a:pt x="1955" y="48"/>
                    </a:lnTo>
                    <a:lnTo>
                      <a:pt x="1957" y="48"/>
                    </a:lnTo>
                    <a:lnTo>
                      <a:pt x="1958" y="48"/>
                    </a:lnTo>
                    <a:lnTo>
                      <a:pt x="1960" y="49"/>
                    </a:lnTo>
                    <a:lnTo>
                      <a:pt x="1961" y="49"/>
                    </a:lnTo>
                    <a:lnTo>
                      <a:pt x="1963" y="49"/>
                    </a:lnTo>
                    <a:lnTo>
                      <a:pt x="1964" y="49"/>
                    </a:lnTo>
                    <a:lnTo>
                      <a:pt x="1966" y="49"/>
                    </a:lnTo>
                    <a:lnTo>
                      <a:pt x="1967" y="49"/>
                    </a:lnTo>
                    <a:lnTo>
                      <a:pt x="1969" y="49"/>
                    </a:lnTo>
                    <a:lnTo>
                      <a:pt x="1971" y="49"/>
                    </a:lnTo>
                    <a:lnTo>
                      <a:pt x="1972" y="49"/>
                    </a:lnTo>
                    <a:lnTo>
                      <a:pt x="1973" y="49"/>
                    </a:lnTo>
                    <a:lnTo>
                      <a:pt x="1975" y="48"/>
                    </a:lnTo>
                    <a:lnTo>
                      <a:pt x="1977" y="48"/>
                    </a:lnTo>
                    <a:lnTo>
                      <a:pt x="1978" y="48"/>
                    </a:lnTo>
                    <a:lnTo>
                      <a:pt x="1979" y="48"/>
                    </a:lnTo>
                    <a:lnTo>
                      <a:pt x="1981" y="47"/>
                    </a:lnTo>
                    <a:lnTo>
                      <a:pt x="1983" y="47"/>
                    </a:lnTo>
                    <a:lnTo>
                      <a:pt x="1984" y="46"/>
                    </a:lnTo>
                    <a:lnTo>
                      <a:pt x="1986" y="46"/>
                    </a:lnTo>
                    <a:lnTo>
                      <a:pt x="1987" y="46"/>
                    </a:lnTo>
                    <a:lnTo>
                      <a:pt x="1989" y="46"/>
                    </a:lnTo>
                    <a:lnTo>
                      <a:pt x="1990" y="46"/>
                    </a:lnTo>
                    <a:lnTo>
                      <a:pt x="1992" y="46"/>
                    </a:lnTo>
                    <a:lnTo>
                      <a:pt x="1993" y="46"/>
                    </a:lnTo>
                    <a:lnTo>
                      <a:pt x="1995" y="46"/>
                    </a:lnTo>
                    <a:lnTo>
                      <a:pt x="1996" y="46"/>
                    </a:lnTo>
                    <a:lnTo>
                      <a:pt x="1998" y="47"/>
                    </a:lnTo>
                    <a:lnTo>
                      <a:pt x="2000" y="47"/>
                    </a:lnTo>
                    <a:lnTo>
                      <a:pt x="2001" y="48"/>
                    </a:lnTo>
                    <a:lnTo>
                      <a:pt x="2002" y="48"/>
                    </a:lnTo>
                    <a:lnTo>
                      <a:pt x="2004" y="49"/>
                    </a:lnTo>
                    <a:lnTo>
                      <a:pt x="2006" y="50"/>
                    </a:lnTo>
                    <a:lnTo>
                      <a:pt x="2007" y="51"/>
                    </a:lnTo>
                    <a:lnTo>
                      <a:pt x="2008" y="52"/>
                    </a:lnTo>
                    <a:lnTo>
                      <a:pt x="2010" y="53"/>
                    </a:lnTo>
                    <a:lnTo>
                      <a:pt x="2011" y="54"/>
                    </a:lnTo>
                    <a:lnTo>
                      <a:pt x="2013" y="55"/>
                    </a:lnTo>
                    <a:lnTo>
                      <a:pt x="2015" y="56"/>
                    </a:lnTo>
                    <a:lnTo>
                      <a:pt x="2016" y="57"/>
                    </a:lnTo>
                    <a:lnTo>
                      <a:pt x="2017" y="58"/>
                    </a:lnTo>
                    <a:lnTo>
                      <a:pt x="2019" y="59"/>
                    </a:lnTo>
                    <a:lnTo>
                      <a:pt x="2021" y="60"/>
                    </a:lnTo>
                    <a:lnTo>
                      <a:pt x="2022" y="61"/>
                    </a:lnTo>
                    <a:lnTo>
                      <a:pt x="2024" y="62"/>
                    </a:lnTo>
                    <a:lnTo>
                      <a:pt x="2025" y="63"/>
                    </a:lnTo>
                    <a:lnTo>
                      <a:pt x="2027" y="64"/>
                    </a:lnTo>
                    <a:lnTo>
                      <a:pt x="2028" y="65"/>
                    </a:lnTo>
                    <a:lnTo>
                      <a:pt x="2030" y="66"/>
                    </a:lnTo>
                    <a:lnTo>
                      <a:pt x="2031" y="66"/>
                    </a:lnTo>
                    <a:lnTo>
                      <a:pt x="2033" y="67"/>
                    </a:lnTo>
                    <a:lnTo>
                      <a:pt x="2034" y="67"/>
                    </a:lnTo>
                    <a:lnTo>
                      <a:pt x="2036" y="68"/>
                    </a:lnTo>
                    <a:lnTo>
                      <a:pt x="2037" y="68"/>
                    </a:lnTo>
                    <a:lnTo>
                      <a:pt x="2039" y="68"/>
                    </a:lnTo>
                    <a:lnTo>
                      <a:pt x="2040" y="68"/>
                    </a:lnTo>
                    <a:lnTo>
                      <a:pt x="2042" y="68"/>
                    </a:lnTo>
                    <a:lnTo>
                      <a:pt x="2044" y="68"/>
                    </a:lnTo>
                    <a:lnTo>
                      <a:pt x="2045" y="68"/>
                    </a:lnTo>
                    <a:lnTo>
                      <a:pt x="2046" y="68"/>
                    </a:lnTo>
                    <a:lnTo>
                      <a:pt x="2048" y="67"/>
                    </a:lnTo>
                    <a:lnTo>
                      <a:pt x="2050" y="67"/>
                    </a:lnTo>
                    <a:lnTo>
                      <a:pt x="2051" y="67"/>
                    </a:lnTo>
                    <a:lnTo>
                      <a:pt x="2053" y="66"/>
                    </a:lnTo>
                    <a:lnTo>
                      <a:pt x="2054" y="66"/>
                    </a:lnTo>
                    <a:lnTo>
                      <a:pt x="2056" y="66"/>
                    </a:lnTo>
                    <a:lnTo>
                      <a:pt x="2057" y="65"/>
                    </a:lnTo>
                    <a:lnTo>
                      <a:pt x="2059" y="64"/>
                    </a:lnTo>
                    <a:lnTo>
                      <a:pt x="2060" y="64"/>
                    </a:lnTo>
                    <a:lnTo>
                      <a:pt x="2062" y="63"/>
                    </a:lnTo>
                    <a:lnTo>
                      <a:pt x="2063" y="63"/>
                    </a:lnTo>
                    <a:lnTo>
                      <a:pt x="2065" y="62"/>
                    </a:lnTo>
                    <a:lnTo>
                      <a:pt x="2066" y="62"/>
                    </a:lnTo>
                    <a:lnTo>
                      <a:pt x="2068" y="61"/>
                    </a:lnTo>
                    <a:lnTo>
                      <a:pt x="2069" y="61"/>
                    </a:lnTo>
                    <a:lnTo>
                      <a:pt x="2071" y="61"/>
                    </a:lnTo>
                    <a:lnTo>
                      <a:pt x="2073" y="60"/>
                    </a:lnTo>
                    <a:lnTo>
                      <a:pt x="2074" y="60"/>
                    </a:lnTo>
                    <a:lnTo>
                      <a:pt x="2075" y="59"/>
                    </a:lnTo>
                    <a:lnTo>
                      <a:pt x="2077" y="58"/>
                    </a:lnTo>
                    <a:lnTo>
                      <a:pt x="2078" y="58"/>
                    </a:lnTo>
                    <a:lnTo>
                      <a:pt x="2080" y="58"/>
                    </a:lnTo>
                    <a:lnTo>
                      <a:pt x="2081" y="57"/>
                    </a:lnTo>
                    <a:lnTo>
                      <a:pt x="2083" y="57"/>
                    </a:lnTo>
                    <a:lnTo>
                      <a:pt x="2084" y="56"/>
                    </a:lnTo>
                    <a:lnTo>
                      <a:pt x="2086" y="56"/>
                    </a:lnTo>
                    <a:lnTo>
                      <a:pt x="2088" y="55"/>
                    </a:lnTo>
                    <a:lnTo>
                      <a:pt x="2089" y="54"/>
                    </a:lnTo>
                    <a:lnTo>
                      <a:pt x="2090" y="54"/>
                    </a:lnTo>
                    <a:lnTo>
                      <a:pt x="2092" y="53"/>
                    </a:lnTo>
                    <a:lnTo>
                      <a:pt x="2094" y="52"/>
                    </a:lnTo>
                    <a:lnTo>
                      <a:pt x="2095" y="51"/>
                    </a:lnTo>
                    <a:lnTo>
                      <a:pt x="2097" y="51"/>
                    </a:lnTo>
                    <a:lnTo>
                      <a:pt x="2098" y="50"/>
                    </a:lnTo>
                    <a:lnTo>
                      <a:pt x="2100" y="49"/>
                    </a:lnTo>
                    <a:lnTo>
                      <a:pt x="2101" y="48"/>
                    </a:lnTo>
                    <a:lnTo>
                      <a:pt x="2103" y="48"/>
                    </a:lnTo>
                    <a:lnTo>
                      <a:pt x="2104" y="47"/>
                    </a:lnTo>
                    <a:lnTo>
                      <a:pt x="2106" y="46"/>
                    </a:lnTo>
                    <a:lnTo>
                      <a:pt x="2107" y="45"/>
                    </a:lnTo>
                    <a:lnTo>
                      <a:pt x="2109" y="44"/>
                    </a:lnTo>
                    <a:lnTo>
                      <a:pt x="2110" y="44"/>
                    </a:lnTo>
                    <a:lnTo>
                      <a:pt x="2112" y="43"/>
                    </a:lnTo>
                    <a:lnTo>
                      <a:pt x="2113" y="42"/>
                    </a:lnTo>
                    <a:lnTo>
                      <a:pt x="2115" y="41"/>
                    </a:lnTo>
                    <a:lnTo>
                      <a:pt x="2117" y="40"/>
                    </a:lnTo>
                    <a:lnTo>
                      <a:pt x="2118" y="40"/>
                    </a:lnTo>
                    <a:lnTo>
                      <a:pt x="2119" y="39"/>
                    </a:lnTo>
                    <a:lnTo>
                      <a:pt x="2121" y="39"/>
                    </a:lnTo>
                    <a:lnTo>
                      <a:pt x="2123" y="38"/>
                    </a:lnTo>
                    <a:lnTo>
                      <a:pt x="2124" y="38"/>
                    </a:lnTo>
                    <a:lnTo>
                      <a:pt x="2126" y="38"/>
                    </a:lnTo>
                    <a:lnTo>
                      <a:pt x="2127" y="37"/>
                    </a:lnTo>
                    <a:lnTo>
                      <a:pt x="2129" y="37"/>
                    </a:lnTo>
                    <a:lnTo>
                      <a:pt x="2130" y="37"/>
                    </a:lnTo>
                    <a:lnTo>
                      <a:pt x="2132" y="37"/>
                    </a:lnTo>
                    <a:lnTo>
                      <a:pt x="2133" y="37"/>
                    </a:lnTo>
                    <a:lnTo>
                      <a:pt x="2135" y="37"/>
                    </a:lnTo>
                    <a:lnTo>
                      <a:pt x="2136" y="37"/>
                    </a:lnTo>
                    <a:lnTo>
                      <a:pt x="2138" y="37"/>
                    </a:lnTo>
                    <a:lnTo>
                      <a:pt x="2139" y="37"/>
                    </a:lnTo>
                    <a:lnTo>
                      <a:pt x="2141" y="37"/>
                    </a:lnTo>
                    <a:lnTo>
                      <a:pt x="2142" y="37"/>
                    </a:lnTo>
                    <a:lnTo>
                      <a:pt x="2144" y="37"/>
                    </a:lnTo>
                    <a:lnTo>
                      <a:pt x="2145" y="37"/>
                    </a:lnTo>
                    <a:lnTo>
                      <a:pt x="2147" y="38"/>
                    </a:lnTo>
                    <a:lnTo>
                      <a:pt x="2148" y="38"/>
                    </a:lnTo>
                    <a:lnTo>
                      <a:pt x="2150" y="38"/>
                    </a:lnTo>
                    <a:lnTo>
                      <a:pt x="2151" y="38"/>
                    </a:lnTo>
                    <a:lnTo>
                      <a:pt x="2153" y="38"/>
                    </a:lnTo>
                    <a:lnTo>
                      <a:pt x="2155" y="39"/>
                    </a:lnTo>
                    <a:lnTo>
                      <a:pt x="2156" y="39"/>
                    </a:lnTo>
                    <a:lnTo>
                      <a:pt x="2157" y="39"/>
                    </a:lnTo>
                    <a:lnTo>
                      <a:pt x="2159" y="39"/>
                    </a:lnTo>
                    <a:lnTo>
                      <a:pt x="2161" y="39"/>
                    </a:lnTo>
                    <a:lnTo>
                      <a:pt x="2162" y="39"/>
                    </a:lnTo>
                    <a:lnTo>
                      <a:pt x="2163" y="39"/>
                    </a:lnTo>
                    <a:lnTo>
                      <a:pt x="2165" y="39"/>
                    </a:lnTo>
                    <a:lnTo>
                      <a:pt x="2167" y="40"/>
                    </a:lnTo>
                    <a:lnTo>
                      <a:pt x="2168" y="40"/>
                    </a:lnTo>
                    <a:lnTo>
                      <a:pt x="2170" y="40"/>
                    </a:lnTo>
                    <a:lnTo>
                      <a:pt x="2171" y="40"/>
                    </a:lnTo>
                    <a:lnTo>
                      <a:pt x="2173" y="40"/>
                    </a:lnTo>
                    <a:lnTo>
                      <a:pt x="2174" y="40"/>
                    </a:lnTo>
                    <a:lnTo>
                      <a:pt x="2176" y="40"/>
                    </a:lnTo>
                    <a:lnTo>
                      <a:pt x="2177" y="40"/>
                    </a:lnTo>
                    <a:lnTo>
                      <a:pt x="2179" y="40"/>
                    </a:lnTo>
                    <a:lnTo>
                      <a:pt x="2180" y="40"/>
                    </a:lnTo>
                    <a:lnTo>
                      <a:pt x="2182" y="40"/>
                    </a:lnTo>
                    <a:lnTo>
                      <a:pt x="2183" y="40"/>
                    </a:lnTo>
                    <a:lnTo>
                      <a:pt x="2185" y="41"/>
                    </a:lnTo>
                    <a:lnTo>
                      <a:pt x="2186" y="41"/>
                    </a:lnTo>
                    <a:lnTo>
                      <a:pt x="2188" y="41"/>
                    </a:lnTo>
                    <a:lnTo>
                      <a:pt x="2190" y="41"/>
                    </a:lnTo>
                    <a:lnTo>
                      <a:pt x="2191" y="42"/>
                    </a:lnTo>
                    <a:lnTo>
                      <a:pt x="2192" y="42"/>
                    </a:lnTo>
                    <a:lnTo>
                      <a:pt x="2194" y="42"/>
                    </a:lnTo>
                    <a:lnTo>
                      <a:pt x="2196" y="43"/>
                    </a:lnTo>
                    <a:lnTo>
                      <a:pt x="2197" y="43"/>
                    </a:lnTo>
                    <a:lnTo>
                      <a:pt x="2199" y="43"/>
                    </a:lnTo>
                    <a:lnTo>
                      <a:pt x="2200" y="43"/>
                    </a:lnTo>
                    <a:lnTo>
                      <a:pt x="2202" y="44"/>
                    </a:lnTo>
                    <a:lnTo>
                      <a:pt x="2203" y="44"/>
                    </a:lnTo>
                    <a:lnTo>
                      <a:pt x="2205" y="44"/>
                    </a:lnTo>
                    <a:lnTo>
                      <a:pt x="2206" y="45"/>
                    </a:lnTo>
                    <a:lnTo>
                      <a:pt x="2208" y="45"/>
                    </a:lnTo>
                    <a:lnTo>
                      <a:pt x="2209" y="45"/>
                    </a:lnTo>
                    <a:lnTo>
                      <a:pt x="2211" y="45"/>
                    </a:lnTo>
                    <a:lnTo>
                      <a:pt x="2212" y="45"/>
                    </a:lnTo>
                    <a:lnTo>
                      <a:pt x="2214" y="45"/>
                    </a:lnTo>
                    <a:lnTo>
                      <a:pt x="2215" y="45"/>
                    </a:lnTo>
                    <a:lnTo>
                      <a:pt x="2217" y="45"/>
                    </a:lnTo>
                    <a:lnTo>
                      <a:pt x="2218" y="45"/>
                    </a:lnTo>
                    <a:lnTo>
                      <a:pt x="2220" y="44"/>
                    </a:lnTo>
                    <a:lnTo>
                      <a:pt x="2221" y="44"/>
                    </a:lnTo>
                    <a:lnTo>
                      <a:pt x="2223" y="44"/>
                    </a:lnTo>
                    <a:lnTo>
                      <a:pt x="2224" y="43"/>
                    </a:lnTo>
                    <a:lnTo>
                      <a:pt x="2226" y="43"/>
                    </a:lnTo>
                    <a:lnTo>
                      <a:pt x="2228" y="42"/>
                    </a:lnTo>
                    <a:lnTo>
                      <a:pt x="2229" y="42"/>
                    </a:lnTo>
                    <a:lnTo>
                      <a:pt x="2230" y="41"/>
                    </a:lnTo>
                    <a:lnTo>
                      <a:pt x="2232" y="40"/>
                    </a:lnTo>
                    <a:lnTo>
                      <a:pt x="2234" y="39"/>
                    </a:lnTo>
                    <a:lnTo>
                      <a:pt x="2235" y="38"/>
                    </a:lnTo>
                    <a:lnTo>
                      <a:pt x="2236" y="38"/>
                    </a:lnTo>
                    <a:lnTo>
                      <a:pt x="2238" y="37"/>
                    </a:lnTo>
                    <a:lnTo>
                      <a:pt x="2240" y="36"/>
                    </a:lnTo>
                    <a:lnTo>
                      <a:pt x="2241" y="35"/>
                    </a:lnTo>
                    <a:lnTo>
                      <a:pt x="2243" y="35"/>
                    </a:lnTo>
                    <a:lnTo>
                      <a:pt x="2244" y="34"/>
                    </a:lnTo>
                    <a:lnTo>
                      <a:pt x="2246" y="33"/>
                    </a:lnTo>
                    <a:lnTo>
                      <a:pt x="2247" y="32"/>
                    </a:lnTo>
                    <a:lnTo>
                      <a:pt x="2249" y="32"/>
                    </a:lnTo>
                    <a:lnTo>
                      <a:pt x="2250" y="31"/>
                    </a:lnTo>
                    <a:lnTo>
                      <a:pt x="2252" y="31"/>
                    </a:lnTo>
                    <a:lnTo>
                      <a:pt x="2253" y="31"/>
                    </a:lnTo>
                    <a:lnTo>
                      <a:pt x="2255" y="30"/>
                    </a:lnTo>
                    <a:lnTo>
                      <a:pt x="2257" y="30"/>
                    </a:lnTo>
                    <a:lnTo>
                      <a:pt x="2258" y="30"/>
                    </a:lnTo>
                    <a:lnTo>
                      <a:pt x="2259" y="30"/>
                    </a:lnTo>
                    <a:lnTo>
                      <a:pt x="2261" y="30"/>
                    </a:lnTo>
                    <a:lnTo>
                      <a:pt x="2263" y="30"/>
                    </a:lnTo>
                    <a:lnTo>
                      <a:pt x="2264" y="30"/>
                    </a:lnTo>
                    <a:lnTo>
                      <a:pt x="2265" y="31"/>
                    </a:lnTo>
                    <a:lnTo>
                      <a:pt x="2267" y="31"/>
                    </a:lnTo>
                    <a:lnTo>
                      <a:pt x="2269" y="31"/>
                    </a:lnTo>
                    <a:lnTo>
                      <a:pt x="2270" y="31"/>
                    </a:lnTo>
                    <a:lnTo>
                      <a:pt x="2272" y="32"/>
                    </a:lnTo>
                    <a:lnTo>
                      <a:pt x="2273" y="32"/>
                    </a:lnTo>
                    <a:lnTo>
                      <a:pt x="2275" y="32"/>
                    </a:lnTo>
                    <a:lnTo>
                      <a:pt x="2276" y="32"/>
                    </a:lnTo>
                    <a:lnTo>
                      <a:pt x="2278" y="32"/>
                    </a:lnTo>
                    <a:lnTo>
                      <a:pt x="2279" y="32"/>
                    </a:lnTo>
                    <a:lnTo>
                      <a:pt x="2281" y="32"/>
                    </a:lnTo>
                    <a:lnTo>
                      <a:pt x="2282" y="32"/>
                    </a:lnTo>
                    <a:lnTo>
                      <a:pt x="2284" y="32"/>
                    </a:lnTo>
                    <a:lnTo>
                      <a:pt x="2285" y="32"/>
                    </a:lnTo>
                    <a:lnTo>
                      <a:pt x="2287" y="32"/>
                    </a:lnTo>
                    <a:lnTo>
                      <a:pt x="2288" y="31"/>
                    </a:lnTo>
                    <a:lnTo>
                      <a:pt x="2290" y="31"/>
                    </a:lnTo>
                    <a:lnTo>
                      <a:pt x="2291" y="30"/>
                    </a:lnTo>
                    <a:lnTo>
                      <a:pt x="2293" y="30"/>
                    </a:lnTo>
                    <a:lnTo>
                      <a:pt x="2294" y="29"/>
                    </a:lnTo>
                    <a:lnTo>
                      <a:pt x="2296" y="28"/>
                    </a:lnTo>
                    <a:lnTo>
                      <a:pt x="2297" y="27"/>
                    </a:lnTo>
                    <a:lnTo>
                      <a:pt x="2299" y="27"/>
                    </a:lnTo>
                    <a:lnTo>
                      <a:pt x="2301" y="26"/>
                    </a:lnTo>
                    <a:lnTo>
                      <a:pt x="2302" y="25"/>
                    </a:lnTo>
                    <a:lnTo>
                      <a:pt x="2303" y="25"/>
                    </a:lnTo>
                    <a:lnTo>
                      <a:pt x="2305" y="24"/>
                    </a:lnTo>
                    <a:lnTo>
                      <a:pt x="2307" y="23"/>
                    </a:lnTo>
                    <a:lnTo>
                      <a:pt x="2308" y="23"/>
                    </a:lnTo>
                    <a:lnTo>
                      <a:pt x="2310" y="22"/>
                    </a:lnTo>
                    <a:lnTo>
                      <a:pt x="2311" y="22"/>
                    </a:lnTo>
                    <a:lnTo>
                      <a:pt x="2313" y="22"/>
                    </a:lnTo>
                    <a:lnTo>
                      <a:pt x="2314" y="21"/>
                    </a:lnTo>
                    <a:lnTo>
                      <a:pt x="2316" y="21"/>
                    </a:lnTo>
                    <a:lnTo>
                      <a:pt x="2317" y="22"/>
                    </a:lnTo>
                    <a:lnTo>
                      <a:pt x="2319" y="22"/>
                    </a:lnTo>
                    <a:lnTo>
                      <a:pt x="2320" y="22"/>
                    </a:lnTo>
                    <a:lnTo>
                      <a:pt x="2322" y="23"/>
                    </a:lnTo>
                    <a:lnTo>
                      <a:pt x="2323" y="23"/>
                    </a:lnTo>
                    <a:lnTo>
                      <a:pt x="2325" y="24"/>
                    </a:lnTo>
                    <a:lnTo>
                      <a:pt x="2326" y="25"/>
                    </a:lnTo>
                    <a:lnTo>
                      <a:pt x="2328" y="26"/>
                    </a:lnTo>
                    <a:lnTo>
                      <a:pt x="2330" y="27"/>
                    </a:lnTo>
                    <a:lnTo>
                      <a:pt x="2331" y="28"/>
                    </a:lnTo>
                    <a:lnTo>
                      <a:pt x="2332" y="29"/>
                    </a:lnTo>
                    <a:lnTo>
                      <a:pt x="2334" y="30"/>
                    </a:lnTo>
                    <a:lnTo>
                      <a:pt x="2336" y="31"/>
                    </a:lnTo>
                    <a:lnTo>
                      <a:pt x="2337" y="32"/>
                    </a:lnTo>
                    <a:lnTo>
                      <a:pt x="2338" y="34"/>
                    </a:lnTo>
                    <a:lnTo>
                      <a:pt x="2340" y="35"/>
                    </a:lnTo>
                    <a:lnTo>
                      <a:pt x="2342" y="36"/>
                    </a:lnTo>
                    <a:lnTo>
                      <a:pt x="2343" y="37"/>
                    </a:lnTo>
                    <a:lnTo>
                      <a:pt x="2345" y="38"/>
                    </a:lnTo>
                    <a:lnTo>
                      <a:pt x="2346" y="39"/>
                    </a:lnTo>
                    <a:lnTo>
                      <a:pt x="2348" y="39"/>
                    </a:lnTo>
                    <a:lnTo>
                      <a:pt x="2349" y="40"/>
                    </a:lnTo>
                    <a:lnTo>
                      <a:pt x="2351" y="41"/>
                    </a:lnTo>
                    <a:lnTo>
                      <a:pt x="2352" y="41"/>
                    </a:lnTo>
                    <a:lnTo>
                      <a:pt x="2354" y="41"/>
                    </a:lnTo>
                    <a:lnTo>
                      <a:pt x="2355" y="42"/>
                    </a:lnTo>
                    <a:lnTo>
                      <a:pt x="2357" y="41"/>
                    </a:lnTo>
                    <a:lnTo>
                      <a:pt x="2358" y="41"/>
                    </a:lnTo>
                    <a:lnTo>
                      <a:pt x="2360" y="41"/>
                    </a:lnTo>
                    <a:lnTo>
                      <a:pt x="2361" y="40"/>
                    </a:lnTo>
                    <a:lnTo>
                      <a:pt x="2363" y="40"/>
                    </a:lnTo>
                    <a:lnTo>
                      <a:pt x="2364" y="39"/>
                    </a:lnTo>
                    <a:lnTo>
                      <a:pt x="2366" y="38"/>
                    </a:lnTo>
                    <a:lnTo>
                      <a:pt x="2367" y="37"/>
                    </a:lnTo>
                    <a:lnTo>
                      <a:pt x="2369" y="36"/>
                    </a:lnTo>
                    <a:lnTo>
                      <a:pt x="2370" y="35"/>
                    </a:lnTo>
                    <a:lnTo>
                      <a:pt x="2372" y="33"/>
                    </a:lnTo>
                    <a:lnTo>
                      <a:pt x="2374" y="32"/>
                    </a:lnTo>
                    <a:lnTo>
                      <a:pt x="2375" y="30"/>
                    </a:lnTo>
                    <a:lnTo>
                      <a:pt x="2376" y="29"/>
                    </a:lnTo>
                    <a:lnTo>
                      <a:pt x="2378" y="27"/>
                    </a:lnTo>
                    <a:lnTo>
                      <a:pt x="2380" y="26"/>
                    </a:lnTo>
                    <a:lnTo>
                      <a:pt x="2381" y="24"/>
                    </a:lnTo>
                    <a:lnTo>
                      <a:pt x="2383" y="23"/>
                    </a:lnTo>
                    <a:lnTo>
                      <a:pt x="2384" y="21"/>
                    </a:lnTo>
                    <a:lnTo>
                      <a:pt x="2386" y="19"/>
                    </a:lnTo>
                    <a:lnTo>
                      <a:pt x="2387" y="18"/>
                    </a:lnTo>
                    <a:lnTo>
                      <a:pt x="2389" y="16"/>
                    </a:lnTo>
                    <a:lnTo>
                      <a:pt x="2390" y="14"/>
                    </a:lnTo>
                    <a:lnTo>
                      <a:pt x="2392" y="13"/>
                    </a:lnTo>
                    <a:lnTo>
                      <a:pt x="2393" y="12"/>
                    </a:lnTo>
                    <a:lnTo>
                      <a:pt x="2395" y="10"/>
                    </a:lnTo>
                    <a:lnTo>
                      <a:pt x="2396" y="9"/>
                    </a:lnTo>
                    <a:lnTo>
                      <a:pt x="2398" y="8"/>
                    </a:lnTo>
                    <a:lnTo>
                      <a:pt x="2399" y="7"/>
                    </a:lnTo>
                    <a:lnTo>
                      <a:pt x="2401" y="6"/>
                    </a:lnTo>
                    <a:lnTo>
                      <a:pt x="2403" y="5"/>
                    </a:lnTo>
                    <a:lnTo>
                      <a:pt x="2404" y="3"/>
                    </a:lnTo>
                    <a:lnTo>
                      <a:pt x="2405" y="3"/>
                    </a:lnTo>
                    <a:lnTo>
                      <a:pt x="2407" y="2"/>
                    </a:lnTo>
                    <a:lnTo>
                      <a:pt x="2409" y="1"/>
                    </a:lnTo>
                    <a:lnTo>
                      <a:pt x="2410" y="1"/>
                    </a:lnTo>
                    <a:lnTo>
                      <a:pt x="2412" y="0"/>
                    </a:lnTo>
                    <a:lnTo>
                      <a:pt x="2413" y="0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0"/>
                    </a:lnTo>
                    <a:lnTo>
                      <a:pt x="2422" y="0"/>
                    </a:lnTo>
                    <a:lnTo>
                      <a:pt x="2424" y="0"/>
                    </a:lnTo>
                    <a:lnTo>
                      <a:pt x="2425" y="1"/>
                    </a:lnTo>
                    <a:lnTo>
                      <a:pt x="2427" y="1"/>
                    </a:lnTo>
                    <a:lnTo>
                      <a:pt x="2428" y="1"/>
                    </a:lnTo>
                    <a:lnTo>
                      <a:pt x="2430" y="2"/>
                    </a:lnTo>
                    <a:lnTo>
                      <a:pt x="2431" y="2"/>
                    </a:lnTo>
                    <a:lnTo>
                      <a:pt x="2433" y="3"/>
                    </a:lnTo>
                    <a:lnTo>
                      <a:pt x="2434" y="4"/>
                    </a:lnTo>
                    <a:lnTo>
                      <a:pt x="2436" y="5"/>
                    </a:lnTo>
                    <a:lnTo>
                      <a:pt x="2437" y="5"/>
                    </a:lnTo>
                    <a:lnTo>
                      <a:pt x="2439" y="6"/>
                    </a:lnTo>
                    <a:lnTo>
                      <a:pt x="2440" y="7"/>
                    </a:lnTo>
                    <a:lnTo>
                      <a:pt x="2442" y="7"/>
                    </a:lnTo>
                    <a:lnTo>
                      <a:pt x="2443" y="8"/>
                    </a:lnTo>
                    <a:lnTo>
                      <a:pt x="2445" y="9"/>
                    </a:lnTo>
                    <a:lnTo>
                      <a:pt x="2447" y="9"/>
                    </a:lnTo>
                    <a:lnTo>
                      <a:pt x="2448" y="10"/>
                    </a:lnTo>
                    <a:lnTo>
                      <a:pt x="2449" y="11"/>
                    </a:lnTo>
                    <a:lnTo>
                      <a:pt x="2451" y="11"/>
                    </a:lnTo>
                    <a:lnTo>
                      <a:pt x="2453" y="12"/>
                    </a:lnTo>
                    <a:lnTo>
                      <a:pt x="2454" y="13"/>
                    </a:lnTo>
                    <a:lnTo>
                      <a:pt x="2456" y="13"/>
                    </a:lnTo>
                    <a:lnTo>
                      <a:pt x="2457" y="14"/>
                    </a:lnTo>
                    <a:lnTo>
                      <a:pt x="2459" y="14"/>
                    </a:lnTo>
                    <a:lnTo>
                      <a:pt x="2460" y="14"/>
                    </a:lnTo>
                    <a:lnTo>
                      <a:pt x="2462" y="15"/>
                    </a:lnTo>
                    <a:lnTo>
                      <a:pt x="2463" y="15"/>
                    </a:lnTo>
                    <a:lnTo>
                      <a:pt x="2465" y="16"/>
                    </a:lnTo>
                    <a:lnTo>
                      <a:pt x="2466" y="16"/>
                    </a:lnTo>
                    <a:lnTo>
                      <a:pt x="2468" y="17"/>
                    </a:lnTo>
                    <a:lnTo>
                      <a:pt x="2469" y="17"/>
                    </a:lnTo>
                    <a:lnTo>
                      <a:pt x="2471" y="18"/>
                    </a:lnTo>
                    <a:lnTo>
                      <a:pt x="2472" y="18"/>
                    </a:lnTo>
                    <a:lnTo>
                      <a:pt x="2474" y="19"/>
                    </a:lnTo>
                    <a:lnTo>
                      <a:pt x="2476" y="19"/>
                    </a:lnTo>
                    <a:lnTo>
                      <a:pt x="2477" y="20"/>
                    </a:lnTo>
                    <a:lnTo>
                      <a:pt x="2478" y="20"/>
                    </a:lnTo>
                    <a:lnTo>
                      <a:pt x="2480" y="21"/>
                    </a:lnTo>
                    <a:lnTo>
                      <a:pt x="2482" y="22"/>
                    </a:lnTo>
                    <a:lnTo>
                      <a:pt x="2483" y="23"/>
                    </a:lnTo>
                    <a:lnTo>
                      <a:pt x="2485" y="24"/>
                    </a:lnTo>
                    <a:lnTo>
                      <a:pt x="2486" y="24"/>
                    </a:lnTo>
                    <a:lnTo>
                      <a:pt x="2488" y="25"/>
                    </a:lnTo>
                    <a:lnTo>
                      <a:pt x="2489" y="26"/>
                    </a:lnTo>
                    <a:lnTo>
                      <a:pt x="2491" y="27"/>
                    </a:lnTo>
                    <a:lnTo>
                      <a:pt x="2492" y="28"/>
                    </a:lnTo>
                    <a:lnTo>
                      <a:pt x="2494" y="29"/>
                    </a:lnTo>
                    <a:lnTo>
                      <a:pt x="2495" y="30"/>
                    </a:lnTo>
                    <a:lnTo>
                      <a:pt x="2497" y="31"/>
                    </a:lnTo>
                    <a:lnTo>
                      <a:pt x="2498" y="32"/>
                    </a:lnTo>
                    <a:lnTo>
                      <a:pt x="2500" y="33"/>
                    </a:lnTo>
                    <a:lnTo>
                      <a:pt x="2501" y="34"/>
                    </a:lnTo>
                    <a:lnTo>
                      <a:pt x="2503" y="35"/>
                    </a:lnTo>
                    <a:lnTo>
                      <a:pt x="2504" y="35"/>
                    </a:lnTo>
                    <a:lnTo>
                      <a:pt x="2506" y="36"/>
                    </a:lnTo>
                    <a:lnTo>
                      <a:pt x="2507" y="37"/>
                    </a:lnTo>
                    <a:lnTo>
                      <a:pt x="2509" y="37"/>
                    </a:lnTo>
                    <a:lnTo>
                      <a:pt x="2510" y="38"/>
                    </a:lnTo>
                    <a:lnTo>
                      <a:pt x="2512" y="38"/>
                    </a:lnTo>
                    <a:lnTo>
                      <a:pt x="2514" y="39"/>
                    </a:lnTo>
                    <a:lnTo>
                      <a:pt x="2515" y="39"/>
                    </a:lnTo>
                    <a:lnTo>
                      <a:pt x="2516" y="40"/>
                    </a:lnTo>
                    <a:lnTo>
                      <a:pt x="2518" y="40"/>
                    </a:lnTo>
                    <a:lnTo>
                      <a:pt x="2520" y="40"/>
                    </a:lnTo>
                    <a:lnTo>
                      <a:pt x="2521" y="40"/>
                    </a:lnTo>
                    <a:lnTo>
                      <a:pt x="2522" y="40"/>
                    </a:lnTo>
                    <a:lnTo>
                      <a:pt x="2524" y="40"/>
                    </a:lnTo>
                    <a:lnTo>
                      <a:pt x="2526" y="40"/>
                    </a:lnTo>
                    <a:lnTo>
                      <a:pt x="2527" y="40"/>
                    </a:lnTo>
                    <a:lnTo>
                      <a:pt x="2529" y="40"/>
                    </a:lnTo>
                    <a:lnTo>
                      <a:pt x="2530" y="40"/>
                    </a:lnTo>
                    <a:lnTo>
                      <a:pt x="2532" y="40"/>
                    </a:lnTo>
                    <a:lnTo>
                      <a:pt x="2533" y="40"/>
                    </a:lnTo>
                    <a:lnTo>
                      <a:pt x="2535" y="40"/>
                    </a:lnTo>
                    <a:lnTo>
                      <a:pt x="2536" y="40"/>
                    </a:lnTo>
                    <a:lnTo>
                      <a:pt x="2538" y="40"/>
                    </a:lnTo>
                    <a:lnTo>
                      <a:pt x="2539" y="40"/>
                    </a:lnTo>
                    <a:lnTo>
                      <a:pt x="2541" y="40"/>
                    </a:lnTo>
                    <a:lnTo>
                      <a:pt x="2542" y="39"/>
                    </a:lnTo>
                    <a:lnTo>
                      <a:pt x="2544" y="39"/>
                    </a:lnTo>
                    <a:lnTo>
                      <a:pt x="2545" y="39"/>
                    </a:lnTo>
                    <a:lnTo>
                      <a:pt x="2547" y="39"/>
                    </a:lnTo>
                    <a:lnTo>
                      <a:pt x="2549" y="39"/>
                    </a:lnTo>
                    <a:lnTo>
                      <a:pt x="2550" y="39"/>
                    </a:lnTo>
                    <a:lnTo>
                      <a:pt x="2551" y="39"/>
                    </a:lnTo>
                    <a:lnTo>
                      <a:pt x="2553" y="38"/>
                    </a:lnTo>
                    <a:lnTo>
                      <a:pt x="2555" y="38"/>
                    </a:lnTo>
                    <a:lnTo>
                      <a:pt x="2556" y="38"/>
                    </a:lnTo>
                    <a:lnTo>
                      <a:pt x="2558" y="38"/>
                    </a:lnTo>
                    <a:lnTo>
                      <a:pt x="2559" y="37"/>
                    </a:lnTo>
                    <a:lnTo>
                      <a:pt x="2561" y="37"/>
                    </a:lnTo>
                    <a:lnTo>
                      <a:pt x="2562" y="37"/>
                    </a:lnTo>
                    <a:lnTo>
                      <a:pt x="2564" y="37"/>
                    </a:lnTo>
                    <a:lnTo>
                      <a:pt x="2565" y="36"/>
                    </a:lnTo>
                    <a:lnTo>
                      <a:pt x="2567" y="36"/>
                    </a:lnTo>
                    <a:lnTo>
                      <a:pt x="2568" y="36"/>
                    </a:lnTo>
                    <a:lnTo>
                      <a:pt x="2570" y="35"/>
                    </a:lnTo>
                    <a:lnTo>
                      <a:pt x="2571" y="35"/>
                    </a:lnTo>
                    <a:lnTo>
                      <a:pt x="2573" y="34"/>
                    </a:lnTo>
                    <a:lnTo>
                      <a:pt x="2574" y="34"/>
                    </a:lnTo>
                    <a:lnTo>
                      <a:pt x="2576" y="33"/>
                    </a:lnTo>
                    <a:lnTo>
                      <a:pt x="2577" y="33"/>
                    </a:lnTo>
                    <a:lnTo>
                      <a:pt x="2579" y="33"/>
                    </a:lnTo>
                    <a:lnTo>
                      <a:pt x="2580" y="32"/>
                    </a:lnTo>
                    <a:lnTo>
                      <a:pt x="2582" y="32"/>
                    </a:lnTo>
                    <a:lnTo>
                      <a:pt x="2583" y="32"/>
                    </a:lnTo>
                    <a:lnTo>
                      <a:pt x="2585" y="31"/>
                    </a:lnTo>
                    <a:lnTo>
                      <a:pt x="2587" y="31"/>
                    </a:lnTo>
                    <a:lnTo>
                      <a:pt x="2588" y="31"/>
                    </a:lnTo>
                    <a:lnTo>
                      <a:pt x="2589" y="31"/>
                    </a:lnTo>
                    <a:lnTo>
                      <a:pt x="2591" y="31"/>
                    </a:lnTo>
                    <a:lnTo>
                      <a:pt x="2593" y="31"/>
                    </a:lnTo>
                    <a:lnTo>
                      <a:pt x="2594" y="31"/>
                    </a:lnTo>
                    <a:lnTo>
                      <a:pt x="2595" y="31"/>
                    </a:lnTo>
                    <a:lnTo>
                      <a:pt x="2597" y="31"/>
                    </a:lnTo>
                    <a:lnTo>
                      <a:pt x="2599" y="31"/>
                    </a:lnTo>
                    <a:lnTo>
                      <a:pt x="2600" y="32"/>
                    </a:lnTo>
                    <a:lnTo>
                      <a:pt x="2602" y="32"/>
                    </a:lnTo>
                    <a:lnTo>
                      <a:pt x="2603" y="32"/>
                    </a:lnTo>
                    <a:lnTo>
                      <a:pt x="2605" y="32"/>
                    </a:lnTo>
                    <a:lnTo>
                      <a:pt x="2606" y="32"/>
                    </a:lnTo>
                    <a:lnTo>
                      <a:pt x="2608" y="33"/>
                    </a:lnTo>
                    <a:lnTo>
                      <a:pt x="2609" y="33"/>
                    </a:lnTo>
                    <a:lnTo>
                      <a:pt x="2611" y="33"/>
                    </a:lnTo>
                    <a:lnTo>
                      <a:pt x="2612" y="33"/>
                    </a:lnTo>
                    <a:lnTo>
                      <a:pt x="2614" y="34"/>
                    </a:lnTo>
                    <a:lnTo>
                      <a:pt x="2616" y="34"/>
                    </a:lnTo>
                    <a:lnTo>
                      <a:pt x="2617" y="34"/>
                    </a:lnTo>
                    <a:lnTo>
                      <a:pt x="2618" y="34"/>
                    </a:lnTo>
                    <a:lnTo>
                      <a:pt x="2620" y="34"/>
                    </a:lnTo>
                    <a:lnTo>
                      <a:pt x="2622" y="34"/>
                    </a:lnTo>
                    <a:lnTo>
                      <a:pt x="2623" y="34"/>
                    </a:lnTo>
                    <a:lnTo>
                      <a:pt x="2624" y="33"/>
                    </a:lnTo>
                    <a:lnTo>
                      <a:pt x="2626" y="33"/>
                    </a:lnTo>
                    <a:lnTo>
                      <a:pt x="2628" y="33"/>
                    </a:lnTo>
                    <a:lnTo>
                      <a:pt x="2629" y="33"/>
                    </a:lnTo>
                    <a:lnTo>
                      <a:pt x="2631" y="32"/>
                    </a:lnTo>
                    <a:lnTo>
                      <a:pt x="2632" y="32"/>
                    </a:lnTo>
                    <a:lnTo>
                      <a:pt x="2634" y="32"/>
                    </a:lnTo>
                    <a:lnTo>
                      <a:pt x="2635" y="31"/>
                    </a:lnTo>
                    <a:lnTo>
                      <a:pt x="2637" y="31"/>
                    </a:lnTo>
                    <a:lnTo>
                      <a:pt x="2638" y="31"/>
                    </a:lnTo>
                    <a:lnTo>
                      <a:pt x="2640" y="30"/>
                    </a:lnTo>
                    <a:lnTo>
                      <a:pt x="2641" y="30"/>
                    </a:lnTo>
                    <a:lnTo>
                      <a:pt x="2643" y="30"/>
                    </a:lnTo>
                    <a:lnTo>
                      <a:pt x="2644" y="30"/>
                    </a:lnTo>
                    <a:lnTo>
                      <a:pt x="2646" y="30"/>
                    </a:lnTo>
                    <a:lnTo>
                      <a:pt x="2647" y="30"/>
                    </a:lnTo>
                    <a:lnTo>
                      <a:pt x="2649" y="30"/>
                    </a:lnTo>
                    <a:lnTo>
                      <a:pt x="2650" y="30"/>
                    </a:lnTo>
                    <a:lnTo>
                      <a:pt x="2652" y="31"/>
                    </a:lnTo>
                    <a:lnTo>
                      <a:pt x="2653" y="31"/>
                    </a:lnTo>
                    <a:lnTo>
                      <a:pt x="2655" y="32"/>
                    </a:lnTo>
                    <a:lnTo>
                      <a:pt x="2656" y="32"/>
                    </a:lnTo>
                    <a:lnTo>
                      <a:pt x="2658" y="33"/>
                    </a:lnTo>
                    <a:lnTo>
                      <a:pt x="2660" y="34"/>
                    </a:lnTo>
                    <a:lnTo>
                      <a:pt x="2661" y="35"/>
                    </a:lnTo>
                    <a:lnTo>
                      <a:pt x="2662" y="36"/>
                    </a:lnTo>
                    <a:lnTo>
                      <a:pt x="2664" y="37"/>
                    </a:lnTo>
                    <a:lnTo>
                      <a:pt x="2666" y="38"/>
                    </a:lnTo>
                    <a:lnTo>
                      <a:pt x="2667" y="39"/>
                    </a:lnTo>
                    <a:lnTo>
                      <a:pt x="2669" y="41"/>
                    </a:lnTo>
                    <a:lnTo>
                      <a:pt x="2670" y="42"/>
                    </a:lnTo>
                    <a:lnTo>
                      <a:pt x="2672" y="43"/>
                    </a:lnTo>
                    <a:lnTo>
                      <a:pt x="2673" y="44"/>
                    </a:lnTo>
                    <a:lnTo>
                      <a:pt x="2675" y="46"/>
                    </a:lnTo>
                    <a:lnTo>
                      <a:pt x="2676" y="47"/>
                    </a:lnTo>
                    <a:lnTo>
                      <a:pt x="2678" y="48"/>
                    </a:lnTo>
                    <a:lnTo>
                      <a:pt x="2679" y="49"/>
                    </a:lnTo>
                    <a:lnTo>
                      <a:pt x="2681" y="50"/>
                    </a:lnTo>
                    <a:lnTo>
                      <a:pt x="2682" y="51"/>
                    </a:lnTo>
                    <a:lnTo>
                      <a:pt x="2684" y="52"/>
                    </a:lnTo>
                    <a:lnTo>
                      <a:pt x="2685" y="52"/>
                    </a:lnTo>
                    <a:lnTo>
                      <a:pt x="2687" y="53"/>
                    </a:lnTo>
                    <a:lnTo>
                      <a:pt x="2689" y="54"/>
                    </a:lnTo>
                    <a:lnTo>
                      <a:pt x="2690" y="54"/>
                    </a:lnTo>
                    <a:lnTo>
                      <a:pt x="2691" y="54"/>
                    </a:lnTo>
                    <a:lnTo>
                      <a:pt x="2693" y="54"/>
                    </a:lnTo>
                    <a:lnTo>
                      <a:pt x="2695" y="54"/>
                    </a:lnTo>
                    <a:lnTo>
                      <a:pt x="2696" y="54"/>
                    </a:lnTo>
                    <a:lnTo>
                      <a:pt x="2697" y="54"/>
                    </a:lnTo>
                    <a:lnTo>
                      <a:pt x="2699" y="54"/>
                    </a:lnTo>
                    <a:lnTo>
                      <a:pt x="2701" y="54"/>
                    </a:lnTo>
                    <a:lnTo>
                      <a:pt x="2702" y="53"/>
                    </a:lnTo>
                    <a:lnTo>
                      <a:pt x="2704" y="53"/>
                    </a:lnTo>
                    <a:lnTo>
                      <a:pt x="2705" y="52"/>
                    </a:lnTo>
                    <a:lnTo>
                      <a:pt x="2707" y="52"/>
                    </a:lnTo>
                    <a:lnTo>
                      <a:pt x="2708" y="51"/>
                    </a:lnTo>
                    <a:lnTo>
                      <a:pt x="2710" y="51"/>
                    </a:lnTo>
                    <a:lnTo>
                      <a:pt x="2711" y="50"/>
                    </a:lnTo>
                    <a:lnTo>
                      <a:pt x="2713" y="50"/>
                    </a:lnTo>
                    <a:lnTo>
                      <a:pt x="2714" y="50"/>
                    </a:lnTo>
                    <a:lnTo>
                      <a:pt x="2716" y="49"/>
                    </a:lnTo>
                    <a:lnTo>
                      <a:pt x="2717" y="49"/>
                    </a:lnTo>
                    <a:lnTo>
                      <a:pt x="2719" y="48"/>
                    </a:lnTo>
                    <a:lnTo>
                      <a:pt x="2720" y="48"/>
                    </a:lnTo>
                    <a:lnTo>
                      <a:pt x="2722" y="48"/>
                    </a:lnTo>
                    <a:lnTo>
                      <a:pt x="2723" y="47"/>
                    </a:lnTo>
                    <a:lnTo>
                      <a:pt x="2725" y="47"/>
                    </a:lnTo>
                    <a:lnTo>
                      <a:pt x="2726" y="47"/>
                    </a:lnTo>
                    <a:lnTo>
                      <a:pt x="2728" y="46"/>
                    </a:lnTo>
                    <a:lnTo>
                      <a:pt x="2729" y="46"/>
                    </a:lnTo>
                    <a:lnTo>
                      <a:pt x="2731" y="46"/>
                    </a:lnTo>
                    <a:lnTo>
                      <a:pt x="2733" y="46"/>
                    </a:lnTo>
                    <a:lnTo>
                      <a:pt x="2734" y="46"/>
                    </a:lnTo>
                    <a:lnTo>
                      <a:pt x="2735" y="46"/>
                    </a:lnTo>
                    <a:lnTo>
                      <a:pt x="2737" y="46"/>
                    </a:lnTo>
                    <a:lnTo>
                      <a:pt x="2739" y="46"/>
                    </a:lnTo>
                    <a:lnTo>
                      <a:pt x="2740" y="47"/>
                    </a:lnTo>
                    <a:lnTo>
                      <a:pt x="2742" y="47"/>
                    </a:lnTo>
                    <a:lnTo>
                      <a:pt x="2743" y="47"/>
                    </a:lnTo>
                    <a:lnTo>
                      <a:pt x="2745" y="47"/>
                    </a:lnTo>
                    <a:lnTo>
                      <a:pt x="2746" y="47"/>
                    </a:lnTo>
                    <a:lnTo>
                      <a:pt x="2748" y="48"/>
                    </a:lnTo>
                    <a:lnTo>
                      <a:pt x="2749" y="48"/>
                    </a:lnTo>
                    <a:lnTo>
                      <a:pt x="2751" y="48"/>
                    </a:lnTo>
                    <a:lnTo>
                      <a:pt x="2752" y="48"/>
                    </a:lnTo>
                    <a:lnTo>
                      <a:pt x="2754" y="48"/>
                    </a:lnTo>
                    <a:lnTo>
                      <a:pt x="2755" y="48"/>
                    </a:lnTo>
                    <a:lnTo>
                      <a:pt x="2757" y="48"/>
                    </a:lnTo>
                    <a:lnTo>
                      <a:pt x="2758" y="48"/>
                    </a:lnTo>
                    <a:lnTo>
                      <a:pt x="2760" y="48"/>
                    </a:lnTo>
                    <a:lnTo>
                      <a:pt x="2762" y="48"/>
                    </a:lnTo>
                    <a:lnTo>
                      <a:pt x="2763" y="48"/>
                    </a:lnTo>
                    <a:lnTo>
                      <a:pt x="2764" y="48"/>
                    </a:lnTo>
                    <a:lnTo>
                      <a:pt x="2766" y="48"/>
                    </a:lnTo>
                    <a:lnTo>
                      <a:pt x="2768" y="48"/>
                    </a:lnTo>
                    <a:lnTo>
                      <a:pt x="2769" y="48"/>
                    </a:lnTo>
                    <a:lnTo>
                      <a:pt x="2771" y="48"/>
                    </a:lnTo>
                    <a:lnTo>
                      <a:pt x="2772" y="48"/>
                    </a:lnTo>
                    <a:lnTo>
                      <a:pt x="2774" y="48"/>
                    </a:lnTo>
                    <a:lnTo>
                      <a:pt x="2775" y="48"/>
                    </a:lnTo>
                    <a:lnTo>
                      <a:pt x="2777" y="48"/>
                    </a:lnTo>
                    <a:lnTo>
                      <a:pt x="2778" y="48"/>
                    </a:lnTo>
                    <a:lnTo>
                      <a:pt x="2780" y="48"/>
                    </a:lnTo>
                    <a:lnTo>
                      <a:pt x="2781" y="47"/>
                    </a:lnTo>
                    <a:lnTo>
                      <a:pt x="2783" y="47"/>
                    </a:lnTo>
                    <a:lnTo>
                      <a:pt x="2784" y="47"/>
                    </a:lnTo>
                    <a:lnTo>
                      <a:pt x="2786" y="46"/>
                    </a:lnTo>
                    <a:lnTo>
                      <a:pt x="2787" y="46"/>
                    </a:lnTo>
                    <a:lnTo>
                      <a:pt x="2789" y="46"/>
                    </a:lnTo>
                    <a:lnTo>
                      <a:pt x="2790" y="45"/>
                    </a:lnTo>
                    <a:lnTo>
                      <a:pt x="2792" y="45"/>
                    </a:lnTo>
                    <a:lnTo>
                      <a:pt x="2793" y="44"/>
                    </a:lnTo>
                    <a:lnTo>
                      <a:pt x="2795" y="44"/>
                    </a:lnTo>
                    <a:lnTo>
                      <a:pt x="2796" y="43"/>
                    </a:lnTo>
                    <a:lnTo>
                      <a:pt x="2798" y="43"/>
                    </a:lnTo>
                    <a:lnTo>
                      <a:pt x="2799" y="42"/>
                    </a:lnTo>
                    <a:lnTo>
                      <a:pt x="2801" y="42"/>
                    </a:lnTo>
                    <a:lnTo>
                      <a:pt x="2802" y="41"/>
                    </a:lnTo>
                    <a:lnTo>
                      <a:pt x="2804" y="40"/>
                    </a:lnTo>
                    <a:lnTo>
                      <a:pt x="2806" y="40"/>
                    </a:lnTo>
                    <a:lnTo>
                      <a:pt x="2807" y="39"/>
                    </a:lnTo>
                    <a:lnTo>
                      <a:pt x="2808" y="38"/>
                    </a:lnTo>
                    <a:lnTo>
                      <a:pt x="2810" y="38"/>
                    </a:lnTo>
                    <a:lnTo>
                      <a:pt x="2812" y="37"/>
                    </a:lnTo>
                    <a:lnTo>
                      <a:pt x="2813" y="36"/>
                    </a:lnTo>
                    <a:lnTo>
                      <a:pt x="2815" y="36"/>
                    </a:lnTo>
                    <a:lnTo>
                      <a:pt x="2816" y="35"/>
                    </a:lnTo>
                    <a:lnTo>
                      <a:pt x="2818" y="34"/>
                    </a:lnTo>
                    <a:lnTo>
                      <a:pt x="2819" y="34"/>
                    </a:lnTo>
                    <a:lnTo>
                      <a:pt x="2821" y="33"/>
                    </a:lnTo>
                    <a:lnTo>
                      <a:pt x="2822" y="33"/>
                    </a:lnTo>
                    <a:lnTo>
                      <a:pt x="2824" y="32"/>
                    </a:lnTo>
                    <a:lnTo>
                      <a:pt x="2825" y="32"/>
                    </a:lnTo>
                    <a:lnTo>
                      <a:pt x="2827" y="31"/>
                    </a:lnTo>
                    <a:lnTo>
                      <a:pt x="2828" y="31"/>
                    </a:lnTo>
                    <a:lnTo>
                      <a:pt x="2830" y="31"/>
                    </a:lnTo>
                    <a:lnTo>
                      <a:pt x="2831" y="31"/>
                    </a:lnTo>
                    <a:lnTo>
                      <a:pt x="2833" y="30"/>
                    </a:lnTo>
                    <a:lnTo>
                      <a:pt x="2835" y="30"/>
                    </a:lnTo>
                    <a:lnTo>
                      <a:pt x="2836" y="30"/>
                    </a:lnTo>
                    <a:lnTo>
                      <a:pt x="2837" y="30"/>
                    </a:lnTo>
                    <a:lnTo>
                      <a:pt x="2839" y="30"/>
                    </a:lnTo>
                    <a:lnTo>
                      <a:pt x="2841" y="31"/>
                    </a:lnTo>
                    <a:lnTo>
                      <a:pt x="2842" y="31"/>
                    </a:lnTo>
                    <a:lnTo>
                      <a:pt x="2844" y="31"/>
                    </a:lnTo>
                    <a:lnTo>
                      <a:pt x="2845" y="31"/>
                    </a:lnTo>
                    <a:lnTo>
                      <a:pt x="2847" y="31"/>
                    </a:lnTo>
                    <a:lnTo>
                      <a:pt x="2848" y="32"/>
                    </a:lnTo>
                    <a:lnTo>
                      <a:pt x="2850" y="32"/>
                    </a:lnTo>
                    <a:lnTo>
                      <a:pt x="2851" y="32"/>
                    </a:lnTo>
                    <a:lnTo>
                      <a:pt x="2853" y="33"/>
                    </a:lnTo>
                    <a:lnTo>
                      <a:pt x="2854" y="33"/>
                    </a:lnTo>
                    <a:lnTo>
                      <a:pt x="2856" y="33"/>
                    </a:lnTo>
                    <a:lnTo>
                      <a:pt x="2857" y="34"/>
                    </a:lnTo>
                    <a:lnTo>
                      <a:pt x="2859" y="34"/>
                    </a:lnTo>
                    <a:lnTo>
                      <a:pt x="2860" y="35"/>
                    </a:lnTo>
                    <a:lnTo>
                      <a:pt x="2862" y="35"/>
                    </a:lnTo>
                    <a:lnTo>
                      <a:pt x="2863" y="35"/>
                    </a:lnTo>
                    <a:lnTo>
                      <a:pt x="2865" y="36"/>
                    </a:lnTo>
                    <a:lnTo>
                      <a:pt x="2866" y="36"/>
                    </a:lnTo>
                    <a:lnTo>
                      <a:pt x="2868" y="36"/>
                    </a:lnTo>
                    <a:lnTo>
                      <a:pt x="2869" y="36"/>
                    </a:lnTo>
                    <a:lnTo>
                      <a:pt x="2871" y="37"/>
                    </a:lnTo>
                    <a:lnTo>
                      <a:pt x="2873" y="37"/>
                    </a:lnTo>
                    <a:lnTo>
                      <a:pt x="2874" y="37"/>
                    </a:lnTo>
                    <a:lnTo>
                      <a:pt x="2875" y="37"/>
                    </a:lnTo>
                    <a:lnTo>
                      <a:pt x="2877" y="38"/>
                    </a:lnTo>
                    <a:lnTo>
                      <a:pt x="2879" y="38"/>
                    </a:lnTo>
                    <a:lnTo>
                      <a:pt x="2880" y="38"/>
                    </a:lnTo>
                    <a:lnTo>
                      <a:pt x="2881" y="39"/>
                    </a:lnTo>
                    <a:lnTo>
                      <a:pt x="2883" y="39"/>
                    </a:lnTo>
                    <a:lnTo>
                      <a:pt x="2885" y="39"/>
                    </a:lnTo>
                    <a:lnTo>
                      <a:pt x="2886" y="39"/>
                    </a:lnTo>
                    <a:lnTo>
                      <a:pt x="2888" y="40"/>
                    </a:lnTo>
                    <a:lnTo>
                      <a:pt x="2889" y="40"/>
                    </a:lnTo>
                    <a:lnTo>
                      <a:pt x="2891" y="40"/>
                    </a:lnTo>
                    <a:lnTo>
                      <a:pt x="2892" y="41"/>
                    </a:lnTo>
                    <a:lnTo>
                      <a:pt x="2894" y="41"/>
                    </a:lnTo>
                    <a:lnTo>
                      <a:pt x="2895" y="42"/>
                    </a:lnTo>
                    <a:lnTo>
                      <a:pt x="2897" y="42"/>
                    </a:lnTo>
                    <a:lnTo>
                      <a:pt x="2898" y="42"/>
                    </a:lnTo>
                    <a:lnTo>
                      <a:pt x="2900" y="43"/>
                    </a:lnTo>
                    <a:lnTo>
                      <a:pt x="2902" y="43"/>
                    </a:lnTo>
                    <a:lnTo>
                      <a:pt x="2903" y="43"/>
                    </a:lnTo>
                    <a:lnTo>
                      <a:pt x="2904" y="44"/>
                    </a:lnTo>
                    <a:lnTo>
                      <a:pt x="2906" y="44"/>
                    </a:lnTo>
                    <a:lnTo>
                      <a:pt x="2908" y="44"/>
                    </a:lnTo>
                    <a:lnTo>
                      <a:pt x="2909" y="45"/>
                    </a:lnTo>
                    <a:lnTo>
                      <a:pt x="2910" y="45"/>
                    </a:lnTo>
                    <a:lnTo>
                      <a:pt x="2912" y="45"/>
                    </a:lnTo>
                    <a:lnTo>
                      <a:pt x="2914" y="45"/>
                    </a:lnTo>
                    <a:lnTo>
                      <a:pt x="2915" y="45"/>
                    </a:lnTo>
                    <a:lnTo>
                      <a:pt x="2917" y="45"/>
                    </a:lnTo>
                    <a:lnTo>
                      <a:pt x="2918" y="45"/>
                    </a:lnTo>
                    <a:lnTo>
                      <a:pt x="2920" y="45"/>
                    </a:lnTo>
                    <a:lnTo>
                      <a:pt x="2921" y="45"/>
                    </a:lnTo>
                    <a:lnTo>
                      <a:pt x="2923" y="45"/>
                    </a:lnTo>
                    <a:lnTo>
                      <a:pt x="2924" y="45"/>
                    </a:lnTo>
                    <a:lnTo>
                      <a:pt x="2926" y="45"/>
                    </a:lnTo>
                    <a:lnTo>
                      <a:pt x="2927" y="45"/>
                    </a:lnTo>
                    <a:lnTo>
                      <a:pt x="2929" y="45"/>
                    </a:lnTo>
                    <a:lnTo>
                      <a:pt x="2930" y="45"/>
                    </a:lnTo>
                    <a:lnTo>
                      <a:pt x="2932" y="44"/>
                    </a:lnTo>
                    <a:lnTo>
                      <a:pt x="2933" y="44"/>
                    </a:lnTo>
                    <a:lnTo>
                      <a:pt x="2935" y="44"/>
                    </a:lnTo>
                    <a:lnTo>
                      <a:pt x="2936" y="44"/>
                    </a:lnTo>
                    <a:lnTo>
                      <a:pt x="2938" y="44"/>
                    </a:lnTo>
                    <a:lnTo>
                      <a:pt x="2939" y="43"/>
                    </a:lnTo>
                    <a:lnTo>
                      <a:pt x="2941" y="43"/>
                    </a:lnTo>
                    <a:lnTo>
                      <a:pt x="2942" y="43"/>
                    </a:lnTo>
                    <a:lnTo>
                      <a:pt x="2944" y="43"/>
                    </a:lnTo>
                    <a:lnTo>
                      <a:pt x="2946" y="42"/>
                    </a:lnTo>
                    <a:lnTo>
                      <a:pt x="2947" y="42"/>
                    </a:lnTo>
                    <a:lnTo>
                      <a:pt x="2948" y="42"/>
                    </a:lnTo>
                    <a:lnTo>
                      <a:pt x="2950" y="42"/>
                    </a:lnTo>
                    <a:lnTo>
                      <a:pt x="2952" y="42"/>
                    </a:lnTo>
                    <a:lnTo>
                      <a:pt x="2953" y="42"/>
                    </a:lnTo>
                    <a:lnTo>
                      <a:pt x="2954" y="42"/>
                    </a:lnTo>
                    <a:lnTo>
                      <a:pt x="2956" y="41"/>
                    </a:lnTo>
                    <a:lnTo>
                      <a:pt x="2958" y="41"/>
                    </a:lnTo>
                    <a:lnTo>
                      <a:pt x="2959" y="41"/>
                    </a:lnTo>
                    <a:lnTo>
                      <a:pt x="2961" y="41"/>
                    </a:lnTo>
                    <a:lnTo>
                      <a:pt x="2962" y="41"/>
                    </a:lnTo>
                    <a:lnTo>
                      <a:pt x="2964" y="41"/>
                    </a:lnTo>
                    <a:lnTo>
                      <a:pt x="2965" y="41"/>
                    </a:lnTo>
                    <a:lnTo>
                      <a:pt x="2967" y="41"/>
                    </a:lnTo>
                    <a:lnTo>
                      <a:pt x="2968" y="40"/>
                    </a:lnTo>
                    <a:lnTo>
                      <a:pt x="2970" y="40"/>
                    </a:lnTo>
                    <a:lnTo>
                      <a:pt x="2971" y="40"/>
                    </a:lnTo>
                    <a:lnTo>
                      <a:pt x="2973" y="40"/>
                    </a:lnTo>
                    <a:lnTo>
                      <a:pt x="2975" y="40"/>
                    </a:lnTo>
                    <a:lnTo>
                      <a:pt x="2976" y="40"/>
                    </a:lnTo>
                    <a:lnTo>
                      <a:pt x="2977" y="40"/>
                    </a:lnTo>
                    <a:lnTo>
                      <a:pt x="2979" y="40"/>
                    </a:lnTo>
                    <a:lnTo>
                      <a:pt x="2981" y="40"/>
                    </a:lnTo>
                    <a:lnTo>
                      <a:pt x="2982" y="40"/>
                    </a:lnTo>
                    <a:lnTo>
                      <a:pt x="2983" y="40"/>
                    </a:lnTo>
                    <a:lnTo>
                      <a:pt x="2985" y="40"/>
                    </a:lnTo>
                    <a:lnTo>
                      <a:pt x="2987" y="40"/>
                    </a:lnTo>
                    <a:lnTo>
                      <a:pt x="2988" y="40"/>
                    </a:lnTo>
                    <a:lnTo>
                      <a:pt x="2990" y="40"/>
                    </a:lnTo>
                    <a:lnTo>
                      <a:pt x="2991" y="40"/>
                    </a:lnTo>
                    <a:lnTo>
                      <a:pt x="2993" y="40"/>
                    </a:lnTo>
                    <a:lnTo>
                      <a:pt x="2994" y="41"/>
                    </a:lnTo>
                    <a:lnTo>
                      <a:pt x="2996" y="41"/>
                    </a:lnTo>
                    <a:lnTo>
                      <a:pt x="2997" y="42"/>
                    </a:lnTo>
                    <a:lnTo>
                      <a:pt x="2999" y="42"/>
                    </a:lnTo>
                    <a:lnTo>
                      <a:pt x="3000" y="43"/>
                    </a:lnTo>
                    <a:lnTo>
                      <a:pt x="3002" y="44"/>
                    </a:lnTo>
                    <a:lnTo>
                      <a:pt x="3003" y="44"/>
                    </a:lnTo>
                    <a:lnTo>
                      <a:pt x="3005" y="45"/>
                    </a:lnTo>
                    <a:lnTo>
                      <a:pt x="3006" y="46"/>
                    </a:lnTo>
                    <a:lnTo>
                      <a:pt x="3008" y="47"/>
                    </a:lnTo>
                    <a:lnTo>
                      <a:pt x="3009" y="48"/>
                    </a:lnTo>
                    <a:lnTo>
                      <a:pt x="3011" y="49"/>
                    </a:lnTo>
                    <a:lnTo>
                      <a:pt x="3012" y="50"/>
                    </a:lnTo>
                    <a:lnTo>
                      <a:pt x="3014" y="51"/>
                    </a:lnTo>
                    <a:lnTo>
                      <a:pt x="3015" y="52"/>
                    </a:lnTo>
                    <a:lnTo>
                      <a:pt x="3017" y="52"/>
                    </a:lnTo>
                    <a:lnTo>
                      <a:pt x="3019" y="54"/>
                    </a:lnTo>
                    <a:lnTo>
                      <a:pt x="3020" y="54"/>
                    </a:lnTo>
                    <a:lnTo>
                      <a:pt x="3021" y="55"/>
                    </a:lnTo>
                    <a:lnTo>
                      <a:pt x="3023" y="56"/>
                    </a:lnTo>
                    <a:lnTo>
                      <a:pt x="3025" y="57"/>
                    </a:lnTo>
                    <a:lnTo>
                      <a:pt x="3026" y="57"/>
                    </a:lnTo>
                    <a:lnTo>
                      <a:pt x="3028" y="58"/>
                    </a:lnTo>
                    <a:lnTo>
                      <a:pt x="3029" y="58"/>
                    </a:lnTo>
                    <a:lnTo>
                      <a:pt x="3031" y="58"/>
                    </a:lnTo>
                    <a:lnTo>
                      <a:pt x="3032" y="58"/>
                    </a:lnTo>
                    <a:lnTo>
                      <a:pt x="3034" y="58"/>
                    </a:lnTo>
                    <a:lnTo>
                      <a:pt x="3035" y="58"/>
                    </a:lnTo>
                    <a:lnTo>
                      <a:pt x="3037" y="58"/>
                    </a:lnTo>
                    <a:lnTo>
                      <a:pt x="3038" y="58"/>
                    </a:lnTo>
                    <a:lnTo>
                      <a:pt x="3040" y="57"/>
                    </a:lnTo>
                    <a:lnTo>
                      <a:pt x="3041" y="57"/>
                    </a:lnTo>
                    <a:lnTo>
                      <a:pt x="3043" y="56"/>
                    </a:lnTo>
                    <a:lnTo>
                      <a:pt x="3044" y="55"/>
                    </a:lnTo>
                    <a:lnTo>
                      <a:pt x="3046" y="54"/>
                    </a:lnTo>
                    <a:lnTo>
                      <a:pt x="3048" y="53"/>
                    </a:lnTo>
                    <a:lnTo>
                      <a:pt x="3049" y="52"/>
                    </a:lnTo>
                    <a:lnTo>
                      <a:pt x="3050" y="51"/>
                    </a:lnTo>
                    <a:lnTo>
                      <a:pt x="3052" y="50"/>
                    </a:lnTo>
                    <a:lnTo>
                      <a:pt x="3054" y="49"/>
                    </a:lnTo>
                    <a:lnTo>
                      <a:pt x="3055" y="48"/>
                    </a:lnTo>
                    <a:lnTo>
                      <a:pt x="3056" y="46"/>
                    </a:lnTo>
                    <a:lnTo>
                      <a:pt x="3058" y="45"/>
                    </a:lnTo>
                    <a:lnTo>
                      <a:pt x="3060" y="44"/>
                    </a:lnTo>
                    <a:lnTo>
                      <a:pt x="3061" y="43"/>
                    </a:lnTo>
                    <a:lnTo>
                      <a:pt x="3063" y="42"/>
                    </a:lnTo>
                    <a:lnTo>
                      <a:pt x="3064" y="42"/>
                    </a:lnTo>
                    <a:lnTo>
                      <a:pt x="3066" y="40"/>
                    </a:lnTo>
                    <a:lnTo>
                      <a:pt x="3067" y="40"/>
                    </a:lnTo>
                    <a:lnTo>
                      <a:pt x="3069" y="39"/>
                    </a:lnTo>
                    <a:lnTo>
                      <a:pt x="3070" y="39"/>
                    </a:lnTo>
                    <a:lnTo>
                      <a:pt x="3072" y="38"/>
                    </a:lnTo>
                    <a:lnTo>
                      <a:pt x="3073" y="38"/>
                    </a:lnTo>
                    <a:lnTo>
                      <a:pt x="3075" y="37"/>
                    </a:lnTo>
                    <a:lnTo>
                      <a:pt x="3076" y="37"/>
                    </a:lnTo>
                    <a:lnTo>
                      <a:pt x="3078" y="37"/>
                    </a:lnTo>
                    <a:lnTo>
                      <a:pt x="3079" y="37"/>
                    </a:lnTo>
                    <a:lnTo>
                      <a:pt x="3081" y="37"/>
                    </a:lnTo>
                    <a:lnTo>
                      <a:pt x="3082" y="37"/>
                    </a:lnTo>
                    <a:lnTo>
                      <a:pt x="3084" y="37"/>
                    </a:lnTo>
                    <a:lnTo>
                      <a:pt x="3085" y="37"/>
                    </a:lnTo>
                    <a:lnTo>
                      <a:pt x="3087" y="37"/>
                    </a:lnTo>
                    <a:lnTo>
                      <a:pt x="3088" y="37"/>
                    </a:lnTo>
                    <a:lnTo>
                      <a:pt x="3090" y="37"/>
                    </a:lnTo>
                    <a:lnTo>
                      <a:pt x="3092" y="37"/>
                    </a:lnTo>
                    <a:lnTo>
                      <a:pt x="3093" y="37"/>
                    </a:lnTo>
                    <a:lnTo>
                      <a:pt x="3094" y="37"/>
                    </a:lnTo>
                    <a:lnTo>
                      <a:pt x="3096" y="37"/>
                    </a:lnTo>
                    <a:lnTo>
                      <a:pt x="3098" y="37"/>
                    </a:lnTo>
                    <a:lnTo>
                      <a:pt x="3099" y="37"/>
                    </a:lnTo>
                    <a:lnTo>
                      <a:pt x="3101" y="37"/>
                    </a:lnTo>
                    <a:lnTo>
                      <a:pt x="3102" y="37"/>
                    </a:lnTo>
                    <a:lnTo>
                      <a:pt x="3104" y="37"/>
                    </a:lnTo>
                    <a:lnTo>
                      <a:pt x="3105" y="36"/>
                    </a:lnTo>
                    <a:lnTo>
                      <a:pt x="3107" y="36"/>
                    </a:lnTo>
                    <a:lnTo>
                      <a:pt x="3108" y="36"/>
                    </a:lnTo>
                    <a:lnTo>
                      <a:pt x="3110" y="36"/>
                    </a:lnTo>
                    <a:lnTo>
                      <a:pt x="3111" y="35"/>
                    </a:lnTo>
                    <a:lnTo>
                      <a:pt x="3113" y="35"/>
                    </a:lnTo>
                    <a:lnTo>
                      <a:pt x="3114" y="35"/>
                    </a:lnTo>
                    <a:lnTo>
                      <a:pt x="3116" y="35"/>
                    </a:lnTo>
                    <a:lnTo>
                      <a:pt x="3117" y="34"/>
                    </a:lnTo>
                    <a:lnTo>
                      <a:pt x="3119" y="34"/>
                    </a:lnTo>
                    <a:lnTo>
                      <a:pt x="3121" y="33"/>
                    </a:lnTo>
                    <a:lnTo>
                      <a:pt x="3122" y="33"/>
                    </a:lnTo>
                    <a:lnTo>
                      <a:pt x="3123" y="33"/>
                    </a:lnTo>
                    <a:lnTo>
                      <a:pt x="3125" y="33"/>
                    </a:lnTo>
                    <a:lnTo>
                      <a:pt x="3127" y="33"/>
                    </a:lnTo>
                    <a:lnTo>
                      <a:pt x="3128" y="33"/>
                    </a:lnTo>
                    <a:lnTo>
                      <a:pt x="3130" y="32"/>
                    </a:lnTo>
                    <a:lnTo>
                      <a:pt x="3131" y="32"/>
                    </a:lnTo>
                    <a:lnTo>
                      <a:pt x="3133" y="32"/>
                    </a:lnTo>
                    <a:lnTo>
                      <a:pt x="3134" y="32"/>
                    </a:lnTo>
                    <a:lnTo>
                      <a:pt x="3136" y="32"/>
                    </a:lnTo>
                    <a:lnTo>
                      <a:pt x="3137" y="32"/>
                    </a:lnTo>
                    <a:lnTo>
                      <a:pt x="3139" y="32"/>
                    </a:lnTo>
                    <a:lnTo>
                      <a:pt x="3140" y="32"/>
                    </a:lnTo>
                    <a:lnTo>
                      <a:pt x="3142" y="32"/>
                    </a:lnTo>
                    <a:lnTo>
                      <a:pt x="3143" y="32"/>
                    </a:lnTo>
                    <a:lnTo>
                      <a:pt x="3145" y="32"/>
                    </a:lnTo>
                    <a:lnTo>
                      <a:pt x="3146" y="32"/>
                    </a:lnTo>
                    <a:lnTo>
                      <a:pt x="3148" y="32"/>
                    </a:lnTo>
                    <a:lnTo>
                      <a:pt x="3149" y="32"/>
                    </a:lnTo>
                    <a:lnTo>
                      <a:pt x="3151" y="32"/>
                    </a:lnTo>
                    <a:lnTo>
                      <a:pt x="3152" y="32"/>
                    </a:lnTo>
                    <a:lnTo>
                      <a:pt x="3154" y="32"/>
                    </a:lnTo>
                    <a:lnTo>
                      <a:pt x="3155" y="32"/>
                    </a:lnTo>
                    <a:lnTo>
                      <a:pt x="3157" y="32"/>
                    </a:lnTo>
                    <a:lnTo>
                      <a:pt x="3159" y="31"/>
                    </a:lnTo>
                    <a:lnTo>
                      <a:pt x="3160" y="31"/>
                    </a:lnTo>
                    <a:lnTo>
                      <a:pt x="3161" y="31"/>
                    </a:lnTo>
                    <a:lnTo>
                      <a:pt x="3163" y="31"/>
                    </a:lnTo>
                    <a:lnTo>
                      <a:pt x="3165" y="31"/>
                    </a:lnTo>
                    <a:lnTo>
                      <a:pt x="3166" y="31"/>
                    </a:lnTo>
                    <a:lnTo>
                      <a:pt x="3167" y="31"/>
                    </a:lnTo>
                    <a:lnTo>
                      <a:pt x="3169" y="31"/>
                    </a:lnTo>
                    <a:lnTo>
                      <a:pt x="3171" y="31"/>
                    </a:lnTo>
                    <a:lnTo>
                      <a:pt x="3172" y="31"/>
                    </a:lnTo>
                    <a:lnTo>
                      <a:pt x="3174" y="31"/>
                    </a:lnTo>
                    <a:lnTo>
                      <a:pt x="3175" y="31"/>
                    </a:lnTo>
                    <a:lnTo>
                      <a:pt x="3177" y="31"/>
                    </a:lnTo>
                    <a:lnTo>
                      <a:pt x="3178" y="32"/>
                    </a:lnTo>
                    <a:lnTo>
                      <a:pt x="3180" y="32"/>
                    </a:lnTo>
                    <a:lnTo>
                      <a:pt x="3181" y="32"/>
                    </a:lnTo>
                    <a:lnTo>
                      <a:pt x="3183" y="32"/>
                    </a:lnTo>
                    <a:lnTo>
                      <a:pt x="3184" y="33"/>
                    </a:lnTo>
                    <a:lnTo>
                      <a:pt x="3186" y="33"/>
                    </a:lnTo>
                    <a:lnTo>
                      <a:pt x="3187" y="33"/>
                    </a:lnTo>
                    <a:lnTo>
                      <a:pt x="3189" y="34"/>
                    </a:lnTo>
                    <a:lnTo>
                      <a:pt x="3190" y="34"/>
                    </a:lnTo>
                    <a:lnTo>
                      <a:pt x="3192" y="35"/>
                    </a:lnTo>
                    <a:lnTo>
                      <a:pt x="3194" y="35"/>
                    </a:lnTo>
                    <a:lnTo>
                      <a:pt x="3195" y="35"/>
                    </a:lnTo>
                    <a:lnTo>
                      <a:pt x="3196" y="36"/>
                    </a:lnTo>
                    <a:lnTo>
                      <a:pt x="3198" y="36"/>
                    </a:lnTo>
                    <a:lnTo>
                      <a:pt x="3200" y="36"/>
                    </a:lnTo>
                    <a:lnTo>
                      <a:pt x="3201" y="36"/>
                    </a:lnTo>
                    <a:lnTo>
                      <a:pt x="3203" y="37"/>
                    </a:lnTo>
                    <a:lnTo>
                      <a:pt x="3204" y="37"/>
                    </a:lnTo>
                    <a:lnTo>
                      <a:pt x="3206" y="37"/>
                    </a:lnTo>
                    <a:lnTo>
                      <a:pt x="3207" y="37"/>
                    </a:lnTo>
                    <a:lnTo>
                      <a:pt x="3209" y="37"/>
                    </a:lnTo>
                    <a:lnTo>
                      <a:pt x="3210" y="38"/>
                    </a:lnTo>
                    <a:lnTo>
                      <a:pt x="3212" y="38"/>
                    </a:lnTo>
                    <a:lnTo>
                      <a:pt x="3213" y="38"/>
                    </a:lnTo>
                    <a:lnTo>
                      <a:pt x="3215" y="38"/>
                    </a:lnTo>
                    <a:lnTo>
                      <a:pt x="3216" y="38"/>
                    </a:lnTo>
                    <a:lnTo>
                      <a:pt x="3218" y="38"/>
                    </a:lnTo>
                    <a:lnTo>
                      <a:pt x="3219" y="38"/>
                    </a:lnTo>
                    <a:lnTo>
                      <a:pt x="3221" y="39"/>
                    </a:lnTo>
                    <a:lnTo>
                      <a:pt x="3222" y="39"/>
                    </a:lnTo>
                    <a:lnTo>
                      <a:pt x="3224" y="39"/>
                    </a:lnTo>
                    <a:lnTo>
                      <a:pt x="3225" y="39"/>
                    </a:lnTo>
                    <a:lnTo>
                      <a:pt x="3227" y="40"/>
                    </a:lnTo>
                    <a:lnTo>
                      <a:pt x="3228" y="40"/>
                    </a:lnTo>
                    <a:lnTo>
                      <a:pt x="3230" y="40"/>
                    </a:lnTo>
                    <a:lnTo>
                      <a:pt x="3232" y="41"/>
                    </a:lnTo>
                    <a:lnTo>
                      <a:pt x="3233" y="42"/>
                    </a:lnTo>
                    <a:lnTo>
                      <a:pt x="3234" y="42"/>
                    </a:lnTo>
                    <a:lnTo>
                      <a:pt x="3236" y="43"/>
                    </a:lnTo>
                    <a:lnTo>
                      <a:pt x="3238" y="44"/>
                    </a:lnTo>
                    <a:lnTo>
                      <a:pt x="3239" y="44"/>
                    </a:lnTo>
                    <a:lnTo>
                      <a:pt x="3240" y="45"/>
                    </a:lnTo>
                    <a:lnTo>
                      <a:pt x="3242" y="46"/>
                    </a:lnTo>
                    <a:lnTo>
                      <a:pt x="3244" y="46"/>
                    </a:lnTo>
                    <a:lnTo>
                      <a:pt x="3245" y="47"/>
                    </a:lnTo>
                    <a:lnTo>
                      <a:pt x="3247" y="48"/>
                    </a:lnTo>
                    <a:lnTo>
                      <a:pt x="3248" y="49"/>
                    </a:lnTo>
                    <a:lnTo>
                      <a:pt x="3250" y="50"/>
                    </a:lnTo>
                    <a:lnTo>
                      <a:pt x="3251" y="50"/>
                    </a:lnTo>
                    <a:lnTo>
                      <a:pt x="3253" y="51"/>
                    </a:lnTo>
                    <a:lnTo>
                      <a:pt x="3254" y="51"/>
                    </a:lnTo>
                    <a:lnTo>
                      <a:pt x="3256" y="52"/>
                    </a:lnTo>
                    <a:lnTo>
                      <a:pt x="3257" y="52"/>
                    </a:lnTo>
                    <a:lnTo>
                      <a:pt x="3259" y="53"/>
                    </a:lnTo>
                    <a:lnTo>
                      <a:pt x="3261" y="54"/>
                    </a:lnTo>
                    <a:lnTo>
                      <a:pt x="3262" y="54"/>
                    </a:lnTo>
                    <a:lnTo>
                      <a:pt x="3263" y="54"/>
                    </a:lnTo>
                    <a:lnTo>
                      <a:pt x="3265" y="54"/>
                    </a:lnTo>
                    <a:lnTo>
                      <a:pt x="3267" y="54"/>
                    </a:lnTo>
                    <a:lnTo>
                      <a:pt x="3268" y="54"/>
                    </a:lnTo>
                    <a:lnTo>
                      <a:pt x="3269" y="54"/>
                    </a:lnTo>
                    <a:lnTo>
                      <a:pt x="3271" y="54"/>
                    </a:lnTo>
                    <a:lnTo>
                      <a:pt x="3273" y="54"/>
                    </a:lnTo>
                    <a:lnTo>
                      <a:pt x="3274" y="54"/>
                    </a:lnTo>
                    <a:lnTo>
                      <a:pt x="3276" y="54"/>
                    </a:lnTo>
                    <a:lnTo>
                      <a:pt x="3277" y="54"/>
                    </a:lnTo>
                    <a:lnTo>
                      <a:pt x="3278" y="53"/>
                    </a:lnTo>
                    <a:lnTo>
                      <a:pt x="3280" y="53"/>
                    </a:lnTo>
                    <a:lnTo>
                      <a:pt x="3282" y="53"/>
                    </a:lnTo>
                    <a:lnTo>
                      <a:pt x="3283" y="53"/>
                    </a:lnTo>
                    <a:lnTo>
                      <a:pt x="3285" y="52"/>
                    </a:lnTo>
                    <a:lnTo>
                      <a:pt x="3286" y="52"/>
                    </a:lnTo>
                    <a:lnTo>
                      <a:pt x="3288" y="52"/>
                    </a:lnTo>
                    <a:lnTo>
                      <a:pt x="3289" y="52"/>
                    </a:lnTo>
                    <a:lnTo>
                      <a:pt x="3291" y="52"/>
                    </a:lnTo>
                    <a:lnTo>
                      <a:pt x="3292" y="52"/>
                    </a:lnTo>
                    <a:lnTo>
                      <a:pt x="3294" y="53"/>
                    </a:lnTo>
                    <a:lnTo>
                      <a:pt x="3295" y="53"/>
                    </a:lnTo>
                    <a:lnTo>
                      <a:pt x="3297" y="53"/>
                    </a:lnTo>
                    <a:lnTo>
                      <a:pt x="3298" y="53"/>
                    </a:lnTo>
                    <a:lnTo>
                      <a:pt x="3300" y="54"/>
                    </a:lnTo>
                    <a:lnTo>
                      <a:pt x="3301" y="54"/>
                    </a:lnTo>
                    <a:lnTo>
                      <a:pt x="3303" y="54"/>
                    </a:lnTo>
                    <a:lnTo>
                      <a:pt x="3305" y="54"/>
                    </a:lnTo>
                    <a:lnTo>
                      <a:pt x="3306" y="55"/>
                    </a:lnTo>
                    <a:lnTo>
                      <a:pt x="3307" y="55"/>
                    </a:lnTo>
                    <a:lnTo>
                      <a:pt x="3309" y="55"/>
                    </a:lnTo>
                    <a:lnTo>
                      <a:pt x="3311" y="55"/>
                    </a:lnTo>
                    <a:lnTo>
                      <a:pt x="3312" y="55"/>
                    </a:lnTo>
                    <a:lnTo>
                      <a:pt x="3313" y="55"/>
                    </a:lnTo>
                    <a:lnTo>
                      <a:pt x="3315" y="56"/>
                    </a:lnTo>
                    <a:lnTo>
                      <a:pt x="3317" y="55"/>
                    </a:lnTo>
                    <a:lnTo>
                      <a:pt x="3318" y="55"/>
                    </a:lnTo>
                    <a:lnTo>
                      <a:pt x="3320" y="55"/>
                    </a:lnTo>
                    <a:lnTo>
                      <a:pt x="3321" y="55"/>
                    </a:lnTo>
                    <a:lnTo>
                      <a:pt x="3323" y="55"/>
                    </a:lnTo>
                    <a:lnTo>
                      <a:pt x="3324" y="54"/>
                    </a:lnTo>
                    <a:lnTo>
                      <a:pt x="3326" y="54"/>
                    </a:lnTo>
                    <a:lnTo>
                      <a:pt x="3327" y="53"/>
                    </a:lnTo>
                    <a:lnTo>
                      <a:pt x="3329" y="52"/>
                    </a:lnTo>
                    <a:lnTo>
                      <a:pt x="3330" y="52"/>
                    </a:lnTo>
                    <a:lnTo>
                      <a:pt x="3332" y="51"/>
                    </a:lnTo>
                    <a:lnTo>
                      <a:pt x="3334" y="51"/>
                    </a:lnTo>
                    <a:lnTo>
                      <a:pt x="3335" y="50"/>
                    </a:lnTo>
                    <a:lnTo>
                      <a:pt x="3336" y="49"/>
                    </a:lnTo>
                    <a:lnTo>
                      <a:pt x="3338" y="48"/>
                    </a:lnTo>
                    <a:lnTo>
                      <a:pt x="3340" y="48"/>
                    </a:lnTo>
                    <a:lnTo>
                      <a:pt x="3341" y="47"/>
                    </a:lnTo>
                    <a:lnTo>
                      <a:pt x="3342" y="46"/>
                    </a:lnTo>
                    <a:lnTo>
                      <a:pt x="3344" y="45"/>
                    </a:lnTo>
                    <a:lnTo>
                      <a:pt x="3345" y="45"/>
                    </a:lnTo>
                    <a:lnTo>
                      <a:pt x="3347" y="44"/>
                    </a:lnTo>
                    <a:lnTo>
                      <a:pt x="3349" y="44"/>
                    </a:lnTo>
                    <a:lnTo>
                      <a:pt x="3350" y="43"/>
                    </a:lnTo>
                    <a:lnTo>
                      <a:pt x="3351" y="43"/>
                    </a:lnTo>
                    <a:lnTo>
                      <a:pt x="3353" y="42"/>
                    </a:lnTo>
                    <a:lnTo>
                      <a:pt x="3355" y="42"/>
                    </a:lnTo>
                    <a:lnTo>
                      <a:pt x="3356" y="42"/>
                    </a:lnTo>
                    <a:lnTo>
                      <a:pt x="3358" y="42"/>
                    </a:lnTo>
                    <a:lnTo>
                      <a:pt x="3359" y="42"/>
                    </a:lnTo>
                    <a:lnTo>
                      <a:pt x="3361" y="42"/>
                    </a:lnTo>
                    <a:lnTo>
                      <a:pt x="3362" y="42"/>
                    </a:lnTo>
                    <a:lnTo>
                      <a:pt x="3364" y="42"/>
                    </a:lnTo>
                    <a:lnTo>
                      <a:pt x="3365" y="42"/>
                    </a:lnTo>
                    <a:lnTo>
                      <a:pt x="3367" y="42"/>
                    </a:lnTo>
                    <a:lnTo>
                      <a:pt x="3368" y="42"/>
                    </a:lnTo>
                    <a:lnTo>
                      <a:pt x="3370" y="42"/>
                    </a:lnTo>
                    <a:lnTo>
                      <a:pt x="3371" y="43"/>
                    </a:lnTo>
                    <a:lnTo>
                      <a:pt x="3373" y="43"/>
                    </a:lnTo>
                    <a:lnTo>
                      <a:pt x="3374" y="43"/>
                    </a:lnTo>
                    <a:lnTo>
                      <a:pt x="3376" y="43"/>
                    </a:lnTo>
                    <a:lnTo>
                      <a:pt x="3378" y="44"/>
                    </a:lnTo>
                    <a:lnTo>
                      <a:pt x="3379" y="44"/>
                    </a:lnTo>
                    <a:lnTo>
                      <a:pt x="3380" y="44"/>
                    </a:lnTo>
                    <a:lnTo>
                      <a:pt x="3382" y="44"/>
                    </a:lnTo>
                    <a:lnTo>
                      <a:pt x="3384" y="45"/>
                    </a:lnTo>
                    <a:lnTo>
                      <a:pt x="3385" y="45"/>
                    </a:lnTo>
                    <a:lnTo>
                      <a:pt x="3387" y="45"/>
                    </a:lnTo>
                    <a:lnTo>
                      <a:pt x="3388" y="45"/>
                    </a:lnTo>
                    <a:lnTo>
                      <a:pt x="3390" y="46"/>
                    </a:lnTo>
                    <a:lnTo>
                      <a:pt x="3391" y="46"/>
                    </a:lnTo>
                    <a:lnTo>
                      <a:pt x="3393" y="46"/>
                    </a:lnTo>
                    <a:lnTo>
                      <a:pt x="3394" y="46"/>
                    </a:lnTo>
                    <a:lnTo>
                      <a:pt x="3396" y="47"/>
                    </a:lnTo>
                    <a:lnTo>
                      <a:pt x="3397" y="47"/>
                    </a:lnTo>
                    <a:lnTo>
                      <a:pt x="3399" y="48"/>
                    </a:lnTo>
                    <a:lnTo>
                      <a:pt x="3400" y="48"/>
                    </a:lnTo>
                    <a:lnTo>
                      <a:pt x="3402" y="48"/>
                    </a:lnTo>
                    <a:lnTo>
                      <a:pt x="3403" y="49"/>
                    </a:lnTo>
                    <a:lnTo>
                      <a:pt x="3405" y="49"/>
                    </a:lnTo>
                    <a:lnTo>
                      <a:pt x="3407" y="50"/>
                    </a:lnTo>
                    <a:lnTo>
                      <a:pt x="3408" y="50"/>
                    </a:lnTo>
                    <a:lnTo>
                      <a:pt x="3409" y="51"/>
                    </a:lnTo>
                    <a:lnTo>
                      <a:pt x="3411" y="51"/>
                    </a:lnTo>
                    <a:lnTo>
                      <a:pt x="3412" y="52"/>
                    </a:lnTo>
                    <a:lnTo>
                      <a:pt x="3414" y="53"/>
                    </a:lnTo>
                    <a:lnTo>
                      <a:pt x="3416" y="54"/>
                    </a:lnTo>
                    <a:lnTo>
                      <a:pt x="3417" y="54"/>
                    </a:lnTo>
                    <a:lnTo>
                      <a:pt x="3418" y="55"/>
                    </a:lnTo>
                    <a:lnTo>
                      <a:pt x="3420" y="56"/>
                    </a:lnTo>
                    <a:lnTo>
                      <a:pt x="3422" y="57"/>
                    </a:lnTo>
                    <a:lnTo>
                      <a:pt x="3423" y="57"/>
                    </a:lnTo>
                    <a:lnTo>
                      <a:pt x="3424" y="58"/>
                    </a:lnTo>
                    <a:lnTo>
                      <a:pt x="3426" y="59"/>
                    </a:lnTo>
                    <a:lnTo>
                      <a:pt x="3428" y="60"/>
                    </a:lnTo>
                    <a:lnTo>
                      <a:pt x="3429" y="61"/>
                    </a:lnTo>
                    <a:lnTo>
                      <a:pt x="3431" y="62"/>
                    </a:lnTo>
                    <a:lnTo>
                      <a:pt x="3432" y="62"/>
                    </a:lnTo>
                    <a:lnTo>
                      <a:pt x="3434" y="63"/>
                    </a:lnTo>
                    <a:lnTo>
                      <a:pt x="3435" y="64"/>
                    </a:lnTo>
                    <a:lnTo>
                      <a:pt x="3437" y="64"/>
                    </a:lnTo>
                    <a:lnTo>
                      <a:pt x="3438" y="65"/>
                    </a:lnTo>
                    <a:lnTo>
                      <a:pt x="3440" y="66"/>
                    </a:lnTo>
                    <a:lnTo>
                      <a:pt x="3441" y="66"/>
                    </a:lnTo>
                    <a:lnTo>
                      <a:pt x="3443" y="67"/>
                    </a:lnTo>
                    <a:lnTo>
                      <a:pt x="3444" y="67"/>
                    </a:lnTo>
                    <a:lnTo>
                      <a:pt x="3446" y="68"/>
                    </a:lnTo>
                    <a:lnTo>
                      <a:pt x="3447" y="68"/>
                    </a:lnTo>
                    <a:lnTo>
                      <a:pt x="3449" y="68"/>
                    </a:lnTo>
                    <a:lnTo>
                      <a:pt x="3451" y="68"/>
                    </a:lnTo>
                    <a:lnTo>
                      <a:pt x="3452" y="68"/>
                    </a:lnTo>
                    <a:lnTo>
                      <a:pt x="3453" y="68"/>
                    </a:lnTo>
                    <a:lnTo>
                      <a:pt x="3455" y="68"/>
                    </a:lnTo>
                    <a:lnTo>
                      <a:pt x="3457" y="68"/>
                    </a:lnTo>
                    <a:lnTo>
                      <a:pt x="3458" y="68"/>
                    </a:lnTo>
                    <a:lnTo>
                      <a:pt x="3460" y="67"/>
                    </a:lnTo>
                    <a:lnTo>
                      <a:pt x="3461" y="67"/>
                    </a:lnTo>
                    <a:lnTo>
                      <a:pt x="3463" y="66"/>
                    </a:lnTo>
                    <a:lnTo>
                      <a:pt x="3464" y="66"/>
                    </a:lnTo>
                    <a:lnTo>
                      <a:pt x="3466" y="65"/>
                    </a:lnTo>
                    <a:lnTo>
                      <a:pt x="3467" y="65"/>
                    </a:lnTo>
                    <a:lnTo>
                      <a:pt x="3469" y="64"/>
                    </a:lnTo>
                    <a:lnTo>
                      <a:pt x="3470" y="63"/>
                    </a:lnTo>
                    <a:lnTo>
                      <a:pt x="3472" y="63"/>
                    </a:lnTo>
                    <a:lnTo>
                      <a:pt x="3473" y="62"/>
                    </a:lnTo>
                    <a:lnTo>
                      <a:pt x="3475" y="61"/>
                    </a:lnTo>
                    <a:lnTo>
                      <a:pt x="3476" y="61"/>
                    </a:lnTo>
                    <a:lnTo>
                      <a:pt x="3478" y="60"/>
                    </a:lnTo>
                    <a:lnTo>
                      <a:pt x="3479" y="60"/>
                    </a:lnTo>
                    <a:lnTo>
                      <a:pt x="3481" y="59"/>
                    </a:lnTo>
                    <a:lnTo>
                      <a:pt x="3482" y="58"/>
                    </a:lnTo>
                    <a:lnTo>
                      <a:pt x="3484" y="58"/>
                    </a:lnTo>
                    <a:lnTo>
                      <a:pt x="3485" y="58"/>
                    </a:lnTo>
                    <a:lnTo>
                      <a:pt x="3487" y="58"/>
                    </a:lnTo>
                    <a:lnTo>
                      <a:pt x="3489" y="57"/>
                    </a:lnTo>
                    <a:lnTo>
                      <a:pt x="3490" y="57"/>
                    </a:lnTo>
                    <a:lnTo>
                      <a:pt x="3491" y="57"/>
                    </a:lnTo>
                    <a:lnTo>
                      <a:pt x="3493" y="57"/>
                    </a:lnTo>
                    <a:lnTo>
                      <a:pt x="3495" y="57"/>
                    </a:lnTo>
                    <a:lnTo>
                      <a:pt x="3496" y="58"/>
                    </a:lnTo>
                    <a:lnTo>
                      <a:pt x="3497" y="58"/>
                    </a:lnTo>
                    <a:lnTo>
                      <a:pt x="3499" y="58"/>
                    </a:lnTo>
                    <a:lnTo>
                      <a:pt x="3501" y="59"/>
                    </a:lnTo>
                    <a:lnTo>
                      <a:pt x="3502" y="60"/>
                    </a:lnTo>
                    <a:lnTo>
                      <a:pt x="3504" y="60"/>
                    </a:lnTo>
                    <a:lnTo>
                      <a:pt x="3505" y="61"/>
                    </a:lnTo>
                    <a:lnTo>
                      <a:pt x="3507" y="62"/>
                    </a:lnTo>
                    <a:lnTo>
                      <a:pt x="3508" y="62"/>
                    </a:lnTo>
                    <a:lnTo>
                      <a:pt x="3510" y="63"/>
                    </a:lnTo>
                    <a:lnTo>
                      <a:pt x="3511" y="64"/>
                    </a:lnTo>
                    <a:lnTo>
                      <a:pt x="3513" y="65"/>
                    </a:lnTo>
                    <a:lnTo>
                      <a:pt x="3514" y="66"/>
                    </a:lnTo>
                    <a:lnTo>
                      <a:pt x="3516" y="66"/>
                    </a:lnTo>
                    <a:lnTo>
                      <a:pt x="3518" y="67"/>
                    </a:lnTo>
                    <a:lnTo>
                      <a:pt x="3519" y="67"/>
                    </a:lnTo>
                    <a:lnTo>
                      <a:pt x="3520" y="68"/>
                    </a:lnTo>
                    <a:lnTo>
                      <a:pt x="3522" y="68"/>
                    </a:lnTo>
                    <a:lnTo>
                      <a:pt x="3524" y="69"/>
                    </a:lnTo>
                    <a:lnTo>
                      <a:pt x="3525" y="69"/>
                    </a:lnTo>
                    <a:lnTo>
                      <a:pt x="3526" y="70"/>
                    </a:lnTo>
                    <a:lnTo>
                      <a:pt x="3528" y="70"/>
                    </a:lnTo>
                    <a:lnTo>
                      <a:pt x="3530" y="70"/>
                    </a:lnTo>
                    <a:lnTo>
                      <a:pt x="3531" y="70"/>
                    </a:lnTo>
                    <a:lnTo>
                      <a:pt x="3533" y="70"/>
                    </a:lnTo>
                    <a:lnTo>
                      <a:pt x="3534" y="70"/>
                    </a:lnTo>
                    <a:lnTo>
                      <a:pt x="3536" y="70"/>
                    </a:lnTo>
                    <a:lnTo>
                      <a:pt x="3537" y="70"/>
                    </a:lnTo>
                    <a:lnTo>
                      <a:pt x="3539" y="70"/>
                    </a:lnTo>
                    <a:lnTo>
                      <a:pt x="3540" y="69"/>
                    </a:lnTo>
                    <a:lnTo>
                      <a:pt x="3542" y="69"/>
                    </a:lnTo>
                    <a:lnTo>
                      <a:pt x="3543" y="69"/>
                    </a:lnTo>
                    <a:lnTo>
                      <a:pt x="3545" y="69"/>
                    </a:lnTo>
                    <a:lnTo>
                      <a:pt x="3546" y="69"/>
                    </a:lnTo>
                    <a:lnTo>
                      <a:pt x="3548" y="69"/>
                    </a:lnTo>
                    <a:lnTo>
                      <a:pt x="3549" y="69"/>
                    </a:lnTo>
                    <a:lnTo>
                      <a:pt x="3551" y="69"/>
                    </a:lnTo>
                    <a:lnTo>
                      <a:pt x="3552" y="69"/>
                    </a:lnTo>
                    <a:lnTo>
                      <a:pt x="3554" y="69"/>
                    </a:lnTo>
                    <a:lnTo>
                      <a:pt x="3555" y="70"/>
                    </a:lnTo>
                    <a:lnTo>
                      <a:pt x="3557" y="70"/>
                    </a:lnTo>
                    <a:lnTo>
                      <a:pt x="3558" y="70"/>
                    </a:lnTo>
                    <a:lnTo>
                      <a:pt x="3560" y="71"/>
                    </a:lnTo>
                    <a:lnTo>
                      <a:pt x="3562" y="72"/>
                    </a:lnTo>
                    <a:lnTo>
                      <a:pt x="3563" y="72"/>
                    </a:lnTo>
                    <a:lnTo>
                      <a:pt x="3564" y="73"/>
                    </a:lnTo>
                    <a:lnTo>
                      <a:pt x="3566" y="73"/>
                    </a:lnTo>
                    <a:lnTo>
                      <a:pt x="3568" y="74"/>
                    </a:lnTo>
                    <a:lnTo>
                      <a:pt x="3569" y="74"/>
                    </a:lnTo>
                    <a:lnTo>
                      <a:pt x="3570" y="75"/>
                    </a:lnTo>
                    <a:lnTo>
                      <a:pt x="3572" y="75"/>
                    </a:lnTo>
                    <a:lnTo>
                      <a:pt x="3574" y="76"/>
                    </a:lnTo>
                    <a:lnTo>
                      <a:pt x="3575" y="76"/>
                    </a:lnTo>
                    <a:lnTo>
                      <a:pt x="3577" y="76"/>
                    </a:lnTo>
                    <a:lnTo>
                      <a:pt x="3578" y="76"/>
                    </a:lnTo>
                    <a:lnTo>
                      <a:pt x="3580" y="75"/>
                    </a:lnTo>
                    <a:lnTo>
                      <a:pt x="3581" y="75"/>
                    </a:lnTo>
                    <a:lnTo>
                      <a:pt x="3583" y="74"/>
                    </a:lnTo>
                    <a:lnTo>
                      <a:pt x="3584" y="73"/>
                    </a:lnTo>
                    <a:lnTo>
                      <a:pt x="3586" y="72"/>
                    </a:lnTo>
                    <a:lnTo>
                      <a:pt x="3587" y="70"/>
                    </a:lnTo>
                    <a:lnTo>
                      <a:pt x="3589" y="68"/>
                    </a:lnTo>
                    <a:lnTo>
                      <a:pt x="3591" y="66"/>
                    </a:lnTo>
                    <a:lnTo>
                      <a:pt x="3592" y="64"/>
                    </a:lnTo>
                    <a:lnTo>
                      <a:pt x="3593" y="62"/>
                    </a:lnTo>
                    <a:lnTo>
                      <a:pt x="3595" y="59"/>
                    </a:lnTo>
                    <a:lnTo>
                      <a:pt x="3597" y="56"/>
                    </a:lnTo>
                    <a:lnTo>
                      <a:pt x="3598" y="53"/>
                    </a:lnTo>
                    <a:lnTo>
                      <a:pt x="3599" y="49"/>
                    </a:lnTo>
                    <a:lnTo>
                      <a:pt x="3601" y="46"/>
                    </a:lnTo>
                    <a:lnTo>
                      <a:pt x="3603" y="43"/>
                    </a:lnTo>
                    <a:lnTo>
                      <a:pt x="3604" y="39"/>
                    </a:lnTo>
                    <a:lnTo>
                      <a:pt x="3606" y="36"/>
                    </a:lnTo>
                    <a:lnTo>
                      <a:pt x="3607" y="32"/>
                    </a:lnTo>
                    <a:lnTo>
                      <a:pt x="3609" y="29"/>
                    </a:lnTo>
                    <a:lnTo>
                      <a:pt x="3610" y="25"/>
                    </a:lnTo>
                    <a:lnTo>
                      <a:pt x="3612" y="22"/>
                    </a:lnTo>
                    <a:lnTo>
                      <a:pt x="3613" y="19"/>
                    </a:lnTo>
                    <a:lnTo>
                      <a:pt x="3615" y="16"/>
                    </a:lnTo>
                    <a:lnTo>
                      <a:pt x="3616" y="13"/>
                    </a:lnTo>
                    <a:lnTo>
                      <a:pt x="3618" y="11"/>
                    </a:lnTo>
                    <a:lnTo>
                      <a:pt x="3619" y="9"/>
                    </a:lnTo>
                    <a:lnTo>
                      <a:pt x="3621" y="7"/>
                    </a:lnTo>
                    <a:lnTo>
                      <a:pt x="3622" y="5"/>
                    </a:lnTo>
                    <a:lnTo>
                      <a:pt x="3624" y="4"/>
                    </a:lnTo>
                    <a:lnTo>
                      <a:pt x="3625" y="3"/>
                    </a:lnTo>
                    <a:lnTo>
                      <a:pt x="3627" y="2"/>
                    </a:lnTo>
                    <a:lnTo>
                      <a:pt x="3628" y="2"/>
                    </a:lnTo>
                    <a:lnTo>
                      <a:pt x="3630" y="2"/>
                    </a:lnTo>
                    <a:lnTo>
                      <a:pt x="3631" y="2"/>
                    </a:lnTo>
                    <a:lnTo>
                      <a:pt x="3633" y="2"/>
                    </a:lnTo>
                    <a:lnTo>
                      <a:pt x="3635" y="3"/>
                    </a:lnTo>
                    <a:lnTo>
                      <a:pt x="3636" y="4"/>
                    </a:lnTo>
                    <a:lnTo>
                      <a:pt x="3637" y="5"/>
                    </a:lnTo>
                    <a:lnTo>
                      <a:pt x="3639" y="6"/>
                    </a:lnTo>
                    <a:lnTo>
                      <a:pt x="3641" y="8"/>
                    </a:lnTo>
                    <a:lnTo>
                      <a:pt x="3642" y="9"/>
                    </a:lnTo>
                    <a:lnTo>
                      <a:pt x="3644" y="11"/>
                    </a:lnTo>
                    <a:lnTo>
                      <a:pt x="3645" y="12"/>
                    </a:lnTo>
                    <a:lnTo>
                      <a:pt x="3647" y="13"/>
                    </a:lnTo>
                    <a:lnTo>
                      <a:pt x="3648" y="15"/>
                    </a:lnTo>
                    <a:lnTo>
                      <a:pt x="3650" y="17"/>
                    </a:lnTo>
                    <a:lnTo>
                      <a:pt x="3651" y="18"/>
                    </a:lnTo>
                    <a:lnTo>
                      <a:pt x="3653" y="19"/>
                    </a:lnTo>
                    <a:lnTo>
                      <a:pt x="3654" y="20"/>
                    </a:lnTo>
                    <a:lnTo>
                      <a:pt x="3656" y="21"/>
                    </a:lnTo>
                    <a:lnTo>
                      <a:pt x="3657" y="22"/>
                    </a:lnTo>
                    <a:lnTo>
                      <a:pt x="3659" y="23"/>
                    </a:lnTo>
                    <a:lnTo>
                      <a:pt x="3660" y="23"/>
                    </a:lnTo>
                    <a:lnTo>
                      <a:pt x="3662" y="24"/>
                    </a:lnTo>
                    <a:lnTo>
                      <a:pt x="3664" y="24"/>
                    </a:lnTo>
                    <a:lnTo>
                      <a:pt x="3665" y="24"/>
                    </a:lnTo>
                    <a:lnTo>
                      <a:pt x="3666" y="24"/>
                    </a:lnTo>
                    <a:lnTo>
                      <a:pt x="3668" y="24"/>
                    </a:lnTo>
                    <a:lnTo>
                      <a:pt x="3670" y="24"/>
                    </a:lnTo>
                    <a:lnTo>
                      <a:pt x="3671" y="24"/>
                    </a:lnTo>
                    <a:lnTo>
                      <a:pt x="3672" y="23"/>
                    </a:lnTo>
                    <a:lnTo>
                      <a:pt x="3674" y="23"/>
                    </a:lnTo>
                    <a:lnTo>
                      <a:pt x="3676" y="22"/>
                    </a:lnTo>
                    <a:lnTo>
                      <a:pt x="3677" y="21"/>
                    </a:lnTo>
                    <a:lnTo>
                      <a:pt x="3679" y="21"/>
                    </a:lnTo>
                    <a:lnTo>
                      <a:pt x="3680" y="20"/>
                    </a:lnTo>
                    <a:lnTo>
                      <a:pt x="3682" y="20"/>
                    </a:lnTo>
                    <a:lnTo>
                      <a:pt x="3683" y="19"/>
                    </a:lnTo>
                    <a:lnTo>
                      <a:pt x="3685" y="19"/>
                    </a:lnTo>
                    <a:lnTo>
                      <a:pt x="3686" y="18"/>
                    </a:lnTo>
                    <a:lnTo>
                      <a:pt x="3688" y="18"/>
                    </a:lnTo>
                    <a:lnTo>
                      <a:pt x="3689" y="18"/>
                    </a:lnTo>
                    <a:lnTo>
                      <a:pt x="3691" y="17"/>
                    </a:lnTo>
                    <a:lnTo>
                      <a:pt x="3692" y="17"/>
                    </a:lnTo>
                    <a:lnTo>
                      <a:pt x="3694" y="17"/>
                    </a:lnTo>
                    <a:lnTo>
                      <a:pt x="3695" y="17"/>
                    </a:lnTo>
                    <a:lnTo>
                      <a:pt x="3697" y="17"/>
                    </a:lnTo>
                    <a:lnTo>
                      <a:pt x="3698" y="17"/>
                    </a:lnTo>
                    <a:lnTo>
                      <a:pt x="3700" y="17"/>
                    </a:lnTo>
                    <a:lnTo>
                      <a:pt x="3701" y="18"/>
                    </a:lnTo>
                    <a:lnTo>
                      <a:pt x="3703" y="18"/>
                    </a:lnTo>
                    <a:lnTo>
                      <a:pt x="3704" y="18"/>
                    </a:lnTo>
                    <a:lnTo>
                      <a:pt x="3706" y="19"/>
                    </a:lnTo>
                    <a:lnTo>
                      <a:pt x="3708" y="19"/>
                    </a:lnTo>
                    <a:lnTo>
                      <a:pt x="3709" y="19"/>
                    </a:lnTo>
                    <a:lnTo>
                      <a:pt x="3710" y="20"/>
                    </a:lnTo>
                    <a:lnTo>
                      <a:pt x="3712" y="20"/>
                    </a:lnTo>
                    <a:lnTo>
                      <a:pt x="3714" y="21"/>
                    </a:lnTo>
                    <a:lnTo>
                      <a:pt x="3715" y="21"/>
                    </a:lnTo>
                    <a:lnTo>
                      <a:pt x="3717" y="22"/>
                    </a:lnTo>
                    <a:lnTo>
                      <a:pt x="3718" y="23"/>
                    </a:lnTo>
                    <a:lnTo>
                      <a:pt x="3720" y="23"/>
                    </a:lnTo>
                    <a:lnTo>
                      <a:pt x="3721" y="24"/>
                    </a:lnTo>
                    <a:lnTo>
                      <a:pt x="3723" y="24"/>
                    </a:lnTo>
                    <a:lnTo>
                      <a:pt x="3724" y="25"/>
                    </a:lnTo>
                    <a:lnTo>
                      <a:pt x="3726" y="25"/>
                    </a:lnTo>
                    <a:lnTo>
                      <a:pt x="3727" y="26"/>
                    </a:lnTo>
                    <a:lnTo>
                      <a:pt x="3729" y="26"/>
                    </a:lnTo>
                    <a:lnTo>
                      <a:pt x="3730" y="26"/>
                    </a:lnTo>
                    <a:lnTo>
                      <a:pt x="3732" y="27"/>
                    </a:lnTo>
                    <a:lnTo>
                      <a:pt x="3733" y="27"/>
                    </a:lnTo>
                    <a:lnTo>
                      <a:pt x="3735" y="27"/>
                    </a:lnTo>
                    <a:lnTo>
                      <a:pt x="3737" y="28"/>
                    </a:lnTo>
                    <a:lnTo>
                      <a:pt x="3738" y="28"/>
                    </a:lnTo>
                    <a:lnTo>
                      <a:pt x="3739" y="28"/>
                    </a:lnTo>
                    <a:lnTo>
                      <a:pt x="3741" y="29"/>
                    </a:lnTo>
                    <a:lnTo>
                      <a:pt x="3743" y="29"/>
                    </a:lnTo>
                    <a:lnTo>
                      <a:pt x="3744" y="29"/>
                    </a:lnTo>
                    <a:lnTo>
                      <a:pt x="3746" y="29"/>
                    </a:lnTo>
                    <a:lnTo>
                      <a:pt x="3747" y="29"/>
                    </a:lnTo>
                    <a:lnTo>
                      <a:pt x="3749" y="29"/>
                    </a:lnTo>
                    <a:lnTo>
                      <a:pt x="3750" y="29"/>
                    </a:lnTo>
                    <a:lnTo>
                      <a:pt x="3752" y="29"/>
                    </a:lnTo>
                    <a:lnTo>
                      <a:pt x="3753" y="29"/>
                    </a:lnTo>
                    <a:lnTo>
                      <a:pt x="3755" y="29"/>
                    </a:lnTo>
                    <a:lnTo>
                      <a:pt x="3756" y="28"/>
                    </a:lnTo>
                    <a:lnTo>
                      <a:pt x="3758" y="28"/>
                    </a:lnTo>
                    <a:lnTo>
                      <a:pt x="3759" y="27"/>
                    </a:lnTo>
                    <a:lnTo>
                      <a:pt x="3761" y="27"/>
                    </a:lnTo>
                    <a:lnTo>
                      <a:pt x="3762" y="26"/>
                    </a:lnTo>
                    <a:lnTo>
                      <a:pt x="3764" y="26"/>
                    </a:lnTo>
                    <a:lnTo>
                      <a:pt x="3765" y="25"/>
                    </a:lnTo>
                    <a:lnTo>
                      <a:pt x="3767" y="25"/>
                    </a:lnTo>
                    <a:lnTo>
                      <a:pt x="3768" y="24"/>
                    </a:lnTo>
                    <a:lnTo>
                      <a:pt x="3770" y="24"/>
                    </a:lnTo>
                    <a:lnTo>
                      <a:pt x="3771" y="23"/>
                    </a:lnTo>
                    <a:lnTo>
                      <a:pt x="3773" y="23"/>
                    </a:lnTo>
                    <a:lnTo>
                      <a:pt x="3775" y="22"/>
                    </a:lnTo>
                    <a:lnTo>
                      <a:pt x="3776" y="21"/>
                    </a:lnTo>
                    <a:lnTo>
                      <a:pt x="3777" y="20"/>
                    </a:lnTo>
                    <a:lnTo>
                      <a:pt x="3779" y="20"/>
                    </a:lnTo>
                    <a:lnTo>
                      <a:pt x="3781" y="19"/>
                    </a:lnTo>
                    <a:lnTo>
                      <a:pt x="3782" y="19"/>
                    </a:lnTo>
                    <a:lnTo>
                      <a:pt x="3783" y="19"/>
                    </a:lnTo>
                    <a:lnTo>
                      <a:pt x="3785" y="18"/>
                    </a:lnTo>
                    <a:lnTo>
                      <a:pt x="3787" y="18"/>
                    </a:lnTo>
                    <a:lnTo>
                      <a:pt x="3788" y="18"/>
                    </a:lnTo>
                    <a:lnTo>
                      <a:pt x="3790" y="18"/>
                    </a:lnTo>
                    <a:lnTo>
                      <a:pt x="3791" y="18"/>
                    </a:lnTo>
                    <a:lnTo>
                      <a:pt x="3793" y="18"/>
                    </a:lnTo>
                    <a:lnTo>
                      <a:pt x="3794" y="18"/>
                    </a:lnTo>
                    <a:lnTo>
                      <a:pt x="3796" y="19"/>
                    </a:lnTo>
                    <a:lnTo>
                      <a:pt x="3797" y="19"/>
                    </a:lnTo>
                    <a:lnTo>
                      <a:pt x="3799" y="19"/>
                    </a:lnTo>
                    <a:lnTo>
                      <a:pt x="3800" y="20"/>
                    </a:lnTo>
                    <a:lnTo>
                      <a:pt x="3802" y="20"/>
                    </a:lnTo>
                    <a:lnTo>
                      <a:pt x="3803" y="21"/>
                    </a:lnTo>
                    <a:lnTo>
                      <a:pt x="3804" y="21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1" name="Freeform 109">
                <a:extLst>
                  <a:ext uri="{FF2B5EF4-FFF2-40B4-BE49-F238E27FC236}">
                    <a16:creationId xmlns:a16="http://schemas.microsoft.com/office/drawing/2014/main" id="{229C1809-2E07-4BE9-A437-8352643C9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450863"/>
                <a:ext cx="6038850" cy="125413"/>
              </a:xfrm>
              <a:custGeom>
                <a:avLst/>
                <a:gdLst>
                  <a:gd name="T0" fmla="*/ 60 w 3804"/>
                  <a:gd name="T1" fmla="*/ 63 h 79"/>
                  <a:gd name="T2" fmla="*/ 121 w 3804"/>
                  <a:gd name="T3" fmla="*/ 47 h 79"/>
                  <a:gd name="T4" fmla="*/ 182 w 3804"/>
                  <a:gd name="T5" fmla="*/ 31 h 79"/>
                  <a:gd name="T6" fmla="*/ 242 w 3804"/>
                  <a:gd name="T7" fmla="*/ 50 h 79"/>
                  <a:gd name="T8" fmla="*/ 303 w 3804"/>
                  <a:gd name="T9" fmla="*/ 50 h 79"/>
                  <a:gd name="T10" fmla="*/ 364 w 3804"/>
                  <a:gd name="T11" fmla="*/ 45 h 79"/>
                  <a:gd name="T12" fmla="*/ 425 w 3804"/>
                  <a:gd name="T13" fmla="*/ 37 h 79"/>
                  <a:gd name="T14" fmla="*/ 486 w 3804"/>
                  <a:gd name="T15" fmla="*/ 49 h 79"/>
                  <a:gd name="T16" fmla="*/ 547 w 3804"/>
                  <a:gd name="T17" fmla="*/ 45 h 79"/>
                  <a:gd name="T18" fmla="*/ 608 w 3804"/>
                  <a:gd name="T19" fmla="*/ 53 h 79"/>
                  <a:gd name="T20" fmla="*/ 668 w 3804"/>
                  <a:gd name="T21" fmla="*/ 56 h 79"/>
                  <a:gd name="T22" fmla="*/ 729 w 3804"/>
                  <a:gd name="T23" fmla="*/ 50 h 79"/>
                  <a:gd name="T24" fmla="*/ 790 w 3804"/>
                  <a:gd name="T25" fmla="*/ 50 h 79"/>
                  <a:gd name="T26" fmla="*/ 851 w 3804"/>
                  <a:gd name="T27" fmla="*/ 49 h 79"/>
                  <a:gd name="T28" fmla="*/ 912 w 3804"/>
                  <a:gd name="T29" fmla="*/ 21 h 79"/>
                  <a:gd name="T30" fmla="*/ 973 w 3804"/>
                  <a:gd name="T31" fmla="*/ 26 h 79"/>
                  <a:gd name="T32" fmla="*/ 1033 w 3804"/>
                  <a:gd name="T33" fmla="*/ 41 h 79"/>
                  <a:gd name="T34" fmla="*/ 1094 w 3804"/>
                  <a:gd name="T35" fmla="*/ 37 h 79"/>
                  <a:gd name="T36" fmla="*/ 1155 w 3804"/>
                  <a:gd name="T37" fmla="*/ 38 h 79"/>
                  <a:gd name="T38" fmla="*/ 1216 w 3804"/>
                  <a:gd name="T39" fmla="*/ 56 h 79"/>
                  <a:gd name="T40" fmla="*/ 1277 w 3804"/>
                  <a:gd name="T41" fmla="*/ 47 h 79"/>
                  <a:gd name="T42" fmla="*/ 1338 w 3804"/>
                  <a:gd name="T43" fmla="*/ 38 h 79"/>
                  <a:gd name="T44" fmla="*/ 1399 w 3804"/>
                  <a:gd name="T45" fmla="*/ 43 h 79"/>
                  <a:gd name="T46" fmla="*/ 1459 w 3804"/>
                  <a:gd name="T47" fmla="*/ 35 h 79"/>
                  <a:gd name="T48" fmla="*/ 1520 w 3804"/>
                  <a:gd name="T49" fmla="*/ 26 h 79"/>
                  <a:gd name="T50" fmla="*/ 1581 w 3804"/>
                  <a:gd name="T51" fmla="*/ 34 h 79"/>
                  <a:gd name="T52" fmla="*/ 1642 w 3804"/>
                  <a:gd name="T53" fmla="*/ 22 h 79"/>
                  <a:gd name="T54" fmla="*/ 1703 w 3804"/>
                  <a:gd name="T55" fmla="*/ 32 h 79"/>
                  <a:gd name="T56" fmla="*/ 1764 w 3804"/>
                  <a:gd name="T57" fmla="*/ 41 h 79"/>
                  <a:gd name="T58" fmla="*/ 1824 w 3804"/>
                  <a:gd name="T59" fmla="*/ 56 h 79"/>
                  <a:gd name="T60" fmla="*/ 1885 w 3804"/>
                  <a:gd name="T61" fmla="*/ 48 h 79"/>
                  <a:gd name="T62" fmla="*/ 1946 w 3804"/>
                  <a:gd name="T63" fmla="*/ 52 h 79"/>
                  <a:gd name="T64" fmla="*/ 2007 w 3804"/>
                  <a:gd name="T65" fmla="*/ 58 h 79"/>
                  <a:gd name="T66" fmla="*/ 2068 w 3804"/>
                  <a:gd name="T67" fmla="*/ 71 h 79"/>
                  <a:gd name="T68" fmla="*/ 2129 w 3804"/>
                  <a:gd name="T69" fmla="*/ 43 h 79"/>
                  <a:gd name="T70" fmla="*/ 2190 w 3804"/>
                  <a:gd name="T71" fmla="*/ 47 h 79"/>
                  <a:gd name="T72" fmla="*/ 2250 w 3804"/>
                  <a:gd name="T73" fmla="*/ 38 h 79"/>
                  <a:gd name="T74" fmla="*/ 2311 w 3804"/>
                  <a:gd name="T75" fmla="*/ 28 h 79"/>
                  <a:gd name="T76" fmla="*/ 2372 w 3804"/>
                  <a:gd name="T77" fmla="*/ 38 h 79"/>
                  <a:gd name="T78" fmla="*/ 2433 w 3804"/>
                  <a:gd name="T79" fmla="*/ 6 h 79"/>
                  <a:gd name="T80" fmla="*/ 2494 w 3804"/>
                  <a:gd name="T81" fmla="*/ 28 h 79"/>
                  <a:gd name="T82" fmla="*/ 2555 w 3804"/>
                  <a:gd name="T83" fmla="*/ 43 h 79"/>
                  <a:gd name="T84" fmla="*/ 2616 w 3804"/>
                  <a:gd name="T85" fmla="*/ 37 h 79"/>
                  <a:gd name="T86" fmla="*/ 2676 w 3804"/>
                  <a:gd name="T87" fmla="*/ 51 h 79"/>
                  <a:gd name="T88" fmla="*/ 2737 w 3804"/>
                  <a:gd name="T89" fmla="*/ 59 h 79"/>
                  <a:gd name="T90" fmla="*/ 2798 w 3804"/>
                  <a:gd name="T91" fmla="*/ 55 h 79"/>
                  <a:gd name="T92" fmla="*/ 2859 w 3804"/>
                  <a:gd name="T93" fmla="*/ 50 h 79"/>
                  <a:gd name="T94" fmla="*/ 2920 w 3804"/>
                  <a:gd name="T95" fmla="*/ 63 h 79"/>
                  <a:gd name="T96" fmla="*/ 2981 w 3804"/>
                  <a:gd name="T97" fmla="*/ 53 h 79"/>
                  <a:gd name="T98" fmla="*/ 3041 w 3804"/>
                  <a:gd name="T99" fmla="*/ 65 h 79"/>
                  <a:gd name="T100" fmla="*/ 3102 w 3804"/>
                  <a:gd name="T101" fmla="*/ 41 h 79"/>
                  <a:gd name="T102" fmla="*/ 3163 w 3804"/>
                  <a:gd name="T103" fmla="*/ 43 h 79"/>
                  <a:gd name="T104" fmla="*/ 3224 w 3804"/>
                  <a:gd name="T105" fmla="*/ 45 h 79"/>
                  <a:gd name="T106" fmla="*/ 3285 w 3804"/>
                  <a:gd name="T107" fmla="*/ 57 h 79"/>
                  <a:gd name="T108" fmla="*/ 3345 w 3804"/>
                  <a:gd name="T109" fmla="*/ 54 h 79"/>
                  <a:gd name="T110" fmla="*/ 3407 w 3804"/>
                  <a:gd name="T111" fmla="*/ 52 h 79"/>
                  <a:gd name="T112" fmla="*/ 3467 w 3804"/>
                  <a:gd name="T113" fmla="*/ 63 h 79"/>
                  <a:gd name="T114" fmla="*/ 3528 w 3804"/>
                  <a:gd name="T115" fmla="*/ 65 h 79"/>
                  <a:gd name="T116" fmla="*/ 3589 w 3804"/>
                  <a:gd name="T117" fmla="*/ 73 h 79"/>
                  <a:gd name="T118" fmla="*/ 3650 w 3804"/>
                  <a:gd name="T119" fmla="*/ 24 h 79"/>
                  <a:gd name="T120" fmla="*/ 3710 w 3804"/>
                  <a:gd name="T121" fmla="*/ 30 h 79"/>
                  <a:gd name="T122" fmla="*/ 3771 w 3804"/>
                  <a:gd name="T123" fmla="*/ 3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79">
                    <a:moveTo>
                      <a:pt x="0" y="54"/>
                    </a:moveTo>
                    <a:lnTo>
                      <a:pt x="2" y="54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3" y="51"/>
                    </a:lnTo>
                    <a:lnTo>
                      <a:pt x="14" y="51"/>
                    </a:lnTo>
                    <a:lnTo>
                      <a:pt x="16" y="51"/>
                    </a:lnTo>
                    <a:lnTo>
                      <a:pt x="17" y="52"/>
                    </a:lnTo>
                    <a:lnTo>
                      <a:pt x="19" y="52"/>
                    </a:lnTo>
                    <a:lnTo>
                      <a:pt x="21" y="52"/>
                    </a:lnTo>
                    <a:lnTo>
                      <a:pt x="22" y="53"/>
                    </a:lnTo>
                    <a:lnTo>
                      <a:pt x="23" y="53"/>
                    </a:lnTo>
                    <a:lnTo>
                      <a:pt x="25" y="54"/>
                    </a:lnTo>
                    <a:lnTo>
                      <a:pt x="27" y="55"/>
                    </a:lnTo>
                    <a:lnTo>
                      <a:pt x="28" y="55"/>
                    </a:lnTo>
                    <a:lnTo>
                      <a:pt x="29" y="56"/>
                    </a:lnTo>
                    <a:lnTo>
                      <a:pt x="31" y="56"/>
                    </a:lnTo>
                    <a:lnTo>
                      <a:pt x="33" y="57"/>
                    </a:lnTo>
                    <a:lnTo>
                      <a:pt x="34" y="57"/>
                    </a:lnTo>
                    <a:lnTo>
                      <a:pt x="36" y="58"/>
                    </a:lnTo>
                    <a:lnTo>
                      <a:pt x="37" y="59"/>
                    </a:lnTo>
                    <a:lnTo>
                      <a:pt x="39" y="59"/>
                    </a:lnTo>
                    <a:lnTo>
                      <a:pt x="40" y="60"/>
                    </a:lnTo>
                    <a:lnTo>
                      <a:pt x="42" y="60"/>
                    </a:lnTo>
                    <a:lnTo>
                      <a:pt x="43" y="61"/>
                    </a:lnTo>
                    <a:lnTo>
                      <a:pt x="45" y="61"/>
                    </a:lnTo>
                    <a:lnTo>
                      <a:pt x="46" y="61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7" y="63"/>
                    </a:lnTo>
                    <a:lnTo>
                      <a:pt x="58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5" y="64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9" y="66"/>
                    </a:lnTo>
                    <a:lnTo>
                      <a:pt x="71" y="66"/>
                    </a:lnTo>
                    <a:lnTo>
                      <a:pt x="72" y="67"/>
                    </a:lnTo>
                    <a:lnTo>
                      <a:pt x="74" y="68"/>
                    </a:lnTo>
                    <a:lnTo>
                      <a:pt x="75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80" y="70"/>
                    </a:lnTo>
                    <a:lnTo>
                      <a:pt x="81" y="71"/>
                    </a:lnTo>
                    <a:lnTo>
                      <a:pt x="83" y="72"/>
                    </a:lnTo>
                    <a:lnTo>
                      <a:pt x="84" y="73"/>
                    </a:lnTo>
                    <a:lnTo>
                      <a:pt x="86" y="73"/>
                    </a:lnTo>
                    <a:lnTo>
                      <a:pt x="87" y="74"/>
                    </a:lnTo>
                    <a:lnTo>
                      <a:pt x="89" y="74"/>
                    </a:lnTo>
                    <a:lnTo>
                      <a:pt x="90" y="74"/>
                    </a:lnTo>
                    <a:lnTo>
                      <a:pt x="92" y="74"/>
                    </a:lnTo>
                    <a:lnTo>
                      <a:pt x="94" y="74"/>
                    </a:lnTo>
                    <a:lnTo>
                      <a:pt x="95" y="74"/>
                    </a:lnTo>
                    <a:lnTo>
                      <a:pt x="96" y="74"/>
                    </a:lnTo>
                    <a:lnTo>
                      <a:pt x="98" y="73"/>
                    </a:lnTo>
                    <a:lnTo>
                      <a:pt x="100" y="73"/>
                    </a:lnTo>
                    <a:lnTo>
                      <a:pt x="101" y="72"/>
                    </a:lnTo>
                    <a:lnTo>
                      <a:pt x="102" y="71"/>
                    </a:lnTo>
                    <a:lnTo>
                      <a:pt x="104" y="69"/>
                    </a:lnTo>
                    <a:lnTo>
                      <a:pt x="106" y="68"/>
                    </a:lnTo>
                    <a:lnTo>
                      <a:pt x="107" y="66"/>
                    </a:lnTo>
                    <a:lnTo>
                      <a:pt x="109" y="64"/>
                    </a:lnTo>
                    <a:lnTo>
                      <a:pt x="110" y="63"/>
                    </a:lnTo>
                    <a:lnTo>
                      <a:pt x="112" y="61"/>
                    </a:lnTo>
                    <a:lnTo>
                      <a:pt x="113" y="58"/>
                    </a:lnTo>
                    <a:lnTo>
                      <a:pt x="115" y="56"/>
                    </a:lnTo>
                    <a:lnTo>
                      <a:pt x="116" y="54"/>
                    </a:lnTo>
                    <a:lnTo>
                      <a:pt x="118" y="51"/>
                    </a:lnTo>
                    <a:lnTo>
                      <a:pt x="119" y="49"/>
                    </a:lnTo>
                    <a:lnTo>
                      <a:pt x="121" y="47"/>
                    </a:lnTo>
                    <a:lnTo>
                      <a:pt x="122" y="44"/>
                    </a:lnTo>
                    <a:lnTo>
                      <a:pt x="124" y="42"/>
                    </a:lnTo>
                    <a:lnTo>
                      <a:pt x="125" y="40"/>
                    </a:lnTo>
                    <a:lnTo>
                      <a:pt x="127" y="37"/>
                    </a:lnTo>
                    <a:lnTo>
                      <a:pt x="128" y="35"/>
                    </a:lnTo>
                    <a:lnTo>
                      <a:pt x="130" y="33"/>
                    </a:lnTo>
                    <a:lnTo>
                      <a:pt x="131" y="31"/>
                    </a:lnTo>
                    <a:lnTo>
                      <a:pt x="133" y="30"/>
                    </a:lnTo>
                    <a:lnTo>
                      <a:pt x="134" y="28"/>
                    </a:lnTo>
                    <a:lnTo>
                      <a:pt x="136" y="27"/>
                    </a:lnTo>
                    <a:lnTo>
                      <a:pt x="138" y="26"/>
                    </a:lnTo>
                    <a:lnTo>
                      <a:pt x="139" y="25"/>
                    </a:lnTo>
                    <a:lnTo>
                      <a:pt x="140" y="24"/>
                    </a:lnTo>
                    <a:lnTo>
                      <a:pt x="142" y="23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7" y="22"/>
                    </a:lnTo>
                    <a:lnTo>
                      <a:pt x="148" y="22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3" y="22"/>
                    </a:lnTo>
                    <a:lnTo>
                      <a:pt x="154" y="22"/>
                    </a:lnTo>
                    <a:lnTo>
                      <a:pt x="156" y="23"/>
                    </a:lnTo>
                    <a:lnTo>
                      <a:pt x="157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2" y="25"/>
                    </a:lnTo>
                    <a:lnTo>
                      <a:pt x="163" y="26"/>
                    </a:lnTo>
                    <a:lnTo>
                      <a:pt x="165" y="26"/>
                    </a:lnTo>
                    <a:lnTo>
                      <a:pt x="167" y="27"/>
                    </a:lnTo>
                    <a:lnTo>
                      <a:pt x="168" y="27"/>
                    </a:lnTo>
                    <a:lnTo>
                      <a:pt x="169" y="28"/>
                    </a:lnTo>
                    <a:lnTo>
                      <a:pt x="171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5" y="31"/>
                    </a:lnTo>
                    <a:lnTo>
                      <a:pt x="186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1" y="32"/>
                    </a:lnTo>
                    <a:lnTo>
                      <a:pt x="192" y="33"/>
                    </a:lnTo>
                    <a:lnTo>
                      <a:pt x="194" y="33"/>
                    </a:lnTo>
                    <a:lnTo>
                      <a:pt x="195" y="33"/>
                    </a:lnTo>
                    <a:lnTo>
                      <a:pt x="197" y="33"/>
                    </a:lnTo>
                    <a:lnTo>
                      <a:pt x="198" y="34"/>
                    </a:lnTo>
                    <a:lnTo>
                      <a:pt x="200" y="34"/>
                    </a:lnTo>
                    <a:lnTo>
                      <a:pt x="201" y="35"/>
                    </a:lnTo>
                    <a:lnTo>
                      <a:pt x="203" y="35"/>
                    </a:lnTo>
                    <a:lnTo>
                      <a:pt x="204" y="36"/>
                    </a:lnTo>
                    <a:lnTo>
                      <a:pt x="206" y="36"/>
                    </a:lnTo>
                    <a:lnTo>
                      <a:pt x="207" y="37"/>
                    </a:lnTo>
                    <a:lnTo>
                      <a:pt x="209" y="37"/>
                    </a:lnTo>
                    <a:lnTo>
                      <a:pt x="211" y="38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7" y="41"/>
                    </a:lnTo>
                    <a:lnTo>
                      <a:pt x="218" y="42"/>
                    </a:lnTo>
                    <a:lnTo>
                      <a:pt x="220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4" y="44"/>
                    </a:lnTo>
                    <a:lnTo>
                      <a:pt x="226" y="45"/>
                    </a:lnTo>
                    <a:lnTo>
                      <a:pt x="227" y="46"/>
                    </a:lnTo>
                    <a:lnTo>
                      <a:pt x="229" y="46"/>
                    </a:lnTo>
                    <a:lnTo>
                      <a:pt x="230" y="47"/>
                    </a:lnTo>
                    <a:lnTo>
                      <a:pt x="232" y="48"/>
                    </a:lnTo>
                    <a:lnTo>
                      <a:pt x="233" y="48"/>
                    </a:lnTo>
                    <a:lnTo>
                      <a:pt x="235" y="48"/>
                    </a:lnTo>
                    <a:lnTo>
                      <a:pt x="236" y="49"/>
                    </a:lnTo>
                    <a:lnTo>
                      <a:pt x="238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50"/>
                    </a:lnTo>
                    <a:lnTo>
                      <a:pt x="244" y="50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9" y="49"/>
                    </a:lnTo>
                    <a:lnTo>
                      <a:pt x="250" y="49"/>
                    </a:lnTo>
                    <a:lnTo>
                      <a:pt x="252" y="49"/>
                    </a:lnTo>
                    <a:lnTo>
                      <a:pt x="253" y="48"/>
                    </a:lnTo>
                    <a:lnTo>
                      <a:pt x="255" y="48"/>
                    </a:lnTo>
                    <a:lnTo>
                      <a:pt x="256" y="47"/>
                    </a:lnTo>
                    <a:lnTo>
                      <a:pt x="258" y="47"/>
                    </a:lnTo>
                    <a:lnTo>
                      <a:pt x="259" y="46"/>
                    </a:lnTo>
                    <a:lnTo>
                      <a:pt x="261" y="46"/>
                    </a:lnTo>
                    <a:lnTo>
                      <a:pt x="262" y="45"/>
                    </a:lnTo>
                    <a:lnTo>
                      <a:pt x="264" y="45"/>
                    </a:lnTo>
                    <a:lnTo>
                      <a:pt x="265" y="44"/>
                    </a:lnTo>
                    <a:lnTo>
                      <a:pt x="267" y="44"/>
                    </a:lnTo>
                    <a:lnTo>
                      <a:pt x="268" y="43"/>
                    </a:lnTo>
                    <a:lnTo>
                      <a:pt x="270" y="43"/>
                    </a:lnTo>
                    <a:lnTo>
                      <a:pt x="271" y="42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6" y="42"/>
                    </a:lnTo>
                    <a:lnTo>
                      <a:pt x="278" y="41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2"/>
                    </a:lnTo>
                    <a:lnTo>
                      <a:pt x="284" y="42"/>
                    </a:lnTo>
                    <a:lnTo>
                      <a:pt x="285" y="42"/>
                    </a:lnTo>
                    <a:lnTo>
                      <a:pt x="286" y="42"/>
                    </a:lnTo>
                    <a:lnTo>
                      <a:pt x="288" y="43"/>
                    </a:lnTo>
                    <a:lnTo>
                      <a:pt x="290" y="43"/>
                    </a:lnTo>
                    <a:lnTo>
                      <a:pt x="291" y="44"/>
                    </a:lnTo>
                    <a:lnTo>
                      <a:pt x="293" y="45"/>
                    </a:lnTo>
                    <a:lnTo>
                      <a:pt x="294" y="45"/>
                    </a:lnTo>
                    <a:lnTo>
                      <a:pt x="296" y="46"/>
                    </a:lnTo>
                    <a:lnTo>
                      <a:pt x="297" y="47"/>
                    </a:lnTo>
                    <a:lnTo>
                      <a:pt x="299" y="48"/>
                    </a:lnTo>
                    <a:lnTo>
                      <a:pt x="300" y="49"/>
                    </a:lnTo>
                    <a:lnTo>
                      <a:pt x="302" y="49"/>
                    </a:lnTo>
                    <a:lnTo>
                      <a:pt x="303" y="50"/>
                    </a:lnTo>
                    <a:lnTo>
                      <a:pt x="305" y="51"/>
                    </a:lnTo>
                    <a:lnTo>
                      <a:pt x="307" y="52"/>
                    </a:lnTo>
                    <a:lnTo>
                      <a:pt x="308" y="52"/>
                    </a:lnTo>
                    <a:lnTo>
                      <a:pt x="309" y="53"/>
                    </a:lnTo>
                    <a:lnTo>
                      <a:pt x="311" y="54"/>
                    </a:lnTo>
                    <a:lnTo>
                      <a:pt x="313" y="55"/>
                    </a:lnTo>
                    <a:lnTo>
                      <a:pt x="314" y="55"/>
                    </a:lnTo>
                    <a:lnTo>
                      <a:pt x="315" y="55"/>
                    </a:lnTo>
                    <a:lnTo>
                      <a:pt x="317" y="56"/>
                    </a:lnTo>
                    <a:lnTo>
                      <a:pt x="319" y="56"/>
                    </a:lnTo>
                    <a:lnTo>
                      <a:pt x="320" y="56"/>
                    </a:lnTo>
                    <a:lnTo>
                      <a:pt x="322" y="56"/>
                    </a:lnTo>
                    <a:lnTo>
                      <a:pt x="323" y="56"/>
                    </a:lnTo>
                    <a:lnTo>
                      <a:pt x="325" y="56"/>
                    </a:lnTo>
                    <a:lnTo>
                      <a:pt x="326" y="56"/>
                    </a:lnTo>
                    <a:lnTo>
                      <a:pt x="328" y="55"/>
                    </a:lnTo>
                    <a:lnTo>
                      <a:pt x="329" y="55"/>
                    </a:lnTo>
                    <a:lnTo>
                      <a:pt x="331" y="55"/>
                    </a:lnTo>
                    <a:lnTo>
                      <a:pt x="332" y="54"/>
                    </a:lnTo>
                    <a:lnTo>
                      <a:pt x="334" y="53"/>
                    </a:lnTo>
                    <a:lnTo>
                      <a:pt x="335" y="53"/>
                    </a:lnTo>
                    <a:lnTo>
                      <a:pt x="337" y="53"/>
                    </a:lnTo>
                    <a:lnTo>
                      <a:pt x="338" y="52"/>
                    </a:lnTo>
                    <a:lnTo>
                      <a:pt x="340" y="52"/>
                    </a:lnTo>
                    <a:lnTo>
                      <a:pt x="341" y="51"/>
                    </a:lnTo>
                    <a:lnTo>
                      <a:pt x="343" y="51"/>
                    </a:lnTo>
                    <a:lnTo>
                      <a:pt x="344" y="50"/>
                    </a:lnTo>
                    <a:lnTo>
                      <a:pt x="346" y="50"/>
                    </a:lnTo>
                    <a:lnTo>
                      <a:pt x="347" y="49"/>
                    </a:lnTo>
                    <a:lnTo>
                      <a:pt x="349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3" y="48"/>
                    </a:lnTo>
                    <a:lnTo>
                      <a:pt x="355" y="47"/>
                    </a:lnTo>
                    <a:lnTo>
                      <a:pt x="357" y="47"/>
                    </a:lnTo>
                    <a:lnTo>
                      <a:pt x="358" y="46"/>
                    </a:lnTo>
                    <a:lnTo>
                      <a:pt x="359" y="46"/>
                    </a:lnTo>
                    <a:lnTo>
                      <a:pt x="361" y="46"/>
                    </a:lnTo>
                    <a:lnTo>
                      <a:pt x="363" y="46"/>
                    </a:lnTo>
                    <a:lnTo>
                      <a:pt x="364" y="45"/>
                    </a:lnTo>
                    <a:lnTo>
                      <a:pt x="366" y="45"/>
                    </a:lnTo>
                    <a:lnTo>
                      <a:pt x="367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2" y="43"/>
                    </a:lnTo>
                    <a:lnTo>
                      <a:pt x="373" y="42"/>
                    </a:lnTo>
                    <a:lnTo>
                      <a:pt x="375" y="42"/>
                    </a:lnTo>
                    <a:lnTo>
                      <a:pt x="376" y="41"/>
                    </a:lnTo>
                    <a:lnTo>
                      <a:pt x="378" y="40"/>
                    </a:lnTo>
                    <a:lnTo>
                      <a:pt x="380" y="39"/>
                    </a:lnTo>
                    <a:lnTo>
                      <a:pt x="381" y="38"/>
                    </a:lnTo>
                    <a:lnTo>
                      <a:pt x="382" y="38"/>
                    </a:lnTo>
                    <a:lnTo>
                      <a:pt x="384" y="37"/>
                    </a:lnTo>
                    <a:lnTo>
                      <a:pt x="386" y="36"/>
                    </a:lnTo>
                    <a:lnTo>
                      <a:pt x="387" y="35"/>
                    </a:lnTo>
                    <a:lnTo>
                      <a:pt x="388" y="34"/>
                    </a:lnTo>
                    <a:lnTo>
                      <a:pt x="390" y="33"/>
                    </a:lnTo>
                    <a:lnTo>
                      <a:pt x="392" y="32"/>
                    </a:lnTo>
                    <a:lnTo>
                      <a:pt x="393" y="31"/>
                    </a:lnTo>
                    <a:lnTo>
                      <a:pt x="395" y="30"/>
                    </a:lnTo>
                    <a:lnTo>
                      <a:pt x="396" y="30"/>
                    </a:lnTo>
                    <a:lnTo>
                      <a:pt x="398" y="29"/>
                    </a:lnTo>
                    <a:lnTo>
                      <a:pt x="399" y="28"/>
                    </a:lnTo>
                    <a:lnTo>
                      <a:pt x="401" y="28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5" y="27"/>
                    </a:lnTo>
                    <a:lnTo>
                      <a:pt x="407" y="27"/>
                    </a:lnTo>
                    <a:lnTo>
                      <a:pt x="408" y="28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6" y="31"/>
                    </a:lnTo>
                    <a:lnTo>
                      <a:pt x="417" y="31"/>
                    </a:lnTo>
                    <a:lnTo>
                      <a:pt x="419" y="32"/>
                    </a:lnTo>
                    <a:lnTo>
                      <a:pt x="420" y="33"/>
                    </a:lnTo>
                    <a:lnTo>
                      <a:pt x="422" y="35"/>
                    </a:lnTo>
                    <a:lnTo>
                      <a:pt x="424" y="36"/>
                    </a:lnTo>
                    <a:lnTo>
                      <a:pt x="425" y="37"/>
                    </a:lnTo>
                    <a:lnTo>
                      <a:pt x="426" y="38"/>
                    </a:lnTo>
                    <a:lnTo>
                      <a:pt x="428" y="40"/>
                    </a:lnTo>
                    <a:lnTo>
                      <a:pt x="430" y="41"/>
                    </a:lnTo>
                    <a:lnTo>
                      <a:pt x="431" y="42"/>
                    </a:lnTo>
                    <a:lnTo>
                      <a:pt x="433" y="43"/>
                    </a:lnTo>
                    <a:lnTo>
                      <a:pt x="434" y="44"/>
                    </a:lnTo>
                    <a:lnTo>
                      <a:pt x="436" y="45"/>
                    </a:lnTo>
                    <a:lnTo>
                      <a:pt x="437" y="46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2" y="49"/>
                    </a:lnTo>
                    <a:lnTo>
                      <a:pt x="443" y="50"/>
                    </a:lnTo>
                    <a:lnTo>
                      <a:pt x="445" y="50"/>
                    </a:lnTo>
                    <a:lnTo>
                      <a:pt x="446" y="51"/>
                    </a:lnTo>
                    <a:lnTo>
                      <a:pt x="448" y="51"/>
                    </a:lnTo>
                    <a:lnTo>
                      <a:pt x="449" y="51"/>
                    </a:lnTo>
                    <a:lnTo>
                      <a:pt x="451" y="51"/>
                    </a:lnTo>
                    <a:lnTo>
                      <a:pt x="453" y="51"/>
                    </a:lnTo>
                    <a:lnTo>
                      <a:pt x="454" y="51"/>
                    </a:lnTo>
                    <a:lnTo>
                      <a:pt x="455" y="51"/>
                    </a:lnTo>
                    <a:lnTo>
                      <a:pt x="457" y="51"/>
                    </a:lnTo>
                    <a:lnTo>
                      <a:pt x="459" y="51"/>
                    </a:lnTo>
                    <a:lnTo>
                      <a:pt x="460" y="51"/>
                    </a:lnTo>
                    <a:lnTo>
                      <a:pt x="461" y="51"/>
                    </a:lnTo>
                    <a:lnTo>
                      <a:pt x="463" y="51"/>
                    </a:lnTo>
                    <a:lnTo>
                      <a:pt x="465" y="50"/>
                    </a:lnTo>
                    <a:lnTo>
                      <a:pt x="466" y="50"/>
                    </a:lnTo>
                    <a:lnTo>
                      <a:pt x="468" y="50"/>
                    </a:lnTo>
                    <a:lnTo>
                      <a:pt x="469" y="50"/>
                    </a:lnTo>
                    <a:lnTo>
                      <a:pt x="470" y="49"/>
                    </a:lnTo>
                    <a:lnTo>
                      <a:pt x="472" y="49"/>
                    </a:lnTo>
                    <a:lnTo>
                      <a:pt x="474" y="49"/>
                    </a:lnTo>
                    <a:lnTo>
                      <a:pt x="475" y="49"/>
                    </a:lnTo>
                    <a:lnTo>
                      <a:pt x="477" y="49"/>
                    </a:lnTo>
                    <a:lnTo>
                      <a:pt x="478" y="49"/>
                    </a:lnTo>
                    <a:lnTo>
                      <a:pt x="480" y="49"/>
                    </a:lnTo>
                    <a:lnTo>
                      <a:pt x="481" y="49"/>
                    </a:lnTo>
                    <a:lnTo>
                      <a:pt x="483" y="49"/>
                    </a:lnTo>
                    <a:lnTo>
                      <a:pt x="484" y="49"/>
                    </a:lnTo>
                    <a:lnTo>
                      <a:pt x="486" y="49"/>
                    </a:lnTo>
                    <a:lnTo>
                      <a:pt x="487" y="50"/>
                    </a:lnTo>
                    <a:lnTo>
                      <a:pt x="489" y="50"/>
                    </a:lnTo>
                    <a:lnTo>
                      <a:pt x="490" y="50"/>
                    </a:lnTo>
                    <a:lnTo>
                      <a:pt x="492" y="50"/>
                    </a:lnTo>
                    <a:lnTo>
                      <a:pt x="493" y="50"/>
                    </a:lnTo>
                    <a:lnTo>
                      <a:pt x="495" y="51"/>
                    </a:lnTo>
                    <a:lnTo>
                      <a:pt x="497" y="51"/>
                    </a:lnTo>
                    <a:lnTo>
                      <a:pt x="498" y="51"/>
                    </a:lnTo>
                    <a:lnTo>
                      <a:pt x="499" y="51"/>
                    </a:lnTo>
                    <a:lnTo>
                      <a:pt x="501" y="51"/>
                    </a:lnTo>
                    <a:lnTo>
                      <a:pt x="503" y="51"/>
                    </a:lnTo>
                    <a:lnTo>
                      <a:pt x="504" y="51"/>
                    </a:lnTo>
                    <a:lnTo>
                      <a:pt x="506" y="51"/>
                    </a:lnTo>
                    <a:lnTo>
                      <a:pt x="507" y="51"/>
                    </a:lnTo>
                    <a:lnTo>
                      <a:pt x="509" y="51"/>
                    </a:lnTo>
                    <a:lnTo>
                      <a:pt x="510" y="51"/>
                    </a:lnTo>
                    <a:lnTo>
                      <a:pt x="512" y="51"/>
                    </a:lnTo>
                    <a:lnTo>
                      <a:pt x="513" y="51"/>
                    </a:lnTo>
                    <a:lnTo>
                      <a:pt x="515" y="50"/>
                    </a:lnTo>
                    <a:lnTo>
                      <a:pt x="516" y="50"/>
                    </a:lnTo>
                    <a:lnTo>
                      <a:pt x="518" y="50"/>
                    </a:lnTo>
                    <a:lnTo>
                      <a:pt x="519" y="50"/>
                    </a:lnTo>
                    <a:lnTo>
                      <a:pt x="521" y="49"/>
                    </a:lnTo>
                    <a:lnTo>
                      <a:pt x="522" y="49"/>
                    </a:lnTo>
                    <a:lnTo>
                      <a:pt x="524" y="49"/>
                    </a:lnTo>
                    <a:lnTo>
                      <a:pt x="526" y="48"/>
                    </a:lnTo>
                    <a:lnTo>
                      <a:pt x="527" y="48"/>
                    </a:lnTo>
                    <a:lnTo>
                      <a:pt x="528" y="48"/>
                    </a:lnTo>
                    <a:lnTo>
                      <a:pt x="530" y="47"/>
                    </a:lnTo>
                    <a:lnTo>
                      <a:pt x="532" y="47"/>
                    </a:lnTo>
                    <a:lnTo>
                      <a:pt x="533" y="46"/>
                    </a:lnTo>
                    <a:lnTo>
                      <a:pt x="535" y="46"/>
                    </a:lnTo>
                    <a:lnTo>
                      <a:pt x="536" y="46"/>
                    </a:lnTo>
                    <a:lnTo>
                      <a:pt x="537" y="46"/>
                    </a:lnTo>
                    <a:lnTo>
                      <a:pt x="539" y="45"/>
                    </a:lnTo>
                    <a:lnTo>
                      <a:pt x="541" y="45"/>
                    </a:lnTo>
                    <a:lnTo>
                      <a:pt x="542" y="45"/>
                    </a:lnTo>
                    <a:lnTo>
                      <a:pt x="543" y="45"/>
                    </a:lnTo>
                    <a:lnTo>
                      <a:pt x="545" y="45"/>
                    </a:lnTo>
                    <a:lnTo>
                      <a:pt x="547" y="45"/>
                    </a:lnTo>
                    <a:lnTo>
                      <a:pt x="548" y="45"/>
                    </a:lnTo>
                    <a:lnTo>
                      <a:pt x="550" y="45"/>
                    </a:lnTo>
                    <a:lnTo>
                      <a:pt x="551" y="45"/>
                    </a:lnTo>
                    <a:lnTo>
                      <a:pt x="553" y="45"/>
                    </a:lnTo>
                    <a:lnTo>
                      <a:pt x="554" y="45"/>
                    </a:lnTo>
                    <a:lnTo>
                      <a:pt x="556" y="45"/>
                    </a:lnTo>
                    <a:lnTo>
                      <a:pt x="557" y="45"/>
                    </a:lnTo>
                    <a:lnTo>
                      <a:pt x="559" y="45"/>
                    </a:lnTo>
                    <a:lnTo>
                      <a:pt x="560" y="45"/>
                    </a:lnTo>
                    <a:lnTo>
                      <a:pt x="562" y="45"/>
                    </a:lnTo>
                    <a:lnTo>
                      <a:pt x="564" y="46"/>
                    </a:lnTo>
                    <a:lnTo>
                      <a:pt x="565" y="46"/>
                    </a:lnTo>
                    <a:lnTo>
                      <a:pt x="566" y="46"/>
                    </a:lnTo>
                    <a:lnTo>
                      <a:pt x="568" y="46"/>
                    </a:lnTo>
                    <a:lnTo>
                      <a:pt x="570" y="46"/>
                    </a:lnTo>
                    <a:lnTo>
                      <a:pt x="571" y="46"/>
                    </a:lnTo>
                    <a:lnTo>
                      <a:pt x="572" y="46"/>
                    </a:lnTo>
                    <a:lnTo>
                      <a:pt x="574" y="46"/>
                    </a:lnTo>
                    <a:lnTo>
                      <a:pt x="576" y="46"/>
                    </a:lnTo>
                    <a:lnTo>
                      <a:pt x="577" y="46"/>
                    </a:lnTo>
                    <a:lnTo>
                      <a:pt x="579" y="46"/>
                    </a:lnTo>
                    <a:lnTo>
                      <a:pt x="580" y="46"/>
                    </a:lnTo>
                    <a:lnTo>
                      <a:pt x="582" y="46"/>
                    </a:lnTo>
                    <a:lnTo>
                      <a:pt x="583" y="46"/>
                    </a:lnTo>
                    <a:lnTo>
                      <a:pt x="585" y="46"/>
                    </a:lnTo>
                    <a:lnTo>
                      <a:pt x="586" y="46"/>
                    </a:lnTo>
                    <a:lnTo>
                      <a:pt x="588" y="46"/>
                    </a:lnTo>
                    <a:lnTo>
                      <a:pt x="589" y="47"/>
                    </a:lnTo>
                    <a:lnTo>
                      <a:pt x="591" y="47"/>
                    </a:lnTo>
                    <a:lnTo>
                      <a:pt x="592" y="47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7" y="49"/>
                    </a:lnTo>
                    <a:lnTo>
                      <a:pt x="599" y="49"/>
                    </a:lnTo>
                    <a:lnTo>
                      <a:pt x="600" y="50"/>
                    </a:lnTo>
                    <a:lnTo>
                      <a:pt x="601" y="50"/>
                    </a:lnTo>
                    <a:lnTo>
                      <a:pt x="603" y="51"/>
                    </a:lnTo>
                    <a:lnTo>
                      <a:pt x="604" y="51"/>
                    </a:lnTo>
                    <a:lnTo>
                      <a:pt x="606" y="52"/>
                    </a:lnTo>
                    <a:lnTo>
                      <a:pt x="608" y="53"/>
                    </a:lnTo>
                    <a:lnTo>
                      <a:pt x="609" y="54"/>
                    </a:lnTo>
                    <a:lnTo>
                      <a:pt x="610" y="55"/>
                    </a:lnTo>
                    <a:lnTo>
                      <a:pt x="612" y="55"/>
                    </a:lnTo>
                    <a:lnTo>
                      <a:pt x="614" y="56"/>
                    </a:lnTo>
                    <a:lnTo>
                      <a:pt x="615" y="57"/>
                    </a:lnTo>
                    <a:lnTo>
                      <a:pt x="616" y="58"/>
                    </a:lnTo>
                    <a:lnTo>
                      <a:pt x="618" y="58"/>
                    </a:lnTo>
                    <a:lnTo>
                      <a:pt x="620" y="59"/>
                    </a:lnTo>
                    <a:lnTo>
                      <a:pt x="621" y="60"/>
                    </a:lnTo>
                    <a:lnTo>
                      <a:pt x="623" y="61"/>
                    </a:lnTo>
                    <a:lnTo>
                      <a:pt x="624" y="61"/>
                    </a:lnTo>
                    <a:lnTo>
                      <a:pt x="626" y="62"/>
                    </a:lnTo>
                    <a:lnTo>
                      <a:pt x="627" y="62"/>
                    </a:lnTo>
                    <a:lnTo>
                      <a:pt x="629" y="62"/>
                    </a:lnTo>
                    <a:lnTo>
                      <a:pt x="630" y="63"/>
                    </a:lnTo>
                    <a:lnTo>
                      <a:pt x="632" y="63"/>
                    </a:lnTo>
                    <a:lnTo>
                      <a:pt x="633" y="63"/>
                    </a:lnTo>
                    <a:lnTo>
                      <a:pt x="635" y="63"/>
                    </a:lnTo>
                    <a:lnTo>
                      <a:pt x="637" y="63"/>
                    </a:lnTo>
                    <a:lnTo>
                      <a:pt x="638" y="62"/>
                    </a:lnTo>
                    <a:lnTo>
                      <a:pt x="639" y="62"/>
                    </a:lnTo>
                    <a:lnTo>
                      <a:pt x="641" y="62"/>
                    </a:lnTo>
                    <a:lnTo>
                      <a:pt x="643" y="61"/>
                    </a:lnTo>
                    <a:lnTo>
                      <a:pt x="644" y="61"/>
                    </a:lnTo>
                    <a:lnTo>
                      <a:pt x="645" y="60"/>
                    </a:lnTo>
                    <a:lnTo>
                      <a:pt x="647" y="60"/>
                    </a:lnTo>
                    <a:lnTo>
                      <a:pt x="649" y="59"/>
                    </a:lnTo>
                    <a:lnTo>
                      <a:pt x="650" y="58"/>
                    </a:lnTo>
                    <a:lnTo>
                      <a:pt x="652" y="58"/>
                    </a:lnTo>
                    <a:lnTo>
                      <a:pt x="653" y="57"/>
                    </a:lnTo>
                    <a:lnTo>
                      <a:pt x="655" y="57"/>
                    </a:lnTo>
                    <a:lnTo>
                      <a:pt x="656" y="57"/>
                    </a:lnTo>
                    <a:lnTo>
                      <a:pt x="658" y="56"/>
                    </a:lnTo>
                    <a:lnTo>
                      <a:pt x="659" y="56"/>
                    </a:lnTo>
                    <a:lnTo>
                      <a:pt x="661" y="56"/>
                    </a:lnTo>
                    <a:lnTo>
                      <a:pt x="662" y="56"/>
                    </a:lnTo>
                    <a:lnTo>
                      <a:pt x="664" y="55"/>
                    </a:lnTo>
                    <a:lnTo>
                      <a:pt x="666" y="55"/>
                    </a:lnTo>
                    <a:lnTo>
                      <a:pt x="667" y="56"/>
                    </a:lnTo>
                    <a:lnTo>
                      <a:pt x="668" y="56"/>
                    </a:lnTo>
                    <a:lnTo>
                      <a:pt x="670" y="56"/>
                    </a:lnTo>
                    <a:lnTo>
                      <a:pt x="671" y="56"/>
                    </a:lnTo>
                    <a:lnTo>
                      <a:pt x="673" y="57"/>
                    </a:lnTo>
                    <a:lnTo>
                      <a:pt x="674" y="57"/>
                    </a:lnTo>
                    <a:lnTo>
                      <a:pt x="676" y="58"/>
                    </a:lnTo>
                    <a:lnTo>
                      <a:pt x="677" y="58"/>
                    </a:lnTo>
                    <a:lnTo>
                      <a:pt x="679" y="59"/>
                    </a:lnTo>
                    <a:lnTo>
                      <a:pt x="681" y="59"/>
                    </a:lnTo>
                    <a:lnTo>
                      <a:pt x="682" y="60"/>
                    </a:lnTo>
                    <a:lnTo>
                      <a:pt x="683" y="61"/>
                    </a:lnTo>
                    <a:lnTo>
                      <a:pt x="685" y="62"/>
                    </a:lnTo>
                    <a:lnTo>
                      <a:pt x="687" y="62"/>
                    </a:lnTo>
                    <a:lnTo>
                      <a:pt x="688" y="63"/>
                    </a:lnTo>
                    <a:lnTo>
                      <a:pt x="690" y="63"/>
                    </a:lnTo>
                    <a:lnTo>
                      <a:pt x="691" y="63"/>
                    </a:lnTo>
                    <a:lnTo>
                      <a:pt x="693" y="63"/>
                    </a:lnTo>
                    <a:lnTo>
                      <a:pt x="694" y="64"/>
                    </a:lnTo>
                    <a:lnTo>
                      <a:pt x="696" y="64"/>
                    </a:lnTo>
                    <a:lnTo>
                      <a:pt x="697" y="64"/>
                    </a:lnTo>
                    <a:lnTo>
                      <a:pt x="699" y="63"/>
                    </a:lnTo>
                    <a:lnTo>
                      <a:pt x="700" y="63"/>
                    </a:lnTo>
                    <a:lnTo>
                      <a:pt x="702" y="63"/>
                    </a:lnTo>
                    <a:lnTo>
                      <a:pt x="703" y="62"/>
                    </a:lnTo>
                    <a:lnTo>
                      <a:pt x="705" y="62"/>
                    </a:lnTo>
                    <a:lnTo>
                      <a:pt x="706" y="61"/>
                    </a:lnTo>
                    <a:lnTo>
                      <a:pt x="708" y="61"/>
                    </a:lnTo>
                    <a:lnTo>
                      <a:pt x="710" y="59"/>
                    </a:lnTo>
                    <a:lnTo>
                      <a:pt x="711" y="59"/>
                    </a:lnTo>
                    <a:lnTo>
                      <a:pt x="712" y="58"/>
                    </a:lnTo>
                    <a:lnTo>
                      <a:pt x="714" y="57"/>
                    </a:lnTo>
                    <a:lnTo>
                      <a:pt x="716" y="56"/>
                    </a:lnTo>
                    <a:lnTo>
                      <a:pt x="717" y="55"/>
                    </a:lnTo>
                    <a:lnTo>
                      <a:pt x="718" y="54"/>
                    </a:lnTo>
                    <a:lnTo>
                      <a:pt x="720" y="53"/>
                    </a:lnTo>
                    <a:lnTo>
                      <a:pt x="722" y="53"/>
                    </a:lnTo>
                    <a:lnTo>
                      <a:pt x="723" y="52"/>
                    </a:lnTo>
                    <a:lnTo>
                      <a:pt x="725" y="51"/>
                    </a:lnTo>
                    <a:lnTo>
                      <a:pt x="726" y="51"/>
                    </a:lnTo>
                    <a:lnTo>
                      <a:pt x="728" y="50"/>
                    </a:lnTo>
                    <a:lnTo>
                      <a:pt x="729" y="50"/>
                    </a:lnTo>
                    <a:lnTo>
                      <a:pt x="731" y="50"/>
                    </a:lnTo>
                    <a:lnTo>
                      <a:pt x="732" y="50"/>
                    </a:lnTo>
                    <a:lnTo>
                      <a:pt x="734" y="50"/>
                    </a:lnTo>
                    <a:lnTo>
                      <a:pt x="735" y="50"/>
                    </a:lnTo>
                    <a:lnTo>
                      <a:pt x="737" y="50"/>
                    </a:lnTo>
                    <a:lnTo>
                      <a:pt x="738" y="50"/>
                    </a:lnTo>
                    <a:lnTo>
                      <a:pt x="740" y="50"/>
                    </a:lnTo>
                    <a:lnTo>
                      <a:pt x="741" y="51"/>
                    </a:lnTo>
                    <a:lnTo>
                      <a:pt x="743" y="51"/>
                    </a:lnTo>
                    <a:lnTo>
                      <a:pt x="744" y="52"/>
                    </a:lnTo>
                    <a:lnTo>
                      <a:pt x="746" y="52"/>
                    </a:lnTo>
                    <a:lnTo>
                      <a:pt x="747" y="53"/>
                    </a:lnTo>
                    <a:lnTo>
                      <a:pt x="749" y="53"/>
                    </a:lnTo>
                    <a:lnTo>
                      <a:pt x="750" y="54"/>
                    </a:lnTo>
                    <a:lnTo>
                      <a:pt x="752" y="55"/>
                    </a:lnTo>
                    <a:lnTo>
                      <a:pt x="754" y="55"/>
                    </a:lnTo>
                    <a:lnTo>
                      <a:pt x="755" y="56"/>
                    </a:lnTo>
                    <a:lnTo>
                      <a:pt x="756" y="56"/>
                    </a:lnTo>
                    <a:lnTo>
                      <a:pt x="758" y="57"/>
                    </a:lnTo>
                    <a:lnTo>
                      <a:pt x="760" y="57"/>
                    </a:lnTo>
                    <a:lnTo>
                      <a:pt x="761" y="57"/>
                    </a:lnTo>
                    <a:lnTo>
                      <a:pt x="763" y="57"/>
                    </a:lnTo>
                    <a:lnTo>
                      <a:pt x="764" y="58"/>
                    </a:lnTo>
                    <a:lnTo>
                      <a:pt x="766" y="58"/>
                    </a:lnTo>
                    <a:lnTo>
                      <a:pt x="767" y="58"/>
                    </a:lnTo>
                    <a:lnTo>
                      <a:pt x="769" y="58"/>
                    </a:lnTo>
                    <a:lnTo>
                      <a:pt x="770" y="57"/>
                    </a:lnTo>
                    <a:lnTo>
                      <a:pt x="772" y="57"/>
                    </a:lnTo>
                    <a:lnTo>
                      <a:pt x="773" y="57"/>
                    </a:lnTo>
                    <a:lnTo>
                      <a:pt x="775" y="56"/>
                    </a:lnTo>
                    <a:lnTo>
                      <a:pt x="776" y="56"/>
                    </a:lnTo>
                    <a:lnTo>
                      <a:pt x="778" y="56"/>
                    </a:lnTo>
                    <a:lnTo>
                      <a:pt x="779" y="55"/>
                    </a:lnTo>
                    <a:lnTo>
                      <a:pt x="781" y="55"/>
                    </a:lnTo>
                    <a:lnTo>
                      <a:pt x="783" y="54"/>
                    </a:lnTo>
                    <a:lnTo>
                      <a:pt x="784" y="53"/>
                    </a:lnTo>
                    <a:lnTo>
                      <a:pt x="785" y="52"/>
                    </a:lnTo>
                    <a:lnTo>
                      <a:pt x="787" y="52"/>
                    </a:lnTo>
                    <a:lnTo>
                      <a:pt x="789" y="51"/>
                    </a:lnTo>
                    <a:lnTo>
                      <a:pt x="790" y="50"/>
                    </a:lnTo>
                    <a:lnTo>
                      <a:pt x="792" y="50"/>
                    </a:lnTo>
                    <a:lnTo>
                      <a:pt x="793" y="49"/>
                    </a:lnTo>
                    <a:lnTo>
                      <a:pt x="795" y="48"/>
                    </a:lnTo>
                    <a:lnTo>
                      <a:pt x="796" y="48"/>
                    </a:lnTo>
                    <a:lnTo>
                      <a:pt x="798" y="47"/>
                    </a:lnTo>
                    <a:lnTo>
                      <a:pt x="799" y="46"/>
                    </a:lnTo>
                    <a:lnTo>
                      <a:pt x="801" y="46"/>
                    </a:lnTo>
                    <a:lnTo>
                      <a:pt x="802" y="45"/>
                    </a:lnTo>
                    <a:lnTo>
                      <a:pt x="804" y="45"/>
                    </a:lnTo>
                    <a:lnTo>
                      <a:pt x="805" y="44"/>
                    </a:lnTo>
                    <a:lnTo>
                      <a:pt x="807" y="44"/>
                    </a:lnTo>
                    <a:lnTo>
                      <a:pt x="808" y="43"/>
                    </a:lnTo>
                    <a:lnTo>
                      <a:pt x="810" y="43"/>
                    </a:lnTo>
                    <a:lnTo>
                      <a:pt x="811" y="43"/>
                    </a:lnTo>
                    <a:lnTo>
                      <a:pt x="813" y="42"/>
                    </a:lnTo>
                    <a:lnTo>
                      <a:pt x="814" y="42"/>
                    </a:lnTo>
                    <a:lnTo>
                      <a:pt x="816" y="42"/>
                    </a:lnTo>
                    <a:lnTo>
                      <a:pt x="817" y="42"/>
                    </a:lnTo>
                    <a:lnTo>
                      <a:pt x="819" y="42"/>
                    </a:lnTo>
                    <a:lnTo>
                      <a:pt x="820" y="41"/>
                    </a:lnTo>
                    <a:lnTo>
                      <a:pt x="822" y="42"/>
                    </a:lnTo>
                    <a:lnTo>
                      <a:pt x="823" y="42"/>
                    </a:lnTo>
                    <a:lnTo>
                      <a:pt x="825" y="42"/>
                    </a:lnTo>
                    <a:lnTo>
                      <a:pt x="827" y="42"/>
                    </a:lnTo>
                    <a:lnTo>
                      <a:pt x="828" y="42"/>
                    </a:lnTo>
                    <a:lnTo>
                      <a:pt x="829" y="42"/>
                    </a:lnTo>
                    <a:lnTo>
                      <a:pt x="831" y="43"/>
                    </a:lnTo>
                    <a:lnTo>
                      <a:pt x="833" y="43"/>
                    </a:lnTo>
                    <a:lnTo>
                      <a:pt x="834" y="43"/>
                    </a:lnTo>
                    <a:lnTo>
                      <a:pt x="836" y="44"/>
                    </a:lnTo>
                    <a:lnTo>
                      <a:pt x="837" y="44"/>
                    </a:lnTo>
                    <a:lnTo>
                      <a:pt x="839" y="45"/>
                    </a:lnTo>
                    <a:lnTo>
                      <a:pt x="840" y="45"/>
                    </a:lnTo>
                    <a:lnTo>
                      <a:pt x="842" y="46"/>
                    </a:lnTo>
                    <a:lnTo>
                      <a:pt x="843" y="46"/>
                    </a:lnTo>
                    <a:lnTo>
                      <a:pt x="845" y="47"/>
                    </a:lnTo>
                    <a:lnTo>
                      <a:pt x="846" y="48"/>
                    </a:lnTo>
                    <a:lnTo>
                      <a:pt x="848" y="48"/>
                    </a:lnTo>
                    <a:lnTo>
                      <a:pt x="849" y="49"/>
                    </a:lnTo>
                    <a:lnTo>
                      <a:pt x="851" y="49"/>
                    </a:lnTo>
                    <a:lnTo>
                      <a:pt x="852" y="49"/>
                    </a:lnTo>
                    <a:lnTo>
                      <a:pt x="854" y="49"/>
                    </a:lnTo>
                    <a:lnTo>
                      <a:pt x="856" y="50"/>
                    </a:lnTo>
                    <a:lnTo>
                      <a:pt x="857" y="50"/>
                    </a:lnTo>
                    <a:lnTo>
                      <a:pt x="858" y="50"/>
                    </a:lnTo>
                    <a:lnTo>
                      <a:pt x="860" y="49"/>
                    </a:lnTo>
                    <a:lnTo>
                      <a:pt x="862" y="49"/>
                    </a:lnTo>
                    <a:lnTo>
                      <a:pt x="863" y="49"/>
                    </a:lnTo>
                    <a:lnTo>
                      <a:pt x="865" y="48"/>
                    </a:lnTo>
                    <a:lnTo>
                      <a:pt x="866" y="48"/>
                    </a:lnTo>
                    <a:lnTo>
                      <a:pt x="868" y="47"/>
                    </a:lnTo>
                    <a:lnTo>
                      <a:pt x="869" y="46"/>
                    </a:lnTo>
                    <a:lnTo>
                      <a:pt x="871" y="45"/>
                    </a:lnTo>
                    <a:lnTo>
                      <a:pt x="872" y="44"/>
                    </a:lnTo>
                    <a:lnTo>
                      <a:pt x="874" y="43"/>
                    </a:lnTo>
                    <a:lnTo>
                      <a:pt x="875" y="42"/>
                    </a:lnTo>
                    <a:lnTo>
                      <a:pt x="877" y="40"/>
                    </a:lnTo>
                    <a:lnTo>
                      <a:pt x="878" y="39"/>
                    </a:lnTo>
                    <a:lnTo>
                      <a:pt x="880" y="38"/>
                    </a:lnTo>
                    <a:lnTo>
                      <a:pt x="881" y="36"/>
                    </a:lnTo>
                    <a:lnTo>
                      <a:pt x="883" y="34"/>
                    </a:lnTo>
                    <a:lnTo>
                      <a:pt x="884" y="33"/>
                    </a:lnTo>
                    <a:lnTo>
                      <a:pt x="886" y="32"/>
                    </a:lnTo>
                    <a:lnTo>
                      <a:pt x="887" y="30"/>
                    </a:lnTo>
                    <a:lnTo>
                      <a:pt x="889" y="29"/>
                    </a:lnTo>
                    <a:lnTo>
                      <a:pt x="890" y="28"/>
                    </a:lnTo>
                    <a:lnTo>
                      <a:pt x="892" y="26"/>
                    </a:lnTo>
                    <a:lnTo>
                      <a:pt x="894" y="25"/>
                    </a:lnTo>
                    <a:lnTo>
                      <a:pt x="895" y="24"/>
                    </a:lnTo>
                    <a:lnTo>
                      <a:pt x="896" y="23"/>
                    </a:lnTo>
                    <a:lnTo>
                      <a:pt x="898" y="22"/>
                    </a:lnTo>
                    <a:lnTo>
                      <a:pt x="900" y="22"/>
                    </a:lnTo>
                    <a:lnTo>
                      <a:pt x="901" y="21"/>
                    </a:lnTo>
                    <a:lnTo>
                      <a:pt x="902" y="21"/>
                    </a:lnTo>
                    <a:lnTo>
                      <a:pt x="904" y="21"/>
                    </a:lnTo>
                    <a:lnTo>
                      <a:pt x="906" y="20"/>
                    </a:lnTo>
                    <a:lnTo>
                      <a:pt x="907" y="20"/>
                    </a:lnTo>
                    <a:lnTo>
                      <a:pt x="909" y="20"/>
                    </a:lnTo>
                    <a:lnTo>
                      <a:pt x="910" y="21"/>
                    </a:lnTo>
                    <a:lnTo>
                      <a:pt x="912" y="21"/>
                    </a:lnTo>
                    <a:lnTo>
                      <a:pt x="913" y="21"/>
                    </a:lnTo>
                    <a:lnTo>
                      <a:pt x="915" y="22"/>
                    </a:lnTo>
                    <a:lnTo>
                      <a:pt x="916" y="22"/>
                    </a:lnTo>
                    <a:lnTo>
                      <a:pt x="918" y="23"/>
                    </a:lnTo>
                    <a:lnTo>
                      <a:pt x="919" y="24"/>
                    </a:lnTo>
                    <a:lnTo>
                      <a:pt x="921" y="25"/>
                    </a:lnTo>
                    <a:lnTo>
                      <a:pt x="923" y="25"/>
                    </a:lnTo>
                    <a:lnTo>
                      <a:pt x="924" y="26"/>
                    </a:lnTo>
                    <a:lnTo>
                      <a:pt x="925" y="27"/>
                    </a:lnTo>
                    <a:lnTo>
                      <a:pt x="927" y="27"/>
                    </a:lnTo>
                    <a:lnTo>
                      <a:pt x="929" y="28"/>
                    </a:lnTo>
                    <a:lnTo>
                      <a:pt x="930" y="29"/>
                    </a:lnTo>
                    <a:lnTo>
                      <a:pt x="931" y="30"/>
                    </a:lnTo>
                    <a:lnTo>
                      <a:pt x="933" y="30"/>
                    </a:lnTo>
                    <a:lnTo>
                      <a:pt x="935" y="31"/>
                    </a:lnTo>
                    <a:lnTo>
                      <a:pt x="936" y="31"/>
                    </a:lnTo>
                    <a:lnTo>
                      <a:pt x="938" y="32"/>
                    </a:lnTo>
                    <a:lnTo>
                      <a:pt x="939" y="32"/>
                    </a:lnTo>
                    <a:lnTo>
                      <a:pt x="941" y="33"/>
                    </a:lnTo>
                    <a:lnTo>
                      <a:pt x="942" y="33"/>
                    </a:lnTo>
                    <a:lnTo>
                      <a:pt x="944" y="33"/>
                    </a:lnTo>
                    <a:lnTo>
                      <a:pt x="945" y="33"/>
                    </a:lnTo>
                    <a:lnTo>
                      <a:pt x="947" y="33"/>
                    </a:lnTo>
                    <a:lnTo>
                      <a:pt x="948" y="33"/>
                    </a:lnTo>
                    <a:lnTo>
                      <a:pt x="950" y="33"/>
                    </a:lnTo>
                    <a:lnTo>
                      <a:pt x="951" y="33"/>
                    </a:lnTo>
                    <a:lnTo>
                      <a:pt x="953" y="32"/>
                    </a:lnTo>
                    <a:lnTo>
                      <a:pt x="954" y="32"/>
                    </a:lnTo>
                    <a:lnTo>
                      <a:pt x="956" y="32"/>
                    </a:lnTo>
                    <a:lnTo>
                      <a:pt x="957" y="31"/>
                    </a:lnTo>
                    <a:lnTo>
                      <a:pt x="959" y="31"/>
                    </a:lnTo>
                    <a:lnTo>
                      <a:pt x="960" y="31"/>
                    </a:lnTo>
                    <a:lnTo>
                      <a:pt x="962" y="30"/>
                    </a:lnTo>
                    <a:lnTo>
                      <a:pt x="963" y="30"/>
                    </a:lnTo>
                    <a:lnTo>
                      <a:pt x="965" y="29"/>
                    </a:lnTo>
                    <a:lnTo>
                      <a:pt x="967" y="28"/>
                    </a:lnTo>
                    <a:lnTo>
                      <a:pt x="968" y="28"/>
                    </a:lnTo>
                    <a:lnTo>
                      <a:pt x="969" y="27"/>
                    </a:lnTo>
                    <a:lnTo>
                      <a:pt x="971" y="27"/>
                    </a:lnTo>
                    <a:lnTo>
                      <a:pt x="973" y="26"/>
                    </a:lnTo>
                    <a:lnTo>
                      <a:pt x="974" y="26"/>
                    </a:lnTo>
                    <a:lnTo>
                      <a:pt x="975" y="25"/>
                    </a:lnTo>
                    <a:lnTo>
                      <a:pt x="977" y="25"/>
                    </a:lnTo>
                    <a:lnTo>
                      <a:pt x="979" y="25"/>
                    </a:lnTo>
                    <a:lnTo>
                      <a:pt x="980" y="24"/>
                    </a:lnTo>
                    <a:lnTo>
                      <a:pt x="982" y="24"/>
                    </a:lnTo>
                    <a:lnTo>
                      <a:pt x="983" y="24"/>
                    </a:lnTo>
                    <a:lnTo>
                      <a:pt x="985" y="24"/>
                    </a:lnTo>
                    <a:lnTo>
                      <a:pt x="986" y="24"/>
                    </a:lnTo>
                    <a:lnTo>
                      <a:pt x="988" y="24"/>
                    </a:lnTo>
                    <a:lnTo>
                      <a:pt x="989" y="24"/>
                    </a:lnTo>
                    <a:lnTo>
                      <a:pt x="991" y="24"/>
                    </a:lnTo>
                    <a:lnTo>
                      <a:pt x="992" y="24"/>
                    </a:lnTo>
                    <a:lnTo>
                      <a:pt x="994" y="25"/>
                    </a:lnTo>
                    <a:lnTo>
                      <a:pt x="996" y="25"/>
                    </a:lnTo>
                    <a:lnTo>
                      <a:pt x="997" y="25"/>
                    </a:lnTo>
                    <a:lnTo>
                      <a:pt x="998" y="26"/>
                    </a:lnTo>
                    <a:lnTo>
                      <a:pt x="1000" y="26"/>
                    </a:lnTo>
                    <a:lnTo>
                      <a:pt x="1002" y="27"/>
                    </a:lnTo>
                    <a:lnTo>
                      <a:pt x="1003" y="28"/>
                    </a:lnTo>
                    <a:lnTo>
                      <a:pt x="1004" y="28"/>
                    </a:lnTo>
                    <a:lnTo>
                      <a:pt x="1006" y="29"/>
                    </a:lnTo>
                    <a:lnTo>
                      <a:pt x="1008" y="30"/>
                    </a:lnTo>
                    <a:lnTo>
                      <a:pt x="1009" y="31"/>
                    </a:lnTo>
                    <a:lnTo>
                      <a:pt x="1011" y="32"/>
                    </a:lnTo>
                    <a:lnTo>
                      <a:pt x="1012" y="33"/>
                    </a:lnTo>
                    <a:lnTo>
                      <a:pt x="1014" y="33"/>
                    </a:lnTo>
                    <a:lnTo>
                      <a:pt x="1015" y="34"/>
                    </a:lnTo>
                    <a:lnTo>
                      <a:pt x="1017" y="35"/>
                    </a:lnTo>
                    <a:lnTo>
                      <a:pt x="1018" y="36"/>
                    </a:lnTo>
                    <a:lnTo>
                      <a:pt x="1020" y="37"/>
                    </a:lnTo>
                    <a:lnTo>
                      <a:pt x="1021" y="38"/>
                    </a:lnTo>
                    <a:lnTo>
                      <a:pt x="1023" y="38"/>
                    </a:lnTo>
                    <a:lnTo>
                      <a:pt x="1024" y="39"/>
                    </a:lnTo>
                    <a:lnTo>
                      <a:pt x="1026" y="39"/>
                    </a:lnTo>
                    <a:lnTo>
                      <a:pt x="1027" y="40"/>
                    </a:lnTo>
                    <a:lnTo>
                      <a:pt x="1029" y="40"/>
                    </a:lnTo>
                    <a:lnTo>
                      <a:pt x="1030" y="40"/>
                    </a:lnTo>
                    <a:lnTo>
                      <a:pt x="1032" y="40"/>
                    </a:lnTo>
                    <a:lnTo>
                      <a:pt x="1033" y="41"/>
                    </a:lnTo>
                    <a:lnTo>
                      <a:pt x="1035" y="41"/>
                    </a:lnTo>
                    <a:lnTo>
                      <a:pt x="1036" y="40"/>
                    </a:lnTo>
                    <a:lnTo>
                      <a:pt x="1038" y="40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2" y="40"/>
                    </a:lnTo>
                    <a:lnTo>
                      <a:pt x="1044" y="39"/>
                    </a:lnTo>
                    <a:lnTo>
                      <a:pt x="1046" y="39"/>
                    </a:lnTo>
                    <a:lnTo>
                      <a:pt x="1047" y="38"/>
                    </a:lnTo>
                    <a:lnTo>
                      <a:pt x="1049" y="38"/>
                    </a:lnTo>
                    <a:lnTo>
                      <a:pt x="1050" y="37"/>
                    </a:lnTo>
                    <a:lnTo>
                      <a:pt x="1052" y="37"/>
                    </a:lnTo>
                    <a:lnTo>
                      <a:pt x="1053" y="36"/>
                    </a:lnTo>
                    <a:lnTo>
                      <a:pt x="1055" y="36"/>
                    </a:lnTo>
                    <a:lnTo>
                      <a:pt x="1056" y="35"/>
                    </a:lnTo>
                    <a:lnTo>
                      <a:pt x="1058" y="34"/>
                    </a:lnTo>
                    <a:lnTo>
                      <a:pt x="1059" y="34"/>
                    </a:lnTo>
                    <a:lnTo>
                      <a:pt x="1061" y="34"/>
                    </a:lnTo>
                    <a:lnTo>
                      <a:pt x="1062" y="33"/>
                    </a:lnTo>
                    <a:lnTo>
                      <a:pt x="1064" y="33"/>
                    </a:lnTo>
                    <a:lnTo>
                      <a:pt x="1065" y="33"/>
                    </a:lnTo>
                    <a:lnTo>
                      <a:pt x="1067" y="33"/>
                    </a:lnTo>
                    <a:lnTo>
                      <a:pt x="1069" y="32"/>
                    </a:lnTo>
                    <a:lnTo>
                      <a:pt x="1070" y="32"/>
                    </a:lnTo>
                    <a:lnTo>
                      <a:pt x="1071" y="32"/>
                    </a:lnTo>
                    <a:lnTo>
                      <a:pt x="1073" y="32"/>
                    </a:lnTo>
                    <a:lnTo>
                      <a:pt x="1075" y="32"/>
                    </a:lnTo>
                    <a:lnTo>
                      <a:pt x="1076" y="33"/>
                    </a:lnTo>
                    <a:lnTo>
                      <a:pt x="1077" y="33"/>
                    </a:lnTo>
                    <a:lnTo>
                      <a:pt x="1079" y="33"/>
                    </a:lnTo>
                    <a:lnTo>
                      <a:pt x="1081" y="33"/>
                    </a:lnTo>
                    <a:lnTo>
                      <a:pt x="1082" y="34"/>
                    </a:lnTo>
                    <a:lnTo>
                      <a:pt x="1084" y="34"/>
                    </a:lnTo>
                    <a:lnTo>
                      <a:pt x="1085" y="34"/>
                    </a:lnTo>
                    <a:lnTo>
                      <a:pt x="1087" y="35"/>
                    </a:lnTo>
                    <a:lnTo>
                      <a:pt x="1088" y="36"/>
                    </a:lnTo>
                    <a:lnTo>
                      <a:pt x="1090" y="36"/>
                    </a:lnTo>
                    <a:lnTo>
                      <a:pt x="1091" y="36"/>
                    </a:lnTo>
                    <a:lnTo>
                      <a:pt x="1093" y="37"/>
                    </a:lnTo>
                    <a:lnTo>
                      <a:pt x="1094" y="37"/>
                    </a:lnTo>
                    <a:lnTo>
                      <a:pt x="1096" y="37"/>
                    </a:lnTo>
                    <a:lnTo>
                      <a:pt x="1097" y="38"/>
                    </a:lnTo>
                    <a:lnTo>
                      <a:pt x="1099" y="38"/>
                    </a:lnTo>
                    <a:lnTo>
                      <a:pt x="1100" y="38"/>
                    </a:lnTo>
                    <a:lnTo>
                      <a:pt x="1102" y="38"/>
                    </a:lnTo>
                    <a:lnTo>
                      <a:pt x="1103" y="39"/>
                    </a:lnTo>
                    <a:lnTo>
                      <a:pt x="1105" y="39"/>
                    </a:lnTo>
                    <a:lnTo>
                      <a:pt x="1106" y="39"/>
                    </a:lnTo>
                    <a:lnTo>
                      <a:pt x="1108" y="39"/>
                    </a:lnTo>
                    <a:lnTo>
                      <a:pt x="1109" y="39"/>
                    </a:lnTo>
                    <a:lnTo>
                      <a:pt x="1111" y="39"/>
                    </a:lnTo>
                    <a:lnTo>
                      <a:pt x="1113" y="39"/>
                    </a:lnTo>
                    <a:lnTo>
                      <a:pt x="1114" y="38"/>
                    </a:lnTo>
                    <a:lnTo>
                      <a:pt x="1115" y="38"/>
                    </a:lnTo>
                    <a:lnTo>
                      <a:pt x="1117" y="38"/>
                    </a:lnTo>
                    <a:lnTo>
                      <a:pt x="1119" y="38"/>
                    </a:lnTo>
                    <a:lnTo>
                      <a:pt x="1120" y="38"/>
                    </a:lnTo>
                    <a:lnTo>
                      <a:pt x="1122" y="37"/>
                    </a:lnTo>
                    <a:lnTo>
                      <a:pt x="1123" y="37"/>
                    </a:lnTo>
                    <a:lnTo>
                      <a:pt x="1125" y="37"/>
                    </a:lnTo>
                    <a:lnTo>
                      <a:pt x="1126" y="37"/>
                    </a:lnTo>
                    <a:lnTo>
                      <a:pt x="1128" y="37"/>
                    </a:lnTo>
                    <a:lnTo>
                      <a:pt x="1129" y="36"/>
                    </a:lnTo>
                    <a:lnTo>
                      <a:pt x="1131" y="36"/>
                    </a:lnTo>
                    <a:lnTo>
                      <a:pt x="1132" y="36"/>
                    </a:lnTo>
                    <a:lnTo>
                      <a:pt x="1134" y="36"/>
                    </a:lnTo>
                    <a:lnTo>
                      <a:pt x="1135" y="36"/>
                    </a:lnTo>
                    <a:lnTo>
                      <a:pt x="1137" y="36"/>
                    </a:lnTo>
                    <a:lnTo>
                      <a:pt x="1138" y="36"/>
                    </a:lnTo>
                    <a:lnTo>
                      <a:pt x="1140" y="36"/>
                    </a:lnTo>
                    <a:lnTo>
                      <a:pt x="1142" y="36"/>
                    </a:lnTo>
                    <a:lnTo>
                      <a:pt x="1143" y="36"/>
                    </a:lnTo>
                    <a:lnTo>
                      <a:pt x="1144" y="36"/>
                    </a:lnTo>
                    <a:lnTo>
                      <a:pt x="1146" y="36"/>
                    </a:lnTo>
                    <a:lnTo>
                      <a:pt x="1148" y="36"/>
                    </a:lnTo>
                    <a:lnTo>
                      <a:pt x="1149" y="37"/>
                    </a:lnTo>
                    <a:lnTo>
                      <a:pt x="1151" y="37"/>
                    </a:lnTo>
                    <a:lnTo>
                      <a:pt x="1152" y="37"/>
                    </a:lnTo>
                    <a:lnTo>
                      <a:pt x="1154" y="37"/>
                    </a:lnTo>
                    <a:lnTo>
                      <a:pt x="1155" y="38"/>
                    </a:lnTo>
                    <a:lnTo>
                      <a:pt x="1157" y="38"/>
                    </a:lnTo>
                    <a:lnTo>
                      <a:pt x="1158" y="39"/>
                    </a:lnTo>
                    <a:lnTo>
                      <a:pt x="1160" y="39"/>
                    </a:lnTo>
                    <a:lnTo>
                      <a:pt x="1161" y="39"/>
                    </a:lnTo>
                    <a:lnTo>
                      <a:pt x="1163" y="40"/>
                    </a:lnTo>
                    <a:lnTo>
                      <a:pt x="1164" y="40"/>
                    </a:lnTo>
                    <a:lnTo>
                      <a:pt x="1166" y="41"/>
                    </a:lnTo>
                    <a:lnTo>
                      <a:pt x="1167" y="42"/>
                    </a:lnTo>
                    <a:lnTo>
                      <a:pt x="1169" y="42"/>
                    </a:lnTo>
                    <a:lnTo>
                      <a:pt x="1170" y="43"/>
                    </a:lnTo>
                    <a:lnTo>
                      <a:pt x="1172" y="43"/>
                    </a:lnTo>
                    <a:lnTo>
                      <a:pt x="1173" y="44"/>
                    </a:lnTo>
                    <a:lnTo>
                      <a:pt x="1175" y="44"/>
                    </a:lnTo>
                    <a:lnTo>
                      <a:pt x="1176" y="45"/>
                    </a:lnTo>
                    <a:lnTo>
                      <a:pt x="1178" y="45"/>
                    </a:lnTo>
                    <a:lnTo>
                      <a:pt x="1180" y="46"/>
                    </a:lnTo>
                    <a:lnTo>
                      <a:pt x="1181" y="46"/>
                    </a:lnTo>
                    <a:lnTo>
                      <a:pt x="1182" y="47"/>
                    </a:lnTo>
                    <a:lnTo>
                      <a:pt x="1184" y="47"/>
                    </a:lnTo>
                    <a:lnTo>
                      <a:pt x="1186" y="48"/>
                    </a:lnTo>
                    <a:lnTo>
                      <a:pt x="1187" y="48"/>
                    </a:lnTo>
                    <a:lnTo>
                      <a:pt x="1188" y="49"/>
                    </a:lnTo>
                    <a:lnTo>
                      <a:pt x="1190" y="49"/>
                    </a:lnTo>
                    <a:lnTo>
                      <a:pt x="1192" y="50"/>
                    </a:lnTo>
                    <a:lnTo>
                      <a:pt x="1193" y="50"/>
                    </a:lnTo>
                    <a:lnTo>
                      <a:pt x="1195" y="51"/>
                    </a:lnTo>
                    <a:lnTo>
                      <a:pt x="1196" y="51"/>
                    </a:lnTo>
                    <a:lnTo>
                      <a:pt x="1198" y="52"/>
                    </a:lnTo>
                    <a:lnTo>
                      <a:pt x="1199" y="52"/>
                    </a:lnTo>
                    <a:lnTo>
                      <a:pt x="1201" y="52"/>
                    </a:lnTo>
                    <a:lnTo>
                      <a:pt x="1202" y="53"/>
                    </a:lnTo>
                    <a:lnTo>
                      <a:pt x="1204" y="53"/>
                    </a:lnTo>
                    <a:lnTo>
                      <a:pt x="1205" y="53"/>
                    </a:lnTo>
                    <a:lnTo>
                      <a:pt x="1207" y="54"/>
                    </a:lnTo>
                    <a:lnTo>
                      <a:pt x="1208" y="54"/>
                    </a:lnTo>
                    <a:lnTo>
                      <a:pt x="1210" y="55"/>
                    </a:lnTo>
                    <a:lnTo>
                      <a:pt x="1211" y="55"/>
                    </a:lnTo>
                    <a:lnTo>
                      <a:pt x="1213" y="55"/>
                    </a:lnTo>
                    <a:lnTo>
                      <a:pt x="1215" y="55"/>
                    </a:lnTo>
                    <a:lnTo>
                      <a:pt x="1216" y="56"/>
                    </a:lnTo>
                    <a:lnTo>
                      <a:pt x="1217" y="56"/>
                    </a:lnTo>
                    <a:lnTo>
                      <a:pt x="1219" y="56"/>
                    </a:lnTo>
                    <a:lnTo>
                      <a:pt x="1221" y="56"/>
                    </a:lnTo>
                    <a:lnTo>
                      <a:pt x="1222" y="56"/>
                    </a:lnTo>
                    <a:lnTo>
                      <a:pt x="1224" y="56"/>
                    </a:lnTo>
                    <a:lnTo>
                      <a:pt x="1225" y="56"/>
                    </a:lnTo>
                    <a:lnTo>
                      <a:pt x="1227" y="56"/>
                    </a:lnTo>
                    <a:lnTo>
                      <a:pt x="1228" y="55"/>
                    </a:lnTo>
                    <a:lnTo>
                      <a:pt x="1230" y="55"/>
                    </a:lnTo>
                    <a:lnTo>
                      <a:pt x="1231" y="55"/>
                    </a:lnTo>
                    <a:lnTo>
                      <a:pt x="1233" y="55"/>
                    </a:lnTo>
                    <a:lnTo>
                      <a:pt x="1234" y="54"/>
                    </a:lnTo>
                    <a:lnTo>
                      <a:pt x="1236" y="54"/>
                    </a:lnTo>
                    <a:lnTo>
                      <a:pt x="1237" y="53"/>
                    </a:lnTo>
                    <a:lnTo>
                      <a:pt x="1239" y="53"/>
                    </a:lnTo>
                    <a:lnTo>
                      <a:pt x="1240" y="52"/>
                    </a:lnTo>
                    <a:lnTo>
                      <a:pt x="1242" y="52"/>
                    </a:lnTo>
                    <a:lnTo>
                      <a:pt x="1243" y="51"/>
                    </a:lnTo>
                    <a:lnTo>
                      <a:pt x="1245" y="51"/>
                    </a:lnTo>
                    <a:lnTo>
                      <a:pt x="1246" y="50"/>
                    </a:lnTo>
                    <a:lnTo>
                      <a:pt x="1248" y="50"/>
                    </a:lnTo>
                    <a:lnTo>
                      <a:pt x="1249" y="49"/>
                    </a:lnTo>
                    <a:lnTo>
                      <a:pt x="1251" y="49"/>
                    </a:lnTo>
                    <a:lnTo>
                      <a:pt x="1253" y="48"/>
                    </a:lnTo>
                    <a:lnTo>
                      <a:pt x="1254" y="48"/>
                    </a:lnTo>
                    <a:lnTo>
                      <a:pt x="1255" y="47"/>
                    </a:lnTo>
                    <a:lnTo>
                      <a:pt x="1257" y="47"/>
                    </a:lnTo>
                    <a:lnTo>
                      <a:pt x="1259" y="46"/>
                    </a:lnTo>
                    <a:lnTo>
                      <a:pt x="1260" y="46"/>
                    </a:lnTo>
                    <a:lnTo>
                      <a:pt x="1261" y="46"/>
                    </a:lnTo>
                    <a:lnTo>
                      <a:pt x="1263" y="46"/>
                    </a:lnTo>
                    <a:lnTo>
                      <a:pt x="1265" y="45"/>
                    </a:lnTo>
                    <a:lnTo>
                      <a:pt x="1266" y="45"/>
                    </a:lnTo>
                    <a:lnTo>
                      <a:pt x="1268" y="45"/>
                    </a:lnTo>
                    <a:lnTo>
                      <a:pt x="1269" y="46"/>
                    </a:lnTo>
                    <a:lnTo>
                      <a:pt x="1271" y="46"/>
                    </a:lnTo>
                    <a:lnTo>
                      <a:pt x="1272" y="46"/>
                    </a:lnTo>
                    <a:lnTo>
                      <a:pt x="1274" y="46"/>
                    </a:lnTo>
                    <a:lnTo>
                      <a:pt x="1275" y="47"/>
                    </a:lnTo>
                    <a:lnTo>
                      <a:pt x="1277" y="47"/>
                    </a:lnTo>
                    <a:lnTo>
                      <a:pt x="1278" y="48"/>
                    </a:lnTo>
                    <a:lnTo>
                      <a:pt x="1280" y="48"/>
                    </a:lnTo>
                    <a:lnTo>
                      <a:pt x="1282" y="48"/>
                    </a:lnTo>
                    <a:lnTo>
                      <a:pt x="1283" y="49"/>
                    </a:lnTo>
                    <a:lnTo>
                      <a:pt x="1284" y="49"/>
                    </a:lnTo>
                    <a:lnTo>
                      <a:pt x="1286" y="50"/>
                    </a:lnTo>
                    <a:lnTo>
                      <a:pt x="1288" y="50"/>
                    </a:lnTo>
                    <a:lnTo>
                      <a:pt x="1289" y="51"/>
                    </a:lnTo>
                    <a:lnTo>
                      <a:pt x="1290" y="51"/>
                    </a:lnTo>
                    <a:lnTo>
                      <a:pt x="1292" y="51"/>
                    </a:lnTo>
                    <a:lnTo>
                      <a:pt x="1294" y="51"/>
                    </a:lnTo>
                    <a:lnTo>
                      <a:pt x="1295" y="52"/>
                    </a:lnTo>
                    <a:lnTo>
                      <a:pt x="1297" y="52"/>
                    </a:lnTo>
                    <a:lnTo>
                      <a:pt x="1298" y="52"/>
                    </a:lnTo>
                    <a:lnTo>
                      <a:pt x="1300" y="52"/>
                    </a:lnTo>
                    <a:lnTo>
                      <a:pt x="1301" y="52"/>
                    </a:lnTo>
                    <a:lnTo>
                      <a:pt x="1303" y="52"/>
                    </a:lnTo>
                    <a:lnTo>
                      <a:pt x="1304" y="52"/>
                    </a:lnTo>
                    <a:lnTo>
                      <a:pt x="1306" y="51"/>
                    </a:lnTo>
                    <a:lnTo>
                      <a:pt x="1307" y="51"/>
                    </a:lnTo>
                    <a:lnTo>
                      <a:pt x="1309" y="51"/>
                    </a:lnTo>
                    <a:lnTo>
                      <a:pt x="1310" y="50"/>
                    </a:lnTo>
                    <a:lnTo>
                      <a:pt x="1312" y="50"/>
                    </a:lnTo>
                    <a:lnTo>
                      <a:pt x="1313" y="49"/>
                    </a:lnTo>
                    <a:lnTo>
                      <a:pt x="1315" y="49"/>
                    </a:lnTo>
                    <a:lnTo>
                      <a:pt x="1316" y="48"/>
                    </a:lnTo>
                    <a:lnTo>
                      <a:pt x="1318" y="48"/>
                    </a:lnTo>
                    <a:lnTo>
                      <a:pt x="1319" y="47"/>
                    </a:lnTo>
                    <a:lnTo>
                      <a:pt x="1321" y="46"/>
                    </a:lnTo>
                    <a:lnTo>
                      <a:pt x="1322" y="45"/>
                    </a:lnTo>
                    <a:lnTo>
                      <a:pt x="1324" y="45"/>
                    </a:lnTo>
                    <a:lnTo>
                      <a:pt x="1326" y="44"/>
                    </a:lnTo>
                    <a:lnTo>
                      <a:pt x="1327" y="43"/>
                    </a:lnTo>
                    <a:lnTo>
                      <a:pt x="1328" y="42"/>
                    </a:lnTo>
                    <a:lnTo>
                      <a:pt x="1330" y="42"/>
                    </a:lnTo>
                    <a:lnTo>
                      <a:pt x="1332" y="41"/>
                    </a:lnTo>
                    <a:lnTo>
                      <a:pt x="1333" y="40"/>
                    </a:lnTo>
                    <a:lnTo>
                      <a:pt x="1334" y="40"/>
                    </a:lnTo>
                    <a:lnTo>
                      <a:pt x="1336" y="39"/>
                    </a:lnTo>
                    <a:lnTo>
                      <a:pt x="1338" y="38"/>
                    </a:lnTo>
                    <a:lnTo>
                      <a:pt x="1339" y="38"/>
                    </a:lnTo>
                    <a:lnTo>
                      <a:pt x="1341" y="37"/>
                    </a:lnTo>
                    <a:lnTo>
                      <a:pt x="1342" y="37"/>
                    </a:lnTo>
                    <a:lnTo>
                      <a:pt x="1344" y="37"/>
                    </a:lnTo>
                    <a:lnTo>
                      <a:pt x="1345" y="36"/>
                    </a:lnTo>
                    <a:lnTo>
                      <a:pt x="1347" y="36"/>
                    </a:lnTo>
                    <a:lnTo>
                      <a:pt x="1348" y="36"/>
                    </a:lnTo>
                    <a:lnTo>
                      <a:pt x="1350" y="36"/>
                    </a:lnTo>
                    <a:lnTo>
                      <a:pt x="1351" y="35"/>
                    </a:lnTo>
                    <a:lnTo>
                      <a:pt x="1353" y="35"/>
                    </a:lnTo>
                    <a:lnTo>
                      <a:pt x="1355" y="35"/>
                    </a:lnTo>
                    <a:lnTo>
                      <a:pt x="1356" y="35"/>
                    </a:lnTo>
                    <a:lnTo>
                      <a:pt x="1357" y="35"/>
                    </a:lnTo>
                    <a:lnTo>
                      <a:pt x="1359" y="35"/>
                    </a:lnTo>
                    <a:lnTo>
                      <a:pt x="1361" y="35"/>
                    </a:lnTo>
                    <a:lnTo>
                      <a:pt x="1362" y="35"/>
                    </a:lnTo>
                    <a:lnTo>
                      <a:pt x="1363" y="36"/>
                    </a:lnTo>
                    <a:lnTo>
                      <a:pt x="1365" y="36"/>
                    </a:lnTo>
                    <a:lnTo>
                      <a:pt x="1367" y="36"/>
                    </a:lnTo>
                    <a:lnTo>
                      <a:pt x="1368" y="36"/>
                    </a:lnTo>
                    <a:lnTo>
                      <a:pt x="1370" y="36"/>
                    </a:lnTo>
                    <a:lnTo>
                      <a:pt x="1371" y="37"/>
                    </a:lnTo>
                    <a:lnTo>
                      <a:pt x="1373" y="37"/>
                    </a:lnTo>
                    <a:lnTo>
                      <a:pt x="1374" y="37"/>
                    </a:lnTo>
                    <a:lnTo>
                      <a:pt x="1376" y="38"/>
                    </a:lnTo>
                    <a:lnTo>
                      <a:pt x="1377" y="38"/>
                    </a:lnTo>
                    <a:lnTo>
                      <a:pt x="1379" y="38"/>
                    </a:lnTo>
                    <a:lnTo>
                      <a:pt x="1380" y="39"/>
                    </a:lnTo>
                    <a:lnTo>
                      <a:pt x="1382" y="39"/>
                    </a:lnTo>
                    <a:lnTo>
                      <a:pt x="1383" y="39"/>
                    </a:lnTo>
                    <a:lnTo>
                      <a:pt x="1385" y="40"/>
                    </a:lnTo>
                    <a:lnTo>
                      <a:pt x="1386" y="40"/>
                    </a:lnTo>
                    <a:lnTo>
                      <a:pt x="1388" y="41"/>
                    </a:lnTo>
                    <a:lnTo>
                      <a:pt x="1389" y="41"/>
                    </a:lnTo>
                    <a:lnTo>
                      <a:pt x="1391" y="42"/>
                    </a:lnTo>
                    <a:lnTo>
                      <a:pt x="1392" y="42"/>
                    </a:lnTo>
                    <a:lnTo>
                      <a:pt x="1394" y="42"/>
                    </a:lnTo>
                    <a:lnTo>
                      <a:pt x="1395" y="42"/>
                    </a:lnTo>
                    <a:lnTo>
                      <a:pt x="1397" y="43"/>
                    </a:lnTo>
                    <a:lnTo>
                      <a:pt x="1399" y="43"/>
                    </a:lnTo>
                    <a:lnTo>
                      <a:pt x="1400" y="43"/>
                    </a:lnTo>
                    <a:lnTo>
                      <a:pt x="1401" y="43"/>
                    </a:lnTo>
                    <a:lnTo>
                      <a:pt x="1403" y="43"/>
                    </a:lnTo>
                    <a:lnTo>
                      <a:pt x="1405" y="43"/>
                    </a:lnTo>
                    <a:lnTo>
                      <a:pt x="1406" y="43"/>
                    </a:lnTo>
                    <a:lnTo>
                      <a:pt x="1408" y="42"/>
                    </a:lnTo>
                    <a:lnTo>
                      <a:pt x="1409" y="42"/>
                    </a:lnTo>
                    <a:lnTo>
                      <a:pt x="1411" y="42"/>
                    </a:lnTo>
                    <a:lnTo>
                      <a:pt x="1412" y="42"/>
                    </a:lnTo>
                    <a:lnTo>
                      <a:pt x="1414" y="41"/>
                    </a:lnTo>
                    <a:lnTo>
                      <a:pt x="1415" y="41"/>
                    </a:lnTo>
                    <a:lnTo>
                      <a:pt x="1417" y="40"/>
                    </a:lnTo>
                    <a:lnTo>
                      <a:pt x="1418" y="40"/>
                    </a:lnTo>
                    <a:lnTo>
                      <a:pt x="1420" y="39"/>
                    </a:lnTo>
                    <a:lnTo>
                      <a:pt x="1421" y="39"/>
                    </a:lnTo>
                    <a:lnTo>
                      <a:pt x="1423" y="38"/>
                    </a:lnTo>
                    <a:lnTo>
                      <a:pt x="1424" y="38"/>
                    </a:lnTo>
                    <a:lnTo>
                      <a:pt x="1426" y="37"/>
                    </a:lnTo>
                    <a:lnTo>
                      <a:pt x="1428" y="37"/>
                    </a:lnTo>
                    <a:lnTo>
                      <a:pt x="1429" y="36"/>
                    </a:lnTo>
                    <a:lnTo>
                      <a:pt x="1430" y="36"/>
                    </a:lnTo>
                    <a:lnTo>
                      <a:pt x="1432" y="35"/>
                    </a:lnTo>
                    <a:lnTo>
                      <a:pt x="1434" y="35"/>
                    </a:lnTo>
                    <a:lnTo>
                      <a:pt x="1435" y="34"/>
                    </a:lnTo>
                    <a:lnTo>
                      <a:pt x="1437" y="34"/>
                    </a:lnTo>
                    <a:lnTo>
                      <a:pt x="1438" y="34"/>
                    </a:lnTo>
                    <a:lnTo>
                      <a:pt x="1440" y="33"/>
                    </a:lnTo>
                    <a:lnTo>
                      <a:pt x="1441" y="33"/>
                    </a:lnTo>
                    <a:lnTo>
                      <a:pt x="1443" y="33"/>
                    </a:lnTo>
                    <a:lnTo>
                      <a:pt x="1444" y="33"/>
                    </a:lnTo>
                    <a:lnTo>
                      <a:pt x="1446" y="33"/>
                    </a:lnTo>
                    <a:lnTo>
                      <a:pt x="1447" y="33"/>
                    </a:lnTo>
                    <a:lnTo>
                      <a:pt x="1449" y="33"/>
                    </a:lnTo>
                    <a:lnTo>
                      <a:pt x="1450" y="33"/>
                    </a:lnTo>
                    <a:lnTo>
                      <a:pt x="1452" y="34"/>
                    </a:lnTo>
                    <a:lnTo>
                      <a:pt x="1453" y="34"/>
                    </a:lnTo>
                    <a:lnTo>
                      <a:pt x="1455" y="34"/>
                    </a:lnTo>
                    <a:lnTo>
                      <a:pt x="1456" y="34"/>
                    </a:lnTo>
                    <a:lnTo>
                      <a:pt x="1458" y="35"/>
                    </a:lnTo>
                    <a:lnTo>
                      <a:pt x="1459" y="35"/>
                    </a:lnTo>
                    <a:lnTo>
                      <a:pt x="1461" y="35"/>
                    </a:lnTo>
                    <a:lnTo>
                      <a:pt x="1462" y="35"/>
                    </a:lnTo>
                    <a:lnTo>
                      <a:pt x="1464" y="36"/>
                    </a:lnTo>
                    <a:lnTo>
                      <a:pt x="1465" y="36"/>
                    </a:lnTo>
                    <a:lnTo>
                      <a:pt x="1467" y="36"/>
                    </a:lnTo>
                    <a:lnTo>
                      <a:pt x="1468" y="36"/>
                    </a:lnTo>
                    <a:lnTo>
                      <a:pt x="1470" y="36"/>
                    </a:lnTo>
                    <a:lnTo>
                      <a:pt x="1472" y="36"/>
                    </a:lnTo>
                    <a:lnTo>
                      <a:pt x="1473" y="36"/>
                    </a:lnTo>
                    <a:lnTo>
                      <a:pt x="1474" y="36"/>
                    </a:lnTo>
                    <a:lnTo>
                      <a:pt x="1476" y="35"/>
                    </a:lnTo>
                    <a:lnTo>
                      <a:pt x="1478" y="35"/>
                    </a:lnTo>
                    <a:lnTo>
                      <a:pt x="1479" y="34"/>
                    </a:lnTo>
                    <a:lnTo>
                      <a:pt x="1481" y="34"/>
                    </a:lnTo>
                    <a:lnTo>
                      <a:pt x="1482" y="34"/>
                    </a:lnTo>
                    <a:lnTo>
                      <a:pt x="1484" y="33"/>
                    </a:lnTo>
                    <a:lnTo>
                      <a:pt x="1485" y="33"/>
                    </a:lnTo>
                    <a:lnTo>
                      <a:pt x="1487" y="32"/>
                    </a:lnTo>
                    <a:lnTo>
                      <a:pt x="1488" y="32"/>
                    </a:lnTo>
                    <a:lnTo>
                      <a:pt x="1490" y="31"/>
                    </a:lnTo>
                    <a:lnTo>
                      <a:pt x="1491" y="31"/>
                    </a:lnTo>
                    <a:lnTo>
                      <a:pt x="1493" y="30"/>
                    </a:lnTo>
                    <a:lnTo>
                      <a:pt x="1494" y="30"/>
                    </a:lnTo>
                    <a:lnTo>
                      <a:pt x="1496" y="29"/>
                    </a:lnTo>
                    <a:lnTo>
                      <a:pt x="1497" y="28"/>
                    </a:lnTo>
                    <a:lnTo>
                      <a:pt x="1499" y="28"/>
                    </a:lnTo>
                    <a:lnTo>
                      <a:pt x="1501" y="27"/>
                    </a:lnTo>
                    <a:lnTo>
                      <a:pt x="1502" y="27"/>
                    </a:lnTo>
                    <a:lnTo>
                      <a:pt x="1503" y="27"/>
                    </a:lnTo>
                    <a:lnTo>
                      <a:pt x="1505" y="26"/>
                    </a:lnTo>
                    <a:lnTo>
                      <a:pt x="1507" y="26"/>
                    </a:lnTo>
                    <a:lnTo>
                      <a:pt x="1508" y="26"/>
                    </a:lnTo>
                    <a:lnTo>
                      <a:pt x="1510" y="26"/>
                    </a:lnTo>
                    <a:lnTo>
                      <a:pt x="1511" y="26"/>
                    </a:lnTo>
                    <a:lnTo>
                      <a:pt x="1513" y="26"/>
                    </a:lnTo>
                    <a:lnTo>
                      <a:pt x="1514" y="26"/>
                    </a:lnTo>
                    <a:lnTo>
                      <a:pt x="1516" y="26"/>
                    </a:lnTo>
                    <a:lnTo>
                      <a:pt x="1517" y="26"/>
                    </a:lnTo>
                    <a:lnTo>
                      <a:pt x="1519" y="26"/>
                    </a:lnTo>
                    <a:lnTo>
                      <a:pt x="1520" y="26"/>
                    </a:lnTo>
                    <a:lnTo>
                      <a:pt x="1522" y="27"/>
                    </a:lnTo>
                    <a:lnTo>
                      <a:pt x="1523" y="27"/>
                    </a:lnTo>
                    <a:lnTo>
                      <a:pt x="1525" y="27"/>
                    </a:lnTo>
                    <a:lnTo>
                      <a:pt x="1526" y="27"/>
                    </a:lnTo>
                    <a:lnTo>
                      <a:pt x="1528" y="28"/>
                    </a:lnTo>
                    <a:lnTo>
                      <a:pt x="1529" y="28"/>
                    </a:lnTo>
                    <a:lnTo>
                      <a:pt x="1531" y="28"/>
                    </a:lnTo>
                    <a:lnTo>
                      <a:pt x="1532" y="28"/>
                    </a:lnTo>
                    <a:lnTo>
                      <a:pt x="1534" y="28"/>
                    </a:lnTo>
                    <a:lnTo>
                      <a:pt x="1535" y="28"/>
                    </a:lnTo>
                    <a:lnTo>
                      <a:pt x="1537" y="28"/>
                    </a:lnTo>
                    <a:lnTo>
                      <a:pt x="1539" y="28"/>
                    </a:lnTo>
                    <a:lnTo>
                      <a:pt x="1540" y="29"/>
                    </a:lnTo>
                    <a:lnTo>
                      <a:pt x="1541" y="28"/>
                    </a:lnTo>
                    <a:lnTo>
                      <a:pt x="1543" y="28"/>
                    </a:lnTo>
                    <a:lnTo>
                      <a:pt x="1545" y="28"/>
                    </a:lnTo>
                    <a:lnTo>
                      <a:pt x="1546" y="28"/>
                    </a:lnTo>
                    <a:lnTo>
                      <a:pt x="1547" y="28"/>
                    </a:lnTo>
                    <a:lnTo>
                      <a:pt x="1549" y="28"/>
                    </a:lnTo>
                    <a:lnTo>
                      <a:pt x="1551" y="28"/>
                    </a:lnTo>
                    <a:lnTo>
                      <a:pt x="1552" y="28"/>
                    </a:lnTo>
                    <a:lnTo>
                      <a:pt x="1554" y="28"/>
                    </a:lnTo>
                    <a:lnTo>
                      <a:pt x="1555" y="28"/>
                    </a:lnTo>
                    <a:lnTo>
                      <a:pt x="1557" y="28"/>
                    </a:lnTo>
                    <a:lnTo>
                      <a:pt x="1558" y="28"/>
                    </a:lnTo>
                    <a:lnTo>
                      <a:pt x="1560" y="28"/>
                    </a:lnTo>
                    <a:lnTo>
                      <a:pt x="1561" y="28"/>
                    </a:lnTo>
                    <a:lnTo>
                      <a:pt x="1563" y="28"/>
                    </a:lnTo>
                    <a:lnTo>
                      <a:pt x="1564" y="28"/>
                    </a:lnTo>
                    <a:lnTo>
                      <a:pt x="1566" y="28"/>
                    </a:lnTo>
                    <a:lnTo>
                      <a:pt x="1567" y="28"/>
                    </a:lnTo>
                    <a:lnTo>
                      <a:pt x="1569" y="29"/>
                    </a:lnTo>
                    <a:lnTo>
                      <a:pt x="1570" y="29"/>
                    </a:lnTo>
                    <a:lnTo>
                      <a:pt x="1572" y="30"/>
                    </a:lnTo>
                    <a:lnTo>
                      <a:pt x="1574" y="30"/>
                    </a:lnTo>
                    <a:lnTo>
                      <a:pt x="1575" y="31"/>
                    </a:lnTo>
                    <a:lnTo>
                      <a:pt x="1576" y="32"/>
                    </a:lnTo>
                    <a:lnTo>
                      <a:pt x="1578" y="32"/>
                    </a:lnTo>
                    <a:lnTo>
                      <a:pt x="1580" y="33"/>
                    </a:lnTo>
                    <a:lnTo>
                      <a:pt x="1581" y="34"/>
                    </a:lnTo>
                    <a:lnTo>
                      <a:pt x="1583" y="34"/>
                    </a:lnTo>
                    <a:lnTo>
                      <a:pt x="1584" y="36"/>
                    </a:lnTo>
                    <a:lnTo>
                      <a:pt x="1586" y="36"/>
                    </a:lnTo>
                    <a:lnTo>
                      <a:pt x="1587" y="37"/>
                    </a:lnTo>
                    <a:lnTo>
                      <a:pt x="1589" y="38"/>
                    </a:lnTo>
                    <a:lnTo>
                      <a:pt x="1590" y="38"/>
                    </a:lnTo>
                    <a:lnTo>
                      <a:pt x="1592" y="39"/>
                    </a:lnTo>
                    <a:lnTo>
                      <a:pt x="1593" y="39"/>
                    </a:lnTo>
                    <a:lnTo>
                      <a:pt x="1595" y="39"/>
                    </a:lnTo>
                    <a:lnTo>
                      <a:pt x="1596" y="40"/>
                    </a:lnTo>
                    <a:lnTo>
                      <a:pt x="1598" y="40"/>
                    </a:lnTo>
                    <a:lnTo>
                      <a:pt x="1599" y="40"/>
                    </a:lnTo>
                    <a:lnTo>
                      <a:pt x="1601" y="40"/>
                    </a:lnTo>
                    <a:lnTo>
                      <a:pt x="1602" y="39"/>
                    </a:lnTo>
                    <a:lnTo>
                      <a:pt x="1604" y="39"/>
                    </a:lnTo>
                    <a:lnTo>
                      <a:pt x="1605" y="39"/>
                    </a:lnTo>
                    <a:lnTo>
                      <a:pt x="1607" y="38"/>
                    </a:lnTo>
                    <a:lnTo>
                      <a:pt x="1608" y="37"/>
                    </a:lnTo>
                    <a:lnTo>
                      <a:pt x="1610" y="37"/>
                    </a:lnTo>
                    <a:lnTo>
                      <a:pt x="1612" y="36"/>
                    </a:lnTo>
                    <a:lnTo>
                      <a:pt x="1613" y="35"/>
                    </a:lnTo>
                    <a:lnTo>
                      <a:pt x="1614" y="34"/>
                    </a:lnTo>
                    <a:lnTo>
                      <a:pt x="1616" y="33"/>
                    </a:lnTo>
                    <a:lnTo>
                      <a:pt x="1618" y="31"/>
                    </a:lnTo>
                    <a:lnTo>
                      <a:pt x="1619" y="30"/>
                    </a:lnTo>
                    <a:lnTo>
                      <a:pt x="1620" y="29"/>
                    </a:lnTo>
                    <a:lnTo>
                      <a:pt x="1622" y="28"/>
                    </a:lnTo>
                    <a:lnTo>
                      <a:pt x="1624" y="27"/>
                    </a:lnTo>
                    <a:lnTo>
                      <a:pt x="1625" y="26"/>
                    </a:lnTo>
                    <a:lnTo>
                      <a:pt x="1627" y="25"/>
                    </a:lnTo>
                    <a:lnTo>
                      <a:pt x="1628" y="24"/>
                    </a:lnTo>
                    <a:lnTo>
                      <a:pt x="1630" y="23"/>
                    </a:lnTo>
                    <a:lnTo>
                      <a:pt x="1631" y="23"/>
                    </a:lnTo>
                    <a:lnTo>
                      <a:pt x="1633" y="22"/>
                    </a:lnTo>
                    <a:lnTo>
                      <a:pt x="1634" y="22"/>
                    </a:lnTo>
                    <a:lnTo>
                      <a:pt x="1636" y="22"/>
                    </a:lnTo>
                    <a:lnTo>
                      <a:pt x="1637" y="22"/>
                    </a:lnTo>
                    <a:lnTo>
                      <a:pt x="1639" y="22"/>
                    </a:lnTo>
                    <a:lnTo>
                      <a:pt x="1641" y="22"/>
                    </a:lnTo>
                    <a:lnTo>
                      <a:pt x="1642" y="22"/>
                    </a:lnTo>
                    <a:lnTo>
                      <a:pt x="1643" y="23"/>
                    </a:lnTo>
                    <a:lnTo>
                      <a:pt x="1645" y="24"/>
                    </a:lnTo>
                    <a:lnTo>
                      <a:pt x="1647" y="25"/>
                    </a:lnTo>
                    <a:lnTo>
                      <a:pt x="1648" y="26"/>
                    </a:lnTo>
                    <a:lnTo>
                      <a:pt x="1649" y="27"/>
                    </a:lnTo>
                    <a:lnTo>
                      <a:pt x="1651" y="28"/>
                    </a:lnTo>
                    <a:lnTo>
                      <a:pt x="1653" y="29"/>
                    </a:lnTo>
                    <a:lnTo>
                      <a:pt x="1654" y="30"/>
                    </a:lnTo>
                    <a:lnTo>
                      <a:pt x="1656" y="31"/>
                    </a:lnTo>
                    <a:lnTo>
                      <a:pt x="1657" y="32"/>
                    </a:lnTo>
                    <a:lnTo>
                      <a:pt x="1659" y="33"/>
                    </a:lnTo>
                    <a:lnTo>
                      <a:pt x="1660" y="34"/>
                    </a:lnTo>
                    <a:lnTo>
                      <a:pt x="1662" y="36"/>
                    </a:lnTo>
                    <a:lnTo>
                      <a:pt x="1663" y="37"/>
                    </a:lnTo>
                    <a:lnTo>
                      <a:pt x="1665" y="37"/>
                    </a:lnTo>
                    <a:lnTo>
                      <a:pt x="1666" y="38"/>
                    </a:lnTo>
                    <a:lnTo>
                      <a:pt x="1668" y="39"/>
                    </a:lnTo>
                    <a:lnTo>
                      <a:pt x="1669" y="39"/>
                    </a:lnTo>
                    <a:lnTo>
                      <a:pt x="1671" y="40"/>
                    </a:lnTo>
                    <a:lnTo>
                      <a:pt x="1672" y="40"/>
                    </a:lnTo>
                    <a:lnTo>
                      <a:pt x="1674" y="40"/>
                    </a:lnTo>
                    <a:lnTo>
                      <a:pt x="1675" y="40"/>
                    </a:lnTo>
                    <a:lnTo>
                      <a:pt x="1677" y="40"/>
                    </a:lnTo>
                    <a:lnTo>
                      <a:pt x="1678" y="40"/>
                    </a:lnTo>
                    <a:lnTo>
                      <a:pt x="1680" y="39"/>
                    </a:lnTo>
                    <a:lnTo>
                      <a:pt x="1681" y="39"/>
                    </a:lnTo>
                    <a:lnTo>
                      <a:pt x="1683" y="38"/>
                    </a:lnTo>
                    <a:lnTo>
                      <a:pt x="1685" y="38"/>
                    </a:lnTo>
                    <a:lnTo>
                      <a:pt x="1686" y="37"/>
                    </a:lnTo>
                    <a:lnTo>
                      <a:pt x="1687" y="37"/>
                    </a:lnTo>
                    <a:lnTo>
                      <a:pt x="1689" y="36"/>
                    </a:lnTo>
                    <a:lnTo>
                      <a:pt x="1691" y="35"/>
                    </a:lnTo>
                    <a:lnTo>
                      <a:pt x="1692" y="35"/>
                    </a:lnTo>
                    <a:lnTo>
                      <a:pt x="1694" y="34"/>
                    </a:lnTo>
                    <a:lnTo>
                      <a:pt x="1695" y="34"/>
                    </a:lnTo>
                    <a:lnTo>
                      <a:pt x="1697" y="33"/>
                    </a:lnTo>
                    <a:lnTo>
                      <a:pt x="1698" y="33"/>
                    </a:lnTo>
                    <a:lnTo>
                      <a:pt x="1700" y="33"/>
                    </a:lnTo>
                    <a:lnTo>
                      <a:pt x="1701" y="32"/>
                    </a:lnTo>
                    <a:lnTo>
                      <a:pt x="1703" y="32"/>
                    </a:lnTo>
                    <a:lnTo>
                      <a:pt x="1704" y="33"/>
                    </a:lnTo>
                    <a:lnTo>
                      <a:pt x="1706" y="33"/>
                    </a:lnTo>
                    <a:lnTo>
                      <a:pt x="1707" y="33"/>
                    </a:lnTo>
                    <a:lnTo>
                      <a:pt x="1709" y="33"/>
                    </a:lnTo>
                    <a:lnTo>
                      <a:pt x="1710" y="34"/>
                    </a:lnTo>
                    <a:lnTo>
                      <a:pt x="1712" y="34"/>
                    </a:lnTo>
                    <a:lnTo>
                      <a:pt x="1714" y="35"/>
                    </a:lnTo>
                    <a:lnTo>
                      <a:pt x="1715" y="36"/>
                    </a:lnTo>
                    <a:lnTo>
                      <a:pt x="1716" y="37"/>
                    </a:lnTo>
                    <a:lnTo>
                      <a:pt x="1718" y="38"/>
                    </a:lnTo>
                    <a:lnTo>
                      <a:pt x="1720" y="39"/>
                    </a:lnTo>
                    <a:lnTo>
                      <a:pt x="1721" y="39"/>
                    </a:lnTo>
                    <a:lnTo>
                      <a:pt x="1722" y="40"/>
                    </a:lnTo>
                    <a:lnTo>
                      <a:pt x="1724" y="41"/>
                    </a:lnTo>
                    <a:lnTo>
                      <a:pt x="1726" y="42"/>
                    </a:lnTo>
                    <a:lnTo>
                      <a:pt x="1727" y="43"/>
                    </a:lnTo>
                    <a:lnTo>
                      <a:pt x="1729" y="43"/>
                    </a:lnTo>
                    <a:lnTo>
                      <a:pt x="1730" y="44"/>
                    </a:lnTo>
                    <a:lnTo>
                      <a:pt x="1732" y="45"/>
                    </a:lnTo>
                    <a:lnTo>
                      <a:pt x="1733" y="45"/>
                    </a:lnTo>
                    <a:lnTo>
                      <a:pt x="1735" y="45"/>
                    </a:lnTo>
                    <a:lnTo>
                      <a:pt x="1736" y="46"/>
                    </a:lnTo>
                    <a:lnTo>
                      <a:pt x="1738" y="46"/>
                    </a:lnTo>
                    <a:lnTo>
                      <a:pt x="1739" y="46"/>
                    </a:lnTo>
                    <a:lnTo>
                      <a:pt x="1741" y="46"/>
                    </a:lnTo>
                    <a:lnTo>
                      <a:pt x="1742" y="46"/>
                    </a:lnTo>
                    <a:lnTo>
                      <a:pt x="1744" y="45"/>
                    </a:lnTo>
                    <a:lnTo>
                      <a:pt x="1745" y="45"/>
                    </a:lnTo>
                    <a:lnTo>
                      <a:pt x="1747" y="45"/>
                    </a:lnTo>
                    <a:lnTo>
                      <a:pt x="1748" y="45"/>
                    </a:lnTo>
                    <a:lnTo>
                      <a:pt x="1750" y="44"/>
                    </a:lnTo>
                    <a:lnTo>
                      <a:pt x="1751" y="44"/>
                    </a:lnTo>
                    <a:lnTo>
                      <a:pt x="1753" y="43"/>
                    </a:lnTo>
                    <a:lnTo>
                      <a:pt x="1754" y="43"/>
                    </a:lnTo>
                    <a:lnTo>
                      <a:pt x="1756" y="43"/>
                    </a:lnTo>
                    <a:lnTo>
                      <a:pt x="1758" y="42"/>
                    </a:lnTo>
                    <a:lnTo>
                      <a:pt x="1759" y="42"/>
                    </a:lnTo>
                    <a:lnTo>
                      <a:pt x="1760" y="42"/>
                    </a:lnTo>
                    <a:lnTo>
                      <a:pt x="1762" y="42"/>
                    </a:lnTo>
                    <a:lnTo>
                      <a:pt x="1764" y="41"/>
                    </a:lnTo>
                    <a:lnTo>
                      <a:pt x="1765" y="41"/>
                    </a:lnTo>
                    <a:lnTo>
                      <a:pt x="1767" y="41"/>
                    </a:lnTo>
                    <a:lnTo>
                      <a:pt x="1768" y="41"/>
                    </a:lnTo>
                    <a:lnTo>
                      <a:pt x="1770" y="42"/>
                    </a:lnTo>
                    <a:lnTo>
                      <a:pt x="1771" y="42"/>
                    </a:lnTo>
                    <a:lnTo>
                      <a:pt x="1773" y="42"/>
                    </a:lnTo>
                    <a:lnTo>
                      <a:pt x="1774" y="42"/>
                    </a:lnTo>
                    <a:lnTo>
                      <a:pt x="1776" y="43"/>
                    </a:lnTo>
                    <a:lnTo>
                      <a:pt x="1777" y="43"/>
                    </a:lnTo>
                    <a:lnTo>
                      <a:pt x="1779" y="44"/>
                    </a:lnTo>
                    <a:lnTo>
                      <a:pt x="1780" y="44"/>
                    </a:lnTo>
                    <a:lnTo>
                      <a:pt x="1782" y="45"/>
                    </a:lnTo>
                    <a:lnTo>
                      <a:pt x="1783" y="45"/>
                    </a:lnTo>
                    <a:lnTo>
                      <a:pt x="1785" y="46"/>
                    </a:lnTo>
                    <a:lnTo>
                      <a:pt x="1787" y="47"/>
                    </a:lnTo>
                    <a:lnTo>
                      <a:pt x="1788" y="48"/>
                    </a:lnTo>
                    <a:lnTo>
                      <a:pt x="1789" y="48"/>
                    </a:lnTo>
                    <a:lnTo>
                      <a:pt x="1791" y="49"/>
                    </a:lnTo>
                    <a:lnTo>
                      <a:pt x="1793" y="49"/>
                    </a:lnTo>
                    <a:lnTo>
                      <a:pt x="1794" y="50"/>
                    </a:lnTo>
                    <a:lnTo>
                      <a:pt x="1796" y="50"/>
                    </a:lnTo>
                    <a:lnTo>
                      <a:pt x="1797" y="51"/>
                    </a:lnTo>
                    <a:lnTo>
                      <a:pt x="1799" y="51"/>
                    </a:lnTo>
                    <a:lnTo>
                      <a:pt x="1800" y="52"/>
                    </a:lnTo>
                    <a:lnTo>
                      <a:pt x="1802" y="52"/>
                    </a:lnTo>
                    <a:lnTo>
                      <a:pt x="1803" y="52"/>
                    </a:lnTo>
                    <a:lnTo>
                      <a:pt x="1805" y="53"/>
                    </a:lnTo>
                    <a:lnTo>
                      <a:pt x="1806" y="53"/>
                    </a:lnTo>
                    <a:lnTo>
                      <a:pt x="1808" y="53"/>
                    </a:lnTo>
                    <a:lnTo>
                      <a:pt x="1809" y="53"/>
                    </a:lnTo>
                    <a:lnTo>
                      <a:pt x="1811" y="54"/>
                    </a:lnTo>
                    <a:lnTo>
                      <a:pt x="1812" y="54"/>
                    </a:lnTo>
                    <a:lnTo>
                      <a:pt x="1814" y="54"/>
                    </a:lnTo>
                    <a:lnTo>
                      <a:pt x="1815" y="54"/>
                    </a:lnTo>
                    <a:lnTo>
                      <a:pt x="1817" y="55"/>
                    </a:lnTo>
                    <a:lnTo>
                      <a:pt x="1818" y="55"/>
                    </a:lnTo>
                    <a:lnTo>
                      <a:pt x="1820" y="55"/>
                    </a:lnTo>
                    <a:lnTo>
                      <a:pt x="1821" y="55"/>
                    </a:lnTo>
                    <a:lnTo>
                      <a:pt x="1823" y="55"/>
                    </a:lnTo>
                    <a:lnTo>
                      <a:pt x="1824" y="56"/>
                    </a:lnTo>
                    <a:lnTo>
                      <a:pt x="1826" y="56"/>
                    </a:lnTo>
                    <a:lnTo>
                      <a:pt x="1827" y="56"/>
                    </a:lnTo>
                    <a:lnTo>
                      <a:pt x="1829" y="56"/>
                    </a:lnTo>
                    <a:lnTo>
                      <a:pt x="1831" y="56"/>
                    </a:lnTo>
                    <a:lnTo>
                      <a:pt x="1832" y="56"/>
                    </a:lnTo>
                    <a:lnTo>
                      <a:pt x="1833" y="57"/>
                    </a:lnTo>
                    <a:lnTo>
                      <a:pt x="1835" y="57"/>
                    </a:lnTo>
                    <a:lnTo>
                      <a:pt x="1837" y="57"/>
                    </a:lnTo>
                    <a:lnTo>
                      <a:pt x="1838" y="57"/>
                    </a:lnTo>
                    <a:lnTo>
                      <a:pt x="1840" y="57"/>
                    </a:lnTo>
                    <a:lnTo>
                      <a:pt x="1841" y="57"/>
                    </a:lnTo>
                    <a:lnTo>
                      <a:pt x="1843" y="57"/>
                    </a:lnTo>
                    <a:lnTo>
                      <a:pt x="1844" y="57"/>
                    </a:lnTo>
                    <a:lnTo>
                      <a:pt x="1846" y="57"/>
                    </a:lnTo>
                    <a:lnTo>
                      <a:pt x="1847" y="57"/>
                    </a:lnTo>
                    <a:lnTo>
                      <a:pt x="1849" y="57"/>
                    </a:lnTo>
                    <a:lnTo>
                      <a:pt x="1850" y="57"/>
                    </a:lnTo>
                    <a:lnTo>
                      <a:pt x="1852" y="56"/>
                    </a:lnTo>
                    <a:lnTo>
                      <a:pt x="1853" y="56"/>
                    </a:lnTo>
                    <a:lnTo>
                      <a:pt x="1855" y="56"/>
                    </a:lnTo>
                    <a:lnTo>
                      <a:pt x="1856" y="55"/>
                    </a:lnTo>
                    <a:lnTo>
                      <a:pt x="1858" y="55"/>
                    </a:lnTo>
                    <a:lnTo>
                      <a:pt x="1860" y="55"/>
                    </a:lnTo>
                    <a:lnTo>
                      <a:pt x="1861" y="54"/>
                    </a:lnTo>
                    <a:lnTo>
                      <a:pt x="1862" y="53"/>
                    </a:lnTo>
                    <a:lnTo>
                      <a:pt x="1864" y="53"/>
                    </a:lnTo>
                    <a:lnTo>
                      <a:pt x="1866" y="52"/>
                    </a:lnTo>
                    <a:lnTo>
                      <a:pt x="1867" y="52"/>
                    </a:lnTo>
                    <a:lnTo>
                      <a:pt x="1869" y="51"/>
                    </a:lnTo>
                    <a:lnTo>
                      <a:pt x="1870" y="51"/>
                    </a:lnTo>
                    <a:lnTo>
                      <a:pt x="1872" y="51"/>
                    </a:lnTo>
                    <a:lnTo>
                      <a:pt x="1873" y="50"/>
                    </a:lnTo>
                    <a:lnTo>
                      <a:pt x="1875" y="50"/>
                    </a:lnTo>
                    <a:lnTo>
                      <a:pt x="1876" y="49"/>
                    </a:lnTo>
                    <a:lnTo>
                      <a:pt x="1877" y="49"/>
                    </a:lnTo>
                    <a:lnTo>
                      <a:pt x="1879" y="49"/>
                    </a:lnTo>
                    <a:lnTo>
                      <a:pt x="1881" y="48"/>
                    </a:lnTo>
                    <a:lnTo>
                      <a:pt x="1882" y="48"/>
                    </a:lnTo>
                    <a:lnTo>
                      <a:pt x="1884" y="48"/>
                    </a:lnTo>
                    <a:lnTo>
                      <a:pt x="1885" y="48"/>
                    </a:lnTo>
                    <a:lnTo>
                      <a:pt x="1887" y="48"/>
                    </a:lnTo>
                    <a:lnTo>
                      <a:pt x="1888" y="48"/>
                    </a:lnTo>
                    <a:lnTo>
                      <a:pt x="1890" y="48"/>
                    </a:lnTo>
                    <a:lnTo>
                      <a:pt x="1891" y="48"/>
                    </a:lnTo>
                    <a:lnTo>
                      <a:pt x="1893" y="48"/>
                    </a:lnTo>
                    <a:lnTo>
                      <a:pt x="1894" y="48"/>
                    </a:lnTo>
                    <a:lnTo>
                      <a:pt x="1896" y="48"/>
                    </a:lnTo>
                    <a:lnTo>
                      <a:pt x="1898" y="48"/>
                    </a:lnTo>
                    <a:lnTo>
                      <a:pt x="1899" y="48"/>
                    </a:lnTo>
                    <a:lnTo>
                      <a:pt x="1900" y="48"/>
                    </a:lnTo>
                    <a:lnTo>
                      <a:pt x="1902" y="48"/>
                    </a:lnTo>
                    <a:lnTo>
                      <a:pt x="1904" y="48"/>
                    </a:lnTo>
                    <a:lnTo>
                      <a:pt x="1905" y="48"/>
                    </a:lnTo>
                    <a:lnTo>
                      <a:pt x="1906" y="47"/>
                    </a:lnTo>
                    <a:lnTo>
                      <a:pt x="1908" y="47"/>
                    </a:lnTo>
                    <a:lnTo>
                      <a:pt x="1910" y="47"/>
                    </a:lnTo>
                    <a:lnTo>
                      <a:pt x="1911" y="47"/>
                    </a:lnTo>
                    <a:lnTo>
                      <a:pt x="1913" y="47"/>
                    </a:lnTo>
                    <a:lnTo>
                      <a:pt x="1914" y="47"/>
                    </a:lnTo>
                    <a:lnTo>
                      <a:pt x="1916" y="47"/>
                    </a:lnTo>
                    <a:lnTo>
                      <a:pt x="1917" y="46"/>
                    </a:lnTo>
                    <a:lnTo>
                      <a:pt x="1919" y="46"/>
                    </a:lnTo>
                    <a:lnTo>
                      <a:pt x="1920" y="46"/>
                    </a:lnTo>
                    <a:lnTo>
                      <a:pt x="1922" y="46"/>
                    </a:lnTo>
                    <a:lnTo>
                      <a:pt x="1923" y="46"/>
                    </a:lnTo>
                    <a:lnTo>
                      <a:pt x="1925" y="46"/>
                    </a:lnTo>
                    <a:lnTo>
                      <a:pt x="1926" y="46"/>
                    </a:lnTo>
                    <a:lnTo>
                      <a:pt x="1928" y="46"/>
                    </a:lnTo>
                    <a:lnTo>
                      <a:pt x="1929" y="47"/>
                    </a:lnTo>
                    <a:lnTo>
                      <a:pt x="1931" y="47"/>
                    </a:lnTo>
                    <a:lnTo>
                      <a:pt x="1933" y="47"/>
                    </a:lnTo>
                    <a:lnTo>
                      <a:pt x="1934" y="48"/>
                    </a:lnTo>
                    <a:lnTo>
                      <a:pt x="1935" y="48"/>
                    </a:lnTo>
                    <a:lnTo>
                      <a:pt x="1937" y="49"/>
                    </a:lnTo>
                    <a:lnTo>
                      <a:pt x="1939" y="49"/>
                    </a:lnTo>
                    <a:lnTo>
                      <a:pt x="1940" y="50"/>
                    </a:lnTo>
                    <a:lnTo>
                      <a:pt x="1942" y="50"/>
                    </a:lnTo>
                    <a:lnTo>
                      <a:pt x="1943" y="51"/>
                    </a:lnTo>
                    <a:lnTo>
                      <a:pt x="1944" y="51"/>
                    </a:lnTo>
                    <a:lnTo>
                      <a:pt x="1946" y="52"/>
                    </a:lnTo>
                    <a:lnTo>
                      <a:pt x="1948" y="53"/>
                    </a:lnTo>
                    <a:lnTo>
                      <a:pt x="1949" y="53"/>
                    </a:lnTo>
                    <a:lnTo>
                      <a:pt x="1951" y="54"/>
                    </a:lnTo>
                    <a:lnTo>
                      <a:pt x="1952" y="55"/>
                    </a:lnTo>
                    <a:lnTo>
                      <a:pt x="1954" y="56"/>
                    </a:lnTo>
                    <a:lnTo>
                      <a:pt x="1955" y="56"/>
                    </a:lnTo>
                    <a:lnTo>
                      <a:pt x="1957" y="57"/>
                    </a:lnTo>
                    <a:lnTo>
                      <a:pt x="1958" y="57"/>
                    </a:lnTo>
                    <a:lnTo>
                      <a:pt x="1960" y="57"/>
                    </a:lnTo>
                    <a:lnTo>
                      <a:pt x="1961" y="58"/>
                    </a:lnTo>
                    <a:lnTo>
                      <a:pt x="1963" y="58"/>
                    </a:lnTo>
                    <a:lnTo>
                      <a:pt x="1964" y="58"/>
                    </a:lnTo>
                    <a:lnTo>
                      <a:pt x="1966" y="58"/>
                    </a:lnTo>
                    <a:lnTo>
                      <a:pt x="1967" y="58"/>
                    </a:lnTo>
                    <a:lnTo>
                      <a:pt x="1969" y="58"/>
                    </a:lnTo>
                    <a:lnTo>
                      <a:pt x="1971" y="58"/>
                    </a:lnTo>
                    <a:lnTo>
                      <a:pt x="1972" y="58"/>
                    </a:lnTo>
                    <a:lnTo>
                      <a:pt x="1973" y="57"/>
                    </a:lnTo>
                    <a:lnTo>
                      <a:pt x="1975" y="57"/>
                    </a:lnTo>
                    <a:lnTo>
                      <a:pt x="1977" y="56"/>
                    </a:lnTo>
                    <a:lnTo>
                      <a:pt x="1978" y="56"/>
                    </a:lnTo>
                    <a:lnTo>
                      <a:pt x="1979" y="56"/>
                    </a:lnTo>
                    <a:lnTo>
                      <a:pt x="1981" y="55"/>
                    </a:lnTo>
                    <a:lnTo>
                      <a:pt x="1983" y="55"/>
                    </a:lnTo>
                    <a:lnTo>
                      <a:pt x="1984" y="54"/>
                    </a:lnTo>
                    <a:lnTo>
                      <a:pt x="1986" y="54"/>
                    </a:lnTo>
                    <a:lnTo>
                      <a:pt x="1987" y="53"/>
                    </a:lnTo>
                    <a:lnTo>
                      <a:pt x="1989" y="53"/>
                    </a:lnTo>
                    <a:lnTo>
                      <a:pt x="1990" y="53"/>
                    </a:lnTo>
                    <a:lnTo>
                      <a:pt x="1992" y="53"/>
                    </a:lnTo>
                    <a:lnTo>
                      <a:pt x="1993" y="53"/>
                    </a:lnTo>
                    <a:lnTo>
                      <a:pt x="1995" y="53"/>
                    </a:lnTo>
                    <a:lnTo>
                      <a:pt x="1996" y="53"/>
                    </a:lnTo>
                    <a:lnTo>
                      <a:pt x="1998" y="54"/>
                    </a:lnTo>
                    <a:lnTo>
                      <a:pt x="2000" y="54"/>
                    </a:lnTo>
                    <a:lnTo>
                      <a:pt x="2001" y="55"/>
                    </a:lnTo>
                    <a:lnTo>
                      <a:pt x="2002" y="55"/>
                    </a:lnTo>
                    <a:lnTo>
                      <a:pt x="2004" y="56"/>
                    </a:lnTo>
                    <a:lnTo>
                      <a:pt x="2006" y="57"/>
                    </a:lnTo>
                    <a:lnTo>
                      <a:pt x="2007" y="58"/>
                    </a:lnTo>
                    <a:lnTo>
                      <a:pt x="2008" y="59"/>
                    </a:lnTo>
                    <a:lnTo>
                      <a:pt x="2010" y="60"/>
                    </a:lnTo>
                    <a:lnTo>
                      <a:pt x="2011" y="61"/>
                    </a:lnTo>
                    <a:lnTo>
                      <a:pt x="2013" y="62"/>
                    </a:lnTo>
                    <a:lnTo>
                      <a:pt x="2015" y="63"/>
                    </a:lnTo>
                    <a:lnTo>
                      <a:pt x="2016" y="64"/>
                    </a:lnTo>
                    <a:lnTo>
                      <a:pt x="2017" y="65"/>
                    </a:lnTo>
                    <a:lnTo>
                      <a:pt x="2019" y="66"/>
                    </a:lnTo>
                    <a:lnTo>
                      <a:pt x="2021" y="67"/>
                    </a:lnTo>
                    <a:lnTo>
                      <a:pt x="2022" y="68"/>
                    </a:lnTo>
                    <a:lnTo>
                      <a:pt x="2024" y="69"/>
                    </a:lnTo>
                    <a:lnTo>
                      <a:pt x="2025" y="70"/>
                    </a:lnTo>
                    <a:lnTo>
                      <a:pt x="2027" y="71"/>
                    </a:lnTo>
                    <a:lnTo>
                      <a:pt x="2028" y="72"/>
                    </a:lnTo>
                    <a:lnTo>
                      <a:pt x="2030" y="73"/>
                    </a:lnTo>
                    <a:lnTo>
                      <a:pt x="2031" y="73"/>
                    </a:lnTo>
                    <a:lnTo>
                      <a:pt x="2033" y="74"/>
                    </a:lnTo>
                    <a:lnTo>
                      <a:pt x="2034" y="74"/>
                    </a:lnTo>
                    <a:lnTo>
                      <a:pt x="2036" y="74"/>
                    </a:lnTo>
                    <a:lnTo>
                      <a:pt x="2037" y="75"/>
                    </a:lnTo>
                    <a:lnTo>
                      <a:pt x="2039" y="75"/>
                    </a:lnTo>
                    <a:lnTo>
                      <a:pt x="2040" y="75"/>
                    </a:lnTo>
                    <a:lnTo>
                      <a:pt x="2042" y="75"/>
                    </a:lnTo>
                    <a:lnTo>
                      <a:pt x="2044" y="75"/>
                    </a:lnTo>
                    <a:lnTo>
                      <a:pt x="2045" y="75"/>
                    </a:lnTo>
                    <a:lnTo>
                      <a:pt x="2046" y="75"/>
                    </a:lnTo>
                    <a:lnTo>
                      <a:pt x="2048" y="75"/>
                    </a:lnTo>
                    <a:lnTo>
                      <a:pt x="2050" y="74"/>
                    </a:lnTo>
                    <a:lnTo>
                      <a:pt x="2051" y="74"/>
                    </a:lnTo>
                    <a:lnTo>
                      <a:pt x="2053" y="74"/>
                    </a:lnTo>
                    <a:lnTo>
                      <a:pt x="2054" y="74"/>
                    </a:lnTo>
                    <a:lnTo>
                      <a:pt x="2056" y="73"/>
                    </a:lnTo>
                    <a:lnTo>
                      <a:pt x="2057" y="73"/>
                    </a:lnTo>
                    <a:lnTo>
                      <a:pt x="2059" y="73"/>
                    </a:lnTo>
                    <a:lnTo>
                      <a:pt x="2060" y="73"/>
                    </a:lnTo>
                    <a:lnTo>
                      <a:pt x="2062" y="73"/>
                    </a:lnTo>
                    <a:lnTo>
                      <a:pt x="2063" y="72"/>
                    </a:lnTo>
                    <a:lnTo>
                      <a:pt x="2065" y="72"/>
                    </a:lnTo>
                    <a:lnTo>
                      <a:pt x="2066" y="71"/>
                    </a:lnTo>
                    <a:lnTo>
                      <a:pt x="2068" y="71"/>
                    </a:lnTo>
                    <a:lnTo>
                      <a:pt x="2069" y="71"/>
                    </a:lnTo>
                    <a:lnTo>
                      <a:pt x="2071" y="71"/>
                    </a:lnTo>
                    <a:lnTo>
                      <a:pt x="2073" y="70"/>
                    </a:lnTo>
                    <a:lnTo>
                      <a:pt x="2074" y="70"/>
                    </a:lnTo>
                    <a:lnTo>
                      <a:pt x="2075" y="70"/>
                    </a:lnTo>
                    <a:lnTo>
                      <a:pt x="2077" y="69"/>
                    </a:lnTo>
                    <a:lnTo>
                      <a:pt x="2078" y="69"/>
                    </a:lnTo>
                    <a:lnTo>
                      <a:pt x="2080" y="68"/>
                    </a:lnTo>
                    <a:lnTo>
                      <a:pt x="2081" y="68"/>
                    </a:lnTo>
                    <a:lnTo>
                      <a:pt x="2083" y="67"/>
                    </a:lnTo>
                    <a:lnTo>
                      <a:pt x="2084" y="67"/>
                    </a:lnTo>
                    <a:lnTo>
                      <a:pt x="2086" y="66"/>
                    </a:lnTo>
                    <a:lnTo>
                      <a:pt x="2088" y="65"/>
                    </a:lnTo>
                    <a:lnTo>
                      <a:pt x="2089" y="64"/>
                    </a:lnTo>
                    <a:lnTo>
                      <a:pt x="2090" y="63"/>
                    </a:lnTo>
                    <a:lnTo>
                      <a:pt x="2092" y="62"/>
                    </a:lnTo>
                    <a:lnTo>
                      <a:pt x="2094" y="61"/>
                    </a:lnTo>
                    <a:lnTo>
                      <a:pt x="2095" y="60"/>
                    </a:lnTo>
                    <a:lnTo>
                      <a:pt x="2097" y="59"/>
                    </a:lnTo>
                    <a:lnTo>
                      <a:pt x="2098" y="58"/>
                    </a:lnTo>
                    <a:lnTo>
                      <a:pt x="2100" y="57"/>
                    </a:lnTo>
                    <a:lnTo>
                      <a:pt x="2101" y="55"/>
                    </a:lnTo>
                    <a:lnTo>
                      <a:pt x="2103" y="54"/>
                    </a:lnTo>
                    <a:lnTo>
                      <a:pt x="2104" y="53"/>
                    </a:lnTo>
                    <a:lnTo>
                      <a:pt x="2106" y="52"/>
                    </a:lnTo>
                    <a:lnTo>
                      <a:pt x="2107" y="51"/>
                    </a:lnTo>
                    <a:lnTo>
                      <a:pt x="2109" y="50"/>
                    </a:lnTo>
                    <a:lnTo>
                      <a:pt x="2110" y="49"/>
                    </a:lnTo>
                    <a:lnTo>
                      <a:pt x="2112" y="48"/>
                    </a:lnTo>
                    <a:lnTo>
                      <a:pt x="2113" y="47"/>
                    </a:lnTo>
                    <a:lnTo>
                      <a:pt x="2115" y="46"/>
                    </a:lnTo>
                    <a:lnTo>
                      <a:pt x="2117" y="45"/>
                    </a:lnTo>
                    <a:lnTo>
                      <a:pt x="2118" y="45"/>
                    </a:lnTo>
                    <a:lnTo>
                      <a:pt x="2119" y="44"/>
                    </a:lnTo>
                    <a:lnTo>
                      <a:pt x="2121" y="44"/>
                    </a:lnTo>
                    <a:lnTo>
                      <a:pt x="2123" y="43"/>
                    </a:lnTo>
                    <a:lnTo>
                      <a:pt x="2124" y="43"/>
                    </a:lnTo>
                    <a:lnTo>
                      <a:pt x="2126" y="43"/>
                    </a:lnTo>
                    <a:lnTo>
                      <a:pt x="2127" y="43"/>
                    </a:lnTo>
                    <a:lnTo>
                      <a:pt x="2129" y="43"/>
                    </a:lnTo>
                    <a:lnTo>
                      <a:pt x="2130" y="43"/>
                    </a:lnTo>
                    <a:lnTo>
                      <a:pt x="2132" y="43"/>
                    </a:lnTo>
                    <a:lnTo>
                      <a:pt x="2133" y="43"/>
                    </a:lnTo>
                    <a:lnTo>
                      <a:pt x="2135" y="43"/>
                    </a:lnTo>
                    <a:lnTo>
                      <a:pt x="2136" y="44"/>
                    </a:lnTo>
                    <a:lnTo>
                      <a:pt x="2138" y="44"/>
                    </a:lnTo>
                    <a:lnTo>
                      <a:pt x="2139" y="44"/>
                    </a:lnTo>
                    <a:lnTo>
                      <a:pt x="2141" y="45"/>
                    </a:lnTo>
                    <a:lnTo>
                      <a:pt x="2142" y="45"/>
                    </a:lnTo>
                    <a:lnTo>
                      <a:pt x="2144" y="45"/>
                    </a:lnTo>
                    <a:lnTo>
                      <a:pt x="2145" y="46"/>
                    </a:lnTo>
                    <a:lnTo>
                      <a:pt x="2147" y="46"/>
                    </a:lnTo>
                    <a:lnTo>
                      <a:pt x="2148" y="46"/>
                    </a:lnTo>
                    <a:lnTo>
                      <a:pt x="2150" y="47"/>
                    </a:lnTo>
                    <a:lnTo>
                      <a:pt x="2151" y="47"/>
                    </a:lnTo>
                    <a:lnTo>
                      <a:pt x="2153" y="48"/>
                    </a:lnTo>
                    <a:lnTo>
                      <a:pt x="2155" y="48"/>
                    </a:lnTo>
                    <a:lnTo>
                      <a:pt x="2156" y="48"/>
                    </a:lnTo>
                    <a:lnTo>
                      <a:pt x="2157" y="48"/>
                    </a:lnTo>
                    <a:lnTo>
                      <a:pt x="2159" y="48"/>
                    </a:lnTo>
                    <a:lnTo>
                      <a:pt x="2161" y="48"/>
                    </a:lnTo>
                    <a:lnTo>
                      <a:pt x="2162" y="48"/>
                    </a:lnTo>
                    <a:lnTo>
                      <a:pt x="2163" y="48"/>
                    </a:lnTo>
                    <a:lnTo>
                      <a:pt x="2165" y="48"/>
                    </a:lnTo>
                    <a:lnTo>
                      <a:pt x="2167" y="48"/>
                    </a:lnTo>
                    <a:lnTo>
                      <a:pt x="2168" y="48"/>
                    </a:lnTo>
                    <a:lnTo>
                      <a:pt x="2170" y="48"/>
                    </a:lnTo>
                    <a:lnTo>
                      <a:pt x="2171" y="48"/>
                    </a:lnTo>
                    <a:lnTo>
                      <a:pt x="2173" y="48"/>
                    </a:lnTo>
                    <a:lnTo>
                      <a:pt x="2174" y="48"/>
                    </a:lnTo>
                    <a:lnTo>
                      <a:pt x="2176" y="47"/>
                    </a:lnTo>
                    <a:lnTo>
                      <a:pt x="2177" y="47"/>
                    </a:lnTo>
                    <a:lnTo>
                      <a:pt x="2179" y="47"/>
                    </a:lnTo>
                    <a:lnTo>
                      <a:pt x="2180" y="47"/>
                    </a:lnTo>
                    <a:lnTo>
                      <a:pt x="2182" y="47"/>
                    </a:lnTo>
                    <a:lnTo>
                      <a:pt x="2183" y="47"/>
                    </a:lnTo>
                    <a:lnTo>
                      <a:pt x="2185" y="46"/>
                    </a:lnTo>
                    <a:lnTo>
                      <a:pt x="2186" y="46"/>
                    </a:lnTo>
                    <a:lnTo>
                      <a:pt x="2188" y="46"/>
                    </a:lnTo>
                    <a:lnTo>
                      <a:pt x="2190" y="47"/>
                    </a:lnTo>
                    <a:lnTo>
                      <a:pt x="2191" y="47"/>
                    </a:lnTo>
                    <a:lnTo>
                      <a:pt x="2192" y="47"/>
                    </a:lnTo>
                    <a:lnTo>
                      <a:pt x="2194" y="47"/>
                    </a:lnTo>
                    <a:lnTo>
                      <a:pt x="2196" y="47"/>
                    </a:lnTo>
                    <a:lnTo>
                      <a:pt x="2197" y="47"/>
                    </a:lnTo>
                    <a:lnTo>
                      <a:pt x="2199" y="48"/>
                    </a:lnTo>
                    <a:lnTo>
                      <a:pt x="2200" y="48"/>
                    </a:lnTo>
                    <a:lnTo>
                      <a:pt x="2202" y="48"/>
                    </a:lnTo>
                    <a:lnTo>
                      <a:pt x="2203" y="48"/>
                    </a:lnTo>
                    <a:lnTo>
                      <a:pt x="2205" y="48"/>
                    </a:lnTo>
                    <a:lnTo>
                      <a:pt x="2206" y="48"/>
                    </a:lnTo>
                    <a:lnTo>
                      <a:pt x="2208" y="49"/>
                    </a:lnTo>
                    <a:lnTo>
                      <a:pt x="2209" y="49"/>
                    </a:lnTo>
                    <a:lnTo>
                      <a:pt x="2211" y="49"/>
                    </a:lnTo>
                    <a:lnTo>
                      <a:pt x="2212" y="49"/>
                    </a:lnTo>
                    <a:lnTo>
                      <a:pt x="2214" y="49"/>
                    </a:lnTo>
                    <a:lnTo>
                      <a:pt x="2215" y="49"/>
                    </a:lnTo>
                    <a:lnTo>
                      <a:pt x="2217" y="49"/>
                    </a:lnTo>
                    <a:lnTo>
                      <a:pt x="2218" y="49"/>
                    </a:lnTo>
                    <a:lnTo>
                      <a:pt x="2220" y="48"/>
                    </a:lnTo>
                    <a:lnTo>
                      <a:pt x="2221" y="48"/>
                    </a:lnTo>
                    <a:lnTo>
                      <a:pt x="2223" y="48"/>
                    </a:lnTo>
                    <a:lnTo>
                      <a:pt x="2224" y="47"/>
                    </a:lnTo>
                    <a:lnTo>
                      <a:pt x="2226" y="47"/>
                    </a:lnTo>
                    <a:lnTo>
                      <a:pt x="2228" y="46"/>
                    </a:lnTo>
                    <a:lnTo>
                      <a:pt x="2229" y="46"/>
                    </a:lnTo>
                    <a:lnTo>
                      <a:pt x="2230" y="45"/>
                    </a:lnTo>
                    <a:lnTo>
                      <a:pt x="2232" y="45"/>
                    </a:lnTo>
                    <a:lnTo>
                      <a:pt x="2234" y="44"/>
                    </a:lnTo>
                    <a:lnTo>
                      <a:pt x="2235" y="44"/>
                    </a:lnTo>
                    <a:lnTo>
                      <a:pt x="2236" y="43"/>
                    </a:lnTo>
                    <a:lnTo>
                      <a:pt x="2238" y="43"/>
                    </a:lnTo>
                    <a:lnTo>
                      <a:pt x="2240" y="42"/>
                    </a:lnTo>
                    <a:lnTo>
                      <a:pt x="2241" y="41"/>
                    </a:lnTo>
                    <a:lnTo>
                      <a:pt x="2243" y="41"/>
                    </a:lnTo>
                    <a:lnTo>
                      <a:pt x="2244" y="40"/>
                    </a:lnTo>
                    <a:lnTo>
                      <a:pt x="2246" y="40"/>
                    </a:lnTo>
                    <a:lnTo>
                      <a:pt x="2247" y="39"/>
                    </a:lnTo>
                    <a:lnTo>
                      <a:pt x="2249" y="39"/>
                    </a:lnTo>
                    <a:lnTo>
                      <a:pt x="2250" y="38"/>
                    </a:lnTo>
                    <a:lnTo>
                      <a:pt x="2252" y="38"/>
                    </a:lnTo>
                    <a:lnTo>
                      <a:pt x="2253" y="38"/>
                    </a:lnTo>
                    <a:lnTo>
                      <a:pt x="2255" y="37"/>
                    </a:lnTo>
                    <a:lnTo>
                      <a:pt x="2257" y="37"/>
                    </a:lnTo>
                    <a:lnTo>
                      <a:pt x="2258" y="37"/>
                    </a:lnTo>
                    <a:lnTo>
                      <a:pt x="2259" y="37"/>
                    </a:lnTo>
                    <a:lnTo>
                      <a:pt x="2261" y="37"/>
                    </a:lnTo>
                    <a:lnTo>
                      <a:pt x="2263" y="36"/>
                    </a:lnTo>
                    <a:lnTo>
                      <a:pt x="2264" y="36"/>
                    </a:lnTo>
                    <a:lnTo>
                      <a:pt x="2265" y="36"/>
                    </a:lnTo>
                    <a:lnTo>
                      <a:pt x="2267" y="36"/>
                    </a:lnTo>
                    <a:lnTo>
                      <a:pt x="2269" y="36"/>
                    </a:lnTo>
                    <a:lnTo>
                      <a:pt x="2270" y="36"/>
                    </a:lnTo>
                    <a:lnTo>
                      <a:pt x="2272" y="36"/>
                    </a:lnTo>
                    <a:lnTo>
                      <a:pt x="2273" y="36"/>
                    </a:lnTo>
                    <a:lnTo>
                      <a:pt x="2275" y="36"/>
                    </a:lnTo>
                    <a:lnTo>
                      <a:pt x="2276" y="36"/>
                    </a:lnTo>
                    <a:lnTo>
                      <a:pt x="2278" y="36"/>
                    </a:lnTo>
                    <a:lnTo>
                      <a:pt x="2279" y="35"/>
                    </a:lnTo>
                    <a:lnTo>
                      <a:pt x="2281" y="35"/>
                    </a:lnTo>
                    <a:lnTo>
                      <a:pt x="2282" y="35"/>
                    </a:lnTo>
                    <a:lnTo>
                      <a:pt x="2284" y="34"/>
                    </a:lnTo>
                    <a:lnTo>
                      <a:pt x="2285" y="34"/>
                    </a:lnTo>
                    <a:lnTo>
                      <a:pt x="2287" y="34"/>
                    </a:lnTo>
                    <a:lnTo>
                      <a:pt x="2288" y="33"/>
                    </a:lnTo>
                    <a:lnTo>
                      <a:pt x="2290" y="33"/>
                    </a:lnTo>
                    <a:lnTo>
                      <a:pt x="2291" y="33"/>
                    </a:lnTo>
                    <a:lnTo>
                      <a:pt x="2293" y="32"/>
                    </a:lnTo>
                    <a:lnTo>
                      <a:pt x="2294" y="32"/>
                    </a:lnTo>
                    <a:lnTo>
                      <a:pt x="2296" y="31"/>
                    </a:lnTo>
                    <a:lnTo>
                      <a:pt x="2297" y="31"/>
                    </a:lnTo>
                    <a:lnTo>
                      <a:pt x="2299" y="30"/>
                    </a:lnTo>
                    <a:lnTo>
                      <a:pt x="2301" y="30"/>
                    </a:lnTo>
                    <a:lnTo>
                      <a:pt x="2302" y="30"/>
                    </a:lnTo>
                    <a:lnTo>
                      <a:pt x="2303" y="29"/>
                    </a:lnTo>
                    <a:lnTo>
                      <a:pt x="2305" y="28"/>
                    </a:lnTo>
                    <a:lnTo>
                      <a:pt x="2307" y="28"/>
                    </a:lnTo>
                    <a:lnTo>
                      <a:pt x="2308" y="28"/>
                    </a:lnTo>
                    <a:lnTo>
                      <a:pt x="2310" y="28"/>
                    </a:lnTo>
                    <a:lnTo>
                      <a:pt x="2311" y="28"/>
                    </a:lnTo>
                    <a:lnTo>
                      <a:pt x="2313" y="28"/>
                    </a:lnTo>
                    <a:lnTo>
                      <a:pt x="2314" y="28"/>
                    </a:lnTo>
                    <a:lnTo>
                      <a:pt x="2316" y="28"/>
                    </a:lnTo>
                    <a:lnTo>
                      <a:pt x="2317" y="28"/>
                    </a:lnTo>
                    <a:lnTo>
                      <a:pt x="2319" y="28"/>
                    </a:lnTo>
                    <a:lnTo>
                      <a:pt x="2320" y="28"/>
                    </a:lnTo>
                    <a:lnTo>
                      <a:pt x="2322" y="29"/>
                    </a:lnTo>
                    <a:lnTo>
                      <a:pt x="2323" y="29"/>
                    </a:lnTo>
                    <a:lnTo>
                      <a:pt x="2325" y="30"/>
                    </a:lnTo>
                    <a:lnTo>
                      <a:pt x="2326" y="31"/>
                    </a:lnTo>
                    <a:lnTo>
                      <a:pt x="2328" y="31"/>
                    </a:lnTo>
                    <a:lnTo>
                      <a:pt x="2330" y="32"/>
                    </a:lnTo>
                    <a:lnTo>
                      <a:pt x="2331" y="33"/>
                    </a:lnTo>
                    <a:lnTo>
                      <a:pt x="2332" y="33"/>
                    </a:lnTo>
                    <a:lnTo>
                      <a:pt x="2334" y="34"/>
                    </a:lnTo>
                    <a:lnTo>
                      <a:pt x="2336" y="35"/>
                    </a:lnTo>
                    <a:lnTo>
                      <a:pt x="2337" y="36"/>
                    </a:lnTo>
                    <a:lnTo>
                      <a:pt x="2338" y="37"/>
                    </a:lnTo>
                    <a:lnTo>
                      <a:pt x="2340" y="38"/>
                    </a:lnTo>
                    <a:lnTo>
                      <a:pt x="2342" y="39"/>
                    </a:lnTo>
                    <a:lnTo>
                      <a:pt x="2343" y="39"/>
                    </a:lnTo>
                    <a:lnTo>
                      <a:pt x="2345" y="40"/>
                    </a:lnTo>
                    <a:lnTo>
                      <a:pt x="2346" y="41"/>
                    </a:lnTo>
                    <a:lnTo>
                      <a:pt x="2348" y="42"/>
                    </a:lnTo>
                    <a:lnTo>
                      <a:pt x="2349" y="42"/>
                    </a:lnTo>
                    <a:lnTo>
                      <a:pt x="2351" y="43"/>
                    </a:lnTo>
                    <a:lnTo>
                      <a:pt x="2352" y="43"/>
                    </a:lnTo>
                    <a:lnTo>
                      <a:pt x="2354" y="43"/>
                    </a:lnTo>
                    <a:lnTo>
                      <a:pt x="2355" y="43"/>
                    </a:lnTo>
                    <a:lnTo>
                      <a:pt x="2357" y="43"/>
                    </a:lnTo>
                    <a:lnTo>
                      <a:pt x="2358" y="43"/>
                    </a:lnTo>
                    <a:lnTo>
                      <a:pt x="2360" y="43"/>
                    </a:lnTo>
                    <a:lnTo>
                      <a:pt x="2361" y="43"/>
                    </a:lnTo>
                    <a:lnTo>
                      <a:pt x="2363" y="43"/>
                    </a:lnTo>
                    <a:lnTo>
                      <a:pt x="2364" y="42"/>
                    </a:lnTo>
                    <a:lnTo>
                      <a:pt x="2366" y="42"/>
                    </a:lnTo>
                    <a:lnTo>
                      <a:pt x="2367" y="41"/>
                    </a:lnTo>
                    <a:lnTo>
                      <a:pt x="2369" y="40"/>
                    </a:lnTo>
                    <a:lnTo>
                      <a:pt x="2370" y="39"/>
                    </a:lnTo>
                    <a:lnTo>
                      <a:pt x="2372" y="38"/>
                    </a:lnTo>
                    <a:lnTo>
                      <a:pt x="2374" y="37"/>
                    </a:lnTo>
                    <a:lnTo>
                      <a:pt x="2375" y="35"/>
                    </a:lnTo>
                    <a:lnTo>
                      <a:pt x="2376" y="34"/>
                    </a:lnTo>
                    <a:lnTo>
                      <a:pt x="2378" y="32"/>
                    </a:lnTo>
                    <a:lnTo>
                      <a:pt x="2380" y="31"/>
                    </a:lnTo>
                    <a:lnTo>
                      <a:pt x="2381" y="29"/>
                    </a:lnTo>
                    <a:lnTo>
                      <a:pt x="2383" y="28"/>
                    </a:lnTo>
                    <a:lnTo>
                      <a:pt x="2384" y="26"/>
                    </a:lnTo>
                    <a:lnTo>
                      <a:pt x="2386" y="24"/>
                    </a:lnTo>
                    <a:lnTo>
                      <a:pt x="2387" y="22"/>
                    </a:lnTo>
                    <a:lnTo>
                      <a:pt x="2389" y="21"/>
                    </a:lnTo>
                    <a:lnTo>
                      <a:pt x="2390" y="19"/>
                    </a:lnTo>
                    <a:lnTo>
                      <a:pt x="2392" y="17"/>
                    </a:lnTo>
                    <a:lnTo>
                      <a:pt x="2393" y="15"/>
                    </a:lnTo>
                    <a:lnTo>
                      <a:pt x="2395" y="14"/>
                    </a:lnTo>
                    <a:lnTo>
                      <a:pt x="2396" y="12"/>
                    </a:lnTo>
                    <a:lnTo>
                      <a:pt x="2398" y="10"/>
                    </a:lnTo>
                    <a:lnTo>
                      <a:pt x="2399" y="9"/>
                    </a:lnTo>
                    <a:lnTo>
                      <a:pt x="2401" y="8"/>
                    </a:lnTo>
                    <a:lnTo>
                      <a:pt x="2403" y="6"/>
                    </a:lnTo>
                    <a:lnTo>
                      <a:pt x="2404" y="5"/>
                    </a:lnTo>
                    <a:lnTo>
                      <a:pt x="2405" y="4"/>
                    </a:lnTo>
                    <a:lnTo>
                      <a:pt x="2407" y="3"/>
                    </a:lnTo>
                    <a:lnTo>
                      <a:pt x="2409" y="2"/>
                    </a:lnTo>
                    <a:lnTo>
                      <a:pt x="2410" y="2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1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1"/>
                    </a:lnTo>
                    <a:lnTo>
                      <a:pt x="2422" y="1"/>
                    </a:lnTo>
                    <a:lnTo>
                      <a:pt x="2424" y="1"/>
                    </a:lnTo>
                    <a:lnTo>
                      <a:pt x="2425" y="2"/>
                    </a:lnTo>
                    <a:lnTo>
                      <a:pt x="2427" y="2"/>
                    </a:lnTo>
                    <a:lnTo>
                      <a:pt x="2428" y="3"/>
                    </a:lnTo>
                    <a:lnTo>
                      <a:pt x="2430" y="4"/>
                    </a:lnTo>
                    <a:lnTo>
                      <a:pt x="2431" y="5"/>
                    </a:lnTo>
                    <a:lnTo>
                      <a:pt x="2433" y="6"/>
                    </a:lnTo>
                    <a:lnTo>
                      <a:pt x="2434" y="6"/>
                    </a:lnTo>
                    <a:lnTo>
                      <a:pt x="2436" y="7"/>
                    </a:lnTo>
                    <a:lnTo>
                      <a:pt x="2437" y="8"/>
                    </a:lnTo>
                    <a:lnTo>
                      <a:pt x="2439" y="9"/>
                    </a:lnTo>
                    <a:lnTo>
                      <a:pt x="2440" y="9"/>
                    </a:lnTo>
                    <a:lnTo>
                      <a:pt x="2442" y="10"/>
                    </a:lnTo>
                    <a:lnTo>
                      <a:pt x="2443" y="11"/>
                    </a:lnTo>
                    <a:lnTo>
                      <a:pt x="2445" y="12"/>
                    </a:lnTo>
                    <a:lnTo>
                      <a:pt x="2447" y="12"/>
                    </a:lnTo>
                    <a:lnTo>
                      <a:pt x="2448" y="13"/>
                    </a:lnTo>
                    <a:lnTo>
                      <a:pt x="2449" y="13"/>
                    </a:lnTo>
                    <a:lnTo>
                      <a:pt x="2451" y="14"/>
                    </a:lnTo>
                    <a:lnTo>
                      <a:pt x="2453" y="14"/>
                    </a:lnTo>
                    <a:lnTo>
                      <a:pt x="2454" y="15"/>
                    </a:lnTo>
                    <a:lnTo>
                      <a:pt x="2456" y="15"/>
                    </a:lnTo>
                    <a:lnTo>
                      <a:pt x="2457" y="15"/>
                    </a:lnTo>
                    <a:lnTo>
                      <a:pt x="2459" y="16"/>
                    </a:lnTo>
                    <a:lnTo>
                      <a:pt x="2460" y="16"/>
                    </a:lnTo>
                    <a:lnTo>
                      <a:pt x="2462" y="16"/>
                    </a:lnTo>
                    <a:lnTo>
                      <a:pt x="2463" y="16"/>
                    </a:lnTo>
                    <a:lnTo>
                      <a:pt x="2465" y="17"/>
                    </a:lnTo>
                    <a:lnTo>
                      <a:pt x="2466" y="17"/>
                    </a:lnTo>
                    <a:lnTo>
                      <a:pt x="2468" y="18"/>
                    </a:lnTo>
                    <a:lnTo>
                      <a:pt x="2469" y="18"/>
                    </a:lnTo>
                    <a:lnTo>
                      <a:pt x="2471" y="18"/>
                    </a:lnTo>
                    <a:lnTo>
                      <a:pt x="2472" y="19"/>
                    </a:lnTo>
                    <a:lnTo>
                      <a:pt x="2474" y="19"/>
                    </a:lnTo>
                    <a:lnTo>
                      <a:pt x="2476" y="19"/>
                    </a:lnTo>
                    <a:lnTo>
                      <a:pt x="2477" y="20"/>
                    </a:lnTo>
                    <a:lnTo>
                      <a:pt x="2478" y="21"/>
                    </a:lnTo>
                    <a:lnTo>
                      <a:pt x="2480" y="21"/>
                    </a:lnTo>
                    <a:lnTo>
                      <a:pt x="2482" y="22"/>
                    </a:lnTo>
                    <a:lnTo>
                      <a:pt x="2483" y="22"/>
                    </a:lnTo>
                    <a:lnTo>
                      <a:pt x="2485" y="24"/>
                    </a:lnTo>
                    <a:lnTo>
                      <a:pt x="2486" y="24"/>
                    </a:lnTo>
                    <a:lnTo>
                      <a:pt x="2488" y="25"/>
                    </a:lnTo>
                    <a:lnTo>
                      <a:pt x="2489" y="26"/>
                    </a:lnTo>
                    <a:lnTo>
                      <a:pt x="2491" y="27"/>
                    </a:lnTo>
                    <a:lnTo>
                      <a:pt x="2492" y="27"/>
                    </a:lnTo>
                    <a:lnTo>
                      <a:pt x="2494" y="28"/>
                    </a:lnTo>
                    <a:lnTo>
                      <a:pt x="2495" y="29"/>
                    </a:lnTo>
                    <a:lnTo>
                      <a:pt x="2497" y="30"/>
                    </a:lnTo>
                    <a:lnTo>
                      <a:pt x="2498" y="31"/>
                    </a:lnTo>
                    <a:lnTo>
                      <a:pt x="2500" y="32"/>
                    </a:lnTo>
                    <a:lnTo>
                      <a:pt x="2501" y="33"/>
                    </a:lnTo>
                    <a:lnTo>
                      <a:pt x="2503" y="33"/>
                    </a:lnTo>
                    <a:lnTo>
                      <a:pt x="2504" y="34"/>
                    </a:lnTo>
                    <a:lnTo>
                      <a:pt x="2506" y="35"/>
                    </a:lnTo>
                    <a:lnTo>
                      <a:pt x="2507" y="36"/>
                    </a:lnTo>
                    <a:lnTo>
                      <a:pt x="2509" y="36"/>
                    </a:lnTo>
                    <a:lnTo>
                      <a:pt x="2510" y="37"/>
                    </a:lnTo>
                    <a:lnTo>
                      <a:pt x="2512" y="37"/>
                    </a:lnTo>
                    <a:lnTo>
                      <a:pt x="2514" y="38"/>
                    </a:lnTo>
                    <a:lnTo>
                      <a:pt x="2515" y="38"/>
                    </a:lnTo>
                    <a:lnTo>
                      <a:pt x="2516" y="38"/>
                    </a:lnTo>
                    <a:lnTo>
                      <a:pt x="2518" y="39"/>
                    </a:lnTo>
                    <a:lnTo>
                      <a:pt x="2520" y="39"/>
                    </a:lnTo>
                    <a:lnTo>
                      <a:pt x="2521" y="40"/>
                    </a:lnTo>
                    <a:lnTo>
                      <a:pt x="2522" y="40"/>
                    </a:lnTo>
                    <a:lnTo>
                      <a:pt x="2524" y="40"/>
                    </a:lnTo>
                    <a:lnTo>
                      <a:pt x="2526" y="40"/>
                    </a:lnTo>
                    <a:lnTo>
                      <a:pt x="2527" y="41"/>
                    </a:lnTo>
                    <a:lnTo>
                      <a:pt x="2529" y="41"/>
                    </a:lnTo>
                    <a:lnTo>
                      <a:pt x="2530" y="42"/>
                    </a:lnTo>
                    <a:lnTo>
                      <a:pt x="2532" y="42"/>
                    </a:lnTo>
                    <a:lnTo>
                      <a:pt x="2533" y="42"/>
                    </a:lnTo>
                    <a:lnTo>
                      <a:pt x="2535" y="42"/>
                    </a:lnTo>
                    <a:lnTo>
                      <a:pt x="2536" y="42"/>
                    </a:lnTo>
                    <a:lnTo>
                      <a:pt x="2538" y="43"/>
                    </a:lnTo>
                    <a:lnTo>
                      <a:pt x="2539" y="43"/>
                    </a:lnTo>
                    <a:lnTo>
                      <a:pt x="2541" y="43"/>
                    </a:lnTo>
                    <a:lnTo>
                      <a:pt x="2542" y="43"/>
                    </a:lnTo>
                    <a:lnTo>
                      <a:pt x="2544" y="43"/>
                    </a:lnTo>
                    <a:lnTo>
                      <a:pt x="2545" y="43"/>
                    </a:lnTo>
                    <a:lnTo>
                      <a:pt x="2547" y="43"/>
                    </a:lnTo>
                    <a:lnTo>
                      <a:pt x="2549" y="43"/>
                    </a:lnTo>
                    <a:lnTo>
                      <a:pt x="2550" y="43"/>
                    </a:lnTo>
                    <a:lnTo>
                      <a:pt x="2551" y="43"/>
                    </a:lnTo>
                    <a:lnTo>
                      <a:pt x="2553" y="43"/>
                    </a:lnTo>
                    <a:lnTo>
                      <a:pt x="2555" y="43"/>
                    </a:lnTo>
                    <a:lnTo>
                      <a:pt x="2556" y="42"/>
                    </a:lnTo>
                    <a:lnTo>
                      <a:pt x="2558" y="42"/>
                    </a:lnTo>
                    <a:lnTo>
                      <a:pt x="2559" y="42"/>
                    </a:lnTo>
                    <a:lnTo>
                      <a:pt x="2561" y="41"/>
                    </a:lnTo>
                    <a:lnTo>
                      <a:pt x="2562" y="40"/>
                    </a:lnTo>
                    <a:lnTo>
                      <a:pt x="2564" y="40"/>
                    </a:lnTo>
                    <a:lnTo>
                      <a:pt x="2565" y="39"/>
                    </a:lnTo>
                    <a:lnTo>
                      <a:pt x="2567" y="39"/>
                    </a:lnTo>
                    <a:lnTo>
                      <a:pt x="2568" y="38"/>
                    </a:lnTo>
                    <a:lnTo>
                      <a:pt x="2570" y="38"/>
                    </a:lnTo>
                    <a:lnTo>
                      <a:pt x="2571" y="37"/>
                    </a:lnTo>
                    <a:lnTo>
                      <a:pt x="2573" y="37"/>
                    </a:lnTo>
                    <a:lnTo>
                      <a:pt x="2574" y="36"/>
                    </a:lnTo>
                    <a:lnTo>
                      <a:pt x="2576" y="36"/>
                    </a:lnTo>
                    <a:lnTo>
                      <a:pt x="2577" y="36"/>
                    </a:lnTo>
                    <a:lnTo>
                      <a:pt x="2579" y="35"/>
                    </a:lnTo>
                    <a:lnTo>
                      <a:pt x="2580" y="34"/>
                    </a:lnTo>
                    <a:lnTo>
                      <a:pt x="2582" y="34"/>
                    </a:lnTo>
                    <a:lnTo>
                      <a:pt x="2583" y="34"/>
                    </a:lnTo>
                    <a:lnTo>
                      <a:pt x="2585" y="34"/>
                    </a:lnTo>
                    <a:lnTo>
                      <a:pt x="2587" y="34"/>
                    </a:lnTo>
                    <a:lnTo>
                      <a:pt x="2588" y="34"/>
                    </a:lnTo>
                    <a:lnTo>
                      <a:pt x="2589" y="34"/>
                    </a:lnTo>
                    <a:lnTo>
                      <a:pt x="2591" y="34"/>
                    </a:lnTo>
                    <a:lnTo>
                      <a:pt x="2593" y="34"/>
                    </a:lnTo>
                    <a:lnTo>
                      <a:pt x="2594" y="34"/>
                    </a:lnTo>
                    <a:lnTo>
                      <a:pt x="2595" y="35"/>
                    </a:lnTo>
                    <a:lnTo>
                      <a:pt x="2597" y="35"/>
                    </a:lnTo>
                    <a:lnTo>
                      <a:pt x="2599" y="36"/>
                    </a:lnTo>
                    <a:lnTo>
                      <a:pt x="2600" y="36"/>
                    </a:lnTo>
                    <a:lnTo>
                      <a:pt x="2602" y="36"/>
                    </a:lnTo>
                    <a:lnTo>
                      <a:pt x="2603" y="36"/>
                    </a:lnTo>
                    <a:lnTo>
                      <a:pt x="2605" y="37"/>
                    </a:lnTo>
                    <a:lnTo>
                      <a:pt x="2606" y="37"/>
                    </a:lnTo>
                    <a:lnTo>
                      <a:pt x="2608" y="37"/>
                    </a:lnTo>
                    <a:lnTo>
                      <a:pt x="2609" y="37"/>
                    </a:lnTo>
                    <a:lnTo>
                      <a:pt x="2611" y="37"/>
                    </a:lnTo>
                    <a:lnTo>
                      <a:pt x="2612" y="37"/>
                    </a:lnTo>
                    <a:lnTo>
                      <a:pt x="2614" y="37"/>
                    </a:lnTo>
                    <a:lnTo>
                      <a:pt x="2616" y="37"/>
                    </a:lnTo>
                    <a:lnTo>
                      <a:pt x="2617" y="37"/>
                    </a:lnTo>
                    <a:lnTo>
                      <a:pt x="2618" y="37"/>
                    </a:lnTo>
                    <a:lnTo>
                      <a:pt x="2620" y="36"/>
                    </a:lnTo>
                    <a:lnTo>
                      <a:pt x="2622" y="36"/>
                    </a:lnTo>
                    <a:lnTo>
                      <a:pt x="2623" y="36"/>
                    </a:lnTo>
                    <a:lnTo>
                      <a:pt x="2624" y="35"/>
                    </a:lnTo>
                    <a:lnTo>
                      <a:pt x="2626" y="34"/>
                    </a:lnTo>
                    <a:lnTo>
                      <a:pt x="2628" y="33"/>
                    </a:lnTo>
                    <a:lnTo>
                      <a:pt x="2629" y="33"/>
                    </a:lnTo>
                    <a:lnTo>
                      <a:pt x="2631" y="32"/>
                    </a:lnTo>
                    <a:lnTo>
                      <a:pt x="2632" y="31"/>
                    </a:lnTo>
                    <a:lnTo>
                      <a:pt x="2634" y="31"/>
                    </a:lnTo>
                    <a:lnTo>
                      <a:pt x="2635" y="30"/>
                    </a:lnTo>
                    <a:lnTo>
                      <a:pt x="2637" y="30"/>
                    </a:lnTo>
                    <a:lnTo>
                      <a:pt x="2638" y="29"/>
                    </a:lnTo>
                    <a:lnTo>
                      <a:pt x="2640" y="28"/>
                    </a:lnTo>
                    <a:lnTo>
                      <a:pt x="2641" y="28"/>
                    </a:lnTo>
                    <a:lnTo>
                      <a:pt x="2643" y="28"/>
                    </a:lnTo>
                    <a:lnTo>
                      <a:pt x="2644" y="28"/>
                    </a:lnTo>
                    <a:lnTo>
                      <a:pt x="2646" y="28"/>
                    </a:lnTo>
                    <a:lnTo>
                      <a:pt x="2647" y="28"/>
                    </a:lnTo>
                    <a:lnTo>
                      <a:pt x="2649" y="28"/>
                    </a:lnTo>
                    <a:lnTo>
                      <a:pt x="2650" y="29"/>
                    </a:lnTo>
                    <a:lnTo>
                      <a:pt x="2652" y="30"/>
                    </a:lnTo>
                    <a:lnTo>
                      <a:pt x="2653" y="30"/>
                    </a:lnTo>
                    <a:lnTo>
                      <a:pt x="2655" y="31"/>
                    </a:lnTo>
                    <a:lnTo>
                      <a:pt x="2656" y="32"/>
                    </a:lnTo>
                    <a:lnTo>
                      <a:pt x="2658" y="33"/>
                    </a:lnTo>
                    <a:lnTo>
                      <a:pt x="2660" y="35"/>
                    </a:lnTo>
                    <a:lnTo>
                      <a:pt x="2661" y="36"/>
                    </a:lnTo>
                    <a:lnTo>
                      <a:pt x="2662" y="38"/>
                    </a:lnTo>
                    <a:lnTo>
                      <a:pt x="2664" y="39"/>
                    </a:lnTo>
                    <a:lnTo>
                      <a:pt x="2666" y="40"/>
                    </a:lnTo>
                    <a:lnTo>
                      <a:pt x="2667" y="42"/>
                    </a:lnTo>
                    <a:lnTo>
                      <a:pt x="2669" y="44"/>
                    </a:lnTo>
                    <a:lnTo>
                      <a:pt x="2670" y="45"/>
                    </a:lnTo>
                    <a:lnTo>
                      <a:pt x="2672" y="47"/>
                    </a:lnTo>
                    <a:lnTo>
                      <a:pt x="2673" y="49"/>
                    </a:lnTo>
                    <a:lnTo>
                      <a:pt x="2675" y="50"/>
                    </a:lnTo>
                    <a:lnTo>
                      <a:pt x="2676" y="51"/>
                    </a:lnTo>
                    <a:lnTo>
                      <a:pt x="2678" y="53"/>
                    </a:lnTo>
                    <a:lnTo>
                      <a:pt x="2679" y="54"/>
                    </a:lnTo>
                    <a:lnTo>
                      <a:pt x="2681" y="55"/>
                    </a:lnTo>
                    <a:lnTo>
                      <a:pt x="2682" y="56"/>
                    </a:lnTo>
                    <a:lnTo>
                      <a:pt x="2684" y="57"/>
                    </a:lnTo>
                    <a:lnTo>
                      <a:pt x="2685" y="58"/>
                    </a:lnTo>
                    <a:lnTo>
                      <a:pt x="2687" y="59"/>
                    </a:lnTo>
                    <a:lnTo>
                      <a:pt x="2689" y="59"/>
                    </a:lnTo>
                    <a:lnTo>
                      <a:pt x="2690" y="60"/>
                    </a:lnTo>
                    <a:lnTo>
                      <a:pt x="2691" y="61"/>
                    </a:lnTo>
                    <a:lnTo>
                      <a:pt x="2693" y="61"/>
                    </a:lnTo>
                    <a:lnTo>
                      <a:pt x="2695" y="61"/>
                    </a:lnTo>
                    <a:lnTo>
                      <a:pt x="2696" y="61"/>
                    </a:lnTo>
                    <a:lnTo>
                      <a:pt x="2697" y="61"/>
                    </a:lnTo>
                    <a:lnTo>
                      <a:pt x="2699" y="61"/>
                    </a:lnTo>
                    <a:lnTo>
                      <a:pt x="2701" y="61"/>
                    </a:lnTo>
                    <a:lnTo>
                      <a:pt x="2702" y="61"/>
                    </a:lnTo>
                    <a:lnTo>
                      <a:pt x="2704" y="61"/>
                    </a:lnTo>
                    <a:lnTo>
                      <a:pt x="2705" y="61"/>
                    </a:lnTo>
                    <a:lnTo>
                      <a:pt x="2707" y="61"/>
                    </a:lnTo>
                    <a:lnTo>
                      <a:pt x="2708" y="61"/>
                    </a:lnTo>
                    <a:lnTo>
                      <a:pt x="2710" y="60"/>
                    </a:lnTo>
                    <a:lnTo>
                      <a:pt x="2711" y="60"/>
                    </a:lnTo>
                    <a:lnTo>
                      <a:pt x="2713" y="60"/>
                    </a:lnTo>
                    <a:lnTo>
                      <a:pt x="2714" y="59"/>
                    </a:lnTo>
                    <a:lnTo>
                      <a:pt x="2716" y="59"/>
                    </a:lnTo>
                    <a:lnTo>
                      <a:pt x="2717" y="59"/>
                    </a:lnTo>
                    <a:lnTo>
                      <a:pt x="2719" y="59"/>
                    </a:lnTo>
                    <a:lnTo>
                      <a:pt x="2720" y="59"/>
                    </a:lnTo>
                    <a:lnTo>
                      <a:pt x="2722" y="59"/>
                    </a:lnTo>
                    <a:lnTo>
                      <a:pt x="2723" y="59"/>
                    </a:lnTo>
                    <a:lnTo>
                      <a:pt x="2725" y="59"/>
                    </a:lnTo>
                    <a:lnTo>
                      <a:pt x="2726" y="59"/>
                    </a:lnTo>
                    <a:lnTo>
                      <a:pt x="2728" y="59"/>
                    </a:lnTo>
                    <a:lnTo>
                      <a:pt x="2729" y="59"/>
                    </a:lnTo>
                    <a:lnTo>
                      <a:pt x="2731" y="59"/>
                    </a:lnTo>
                    <a:lnTo>
                      <a:pt x="2733" y="59"/>
                    </a:lnTo>
                    <a:lnTo>
                      <a:pt x="2734" y="59"/>
                    </a:lnTo>
                    <a:lnTo>
                      <a:pt x="2735" y="59"/>
                    </a:lnTo>
                    <a:lnTo>
                      <a:pt x="2737" y="59"/>
                    </a:lnTo>
                    <a:lnTo>
                      <a:pt x="2739" y="59"/>
                    </a:lnTo>
                    <a:lnTo>
                      <a:pt x="2740" y="59"/>
                    </a:lnTo>
                    <a:lnTo>
                      <a:pt x="2742" y="59"/>
                    </a:lnTo>
                    <a:lnTo>
                      <a:pt x="2743" y="58"/>
                    </a:lnTo>
                    <a:lnTo>
                      <a:pt x="2745" y="58"/>
                    </a:lnTo>
                    <a:lnTo>
                      <a:pt x="2746" y="58"/>
                    </a:lnTo>
                    <a:lnTo>
                      <a:pt x="2748" y="58"/>
                    </a:lnTo>
                    <a:lnTo>
                      <a:pt x="2749" y="58"/>
                    </a:lnTo>
                    <a:lnTo>
                      <a:pt x="2751" y="58"/>
                    </a:lnTo>
                    <a:lnTo>
                      <a:pt x="2752" y="58"/>
                    </a:lnTo>
                    <a:lnTo>
                      <a:pt x="2754" y="58"/>
                    </a:lnTo>
                    <a:lnTo>
                      <a:pt x="2755" y="58"/>
                    </a:lnTo>
                    <a:lnTo>
                      <a:pt x="2757" y="58"/>
                    </a:lnTo>
                    <a:lnTo>
                      <a:pt x="2758" y="57"/>
                    </a:lnTo>
                    <a:lnTo>
                      <a:pt x="2760" y="57"/>
                    </a:lnTo>
                    <a:lnTo>
                      <a:pt x="2762" y="57"/>
                    </a:lnTo>
                    <a:lnTo>
                      <a:pt x="2763" y="57"/>
                    </a:lnTo>
                    <a:lnTo>
                      <a:pt x="2764" y="57"/>
                    </a:lnTo>
                    <a:lnTo>
                      <a:pt x="2766" y="57"/>
                    </a:lnTo>
                    <a:lnTo>
                      <a:pt x="2768" y="57"/>
                    </a:lnTo>
                    <a:lnTo>
                      <a:pt x="2769" y="57"/>
                    </a:lnTo>
                    <a:lnTo>
                      <a:pt x="2771" y="57"/>
                    </a:lnTo>
                    <a:lnTo>
                      <a:pt x="2772" y="57"/>
                    </a:lnTo>
                    <a:lnTo>
                      <a:pt x="2774" y="57"/>
                    </a:lnTo>
                    <a:lnTo>
                      <a:pt x="2775" y="57"/>
                    </a:lnTo>
                    <a:lnTo>
                      <a:pt x="2777" y="57"/>
                    </a:lnTo>
                    <a:lnTo>
                      <a:pt x="2778" y="57"/>
                    </a:lnTo>
                    <a:lnTo>
                      <a:pt x="2780" y="57"/>
                    </a:lnTo>
                    <a:lnTo>
                      <a:pt x="2781" y="57"/>
                    </a:lnTo>
                    <a:lnTo>
                      <a:pt x="2783" y="57"/>
                    </a:lnTo>
                    <a:lnTo>
                      <a:pt x="2784" y="57"/>
                    </a:lnTo>
                    <a:lnTo>
                      <a:pt x="2786" y="57"/>
                    </a:lnTo>
                    <a:lnTo>
                      <a:pt x="2787" y="57"/>
                    </a:lnTo>
                    <a:lnTo>
                      <a:pt x="2789" y="56"/>
                    </a:lnTo>
                    <a:lnTo>
                      <a:pt x="2790" y="56"/>
                    </a:lnTo>
                    <a:lnTo>
                      <a:pt x="2792" y="56"/>
                    </a:lnTo>
                    <a:lnTo>
                      <a:pt x="2793" y="56"/>
                    </a:lnTo>
                    <a:lnTo>
                      <a:pt x="2795" y="56"/>
                    </a:lnTo>
                    <a:lnTo>
                      <a:pt x="2796" y="56"/>
                    </a:lnTo>
                    <a:lnTo>
                      <a:pt x="2798" y="55"/>
                    </a:lnTo>
                    <a:lnTo>
                      <a:pt x="2799" y="55"/>
                    </a:lnTo>
                    <a:lnTo>
                      <a:pt x="2801" y="55"/>
                    </a:lnTo>
                    <a:lnTo>
                      <a:pt x="2802" y="54"/>
                    </a:lnTo>
                    <a:lnTo>
                      <a:pt x="2804" y="54"/>
                    </a:lnTo>
                    <a:lnTo>
                      <a:pt x="2806" y="53"/>
                    </a:lnTo>
                    <a:lnTo>
                      <a:pt x="2807" y="53"/>
                    </a:lnTo>
                    <a:lnTo>
                      <a:pt x="2808" y="53"/>
                    </a:lnTo>
                    <a:lnTo>
                      <a:pt x="2810" y="52"/>
                    </a:lnTo>
                    <a:lnTo>
                      <a:pt x="2812" y="52"/>
                    </a:lnTo>
                    <a:lnTo>
                      <a:pt x="2813" y="51"/>
                    </a:lnTo>
                    <a:lnTo>
                      <a:pt x="2815" y="51"/>
                    </a:lnTo>
                    <a:lnTo>
                      <a:pt x="2816" y="50"/>
                    </a:lnTo>
                    <a:lnTo>
                      <a:pt x="2818" y="50"/>
                    </a:lnTo>
                    <a:lnTo>
                      <a:pt x="2819" y="49"/>
                    </a:lnTo>
                    <a:lnTo>
                      <a:pt x="2821" y="49"/>
                    </a:lnTo>
                    <a:lnTo>
                      <a:pt x="2822" y="49"/>
                    </a:lnTo>
                    <a:lnTo>
                      <a:pt x="2824" y="48"/>
                    </a:lnTo>
                    <a:lnTo>
                      <a:pt x="2825" y="48"/>
                    </a:lnTo>
                    <a:lnTo>
                      <a:pt x="2827" y="48"/>
                    </a:lnTo>
                    <a:lnTo>
                      <a:pt x="2828" y="47"/>
                    </a:lnTo>
                    <a:lnTo>
                      <a:pt x="2830" y="47"/>
                    </a:lnTo>
                    <a:lnTo>
                      <a:pt x="2831" y="47"/>
                    </a:lnTo>
                    <a:lnTo>
                      <a:pt x="2833" y="47"/>
                    </a:lnTo>
                    <a:lnTo>
                      <a:pt x="2835" y="47"/>
                    </a:lnTo>
                    <a:lnTo>
                      <a:pt x="2836" y="46"/>
                    </a:lnTo>
                    <a:lnTo>
                      <a:pt x="2837" y="47"/>
                    </a:lnTo>
                    <a:lnTo>
                      <a:pt x="2839" y="47"/>
                    </a:lnTo>
                    <a:lnTo>
                      <a:pt x="2841" y="47"/>
                    </a:lnTo>
                    <a:lnTo>
                      <a:pt x="2842" y="47"/>
                    </a:lnTo>
                    <a:lnTo>
                      <a:pt x="2844" y="47"/>
                    </a:lnTo>
                    <a:lnTo>
                      <a:pt x="2845" y="47"/>
                    </a:lnTo>
                    <a:lnTo>
                      <a:pt x="2847" y="48"/>
                    </a:lnTo>
                    <a:lnTo>
                      <a:pt x="2848" y="48"/>
                    </a:lnTo>
                    <a:lnTo>
                      <a:pt x="2850" y="48"/>
                    </a:lnTo>
                    <a:lnTo>
                      <a:pt x="2851" y="48"/>
                    </a:lnTo>
                    <a:lnTo>
                      <a:pt x="2853" y="49"/>
                    </a:lnTo>
                    <a:lnTo>
                      <a:pt x="2854" y="49"/>
                    </a:lnTo>
                    <a:lnTo>
                      <a:pt x="2856" y="49"/>
                    </a:lnTo>
                    <a:lnTo>
                      <a:pt x="2857" y="50"/>
                    </a:lnTo>
                    <a:lnTo>
                      <a:pt x="2859" y="50"/>
                    </a:lnTo>
                    <a:lnTo>
                      <a:pt x="2860" y="50"/>
                    </a:lnTo>
                    <a:lnTo>
                      <a:pt x="2862" y="50"/>
                    </a:lnTo>
                    <a:lnTo>
                      <a:pt x="2863" y="51"/>
                    </a:lnTo>
                    <a:lnTo>
                      <a:pt x="2865" y="51"/>
                    </a:lnTo>
                    <a:lnTo>
                      <a:pt x="2866" y="51"/>
                    </a:lnTo>
                    <a:lnTo>
                      <a:pt x="2868" y="51"/>
                    </a:lnTo>
                    <a:lnTo>
                      <a:pt x="2869" y="52"/>
                    </a:lnTo>
                    <a:lnTo>
                      <a:pt x="2871" y="52"/>
                    </a:lnTo>
                    <a:lnTo>
                      <a:pt x="2873" y="52"/>
                    </a:lnTo>
                    <a:lnTo>
                      <a:pt x="2874" y="52"/>
                    </a:lnTo>
                    <a:lnTo>
                      <a:pt x="2875" y="53"/>
                    </a:lnTo>
                    <a:lnTo>
                      <a:pt x="2877" y="53"/>
                    </a:lnTo>
                    <a:lnTo>
                      <a:pt x="2879" y="53"/>
                    </a:lnTo>
                    <a:lnTo>
                      <a:pt x="2880" y="54"/>
                    </a:lnTo>
                    <a:lnTo>
                      <a:pt x="2881" y="54"/>
                    </a:lnTo>
                    <a:lnTo>
                      <a:pt x="2883" y="55"/>
                    </a:lnTo>
                    <a:lnTo>
                      <a:pt x="2885" y="55"/>
                    </a:lnTo>
                    <a:lnTo>
                      <a:pt x="2886" y="55"/>
                    </a:lnTo>
                    <a:lnTo>
                      <a:pt x="2888" y="56"/>
                    </a:lnTo>
                    <a:lnTo>
                      <a:pt x="2889" y="56"/>
                    </a:lnTo>
                    <a:lnTo>
                      <a:pt x="2891" y="56"/>
                    </a:lnTo>
                    <a:lnTo>
                      <a:pt x="2892" y="57"/>
                    </a:lnTo>
                    <a:lnTo>
                      <a:pt x="2894" y="57"/>
                    </a:lnTo>
                    <a:lnTo>
                      <a:pt x="2895" y="58"/>
                    </a:lnTo>
                    <a:lnTo>
                      <a:pt x="2897" y="58"/>
                    </a:lnTo>
                    <a:lnTo>
                      <a:pt x="2898" y="59"/>
                    </a:lnTo>
                    <a:lnTo>
                      <a:pt x="2900" y="59"/>
                    </a:lnTo>
                    <a:lnTo>
                      <a:pt x="2902" y="60"/>
                    </a:lnTo>
                    <a:lnTo>
                      <a:pt x="2903" y="60"/>
                    </a:lnTo>
                    <a:lnTo>
                      <a:pt x="2904" y="61"/>
                    </a:lnTo>
                    <a:lnTo>
                      <a:pt x="2906" y="61"/>
                    </a:lnTo>
                    <a:lnTo>
                      <a:pt x="2908" y="61"/>
                    </a:lnTo>
                    <a:lnTo>
                      <a:pt x="2909" y="62"/>
                    </a:lnTo>
                    <a:lnTo>
                      <a:pt x="2910" y="62"/>
                    </a:lnTo>
                    <a:lnTo>
                      <a:pt x="2912" y="62"/>
                    </a:lnTo>
                    <a:lnTo>
                      <a:pt x="2914" y="62"/>
                    </a:lnTo>
                    <a:lnTo>
                      <a:pt x="2915" y="63"/>
                    </a:lnTo>
                    <a:lnTo>
                      <a:pt x="2917" y="63"/>
                    </a:lnTo>
                    <a:lnTo>
                      <a:pt x="2918" y="63"/>
                    </a:lnTo>
                    <a:lnTo>
                      <a:pt x="2920" y="63"/>
                    </a:lnTo>
                    <a:lnTo>
                      <a:pt x="2921" y="63"/>
                    </a:lnTo>
                    <a:lnTo>
                      <a:pt x="2923" y="63"/>
                    </a:lnTo>
                    <a:lnTo>
                      <a:pt x="2924" y="63"/>
                    </a:lnTo>
                    <a:lnTo>
                      <a:pt x="2926" y="62"/>
                    </a:lnTo>
                    <a:lnTo>
                      <a:pt x="2927" y="62"/>
                    </a:lnTo>
                    <a:lnTo>
                      <a:pt x="2929" y="62"/>
                    </a:lnTo>
                    <a:lnTo>
                      <a:pt x="2930" y="62"/>
                    </a:lnTo>
                    <a:lnTo>
                      <a:pt x="2932" y="61"/>
                    </a:lnTo>
                    <a:lnTo>
                      <a:pt x="2933" y="61"/>
                    </a:lnTo>
                    <a:lnTo>
                      <a:pt x="2935" y="61"/>
                    </a:lnTo>
                    <a:lnTo>
                      <a:pt x="2936" y="60"/>
                    </a:lnTo>
                    <a:lnTo>
                      <a:pt x="2938" y="59"/>
                    </a:lnTo>
                    <a:lnTo>
                      <a:pt x="2939" y="59"/>
                    </a:lnTo>
                    <a:lnTo>
                      <a:pt x="2941" y="59"/>
                    </a:lnTo>
                    <a:lnTo>
                      <a:pt x="2942" y="58"/>
                    </a:lnTo>
                    <a:lnTo>
                      <a:pt x="2944" y="58"/>
                    </a:lnTo>
                    <a:lnTo>
                      <a:pt x="2946" y="58"/>
                    </a:lnTo>
                    <a:lnTo>
                      <a:pt x="2947" y="57"/>
                    </a:lnTo>
                    <a:lnTo>
                      <a:pt x="2948" y="57"/>
                    </a:lnTo>
                    <a:lnTo>
                      <a:pt x="2950" y="57"/>
                    </a:lnTo>
                    <a:lnTo>
                      <a:pt x="2952" y="56"/>
                    </a:lnTo>
                    <a:lnTo>
                      <a:pt x="2953" y="56"/>
                    </a:lnTo>
                    <a:lnTo>
                      <a:pt x="2954" y="56"/>
                    </a:lnTo>
                    <a:lnTo>
                      <a:pt x="2956" y="55"/>
                    </a:lnTo>
                    <a:lnTo>
                      <a:pt x="2958" y="55"/>
                    </a:lnTo>
                    <a:lnTo>
                      <a:pt x="2959" y="55"/>
                    </a:lnTo>
                    <a:lnTo>
                      <a:pt x="2961" y="55"/>
                    </a:lnTo>
                    <a:lnTo>
                      <a:pt x="2962" y="55"/>
                    </a:lnTo>
                    <a:lnTo>
                      <a:pt x="2964" y="55"/>
                    </a:lnTo>
                    <a:lnTo>
                      <a:pt x="2965" y="54"/>
                    </a:lnTo>
                    <a:lnTo>
                      <a:pt x="2967" y="54"/>
                    </a:lnTo>
                    <a:lnTo>
                      <a:pt x="2968" y="54"/>
                    </a:lnTo>
                    <a:lnTo>
                      <a:pt x="2970" y="54"/>
                    </a:lnTo>
                    <a:lnTo>
                      <a:pt x="2971" y="54"/>
                    </a:lnTo>
                    <a:lnTo>
                      <a:pt x="2973" y="54"/>
                    </a:lnTo>
                    <a:lnTo>
                      <a:pt x="2975" y="53"/>
                    </a:lnTo>
                    <a:lnTo>
                      <a:pt x="2976" y="53"/>
                    </a:lnTo>
                    <a:lnTo>
                      <a:pt x="2977" y="53"/>
                    </a:lnTo>
                    <a:lnTo>
                      <a:pt x="2979" y="53"/>
                    </a:lnTo>
                    <a:lnTo>
                      <a:pt x="2981" y="53"/>
                    </a:lnTo>
                    <a:lnTo>
                      <a:pt x="2982" y="53"/>
                    </a:lnTo>
                    <a:lnTo>
                      <a:pt x="2983" y="53"/>
                    </a:lnTo>
                    <a:lnTo>
                      <a:pt x="2985" y="53"/>
                    </a:lnTo>
                    <a:lnTo>
                      <a:pt x="2987" y="53"/>
                    </a:lnTo>
                    <a:lnTo>
                      <a:pt x="2988" y="53"/>
                    </a:lnTo>
                    <a:lnTo>
                      <a:pt x="2990" y="53"/>
                    </a:lnTo>
                    <a:lnTo>
                      <a:pt x="2991" y="54"/>
                    </a:lnTo>
                    <a:lnTo>
                      <a:pt x="2993" y="54"/>
                    </a:lnTo>
                    <a:lnTo>
                      <a:pt x="2994" y="54"/>
                    </a:lnTo>
                    <a:lnTo>
                      <a:pt x="2996" y="55"/>
                    </a:lnTo>
                    <a:lnTo>
                      <a:pt x="2997" y="55"/>
                    </a:lnTo>
                    <a:lnTo>
                      <a:pt x="2999" y="55"/>
                    </a:lnTo>
                    <a:lnTo>
                      <a:pt x="3000" y="56"/>
                    </a:lnTo>
                    <a:lnTo>
                      <a:pt x="3002" y="56"/>
                    </a:lnTo>
                    <a:lnTo>
                      <a:pt x="3003" y="57"/>
                    </a:lnTo>
                    <a:lnTo>
                      <a:pt x="3005" y="58"/>
                    </a:lnTo>
                    <a:lnTo>
                      <a:pt x="3006" y="58"/>
                    </a:lnTo>
                    <a:lnTo>
                      <a:pt x="3008" y="59"/>
                    </a:lnTo>
                    <a:lnTo>
                      <a:pt x="3009" y="60"/>
                    </a:lnTo>
                    <a:lnTo>
                      <a:pt x="3011" y="61"/>
                    </a:lnTo>
                    <a:lnTo>
                      <a:pt x="3012" y="62"/>
                    </a:lnTo>
                    <a:lnTo>
                      <a:pt x="3014" y="62"/>
                    </a:lnTo>
                    <a:lnTo>
                      <a:pt x="3015" y="63"/>
                    </a:lnTo>
                    <a:lnTo>
                      <a:pt x="3017" y="64"/>
                    </a:lnTo>
                    <a:lnTo>
                      <a:pt x="3019" y="65"/>
                    </a:lnTo>
                    <a:lnTo>
                      <a:pt x="3020" y="65"/>
                    </a:lnTo>
                    <a:lnTo>
                      <a:pt x="3021" y="66"/>
                    </a:lnTo>
                    <a:lnTo>
                      <a:pt x="3023" y="67"/>
                    </a:lnTo>
                    <a:lnTo>
                      <a:pt x="3025" y="67"/>
                    </a:lnTo>
                    <a:lnTo>
                      <a:pt x="3026" y="67"/>
                    </a:lnTo>
                    <a:lnTo>
                      <a:pt x="3028" y="68"/>
                    </a:lnTo>
                    <a:lnTo>
                      <a:pt x="3029" y="68"/>
                    </a:lnTo>
                    <a:lnTo>
                      <a:pt x="3031" y="68"/>
                    </a:lnTo>
                    <a:lnTo>
                      <a:pt x="3032" y="68"/>
                    </a:lnTo>
                    <a:lnTo>
                      <a:pt x="3034" y="68"/>
                    </a:lnTo>
                    <a:lnTo>
                      <a:pt x="3035" y="67"/>
                    </a:lnTo>
                    <a:lnTo>
                      <a:pt x="3037" y="67"/>
                    </a:lnTo>
                    <a:lnTo>
                      <a:pt x="3038" y="67"/>
                    </a:lnTo>
                    <a:lnTo>
                      <a:pt x="3040" y="66"/>
                    </a:lnTo>
                    <a:lnTo>
                      <a:pt x="3041" y="65"/>
                    </a:lnTo>
                    <a:lnTo>
                      <a:pt x="3043" y="64"/>
                    </a:lnTo>
                    <a:lnTo>
                      <a:pt x="3044" y="63"/>
                    </a:lnTo>
                    <a:lnTo>
                      <a:pt x="3046" y="63"/>
                    </a:lnTo>
                    <a:lnTo>
                      <a:pt x="3048" y="62"/>
                    </a:lnTo>
                    <a:lnTo>
                      <a:pt x="3049" y="61"/>
                    </a:lnTo>
                    <a:lnTo>
                      <a:pt x="3050" y="59"/>
                    </a:lnTo>
                    <a:lnTo>
                      <a:pt x="3052" y="58"/>
                    </a:lnTo>
                    <a:lnTo>
                      <a:pt x="3054" y="57"/>
                    </a:lnTo>
                    <a:lnTo>
                      <a:pt x="3055" y="56"/>
                    </a:lnTo>
                    <a:lnTo>
                      <a:pt x="3056" y="55"/>
                    </a:lnTo>
                    <a:lnTo>
                      <a:pt x="3058" y="54"/>
                    </a:lnTo>
                    <a:lnTo>
                      <a:pt x="3060" y="53"/>
                    </a:lnTo>
                    <a:lnTo>
                      <a:pt x="3061" y="52"/>
                    </a:lnTo>
                    <a:lnTo>
                      <a:pt x="3063" y="51"/>
                    </a:lnTo>
                    <a:lnTo>
                      <a:pt x="3064" y="50"/>
                    </a:lnTo>
                    <a:lnTo>
                      <a:pt x="3066" y="49"/>
                    </a:lnTo>
                    <a:lnTo>
                      <a:pt x="3067" y="49"/>
                    </a:lnTo>
                    <a:lnTo>
                      <a:pt x="3069" y="48"/>
                    </a:lnTo>
                    <a:lnTo>
                      <a:pt x="3070" y="48"/>
                    </a:lnTo>
                    <a:lnTo>
                      <a:pt x="3072" y="47"/>
                    </a:lnTo>
                    <a:lnTo>
                      <a:pt x="3073" y="46"/>
                    </a:lnTo>
                    <a:lnTo>
                      <a:pt x="3075" y="46"/>
                    </a:lnTo>
                    <a:lnTo>
                      <a:pt x="3076" y="46"/>
                    </a:lnTo>
                    <a:lnTo>
                      <a:pt x="3078" y="45"/>
                    </a:lnTo>
                    <a:lnTo>
                      <a:pt x="3079" y="45"/>
                    </a:lnTo>
                    <a:lnTo>
                      <a:pt x="3081" y="45"/>
                    </a:lnTo>
                    <a:lnTo>
                      <a:pt x="3082" y="45"/>
                    </a:lnTo>
                    <a:lnTo>
                      <a:pt x="3084" y="45"/>
                    </a:lnTo>
                    <a:lnTo>
                      <a:pt x="3085" y="44"/>
                    </a:lnTo>
                    <a:lnTo>
                      <a:pt x="3087" y="44"/>
                    </a:lnTo>
                    <a:lnTo>
                      <a:pt x="3088" y="44"/>
                    </a:lnTo>
                    <a:lnTo>
                      <a:pt x="3090" y="44"/>
                    </a:lnTo>
                    <a:lnTo>
                      <a:pt x="3092" y="44"/>
                    </a:lnTo>
                    <a:lnTo>
                      <a:pt x="3093" y="43"/>
                    </a:lnTo>
                    <a:lnTo>
                      <a:pt x="3094" y="43"/>
                    </a:lnTo>
                    <a:lnTo>
                      <a:pt x="3096" y="43"/>
                    </a:lnTo>
                    <a:lnTo>
                      <a:pt x="3098" y="43"/>
                    </a:lnTo>
                    <a:lnTo>
                      <a:pt x="3099" y="42"/>
                    </a:lnTo>
                    <a:lnTo>
                      <a:pt x="3101" y="42"/>
                    </a:lnTo>
                    <a:lnTo>
                      <a:pt x="3102" y="41"/>
                    </a:lnTo>
                    <a:lnTo>
                      <a:pt x="3104" y="41"/>
                    </a:lnTo>
                    <a:lnTo>
                      <a:pt x="3105" y="40"/>
                    </a:lnTo>
                    <a:lnTo>
                      <a:pt x="3107" y="40"/>
                    </a:lnTo>
                    <a:lnTo>
                      <a:pt x="3108" y="39"/>
                    </a:lnTo>
                    <a:lnTo>
                      <a:pt x="3110" y="39"/>
                    </a:lnTo>
                    <a:lnTo>
                      <a:pt x="3111" y="39"/>
                    </a:lnTo>
                    <a:lnTo>
                      <a:pt x="3113" y="38"/>
                    </a:lnTo>
                    <a:lnTo>
                      <a:pt x="3114" y="38"/>
                    </a:lnTo>
                    <a:lnTo>
                      <a:pt x="3116" y="37"/>
                    </a:lnTo>
                    <a:lnTo>
                      <a:pt x="3117" y="37"/>
                    </a:lnTo>
                    <a:lnTo>
                      <a:pt x="3119" y="37"/>
                    </a:lnTo>
                    <a:lnTo>
                      <a:pt x="3121" y="37"/>
                    </a:lnTo>
                    <a:lnTo>
                      <a:pt x="3122" y="37"/>
                    </a:lnTo>
                    <a:lnTo>
                      <a:pt x="3123" y="37"/>
                    </a:lnTo>
                    <a:lnTo>
                      <a:pt x="3125" y="37"/>
                    </a:lnTo>
                    <a:lnTo>
                      <a:pt x="3127" y="37"/>
                    </a:lnTo>
                    <a:lnTo>
                      <a:pt x="3128" y="37"/>
                    </a:lnTo>
                    <a:lnTo>
                      <a:pt x="3130" y="37"/>
                    </a:lnTo>
                    <a:lnTo>
                      <a:pt x="3131" y="37"/>
                    </a:lnTo>
                    <a:lnTo>
                      <a:pt x="3133" y="37"/>
                    </a:lnTo>
                    <a:lnTo>
                      <a:pt x="3134" y="38"/>
                    </a:lnTo>
                    <a:lnTo>
                      <a:pt x="3136" y="38"/>
                    </a:lnTo>
                    <a:lnTo>
                      <a:pt x="3137" y="38"/>
                    </a:lnTo>
                    <a:lnTo>
                      <a:pt x="3139" y="39"/>
                    </a:lnTo>
                    <a:lnTo>
                      <a:pt x="3140" y="39"/>
                    </a:lnTo>
                    <a:lnTo>
                      <a:pt x="3142" y="39"/>
                    </a:lnTo>
                    <a:lnTo>
                      <a:pt x="3143" y="40"/>
                    </a:lnTo>
                    <a:lnTo>
                      <a:pt x="3145" y="40"/>
                    </a:lnTo>
                    <a:lnTo>
                      <a:pt x="3146" y="40"/>
                    </a:lnTo>
                    <a:lnTo>
                      <a:pt x="3148" y="41"/>
                    </a:lnTo>
                    <a:lnTo>
                      <a:pt x="3149" y="41"/>
                    </a:lnTo>
                    <a:lnTo>
                      <a:pt x="3151" y="42"/>
                    </a:lnTo>
                    <a:lnTo>
                      <a:pt x="3152" y="42"/>
                    </a:lnTo>
                    <a:lnTo>
                      <a:pt x="3154" y="42"/>
                    </a:lnTo>
                    <a:lnTo>
                      <a:pt x="3155" y="42"/>
                    </a:lnTo>
                    <a:lnTo>
                      <a:pt x="3157" y="42"/>
                    </a:lnTo>
                    <a:lnTo>
                      <a:pt x="3159" y="42"/>
                    </a:lnTo>
                    <a:lnTo>
                      <a:pt x="3160" y="42"/>
                    </a:lnTo>
                    <a:lnTo>
                      <a:pt x="3161" y="43"/>
                    </a:lnTo>
                    <a:lnTo>
                      <a:pt x="3163" y="43"/>
                    </a:lnTo>
                    <a:lnTo>
                      <a:pt x="3165" y="42"/>
                    </a:lnTo>
                    <a:lnTo>
                      <a:pt x="3166" y="42"/>
                    </a:lnTo>
                    <a:lnTo>
                      <a:pt x="3167" y="42"/>
                    </a:lnTo>
                    <a:lnTo>
                      <a:pt x="3169" y="42"/>
                    </a:lnTo>
                    <a:lnTo>
                      <a:pt x="3171" y="42"/>
                    </a:lnTo>
                    <a:lnTo>
                      <a:pt x="3172" y="42"/>
                    </a:lnTo>
                    <a:lnTo>
                      <a:pt x="3174" y="42"/>
                    </a:lnTo>
                    <a:lnTo>
                      <a:pt x="3175" y="42"/>
                    </a:lnTo>
                    <a:lnTo>
                      <a:pt x="3177" y="42"/>
                    </a:lnTo>
                    <a:lnTo>
                      <a:pt x="3178" y="42"/>
                    </a:lnTo>
                    <a:lnTo>
                      <a:pt x="3180" y="42"/>
                    </a:lnTo>
                    <a:lnTo>
                      <a:pt x="3181" y="42"/>
                    </a:lnTo>
                    <a:lnTo>
                      <a:pt x="3183" y="42"/>
                    </a:lnTo>
                    <a:lnTo>
                      <a:pt x="3184" y="42"/>
                    </a:lnTo>
                    <a:lnTo>
                      <a:pt x="3186" y="42"/>
                    </a:lnTo>
                    <a:lnTo>
                      <a:pt x="3187" y="42"/>
                    </a:lnTo>
                    <a:lnTo>
                      <a:pt x="3189" y="42"/>
                    </a:lnTo>
                    <a:lnTo>
                      <a:pt x="3190" y="42"/>
                    </a:lnTo>
                    <a:lnTo>
                      <a:pt x="3192" y="42"/>
                    </a:lnTo>
                    <a:lnTo>
                      <a:pt x="3194" y="43"/>
                    </a:lnTo>
                    <a:lnTo>
                      <a:pt x="3195" y="43"/>
                    </a:lnTo>
                    <a:lnTo>
                      <a:pt x="3196" y="43"/>
                    </a:lnTo>
                    <a:lnTo>
                      <a:pt x="3198" y="43"/>
                    </a:lnTo>
                    <a:lnTo>
                      <a:pt x="3200" y="43"/>
                    </a:lnTo>
                    <a:lnTo>
                      <a:pt x="3201" y="43"/>
                    </a:lnTo>
                    <a:lnTo>
                      <a:pt x="3203" y="43"/>
                    </a:lnTo>
                    <a:lnTo>
                      <a:pt x="3204" y="44"/>
                    </a:lnTo>
                    <a:lnTo>
                      <a:pt x="3206" y="44"/>
                    </a:lnTo>
                    <a:lnTo>
                      <a:pt x="3207" y="44"/>
                    </a:lnTo>
                    <a:lnTo>
                      <a:pt x="3209" y="44"/>
                    </a:lnTo>
                    <a:lnTo>
                      <a:pt x="3210" y="44"/>
                    </a:lnTo>
                    <a:lnTo>
                      <a:pt x="3212" y="44"/>
                    </a:lnTo>
                    <a:lnTo>
                      <a:pt x="3213" y="44"/>
                    </a:lnTo>
                    <a:lnTo>
                      <a:pt x="3215" y="44"/>
                    </a:lnTo>
                    <a:lnTo>
                      <a:pt x="3216" y="44"/>
                    </a:lnTo>
                    <a:lnTo>
                      <a:pt x="3218" y="45"/>
                    </a:lnTo>
                    <a:lnTo>
                      <a:pt x="3219" y="45"/>
                    </a:lnTo>
                    <a:lnTo>
                      <a:pt x="3221" y="45"/>
                    </a:lnTo>
                    <a:lnTo>
                      <a:pt x="3222" y="45"/>
                    </a:lnTo>
                    <a:lnTo>
                      <a:pt x="3224" y="45"/>
                    </a:lnTo>
                    <a:lnTo>
                      <a:pt x="3225" y="46"/>
                    </a:lnTo>
                    <a:lnTo>
                      <a:pt x="3227" y="46"/>
                    </a:lnTo>
                    <a:lnTo>
                      <a:pt x="3228" y="46"/>
                    </a:lnTo>
                    <a:lnTo>
                      <a:pt x="3230" y="47"/>
                    </a:lnTo>
                    <a:lnTo>
                      <a:pt x="3232" y="47"/>
                    </a:lnTo>
                    <a:lnTo>
                      <a:pt x="3233" y="48"/>
                    </a:lnTo>
                    <a:lnTo>
                      <a:pt x="3234" y="48"/>
                    </a:lnTo>
                    <a:lnTo>
                      <a:pt x="3236" y="49"/>
                    </a:lnTo>
                    <a:lnTo>
                      <a:pt x="3238" y="49"/>
                    </a:lnTo>
                    <a:lnTo>
                      <a:pt x="3239" y="50"/>
                    </a:lnTo>
                    <a:lnTo>
                      <a:pt x="3240" y="51"/>
                    </a:lnTo>
                    <a:lnTo>
                      <a:pt x="3242" y="51"/>
                    </a:lnTo>
                    <a:lnTo>
                      <a:pt x="3244" y="52"/>
                    </a:lnTo>
                    <a:lnTo>
                      <a:pt x="3245" y="53"/>
                    </a:lnTo>
                    <a:lnTo>
                      <a:pt x="3247" y="53"/>
                    </a:lnTo>
                    <a:lnTo>
                      <a:pt x="3248" y="54"/>
                    </a:lnTo>
                    <a:lnTo>
                      <a:pt x="3250" y="55"/>
                    </a:lnTo>
                    <a:lnTo>
                      <a:pt x="3251" y="55"/>
                    </a:lnTo>
                    <a:lnTo>
                      <a:pt x="3253" y="56"/>
                    </a:lnTo>
                    <a:lnTo>
                      <a:pt x="3254" y="56"/>
                    </a:lnTo>
                    <a:lnTo>
                      <a:pt x="3256" y="57"/>
                    </a:lnTo>
                    <a:lnTo>
                      <a:pt x="3257" y="57"/>
                    </a:lnTo>
                    <a:lnTo>
                      <a:pt x="3259" y="57"/>
                    </a:lnTo>
                    <a:lnTo>
                      <a:pt x="3261" y="58"/>
                    </a:lnTo>
                    <a:lnTo>
                      <a:pt x="3262" y="58"/>
                    </a:lnTo>
                    <a:lnTo>
                      <a:pt x="3263" y="58"/>
                    </a:lnTo>
                    <a:lnTo>
                      <a:pt x="3265" y="58"/>
                    </a:lnTo>
                    <a:lnTo>
                      <a:pt x="3267" y="58"/>
                    </a:lnTo>
                    <a:lnTo>
                      <a:pt x="3268" y="58"/>
                    </a:lnTo>
                    <a:lnTo>
                      <a:pt x="3269" y="58"/>
                    </a:lnTo>
                    <a:lnTo>
                      <a:pt x="3271" y="58"/>
                    </a:lnTo>
                    <a:lnTo>
                      <a:pt x="3273" y="58"/>
                    </a:lnTo>
                    <a:lnTo>
                      <a:pt x="3274" y="58"/>
                    </a:lnTo>
                    <a:lnTo>
                      <a:pt x="3276" y="58"/>
                    </a:lnTo>
                    <a:lnTo>
                      <a:pt x="3277" y="57"/>
                    </a:lnTo>
                    <a:lnTo>
                      <a:pt x="3278" y="57"/>
                    </a:lnTo>
                    <a:lnTo>
                      <a:pt x="3280" y="57"/>
                    </a:lnTo>
                    <a:lnTo>
                      <a:pt x="3282" y="57"/>
                    </a:lnTo>
                    <a:lnTo>
                      <a:pt x="3283" y="57"/>
                    </a:lnTo>
                    <a:lnTo>
                      <a:pt x="3285" y="57"/>
                    </a:lnTo>
                    <a:lnTo>
                      <a:pt x="3286" y="57"/>
                    </a:lnTo>
                    <a:lnTo>
                      <a:pt x="3288" y="57"/>
                    </a:lnTo>
                    <a:lnTo>
                      <a:pt x="3289" y="57"/>
                    </a:lnTo>
                    <a:lnTo>
                      <a:pt x="3291" y="57"/>
                    </a:lnTo>
                    <a:lnTo>
                      <a:pt x="3292" y="57"/>
                    </a:lnTo>
                    <a:lnTo>
                      <a:pt x="3294" y="57"/>
                    </a:lnTo>
                    <a:lnTo>
                      <a:pt x="3295" y="57"/>
                    </a:lnTo>
                    <a:lnTo>
                      <a:pt x="3297" y="57"/>
                    </a:lnTo>
                    <a:lnTo>
                      <a:pt x="3298" y="58"/>
                    </a:lnTo>
                    <a:lnTo>
                      <a:pt x="3300" y="58"/>
                    </a:lnTo>
                    <a:lnTo>
                      <a:pt x="3301" y="58"/>
                    </a:lnTo>
                    <a:lnTo>
                      <a:pt x="3303" y="59"/>
                    </a:lnTo>
                    <a:lnTo>
                      <a:pt x="3305" y="59"/>
                    </a:lnTo>
                    <a:lnTo>
                      <a:pt x="3306" y="59"/>
                    </a:lnTo>
                    <a:lnTo>
                      <a:pt x="3307" y="59"/>
                    </a:lnTo>
                    <a:lnTo>
                      <a:pt x="3309" y="60"/>
                    </a:lnTo>
                    <a:lnTo>
                      <a:pt x="3311" y="60"/>
                    </a:lnTo>
                    <a:lnTo>
                      <a:pt x="3312" y="61"/>
                    </a:lnTo>
                    <a:lnTo>
                      <a:pt x="3313" y="61"/>
                    </a:lnTo>
                    <a:lnTo>
                      <a:pt x="3315" y="61"/>
                    </a:lnTo>
                    <a:lnTo>
                      <a:pt x="3317" y="61"/>
                    </a:lnTo>
                    <a:lnTo>
                      <a:pt x="3318" y="61"/>
                    </a:lnTo>
                    <a:lnTo>
                      <a:pt x="3320" y="61"/>
                    </a:lnTo>
                    <a:lnTo>
                      <a:pt x="3321" y="61"/>
                    </a:lnTo>
                    <a:lnTo>
                      <a:pt x="3323" y="61"/>
                    </a:lnTo>
                    <a:lnTo>
                      <a:pt x="3324" y="61"/>
                    </a:lnTo>
                    <a:lnTo>
                      <a:pt x="3326" y="60"/>
                    </a:lnTo>
                    <a:lnTo>
                      <a:pt x="3327" y="60"/>
                    </a:lnTo>
                    <a:lnTo>
                      <a:pt x="3329" y="59"/>
                    </a:lnTo>
                    <a:lnTo>
                      <a:pt x="3330" y="59"/>
                    </a:lnTo>
                    <a:lnTo>
                      <a:pt x="3332" y="59"/>
                    </a:lnTo>
                    <a:lnTo>
                      <a:pt x="3334" y="58"/>
                    </a:lnTo>
                    <a:lnTo>
                      <a:pt x="3335" y="58"/>
                    </a:lnTo>
                    <a:lnTo>
                      <a:pt x="3336" y="57"/>
                    </a:lnTo>
                    <a:lnTo>
                      <a:pt x="3338" y="56"/>
                    </a:lnTo>
                    <a:lnTo>
                      <a:pt x="3340" y="56"/>
                    </a:lnTo>
                    <a:lnTo>
                      <a:pt x="3341" y="55"/>
                    </a:lnTo>
                    <a:lnTo>
                      <a:pt x="3342" y="55"/>
                    </a:lnTo>
                    <a:lnTo>
                      <a:pt x="3344" y="54"/>
                    </a:lnTo>
                    <a:lnTo>
                      <a:pt x="3345" y="54"/>
                    </a:lnTo>
                    <a:lnTo>
                      <a:pt x="3347" y="53"/>
                    </a:lnTo>
                    <a:lnTo>
                      <a:pt x="3349" y="53"/>
                    </a:lnTo>
                    <a:lnTo>
                      <a:pt x="3350" y="52"/>
                    </a:lnTo>
                    <a:lnTo>
                      <a:pt x="3351" y="52"/>
                    </a:lnTo>
                    <a:lnTo>
                      <a:pt x="3353" y="52"/>
                    </a:lnTo>
                    <a:lnTo>
                      <a:pt x="3355" y="51"/>
                    </a:lnTo>
                    <a:lnTo>
                      <a:pt x="3356" y="51"/>
                    </a:lnTo>
                    <a:lnTo>
                      <a:pt x="3358" y="51"/>
                    </a:lnTo>
                    <a:lnTo>
                      <a:pt x="3359" y="51"/>
                    </a:lnTo>
                    <a:lnTo>
                      <a:pt x="3361" y="51"/>
                    </a:lnTo>
                    <a:lnTo>
                      <a:pt x="3362" y="51"/>
                    </a:lnTo>
                    <a:lnTo>
                      <a:pt x="3364" y="51"/>
                    </a:lnTo>
                    <a:lnTo>
                      <a:pt x="3365" y="51"/>
                    </a:lnTo>
                    <a:lnTo>
                      <a:pt x="3367" y="51"/>
                    </a:lnTo>
                    <a:lnTo>
                      <a:pt x="3368" y="51"/>
                    </a:lnTo>
                    <a:lnTo>
                      <a:pt x="3370" y="51"/>
                    </a:lnTo>
                    <a:lnTo>
                      <a:pt x="3371" y="51"/>
                    </a:lnTo>
                    <a:lnTo>
                      <a:pt x="3373" y="51"/>
                    </a:lnTo>
                    <a:lnTo>
                      <a:pt x="3374" y="51"/>
                    </a:lnTo>
                    <a:lnTo>
                      <a:pt x="3376" y="51"/>
                    </a:lnTo>
                    <a:lnTo>
                      <a:pt x="3378" y="51"/>
                    </a:lnTo>
                    <a:lnTo>
                      <a:pt x="3379" y="51"/>
                    </a:lnTo>
                    <a:lnTo>
                      <a:pt x="3380" y="51"/>
                    </a:lnTo>
                    <a:lnTo>
                      <a:pt x="3382" y="51"/>
                    </a:lnTo>
                    <a:lnTo>
                      <a:pt x="3384" y="51"/>
                    </a:lnTo>
                    <a:lnTo>
                      <a:pt x="3385" y="51"/>
                    </a:lnTo>
                    <a:lnTo>
                      <a:pt x="3387" y="51"/>
                    </a:lnTo>
                    <a:lnTo>
                      <a:pt x="3388" y="51"/>
                    </a:lnTo>
                    <a:lnTo>
                      <a:pt x="3390" y="51"/>
                    </a:lnTo>
                    <a:lnTo>
                      <a:pt x="3391" y="51"/>
                    </a:lnTo>
                    <a:lnTo>
                      <a:pt x="3393" y="51"/>
                    </a:lnTo>
                    <a:lnTo>
                      <a:pt x="3394" y="51"/>
                    </a:lnTo>
                    <a:lnTo>
                      <a:pt x="3396" y="51"/>
                    </a:lnTo>
                    <a:lnTo>
                      <a:pt x="3397" y="51"/>
                    </a:lnTo>
                    <a:lnTo>
                      <a:pt x="3399" y="51"/>
                    </a:lnTo>
                    <a:lnTo>
                      <a:pt x="3400" y="51"/>
                    </a:lnTo>
                    <a:lnTo>
                      <a:pt x="3402" y="51"/>
                    </a:lnTo>
                    <a:lnTo>
                      <a:pt x="3403" y="51"/>
                    </a:lnTo>
                    <a:lnTo>
                      <a:pt x="3405" y="52"/>
                    </a:lnTo>
                    <a:lnTo>
                      <a:pt x="3407" y="52"/>
                    </a:lnTo>
                    <a:lnTo>
                      <a:pt x="3408" y="52"/>
                    </a:lnTo>
                    <a:lnTo>
                      <a:pt x="3409" y="53"/>
                    </a:lnTo>
                    <a:lnTo>
                      <a:pt x="3411" y="53"/>
                    </a:lnTo>
                    <a:lnTo>
                      <a:pt x="3412" y="54"/>
                    </a:lnTo>
                    <a:lnTo>
                      <a:pt x="3414" y="54"/>
                    </a:lnTo>
                    <a:lnTo>
                      <a:pt x="3416" y="55"/>
                    </a:lnTo>
                    <a:lnTo>
                      <a:pt x="3417" y="55"/>
                    </a:lnTo>
                    <a:lnTo>
                      <a:pt x="3418" y="56"/>
                    </a:lnTo>
                    <a:lnTo>
                      <a:pt x="3420" y="57"/>
                    </a:lnTo>
                    <a:lnTo>
                      <a:pt x="3422" y="57"/>
                    </a:lnTo>
                    <a:lnTo>
                      <a:pt x="3423" y="58"/>
                    </a:lnTo>
                    <a:lnTo>
                      <a:pt x="3424" y="58"/>
                    </a:lnTo>
                    <a:lnTo>
                      <a:pt x="3426" y="59"/>
                    </a:lnTo>
                    <a:lnTo>
                      <a:pt x="3428" y="60"/>
                    </a:lnTo>
                    <a:lnTo>
                      <a:pt x="3429" y="60"/>
                    </a:lnTo>
                    <a:lnTo>
                      <a:pt x="3431" y="61"/>
                    </a:lnTo>
                    <a:lnTo>
                      <a:pt x="3432" y="62"/>
                    </a:lnTo>
                    <a:lnTo>
                      <a:pt x="3434" y="62"/>
                    </a:lnTo>
                    <a:lnTo>
                      <a:pt x="3435" y="63"/>
                    </a:lnTo>
                    <a:lnTo>
                      <a:pt x="3437" y="63"/>
                    </a:lnTo>
                    <a:lnTo>
                      <a:pt x="3438" y="64"/>
                    </a:lnTo>
                    <a:lnTo>
                      <a:pt x="3440" y="64"/>
                    </a:lnTo>
                    <a:lnTo>
                      <a:pt x="3441" y="64"/>
                    </a:lnTo>
                    <a:lnTo>
                      <a:pt x="3443" y="65"/>
                    </a:lnTo>
                    <a:lnTo>
                      <a:pt x="3444" y="65"/>
                    </a:lnTo>
                    <a:lnTo>
                      <a:pt x="3446" y="65"/>
                    </a:lnTo>
                    <a:lnTo>
                      <a:pt x="3447" y="65"/>
                    </a:lnTo>
                    <a:lnTo>
                      <a:pt x="3449" y="65"/>
                    </a:lnTo>
                    <a:lnTo>
                      <a:pt x="3451" y="65"/>
                    </a:lnTo>
                    <a:lnTo>
                      <a:pt x="3452" y="66"/>
                    </a:lnTo>
                    <a:lnTo>
                      <a:pt x="3453" y="65"/>
                    </a:lnTo>
                    <a:lnTo>
                      <a:pt x="3455" y="65"/>
                    </a:lnTo>
                    <a:lnTo>
                      <a:pt x="3457" y="65"/>
                    </a:lnTo>
                    <a:lnTo>
                      <a:pt x="3458" y="65"/>
                    </a:lnTo>
                    <a:lnTo>
                      <a:pt x="3460" y="65"/>
                    </a:lnTo>
                    <a:lnTo>
                      <a:pt x="3461" y="65"/>
                    </a:lnTo>
                    <a:lnTo>
                      <a:pt x="3463" y="64"/>
                    </a:lnTo>
                    <a:lnTo>
                      <a:pt x="3464" y="64"/>
                    </a:lnTo>
                    <a:lnTo>
                      <a:pt x="3466" y="63"/>
                    </a:lnTo>
                    <a:lnTo>
                      <a:pt x="3467" y="63"/>
                    </a:lnTo>
                    <a:lnTo>
                      <a:pt x="3469" y="63"/>
                    </a:lnTo>
                    <a:lnTo>
                      <a:pt x="3470" y="62"/>
                    </a:lnTo>
                    <a:lnTo>
                      <a:pt x="3472" y="61"/>
                    </a:lnTo>
                    <a:lnTo>
                      <a:pt x="3473" y="61"/>
                    </a:lnTo>
                    <a:lnTo>
                      <a:pt x="3475" y="60"/>
                    </a:lnTo>
                    <a:lnTo>
                      <a:pt x="3476" y="60"/>
                    </a:lnTo>
                    <a:lnTo>
                      <a:pt x="3478" y="59"/>
                    </a:lnTo>
                    <a:lnTo>
                      <a:pt x="3479" y="58"/>
                    </a:lnTo>
                    <a:lnTo>
                      <a:pt x="3481" y="58"/>
                    </a:lnTo>
                    <a:lnTo>
                      <a:pt x="3482" y="57"/>
                    </a:lnTo>
                    <a:lnTo>
                      <a:pt x="3484" y="57"/>
                    </a:lnTo>
                    <a:lnTo>
                      <a:pt x="3485" y="57"/>
                    </a:lnTo>
                    <a:lnTo>
                      <a:pt x="3487" y="56"/>
                    </a:lnTo>
                    <a:lnTo>
                      <a:pt x="3489" y="56"/>
                    </a:lnTo>
                    <a:lnTo>
                      <a:pt x="3490" y="56"/>
                    </a:lnTo>
                    <a:lnTo>
                      <a:pt x="3491" y="55"/>
                    </a:lnTo>
                    <a:lnTo>
                      <a:pt x="3493" y="55"/>
                    </a:lnTo>
                    <a:lnTo>
                      <a:pt x="3495" y="55"/>
                    </a:lnTo>
                    <a:lnTo>
                      <a:pt x="3496" y="55"/>
                    </a:lnTo>
                    <a:lnTo>
                      <a:pt x="3497" y="55"/>
                    </a:lnTo>
                    <a:lnTo>
                      <a:pt x="3499" y="55"/>
                    </a:lnTo>
                    <a:lnTo>
                      <a:pt x="3501" y="56"/>
                    </a:lnTo>
                    <a:lnTo>
                      <a:pt x="3502" y="56"/>
                    </a:lnTo>
                    <a:lnTo>
                      <a:pt x="3504" y="56"/>
                    </a:lnTo>
                    <a:lnTo>
                      <a:pt x="3505" y="57"/>
                    </a:lnTo>
                    <a:lnTo>
                      <a:pt x="3507" y="57"/>
                    </a:lnTo>
                    <a:lnTo>
                      <a:pt x="3508" y="58"/>
                    </a:lnTo>
                    <a:lnTo>
                      <a:pt x="3510" y="58"/>
                    </a:lnTo>
                    <a:lnTo>
                      <a:pt x="3511" y="59"/>
                    </a:lnTo>
                    <a:lnTo>
                      <a:pt x="3513" y="59"/>
                    </a:lnTo>
                    <a:lnTo>
                      <a:pt x="3514" y="60"/>
                    </a:lnTo>
                    <a:lnTo>
                      <a:pt x="3516" y="61"/>
                    </a:lnTo>
                    <a:lnTo>
                      <a:pt x="3518" y="61"/>
                    </a:lnTo>
                    <a:lnTo>
                      <a:pt x="3519" y="62"/>
                    </a:lnTo>
                    <a:lnTo>
                      <a:pt x="3520" y="63"/>
                    </a:lnTo>
                    <a:lnTo>
                      <a:pt x="3522" y="63"/>
                    </a:lnTo>
                    <a:lnTo>
                      <a:pt x="3524" y="64"/>
                    </a:lnTo>
                    <a:lnTo>
                      <a:pt x="3525" y="64"/>
                    </a:lnTo>
                    <a:lnTo>
                      <a:pt x="3526" y="65"/>
                    </a:lnTo>
                    <a:lnTo>
                      <a:pt x="3528" y="65"/>
                    </a:lnTo>
                    <a:lnTo>
                      <a:pt x="3530" y="65"/>
                    </a:lnTo>
                    <a:lnTo>
                      <a:pt x="3531" y="66"/>
                    </a:lnTo>
                    <a:lnTo>
                      <a:pt x="3533" y="66"/>
                    </a:lnTo>
                    <a:lnTo>
                      <a:pt x="3534" y="67"/>
                    </a:lnTo>
                    <a:lnTo>
                      <a:pt x="3536" y="67"/>
                    </a:lnTo>
                    <a:lnTo>
                      <a:pt x="3537" y="67"/>
                    </a:lnTo>
                    <a:lnTo>
                      <a:pt x="3539" y="67"/>
                    </a:lnTo>
                    <a:lnTo>
                      <a:pt x="3540" y="67"/>
                    </a:lnTo>
                    <a:lnTo>
                      <a:pt x="3542" y="68"/>
                    </a:lnTo>
                    <a:lnTo>
                      <a:pt x="3543" y="68"/>
                    </a:lnTo>
                    <a:lnTo>
                      <a:pt x="3545" y="68"/>
                    </a:lnTo>
                    <a:lnTo>
                      <a:pt x="3546" y="68"/>
                    </a:lnTo>
                    <a:lnTo>
                      <a:pt x="3548" y="68"/>
                    </a:lnTo>
                    <a:lnTo>
                      <a:pt x="3549" y="69"/>
                    </a:lnTo>
                    <a:lnTo>
                      <a:pt x="3551" y="69"/>
                    </a:lnTo>
                    <a:lnTo>
                      <a:pt x="3552" y="70"/>
                    </a:lnTo>
                    <a:lnTo>
                      <a:pt x="3554" y="70"/>
                    </a:lnTo>
                    <a:lnTo>
                      <a:pt x="3555" y="70"/>
                    </a:lnTo>
                    <a:lnTo>
                      <a:pt x="3557" y="71"/>
                    </a:lnTo>
                    <a:lnTo>
                      <a:pt x="3558" y="72"/>
                    </a:lnTo>
                    <a:lnTo>
                      <a:pt x="3560" y="73"/>
                    </a:lnTo>
                    <a:lnTo>
                      <a:pt x="3562" y="73"/>
                    </a:lnTo>
                    <a:lnTo>
                      <a:pt x="3563" y="74"/>
                    </a:lnTo>
                    <a:lnTo>
                      <a:pt x="3564" y="75"/>
                    </a:lnTo>
                    <a:lnTo>
                      <a:pt x="3566" y="75"/>
                    </a:lnTo>
                    <a:lnTo>
                      <a:pt x="3568" y="76"/>
                    </a:lnTo>
                    <a:lnTo>
                      <a:pt x="3569" y="77"/>
                    </a:lnTo>
                    <a:lnTo>
                      <a:pt x="3570" y="77"/>
                    </a:lnTo>
                    <a:lnTo>
                      <a:pt x="3572" y="78"/>
                    </a:lnTo>
                    <a:lnTo>
                      <a:pt x="3574" y="79"/>
                    </a:lnTo>
                    <a:lnTo>
                      <a:pt x="3575" y="79"/>
                    </a:lnTo>
                    <a:lnTo>
                      <a:pt x="3577" y="79"/>
                    </a:lnTo>
                    <a:lnTo>
                      <a:pt x="3578" y="79"/>
                    </a:lnTo>
                    <a:lnTo>
                      <a:pt x="3580" y="79"/>
                    </a:lnTo>
                    <a:lnTo>
                      <a:pt x="3581" y="79"/>
                    </a:lnTo>
                    <a:lnTo>
                      <a:pt x="3583" y="78"/>
                    </a:lnTo>
                    <a:lnTo>
                      <a:pt x="3584" y="77"/>
                    </a:lnTo>
                    <a:lnTo>
                      <a:pt x="3586" y="76"/>
                    </a:lnTo>
                    <a:lnTo>
                      <a:pt x="3587" y="75"/>
                    </a:lnTo>
                    <a:lnTo>
                      <a:pt x="3589" y="73"/>
                    </a:lnTo>
                    <a:lnTo>
                      <a:pt x="3591" y="71"/>
                    </a:lnTo>
                    <a:lnTo>
                      <a:pt x="3592" y="69"/>
                    </a:lnTo>
                    <a:lnTo>
                      <a:pt x="3593" y="67"/>
                    </a:lnTo>
                    <a:lnTo>
                      <a:pt x="3595" y="65"/>
                    </a:lnTo>
                    <a:lnTo>
                      <a:pt x="3597" y="62"/>
                    </a:lnTo>
                    <a:lnTo>
                      <a:pt x="3598" y="59"/>
                    </a:lnTo>
                    <a:lnTo>
                      <a:pt x="3599" y="56"/>
                    </a:lnTo>
                    <a:lnTo>
                      <a:pt x="3601" y="53"/>
                    </a:lnTo>
                    <a:lnTo>
                      <a:pt x="3603" y="50"/>
                    </a:lnTo>
                    <a:lnTo>
                      <a:pt x="3604" y="47"/>
                    </a:lnTo>
                    <a:lnTo>
                      <a:pt x="3606" y="44"/>
                    </a:lnTo>
                    <a:lnTo>
                      <a:pt x="3607" y="40"/>
                    </a:lnTo>
                    <a:lnTo>
                      <a:pt x="3609" y="37"/>
                    </a:lnTo>
                    <a:lnTo>
                      <a:pt x="3610" y="34"/>
                    </a:lnTo>
                    <a:lnTo>
                      <a:pt x="3612" y="31"/>
                    </a:lnTo>
                    <a:lnTo>
                      <a:pt x="3613" y="28"/>
                    </a:lnTo>
                    <a:lnTo>
                      <a:pt x="3615" y="26"/>
                    </a:lnTo>
                    <a:lnTo>
                      <a:pt x="3616" y="23"/>
                    </a:lnTo>
                    <a:lnTo>
                      <a:pt x="3618" y="21"/>
                    </a:lnTo>
                    <a:lnTo>
                      <a:pt x="3619" y="19"/>
                    </a:lnTo>
                    <a:lnTo>
                      <a:pt x="3621" y="17"/>
                    </a:lnTo>
                    <a:lnTo>
                      <a:pt x="3622" y="15"/>
                    </a:lnTo>
                    <a:lnTo>
                      <a:pt x="3624" y="14"/>
                    </a:lnTo>
                    <a:lnTo>
                      <a:pt x="3625" y="13"/>
                    </a:lnTo>
                    <a:lnTo>
                      <a:pt x="3627" y="13"/>
                    </a:lnTo>
                    <a:lnTo>
                      <a:pt x="3628" y="12"/>
                    </a:lnTo>
                    <a:lnTo>
                      <a:pt x="3630" y="12"/>
                    </a:lnTo>
                    <a:lnTo>
                      <a:pt x="3631" y="12"/>
                    </a:lnTo>
                    <a:lnTo>
                      <a:pt x="3633" y="12"/>
                    </a:lnTo>
                    <a:lnTo>
                      <a:pt x="3635" y="13"/>
                    </a:lnTo>
                    <a:lnTo>
                      <a:pt x="3636" y="13"/>
                    </a:lnTo>
                    <a:lnTo>
                      <a:pt x="3637" y="14"/>
                    </a:lnTo>
                    <a:lnTo>
                      <a:pt x="3639" y="15"/>
                    </a:lnTo>
                    <a:lnTo>
                      <a:pt x="3641" y="16"/>
                    </a:lnTo>
                    <a:lnTo>
                      <a:pt x="3642" y="17"/>
                    </a:lnTo>
                    <a:lnTo>
                      <a:pt x="3644" y="18"/>
                    </a:lnTo>
                    <a:lnTo>
                      <a:pt x="3645" y="20"/>
                    </a:lnTo>
                    <a:lnTo>
                      <a:pt x="3647" y="21"/>
                    </a:lnTo>
                    <a:lnTo>
                      <a:pt x="3648" y="22"/>
                    </a:lnTo>
                    <a:lnTo>
                      <a:pt x="3650" y="24"/>
                    </a:lnTo>
                    <a:lnTo>
                      <a:pt x="3651" y="25"/>
                    </a:lnTo>
                    <a:lnTo>
                      <a:pt x="3653" y="26"/>
                    </a:lnTo>
                    <a:lnTo>
                      <a:pt x="3654" y="27"/>
                    </a:lnTo>
                    <a:lnTo>
                      <a:pt x="3656" y="28"/>
                    </a:lnTo>
                    <a:lnTo>
                      <a:pt x="3657" y="28"/>
                    </a:lnTo>
                    <a:lnTo>
                      <a:pt x="3659" y="29"/>
                    </a:lnTo>
                    <a:lnTo>
                      <a:pt x="3660" y="30"/>
                    </a:lnTo>
                    <a:lnTo>
                      <a:pt x="3662" y="30"/>
                    </a:lnTo>
                    <a:lnTo>
                      <a:pt x="3664" y="31"/>
                    </a:lnTo>
                    <a:lnTo>
                      <a:pt x="3665" y="31"/>
                    </a:lnTo>
                    <a:lnTo>
                      <a:pt x="3666" y="31"/>
                    </a:lnTo>
                    <a:lnTo>
                      <a:pt x="3668" y="31"/>
                    </a:lnTo>
                    <a:lnTo>
                      <a:pt x="3670" y="31"/>
                    </a:lnTo>
                    <a:lnTo>
                      <a:pt x="3671" y="31"/>
                    </a:lnTo>
                    <a:lnTo>
                      <a:pt x="3672" y="31"/>
                    </a:lnTo>
                    <a:lnTo>
                      <a:pt x="3674" y="31"/>
                    </a:lnTo>
                    <a:lnTo>
                      <a:pt x="3676" y="30"/>
                    </a:lnTo>
                    <a:lnTo>
                      <a:pt x="3677" y="30"/>
                    </a:lnTo>
                    <a:lnTo>
                      <a:pt x="3679" y="30"/>
                    </a:lnTo>
                    <a:lnTo>
                      <a:pt x="3680" y="30"/>
                    </a:lnTo>
                    <a:lnTo>
                      <a:pt x="3682" y="29"/>
                    </a:lnTo>
                    <a:lnTo>
                      <a:pt x="3683" y="29"/>
                    </a:lnTo>
                    <a:lnTo>
                      <a:pt x="3685" y="28"/>
                    </a:lnTo>
                    <a:lnTo>
                      <a:pt x="3686" y="28"/>
                    </a:lnTo>
                    <a:lnTo>
                      <a:pt x="3688" y="28"/>
                    </a:lnTo>
                    <a:lnTo>
                      <a:pt x="3689" y="28"/>
                    </a:lnTo>
                    <a:lnTo>
                      <a:pt x="3691" y="28"/>
                    </a:lnTo>
                    <a:lnTo>
                      <a:pt x="3692" y="28"/>
                    </a:lnTo>
                    <a:lnTo>
                      <a:pt x="3694" y="28"/>
                    </a:lnTo>
                    <a:lnTo>
                      <a:pt x="3695" y="28"/>
                    </a:lnTo>
                    <a:lnTo>
                      <a:pt x="3697" y="28"/>
                    </a:lnTo>
                    <a:lnTo>
                      <a:pt x="3698" y="28"/>
                    </a:lnTo>
                    <a:lnTo>
                      <a:pt x="3700" y="28"/>
                    </a:lnTo>
                    <a:lnTo>
                      <a:pt x="3701" y="28"/>
                    </a:lnTo>
                    <a:lnTo>
                      <a:pt x="3703" y="29"/>
                    </a:lnTo>
                    <a:lnTo>
                      <a:pt x="3704" y="29"/>
                    </a:lnTo>
                    <a:lnTo>
                      <a:pt x="3706" y="30"/>
                    </a:lnTo>
                    <a:lnTo>
                      <a:pt x="3708" y="30"/>
                    </a:lnTo>
                    <a:lnTo>
                      <a:pt x="3709" y="30"/>
                    </a:lnTo>
                    <a:lnTo>
                      <a:pt x="3710" y="30"/>
                    </a:lnTo>
                    <a:lnTo>
                      <a:pt x="3712" y="31"/>
                    </a:lnTo>
                    <a:lnTo>
                      <a:pt x="3714" y="31"/>
                    </a:lnTo>
                    <a:lnTo>
                      <a:pt x="3715" y="31"/>
                    </a:lnTo>
                    <a:lnTo>
                      <a:pt x="3717" y="31"/>
                    </a:lnTo>
                    <a:lnTo>
                      <a:pt x="3718" y="32"/>
                    </a:lnTo>
                    <a:lnTo>
                      <a:pt x="3720" y="32"/>
                    </a:lnTo>
                    <a:lnTo>
                      <a:pt x="3721" y="32"/>
                    </a:lnTo>
                    <a:lnTo>
                      <a:pt x="3723" y="33"/>
                    </a:lnTo>
                    <a:lnTo>
                      <a:pt x="3724" y="33"/>
                    </a:lnTo>
                    <a:lnTo>
                      <a:pt x="3726" y="33"/>
                    </a:lnTo>
                    <a:lnTo>
                      <a:pt x="3727" y="33"/>
                    </a:lnTo>
                    <a:lnTo>
                      <a:pt x="3729" y="34"/>
                    </a:lnTo>
                    <a:lnTo>
                      <a:pt x="3730" y="34"/>
                    </a:lnTo>
                    <a:lnTo>
                      <a:pt x="3732" y="34"/>
                    </a:lnTo>
                    <a:lnTo>
                      <a:pt x="3733" y="34"/>
                    </a:lnTo>
                    <a:lnTo>
                      <a:pt x="3735" y="35"/>
                    </a:lnTo>
                    <a:lnTo>
                      <a:pt x="3737" y="35"/>
                    </a:lnTo>
                    <a:lnTo>
                      <a:pt x="3738" y="35"/>
                    </a:lnTo>
                    <a:lnTo>
                      <a:pt x="3739" y="36"/>
                    </a:lnTo>
                    <a:lnTo>
                      <a:pt x="3741" y="36"/>
                    </a:lnTo>
                    <a:lnTo>
                      <a:pt x="3743" y="36"/>
                    </a:lnTo>
                    <a:lnTo>
                      <a:pt x="3744" y="36"/>
                    </a:lnTo>
                    <a:lnTo>
                      <a:pt x="3746" y="36"/>
                    </a:lnTo>
                    <a:lnTo>
                      <a:pt x="3747" y="37"/>
                    </a:lnTo>
                    <a:lnTo>
                      <a:pt x="3749" y="37"/>
                    </a:lnTo>
                    <a:lnTo>
                      <a:pt x="3750" y="37"/>
                    </a:lnTo>
                    <a:lnTo>
                      <a:pt x="3752" y="37"/>
                    </a:lnTo>
                    <a:lnTo>
                      <a:pt x="3753" y="37"/>
                    </a:lnTo>
                    <a:lnTo>
                      <a:pt x="3755" y="37"/>
                    </a:lnTo>
                    <a:lnTo>
                      <a:pt x="3756" y="37"/>
                    </a:lnTo>
                    <a:lnTo>
                      <a:pt x="3758" y="36"/>
                    </a:lnTo>
                    <a:lnTo>
                      <a:pt x="3759" y="36"/>
                    </a:lnTo>
                    <a:lnTo>
                      <a:pt x="3761" y="36"/>
                    </a:lnTo>
                    <a:lnTo>
                      <a:pt x="3762" y="35"/>
                    </a:lnTo>
                    <a:lnTo>
                      <a:pt x="3764" y="35"/>
                    </a:lnTo>
                    <a:lnTo>
                      <a:pt x="3765" y="34"/>
                    </a:lnTo>
                    <a:lnTo>
                      <a:pt x="3767" y="34"/>
                    </a:lnTo>
                    <a:lnTo>
                      <a:pt x="3768" y="33"/>
                    </a:lnTo>
                    <a:lnTo>
                      <a:pt x="3770" y="33"/>
                    </a:lnTo>
                    <a:lnTo>
                      <a:pt x="3771" y="32"/>
                    </a:lnTo>
                    <a:lnTo>
                      <a:pt x="3773" y="31"/>
                    </a:lnTo>
                    <a:lnTo>
                      <a:pt x="3775" y="31"/>
                    </a:lnTo>
                    <a:lnTo>
                      <a:pt x="3776" y="30"/>
                    </a:lnTo>
                    <a:lnTo>
                      <a:pt x="3777" y="30"/>
                    </a:lnTo>
                    <a:lnTo>
                      <a:pt x="3779" y="29"/>
                    </a:lnTo>
                    <a:lnTo>
                      <a:pt x="3781" y="28"/>
                    </a:lnTo>
                    <a:lnTo>
                      <a:pt x="3782" y="28"/>
                    </a:lnTo>
                    <a:lnTo>
                      <a:pt x="3783" y="27"/>
                    </a:lnTo>
                    <a:lnTo>
                      <a:pt x="3785" y="27"/>
                    </a:lnTo>
                    <a:lnTo>
                      <a:pt x="3787" y="27"/>
                    </a:lnTo>
                    <a:lnTo>
                      <a:pt x="3788" y="26"/>
                    </a:lnTo>
                    <a:lnTo>
                      <a:pt x="3790" y="26"/>
                    </a:lnTo>
                    <a:lnTo>
                      <a:pt x="3791" y="26"/>
                    </a:lnTo>
                    <a:lnTo>
                      <a:pt x="3793" y="26"/>
                    </a:lnTo>
                    <a:lnTo>
                      <a:pt x="3794" y="27"/>
                    </a:lnTo>
                    <a:lnTo>
                      <a:pt x="3796" y="27"/>
                    </a:lnTo>
                    <a:lnTo>
                      <a:pt x="3797" y="27"/>
                    </a:lnTo>
                    <a:lnTo>
                      <a:pt x="3799" y="28"/>
                    </a:lnTo>
                    <a:lnTo>
                      <a:pt x="3800" y="28"/>
                    </a:lnTo>
                    <a:lnTo>
                      <a:pt x="3802" y="29"/>
                    </a:lnTo>
                    <a:lnTo>
                      <a:pt x="3803" y="30"/>
                    </a:lnTo>
                    <a:lnTo>
                      <a:pt x="3804" y="30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2" name="Freeform 110">
                <a:extLst>
                  <a:ext uri="{FF2B5EF4-FFF2-40B4-BE49-F238E27FC236}">
                    <a16:creationId xmlns:a16="http://schemas.microsoft.com/office/drawing/2014/main" id="{20114D54-86D9-46CD-9313-3143FCF0F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300050"/>
                <a:ext cx="6038850" cy="150813"/>
              </a:xfrm>
              <a:custGeom>
                <a:avLst/>
                <a:gdLst>
                  <a:gd name="T0" fmla="*/ 60 w 3804"/>
                  <a:gd name="T1" fmla="*/ 83 h 95"/>
                  <a:gd name="T2" fmla="*/ 121 w 3804"/>
                  <a:gd name="T3" fmla="*/ 58 h 95"/>
                  <a:gd name="T4" fmla="*/ 182 w 3804"/>
                  <a:gd name="T5" fmla="*/ 36 h 95"/>
                  <a:gd name="T6" fmla="*/ 242 w 3804"/>
                  <a:gd name="T7" fmla="*/ 53 h 95"/>
                  <a:gd name="T8" fmla="*/ 303 w 3804"/>
                  <a:gd name="T9" fmla="*/ 54 h 95"/>
                  <a:gd name="T10" fmla="*/ 364 w 3804"/>
                  <a:gd name="T11" fmla="*/ 51 h 95"/>
                  <a:gd name="T12" fmla="*/ 425 w 3804"/>
                  <a:gd name="T13" fmla="*/ 45 h 95"/>
                  <a:gd name="T14" fmla="*/ 486 w 3804"/>
                  <a:gd name="T15" fmla="*/ 54 h 95"/>
                  <a:gd name="T16" fmla="*/ 547 w 3804"/>
                  <a:gd name="T17" fmla="*/ 52 h 95"/>
                  <a:gd name="T18" fmla="*/ 608 w 3804"/>
                  <a:gd name="T19" fmla="*/ 59 h 95"/>
                  <a:gd name="T20" fmla="*/ 668 w 3804"/>
                  <a:gd name="T21" fmla="*/ 68 h 95"/>
                  <a:gd name="T22" fmla="*/ 729 w 3804"/>
                  <a:gd name="T23" fmla="*/ 62 h 95"/>
                  <a:gd name="T24" fmla="*/ 790 w 3804"/>
                  <a:gd name="T25" fmla="*/ 57 h 95"/>
                  <a:gd name="T26" fmla="*/ 851 w 3804"/>
                  <a:gd name="T27" fmla="*/ 55 h 95"/>
                  <a:gd name="T28" fmla="*/ 912 w 3804"/>
                  <a:gd name="T29" fmla="*/ 39 h 95"/>
                  <a:gd name="T30" fmla="*/ 973 w 3804"/>
                  <a:gd name="T31" fmla="*/ 49 h 95"/>
                  <a:gd name="T32" fmla="*/ 1033 w 3804"/>
                  <a:gd name="T33" fmla="*/ 50 h 95"/>
                  <a:gd name="T34" fmla="*/ 1094 w 3804"/>
                  <a:gd name="T35" fmla="*/ 51 h 95"/>
                  <a:gd name="T36" fmla="*/ 1155 w 3804"/>
                  <a:gd name="T37" fmla="*/ 56 h 95"/>
                  <a:gd name="T38" fmla="*/ 1216 w 3804"/>
                  <a:gd name="T39" fmla="*/ 62 h 95"/>
                  <a:gd name="T40" fmla="*/ 1277 w 3804"/>
                  <a:gd name="T41" fmla="*/ 45 h 95"/>
                  <a:gd name="T42" fmla="*/ 1338 w 3804"/>
                  <a:gd name="T43" fmla="*/ 42 h 95"/>
                  <a:gd name="T44" fmla="*/ 1399 w 3804"/>
                  <a:gd name="T45" fmla="*/ 53 h 95"/>
                  <a:gd name="T46" fmla="*/ 1459 w 3804"/>
                  <a:gd name="T47" fmla="*/ 45 h 95"/>
                  <a:gd name="T48" fmla="*/ 1520 w 3804"/>
                  <a:gd name="T49" fmla="*/ 36 h 95"/>
                  <a:gd name="T50" fmla="*/ 1581 w 3804"/>
                  <a:gd name="T51" fmla="*/ 42 h 95"/>
                  <a:gd name="T52" fmla="*/ 1642 w 3804"/>
                  <a:gd name="T53" fmla="*/ 36 h 95"/>
                  <a:gd name="T54" fmla="*/ 1703 w 3804"/>
                  <a:gd name="T55" fmla="*/ 44 h 95"/>
                  <a:gd name="T56" fmla="*/ 1764 w 3804"/>
                  <a:gd name="T57" fmla="*/ 49 h 95"/>
                  <a:gd name="T58" fmla="*/ 1824 w 3804"/>
                  <a:gd name="T59" fmla="*/ 59 h 95"/>
                  <a:gd name="T60" fmla="*/ 1885 w 3804"/>
                  <a:gd name="T61" fmla="*/ 55 h 95"/>
                  <a:gd name="T62" fmla="*/ 1946 w 3804"/>
                  <a:gd name="T63" fmla="*/ 60 h 95"/>
                  <a:gd name="T64" fmla="*/ 2007 w 3804"/>
                  <a:gd name="T65" fmla="*/ 64 h 95"/>
                  <a:gd name="T66" fmla="*/ 2068 w 3804"/>
                  <a:gd name="T67" fmla="*/ 76 h 95"/>
                  <a:gd name="T68" fmla="*/ 2129 w 3804"/>
                  <a:gd name="T69" fmla="*/ 55 h 95"/>
                  <a:gd name="T70" fmla="*/ 2190 w 3804"/>
                  <a:gd name="T71" fmla="*/ 57 h 95"/>
                  <a:gd name="T72" fmla="*/ 2250 w 3804"/>
                  <a:gd name="T73" fmla="*/ 51 h 95"/>
                  <a:gd name="T74" fmla="*/ 2311 w 3804"/>
                  <a:gd name="T75" fmla="*/ 42 h 95"/>
                  <a:gd name="T76" fmla="*/ 2372 w 3804"/>
                  <a:gd name="T77" fmla="*/ 49 h 95"/>
                  <a:gd name="T78" fmla="*/ 2433 w 3804"/>
                  <a:gd name="T79" fmla="*/ 6 h 95"/>
                  <a:gd name="T80" fmla="*/ 2494 w 3804"/>
                  <a:gd name="T81" fmla="*/ 30 h 95"/>
                  <a:gd name="T82" fmla="*/ 2555 w 3804"/>
                  <a:gd name="T83" fmla="*/ 43 h 95"/>
                  <a:gd name="T84" fmla="*/ 2616 w 3804"/>
                  <a:gd name="T85" fmla="*/ 40 h 95"/>
                  <a:gd name="T86" fmla="*/ 2676 w 3804"/>
                  <a:gd name="T87" fmla="*/ 68 h 95"/>
                  <a:gd name="T88" fmla="*/ 2737 w 3804"/>
                  <a:gd name="T89" fmla="*/ 79 h 95"/>
                  <a:gd name="T90" fmla="*/ 2798 w 3804"/>
                  <a:gd name="T91" fmla="*/ 82 h 95"/>
                  <a:gd name="T92" fmla="*/ 2859 w 3804"/>
                  <a:gd name="T93" fmla="*/ 78 h 95"/>
                  <a:gd name="T94" fmla="*/ 2920 w 3804"/>
                  <a:gd name="T95" fmla="*/ 90 h 95"/>
                  <a:gd name="T96" fmla="*/ 2981 w 3804"/>
                  <a:gd name="T97" fmla="*/ 84 h 95"/>
                  <a:gd name="T98" fmla="*/ 3041 w 3804"/>
                  <a:gd name="T99" fmla="*/ 61 h 95"/>
                  <a:gd name="T100" fmla="*/ 3102 w 3804"/>
                  <a:gd name="T101" fmla="*/ 43 h 95"/>
                  <a:gd name="T102" fmla="*/ 3163 w 3804"/>
                  <a:gd name="T103" fmla="*/ 36 h 95"/>
                  <a:gd name="T104" fmla="*/ 3224 w 3804"/>
                  <a:gd name="T105" fmla="*/ 45 h 95"/>
                  <a:gd name="T106" fmla="*/ 3285 w 3804"/>
                  <a:gd name="T107" fmla="*/ 60 h 95"/>
                  <a:gd name="T108" fmla="*/ 3345 w 3804"/>
                  <a:gd name="T109" fmla="*/ 52 h 95"/>
                  <a:gd name="T110" fmla="*/ 3407 w 3804"/>
                  <a:gd name="T111" fmla="*/ 56 h 95"/>
                  <a:gd name="T112" fmla="*/ 3467 w 3804"/>
                  <a:gd name="T113" fmla="*/ 68 h 95"/>
                  <a:gd name="T114" fmla="*/ 3528 w 3804"/>
                  <a:gd name="T115" fmla="*/ 73 h 95"/>
                  <a:gd name="T116" fmla="*/ 3589 w 3804"/>
                  <a:gd name="T117" fmla="*/ 77 h 95"/>
                  <a:gd name="T118" fmla="*/ 3650 w 3804"/>
                  <a:gd name="T119" fmla="*/ 35 h 95"/>
                  <a:gd name="T120" fmla="*/ 3710 w 3804"/>
                  <a:gd name="T121" fmla="*/ 38 h 95"/>
                  <a:gd name="T122" fmla="*/ 3771 w 3804"/>
                  <a:gd name="T123" fmla="*/ 3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5">
                    <a:moveTo>
                      <a:pt x="0" y="76"/>
                    </a:moveTo>
                    <a:lnTo>
                      <a:pt x="2" y="75"/>
                    </a:lnTo>
                    <a:lnTo>
                      <a:pt x="4" y="75"/>
                    </a:lnTo>
                    <a:lnTo>
                      <a:pt x="5" y="74"/>
                    </a:lnTo>
                    <a:lnTo>
                      <a:pt x="7" y="74"/>
                    </a:lnTo>
                    <a:lnTo>
                      <a:pt x="8" y="74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9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3" y="75"/>
                    </a:lnTo>
                    <a:lnTo>
                      <a:pt x="25" y="76"/>
                    </a:lnTo>
                    <a:lnTo>
                      <a:pt x="27" y="76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1" y="78"/>
                    </a:lnTo>
                    <a:lnTo>
                      <a:pt x="33" y="78"/>
                    </a:lnTo>
                    <a:lnTo>
                      <a:pt x="34" y="79"/>
                    </a:lnTo>
                    <a:lnTo>
                      <a:pt x="36" y="79"/>
                    </a:lnTo>
                    <a:lnTo>
                      <a:pt x="37" y="80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2" y="81"/>
                    </a:lnTo>
                    <a:lnTo>
                      <a:pt x="43" y="82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1" y="82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7" y="83"/>
                    </a:lnTo>
                    <a:lnTo>
                      <a:pt x="58" y="83"/>
                    </a:lnTo>
                    <a:lnTo>
                      <a:pt x="60" y="83"/>
                    </a:lnTo>
                    <a:lnTo>
                      <a:pt x="61" y="83"/>
                    </a:lnTo>
                    <a:lnTo>
                      <a:pt x="63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7" y="85"/>
                    </a:lnTo>
                    <a:lnTo>
                      <a:pt x="69" y="85"/>
                    </a:lnTo>
                    <a:lnTo>
                      <a:pt x="71" y="86"/>
                    </a:lnTo>
                    <a:lnTo>
                      <a:pt x="72" y="86"/>
                    </a:lnTo>
                    <a:lnTo>
                      <a:pt x="74" y="87"/>
                    </a:lnTo>
                    <a:lnTo>
                      <a:pt x="75" y="88"/>
                    </a:lnTo>
                    <a:lnTo>
                      <a:pt x="77" y="89"/>
                    </a:lnTo>
                    <a:lnTo>
                      <a:pt x="78" y="90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9" y="95"/>
                    </a:lnTo>
                    <a:lnTo>
                      <a:pt x="90" y="95"/>
                    </a:lnTo>
                    <a:lnTo>
                      <a:pt x="92" y="95"/>
                    </a:lnTo>
                    <a:lnTo>
                      <a:pt x="94" y="95"/>
                    </a:lnTo>
                    <a:lnTo>
                      <a:pt x="95" y="95"/>
                    </a:lnTo>
                    <a:lnTo>
                      <a:pt x="96" y="95"/>
                    </a:lnTo>
                    <a:lnTo>
                      <a:pt x="98" y="94"/>
                    </a:lnTo>
                    <a:lnTo>
                      <a:pt x="100" y="93"/>
                    </a:lnTo>
                    <a:lnTo>
                      <a:pt x="101" y="92"/>
                    </a:lnTo>
                    <a:lnTo>
                      <a:pt x="102" y="90"/>
                    </a:lnTo>
                    <a:lnTo>
                      <a:pt x="104" y="89"/>
                    </a:lnTo>
                    <a:lnTo>
                      <a:pt x="106" y="87"/>
                    </a:lnTo>
                    <a:lnTo>
                      <a:pt x="107" y="85"/>
                    </a:lnTo>
                    <a:lnTo>
                      <a:pt x="109" y="82"/>
                    </a:lnTo>
                    <a:lnTo>
                      <a:pt x="110" y="80"/>
                    </a:lnTo>
                    <a:lnTo>
                      <a:pt x="112" y="77"/>
                    </a:lnTo>
                    <a:lnTo>
                      <a:pt x="113" y="74"/>
                    </a:lnTo>
                    <a:lnTo>
                      <a:pt x="115" y="71"/>
                    </a:lnTo>
                    <a:lnTo>
                      <a:pt x="116" y="68"/>
                    </a:lnTo>
                    <a:lnTo>
                      <a:pt x="118" y="65"/>
                    </a:lnTo>
                    <a:lnTo>
                      <a:pt x="119" y="61"/>
                    </a:lnTo>
                    <a:lnTo>
                      <a:pt x="121" y="58"/>
                    </a:lnTo>
                    <a:lnTo>
                      <a:pt x="122" y="55"/>
                    </a:lnTo>
                    <a:lnTo>
                      <a:pt x="124" y="52"/>
                    </a:lnTo>
                    <a:lnTo>
                      <a:pt x="125" y="49"/>
                    </a:lnTo>
                    <a:lnTo>
                      <a:pt x="127" y="46"/>
                    </a:lnTo>
                    <a:lnTo>
                      <a:pt x="128" y="43"/>
                    </a:lnTo>
                    <a:lnTo>
                      <a:pt x="130" y="40"/>
                    </a:lnTo>
                    <a:lnTo>
                      <a:pt x="131" y="37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6" y="31"/>
                    </a:lnTo>
                    <a:lnTo>
                      <a:pt x="138" y="29"/>
                    </a:lnTo>
                    <a:lnTo>
                      <a:pt x="139" y="28"/>
                    </a:lnTo>
                    <a:lnTo>
                      <a:pt x="140" y="27"/>
                    </a:lnTo>
                    <a:lnTo>
                      <a:pt x="142" y="26"/>
                    </a:lnTo>
                    <a:lnTo>
                      <a:pt x="144" y="25"/>
                    </a:lnTo>
                    <a:lnTo>
                      <a:pt x="145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50" y="24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5"/>
                    </a:lnTo>
                    <a:lnTo>
                      <a:pt x="156" y="25"/>
                    </a:lnTo>
                    <a:lnTo>
                      <a:pt x="157" y="26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3" y="29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69" y="32"/>
                    </a:lnTo>
                    <a:lnTo>
                      <a:pt x="171" y="33"/>
                    </a:lnTo>
                    <a:lnTo>
                      <a:pt x="173" y="33"/>
                    </a:lnTo>
                    <a:lnTo>
                      <a:pt x="174" y="34"/>
                    </a:lnTo>
                    <a:lnTo>
                      <a:pt x="176" y="34"/>
                    </a:lnTo>
                    <a:lnTo>
                      <a:pt x="177" y="35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2" y="36"/>
                    </a:lnTo>
                    <a:lnTo>
                      <a:pt x="183" y="36"/>
                    </a:lnTo>
                    <a:lnTo>
                      <a:pt x="185" y="36"/>
                    </a:lnTo>
                    <a:lnTo>
                      <a:pt x="186" y="37"/>
                    </a:lnTo>
                    <a:lnTo>
                      <a:pt x="188" y="37"/>
                    </a:lnTo>
                    <a:lnTo>
                      <a:pt x="189" y="37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7" y="40"/>
                    </a:lnTo>
                    <a:lnTo>
                      <a:pt x="198" y="40"/>
                    </a:lnTo>
                    <a:lnTo>
                      <a:pt x="200" y="41"/>
                    </a:lnTo>
                    <a:lnTo>
                      <a:pt x="201" y="41"/>
                    </a:lnTo>
                    <a:lnTo>
                      <a:pt x="203" y="42"/>
                    </a:lnTo>
                    <a:lnTo>
                      <a:pt x="204" y="43"/>
                    </a:lnTo>
                    <a:lnTo>
                      <a:pt x="206" y="43"/>
                    </a:lnTo>
                    <a:lnTo>
                      <a:pt x="207" y="44"/>
                    </a:lnTo>
                    <a:lnTo>
                      <a:pt x="209" y="45"/>
                    </a:lnTo>
                    <a:lnTo>
                      <a:pt x="211" y="46"/>
                    </a:lnTo>
                    <a:lnTo>
                      <a:pt x="212" y="47"/>
                    </a:lnTo>
                    <a:lnTo>
                      <a:pt x="213" y="47"/>
                    </a:lnTo>
                    <a:lnTo>
                      <a:pt x="215" y="48"/>
                    </a:lnTo>
                    <a:lnTo>
                      <a:pt x="217" y="49"/>
                    </a:lnTo>
                    <a:lnTo>
                      <a:pt x="218" y="50"/>
                    </a:lnTo>
                    <a:lnTo>
                      <a:pt x="220" y="51"/>
                    </a:lnTo>
                    <a:lnTo>
                      <a:pt x="221" y="51"/>
                    </a:lnTo>
                    <a:lnTo>
                      <a:pt x="223" y="52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7" y="53"/>
                    </a:lnTo>
                    <a:lnTo>
                      <a:pt x="229" y="54"/>
                    </a:lnTo>
                    <a:lnTo>
                      <a:pt x="230" y="54"/>
                    </a:lnTo>
                    <a:lnTo>
                      <a:pt x="232" y="54"/>
                    </a:lnTo>
                    <a:lnTo>
                      <a:pt x="233" y="54"/>
                    </a:lnTo>
                    <a:lnTo>
                      <a:pt x="235" y="54"/>
                    </a:lnTo>
                    <a:lnTo>
                      <a:pt x="236" y="54"/>
                    </a:lnTo>
                    <a:lnTo>
                      <a:pt x="238" y="54"/>
                    </a:lnTo>
                    <a:lnTo>
                      <a:pt x="240" y="54"/>
                    </a:lnTo>
                    <a:lnTo>
                      <a:pt x="241" y="54"/>
                    </a:lnTo>
                    <a:lnTo>
                      <a:pt x="242" y="53"/>
                    </a:lnTo>
                    <a:lnTo>
                      <a:pt x="244" y="53"/>
                    </a:lnTo>
                    <a:lnTo>
                      <a:pt x="246" y="53"/>
                    </a:lnTo>
                    <a:lnTo>
                      <a:pt x="247" y="52"/>
                    </a:lnTo>
                    <a:lnTo>
                      <a:pt x="249" y="52"/>
                    </a:lnTo>
                    <a:lnTo>
                      <a:pt x="250" y="51"/>
                    </a:lnTo>
                    <a:lnTo>
                      <a:pt x="252" y="51"/>
                    </a:lnTo>
                    <a:lnTo>
                      <a:pt x="253" y="50"/>
                    </a:lnTo>
                    <a:lnTo>
                      <a:pt x="255" y="49"/>
                    </a:lnTo>
                    <a:lnTo>
                      <a:pt x="256" y="49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1" y="47"/>
                    </a:lnTo>
                    <a:lnTo>
                      <a:pt x="262" y="46"/>
                    </a:lnTo>
                    <a:lnTo>
                      <a:pt x="264" y="46"/>
                    </a:lnTo>
                    <a:lnTo>
                      <a:pt x="265" y="46"/>
                    </a:lnTo>
                    <a:lnTo>
                      <a:pt x="267" y="45"/>
                    </a:lnTo>
                    <a:lnTo>
                      <a:pt x="268" y="45"/>
                    </a:lnTo>
                    <a:lnTo>
                      <a:pt x="270" y="45"/>
                    </a:lnTo>
                    <a:lnTo>
                      <a:pt x="271" y="44"/>
                    </a:lnTo>
                    <a:lnTo>
                      <a:pt x="273" y="44"/>
                    </a:lnTo>
                    <a:lnTo>
                      <a:pt x="274" y="44"/>
                    </a:lnTo>
                    <a:lnTo>
                      <a:pt x="276" y="44"/>
                    </a:lnTo>
                    <a:lnTo>
                      <a:pt x="278" y="44"/>
                    </a:lnTo>
                    <a:lnTo>
                      <a:pt x="279" y="44"/>
                    </a:lnTo>
                    <a:lnTo>
                      <a:pt x="280" y="44"/>
                    </a:lnTo>
                    <a:lnTo>
                      <a:pt x="282" y="45"/>
                    </a:lnTo>
                    <a:lnTo>
                      <a:pt x="284" y="45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90" y="47"/>
                    </a:lnTo>
                    <a:lnTo>
                      <a:pt x="291" y="48"/>
                    </a:lnTo>
                    <a:lnTo>
                      <a:pt x="293" y="48"/>
                    </a:lnTo>
                    <a:lnTo>
                      <a:pt x="294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2" y="53"/>
                    </a:lnTo>
                    <a:lnTo>
                      <a:pt x="303" y="54"/>
                    </a:lnTo>
                    <a:lnTo>
                      <a:pt x="305" y="54"/>
                    </a:lnTo>
                    <a:lnTo>
                      <a:pt x="307" y="55"/>
                    </a:lnTo>
                    <a:lnTo>
                      <a:pt x="308" y="56"/>
                    </a:lnTo>
                    <a:lnTo>
                      <a:pt x="309" y="56"/>
                    </a:lnTo>
                    <a:lnTo>
                      <a:pt x="311" y="57"/>
                    </a:lnTo>
                    <a:lnTo>
                      <a:pt x="313" y="57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7" y="58"/>
                    </a:lnTo>
                    <a:lnTo>
                      <a:pt x="319" y="58"/>
                    </a:lnTo>
                    <a:lnTo>
                      <a:pt x="320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8" y="58"/>
                    </a:lnTo>
                    <a:lnTo>
                      <a:pt x="329" y="57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7" y="55"/>
                    </a:lnTo>
                    <a:lnTo>
                      <a:pt x="338" y="55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3" y="53"/>
                    </a:lnTo>
                    <a:lnTo>
                      <a:pt x="344" y="53"/>
                    </a:lnTo>
                    <a:lnTo>
                      <a:pt x="346" y="53"/>
                    </a:lnTo>
                    <a:lnTo>
                      <a:pt x="347" y="53"/>
                    </a:lnTo>
                    <a:lnTo>
                      <a:pt x="349" y="52"/>
                    </a:lnTo>
                    <a:lnTo>
                      <a:pt x="351" y="52"/>
                    </a:lnTo>
                    <a:lnTo>
                      <a:pt x="352" y="52"/>
                    </a:lnTo>
                    <a:lnTo>
                      <a:pt x="353" y="52"/>
                    </a:lnTo>
                    <a:lnTo>
                      <a:pt x="355" y="51"/>
                    </a:lnTo>
                    <a:lnTo>
                      <a:pt x="357" y="51"/>
                    </a:lnTo>
                    <a:lnTo>
                      <a:pt x="358" y="51"/>
                    </a:lnTo>
                    <a:lnTo>
                      <a:pt x="359" y="51"/>
                    </a:lnTo>
                    <a:lnTo>
                      <a:pt x="361" y="51"/>
                    </a:lnTo>
                    <a:lnTo>
                      <a:pt x="363" y="51"/>
                    </a:lnTo>
                    <a:lnTo>
                      <a:pt x="364" y="51"/>
                    </a:lnTo>
                    <a:lnTo>
                      <a:pt x="366" y="50"/>
                    </a:lnTo>
                    <a:lnTo>
                      <a:pt x="367" y="50"/>
                    </a:lnTo>
                    <a:lnTo>
                      <a:pt x="369" y="50"/>
                    </a:lnTo>
                    <a:lnTo>
                      <a:pt x="370" y="49"/>
                    </a:lnTo>
                    <a:lnTo>
                      <a:pt x="372" y="49"/>
                    </a:lnTo>
                    <a:lnTo>
                      <a:pt x="373" y="48"/>
                    </a:lnTo>
                    <a:lnTo>
                      <a:pt x="375" y="48"/>
                    </a:lnTo>
                    <a:lnTo>
                      <a:pt x="376" y="47"/>
                    </a:lnTo>
                    <a:lnTo>
                      <a:pt x="378" y="47"/>
                    </a:lnTo>
                    <a:lnTo>
                      <a:pt x="380" y="46"/>
                    </a:lnTo>
                    <a:lnTo>
                      <a:pt x="381" y="46"/>
                    </a:lnTo>
                    <a:lnTo>
                      <a:pt x="382" y="45"/>
                    </a:lnTo>
                    <a:lnTo>
                      <a:pt x="384" y="44"/>
                    </a:lnTo>
                    <a:lnTo>
                      <a:pt x="386" y="43"/>
                    </a:lnTo>
                    <a:lnTo>
                      <a:pt x="387" y="42"/>
                    </a:lnTo>
                    <a:lnTo>
                      <a:pt x="388" y="42"/>
                    </a:lnTo>
                    <a:lnTo>
                      <a:pt x="390" y="41"/>
                    </a:lnTo>
                    <a:lnTo>
                      <a:pt x="392" y="40"/>
                    </a:lnTo>
                    <a:lnTo>
                      <a:pt x="393" y="39"/>
                    </a:lnTo>
                    <a:lnTo>
                      <a:pt x="395" y="39"/>
                    </a:lnTo>
                    <a:lnTo>
                      <a:pt x="396" y="38"/>
                    </a:lnTo>
                    <a:lnTo>
                      <a:pt x="398" y="37"/>
                    </a:lnTo>
                    <a:lnTo>
                      <a:pt x="399" y="37"/>
                    </a:lnTo>
                    <a:lnTo>
                      <a:pt x="401" y="36"/>
                    </a:lnTo>
                    <a:lnTo>
                      <a:pt x="402" y="36"/>
                    </a:lnTo>
                    <a:lnTo>
                      <a:pt x="404" y="36"/>
                    </a:lnTo>
                    <a:lnTo>
                      <a:pt x="405" y="36"/>
                    </a:lnTo>
                    <a:lnTo>
                      <a:pt x="407" y="36"/>
                    </a:lnTo>
                    <a:lnTo>
                      <a:pt x="408" y="36"/>
                    </a:lnTo>
                    <a:lnTo>
                      <a:pt x="410" y="36"/>
                    </a:lnTo>
                    <a:lnTo>
                      <a:pt x="411" y="37"/>
                    </a:lnTo>
                    <a:lnTo>
                      <a:pt x="413" y="37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40"/>
                    </a:lnTo>
                    <a:lnTo>
                      <a:pt x="419" y="41"/>
                    </a:lnTo>
                    <a:lnTo>
                      <a:pt x="420" y="42"/>
                    </a:lnTo>
                    <a:lnTo>
                      <a:pt x="422" y="43"/>
                    </a:lnTo>
                    <a:lnTo>
                      <a:pt x="424" y="44"/>
                    </a:lnTo>
                    <a:lnTo>
                      <a:pt x="425" y="45"/>
                    </a:lnTo>
                    <a:lnTo>
                      <a:pt x="426" y="46"/>
                    </a:lnTo>
                    <a:lnTo>
                      <a:pt x="428" y="47"/>
                    </a:lnTo>
                    <a:lnTo>
                      <a:pt x="430" y="48"/>
                    </a:lnTo>
                    <a:lnTo>
                      <a:pt x="431" y="49"/>
                    </a:lnTo>
                    <a:lnTo>
                      <a:pt x="433" y="51"/>
                    </a:lnTo>
                    <a:lnTo>
                      <a:pt x="434" y="51"/>
                    </a:lnTo>
                    <a:lnTo>
                      <a:pt x="436" y="52"/>
                    </a:lnTo>
                    <a:lnTo>
                      <a:pt x="437" y="53"/>
                    </a:lnTo>
                    <a:lnTo>
                      <a:pt x="439" y="54"/>
                    </a:lnTo>
                    <a:lnTo>
                      <a:pt x="440" y="55"/>
                    </a:lnTo>
                    <a:lnTo>
                      <a:pt x="442" y="55"/>
                    </a:lnTo>
                    <a:lnTo>
                      <a:pt x="443" y="56"/>
                    </a:lnTo>
                    <a:lnTo>
                      <a:pt x="445" y="57"/>
                    </a:lnTo>
                    <a:lnTo>
                      <a:pt x="446" y="57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3" y="57"/>
                    </a:lnTo>
                    <a:lnTo>
                      <a:pt x="454" y="57"/>
                    </a:lnTo>
                    <a:lnTo>
                      <a:pt x="455" y="57"/>
                    </a:lnTo>
                    <a:lnTo>
                      <a:pt x="457" y="57"/>
                    </a:lnTo>
                    <a:lnTo>
                      <a:pt x="459" y="57"/>
                    </a:lnTo>
                    <a:lnTo>
                      <a:pt x="460" y="57"/>
                    </a:lnTo>
                    <a:lnTo>
                      <a:pt x="461" y="57"/>
                    </a:lnTo>
                    <a:lnTo>
                      <a:pt x="463" y="56"/>
                    </a:lnTo>
                    <a:lnTo>
                      <a:pt x="465" y="56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69" y="55"/>
                    </a:lnTo>
                    <a:lnTo>
                      <a:pt x="470" y="55"/>
                    </a:lnTo>
                    <a:lnTo>
                      <a:pt x="472" y="55"/>
                    </a:lnTo>
                    <a:lnTo>
                      <a:pt x="474" y="55"/>
                    </a:lnTo>
                    <a:lnTo>
                      <a:pt x="475" y="54"/>
                    </a:lnTo>
                    <a:lnTo>
                      <a:pt x="477" y="54"/>
                    </a:lnTo>
                    <a:lnTo>
                      <a:pt x="478" y="54"/>
                    </a:lnTo>
                    <a:lnTo>
                      <a:pt x="480" y="54"/>
                    </a:lnTo>
                    <a:lnTo>
                      <a:pt x="481" y="54"/>
                    </a:lnTo>
                    <a:lnTo>
                      <a:pt x="483" y="54"/>
                    </a:lnTo>
                    <a:lnTo>
                      <a:pt x="484" y="54"/>
                    </a:lnTo>
                    <a:lnTo>
                      <a:pt x="486" y="54"/>
                    </a:lnTo>
                    <a:lnTo>
                      <a:pt x="487" y="54"/>
                    </a:lnTo>
                    <a:lnTo>
                      <a:pt x="489" y="54"/>
                    </a:lnTo>
                    <a:lnTo>
                      <a:pt x="490" y="55"/>
                    </a:lnTo>
                    <a:lnTo>
                      <a:pt x="492" y="55"/>
                    </a:lnTo>
                    <a:lnTo>
                      <a:pt x="493" y="55"/>
                    </a:lnTo>
                    <a:lnTo>
                      <a:pt x="495" y="55"/>
                    </a:lnTo>
                    <a:lnTo>
                      <a:pt x="497" y="55"/>
                    </a:lnTo>
                    <a:lnTo>
                      <a:pt x="498" y="55"/>
                    </a:lnTo>
                    <a:lnTo>
                      <a:pt x="499" y="55"/>
                    </a:lnTo>
                    <a:lnTo>
                      <a:pt x="501" y="55"/>
                    </a:lnTo>
                    <a:lnTo>
                      <a:pt x="503" y="55"/>
                    </a:lnTo>
                    <a:lnTo>
                      <a:pt x="504" y="55"/>
                    </a:lnTo>
                    <a:lnTo>
                      <a:pt x="506" y="55"/>
                    </a:lnTo>
                    <a:lnTo>
                      <a:pt x="507" y="55"/>
                    </a:lnTo>
                    <a:lnTo>
                      <a:pt x="509" y="54"/>
                    </a:lnTo>
                    <a:lnTo>
                      <a:pt x="510" y="54"/>
                    </a:lnTo>
                    <a:lnTo>
                      <a:pt x="512" y="54"/>
                    </a:lnTo>
                    <a:lnTo>
                      <a:pt x="513" y="54"/>
                    </a:lnTo>
                    <a:lnTo>
                      <a:pt x="515" y="54"/>
                    </a:lnTo>
                    <a:lnTo>
                      <a:pt x="516" y="53"/>
                    </a:lnTo>
                    <a:lnTo>
                      <a:pt x="518" y="53"/>
                    </a:lnTo>
                    <a:lnTo>
                      <a:pt x="519" y="53"/>
                    </a:lnTo>
                    <a:lnTo>
                      <a:pt x="521" y="53"/>
                    </a:lnTo>
                    <a:lnTo>
                      <a:pt x="522" y="52"/>
                    </a:lnTo>
                    <a:lnTo>
                      <a:pt x="524" y="52"/>
                    </a:lnTo>
                    <a:lnTo>
                      <a:pt x="526" y="52"/>
                    </a:lnTo>
                    <a:lnTo>
                      <a:pt x="527" y="52"/>
                    </a:lnTo>
                    <a:lnTo>
                      <a:pt x="528" y="52"/>
                    </a:lnTo>
                    <a:lnTo>
                      <a:pt x="530" y="52"/>
                    </a:lnTo>
                    <a:lnTo>
                      <a:pt x="532" y="51"/>
                    </a:lnTo>
                    <a:lnTo>
                      <a:pt x="533" y="51"/>
                    </a:lnTo>
                    <a:lnTo>
                      <a:pt x="535" y="51"/>
                    </a:lnTo>
                    <a:lnTo>
                      <a:pt x="536" y="51"/>
                    </a:lnTo>
                    <a:lnTo>
                      <a:pt x="537" y="51"/>
                    </a:lnTo>
                    <a:lnTo>
                      <a:pt x="539" y="51"/>
                    </a:lnTo>
                    <a:lnTo>
                      <a:pt x="541" y="51"/>
                    </a:lnTo>
                    <a:lnTo>
                      <a:pt x="542" y="51"/>
                    </a:lnTo>
                    <a:lnTo>
                      <a:pt x="543" y="51"/>
                    </a:lnTo>
                    <a:lnTo>
                      <a:pt x="545" y="52"/>
                    </a:lnTo>
                    <a:lnTo>
                      <a:pt x="547" y="52"/>
                    </a:lnTo>
                    <a:lnTo>
                      <a:pt x="548" y="52"/>
                    </a:lnTo>
                    <a:lnTo>
                      <a:pt x="550" y="52"/>
                    </a:lnTo>
                    <a:lnTo>
                      <a:pt x="551" y="52"/>
                    </a:lnTo>
                    <a:lnTo>
                      <a:pt x="553" y="52"/>
                    </a:lnTo>
                    <a:lnTo>
                      <a:pt x="554" y="53"/>
                    </a:lnTo>
                    <a:lnTo>
                      <a:pt x="556" y="53"/>
                    </a:lnTo>
                    <a:lnTo>
                      <a:pt x="557" y="53"/>
                    </a:lnTo>
                    <a:lnTo>
                      <a:pt x="559" y="53"/>
                    </a:lnTo>
                    <a:lnTo>
                      <a:pt x="560" y="53"/>
                    </a:lnTo>
                    <a:lnTo>
                      <a:pt x="562" y="53"/>
                    </a:lnTo>
                    <a:lnTo>
                      <a:pt x="564" y="53"/>
                    </a:lnTo>
                    <a:lnTo>
                      <a:pt x="565" y="54"/>
                    </a:lnTo>
                    <a:lnTo>
                      <a:pt x="566" y="54"/>
                    </a:lnTo>
                    <a:lnTo>
                      <a:pt x="568" y="54"/>
                    </a:lnTo>
                    <a:lnTo>
                      <a:pt x="570" y="54"/>
                    </a:lnTo>
                    <a:lnTo>
                      <a:pt x="571" y="54"/>
                    </a:lnTo>
                    <a:lnTo>
                      <a:pt x="572" y="54"/>
                    </a:lnTo>
                    <a:lnTo>
                      <a:pt x="574" y="54"/>
                    </a:lnTo>
                    <a:lnTo>
                      <a:pt x="576" y="54"/>
                    </a:lnTo>
                    <a:lnTo>
                      <a:pt x="577" y="54"/>
                    </a:lnTo>
                    <a:lnTo>
                      <a:pt x="579" y="54"/>
                    </a:lnTo>
                    <a:lnTo>
                      <a:pt x="580" y="54"/>
                    </a:lnTo>
                    <a:lnTo>
                      <a:pt x="582" y="54"/>
                    </a:lnTo>
                    <a:lnTo>
                      <a:pt x="583" y="54"/>
                    </a:lnTo>
                    <a:lnTo>
                      <a:pt x="585" y="54"/>
                    </a:lnTo>
                    <a:lnTo>
                      <a:pt x="586" y="55"/>
                    </a:lnTo>
                    <a:lnTo>
                      <a:pt x="588" y="55"/>
                    </a:lnTo>
                    <a:lnTo>
                      <a:pt x="589" y="55"/>
                    </a:lnTo>
                    <a:lnTo>
                      <a:pt x="591" y="55"/>
                    </a:lnTo>
                    <a:lnTo>
                      <a:pt x="592" y="55"/>
                    </a:lnTo>
                    <a:lnTo>
                      <a:pt x="594" y="55"/>
                    </a:lnTo>
                    <a:lnTo>
                      <a:pt x="595" y="56"/>
                    </a:lnTo>
                    <a:lnTo>
                      <a:pt x="597" y="56"/>
                    </a:lnTo>
                    <a:lnTo>
                      <a:pt x="599" y="57"/>
                    </a:lnTo>
                    <a:lnTo>
                      <a:pt x="600" y="57"/>
                    </a:lnTo>
                    <a:lnTo>
                      <a:pt x="601" y="57"/>
                    </a:lnTo>
                    <a:lnTo>
                      <a:pt x="603" y="58"/>
                    </a:lnTo>
                    <a:lnTo>
                      <a:pt x="604" y="58"/>
                    </a:lnTo>
                    <a:lnTo>
                      <a:pt x="606" y="59"/>
                    </a:lnTo>
                    <a:lnTo>
                      <a:pt x="608" y="59"/>
                    </a:lnTo>
                    <a:lnTo>
                      <a:pt x="609" y="60"/>
                    </a:lnTo>
                    <a:lnTo>
                      <a:pt x="610" y="60"/>
                    </a:lnTo>
                    <a:lnTo>
                      <a:pt x="612" y="61"/>
                    </a:lnTo>
                    <a:lnTo>
                      <a:pt x="614" y="61"/>
                    </a:lnTo>
                    <a:lnTo>
                      <a:pt x="615" y="62"/>
                    </a:lnTo>
                    <a:lnTo>
                      <a:pt x="616" y="62"/>
                    </a:lnTo>
                    <a:lnTo>
                      <a:pt x="618" y="63"/>
                    </a:lnTo>
                    <a:lnTo>
                      <a:pt x="620" y="64"/>
                    </a:lnTo>
                    <a:lnTo>
                      <a:pt x="621" y="64"/>
                    </a:lnTo>
                    <a:lnTo>
                      <a:pt x="623" y="65"/>
                    </a:lnTo>
                    <a:lnTo>
                      <a:pt x="624" y="65"/>
                    </a:lnTo>
                    <a:lnTo>
                      <a:pt x="626" y="65"/>
                    </a:lnTo>
                    <a:lnTo>
                      <a:pt x="627" y="66"/>
                    </a:lnTo>
                    <a:lnTo>
                      <a:pt x="629" y="66"/>
                    </a:lnTo>
                    <a:lnTo>
                      <a:pt x="630" y="66"/>
                    </a:lnTo>
                    <a:lnTo>
                      <a:pt x="632" y="66"/>
                    </a:lnTo>
                    <a:lnTo>
                      <a:pt x="633" y="67"/>
                    </a:lnTo>
                    <a:lnTo>
                      <a:pt x="635" y="67"/>
                    </a:lnTo>
                    <a:lnTo>
                      <a:pt x="637" y="67"/>
                    </a:lnTo>
                    <a:lnTo>
                      <a:pt x="638" y="67"/>
                    </a:lnTo>
                    <a:lnTo>
                      <a:pt x="639" y="67"/>
                    </a:lnTo>
                    <a:lnTo>
                      <a:pt x="641" y="67"/>
                    </a:lnTo>
                    <a:lnTo>
                      <a:pt x="643" y="67"/>
                    </a:lnTo>
                    <a:lnTo>
                      <a:pt x="644" y="67"/>
                    </a:lnTo>
                    <a:lnTo>
                      <a:pt x="645" y="67"/>
                    </a:lnTo>
                    <a:lnTo>
                      <a:pt x="647" y="67"/>
                    </a:lnTo>
                    <a:lnTo>
                      <a:pt x="649" y="67"/>
                    </a:lnTo>
                    <a:lnTo>
                      <a:pt x="650" y="67"/>
                    </a:lnTo>
                    <a:lnTo>
                      <a:pt x="652" y="67"/>
                    </a:lnTo>
                    <a:lnTo>
                      <a:pt x="653" y="66"/>
                    </a:lnTo>
                    <a:lnTo>
                      <a:pt x="655" y="66"/>
                    </a:lnTo>
                    <a:lnTo>
                      <a:pt x="656" y="66"/>
                    </a:lnTo>
                    <a:lnTo>
                      <a:pt x="658" y="66"/>
                    </a:lnTo>
                    <a:lnTo>
                      <a:pt x="659" y="67"/>
                    </a:lnTo>
                    <a:lnTo>
                      <a:pt x="661" y="67"/>
                    </a:lnTo>
                    <a:lnTo>
                      <a:pt x="662" y="67"/>
                    </a:lnTo>
                    <a:lnTo>
                      <a:pt x="664" y="67"/>
                    </a:lnTo>
                    <a:lnTo>
                      <a:pt x="666" y="67"/>
                    </a:lnTo>
                    <a:lnTo>
                      <a:pt x="667" y="67"/>
                    </a:lnTo>
                    <a:lnTo>
                      <a:pt x="668" y="68"/>
                    </a:lnTo>
                    <a:lnTo>
                      <a:pt x="670" y="68"/>
                    </a:lnTo>
                    <a:lnTo>
                      <a:pt x="671" y="68"/>
                    </a:lnTo>
                    <a:lnTo>
                      <a:pt x="673" y="69"/>
                    </a:lnTo>
                    <a:lnTo>
                      <a:pt x="674" y="69"/>
                    </a:lnTo>
                    <a:lnTo>
                      <a:pt x="676" y="70"/>
                    </a:lnTo>
                    <a:lnTo>
                      <a:pt x="677" y="70"/>
                    </a:lnTo>
                    <a:lnTo>
                      <a:pt x="679" y="70"/>
                    </a:lnTo>
                    <a:lnTo>
                      <a:pt x="681" y="71"/>
                    </a:lnTo>
                    <a:lnTo>
                      <a:pt x="682" y="71"/>
                    </a:lnTo>
                    <a:lnTo>
                      <a:pt x="683" y="71"/>
                    </a:lnTo>
                    <a:lnTo>
                      <a:pt x="685" y="72"/>
                    </a:lnTo>
                    <a:lnTo>
                      <a:pt x="687" y="72"/>
                    </a:lnTo>
                    <a:lnTo>
                      <a:pt x="688" y="72"/>
                    </a:lnTo>
                    <a:lnTo>
                      <a:pt x="690" y="72"/>
                    </a:lnTo>
                    <a:lnTo>
                      <a:pt x="691" y="72"/>
                    </a:lnTo>
                    <a:lnTo>
                      <a:pt x="693" y="72"/>
                    </a:lnTo>
                    <a:lnTo>
                      <a:pt x="694" y="72"/>
                    </a:lnTo>
                    <a:lnTo>
                      <a:pt x="696" y="72"/>
                    </a:lnTo>
                    <a:lnTo>
                      <a:pt x="697" y="72"/>
                    </a:lnTo>
                    <a:lnTo>
                      <a:pt x="699" y="72"/>
                    </a:lnTo>
                    <a:lnTo>
                      <a:pt x="700" y="71"/>
                    </a:lnTo>
                    <a:lnTo>
                      <a:pt x="702" y="71"/>
                    </a:lnTo>
                    <a:lnTo>
                      <a:pt x="703" y="71"/>
                    </a:lnTo>
                    <a:lnTo>
                      <a:pt x="705" y="70"/>
                    </a:lnTo>
                    <a:lnTo>
                      <a:pt x="706" y="70"/>
                    </a:lnTo>
                    <a:lnTo>
                      <a:pt x="708" y="69"/>
                    </a:lnTo>
                    <a:lnTo>
                      <a:pt x="710" y="68"/>
                    </a:lnTo>
                    <a:lnTo>
                      <a:pt x="711" y="67"/>
                    </a:lnTo>
                    <a:lnTo>
                      <a:pt x="712" y="67"/>
                    </a:lnTo>
                    <a:lnTo>
                      <a:pt x="714" y="66"/>
                    </a:lnTo>
                    <a:lnTo>
                      <a:pt x="716" y="66"/>
                    </a:lnTo>
                    <a:lnTo>
                      <a:pt x="717" y="65"/>
                    </a:lnTo>
                    <a:lnTo>
                      <a:pt x="718" y="65"/>
                    </a:lnTo>
                    <a:lnTo>
                      <a:pt x="720" y="64"/>
                    </a:lnTo>
                    <a:lnTo>
                      <a:pt x="722" y="64"/>
                    </a:lnTo>
                    <a:lnTo>
                      <a:pt x="723" y="63"/>
                    </a:lnTo>
                    <a:lnTo>
                      <a:pt x="725" y="63"/>
                    </a:lnTo>
                    <a:lnTo>
                      <a:pt x="726" y="63"/>
                    </a:lnTo>
                    <a:lnTo>
                      <a:pt x="728" y="62"/>
                    </a:lnTo>
                    <a:lnTo>
                      <a:pt x="729" y="62"/>
                    </a:lnTo>
                    <a:lnTo>
                      <a:pt x="731" y="62"/>
                    </a:lnTo>
                    <a:lnTo>
                      <a:pt x="732" y="62"/>
                    </a:lnTo>
                    <a:lnTo>
                      <a:pt x="734" y="62"/>
                    </a:lnTo>
                    <a:lnTo>
                      <a:pt x="735" y="62"/>
                    </a:lnTo>
                    <a:lnTo>
                      <a:pt x="737" y="63"/>
                    </a:lnTo>
                    <a:lnTo>
                      <a:pt x="738" y="63"/>
                    </a:lnTo>
                    <a:lnTo>
                      <a:pt x="740" y="63"/>
                    </a:lnTo>
                    <a:lnTo>
                      <a:pt x="741" y="64"/>
                    </a:lnTo>
                    <a:lnTo>
                      <a:pt x="743" y="64"/>
                    </a:lnTo>
                    <a:lnTo>
                      <a:pt x="744" y="64"/>
                    </a:lnTo>
                    <a:lnTo>
                      <a:pt x="746" y="64"/>
                    </a:lnTo>
                    <a:lnTo>
                      <a:pt x="747" y="65"/>
                    </a:lnTo>
                    <a:lnTo>
                      <a:pt x="749" y="65"/>
                    </a:lnTo>
                    <a:lnTo>
                      <a:pt x="750" y="65"/>
                    </a:lnTo>
                    <a:lnTo>
                      <a:pt x="752" y="66"/>
                    </a:lnTo>
                    <a:lnTo>
                      <a:pt x="754" y="66"/>
                    </a:lnTo>
                    <a:lnTo>
                      <a:pt x="755" y="66"/>
                    </a:lnTo>
                    <a:lnTo>
                      <a:pt x="756" y="66"/>
                    </a:lnTo>
                    <a:lnTo>
                      <a:pt x="758" y="66"/>
                    </a:lnTo>
                    <a:lnTo>
                      <a:pt x="760" y="66"/>
                    </a:lnTo>
                    <a:lnTo>
                      <a:pt x="761" y="66"/>
                    </a:lnTo>
                    <a:lnTo>
                      <a:pt x="763" y="66"/>
                    </a:lnTo>
                    <a:lnTo>
                      <a:pt x="764" y="66"/>
                    </a:lnTo>
                    <a:lnTo>
                      <a:pt x="766" y="65"/>
                    </a:lnTo>
                    <a:lnTo>
                      <a:pt x="767" y="65"/>
                    </a:lnTo>
                    <a:lnTo>
                      <a:pt x="769" y="65"/>
                    </a:lnTo>
                    <a:lnTo>
                      <a:pt x="770" y="64"/>
                    </a:lnTo>
                    <a:lnTo>
                      <a:pt x="772" y="64"/>
                    </a:lnTo>
                    <a:lnTo>
                      <a:pt x="773" y="64"/>
                    </a:lnTo>
                    <a:lnTo>
                      <a:pt x="775" y="63"/>
                    </a:lnTo>
                    <a:lnTo>
                      <a:pt x="776" y="62"/>
                    </a:lnTo>
                    <a:lnTo>
                      <a:pt x="778" y="62"/>
                    </a:lnTo>
                    <a:lnTo>
                      <a:pt x="779" y="61"/>
                    </a:lnTo>
                    <a:lnTo>
                      <a:pt x="781" y="61"/>
                    </a:lnTo>
                    <a:lnTo>
                      <a:pt x="783" y="60"/>
                    </a:lnTo>
                    <a:lnTo>
                      <a:pt x="784" y="59"/>
                    </a:lnTo>
                    <a:lnTo>
                      <a:pt x="785" y="59"/>
                    </a:lnTo>
                    <a:lnTo>
                      <a:pt x="787" y="58"/>
                    </a:lnTo>
                    <a:lnTo>
                      <a:pt x="789" y="58"/>
                    </a:lnTo>
                    <a:lnTo>
                      <a:pt x="790" y="57"/>
                    </a:lnTo>
                    <a:lnTo>
                      <a:pt x="792" y="57"/>
                    </a:lnTo>
                    <a:lnTo>
                      <a:pt x="793" y="57"/>
                    </a:lnTo>
                    <a:lnTo>
                      <a:pt x="795" y="56"/>
                    </a:lnTo>
                    <a:lnTo>
                      <a:pt x="796" y="56"/>
                    </a:lnTo>
                    <a:lnTo>
                      <a:pt x="798" y="55"/>
                    </a:lnTo>
                    <a:lnTo>
                      <a:pt x="799" y="55"/>
                    </a:lnTo>
                    <a:lnTo>
                      <a:pt x="801" y="55"/>
                    </a:lnTo>
                    <a:lnTo>
                      <a:pt x="802" y="55"/>
                    </a:lnTo>
                    <a:lnTo>
                      <a:pt x="804" y="54"/>
                    </a:lnTo>
                    <a:lnTo>
                      <a:pt x="805" y="54"/>
                    </a:lnTo>
                    <a:lnTo>
                      <a:pt x="807" y="54"/>
                    </a:lnTo>
                    <a:lnTo>
                      <a:pt x="808" y="54"/>
                    </a:lnTo>
                    <a:lnTo>
                      <a:pt x="810" y="54"/>
                    </a:lnTo>
                    <a:lnTo>
                      <a:pt x="811" y="54"/>
                    </a:lnTo>
                    <a:lnTo>
                      <a:pt x="813" y="54"/>
                    </a:lnTo>
                    <a:lnTo>
                      <a:pt x="814" y="54"/>
                    </a:lnTo>
                    <a:lnTo>
                      <a:pt x="816" y="54"/>
                    </a:lnTo>
                    <a:lnTo>
                      <a:pt x="817" y="53"/>
                    </a:lnTo>
                    <a:lnTo>
                      <a:pt x="819" y="53"/>
                    </a:lnTo>
                    <a:lnTo>
                      <a:pt x="820" y="53"/>
                    </a:lnTo>
                    <a:lnTo>
                      <a:pt x="822" y="53"/>
                    </a:lnTo>
                    <a:lnTo>
                      <a:pt x="823" y="53"/>
                    </a:lnTo>
                    <a:lnTo>
                      <a:pt x="825" y="53"/>
                    </a:lnTo>
                    <a:lnTo>
                      <a:pt x="827" y="53"/>
                    </a:lnTo>
                    <a:lnTo>
                      <a:pt x="828" y="54"/>
                    </a:lnTo>
                    <a:lnTo>
                      <a:pt x="829" y="54"/>
                    </a:lnTo>
                    <a:lnTo>
                      <a:pt x="831" y="54"/>
                    </a:lnTo>
                    <a:lnTo>
                      <a:pt x="833" y="54"/>
                    </a:lnTo>
                    <a:lnTo>
                      <a:pt x="834" y="54"/>
                    </a:lnTo>
                    <a:lnTo>
                      <a:pt x="836" y="54"/>
                    </a:lnTo>
                    <a:lnTo>
                      <a:pt x="837" y="54"/>
                    </a:lnTo>
                    <a:lnTo>
                      <a:pt x="839" y="54"/>
                    </a:lnTo>
                    <a:lnTo>
                      <a:pt x="840" y="54"/>
                    </a:lnTo>
                    <a:lnTo>
                      <a:pt x="842" y="54"/>
                    </a:lnTo>
                    <a:lnTo>
                      <a:pt x="843" y="54"/>
                    </a:lnTo>
                    <a:lnTo>
                      <a:pt x="845" y="54"/>
                    </a:lnTo>
                    <a:lnTo>
                      <a:pt x="846" y="54"/>
                    </a:lnTo>
                    <a:lnTo>
                      <a:pt x="848" y="55"/>
                    </a:lnTo>
                    <a:lnTo>
                      <a:pt x="849" y="55"/>
                    </a:lnTo>
                    <a:lnTo>
                      <a:pt x="851" y="55"/>
                    </a:lnTo>
                    <a:lnTo>
                      <a:pt x="852" y="55"/>
                    </a:lnTo>
                    <a:lnTo>
                      <a:pt x="854" y="55"/>
                    </a:lnTo>
                    <a:lnTo>
                      <a:pt x="856" y="55"/>
                    </a:lnTo>
                    <a:lnTo>
                      <a:pt x="857" y="55"/>
                    </a:lnTo>
                    <a:lnTo>
                      <a:pt x="858" y="54"/>
                    </a:lnTo>
                    <a:lnTo>
                      <a:pt x="860" y="54"/>
                    </a:lnTo>
                    <a:lnTo>
                      <a:pt x="862" y="54"/>
                    </a:lnTo>
                    <a:lnTo>
                      <a:pt x="863" y="54"/>
                    </a:lnTo>
                    <a:lnTo>
                      <a:pt x="865" y="53"/>
                    </a:lnTo>
                    <a:lnTo>
                      <a:pt x="866" y="53"/>
                    </a:lnTo>
                    <a:lnTo>
                      <a:pt x="868" y="53"/>
                    </a:lnTo>
                    <a:lnTo>
                      <a:pt x="869" y="52"/>
                    </a:lnTo>
                    <a:lnTo>
                      <a:pt x="871" y="52"/>
                    </a:lnTo>
                    <a:lnTo>
                      <a:pt x="872" y="51"/>
                    </a:lnTo>
                    <a:lnTo>
                      <a:pt x="874" y="50"/>
                    </a:lnTo>
                    <a:lnTo>
                      <a:pt x="875" y="49"/>
                    </a:lnTo>
                    <a:lnTo>
                      <a:pt x="877" y="49"/>
                    </a:lnTo>
                    <a:lnTo>
                      <a:pt x="878" y="48"/>
                    </a:lnTo>
                    <a:lnTo>
                      <a:pt x="880" y="47"/>
                    </a:lnTo>
                    <a:lnTo>
                      <a:pt x="881" y="46"/>
                    </a:lnTo>
                    <a:lnTo>
                      <a:pt x="883" y="45"/>
                    </a:lnTo>
                    <a:lnTo>
                      <a:pt x="884" y="45"/>
                    </a:lnTo>
                    <a:lnTo>
                      <a:pt x="886" y="43"/>
                    </a:lnTo>
                    <a:lnTo>
                      <a:pt x="887" y="43"/>
                    </a:lnTo>
                    <a:lnTo>
                      <a:pt x="889" y="42"/>
                    </a:lnTo>
                    <a:lnTo>
                      <a:pt x="890" y="41"/>
                    </a:lnTo>
                    <a:lnTo>
                      <a:pt x="892" y="41"/>
                    </a:lnTo>
                    <a:lnTo>
                      <a:pt x="894" y="40"/>
                    </a:lnTo>
                    <a:lnTo>
                      <a:pt x="895" y="40"/>
                    </a:lnTo>
                    <a:lnTo>
                      <a:pt x="896" y="39"/>
                    </a:lnTo>
                    <a:lnTo>
                      <a:pt x="898" y="39"/>
                    </a:lnTo>
                    <a:lnTo>
                      <a:pt x="900" y="38"/>
                    </a:lnTo>
                    <a:lnTo>
                      <a:pt x="901" y="38"/>
                    </a:lnTo>
                    <a:lnTo>
                      <a:pt x="902" y="38"/>
                    </a:lnTo>
                    <a:lnTo>
                      <a:pt x="904" y="38"/>
                    </a:lnTo>
                    <a:lnTo>
                      <a:pt x="906" y="38"/>
                    </a:lnTo>
                    <a:lnTo>
                      <a:pt x="907" y="38"/>
                    </a:lnTo>
                    <a:lnTo>
                      <a:pt x="909" y="39"/>
                    </a:lnTo>
                    <a:lnTo>
                      <a:pt x="910" y="39"/>
                    </a:lnTo>
                    <a:lnTo>
                      <a:pt x="912" y="39"/>
                    </a:lnTo>
                    <a:lnTo>
                      <a:pt x="913" y="40"/>
                    </a:lnTo>
                    <a:lnTo>
                      <a:pt x="915" y="40"/>
                    </a:lnTo>
                    <a:lnTo>
                      <a:pt x="916" y="41"/>
                    </a:lnTo>
                    <a:lnTo>
                      <a:pt x="918" y="42"/>
                    </a:lnTo>
                    <a:lnTo>
                      <a:pt x="919" y="43"/>
                    </a:lnTo>
                    <a:lnTo>
                      <a:pt x="921" y="43"/>
                    </a:lnTo>
                    <a:lnTo>
                      <a:pt x="923" y="45"/>
                    </a:lnTo>
                    <a:lnTo>
                      <a:pt x="924" y="45"/>
                    </a:lnTo>
                    <a:lnTo>
                      <a:pt x="925" y="46"/>
                    </a:lnTo>
                    <a:lnTo>
                      <a:pt x="927" y="47"/>
                    </a:lnTo>
                    <a:lnTo>
                      <a:pt x="929" y="48"/>
                    </a:lnTo>
                    <a:lnTo>
                      <a:pt x="930" y="49"/>
                    </a:lnTo>
                    <a:lnTo>
                      <a:pt x="931" y="50"/>
                    </a:lnTo>
                    <a:lnTo>
                      <a:pt x="933" y="51"/>
                    </a:lnTo>
                    <a:lnTo>
                      <a:pt x="935" y="51"/>
                    </a:lnTo>
                    <a:lnTo>
                      <a:pt x="936" y="52"/>
                    </a:lnTo>
                    <a:lnTo>
                      <a:pt x="938" y="53"/>
                    </a:lnTo>
                    <a:lnTo>
                      <a:pt x="939" y="53"/>
                    </a:lnTo>
                    <a:lnTo>
                      <a:pt x="941" y="54"/>
                    </a:lnTo>
                    <a:lnTo>
                      <a:pt x="942" y="54"/>
                    </a:lnTo>
                    <a:lnTo>
                      <a:pt x="944" y="54"/>
                    </a:lnTo>
                    <a:lnTo>
                      <a:pt x="945" y="55"/>
                    </a:lnTo>
                    <a:lnTo>
                      <a:pt x="947" y="55"/>
                    </a:lnTo>
                    <a:lnTo>
                      <a:pt x="948" y="55"/>
                    </a:lnTo>
                    <a:lnTo>
                      <a:pt x="950" y="55"/>
                    </a:lnTo>
                    <a:lnTo>
                      <a:pt x="951" y="55"/>
                    </a:lnTo>
                    <a:lnTo>
                      <a:pt x="953" y="55"/>
                    </a:lnTo>
                    <a:lnTo>
                      <a:pt x="954" y="55"/>
                    </a:lnTo>
                    <a:lnTo>
                      <a:pt x="956" y="55"/>
                    </a:lnTo>
                    <a:lnTo>
                      <a:pt x="957" y="54"/>
                    </a:lnTo>
                    <a:lnTo>
                      <a:pt x="959" y="54"/>
                    </a:lnTo>
                    <a:lnTo>
                      <a:pt x="960" y="54"/>
                    </a:lnTo>
                    <a:lnTo>
                      <a:pt x="962" y="53"/>
                    </a:lnTo>
                    <a:lnTo>
                      <a:pt x="963" y="53"/>
                    </a:lnTo>
                    <a:lnTo>
                      <a:pt x="965" y="52"/>
                    </a:lnTo>
                    <a:lnTo>
                      <a:pt x="967" y="52"/>
                    </a:lnTo>
                    <a:lnTo>
                      <a:pt x="968" y="51"/>
                    </a:lnTo>
                    <a:lnTo>
                      <a:pt x="969" y="51"/>
                    </a:lnTo>
                    <a:lnTo>
                      <a:pt x="971" y="50"/>
                    </a:lnTo>
                    <a:lnTo>
                      <a:pt x="973" y="49"/>
                    </a:lnTo>
                    <a:lnTo>
                      <a:pt x="974" y="49"/>
                    </a:lnTo>
                    <a:lnTo>
                      <a:pt x="975" y="48"/>
                    </a:lnTo>
                    <a:lnTo>
                      <a:pt x="977" y="48"/>
                    </a:lnTo>
                    <a:lnTo>
                      <a:pt x="979" y="47"/>
                    </a:lnTo>
                    <a:lnTo>
                      <a:pt x="980" y="46"/>
                    </a:lnTo>
                    <a:lnTo>
                      <a:pt x="982" y="46"/>
                    </a:lnTo>
                    <a:lnTo>
                      <a:pt x="983" y="46"/>
                    </a:lnTo>
                    <a:lnTo>
                      <a:pt x="985" y="45"/>
                    </a:lnTo>
                    <a:lnTo>
                      <a:pt x="986" y="45"/>
                    </a:lnTo>
                    <a:lnTo>
                      <a:pt x="988" y="44"/>
                    </a:lnTo>
                    <a:lnTo>
                      <a:pt x="989" y="44"/>
                    </a:lnTo>
                    <a:lnTo>
                      <a:pt x="991" y="43"/>
                    </a:lnTo>
                    <a:lnTo>
                      <a:pt x="992" y="43"/>
                    </a:lnTo>
                    <a:lnTo>
                      <a:pt x="994" y="43"/>
                    </a:lnTo>
                    <a:lnTo>
                      <a:pt x="996" y="43"/>
                    </a:lnTo>
                    <a:lnTo>
                      <a:pt x="997" y="43"/>
                    </a:lnTo>
                    <a:lnTo>
                      <a:pt x="998" y="43"/>
                    </a:lnTo>
                    <a:lnTo>
                      <a:pt x="1000" y="43"/>
                    </a:lnTo>
                    <a:lnTo>
                      <a:pt x="1002" y="43"/>
                    </a:lnTo>
                    <a:lnTo>
                      <a:pt x="1003" y="43"/>
                    </a:lnTo>
                    <a:lnTo>
                      <a:pt x="1004" y="43"/>
                    </a:lnTo>
                    <a:lnTo>
                      <a:pt x="1006" y="43"/>
                    </a:lnTo>
                    <a:lnTo>
                      <a:pt x="1008" y="44"/>
                    </a:lnTo>
                    <a:lnTo>
                      <a:pt x="1009" y="44"/>
                    </a:lnTo>
                    <a:lnTo>
                      <a:pt x="1011" y="44"/>
                    </a:lnTo>
                    <a:lnTo>
                      <a:pt x="1012" y="45"/>
                    </a:lnTo>
                    <a:lnTo>
                      <a:pt x="1014" y="45"/>
                    </a:lnTo>
                    <a:lnTo>
                      <a:pt x="1015" y="46"/>
                    </a:lnTo>
                    <a:lnTo>
                      <a:pt x="1017" y="46"/>
                    </a:lnTo>
                    <a:lnTo>
                      <a:pt x="1018" y="46"/>
                    </a:lnTo>
                    <a:lnTo>
                      <a:pt x="1020" y="47"/>
                    </a:lnTo>
                    <a:lnTo>
                      <a:pt x="1021" y="47"/>
                    </a:lnTo>
                    <a:lnTo>
                      <a:pt x="1023" y="48"/>
                    </a:lnTo>
                    <a:lnTo>
                      <a:pt x="1024" y="48"/>
                    </a:lnTo>
                    <a:lnTo>
                      <a:pt x="1026" y="48"/>
                    </a:lnTo>
                    <a:lnTo>
                      <a:pt x="1027" y="49"/>
                    </a:lnTo>
                    <a:lnTo>
                      <a:pt x="1029" y="49"/>
                    </a:lnTo>
                    <a:lnTo>
                      <a:pt x="1030" y="50"/>
                    </a:lnTo>
                    <a:lnTo>
                      <a:pt x="1032" y="50"/>
                    </a:lnTo>
                    <a:lnTo>
                      <a:pt x="1033" y="50"/>
                    </a:lnTo>
                    <a:lnTo>
                      <a:pt x="1035" y="51"/>
                    </a:lnTo>
                    <a:lnTo>
                      <a:pt x="1036" y="51"/>
                    </a:lnTo>
                    <a:lnTo>
                      <a:pt x="1038" y="51"/>
                    </a:lnTo>
                    <a:lnTo>
                      <a:pt x="1040" y="51"/>
                    </a:lnTo>
                    <a:lnTo>
                      <a:pt x="1041" y="51"/>
                    </a:lnTo>
                    <a:lnTo>
                      <a:pt x="1042" y="51"/>
                    </a:lnTo>
                    <a:lnTo>
                      <a:pt x="1044" y="51"/>
                    </a:lnTo>
                    <a:lnTo>
                      <a:pt x="1046" y="51"/>
                    </a:lnTo>
                    <a:lnTo>
                      <a:pt x="1047" y="51"/>
                    </a:lnTo>
                    <a:lnTo>
                      <a:pt x="1049" y="50"/>
                    </a:lnTo>
                    <a:lnTo>
                      <a:pt x="1050" y="50"/>
                    </a:lnTo>
                    <a:lnTo>
                      <a:pt x="1052" y="50"/>
                    </a:lnTo>
                    <a:lnTo>
                      <a:pt x="1053" y="49"/>
                    </a:lnTo>
                    <a:lnTo>
                      <a:pt x="1055" y="49"/>
                    </a:lnTo>
                    <a:lnTo>
                      <a:pt x="1056" y="49"/>
                    </a:lnTo>
                    <a:lnTo>
                      <a:pt x="1058" y="48"/>
                    </a:lnTo>
                    <a:lnTo>
                      <a:pt x="1059" y="48"/>
                    </a:lnTo>
                    <a:lnTo>
                      <a:pt x="1061" y="48"/>
                    </a:lnTo>
                    <a:lnTo>
                      <a:pt x="1062" y="47"/>
                    </a:lnTo>
                    <a:lnTo>
                      <a:pt x="1064" y="47"/>
                    </a:lnTo>
                    <a:lnTo>
                      <a:pt x="1065" y="47"/>
                    </a:lnTo>
                    <a:lnTo>
                      <a:pt x="1067" y="47"/>
                    </a:lnTo>
                    <a:lnTo>
                      <a:pt x="1069" y="47"/>
                    </a:lnTo>
                    <a:lnTo>
                      <a:pt x="1070" y="46"/>
                    </a:lnTo>
                    <a:lnTo>
                      <a:pt x="1071" y="46"/>
                    </a:lnTo>
                    <a:lnTo>
                      <a:pt x="1073" y="46"/>
                    </a:lnTo>
                    <a:lnTo>
                      <a:pt x="1075" y="46"/>
                    </a:lnTo>
                    <a:lnTo>
                      <a:pt x="1076" y="46"/>
                    </a:lnTo>
                    <a:lnTo>
                      <a:pt x="1077" y="47"/>
                    </a:lnTo>
                    <a:lnTo>
                      <a:pt x="1079" y="47"/>
                    </a:lnTo>
                    <a:lnTo>
                      <a:pt x="1081" y="47"/>
                    </a:lnTo>
                    <a:lnTo>
                      <a:pt x="1082" y="47"/>
                    </a:lnTo>
                    <a:lnTo>
                      <a:pt x="1084" y="48"/>
                    </a:lnTo>
                    <a:lnTo>
                      <a:pt x="1085" y="48"/>
                    </a:lnTo>
                    <a:lnTo>
                      <a:pt x="1087" y="48"/>
                    </a:lnTo>
                    <a:lnTo>
                      <a:pt x="1088" y="49"/>
                    </a:lnTo>
                    <a:lnTo>
                      <a:pt x="1090" y="49"/>
                    </a:lnTo>
                    <a:lnTo>
                      <a:pt x="1091" y="50"/>
                    </a:lnTo>
                    <a:lnTo>
                      <a:pt x="1093" y="51"/>
                    </a:lnTo>
                    <a:lnTo>
                      <a:pt x="1094" y="51"/>
                    </a:lnTo>
                    <a:lnTo>
                      <a:pt x="1096" y="51"/>
                    </a:lnTo>
                    <a:lnTo>
                      <a:pt x="1097" y="52"/>
                    </a:lnTo>
                    <a:lnTo>
                      <a:pt x="1099" y="52"/>
                    </a:lnTo>
                    <a:lnTo>
                      <a:pt x="1100" y="53"/>
                    </a:lnTo>
                    <a:lnTo>
                      <a:pt x="1102" y="53"/>
                    </a:lnTo>
                    <a:lnTo>
                      <a:pt x="1103" y="53"/>
                    </a:lnTo>
                    <a:lnTo>
                      <a:pt x="1105" y="54"/>
                    </a:lnTo>
                    <a:lnTo>
                      <a:pt x="1106" y="54"/>
                    </a:lnTo>
                    <a:lnTo>
                      <a:pt x="1108" y="54"/>
                    </a:lnTo>
                    <a:lnTo>
                      <a:pt x="1109" y="54"/>
                    </a:lnTo>
                    <a:lnTo>
                      <a:pt x="1111" y="54"/>
                    </a:lnTo>
                    <a:lnTo>
                      <a:pt x="1113" y="54"/>
                    </a:lnTo>
                    <a:lnTo>
                      <a:pt x="1114" y="54"/>
                    </a:lnTo>
                    <a:lnTo>
                      <a:pt x="1115" y="54"/>
                    </a:lnTo>
                    <a:lnTo>
                      <a:pt x="1117" y="54"/>
                    </a:lnTo>
                    <a:lnTo>
                      <a:pt x="1119" y="54"/>
                    </a:lnTo>
                    <a:lnTo>
                      <a:pt x="1120" y="54"/>
                    </a:lnTo>
                    <a:lnTo>
                      <a:pt x="1122" y="54"/>
                    </a:lnTo>
                    <a:lnTo>
                      <a:pt x="1123" y="53"/>
                    </a:lnTo>
                    <a:lnTo>
                      <a:pt x="1125" y="53"/>
                    </a:lnTo>
                    <a:lnTo>
                      <a:pt x="1126" y="53"/>
                    </a:lnTo>
                    <a:lnTo>
                      <a:pt x="1128" y="53"/>
                    </a:lnTo>
                    <a:lnTo>
                      <a:pt x="1129" y="52"/>
                    </a:lnTo>
                    <a:lnTo>
                      <a:pt x="1131" y="52"/>
                    </a:lnTo>
                    <a:lnTo>
                      <a:pt x="1132" y="52"/>
                    </a:lnTo>
                    <a:lnTo>
                      <a:pt x="1134" y="52"/>
                    </a:lnTo>
                    <a:lnTo>
                      <a:pt x="1135" y="52"/>
                    </a:lnTo>
                    <a:lnTo>
                      <a:pt x="1137" y="52"/>
                    </a:lnTo>
                    <a:lnTo>
                      <a:pt x="1138" y="52"/>
                    </a:lnTo>
                    <a:lnTo>
                      <a:pt x="1140" y="52"/>
                    </a:lnTo>
                    <a:lnTo>
                      <a:pt x="1142" y="52"/>
                    </a:lnTo>
                    <a:lnTo>
                      <a:pt x="1143" y="52"/>
                    </a:lnTo>
                    <a:lnTo>
                      <a:pt x="1144" y="52"/>
                    </a:lnTo>
                    <a:lnTo>
                      <a:pt x="1146" y="53"/>
                    </a:lnTo>
                    <a:lnTo>
                      <a:pt x="1148" y="53"/>
                    </a:lnTo>
                    <a:lnTo>
                      <a:pt x="1149" y="53"/>
                    </a:lnTo>
                    <a:lnTo>
                      <a:pt x="1151" y="54"/>
                    </a:lnTo>
                    <a:lnTo>
                      <a:pt x="1152" y="55"/>
                    </a:lnTo>
                    <a:lnTo>
                      <a:pt x="1154" y="55"/>
                    </a:lnTo>
                    <a:lnTo>
                      <a:pt x="1155" y="56"/>
                    </a:lnTo>
                    <a:lnTo>
                      <a:pt x="1157" y="57"/>
                    </a:lnTo>
                    <a:lnTo>
                      <a:pt x="1158" y="57"/>
                    </a:lnTo>
                    <a:lnTo>
                      <a:pt x="1160" y="58"/>
                    </a:lnTo>
                    <a:lnTo>
                      <a:pt x="1161" y="59"/>
                    </a:lnTo>
                    <a:lnTo>
                      <a:pt x="1163" y="59"/>
                    </a:lnTo>
                    <a:lnTo>
                      <a:pt x="1164" y="60"/>
                    </a:lnTo>
                    <a:lnTo>
                      <a:pt x="1166" y="60"/>
                    </a:lnTo>
                    <a:lnTo>
                      <a:pt x="1167" y="61"/>
                    </a:lnTo>
                    <a:lnTo>
                      <a:pt x="1169" y="61"/>
                    </a:lnTo>
                    <a:lnTo>
                      <a:pt x="1170" y="62"/>
                    </a:lnTo>
                    <a:lnTo>
                      <a:pt x="1172" y="62"/>
                    </a:lnTo>
                    <a:lnTo>
                      <a:pt x="1173" y="62"/>
                    </a:lnTo>
                    <a:lnTo>
                      <a:pt x="1175" y="63"/>
                    </a:lnTo>
                    <a:lnTo>
                      <a:pt x="1176" y="63"/>
                    </a:lnTo>
                    <a:lnTo>
                      <a:pt x="1178" y="63"/>
                    </a:lnTo>
                    <a:lnTo>
                      <a:pt x="1180" y="63"/>
                    </a:lnTo>
                    <a:lnTo>
                      <a:pt x="1181" y="63"/>
                    </a:lnTo>
                    <a:lnTo>
                      <a:pt x="1182" y="62"/>
                    </a:lnTo>
                    <a:lnTo>
                      <a:pt x="1184" y="62"/>
                    </a:lnTo>
                    <a:lnTo>
                      <a:pt x="1186" y="62"/>
                    </a:lnTo>
                    <a:lnTo>
                      <a:pt x="1187" y="62"/>
                    </a:lnTo>
                    <a:lnTo>
                      <a:pt x="1188" y="62"/>
                    </a:lnTo>
                    <a:lnTo>
                      <a:pt x="1190" y="61"/>
                    </a:lnTo>
                    <a:lnTo>
                      <a:pt x="1192" y="61"/>
                    </a:lnTo>
                    <a:lnTo>
                      <a:pt x="1193" y="61"/>
                    </a:lnTo>
                    <a:lnTo>
                      <a:pt x="1195" y="60"/>
                    </a:lnTo>
                    <a:lnTo>
                      <a:pt x="1196" y="60"/>
                    </a:lnTo>
                    <a:lnTo>
                      <a:pt x="1198" y="60"/>
                    </a:lnTo>
                    <a:lnTo>
                      <a:pt x="1199" y="60"/>
                    </a:lnTo>
                    <a:lnTo>
                      <a:pt x="1201" y="60"/>
                    </a:lnTo>
                    <a:lnTo>
                      <a:pt x="1202" y="60"/>
                    </a:lnTo>
                    <a:lnTo>
                      <a:pt x="1204" y="60"/>
                    </a:lnTo>
                    <a:lnTo>
                      <a:pt x="1205" y="60"/>
                    </a:lnTo>
                    <a:lnTo>
                      <a:pt x="1207" y="60"/>
                    </a:lnTo>
                    <a:lnTo>
                      <a:pt x="1208" y="60"/>
                    </a:lnTo>
                    <a:lnTo>
                      <a:pt x="1210" y="60"/>
                    </a:lnTo>
                    <a:lnTo>
                      <a:pt x="1211" y="60"/>
                    </a:lnTo>
                    <a:lnTo>
                      <a:pt x="1213" y="61"/>
                    </a:lnTo>
                    <a:lnTo>
                      <a:pt x="1215" y="61"/>
                    </a:lnTo>
                    <a:lnTo>
                      <a:pt x="1216" y="62"/>
                    </a:lnTo>
                    <a:lnTo>
                      <a:pt x="1217" y="62"/>
                    </a:lnTo>
                    <a:lnTo>
                      <a:pt x="1219" y="62"/>
                    </a:lnTo>
                    <a:lnTo>
                      <a:pt x="1221" y="63"/>
                    </a:lnTo>
                    <a:lnTo>
                      <a:pt x="1222" y="63"/>
                    </a:lnTo>
                    <a:lnTo>
                      <a:pt x="1224" y="64"/>
                    </a:lnTo>
                    <a:lnTo>
                      <a:pt x="1225" y="64"/>
                    </a:lnTo>
                    <a:lnTo>
                      <a:pt x="1227" y="64"/>
                    </a:lnTo>
                    <a:lnTo>
                      <a:pt x="1228" y="64"/>
                    </a:lnTo>
                    <a:lnTo>
                      <a:pt x="1230" y="64"/>
                    </a:lnTo>
                    <a:lnTo>
                      <a:pt x="1231" y="64"/>
                    </a:lnTo>
                    <a:lnTo>
                      <a:pt x="1233" y="64"/>
                    </a:lnTo>
                    <a:lnTo>
                      <a:pt x="1234" y="64"/>
                    </a:lnTo>
                    <a:lnTo>
                      <a:pt x="1236" y="64"/>
                    </a:lnTo>
                    <a:lnTo>
                      <a:pt x="1237" y="63"/>
                    </a:lnTo>
                    <a:lnTo>
                      <a:pt x="1239" y="63"/>
                    </a:lnTo>
                    <a:lnTo>
                      <a:pt x="1240" y="62"/>
                    </a:lnTo>
                    <a:lnTo>
                      <a:pt x="1242" y="61"/>
                    </a:lnTo>
                    <a:lnTo>
                      <a:pt x="1243" y="60"/>
                    </a:lnTo>
                    <a:lnTo>
                      <a:pt x="1245" y="60"/>
                    </a:lnTo>
                    <a:lnTo>
                      <a:pt x="1246" y="59"/>
                    </a:lnTo>
                    <a:lnTo>
                      <a:pt x="1248" y="58"/>
                    </a:lnTo>
                    <a:lnTo>
                      <a:pt x="1249" y="57"/>
                    </a:lnTo>
                    <a:lnTo>
                      <a:pt x="1251" y="55"/>
                    </a:lnTo>
                    <a:lnTo>
                      <a:pt x="1253" y="54"/>
                    </a:lnTo>
                    <a:lnTo>
                      <a:pt x="1254" y="53"/>
                    </a:lnTo>
                    <a:lnTo>
                      <a:pt x="1255" y="52"/>
                    </a:lnTo>
                    <a:lnTo>
                      <a:pt x="1257" y="51"/>
                    </a:lnTo>
                    <a:lnTo>
                      <a:pt x="1259" y="50"/>
                    </a:lnTo>
                    <a:lnTo>
                      <a:pt x="1260" y="49"/>
                    </a:lnTo>
                    <a:lnTo>
                      <a:pt x="1261" y="48"/>
                    </a:lnTo>
                    <a:lnTo>
                      <a:pt x="1263" y="47"/>
                    </a:lnTo>
                    <a:lnTo>
                      <a:pt x="1265" y="47"/>
                    </a:lnTo>
                    <a:lnTo>
                      <a:pt x="1266" y="46"/>
                    </a:lnTo>
                    <a:lnTo>
                      <a:pt x="1268" y="46"/>
                    </a:lnTo>
                    <a:lnTo>
                      <a:pt x="1269" y="45"/>
                    </a:lnTo>
                    <a:lnTo>
                      <a:pt x="1271" y="45"/>
                    </a:lnTo>
                    <a:lnTo>
                      <a:pt x="1272" y="45"/>
                    </a:lnTo>
                    <a:lnTo>
                      <a:pt x="1274" y="45"/>
                    </a:lnTo>
                    <a:lnTo>
                      <a:pt x="1275" y="45"/>
                    </a:lnTo>
                    <a:lnTo>
                      <a:pt x="1277" y="45"/>
                    </a:lnTo>
                    <a:lnTo>
                      <a:pt x="1278" y="46"/>
                    </a:lnTo>
                    <a:lnTo>
                      <a:pt x="1280" y="46"/>
                    </a:lnTo>
                    <a:lnTo>
                      <a:pt x="1282" y="47"/>
                    </a:lnTo>
                    <a:lnTo>
                      <a:pt x="1283" y="47"/>
                    </a:lnTo>
                    <a:lnTo>
                      <a:pt x="1284" y="48"/>
                    </a:lnTo>
                    <a:lnTo>
                      <a:pt x="1286" y="48"/>
                    </a:lnTo>
                    <a:lnTo>
                      <a:pt x="1288" y="49"/>
                    </a:lnTo>
                    <a:lnTo>
                      <a:pt x="1289" y="49"/>
                    </a:lnTo>
                    <a:lnTo>
                      <a:pt x="1290" y="50"/>
                    </a:lnTo>
                    <a:lnTo>
                      <a:pt x="1292" y="51"/>
                    </a:lnTo>
                    <a:lnTo>
                      <a:pt x="1294" y="51"/>
                    </a:lnTo>
                    <a:lnTo>
                      <a:pt x="1295" y="51"/>
                    </a:lnTo>
                    <a:lnTo>
                      <a:pt x="1297" y="52"/>
                    </a:lnTo>
                    <a:lnTo>
                      <a:pt x="1298" y="52"/>
                    </a:lnTo>
                    <a:lnTo>
                      <a:pt x="1300" y="52"/>
                    </a:lnTo>
                    <a:lnTo>
                      <a:pt x="1301" y="52"/>
                    </a:lnTo>
                    <a:lnTo>
                      <a:pt x="1303" y="52"/>
                    </a:lnTo>
                    <a:lnTo>
                      <a:pt x="1304" y="52"/>
                    </a:lnTo>
                    <a:lnTo>
                      <a:pt x="1306" y="52"/>
                    </a:lnTo>
                    <a:lnTo>
                      <a:pt x="1307" y="52"/>
                    </a:lnTo>
                    <a:lnTo>
                      <a:pt x="1309" y="52"/>
                    </a:lnTo>
                    <a:lnTo>
                      <a:pt x="1310" y="51"/>
                    </a:lnTo>
                    <a:lnTo>
                      <a:pt x="1312" y="51"/>
                    </a:lnTo>
                    <a:lnTo>
                      <a:pt x="1313" y="50"/>
                    </a:lnTo>
                    <a:lnTo>
                      <a:pt x="1315" y="49"/>
                    </a:lnTo>
                    <a:lnTo>
                      <a:pt x="1316" y="49"/>
                    </a:lnTo>
                    <a:lnTo>
                      <a:pt x="1318" y="48"/>
                    </a:lnTo>
                    <a:lnTo>
                      <a:pt x="1319" y="48"/>
                    </a:lnTo>
                    <a:lnTo>
                      <a:pt x="1321" y="47"/>
                    </a:lnTo>
                    <a:lnTo>
                      <a:pt x="1322" y="46"/>
                    </a:lnTo>
                    <a:lnTo>
                      <a:pt x="1324" y="46"/>
                    </a:lnTo>
                    <a:lnTo>
                      <a:pt x="1326" y="45"/>
                    </a:lnTo>
                    <a:lnTo>
                      <a:pt x="1327" y="45"/>
                    </a:lnTo>
                    <a:lnTo>
                      <a:pt x="1328" y="44"/>
                    </a:lnTo>
                    <a:lnTo>
                      <a:pt x="1330" y="43"/>
                    </a:lnTo>
                    <a:lnTo>
                      <a:pt x="1332" y="43"/>
                    </a:lnTo>
                    <a:lnTo>
                      <a:pt x="1333" y="43"/>
                    </a:lnTo>
                    <a:lnTo>
                      <a:pt x="1334" y="42"/>
                    </a:lnTo>
                    <a:lnTo>
                      <a:pt x="1336" y="42"/>
                    </a:lnTo>
                    <a:lnTo>
                      <a:pt x="1338" y="42"/>
                    </a:lnTo>
                    <a:lnTo>
                      <a:pt x="1339" y="42"/>
                    </a:lnTo>
                    <a:lnTo>
                      <a:pt x="1341" y="42"/>
                    </a:lnTo>
                    <a:lnTo>
                      <a:pt x="1342" y="41"/>
                    </a:lnTo>
                    <a:lnTo>
                      <a:pt x="1344" y="41"/>
                    </a:lnTo>
                    <a:lnTo>
                      <a:pt x="1345" y="42"/>
                    </a:lnTo>
                    <a:lnTo>
                      <a:pt x="1347" y="42"/>
                    </a:lnTo>
                    <a:lnTo>
                      <a:pt x="1348" y="42"/>
                    </a:lnTo>
                    <a:lnTo>
                      <a:pt x="1350" y="42"/>
                    </a:lnTo>
                    <a:lnTo>
                      <a:pt x="1351" y="42"/>
                    </a:lnTo>
                    <a:lnTo>
                      <a:pt x="1353" y="42"/>
                    </a:lnTo>
                    <a:lnTo>
                      <a:pt x="1355" y="43"/>
                    </a:lnTo>
                    <a:lnTo>
                      <a:pt x="1356" y="43"/>
                    </a:lnTo>
                    <a:lnTo>
                      <a:pt x="1357" y="43"/>
                    </a:lnTo>
                    <a:lnTo>
                      <a:pt x="1359" y="44"/>
                    </a:lnTo>
                    <a:lnTo>
                      <a:pt x="1361" y="44"/>
                    </a:lnTo>
                    <a:lnTo>
                      <a:pt x="1362" y="45"/>
                    </a:lnTo>
                    <a:lnTo>
                      <a:pt x="1363" y="45"/>
                    </a:lnTo>
                    <a:lnTo>
                      <a:pt x="1365" y="46"/>
                    </a:lnTo>
                    <a:lnTo>
                      <a:pt x="1367" y="46"/>
                    </a:lnTo>
                    <a:lnTo>
                      <a:pt x="1368" y="46"/>
                    </a:lnTo>
                    <a:lnTo>
                      <a:pt x="1370" y="47"/>
                    </a:lnTo>
                    <a:lnTo>
                      <a:pt x="1371" y="47"/>
                    </a:lnTo>
                    <a:lnTo>
                      <a:pt x="1373" y="48"/>
                    </a:lnTo>
                    <a:lnTo>
                      <a:pt x="1374" y="48"/>
                    </a:lnTo>
                    <a:lnTo>
                      <a:pt x="1376" y="48"/>
                    </a:lnTo>
                    <a:lnTo>
                      <a:pt x="1377" y="49"/>
                    </a:lnTo>
                    <a:lnTo>
                      <a:pt x="1379" y="49"/>
                    </a:lnTo>
                    <a:lnTo>
                      <a:pt x="1380" y="50"/>
                    </a:lnTo>
                    <a:lnTo>
                      <a:pt x="1382" y="50"/>
                    </a:lnTo>
                    <a:lnTo>
                      <a:pt x="1383" y="51"/>
                    </a:lnTo>
                    <a:lnTo>
                      <a:pt x="1385" y="51"/>
                    </a:lnTo>
                    <a:lnTo>
                      <a:pt x="1386" y="51"/>
                    </a:lnTo>
                    <a:lnTo>
                      <a:pt x="1388" y="52"/>
                    </a:lnTo>
                    <a:lnTo>
                      <a:pt x="1389" y="52"/>
                    </a:lnTo>
                    <a:lnTo>
                      <a:pt x="1391" y="52"/>
                    </a:lnTo>
                    <a:lnTo>
                      <a:pt x="1392" y="53"/>
                    </a:lnTo>
                    <a:lnTo>
                      <a:pt x="1394" y="53"/>
                    </a:lnTo>
                    <a:lnTo>
                      <a:pt x="1395" y="53"/>
                    </a:lnTo>
                    <a:lnTo>
                      <a:pt x="1397" y="53"/>
                    </a:lnTo>
                    <a:lnTo>
                      <a:pt x="1399" y="53"/>
                    </a:lnTo>
                    <a:lnTo>
                      <a:pt x="1400" y="53"/>
                    </a:lnTo>
                    <a:lnTo>
                      <a:pt x="1401" y="53"/>
                    </a:lnTo>
                    <a:lnTo>
                      <a:pt x="1403" y="53"/>
                    </a:lnTo>
                    <a:lnTo>
                      <a:pt x="1405" y="53"/>
                    </a:lnTo>
                    <a:lnTo>
                      <a:pt x="1406" y="53"/>
                    </a:lnTo>
                    <a:lnTo>
                      <a:pt x="1408" y="52"/>
                    </a:lnTo>
                    <a:lnTo>
                      <a:pt x="1409" y="52"/>
                    </a:lnTo>
                    <a:lnTo>
                      <a:pt x="1411" y="52"/>
                    </a:lnTo>
                    <a:lnTo>
                      <a:pt x="1412" y="51"/>
                    </a:lnTo>
                    <a:lnTo>
                      <a:pt x="1414" y="51"/>
                    </a:lnTo>
                    <a:lnTo>
                      <a:pt x="1415" y="50"/>
                    </a:lnTo>
                    <a:lnTo>
                      <a:pt x="1417" y="49"/>
                    </a:lnTo>
                    <a:lnTo>
                      <a:pt x="1418" y="48"/>
                    </a:lnTo>
                    <a:lnTo>
                      <a:pt x="1420" y="48"/>
                    </a:lnTo>
                    <a:lnTo>
                      <a:pt x="1421" y="47"/>
                    </a:lnTo>
                    <a:lnTo>
                      <a:pt x="1423" y="46"/>
                    </a:lnTo>
                    <a:lnTo>
                      <a:pt x="1424" y="46"/>
                    </a:lnTo>
                    <a:lnTo>
                      <a:pt x="1426" y="45"/>
                    </a:lnTo>
                    <a:lnTo>
                      <a:pt x="1428" y="44"/>
                    </a:lnTo>
                    <a:lnTo>
                      <a:pt x="1429" y="44"/>
                    </a:lnTo>
                    <a:lnTo>
                      <a:pt x="1430" y="43"/>
                    </a:lnTo>
                    <a:lnTo>
                      <a:pt x="1432" y="43"/>
                    </a:lnTo>
                    <a:lnTo>
                      <a:pt x="1434" y="42"/>
                    </a:lnTo>
                    <a:lnTo>
                      <a:pt x="1435" y="42"/>
                    </a:lnTo>
                    <a:lnTo>
                      <a:pt x="1437" y="41"/>
                    </a:lnTo>
                    <a:lnTo>
                      <a:pt x="1438" y="41"/>
                    </a:lnTo>
                    <a:lnTo>
                      <a:pt x="1440" y="41"/>
                    </a:lnTo>
                    <a:lnTo>
                      <a:pt x="1441" y="41"/>
                    </a:lnTo>
                    <a:lnTo>
                      <a:pt x="1443" y="41"/>
                    </a:lnTo>
                    <a:lnTo>
                      <a:pt x="1444" y="41"/>
                    </a:lnTo>
                    <a:lnTo>
                      <a:pt x="1446" y="41"/>
                    </a:lnTo>
                    <a:lnTo>
                      <a:pt x="1447" y="41"/>
                    </a:lnTo>
                    <a:lnTo>
                      <a:pt x="1449" y="42"/>
                    </a:lnTo>
                    <a:lnTo>
                      <a:pt x="1450" y="42"/>
                    </a:lnTo>
                    <a:lnTo>
                      <a:pt x="1452" y="42"/>
                    </a:lnTo>
                    <a:lnTo>
                      <a:pt x="1453" y="43"/>
                    </a:lnTo>
                    <a:lnTo>
                      <a:pt x="1455" y="43"/>
                    </a:lnTo>
                    <a:lnTo>
                      <a:pt x="1456" y="44"/>
                    </a:lnTo>
                    <a:lnTo>
                      <a:pt x="1458" y="44"/>
                    </a:lnTo>
                    <a:lnTo>
                      <a:pt x="1459" y="45"/>
                    </a:lnTo>
                    <a:lnTo>
                      <a:pt x="1461" y="45"/>
                    </a:lnTo>
                    <a:lnTo>
                      <a:pt x="1462" y="46"/>
                    </a:lnTo>
                    <a:lnTo>
                      <a:pt x="1464" y="46"/>
                    </a:lnTo>
                    <a:lnTo>
                      <a:pt x="1465" y="46"/>
                    </a:lnTo>
                    <a:lnTo>
                      <a:pt x="1467" y="46"/>
                    </a:lnTo>
                    <a:lnTo>
                      <a:pt x="1468" y="47"/>
                    </a:lnTo>
                    <a:lnTo>
                      <a:pt x="1470" y="47"/>
                    </a:lnTo>
                    <a:lnTo>
                      <a:pt x="1472" y="47"/>
                    </a:lnTo>
                    <a:lnTo>
                      <a:pt x="1473" y="47"/>
                    </a:lnTo>
                    <a:lnTo>
                      <a:pt x="1474" y="47"/>
                    </a:lnTo>
                    <a:lnTo>
                      <a:pt x="1476" y="46"/>
                    </a:lnTo>
                    <a:lnTo>
                      <a:pt x="1478" y="46"/>
                    </a:lnTo>
                    <a:lnTo>
                      <a:pt x="1479" y="46"/>
                    </a:lnTo>
                    <a:lnTo>
                      <a:pt x="1481" y="45"/>
                    </a:lnTo>
                    <a:lnTo>
                      <a:pt x="1482" y="45"/>
                    </a:lnTo>
                    <a:lnTo>
                      <a:pt x="1484" y="44"/>
                    </a:lnTo>
                    <a:lnTo>
                      <a:pt x="1485" y="43"/>
                    </a:lnTo>
                    <a:lnTo>
                      <a:pt x="1487" y="43"/>
                    </a:lnTo>
                    <a:lnTo>
                      <a:pt x="1488" y="42"/>
                    </a:lnTo>
                    <a:lnTo>
                      <a:pt x="1490" y="41"/>
                    </a:lnTo>
                    <a:lnTo>
                      <a:pt x="1491" y="41"/>
                    </a:lnTo>
                    <a:lnTo>
                      <a:pt x="1493" y="40"/>
                    </a:lnTo>
                    <a:lnTo>
                      <a:pt x="1494" y="39"/>
                    </a:lnTo>
                    <a:lnTo>
                      <a:pt x="1496" y="39"/>
                    </a:lnTo>
                    <a:lnTo>
                      <a:pt x="1497" y="38"/>
                    </a:lnTo>
                    <a:lnTo>
                      <a:pt x="1499" y="37"/>
                    </a:lnTo>
                    <a:lnTo>
                      <a:pt x="1501" y="37"/>
                    </a:lnTo>
                    <a:lnTo>
                      <a:pt x="1502" y="36"/>
                    </a:lnTo>
                    <a:lnTo>
                      <a:pt x="1503" y="36"/>
                    </a:lnTo>
                    <a:lnTo>
                      <a:pt x="1505" y="35"/>
                    </a:lnTo>
                    <a:lnTo>
                      <a:pt x="1507" y="35"/>
                    </a:lnTo>
                    <a:lnTo>
                      <a:pt x="1508" y="35"/>
                    </a:lnTo>
                    <a:lnTo>
                      <a:pt x="1510" y="35"/>
                    </a:lnTo>
                    <a:lnTo>
                      <a:pt x="1511" y="35"/>
                    </a:lnTo>
                    <a:lnTo>
                      <a:pt x="1513" y="35"/>
                    </a:lnTo>
                    <a:lnTo>
                      <a:pt x="1514" y="35"/>
                    </a:lnTo>
                    <a:lnTo>
                      <a:pt x="1516" y="35"/>
                    </a:lnTo>
                    <a:lnTo>
                      <a:pt x="1517" y="35"/>
                    </a:lnTo>
                    <a:lnTo>
                      <a:pt x="1519" y="35"/>
                    </a:lnTo>
                    <a:lnTo>
                      <a:pt x="1520" y="36"/>
                    </a:lnTo>
                    <a:lnTo>
                      <a:pt x="1522" y="36"/>
                    </a:lnTo>
                    <a:lnTo>
                      <a:pt x="1523" y="36"/>
                    </a:lnTo>
                    <a:lnTo>
                      <a:pt x="1525" y="37"/>
                    </a:lnTo>
                    <a:lnTo>
                      <a:pt x="1526" y="37"/>
                    </a:lnTo>
                    <a:lnTo>
                      <a:pt x="1528" y="37"/>
                    </a:lnTo>
                    <a:lnTo>
                      <a:pt x="1529" y="38"/>
                    </a:lnTo>
                    <a:lnTo>
                      <a:pt x="1531" y="38"/>
                    </a:lnTo>
                    <a:lnTo>
                      <a:pt x="1532" y="39"/>
                    </a:lnTo>
                    <a:lnTo>
                      <a:pt x="1534" y="39"/>
                    </a:lnTo>
                    <a:lnTo>
                      <a:pt x="1535" y="39"/>
                    </a:lnTo>
                    <a:lnTo>
                      <a:pt x="1537" y="39"/>
                    </a:lnTo>
                    <a:lnTo>
                      <a:pt x="1539" y="40"/>
                    </a:lnTo>
                    <a:lnTo>
                      <a:pt x="1540" y="40"/>
                    </a:lnTo>
                    <a:lnTo>
                      <a:pt x="1541" y="40"/>
                    </a:lnTo>
                    <a:lnTo>
                      <a:pt x="1543" y="40"/>
                    </a:lnTo>
                    <a:lnTo>
                      <a:pt x="1545" y="40"/>
                    </a:lnTo>
                    <a:lnTo>
                      <a:pt x="1546" y="40"/>
                    </a:lnTo>
                    <a:lnTo>
                      <a:pt x="1547" y="40"/>
                    </a:lnTo>
                    <a:lnTo>
                      <a:pt x="1549" y="40"/>
                    </a:lnTo>
                    <a:lnTo>
                      <a:pt x="1551" y="40"/>
                    </a:lnTo>
                    <a:lnTo>
                      <a:pt x="1552" y="40"/>
                    </a:lnTo>
                    <a:lnTo>
                      <a:pt x="1554" y="39"/>
                    </a:lnTo>
                    <a:lnTo>
                      <a:pt x="1555" y="39"/>
                    </a:lnTo>
                    <a:lnTo>
                      <a:pt x="1557" y="39"/>
                    </a:lnTo>
                    <a:lnTo>
                      <a:pt x="1558" y="39"/>
                    </a:lnTo>
                    <a:lnTo>
                      <a:pt x="1560" y="39"/>
                    </a:lnTo>
                    <a:lnTo>
                      <a:pt x="1561" y="39"/>
                    </a:lnTo>
                    <a:lnTo>
                      <a:pt x="1563" y="39"/>
                    </a:lnTo>
                    <a:lnTo>
                      <a:pt x="1564" y="39"/>
                    </a:lnTo>
                    <a:lnTo>
                      <a:pt x="1566" y="39"/>
                    </a:lnTo>
                    <a:lnTo>
                      <a:pt x="1567" y="39"/>
                    </a:lnTo>
                    <a:lnTo>
                      <a:pt x="1569" y="39"/>
                    </a:lnTo>
                    <a:lnTo>
                      <a:pt x="1570" y="40"/>
                    </a:lnTo>
                    <a:lnTo>
                      <a:pt x="1572" y="40"/>
                    </a:lnTo>
                    <a:lnTo>
                      <a:pt x="1574" y="40"/>
                    </a:lnTo>
                    <a:lnTo>
                      <a:pt x="1575" y="41"/>
                    </a:lnTo>
                    <a:lnTo>
                      <a:pt x="1576" y="41"/>
                    </a:lnTo>
                    <a:lnTo>
                      <a:pt x="1578" y="41"/>
                    </a:lnTo>
                    <a:lnTo>
                      <a:pt x="1580" y="42"/>
                    </a:lnTo>
                    <a:lnTo>
                      <a:pt x="1581" y="42"/>
                    </a:lnTo>
                    <a:lnTo>
                      <a:pt x="1583" y="43"/>
                    </a:lnTo>
                    <a:lnTo>
                      <a:pt x="1584" y="44"/>
                    </a:lnTo>
                    <a:lnTo>
                      <a:pt x="1586" y="44"/>
                    </a:lnTo>
                    <a:lnTo>
                      <a:pt x="1587" y="45"/>
                    </a:lnTo>
                    <a:lnTo>
                      <a:pt x="1589" y="45"/>
                    </a:lnTo>
                    <a:lnTo>
                      <a:pt x="1590" y="46"/>
                    </a:lnTo>
                    <a:lnTo>
                      <a:pt x="1592" y="46"/>
                    </a:lnTo>
                    <a:lnTo>
                      <a:pt x="1593" y="47"/>
                    </a:lnTo>
                    <a:lnTo>
                      <a:pt x="1595" y="47"/>
                    </a:lnTo>
                    <a:lnTo>
                      <a:pt x="1596" y="47"/>
                    </a:lnTo>
                    <a:lnTo>
                      <a:pt x="1598" y="47"/>
                    </a:lnTo>
                    <a:lnTo>
                      <a:pt x="1599" y="47"/>
                    </a:lnTo>
                    <a:lnTo>
                      <a:pt x="1601" y="47"/>
                    </a:lnTo>
                    <a:lnTo>
                      <a:pt x="1602" y="47"/>
                    </a:lnTo>
                    <a:lnTo>
                      <a:pt x="1604" y="47"/>
                    </a:lnTo>
                    <a:lnTo>
                      <a:pt x="1605" y="47"/>
                    </a:lnTo>
                    <a:lnTo>
                      <a:pt x="1607" y="46"/>
                    </a:lnTo>
                    <a:lnTo>
                      <a:pt x="1608" y="46"/>
                    </a:lnTo>
                    <a:lnTo>
                      <a:pt x="1610" y="45"/>
                    </a:lnTo>
                    <a:lnTo>
                      <a:pt x="1612" y="45"/>
                    </a:lnTo>
                    <a:lnTo>
                      <a:pt x="1613" y="44"/>
                    </a:lnTo>
                    <a:lnTo>
                      <a:pt x="1614" y="43"/>
                    </a:lnTo>
                    <a:lnTo>
                      <a:pt x="1616" y="42"/>
                    </a:lnTo>
                    <a:lnTo>
                      <a:pt x="1618" y="41"/>
                    </a:lnTo>
                    <a:lnTo>
                      <a:pt x="1619" y="41"/>
                    </a:lnTo>
                    <a:lnTo>
                      <a:pt x="1620" y="40"/>
                    </a:lnTo>
                    <a:lnTo>
                      <a:pt x="1622" y="39"/>
                    </a:lnTo>
                    <a:lnTo>
                      <a:pt x="1624" y="38"/>
                    </a:lnTo>
                    <a:lnTo>
                      <a:pt x="1625" y="37"/>
                    </a:lnTo>
                    <a:lnTo>
                      <a:pt x="1627" y="37"/>
                    </a:lnTo>
                    <a:lnTo>
                      <a:pt x="1628" y="36"/>
                    </a:lnTo>
                    <a:lnTo>
                      <a:pt x="1630" y="36"/>
                    </a:lnTo>
                    <a:lnTo>
                      <a:pt x="1631" y="36"/>
                    </a:lnTo>
                    <a:lnTo>
                      <a:pt x="1633" y="35"/>
                    </a:lnTo>
                    <a:lnTo>
                      <a:pt x="1634" y="35"/>
                    </a:lnTo>
                    <a:lnTo>
                      <a:pt x="1636" y="35"/>
                    </a:lnTo>
                    <a:lnTo>
                      <a:pt x="1637" y="35"/>
                    </a:lnTo>
                    <a:lnTo>
                      <a:pt x="1639" y="35"/>
                    </a:lnTo>
                    <a:lnTo>
                      <a:pt x="1641" y="35"/>
                    </a:lnTo>
                    <a:lnTo>
                      <a:pt x="1642" y="36"/>
                    </a:lnTo>
                    <a:lnTo>
                      <a:pt x="1643" y="36"/>
                    </a:lnTo>
                    <a:lnTo>
                      <a:pt x="1645" y="37"/>
                    </a:lnTo>
                    <a:lnTo>
                      <a:pt x="1647" y="37"/>
                    </a:lnTo>
                    <a:lnTo>
                      <a:pt x="1648" y="38"/>
                    </a:lnTo>
                    <a:lnTo>
                      <a:pt x="1649" y="39"/>
                    </a:lnTo>
                    <a:lnTo>
                      <a:pt x="1651" y="40"/>
                    </a:lnTo>
                    <a:lnTo>
                      <a:pt x="1653" y="41"/>
                    </a:lnTo>
                    <a:lnTo>
                      <a:pt x="1654" y="41"/>
                    </a:lnTo>
                    <a:lnTo>
                      <a:pt x="1656" y="42"/>
                    </a:lnTo>
                    <a:lnTo>
                      <a:pt x="1657" y="43"/>
                    </a:lnTo>
                    <a:lnTo>
                      <a:pt x="1659" y="44"/>
                    </a:lnTo>
                    <a:lnTo>
                      <a:pt x="1660" y="45"/>
                    </a:lnTo>
                    <a:lnTo>
                      <a:pt x="1662" y="45"/>
                    </a:lnTo>
                    <a:lnTo>
                      <a:pt x="1663" y="46"/>
                    </a:lnTo>
                    <a:lnTo>
                      <a:pt x="1665" y="46"/>
                    </a:lnTo>
                    <a:lnTo>
                      <a:pt x="1666" y="47"/>
                    </a:lnTo>
                    <a:lnTo>
                      <a:pt x="1668" y="47"/>
                    </a:lnTo>
                    <a:lnTo>
                      <a:pt x="1669" y="48"/>
                    </a:lnTo>
                    <a:lnTo>
                      <a:pt x="1671" y="48"/>
                    </a:lnTo>
                    <a:lnTo>
                      <a:pt x="1672" y="48"/>
                    </a:lnTo>
                    <a:lnTo>
                      <a:pt x="1674" y="48"/>
                    </a:lnTo>
                    <a:lnTo>
                      <a:pt x="1675" y="48"/>
                    </a:lnTo>
                    <a:lnTo>
                      <a:pt x="1677" y="48"/>
                    </a:lnTo>
                    <a:lnTo>
                      <a:pt x="1678" y="48"/>
                    </a:lnTo>
                    <a:lnTo>
                      <a:pt x="1680" y="47"/>
                    </a:lnTo>
                    <a:lnTo>
                      <a:pt x="1681" y="47"/>
                    </a:lnTo>
                    <a:lnTo>
                      <a:pt x="1683" y="47"/>
                    </a:lnTo>
                    <a:lnTo>
                      <a:pt x="1685" y="46"/>
                    </a:lnTo>
                    <a:lnTo>
                      <a:pt x="1686" y="46"/>
                    </a:lnTo>
                    <a:lnTo>
                      <a:pt x="1687" y="46"/>
                    </a:lnTo>
                    <a:lnTo>
                      <a:pt x="1689" y="45"/>
                    </a:lnTo>
                    <a:lnTo>
                      <a:pt x="1691" y="45"/>
                    </a:lnTo>
                    <a:lnTo>
                      <a:pt x="1692" y="45"/>
                    </a:lnTo>
                    <a:lnTo>
                      <a:pt x="1694" y="44"/>
                    </a:lnTo>
                    <a:lnTo>
                      <a:pt x="1695" y="44"/>
                    </a:lnTo>
                    <a:lnTo>
                      <a:pt x="1697" y="44"/>
                    </a:lnTo>
                    <a:lnTo>
                      <a:pt x="1698" y="44"/>
                    </a:lnTo>
                    <a:lnTo>
                      <a:pt x="1700" y="44"/>
                    </a:lnTo>
                    <a:lnTo>
                      <a:pt x="1701" y="44"/>
                    </a:lnTo>
                    <a:lnTo>
                      <a:pt x="1703" y="44"/>
                    </a:lnTo>
                    <a:lnTo>
                      <a:pt x="1704" y="44"/>
                    </a:lnTo>
                    <a:lnTo>
                      <a:pt x="1706" y="45"/>
                    </a:lnTo>
                    <a:lnTo>
                      <a:pt x="1707" y="45"/>
                    </a:lnTo>
                    <a:lnTo>
                      <a:pt x="1709" y="46"/>
                    </a:lnTo>
                    <a:lnTo>
                      <a:pt x="1710" y="46"/>
                    </a:lnTo>
                    <a:lnTo>
                      <a:pt x="1712" y="47"/>
                    </a:lnTo>
                    <a:lnTo>
                      <a:pt x="1714" y="47"/>
                    </a:lnTo>
                    <a:lnTo>
                      <a:pt x="1715" y="48"/>
                    </a:lnTo>
                    <a:lnTo>
                      <a:pt x="1716" y="49"/>
                    </a:lnTo>
                    <a:lnTo>
                      <a:pt x="1718" y="50"/>
                    </a:lnTo>
                    <a:lnTo>
                      <a:pt x="1720" y="51"/>
                    </a:lnTo>
                    <a:lnTo>
                      <a:pt x="1721" y="51"/>
                    </a:lnTo>
                    <a:lnTo>
                      <a:pt x="1722" y="52"/>
                    </a:lnTo>
                    <a:lnTo>
                      <a:pt x="1724" y="53"/>
                    </a:lnTo>
                    <a:lnTo>
                      <a:pt x="1726" y="54"/>
                    </a:lnTo>
                    <a:lnTo>
                      <a:pt x="1727" y="54"/>
                    </a:lnTo>
                    <a:lnTo>
                      <a:pt x="1729" y="55"/>
                    </a:lnTo>
                    <a:lnTo>
                      <a:pt x="1730" y="55"/>
                    </a:lnTo>
                    <a:lnTo>
                      <a:pt x="1732" y="56"/>
                    </a:lnTo>
                    <a:lnTo>
                      <a:pt x="1733" y="56"/>
                    </a:lnTo>
                    <a:lnTo>
                      <a:pt x="1735" y="57"/>
                    </a:lnTo>
                    <a:lnTo>
                      <a:pt x="1736" y="57"/>
                    </a:lnTo>
                    <a:lnTo>
                      <a:pt x="1738" y="57"/>
                    </a:lnTo>
                    <a:lnTo>
                      <a:pt x="1739" y="57"/>
                    </a:lnTo>
                    <a:lnTo>
                      <a:pt x="1741" y="57"/>
                    </a:lnTo>
                    <a:lnTo>
                      <a:pt x="1742" y="57"/>
                    </a:lnTo>
                    <a:lnTo>
                      <a:pt x="1744" y="56"/>
                    </a:lnTo>
                    <a:lnTo>
                      <a:pt x="1745" y="56"/>
                    </a:lnTo>
                    <a:lnTo>
                      <a:pt x="1747" y="55"/>
                    </a:lnTo>
                    <a:lnTo>
                      <a:pt x="1748" y="55"/>
                    </a:lnTo>
                    <a:lnTo>
                      <a:pt x="1750" y="54"/>
                    </a:lnTo>
                    <a:lnTo>
                      <a:pt x="1751" y="54"/>
                    </a:lnTo>
                    <a:lnTo>
                      <a:pt x="1753" y="53"/>
                    </a:lnTo>
                    <a:lnTo>
                      <a:pt x="1754" y="52"/>
                    </a:lnTo>
                    <a:lnTo>
                      <a:pt x="1756" y="52"/>
                    </a:lnTo>
                    <a:lnTo>
                      <a:pt x="1758" y="51"/>
                    </a:lnTo>
                    <a:lnTo>
                      <a:pt x="1759" y="51"/>
                    </a:lnTo>
                    <a:lnTo>
                      <a:pt x="1760" y="50"/>
                    </a:lnTo>
                    <a:lnTo>
                      <a:pt x="1762" y="49"/>
                    </a:lnTo>
                    <a:lnTo>
                      <a:pt x="1764" y="49"/>
                    </a:lnTo>
                    <a:lnTo>
                      <a:pt x="1765" y="48"/>
                    </a:lnTo>
                    <a:lnTo>
                      <a:pt x="1767" y="48"/>
                    </a:lnTo>
                    <a:lnTo>
                      <a:pt x="1768" y="48"/>
                    </a:lnTo>
                    <a:lnTo>
                      <a:pt x="1770" y="48"/>
                    </a:lnTo>
                    <a:lnTo>
                      <a:pt x="1771" y="47"/>
                    </a:lnTo>
                    <a:lnTo>
                      <a:pt x="1773" y="47"/>
                    </a:lnTo>
                    <a:lnTo>
                      <a:pt x="1774" y="47"/>
                    </a:lnTo>
                    <a:lnTo>
                      <a:pt x="1776" y="47"/>
                    </a:lnTo>
                    <a:lnTo>
                      <a:pt x="1777" y="47"/>
                    </a:lnTo>
                    <a:lnTo>
                      <a:pt x="1779" y="48"/>
                    </a:lnTo>
                    <a:lnTo>
                      <a:pt x="1780" y="48"/>
                    </a:lnTo>
                    <a:lnTo>
                      <a:pt x="1782" y="48"/>
                    </a:lnTo>
                    <a:lnTo>
                      <a:pt x="1783" y="49"/>
                    </a:lnTo>
                    <a:lnTo>
                      <a:pt x="1785" y="49"/>
                    </a:lnTo>
                    <a:lnTo>
                      <a:pt x="1787" y="49"/>
                    </a:lnTo>
                    <a:lnTo>
                      <a:pt x="1788" y="50"/>
                    </a:lnTo>
                    <a:lnTo>
                      <a:pt x="1789" y="51"/>
                    </a:lnTo>
                    <a:lnTo>
                      <a:pt x="1791" y="51"/>
                    </a:lnTo>
                    <a:lnTo>
                      <a:pt x="1793" y="52"/>
                    </a:lnTo>
                    <a:lnTo>
                      <a:pt x="1794" y="52"/>
                    </a:lnTo>
                    <a:lnTo>
                      <a:pt x="1796" y="53"/>
                    </a:lnTo>
                    <a:lnTo>
                      <a:pt x="1797" y="53"/>
                    </a:lnTo>
                    <a:lnTo>
                      <a:pt x="1799" y="54"/>
                    </a:lnTo>
                    <a:lnTo>
                      <a:pt x="1800" y="54"/>
                    </a:lnTo>
                    <a:lnTo>
                      <a:pt x="1802" y="55"/>
                    </a:lnTo>
                    <a:lnTo>
                      <a:pt x="1803" y="55"/>
                    </a:lnTo>
                    <a:lnTo>
                      <a:pt x="1805" y="56"/>
                    </a:lnTo>
                    <a:lnTo>
                      <a:pt x="1806" y="56"/>
                    </a:lnTo>
                    <a:lnTo>
                      <a:pt x="1808" y="57"/>
                    </a:lnTo>
                    <a:lnTo>
                      <a:pt x="1809" y="57"/>
                    </a:lnTo>
                    <a:lnTo>
                      <a:pt x="1811" y="58"/>
                    </a:lnTo>
                    <a:lnTo>
                      <a:pt x="1812" y="58"/>
                    </a:lnTo>
                    <a:lnTo>
                      <a:pt x="1814" y="58"/>
                    </a:lnTo>
                    <a:lnTo>
                      <a:pt x="1815" y="58"/>
                    </a:lnTo>
                    <a:lnTo>
                      <a:pt x="1817" y="59"/>
                    </a:lnTo>
                    <a:lnTo>
                      <a:pt x="1818" y="59"/>
                    </a:lnTo>
                    <a:lnTo>
                      <a:pt x="1820" y="59"/>
                    </a:lnTo>
                    <a:lnTo>
                      <a:pt x="1821" y="59"/>
                    </a:lnTo>
                    <a:lnTo>
                      <a:pt x="1823" y="59"/>
                    </a:lnTo>
                    <a:lnTo>
                      <a:pt x="1824" y="59"/>
                    </a:lnTo>
                    <a:lnTo>
                      <a:pt x="1826" y="60"/>
                    </a:lnTo>
                    <a:lnTo>
                      <a:pt x="1827" y="60"/>
                    </a:lnTo>
                    <a:lnTo>
                      <a:pt x="1829" y="60"/>
                    </a:lnTo>
                    <a:lnTo>
                      <a:pt x="1831" y="60"/>
                    </a:lnTo>
                    <a:lnTo>
                      <a:pt x="1832" y="60"/>
                    </a:lnTo>
                    <a:lnTo>
                      <a:pt x="1833" y="60"/>
                    </a:lnTo>
                    <a:lnTo>
                      <a:pt x="1835" y="60"/>
                    </a:lnTo>
                    <a:lnTo>
                      <a:pt x="1837" y="60"/>
                    </a:lnTo>
                    <a:lnTo>
                      <a:pt x="1838" y="60"/>
                    </a:lnTo>
                    <a:lnTo>
                      <a:pt x="1840" y="59"/>
                    </a:lnTo>
                    <a:lnTo>
                      <a:pt x="1841" y="59"/>
                    </a:lnTo>
                    <a:lnTo>
                      <a:pt x="1843" y="59"/>
                    </a:lnTo>
                    <a:lnTo>
                      <a:pt x="1844" y="59"/>
                    </a:lnTo>
                    <a:lnTo>
                      <a:pt x="1846" y="59"/>
                    </a:lnTo>
                    <a:lnTo>
                      <a:pt x="1847" y="59"/>
                    </a:lnTo>
                    <a:lnTo>
                      <a:pt x="1849" y="59"/>
                    </a:lnTo>
                    <a:lnTo>
                      <a:pt x="1850" y="58"/>
                    </a:lnTo>
                    <a:lnTo>
                      <a:pt x="1852" y="58"/>
                    </a:lnTo>
                    <a:lnTo>
                      <a:pt x="1853" y="58"/>
                    </a:lnTo>
                    <a:lnTo>
                      <a:pt x="1855" y="58"/>
                    </a:lnTo>
                    <a:lnTo>
                      <a:pt x="1856" y="57"/>
                    </a:lnTo>
                    <a:lnTo>
                      <a:pt x="1858" y="57"/>
                    </a:lnTo>
                    <a:lnTo>
                      <a:pt x="1860" y="57"/>
                    </a:lnTo>
                    <a:lnTo>
                      <a:pt x="1861" y="57"/>
                    </a:lnTo>
                    <a:lnTo>
                      <a:pt x="1862" y="57"/>
                    </a:lnTo>
                    <a:lnTo>
                      <a:pt x="1864" y="56"/>
                    </a:lnTo>
                    <a:lnTo>
                      <a:pt x="1866" y="56"/>
                    </a:lnTo>
                    <a:lnTo>
                      <a:pt x="1867" y="56"/>
                    </a:lnTo>
                    <a:lnTo>
                      <a:pt x="1869" y="55"/>
                    </a:lnTo>
                    <a:lnTo>
                      <a:pt x="1870" y="55"/>
                    </a:lnTo>
                    <a:lnTo>
                      <a:pt x="1872" y="55"/>
                    </a:lnTo>
                    <a:lnTo>
                      <a:pt x="1873" y="55"/>
                    </a:lnTo>
                    <a:lnTo>
                      <a:pt x="1875" y="55"/>
                    </a:lnTo>
                    <a:lnTo>
                      <a:pt x="1876" y="55"/>
                    </a:lnTo>
                    <a:lnTo>
                      <a:pt x="1877" y="55"/>
                    </a:lnTo>
                    <a:lnTo>
                      <a:pt x="1879" y="55"/>
                    </a:lnTo>
                    <a:lnTo>
                      <a:pt x="1881" y="55"/>
                    </a:lnTo>
                    <a:lnTo>
                      <a:pt x="1882" y="55"/>
                    </a:lnTo>
                    <a:lnTo>
                      <a:pt x="1884" y="55"/>
                    </a:lnTo>
                    <a:lnTo>
                      <a:pt x="1885" y="55"/>
                    </a:lnTo>
                    <a:lnTo>
                      <a:pt x="1887" y="55"/>
                    </a:lnTo>
                    <a:lnTo>
                      <a:pt x="1888" y="55"/>
                    </a:lnTo>
                    <a:lnTo>
                      <a:pt x="1890" y="55"/>
                    </a:lnTo>
                    <a:lnTo>
                      <a:pt x="1891" y="55"/>
                    </a:lnTo>
                    <a:lnTo>
                      <a:pt x="1893" y="55"/>
                    </a:lnTo>
                    <a:lnTo>
                      <a:pt x="1894" y="55"/>
                    </a:lnTo>
                    <a:lnTo>
                      <a:pt x="1896" y="55"/>
                    </a:lnTo>
                    <a:lnTo>
                      <a:pt x="1898" y="55"/>
                    </a:lnTo>
                    <a:lnTo>
                      <a:pt x="1899" y="55"/>
                    </a:lnTo>
                    <a:lnTo>
                      <a:pt x="1900" y="55"/>
                    </a:lnTo>
                    <a:lnTo>
                      <a:pt x="1902" y="55"/>
                    </a:lnTo>
                    <a:lnTo>
                      <a:pt x="1904" y="55"/>
                    </a:lnTo>
                    <a:lnTo>
                      <a:pt x="1905" y="55"/>
                    </a:lnTo>
                    <a:lnTo>
                      <a:pt x="1906" y="55"/>
                    </a:lnTo>
                    <a:lnTo>
                      <a:pt x="1908" y="55"/>
                    </a:lnTo>
                    <a:lnTo>
                      <a:pt x="1910" y="55"/>
                    </a:lnTo>
                    <a:lnTo>
                      <a:pt x="1911" y="55"/>
                    </a:lnTo>
                    <a:lnTo>
                      <a:pt x="1913" y="55"/>
                    </a:lnTo>
                    <a:lnTo>
                      <a:pt x="1914" y="55"/>
                    </a:lnTo>
                    <a:lnTo>
                      <a:pt x="1916" y="54"/>
                    </a:lnTo>
                    <a:lnTo>
                      <a:pt x="1917" y="54"/>
                    </a:lnTo>
                    <a:lnTo>
                      <a:pt x="1919" y="54"/>
                    </a:lnTo>
                    <a:lnTo>
                      <a:pt x="1920" y="54"/>
                    </a:lnTo>
                    <a:lnTo>
                      <a:pt x="1922" y="54"/>
                    </a:lnTo>
                    <a:lnTo>
                      <a:pt x="1923" y="54"/>
                    </a:lnTo>
                    <a:lnTo>
                      <a:pt x="1925" y="54"/>
                    </a:lnTo>
                    <a:lnTo>
                      <a:pt x="1926" y="55"/>
                    </a:lnTo>
                    <a:lnTo>
                      <a:pt x="1928" y="55"/>
                    </a:lnTo>
                    <a:lnTo>
                      <a:pt x="1929" y="55"/>
                    </a:lnTo>
                    <a:lnTo>
                      <a:pt x="1931" y="55"/>
                    </a:lnTo>
                    <a:lnTo>
                      <a:pt x="1933" y="56"/>
                    </a:lnTo>
                    <a:lnTo>
                      <a:pt x="1934" y="56"/>
                    </a:lnTo>
                    <a:lnTo>
                      <a:pt x="1935" y="57"/>
                    </a:lnTo>
                    <a:lnTo>
                      <a:pt x="1937" y="57"/>
                    </a:lnTo>
                    <a:lnTo>
                      <a:pt x="1939" y="58"/>
                    </a:lnTo>
                    <a:lnTo>
                      <a:pt x="1940" y="58"/>
                    </a:lnTo>
                    <a:lnTo>
                      <a:pt x="1942" y="59"/>
                    </a:lnTo>
                    <a:lnTo>
                      <a:pt x="1943" y="59"/>
                    </a:lnTo>
                    <a:lnTo>
                      <a:pt x="1944" y="60"/>
                    </a:lnTo>
                    <a:lnTo>
                      <a:pt x="1946" y="60"/>
                    </a:lnTo>
                    <a:lnTo>
                      <a:pt x="1948" y="61"/>
                    </a:lnTo>
                    <a:lnTo>
                      <a:pt x="1949" y="62"/>
                    </a:lnTo>
                    <a:lnTo>
                      <a:pt x="1951" y="62"/>
                    </a:lnTo>
                    <a:lnTo>
                      <a:pt x="1952" y="63"/>
                    </a:lnTo>
                    <a:lnTo>
                      <a:pt x="1954" y="63"/>
                    </a:lnTo>
                    <a:lnTo>
                      <a:pt x="1955" y="64"/>
                    </a:lnTo>
                    <a:lnTo>
                      <a:pt x="1957" y="64"/>
                    </a:lnTo>
                    <a:lnTo>
                      <a:pt x="1958" y="65"/>
                    </a:lnTo>
                    <a:lnTo>
                      <a:pt x="1960" y="65"/>
                    </a:lnTo>
                    <a:lnTo>
                      <a:pt x="1961" y="65"/>
                    </a:lnTo>
                    <a:lnTo>
                      <a:pt x="1963" y="65"/>
                    </a:lnTo>
                    <a:lnTo>
                      <a:pt x="1964" y="65"/>
                    </a:lnTo>
                    <a:lnTo>
                      <a:pt x="1966" y="65"/>
                    </a:lnTo>
                    <a:lnTo>
                      <a:pt x="1967" y="65"/>
                    </a:lnTo>
                    <a:lnTo>
                      <a:pt x="1969" y="64"/>
                    </a:lnTo>
                    <a:lnTo>
                      <a:pt x="1971" y="64"/>
                    </a:lnTo>
                    <a:lnTo>
                      <a:pt x="1972" y="64"/>
                    </a:lnTo>
                    <a:lnTo>
                      <a:pt x="1973" y="63"/>
                    </a:lnTo>
                    <a:lnTo>
                      <a:pt x="1975" y="63"/>
                    </a:lnTo>
                    <a:lnTo>
                      <a:pt x="1977" y="62"/>
                    </a:lnTo>
                    <a:lnTo>
                      <a:pt x="1978" y="62"/>
                    </a:lnTo>
                    <a:lnTo>
                      <a:pt x="1979" y="61"/>
                    </a:lnTo>
                    <a:lnTo>
                      <a:pt x="1981" y="61"/>
                    </a:lnTo>
                    <a:lnTo>
                      <a:pt x="1983" y="60"/>
                    </a:lnTo>
                    <a:lnTo>
                      <a:pt x="1984" y="60"/>
                    </a:lnTo>
                    <a:lnTo>
                      <a:pt x="1986" y="60"/>
                    </a:lnTo>
                    <a:lnTo>
                      <a:pt x="1987" y="59"/>
                    </a:lnTo>
                    <a:lnTo>
                      <a:pt x="1989" y="59"/>
                    </a:lnTo>
                    <a:lnTo>
                      <a:pt x="1990" y="59"/>
                    </a:lnTo>
                    <a:lnTo>
                      <a:pt x="1992" y="59"/>
                    </a:lnTo>
                    <a:lnTo>
                      <a:pt x="1993" y="59"/>
                    </a:lnTo>
                    <a:lnTo>
                      <a:pt x="1995" y="59"/>
                    </a:lnTo>
                    <a:lnTo>
                      <a:pt x="1996" y="59"/>
                    </a:lnTo>
                    <a:lnTo>
                      <a:pt x="1998" y="60"/>
                    </a:lnTo>
                    <a:lnTo>
                      <a:pt x="2000" y="60"/>
                    </a:lnTo>
                    <a:lnTo>
                      <a:pt x="2001" y="61"/>
                    </a:lnTo>
                    <a:lnTo>
                      <a:pt x="2002" y="61"/>
                    </a:lnTo>
                    <a:lnTo>
                      <a:pt x="2004" y="62"/>
                    </a:lnTo>
                    <a:lnTo>
                      <a:pt x="2006" y="63"/>
                    </a:lnTo>
                    <a:lnTo>
                      <a:pt x="2007" y="64"/>
                    </a:lnTo>
                    <a:lnTo>
                      <a:pt x="2008" y="65"/>
                    </a:lnTo>
                    <a:lnTo>
                      <a:pt x="2010" y="66"/>
                    </a:lnTo>
                    <a:lnTo>
                      <a:pt x="2011" y="67"/>
                    </a:lnTo>
                    <a:lnTo>
                      <a:pt x="2013" y="68"/>
                    </a:lnTo>
                    <a:lnTo>
                      <a:pt x="2015" y="70"/>
                    </a:lnTo>
                    <a:lnTo>
                      <a:pt x="2016" y="71"/>
                    </a:lnTo>
                    <a:lnTo>
                      <a:pt x="2017" y="72"/>
                    </a:lnTo>
                    <a:lnTo>
                      <a:pt x="2019" y="73"/>
                    </a:lnTo>
                    <a:lnTo>
                      <a:pt x="2021" y="74"/>
                    </a:lnTo>
                    <a:lnTo>
                      <a:pt x="2022" y="75"/>
                    </a:lnTo>
                    <a:lnTo>
                      <a:pt x="2024" y="76"/>
                    </a:lnTo>
                    <a:lnTo>
                      <a:pt x="2025" y="77"/>
                    </a:lnTo>
                    <a:lnTo>
                      <a:pt x="2027" y="78"/>
                    </a:lnTo>
                    <a:lnTo>
                      <a:pt x="2028" y="78"/>
                    </a:lnTo>
                    <a:lnTo>
                      <a:pt x="2030" y="79"/>
                    </a:lnTo>
                    <a:lnTo>
                      <a:pt x="2031" y="80"/>
                    </a:lnTo>
                    <a:lnTo>
                      <a:pt x="2033" y="80"/>
                    </a:lnTo>
                    <a:lnTo>
                      <a:pt x="2034" y="80"/>
                    </a:lnTo>
                    <a:lnTo>
                      <a:pt x="2036" y="81"/>
                    </a:lnTo>
                    <a:lnTo>
                      <a:pt x="2037" y="81"/>
                    </a:lnTo>
                    <a:lnTo>
                      <a:pt x="2039" y="81"/>
                    </a:lnTo>
                    <a:lnTo>
                      <a:pt x="2040" y="81"/>
                    </a:lnTo>
                    <a:lnTo>
                      <a:pt x="2042" y="81"/>
                    </a:lnTo>
                    <a:lnTo>
                      <a:pt x="2044" y="81"/>
                    </a:lnTo>
                    <a:lnTo>
                      <a:pt x="2045" y="81"/>
                    </a:lnTo>
                    <a:lnTo>
                      <a:pt x="2046" y="80"/>
                    </a:lnTo>
                    <a:lnTo>
                      <a:pt x="2048" y="80"/>
                    </a:lnTo>
                    <a:lnTo>
                      <a:pt x="2050" y="80"/>
                    </a:lnTo>
                    <a:lnTo>
                      <a:pt x="2051" y="80"/>
                    </a:lnTo>
                    <a:lnTo>
                      <a:pt x="2053" y="79"/>
                    </a:lnTo>
                    <a:lnTo>
                      <a:pt x="2054" y="79"/>
                    </a:lnTo>
                    <a:lnTo>
                      <a:pt x="2056" y="79"/>
                    </a:lnTo>
                    <a:lnTo>
                      <a:pt x="2057" y="78"/>
                    </a:lnTo>
                    <a:lnTo>
                      <a:pt x="2059" y="78"/>
                    </a:lnTo>
                    <a:lnTo>
                      <a:pt x="2060" y="78"/>
                    </a:lnTo>
                    <a:lnTo>
                      <a:pt x="2062" y="77"/>
                    </a:lnTo>
                    <a:lnTo>
                      <a:pt x="2063" y="77"/>
                    </a:lnTo>
                    <a:lnTo>
                      <a:pt x="2065" y="76"/>
                    </a:lnTo>
                    <a:lnTo>
                      <a:pt x="2066" y="76"/>
                    </a:lnTo>
                    <a:lnTo>
                      <a:pt x="2068" y="76"/>
                    </a:lnTo>
                    <a:lnTo>
                      <a:pt x="2069" y="75"/>
                    </a:lnTo>
                    <a:lnTo>
                      <a:pt x="2071" y="75"/>
                    </a:lnTo>
                    <a:lnTo>
                      <a:pt x="2073" y="74"/>
                    </a:lnTo>
                    <a:lnTo>
                      <a:pt x="2074" y="74"/>
                    </a:lnTo>
                    <a:lnTo>
                      <a:pt x="2075" y="74"/>
                    </a:lnTo>
                    <a:lnTo>
                      <a:pt x="2077" y="73"/>
                    </a:lnTo>
                    <a:lnTo>
                      <a:pt x="2078" y="73"/>
                    </a:lnTo>
                    <a:lnTo>
                      <a:pt x="2080" y="72"/>
                    </a:lnTo>
                    <a:lnTo>
                      <a:pt x="2081" y="72"/>
                    </a:lnTo>
                    <a:lnTo>
                      <a:pt x="2083" y="71"/>
                    </a:lnTo>
                    <a:lnTo>
                      <a:pt x="2084" y="71"/>
                    </a:lnTo>
                    <a:lnTo>
                      <a:pt x="2086" y="70"/>
                    </a:lnTo>
                    <a:lnTo>
                      <a:pt x="2088" y="69"/>
                    </a:lnTo>
                    <a:lnTo>
                      <a:pt x="2089" y="68"/>
                    </a:lnTo>
                    <a:lnTo>
                      <a:pt x="2090" y="68"/>
                    </a:lnTo>
                    <a:lnTo>
                      <a:pt x="2092" y="67"/>
                    </a:lnTo>
                    <a:lnTo>
                      <a:pt x="2094" y="66"/>
                    </a:lnTo>
                    <a:lnTo>
                      <a:pt x="2095" y="66"/>
                    </a:lnTo>
                    <a:lnTo>
                      <a:pt x="2097" y="65"/>
                    </a:lnTo>
                    <a:lnTo>
                      <a:pt x="2098" y="64"/>
                    </a:lnTo>
                    <a:lnTo>
                      <a:pt x="2100" y="63"/>
                    </a:lnTo>
                    <a:lnTo>
                      <a:pt x="2101" y="62"/>
                    </a:lnTo>
                    <a:lnTo>
                      <a:pt x="2103" y="62"/>
                    </a:lnTo>
                    <a:lnTo>
                      <a:pt x="2104" y="61"/>
                    </a:lnTo>
                    <a:lnTo>
                      <a:pt x="2106" y="60"/>
                    </a:lnTo>
                    <a:lnTo>
                      <a:pt x="2107" y="59"/>
                    </a:lnTo>
                    <a:lnTo>
                      <a:pt x="2109" y="59"/>
                    </a:lnTo>
                    <a:lnTo>
                      <a:pt x="2110" y="58"/>
                    </a:lnTo>
                    <a:lnTo>
                      <a:pt x="2112" y="58"/>
                    </a:lnTo>
                    <a:lnTo>
                      <a:pt x="2113" y="57"/>
                    </a:lnTo>
                    <a:lnTo>
                      <a:pt x="2115" y="57"/>
                    </a:lnTo>
                    <a:lnTo>
                      <a:pt x="2117" y="56"/>
                    </a:lnTo>
                    <a:lnTo>
                      <a:pt x="2118" y="56"/>
                    </a:lnTo>
                    <a:lnTo>
                      <a:pt x="2119" y="55"/>
                    </a:lnTo>
                    <a:lnTo>
                      <a:pt x="2121" y="55"/>
                    </a:lnTo>
                    <a:lnTo>
                      <a:pt x="2123" y="55"/>
                    </a:lnTo>
                    <a:lnTo>
                      <a:pt x="2124" y="55"/>
                    </a:lnTo>
                    <a:lnTo>
                      <a:pt x="2126" y="55"/>
                    </a:lnTo>
                    <a:lnTo>
                      <a:pt x="2127" y="55"/>
                    </a:lnTo>
                    <a:lnTo>
                      <a:pt x="2129" y="55"/>
                    </a:lnTo>
                    <a:lnTo>
                      <a:pt x="2130" y="55"/>
                    </a:lnTo>
                    <a:lnTo>
                      <a:pt x="2132" y="55"/>
                    </a:lnTo>
                    <a:lnTo>
                      <a:pt x="2133" y="55"/>
                    </a:lnTo>
                    <a:lnTo>
                      <a:pt x="2135" y="55"/>
                    </a:lnTo>
                    <a:lnTo>
                      <a:pt x="2136" y="55"/>
                    </a:lnTo>
                    <a:lnTo>
                      <a:pt x="2138" y="55"/>
                    </a:lnTo>
                    <a:lnTo>
                      <a:pt x="2139" y="55"/>
                    </a:lnTo>
                    <a:lnTo>
                      <a:pt x="2141" y="55"/>
                    </a:lnTo>
                    <a:lnTo>
                      <a:pt x="2142" y="55"/>
                    </a:lnTo>
                    <a:lnTo>
                      <a:pt x="2144" y="55"/>
                    </a:lnTo>
                    <a:lnTo>
                      <a:pt x="2145" y="55"/>
                    </a:lnTo>
                    <a:lnTo>
                      <a:pt x="2147" y="55"/>
                    </a:lnTo>
                    <a:lnTo>
                      <a:pt x="2148" y="55"/>
                    </a:lnTo>
                    <a:lnTo>
                      <a:pt x="2150" y="55"/>
                    </a:lnTo>
                    <a:lnTo>
                      <a:pt x="2151" y="55"/>
                    </a:lnTo>
                    <a:lnTo>
                      <a:pt x="2153" y="55"/>
                    </a:lnTo>
                    <a:lnTo>
                      <a:pt x="2155" y="55"/>
                    </a:lnTo>
                    <a:lnTo>
                      <a:pt x="2156" y="55"/>
                    </a:lnTo>
                    <a:lnTo>
                      <a:pt x="2157" y="55"/>
                    </a:lnTo>
                    <a:lnTo>
                      <a:pt x="2159" y="55"/>
                    </a:lnTo>
                    <a:lnTo>
                      <a:pt x="2161" y="55"/>
                    </a:lnTo>
                    <a:lnTo>
                      <a:pt x="2162" y="55"/>
                    </a:lnTo>
                    <a:lnTo>
                      <a:pt x="2163" y="55"/>
                    </a:lnTo>
                    <a:lnTo>
                      <a:pt x="2165" y="54"/>
                    </a:lnTo>
                    <a:lnTo>
                      <a:pt x="2167" y="54"/>
                    </a:lnTo>
                    <a:lnTo>
                      <a:pt x="2168" y="54"/>
                    </a:lnTo>
                    <a:lnTo>
                      <a:pt x="2170" y="54"/>
                    </a:lnTo>
                    <a:lnTo>
                      <a:pt x="2171" y="54"/>
                    </a:lnTo>
                    <a:lnTo>
                      <a:pt x="2173" y="54"/>
                    </a:lnTo>
                    <a:lnTo>
                      <a:pt x="2174" y="54"/>
                    </a:lnTo>
                    <a:lnTo>
                      <a:pt x="2176" y="54"/>
                    </a:lnTo>
                    <a:lnTo>
                      <a:pt x="2177" y="55"/>
                    </a:lnTo>
                    <a:lnTo>
                      <a:pt x="2179" y="55"/>
                    </a:lnTo>
                    <a:lnTo>
                      <a:pt x="2180" y="55"/>
                    </a:lnTo>
                    <a:lnTo>
                      <a:pt x="2182" y="55"/>
                    </a:lnTo>
                    <a:lnTo>
                      <a:pt x="2183" y="55"/>
                    </a:lnTo>
                    <a:lnTo>
                      <a:pt x="2185" y="56"/>
                    </a:lnTo>
                    <a:lnTo>
                      <a:pt x="2186" y="56"/>
                    </a:lnTo>
                    <a:lnTo>
                      <a:pt x="2188" y="57"/>
                    </a:lnTo>
                    <a:lnTo>
                      <a:pt x="2190" y="57"/>
                    </a:lnTo>
                    <a:lnTo>
                      <a:pt x="2191" y="57"/>
                    </a:lnTo>
                    <a:lnTo>
                      <a:pt x="2192" y="58"/>
                    </a:lnTo>
                    <a:lnTo>
                      <a:pt x="2194" y="58"/>
                    </a:lnTo>
                    <a:lnTo>
                      <a:pt x="2196" y="59"/>
                    </a:lnTo>
                    <a:lnTo>
                      <a:pt x="2197" y="59"/>
                    </a:lnTo>
                    <a:lnTo>
                      <a:pt x="2199" y="60"/>
                    </a:lnTo>
                    <a:lnTo>
                      <a:pt x="2200" y="60"/>
                    </a:lnTo>
                    <a:lnTo>
                      <a:pt x="2202" y="60"/>
                    </a:lnTo>
                    <a:lnTo>
                      <a:pt x="2203" y="61"/>
                    </a:lnTo>
                    <a:lnTo>
                      <a:pt x="2205" y="61"/>
                    </a:lnTo>
                    <a:lnTo>
                      <a:pt x="2206" y="61"/>
                    </a:lnTo>
                    <a:lnTo>
                      <a:pt x="2208" y="62"/>
                    </a:lnTo>
                    <a:lnTo>
                      <a:pt x="2209" y="62"/>
                    </a:lnTo>
                    <a:lnTo>
                      <a:pt x="2211" y="62"/>
                    </a:lnTo>
                    <a:lnTo>
                      <a:pt x="2212" y="62"/>
                    </a:lnTo>
                    <a:lnTo>
                      <a:pt x="2214" y="62"/>
                    </a:lnTo>
                    <a:lnTo>
                      <a:pt x="2215" y="62"/>
                    </a:lnTo>
                    <a:lnTo>
                      <a:pt x="2217" y="62"/>
                    </a:lnTo>
                    <a:lnTo>
                      <a:pt x="2218" y="62"/>
                    </a:lnTo>
                    <a:lnTo>
                      <a:pt x="2220" y="62"/>
                    </a:lnTo>
                    <a:lnTo>
                      <a:pt x="2221" y="61"/>
                    </a:lnTo>
                    <a:lnTo>
                      <a:pt x="2223" y="61"/>
                    </a:lnTo>
                    <a:lnTo>
                      <a:pt x="2224" y="61"/>
                    </a:lnTo>
                    <a:lnTo>
                      <a:pt x="2226" y="60"/>
                    </a:lnTo>
                    <a:lnTo>
                      <a:pt x="2228" y="60"/>
                    </a:lnTo>
                    <a:lnTo>
                      <a:pt x="2229" y="59"/>
                    </a:lnTo>
                    <a:lnTo>
                      <a:pt x="2230" y="59"/>
                    </a:lnTo>
                    <a:lnTo>
                      <a:pt x="2232" y="58"/>
                    </a:lnTo>
                    <a:lnTo>
                      <a:pt x="2234" y="58"/>
                    </a:lnTo>
                    <a:lnTo>
                      <a:pt x="2235" y="57"/>
                    </a:lnTo>
                    <a:lnTo>
                      <a:pt x="2236" y="57"/>
                    </a:lnTo>
                    <a:lnTo>
                      <a:pt x="2238" y="56"/>
                    </a:lnTo>
                    <a:lnTo>
                      <a:pt x="2240" y="55"/>
                    </a:lnTo>
                    <a:lnTo>
                      <a:pt x="2241" y="54"/>
                    </a:lnTo>
                    <a:lnTo>
                      <a:pt x="2243" y="54"/>
                    </a:lnTo>
                    <a:lnTo>
                      <a:pt x="2244" y="53"/>
                    </a:lnTo>
                    <a:lnTo>
                      <a:pt x="2246" y="53"/>
                    </a:lnTo>
                    <a:lnTo>
                      <a:pt x="2247" y="52"/>
                    </a:lnTo>
                    <a:lnTo>
                      <a:pt x="2249" y="52"/>
                    </a:lnTo>
                    <a:lnTo>
                      <a:pt x="2250" y="51"/>
                    </a:lnTo>
                    <a:lnTo>
                      <a:pt x="2252" y="51"/>
                    </a:lnTo>
                    <a:lnTo>
                      <a:pt x="2253" y="51"/>
                    </a:lnTo>
                    <a:lnTo>
                      <a:pt x="2255" y="50"/>
                    </a:lnTo>
                    <a:lnTo>
                      <a:pt x="2257" y="50"/>
                    </a:lnTo>
                    <a:lnTo>
                      <a:pt x="2258" y="49"/>
                    </a:lnTo>
                    <a:lnTo>
                      <a:pt x="2259" y="49"/>
                    </a:lnTo>
                    <a:lnTo>
                      <a:pt x="2261" y="49"/>
                    </a:lnTo>
                    <a:lnTo>
                      <a:pt x="2263" y="49"/>
                    </a:lnTo>
                    <a:lnTo>
                      <a:pt x="2264" y="49"/>
                    </a:lnTo>
                    <a:lnTo>
                      <a:pt x="2265" y="49"/>
                    </a:lnTo>
                    <a:lnTo>
                      <a:pt x="2267" y="49"/>
                    </a:lnTo>
                    <a:lnTo>
                      <a:pt x="2269" y="49"/>
                    </a:lnTo>
                    <a:lnTo>
                      <a:pt x="2270" y="49"/>
                    </a:lnTo>
                    <a:lnTo>
                      <a:pt x="2272" y="49"/>
                    </a:lnTo>
                    <a:lnTo>
                      <a:pt x="2273" y="49"/>
                    </a:lnTo>
                    <a:lnTo>
                      <a:pt x="2275" y="49"/>
                    </a:lnTo>
                    <a:lnTo>
                      <a:pt x="2276" y="49"/>
                    </a:lnTo>
                    <a:lnTo>
                      <a:pt x="2278" y="49"/>
                    </a:lnTo>
                    <a:lnTo>
                      <a:pt x="2279" y="49"/>
                    </a:lnTo>
                    <a:lnTo>
                      <a:pt x="2281" y="49"/>
                    </a:lnTo>
                    <a:lnTo>
                      <a:pt x="2282" y="48"/>
                    </a:lnTo>
                    <a:lnTo>
                      <a:pt x="2284" y="48"/>
                    </a:lnTo>
                    <a:lnTo>
                      <a:pt x="2285" y="48"/>
                    </a:lnTo>
                    <a:lnTo>
                      <a:pt x="2287" y="48"/>
                    </a:lnTo>
                    <a:lnTo>
                      <a:pt x="2288" y="48"/>
                    </a:lnTo>
                    <a:lnTo>
                      <a:pt x="2290" y="48"/>
                    </a:lnTo>
                    <a:lnTo>
                      <a:pt x="2291" y="47"/>
                    </a:lnTo>
                    <a:lnTo>
                      <a:pt x="2293" y="47"/>
                    </a:lnTo>
                    <a:lnTo>
                      <a:pt x="2294" y="47"/>
                    </a:lnTo>
                    <a:lnTo>
                      <a:pt x="2296" y="46"/>
                    </a:lnTo>
                    <a:lnTo>
                      <a:pt x="2297" y="46"/>
                    </a:lnTo>
                    <a:lnTo>
                      <a:pt x="2299" y="46"/>
                    </a:lnTo>
                    <a:lnTo>
                      <a:pt x="2301" y="45"/>
                    </a:lnTo>
                    <a:lnTo>
                      <a:pt x="2302" y="45"/>
                    </a:lnTo>
                    <a:lnTo>
                      <a:pt x="2303" y="44"/>
                    </a:lnTo>
                    <a:lnTo>
                      <a:pt x="2305" y="44"/>
                    </a:lnTo>
                    <a:lnTo>
                      <a:pt x="2307" y="43"/>
                    </a:lnTo>
                    <a:lnTo>
                      <a:pt x="2308" y="43"/>
                    </a:lnTo>
                    <a:lnTo>
                      <a:pt x="2310" y="43"/>
                    </a:lnTo>
                    <a:lnTo>
                      <a:pt x="2311" y="42"/>
                    </a:lnTo>
                    <a:lnTo>
                      <a:pt x="2313" y="42"/>
                    </a:lnTo>
                    <a:lnTo>
                      <a:pt x="2314" y="42"/>
                    </a:lnTo>
                    <a:lnTo>
                      <a:pt x="2316" y="42"/>
                    </a:lnTo>
                    <a:lnTo>
                      <a:pt x="2317" y="42"/>
                    </a:lnTo>
                    <a:lnTo>
                      <a:pt x="2319" y="42"/>
                    </a:lnTo>
                    <a:lnTo>
                      <a:pt x="2320" y="42"/>
                    </a:lnTo>
                    <a:lnTo>
                      <a:pt x="2322" y="42"/>
                    </a:lnTo>
                    <a:lnTo>
                      <a:pt x="2323" y="42"/>
                    </a:lnTo>
                    <a:lnTo>
                      <a:pt x="2325" y="42"/>
                    </a:lnTo>
                    <a:lnTo>
                      <a:pt x="2326" y="43"/>
                    </a:lnTo>
                    <a:lnTo>
                      <a:pt x="2328" y="43"/>
                    </a:lnTo>
                    <a:lnTo>
                      <a:pt x="2330" y="43"/>
                    </a:lnTo>
                    <a:lnTo>
                      <a:pt x="2331" y="44"/>
                    </a:lnTo>
                    <a:lnTo>
                      <a:pt x="2332" y="45"/>
                    </a:lnTo>
                    <a:lnTo>
                      <a:pt x="2334" y="46"/>
                    </a:lnTo>
                    <a:lnTo>
                      <a:pt x="2336" y="46"/>
                    </a:lnTo>
                    <a:lnTo>
                      <a:pt x="2337" y="47"/>
                    </a:lnTo>
                    <a:lnTo>
                      <a:pt x="2338" y="48"/>
                    </a:lnTo>
                    <a:lnTo>
                      <a:pt x="2340" y="48"/>
                    </a:lnTo>
                    <a:lnTo>
                      <a:pt x="2342" y="49"/>
                    </a:lnTo>
                    <a:lnTo>
                      <a:pt x="2343" y="50"/>
                    </a:lnTo>
                    <a:lnTo>
                      <a:pt x="2345" y="51"/>
                    </a:lnTo>
                    <a:lnTo>
                      <a:pt x="2346" y="52"/>
                    </a:lnTo>
                    <a:lnTo>
                      <a:pt x="2348" y="52"/>
                    </a:lnTo>
                    <a:lnTo>
                      <a:pt x="2349" y="53"/>
                    </a:lnTo>
                    <a:lnTo>
                      <a:pt x="2351" y="54"/>
                    </a:lnTo>
                    <a:lnTo>
                      <a:pt x="2352" y="54"/>
                    </a:lnTo>
                    <a:lnTo>
                      <a:pt x="2354" y="55"/>
                    </a:lnTo>
                    <a:lnTo>
                      <a:pt x="2355" y="55"/>
                    </a:lnTo>
                    <a:lnTo>
                      <a:pt x="2357" y="55"/>
                    </a:lnTo>
                    <a:lnTo>
                      <a:pt x="2358" y="55"/>
                    </a:lnTo>
                    <a:lnTo>
                      <a:pt x="2360" y="55"/>
                    </a:lnTo>
                    <a:lnTo>
                      <a:pt x="2361" y="55"/>
                    </a:lnTo>
                    <a:lnTo>
                      <a:pt x="2363" y="54"/>
                    </a:lnTo>
                    <a:lnTo>
                      <a:pt x="2364" y="54"/>
                    </a:lnTo>
                    <a:lnTo>
                      <a:pt x="2366" y="53"/>
                    </a:lnTo>
                    <a:lnTo>
                      <a:pt x="2367" y="52"/>
                    </a:lnTo>
                    <a:lnTo>
                      <a:pt x="2369" y="51"/>
                    </a:lnTo>
                    <a:lnTo>
                      <a:pt x="2370" y="50"/>
                    </a:lnTo>
                    <a:lnTo>
                      <a:pt x="2372" y="49"/>
                    </a:lnTo>
                    <a:lnTo>
                      <a:pt x="2374" y="47"/>
                    </a:lnTo>
                    <a:lnTo>
                      <a:pt x="2375" y="46"/>
                    </a:lnTo>
                    <a:lnTo>
                      <a:pt x="2376" y="44"/>
                    </a:lnTo>
                    <a:lnTo>
                      <a:pt x="2378" y="42"/>
                    </a:lnTo>
                    <a:lnTo>
                      <a:pt x="2380" y="40"/>
                    </a:lnTo>
                    <a:lnTo>
                      <a:pt x="2381" y="38"/>
                    </a:lnTo>
                    <a:lnTo>
                      <a:pt x="2383" y="35"/>
                    </a:lnTo>
                    <a:lnTo>
                      <a:pt x="2384" y="33"/>
                    </a:lnTo>
                    <a:lnTo>
                      <a:pt x="2386" y="31"/>
                    </a:lnTo>
                    <a:lnTo>
                      <a:pt x="2387" y="29"/>
                    </a:lnTo>
                    <a:lnTo>
                      <a:pt x="2389" y="26"/>
                    </a:lnTo>
                    <a:lnTo>
                      <a:pt x="2390" y="24"/>
                    </a:lnTo>
                    <a:lnTo>
                      <a:pt x="2392" y="22"/>
                    </a:lnTo>
                    <a:lnTo>
                      <a:pt x="2393" y="20"/>
                    </a:lnTo>
                    <a:lnTo>
                      <a:pt x="2395" y="17"/>
                    </a:lnTo>
                    <a:lnTo>
                      <a:pt x="2396" y="15"/>
                    </a:lnTo>
                    <a:lnTo>
                      <a:pt x="2398" y="13"/>
                    </a:lnTo>
                    <a:lnTo>
                      <a:pt x="2399" y="11"/>
                    </a:lnTo>
                    <a:lnTo>
                      <a:pt x="2401" y="9"/>
                    </a:lnTo>
                    <a:lnTo>
                      <a:pt x="2403" y="8"/>
                    </a:lnTo>
                    <a:lnTo>
                      <a:pt x="2404" y="6"/>
                    </a:lnTo>
                    <a:lnTo>
                      <a:pt x="2405" y="5"/>
                    </a:lnTo>
                    <a:lnTo>
                      <a:pt x="2407" y="4"/>
                    </a:lnTo>
                    <a:lnTo>
                      <a:pt x="2409" y="3"/>
                    </a:lnTo>
                    <a:lnTo>
                      <a:pt x="2410" y="2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1"/>
                    </a:lnTo>
                    <a:lnTo>
                      <a:pt x="2422" y="1"/>
                    </a:lnTo>
                    <a:lnTo>
                      <a:pt x="2424" y="2"/>
                    </a:lnTo>
                    <a:lnTo>
                      <a:pt x="2425" y="2"/>
                    </a:lnTo>
                    <a:lnTo>
                      <a:pt x="2427" y="3"/>
                    </a:lnTo>
                    <a:lnTo>
                      <a:pt x="2428" y="4"/>
                    </a:lnTo>
                    <a:lnTo>
                      <a:pt x="2430" y="5"/>
                    </a:lnTo>
                    <a:lnTo>
                      <a:pt x="2431" y="5"/>
                    </a:lnTo>
                    <a:lnTo>
                      <a:pt x="2433" y="6"/>
                    </a:lnTo>
                    <a:lnTo>
                      <a:pt x="2434" y="7"/>
                    </a:lnTo>
                    <a:lnTo>
                      <a:pt x="2436" y="8"/>
                    </a:lnTo>
                    <a:lnTo>
                      <a:pt x="2437" y="9"/>
                    </a:lnTo>
                    <a:lnTo>
                      <a:pt x="2439" y="10"/>
                    </a:lnTo>
                    <a:lnTo>
                      <a:pt x="2440" y="10"/>
                    </a:lnTo>
                    <a:lnTo>
                      <a:pt x="2442" y="11"/>
                    </a:lnTo>
                    <a:lnTo>
                      <a:pt x="2443" y="12"/>
                    </a:lnTo>
                    <a:lnTo>
                      <a:pt x="2445" y="12"/>
                    </a:lnTo>
                    <a:lnTo>
                      <a:pt x="2447" y="13"/>
                    </a:lnTo>
                    <a:lnTo>
                      <a:pt x="2448" y="14"/>
                    </a:lnTo>
                    <a:lnTo>
                      <a:pt x="2449" y="14"/>
                    </a:lnTo>
                    <a:lnTo>
                      <a:pt x="2451" y="14"/>
                    </a:lnTo>
                    <a:lnTo>
                      <a:pt x="2453" y="15"/>
                    </a:lnTo>
                    <a:lnTo>
                      <a:pt x="2454" y="15"/>
                    </a:lnTo>
                    <a:lnTo>
                      <a:pt x="2456" y="15"/>
                    </a:lnTo>
                    <a:lnTo>
                      <a:pt x="2457" y="15"/>
                    </a:lnTo>
                    <a:lnTo>
                      <a:pt x="2459" y="16"/>
                    </a:lnTo>
                    <a:lnTo>
                      <a:pt x="2460" y="16"/>
                    </a:lnTo>
                    <a:lnTo>
                      <a:pt x="2462" y="16"/>
                    </a:lnTo>
                    <a:lnTo>
                      <a:pt x="2463" y="16"/>
                    </a:lnTo>
                    <a:lnTo>
                      <a:pt x="2465" y="16"/>
                    </a:lnTo>
                    <a:lnTo>
                      <a:pt x="2466" y="17"/>
                    </a:lnTo>
                    <a:lnTo>
                      <a:pt x="2468" y="17"/>
                    </a:lnTo>
                    <a:lnTo>
                      <a:pt x="2469" y="17"/>
                    </a:lnTo>
                    <a:lnTo>
                      <a:pt x="2471" y="18"/>
                    </a:lnTo>
                    <a:lnTo>
                      <a:pt x="2472" y="18"/>
                    </a:lnTo>
                    <a:lnTo>
                      <a:pt x="2474" y="19"/>
                    </a:lnTo>
                    <a:lnTo>
                      <a:pt x="2476" y="20"/>
                    </a:lnTo>
                    <a:lnTo>
                      <a:pt x="2477" y="20"/>
                    </a:lnTo>
                    <a:lnTo>
                      <a:pt x="2478" y="21"/>
                    </a:lnTo>
                    <a:lnTo>
                      <a:pt x="2480" y="22"/>
                    </a:lnTo>
                    <a:lnTo>
                      <a:pt x="2482" y="23"/>
                    </a:lnTo>
                    <a:lnTo>
                      <a:pt x="2483" y="23"/>
                    </a:lnTo>
                    <a:lnTo>
                      <a:pt x="2485" y="24"/>
                    </a:lnTo>
                    <a:lnTo>
                      <a:pt x="2486" y="25"/>
                    </a:lnTo>
                    <a:lnTo>
                      <a:pt x="2488" y="26"/>
                    </a:lnTo>
                    <a:lnTo>
                      <a:pt x="2489" y="27"/>
                    </a:lnTo>
                    <a:lnTo>
                      <a:pt x="2491" y="28"/>
                    </a:lnTo>
                    <a:lnTo>
                      <a:pt x="2492" y="29"/>
                    </a:lnTo>
                    <a:lnTo>
                      <a:pt x="2494" y="30"/>
                    </a:lnTo>
                    <a:lnTo>
                      <a:pt x="2495" y="31"/>
                    </a:lnTo>
                    <a:lnTo>
                      <a:pt x="2497" y="32"/>
                    </a:lnTo>
                    <a:lnTo>
                      <a:pt x="2498" y="33"/>
                    </a:lnTo>
                    <a:lnTo>
                      <a:pt x="2500" y="34"/>
                    </a:lnTo>
                    <a:lnTo>
                      <a:pt x="2501" y="35"/>
                    </a:lnTo>
                    <a:lnTo>
                      <a:pt x="2503" y="36"/>
                    </a:lnTo>
                    <a:lnTo>
                      <a:pt x="2504" y="36"/>
                    </a:lnTo>
                    <a:lnTo>
                      <a:pt x="2506" y="37"/>
                    </a:lnTo>
                    <a:lnTo>
                      <a:pt x="2507" y="37"/>
                    </a:lnTo>
                    <a:lnTo>
                      <a:pt x="2509" y="38"/>
                    </a:lnTo>
                    <a:lnTo>
                      <a:pt x="2510" y="39"/>
                    </a:lnTo>
                    <a:lnTo>
                      <a:pt x="2512" y="39"/>
                    </a:lnTo>
                    <a:lnTo>
                      <a:pt x="2514" y="40"/>
                    </a:lnTo>
                    <a:lnTo>
                      <a:pt x="2515" y="40"/>
                    </a:lnTo>
                    <a:lnTo>
                      <a:pt x="2516" y="40"/>
                    </a:lnTo>
                    <a:lnTo>
                      <a:pt x="2518" y="41"/>
                    </a:lnTo>
                    <a:lnTo>
                      <a:pt x="2520" y="41"/>
                    </a:lnTo>
                    <a:lnTo>
                      <a:pt x="2521" y="41"/>
                    </a:lnTo>
                    <a:lnTo>
                      <a:pt x="2522" y="41"/>
                    </a:lnTo>
                    <a:lnTo>
                      <a:pt x="2524" y="42"/>
                    </a:lnTo>
                    <a:lnTo>
                      <a:pt x="2526" y="42"/>
                    </a:lnTo>
                    <a:lnTo>
                      <a:pt x="2527" y="42"/>
                    </a:lnTo>
                    <a:lnTo>
                      <a:pt x="2529" y="42"/>
                    </a:lnTo>
                    <a:lnTo>
                      <a:pt x="2530" y="42"/>
                    </a:lnTo>
                    <a:lnTo>
                      <a:pt x="2532" y="42"/>
                    </a:lnTo>
                    <a:lnTo>
                      <a:pt x="2533" y="43"/>
                    </a:lnTo>
                    <a:lnTo>
                      <a:pt x="2535" y="43"/>
                    </a:lnTo>
                    <a:lnTo>
                      <a:pt x="2536" y="43"/>
                    </a:lnTo>
                    <a:lnTo>
                      <a:pt x="2538" y="43"/>
                    </a:lnTo>
                    <a:lnTo>
                      <a:pt x="2539" y="43"/>
                    </a:lnTo>
                    <a:lnTo>
                      <a:pt x="2541" y="43"/>
                    </a:lnTo>
                    <a:lnTo>
                      <a:pt x="2542" y="44"/>
                    </a:lnTo>
                    <a:lnTo>
                      <a:pt x="2544" y="44"/>
                    </a:lnTo>
                    <a:lnTo>
                      <a:pt x="2545" y="44"/>
                    </a:lnTo>
                    <a:lnTo>
                      <a:pt x="2547" y="44"/>
                    </a:lnTo>
                    <a:lnTo>
                      <a:pt x="2549" y="44"/>
                    </a:lnTo>
                    <a:lnTo>
                      <a:pt x="2550" y="44"/>
                    </a:lnTo>
                    <a:lnTo>
                      <a:pt x="2551" y="44"/>
                    </a:lnTo>
                    <a:lnTo>
                      <a:pt x="2553" y="44"/>
                    </a:lnTo>
                    <a:lnTo>
                      <a:pt x="2555" y="43"/>
                    </a:lnTo>
                    <a:lnTo>
                      <a:pt x="2556" y="43"/>
                    </a:lnTo>
                    <a:lnTo>
                      <a:pt x="2558" y="43"/>
                    </a:lnTo>
                    <a:lnTo>
                      <a:pt x="2559" y="43"/>
                    </a:lnTo>
                    <a:lnTo>
                      <a:pt x="2561" y="42"/>
                    </a:lnTo>
                    <a:lnTo>
                      <a:pt x="2562" y="42"/>
                    </a:lnTo>
                    <a:lnTo>
                      <a:pt x="2564" y="41"/>
                    </a:lnTo>
                    <a:lnTo>
                      <a:pt x="2565" y="41"/>
                    </a:lnTo>
                    <a:lnTo>
                      <a:pt x="2567" y="40"/>
                    </a:lnTo>
                    <a:lnTo>
                      <a:pt x="2568" y="40"/>
                    </a:lnTo>
                    <a:lnTo>
                      <a:pt x="2570" y="39"/>
                    </a:lnTo>
                    <a:lnTo>
                      <a:pt x="2571" y="39"/>
                    </a:lnTo>
                    <a:lnTo>
                      <a:pt x="2573" y="38"/>
                    </a:lnTo>
                    <a:lnTo>
                      <a:pt x="2574" y="38"/>
                    </a:lnTo>
                    <a:lnTo>
                      <a:pt x="2576" y="37"/>
                    </a:lnTo>
                    <a:lnTo>
                      <a:pt x="2577" y="37"/>
                    </a:lnTo>
                    <a:lnTo>
                      <a:pt x="2579" y="37"/>
                    </a:lnTo>
                    <a:lnTo>
                      <a:pt x="2580" y="36"/>
                    </a:lnTo>
                    <a:lnTo>
                      <a:pt x="2582" y="36"/>
                    </a:lnTo>
                    <a:lnTo>
                      <a:pt x="2583" y="36"/>
                    </a:lnTo>
                    <a:lnTo>
                      <a:pt x="2585" y="36"/>
                    </a:lnTo>
                    <a:lnTo>
                      <a:pt x="2587" y="36"/>
                    </a:lnTo>
                    <a:lnTo>
                      <a:pt x="2588" y="36"/>
                    </a:lnTo>
                    <a:lnTo>
                      <a:pt x="2589" y="36"/>
                    </a:lnTo>
                    <a:lnTo>
                      <a:pt x="2591" y="36"/>
                    </a:lnTo>
                    <a:lnTo>
                      <a:pt x="2593" y="36"/>
                    </a:lnTo>
                    <a:lnTo>
                      <a:pt x="2594" y="37"/>
                    </a:lnTo>
                    <a:lnTo>
                      <a:pt x="2595" y="37"/>
                    </a:lnTo>
                    <a:lnTo>
                      <a:pt x="2597" y="37"/>
                    </a:lnTo>
                    <a:lnTo>
                      <a:pt x="2599" y="38"/>
                    </a:lnTo>
                    <a:lnTo>
                      <a:pt x="2600" y="38"/>
                    </a:lnTo>
                    <a:lnTo>
                      <a:pt x="2602" y="39"/>
                    </a:lnTo>
                    <a:lnTo>
                      <a:pt x="2603" y="39"/>
                    </a:lnTo>
                    <a:lnTo>
                      <a:pt x="2605" y="40"/>
                    </a:lnTo>
                    <a:lnTo>
                      <a:pt x="2606" y="40"/>
                    </a:lnTo>
                    <a:lnTo>
                      <a:pt x="2608" y="40"/>
                    </a:lnTo>
                    <a:lnTo>
                      <a:pt x="2609" y="40"/>
                    </a:lnTo>
                    <a:lnTo>
                      <a:pt x="2611" y="40"/>
                    </a:lnTo>
                    <a:lnTo>
                      <a:pt x="2612" y="40"/>
                    </a:lnTo>
                    <a:lnTo>
                      <a:pt x="2614" y="40"/>
                    </a:lnTo>
                    <a:lnTo>
                      <a:pt x="2616" y="40"/>
                    </a:lnTo>
                    <a:lnTo>
                      <a:pt x="2617" y="40"/>
                    </a:lnTo>
                    <a:lnTo>
                      <a:pt x="2618" y="40"/>
                    </a:lnTo>
                    <a:lnTo>
                      <a:pt x="2620" y="40"/>
                    </a:lnTo>
                    <a:lnTo>
                      <a:pt x="2622" y="39"/>
                    </a:lnTo>
                    <a:lnTo>
                      <a:pt x="2623" y="39"/>
                    </a:lnTo>
                    <a:lnTo>
                      <a:pt x="2624" y="38"/>
                    </a:lnTo>
                    <a:lnTo>
                      <a:pt x="2626" y="37"/>
                    </a:lnTo>
                    <a:lnTo>
                      <a:pt x="2628" y="37"/>
                    </a:lnTo>
                    <a:lnTo>
                      <a:pt x="2629" y="36"/>
                    </a:lnTo>
                    <a:lnTo>
                      <a:pt x="2631" y="36"/>
                    </a:lnTo>
                    <a:lnTo>
                      <a:pt x="2632" y="35"/>
                    </a:lnTo>
                    <a:lnTo>
                      <a:pt x="2634" y="35"/>
                    </a:lnTo>
                    <a:lnTo>
                      <a:pt x="2635" y="34"/>
                    </a:lnTo>
                    <a:lnTo>
                      <a:pt x="2637" y="34"/>
                    </a:lnTo>
                    <a:lnTo>
                      <a:pt x="2638" y="33"/>
                    </a:lnTo>
                    <a:lnTo>
                      <a:pt x="2640" y="33"/>
                    </a:lnTo>
                    <a:lnTo>
                      <a:pt x="2641" y="33"/>
                    </a:lnTo>
                    <a:lnTo>
                      <a:pt x="2643" y="33"/>
                    </a:lnTo>
                    <a:lnTo>
                      <a:pt x="2644" y="33"/>
                    </a:lnTo>
                    <a:lnTo>
                      <a:pt x="2646" y="34"/>
                    </a:lnTo>
                    <a:lnTo>
                      <a:pt x="2647" y="34"/>
                    </a:lnTo>
                    <a:lnTo>
                      <a:pt x="2649" y="35"/>
                    </a:lnTo>
                    <a:lnTo>
                      <a:pt x="2650" y="35"/>
                    </a:lnTo>
                    <a:lnTo>
                      <a:pt x="2652" y="36"/>
                    </a:lnTo>
                    <a:lnTo>
                      <a:pt x="2653" y="38"/>
                    </a:lnTo>
                    <a:lnTo>
                      <a:pt x="2655" y="39"/>
                    </a:lnTo>
                    <a:lnTo>
                      <a:pt x="2656" y="41"/>
                    </a:lnTo>
                    <a:lnTo>
                      <a:pt x="2658" y="42"/>
                    </a:lnTo>
                    <a:lnTo>
                      <a:pt x="2660" y="44"/>
                    </a:lnTo>
                    <a:lnTo>
                      <a:pt x="2661" y="46"/>
                    </a:lnTo>
                    <a:lnTo>
                      <a:pt x="2662" y="48"/>
                    </a:lnTo>
                    <a:lnTo>
                      <a:pt x="2664" y="50"/>
                    </a:lnTo>
                    <a:lnTo>
                      <a:pt x="2666" y="52"/>
                    </a:lnTo>
                    <a:lnTo>
                      <a:pt x="2667" y="55"/>
                    </a:lnTo>
                    <a:lnTo>
                      <a:pt x="2669" y="57"/>
                    </a:lnTo>
                    <a:lnTo>
                      <a:pt x="2670" y="59"/>
                    </a:lnTo>
                    <a:lnTo>
                      <a:pt x="2672" y="61"/>
                    </a:lnTo>
                    <a:lnTo>
                      <a:pt x="2673" y="64"/>
                    </a:lnTo>
                    <a:lnTo>
                      <a:pt x="2675" y="66"/>
                    </a:lnTo>
                    <a:lnTo>
                      <a:pt x="2676" y="68"/>
                    </a:lnTo>
                    <a:lnTo>
                      <a:pt x="2678" y="70"/>
                    </a:lnTo>
                    <a:lnTo>
                      <a:pt x="2679" y="72"/>
                    </a:lnTo>
                    <a:lnTo>
                      <a:pt x="2681" y="74"/>
                    </a:lnTo>
                    <a:lnTo>
                      <a:pt x="2682" y="75"/>
                    </a:lnTo>
                    <a:lnTo>
                      <a:pt x="2684" y="77"/>
                    </a:lnTo>
                    <a:lnTo>
                      <a:pt x="2685" y="78"/>
                    </a:lnTo>
                    <a:lnTo>
                      <a:pt x="2687" y="79"/>
                    </a:lnTo>
                    <a:lnTo>
                      <a:pt x="2689" y="81"/>
                    </a:lnTo>
                    <a:lnTo>
                      <a:pt x="2690" y="82"/>
                    </a:lnTo>
                    <a:lnTo>
                      <a:pt x="2691" y="83"/>
                    </a:lnTo>
                    <a:lnTo>
                      <a:pt x="2693" y="83"/>
                    </a:lnTo>
                    <a:lnTo>
                      <a:pt x="2695" y="84"/>
                    </a:lnTo>
                    <a:lnTo>
                      <a:pt x="2696" y="84"/>
                    </a:lnTo>
                    <a:lnTo>
                      <a:pt x="2697" y="84"/>
                    </a:lnTo>
                    <a:lnTo>
                      <a:pt x="2699" y="85"/>
                    </a:lnTo>
                    <a:lnTo>
                      <a:pt x="2701" y="85"/>
                    </a:lnTo>
                    <a:lnTo>
                      <a:pt x="2702" y="85"/>
                    </a:lnTo>
                    <a:lnTo>
                      <a:pt x="2704" y="85"/>
                    </a:lnTo>
                    <a:lnTo>
                      <a:pt x="2705" y="85"/>
                    </a:lnTo>
                    <a:lnTo>
                      <a:pt x="2707" y="84"/>
                    </a:lnTo>
                    <a:lnTo>
                      <a:pt x="2708" y="84"/>
                    </a:lnTo>
                    <a:lnTo>
                      <a:pt x="2710" y="84"/>
                    </a:lnTo>
                    <a:lnTo>
                      <a:pt x="2711" y="84"/>
                    </a:lnTo>
                    <a:lnTo>
                      <a:pt x="2713" y="83"/>
                    </a:lnTo>
                    <a:lnTo>
                      <a:pt x="2714" y="83"/>
                    </a:lnTo>
                    <a:lnTo>
                      <a:pt x="2716" y="83"/>
                    </a:lnTo>
                    <a:lnTo>
                      <a:pt x="2717" y="82"/>
                    </a:lnTo>
                    <a:lnTo>
                      <a:pt x="2719" y="82"/>
                    </a:lnTo>
                    <a:lnTo>
                      <a:pt x="2720" y="82"/>
                    </a:lnTo>
                    <a:lnTo>
                      <a:pt x="2722" y="81"/>
                    </a:lnTo>
                    <a:lnTo>
                      <a:pt x="2723" y="81"/>
                    </a:lnTo>
                    <a:lnTo>
                      <a:pt x="2725" y="80"/>
                    </a:lnTo>
                    <a:lnTo>
                      <a:pt x="2726" y="80"/>
                    </a:lnTo>
                    <a:lnTo>
                      <a:pt x="2728" y="80"/>
                    </a:lnTo>
                    <a:lnTo>
                      <a:pt x="2729" y="80"/>
                    </a:lnTo>
                    <a:lnTo>
                      <a:pt x="2731" y="80"/>
                    </a:lnTo>
                    <a:lnTo>
                      <a:pt x="2733" y="79"/>
                    </a:lnTo>
                    <a:lnTo>
                      <a:pt x="2734" y="79"/>
                    </a:lnTo>
                    <a:lnTo>
                      <a:pt x="2735" y="79"/>
                    </a:lnTo>
                    <a:lnTo>
                      <a:pt x="2737" y="79"/>
                    </a:lnTo>
                    <a:lnTo>
                      <a:pt x="2739" y="79"/>
                    </a:lnTo>
                    <a:lnTo>
                      <a:pt x="2740" y="79"/>
                    </a:lnTo>
                    <a:lnTo>
                      <a:pt x="2742" y="79"/>
                    </a:lnTo>
                    <a:lnTo>
                      <a:pt x="2743" y="79"/>
                    </a:lnTo>
                    <a:lnTo>
                      <a:pt x="2745" y="79"/>
                    </a:lnTo>
                    <a:lnTo>
                      <a:pt x="2746" y="79"/>
                    </a:lnTo>
                    <a:lnTo>
                      <a:pt x="2748" y="79"/>
                    </a:lnTo>
                    <a:lnTo>
                      <a:pt x="2749" y="79"/>
                    </a:lnTo>
                    <a:lnTo>
                      <a:pt x="2751" y="79"/>
                    </a:lnTo>
                    <a:lnTo>
                      <a:pt x="2752" y="79"/>
                    </a:lnTo>
                    <a:lnTo>
                      <a:pt x="2754" y="79"/>
                    </a:lnTo>
                    <a:lnTo>
                      <a:pt x="2755" y="79"/>
                    </a:lnTo>
                    <a:lnTo>
                      <a:pt x="2757" y="79"/>
                    </a:lnTo>
                    <a:lnTo>
                      <a:pt x="2758" y="79"/>
                    </a:lnTo>
                    <a:lnTo>
                      <a:pt x="2760" y="80"/>
                    </a:lnTo>
                    <a:lnTo>
                      <a:pt x="2762" y="80"/>
                    </a:lnTo>
                    <a:lnTo>
                      <a:pt x="2763" y="80"/>
                    </a:lnTo>
                    <a:lnTo>
                      <a:pt x="2764" y="80"/>
                    </a:lnTo>
                    <a:lnTo>
                      <a:pt x="2766" y="80"/>
                    </a:lnTo>
                    <a:lnTo>
                      <a:pt x="2768" y="81"/>
                    </a:lnTo>
                    <a:lnTo>
                      <a:pt x="2769" y="81"/>
                    </a:lnTo>
                    <a:lnTo>
                      <a:pt x="2771" y="82"/>
                    </a:lnTo>
                    <a:lnTo>
                      <a:pt x="2772" y="82"/>
                    </a:lnTo>
                    <a:lnTo>
                      <a:pt x="2774" y="82"/>
                    </a:lnTo>
                    <a:lnTo>
                      <a:pt x="2775" y="82"/>
                    </a:lnTo>
                    <a:lnTo>
                      <a:pt x="2777" y="83"/>
                    </a:lnTo>
                    <a:lnTo>
                      <a:pt x="2778" y="83"/>
                    </a:lnTo>
                    <a:lnTo>
                      <a:pt x="2780" y="83"/>
                    </a:lnTo>
                    <a:lnTo>
                      <a:pt x="2781" y="83"/>
                    </a:lnTo>
                    <a:lnTo>
                      <a:pt x="2783" y="83"/>
                    </a:lnTo>
                    <a:lnTo>
                      <a:pt x="2784" y="83"/>
                    </a:lnTo>
                    <a:lnTo>
                      <a:pt x="2786" y="83"/>
                    </a:lnTo>
                    <a:lnTo>
                      <a:pt x="2787" y="83"/>
                    </a:lnTo>
                    <a:lnTo>
                      <a:pt x="2789" y="83"/>
                    </a:lnTo>
                    <a:lnTo>
                      <a:pt x="2790" y="83"/>
                    </a:lnTo>
                    <a:lnTo>
                      <a:pt x="2792" y="83"/>
                    </a:lnTo>
                    <a:lnTo>
                      <a:pt x="2793" y="83"/>
                    </a:lnTo>
                    <a:lnTo>
                      <a:pt x="2795" y="82"/>
                    </a:lnTo>
                    <a:lnTo>
                      <a:pt x="2796" y="82"/>
                    </a:lnTo>
                    <a:lnTo>
                      <a:pt x="2798" y="82"/>
                    </a:lnTo>
                    <a:lnTo>
                      <a:pt x="2799" y="81"/>
                    </a:lnTo>
                    <a:lnTo>
                      <a:pt x="2801" y="80"/>
                    </a:lnTo>
                    <a:lnTo>
                      <a:pt x="2802" y="80"/>
                    </a:lnTo>
                    <a:lnTo>
                      <a:pt x="2804" y="79"/>
                    </a:lnTo>
                    <a:lnTo>
                      <a:pt x="2806" y="79"/>
                    </a:lnTo>
                    <a:lnTo>
                      <a:pt x="2807" y="78"/>
                    </a:lnTo>
                    <a:lnTo>
                      <a:pt x="2808" y="78"/>
                    </a:lnTo>
                    <a:lnTo>
                      <a:pt x="2810" y="77"/>
                    </a:lnTo>
                    <a:lnTo>
                      <a:pt x="2812" y="77"/>
                    </a:lnTo>
                    <a:lnTo>
                      <a:pt x="2813" y="76"/>
                    </a:lnTo>
                    <a:lnTo>
                      <a:pt x="2815" y="75"/>
                    </a:lnTo>
                    <a:lnTo>
                      <a:pt x="2816" y="75"/>
                    </a:lnTo>
                    <a:lnTo>
                      <a:pt x="2818" y="74"/>
                    </a:lnTo>
                    <a:lnTo>
                      <a:pt x="2819" y="74"/>
                    </a:lnTo>
                    <a:lnTo>
                      <a:pt x="2821" y="73"/>
                    </a:lnTo>
                    <a:lnTo>
                      <a:pt x="2822" y="73"/>
                    </a:lnTo>
                    <a:lnTo>
                      <a:pt x="2824" y="73"/>
                    </a:lnTo>
                    <a:lnTo>
                      <a:pt x="2825" y="72"/>
                    </a:lnTo>
                    <a:lnTo>
                      <a:pt x="2827" y="72"/>
                    </a:lnTo>
                    <a:lnTo>
                      <a:pt x="2828" y="72"/>
                    </a:lnTo>
                    <a:lnTo>
                      <a:pt x="2830" y="72"/>
                    </a:lnTo>
                    <a:lnTo>
                      <a:pt x="2831" y="72"/>
                    </a:lnTo>
                    <a:lnTo>
                      <a:pt x="2833" y="72"/>
                    </a:lnTo>
                    <a:lnTo>
                      <a:pt x="2835" y="72"/>
                    </a:lnTo>
                    <a:lnTo>
                      <a:pt x="2836" y="73"/>
                    </a:lnTo>
                    <a:lnTo>
                      <a:pt x="2837" y="73"/>
                    </a:lnTo>
                    <a:lnTo>
                      <a:pt x="2839" y="73"/>
                    </a:lnTo>
                    <a:lnTo>
                      <a:pt x="2841" y="74"/>
                    </a:lnTo>
                    <a:lnTo>
                      <a:pt x="2842" y="74"/>
                    </a:lnTo>
                    <a:lnTo>
                      <a:pt x="2844" y="74"/>
                    </a:lnTo>
                    <a:lnTo>
                      <a:pt x="2845" y="75"/>
                    </a:lnTo>
                    <a:lnTo>
                      <a:pt x="2847" y="75"/>
                    </a:lnTo>
                    <a:lnTo>
                      <a:pt x="2848" y="76"/>
                    </a:lnTo>
                    <a:lnTo>
                      <a:pt x="2850" y="76"/>
                    </a:lnTo>
                    <a:lnTo>
                      <a:pt x="2851" y="77"/>
                    </a:lnTo>
                    <a:lnTo>
                      <a:pt x="2853" y="77"/>
                    </a:lnTo>
                    <a:lnTo>
                      <a:pt x="2854" y="77"/>
                    </a:lnTo>
                    <a:lnTo>
                      <a:pt x="2856" y="78"/>
                    </a:lnTo>
                    <a:lnTo>
                      <a:pt x="2857" y="78"/>
                    </a:lnTo>
                    <a:lnTo>
                      <a:pt x="2859" y="78"/>
                    </a:lnTo>
                    <a:lnTo>
                      <a:pt x="2860" y="78"/>
                    </a:lnTo>
                    <a:lnTo>
                      <a:pt x="2862" y="79"/>
                    </a:lnTo>
                    <a:lnTo>
                      <a:pt x="2863" y="79"/>
                    </a:lnTo>
                    <a:lnTo>
                      <a:pt x="2865" y="79"/>
                    </a:lnTo>
                    <a:lnTo>
                      <a:pt x="2866" y="79"/>
                    </a:lnTo>
                    <a:lnTo>
                      <a:pt x="2868" y="79"/>
                    </a:lnTo>
                    <a:lnTo>
                      <a:pt x="2869" y="79"/>
                    </a:lnTo>
                    <a:lnTo>
                      <a:pt x="2871" y="79"/>
                    </a:lnTo>
                    <a:lnTo>
                      <a:pt x="2873" y="80"/>
                    </a:lnTo>
                    <a:lnTo>
                      <a:pt x="2874" y="80"/>
                    </a:lnTo>
                    <a:lnTo>
                      <a:pt x="2875" y="80"/>
                    </a:lnTo>
                    <a:lnTo>
                      <a:pt x="2877" y="80"/>
                    </a:lnTo>
                    <a:lnTo>
                      <a:pt x="2879" y="80"/>
                    </a:lnTo>
                    <a:lnTo>
                      <a:pt x="2880" y="80"/>
                    </a:lnTo>
                    <a:lnTo>
                      <a:pt x="2881" y="80"/>
                    </a:lnTo>
                    <a:lnTo>
                      <a:pt x="2883" y="81"/>
                    </a:lnTo>
                    <a:lnTo>
                      <a:pt x="2885" y="81"/>
                    </a:lnTo>
                    <a:lnTo>
                      <a:pt x="2886" y="81"/>
                    </a:lnTo>
                    <a:lnTo>
                      <a:pt x="2888" y="82"/>
                    </a:lnTo>
                    <a:lnTo>
                      <a:pt x="2889" y="82"/>
                    </a:lnTo>
                    <a:lnTo>
                      <a:pt x="2891" y="83"/>
                    </a:lnTo>
                    <a:lnTo>
                      <a:pt x="2892" y="83"/>
                    </a:lnTo>
                    <a:lnTo>
                      <a:pt x="2894" y="83"/>
                    </a:lnTo>
                    <a:lnTo>
                      <a:pt x="2895" y="84"/>
                    </a:lnTo>
                    <a:lnTo>
                      <a:pt x="2897" y="84"/>
                    </a:lnTo>
                    <a:lnTo>
                      <a:pt x="2898" y="85"/>
                    </a:lnTo>
                    <a:lnTo>
                      <a:pt x="2900" y="85"/>
                    </a:lnTo>
                    <a:lnTo>
                      <a:pt x="2902" y="86"/>
                    </a:lnTo>
                    <a:lnTo>
                      <a:pt x="2903" y="86"/>
                    </a:lnTo>
                    <a:lnTo>
                      <a:pt x="2904" y="87"/>
                    </a:lnTo>
                    <a:lnTo>
                      <a:pt x="2906" y="88"/>
                    </a:lnTo>
                    <a:lnTo>
                      <a:pt x="2908" y="88"/>
                    </a:lnTo>
                    <a:lnTo>
                      <a:pt x="2909" y="89"/>
                    </a:lnTo>
                    <a:lnTo>
                      <a:pt x="2910" y="89"/>
                    </a:lnTo>
                    <a:lnTo>
                      <a:pt x="2912" y="89"/>
                    </a:lnTo>
                    <a:lnTo>
                      <a:pt x="2914" y="90"/>
                    </a:lnTo>
                    <a:lnTo>
                      <a:pt x="2915" y="90"/>
                    </a:lnTo>
                    <a:lnTo>
                      <a:pt x="2917" y="90"/>
                    </a:lnTo>
                    <a:lnTo>
                      <a:pt x="2918" y="90"/>
                    </a:lnTo>
                    <a:lnTo>
                      <a:pt x="2920" y="90"/>
                    </a:lnTo>
                    <a:lnTo>
                      <a:pt x="2921" y="90"/>
                    </a:lnTo>
                    <a:lnTo>
                      <a:pt x="2923" y="90"/>
                    </a:lnTo>
                    <a:lnTo>
                      <a:pt x="2924" y="90"/>
                    </a:lnTo>
                    <a:lnTo>
                      <a:pt x="2926" y="90"/>
                    </a:lnTo>
                    <a:lnTo>
                      <a:pt x="2927" y="90"/>
                    </a:lnTo>
                    <a:lnTo>
                      <a:pt x="2929" y="89"/>
                    </a:lnTo>
                    <a:lnTo>
                      <a:pt x="2930" y="89"/>
                    </a:lnTo>
                    <a:lnTo>
                      <a:pt x="2932" y="89"/>
                    </a:lnTo>
                    <a:lnTo>
                      <a:pt x="2933" y="88"/>
                    </a:lnTo>
                    <a:lnTo>
                      <a:pt x="2935" y="88"/>
                    </a:lnTo>
                    <a:lnTo>
                      <a:pt x="2936" y="88"/>
                    </a:lnTo>
                    <a:lnTo>
                      <a:pt x="2938" y="87"/>
                    </a:lnTo>
                    <a:lnTo>
                      <a:pt x="2939" y="87"/>
                    </a:lnTo>
                    <a:lnTo>
                      <a:pt x="2941" y="86"/>
                    </a:lnTo>
                    <a:lnTo>
                      <a:pt x="2942" y="86"/>
                    </a:lnTo>
                    <a:lnTo>
                      <a:pt x="2944" y="86"/>
                    </a:lnTo>
                    <a:lnTo>
                      <a:pt x="2946" y="85"/>
                    </a:lnTo>
                    <a:lnTo>
                      <a:pt x="2947" y="85"/>
                    </a:lnTo>
                    <a:lnTo>
                      <a:pt x="2948" y="85"/>
                    </a:lnTo>
                    <a:lnTo>
                      <a:pt x="2950" y="85"/>
                    </a:lnTo>
                    <a:lnTo>
                      <a:pt x="2952" y="85"/>
                    </a:lnTo>
                    <a:lnTo>
                      <a:pt x="2953" y="85"/>
                    </a:lnTo>
                    <a:lnTo>
                      <a:pt x="2954" y="84"/>
                    </a:lnTo>
                    <a:lnTo>
                      <a:pt x="2956" y="84"/>
                    </a:lnTo>
                    <a:lnTo>
                      <a:pt x="2958" y="85"/>
                    </a:lnTo>
                    <a:lnTo>
                      <a:pt x="2959" y="85"/>
                    </a:lnTo>
                    <a:lnTo>
                      <a:pt x="2961" y="85"/>
                    </a:lnTo>
                    <a:lnTo>
                      <a:pt x="2962" y="85"/>
                    </a:lnTo>
                    <a:lnTo>
                      <a:pt x="2964" y="85"/>
                    </a:lnTo>
                    <a:lnTo>
                      <a:pt x="2965" y="85"/>
                    </a:lnTo>
                    <a:lnTo>
                      <a:pt x="2967" y="85"/>
                    </a:lnTo>
                    <a:lnTo>
                      <a:pt x="2968" y="85"/>
                    </a:lnTo>
                    <a:lnTo>
                      <a:pt x="2970" y="85"/>
                    </a:lnTo>
                    <a:lnTo>
                      <a:pt x="2971" y="85"/>
                    </a:lnTo>
                    <a:lnTo>
                      <a:pt x="2973" y="85"/>
                    </a:lnTo>
                    <a:lnTo>
                      <a:pt x="2975" y="85"/>
                    </a:lnTo>
                    <a:lnTo>
                      <a:pt x="2976" y="85"/>
                    </a:lnTo>
                    <a:lnTo>
                      <a:pt x="2977" y="85"/>
                    </a:lnTo>
                    <a:lnTo>
                      <a:pt x="2979" y="84"/>
                    </a:lnTo>
                    <a:lnTo>
                      <a:pt x="2981" y="84"/>
                    </a:lnTo>
                    <a:lnTo>
                      <a:pt x="2982" y="83"/>
                    </a:lnTo>
                    <a:lnTo>
                      <a:pt x="2983" y="83"/>
                    </a:lnTo>
                    <a:lnTo>
                      <a:pt x="2985" y="82"/>
                    </a:lnTo>
                    <a:lnTo>
                      <a:pt x="2987" y="82"/>
                    </a:lnTo>
                    <a:lnTo>
                      <a:pt x="2988" y="81"/>
                    </a:lnTo>
                    <a:lnTo>
                      <a:pt x="2990" y="80"/>
                    </a:lnTo>
                    <a:lnTo>
                      <a:pt x="2991" y="79"/>
                    </a:lnTo>
                    <a:lnTo>
                      <a:pt x="2993" y="79"/>
                    </a:lnTo>
                    <a:lnTo>
                      <a:pt x="2994" y="78"/>
                    </a:lnTo>
                    <a:lnTo>
                      <a:pt x="2996" y="77"/>
                    </a:lnTo>
                    <a:lnTo>
                      <a:pt x="2997" y="76"/>
                    </a:lnTo>
                    <a:lnTo>
                      <a:pt x="2999" y="75"/>
                    </a:lnTo>
                    <a:lnTo>
                      <a:pt x="3000" y="74"/>
                    </a:lnTo>
                    <a:lnTo>
                      <a:pt x="3002" y="73"/>
                    </a:lnTo>
                    <a:lnTo>
                      <a:pt x="3003" y="72"/>
                    </a:lnTo>
                    <a:lnTo>
                      <a:pt x="3005" y="71"/>
                    </a:lnTo>
                    <a:lnTo>
                      <a:pt x="3006" y="71"/>
                    </a:lnTo>
                    <a:lnTo>
                      <a:pt x="3008" y="70"/>
                    </a:lnTo>
                    <a:lnTo>
                      <a:pt x="3009" y="69"/>
                    </a:lnTo>
                    <a:lnTo>
                      <a:pt x="3011" y="68"/>
                    </a:lnTo>
                    <a:lnTo>
                      <a:pt x="3012" y="68"/>
                    </a:lnTo>
                    <a:lnTo>
                      <a:pt x="3014" y="67"/>
                    </a:lnTo>
                    <a:lnTo>
                      <a:pt x="3015" y="67"/>
                    </a:lnTo>
                    <a:lnTo>
                      <a:pt x="3017" y="66"/>
                    </a:lnTo>
                    <a:lnTo>
                      <a:pt x="3019" y="66"/>
                    </a:lnTo>
                    <a:lnTo>
                      <a:pt x="3020" y="66"/>
                    </a:lnTo>
                    <a:lnTo>
                      <a:pt x="3021" y="65"/>
                    </a:lnTo>
                    <a:lnTo>
                      <a:pt x="3023" y="65"/>
                    </a:lnTo>
                    <a:lnTo>
                      <a:pt x="3025" y="65"/>
                    </a:lnTo>
                    <a:lnTo>
                      <a:pt x="3026" y="65"/>
                    </a:lnTo>
                    <a:lnTo>
                      <a:pt x="3028" y="64"/>
                    </a:lnTo>
                    <a:lnTo>
                      <a:pt x="3029" y="64"/>
                    </a:lnTo>
                    <a:lnTo>
                      <a:pt x="3031" y="64"/>
                    </a:lnTo>
                    <a:lnTo>
                      <a:pt x="3032" y="64"/>
                    </a:lnTo>
                    <a:lnTo>
                      <a:pt x="3034" y="63"/>
                    </a:lnTo>
                    <a:lnTo>
                      <a:pt x="3035" y="63"/>
                    </a:lnTo>
                    <a:lnTo>
                      <a:pt x="3037" y="62"/>
                    </a:lnTo>
                    <a:lnTo>
                      <a:pt x="3038" y="62"/>
                    </a:lnTo>
                    <a:lnTo>
                      <a:pt x="3040" y="61"/>
                    </a:lnTo>
                    <a:lnTo>
                      <a:pt x="3041" y="61"/>
                    </a:lnTo>
                    <a:lnTo>
                      <a:pt x="3043" y="60"/>
                    </a:lnTo>
                    <a:lnTo>
                      <a:pt x="3044" y="60"/>
                    </a:lnTo>
                    <a:lnTo>
                      <a:pt x="3046" y="59"/>
                    </a:lnTo>
                    <a:lnTo>
                      <a:pt x="3048" y="59"/>
                    </a:lnTo>
                    <a:lnTo>
                      <a:pt x="3049" y="58"/>
                    </a:lnTo>
                    <a:lnTo>
                      <a:pt x="3050" y="57"/>
                    </a:lnTo>
                    <a:lnTo>
                      <a:pt x="3052" y="57"/>
                    </a:lnTo>
                    <a:lnTo>
                      <a:pt x="3054" y="56"/>
                    </a:lnTo>
                    <a:lnTo>
                      <a:pt x="3055" y="55"/>
                    </a:lnTo>
                    <a:lnTo>
                      <a:pt x="3056" y="54"/>
                    </a:lnTo>
                    <a:lnTo>
                      <a:pt x="3058" y="53"/>
                    </a:lnTo>
                    <a:lnTo>
                      <a:pt x="3060" y="53"/>
                    </a:lnTo>
                    <a:lnTo>
                      <a:pt x="3061" y="52"/>
                    </a:lnTo>
                    <a:lnTo>
                      <a:pt x="3063" y="51"/>
                    </a:lnTo>
                    <a:lnTo>
                      <a:pt x="3064" y="50"/>
                    </a:lnTo>
                    <a:lnTo>
                      <a:pt x="3066" y="50"/>
                    </a:lnTo>
                    <a:lnTo>
                      <a:pt x="3067" y="49"/>
                    </a:lnTo>
                    <a:lnTo>
                      <a:pt x="3069" y="48"/>
                    </a:lnTo>
                    <a:lnTo>
                      <a:pt x="3070" y="48"/>
                    </a:lnTo>
                    <a:lnTo>
                      <a:pt x="3072" y="47"/>
                    </a:lnTo>
                    <a:lnTo>
                      <a:pt x="3073" y="47"/>
                    </a:lnTo>
                    <a:lnTo>
                      <a:pt x="3075" y="47"/>
                    </a:lnTo>
                    <a:lnTo>
                      <a:pt x="3076" y="46"/>
                    </a:lnTo>
                    <a:lnTo>
                      <a:pt x="3078" y="46"/>
                    </a:lnTo>
                    <a:lnTo>
                      <a:pt x="3079" y="46"/>
                    </a:lnTo>
                    <a:lnTo>
                      <a:pt x="3081" y="46"/>
                    </a:lnTo>
                    <a:lnTo>
                      <a:pt x="3082" y="45"/>
                    </a:lnTo>
                    <a:lnTo>
                      <a:pt x="3084" y="45"/>
                    </a:lnTo>
                    <a:lnTo>
                      <a:pt x="3085" y="45"/>
                    </a:lnTo>
                    <a:lnTo>
                      <a:pt x="3087" y="45"/>
                    </a:lnTo>
                    <a:lnTo>
                      <a:pt x="3088" y="45"/>
                    </a:lnTo>
                    <a:lnTo>
                      <a:pt x="3090" y="45"/>
                    </a:lnTo>
                    <a:lnTo>
                      <a:pt x="3092" y="45"/>
                    </a:lnTo>
                    <a:lnTo>
                      <a:pt x="3093" y="44"/>
                    </a:lnTo>
                    <a:lnTo>
                      <a:pt x="3094" y="44"/>
                    </a:lnTo>
                    <a:lnTo>
                      <a:pt x="3096" y="44"/>
                    </a:lnTo>
                    <a:lnTo>
                      <a:pt x="3098" y="44"/>
                    </a:lnTo>
                    <a:lnTo>
                      <a:pt x="3099" y="43"/>
                    </a:lnTo>
                    <a:lnTo>
                      <a:pt x="3101" y="43"/>
                    </a:lnTo>
                    <a:lnTo>
                      <a:pt x="3102" y="43"/>
                    </a:lnTo>
                    <a:lnTo>
                      <a:pt x="3104" y="42"/>
                    </a:lnTo>
                    <a:lnTo>
                      <a:pt x="3105" y="42"/>
                    </a:lnTo>
                    <a:lnTo>
                      <a:pt x="3107" y="42"/>
                    </a:lnTo>
                    <a:lnTo>
                      <a:pt x="3108" y="41"/>
                    </a:lnTo>
                    <a:lnTo>
                      <a:pt x="3110" y="41"/>
                    </a:lnTo>
                    <a:lnTo>
                      <a:pt x="3111" y="40"/>
                    </a:lnTo>
                    <a:lnTo>
                      <a:pt x="3113" y="40"/>
                    </a:lnTo>
                    <a:lnTo>
                      <a:pt x="3114" y="39"/>
                    </a:lnTo>
                    <a:lnTo>
                      <a:pt x="3116" y="39"/>
                    </a:lnTo>
                    <a:lnTo>
                      <a:pt x="3117" y="39"/>
                    </a:lnTo>
                    <a:lnTo>
                      <a:pt x="3119" y="38"/>
                    </a:lnTo>
                    <a:lnTo>
                      <a:pt x="3121" y="37"/>
                    </a:lnTo>
                    <a:lnTo>
                      <a:pt x="3122" y="37"/>
                    </a:lnTo>
                    <a:lnTo>
                      <a:pt x="3123" y="36"/>
                    </a:lnTo>
                    <a:lnTo>
                      <a:pt x="3125" y="36"/>
                    </a:lnTo>
                    <a:lnTo>
                      <a:pt x="3127" y="36"/>
                    </a:lnTo>
                    <a:lnTo>
                      <a:pt x="3128" y="35"/>
                    </a:lnTo>
                    <a:lnTo>
                      <a:pt x="3130" y="35"/>
                    </a:lnTo>
                    <a:lnTo>
                      <a:pt x="3131" y="35"/>
                    </a:lnTo>
                    <a:lnTo>
                      <a:pt x="3133" y="35"/>
                    </a:lnTo>
                    <a:lnTo>
                      <a:pt x="3134" y="35"/>
                    </a:lnTo>
                    <a:lnTo>
                      <a:pt x="3136" y="35"/>
                    </a:lnTo>
                    <a:lnTo>
                      <a:pt x="3137" y="34"/>
                    </a:lnTo>
                    <a:lnTo>
                      <a:pt x="3139" y="34"/>
                    </a:lnTo>
                    <a:lnTo>
                      <a:pt x="3140" y="34"/>
                    </a:lnTo>
                    <a:lnTo>
                      <a:pt x="3142" y="34"/>
                    </a:lnTo>
                    <a:lnTo>
                      <a:pt x="3143" y="34"/>
                    </a:lnTo>
                    <a:lnTo>
                      <a:pt x="3145" y="34"/>
                    </a:lnTo>
                    <a:lnTo>
                      <a:pt x="3146" y="35"/>
                    </a:lnTo>
                    <a:lnTo>
                      <a:pt x="3148" y="35"/>
                    </a:lnTo>
                    <a:lnTo>
                      <a:pt x="3149" y="35"/>
                    </a:lnTo>
                    <a:lnTo>
                      <a:pt x="3151" y="35"/>
                    </a:lnTo>
                    <a:lnTo>
                      <a:pt x="3152" y="35"/>
                    </a:lnTo>
                    <a:lnTo>
                      <a:pt x="3154" y="35"/>
                    </a:lnTo>
                    <a:lnTo>
                      <a:pt x="3155" y="35"/>
                    </a:lnTo>
                    <a:lnTo>
                      <a:pt x="3157" y="35"/>
                    </a:lnTo>
                    <a:lnTo>
                      <a:pt x="3159" y="36"/>
                    </a:lnTo>
                    <a:lnTo>
                      <a:pt x="3160" y="36"/>
                    </a:lnTo>
                    <a:lnTo>
                      <a:pt x="3161" y="36"/>
                    </a:lnTo>
                    <a:lnTo>
                      <a:pt x="3163" y="36"/>
                    </a:lnTo>
                    <a:lnTo>
                      <a:pt x="3165" y="36"/>
                    </a:lnTo>
                    <a:lnTo>
                      <a:pt x="3166" y="36"/>
                    </a:lnTo>
                    <a:lnTo>
                      <a:pt x="3167" y="36"/>
                    </a:lnTo>
                    <a:lnTo>
                      <a:pt x="3169" y="36"/>
                    </a:lnTo>
                    <a:lnTo>
                      <a:pt x="3171" y="36"/>
                    </a:lnTo>
                    <a:lnTo>
                      <a:pt x="3172" y="37"/>
                    </a:lnTo>
                    <a:lnTo>
                      <a:pt x="3174" y="37"/>
                    </a:lnTo>
                    <a:lnTo>
                      <a:pt x="3175" y="37"/>
                    </a:lnTo>
                    <a:lnTo>
                      <a:pt x="3177" y="37"/>
                    </a:lnTo>
                    <a:lnTo>
                      <a:pt x="3178" y="37"/>
                    </a:lnTo>
                    <a:lnTo>
                      <a:pt x="3180" y="37"/>
                    </a:lnTo>
                    <a:lnTo>
                      <a:pt x="3181" y="37"/>
                    </a:lnTo>
                    <a:lnTo>
                      <a:pt x="3183" y="37"/>
                    </a:lnTo>
                    <a:lnTo>
                      <a:pt x="3184" y="38"/>
                    </a:lnTo>
                    <a:lnTo>
                      <a:pt x="3186" y="38"/>
                    </a:lnTo>
                    <a:lnTo>
                      <a:pt x="3187" y="38"/>
                    </a:lnTo>
                    <a:lnTo>
                      <a:pt x="3189" y="39"/>
                    </a:lnTo>
                    <a:lnTo>
                      <a:pt x="3190" y="39"/>
                    </a:lnTo>
                    <a:lnTo>
                      <a:pt x="3192" y="39"/>
                    </a:lnTo>
                    <a:lnTo>
                      <a:pt x="3194" y="39"/>
                    </a:lnTo>
                    <a:lnTo>
                      <a:pt x="3195" y="39"/>
                    </a:lnTo>
                    <a:lnTo>
                      <a:pt x="3196" y="40"/>
                    </a:lnTo>
                    <a:lnTo>
                      <a:pt x="3198" y="40"/>
                    </a:lnTo>
                    <a:lnTo>
                      <a:pt x="3200" y="40"/>
                    </a:lnTo>
                    <a:lnTo>
                      <a:pt x="3201" y="40"/>
                    </a:lnTo>
                    <a:lnTo>
                      <a:pt x="3203" y="41"/>
                    </a:lnTo>
                    <a:lnTo>
                      <a:pt x="3204" y="41"/>
                    </a:lnTo>
                    <a:lnTo>
                      <a:pt x="3206" y="41"/>
                    </a:lnTo>
                    <a:lnTo>
                      <a:pt x="3207" y="41"/>
                    </a:lnTo>
                    <a:lnTo>
                      <a:pt x="3209" y="42"/>
                    </a:lnTo>
                    <a:lnTo>
                      <a:pt x="3210" y="42"/>
                    </a:lnTo>
                    <a:lnTo>
                      <a:pt x="3212" y="42"/>
                    </a:lnTo>
                    <a:lnTo>
                      <a:pt x="3213" y="42"/>
                    </a:lnTo>
                    <a:lnTo>
                      <a:pt x="3215" y="43"/>
                    </a:lnTo>
                    <a:lnTo>
                      <a:pt x="3216" y="43"/>
                    </a:lnTo>
                    <a:lnTo>
                      <a:pt x="3218" y="43"/>
                    </a:lnTo>
                    <a:lnTo>
                      <a:pt x="3219" y="43"/>
                    </a:lnTo>
                    <a:lnTo>
                      <a:pt x="3221" y="44"/>
                    </a:lnTo>
                    <a:lnTo>
                      <a:pt x="3222" y="44"/>
                    </a:lnTo>
                    <a:lnTo>
                      <a:pt x="3224" y="45"/>
                    </a:lnTo>
                    <a:lnTo>
                      <a:pt x="3225" y="45"/>
                    </a:lnTo>
                    <a:lnTo>
                      <a:pt x="3227" y="45"/>
                    </a:lnTo>
                    <a:lnTo>
                      <a:pt x="3228" y="46"/>
                    </a:lnTo>
                    <a:lnTo>
                      <a:pt x="3230" y="46"/>
                    </a:lnTo>
                    <a:lnTo>
                      <a:pt x="3232" y="47"/>
                    </a:lnTo>
                    <a:lnTo>
                      <a:pt x="3233" y="47"/>
                    </a:lnTo>
                    <a:lnTo>
                      <a:pt x="3234" y="48"/>
                    </a:lnTo>
                    <a:lnTo>
                      <a:pt x="3236" y="48"/>
                    </a:lnTo>
                    <a:lnTo>
                      <a:pt x="3238" y="49"/>
                    </a:lnTo>
                    <a:lnTo>
                      <a:pt x="3239" y="49"/>
                    </a:lnTo>
                    <a:lnTo>
                      <a:pt x="3240" y="50"/>
                    </a:lnTo>
                    <a:lnTo>
                      <a:pt x="3242" y="51"/>
                    </a:lnTo>
                    <a:lnTo>
                      <a:pt x="3244" y="51"/>
                    </a:lnTo>
                    <a:lnTo>
                      <a:pt x="3245" y="52"/>
                    </a:lnTo>
                    <a:lnTo>
                      <a:pt x="3247" y="53"/>
                    </a:lnTo>
                    <a:lnTo>
                      <a:pt x="3248" y="53"/>
                    </a:lnTo>
                    <a:lnTo>
                      <a:pt x="3250" y="54"/>
                    </a:lnTo>
                    <a:lnTo>
                      <a:pt x="3251" y="54"/>
                    </a:lnTo>
                    <a:lnTo>
                      <a:pt x="3253" y="55"/>
                    </a:lnTo>
                    <a:lnTo>
                      <a:pt x="3254" y="56"/>
                    </a:lnTo>
                    <a:lnTo>
                      <a:pt x="3256" y="57"/>
                    </a:lnTo>
                    <a:lnTo>
                      <a:pt x="3257" y="57"/>
                    </a:lnTo>
                    <a:lnTo>
                      <a:pt x="3259" y="57"/>
                    </a:lnTo>
                    <a:lnTo>
                      <a:pt x="3261" y="58"/>
                    </a:lnTo>
                    <a:lnTo>
                      <a:pt x="3262" y="58"/>
                    </a:lnTo>
                    <a:lnTo>
                      <a:pt x="3263" y="59"/>
                    </a:lnTo>
                    <a:lnTo>
                      <a:pt x="3265" y="59"/>
                    </a:lnTo>
                    <a:lnTo>
                      <a:pt x="3267" y="59"/>
                    </a:lnTo>
                    <a:lnTo>
                      <a:pt x="3268" y="60"/>
                    </a:lnTo>
                    <a:lnTo>
                      <a:pt x="3269" y="60"/>
                    </a:lnTo>
                    <a:lnTo>
                      <a:pt x="3271" y="60"/>
                    </a:lnTo>
                    <a:lnTo>
                      <a:pt x="3273" y="60"/>
                    </a:lnTo>
                    <a:lnTo>
                      <a:pt x="3274" y="60"/>
                    </a:lnTo>
                    <a:lnTo>
                      <a:pt x="3276" y="60"/>
                    </a:lnTo>
                    <a:lnTo>
                      <a:pt x="3277" y="60"/>
                    </a:lnTo>
                    <a:lnTo>
                      <a:pt x="3278" y="60"/>
                    </a:lnTo>
                    <a:lnTo>
                      <a:pt x="3280" y="60"/>
                    </a:lnTo>
                    <a:lnTo>
                      <a:pt x="3282" y="60"/>
                    </a:lnTo>
                    <a:lnTo>
                      <a:pt x="3283" y="60"/>
                    </a:lnTo>
                    <a:lnTo>
                      <a:pt x="3285" y="60"/>
                    </a:lnTo>
                    <a:lnTo>
                      <a:pt x="3286" y="60"/>
                    </a:lnTo>
                    <a:lnTo>
                      <a:pt x="3288" y="60"/>
                    </a:lnTo>
                    <a:lnTo>
                      <a:pt x="3289" y="60"/>
                    </a:lnTo>
                    <a:lnTo>
                      <a:pt x="3291" y="60"/>
                    </a:lnTo>
                    <a:lnTo>
                      <a:pt x="3292" y="60"/>
                    </a:lnTo>
                    <a:lnTo>
                      <a:pt x="3294" y="60"/>
                    </a:lnTo>
                    <a:lnTo>
                      <a:pt x="3295" y="60"/>
                    </a:lnTo>
                    <a:lnTo>
                      <a:pt x="3297" y="60"/>
                    </a:lnTo>
                    <a:lnTo>
                      <a:pt x="3298" y="60"/>
                    </a:lnTo>
                    <a:lnTo>
                      <a:pt x="3300" y="60"/>
                    </a:lnTo>
                    <a:lnTo>
                      <a:pt x="3301" y="60"/>
                    </a:lnTo>
                    <a:lnTo>
                      <a:pt x="3303" y="60"/>
                    </a:lnTo>
                    <a:lnTo>
                      <a:pt x="3305" y="60"/>
                    </a:lnTo>
                    <a:lnTo>
                      <a:pt x="3306" y="60"/>
                    </a:lnTo>
                    <a:lnTo>
                      <a:pt x="3307" y="60"/>
                    </a:lnTo>
                    <a:lnTo>
                      <a:pt x="3309" y="60"/>
                    </a:lnTo>
                    <a:lnTo>
                      <a:pt x="3311" y="60"/>
                    </a:lnTo>
                    <a:lnTo>
                      <a:pt x="3312" y="60"/>
                    </a:lnTo>
                    <a:lnTo>
                      <a:pt x="3313" y="60"/>
                    </a:lnTo>
                    <a:lnTo>
                      <a:pt x="3315" y="59"/>
                    </a:lnTo>
                    <a:lnTo>
                      <a:pt x="3317" y="59"/>
                    </a:lnTo>
                    <a:lnTo>
                      <a:pt x="3318" y="59"/>
                    </a:lnTo>
                    <a:lnTo>
                      <a:pt x="3320" y="59"/>
                    </a:lnTo>
                    <a:lnTo>
                      <a:pt x="3321" y="58"/>
                    </a:lnTo>
                    <a:lnTo>
                      <a:pt x="3323" y="58"/>
                    </a:lnTo>
                    <a:lnTo>
                      <a:pt x="3324" y="58"/>
                    </a:lnTo>
                    <a:lnTo>
                      <a:pt x="3326" y="57"/>
                    </a:lnTo>
                    <a:lnTo>
                      <a:pt x="3327" y="57"/>
                    </a:lnTo>
                    <a:lnTo>
                      <a:pt x="3329" y="57"/>
                    </a:lnTo>
                    <a:lnTo>
                      <a:pt x="3330" y="56"/>
                    </a:lnTo>
                    <a:lnTo>
                      <a:pt x="3332" y="55"/>
                    </a:lnTo>
                    <a:lnTo>
                      <a:pt x="3334" y="55"/>
                    </a:lnTo>
                    <a:lnTo>
                      <a:pt x="3335" y="55"/>
                    </a:lnTo>
                    <a:lnTo>
                      <a:pt x="3336" y="54"/>
                    </a:lnTo>
                    <a:lnTo>
                      <a:pt x="3338" y="54"/>
                    </a:lnTo>
                    <a:lnTo>
                      <a:pt x="3340" y="53"/>
                    </a:lnTo>
                    <a:lnTo>
                      <a:pt x="3341" y="53"/>
                    </a:lnTo>
                    <a:lnTo>
                      <a:pt x="3342" y="52"/>
                    </a:lnTo>
                    <a:lnTo>
                      <a:pt x="3344" y="52"/>
                    </a:lnTo>
                    <a:lnTo>
                      <a:pt x="3345" y="52"/>
                    </a:lnTo>
                    <a:lnTo>
                      <a:pt x="3347" y="51"/>
                    </a:lnTo>
                    <a:lnTo>
                      <a:pt x="3349" y="51"/>
                    </a:lnTo>
                    <a:lnTo>
                      <a:pt x="3350" y="51"/>
                    </a:lnTo>
                    <a:lnTo>
                      <a:pt x="3351" y="50"/>
                    </a:lnTo>
                    <a:lnTo>
                      <a:pt x="3353" y="50"/>
                    </a:lnTo>
                    <a:lnTo>
                      <a:pt x="3355" y="50"/>
                    </a:lnTo>
                    <a:lnTo>
                      <a:pt x="3356" y="50"/>
                    </a:lnTo>
                    <a:lnTo>
                      <a:pt x="3358" y="49"/>
                    </a:lnTo>
                    <a:lnTo>
                      <a:pt x="3359" y="49"/>
                    </a:lnTo>
                    <a:lnTo>
                      <a:pt x="3361" y="49"/>
                    </a:lnTo>
                    <a:lnTo>
                      <a:pt x="3362" y="49"/>
                    </a:lnTo>
                    <a:lnTo>
                      <a:pt x="3364" y="49"/>
                    </a:lnTo>
                    <a:lnTo>
                      <a:pt x="3365" y="49"/>
                    </a:lnTo>
                    <a:lnTo>
                      <a:pt x="3367" y="49"/>
                    </a:lnTo>
                    <a:lnTo>
                      <a:pt x="3368" y="49"/>
                    </a:lnTo>
                    <a:lnTo>
                      <a:pt x="3370" y="50"/>
                    </a:lnTo>
                    <a:lnTo>
                      <a:pt x="3371" y="50"/>
                    </a:lnTo>
                    <a:lnTo>
                      <a:pt x="3373" y="50"/>
                    </a:lnTo>
                    <a:lnTo>
                      <a:pt x="3374" y="50"/>
                    </a:lnTo>
                    <a:lnTo>
                      <a:pt x="3376" y="50"/>
                    </a:lnTo>
                    <a:lnTo>
                      <a:pt x="3378" y="50"/>
                    </a:lnTo>
                    <a:lnTo>
                      <a:pt x="3379" y="51"/>
                    </a:lnTo>
                    <a:lnTo>
                      <a:pt x="3380" y="51"/>
                    </a:lnTo>
                    <a:lnTo>
                      <a:pt x="3382" y="51"/>
                    </a:lnTo>
                    <a:lnTo>
                      <a:pt x="3384" y="51"/>
                    </a:lnTo>
                    <a:lnTo>
                      <a:pt x="3385" y="51"/>
                    </a:lnTo>
                    <a:lnTo>
                      <a:pt x="3387" y="51"/>
                    </a:lnTo>
                    <a:lnTo>
                      <a:pt x="3388" y="52"/>
                    </a:lnTo>
                    <a:lnTo>
                      <a:pt x="3390" y="52"/>
                    </a:lnTo>
                    <a:lnTo>
                      <a:pt x="3391" y="52"/>
                    </a:lnTo>
                    <a:lnTo>
                      <a:pt x="3393" y="52"/>
                    </a:lnTo>
                    <a:lnTo>
                      <a:pt x="3394" y="53"/>
                    </a:lnTo>
                    <a:lnTo>
                      <a:pt x="3396" y="53"/>
                    </a:lnTo>
                    <a:lnTo>
                      <a:pt x="3397" y="53"/>
                    </a:lnTo>
                    <a:lnTo>
                      <a:pt x="3399" y="53"/>
                    </a:lnTo>
                    <a:lnTo>
                      <a:pt x="3400" y="54"/>
                    </a:lnTo>
                    <a:lnTo>
                      <a:pt x="3402" y="54"/>
                    </a:lnTo>
                    <a:lnTo>
                      <a:pt x="3403" y="55"/>
                    </a:lnTo>
                    <a:lnTo>
                      <a:pt x="3405" y="55"/>
                    </a:lnTo>
                    <a:lnTo>
                      <a:pt x="3407" y="56"/>
                    </a:lnTo>
                    <a:lnTo>
                      <a:pt x="3408" y="57"/>
                    </a:lnTo>
                    <a:lnTo>
                      <a:pt x="3409" y="57"/>
                    </a:lnTo>
                    <a:lnTo>
                      <a:pt x="3411" y="58"/>
                    </a:lnTo>
                    <a:lnTo>
                      <a:pt x="3412" y="58"/>
                    </a:lnTo>
                    <a:lnTo>
                      <a:pt x="3414" y="59"/>
                    </a:lnTo>
                    <a:lnTo>
                      <a:pt x="3416" y="59"/>
                    </a:lnTo>
                    <a:lnTo>
                      <a:pt x="3417" y="60"/>
                    </a:lnTo>
                    <a:lnTo>
                      <a:pt x="3418" y="61"/>
                    </a:lnTo>
                    <a:lnTo>
                      <a:pt x="3420" y="61"/>
                    </a:lnTo>
                    <a:lnTo>
                      <a:pt x="3422" y="62"/>
                    </a:lnTo>
                    <a:lnTo>
                      <a:pt x="3423" y="63"/>
                    </a:lnTo>
                    <a:lnTo>
                      <a:pt x="3424" y="64"/>
                    </a:lnTo>
                    <a:lnTo>
                      <a:pt x="3426" y="65"/>
                    </a:lnTo>
                    <a:lnTo>
                      <a:pt x="3428" y="65"/>
                    </a:lnTo>
                    <a:lnTo>
                      <a:pt x="3429" y="66"/>
                    </a:lnTo>
                    <a:lnTo>
                      <a:pt x="3431" y="66"/>
                    </a:lnTo>
                    <a:lnTo>
                      <a:pt x="3432" y="67"/>
                    </a:lnTo>
                    <a:lnTo>
                      <a:pt x="3434" y="68"/>
                    </a:lnTo>
                    <a:lnTo>
                      <a:pt x="3435" y="68"/>
                    </a:lnTo>
                    <a:lnTo>
                      <a:pt x="3437" y="69"/>
                    </a:lnTo>
                    <a:lnTo>
                      <a:pt x="3438" y="69"/>
                    </a:lnTo>
                    <a:lnTo>
                      <a:pt x="3440" y="70"/>
                    </a:lnTo>
                    <a:lnTo>
                      <a:pt x="3441" y="70"/>
                    </a:lnTo>
                    <a:lnTo>
                      <a:pt x="3443" y="70"/>
                    </a:lnTo>
                    <a:lnTo>
                      <a:pt x="3444" y="71"/>
                    </a:lnTo>
                    <a:lnTo>
                      <a:pt x="3446" y="71"/>
                    </a:lnTo>
                    <a:lnTo>
                      <a:pt x="3447" y="71"/>
                    </a:lnTo>
                    <a:lnTo>
                      <a:pt x="3449" y="71"/>
                    </a:lnTo>
                    <a:lnTo>
                      <a:pt x="3451" y="71"/>
                    </a:lnTo>
                    <a:lnTo>
                      <a:pt x="3452" y="71"/>
                    </a:lnTo>
                    <a:lnTo>
                      <a:pt x="3453" y="71"/>
                    </a:lnTo>
                    <a:lnTo>
                      <a:pt x="3455" y="71"/>
                    </a:lnTo>
                    <a:lnTo>
                      <a:pt x="3457" y="71"/>
                    </a:lnTo>
                    <a:lnTo>
                      <a:pt x="3458" y="70"/>
                    </a:lnTo>
                    <a:lnTo>
                      <a:pt x="3460" y="70"/>
                    </a:lnTo>
                    <a:lnTo>
                      <a:pt x="3461" y="70"/>
                    </a:lnTo>
                    <a:lnTo>
                      <a:pt x="3463" y="69"/>
                    </a:lnTo>
                    <a:lnTo>
                      <a:pt x="3464" y="69"/>
                    </a:lnTo>
                    <a:lnTo>
                      <a:pt x="3466" y="68"/>
                    </a:lnTo>
                    <a:lnTo>
                      <a:pt x="3467" y="68"/>
                    </a:lnTo>
                    <a:lnTo>
                      <a:pt x="3469" y="67"/>
                    </a:lnTo>
                    <a:lnTo>
                      <a:pt x="3470" y="67"/>
                    </a:lnTo>
                    <a:lnTo>
                      <a:pt x="3472" y="66"/>
                    </a:lnTo>
                    <a:lnTo>
                      <a:pt x="3473" y="66"/>
                    </a:lnTo>
                    <a:lnTo>
                      <a:pt x="3475" y="65"/>
                    </a:lnTo>
                    <a:lnTo>
                      <a:pt x="3476" y="65"/>
                    </a:lnTo>
                    <a:lnTo>
                      <a:pt x="3478" y="65"/>
                    </a:lnTo>
                    <a:lnTo>
                      <a:pt x="3479" y="64"/>
                    </a:lnTo>
                    <a:lnTo>
                      <a:pt x="3481" y="64"/>
                    </a:lnTo>
                    <a:lnTo>
                      <a:pt x="3482" y="64"/>
                    </a:lnTo>
                    <a:lnTo>
                      <a:pt x="3484" y="63"/>
                    </a:lnTo>
                    <a:lnTo>
                      <a:pt x="3485" y="63"/>
                    </a:lnTo>
                    <a:lnTo>
                      <a:pt x="3487" y="63"/>
                    </a:lnTo>
                    <a:lnTo>
                      <a:pt x="3489" y="63"/>
                    </a:lnTo>
                    <a:lnTo>
                      <a:pt x="3490" y="63"/>
                    </a:lnTo>
                    <a:lnTo>
                      <a:pt x="3491" y="63"/>
                    </a:lnTo>
                    <a:lnTo>
                      <a:pt x="3493" y="63"/>
                    </a:lnTo>
                    <a:lnTo>
                      <a:pt x="3495" y="64"/>
                    </a:lnTo>
                    <a:lnTo>
                      <a:pt x="3496" y="64"/>
                    </a:lnTo>
                    <a:lnTo>
                      <a:pt x="3497" y="64"/>
                    </a:lnTo>
                    <a:lnTo>
                      <a:pt x="3499" y="64"/>
                    </a:lnTo>
                    <a:lnTo>
                      <a:pt x="3501" y="65"/>
                    </a:lnTo>
                    <a:lnTo>
                      <a:pt x="3502" y="65"/>
                    </a:lnTo>
                    <a:lnTo>
                      <a:pt x="3504" y="66"/>
                    </a:lnTo>
                    <a:lnTo>
                      <a:pt x="3505" y="66"/>
                    </a:lnTo>
                    <a:lnTo>
                      <a:pt x="3507" y="67"/>
                    </a:lnTo>
                    <a:lnTo>
                      <a:pt x="3508" y="67"/>
                    </a:lnTo>
                    <a:lnTo>
                      <a:pt x="3510" y="68"/>
                    </a:lnTo>
                    <a:lnTo>
                      <a:pt x="3511" y="69"/>
                    </a:lnTo>
                    <a:lnTo>
                      <a:pt x="3513" y="69"/>
                    </a:lnTo>
                    <a:lnTo>
                      <a:pt x="3514" y="70"/>
                    </a:lnTo>
                    <a:lnTo>
                      <a:pt x="3516" y="70"/>
                    </a:lnTo>
                    <a:lnTo>
                      <a:pt x="3518" y="71"/>
                    </a:lnTo>
                    <a:lnTo>
                      <a:pt x="3519" y="71"/>
                    </a:lnTo>
                    <a:lnTo>
                      <a:pt x="3520" y="72"/>
                    </a:lnTo>
                    <a:lnTo>
                      <a:pt x="3522" y="72"/>
                    </a:lnTo>
                    <a:lnTo>
                      <a:pt x="3524" y="72"/>
                    </a:lnTo>
                    <a:lnTo>
                      <a:pt x="3525" y="73"/>
                    </a:lnTo>
                    <a:lnTo>
                      <a:pt x="3526" y="73"/>
                    </a:lnTo>
                    <a:lnTo>
                      <a:pt x="3528" y="73"/>
                    </a:lnTo>
                    <a:lnTo>
                      <a:pt x="3530" y="73"/>
                    </a:lnTo>
                    <a:lnTo>
                      <a:pt x="3531" y="73"/>
                    </a:lnTo>
                    <a:lnTo>
                      <a:pt x="3533" y="73"/>
                    </a:lnTo>
                    <a:lnTo>
                      <a:pt x="3534" y="73"/>
                    </a:lnTo>
                    <a:lnTo>
                      <a:pt x="3536" y="73"/>
                    </a:lnTo>
                    <a:lnTo>
                      <a:pt x="3537" y="73"/>
                    </a:lnTo>
                    <a:lnTo>
                      <a:pt x="3539" y="73"/>
                    </a:lnTo>
                    <a:lnTo>
                      <a:pt x="3540" y="73"/>
                    </a:lnTo>
                    <a:lnTo>
                      <a:pt x="3542" y="73"/>
                    </a:lnTo>
                    <a:lnTo>
                      <a:pt x="3543" y="73"/>
                    </a:lnTo>
                    <a:lnTo>
                      <a:pt x="3545" y="73"/>
                    </a:lnTo>
                    <a:lnTo>
                      <a:pt x="3546" y="74"/>
                    </a:lnTo>
                    <a:lnTo>
                      <a:pt x="3548" y="74"/>
                    </a:lnTo>
                    <a:lnTo>
                      <a:pt x="3549" y="74"/>
                    </a:lnTo>
                    <a:lnTo>
                      <a:pt x="3551" y="74"/>
                    </a:lnTo>
                    <a:lnTo>
                      <a:pt x="3552" y="75"/>
                    </a:lnTo>
                    <a:lnTo>
                      <a:pt x="3554" y="75"/>
                    </a:lnTo>
                    <a:lnTo>
                      <a:pt x="3555" y="76"/>
                    </a:lnTo>
                    <a:lnTo>
                      <a:pt x="3557" y="76"/>
                    </a:lnTo>
                    <a:lnTo>
                      <a:pt x="3558" y="77"/>
                    </a:lnTo>
                    <a:lnTo>
                      <a:pt x="3560" y="77"/>
                    </a:lnTo>
                    <a:lnTo>
                      <a:pt x="3562" y="78"/>
                    </a:lnTo>
                    <a:lnTo>
                      <a:pt x="3563" y="79"/>
                    </a:lnTo>
                    <a:lnTo>
                      <a:pt x="3564" y="79"/>
                    </a:lnTo>
                    <a:lnTo>
                      <a:pt x="3566" y="80"/>
                    </a:lnTo>
                    <a:lnTo>
                      <a:pt x="3568" y="81"/>
                    </a:lnTo>
                    <a:lnTo>
                      <a:pt x="3569" y="81"/>
                    </a:lnTo>
                    <a:lnTo>
                      <a:pt x="3570" y="82"/>
                    </a:lnTo>
                    <a:lnTo>
                      <a:pt x="3572" y="82"/>
                    </a:lnTo>
                    <a:lnTo>
                      <a:pt x="3574" y="83"/>
                    </a:lnTo>
                    <a:lnTo>
                      <a:pt x="3575" y="83"/>
                    </a:lnTo>
                    <a:lnTo>
                      <a:pt x="3577" y="83"/>
                    </a:lnTo>
                    <a:lnTo>
                      <a:pt x="3578" y="83"/>
                    </a:lnTo>
                    <a:lnTo>
                      <a:pt x="3580" y="83"/>
                    </a:lnTo>
                    <a:lnTo>
                      <a:pt x="3581" y="82"/>
                    </a:lnTo>
                    <a:lnTo>
                      <a:pt x="3583" y="81"/>
                    </a:lnTo>
                    <a:lnTo>
                      <a:pt x="3584" y="80"/>
                    </a:lnTo>
                    <a:lnTo>
                      <a:pt x="3586" y="79"/>
                    </a:lnTo>
                    <a:lnTo>
                      <a:pt x="3587" y="78"/>
                    </a:lnTo>
                    <a:lnTo>
                      <a:pt x="3589" y="77"/>
                    </a:lnTo>
                    <a:lnTo>
                      <a:pt x="3591" y="75"/>
                    </a:lnTo>
                    <a:lnTo>
                      <a:pt x="3592" y="73"/>
                    </a:lnTo>
                    <a:lnTo>
                      <a:pt x="3593" y="71"/>
                    </a:lnTo>
                    <a:lnTo>
                      <a:pt x="3595" y="69"/>
                    </a:lnTo>
                    <a:lnTo>
                      <a:pt x="3597" y="67"/>
                    </a:lnTo>
                    <a:lnTo>
                      <a:pt x="3598" y="64"/>
                    </a:lnTo>
                    <a:lnTo>
                      <a:pt x="3599" y="61"/>
                    </a:lnTo>
                    <a:lnTo>
                      <a:pt x="3601" y="59"/>
                    </a:lnTo>
                    <a:lnTo>
                      <a:pt x="3603" y="56"/>
                    </a:lnTo>
                    <a:lnTo>
                      <a:pt x="3604" y="54"/>
                    </a:lnTo>
                    <a:lnTo>
                      <a:pt x="3606" y="51"/>
                    </a:lnTo>
                    <a:lnTo>
                      <a:pt x="3607" y="48"/>
                    </a:lnTo>
                    <a:lnTo>
                      <a:pt x="3609" y="46"/>
                    </a:lnTo>
                    <a:lnTo>
                      <a:pt x="3610" y="43"/>
                    </a:lnTo>
                    <a:lnTo>
                      <a:pt x="3612" y="41"/>
                    </a:lnTo>
                    <a:lnTo>
                      <a:pt x="3613" y="39"/>
                    </a:lnTo>
                    <a:lnTo>
                      <a:pt x="3615" y="36"/>
                    </a:lnTo>
                    <a:lnTo>
                      <a:pt x="3616" y="34"/>
                    </a:lnTo>
                    <a:lnTo>
                      <a:pt x="3618" y="33"/>
                    </a:lnTo>
                    <a:lnTo>
                      <a:pt x="3619" y="31"/>
                    </a:lnTo>
                    <a:lnTo>
                      <a:pt x="3621" y="30"/>
                    </a:lnTo>
                    <a:lnTo>
                      <a:pt x="3622" y="29"/>
                    </a:lnTo>
                    <a:lnTo>
                      <a:pt x="3624" y="28"/>
                    </a:lnTo>
                    <a:lnTo>
                      <a:pt x="3625" y="27"/>
                    </a:lnTo>
                    <a:lnTo>
                      <a:pt x="3627" y="27"/>
                    </a:lnTo>
                    <a:lnTo>
                      <a:pt x="3628" y="26"/>
                    </a:lnTo>
                    <a:lnTo>
                      <a:pt x="3630" y="26"/>
                    </a:lnTo>
                    <a:lnTo>
                      <a:pt x="3631" y="26"/>
                    </a:lnTo>
                    <a:lnTo>
                      <a:pt x="3633" y="27"/>
                    </a:lnTo>
                    <a:lnTo>
                      <a:pt x="3635" y="27"/>
                    </a:lnTo>
                    <a:lnTo>
                      <a:pt x="3636" y="27"/>
                    </a:lnTo>
                    <a:lnTo>
                      <a:pt x="3637" y="28"/>
                    </a:lnTo>
                    <a:lnTo>
                      <a:pt x="3639" y="29"/>
                    </a:lnTo>
                    <a:lnTo>
                      <a:pt x="3641" y="30"/>
                    </a:lnTo>
                    <a:lnTo>
                      <a:pt x="3642" y="30"/>
                    </a:lnTo>
                    <a:lnTo>
                      <a:pt x="3644" y="31"/>
                    </a:lnTo>
                    <a:lnTo>
                      <a:pt x="3645" y="32"/>
                    </a:lnTo>
                    <a:lnTo>
                      <a:pt x="3647" y="33"/>
                    </a:lnTo>
                    <a:lnTo>
                      <a:pt x="3648" y="34"/>
                    </a:lnTo>
                    <a:lnTo>
                      <a:pt x="3650" y="35"/>
                    </a:lnTo>
                    <a:lnTo>
                      <a:pt x="3651" y="35"/>
                    </a:lnTo>
                    <a:lnTo>
                      <a:pt x="3653" y="36"/>
                    </a:lnTo>
                    <a:lnTo>
                      <a:pt x="3654" y="37"/>
                    </a:lnTo>
                    <a:lnTo>
                      <a:pt x="3656" y="37"/>
                    </a:lnTo>
                    <a:lnTo>
                      <a:pt x="3657" y="38"/>
                    </a:lnTo>
                    <a:lnTo>
                      <a:pt x="3659" y="38"/>
                    </a:lnTo>
                    <a:lnTo>
                      <a:pt x="3660" y="39"/>
                    </a:lnTo>
                    <a:lnTo>
                      <a:pt x="3662" y="39"/>
                    </a:lnTo>
                    <a:lnTo>
                      <a:pt x="3664" y="39"/>
                    </a:lnTo>
                    <a:lnTo>
                      <a:pt x="3665" y="39"/>
                    </a:lnTo>
                    <a:lnTo>
                      <a:pt x="3666" y="39"/>
                    </a:lnTo>
                    <a:lnTo>
                      <a:pt x="3668" y="39"/>
                    </a:lnTo>
                    <a:lnTo>
                      <a:pt x="3670" y="39"/>
                    </a:lnTo>
                    <a:lnTo>
                      <a:pt x="3671" y="38"/>
                    </a:lnTo>
                    <a:lnTo>
                      <a:pt x="3672" y="38"/>
                    </a:lnTo>
                    <a:lnTo>
                      <a:pt x="3674" y="38"/>
                    </a:lnTo>
                    <a:lnTo>
                      <a:pt x="3676" y="37"/>
                    </a:lnTo>
                    <a:lnTo>
                      <a:pt x="3677" y="37"/>
                    </a:lnTo>
                    <a:lnTo>
                      <a:pt x="3679" y="37"/>
                    </a:lnTo>
                    <a:lnTo>
                      <a:pt x="3680" y="37"/>
                    </a:lnTo>
                    <a:lnTo>
                      <a:pt x="3682" y="36"/>
                    </a:lnTo>
                    <a:lnTo>
                      <a:pt x="3683" y="36"/>
                    </a:lnTo>
                    <a:lnTo>
                      <a:pt x="3685" y="36"/>
                    </a:lnTo>
                    <a:lnTo>
                      <a:pt x="3686" y="36"/>
                    </a:lnTo>
                    <a:lnTo>
                      <a:pt x="3688" y="36"/>
                    </a:lnTo>
                    <a:lnTo>
                      <a:pt x="3689" y="36"/>
                    </a:lnTo>
                    <a:lnTo>
                      <a:pt x="3691" y="36"/>
                    </a:lnTo>
                    <a:lnTo>
                      <a:pt x="3692" y="36"/>
                    </a:lnTo>
                    <a:lnTo>
                      <a:pt x="3694" y="36"/>
                    </a:lnTo>
                    <a:lnTo>
                      <a:pt x="3695" y="36"/>
                    </a:lnTo>
                    <a:lnTo>
                      <a:pt x="3697" y="36"/>
                    </a:lnTo>
                    <a:lnTo>
                      <a:pt x="3698" y="36"/>
                    </a:lnTo>
                    <a:lnTo>
                      <a:pt x="3700" y="36"/>
                    </a:lnTo>
                    <a:lnTo>
                      <a:pt x="3701" y="36"/>
                    </a:lnTo>
                    <a:lnTo>
                      <a:pt x="3703" y="37"/>
                    </a:lnTo>
                    <a:lnTo>
                      <a:pt x="3704" y="37"/>
                    </a:lnTo>
                    <a:lnTo>
                      <a:pt x="3706" y="37"/>
                    </a:lnTo>
                    <a:lnTo>
                      <a:pt x="3708" y="37"/>
                    </a:lnTo>
                    <a:lnTo>
                      <a:pt x="3709" y="37"/>
                    </a:lnTo>
                    <a:lnTo>
                      <a:pt x="3710" y="38"/>
                    </a:lnTo>
                    <a:lnTo>
                      <a:pt x="3712" y="38"/>
                    </a:lnTo>
                    <a:lnTo>
                      <a:pt x="3714" y="38"/>
                    </a:lnTo>
                    <a:lnTo>
                      <a:pt x="3715" y="38"/>
                    </a:lnTo>
                    <a:lnTo>
                      <a:pt x="3717" y="39"/>
                    </a:lnTo>
                    <a:lnTo>
                      <a:pt x="3718" y="39"/>
                    </a:lnTo>
                    <a:lnTo>
                      <a:pt x="3720" y="39"/>
                    </a:lnTo>
                    <a:lnTo>
                      <a:pt x="3721" y="39"/>
                    </a:lnTo>
                    <a:lnTo>
                      <a:pt x="3723" y="40"/>
                    </a:lnTo>
                    <a:lnTo>
                      <a:pt x="3724" y="40"/>
                    </a:lnTo>
                    <a:lnTo>
                      <a:pt x="3726" y="40"/>
                    </a:lnTo>
                    <a:lnTo>
                      <a:pt x="3727" y="40"/>
                    </a:lnTo>
                    <a:lnTo>
                      <a:pt x="3729" y="41"/>
                    </a:lnTo>
                    <a:lnTo>
                      <a:pt x="3730" y="41"/>
                    </a:lnTo>
                    <a:lnTo>
                      <a:pt x="3732" y="41"/>
                    </a:lnTo>
                    <a:lnTo>
                      <a:pt x="3733" y="42"/>
                    </a:lnTo>
                    <a:lnTo>
                      <a:pt x="3735" y="42"/>
                    </a:lnTo>
                    <a:lnTo>
                      <a:pt x="3737" y="42"/>
                    </a:lnTo>
                    <a:lnTo>
                      <a:pt x="3738" y="42"/>
                    </a:lnTo>
                    <a:lnTo>
                      <a:pt x="3739" y="43"/>
                    </a:lnTo>
                    <a:lnTo>
                      <a:pt x="3741" y="43"/>
                    </a:lnTo>
                    <a:lnTo>
                      <a:pt x="3743" y="43"/>
                    </a:lnTo>
                    <a:lnTo>
                      <a:pt x="3744" y="44"/>
                    </a:lnTo>
                    <a:lnTo>
                      <a:pt x="3746" y="44"/>
                    </a:lnTo>
                    <a:lnTo>
                      <a:pt x="3747" y="44"/>
                    </a:lnTo>
                    <a:lnTo>
                      <a:pt x="3749" y="44"/>
                    </a:lnTo>
                    <a:lnTo>
                      <a:pt x="3750" y="44"/>
                    </a:lnTo>
                    <a:lnTo>
                      <a:pt x="3752" y="44"/>
                    </a:lnTo>
                    <a:lnTo>
                      <a:pt x="3753" y="44"/>
                    </a:lnTo>
                    <a:lnTo>
                      <a:pt x="3755" y="44"/>
                    </a:lnTo>
                    <a:lnTo>
                      <a:pt x="3756" y="44"/>
                    </a:lnTo>
                    <a:lnTo>
                      <a:pt x="3758" y="43"/>
                    </a:lnTo>
                    <a:lnTo>
                      <a:pt x="3759" y="43"/>
                    </a:lnTo>
                    <a:lnTo>
                      <a:pt x="3761" y="43"/>
                    </a:lnTo>
                    <a:lnTo>
                      <a:pt x="3762" y="42"/>
                    </a:lnTo>
                    <a:lnTo>
                      <a:pt x="3764" y="42"/>
                    </a:lnTo>
                    <a:lnTo>
                      <a:pt x="3765" y="41"/>
                    </a:lnTo>
                    <a:lnTo>
                      <a:pt x="3767" y="41"/>
                    </a:lnTo>
                    <a:lnTo>
                      <a:pt x="3768" y="40"/>
                    </a:lnTo>
                    <a:lnTo>
                      <a:pt x="3770" y="40"/>
                    </a:lnTo>
                    <a:lnTo>
                      <a:pt x="3771" y="39"/>
                    </a:lnTo>
                    <a:lnTo>
                      <a:pt x="3773" y="38"/>
                    </a:lnTo>
                    <a:lnTo>
                      <a:pt x="3775" y="37"/>
                    </a:lnTo>
                    <a:lnTo>
                      <a:pt x="3776" y="37"/>
                    </a:lnTo>
                    <a:lnTo>
                      <a:pt x="3777" y="36"/>
                    </a:lnTo>
                    <a:lnTo>
                      <a:pt x="3779" y="36"/>
                    </a:lnTo>
                    <a:lnTo>
                      <a:pt x="3781" y="35"/>
                    </a:lnTo>
                    <a:lnTo>
                      <a:pt x="3782" y="35"/>
                    </a:lnTo>
                    <a:lnTo>
                      <a:pt x="3783" y="35"/>
                    </a:lnTo>
                    <a:lnTo>
                      <a:pt x="3785" y="35"/>
                    </a:lnTo>
                    <a:lnTo>
                      <a:pt x="3787" y="34"/>
                    </a:lnTo>
                    <a:lnTo>
                      <a:pt x="3788" y="34"/>
                    </a:lnTo>
                    <a:lnTo>
                      <a:pt x="3790" y="34"/>
                    </a:lnTo>
                    <a:lnTo>
                      <a:pt x="3791" y="35"/>
                    </a:lnTo>
                    <a:lnTo>
                      <a:pt x="3793" y="35"/>
                    </a:lnTo>
                    <a:lnTo>
                      <a:pt x="3794" y="35"/>
                    </a:lnTo>
                    <a:lnTo>
                      <a:pt x="3796" y="36"/>
                    </a:lnTo>
                    <a:lnTo>
                      <a:pt x="3797" y="36"/>
                    </a:lnTo>
                    <a:lnTo>
                      <a:pt x="3799" y="37"/>
                    </a:lnTo>
                    <a:lnTo>
                      <a:pt x="3800" y="37"/>
                    </a:lnTo>
                    <a:lnTo>
                      <a:pt x="3802" y="38"/>
                    </a:lnTo>
                    <a:lnTo>
                      <a:pt x="3803" y="39"/>
                    </a:lnTo>
                    <a:lnTo>
                      <a:pt x="3804" y="3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3" name="Freeform 111">
                <a:extLst>
                  <a:ext uri="{FF2B5EF4-FFF2-40B4-BE49-F238E27FC236}">
                    <a16:creationId xmlns:a16="http://schemas.microsoft.com/office/drawing/2014/main" id="{AED88044-A866-486C-A4D2-28D4D1161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160350"/>
                <a:ext cx="6038850" cy="163513"/>
              </a:xfrm>
              <a:custGeom>
                <a:avLst/>
                <a:gdLst>
                  <a:gd name="T0" fmla="*/ 60 w 3804"/>
                  <a:gd name="T1" fmla="*/ 92 h 103"/>
                  <a:gd name="T2" fmla="*/ 121 w 3804"/>
                  <a:gd name="T3" fmla="*/ 61 h 103"/>
                  <a:gd name="T4" fmla="*/ 182 w 3804"/>
                  <a:gd name="T5" fmla="*/ 33 h 103"/>
                  <a:gd name="T6" fmla="*/ 242 w 3804"/>
                  <a:gd name="T7" fmla="*/ 53 h 103"/>
                  <a:gd name="T8" fmla="*/ 303 w 3804"/>
                  <a:gd name="T9" fmla="*/ 55 h 103"/>
                  <a:gd name="T10" fmla="*/ 364 w 3804"/>
                  <a:gd name="T11" fmla="*/ 50 h 103"/>
                  <a:gd name="T12" fmla="*/ 425 w 3804"/>
                  <a:gd name="T13" fmla="*/ 47 h 103"/>
                  <a:gd name="T14" fmla="*/ 486 w 3804"/>
                  <a:gd name="T15" fmla="*/ 53 h 103"/>
                  <a:gd name="T16" fmla="*/ 547 w 3804"/>
                  <a:gd name="T17" fmla="*/ 50 h 103"/>
                  <a:gd name="T18" fmla="*/ 608 w 3804"/>
                  <a:gd name="T19" fmla="*/ 54 h 103"/>
                  <a:gd name="T20" fmla="*/ 668 w 3804"/>
                  <a:gd name="T21" fmla="*/ 65 h 103"/>
                  <a:gd name="T22" fmla="*/ 729 w 3804"/>
                  <a:gd name="T23" fmla="*/ 61 h 103"/>
                  <a:gd name="T24" fmla="*/ 790 w 3804"/>
                  <a:gd name="T25" fmla="*/ 53 h 103"/>
                  <a:gd name="T26" fmla="*/ 851 w 3804"/>
                  <a:gd name="T27" fmla="*/ 53 h 103"/>
                  <a:gd name="T28" fmla="*/ 912 w 3804"/>
                  <a:gd name="T29" fmla="*/ 52 h 103"/>
                  <a:gd name="T30" fmla="*/ 973 w 3804"/>
                  <a:gd name="T31" fmla="*/ 61 h 103"/>
                  <a:gd name="T32" fmla="*/ 1033 w 3804"/>
                  <a:gd name="T33" fmla="*/ 65 h 103"/>
                  <a:gd name="T34" fmla="*/ 1094 w 3804"/>
                  <a:gd name="T35" fmla="*/ 63 h 103"/>
                  <a:gd name="T36" fmla="*/ 1155 w 3804"/>
                  <a:gd name="T37" fmla="*/ 65 h 103"/>
                  <a:gd name="T38" fmla="*/ 1216 w 3804"/>
                  <a:gd name="T39" fmla="*/ 69 h 103"/>
                  <a:gd name="T40" fmla="*/ 1277 w 3804"/>
                  <a:gd name="T41" fmla="*/ 47 h 103"/>
                  <a:gd name="T42" fmla="*/ 1338 w 3804"/>
                  <a:gd name="T43" fmla="*/ 43 h 103"/>
                  <a:gd name="T44" fmla="*/ 1399 w 3804"/>
                  <a:gd name="T45" fmla="*/ 55 h 103"/>
                  <a:gd name="T46" fmla="*/ 1459 w 3804"/>
                  <a:gd name="T47" fmla="*/ 45 h 103"/>
                  <a:gd name="T48" fmla="*/ 1520 w 3804"/>
                  <a:gd name="T49" fmla="*/ 33 h 103"/>
                  <a:gd name="T50" fmla="*/ 1581 w 3804"/>
                  <a:gd name="T51" fmla="*/ 41 h 103"/>
                  <a:gd name="T52" fmla="*/ 1642 w 3804"/>
                  <a:gd name="T53" fmla="*/ 36 h 103"/>
                  <a:gd name="T54" fmla="*/ 1703 w 3804"/>
                  <a:gd name="T55" fmla="*/ 46 h 103"/>
                  <a:gd name="T56" fmla="*/ 1764 w 3804"/>
                  <a:gd name="T57" fmla="*/ 47 h 103"/>
                  <a:gd name="T58" fmla="*/ 1824 w 3804"/>
                  <a:gd name="T59" fmla="*/ 60 h 103"/>
                  <a:gd name="T60" fmla="*/ 1885 w 3804"/>
                  <a:gd name="T61" fmla="*/ 60 h 103"/>
                  <a:gd name="T62" fmla="*/ 1946 w 3804"/>
                  <a:gd name="T63" fmla="*/ 64 h 103"/>
                  <a:gd name="T64" fmla="*/ 2007 w 3804"/>
                  <a:gd name="T65" fmla="*/ 67 h 103"/>
                  <a:gd name="T66" fmla="*/ 2068 w 3804"/>
                  <a:gd name="T67" fmla="*/ 79 h 103"/>
                  <a:gd name="T68" fmla="*/ 2129 w 3804"/>
                  <a:gd name="T69" fmla="*/ 60 h 103"/>
                  <a:gd name="T70" fmla="*/ 2190 w 3804"/>
                  <a:gd name="T71" fmla="*/ 60 h 103"/>
                  <a:gd name="T72" fmla="*/ 2250 w 3804"/>
                  <a:gd name="T73" fmla="*/ 56 h 103"/>
                  <a:gd name="T74" fmla="*/ 2311 w 3804"/>
                  <a:gd name="T75" fmla="*/ 47 h 103"/>
                  <a:gd name="T76" fmla="*/ 2372 w 3804"/>
                  <a:gd name="T77" fmla="*/ 53 h 103"/>
                  <a:gd name="T78" fmla="*/ 2433 w 3804"/>
                  <a:gd name="T79" fmla="*/ 6 h 103"/>
                  <a:gd name="T80" fmla="*/ 2494 w 3804"/>
                  <a:gd name="T81" fmla="*/ 27 h 103"/>
                  <a:gd name="T82" fmla="*/ 2555 w 3804"/>
                  <a:gd name="T83" fmla="*/ 40 h 103"/>
                  <a:gd name="T84" fmla="*/ 2616 w 3804"/>
                  <a:gd name="T85" fmla="*/ 37 h 103"/>
                  <a:gd name="T86" fmla="*/ 2676 w 3804"/>
                  <a:gd name="T87" fmla="*/ 63 h 103"/>
                  <a:gd name="T88" fmla="*/ 2737 w 3804"/>
                  <a:gd name="T89" fmla="*/ 80 h 103"/>
                  <a:gd name="T90" fmla="*/ 2798 w 3804"/>
                  <a:gd name="T91" fmla="*/ 81 h 103"/>
                  <a:gd name="T92" fmla="*/ 2859 w 3804"/>
                  <a:gd name="T93" fmla="*/ 73 h 103"/>
                  <a:gd name="T94" fmla="*/ 2920 w 3804"/>
                  <a:gd name="T95" fmla="*/ 82 h 103"/>
                  <a:gd name="T96" fmla="*/ 2981 w 3804"/>
                  <a:gd name="T97" fmla="*/ 70 h 103"/>
                  <a:gd name="T98" fmla="*/ 3041 w 3804"/>
                  <a:gd name="T99" fmla="*/ 76 h 103"/>
                  <a:gd name="T100" fmla="*/ 3102 w 3804"/>
                  <a:gd name="T101" fmla="*/ 55 h 103"/>
                  <a:gd name="T102" fmla="*/ 3163 w 3804"/>
                  <a:gd name="T103" fmla="*/ 49 h 103"/>
                  <a:gd name="T104" fmla="*/ 3224 w 3804"/>
                  <a:gd name="T105" fmla="*/ 53 h 103"/>
                  <a:gd name="T106" fmla="*/ 3285 w 3804"/>
                  <a:gd name="T107" fmla="*/ 66 h 103"/>
                  <a:gd name="T108" fmla="*/ 3345 w 3804"/>
                  <a:gd name="T109" fmla="*/ 56 h 103"/>
                  <a:gd name="T110" fmla="*/ 3407 w 3804"/>
                  <a:gd name="T111" fmla="*/ 56 h 103"/>
                  <a:gd name="T112" fmla="*/ 3467 w 3804"/>
                  <a:gd name="T113" fmla="*/ 67 h 103"/>
                  <a:gd name="T114" fmla="*/ 3528 w 3804"/>
                  <a:gd name="T115" fmla="*/ 69 h 103"/>
                  <a:gd name="T116" fmla="*/ 3589 w 3804"/>
                  <a:gd name="T117" fmla="*/ 70 h 103"/>
                  <a:gd name="T118" fmla="*/ 3650 w 3804"/>
                  <a:gd name="T119" fmla="*/ 40 h 103"/>
                  <a:gd name="T120" fmla="*/ 3710 w 3804"/>
                  <a:gd name="T121" fmla="*/ 36 h 103"/>
                  <a:gd name="T122" fmla="*/ 3771 w 3804"/>
                  <a:gd name="T123" fmla="*/ 3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03">
                    <a:moveTo>
                      <a:pt x="0" y="83"/>
                    </a:moveTo>
                    <a:lnTo>
                      <a:pt x="2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7" y="81"/>
                    </a:lnTo>
                    <a:lnTo>
                      <a:pt x="8" y="80"/>
                    </a:lnTo>
                    <a:lnTo>
                      <a:pt x="10" y="80"/>
                    </a:lnTo>
                    <a:lnTo>
                      <a:pt x="11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9" y="81"/>
                    </a:lnTo>
                    <a:lnTo>
                      <a:pt x="21" y="81"/>
                    </a:lnTo>
                    <a:lnTo>
                      <a:pt x="22" y="81"/>
                    </a:lnTo>
                    <a:lnTo>
                      <a:pt x="23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4"/>
                    </a:lnTo>
                    <a:lnTo>
                      <a:pt x="29" y="85"/>
                    </a:lnTo>
                    <a:lnTo>
                      <a:pt x="31" y="85"/>
                    </a:lnTo>
                    <a:lnTo>
                      <a:pt x="33" y="86"/>
                    </a:lnTo>
                    <a:lnTo>
                      <a:pt x="34" y="87"/>
                    </a:lnTo>
                    <a:lnTo>
                      <a:pt x="36" y="87"/>
                    </a:lnTo>
                    <a:lnTo>
                      <a:pt x="37" y="88"/>
                    </a:lnTo>
                    <a:lnTo>
                      <a:pt x="39" y="89"/>
                    </a:lnTo>
                    <a:lnTo>
                      <a:pt x="40" y="90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5" y="91"/>
                    </a:lnTo>
                    <a:lnTo>
                      <a:pt x="46" y="91"/>
                    </a:lnTo>
                    <a:lnTo>
                      <a:pt x="48" y="91"/>
                    </a:lnTo>
                    <a:lnTo>
                      <a:pt x="49" y="91"/>
                    </a:lnTo>
                    <a:lnTo>
                      <a:pt x="51" y="92"/>
                    </a:lnTo>
                    <a:lnTo>
                      <a:pt x="52" y="92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7" y="92"/>
                    </a:lnTo>
                    <a:lnTo>
                      <a:pt x="58" y="92"/>
                    </a:lnTo>
                    <a:lnTo>
                      <a:pt x="60" y="92"/>
                    </a:lnTo>
                    <a:lnTo>
                      <a:pt x="61" y="92"/>
                    </a:lnTo>
                    <a:lnTo>
                      <a:pt x="63" y="92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7" y="93"/>
                    </a:lnTo>
                    <a:lnTo>
                      <a:pt x="69" y="94"/>
                    </a:lnTo>
                    <a:lnTo>
                      <a:pt x="71" y="94"/>
                    </a:lnTo>
                    <a:lnTo>
                      <a:pt x="72" y="95"/>
                    </a:lnTo>
                    <a:lnTo>
                      <a:pt x="74" y="96"/>
                    </a:lnTo>
                    <a:lnTo>
                      <a:pt x="75" y="97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80" y="99"/>
                    </a:lnTo>
                    <a:lnTo>
                      <a:pt x="81" y="100"/>
                    </a:lnTo>
                    <a:lnTo>
                      <a:pt x="83" y="100"/>
                    </a:lnTo>
                    <a:lnTo>
                      <a:pt x="84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9" y="103"/>
                    </a:lnTo>
                    <a:lnTo>
                      <a:pt x="90" y="103"/>
                    </a:lnTo>
                    <a:lnTo>
                      <a:pt x="92" y="103"/>
                    </a:lnTo>
                    <a:lnTo>
                      <a:pt x="94" y="103"/>
                    </a:lnTo>
                    <a:lnTo>
                      <a:pt x="95" y="103"/>
                    </a:lnTo>
                    <a:lnTo>
                      <a:pt x="96" y="102"/>
                    </a:lnTo>
                    <a:lnTo>
                      <a:pt x="98" y="102"/>
                    </a:lnTo>
                    <a:lnTo>
                      <a:pt x="100" y="100"/>
                    </a:lnTo>
                    <a:lnTo>
                      <a:pt x="101" y="99"/>
                    </a:lnTo>
                    <a:lnTo>
                      <a:pt x="102" y="98"/>
                    </a:lnTo>
                    <a:lnTo>
                      <a:pt x="104" y="96"/>
                    </a:lnTo>
                    <a:lnTo>
                      <a:pt x="106" y="93"/>
                    </a:lnTo>
                    <a:lnTo>
                      <a:pt x="107" y="91"/>
                    </a:lnTo>
                    <a:lnTo>
                      <a:pt x="109" y="88"/>
                    </a:lnTo>
                    <a:lnTo>
                      <a:pt x="110" y="86"/>
                    </a:lnTo>
                    <a:lnTo>
                      <a:pt x="112" y="82"/>
                    </a:lnTo>
                    <a:lnTo>
                      <a:pt x="113" y="79"/>
                    </a:lnTo>
                    <a:lnTo>
                      <a:pt x="115" y="76"/>
                    </a:lnTo>
                    <a:lnTo>
                      <a:pt x="116" y="72"/>
                    </a:lnTo>
                    <a:lnTo>
                      <a:pt x="118" y="69"/>
                    </a:lnTo>
                    <a:lnTo>
                      <a:pt x="119" y="65"/>
                    </a:lnTo>
                    <a:lnTo>
                      <a:pt x="121" y="61"/>
                    </a:lnTo>
                    <a:lnTo>
                      <a:pt x="122" y="58"/>
                    </a:lnTo>
                    <a:lnTo>
                      <a:pt x="124" y="54"/>
                    </a:lnTo>
                    <a:lnTo>
                      <a:pt x="125" y="50"/>
                    </a:lnTo>
                    <a:lnTo>
                      <a:pt x="127" y="47"/>
                    </a:lnTo>
                    <a:lnTo>
                      <a:pt x="128" y="44"/>
                    </a:lnTo>
                    <a:lnTo>
                      <a:pt x="130" y="41"/>
                    </a:lnTo>
                    <a:lnTo>
                      <a:pt x="131" y="38"/>
                    </a:lnTo>
                    <a:lnTo>
                      <a:pt x="133" y="35"/>
                    </a:lnTo>
                    <a:lnTo>
                      <a:pt x="134" y="32"/>
                    </a:lnTo>
                    <a:lnTo>
                      <a:pt x="136" y="30"/>
                    </a:lnTo>
                    <a:lnTo>
                      <a:pt x="138" y="28"/>
                    </a:lnTo>
                    <a:lnTo>
                      <a:pt x="139" y="26"/>
                    </a:lnTo>
                    <a:lnTo>
                      <a:pt x="140" y="25"/>
                    </a:lnTo>
                    <a:lnTo>
                      <a:pt x="142" y="24"/>
                    </a:lnTo>
                    <a:lnTo>
                      <a:pt x="144" y="23"/>
                    </a:lnTo>
                    <a:lnTo>
                      <a:pt x="145" y="22"/>
                    </a:lnTo>
                    <a:lnTo>
                      <a:pt x="147" y="22"/>
                    </a:lnTo>
                    <a:lnTo>
                      <a:pt x="148" y="22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3" y="22"/>
                    </a:lnTo>
                    <a:lnTo>
                      <a:pt x="154" y="22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5" y="27"/>
                    </a:lnTo>
                    <a:lnTo>
                      <a:pt x="167" y="28"/>
                    </a:lnTo>
                    <a:lnTo>
                      <a:pt x="168" y="29"/>
                    </a:lnTo>
                    <a:lnTo>
                      <a:pt x="169" y="29"/>
                    </a:lnTo>
                    <a:lnTo>
                      <a:pt x="171" y="30"/>
                    </a:lnTo>
                    <a:lnTo>
                      <a:pt x="173" y="30"/>
                    </a:lnTo>
                    <a:lnTo>
                      <a:pt x="174" y="31"/>
                    </a:lnTo>
                    <a:lnTo>
                      <a:pt x="176" y="31"/>
                    </a:lnTo>
                    <a:lnTo>
                      <a:pt x="177" y="32"/>
                    </a:lnTo>
                    <a:lnTo>
                      <a:pt x="179" y="32"/>
                    </a:lnTo>
                    <a:lnTo>
                      <a:pt x="180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1" y="35"/>
                    </a:lnTo>
                    <a:lnTo>
                      <a:pt x="192" y="35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7" y="37"/>
                    </a:lnTo>
                    <a:lnTo>
                      <a:pt x="198" y="37"/>
                    </a:lnTo>
                    <a:lnTo>
                      <a:pt x="200" y="38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6" y="41"/>
                    </a:lnTo>
                    <a:lnTo>
                      <a:pt x="207" y="42"/>
                    </a:lnTo>
                    <a:lnTo>
                      <a:pt x="209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3" y="46"/>
                    </a:lnTo>
                    <a:lnTo>
                      <a:pt x="215" y="47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20" y="49"/>
                    </a:lnTo>
                    <a:lnTo>
                      <a:pt x="221" y="50"/>
                    </a:lnTo>
                    <a:lnTo>
                      <a:pt x="223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2" y="54"/>
                    </a:lnTo>
                    <a:lnTo>
                      <a:pt x="233" y="54"/>
                    </a:lnTo>
                    <a:lnTo>
                      <a:pt x="235" y="54"/>
                    </a:lnTo>
                    <a:lnTo>
                      <a:pt x="236" y="54"/>
                    </a:lnTo>
                    <a:lnTo>
                      <a:pt x="238" y="54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3"/>
                    </a:lnTo>
                    <a:lnTo>
                      <a:pt x="244" y="52"/>
                    </a:lnTo>
                    <a:lnTo>
                      <a:pt x="246" y="52"/>
                    </a:lnTo>
                    <a:lnTo>
                      <a:pt x="247" y="51"/>
                    </a:lnTo>
                    <a:lnTo>
                      <a:pt x="249" y="51"/>
                    </a:lnTo>
                    <a:lnTo>
                      <a:pt x="250" y="50"/>
                    </a:lnTo>
                    <a:lnTo>
                      <a:pt x="252" y="49"/>
                    </a:lnTo>
                    <a:lnTo>
                      <a:pt x="253" y="49"/>
                    </a:lnTo>
                    <a:lnTo>
                      <a:pt x="255" y="48"/>
                    </a:lnTo>
                    <a:lnTo>
                      <a:pt x="256" y="48"/>
                    </a:lnTo>
                    <a:lnTo>
                      <a:pt x="258" y="47"/>
                    </a:lnTo>
                    <a:lnTo>
                      <a:pt x="259" y="47"/>
                    </a:lnTo>
                    <a:lnTo>
                      <a:pt x="261" y="46"/>
                    </a:lnTo>
                    <a:lnTo>
                      <a:pt x="262" y="45"/>
                    </a:lnTo>
                    <a:lnTo>
                      <a:pt x="264" y="45"/>
                    </a:lnTo>
                    <a:lnTo>
                      <a:pt x="265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70" y="44"/>
                    </a:lnTo>
                    <a:lnTo>
                      <a:pt x="271" y="44"/>
                    </a:lnTo>
                    <a:lnTo>
                      <a:pt x="273" y="44"/>
                    </a:lnTo>
                    <a:lnTo>
                      <a:pt x="274" y="44"/>
                    </a:lnTo>
                    <a:lnTo>
                      <a:pt x="276" y="44"/>
                    </a:lnTo>
                    <a:lnTo>
                      <a:pt x="278" y="44"/>
                    </a:lnTo>
                    <a:lnTo>
                      <a:pt x="279" y="44"/>
                    </a:lnTo>
                    <a:lnTo>
                      <a:pt x="280" y="45"/>
                    </a:lnTo>
                    <a:lnTo>
                      <a:pt x="282" y="45"/>
                    </a:lnTo>
                    <a:lnTo>
                      <a:pt x="284" y="45"/>
                    </a:lnTo>
                    <a:lnTo>
                      <a:pt x="285" y="46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90" y="48"/>
                    </a:lnTo>
                    <a:lnTo>
                      <a:pt x="291" y="49"/>
                    </a:lnTo>
                    <a:lnTo>
                      <a:pt x="293" y="49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2"/>
                    </a:lnTo>
                    <a:lnTo>
                      <a:pt x="299" y="53"/>
                    </a:lnTo>
                    <a:lnTo>
                      <a:pt x="300" y="53"/>
                    </a:lnTo>
                    <a:lnTo>
                      <a:pt x="302" y="54"/>
                    </a:lnTo>
                    <a:lnTo>
                      <a:pt x="303" y="55"/>
                    </a:lnTo>
                    <a:lnTo>
                      <a:pt x="305" y="55"/>
                    </a:lnTo>
                    <a:lnTo>
                      <a:pt x="307" y="56"/>
                    </a:lnTo>
                    <a:lnTo>
                      <a:pt x="308" y="56"/>
                    </a:lnTo>
                    <a:lnTo>
                      <a:pt x="309" y="57"/>
                    </a:lnTo>
                    <a:lnTo>
                      <a:pt x="311" y="57"/>
                    </a:lnTo>
                    <a:lnTo>
                      <a:pt x="313" y="57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7" y="58"/>
                    </a:lnTo>
                    <a:lnTo>
                      <a:pt x="319" y="58"/>
                    </a:lnTo>
                    <a:lnTo>
                      <a:pt x="320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5" y="58"/>
                    </a:lnTo>
                    <a:lnTo>
                      <a:pt x="326" y="57"/>
                    </a:lnTo>
                    <a:lnTo>
                      <a:pt x="328" y="57"/>
                    </a:lnTo>
                    <a:lnTo>
                      <a:pt x="329" y="57"/>
                    </a:lnTo>
                    <a:lnTo>
                      <a:pt x="331" y="57"/>
                    </a:lnTo>
                    <a:lnTo>
                      <a:pt x="332" y="56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7" y="55"/>
                    </a:lnTo>
                    <a:lnTo>
                      <a:pt x="338" y="55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3" y="54"/>
                    </a:lnTo>
                    <a:lnTo>
                      <a:pt x="344" y="53"/>
                    </a:lnTo>
                    <a:lnTo>
                      <a:pt x="346" y="53"/>
                    </a:lnTo>
                    <a:lnTo>
                      <a:pt x="347" y="53"/>
                    </a:lnTo>
                    <a:lnTo>
                      <a:pt x="349" y="53"/>
                    </a:lnTo>
                    <a:lnTo>
                      <a:pt x="351" y="52"/>
                    </a:lnTo>
                    <a:lnTo>
                      <a:pt x="352" y="52"/>
                    </a:lnTo>
                    <a:lnTo>
                      <a:pt x="353" y="52"/>
                    </a:lnTo>
                    <a:lnTo>
                      <a:pt x="355" y="51"/>
                    </a:lnTo>
                    <a:lnTo>
                      <a:pt x="357" y="51"/>
                    </a:lnTo>
                    <a:lnTo>
                      <a:pt x="358" y="51"/>
                    </a:lnTo>
                    <a:lnTo>
                      <a:pt x="359" y="51"/>
                    </a:lnTo>
                    <a:lnTo>
                      <a:pt x="361" y="51"/>
                    </a:lnTo>
                    <a:lnTo>
                      <a:pt x="363" y="51"/>
                    </a:lnTo>
                    <a:lnTo>
                      <a:pt x="364" y="50"/>
                    </a:lnTo>
                    <a:lnTo>
                      <a:pt x="366" y="50"/>
                    </a:lnTo>
                    <a:lnTo>
                      <a:pt x="367" y="50"/>
                    </a:lnTo>
                    <a:lnTo>
                      <a:pt x="369" y="50"/>
                    </a:lnTo>
                    <a:lnTo>
                      <a:pt x="370" y="49"/>
                    </a:lnTo>
                    <a:lnTo>
                      <a:pt x="372" y="49"/>
                    </a:lnTo>
                    <a:lnTo>
                      <a:pt x="373" y="49"/>
                    </a:lnTo>
                    <a:lnTo>
                      <a:pt x="375" y="48"/>
                    </a:lnTo>
                    <a:lnTo>
                      <a:pt x="376" y="48"/>
                    </a:lnTo>
                    <a:lnTo>
                      <a:pt x="378" y="47"/>
                    </a:lnTo>
                    <a:lnTo>
                      <a:pt x="380" y="47"/>
                    </a:lnTo>
                    <a:lnTo>
                      <a:pt x="381" y="46"/>
                    </a:lnTo>
                    <a:lnTo>
                      <a:pt x="382" y="45"/>
                    </a:lnTo>
                    <a:lnTo>
                      <a:pt x="384" y="45"/>
                    </a:lnTo>
                    <a:lnTo>
                      <a:pt x="386" y="44"/>
                    </a:lnTo>
                    <a:lnTo>
                      <a:pt x="387" y="44"/>
                    </a:lnTo>
                    <a:lnTo>
                      <a:pt x="388" y="43"/>
                    </a:lnTo>
                    <a:lnTo>
                      <a:pt x="390" y="42"/>
                    </a:lnTo>
                    <a:lnTo>
                      <a:pt x="392" y="42"/>
                    </a:lnTo>
                    <a:lnTo>
                      <a:pt x="393" y="41"/>
                    </a:lnTo>
                    <a:lnTo>
                      <a:pt x="395" y="41"/>
                    </a:lnTo>
                    <a:lnTo>
                      <a:pt x="396" y="40"/>
                    </a:lnTo>
                    <a:lnTo>
                      <a:pt x="398" y="40"/>
                    </a:lnTo>
                    <a:lnTo>
                      <a:pt x="399" y="39"/>
                    </a:lnTo>
                    <a:lnTo>
                      <a:pt x="401" y="39"/>
                    </a:lnTo>
                    <a:lnTo>
                      <a:pt x="402" y="39"/>
                    </a:lnTo>
                    <a:lnTo>
                      <a:pt x="404" y="39"/>
                    </a:lnTo>
                    <a:lnTo>
                      <a:pt x="405" y="39"/>
                    </a:lnTo>
                    <a:lnTo>
                      <a:pt x="407" y="39"/>
                    </a:lnTo>
                    <a:lnTo>
                      <a:pt x="408" y="39"/>
                    </a:lnTo>
                    <a:lnTo>
                      <a:pt x="410" y="39"/>
                    </a:lnTo>
                    <a:lnTo>
                      <a:pt x="411" y="40"/>
                    </a:lnTo>
                    <a:lnTo>
                      <a:pt x="413" y="41"/>
                    </a:lnTo>
                    <a:lnTo>
                      <a:pt x="414" y="41"/>
                    </a:lnTo>
                    <a:lnTo>
                      <a:pt x="416" y="42"/>
                    </a:lnTo>
                    <a:lnTo>
                      <a:pt x="417" y="42"/>
                    </a:lnTo>
                    <a:lnTo>
                      <a:pt x="419" y="43"/>
                    </a:lnTo>
                    <a:lnTo>
                      <a:pt x="420" y="44"/>
                    </a:lnTo>
                    <a:lnTo>
                      <a:pt x="422" y="45"/>
                    </a:lnTo>
                    <a:lnTo>
                      <a:pt x="424" y="46"/>
                    </a:lnTo>
                    <a:lnTo>
                      <a:pt x="425" y="47"/>
                    </a:lnTo>
                    <a:lnTo>
                      <a:pt x="426" y="48"/>
                    </a:lnTo>
                    <a:lnTo>
                      <a:pt x="428" y="49"/>
                    </a:lnTo>
                    <a:lnTo>
                      <a:pt x="430" y="50"/>
                    </a:lnTo>
                    <a:lnTo>
                      <a:pt x="431" y="50"/>
                    </a:lnTo>
                    <a:lnTo>
                      <a:pt x="433" y="51"/>
                    </a:lnTo>
                    <a:lnTo>
                      <a:pt x="434" y="52"/>
                    </a:lnTo>
                    <a:lnTo>
                      <a:pt x="436" y="53"/>
                    </a:lnTo>
                    <a:lnTo>
                      <a:pt x="437" y="54"/>
                    </a:lnTo>
                    <a:lnTo>
                      <a:pt x="439" y="54"/>
                    </a:lnTo>
                    <a:lnTo>
                      <a:pt x="440" y="55"/>
                    </a:lnTo>
                    <a:lnTo>
                      <a:pt x="442" y="55"/>
                    </a:lnTo>
                    <a:lnTo>
                      <a:pt x="443" y="55"/>
                    </a:lnTo>
                    <a:lnTo>
                      <a:pt x="445" y="56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9" y="56"/>
                    </a:lnTo>
                    <a:lnTo>
                      <a:pt x="451" y="56"/>
                    </a:lnTo>
                    <a:lnTo>
                      <a:pt x="453" y="56"/>
                    </a:lnTo>
                    <a:lnTo>
                      <a:pt x="454" y="56"/>
                    </a:lnTo>
                    <a:lnTo>
                      <a:pt x="455" y="56"/>
                    </a:lnTo>
                    <a:lnTo>
                      <a:pt x="457" y="55"/>
                    </a:lnTo>
                    <a:lnTo>
                      <a:pt x="459" y="55"/>
                    </a:lnTo>
                    <a:lnTo>
                      <a:pt x="460" y="55"/>
                    </a:lnTo>
                    <a:lnTo>
                      <a:pt x="461" y="55"/>
                    </a:lnTo>
                    <a:lnTo>
                      <a:pt x="463" y="54"/>
                    </a:lnTo>
                    <a:lnTo>
                      <a:pt x="465" y="54"/>
                    </a:lnTo>
                    <a:lnTo>
                      <a:pt x="466" y="54"/>
                    </a:lnTo>
                    <a:lnTo>
                      <a:pt x="468" y="54"/>
                    </a:lnTo>
                    <a:lnTo>
                      <a:pt x="469" y="53"/>
                    </a:lnTo>
                    <a:lnTo>
                      <a:pt x="470" y="53"/>
                    </a:lnTo>
                    <a:lnTo>
                      <a:pt x="472" y="53"/>
                    </a:lnTo>
                    <a:lnTo>
                      <a:pt x="474" y="53"/>
                    </a:lnTo>
                    <a:lnTo>
                      <a:pt x="475" y="53"/>
                    </a:lnTo>
                    <a:lnTo>
                      <a:pt x="477" y="53"/>
                    </a:lnTo>
                    <a:lnTo>
                      <a:pt x="478" y="53"/>
                    </a:lnTo>
                    <a:lnTo>
                      <a:pt x="480" y="53"/>
                    </a:lnTo>
                    <a:lnTo>
                      <a:pt x="481" y="53"/>
                    </a:lnTo>
                    <a:lnTo>
                      <a:pt x="483" y="53"/>
                    </a:lnTo>
                    <a:lnTo>
                      <a:pt x="484" y="53"/>
                    </a:lnTo>
                    <a:lnTo>
                      <a:pt x="486" y="53"/>
                    </a:lnTo>
                    <a:lnTo>
                      <a:pt x="487" y="53"/>
                    </a:lnTo>
                    <a:lnTo>
                      <a:pt x="489" y="53"/>
                    </a:lnTo>
                    <a:lnTo>
                      <a:pt x="490" y="53"/>
                    </a:lnTo>
                    <a:lnTo>
                      <a:pt x="492" y="53"/>
                    </a:lnTo>
                    <a:lnTo>
                      <a:pt x="493" y="53"/>
                    </a:lnTo>
                    <a:lnTo>
                      <a:pt x="495" y="53"/>
                    </a:lnTo>
                    <a:lnTo>
                      <a:pt x="497" y="53"/>
                    </a:lnTo>
                    <a:lnTo>
                      <a:pt x="498" y="53"/>
                    </a:lnTo>
                    <a:lnTo>
                      <a:pt x="499" y="53"/>
                    </a:lnTo>
                    <a:lnTo>
                      <a:pt x="501" y="53"/>
                    </a:lnTo>
                    <a:lnTo>
                      <a:pt x="503" y="53"/>
                    </a:lnTo>
                    <a:lnTo>
                      <a:pt x="504" y="53"/>
                    </a:lnTo>
                    <a:lnTo>
                      <a:pt x="506" y="53"/>
                    </a:lnTo>
                    <a:lnTo>
                      <a:pt x="507" y="53"/>
                    </a:lnTo>
                    <a:lnTo>
                      <a:pt x="509" y="53"/>
                    </a:lnTo>
                    <a:lnTo>
                      <a:pt x="510" y="53"/>
                    </a:lnTo>
                    <a:lnTo>
                      <a:pt x="512" y="52"/>
                    </a:lnTo>
                    <a:lnTo>
                      <a:pt x="513" y="52"/>
                    </a:lnTo>
                    <a:lnTo>
                      <a:pt x="515" y="52"/>
                    </a:lnTo>
                    <a:lnTo>
                      <a:pt x="516" y="51"/>
                    </a:lnTo>
                    <a:lnTo>
                      <a:pt x="518" y="51"/>
                    </a:lnTo>
                    <a:lnTo>
                      <a:pt x="519" y="51"/>
                    </a:lnTo>
                    <a:lnTo>
                      <a:pt x="521" y="51"/>
                    </a:lnTo>
                    <a:lnTo>
                      <a:pt x="522" y="51"/>
                    </a:lnTo>
                    <a:lnTo>
                      <a:pt x="524" y="50"/>
                    </a:lnTo>
                    <a:lnTo>
                      <a:pt x="526" y="50"/>
                    </a:lnTo>
                    <a:lnTo>
                      <a:pt x="527" y="50"/>
                    </a:lnTo>
                    <a:lnTo>
                      <a:pt x="528" y="50"/>
                    </a:lnTo>
                    <a:lnTo>
                      <a:pt x="530" y="50"/>
                    </a:lnTo>
                    <a:lnTo>
                      <a:pt x="532" y="50"/>
                    </a:lnTo>
                    <a:lnTo>
                      <a:pt x="533" y="50"/>
                    </a:lnTo>
                    <a:lnTo>
                      <a:pt x="535" y="50"/>
                    </a:lnTo>
                    <a:lnTo>
                      <a:pt x="536" y="50"/>
                    </a:lnTo>
                    <a:lnTo>
                      <a:pt x="537" y="50"/>
                    </a:lnTo>
                    <a:lnTo>
                      <a:pt x="539" y="50"/>
                    </a:lnTo>
                    <a:lnTo>
                      <a:pt x="541" y="50"/>
                    </a:lnTo>
                    <a:lnTo>
                      <a:pt x="542" y="50"/>
                    </a:lnTo>
                    <a:lnTo>
                      <a:pt x="543" y="50"/>
                    </a:lnTo>
                    <a:lnTo>
                      <a:pt x="545" y="50"/>
                    </a:lnTo>
                    <a:lnTo>
                      <a:pt x="547" y="50"/>
                    </a:lnTo>
                    <a:lnTo>
                      <a:pt x="548" y="50"/>
                    </a:lnTo>
                    <a:lnTo>
                      <a:pt x="550" y="51"/>
                    </a:lnTo>
                    <a:lnTo>
                      <a:pt x="551" y="51"/>
                    </a:lnTo>
                    <a:lnTo>
                      <a:pt x="553" y="51"/>
                    </a:lnTo>
                    <a:lnTo>
                      <a:pt x="554" y="51"/>
                    </a:lnTo>
                    <a:lnTo>
                      <a:pt x="556" y="51"/>
                    </a:lnTo>
                    <a:lnTo>
                      <a:pt x="557" y="51"/>
                    </a:lnTo>
                    <a:lnTo>
                      <a:pt x="559" y="51"/>
                    </a:lnTo>
                    <a:lnTo>
                      <a:pt x="560" y="51"/>
                    </a:lnTo>
                    <a:lnTo>
                      <a:pt x="562" y="52"/>
                    </a:lnTo>
                    <a:lnTo>
                      <a:pt x="564" y="52"/>
                    </a:lnTo>
                    <a:lnTo>
                      <a:pt x="565" y="52"/>
                    </a:lnTo>
                    <a:lnTo>
                      <a:pt x="566" y="52"/>
                    </a:lnTo>
                    <a:lnTo>
                      <a:pt x="568" y="52"/>
                    </a:lnTo>
                    <a:lnTo>
                      <a:pt x="570" y="52"/>
                    </a:lnTo>
                    <a:lnTo>
                      <a:pt x="571" y="52"/>
                    </a:lnTo>
                    <a:lnTo>
                      <a:pt x="572" y="51"/>
                    </a:lnTo>
                    <a:lnTo>
                      <a:pt x="574" y="51"/>
                    </a:lnTo>
                    <a:lnTo>
                      <a:pt x="576" y="51"/>
                    </a:lnTo>
                    <a:lnTo>
                      <a:pt x="577" y="51"/>
                    </a:lnTo>
                    <a:lnTo>
                      <a:pt x="579" y="51"/>
                    </a:lnTo>
                    <a:lnTo>
                      <a:pt x="580" y="51"/>
                    </a:lnTo>
                    <a:lnTo>
                      <a:pt x="582" y="51"/>
                    </a:lnTo>
                    <a:lnTo>
                      <a:pt x="583" y="51"/>
                    </a:lnTo>
                    <a:lnTo>
                      <a:pt x="585" y="51"/>
                    </a:lnTo>
                    <a:lnTo>
                      <a:pt x="586" y="51"/>
                    </a:lnTo>
                    <a:lnTo>
                      <a:pt x="588" y="51"/>
                    </a:lnTo>
                    <a:lnTo>
                      <a:pt x="589" y="51"/>
                    </a:lnTo>
                    <a:lnTo>
                      <a:pt x="591" y="51"/>
                    </a:lnTo>
                    <a:lnTo>
                      <a:pt x="592" y="51"/>
                    </a:lnTo>
                    <a:lnTo>
                      <a:pt x="594" y="51"/>
                    </a:lnTo>
                    <a:lnTo>
                      <a:pt x="595" y="51"/>
                    </a:lnTo>
                    <a:lnTo>
                      <a:pt x="597" y="51"/>
                    </a:lnTo>
                    <a:lnTo>
                      <a:pt x="599" y="52"/>
                    </a:lnTo>
                    <a:lnTo>
                      <a:pt x="600" y="52"/>
                    </a:lnTo>
                    <a:lnTo>
                      <a:pt x="601" y="53"/>
                    </a:lnTo>
                    <a:lnTo>
                      <a:pt x="603" y="53"/>
                    </a:lnTo>
                    <a:lnTo>
                      <a:pt x="604" y="53"/>
                    </a:lnTo>
                    <a:lnTo>
                      <a:pt x="606" y="54"/>
                    </a:lnTo>
                    <a:lnTo>
                      <a:pt x="608" y="54"/>
                    </a:lnTo>
                    <a:lnTo>
                      <a:pt x="609" y="55"/>
                    </a:lnTo>
                    <a:lnTo>
                      <a:pt x="610" y="55"/>
                    </a:lnTo>
                    <a:lnTo>
                      <a:pt x="612" y="56"/>
                    </a:lnTo>
                    <a:lnTo>
                      <a:pt x="614" y="56"/>
                    </a:lnTo>
                    <a:lnTo>
                      <a:pt x="615" y="57"/>
                    </a:lnTo>
                    <a:lnTo>
                      <a:pt x="616" y="57"/>
                    </a:lnTo>
                    <a:lnTo>
                      <a:pt x="618" y="58"/>
                    </a:lnTo>
                    <a:lnTo>
                      <a:pt x="620" y="59"/>
                    </a:lnTo>
                    <a:lnTo>
                      <a:pt x="621" y="59"/>
                    </a:lnTo>
                    <a:lnTo>
                      <a:pt x="623" y="60"/>
                    </a:lnTo>
                    <a:lnTo>
                      <a:pt x="624" y="60"/>
                    </a:lnTo>
                    <a:lnTo>
                      <a:pt x="626" y="61"/>
                    </a:lnTo>
                    <a:lnTo>
                      <a:pt x="627" y="61"/>
                    </a:lnTo>
                    <a:lnTo>
                      <a:pt x="629" y="61"/>
                    </a:lnTo>
                    <a:lnTo>
                      <a:pt x="630" y="62"/>
                    </a:lnTo>
                    <a:lnTo>
                      <a:pt x="632" y="62"/>
                    </a:lnTo>
                    <a:lnTo>
                      <a:pt x="633" y="62"/>
                    </a:lnTo>
                    <a:lnTo>
                      <a:pt x="635" y="62"/>
                    </a:lnTo>
                    <a:lnTo>
                      <a:pt x="637" y="63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41" y="63"/>
                    </a:lnTo>
                    <a:lnTo>
                      <a:pt x="643" y="63"/>
                    </a:lnTo>
                    <a:lnTo>
                      <a:pt x="644" y="63"/>
                    </a:lnTo>
                    <a:lnTo>
                      <a:pt x="645" y="63"/>
                    </a:lnTo>
                    <a:lnTo>
                      <a:pt x="647" y="63"/>
                    </a:lnTo>
                    <a:lnTo>
                      <a:pt x="649" y="63"/>
                    </a:lnTo>
                    <a:lnTo>
                      <a:pt x="650" y="63"/>
                    </a:lnTo>
                    <a:lnTo>
                      <a:pt x="652" y="63"/>
                    </a:lnTo>
                    <a:lnTo>
                      <a:pt x="653" y="63"/>
                    </a:lnTo>
                    <a:lnTo>
                      <a:pt x="655" y="63"/>
                    </a:lnTo>
                    <a:lnTo>
                      <a:pt x="656" y="63"/>
                    </a:lnTo>
                    <a:lnTo>
                      <a:pt x="658" y="64"/>
                    </a:lnTo>
                    <a:lnTo>
                      <a:pt x="659" y="64"/>
                    </a:lnTo>
                    <a:lnTo>
                      <a:pt x="661" y="64"/>
                    </a:lnTo>
                    <a:lnTo>
                      <a:pt x="662" y="64"/>
                    </a:lnTo>
                    <a:lnTo>
                      <a:pt x="664" y="64"/>
                    </a:lnTo>
                    <a:lnTo>
                      <a:pt x="666" y="65"/>
                    </a:lnTo>
                    <a:lnTo>
                      <a:pt x="667" y="65"/>
                    </a:lnTo>
                    <a:lnTo>
                      <a:pt x="668" y="65"/>
                    </a:lnTo>
                    <a:lnTo>
                      <a:pt x="670" y="65"/>
                    </a:lnTo>
                    <a:lnTo>
                      <a:pt x="671" y="66"/>
                    </a:lnTo>
                    <a:lnTo>
                      <a:pt x="673" y="66"/>
                    </a:lnTo>
                    <a:lnTo>
                      <a:pt x="674" y="66"/>
                    </a:lnTo>
                    <a:lnTo>
                      <a:pt x="676" y="67"/>
                    </a:lnTo>
                    <a:lnTo>
                      <a:pt x="677" y="67"/>
                    </a:lnTo>
                    <a:lnTo>
                      <a:pt x="679" y="67"/>
                    </a:lnTo>
                    <a:lnTo>
                      <a:pt x="681" y="68"/>
                    </a:lnTo>
                    <a:lnTo>
                      <a:pt x="682" y="68"/>
                    </a:lnTo>
                    <a:lnTo>
                      <a:pt x="683" y="68"/>
                    </a:lnTo>
                    <a:lnTo>
                      <a:pt x="685" y="68"/>
                    </a:lnTo>
                    <a:lnTo>
                      <a:pt x="687" y="69"/>
                    </a:lnTo>
                    <a:lnTo>
                      <a:pt x="688" y="69"/>
                    </a:lnTo>
                    <a:lnTo>
                      <a:pt x="690" y="69"/>
                    </a:lnTo>
                    <a:lnTo>
                      <a:pt x="691" y="69"/>
                    </a:lnTo>
                    <a:lnTo>
                      <a:pt x="693" y="69"/>
                    </a:lnTo>
                    <a:lnTo>
                      <a:pt x="694" y="69"/>
                    </a:lnTo>
                    <a:lnTo>
                      <a:pt x="696" y="69"/>
                    </a:lnTo>
                    <a:lnTo>
                      <a:pt x="697" y="69"/>
                    </a:lnTo>
                    <a:lnTo>
                      <a:pt x="699" y="68"/>
                    </a:lnTo>
                    <a:lnTo>
                      <a:pt x="700" y="68"/>
                    </a:lnTo>
                    <a:lnTo>
                      <a:pt x="702" y="68"/>
                    </a:lnTo>
                    <a:lnTo>
                      <a:pt x="703" y="67"/>
                    </a:lnTo>
                    <a:lnTo>
                      <a:pt x="705" y="67"/>
                    </a:lnTo>
                    <a:lnTo>
                      <a:pt x="706" y="67"/>
                    </a:lnTo>
                    <a:lnTo>
                      <a:pt x="708" y="66"/>
                    </a:lnTo>
                    <a:lnTo>
                      <a:pt x="710" y="66"/>
                    </a:lnTo>
                    <a:lnTo>
                      <a:pt x="711" y="65"/>
                    </a:lnTo>
                    <a:lnTo>
                      <a:pt x="712" y="65"/>
                    </a:lnTo>
                    <a:lnTo>
                      <a:pt x="714" y="65"/>
                    </a:lnTo>
                    <a:lnTo>
                      <a:pt x="716" y="64"/>
                    </a:lnTo>
                    <a:lnTo>
                      <a:pt x="717" y="63"/>
                    </a:lnTo>
                    <a:lnTo>
                      <a:pt x="718" y="63"/>
                    </a:lnTo>
                    <a:lnTo>
                      <a:pt x="720" y="63"/>
                    </a:lnTo>
                    <a:lnTo>
                      <a:pt x="722" y="62"/>
                    </a:lnTo>
                    <a:lnTo>
                      <a:pt x="723" y="62"/>
                    </a:lnTo>
                    <a:lnTo>
                      <a:pt x="725" y="62"/>
                    </a:lnTo>
                    <a:lnTo>
                      <a:pt x="726" y="61"/>
                    </a:lnTo>
                    <a:lnTo>
                      <a:pt x="728" y="61"/>
                    </a:lnTo>
                    <a:lnTo>
                      <a:pt x="729" y="61"/>
                    </a:lnTo>
                    <a:lnTo>
                      <a:pt x="731" y="61"/>
                    </a:lnTo>
                    <a:lnTo>
                      <a:pt x="732" y="61"/>
                    </a:lnTo>
                    <a:lnTo>
                      <a:pt x="734" y="61"/>
                    </a:lnTo>
                    <a:lnTo>
                      <a:pt x="735" y="61"/>
                    </a:lnTo>
                    <a:lnTo>
                      <a:pt x="737" y="61"/>
                    </a:lnTo>
                    <a:lnTo>
                      <a:pt x="738" y="61"/>
                    </a:lnTo>
                    <a:lnTo>
                      <a:pt x="740" y="61"/>
                    </a:lnTo>
                    <a:lnTo>
                      <a:pt x="741" y="61"/>
                    </a:lnTo>
                    <a:lnTo>
                      <a:pt x="743" y="61"/>
                    </a:lnTo>
                    <a:lnTo>
                      <a:pt x="744" y="61"/>
                    </a:lnTo>
                    <a:lnTo>
                      <a:pt x="746" y="61"/>
                    </a:lnTo>
                    <a:lnTo>
                      <a:pt x="747" y="61"/>
                    </a:lnTo>
                    <a:lnTo>
                      <a:pt x="749" y="62"/>
                    </a:lnTo>
                    <a:lnTo>
                      <a:pt x="750" y="62"/>
                    </a:lnTo>
                    <a:lnTo>
                      <a:pt x="752" y="62"/>
                    </a:lnTo>
                    <a:lnTo>
                      <a:pt x="754" y="61"/>
                    </a:lnTo>
                    <a:lnTo>
                      <a:pt x="755" y="61"/>
                    </a:lnTo>
                    <a:lnTo>
                      <a:pt x="756" y="61"/>
                    </a:lnTo>
                    <a:lnTo>
                      <a:pt x="758" y="61"/>
                    </a:lnTo>
                    <a:lnTo>
                      <a:pt x="760" y="61"/>
                    </a:lnTo>
                    <a:lnTo>
                      <a:pt x="761" y="61"/>
                    </a:lnTo>
                    <a:lnTo>
                      <a:pt x="763" y="60"/>
                    </a:lnTo>
                    <a:lnTo>
                      <a:pt x="764" y="60"/>
                    </a:lnTo>
                    <a:lnTo>
                      <a:pt x="766" y="60"/>
                    </a:lnTo>
                    <a:lnTo>
                      <a:pt x="767" y="59"/>
                    </a:lnTo>
                    <a:lnTo>
                      <a:pt x="769" y="59"/>
                    </a:lnTo>
                    <a:lnTo>
                      <a:pt x="770" y="59"/>
                    </a:lnTo>
                    <a:lnTo>
                      <a:pt x="772" y="58"/>
                    </a:lnTo>
                    <a:lnTo>
                      <a:pt x="773" y="57"/>
                    </a:lnTo>
                    <a:lnTo>
                      <a:pt x="775" y="57"/>
                    </a:lnTo>
                    <a:lnTo>
                      <a:pt x="776" y="56"/>
                    </a:lnTo>
                    <a:lnTo>
                      <a:pt x="778" y="56"/>
                    </a:lnTo>
                    <a:lnTo>
                      <a:pt x="779" y="55"/>
                    </a:lnTo>
                    <a:lnTo>
                      <a:pt x="781" y="55"/>
                    </a:lnTo>
                    <a:lnTo>
                      <a:pt x="783" y="55"/>
                    </a:lnTo>
                    <a:lnTo>
                      <a:pt x="784" y="54"/>
                    </a:lnTo>
                    <a:lnTo>
                      <a:pt x="785" y="54"/>
                    </a:lnTo>
                    <a:lnTo>
                      <a:pt x="787" y="53"/>
                    </a:lnTo>
                    <a:lnTo>
                      <a:pt x="789" y="53"/>
                    </a:lnTo>
                    <a:lnTo>
                      <a:pt x="790" y="53"/>
                    </a:lnTo>
                    <a:lnTo>
                      <a:pt x="792" y="52"/>
                    </a:lnTo>
                    <a:lnTo>
                      <a:pt x="793" y="52"/>
                    </a:lnTo>
                    <a:lnTo>
                      <a:pt x="795" y="52"/>
                    </a:lnTo>
                    <a:lnTo>
                      <a:pt x="796" y="51"/>
                    </a:lnTo>
                    <a:lnTo>
                      <a:pt x="798" y="51"/>
                    </a:lnTo>
                    <a:lnTo>
                      <a:pt x="799" y="51"/>
                    </a:lnTo>
                    <a:lnTo>
                      <a:pt x="801" y="51"/>
                    </a:lnTo>
                    <a:lnTo>
                      <a:pt x="802" y="51"/>
                    </a:lnTo>
                    <a:lnTo>
                      <a:pt x="804" y="51"/>
                    </a:lnTo>
                    <a:lnTo>
                      <a:pt x="805" y="51"/>
                    </a:lnTo>
                    <a:lnTo>
                      <a:pt x="807" y="51"/>
                    </a:lnTo>
                    <a:lnTo>
                      <a:pt x="808" y="51"/>
                    </a:lnTo>
                    <a:lnTo>
                      <a:pt x="810" y="51"/>
                    </a:lnTo>
                    <a:lnTo>
                      <a:pt x="811" y="51"/>
                    </a:lnTo>
                    <a:lnTo>
                      <a:pt x="813" y="51"/>
                    </a:lnTo>
                    <a:lnTo>
                      <a:pt x="814" y="51"/>
                    </a:lnTo>
                    <a:lnTo>
                      <a:pt x="816" y="51"/>
                    </a:lnTo>
                    <a:lnTo>
                      <a:pt x="817" y="51"/>
                    </a:lnTo>
                    <a:lnTo>
                      <a:pt x="819" y="51"/>
                    </a:lnTo>
                    <a:lnTo>
                      <a:pt x="820" y="51"/>
                    </a:lnTo>
                    <a:lnTo>
                      <a:pt x="822" y="51"/>
                    </a:lnTo>
                    <a:lnTo>
                      <a:pt x="823" y="51"/>
                    </a:lnTo>
                    <a:lnTo>
                      <a:pt x="825" y="51"/>
                    </a:lnTo>
                    <a:lnTo>
                      <a:pt x="827" y="51"/>
                    </a:lnTo>
                    <a:lnTo>
                      <a:pt x="828" y="51"/>
                    </a:lnTo>
                    <a:lnTo>
                      <a:pt x="829" y="51"/>
                    </a:lnTo>
                    <a:lnTo>
                      <a:pt x="831" y="51"/>
                    </a:lnTo>
                    <a:lnTo>
                      <a:pt x="833" y="51"/>
                    </a:lnTo>
                    <a:lnTo>
                      <a:pt x="834" y="51"/>
                    </a:lnTo>
                    <a:lnTo>
                      <a:pt x="836" y="51"/>
                    </a:lnTo>
                    <a:lnTo>
                      <a:pt x="837" y="52"/>
                    </a:lnTo>
                    <a:lnTo>
                      <a:pt x="839" y="52"/>
                    </a:lnTo>
                    <a:lnTo>
                      <a:pt x="840" y="52"/>
                    </a:lnTo>
                    <a:lnTo>
                      <a:pt x="842" y="52"/>
                    </a:lnTo>
                    <a:lnTo>
                      <a:pt x="843" y="52"/>
                    </a:lnTo>
                    <a:lnTo>
                      <a:pt x="845" y="52"/>
                    </a:lnTo>
                    <a:lnTo>
                      <a:pt x="846" y="52"/>
                    </a:lnTo>
                    <a:lnTo>
                      <a:pt x="848" y="53"/>
                    </a:lnTo>
                    <a:lnTo>
                      <a:pt x="849" y="53"/>
                    </a:lnTo>
                    <a:lnTo>
                      <a:pt x="851" y="53"/>
                    </a:lnTo>
                    <a:lnTo>
                      <a:pt x="852" y="53"/>
                    </a:lnTo>
                    <a:lnTo>
                      <a:pt x="854" y="53"/>
                    </a:lnTo>
                    <a:lnTo>
                      <a:pt x="856" y="53"/>
                    </a:lnTo>
                    <a:lnTo>
                      <a:pt x="857" y="53"/>
                    </a:lnTo>
                    <a:lnTo>
                      <a:pt x="858" y="53"/>
                    </a:lnTo>
                    <a:lnTo>
                      <a:pt x="860" y="53"/>
                    </a:lnTo>
                    <a:lnTo>
                      <a:pt x="862" y="53"/>
                    </a:lnTo>
                    <a:lnTo>
                      <a:pt x="863" y="53"/>
                    </a:lnTo>
                    <a:lnTo>
                      <a:pt x="865" y="53"/>
                    </a:lnTo>
                    <a:lnTo>
                      <a:pt x="866" y="53"/>
                    </a:lnTo>
                    <a:lnTo>
                      <a:pt x="868" y="53"/>
                    </a:lnTo>
                    <a:lnTo>
                      <a:pt x="869" y="53"/>
                    </a:lnTo>
                    <a:lnTo>
                      <a:pt x="871" y="53"/>
                    </a:lnTo>
                    <a:lnTo>
                      <a:pt x="872" y="52"/>
                    </a:lnTo>
                    <a:lnTo>
                      <a:pt x="874" y="52"/>
                    </a:lnTo>
                    <a:lnTo>
                      <a:pt x="875" y="52"/>
                    </a:lnTo>
                    <a:lnTo>
                      <a:pt x="877" y="52"/>
                    </a:lnTo>
                    <a:lnTo>
                      <a:pt x="878" y="51"/>
                    </a:lnTo>
                    <a:lnTo>
                      <a:pt x="880" y="51"/>
                    </a:lnTo>
                    <a:lnTo>
                      <a:pt x="881" y="51"/>
                    </a:lnTo>
                    <a:lnTo>
                      <a:pt x="883" y="51"/>
                    </a:lnTo>
                    <a:lnTo>
                      <a:pt x="884" y="50"/>
                    </a:lnTo>
                    <a:lnTo>
                      <a:pt x="886" y="50"/>
                    </a:lnTo>
                    <a:lnTo>
                      <a:pt x="887" y="50"/>
                    </a:lnTo>
                    <a:lnTo>
                      <a:pt x="889" y="50"/>
                    </a:lnTo>
                    <a:lnTo>
                      <a:pt x="890" y="50"/>
                    </a:lnTo>
                    <a:lnTo>
                      <a:pt x="892" y="49"/>
                    </a:lnTo>
                    <a:lnTo>
                      <a:pt x="894" y="49"/>
                    </a:lnTo>
                    <a:lnTo>
                      <a:pt x="895" y="49"/>
                    </a:lnTo>
                    <a:lnTo>
                      <a:pt x="896" y="49"/>
                    </a:lnTo>
                    <a:lnTo>
                      <a:pt x="898" y="49"/>
                    </a:lnTo>
                    <a:lnTo>
                      <a:pt x="900" y="49"/>
                    </a:lnTo>
                    <a:lnTo>
                      <a:pt x="901" y="49"/>
                    </a:lnTo>
                    <a:lnTo>
                      <a:pt x="902" y="50"/>
                    </a:lnTo>
                    <a:lnTo>
                      <a:pt x="904" y="50"/>
                    </a:lnTo>
                    <a:lnTo>
                      <a:pt x="906" y="50"/>
                    </a:lnTo>
                    <a:lnTo>
                      <a:pt x="907" y="50"/>
                    </a:lnTo>
                    <a:lnTo>
                      <a:pt x="909" y="51"/>
                    </a:lnTo>
                    <a:lnTo>
                      <a:pt x="910" y="51"/>
                    </a:lnTo>
                    <a:lnTo>
                      <a:pt x="912" y="52"/>
                    </a:lnTo>
                    <a:lnTo>
                      <a:pt x="913" y="52"/>
                    </a:lnTo>
                    <a:lnTo>
                      <a:pt x="915" y="53"/>
                    </a:lnTo>
                    <a:lnTo>
                      <a:pt x="916" y="54"/>
                    </a:lnTo>
                    <a:lnTo>
                      <a:pt x="918" y="54"/>
                    </a:lnTo>
                    <a:lnTo>
                      <a:pt x="919" y="55"/>
                    </a:lnTo>
                    <a:lnTo>
                      <a:pt x="921" y="56"/>
                    </a:lnTo>
                    <a:lnTo>
                      <a:pt x="923" y="56"/>
                    </a:lnTo>
                    <a:lnTo>
                      <a:pt x="924" y="57"/>
                    </a:lnTo>
                    <a:lnTo>
                      <a:pt x="925" y="58"/>
                    </a:lnTo>
                    <a:lnTo>
                      <a:pt x="927" y="59"/>
                    </a:lnTo>
                    <a:lnTo>
                      <a:pt x="929" y="59"/>
                    </a:lnTo>
                    <a:lnTo>
                      <a:pt x="930" y="60"/>
                    </a:lnTo>
                    <a:lnTo>
                      <a:pt x="931" y="61"/>
                    </a:lnTo>
                    <a:lnTo>
                      <a:pt x="933" y="61"/>
                    </a:lnTo>
                    <a:lnTo>
                      <a:pt x="935" y="62"/>
                    </a:lnTo>
                    <a:lnTo>
                      <a:pt x="936" y="63"/>
                    </a:lnTo>
                    <a:lnTo>
                      <a:pt x="938" y="63"/>
                    </a:lnTo>
                    <a:lnTo>
                      <a:pt x="939" y="64"/>
                    </a:lnTo>
                    <a:lnTo>
                      <a:pt x="941" y="64"/>
                    </a:lnTo>
                    <a:lnTo>
                      <a:pt x="942" y="65"/>
                    </a:lnTo>
                    <a:lnTo>
                      <a:pt x="944" y="65"/>
                    </a:lnTo>
                    <a:lnTo>
                      <a:pt x="945" y="65"/>
                    </a:lnTo>
                    <a:lnTo>
                      <a:pt x="947" y="65"/>
                    </a:lnTo>
                    <a:lnTo>
                      <a:pt x="948" y="66"/>
                    </a:lnTo>
                    <a:lnTo>
                      <a:pt x="950" y="66"/>
                    </a:lnTo>
                    <a:lnTo>
                      <a:pt x="951" y="66"/>
                    </a:lnTo>
                    <a:lnTo>
                      <a:pt x="953" y="66"/>
                    </a:lnTo>
                    <a:lnTo>
                      <a:pt x="954" y="66"/>
                    </a:lnTo>
                    <a:lnTo>
                      <a:pt x="956" y="65"/>
                    </a:lnTo>
                    <a:lnTo>
                      <a:pt x="957" y="65"/>
                    </a:lnTo>
                    <a:lnTo>
                      <a:pt x="959" y="65"/>
                    </a:lnTo>
                    <a:lnTo>
                      <a:pt x="960" y="65"/>
                    </a:lnTo>
                    <a:lnTo>
                      <a:pt x="962" y="64"/>
                    </a:lnTo>
                    <a:lnTo>
                      <a:pt x="963" y="64"/>
                    </a:lnTo>
                    <a:lnTo>
                      <a:pt x="965" y="63"/>
                    </a:lnTo>
                    <a:lnTo>
                      <a:pt x="967" y="63"/>
                    </a:lnTo>
                    <a:lnTo>
                      <a:pt x="968" y="63"/>
                    </a:lnTo>
                    <a:lnTo>
                      <a:pt x="969" y="62"/>
                    </a:lnTo>
                    <a:lnTo>
                      <a:pt x="971" y="62"/>
                    </a:lnTo>
                    <a:lnTo>
                      <a:pt x="973" y="61"/>
                    </a:lnTo>
                    <a:lnTo>
                      <a:pt x="974" y="61"/>
                    </a:lnTo>
                    <a:lnTo>
                      <a:pt x="975" y="61"/>
                    </a:lnTo>
                    <a:lnTo>
                      <a:pt x="977" y="60"/>
                    </a:lnTo>
                    <a:lnTo>
                      <a:pt x="979" y="60"/>
                    </a:lnTo>
                    <a:lnTo>
                      <a:pt x="980" y="59"/>
                    </a:lnTo>
                    <a:lnTo>
                      <a:pt x="982" y="59"/>
                    </a:lnTo>
                    <a:lnTo>
                      <a:pt x="983" y="59"/>
                    </a:lnTo>
                    <a:lnTo>
                      <a:pt x="985" y="59"/>
                    </a:lnTo>
                    <a:lnTo>
                      <a:pt x="986" y="58"/>
                    </a:lnTo>
                    <a:lnTo>
                      <a:pt x="988" y="58"/>
                    </a:lnTo>
                    <a:lnTo>
                      <a:pt x="989" y="58"/>
                    </a:lnTo>
                    <a:lnTo>
                      <a:pt x="991" y="58"/>
                    </a:lnTo>
                    <a:lnTo>
                      <a:pt x="992" y="58"/>
                    </a:lnTo>
                    <a:lnTo>
                      <a:pt x="994" y="58"/>
                    </a:lnTo>
                    <a:lnTo>
                      <a:pt x="996" y="58"/>
                    </a:lnTo>
                    <a:lnTo>
                      <a:pt x="997" y="58"/>
                    </a:lnTo>
                    <a:lnTo>
                      <a:pt x="998" y="58"/>
                    </a:lnTo>
                    <a:lnTo>
                      <a:pt x="1000" y="58"/>
                    </a:lnTo>
                    <a:lnTo>
                      <a:pt x="1002" y="59"/>
                    </a:lnTo>
                    <a:lnTo>
                      <a:pt x="1003" y="59"/>
                    </a:lnTo>
                    <a:lnTo>
                      <a:pt x="1004" y="59"/>
                    </a:lnTo>
                    <a:lnTo>
                      <a:pt x="1006" y="59"/>
                    </a:lnTo>
                    <a:lnTo>
                      <a:pt x="1008" y="60"/>
                    </a:lnTo>
                    <a:lnTo>
                      <a:pt x="1009" y="60"/>
                    </a:lnTo>
                    <a:lnTo>
                      <a:pt x="1011" y="60"/>
                    </a:lnTo>
                    <a:lnTo>
                      <a:pt x="1012" y="61"/>
                    </a:lnTo>
                    <a:lnTo>
                      <a:pt x="1014" y="61"/>
                    </a:lnTo>
                    <a:lnTo>
                      <a:pt x="1015" y="61"/>
                    </a:lnTo>
                    <a:lnTo>
                      <a:pt x="1017" y="62"/>
                    </a:lnTo>
                    <a:lnTo>
                      <a:pt x="1018" y="62"/>
                    </a:lnTo>
                    <a:lnTo>
                      <a:pt x="1020" y="62"/>
                    </a:lnTo>
                    <a:lnTo>
                      <a:pt x="1021" y="63"/>
                    </a:lnTo>
                    <a:lnTo>
                      <a:pt x="1023" y="63"/>
                    </a:lnTo>
                    <a:lnTo>
                      <a:pt x="1024" y="63"/>
                    </a:lnTo>
                    <a:lnTo>
                      <a:pt x="1026" y="63"/>
                    </a:lnTo>
                    <a:lnTo>
                      <a:pt x="1027" y="64"/>
                    </a:lnTo>
                    <a:lnTo>
                      <a:pt x="1029" y="64"/>
                    </a:lnTo>
                    <a:lnTo>
                      <a:pt x="1030" y="64"/>
                    </a:lnTo>
                    <a:lnTo>
                      <a:pt x="1032" y="65"/>
                    </a:lnTo>
                    <a:lnTo>
                      <a:pt x="1033" y="65"/>
                    </a:lnTo>
                    <a:lnTo>
                      <a:pt x="1035" y="65"/>
                    </a:lnTo>
                    <a:lnTo>
                      <a:pt x="1036" y="65"/>
                    </a:lnTo>
                    <a:lnTo>
                      <a:pt x="1038" y="65"/>
                    </a:lnTo>
                    <a:lnTo>
                      <a:pt x="1040" y="65"/>
                    </a:lnTo>
                    <a:lnTo>
                      <a:pt x="1041" y="65"/>
                    </a:lnTo>
                    <a:lnTo>
                      <a:pt x="1042" y="65"/>
                    </a:lnTo>
                    <a:lnTo>
                      <a:pt x="1044" y="65"/>
                    </a:lnTo>
                    <a:lnTo>
                      <a:pt x="1046" y="65"/>
                    </a:lnTo>
                    <a:lnTo>
                      <a:pt x="1047" y="65"/>
                    </a:lnTo>
                    <a:lnTo>
                      <a:pt x="1049" y="65"/>
                    </a:lnTo>
                    <a:lnTo>
                      <a:pt x="1050" y="64"/>
                    </a:lnTo>
                    <a:lnTo>
                      <a:pt x="1052" y="64"/>
                    </a:lnTo>
                    <a:lnTo>
                      <a:pt x="1053" y="64"/>
                    </a:lnTo>
                    <a:lnTo>
                      <a:pt x="1055" y="63"/>
                    </a:lnTo>
                    <a:lnTo>
                      <a:pt x="1056" y="63"/>
                    </a:lnTo>
                    <a:lnTo>
                      <a:pt x="1058" y="63"/>
                    </a:lnTo>
                    <a:lnTo>
                      <a:pt x="1059" y="63"/>
                    </a:lnTo>
                    <a:lnTo>
                      <a:pt x="1061" y="63"/>
                    </a:lnTo>
                    <a:lnTo>
                      <a:pt x="1062" y="62"/>
                    </a:lnTo>
                    <a:lnTo>
                      <a:pt x="1064" y="62"/>
                    </a:lnTo>
                    <a:lnTo>
                      <a:pt x="1065" y="62"/>
                    </a:lnTo>
                    <a:lnTo>
                      <a:pt x="1067" y="62"/>
                    </a:lnTo>
                    <a:lnTo>
                      <a:pt x="1069" y="62"/>
                    </a:lnTo>
                    <a:lnTo>
                      <a:pt x="1070" y="62"/>
                    </a:lnTo>
                    <a:lnTo>
                      <a:pt x="1071" y="62"/>
                    </a:lnTo>
                    <a:lnTo>
                      <a:pt x="1073" y="62"/>
                    </a:lnTo>
                    <a:lnTo>
                      <a:pt x="1075" y="61"/>
                    </a:lnTo>
                    <a:lnTo>
                      <a:pt x="1076" y="61"/>
                    </a:lnTo>
                    <a:lnTo>
                      <a:pt x="1077" y="62"/>
                    </a:lnTo>
                    <a:lnTo>
                      <a:pt x="1079" y="62"/>
                    </a:lnTo>
                    <a:lnTo>
                      <a:pt x="1081" y="62"/>
                    </a:lnTo>
                    <a:lnTo>
                      <a:pt x="1082" y="62"/>
                    </a:lnTo>
                    <a:lnTo>
                      <a:pt x="1084" y="62"/>
                    </a:lnTo>
                    <a:lnTo>
                      <a:pt x="1085" y="62"/>
                    </a:lnTo>
                    <a:lnTo>
                      <a:pt x="1087" y="62"/>
                    </a:lnTo>
                    <a:lnTo>
                      <a:pt x="1088" y="62"/>
                    </a:lnTo>
                    <a:lnTo>
                      <a:pt x="1090" y="63"/>
                    </a:lnTo>
                    <a:lnTo>
                      <a:pt x="1091" y="63"/>
                    </a:lnTo>
                    <a:lnTo>
                      <a:pt x="1093" y="63"/>
                    </a:lnTo>
                    <a:lnTo>
                      <a:pt x="1094" y="63"/>
                    </a:lnTo>
                    <a:lnTo>
                      <a:pt x="1096" y="64"/>
                    </a:lnTo>
                    <a:lnTo>
                      <a:pt x="1097" y="64"/>
                    </a:lnTo>
                    <a:lnTo>
                      <a:pt x="1099" y="65"/>
                    </a:lnTo>
                    <a:lnTo>
                      <a:pt x="1100" y="65"/>
                    </a:lnTo>
                    <a:lnTo>
                      <a:pt x="1102" y="65"/>
                    </a:lnTo>
                    <a:lnTo>
                      <a:pt x="1103" y="65"/>
                    </a:lnTo>
                    <a:lnTo>
                      <a:pt x="1105" y="65"/>
                    </a:lnTo>
                    <a:lnTo>
                      <a:pt x="1106" y="65"/>
                    </a:lnTo>
                    <a:lnTo>
                      <a:pt x="1108" y="65"/>
                    </a:lnTo>
                    <a:lnTo>
                      <a:pt x="1109" y="65"/>
                    </a:lnTo>
                    <a:lnTo>
                      <a:pt x="1111" y="65"/>
                    </a:lnTo>
                    <a:lnTo>
                      <a:pt x="1113" y="65"/>
                    </a:lnTo>
                    <a:lnTo>
                      <a:pt x="1114" y="65"/>
                    </a:lnTo>
                    <a:lnTo>
                      <a:pt x="1115" y="65"/>
                    </a:lnTo>
                    <a:lnTo>
                      <a:pt x="1117" y="65"/>
                    </a:lnTo>
                    <a:lnTo>
                      <a:pt x="1119" y="65"/>
                    </a:lnTo>
                    <a:lnTo>
                      <a:pt x="1120" y="65"/>
                    </a:lnTo>
                    <a:lnTo>
                      <a:pt x="1122" y="64"/>
                    </a:lnTo>
                    <a:lnTo>
                      <a:pt x="1123" y="64"/>
                    </a:lnTo>
                    <a:lnTo>
                      <a:pt x="1125" y="64"/>
                    </a:lnTo>
                    <a:lnTo>
                      <a:pt x="1126" y="63"/>
                    </a:lnTo>
                    <a:lnTo>
                      <a:pt x="1128" y="63"/>
                    </a:lnTo>
                    <a:lnTo>
                      <a:pt x="1129" y="63"/>
                    </a:lnTo>
                    <a:lnTo>
                      <a:pt x="1131" y="63"/>
                    </a:lnTo>
                    <a:lnTo>
                      <a:pt x="1132" y="62"/>
                    </a:lnTo>
                    <a:lnTo>
                      <a:pt x="1134" y="62"/>
                    </a:lnTo>
                    <a:lnTo>
                      <a:pt x="1135" y="62"/>
                    </a:lnTo>
                    <a:lnTo>
                      <a:pt x="1137" y="62"/>
                    </a:lnTo>
                    <a:lnTo>
                      <a:pt x="1138" y="62"/>
                    </a:lnTo>
                    <a:lnTo>
                      <a:pt x="1140" y="62"/>
                    </a:lnTo>
                    <a:lnTo>
                      <a:pt x="1142" y="62"/>
                    </a:lnTo>
                    <a:lnTo>
                      <a:pt x="1143" y="62"/>
                    </a:lnTo>
                    <a:lnTo>
                      <a:pt x="1144" y="62"/>
                    </a:lnTo>
                    <a:lnTo>
                      <a:pt x="1146" y="63"/>
                    </a:lnTo>
                    <a:lnTo>
                      <a:pt x="1148" y="63"/>
                    </a:lnTo>
                    <a:lnTo>
                      <a:pt x="1149" y="63"/>
                    </a:lnTo>
                    <a:lnTo>
                      <a:pt x="1151" y="64"/>
                    </a:lnTo>
                    <a:lnTo>
                      <a:pt x="1152" y="65"/>
                    </a:lnTo>
                    <a:lnTo>
                      <a:pt x="1154" y="65"/>
                    </a:lnTo>
                    <a:lnTo>
                      <a:pt x="1155" y="65"/>
                    </a:lnTo>
                    <a:lnTo>
                      <a:pt x="1157" y="66"/>
                    </a:lnTo>
                    <a:lnTo>
                      <a:pt x="1158" y="66"/>
                    </a:lnTo>
                    <a:lnTo>
                      <a:pt x="1160" y="67"/>
                    </a:lnTo>
                    <a:lnTo>
                      <a:pt x="1161" y="68"/>
                    </a:lnTo>
                    <a:lnTo>
                      <a:pt x="1163" y="68"/>
                    </a:lnTo>
                    <a:lnTo>
                      <a:pt x="1164" y="68"/>
                    </a:lnTo>
                    <a:lnTo>
                      <a:pt x="1166" y="69"/>
                    </a:lnTo>
                    <a:lnTo>
                      <a:pt x="1167" y="69"/>
                    </a:lnTo>
                    <a:lnTo>
                      <a:pt x="1169" y="70"/>
                    </a:lnTo>
                    <a:lnTo>
                      <a:pt x="1170" y="70"/>
                    </a:lnTo>
                    <a:lnTo>
                      <a:pt x="1172" y="70"/>
                    </a:lnTo>
                    <a:lnTo>
                      <a:pt x="1173" y="70"/>
                    </a:lnTo>
                    <a:lnTo>
                      <a:pt x="1175" y="70"/>
                    </a:lnTo>
                    <a:lnTo>
                      <a:pt x="1176" y="70"/>
                    </a:lnTo>
                    <a:lnTo>
                      <a:pt x="1178" y="70"/>
                    </a:lnTo>
                    <a:lnTo>
                      <a:pt x="1180" y="70"/>
                    </a:lnTo>
                    <a:lnTo>
                      <a:pt x="1181" y="70"/>
                    </a:lnTo>
                    <a:lnTo>
                      <a:pt x="1182" y="70"/>
                    </a:lnTo>
                    <a:lnTo>
                      <a:pt x="1184" y="69"/>
                    </a:lnTo>
                    <a:lnTo>
                      <a:pt x="1186" y="69"/>
                    </a:lnTo>
                    <a:lnTo>
                      <a:pt x="1187" y="69"/>
                    </a:lnTo>
                    <a:lnTo>
                      <a:pt x="1188" y="69"/>
                    </a:lnTo>
                    <a:lnTo>
                      <a:pt x="1190" y="68"/>
                    </a:lnTo>
                    <a:lnTo>
                      <a:pt x="1192" y="68"/>
                    </a:lnTo>
                    <a:lnTo>
                      <a:pt x="1193" y="68"/>
                    </a:lnTo>
                    <a:lnTo>
                      <a:pt x="1195" y="67"/>
                    </a:lnTo>
                    <a:lnTo>
                      <a:pt x="1196" y="67"/>
                    </a:lnTo>
                    <a:lnTo>
                      <a:pt x="1198" y="67"/>
                    </a:lnTo>
                    <a:lnTo>
                      <a:pt x="1199" y="67"/>
                    </a:lnTo>
                    <a:lnTo>
                      <a:pt x="1201" y="67"/>
                    </a:lnTo>
                    <a:lnTo>
                      <a:pt x="1202" y="67"/>
                    </a:lnTo>
                    <a:lnTo>
                      <a:pt x="1204" y="67"/>
                    </a:lnTo>
                    <a:lnTo>
                      <a:pt x="1205" y="67"/>
                    </a:lnTo>
                    <a:lnTo>
                      <a:pt x="1207" y="67"/>
                    </a:lnTo>
                    <a:lnTo>
                      <a:pt x="1208" y="67"/>
                    </a:lnTo>
                    <a:lnTo>
                      <a:pt x="1210" y="68"/>
                    </a:lnTo>
                    <a:lnTo>
                      <a:pt x="1211" y="68"/>
                    </a:lnTo>
                    <a:lnTo>
                      <a:pt x="1213" y="68"/>
                    </a:lnTo>
                    <a:lnTo>
                      <a:pt x="1215" y="69"/>
                    </a:lnTo>
                    <a:lnTo>
                      <a:pt x="1216" y="69"/>
                    </a:lnTo>
                    <a:lnTo>
                      <a:pt x="1217" y="70"/>
                    </a:lnTo>
                    <a:lnTo>
                      <a:pt x="1219" y="70"/>
                    </a:lnTo>
                    <a:lnTo>
                      <a:pt x="1221" y="71"/>
                    </a:lnTo>
                    <a:lnTo>
                      <a:pt x="1222" y="71"/>
                    </a:lnTo>
                    <a:lnTo>
                      <a:pt x="1224" y="72"/>
                    </a:lnTo>
                    <a:lnTo>
                      <a:pt x="1225" y="72"/>
                    </a:lnTo>
                    <a:lnTo>
                      <a:pt x="1227" y="72"/>
                    </a:lnTo>
                    <a:lnTo>
                      <a:pt x="1228" y="72"/>
                    </a:lnTo>
                    <a:lnTo>
                      <a:pt x="1230" y="72"/>
                    </a:lnTo>
                    <a:lnTo>
                      <a:pt x="1231" y="72"/>
                    </a:lnTo>
                    <a:lnTo>
                      <a:pt x="1233" y="72"/>
                    </a:lnTo>
                    <a:lnTo>
                      <a:pt x="1234" y="72"/>
                    </a:lnTo>
                    <a:lnTo>
                      <a:pt x="1236" y="71"/>
                    </a:lnTo>
                    <a:lnTo>
                      <a:pt x="1237" y="70"/>
                    </a:lnTo>
                    <a:lnTo>
                      <a:pt x="1239" y="69"/>
                    </a:lnTo>
                    <a:lnTo>
                      <a:pt x="1240" y="69"/>
                    </a:lnTo>
                    <a:lnTo>
                      <a:pt x="1242" y="68"/>
                    </a:lnTo>
                    <a:lnTo>
                      <a:pt x="1243" y="67"/>
                    </a:lnTo>
                    <a:lnTo>
                      <a:pt x="1245" y="66"/>
                    </a:lnTo>
                    <a:lnTo>
                      <a:pt x="1246" y="64"/>
                    </a:lnTo>
                    <a:lnTo>
                      <a:pt x="1248" y="63"/>
                    </a:lnTo>
                    <a:lnTo>
                      <a:pt x="1249" y="61"/>
                    </a:lnTo>
                    <a:lnTo>
                      <a:pt x="1251" y="60"/>
                    </a:lnTo>
                    <a:lnTo>
                      <a:pt x="1253" y="59"/>
                    </a:lnTo>
                    <a:lnTo>
                      <a:pt x="1254" y="57"/>
                    </a:lnTo>
                    <a:lnTo>
                      <a:pt x="1255" y="56"/>
                    </a:lnTo>
                    <a:lnTo>
                      <a:pt x="1257" y="55"/>
                    </a:lnTo>
                    <a:lnTo>
                      <a:pt x="1259" y="53"/>
                    </a:lnTo>
                    <a:lnTo>
                      <a:pt x="1260" y="52"/>
                    </a:lnTo>
                    <a:lnTo>
                      <a:pt x="1261" y="51"/>
                    </a:lnTo>
                    <a:lnTo>
                      <a:pt x="1263" y="50"/>
                    </a:lnTo>
                    <a:lnTo>
                      <a:pt x="1265" y="49"/>
                    </a:lnTo>
                    <a:lnTo>
                      <a:pt x="1266" y="49"/>
                    </a:lnTo>
                    <a:lnTo>
                      <a:pt x="1268" y="48"/>
                    </a:lnTo>
                    <a:lnTo>
                      <a:pt x="1269" y="48"/>
                    </a:lnTo>
                    <a:lnTo>
                      <a:pt x="1271" y="47"/>
                    </a:lnTo>
                    <a:lnTo>
                      <a:pt x="1272" y="47"/>
                    </a:lnTo>
                    <a:lnTo>
                      <a:pt x="1274" y="47"/>
                    </a:lnTo>
                    <a:lnTo>
                      <a:pt x="1275" y="47"/>
                    </a:lnTo>
                    <a:lnTo>
                      <a:pt x="1277" y="47"/>
                    </a:lnTo>
                    <a:lnTo>
                      <a:pt x="1278" y="48"/>
                    </a:lnTo>
                    <a:lnTo>
                      <a:pt x="1280" y="48"/>
                    </a:lnTo>
                    <a:lnTo>
                      <a:pt x="1282" y="49"/>
                    </a:lnTo>
                    <a:lnTo>
                      <a:pt x="1283" y="49"/>
                    </a:lnTo>
                    <a:lnTo>
                      <a:pt x="1284" y="50"/>
                    </a:lnTo>
                    <a:lnTo>
                      <a:pt x="1286" y="50"/>
                    </a:lnTo>
                    <a:lnTo>
                      <a:pt x="1288" y="51"/>
                    </a:lnTo>
                    <a:lnTo>
                      <a:pt x="1289" y="52"/>
                    </a:lnTo>
                    <a:lnTo>
                      <a:pt x="1290" y="53"/>
                    </a:lnTo>
                    <a:lnTo>
                      <a:pt x="1292" y="53"/>
                    </a:lnTo>
                    <a:lnTo>
                      <a:pt x="1294" y="54"/>
                    </a:lnTo>
                    <a:lnTo>
                      <a:pt x="1295" y="54"/>
                    </a:lnTo>
                    <a:lnTo>
                      <a:pt x="1297" y="55"/>
                    </a:lnTo>
                    <a:lnTo>
                      <a:pt x="1298" y="55"/>
                    </a:lnTo>
                    <a:lnTo>
                      <a:pt x="1300" y="55"/>
                    </a:lnTo>
                    <a:lnTo>
                      <a:pt x="1301" y="55"/>
                    </a:lnTo>
                    <a:lnTo>
                      <a:pt x="1303" y="55"/>
                    </a:lnTo>
                    <a:lnTo>
                      <a:pt x="1304" y="55"/>
                    </a:lnTo>
                    <a:lnTo>
                      <a:pt x="1306" y="55"/>
                    </a:lnTo>
                    <a:lnTo>
                      <a:pt x="1307" y="55"/>
                    </a:lnTo>
                    <a:lnTo>
                      <a:pt x="1309" y="55"/>
                    </a:lnTo>
                    <a:lnTo>
                      <a:pt x="1310" y="54"/>
                    </a:lnTo>
                    <a:lnTo>
                      <a:pt x="1312" y="54"/>
                    </a:lnTo>
                    <a:lnTo>
                      <a:pt x="1313" y="53"/>
                    </a:lnTo>
                    <a:lnTo>
                      <a:pt x="1315" y="53"/>
                    </a:lnTo>
                    <a:lnTo>
                      <a:pt x="1316" y="52"/>
                    </a:lnTo>
                    <a:lnTo>
                      <a:pt x="1318" y="51"/>
                    </a:lnTo>
                    <a:lnTo>
                      <a:pt x="1319" y="50"/>
                    </a:lnTo>
                    <a:lnTo>
                      <a:pt x="1321" y="49"/>
                    </a:lnTo>
                    <a:lnTo>
                      <a:pt x="1322" y="49"/>
                    </a:lnTo>
                    <a:lnTo>
                      <a:pt x="1324" y="48"/>
                    </a:lnTo>
                    <a:lnTo>
                      <a:pt x="1326" y="47"/>
                    </a:lnTo>
                    <a:lnTo>
                      <a:pt x="1327" y="47"/>
                    </a:lnTo>
                    <a:lnTo>
                      <a:pt x="1328" y="46"/>
                    </a:lnTo>
                    <a:lnTo>
                      <a:pt x="1330" y="45"/>
                    </a:lnTo>
                    <a:lnTo>
                      <a:pt x="1332" y="45"/>
                    </a:lnTo>
                    <a:lnTo>
                      <a:pt x="1333" y="44"/>
                    </a:lnTo>
                    <a:lnTo>
                      <a:pt x="1334" y="44"/>
                    </a:lnTo>
                    <a:lnTo>
                      <a:pt x="1336" y="44"/>
                    </a:lnTo>
                    <a:lnTo>
                      <a:pt x="1338" y="43"/>
                    </a:lnTo>
                    <a:lnTo>
                      <a:pt x="1339" y="43"/>
                    </a:lnTo>
                    <a:lnTo>
                      <a:pt x="1341" y="43"/>
                    </a:lnTo>
                    <a:lnTo>
                      <a:pt x="1342" y="43"/>
                    </a:lnTo>
                    <a:lnTo>
                      <a:pt x="1344" y="43"/>
                    </a:lnTo>
                    <a:lnTo>
                      <a:pt x="1345" y="43"/>
                    </a:lnTo>
                    <a:lnTo>
                      <a:pt x="1347" y="43"/>
                    </a:lnTo>
                    <a:lnTo>
                      <a:pt x="1348" y="43"/>
                    </a:lnTo>
                    <a:lnTo>
                      <a:pt x="1350" y="43"/>
                    </a:lnTo>
                    <a:lnTo>
                      <a:pt x="1351" y="44"/>
                    </a:lnTo>
                    <a:lnTo>
                      <a:pt x="1353" y="44"/>
                    </a:lnTo>
                    <a:lnTo>
                      <a:pt x="1355" y="44"/>
                    </a:lnTo>
                    <a:lnTo>
                      <a:pt x="1356" y="44"/>
                    </a:lnTo>
                    <a:lnTo>
                      <a:pt x="1357" y="45"/>
                    </a:lnTo>
                    <a:lnTo>
                      <a:pt x="1359" y="45"/>
                    </a:lnTo>
                    <a:lnTo>
                      <a:pt x="1361" y="46"/>
                    </a:lnTo>
                    <a:lnTo>
                      <a:pt x="1362" y="46"/>
                    </a:lnTo>
                    <a:lnTo>
                      <a:pt x="1363" y="47"/>
                    </a:lnTo>
                    <a:lnTo>
                      <a:pt x="1365" y="47"/>
                    </a:lnTo>
                    <a:lnTo>
                      <a:pt x="1367" y="48"/>
                    </a:lnTo>
                    <a:lnTo>
                      <a:pt x="1368" y="48"/>
                    </a:lnTo>
                    <a:lnTo>
                      <a:pt x="1370" y="48"/>
                    </a:lnTo>
                    <a:lnTo>
                      <a:pt x="1371" y="49"/>
                    </a:lnTo>
                    <a:lnTo>
                      <a:pt x="1373" y="49"/>
                    </a:lnTo>
                    <a:lnTo>
                      <a:pt x="1374" y="50"/>
                    </a:lnTo>
                    <a:lnTo>
                      <a:pt x="1376" y="50"/>
                    </a:lnTo>
                    <a:lnTo>
                      <a:pt x="1377" y="51"/>
                    </a:lnTo>
                    <a:lnTo>
                      <a:pt x="1379" y="51"/>
                    </a:lnTo>
                    <a:lnTo>
                      <a:pt x="1380" y="51"/>
                    </a:lnTo>
                    <a:lnTo>
                      <a:pt x="1382" y="52"/>
                    </a:lnTo>
                    <a:lnTo>
                      <a:pt x="1383" y="52"/>
                    </a:lnTo>
                    <a:lnTo>
                      <a:pt x="1385" y="53"/>
                    </a:lnTo>
                    <a:lnTo>
                      <a:pt x="1386" y="53"/>
                    </a:lnTo>
                    <a:lnTo>
                      <a:pt x="1388" y="53"/>
                    </a:lnTo>
                    <a:lnTo>
                      <a:pt x="1389" y="54"/>
                    </a:lnTo>
                    <a:lnTo>
                      <a:pt x="1391" y="54"/>
                    </a:lnTo>
                    <a:lnTo>
                      <a:pt x="1392" y="54"/>
                    </a:lnTo>
                    <a:lnTo>
                      <a:pt x="1394" y="54"/>
                    </a:lnTo>
                    <a:lnTo>
                      <a:pt x="1395" y="55"/>
                    </a:lnTo>
                    <a:lnTo>
                      <a:pt x="1397" y="55"/>
                    </a:lnTo>
                    <a:lnTo>
                      <a:pt x="1399" y="55"/>
                    </a:lnTo>
                    <a:lnTo>
                      <a:pt x="1400" y="55"/>
                    </a:lnTo>
                    <a:lnTo>
                      <a:pt x="1401" y="55"/>
                    </a:lnTo>
                    <a:lnTo>
                      <a:pt x="1403" y="54"/>
                    </a:lnTo>
                    <a:lnTo>
                      <a:pt x="1405" y="54"/>
                    </a:lnTo>
                    <a:lnTo>
                      <a:pt x="1406" y="54"/>
                    </a:lnTo>
                    <a:lnTo>
                      <a:pt x="1408" y="54"/>
                    </a:lnTo>
                    <a:lnTo>
                      <a:pt x="1409" y="53"/>
                    </a:lnTo>
                    <a:lnTo>
                      <a:pt x="1411" y="53"/>
                    </a:lnTo>
                    <a:lnTo>
                      <a:pt x="1412" y="52"/>
                    </a:lnTo>
                    <a:lnTo>
                      <a:pt x="1414" y="51"/>
                    </a:lnTo>
                    <a:lnTo>
                      <a:pt x="1415" y="51"/>
                    </a:lnTo>
                    <a:lnTo>
                      <a:pt x="1417" y="50"/>
                    </a:lnTo>
                    <a:lnTo>
                      <a:pt x="1418" y="49"/>
                    </a:lnTo>
                    <a:lnTo>
                      <a:pt x="1420" y="49"/>
                    </a:lnTo>
                    <a:lnTo>
                      <a:pt x="1421" y="48"/>
                    </a:lnTo>
                    <a:lnTo>
                      <a:pt x="1423" y="47"/>
                    </a:lnTo>
                    <a:lnTo>
                      <a:pt x="1424" y="47"/>
                    </a:lnTo>
                    <a:lnTo>
                      <a:pt x="1426" y="46"/>
                    </a:lnTo>
                    <a:lnTo>
                      <a:pt x="1428" y="45"/>
                    </a:lnTo>
                    <a:lnTo>
                      <a:pt x="1429" y="45"/>
                    </a:lnTo>
                    <a:lnTo>
                      <a:pt x="1430" y="44"/>
                    </a:lnTo>
                    <a:lnTo>
                      <a:pt x="1432" y="43"/>
                    </a:lnTo>
                    <a:lnTo>
                      <a:pt x="1434" y="43"/>
                    </a:lnTo>
                    <a:lnTo>
                      <a:pt x="1435" y="43"/>
                    </a:lnTo>
                    <a:lnTo>
                      <a:pt x="1437" y="42"/>
                    </a:lnTo>
                    <a:lnTo>
                      <a:pt x="1438" y="42"/>
                    </a:lnTo>
                    <a:lnTo>
                      <a:pt x="1440" y="42"/>
                    </a:lnTo>
                    <a:lnTo>
                      <a:pt x="1441" y="42"/>
                    </a:lnTo>
                    <a:lnTo>
                      <a:pt x="1443" y="42"/>
                    </a:lnTo>
                    <a:lnTo>
                      <a:pt x="1444" y="42"/>
                    </a:lnTo>
                    <a:lnTo>
                      <a:pt x="1446" y="42"/>
                    </a:lnTo>
                    <a:lnTo>
                      <a:pt x="1447" y="42"/>
                    </a:lnTo>
                    <a:lnTo>
                      <a:pt x="1449" y="42"/>
                    </a:lnTo>
                    <a:lnTo>
                      <a:pt x="1450" y="43"/>
                    </a:lnTo>
                    <a:lnTo>
                      <a:pt x="1452" y="43"/>
                    </a:lnTo>
                    <a:lnTo>
                      <a:pt x="1453" y="43"/>
                    </a:lnTo>
                    <a:lnTo>
                      <a:pt x="1455" y="44"/>
                    </a:lnTo>
                    <a:lnTo>
                      <a:pt x="1456" y="44"/>
                    </a:lnTo>
                    <a:lnTo>
                      <a:pt x="1458" y="45"/>
                    </a:lnTo>
                    <a:lnTo>
                      <a:pt x="1459" y="45"/>
                    </a:lnTo>
                    <a:lnTo>
                      <a:pt x="1461" y="45"/>
                    </a:lnTo>
                    <a:lnTo>
                      <a:pt x="1462" y="46"/>
                    </a:lnTo>
                    <a:lnTo>
                      <a:pt x="1464" y="46"/>
                    </a:lnTo>
                    <a:lnTo>
                      <a:pt x="1465" y="46"/>
                    </a:lnTo>
                    <a:lnTo>
                      <a:pt x="1467" y="47"/>
                    </a:lnTo>
                    <a:lnTo>
                      <a:pt x="1468" y="47"/>
                    </a:lnTo>
                    <a:lnTo>
                      <a:pt x="1470" y="47"/>
                    </a:lnTo>
                    <a:lnTo>
                      <a:pt x="1472" y="47"/>
                    </a:lnTo>
                    <a:lnTo>
                      <a:pt x="1473" y="47"/>
                    </a:lnTo>
                    <a:lnTo>
                      <a:pt x="1474" y="46"/>
                    </a:lnTo>
                    <a:lnTo>
                      <a:pt x="1476" y="46"/>
                    </a:lnTo>
                    <a:lnTo>
                      <a:pt x="1478" y="45"/>
                    </a:lnTo>
                    <a:lnTo>
                      <a:pt x="1479" y="45"/>
                    </a:lnTo>
                    <a:lnTo>
                      <a:pt x="1481" y="44"/>
                    </a:lnTo>
                    <a:lnTo>
                      <a:pt x="1482" y="44"/>
                    </a:lnTo>
                    <a:lnTo>
                      <a:pt x="1484" y="43"/>
                    </a:lnTo>
                    <a:lnTo>
                      <a:pt x="1485" y="42"/>
                    </a:lnTo>
                    <a:lnTo>
                      <a:pt x="1487" y="42"/>
                    </a:lnTo>
                    <a:lnTo>
                      <a:pt x="1488" y="41"/>
                    </a:lnTo>
                    <a:lnTo>
                      <a:pt x="1490" y="40"/>
                    </a:lnTo>
                    <a:lnTo>
                      <a:pt x="1491" y="39"/>
                    </a:lnTo>
                    <a:lnTo>
                      <a:pt x="1493" y="38"/>
                    </a:lnTo>
                    <a:lnTo>
                      <a:pt x="1494" y="37"/>
                    </a:lnTo>
                    <a:lnTo>
                      <a:pt x="1496" y="37"/>
                    </a:lnTo>
                    <a:lnTo>
                      <a:pt x="1497" y="36"/>
                    </a:lnTo>
                    <a:lnTo>
                      <a:pt x="1499" y="35"/>
                    </a:lnTo>
                    <a:lnTo>
                      <a:pt x="1501" y="35"/>
                    </a:lnTo>
                    <a:lnTo>
                      <a:pt x="1502" y="34"/>
                    </a:lnTo>
                    <a:lnTo>
                      <a:pt x="1503" y="33"/>
                    </a:lnTo>
                    <a:lnTo>
                      <a:pt x="1505" y="33"/>
                    </a:lnTo>
                    <a:lnTo>
                      <a:pt x="1507" y="33"/>
                    </a:lnTo>
                    <a:lnTo>
                      <a:pt x="1508" y="32"/>
                    </a:lnTo>
                    <a:lnTo>
                      <a:pt x="1510" y="32"/>
                    </a:lnTo>
                    <a:lnTo>
                      <a:pt x="1511" y="32"/>
                    </a:lnTo>
                    <a:lnTo>
                      <a:pt x="1513" y="32"/>
                    </a:lnTo>
                    <a:lnTo>
                      <a:pt x="1514" y="32"/>
                    </a:lnTo>
                    <a:lnTo>
                      <a:pt x="1516" y="32"/>
                    </a:lnTo>
                    <a:lnTo>
                      <a:pt x="1517" y="32"/>
                    </a:lnTo>
                    <a:lnTo>
                      <a:pt x="1519" y="32"/>
                    </a:lnTo>
                    <a:lnTo>
                      <a:pt x="1520" y="33"/>
                    </a:lnTo>
                    <a:lnTo>
                      <a:pt x="1522" y="33"/>
                    </a:lnTo>
                    <a:lnTo>
                      <a:pt x="1523" y="33"/>
                    </a:lnTo>
                    <a:lnTo>
                      <a:pt x="1525" y="33"/>
                    </a:lnTo>
                    <a:lnTo>
                      <a:pt x="1526" y="34"/>
                    </a:lnTo>
                    <a:lnTo>
                      <a:pt x="1528" y="34"/>
                    </a:lnTo>
                    <a:lnTo>
                      <a:pt x="1529" y="35"/>
                    </a:lnTo>
                    <a:lnTo>
                      <a:pt x="1531" y="35"/>
                    </a:lnTo>
                    <a:lnTo>
                      <a:pt x="1532" y="35"/>
                    </a:lnTo>
                    <a:lnTo>
                      <a:pt x="1534" y="36"/>
                    </a:lnTo>
                    <a:lnTo>
                      <a:pt x="1535" y="36"/>
                    </a:lnTo>
                    <a:lnTo>
                      <a:pt x="1537" y="36"/>
                    </a:lnTo>
                    <a:lnTo>
                      <a:pt x="1539" y="36"/>
                    </a:lnTo>
                    <a:lnTo>
                      <a:pt x="1540" y="36"/>
                    </a:lnTo>
                    <a:lnTo>
                      <a:pt x="1541" y="36"/>
                    </a:lnTo>
                    <a:lnTo>
                      <a:pt x="1543" y="36"/>
                    </a:lnTo>
                    <a:lnTo>
                      <a:pt x="1545" y="36"/>
                    </a:lnTo>
                    <a:lnTo>
                      <a:pt x="1546" y="36"/>
                    </a:lnTo>
                    <a:lnTo>
                      <a:pt x="1547" y="36"/>
                    </a:lnTo>
                    <a:lnTo>
                      <a:pt x="1549" y="36"/>
                    </a:lnTo>
                    <a:lnTo>
                      <a:pt x="1551" y="36"/>
                    </a:lnTo>
                    <a:lnTo>
                      <a:pt x="1552" y="36"/>
                    </a:lnTo>
                    <a:lnTo>
                      <a:pt x="1554" y="36"/>
                    </a:lnTo>
                    <a:lnTo>
                      <a:pt x="1555" y="36"/>
                    </a:lnTo>
                    <a:lnTo>
                      <a:pt x="1557" y="36"/>
                    </a:lnTo>
                    <a:lnTo>
                      <a:pt x="1558" y="36"/>
                    </a:lnTo>
                    <a:lnTo>
                      <a:pt x="1560" y="36"/>
                    </a:lnTo>
                    <a:lnTo>
                      <a:pt x="1561" y="36"/>
                    </a:lnTo>
                    <a:lnTo>
                      <a:pt x="1563" y="36"/>
                    </a:lnTo>
                    <a:lnTo>
                      <a:pt x="1564" y="36"/>
                    </a:lnTo>
                    <a:lnTo>
                      <a:pt x="1566" y="36"/>
                    </a:lnTo>
                    <a:lnTo>
                      <a:pt x="1567" y="37"/>
                    </a:lnTo>
                    <a:lnTo>
                      <a:pt x="1569" y="37"/>
                    </a:lnTo>
                    <a:lnTo>
                      <a:pt x="1570" y="37"/>
                    </a:lnTo>
                    <a:lnTo>
                      <a:pt x="1572" y="38"/>
                    </a:lnTo>
                    <a:lnTo>
                      <a:pt x="1574" y="38"/>
                    </a:lnTo>
                    <a:lnTo>
                      <a:pt x="1575" y="39"/>
                    </a:lnTo>
                    <a:lnTo>
                      <a:pt x="1576" y="39"/>
                    </a:lnTo>
                    <a:lnTo>
                      <a:pt x="1578" y="40"/>
                    </a:lnTo>
                    <a:lnTo>
                      <a:pt x="1580" y="41"/>
                    </a:lnTo>
                    <a:lnTo>
                      <a:pt x="1581" y="41"/>
                    </a:lnTo>
                    <a:lnTo>
                      <a:pt x="1583" y="42"/>
                    </a:lnTo>
                    <a:lnTo>
                      <a:pt x="1584" y="43"/>
                    </a:lnTo>
                    <a:lnTo>
                      <a:pt x="1586" y="43"/>
                    </a:lnTo>
                    <a:lnTo>
                      <a:pt x="1587" y="44"/>
                    </a:lnTo>
                    <a:lnTo>
                      <a:pt x="1589" y="44"/>
                    </a:lnTo>
                    <a:lnTo>
                      <a:pt x="1590" y="45"/>
                    </a:lnTo>
                    <a:lnTo>
                      <a:pt x="1592" y="45"/>
                    </a:lnTo>
                    <a:lnTo>
                      <a:pt x="1593" y="46"/>
                    </a:lnTo>
                    <a:lnTo>
                      <a:pt x="1595" y="46"/>
                    </a:lnTo>
                    <a:lnTo>
                      <a:pt x="1596" y="47"/>
                    </a:lnTo>
                    <a:lnTo>
                      <a:pt x="1598" y="47"/>
                    </a:lnTo>
                    <a:lnTo>
                      <a:pt x="1599" y="47"/>
                    </a:lnTo>
                    <a:lnTo>
                      <a:pt x="1601" y="47"/>
                    </a:lnTo>
                    <a:lnTo>
                      <a:pt x="1602" y="47"/>
                    </a:lnTo>
                    <a:lnTo>
                      <a:pt x="1604" y="47"/>
                    </a:lnTo>
                    <a:lnTo>
                      <a:pt x="1605" y="47"/>
                    </a:lnTo>
                    <a:lnTo>
                      <a:pt x="1607" y="47"/>
                    </a:lnTo>
                    <a:lnTo>
                      <a:pt x="1608" y="46"/>
                    </a:lnTo>
                    <a:lnTo>
                      <a:pt x="1610" y="45"/>
                    </a:lnTo>
                    <a:lnTo>
                      <a:pt x="1612" y="45"/>
                    </a:lnTo>
                    <a:lnTo>
                      <a:pt x="1613" y="44"/>
                    </a:lnTo>
                    <a:lnTo>
                      <a:pt x="1614" y="44"/>
                    </a:lnTo>
                    <a:lnTo>
                      <a:pt x="1616" y="43"/>
                    </a:lnTo>
                    <a:lnTo>
                      <a:pt x="1618" y="42"/>
                    </a:lnTo>
                    <a:lnTo>
                      <a:pt x="1619" y="42"/>
                    </a:lnTo>
                    <a:lnTo>
                      <a:pt x="1620" y="41"/>
                    </a:lnTo>
                    <a:lnTo>
                      <a:pt x="1622" y="40"/>
                    </a:lnTo>
                    <a:lnTo>
                      <a:pt x="1624" y="39"/>
                    </a:lnTo>
                    <a:lnTo>
                      <a:pt x="1625" y="39"/>
                    </a:lnTo>
                    <a:lnTo>
                      <a:pt x="1627" y="38"/>
                    </a:lnTo>
                    <a:lnTo>
                      <a:pt x="1628" y="37"/>
                    </a:lnTo>
                    <a:lnTo>
                      <a:pt x="1630" y="37"/>
                    </a:lnTo>
                    <a:lnTo>
                      <a:pt x="1631" y="37"/>
                    </a:lnTo>
                    <a:lnTo>
                      <a:pt x="1633" y="36"/>
                    </a:lnTo>
                    <a:lnTo>
                      <a:pt x="1634" y="36"/>
                    </a:lnTo>
                    <a:lnTo>
                      <a:pt x="1636" y="36"/>
                    </a:lnTo>
                    <a:lnTo>
                      <a:pt x="1637" y="36"/>
                    </a:lnTo>
                    <a:lnTo>
                      <a:pt x="1639" y="36"/>
                    </a:lnTo>
                    <a:lnTo>
                      <a:pt x="1641" y="36"/>
                    </a:lnTo>
                    <a:lnTo>
                      <a:pt x="1642" y="36"/>
                    </a:lnTo>
                    <a:lnTo>
                      <a:pt x="1643" y="37"/>
                    </a:lnTo>
                    <a:lnTo>
                      <a:pt x="1645" y="37"/>
                    </a:lnTo>
                    <a:lnTo>
                      <a:pt x="1647" y="37"/>
                    </a:lnTo>
                    <a:lnTo>
                      <a:pt x="1648" y="38"/>
                    </a:lnTo>
                    <a:lnTo>
                      <a:pt x="1649" y="38"/>
                    </a:lnTo>
                    <a:lnTo>
                      <a:pt x="1651" y="39"/>
                    </a:lnTo>
                    <a:lnTo>
                      <a:pt x="1653" y="40"/>
                    </a:lnTo>
                    <a:lnTo>
                      <a:pt x="1654" y="41"/>
                    </a:lnTo>
                    <a:lnTo>
                      <a:pt x="1656" y="41"/>
                    </a:lnTo>
                    <a:lnTo>
                      <a:pt x="1657" y="42"/>
                    </a:lnTo>
                    <a:lnTo>
                      <a:pt x="1659" y="43"/>
                    </a:lnTo>
                    <a:lnTo>
                      <a:pt x="1660" y="43"/>
                    </a:lnTo>
                    <a:lnTo>
                      <a:pt x="1662" y="44"/>
                    </a:lnTo>
                    <a:lnTo>
                      <a:pt x="1663" y="45"/>
                    </a:lnTo>
                    <a:lnTo>
                      <a:pt x="1665" y="45"/>
                    </a:lnTo>
                    <a:lnTo>
                      <a:pt x="1666" y="46"/>
                    </a:lnTo>
                    <a:lnTo>
                      <a:pt x="1668" y="46"/>
                    </a:lnTo>
                    <a:lnTo>
                      <a:pt x="1669" y="47"/>
                    </a:lnTo>
                    <a:lnTo>
                      <a:pt x="1671" y="47"/>
                    </a:lnTo>
                    <a:lnTo>
                      <a:pt x="1672" y="47"/>
                    </a:lnTo>
                    <a:lnTo>
                      <a:pt x="1674" y="47"/>
                    </a:lnTo>
                    <a:lnTo>
                      <a:pt x="1675" y="47"/>
                    </a:lnTo>
                    <a:lnTo>
                      <a:pt x="1677" y="47"/>
                    </a:lnTo>
                    <a:lnTo>
                      <a:pt x="1678" y="47"/>
                    </a:lnTo>
                    <a:lnTo>
                      <a:pt x="1680" y="47"/>
                    </a:lnTo>
                    <a:lnTo>
                      <a:pt x="1681" y="47"/>
                    </a:lnTo>
                    <a:lnTo>
                      <a:pt x="1683" y="47"/>
                    </a:lnTo>
                    <a:lnTo>
                      <a:pt x="1685" y="47"/>
                    </a:lnTo>
                    <a:lnTo>
                      <a:pt x="1686" y="47"/>
                    </a:lnTo>
                    <a:lnTo>
                      <a:pt x="1687" y="46"/>
                    </a:lnTo>
                    <a:lnTo>
                      <a:pt x="1689" y="46"/>
                    </a:lnTo>
                    <a:lnTo>
                      <a:pt x="1691" y="46"/>
                    </a:lnTo>
                    <a:lnTo>
                      <a:pt x="1692" y="46"/>
                    </a:lnTo>
                    <a:lnTo>
                      <a:pt x="1694" y="45"/>
                    </a:lnTo>
                    <a:lnTo>
                      <a:pt x="1695" y="45"/>
                    </a:lnTo>
                    <a:lnTo>
                      <a:pt x="1697" y="45"/>
                    </a:lnTo>
                    <a:lnTo>
                      <a:pt x="1698" y="45"/>
                    </a:lnTo>
                    <a:lnTo>
                      <a:pt x="1700" y="45"/>
                    </a:lnTo>
                    <a:lnTo>
                      <a:pt x="1701" y="45"/>
                    </a:lnTo>
                    <a:lnTo>
                      <a:pt x="1703" y="46"/>
                    </a:lnTo>
                    <a:lnTo>
                      <a:pt x="1704" y="46"/>
                    </a:lnTo>
                    <a:lnTo>
                      <a:pt x="1706" y="47"/>
                    </a:lnTo>
                    <a:lnTo>
                      <a:pt x="1707" y="47"/>
                    </a:lnTo>
                    <a:lnTo>
                      <a:pt x="1709" y="47"/>
                    </a:lnTo>
                    <a:lnTo>
                      <a:pt x="1710" y="48"/>
                    </a:lnTo>
                    <a:lnTo>
                      <a:pt x="1712" y="48"/>
                    </a:lnTo>
                    <a:lnTo>
                      <a:pt x="1714" y="49"/>
                    </a:lnTo>
                    <a:lnTo>
                      <a:pt x="1715" y="50"/>
                    </a:lnTo>
                    <a:lnTo>
                      <a:pt x="1716" y="50"/>
                    </a:lnTo>
                    <a:lnTo>
                      <a:pt x="1718" y="51"/>
                    </a:lnTo>
                    <a:lnTo>
                      <a:pt x="1720" y="52"/>
                    </a:lnTo>
                    <a:lnTo>
                      <a:pt x="1721" y="53"/>
                    </a:lnTo>
                    <a:lnTo>
                      <a:pt x="1722" y="53"/>
                    </a:lnTo>
                    <a:lnTo>
                      <a:pt x="1724" y="54"/>
                    </a:lnTo>
                    <a:lnTo>
                      <a:pt x="1726" y="54"/>
                    </a:lnTo>
                    <a:lnTo>
                      <a:pt x="1727" y="55"/>
                    </a:lnTo>
                    <a:lnTo>
                      <a:pt x="1729" y="55"/>
                    </a:lnTo>
                    <a:lnTo>
                      <a:pt x="1730" y="56"/>
                    </a:lnTo>
                    <a:lnTo>
                      <a:pt x="1732" y="56"/>
                    </a:lnTo>
                    <a:lnTo>
                      <a:pt x="1733" y="56"/>
                    </a:lnTo>
                    <a:lnTo>
                      <a:pt x="1735" y="56"/>
                    </a:lnTo>
                    <a:lnTo>
                      <a:pt x="1736" y="56"/>
                    </a:lnTo>
                    <a:lnTo>
                      <a:pt x="1738" y="56"/>
                    </a:lnTo>
                    <a:lnTo>
                      <a:pt x="1739" y="56"/>
                    </a:lnTo>
                    <a:lnTo>
                      <a:pt x="1741" y="56"/>
                    </a:lnTo>
                    <a:lnTo>
                      <a:pt x="1742" y="56"/>
                    </a:lnTo>
                    <a:lnTo>
                      <a:pt x="1744" y="55"/>
                    </a:lnTo>
                    <a:lnTo>
                      <a:pt x="1745" y="55"/>
                    </a:lnTo>
                    <a:lnTo>
                      <a:pt x="1747" y="54"/>
                    </a:lnTo>
                    <a:lnTo>
                      <a:pt x="1748" y="54"/>
                    </a:lnTo>
                    <a:lnTo>
                      <a:pt x="1750" y="53"/>
                    </a:lnTo>
                    <a:lnTo>
                      <a:pt x="1751" y="53"/>
                    </a:lnTo>
                    <a:lnTo>
                      <a:pt x="1753" y="52"/>
                    </a:lnTo>
                    <a:lnTo>
                      <a:pt x="1754" y="51"/>
                    </a:lnTo>
                    <a:lnTo>
                      <a:pt x="1756" y="50"/>
                    </a:lnTo>
                    <a:lnTo>
                      <a:pt x="1758" y="50"/>
                    </a:lnTo>
                    <a:lnTo>
                      <a:pt x="1759" y="49"/>
                    </a:lnTo>
                    <a:lnTo>
                      <a:pt x="1760" y="48"/>
                    </a:lnTo>
                    <a:lnTo>
                      <a:pt x="1762" y="48"/>
                    </a:lnTo>
                    <a:lnTo>
                      <a:pt x="1764" y="47"/>
                    </a:lnTo>
                    <a:lnTo>
                      <a:pt x="1765" y="47"/>
                    </a:lnTo>
                    <a:lnTo>
                      <a:pt x="1767" y="46"/>
                    </a:lnTo>
                    <a:lnTo>
                      <a:pt x="1768" y="46"/>
                    </a:lnTo>
                    <a:lnTo>
                      <a:pt x="1770" y="45"/>
                    </a:lnTo>
                    <a:lnTo>
                      <a:pt x="1771" y="45"/>
                    </a:lnTo>
                    <a:lnTo>
                      <a:pt x="1773" y="45"/>
                    </a:lnTo>
                    <a:lnTo>
                      <a:pt x="1774" y="45"/>
                    </a:lnTo>
                    <a:lnTo>
                      <a:pt x="1776" y="45"/>
                    </a:lnTo>
                    <a:lnTo>
                      <a:pt x="1777" y="45"/>
                    </a:lnTo>
                    <a:lnTo>
                      <a:pt x="1779" y="45"/>
                    </a:lnTo>
                    <a:lnTo>
                      <a:pt x="1780" y="46"/>
                    </a:lnTo>
                    <a:lnTo>
                      <a:pt x="1782" y="46"/>
                    </a:lnTo>
                    <a:lnTo>
                      <a:pt x="1783" y="47"/>
                    </a:lnTo>
                    <a:lnTo>
                      <a:pt x="1785" y="47"/>
                    </a:lnTo>
                    <a:lnTo>
                      <a:pt x="1787" y="48"/>
                    </a:lnTo>
                    <a:lnTo>
                      <a:pt x="1788" y="48"/>
                    </a:lnTo>
                    <a:lnTo>
                      <a:pt x="1789" y="49"/>
                    </a:lnTo>
                    <a:lnTo>
                      <a:pt x="1791" y="49"/>
                    </a:lnTo>
                    <a:lnTo>
                      <a:pt x="1793" y="50"/>
                    </a:lnTo>
                    <a:lnTo>
                      <a:pt x="1794" y="51"/>
                    </a:lnTo>
                    <a:lnTo>
                      <a:pt x="1796" y="51"/>
                    </a:lnTo>
                    <a:lnTo>
                      <a:pt x="1797" y="52"/>
                    </a:lnTo>
                    <a:lnTo>
                      <a:pt x="1799" y="53"/>
                    </a:lnTo>
                    <a:lnTo>
                      <a:pt x="1800" y="54"/>
                    </a:lnTo>
                    <a:lnTo>
                      <a:pt x="1802" y="54"/>
                    </a:lnTo>
                    <a:lnTo>
                      <a:pt x="1803" y="55"/>
                    </a:lnTo>
                    <a:lnTo>
                      <a:pt x="1805" y="56"/>
                    </a:lnTo>
                    <a:lnTo>
                      <a:pt x="1806" y="56"/>
                    </a:lnTo>
                    <a:lnTo>
                      <a:pt x="1808" y="57"/>
                    </a:lnTo>
                    <a:lnTo>
                      <a:pt x="1809" y="57"/>
                    </a:lnTo>
                    <a:lnTo>
                      <a:pt x="1811" y="58"/>
                    </a:lnTo>
                    <a:lnTo>
                      <a:pt x="1812" y="58"/>
                    </a:lnTo>
                    <a:lnTo>
                      <a:pt x="1814" y="59"/>
                    </a:lnTo>
                    <a:lnTo>
                      <a:pt x="1815" y="59"/>
                    </a:lnTo>
                    <a:lnTo>
                      <a:pt x="1817" y="59"/>
                    </a:lnTo>
                    <a:lnTo>
                      <a:pt x="1818" y="60"/>
                    </a:lnTo>
                    <a:lnTo>
                      <a:pt x="1820" y="60"/>
                    </a:lnTo>
                    <a:lnTo>
                      <a:pt x="1821" y="60"/>
                    </a:lnTo>
                    <a:lnTo>
                      <a:pt x="1823" y="60"/>
                    </a:lnTo>
                    <a:lnTo>
                      <a:pt x="1824" y="60"/>
                    </a:lnTo>
                    <a:lnTo>
                      <a:pt x="1826" y="60"/>
                    </a:lnTo>
                    <a:lnTo>
                      <a:pt x="1827" y="60"/>
                    </a:lnTo>
                    <a:lnTo>
                      <a:pt x="1829" y="60"/>
                    </a:lnTo>
                    <a:lnTo>
                      <a:pt x="1831" y="60"/>
                    </a:lnTo>
                    <a:lnTo>
                      <a:pt x="1832" y="60"/>
                    </a:lnTo>
                    <a:lnTo>
                      <a:pt x="1833" y="59"/>
                    </a:lnTo>
                    <a:lnTo>
                      <a:pt x="1835" y="59"/>
                    </a:lnTo>
                    <a:lnTo>
                      <a:pt x="1837" y="59"/>
                    </a:lnTo>
                    <a:lnTo>
                      <a:pt x="1838" y="59"/>
                    </a:lnTo>
                    <a:lnTo>
                      <a:pt x="1840" y="59"/>
                    </a:lnTo>
                    <a:lnTo>
                      <a:pt x="1841" y="58"/>
                    </a:lnTo>
                    <a:lnTo>
                      <a:pt x="1843" y="58"/>
                    </a:lnTo>
                    <a:lnTo>
                      <a:pt x="1844" y="58"/>
                    </a:lnTo>
                    <a:lnTo>
                      <a:pt x="1846" y="57"/>
                    </a:lnTo>
                    <a:lnTo>
                      <a:pt x="1847" y="57"/>
                    </a:lnTo>
                    <a:lnTo>
                      <a:pt x="1849" y="57"/>
                    </a:lnTo>
                    <a:lnTo>
                      <a:pt x="1850" y="57"/>
                    </a:lnTo>
                    <a:lnTo>
                      <a:pt x="1852" y="56"/>
                    </a:lnTo>
                    <a:lnTo>
                      <a:pt x="1853" y="56"/>
                    </a:lnTo>
                    <a:lnTo>
                      <a:pt x="1855" y="56"/>
                    </a:lnTo>
                    <a:lnTo>
                      <a:pt x="1856" y="56"/>
                    </a:lnTo>
                    <a:lnTo>
                      <a:pt x="1858" y="56"/>
                    </a:lnTo>
                    <a:lnTo>
                      <a:pt x="1860" y="56"/>
                    </a:lnTo>
                    <a:lnTo>
                      <a:pt x="1861" y="56"/>
                    </a:lnTo>
                    <a:lnTo>
                      <a:pt x="1862" y="56"/>
                    </a:lnTo>
                    <a:lnTo>
                      <a:pt x="1864" y="56"/>
                    </a:lnTo>
                    <a:lnTo>
                      <a:pt x="1866" y="56"/>
                    </a:lnTo>
                    <a:lnTo>
                      <a:pt x="1867" y="56"/>
                    </a:lnTo>
                    <a:lnTo>
                      <a:pt x="1869" y="56"/>
                    </a:lnTo>
                    <a:lnTo>
                      <a:pt x="1870" y="57"/>
                    </a:lnTo>
                    <a:lnTo>
                      <a:pt x="1872" y="57"/>
                    </a:lnTo>
                    <a:lnTo>
                      <a:pt x="1873" y="57"/>
                    </a:lnTo>
                    <a:lnTo>
                      <a:pt x="1875" y="57"/>
                    </a:lnTo>
                    <a:lnTo>
                      <a:pt x="1876" y="58"/>
                    </a:lnTo>
                    <a:lnTo>
                      <a:pt x="1877" y="58"/>
                    </a:lnTo>
                    <a:lnTo>
                      <a:pt x="1879" y="59"/>
                    </a:lnTo>
                    <a:lnTo>
                      <a:pt x="1881" y="59"/>
                    </a:lnTo>
                    <a:lnTo>
                      <a:pt x="1882" y="59"/>
                    </a:lnTo>
                    <a:lnTo>
                      <a:pt x="1884" y="60"/>
                    </a:lnTo>
                    <a:lnTo>
                      <a:pt x="1885" y="60"/>
                    </a:lnTo>
                    <a:lnTo>
                      <a:pt x="1887" y="60"/>
                    </a:lnTo>
                    <a:lnTo>
                      <a:pt x="1888" y="61"/>
                    </a:lnTo>
                    <a:lnTo>
                      <a:pt x="1890" y="61"/>
                    </a:lnTo>
                    <a:lnTo>
                      <a:pt x="1891" y="61"/>
                    </a:lnTo>
                    <a:lnTo>
                      <a:pt x="1893" y="61"/>
                    </a:lnTo>
                    <a:lnTo>
                      <a:pt x="1894" y="61"/>
                    </a:lnTo>
                    <a:lnTo>
                      <a:pt x="1896" y="62"/>
                    </a:lnTo>
                    <a:lnTo>
                      <a:pt x="1898" y="62"/>
                    </a:lnTo>
                    <a:lnTo>
                      <a:pt x="1899" y="62"/>
                    </a:lnTo>
                    <a:lnTo>
                      <a:pt x="1900" y="62"/>
                    </a:lnTo>
                    <a:lnTo>
                      <a:pt x="1902" y="62"/>
                    </a:lnTo>
                    <a:lnTo>
                      <a:pt x="1904" y="62"/>
                    </a:lnTo>
                    <a:lnTo>
                      <a:pt x="1905" y="61"/>
                    </a:lnTo>
                    <a:lnTo>
                      <a:pt x="1906" y="61"/>
                    </a:lnTo>
                    <a:lnTo>
                      <a:pt x="1908" y="61"/>
                    </a:lnTo>
                    <a:lnTo>
                      <a:pt x="1910" y="61"/>
                    </a:lnTo>
                    <a:lnTo>
                      <a:pt x="1911" y="61"/>
                    </a:lnTo>
                    <a:lnTo>
                      <a:pt x="1913" y="60"/>
                    </a:lnTo>
                    <a:lnTo>
                      <a:pt x="1914" y="60"/>
                    </a:lnTo>
                    <a:lnTo>
                      <a:pt x="1916" y="60"/>
                    </a:lnTo>
                    <a:lnTo>
                      <a:pt x="1917" y="60"/>
                    </a:lnTo>
                    <a:lnTo>
                      <a:pt x="1919" y="60"/>
                    </a:lnTo>
                    <a:lnTo>
                      <a:pt x="1920" y="60"/>
                    </a:lnTo>
                    <a:lnTo>
                      <a:pt x="1922" y="59"/>
                    </a:lnTo>
                    <a:lnTo>
                      <a:pt x="1923" y="59"/>
                    </a:lnTo>
                    <a:lnTo>
                      <a:pt x="1925" y="59"/>
                    </a:lnTo>
                    <a:lnTo>
                      <a:pt x="1926" y="59"/>
                    </a:lnTo>
                    <a:lnTo>
                      <a:pt x="1928" y="59"/>
                    </a:lnTo>
                    <a:lnTo>
                      <a:pt x="1929" y="60"/>
                    </a:lnTo>
                    <a:lnTo>
                      <a:pt x="1931" y="60"/>
                    </a:lnTo>
                    <a:lnTo>
                      <a:pt x="1933" y="60"/>
                    </a:lnTo>
                    <a:lnTo>
                      <a:pt x="1934" y="60"/>
                    </a:lnTo>
                    <a:lnTo>
                      <a:pt x="1935" y="61"/>
                    </a:lnTo>
                    <a:lnTo>
                      <a:pt x="1937" y="61"/>
                    </a:lnTo>
                    <a:lnTo>
                      <a:pt x="1939" y="61"/>
                    </a:lnTo>
                    <a:lnTo>
                      <a:pt x="1940" y="62"/>
                    </a:lnTo>
                    <a:lnTo>
                      <a:pt x="1942" y="62"/>
                    </a:lnTo>
                    <a:lnTo>
                      <a:pt x="1943" y="63"/>
                    </a:lnTo>
                    <a:lnTo>
                      <a:pt x="1944" y="63"/>
                    </a:lnTo>
                    <a:lnTo>
                      <a:pt x="1946" y="64"/>
                    </a:lnTo>
                    <a:lnTo>
                      <a:pt x="1948" y="65"/>
                    </a:lnTo>
                    <a:lnTo>
                      <a:pt x="1949" y="65"/>
                    </a:lnTo>
                    <a:lnTo>
                      <a:pt x="1951" y="66"/>
                    </a:lnTo>
                    <a:lnTo>
                      <a:pt x="1952" y="66"/>
                    </a:lnTo>
                    <a:lnTo>
                      <a:pt x="1954" y="67"/>
                    </a:lnTo>
                    <a:lnTo>
                      <a:pt x="1955" y="67"/>
                    </a:lnTo>
                    <a:lnTo>
                      <a:pt x="1957" y="67"/>
                    </a:lnTo>
                    <a:lnTo>
                      <a:pt x="1958" y="67"/>
                    </a:lnTo>
                    <a:lnTo>
                      <a:pt x="1960" y="68"/>
                    </a:lnTo>
                    <a:lnTo>
                      <a:pt x="1961" y="68"/>
                    </a:lnTo>
                    <a:lnTo>
                      <a:pt x="1963" y="68"/>
                    </a:lnTo>
                    <a:lnTo>
                      <a:pt x="1964" y="68"/>
                    </a:lnTo>
                    <a:lnTo>
                      <a:pt x="1966" y="67"/>
                    </a:lnTo>
                    <a:lnTo>
                      <a:pt x="1967" y="67"/>
                    </a:lnTo>
                    <a:lnTo>
                      <a:pt x="1969" y="67"/>
                    </a:lnTo>
                    <a:lnTo>
                      <a:pt x="1971" y="67"/>
                    </a:lnTo>
                    <a:lnTo>
                      <a:pt x="1972" y="66"/>
                    </a:lnTo>
                    <a:lnTo>
                      <a:pt x="1973" y="66"/>
                    </a:lnTo>
                    <a:lnTo>
                      <a:pt x="1975" y="65"/>
                    </a:lnTo>
                    <a:lnTo>
                      <a:pt x="1977" y="65"/>
                    </a:lnTo>
                    <a:lnTo>
                      <a:pt x="1978" y="65"/>
                    </a:lnTo>
                    <a:lnTo>
                      <a:pt x="1979" y="64"/>
                    </a:lnTo>
                    <a:lnTo>
                      <a:pt x="1981" y="63"/>
                    </a:lnTo>
                    <a:lnTo>
                      <a:pt x="1983" y="63"/>
                    </a:lnTo>
                    <a:lnTo>
                      <a:pt x="1984" y="63"/>
                    </a:lnTo>
                    <a:lnTo>
                      <a:pt x="1986" y="62"/>
                    </a:lnTo>
                    <a:lnTo>
                      <a:pt x="1987" y="62"/>
                    </a:lnTo>
                    <a:lnTo>
                      <a:pt x="1989" y="62"/>
                    </a:lnTo>
                    <a:lnTo>
                      <a:pt x="1990" y="62"/>
                    </a:lnTo>
                    <a:lnTo>
                      <a:pt x="1992" y="62"/>
                    </a:lnTo>
                    <a:lnTo>
                      <a:pt x="1993" y="62"/>
                    </a:lnTo>
                    <a:lnTo>
                      <a:pt x="1995" y="62"/>
                    </a:lnTo>
                    <a:lnTo>
                      <a:pt x="1996" y="63"/>
                    </a:lnTo>
                    <a:lnTo>
                      <a:pt x="1998" y="63"/>
                    </a:lnTo>
                    <a:lnTo>
                      <a:pt x="2000" y="63"/>
                    </a:lnTo>
                    <a:lnTo>
                      <a:pt x="2001" y="64"/>
                    </a:lnTo>
                    <a:lnTo>
                      <a:pt x="2002" y="65"/>
                    </a:lnTo>
                    <a:lnTo>
                      <a:pt x="2004" y="66"/>
                    </a:lnTo>
                    <a:lnTo>
                      <a:pt x="2006" y="66"/>
                    </a:lnTo>
                    <a:lnTo>
                      <a:pt x="2007" y="67"/>
                    </a:lnTo>
                    <a:lnTo>
                      <a:pt x="2008" y="68"/>
                    </a:lnTo>
                    <a:lnTo>
                      <a:pt x="2010" y="69"/>
                    </a:lnTo>
                    <a:lnTo>
                      <a:pt x="2011" y="70"/>
                    </a:lnTo>
                    <a:lnTo>
                      <a:pt x="2013" y="71"/>
                    </a:lnTo>
                    <a:lnTo>
                      <a:pt x="2015" y="72"/>
                    </a:lnTo>
                    <a:lnTo>
                      <a:pt x="2016" y="73"/>
                    </a:lnTo>
                    <a:lnTo>
                      <a:pt x="2017" y="74"/>
                    </a:lnTo>
                    <a:lnTo>
                      <a:pt x="2019" y="75"/>
                    </a:lnTo>
                    <a:lnTo>
                      <a:pt x="2021" y="76"/>
                    </a:lnTo>
                    <a:lnTo>
                      <a:pt x="2022" y="77"/>
                    </a:lnTo>
                    <a:lnTo>
                      <a:pt x="2024" y="78"/>
                    </a:lnTo>
                    <a:lnTo>
                      <a:pt x="2025" y="78"/>
                    </a:lnTo>
                    <a:lnTo>
                      <a:pt x="2027" y="79"/>
                    </a:lnTo>
                    <a:lnTo>
                      <a:pt x="2028" y="79"/>
                    </a:lnTo>
                    <a:lnTo>
                      <a:pt x="2030" y="80"/>
                    </a:lnTo>
                    <a:lnTo>
                      <a:pt x="2031" y="80"/>
                    </a:lnTo>
                    <a:lnTo>
                      <a:pt x="2033" y="81"/>
                    </a:lnTo>
                    <a:lnTo>
                      <a:pt x="2034" y="81"/>
                    </a:lnTo>
                    <a:lnTo>
                      <a:pt x="2036" y="81"/>
                    </a:lnTo>
                    <a:lnTo>
                      <a:pt x="2037" y="81"/>
                    </a:lnTo>
                    <a:lnTo>
                      <a:pt x="2039" y="81"/>
                    </a:lnTo>
                    <a:lnTo>
                      <a:pt x="2040" y="81"/>
                    </a:lnTo>
                    <a:lnTo>
                      <a:pt x="2042" y="81"/>
                    </a:lnTo>
                    <a:lnTo>
                      <a:pt x="2044" y="81"/>
                    </a:lnTo>
                    <a:lnTo>
                      <a:pt x="2045" y="81"/>
                    </a:lnTo>
                    <a:lnTo>
                      <a:pt x="2046" y="81"/>
                    </a:lnTo>
                    <a:lnTo>
                      <a:pt x="2048" y="81"/>
                    </a:lnTo>
                    <a:lnTo>
                      <a:pt x="2050" y="81"/>
                    </a:lnTo>
                    <a:lnTo>
                      <a:pt x="2051" y="81"/>
                    </a:lnTo>
                    <a:lnTo>
                      <a:pt x="2053" y="80"/>
                    </a:lnTo>
                    <a:lnTo>
                      <a:pt x="2054" y="80"/>
                    </a:lnTo>
                    <a:lnTo>
                      <a:pt x="2056" y="80"/>
                    </a:lnTo>
                    <a:lnTo>
                      <a:pt x="2057" y="80"/>
                    </a:lnTo>
                    <a:lnTo>
                      <a:pt x="2059" y="80"/>
                    </a:lnTo>
                    <a:lnTo>
                      <a:pt x="2060" y="80"/>
                    </a:lnTo>
                    <a:lnTo>
                      <a:pt x="2062" y="79"/>
                    </a:lnTo>
                    <a:lnTo>
                      <a:pt x="2063" y="79"/>
                    </a:lnTo>
                    <a:lnTo>
                      <a:pt x="2065" y="79"/>
                    </a:lnTo>
                    <a:lnTo>
                      <a:pt x="2066" y="79"/>
                    </a:lnTo>
                    <a:lnTo>
                      <a:pt x="2068" y="79"/>
                    </a:lnTo>
                    <a:lnTo>
                      <a:pt x="2069" y="78"/>
                    </a:lnTo>
                    <a:lnTo>
                      <a:pt x="2071" y="78"/>
                    </a:lnTo>
                    <a:lnTo>
                      <a:pt x="2073" y="78"/>
                    </a:lnTo>
                    <a:lnTo>
                      <a:pt x="2074" y="78"/>
                    </a:lnTo>
                    <a:lnTo>
                      <a:pt x="2075" y="77"/>
                    </a:lnTo>
                    <a:lnTo>
                      <a:pt x="2077" y="76"/>
                    </a:lnTo>
                    <a:lnTo>
                      <a:pt x="2078" y="76"/>
                    </a:lnTo>
                    <a:lnTo>
                      <a:pt x="2080" y="76"/>
                    </a:lnTo>
                    <a:lnTo>
                      <a:pt x="2081" y="75"/>
                    </a:lnTo>
                    <a:lnTo>
                      <a:pt x="2083" y="75"/>
                    </a:lnTo>
                    <a:lnTo>
                      <a:pt x="2084" y="74"/>
                    </a:lnTo>
                    <a:lnTo>
                      <a:pt x="2086" y="73"/>
                    </a:lnTo>
                    <a:lnTo>
                      <a:pt x="2088" y="73"/>
                    </a:lnTo>
                    <a:lnTo>
                      <a:pt x="2089" y="72"/>
                    </a:lnTo>
                    <a:lnTo>
                      <a:pt x="2090" y="71"/>
                    </a:lnTo>
                    <a:lnTo>
                      <a:pt x="2092" y="70"/>
                    </a:lnTo>
                    <a:lnTo>
                      <a:pt x="2094" y="69"/>
                    </a:lnTo>
                    <a:lnTo>
                      <a:pt x="2095" y="69"/>
                    </a:lnTo>
                    <a:lnTo>
                      <a:pt x="2097" y="68"/>
                    </a:lnTo>
                    <a:lnTo>
                      <a:pt x="2098" y="67"/>
                    </a:lnTo>
                    <a:lnTo>
                      <a:pt x="2100" y="66"/>
                    </a:lnTo>
                    <a:lnTo>
                      <a:pt x="2101" y="66"/>
                    </a:lnTo>
                    <a:lnTo>
                      <a:pt x="2103" y="65"/>
                    </a:lnTo>
                    <a:lnTo>
                      <a:pt x="2104" y="64"/>
                    </a:lnTo>
                    <a:lnTo>
                      <a:pt x="2106" y="63"/>
                    </a:lnTo>
                    <a:lnTo>
                      <a:pt x="2107" y="63"/>
                    </a:lnTo>
                    <a:lnTo>
                      <a:pt x="2109" y="62"/>
                    </a:lnTo>
                    <a:lnTo>
                      <a:pt x="2110" y="62"/>
                    </a:lnTo>
                    <a:lnTo>
                      <a:pt x="2112" y="61"/>
                    </a:lnTo>
                    <a:lnTo>
                      <a:pt x="2113" y="61"/>
                    </a:lnTo>
                    <a:lnTo>
                      <a:pt x="2115" y="61"/>
                    </a:lnTo>
                    <a:lnTo>
                      <a:pt x="2117" y="60"/>
                    </a:lnTo>
                    <a:lnTo>
                      <a:pt x="2118" y="60"/>
                    </a:lnTo>
                    <a:lnTo>
                      <a:pt x="2119" y="60"/>
                    </a:lnTo>
                    <a:lnTo>
                      <a:pt x="2121" y="60"/>
                    </a:lnTo>
                    <a:lnTo>
                      <a:pt x="2123" y="60"/>
                    </a:lnTo>
                    <a:lnTo>
                      <a:pt x="2124" y="60"/>
                    </a:lnTo>
                    <a:lnTo>
                      <a:pt x="2126" y="60"/>
                    </a:lnTo>
                    <a:lnTo>
                      <a:pt x="2127" y="60"/>
                    </a:lnTo>
                    <a:lnTo>
                      <a:pt x="2129" y="60"/>
                    </a:lnTo>
                    <a:lnTo>
                      <a:pt x="2130" y="60"/>
                    </a:lnTo>
                    <a:lnTo>
                      <a:pt x="2132" y="60"/>
                    </a:lnTo>
                    <a:lnTo>
                      <a:pt x="2133" y="60"/>
                    </a:lnTo>
                    <a:lnTo>
                      <a:pt x="2135" y="60"/>
                    </a:lnTo>
                    <a:lnTo>
                      <a:pt x="2136" y="60"/>
                    </a:lnTo>
                    <a:lnTo>
                      <a:pt x="2138" y="61"/>
                    </a:lnTo>
                    <a:lnTo>
                      <a:pt x="2139" y="61"/>
                    </a:lnTo>
                    <a:lnTo>
                      <a:pt x="2141" y="61"/>
                    </a:lnTo>
                    <a:lnTo>
                      <a:pt x="2142" y="61"/>
                    </a:lnTo>
                    <a:lnTo>
                      <a:pt x="2144" y="61"/>
                    </a:lnTo>
                    <a:lnTo>
                      <a:pt x="2145" y="61"/>
                    </a:lnTo>
                    <a:lnTo>
                      <a:pt x="2147" y="61"/>
                    </a:lnTo>
                    <a:lnTo>
                      <a:pt x="2148" y="61"/>
                    </a:lnTo>
                    <a:lnTo>
                      <a:pt x="2150" y="61"/>
                    </a:lnTo>
                    <a:lnTo>
                      <a:pt x="2151" y="61"/>
                    </a:lnTo>
                    <a:lnTo>
                      <a:pt x="2153" y="61"/>
                    </a:lnTo>
                    <a:lnTo>
                      <a:pt x="2155" y="60"/>
                    </a:lnTo>
                    <a:lnTo>
                      <a:pt x="2156" y="60"/>
                    </a:lnTo>
                    <a:lnTo>
                      <a:pt x="2157" y="60"/>
                    </a:lnTo>
                    <a:lnTo>
                      <a:pt x="2159" y="60"/>
                    </a:lnTo>
                    <a:lnTo>
                      <a:pt x="2161" y="60"/>
                    </a:lnTo>
                    <a:lnTo>
                      <a:pt x="2162" y="60"/>
                    </a:lnTo>
                    <a:lnTo>
                      <a:pt x="2163" y="59"/>
                    </a:lnTo>
                    <a:lnTo>
                      <a:pt x="2165" y="59"/>
                    </a:lnTo>
                    <a:lnTo>
                      <a:pt x="2167" y="59"/>
                    </a:lnTo>
                    <a:lnTo>
                      <a:pt x="2168" y="59"/>
                    </a:lnTo>
                    <a:lnTo>
                      <a:pt x="2170" y="59"/>
                    </a:lnTo>
                    <a:lnTo>
                      <a:pt x="2171" y="59"/>
                    </a:lnTo>
                    <a:lnTo>
                      <a:pt x="2173" y="59"/>
                    </a:lnTo>
                    <a:lnTo>
                      <a:pt x="2174" y="59"/>
                    </a:lnTo>
                    <a:lnTo>
                      <a:pt x="2176" y="59"/>
                    </a:lnTo>
                    <a:lnTo>
                      <a:pt x="2177" y="59"/>
                    </a:lnTo>
                    <a:lnTo>
                      <a:pt x="2179" y="59"/>
                    </a:lnTo>
                    <a:lnTo>
                      <a:pt x="2180" y="59"/>
                    </a:lnTo>
                    <a:lnTo>
                      <a:pt x="2182" y="59"/>
                    </a:lnTo>
                    <a:lnTo>
                      <a:pt x="2183" y="59"/>
                    </a:lnTo>
                    <a:lnTo>
                      <a:pt x="2185" y="59"/>
                    </a:lnTo>
                    <a:lnTo>
                      <a:pt x="2186" y="60"/>
                    </a:lnTo>
                    <a:lnTo>
                      <a:pt x="2188" y="60"/>
                    </a:lnTo>
                    <a:lnTo>
                      <a:pt x="2190" y="60"/>
                    </a:lnTo>
                    <a:lnTo>
                      <a:pt x="2191" y="61"/>
                    </a:lnTo>
                    <a:lnTo>
                      <a:pt x="2192" y="61"/>
                    </a:lnTo>
                    <a:lnTo>
                      <a:pt x="2194" y="61"/>
                    </a:lnTo>
                    <a:lnTo>
                      <a:pt x="2196" y="62"/>
                    </a:lnTo>
                    <a:lnTo>
                      <a:pt x="2197" y="62"/>
                    </a:lnTo>
                    <a:lnTo>
                      <a:pt x="2199" y="62"/>
                    </a:lnTo>
                    <a:lnTo>
                      <a:pt x="2200" y="63"/>
                    </a:lnTo>
                    <a:lnTo>
                      <a:pt x="2202" y="63"/>
                    </a:lnTo>
                    <a:lnTo>
                      <a:pt x="2203" y="63"/>
                    </a:lnTo>
                    <a:lnTo>
                      <a:pt x="2205" y="64"/>
                    </a:lnTo>
                    <a:lnTo>
                      <a:pt x="2206" y="64"/>
                    </a:lnTo>
                    <a:lnTo>
                      <a:pt x="2208" y="64"/>
                    </a:lnTo>
                    <a:lnTo>
                      <a:pt x="2209" y="65"/>
                    </a:lnTo>
                    <a:lnTo>
                      <a:pt x="2211" y="65"/>
                    </a:lnTo>
                    <a:lnTo>
                      <a:pt x="2212" y="65"/>
                    </a:lnTo>
                    <a:lnTo>
                      <a:pt x="2214" y="65"/>
                    </a:lnTo>
                    <a:lnTo>
                      <a:pt x="2215" y="65"/>
                    </a:lnTo>
                    <a:lnTo>
                      <a:pt x="2217" y="65"/>
                    </a:lnTo>
                    <a:lnTo>
                      <a:pt x="2218" y="65"/>
                    </a:lnTo>
                    <a:lnTo>
                      <a:pt x="2220" y="65"/>
                    </a:lnTo>
                    <a:lnTo>
                      <a:pt x="2221" y="65"/>
                    </a:lnTo>
                    <a:lnTo>
                      <a:pt x="2223" y="65"/>
                    </a:lnTo>
                    <a:lnTo>
                      <a:pt x="2224" y="64"/>
                    </a:lnTo>
                    <a:lnTo>
                      <a:pt x="2226" y="64"/>
                    </a:lnTo>
                    <a:lnTo>
                      <a:pt x="2228" y="63"/>
                    </a:lnTo>
                    <a:lnTo>
                      <a:pt x="2229" y="63"/>
                    </a:lnTo>
                    <a:lnTo>
                      <a:pt x="2230" y="63"/>
                    </a:lnTo>
                    <a:lnTo>
                      <a:pt x="2232" y="62"/>
                    </a:lnTo>
                    <a:lnTo>
                      <a:pt x="2234" y="62"/>
                    </a:lnTo>
                    <a:lnTo>
                      <a:pt x="2235" y="61"/>
                    </a:lnTo>
                    <a:lnTo>
                      <a:pt x="2236" y="61"/>
                    </a:lnTo>
                    <a:lnTo>
                      <a:pt x="2238" y="61"/>
                    </a:lnTo>
                    <a:lnTo>
                      <a:pt x="2240" y="60"/>
                    </a:lnTo>
                    <a:lnTo>
                      <a:pt x="2241" y="59"/>
                    </a:lnTo>
                    <a:lnTo>
                      <a:pt x="2243" y="59"/>
                    </a:lnTo>
                    <a:lnTo>
                      <a:pt x="2244" y="58"/>
                    </a:lnTo>
                    <a:lnTo>
                      <a:pt x="2246" y="58"/>
                    </a:lnTo>
                    <a:lnTo>
                      <a:pt x="2247" y="57"/>
                    </a:lnTo>
                    <a:lnTo>
                      <a:pt x="2249" y="57"/>
                    </a:lnTo>
                    <a:lnTo>
                      <a:pt x="2250" y="56"/>
                    </a:lnTo>
                    <a:lnTo>
                      <a:pt x="2252" y="56"/>
                    </a:lnTo>
                    <a:lnTo>
                      <a:pt x="2253" y="55"/>
                    </a:lnTo>
                    <a:lnTo>
                      <a:pt x="2255" y="55"/>
                    </a:lnTo>
                    <a:lnTo>
                      <a:pt x="2257" y="55"/>
                    </a:lnTo>
                    <a:lnTo>
                      <a:pt x="2258" y="54"/>
                    </a:lnTo>
                    <a:lnTo>
                      <a:pt x="2259" y="54"/>
                    </a:lnTo>
                    <a:lnTo>
                      <a:pt x="2261" y="54"/>
                    </a:lnTo>
                    <a:lnTo>
                      <a:pt x="2263" y="54"/>
                    </a:lnTo>
                    <a:lnTo>
                      <a:pt x="2264" y="54"/>
                    </a:lnTo>
                    <a:lnTo>
                      <a:pt x="2265" y="54"/>
                    </a:lnTo>
                    <a:lnTo>
                      <a:pt x="2267" y="53"/>
                    </a:lnTo>
                    <a:lnTo>
                      <a:pt x="2269" y="53"/>
                    </a:lnTo>
                    <a:lnTo>
                      <a:pt x="2270" y="53"/>
                    </a:lnTo>
                    <a:lnTo>
                      <a:pt x="2272" y="53"/>
                    </a:lnTo>
                    <a:lnTo>
                      <a:pt x="2273" y="53"/>
                    </a:lnTo>
                    <a:lnTo>
                      <a:pt x="2275" y="53"/>
                    </a:lnTo>
                    <a:lnTo>
                      <a:pt x="2276" y="53"/>
                    </a:lnTo>
                    <a:lnTo>
                      <a:pt x="2278" y="53"/>
                    </a:lnTo>
                    <a:lnTo>
                      <a:pt x="2279" y="53"/>
                    </a:lnTo>
                    <a:lnTo>
                      <a:pt x="2281" y="53"/>
                    </a:lnTo>
                    <a:lnTo>
                      <a:pt x="2282" y="53"/>
                    </a:lnTo>
                    <a:lnTo>
                      <a:pt x="2284" y="53"/>
                    </a:lnTo>
                    <a:lnTo>
                      <a:pt x="2285" y="53"/>
                    </a:lnTo>
                    <a:lnTo>
                      <a:pt x="2287" y="53"/>
                    </a:lnTo>
                    <a:lnTo>
                      <a:pt x="2288" y="53"/>
                    </a:lnTo>
                    <a:lnTo>
                      <a:pt x="2290" y="52"/>
                    </a:lnTo>
                    <a:lnTo>
                      <a:pt x="2291" y="52"/>
                    </a:lnTo>
                    <a:lnTo>
                      <a:pt x="2293" y="52"/>
                    </a:lnTo>
                    <a:lnTo>
                      <a:pt x="2294" y="51"/>
                    </a:lnTo>
                    <a:lnTo>
                      <a:pt x="2296" y="51"/>
                    </a:lnTo>
                    <a:lnTo>
                      <a:pt x="2297" y="51"/>
                    </a:lnTo>
                    <a:lnTo>
                      <a:pt x="2299" y="50"/>
                    </a:lnTo>
                    <a:lnTo>
                      <a:pt x="2301" y="50"/>
                    </a:lnTo>
                    <a:lnTo>
                      <a:pt x="2302" y="50"/>
                    </a:lnTo>
                    <a:lnTo>
                      <a:pt x="2303" y="49"/>
                    </a:lnTo>
                    <a:lnTo>
                      <a:pt x="2305" y="49"/>
                    </a:lnTo>
                    <a:lnTo>
                      <a:pt x="2307" y="48"/>
                    </a:lnTo>
                    <a:lnTo>
                      <a:pt x="2308" y="48"/>
                    </a:lnTo>
                    <a:lnTo>
                      <a:pt x="2310" y="48"/>
                    </a:lnTo>
                    <a:lnTo>
                      <a:pt x="2311" y="47"/>
                    </a:lnTo>
                    <a:lnTo>
                      <a:pt x="2313" y="47"/>
                    </a:lnTo>
                    <a:lnTo>
                      <a:pt x="2314" y="46"/>
                    </a:lnTo>
                    <a:lnTo>
                      <a:pt x="2316" y="46"/>
                    </a:lnTo>
                    <a:lnTo>
                      <a:pt x="2317" y="46"/>
                    </a:lnTo>
                    <a:lnTo>
                      <a:pt x="2319" y="46"/>
                    </a:lnTo>
                    <a:lnTo>
                      <a:pt x="2320" y="45"/>
                    </a:lnTo>
                    <a:lnTo>
                      <a:pt x="2322" y="45"/>
                    </a:lnTo>
                    <a:lnTo>
                      <a:pt x="2323" y="45"/>
                    </a:lnTo>
                    <a:lnTo>
                      <a:pt x="2325" y="46"/>
                    </a:lnTo>
                    <a:lnTo>
                      <a:pt x="2326" y="46"/>
                    </a:lnTo>
                    <a:lnTo>
                      <a:pt x="2328" y="46"/>
                    </a:lnTo>
                    <a:lnTo>
                      <a:pt x="2330" y="47"/>
                    </a:lnTo>
                    <a:lnTo>
                      <a:pt x="2331" y="47"/>
                    </a:lnTo>
                    <a:lnTo>
                      <a:pt x="2332" y="48"/>
                    </a:lnTo>
                    <a:lnTo>
                      <a:pt x="2334" y="48"/>
                    </a:lnTo>
                    <a:lnTo>
                      <a:pt x="2336" y="49"/>
                    </a:lnTo>
                    <a:lnTo>
                      <a:pt x="2337" y="50"/>
                    </a:lnTo>
                    <a:lnTo>
                      <a:pt x="2338" y="50"/>
                    </a:lnTo>
                    <a:lnTo>
                      <a:pt x="2340" y="51"/>
                    </a:lnTo>
                    <a:lnTo>
                      <a:pt x="2342" y="52"/>
                    </a:lnTo>
                    <a:lnTo>
                      <a:pt x="2343" y="53"/>
                    </a:lnTo>
                    <a:lnTo>
                      <a:pt x="2345" y="54"/>
                    </a:lnTo>
                    <a:lnTo>
                      <a:pt x="2346" y="55"/>
                    </a:lnTo>
                    <a:lnTo>
                      <a:pt x="2348" y="55"/>
                    </a:lnTo>
                    <a:lnTo>
                      <a:pt x="2349" y="56"/>
                    </a:lnTo>
                    <a:lnTo>
                      <a:pt x="2351" y="57"/>
                    </a:lnTo>
                    <a:lnTo>
                      <a:pt x="2352" y="57"/>
                    </a:lnTo>
                    <a:lnTo>
                      <a:pt x="2354" y="58"/>
                    </a:lnTo>
                    <a:lnTo>
                      <a:pt x="2355" y="58"/>
                    </a:lnTo>
                    <a:lnTo>
                      <a:pt x="2357" y="59"/>
                    </a:lnTo>
                    <a:lnTo>
                      <a:pt x="2358" y="59"/>
                    </a:lnTo>
                    <a:lnTo>
                      <a:pt x="2360" y="59"/>
                    </a:lnTo>
                    <a:lnTo>
                      <a:pt x="2361" y="59"/>
                    </a:lnTo>
                    <a:lnTo>
                      <a:pt x="2363" y="58"/>
                    </a:lnTo>
                    <a:lnTo>
                      <a:pt x="2364" y="58"/>
                    </a:lnTo>
                    <a:lnTo>
                      <a:pt x="2366" y="57"/>
                    </a:lnTo>
                    <a:lnTo>
                      <a:pt x="2367" y="56"/>
                    </a:lnTo>
                    <a:lnTo>
                      <a:pt x="2369" y="55"/>
                    </a:lnTo>
                    <a:lnTo>
                      <a:pt x="2370" y="54"/>
                    </a:lnTo>
                    <a:lnTo>
                      <a:pt x="2372" y="53"/>
                    </a:lnTo>
                    <a:lnTo>
                      <a:pt x="2374" y="51"/>
                    </a:lnTo>
                    <a:lnTo>
                      <a:pt x="2375" y="49"/>
                    </a:lnTo>
                    <a:lnTo>
                      <a:pt x="2376" y="48"/>
                    </a:lnTo>
                    <a:lnTo>
                      <a:pt x="2378" y="45"/>
                    </a:lnTo>
                    <a:lnTo>
                      <a:pt x="2380" y="43"/>
                    </a:lnTo>
                    <a:lnTo>
                      <a:pt x="2381" y="41"/>
                    </a:lnTo>
                    <a:lnTo>
                      <a:pt x="2383" y="39"/>
                    </a:lnTo>
                    <a:lnTo>
                      <a:pt x="2384" y="36"/>
                    </a:lnTo>
                    <a:lnTo>
                      <a:pt x="2386" y="34"/>
                    </a:lnTo>
                    <a:lnTo>
                      <a:pt x="2387" y="31"/>
                    </a:lnTo>
                    <a:lnTo>
                      <a:pt x="2389" y="29"/>
                    </a:lnTo>
                    <a:lnTo>
                      <a:pt x="2390" y="26"/>
                    </a:lnTo>
                    <a:lnTo>
                      <a:pt x="2392" y="24"/>
                    </a:lnTo>
                    <a:lnTo>
                      <a:pt x="2393" y="21"/>
                    </a:lnTo>
                    <a:lnTo>
                      <a:pt x="2395" y="19"/>
                    </a:lnTo>
                    <a:lnTo>
                      <a:pt x="2396" y="17"/>
                    </a:lnTo>
                    <a:lnTo>
                      <a:pt x="2398" y="14"/>
                    </a:lnTo>
                    <a:lnTo>
                      <a:pt x="2399" y="12"/>
                    </a:lnTo>
                    <a:lnTo>
                      <a:pt x="2401" y="10"/>
                    </a:lnTo>
                    <a:lnTo>
                      <a:pt x="2403" y="8"/>
                    </a:lnTo>
                    <a:lnTo>
                      <a:pt x="2404" y="7"/>
                    </a:lnTo>
                    <a:lnTo>
                      <a:pt x="2405" y="5"/>
                    </a:lnTo>
                    <a:lnTo>
                      <a:pt x="2407" y="4"/>
                    </a:lnTo>
                    <a:lnTo>
                      <a:pt x="2409" y="3"/>
                    </a:lnTo>
                    <a:lnTo>
                      <a:pt x="2410" y="2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1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1"/>
                    </a:lnTo>
                    <a:lnTo>
                      <a:pt x="2422" y="1"/>
                    </a:lnTo>
                    <a:lnTo>
                      <a:pt x="2424" y="2"/>
                    </a:lnTo>
                    <a:lnTo>
                      <a:pt x="2425" y="2"/>
                    </a:lnTo>
                    <a:lnTo>
                      <a:pt x="2427" y="3"/>
                    </a:lnTo>
                    <a:lnTo>
                      <a:pt x="2428" y="4"/>
                    </a:lnTo>
                    <a:lnTo>
                      <a:pt x="2430" y="5"/>
                    </a:lnTo>
                    <a:lnTo>
                      <a:pt x="2431" y="5"/>
                    </a:lnTo>
                    <a:lnTo>
                      <a:pt x="2433" y="6"/>
                    </a:lnTo>
                    <a:lnTo>
                      <a:pt x="2434" y="7"/>
                    </a:lnTo>
                    <a:lnTo>
                      <a:pt x="2436" y="8"/>
                    </a:lnTo>
                    <a:lnTo>
                      <a:pt x="2437" y="8"/>
                    </a:lnTo>
                    <a:lnTo>
                      <a:pt x="2439" y="9"/>
                    </a:lnTo>
                    <a:lnTo>
                      <a:pt x="2440" y="10"/>
                    </a:lnTo>
                    <a:lnTo>
                      <a:pt x="2442" y="11"/>
                    </a:lnTo>
                    <a:lnTo>
                      <a:pt x="2443" y="11"/>
                    </a:lnTo>
                    <a:lnTo>
                      <a:pt x="2445" y="12"/>
                    </a:lnTo>
                    <a:lnTo>
                      <a:pt x="2447" y="12"/>
                    </a:lnTo>
                    <a:lnTo>
                      <a:pt x="2448" y="12"/>
                    </a:lnTo>
                    <a:lnTo>
                      <a:pt x="2449" y="12"/>
                    </a:lnTo>
                    <a:lnTo>
                      <a:pt x="2451" y="13"/>
                    </a:lnTo>
                    <a:lnTo>
                      <a:pt x="2453" y="13"/>
                    </a:lnTo>
                    <a:lnTo>
                      <a:pt x="2454" y="13"/>
                    </a:lnTo>
                    <a:lnTo>
                      <a:pt x="2456" y="13"/>
                    </a:lnTo>
                    <a:lnTo>
                      <a:pt x="2457" y="13"/>
                    </a:lnTo>
                    <a:lnTo>
                      <a:pt x="2459" y="13"/>
                    </a:lnTo>
                    <a:lnTo>
                      <a:pt x="2460" y="13"/>
                    </a:lnTo>
                    <a:lnTo>
                      <a:pt x="2462" y="13"/>
                    </a:lnTo>
                    <a:lnTo>
                      <a:pt x="2463" y="13"/>
                    </a:lnTo>
                    <a:lnTo>
                      <a:pt x="2465" y="14"/>
                    </a:lnTo>
                    <a:lnTo>
                      <a:pt x="2466" y="14"/>
                    </a:lnTo>
                    <a:lnTo>
                      <a:pt x="2468" y="14"/>
                    </a:lnTo>
                    <a:lnTo>
                      <a:pt x="2469" y="14"/>
                    </a:lnTo>
                    <a:lnTo>
                      <a:pt x="2471" y="14"/>
                    </a:lnTo>
                    <a:lnTo>
                      <a:pt x="2472" y="15"/>
                    </a:lnTo>
                    <a:lnTo>
                      <a:pt x="2474" y="16"/>
                    </a:lnTo>
                    <a:lnTo>
                      <a:pt x="2476" y="16"/>
                    </a:lnTo>
                    <a:lnTo>
                      <a:pt x="2477" y="17"/>
                    </a:lnTo>
                    <a:lnTo>
                      <a:pt x="2478" y="17"/>
                    </a:lnTo>
                    <a:lnTo>
                      <a:pt x="2480" y="18"/>
                    </a:lnTo>
                    <a:lnTo>
                      <a:pt x="2482" y="19"/>
                    </a:lnTo>
                    <a:lnTo>
                      <a:pt x="2483" y="20"/>
                    </a:lnTo>
                    <a:lnTo>
                      <a:pt x="2485" y="21"/>
                    </a:lnTo>
                    <a:lnTo>
                      <a:pt x="2486" y="22"/>
                    </a:lnTo>
                    <a:lnTo>
                      <a:pt x="2488" y="23"/>
                    </a:lnTo>
                    <a:lnTo>
                      <a:pt x="2489" y="24"/>
                    </a:lnTo>
                    <a:lnTo>
                      <a:pt x="2491" y="25"/>
                    </a:lnTo>
                    <a:lnTo>
                      <a:pt x="2492" y="26"/>
                    </a:lnTo>
                    <a:lnTo>
                      <a:pt x="2494" y="27"/>
                    </a:lnTo>
                    <a:lnTo>
                      <a:pt x="2495" y="28"/>
                    </a:lnTo>
                    <a:lnTo>
                      <a:pt x="2497" y="29"/>
                    </a:lnTo>
                    <a:lnTo>
                      <a:pt x="2498" y="30"/>
                    </a:lnTo>
                    <a:lnTo>
                      <a:pt x="2500" y="31"/>
                    </a:lnTo>
                    <a:lnTo>
                      <a:pt x="2501" y="32"/>
                    </a:lnTo>
                    <a:lnTo>
                      <a:pt x="2503" y="33"/>
                    </a:lnTo>
                    <a:lnTo>
                      <a:pt x="2504" y="33"/>
                    </a:lnTo>
                    <a:lnTo>
                      <a:pt x="2506" y="34"/>
                    </a:lnTo>
                    <a:lnTo>
                      <a:pt x="2507" y="35"/>
                    </a:lnTo>
                    <a:lnTo>
                      <a:pt x="2509" y="35"/>
                    </a:lnTo>
                    <a:lnTo>
                      <a:pt x="2510" y="36"/>
                    </a:lnTo>
                    <a:lnTo>
                      <a:pt x="2512" y="36"/>
                    </a:lnTo>
                    <a:lnTo>
                      <a:pt x="2514" y="37"/>
                    </a:lnTo>
                    <a:lnTo>
                      <a:pt x="2515" y="37"/>
                    </a:lnTo>
                    <a:lnTo>
                      <a:pt x="2516" y="37"/>
                    </a:lnTo>
                    <a:lnTo>
                      <a:pt x="2518" y="38"/>
                    </a:lnTo>
                    <a:lnTo>
                      <a:pt x="2520" y="38"/>
                    </a:lnTo>
                    <a:lnTo>
                      <a:pt x="2521" y="38"/>
                    </a:lnTo>
                    <a:lnTo>
                      <a:pt x="2522" y="38"/>
                    </a:lnTo>
                    <a:lnTo>
                      <a:pt x="2524" y="38"/>
                    </a:lnTo>
                    <a:lnTo>
                      <a:pt x="2526" y="39"/>
                    </a:lnTo>
                    <a:lnTo>
                      <a:pt x="2527" y="39"/>
                    </a:lnTo>
                    <a:lnTo>
                      <a:pt x="2529" y="39"/>
                    </a:lnTo>
                    <a:lnTo>
                      <a:pt x="2530" y="39"/>
                    </a:lnTo>
                    <a:lnTo>
                      <a:pt x="2532" y="39"/>
                    </a:lnTo>
                    <a:lnTo>
                      <a:pt x="2533" y="39"/>
                    </a:lnTo>
                    <a:lnTo>
                      <a:pt x="2535" y="39"/>
                    </a:lnTo>
                    <a:lnTo>
                      <a:pt x="2536" y="40"/>
                    </a:lnTo>
                    <a:lnTo>
                      <a:pt x="2538" y="40"/>
                    </a:lnTo>
                    <a:lnTo>
                      <a:pt x="2539" y="40"/>
                    </a:lnTo>
                    <a:lnTo>
                      <a:pt x="2541" y="40"/>
                    </a:lnTo>
                    <a:lnTo>
                      <a:pt x="2542" y="40"/>
                    </a:lnTo>
                    <a:lnTo>
                      <a:pt x="2544" y="40"/>
                    </a:lnTo>
                    <a:lnTo>
                      <a:pt x="2545" y="41"/>
                    </a:lnTo>
                    <a:lnTo>
                      <a:pt x="2547" y="41"/>
                    </a:lnTo>
                    <a:lnTo>
                      <a:pt x="2549" y="41"/>
                    </a:lnTo>
                    <a:lnTo>
                      <a:pt x="2550" y="41"/>
                    </a:lnTo>
                    <a:lnTo>
                      <a:pt x="2551" y="41"/>
                    </a:lnTo>
                    <a:lnTo>
                      <a:pt x="2553" y="40"/>
                    </a:lnTo>
                    <a:lnTo>
                      <a:pt x="2555" y="40"/>
                    </a:lnTo>
                    <a:lnTo>
                      <a:pt x="2556" y="40"/>
                    </a:lnTo>
                    <a:lnTo>
                      <a:pt x="2558" y="39"/>
                    </a:lnTo>
                    <a:lnTo>
                      <a:pt x="2559" y="39"/>
                    </a:lnTo>
                    <a:lnTo>
                      <a:pt x="2561" y="39"/>
                    </a:lnTo>
                    <a:lnTo>
                      <a:pt x="2562" y="38"/>
                    </a:lnTo>
                    <a:lnTo>
                      <a:pt x="2564" y="38"/>
                    </a:lnTo>
                    <a:lnTo>
                      <a:pt x="2565" y="38"/>
                    </a:lnTo>
                    <a:lnTo>
                      <a:pt x="2567" y="37"/>
                    </a:lnTo>
                    <a:lnTo>
                      <a:pt x="2568" y="37"/>
                    </a:lnTo>
                    <a:lnTo>
                      <a:pt x="2570" y="36"/>
                    </a:lnTo>
                    <a:lnTo>
                      <a:pt x="2571" y="36"/>
                    </a:lnTo>
                    <a:lnTo>
                      <a:pt x="2573" y="35"/>
                    </a:lnTo>
                    <a:lnTo>
                      <a:pt x="2574" y="35"/>
                    </a:lnTo>
                    <a:lnTo>
                      <a:pt x="2576" y="34"/>
                    </a:lnTo>
                    <a:lnTo>
                      <a:pt x="2577" y="33"/>
                    </a:lnTo>
                    <a:lnTo>
                      <a:pt x="2579" y="33"/>
                    </a:lnTo>
                    <a:lnTo>
                      <a:pt x="2580" y="33"/>
                    </a:lnTo>
                    <a:lnTo>
                      <a:pt x="2582" y="32"/>
                    </a:lnTo>
                    <a:lnTo>
                      <a:pt x="2583" y="32"/>
                    </a:lnTo>
                    <a:lnTo>
                      <a:pt x="2585" y="32"/>
                    </a:lnTo>
                    <a:lnTo>
                      <a:pt x="2587" y="32"/>
                    </a:lnTo>
                    <a:lnTo>
                      <a:pt x="2588" y="32"/>
                    </a:lnTo>
                    <a:lnTo>
                      <a:pt x="2589" y="32"/>
                    </a:lnTo>
                    <a:lnTo>
                      <a:pt x="2591" y="32"/>
                    </a:lnTo>
                    <a:lnTo>
                      <a:pt x="2593" y="32"/>
                    </a:lnTo>
                    <a:lnTo>
                      <a:pt x="2594" y="33"/>
                    </a:lnTo>
                    <a:lnTo>
                      <a:pt x="2595" y="33"/>
                    </a:lnTo>
                    <a:lnTo>
                      <a:pt x="2597" y="33"/>
                    </a:lnTo>
                    <a:lnTo>
                      <a:pt x="2599" y="34"/>
                    </a:lnTo>
                    <a:lnTo>
                      <a:pt x="2600" y="34"/>
                    </a:lnTo>
                    <a:lnTo>
                      <a:pt x="2602" y="35"/>
                    </a:lnTo>
                    <a:lnTo>
                      <a:pt x="2603" y="35"/>
                    </a:lnTo>
                    <a:lnTo>
                      <a:pt x="2605" y="36"/>
                    </a:lnTo>
                    <a:lnTo>
                      <a:pt x="2606" y="36"/>
                    </a:lnTo>
                    <a:lnTo>
                      <a:pt x="2608" y="36"/>
                    </a:lnTo>
                    <a:lnTo>
                      <a:pt x="2609" y="37"/>
                    </a:lnTo>
                    <a:lnTo>
                      <a:pt x="2611" y="37"/>
                    </a:lnTo>
                    <a:lnTo>
                      <a:pt x="2612" y="37"/>
                    </a:lnTo>
                    <a:lnTo>
                      <a:pt x="2614" y="37"/>
                    </a:lnTo>
                    <a:lnTo>
                      <a:pt x="2616" y="37"/>
                    </a:lnTo>
                    <a:lnTo>
                      <a:pt x="2617" y="37"/>
                    </a:lnTo>
                    <a:lnTo>
                      <a:pt x="2618" y="37"/>
                    </a:lnTo>
                    <a:lnTo>
                      <a:pt x="2620" y="36"/>
                    </a:lnTo>
                    <a:lnTo>
                      <a:pt x="2622" y="36"/>
                    </a:lnTo>
                    <a:lnTo>
                      <a:pt x="2623" y="36"/>
                    </a:lnTo>
                    <a:lnTo>
                      <a:pt x="2624" y="35"/>
                    </a:lnTo>
                    <a:lnTo>
                      <a:pt x="2626" y="34"/>
                    </a:lnTo>
                    <a:lnTo>
                      <a:pt x="2628" y="34"/>
                    </a:lnTo>
                    <a:lnTo>
                      <a:pt x="2629" y="33"/>
                    </a:lnTo>
                    <a:lnTo>
                      <a:pt x="2631" y="32"/>
                    </a:lnTo>
                    <a:lnTo>
                      <a:pt x="2632" y="32"/>
                    </a:lnTo>
                    <a:lnTo>
                      <a:pt x="2634" y="31"/>
                    </a:lnTo>
                    <a:lnTo>
                      <a:pt x="2635" y="30"/>
                    </a:lnTo>
                    <a:lnTo>
                      <a:pt x="2637" y="30"/>
                    </a:lnTo>
                    <a:lnTo>
                      <a:pt x="2638" y="29"/>
                    </a:lnTo>
                    <a:lnTo>
                      <a:pt x="2640" y="29"/>
                    </a:lnTo>
                    <a:lnTo>
                      <a:pt x="2641" y="29"/>
                    </a:lnTo>
                    <a:lnTo>
                      <a:pt x="2643" y="29"/>
                    </a:lnTo>
                    <a:lnTo>
                      <a:pt x="2644" y="29"/>
                    </a:lnTo>
                    <a:lnTo>
                      <a:pt x="2646" y="29"/>
                    </a:lnTo>
                    <a:lnTo>
                      <a:pt x="2647" y="29"/>
                    </a:lnTo>
                    <a:lnTo>
                      <a:pt x="2649" y="30"/>
                    </a:lnTo>
                    <a:lnTo>
                      <a:pt x="2650" y="30"/>
                    </a:lnTo>
                    <a:lnTo>
                      <a:pt x="2652" y="31"/>
                    </a:lnTo>
                    <a:lnTo>
                      <a:pt x="2653" y="32"/>
                    </a:lnTo>
                    <a:lnTo>
                      <a:pt x="2655" y="33"/>
                    </a:lnTo>
                    <a:lnTo>
                      <a:pt x="2656" y="35"/>
                    </a:lnTo>
                    <a:lnTo>
                      <a:pt x="2658" y="37"/>
                    </a:lnTo>
                    <a:lnTo>
                      <a:pt x="2660" y="38"/>
                    </a:lnTo>
                    <a:lnTo>
                      <a:pt x="2661" y="40"/>
                    </a:lnTo>
                    <a:lnTo>
                      <a:pt x="2662" y="42"/>
                    </a:lnTo>
                    <a:lnTo>
                      <a:pt x="2664" y="44"/>
                    </a:lnTo>
                    <a:lnTo>
                      <a:pt x="2666" y="47"/>
                    </a:lnTo>
                    <a:lnTo>
                      <a:pt x="2667" y="49"/>
                    </a:lnTo>
                    <a:lnTo>
                      <a:pt x="2669" y="51"/>
                    </a:lnTo>
                    <a:lnTo>
                      <a:pt x="2670" y="54"/>
                    </a:lnTo>
                    <a:lnTo>
                      <a:pt x="2672" y="56"/>
                    </a:lnTo>
                    <a:lnTo>
                      <a:pt x="2673" y="59"/>
                    </a:lnTo>
                    <a:lnTo>
                      <a:pt x="2675" y="61"/>
                    </a:lnTo>
                    <a:lnTo>
                      <a:pt x="2676" y="63"/>
                    </a:lnTo>
                    <a:lnTo>
                      <a:pt x="2678" y="66"/>
                    </a:lnTo>
                    <a:lnTo>
                      <a:pt x="2679" y="68"/>
                    </a:lnTo>
                    <a:lnTo>
                      <a:pt x="2681" y="70"/>
                    </a:lnTo>
                    <a:lnTo>
                      <a:pt x="2682" y="72"/>
                    </a:lnTo>
                    <a:lnTo>
                      <a:pt x="2684" y="74"/>
                    </a:lnTo>
                    <a:lnTo>
                      <a:pt x="2685" y="75"/>
                    </a:lnTo>
                    <a:lnTo>
                      <a:pt x="2687" y="77"/>
                    </a:lnTo>
                    <a:lnTo>
                      <a:pt x="2689" y="78"/>
                    </a:lnTo>
                    <a:lnTo>
                      <a:pt x="2690" y="80"/>
                    </a:lnTo>
                    <a:lnTo>
                      <a:pt x="2691" y="81"/>
                    </a:lnTo>
                    <a:lnTo>
                      <a:pt x="2693" y="81"/>
                    </a:lnTo>
                    <a:lnTo>
                      <a:pt x="2695" y="82"/>
                    </a:lnTo>
                    <a:lnTo>
                      <a:pt x="2696" y="83"/>
                    </a:lnTo>
                    <a:lnTo>
                      <a:pt x="2697" y="84"/>
                    </a:lnTo>
                    <a:lnTo>
                      <a:pt x="2699" y="84"/>
                    </a:lnTo>
                    <a:lnTo>
                      <a:pt x="2701" y="84"/>
                    </a:lnTo>
                    <a:lnTo>
                      <a:pt x="2702" y="84"/>
                    </a:lnTo>
                    <a:lnTo>
                      <a:pt x="2704" y="84"/>
                    </a:lnTo>
                    <a:lnTo>
                      <a:pt x="2705" y="84"/>
                    </a:lnTo>
                    <a:lnTo>
                      <a:pt x="2707" y="84"/>
                    </a:lnTo>
                    <a:lnTo>
                      <a:pt x="2708" y="84"/>
                    </a:lnTo>
                    <a:lnTo>
                      <a:pt x="2710" y="84"/>
                    </a:lnTo>
                    <a:lnTo>
                      <a:pt x="2711" y="84"/>
                    </a:lnTo>
                    <a:lnTo>
                      <a:pt x="2713" y="83"/>
                    </a:lnTo>
                    <a:lnTo>
                      <a:pt x="2714" y="83"/>
                    </a:lnTo>
                    <a:lnTo>
                      <a:pt x="2716" y="82"/>
                    </a:lnTo>
                    <a:lnTo>
                      <a:pt x="2717" y="82"/>
                    </a:lnTo>
                    <a:lnTo>
                      <a:pt x="2719" y="82"/>
                    </a:lnTo>
                    <a:lnTo>
                      <a:pt x="2720" y="82"/>
                    </a:lnTo>
                    <a:lnTo>
                      <a:pt x="2722" y="81"/>
                    </a:lnTo>
                    <a:lnTo>
                      <a:pt x="2723" y="81"/>
                    </a:lnTo>
                    <a:lnTo>
                      <a:pt x="2725" y="81"/>
                    </a:lnTo>
                    <a:lnTo>
                      <a:pt x="2726" y="81"/>
                    </a:lnTo>
                    <a:lnTo>
                      <a:pt x="2728" y="80"/>
                    </a:lnTo>
                    <a:lnTo>
                      <a:pt x="2729" y="80"/>
                    </a:lnTo>
                    <a:lnTo>
                      <a:pt x="2731" y="80"/>
                    </a:lnTo>
                    <a:lnTo>
                      <a:pt x="2733" y="80"/>
                    </a:lnTo>
                    <a:lnTo>
                      <a:pt x="2734" y="80"/>
                    </a:lnTo>
                    <a:lnTo>
                      <a:pt x="2735" y="80"/>
                    </a:lnTo>
                    <a:lnTo>
                      <a:pt x="2737" y="80"/>
                    </a:lnTo>
                    <a:lnTo>
                      <a:pt x="2739" y="79"/>
                    </a:lnTo>
                    <a:lnTo>
                      <a:pt x="2740" y="79"/>
                    </a:lnTo>
                    <a:lnTo>
                      <a:pt x="2742" y="79"/>
                    </a:lnTo>
                    <a:lnTo>
                      <a:pt x="2743" y="79"/>
                    </a:lnTo>
                    <a:lnTo>
                      <a:pt x="2745" y="79"/>
                    </a:lnTo>
                    <a:lnTo>
                      <a:pt x="2746" y="79"/>
                    </a:lnTo>
                    <a:lnTo>
                      <a:pt x="2748" y="79"/>
                    </a:lnTo>
                    <a:lnTo>
                      <a:pt x="2749" y="79"/>
                    </a:lnTo>
                    <a:lnTo>
                      <a:pt x="2751" y="79"/>
                    </a:lnTo>
                    <a:lnTo>
                      <a:pt x="2752" y="79"/>
                    </a:lnTo>
                    <a:lnTo>
                      <a:pt x="2754" y="79"/>
                    </a:lnTo>
                    <a:lnTo>
                      <a:pt x="2755" y="79"/>
                    </a:lnTo>
                    <a:lnTo>
                      <a:pt x="2757" y="79"/>
                    </a:lnTo>
                    <a:lnTo>
                      <a:pt x="2758" y="80"/>
                    </a:lnTo>
                    <a:lnTo>
                      <a:pt x="2760" y="80"/>
                    </a:lnTo>
                    <a:lnTo>
                      <a:pt x="2762" y="80"/>
                    </a:lnTo>
                    <a:lnTo>
                      <a:pt x="2763" y="80"/>
                    </a:lnTo>
                    <a:lnTo>
                      <a:pt x="2764" y="80"/>
                    </a:lnTo>
                    <a:lnTo>
                      <a:pt x="2766" y="80"/>
                    </a:lnTo>
                    <a:lnTo>
                      <a:pt x="2768" y="80"/>
                    </a:lnTo>
                    <a:lnTo>
                      <a:pt x="2769" y="80"/>
                    </a:lnTo>
                    <a:lnTo>
                      <a:pt x="2771" y="81"/>
                    </a:lnTo>
                    <a:lnTo>
                      <a:pt x="2772" y="81"/>
                    </a:lnTo>
                    <a:lnTo>
                      <a:pt x="2774" y="81"/>
                    </a:lnTo>
                    <a:lnTo>
                      <a:pt x="2775" y="81"/>
                    </a:lnTo>
                    <a:lnTo>
                      <a:pt x="2777" y="81"/>
                    </a:lnTo>
                    <a:lnTo>
                      <a:pt x="2778" y="82"/>
                    </a:lnTo>
                    <a:lnTo>
                      <a:pt x="2780" y="82"/>
                    </a:lnTo>
                    <a:lnTo>
                      <a:pt x="2781" y="82"/>
                    </a:lnTo>
                    <a:lnTo>
                      <a:pt x="2783" y="82"/>
                    </a:lnTo>
                    <a:lnTo>
                      <a:pt x="2784" y="82"/>
                    </a:lnTo>
                    <a:lnTo>
                      <a:pt x="2786" y="82"/>
                    </a:lnTo>
                    <a:lnTo>
                      <a:pt x="2787" y="82"/>
                    </a:lnTo>
                    <a:lnTo>
                      <a:pt x="2789" y="82"/>
                    </a:lnTo>
                    <a:lnTo>
                      <a:pt x="2790" y="82"/>
                    </a:lnTo>
                    <a:lnTo>
                      <a:pt x="2792" y="82"/>
                    </a:lnTo>
                    <a:lnTo>
                      <a:pt x="2793" y="82"/>
                    </a:lnTo>
                    <a:lnTo>
                      <a:pt x="2795" y="82"/>
                    </a:lnTo>
                    <a:lnTo>
                      <a:pt x="2796" y="82"/>
                    </a:lnTo>
                    <a:lnTo>
                      <a:pt x="2798" y="81"/>
                    </a:lnTo>
                    <a:lnTo>
                      <a:pt x="2799" y="81"/>
                    </a:lnTo>
                    <a:lnTo>
                      <a:pt x="2801" y="81"/>
                    </a:lnTo>
                    <a:lnTo>
                      <a:pt x="2802" y="80"/>
                    </a:lnTo>
                    <a:lnTo>
                      <a:pt x="2804" y="80"/>
                    </a:lnTo>
                    <a:lnTo>
                      <a:pt x="2806" y="79"/>
                    </a:lnTo>
                    <a:lnTo>
                      <a:pt x="2807" y="79"/>
                    </a:lnTo>
                    <a:lnTo>
                      <a:pt x="2808" y="79"/>
                    </a:lnTo>
                    <a:lnTo>
                      <a:pt x="2810" y="78"/>
                    </a:lnTo>
                    <a:lnTo>
                      <a:pt x="2812" y="78"/>
                    </a:lnTo>
                    <a:lnTo>
                      <a:pt x="2813" y="77"/>
                    </a:lnTo>
                    <a:lnTo>
                      <a:pt x="2815" y="76"/>
                    </a:lnTo>
                    <a:lnTo>
                      <a:pt x="2816" y="76"/>
                    </a:lnTo>
                    <a:lnTo>
                      <a:pt x="2818" y="75"/>
                    </a:lnTo>
                    <a:lnTo>
                      <a:pt x="2819" y="75"/>
                    </a:lnTo>
                    <a:lnTo>
                      <a:pt x="2821" y="74"/>
                    </a:lnTo>
                    <a:lnTo>
                      <a:pt x="2822" y="74"/>
                    </a:lnTo>
                    <a:lnTo>
                      <a:pt x="2824" y="73"/>
                    </a:lnTo>
                    <a:lnTo>
                      <a:pt x="2825" y="73"/>
                    </a:lnTo>
                    <a:lnTo>
                      <a:pt x="2827" y="73"/>
                    </a:lnTo>
                    <a:lnTo>
                      <a:pt x="2828" y="73"/>
                    </a:lnTo>
                    <a:lnTo>
                      <a:pt x="2830" y="72"/>
                    </a:lnTo>
                    <a:lnTo>
                      <a:pt x="2831" y="72"/>
                    </a:lnTo>
                    <a:lnTo>
                      <a:pt x="2833" y="72"/>
                    </a:lnTo>
                    <a:lnTo>
                      <a:pt x="2835" y="72"/>
                    </a:lnTo>
                    <a:lnTo>
                      <a:pt x="2836" y="72"/>
                    </a:lnTo>
                    <a:lnTo>
                      <a:pt x="2837" y="72"/>
                    </a:lnTo>
                    <a:lnTo>
                      <a:pt x="2839" y="72"/>
                    </a:lnTo>
                    <a:lnTo>
                      <a:pt x="2841" y="72"/>
                    </a:lnTo>
                    <a:lnTo>
                      <a:pt x="2842" y="72"/>
                    </a:lnTo>
                    <a:lnTo>
                      <a:pt x="2844" y="72"/>
                    </a:lnTo>
                    <a:lnTo>
                      <a:pt x="2845" y="72"/>
                    </a:lnTo>
                    <a:lnTo>
                      <a:pt x="2847" y="72"/>
                    </a:lnTo>
                    <a:lnTo>
                      <a:pt x="2848" y="72"/>
                    </a:lnTo>
                    <a:lnTo>
                      <a:pt x="2850" y="72"/>
                    </a:lnTo>
                    <a:lnTo>
                      <a:pt x="2851" y="73"/>
                    </a:lnTo>
                    <a:lnTo>
                      <a:pt x="2853" y="73"/>
                    </a:lnTo>
                    <a:lnTo>
                      <a:pt x="2854" y="73"/>
                    </a:lnTo>
                    <a:lnTo>
                      <a:pt x="2856" y="73"/>
                    </a:lnTo>
                    <a:lnTo>
                      <a:pt x="2857" y="73"/>
                    </a:lnTo>
                    <a:lnTo>
                      <a:pt x="2859" y="73"/>
                    </a:lnTo>
                    <a:lnTo>
                      <a:pt x="2860" y="73"/>
                    </a:lnTo>
                    <a:lnTo>
                      <a:pt x="2862" y="73"/>
                    </a:lnTo>
                    <a:lnTo>
                      <a:pt x="2863" y="73"/>
                    </a:lnTo>
                    <a:lnTo>
                      <a:pt x="2865" y="73"/>
                    </a:lnTo>
                    <a:lnTo>
                      <a:pt x="2866" y="73"/>
                    </a:lnTo>
                    <a:lnTo>
                      <a:pt x="2868" y="73"/>
                    </a:lnTo>
                    <a:lnTo>
                      <a:pt x="2869" y="74"/>
                    </a:lnTo>
                    <a:lnTo>
                      <a:pt x="2871" y="74"/>
                    </a:lnTo>
                    <a:lnTo>
                      <a:pt x="2873" y="74"/>
                    </a:lnTo>
                    <a:lnTo>
                      <a:pt x="2874" y="74"/>
                    </a:lnTo>
                    <a:lnTo>
                      <a:pt x="2875" y="74"/>
                    </a:lnTo>
                    <a:lnTo>
                      <a:pt x="2877" y="74"/>
                    </a:lnTo>
                    <a:lnTo>
                      <a:pt x="2879" y="74"/>
                    </a:lnTo>
                    <a:lnTo>
                      <a:pt x="2880" y="74"/>
                    </a:lnTo>
                    <a:lnTo>
                      <a:pt x="2881" y="74"/>
                    </a:lnTo>
                    <a:lnTo>
                      <a:pt x="2883" y="75"/>
                    </a:lnTo>
                    <a:lnTo>
                      <a:pt x="2885" y="75"/>
                    </a:lnTo>
                    <a:lnTo>
                      <a:pt x="2886" y="75"/>
                    </a:lnTo>
                    <a:lnTo>
                      <a:pt x="2888" y="75"/>
                    </a:lnTo>
                    <a:lnTo>
                      <a:pt x="2889" y="76"/>
                    </a:lnTo>
                    <a:lnTo>
                      <a:pt x="2891" y="76"/>
                    </a:lnTo>
                    <a:lnTo>
                      <a:pt x="2892" y="77"/>
                    </a:lnTo>
                    <a:lnTo>
                      <a:pt x="2894" y="77"/>
                    </a:lnTo>
                    <a:lnTo>
                      <a:pt x="2895" y="78"/>
                    </a:lnTo>
                    <a:lnTo>
                      <a:pt x="2897" y="78"/>
                    </a:lnTo>
                    <a:lnTo>
                      <a:pt x="2898" y="79"/>
                    </a:lnTo>
                    <a:lnTo>
                      <a:pt x="2900" y="79"/>
                    </a:lnTo>
                    <a:lnTo>
                      <a:pt x="2902" y="79"/>
                    </a:lnTo>
                    <a:lnTo>
                      <a:pt x="2903" y="80"/>
                    </a:lnTo>
                    <a:lnTo>
                      <a:pt x="2904" y="80"/>
                    </a:lnTo>
                    <a:lnTo>
                      <a:pt x="2906" y="81"/>
                    </a:lnTo>
                    <a:lnTo>
                      <a:pt x="2908" y="81"/>
                    </a:lnTo>
                    <a:lnTo>
                      <a:pt x="2909" y="81"/>
                    </a:lnTo>
                    <a:lnTo>
                      <a:pt x="2910" y="82"/>
                    </a:lnTo>
                    <a:lnTo>
                      <a:pt x="2912" y="82"/>
                    </a:lnTo>
                    <a:lnTo>
                      <a:pt x="2914" y="82"/>
                    </a:lnTo>
                    <a:lnTo>
                      <a:pt x="2915" y="82"/>
                    </a:lnTo>
                    <a:lnTo>
                      <a:pt x="2917" y="82"/>
                    </a:lnTo>
                    <a:lnTo>
                      <a:pt x="2918" y="82"/>
                    </a:lnTo>
                    <a:lnTo>
                      <a:pt x="2920" y="82"/>
                    </a:lnTo>
                    <a:lnTo>
                      <a:pt x="2921" y="82"/>
                    </a:lnTo>
                    <a:lnTo>
                      <a:pt x="2923" y="82"/>
                    </a:lnTo>
                    <a:lnTo>
                      <a:pt x="2924" y="82"/>
                    </a:lnTo>
                    <a:lnTo>
                      <a:pt x="2926" y="82"/>
                    </a:lnTo>
                    <a:lnTo>
                      <a:pt x="2927" y="82"/>
                    </a:lnTo>
                    <a:lnTo>
                      <a:pt x="2929" y="81"/>
                    </a:lnTo>
                    <a:lnTo>
                      <a:pt x="2930" y="81"/>
                    </a:lnTo>
                    <a:lnTo>
                      <a:pt x="2932" y="81"/>
                    </a:lnTo>
                    <a:lnTo>
                      <a:pt x="2933" y="80"/>
                    </a:lnTo>
                    <a:lnTo>
                      <a:pt x="2935" y="80"/>
                    </a:lnTo>
                    <a:lnTo>
                      <a:pt x="2936" y="80"/>
                    </a:lnTo>
                    <a:lnTo>
                      <a:pt x="2938" y="79"/>
                    </a:lnTo>
                    <a:lnTo>
                      <a:pt x="2939" y="79"/>
                    </a:lnTo>
                    <a:lnTo>
                      <a:pt x="2941" y="79"/>
                    </a:lnTo>
                    <a:lnTo>
                      <a:pt x="2942" y="78"/>
                    </a:lnTo>
                    <a:lnTo>
                      <a:pt x="2944" y="78"/>
                    </a:lnTo>
                    <a:lnTo>
                      <a:pt x="2946" y="77"/>
                    </a:lnTo>
                    <a:lnTo>
                      <a:pt x="2947" y="77"/>
                    </a:lnTo>
                    <a:lnTo>
                      <a:pt x="2948" y="76"/>
                    </a:lnTo>
                    <a:lnTo>
                      <a:pt x="2950" y="76"/>
                    </a:lnTo>
                    <a:lnTo>
                      <a:pt x="2952" y="76"/>
                    </a:lnTo>
                    <a:lnTo>
                      <a:pt x="2953" y="75"/>
                    </a:lnTo>
                    <a:lnTo>
                      <a:pt x="2954" y="75"/>
                    </a:lnTo>
                    <a:lnTo>
                      <a:pt x="2956" y="75"/>
                    </a:lnTo>
                    <a:lnTo>
                      <a:pt x="2958" y="74"/>
                    </a:lnTo>
                    <a:lnTo>
                      <a:pt x="2959" y="74"/>
                    </a:lnTo>
                    <a:lnTo>
                      <a:pt x="2961" y="74"/>
                    </a:lnTo>
                    <a:lnTo>
                      <a:pt x="2962" y="74"/>
                    </a:lnTo>
                    <a:lnTo>
                      <a:pt x="2964" y="73"/>
                    </a:lnTo>
                    <a:lnTo>
                      <a:pt x="2965" y="73"/>
                    </a:lnTo>
                    <a:lnTo>
                      <a:pt x="2967" y="73"/>
                    </a:lnTo>
                    <a:lnTo>
                      <a:pt x="2968" y="73"/>
                    </a:lnTo>
                    <a:lnTo>
                      <a:pt x="2970" y="72"/>
                    </a:lnTo>
                    <a:lnTo>
                      <a:pt x="2971" y="72"/>
                    </a:lnTo>
                    <a:lnTo>
                      <a:pt x="2973" y="72"/>
                    </a:lnTo>
                    <a:lnTo>
                      <a:pt x="2975" y="71"/>
                    </a:lnTo>
                    <a:lnTo>
                      <a:pt x="2976" y="71"/>
                    </a:lnTo>
                    <a:lnTo>
                      <a:pt x="2977" y="70"/>
                    </a:lnTo>
                    <a:lnTo>
                      <a:pt x="2979" y="70"/>
                    </a:lnTo>
                    <a:lnTo>
                      <a:pt x="2981" y="70"/>
                    </a:lnTo>
                    <a:lnTo>
                      <a:pt x="2982" y="70"/>
                    </a:lnTo>
                    <a:lnTo>
                      <a:pt x="2983" y="69"/>
                    </a:lnTo>
                    <a:lnTo>
                      <a:pt x="2985" y="69"/>
                    </a:lnTo>
                    <a:lnTo>
                      <a:pt x="2987" y="69"/>
                    </a:lnTo>
                    <a:lnTo>
                      <a:pt x="2988" y="69"/>
                    </a:lnTo>
                    <a:lnTo>
                      <a:pt x="2990" y="69"/>
                    </a:lnTo>
                    <a:lnTo>
                      <a:pt x="2991" y="69"/>
                    </a:lnTo>
                    <a:lnTo>
                      <a:pt x="2993" y="69"/>
                    </a:lnTo>
                    <a:lnTo>
                      <a:pt x="2994" y="69"/>
                    </a:lnTo>
                    <a:lnTo>
                      <a:pt x="2996" y="69"/>
                    </a:lnTo>
                    <a:lnTo>
                      <a:pt x="2997" y="69"/>
                    </a:lnTo>
                    <a:lnTo>
                      <a:pt x="2999" y="69"/>
                    </a:lnTo>
                    <a:lnTo>
                      <a:pt x="3000" y="69"/>
                    </a:lnTo>
                    <a:lnTo>
                      <a:pt x="3002" y="70"/>
                    </a:lnTo>
                    <a:lnTo>
                      <a:pt x="3003" y="70"/>
                    </a:lnTo>
                    <a:lnTo>
                      <a:pt x="3005" y="70"/>
                    </a:lnTo>
                    <a:lnTo>
                      <a:pt x="3006" y="71"/>
                    </a:lnTo>
                    <a:lnTo>
                      <a:pt x="3008" y="72"/>
                    </a:lnTo>
                    <a:lnTo>
                      <a:pt x="3009" y="72"/>
                    </a:lnTo>
                    <a:lnTo>
                      <a:pt x="3011" y="73"/>
                    </a:lnTo>
                    <a:lnTo>
                      <a:pt x="3012" y="73"/>
                    </a:lnTo>
                    <a:lnTo>
                      <a:pt x="3014" y="74"/>
                    </a:lnTo>
                    <a:lnTo>
                      <a:pt x="3015" y="74"/>
                    </a:lnTo>
                    <a:lnTo>
                      <a:pt x="3017" y="75"/>
                    </a:lnTo>
                    <a:lnTo>
                      <a:pt x="3019" y="76"/>
                    </a:lnTo>
                    <a:lnTo>
                      <a:pt x="3020" y="76"/>
                    </a:lnTo>
                    <a:lnTo>
                      <a:pt x="3021" y="77"/>
                    </a:lnTo>
                    <a:lnTo>
                      <a:pt x="3023" y="77"/>
                    </a:lnTo>
                    <a:lnTo>
                      <a:pt x="3025" y="78"/>
                    </a:lnTo>
                    <a:lnTo>
                      <a:pt x="3026" y="78"/>
                    </a:lnTo>
                    <a:lnTo>
                      <a:pt x="3028" y="78"/>
                    </a:lnTo>
                    <a:lnTo>
                      <a:pt x="3029" y="78"/>
                    </a:lnTo>
                    <a:lnTo>
                      <a:pt x="3031" y="78"/>
                    </a:lnTo>
                    <a:lnTo>
                      <a:pt x="3032" y="78"/>
                    </a:lnTo>
                    <a:lnTo>
                      <a:pt x="3034" y="78"/>
                    </a:lnTo>
                    <a:lnTo>
                      <a:pt x="3035" y="78"/>
                    </a:lnTo>
                    <a:lnTo>
                      <a:pt x="3037" y="78"/>
                    </a:lnTo>
                    <a:lnTo>
                      <a:pt x="3038" y="77"/>
                    </a:lnTo>
                    <a:lnTo>
                      <a:pt x="3040" y="76"/>
                    </a:lnTo>
                    <a:lnTo>
                      <a:pt x="3041" y="76"/>
                    </a:lnTo>
                    <a:lnTo>
                      <a:pt x="3043" y="75"/>
                    </a:lnTo>
                    <a:lnTo>
                      <a:pt x="3044" y="75"/>
                    </a:lnTo>
                    <a:lnTo>
                      <a:pt x="3046" y="74"/>
                    </a:lnTo>
                    <a:lnTo>
                      <a:pt x="3048" y="73"/>
                    </a:lnTo>
                    <a:lnTo>
                      <a:pt x="3049" y="72"/>
                    </a:lnTo>
                    <a:lnTo>
                      <a:pt x="3050" y="71"/>
                    </a:lnTo>
                    <a:lnTo>
                      <a:pt x="3052" y="70"/>
                    </a:lnTo>
                    <a:lnTo>
                      <a:pt x="3054" y="69"/>
                    </a:lnTo>
                    <a:lnTo>
                      <a:pt x="3055" y="68"/>
                    </a:lnTo>
                    <a:lnTo>
                      <a:pt x="3056" y="67"/>
                    </a:lnTo>
                    <a:lnTo>
                      <a:pt x="3058" y="67"/>
                    </a:lnTo>
                    <a:lnTo>
                      <a:pt x="3060" y="66"/>
                    </a:lnTo>
                    <a:lnTo>
                      <a:pt x="3061" y="65"/>
                    </a:lnTo>
                    <a:lnTo>
                      <a:pt x="3063" y="64"/>
                    </a:lnTo>
                    <a:lnTo>
                      <a:pt x="3064" y="63"/>
                    </a:lnTo>
                    <a:lnTo>
                      <a:pt x="3066" y="63"/>
                    </a:lnTo>
                    <a:lnTo>
                      <a:pt x="3067" y="62"/>
                    </a:lnTo>
                    <a:lnTo>
                      <a:pt x="3069" y="62"/>
                    </a:lnTo>
                    <a:lnTo>
                      <a:pt x="3070" y="61"/>
                    </a:lnTo>
                    <a:lnTo>
                      <a:pt x="3072" y="61"/>
                    </a:lnTo>
                    <a:lnTo>
                      <a:pt x="3073" y="60"/>
                    </a:lnTo>
                    <a:lnTo>
                      <a:pt x="3075" y="60"/>
                    </a:lnTo>
                    <a:lnTo>
                      <a:pt x="3076" y="60"/>
                    </a:lnTo>
                    <a:lnTo>
                      <a:pt x="3078" y="59"/>
                    </a:lnTo>
                    <a:lnTo>
                      <a:pt x="3079" y="59"/>
                    </a:lnTo>
                    <a:lnTo>
                      <a:pt x="3081" y="59"/>
                    </a:lnTo>
                    <a:lnTo>
                      <a:pt x="3082" y="59"/>
                    </a:lnTo>
                    <a:lnTo>
                      <a:pt x="3084" y="59"/>
                    </a:lnTo>
                    <a:lnTo>
                      <a:pt x="3085" y="59"/>
                    </a:lnTo>
                    <a:lnTo>
                      <a:pt x="3087" y="58"/>
                    </a:lnTo>
                    <a:lnTo>
                      <a:pt x="3088" y="58"/>
                    </a:lnTo>
                    <a:lnTo>
                      <a:pt x="3090" y="58"/>
                    </a:lnTo>
                    <a:lnTo>
                      <a:pt x="3092" y="58"/>
                    </a:lnTo>
                    <a:lnTo>
                      <a:pt x="3093" y="57"/>
                    </a:lnTo>
                    <a:lnTo>
                      <a:pt x="3094" y="57"/>
                    </a:lnTo>
                    <a:lnTo>
                      <a:pt x="3096" y="57"/>
                    </a:lnTo>
                    <a:lnTo>
                      <a:pt x="3098" y="56"/>
                    </a:lnTo>
                    <a:lnTo>
                      <a:pt x="3099" y="56"/>
                    </a:lnTo>
                    <a:lnTo>
                      <a:pt x="3101" y="56"/>
                    </a:lnTo>
                    <a:lnTo>
                      <a:pt x="3102" y="55"/>
                    </a:lnTo>
                    <a:lnTo>
                      <a:pt x="3104" y="55"/>
                    </a:lnTo>
                    <a:lnTo>
                      <a:pt x="3105" y="54"/>
                    </a:lnTo>
                    <a:lnTo>
                      <a:pt x="3107" y="54"/>
                    </a:lnTo>
                    <a:lnTo>
                      <a:pt x="3108" y="53"/>
                    </a:lnTo>
                    <a:lnTo>
                      <a:pt x="3110" y="53"/>
                    </a:lnTo>
                    <a:lnTo>
                      <a:pt x="3111" y="52"/>
                    </a:lnTo>
                    <a:lnTo>
                      <a:pt x="3113" y="51"/>
                    </a:lnTo>
                    <a:lnTo>
                      <a:pt x="3114" y="51"/>
                    </a:lnTo>
                    <a:lnTo>
                      <a:pt x="3116" y="50"/>
                    </a:lnTo>
                    <a:lnTo>
                      <a:pt x="3117" y="50"/>
                    </a:lnTo>
                    <a:lnTo>
                      <a:pt x="3119" y="49"/>
                    </a:lnTo>
                    <a:lnTo>
                      <a:pt x="3121" y="49"/>
                    </a:lnTo>
                    <a:lnTo>
                      <a:pt x="3122" y="49"/>
                    </a:lnTo>
                    <a:lnTo>
                      <a:pt x="3123" y="48"/>
                    </a:lnTo>
                    <a:lnTo>
                      <a:pt x="3125" y="48"/>
                    </a:lnTo>
                    <a:lnTo>
                      <a:pt x="3127" y="48"/>
                    </a:lnTo>
                    <a:lnTo>
                      <a:pt x="3128" y="47"/>
                    </a:lnTo>
                    <a:lnTo>
                      <a:pt x="3130" y="47"/>
                    </a:lnTo>
                    <a:lnTo>
                      <a:pt x="3131" y="47"/>
                    </a:lnTo>
                    <a:lnTo>
                      <a:pt x="3133" y="47"/>
                    </a:lnTo>
                    <a:lnTo>
                      <a:pt x="3134" y="47"/>
                    </a:lnTo>
                    <a:lnTo>
                      <a:pt x="3136" y="47"/>
                    </a:lnTo>
                    <a:lnTo>
                      <a:pt x="3137" y="47"/>
                    </a:lnTo>
                    <a:lnTo>
                      <a:pt x="3139" y="47"/>
                    </a:lnTo>
                    <a:lnTo>
                      <a:pt x="3140" y="47"/>
                    </a:lnTo>
                    <a:lnTo>
                      <a:pt x="3142" y="48"/>
                    </a:lnTo>
                    <a:lnTo>
                      <a:pt x="3143" y="48"/>
                    </a:lnTo>
                    <a:lnTo>
                      <a:pt x="3145" y="48"/>
                    </a:lnTo>
                    <a:lnTo>
                      <a:pt x="3146" y="48"/>
                    </a:lnTo>
                    <a:lnTo>
                      <a:pt x="3148" y="48"/>
                    </a:lnTo>
                    <a:lnTo>
                      <a:pt x="3149" y="48"/>
                    </a:lnTo>
                    <a:lnTo>
                      <a:pt x="3151" y="48"/>
                    </a:lnTo>
                    <a:lnTo>
                      <a:pt x="3152" y="49"/>
                    </a:lnTo>
                    <a:lnTo>
                      <a:pt x="3154" y="49"/>
                    </a:lnTo>
                    <a:lnTo>
                      <a:pt x="3155" y="49"/>
                    </a:lnTo>
                    <a:lnTo>
                      <a:pt x="3157" y="49"/>
                    </a:lnTo>
                    <a:lnTo>
                      <a:pt x="3159" y="49"/>
                    </a:lnTo>
                    <a:lnTo>
                      <a:pt x="3160" y="49"/>
                    </a:lnTo>
                    <a:lnTo>
                      <a:pt x="3161" y="49"/>
                    </a:lnTo>
                    <a:lnTo>
                      <a:pt x="3163" y="49"/>
                    </a:lnTo>
                    <a:lnTo>
                      <a:pt x="3165" y="49"/>
                    </a:lnTo>
                    <a:lnTo>
                      <a:pt x="3166" y="49"/>
                    </a:lnTo>
                    <a:lnTo>
                      <a:pt x="3167" y="49"/>
                    </a:lnTo>
                    <a:lnTo>
                      <a:pt x="3169" y="49"/>
                    </a:lnTo>
                    <a:lnTo>
                      <a:pt x="3171" y="49"/>
                    </a:lnTo>
                    <a:lnTo>
                      <a:pt x="3172" y="49"/>
                    </a:lnTo>
                    <a:lnTo>
                      <a:pt x="3174" y="49"/>
                    </a:lnTo>
                    <a:lnTo>
                      <a:pt x="3175" y="48"/>
                    </a:lnTo>
                    <a:lnTo>
                      <a:pt x="3177" y="48"/>
                    </a:lnTo>
                    <a:lnTo>
                      <a:pt x="3178" y="48"/>
                    </a:lnTo>
                    <a:lnTo>
                      <a:pt x="3180" y="48"/>
                    </a:lnTo>
                    <a:lnTo>
                      <a:pt x="3181" y="48"/>
                    </a:lnTo>
                    <a:lnTo>
                      <a:pt x="3183" y="48"/>
                    </a:lnTo>
                    <a:lnTo>
                      <a:pt x="3184" y="48"/>
                    </a:lnTo>
                    <a:lnTo>
                      <a:pt x="3186" y="48"/>
                    </a:lnTo>
                    <a:lnTo>
                      <a:pt x="3187" y="48"/>
                    </a:lnTo>
                    <a:lnTo>
                      <a:pt x="3189" y="48"/>
                    </a:lnTo>
                    <a:lnTo>
                      <a:pt x="3190" y="48"/>
                    </a:lnTo>
                    <a:lnTo>
                      <a:pt x="3192" y="48"/>
                    </a:lnTo>
                    <a:lnTo>
                      <a:pt x="3194" y="48"/>
                    </a:lnTo>
                    <a:lnTo>
                      <a:pt x="3195" y="48"/>
                    </a:lnTo>
                    <a:lnTo>
                      <a:pt x="3196" y="48"/>
                    </a:lnTo>
                    <a:lnTo>
                      <a:pt x="3198" y="48"/>
                    </a:lnTo>
                    <a:lnTo>
                      <a:pt x="3200" y="48"/>
                    </a:lnTo>
                    <a:lnTo>
                      <a:pt x="3201" y="48"/>
                    </a:lnTo>
                    <a:lnTo>
                      <a:pt x="3203" y="48"/>
                    </a:lnTo>
                    <a:lnTo>
                      <a:pt x="3204" y="48"/>
                    </a:lnTo>
                    <a:lnTo>
                      <a:pt x="3206" y="49"/>
                    </a:lnTo>
                    <a:lnTo>
                      <a:pt x="3207" y="49"/>
                    </a:lnTo>
                    <a:lnTo>
                      <a:pt x="3209" y="49"/>
                    </a:lnTo>
                    <a:lnTo>
                      <a:pt x="3210" y="49"/>
                    </a:lnTo>
                    <a:lnTo>
                      <a:pt x="3212" y="49"/>
                    </a:lnTo>
                    <a:lnTo>
                      <a:pt x="3213" y="50"/>
                    </a:lnTo>
                    <a:lnTo>
                      <a:pt x="3215" y="50"/>
                    </a:lnTo>
                    <a:lnTo>
                      <a:pt x="3216" y="50"/>
                    </a:lnTo>
                    <a:lnTo>
                      <a:pt x="3218" y="51"/>
                    </a:lnTo>
                    <a:lnTo>
                      <a:pt x="3219" y="51"/>
                    </a:lnTo>
                    <a:lnTo>
                      <a:pt x="3221" y="51"/>
                    </a:lnTo>
                    <a:lnTo>
                      <a:pt x="3222" y="52"/>
                    </a:lnTo>
                    <a:lnTo>
                      <a:pt x="3224" y="53"/>
                    </a:lnTo>
                    <a:lnTo>
                      <a:pt x="3225" y="53"/>
                    </a:lnTo>
                    <a:lnTo>
                      <a:pt x="3227" y="53"/>
                    </a:lnTo>
                    <a:lnTo>
                      <a:pt x="3228" y="54"/>
                    </a:lnTo>
                    <a:lnTo>
                      <a:pt x="3230" y="55"/>
                    </a:lnTo>
                    <a:lnTo>
                      <a:pt x="3232" y="55"/>
                    </a:lnTo>
                    <a:lnTo>
                      <a:pt x="3233" y="56"/>
                    </a:lnTo>
                    <a:lnTo>
                      <a:pt x="3234" y="56"/>
                    </a:lnTo>
                    <a:lnTo>
                      <a:pt x="3236" y="57"/>
                    </a:lnTo>
                    <a:lnTo>
                      <a:pt x="3238" y="58"/>
                    </a:lnTo>
                    <a:lnTo>
                      <a:pt x="3239" y="58"/>
                    </a:lnTo>
                    <a:lnTo>
                      <a:pt x="3240" y="59"/>
                    </a:lnTo>
                    <a:lnTo>
                      <a:pt x="3242" y="60"/>
                    </a:lnTo>
                    <a:lnTo>
                      <a:pt x="3244" y="60"/>
                    </a:lnTo>
                    <a:lnTo>
                      <a:pt x="3245" y="61"/>
                    </a:lnTo>
                    <a:lnTo>
                      <a:pt x="3247" y="62"/>
                    </a:lnTo>
                    <a:lnTo>
                      <a:pt x="3248" y="62"/>
                    </a:lnTo>
                    <a:lnTo>
                      <a:pt x="3250" y="63"/>
                    </a:lnTo>
                    <a:lnTo>
                      <a:pt x="3251" y="63"/>
                    </a:lnTo>
                    <a:lnTo>
                      <a:pt x="3253" y="64"/>
                    </a:lnTo>
                    <a:lnTo>
                      <a:pt x="3254" y="64"/>
                    </a:lnTo>
                    <a:lnTo>
                      <a:pt x="3256" y="65"/>
                    </a:lnTo>
                    <a:lnTo>
                      <a:pt x="3257" y="65"/>
                    </a:lnTo>
                    <a:lnTo>
                      <a:pt x="3259" y="65"/>
                    </a:lnTo>
                    <a:lnTo>
                      <a:pt x="3261" y="66"/>
                    </a:lnTo>
                    <a:lnTo>
                      <a:pt x="3262" y="66"/>
                    </a:lnTo>
                    <a:lnTo>
                      <a:pt x="3263" y="66"/>
                    </a:lnTo>
                    <a:lnTo>
                      <a:pt x="3265" y="66"/>
                    </a:lnTo>
                    <a:lnTo>
                      <a:pt x="3267" y="66"/>
                    </a:lnTo>
                    <a:lnTo>
                      <a:pt x="3268" y="66"/>
                    </a:lnTo>
                    <a:lnTo>
                      <a:pt x="3269" y="66"/>
                    </a:lnTo>
                    <a:lnTo>
                      <a:pt x="3271" y="66"/>
                    </a:lnTo>
                    <a:lnTo>
                      <a:pt x="3273" y="66"/>
                    </a:lnTo>
                    <a:lnTo>
                      <a:pt x="3274" y="66"/>
                    </a:lnTo>
                    <a:lnTo>
                      <a:pt x="3276" y="66"/>
                    </a:lnTo>
                    <a:lnTo>
                      <a:pt x="3277" y="66"/>
                    </a:lnTo>
                    <a:lnTo>
                      <a:pt x="3278" y="66"/>
                    </a:lnTo>
                    <a:lnTo>
                      <a:pt x="3280" y="66"/>
                    </a:lnTo>
                    <a:lnTo>
                      <a:pt x="3282" y="66"/>
                    </a:lnTo>
                    <a:lnTo>
                      <a:pt x="3283" y="66"/>
                    </a:lnTo>
                    <a:lnTo>
                      <a:pt x="3285" y="66"/>
                    </a:lnTo>
                    <a:lnTo>
                      <a:pt x="3286" y="66"/>
                    </a:lnTo>
                    <a:lnTo>
                      <a:pt x="3288" y="66"/>
                    </a:lnTo>
                    <a:lnTo>
                      <a:pt x="3289" y="66"/>
                    </a:lnTo>
                    <a:lnTo>
                      <a:pt x="3291" y="66"/>
                    </a:lnTo>
                    <a:lnTo>
                      <a:pt x="3292" y="66"/>
                    </a:lnTo>
                    <a:lnTo>
                      <a:pt x="3294" y="66"/>
                    </a:lnTo>
                    <a:lnTo>
                      <a:pt x="3295" y="66"/>
                    </a:lnTo>
                    <a:lnTo>
                      <a:pt x="3297" y="66"/>
                    </a:lnTo>
                    <a:lnTo>
                      <a:pt x="3298" y="66"/>
                    </a:lnTo>
                    <a:lnTo>
                      <a:pt x="3300" y="66"/>
                    </a:lnTo>
                    <a:lnTo>
                      <a:pt x="3301" y="66"/>
                    </a:lnTo>
                    <a:lnTo>
                      <a:pt x="3303" y="66"/>
                    </a:lnTo>
                    <a:lnTo>
                      <a:pt x="3305" y="66"/>
                    </a:lnTo>
                    <a:lnTo>
                      <a:pt x="3306" y="66"/>
                    </a:lnTo>
                    <a:lnTo>
                      <a:pt x="3307" y="66"/>
                    </a:lnTo>
                    <a:lnTo>
                      <a:pt x="3309" y="66"/>
                    </a:lnTo>
                    <a:lnTo>
                      <a:pt x="3311" y="66"/>
                    </a:lnTo>
                    <a:lnTo>
                      <a:pt x="3312" y="66"/>
                    </a:lnTo>
                    <a:lnTo>
                      <a:pt x="3313" y="65"/>
                    </a:lnTo>
                    <a:lnTo>
                      <a:pt x="3315" y="65"/>
                    </a:lnTo>
                    <a:lnTo>
                      <a:pt x="3317" y="65"/>
                    </a:lnTo>
                    <a:lnTo>
                      <a:pt x="3318" y="65"/>
                    </a:lnTo>
                    <a:lnTo>
                      <a:pt x="3320" y="64"/>
                    </a:lnTo>
                    <a:lnTo>
                      <a:pt x="3321" y="64"/>
                    </a:lnTo>
                    <a:lnTo>
                      <a:pt x="3323" y="63"/>
                    </a:lnTo>
                    <a:lnTo>
                      <a:pt x="3324" y="63"/>
                    </a:lnTo>
                    <a:lnTo>
                      <a:pt x="3326" y="63"/>
                    </a:lnTo>
                    <a:lnTo>
                      <a:pt x="3327" y="62"/>
                    </a:lnTo>
                    <a:lnTo>
                      <a:pt x="3329" y="62"/>
                    </a:lnTo>
                    <a:lnTo>
                      <a:pt x="3330" y="61"/>
                    </a:lnTo>
                    <a:lnTo>
                      <a:pt x="3332" y="61"/>
                    </a:lnTo>
                    <a:lnTo>
                      <a:pt x="3334" y="60"/>
                    </a:lnTo>
                    <a:lnTo>
                      <a:pt x="3335" y="59"/>
                    </a:lnTo>
                    <a:lnTo>
                      <a:pt x="3336" y="59"/>
                    </a:lnTo>
                    <a:lnTo>
                      <a:pt x="3338" y="58"/>
                    </a:lnTo>
                    <a:lnTo>
                      <a:pt x="3340" y="57"/>
                    </a:lnTo>
                    <a:lnTo>
                      <a:pt x="3341" y="57"/>
                    </a:lnTo>
                    <a:lnTo>
                      <a:pt x="3342" y="56"/>
                    </a:lnTo>
                    <a:lnTo>
                      <a:pt x="3344" y="56"/>
                    </a:lnTo>
                    <a:lnTo>
                      <a:pt x="3345" y="56"/>
                    </a:lnTo>
                    <a:lnTo>
                      <a:pt x="3347" y="55"/>
                    </a:lnTo>
                    <a:lnTo>
                      <a:pt x="3349" y="55"/>
                    </a:lnTo>
                    <a:lnTo>
                      <a:pt x="3350" y="54"/>
                    </a:lnTo>
                    <a:lnTo>
                      <a:pt x="3351" y="54"/>
                    </a:lnTo>
                    <a:lnTo>
                      <a:pt x="3353" y="54"/>
                    </a:lnTo>
                    <a:lnTo>
                      <a:pt x="3355" y="54"/>
                    </a:lnTo>
                    <a:lnTo>
                      <a:pt x="3356" y="53"/>
                    </a:lnTo>
                    <a:lnTo>
                      <a:pt x="3358" y="53"/>
                    </a:lnTo>
                    <a:lnTo>
                      <a:pt x="3359" y="53"/>
                    </a:lnTo>
                    <a:lnTo>
                      <a:pt x="3361" y="53"/>
                    </a:lnTo>
                    <a:lnTo>
                      <a:pt x="3362" y="53"/>
                    </a:lnTo>
                    <a:lnTo>
                      <a:pt x="3364" y="53"/>
                    </a:lnTo>
                    <a:lnTo>
                      <a:pt x="3365" y="53"/>
                    </a:lnTo>
                    <a:lnTo>
                      <a:pt x="3367" y="53"/>
                    </a:lnTo>
                    <a:lnTo>
                      <a:pt x="3368" y="53"/>
                    </a:lnTo>
                    <a:lnTo>
                      <a:pt x="3370" y="53"/>
                    </a:lnTo>
                    <a:lnTo>
                      <a:pt x="3371" y="53"/>
                    </a:lnTo>
                    <a:lnTo>
                      <a:pt x="3373" y="53"/>
                    </a:lnTo>
                    <a:lnTo>
                      <a:pt x="3374" y="53"/>
                    </a:lnTo>
                    <a:lnTo>
                      <a:pt x="3376" y="53"/>
                    </a:lnTo>
                    <a:lnTo>
                      <a:pt x="3378" y="53"/>
                    </a:lnTo>
                    <a:lnTo>
                      <a:pt x="3379" y="53"/>
                    </a:lnTo>
                    <a:lnTo>
                      <a:pt x="3380" y="53"/>
                    </a:lnTo>
                    <a:lnTo>
                      <a:pt x="3382" y="53"/>
                    </a:lnTo>
                    <a:lnTo>
                      <a:pt x="3384" y="53"/>
                    </a:lnTo>
                    <a:lnTo>
                      <a:pt x="3385" y="54"/>
                    </a:lnTo>
                    <a:lnTo>
                      <a:pt x="3387" y="54"/>
                    </a:lnTo>
                    <a:lnTo>
                      <a:pt x="3388" y="54"/>
                    </a:lnTo>
                    <a:lnTo>
                      <a:pt x="3390" y="54"/>
                    </a:lnTo>
                    <a:lnTo>
                      <a:pt x="3391" y="54"/>
                    </a:lnTo>
                    <a:lnTo>
                      <a:pt x="3393" y="54"/>
                    </a:lnTo>
                    <a:lnTo>
                      <a:pt x="3394" y="54"/>
                    </a:lnTo>
                    <a:lnTo>
                      <a:pt x="3396" y="55"/>
                    </a:lnTo>
                    <a:lnTo>
                      <a:pt x="3397" y="55"/>
                    </a:lnTo>
                    <a:lnTo>
                      <a:pt x="3399" y="55"/>
                    </a:lnTo>
                    <a:lnTo>
                      <a:pt x="3400" y="55"/>
                    </a:lnTo>
                    <a:lnTo>
                      <a:pt x="3402" y="55"/>
                    </a:lnTo>
                    <a:lnTo>
                      <a:pt x="3403" y="56"/>
                    </a:lnTo>
                    <a:lnTo>
                      <a:pt x="3405" y="56"/>
                    </a:lnTo>
                    <a:lnTo>
                      <a:pt x="3407" y="56"/>
                    </a:lnTo>
                    <a:lnTo>
                      <a:pt x="3408" y="57"/>
                    </a:lnTo>
                    <a:lnTo>
                      <a:pt x="3409" y="57"/>
                    </a:lnTo>
                    <a:lnTo>
                      <a:pt x="3411" y="58"/>
                    </a:lnTo>
                    <a:lnTo>
                      <a:pt x="3412" y="58"/>
                    </a:lnTo>
                    <a:lnTo>
                      <a:pt x="3414" y="59"/>
                    </a:lnTo>
                    <a:lnTo>
                      <a:pt x="3416" y="59"/>
                    </a:lnTo>
                    <a:lnTo>
                      <a:pt x="3417" y="60"/>
                    </a:lnTo>
                    <a:lnTo>
                      <a:pt x="3418" y="61"/>
                    </a:lnTo>
                    <a:lnTo>
                      <a:pt x="3420" y="61"/>
                    </a:lnTo>
                    <a:lnTo>
                      <a:pt x="3422" y="62"/>
                    </a:lnTo>
                    <a:lnTo>
                      <a:pt x="3423" y="62"/>
                    </a:lnTo>
                    <a:lnTo>
                      <a:pt x="3424" y="63"/>
                    </a:lnTo>
                    <a:lnTo>
                      <a:pt x="3426" y="63"/>
                    </a:lnTo>
                    <a:lnTo>
                      <a:pt x="3428" y="64"/>
                    </a:lnTo>
                    <a:lnTo>
                      <a:pt x="3429" y="65"/>
                    </a:lnTo>
                    <a:lnTo>
                      <a:pt x="3431" y="65"/>
                    </a:lnTo>
                    <a:lnTo>
                      <a:pt x="3432" y="66"/>
                    </a:lnTo>
                    <a:lnTo>
                      <a:pt x="3434" y="66"/>
                    </a:lnTo>
                    <a:lnTo>
                      <a:pt x="3435" y="67"/>
                    </a:lnTo>
                    <a:lnTo>
                      <a:pt x="3437" y="67"/>
                    </a:lnTo>
                    <a:lnTo>
                      <a:pt x="3438" y="68"/>
                    </a:lnTo>
                    <a:lnTo>
                      <a:pt x="3440" y="68"/>
                    </a:lnTo>
                    <a:lnTo>
                      <a:pt x="3441" y="68"/>
                    </a:lnTo>
                    <a:lnTo>
                      <a:pt x="3443" y="69"/>
                    </a:lnTo>
                    <a:lnTo>
                      <a:pt x="3444" y="69"/>
                    </a:lnTo>
                    <a:lnTo>
                      <a:pt x="3446" y="69"/>
                    </a:lnTo>
                    <a:lnTo>
                      <a:pt x="3447" y="69"/>
                    </a:lnTo>
                    <a:lnTo>
                      <a:pt x="3449" y="69"/>
                    </a:lnTo>
                    <a:lnTo>
                      <a:pt x="3451" y="69"/>
                    </a:lnTo>
                    <a:lnTo>
                      <a:pt x="3452" y="69"/>
                    </a:lnTo>
                    <a:lnTo>
                      <a:pt x="3453" y="69"/>
                    </a:lnTo>
                    <a:lnTo>
                      <a:pt x="3455" y="69"/>
                    </a:lnTo>
                    <a:lnTo>
                      <a:pt x="3457" y="69"/>
                    </a:lnTo>
                    <a:lnTo>
                      <a:pt x="3458" y="69"/>
                    </a:lnTo>
                    <a:lnTo>
                      <a:pt x="3460" y="69"/>
                    </a:lnTo>
                    <a:lnTo>
                      <a:pt x="3461" y="68"/>
                    </a:lnTo>
                    <a:lnTo>
                      <a:pt x="3463" y="68"/>
                    </a:lnTo>
                    <a:lnTo>
                      <a:pt x="3464" y="68"/>
                    </a:lnTo>
                    <a:lnTo>
                      <a:pt x="3466" y="67"/>
                    </a:lnTo>
                    <a:lnTo>
                      <a:pt x="3467" y="67"/>
                    </a:lnTo>
                    <a:lnTo>
                      <a:pt x="3469" y="66"/>
                    </a:lnTo>
                    <a:lnTo>
                      <a:pt x="3470" y="66"/>
                    </a:lnTo>
                    <a:lnTo>
                      <a:pt x="3472" y="66"/>
                    </a:lnTo>
                    <a:lnTo>
                      <a:pt x="3473" y="65"/>
                    </a:lnTo>
                    <a:lnTo>
                      <a:pt x="3475" y="65"/>
                    </a:lnTo>
                    <a:lnTo>
                      <a:pt x="3476" y="64"/>
                    </a:lnTo>
                    <a:lnTo>
                      <a:pt x="3478" y="64"/>
                    </a:lnTo>
                    <a:lnTo>
                      <a:pt x="3479" y="63"/>
                    </a:lnTo>
                    <a:lnTo>
                      <a:pt x="3481" y="63"/>
                    </a:lnTo>
                    <a:lnTo>
                      <a:pt x="3482" y="63"/>
                    </a:lnTo>
                    <a:lnTo>
                      <a:pt x="3484" y="63"/>
                    </a:lnTo>
                    <a:lnTo>
                      <a:pt x="3485" y="62"/>
                    </a:lnTo>
                    <a:lnTo>
                      <a:pt x="3487" y="62"/>
                    </a:lnTo>
                    <a:lnTo>
                      <a:pt x="3489" y="62"/>
                    </a:lnTo>
                    <a:lnTo>
                      <a:pt x="3490" y="62"/>
                    </a:lnTo>
                    <a:lnTo>
                      <a:pt x="3491" y="62"/>
                    </a:lnTo>
                    <a:lnTo>
                      <a:pt x="3493" y="62"/>
                    </a:lnTo>
                    <a:lnTo>
                      <a:pt x="3495" y="62"/>
                    </a:lnTo>
                    <a:lnTo>
                      <a:pt x="3496" y="63"/>
                    </a:lnTo>
                    <a:lnTo>
                      <a:pt x="3497" y="63"/>
                    </a:lnTo>
                    <a:lnTo>
                      <a:pt x="3499" y="63"/>
                    </a:lnTo>
                    <a:lnTo>
                      <a:pt x="3501" y="64"/>
                    </a:lnTo>
                    <a:lnTo>
                      <a:pt x="3502" y="64"/>
                    </a:lnTo>
                    <a:lnTo>
                      <a:pt x="3504" y="65"/>
                    </a:lnTo>
                    <a:lnTo>
                      <a:pt x="3505" y="65"/>
                    </a:lnTo>
                    <a:lnTo>
                      <a:pt x="3507" y="66"/>
                    </a:lnTo>
                    <a:lnTo>
                      <a:pt x="3508" y="66"/>
                    </a:lnTo>
                    <a:lnTo>
                      <a:pt x="3510" y="66"/>
                    </a:lnTo>
                    <a:lnTo>
                      <a:pt x="3511" y="67"/>
                    </a:lnTo>
                    <a:lnTo>
                      <a:pt x="3513" y="67"/>
                    </a:lnTo>
                    <a:lnTo>
                      <a:pt x="3514" y="68"/>
                    </a:lnTo>
                    <a:lnTo>
                      <a:pt x="3516" y="68"/>
                    </a:lnTo>
                    <a:lnTo>
                      <a:pt x="3518" y="68"/>
                    </a:lnTo>
                    <a:lnTo>
                      <a:pt x="3519" y="69"/>
                    </a:lnTo>
                    <a:lnTo>
                      <a:pt x="3520" y="69"/>
                    </a:lnTo>
                    <a:lnTo>
                      <a:pt x="3522" y="69"/>
                    </a:lnTo>
                    <a:lnTo>
                      <a:pt x="3524" y="69"/>
                    </a:lnTo>
                    <a:lnTo>
                      <a:pt x="3525" y="69"/>
                    </a:lnTo>
                    <a:lnTo>
                      <a:pt x="3526" y="69"/>
                    </a:lnTo>
                    <a:lnTo>
                      <a:pt x="3528" y="69"/>
                    </a:lnTo>
                    <a:lnTo>
                      <a:pt x="3530" y="69"/>
                    </a:lnTo>
                    <a:lnTo>
                      <a:pt x="3531" y="69"/>
                    </a:lnTo>
                    <a:lnTo>
                      <a:pt x="3533" y="69"/>
                    </a:lnTo>
                    <a:lnTo>
                      <a:pt x="3534" y="69"/>
                    </a:lnTo>
                    <a:lnTo>
                      <a:pt x="3536" y="69"/>
                    </a:lnTo>
                    <a:lnTo>
                      <a:pt x="3537" y="69"/>
                    </a:lnTo>
                    <a:lnTo>
                      <a:pt x="3539" y="69"/>
                    </a:lnTo>
                    <a:lnTo>
                      <a:pt x="3540" y="68"/>
                    </a:lnTo>
                    <a:lnTo>
                      <a:pt x="3542" y="68"/>
                    </a:lnTo>
                    <a:lnTo>
                      <a:pt x="3543" y="68"/>
                    </a:lnTo>
                    <a:lnTo>
                      <a:pt x="3545" y="68"/>
                    </a:lnTo>
                    <a:lnTo>
                      <a:pt x="3546" y="68"/>
                    </a:lnTo>
                    <a:lnTo>
                      <a:pt x="3548" y="68"/>
                    </a:lnTo>
                    <a:lnTo>
                      <a:pt x="3549" y="68"/>
                    </a:lnTo>
                    <a:lnTo>
                      <a:pt x="3551" y="68"/>
                    </a:lnTo>
                    <a:lnTo>
                      <a:pt x="3552" y="69"/>
                    </a:lnTo>
                    <a:lnTo>
                      <a:pt x="3554" y="69"/>
                    </a:lnTo>
                    <a:lnTo>
                      <a:pt x="3555" y="69"/>
                    </a:lnTo>
                    <a:lnTo>
                      <a:pt x="3557" y="70"/>
                    </a:lnTo>
                    <a:lnTo>
                      <a:pt x="3558" y="70"/>
                    </a:lnTo>
                    <a:lnTo>
                      <a:pt x="3560" y="70"/>
                    </a:lnTo>
                    <a:lnTo>
                      <a:pt x="3562" y="71"/>
                    </a:lnTo>
                    <a:lnTo>
                      <a:pt x="3563" y="72"/>
                    </a:lnTo>
                    <a:lnTo>
                      <a:pt x="3564" y="72"/>
                    </a:lnTo>
                    <a:lnTo>
                      <a:pt x="3566" y="73"/>
                    </a:lnTo>
                    <a:lnTo>
                      <a:pt x="3568" y="73"/>
                    </a:lnTo>
                    <a:lnTo>
                      <a:pt x="3569" y="74"/>
                    </a:lnTo>
                    <a:lnTo>
                      <a:pt x="3570" y="74"/>
                    </a:lnTo>
                    <a:lnTo>
                      <a:pt x="3572" y="74"/>
                    </a:lnTo>
                    <a:lnTo>
                      <a:pt x="3574" y="75"/>
                    </a:lnTo>
                    <a:lnTo>
                      <a:pt x="3575" y="75"/>
                    </a:lnTo>
                    <a:lnTo>
                      <a:pt x="3577" y="75"/>
                    </a:lnTo>
                    <a:lnTo>
                      <a:pt x="3578" y="75"/>
                    </a:lnTo>
                    <a:lnTo>
                      <a:pt x="3580" y="75"/>
                    </a:lnTo>
                    <a:lnTo>
                      <a:pt x="3581" y="75"/>
                    </a:lnTo>
                    <a:lnTo>
                      <a:pt x="3583" y="74"/>
                    </a:lnTo>
                    <a:lnTo>
                      <a:pt x="3584" y="73"/>
                    </a:lnTo>
                    <a:lnTo>
                      <a:pt x="3586" y="73"/>
                    </a:lnTo>
                    <a:lnTo>
                      <a:pt x="3587" y="72"/>
                    </a:lnTo>
                    <a:lnTo>
                      <a:pt x="3589" y="70"/>
                    </a:lnTo>
                    <a:lnTo>
                      <a:pt x="3591" y="69"/>
                    </a:lnTo>
                    <a:lnTo>
                      <a:pt x="3592" y="68"/>
                    </a:lnTo>
                    <a:lnTo>
                      <a:pt x="3593" y="67"/>
                    </a:lnTo>
                    <a:lnTo>
                      <a:pt x="3595" y="65"/>
                    </a:lnTo>
                    <a:lnTo>
                      <a:pt x="3597" y="63"/>
                    </a:lnTo>
                    <a:lnTo>
                      <a:pt x="3598" y="61"/>
                    </a:lnTo>
                    <a:lnTo>
                      <a:pt x="3599" y="59"/>
                    </a:lnTo>
                    <a:lnTo>
                      <a:pt x="3601" y="57"/>
                    </a:lnTo>
                    <a:lnTo>
                      <a:pt x="3603" y="55"/>
                    </a:lnTo>
                    <a:lnTo>
                      <a:pt x="3604" y="53"/>
                    </a:lnTo>
                    <a:lnTo>
                      <a:pt x="3606" y="51"/>
                    </a:lnTo>
                    <a:lnTo>
                      <a:pt x="3607" y="49"/>
                    </a:lnTo>
                    <a:lnTo>
                      <a:pt x="3609" y="47"/>
                    </a:lnTo>
                    <a:lnTo>
                      <a:pt x="3610" y="45"/>
                    </a:lnTo>
                    <a:lnTo>
                      <a:pt x="3612" y="43"/>
                    </a:lnTo>
                    <a:lnTo>
                      <a:pt x="3613" y="42"/>
                    </a:lnTo>
                    <a:lnTo>
                      <a:pt x="3615" y="40"/>
                    </a:lnTo>
                    <a:lnTo>
                      <a:pt x="3616" y="39"/>
                    </a:lnTo>
                    <a:lnTo>
                      <a:pt x="3618" y="38"/>
                    </a:lnTo>
                    <a:lnTo>
                      <a:pt x="3619" y="36"/>
                    </a:lnTo>
                    <a:lnTo>
                      <a:pt x="3621" y="36"/>
                    </a:lnTo>
                    <a:lnTo>
                      <a:pt x="3622" y="35"/>
                    </a:lnTo>
                    <a:lnTo>
                      <a:pt x="3624" y="34"/>
                    </a:lnTo>
                    <a:lnTo>
                      <a:pt x="3625" y="33"/>
                    </a:lnTo>
                    <a:lnTo>
                      <a:pt x="3627" y="33"/>
                    </a:lnTo>
                    <a:lnTo>
                      <a:pt x="3628" y="33"/>
                    </a:lnTo>
                    <a:lnTo>
                      <a:pt x="3630" y="33"/>
                    </a:lnTo>
                    <a:lnTo>
                      <a:pt x="3631" y="33"/>
                    </a:lnTo>
                    <a:lnTo>
                      <a:pt x="3633" y="33"/>
                    </a:lnTo>
                    <a:lnTo>
                      <a:pt x="3635" y="34"/>
                    </a:lnTo>
                    <a:lnTo>
                      <a:pt x="3636" y="35"/>
                    </a:lnTo>
                    <a:lnTo>
                      <a:pt x="3637" y="35"/>
                    </a:lnTo>
                    <a:lnTo>
                      <a:pt x="3639" y="36"/>
                    </a:lnTo>
                    <a:lnTo>
                      <a:pt x="3641" y="36"/>
                    </a:lnTo>
                    <a:lnTo>
                      <a:pt x="3642" y="37"/>
                    </a:lnTo>
                    <a:lnTo>
                      <a:pt x="3644" y="38"/>
                    </a:lnTo>
                    <a:lnTo>
                      <a:pt x="3645" y="38"/>
                    </a:lnTo>
                    <a:lnTo>
                      <a:pt x="3647" y="39"/>
                    </a:lnTo>
                    <a:lnTo>
                      <a:pt x="3648" y="40"/>
                    </a:lnTo>
                    <a:lnTo>
                      <a:pt x="3650" y="40"/>
                    </a:lnTo>
                    <a:lnTo>
                      <a:pt x="3651" y="41"/>
                    </a:lnTo>
                    <a:lnTo>
                      <a:pt x="3653" y="41"/>
                    </a:lnTo>
                    <a:lnTo>
                      <a:pt x="3654" y="42"/>
                    </a:lnTo>
                    <a:lnTo>
                      <a:pt x="3656" y="42"/>
                    </a:lnTo>
                    <a:lnTo>
                      <a:pt x="3657" y="43"/>
                    </a:lnTo>
                    <a:lnTo>
                      <a:pt x="3659" y="43"/>
                    </a:lnTo>
                    <a:lnTo>
                      <a:pt x="3660" y="43"/>
                    </a:lnTo>
                    <a:lnTo>
                      <a:pt x="3662" y="43"/>
                    </a:lnTo>
                    <a:lnTo>
                      <a:pt x="3664" y="43"/>
                    </a:lnTo>
                    <a:lnTo>
                      <a:pt x="3665" y="43"/>
                    </a:lnTo>
                    <a:lnTo>
                      <a:pt x="3666" y="43"/>
                    </a:lnTo>
                    <a:lnTo>
                      <a:pt x="3668" y="43"/>
                    </a:lnTo>
                    <a:lnTo>
                      <a:pt x="3670" y="43"/>
                    </a:lnTo>
                    <a:lnTo>
                      <a:pt x="3671" y="42"/>
                    </a:lnTo>
                    <a:lnTo>
                      <a:pt x="3672" y="42"/>
                    </a:lnTo>
                    <a:lnTo>
                      <a:pt x="3674" y="42"/>
                    </a:lnTo>
                    <a:lnTo>
                      <a:pt x="3676" y="42"/>
                    </a:lnTo>
                    <a:lnTo>
                      <a:pt x="3677" y="41"/>
                    </a:lnTo>
                    <a:lnTo>
                      <a:pt x="3679" y="41"/>
                    </a:lnTo>
                    <a:lnTo>
                      <a:pt x="3680" y="41"/>
                    </a:lnTo>
                    <a:lnTo>
                      <a:pt x="3682" y="40"/>
                    </a:lnTo>
                    <a:lnTo>
                      <a:pt x="3683" y="40"/>
                    </a:lnTo>
                    <a:lnTo>
                      <a:pt x="3685" y="39"/>
                    </a:lnTo>
                    <a:lnTo>
                      <a:pt x="3686" y="39"/>
                    </a:lnTo>
                    <a:lnTo>
                      <a:pt x="3688" y="39"/>
                    </a:lnTo>
                    <a:lnTo>
                      <a:pt x="3689" y="38"/>
                    </a:lnTo>
                    <a:lnTo>
                      <a:pt x="3691" y="38"/>
                    </a:lnTo>
                    <a:lnTo>
                      <a:pt x="3692" y="38"/>
                    </a:lnTo>
                    <a:lnTo>
                      <a:pt x="3694" y="38"/>
                    </a:lnTo>
                    <a:lnTo>
                      <a:pt x="3695" y="37"/>
                    </a:lnTo>
                    <a:lnTo>
                      <a:pt x="3697" y="37"/>
                    </a:lnTo>
                    <a:lnTo>
                      <a:pt x="3698" y="37"/>
                    </a:lnTo>
                    <a:lnTo>
                      <a:pt x="3700" y="37"/>
                    </a:lnTo>
                    <a:lnTo>
                      <a:pt x="3701" y="37"/>
                    </a:lnTo>
                    <a:lnTo>
                      <a:pt x="3703" y="37"/>
                    </a:lnTo>
                    <a:lnTo>
                      <a:pt x="3704" y="36"/>
                    </a:lnTo>
                    <a:lnTo>
                      <a:pt x="3706" y="36"/>
                    </a:lnTo>
                    <a:lnTo>
                      <a:pt x="3708" y="36"/>
                    </a:lnTo>
                    <a:lnTo>
                      <a:pt x="3709" y="36"/>
                    </a:lnTo>
                    <a:lnTo>
                      <a:pt x="3710" y="36"/>
                    </a:lnTo>
                    <a:lnTo>
                      <a:pt x="3712" y="36"/>
                    </a:lnTo>
                    <a:lnTo>
                      <a:pt x="3714" y="36"/>
                    </a:lnTo>
                    <a:lnTo>
                      <a:pt x="3715" y="36"/>
                    </a:lnTo>
                    <a:lnTo>
                      <a:pt x="3717" y="36"/>
                    </a:lnTo>
                    <a:lnTo>
                      <a:pt x="3718" y="37"/>
                    </a:lnTo>
                    <a:lnTo>
                      <a:pt x="3720" y="37"/>
                    </a:lnTo>
                    <a:lnTo>
                      <a:pt x="3721" y="37"/>
                    </a:lnTo>
                    <a:lnTo>
                      <a:pt x="3723" y="37"/>
                    </a:lnTo>
                    <a:lnTo>
                      <a:pt x="3724" y="37"/>
                    </a:lnTo>
                    <a:lnTo>
                      <a:pt x="3726" y="38"/>
                    </a:lnTo>
                    <a:lnTo>
                      <a:pt x="3727" y="38"/>
                    </a:lnTo>
                    <a:lnTo>
                      <a:pt x="3729" y="38"/>
                    </a:lnTo>
                    <a:lnTo>
                      <a:pt x="3730" y="39"/>
                    </a:lnTo>
                    <a:lnTo>
                      <a:pt x="3732" y="39"/>
                    </a:lnTo>
                    <a:lnTo>
                      <a:pt x="3733" y="39"/>
                    </a:lnTo>
                    <a:lnTo>
                      <a:pt x="3735" y="40"/>
                    </a:lnTo>
                    <a:lnTo>
                      <a:pt x="3737" y="40"/>
                    </a:lnTo>
                    <a:lnTo>
                      <a:pt x="3738" y="41"/>
                    </a:lnTo>
                    <a:lnTo>
                      <a:pt x="3739" y="41"/>
                    </a:lnTo>
                    <a:lnTo>
                      <a:pt x="3741" y="41"/>
                    </a:lnTo>
                    <a:lnTo>
                      <a:pt x="3743" y="42"/>
                    </a:lnTo>
                    <a:lnTo>
                      <a:pt x="3744" y="42"/>
                    </a:lnTo>
                    <a:lnTo>
                      <a:pt x="3746" y="42"/>
                    </a:lnTo>
                    <a:lnTo>
                      <a:pt x="3747" y="42"/>
                    </a:lnTo>
                    <a:lnTo>
                      <a:pt x="3749" y="43"/>
                    </a:lnTo>
                    <a:lnTo>
                      <a:pt x="3750" y="43"/>
                    </a:lnTo>
                    <a:lnTo>
                      <a:pt x="3752" y="43"/>
                    </a:lnTo>
                    <a:lnTo>
                      <a:pt x="3753" y="43"/>
                    </a:lnTo>
                    <a:lnTo>
                      <a:pt x="3755" y="43"/>
                    </a:lnTo>
                    <a:lnTo>
                      <a:pt x="3756" y="42"/>
                    </a:lnTo>
                    <a:lnTo>
                      <a:pt x="3758" y="42"/>
                    </a:lnTo>
                    <a:lnTo>
                      <a:pt x="3759" y="42"/>
                    </a:lnTo>
                    <a:lnTo>
                      <a:pt x="3761" y="41"/>
                    </a:lnTo>
                    <a:lnTo>
                      <a:pt x="3762" y="41"/>
                    </a:lnTo>
                    <a:lnTo>
                      <a:pt x="3764" y="41"/>
                    </a:lnTo>
                    <a:lnTo>
                      <a:pt x="3765" y="40"/>
                    </a:lnTo>
                    <a:lnTo>
                      <a:pt x="3767" y="39"/>
                    </a:lnTo>
                    <a:lnTo>
                      <a:pt x="3768" y="39"/>
                    </a:lnTo>
                    <a:lnTo>
                      <a:pt x="3770" y="38"/>
                    </a:lnTo>
                    <a:lnTo>
                      <a:pt x="3771" y="37"/>
                    </a:lnTo>
                    <a:lnTo>
                      <a:pt x="3773" y="37"/>
                    </a:lnTo>
                    <a:lnTo>
                      <a:pt x="3775" y="36"/>
                    </a:lnTo>
                    <a:lnTo>
                      <a:pt x="3776" y="36"/>
                    </a:lnTo>
                    <a:lnTo>
                      <a:pt x="3777" y="35"/>
                    </a:lnTo>
                    <a:lnTo>
                      <a:pt x="3779" y="35"/>
                    </a:lnTo>
                    <a:lnTo>
                      <a:pt x="3781" y="34"/>
                    </a:lnTo>
                    <a:lnTo>
                      <a:pt x="3782" y="34"/>
                    </a:lnTo>
                    <a:lnTo>
                      <a:pt x="3783" y="33"/>
                    </a:lnTo>
                    <a:lnTo>
                      <a:pt x="3785" y="33"/>
                    </a:lnTo>
                    <a:lnTo>
                      <a:pt x="3787" y="33"/>
                    </a:lnTo>
                    <a:lnTo>
                      <a:pt x="3788" y="33"/>
                    </a:lnTo>
                    <a:lnTo>
                      <a:pt x="3790" y="33"/>
                    </a:lnTo>
                    <a:lnTo>
                      <a:pt x="3791" y="33"/>
                    </a:lnTo>
                    <a:lnTo>
                      <a:pt x="3793" y="34"/>
                    </a:lnTo>
                    <a:lnTo>
                      <a:pt x="3794" y="34"/>
                    </a:lnTo>
                    <a:lnTo>
                      <a:pt x="3796" y="35"/>
                    </a:lnTo>
                    <a:lnTo>
                      <a:pt x="3797" y="35"/>
                    </a:lnTo>
                    <a:lnTo>
                      <a:pt x="3799" y="36"/>
                    </a:lnTo>
                    <a:lnTo>
                      <a:pt x="3800" y="36"/>
                    </a:lnTo>
                    <a:lnTo>
                      <a:pt x="3802" y="37"/>
                    </a:lnTo>
                    <a:lnTo>
                      <a:pt x="3803" y="38"/>
                    </a:lnTo>
                    <a:lnTo>
                      <a:pt x="3804" y="3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4" name="Freeform 112">
                <a:extLst>
                  <a:ext uri="{FF2B5EF4-FFF2-40B4-BE49-F238E27FC236}">
                    <a16:creationId xmlns:a16="http://schemas.microsoft.com/office/drawing/2014/main" id="{765A6BF2-54BF-417C-8E42-CD4056B18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034938"/>
                <a:ext cx="6038850" cy="142875"/>
              </a:xfrm>
              <a:custGeom>
                <a:avLst/>
                <a:gdLst>
                  <a:gd name="T0" fmla="*/ 60 w 3804"/>
                  <a:gd name="T1" fmla="*/ 78 h 90"/>
                  <a:gd name="T2" fmla="*/ 121 w 3804"/>
                  <a:gd name="T3" fmla="*/ 53 h 90"/>
                  <a:gd name="T4" fmla="*/ 182 w 3804"/>
                  <a:gd name="T5" fmla="*/ 30 h 90"/>
                  <a:gd name="T6" fmla="*/ 242 w 3804"/>
                  <a:gd name="T7" fmla="*/ 49 h 90"/>
                  <a:gd name="T8" fmla="*/ 303 w 3804"/>
                  <a:gd name="T9" fmla="*/ 50 h 90"/>
                  <a:gd name="T10" fmla="*/ 364 w 3804"/>
                  <a:gd name="T11" fmla="*/ 45 h 90"/>
                  <a:gd name="T12" fmla="*/ 425 w 3804"/>
                  <a:gd name="T13" fmla="*/ 43 h 90"/>
                  <a:gd name="T14" fmla="*/ 486 w 3804"/>
                  <a:gd name="T15" fmla="*/ 50 h 90"/>
                  <a:gd name="T16" fmla="*/ 547 w 3804"/>
                  <a:gd name="T17" fmla="*/ 46 h 90"/>
                  <a:gd name="T18" fmla="*/ 608 w 3804"/>
                  <a:gd name="T19" fmla="*/ 44 h 90"/>
                  <a:gd name="T20" fmla="*/ 668 w 3804"/>
                  <a:gd name="T21" fmla="*/ 54 h 90"/>
                  <a:gd name="T22" fmla="*/ 729 w 3804"/>
                  <a:gd name="T23" fmla="*/ 50 h 90"/>
                  <a:gd name="T24" fmla="*/ 790 w 3804"/>
                  <a:gd name="T25" fmla="*/ 45 h 90"/>
                  <a:gd name="T26" fmla="*/ 851 w 3804"/>
                  <a:gd name="T27" fmla="*/ 46 h 90"/>
                  <a:gd name="T28" fmla="*/ 912 w 3804"/>
                  <a:gd name="T29" fmla="*/ 47 h 90"/>
                  <a:gd name="T30" fmla="*/ 973 w 3804"/>
                  <a:gd name="T31" fmla="*/ 56 h 90"/>
                  <a:gd name="T32" fmla="*/ 1033 w 3804"/>
                  <a:gd name="T33" fmla="*/ 52 h 90"/>
                  <a:gd name="T34" fmla="*/ 1094 w 3804"/>
                  <a:gd name="T35" fmla="*/ 54 h 90"/>
                  <a:gd name="T36" fmla="*/ 1155 w 3804"/>
                  <a:gd name="T37" fmla="*/ 60 h 90"/>
                  <a:gd name="T38" fmla="*/ 1216 w 3804"/>
                  <a:gd name="T39" fmla="*/ 63 h 90"/>
                  <a:gd name="T40" fmla="*/ 1277 w 3804"/>
                  <a:gd name="T41" fmla="*/ 44 h 90"/>
                  <a:gd name="T42" fmla="*/ 1338 w 3804"/>
                  <a:gd name="T43" fmla="*/ 40 h 90"/>
                  <a:gd name="T44" fmla="*/ 1399 w 3804"/>
                  <a:gd name="T45" fmla="*/ 49 h 90"/>
                  <a:gd name="T46" fmla="*/ 1459 w 3804"/>
                  <a:gd name="T47" fmla="*/ 38 h 90"/>
                  <a:gd name="T48" fmla="*/ 1520 w 3804"/>
                  <a:gd name="T49" fmla="*/ 26 h 90"/>
                  <a:gd name="T50" fmla="*/ 1581 w 3804"/>
                  <a:gd name="T51" fmla="*/ 35 h 90"/>
                  <a:gd name="T52" fmla="*/ 1642 w 3804"/>
                  <a:gd name="T53" fmla="*/ 32 h 90"/>
                  <a:gd name="T54" fmla="*/ 1703 w 3804"/>
                  <a:gd name="T55" fmla="*/ 40 h 90"/>
                  <a:gd name="T56" fmla="*/ 1764 w 3804"/>
                  <a:gd name="T57" fmla="*/ 42 h 90"/>
                  <a:gd name="T58" fmla="*/ 1824 w 3804"/>
                  <a:gd name="T59" fmla="*/ 55 h 90"/>
                  <a:gd name="T60" fmla="*/ 1885 w 3804"/>
                  <a:gd name="T61" fmla="*/ 58 h 90"/>
                  <a:gd name="T62" fmla="*/ 1946 w 3804"/>
                  <a:gd name="T63" fmla="*/ 58 h 90"/>
                  <a:gd name="T64" fmla="*/ 2007 w 3804"/>
                  <a:gd name="T65" fmla="*/ 57 h 90"/>
                  <a:gd name="T66" fmla="*/ 2068 w 3804"/>
                  <a:gd name="T67" fmla="*/ 67 h 90"/>
                  <a:gd name="T68" fmla="*/ 2129 w 3804"/>
                  <a:gd name="T69" fmla="*/ 52 h 90"/>
                  <a:gd name="T70" fmla="*/ 2190 w 3804"/>
                  <a:gd name="T71" fmla="*/ 51 h 90"/>
                  <a:gd name="T72" fmla="*/ 2250 w 3804"/>
                  <a:gd name="T73" fmla="*/ 48 h 90"/>
                  <a:gd name="T74" fmla="*/ 2311 w 3804"/>
                  <a:gd name="T75" fmla="*/ 38 h 90"/>
                  <a:gd name="T76" fmla="*/ 2372 w 3804"/>
                  <a:gd name="T77" fmla="*/ 48 h 90"/>
                  <a:gd name="T78" fmla="*/ 2433 w 3804"/>
                  <a:gd name="T79" fmla="*/ 6 h 90"/>
                  <a:gd name="T80" fmla="*/ 2494 w 3804"/>
                  <a:gd name="T81" fmla="*/ 26 h 90"/>
                  <a:gd name="T82" fmla="*/ 2555 w 3804"/>
                  <a:gd name="T83" fmla="*/ 40 h 90"/>
                  <a:gd name="T84" fmla="*/ 2616 w 3804"/>
                  <a:gd name="T85" fmla="*/ 37 h 90"/>
                  <a:gd name="T86" fmla="*/ 2676 w 3804"/>
                  <a:gd name="T87" fmla="*/ 58 h 90"/>
                  <a:gd name="T88" fmla="*/ 2737 w 3804"/>
                  <a:gd name="T89" fmla="*/ 65 h 90"/>
                  <a:gd name="T90" fmla="*/ 2798 w 3804"/>
                  <a:gd name="T91" fmla="*/ 71 h 90"/>
                  <a:gd name="T92" fmla="*/ 2859 w 3804"/>
                  <a:gd name="T93" fmla="*/ 63 h 90"/>
                  <a:gd name="T94" fmla="*/ 2920 w 3804"/>
                  <a:gd name="T95" fmla="*/ 75 h 90"/>
                  <a:gd name="T96" fmla="*/ 2981 w 3804"/>
                  <a:gd name="T97" fmla="*/ 65 h 90"/>
                  <a:gd name="T98" fmla="*/ 3041 w 3804"/>
                  <a:gd name="T99" fmla="*/ 66 h 90"/>
                  <a:gd name="T100" fmla="*/ 3102 w 3804"/>
                  <a:gd name="T101" fmla="*/ 48 h 90"/>
                  <a:gd name="T102" fmla="*/ 3163 w 3804"/>
                  <a:gd name="T103" fmla="*/ 44 h 90"/>
                  <a:gd name="T104" fmla="*/ 3224 w 3804"/>
                  <a:gd name="T105" fmla="*/ 47 h 90"/>
                  <a:gd name="T106" fmla="*/ 3285 w 3804"/>
                  <a:gd name="T107" fmla="*/ 54 h 90"/>
                  <a:gd name="T108" fmla="*/ 3345 w 3804"/>
                  <a:gd name="T109" fmla="*/ 45 h 90"/>
                  <a:gd name="T110" fmla="*/ 3407 w 3804"/>
                  <a:gd name="T111" fmla="*/ 47 h 90"/>
                  <a:gd name="T112" fmla="*/ 3467 w 3804"/>
                  <a:gd name="T113" fmla="*/ 55 h 90"/>
                  <a:gd name="T114" fmla="*/ 3528 w 3804"/>
                  <a:gd name="T115" fmla="*/ 60 h 90"/>
                  <a:gd name="T116" fmla="*/ 3589 w 3804"/>
                  <a:gd name="T117" fmla="*/ 61 h 90"/>
                  <a:gd name="T118" fmla="*/ 3650 w 3804"/>
                  <a:gd name="T119" fmla="*/ 39 h 90"/>
                  <a:gd name="T120" fmla="*/ 3710 w 3804"/>
                  <a:gd name="T121" fmla="*/ 36 h 90"/>
                  <a:gd name="T122" fmla="*/ 3771 w 3804"/>
                  <a:gd name="T123" fmla="*/ 3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0">
                    <a:moveTo>
                      <a:pt x="0" y="70"/>
                    </a:moveTo>
                    <a:lnTo>
                      <a:pt x="2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7" y="68"/>
                    </a:lnTo>
                    <a:lnTo>
                      <a:pt x="8" y="68"/>
                    </a:lnTo>
                    <a:lnTo>
                      <a:pt x="10" y="68"/>
                    </a:lnTo>
                    <a:lnTo>
                      <a:pt x="11" y="68"/>
                    </a:lnTo>
                    <a:lnTo>
                      <a:pt x="13" y="68"/>
                    </a:lnTo>
                    <a:lnTo>
                      <a:pt x="14" y="68"/>
                    </a:lnTo>
                    <a:lnTo>
                      <a:pt x="16" y="68"/>
                    </a:lnTo>
                    <a:lnTo>
                      <a:pt x="17" y="68"/>
                    </a:lnTo>
                    <a:lnTo>
                      <a:pt x="19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3" y="69"/>
                    </a:lnTo>
                    <a:lnTo>
                      <a:pt x="25" y="69"/>
                    </a:lnTo>
                    <a:lnTo>
                      <a:pt x="27" y="69"/>
                    </a:lnTo>
                    <a:lnTo>
                      <a:pt x="28" y="70"/>
                    </a:lnTo>
                    <a:lnTo>
                      <a:pt x="29" y="71"/>
                    </a:lnTo>
                    <a:lnTo>
                      <a:pt x="31" y="71"/>
                    </a:lnTo>
                    <a:lnTo>
                      <a:pt x="33" y="72"/>
                    </a:lnTo>
                    <a:lnTo>
                      <a:pt x="34" y="72"/>
                    </a:lnTo>
                    <a:lnTo>
                      <a:pt x="36" y="72"/>
                    </a:lnTo>
                    <a:lnTo>
                      <a:pt x="37" y="73"/>
                    </a:lnTo>
                    <a:lnTo>
                      <a:pt x="39" y="73"/>
                    </a:lnTo>
                    <a:lnTo>
                      <a:pt x="40" y="74"/>
                    </a:lnTo>
                    <a:lnTo>
                      <a:pt x="42" y="74"/>
                    </a:lnTo>
                    <a:lnTo>
                      <a:pt x="43" y="74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49" y="75"/>
                    </a:lnTo>
                    <a:lnTo>
                      <a:pt x="51" y="76"/>
                    </a:lnTo>
                    <a:lnTo>
                      <a:pt x="52" y="76"/>
                    </a:lnTo>
                    <a:lnTo>
                      <a:pt x="54" y="76"/>
                    </a:lnTo>
                    <a:lnTo>
                      <a:pt x="55" y="77"/>
                    </a:lnTo>
                    <a:lnTo>
                      <a:pt x="57" y="77"/>
                    </a:lnTo>
                    <a:lnTo>
                      <a:pt x="58" y="77"/>
                    </a:lnTo>
                    <a:lnTo>
                      <a:pt x="60" y="78"/>
                    </a:lnTo>
                    <a:lnTo>
                      <a:pt x="61" y="78"/>
                    </a:lnTo>
                    <a:lnTo>
                      <a:pt x="63" y="79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9" y="81"/>
                    </a:lnTo>
                    <a:lnTo>
                      <a:pt x="71" y="82"/>
                    </a:lnTo>
                    <a:lnTo>
                      <a:pt x="72" y="83"/>
                    </a:lnTo>
                    <a:lnTo>
                      <a:pt x="74" y="83"/>
                    </a:lnTo>
                    <a:lnTo>
                      <a:pt x="75" y="84"/>
                    </a:lnTo>
                    <a:lnTo>
                      <a:pt x="77" y="85"/>
                    </a:lnTo>
                    <a:lnTo>
                      <a:pt x="78" y="86"/>
                    </a:lnTo>
                    <a:lnTo>
                      <a:pt x="80" y="86"/>
                    </a:lnTo>
                    <a:lnTo>
                      <a:pt x="81" y="87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6" y="89"/>
                    </a:lnTo>
                    <a:lnTo>
                      <a:pt x="87" y="90"/>
                    </a:lnTo>
                    <a:lnTo>
                      <a:pt x="89" y="90"/>
                    </a:lnTo>
                    <a:lnTo>
                      <a:pt x="90" y="90"/>
                    </a:lnTo>
                    <a:lnTo>
                      <a:pt x="92" y="90"/>
                    </a:lnTo>
                    <a:lnTo>
                      <a:pt x="94" y="90"/>
                    </a:lnTo>
                    <a:lnTo>
                      <a:pt x="95" y="89"/>
                    </a:lnTo>
                    <a:lnTo>
                      <a:pt x="96" y="89"/>
                    </a:lnTo>
                    <a:lnTo>
                      <a:pt x="98" y="88"/>
                    </a:lnTo>
                    <a:lnTo>
                      <a:pt x="100" y="87"/>
                    </a:lnTo>
                    <a:lnTo>
                      <a:pt x="101" y="86"/>
                    </a:lnTo>
                    <a:lnTo>
                      <a:pt x="102" y="84"/>
                    </a:lnTo>
                    <a:lnTo>
                      <a:pt x="104" y="83"/>
                    </a:lnTo>
                    <a:lnTo>
                      <a:pt x="106" y="80"/>
                    </a:lnTo>
                    <a:lnTo>
                      <a:pt x="107" y="78"/>
                    </a:lnTo>
                    <a:lnTo>
                      <a:pt x="109" y="76"/>
                    </a:lnTo>
                    <a:lnTo>
                      <a:pt x="110" y="73"/>
                    </a:lnTo>
                    <a:lnTo>
                      <a:pt x="112" y="71"/>
                    </a:lnTo>
                    <a:lnTo>
                      <a:pt x="113" y="68"/>
                    </a:lnTo>
                    <a:lnTo>
                      <a:pt x="115" y="65"/>
                    </a:lnTo>
                    <a:lnTo>
                      <a:pt x="116" y="62"/>
                    </a:lnTo>
                    <a:lnTo>
                      <a:pt x="118" y="59"/>
                    </a:lnTo>
                    <a:lnTo>
                      <a:pt x="119" y="56"/>
                    </a:lnTo>
                    <a:lnTo>
                      <a:pt x="121" y="53"/>
                    </a:lnTo>
                    <a:lnTo>
                      <a:pt x="122" y="50"/>
                    </a:lnTo>
                    <a:lnTo>
                      <a:pt x="124" y="47"/>
                    </a:lnTo>
                    <a:lnTo>
                      <a:pt x="125" y="44"/>
                    </a:lnTo>
                    <a:lnTo>
                      <a:pt x="127" y="41"/>
                    </a:lnTo>
                    <a:lnTo>
                      <a:pt x="128" y="39"/>
                    </a:lnTo>
                    <a:lnTo>
                      <a:pt x="130" y="36"/>
                    </a:lnTo>
                    <a:lnTo>
                      <a:pt x="131" y="34"/>
                    </a:lnTo>
                    <a:lnTo>
                      <a:pt x="133" y="32"/>
                    </a:lnTo>
                    <a:lnTo>
                      <a:pt x="134" y="30"/>
                    </a:lnTo>
                    <a:lnTo>
                      <a:pt x="136" y="28"/>
                    </a:lnTo>
                    <a:lnTo>
                      <a:pt x="138" y="26"/>
                    </a:lnTo>
                    <a:lnTo>
                      <a:pt x="139" y="25"/>
                    </a:lnTo>
                    <a:lnTo>
                      <a:pt x="140" y="24"/>
                    </a:lnTo>
                    <a:lnTo>
                      <a:pt x="142" y="23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50" y="21"/>
                    </a:lnTo>
                    <a:lnTo>
                      <a:pt x="151" y="21"/>
                    </a:lnTo>
                    <a:lnTo>
                      <a:pt x="153" y="22"/>
                    </a:lnTo>
                    <a:lnTo>
                      <a:pt x="154" y="22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2" y="24"/>
                    </a:lnTo>
                    <a:lnTo>
                      <a:pt x="163" y="25"/>
                    </a:lnTo>
                    <a:lnTo>
                      <a:pt x="165" y="26"/>
                    </a:lnTo>
                    <a:lnTo>
                      <a:pt x="167" y="26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71" y="28"/>
                    </a:lnTo>
                    <a:lnTo>
                      <a:pt x="173" y="28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9" y="29"/>
                    </a:lnTo>
                    <a:lnTo>
                      <a:pt x="180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5" y="30"/>
                    </a:lnTo>
                    <a:lnTo>
                      <a:pt x="186" y="30"/>
                    </a:lnTo>
                    <a:lnTo>
                      <a:pt x="188" y="31"/>
                    </a:lnTo>
                    <a:lnTo>
                      <a:pt x="189" y="31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4" y="32"/>
                    </a:lnTo>
                    <a:lnTo>
                      <a:pt x="195" y="32"/>
                    </a:lnTo>
                    <a:lnTo>
                      <a:pt x="197" y="32"/>
                    </a:lnTo>
                    <a:lnTo>
                      <a:pt x="198" y="33"/>
                    </a:lnTo>
                    <a:lnTo>
                      <a:pt x="200" y="34"/>
                    </a:lnTo>
                    <a:lnTo>
                      <a:pt x="201" y="34"/>
                    </a:lnTo>
                    <a:lnTo>
                      <a:pt x="203" y="35"/>
                    </a:lnTo>
                    <a:lnTo>
                      <a:pt x="204" y="36"/>
                    </a:lnTo>
                    <a:lnTo>
                      <a:pt x="206" y="36"/>
                    </a:lnTo>
                    <a:lnTo>
                      <a:pt x="207" y="37"/>
                    </a:lnTo>
                    <a:lnTo>
                      <a:pt x="209" y="38"/>
                    </a:lnTo>
                    <a:lnTo>
                      <a:pt x="211" y="39"/>
                    </a:lnTo>
                    <a:lnTo>
                      <a:pt x="212" y="40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7" y="43"/>
                    </a:lnTo>
                    <a:lnTo>
                      <a:pt x="218" y="44"/>
                    </a:lnTo>
                    <a:lnTo>
                      <a:pt x="220" y="45"/>
                    </a:lnTo>
                    <a:lnTo>
                      <a:pt x="221" y="46"/>
                    </a:lnTo>
                    <a:lnTo>
                      <a:pt x="223" y="46"/>
                    </a:lnTo>
                    <a:lnTo>
                      <a:pt x="224" y="47"/>
                    </a:lnTo>
                    <a:lnTo>
                      <a:pt x="226" y="48"/>
                    </a:lnTo>
                    <a:lnTo>
                      <a:pt x="227" y="48"/>
                    </a:lnTo>
                    <a:lnTo>
                      <a:pt x="229" y="49"/>
                    </a:lnTo>
                    <a:lnTo>
                      <a:pt x="230" y="49"/>
                    </a:lnTo>
                    <a:lnTo>
                      <a:pt x="232" y="50"/>
                    </a:lnTo>
                    <a:lnTo>
                      <a:pt x="233" y="50"/>
                    </a:lnTo>
                    <a:lnTo>
                      <a:pt x="235" y="50"/>
                    </a:lnTo>
                    <a:lnTo>
                      <a:pt x="236" y="50"/>
                    </a:lnTo>
                    <a:lnTo>
                      <a:pt x="238" y="50"/>
                    </a:lnTo>
                    <a:lnTo>
                      <a:pt x="240" y="50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4" y="48"/>
                    </a:lnTo>
                    <a:lnTo>
                      <a:pt x="246" y="48"/>
                    </a:lnTo>
                    <a:lnTo>
                      <a:pt x="247" y="47"/>
                    </a:lnTo>
                    <a:lnTo>
                      <a:pt x="249" y="47"/>
                    </a:lnTo>
                    <a:lnTo>
                      <a:pt x="250" y="46"/>
                    </a:lnTo>
                    <a:lnTo>
                      <a:pt x="252" y="45"/>
                    </a:lnTo>
                    <a:lnTo>
                      <a:pt x="253" y="44"/>
                    </a:lnTo>
                    <a:lnTo>
                      <a:pt x="255" y="43"/>
                    </a:lnTo>
                    <a:lnTo>
                      <a:pt x="256" y="42"/>
                    </a:lnTo>
                    <a:lnTo>
                      <a:pt x="258" y="41"/>
                    </a:lnTo>
                    <a:lnTo>
                      <a:pt x="259" y="40"/>
                    </a:lnTo>
                    <a:lnTo>
                      <a:pt x="261" y="40"/>
                    </a:lnTo>
                    <a:lnTo>
                      <a:pt x="262" y="39"/>
                    </a:lnTo>
                    <a:lnTo>
                      <a:pt x="264" y="38"/>
                    </a:lnTo>
                    <a:lnTo>
                      <a:pt x="265" y="37"/>
                    </a:lnTo>
                    <a:lnTo>
                      <a:pt x="267" y="37"/>
                    </a:lnTo>
                    <a:lnTo>
                      <a:pt x="268" y="36"/>
                    </a:lnTo>
                    <a:lnTo>
                      <a:pt x="270" y="36"/>
                    </a:lnTo>
                    <a:lnTo>
                      <a:pt x="271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6" y="35"/>
                    </a:lnTo>
                    <a:lnTo>
                      <a:pt x="278" y="35"/>
                    </a:lnTo>
                    <a:lnTo>
                      <a:pt x="279" y="36"/>
                    </a:lnTo>
                    <a:lnTo>
                      <a:pt x="280" y="36"/>
                    </a:lnTo>
                    <a:lnTo>
                      <a:pt x="282" y="36"/>
                    </a:lnTo>
                    <a:lnTo>
                      <a:pt x="284" y="37"/>
                    </a:lnTo>
                    <a:lnTo>
                      <a:pt x="285" y="38"/>
                    </a:lnTo>
                    <a:lnTo>
                      <a:pt x="286" y="38"/>
                    </a:lnTo>
                    <a:lnTo>
                      <a:pt x="288" y="40"/>
                    </a:lnTo>
                    <a:lnTo>
                      <a:pt x="290" y="40"/>
                    </a:lnTo>
                    <a:lnTo>
                      <a:pt x="291" y="41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6" y="44"/>
                    </a:lnTo>
                    <a:lnTo>
                      <a:pt x="297" y="46"/>
                    </a:lnTo>
                    <a:lnTo>
                      <a:pt x="299" y="47"/>
                    </a:lnTo>
                    <a:lnTo>
                      <a:pt x="300" y="48"/>
                    </a:lnTo>
                    <a:lnTo>
                      <a:pt x="302" y="49"/>
                    </a:lnTo>
                    <a:lnTo>
                      <a:pt x="303" y="50"/>
                    </a:lnTo>
                    <a:lnTo>
                      <a:pt x="305" y="51"/>
                    </a:lnTo>
                    <a:lnTo>
                      <a:pt x="307" y="52"/>
                    </a:lnTo>
                    <a:lnTo>
                      <a:pt x="308" y="52"/>
                    </a:lnTo>
                    <a:lnTo>
                      <a:pt x="309" y="53"/>
                    </a:lnTo>
                    <a:lnTo>
                      <a:pt x="311" y="54"/>
                    </a:lnTo>
                    <a:lnTo>
                      <a:pt x="313" y="54"/>
                    </a:lnTo>
                    <a:lnTo>
                      <a:pt x="314" y="54"/>
                    </a:lnTo>
                    <a:lnTo>
                      <a:pt x="315" y="55"/>
                    </a:lnTo>
                    <a:lnTo>
                      <a:pt x="317" y="55"/>
                    </a:lnTo>
                    <a:lnTo>
                      <a:pt x="319" y="55"/>
                    </a:lnTo>
                    <a:lnTo>
                      <a:pt x="320" y="55"/>
                    </a:lnTo>
                    <a:lnTo>
                      <a:pt x="322" y="55"/>
                    </a:lnTo>
                    <a:lnTo>
                      <a:pt x="323" y="55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8" y="54"/>
                    </a:lnTo>
                    <a:lnTo>
                      <a:pt x="329" y="53"/>
                    </a:lnTo>
                    <a:lnTo>
                      <a:pt x="331" y="53"/>
                    </a:lnTo>
                    <a:lnTo>
                      <a:pt x="332" y="52"/>
                    </a:lnTo>
                    <a:lnTo>
                      <a:pt x="334" y="52"/>
                    </a:lnTo>
                    <a:lnTo>
                      <a:pt x="335" y="51"/>
                    </a:lnTo>
                    <a:lnTo>
                      <a:pt x="337" y="50"/>
                    </a:lnTo>
                    <a:lnTo>
                      <a:pt x="338" y="50"/>
                    </a:lnTo>
                    <a:lnTo>
                      <a:pt x="340" y="49"/>
                    </a:lnTo>
                    <a:lnTo>
                      <a:pt x="341" y="49"/>
                    </a:lnTo>
                    <a:lnTo>
                      <a:pt x="343" y="48"/>
                    </a:lnTo>
                    <a:lnTo>
                      <a:pt x="344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9" y="47"/>
                    </a:lnTo>
                    <a:lnTo>
                      <a:pt x="351" y="47"/>
                    </a:lnTo>
                    <a:lnTo>
                      <a:pt x="352" y="46"/>
                    </a:lnTo>
                    <a:lnTo>
                      <a:pt x="353" y="46"/>
                    </a:lnTo>
                    <a:lnTo>
                      <a:pt x="355" y="46"/>
                    </a:lnTo>
                    <a:lnTo>
                      <a:pt x="357" y="46"/>
                    </a:lnTo>
                    <a:lnTo>
                      <a:pt x="358" y="46"/>
                    </a:lnTo>
                    <a:lnTo>
                      <a:pt x="359" y="46"/>
                    </a:lnTo>
                    <a:lnTo>
                      <a:pt x="361" y="46"/>
                    </a:lnTo>
                    <a:lnTo>
                      <a:pt x="363" y="45"/>
                    </a:lnTo>
                    <a:lnTo>
                      <a:pt x="364" y="45"/>
                    </a:lnTo>
                    <a:lnTo>
                      <a:pt x="366" y="45"/>
                    </a:lnTo>
                    <a:lnTo>
                      <a:pt x="367" y="45"/>
                    </a:lnTo>
                    <a:lnTo>
                      <a:pt x="369" y="45"/>
                    </a:lnTo>
                    <a:lnTo>
                      <a:pt x="370" y="45"/>
                    </a:lnTo>
                    <a:lnTo>
                      <a:pt x="372" y="44"/>
                    </a:lnTo>
                    <a:lnTo>
                      <a:pt x="373" y="44"/>
                    </a:lnTo>
                    <a:lnTo>
                      <a:pt x="375" y="44"/>
                    </a:lnTo>
                    <a:lnTo>
                      <a:pt x="376" y="44"/>
                    </a:lnTo>
                    <a:lnTo>
                      <a:pt x="378" y="43"/>
                    </a:lnTo>
                    <a:lnTo>
                      <a:pt x="380" y="43"/>
                    </a:lnTo>
                    <a:lnTo>
                      <a:pt x="381" y="42"/>
                    </a:lnTo>
                    <a:lnTo>
                      <a:pt x="382" y="42"/>
                    </a:lnTo>
                    <a:lnTo>
                      <a:pt x="384" y="41"/>
                    </a:lnTo>
                    <a:lnTo>
                      <a:pt x="386" y="41"/>
                    </a:lnTo>
                    <a:lnTo>
                      <a:pt x="387" y="40"/>
                    </a:lnTo>
                    <a:lnTo>
                      <a:pt x="388" y="40"/>
                    </a:lnTo>
                    <a:lnTo>
                      <a:pt x="390" y="39"/>
                    </a:lnTo>
                    <a:lnTo>
                      <a:pt x="392" y="38"/>
                    </a:lnTo>
                    <a:lnTo>
                      <a:pt x="393" y="38"/>
                    </a:lnTo>
                    <a:lnTo>
                      <a:pt x="395" y="38"/>
                    </a:lnTo>
                    <a:lnTo>
                      <a:pt x="396" y="37"/>
                    </a:lnTo>
                    <a:lnTo>
                      <a:pt x="398" y="37"/>
                    </a:lnTo>
                    <a:lnTo>
                      <a:pt x="399" y="37"/>
                    </a:lnTo>
                    <a:lnTo>
                      <a:pt x="401" y="36"/>
                    </a:lnTo>
                    <a:lnTo>
                      <a:pt x="402" y="36"/>
                    </a:lnTo>
                    <a:lnTo>
                      <a:pt x="404" y="36"/>
                    </a:lnTo>
                    <a:lnTo>
                      <a:pt x="405" y="36"/>
                    </a:lnTo>
                    <a:lnTo>
                      <a:pt x="407" y="36"/>
                    </a:lnTo>
                    <a:lnTo>
                      <a:pt x="408" y="36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7"/>
                    </a:lnTo>
                    <a:lnTo>
                      <a:pt x="414" y="38"/>
                    </a:lnTo>
                    <a:lnTo>
                      <a:pt x="416" y="38"/>
                    </a:lnTo>
                    <a:lnTo>
                      <a:pt x="417" y="39"/>
                    </a:lnTo>
                    <a:lnTo>
                      <a:pt x="419" y="40"/>
                    </a:lnTo>
                    <a:lnTo>
                      <a:pt x="420" y="41"/>
                    </a:lnTo>
                    <a:lnTo>
                      <a:pt x="422" y="41"/>
                    </a:lnTo>
                    <a:lnTo>
                      <a:pt x="424" y="42"/>
                    </a:lnTo>
                    <a:lnTo>
                      <a:pt x="425" y="43"/>
                    </a:lnTo>
                    <a:lnTo>
                      <a:pt x="426" y="44"/>
                    </a:lnTo>
                    <a:lnTo>
                      <a:pt x="428" y="45"/>
                    </a:lnTo>
                    <a:lnTo>
                      <a:pt x="430" y="46"/>
                    </a:lnTo>
                    <a:lnTo>
                      <a:pt x="431" y="46"/>
                    </a:lnTo>
                    <a:lnTo>
                      <a:pt x="433" y="47"/>
                    </a:lnTo>
                    <a:lnTo>
                      <a:pt x="434" y="48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9" y="49"/>
                    </a:lnTo>
                    <a:lnTo>
                      <a:pt x="440" y="50"/>
                    </a:lnTo>
                    <a:lnTo>
                      <a:pt x="442" y="50"/>
                    </a:lnTo>
                    <a:lnTo>
                      <a:pt x="443" y="50"/>
                    </a:lnTo>
                    <a:lnTo>
                      <a:pt x="445" y="51"/>
                    </a:lnTo>
                    <a:lnTo>
                      <a:pt x="446" y="51"/>
                    </a:lnTo>
                    <a:lnTo>
                      <a:pt x="448" y="51"/>
                    </a:lnTo>
                    <a:lnTo>
                      <a:pt x="449" y="51"/>
                    </a:lnTo>
                    <a:lnTo>
                      <a:pt x="451" y="51"/>
                    </a:lnTo>
                    <a:lnTo>
                      <a:pt x="453" y="51"/>
                    </a:lnTo>
                    <a:lnTo>
                      <a:pt x="454" y="51"/>
                    </a:lnTo>
                    <a:lnTo>
                      <a:pt x="455" y="51"/>
                    </a:lnTo>
                    <a:lnTo>
                      <a:pt x="457" y="51"/>
                    </a:lnTo>
                    <a:lnTo>
                      <a:pt x="459" y="51"/>
                    </a:lnTo>
                    <a:lnTo>
                      <a:pt x="460" y="51"/>
                    </a:lnTo>
                    <a:lnTo>
                      <a:pt x="461" y="50"/>
                    </a:lnTo>
                    <a:lnTo>
                      <a:pt x="463" y="50"/>
                    </a:lnTo>
                    <a:lnTo>
                      <a:pt x="465" y="50"/>
                    </a:lnTo>
                    <a:lnTo>
                      <a:pt x="466" y="50"/>
                    </a:lnTo>
                    <a:lnTo>
                      <a:pt x="468" y="50"/>
                    </a:lnTo>
                    <a:lnTo>
                      <a:pt x="469" y="50"/>
                    </a:lnTo>
                    <a:lnTo>
                      <a:pt x="470" y="50"/>
                    </a:lnTo>
                    <a:lnTo>
                      <a:pt x="472" y="50"/>
                    </a:lnTo>
                    <a:lnTo>
                      <a:pt x="474" y="50"/>
                    </a:lnTo>
                    <a:lnTo>
                      <a:pt x="475" y="50"/>
                    </a:lnTo>
                    <a:lnTo>
                      <a:pt x="477" y="50"/>
                    </a:lnTo>
                    <a:lnTo>
                      <a:pt x="478" y="50"/>
                    </a:lnTo>
                    <a:lnTo>
                      <a:pt x="480" y="50"/>
                    </a:lnTo>
                    <a:lnTo>
                      <a:pt x="481" y="50"/>
                    </a:lnTo>
                    <a:lnTo>
                      <a:pt x="483" y="50"/>
                    </a:lnTo>
                    <a:lnTo>
                      <a:pt x="484" y="50"/>
                    </a:lnTo>
                    <a:lnTo>
                      <a:pt x="486" y="50"/>
                    </a:lnTo>
                    <a:lnTo>
                      <a:pt x="487" y="50"/>
                    </a:lnTo>
                    <a:lnTo>
                      <a:pt x="489" y="50"/>
                    </a:lnTo>
                    <a:lnTo>
                      <a:pt x="490" y="50"/>
                    </a:lnTo>
                    <a:lnTo>
                      <a:pt x="492" y="50"/>
                    </a:lnTo>
                    <a:lnTo>
                      <a:pt x="493" y="50"/>
                    </a:lnTo>
                    <a:lnTo>
                      <a:pt x="495" y="50"/>
                    </a:lnTo>
                    <a:lnTo>
                      <a:pt x="497" y="50"/>
                    </a:lnTo>
                    <a:lnTo>
                      <a:pt x="498" y="49"/>
                    </a:lnTo>
                    <a:lnTo>
                      <a:pt x="499" y="49"/>
                    </a:lnTo>
                    <a:lnTo>
                      <a:pt x="501" y="49"/>
                    </a:lnTo>
                    <a:lnTo>
                      <a:pt x="503" y="49"/>
                    </a:lnTo>
                    <a:lnTo>
                      <a:pt x="504" y="49"/>
                    </a:lnTo>
                    <a:lnTo>
                      <a:pt x="506" y="49"/>
                    </a:lnTo>
                    <a:lnTo>
                      <a:pt x="507" y="48"/>
                    </a:lnTo>
                    <a:lnTo>
                      <a:pt x="509" y="48"/>
                    </a:lnTo>
                    <a:lnTo>
                      <a:pt x="510" y="48"/>
                    </a:lnTo>
                    <a:lnTo>
                      <a:pt x="512" y="48"/>
                    </a:lnTo>
                    <a:lnTo>
                      <a:pt x="513" y="48"/>
                    </a:lnTo>
                    <a:lnTo>
                      <a:pt x="515" y="47"/>
                    </a:lnTo>
                    <a:lnTo>
                      <a:pt x="516" y="47"/>
                    </a:lnTo>
                    <a:lnTo>
                      <a:pt x="518" y="47"/>
                    </a:lnTo>
                    <a:lnTo>
                      <a:pt x="519" y="47"/>
                    </a:lnTo>
                    <a:lnTo>
                      <a:pt x="521" y="47"/>
                    </a:lnTo>
                    <a:lnTo>
                      <a:pt x="522" y="46"/>
                    </a:lnTo>
                    <a:lnTo>
                      <a:pt x="524" y="46"/>
                    </a:lnTo>
                    <a:lnTo>
                      <a:pt x="526" y="46"/>
                    </a:lnTo>
                    <a:lnTo>
                      <a:pt x="527" y="46"/>
                    </a:lnTo>
                    <a:lnTo>
                      <a:pt x="528" y="46"/>
                    </a:lnTo>
                    <a:lnTo>
                      <a:pt x="530" y="46"/>
                    </a:lnTo>
                    <a:lnTo>
                      <a:pt x="532" y="46"/>
                    </a:lnTo>
                    <a:lnTo>
                      <a:pt x="533" y="46"/>
                    </a:lnTo>
                    <a:lnTo>
                      <a:pt x="535" y="46"/>
                    </a:lnTo>
                    <a:lnTo>
                      <a:pt x="536" y="46"/>
                    </a:lnTo>
                    <a:lnTo>
                      <a:pt x="537" y="46"/>
                    </a:lnTo>
                    <a:lnTo>
                      <a:pt x="539" y="46"/>
                    </a:lnTo>
                    <a:lnTo>
                      <a:pt x="541" y="46"/>
                    </a:lnTo>
                    <a:lnTo>
                      <a:pt x="542" y="46"/>
                    </a:lnTo>
                    <a:lnTo>
                      <a:pt x="543" y="46"/>
                    </a:lnTo>
                    <a:lnTo>
                      <a:pt x="545" y="46"/>
                    </a:lnTo>
                    <a:lnTo>
                      <a:pt x="547" y="46"/>
                    </a:lnTo>
                    <a:lnTo>
                      <a:pt x="548" y="46"/>
                    </a:lnTo>
                    <a:lnTo>
                      <a:pt x="550" y="46"/>
                    </a:lnTo>
                    <a:lnTo>
                      <a:pt x="551" y="46"/>
                    </a:lnTo>
                    <a:lnTo>
                      <a:pt x="553" y="46"/>
                    </a:lnTo>
                    <a:lnTo>
                      <a:pt x="554" y="46"/>
                    </a:lnTo>
                    <a:lnTo>
                      <a:pt x="556" y="46"/>
                    </a:lnTo>
                    <a:lnTo>
                      <a:pt x="557" y="46"/>
                    </a:lnTo>
                    <a:lnTo>
                      <a:pt x="559" y="46"/>
                    </a:lnTo>
                    <a:lnTo>
                      <a:pt x="560" y="46"/>
                    </a:lnTo>
                    <a:lnTo>
                      <a:pt x="562" y="45"/>
                    </a:lnTo>
                    <a:lnTo>
                      <a:pt x="564" y="45"/>
                    </a:lnTo>
                    <a:lnTo>
                      <a:pt x="565" y="45"/>
                    </a:lnTo>
                    <a:lnTo>
                      <a:pt x="566" y="45"/>
                    </a:lnTo>
                    <a:lnTo>
                      <a:pt x="568" y="44"/>
                    </a:lnTo>
                    <a:lnTo>
                      <a:pt x="570" y="44"/>
                    </a:lnTo>
                    <a:lnTo>
                      <a:pt x="571" y="44"/>
                    </a:lnTo>
                    <a:lnTo>
                      <a:pt x="572" y="44"/>
                    </a:lnTo>
                    <a:lnTo>
                      <a:pt x="574" y="43"/>
                    </a:lnTo>
                    <a:lnTo>
                      <a:pt x="576" y="43"/>
                    </a:lnTo>
                    <a:lnTo>
                      <a:pt x="577" y="43"/>
                    </a:lnTo>
                    <a:lnTo>
                      <a:pt x="579" y="43"/>
                    </a:lnTo>
                    <a:lnTo>
                      <a:pt x="580" y="43"/>
                    </a:lnTo>
                    <a:lnTo>
                      <a:pt x="582" y="42"/>
                    </a:lnTo>
                    <a:lnTo>
                      <a:pt x="583" y="42"/>
                    </a:lnTo>
                    <a:lnTo>
                      <a:pt x="585" y="42"/>
                    </a:lnTo>
                    <a:lnTo>
                      <a:pt x="586" y="42"/>
                    </a:lnTo>
                    <a:lnTo>
                      <a:pt x="588" y="42"/>
                    </a:lnTo>
                    <a:lnTo>
                      <a:pt x="589" y="42"/>
                    </a:lnTo>
                    <a:lnTo>
                      <a:pt x="591" y="42"/>
                    </a:lnTo>
                    <a:lnTo>
                      <a:pt x="592" y="42"/>
                    </a:lnTo>
                    <a:lnTo>
                      <a:pt x="594" y="42"/>
                    </a:lnTo>
                    <a:lnTo>
                      <a:pt x="595" y="42"/>
                    </a:lnTo>
                    <a:lnTo>
                      <a:pt x="597" y="42"/>
                    </a:lnTo>
                    <a:lnTo>
                      <a:pt x="599" y="42"/>
                    </a:lnTo>
                    <a:lnTo>
                      <a:pt x="600" y="43"/>
                    </a:lnTo>
                    <a:lnTo>
                      <a:pt x="601" y="43"/>
                    </a:lnTo>
                    <a:lnTo>
                      <a:pt x="603" y="43"/>
                    </a:lnTo>
                    <a:lnTo>
                      <a:pt x="604" y="43"/>
                    </a:lnTo>
                    <a:lnTo>
                      <a:pt x="606" y="44"/>
                    </a:lnTo>
                    <a:lnTo>
                      <a:pt x="608" y="44"/>
                    </a:lnTo>
                    <a:lnTo>
                      <a:pt x="609" y="44"/>
                    </a:lnTo>
                    <a:lnTo>
                      <a:pt x="610" y="45"/>
                    </a:lnTo>
                    <a:lnTo>
                      <a:pt x="612" y="45"/>
                    </a:lnTo>
                    <a:lnTo>
                      <a:pt x="614" y="46"/>
                    </a:lnTo>
                    <a:lnTo>
                      <a:pt x="615" y="46"/>
                    </a:lnTo>
                    <a:lnTo>
                      <a:pt x="616" y="46"/>
                    </a:lnTo>
                    <a:lnTo>
                      <a:pt x="618" y="47"/>
                    </a:lnTo>
                    <a:lnTo>
                      <a:pt x="620" y="47"/>
                    </a:lnTo>
                    <a:lnTo>
                      <a:pt x="621" y="47"/>
                    </a:lnTo>
                    <a:lnTo>
                      <a:pt x="623" y="48"/>
                    </a:lnTo>
                    <a:lnTo>
                      <a:pt x="624" y="48"/>
                    </a:lnTo>
                    <a:lnTo>
                      <a:pt x="626" y="48"/>
                    </a:lnTo>
                    <a:lnTo>
                      <a:pt x="627" y="49"/>
                    </a:lnTo>
                    <a:lnTo>
                      <a:pt x="629" y="49"/>
                    </a:lnTo>
                    <a:lnTo>
                      <a:pt x="630" y="49"/>
                    </a:lnTo>
                    <a:lnTo>
                      <a:pt x="632" y="50"/>
                    </a:lnTo>
                    <a:lnTo>
                      <a:pt x="633" y="50"/>
                    </a:lnTo>
                    <a:lnTo>
                      <a:pt x="635" y="50"/>
                    </a:lnTo>
                    <a:lnTo>
                      <a:pt x="637" y="51"/>
                    </a:lnTo>
                    <a:lnTo>
                      <a:pt x="638" y="51"/>
                    </a:lnTo>
                    <a:lnTo>
                      <a:pt x="639" y="51"/>
                    </a:lnTo>
                    <a:lnTo>
                      <a:pt x="641" y="52"/>
                    </a:lnTo>
                    <a:lnTo>
                      <a:pt x="643" y="52"/>
                    </a:lnTo>
                    <a:lnTo>
                      <a:pt x="644" y="52"/>
                    </a:lnTo>
                    <a:lnTo>
                      <a:pt x="645" y="52"/>
                    </a:lnTo>
                    <a:lnTo>
                      <a:pt x="647" y="52"/>
                    </a:lnTo>
                    <a:lnTo>
                      <a:pt x="649" y="53"/>
                    </a:lnTo>
                    <a:lnTo>
                      <a:pt x="650" y="53"/>
                    </a:lnTo>
                    <a:lnTo>
                      <a:pt x="652" y="53"/>
                    </a:lnTo>
                    <a:lnTo>
                      <a:pt x="653" y="53"/>
                    </a:lnTo>
                    <a:lnTo>
                      <a:pt x="655" y="53"/>
                    </a:lnTo>
                    <a:lnTo>
                      <a:pt x="656" y="53"/>
                    </a:lnTo>
                    <a:lnTo>
                      <a:pt x="658" y="54"/>
                    </a:lnTo>
                    <a:lnTo>
                      <a:pt x="659" y="54"/>
                    </a:lnTo>
                    <a:lnTo>
                      <a:pt x="661" y="54"/>
                    </a:lnTo>
                    <a:lnTo>
                      <a:pt x="662" y="54"/>
                    </a:lnTo>
                    <a:lnTo>
                      <a:pt x="664" y="54"/>
                    </a:lnTo>
                    <a:lnTo>
                      <a:pt x="666" y="54"/>
                    </a:lnTo>
                    <a:lnTo>
                      <a:pt x="667" y="54"/>
                    </a:lnTo>
                    <a:lnTo>
                      <a:pt x="668" y="54"/>
                    </a:lnTo>
                    <a:lnTo>
                      <a:pt x="670" y="55"/>
                    </a:lnTo>
                    <a:lnTo>
                      <a:pt x="671" y="55"/>
                    </a:lnTo>
                    <a:lnTo>
                      <a:pt x="673" y="55"/>
                    </a:lnTo>
                    <a:lnTo>
                      <a:pt x="674" y="55"/>
                    </a:lnTo>
                    <a:lnTo>
                      <a:pt x="676" y="55"/>
                    </a:lnTo>
                    <a:lnTo>
                      <a:pt x="677" y="55"/>
                    </a:lnTo>
                    <a:lnTo>
                      <a:pt x="679" y="55"/>
                    </a:lnTo>
                    <a:lnTo>
                      <a:pt x="681" y="55"/>
                    </a:lnTo>
                    <a:lnTo>
                      <a:pt x="682" y="55"/>
                    </a:lnTo>
                    <a:lnTo>
                      <a:pt x="683" y="55"/>
                    </a:lnTo>
                    <a:lnTo>
                      <a:pt x="685" y="55"/>
                    </a:lnTo>
                    <a:lnTo>
                      <a:pt x="687" y="55"/>
                    </a:lnTo>
                    <a:lnTo>
                      <a:pt x="688" y="55"/>
                    </a:lnTo>
                    <a:lnTo>
                      <a:pt x="690" y="55"/>
                    </a:lnTo>
                    <a:lnTo>
                      <a:pt x="691" y="55"/>
                    </a:lnTo>
                    <a:lnTo>
                      <a:pt x="693" y="55"/>
                    </a:lnTo>
                    <a:lnTo>
                      <a:pt x="694" y="55"/>
                    </a:lnTo>
                    <a:lnTo>
                      <a:pt x="696" y="55"/>
                    </a:lnTo>
                    <a:lnTo>
                      <a:pt x="697" y="55"/>
                    </a:lnTo>
                    <a:lnTo>
                      <a:pt x="699" y="54"/>
                    </a:lnTo>
                    <a:lnTo>
                      <a:pt x="700" y="54"/>
                    </a:lnTo>
                    <a:lnTo>
                      <a:pt x="702" y="54"/>
                    </a:lnTo>
                    <a:lnTo>
                      <a:pt x="703" y="54"/>
                    </a:lnTo>
                    <a:lnTo>
                      <a:pt x="705" y="54"/>
                    </a:lnTo>
                    <a:lnTo>
                      <a:pt x="706" y="53"/>
                    </a:lnTo>
                    <a:lnTo>
                      <a:pt x="708" y="53"/>
                    </a:lnTo>
                    <a:lnTo>
                      <a:pt x="710" y="53"/>
                    </a:lnTo>
                    <a:lnTo>
                      <a:pt x="711" y="53"/>
                    </a:lnTo>
                    <a:lnTo>
                      <a:pt x="712" y="53"/>
                    </a:lnTo>
                    <a:lnTo>
                      <a:pt x="714" y="52"/>
                    </a:lnTo>
                    <a:lnTo>
                      <a:pt x="716" y="52"/>
                    </a:lnTo>
                    <a:lnTo>
                      <a:pt x="717" y="52"/>
                    </a:lnTo>
                    <a:lnTo>
                      <a:pt x="718" y="52"/>
                    </a:lnTo>
                    <a:lnTo>
                      <a:pt x="720" y="52"/>
                    </a:lnTo>
                    <a:lnTo>
                      <a:pt x="722" y="51"/>
                    </a:lnTo>
                    <a:lnTo>
                      <a:pt x="723" y="51"/>
                    </a:lnTo>
                    <a:lnTo>
                      <a:pt x="725" y="51"/>
                    </a:lnTo>
                    <a:lnTo>
                      <a:pt x="726" y="51"/>
                    </a:lnTo>
                    <a:lnTo>
                      <a:pt x="728" y="51"/>
                    </a:lnTo>
                    <a:lnTo>
                      <a:pt x="729" y="50"/>
                    </a:lnTo>
                    <a:lnTo>
                      <a:pt x="731" y="50"/>
                    </a:lnTo>
                    <a:lnTo>
                      <a:pt x="732" y="50"/>
                    </a:lnTo>
                    <a:lnTo>
                      <a:pt x="734" y="50"/>
                    </a:lnTo>
                    <a:lnTo>
                      <a:pt x="735" y="50"/>
                    </a:lnTo>
                    <a:lnTo>
                      <a:pt x="737" y="50"/>
                    </a:lnTo>
                    <a:lnTo>
                      <a:pt x="738" y="50"/>
                    </a:lnTo>
                    <a:lnTo>
                      <a:pt x="740" y="50"/>
                    </a:lnTo>
                    <a:lnTo>
                      <a:pt x="741" y="50"/>
                    </a:lnTo>
                    <a:lnTo>
                      <a:pt x="743" y="50"/>
                    </a:lnTo>
                    <a:lnTo>
                      <a:pt x="744" y="50"/>
                    </a:lnTo>
                    <a:lnTo>
                      <a:pt x="746" y="51"/>
                    </a:lnTo>
                    <a:lnTo>
                      <a:pt x="747" y="51"/>
                    </a:lnTo>
                    <a:lnTo>
                      <a:pt x="749" y="51"/>
                    </a:lnTo>
                    <a:lnTo>
                      <a:pt x="750" y="51"/>
                    </a:lnTo>
                    <a:lnTo>
                      <a:pt x="752" y="51"/>
                    </a:lnTo>
                    <a:lnTo>
                      <a:pt x="754" y="51"/>
                    </a:lnTo>
                    <a:lnTo>
                      <a:pt x="755" y="51"/>
                    </a:lnTo>
                    <a:lnTo>
                      <a:pt x="756" y="51"/>
                    </a:lnTo>
                    <a:lnTo>
                      <a:pt x="758" y="51"/>
                    </a:lnTo>
                    <a:lnTo>
                      <a:pt x="760" y="50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50"/>
                    </a:lnTo>
                    <a:lnTo>
                      <a:pt x="767" y="50"/>
                    </a:lnTo>
                    <a:lnTo>
                      <a:pt x="769" y="50"/>
                    </a:lnTo>
                    <a:lnTo>
                      <a:pt x="770" y="49"/>
                    </a:lnTo>
                    <a:lnTo>
                      <a:pt x="772" y="49"/>
                    </a:lnTo>
                    <a:lnTo>
                      <a:pt x="773" y="49"/>
                    </a:lnTo>
                    <a:lnTo>
                      <a:pt x="775" y="48"/>
                    </a:lnTo>
                    <a:lnTo>
                      <a:pt x="776" y="48"/>
                    </a:lnTo>
                    <a:lnTo>
                      <a:pt x="778" y="48"/>
                    </a:lnTo>
                    <a:lnTo>
                      <a:pt x="779" y="47"/>
                    </a:lnTo>
                    <a:lnTo>
                      <a:pt x="781" y="47"/>
                    </a:lnTo>
                    <a:lnTo>
                      <a:pt x="783" y="47"/>
                    </a:lnTo>
                    <a:lnTo>
                      <a:pt x="784" y="46"/>
                    </a:lnTo>
                    <a:lnTo>
                      <a:pt x="785" y="46"/>
                    </a:lnTo>
                    <a:lnTo>
                      <a:pt x="787" y="46"/>
                    </a:lnTo>
                    <a:lnTo>
                      <a:pt x="789" y="45"/>
                    </a:lnTo>
                    <a:lnTo>
                      <a:pt x="790" y="45"/>
                    </a:lnTo>
                    <a:lnTo>
                      <a:pt x="792" y="44"/>
                    </a:lnTo>
                    <a:lnTo>
                      <a:pt x="793" y="44"/>
                    </a:lnTo>
                    <a:lnTo>
                      <a:pt x="795" y="44"/>
                    </a:lnTo>
                    <a:lnTo>
                      <a:pt x="796" y="43"/>
                    </a:lnTo>
                    <a:lnTo>
                      <a:pt x="798" y="43"/>
                    </a:lnTo>
                    <a:lnTo>
                      <a:pt x="799" y="43"/>
                    </a:lnTo>
                    <a:lnTo>
                      <a:pt x="801" y="43"/>
                    </a:lnTo>
                    <a:lnTo>
                      <a:pt x="802" y="43"/>
                    </a:lnTo>
                    <a:lnTo>
                      <a:pt x="804" y="42"/>
                    </a:lnTo>
                    <a:lnTo>
                      <a:pt x="805" y="42"/>
                    </a:lnTo>
                    <a:lnTo>
                      <a:pt x="807" y="42"/>
                    </a:lnTo>
                    <a:lnTo>
                      <a:pt x="808" y="42"/>
                    </a:lnTo>
                    <a:lnTo>
                      <a:pt x="810" y="42"/>
                    </a:lnTo>
                    <a:lnTo>
                      <a:pt x="811" y="42"/>
                    </a:lnTo>
                    <a:lnTo>
                      <a:pt x="813" y="42"/>
                    </a:lnTo>
                    <a:lnTo>
                      <a:pt x="814" y="42"/>
                    </a:lnTo>
                    <a:lnTo>
                      <a:pt x="816" y="42"/>
                    </a:lnTo>
                    <a:lnTo>
                      <a:pt x="817" y="42"/>
                    </a:lnTo>
                    <a:lnTo>
                      <a:pt x="819" y="42"/>
                    </a:lnTo>
                    <a:lnTo>
                      <a:pt x="820" y="43"/>
                    </a:lnTo>
                    <a:lnTo>
                      <a:pt x="822" y="43"/>
                    </a:lnTo>
                    <a:lnTo>
                      <a:pt x="823" y="43"/>
                    </a:lnTo>
                    <a:lnTo>
                      <a:pt x="825" y="43"/>
                    </a:lnTo>
                    <a:lnTo>
                      <a:pt x="827" y="43"/>
                    </a:lnTo>
                    <a:lnTo>
                      <a:pt x="828" y="43"/>
                    </a:lnTo>
                    <a:lnTo>
                      <a:pt x="829" y="44"/>
                    </a:lnTo>
                    <a:lnTo>
                      <a:pt x="831" y="44"/>
                    </a:lnTo>
                    <a:lnTo>
                      <a:pt x="833" y="44"/>
                    </a:lnTo>
                    <a:lnTo>
                      <a:pt x="834" y="44"/>
                    </a:lnTo>
                    <a:lnTo>
                      <a:pt x="836" y="44"/>
                    </a:lnTo>
                    <a:lnTo>
                      <a:pt x="837" y="44"/>
                    </a:lnTo>
                    <a:lnTo>
                      <a:pt x="839" y="45"/>
                    </a:lnTo>
                    <a:lnTo>
                      <a:pt x="840" y="45"/>
                    </a:lnTo>
                    <a:lnTo>
                      <a:pt x="842" y="45"/>
                    </a:lnTo>
                    <a:lnTo>
                      <a:pt x="843" y="45"/>
                    </a:lnTo>
                    <a:lnTo>
                      <a:pt x="845" y="46"/>
                    </a:lnTo>
                    <a:lnTo>
                      <a:pt x="846" y="46"/>
                    </a:lnTo>
                    <a:lnTo>
                      <a:pt x="848" y="46"/>
                    </a:lnTo>
                    <a:lnTo>
                      <a:pt x="849" y="46"/>
                    </a:lnTo>
                    <a:lnTo>
                      <a:pt x="851" y="46"/>
                    </a:lnTo>
                    <a:lnTo>
                      <a:pt x="852" y="46"/>
                    </a:lnTo>
                    <a:lnTo>
                      <a:pt x="854" y="46"/>
                    </a:lnTo>
                    <a:lnTo>
                      <a:pt x="856" y="46"/>
                    </a:lnTo>
                    <a:lnTo>
                      <a:pt x="857" y="46"/>
                    </a:lnTo>
                    <a:lnTo>
                      <a:pt x="858" y="46"/>
                    </a:lnTo>
                    <a:lnTo>
                      <a:pt x="860" y="46"/>
                    </a:lnTo>
                    <a:lnTo>
                      <a:pt x="862" y="46"/>
                    </a:lnTo>
                    <a:lnTo>
                      <a:pt x="863" y="46"/>
                    </a:lnTo>
                    <a:lnTo>
                      <a:pt x="865" y="46"/>
                    </a:lnTo>
                    <a:lnTo>
                      <a:pt x="866" y="46"/>
                    </a:lnTo>
                    <a:lnTo>
                      <a:pt x="868" y="46"/>
                    </a:lnTo>
                    <a:lnTo>
                      <a:pt x="869" y="46"/>
                    </a:lnTo>
                    <a:lnTo>
                      <a:pt x="871" y="46"/>
                    </a:lnTo>
                    <a:lnTo>
                      <a:pt x="872" y="46"/>
                    </a:lnTo>
                    <a:lnTo>
                      <a:pt x="874" y="46"/>
                    </a:lnTo>
                    <a:lnTo>
                      <a:pt x="875" y="45"/>
                    </a:lnTo>
                    <a:lnTo>
                      <a:pt x="877" y="45"/>
                    </a:lnTo>
                    <a:lnTo>
                      <a:pt x="878" y="45"/>
                    </a:lnTo>
                    <a:lnTo>
                      <a:pt x="880" y="45"/>
                    </a:lnTo>
                    <a:lnTo>
                      <a:pt x="881" y="45"/>
                    </a:lnTo>
                    <a:lnTo>
                      <a:pt x="883" y="44"/>
                    </a:lnTo>
                    <a:lnTo>
                      <a:pt x="884" y="44"/>
                    </a:lnTo>
                    <a:lnTo>
                      <a:pt x="886" y="44"/>
                    </a:lnTo>
                    <a:lnTo>
                      <a:pt x="887" y="44"/>
                    </a:lnTo>
                    <a:lnTo>
                      <a:pt x="889" y="44"/>
                    </a:lnTo>
                    <a:lnTo>
                      <a:pt x="890" y="44"/>
                    </a:lnTo>
                    <a:lnTo>
                      <a:pt x="892" y="44"/>
                    </a:lnTo>
                    <a:lnTo>
                      <a:pt x="894" y="44"/>
                    </a:lnTo>
                    <a:lnTo>
                      <a:pt x="895" y="44"/>
                    </a:lnTo>
                    <a:lnTo>
                      <a:pt x="896" y="44"/>
                    </a:lnTo>
                    <a:lnTo>
                      <a:pt x="898" y="44"/>
                    </a:lnTo>
                    <a:lnTo>
                      <a:pt x="900" y="44"/>
                    </a:lnTo>
                    <a:lnTo>
                      <a:pt x="901" y="44"/>
                    </a:lnTo>
                    <a:lnTo>
                      <a:pt x="902" y="45"/>
                    </a:lnTo>
                    <a:lnTo>
                      <a:pt x="904" y="45"/>
                    </a:lnTo>
                    <a:lnTo>
                      <a:pt x="906" y="45"/>
                    </a:lnTo>
                    <a:lnTo>
                      <a:pt x="907" y="46"/>
                    </a:lnTo>
                    <a:lnTo>
                      <a:pt x="909" y="46"/>
                    </a:lnTo>
                    <a:lnTo>
                      <a:pt x="910" y="47"/>
                    </a:lnTo>
                    <a:lnTo>
                      <a:pt x="912" y="47"/>
                    </a:lnTo>
                    <a:lnTo>
                      <a:pt x="913" y="47"/>
                    </a:lnTo>
                    <a:lnTo>
                      <a:pt x="915" y="48"/>
                    </a:lnTo>
                    <a:lnTo>
                      <a:pt x="916" y="49"/>
                    </a:lnTo>
                    <a:lnTo>
                      <a:pt x="918" y="49"/>
                    </a:lnTo>
                    <a:lnTo>
                      <a:pt x="919" y="50"/>
                    </a:lnTo>
                    <a:lnTo>
                      <a:pt x="921" y="50"/>
                    </a:lnTo>
                    <a:lnTo>
                      <a:pt x="923" y="51"/>
                    </a:lnTo>
                    <a:lnTo>
                      <a:pt x="924" y="52"/>
                    </a:lnTo>
                    <a:lnTo>
                      <a:pt x="925" y="53"/>
                    </a:lnTo>
                    <a:lnTo>
                      <a:pt x="927" y="53"/>
                    </a:lnTo>
                    <a:lnTo>
                      <a:pt x="929" y="54"/>
                    </a:lnTo>
                    <a:lnTo>
                      <a:pt x="930" y="54"/>
                    </a:lnTo>
                    <a:lnTo>
                      <a:pt x="931" y="55"/>
                    </a:lnTo>
                    <a:lnTo>
                      <a:pt x="933" y="56"/>
                    </a:lnTo>
                    <a:lnTo>
                      <a:pt x="935" y="56"/>
                    </a:lnTo>
                    <a:lnTo>
                      <a:pt x="936" y="57"/>
                    </a:lnTo>
                    <a:lnTo>
                      <a:pt x="938" y="58"/>
                    </a:lnTo>
                    <a:lnTo>
                      <a:pt x="939" y="58"/>
                    </a:lnTo>
                    <a:lnTo>
                      <a:pt x="941" y="58"/>
                    </a:lnTo>
                    <a:lnTo>
                      <a:pt x="942" y="59"/>
                    </a:lnTo>
                    <a:lnTo>
                      <a:pt x="944" y="59"/>
                    </a:lnTo>
                    <a:lnTo>
                      <a:pt x="945" y="59"/>
                    </a:lnTo>
                    <a:lnTo>
                      <a:pt x="947" y="60"/>
                    </a:lnTo>
                    <a:lnTo>
                      <a:pt x="948" y="60"/>
                    </a:lnTo>
                    <a:lnTo>
                      <a:pt x="950" y="60"/>
                    </a:lnTo>
                    <a:lnTo>
                      <a:pt x="951" y="60"/>
                    </a:lnTo>
                    <a:lnTo>
                      <a:pt x="953" y="60"/>
                    </a:lnTo>
                    <a:lnTo>
                      <a:pt x="954" y="60"/>
                    </a:lnTo>
                    <a:lnTo>
                      <a:pt x="956" y="60"/>
                    </a:lnTo>
                    <a:lnTo>
                      <a:pt x="957" y="60"/>
                    </a:lnTo>
                    <a:lnTo>
                      <a:pt x="959" y="59"/>
                    </a:lnTo>
                    <a:lnTo>
                      <a:pt x="960" y="59"/>
                    </a:lnTo>
                    <a:lnTo>
                      <a:pt x="962" y="59"/>
                    </a:lnTo>
                    <a:lnTo>
                      <a:pt x="963" y="59"/>
                    </a:lnTo>
                    <a:lnTo>
                      <a:pt x="965" y="58"/>
                    </a:lnTo>
                    <a:lnTo>
                      <a:pt x="967" y="58"/>
                    </a:lnTo>
                    <a:lnTo>
                      <a:pt x="968" y="58"/>
                    </a:lnTo>
                    <a:lnTo>
                      <a:pt x="969" y="57"/>
                    </a:lnTo>
                    <a:lnTo>
                      <a:pt x="971" y="57"/>
                    </a:lnTo>
                    <a:lnTo>
                      <a:pt x="973" y="56"/>
                    </a:lnTo>
                    <a:lnTo>
                      <a:pt x="974" y="56"/>
                    </a:lnTo>
                    <a:lnTo>
                      <a:pt x="975" y="55"/>
                    </a:lnTo>
                    <a:lnTo>
                      <a:pt x="977" y="55"/>
                    </a:lnTo>
                    <a:lnTo>
                      <a:pt x="979" y="54"/>
                    </a:lnTo>
                    <a:lnTo>
                      <a:pt x="980" y="54"/>
                    </a:lnTo>
                    <a:lnTo>
                      <a:pt x="982" y="54"/>
                    </a:lnTo>
                    <a:lnTo>
                      <a:pt x="983" y="53"/>
                    </a:lnTo>
                    <a:lnTo>
                      <a:pt x="985" y="53"/>
                    </a:lnTo>
                    <a:lnTo>
                      <a:pt x="986" y="52"/>
                    </a:lnTo>
                    <a:lnTo>
                      <a:pt x="988" y="52"/>
                    </a:lnTo>
                    <a:lnTo>
                      <a:pt x="989" y="52"/>
                    </a:lnTo>
                    <a:lnTo>
                      <a:pt x="991" y="51"/>
                    </a:lnTo>
                    <a:lnTo>
                      <a:pt x="992" y="51"/>
                    </a:lnTo>
                    <a:lnTo>
                      <a:pt x="994" y="50"/>
                    </a:lnTo>
                    <a:lnTo>
                      <a:pt x="996" y="50"/>
                    </a:lnTo>
                    <a:lnTo>
                      <a:pt x="997" y="50"/>
                    </a:lnTo>
                    <a:lnTo>
                      <a:pt x="998" y="50"/>
                    </a:lnTo>
                    <a:lnTo>
                      <a:pt x="1000" y="50"/>
                    </a:lnTo>
                    <a:lnTo>
                      <a:pt x="1002" y="49"/>
                    </a:lnTo>
                    <a:lnTo>
                      <a:pt x="1003" y="49"/>
                    </a:lnTo>
                    <a:lnTo>
                      <a:pt x="1004" y="49"/>
                    </a:lnTo>
                    <a:lnTo>
                      <a:pt x="1006" y="49"/>
                    </a:lnTo>
                    <a:lnTo>
                      <a:pt x="1008" y="49"/>
                    </a:lnTo>
                    <a:lnTo>
                      <a:pt x="1009" y="49"/>
                    </a:lnTo>
                    <a:lnTo>
                      <a:pt x="1011" y="49"/>
                    </a:lnTo>
                    <a:lnTo>
                      <a:pt x="1012" y="49"/>
                    </a:lnTo>
                    <a:lnTo>
                      <a:pt x="1014" y="49"/>
                    </a:lnTo>
                    <a:lnTo>
                      <a:pt x="1015" y="49"/>
                    </a:lnTo>
                    <a:lnTo>
                      <a:pt x="1017" y="50"/>
                    </a:lnTo>
                    <a:lnTo>
                      <a:pt x="1018" y="50"/>
                    </a:lnTo>
                    <a:lnTo>
                      <a:pt x="1020" y="50"/>
                    </a:lnTo>
                    <a:lnTo>
                      <a:pt x="1021" y="50"/>
                    </a:lnTo>
                    <a:lnTo>
                      <a:pt x="1023" y="50"/>
                    </a:lnTo>
                    <a:lnTo>
                      <a:pt x="1024" y="50"/>
                    </a:lnTo>
                    <a:lnTo>
                      <a:pt x="1026" y="51"/>
                    </a:lnTo>
                    <a:lnTo>
                      <a:pt x="1027" y="51"/>
                    </a:lnTo>
                    <a:lnTo>
                      <a:pt x="1029" y="51"/>
                    </a:lnTo>
                    <a:lnTo>
                      <a:pt x="1030" y="52"/>
                    </a:lnTo>
                    <a:lnTo>
                      <a:pt x="1032" y="52"/>
                    </a:lnTo>
                    <a:lnTo>
                      <a:pt x="1033" y="52"/>
                    </a:lnTo>
                    <a:lnTo>
                      <a:pt x="1035" y="52"/>
                    </a:lnTo>
                    <a:lnTo>
                      <a:pt x="1036" y="52"/>
                    </a:lnTo>
                    <a:lnTo>
                      <a:pt x="1038" y="53"/>
                    </a:lnTo>
                    <a:lnTo>
                      <a:pt x="1040" y="53"/>
                    </a:lnTo>
                    <a:lnTo>
                      <a:pt x="1041" y="53"/>
                    </a:lnTo>
                    <a:lnTo>
                      <a:pt x="1042" y="53"/>
                    </a:lnTo>
                    <a:lnTo>
                      <a:pt x="1044" y="53"/>
                    </a:lnTo>
                    <a:lnTo>
                      <a:pt x="1046" y="53"/>
                    </a:lnTo>
                    <a:lnTo>
                      <a:pt x="1047" y="53"/>
                    </a:lnTo>
                    <a:lnTo>
                      <a:pt x="1049" y="53"/>
                    </a:lnTo>
                    <a:lnTo>
                      <a:pt x="1050" y="53"/>
                    </a:lnTo>
                    <a:lnTo>
                      <a:pt x="1052" y="53"/>
                    </a:lnTo>
                    <a:lnTo>
                      <a:pt x="1053" y="53"/>
                    </a:lnTo>
                    <a:lnTo>
                      <a:pt x="1055" y="53"/>
                    </a:lnTo>
                    <a:lnTo>
                      <a:pt x="1056" y="53"/>
                    </a:lnTo>
                    <a:lnTo>
                      <a:pt x="1058" y="53"/>
                    </a:lnTo>
                    <a:lnTo>
                      <a:pt x="1059" y="53"/>
                    </a:lnTo>
                    <a:lnTo>
                      <a:pt x="1061" y="53"/>
                    </a:lnTo>
                    <a:lnTo>
                      <a:pt x="1062" y="53"/>
                    </a:lnTo>
                    <a:lnTo>
                      <a:pt x="1064" y="52"/>
                    </a:lnTo>
                    <a:lnTo>
                      <a:pt x="1065" y="52"/>
                    </a:lnTo>
                    <a:lnTo>
                      <a:pt x="1067" y="52"/>
                    </a:lnTo>
                    <a:lnTo>
                      <a:pt x="1069" y="52"/>
                    </a:lnTo>
                    <a:lnTo>
                      <a:pt x="1070" y="52"/>
                    </a:lnTo>
                    <a:lnTo>
                      <a:pt x="1071" y="52"/>
                    </a:lnTo>
                    <a:lnTo>
                      <a:pt x="1073" y="52"/>
                    </a:lnTo>
                    <a:lnTo>
                      <a:pt x="1075" y="52"/>
                    </a:lnTo>
                    <a:lnTo>
                      <a:pt x="1076" y="52"/>
                    </a:lnTo>
                    <a:lnTo>
                      <a:pt x="1077" y="52"/>
                    </a:lnTo>
                    <a:lnTo>
                      <a:pt x="1079" y="52"/>
                    </a:lnTo>
                    <a:lnTo>
                      <a:pt x="1081" y="52"/>
                    </a:lnTo>
                    <a:lnTo>
                      <a:pt x="1082" y="52"/>
                    </a:lnTo>
                    <a:lnTo>
                      <a:pt x="1084" y="52"/>
                    </a:lnTo>
                    <a:lnTo>
                      <a:pt x="1085" y="53"/>
                    </a:lnTo>
                    <a:lnTo>
                      <a:pt x="1087" y="53"/>
                    </a:lnTo>
                    <a:lnTo>
                      <a:pt x="1088" y="53"/>
                    </a:lnTo>
                    <a:lnTo>
                      <a:pt x="1090" y="53"/>
                    </a:lnTo>
                    <a:lnTo>
                      <a:pt x="1091" y="54"/>
                    </a:lnTo>
                    <a:lnTo>
                      <a:pt x="1093" y="54"/>
                    </a:lnTo>
                    <a:lnTo>
                      <a:pt x="1094" y="54"/>
                    </a:lnTo>
                    <a:lnTo>
                      <a:pt x="1096" y="54"/>
                    </a:lnTo>
                    <a:lnTo>
                      <a:pt x="1097" y="55"/>
                    </a:lnTo>
                    <a:lnTo>
                      <a:pt x="1099" y="55"/>
                    </a:lnTo>
                    <a:lnTo>
                      <a:pt x="1100" y="55"/>
                    </a:lnTo>
                    <a:lnTo>
                      <a:pt x="1102" y="55"/>
                    </a:lnTo>
                    <a:lnTo>
                      <a:pt x="1103" y="55"/>
                    </a:lnTo>
                    <a:lnTo>
                      <a:pt x="1105" y="56"/>
                    </a:lnTo>
                    <a:lnTo>
                      <a:pt x="1106" y="56"/>
                    </a:lnTo>
                    <a:lnTo>
                      <a:pt x="1108" y="56"/>
                    </a:lnTo>
                    <a:lnTo>
                      <a:pt x="1109" y="56"/>
                    </a:lnTo>
                    <a:lnTo>
                      <a:pt x="1111" y="56"/>
                    </a:lnTo>
                    <a:lnTo>
                      <a:pt x="1113" y="56"/>
                    </a:lnTo>
                    <a:lnTo>
                      <a:pt x="1114" y="56"/>
                    </a:lnTo>
                    <a:lnTo>
                      <a:pt x="1115" y="56"/>
                    </a:lnTo>
                    <a:lnTo>
                      <a:pt x="1117" y="55"/>
                    </a:lnTo>
                    <a:lnTo>
                      <a:pt x="1119" y="55"/>
                    </a:lnTo>
                    <a:lnTo>
                      <a:pt x="1120" y="55"/>
                    </a:lnTo>
                    <a:lnTo>
                      <a:pt x="1122" y="55"/>
                    </a:lnTo>
                    <a:lnTo>
                      <a:pt x="1123" y="55"/>
                    </a:lnTo>
                    <a:lnTo>
                      <a:pt x="1125" y="54"/>
                    </a:lnTo>
                    <a:lnTo>
                      <a:pt x="1126" y="54"/>
                    </a:lnTo>
                    <a:lnTo>
                      <a:pt x="1128" y="54"/>
                    </a:lnTo>
                    <a:lnTo>
                      <a:pt x="1129" y="54"/>
                    </a:lnTo>
                    <a:lnTo>
                      <a:pt x="1131" y="54"/>
                    </a:lnTo>
                    <a:lnTo>
                      <a:pt x="1132" y="54"/>
                    </a:lnTo>
                    <a:lnTo>
                      <a:pt x="1134" y="54"/>
                    </a:lnTo>
                    <a:lnTo>
                      <a:pt x="1135" y="54"/>
                    </a:lnTo>
                    <a:lnTo>
                      <a:pt x="1137" y="54"/>
                    </a:lnTo>
                    <a:lnTo>
                      <a:pt x="1138" y="54"/>
                    </a:lnTo>
                    <a:lnTo>
                      <a:pt x="1140" y="54"/>
                    </a:lnTo>
                    <a:lnTo>
                      <a:pt x="1142" y="55"/>
                    </a:lnTo>
                    <a:lnTo>
                      <a:pt x="1143" y="55"/>
                    </a:lnTo>
                    <a:lnTo>
                      <a:pt x="1144" y="55"/>
                    </a:lnTo>
                    <a:lnTo>
                      <a:pt x="1146" y="56"/>
                    </a:lnTo>
                    <a:lnTo>
                      <a:pt x="1148" y="56"/>
                    </a:lnTo>
                    <a:lnTo>
                      <a:pt x="1149" y="57"/>
                    </a:lnTo>
                    <a:lnTo>
                      <a:pt x="1151" y="58"/>
                    </a:lnTo>
                    <a:lnTo>
                      <a:pt x="1152" y="58"/>
                    </a:lnTo>
                    <a:lnTo>
                      <a:pt x="1154" y="59"/>
                    </a:lnTo>
                    <a:lnTo>
                      <a:pt x="1155" y="60"/>
                    </a:lnTo>
                    <a:lnTo>
                      <a:pt x="1157" y="60"/>
                    </a:lnTo>
                    <a:lnTo>
                      <a:pt x="1158" y="61"/>
                    </a:lnTo>
                    <a:lnTo>
                      <a:pt x="1160" y="62"/>
                    </a:lnTo>
                    <a:lnTo>
                      <a:pt x="1161" y="62"/>
                    </a:lnTo>
                    <a:lnTo>
                      <a:pt x="1163" y="63"/>
                    </a:lnTo>
                    <a:lnTo>
                      <a:pt x="1164" y="63"/>
                    </a:lnTo>
                    <a:lnTo>
                      <a:pt x="1166" y="64"/>
                    </a:lnTo>
                    <a:lnTo>
                      <a:pt x="1167" y="64"/>
                    </a:lnTo>
                    <a:lnTo>
                      <a:pt x="1169" y="65"/>
                    </a:lnTo>
                    <a:lnTo>
                      <a:pt x="1170" y="65"/>
                    </a:lnTo>
                    <a:lnTo>
                      <a:pt x="1172" y="65"/>
                    </a:lnTo>
                    <a:lnTo>
                      <a:pt x="1173" y="65"/>
                    </a:lnTo>
                    <a:lnTo>
                      <a:pt x="1175" y="65"/>
                    </a:lnTo>
                    <a:lnTo>
                      <a:pt x="1176" y="65"/>
                    </a:lnTo>
                    <a:lnTo>
                      <a:pt x="1178" y="65"/>
                    </a:lnTo>
                    <a:lnTo>
                      <a:pt x="1180" y="65"/>
                    </a:lnTo>
                    <a:lnTo>
                      <a:pt x="1181" y="65"/>
                    </a:lnTo>
                    <a:lnTo>
                      <a:pt x="1182" y="64"/>
                    </a:lnTo>
                    <a:lnTo>
                      <a:pt x="1184" y="64"/>
                    </a:lnTo>
                    <a:lnTo>
                      <a:pt x="1186" y="63"/>
                    </a:lnTo>
                    <a:lnTo>
                      <a:pt x="1187" y="63"/>
                    </a:lnTo>
                    <a:lnTo>
                      <a:pt x="1188" y="63"/>
                    </a:lnTo>
                    <a:lnTo>
                      <a:pt x="1190" y="62"/>
                    </a:lnTo>
                    <a:lnTo>
                      <a:pt x="1192" y="62"/>
                    </a:lnTo>
                    <a:lnTo>
                      <a:pt x="1193" y="61"/>
                    </a:lnTo>
                    <a:lnTo>
                      <a:pt x="1195" y="61"/>
                    </a:lnTo>
                    <a:lnTo>
                      <a:pt x="1196" y="61"/>
                    </a:lnTo>
                    <a:lnTo>
                      <a:pt x="1198" y="61"/>
                    </a:lnTo>
                    <a:lnTo>
                      <a:pt x="1199" y="61"/>
                    </a:lnTo>
                    <a:lnTo>
                      <a:pt x="1201" y="61"/>
                    </a:lnTo>
                    <a:lnTo>
                      <a:pt x="1202" y="61"/>
                    </a:lnTo>
                    <a:lnTo>
                      <a:pt x="1204" y="61"/>
                    </a:lnTo>
                    <a:lnTo>
                      <a:pt x="1205" y="61"/>
                    </a:lnTo>
                    <a:lnTo>
                      <a:pt x="1207" y="61"/>
                    </a:lnTo>
                    <a:lnTo>
                      <a:pt x="1208" y="61"/>
                    </a:lnTo>
                    <a:lnTo>
                      <a:pt x="1210" y="62"/>
                    </a:lnTo>
                    <a:lnTo>
                      <a:pt x="1211" y="62"/>
                    </a:lnTo>
                    <a:lnTo>
                      <a:pt x="1213" y="62"/>
                    </a:lnTo>
                    <a:lnTo>
                      <a:pt x="1215" y="63"/>
                    </a:lnTo>
                    <a:lnTo>
                      <a:pt x="1216" y="63"/>
                    </a:lnTo>
                    <a:lnTo>
                      <a:pt x="1217" y="64"/>
                    </a:lnTo>
                    <a:lnTo>
                      <a:pt x="1219" y="64"/>
                    </a:lnTo>
                    <a:lnTo>
                      <a:pt x="1221" y="65"/>
                    </a:lnTo>
                    <a:lnTo>
                      <a:pt x="1222" y="65"/>
                    </a:lnTo>
                    <a:lnTo>
                      <a:pt x="1224" y="65"/>
                    </a:lnTo>
                    <a:lnTo>
                      <a:pt x="1225" y="66"/>
                    </a:lnTo>
                    <a:lnTo>
                      <a:pt x="1227" y="66"/>
                    </a:lnTo>
                    <a:lnTo>
                      <a:pt x="1228" y="66"/>
                    </a:lnTo>
                    <a:lnTo>
                      <a:pt x="1230" y="66"/>
                    </a:lnTo>
                    <a:lnTo>
                      <a:pt x="1231" y="66"/>
                    </a:lnTo>
                    <a:lnTo>
                      <a:pt x="1233" y="65"/>
                    </a:lnTo>
                    <a:lnTo>
                      <a:pt x="1234" y="65"/>
                    </a:lnTo>
                    <a:lnTo>
                      <a:pt x="1236" y="65"/>
                    </a:lnTo>
                    <a:lnTo>
                      <a:pt x="1237" y="64"/>
                    </a:lnTo>
                    <a:lnTo>
                      <a:pt x="1239" y="63"/>
                    </a:lnTo>
                    <a:lnTo>
                      <a:pt x="1240" y="62"/>
                    </a:lnTo>
                    <a:lnTo>
                      <a:pt x="1242" y="61"/>
                    </a:lnTo>
                    <a:lnTo>
                      <a:pt x="1243" y="60"/>
                    </a:lnTo>
                    <a:lnTo>
                      <a:pt x="1245" y="59"/>
                    </a:lnTo>
                    <a:lnTo>
                      <a:pt x="1246" y="58"/>
                    </a:lnTo>
                    <a:lnTo>
                      <a:pt x="1248" y="57"/>
                    </a:lnTo>
                    <a:lnTo>
                      <a:pt x="1249" y="56"/>
                    </a:lnTo>
                    <a:lnTo>
                      <a:pt x="1251" y="55"/>
                    </a:lnTo>
                    <a:lnTo>
                      <a:pt x="1253" y="53"/>
                    </a:lnTo>
                    <a:lnTo>
                      <a:pt x="1254" y="52"/>
                    </a:lnTo>
                    <a:lnTo>
                      <a:pt x="1255" y="51"/>
                    </a:lnTo>
                    <a:lnTo>
                      <a:pt x="1257" y="50"/>
                    </a:lnTo>
                    <a:lnTo>
                      <a:pt x="1259" y="49"/>
                    </a:lnTo>
                    <a:lnTo>
                      <a:pt x="1260" y="48"/>
                    </a:lnTo>
                    <a:lnTo>
                      <a:pt x="1261" y="47"/>
                    </a:lnTo>
                    <a:lnTo>
                      <a:pt x="1263" y="46"/>
                    </a:lnTo>
                    <a:lnTo>
                      <a:pt x="1265" y="46"/>
                    </a:lnTo>
                    <a:lnTo>
                      <a:pt x="1266" y="45"/>
                    </a:lnTo>
                    <a:lnTo>
                      <a:pt x="1268" y="44"/>
                    </a:lnTo>
                    <a:lnTo>
                      <a:pt x="1269" y="44"/>
                    </a:lnTo>
                    <a:lnTo>
                      <a:pt x="1271" y="44"/>
                    </a:lnTo>
                    <a:lnTo>
                      <a:pt x="1272" y="44"/>
                    </a:lnTo>
                    <a:lnTo>
                      <a:pt x="1274" y="44"/>
                    </a:lnTo>
                    <a:lnTo>
                      <a:pt x="1275" y="44"/>
                    </a:lnTo>
                    <a:lnTo>
                      <a:pt x="1277" y="44"/>
                    </a:lnTo>
                    <a:lnTo>
                      <a:pt x="1278" y="45"/>
                    </a:lnTo>
                    <a:lnTo>
                      <a:pt x="1280" y="45"/>
                    </a:lnTo>
                    <a:lnTo>
                      <a:pt x="1282" y="46"/>
                    </a:lnTo>
                    <a:lnTo>
                      <a:pt x="1283" y="46"/>
                    </a:lnTo>
                    <a:lnTo>
                      <a:pt x="1284" y="47"/>
                    </a:lnTo>
                    <a:lnTo>
                      <a:pt x="1286" y="47"/>
                    </a:lnTo>
                    <a:lnTo>
                      <a:pt x="1288" y="48"/>
                    </a:lnTo>
                    <a:lnTo>
                      <a:pt x="1289" y="49"/>
                    </a:lnTo>
                    <a:lnTo>
                      <a:pt x="1290" y="49"/>
                    </a:lnTo>
                    <a:lnTo>
                      <a:pt x="1292" y="50"/>
                    </a:lnTo>
                    <a:lnTo>
                      <a:pt x="1294" y="50"/>
                    </a:lnTo>
                    <a:lnTo>
                      <a:pt x="1295" y="50"/>
                    </a:lnTo>
                    <a:lnTo>
                      <a:pt x="1297" y="51"/>
                    </a:lnTo>
                    <a:lnTo>
                      <a:pt x="1298" y="51"/>
                    </a:lnTo>
                    <a:lnTo>
                      <a:pt x="1300" y="51"/>
                    </a:lnTo>
                    <a:lnTo>
                      <a:pt x="1301" y="51"/>
                    </a:lnTo>
                    <a:lnTo>
                      <a:pt x="1303" y="51"/>
                    </a:lnTo>
                    <a:lnTo>
                      <a:pt x="1304" y="51"/>
                    </a:lnTo>
                    <a:lnTo>
                      <a:pt x="1306" y="51"/>
                    </a:lnTo>
                    <a:lnTo>
                      <a:pt x="1307" y="51"/>
                    </a:lnTo>
                    <a:lnTo>
                      <a:pt x="1309" y="50"/>
                    </a:lnTo>
                    <a:lnTo>
                      <a:pt x="1310" y="50"/>
                    </a:lnTo>
                    <a:lnTo>
                      <a:pt x="1312" y="49"/>
                    </a:lnTo>
                    <a:lnTo>
                      <a:pt x="1313" y="49"/>
                    </a:lnTo>
                    <a:lnTo>
                      <a:pt x="1315" y="48"/>
                    </a:lnTo>
                    <a:lnTo>
                      <a:pt x="1316" y="48"/>
                    </a:lnTo>
                    <a:lnTo>
                      <a:pt x="1318" y="47"/>
                    </a:lnTo>
                    <a:lnTo>
                      <a:pt x="1319" y="47"/>
                    </a:lnTo>
                    <a:lnTo>
                      <a:pt x="1321" y="46"/>
                    </a:lnTo>
                    <a:lnTo>
                      <a:pt x="1322" y="45"/>
                    </a:lnTo>
                    <a:lnTo>
                      <a:pt x="1324" y="44"/>
                    </a:lnTo>
                    <a:lnTo>
                      <a:pt x="1326" y="44"/>
                    </a:lnTo>
                    <a:lnTo>
                      <a:pt x="1327" y="43"/>
                    </a:lnTo>
                    <a:lnTo>
                      <a:pt x="1328" y="43"/>
                    </a:lnTo>
                    <a:lnTo>
                      <a:pt x="1330" y="42"/>
                    </a:lnTo>
                    <a:lnTo>
                      <a:pt x="1332" y="42"/>
                    </a:lnTo>
                    <a:lnTo>
                      <a:pt x="1333" y="41"/>
                    </a:lnTo>
                    <a:lnTo>
                      <a:pt x="1334" y="41"/>
                    </a:lnTo>
                    <a:lnTo>
                      <a:pt x="1336" y="40"/>
                    </a:lnTo>
                    <a:lnTo>
                      <a:pt x="1338" y="40"/>
                    </a:lnTo>
                    <a:lnTo>
                      <a:pt x="1339" y="40"/>
                    </a:lnTo>
                    <a:lnTo>
                      <a:pt x="1341" y="40"/>
                    </a:lnTo>
                    <a:lnTo>
                      <a:pt x="1342" y="40"/>
                    </a:lnTo>
                    <a:lnTo>
                      <a:pt x="1344" y="40"/>
                    </a:lnTo>
                    <a:lnTo>
                      <a:pt x="1345" y="40"/>
                    </a:lnTo>
                    <a:lnTo>
                      <a:pt x="1347" y="40"/>
                    </a:lnTo>
                    <a:lnTo>
                      <a:pt x="1348" y="40"/>
                    </a:lnTo>
                    <a:lnTo>
                      <a:pt x="1350" y="40"/>
                    </a:lnTo>
                    <a:lnTo>
                      <a:pt x="1351" y="40"/>
                    </a:lnTo>
                    <a:lnTo>
                      <a:pt x="1353" y="40"/>
                    </a:lnTo>
                    <a:lnTo>
                      <a:pt x="1355" y="40"/>
                    </a:lnTo>
                    <a:lnTo>
                      <a:pt x="1356" y="40"/>
                    </a:lnTo>
                    <a:lnTo>
                      <a:pt x="1357" y="41"/>
                    </a:lnTo>
                    <a:lnTo>
                      <a:pt x="1359" y="41"/>
                    </a:lnTo>
                    <a:lnTo>
                      <a:pt x="1361" y="41"/>
                    </a:lnTo>
                    <a:lnTo>
                      <a:pt x="1362" y="42"/>
                    </a:lnTo>
                    <a:lnTo>
                      <a:pt x="1363" y="42"/>
                    </a:lnTo>
                    <a:lnTo>
                      <a:pt x="1365" y="42"/>
                    </a:lnTo>
                    <a:lnTo>
                      <a:pt x="1367" y="43"/>
                    </a:lnTo>
                    <a:lnTo>
                      <a:pt x="1368" y="43"/>
                    </a:lnTo>
                    <a:lnTo>
                      <a:pt x="1370" y="43"/>
                    </a:lnTo>
                    <a:lnTo>
                      <a:pt x="1371" y="44"/>
                    </a:lnTo>
                    <a:lnTo>
                      <a:pt x="1373" y="44"/>
                    </a:lnTo>
                    <a:lnTo>
                      <a:pt x="1374" y="44"/>
                    </a:lnTo>
                    <a:lnTo>
                      <a:pt x="1376" y="45"/>
                    </a:lnTo>
                    <a:lnTo>
                      <a:pt x="1377" y="46"/>
                    </a:lnTo>
                    <a:lnTo>
                      <a:pt x="1379" y="46"/>
                    </a:lnTo>
                    <a:lnTo>
                      <a:pt x="1380" y="46"/>
                    </a:lnTo>
                    <a:lnTo>
                      <a:pt x="1382" y="47"/>
                    </a:lnTo>
                    <a:lnTo>
                      <a:pt x="1383" y="47"/>
                    </a:lnTo>
                    <a:lnTo>
                      <a:pt x="1385" y="47"/>
                    </a:lnTo>
                    <a:lnTo>
                      <a:pt x="1386" y="48"/>
                    </a:lnTo>
                    <a:lnTo>
                      <a:pt x="1388" y="48"/>
                    </a:lnTo>
                    <a:lnTo>
                      <a:pt x="1389" y="48"/>
                    </a:lnTo>
                    <a:lnTo>
                      <a:pt x="1391" y="48"/>
                    </a:lnTo>
                    <a:lnTo>
                      <a:pt x="1392" y="49"/>
                    </a:lnTo>
                    <a:lnTo>
                      <a:pt x="1394" y="49"/>
                    </a:lnTo>
                    <a:lnTo>
                      <a:pt x="1395" y="49"/>
                    </a:lnTo>
                    <a:lnTo>
                      <a:pt x="1397" y="49"/>
                    </a:lnTo>
                    <a:lnTo>
                      <a:pt x="1399" y="49"/>
                    </a:lnTo>
                    <a:lnTo>
                      <a:pt x="1400" y="49"/>
                    </a:lnTo>
                    <a:lnTo>
                      <a:pt x="1401" y="49"/>
                    </a:lnTo>
                    <a:lnTo>
                      <a:pt x="1403" y="49"/>
                    </a:lnTo>
                    <a:lnTo>
                      <a:pt x="1405" y="48"/>
                    </a:lnTo>
                    <a:lnTo>
                      <a:pt x="1406" y="48"/>
                    </a:lnTo>
                    <a:lnTo>
                      <a:pt x="1408" y="48"/>
                    </a:lnTo>
                    <a:lnTo>
                      <a:pt x="1409" y="47"/>
                    </a:lnTo>
                    <a:lnTo>
                      <a:pt x="1411" y="47"/>
                    </a:lnTo>
                    <a:lnTo>
                      <a:pt x="1412" y="47"/>
                    </a:lnTo>
                    <a:lnTo>
                      <a:pt x="1414" y="46"/>
                    </a:lnTo>
                    <a:lnTo>
                      <a:pt x="1415" y="46"/>
                    </a:lnTo>
                    <a:lnTo>
                      <a:pt x="1417" y="45"/>
                    </a:lnTo>
                    <a:lnTo>
                      <a:pt x="1418" y="44"/>
                    </a:lnTo>
                    <a:lnTo>
                      <a:pt x="1420" y="44"/>
                    </a:lnTo>
                    <a:lnTo>
                      <a:pt x="1421" y="43"/>
                    </a:lnTo>
                    <a:lnTo>
                      <a:pt x="1423" y="42"/>
                    </a:lnTo>
                    <a:lnTo>
                      <a:pt x="1424" y="42"/>
                    </a:lnTo>
                    <a:lnTo>
                      <a:pt x="1426" y="41"/>
                    </a:lnTo>
                    <a:lnTo>
                      <a:pt x="1428" y="41"/>
                    </a:lnTo>
                    <a:lnTo>
                      <a:pt x="1429" y="40"/>
                    </a:lnTo>
                    <a:lnTo>
                      <a:pt x="1430" y="40"/>
                    </a:lnTo>
                    <a:lnTo>
                      <a:pt x="1432" y="39"/>
                    </a:lnTo>
                    <a:lnTo>
                      <a:pt x="1434" y="39"/>
                    </a:lnTo>
                    <a:lnTo>
                      <a:pt x="1435" y="38"/>
                    </a:lnTo>
                    <a:lnTo>
                      <a:pt x="1437" y="38"/>
                    </a:lnTo>
                    <a:lnTo>
                      <a:pt x="1438" y="38"/>
                    </a:lnTo>
                    <a:lnTo>
                      <a:pt x="1440" y="37"/>
                    </a:lnTo>
                    <a:lnTo>
                      <a:pt x="1441" y="37"/>
                    </a:lnTo>
                    <a:lnTo>
                      <a:pt x="1443" y="37"/>
                    </a:lnTo>
                    <a:lnTo>
                      <a:pt x="1444" y="37"/>
                    </a:lnTo>
                    <a:lnTo>
                      <a:pt x="1446" y="37"/>
                    </a:lnTo>
                    <a:lnTo>
                      <a:pt x="1447" y="37"/>
                    </a:lnTo>
                    <a:lnTo>
                      <a:pt x="1449" y="37"/>
                    </a:lnTo>
                    <a:lnTo>
                      <a:pt x="1450" y="38"/>
                    </a:lnTo>
                    <a:lnTo>
                      <a:pt x="1452" y="38"/>
                    </a:lnTo>
                    <a:lnTo>
                      <a:pt x="1453" y="38"/>
                    </a:lnTo>
                    <a:lnTo>
                      <a:pt x="1455" y="38"/>
                    </a:lnTo>
                    <a:lnTo>
                      <a:pt x="1456" y="38"/>
                    </a:lnTo>
                    <a:lnTo>
                      <a:pt x="1458" y="38"/>
                    </a:lnTo>
                    <a:lnTo>
                      <a:pt x="1459" y="38"/>
                    </a:lnTo>
                    <a:lnTo>
                      <a:pt x="1461" y="39"/>
                    </a:lnTo>
                    <a:lnTo>
                      <a:pt x="1462" y="39"/>
                    </a:lnTo>
                    <a:lnTo>
                      <a:pt x="1464" y="39"/>
                    </a:lnTo>
                    <a:lnTo>
                      <a:pt x="1465" y="39"/>
                    </a:lnTo>
                    <a:lnTo>
                      <a:pt x="1467" y="39"/>
                    </a:lnTo>
                    <a:lnTo>
                      <a:pt x="1468" y="39"/>
                    </a:lnTo>
                    <a:lnTo>
                      <a:pt x="1470" y="38"/>
                    </a:lnTo>
                    <a:lnTo>
                      <a:pt x="1472" y="38"/>
                    </a:lnTo>
                    <a:lnTo>
                      <a:pt x="1473" y="38"/>
                    </a:lnTo>
                    <a:lnTo>
                      <a:pt x="1474" y="38"/>
                    </a:lnTo>
                    <a:lnTo>
                      <a:pt x="1476" y="37"/>
                    </a:lnTo>
                    <a:lnTo>
                      <a:pt x="1478" y="37"/>
                    </a:lnTo>
                    <a:lnTo>
                      <a:pt x="1479" y="36"/>
                    </a:lnTo>
                    <a:lnTo>
                      <a:pt x="1481" y="36"/>
                    </a:lnTo>
                    <a:lnTo>
                      <a:pt x="1482" y="35"/>
                    </a:lnTo>
                    <a:lnTo>
                      <a:pt x="1484" y="34"/>
                    </a:lnTo>
                    <a:lnTo>
                      <a:pt x="1485" y="34"/>
                    </a:lnTo>
                    <a:lnTo>
                      <a:pt x="1487" y="33"/>
                    </a:lnTo>
                    <a:lnTo>
                      <a:pt x="1488" y="32"/>
                    </a:lnTo>
                    <a:lnTo>
                      <a:pt x="1490" y="31"/>
                    </a:lnTo>
                    <a:lnTo>
                      <a:pt x="1491" y="31"/>
                    </a:lnTo>
                    <a:lnTo>
                      <a:pt x="1493" y="30"/>
                    </a:lnTo>
                    <a:lnTo>
                      <a:pt x="1494" y="29"/>
                    </a:lnTo>
                    <a:lnTo>
                      <a:pt x="1496" y="29"/>
                    </a:lnTo>
                    <a:lnTo>
                      <a:pt x="1497" y="28"/>
                    </a:lnTo>
                    <a:lnTo>
                      <a:pt x="1499" y="27"/>
                    </a:lnTo>
                    <a:lnTo>
                      <a:pt x="1501" y="26"/>
                    </a:lnTo>
                    <a:lnTo>
                      <a:pt x="1502" y="26"/>
                    </a:lnTo>
                    <a:lnTo>
                      <a:pt x="1503" y="26"/>
                    </a:lnTo>
                    <a:lnTo>
                      <a:pt x="1505" y="25"/>
                    </a:lnTo>
                    <a:lnTo>
                      <a:pt x="1507" y="25"/>
                    </a:lnTo>
                    <a:lnTo>
                      <a:pt x="1508" y="25"/>
                    </a:lnTo>
                    <a:lnTo>
                      <a:pt x="1510" y="25"/>
                    </a:lnTo>
                    <a:lnTo>
                      <a:pt x="1511" y="25"/>
                    </a:lnTo>
                    <a:lnTo>
                      <a:pt x="1513" y="25"/>
                    </a:lnTo>
                    <a:lnTo>
                      <a:pt x="1514" y="25"/>
                    </a:lnTo>
                    <a:lnTo>
                      <a:pt x="1516" y="25"/>
                    </a:lnTo>
                    <a:lnTo>
                      <a:pt x="1517" y="25"/>
                    </a:lnTo>
                    <a:lnTo>
                      <a:pt x="1519" y="25"/>
                    </a:lnTo>
                    <a:lnTo>
                      <a:pt x="1520" y="26"/>
                    </a:lnTo>
                    <a:lnTo>
                      <a:pt x="1522" y="26"/>
                    </a:lnTo>
                    <a:lnTo>
                      <a:pt x="1523" y="26"/>
                    </a:lnTo>
                    <a:lnTo>
                      <a:pt x="1525" y="27"/>
                    </a:lnTo>
                    <a:lnTo>
                      <a:pt x="1526" y="27"/>
                    </a:lnTo>
                    <a:lnTo>
                      <a:pt x="1528" y="28"/>
                    </a:lnTo>
                    <a:lnTo>
                      <a:pt x="1529" y="28"/>
                    </a:lnTo>
                    <a:lnTo>
                      <a:pt x="1531" y="28"/>
                    </a:lnTo>
                    <a:lnTo>
                      <a:pt x="1532" y="29"/>
                    </a:lnTo>
                    <a:lnTo>
                      <a:pt x="1534" y="29"/>
                    </a:lnTo>
                    <a:lnTo>
                      <a:pt x="1535" y="29"/>
                    </a:lnTo>
                    <a:lnTo>
                      <a:pt x="1537" y="30"/>
                    </a:lnTo>
                    <a:lnTo>
                      <a:pt x="1539" y="30"/>
                    </a:lnTo>
                    <a:lnTo>
                      <a:pt x="1540" y="30"/>
                    </a:lnTo>
                    <a:lnTo>
                      <a:pt x="1541" y="30"/>
                    </a:lnTo>
                    <a:lnTo>
                      <a:pt x="1543" y="30"/>
                    </a:lnTo>
                    <a:lnTo>
                      <a:pt x="1545" y="30"/>
                    </a:lnTo>
                    <a:lnTo>
                      <a:pt x="1546" y="30"/>
                    </a:lnTo>
                    <a:lnTo>
                      <a:pt x="1547" y="30"/>
                    </a:lnTo>
                    <a:lnTo>
                      <a:pt x="1549" y="30"/>
                    </a:lnTo>
                    <a:lnTo>
                      <a:pt x="1551" y="30"/>
                    </a:lnTo>
                    <a:lnTo>
                      <a:pt x="1552" y="30"/>
                    </a:lnTo>
                    <a:lnTo>
                      <a:pt x="1554" y="30"/>
                    </a:lnTo>
                    <a:lnTo>
                      <a:pt x="1555" y="30"/>
                    </a:lnTo>
                    <a:lnTo>
                      <a:pt x="1557" y="30"/>
                    </a:lnTo>
                    <a:lnTo>
                      <a:pt x="1558" y="30"/>
                    </a:lnTo>
                    <a:lnTo>
                      <a:pt x="1560" y="30"/>
                    </a:lnTo>
                    <a:lnTo>
                      <a:pt x="1561" y="30"/>
                    </a:lnTo>
                    <a:lnTo>
                      <a:pt x="1563" y="30"/>
                    </a:lnTo>
                    <a:lnTo>
                      <a:pt x="1564" y="30"/>
                    </a:lnTo>
                    <a:lnTo>
                      <a:pt x="1566" y="31"/>
                    </a:lnTo>
                    <a:lnTo>
                      <a:pt x="1567" y="31"/>
                    </a:lnTo>
                    <a:lnTo>
                      <a:pt x="1569" y="31"/>
                    </a:lnTo>
                    <a:lnTo>
                      <a:pt x="1570" y="31"/>
                    </a:lnTo>
                    <a:lnTo>
                      <a:pt x="1572" y="32"/>
                    </a:lnTo>
                    <a:lnTo>
                      <a:pt x="1574" y="32"/>
                    </a:lnTo>
                    <a:lnTo>
                      <a:pt x="1575" y="33"/>
                    </a:lnTo>
                    <a:lnTo>
                      <a:pt x="1576" y="33"/>
                    </a:lnTo>
                    <a:lnTo>
                      <a:pt x="1578" y="34"/>
                    </a:lnTo>
                    <a:lnTo>
                      <a:pt x="1580" y="35"/>
                    </a:lnTo>
                    <a:lnTo>
                      <a:pt x="1581" y="35"/>
                    </a:lnTo>
                    <a:lnTo>
                      <a:pt x="1583" y="36"/>
                    </a:lnTo>
                    <a:lnTo>
                      <a:pt x="1584" y="36"/>
                    </a:lnTo>
                    <a:lnTo>
                      <a:pt x="1586" y="37"/>
                    </a:lnTo>
                    <a:lnTo>
                      <a:pt x="1587" y="38"/>
                    </a:lnTo>
                    <a:lnTo>
                      <a:pt x="1589" y="38"/>
                    </a:lnTo>
                    <a:lnTo>
                      <a:pt x="1590" y="39"/>
                    </a:lnTo>
                    <a:lnTo>
                      <a:pt x="1592" y="40"/>
                    </a:lnTo>
                    <a:lnTo>
                      <a:pt x="1593" y="40"/>
                    </a:lnTo>
                    <a:lnTo>
                      <a:pt x="1595" y="41"/>
                    </a:lnTo>
                    <a:lnTo>
                      <a:pt x="1596" y="41"/>
                    </a:lnTo>
                    <a:lnTo>
                      <a:pt x="1598" y="42"/>
                    </a:lnTo>
                    <a:lnTo>
                      <a:pt x="1599" y="42"/>
                    </a:lnTo>
                    <a:lnTo>
                      <a:pt x="1601" y="42"/>
                    </a:lnTo>
                    <a:lnTo>
                      <a:pt x="1602" y="42"/>
                    </a:lnTo>
                    <a:lnTo>
                      <a:pt x="1604" y="42"/>
                    </a:lnTo>
                    <a:lnTo>
                      <a:pt x="1605" y="42"/>
                    </a:lnTo>
                    <a:lnTo>
                      <a:pt x="1607" y="42"/>
                    </a:lnTo>
                    <a:lnTo>
                      <a:pt x="1608" y="42"/>
                    </a:lnTo>
                    <a:lnTo>
                      <a:pt x="1610" y="42"/>
                    </a:lnTo>
                    <a:lnTo>
                      <a:pt x="1612" y="41"/>
                    </a:lnTo>
                    <a:lnTo>
                      <a:pt x="1613" y="41"/>
                    </a:lnTo>
                    <a:lnTo>
                      <a:pt x="1614" y="40"/>
                    </a:lnTo>
                    <a:lnTo>
                      <a:pt x="1616" y="40"/>
                    </a:lnTo>
                    <a:lnTo>
                      <a:pt x="1618" y="39"/>
                    </a:lnTo>
                    <a:lnTo>
                      <a:pt x="1619" y="38"/>
                    </a:lnTo>
                    <a:lnTo>
                      <a:pt x="1620" y="38"/>
                    </a:lnTo>
                    <a:lnTo>
                      <a:pt x="1622" y="37"/>
                    </a:lnTo>
                    <a:lnTo>
                      <a:pt x="1624" y="36"/>
                    </a:lnTo>
                    <a:lnTo>
                      <a:pt x="1625" y="36"/>
                    </a:lnTo>
                    <a:lnTo>
                      <a:pt x="1627" y="35"/>
                    </a:lnTo>
                    <a:lnTo>
                      <a:pt x="1628" y="35"/>
                    </a:lnTo>
                    <a:lnTo>
                      <a:pt x="1630" y="34"/>
                    </a:lnTo>
                    <a:lnTo>
                      <a:pt x="1631" y="34"/>
                    </a:lnTo>
                    <a:lnTo>
                      <a:pt x="1633" y="33"/>
                    </a:lnTo>
                    <a:lnTo>
                      <a:pt x="1634" y="33"/>
                    </a:lnTo>
                    <a:lnTo>
                      <a:pt x="1636" y="32"/>
                    </a:lnTo>
                    <a:lnTo>
                      <a:pt x="1637" y="32"/>
                    </a:lnTo>
                    <a:lnTo>
                      <a:pt x="1639" y="32"/>
                    </a:lnTo>
                    <a:lnTo>
                      <a:pt x="1641" y="32"/>
                    </a:lnTo>
                    <a:lnTo>
                      <a:pt x="1642" y="32"/>
                    </a:lnTo>
                    <a:lnTo>
                      <a:pt x="1643" y="32"/>
                    </a:lnTo>
                    <a:lnTo>
                      <a:pt x="1645" y="33"/>
                    </a:lnTo>
                    <a:lnTo>
                      <a:pt x="1647" y="33"/>
                    </a:lnTo>
                    <a:lnTo>
                      <a:pt x="1648" y="34"/>
                    </a:lnTo>
                    <a:lnTo>
                      <a:pt x="1649" y="34"/>
                    </a:lnTo>
                    <a:lnTo>
                      <a:pt x="1651" y="34"/>
                    </a:lnTo>
                    <a:lnTo>
                      <a:pt x="1653" y="35"/>
                    </a:lnTo>
                    <a:lnTo>
                      <a:pt x="1654" y="35"/>
                    </a:lnTo>
                    <a:lnTo>
                      <a:pt x="1656" y="36"/>
                    </a:lnTo>
                    <a:lnTo>
                      <a:pt x="1657" y="36"/>
                    </a:lnTo>
                    <a:lnTo>
                      <a:pt x="1659" y="37"/>
                    </a:lnTo>
                    <a:lnTo>
                      <a:pt x="1660" y="37"/>
                    </a:lnTo>
                    <a:lnTo>
                      <a:pt x="1662" y="38"/>
                    </a:lnTo>
                    <a:lnTo>
                      <a:pt x="1663" y="38"/>
                    </a:lnTo>
                    <a:lnTo>
                      <a:pt x="1665" y="39"/>
                    </a:lnTo>
                    <a:lnTo>
                      <a:pt x="1666" y="40"/>
                    </a:lnTo>
                    <a:lnTo>
                      <a:pt x="1668" y="40"/>
                    </a:lnTo>
                    <a:lnTo>
                      <a:pt x="1669" y="40"/>
                    </a:lnTo>
                    <a:lnTo>
                      <a:pt x="1671" y="40"/>
                    </a:lnTo>
                    <a:lnTo>
                      <a:pt x="1672" y="41"/>
                    </a:lnTo>
                    <a:lnTo>
                      <a:pt x="1674" y="41"/>
                    </a:lnTo>
                    <a:lnTo>
                      <a:pt x="1675" y="41"/>
                    </a:lnTo>
                    <a:lnTo>
                      <a:pt x="1677" y="41"/>
                    </a:lnTo>
                    <a:lnTo>
                      <a:pt x="1678" y="41"/>
                    </a:lnTo>
                    <a:lnTo>
                      <a:pt x="1680" y="41"/>
                    </a:lnTo>
                    <a:lnTo>
                      <a:pt x="1681" y="40"/>
                    </a:lnTo>
                    <a:lnTo>
                      <a:pt x="1683" y="40"/>
                    </a:lnTo>
                    <a:lnTo>
                      <a:pt x="1685" y="40"/>
                    </a:lnTo>
                    <a:lnTo>
                      <a:pt x="1686" y="40"/>
                    </a:lnTo>
                    <a:lnTo>
                      <a:pt x="1687" y="40"/>
                    </a:lnTo>
                    <a:lnTo>
                      <a:pt x="1689" y="40"/>
                    </a:lnTo>
                    <a:lnTo>
                      <a:pt x="1691" y="40"/>
                    </a:lnTo>
                    <a:lnTo>
                      <a:pt x="1692" y="40"/>
                    </a:lnTo>
                    <a:lnTo>
                      <a:pt x="1694" y="40"/>
                    </a:lnTo>
                    <a:lnTo>
                      <a:pt x="1695" y="40"/>
                    </a:lnTo>
                    <a:lnTo>
                      <a:pt x="1697" y="40"/>
                    </a:lnTo>
                    <a:lnTo>
                      <a:pt x="1698" y="40"/>
                    </a:lnTo>
                    <a:lnTo>
                      <a:pt x="1700" y="40"/>
                    </a:lnTo>
                    <a:lnTo>
                      <a:pt x="1701" y="40"/>
                    </a:lnTo>
                    <a:lnTo>
                      <a:pt x="1703" y="40"/>
                    </a:lnTo>
                    <a:lnTo>
                      <a:pt x="1704" y="41"/>
                    </a:lnTo>
                    <a:lnTo>
                      <a:pt x="1706" y="41"/>
                    </a:lnTo>
                    <a:lnTo>
                      <a:pt x="1707" y="41"/>
                    </a:lnTo>
                    <a:lnTo>
                      <a:pt x="1709" y="42"/>
                    </a:lnTo>
                    <a:lnTo>
                      <a:pt x="1710" y="42"/>
                    </a:lnTo>
                    <a:lnTo>
                      <a:pt x="1712" y="43"/>
                    </a:lnTo>
                    <a:lnTo>
                      <a:pt x="1714" y="44"/>
                    </a:lnTo>
                    <a:lnTo>
                      <a:pt x="1715" y="44"/>
                    </a:lnTo>
                    <a:lnTo>
                      <a:pt x="1716" y="45"/>
                    </a:lnTo>
                    <a:lnTo>
                      <a:pt x="1718" y="46"/>
                    </a:lnTo>
                    <a:lnTo>
                      <a:pt x="1720" y="46"/>
                    </a:lnTo>
                    <a:lnTo>
                      <a:pt x="1721" y="47"/>
                    </a:lnTo>
                    <a:lnTo>
                      <a:pt x="1722" y="47"/>
                    </a:lnTo>
                    <a:lnTo>
                      <a:pt x="1724" y="48"/>
                    </a:lnTo>
                    <a:lnTo>
                      <a:pt x="1726" y="48"/>
                    </a:lnTo>
                    <a:lnTo>
                      <a:pt x="1727" y="49"/>
                    </a:lnTo>
                    <a:lnTo>
                      <a:pt x="1729" y="49"/>
                    </a:lnTo>
                    <a:lnTo>
                      <a:pt x="1730" y="49"/>
                    </a:lnTo>
                    <a:lnTo>
                      <a:pt x="1732" y="49"/>
                    </a:lnTo>
                    <a:lnTo>
                      <a:pt x="1733" y="49"/>
                    </a:lnTo>
                    <a:lnTo>
                      <a:pt x="1735" y="49"/>
                    </a:lnTo>
                    <a:lnTo>
                      <a:pt x="1736" y="49"/>
                    </a:lnTo>
                    <a:lnTo>
                      <a:pt x="1738" y="49"/>
                    </a:lnTo>
                    <a:lnTo>
                      <a:pt x="1739" y="49"/>
                    </a:lnTo>
                    <a:lnTo>
                      <a:pt x="1741" y="49"/>
                    </a:lnTo>
                    <a:lnTo>
                      <a:pt x="1742" y="48"/>
                    </a:lnTo>
                    <a:lnTo>
                      <a:pt x="1744" y="48"/>
                    </a:lnTo>
                    <a:lnTo>
                      <a:pt x="1745" y="48"/>
                    </a:lnTo>
                    <a:lnTo>
                      <a:pt x="1747" y="47"/>
                    </a:lnTo>
                    <a:lnTo>
                      <a:pt x="1748" y="47"/>
                    </a:lnTo>
                    <a:lnTo>
                      <a:pt x="1750" y="46"/>
                    </a:lnTo>
                    <a:lnTo>
                      <a:pt x="1751" y="46"/>
                    </a:lnTo>
                    <a:lnTo>
                      <a:pt x="1753" y="45"/>
                    </a:lnTo>
                    <a:lnTo>
                      <a:pt x="1754" y="44"/>
                    </a:lnTo>
                    <a:lnTo>
                      <a:pt x="1756" y="44"/>
                    </a:lnTo>
                    <a:lnTo>
                      <a:pt x="1758" y="43"/>
                    </a:lnTo>
                    <a:lnTo>
                      <a:pt x="1759" y="43"/>
                    </a:lnTo>
                    <a:lnTo>
                      <a:pt x="1760" y="42"/>
                    </a:lnTo>
                    <a:lnTo>
                      <a:pt x="1762" y="42"/>
                    </a:lnTo>
                    <a:lnTo>
                      <a:pt x="1764" y="42"/>
                    </a:lnTo>
                    <a:lnTo>
                      <a:pt x="1765" y="41"/>
                    </a:lnTo>
                    <a:lnTo>
                      <a:pt x="1767" y="41"/>
                    </a:lnTo>
                    <a:lnTo>
                      <a:pt x="1768" y="41"/>
                    </a:lnTo>
                    <a:lnTo>
                      <a:pt x="1770" y="41"/>
                    </a:lnTo>
                    <a:lnTo>
                      <a:pt x="1771" y="41"/>
                    </a:lnTo>
                    <a:lnTo>
                      <a:pt x="1773" y="41"/>
                    </a:lnTo>
                    <a:lnTo>
                      <a:pt x="1774" y="42"/>
                    </a:lnTo>
                    <a:lnTo>
                      <a:pt x="1776" y="42"/>
                    </a:lnTo>
                    <a:lnTo>
                      <a:pt x="1777" y="42"/>
                    </a:lnTo>
                    <a:lnTo>
                      <a:pt x="1779" y="43"/>
                    </a:lnTo>
                    <a:lnTo>
                      <a:pt x="1780" y="43"/>
                    </a:lnTo>
                    <a:lnTo>
                      <a:pt x="1782" y="44"/>
                    </a:lnTo>
                    <a:lnTo>
                      <a:pt x="1783" y="44"/>
                    </a:lnTo>
                    <a:lnTo>
                      <a:pt x="1785" y="45"/>
                    </a:lnTo>
                    <a:lnTo>
                      <a:pt x="1787" y="46"/>
                    </a:lnTo>
                    <a:lnTo>
                      <a:pt x="1788" y="46"/>
                    </a:lnTo>
                    <a:lnTo>
                      <a:pt x="1789" y="47"/>
                    </a:lnTo>
                    <a:lnTo>
                      <a:pt x="1791" y="48"/>
                    </a:lnTo>
                    <a:lnTo>
                      <a:pt x="1793" y="48"/>
                    </a:lnTo>
                    <a:lnTo>
                      <a:pt x="1794" y="49"/>
                    </a:lnTo>
                    <a:lnTo>
                      <a:pt x="1796" y="50"/>
                    </a:lnTo>
                    <a:lnTo>
                      <a:pt x="1797" y="50"/>
                    </a:lnTo>
                    <a:lnTo>
                      <a:pt x="1799" y="51"/>
                    </a:lnTo>
                    <a:lnTo>
                      <a:pt x="1800" y="52"/>
                    </a:lnTo>
                    <a:lnTo>
                      <a:pt x="1802" y="52"/>
                    </a:lnTo>
                    <a:lnTo>
                      <a:pt x="1803" y="53"/>
                    </a:lnTo>
                    <a:lnTo>
                      <a:pt x="1805" y="53"/>
                    </a:lnTo>
                    <a:lnTo>
                      <a:pt x="1806" y="53"/>
                    </a:lnTo>
                    <a:lnTo>
                      <a:pt x="1808" y="54"/>
                    </a:lnTo>
                    <a:lnTo>
                      <a:pt x="1809" y="54"/>
                    </a:lnTo>
                    <a:lnTo>
                      <a:pt x="1811" y="54"/>
                    </a:lnTo>
                    <a:lnTo>
                      <a:pt x="1812" y="55"/>
                    </a:lnTo>
                    <a:lnTo>
                      <a:pt x="1814" y="55"/>
                    </a:lnTo>
                    <a:lnTo>
                      <a:pt x="1815" y="55"/>
                    </a:lnTo>
                    <a:lnTo>
                      <a:pt x="1817" y="55"/>
                    </a:lnTo>
                    <a:lnTo>
                      <a:pt x="1818" y="55"/>
                    </a:lnTo>
                    <a:lnTo>
                      <a:pt x="1820" y="55"/>
                    </a:lnTo>
                    <a:lnTo>
                      <a:pt x="1821" y="55"/>
                    </a:lnTo>
                    <a:lnTo>
                      <a:pt x="1823" y="55"/>
                    </a:lnTo>
                    <a:lnTo>
                      <a:pt x="1824" y="55"/>
                    </a:lnTo>
                    <a:lnTo>
                      <a:pt x="1826" y="55"/>
                    </a:lnTo>
                    <a:lnTo>
                      <a:pt x="1827" y="54"/>
                    </a:lnTo>
                    <a:lnTo>
                      <a:pt x="1829" y="54"/>
                    </a:lnTo>
                    <a:lnTo>
                      <a:pt x="1831" y="54"/>
                    </a:lnTo>
                    <a:lnTo>
                      <a:pt x="1832" y="54"/>
                    </a:lnTo>
                    <a:lnTo>
                      <a:pt x="1833" y="53"/>
                    </a:lnTo>
                    <a:lnTo>
                      <a:pt x="1835" y="53"/>
                    </a:lnTo>
                    <a:lnTo>
                      <a:pt x="1837" y="53"/>
                    </a:lnTo>
                    <a:lnTo>
                      <a:pt x="1838" y="53"/>
                    </a:lnTo>
                    <a:lnTo>
                      <a:pt x="1840" y="52"/>
                    </a:lnTo>
                    <a:lnTo>
                      <a:pt x="1841" y="52"/>
                    </a:lnTo>
                    <a:lnTo>
                      <a:pt x="1843" y="52"/>
                    </a:lnTo>
                    <a:lnTo>
                      <a:pt x="1844" y="51"/>
                    </a:lnTo>
                    <a:lnTo>
                      <a:pt x="1846" y="51"/>
                    </a:lnTo>
                    <a:lnTo>
                      <a:pt x="1847" y="51"/>
                    </a:lnTo>
                    <a:lnTo>
                      <a:pt x="1849" y="50"/>
                    </a:lnTo>
                    <a:lnTo>
                      <a:pt x="1850" y="50"/>
                    </a:lnTo>
                    <a:lnTo>
                      <a:pt x="1852" y="50"/>
                    </a:lnTo>
                    <a:lnTo>
                      <a:pt x="1853" y="50"/>
                    </a:lnTo>
                    <a:lnTo>
                      <a:pt x="1855" y="50"/>
                    </a:lnTo>
                    <a:lnTo>
                      <a:pt x="1856" y="50"/>
                    </a:lnTo>
                    <a:lnTo>
                      <a:pt x="1858" y="50"/>
                    </a:lnTo>
                    <a:lnTo>
                      <a:pt x="1860" y="50"/>
                    </a:lnTo>
                    <a:lnTo>
                      <a:pt x="1861" y="50"/>
                    </a:lnTo>
                    <a:lnTo>
                      <a:pt x="1862" y="50"/>
                    </a:lnTo>
                    <a:lnTo>
                      <a:pt x="1864" y="51"/>
                    </a:lnTo>
                    <a:lnTo>
                      <a:pt x="1866" y="51"/>
                    </a:lnTo>
                    <a:lnTo>
                      <a:pt x="1867" y="52"/>
                    </a:lnTo>
                    <a:lnTo>
                      <a:pt x="1869" y="52"/>
                    </a:lnTo>
                    <a:lnTo>
                      <a:pt x="1870" y="52"/>
                    </a:lnTo>
                    <a:lnTo>
                      <a:pt x="1872" y="53"/>
                    </a:lnTo>
                    <a:lnTo>
                      <a:pt x="1873" y="53"/>
                    </a:lnTo>
                    <a:lnTo>
                      <a:pt x="1875" y="54"/>
                    </a:lnTo>
                    <a:lnTo>
                      <a:pt x="1876" y="54"/>
                    </a:lnTo>
                    <a:lnTo>
                      <a:pt x="1877" y="55"/>
                    </a:lnTo>
                    <a:lnTo>
                      <a:pt x="1879" y="55"/>
                    </a:lnTo>
                    <a:lnTo>
                      <a:pt x="1881" y="56"/>
                    </a:lnTo>
                    <a:lnTo>
                      <a:pt x="1882" y="57"/>
                    </a:lnTo>
                    <a:lnTo>
                      <a:pt x="1884" y="57"/>
                    </a:lnTo>
                    <a:lnTo>
                      <a:pt x="1885" y="58"/>
                    </a:lnTo>
                    <a:lnTo>
                      <a:pt x="1887" y="58"/>
                    </a:lnTo>
                    <a:lnTo>
                      <a:pt x="1888" y="59"/>
                    </a:lnTo>
                    <a:lnTo>
                      <a:pt x="1890" y="59"/>
                    </a:lnTo>
                    <a:lnTo>
                      <a:pt x="1891" y="59"/>
                    </a:lnTo>
                    <a:lnTo>
                      <a:pt x="1893" y="60"/>
                    </a:lnTo>
                    <a:lnTo>
                      <a:pt x="1894" y="60"/>
                    </a:lnTo>
                    <a:lnTo>
                      <a:pt x="1896" y="60"/>
                    </a:lnTo>
                    <a:lnTo>
                      <a:pt x="1898" y="60"/>
                    </a:lnTo>
                    <a:lnTo>
                      <a:pt x="1899" y="60"/>
                    </a:lnTo>
                    <a:lnTo>
                      <a:pt x="1900" y="60"/>
                    </a:lnTo>
                    <a:lnTo>
                      <a:pt x="1902" y="60"/>
                    </a:lnTo>
                    <a:lnTo>
                      <a:pt x="1904" y="60"/>
                    </a:lnTo>
                    <a:lnTo>
                      <a:pt x="1905" y="59"/>
                    </a:lnTo>
                    <a:lnTo>
                      <a:pt x="1906" y="59"/>
                    </a:lnTo>
                    <a:lnTo>
                      <a:pt x="1908" y="59"/>
                    </a:lnTo>
                    <a:lnTo>
                      <a:pt x="1910" y="58"/>
                    </a:lnTo>
                    <a:lnTo>
                      <a:pt x="1911" y="58"/>
                    </a:lnTo>
                    <a:lnTo>
                      <a:pt x="1913" y="58"/>
                    </a:lnTo>
                    <a:lnTo>
                      <a:pt x="1914" y="57"/>
                    </a:lnTo>
                    <a:lnTo>
                      <a:pt x="1916" y="57"/>
                    </a:lnTo>
                    <a:lnTo>
                      <a:pt x="1917" y="56"/>
                    </a:lnTo>
                    <a:lnTo>
                      <a:pt x="1919" y="56"/>
                    </a:lnTo>
                    <a:lnTo>
                      <a:pt x="1920" y="55"/>
                    </a:lnTo>
                    <a:lnTo>
                      <a:pt x="1922" y="55"/>
                    </a:lnTo>
                    <a:lnTo>
                      <a:pt x="1923" y="55"/>
                    </a:lnTo>
                    <a:lnTo>
                      <a:pt x="1925" y="55"/>
                    </a:lnTo>
                    <a:lnTo>
                      <a:pt x="1926" y="54"/>
                    </a:lnTo>
                    <a:lnTo>
                      <a:pt x="1928" y="54"/>
                    </a:lnTo>
                    <a:lnTo>
                      <a:pt x="1929" y="54"/>
                    </a:lnTo>
                    <a:lnTo>
                      <a:pt x="1931" y="54"/>
                    </a:lnTo>
                    <a:lnTo>
                      <a:pt x="1933" y="55"/>
                    </a:lnTo>
                    <a:lnTo>
                      <a:pt x="1934" y="55"/>
                    </a:lnTo>
                    <a:lnTo>
                      <a:pt x="1935" y="55"/>
                    </a:lnTo>
                    <a:lnTo>
                      <a:pt x="1937" y="55"/>
                    </a:lnTo>
                    <a:lnTo>
                      <a:pt x="1939" y="56"/>
                    </a:lnTo>
                    <a:lnTo>
                      <a:pt x="1940" y="56"/>
                    </a:lnTo>
                    <a:lnTo>
                      <a:pt x="1942" y="56"/>
                    </a:lnTo>
                    <a:lnTo>
                      <a:pt x="1943" y="57"/>
                    </a:lnTo>
                    <a:lnTo>
                      <a:pt x="1944" y="58"/>
                    </a:lnTo>
                    <a:lnTo>
                      <a:pt x="1946" y="58"/>
                    </a:lnTo>
                    <a:lnTo>
                      <a:pt x="1948" y="59"/>
                    </a:lnTo>
                    <a:lnTo>
                      <a:pt x="1949" y="59"/>
                    </a:lnTo>
                    <a:lnTo>
                      <a:pt x="1951" y="59"/>
                    </a:lnTo>
                    <a:lnTo>
                      <a:pt x="1952" y="60"/>
                    </a:lnTo>
                    <a:lnTo>
                      <a:pt x="1954" y="60"/>
                    </a:lnTo>
                    <a:lnTo>
                      <a:pt x="1955" y="60"/>
                    </a:lnTo>
                    <a:lnTo>
                      <a:pt x="1957" y="60"/>
                    </a:lnTo>
                    <a:lnTo>
                      <a:pt x="1958" y="60"/>
                    </a:lnTo>
                    <a:lnTo>
                      <a:pt x="1960" y="60"/>
                    </a:lnTo>
                    <a:lnTo>
                      <a:pt x="1961" y="60"/>
                    </a:lnTo>
                    <a:lnTo>
                      <a:pt x="1963" y="60"/>
                    </a:lnTo>
                    <a:lnTo>
                      <a:pt x="1964" y="60"/>
                    </a:lnTo>
                    <a:lnTo>
                      <a:pt x="1966" y="60"/>
                    </a:lnTo>
                    <a:lnTo>
                      <a:pt x="1967" y="59"/>
                    </a:lnTo>
                    <a:lnTo>
                      <a:pt x="1969" y="59"/>
                    </a:lnTo>
                    <a:lnTo>
                      <a:pt x="1971" y="58"/>
                    </a:lnTo>
                    <a:lnTo>
                      <a:pt x="1972" y="58"/>
                    </a:lnTo>
                    <a:lnTo>
                      <a:pt x="1973" y="57"/>
                    </a:lnTo>
                    <a:lnTo>
                      <a:pt x="1975" y="56"/>
                    </a:lnTo>
                    <a:lnTo>
                      <a:pt x="1977" y="56"/>
                    </a:lnTo>
                    <a:lnTo>
                      <a:pt x="1978" y="55"/>
                    </a:lnTo>
                    <a:lnTo>
                      <a:pt x="1979" y="55"/>
                    </a:lnTo>
                    <a:lnTo>
                      <a:pt x="1981" y="54"/>
                    </a:lnTo>
                    <a:lnTo>
                      <a:pt x="1983" y="54"/>
                    </a:lnTo>
                    <a:lnTo>
                      <a:pt x="1984" y="53"/>
                    </a:lnTo>
                    <a:lnTo>
                      <a:pt x="1986" y="53"/>
                    </a:lnTo>
                    <a:lnTo>
                      <a:pt x="1987" y="53"/>
                    </a:lnTo>
                    <a:lnTo>
                      <a:pt x="1989" y="52"/>
                    </a:lnTo>
                    <a:lnTo>
                      <a:pt x="1990" y="52"/>
                    </a:lnTo>
                    <a:lnTo>
                      <a:pt x="1992" y="52"/>
                    </a:lnTo>
                    <a:lnTo>
                      <a:pt x="1993" y="52"/>
                    </a:lnTo>
                    <a:lnTo>
                      <a:pt x="1995" y="52"/>
                    </a:lnTo>
                    <a:lnTo>
                      <a:pt x="1996" y="53"/>
                    </a:lnTo>
                    <a:lnTo>
                      <a:pt x="1998" y="53"/>
                    </a:lnTo>
                    <a:lnTo>
                      <a:pt x="2000" y="54"/>
                    </a:lnTo>
                    <a:lnTo>
                      <a:pt x="2001" y="54"/>
                    </a:lnTo>
                    <a:lnTo>
                      <a:pt x="2002" y="55"/>
                    </a:lnTo>
                    <a:lnTo>
                      <a:pt x="2004" y="56"/>
                    </a:lnTo>
                    <a:lnTo>
                      <a:pt x="2006" y="56"/>
                    </a:lnTo>
                    <a:lnTo>
                      <a:pt x="2007" y="57"/>
                    </a:lnTo>
                    <a:lnTo>
                      <a:pt x="2008" y="58"/>
                    </a:lnTo>
                    <a:lnTo>
                      <a:pt x="2010" y="59"/>
                    </a:lnTo>
                    <a:lnTo>
                      <a:pt x="2011" y="60"/>
                    </a:lnTo>
                    <a:lnTo>
                      <a:pt x="2013" y="61"/>
                    </a:lnTo>
                    <a:lnTo>
                      <a:pt x="2015" y="62"/>
                    </a:lnTo>
                    <a:lnTo>
                      <a:pt x="2016" y="63"/>
                    </a:lnTo>
                    <a:lnTo>
                      <a:pt x="2017" y="64"/>
                    </a:lnTo>
                    <a:lnTo>
                      <a:pt x="2019" y="65"/>
                    </a:lnTo>
                    <a:lnTo>
                      <a:pt x="2021" y="66"/>
                    </a:lnTo>
                    <a:lnTo>
                      <a:pt x="2022" y="66"/>
                    </a:lnTo>
                    <a:lnTo>
                      <a:pt x="2024" y="67"/>
                    </a:lnTo>
                    <a:lnTo>
                      <a:pt x="2025" y="67"/>
                    </a:lnTo>
                    <a:lnTo>
                      <a:pt x="2027" y="68"/>
                    </a:lnTo>
                    <a:lnTo>
                      <a:pt x="2028" y="68"/>
                    </a:lnTo>
                    <a:lnTo>
                      <a:pt x="2030" y="69"/>
                    </a:lnTo>
                    <a:lnTo>
                      <a:pt x="2031" y="69"/>
                    </a:lnTo>
                    <a:lnTo>
                      <a:pt x="2033" y="69"/>
                    </a:lnTo>
                    <a:lnTo>
                      <a:pt x="2034" y="69"/>
                    </a:lnTo>
                    <a:lnTo>
                      <a:pt x="2036" y="69"/>
                    </a:lnTo>
                    <a:lnTo>
                      <a:pt x="2037" y="69"/>
                    </a:lnTo>
                    <a:lnTo>
                      <a:pt x="2039" y="69"/>
                    </a:lnTo>
                    <a:lnTo>
                      <a:pt x="2040" y="69"/>
                    </a:lnTo>
                    <a:lnTo>
                      <a:pt x="2042" y="69"/>
                    </a:lnTo>
                    <a:lnTo>
                      <a:pt x="2044" y="69"/>
                    </a:lnTo>
                    <a:lnTo>
                      <a:pt x="2045" y="69"/>
                    </a:lnTo>
                    <a:lnTo>
                      <a:pt x="2046" y="69"/>
                    </a:lnTo>
                    <a:lnTo>
                      <a:pt x="2048" y="69"/>
                    </a:lnTo>
                    <a:lnTo>
                      <a:pt x="2050" y="68"/>
                    </a:lnTo>
                    <a:lnTo>
                      <a:pt x="2051" y="68"/>
                    </a:lnTo>
                    <a:lnTo>
                      <a:pt x="2053" y="68"/>
                    </a:lnTo>
                    <a:lnTo>
                      <a:pt x="2054" y="68"/>
                    </a:lnTo>
                    <a:lnTo>
                      <a:pt x="2056" y="68"/>
                    </a:lnTo>
                    <a:lnTo>
                      <a:pt x="2057" y="68"/>
                    </a:lnTo>
                    <a:lnTo>
                      <a:pt x="2059" y="68"/>
                    </a:lnTo>
                    <a:lnTo>
                      <a:pt x="2060" y="67"/>
                    </a:lnTo>
                    <a:lnTo>
                      <a:pt x="2062" y="67"/>
                    </a:lnTo>
                    <a:lnTo>
                      <a:pt x="2063" y="67"/>
                    </a:lnTo>
                    <a:lnTo>
                      <a:pt x="2065" y="67"/>
                    </a:lnTo>
                    <a:lnTo>
                      <a:pt x="2066" y="67"/>
                    </a:lnTo>
                    <a:lnTo>
                      <a:pt x="2068" y="67"/>
                    </a:lnTo>
                    <a:lnTo>
                      <a:pt x="2069" y="66"/>
                    </a:lnTo>
                    <a:lnTo>
                      <a:pt x="2071" y="66"/>
                    </a:lnTo>
                    <a:lnTo>
                      <a:pt x="2073" y="66"/>
                    </a:lnTo>
                    <a:lnTo>
                      <a:pt x="2074" y="66"/>
                    </a:lnTo>
                    <a:lnTo>
                      <a:pt x="2075" y="65"/>
                    </a:lnTo>
                    <a:lnTo>
                      <a:pt x="2077" y="65"/>
                    </a:lnTo>
                    <a:lnTo>
                      <a:pt x="2078" y="65"/>
                    </a:lnTo>
                    <a:lnTo>
                      <a:pt x="2080" y="64"/>
                    </a:lnTo>
                    <a:lnTo>
                      <a:pt x="2081" y="63"/>
                    </a:lnTo>
                    <a:lnTo>
                      <a:pt x="2083" y="63"/>
                    </a:lnTo>
                    <a:lnTo>
                      <a:pt x="2084" y="62"/>
                    </a:lnTo>
                    <a:lnTo>
                      <a:pt x="2086" y="62"/>
                    </a:lnTo>
                    <a:lnTo>
                      <a:pt x="2088" y="61"/>
                    </a:lnTo>
                    <a:lnTo>
                      <a:pt x="2089" y="60"/>
                    </a:lnTo>
                    <a:lnTo>
                      <a:pt x="2090" y="60"/>
                    </a:lnTo>
                    <a:lnTo>
                      <a:pt x="2092" y="59"/>
                    </a:lnTo>
                    <a:lnTo>
                      <a:pt x="2094" y="58"/>
                    </a:lnTo>
                    <a:lnTo>
                      <a:pt x="2095" y="58"/>
                    </a:lnTo>
                    <a:lnTo>
                      <a:pt x="2097" y="57"/>
                    </a:lnTo>
                    <a:lnTo>
                      <a:pt x="2098" y="56"/>
                    </a:lnTo>
                    <a:lnTo>
                      <a:pt x="2100" y="55"/>
                    </a:lnTo>
                    <a:lnTo>
                      <a:pt x="2101" y="55"/>
                    </a:lnTo>
                    <a:lnTo>
                      <a:pt x="2103" y="54"/>
                    </a:lnTo>
                    <a:lnTo>
                      <a:pt x="2104" y="53"/>
                    </a:lnTo>
                    <a:lnTo>
                      <a:pt x="2106" y="53"/>
                    </a:lnTo>
                    <a:lnTo>
                      <a:pt x="2107" y="53"/>
                    </a:lnTo>
                    <a:lnTo>
                      <a:pt x="2109" y="52"/>
                    </a:lnTo>
                    <a:lnTo>
                      <a:pt x="2110" y="52"/>
                    </a:lnTo>
                    <a:lnTo>
                      <a:pt x="2112" y="52"/>
                    </a:lnTo>
                    <a:lnTo>
                      <a:pt x="2113" y="51"/>
                    </a:lnTo>
                    <a:lnTo>
                      <a:pt x="2115" y="51"/>
                    </a:lnTo>
                    <a:lnTo>
                      <a:pt x="2117" y="51"/>
                    </a:lnTo>
                    <a:lnTo>
                      <a:pt x="2118" y="51"/>
                    </a:lnTo>
                    <a:lnTo>
                      <a:pt x="2119" y="51"/>
                    </a:lnTo>
                    <a:lnTo>
                      <a:pt x="2121" y="51"/>
                    </a:lnTo>
                    <a:lnTo>
                      <a:pt x="2123" y="51"/>
                    </a:lnTo>
                    <a:lnTo>
                      <a:pt x="2124" y="52"/>
                    </a:lnTo>
                    <a:lnTo>
                      <a:pt x="2126" y="52"/>
                    </a:lnTo>
                    <a:lnTo>
                      <a:pt x="2127" y="52"/>
                    </a:lnTo>
                    <a:lnTo>
                      <a:pt x="2129" y="52"/>
                    </a:lnTo>
                    <a:lnTo>
                      <a:pt x="2130" y="52"/>
                    </a:lnTo>
                    <a:lnTo>
                      <a:pt x="2132" y="52"/>
                    </a:lnTo>
                    <a:lnTo>
                      <a:pt x="2133" y="52"/>
                    </a:lnTo>
                    <a:lnTo>
                      <a:pt x="2135" y="52"/>
                    </a:lnTo>
                    <a:lnTo>
                      <a:pt x="2136" y="53"/>
                    </a:lnTo>
                    <a:lnTo>
                      <a:pt x="2138" y="53"/>
                    </a:lnTo>
                    <a:lnTo>
                      <a:pt x="2139" y="53"/>
                    </a:lnTo>
                    <a:lnTo>
                      <a:pt x="2141" y="52"/>
                    </a:lnTo>
                    <a:lnTo>
                      <a:pt x="2142" y="52"/>
                    </a:lnTo>
                    <a:lnTo>
                      <a:pt x="2144" y="52"/>
                    </a:lnTo>
                    <a:lnTo>
                      <a:pt x="2145" y="52"/>
                    </a:lnTo>
                    <a:lnTo>
                      <a:pt x="2147" y="52"/>
                    </a:lnTo>
                    <a:lnTo>
                      <a:pt x="2148" y="52"/>
                    </a:lnTo>
                    <a:lnTo>
                      <a:pt x="2150" y="51"/>
                    </a:lnTo>
                    <a:lnTo>
                      <a:pt x="2151" y="51"/>
                    </a:lnTo>
                    <a:lnTo>
                      <a:pt x="2153" y="50"/>
                    </a:lnTo>
                    <a:lnTo>
                      <a:pt x="2155" y="50"/>
                    </a:lnTo>
                    <a:lnTo>
                      <a:pt x="2156" y="50"/>
                    </a:lnTo>
                    <a:lnTo>
                      <a:pt x="2157" y="49"/>
                    </a:lnTo>
                    <a:lnTo>
                      <a:pt x="2159" y="49"/>
                    </a:lnTo>
                    <a:lnTo>
                      <a:pt x="2161" y="49"/>
                    </a:lnTo>
                    <a:lnTo>
                      <a:pt x="2162" y="49"/>
                    </a:lnTo>
                    <a:lnTo>
                      <a:pt x="2163" y="48"/>
                    </a:lnTo>
                    <a:lnTo>
                      <a:pt x="2165" y="48"/>
                    </a:lnTo>
                    <a:lnTo>
                      <a:pt x="2167" y="48"/>
                    </a:lnTo>
                    <a:lnTo>
                      <a:pt x="2168" y="48"/>
                    </a:lnTo>
                    <a:lnTo>
                      <a:pt x="2170" y="48"/>
                    </a:lnTo>
                    <a:lnTo>
                      <a:pt x="2171" y="48"/>
                    </a:lnTo>
                    <a:lnTo>
                      <a:pt x="2173" y="48"/>
                    </a:lnTo>
                    <a:lnTo>
                      <a:pt x="2174" y="48"/>
                    </a:lnTo>
                    <a:lnTo>
                      <a:pt x="2176" y="48"/>
                    </a:lnTo>
                    <a:lnTo>
                      <a:pt x="2177" y="48"/>
                    </a:lnTo>
                    <a:lnTo>
                      <a:pt x="2179" y="48"/>
                    </a:lnTo>
                    <a:lnTo>
                      <a:pt x="2180" y="49"/>
                    </a:lnTo>
                    <a:lnTo>
                      <a:pt x="2182" y="49"/>
                    </a:lnTo>
                    <a:lnTo>
                      <a:pt x="2183" y="49"/>
                    </a:lnTo>
                    <a:lnTo>
                      <a:pt x="2185" y="50"/>
                    </a:lnTo>
                    <a:lnTo>
                      <a:pt x="2186" y="50"/>
                    </a:lnTo>
                    <a:lnTo>
                      <a:pt x="2188" y="51"/>
                    </a:lnTo>
                    <a:lnTo>
                      <a:pt x="2190" y="51"/>
                    </a:lnTo>
                    <a:lnTo>
                      <a:pt x="2191" y="52"/>
                    </a:lnTo>
                    <a:lnTo>
                      <a:pt x="2192" y="52"/>
                    </a:lnTo>
                    <a:lnTo>
                      <a:pt x="2194" y="53"/>
                    </a:lnTo>
                    <a:lnTo>
                      <a:pt x="2196" y="53"/>
                    </a:lnTo>
                    <a:lnTo>
                      <a:pt x="2197" y="54"/>
                    </a:lnTo>
                    <a:lnTo>
                      <a:pt x="2199" y="54"/>
                    </a:lnTo>
                    <a:lnTo>
                      <a:pt x="2200" y="54"/>
                    </a:lnTo>
                    <a:lnTo>
                      <a:pt x="2202" y="55"/>
                    </a:lnTo>
                    <a:lnTo>
                      <a:pt x="2203" y="55"/>
                    </a:lnTo>
                    <a:lnTo>
                      <a:pt x="2205" y="55"/>
                    </a:lnTo>
                    <a:lnTo>
                      <a:pt x="2206" y="55"/>
                    </a:lnTo>
                    <a:lnTo>
                      <a:pt x="2208" y="55"/>
                    </a:lnTo>
                    <a:lnTo>
                      <a:pt x="2209" y="56"/>
                    </a:lnTo>
                    <a:lnTo>
                      <a:pt x="2211" y="56"/>
                    </a:lnTo>
                    <a:lnTo>
                      <a:pt x="2212" y="56"/>
                    </a:lnTo>
                    <a:lnTo>
                      <a:pt x="2214" y="56"/>
                    </a:lnTo>
                    <a:lnTo>
                      <a:pt x="2215" y="56"/>
                    </a:lnTo>
                    <a:lnTo>
                      <a:pt x="2217" y="55"/>
                    </a:lnTo>
                    <a:lnTo>
                      <a:pt x="2218" y="55"/>
                    </a:lnTo>
                    <a:lnTo>
                      <a:pt x="2220" y="55"/>
                    </a:lnTo>
                    <a:lnTo>
                      <a:pt x="2221" y="55"/>
                    </a:lnTo>
                    <a:lnTo>
                      <a:pt x="2223" y="55"/>
                    </a:lnTo>
                    <a:lnTo>
                      <a:pt x="2224" y="54"/>
                    </a:lnTo>
                    <a:lnTo>
                      <a:pt x="2226" y="54"/>
                    </a:lnTo>
                    <a:lnTo>
                      <a:pt x="2228" y="54"/>
                    </a:lnTo>
                    <a:lnTo>
                      <a:pt x="2229" y="53"/>
                    </a:lnTo>
                    <a:lnTo>
                      <a:pt x="2230" y="53"/>
                    </a:lnTo>
                    <a:lnTo>
                      <a:pt x="2232" y="53"/>
                    </a:lnTo>
                    <a:lnTo>
                      <a:pt x="2234" y="52"/>
                    </a:lnTo>
                    <a:lnTo>
                      <a:pt x="2235" y="52"/>
                    </a:lnTo>
                    <a:lnTo>
                      <a:pt x="2236" y="51"/>
                    </a:lnTo>
                    <a:lnTo>
                      <a:pt x="2238" y="51"/>
                    </a:lnTo>
                    <a:lnTo>
                      <a:pt x="2240" y="50"/>
                    </a:lnTo>
                    <a:lnTo>
                      <a:pt x="2241" y="50"/>
                    </a:lnTo>
                    <a:lnTo>
                      <a:pt x="2243" y="50"/>
                    </a:lnTo>
                    <a:lnTo>
                      <a:pt x="2244" y="49"/>
                    </a:lnTo>
                    <a:lnTo>
                      <a:pt x="2246" y="49"/>
                    </a:lnTo>
                    <a:lnTo>
                      <a:pt x="2247" y="48"/>
                    </a:lnTo>
                    <a:lnTo>
                      <a:pt x="2249" y="48"/>
                    </a:lnTo>
                    <a:lnTo>
                      <a:pt x="2250" y="48"/>
                    </a:lnTo>
                    <a:lnTo>
                      <a:pt x="2252" y="47"/>
                    </a:lnTo>
                    <a:lnTo>
                      <a:pt x="2253" y="47"/>
                    </a:lnTo>
                    <a:lnTo>
                      <a:pt x="2255" y="47"/>
                    </a:lnTo>
                    <a:lnTo>
                      <a:pt x="2257" y="46"/>
                    </a:lnTo>
                    <a:lnTo>
                      <a:pt x="2258" y="46"/>
                    </a:lnTo>
                    <a:lnTo>
                      <a:pt x="2259" y="46"/>
                    </a:lnTo>
                    <a:lnTo>
                      <a:pt x="2261" y="45"/>
                    </a:lnTo>
                    <a:lnTo>
                      <a:pt x="2263" y="45"/>
                    </a:lnTo>
                    <a:lnTo>
                      <a:pt x="2264" y="45"/>
                    </a:lnTo>
                    <a:lnTo>
                      <a:pt x="2265" y="44"/>
                    </a:lnTo>
                    <a:lnTo>
                      <a:pt x="2267" y="44"/>
                    </a:lnTo>
                    <a:lnTo>
                      <a:pt x="2269" y="44"/>
                    </a:lnTo>
                    <a:lnTo>
                      <a:pt x="2270" y="43"/>
                    </a:lnTo>
                    <a:lnTo>
                      <a:pt x="2272" y="43"/>
                    </a:lnTo>
                    <a:lnTo>
                      <a:pt x="2273" y="43"/>
                    </a:lnTo>
                    <a:lnTo>
                      <a:pt x="2275" y="43"/>
                    </a:lnTo>
                    <a:lnTo>
                      <a:pt x="2276" y="42"/>
                    </a:lnTo>
                    <a:lnTo>
                      <a:pt x="2278" y="42"/>
                    </a:lnTo>
                    <a:lnTo>
                      <a:pt x="2279" y="42"/>
                    </a:lnTo>
                    <a:lnTo>
                      <a:pt x="2281" y="42"/>
                    </a:lnTo>
                    <a:lnTo>
                      <a:pt x="2282" y="42"/>
                    </a:lnTo>
                    <a:lnTo>
                      <a:pt x="2284" y="41"/>
                    </a:lnTo>
                    <a:lnTo>
                      <a:pt x="2285" y="41"/>
                    </a:lnTo>
                    <a:lnTo>
                      <a:pt x="2287" y="41"/>
                    </a:lnTo>
                    <a:lnTo>
                      <a:pt x="2288" y="41"/>
                    </a:lnTo>
                    <a:lnTo>
                      <a:pt x="2290" y="41"/>
                    </a:lnTo>
                    <a:lnTo>
                      <a:pt x="2291" y="40"/>
                    </a:lnTo>
                    <a:lnTo>
                      <a:pt x="2293" y="40"/>
                    </a:lnTo>
                    <a:lnTo>
                      <a:pt x="2294" y="40"/>
                    </a:lnTo>
                    <a:lnTo>
                      <a:pt x="2296" y="40"/>
                    </a:lnTo>
                    <a:lnTo>
                      <a:pt x="2297" y="40"/>
                    </a:lnTo>
                    <a:lnTo>
                      <a:pt x="2299" y="40"/>
                    </a:lnTo>
                    <a:lnTo>
                      <a:pt x="2301" y="39"/>
                    </a:lnTo>
                    <a:lnTo>
                      <a:pt x="2302" y="39"/>
                    </a:lnTo>
                    <a:lnTo>
                      <a:pt x="2303" y="39"/>
                    </a:lnTo>
                    <a:lnTo>
                      <a:pt x="2305" y="38"/>
                    </a:lnTo>
                    <a:lnTo>
                      <a:pt x="2307" y="38"/>
                    </a:lnTo>
                    <a:lnTo>
                      <a:pt x="2308" y="38"/>
                    </a:lnTo>
                    <a:lnTo>
                      <a:pt x="2310" y="38"/>
                    </a:lnTo>
                    <a:lnTo>
                      <a:pt x="2311" y="38"/>
                    </a:lnTo>
                    <a:lnTo>
                      <a:pt x="2313" y="38"/>
                    </a:lnTo>
                    <a:lnTo>
                      <a:pt x="2314" y="37"/>
                    </a:lnTo>
                    <a:lnTo>
                      <a:pt x="2316" y="37"/>
                    </a:lnTo>
                    <a:lnTo>
                      <a:pt x="2317" y="37"/>
                    </a:lnTo>
                    <a:lnTo>
                      <a:pt x="2319" y="37"/>
                    </a:lnTo>
                    <a:lnTo>
                      <a:pt x="2320" y="37"/>
                    </a:lnTo>
                    <a:lnTo>
                      <a:pt x="2322" y="37"/>
                    </a:lnTo>
                    <a:lnTo>
                      <a:pt x="2323" y="37"/>
                    </a:lnTo>
                    <a:lnTo>
                      <a:pt x="2325" y="37"/>
                    </a:lnTo>
                    <a:lnTo>
                      <a:pt x="2326" y="37"/>
                    </a:lnTo>
                    <a:lnTo>
                      <a:pt x="2328" y="38"/>
                    </a:lnTo>
                    <a:lnTo>
                      <a:pt x="2330" y="38"/>
                    </a:lnTo>
                    <a:lnTo>
                      <a:pt x="2331" y="38"/>
                    </a:lnTo>
                    <a:lnTo>
                      <a:pt x="2332" y="39"/>
                    </a:lnTo>
                    <a:lnTo>
                      <a:pt x="2334" y="39"/>
                    </a:lnTo>
                    <a:lnTo>
                      <a:pt x="2336" y="40"/>
                    </a:lnTo>
                    <a:lnTo>
                      <a:pt x="2337" y="40"/>
                    </a:lnTo>
                    <a:lnTo>
                      <a:pt x="2338" y="41"/>
                    </a:lnTo>
                    <a:lnTo>
                      <a:pt x="2340" y="42"/>
                    </a:lnTo>
                    <a:lnTo>
                      <a:pt x="2342" y="42"/>
                    </a:lnTo>
                    <a:lnTo>
                      <a:pt x="2343" y="43"/>
                    </a:lnTo>
                    <a:lnTo>
                      <a:pt x="2345" y="44"/>
                    </a:lnTo>
                    <a:lnTo>
                      <a:pt x="2346" y="44"/>
                    </a:lnTo>
                    <a:lnTo>
                      <a:pt x="2348" y="45"/>
                    </a:lnTo>
                    <a:lnTo>
                      <a:pt x="2349" y="46"/>
                    </a:lnTo>
                    <a:lnTo>
                      <a:pt x="2351" y="47"/>
                    </a:lnTo>
                    <a:lnTo>
                      <a:pt x="2352" y="48"/>
                    </a:lnTo>
                    <a:lnTo>
                      <a:pt x="2354" y="48"/>
                    </a:lnTo>
                    <a:lnTo>
                      <a:pt x="2355" y="49"/>
                    </a:lnTo>
                    <a:lnTo>
                      <a:pt x="2357" y="49"/>
                    </a:lnTo>
                    <a:lnTo>
                      <a:pt x="2358" y="50"/>
                    </a:lnTo>
                    <a:lnTo>
                      <a:pt x="2360" y="50"/>
                    </a:lnTo>
                    <a:lnTo>
                      <a:pt x="2361" y="50"/>
                    </a:lnTo>
                    <a:lnTo>
                      <a:pt x="2363" y="50"/>
                    </a:lnTo>
                    <a:lnTo>
                      <a:pt x="2364" y="50"/>
                    </a:lnTo>
                    <a:lnTo>
                      <a:pt x="2366" y="50"/>
                    </a:lnTo>
                    <a:lnTo>
                      <a:pt x="2367" y="50"/>
                    </a:lnTo>
                    <a:lnTo>
                      <a:pt x="2369" y="49"/>
                    </a:lnTo>
                    <a:lnTo>
                      <a:pt x="2370" y="49"/>
                    </a:lnTo>
                    <a:lnTo>
                      <a:pt x="2372" y="48"/>
                    </a:lnTo>
                    <a:lnTo>
                      <a:pt x="2374" y="47"/>
                    </a:lnTo>
                    <a:lnTo>
                      <a:pt x="2375" y="45"/>
                    </a:lnTo>
                    <a:lnTo>
                      <a:pt x="2376" y="44"/>
                    </a:lnTo>
                    <a:lnTo>
                      <a:pt x="2378" y="42"/>
                    </a:lnTo>
                    <a:lnTo>
                      <a:pt x="2380" y="41"/>
                    </a:lnTo>
                    <a:lnTo>
                      <a:pt x="2381" y="39"/>
                    </a:lnTo>
                    <a:lnTo>
                      <a:pt x="2383" y="37"/>
                    </a:lnTo>
                    <a:lnTo>
                      <a:pt x="2384" y="35"/>
                    </a:lnTo>
                    <a:lnTo>
                      <a:pt x="2386" y="32"/>
                    </a:lnTo>
                    <a:lnTo>
                      <a:pt x="2387" y="30"/>
                    </a:lnTo>
                    <a:lnTo>
                      <a:pt x="2389" y="28"/>
                    </a:lnTo>
                    <a:lnTo>
                      <a:pt x="2390" y="25"/>
                    </a:lnTo>
                    <a:lnTo>
                      <a:pt x="2392" y="23"/>
                    </a:lnTo>
                    <a:lnTo>
                      <a:pt x="2393" y="20"/>
                    </a:lnTo>
                    <a:lnTo>
                      <a:pt x="2395" y="18"/>
                    </a:lnTo>
                    <a:lnTo>
                      <a:pt x="2396" y="16"/>
                    </a:lnTo>
                    <a:lnTo>
                      <a:pt x="2398" y="14"/>
                    </a:lnTo>
                    <a:lnTo>
                      <a:pt x="2399" y="12"/>
                    </a:lnTo>
                    <a:lnTo>
                      <a:pt x="2401" y="10"/>
                    </a:lnTo>
                    <a:lnTo>
                      <a:pt x="2403" y="8"/>
                    </a:lnTo>
                    <a:lnTo>
                      <a:pt x="2404" y="6"/>
                    </a:lnTo>
                    <a:lnTo>
                      <a:pt x="2405" y="5"/>
                    </a:lnTo>
                    <a:lnTo>
                      <a:pt x="2407" y="3"/>
                    </a:lnTo>
                    <a:lnTo>
                      <a:pt x="2409" y="2"/>
                    </a:lnTo>
                    <a:lnTo>
                      <a:pt x="2410" y="1"/>
                    </a:lnTo>
                    <a:lnTo>
                      <a:pt x="2412" y="1"/>
                    </a:lnTo>
                    <a:lnTo>
                      <a:pt x="2413" y="0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0"/>
                    </a:lnTo>
                    <a:lnTo>
                      <a:pt x="2422" y="1"/>
                    </a:lnTo>
                    <a:lnTo>
                      <a:pt x="2424" y="1"/>
                    </a:lnTo>
                    <a:lnTo>
                      <a:pt x="2425" y="2"/>
                    </a:lnTo>
                    <a:lnTo>
                      <a:pt x="2427" y="3"/>
                    </a:lnTo>
                    <a:lnTo>
                      <a:pt x="2428" y="4"/>
                    </a:lnTo>
                    <a:lnTo>
                      <a:pt x="2430" y="5"/>
                    </a:lnTo>
                    <a:lnTo>
                      <a:pt x="2431" y="6"/>
                    </a:lnTo>
                    <a:lnTo>
                      <a:pt x="2433" y="6"/>
                    </a:lnTo>
                    <a:lnTo>
                      <a:pt x="2434" y="7"/>
                    </a:lnTo>
                    <a:lnTo>
                      <a:pt x="2436" y="8"/>
                    </a:lnTo>
                    <a:lnTo>
                      <a:pt x="2437" y="9"/>
                    </a:lnTo>
                    <a:lnTo>
                      <a:pt x="2439" y="10"/>
                    </a:lnTo>
                    <a:lnTo>
                      <a:pt x="2440" y="10"/>
                    </a:lnTo>
                    <a:lnTo>
                      <a:pt x="2442" y="11"/>
                    </a:lnTo>
                    <a:lnTo>
                      <a:pt x="2443" y="11"/>
                    </a:lnTo>
                    <a:lnTo>
                      <a:pt x="2445" y="12"/>
                    </a:lnTo>
                    <a:lnTo>
                      <a:pt x="2447" y="12"/>
                    </a:lnTo>
                    <a:lnTo>
                      <a:pt x="2448" y="12"/>
                    </a:lnTo>
                    <a:lnTo>
                      <a:pt x="2449" y="12"/>
                    </a:lnTo>
                    <a:lnTo>
                      <a:pt x="2451" y="12"/>
                    </a:lnTo>
                    <a:lnTo>
                      <a:pt x="2453" y="12"/>
                    </a:lnTo>
                    <a:lnTo>
                      <a:pt x="2454" y="12"/>
                    </a:lnTo>
                    <a:lnTo>
                      <a:pt x="2456" y="12"/>
                    </a:lnTo>
                    <a:lnTo>
                      <a:pt x="2457" y="12"/>
                    </a:lnTo>
                    <a:lnTo>
                      <a:pt x="2459" y="12"/>
                    </a:lnTo>
                    <a:lnTo>
                      <a:pt x="2460" y="12"/>
                    </a:lnTo>
                    <a:lnTo>
                      <a:pt x="2462" y="11"/>
                    </a:lnTo>
                    <a:lnTo>
                      <a:pt x="2463" y="11"/>
                    </a:lnTo>
                    <a:lnTo>
                      <a:pt x="2465" y="11"/>
                    </a:lnTo>
                    <a:lnTo>
                      <a:pt x="2466" y="11"/>
                    </a:lnTo>
                    <a:lnTo>
                      <a:pt x="2468" y="11"/>
                    </a:lnTo>
                    <a:lnTo>
                      <a:pt x="2469" y="11"/>
                    </a:lnTo>
                    <a:lnTo>
                      <a:pt x="2471" y="12"/>
                    </a:lnTo>
                    <a:lnTo>
                      <a:pt x="2472" y="12"/>
                    </a:lnTo>
                    <a:lnTo>
                      <a:pt x="2474" y="12"/>
                    </a:lnTo>
                    <a:lnTo>
                      <a:pt x="2476" y="13"/>
                    </a:lnTo>
                    <a:lnTo>
                      <a:pt x="2477" y="13"/>
                    </a:lnTo>
                    <a:lnTo>
                      <a:pt x="2478" y="14"/>
                    </a:lnTo>
                    <a:lnTo>
                      <a:pt x="2480" y="15"/>
                    </a:lnTo>
                    <a:lnTo>
                      <a:pt x="2482" y="16"/>
                    </a:lnTo>
                    <a:lnTo>
                      <a:pt x="2483" y="17"/>
                    </a:lnTo>
                    <a:lnTo>
                      <a:pt x="2485" y="18"/>
                    </a:lnTo>
                    <a:lnTo>
                      <a:pt x="2486" y="19"/>
                    </a:lnTo>
                    <a:lnTo>
                      <a:pt x="2488" y="20"/>
                    </a:lnTo>
                    <a:lnTo>
                      <a:pt x="2489" y="22"/>
                    </a:lnTo>
                    <a:lnTo>
                      <a:pt x="2491" y="23"/>
                    </a:lnTo>
                    <a:lnTo>
                      <a:pt x="2492" y="25"/>
                    </a:lnTo>
                    <a:lnTo>
                      <a:pt x="2494" y="26"/>
                    </a:lnTo>
                    <a:lnTo>
                      <a:pt x="2495" y="27"/>
                    </a:lnTo>
                    <a:lnTo>
                      <a:pt x="2497" y="29"/>
                    </a:lnTo>
                    <a:lnTo>
                      <a:pt x="2498" y="30"/>
                    </a:lnTo>
                    <a:lnTo>
                      <a:pt x="2500" y="31"/>
                    </a:lnTo>
                    <a:lnTo>
                      <a:pt x="2501" y="32"/>
                    </a:lnTo>
                    <a:lnTo>
                      <a:pt x="2503" y="33"/>
                    </a:lnTo>
                    <a:lnTo>
                      <a:pt x="2504" y="34"/>
                    </a:lnTo>
                    <a:lnTo>
                      <a:pt x="2506" y="35"/>
                    </a:lnTo>
                    <a:lnTo>
                      <a:pt x="2507" y="36"/>
                    </a:lnTo>
                    <a:lnTo>
                      <a:pt x="2509" y="36"/>
                    </a:lnTo>
                    <a:lnTo>
                      <a:pt x="2510" y="37"/>
                    </a:lnTo>
                    <a:lnTo>
                      <a:pt x="2512" y="38"/>
                    </a:lnTo>
                    <a:lnTo>
                      <a:pt x="2514" y="38"/>
                    </a:lnTo>
                    <a:lnTo>
                      <a:pt x="2515" y="38"/>
                    </a:lnTo>
                    <a:lnTo>
                      <a:pt x="2516" y="38"/>
                    </a:lnTo>
                    <a:lnTo>
                      <a:pt x="2518" y="39"/>
                    </a:lnTo>
                    <a:lnTo>
                      <a:pt x="2520" y="39"/>
                    </a:lnTo>
                    <a:lnTo>
                      <a:pt x="2521" y="39"/>
                    </a:lnTo>
                    <a:lnTo>
                      <a:pt x="2522" y="39"/>
                    </a:lnTo>
                    <a:lnTo>
                      <a:pt x="2524" y="39"/>
                    </a:lnTo>
                    <a:lnTo>
                      <a:pt x="2526" y="39"/>
                    </a:lnTo>
                    <a:lnTo>
                      <a:pt x="2527" y="39"/>
                    </a:lnTo>
                    <a:lnTo>
                      <a:pt x="2529" y="39"/>
                    </a:lnTo>
                    <a:lnTo>
                      <a:pt x="2530" y="39"/>
                    </a:lnTo>
                    <a:lnTo>
                      <a:pt x="2532" y="39"/>
                    </a:lnTo>
                    <a:lnTo>
                      <a:pt x="2533" y="39"/>
                    </a:lnTo>
                    <a:lnTo>
                      <a:pt x="2535" y="39"/>
                    </a:lnTo>
                    <a:lnTo>
                      <a:pt x="2536" y="39"/>
                    </a:lnTo>
                    <a:lnTo>
                      <a:pt x="2538" y="39"/>
                    </a:lnTo>
                    <a:lnTo>
                      <a:pt x="2539" y="39"/>
                    </a:lnTo>
                    <a:lnTo>
                      <a:pt x="2541" y="39"/>
                    </a:lnTo>
                    <a:lnTo>
                      <a:pt x="2542" y="39"/>
                    </a:lnTo>
                    <a:lnTo>
                      <a:pt x="2544" y="39"/>
                    </a:lnTo>
                    <a:lnTo>
                      <a:pt x="2545" y="40"/>
                    </a:lnTo>
                    <a:lnTo>
                      <a:pt x="2547" y="40"/>
                    </a:lnTo>
                    <a:lnTo>
                      <a:pt x="2549" y="40"/>
                    </a:lnTo>
                    <a:lnTo>
                      <a:pt x="2550" y="40"/>
                    </a:lnTo>
                    <a:lnTo>
                      <a:pt x="2551" y="40"/>
                    </a:lnTo>
                    <a:lnTo>
                      <a:pt x="2553" y="40"/>
                    </a:lnTo>
                    <a:lnTo>
                      <a:pt x="2555" y="40"/>
                    </a:lnTo>
                    <a:lnTo>
                      <a:pt x="2556" y="40"/>
                    </a:lnTo>
                    <a:lnTo>
                      <a:pt x="2558" y="40"/>
                    </a:lnTo>
                    <a:lnTo>
                      <a:pt x="2559" y="40"/>
                    </a:lnTo>
                    <a:lnTo>
                      <a:pt x="2561" y="40"/>
                    </a:lnTo>
                    <a:lnTo>
                      <a:pt x="2562" y="40"/>
                    </a:lnTo>
                    <a:lnTo>
                      <a:pt x="2564" y="40"/>
                    </a:lnTo>
                    <a:lnTo>
                      <a:pt x="2565" y="39"/>
                    </a:lnTo>
                    <a:lnTo>
                      <a:pt x="2567" y="39"/>
                    </a:lnTo>
                    <a:lnTo>
                      <a:pt x="2568" y="39"/>
                    </a:lnTo>
                    <a:lnTo>
                      <a:pt x="2570" y="38"/>
                    </a:lnTo>
                    <a:lnTo>
                      <a:pt x="2571" y="38"/>
                    </a:lnTo>
                    <a:lnTo>
                      <a:pt x="2573" y="38"/>
                    </a:lnTo>
                    <a:lnTo>
                      <a:pt x="2574" y="37"/>
                    </a:lnTo>
                    <a:lnTo>
                      <a:pt x="2576" y="37"/>
                    </a:lnTo>
                    <a:lnTo>
                      <a:pt x="2577" y="37"/>
                    </a:lnTo>
                    <a:lnTo>
                      <a:pt x="2579" y="36"/>
                    </a:lnTo>
                    <a:lnTo>
                      <a:pt x="2580" y="36"/>
                    </a:lnTo>
                    <a:lnTo>
                      <a:pt x="2582" y="36"/>
                    </a:lnTo>
                    <a:lnTo>
                      <a:pt x="2583" y="36"/>
                    </a:lnTo>
                    <a:lnTo>
                      <a:pt x="2585" y="35"/>
                    </a:lnTo>
                    <a:lnTo>
                      <a:pt x="2587" y="35"/>
                    </a:lnTo>
                    <a:lnTo>
                      <a:pt x="2588" y="35"/>
                    </a:lnTo>
                    <a:lnTo>
                      <a:pt x="2589" y="35"/>
                    </a:lnTo>
                    <a:lnTo>
                      <a:pt x="2591" y="35"/>
                    </a:lnTo>
                    <a:lnTo>
                      <a:pt x="2593" y="35"/>
                    </a:lnTo>
                    <a:lnTo>
                      <a:pt x="2594" y="35"/>
                    </a:lnTo>
                    <a:lnTo>
                      <a:pt x="2595" y="35"/>
                    </a:lnTo>
                    <a:lnTo>
                      <a:pt x="2597" y="35"/>
                    </a:lnTo>
                    <a:lnTo>
                      <a:pt x="2599" y="36"/>
                    </a:lnTo>
                    <a:lnTo>
                      <a:pt x="2600" y="36"/>
                    </a:lnTo>
                    <a:lnTo>
                      <a:pt x="2602" y="36"/>
                    </a:lnTo>
                    <a:lnTo>
                      <a:pt x="2603" y="36"/>
                    </a:lnTo>
                    <a:lnTo>
                      <a:pt x="2605" y="36"/>
                    </a:lnTo>
                    <a:lnTo>
                      <a:pt x="2606" y="36"/>
                    </a:lnTo>
                    <a:lnTo>
                      <a:pt x="2608" y="37"/>
                    </a:lnTo>
                    <a:lnTo>
                      <a:pt x="2609" y="37"/>
                    </a:lnTo>
                    <a:lnTo>
                      <a:pt x="2611" y="37"/>
                    </a:lnTo>
                    <a:lnTo>
                      <a:pt x="2612" y="37"/>
                    </a:lnTo>
                    <a:lnTo>
                      <a:pt x="2614" y="37"/>
                    </a:lnTo>
                    <a:lnTo>
                      <a:pt x="2616" y="37"/>
                    </a:lnTo>
                    <a:lnTo>
                      <a:pt x="2617" y="37"/>
                    </a:lnTo>
                    <a:lnTo>
                      <a:pt x="2618" y="36"/>
                    </a:lnTo>
                    <a:lnTo>
                      <a:pt x="2620" y="36"/>
                    </a:lnTo>
                    <a:lnTo>
                      <a:pt x="2622" y="36"/>
                    </a:lnTo>
                    <a:lnTo>
                      <a:pt x="2623" y="35"/>
                    </a:lnTo>
                    <a:lnTo>
                      <a:pt x="2624" y="35"/>
                    </a:lnTo>
                    <a:lnTo>
                      <a:pt x="2626" y="34"/>
                    </a:lnTo>
                    <a:lnTo>
                      <a:pt x="2628" y="34"/>
                    </a:lnTo>
                    <a:lnTo>
                      <a:pt x="2629" y="33"/>
                    </a:lnTo>
                    <a:lnTo>
                      <a:pt x="2631" y="32"/>
                    </a:lnTo>
                    <a:lnTo>
                      <a:pt x="2632" y="32"/>
                    </a:lnTo>
                    <a:lnTo>
                      <a:pt x="2634" y="31"/>
                    </a:lnTo>
                    <a:lnTo>
                      <a:pt x="2635" y="31"/>
                    </a:lnTo>
                    <a:lnTo>
                      <a:pt x="2637" y="30"/>
                    </a:lnTo>
                    <a:lnTo>
                      <a:pt x="2638" y="30"/>
                    </a:lnTo>
                    <a:lnTo>
                      <a:pt x="2640" y="30"/>
                    </a:lnTo>
                    <a:lnTo>
                      <a:pt x="2641" y="30"/>
                    </a:lnTo>
                    <a:lnTo>
                      <a:pt x="2643" y="29"/>
                    </a:lnTo>
                    <a:lnTo>
                      <a:pt x="2644" y="29"/>
                    </a:lnTo>
                    <a:lnTo>
                      <a:pt x="2646" y="30"/>
                    </a:lnTo>
                    <a:lnTo>
                      <a:pt x="2647" y="30"/>
                    </a:lnTo>
                    <a:lnTo>
                      <a:pt x="2649" y="30"/>
                    </a:lnTo>
                    <a:lnTo>
                      <a:pt x="2650" y="31"/>
                    </a:lnTo>
                    <a:lnTo>
                      <a:pt x="2652" y="32"/>
                    </a:lnTo>
                    <a:lnTo>
                      <a:pt x="2653" y="33"/>
                    </a:lnTo>
                    <a:lnTo>
                      <a:pt x="2655" y="34"/>
                    </a:lnTo>
                    <a:lnTo>
                      <a:pt x="2656" y="35"/>
                    </a:lnTo>
                    <a:lnTo>
                      <a:pt x="2658" y="36"/>
                    </a:lnTo>
                    <a:lnTo>
                      <a:pt x="2660" y="38"/>
                    </a:lnTo>
                    <a:lnTo>
                      <a:pt x="2661" y="40"/>
                    </a:lnTo>
                    <a:lnTo>
                      <a:pt x="2662" y="41"/>
                    </a:lnTo>
                    <a:lnTo>
                      <a:pt x="2664" y="43"/>
                    </a:lnTo>
                    <a:lnTo>
                      <a:pt x="2666" y="45"/>
                    </a:lnTo>
                    <a:lnTo>
                      <a:pt x="2667" y="47"/>
                    </a:lnTo>
                    <a:lnTo>
                      <a:pt x="2669" y="49"/>
                    </a:lnTo>
                    <a:lnTo>
                      <a:pt x="2670" y="50"/>
                    </a:lnTo>
                    <a:lnTo>
                      <a:pt x="2672" y="53"/>
                    </a:lnTo>
                    <a:lnTo>
                      <a:pt x="2673" y="54"/>
                    </a:lnTo>
                    <a:lnTo>
                      <a:pt x="2675" y="56"/>
                    </a:lnTo>
                    <a:lnTo>
                      <a:pt x="2676" y="58"/>
                    </a:lnTo>
                    <a:lnTo>
                      <a:pt x="2678" y="60"/>
                    </a:lnTo>
                    <a:lnTo>
                      <a:pt x="2679" y="61"/>
                    </a:lnTo>
                    <a:lnTo>
                      <a:pt x="2681" y="63"/>
                    </a:lnTo>
                    <a:lnTo>
                      <a:pt x="2682" y="64"/>
                    </a:lnTo>
                    <a:lnTo>
                      <a:pt x="2684" y="65"/>
                    </a:lnTo>
                    <a:lnTo>
                      <a:pt x="2685" y="66"/>
                    </a:lnTo>
                    <a:lnTo>
                      <a:pt x="2687" y="67"/>
                    </a:lnTo>
                    <a:lnTo>
                      <a:pt x="2689" y="68"/>
                    </a:lnTo>
                    <a:lnTo>
                      <a:pt x="2690" y="69"/>
                    </a:lnTo>
                    <a:lnTo>
                      <a:pt x="2691" y="69"/>
                    </a:lnTo>
                    <a:lnTo>
                      <a:pt x="2693" y="70"/>
                    </a:lnTo>
                    <a:lnTo>
                      <a:pt x="2695" y="70"/>
                    </a:lnTo>
                    <a:lnTo>
                      <a:pt x="2696" y="70"/>
                    </a:lnTo>
                    <a:lnTo>
                      <a:pt x="2697" y="71"/>
                    </a:lnTo>
                    <a:lnTo>
                      <a:pt x="2699" y="71"/>
                    </a:lnTo>
                    <a:lnTo>
                      <a:pt x="2701" y="70"/>
                    </a:lnTo>
                    <a:lnTo>
                      <a:pt x="2702" y="70"/>
                    </a:lnTo>
                    <a:lnTo>
                      <a:pt x="2704" y="70"/>
                    </a:lnTo>
                    <a:lnTo>
                      <a:pt x="2705" y="69"/>
                    </a:lnTo>
                    <a:lnTo>
                      <a:pt x="2707" y="69"/>
                    </a:lnTo>
                    <a:lnTo>
                      <a:pt x="2708" y="69"/>
                    </a:lnTo>
                    <a:lnTo>
                      <a:pt x="2710" y="69"/>
                    </a:lnTo>
                    <a:lnTo>
                      <a:pt x="2711" y="68"/>
                    </a:lnTo>
                    <a:lnTo>
                      <a:pt x="2713" y="68"/>
                    </a:lnTo>
                    <a:lnTo>
                      <a:pt x="2714" y="67"/>
                    </a:lnTo>
                    <a:lnTo>
                      <a:pt x="2716" y="67"/>
                    </a:lnTo>
                    <a:lnTo>
                      <a:pt x="2717" y="67"/>
                    </a:lnTo>
                    <a:lnTo>
                      <a:pt x="2719" y="67"/>
                    </a:lnTo>
                    <a:lnTo>
                      <a:pt x="2720" y="66"/>
                    </a:lnTo>
                    <a:lnTo>
                      <a:pt x="2722" y="66"/>
                    </a:lnTo>
                    <a:lnTo>
                      <a:pt x="2723" y="66"/>
                    </a:lnTo>
                    <a:lnTo>
                      <a:pt x="2725" y="66"/>
                    </a:lnTo>
                    <a:lnTo>
                      <a:pt x="2726" y="66"/>
                    </a:lnTo>
                    <a:lnTo>
                      <a:pt x="2728" y="66"/>
                    </a:lnTo>
                    <a:lnTo>
                      <a:pt x="2729" y="65"/>
                    </a:lnTo>
                    <a:lnTo>
                      <a:pt x="2731" y="65"/>
                    </a:lnTo>
                    <a:lnTo>
                      <a:pt x="2733" y="65"/>
                    </a:lnTo>
                    <a:lnTo>
                      <a:pt x="2734" y="65"/>
                    </a:lnTo>
                    <a:lnTo>
                      <a:pt x="2735" y="65"/>
                    </a:lnTo>
                    <a:lnTo>
                      <a:pt x="2737" y="65"/>
                    </a:lnTo>
                    <a:lnTo>
                      <a:pt x="2739" y="65"/>
                    </a:lnTo>
                    <a:lnTo>
                      <a:pt x="2740" y="66"/>
                    </a:lnTo>
                    <a:lnTo>
                      <a:pt x="2742" y="66"/>
                    </a:lnTo>
                    <a:lnTo>
                      <a:pt x="2743" y="66"/>
                    </a:lnTo>
                    <a:lnTo>
                      <a:pt x="2745" y="66"/>
                    </a:lnTo>
                    <a:lnTo>
                      <a:pt x="2746" y="66"/>
                    </a:lnTo>
                    <a:lnTo>
                      <a:pt x="2748" y="66"/>
                    </a:lnTo>
                    <a:lnTo>
                      <a:pt x="2749" y="66"/>
                    </a:lnTo>
                    <a:lnTo>
                      <a:pt x="2751" y="66"/>
                    </a:lnTo>
                    <a:lnTo>
                      <a:pt x="2752" y="66"/>
                    </a:lnTo>
                    <a:lnTo>
                      <a:pt x="2754" y="66"/>
                    </a:lnTo>
                    <a:lnTo>
                      <a:pt x="2755" y="66"/>
                    </a:lnTo>
                    <a:lnTo>
                      <a:pt x="2757" y="66"/>
                    </a:lnTo>
                    <a:lnTo>
                      <a:pt x="2758" y="67"/>
                    </a:lnTo>
                    <a:lnTo>
                      <a:pt x="2760" y="67"/>
                    </a:lnTo>
                    <a:lnTo>
                      <a:pt x="2762" y="67"/>
                    </a:lnTo>
                    <a:lnTo>
                      <a:pt x="2763" y="67"/>
                    </a:lnTo>
                    <a:lnTo>
                      <a:pt x="2764" y="67"/>
                    </a:lnTo>
                    <a:lnTo>
                      <a:pt x="2766" y="67"/>
                    </a:lnTo>
                    <a:lnTo>
                      <a:pt x="2768" y="68"/>
                    </a:lnTo>
                    <a:lnTo>
                      <a:pt x="2769" y="68"/>
                    </a:lnTo>
                    <a:lnTo>
                      <a:pt x="2771" y="68"/>
                    </a:lnTo>
                    <a:lnTo>
                      <a:pt x="2772" y="69"/>
                    </a:lnTo>
                    <a:lnTo>
                      <a:pt x="2774" y="69"/>
                    </a:lnTo>
                    <a:lnTo>
                      <a:pt x="2775" y="69"/>
                    </a:lnTo>
                    <a:lnTo>
                      <a:pt x="2777" y="70"/>
                    </a:lnTo>
                    <a:lnTo>
                      <a:pt x="2778" y="70"/>
                    </a:lnTo>
                    <a:lnTo>
                      <a:pt x="2780" y="70"/>
                    </a:lnTo>
                    <a:lnTo>
                      <a:pt x="2781" y="71"/>
                    </a:lnTo>
                    <a:lnTo>
                      <a:pt x="2783" y="71"/>
                    </a:lnTo>
                    <a:lnTo>
                      <a:pt x="2784" y="71"/>
                    </a:lnTo>
                    <a:lnTo>
                      <a:pt x="2786" y="71"/>
                    </a:lnTo>
                    <a:lnTo>
                      <a:pt x="2787" y="72"/>
                    </a:lnTo>
                    <a:lnTo>
                      <a:pt x="2789" y="72"/>
                    </a:lnTo>
                    <a:lnTo>
                      <a:pt x="2790" y="72"/>
                    </a:lnTo>
                    <a:lnTo>
                      <a:pt x="2792" y="72"/>
                    </a:lnTo>
                    <a:lnTo>
                      <a:pt x="2793" y="72"/>
                    </a:lnTo>
                    <a:lnTo>
                      <a:pt x="2795" y="72"/>
                    </a:lnTo>
                    <a:lnTo>
                      <a:pt x="2796" y="72"/>
                    </a:lnTo>
                    <a:lnTo>
                      <a:pt x="2798" y="71"/>
                    </a:lnTo>
                    <a:lnTo>
                      <a:pt x="2799" y="71"/>
                    </a:lnTo>
                    <a:lnTo>
                      <a:pt x="2801" y="71"/>
                    </a:lnTo>
                    <a:lnTo>
                      <a:pt x="2802" y="71"/>
                    </a:lnTo>
                    <a:lnTo>
                      <a:pt x="2804" y="70"/>
                    </a:lnTo>
                    <a:lnTo>
                      <a:pt x="2806" y="69"/>
                    </a:lnTo>
                    <a:lnTo>
                      <a:pt x="2807" y="69"/>
                    </a:lnTo>
                    <a:lnTo>
                      <a:pt x="2808" y="68"/>
                    </a:lnTo>
                    <a:lnTo>
                      <a:pt x="2810" y="68"/>
                    </a:lnTo>
                    <a:lnTo>
                      <a:pt x="2812" y="67"/>
                    </a:lnTo>
                    <a:lnTo>
                      <a:pt x="2813" y="67"/>
                    </a:lnTo>
                    <a:lnTo>
                      <a:pt x="2815" y="66"/>
                    </a:lnTo>
                    <a:lnTo>
                      <a:pt x="2816" y="66"/>
                    </a:lnTo>
                    <a:lnTo>
                      <a:pt x="2818" y="65"/>
                    </a:lnTo>
                    <a:lnTo>
                      <a:pt x="2819" y="65"/>
                    </a:lnTo>
                    <a:lnTo>
                      <a:pt x="2821" y="64"/>
                    </a:lnTo>
                    <a:lnTo>
                      <a:pt x="2822" y="63"/>
                    </a:lnTo>
                    <a:lnTo>
                      <a:pt x="2824" y="63"/>
                    </a:lnTo>
                    <a:lnTo>
                      <a:pt x="2825" y="62"/>
                    </a:lnTo>
                    <a:lnTo>
                      <a:pt x="2827" y="62"/>
                    </a:lnTo>
                    <a:lnTo>
                      <a:pt x="2828" y="62"/>
                    </a:lnTo>
                    <a:lnTo>
                      <a:pt x="2830" y="62"/>
                    </a:lnTo>
                    <a:lnTo>
                      <a:pt x="2831" y="61"/>
                    </a:lnTo>
                    <a:lnTo>
                      <a:pt x="2833" y="61"/>
                    </a:lnTo>
                    <a:lnTo>
                      <a:pt x="2835" y="61"/>
                    </a:lnTo>
                    <a:lnTo>
                      <a:pt x="2836" y="61"/>
                    </a:lnTo>
                    <a:lnTo>
                      <a:pt x="2837" y="61"/>
                    </a:lnTo>
                    <a:lnTo>
                      <a:pt x="2839" y="61"/>
                    </a:lnTo>
                    <a:lnTo>
                      <a:pt x="2841" y="61"/>
                    </a:lnTo>
                    <a:lnTo>
                      <a:pt x="2842" y="61"/>
                    </a:lnTo>
                    <a:lnTo>
                      <a:pt x="2844" y="62"/>
                    </a:lnTo>
                    <a:lnTo>
                      <a:pt x="2845" y="62"/>
                    </a:lnTo>
                    <a:lnTo>
                      <a:pt x="2847" y="62"/>
                    </a:lnTo>
                    <a:lnTo>
                      <a:pt x="2848" y="62"/>
                    </a:lnTo>
                    <a:lnTo>
                      <a:pt x="2850" y="62"/>
                    </a:lnTo>
                    <a:lnTo>
                      <a:pt x="2851" y="63"/>
                    </a:lnTo>
                    <a:lnTo>
                      <a:pt x="2853" y="63"/>
                    </a:lnTo>
                    <a:lnTo>
                      <a:pt x="2854" y="63"/>
                    </a:lnTo>
                    <a:lnTo>
                      <a:pt x="2856" y="63"/>
                    </a:lnTo>
                    <a:lnTo>
                      <a:pt x="2857" y="63"/>
                    </a:lnTo>
                    <a:lnTo>
                      <a:pt x="2859" y="63"/>
                    </a:lnTo>
                    <a:lnTo>
                      <a:pt x="2860" y="64"/>
                    </a:lnTo>
                    <a:lnTo>
                      <a:pt x="2862" y="64"/>
                    </a:lnTo>
                    <a:lnTo>
                      <a:pt x="2863" y="64"/>
                    </a:lnTo>
                    <a:lnTo>
                      <a:pt x="2865" y="64"/>
                    </a:lnTo>
                    <a:lnTo>
                      <a:pt x="2866" y="64"/>
                    </a:lnTo>
                    <a:lnTo>
                      <a:pt x="2868" y="64"/>
                    </a:lnTo>
                    <a:lnTo>
                      <a:pt x="2869" y="64"/>
                    </a:lnTo>
                    <a:lnTo>
                      <a:pt x="2871" y="64"/>
                    </a:lnTo>
                    <a:lnTo>
                      <a:pt x="2873" y="64"/>
                    </a:lnTo>
                    <a:lnTo>
                      <a:pt x="2874" y="65"/>
                    </a:lnTo>
                    <a:lnTo>
                      <a:pt x="2875" y="65"/>
                    </a:lnTo>
                    <a:lnTo>
                      <a:pt x="2877" y="65"/>
                    </a:lnTo>
                    <a:lnTo>
                      <a:pt x="2879" y="65"/>
                    </a:lnTo>
                    <a:lnTo>
                      <a:pt x="2880" y="65"/>
                    </a:lnTo>
                    <a:lnTo>
                      <a:pt x="2881" y="65"/>
                    </a:lnTo>
                    <a:lnTo>
                      <a:pt x="2883" y="65"/>
                    </a:lnTo>
                    <a:lnTo>
                      <a:pt x="2885" y="65"/>
                    </a:lnTo>
                    <a:lnTo>
                      <a:pt x="2886" y="66"/>
                    </a:lnTo>
                    <a:lnTo>
                      <a:pt x="2888" y="66"/>
                    </a:lnTo>
                    <a:lnTo>
                      <a:pt x="2889" y="66"/>
                    </a:lnTo>
                    <a:lnTo>
                      <a:pt x="2891" y="67"/>
                    </a:lnTo>
                    <a:lnTo>
                      <a:pt x="2892" y="67"/>
                    </a:lnTo>
                    <a:lnTo>
                      <a:pt x="2894" y="67"/>
                    </a:lnTo>
                    <a:lnTo>
                      <a:pt x="2895" y="68"/>
                    </a:lnTo>
                    <a:lnTo>
                      <a:pt x="2897" y="68"/>
                    </a:lnTo>
                    <a:lnTo>
                      <a:pt x="2898" y="69"/>
                    </a:lnTo>
                    <a:lnTo>
                      <a:pt x="2900" y="69"/>
                    </a:lnTo>
                    <a:lnTo>
                      <a:pt x="2902" y="70"/>
                    </a:lnTo>
                    <a:lnTo>
                      <a:pt x="2903" y="71"/>
                    </a:lnTo>
                    <a:lnTo>
                      <a:pt x="2904" y="71"/>
                    </a:lnTo>
                    <a:lnTo>
                      <a:pt x="2906" y="72"/>
                    </a:lnTo>
                    <a:lnTo>
                      <a:pt x="2908" y="72"/>
                    </a:lnTo>
                    <a:lnTo>
                      <a:pt x="2909" y="73"/>
                    </a:lnTo>
                    <a:lnTo>
                      <a:pt x="2910" y="73"/>
                    </a:lnTo>
                    <a:lnTo>
                      <a:pt x="2912" y="74"/>
                    </a:lnTo>
                    <a:lnTo>
                      <a:pt x="2914" y="74"/>
                    </a:lnTo>
                    <a:lnTo>
                      <a:pt x="2915" y="74"/>
                    </a:lnTo>
                    <a:lnTo>
                      <a:pt x="2917" y="75"/>
                    </a:lnTo>
                    <a:lnTo>
                      <a:pt x="2918" y="75"/>
                    </a:lnTo>
                    <a:lnTo>
                      <a:pt x="2920" y="75"/>
                    </a:lnTo>
                    <a:lnTo>
                      <a:pt x="2921" y="75"/>
                    </a:lnTo>
                    <a:lnTo>
                      <a:pt x="2923" y="75"/>
                    </a:lnTo>
                    <a:lnTo>
                      <a:pt x="2924" y="75"/>
                    </a:lnTo>
                    <a:lnTo>
                      <a:pt x="2926" y="75"/>
                    </a:lnTo>
                    <a:lnTo>
                      <a:pt x="2927" y="75"/>
                    </a:lnTo>
                    <a:lnTo>
                      <a:pt x="2929" y="75"/>
                    </a:lnTo>
                    <a:lnTo>
                      <a:pt x="2930" y="75"/>
                    </a:lnTo>
                    <a:lnTo>
                      <a:pt x="2932" y="75"/>
                    </a:lnTo>
                    <a:lnTo>
                      <a:pt x="2933" y="74"/>
                    </a:lnTo>
                    <a:lnTo>
                      <a:pt x="2935" y="74"/>
                    </a:lnTo>
                    <a:lnTo>
                      <a:pt x="2936" y="74"/>
                    </a:lnTo>
                    <a:lnTo>
                      <a:pt x="2938" y="73"/>
                    </a:lnTo>
                    <a:lnTo>
                      <a:pt x="2939" y="73"/>
                    </a:lnTo>
                    <a:lnTo>
                      <a:pt x="2941" y="73"/>
                    </a:lnTo>
                    <a:lnTo>
                      <a:pt x="2942" y="72"/>
                    </a:lnTo>
                    <a:lnTo>
                      <a:pt x="2944" y="72"/>
                    </a:lnTo>
                    <a:lnTo>
                      <a:pt x="2946" y="72"/>
                    </a:lnTo>
                    <a:lnTo>
                      <a:pt x="2947" y="71"/>
                    </a:lnTo>
                    <a:lnTo>
                      <a:pt x="2948" y="71"/>
                    </a:lnTo>
                    <a:lnTo>
                      <a:pt x="2950" y="70"/>
                    </a:lnTo>
                    <a:lnTo>
                      <a:pt x="2952" y="70"/>
                    </a:lnTo>
                    <a:lnTo>
                      <a:pt x="2953" y="69"/>
                    </a:lnTo>
                    <a:lnTo>
                      <a:pt x="2954" y="69"/>
                    </a:lnTo>
                    <a:lnTo>
                      <a:pt x="2956" y="69"/>
                    </a:lnTo>
                    <a:lnTo>
                      <a:pt x="2958" y="69"/>
                    </a:lnTo>
                    <a:lnTo>
                      <a:pt x="2959" y="68"/>
                    </a:lnTo>
                    <a:lnTo>
                      <a:pt x="2961" y="68"/>
                    </a:lnTo>
                    <a:lnTo>
                      <a:pt x="2962" y="68"/>
                    </a:lnTo>
                    <a:lnTo>
                      <a:pt x="2964" y="67"/>
                    </a:lnTo>
                    <a:lnTo>
                      <a:pt x="2965" y="67"/>
                    </a:lnTo>
                    <a:lnTo>
                      <a:pt x="2967" y="67"/>
                    </a:lnTo>
                    <a:lnTo>
                      <a:pt x="2968" y="67"/>
                    </a:lnTo>
                    <a:lnTo>
                      <a:pt x="2970" y="66"/>
                    </a:lnTo>
                    <a:lnTo>
                      <a:pt x="2971" y="66"/>
                    </a:lnTo>
                    <a:lnTo>
                      <a:pt x="2973" y="66"/>
                    </a:lnTo>
                    <a:lnTo>
                      <a:pt x="2975" y="66"/>
                    </a:lnTo>
                    <a:lnTo>
                      <a:pt x="2976" y="65"/>
                    </a:lnTo>
                    <a:lnTo>
                      <a:pt x="2977" y="65"/>
                    </a:lnTo>
                    <a:lnTo>
                      <a:pt x="2979" y="65"/>
                    </a:lnTo>
                    <a:lnTo>
                      <a:pt x="2981" y="65"/>
                    </a:lnTo>
                    <a:lnTo>
                      <a:pt x="2982" y="64"/>
                    </a:lnTo>
                    <a:lnTo>
                      <a:pt x="2983" y="64"/>
                    </a:lnTo>
                    <a:lnTo>
                      <a:pt x="2985" y="64"/>
                    </a:lnTo>
                    <a:lnTo>
                      <a:pt x="2987" y="63"/>
                    </a:lnTo>
                    <a:lnTo>
                      <a:pt x="2988" y="63"/>
                    </a:lnTo>
                    <a:lnTo>
                      <a:pt x="2990" y="63"/>
                    </a:lnTo>
                    <a:lnTo>
                      <a:pt x="2991" y="63"/>
                    </a:lnTo>
                    <a:lnTo>
                      <a:pt x="2993" y="63"/>
                    </a:lnTo>
                    <a:lnTo>
                      <a:pt x="2994" y="63"/>
                    </a:lnTo>
                    <a:lnTo>
                      <a:pt x="2996" y="63"/>
                    </a:lnTo>
                    <a:lnTo>
                      <a:pt x="2997" y="63"/>
                    </a:lnTo>
                    <a:lnTo>
                      <a:pt x="2999" y="63"/>
                    </a:lnTo>
                    <a:lnTo>
                      <a:pt x="3000" y="63"/>
                    </a:lnTo>
                    <a:lnTo>
                      <a:pt x="3002" y="63"/>
                    </a:lnTo>
                    <a:lnTo>
                      <a:pt x="3003" y="63"/>
                    </a:lnTo>
                    <a:lnTo>
                      <a:pt x="3005" y="63"/>
                    </a:lnTo>
                    <a:lnTo>
                      <a:pt x="3006" y="63"/>
                    </a:lnTo>
                    <a:lnTo>
                      <a:pt x="3008" y="63"/>
                    </a:lnTo>
                    <a:lnTo>
                      <a:pt x="3009" y="64"/>
                    </a:lnTo>
                    <a:lnTo>
                      <a:pt x="3011" y="64"/>
                    </a:lnTo>
                    <a:lnTo>
                      <a:pt x="3012" y="65"/>
                    </a:lnTo>
                    <a:lnTo>
                      <a:pt x="3014" y="65"/>
                    </a:lnTo>
                    <a:lnTo>
                      <a:pt x="3015" y="65"/>
                    </a:lnTo>
                    <a:lnTo>
                      <a:pt x="3017" y="66"/>
                    </a:lnTo>
                    <a:lnTo>
                      <a:pt x="3019" y="66"/>
                    </a:lnTo>
                    <a:lnTo>
                      <a:pt x="3020" y="66"/>
                    </a:lnTo>
                    <a:lnTo>
                      <a:pt x="3021" y="67"/>
                    </a:lnTo>
                    <a:lnTo>
                      <a:pt x="3023" y="67"/>
                    </a:lnTo>
                    <a:lnTo>
                      <a:pt x="3025" y="67"/>
                    </a:lnTo>
                    <a:lnTo>
                      <a:pt x="3026" y="67"/>
                    </a:lnTo>
                    <a:lnTo>
                      <a:pt x="3028" y="67"/>
                    </a:lnTo>
                    <a:lnTo>
                      <a:pt x="3029" y="67"/>
                    </a:lnTo>
                    <a:lnTo>
                      <a:pt x="3031" y="68"/>
                    </a:lnTo>
                    <a:lnTo>
                      <a:pt x="3032" y="67"/>
                    </a:lnTo>
                    <a:lnTo>
                      <a:pt x="3034" y="67"/>
                    </a:lnTo>
                    <a:lnTo>
                      <a:pt x="3035" y="67"/>
                    </a:lnTo>
                    <a:lnTo>
                      <a:pt x="3037" y="67"/>
                    </a:lnTo>
                    <a:lnTo>
                      <a:pt x="3038" y="67"/>
                    </a:lnTo>
                    <a:lnTo>
                      <a:pt x="3040" y="66"/>
                    </a:lnTo>
                    <a:lnTo>
                      <a:pt x="3041" y="66"/>
                    </a:lnTo>
                    <a:lnTo>
                      <a:pt x="3043" y="65"/>
                    </a:lnTo>
                    <a:lnTo>
                      <a:pt x="3044" y="65"/>
                    </a:lnTo>
                    <a:lnTo>
                      <a:pt x="3046" y="64"/>
                    </a:lnTo>
                    <a:lnTo>
                      <a:pt x="3048" y="63"/>
                    </a:lnTo>
                    <a:lnTo>
                      <a:pt x="3049" y="63"/>
                    </a:lnTo>
                    <a:lnTo>
                      <a:pt x="3050" y="62"/>
                    </a:lnTo>
                    <a:lnTo>
                      <a:pt x="3052" y="62"/>
                    </a:lnTo>
                    <a:lnTo>
                      <a:pt x="3054" y="61"/>
                    </a:lnTo>
                    <a:lnTo>
                      <a:pt x="3055" y="60"/>
                    </a:lnTo>
                    <a:lnTo>
                      <a:pt x="3056" y="60"/>
                    </a:lnTo>
                    <a:lnTo>
                      <a:pt x="3058" y="59"/>
                    </a:lnTo>
                    <a:lnTo>
                      <a:pt x="3060" y="58"/>
                    </a:lnTo>
                    <a:lnTo>
                      <a:pt x="3061" y="58"/>
                    </a:lnTo>
                    <a:lnTo>
                      <a:pt x="3063" y="57"/>
                    </a:lnTo>
                    <a:lnTo>
                      <a:pt x="3064" y="56"/>
                    </a:lnTo>
                    <a:lnTo>
                      <a:pt x="3066" y="56"/>
                    </a:lnTo>
                    <a:lnTo>
                      <a:pt x="3067" y="55"/>
                    </a:lnTo>
                    <a:lnTo>
                      <a:pt x="3069" y="55"/>
                    </a:lnTo>
                    <a:lnTo>
                      <a:pt x="3070" y="55"/>
                    </a:lnTo>
                    <a:lnTo>
                      <a:pt x="3072" y="54"/>
                    </a:lnTo>
                    <a:lnTo>
                      <a:pt x="3073" y="54"/>
                    </a:lnTo>
                    <a:lnTo>
                      <a:pt x="3075" y="54"/>
                    </a:lnTo>
                    <a:lnTo>
                      <a:pt x="3076" y="53"/>
                    </a:lnTo>
                    <a:lnTo>
                      <a:pt x="3078" y="53"/>
                    </a:lnTo>
                    <a:lnTo>
                      <a:pt x="3079" y="53"/>
                    </a:lnTo>
                    <a:lnTo>
                      <a:pt x="3081" y="53"/>
                    </a:lnTo>
                    <a:lnTo>
                      <a:pt x="3082" y="53"/>
                    </a:lnTo>
                    <a:lnTo>
                      <a:pt x="3084" y="52"/>
                    </a:lnTo>
                    <a:lnTo>
                      <a:pt x="3085" y="52"/>
                    </a:lnTo>
                    <a:lnTo>
                      <a:pt x="3087" y="52"/>
                    </a:lnTo>
                    <a:lnTo>
                      <a:pt x="3088" y="52"/>
                    </a:lnTo>
                    <a:lnTo>
                      <a:pt x="3090" y="52"/>
                    </a:lnTo>
                    <a:lnTo>
                      <a:pt x="3092" y="51"/>
                    </a:lnTo>
                    <a:lnTo>
                      <a:pt x="3093" y="51"/>
                    </a:lnTo>
                    <a:lnTo>
                      <a:pt x="3094" y="50"/>
                    </a:lnTo>
                    <a:lnTo>
                      <a:pt x="3096" y="50"/>
                    </a:lnTo>
                    <a:lnTo>
                      <a:pt x="3098" y="50"/>
                    </a:lnTo>
                    <a:lnTo>
                      <a:pt x="3099" y="49"/>
                    </a:lnTo>
                    <a:lnTo>
                      <a:pt x="3101" y="49"/>
                    </a:lnTo>
                    <a:lnTo>
                      <a:pt x="3102" y="48"/>
                    </a:lnTo>
                    <a:lnTo>
                      <a:pt x="3104" y="48"/>
                    </a:lnTo>
                    <a:lnTo>
                      <a:pt x="3105" y="47"/>
                    </a:lnTo>
                    <a:lnTo>
                      <a:pt x="3107" y="47"/>
                    </a:lnTo>
                    <a:lnTo>
                      <a:pt x="3108" y="46"/>
                    </a:lnTo>
                    <a:lnTo>
                      <a:pt x="3110" y="46"/>
                    </a:lnTo>
                    <a:lnTo>
                      <a:pt x="3111" y="45"/>
                    </a:lnTo>
                    <a:lnTo>
                      <a:pt x="3113" y="45"/>
                    </a:lnTo>
                    <a:lnTo>
                      <a:pt x="3114" y="44"/>
                    </a:lnTo>
                    <a:lnTo>
                      <a:pt x="3116" y="44"/>
                    </a:lnTo>
                    <a:lnTo>
                      <a:pt x="3117" y="43"/>
                    </a:lnTo>
                    <a:lnTo>
                      <a:pt x="3119" y="43"/>
                    </a:lnTo>
                    <a:lnTo>
                      <a:pt x="3121" y="43"/>
                    </a:lnTo>
                    <a:lnTo>
                      <a:pt x="3122" y="42"/>
                    </a:lnTo>
                    <a:lnTo>
                      <a:pt x="3123" y="42"/>
                    </a:lnTo>
                    <a:lnTo>
                      <a:pt x="3125" y="42"/>
                    </a:lnTo>
                    <a:lnTo>
                      <a:pt x="3127" y="42"/>
                    </a:lnTo>
                    <a:lnTo>
                      <a:pt x="3128" y="42"/>
                    </a:lnTo>
                    <a:lnTo>
                      <a:pt x="3130" y="41"/>
                    </a:lnTo>
                    <a:lnTo>
                      <a:pt x="3131" y="41"/>
                    </a:lnTo>
                    <a:lnTo>
                      <a:pt x="3133" y="42"/>
                    </a:lnTo>
                    <a:lnTo>
                      <a:pt x="3134" y="42"/>
                    </a:lnTo>
                    <a:lnTo>
                      <a:pt x="3136" y="42"/>
                    </a:lnTo>
                    <a:lnTo>
                      <a:pt x="3137" y="42"/>
                    </a:lnTo>
                    <a:lnTo>
                      <a:pt x="3139" y="42"/>
                    </a:lnTo>
                    <a:lnTo>
                      <a:pt x="3140" y="42"/>
                    </a:lnTo>
                    <a:lnTo>
                      <a:pt x="3142" y="42"/>
                    </a:lnTo>
                    <a:lnTo>
                      <a:pt x="3143" y="43"/>
                    </a:lnTo>
                    <a:lnTo>
                      <a:pt x="3145" y="43"/>
                    </a:lnTo>
                    <a:lnTo>
                      <a:pt x="3146" y="43"/>
                    </a:lnTo>
                    <a:lnTo>
                      <a:pt x="3148" y="43"/>
                    </a:lnTo>
                    <a:lnTo>
                      <a:pt x="3149" y="43"/>
                    </a:lnTo>
                    <a:lnTo>
                      <a:pt x="3151" y="44"/>
                    </a:lnTo>
                    <a:lnTo>
                      <a:pt x="3152" y="44"/>
                    </a:lnTo>
                    <a:lnTo>
                      <a:pt x="3154" y="44"/>
                    </a:lnTo>
                    <a:lnTo>
                      <a:pt x="3155" y="44"/>
                    </a:lnTo>
                    <a:lnTo>
                      <a:pt x="3157" y="44"/>
                    </a:lnTo>
                    <a:lnTo>
                      <a:pt x="3159" y="44"/>
                    </a:lnTo>
                    <a:lnTo>
                      <a:pt x="3160" y="44"/>
                    </a:lnTo>
                    <a:lnTo>
                      <a:pt x="3161" y="44"/>
                    </a:lnTo>
                    <a:lnTo>
                      <a:pt x="3163" y="44"/>
                    </a:lnTo>
                    <a:lnTo>
                      <a:pt x="3165" y="44"/>
                    </a:lnTo>
                    <a:lnTo>
                      <a:pt x="3166" y="44"/>
                    </a:lnTo>
                    <a:lnTo>
                      <a:pt x="3167" y="44"/>
                    </a:lnTo>
                    <a:lnTo>
                      <a:pt x="3169" y="44"/>
                    </a:lnTo>
                    <a:lnTo>
                      <a:pt x="3171" y="43"/>
                    </a:lnTo>
                    <a:lnTo>
                      <a:pt x="3172" y="43"/>
                    </a:lnTo>
                    <a:lnTo>
                      <a:pt x="3174" y="43"/>
                    </a:lnTo>
                    <a:lnTo>
                      <a:pt x="3175" y="43"/>
                    </a:lnTo>
                    <a:lnTo>
                      <a:pt x="3177" y="43"/>
                    </a:lnTo>
                    <a:lnTo>
                      <a:pt x="3178" y="43"/>
                    </a:lnTo>
                    <a:lnTo>
                      <a:pt x="3180" y="42"/>
                    </a:lnTo>
                    <a:lnTo>
                      <a:pt x="3181" y="42"/>
                    </a:lnTo>
                    <a:lnTo>
                      <a:pt x="3183" y="42"/>
                    </a:lnTo>
                    <a:lnTo>
                      <a:pt x="3184" y="42"/>
                    </a:lnTo>
                    <a:lnTo>
                      <a:pt x="3186" y="42"/>
                    </a:lnTo>
                    <a:lnTo>
                      <a:pt x="3187" y="42"/>
                    </a:lnTo>
                    <a:lnTo>
                      <a:pt x="3189" y="42"/>
                    </a:lnTo>
                    <a:lnTo>
                      <a:pt x="3190" y="42"/>
                    </a:lnTo>
                    <a:lnTo>
                      <a:pt x="3192" y="42"/>
                    </a:lnTo>
                    <a:lnTo>
                      <a:pt x="3194" y="42"/>
                    </a:lnTo>
                    <a:lnTo>
                      <a:pt x="3195" y="42"/>
                    </a:lnTo>
                    <a:lnTo>
                      <a:pt x="3196" y="42"/>
                    </a:lnTo>
                    <a:lnTo>
                      <a:pt x="3198" y="42"/>
                    </a:lnTo>
                    <a:lnTo>
                      <a:pt x="3200" y="43"/>
                    </a:lnTo>
                    <a:lnTo>
                      <a:pt x="3201" y="43"/>
                    </a:lnTo>
                    <a:lnTo>
                      <a:pt x="3203" y="43"/>
                    </a:lnTo>
                    <a:lnTo>
                      <a:pt x="3204" y="43"/>
                    </a:lnTo>
                    <a:lnTo>
                      <a:pt x="3206" y="43"/>
                    </a:lnTo>
                    <a:lnTo>
                      <a:pt x="3207" y="44"/>
                    </a:lnTo>
                    <a:lnTo>
                      <a:pt x="3209" y="44"/>
                    </a:lnTo>
                    <a:lnTo>
                      <a:pt x="3210" y="44"/>
                    </a:lnTo>
                    <a:lnTo>
                      <a:pt x="3212" y="44"/>
                    </a:lnTo>
                    <a:lnTo>
                      <a:pt x="3213" y="45"/>
                    </a:lnTo>
                    <a:lnTo>
                      <a:pt x="3215" y="45"/>
                    </a:lnTo>
                    <a:lnTo>
                      <a:pt x="3216" y="46"/>
                    </a:lnTo>
                    <a:lnTo>
                      <a:pt x="3218" y="46"/>
                    </a:lnTo>
                    <a:lnTo>
                      <a:pt x="3219" y="46"/>
                    </a:lnTo>
                    <a:lnTo>
                      <a:pt x="3221" y="46"/>
                    </a:lnTo>
                    <a:lnTo>
                      <a:pt x="3222" y="47"/>
                    </a:lnTo>
                    <a:lnTo>
                      <a:pt x="3224" y="47"/>
                    </a:lnTo>
                    <a:lnTo>
                      <a:pt x="3225" y="47"/>
                    </a:lnTo>
                    <a:lnTo>
                      <a:pt x="3227" y="48"/>
                    </a:lnTo>
                    <a:lnTo>
                      <a:pt x="3228" y="48"/>
                    </a:lnTo>
                    <a:lnTo>
                      <a:pt x="3230" y="48"/>
                    </a:lnTo>
                    <a:lnTo>
                      <a:pt x="3232" y="49"/>
                    </a:lnTo>
                    <a:lnTo>
                      <a:pt x="3233" y="49"/>
                    </a:lnTo>
                    <a:lnTo>
                      <a:pt x="3234" y="49"/>
                    </a:lnTo>
                    <a:lnTo>
                      <a:pt x="3236" y="50"/>
                    </a:lnTo>
                    <a:lnTo>
                      <a:pt x="3238" y="50"/>
                    </a:lnTo>
                    <a:lnTo>
                      <a:pt x="3239" y="50"/>
                    </a:lnTo>
                    <a:lnTo>
                      <a:pt x="3240" y="51"/>
                    </a:lnTo>
                    <a:lnTo>
                      <a:pt x="3242" y="52"/>
                    </a:lnTo>
                    <a:lnTo>
                      <a:pt x="3244" y="52"/>
                    </a:lnTo>
                    <a:lnTo>
                      <a:pt x="3245" y="52"/>
                    </a:lnTo>
                    <a:lnTo>
                      <a:pt x="3247" y="53"/>
                    </a:lnTo>
                    <a:lnTo>
                      <a:pt x="3248" y="53"/>
                    </a:lnTo>
                    <a:lnTo>
                      <a:pt x="3250" y="53"/>
                    </a:lnTo>
                    <a:lnTo>
                      <a:pt x="3251" y="53"/>
                    </a:lnTo>
                    <a:lnTo>
                      <a:pt x="3253" y="54"/>
                    </a:lnTo>
                    <a:lnTo>
                      <a:pt x="3254" y="54"/>
                    </a:lnTo>
                    <a:lnTo>
                      <a:pt x="3256" y="54"/>
                    </a:lnTo>
                    <a:lnTo>
                      <a:pt x="3257" y="54"/>
                    </a:lnTo>
                    <a:lnTo>
                      <a:pt x="3259" y="54"/>
                    </a:lnTo>
                    <a:lnTo>
                      <a:pt x="3261" y="55"/>
                    </a:lnTo>
                    <a:lnTo>
                      <a:pt x="3262" y="55"/>
                    </a:lnTo>
                    <a:lnTo>
                      <a:pt x="3263" y="55"/>
                    </a:lnTo>
                    <a:lnTo>
                      <a:pt x="3265" y="55"/>
                    </a:lnTo>
                    <a:lnTo>
                      <a:pt x="3267" y="55"/>
                    </a:lnTo>
                    <a:lnTo>
                      <a:pt x="3268" y="55"/>
                    </a:lnTo>
                    <a:lnTo>
                      <a:pt x="3269" y="55"/>
                    </a:lnTo>
                    <a:lnTo>
                      <a:pt x="3271" y="55"/>
                    </a:lnTo>
                    <a:lnTo>
                      <a:pt x="3273" y="55"/>
                    </a:lnTo>
                    <a:lnTo>
                      <a:pt x="3274" y="55"/>
                    </a:lnTo>
                    <a:lnTo>
                      <a:pt x="3276" y="54"/>
                    </a:lnTo>
                    <a:lnTo>
                      <a:pt x="3277" y="54"/>
                    </a:lnTo>
                    <a:lnTo>
                      <a:pt x="3278" y="54"/>
                    </a:lnTo>
                    <a:lnTo>
                      <a:pt x="3280" y="54"/>
                    </a:lnTo>
                    <a:lnTo>
                      <a:pt x="3282" y="54"/>
                    </a:lnTo>
                    <a:lnTo>
                      <a:pt x="3283" y="54"/>
                    </a:lnTo>
                    <a:lnTo>
                      <a:pt x="3285" y="54"/>
                    </a:lnTo>
                    <a:lnTo>
                      <a:pt x="3286" y="54"/>
                    </a:lnTo>
                    <a:lnTo>
                      <a:pt x="3288" y="54"/>
                    </a:lnTo>
                    <a:lnTo>
                      <a:pt x="3289" y="54"/>
                    </a:lnTo>
                    <a:lnTo>
                      <a:pt x="3291" y="54"/>
                    </a:lnTo>
                    <a:lnTo>
                      <a:pt x="3292" y="54"/>
                    </a:lnTo>
                    <a:lnTo>
                      <a:pt x="3294" y="54"/>
                    </a:lnTo>
                    <a:lnTo>
                      <a:pt x="3295" y="54"/>
                    </a:lnTo>
                    <a:lnTo>
                      <a:pt x="3297" y="54"/>
                    </a:lnTo>
                    <a:lnTo>
                      <a:pt x="3298" y="54"/>
                    </a:lnTo>
                    <a:lnTo>
                      <a:pt x="3300" y="55"/>
                    </a:lnTo>
                    <a:lnTo>
                      <a:pt x="3301" y="55"/>
                    </a:lnTo>
                    <a:lnTo>
                      <a:pt x="3303" y="55"/>
                    </a:lnTo>
                    <a:lnTo>
                      <a:pt x="3305" y="55"/>
                    </a:lnTo>
                    <a:lnTo>
                      <a:pt x="3306" y="55"/>
                    </a:lnTo>
                    <a:lnTo>
                      <a:pt x="3307" y="55"/>
                    </a:lnTo>
                    <a:lnTo>
                      <a:pt x="3309" y="55"/>
                    </a:lnTo>
                    <a:lnTo>
                      <a:pt x="3311" y="55"/>
                    </a:lnTo>
                    <a:lnTo>
                      <a:pt x="3312" y="55"/>
                    </a:lnTo>
                    <a:lnTo>
                      <a:pt x="3313" y="55"/>
                    </a:lnTo>
                    <a:lnTo>
                      <a:pt x="3315" y="55"/>
                    </a:lnTo>
                    <a:lnTo>
                      <a:pt x="3317" y="55"/>
                    </a:lnTo>
                    <a:lnTo>
                      <a:pt x="3318" y="55"/>
                    </a:lnTo>
                    <a:lnTo>
                      <a:pt x="3320" y="54"/>
                    </a:lnTo>
                    <a:lnTo>
                      <a:pt x="3321" y="54"/>
                    </a:lnTo>
                    <a:lnTo>
                      <a:pt x="3323" y="54"/>
                    </a:lnTo>
                    <a:lnTo>
                      <a:pt x="3324" y="53"/>
                    </a:lnTo>
                    <a:lnTo>
                      <a:pt x="3326" y="53"/>
                    </a:lnTo>
                    <a:lnTo>
                      <a:pt x="3327" y="52"/>
                    </a:lnTo>
                    <a:lnTo>
                      <a:pt x="3329" y="52"/>
                    </a:lnTo>
                    <a:lnTo>
                      <a:pt x="3330" y="51"/>
                    </a:lnTo>
                    <a:lnTo>
                      <a:pt x="3332" y="51"/>
                    </a:lnTo>
                    <a:lnTo>
                      <a:pt x="3334" y="50"/>
                    </a:lnTo>
                    <a:lnTo>
                      <a:pt x="3335" y="49"/>
                    </a:lnTo>
                    <a:lnTo>
                      <a:pt x="3336" y="49"/>
                    </a:lnTo>
                    <a:lnTo>
                      <a:pt x="3338" y="48"/>
                    </a:lnTo>
                    <a:lnTo>
                      <a:pt x="3340" y="47"/>
                    </a:lnTo>
                    <a:lnTo>
                      <a:pt x="3341" y="47"/>
                    </a:lnTo>
                    <a:lnTo>
                      <a:pt x="3342" y="46"/>
                    </a:lnTo>
                    <a:lnTo>
                      <a:pt x="3344" y="46"/>
                    </a:lnTo>
                    <a:lnTo>
                      <a:pt x="3345" y="45"/>
                    </a:lnTo>
                    <a:lnTo>
                      <a:pt x="3347" y="44"/>
                    </a:lnTo>
                    <a:lnTo>
                      <a:pt x="3349" y="44"/>
                    </a:lnTo>
                    <a:lnTo>
                      <a:pt x="3350" y="43"/>
                    </a:lnTo>
                    <a:lnTo>
                      <a:pt x="3351" y="43"/>
                    </a:lnTo>
                    <a:lnTo>
                      <a:pt x="3353" y="42"/>
                    </a:lnTo>
                    <a:lnTo>
                      <a:pt x="3355" y="42"/>
                    </a:lnTo>
                    <a:lnTo>
                      <a:pt x="3356" y="42"/>
                    </a:lnTo>
                    <a:lnTo>
                      <a:pt x="3358" y="41"/>
                    </a:lnTo>
                    <a:lnTo>
                      <a:pt x="3359" y="41"/>
                    </a:lnTo>
                    <a:lnTo>
                      <a:pt x="3361" y="41"/>
                    </a:lnTo>
                    <a:lnTo>
                      <a:pt x="3362" y="41"/>
                    </a:lnTo>
                    <a:lnTo>
                      <a:pt x="3364" y="41"/>
                    </a:lnTo>
                    <a:lnTo>
                      <a:pt x="3365" y="41"/>
                    </a:lnTo>
                    <a:lnTo>
                      <a:pt x="3367" y="41"/>
                    </a:lnTo>
                    <a:lnTo>
                      <a:pt x="3368" y="41"/>
                    </a:lnTo>
                    <a:lnTo>
                      <a:pt x="3370" y="41"/>
                    </a:lnTo>
                    <a:lnTo>
                      <a:pt x="3371" y="41"/>
                    </a:lnTo>
                    <a:lnTo>
                      <a:pt x="3373" y="41"/>
                    </a:lnTo>
                    <a:lnTo>
                      <a:pt x="3374" y="41"/>
                    </a:lnTo>
                    <a:lnTo>
                      <a:pt x="3376" y="41"/>
                    </a:lnTo>
                    <a:lnTo>
                      <a:pt x="3378" y="41"/>
                    </a:lnTo>
                    <a:lnTo>
                      <a:pt x="3379" y="42"/>
                    </a:lnTo>
                    <a:lnTo>
                      <a:pt x="3380" y="42"/>
                    </a:lnTo>
                    <a:lnTo>
                      <a:pt x="3382" y="42"/>
                    </a:lnTo>
                    <a:lnTo>
                      <a:pt x="3384" y="42"/>
                    </a:lnTo>
                    <a:lnTo>
                      <a:pt x="3385" y="42"/>
                    </a:lnTo>
                    <a:lnTo>
                      <a:pt x="3387" y="43"/>
                    </a:lnTo>
                    <a:lnTo>
                      <a:pt x="3388" y="43"/>
                    </a:lnTo>
                    <a:lnTo>
                      <a:pt x="3390" y="43"/>
                    </a:lnTo>
                    <a:lnTo>
                      <a:pt x="3391" y="43"/>
                    </a:lnTo>
                    <a:lnTo>
                      <a:pt x="3393" y="44"/>
                    </a:lnTo>
                    <a:lnTo>
                      <a:pt x="3394" y="44"/>
                    </a:lnTo>
                    <a:lnTo>
                      <a:pt x="3396" y="44"/>
                    </a:lnTo>
                    <a:lnTo>
                      <a:pt x="3397" y="44"/>
                    </a:lnTo>
                    <a:lnTo>
                      <a:pt x="3399" y="45"/>
                    </a:lnTo>
                    <a:lnTo>
                      <a:pt x="3400" y="45"/>
                    </a:lnTo>
                    <a:lnTo>
                      <a:pt x="3402" y="46"/>
                    </a:lnTo>
                    <a:lnTo>
                      <a:pt x="3403" y="46"/>
                    </a:lnTo>
                    <a:lnTo>
                      <a:pt x="3405" y="46"/>
                    </a:lnTo>
                    <a:lnTo>
                      <a:pt x="3407" y="47"/>
                    </a:lnTo>
                    <a:lnTo>
                      <a:pt x="3408" y="47"/>
                    </a:lnTo>
                    <a:lnTo>
                      <a:pt x="3409" y="47"/>
                    </a:lnTo>
                    <a:lnTo>
                      <a:pt x="3411" y="48"/>
                    </a:lnTo>
                    <a:lnTo>
                      <a:pt x="3412" y="48"/>
                    </a:lnTo>
                    <a:lnTo>
                      <a:pt x="3414" y="49"/>
                    </a:lnTo>
                    <a:lnTo>
                      <a:pt x="3416" y="49"/>
                    </a:lnTo>
                    <a:lnTo>
                      <a:pt x="3417" y="50"/>
                    </a:lnTo>
                    <a:lnTo>
                      <a:pt x="3418" y="50"/>
                    </a:lnTo>
                    <a:lnTo>
                      <a:pt x="3420" y="51"/>
                    </a:lnTo>
                    <a:lnTo>
                      <a:pt x="3422" y="52"/>
                    </a:lnTo>
                    <a:lnTo>
                      <a:pt x="3423" y="52"/>
                    </a:lnTo>
                    <a:lnTo>
                      <a:pt x="3424" y="53"/>
                    </a:lnTo>
                    <a:lnTo>
                      <a:pt x="3426" y="53"/>
                    </a:lnTo>
                    <a:lnTo>
                      <a:pt x="3428" y="54"/>
                    </a:lnTo>
                    <a:lnTo>
                      <a:pt x="3429" y="55"/>
                    </a:lnTo>
                    <a:lnTo>
                      <a:pt x="3431" y="55"/>
                    </a:lnTo>
                    <a:lnTo>
                      <a:pt x="3432" y="56"/>
                    </a:lnTo>
                    <a:lnTo>
                      <a:pt x="3434" y="56"/>
                    </a:lnTo>
                    <a:lnTo>
                      <a:pt x="3435" y="57"/>
                    </a:lnTo>
                    <a:lnTo>
                      <a:pt x="3437" y="57"/>
                    </a:lnTo>
                    <a:lnTo>
                      <a:pt x="3438" y="58"/>
                    </a:lnTo>
                    <a:lnTo>
                      <a:pt x="3440" y="58"/>
                    </a:lnTo>
                    <a:lnTo>
                      <a:pt x="3441" y="58"/>
                    </a:lnTo>
                    <a:lnTo>
                      <a:pt x="3443" y="59"/>
                    </a:lnTo>
                    <a:lnTo>
                      <a:pt x="3444" y="59"/>
                    </a:lnTo>
                    <a:lnTo>
                      <a:pt x="3446" y="59"/>
                    </a:lnTo>
                    <a:lnTo>
                      <a:pt x="3447" y="59"/>
                    </a:lnTo>
                    <a:lnTo>
                      <a:pt x="3449" y="59"/>
                    </a:lnTo>
                    <a:lnTo>
                      <a:pt x="3451" y="59"/>
                    </a:lnTo>
                    <a:lnTo>
                      <a:pt x="3452" y="59"/>
                    </a:lnTo>
                    <a:lnTo>
                      <a:pt x="3453" y="59"/>
                    </a:lnTo>
                    <a:lnTo>
                      <a:pt x="3455" y="59"/>
                    </a:lnTo>
                    <a:lnTo>
                      <a:pt x="3457" y="59"/>
                    </a:lnTo>
                    <a:lnTo>
                      <a:pt x="3458" y="58"/>
                    </a:lnTo>
                    <a:lnTo>
                      <a:pt x="3460" y="58"/>
                    </a:lnTo>
                    <a:lnTo>
                      <a:pt x="3461" y="58"/>
                    </a:lnTo>
                    <a:lnTo>
                      <a:pt x="3463" y="57"/>
                    </a:lnTo>
                    <a:lnTo>
                      <a:pt x="3464" y="56"/>
                    </a:lnTo>
                    <a:lnTo>
                      <a:pt x="3466" y="56"/>
                    </a:lnTo>
                    <a:lnTo>
                      <a:pt x="3467" y="55"/>
                    </a:lnTo>
                    <a:lnTo>
                      <a:pt x="3469" y="55"/>
                    </a:lnTo>
                    <a:lnTo>
                      <a:pt x="3470" y="54"/>
                    </a:lnTo>
                    <a:lnTo>
                      <a:pt x="3472" y="54"/>
                    </a:lnTo>
                    <a:lnTo>
                      <a:pt x="3473" y="53"/>
                    </a:lnTo>
                    <a:lnTo>
                      <a:pt x="3475" y="53"/>
                    </a:lnTo>
                    <a:lnTo>
                      <a:pt x="3476" y="53"/>
                    </a:lnTo>
                    <a:lnTo>
                      <a:pt x="3478" y="52"/>
                    </a:lnTo>
                    <a:lnTo>
                      <a:pt x="3479" y="52"/>
                    </a:lnTo>
                    <a:lnTo>
                      <a:pt x="3481" y="52"/>
                    </a:lnTo>
                    <a:lnTo>
                      <a:pt x="3482" y="51"/>
                    </a:lnTo>
                    <a:lnTo>
                      <a:pt x="3484" y="51"/>
                    </a:lnTo>
                    <a:lnTo>
                      <a:pt x="3485" y="51"/>
                    </a:lnTo>
                    <a:lnTo>
                      <a:pt x="3487" y="51"/>
                    </a:lnTo>
                    <a:lnTo>
                      <a:pt x="3489" y="51"/>
                    </a:lnTo>
                    <a:lnTo>
                      <a:pt x="3490" y="51"/>
                    </a:lnTo>
                    <a:lnTo>
                      <a:pt x="3491" y="52"/>
                    </a:lnTo>
                    <a:lnTo>
                      <a:pt x="3493" y="52"/>
                    </a:lnTo>
                    <a:lnTo>
                      <a:pt x="3495" y="52"/>
                    </a:lnTo>
                    <a:lnTo>
                      <a:pt x="3496" y="53"/>
                    </a:lnTo>
                    <a:lnTo>
                      <a:pt x="3497" y="53"/>
                    </a:lnTo>
                    <a:lnTo>
                      <a:pt x="3499" y="54"/>
                    </a:lnTo>
                    <a:lnTo>
                      <a:pt x="3501" y="54"/>
                    </a:lnTo>
                    <a:lnTo>
                      <a:pt x="3502" y="55"/>
                    </a:lnTo>
                    <a:lnTo>
                      <a:pt x="3504" y="55"/>
                    </a:lnTo>
                    <a:lnTo>
                      <a:pt x="3505" y="56"/>
                    </a:lnTo>
                    <a:lnTo>
                      <a:pt x="3507" y="56"/>
                    </a:lnTo>
                    <a:lnTo>
                      <a:pt x="3508" y="57"/>
                    </a:lnTo>
                    <a:lnTo>
                      <a:pt x="3510" y="58"/>
                    </a:lnTo>
                    <a:lnTo>
                      <a:pt x="3511" y="58"/>
                    </a:lnTo>
                    <a:lnTo>
                      <a:pt x="3513" y="59"/>
                    </a:lnTo>
                    <a:lnTo>
                      <a:pt x="3514" y="59"/>
                    </a:lnTo>
                    <a:lnTo>
                      <a:pt x="3516" y="59"/>
                    </a:lnTo>
                    <a:lnTo>
                      <a:pt x="3518" y="60"/>
                    </a:lnTo>
                    <a:lnTo>
                      <a:pt x="3519" y="60"/>
                    </a:lnTo>
                    <a:lnTo>
                      <a:pt x="3520" y="60"/>
                    </a:lnTo>
                    <a:lnTo>
                      <a:pt x="3522" y="60"/>
                    </a:lnTo>
                    <a:lnTo>
                      <a:pt x="3524" y="60"/>
                    </a:lnTo>
                    <a:lnTo>
                      <a:pt x="3525" y="60"/>
                    </a:lnTo>
                    <a:lnTo>
                      <a:pt x="3526" y="60"/>
                    </a:lnTo>
                    <a:lnTo>
                      <a:pt x="3528" y="60"/>
                    </a:lnTo>
                    <a:lnTo>
                      <a:pt x="3530" y="60"/>
                    </a:lnTo>
                    <a:lnTo>
                      <a:pt x="3531" y="60"/>
                    </a:lnTo>
                    <a:lnTo>
                      <a:pt x="3533" y="60"/>
                    </a:lnTo>
                    <a:lnTo>
                      <a:pt x="3534" y="60"/>
                    </a:lnTo>
                    <a:lnTo>
                      <a:pt x="3536" y="59"/>
                    </a:lnTo>
                    <a:lnTo>
                      <a:pt x="3537" y="59"/>
                    </a:lnTo>
                    <a:lnTo>
                      <a:pt x="3539" y="59"/>
                    </a:lnTo>
                    <a:lnTo>
                      <a:pt x="3540" y="59"/>
                    </a:lnTo>
                    <a:lnTo>
                      <a:pt x="3542" y="58"/>
                    </a:lnTo>
                    <a:lnTo>
                      <a:pt x="3543" y="58"/>
                    </a:lnTo>
                    <a:lnTo>
                      <a:pt x="3545" y="58"/>
                    </a:lnTo>
                    <a:lnTo>
                      <a:pt x="3546" y="58"/>
                    </a:lnTo>
                    <a:lnTo>
                      <a:pt x="3548" y="58"/>
                    </a:lnTo>
                    <a:lnTo>
                      <a:pt x="3549" y="58"/>
                    </a:lnTo>
                    <a:lnTo>
                      <a:pt x="3551" y="58"/>
                    </a:lnTo>
                    <a:lnTo>
                      <a:pt x="3552" y="58"/>
                    </a:lnTo>
                    <a:lnTo>
                      <a:pt x="3554" y="58"/>
                    </a:lnTo>
                    <a:lnTo>
                      <a:pt x="3555" y="58"/>
                    </a:lnTo>
                    <a:lnTo>
                      <a:pt x="3557" y="58"/>
                    </a:lnTo>
                    <a:lnTo>
                      <a:pt x="3558" y="59"/>
                    </a:lnTo>
                    <a:lnTo>
                      <a:pt x="3560" y="59"/>
                    </a:lnTo>
                    <a:lnTo>
                      <a:pt x="3562" y="59"/>
                    </a:lnTo>
                    <a:lnTo>
                      <a:pt x="3563" y="60"/>
                    </a:lnTo>
                    <a:lnTo>
                      <a:pt x="3564" y="60"/>
                    </a:lnTo>
                    <a:lnTo>
                      <a:pt x="3566" y="60"/>
                    </a:lnTo>
                    <a:lnTo>
                      <a:pt x="3568" y="61"/>
                    </a:lnTo>
                    <a:lnTo>
                      <a:pt x="3569" y="61"/>
                    </a:lnTo>
                    <a:lnTo>
                      <a:pt x="3570" y="62"/>
                    </a:lnTo>
                    <a:lnTo>
                      <a:pt x="3572" y="62"/>
                    </a:lnTo>
                    <a:lnTo>
                      <a:pt x="3574" y="62"/>
                    </a:lnTo>
                    <a:lnTo>
                      <a:pt x="3575" y="63"/>
                    </a:lnTo>
                    <a:lnTo>
                      <a:pt x="3577" y="63"/>
                    </a:lnTo>
                    <a:lnTo>
                      <a:pt x="3578" y="63"/>
                    </a:lnTo>
                    <a:lnTo>
                      <a:pt x="3580" y="63"/>
                    </a:lnTo>
                    <a:lnTo>
                      <a:pt x="3581" y="63"/>
                    </a:lnTo>
                    <a:lnTo>
                      <a:pt x="3583" y="62"/>
                    </a:lnTo>
                    <a:lnTo>
                      <a:pt x="3584" y="62"/>
                    </a:lnTo>
                    <a:lnTo>
                      <a:pt x="3586" y="62"/>
                    </a:lnTo>
                    <a:lnTo>
                      <a:pt x="3587" y="61"/>
                    </a:lnTo>
                    <a:lnTo>
                      <a:pt x="3589" y="61"/>
                    </a:lnTo>
                    <a:lnTo>
                      <a:pt x="3591" y="60"/>
                    </a:lnTo>
                    <a:lnTo>
                      <a:pt x="3592" y="59"/>
                    </a:lnTo>
                    <a:lnTo>
                      <a:pt x="3593" y="58"/>
                    </a:lnTo>
                    <a:lnTo>
                      <a:pt x="3595" y="57"/>
                    </a:lnTo>
                    <a:lnTo>
                      <a:pt x="3597" y="56"/>
                    </a:lnTo>
                    <a:lnTo>
                      <a:pt x="3598" y="55"/>
                    </a:lnTo>
                    <a:lnTo>
                      <a:pt x="3599" y="54"/>
                    </a:lnTo>
                    <a:lnTo>
                      <a:pt x="3601" y="52"/>
                    </a:lnTo>
                    <a:lnTo>
                      <a:pt x="3603" y="51"/>
                    </a:lnTo>
                    <a:lnTo>
                      <a:pt x="3604" y="50"/>
                    </a:lnTo>
                    <a:lnTo>
                      <a:pt x="3606" y="48"/>
                    </a:lnTo>
                    <a:lnTo>
                      <a:pt x="3607" y="47"/>
                    </a:lnTo>
                    <a:lnTo>
                      <a:pt x="3609" y="46"/>
                    </a:lnTo>
                    <a:lnTo>
                      <a:pt x="3610" y="45"/>
                    </a:lnTo>
                    <a:lnTo>
                      <a:pt x="3612" y="44"/>
                    </a:lnTo>
                    <a:lnTo>
                      <a:pt x="3613" y="43"/>
                    </a:lnTo>
                    <a:lnTo>
                      <a:pt x="3615" y="42"/>
                    </a:lnTo>
                    <a:lnTo>
                      <a:pt x="3616" y="41"/>
                    </a:lnTo>
                    <a:lnTo>
                      <a:pt x="3618" y="40"/>
                    </a:lnTo>
                    <a:lnTo>
                      <a:pt x="3619" y="40"/>
                    </a:lnTo>
                    <a:lnTo>
                      <a:pt x="3621" y="39"/>
                    </a:lnTo>
                    <a:lnTo>
                      <a:pt x="3622" y="38"/>
                    </a:lnTo>
                    <a:lnTo>
                      <a:pt x="3624" y="38"/>
                    </a:lnTo>
                    <a:lnTo>
                      <a:pt x="3625" y="38"/>
                    </a:lnTo>
                    <a:lnTo>
                      <a:pt x="3627" y="37"/>
                    </a:lnTo>
                    <a:lnTo>
                      <a:pt x="3628" y="37"/>
                    </a:lnTo>
                    <a:lnTo>
                      <a:pt x="3630" y="37"/>
                    </a:lnTo>
                    <a:lnTo>
                      <a:pt x="3631" y="37"/>
                    </a:lnTo>
                    <a:lnTo>
                      <a:pt x="3633" y="37"/>
                    </a:lnTo>
                    <a:lnTo>
                      <a:pt x="3635" y="37"/>
                    </a:lnTo>
                    <a:lnTo>
                      <a:pt x="3636" y="37"/>
                    </a:lnTo>
                    <a:lnTo>
                      <a:pt x="3637" y="38"/>
                    </a:lnTo>
                    <a:lnTo>
                      <a:pt x="3639" y="38"/>
                    </a:lnTo>
                    <a:lnTo>
                      <a:pt x="3641" y="38"/>
                    </a:lnTo>
                    <a:lnTo>
                      <a:pt x="3642" y="38"/>
                    </a:lnTo>
                    <a:lnTo>
                      <a:pt x="3644" y="38"/>
                    </a:lnTo>
                    <a:lnTo>
                      <a:pt x="3645" y="39"/>
                    </a:lnTo>
                    <a:lnTo>
                      <a:pt x="3647" y="39"/>
                    </a:lnTo>
                    <a:lnTo>
                      <a:pt x="3648" y="39"/>
                    </a:lnTo>
                    <a:lnTo>
                      <a:pt x="3650" y="39"/>
                    </a:lnTo>
                    <a:lnTo>
                      <a:pt x="3651" y="39"/>
                    </a:lnTo>
                    <a:lnTo>
                      <a:pt x="3653" y="40"/>
                    </a:lnTo>
                    <a:lnTo>
                      <a:pt x="3654" y="40"/>
                    </a:lnTo>
                    <a:lnTo>
                      <a:pt x="3656" y="40"/>
                    </a:lnTo>
                    <a:lnTo>
                      <a:pt x="3657" y="40"/>
                    </a:lnTo>
                    <a:lnTo>
                      <a:pt x="3659" y="40"/>
                    </a:lnTo>
                    <a:lnTo>
                      <a:pt x="3660" y="40"/>
                    </a:lnTo>
                    <a:lnTo>
                      <a:pt x="3662" y="40"/>
                    </a:lnTo>
                    <a:lnTo>
                      <a:pt x="3664" y="40"/>
                    </a:lnTo>
                    <a:lnTo>
                      <a:pt x="3665" y="39"/>
                    </a:lnTo>
                    <a:lnTo>
                      <a:pt x="3666" y="39"/>
                    </a:lnTo>
                    <a:lnTo>
                      <a:pt x="3668" y="39"/>
                    </a:lnTo>
                    <a:lnTo>
                      <a:pt x="3670" y="39"/>
                    </a:lnTo>
                    <a:lnTo>
                      <a:pt x="3671" y="39"/>
                    </a:lnTo>
                    <a:lnTo>
                      <a:pt x="3672" y="39"/>
                    </a:lnTo>
                    <a:lnTo>
                      <a:pt x="3674" y="39"/>
                    </a:lnTo>
                    <a:lnTo>
                      <a:pt x="3676" y="39"/>
                    </a:lnTo>
                    <a:lnTo>
                      <a:pt x="3677" y="39"/>
                    </a:lnTo>
                    <a:lnTo>
                      <a:pt x="3679" y="39"/>
                    </a:lnTo>
                    <a:lnTo>
                      <a:pt x="3680" y="38"/>
                    </a:lnTo>
                    <a:lnTo>
                      <a:pt x="3682" y="38"/>
                    </a:lnTo>
                    <a:lnTo>
                      <a:pt x="3683" y="38"/>
                    </a:lnTo>
                    <a:lnTo>
                      <a:pt x="3685" y="38"/>
                    </a:lnTo>
                    <a:lnTo>
                      <a:pt x="3686" y="38"/>
                    </a:lnTo>
                    <a:lnTo>
                      <a:pt x="3688" y="38"/>
                    </a:lnTo>
                    <a:lnTo>
                      <a:pt x="3689" y="38"/>
                    </a:lnTo>
                    <a:lnTo>
                      <a:pt x="3691" y="38"/>
                    </a:lnTo>
                    <a:lnTo>
                      <a:pt x="3692" y="38"/>
                    </a:lnTo>
                    <a:lnTo>
                      <a:pt x="3694" y="38"/>
                    </a:lnTo>
                    <a:lnTo>
                      <a:pt x="3695" y="38"/>
                    </a:lnTo>
                    <a:lnTo>
                      <a:pt x="3697" y="38"/>
                    </a:lnTo>
                    <a:lnTo>
                      <a:pt x="3698" y="37"/>
                    </a:lnTo>
                    <a:lnTo>
                      <a:pt x="3700" y="37"/>
                    </a:lnTo>
                    <a:lnTo>
                      <a:pt x="3701" y="37"/>
                    </a:lnTo>
                    <a:lnTo>
                      <a:pt x="3703" y="37"/>
                    </a:lnTo>
                    <a:lnTo>
                      <a:pt x="3704" y="37"/>
                    </a:lnTo>
                    <a:lnTo>
                      <a:pt x="3706" y="37"/>
                    </a:lnTo>
                    <a:lnTo>
                      <a:pt x="3708" y="36"/>
                    </a:lnTo>
                    <a:lnTo>
                      <a:pt x="3709" y="36"/>
                    </a:lnTo>
                    <a:lnTo>
                      <a:pt x="3710" y="36"/>
                    </a:lnTo>
                    <a:lnTo>
                      <a:pt x="3712" y="36"/>
                    </a:lnTo>
                    <a:lnTo>
                      <a:pt x="3714" y="36"/>
                    </a:lnTo>
                    <a:lnTo>
                      <a:pt x="3715" y="36"/>
                    </a:lnTo>
                    <a:lnTo>
                      <a:pt x="3717" y="36"/>
                    </a:lnTo>
                    <a:lnTo>
                      <a:pt x="3718" y="36"/>
                    </a:lnTo>
                    <a:lnTo>
                      <a:pt x="3720" y="36"/>
                    </a:lnTo>
                    <a:lnTo>
                      <a:pt x="3721" y="36"/>
                    </a:lnTo>
                    <a:lnTo>
                      <a:pt x="3723" y="36"/>
                    </a:lnTo>
                    <a:lnTo>
                      <a:pt x="3724" y="36"/>
                    </a:lnTo>
                    <a:lnTo>
                      <a:pt x="3726" y="36"/>
                    </a:lnTo>
                    <a:lnTo>
                      <a:pt x="3727" y="36"/>
                    </a:lnTo>
                    <a:lnTo>
                      <a:pt x="3729" y="37"/>
                    </a:lnTo>
                    <a:lnTo>
                      <a:pt x="3730" y="37"/>
                    </a:lnTo>
                    <a:lnTo>
                      <a:pt x="3732" y="37"/>
                    </a:lnTo>
                    <a:lnTo>
                      <a:pt x="3733" y="38"/>
                    </a:lnTo>
                    <a:lnTo>
                      <a:pt x="3735" y="38"/>
                    </a:lnTo>
                    <a:lnTo>
                      <a:pt x="3737" y="38"/>
                    </a:lnTo>
                    <a:lnTo>
                      <a:pt x="3738" y="39"/>
                    </a:lnTo>
                    <a:lnTo>
                      <a:pt x="3739" y="40"/>
                    </a:lnTo>
                    <a:lnTo>
                      <a:pt x="3741" y="40"/>
                    </a:lnTo>
                    <a:lnTo>
                      <a:pt x="3743" y="40"/>
                    </a:lnTo>
                    <a:lnTo>
                      <a:pt x="3744" y="41"/>
                    </a:lnTo>
                    <a:lnTo>
                      <a:pt x="3746" y="41"/>
                    </a:lnTo>
                    <a:lnTo>
                      <a:pt x="3747" y="41"/>
                    </a:lnTo>
                    <a:lnTo>
                      <a:pt x="3749" y="42"/>
                    </a:lnTo>
                    <a:lnTo>
                      <a:pt x="3750" y="42"/>
                    </a:lnTo>
                    <a:lnTo>
                      <a:pt x="3752" y="42"/>
                    </a:lnTo>
                    <a:lnTo>
                      <a:pt x="3753" y="42"/>
                    </a:lnTo>
                    <a:lnTo>
                      <a:pt x="3755" y="42"/>
                    </a:lnTo>
                    <a:lnTo>
                      <a:pt x="3756" y="42"/>
                    </a:lnTo>
                    <a:lnTo>
                      <a:pt x="3758" y="41"/>
                    </a:lnTo>
                    <a:lnTo>
                      <a:pt x="3759" y="41"/>
                    </a:lnTo>
                    <a:lnTo>
                      <a:pt x="3761" y="41"/>
                    </a:lnTo>
                    <a:lnTo>
                      <a:pt x="3762" y="40"/>
                    </a:lnTo>
                    <a:lnTo>
                      <a:pt x="3764" y="40"/>
                    </a:lnTo>
                    <a:lnTo>
                      <a:pt x="3765" y="39"/>
                    </a:lnTo>
                    <a:lnTo>
                      <a:pt x="3767" y="38"/>
                    </a:lnTo>
                    <a:lnTo>
                      <a:pt x="3768" y="38"/>
                    </a:lnTo>
                    <a:lnTo>
                      <a:pt x="3770" y="37"/>
                    </a:lnTo>
                    <a:lnTo>
                      <a:pt x="3771" y="36"/>
                    </a:lnTo>
                    <a:lnTo>
                      <a:pt x="3773" y="36"/>
                    </a:lnTo>
                    <a:lnTo>
                      <a:pt x="3775" y="35"/>
                    </a:lnTo>
                    <a:lnTo>
                      <a:pt x="3776" y="34"/>
                    </a:lnTo>
                    <a:lnTo>
                      <a:pt x="3777" y="34"/>
                    </a:lnTo>
                    <a:lnTo>
                      <a:pt x="3779" y="33"/>
                    </a:lnTo>
                    <a:lnTo>
                      <a:pt x="3781" y="33"/>
                    </a:lnTo>
                    <a:lnTo>
                      <a:pt x="3782" y="32"/>
                    </a:lnTo>
                    <a:lnTo>
                      <a:pt x="3783" y="32"/>
                    </a:lnTo>
                    <a:lnTo>
                      <a:pt x="3785" y="32"/>
                    </a:lnTo>
                    <a:lnTo>
                      <a:pt x="3787" y="32"/>
                    </a:lnTo>
                    <a:lnTo>
                      <a:pt x="3788" y="31"/>
                    </a:lnTo>
                    <a:lnTo>
                      <a:pt x="3790" y="32"/>
                    </a:lnTo>
                    <a:lnTo>
                      <a:pt x="3791" y="32"/>
                    </a:lnTo>
                    <a:lnTo>
                      <a:pt x="3793" y="32"/>
                    </a:lnTo>
                    <a:lnTo>
                      <a:pt x="3794" y="32"/>
                    </a:lnTo>
                    <a:lnTo>
                      <a:pt x="3796" y="33"/>
                    </a:lnTo>
                    <a:lnTo>
                      <a:pt x="3797" y="33"/>
                    </a:lnTo>
                    <a:lnTo>
                      <a:pt x="3799" y="34"/>
                    </a:lnTo>
                    <a:lnTo>
                      <a:pt x="3800" y="34"/>
                    </a:lnTo>
                    <a:lnTo>
                      <a:pt x="3802" y="35"/>
                    </a:lnTo>
                    <a:lnTo>
                      <a:pt x="3803" y="36"/>
                    </a:lnTo>
                    <a:lnTo>
                      <a:pt x="3804" y="3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5" name="Freeform 113">
                <a:extLst>
                  <a:ext uri="{FF2B5EF4-FFF2-40B4-BE49-F238E27FC236}">
                    <a16:creationId xmlns:a16="http://schemas.microsoft.com/office/drawing/2014/main" id="{D3272EFC-B056-4F30-8B4E-193EF53FB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919050"/>
                <a:ext cx="6038850" cy="104775"/>
              </a:xfrm>
              <a:custGeom>
                <a:avLst/>
                <a:gdLst>
                  <a:gd name="T0" fmla="*/ 60 w 3804"/>
                  <a:gd name="T1" fmla="*/ 56 h 66"/>
                  <a:gd name="T2" fmla="*/ 121 w 3804"/>
                  <a:gd name="T3" fmla="*/ 41 h 66"/>
                  <a:gd name="T4" fmla="*/ 182 w 3804"/>
                  <a:gd name="T5" fmla="*/ 20 h 66"/>
                  <a:gd name="T6" fmla="*/ 242 w 3804"/>
                  <a:gd name="T7" fmla="*/ 42 h 66"/>
                  <a:gd name="T8" fmla="*/ 303 w 3804"/>
                  <a:gd name="T9" fmla="*/ 43 h 66"/>
                  <a:gd name="T10" fmla="*/ 364 w 3804"/>
                  <a:gd name="T11" fmla="*/ 35 h 66"/>
                  <a:gd name="T12" fmla="*/ 425 w 3804"/>
                  <a:gd name="T13" fmla="*/ 32 h 66"/>
                  <a:gd name="T14" fmla="*/ 486 w 3804"/>
                  <a:gd name="T15" fmla="*/ 36 h 66"/>
                  <a:gd name="T16" fmla="*/ 547 w 3804"/>
                  <a:gd name="T17" fmla="*/ 34 h 66"/>
                  <a:gd name="T18" fmla="*/ 608 w 3804"/>
                  <a:gd name="T19" fmla="*/ 30 h 66"/>
                  <a:gd name="T20" fmla="*/ 668 w 3804"/>
                  <a:gd name="T21" fmla="*/ 36 h 66"/>
                  <a:gd name="T22" fmla="*/ 729 w 3804"/>
                  <a:gd name="T23" fmla="*/ 33 h 66"/>
                  <a:gd name="T24" fmla="*/ 790 w 3804"/>
                  <a:gd name="T25" fmla="*/ 28 h 66"/>
                  <a:gd name="T26" fmla="*/ 851 w 3804"/>
                  <a:gd name="T27" fmla="*/ 36 h 66"/>
                  <a:gd name="T28" fmla="*/ 912 w 3804"/>
                  <a:gd name="T29" fmla="*/ 36 h 66"/>
                  <a:gd name="T30" fmla="*/ 973 w 3804"/>
                  <a:gd name="T31" fmla="*/ 42 h 66"/>
                  <a:gd name="T32" fmla="*/ 1033 w 3804"/>
                  <a:gd name="T33" fmla="*/ 33 h 66"/>
                  <a:gd name="T34" fmla="*/ 1094 w 3804"/>
                  <a:gd name="T35" fmla="*/ 37 h 66"/>
                  <a:gd name="T36" fmla="*/ 1155 w 3804"/>
                  <a:gd name="T37" fmla="*/ 44 h 66"/>
                  <a:gd name="T38" fmla="*/ 1216 w 3804"/>
                  <a:gd name="T39" fmla="*/ 46 h 66"/>
                  <a:gd name="T40" fmla="*/ 1277 w 3804"/>
                  <a:gd name="T41" fmla="*/ 32 h 66"/>
                  <a:gd name="T42" fmla="*/ 1338 w 3804"/>
                  <a:gd name="T43" fmla="*/ 28 h 66"/>
                  <a:gd name="T44" fmla="*/ 1399 w 3804"/>
                  <a:gd name="T45" fmla="*/ 41 h 66"/>
                  <a:gd name="T46" fmla="*/ 1459 w 3804"/>
                  <a:gd name="T47" fmla="*/ 30 h 66"/>
                  <a:gd name="T48" fmla="*/ 1520 w 3804"/>
                  <a:gd name="T49" fmla="*/ 21 h 66"/>
                  <a:gd name="T50" fmla="*/ 1581 w 3804"/>
                  <a:gd name="T51" fmla="*/ 26 h 66"/>
                  <a:gd name="T52" fmla="*/ 1642 w 3804"/>
                  <a:gd name="T53" fmla="*/ 25 h 66"/>
                  <a:gd name="T54" fmla="*/ 1703 w 3804"/>
                  <a:gd name="T55" fmla="*/ 29 h 66"/>
                  <a:gd name="T56" fmla="*/ 1764 w 3804"/>
                  <a:gd name="T57" fmla="*/ 31 h 66"/>
                  <a:gd name="T58" fmla="*/ 1824 w 3804"/>
                  <a:gd name="T59" fmla="*/ 48 h 66"/>
                  <a:gd name="T60" fmla="*/ 1885 w 3804"/>
                  <a:gd name="T61" fmla="*/ 42 h 66"/>
                  <a:gd name="T62" fmla="*/ 1946 w 3804"/>
                  <a:gd name="T63" fmla="*/ 43 h 66"/>
                  <a:gd name="T64" fmla="*/ 2007 w 3804"/>
                  <a:gd name="T65" fmla="*/ 42 h 66"/>
                  <a:gd name="T66" fmla="*/ 2068 w 3804"/>
                  <a:gd name="T67" fmla="*/ 48 h 66"/>
                  <a:gd name="T68" fmla="*/ 2129 w 3804"/>
                  <a:gd name="T69" fmla="*/ 31 h 66"/>
                  <a:gd name="T70" fmla="*/ 2190 w 3804"/>
                  <a:gd name="T71" fmla="*/ 34 h 66"/>
                  <a:gd name="T72" fmla="*/ 2250 w 3804"/>
                  <a:gd name="T73" fmla="*/ 34 h 66"/>
                  <a:gd name="T74" fmla="*/ 2311 w 3804"/>
                  <a:gd name="T75" fmla="*/ 20 h 66"/>
                  <a:gd name="T76" fmla="*/ 2372 w 3804"/>
                  <a:gd name="T77" fmla="*/ 34 h 66"/>
                  <a:gd name="T78" fmla="*/ 2433 w 3804"/>
                  <a:gd name="T79" fmla="*/ 7 h 66"/>
                  <a:gd name="T80" fmla="*/ 2494 w 3804"/>
                  <a:gd name="T81" fmla="*/ 24 h 66"/>
                  <a:gd name="T82" fmla="*/ 2555 w 3804"/>
                  <a:gd name="T83" fmla="*/ 37 h 66"/>
                  <a:gd name="T84" fmla="*/ 2616 w 3804"/>
                  <a:gd name="T85" fmla="*/ 26 h 66"/>
                  <a:gd name="T86" fmla="*/ 2676 w 3804"/>
                  <a:gd name="T87" fmla="*/ 45 h 66"/>
                  <a:gd name="T88" fmla="*/ 2737 w 3804"/>
                  <a:gd name="T89" fmla="*/ 48 h 66"/>
                  <a:gd name="T90" fmla="*/ 2798 w 3804"/>
                  <a:gd name="T91" fmla="*/ 53 h 66"/>
                  <a:gd name="T92" fmla="*/ 2859 w 3804"/>
                  <a:gd name="T93" fmla="*/ 49 h 66"/>
                  <a:gd name="T94" fmla="*/ 2920 w 3804"/>
                  <a:gd name="T95" fmla="*/ 57 h 66"/>
                  <a:gd name="T96" fmla="*/ 2981 w 3804"/>
                  <a:gd name="T97" fmla="*/ 47 h 66"/>
                  <a:gd name="T98" fmla="*/ 3041 w 3804"/>
                  <a:gd name="T99" fmla="*/ 50 h 66"/>
                  <a:gd name="T100" fmla="*/ 3102 w 3804"/>
                  <a:gd name="T101" fmla="*/ 34 h 66"/>
                  <a:gd name="T102" fmla="*/ 3163 w 3804"/>
                  <a:gd name="T103" fmla="*/ 31 h 66"/>
                  <a:gd name="T104" fmla="*/ 3224 w 3804"/>
                  <a:gd name="T105" fmla="*/ 33 h 66"/>
                  <a:gd name="T106" fmla="*/ 3285 w 3804"/>
                  <a:gd name="T107" fmla="*/ 44 h 66"/>
                  <a:gd name="T108" fmla="*/ 3345 w 3804"/>
                  <a:gd name="T109" fmla="*/ 37 h 66"/>
                  <a:gd name="T110" fmla="*/ 3407 w 3804"/>
                  <a:gd name="T111" fmla="*/ 35 h 66"/>
                  <a:gd name="T112" fmla="*/ 3467 w 3804"/>
                  <a:gd name="T113" fmla="*/ 45 h 66"/>
                  <a:gd name="T114" fmla="*/ 3528 w 3804"/>
                  <a:gd name="T115" fmla="*/ 46 h 66"/>
                  <a:gd name="T116" fmla="*/ 3589 w 3804"/>
                  <a:gd name="T117" fmla="*/ 47 h 66"/>
                  <a:gd name="T118" fmla="*/ 3650 w 3804"/>
                  <a:gd name="T119" fmla="*/ 30 h 66"/>
                  <a:gd name="T120" fmla="*/ 3710 w 3804"/>
                  <a:gd name="T121" fmla="*/ 26 h 66"/>
                  <a:gd name="T122" fmla="*/ 3771 w 3804"/>
                  <a:gd name="T123" fmla="*/ 2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66">
                    <a:moveTo>
                      <a:pt x="0" y="49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10" y="48"/>
                    </a:lnTo>
                    <a:lnTo>
                      <a:pt x="11" y="48"/>
                    </a:lnTo>
                    <a:lnTo>
                      <a:pt x="13" y="48"/>
                    </a:lnTo>
                    <a:lnTo>
                      <a:pt x="14" y="48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5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1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9" y="49"/>
                    </a:lnTo>
                    <a:lnTo>
                      <a:pt x="40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5" y="51"/>
                    </a:lnTo>
                    <a:lnTo>
                      <a:pt x="46" y="52"/>
                    </a:lnTo>
                    <a:lnTo>
                      <a:pt x="48" y="52"/>
                    </a:lnTo>
                    <a:lnTo>
                      <a:pt x="49" y="53"/>
                    </a:lnTo>
                    <a:lnTo>
                      <a:pt x="51" y="53"/>
                    </a:lnTo>
                    <a:lnTo>
                      <a:pt x="52" y="54"/>
                    </a:lnTo>
                    <a:lnTo>
                      <a:pt x="54" y="54"/>
                    </a:lnTo>
                    <a:lnTo>
                      <a:pt x="55" y="55"/>
                    </a:lnTo>
                    <a:lnTo>
                      <a:pt x="57" y="55"/>
                    </a:lnTo>
                    <a:lnTo>
                      <a:pt x="58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3" y="58"/>
                    </a:lnTo>
                    <a:lnTo>
                      <a:pt x="65" y="59"/>
                    </a:lnTo>
                    <a:lnTo>
                      <a:pt x="66" y="59"/>
                    </a:lnTo>
                    <a:lnTo>
                      <a:pt x="67" y="60"/>
                    </a:lnTo>
                    <a:lnTo>
                      <a:pt x="69" y="60"/>
                    </a:lnTo>
                    <a:lnTo>
                      <a:pt x="71" y="61"/>
                    </a:lnTo>
                    <a:lnTo>
                      <a:pt x="72" y="62"/>
                    </a:lnTo>
                    <a:lnTo>
                      <a:pt x="74" y="62"/>
                    </a:lnTo>
                    <a:lnTo>
                      <a:pt x="75" y="63"/>
                    </a:lnTo>
                    <a:lnTo>
                      <a:pt x="77" y="64"/>
                    </a:lnTo>
                    <a:lnTo>
                      <a:pt x="78" y="64"/>
                    </a:lnTo>
                    <a:lnTo>
                      <a:pt x="80" y="64"/>
                    </a:lnTo>
                    <a:lnTo>
                      <a:pt x="81" y="65"/>
                    </a:lnTo>
                    <a:lnTo>
                      <a:pt x="83" y="65"/>
                    </a:lnTo>
                    <a:lnTo>
                      <a:pt x="84" y="65"/>
                    </a:lnTo>
                    <a:lnTo>
                      <a:pt x="86" y="66"/>
                    </a:lnTo>
                    <a:lnTo>
                      <a:pt x="87" y="66"/>
                    </a:lnTo>
                    <a:lnTo>
                      <a:pt x="89" y="66"/>
                    </a:lnTo>
                    <a:lnTo>
                      <a:pt x="90" y="66"/>
                    </a:lnTo>
                    <a:lnTo>
                      <a:pt x="92" y="66"/>
                    </a:lnTo>
                    <a:lnTo>
                      <a:pt x="94" y="66"/>
                    </a:lnTo>
                    <a:lnTo>
                      <a:pt x="95" y="65"/>
                    </a:lnTo>
                    <a:lnTo>
                      <a:pt x="96" y="65"/>
                    </a:lnTo>
                    <a:lnTo>
                      <a:pt x="98" y="64"/>
                    </a:lnTo>
                    <a:lnTo>
                      <a:pt x="100" y="63"/>
                    </a:lnTo>
                    <a:lnTo>
                      <a:pt x="101" y="62"/>
                    </a:lnTo>
                    <a:lnTo>
                      <a:pt x="102" y="61"/>
                    </a:lnTo>
                    <a:lnTo>
                      <a:pt x="104" y="60"/>
                    </a:lnTo>
                    <a:lnTo>
                      <a:pt x="106" y="59"/>
                    </a:lnTo>
                    <a:lnTo>
                      <a:pt x="107" y="58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3"/>
                    </a:lnTo>
                    <a:lnTo>
                      <a:pt x="113" y="51"/>
                    </a:lnTo>
                    <a:lnTo>
                      <a:pt x="115" y="49"/>
                    </a:lnTo>
                    <a:lnTo>
                      <a:pt x="116" y="47"/>
                    </a:lnTo>
                    <a:lnTo>
                      <a:pt x="118" y="46"/>
                    </a:lnTo>
                    <a:lnTo>
                      <a:pt x="119" y="43"/>
                    </a:lnTo>
                    <a:lnTo>
                      <a:pt x="121" y="41"/>
                    </a:lnTo>
                    <a:lnTo>
                      <a:pt x="122" y="39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7" y="33"/>
                    </a:lnTo>
                    <a:lnTo>
                      <a:pt x="128" y="31"/>
                    </a:lnTo>
                    <a:lnTo>
                      <a:pt x="130" y="29"/>
                    </a:lnTo>
                    <a:lnTo>
                      <a:pt x="131" y="27"/>
                    </a:lnTo>
                    <a:lnTo>
                      <a:pt x="133" y="25"/>
                    </a:lnTo>
                    <a:lnTo>
                      <a:pt x="134" y="23"/>
                    </a:lnTo>
                    <a:lnTo>
                      <a:pt x="136" y="22"/>
                    </a:lnTo>
                    <a:lnTo>
                      <a:pt x="138" y="21"/>
                    </a:lnTo>
                    <a:lnTo>
                      <a:pt x="139" y="19"/>
                    </a:lnTo>
                    <a:lnTo>
                      <a:pt x="140" y="18"/>
                    </a:lnTo>
                    <a:lnTo>
                      <a:pt x="142" y="17"/>
                    </a:lnTo>
                    <a:lnTo>
                      <a:pt x="144" y="16"/>
                    </a:lnTo>
                    <a:lnTo>
                      <a:pt x="145" y="15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6" y="13"/>
                    </a:lnTo>
                    <a:lnTo>
                      <a:pt x="157" y="13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8" y="16"/>
                    </a:lnTo>
                    <a:lnTo>
                      <a:pt x="169" y="16"/>
                    </a:lnTo>
                    <a:lnTo>
                      <a:pt x="171" y="17"/>
                    </a:lnTo>
                    <a:lnTo>
                      <a:pt x="173" y="17"/>
                    </a:lnTo>
                    <a:lnTo>
                      <a:pt x="174" y="17"/>
                    </a:lnTo>
                    <a:lnTo>
                      <a:pt x="176" y="18"/>
                    </a:lnTo>
                    <a:lnTo>
                      <a:pt x="177" y="18"/>
                    </a:lnTo>
                    <a:lnTo>
                      <a:pt x="179" y="19"/>
                    </a:lnTo>
                    <a:lnTo>
                      <a:pt x="180" y="19"/>
                    </a:lnTo>
                    <a:lnTo>
                      <a:pt x="182" y="20"/>
                    </a:lnTo>
                    <a:lnTo>
                      <a:pt x="183" y="21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8" y="22"/>
                    </a:lnTo>
                    <a:lnTo>
                      <a:pt x="189" y="22"/>
                    </a:lnTo>
                    <a:lnTo>
                      <a:pt x="191" y="23"/>
                    </a:lnTo>
                    <a:lnTo>
                      <a:pt x="192" y="23"/>
                    </a:lnTo>
                    <a:lnTo>
                      <a:pt x="194" y="24"/>
                    </a:lnTo>
                    <a:lnTo>
                      <a:pt x="195" y="24"/>
                    </a:lnTo>
                    <a:lnTo>
                      <a:pt x="197" y="25"/>
                    </a:lnTo>
                    <a:lnTo>
                      <a:pt x="198" y="26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3" y="28"/>
                    </a:lnTo>
                    <a:lnTo>
                      <a:pt x="204" y="29"/>
                    </a:lnTo>
                    <a:lnTo>
                      <a:pt x="206" y="30"/>
                    </a:lnTo>
                    <a:lnTo>
                      <a:pt x="207" y="31"/>
                    </a:lnTo>
                    <a:lnTo>
                      <a:pt x="209" y="31"/>
                    </a:lnTo>
                    <a:lnTo>
                      <a:pt x="211" y="33"/>
                    </a:lnTo>
                    <a:lnTo>
                      <a:pt x="212" y="34"/>
                    </a:lnTo>
                    <a:lnTo>
                      <a:pt x="213" y="34"/>
                    </a:lnTo>
                    <a:lnTo>
                      <a:pt x="215" y="35"/>
                    </a:lnTo>
                    <a:lnTo>
                      <a:pt x="217" y="36"/>
                    </a:lnTo>
                    <a:lnTo>
                      <a:pt x="218" y="37"/>
                    </a:lnTo>
                    <a:lnTo>
                      <a:pt x="220" y="38"/>
                    </a:lnTo>
                    <a:lnTo>
                      <a:pt x="221" y="39"/>
                    </a:lnTo>
                    <a:lnTo>
                      <a:pt x="223" y="40"/>
                    </a:lnTo>
                    <a:lnTo>
                      <a:pt x="224" y="40"/>
                    </a:lnTo>
                    <a:lnTo>
                      <a:pt x="226" y="41"/>
                    </a:lnTo>
                    <a:lnTo>
                      <a:pt x="227" y="42"/>
                    </a:lnTo>
                    <a:lnTo>
                      <a:pt x="229" y="42"/>
                    </a:lnTo>
                    <a:lnTo>
                      <a:pt x="230" y="42"/>
                    </a:lnTo>
                    <a:lnTo>
                      <a:pt x="232" y="43"/>
                    </a:lnTo>
                    <a:lnTo>
                      <a:pt x="233" y="43"/>
                    </a:lnTo>
                    <a:lnTo>
                      <a:pt x="235" y="43"/>
                    </a:lnTo>
                    <a:lnTo>
                      <a:pt x="236" y="43"/>
                    </a:lnTo>
                    <a:lnTo>
                      <a:pt x="238" y="43"/>
                    </a:lnTo>
                    <a:lnTo>
                      <a:pt x="240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1"/>
                    </a:lnTo>
                    <a:lnTo>
                      <a:pt x="246" y="41"/>
                    </a:lnTo>
                    <a:lnTo>
                      <a:pt x="247" y="40"/>
                    </a:lnTo>
                    <a:lnTo>
                      <a:pt x="249" y="39"/>
                    </a:lnTo>
                    <a:lnTo>
                      <a:pt x="250" y="38"/>
                    </a:lnTo>
                    <a:lnTo>
                      <a:pt x="252" y="37"/>
                    </a:lnTo>
                    <a:lnTo>
                      <a:pt x="253" y="37"/>
                    </a:lnTo>
                    <a:lnTo>
                      <a:pt x="255" y="36"/>
                    </a:lnTo>
                    <a:lnTo>
                      <a:pt x="256" y="35"/>
                    </a:lnTo>
                    <a:lnTo>
                      <a:pt x="258" y="34"/>
                    </a:lnTo>
                    <a:lnTo>
                      <a:pt x="259" y="34"/>
                    </a:lnTo>
                    <a:lnTo>
                      <a:pt x="261" y="33"/>
                    </a:lnTo>
                    <a:lnTo>
                      <a:pt x="262" y="32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7" y="31"/>
                    </a:lnTo>
                    <a:lnTo>
                      <a:pt x="268" y="30"/>
                    </a:lnTo>
                    <a:lnTo>
                      <a:pt x="270" y="30"/>
                    </a:lnTo>
                    <a:lnTo>
                      <a:pt x="271" y="30"/>
                    </a:lnTo>
                    <a:lnTo>
                      <a:pt x="273" y="30"/>
                    </a:lnTo>
                    <a:lnTo>
                      <a:pt x="274" y="30"/>
                    </a:lnTo>
                    <a:lnTo>
                      <a:pt x="276" y="30"/>
                    </a:lnTo>
                    <a:lnTo>
                      <a:pt x="278" y="31"/>
                    </a:lnTo>
                    <a:lnTo>
                      <a:pt x="279" y="31"/>
                    </a:lnTo>
                    <a:lnTo>
                      <a:pt x="280" y="31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5" y="34"/>
                    </a:lnTo>
                    <a:lnTo>
                      <a:pt x="286" y="34"/>
                    </a:lnTo>
                    <a:lnTo>
                      <a:pt x="288" y="35"/>
                    </a:lnTo>
                    <a:lnTo>
                      <a:pt x="290" y="36"/>
                    </a:lnTo>
                    <a:lnTo>
                      <a:pt x="291" y="37"/>
                    </a:lnTo>
                    <a:lnTo>
                      <a:pt x="293" y="37"/>
                    </a:lnTo>
                    <a:lnTo>
                      <a:pt x="294" y="39"/>
                    </a:lnTo>
                    <a:lnTo>
                      <a:pt x="296" y="39"/>
                    </a:lnTo>
                    <a:lnTo>
                      <a:pt x="297" y="40"/>
                    </a:lnTo>
                    <a:lnTo>
                      <a:pt x="299" y="41"/>
                    </a:lnTo>
                    <a:lnTo>
                      <a:pt x="300" y="42"/>
                    </a:lnTo>
                    <a:lnTo>
                      <a:pt x="302" y="42"/>
                    </a:lnTo>
                    <a:lnTo>
                      <a:pt x="303" y="43"/>
                    </a:lnTo>
                    <a:lnTo>
                      <a:pt x="305" y="43"/>
                    </a:lnTo>
                    <a:lnTo>
                      <a:pt x="307" y="44"/>
                    </a:lnTo>
                    <a:lnTo>
                      <a:pt x="308" y="45"/>
                    </a:lnTo>
                    <a:lnTo>
                      <a:pt x="309" y="45"/>
                    </a:lnTo>
                    <a:lnTo>
                      <a:pt x="311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5" y="46"/>
                    </a:lnTo>
                    <a:lnTo>
                      <a:pt x="317" y="46"/>
                    </a:lnTo>
                    <a:lnTo>
                      <a:pt x="319" y="45"/>
                    </a:lnTo>
                    <a:lnTo>
                      <a:pt x="320" y="45"/>
                    </a:lnTo>
                    <a:lnTo>
                      <a:pt x="322" y="45"/>
                    </a:lnTo>
                    <a:lnTo>
                      <a:pt x="323" y="45"/>
                    </a:lnTo>
                    <a:lnTo>
                      <a:pt x="325" y="45"/>
                    </a:lnTo>
                    <a:lnTo>
                      <a:pt x="326" y="44"/>
                    </a:lnTo>
                    <a:lnTo>
                      <a:pt x="328" y="44"/>
                    </a:lnTo>
                    <a:lnTo>
                      <a:pt x="329" y="43"/>
                    </a:lnTo>
                    <a:lnTo>
                      <a:pt x="331" y="43"/>
                    </a:lnTo>
                    <a:lnTo>
                      <a:pt x="332" y="43"/>
                    </a:lnTo>
                    <a:lnTo>
                      <a:pt x="334" y="42"/>
                    </a:lnTo>
                    <a:lnTo>
                      <a:pt x="335" y="42"/>
                    </a:lnTo>
                    <a:lnTo>
                      <a:pt x="337" y="42"/>
                    </a:lnTo>
                    <a:lnTo>
                      <a:pt x="338" y="41"/>
                    </a:lnTo>
                    <a:lnTo>
                      <a:pt x="340" y="41"/>
                    </a:lnTo>
                    <a:lnTo>
                      <a:pt x="341" y="40"/>
                    </a:lnTo>
                    <a:lnTo>
                      <a:pt x="343" y="40"/>
                    </a:lnTo>
                    <a:lnTo>
                      <a:pt x="344" y="40"/>
                    </a:lnTo>
                    <a:lnTo>
                      <a:pt x="346" y="39"/>
                    </a:lnTo>
                    <a:lnTo>
                      <a:pt x="347" y="39"/>
                    </a:lnTo>
                    <a:lnTo>
                      <a:pt x="349" y="39"/>
                    </a:lnTo>
                    <a:lnTo>
                      <a:pt x="351" y="38"/>
                    </a:lnTo>
                    <a:lnTo>
                      <a:pt x="352" y="38"/>
                    </a:lnTo>
                    <a:lnTo>
                      <a:pt x="353" y="37"/>
                    </a:lnTo>
                    <a:lnTo>
                      <a:pt x="355" y="37"/>
                    </a:lnTo>
                    <a:lnTo>
                      <a:pt x="357" y="37"/>
                    </a:lnTo>
                    <a:lnTo>
                      <a:pt x="358" y="36"/>
                    </a:lnTo>
                    <a:lnTo>
                      <a:pt x="359" y="36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5"/>
                    </a:lnTo>
                    <a:lnTo>
                      <a:pt x="366" y="34"/>
                    </a:lnTo>
                    <a:lnTo>
                      <a:pt x="367" y="34"/>
                    </a:lnTo>
                    <a:lnTo>
                      <a:pt x="369" y="34"/>
                    </a:lnTo>
                    <a:lnTo>
                      <a:pt x="370" y="33"/>
                    </a:lnTo>
                    <a:lnTo>
                      <a:pt x="372" y="33"/>
                    </a:lnTo>
                    <a:lnTo>
                      <a:pt x="373" y="32"/>
                    </a:lnTo>
                    <a:lnTo>
                      <a:pt x="375" y="32"/>
                    </a:lnTo>
                    <a:lnTo>
                      <a:pt x="376" y="31"/>
                    </a:lnTo>
                    <a:lnTo>
                      <a:pt x="378" y="31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4" y="29"/>
                    </a:lnTo>
                    <a:lnTo>
                      <a:pt x="386" y="29"/>
                    </a:lnTo>
                    <a:lnTo>
                      <a:pt x="387" y="29"/>
                    </a:lnTo>
                    <a:lnTo>
                      <a:pt x="388" y="28"/>
                    </a:lnTo>
                    <a:lnTo>
                      <a:pt x="390" y="28"/>
                    </a:lnTo>
                    <a:lnTo>
                      <a:pt x="392" y="28"/>
                    </a:lnTo>
                    <a:lnTo>
                      <a:pt x="393" y="28"/>
                    </a:lnTo>
                    <a:lnTo>
                      <a:pt x="395" y="27"/>
                    </a:lnTo>
                    <a:lnTo>
                      <a:pt x="396" y="27"/>
                    </a:lnTo>
                    <a:lnTo>
                      <a:pt x="398" y="27"/>
                    </a:lnTo>
                    <a:lnTo>
                      <a:pt x="399" y="27"/>
                    </a:lnTo>
                    <a:lnTo>
                      <a:pt x="401" y="27"/>
                    </a:lnTo>
                    <a:lnTo>
                      <a:pt x="402" y="27"/>
                    </a:lnTo>
                    <a:lnTo>
                      <a:pt x="404" y="28"/>
                    </a:lnTo>
                    <a:lnTo>
                      <a:pt x="405" y="28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10" y="28"/>
                    </a:lnTo>
                    <a:lnTo>
                      <a:pt x="411" y="29"/>
                    </a:lnTo>
                    <a:lnTo>
                      <a:pt x="413" y="29"/>
                    </a:lnTo>
                    <a:lnTo>
                      <a:pt x="414" y="29"/>
                    </a:lnTo>
                    <a:lnTo>
                      <a:pt x="416" y="30"/>
                    </a:lnTo>
                    <a:lnTo>
                      <a:pt x="417" y="30"/>
                    </a:lnTo>
                    <a:lnTo>
                      <a:pt x="419" y="31"/>
                    </a:lnTo>
                    <a:lnTo>
                      <a:pt x="420" y="31"/>
                    </a:lnTo>
                    <a:lnTo>
                      <a:pt x="422" y="31"/>
                    </a:lnTo>
                    <a:lnTo>
                      <a:pt x="424" y="32"/>
                    </a:lnTo>
                    <a:lnTo>
                      <a:pt x="425" y="32"/>
                    </a:lnTo>
                    <a:lnTo>
                      <a:pt x="426" y="33"/>
                    </a:lnTo>
                    <a:lnTo>
                      <a:pt x="428" y="33"/>
                    </a:lnTo>
                    <a:lnTo>
                      <a:pt x="430" y="34"/>
                    </a:lnTo>
                    <a:lnTo>
                      <a:pt x="431" y="34"/>
                    </a:lnTo>
                    <a:lnTo>
                      <a:pt x="433" y="34"/>
                    </a:lnTo>
                    <a:lnTo>
                      <a:pt x="434" y="35"/>
                    </a:lnTo>
                    <a:lnTo>
                      <a:pt x="436" y="35"/>
                    </a:lnTo>
                    <a:lnTo>
                      <a:pt x="437" y="35"/>
                    </a:lnTo>
                    <a:lnTo>
                      <a:pt x="439" y="35"/>
                    </a:lnTo>
                    <a:lnTo>
                      <a:pt x="440" y="36"/>
                    </a:lnTo>
                    <a:lnTo>
                      <a:pt x="442" y="36"/>
                    </a:lnTo>
                    <a:lnTo>
                      <a:pt x="443" y="36"/>
                    </a:lnTo>
                    <a:lnTo>
                      <a:pt x="445" y="36"/>
                    </a:lnTo>
                    <a:lnTo>
                      <a:pt x="446" y="36"/>
                    </a:lnTo>
                    <a:lnTo>
                      <a:pt x="448" y="36"/>
                    </a:lnTo>
                    <a:lnTo>
                      <a:pt x="449" y="36"/>
                    </a:lnTo>
                    <a:lnTo>
                      <a:pt x="451" y="36"/>
                    </a:lnTo>
                    <a:lnTo>
                      <a:pt x="453" y="36"/>
                    </a:lnTo>
                    <a:lnTo>
                      <a:pt x="454" y="36"/>
                    </a:lnTo>
                    <a:lnTo>
                      <a:pt x="455" y="36"/>
                    </a:lnTo>
                    <a:lnTo>
                      <a:pt x="457" y="36"/>
                    </a:lnTo>
                    <a:lnTo>
                      <a:pt x="459" y="36"/>
                    </a:lnTo>
                    <a:lnTo>
                      <a:pt x="460" y="36"/>
                    </a:lnTo>
                    <a:lnTo>
                      <a:pt x="461" y="36"/>
                    </a:lnTo>
                    <a:lnTo>
                      <a:pt x="463" y="36"/>
                    </a:lnTo>
                    <a:lnTo>
                      <a:pt x="465" y="36"/>
                    </a:lnTo>
                    <a:lnTo>
                      <a:pt x="466" y="36"/>
                    </a:lnTo>
                    <a:lnTo>
                      <a:pt x="468" y="36"/>
                    </a:lnTo>
                    <a:lnTo>
                      <a:pt x="469" y="36"/>
                    </a:lnTo>
                    <a:lnTo>
                      <a:pt x="470" y="36"/>
                    </a:lnTo>
                    <a:lnTo>
                      <a:pt x="472" y="36"/>
                    </a:lnTo>
                    <a:lnTo>
                      <a:pt x="474" y="36"/>
                    </a:lnTo>
                    <a:lnTo>
                      <a:pt x="475" y="36"/>
                    </a:lnTo>
                    <a:lnTo>
                      <a:pt x="477" y="36"/>
                    </a:lnTo>
                    <a:lnTo>
                      <a:pt x="478" y="36"/>
                    </a:lnTo>
                    <a:lnTo>
                      <a:pt x="480" y="36"/>
                    </a:lnTo>
                    <a:lnTo>
                      <a:pt x="481" y="36"/>
                    </a:lnTo>
                    <a:lnTo>
                      <a:pt x="483" y="36"/>
                    </a:lnTo>
                    <a:lnTo>
                      <a:pt x="484" y="36"/>
                    </a:lnTo>
                    <a:lnTo>
                      <a:pt x="486" y="36"/>
                    </a:lnTo>
                    <a:lnTo>
                      <a:pt x="487" y="36"/>
                    </a:lnTo>
                    <a:lnTo>
                      <a:pt x="489" y="36"/>
                    </a:lnTo>
                    <a:lnTo>
                      <a:pt x="490" y="36"/>
                    </a:lnTo>
                    <a:lnTo>
                      <a:pt x="492" y="36"/>
                    </a:lnTo>
                    <a:lnTo>
                      <a:pt x="493" y="36"/>
                    </a:lnTo>
                    <a:lnTo>
                      <a:pt x="495" y="36"/>
                    </a:lnTo>
                    <a:lnTo>
                      <a:pt x="497" y="36"/>
                    </a:lnTo>
                    <a:lnTo>
                      <a:pt x="498" y="36"/>
                    </a:lnTo>
                    <a:lnTo>
                      <a:pt x="499" y="36"/>
                    </a:lnTo>
                    <a:lnTo>
                      <a:pt x="501" y="36"/>
                    </a:lnTo>
                    <a:lnTo>
                      <a:pt x="503" y="36"/>
                    </a:lnTo>
                    <a:lnTo>
                      <a:pt x="504" y="35"/>
                    </a:lnTo>
                    <a:lnTo>
                      <a:pt x="506" y="35"/>
                    </a:lnTo>
                    <a:lnTo>
                      <a:pt x="507" y="35"/>
                    </a:lnTo>
                    <a:lnTo>
                      <a:pt x="509" y="35"/>
                    </a:lnTo>
                    <a:lnTo>
                      <a:pt x="510" y="35"/>
                    </a:lnTo>
                    <a:lnTo>
                      <a:pt x="512" y="35"/>
                    </a:lnTo>
                    <a:lnTo>
                      <a:pt x="513" y="35"/>
                    </a:lnTo>
                    <a:lnTo>
                      <a:pt x="515" y="35"/>
                    </a:lnTo>
                    <a:lnTo>
                      <a:pt x="516" y="34"/>
                    </a:lnTo>
                    <a:lnTo>
                      <a:pt x="518" y="34"/>
                    </a:lnTo>
                    <a:lnTo>
                      <a:pt x="519" y="34"/>
                    </a:lnTo>
                    <a:lnTo>
                      <a:pt x="521" y="34"/>
                    </a:lnTo>
                    <a:lnTo>
                      <a:pt x="522" y="34"/>
                    </a:lnTo>
                    <a:lnTo>
                      <a:pt x="524" y="34"/>
                    </a:lnTo>
                    <a:lnTo>
                      <a:pt x="526" y="34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30" y="34"/>
                    </a:lnTo>
                    <a:lnTo>
                      <a:pt x="532" y="34"/>
                    </a:lnTo>
                    <a:lnTo>
                      <a:pt x="533" y="33"/>
                    </a:lnTo>
                    <a:lnTo>
                      <a:pt x="535" y="33"/>
                    </a:lnTo>
                    <a:lnTo>
                      <a:pt x="536" y="33"/>
                    </a:lnTo>
                    <a:lnTo>
                      <a:pt x="537" y="33"/>
                    </a:lnTo>
                    <a:lnTo>
                      <a:pt x="539" y="33"/>
                    </a:lnTo>
                    <a:lnTo>
                      <a:pt x="541" y="34"/>
                    </a:lnTo>
                    <a:lnTo>
                      <a:pt x="542" y="34"/>
                    </a:lnTo>
                    <a:lnTo>
                      <a:pt x="543" y="34"/>
                    </a:lnTo>
                    <a:lnTo>
                      <a:pt x="545" y="34"/>
                    </a:lnTo>
                    <a:lnTo>
                      <a:pt x="547" y="34"/>
                    </a:lnTo>
                    <a:lnTo>
                      <a:pt x="548" y="34"/>
                    </a:lnTo>
                    <a:lnTo>
                      <a:pt x="550" y="34"/>
                    </a:lnTo>
                    <a:lnTo>
                      <a:pt x="551" y="34"/>
                    </a:lnTo>
                    <a:lnTo>
                      <a:pt x="553" y="34"/>
                    </a:lnTo>
                    <a:lnTo>
                      <a:pt x="554" y="34"/>
                    </a:lnTo>
                    <a:lnTo>
                      <a:pt x="556" y="34"/>
                    </a:lnTo>
                    <a:lnTo>
                      <a:pt x="557" y="34"/>
                    </a:lnTo>
                    <a:lnTo>
                      <a:pt x="559" y="34"/>
                    </a:lnTo>
                    <a:lnTo>
                      <a:pt x="560" y="34"/>
                    </a:lnTo>
                    <a:lnTo>
                      <a:pt x="562" y="34"/>
                    </a:lnTo>
                    <a:lnTo>
                      <a:pt x="564" y="34"/>
                    </a:lnTo>
                    <a:lnTo>
                      <a:pt x="565" y="34"/>
                    </a:lnTo>
                    <a:lnTo>
                      <a:pt x="566" y="34"/>
                    </a:lnTo>
                    <a:lnTo>
                      <a:pt x="568" y="34"/>
                    </a:lnTo>
                    <a:lnTo>
                      <a:pt x="570" y="34"/>
                    </a:lnTo>
                    <a:lnTo>
                      <a:pt x="571" y="34"/>
                    </a:lnTo>
                    <a:lnTo>
                      <a:pt x="572" y="34"/>
                    </a:lnTo>
                    <a:lnTo>
                      <a:pt x="574" y="34"/>
                    </a:lnTo>
                    <a:lnTo>
                      <a:pt x="576" y="34"/>
                    </a:lnTo>
                    <a:lnTo>
                      <a:pt x="577" y="33"/>
                    </a:lnTo>
                    <a:lnTo>
                      <a:pt x="579" y="33"/>
                    </a:lnTo>
                    <a:lnTo>
                      <a:pt x="580" y="33"/>
                    </a:lnTo>
                    <a:lnTo>
                      <a:pt x="582" y="33"/>
                    </a:lnTo>
                    <a:lnTo>
                      <a:pt x="583" y="33"/>
                    </a:lnTo>
                    <a:lnTo>
                      <a:pt x="585" y="32"/>
                    </a:lnTo>
                    <a:lnTo>
                      <a:pt x="586" y="32"/>
                    </a:lnTo>
                    <a:lnTo>
                      <a:pt x="588" y="32"/>
                    </a:lnTo>
                    <a:lnTo>
                      <a:pt x="589" y="31"/>
                    </a:lnTo>
                    <a:lnTo>
                      <a:pt x="591" y="31"/>
                    </a:lnTo>
                    <a:lnTo>
                      <a:pt x="592" y="31"/>
                    </a:lnTo>
                    <a:lnTo>
                      <a:pt x="594" y="31"/>
                    </a:lnTo>
                    <a:lnTo>
                      <a:pt x="595" y="31"/>
                    </a:lnTo>
                    <a:lnTo>
                      <a:pt x="597" y="31"/>
                    </a:lnTo>
                    <a:lnTo>
                      <a:pt x="599" y="30"/>
                    </a:lnTo>
                    <a:lnTo>
                      <a:pt x="600" y="30"/>
                    </a:lnTo>
                    <a:lnTo>
                      <a:pt x="601" y="30"/>
                    </a:lnTo>
                    <a:lnTo>
                      <a:pt x="603" y="30"/>
                    </a:lnTo>
                    <a:lnTo>
                      <a:pt x="604" y="30"/>
                    </a:lnTo>
                    <a:lnTo>
                      <a:pt x="606" y="30"/>
                    </a:lnTo>
                    <a:lnTo>
                      <a:pt x="608" y="30"/>
                    </a:lnTo>
                    <a:lnTo>
                      <a:pt x="609" y="30"/>
                    </a:lnTo>
                    <a:lnTo>
                      <a:pt x="610" y="30"/>
                    </a:lnTo>
                    <a:lnTo>
                      <a:pt x="612" y="31"/>
                    </a:lnTo>
                    <a:lnTo>
                      <a:pt x="614" y="31"/>
                    </a:lnTo>
                    <a:lnTo>
                      <a:pt x="615" y="31"/>
                    </a:lnTo>
                    <a:lnTo>
                      <a:pt x="616" y="31"/>
                    </a:lnTo>
                    <a:lnTo>
                      <a:pt x="618" y="31"/>
                    </a:lnTo>
                    <a:lnTo>
                      <a:pt x="620" y="31"/>
                    </a:lnTo>
                    <a:lnTo>
                      <a:pt x="621" y="31"/>
                    </a:lnTo>
                    <a:lnTo>
                      <a:pt x="623" y="32"/>
                    </a:lnTo>
                    <a:lnTo>
                      <a:pt x="624" y="32"/>
                    </a:lnTo>
                    <a:lnTo>
                      <a:pt x="626" y="32"/>
                    </a:lnTo>
                    <a:lnTo>
                      <a:pt x="627" y="33"/>
                    </a:lnTo>
                    <a:lnTo>
                      <a:pt x="629" y="33"/>
                    </a:lnTo>
                    <a:lnTo>
                      <a:pt x="630" y="33"/>
                    </a:lnTo>
                    <a:lnTo>
                      <a:pt x="632" y="33"/>
                    </a:lnTo>
                    <a:lnTo>
                      <a:pt x="633" y="33"/>
                    </a:lnTo>
                    <a:lnTo>
                      <a:pt x="635" y="33"/>
                    </a:lnTo>
                    <a:lnTo>
                      <a:pt x="637" y="33"/>
                    </a:lnTo>
                    <a:lnTo>
                      <a:pt x="638" y="34"/>
                    </a:lnTo>
                    <a:lnTo>
                      <a:pt x="639" y="34"/>
                    </a:lnTo>
                    <a:lnTo>
                      <a:pt x="641" y="34"/>
                    </a:lnTo>
                    <a:lnTo>
                      <a:pt x="643" y="34"/>
                    </a:lnTo>
                    <a:lnTo>
                      <a:pt x="644" y="34"/>
                    </a:lnTo>
                    <a:lnTo>
                      <a:pt x="645" y="34"/>
                    </a:lnTo>
                    <a:lnTo>
                      <a:pt x="647" y="34"/>
                    </a:lnTo>
                    <a:lnTo>
                      <a:pt x="649" y="34"/>
                    </a:lnTo>
                    <a:lnTo>
                      <a:pt x="650" y="34"/>
                    </a:lnTo>
                    <a:lnTo>
                      <a:pt x="652" y="34"/>
                    </a:lnTo>
                    <a:lnTo>
                      <a:pt x="653" y="34"/>
                    </a:lnTo>
                    <a:lnTo>
                      <a:pt x="655" y="35"/>
                    </a:lnTo>
                    <a:lnTo>
                      <a:pt x="656" y="35"/>
                    </a:lnTo>
                    <a:lnTo>
                      <a:pt x="658" y="35"/>
                    </a:lnTo>
                    <a:lnTo>
                      <a:pt x="659" y="35"/>
                    </a:lnTo>
                    <a:lnTo>
                      <a:pt x="661" y="35"/>
                    </a:lnTo>
                    <a:lnTo>
                      <a:pt x="662" y="35"/>
                    </a:lnTo>
                    <a:lnTo>
                      <a:pt x="664" y="35"/>
                    </a:lnTo>
                    <a:lnTo>
                      <a:pt x="666" y="35"/>
                    </a:lnTo>
                    <a:lnTo>
                      <a:pt x="667" y="36"/>
                    </a:lnTo>
                    <a:lnTo>
                      <a:pt x="668" y="36"/>
                    </a:lnTo>
                    <a:lnTo>
                      <a:pt x="670" y="36"/>
                    </a:lnTo>
                    <a:lnTo>
                      <a:pt x="671" y="36"/>
                    </a:lnTo>
                    <a:lnTo>
                      <a:pt x="673" y="36"/>
                    </a:lnTo>
                    <a:lnTo>
                      <a:pt x="674" y="37"/>
                    </a:lnTo>
                    <a:lnTo>
                      <a:pt x="676" y="37"/>
                    </a:lnTo>
                    <a:lnTo>
                      <a:pt x="677" y="37"/>
                    </a:lnTo>
                    <a:lnTo>
                      <a:pt x="679" y="37"/>
                    </a:lnTo>
                    <a:lnTo>
                      <a:pt x="681" y="37"/>
                    </a:lnTo>
                    <a:lnTo>
                      <a:pt x="682" y="38"/>
                    </a:lnTo>
                    <a:lnTo>
                      <a:pt x="683" y="38"/>
                    </a:lnTo>
                    <a:lnTo>
                      <a:pt x="685" y="38"/>
                    </a:lnTo>
                    <a:lnTo>
                      <a:pt x="687" y="38"/>
                    </a:lnTo>
                    <a:lnTo>
                      <a:pt x="688" y="38"/>
                    </a:lnTo>
                    <a:lnTo>
                      <a:pt x="690" y="38"/>
                    </a:lnTo>
                    <a:lnTo>
                      <a:pt x="691" y="38"/>
                    </a:lnTo>
                    <a:lnTo>
                      <a:pt x="693" y="38"/>
                    </a:lnTo>
                    <a:lnTo>
                      <a:pt x="694" y="38"/>
                    </a:lnTo>
                    <a:lnTo>
                      <a:pt x="696" y="38"/>
                    </a:lnTo>
                    <a:lnTo>
                      <a:pt x="697" y="38"/>
                    </a:lnTo>
                    <a:lnTo>
                      <a:pt x="699" y="38"/>
                    </a:lnTo>
                    <a:lnTo>
                      <a:pt x="700" y="38"/>
                    </a:lnTo>
                    <a:lnTo>
                      <a:pt x="702" y="37"/>
                    </a:lnTo>
                    <a:lnTo>
                      <a:pt x="703" y="37"/>
                    </a:lnTo>
                    <a:lnTo>
                      <a:pt x="705" y="37"/>
                    </a:lnTo>
                    <a:lnTo>
                      <a:pt x="706" y="37"/>
                    </a:lnTo>
                    <a:lnTo>
                      <a:pt x="708" y="36"/>
                    </a:lnTo>
                    <a:lnTo>
                      <a:pt x="710" y="36"/>
                    </a:lnTo>
                    <a:lnTo>
                      <a:pt x="711" y="36"/>
                    </a:lnTo>
                    <a:lnTo>
                      <a:pt x="712" y="35"/>
                    </a:lnTo>
                    <a:lnTo>
                      <a:pt x="714" y="35"/>
                    </a:lnTo>
                    <a:lnTo>
                      <a:pt x="716" y="35"/>
                    </a:lnTo>
                    <a:lnTo>
                      <a:pt x="717" y="35"/>
                    </a:lnTo>
                    <a:lnTo>
                      <a:pt x="718" y="34"/>
                    </a:lnTo>
                    <a:lnTo>
                      <a:pt x="720" y="34"/>
                    </a:lnTo>
                    <a:lnTo>
                      <a:pt x="722" y="34"/>
                    </a:lnTo>
                    <a:lnTo>
                      <a:pt x="723" y="33"/>
                    </a:lnTo>
                    <a:lnTo>
                      <a:pt x="725" y="33"/>
                    </a:lnTo>
                    <a:lnTo>
                      <a:pt x="726" y="33"/>
                    </a:lnTo>
                    <a:lnTo>
                      <a:pt x="728" y="33"/>
                    </a:lnTo>
                    <a:lnTo>
                      <a:pt x="729" y="33"/>
                    </a:lnTo>
                    <a:lnTo>
                      <a:pt x="731" y="33"/>
                    </a:lnTo>
                    <a:lnTo>
                      <a:pt x="732" y="33"/>
                    </a:lnTo>
                    <a:lnTo>
                      <a:pt x="734" y="33"/>
                    </a:lnTo>
                    <a:lnTo>
                      <a:pt x="735" y="33"/>
                    </a:lnTo>
                    <a:lnTo>
                      <a:pt x="737" y="33"/>
                    </a:lnTo>
                    <a:lnTo>
                      <a:pt x="738" y="33"/>
                    </a:lnTo>
                    <a:lnTo>
                      <a:pt x="740" y="34"/>
                    </a:lnTo>
                    <a:lnTo>
                      <a:pt x="741" y="34"/>
                    </a:lnTo>
                    <a:lnTo>
                      <a:pt x="743" y="34"/>
                    </a:lnTo>
                    <a:lnTo>
                      <a:pt x="744" y="34"/>
                    </a:lnTo>
                    <a:lnTo>
                      <a:pt x="746" y="35"/>
                    </a:lnTo>
                    <a:lnTo>
                      <a:pt x="747" y="35"/>
                    </a:lnTo>
                    <a:lnTo>
                      <a:pt x="749" y="35"/>
                    </a:lnTo>
                    <a:lnTo>
                      <a:pt x="750" y="36"/>
                    </a:lnTo>
                    <a:lnTo>
                      <a:pt x="752" y="36"/>
                    </a:lnTo>
                    <a:lnTo>
                      <a:pt x="754" y="36"/>
                    </a:lnTo>
                    <a:lnTo>
                      <a:pt x="755" y="36"/>
                    </a:lnTo>
                    <a:lnTo>
                      <a:pt x="756" y="37"/>
                    </a:lnTo>
                    <a:lnTo>
                      <a:pt x="758" y="37"/>
                    </a:lnTo>
                    <a:lnTo>
                      <a:pt x="760" y="37"/>
                    </a:lnTo>
                    <a:lnTo>
                      <a:pt x="761" y="37"/>
                    </a:lnTo>
                    <a:lnTo>
                      <a:pt x="763" y="37"/>
                    </a:lnTo>
                    <a:lnTo>
                      <a:pt x="764" y="37"/>
                    </a:lnTo>
                    <a:lnTo>
                      <a:pt x="766" y="37"/>
                    </a:lnTo>
                    <a:lnTo>
                      <a:pt x="767" y="37"/>
                    </a:lnTo>
                    <a:lnTo>
                      <a:pt x="769" y="36"/>
                    </a:lnTo>
                    <a:lnTo>
                      <a:pt x="770" y="36"/>
                    </a:lnTo>
                    <a:lnTo>
                      <a:pt x="772" y="36"/>
                    </a:lnTo>
                    <a:lnTo>
                      <a:pt x="773" y="35"/>
                    </a:lnTo>
                    <a:lnTo>
                      <a:pt x="775" y="35"/>
                    </a:lnTo>
                    <a:lnTo>
                      <a:pt x="776" y="34"/>
                    </a:lnTo>
                    <a:lnTo>
                      <a:pt x="778" y="34"/>
                    </a:lnTo>
                    <a:lnTo>
                      <a:pt x="779" y="33"/>
                    </a:lnTo>
                    <a:lnTo>
                      <a:pt x="781" y="33"/>
                    </a:lnTo>
                    <a:lnTo>
                      <a:pt x="783" y="32"/>
                    </a:lnTo>
                    <a:lnTo>
                      <a:pt x="784" y="31"/>
                    </a:lnTo>
                    <a:lnTo>
                      <a:pt x="785" y="30"/>
                    </a:lnTo>
                    <a:lnTo>
                      <a:pt x="787" y="30"/>
                    </a:lnTo>
                    <a:lnTo>
                      <a:pt x="789" y="29"/>
                    </a:lnTo>
                    <a:lnTo>
                      <a:pt x="790" y="28"/>
                    </a:lnTo>
                    <a:lnTo>
                      <a:pt x="792" y="28"/>
                    </a:lnTo>
                    <a:lnTo>
                      <a:pt x="793" y="27"/>
                    </a:lnTo>
                    <a:lnTo>
                      <a:pt x="795" y="27"/>
                    </a:lnTo>
                    <a:lnTo>
                      <a:pt x="796" y="26"/>
                    </a:lnTo>
                    <a:lnTo>
                      <a:pt x="798" y="26"/>
                    </a:lnTo>
                    <a:lnTo>
                      <a:pt x="799" y="25"/>
                    </a:lnTo>
                    <a:lnTo>
                      <a:pt x="801" y="25"/>
                    </a:lnTo>
                    <a:lnTo>
                      <a:pt x="802" y="25"/>
                    </a:lnTo>
                    <a:lnTo>
                      <a:pt x="804" y="25"/>
                    </a:lnTo>
                    <a:lnTo>
                      <a:pt x="805" y="25"/>
                    </a:lnTo>
                    <a:lnTo>
                      <a:pt x="807" y="25"/>
                    </a:lnTo>
                    <a:lnTo>
                      <a:pt x="808" y="25"/>
                    </a:lnTo>
                    <a:lnTo>
                      <a:pt x="810" y="25"/>
                    </a:lnTo>
                    <a:lnTo>
                      <a:pt x="811" y="26"/>
                    </a:lnTo>
                    <a:lnTo>
                      <a:pt x="813" y="26"/>
                    </a:lnTo>
                    <a:lnTo>
                      <a:pt x="814" y="27"/>
                    </a:lnTo>
                    <a:lnTo>
                      <a:pt x="816" y="27"/>
                    </a:lnTo>
                    <a:lnTo>
                      <a:pt x="817" y="28"/>
                    </a:lnTo>
                    <a:lnTo>
                      <a:pt x="819" y="28"/>
                    </a:lnTo>
                    <a:lnTo>
                      <a:pt x="820" y="29"/>
                    </a:lnTo>
                    <a:lnTo>
                      <a:pt x="822" y="29"/>
                    </a:lnTo>
                    <a:lnTo>
                      <a:pt x="823" y="30"/>
                    </a:lnTo>
                    <a:lnTo>
                      <a:pt x="825" y="30"/>
                    </a:lnTo>
                    <a:lnTo>
                      <a:pt x="827" y="31"/>
                    </a:lnTo>
                    <a:lnTo>
                      <a:pt x="828" y="32"/>
                    </a:lnTo>
                    <a:lnTo>
                      <a:pt x="829" y="32"/>
                    </a:lnTo>
                    <a:lnTo>
                      <a:pt x="831" y="33"/>
                    </a:lnTo>
                    <a:lnTo>
                      <a:pt x="833" y="33"/>
                    </a:lnTo>
                    <a:lnTo>
                      <a:pt x="834" y="34"/>
                    </a:lnTo>
                    <a:lnTo>
                      <a:pt x="836" y="34"/>
                    </a:lnTo>
                    <a:lnTo>
                      <a:pt x="837" y="35"/>
                    </a:lnTo>
                    <a:lnTo>
                      <a:pt x="839" y="35"/>
                    </a:lnTo>
                    <a:lnTo>
                      <a:pt x="840" y="35"/>
                    </a:lnTo>
                    <a:lnTo>
                      <a:pt x="842" y="36"/>
                    </a:lnTo>
                    <a:lnTo>
                      <a:pt x="843" y="36"/>
                    </a:lnTo>
                    <a:lnTo>
                      <a:pt x="845" y="36"/>
                    </a:lnTo>
                    <a:lnTo>
                      <a:pt x="846" y="36"/>
                    </a:lnTo>
                    <a:lnTo>
                      <a:pt x="848" y="36"/>
                    </a:lnTo>
                    <a:lnTo>
                      <a:pt x="849" y="36"/>
                    </a:lnTo>
                    <a:lnTo>
                      <a:pt x="851" y="36"/>
                    </a:lnTo>
                    <a:lnTo>
                      <a:pt x="852" y="36"/>
                    </a:lnTo>
                    <a:lnTo>
                      <a:pt x="854" y="36"/>
                    </a:lnTo>
                    <a:lnTo>
                      <a:pt x="856" y="36"/>
                    </a:lnTo>
                    <a:lnTo>
                      <a:pt x="857" y="36"/>
                    </a:lnTo>
                    <a:lnTo>
                      <a:pt x="858" y="36"/>
                    </a:lnTo>
                    <a:lnTo>
                      <a:pt x="860" y="36"/>
                    </a:lnTo>
                    <a:lnTo>
                      <a:pt x="862" y="35"/>
                    </a:lnTo>
                    <a:lnTo>
                      <a:pt x="863" y="35"/>
                    </a:lnTo>
                    <a:lnTo>
                      <a:pt x="865" y="35"/>
                    </a:lnTo>
                    <a:lnTo>
                      <a:pt x="866" y="35"/>
                    </a:lnTo>
                    <a:lnTo>
                      <a:pt x="868" y="35"/>
                    </a:lnTo>
                    <a:lnTo>
                      <a:pt x="869" y="35"/>
                    </a:lnTo>
                    <a:lnTo>
                      <a:pt x="871" y="35"/>
                    </a:lnTo>
                    <a:lnTo>
                      <a:pt x="872" y="34"/>
                    </a:lnTo>
                    <a:lnTo>
                      <a:pt x="874" y="34"/>
                    </a:lnTo>
                    <a:lnTo>
                      <a:pt x="875" y="34"/>
                    </a:lnTo>
                    <a:lnTo>
                      <a:pt x="877" y="34"/>
                    </a:lnTo>
                    <a:lnTo>
                      <a:pt x="878" y="34"/>
                    </a:lnTo>
                    <a:lnTo>
                      <a:pt x="880" y="34"/>
                    </a:lnTo>
                    <a:lnTo>
                      <a:pt x="881" y="34"/>
                    </a:lnTo>
                    <a:lnTo>
                      <a:pt x="883" y="34"/>
                    </a:lnTo>
                    <a:lnTo>
                      <a:pt x="884" y="34"/>
                    </a:lnTo>
                    <a:lnTo>
                      <a:pt x="886" y="34"/>
                    </a:lnTo>
                    <a:lnTo>
                      <a:pt x="887" y="34"/>
                    </a:lnTo>
                    <a:lnTo>
                      <a:pt x="889" y="34"/>
                    </a:lnTo>
                    <a:lnTo>
                      <a:pt x="890" y="34"/>
                    </a:lnTo>
                    <a:lnTo>
                      <a:pt x="892" y="34"/>
                    </a:lnTo>
                    <a:lnTo>
                      <a:pt x="894" y="34"/>
                    </a:lnTo>
                    <a:lnTo>
                      <a:pt x="895" y="34"/>
                    </a:lnTo>
                    <a:lnTo>
                      <a:pt x="896" y="34"/>
                    </a:lnTo>
                    <a:lnTo>
                      <a:pt x="898" y="34"/>
                    </a:lnTo>
                    <a:lnTo>
                      <a:pt x="900" y="34"/>
                    </a:lnTo>
                    <a:lnTo>
                      <a:pt x="901" y="34"/>
                    </a:lnTo>
                    <a:lnTo>
                      <a:pt x="902" y="34"/>
                    </a:lnTo>
                    <a:lnTo>
                      <a:pt x="904" y="35"/>
                    </a:lnTo>
                    <a:lnTo>
                      <a:pt x="906" y="35"/>
                    </a:lnTo>
                    <a:lnTo>
                      <a:pt x="907" y="35"/>
                    </a:lnTo>
                    <a:lnTo>
                      <a:pt x="909" y="35"/>
                    </a:lnTo>
                    <a:lnTo>
                      <a:pt x="910" y="36"/>
                    </a:lnTo>
                    <a:lnTo>
                      <a:pt x="912" y="36"/>
                    </a:lnTo>
                    <a:lnTo>
                      <a:pt x="913" y="36"/>
                    </a:lnTo>
                    <a:lnTo>
                      <a:pt x="915" y="37"/>
                    </a:lnTo>
                    <a:lnTo>
                      <a:pt x="916" y="37"/>
                    </a:lnTo>
                    <a:lnTo>
                      <a:pt x="918" y="38"/>
                    </a:lnTo>
                    <a:lnTo>
                      <a:pt x="919" y="39"/>
                    </a:lnTo>
                    <a:lnTo>
                      <a:pt x="921" y="39"/>
                    </a:lnTo>
                    <a:lnTo>
                      <a:pt x="923" y="40"/>
                    </a:lnTo>
                    <a:lnTo>
                      <a:pt x="924" y="40"/>
                    </a:lnTo>
                    <a:lnTo>
                      <a:pt x="925" y="41"/>
                    </a:lnTo>
                    <a:lnTo>
                      <a:pt x="927" y="41"/>
                    </a:lnTo>
                    <a:lnTo>
                      <a:pt x="929" y="42"/>
                    </a:lnTo>
                    <a:lnTo>
                      <a:pt x="930" y="42"/>
                    </a:lnTo>
                    <a:lnTo>
                      <a:pt x="931" y="43"/>
                    </a:lnTo>
                    <a:lnTo>
                      <a:pt x="933" y="43"/>
                    </a:lnTo>
                    <a:lnTo>
                      <a:pt x="935" y="44"/>
                    </a:lnTo>
                    <a:lnTo>
                      <a:pt x="936" y="45"/>
                    </a:lnTo>
                    <a:lnTo>
                      <a:pt x="938" y="45"/>
                    </a:lnTo>
                    <a:lnTo>
                      <a:pt x="939" y="45"/>
                    </a:lnTo>
                    <a:lnTo>
                      <a:pt x="941" y="46"/>
                    </a:lnTo>
                    <a:lnTo>
                      <a:pt x="942" y="46"/>
                    </a:lnTo>
                    <a:lnTo>
                      <a:pt x="944" y="46"/>
                    </a:lnTo>
                    <a:lnTo>
                      <a:pt x="945" y="46"/>
                    </a:lnTo>
                    <a:lnTo>
                      <a:pt x="947" y="46"/>
                    </a:lnTo>
                    <a:lnTo>
                      <a:pt x="948" y="47"/>
                    </a:lnTo>
                    <a:lnTo>
                      <a:pt x="950" y="47"/>
                    </a:lnTo>
                    <a:lnTo>
                      <a:pt x="951" y="47"/>
                    </a:lnTo>
                    <a:lnTo>
                      <a:pt x="953" y="46"/>
                    </a:lnTo>
                    <a:lnTo>
                      <a:pt x="954" y="46"/>
                    </a:lnTo>
                    <a:lnTo>
                      <a:pt x="956" y="46"/>
                    </a:lnTo>
                    <a:lnTo>
                      <a:pt x="957" y="46"/>
                    </a:lnTo>
                    <a:lnTo>
                      <a:pt x="959" y="46"/>
                    </a:lnTo>
                    <a:lnTo>
                      <a:pt x="960" y="45"/>
                    </a:lnTo>
                    <a:lnTo>
                      <a:pt x="962" y="45"/>
                    </a:lnTo>
                    <a:lnTo>
                      <a:pt x="963" y="45"/>
                    </a:lnTo>
                    <a:lnTo>
                      <a:pt x="965" y="44"/>
                    </a:lnTo>
                    <a:lnTo>
                      <a:pt x="967" y="43"/>
                    </a:lnTo>
                    <a:lnTo>
                      <a:pt x="968" y="43"/>
                    </a:lnTo>
                    <a:lnTo>
                      <a:pt x="969" y="43"/>
                    </a:lnTo>
                    <a:lnTo>
                      <a:pt x="971" y="42"/>
                    </a:lnTo>
                    <a:lnTo>
                      <a:pt x="973" y="42"/>
                    </a:lnTo>
                    <a:lnTo>
                      <a:pt x="974" y="41"/>
                    </a:lnTo>
                    <a:lnTo>
                      <a:pt x="975" y="41"/>
                    </a:lnTo>
                    <a:lnTo>
                      <a:pt x="977" y="41"/>
                    </a:lnTo>
                    <a:lnTo>
                      <a:pt x="979" y="40"/>
                    </a:lnTo>
                    <a:lnTo>
                      <a:pt x="980" y="40"/>
                    </a:lnTo>
                    <a:lnTo>
                      <a:pt x="982" y="39"/>
                    </a:lnTo>
                    <a:lnTo>
                      <a:pt x="983" y="39"/>
                    </a:lnTo>
                    <a:lnTo>
                      <a:pt x="985" y="39"/>
                    </a:lnTo>
                    <a:lnTo>
                      <a:pt x="986" y="38"/>
                    </a:lnTo>
                    <a:lnTo>
                      <a:pt x="988" y="38"/>
                    </a:lnTo>
                    <a:lnTo>
                      <a:pt x="989" y="37"/>
                    </a:lnTo>
                    <a:lnTo>
                      <a:pt x="991" y="37"/>
                    </a:lnTo>
                    <a:lnTo>
                      <a:pt x="992" y="37"/>
                    </a:lnTo>
                    <a:lnTo>
                      <a:pt x="994" y="36"/>
                    </a:lnTo>
                    <a:lnTo>
                      <a:pt x="996" y="36"/>
                    </a:lnTo>
                    <a:lnTo>
                      <a:pt x="997" y="35"/>
                    </a:lnTo>
                    <a:lnTo>
                      <a:pt x="998" y="35"/>
                    </a:lnTo>
                    <a:lnTo>
                      <a:pt x="1000" y="35"/>
                    </a:lnTo>
                    <a:lnTo>
                      <a:pt x="1002" y="34"/>
                    </a:lnTo>
                    <a:lnTo>
                      <a:pt x="1003" y="34"/>
                    </a:lnTo>
                    <a:lnTo>
                      <a:pt x="1004" y="34"/>
                    </a:lnTo>
                    <a:lnTo>
                      <a:pt x="1006" y="33"/>
                    </a:lnTo>
                    <a:lnTo>
                      <a:pt x="1008" y="33"/>
                    </a:lnTo>
                    <a:lnTo>
                      <a:pt x="1009" y="33"/>
                    </a:lnTo>
                    <a:lnTo>
                      <a:pt x="1011" y="33"/>
                    </a:lnTo>
                    <a:lnTo>
                      <a:pt x="1012" y="32"/>
                    </a:lnTo>
                    <a:lnTo>
                      <a:pt x="1014" y="32"/>
                    </a:lnTo>
                    <a:lnTo>
                      <a:pt x="1015" y="32"/>
                    </a:lnTo>
                    <a:lnTo>
                      <a:pt x="1017" y="32"/>
                    </a:lnTo>
                    <a:lnTo>
                      <a:pt x="1018" y="31"/>
                    </a:lnTo>
                    <a:lnTo>
                      <a:pt x="1020" y="31"/>
                    </a:lnTo>
                    <a:lnTo>
                      <a:pt x="1021" y="31"/>
                    </a:lnTo>
                    <a:lnTo>
                      <a:pt x="1023" y="31"/>
                    </a:lnTo>
                    <a:lnTo>
                      <a:pt x="1024" y="32"/>
                    </a:lnTo>
                    <a:lnTo>
                      <a:pt x="1026" y="32"/>
                    </a:lnTo>
                    <a:lnTo>
                      <a:pt x="1027" y="32"/>
                    </a:lnTo>
                    <a:lnTo>
                      <a:pt x="1029" y="32"/>
                    </a:lnTo>
                    <a:lnTo>
                      <a:pt x="1030" y="33"/>
                    </a:lnTo>
                    <a:lnTo>
                      <a:pt x="1032" y="33"/>
                    </a:lnTo>
                    <a:lnTo>
                      <a:pt x="1033" y="33"/>
                    </a:lnTo>
                    <a:lnTo>
                      <a:pt x="1035" y="34"/>
                    </a:lnTo>
                    <a:lnTo>
                      <a:pt x="1036" y="34"/>
                    </a:lnTo>
                    <a:lnTo>
                      <a:pt x="1038" y="35"/>
                    </a:lnTo>
                    <a:lnTo>
                      <a:pt x="1040" y="35"/>
                    </a:lnTo>
                    <a:lnTo>
                      <a:pt x="1041" y="35"/>
                    </a:lnTo>
                    <a:lnTo>
                      <a:pt x="1042" y="36"/>
                    </a:lnTo>
                    <a:lnTo>
                      <a:pt x="1044" y="36"/>
                    </a:lnTo>
                    <a:lnTo>
                      <a:pt x="1046" y="37"/>
                    </a:lnTo>
                    <a:lnTo>
                      <a:pt x="1047" y="37"/>
                    </a:lnTo>
                    <a:lnTo>
                      <a:pt x="1049" y="38"/>
                    </a:lnTo>
                    <a:lnTo>
                      <a:pt x="1050" y="38"/>
                    </a:lnTo>
                    <a:lnTo>
                      <a:pt x="1052" y="39"/>
                    </a:lnTo>
                    <a:lnTo>
                      <a:pt x="1053" y="39"/>
                    </a:lnTo>
                    <a:lnTo>
                      <a:pt x="1055" y="39"/>
                    </a:lnTo>
                    <a:lnTo>
                      <a:pt x="1056" y="39"/>
                    </a:lnTo>
                    <a:lnTo>
                      <a:pt x="1058" y="40"/>
                    </a:lnTo>
                    <a:lnTo>
                      <a:pt x="1059" y="40"/>
                    </a:lnTo>
                    <a:lnTo>
                      <a:pt x="1061" y="40"/>
                    </a:lnTo>
                    <a:lnTo>
                      <a:pt x="1062" y="40"/>
                    </a:lnTo>
                    <a:lnTo>
                      <a:pt x="1064" y="40"/>
                    </a:lnTo>
                    <a:lnTo>
                      <a:pt x="1065" y="40"/>
                    </a:lnTo>
                    <a:lnTo>
                      <a:pt x="1067" y="40"/>
                    </a:lnTo>
                    <a:lnTo>
                      <a:pt x="1069" y="39"/>
                    </a:lnTo>
                    <a:lnTo>
                      <a:pt x="1070" y="39"/>
                    </a:lnTo>
                    <a:lnTo>
                      <a:pt x="1071" y="39"/>
                    </a:lnTo>
                    <a:lnTo>
                      <a:pt x="1073" y="39"/>
                    </a:lnTo>
                    <a:lnTo>
                      <a:pt x="1075" y="39"/>
                    </a:lnTo>
                    <a:lnTo>
                      <a:pt x="1076" y="38"/>
                    </a:lnTo>
                    <a:lnTo>
                      <a:pt x="1077" y="38"/>
                    </a:lnTo>
                    <a:lnTo>
                      <a:pt x="1079" y="38"/>
                    </a:lnTo>
                    <a:lnTo>
                      <a:pt x="1081" y="37"/>
                    </a:lnTo>
                    <a:lnTo>
                      <a:pt x="1082" y="37"/>
                    </a:lnTo>
                    <a:lnTo>
                      <a:pt x="1084" y="37"/>
                    </a:lnTo>
                    <a:lnTo>
                      <a:pt x="1085" y="37"/>
                    </a:lnTo>
                    <a:lnTo>
                      <a:pt x="1087" y="37"/>
                    </a:lnTo>
                    <a:lnTo>
                      <a:pt x="1088" y="37"/>
                    </a:lnTo>
                    <a:lnTo>
                      <a:pt x="1090" y="37"/>
                    </a:lnTo>
                    <a:lnTo>
                      <a:pt x="1091" y="37"/>
                    </a:lnTo>
                    <a:lnTo>
                      <a:pt x="1093" y="37"/>
                    </a:lnTo>
                    <a:lnTo>
                      <a:pt x="1094" y="37"/>
                    </a:lnTo>
                    <a:lnTo>
                      <a:pt x="1096" y="37"/>
                    </a:lnTo>
                    <a:lnTo>
                      <a:pt x="1097" y="37"/>
                    </a:lnTo>
                    <a:lnTo>
                      <a:pt x="1099" y="37"/>
                    </a:lnTo>
                    <a:lnTo>
                      <a:pt x="1100" y="37"/>
                    </a:lnTo>
                    <a:lnTo>
                      <a:pt x="1102" y="37"/>
                    </a:lnTo>
                    <a:lnTo>
                      <a:pt x="1103" y="37"/>
                    </a:lnTo>
                    <a:lnTo>
                      <a:pt x="1105" y="37"/>
                    </a:lnTo>
                    <a:lnTo>
                      <a:pt x="1106" y="38"/>
                    </a:lnTo>
                    <a:lnTo>
                      <a:pt x="1108" y="38"/>
                    </a:lnTo>
                    <a:lnTo>
                      <a:pt x="1109" y="38"/>
                    </a:lnTo>
                    <a:lnTo>
                      <a:pt x="1111" y="38"/>
                    </a:lnTo>
                    <a:lnTo>
                      <a:pt x="1113" y="38"/>
                    </a:lnTo>
                    <a:lnTo>
                      <a:pt x="1114" y="38"/>
                    </a:lnTo>
                    <a:lnTo>
                      <a:pt x="1115" y="38"/>
                    </a:lnTo>
                    <a:lnTo>
                      <a:pt x="1117" y="38"/>
                    </a:lnTo>
                    <a:lnTo>
                      <a:pt x="1119" y="38"/>
                    </a:lnTo>
                    <a:lnTo>
                      <a:pt x="1120" y="38"/>
                    </a:lnTo>
                    <a:lnTo>
                      <a:pt x="1122" y="38"/>
                    </a:lnTo>
                    <a:lnTo>
                      <a:pt x="1123" y="38"/>
                    </a:lnTo>
                    <a:lnTo>
                      <a:pt x="1125" y="38"/>
                    </a:lnTo>
                    <a:lnTo>
                      <a:pt x="1126" y="38"/>
                    </a:lnTo>
                    <a:lnTo>
                      <a:pt x="1128" y="38"/>
                    </a:lnTo>
                    <a:lnTo>
                      <a:pt x="1129" y="38"/>
                    </a:lnTo>
                    <a:lnTo>
                      <a:pt x="1131" y="38"/>
                    </a:lnTo>
                    <a:lnTo>
                      <a:pt x="1132" y="38"/>
                    </a:lnTo>
                    <a:lnTo>
                      <a:pt x="1134" y="38"/>
                    </a:lnTo>
                    <a:lnTo>
                      <a:pt x="1135" y="38"/>
                    </a:lnTo>
                    <a:lnTo>
                      <a:pt x="1137" y="38"/>
                    </a:lnTo>
                    <a:lnTo>
                      <a:pt x="1138" y="39"/>
                    </a:lnTo>
                    <a:lnTo>
                      <a:pt x="1140" y="39"/>
                    </a:lnTo>
                    <a:lnTo>
                      <a:pt x="1142" y="39"/>
                    </a:lnTo>
                    <a:lnTo>
                      <a:pt x="1143" y="40"/>
                    </a:lnTo>
                    <a:lnTo>
                      <a:pt x="1144" y="40"/>
                    </a:lnTo>
                    <a:lnTo>
                      <a:pt x="1146" y="40"/>
                    </a:lnTo>
                    <a:lnTo>
                      <a:pt x="1148" y="41"/>
                    </a:lnTo>
                    <a:lnTo>
                      <a:pt x="1149" y="41"/>
                    </a:lnTo>
                    <a:lnTo>
                      <a:pt x="1151" y="42"/>
                    </a:lnTo>
                    <a:lnTo>
                      <a:pt x="1152" y="42"/>
                    </a:lnTo>
                    <a:lnTo>
                      <a:pt x="1154" y="43"/>
                    </a:lnTo>
                    <a:lnTo>
                      <a:pt x="1155" y="44"/>
                    </a:lnTo>
                    <a:lnTo>
                      <a:pt x="1157" y="45"/>
                    </a:lnTo>
                    <a:lnTo>
                      <a:pt x="1158" y="45"/>
                    </a:lnTo>
                    <a:lnTo>
                      <a:pt x="1160" y="46"/>
                    </a:lnTo>
                    <a:lnTo>
                      <a:pt x="1161" y="47"/>
                    </a:lnTo>
                    <a:lnTo>
                      <a:pt x="1163" y="47"/>
                    </a:lnTo>
                    <a:lnTo>
                      <a:pt x="1164" y="48"/>
                    </a:lnTo>
                    <a:lnTo>
                      <a:pt x="1166" y="48"/>
                    </a:lnTo>
                    <a:lnTo>
                      <a:pt x="1167" y="49"/>
                    </a:lnTo>
                    <a:lnTo>
                      <a:pt x="1169" y="49"/>
                    </a:lnTo>
                    <a:lnTo>
                      <a:pt x="1170" y="49"/>
                    </a:lnTo>
                    <a:lnTo>
                      <a:pt x="1172" y="49"/>
                    </a:lnTo>
                    <a:lnTo>
                      <a:pt x="1173" y="50"/>
                    </a:lnTo>
                    <a:lnTo>
                      <a:pt x="1175" y="50"/>
                    </a:lnTo>
                    <a:lnTo>
                      <a:pt x="1176" y="50"/>
                    </a:lnTo>
                    <a:lnTo>
                      <a:pt x="1178" y="50"/>
                    </a:lnTo>
                    <a:lnTo>
                      <a:pt x="1180" y="49"/>
                    </a:lnTo>
                    <a:lnTo>
                      <a:pt x="1181" y="49"/>
                    </a:lnTo>
                    <a:lnTo>
                      <a:pt x="1182" y="49"/>
                    </a:lnTo>
                    <a:lnTo>
                      <a:pt x="1184" y="49"/>
                    </a:lnTo>
                    <a:lnTo>
                      <a:pt x="1186" y="48"/>
                    </a:lnTo>
                    <a:lnTo>
                      <a:pt x="1187" y="48"/>
                    </a:lnTo>
                    <a:lnTo>
                      <a:pt x="1188" y="47"/>
                    </a:lnTo>
                    <a:lnTo>
                      <a:pt x="1190" y="47"/>
                    </a:lnTo>
                    <a:lnTo>
                      <a:pt x="1192" y="47"/>
                    </a:lnTo>
                    <a:lnTo>
                      <a:pt x="1193" y="46"/>
                    </a:lnTo>
                    <a:lnTo>
                      <a:pt x="1195" y="46"/>
                    </a:lnTo>
                    <a:lnTo>
                      <a:pt x="1196" y="45"/>
                    </a:lnTo>
                    <a:lnTo>
                      <a:pt x="1198" y="45"/>
                    </a:lnTo>
                    <a:lnTo>
                      <a:pt x="1199" y="45"/>
                    </a:lnTo>
                    <a:lnTo>
                      <a:pt x="1201" y="45"/>
                    </a:lnTo>
                    <a:lnTo>
                      <a:pt x="1202" y="45"/>
                    </a:lnTo>
                    <a:lnTo>
                      <a:pt x="1204" y="44"/>
                    </a:lnTo>
                    <a:lnTo>
                      <a:pt x="1205" y="44"/>
                    </a:lnTo>
                    <a:lnTo>
                      <a:pt x="1207" y="44"/>
                    </a:lnTo>
                    <a:lnTo>
                      <a:pt x="1208" y="45"/>
                    </a:lnTo>
                    <a:lnTo>
                      <a:pt x="1210" y="45"/>
                    </a:lnTo>
                    <a:lnTo>
                      <a:pt x="1211" y="45"/>
                    </a:lnTo>
                    <a:lnTo>
                      <a:pt x="1213" y="45"/>
                    </a:lnTo>
                    <a:lnTo>
                      <a:pt x="1215" y="45"/>
                    </a:lnTo>
                    <a:lnTo>
                      <a:pt x="1216" y="46"/>
                    </a:lnTo>
                    <a:lnTo>
                      <a:pt x="1217" y="46"/>
                    </a:lnTo>
                    <a:lnTo>
                      <a:pt x="1219" y="46"/>
                    </a:lnTo>
                    <a:lnTo>
                      <a:pt x="1221" y="47"/>
                    </a:lnTo>
                    <a:lnTo>
                      <a:pt x="1222" y="47"/>
                    </a:lnTo>
                    <a:lnTo>
                      <a:pt x="1224" y="47"/>
                    </a:lnTo>
                    <a:lnTo>
                      <a:pt x="1225" y="47"/>
                    </a:lnTo>
                    <a:lnTo>
                      <a:pt x="1227" y="48"/>
                    </a:lnTo>
                    <a:lnTo>
                      <a:pt x="1228" y="48"/>
                    </a:lnTo>
                    <a:lnTo>
                      <a:pt x="1230" y="48"/>
                    </a:lnTo>
                    <a:lnTo>
                      <a:pt x="1231" y="48"/>
                    </a:lnTo>
                    <a:lnTo>
                      <a:pt x="1233" y="47"/>
                    </a:lnTo>
                    <a:lnTo>
                      <a:pt x="1234" y="47"/>
                    </a:lnTo>
                    <a:lnTo>
                      <a:pt x="1236" y="47"/>
                    </a:lnTo>
                    <a:lnTo>
                      <a:pt x="1237" y="46"/>
                    </a:lnTo>
                    <a:lnTo>
                      <a:pt x="1239" y="46"/>
                    </a:lnTo>
                    <a:lnTo>
                      <a:pt x="1240" y="45"/>
                    </a:lnTo>
                    <a:lnTo>
                      <a:pt x="1242" y="44"/>
                    </a:lnTo>
                    <a:lnTo>
                      <a:pt x="1243" y="43"/>
                    </a:lnTo>
                    <a:lnTo>
                      <a:pt x="1245" y="42"/>
                    </a:lnTo>
                    <a:lnTo>
                      <a:pt x="1246" y="41"/>
                    </a:lnTo>
                    <a:lnTo>
                      <a:pt x="1248" y="41"/>
                    </a:lnTo>
                    <a:lnTo>
                      <a:pt x="1249" y="40"/>
                    </a:lnTo>
                    <a:lnTo>
                      <a:pt x="1251" y="39"/>
                    </a:lnTo>
                    <a:lnTo>
                      <a:pt x="1253" y="37"/>
                    </a:lnTo>
                    <a:lnTo>
                      <a:pt x="1254" y="36"/>
                    </a:lnTo>
                    <a:lnTo>
                      <a:pt x="1255" y="35"/>
                    </a:lnTo>
                    <a:lnTo>
                      <a:pt x="1257" y="34"/>
                    </a:lnTo>
                    <a:lnTo>
                      <a:pt x="1259" y="34"/>
                    </a:lnTo>
                    <a:lnTo>
                      <a:pt x="1260" y="33"/>
                    </a:lnTo>
                    <a:lnTo>
                      <a:pt x="1261" y="32"/>
                    </a:lnTo>
                    <a:lnTo>
                      <a:pt x="1263" y="31"/>
                    </a:lnTo>
                    <a:lnTo>
                      <a:pt x="1265" y="31"/>
                    </a:lnTo>
                    <a:lnTo>
                      <a:pt x="1266" y="31"/>
                    </a:lnTo>
                    <a:lnTo>
                      <a:pt x="1268" y="30"/>
                    </a:lnTo>
                    <a:lnTo>
                      <a:pt x="1269" y="30"/>
                    </a:lnTo>
                    <a:lnTo>
                      <a:pt x="1271" y="30"/>
                    </a:lnTo>
                    <a:lnTo>
                      <a:pt x="1272" y="31"/>
                    </a:lnTo>
                    <a:lnTo>
                      <a:pt x="1274" y="31"/>
                    </a:lnTo>
                    <a:lnTo>
                      <a:pt x="1275" y="31"/>
                    </a:lnTo>
                    <a:lnTo>
                      <a:pt x="1277" y="32"/>
                    </a:lnTo>
                    <a:lnTo>
                      <a:pt x="1278" y="32"/>
                    </a:lnTo>
                    <a:lnTo>
                      <a:pt x="1280" y="33"/>
                    </a:lnTo>
                    <a:lnTo>
                      <a:pt x="1282" y="34"/>
                    </a:lnTo>
                    <a:lnTo>
                      <a:pt x="1283" y="34"/>
                    </a:lnTo>
                    <a:lnTo>
                      <a:pt x="1284" y="35"/>
                    </a:lnTo>
                    <a:lnTo>
                      <a:pt x="1286" y="36"/>
                    </a:lnTo>
                    <a:lnTo>
                      <a:pt x="1288" y="36"/>
                    </a:lnTo>
                    <a:lnTo>
                      <a:pt x="1289" y="37"/>
                    </a:lnTo>
                    <a:lnTo>
                      <a:pt x="1290" y="38"/>
                    </a:lnTo>
                    <a:lnTo>
                      <a:pt x="1292" y="39"/>
                    </a:lnTo>
                    <a:lnTo>
                      <a:pt x="1294" y="39"/>
                    </a:lnTo>
                    <a:lnTo>
                      <a:pt x="1295" y="40"/>
                    </a:lnTo>
                    <a:lnTo>
                      <a:pt x="1297" y="40"/>
                    </a:lnTo>
                    <a:lnTo>
                      <a:pt x="1298" y="40"/>
                    </a:lnTo>
                    <a:lnTo>
                      <a:pt x="1300" y="41"/>
                    </a:lnTo>
                    <a:lnTo>
                      <a:pt x="1301" y="41"/>
                    </a:lnTo>
                    <a:lnTo>
                      <a:pt x="1303" y="41"/>
                    </a:lnTo>
                    <a:lnTo>
                      <a:pt x="1304" y="41"/>
                    </a:lnTo>
                    <a:lnTo>
                      <a:pt x="1306" y="40"/>
                    </a:lnTo>
                    <a:lnTo>
                      <a:pt x="1307" y="40"/>
                    </a:lnTo>
                    <a:lnTo>
                      <a:pt x="1309" y="40"/>
                    </a:lnTo>
                    <a:lnTo>
                      <a:pt x="1310" y="39"/>
                    </a:lnTo>
                    <a:lnTo>
                      <a:pt x="1312" y="39"/>
                    </a:lnTo>
                    <a:lnTo>
                      <a:pt x="1313" y="38"/>
                    </a:lnTo>
                    <a:lnTo>
                      <a:pt x="1315" y="37"/>
                    </a:lnTo>
                    <a:lnTo>
                      <a:pt x="1316" y="36"/>
                    </a:lnTo>
                    <a:lnTo>
                      <a:pt x="1318" y="35"/>
                    </a:lnTo>
                    <a:lnTo>
                      <a:pt x="1319" y="35"/>
                    </a:lnTo>
                    <a:lnTo>
                      <a:pt x="1321" y="34"/>
                    </a:lnTo>
                    <a:lnTo>
                      <a:pt x="1322" y="33"/>
                    </a:lnTo>
                    <a:lnTo>
                      <a:pt x="1324" y="32"/>
                    </a:lnTo>
                    <a:lnTo>
                      <a:pt x="1326" y="31"/>
                    </a:lnTo>
                    <a:lnTo>
                      <a:pt x="1327" y="31"/>
                    </a:lnTo>
                    <a:lnTo>
                      <a:pt x="1328" y="30"/>
                    </a:lnTo>
                    <a:lnTo>
                      <a:pt x="1330" y="29"/>
                    </a:lnTo>
                    <a:lnTo>
                      <a:pt x="1332" y="29"/>
                    </a:lnTo>
                    <a:lnTo>
                      <a:pt x="1333" y="29"/>
                    </a:lnTo>
                    <a:lnTo>
                      <a:pt x="1334" y="28"/>
                    </a:lnTo>
                    <a:lnTo>
                      <a:pt x="1336" y="28"/>
                    </a:lnTo>
                    <a:lnTo>
                      <a:pt x="1338" y="28"/>
                    </a:lnTo>
                    <a:lnTo>
                      <a:pt x="1339" y="28"/>
                    </a:lnTo>
                    <a:lnTo>
                      <a:pt x="1341" y="28"/>
                    </a:lnTo>
                    <a:lnTo>
                      <a:pt x="1342" y="28"/>
                    </a:lnTo>
                    <a:lnTo>
                      <a:pt x="1344" y="28"/>
                    </a:lnTo>
                    <a:lnTo>
                      <a:pt x="1345" y="28"/>
                    </a:lnTo>
                    <a:lnTo>
                      <a:pt x="1347" y="28"/>
                    </a:lnTo>
                    <a:lnTo>
                      <a:pt x="1348" y="28"/>
                    </a:lnTo>
                    <a:lnTo>
                      <a:pt x="1350" y="29"/>
                    </a:lnTo>
                    <a:lnTo>
                      <a:pt x="1351" y="29"/>
                    </a:lnTo>
                    <a:lnTo>
                      <a:pt x="1353" y="30"/>
                    </a:lnTo>
                    <a:lnTo>
                      <a:pt x="1355" y="30"/>
                    </a:lnTo>
                    <a:lnTo>
                      <a:pt x="1356" y="31"/>
                    </a:lnTo>
                    <a:lnTo>
                      <a:pt x="1357" y="31"/>
                    </a:lnTo>
                    <a:lnTo>
                      <a:pt x="1359" y="32"/>
                    </a:lnTo>
                    <a:lnTo>
                      <a:pt x="1361" y="33"/>
                    </a:lnTo>
                    <a:lnTo>
                      <a:pt x="1362" y="33"/>
                    </a:lnTo>
                    <a:lnTo>
                      <a:pt x="1363" y="34"/>
                    </a:lnTo>
                    <a:lnTo>
                      <a:pt x="1365" y="35"/>
                    </a:lnTo>
                    <a:lnTo>
                      <a:pt x="1367" y="35"/>
                    </a:lnTo>
                    <a:lnTo>
                      <a:pt x="1368" y="36"/>
                    </a:lnTo>
                    <a:lnTo>
                      <a:pt x="1370" y="36"/>
                    </a:lnTo>
                    <a:lnTo>
                      <a:pt x="1371" y="37"/>
                    </a:lnTo>
                    <a:lnTo>
                      <a:pt x="1373" y="37"/>
                    </a:lnTo>
                    <a:lnTo>
                      <a:pt x="1374" y="38"/>
                    </a:lnTo>
                    <a:lnTo>
                      <a:pt x="1376" y="39"/>
                    </a:lnTo>
                    <a:lnTo>
                      <a:pt x="1377" y="39"/>
                    </a:lnTo>
                    <a:lnTo>
                      <a:pt x="1379" y="40"/>
                    </a:lnTo>
                    <a:lnTo>
                      <a:pt x="1380" y="40"/>
                    </a:lnTo>
                    <a:lnTo>
                      <a:pt x="1382" y="40"/>
                    </a:lnTo>
                    <a:lnTo>
                      <a:pt x="1383" y="41"/>
                    </a:lnTo>
                    <a:lnTo>
                      <a:pt x="1385" y="41"/>
                    </a:lnTo>
                    <a:lnTo>
                      <a:pt x="1386" y="41"/>
                    </a:lnTo>
                    <a:lnTo>
                      <a:pt x="1388" y="41"/>
                    </a:lnTo>
                    <a:lnTo>
                      <a:pt x="1389" y="41"/>
                    </a:lnTo>
                    <a:lnTo>
                      <a:pt x="1391" y="41"/>
                    </a:lnTo>
                    <a:lnTo>
                      <a:pt x="1392" y="41"/>
                    </a:lnTo>
                    <a:lnTo>
                      <a:pt x="1394" y="41"/>
                    </a:lnTo>
                    <a:lnTo>
                      <a:pt x="1395" y="41"/>
                    </a:lnTo>
                    <a:lnTo>
                      <a:pt x="1397" y="41"/>
                    </a:lnTo>
                    <a:lnTo>
                      <a:pt x="1399" y="41"/>
                    </a:lnTo>
                    <a:lnTo>
                      <a:pt x="1400" y="41"/>
                    </a:lnTo>
                    <a:lnTo>
                      <a:pt x="1401" y="40"/>
                    </a:lnTo>
                    <a:lnTo>
                      <a:pt x="1403" y="40"/>
                    </a:lnTo>
                    <a:lnTo>
                      <a:pt x="1405" y="40"/>
                    </a:lnTo>
                    <a:lnTo>
                      <a:pt x="1406" y="39"/>
                    </a:lnTo>
                    <a:lnTo>
                      <a:pt x="1408" y="39"/>
                    </a:lnTo>
                    <a:lnTo>
                      <a:pt x="1409" y="38"/>
                    </a:lnTo>
                    <a:lnTo>
                      <a:pt x="1411" y="37"/>
                    </a:lnTo>
                    <a:lnTo>
                      <a:pt x="1412" y="37"/>
                    </a:lnTo>
                    <a:lnTo>
                      <a:pt x="1414" y="36"/>
                    </a:lnTo>
                    <a:lnTo>
                      <a:pt x="1415" y="35"/>
                    </a:lnTo>
                    <a:lnTo>
                      <a:pt x="1417" y="35"/>
                    </a:lnTo>
                    <a:lnTo>
                      <a:pt x="1418" y="34"/>
                    </a:lnTo>
                    <a:lnTo>
                      <a:pt x="1420" y="33"/>
                    </a:lnTo>
                    <a:lnTo>
                      <a:pt x="1421" y="33"/>
                    </a:lnTo>
                    <a:lnTo>
                      <a:pt x="1423" y="32"/>
                    </a:lnTo>
                    <a:lnTo>
                      <a:pt x="1424" y="31"/>
                    </a:lnTo>
                    <a:lnTo>
                      <a:pt x="1426" y="30"/>
                    </a:lnTo>
                    <a:lnTo>
                      <a:pt x="1428" y="30"/>
                    </a:lnTo>
                    <a:lnTo>
                      <a:pt x="1429" y="29"/>
                    </a:lnTo>
                    <a:lnTo>
                      <a:pt x="1430" y="29"/>
                    </a:lnTo>
                    <a:lnTo>
                      <a:pt x="1432" y="28"/>
                    </a:lnTo>
                    <a:lnTo>
                      <a:pt x="1434" y="28"/>
                    </a:lnTo>
                    <a:lnTo>
                      <a:pt x="1435" y="28"/>
                    </a:lnTo>
                    <a:lnTo>
                      <a:pt x="1437" y="28"/>
                    </a:lnTo>
                    <a:lnTo>
                      <a:pt x="1438" y="27"/>
                    </a:lnTo>
                    <a:lnTo>
                      <a:pt x="1440" y="27"/>
                    </a:lnTo>
                    <a:lnTo>
                      <a:pt x="1441" y="27"/>
                    </a:lnTo>
                    <a:lnTo>
                      <a:pt x="1443" y="27"/>
                    </a:lnTo>
                    <a:lnTo>
                      <a:pt x="1444" y="28"/>
                    </a:lnTo>
                    <a:lnTo>
                      <a:pt x="1446" y="28"/>
                    </a:lnTo>
                    <a:lnTo>
                      <a:pt x="1447" y="28"/>
                    </a:lnTo>
                    <a:lnTo>
                      <a:pt x="1449" y="28"/>
                    </a:lnTo>
                    <a:lnTo>
                      <a:pt x="1450" y="28"/>
                    </a:lnTo>
                    <a:lnTo>
                      <a:pt x="1452" y="29"/>
                    </a:lnTo>
                    <a:lnTo>
                      <a:pt x="1453" y="29"/>
                    </a:lnTo>
                    <a:lnTo>
                      <a:pt x="1455" y="29"/>
                    </a:lnTo>
                    <a:lnTo>
                      <a:pt x="1456" y="30"/>
                    </a:lnTo>
                    <a:lnTo>
                      <a:pt x="1458" y="30"/>
                    </a:lnTo>
                    <a:lnTo>
                      <a:pt x="1459" y="30"/>
                    </a:lnTo>
                    <a:lnTo>
                      <a:pt x="1461" y="30"/>
                    </a:lnTo>
                    <a:lnTo>
                      <a:pt x="1462" y="30"/>
                    </a:lnTo>
                    <a:lnTo>
                      <a:pt x="1464" y="31"/>
                    </a:lnTo>
                    <a:lnTo>
                      <a:pt x="1465" y="31"/>
                    </a:lnTo>
                    <a:lnTo>
                      <a:pt x="1467" y="31"/>
                    </a:lnTo>
                    <a:lnTo>
                      <a:pt x="1468" y="31"/>
                    </a:lnTo>
                    <a:lnTo>
                      <a:pt x="1470" y="30"/>
                    </a:lnTo>
                    <a:lnTo>
                      <a:pt x="1472" y="30"/>
                    </a:lnTo>
                    <a:lnTo>
                      <a:pt x="1473" y="30"/>
                    </a:lnTo>
                    <a:lnTo>
                      <a:pt x="1474" y="30"/>
                    </a:lnTo>
                    <a:lnTo>
                      <a:pt x="1476" y="29"/>
                    </a:lnTo>
                    <a:lnTo>
                      <a:pt x="1478" y="29"/>
                    </a:lnTo>
                    <a:lnTo>
                      <a:pt x="1479" y="28"/>
                    </a:lnTo>
                    <a:lnTo>
                      <a:pt x="1481" y="27"/>
                    </a:lnTo>
                    <a:lnTo>
                      <a:pt x="1482" y="27"/>
                    </a:lnTo>
                    <a:lnTo>
                      <a:pt x="1484" y="26"/>
                    </a:lnTo>
                    <a:lnTo>
                      <a:pt x="1485" y="25"/>
                    </a:lnTo>
                    <a:lnTo>
                      <a:pt x="1487" y="24"/>
                    </a:lnTo>
                    <a:lnTo>
                      <a:pt x="1488" y="24"/>
                    </a:lnTo>
                    <a:lnTo>
                      <a:pt x="1490" y="23"/>
                    </a:lnTo>
                    <a:lnTo>
                      <a:pt x="1491" y="22"/>
                    </a:lnTo>
                    <a:lnTo>
                      <a:pt x="1493" y="22"/>
                    </a:lnTo>
                    <a:lnTo>
                      <a:pt x="1494" y="21"/>
                    </a:lnTo>
                    <a:lnTo>
                      <a:pt x="1496" y="21"/>
                    </a:lnTo>
                    <a:lnTo>
                      <a:pt x="1497" y="20"/>
                    </a:lnTo>
                    <a:lnTo>
                      <a:pt x="1499" y="19"/>
                    </a:lnTo>
                    <a:lnTo>
                      <a:pt x="1501" y="19"/>
                    </a:lnTo>
                    <a:lnTo>
                      <a:pt x="1502" y="19"/>
                    </a:lnTo>
                    <a:lnTo>
                      <a:pt x="1503" y="18"/>
                    </a:lnTo>
                    <a:lnTo>
                      <a:pt x="1505" y="18"/>
                    </a:lnTo>
                    <a:lnTo>
                      <a:pt x="1507" y="18"/>
                    </a:lnTo>
                    <a:lnTo>
                      <a:pt x="1508" y="18"/>
                    </a:lnTo>
                    <a:lnTo>
                      <a:pt x="1510" y="18"/>
                    </a:lnTo>
                    <a:lnTo>
                      <a:pt x="1511" y="19"/>
                    </a:lnTo>
                    <a:lnTo>
                      <a:pt x="1513" y="19"/>
                    </a:lnTo>
                    <a:lnTo>
                      <a:pt x="1514" y="19"/>
                    </a:lnTo>
                    <a:lnTo>
                      <a:pt x="1516" y="19"/>
                    </a:lnTo>
                    <a:lnTo>
                      <a:pt x="1517" y="20"/>
                    </a:lnTo>
                    <a:lnTo>
                      <a:pt x="1519" y="20"/>
                    </a:lnTo>
                    <a:lnTo>
                      <a:pt x="1520" y="21"/>
                    </a:lnTo>
                    <a:lnTo>
                      <a:pt x="1522" y="21"/>
                    </a:lnTo>
                    <a:lnTo>
                      <a:pt x="1523" y="21"/>
                    </a:lnTo>
                    <a:lnTo>
                      <a:pt x="1525" y="22"/>
                    </a:lnTo>
                    <a:lnTo>
                      <a:pt x="1526" y="22"/>
                    </a:lnTo>
                    <a:lnTo>
                      <a:pt x="1528" y="22"/>
                    </a:lnTo>
                    <a:lnTo>
                      <a:pt x="1529" y="22"/>
                    </a:lnTo>
                    <a:lnTo>
                      <a:pt x="1531" y="23"/>
                    </a:lnTo>
                    <a:lnTo>
                      <a:pt x="1532" y="23"/>
                    </a:lnTo>
                    <a:lnTo>
                      <a:pt x="1534" y="23"/>
                    </a:lnTo>
                    <a:lnTo>
                      <a:pt x="1535" y="23"/>
                    </a:lnTo>
                    <a:lnTo>
                      <a:pt x="1537" y="23"/>
                    </a:lnTo>
                    <a:lnTo>
                      <a:pt x="1539" y="22"/>
                    </a:lnTo>
                    <a:lnTo>
                      <a:pt x="1540" y="22"/>
                    </a:lnTo>
                    <a:lnTo>
                      <a:pt x="1541" y="22"/>
                    </a:lnTo>
                    <a:lnTo>
                      <a:pt x="1543" y="22"/>
                    </a:lnTo>
                    <a:lnTo>
                      <a:pt x="1545" y="21"/>
                    </a:lnTo>
                    <a:lnTo>
                      <a:pt x="1546" y="21"/>
                    </a:lnTo>
                    <a:lnTo>
                      <a:pt x="1547" y="21"/>
                    </a:lnTo>
                    <a:lnTo>
                      <a:pt x="1549" y="20"/>
                    </a:lnTo>
                    <a:lnTo>
                      <a:pt x="1551" y="20"/>
                    </a:lnTo>
                    <a:lnTo>
                      <a:pt x="1552" y="19"/>
                    </a:lnTo>
                    <a:lnTo>
                      <a:pt x="1554" y="19"/>
                    </a:lnTo>
                    <a:lnTo>
                      <a:pt x="1555" y="19"/>
                    </a:lnTo>
                    <a:lnTo>
                      <a:pt x="1557" y="19"/>
                    </a:lnTo>
                    <a:lnTo>
                      <a:pt x="1558" y="18"/>
                    </a:lnTo>
                    <a:lnTo>
                      <a:pt x="1560" y="18"/>
                    </a:lnTo>
                    <a:lnTo>
                      <a:pt x="1561" y="18"/>
                    </a:lnTo>
                    <a:lnTo>
                      <a:pt x="1563" y="18"/>
                    </a:lnTo>
                    <a:lnTo>
                      <a:pt x="1564" y="19"/>
                    </a:lnTo>
                    <a:lnTo>
                      <a:pt x="1566" y="19"/>
                    </a:lnTo>
                    <a:lnTo>
                      <a:pt x="1567" y="19"/>
                    </a:lnTo>
                    <a:lnTo>
                      <a:pt x="1569" y="20"/>
                    </a:lnTo>
                    <a:lnTo>
                      <a:pt x="1570" y="20"/>
                    </a:lnTo>
                    <a:lnTo>
                      <a:pt x="1572" y="21"/>
                    </a:lnTo>
                    <a:lnTo>
                      <a:pt x="1574" y="22"/>
                    </a:lnTo>
                    <a:lnTo>
                      <a:pt x="1575" y="22"/>
                    </a:lnTo>
                    <a:lnTo>
                      <a:pt x="1576" y="23"/>
                    </a:lnTo>
                    <a:lnTo>
                      <a:pt x="1578" y="24"/>
                    </a:lnTo>
                    <a:lnTo>
                      <a:pt x="1580" y="25"/>
                    </a:lnTo>
                    <a:lnTo>
                      <a:pt x="1581" y="26"/>
                    </a:lnTo>
                    <a:lnTo>
                      <a:pt x="1583" y="27"/>
                    </a:lnTo>
                    <a:lnTo>
                      <a:pt x="1584" y="28"/>
                    </a:lnTo>
                    <a:lnTo>
                      <a:pt x="1586" y="28"/>
                    </a:lnTo>
                    <a:lnTo>
                      <a:pt x="1587" y="29"/>
                    </a:lnTo>
                    <a:lnTo>
                      <a:pt x="1589" y="30"/>
                    </a:lnTo>
                    <a:lnTo>
                      <a:pt x="1590" y="30"/>
                    </a:lnTo>
                    <a:lnTo>
                      <a:pt x="1592" y="31"/>
                    </a:lnTo>
                    <a:lnTo>
                      <a:pt x="1593" y="32"/>
                    </a:lnTo>
                    <a:lnTo>
                      <a:pt x="1595" y="32"/>
                    </a:lnTo>
                    <a:lnTo>
                      <a:pt x="1596" y="33"/>
                    </a:lnTo>
                    <a:lnTo>
                      <a:pt x="1598" y="33"/>
                    </a:lnTo>
                    <a:lnTo>
                      <a:pt x="1599" y="33"/>
                    </a:lnTo>
                    <a:lnTo>
                      <a:pt x="1601" y="33"/>
                    </a:lnTo>
                    <a:lnTo>
                      <a:pt x="1602" y="33"/>
                    </a:lnTo>
                    <a:lnTo>
                      <a:pt x="1604" y="33"/>
                    </a:lnTo>
                    <a:lnTo>
                      <a:pt x="1605" y="33"/>
                    </a:lnTo>
                    <a:lnTo>
                      <a:pt x="1607" y="33"/>
                    </a:lnTo>
                    <a:lnTo>
                      <a:pt x="1608" y="32"/>
                    </a:lnTo>
                    <a:lnTo>
                      <a:pt x="1610" y="31"/>
                    </a:lnTo>
                    <a:lnTo>
                      <a:pt x="1612" y="31"/>
                    </a:lnTo>
                    <a:lnTo>
                      <a:pt x="1613" y="30"/>
                    </a:lnTo>
                    <a:lnTo>
                      <a:pt x="1614" y="30"/>
                    </a:lnTo>
                    <a:lnTo>
                      <a:pt x="1616" y="29"/>
                    </a:lnTo>
                    <a:lnTo>
                      <a:pt x="1618" y="29"/>
                    </a:lnTo>
                    <a:lnTo>
                      <a:pt x="1619" y="28"/>
                    </a:lnTo>
                    <a:lnTo>
                      <a:pt x="1620" y="28"/>
                    </a:lnTo>
                    <a:lnTo>
                      <a:pt x="1622" y="27"/>
                    </a:lnTo>
                    <a:lnTo>
                      <a:pt x="1624" y="27"/>
                    </a:lnTo>
                    <a:lnTo>
                      <a:pt x="1625" y="26"/>
                    </a:lnTo>
                    <a:lnTo>
                      <a:pt x="1627" y="25"/>
                    </a:lnTo>
                    <a:lnTo>
                      <a:pt x="1628" y="25"/>
                    </a:lnTo>
                    <a:lnTo>
                      <a:pt x="1630" y="25"/>
                    </a:lnTo>
                    <a:lnTo>
                      <a:pt x="1631" y="25"/>
                    </a:lnTo>
                    <a:lnTo>
                      <a:pt x="1633" y="25"/>
                    </a:lnTo>
                    <a:lnTo>
                      <a:pt x="1634" y="25"/>
                    </a:lnTo>
                    <a:lnTo>
                      <a:pt x="1636" y="25"/>
                    </a:lnTo>
                    <a:lnTo>
                      <a:pt x="1637" y="25"/>
                    </a:lnTo>
                    <a:lnTo>
                      <a:pt x="1639" y="25"/>
                    </a:lnTo>
                    <a:lnTo>
                      <a:pt x="1641" y="25"/>
                    </a:lnTo>
                    <a:lnTo>
                      <a:pt x="1642" y="25"/>
                    </a:lnTo>
                    <a:lnTo>
                      <a:pt x="1643" y="26"/>
                    </a:lnTo>
                    <a:lnTo>
                      <a:pt x="1645" y="26"/>
                    </a:lnTo>
                    <a:lnTo>
                      <a:pt x="1647" y="27"/>
                    </a:lnTo>
                    <a:lnTo>
                      <a:pt x="1648" y="27"/>
                    </a:lnTo>
                    <a:lnTo>
                      <a:pt x="1649" y="27"/>
                    </a:lnTo>
                    <a:lnTo>
                      <a:pt x="1651" y="28"/>
                    </a:lnTo>
                    <a:lnTo>
                      <a:pt x="1653" y="28"/>
                    </a:lnTo>
                    <a:lnTo>
                      <a:pt x="1654" y="28"/>
                    </a:lnTo>
                    <a:lnTo>
                      <a:pt x="1656" y="29"/>
                    </a:lnTo>
                    <a:lnTo>
                      <a:pt x="1657" y="29"/>
                    </a:lnTo>
                    <a:lnTo>
                      <a:pt x="1659" y="29"/>
                    </a:lnTo>
                    <a:lnTo>
                      <a:pt x="1660" y="30"/>
                    </a:lnTo>
                    <a:lnTo>
                      <a:pt x="1662" y="30"/>
                    </a:lnTo>
                    <a:lnTo>
                      <a:pt x="1663" y="30"/>
                    </a:lnTo>
                    <a:lnTo>
                      <a:pt x="1665" y="30"/>
                    </a:lnTo>
                    <a:lnTo>
                      <a:pt x="1666" y="30"/>
                    </a:lnTo>
                    <a:lnTo>
                      <a:pt x="1668" y="30"/>
                    </a:lnTo>
                    <a:lnTo>
                      <a:pt x="1669" y="30"/>
                    </a:lnTo>
                    <a:lnTo>
                      <a:pt x="1671" y="29"/>
                    </a:lnTo>
                    <a:lnTo>
                      <a:pt x="1672" y="29"/>
                    </a:lnTo>
                    <a:lnTo>
                      <a:pt x="1674" y="29"/>
                    </a:lnTo>
                    <a:lnTo>
                      <a:pt x="1675" y="29"/>
                    </a:lnTo>
                    <a:lnTo>
                      <a:pt x="1677" y="29"/>
                    </a:lnTo>
                    <a:lnTo>
                      <a:pt x="1678" y="28"/>
                    </a:lnTo>
                    <a:lnTo>
                      <a:pt x="1680" y="28"/>
                    </a:lnTo>
                    <a:lnTo>
                      <a:pt x="1681" y="28"/>
                    </a:lnTo>
                    <a:lnTo>
                      <a:pt x="1683" y="28"/>
                    </a:lnTo>
                    <a:lnTo>
                      <a:pt x="1685" y="27"/>
                    </a:lnTo>
                    <a:lnTo>
                      <a:pt x="1686" y="27"/>
                    </a:lnTo>
                    <a:lnTo>
                      <a:pt x="1687" y="27"/>
                    </a:lnTo>
                    <a:lnTo>
                      <a:pt x="1689" y="27"/>
                    </a:lnTo>
                    <a:lnTo>
                      <a:pt x="1691" y="27"/>
                    </a:lnTo>
                    <a:lnTo>
                      <a:pt x="1692" y="27"/>
                    </a:lnTo>
                    <a:lnTo>
                      <a:pt x="1694" y="27"/>
                    </a:lnTo>
                    <a:lnTo>
                      <a:pt x="1695" y="27"/>
                    </a:lnTo>
                    <a:lnTo>
                      <a:pt x="1697" y="27"/>
                    </a:lnTo>
                    <a:lnTo>
                      <a:pt x="1698" y="28"/>
                    </a:lnTo>
                    <a:lnTo>
                      <a:pt x="1700" y="28"/>
                    </a:lnTo>
                    <a:lnTo>
                      <a:pt x="1701" y="29"/>
                    </a:lnTo>
                    <a:lnTo>
                      <a:pt x="1703" y="29"/>
                    </a:lnTo>
                    <a:lnTo>
                      <a:pt x="1704" y="30"/>
                    </a:lnTo>
                    <a:lnTo>
                      <a:pt x="1706" y="30"/>
                    </a:lnTo>
                    <a:lnTo>
                      <a:pt x="1707" y="31"/>
                    </a:lnTo>
                    <a:lnTo>
                      <a:pt x="1709" y="31"/>
                    </a:lnTo>
                    <a:lnTo>
                      <a:pt x="1710" y="32"/>
                    </a:lnTo>
                    <a:lnTo>
                      <a:pt x="1712" y="33"/>
                    </a:lnTo>
                    <a:lnTo>
                      <a:pt x="1714" y="34"/>
                    </a:lnTo>
                    <a:lnTo>
                      <a:pt x="1715" y="35"/>
                    </a:lnTo>
                    <a:lnTo>
                      <a:pt x="1716" y="35"/>
                    </a:lnTo>
                    <a:lnTo>
                      <a:pt x="1718" y="36"/>
                    </a:lnTo>
                    <a:lnTo>
                      <a:pt x="1720" y="36"/>
                    </a:lnTo>
                    <a:lnTo>
                      <a:pt x="1721" y="37"/>
                    </a:lnTo>
                    <a:lnTo>
                      <a:pt x="1722" y="38"/>
                    </a:lnTo>
                    <a:lnTo>
                      <a:pt x="1724" y="38"/>
                    </a:lnTo>
                    <a:lnTo>
                      <a:pt x="1726" y="39"/>
                    </a:lnTo>
                    <a:lnTo>
                      <a:pt x="1727" y="39"/>
                    </a:lnTo>
                    <a:lnTo>
                      <a:pt x="1729" y="39"/>
                    </a:lnTo>
                    <a:lnTo>
                      <a:pt x="1730" y="39"/>
                    </a:lnTo>
                    <a:lnTo>
                      <a:pt x="1732" y="39"/>
                    </a:lnTo>
                    <a:lnTo>
                      <a:pt x="1733" y="39"/>
                    </a:lnTo>
                    <a:lnTo>
                      <a:pt x="1735" y="39"/>
                    </a:lnTo>
                    <a:lnTo>
                      <a:pt x="1736" y="39"/>
                    </a:lnTo>
                    <a:lnTo>
                      <a:pt x="1738" y="39"/>
                    </a:lnTo>
                    <a:lnTo>
                      <a:pt x="1739" y="39"/>
                    </a:lnTo>
                    <a:lnTo>
                      <a:pt x="1741" y="39"/>
                    </a:lnTo>
                    <a:lnTo>
                      <a:pt x="1742" y="38"/>
                    </a:lnTo>
                    <a:lnTo>
                      <a:pt x="1744" y="37"/>
                    </a:lnTo>
                    <a:lnTo>
                      <a:pt x="1745" y="37"/>
                    </a:lnTo>
                    <a:lnTo>
                      <a:pt x="1747" y="36"/>
                    </a:lnTo>
                    <a:lnTo>
                      <a:pt x="1748" y="36"/>
                    </a:lnTo>
                    <a:lnTo>
                      <a:pt x="1750" y="35"/>
                    </a:lnTo>
                    <a:lnTo>
                      <a:pt x="1751" y="35"/>
                    </a:lnTo>
                    <a:lnTo>
                      <a:pt x="1753" y="34"/>
                    </a:lnTo>
                    <a:lnTo>
                      <a:pt x="1754" y="34"/>
                    </a:lnTo>
                    <a:lnTo>
                      <a:pt x="1756" y="33"/>
                    </a:lnTo>
                    <a:lnTo>
                      <a:pt x="1758" y="33"/>
                    </a:lnTo>
                    <a:lnTo>
                      <a:pt x="1759" y="33"/>
                    </a:lnTo>
                    <a:lnTo>
                      <a:pt x="1760" y="32"/>
                    </a:lnTo>
                    <a:lnTo>
                      <a:pt x="1762" y="31"/>
                    </a:lnTo>
                    <a:lnTo>
                      <a:pt x="1764" y="31"/>
                    </a:lnTo>
                    <a:lnTo>
                      <a:pt x="1765" y="31"/>
                    </a:lnTo>
                    <a:lnTo>
                      <a:pt x="1767" y="31"/>
                    </a:lnTo>
                    <a:lnTo>
                      <a:pt x="1768" y="31"/>
                    </a:lnTo>
                    <a:lnTo>
                      <a:pt x="1770" y="31"/>
                    </a:lnTo>
                    <a:lnTo>
                      <a:pt x="1771" y="31"/>
                    </a:lnTo>
                    <a:lnTo>
                      <a:pt x="1773" y="31"/>
                    </a:lnTo>
                    <a:lnTo>
                      <a:pt x="1774" y="31"/>
                    </a:lnTo>
                    <a:lnTo>
                      <a:pt x="1776" y="31"/>
                    </a:lnTo>
                    <a:lnTo>
                      <a:pt x="1777" y="32"/>
                    </a:lnTo>
                    <a:lnTo>
                      <a:pt x="1779" y="32"/>
                    </a:lnTo>
                    <a:lnTo>
                      <a:pt x="1780" y="33"/>
                    </a:lnTo>
                    <a:lnTo>
                      <a:pt x="1782" y="33"/>
                    </a:lnTo>
                    <a:lnTo>
                      <a:pt x="1783" y="34"/>
                    </a:lnTo>
                    <a:lnTo>
                      <a:pt x="1785" y="34"/>
                    </a:lnTo>
                    <a:lnTo>
                      <a:pt x="1787" y="35"/>
                    </a:lnTo>
                    <a:lnTo>
                      <a:pt x="1788" y="36"/>
                    </a:lnTo>
                    <a:lnTo>
                      <a:pt x="1789" y="36"/>
                    </a:lnTo>
                    <a:lnTo>
                      <a:pt x="1791" y="37"/>
                    </a:lnTo>
                    <a:lnTo>
                      <a:pt x="1793" y="38"/>
                    </a:lnTo>
                    <a:lnTo>
                      <a:pt x="1794" y="39"/>
                    </a:lnTo>
                    <a:lnTo>
                      <a:pt x="1796" y="40"/>
                    </a:lnTo>
                    <a:lnTo>
                      <a:pt x="1797" y="40"/>
                    </a:lnTo>
                    <a:lnTo>
                      <a:pt x="1799" y="41"/>
                    </a:lnTo>
                    <a:lnTo>
                      <a:pt x="1800" y="42"/>
                    </a:lnTo>
                    <a:lnTo>
                      <a:pt x="1802" y="43"/>
                    </a:lnTo>
                    <a:lnTo>
                      <a:pt x="1803" y="43"/>
                    </a:lnTo>
                    <a:lnTo>
                      <a:pt x="1805" y="44"/>
                    </a:lnTo>
                    <a:lnTo>
                      <a:pt x="1806" y="45"/>
                    </a:lnTo>
                    <a:lnTo>
                      <a:pt x="1808" y="45"/>
                    </a:lnTo>
                    <a:lnTo>
                      <a:pt x="1809" y="46"/>
                    </a:lnTo>
                    <a:lnTo>
                      <a:pt x="1811" y="46"/>
                    </a:lnTo>
                    <a:lnTo>
                      <a:pt x="1812" y="47"/>
                    </a:lnTo>
                    <a:lnTo>
                      <a:pt x="1814" y="47"/>
                    </a:lnTo>
                    <a:lnTo>
                      <a:pt x="1815" y="47"/>
                    </a:lnTo>
                    <a:lnTo>
                      <a:pt x="1817" y="48"/>
                    </a:lnTo>
                    <a:lnTo>
                      <a:pt x="1818" y="48"/>
                    </a:lnTo>
                    <a:lnTo>
                      <a:pt x="1820" y="48"/>
                    </a:lnTo>
                    <a:lnTo>
                      <a:pt x="1821" y="48"/>
                    </a:lnTo>
                    <a:lnTo>
                      <a:pt x="1823" y="48"/>
                    </a:lnTo>
                    <a:lnTo>
                      <a:pt x="1824" y="48"/>
                    </a:lnTo>
                    <a:lnTo>
                      <a:pt x="1826" y="47"/>
                    </a:lnTo>
                    <a:lnTo>
                      <a:pt x="1827" y="47"/>
                    </a:lnTo>
                    <a:lnTo>
                      <a:pt x="1829" y="47"/>
                    </a:lnTo>
                    <a:lnTo>
                      <a:pt x="1831" y="46"/>
                    </a:lnTo>
                    <a:lnTo>
                      <a:pt x="1832" y="46"/>
                    </a:lnTo>
                    <a:lnTo>
                      <a:pt x="1833" y="46"/>
                    </a:lnTo>
                    <a:lnTo>
                      <a:pt x="1835" y="45"/>
                    </a:lnTo>
                    <a:lnTo>
                      <a:pt x="1837" y="44"/>
                    </a:lnTo>
                    <a:lnTo>
                      <a:pt x="1838" y="44"/>
                    </a:lnTo>
                    <a:lnTo>
                      <a:pt x="1840" y="43"/>
                    </a:lnTo>
                    <a:lnTo>
                      <a:pt x="1841" y="42"/>
                    </a:lnTo>
                    <a:lnTo>
                      <a:pt x="1843" y="42"/>
                    </a:lnTo>
                    <a:lnTo>
                      <a:pt x="1844" y="41"/>
                    </a:lnTo>
                    <a:lnTo>
                      <a:pt x="1846" y="40"/>
                    </a:lnTo>
                    <a:lnTo>
                      <a:pt x="1847" y="40"/>
                    </a:lnTo>
                    <a:lnTo>
                      <a:pt x="1849" y="39"/>
                    </a:lnTo>
                    <a:lnTo>
                      <a:pt x="1850" y="39"/>
                    </a:lnTo>
                    <a:lnTo>
                      <a:pt x="1852" y="38"/>
                    </a:lnTo>
                    <a:lnTo>
                      <a:pt x="1853" y="37"/>
                    </a:lnTo>
                    <a:lnTo>
                      <a:pt x="1855" y="37"/>
                    </a:lnTo>
                    <a:lnTo>
                      <a:pt x="1856" y="37"/>
                    </a:lnTo>
                    <a:lnTo>
                      <a:pt x="1858" y="36"/>
                    </a:lnTo>
                    <a:lnTo>
                      <a:pt x="1860" y="36"/>
                    </a:lnTo>
                    <a:lnTo>
                      <a:pt x="1861" y="36"/>
                    </a:lnTo>
                    <a:lnTo>
                      <a:pt x="1862" y="36"/>
                    </a:lnTo>
                    <a:lnTo>
                      <a:pt x="1864" y="36"/>
                    </a:lnTo>
                    <a:lnTo>
                      <a:pt x="1866" y="36"/>
                    </a:lnTo>
                    <a:lnTo>
                      <a:pt x="1867" y="36"/>
                    </a:lnTo>
                    <a:lnTo>
                      <a:pt x="1869" y="37"/>
                    </a:lnTo>
                    <a:lnTo>
                      <a:pt x="1870" y="37"/>
                    </a:lnTo>
                    <a:lnTo>
                      <a:pt x="1872" y="37"/>
                    </a:lnTo>
                    <a:lnTo>
                      <a:pt x="1873" y="38"/>
                    </a:lnTo>
                    <a:lnTo>
                      <a:pt x="1875" y="39"/>
                    </a:lnTo>
                    <a:lnTo>
                      <a:pt x="1876" y="39"/>
                    </a:lnTo>
                    <a:lnTo>
                      <a:pt x="1877" y="40"/>
                    </a:lnTo>
                    <a:lnTo>
                      <a:pt x="1879" y="40"/>
                    </a:lnTo>
                    <a:lnTo>
                      <a:pt x="1881" y="41"/>
                    </a:lnTo>
                    <a:lnTo>
                      <a:pt x="1882" y="41"/>
                    </a:lnTo>
                    <a:lnTo>
                      <a:pt x="1884" y="42"/>
                    </a:lnTo>
                    <a:lnTo>
                      <a:pt x="1885" y="42"/>
                    </a:lnTo>
                    <a:lnTo>
                      <a:pt x="1887" y="43"/>
                    </a:lnTo>
                    <a:lnTo>
                      <a:pt x="1888" y="43"/>
                    </a:lnTo>
                    <a:lnTo>
                      <a:pt x="1890" y="44"/>
                    </a:lnTo>
                    <a:lnTo>
                      <a:pt x="1891" y="44"/>
                    </a:lnTo>
                    <a:lnTo>
                      <a:pt x="1893" y="45"/>
                    </a:lnTo>
                    <a:lnTo>
                      <a:pt x="1894" y="45"/>
                    </a:lnTo>
                    <a:lnTo>
                      <a:pt x="1896" y="45"/>
                    </a:lnTo>
                    <a:lnTo>
                      <a:pt x="1898" y="45"/>
                    </a:lnTo>
                    <a:lnTo>
                      <a:pt x="1899" y="45"/>
                    </a:lnTo>
                    <a:lnTo>
                      <a:pt x="1900" y="45"/>
                    </a:lnTo>
                    <a:lnTo>
                      <a:pt x="1902" y="44"/>
                    </a:lnTo>
                    <a:lnTo>
                      <a:pt x="1904" y="44"/>
                    </a:lnTo>
                    <a:lnTo>
                      <a:pt x="1905" y="43"/>
                    </a:lnTo>
                    <a:lnTo>
                      <a:pt x="1906" y="43"/>
                    </a:lnTo>
                    <a:lnTo>
                      <a:pt x="1908" y="43"/>
                    </a:lnTo>
                    <a:lnTo>
                      <a:pt x="1910" y="42"/>
                    </a:lnTo>
                    <a:lnTo>
                      <a:pt x="1911" y="42"/>
                    </a:lnTo>
                    <a:lnTo>
                      <a:pt x="1913" y="41"/>
                    </a:lnTo>
                    <a:lnTo>
                      <a:pt x="1914" y="41"/>
                    </a:lnTo>
                    <a:lnTo>
                      <a:pt x="1916" y="40"/>
                    </a:lnTo>
                    <a:lnTo>
                      <a:pt x="1917" y="40"/>
                    </a:lnTo>
                    <a:lnTo>
                      <a:pt x="1919" y="39"/>
                    </a:lnTo>
                    <a:lnTo>
                      <a:pt x="1920" y="39"/>
                    </a:lnTo>
                    <a:lnTo>
                      <a:pt x="1922" y="39"/>
                    </a:lnTo>
                    <a:lnTo>
                      <a:pt x="1923" y="39"/>
                    </a:lnTo>
                    <a:lnTo>
                      <a:pt x="1925" y="38"/>
                    </a:lnTo>
                    <a:lnTo>
                      <a:pt x="1926" y="38"/>
                    </a:lnTo>
                    <a:lnTo>
                      <a:pt x="1928" y="38"/>
                    </a:lnTo>
                    <a:lnTo>
                      <a:pt x="1929" y="38"/>
                    </a:lnTo>
                    <a:lnTo>
                      <a:pt x="1931" y="38"/>
                    </a:lnTo>
                    <a:lnTo>
                      <a:pt x="1933" y="39"/>
                    </a:lnTo>
                    <a:lnTo>
                      <a:pt x="1934" y="39"/>
                    </a:lnTo>
                    <a:lnTo>
                      <a:pt x="1935" y="39"/>
                    </a:lnTo>
                    <a:lnTo>
                      <a:pt x="1937" y="40"/>
                    </a:lnTo>
                    <a:lnTo>
                      <a:pt x="1939" y="40"/>
                    </a:lnTo>
                    <a:lnTo>
                      <a:pt x="1940" y="41"/>
                    </a:lnTo>
                    <a:lnTo>
                      <a:pt x="1942" y="41"/>
                    </a:lnTo>
                    <a:lnTo>
                      <a:pt x="1943" y="42"/>
                    </a:lnTo>
                    <a:lnTo>
                      <a:pt x="1944" y="42"/>
                    </a:lnTo>
                    <a:lnTo>
                      <a:pt x="1946" y="43"/>
                    </a:lnTo>
                    <a:lnTo>
                      <a:pt x="1948" y="43"/>
                    </a:lnTo>
                    <a:lnTo>
                      <a:pt x="1949" y="44"/>
                    </a:lnTo>
                    <a:lnTo>
                      <a:pt x="1951" y="44"/>
                    </a:lnTo>
                    <a:lnTo>
                      <a:pt x="1952" y="45"/>
                    </a:lnTo>
                    <a:lnTo>
                      <a:pt x="1954" y="45"/>
                    </a:lnTo>
                    <a:lnTo>
                      <a:pt x="1955" y="45"/>
                    </a:lnTo>
                    <a:lnTo>
                      <a:pt x="1957" y="46"/>
                    </a:lnTo>
                    <a:lnTo>
                      <a:pt x="1958" y="46"/>
                    </a:lnTo>
                    <a:lnTo>
                      <a:pt x="1960" y="46"/>
                    </a:lnTo>
                    <a:lnTo>
                      <a:pt x="1961" y="46"/>
                    </a:lnTo>
                    <a:lnTo>
                      <a:pt x="1963" y="45"/>
                    </a:lnTo>
                    <a:lnTo>
                      <a:pt x="1964" y="45"/>
                    </a:lnTo>
                    <a:lnTo>
                      <a:pt x="1966" y="45"/>
                    </a:lnTo>
                    <a:lnTo>
                      <a:pt x="1967" y="44"/>
                    </a:lnTo>
                    <a:lnTo>
                      <a:pt x="1969" y="44"/>
                    </a:lnTo>
                    <a:lnTo>
                      <a:pt x="1971" y="43"/>
                    </a:lnTo>
                    <a:lnTo>
                      <a:pt x="1972" y="42"/>
                    </a:lnTo>
                    <a:lnTo>
                      <a:pt x="1973" y="42"/>
                    </a:lnTo>
                    <a:lnTo>
                      <a:pt x="1975" y="41"/>
                    </a:lnTo>
                    <a:lnTo>
                      <a:pt x="1977" y="41"/>
                    </a:lnTo>
                    <a:lnTo>
                      <a:pt x="1978" y="40"/>
                    </a:lnTo>
                    <a:lnTo>
                      <a:pt x="1979" y="39"/>
                    </a:lnTo>
                    <a:lnTo>
                      <a:pt x="1981" y="39"/>
                    </a:lnTo>
                    <a:lnTo>
                      <a:pt x="1983" y="38"/>
                    </a:lnTo>
                    <a:lnTo>
                      <a:pt x="1984" y="37"/>
                    </a:lnTo>
                    <a:lnTo>
                      <a:pt x="1986" y="37"/>
                    </a:lnTo>
                    <a:lnTo>
                      <a:pt x="1987" y="37"/>
                    </a:lnTo>
                    <a:lnTo>
                      <a:pt x="1989" y="37"/>
                    </a:lnTo>
                    <a:lnTo>
                      <a:pt x="1990" y="36"/>
                    </a:lnTo>
                    <a:lnTo>
                      <a:pt x="1992" y="36"/>
                    </a:lnTo>
                    <a:lnTo>
                      <a:pt x="1993" y="37"/>
                    </a:lnTo>
                    <a:lnTo>
                      <a:pt x="1995" y="37"/>
                    </a:lnTo>
                    <a:lnTo>
                      <a:pt x="1996" y="37"/>
                    </a:lnTo>
                    <a:lnTo>
                      <a:pt x="1998" y="38"/>
                    </a:lnTo>
                    <a:lnTo>
                      <a:pt x="2000" y="38"/>
                    </a:lnTo>
                    <a:lnTo>
                      <a:pt x="2001" y="39"/>
                    </a:lnTo>
                    <a:lnTo>
                      <a:pt x="2002" y="40"/>
                    </a:lnTo>
                    <a:lnTo>
                      <a:pt x="2004" y="40"/>
                    </a:lnTo>
                    <a:lnTo>
                      <a:pt x="2006" y="41"/>
                    </a:lnTo>
                    <a:lnTo>
                      <a:pt x="2007" y="42"/>
                    </a:lnTo>
                    <a:lnTo>
                      <a:pt x="2008" y="43"/>
                    </a:lnTo>
                    <a:lnTo>
                      <a:pt x="2010" y="44"/>
                    </a:lnTo>
                    <a:lnTo>
                      <a:pt x="2011" y="45"/>
                    </a:lnTo>
                    <a:lnTo>
                      <a:pt x="2013" y="46"/>
                    </a:lnTo>
                    <a:lnTo>
                      <a:pt x="2015" y="47"/>
                    </a:lnTo>
                    <a:lnTo>
                      <a:pt x="2016" y="48"/>
                    </a:lnTo>
                    <a:lnTo>
                      <a:pt x="2017" y="49"/>
                    </a:lnTo>
                    <a:lnTo>
                      <a:pt x="2019" y="49"/>
                    </a:lnTo>
                    <a:lnTo>
                      <a:pt x="2021" y="50"/>
                    </a:lnTo>
                    <a:lnTo>
                      <a:pt x="2022" y="51"/>
                    </a:lnTo>
                    <a:lnTo>
                      <a:pt x="2024" y="52"/>
                    </a:lnTo>
                    <a:lnTo>
                      <a:pt x="2025" y="52"/>
                    </a:lnTo>
                    <a:lnTo>
                      <a:pt x="2027" y="52"/>
                    </a:lnTo>
                    <a:lnTo>
                      <a:pt x="2028" y="53"/>
                    </a:lnTo>
                    <a:lnTo>
                      <a:pt x="2030" y="53"/>
                    </a:lnTo>
                    <a:lnTo>
                      <a:pt x="2031" y="53"/>
                    </a:lnTo>
                    <a:lnTo>
                      <a:pt x="2033" y="53"/>
                    </a:lnTo>
                    <a:lnTo>
                      <a:pt x="2034" y="53"/>
                    </a:lnTo>
                    <a:lnTo>
                      <a:pt x="2036" y="53"/>
                    </a:lnTo>
                    <a:lnTo>
                      <a:pt x="2037" y="53"/>
                    </a:lnTo>
                    <a:lnTo>
                      <a:pt x="2039" y="52"/>
                    </a:lnTo>
                    <a:lnTo>
                      <a:pt x="2040" y="52"/>
                    </a:lnTo>
                    <a:lnTo>
                      <a:pt x="2042" y="52"/>
                    </a:lnTo>
                    <a:lnTo>
                      <a:pt x="2044" y="52"/>
                    </a:lnTo>
                    <a:lnTo>
                      <a:pt x="2045" y="51"/>
                    </a:lnTo>
                    <a:lnTo>
                      <a:pt x="2046" y="51"/>
                    </a:lnTo>
                    <a:lnTo>
                      <a:pt x="2048" y="50"/>
                    </a:lnTo>
                    <a:lnTo>
                      <a:pt x="2050" y="50"/>
                    </a:lnTo>
                    <a:lnTo>
                      <a:pt x="2051" y="50"/>
                    </a:lnTo>
                    <a:lnTo>
                      <a:pt x="2053" y="49"/>
                    </a:lnTo>
                    <a:lnTo>
                      <a:pt x="2054" y="49"/>
                    </a:lnTo>
                    <a:lnTo>
                      <a:pt x="2056" y="49"/>
                    </a:lnTo>
                    <a:lnTo>
                      <a:pt x="2057" y="49"/>
                    </a:lnTo>
                    <a:lnTo>
                      <a:pt x="2059" y="48"/>
                    </a:lnTo>
                    <a:lnTo>
                      <a:pt x="2060" y="48"/>
                    </a:lnTo>
                    <a:lnTo>
                      <a:pt x="2062" y="48"/>
                    </a:lnTo>
                    <a:lnTo>
                      <a:pt x="2063" y="48"/>
                    </a:lnTo>
                    <a:lnTo>
                      <a:pt x="2065" y="48"/>
                    </a:lnTo>
                    <a:lnTo>
                      <a:pt x="2066" y="48"/>
                    </a:lnTo>
                    <a:lnTo>
                      <a:pt x="2068" y="48"/>
                    </a:lnTo>
                    <a:lnTo>
                      <a:pt x="2069" y="48"/>
                    </a:lnTo>
                    <a:lnTo>
                      <a:pt x="2071" y="48"/>
                    </a:lnTo>
                    <a:lnTo>
                      <a:pt x="2073" y="48"/>
                    </a:lnTo>
                    <a:lnTo>
                      <a:pt x="2074" y="48"/>
                    </a:lnTo>
                    <a:lnTo>
                      <a:pt x="2075" y="48"/>
                    </a:lnTo>
                    <a:lnTo>
                      <a:pt x="2077" y="48"/>
                    </a:lnTo>
                    <a:lnTo>
                      <a:pt x="2078" y="48"/>
                    </a:lnTo>
                    <a:lnTo>
                      <a:pt x="2080" y="47"/>
                    </a:lnTo>
                    <a:lnTo>
                      <a:pt x="2081" y="47"/>
                    </a:lnTo>
                    <a:lnTo>
                      <a:pt x="2083" y="47"/>
                    </a:lnTo>
                    <a:lnTo>
                      <a:pt x="2084" y="47"/>
                    </a:lnTo>
                    <a:lnTo>
                      <a:pt x="2086" y="46"/>
                    </a:lnTo>
                    <a:lnTo>
                      <a:pt x="2088" y="46"/>
                    </a:lnTo>
                    <a:lnTo>
                      <a:pt x="2089" y="45"/>
                    </a:lnTo>
                    <a:lnTo>
                      <a:pt x="2090" y="45"/>
                    </a:lnTo>
                    <a:lnTo>
                      <a:pt x="2092" y="44"/>
                    </a:lnTo>
                    <a:lnTo>
                      <a:pt x="2094" y="44"/>
                    </a:lnTo>
                    <a:lnTo>
                      <a:pt x="2095" y="43"/>
                    </a:lnTo>
                    <a:lnTo>
                      <a:pt x="2097" y="42"/>
                    </a:lnTo>
                    <a:lnTo>
                      <a:pt x="2098" y="42"/>
                    </a:lnTo>
                    <a:lnTo>
                      <a:pt x="2100" y="41"/>
                    </a:lnTo>
                    <a:lnTo>
                      <a:pt x="2101" y="40"/>
                    </a:lnTo>
                    <a:lnTo>
                      <a:pt x="2103" y="39"/>
                    </a:lnTo>
                    <a:lnTo>
                      <a:pt x="2104" y="39"/>
                    </a:lnTo>
                    <a:lnTo>
                      <a:pt x="2106" y="38"/>
                    </a:lnTo>
                    <a:lnTo>
                      <a:pt x="2107" y="37"/>
                    </a:lnTo>
                    <a:lnTo>
                      <a:pt x="2109" y="36"/>
                    </a:lnTo>
                    <a:lnTo>
                      <a:pt x="2110" y="36"/>
                    </a:lnTo>
                    <a:lnTo>
                      <a:pt x="2112" y="35"/>
                    </a:lnTo>
                    <a:lnTo>
                      <a:pt x="2113" y="35"/>
                    </a:lnTo>
                    <a:lnTo>
                      <a:pt x="2115" y="34"/>
                    </a:lnTo>
                    <a:lnTo>
                      <a:pt x="2117" y="34"/>
                    </a:lnTo>
                    <a:lnTo>
                      <a:pt x="2118" y="33"/>
                    </a:lnTo>
                    <a:lnTo>
                      <a:pt x="2119" y="33"/>
                    </a:lnTo>
                    <a:lnTo>
                      <a:pt x="2121" y="32"/>
                    </a:lnTo>
                    <a:lnTo>
                      <a:pt x="2123" y="32"/>
                    </a:lnTo>
                    <a:lnTo>
                      <a:pt x="2124" y="32"/>
                    </a:lnTo>
                    <a:lnTo>
                      <a:pt x="2126" y="31"/>
                    </a:lnTo>
                    <a:lnTo>
                      <a:pt x="2127" y="31"/>
                    </a:lnTo>
                    <a:lnTo>
                      <a:pt x="2129" y="31"/>
                    </a:lnTo>
                    <a:lnTo>
                      <a:pt x="2130" y="31"/>
                    </a:lnTo>
                    <a:lnTo>
                      <a:pt x="2132" y="31"/>
                    </a:lnTo>
                    <a:lnTo>
                      <a:pt x="2133" y="31"/>
                    </a:lnTo>
                    <a:lnTo>
                      <a:pt x="2135" y="31"/>
                    </a:lnTo>
                    <a:lnTo>
                      <a:pt x="2136" y="31"/>
                    </a:lnTo>
                    <a:lnTo>
                      <a:pt x="2138" y="31"/>
                    </a:lnTo>
                    <a:lnTo>
                      <a:pt x="2139" y="31"/>
                    </a:lnTo>
                    <a:lnTo>
                      <a:pt x="2141" y="31"/>
                    </a:lnTo>
                    <a:lnTo>
                      <a:pt x="2142" y="31"/>
                    </a:lnTo>
                    <a:lnTo>
                      <a:pt x="2144" y="31"/>
                    </a:lnTo>
                    <a:lnTo>
                      <a:pt x="2145" y="31"/>
                    </a:lnTo>
                    <a:lnTo>
                      <a:pt x="2147" y="31"/>
                    </a:lnTo>
                    <a:lnTo>
                      <a:pt x="2148" y="31"/>
                    </a:lnTo>
                    <a:lnTo>
                      <a:pt x="2150" y="31"/>
                    </a:lnTo>
                    <a:lnTo>
                      <a:pt x="2151" y="31"/>
                    </a:lnTo>
                    <a:lnTo>
                      <a:pt x="2153" y="31"/>
                    </a:lnTo>
                    <a:lnTo>
                      <a:pt x="2155" y="31"/>
                    </a:lnTo>
                    <a:lnTo>
                      <a:pt x="2156" y="31"/>
                    </a:lnTo>
                    <a:lnTo>
                      <a:pt x="2157" y="31"/>
                    </a:lnTo>
                    <a:lnTo>
                      <a:pt x="2159" y="31"/>
                    </a:lnTo>
                    <a:lnTo>
                      <a:pt x="2161" y="31"/>
                    </a:lnTo>
                    <a:lnTo>
                      <a:pt x="2162" y="31"/>
                    </a:lnTo>
                    <a:lnTo>
                      <a:pt x="2163" y="31"/>
                    </a:lnTo>
                    <a:lnTo>
                      <a:pt x="2165" y="31"/>
                    </a:lnTo>
                    <a:lnTo>
                      <a:pt x="2167" y="31"/>
                    </a:lnTo>
                    <a:lnTo>
                      <a:pt x="2168" y="31"/>
                    </a:lnTo>
                    <a:lnTo>
                      <a:pt x="2170" y="31"/>
                    </a:lnTo>
                    <a:lnTo>
                      <a:pt x="2171" y="31"/>
                    </a:lnTo>
                    <a:lnTo>
                      <a:pt x="2173" y="31"/>
                    </a:lnTo>
                    <a:lnTo>
                      <a:pt x="2174" y="31"/>
                    </a:lnTo>
                    <a:lnTo>
                      <a:pt x="2176" y="32"/>
                    </a:lnTo>
                    <a:lnTo>
                      <a:pt x="2177" y="32"/>
                    </a:lnTo>
                    <a:lnTo>
                      <a:pt x="2179" y="32"/>
                    </a:lnTo>
                    <a:lnTo>
                      <a:pt x="2180" y="32"/>
                    </a:lnTo>
                    <a:lnTo>
                      <a:pt x="2182" y="33"/>
                    </a:lnTo>
                    <a:lnTo>
                      <a:pt x="2183" y="33"/>
                    </a:lnTo>
                    <a:lnTo>
                      <a:pt x="2185" y="33"/>
                    </a:lnTo>
                    <a:lnTo>
                      <a:pt x="2186" y="34"/>
                    </a:lnTo>
                    <a:lnTo>
                      <a:pt x="2188" y="34"/>
                    </a:lnTo>
                    <a:lnTo>
                      <a:pt x="2190" y="34"/>
                    </a:lnTo>
                    <a:lnTo>
                      <a:pt x="2191" y="35"/>
                    </a:lnTo>
                    <a:lnTo>
                      <a:pt x="2192" y="35"/>
                    </a:lnTo>
                    <a:lnTo>
                      <a:pt x="2194" y="35"/>
                    </a:lnTo>
                    <a:lnTo>
                      <a:pt x="2196" y="36"/>
                    </a:lnTo>
                    <a:lnTo>
                      <a:pt x="2197" y="36"/>
                    </a:lnTo>
                    <a:lnTo>
                      <a:pt x="2199" y="37"/>
                    </a:lnTo>
                    <a:lnTo>
                      <a:pt x="2200" y="37"/>
                    </a:lnTo>
                    <a:lnTo>
                      <a:pt x="2202" y="37"/>
                    </a:lnTo>
                    <a:lnTo>
                      <a:pt x="2203" y="37"/>
                    </a:lnTo>
                    <a:lnTo>
                      <a:pt x="2205" y="38"/>
                    </a:lnTo>
                    <a:lnTo>
                      <a:pt x="2206" y="38"/>
                    </a:lnTo>
                    <a:lnTo>
                      <a:pt x="2208" y="38"/>
                    </a:lnTo>
                    <a:lnTo>
                      <a:pt x="2209" y="39"/>
                    </a:lnTo>
                    <a:lnTo>
                      <a:pt x="2211" y="39"/>
                    </a:lnTo>
                    <a:lnTo>
                      <a:pt x="2212" y="39"/>
                    </a:lnTo>
                    <a:lnTo>
                      <a:pt x="2214" y="39"/>
                    </a:lnTo>
                    <a:lnTo>
                      <a:pt x="2215" y="39"/>
                    </a:lnTo>
                    <a:lnTo>
                      <a:pt x="2217" y="39"/>
                    </a:lnTo>
                    <a:lnTo>
                      <a:pt x="2218" y="39"/>
                    </a:lnTo>
                    <a:lnTo>
                      <a:pt x="2220" y="39"/>
                    </a:lnTo>
                    <a:lnTo>
                      <a:pt x="2221" y="39"/>
                    </a:lnTo>
                    <a:lnTo>
                      <a:pt x="2223" y="39"/>
                    </a:lnTo>
                    <a:lnTo>
                      <a:pt x="2224" y="38"/>
                    </a:lnTo>
                    <a:lnTo>
                      <a:pt x="2226" y="38"/>
                    </a:lnTo>
                    <a:lnTo>
                      <a:pt x="2228" y="38"/>
                    </a:lnTo>
                    <a:lnTo>
                      <a:pt x="2229" y="38"/>
                    </a:lnTo>
                    <a:lnTo>
                      <a:pt x="2230" y="37"/>
                    </a:lnTo>
                    <a:lnTo>
                      <a:pt x="2232" y="37"/>
                    </a:lnTo>
                    <a:lnTo>
                      <a:pt x="2234" y="37"/>
                    </a:lnTo>
                    <a:lnTo>
                      <a:pt x="2235" y="37"/>
                    </a:lnTo>
                    <a:lnTo>
                      <a:pt x="2236" y="36"/>
                    </a:lnTo>
                    <a:lnTo>
                      <a:pt x="2238" y="36"/>
                    </a:lnTo>
                    <a:lnTo>
                      <a:pt x="2240" y="36"/>
                    </a:lnTo>
                    <a:lnTo>
                      <a:pt x="2241" y="35"/>
                    </a:lnTo>
                    <a:lnTo>
                      <a:pt x="2243" y="35"/>
                    </a:lnTo>
                    <a:lnTo>
                      <a:pt x="2244" y="35"/>
                    </a:lnTo>
                    <a:lnTo>
                      <a:pt x="2246" y="35"/>
                    </a:lnTo>
                    <a:lnTo>
                      <a:pt x="2247" y="34"/>
                    </a:lnTo>
                    <a:lnTo>
                      <a:pt x="2249" y="34"/>
                    </a:lnTo>
                    <a:lnTo>
                      <a:pt x="2250" y="34"/>
                    </a:lnTo>
                    <a:lnTo>
                      <a:pt x="2252" y="33"/>
                    </a:lnTo>
                    <a:lnTo>
                      <a:pt x="2253" y="33"/>
                    </a:lnTo>
                    <a:lnTo>
                      <a:pt x="2255" y="33"/>
                    </a:lnTo>
                    <a:lnTo>
                      <a:pt x="2257" y="32"/>
                    </a:lnTo>
                    <a:lnTo>
                      <a:pt x="2258" y="32"/>
                    </a:lnTo>
                    <a:lnTo>
                      <a:pt x="2259" y="31"/>
                    </a:lnTo>
                    <a:lnTo>
                      <a:pt x="2261" y="31"/>
                    </a:lnTo>
                    <a:lnTo>
                      <a:pt x="2263" y="31"/>
                    </a:lnTo>
                    <a:lnTo>
                      <a:pt x="2264" y="30"/>
                    </a:lnTo>
                    <a:lnTo>
                      <a:pt x="2265" y="30"/>
                    </a:lnTo>
                    <a:lnTo>
                      <a:pt x="2267" y="29"/>
                    </a:lnTo>
                    <a:lnTo>
                      <a:pt x="2269" y="29"/>
                    </a:lnTo>
                    <a:lnTo>
                      <a:pt x="2270" y="29"/>
                    </a:lnTo>
                    <a:lnTo>
                      <a:pt x="2272" y="28"/>
                    </a:lnTo>
                    <a:lnTo>
                      <a:pt x="2273" y="28"/>
                    </a:lnTo>
                    <a:lnTo>
                      <a:pt x="2275" y="27"/>
                    </a:lnTo>
                    <a:lnTo>
                      <a:pt x="2276" y="27"/>
                    </a:lnTo>
                    <a:lnTo>
                      <a:pt x="2278" y="26"/>
                    </a:lnTo>
                    <a:lnTo>
                      <a:pt x="2279" y="25"/>
                    </a:lnTo>
                    <a:lnTo>
                      <a:pt x="2281" y="25"/>
                    </a:lnTo>
                    <a:lnTo>
                      <a:pt x="2282" y="25"/>
                    </a:lnTo>
                    <a:lnTo>
                      <a:pt x="2284" y="24"/>
                    </a:lnTo>
                    <a:lnTo>
                      <a:pt x="2285" y="24"/>
                    </a:lnTo>
                    <a:lnTo>
                      <a:pt x="2287" y="23"/>
                    </a:lnTo>
                    <a:lnTo>
                      <a:pt x="2288" y="23"/>
                    </a:lnTo>
                    <a:lnTo>
                      <a:pt x="2290" y="22"/>
                    </a:lnTo>
                    <a:lnTo>
                      <a:pt x="2291" y="22"/>
                    </a:lnTo>
                    <a:lnTo>
                      <a:pt x="2293" y="22"/>
                    </a:lnTo>
                    <a:lnTo>
                      <a:pt x="2294" y="21"/>
                    </a:lnTo>
                    <a:lnTo>
                      <a:pt x="2296" y="21"/>
                    </a:lnTo>
                    <a:lnTo>
                      <a:pt x="2297" y="21"/>
                    </a:lnTo>
                    <a:lnTo>
                      <a:pt x="2299" y="21"/>
                    </a:lnTo>
                    <a:lnTo>
                      <a:pt x="2301" y="20"/>
                    </a:lnTo>
                    <a:lnTo>
                      <a:pt x="2302" y="20"/>
                    </a:lnTo>
                    <a:lnTo>
                      <a:pt x="2303" y="20"/>
                    </a:lnTo>
                    <a:lnTo>
                      <a:pt x="2305" y="20"/>
                    </a:lnTo>
                    <a:lnTo>
                      <a:pt x="2307" y="20"/>
                    </a:lnTo>
                    <a:lnTo>
                      <a:pt x="2308" y="20"/>
                    </a:lnTo>
                    <a:lnTo>
                      <a:pt x="2310" y="20"/>
                    </a:lnTo>
                    <a:lnTo>
                      <a:pt x="2311" y="20"/>
                    </a:lnTo>
                    <a:lnTo>
                      <a:pt x="2313" y="20"/>
                    </a:lnTo>
                    <a:lnTo>
                      <a:pt x="2314" y="20"/>
                    </a:lnTo>
                    <a:lnTo>
                      <a:pt x="2316" y="21"/>
                    </a:lnTo>
                    <a:lnTo>
                      <a:pt x="2317" y="21"/>
                    </a:lnTo>
                    <a:lnTo>
                      <a:pt x="2319" y="21"/>
                    </a:lnTo>
                    <a:lnTo>
                      <a:pt x="2320" y="21"/>
                    </a:lnTo>
                    <a:lnTo>
                      <a:pt x="2322" y="22"/>
                    </a:lnTo>
                    <a:lnTo>
                      <a:pt x="2323" y="22"/>
                    </a:lnTo>
                    <a:lnTo>
                      <a:pt x="2325" y="22"/>
                    </a:lnTo>
                    <a:lnTo>
                      <a:pt x="2326" y="23"/>
                    </a:lnTo>
                    <a:lnTo>
                      <a:pt x="2328" y="23"/>
                    </a:lnTo>
                    <a:lnTo>
                      <a:pt x="2330" y="23"/>
                    </a:lnTo>
                    <a:lnTo>
                      <a:pt x="2331" y="24"/>
                    </a:lnTo>
                    <a:lnTo>
                      <a:pt x="2332" y="24"/>
                    </a:lnTo>
                    <a:lnTo>
                      <a:pt x="2334" y="25"/>
                    </a:lnTo>
                    <a:lnTo>
                      <a:pt x="2336" y="25"/>
                    </a:lnTo>
                    <a:lnTo>
                      <a:pt x="2337" y="26"/>
                    </a:lnTo>
                    <a:lnTo>
                      <a:pt x="2338" y="27"/>
                    </a:lnTo>
                    <a:lnTo>
                      <a:pt x="2340" y="27"/>
                    </a:lnTo>
                    <a:lnTo>
                      <a:pt x="2342" y="28"/>
                    </a:lnTo>
                    <a:lnTo>
                      <a:pt x="2343" y="29"/>
                    </a:lnTo>
                    <a:lnTo>
                      <a:pt x="2345" y="29"/>
                    </a:lnTo>
                    <a:lnTo>
                      <a:pt x="2346" y="30"/>
                    </a:lnTo>
                    <a:lnTo>
                      <a:pt x="2348" y="31"/>
                    </a:lnTo>
                    <a:lnTo>
                      <a:pt x="2349" y="31"/>
                    </a:lnTo>
                    <a:lnTo>
                      <a:pt x="2351" y="32"/>
                    </a:lnTo>
                    <a:lnTo>
                      <a:pt x="2352" y="33"/>
                    </a:lnTo>
                    <a:lnTo>
                      <a:pt x="2354" y="33"/>
                    </a:lnTo>
                    <a:lnTo>
                      <a:pt x="2355" y="34"/>
                    </a:lnTo>
                    <a:lnTo>
                      <a:pt x="2357" y="34"/>
                    </a:lnTo>
                    <a:lnTo>
                      <a:pt x="2358" y="34"/>
                    </a:lnTo>
                    <a:lnTo>
                      <a:pt x="2360" y="35"/>
                    </a:lnTo>
                    <a:lnTo>
                      <a:pt x="2361" y="35"/>
                    </a:lnTo>
                    <a:lnTo>
                      <a:pt x="2363" y="35"/>
                    </a:lnTo>
                    <a:lnTo>
                      <a:pt x="2364" y="35"/>
                    </a:lnTo>
                    <a:lnTo>
                      <a:pt x="2366" y="35"/>
                    </a:lnTo>
                    <a:lnTo>
                      <a:pt x="2367" y="35"/>
                    </a:lnTo>
                    <a:lnTo>
                      <a:pt x="2369" y="35"/>
                    </a:lnTo>
                    <a:lnTo>
                      <a:pt x="2370" y="34"/>
                    </a:lnTo>
                    <a:lnTo>
                      <a:pt x="2372" y="34"/>
                    </a:lnTo>
                    <a:lnTo>
                      <a:pt x="2374" y="33"/>
                    </a:lnTo>
                    <a:lnTo>
                      <a:pt x="2375" y="33"/>
                    </a:lnTo>
                    <a:lnTo>
                      <a:pt x="2376" y="31"/>
                    </a:lnTo>
                    <a:lnTo>
                      <a:pt x="2378" y="30"/>
                    </a:lnTo>
                    <a:lnTo>
                      <a:pt x="2380" y="29"/>
                    </a:lnTo>
                    <a:lnTo>
                      <a:pt x="2381" y="28"/>
                    </a:lnTo>
                    <a:lnTo>
                      <a:pt x="2383" y="27"/>
                    </a:lnTo>
                    <a:lnTo>
                      <a:pt x="2384" y="25"/>
                    </a:lnTo>
                    <a:lnTo>
                      <a:pt x="2386" y="24"/>
                    </a:lnTo>
                    <a:lnTo>
                      <a:pt x="2387" y="22"/>
                    </a:lnTo>
                    <a:lnTo>
                      <a:pt x="2389" y="20"/>
                    </a:lnTo>
                    <a:lnTo>
                      <a:pt x="2390" y="18"/>
                    </a:lnTo>
                    <a:lnTo>
                      <a:pt x="2392" y="17"/>
                    </a:lnTo>
                    <a:lnTo>
                      <a:pt x="2393" y="15"/>
                    </a:lnTo>
                    <a:lnTo>
                      <a:pt x="2395" y="13"/>
                    </a:lnTo>
                    <a:lnTo>
                      <a:pt x="2396" y="12"/>
                    </a:lnTo>
                    <a:lnTo>
                      <a:pt x="2398" y="10"/>
                    </a:lnTo>
                    <a:lnTo>
                      <a:pt x="2399" y="9"/>
                    </a:lnTo>
                    <a:lnTo>
                      <a:pt x="2401" y="7"/>
                    </a:lnTo>
                    <a:lnTo>
                      <a:pt x="2403" y="6"/>
                    </a:lnTo>
                    <a:lnTo>
                      <a:pt x="2404" y="4"/>
                    </a:lnTo>
                    <a:lnTo>
                      <a:pt x="2405" y="3"/>
                    </a:lnTo>
                    <a:lnTo>
                      <a:pt x="2407" y="3"/>
                    </a:lnTo>
                    <a:lnTo>
                      <a:pt x="2409" y="2"/>
                    </a:lnTo>
                    <a:lnTo>
                      <a:pt x="2410" y="1"/>
                    </a:lnTo>
                    <a:lnTo>
                      <a:pt x="2412" y="0"/>
                    </a:lnTo>
                    <a:lnTo>
                      <a:pt x="2413" y="0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1"/>
                    </a:lnTo>
                    <a:lnTo>
                      <a:pt x="2422" y="2"/>
                    </a:lnTo>
                    <a:lnTo>
                      <a:pt x="2424" y="2"/>
                    </a:lnTo>
                    <a:lnTo>
                      <a:pt x="2425" y="3"/>
                    </a:lnTo>
                    <a:lnTo>
                      <a:pt x="2427" y="4"/>
                    </a:lnTo>
                    <a:lnTo>
                      <a:pt x="2428" y="4"/>
                    </a:lnTo>
                    <a:lnTo>
                      <a:pt x="2430" y="5"/>
                    </a:lnTo>
                    <a:lnTo>
                      <a:pt x="2431" y="6"/>
                    </a:lnTo>
                    <a:lnTo>
                      <a:pt x="2433" y="7"/>
                    </a:lnTo>
                    <a:lnTo>
                      <a:pt x="2434" y="8"/>
                    </a:lnTo>
                    <a:lnTo>
                      <a:pt x="2436" y="9"/>
                    </a:lnTo>
                    <a:lnTo>
                      <a:pt x="2437" y="9"/>
                    </a:lnTo>
                    <a:lnTo>
                      <a:pt x="2439" y="10"/>
                    </a:lnTo>
                    <a:lnTo>
                      <a:pt x="2440" y="10"/>
                    </a:lnTo>
                    <a:lnTo>
                      <a:pt x="2442" y="11"/>
                    </a:lnTo>
                    <a:lnTo>
                      <a:pt x="2443" y="11"/>
                    </a:lnTo>
                    <a:lnTo>
                      <a:pt x="2445" y="12"/>
                    </a:lnTo>
                    <a:lnTo>
                      <a:pt x="2447" y="12"/>
                    </a:lnTo>
                    <a:lnTo>
                      <a:pt x="2448" y="12"/>
                    </a:lnTo>
                    <a:lnTo>
                      <a:pt x="2449" y="12"/>
                    </a:lnTo>
                    <a:lnTo>
                      <a:pt x="2451" y="12"/>
                    </a:lnTo>
                    <a:lnTo>
                      <a:pt x="2453" y="12"/>
                    </a:lnTo>
                    <a:lnTo>
                      <a:pt x="2454" y="12"/>
                    </a:lnTo>
                    <a:lnTo>
                      <a:pt x="2456" y="12"/>
                    </a:lnTo>
                    <a:lnTo>
                      <a:pt x="2457" y="11"/>
                    </a:lnTo>
                    <a:lnTo>
                      <a:pt x="2459" y="11"/>
                    </a:lnTo>
                    <a:lnTo>
                      <a:pt x="2460" y="11"/>
                    </a:lnTo>
                    <a:lnTo>
                      <a:pt x="2462" y="11"/>
                    </a:lnTo>
                    <a:lnTo>
                      <a:pt x="2463" y="10"/>
                    </a:lnTo>
                    <a:lnTo>
                      <a:pt x="2465" y="10"/>
                    </a:lnTo>
                    <a:lnTo>
                      <a:pt x="2466" y="10"/>
                    </a:lnTo>
                    <a:lnTo>
                      <a:pt x="2468" y="10"/>
                    </a:lnTo>
                    <a:lnTo>
                      <a:pt x="2469" y="10"/>
                    </a:lnTo>
                    <a:lnTo>
                      <a:pt x="2471" y="10"/>
                    </a:lnTo>
                    <a:lnTo>
                      <a:pt x="2472" y="11"/>
                    </a:lnTo>
                    <a:lnTo>
                      <a:pt x="2474" y="11"/>
                    </a:lnTo>
                    <a:lnTo>
                      <a:pt x="2476" y="11"/>
                    </a:lnTo>
                    <a:lnTo>
                      <a:pt x="2477" y="12"/>
                    </a:lnTo>
                    <a:lnTo>
                      <a:pt x="2478" y="13"/>
                    </a:lnTo>
                    <a:lnTo>
                      <a:pt x="2480" y="13"/>
                    </a:lnTo>
                    <a:lnTo>
                      <a:pt x="2482" y="15"/>
                    </a:lnTo>
                    <a:lnTo>
                      <a:pt x="2483" y="16"/>
                    </a:lnTo>
                    <a:lnTo>
                      <a:pt x="2485" y="17"/>
                    </a:lnTo>
                    <a:lnTo>
                      <a:pt x="2486" y="18"/>
                    </a:lnTo>
                    <a:lnTo>
                      <a:pt x="2488" y="19"/>
                    </a:lnTo>
                    <a:lnTo>
                      <a:pt x="2489" y="20"/>
                    </a:lnTo>
                    <a:lnTo>
                      <a:pt x="2491" y="22"/>
                    </a:lnTo>
                    <a:lnTo>
                      <a:pt x="2492" y="23"/>
                    </a:lnTo>
                    <a:lnTo>
                      <a:pt x="2494" y="24"/>
                    </a:lnTo>
                    <a:lnTo>
                      <a:pt x="2495" y="25"/>
                    </a:lnTo>
                    <a:lnTo>
                      <a:pt x="2497" y="27"/>
                    </a:lnTo>
                    <a:lnTo>
                      <a:pt x="2498" y="28"/>
                    </a:lnTo>
                    <a:lnTo>
                      <a:pt x="2500" y="29"/>
                    </a:lnTo>
                    <a:lnTo>
                      <a:pt x="2501" y="30"/>
                    </a:lnTo>
                    <a:lnTo>
                      <a:pt x="2503" y="31"/>
                    </a:lnTo>
                    <a:lnTo>
                      <a:pt x="2504" y="31"/>
                    </a:lnTo>
                    <a:lnTo>
                      <a:pt x="2506" y="32"/>
                    </a:lnTo>
                    <a:lnTo>
                      <a:pt x="2507" y="33"/>
                    </a:lnTo>
                    <a:lnTo>
                      <a:pt x="2509" y="34"/>
                    </a:lnTo>
                    <a:lnTo>
                      <a:pt x="2510" y="34"/>
                    </a:lnTo>
                    <a:lnTo>
                      <a:pt x="2512" y="34"/>
                    </a:lnTo>
                    <a:lnTo>
                      <a:pt x="2514" y="35"/>
                    </a:lnTo>
                    <a:lnTo>
                      <a:pt x="2515" y="35"/>
                    </a:lnTo>
                    <a:lnTo>
                      <a:pt x="2516" y="35"/>
                    </a:lnTo>
                    <a:lnTo>
                      <a:pt x="2518" y="35"/>
                    </a:lnTo>
                    <a:lnTo>
                      <a:pt x="2520" y="35"/>
                    </a:lnTo>
                    <a:lnTo>
                      <a:pt x="2521" y="35"/>
                    </a:lnTo>
                    <a:lnTo>
                      <a:pt x="2522" y="35"/>
                    </a:lnTo>
                    <a:lnTo>
                      <a:pt x="2524" y="35"/>
                    </a:lnTo>
                    <a:lnTo>
                      <a:pt x="2526" y="34"/>
                    </a:lnTo>
                    <a:lnTo>
                      <a:pt x="2527" y="34"/>
                    </a:lnTo>
                    <a:lnTo>
                      <a:pt x="2529" y="34"/>
                    </a:lnTo>
                    <a:lnTo>
                      <a:pt x="2530" y="34"/>
                    </a:lnTo>
                    <a:lnTo>
                      <a:pt x="2532" y="34"/>
                    </a:lnTo>
                    <a:lnTo>
                      <a:pt x="2533" y="34"/>
                    </a:lnTo>
                    <a:lnTo>
                      <a:pt x="2535" y="34"/>
                    </a:lnTo>
                    <a:lnTo>
                      <a:pt x="2536" y="34"/>
                    </a:lnTo>
                    <a:lnTo>
                      <a:pt x="2538" y="35"/>
                    </a:lnTo>
                    <a:lnTo>
                      <a:pt x="2539" y="35"/>
                    </a:lnTo>
                    <a:lnTo>
                      <a:pt x="2541" y="35"/>
                    </a:lnTo>
                    <a:lnTo>
                      <a:pt x="2542" y="35"/>
                    </a:lnTo>
                    <a:lnTo>
                      <a:pt x="2544" y="35"/>
                    </a:lnTo>
                    <a:lnTo>
                      <a:pt x="2545" y="36"/>
                    </a:lnTo>
                    <a:lnTo>
                      <a:pt x="2547" y="36"/>
                    </a:lnTo>
                    <a:lnTo>
                      <a:pt x="2549" y="36"/>
                    </a:lnTo>
                    <a:lnTo>
                      <a:pt x="2550" y="37"/>
                    </a:lnTo>
                    <a:lnTo>
                      <a:pt x="2551" y="37"/>
                    </a:lnTo>
                    <a:lnTo>
                      <a:pt x="2553" y="37"/>
                    </a:lnTo>
                    <a:lnTo>
                      <a:pt x="2555" y="37"/>
                    </a:lnTo>
                    <a:lnTo>
                      <a:pt x="2556" y="37"/>
                    </a:lnTo>
                    <a:lnTo>
                      <a:pt x="2558" y="38"/>
                    </a:lnTo>
                    <a:lnTo>
                      <a:pt x="2559" y="38"/>
                    </a:lnTo>
                    <a:lnTo>
                      <a:pt x="2561" y="38"/>
                    </a:lnTo>
                    <a:lnTo>
                      <a:pt x="2562" y="37"/>
                    </a:lnTo>
                    <a:lnTo>
                      <a:pt x="2564" y="37"/>
                    </a:lnTo>
                    <a:lnTo>
                      <a:pt x="2565" y="37"/>
                    </a:lnTo>
                    <a:lnTo>
                      <a:pt x="2567" y="37"/>
                    </a:lnTo>
                    <a:lnTo>
                      <a:pt x="2568" y="36"/>
                    </a:lnTo>
                    <a:lnTo>
                      <a:pt x="2570" y="36"/>
                    </a:lnTo>
                    <a:lnTo>
                      <a:pt x="2571" y="35"/>
                    </a:lnTo>
                    <a:lnTo>
                      <a:pt x="2573" y="34"/>
                    </a:lnTo>
                    <a:lnTo>
                      <a:pt x="2574" y="34"/>
                    </a:lnTo>
                    <a:lnTo>
                      <a:pt x="2576" y="33"/>
                    </a:lnTo>
                    <a:lnTo>
                      <a:pt x="2577" y="32"/>
                    </a:lnTo>
                    <a:lnTo>
                      <a:pt x="2579" y="31"/>
                    </a:lnTo>
                    <a:lnTo>
                      <a:pt x="2580" y="30"/>
                    </a:lnTo>
                    <a:lnTo>
                      <a:pt x="2582" y="29"/>
                    </a:lnTo>
                    <a:lnTo>
                      <a:pt x="2583" y="29"/>
                    </a:lnTo>
                    <a:lnTo>
                      <a:pt x="2585" y="28"/>
                    </a:lnTo>
                    <a:lnTo>
                      <a:pt x="2587" y="27"/>
                    </a:lnTo>
                    <a:lnTo>
                      <a:pt x="2588" y="26"/>
                    </a:lnTo>
                    <a:lnTo>
                      <a:pt x="2589" y="26"/>
                    </a:lnTo>
                    <a:lnTo>
                      <a:pt x="2591" y="25"/>
                    </a:lnTo>
                    <a:lnTo>
                      <a:pt x="2593" y="25"/>
                    </a:lnTo>
                    <a:lnTo>
                      <a:pt x="2594" y="24"/>
                    </a:lnTo>
                    <a:lnTo>
                      <a:pt x="2595" y="24"/>
                    </a:lnTo>
                    <a:lnTo>
                      <a:pt x="2597" y="24"/>
                    </a:lnTo>
                    <a:lnTo>
                      <a:pt x="2599" y="24"/>
                    </a:lnTo>
                    <a:lnTo>
                      <a:pt x="2600" y="24"/>
                    </a:lnTo>
                    <a:lnTo>
                      <a:pt x="2602" y="24"/>
                    </a:lnTo>
                    <a:lnTo>
                      <a:pt x="2603" y="24"/>
                    </a:lnTo>
                    <a:lnTo>
                      <a:pt x="2605" y="24"/>
                    </a:lnTo>
                    <a:lnTo>
                      <a:pt x="2606" y="24"/>
                    </a:lnTo>
                    <a:lnTo>
                      <a:pt x="2608" y="24"/>
                    </a:lnTo>
                    <a:lnTo>
                      <a:pt x="2609" y="25"/>
                    </a:lnTo>
                    <a:lnTo>
                      <a:pt x="2611" y="25"/>
                    </a:lnTo>
                    <a:lnTo>
                      <a:pt x="2612" y="25"/>
                    </a:lnTo>
                    <a:lnTo>
                      <a:pt x="2614" y="26"/>
                    </a:lnTo>
                    <a:lnTo>
                      <a:pt x="2616" y="26"/>
                    </a:lnTo>
                    <a:lnTo>
                      <a:pt x="2617" y="27"/>
                    </a:lnTo>
                    <a:lnTo>
                      <a:pt x="2618" y="27"/>
                    </a:lnTo>
                    <a:lnTo>
                      <a:pt x="2620" y="27"/>
                    </a:lnTo>
                    <a:lnTo>
                      <a:pt x="2622" y="27"/>
                    </a:lnTo>
                    <a:lnTo>
                      <a:pt x="2623" y="27"/>
                    </a:lnTo>
                    <a:lnTo>
                      <a:pt x="2624" y="27"/>
                    </a:lnTo>
                    <a:lnTo>
                      <a:pt x="2626" y="27"/>
                    </a:lnTo>
                    <a:lnTo>
                      <a:pt x="2628" y="27"/>
                    </a:lnTo>
                    <a:lnTo>
                      <a:pt x="2629" y="27"/>
                    </a:lnTo>
                    <a:lnTo>
                      <a:pt x="2631" y="27"/>
                    </a:lnTo>
                    <a:lnTo>
                      <a:pt x="2632" y="26"/>
                    </a:lnTo>
                    <a:lnTo>
                      <a:pt x="2634" y="26"/>
                    </a:lnTo>
                    <a:lnTo>
                      <a:pt x="2635" y="25"/>
                    </a:lnTo>
                    <a:lnTo>
                      <a:pt x="2637" y="25"/>
                    </a:lnTo>
                    <a:lnTo>
                      <a:pt x="2638" y="25"/>
                    </a:lnTo>
                    <a:lnTo>
                      <a:pt x="2640" y="25"/>
                    </a:lnTo>
                    <a:lnTo>
                      <a:pt x="2641" y="24"/>
                    </a:lnTo>
                    <a:lnTo>
                      <a:pt x="2643" y="24"/>
                    </a:lnTo>
                    <a:lnTo>
                      <a:pt x="2644" y="24"/>
                    </a:lnTo>
                    <a:lnTo>
                      <a:pt x="2646" y="24"/>
                    </a:lnTo>
                    <a:lnTo>
                      <a:pt x="2647" y="24"/>
                    </a:lnTo>
                    <a:lnTo>
                      <a:pt x="2649" y="24"/>
                    </a:lnTo>
                    <a:lnTo>
                      <a:pt x="2650" y="25"/>
                    </a:lnTo>
                    <a:lnTo>
                      <a:pt x="2652" y="25"/>
                    </a:lnTo>
                    <a:lnTo>
                      <a:pt x="2653" y="25"/>
                    </a:lnTo>
                    <a:lnTo>
                      <a:pt x="2655" y="26"/>
                    </a:lnTo>
                    <a:lnTo>
                      <a:pt x="2656" y="27"/>
                    </a:lnTo>
                    <a:lnTo>
                      <a:pt x="2658" y="28"/>
                    </a:lnTo>
                    <a:lnTo>
                      <a:pt x="2660" y="29"/>
                    </a:lnTo>
                    <a:lnTo>
                      <a:pt x="2661" y="30"/>
                    </a:lnTo>
                    <a:lnTo>
                      <a:pt x="2662" y="31"/>
                    </a:lnTo>
                    <a:lnTo>
                      <a:pt x="2664" y="32"/>
                    </a:lnTo>
                    <a:lnTo>
                      <a:pt x="2666" y="34"/>
                    </a:lnTo>
                    <a:lnTo>
                      <a:pt x="2667" y="35"/>
                    </a:lnTo>
                    <a:lnTo>
                      <a:pt x="2669" y="37"/>
                    </a:lnTo>
                    <a:lnTo>
                      <a:pt x="2670" y="38"/>
                    </a:lnTo>
                    <a:lnTo>
                      <a:pt x="2672" y="40"/>
                    </a:lnTo>
                    <a:lnTo>
                      <a:pt x="2673" y="41"/>
                    </a:lnTo>
                    <a:lnTo>
                      <a:pt x="2675" y="43"/>
                    </a:lnTo>
                    <a:lnTo>
                      <a:pt x="2676" y="45"/>
                    </a:lnTo>
                    <a:lnTo>
                      <a:pt x="2678" y="46"/>
                    </a:lnTo>
                    <a:lnTo>
                      <a:pt x="2679" y="47"/>
                    </a:lnTo>
                    <a:lnTo>
                      <a:pt x="2681" y="49"/>
                    </a:lnTo>
                    <a:lnTo>
                      <a:pt x="2682" y="50"/>
                    </a:lnTo>
                    <a:lnTo>
                      <a:pt x="2684" y="51"/>
                    </a:lnTo>
                    <a:lnTo>
                      <a:pt x="2685" y="52"/>
                    </a:lnTo>
                    <a:lnTo>
                      <a:pt x="2687" y="53"/>
                    </a:lnTo>
                    <a:lnTo>
                      <a:pt x="2689" y="54"/>
                    </a:lnTo>
                    <a:lnTo>
                      <a:pt x="2690" y="55"/>
                    </a:lnTo>
                    <a:lnTo>
                      <a:pt x="2691" y="55"/>
                    </a:lnTo>
                    <a:lnTo>
                      <a:pt x="2693" y="56"/>
                    </a:lnTo>
                    <a:lnTo>
                      <a:pt x="2695" y="56"/>
                    </a:lnTo>
                    <a:lnTo>
                      <a:pt x="2696" y="56"/>
                    </a:lnTo>
                    <a:lnTo>
                      <a:pt x="2697" y="56"/>
                    </a:lnTo>
                    <a:lnTo>
                      <a:pt x="2699" y="56"/>
                    </a:lnTo>
                    <a:lnTo>
                      <a:pt x="2701" y="56"/>
                    </a:lnTo>
                    <a:lnTo>
                      <a:pt x="2702" y="56"/>
                    </a:lnTo>
                    <a:lnTo>
                      <a:pt x="2704" y="55"/>
                    </a:lnTo>
                    <a:lnTo>
                      <a:pt x="2705" y="55"/>
                    </a:lnTo>
                    <a:lnTo>
                      <a:pt x="2707" y="55"/>
                    </a:lnTo>
                    <a:lnTo>
                      <a:pt x="2708" y="54"/>
                    </a:lnTo>
                    <a:lnTo>
                      <a:pt x="2710" y="54"/>
                    </a:lnTo>
                    <a:lnTo>
                      <a:pt x="2711" y="53"/>
                    </a:lnTo>
                    <a:lnTo>
                      <a:pt x="2713" y="52"/>
                    </a:lnTo>
                    <a:lnTo>
                      <a:pt x="2714" y="52"/>
                    </a:lnTo>
                    <a:lnTo>
                      <a:pt x="2716" y="51"/>
                    </a:lnTo>
                    <a:lnTo>
                      <a:pt x="2717" y="51"/>
                    </a:lnTo>
                    <a:lnTo>
                      <a:pt x="2719" y="50"/>
                    </a:lnTo>
                    <a:lnTo>
                      <a:pt x="2720" y="50"/>
                    </a:lnTo>
                    <a:lnTo>
                      <a:pt x="2722" y="49"/>
                    </a:lnTo>
                    <a:lnTo>
                      <a:pt x="2723" y="49"/>
                    </a:lnTo>
                    <a:lnTo>
                      <a:pt x="2725" y="49"/>
                    </a:lnTo>
                    <a:lnTo>
                      <a:pt x="2726" y="48"/>
                    </a:lnTo>
                    <a:lnTo>
                      <a:pt x="2728" y="48"/>
                    </a:lnTo>
                    <a:lnTo>
                      <a:pt x="2729" y="48"/>
                    </a:lnTo>
                    <a:lnTo>
                      <a:pt x="2731" y="48"/>
                    </a:lnTo>
                    <a:lnTo>
                      <a:pt x="2733" y="48"/>
                    </a:lnTo>
                    <a:lnTo>
                      <a:pt x="2734" y="48"/>
                    </a:lnTo>
                    <a:lnTo>
                      <a:pt x="2735" y="48"/>
                    </a:lnTo>
                    <a:lnTo>
                      <a:pt x="2737" y="48"/>
                    </a:lnTo>
                    <a:lnTo>
                      <a:pt x="2739" y="48"/>
                    </a:lnTo>
                    <a:lnTo>
                      <a:pt x="2740" y="48"/>
                    </a:lnTo>
                    <a:lnTo>
                      <a:pt x="2742" y="48"/>
                    </a:lnTo>
                    <a:lnTo>
                      <a:pt x="2743" y="49"/>
                    </a:lnTo>
                    <a:lnTo>
                      <a:pt x="2745" y="49"/>
                    </a:lnTo>
                    <a:lnTo>
                      <a:pt x="2746" y="49"/>
                    </a:lnTo>
                    <a:lnTo>
                      <a:pt x="2748" y="49"/>
                    </a:lnTo>
                    <a:lnTo>
                      <a:pt x="2749" y="49"/>
                    </a:lnTo>
                    <a:lnTo>
                      <a:pt x="2751" y="49"/>
                    </a:lnTo>
                    <a:lnTo>
                      <a:pt x="2752" y="50"/>
                    </a:lnTo>
                    <a:lnTo>
                      <a:pt x="2754" y="50"/>
                    </a:lnTo>
                    <a:lnTo>
                      <a:pt x="2755" y="50"/>
                    </a:lnTo>
                    <a:lnTo>
                      <a:pt x="2757" y="50"/>
                    </a:lnTo>
                    <a:lnTo>
                      <a:pt x="2758" y="51"/>
                    </a:lnTo>
                    <a:lnTo>
                      <a:pt x="2760" y="51"/>
                    </a:lnTo>
                    <a:lnTo>
                      <a:pt x="2762" y="51"/>
                    </a:lnTo>
                    <a:lnTo>
                      <a:pt x="2763" y="51"/>
                    </a:lnTo>
                    <a:lnTo>
                      <a:pt x="2764" y="51"/>
                    </a:lnTo>
                    <a:lnTo>
                      <a:pt x="2766" y="51"/>
                    </a:lnTo>
                    <a:lnTo>
                      <a:pt x="2768" y="51"/>
                    </a:lnTo>
                    <a:lnTo>
                      <a:pt x="2769" y="51"/>
                    </a:lnTo>
                    <a:lnTo>
                      <a:pt x="2771" y="51"/>
                    </a:lnTo>
                    <a:lnTo>
                      <a:pt x="2772" y="52"/>
                    </a:lnTo>
                    <a:lnTo>
                      <a:pt x="2774" y="52"/>
                    </a:lnTo>
                    <a:lnTo>
                      <a:pt x="2775" y="52"/>
                    </a:lnTo>
                    <a:lnTo>
                      <a:pt x="2777" y="52"/>
                    </a:lnTo>
                    <a:lnTo>
                      <a:pt x="2778" y="52"/>
                    </a:lnTo>
                    <a:lnTo>
                      <a:pt x="2780" y="52"/>
                    </a:lnTo>
                    <a:lnTo>
                      <a:pt x="2781" y="52"/>
                    </a:lnTo>
                    <a:lnTo>
                      <a:pt x="2783" y="52"/>
                    </a:lnTo>
                    <a:lnTo>
                      <a:pt x="2784" y="52"/>
                    </a:lnTo>
                    <a:lnTo>
                      <a:pt x="2786" y="53"/>
                    </a:lnTo>
                    <a:lnTo>
                      <a:pt x="2787" y="53"/>
                    </a:lnTo>
                    <a:lnTo>
                      <a:pt x="2789" y="53"/>
                    </a:lnTo>
                    <a:lnTo>
                      <a:pt x="2790" y="53"/>
                    </a:lnTo>
                    <a:lnTo>
                      <a:pt x="2792" y="53"/>
                    </a:lnTo>
                    <a:lnTo>
                      <a:pt x="2793" y="53"/>
                    </a:lnTo>
                    <a:lnTo>
                      <a:pt x="2795" y="53"/>
                    </a:lnTo>
                    <a:lnTo>
                      <a:pt x="2796" y="53"/>
                    </a:lnTo>
                    <a:lnTo>
                      <a:pt x="2798" y="53"/>
                    </a:lnTo>
                    <a:lnTo>
                      <a:pt x="2799" y="53"/>
                    </a:lnTo>
                    <a:lnTo>
                      <a:pt x="2801" y="53"/>
                    </a:lnTo>
                    <a:lnTo>
                      <a:pt x="2802" y="53"/>
                    </a:lnTo>
                    <a:lnTo>
                      <a:pt x="2804" y="52"/>
                    </a:lnTo>
                    <a:lnTo>
                      <a:pt x="2806" y="52"/>
                    </a:lnTo>
                    <a:lnTo>
                      <a:pt x="2807" y="52"/>
                    </a:lnTo>
                    <a:lnTo>
                      <a:pt x="2808" y="52"/>
                    </a:lnTo>
                    <a:lnTo>
                      <a:pt x="2810" y="52"/>
                    </a:lnTo>
                    <a:lnTo>
                      <a:pt x="2812" y="51"/>
                    </a:lnTo>
                    <a:lnTo>
                      <a:pt x="2813" y="51"/>
                    </a:lnTo>
                    <a:lnTo>
                      <a:pt x="2815" y="51"/>
                    </a:lnTo>
                    <a:lnTo>
                      <a:pt x="2816" y="50"/>
                    </a:lnTo>
                    <a:lnTo>
                      <a:pt x="2818" y="50"/>
                    </a:lnTo>
                    <a:lnTo>
                      <a:pt x="2819" y="49"/>
                    </a:lnTo>
                    <a:lnTo>
                      <a:pt x="2821" y="49"/>
                    </a:lnTo>
                    <a:lnTo>
                      <a:pt x="2822" y="49"/>
                    </a:lnTo>
                    <a:lnTo>
                      <a:pt x="2824" y="49"/>
                    </a:lnTo>
                    <a:lnTo>
                      <a:pt x="2825" y="48"/>
                    </a:lnTo>
                    <a:lnTo>
                      <a:pt x="2827" y="48"/>
                    </a:lnTo>
                    <a:lnTo>
                      <a:pt x="2828" y="48"/>
                    </a:lnTo>
                    <a:lnTo>
                      <a:pt x="2830" y="48"/>
                    </a:lnTo>
                    <a:lnTo>
                      <a:pt x="2831" y="48"/>
                    </a:lnTo>
                    <a:lnTo>
                      <a:pt x="2833" y="47"/>
                    </a:lnTo>
                    <a:lnTo>
                      <a:pt x="2835" y="47"/>
                    </a:lnTo>
                    <a:lnTo>
                      <a:pt x="2836" y="47"/>
                    </a:lnTo>
                    <a:lnTo>
                      <a:pt x="2837" y="47"/>
                    </a:lnTo>
                    <a:lnTo>
                      <a:pt x="2839" y="47"/>
                    </a:lnTo>
                    <a:lnTo>
                      <a:pt x="2841" y="47"/>
                    </a:lnTo>
                    <a:lnTo>
                      <a:pt x="2842" y="47"/>
                    </a:lnTo>
                    <a:lnTo>
                      <a:pt x="2844" y="48"/>
                    </a:lnTo>
                    <a:lnTo>
                      <a:pt x="2845" y="48"/>
                    </a:lnTo>
                    <a:lnTo>
                      <a:pt x="2847" y="48"/>
                    </a:lnTo>
                    <a:lnTo>
                      <a:pt x="2848" y="48"/>
                    </a:lnTo>
                    <a:lnTo>
                      <a:pt x="2850" y="48"/>
                    </a:lnTo>
                    <a:lnTo>
                      <a:pt x="2851" y="48"/>
                    </a:lnTo>
                    <a:lnTo>
                      <a:pt x="2853" y="49"/>
                    </a:lnTo>
                    <a:lnTo>
                      <a:pt x="2854" y="49"/>
                    </a:lnTo>
                    <a:lnTo>
                      <a:pt x="2856" y="49"/>
                    </a:lnTo>
                    <a:lnTo>
                      <a:pt x="2857" y="49"/>
                    </a:lnTo>
                    <a:lnTo>
                      <a:pt x="2859" y="49"/>
                    </a:lnTo>
                    <a:lnTo>
                      <a:pt x="2860" y="49"/>
                    </a:lnTo>
                    <a:lnTo>
                      <a:pt x="2862" y="49"/>
                    </a:lnTo>
                    <a:lnTo>
                      <a:pt x="2863" y="49"/>
                    </a:lnTo>
                    <a:lnTo>
                      <a:pt x="2865" y="49"/>
                    </a:lnTo>
                    <a:lnTo>
                      <a:pt x="2866" y="49"/>
                    </a:lnTo>
                    <a:lnTo>
                      <a:pt x="2868" y="49"/>
                    </a:lnTo>
                    <a:lnTo>
                      <a:pt x="2869" y="49"/>
                    </a:lnTo>
                    <a:lnTo>
                      <a:pt x="2871" y="49"/>
                    </a:lnTo>
                    <a:lnTo>
                      <a:pt x="2873" y="49"/>
                    </a:lnTo>
                    <a:lnTo>
                      <a:pt x="2874" y="49"/>
                    </a:lnTo>
                    <a:lnTo>
                      <a:pt x="2875" y="49"/>
                    </a:lnTo>
                    <a:lnTo>
                      <a:pt x="2877" y="49"/>
                    </a:lnTo>
                    <a:lnTo>
                      <a:pt x="2879" y="49"/>
                    </a:lnTo>
                    <a:lnTo>
                      <a:pt x="2880" y="49"/>
                    </a:lnTo>
                    <a:lnTo>
                      <a:pt x="2881" y="49"/>
                    </a:lnTo>
                    <a:lnTo>
                      <a:pt x="2883" y="49"/>
                    </a:lnTo>
                    <a:lnTo>
                      <a:pt x="2885" y="49"/>
                    </a:lnTo>
                    <a:lnTo>
                      <a:pt x="2886" y="49"/>
                    </a:lnTo>
                    <a:lnTo>
                      <a:pt x="2888" y="49"/>
                    </a:lnTo>
                    <a:lnTo>
                      <a:pt x="2889" y="49"/>
                    </a:lnTo>
                    <a:lnTo>
                      <a:pt x="2891" y="50"/>
                    </a:lnTo>
                    <a:lnTo>
                      <a:pt x="2892" y="50"/>
                    </a:lnTo>
                    <a:lnTo>
                      <a:pt x="2894" y="50"/>
                    </a:lnTo>
                    <a:lnTo>
                      <a:pt x="2895" y="51"/>
                    </a:lnTo>
                    <a:lnTo>
                      <a:pt x="2897" y="51"/>
                    </a:lnTo>
                    <a:lnTo>
                      <a:pt x="2898" y="51"/>
                    </a:lnTo>
                    <a:lnTo>
                      <a:pt x="2900" y="52"/>
                    </a:lnTo>
                    <a:lnTo>
                      <a:pt x="2902" y="52"/>
                    </a:lnTo>
                    <a:lnTo>
                      <a:pt x="2903" y="53"/>
                    </a:lnTo>
                    <a:lnTo>
                      <a:pt x="2904" y="53"/>
                    </a:lnTo>
                    <a:lnTo>
                      <a:pt x="2906" y="53"/>
                    </a:lnTo>
                    <a:lnTo>
                      <a:pt x="2908" y="54"/>
                    </a:lnTo>
                    <a:lnTo>
                      <a:pt x="2909" y="54"/>
                    </a:lnTo>
                    <a:lnTo>
                      <a:pt x="2910" y="55"/>
                    </a:lnTo>
                    <a:lnTo>
                      <a:pt x="2912" y="55"/>
                    </a:lnTo>
                    <a:lnTo>
                      <a:pt x="2914" y="56"/>
                    </a:lnTo>
                    <a:lnTo>
                      <a:pt x="2915" y="56"/>
                    </a:lnTo>
                    <a:lnTo>
                      <a:pt x="2917" y="56"/>
                    </a:lnTo>
                    <a:lnTo>
                      <a:pt x="2918" y="56"/>
                    </a:lnTo>
                    <a:lnTo>
                      <a:pt x="2920" y="57"/>
                    </a:lnTo>
                    <a:lnTo>
                      <a:pt x="2921" y="57"/>
                    </a:lnTo>
                    <a:lnTo>
                      <a:pt x="2923" y="57"/>
                    </a:lnTo>
                    <a:lnTo>
                      <a:pt x="2924" y="57"/>
                    </a:lnTo>
                    <a:lnTo>
                      <a:pt x="2926" y="57"/>
                    </a:lnTo>
                    <a:lnTo>
                      <a:pt x="2927" y="57"/>
                    </a:lnTo>
                    <a:lnTo>
                      <a:pt x="2929" y="57"/>
                    </a:lnTo>
                    <a:lnTo>
                      <a:pt x="2930" y="56"/>
                    </a:lnTo>
                    <a:lnTo>
                      <a:pt x="2932" y="56"/>
                    </a:lnTo>
                    <a:lnTo>
                      <a:pt x="2933" y="56"/>
                    </a:lnTo>
                    <a:lnTo>
                      <a:pt x="2935" y="56"/>
                    </a:lnTo>
                    <a:lnTo>
                      <a:pt x="2936" y="55"/>
                    </a:lnTo>
                    <a:lnTo>
                      <a:pt x="2938" y="55"/>
                    </a:lnTo>
                    <a:lnTo>
                      <a:pt x="2939" y="55"/>
                    </a:lnTo>
                    <a:lnTo>
                      <a:pt x="2941" y="54"/>
                    </a:lnTo>
                    <a:lnTo>
                      <a:pt x="2942" y="54"/>
                    </a:lnTo>
                    <a:lnTo>
                      <a:pt x="2944" y="53"/>
                    </a:lnTo>
                    <a:lnTo>
                      <a:pt x="2946" y="53"/>
                    </a:lnTo>
                    <a:lnTo>
                      <a:pt x="2947" y="53"/>
                    </a:lnTo>
                    <a:lnTo>
                      <a:pt x="2948" y="52"/>
                    </a:lnTo>
                    <a:lnTo>
                      <a:pt x="2950" y="52"/>
                    </a:lnTo>
                    <a:lnTo>
                      <a:pt x="2952" y="51"/>
                    </a:lnTo>
                    <a:lnTo>
                      <a:pt x="2953" y="51"/>
                    </a:lnTo>
                    <a:lnTo>
                      <a:pt x="2954" y="51"/>
                    </a:lnTo>
                    <a:lnTo>
                      <a:pt x="2956" y="50"/>
                    </a:lnTo>
                    <a:lnTo>
                      <a:pt x="2958" y="50"/>
                    </a:lnTo>
                    <a:lnTo>
                      <a:pt x="2959" y="50"/>
                    </a:lnTo>
                    <a:lnTo>
                      <a:pt x="2961" y="49"/>
                    </a:lnTo>
                    <a:lnTo>
                      <a:pt x="2962" y="49"/>
                    </a:lnTo>
                    <a:lnTo>
                      <a:pt x="2964" y="49"/>
                    </a:lnTo>
                    <a:lnTo>
                      <a:pt x="2965" y="49"/>
                    </a:lnTo>
                    <a:lnTo>
                      <a:pt x="2967" y="49"/>
                    </a:lnTo>
                    <a:lnTo>
                      <a:pt x="2968" y="48"/>
                    </a:lnTo>
                    <a:lnTo>
                      <a:pt x="2970" y="48"/>
                    </a:lnTo>
                    <a:lnTo>
                      <a:pt x="2971" y="48"/>
                    </a:lnTo>
                    <a:lnTo>
                      <a:pt x="2973" y="48"/>
                    </a:lnTo>
                    <a:lnTo>
                      <a:pt x="2975" y="48"/>
                    </a:lnTo>
                    <a:lnTo>
                      <a:pt x="2976" y="48"/>
                    </a:lnTo>
                    <a:lnTo>
                      <a:pt x="2977" y="47"/>
                    </a:lnTo>
                    <a:lnTo>
                      <a:pt x="2979" y="47"/>
                    </a:lnTo>
                    <a:lnTo>
                      <a:pt x="2981" y="47"/>
                    </a:lnTo>
                    <a:lnTo>
                      <a:pt x="2982" y="47"/>
                    </a:lnTo>
                    <a:lnTo>
                      <a:pt x="2983" y="47"/>
                    </a:lnTo>
                    <a:lnTo>
                      <a:pt x="2985" y="47"/>
                    </a:lnTo>
                    <a:lnTo>
                      <a:pt x="2987" y="46"/>
                    </a:lnTo>
                    <a:lnTo>
                      <a:pt x="2988" y="46"/>
                    </a:lnTo>
                    <a:lnTo>
                      <a:pt x="2990" y="46"/>
                    </a:lnTo>
                    <a:lnTo>
                      <a:pt x="2991" y="46"/>
                    </a:lnTo>
                    <a:lnTo>
                      <a:pt x="2993" y="46"/>
                    </a:lnTo>
                    <a:lnTo>
                      <a:pt x="2994" y="46"/>
                    </a:lnTo>
                    <a:lnTo>
                      <a:pt x="2996" y="46"/>
                    </a:lnTo>
                    <a:lnTo>
                      <a:pt x="2997" y="46"/>
                    </a:lnTo>
                    <a:lnTo>
                      <a:pt x="2999" y="46"/>
                    </a:lnTo>
                    <a:lnTo>
                      <a:pt x="3000" y="46"/>
                    </a:lnTo>
                    <a:lnTo>
                      <a:pt x="3002" y="46"/>
                    </a:lnTo>
                    <a:lnTo>
                      <a:pt x="3003" y="46"/>
                    </a:lnTo>
                    <a:lnTo>
                      <a:pt x="3005" y="47"/>
                    </a:lnTo>
                    <a:lnTo>
                      <a:pt x="3006" y="47"/>
                    </a:lnTo>
                    <a:lnTo>
                      <a:pt x="3008" y="47"/>
                    </a:lnTo>
                    <a:lnTo>
                      <a:pt x="3009" y="47"/>
                    </a:lnTo>
                    <a:lnTo>
                      <a:pt x="3011" y="48"/>
                    </a:lnTo>
                    <a:lnTo>
                      <a:pt x="3012" y="48"/>
                    </a:lnTo>
                    <a:lnTo>
                      <a:pt x="3014" y="48"/>
                    </a:lnTo>
                    <a:lnTo>
                      <a:pt x="3015" y="49"/>
                    </a:lnTo>
                    <a:lnTo>
                      <a:pt x="3017" y="49"/>
                    </a:lnTo>
                    <a:lnTo>
                      <a:pt x="3019" y="50"/>
                    </a:lnTo>
                    <a:lnTo>
                      <a:pt x="3020" y="50"/>
                    </a:lnTo>
                    <a:lnTo>
                      <a:pt x="3021" y="51"/>
                    </a:lnTo>
                    <a:lnTo>
                      <a:pt x="3023" y="51"/>
                    </a:lnTo>
                    <a:lnTo>
                      <a:pt x="3025" y="51"/>
                    </a:lnTo>
                    <a:lnTo>
                      <a:pt x="3026" y="52"/>
                    </a:lnTo>
                    <a:lnTo>
                      <a:pt x="3028" y="52"/>
                    </a:lnTo>
                    <a:lnTo>
                      <a:pt x="3029" y="52"/>
                    </a:lnTo>
                    <a:lnTo>
                      <a:pt x="3031" y="52"/>
                    </a:lnTo>
                    <a:lnTo>
                      <a:pt x="3032" y="52"/>
                    </a:lnTo>
                    <a:lnTo>
                      <a:pt x="3034" y="52"/>
                    </a:lnTo>
                    <a:lnTo>
                      <a:pt x="3035" y="52"/>
                    </a:lnTo>
                    <a:lnTo>
                      <a:pt x="3037" y="51"/>
                    </a:lnTo>
                    <a:lnTo>
                      <a:pt x="3038" y="51"/>
                    </a:lnTo>
                    <a:lnTo>
                      <a:pt x="3040" y="51"/>
                    </a:lnTo>
                    <a:lnTo>
                      <a:pt x="3041" y="50"/>
                    </a:lnTo>
                    <a:lnTo>
                      <a:pt x="3043" y="49"/>
                    </a:lnTo>
                    <a:lnTo>
                      <a:pt x="3044" y="49"/>
                    </a:lnTo>
                    <a:lnTo>
                      <a:pt x="3046" y="48"/>
                    </a:lnTo>
                    <a:lnTo>
                      <a:pt x="3048" y="48"/>
                    </a:lnTo>
                    <a:lnTo>
                      <a:pt x="3049" y="47"/>
                    </a:lnTo>
                    <a:lnTo>
                      <a:pt x="3050" y="46"/>
                    </a:lnTo>
                    <a:lnTo>
                      <a:pt x="3052" y="45"/>
                    </a:lnTo>
                    <a:lnTo>
                      <a:pt x="3054" y="45"/>
                    </a:lnTo>
                    <a:lnTo>
                      <a:pt x="3055" y="44"/>
                    </a:lnTo>
                    <a:lnTo>
                      <a:pt x="3056" y="43"/>
                    </a:lnTo>
                    <a:lnTo>
                      <a:pt x="3058" y="42"/>
                    </a:lnTo>
                    <a:lnTo>
                      <a:pt x="3060" y="42"/>
                    </a:lnTo>
                    <a:lnTo>
                      <a:pt x="3061" y="41"/>
                    </a:lnTo>
                    <a:lnTo>
                      <a:pt x="3063" y="40"/>
                    </a:lnTo>
                    <a:lnTo>
                      <a:pt x="3064" y="40"/>
                    </a:lnTo>
                    <a:lnTo>
                      <a:pt x="3066" y="40"/>
                    </a:lnTo>
                    <a:lnTo>
                      <a:pt x="3067" y="39"/>
                    </a:lnTo>
                    <a:lnTo>
                      <a:pt x="3069" y="39"/>
                    </a:lnTo>
                    <a:lnTo>
                      <a:pt x="3070" y="39"/>
                    </a:lnTo>
                    <a:lnTo>
                      <a:pt x="3072" y="38"/>
                    </a:lnTo>
                    <a:lnTo>
                      <a:pt x="3073" y="38"/>
                    </a:lnTo>
                    <a:lnTo>
                      <a:pt x="3075" y="38"/>
                    </a:lnTo>
                    <a:lnTo>
                      <a:pt x="3076" y="38"/>
                    </a:lnTo>
                    <a:lnTo>
                      <a:pt x="3078" y="37"/>
                    </a:lnTo>
                    <a:lnTo>
                      <a:pt x="3079" y="37"/>
                    </a:lnTo>
                    <a:lnTo>
                      <a:pt x="3081" y="37"/>
                    </a:lnTo>
                    <a:lnTo>
                      <a:pt x="3082" y="37"/>
                    </a:lnTo>
                    <a:lnTo>
                      <a:pt x="3084" y="37"/>
                    </a:lnTo>
                    <a:lnTo>
                      <a:pt x="3085" y="37"/>
                    </a:lnTo>
                    <a:lnTo>
                      <a:pt x="3087" y="37"/>
                    </a:lnTo>
                    <a:lnTo>
                      <a:pt x="3088" y="37"/>
                    </a:lnTo>
                    <a:lnTo>
                      <a:pt x="3090" y="37"/>
                    </a:lnTo>
                    <a:lnTo>
                      <a:pt x="3092" y="37"/>
                    </a:lnTo>
                    <a:lnTo>
                      <a:pt x="3093" y="37"/>
                    </a:lnTo>
                    <a:lnTo>
                      <a:pt x="3094" y="36"/>
                    </a:lnTo>
                    <a:lnTo>
                      <a:pt x="3096" y="36"/>
                    </a:lnTo>
                    <a:lnTo>
                      <a:pt x="3098" y="36"/>
                    </a:lnTo>
                    <a:lnTo>
                      <a:pt x="3099" y="35"/>
                    </a:lnTo>
                    <a:lnTo>
                      <a:pt x="3101" y="35"/>
                    </a:lnTo>
                    <a:lnTo>
                      <a:pt x="3102" y="34"/>
                    </a:lnTo>
                    <a:lnTo>
                      <a:pt x="3104" y="34"/>
                    </a:lnTo>
                    <a:lnTo>
                      <a:pt x="3105" y="33"/>
                    </a:lnTo>
                    <a:lnTo>
                      <a:pt x="3107" y="33"/>
                    </a:lnTo>
                    <a:lnTo>
                      <a:pt x="3108" y="32"/>
                    </a:lnTo>
                    <a:lnTo>
                      <a:pt x="3110" y="31"/>
                    </a:lnTo>
                    <a:lnTo>
                      <a:pt x="3111" y="31"/>
                    </a:lnTo>
                    <a:lnTo>
                      <a:pt x="3113" y="30"/>
                    </a:lnTo>
                    <a:lnTo>
                      <a:pt x="3114" y="30"/>
                    </a:lnTo>
                    <a:lnTo>
                      <a:pt x="3116" y="29"/>
                    </a:lnTo>
                    <a:lnTo>
                      <a:pt x="3117" y="29"/>
                    </a:lnTo>
                    <a:lnTo>
                      <a:pt x="3119" y="28"/>
                    </a:lnTo>
                    <a:lnTo>
                      <a:pt x="3121" y="28"/>
                    </a:lnTo>
                    <a:lnTo>
                      <a:pt x="3122" y="28"/>
                    </a:lnTo>
                    <a:lnTo>
                      <a:pt x="3123" y="28"/>
                    </a:lnTo>
                    <a:lnTo>
                      <a:pt x="3125" y="27"/>
                    </a:lnTo>
                    <a:lnTo>
                      <a:pt x="3127" y="27"/>
                    </a:lnTo>
                    <a:lnTo>
                      <a:pt x="3128" y="27"/>
                    </a:lnTo>
                    <a:lnTo>
                      <a:pt x="3130" y="28"/>
                    </a:lnTo>
                    <a:lnTo>
                      <a:pt x="3131" y="28"/>
                    </a:lnTo>
                    <a:lnTo>
                      <a:pt x="3133" y="28"/>
                    </a:lnTo>
                    <a:lnTo>
                      <a:pt x="3134" y="28"/>
                    </a:lnTo>
                    <a:lnTo>
                      <a:pt x="3136" y="29"/>
                    </a:lnTo>
                    <a:lnTo>
                      <a:pt x="3137" y="29"/>
                    </a:lnTo>
                    <a:lnTo>
                      <a:pt x="3139" y="29"/>
                    </a:lnTo>
                    <a:lnTo>
                      <a:pt x="3140" y="30"/>
                    </a:lnTo>
                    <a:lnTo>
                      <a:pt x="3142" y="30"/>
                    </a:lnTo>
                    <a:lnTo>
                      <a:pt x="3143" y="31"/>
                    </a:lnTo>
                    <a:lnTo>
                      <a:pt x="3145" y="31"/>
                    </a:lnTo>
                    <a:lnTo>
                      <a:pt x="3146" y="31"/>
                    </a:lnTo>
                    <a:lnTo>
                      <a:pt x="3148" y="32"/>
                    </a:lnTo>
                    <a:lnTo>
                      <a:pt x="3149" y="32"/>
                    </a:lnTo>
                    <a:lnTo>
                      <a:pt x="3151" y="33"/>
                    </a:lnTo>
                    <a:lnTo>
                      <a:pt x="3152" y="33"/>
                    </a:lnTo>
                    <a:lnTo>
                      <a:pt x="3154" y="33"/>
                    </a:lnTo>
                    <a:lnTo>
                      <a:pt x="3155" y="33"/>
                    </a:lnTo>
                    <a:lnTo>
                      <a:pt x="3157" y="33"/>
                    </a:lnTo>
                    <a:lnTo>
                      <a:pt x="3159" y="33"/>
                    </a:lnTo>
                    <a:lnTo>
                      <a:pt x="3160" y="32"/>
                    </a:lnTo>
                    <a:lnTo>
                      <a:pt x="3161" y="32"/>
                    </a:lnTo>
                    <a:lnTo>
                      <a:pt x="3163" y="31"/>
                    </a:lnTo>
                    <a:lnTo>
                      <a:pt x="3165" y="31"/>
                    </a:lnTo>
                    <a:lnTo>
                      <a:pt x="3166" y="30"/>
                    </a:lnTo>
                    <a:lnTo>
                      <a:pt x="3167" y="30"/>
                    </a:lnTo>
                    <a:lnTo>
                      <a:pt x="3169" y="29"/>
                    </a:lnTo>
                    <a:lnTo>
                      <a:pt x="3171" y="28"/>
                    </a:lnTo>
                    <a:lnTo>
                      <a:pt x="3172" y="28"/>
                    </a:lnTo>
                    <a:lnTo>
                      <a:pt x="3174" y="27"/>
                    </a:lnTo>
                    <a:lnTo>
                      <a:pt x="3175" y="26"/>
                    </a:lnTo>
                    <a:lnTo>
                      <a:pt x="3177" y="25"/>
                    </a:lnTo>
                    <a:lnTo>
                      <a:pt x="3178" y="25"/>
                    </a:lnTo>
                    <a:lnTo>
                      <a:pt x="3180" y="24"/>
                    </a:lnTo>
                    <a:lnTo>
                      <a:pt x="3181" y="24"/>
                    </a:lnTo>
                    <a:lnTo>
                      <a:pt x="3183" y="23"/>
                    </a:lnTo>
                    <a:lnTo>
                      <a:pt x="3184" y="23"/>
                    </a:lnTo>
                    <a:lnTo>
                      <a:pt x="3186" y="22"/>
                    </a:lnTo>
                    <a:lnTo>
                      <a:pt x="3187" y="22"/>
                    </a:lnTo>
                    <a:lnTo>
                      <a:pt x="3189" y="22"/>
                    </a:lnTo>
                    <a:lnTo>
                      <a:pt x="3190" y="22"/>
                    </a:lnTo>
                    <a:lnTo>
                      <a:pt x="3192" y="22"/>
                    </a:lnTo>
                    <a:lnTo>
                      <a:pt x="3194" y="22"/>
                    </a:lnTo>
                    <a:lnTo>
                      <a:pt x="3195" y="22"/>
                    </a:lnTo>
                    <a:lnTo>
                      <a:pt x="3196" y="22"/>
                    </a:lnTo>
                    <a:lnTo>
                      <a:pt x="3198" y="22"/>
                    </a:lnTo>
                    <a:lnTo>
                      <a:pt x="3200" y="23"/>
                    </a:lnTo>
                    <a:lnTo>
                      <a:pt x="3201" y="23"/>
                    </a:lnTo>
                    <a:lnTo>
                      <a:pt x="3203" y="24"/>
                    </a:lnTo>
                    <a:lnTo>
                      <a:pt x="3204" y="24"/>
                    </a:lnTo>
                    <a:lnTo>
                      <a:pt x="3206" y="25"/>
                    </a:lnTo>
                    <a:lnTo>
                      <a:pt x="3207" y="25"/>
                    </a:lnTo>
                    <a:lnTo>
                      <a:pt x="3209" y="26"/>
                    </a:lnTo>
                    <a:lnTo>
                      <a:pt x="3210" y="27"/>
                    </a:lnTo>
                    <a:lnTo>
                      <a:pt x="3212" y="28"/>
                    </a:lnTo>
                    <a:lnTo>
                      <a:pt x="3213" y="28"/>
                    </a:lnTo>
                    <a:lnTo>
                      <a:pt x="3215" y="29"/>
                    </a:lnTo>
                    <a:lnTo>
                      <a:pt x="3216" y="30"/>
                    </a:lnTo>
                    <a:lnTo>
                      <a:pt x="3218" y="30"/>
                    </a:lnTo>
                    <a:lnTo>
                      <a:pt x="3219" y="31"/>
                    </a:lnTo>
                    <a:lnTo>
                      <a:pt x="3221" y="31"/>
                    </a:lnTo>
                    <a:lnTo>
                      <a:pt x="3222" y="32"/>
                    </a:lnTo>
                    <a:lnTo>
                      <a:pt x="3224" y="33"/>
                    </a:lnTo>
                    <a:lnTo>
                      <a:pt x="3225" y="33"/>
                    </a:lnTo>
                    <a:lnTo>
                      <a:pt x="3227" y="34"/>
                    </a:lnTo>
                    <a:lnTo>
                      <a:pt x="3228" y="34"/>
                    </a:lnTo>
                    <a:lnTo>
                      <a:pt x="3230" y="34"/>
                    </a:lnTo>
                    <a:lnTo>
                      <a:pt x="3232" y="35"/>
                    </a:lnTo>
                    <a:lnTo>
                      <a:pt x="3233" y="35"/>
                    </a:lnTo>
                    <a:lnTo>
                      <a:pt x="3234" y="35"/>
                    </a:lnTo>
                    <a:lnTo>
                      <a:pt x="3236" y="36"/>
                    </a:lnTo>
                    <a:lnTo>
                      <a:pt x="3238" y="36"/>
                    </a:lnTo>
                    <a:lnTo>
                      <a:pt x="3239" y="36"/>
                    </a:lnTo>
                    <a:lnTo>
                      <a:pt x="3240" y="37"/>
                    </a:lnTo>
                    <a:lnTo>
                      <a:pt x="3242" y="37"/>
                    </a:lnTo>
                    <a:lnTo>
                      <a:pt x="3244" y="37"/>
                    </a:lnTo>
                    <a:lnTo>
                      <a:pt x="3245" y="37"/>
                    </a:lnTo>
                    <a:lnTo>
                      <a:pt x="3247" y="38"/>
                    </a:lnTo>
                    <a:lnTo>
                      <a:pt x="3248" y="38"/>
                    </a:lnTo>
                    <a:lnTo>
                      <a:pt x="3250" y="39"/>
                    </a:lnTo>
                    <a:lnTo>
                      <a:pt x="3251" y="39"/>
                    </a:lnTo>
                    <a:lnTo>
                      <a:pt x="3253" y="39"/>
                    </a:lnTo>
                    <a:lnTo>
                      <a:pt x="3254" y="40"/>
                    </a:lnTo>
                    <a:lnTo>
                      <a:pt x="3256" y="40"/>
                    </a:lnTo>
                    <a:lnTo>
                      <a:pt x="3257" y="40"/>
                    </a:lnTo>
                    <a:lnTo>
                      <a:pt x="3259" y="41"/>
                    </a:lnTo>
                    <a:lnTo>
                      <a:pt x="3261" y="41"/>
                    </a:lnTo>
                    <a:lnTo>
                      <a:pt x="3262" y="41"/>
                    </a:lnTo>
                    <a:lnTo>
                      <a:pt x="3263" y="42"/>
                    </a:lnTo>
                    <a:lnTo>
                      <a:pt x="3265" y="42"/>
                    </a:lnTo>
                    <a:lnTo>
                      <a:pt x="3267" y="42"/>
                    </a:lnTo>
                    <a:lnTo>
                      <a:pt x="3268" y="43"/>
                    </a:lnTo>
                    <a:lnTo>
                      <a:pt x="3269" y="43"/>
                    </a:lnTo>
                    <a:lnTo>
                      <a:pt x="3271" y="43"/>
                    </a:lnTo>
                    <a:lnTo>
                      <a:pt x="3273" y="43"/>
                    </a:lnTo>
                    <a:lnTo>
                      <a:pt x="3274" y="44"/>
                    </a:lnTo>
                    <a:lnTo>
                      <a:pt x="3276" y="44"/>
                    </a:lnTo>
                    <a:lnTo>
                      <a:pt x="3277" y="44"/>
                    </a:lnTo>
                    <a:lnTo>
                      <a:pt x="3278" y="44"/>
                    </a:lnTo>
                    <a:lnTo>
                      <a:pt x="3280" y="44"/>
                    </a:lnTo>
                    <a:lnTo>
                      <a:pt x="3282" y="44"/>
                    </a:lnTo>
                    <a:lnTo>
                      <a:pt x="3283" y="44"/>
                    </a:lnTo>
                    <a:lnTo>
                      <a:pt x="3285" y="44"/>
                    </a:lnTo>
                    <a:lnTo>
                      <a:pt x="3286" y="44"/>
                    </a:lnTo>
                    <a:lnTo>
                      <a:pt x="3288" y="44"/>
                    </a:lnTo>
                    <a:lnTo>
                      <a:pt x="3289" y="44"/>
                    </a:lnTo>
                    <a:lnTo>
                      <a:pt x="3291" y="44"/>
                    </a:lnTo>
                    <a:lnTo>
                      <a:pt x="3292" y="44"/>
                    </a:lnTo>
                    <a:lnTo>
                      <a:pt x="3294" y="44"/>
                    </a:lnTo>
                    <a:lnTo>
                      <a:pt x="3295" y="44"/>
                    </a:lnTo>
                    <a:lnTo>
                      <a:pt x="3297" y="44"/>
                    </a:lnTo>
                    <a:lnTo>
                      <a:pt x="3298" y="44"/>
                    </a:lnTo>
                    <a:lnTo>
                      <a:pt x="3300" y="44"/>
                    </a:lnTo>
                    <a:lnTo>
                      <a:pt x="3301" y="44"/>
                    </a:lnTo>
                    <a:lnTo>
                      <a:pt x="3303" y="44"/>
                    </a:lnTo>
                    <a:lnTo>
                      <a:pt x="3305" y="44"/>
                    </a:lnTo>
                    <a:lnTo>
                      <a:pt x="3306" y="44"/>
                    </a:lnTo>
                    <a:lnTo>
                      <a:pt x="3307" y="44"/>
                    </a:lnTo>
                    <a:lnTo>
                      <a:pt x="3309" y="44"/>
                    </a:lnTo>
                    <a:lnTo>
                      <a:pt x="3311" y="44"/>
                    </a:lnTo>
                    <a:lnTo>
                      <a:pt x="3312" y="44"/>
                    </a:lnTo>
                    <a:lnTo>
                      <a:pt x="3313" y="44"/>
                    </a:lnTo>
                    <a:lnTo>
                      <a:pt x="3315" y="44"/>
                    </a:lnTo>
                    <a:lnTo>
                      <a:pt x="3317" y="44"/>
                    </a:lnTo>
                    <a:lnTo>
                      <a:pt x="3318" y="44"/>
                    </a:lnTo>
                    <a:lnTo>
                      <a:pt x="3320" y="44"/>
                    </a:lnTo>
                    <a:lnTo>
                      <a:pt x="3321" y="43"/>
                    </a:lnTo>
                    <a:lnTo>
                      <a:pt x="3323" y="43"/>
                    </a:lnTo>
                    <a:lnTo>
                      <a:pt x="3324" y="43"/>
                    </a:lnTo>
                    <a:lnTo>
                      <a:pt x="3326" y="43"/>
                    </a:lnTo>
                    <a:lnTo>
                      <a:pt x="3327" y="43"/>
                    </a:lnTo>
                    <a:lnTo>
                      <a:pt x="3329" y="43"/>
                    </a:lnTo>
                    <a:lnTo>
                      <a:pt x="3330" y="42"/>
                    </a:lnTo>
                    <a:lnTo>
                      <a:pt x="3332" y="42"/>
                    </a:lnTo>
                    <a:lnTo>
                      <a:pt x="3334" y="42"/>
                    </a:lnTo>
                    <a:lnTo>
                      <a:pt x="3335" y="41"/>
                    </a:lnTo>
                    <a:lnTo>
                      <a:pt x="3336" y="41"/>
                    </a:lnTo>
                    <a:lnTo>
                      <a:pt x="3338" y="40"/>
                    </a:lnTo>
                    <a:lnTo>
                      <a:pt x="3340" y="40"/>
                    </a:lnTo>
                    <a:lnTo>
                      <a:pt x="3341" y="39"/>
                    </a:lnTo>
                    <a:lnTo>
                      <a:pt x="3342" y="38"/>
                    </a:lnTo>
                    <a:lnTo>
                      <a:pt x="3344" y="37"/>
                    </a:lnTo>
                    <a:lnTo>
                      <a:pt x="3345" y="37"/>
                    </a:lnTo>
                    <a:lnTo>
                      <a:pt x="3347" y="36"/>
                    </a:lnTo>
                    <a:lnTo>
                      <a:pt x="3349" y="35"/>
                    </a:lnTo>
                    <a:lnTo>
                      <a:pt x="3350" y="35"/>
                    </a:lnTo>
                    <a:lnTo>
                      <a:pt x="3351" y="34"/>
                    </a:lnTo>
                    <a:lnTo>
                      <a:pt x="3353" y="33"/>
                    </a:lnTo>
                    <a:lnTo>
                      <a:pt x="3355" y="33"/>
                    </a:lnTo>
                    <a:lnTo>
                      <a:pt x="3356" y="32"/>
                    </a:lnTo>
                    <a:lnTo>
                      <a:pt x="3358" y="31"/>
                    </a:lnTo>
                    <a:lnTo>
                      <a:pt x="3359" y="31"/>
                    </a:lnTo>
                    <a:lnTo>
                      <a:pt x="3361" y="31"/>
                    </a:lnTo>
                    <a:lnTo>
                      <a:pt x="3362" y="30"/>
                    </a:lnTo>
                    <a:lnTo>
                      <a:pt x="3364" y="30"/>
                    </a:lnTo>
                    <a:lnTo>
                      <a:pt x="3365" y="30"/>
                    </a:lnTo>
                    <a:lnTo>
                      <a:pt x="3367" y="29"/>
                    </a:lnTo>
                    <a:lnTo>
                      <a:pt x="3368" y="29"/>
                    </a:lnTo>
                    <a:lnTo>
                      <a:pt x="3370" y="29"/>
                    </a:lnTo>
                    <a:lnTo>
                      <a:pt x="3371" y="29"/>
                    </a:lnTo>
                    <a:lnTo>
                      <a:pt x="3373" y="29"/>
                    </a:lnTo>
                    <a:lnTo>
                      <a:pt x="3374" y="29"/>
                    </a:lnTo>
                    <a:lnTo>
                      <a:pt x="3376" y="29"/>
                    </a:lnTo>
                    <a:lnTo>
                      <a:pt x="3378" y="29"/>
                    </a:lnTo>
                    <a:lnTo>
                      <a:pt x="3379" y="29"/>
                    </a:lnTo>
                    <a:lnTo>
                      <a:pt x="3380" y="30"/>
                    </a:lnTo>
                    <a:lnTo>
                      <a:pt x="3382" y="30"/>
                    </a:lnTo>
                    <a:lnTo>
                      <a:pt x="3384" y="30"/>
                    </a:lnTo>
                    <a:lnTo>
                      <a:pt x="3385" y="30"/>
                    </a:lnTo>
                    <a:lnTo>
                      <a:pt x="3387" y="31"/>
                    </a:lnTo>
                    <a:lnTo>
                      <a:pt x="3388" y="31"/>
                    </a:lnTo>
                    <a:lnTo>
                      <a:pt x="3390" y="31"/>
                    </a:lnTo>
                    <a:lnTo>
                      <a:pt x="3391" y="32"/>
                    </a:lnTo>
                    <a:lnTo>
                      <a:pt x="3393" y="32"/>
                    </a:lnTo>
                    <a:lnTo>
                      <a:pt x="3394" y="33"/>
                    </a:lnTo>
                    <a:lnTo>
                      <a:pt x="3396" y="33"/>
                    </a:lnTo>
                    <a:lnTo>
                      <a:pt x="3397" y="33"/>
                    </a:lnTo>
                    <a:lnTo>
                      <a:pt x="3399" y="34"/>
                    </a:lnTo>
                    <a:lnTo>
                      <a:pt x="3400" y="34"/>
                    </a:lnTo>
                    <a:lnTo>
                      <a:pt x="3402" y="34"/>
                    </a:lnTo>
                    <a:lnTo>
                      <a:pt x="3403" y="35"/>
                    </a:lnTo>
                    <a:lnTo>
                      <a:pt x="3405" y="35"/>
                    </a:lnTo>
                    <a:lnTo>
                      <a:pt x="3407" y="35"/>
                    </a:lnTo>
                    <a:lnTo>
                      <a:pt x="3408" y="36"/>
                    </a:lnTo>
                    <a:lnTo>
                      <a:pt x="3409" y="36"/>
                    </a:lnTo>
                    <a:lnTo>
                      <a:pt x="3411" y="36"/>
                    </a:lnTo>
                    <a:lnTo>
                      <a:pt x="3412" y="37"/>
                    </a:lnTo>
                    <a:lnTo>
                      <a:pt x="3414" y="37"/>
                    </a:lnTo>
                    <a:lnTo>
                      <a:pt x="3416" y="37"/>
                    </a:lnTo>
                    <a:lnTo>
                      <a:pt x="3417" y="38"/>
                    </a:lnTo>
                    <a:lnTo>
                      <a:pt x="3418" y="39"/>
                    </a:lnTo>
                    <a:lnTo>
                      <a:pt x="3420" y="39"/>
                    </a:lnTo>
                    <a:lnTo>
                      <a:pt x="3422" y="39"/>
                    </a:lnTo>
                    <a:lnTo>
                      <a:pt x="3423" y="40"/>
                    </a:lnTo>
                    <a:lnTo>
                      <a:pt x="3424" y="40"/>
                    </a:lnTo>
                    <a:lnTo>
                      <a:pt x="3426" y="41"/>
                    </a:lnTo>
                    <a:lnTo>
                      <a:pt x="3428" y="41"/>
                    </a:lnTo>
                    <a:lnTo>
                      <a:pt x="3429" y="42"/>
                    </a:lnTo>
                    <a:lnTo>
                      <a:pt x="3431" y="42"/>
                    </a:lnTo>
                    <a:lnTo>
                      <a:pt x="3432" y="43"/>
                    </a:lnTo>
                    <a:lnTo>
                      <a:pt x="3434" y="43"/>
                    </a:lnTo>
                    <a:lnTo>
                      <a:pt x="3435" y="44"/>
                    </a:lnTo>
                    <a:lnTo>
                      <a:pt x="3437" y="44"/>
                    </a:lnTo>
                    <a:lnTo>
                      <a:pt x="3438" y="45"/>
                    </a:lnTo>
                    <a:lnTo>
                      <a:pt x="3440" y="45"/>
                    </a:lnTo>
                    <a:lnTo>
                      <a:pt x="3441" y="46"/>
                    </a:lnTo>
                    <a:lnTo>
                      <a:pt x="3443" y="46"/>
                    </a:lnTo>
                    <a:lnTo>
                      <a:pt x="3444" y="46"/>
                    </a:lnTo>
                    <a:lnTo>
                      <a:pt x="3446" y="46"/>
                    </a:lnTo>
                    <a:lnTo>
                      <a:pt x="3447" y="47"/>
                    </a:lnTo>
                    <a:lnTo>
                      <a:pt x="3449" y="47"/>
                    </a:lnTo>
                    <a:lnTo>
                      <a:pt x="3451" y="47"/>
                    </a:lnTo>
                    <a:lnTo>
                      <a:pt x="3452" y="47"/>
                    </a:lnTo>
                    <a:lnTo>
                      <a:pt x="3453" y="47"/>
                    </a:lnTo>
                    <a:lnTo>
                      <a:pt x="3455" y="47"/>
                    </a:lnTo>
                    <a:lnTo>
                      <a:pt x="3457" y="47"/>
                    </a:lnTo>
                    <a:lnTo>
                      <a:pt x="3458" y="46"/>
                    </a:lnTo>
                    <a:lnTo>
                      <a:pt x="3460" y="46"/>
                    </a:lnTo>
                    <a:lnTo>
                      <a:pt x="3461" y="46"/>
                    </a:lnTo>
                    <a:lnTo>
                      <a:pt x="3463" y="46"/>
                    </a:lnTo>
                    <a:lnTo>
                      <a:pt x="3464" y="45"/>
                    </a:lnTo>
                    <a:lnTo>
                      <a:pt x="3466" y="45"/>
                    </a:lnTo>
                    <a:lnTo>
                      <a:pt x="3467" y="45"/>
                    </a:lnTo>
                    <a:lnTo>
                      <a:pt x="3469" y="45"/>
                    </a:lnTo>
                    <a:lnTo>
                      <a:pt x="3470" y="44"/>
                    </a:lnTo>
                    <a:lnTo>
                      <a:pt x="3472" y="44"/>
                    </a:lnTo>
                    <a:lnTo>
                      <a:pt x="3473" y="43"/>
                    </a:lnTo>
                    <a:lnTo>
                      <a:pt x="3475" y="43"/>
                    </a:lnTo>
                    <a:lnTo>
                      <a:pt x="3476" y="43"/>
                    </a:lnTo>
                    <a:lnTo>
                      <a:pt x="3478" y="43"/>
                    </a:lnTo>
                    <a:lnTo>
                      <a:pt x="3479" y="42"/>
                    </a:lnTo>
                    <a:lnTo>
                      <a:pt x="3481" y="42"/>
                    </a:lnTo>
                    <a:lnTo>
                      <a:pt x="3482" y="42"/>
                    </a:lnTo>
                    <a:lnTo>
                      <a:pt x="3484" y="42"/>
                    </a:lnTo>
                    <a:lnTo>
                      <a:pt x="3485" y="42"/>
                    </a:lnTo>
                    <a:lnTo>
                      <a:pt x="3487" y="42"/>
                    </a:lnTo>
                    <a:lnTo>
                      <a:pt x="3489" y="43"/>
                    </a:lnTo>
                    <a:lnTo>
                      <a:pt x="3490" y="43"/>
                    </a:lnTo>
                    <a:lnTo>
                      <a:pt x="3491" y="43"/>
                    </a:lnTo>
                    <a:lnTo>
                      <a:pt x="3493" y="43"/>
                    </a:lnTo>
                    <a:lnTo>
                      <a:pt x="3495" y="43"/>
                    </a:lnTo>
                    <a:lnTo>
                      <a:pt x="3496" y="44"/>
                    </a:lnTo>
                    <a:lnTo>
                      <a:pt x="3497" y="44"/>
                    </a:lnTo>
                    <a:lnTo>
                      <a:pt x="3499" y="45"/>
                    </a:lnTo>
                    <a:lnTo>
                      <a:pt x="3501" y="45"/>
                    </a:lnTo>
                    <a:lnTo>
                      <a:pt x="3502" y="45"/>
                    </a:lnTo>
                    <a:lnTo>
                      <a:pt x="3504" y="46"/>
                    </a:lnTo>
                    <a:lnTo>
                      <a:pt x="3505" y="46"/>
                    </a:lnTo>
                    <a:lnTo>
                      <a:pt x="3507" y="46"/>
                    </a:lnTo>
                    <a:lnTo>
                      <a:pt x="3508" y="47"/>
                    </a:lnTo>
                    <a:lnTo>
                      <a:pt x="3510" y="47"/>
                    </a:lnTo>
                    <a:lnTo>
                      <a:pt x="3511" y="47"/>
                    </a:lnTo>
                    <a:lnTo>
                      <a:pt x="3513" y="47"/>
                    </a:lnTo>
                    <a:lnTo>
                      <a:pt x="3514" y="47"/>
                    </a:lnTo>
                    <a:lnTo>
                      <a:pt x="3516" y="47"/>
                    </a:lnTo>
                    <a:lnTo>
                      <a:pt x="3518" y="47"/>
                    </a:lnTo>
                    <a:lnTo>
                      <a:pt x="3519" y="47"/>
                    </a:lnTo>
                    <a:lnTo>
                      <a:pt x="3520" y="47"/>
                    </a:lnTo>
                    <a:lnTo>
                      <a:pt x="3522" y="47"/>
                    </a:lnTo>
                    <a:lnTo>
                      <a:pt x="3524" y="47"/>
                    </a:lnTo>
                    <a:lnTo>
                      <a:pt x="3525" y="47"/>
                    </a:lnTo>
                    <a:lnTo>
                      <a:pt x="3526" y="47"/>
                    </a:lnTo>
                    <a:lnTo>
                      <a:pt x="3528" y="46"/>
                    </a:lnTo>
                    <a:lnTo>
                      <a:pt x="3530" y="46"/>
                    </a:lnTo>
                    <a:lnTo>
                      <a:pt x="3531" y="46"/>
                    </a:lnTo>
                    <a:lnTo>
                      <a:pt x="3533" y="46"/>
                    </a:lnTo>
                    <a:lnTo>
                      <a:pt x="3534" y="46"/>
                    </a:lnTo>
                    <a:lnTo>
                      <a:pt x="3536" y="45"/>
                    </a:lnTo>
                    <a:lnTo>
                      <a:pt x="3537" y="45"/>
                    </a:lnTo>
                    <a:lnTo>
                      <a:pt x="3539" y="45"/>
                    </a:lnTo>
                    <a:lnTo>
                      <a:pt x="3540" y="45"/>
                    </a:lnTo>
                    <a:lnTo>
                      <a:pt x="3542" y="45"/>
                    </a:lnTo>
                    <a:lnTo>
                      <a:pt x="3543" y="45"/>
                    </a:lnTo>
                    <a:lnTo>
                      <a:pt x="3545" y="45"/>
                    </a:lnTo>
                    <a:lnTo>
                      <a:pt x="3546" y="45"/>
                    </a:lnTo>
                    <a:lnTo>
                      <a:pt x="3548" y="45"/>
                    </a:lnTo>
                    <a:lnTo>
                      <a:pt x="3549" y="45"/>
                    </a:lnTo>
                    <a:lnTo>
                      <a:pt x="3551" y="45"/>
                    </a:lnTo>
                    <a:lnTo>
                      <a:pt x="3552" y="46"/>
                    </a:lnTo>
                    <a:lnTo>
                      <a:pt x="3554" y="46"/>
                    </a:lnTo>
                    <a:lnTo>
                      <a:pt x="3555" y="46"/>
                    </a:lnTo>
                    <a:lnTo>
                      <a:pt x="3557" y="47"/>
                    </a:lnTo>
                    <a:lnTo>
                      <a:pt x="3558" y="47"/>
                    </a:lnTo>
                    <a:lnTo>
                      <a:pt x="3560" y="47"/>
                    </a:lnTo>
                    <a:lnTo>
                      <a:pt x="3562" y="48"/>
                    </a:lnTo>
                    <a:lnTo>
                      <a:pt x="3563" y="48"/>
                    </a:lnTo>
                    <a:lnTo>
                      <a:pt x="3564" y="48"/>
                    </a:lnTo>
                    <a:lnTo>
                      <a:pt x="3566" y="49"/>
                    </a:lnTo>
                    <a:lnTo>
                      <a:pt x="3568" y="49"/>
                    </a:lnTo>
                    <a:lnTo>
                      <a:pt x="3569" y="49"/>
                    </a:lnTo>
                    <a:lnTo>
                      <a:pt x="3570" y="49"/>
                    </a:lnTo>
                    <a:lnTo>
                      <a:pt x="3572" y="49"/>
                    </a:lnTo>
                    <a:lnTo>
                      <a:pt x="3574" y="50"/>
                    </a:lnTo>
                    <a:lnTo>
                      <a:pt x="3575" y="50"/>
                    </a:lnTo>
                    <a:lnTo>
                      <a:pt x="3577" y="50"/>
                    </a:lnTo>
                    <a:lnTo>
                      <a:pt x="3578" y="49"/>
                    </a:lnTo>
                    <a:lnTo>
                      <a:pt x="3580" y="49"/>
                    </a:lnTo>
                    <a:lnTo>
                      <a:pt x="3581" y="49"/>
                    </a:lnTo>
                    <a:lnTo>
                      <a:pt x="3583" y="49"/>
                    </a:lnTo>
                    <a:lnTo>
                      <a:pt x="3584" y="48"/>
                    </a:lnTo>
                    <a:lnTo>
                      <a:pt x="3586" y="48"/>
                    </a:lnTo>
                    <a:lnTo>
                      <a:pt x="3587" y="47"/>
                    </a:lnTo>
                    <a:lnTo>
                      <a:pt x="3589" y="47"/>
                    </a:lnTo>
                    <a:lnTo>
                      <a:pt x="3591" y="46"/>
                    </a:lnTo>
                    <a:lnTo>
                      <a:pt x="3592" y="45"/>
                    </a:lnTo>
                    <a:lnTo>
                      <a:pt x="3593" y="45"/>
                    </a:lnTo>
                    <a:lnTo>
                      <a:pt x="3595" y="44"/>
                    </a:lnTo>
                    <a:lnTo>
                      <a:pt x="3597" y="43"/>
                    </a:lnTo>
                    <a:lnTo>
                      <a:pt x="3598" y="42"/>
                    </a:lnTo>
                    <a:lnTo>
                      <a:pt x="3599" y="42"/>
                    </a:lnTo>
                    <a:lnTo>
                      <a:pt x="3601" y="41"/>
                    </a:lnTo>
                    <a:lnTo>
                      <a:pt x="3603" y="40"/>
                    </a:lnTo>
                    <a:lnTo>
                      <a:pt x="3604" y="40"/>
                    </a:lnTo>
                    <a:lnTo>
                      <a:pt x="3606" y="39"/>
                    </a:lnTo>
                    <a:lnTo>
                      <a:pt x="3607" y="38"/>
                    </a:lnTo>
                    <a:lnTo>
                      <a:pt x="3609" y="37"/>
                    </a:lnTo>
                    <a:lnTo>
                      <a:pt x="3610" y="37"/>
                    </a:lnTo>
                    <a:lnTo>
                      <a:pt x="3612" y="36"/>
                    </a:lnTo>
                    <a:lnTo>
                      <a:pt x="3613" y="36"/>
                    </a:lnTo>
                    <a:lnTo>
                      <a:pt x="3615" y="36"/>
                    </a:lnTo>
                    <a:lnTo>
                      <a:pt x="3616" y="35"/>
                    </a:lnTo>
                    <a:lnTo>
                      <a:pt x="3618" y="35"/>
                    </a:lnTo>
                    <a:lnTo>
                      <a:pt x="3619" y="35"/>
                    </a:lnTo>
                    <a:lnTo>
                      <a:pt x="3621" y="35"/>
                    </a:lnTo>
                    <a:lnTo>
                      <a:pt x="3622" y="34"/>
                    </a:lnTo>
                    <a:lnTo>
                      <a:pt x="3624" y="34"/>
                    </a:lnTo>
                    <a:lnTo>
                      <a:pt x="3625" y="34"/>
                    </a:lnTo>
                    <a:lnTo>
                      <a:pt x="3627" y="34"/>
                    </a:lnTo>
                    <a:lnTo>
                      <a:pt x="3628" y="34"/>
                    </a:lnTo>
                    <a:lnTo>
                      <a:pt x="3630" y="34"/>
                    </a:lnTo>
                    <a:lnTo>
                      <a:pt x="3631" y="33"/>
                    </a:lnTo>
                    <a:lnTo>
                      <a:pt x="3633" y="33"/>
                    </a:lnTo>
                    <a:lnTo>
                      <a:pt x="3635" y="33"/>
                    </a:lnTo>
                    <a:lnTo>
                      <a:pt x="3636" y="33"/>
                    </a:lnTo>
                    <a:lnTo>
                      <a:pt x="3637" y="33"/>
                    </a:lnTo>
                    <a:lnTo>
                      <a:pt x="3639" y="33"/>
                    </a:lnTo>
                    <a:lnTo>
                      <a:pt x="3641" y="32"/>
                    </a:lnTo>
                    <a:lnTo>
                      <a:pt x="3642" y="32"/>
                    </a:lnTo>
                    <a:lnTo>
                      <a:pt x="3644" y="31"/>
                    </a:lnTo>
                    <a:lnTo>
                      <a:pt x="3645" y="31"/>
                    </a:lnTo>
                    <a:lnTo>
                      <a:pt x="3647" y="31"/>
                    </a:lnTo>
                    <a:lnTo>
                      <a:pt x="3648" y="30"/>
                    </a:lnTo>
                    <a:lnTo>
                      <a:pt x="3650" y="30"/>
                    </a:lnTo>
                    <a:lnTo>
                      <a:pt x="3651" y="30"/>
                    </a:lnTo>
                    <a:lnTo>
                      <a:pt x="3653" y="29"/>
                    </a:lnTo>
                    <a:lnTo>
                      <a:pt x="3654" y="29"/>
                    </a:lnTo>
                    <a:lnTo>
                      <a:pt x="3656" y="29"/>
                    </a:lnTo>
                    <a:lnTo>
                      <a:pt x="3657" y="28"/>
                    </a:lnTo>
                    <a:lnTo>
                      <a:pt x="3659" y="28"/>
                    </a:lnTo>
                    <a:lnTo>
                      <a:pt x="3660" y="28"/>
                    </a:lnTo>
                    <a:lnTo>
                      <a:pt x="3662" y="28"/>
                    </a:lnTo>
                    <a:lnTo>
                      <a:pt x="3664" y="27"/>
                    </a:lnTo>
                    <a:lnTo>
                      <a:pt x="3665" y="27"/>
                    </a:lnTo>
                    <a:lnTo>
                      <a:pt x="3666" y="27"/>
                    </a:lnTo>
                    <a:lnTo>
                      <a:pt x="3668" y="27"/>
                    </a:lnTo>
                    <a:lnTo>
                      <a:pt x="3670" y="27"/>
                    </a:lnTo>
                    <a:lnTo>
                      <a:pt x="3671" y="27"/>
                    </a:lnTo>
                    <a:lnTo>
                      <a:pt x="3672" y="27"/>
                    </a:lnTo>
                    <a:lnTo>
                      <a:pt x="3674" y="27"/>
                    </a:lnTo>
                    <a:lnTo>
                      <a:pt x="3676" y="27"/>
                    </a:lnTo>
                    <a:lnTo>
                      <a:pt x="3677" y="27"/>
                    </a:lnTo>
                    <a:lnTo>
                      <a:pt x="3679" y="28"/>
                    </a:lnTo>
                    <a:lnTo>
                      <a:pt x="3680" y="28"/>
                    </a:lnTo>
                    <a:lnTo>
                      <a:pt x="3682" y="28"/>
                    </a:lnTo>
                    <a:lnTo>
                      <a:pt x="3683" y="28"/>
                    </a:lnTo>
                    <a:lnTo>
                      <a:pt x="3685" y="28"/>
                    </a:lnTo>
                    <a:lnTo>
                      <a:pt x="3686" y="28"/>
                    </a:lnTo>
                    <a:lnTo>
                      <a:pt x="3688" y="28"/>
                    </a:lnTo>
                    <a:lnTo>
                      <a:pt x="3689" y="28"/>
                    </a:lnTo>
                    <a:lnTo>
                      <a:pt x="3691" y="28"/>
                    </a:lnTo>
                    <a:lnTo>
                      <a:pt x="3692" y="28"/>
                    </a:lnTo>
                    <a:lnTo>
                      <a:pt x="3694" y="28"/>
                    </a:lnTo>
                    <a:lnTo>
                      <a:pt x="3695" y="28"/>
                    </a:lnTo>
                    <a:lnTo>
                      <a:pt x="3697" y="28"/>
                    </a:lnTo>
                    <a:lnTo>
                      <a:pt x="3698" y="28"/>
                    </a:lnTo>
                    <a:lnTo>
                      <a:pt x="3700" y="28"/>
                    </a:lnTo>
                    <a:lnTo>
                      <a:pt x="3701" y="28"/>
                    </a:lnTo>
                    <a:lnTo>
                      <a:pt x="3703" y="27"/>
                    </a:lnTo>
                    <a:lnTo>
                      <a:pt x="3704" y="27"/>
                    </a:lnTo>
                    <a:lnTo>
                      <a:pt x="3706" y="27"/>
                    </a:lnTo>
                    <a:lnTo>
                      <a:pt x="3708" y="27"/>
                    </a:lnTo>
                    <a:lnTo>
                      <a:pt x="3709" y="27"/>
                    </a:lnTo>
                    <a:lnTo>
                      <a:pt x="3710" y="26"/>
                    </a:lnTo>
                    <a:lnTo>
                      <a:pt x="3712" y="26"/>
                    </a:lnTo>
                    <a:lnTo>
                      <a:pt x="3714" y="26"/>
                    </a:lnTo>
                    <a:lnTo>
                      <a:pt x="3715" y="26"/>
                    </a:lnTo>
                    <a:lnTo>
                      <a:pt x="3717" y="25"/>
                    </a:lnTo>
                    <a:lnTo>
                      <a:pt x="3718" y="25"/>
                    </a:lnTo>
                    <a:lnTo>
                      <a:pt x="3720" y="25"/>
                    </a:lnTo>
                    <a:lnTo>
                      <a:pt x="3721" y="26"/>
                    </a:lnTo>
                    <a:lnTo>
                      <a:pt x="3723" y="26"/>
                    </a:lnTo>
                    <a:lnTo>
                      <a:pt x="3724" y="26"/>
                    </a:lnTo>
                    <a:lnTo>
                      <a:pt x="3726" y="26"/>
                    </a:lnTo>
                    <a:lnTo>
                      <a:pt x="3727" y="27"/>
                    </a:lnTo>
                    <a:lnTo>
                      <a:pt x="3729" y="27"/>
                    </a:lnTo>
                    <a:lnTo>
                      <a:pt x="3730" y="27"/>
                    </a:lnTo>
                    <a:lnTo>
                      <a:pt x="3732" y="28"/>
                    </a:lnTo>
                    <a:lnTo>
                      <a:pt x="3733" y="28"/>
                    </a:lnTo>
                    <a:lnTo>
                      <a:pt x="3735" y="29"/>
                    </a:lnTo>
                    <a:lnTo>
                      <a:pt x="3737" y="29"/>
                    </a:lnTo>
                    <a:lnTo>
                      <a:pt x="3738" y="30"/>
                    </a:lnTo>
                    <a:lnTo>
                      <a:pt x="3739" y="30"/>
                    </a:lnTo>
                    <a:lnTo>
                      <a:pt x="3741" y="30"/>
                    </a:lnTo>
                    <a:lnTo>
                      <a:pt x="3743" y="31"/>
                    </a:lnTo>
                    <a:lnTo>
                      <a:pt x="3744" y="31"/>
                    </a:lnTo>
                    <a:lnTo>
                      <a:pt x="3746" y="32"/>
                    </a:lnTo>
                    <a:lnTo>
                      <a:pt x="3747" y="32"/>
                    </a:lnTo>
                    <a:lnTo>
                      <a:pt x="3749" y="32"/>
                    </a:lnTo>
                    <a:lnTo>
                      <a:pt x="3750" y="32"/>
                    </a:lnTo>
                    <a:lnTo>
                      <a:pt x="3752" y="32"/>
                    </a:lnTo>
                    <a:lnTo>
                      <a:pt x="3753" y="32"/>
                    </a:lnTo>
                    <a:lnTo>
                      <a:pt x="3755" y="32"/>
                    </a:lnTo>
                    <a:lnTo>
                      <a:pt x="3756" y="32"/>
                    </a:lnTo>
                    <a:lnTo>
                      <a:pt x="3758" y="32"/>
                    </a:lnTo>
                    <a:lnTo>
                      <a:pt x="3759" y="31"/>
                    </a:lnTo>
                    <a:lnTo>
                      <a:pt x="3761" y="31"/>
                    </a:lnTo>
                    <a:lnTo>
                      <a:pt x="3762" y="30"/>
                    </a:lnTo>
                    <a:lnTo>
                      <a:pt x="3764" y="30"/>
                    </a:lnTo>
                    <a:lnTo>
                      <a:pt x="3765" y="29"/>
                    </a:lnTo>
                    <a:lnTo>
                      <a:pt x="3767" y="29"/>
                    </a:lnTo>
                    <a:lnTo>
                      <a:pt x="3768" y="28"/>
                    </a:lnTo>
                    <a:lnTo>
                      <a:pt x="3770" y="28"/>
                    </a:lnTo>
                    <a:lnTo>
                      <a:pt x="3771" y="27"/>
                    </a:lnTo>
                    <a:lnTo>
                      <a:pt x="3773" y="27"/>
                    </a:lnTo>
                    <a:lnTo>
                      <a:pt x="3775" y="26"/>
                    </a:lnTo>
                    <a:lnTo>
                      <a:pt x="3776" y="25"/>
                    </a:lnTo>
                    <a:lnTo>
                      <a:pt x="3777" y="25"/>
                    </a:lnTo>
                    <a:lnTo>
                      <a:pt x="3779" y="25"/>
                    </a:lnTo>
                    <a:lnTo>
                      <a:pt x="3781" y="24"/>
                    </a:lnTo>
                    <a:lnTo>
                      <a:pt x="3782" y="24"/>
                    </a:lnTo>
                    <a:lnTo>
                      <a:pt x="3783" y="24"/>
                    </a:lnTo>
                    <a:lnTo>
                      <a:pt x="3785" y="24"/>
                    </a:lnTo>
                    <a:lnTo>
                      <a:pt x="3787" y="24"/>
                    </a:lnTo>
                    <a:lnTo>
                      <a:pt x="3788" y="25"/>
                    </a:lnTo>
                    <a:lnTo>
                      <a:pt x="3790" y="25"/>
                    </a:lnTo>
                    <a:lnTo>
                      <a:pt x="3791" y="25"/>
                    </a:lnTo>
                    <a:lnTo>
                      <a:pt x="3793" y="26"/>
                    </a:lnTo>
                    <a:lnTo>
                      <a:pt x="3794" y="26"/>
                    </a:lnTo>
                    <a:lnTo>
                      <a:pt x="3796" y="27"/>
                    </a:lnTo>
                    <a:lnTo>
                      <a:pt x="3797" y="27"/>
                    </a:lnTo>
                    <a:lnTo>
                      <a:pt x="3799" y="28"/>
                    </a:lnTo>
                    <a:lnTo>
                      <a:pt x="3800" y="28"/>
                    </a:lnTo>
                    <a:lnTo>
                      <a:pt x="3802" y="29"/>
                    </a:lnTo>
                    <a:lnTo>
                      <a:pt x="3803" y="29"/>
                    </a:lnTo>
                    <a:lnTo>
                      <a:pt x="3804" y="2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6" name="Freeform 114">
                <a:extLst>
                  <a:ext uri="{FF2B5EF4-FFF2-40B4-BE49-F238E27FC236}">
                    <a16:creationId xmlns:a16="http://schemas.microsoft.com/office/drawing/2014/main" id="{793C7DBF-025E-4944-8531-26E1DDF3E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801575"/>
                <a:ext cx="6038850" cy="84138"/>
              </a:xfrm>
              <a:custGeom>
                <a:avLst/>
                <a:gdLst>
                  <a:gd name="T0" fmla="*/ 60 w 3804"/>
                  <a:gd name="T1" fmla="*/ 43 h 53"/>
                  <a:gd name="T2" fmla="*/ 121 w 3804"/>
                  <a:gd name="T3" fmla="*/ 32 h 53"/>
                  <a:gd name="T4" fmla="*/ 182 w 3804"/>
                  <a:gd name="T5" fmla="*/ 17 h 53"/>
                  <a:gd name="T6" fmla="*/ 242 w 3804"/>
                  <a:gd name="T7" fmla="*/ 36 h 53"/>
                  <a:gd name="T8" fmla="*/ 303 w 3804"/>
                  <a:gd name="T9" fmla="*/ 28 h 53"/>
                  <a:gd name="T10" fmla="*/ 364 w 3804"/>
                  <a:gd name="T11" fmla="*/ 23 h 53"/>
                  <a:gd name="T12" fmla="*/ 425 w 3804"/>
                  <a:gd name="T13" fmla="*/ 18 h 53"/>
                  <a:gd name="T14" fmla="*/ 486 w 3804"/>
                  <a:gd name="T15" fmla="*/ 26 h 53"/>
                  <a:gd name="T16" fmla="*/ 547 w 3804"/>
                  <a:gd name="T17" fmla="*/ 18 h 53"/>
                  <a:gd name="T18" fmla="*/ 608 w 3804"/>
                  <a:gd name="T19" fmla="*/ 15 h 53"/>
                  <a:gd name="T20" fmla="*/ 668 w 3804"/>
                  <a:gd name="T21" fmla="*/ 33 h 53"/>
                  <a:gd name="T22" fmla="*/ 729 w 3804"/>
                  <a:gd name="T23" fmla="*/ 17 h 53"/>
                  <a:gd name="T24" fmla="*/ 790 w 3804"/>
                  <a:gd name="T25" fmla="*/ 16 h 53"/>
                  <a:gd name="T26" fmla="*/ 851 w 3804"/>
                  <a:gd name="T27" fmla="*/ 19 h 53"/>
                  <a:gd name="T28" fmla="*/ 912 w 3804"/>
                  <a:gd name="T29" fmla="*/ 11 h 53"/>
                  <a:gd name="T30" fmla="*/ 973 w 3804"/>
                  <a:gd name="T31" fmla="*/ 12 h 53"/>
                  <a:gd name="T32" fmla="*/ 1033 w 3804"/>
                  <a:gd name="T33" fmla="*/ 25 h 53"/>
                  <a:gd name="T34" fmla="*/ 1094 w 3804"/>
                  <a:gd name="T35" fmla="*/ 39 h 53"/>
                  <a:gd name="T36" fmla="*/ 1155 w 3804"/>
                  <a:gd name="T37" fmla="*/ 38 h 53"/>
                  <a:gd name="T38" fmla="*/ 1216 w 3804"/>
                  <a:gd name="T39" fmla="*/ 31 h 53"/>
                  <a:gd name="T40" fmla="*/ 1277 w 3804"/>
                  <a:gd name="T41" fmla="*/ 24 h 53"/>
                  <a:gd name="T42" fmla="*/ 1338 w 3804"/>
                  <a:gd name="T43" fmla="*/ 25 h 53"/>
                  <a:gd name="T44" fmla="*/ 1399 w 3804"/>
                  <a:gd name="T45" fmla="*/ 32 h 53"/>
                  <a:gd name="T46" fmla="*/ 1459 w 3804"/>
                  <a:gd name="T47" fmla="*/ 19 h 53"/>
                  <a:gd name="T48" fmla="*/ 1520 w 3804"/>
                  <a:gd name="T49" fmla="*/ 4 h 53"/>
                  <a:gd name="T50" fmla="*/ 1581 w 3804"/>
                  <a:gd name="T51" fmla="*/ 10 h 53"/>
                  <a:gd name="T52" fmla="*/ 1642 w 3804"/>
                  <a:gd name="T53" fmla="*/ 9 h 53"/>
                  <a:gd name="T54" fmla="*/ 1703 w 3804"/>
                  <a:gd name="T55" fmla="*/ 13 h 53"/>
                  <a:gd name="T56" fmla="*/ 1764 w 3804"/>
                  <a:gd name="T57" fmla="*/ 15 h 53"/>
                  <a:gd name="T58" fmla="*/ 1824 w 3804"/>
                  <a:gd name="T59" fmla="*/ 43 h 53"/>
                  <a:gd name="T60" fmla="*/ 1885 w 3804"/>
                  <a:gd name="T61" fmla="*/ 37 h 53"/>
                  <a:gd name="T62" fmla="*/ 1946 w 3804"/>
                  <a:gd name="T63" fmla="*/ 32 h 53"/>
                  <a:gd name="T64" fmla="*/ 2007 w 3804"/>
                  <a:gd name="T65" fmla="*/ 28 h 53"/>
                  <a:gd name="T66" fmla="*/ 2068 w 3804"/>
                  <a:gd name="T67" fmla="*/ 40 h 53"/>
                  <a:gd name="T68" fmla="*/ 2129 w 3804"/>
                  <a:gd name="T69" fmla="*/ 21 h 53"/>
                  <a:gd name="T70" fmla="*/ 2190 w 3804"/>
                  <a:gd name="T71" fmla="*/ 18 h 53"/>
                  <a:gd name="T72" fmla="*/ 2250 w 3804"/>
                  <a:gd name="T73" fmla="*/ 15 h 53"/>
                  <a:gd name="T74" fmla="*/ 2311 w 3804"/>
                  <a:gd name="T75" fmla="*/ 12 h 53"/>
                  <a:gd name="T76" fmla="*/ 2372 w 3804"/>
                  <a:gd name="T77" fmla="*/ 29 h 53"/>
                  <a:gd name="T78" fmla="*/ 2433 w 3804"/>
                  <a:gd name="T79" fmla="*/ 6 h 53"/>
                  <a:gd name="T80" fmla="*/ 2494 w 3804"/>
                  <a:gd name="T81" fmla="*/ 20 h 53"/>
                  <a:gd name="T82" fmla="*/ 2555 w 3804"/>
                  <a:gd name="T83" fmla="*/ 30 h 53"/>
                  <a:gd name="T84" fmla="*/ 2616 w 3804"/>
                  <a:gd name="T85" fmla="*/ 24 h 53"/>
                  <a:gd name="T86" fmla="*/ 2676 w 3804"/>
                  <a:gd name="T87" fmla="*/ 37 h 53"/>
                  <a:gd name="T88" fmla="*/ 2737 w 3804"/>
                  <a:gd name="T89" fmla="*/ 34 h 53"/>
                  <a:gd name="T90" fmla="*/ 2798 w 3804"/>
                  <a:gd name="T91" fmla="*/ 40 h 53"/>
                  <a:gd name="T92" fmla="*/ 2859 w 3804"/>
                  <a:gd name="T93" fmla="*/ 29 h 53"/>
                  <a:gd name="T94" fmla="*/ 2920 w 3804"/>
                  <a:gd name="T95" fmla="*/ 41 h 53"/>
                  <a:gd name="T96" fmla="*/ 2981 w 3804"/>
                  <a:gd name="T97" fmla="*/ 30 h 53"/>
                  <a:gd name="T98" fmla="*/ 3041 w 3804"/>
                  <a:gd name="T99" fmla="*/ 36 h 53"/>
                  <a:gd name="T100" fmla="*/ 3102 w 3804"/>
                  <a:gd name="T101" fmla="*/ 24 h 53"/>
                  <a:gd name="T102" fmla="*/ 3163 w 3804"/>
                  <a:gd name="T103" fmla="*/ 22 h 53"/>
                  <a:gd name="T104" fmla="*/ 3224 w 3804"/>
                  <a:gd name="T105" fmla="*/ 21 h 53"/>
                  <a:gd name="T106" fmla="*/ 3285 w 3804"/>
                  <a:gd name="T107" fmla="*/ 32 h 53"/>
                  <a:gd name="T108" fmla="*/ 3345 w 3804"/>
                  <a:gd name="T109" fmla="*/ 23 h 53"/>
                  <a:gd name="T110" fmla="*/ 3407 w 3804"/>
                  <a:gd name="T111" fmla="*/ 22 h 53"/>
                  <a:gd name="T112" fmla="*/ 3467 w 3804"/>
                  <a:gd name="T113" fmla="*/ 35 h 53"/>
                  <a:gd name="T114" fmla="*/ 3528 w 3804"/>
                  <a:gd name="T115" fmla="*/ 35 h 53"/>
                  <a:gd name="T116" fmla="*/ 3589 w 3804"/>
                  <a:gd name="T117" fmla="*/ 33 h 53"/>
                  <a:gd name="T118" fmla="*/ 3650 w 3804"/>
                  <a:gd name="T119" fmla="*/ 21 h 53"/>
                  <a:gd name="T120" fmla="*/ 3710 w 3804"/>
                  <a:gd name="T121" fmla="*/ 19 h 53"/>
                  <a:gd name="T122" fmla="*/ 3771 w 3804"/>
                  <a:gd name="T123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53">
                    <a:moveTo>
                      <a:pt x="0" y="38"/>
                    </a:moveTo>
                    <a:lnTo>
                      <a:pt x="2" y="37"/>
                    </a:lnTo>
                    <a:lnTo>
                      <a:pt x="4" y="37"/>
                    </a:lnTo>
                    <a:lnTo>
                      <a:pt x="5" y="36"/>
                    </a:lnTo>
                    <a:lnTo>
                      <a:pt x="7" y="36"/>
                    </a:lnTo>
                    <a:lnTo>
                      <a:pt x="8" y="35"/>
                    </a:lnTo>
                    <a:lnTo>
                      <a:pt x="10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4" y="33"/>
                    </a:lnTo>
                    <a:lnTo>
                      <a:pt x="16" y="33"/>
                    </a:lnTo>
                    <a:lnTo>
                      <a:pt x="17" y="32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31"/>
                    </a:lnTo>
                    <a:lnTo>
                      <a:pt x="31" y="31"/>
                    </a:lnTo>
                    <a:lnTo>
                      <a:pt x="33" y="31"/>
                    </a:lnTo>
                    <a:lnTo>
                      <a:pt x="34" y="32"/>
                    </a:lnTo>
                    <a:lnTo>
                      <a:pt x="36" y="32"/>
                    </a:lnTo>
                    <a:lnTo>
                      <a:pt x="37" y="33"/>
                    </a:lnTo>
                    <a:lnTo>
                      <a:pt x="39" y="33"/>
                    </a:lnTo>
                    <a:lnTo>
                      <a:pt x="40" y="34"/>
                    </a:lnTo>
                    <a:lnTo>
                      <a:pt x="42" y="35"/>
                    </a:lnTo>
                    <a:lnTo>
                      <a:pt x="43" y="35"/>
                    </a:lnTo>
                    <a:lnTo>
                      <a:pt x="45" y="36"/>
                    </a:lnTo>
                    <a:lnTo>
                      <a:pt x="46" y="37"/>
                    </a:lnTo>
                    <a:lnTo>
                      <a:pt x="48" y="37"/>
                    </a:lnTo>
                    <a:lnTo>
                      <a:pt x="49" y="38"/>
                    </a:lnTo>
                    <a:lnTo>
                      <a:pt x="51" y="39"/>
                    </a:lnTo>
                    <a:lnTo>
                      <a:pt x="52" y="40"/>
                    </a:lnTo>
                    <a:lnTo>
                      <a:pt x="54" y="41"/>
                    </a:lnTo>
                    <a:lnTo>
                      <a:pt x="55" y="41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7" y="45"/>
                    </a:lnTo>
                    <a:lnTo>
                      <a:pt x="69" y="45"/>
                    </a:lnTo>
                    <a:lnTo>
                      <a:pt x="71" y="45"/>
                    </a:lnTo>
                    <a:lnTo>
                      <a:pt x="72" y="45"/>
                    </a:lnTo>
                    <a:lnTo>
                      <a:pt x="74" y="45"/>
                    </a:lnTo>
                    <a:lnTo>
                      <a:pt x="75" y="45"/>
                    </a:lnTo>
                    <a:lnTo>
                      <a:pt x="77" y="45"/>
                    </a:lnTo>
                    <a:lnTo>
                      <a:pt x="78" y="45"/>
                    </a:lnTo>
                    <a:lnTo>
                      <a:pt x="80" y="45"/>
                    </a:lnTo>
                    <a:lnTo>
                      <a:pt x="81" y="45"/>
                    </a:lnTo>
                    <a:lnTo>
                      <a:pt x="83" y="45"/>
                    </a:lnTo>
                    <a:lnTo>
                      <a:pt x="84" y="44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9" y="44"/>
                    </a:lnTo>
                    <a:lnTo>
                      <a:pt x="90" y="44"/>
                    </a:lnTo>
                    <a:lnTo>
                      <a:pt x="92" y="43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8" y="42"/>
                    </a:lnTo>
                    <a:lnTo>
                      <a:pt x="100" y="42"/>
                    </a:lnTo>
                    <a:lnTo>
                      <a:pt x="101" y="41"/>
                    </a:lnTo>
                    <a:lnTo>
                      <a:pt x="102" y="41"/>
                    </a:lnTo>
                    <a:lnTo>
                      <a:pt x="104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9" y="39"/>
                    </a:lnTo>
                    <a:lnTo>
                      <a:pt x="110" y="38"/>
                    </a:lnTo>
                    <a:lnTo>
                      <a:pt x="112" y="37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18" y="34"/>
                    </a:lnTo>
                    <a:lnTo>
                      <a:pt x="119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4" y="29"/>
                    </a:lnTo>
                    <a:lnTo>
                      <a:pt x="125" y="28"/>
                    </a:lnTo>
                    <a:lnTo>
                      <a:pt x="127" y="27"/>
                    </a:lnTo>
                    <a:lnTo>
                      <a:pt x="128" y="26"/>
                    </a:lnTo>
                    <a:lnTo>
                      <a:pt x="130" y="24"/>
                    </a:lnTo>
                    <a:lnTo>
                      <a:pt x="131" y="23"/>
                    </a:lnTo>
                    <a:lnTo>
                      <a:pt x="133" y="22"/>
                    </a:lnTo>
                    <a:lnTo>
                      <a:pt x="134" y="21"/>
                    </a:lnTo>
                    <a:lnTo>
                      <a:pt x="136" y="19"/>
                    </a:lnTo>
                    <a:lnTo>
                      <a:pt x="138" y="18"/>
                    </a:lnTo>
                    <a:lnTo>
                      <a:pt x="139" y="17"/>
                    </a:lnTo>
                    <a:lnTo>
                      <a:pt x="140" y="16"/>
                    </a:lnTo>
                    <a:lnTo>
                      <a:pt x="142" y="15"/>
                    </a:lnTo>
                    <a:lnTo>
                      <a:pt x="144" y="14"/>
                    </a:lnTo>
                    <a:lnTo>
                      <a:pt x="145" y="13"/>
                    </a:lnTo>
                    <a:lnTo>
                      <a:pt x="147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1" y="11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9" y="10"/>
                    </a:lnTo>
                    <a:lnTo>
                      <a:pt x="160" y="10"/>
                    </a:lnTo>
                    <a:lnTo>
                      <a:pt x="162" y="11"/>
                    </a:lnTo>
                    <a:lnTo>
                      <a:pt x="163" y="11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8" y="12"/>
                    </a:lnTo>
                    <a:lnTo>
                      <a:pt x="169" y="12"/>
                    </a:lnTo>
                    <a:lnTo>
                      <a:pt x="171" y="13"/>
                    </a:lnTo>
                    <a:lnTo>
                      <a:pt x="173" y="13"/>
                    </a:lnTo>
                    <a:lnTo>
                      <a:pt x="174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2" y="17"/>
                    </a:lnTo>
                    <a:lnTo>
                      <a:pt x="183" y="17"/>
                    </a:lnTo>
                    <a:lnTo>
                      <a:pt x="185" y="17"/>
                    </a:lnTo>
                    <a:lnTo>
                      <a:pt x="186" y="18"/>
                    </a:lnTo>
                    <a:lnTo>
                      <a:pt x="188" y="18"/>
                    </a:lnTo>
                    <a:lnTo>
                      <a:pt x="189" y="19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4" y="20"/>
                    </a:lnTo>
                    <a:lnTo>
                      <a:pt x="195" y="20"/>
                    </a:lnTo>
                    <a:lnTo>
                      <a:pt x="197" y="21"/>
                    </a:lnTo>
                    <a:lnTo>
                      <a:pt x="198" y="21"/>
                    </a:lnTo>
                    <a:lnTo>
                      <a:pt x="200" y="22"/>
                    </a:lnTo>
                    <a:lnTo>
                      <a:pt x="201" y="22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6" y="24"/>
                    </a:lnTo>
                    <a:lnTo>
                      <a:pt x="207" y="24"/>
                    </a:lnTo>
                    <a:lnTo>
                      <a:pt x="209" y="25"/>
                    </a:lnTo>
                    <a:lnTo>
                      <a:pt x="211" y="26"/>
                    </a:lnTo>
                    <a:lnTo>
                      <a:pt x="212" y="27"/>
                    </a:lnTo>
                    <a:lnTo>
                      <a:pt x="213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20" y="31"/>
                    </a:lnTo>
                    <a:lnTo>
                      <a:pt x="221" y="32"/>
                    </a:lnTo>
                    <a:lnTo>
                      <a:pt x="223" y="33"/>
                    </a:lnTo>
                    <a:lnTo>
                      <a:pt x="224" y="34"/>
                    </a:lnTo>
                    <a:lnTo>
                      <a:pt x="226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0" y="36"/>
                    </a:lnTo>
                    <a:lnTo>
                      <a:pt x="232" y="36"/>
                    </a:lnTo>
                    <a:lnTo>
                      <a:pt x="233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8" y="37"/>
                    </a:lnTo>
                    <a:lnTo>
                      <a:pt x="240" y="36"/>
                    </a:lnTo>
                    <a:lnTo>
                      <a:pt x="241" y="36"/>
                    </a:lnTo>
                    <a:lnTo>
                      <a:pt x="242" y="36"/>
                    </a:lnTo>
                    <a:lnTo>
                      <a:pt x="244" y="35"/>
                    </a:lnTo>
                    <a:lnTo>
                      <a:pt x="246" y="35"/>
                    </a:lnTo>
                    <a:lnTo>
                      <a:pt x="247" y="34"/>
                    </a:lnTo>
                    <a:lnTo>
                      <a:pt x="249" y="33"/>
                    </a:lnTo>
                    <a:lnTo>
                      <a:pt x="250" y="32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5" y="29"/>
                    </a:lnTo>
                    <a:lnTo>
                      <a:pt x="256" y="28"/>
                    </a:lnTo>
                    <a:lnTo>
                      <a:pt x="258" y="27"/>
                    </a:lnTo>
                    <a:lnTo>
                      <a:pt x="259" y="25"/>
                    </a:lnTo>
                    <a:lnTo>
                      <a:pt x="261" y="24"/>
                    </a:lnTo>
                    <a:lnTo>
                      <a:pt x="262" y="23"/>
                    </a:lnTo>
                    <a:lnTo>
                      <a:pt x="264" y="22"/>
                    </a:lnTo>
                    <a:lnTo>
                      <a:pt x="265" y="21"/>
                    </a:lnTo>
                    <a:lnTo>
                      <a:pt x="267" y="21"/>
                    </a:lnTo>
                    <a:lnTo>
                      <a:pt x="268" y="20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3" y="18"/>
                    </a:lnTo>
                    <a:lnTo>
                      <a:pt x="274" y="18"/>
                    </a:lnTo>
                    <a:lnTo>
                      <a:pt x="276" y="18"/>
                    </a:lnTo>
                    <a:lnTo>
                      <a:pt x="278" y="18"/>
                    </a:lnTo>
                    <a:lnTo>
                      <a:pt x="279" y="18"/>
                    </a:lnTo>
                    <a:lnTo>
                      <a:pt x="280" y="18"/>
                    </a:lnTo>
                    <a:lnTo>
                      <a:pt x="282" y="18"/>
                    </a:lnTo>
                    <a:lnTo>
                      <a:pt x="284" y="19"/>
                    </a:lnTo>
                    <a:lnTo>
                      <a:pt x="285" y="19"/>
                    </a:lnTo>
                    <a:lnTo>
                      <a:pt x="286" y="20"/>
                    </a:lnTo>
                    <a:lnTo>
                      <a:pt x="288" y="21"/>
                    </a:lnTo>
                    <a:lnTo>
                      <a:pt x="290" y="21"/>
                    </a:lnTo>
                    <a:lnTo>
                      <a:pt x="291" y="22"/>
                    </a:lnTo>
                    <a:lnTo>
                      <a:pt x="293" y="23"/>
                    </a:lnTo>
                    <a:lnTo>
                      <a:pt x="294" y="24"/>
                    </a:lnTo>
                    <a:lnTo>
                      <a:pt x="296" y="24"/>
                    </a:lnTo>
                    <a:lnTo>
                      <a:pt x="297" y="25"/>
                    </a:lnTo>
                    <a:lnTo>
                      <a:pt x="299" y="26"/>
                    </a:lnTo>
                    <a:lnTo>
                      <a:pt x="300" y="27"/>
                    </a:lnTo>
                    <a:lnTo>
                      <a:pt x="302" y="28"/>
                    </a:lnTo>
                    <a:lnTo>
                      <a:pt x="303" y="28"/>
                    </a:lnTo>
                    <a:lnTo>
                      <a:pt x="305" y="29"/>
                    </a:lnTo>
                    <a:lnTo>
                      <a:pt x="307" y="29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1" y="31"/>
                    </a:lnTo>
                    <a:lnTo>
                      <a:pt x="313" y="31"/>
                    </a:lnTo>
                    <a:lnTo>
                      <a:pt x="314" y="32"/>
                    </a:lnTo>
                    <a:lnTo>
                      <a:pt x="315" y="32"/>
                    </a:lnTo>
                    <a:lnTo>
                      <a:pt x="317" y="32"/>
                    </a:lnTo>
                    <a:lnTo>
                      <a:pt x="319" y="32"/>
                    </a:lnTo>
                    <a:lnTo>
                      <a:pt x="320" y="33"/>
                    </a:lnTo>
                    <a:lnTo>
                      <a:pt x="322" y="33"/>
                    </a:lnTo>
                    <a:lnTo>
                      <a:pt x="323" y="33"/>
                    </a:lnTo>
                    <a:lnTo>
                      <a:pt x="325" y="33"/>
                    </a:lnTo>
                    <a:lnTo>
                      <a:pt x="326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4" y="31"/>
                    </a:lnTo>
                    <a:lnTo>
                      <a:pt x="335" y="31"/>
                    </a:lnTo>
                    <a:lnTo>
                      <a:pt x="337" y="31"/>
                    </a:lnTo>
                    <a:lnTo>
                      <a:pt x="338" y="31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3" y="30"/>
                    </a:lnTo>
                    <a:lnTo>
                      <a:pt x="344" y="30"/>
                    </a:lnTo>
                    <a:lnTo>
                      <a:pt x="346" y="29"/>
                    </a:lnTo>
                    <a:lnTo>
                      <a:pt x="347" y="29"/>
                    </a:lnTo>
                    <a:lnTo>
                      <a:pt x="349" y="29"/>
                    </a:lnTo>
                    <a:lnTo>
                      <a:pt x="351" y="28"/>
                    </a:lnTo>
                    <a:lnTo>
                      <a:pt x="352" y="28"/>
                    </a:lnTo>
                    <a:lnTo>
                      <a:pt x="353" y="27"/>
                    </a:lnTo>
                    <a:lnTo>
                      <a:pt x="355" y="27"/>
                    </a:lnTo>
                    <a:lnTo>
                      <a:pt x="357" y="26"/>
                    </a:lnTo>
                    <a:lnTo>
                      <a:pt x="358" y="26"/>
                    </a:lnTo>
                    <a:lnTo>
                      <a:pt x="359" y="25"/>
                    </a:lnTo>
                    <a:lnTo>
                      <a:pt x="361" y="24"/>
                    </a:lnTo>
                    <a:lnTo>
                      <a:pt x="363" y="24"/>
                    </a:lnTo>
                    <a:lnTo>
                      <a:pt x="364" y="23"/>
                    </a:lnTo>
                    <a:lnTo>
                      <a:pt x="366" y="23"/>
                    </a:lnTo>
                    <a:lnTo>
                      <a:pt x="367" y="22"/>
                    </a:lnTo>
                    <a:lnTo>
                      <a:pt x="369" y="21"/>
                    </a:lnTo>
                    <a:lnTo>
                      <a:pt x="370" y="21"/>
                    </a:lnTo>
                    <a:lnTo>
                      <a:pt x="372" y="20"/>
                    </a:lnTo>
                    <a:lnTo>
                      <a:pt x="373" y="19"/>
                    </a:lnTo>
                    <a:lnTo>
                      <a:pt x="375" y="18"/>
                    </a:lnTo>
                    <a:lnTo>
                      <a:pt x="376" y="18"/>
                    </a:lnTo>
                    <a:lnTo>
                      <a:pt x="378" y="17"/>
                    </a:lnTo>
                    <a:lnTo>
                      <a:pt x="380" y="17"/>
                    </a:lnTo>
                    <a:lnTo>
                      <a:pt x="381" y="16"/>
                    </a:lnTo>
                    <a:lnTo>
                      <a:pt x="382" y="15"/>
                    </a:lnTo>
                    <a:lnTo>
                      <a:pt x="384" y="15"/>
                    </a:lnTo>
                    <a:lnTo>
                      <a:pt x="386" y="14"/>
                    </a:lnTo>
                    <a:lnTo>
                      <a:pt x="387" y="14"/>
                    </a:lnTo>
                    <a:lnTo>
                      <a:pt x="388" y="13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2"/>
                    </a:lnTo>
                    <a:lnTo>
                      <a:pt x="395" y="12"/>
                    </a:lnTo>
                    <a:lnTo>
                      <a:pt x="396" y="12"/>
                    </a:lnTo>
                    <a:lnTo>
                      <a:pt x="398" y="12"/>
                    </a:lnTo>
                    <a:lnTo>
                      <a:pt x="399" y="12"/>
                    </a:lnTo>
                    <a:lnTo>
                      <a:pt x="401" y="12"/>
                    </a:lnTo>
                    <a:lnTo>
                      <a:pt x="402" y="12"/>
                    </a:lnTo>
                    <a:lnTo>
                      <a:pt x="404" y="12"/>
                    </a:lnTo>
                    <a:lnTo>
                      <a:pt x="405" y="12"/>
                    </a:lnTo>
                    <a:lnTo>
                      <a:pt x="407" y="13"/>
                    </a:lnTo>
                    <a:lnTo>
                      <a:pt x="408" y="13"/>
                    </a:lnTo>
                    <a:lnTo>
                      <a:pt x="410" y="13"/>
                    </a:lnTo>
                    <a:lnTo>
                      <a:pt x="411" y="14"/>
                    </a:lnTo>
                    <a:lnTo>
                      <a:pt x="413" y="14"/>
                    </a:lnTo>
                    <a:lnTo>
                      <a:pt x="414" y="15"/>
                    </a:lnTo>
                    <a:lnTo>
                      <a:pt x="416" y="15"/>
                    </a:lnTo>
                    <a:lnTo>
                      <a:pt x="417" y="16"/>
                    </a:lnTo>
                    <a:lnTo>
                      <a:pt x="419" y="16"/>
                    </a:lnTo>
                    <a:lnTo>
                      <a:pt x="420" y="16"/>
                    </a:lnTo>
                    <a:lnTo>
                      <a:pt x="422" y="17"/>
                    </a:lnTo>
                    <a:lnTo>
                      <a:pt x="424" y="17"/>
                    </a:lnTo>
                    <a:lnTo>
                      <a:pt x="425" y="18"/>
                    </a:lnTo>
                    <a:lnTo>
                      <a:pt x="426" y="18"/>
                    </a:lnTo>
                    <a:lnTo>
                      <a:pt x="428" y="19"/>
                    </a:lnTo>
                    <a:lnTo>
                      <a:pt x="430" y="19"/>
                    </a:lnTo>
                    <a:lnTo>
                      <a:pt x="431" y="20"/>
                    </a:lnTo>
                    <a:lnTo>
                      <a:pt x="433" y="21"/>
                    </a:lnTo>
                    <a:lnTo>
                      <a:pt x="434" y="21"/>
                    </a:lnTo>
                    <a:lnTo>
                      <a:pt x="436" y="22"/>
                    </a:lnTo>
                    <a:lnTo>
                      <a:pt x="437" y="22"/>
                    </a:lnTo>
                    <a:lnTo>
                      <a:pt x="439" y="22"/>
                    </a:lnTo>
                    <a:lnTo>
                      <a:pt x="440" y="23"/>
                    </a:lnTo>
                    <a:lnTo>
                      <a:pt x="442" y="23"/>
                    </a:lnTo>
                    <a:lnTo>
                      <a:pt x="443" y="23"/>
                    </a:lnTo>
                    <a:lnTo>
                      <a:pt x="445" y="24"/>
                    </a:lnTo>
                    <a:lnTo>
                      <a:pt x="446" y="24"/>
                    </a:lnTo>
                    <a:lnTo>
                      <a:pt x="448" y="24"/>
                    </a:lnTo>
                    <a:lnTo>
                      <a:pt x="449" y="24"/>
                    </a:lnTo>
                    <a:lnTo>
                      <a:pt x="451" y="24"/>
                    </a:lnTo>
                    <a:lnTo>
                      <a:pt x="453" y="24"/>
                    </a:lnTo>
                    <a:lnTo>
                      <a:pt x="454" y="24"/>
                    </a:lnTo>
                    <a:lnTo>
                      <a:pt x="455" y="25"/>
                    </a:lnTo>
                    <a:lnTo>
                      <a:pt x="457" y="25"/>
                    </a:lnTo>
                    <a:lnTo>
                      <a:pt x="459" y="25"/>
                    </a:lnTo>
                    <a:lnTo>
                      <a:pt x="460" y="25"/>
                    </a:lnTo>
                    <a:lnTo>
                      <a:pt x="461" y="25"/>
                    </a:lnTo>
                    <a:lnTo>
                      <a:pt x="463" y="25"/>
                    </a:lnTo>
                    <a:lnTo>
                      <a:pt x="465" y="25"/>
                    </a:lnTo>
                    <a:lnTo>
                      <a:pt x="466" y="25"/>
                    </a:lnTo>
                    <a:lnTo>
                      <a:pt x="468" y="25"/>
                    </a:lnTo>
                    <a:lnTo>
                      <a:pt x="469" y="25"/>
                    </a:lnTo>
                    <a:lnTo>
                      <a:pt x="470" y="25"/>
                    </a:lnTo>
                    <a:lnTo>
                      <a:pt x="472" y="25"/>
                    </a:lnTo>
                    <a:lnTo>
                      <a:pt x="474" y="25"/>
                    </a:lnTo>
                    <a:lnTo>
                      <a:pt x="475" y="25"/>
                    </a:lnTo>
                    <a:lnTo>
                      <a:pt x="477" y="25"/>
                    </a:lnTo>
                    <a:lnTo>
                      <a:pt x="478" y="25"/>
                    </a:lnTo>
                    <a:lnTo>
                      <a:pt x="480" y="25"/>
                    </a:lnTo>
                    <a:lnTo>
                      <a:pt x="481" y="25"/>
                    </a:lnTo>
                    <a:lnTo>
                      <a:pt x="483" y="25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7" y="26"/>
                    </a:lnTo>
                    <a:lnTo>
                      <a:pt x="489" y="26"/>
                    </a:lnTo>
                    <a:lnTo>
                      <a:pt x="490" y="27"/>
                    </a:lnTo>
                    <a:lnTo>
                      <a:pt x="492" y="27"/>
                    </a:lnTo>
                    <a:lnTo>
                      <a:pt x="493" y="27"/>
                    </a:lnTo>
                    <a:lnTo>
                      <a:pt x="495" y="27"/>
                    </a:lnTo>
                    <a:lnTo>
                      <a:pt x="497" y="27"/>
                    </a:lnTo>
                    <a:lnTo>
                      <a:pt x="498" y="27"/>
                    </a:lnTo>
                    <a:lnTo>
                      <a:pt x="499" y="28"/>
                    </a:lnTo>
                    <a:lnTo>
                      <a:pt x="501" y="28"/>
                    </a:lnTo>
                    <a:lnTo>
                      <a:pt x="503" y="28"/>
                    </a:lnTo>
                    <a:lnTo>
                      <a:pt x="504" y="28"/>
                    </a:lnTo>
                    <a:lnTo>
                      <a:pt x="506" y="28"/>
                    </a:lnTo>
                    <a:lnTo>
                      <a:pt x="507" y="28"/>
                    </a:lnTo>
                    <a:lnTo>
                      <a:pt x="509" y="28"/>
                    </a:lnTo>
                    <a:lnTo>
                      <a:pt x="510" y="28"/>
                    </a:lnTo>
                    <a:lnTo>
                      <a:pt x="512" y="27"/>
                    </a:lnTo>
                    <a:lnTo>
                      <a:pt x="513" y="27"/>
                    </a:lnTo>
                    <a:lnTo>
                      <a:pt x="515" y="27"/>
                    </a:lnTo>
                    <a:lnTo>
                      <a:pt x="516" y="27"/>
                    </a:lnTo>
                    <a:lnTo>
                      <a:pt x="518" y="26"/>
                    </a:lnTo>
                    <a:lnTo>
                      <a:pt x="519" y="26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4" y="24"/>
                    </a:lnTo>
                    <a:lnTo>
                      <a:pt x="526" y="24"/>
                    </a:lnTo>
                    <a:lnTo>
                      <a:pt x="527" y="23"/>
                    </a:lnTo>
                    <a:lnTo>
                      <a:pt x="528" y="23"/>
                    </a:lnTo>
                    <a:lnTo>
                      <a:pt x="530" y="22"/>
                    </a:lnTo>
                    <a:lnTo>
                      <a:pt x="532" y="22"/>
                    </a:lnTo>
                    <a:lnTo>
                      <a:pt x="533" y="21"/>
                    </a:lnTo>
                    <a:lnTo>
                      <a:pt x="535" y="21"/>
                    </a:lnTo>
                    <a:lnTo>
                      <a:pt x="536" y="21"/>
                    </a:lnTo>
                    <a:lnTo>
                      <a:pt x="537" y="20"/>
                    </a:lnTo>
                    <a:lnTo>
                      <a:pt x="539" y="20"/>
                    </a:lnTo>
                    <a:lnTo>
                      <a:pt x="541" y="19"/>
                    </a:lnTo>
                    <a:lnTo>
                      <a:pt x="542" y="19"/>
                    </a:lnTo>
                    <a:lnTo>
                      <a:pt x="543" y="19"/>
                    </a:lnTo>
                    <a:lnTo>
                      <a:pt x="545" y="19"/>
                    </a:lnTo>
                    <a:lnTo>
                      <a:pt x="547" y="18"/>
                    </a:lnTo>
                    <a:lnTo>
                      <a:pt x="548" y="18"/>
                    </a:lnTo>
                    <a:lnTo>
                      <a:pt x="550" y="18"/>
                    </a:lnTo>
                    <a:lnTo>
                      <a:pt x="551" y="18"/>
                    </a:lnTo>
                    <a:lnTo>
                      <a:pt x="553" y="18"/>
                    </a:lnTo>
                    <a:lnTo>
                      <a:pt x="554" y="18"/>
                    </a:lnTo>
                    <a:lnTo>
                      <a:pt x="556" y="18"/>
                    </a:lnTo>
                    <a:lnTo>
                      <a:pt x="557" y="18"/>
                    </a:lnTo>
                    <a:lnTo>
                      <a:pt x="559" y="19"/>
                    </a:lnTo>
                    <a:lnTo>
                      <a:pt x="560" y="19"/>
                    </a:lnTo>
                    <a:lnTo>
                      <a:pt x="562" y="19"/>
                    </a:lnTo>
                    <a:lnTo>
                      <a:pt x="564" y="19"/>
                    </a:lnTo>
                    <a:lnTo>
                      <a:pt x="565" y="19"/>
                    </a:lnTo>
                    <a:lnTo>
                      <a:pt x="566" y="19"/>
                    </a:lnTo>
                    <a:lnTo>
                      <a:pt x="568" y="19"/>
                    </a:lnTo>
                    <a:lnTo>
                      <a:pt x="570" y="19"/>
                    </a:lnTo>
                    <a:lnTo>
                      <a:pt x="571" y="19"/>
                    </a:lnTo>
                    <a:lnTo>
                      <a:pt x="572" y="19"/>
                    </a:lnTo>
                    <a:lnTo>
                      <a:pt x="574" y="19"/>
                    </a:lnTo>
                    <a:lnTo>
                      <a:pt x="576" y="19"/>
                    </a:lnTo>
                    <a:lnTo>
                      <a:pt x="577" y="19"/>
                    </a:lnTo>
                    <a:lnTo>
                      <a:pt x="579" y="19"/>
                    </a:lnTo>
                    <a:lnTo>
                      <a:pt x="580" y="18"/>
                    </a:lnTo>
                    <a:lnTo>
                      <a:pt x="582" y="18"/>
                    </a:lnTo>
                    <a:lnTo>
                      <a:pt x="583" y="18"/>
                    </a:lnTo>
                    <a:lnTo>
                      <a:pt x="585" y="18"/>
                    </a:lnTo>
                    <a:lnTo>
                      <a:pt x="586" y="17"/>
                    </a:lnTo>
                    <a:lnTo>
                      <a:pt x="588" y="17"/>
                    </a:lnTo>
                    <a:lnTo>
                      <a:pt x="589" y="17"/>
                    </a:lnTo>
                    <a:lnTo>
                      <a:pt x="591" y="17"/>
                    </a:lnTo>
                    <a:lnTo>
                      <a:pt x="592" y="16"/>
                    </a:lnTo>
                    <a:lnTo>
                      <a:pt x="594" y="16"/>
                    </a:lnTo>
                    <a:lnTo>
                      <a:pt x="595" y="16"/>
                    </a:lnTo>
                    <a:lnTo>
                      <a:pt x="597" y="16"/>
                    </a:lnTo>
                    <a:lnTo>
                      <a:pt x="599" y="15"/>
                    </a:lnTo>
                    <a:lnTo>
                      <a:pt x="600" y="15"/>
                    </a:lnTo>
                    <a:lnTo>
                      <a:pt x="601" y="15"/>
                    </a:lnTo>
                    <a:lnTo>
                      <a:pt x="603" y="15"/>
                    </a:lnTo>
                    <a:lnTo>
                      <a:pt x="604" y="15"/>
                    </a:lnTo>
                    <a:lnTo>
                      <a:pt x="606" y="15"/>
                    </a:lnTo>
                    <a:lnTo>
                      <a:pt x="608" y="15"/>
                    </a:lnTo>
                    <a:lnTo>
                      <a:pt x="609" y="15"/>
                    </a:lnTo>
                    <a:lnTo>
                      <a:pt x="610" y="15"/>
                    </a:lnTo>
                    <a:lnTo>
                      <a:pt x="612" y="16"/>
                    </a:lnTo>
                    <a:lnTo>
                      <a:pt x="614" y="16"/>
                    </a:lnTo>
                    <a:lnTo>
                      <a:pt x="615" y="16"/>
                    </a:lnTo>
                    <a:lnTo>
                      <a:pt x="616" y="17"/>
                    </a:lnTo>
                    <a:lnTo>
                      <a:pt x="618" y="17"/>
                    </a:lnTo>
                    <a:lnTo>
                      <a:pt x="620" y="17"/>
                    </a:lnTo>
                    <a:lnTo>
                      <a:pt x="621" y="18"/>
                    </a:lnTo>
                    <a:lnTo>
                      <a:pt x="623" y="18"/>
                    </a:lnTo>
                    <a:lnTo>
                      <a:pt x="624" y="19"/>
                    </a:lnTo>
                    <a:lnTo>
                      <a:pt x="626" y="19"/>
                    </a:lnTo>
                    <a:lnTo>
                      <a:pt x="627" y="20"/>
                    </a:lnTo>
                    <a:lnTo>
                      <a:pt x="629" y="21"/>
                    </a:lnTo>
                    <a:lnTo>
                      <a:pt x="630" y="21"/>
                    </a:lnTo>
                    <a:lnTo>
                      <a:pt x="632" y="22"/>
                    </a:lnTo>
                    <a:lnTo>
                      <a:pt x="633" y="22"/>
                    </a:lnTo>
                    <a:lnTo>
                      <a:pt x="635" y="23"/>
                    </a:lnTo>
                    <a:lnTo>
                      <a:pt x="637" y="23"/>
                    </a:lnTo>
                    <a:lnTo>
                      <a:pt x="638" y="24"/>
                    </a:lnTo>
                    <a:lnTo>
                      <a:pt x="639" y="24"/>
                    </a:lnTo>
                    <a:lnTo>
                      <a:pt x="641" y="25"/>
                    </a:lnTo>
                    <a:lnTo>
                      <a:pt x="643" y="25"/>
                    </a:lnTo>
                    <a:lnTo>
                      <a:pt x="644" y="26"/>
                    </a:lnTo>
                    <a:lnTo>
                      <a:pt x="645" y="27"/>
                    </a:lnTo>
                    <a:lnTo>
                      <a:pt x="647" y="27"/>
                    </a:lnTo>
                    <a:lnTo>
                      <a:pt x="649" y="28"/>
                    </a:lnTo>
                    <a:lnTo>
                      <a:pt x="650" y="28"/>
                    </a:lnTo>
                    <a:lnTo>
                      <a:pt x="652" y="28"/>
                    </a:lnTo>
                    <a:lnTo>
                      <a:pt x="653" y="29"/>
                    </a:lnTo>
                    <a:lnTo>
                      <a:pt x="655" y="29"/>
                    </a:lnTo>
                    <a:lnTo>
                      <a:pt x="656" y="30"/>
                    </a:lnTo>
                    <a:lnTo>
                      <a:pt x="658" y="30"/>
                    </a:lnTo>
                    <a:lnTo>
                      <a:pt x="659" y="30"/>
                    </a:lnTo>
                    <a:lnTo>
                      <a:pt x="661" y="31"/>
                    </a:lnTo>
                    <a:lnTo>
                      <a:pt x="662" y="31"/>
                    </a:lnTo>
                    <a:lnTo>
                      <a:pt x="664" y="31"/>
                    </a:lnTo>
                    <a:lnTo>
                      <a:pt x="666" y="32"/>
                    </a:lnTo>
                    <a:lnTo>
                      <a:pt x="667" y="32"/>
                    </a:lnTo>
                    <a:lnTo>
                      <a:pt x="668" y="33"/>
                    </a:lnTo>
                    <a:lnTo>
                      <a:pt x="670" y="33"/>
                    </a:lnTo>
                    <a:lnTo>
                      <a:pt x="671" y="33"/>
                    </a:lnTo>
                    <a:lnTo>
                      <a:pt x="673" y="33"/>
                    </a:lnTo>
                    <a:lnTo>
                      <a:pt x="674" y="33"/>
                    </a:lnTo>
                    <a:lnTo>
                      <a:pt x="676" y="33"/>
                    </a:lnTo>
                    <a:lnTo>
                      <a:pt x="677" y="33"/>
                    </a:lnTo>
                    <a:lnTo>
                      <a:pt x="679" y="33"/>
                    </a:lnTo>
                    <a:lnTo>
                      <a:pt x="681" y="33"/>
                    </a:lnTo>
                    <a:lnTo>
                      <a:pt x="682" y="33"/>
                    </a:lnTo>
                    <a:lnTo>
                      <a:pt x="683" y="33"/>
                    </a:lnTo>
                    <a:lnTo>
                      <a:pt x="685" y="33"/>
                    </a:lnTo>
                    <a:lnTo>
                      <a:pt x="687" y="32"/>
                    </a:lnTo>
                    <a:lnTo>
                      <a:pt x="688" y="31"/>
                    </a:lnTo>
                    <a:lnTo>
                      <a:pt x="690" y="31"/>
                    </a:lnTo>
                    <a:lnTo>
                      <a:pt x="691" y="30"/>
                    </a:lnTo>
                    <a:lnTo>
                      <a:pt x="693" y="30"/>
                    </a:lnTo>
                    <a:lnTo>
                      <a:pt x="694" y="29"/>
                    </a:lnTo>
                    <a:lnTo>
                      <a:pt x="696" y="28"/>
                    </a:lnTo>
                    <a:lnTo>
                      <a:pt x="697" y="28"/>
                    </a:lnTo>
                    <a:lnTo>
                      <a:pt x="699" y="27"/>
                    </a:lnTo>
                    <a:lnTo>
                      <a:pt x="700" y="26"/>
                    </a:lnTo>
                    <a:lnTo>
                      <a:pt x="702" y="25"/>
                    </a:lnTo>
                    <a:lnTo>
                      <a:pt x="703" y="24"/>
                    </a:lnTo>
                    <a:lnTo>
                      <a:pt x="705" y="23"/>
                    </a:lnTo>
                    <a:lnTo>
                      <a:pt x="706" y="22"/>
                    </a:lnTo>
                    <a:lnTo>
                      <a:pt x="708" y="21"/>
                    </a:lnTo>
                    <a:lnTo>
                      <a:pt x="710" y="21"/>
                    </a:lnTo>
                    <a:lnTo>
                      <a:pt x="711" y="19"/>
                    </a:lnTo>
                    <a:lnTo>
                      <a:pt x="712" y="19"/>
                    </a:lnTo>
                    <a:lnTo>
                      <a:pt x="714" y="18"/>
                    </a:lnTo>
                    <a:lnTo>
                      <a:pt x="716" y="18"/>
                    </a:lnTo>
                    <a:lnTo>
                      <a:pt x="717" y="17"/>
                    </a:lnTo>
                    <a:lnTo>
                      <a:pt x="718" y="17"/>
                    </a:lnTo>
                    <a:lnTo>
                      <a:pt x="720" y="16"/>
                    </a:lnTo>
                    <a:lnTo>
                      <a:pt x="722" y="16"/>
                    </a:lnTo>
                    <a:lnTo>
                      <a:pt x="723" y="16"/>
                    </a:lnTo>
                    <a:lnTo>
                      <a:pt x="725" y="16"/>
                    </a:lnTo>
                    <a:lnTo>
                      <a:pt x="726" y="16"/>
                    </a:lnTo>
                    <a:lnTo>
                      <a:pt x="728" y="16"/>
                    </a:lnTo>
                    <a:lnTo>
                      <a:pt x="729" y="17"/>
                    </a:lnTo>
                    <a:lnTo>
                      <a:pt x="731" y="17"/>
                    </a:lnTo>
                    <a:lnTo>
                      <a:pt x="732" y="17"/>
                    </a:lnTo>
                    <a:lnTo>
                      <a:pt x="734" y="18"/>
                    </a:lnTo>
                    <a:lnTo>
                      <a:pt x="735" y="18"/>
                    </a:lnTo>
                    <a:lnTo>
                      <a:pt x="737" y="19"/>
                    </a:lnTo>
                    <a:lnTo>
                      <a:pt x="738" y="20"/>
                    </a:lnTo>
                    <a:lnTo>
                      <a:pt x="740" y="21"/>
                    </a:lnTo>
                    <a:lnTo>
                      <a:pt x="741" y="21"/>
                    </a:lnTo>
                    <a:lnTo>
                      <a:pt x="743" y="22"/>
                    </a:lnTo>
                    <a:lnTo>
                      <a:pt x="744" y="23"/>
                    </a:lnTo>
                    <a:lnTo>
                      <a:pt x="746" y="23"/>
                    </a:lnTo>
                    <a:lnTo>
                      <a:pt x="747" y="24"/>
                    </a:lnTo>
                    <a:lnTo>
                      <a:pt x="749" y="25"/>
                    </a:lnTo>
                    <a:lnTo>
                      <a:pt x="750" y="25"/>
                    </a:lnTo>
                    <a:lnTo>
                      <a:pt x="752" y="26"/>
                    </a:lnTo>
                    <a:lnTo>
                      <a:pt x="754" y="26"/>
                    </a:lnTo>
                    <a:lnTo>
                      <a:pt x="755" y="27"/>
                    </a:lnTo>
                    <a:lnTo>
                      <a:pt x="756" y="27"/>
                    </a:lnTo>
                    <a:lnTo>
                      <a:pt x="758" y="27"/>
                    </a:lnTo>
                    <a:lnTo>
                      <a:pt x="760" y="27"/>
                    </a:lnTo>
                    <a:lnTo>
                      <a:pt x="761" y="27"/>
                    </a:lnTo>
                    <a:lnTo>
                      <a:pt x="763" y="27"/>
                    </a:lnTo>
                    <a:lnTo>
                      <a:pt x="764" y="27"/>
                    </a:lnTo>
                    <a:lnTo>
                      <a:pt x="766" y="27"/>
                    </a:lnTo>
                    <a:lnTo>
                      <a:pt x="767" y="26"/>
                    </a:lnTo>
                    <a:lnTo>
                      <a:pt x="769" y="26"/>
                    </a:lnTo>
                    <a:lnTo>
                      <a:pt x="770" y="25"/>
                    </a:lnTo>
                    <a:lnTo>
                      <a:pt x="772" y="25"/>
                    </a:lnTo>
                    <a:lnTo>
                      <a:pt x="773" y="24"/>
                    </a:lnTo>
                    <a:lnTo>
                      <a:pt x="775" y="23"/>
                    </a:lnTo>
                    <a:lnTo>
                      <a:pt x="776" y="23"/>
                    </a:lnTo>
                    <a:lnTo>
                      <a:pt x="778" y="22"/>
                    </a:lnTo>
                    <a:lnTo>
                      <a:pt x="779" y="21"/>
                    </a:lnTo>
                    <a:lnTo>
                      <a:pt x="781" y="20"/>
                    </a:lnTo>
                    <a:lnTo>
                      <a:pt x="783" y="19"/>
                    </a:lnTo>
                    <a:lnTo>
                      <a:pt x="784" y="19"/>
                    </a:lnTo>
                    <a:lnTo>
                      <a:pt x="785" y="18"/>
                    </a:lnTo>
                    <a:lnTo>
                      <a:pt x="787" y="17"/>
                    </a:lnTo>
                    <a:lnTo>
                      <a:pt x="789" y="16"/>
                    </a:lnTo>
                    <a:lnTo>
                      <a:pt x="790" y="16"/>
                    </a:lnTo>
                    <a:lnTo>
                      <a:pt x="792" y="15"/>
                    </a:lnTo>
                    <a:lnTo>
                      <a:pt x="793" y="14"/>
                    </a:lnTo>
                    <a:lnTo>
                      <a:pt x="795" y="13"/>
                    </a:lnTo>
                    <a:lnTo>
                      <a:pt x="796" y="13"/>
                    </a:lnTo>
                    <a:lnTo>
                      <a:pt x="798" y="12"/>
                    </a:lnTo>
                    <a:lnTo>
                      <a:pt x="799" y="12"/>
                    </a:lnTo>
                    <a:lnTo>
                      <a:pt x="801" y="12"/>
                    </a:lnTo>
                    <a:lnTo>
                      <a:pt x="802" y="11"/>
                    </a:lnTo>
                    <a:lnTo>
                      <a:pt x="804" y="11"/>
                    </a:lnTo>
                    <a:lnTo>
                      <a:pt x="805" y="11"/>
                    </a:lnTo>
                    <a:lnTo>
                      <a:pt x="807" y="11"/>
                    </a:lnTo>
                    <a:lnTo>
                      <a:pt x="808" y="11"/>
                    </a:lnTo>
                    <a:lnTo>
                      <a:pt x="810" y="11"/>
                    </a:lnTo>
                    <a:lnTo>
                      <a:pt x="811" y="11"/>
                    </a:lnTo>
                    <a:lnTo>
                      <a:pt x="813" y="11"/>
                    </a:lnTo>
                    <a:lnTo>
                      <a:pt x="814" y="11"/>
                    </a:lnTo>
                    <a:lnTo>
                      <a:pt x="816" y="11"/>
                    </a:lnTo>
                    <a:lnTo>
                      <a:pt x="817" y="12"/>
                    </a:lnTo>
                    <a:lnTo>
                      <a:pt x="819" y="12"/>
                    </a:lnTo>
                    <a:lnTo>
                      <a:pt x="820" y="12"/>
                    </a:lnTo>
                    <a:lnTo>
                      <a:pt x="822" y="12"/>
                    </a:lnTo>
                    <a:lnTo>
                      <a:pt x="823" y="13"/>
                    </a:lnTo>
                    <a:lnTo>
                      <a:pt x="825" y="13"/>
                    </a:lnTo>
                    <a:lnTo>
                      <a:pt x="827" y="14"/>
                    </a:lnTo>
                    <a:lnTo>
                      <a:pt x="828" y="14"/>
                    </a:lnTo>
                    <a:lnTo>
                      <a:pt x="829" y="15"/>
                    </a:lnTo>
                    <a:lnTo>
                      <a:pt x="831" y="15"/>
                    </a:lnTo>
                    <a:lnTo>
                      <a:pt x="833" y="15"/>
                    </a:lnTo>
                    <a:lnTo>
                      <a:pt x="834" y="16"/>
                    </a:lnTo>
                    <a:lnTo>
                      <a:pt x="836" y="16"/>
                    </a:lnTo>
                    <a:lnTo>
                      <a:pt x="837" y="17"/>
                    </a:lnTo>
                    <a:lnTo>
                      <a:pt x="839" y="17"/>
                    </a:lnTo>
                    <a:lnTo>
                      <a:pt x="840" y="17"/>
                    </a:lnTo>
                    <a:lnTo>
                      <a:pt x="842" y="18"/>
                    </a:lnTo>
                    <a:lnTo>
                      <a:pt x="843" y="18"/>
                    </a:lnTo>
                    <a:lnTo>
                      <a:pt x="845" y="18"/>
                    </a:lnTo>
                    <a:lnTo>
                      <a:pt x="846" y="19"/>
                    </a:lnTo>
                    <a:lnTo>
                      <a:pt x="848" y="19"/>
                    </a:lnTo>
                    <a:lnTo>
                      <a:pt x="849" y="19"/>
                    </a:lnTo>
                    <a:lnTo>
                      <a:pt x="851" y="19"/>
                    </a:lnTo>
                    <a:lnTo>
                      <a:pt x="852" y="19"/>
                    </a:lnTo>
                    <a:lnTo>
                      <a:pt x="854" y="19"/>
                    </a:lnTo>
                    <a:lnTo>
                      <a:pt x="856" y="19"/>
                    </a:lnTo>
                    <a:lnTo>
                      <a:pt x="857" y="19"/>
                    </a:lnTo>
                    <a:lnTo>
                      <a:pt x="858" y="19"/>
                    </a:lnTo>
                    <a:lnTo>
                      <a:pt x="860" y="19"/>
                    </a:lnTo>
                    <a:lnTo>
                      <a:pt x="862" y="19"/>
                    </a:lnTo>
                    <a:lnTo>
                      <a:pt x="863" y="19"/>
                    </a:lnTo>
                    <a:lnTo>
                      <a:pt x="865" y="18"/>
                    </a:lnTo>
                    <a:lnTo>
                      <a:pt x="866" y="18"/>
                    </a:lnTo>
                    <a:lnTo>
                      <a:pt x="868" y="18"/>
                    </a:lnTo>
                    <a:lnTo>
                      <a:pt x="869" y="17"/>
                    </a:lnTo>
                    <a:lnTo>
                      <a:pt x="871" y="17"/>
                    </a:lnTo>
                    <a:lnTo>
                      <a:pt x="872" y="17"/>
                    </a:lnTo>
                    <a:lnTo>
                      <a:pt x="874" y="16"/>
                    </a:lnTo>
                    <a:lnTo>
                      <a:pt x="875" y="16"/>
                    </a:lnTo>
                    <a:lnTo>
                      <a:pt x="877" y="15"/>
                    </a:lnTo>
                    <a:lnTo>
                      <a:pt x="878" y="15"/>
                    </a:lnTo>
                    <a:lnTo>
                      <a:pt x="880" y="14"/>
                    </a:lnTo>
                    <a:lnTo>
                      <a:pt x="881" y="13"/>
                    </a:lnTo>
                    <a:lnTo>
                      <a:pt x="883" y="13"/>
                    </a:lnTo>
                    <a:lnTo>
                      <a:pt x="884" y="12"/>
                    </a:lnTo>
                    <a:lnTo>
                      <a:pt x="886" y="12"/>
                    </a:lnTo>
                    <a:lnTo>
                      <a:pt x="887" y="11"/>
                    </a:lnTo>
                    <a:lnTo>
                      <a:pt x="889" y="11"/>
                    </a:lnTo>
                    <a:lnTo>
                      <a:pt x="890" y="10"/>
                    </a:lnTo>
                    <a:lnTo>
                      <a:pt x="892" y="10"/>
                    </a:lnTo>
                    <a:lnTo>
                      <a:pt x="894" y="10"/>
                    </a:lnTo>
                    <a:lnTo>
                      <a:pt x="895" y="9"/>
                    </a:lnTo>
                    <a:lnTo>
                      <a:pt x="896" y="9"/>
                    </a:lnTo>
                    <a:lnTo>
                      <a:pt x="898" y="9"/>
                    </a:lnTo>
                    <a:lnTo>
                      <a:pt x="900" y="9"/>
                    </a:lnTo>
                    <a:lnTo>
                      <a:pt x="901" y="9"/>
                    </a:lnTo>
                    <a:lnTo>
                      <a:pt x="902" y="9"/>
                    </a:lnTo>
                    <a:lnTo>
                      <a:pt x="904" y="10"/>
                    </a:lnTo>
                    <a:lnTo>
                      <a:pt x="906" y="10"/>
                    </a:lnTo>
                    <a:lnTo>
                      <a:pt x="907" y="10"/>
                    </a:lnTo>
                    <a:lnTo>
                      <a:pt x="909" y="10"/>
                    </a:lnTo>
                    <a:lnTo>
                      <a:pt x="910" y="11"/>
                    </a:lnTo>
                    <a:lnTo>
                      <a:pt x="912" y="11"/>
                    </a:lnTo>
                    <a:lnTo>
                      <a:pt x="913" y="12"/>
                    </a:lnTo>
                    <a:lnTo>
                      <a:pt x="915" y="12"/>
                    </a:lnTo>
                    <a:lnTo>
                      <a:pt x="916" y="13"/>
                    </a:lnTo>
                    <a:lnTo>
                      <a:pt x="918" y="13"/>
                    </a:lnTo>
                    <a:lnTo>
                      <a:pt x="919" y="14"/>
                    </a:lnTo>
                    <a:lnTo>
                      <a:pt x="921" y="15"/>
                    </a:lnTo>
                    <a:lnTo>
                      <a:pt x="923" y="15"/>
                    </a:lnTo>
                    <a:lnTo>
                      <a:pt x="924" y="15"/>
                    </a:lnTo>
                    <a:lnTo>
                      <a:pt x="925" y="16"/>
                    </a:lnTo>
                    <a:lnTo>
                      <a:pt x="927" y="16"/>
                    </a:lnTo>
                    <a:lnTo>
                      <a:pt x="929" y="16"/>
                    </a:lnTo>
                    <a:lnTo>
                      <a:pt x="930" y="17"/>
                    </a:lnTo>
                    <a:lnTo>
                      <a:pt x="931" y="17"/>
                    </a:lnTo>
                    <a:lnTo>
                      <a:pt x="933" y="17"/>
                    </a:lnTo>
                    <a:lnTo>
                      <a:pt x="935" y="17"/>
                    </a:lnTo>
                    <a:lnTo>
                      <a:pt x="936" y="17"/>
                    </a:lnTo>
                    <a:lnTo>
                      <a:pt x="938" y="17"/>
                    </a:lnTo>
                    <a:lnTo>
                      <a:pt x="939" y="17"/>
                    </a:lnTo>
                    <a:lnTo>
                      <a:pt x="941" y="17"/>
                    </a:lnTo>
                    <a:lnTo>
                      <a:pt x="942" y="17"/>
                    </a:lnTo>
                    <a:lnTo>
                      <a:pt x="944" y="16"/>
                    </a:lnTo>
                    <a:lnTo>
                      <a:pt x="945" y="16"/>
                    </a:lnTo>
                    <a:lnTo>
                      <a:pt x="947" y="16"/>
                    </a:lnTo>
                    <a:lnTo>
                      <a:pt x="948" y="15"/>
                    </a:lnTo>
                    <a:lnTo>
                      <a:pt x="950" y="15"/>
                    </a:lnTo>
                    <a:lnTo>
                      <a:pt x="951" y="15"/>
                    </a:lnTo>
                    <a:lnTo>
                      <a:pt x="953" y="15"/>
                    </a:lnTo>
                    <a:lnTo>
                      <a:pt x="954" y="14"/>
                    </a:lnTo>
                    <a:lnTo>
                      <a:pt x="956" y="14"/>
                    </a:lnTo>
                    <a:lnTo>
                      <a:pt x="957" y="13"/>
                    </a:lnTo>
                    <a:lnTo>
                      <a:pt x="959" y="13"/>
                    </a:lnTo>
                    <a:lnTo>
                      <a:pt x="960" y="13"/>
                    </a:lnTo>
                    <a:lnTo>
                      <a:pt x="962" y="13"/>
                    </a:lnTo>
                    <a:lnTo>
                      <a:pt x="963" y="13"/>
                    </a:lnTo>
                    <a:lnTo>
                      <a:pt x="965" y="13"/>
                    </a:lnTo>
                    <a:lnTo>
                      <a:pt x="967" y="12"/>
                    </a:lnTo>
                    <a:lnTo>
                      <a:pt x="968" y="12"/>
                    </a:lnTo>
                    <a:lnTo>
                      <a:pt x="969" y="12"/>
                    </a:lnTo>
                    <a:lnTo>
                      <a:pt x="971" y="12"/>
                    </a:lnTo>
                    <a:lnTo>
                      <a:pt x="973" y="12"/>
                    </a:lnTo>
                    <a:lnTo>
                      <a:pt x="974" y="12"/>
                    </a:lnTo>
                    <a:lnTo>
                      <a:pt x="975" y="12"/>
                    </a:lnTo>
                    <a:lnTo>
                      <a:pt x="977" y="12"/>
                    </a:lnTo>
                    <a:lnTo>
                      <a:pt x="979" y="12"/>
                    </a:lnTo>
                    <a:lnTo>
                      <a:pt x="980" y="12"/>
                    </a:lnTo>
                    <a:lnTo>
                      <a:pt x="982" y="12"/>
                    </a:lnTo>
                    <a:lnTo>
                      <a:pt x="983" y="12"/>
                    </a:lnTo>
                    <a:lnTo>
                      <a:pt x="985" y="12"/>
                    </a:lnTo>
                    <a:lnTo>
                      <a:pt x="986" y="11"/>
                    </a:lnTo>
                    <a:lnTo>
                      <a:pt x="988" y="11"/>
                    </a:lnTo>
                    <a:lnTo>
                      <a:pt x="989" y="11"/>
                    </a:lnTo>
                    <a:lnTo>
                      <a:pt x="991" y="10"/>
                    </a:lnTo>
                    <a:lnTo>
                      <a:pt x="992" y="10"/>
                    </a:lnTo>
                    <a:lnTo>
                      <a:pt x="994" y="9"/>
                    </a:lnTo>
                    <a:lnTo>
                      <a:pt x="996" y="9"/>
                    </a:lnTo>
                    <a:lnTo>
                      <a:pt x="997" y="8"/>
                    </a:lnTo>
                    <a:lnTo>
                      <a:pt x="998" y="8"/>
                    </a:lnTo>
                    <a:lnTo>
                      <a:pt x="1000" y="7"/>
                    </a:lnTo>
                    <a:lnTo>
                      <a:pt x="1002" y="7"/>
                    </a:lnTo>
                    <a:lnTo>
                      <a:pt x="1003" y="6"/>
                    </a:lnTo>
                    <a:lnTo>
                      <a:pt x="1004" y="6"/>
                    </a:lnTo>
                    <a:lnTo>
                      <a:pt x="1006" y="5"/>
                    </a:lnTo>
                    <a:lnTo>
                      <a:pt x="1008" y="5"/>
                    </a:lnTo>
                    <a:lnTo>
                      <a:pt x="1009" y="5"/>
                    </a:lnTo>
                    <a:lnTo>
                      <a:pt x="1011" y="5"/>
                    </a:lnTo>
                    <a:lnTo>
                      <a:pt x="1012" y="5"/>
                    </a:lnTo>
                    <a:lnTo>
                      <a:pt x="1014" y="6"/>
                    </a:lnTo>
                    <a:lnTo>
                      <a:pt x="1015" y="6"/>
                    </a:lnTo>
                    <a:lnTo>
                      <a:pt x="1017" y="7"/>
                    </a:lnTo>
                    <a:lnTo>
                      <a:pt x="1018" y="8"/>
                    </a:lnTo>
                    <a:lnTo>
                      <a:pt x="1020" y="9"/>
                    </a:lnTo>
                    <a:lnTo>
                      <a:pt x="1021" y="10"/>
                    </a:lnTo>
                    <a:lnTo>
                      <a:pt x="1023" y="11"/>
                    </a:lnTo>
                    <a:lnTo>
                      <a:pt x="1024" y="13"/>
                    </a:lnTo>
                    <a:lnTo>
                      <a:pt x="1026" y="15"/>
                    </a:lnTo>
                    <a:lnTo>
                      <a:pt x="1027" y="17"/>
                    </a:lnTo>
                    <a:lnTo>
                      <a:pt x="1029" y="19"/>
                    </a:lnTo>
                    <a:lnTo>
                      <a:pt x="1030" y="21"/>
                    </a:lnTo>
                    <a:lnTo>
                      <a:pt x="1032" y="23"/>
                    </a:lnTo>
                    <a:lnTo>
                      <a:pt x="1033" y="25"/>
                    </a:lnTo>
                    <a:lnTo>
                      <a:pt x="1035" y="28"/>
                    </a:lnTo>
                    <a:lnTo>
                      <a:pt x="1036" y="30"/>
                    </a:lnTo>
                    <a:lnTo>
                      <a:pt x="1038" y="33"/>
                    </a:lnTo>
                    <a:lnTo>
                      <a:pt x="1040" y="35"/>
                    </a:lnTo>
                    <a:lnTo>
                      <a:pt x="1041" y="37"/>
                    </a:lnTo>
                    <a:lnTo>
                      <a:pt x="1042" y="39"/>
                    </a:lnTo>
                    <a:lnTo>
                      <a:pt x="1044" y="41"/>
                    </a:lnTo>
                    <a:lnTo>
                      <a:pt x="1046" y="43"/>
                    </a:lnTo>
                    <a:lnTo>
                      <a:pt x="1047" y="45"/>
                    </a:lnTo>
                    <a:lnTo>
                      <a:pt x="1049" y="47"/>
                    </a:lnTo>
                    <a:lnTo>
                      <a:pt x="1050" y="48"/>
                    </a:lnTo>
                    <a:lnTo>
                      <a:pt x="1052" y="49"/>
                    </a:lnTo>
                    <a:lnTo>
                      <a:pt x="1053" y="50"/>
                    </a:lnTo>
                    <a:lnTo>
                      <a:pt x="1055" y="51"/>
                    </a:lnTo>
                    <a:lnTo>
                      <a:pt x="1056" y="52"/>
                    </a:lnTo>
                    <a:lnTo>
                      <a:pt x="1058" y="52"/>
                    </a:lnTo>
                    <a:lnTo>
                      <a:pt x="1059" y="53"/>
                    </a:lnTo>
                    <a:lnTo>
                      <a:pt x="1061" y="53"/>
                    </a:lnTo>
                    <a:lnTo>
                      <a:pt x="1062" y="52"/>
                    </a:lnTo>
                    <a:lnTo>
                      <a:pt x="1064" y="52"/>
                    </a:lnTo>
                    <a:lnTo>
                      <a:pt x="1065" y="52"/>
                    </a:lnTo>
                    <a:lnTo>
                      <a:pt x="1067" y="51"/>
                    </a:lnTo>
                    <a:lnTo>
                      <a:pt x="1069" y="50"/>
                    </a:lnTo>
                    <a:lnTo>
                      <a:pt x="1070" y="49"/>
                    </a:lnTo>
                    <a:lnTo>
                      <a:pt x="1071" y="48"/>
                    </a:lnTo>
                    <a:lnTo>
                      <a:pt x="1073" y="48"/>
                    </a:lnTo>
                    <a:lnTo>
                      <a:pt x="1075" y="47"/>
                    </a:lnTo>
                    <a:lnTo>
                      <a:pt x="1076" y="46"/>
                    </a:lnTo>
                    <a:lnTo>
                      <a:pt x="1077" y="45"/>
                    </a:lnTo>
                    <a:lnTo>
                      <a:pt x="1079" y="44"/>
                    </a:lnTo>
                    <a:lnTo>
                      <a:pt x="1081" y="43"/>
                    </a:lnTo>
                    <a:lnTo>
                      <a:pt x="1082" y="42"/>
                    </a:lnTo>
                    <a:lnTo>
                      <a:pt x="1084" y="41"/>
                    </a:lnTo>
                    <a:lnTo>
                      <a:pt x="1085" y="41"/>
                    </a:lnTo>
                    <a:lnTo>
                      <a:pt x="1087" y="40"/>
                    </a:lnTo>
                    <a:lnTo>
                      <a:pt x="1088" y="40"/>
                    </a:lnTo>
                    <a:lnTo>
                      <a:pt x="1090" y="40"/>
                    </a:lnTo>
                    <a:lnTo>
                      <a:pt x="1091" y="39"/>
                    </a:lnTo>
                    <a:lnTo>
                      <a:pt x="1093" y="39"/>
                    </a:lnTo>
                    <a:lnTo>
                      <a:pt x="1094" y="39"/>
                    </a:lnTo>
                    <a:lnTo>
                      <a:pt x="1096" y="39"/>
                    </a:lnTo>
                    <a:lnTo>
                      <a:pt x="1097" y="39"/>
                    </a:lnTo>
                    <a:lnTo>
                      <a:pt x="1099" y="39"/>
                    </a:lnTo>
                    <a:lnTo>
                      <a:pt x="1100" y="39"/>
                    </a:lnTo>
                    <a:lnTo>
                      <a:pt x="1102" y="39"/>
                    </a:lnTo>
                    <a:lnTo>
                      <a:pt x="1103" y="39"/>
                    </a:lnTo>
                    <a:lnTo>
                      <a:pt x="1105" y="39"/>
                    </a:lnTo>
                    <a:lnTo>
                      <a:pt x="1106" y="39"/>
                    </a:lnTo>
                    <a:lnTo>
                      <a:pt x="1108" y="40"/>
                    </a:lnTo>
                    <a:lnTo>
                      <a:pt x="1109" y="40"/>
                    </a:lnTo>
                    <a:lnTo>
                      <a:pt x="1111" y="39"/>
                    </a:lnTo>
                    <a:lnTo>
                      <a:pt x="1113" y="39"/>
                    </a:lnTo>
                    <a:lnTo>
                      <a:pt x="1114" y="39"/>
                    </a:lnTo>
                    <a:lnTo>
                      <a:pt x="1115" y="39"/>
                    </a:lnTo>
                    <a:lnTo>
                      <a:pt x="1117" y="39"/>
                    </a:lnTo>
                    <a:lnTo>
                      <a:pt x="1119" y="38"/>
                    </a:lnTo>
                    <a:lnTo>
                      <a:pt x="1120" y="38"/>
                    </a:lnTo>
                    <a:lnTo>
                      <a:pt x="1122" y="37"/>
                    </a:lnTo>
                    <a:lnTo>
                      <a:pt x="1123" y="37"/>
                    </a:lnTo>
                    <a:lnTo>
                      <a:pt x="1125" y="37"/>
                    </a:lnTo>
                    <a:lnTo>
                      <a:pt x="1126" y="36"/>
                    </a:lnTo>
                    <a:lnTo>
                      <a:pt x="1128" y="36"/>
                    </a:lnTo>
                    <a:lnTo>
                      <a:pt x="1129" y="35"/>
                    </a:lnTo>
                    <a:lnTo>
                      <a:pt x="1131" y="35"/>
                    </a:lnTo>
                    <a:lnTo>
                      <a:pt x="1132" y="34"/>
                    </a:lnTo>
                    <a:lnTo>
                      <a:pt x="1134" y="34"/>
                    </a:lnTo>
                    <a:lnTo>
                      <a:pt x="1135" y="34"/>
                    </a:lnTo>
                    <a:lnTo>
                      <a:pt x="1137" y="34"/>
                    </a:lnTo>
                    <a:lnTo>
                      <a:pt x="1138" y="34"/>
                    </a:lnTo>
                    <a:lnTo>
                      <a:pt x="1140" y="34"/>
                    </a:lnTo>
                    <a:lnTo>
                      <a:pt x="1142" y="34"/>
                    </a:lnTo>
                    <a:lnTo>
                      <a:pt x="1143" y="34"/>
                    </a:lnTo>
                    <a:lnTo>
                      <a:pt x="1144" y="34"/>
                    </a:lnTo>
                    <a:lnTo>
                      <a:pt x="1146" y="34"/>
                    </a:lnTo>
                    <a:lnTo>
                      <a:pt x="1148" y="35"/>
                    </a:lnTo>
                    <a:lnTo>
                      <a:pt x="1149" y="35"/>
                    </a:lnTo>
                    <a:lnTo>
                      <a:pt x="1151" y="36"/>
                    </a:lnTo>
                    <a:lnTo>
                      <a:pt x="1152" y="37"/>
                    </a:lnTo>
                    <a:lnTo>
                      <a:pt x="1154" y="37"/>
                    </a:lnTo>
                    <a:lnTo>
                      <a:pt x="1155" y="38"/>
                    </a:lnTo>
                    <a:lnTo>
                      <a:pt x="1157" y="39"/>
                    </a:lnTo>
                    <a:lnTo>
                      <a:pt x="1158" y="40"/>
                    </a:lnTo>
                    <a:lnTo>
                      <a:pt x="1160" y="40"/>
                    </a:lnTo>
                    <a:lnTo>
                      <a:pt x="1161" y="41"/>
                    </a:lnTo>
                    <a:lnTo>
                      <a:pt x="1163" y="42"/>
                    </a:lnTo>
                    <a:lnTo>
                      <a:pt x="1164" y="42"/>
                    </a:lnTo>
                    <a:lnTo>
                      <a:pt x="1166" y="43"/>
                    </a:lnTo>
                    <a:lnTo>
                      <a:pt x="1167" y="43"/>
                    </a:lnTo>
                    <a:lnTo>
                      <a:pt x="1169" y="44"/>
                    </a:lnTo>
                    <a:lnTo>
                      <a:pt x="1170" y="44"/>
                    </a:lnTo>
                    <a:lnTo>
                      <a:pt x="1172" y="44"/>
                    </a:lnTo>
                    <a:lnTo>
                      <a:pt x="1173" y="44"/>
                    </a:lnTo>
                    <a:lnTo>
                      <a:pt x="1175" y="44"/>
                    </a:lnTo>
                    <a:lnTo>
                      <a:pt x="1176" y="44"/>
                    </a:lnTo>
                    <a:lnTo>
                      <a:pt x="1178" y="43"/>
                    </a:lnTo>
                    <a:lnTo>
                      <a:pt x="1180" y="43"/>
                    </a:lnTo>
                    <a:lnTo>
                      <a:pt x="1181" y="42"/>
                    </a:lnTo>
                    <a:lnTo>
                      <a:pt x="1182" y="42"/>
                    </a:lnTo>
                    <a:lnTo>
                      <a:pt x="1184" y="41"/>
                    </a:lnTo>
                    <a:lnTo>
                      <a:pt x="1186" y="40"/>
                    </a:lnTo>
                    <a:lnTo>
                      <a:pt x="1187" y="40"/>
                    </a:lnTo>
                    <a:lnTo>
                      <a:pt x="1188" y="39"/>
                    </a:lnTo>
                    <a:lnTo>
                      <a:pt x="1190" y="38"/>
                    </a:lnTo>
                    <a:lnTo>
                      <a:pt x="1192" y="37"/>
                    </a:lnTo>
                    <a:lnTo>
                      <a:pt x="1193" y="36"/>
                    </a:lnTo>
                    <a:lnTo>
                      <a:pt x="1195" y="35"/>
                    </a:lnTo>
                    <a:lnTo>
                      <a:pt x="1196" y="35"/>
                    </a:lnTo>
                    <a:lnTo>
                      <a:pt x="1198" y="34"/>
                    </a:lnTo>
                    <a:lnTo>
                      <a:pt x="1199" y="33"/>
                    </a:lnTo>
                    <a:lnTo>
                      <a:pt x="1201" y="33"/>
                    </a:lnTo>
                    <a:lnTo>
                      <a:pt x="1202" y="32"/>
                    </a:lnTo>
                    <a:lnTo>
                      <a:pt x="1204" y="32"/>
                    </a:lnTo>
                    <a:lnTo>
                      <a:pt x="1205" y="31"/>
                    </a:lnTo>
                    <a:lnTo>
                      <a:pt x="1207" y="31"/>
                    </a:lnTo>
                    <a:lnTo>
                      <a:pt x="1208" y="31"/>
                    </a:lnTo>
                    <a:lnTo>
                      <a:pt x="1210" y="31"/>
                    </a:lnTo>
                    <a:lnTo>
                      <a:pt x="1211" y="31"/>
                    </a:lnTo>
                    <a:lnTo>
                      <a:pt x="1213" y="31"/>
                    </a:lnTo>
                    <a:lnTo>
                      <a:pt x="1215" y="31"/>
                    </a:lnTo>
                    <a:lnTo>
                      <a:pt x="1216" y="31"/>
                    </a:lnTo>
                    <a:lnTo>
                      <a:pt x="1217" y="31"/>
                    </a:lnTo>
                    <a:lnTo>
                      <a:pt x="1219" y="31"/>
                    </a:lnTo>
                    <a:lnTo>
                      <a:pt x="1221" y="31"/>
                    </a:lnTo>
                    <a:lnTo>
                      <a:pt x="1222" y="31"/>
                    </a:lnTo>
                    <a:lnTo>
                      <a:pt x="1224" y="31"/>
                    </a:lnTo>
                    <a:lnTo>
                      <a:pt x="1225" y="31"/>
                    </a:lnTo>
                    <a:lnTo>
                      <a:pt x="1227" y="31"/>
                    </a:lnTo>
                    <a:lnTo>
                      <a:pt x="1228" y="31"/>
                    </a:lnTo>
                    <a:lnTo>
                      <a:pt x="1230" y="31"/>
                    </a:lnTo>
                    <a:lnTo>
                      <a:pt x="1231" y="30"/>
                    </a:lnTo>
                    <a:lnTo>
                      <a:pt x="1233" y="30"/>
                    </a:lnTo>
                    <a:lnTo>
                      <a:pt x="1234" y="30"/>
                    </a:lnTo>
                    <a:lnTo>
                      <a:pt x="1236" y="29"/>
                    </a:lnTo>
                    <a:lnTo>
                      <a:pt x="1237" y="29"/>
                    </a:lnTo>
                    <a:lnTo>
                      <a:pt x="1239" y="28"/>
                    </a:lnTo>
                    <a:lnTo>
                      <a:pt x="1240" y="28"/>
                    </a:lnTo>
                    <a:lnTo>
                      <a:pt x="1242" y="27"/>
                    </a:lnTo>
                    <a:lnTo>
                      <a:pt x="1243" y="26"/>
                    </a:lnTo>
                    <a:lnTo>
                      <a:pt x="1245" y="25"/>
                    </a:lnTo>
                    <a:lnTo>
                      <a:pt x="1246" y="25"/>
                    </a:lnTo>
                    <a:lnTo>
                      <a:pt x="1248" y="24"/>
                    </a:lnTo>
                    <a:lnTo>
                      <a:pt x="1249" y="23"/>
                    </a:lnTo>
                    <a:lnTo>
                      <a:pt x="1251" y="23"/>
                    </a:lnTo>
                    <a:lnTo>
                      <a:pt x="1253" y="22"/>
                    </a:lnTo>
                    <a:lnTo>
                      <a:pt x="1254" y="22"/>
                    </a:lnTo>
                    <a:lnTo>
                      <a:pt x="1255" y="21"/>
                    </a:lnTo>
                    <a:lnTo>
                      <a:pt x="1257" y="21"/>
                    </a:lnTo>
                    <a:lnTo>
                      <a:pt x="1259" y="21"/>
                    </a:lnTo>
                    <a:lnTo>
                      <a:pt x="1260" y="20"/>
                    </a:lnTo>
                    <a:lnTo>
                      <a:pt x="1261" y="20"/>
                    </a:lnTo>
                    <a:lnTo>
                      <a:pt x="1263" y="20"/>
                    </a:lnTo>
                    <a:lnTo>
                      <a:pt x="1265" y="20"/>
                    </a:lnTo>
                    <a:lnTo>
                      <a:pt x="1266" y="20"/>
                    </a:lnTo>
                    <a:lnTo>
                      <a:pt x="1268" y="21"/>
                    </a:lnTo>
                    <a:lnTo>
                      <a:pt x="1269" y="21"/>
                    </a:lnTo>
                    <a:lnTo>
                      <a:pt x="1271" y="22"/>
                    </a:lnTo>
                    <a:lnTo>
                      <a:pt x="1272" y="22"/>
                    </a:lnTo>
                    <a:lnTo>
                      <a:pt x="1274" y="23"/>
                    </a:lnTo>
                    <a:lnTo>
                      <a:pt x="1275" y="23"/>
                    </a:lnTo>
                    <a:lnTo>
                      <a:pt x="1277" y="24"/>
                    </a:lnTo>
                    <a:lnTo>
                      <a:pt x="1278" y="25"/>
                    </a:lnTo>
                    <a:lnTo>
                      <a:pt x="1280" y="26"/>
                    </a:lnTo>
                    <a:lnTo>
                      <a:pt x="1282" y="27"/>
                    </a:lnTo>
                    <a:lnTo>
                      <a:pt x="1283" y="27"/>
                    </a:lnTo>
                    <a:lnTo>
                      <a:pt x="1284" y="28"/>
                    </a:lnTo>
                    <a:lnTo>
                      <a:pt x="1286" y="29"/>
                    </a:lnTo>
                    <a:lnTo>
                      <a:pt x="1288" y="30"/>
                    </a:lnTo>
                    <a:lnTo>
                      <a:pt x="1289" y="30"/>
                    </a:lnTo>
                    <a:lnTo>
                      <a:pt x="1290" y="31"/>
                    </a:lnTo>
                    <a:lnTo>
                      <a:pt x="1292" y="31"/>
                    </a:lnTo>
                    <a:lnTo>
                      <a:pt x="1294" y="32"/>
                    </a:lnTo>
                    <a:lnTo>
                      <a:pt x="1295" y="33"/>
                    </a:lnTo>
                    <a:lnTo>
                      <a:pt x="1297" y="33"/>
                    </a:lnTo>
                    <a:lnTo>
                      <a:pt x="1298" y="33"/>
                    </a:lnTo>
                    <a:lnTo>
                      <a:pt x="1300" y="33"/>
                    </a:lnTo>
                    <a:lnTo>
                      <a:pt x="1301" y="33"/>
                    </a:lnTo>
                    <a:lnTo>
                      <a:pt x="1303" y="33"/>
                    </a:lnTo>
                    <a:lnTo>
                      <a:pt x="1304" y="33"/>
                    </a:lnTo>
                    <a:lnTo>
                      <a:pt x="1306" y="32"/>
                    </a:lnTo>
                    <a:lnTo>
                      <a:pt x="1307" y="32"/>
                    </a:lnTo>
                    <a:lnTo>
                      <a:pt x="1309" y="31"/>
                    </a:lnTo>
                    <a:lnTo>
                      <a:pt x="1310" y="31"/>
                    </a:lnTo>
                    <a:lnTo>
                      <a:pt x="1312" y="30"/>
                    </a:lnTo>
                    <a:lnTo>
                      <a:pt x="1313" y="30"/>
                    </a:lnTo>
                    <a:lnTo>
                      <a:pt x="1315" y="29"/>
                    </a:lnTo>
                    <a:lnTo>
                      <a:pt x="1316" y="29"/>
                    </a:lnTo>
                    <a:lnTo>
                      <a:pt x="1318" y="28"/>
                    </a:lnTo>
                    <a:lnTo>
                      <a:pt x="1319" y="28"/>
                    </a:lnTo>
                    <a:lnTo>
                      <a:pt x="1321" y="27"/>
                    </a:lnTo>
                    <a:lnTo>
                      <a:pt x="1322" y="27"/>
                    </a:lnTo>
                    <a:lnTo>
                      <a:pt x="1324" y="26"/>
                    </a:lnTo>
                    <a:lnTo>
                      <a:pt x="1326" y="26"/>
                    </a:lnTo>
                    <a:lnTo>
                      <a:pt x="1327" y="25"/>
                    </a:lnTo>
                    <a:lnTo>
                      <a:pt x="1328" y="25"/>
                    </a:lnTo>
                    <a:lnTo>
                      <a:pt x="1330" y="25"/>
                    </a:lnTo>
                    <a:lnTo>
                      <a:pt x="1332" y="25"/>
                    </a:lnTo>
                    <a:lnTo>
                      <a:pt x="1333" y="24"/>
                    </a:lnTo>
                    <a:lnTo>
                      <a:pt x="1334" y="24"/>
                    </a:lnTo>
                    <a:lnTo>
                      <a:pt x="1336" y="24"/>
                    </a:lnTo>
                    <a:lnTo>
                      <a:pt x="1338" y="25"/>
                    </a:lnTo>
                    <a:lnTo>
                      <a:pt x="1339" y="25"/>
                    </a:lnTo>
                    <a:lnTo>
                      <a:pt x="1341" y="25"/>
                    </a:lnTo>
                    <a:lnTo>
                      <a:pt x="1342" y="25"/>
                    </a:lnTo>
                    <a:lnTo>
                      <a:pt x="1344" y="25"/>
                    </a:lnTo>
                    <a:lnTo>
                      <a:pt x="1345" y="26"/>
                    </a:lnTo>
                    <a:lnTo>
                      <a:pt x="1347" y="26"/>
                    </a:lnTo>
                    <a:lnTo>
                      <a:pt x="1348" y="27"/>
                    </a:lnTo>
                    <a:lnTo>
                      <a:pt x="1350" y="27"/>
                    </a:lnTo>
                    <a:lnTo>
                      <a:pt x="1351" y="28"/>
                    </a:lnTo>
                    <a:lnTo>
                      <a:pt x="1353" y="28"/>
                    </a:lnTo>
                    <a:lnTo>
                      <a:pt x="1355" y="29"/>
                    </a:lnTo>
                    <a:lnTo>
                      <a:pt x="1356" y="29"/>
                    </a:lnTo>
                    <a:lnTo>
                      <a:pt x="1357" y="29"/>
                    </a:lnTo>
                    <a:lnTo>
                      <a:pt x="1359" y="30"/>
                    </a:lnTo>
                    <a:lnTo>
                      <a:pt x="1361" y="30"/>
                    </a:lnTo>
                    <a:lnTo>
                      <a:pt x="1362" y="31"/>
                    </a:lnTo>
                    <a:lnTo>
                      <a:pt x="1363" y="31"/>
                    </a:lnTo>
                    <a:lnTo>
                      <a:pt x="1365" y="31"/>
                    </a:lnTo>
                    <a:lnTo>
                      <a:pt x="1367" y="31"/>
                    </a:lnTo>
                    <a:lnTo>
                      <a:pt x="1368" y="32"/>
                    </a:lnTo>
                    <a:lnTo>
                      <a:pt x="1370" y="32"/>
                    </a:lnTo>
                    <a:lnTo>
                      <a:pt x="1371" y="33"/>
                    </a:lnTo>
                    <a:lnTo>
                      <a:pt x="1373" y="33"/>
                    </a:lnTo>
                    <a:lnTo>
                      <a:pt x="1374" y="33"/>
                    </a:lnTo>
                    <a:lnTo>
                      <a:pt x="1376" y="33"/>
                    </a:lnTo>
                    <a:lnTo>
                      <a:pt x="1377" y="33"/>
                    </a:lnTo>
                    <a:lnTo>
                      <a:pt x="1379" y="33"/>
                    </a:lnTo>
                    <a:lnTo>
                      <a:pt x="1380" y="33"/>
                    </a:lnTo>
                    <a:lnTo>
                      <a:pt x="1382" y="33"/>
                    </a:lnTo>
                    <a:lnTo>
                      <a:pt x="1383" y="33"/>
                    </a:lnTo>
                    <a:lnTo>
                      <a:pt x="1385" y="33"/>
                    </a:lnTo>
                    <a:lnTo>
                      <a:pt x="1386" y="33"/>
                    </a:lnTo>
                    <a:lnTo>
                      <a:pt x="1388" y="33"/>
                    </a:lnTo>
                    <a:lnTo>
                      <a:pt x="1389" y="33"/>
                    </a:lnTo>
                    <a:lnTo>
                      <a:pt x="1391" y="33"/>
                    </a:lnTo>
                    <a:lnTo>
                      <a:pt x="1392" y="33"/>
                    </a:lnTo>
                    <a:lnTo>
                      <a:pt x="1394" y="33"/>
                    </a:lnTo>
                    <a:lnTo>
                      <a:pt x="1395" y="33"/>
                    </a:lnTo>
                    <a:lnTo>
                      <a:pt x="1397" y="32"/>
                    </a:lnTo>
                    <a:lnTo>
                      <a:pt x="1399" y="32"/>
                    </a:lnTo>
                    <a:lnTo>
                      <a:pt x="1400" y="31"/>
                    </a:lnTo>
                    <a:lnTo>
                      <a:pt x="1401" y="31"/>
                    </a:lnTo>
                    <a:lnTo>
                      <a:pt x="1403" y="31"/>
                    </a:lnTo>
                    <a:lnTo>
                      <a:pt x="1405" y="30"/>
                    </a:lnTo>
                    <a:lnTo>
                      <a:pt x="1406" y="30"/>
                    </a:lnTo>
                    <a:lnTo>
                      <a:pt x="1408" y="30"/>
                    </a:lnTo>
                    <a:lnTo>
                      <a:pt x="1409" y="29"/>
                    </a:lnTo>
                    <a:lnTo>
                      <a:pt x="1411" y="29"/>
                    </a:lnTo>
                    <a:lnTo>
                      <a:pt x="1412" y="28"/>
                    </a:lnTo>
                    <a:lnTo>
                      <a:pt x="1414" y="28"/>
                    </a:lnTo>
                    <a:lnTo>
                      <a:pt x="1415" y="27"/>
                    </a:lnTo>
                    <a:lnTo>
                      <a:pt x="1417" y="26"/>
                    </a:lnTo>
                    <a:lnTo>
                      <a:pt x="1418" y="25"/>
                    </a:lnTo>
                    <a:lnTo>
                      <a:pt x="1420" y="25"/>
                    </a:lnTo>
                    <a:lnTo>
                      <a:pt x="1421" y="24"/>
                    </a:lnTo>
                    <a:lnTo>
                      <a:pt x="1423" y="24"/>
                    </a:lnTo>
                    <a:lnTo>
                      <a:pt x="1424" y="23"/>
                    </a:lnTo>
                    <a:lnTo>
                      <a:pt x="1426" y="22"/>
                    </a:lnTo>
                    <a:lnTo>
                      <a:pt x="1428" y="22"/>
                    </a:lnTo>
                    <a:lnTo>
                      <a:pt x="1429" y="21"/>
                    </a:lnTo>
                    <a:lnTo>
                      <a:pt x="1430" y="21"/>
                    </a:lnTo>
                    <a:lnTo>
                      <a:pt x="1432" y="20"/>
                    </a:lnTo>
                    <a:lnTo>
                      <a:pt x="1434" y="20"/>
                    </a:lnTo>
                    <a:lnTo>
                      <a:pt x="1435" y="19"/>
                    </a:lnTo>
                    <a:lnTo>
                      <a:pt x="1437" y="19"/>
                    </a:lnTo>
                    <a:lnTo>
                      <a:pt x="1438" y="19"/>
                    </a:lnTo>
                    <a:lnTo>
                      <a:pt x="1440" y="19"/>
                    </a:lnTo>
                    <a:lnTo>
                      <a:pt x="1441" y="18"/>
                    </a:lnTo>
                    <a:lnTo>
                      <a:pt x="1443" y="18"/>
                    </a:lnTo>
                    <a:lnTo>
                      <a:pt x="1444" y="18"/>
                    </a:lnTo>
                    <a:lnTo>
                      <a:pt x="1446" y="18"/>
                    </a:lnTo>
                    <a:lnTo>
                      <a:pt x="1447" y="18"/>
                    </a:lnTo>
                    <a:lnTo>
                      <a:pt x="1449" y="18"/>
                    </a:lnTo>
                    <a:lnTo>
                      <a:pt x="1450" y="18"/>
                    </a:lnTo>
                    <a:lnTo>
                      <a:pt x="1452" y="18"/>
                    </a:lnTo>
                    <a:lnTo>
                      <a:pt x="1453" y="19"/>
                    </a:lnTo>
                    <a:lnTo>
                      <a:pt x="1455" y="19"/>
                    </a:lnTo>
                    <a:lnTo>
                      <a:pt x="1456" y="19"/>
                    </a:lnTo>
                    <a:lnTo>
                      <a:pt x="1458" y="19"/>
                    </a:lnTo>
                    <a:lnTo>
                      <a:pt x="1459" y="19"/>
                    </a:lnTo>
                    <a:lnTo>
                      <a:pt x="1461" y="19"/>
                    </a:lnTo>
                    <a:lnTo>
                      <a:pt x="1462" y="19"/>
                    </a:lnTo>
                    <a:lnTo>
                      <a:pt x="1464" y="19"/>
                    </a:lnTo>
                    <a:lnTo>
                      <a:pt x="1465" y="19"/>
                    </a:lnTo>
                    <a:lnTo>
                      <a:pt x="1467" y="18"/>
                    </a:lnTo>
                    <a:lnTo>
                      <a:pt x="1468" y="18"/>
                    </a:lnTo>
                    <a:lnTo>
                      <a:pt x="1470" y="18"/>
                    </a:lnTo>
                    <a:lnTo>
                      <a:pt x="1472" y="17"/>
                    </a:lnTo>
                    <a:lnTo>
                      <a:pt x="1473" y="17"/>
                    </a:lnTo>
                    <a:lnTo>
                      <a:pt x="1474" y="16"/>
                    </a:lnTo>
                    <a:lnTo>
                      <a:pt x="1476" y="15"/>
                    </a:lnTo>
                    <a:lnTo>
                      <a:pt x="1478" y="15"/>
                    </a:lnTo>
                    <a:lnTo>
                      <a:pt x="1479" y="14"/>
                    </a:lnTo>
                    <a:lnTo>
                      <a:pt x="1481" y="13"/>
                    </a:lnTo>
                    <a:lnTo>
                      <a:pt x="1482" y="12"/>
                    </a:lnTo>
                    <a:lnTo>
                      <a:pt x="1484" y="11"/>
                    </a:lnTo>
                    <a:lnTo>
                      <a:pt x="1485" y="10"/>
                    </a:lnTo>
                    <a:lnTo>
                      <a:pt x="1487" y="9"/>
                    </a:lnTo>
                    <a:lnTo>
                      <a:pt x="1488" y="8"/>
                    </a:lnTo>
                    <a:lnTo>
                      <a:pt x="1490" y="7"/>
                    </a:lnTo>
                    <a:lnTo>
                      <a:pt x="1491" y="6"/>
                    </a:lnTo>
                    <a:lnTo>
                      <a:pt x="1493" y="5"/>
                    </a:lnTo>
                    <a:lnTo>
                      <a:pt x="1494" y="4"/>
                    </a:lnTo>
                    <a:lnTo>
                      <a:pt x="1496" y="3"/>
                    </a:lnTo>
                    <a:lnTo>
                      <a:pt x="1497" y="3"/>
                    </a:lnTo>
                    <a:lnTo>
                      <a:pt x="1499" y="2"/>
                    </a:lnTo>
                    <a:lnTo>
                      <a:pt x="1501" y="1"/>
                    </a:lnTo>
                    <a:lnTo>
                      <a:pt x="1502" y="1"/>
                    </a:lnTo>
                    <a:lnTo>
                      <a:pt x="1503" y="1"/>
                    </a:lnTo>
                    <a:lnTo>
                      <a:pt x="1505" y="0"/>
                    </a:lnTo>
                    <a:lnTo>
                      <a:pt x="1507" y="0"/>
                    </a:lnTo>
                    <a:lnTo>
                      <a:pt x="1508" y="0"/>
                    </a:lnTo>
                    <a:lnTo>
                      <a:pt x="1510" y="1"/>
                    </a:lnTo>
                    <a:lnTo>
                      <a:pt x="1511" y="1"/>
                    </a:lnTo>
                    <a:lnTo>
                      <a:pt x="1513" y="1"/>
                    </a:lnTo>
                    <a:lnTo>
                      <a:pt x="1514" y="1"/>
                    </a:lnTo>
                    <a:lnTo>
                      <a:pt x="1516" y="2"/>
                    </a:lnTo>
                    <a:lnTo>
                      <a:pt x="1517" y="3"/>
                    </a:lnTo>
                    <a:lnTo>
                      <a:pt x="1519" y="3"/>
                    </a:lnTo>
                    <a:lnTo>
                      <a:pt x="1520" y="4"/>
                    </a:lnTo>
                    <a:lnTo>
                      <a:pt x="1522" y="4"/>
                    </a:lnTo>
                    <a:lnTo>
                      <a:pt x="1523" y="5"/>
                    </a:lnTo>
                    <a:lnTo>
                      <a:pt x="1525" y="5"/>
                    </a:lnTo>
                    <a:lnTo>
                      <a:pt x="1526" y="6"/>
                    </a:lnTo>
                    <a:lnTo>
                      <a:pt x="1528" y="6"/>
                    </a:lnTo>
                    <a:lnTo>
                      <a:pt x="1529" y="6"/>
                    </a:lnTo>
                    <a:lnTo>
                      <a:pt x="1531" y="7"/>
                    </a:lnTo>
                    <a:lnTo>
                      <a:pt x="1532" y="7"/>
                    </a:lnTo>
                    <a:lnTo>
                      <a:pt x="1534" y="7"/>
                    </a:lnTo>
                    <a:lnTo>
                      <a:pt x="1535" y="7"/>
                    </a:lnTo>
                    <a:lnTo>
                      <a:pt x="1537" y="7"/>
                    </a:lnTo>
                    <a:lnTo>
                      <a:pt x="1539" y="6"/>
                    </a:lnTo>
                    <a:lnTo>
                      <a:pt x="1540" y="6"/>
                    </a:lnTo>
                    <a:lnTo>
                      <a:pt x="1541" y="6"/>
                    </a:lnTo>
                    <a:lnTo>
                      <a:pt x="1543" y="5"/>
                    </a:lnTo>
                    <a:lnTo>
                      <a:pt x="1545" y="5"/>
                    </a:lnTo>
                    <a:lnTo>
                      <a:pt x="1546" y="4"/>
                    </a:lnTo>
                    <a:lnTo>
                      <a:pt x="1547" y="4"/>
                    </a:lnTo>
                    <a:lnTo>
                      <a:pt x="1549" y="3"/>
                    </a:lnTo>
                    <a:lnTo>
                      <a:pt x="1551" y="3"/>
                    </a:lnTo>
                    <a:lnTo>
                      <a:pt x="1552" y="2"/>
                    </a:lnTo>
                    <a:lnTo>
                      <a:pt x="1554" y="1"/>
                    </a:lnTo>
                    <a:lnTo>
                      <a:pt x="1555" y="1"/>
                    </a:lnTo>
                    <a:lnTo>
                      <a:pt x="1557" y="1"/>
                    </a:lnTo>
                    <a:lnTo>
                      <a:pt x="1558" y="0"/>
                    </a:lnTo>
                    <a:lnTo>
                      <a:pt x="1560" y="0"/>
                    </a:lnTo>
                    <a:lnTo>
                      <a:pt x="1561" y="0"/>
                    </a:lnTo>
                    <a:lnTo>
                      <a:pt x="1563" y="0"/>
                    </a:lnTo>
                    <a:lnTo>
                      <a:pt x="1564" y="0"/>
                    </a:lnTo>
                    <a:lnTo>
                      <a:pt x="1566" y="1"/>
                    </a:lnTo>
                    <a:lnTo>
                      <a:pt x="1567" y="1"/>
                    </a:lnTo>
                    <a:lnTo>
                      <a:pt x="1569" y="2"/>
                    </a:lnTo>
                    <a:lnTo>
                      <a:pt x="1570" y="3"/>
                    </a:lnTo>
                    <a:lnTo>
                      <a:pt x="1572" y="3"/>
                    </a:lnTo>
                    <a:lnTo>
                      <a:pt x="1574" y="4"/>
                    </a:lnTo>
                    <a:lnTo>
                      <a:pt x="1575" y="5"/>
                    </a:lnTo>
                    <a:lnTo>
                      <a:pt x="1576" y="6"/>
                    </a:lnTo>
                    <a:lnTo>
                      <a:pt x="1578" y="8"/>
                    </a:lnTo>
                    <a:lnTo>
                      <a:pt x="1580" y="9"/>
                    </a:lnTo>
                    <a:lnTo>
                      <a:pt x="1581" y="10"/>
                    </a:lnTo>
                    <a:lnTo>
                      <a:pt x="1583" y="11"/>
                    </a:lnTo>
                    <a:lnTo>
                      <a:pt x="1584" y="13"/>
                    </a:lnTo>
                    <a:lnTo>
                      <a:pt x="1586" y="14"/>
                    </a:lnTo>
                    <a:lnTo>
                      <a:pt x="1587" y="15"/>
                    </a:lnTo>
                    <a:lnTo>
                      <a:pt x="1589" y="16"/>
                    </a:lnTo>
                    <a:lnTo>
                      <a:pt x="1590" y="17"/>
                    </a:lnTo>
                    <a:lnTo>
                      <a:pt x="1592" y="18"/>
                    </a:lnTo>
                    <a:lnTo>
                      <a:pt x="1593" y="19"/>
                    </a:lnTo>
                    <a:lnTo>
                      <a:pt x="1595" y="19"/>
                    </a:lnTo>
                    <a:lnTo>
                      <a:pt x="1596" y="20"/>
                    </a:lnTo>
                    <a:lnTo>
                      <a:pt x="1598" y="20"/>
                    </a:lnTo>
                    <a:lnTo>
                      <a:pt x="1599" y="20"/>
                    </a:lnTo>
                    <a:lnTo>
                      <a:pt x="1601" y="20"/>
                    </a:lnTo>
                    <a:lnTo>
                      <a:pt x="1602" y="20"/>
                    </a:lnTo>
                    <a:lnTo>
                      <a:pt x="1604" y="19"/>
                    </a:lnTo>
                    <a:lnTo>
                      <a:pt x="1605" y="19"/>
                    </a:lnTo>
                    <a:lnTo>
                      <a:pt x="1607" y="18"/>
                    </a:lnTo>
                    <a:lnTo>
                      <a:pt x="1608" y="18"/>
                    </a:lnTo>
                    <a:lnTo>
                      <a:pt x="1610" y="17"/>
                    </a:lnTo>
                    <a:lnTo>
                      <a:pt x="1612" y="16"/>
                    </a:lnTo>
                    <a:lnTo>
                      <a:pt x="1613" y="15"/>
                    </a:lnTo>
                    <a:lnTo>
                      <a:pt x="1614" y="14"/>
                    </a:lnTo>
                    <a:lnTo>
                      <a:pt x="1616" y="13"/>
                    </a:lnTo>
                    <a:lnTo>
                      <a:pt x="1618" y="12"/>
                    </a:lnTo>
                    <a:lnTo>
                      <a:pt x="1619" y="11"/>
                    </a:lnTo>
                    <a:lnTo>
                      <a:pt x="1620" y="10"/>
                    </a:lnTo>
                    <a:lnTo>
                      <a:pt x="1622" y="9"/>
                    </a:lnTo>
                    <a:lnTo>
                      <a:pt x="1624" y="9"/>
                    </a:lnTo>
                    <a:lnTo>
                      <a:pt x="1625" y="8"/>
                    </a:lnTo>
                    <a:lnTo>
                      <a:pt x="1627" y="7"/>
                    </a:lnTo>
                    <a:lnTo>
                      <a:pt x="1628" y="7"/>
                    </a:lnTo>
                    <a:lnTo>
                      <a:pt x="1630" y="6"/>
                    </a:lnTo>
                    <a:lnTo>
                      <a:pt x="1631" y="6"/>
                    </a:lnTo>
                    <a:lnTo>
                      <a:pt x="1633" y="6"/>
                    </a:lnTo>
                    <a:lnTo>
                      <a:pt x="1634" y="6"/>
                    </a:lnTo>
                    <a:lnTo>
                      <a:pt x="1636" y="6"/>
                    </a:lnTo>
                    <a:lnTo>
                      <a:pt x="1637" y="7"/>
                    </a:lnTo>
                    <a:lnTo>
                      <a:pt x="1639" y="7"/>
                    </a:lnTo>
                    <a:lnTo>
                      <a:pt x="1641" y="8"/>
                    </a:lnTo>
                    <a:lnTo>
                      <a:pt x="1642" y="9"/>
                    </a:lnTo>
                    <a:lnTo>
                      <a:pt x="1643" y="9"/>
                    </a:lnTo>
                    <a:lnTo>
                      <a:pt x="1645" y="10"/>
                    </a:lnTo>
                    <a:lnTo>
                      <a:pt x="1647" y="11"/>
                    </a:lnTo>
                    <a:lnTo>
                      <a:pt x="1648" y="11"/>
                    </a:lnTo>
                    <a:lnTo>
                      <a:pt x="1649" y="12"/>
                    </a:lnTo>
                    <a:lnTo>
                      <a:pt x="1651" y="13"/>
                    </a:lnTo>
                    <a:lnTo>
                      <a:pt x="1653" y="13"/>
                    </a:lnTo>
                    <a:lnTo>
                      <a:pt x="1654" y="14"/>
                    </a:lnTo>
                    <a:lnTo>
                      <a:pt x="1656" y="15"/>
                    </a:lnTo>
                    <a:lnTo>
                      <a:pt x="1657" y="15"/>
                    </a:lnTo>
                    <a:lnTo>
                      <a:pt x="1659" y="15"/>
                    </a:lnTo>
                    <a:lnTo>
                      <a:pt x="1660" y="16"/>
                    </a:lnTo>
                    <a:lnTo>
                      <a:pt x="1662" y="16"/>
                    </a:lnTo>
                    <a:lnTo>
                      <a:pt x="1663" y="16"/>
                    </a:lnTo>
                    <a:lnTo>
                      <a:pt x="1665" y="16"/>
                    </a:lnTo>
                    <a:lnTo>
                      <a:pt x="1666" y="15"/>
                    </a:lnTo>
                    <a:lnTo>
                      <a:pt x="1668" y="15"/>
                    </a:lnTo>
                    <a:lnTo>
                      <a:pt x="1669" y="15"/>
                    </a:lnTo>
                    <a:lnTo>
                      <a:pt x="1671" y="15"/>
                    </a:lnTo>
                    <a:lnTo>
                      <a:pt x="1672" y="14"/>
                    </a:lnTo>
                    <a:lnTo>
                      <a:pt x="1674" y="13"/>
                    </a:lnTo>
                    <a:lnTo>
                      <a:pt x="1675" y="13"/>
                    </a:lnTo>
                    <a:lnTo>
                      <a:pt x="1677" y="12"/>
                    </a:lnTo>
                    <a:lnTo>
                      <a:pt x="1678" y="12"/>
                    </a:lnTo>
                    <a:lnTo>
                      <a:pt x="1680" y="11"/>
                    </a:lnTo>
                    <a:lnTo>
                      <a:pt x="1681" y="11"/>
                    </a:lnTo>
                    <a:lnTo>
                      <a:pt x="1683" y="10"/>
                    </a:lnTo>
                    <a:lnTo>
                      <a:pt x="1685" y="10"/>
                    </a:lnTo>
                    <a:lnTo>
                      <a:pt x="1686" y="10"/>
                    </a:lnTo>
                    <a:lnTo>
                      <a:pt x="1687" y="9"/>
                    </a:lnTo>
                    <a:lnTo>
                      <a:pt x="1689" y="9"/>
                    </a:lnTo>
                    <a:lnTo>
                      <a:pt x="1691" y="9"/>
                    </a:lnTo>
                    <a:lnTo>
                      <a:pt x="1692" y="9"/>
                    </a:lnTo>
                    <a:lnTo>
                      <a:pt x="1694" y="10"/>
                    </a:lnTo>
                    <a:lnTo>
                      <a:pt x="1695" y="10"/>
                    </a:lnTo>
                    <a:lnTo>
                      <a:pt x="1697" y="10"/>
                    </a:lnTo>
                    <a:lnTo>
                      <a:pt x="1698" y="11"/>
                    </a:lnTo>
                    <a:lnTo>
                      <a:pt x="1700" y="11"/>
                    </a:lnTo>
                    <a:lnTo>
                      <a:pt x="1701" y="12"/>
                    </a:lnTo>
                    <a:lnTo>
                      <a:pt x="1703" y="13"/>
                    </a:lnTo>
                    <a:lnTo>
                      <a:pt x="1704" y="14"/>
                    </a:lnTo>
                    <a:lnTo>
                      <a:pt x="1706" y="15"/>
                    </a:lnTo>
                    <a:lnTo>
                      <a:pt x="1707" y="16"/>
                    </a:lnTo>
                    <a:lnTo>
                      <a:pt x="1709" y="17"/>
                    </a:lnTo>
                    <a:lnTo>
                      <a:pt x="1710" y="18"/>
                    </a:lnTo>
                    <a:lnTo>
                      <a:pt x="1712" y="18"/>
                    </a:lnTo>
                    <a:lnTo>
                      <a:pt x="1714" y="19"/>
                    </a:lnTo>
                    <a:lnTo>
                      <a:pt x="1715" y="20"/>
                    </a:lnTo>
                    <a:lnTo>
                      <a:pt x="1716" y="21"/>
                    </a:lnTo>
                    <a:lnTo>
                      <a:pt x="1718" y="22"/>
                    </a:lnTo>
                    <a:lnTo>
                      <a:pt x="1720" y="22"/>
                    </a:lnTo>
                    <a:lnTo>
                      <a:pt x="1721" y="23"/>
                    </a:lnTo>
                    <a:lnTo>
                      <a:pt x="1722" y="23"/>
                    </a:lnTo>
                    <a:lnTo>
                      <a:pt x="1724" y="23"/>
                    </a:lnTo>
                    <a:lnTo>
                      <a:pt x="1726" y="24"/>
                    </a:lnTo>
                    <a:lnTo>
                      <a:pt x="1727" y="24"/>
                    </a:lnTo>
                    <a:lnTo>
                      <a:pt x="1729" y="24"/>
                    </a:lnTo>
                    <a:lnTo>
                      <a:pt x="1730" y="24"/>
                    </a:lnTo>
                    <a:lnTo>
                      <a:pt x="1732" y="24"/>
                    </a:lnTo>
                    <a:lnTo>
                      <a:pt x="1733" y="23"/>
                    </a:lnTo>
                    <a:lnTo>
                      <a:pt x="1735" y="23"/>
                    </a:lnTo>
                    <a:lnTo>
                      <a:pt x="1736" y="22"/>
                    </a:lnTo>
                    <a:lnTo>
                      <a:pt x="1738" y="22"/>
                    </a:lnTo>
                    <a:lnTo>
                      <a:pt x="1739" y="21"/>
                    </a:lnTo>
                    <a:lnTo>
                      <a:pt x="1741" y="21"/>
                    </a:lnTo>
                    <a:lnTo>
                      <a:pt x="1742" y="20"/>
                    </a:lnTo>
                    <a:lnTo>
                      <a:pt x="1744" y="19"/>
                    </a:lnTo>
                    <a:lnTo>
                      <a:pt x="1745" y="19"/>
                    </a:lnTo>
                    <a:lnTo>
                      <a:pt x="1747" y="18"/>
                    </a:lnTo>
                    <a:lnTo>
                      <a:pt x="1748" y="18"/>
                    </a:lnTo>
                    <a:lnTo>
                      <a:pt x="1750" y="17"/>
                    </a:lnTo>
                    <a:lnTo>
                      <a:pt x="1751" y="17"/>
                    </a:lnTo>
                    <a:lnTo>
                      <a:pt x="1753" y="16"/>
                    </a:lnTo>
                    <a:lnTo>
                      <a:pt x="1754" y="16"/>
                    </a:lnTo>
                    <a:lnTo>
                      <a:pt x="1756" y="16"/>
                    </a:lnTo>
                    <a:lnTo>
                      <a:pt x="1758" y="15"/>
                    </a:lnTo>
                    <a:lnTo>
                      <a:pt x="1759" y="15"/>
                    </a:lnTo>
                    <a:lnTo>
                      <a:pt x="1760" y="15"/>
                    </a:lnTo>
                    <a:lnTo>
                      <a:pt x="1762" y="15"/>
                    </a:lnTo>
                    <a:lnTo>
                      <a:pt x="1764" y="15"/>
                    </a:lnTo>
                    <a:lnTo>
                      <a:pt x="1765" y="15"/>
                    </a:lnTo>
                    <a:lnTo>
                      <a:pt x="1767" y="15"/>
                    </a:lnTo>
                    <a:lnTo>
                      <a:pt x="1768" y="15"/>
                    </a:lnTo>
                    <a:lnTo>
                      <a:pt x="1770" y="16"/>
                    </a:lnTo>
                    <a:lnTo>
                      <a:pt x="1771" y="16"/>
                    </a:lnTo>
                    <a:lnTo>
                      <a:pt x="1773" y="16"/>
                    </a:lnTo>
                    <a:lnTo>
                      <a:pt x="1774" y="17"/>
                    </a:lnTo>
                    <a:lnTo>
                      <a:pt x="1776" y="17"/>
                    </a:lnTo>
                    <a:lnTo>
                      <a:pt x="1777" y="18"/>
                    </a:lnTo>
                    <a:lnTo>
                      <a:pt x="1779" y="19"/>
                    </a:lnTo>
                    <a:lnTo>
                      <a:pt x="1780" y="19"/>
                    </a:lnTo>
                    <a:lnTo>
                      <a:pt x="1782" y="20"/>
                    </a:lnTo>
                    <a:lnTo>
                      <a:pt x="1783" y="21"/>
                    </a:lnTo>
                    <a:lnTo>
                      <a:pt x="1785" y="22"/>
                    </a:lnTo>
                    <a:lnTo>
                      <a:pt x="1787" y="23"/>
                    </a:lnTo>
                    <a:lnTo>
                      <a:pt x="1788" y="24"/>
                    </a:lnTo>
                    <a:lnTo>
                      <a:pt x="1789" y="25"/>
                    </a:lnTo>
                    <a:lnTo>
                      <a:pt x="1791" y="25"/>
                    </a:lnTo>
                    <a:lnTo>
                      <a:pt x="1793" y="27"/>
                    </a:lnTo>
                    <a:lnTo>
                      <a:pt x="1794" y="28"/>
                    </a:lnTo>
                    <a:lnTo>
                      <a:pt x="1796" y="29"/>
                    </a:lnTo>
                    <a:lnTo>
                      <a:pt x="1797" y="30"/>
                    </a:lnTo>
                    <a:lnTo>
                      <a:pt x="1799" y="31"/>
                    </a:lnTo>
                    <a:lnTo>
                      <a:pt x="1800" y="32"/>
                    </a:lnTo>
                    <a:lnTo>
                      <a:pt x="1802" y="33"/>
                    </a:lnTo>
                    <a:lnTo>
                      <a:pt x="1803" y="34"/>
                    </a:lnTo>
                    <a:lnTo>
                      <a:pt x="1805" y="35"/>
                    </a:lnTo>
                    <a:lnTo>
                      <a:pt x="1806" y="36"/>
                    </a:lnTo>
                    <a:lnTo>
                      <a:pt x="1808" y="37"/>
                    </a:lnTo>
                    <a:lnTo>
                      <a:pt x="1809" y="37"/>
                    </a:lnTo>
                    <a:lnTo>
                      <a:pt x="1811" y="39"/>
                    </a:lnTo>
                    <a:lnTo>
                      <a:pt x="1812" y="39"/>
                    </a:lnTo>
                    <a:lnTo>
                      <a:pt x="1814" y="40"/>
                    </a:lnTo>
                    <a:lnTo>
                      <a:pt x="1815" y="41"/>
                    </a:lnTo>
                    <a:lnTo>
                      <a:pt x="1817" y="41"/>
                    </a:lnTo>
                    <a:lnTo>
                      <a:pt x="1818" y="42"/>
                    </a:lnTo>
                    <a:lnTo>
                      <a:pt x="1820" y="42"/>
                    </a:lnTo>
                    <a:lnTo>
                      <a:pt x="1821" y="42"/>
                    </a:lnTo>
                    <a:lnTo>
                      <a:pt x="1823" y="43"/>
                    </a:lnTo>
                    <a:lnTo>
                      <a:pt x="1824" y="43"/>
                    </a:lnTo>
                    <a:lnTo>
                      <a:pt x="1826" y="43"/>
                    </a:lnTo>
                    <a:lnTo>
                      <a:pt x="1827" y="43"/>
                    </a:lnTo>
                    <a:lnTo>
                      <a:pt x="1829" y="42"/>
                    </a:lnTo>
                    <a:lnTo>
                      <a:pt x="1831" y="42"/>
                    </a:lnTo>
                    <a:lnTo>
                      <a:pt x="1832" y="42"/>
                    </a:lnTo>
                    <a:lnTo>
                      <a:pt x="1833" y="41"/>
                    </a:lnTo>
                    <a:lnTo>
                      <a:pt x="1835" y="41"/>
                    </a:lnTo>
                    <a:lnTo>
                      <a:pt x="1837" y="40"/>
                    </a:lnTo>
                    <a:lnTo>
                      <a:pt x="1838" y="40"/>
                    </a:lnTo>
                    <a:lnTo>
                      <a:pt x="1840" y="39"/>
                    </a:lnTo>
                    <a:lnTo>
                      <a:pt x="1841" y="38"/>
                    </a:lnTo>
                    <a:lnTo>
                      <a:pt x="1843" y="37"/>
                    </a:lnTo>
                    <a:lnTo>
                      <a:pt x="1844" y="37"/>
                    </a:lnTo>
                    <a:lnTo>
                      <a:pt x="1846" y="36"/>
                    </a:lnTo>
                    <a:lnTo>
                      <a:pt x="1847" y="35"/>
                    </a:lnTo>
                    <a:lnTo>
                      <a:pt x="1849" y="34"/>
                    </a:lnTo>
                    <a:lnTo>
                      <a:pt x="1850" y="34"/>
                    </a:lnTo>
                    <a:lnTo>
                      <a:pt x="1852" y="33"/>
                    </a:lnTo>
                    <a:lnTo>
                      <a:pt x="1853" y="33"/>
                    </a:lnTo>
                    <a:lnTo>
                      <a:pt x="1855" y="32"/>
                    </a:lnTo>
                    <a:lnTo>
                      <a:pt x="1856" y="31"/>
                    </a:lnTo>
                    <a:lnTo>
                      <a:pt x="1858" y="31"/>
                    </a:lnTo>
                    <a:lnTo>
                      <a:pt x="1860" y="31"/>
                    </a:lnTo>
                    <a:lnTo>
                      <a:pt x="1861" y="31"/>
                    </a:lnTo>
                    <a:lnTo>
                      <a:pt x="1862" y="31"/>
                    </a:lnTo>
                    <a:lnTo>
                      <a:pt x="1864" y="31"/>
                    </a:lnTo>
                    <a:lnTo>
                      <a:pt x="1866" y="31"/>
                    </a:lnTo>
                    <a:lnTo>
                      <a:pt x="1867" y="31"/>
                    </a:lnTo>
                    <a:lnTo>
                      <a:pt x="1869" y="31"/>
                    </a:lnTo>
                    <a:lnTo>
                      <a:pt x="1870" y="32"/>
                    </a:lnTo>
                    <a:lnTo>
                      <a:pt x="1872" y="32"/>
                    </a:lnTo>
                    <a:lnTo>
                      <a:pt x="1873" y="33"/>
                    </a:lnTo>
                    <a:lnTo>
                      <a:pt x="1875" y="33"/>
                    </a:lnTo>
                    <a:lnTo>
                      <a:pt x="1876" y="34"/>
                    </a:lnTo>
                    <a:lnTo>
                      <a:pt x="1877" y="34"/>
                    </a:lnTo>
                    <a:lnTo>
                      <a:pt x="1879" y="35"/>
                    </a:lnTo>
                    <a:lnTo>
                      <a:pt x="1881" y="36"/>
                    </a:lnTo>
                    <a:lnTo>
                      <a:pt x="1882" y="36"/>
                    </a:lnTo>
                    <a:lnTo>
                      <a:pt x="1884" y="37"/>
                    </a:lnTo>
                    <a:lnTo>
                      <a:pt x="1885" y="37"/>
                    </a:lnTo>
                    <a:lnTo>
                      <a:pt x="1887" y="38"/>
                    </a:lnTo>
                    <a:lnTo>
                      <a:pt x="1888" y="38"/>
                    </a:lnTo>
                    <a:lnTo>
                      <a:pt x="1890" y="39"/>
                    </a:lnTo>
                    <a:lnTo>
                      <a:pt x="1891" y="39"/>
                    </a:lnTo>
                    <a:lnTo>
                      <a:pt x="1893" y="39"/>
                    </a:lnTo>
                    <a:lnTo>
                      <a:pt x="1894" y="39"/>
                    </a:lnTo>
                    <a:lnTo>
                      <a:pt x="1896" y="39"/>
                    </a:lnTo>
                    <a:lnTo>
                      <a:pt x="1898" y="39"/>
                    </a:lnTo>
                    <a:lnTo>
                      <a:pt x="1899" y="39"/>
                    </a:lnTo>
                    <a:lnTo>
                      <a:pt x="1900" y="38"/>
                    </a:lnTo>
                    <a:lnTo>
                      <a:pt x="1902" y="38"/>
                    </a:lnTo>
                    <a:lnTo>
                      <a:pt x="1904" y="37"/>
                    </a:lnTo>
                    <a:lnTo>
                      <a:pt x="1905" y="37"/>
                    </a:lnTo>
                    <a:lnTo>
                      <a:pt x="1906" y="36"/>
                    </a:lnTo>
                    <a:lnTo>
                      <a:pt x="1908" y="36"/>
                    </a:lnTo>
                    <a:lnTo>
                      <a:pt x="1910" y="35"/>
                    </a:lnTo>
                    <a:lnTo>
                      <a:pt x="1911" y="34"/>
                    </a:lnTo>
                    <a:lnTo>
                      <a:pt x="1913" y="34"/>
                    </a:lnTo>
                    <a:lnTo>
                      <a:pt x="1914" y="33"/>
                    </a:lnTo>
                    <a:lnTo>
                      <a:pt x="1916" y="33"/>
                    </a:lnTo>
                    <a:lnTo>
                      <a:pt x="1917" y="32"/>
                    </a:lnTo>
                    <a:lnTo>
                      <a:pt x="1919" y="31"/>
                    </a:lnTo>
                    <a:lnTo>
                      <a:pt x="1920" y="31"/>
                    </a:lnTo>
                    <a:lnTo>
                      <a:pt x="1922" y="31"/>
                    </a:lnTo>
                    <a:lnTo>
                      <a:pt x="1923" y="30"/>
                    </a:lnTo>
                    <a:lnTo>
                      <a:pt x="1925" y="30"/>
                    </a:lnTo>
                    <a:lnTo>
                      <a:pt x="1926" y="30"/>
                    </a:lnTo>
                    <a:lnTo>
                      <a:pt x="1928" y="30"/>
                    </a:lnTo>
                    <a:lnTo>
                      <a:pt x="1929" y="30"/>
                    </a:lnTo>
                    <a:lnTo>
                      <a:pt x="1931" y="30"/>
                    </a:lnTo>
                    <a:lnTo>
                      <a:pt x="1933" y="30"/>
                    </a:lnTo>
                    <a:lnTo>
                      <a:pt x="1934" y="30"/>
                    </a:lnTo>
                    <a:lnTo>
                      <a:pt x="1935" y="30"/>
                    </a:lnTo>
                    <a:lnTo>
                      <a:pt x="1937" y="30"/>
                    </a:lnTo>
                    <a:lnTo>
                      <a:pt x="1939" y="31"/>
                    </a:lnTo>
                    <a:lnTo>
                      <a:pt x="1940" y="31"/>
                    </a:lnTo>
                    <a:lnTo>
                      <a:pt x="1942" y="31"/>
                    </a:lnTo>
                    <a:lnTo>
                      <a:pt x="1943" y="32"/>
                    </a:lnTo>
                    <a:lnTo>
                      <a:pt x="1944" y="32"/>
                    </a:lnTo>
                    <a:lnTo>
                      <a:pt x="1946" y="32"/>
                    </a:lnTo>
                    <a:lnTo>
                      <a:pt x="1948" y="33"/>
                    </a:lnTo>
                    <a:lnTo>
                      <a:pt x="1949" y="33"/>
                    </a:lnTo>
                    <a:lnTo>
                      <a:pt x="1951" y="33"/>
                    </a:lnTo>
                    <a:lnTo>
                      <a:pt x="1952" y="33"/>
                    </a:lnTo>
                    <a:lnTo>
                      <a:pt x="1954" y="33"/>
                    </a:lnTo>
                    <a:lnTo>
                      <a:pt x="1955" y="33"/>
                    </a:lnTo>
                    <a:lnTo>
                      <a:pt x="1957" y="33"/>
                    </a:lnTo>
                    <a:lnTo>
                      <a:pt x="1958" y="33"/>
                    </a:lnTo>
                    <a:lnTo>
                      <a:pt x="1960" y="33"/>
                    </a:lnTo>
                    <a:lnTo>
                      <a:pt x="1961" y="32"/>
                    </a:lnTo>
                    <a:lnTo>
                      <a:pt x="1963" y="32"/>
                    </a:lnTo>
                    <a:lnTo>
                      <a:pt x="1964" y="31"/>
                    </a:lnTo>
                    <a:lnTo>
                      <a:pt x="1966" y="31"/>
                    </a:lnTo>
                    <a:lnTo>
                      <a:pt x="1967" y="30"/>
                    </a:lnTo>
                    <a:lnTo>
                      <a:pt x="1969" y="30"/>
                    </a:lnTo>
                    <a:lnTo>
                      <a:pt x="1971" y="29"/>
                    </a:lnTo>
                    <a:lnTo>
                      <a:pt x="1972" y="29"/>
                    </a:lnTo>
                    <a:lnTo>
                      <a:pt x="1973" y="28"/>
                    </a:lnTo>
                    <a:lnTo>
                      <a:pt x="1975" y="28"/>
                    </a:lnTo>
                    <a:lnTo>
                      <a:pt x="1977" y="27"/>
                    </a:lnTo>
                    <a:lnTo>
                      <a:pt x="1978" y="27"/>
                    </a:lnTo>
                    <a:lnTo>
                      <a:pt x="1979" y="26"/>
                    </a:lnTo>
                    <a:lnTo>
                      <a:pt x="1981" y="25"/>
                    </a:lnTo>
                    <a:lnTo>
                      <a:pt x="1983" y="25"/>
                    </a:lnTo>
                    <a:lnTo>
                      <a:pt x="1984" y="25"/>
                    </a:lnTo>
                    <a:lnTo>
                      <a:pt x="1986" y="24"/>
                    </a:lnTo>
                    <a:lnTo>
                      <a:pt x="1987" y="24"/>
                    </a:lnTo>
                    <a:lnTo>
                      <a:pt x="1989" y="24"/>
                    </a:lnTo>
                    <a:lnTo>
                      <a:pt x="1990" y="24"/>
                    </a:lnTo>
                    <a:lnTo>
                      <a:pt x="1992" y="24"/>
                    </a:lnTo>
                    <a:lnTo>
                      <a:pt x="1993" y="24"/>
                    </a:lnTo>
                    <a:lnTo>
                      <a:pt x="1995" y="24"/>
                    </a:lnTo>
                    <a:lnTo>
                      <a:pt x="1996" y="25"/>
                    </a:lnTo>
                    <a:lnTo>
                      <a:pt x="1998" y="25"/>
                    </a:lnTo>
                    <a:lnTo>
                      <a:pt x="2000" y="25"/>
                    </a:lnTo>
                    <a:lnTo>
                      <a:pt x="2001" y="26"/>
                    </a:lnTo>
                    <a:lnTo>
                      <a:pt x="2002" y="27"/>
                    </a:lnTo>
                    <a:lnTo>
                      <a:pt x="2004" y="27"/>
                    </a:lnTo>
                    <a:lnTo>
                      <a:pt x="2006" y="28"/>
                    </a:lnTo>
                    <a:lnTo>
                      <a:pt x="2007" y="28"/>
                    </a:lnTo>
                    <a:lnTo>
                      <a:pt x="2008" y="29"/>
                    </a:lnTo>
                    <a:lnTo>
                      <a:pt x="2010" y="29"/>
                    </a:lnTo>
                    <a:lnTo>
                      <a:pt x="2011" y="30"/>
                    </a:lnTo>
                    <a:lnTo>
                      <a:pt x="2013" y="31"/>
                    </a:lnTo>
                    <a:lnTo>
                      <a:pt x="2015" y="31"/>
                    </a:lnTo>
                    <a:lnTo>
                      <a:pt x="2016" y="32"/>
                    </a:lnTo>
                    <a:lnTo>
                      <a:pt x="2017" y="33"/>
                    </a:lnTo>
                    <a:lnTo>
                      <a:pt x="2019" y="33"/>
                    </a:lnTo>
                    <a:lnTo>
                      <a:pt x="2021" y="34"/>
                    </a:lnTo>
                    <a:lnTo>
                      <a:pt x="2022" y="34"/>
                    </a:lnTo>
                    <a:lnTo>
                      <a:pt x="2024" y="35"/>
                    </a:lnTo>
                    <a:lnTo>
                      <a:pt x="2025" y="35"/>
                    </a:lnTo>
                    <a:lnTo>
                      <a:pt x="2027" y="36"/>
                    </a:lnTo>
                    <a:lnTo>
                      <a:pt x="2028" y="36"/>
                    </a:lnTo>
                    <a:lnTo>
                      <a:pt x="2030" y="36"/>
                    </a:lnTo>
                    <a:lnTo>
                      <a:pt x="2031" y="37"/>
                    </a:lnTo>
                    <a:lnTo>
                      <a:pt x="2033" y="37"/>
                    </a:lnTo>
                    <a:lnTo>
                      <a:pt x="2034" y="37"/>
                    </a:lnTo>
                    <a:lnTo>
                      <a:pt x="2036" y="37"/>
                    </a:lnTo>
                    <a:lnTo>
                      <a:pt x="2037" y="38"/>
                    </a:lnTo>
                    <a:lnTo>
                      <a:pt x="2039" y="38"/>
                    </a:lnTo>
                    <a:lnTo>
                      <a:pt x="2040" y="38"/>
                    </a:lnTo>
                    <a:lnTo>
                      <a:pt x="2042" y="39"/>
                    </a:lnTo>
                    <a:lnTo>
                      <a:pt x="2044" y="39"/>
                    </a:lnTo>
                    <a:lnTo>
                      <a:pt x="2045" y="39"/>
                    </a:lnTo>
                    <a:lnTo>
                      <a:pt x="2046" y="39"/>
                    </a:lnTo>
                    <a:lnTo>
                      <a:pt x="2048" y="39"/>
                    </a:lnTo>
                    <a:lnTo>
                      <a:pt x="2050" y="39"/>
                    </a:lnTo>
                    <a:lnTo>
                      <a:pt x="2051" y="40"/>
                    </a:lnTo>
                    <a:lnTo>
                      <a:pt x="2053" y="40"/>
                    </a:lnTo>
                    <a:lnTo>
                      <a:pt x="2054" y="40"/>
                    </a:lnTo>
                    <a:lnTo>
                      <a:pt x="2056" y="40"/>
                    </a:lnTo>
                    <a:lnTo>
                      <a:pt x="2057" y="40"/>
                    </a:lnTo>
                    <a:lnTo>
                      <a:pt x="2059" y="40"/>
                    </a:lnTo>
                    <a:lnTo>
                      <a:pt x="2060" y="40"/>
                    </a:lnTo>
                    <a:lnTo>
                      <a:pt x="2062" y="40"/>
                    </a:lnTo>
                    <a:lnTo>
                      <a:pt x="2063" y="40"/>
                    </a:lnTo>
                    <a:lnTo>
                      <a:pt x="2065" y="40"/>
                    </a:lnTo>
                    <a:lnTo>
                      <a:pt x="2066" y="40"/>
                    </a:lnTo>
                    <a:lnTo>
                      <a:pt x="2068" y="40"/>
                    </a:lnTo>
                    <a:lnTo>
                      <a:pt x="2069" y="40"/>
                    </a:lnTo>
                    <a:lnTo>
                      <a:pt x="2071" y="40"/>
                    </a:lnTo>
                    <a:lnTo>
                      <a:pt x="2073" y="40"/>
                    </a:lnTo>
                    <a:lnTo>
                      <a:pt x="2074" y="39"/>
                    </a:lnTo>
                    <a:lnTo>
                      <a:pt x="2075" y="39"/>
                    </a:lnTo>
                    <a:lnTo>
                      <a:pt x="2077" y="39"/>
                    </a:lnTo>
                    <a:lnTo>
                      <a:pt x="2078" y="39"/>
                    </a:lnTo>
                    <a:lnTo>
                      <a:pt x="2080" y="38"/>
                    </a:lnTo>
                    <a:lnTo>
                      <a:pt x="2081" y="37"/>
                    </a:lnTo>
                    <a:lnTo>
                      <a:pt x="2083" y="37"/>
                    </a:lnTo>
                    <a:lnTo>
                      <a:pt x="2084" y="36"/>
                    </a:lnTo>
                    <a:lnTo>
                      <a:pt x="2086" y="36"/>
                    </a:lnTo>
                    <a:lnTo>
                      <a:pt x="2088" y="35"/>
                    </a:lnTo>
                    <a:lnTo>
                      <a:pt x="2089" y="35"/>
                    </a:lnTo>
                    <a:lnTo>
                      <a:pt x="2090" y="34"/>
                    </a:lnTo>
                    <a:lnTo>
                      <a:pt x="2092" y="34"/>
                    </a:lnTo>
                    <a:lnTo>
                      <a:pt x="2094" y="33"/>
                    </a:lnTo>
                    <a:lnTo>
                      <a:pt x="2095" y="33"/>
                    </a:lnTo>
                    <a:lnTo>
                      <a:pt x="2097" y="32"/>
                    </a:lnTo>
                    <a:lnTo>
                      <a:pt x="2098" y="31"/>
                    </a:lnTo>
                    <a:lnTo>
                      <a:pt x="2100" y="31"/>
                    </a:lnTo>
                    <a:lnTo>
                      <a:pt x="2101" y="30"/>
                    </a:lnTo>
                    <a:lnTo>
                      <a:pt x="2103" y="30"/>
                    </a:lnTo>
                    <a:lnTo>
                      <a:pt x="2104" y="29"/>
                    </a:lnTo>
                    <a:lnTo>
                      <a:pt x="2106" y="28"/>
                    </a:lnTo>
                    <a:lnTo>
                      <a:pt x="2107" y="28"/>
                    </a:lnTo>
                    <a:lnTo>
                      <a:pt x="2109" y="27"/>
                    </a:lnTo>
                    <a:lnTo>
                      <a:pt x="2110" y="27"/>
                    </a:lnTo>
                    <a:lnTo>
                      <a:pt x="2112" y="26"/>
                    </a:lnTo>
                    <a:lnTo>
                      <a:pt x="2113" y="26"/>
                    </a:lnTo>
                    <a:lnTo>
                      <a:pt x="2115" y="25"/>
                    </a:lnTo>
                    <a:lnTo>
                      <a:pt x="2117" y="25"/>
                    </a:lnTo>
                    <a:lnTo>
                      <a:pt x="2118" y="24"/>
                    </a:lnTo>
                    <a:lnTo>
                      <a:pt x="2119" y="24"/>
                    </a:lnTo>
                    <a:lnTo>
                      <a:pt x="2121" y="23"/>
                    </a:lnTo>
                    <a:lnTo>
                      <a:pt x="2123" y="23"/>
                    </a:lnTo>
                    <a:lnTo>
                      <a:pt x="2124" y="23"/>
                    </a:lnTo>
                    <a:lnTo>
                      <a:pt x="2126" y="22"/>
                    </a:lnTo>
                    <a:lnTo>
                      <a:pt x="2127" y="22"/>
                    </a:lnTo>
                    <a:lnTo>
                      <a:pt x="2129" y="21"/>
                    </a:lnTo>
                    <a:lnTo>
                      <a:pt x="2130" y="21"/>
                    </a:lnTo>
                    <a:lnTo>
                      <a:pt x="2132" y="20"/>
                    </a:lnTo>
                    <a:lnTo>
                      <a:pt x="2133" y="20"/>
                    </a:lnTo>
                    <a:lnTo>
                      <a:pt x="2135" y="19"/>
                    </a:lnTo>
                    <a:lnTo>
                      <a:pt x="2136" y="19"/>
                    </a:lnTo>
                    <a:lnTo>
                      <a:pt x="2138" y="19"/>
                    </a:lnTo>
                    <a:lnTo>
                      <a:pt x="2139" y="18"/>
                    </a:lnTo>
                    <a:lnTo>
                      <a:pt x="2141" y="18"/>
                    </a:lnTo>
                    <a:lnTo>
                      <a:pt x="2142" y="17"/>
                    </a:lnTo>
                    <a:lnTo>
                      <a:pt x="2144" y="17"/>
                    </a:lnTo>
                    <a:lnTo>
                      <a:pt x="2145" y="17"/>
                    </a:lnTo>
                    <a:lnTo>
                      <a:pt x="2147" y="17"/>
                    </a:lnTo>
                    <a:lnTo>
                      <a:pt x="2148" y="16"/>
                    </a:lnTo>
                    <a:lnTo>
                      <a:pt x="2150" y="16"/>
                    </a:lnTo>
                    <a:lnTo>
                      <a:pt x="2151" y="16"/>
                    </a:lnTo>
                    <a:lnTo>
                      <a:pt x="2153" y="16"/>
                    </a:lnTo>
                    <a:lnTo>
                      <a:pt x="2155" y="16"/>
                    </a:lnTo>
                    <a:lnTo>
                      <a:pt x="2156" y="15"/>
                    </a:lnTo>
                    <a:lnTo>
                      <a:pt x="2157" y="15"/>
                    </a:lnTo>
                    <a:lnTo>
                      <a:pt x="2159" y="15"/>
                    </a:lnTo>
                    <a:lnTo>
                      <a:pt x="2161" y="15"/>
                    </a:lnTo>
                    <a:lnTo>
                      <a:pt x="2162" y="15"/>
                    </a:lnTo>
                    <a:lnTo>
                      <a:pt x="2163" y="15"/>
                    </a:lnTo>
                    <a:lnTo>
                      <a:pt x="2165" y="15"/>
                    </a:lnTo>
                    <a:lnTo>
                      <a:pt x="2167" y="15"/>
                    </a:lnTo>
                    <a:lnTo>
                      <a:pt x="2168" y="16"/>
                    </a:lnTo>
                    <a:lnTo>
                      <a:pt x="2170" y="16"/>
                    </a:lnTo>
                    <a:lnTo>
                      <a:pt x="2171" y="16"/>
                    </a:lnTo>
                    <a:lnTo>
                      <a:pt x="2173" y="16"/>
                    </a:lnTo>
                    <a:lnTo>
                      <a:pt x="2174" y="16"/>
                    </a:lnTo>
                    <a:lnTo>
                      <a:pt x="2176" y="16"/>
                    </a:lnTo>
                    <a:lnTo>
                      <a:pt x="2177" y="17"/>
                    </a:lnTo>
                    <a:lnTo>
                      <a:pt x="2179" y="17"/>
                    </a:lnTo>
                    <a:lnTo>
                      <a:pt x="2180" y="17"/>
                    </a:lnTo>
                    <a:lnTo>
                      <a:pt x="2182" y="17"/>
                    </a:lnTo>
                    <a:lnTo>
                      <a:pt x="2183" y="18"/>
                    </a:lnTo>
                    <a:lnTo>
                      <a:pt x="2185" y="18"/>
                    </a:lnTo>
                    <a:lnTo>
                      <a:pt x="2186" y="18"/>
                    </a:lnTo>
                    <a:lnTo>
                      <a:pt x="2188" y="18"/>
                    </a:lnTo>
                    <a:lnTo>
                      <a:pt x="2190" y="18"/>
                    </a:lnTo>
                    <a:lnTo>
                      <a:pt x="2191" y="19"/>
                    </a:lnTo>
                    <a:lnTo>
                      <a:pt x="2192" y="19"/>
                    </a:lnTo>
                    <a:lnTo>
                      <a:pt x="2194" y="19"/>
                    </a:lnTo>
                    <a:lnTo>
                      <a:pt x="2196" y="19"/>
                    </a:lnTo>
                    <a:lnTo>
                      <a:pt x="2197" y="19"/>
                    </a:lnTo>
                    <a:lnTo>
                      <a:pt x="2199" y="19"/>
                    </a:lnTo>
                    <a:lnTo>
                      <a:pt x="2200" y="19"/>
                    </a:lnTo>
                    <a:lnTo>
                      <a:pt x="2202" y="19"/>
                    </a:lnTo>
                    <a:lnTo>
                      <a:pt x="2203" y="19"/>
                    </a:lnTo>
                    <a:lnTo>
                      <a:pt x="2205" y="20"/>
                    </a:lnTo>
                    <a:lnTo>
                      <a:pt x="2206" y="20"/>
                    </a:lnTo>
                    <a:lnTo>
                      <a:pt x="2208" y="20"/>
                    </a:lnTo>
                    <a:lnTo>
                      <a:pt x="2209" y="20"/>
                    </a:lnTo>
                    <a:lnTo>
                      <a:pt x="2211" y="20"/>
                    </a:lnTo>
                    <a:lnTo>
                      <a:pt x="2212" y="20"/>
                    </a:lnTo>
                    <a:lnTo>
                      <a:pt x="2214" y="20"/>
                    </a:lnTo>
                    <a:lnTo>
                      <a:pt x="2215" y="20"/>
                    </a:lnTo>
                    <a:lnTo>
                      <a:pt x="2217" y="20"/>
                    </a:lnTo>
                    <a:lnTo>
                      <a:pt x="2218" y="20"/>
                    </a:lnTo>
                    <a:lnTo>
                      <a:pt x="2220" y="19"/>
                    </a:lnTo>
                    <a:lnTo>
                      <a:pt x="2221" y="19"/>
                    </a:lnTo>
                    <a:lnTo>
                      <a:pt x="2223" y="19"/>
                    </a:lnTo>
                    <a:lnTo>
                      <a:pt x="2224" y="19"/>
                    </a:lnTo>
                    <a:lnTo>
                      <a:pt x="2226" y="19"/>
                    </a:lnTo>
                    <a:lnTo>
                      <a:pt x="2228" y="19"/>
                    </a:lnTo>
                    <a:lnTo>
                      <a:pt x="2229" y="19"/>
                    </a:lnTo>
                    <a:lnTo>
                      <a:pt x="2230" y="19"/>
                    </a:lnTo>
                    <a:lnTo>
                      <a:pt x="2232" y="18"/>
                    </a:lnTo>
                    <a:lnTo>
                      <a:pt x="2234" y="18"/>
                    </a:lnTo>
                    <a:lnTo>
                      <a:pt x="2235" y="18"/>
                    </a:lnTo>
                    <a:lnTo>
                      <a:pt x="2236" y="18"/>
                    </a:lnTo>
                    <a:lnTo>
                      <a:pt x="2238" y="18"/>
                    </a:lnTo>
                    <a:lnTo>
                      <a:pt x="2240" y="17"/>
                    </a:lnTo>
                    <a:lnTo>
                      <a:pt x="2241" y="17"/>
                    </a:lnTo>
                    <a:lnTo>
                      <a:pt x="2243" y="17"/>
                    </a:lnTo>
                    <a:lnTo>
                      <a:pt x="2244" y="16"/>
                    </a:lnTo>
                    <a:lnTo>
                      <a:pt x="2246" y="16"/>
                    </a:lnTo>
                    <a:lnTo>
                      <a:pt x="2247" y="16"/>
                    </a:lnTo>
                    <a:lnTo>
                      <a:pt x="2249" y="16"/>
                    </a:lnTo>
                    <a:lnTo>
                      <a:pt x="2250" y="15"/>
                    </a:lnTo>
                    <a:lnTo>
                      <a:pt x="2252" y="15"/>
                    </a:lnTo>
                    <a:lnTo>
                      <a:pt x="2253" y="15"/>
                    </a:lnTo>
                    <a:lnTo>
                      <a:pt x="2255" y="15"/>
                    </a:lnTo>
                    <a:lnTo>
                      <a:pt x="2257" y="15"/>
                    </a:lnTo>
                    <a:lnTo>
                      <a:pt x="2258" y="14"/>
                    </a:lnTo>
                    <a:lnTo>
                      <a:pt x="2259" y="14"/>
                    </a:lnTo>
                    <a:lnTo>
                      <a:pt x="2261" y="14"/>
                    </a:lnTo>
                    <a:lnTo>
                      <a:pt x="2263" y="14"/>
                    </a:lnTo>
                    <a:lnTo>
                      <a:pt x="2264" y="14"/>
                    </a:lnTo>
                    <a:lnTo>
                      <a:pt x="2265" y="14"/>
                    </a:lnTo>
                    <a:lnTo>
                      <a:pt x="2267" y="14"/>
                    </a:lnTo>
                    <a:lnTo>
                      <a:pt x="2269" y="14"/>
                    </a:lnTo>
                    <a:lnTo>
                      <a:pt x="2270" y="14"/>
                    </a:lnTo>
                    <a:lnTo>
                      <a:pt x="2272" y="14"/>
                    </a:lnTo>
                    <a:lnTo>
                      <a:pt x="2273" y="14"/>
                    </a:lnTo>
                    <a:lnTo>
                      <a:pt x="2275" y="14"/>
                    </a:lnTo>
                    <a:lnTo>
                      <a:pt x="2276" y="14"/>
                    </a:lnTo>
                    <a:lnTo>
                      <a:pt x="2278" y="14"/>
                    </a:lnTo>
                    <a:lnTo>
                      <a:pt x="2279" y="14"/>
                    </a:lnTo>
                    <a:lnTo>
                      <a:pt x="2281" y="15"/>
                    </a:lnTo>
                    <a:lnTo>
                      <a:pt x="2282" y="15"/>
                    </a:lnTo>
                    <a:lnTo>
                      <a:pt x="2284" y="15"/>
                    </a:lnTo>
                    <a:lnTo>
                      <a:pt x="2285" y="15"/>
                    </a:lnTo>
                    <a:lnTo>
                      <a:pt x="2287" y="15"/>
                    </a:lnTo>
                    <a:lnTo>
                      <a:pt x="2288" y="15"/>
                    </a:lnTo>
                    <a:lnTo>
                      <a:pt x="2290" y="15"/>
                    </a:lnTo>
                    <a:lnTo>
                      <a:pt x="2291" y="15"/>
                    </a:lnTo>
                    <a:lnTo>
                      <a:pt x="2293" y="15"/>
                    </a:lnTo>
                    <a:lnTo>
                      <a:pt x="2294" y="15"/>
                    </a:lnTo>
                    <a:lnTo>
                      <a:pt x="2296" y="15"/>
                    </a:lnTo>
                    <a:lnTo>
                      <a:pt x="2297" y="14"/>
                    </a:lnTo>
                    <a:lnTo>
                      <a:pt x="2299" y="14"/>
                    </a:lnTo>
                    <a:lnTo>
                      <a:pt x="2301" y="14"/>
                    </a:lnTo>
                    <a:lnTo>
                      <a:pt x="2302" y="13"/>
                    </a:lnTo>
                    <a:lnTo>
                      <a:pt x="2303" y="13"/>
                    </a:lnTo>
                    <a:lnTo>
                      <a:pt x="2305" y="13"/>
                    </a:lnTo>
                    <a:lnTo>
                      <a:pt x="2307" y="13"/>
                    </a:lnTo>
                    <a:lnTo>
                      <a:pt x="2308" y="12"/>
                    </a:lnTo>
                    <a:lnTo>
                      <a:pt x="2310" y="12"/>
                    </a:lnTo>
                    <a:lnTo>
                      <a:pt x="2311" y="12"/>
                    </a:lnTo>
                    <a:lnTo>
                      <a:pt x="2313" y="11"/>
                    </a:lnTo>
                    <a:lnTo>
                      <a:pt x="2314" y="11"/>
                    </a:lnTo>
                    <a:lnTo>
                      <a:pt x="2316" y="11"/>
                    </a:lnTo>
                    <a:lnTo>
                      <a:pt x="2317" y="11"/>
                    </a:lnTo>
                    <a:lnTo>
                      <a:pt x="2319" y="10"/>
                    </a:lnTo>
                    <a:lnTo>
                      <a:pt x="2320" y="10"/>
                    </a:lnTo>
                    <a:lnTo>
                      <a:pt x="2322" y="10"/>
                    </a:lnTo>
                    <a:lnTo>
                      <a:pt x="2323" y="10"/>
                    </a:lnTo>
                    <a:lnTo>
                      <a:pt x="2325" y="10"/>
                    </a:lnTo>
                    <a:lnTo>
                      <a:pt x="2326" y="11"/>
                    </a:lnTo>
                    <a:lnTo>
                      <a:pt x="2328" y="11"/>
                    </a:lnTo>
                    <a:lnTo>
                      <a:pt x="2330" y="11"/>
                    </a:lnTo>
                    <a:lnTo>
                      <a:pt x="2331" y="12"/>
                    </a:lnTo>
                    <a:lnTo>
                      <a:pt x="2332" y="12"/>
                    </a:lnTo>
                    <a:lnTo>
                      <a:pt x="2334" y="13"/>
                    </a:lnTo>
                    <a:lnTo>
                      <a:pt x="2336" y="13"/>
                    </a:lnTo>
                    <a:lnTo>
                      <a:pt x="2337" y="15"/>
                    </a:lnTo>
                    <a:lnTo>
                      <a:pt x="2338" y="15"/>
                    </a:lnTo>
                    <a:lnTo>
                      <a:pt x="2340" y="16"/>
                    </a:lnTo>
                    <a:lnTo>
                      <a:pt x="2342" y="17"/>
                    </a:lnTo>
                    <a:lnTo>
                      <a:pt x="2343" y="18"/>
                    </a:lnTo>
                    <a:lnTo>
                      <a:pt x="2345" y="19"/>
                    </a:lnTo>
                    <a:lnTo>
                      <a:pt x="2346" y="20"/>
                    </a:lnTo>
                    <a:lnTo>
                      <a:pt x="2348" y="21"/>
                    </a:lnTo>
                    <a:lnTo>
                      <a:pt x="2349" y="22"/>
                    </a:lnTo>
                    <a:lnTo>
                      <a:pt x="2351" y="23"/>
                    </a:lnTo>
                    <a:lnTo>
                      <a:pt x="2352" y="24"/>
                    </a:lnTo>
                    <a:lnTo>
                      <a:pt x="2354" y="25"/>
                    </a:lnTo>
                    <a:lnTo>
                      <a:pt x="2355" y="26"/>
                    </a:lnTo>
                    <a:lnTo>
                      <a:pt x="2357" y="27"/>
                    </a:lnTo>
                    <a:lnTo>
                      <a:pt x="2358" y="28"/>
                    </a:lnTo>
                    <a:lnTo>
                      <a:pt x="2360" y="28"/>
                    </a:lnTo>
                    <a:lnTo>
                      <a:pt x="2361" y="29"/>
                    </a:lnTo>
                    <a:lnTo>
                      <a:pt x="2363" y="29"/>
                    </a:lnTo>
                    <a:lnTo>
                      <a:pt x="2364" y="29"/>
                    </a:lnTo>
                    <a:lnTo>
                      <a:pt x="2366" y="30"/>
                    </a:lnTo>
                    <a:lnTo>
                      <a:pt x="2367" y="30"/>
                    </a:lnTo>
                    <a:lnTo>
                      <a:pt x="2369" y="29"/>
                    </a:lnTo>
                    <a:lnTo>
                      <a:pt x="2370" y="29"/>
                    </a:lnTo>
                    <a:lnTo>
                      <a:pt x="2372" y="29"/>
                    </a:lnTo>
                    <a:lnTo>
                      <a:pt x="2374" y="28"/>
                    </a:lnTo>
                    <a:lnTo>
                      <a:pt x="2375" y="27"/>
                    </a:lnTo>
                    <a:lnTo>
                      <a:pt x="2376" y="27"/>
                    </a:lnTo>
                    <a:lnTo>
                      <a:pt x="2378" y="25"/>
                    </a:lnTo>
                    <a:lnTo>
                      <a:pt x="2380" y="24"/>
                    </a:lnTo>
                    <a:lnTo>
                      <a:pt x="2381" y="23"/>
                    </a:lnTo>
                    <a:lnTo>
                      <a:pt x="2383" y="22"/>
                    </a:lnTo>
                    <a:lnTo>
                      <a:pt x="2384" y="21"/>
                    </a:lnTo>
                    <a:lnTo>
                      <a:pt x="2386" y="19"/>
                    </a:lnTo>
                    <a:lnTo>
                      <a:pt x="2387" y="18"/>
                    </a:lnTo>
                    <a:lnTo>
                      <a:pt x="2389" y="17"/>
                    </a:lnTo>
                    <a:lnTo>
                      <a:pt x="2390" y="15"/>
                    </a:lnTo>
                    <a:lnTo>
                      <a:pt x="2392" y="14"/>
                    </a:lnTo>
                    <a:lnTo>
                      <a:pt x="2393" y="12"/>
                    </a:lnTo>
                    <a:lnTo>
                      <a:pt x="2395" y="11"/>
                    </a:lnTo>
                    <a:lnTo>
                      <a:pt x="2396" y="10"/>
                    </a:lnTo>
                    <a:lnTo>
                      <a:pt x="2398" y="9"/>
                    </a:lnTo>
                    <a:lnTo>
                      <a:pt x="2399" y="8"/>
                    </a:lnTo>
                    <a:lnTo>
                      <a:pt x="2401" y="7"/>
                    </a:lnTo>
                    <a:lnTo>
                      <a:pt x="2403" y="6"/>
                    </a:lnTo>
                    <a:lnTo>
                      <a:pt x="2404" y="5"/>
                    </a:lnTo>
                    <a:lnTo>
                      <a:pt x="2405" y="4"/>
                    </a:lnTo>
                    <a:lnTo>
                      <a:pt x="2407" y="4"/>
                    </a:lnTo>
                    <a:lnTo>
                      <a:pt x="2409" y="3"/>
                    </a:lnTo>
                    <a:lnTo>
                      <a:pt x="2410" y="3"/>
                    </a:lnTo>
                    <a:lnTo>
                      <a:pt x="2412" y="3"/>
                    </a:lnTo>
                    <a:lnTo>
                      <a:pt x="2413" y="3"/>
                    </a:lnTo>
                    <a:lnTo>
                      <a:pt x="2415" y="3"/>
                    </a:lnTo>
                    <a:lnTo>
                      <a:pt x="2416" y="3"/>
                    </a:lnTo>
                    <a:lnTo>
                      <a:pt x="2418" y="3"/>
                    </a:lnTo>
                    <a:lnTo>
                      <a:pt x="2419" y="3"/>
                    </a:lnTo>
                    <a:lnTo>
                      <a:pt x="2421" y="4"/>
                    </a:lnTo>
                    <a:lnTo>
                      <a:pt x="2422" y="4"/>
                    </a:lnTo>
                    <a:lnTo>
                      <a:pt x="2424" y="4"/>
                    </a:lnTo>
                    <a:lnTo>
                      <a:pt x="2425" y="5"/>
                    </a:lnTo>
                    <a:lnTo>
                      <a:pt x="2427" y="5"/>
                    </a:lnTo>
                    <a:lnTo>
                      <a:pt x="2428" y="5"/>
                    </a:lnTo>
                    <a:lnTo>
                      <a:pt x="2430" y="6"/>
                    </a:lnTo>
                    <a:lnTo>
                      <a:pt x="2431" y="6"/>
                    </a:lnTo>
                    <a:lnTo>
                      <a:pt x="2433" y="6"/>
                    </a:lnTo>
                    <a:lnTo>
                      <a:pt x="2434" y="7"/>
                    </a:lnTo>
                    <a:lnTo>
                      <a:pt x="2436" y="7"/>
                    </a:lnTo>
                    <a:lnTo>
                      <a:pt x="2437" y="7"/>
                    </a:lnTo>
                    <a:lnTo>
                      <a:pt x="2439" y="7"/>
                    </a:lnTo>
                    <a:lnTo>
                      <a:pt x="2440" y="7"/>
                    </a:lnTo>
                    <a:lnTo>
                      <a:pt x="2442" y="7"/>
                    </a:lnTo>
                    <a:lnTo>
                      <a:pt x="2443" y="7"/>
                    </a:lnTo>
                    <a:lnTo>
                      <a:pt x="2445" y="6"/>
                    </a:lnTo>
                    <a:lnTo>
                      <a:pt x="2447" y="6"/>
                    </a:lnTo>
                    <a:lnTo>
                      <a:pt x="2448" y="6"/>
                    </a:lnTo>
                    <a:lnTo>
                      <a:pt x="2449" y="6"/>
                    </a:lnTo>
                    <a:lnTo>
                      <a:pt x="2451" y="5"/>
                    </a:lnTo>
                    <a:lnTo>
                      <a:pt x="2453" y="5"/>
                    </a:lnTo>
                    <a:lnTo>
                      <a:pt x="2454" y="4"/>
                    </a:lnTo>
                    <a:lnTo>
                      <a:pt x="2456" y="4"/>
                    </a:lnTo>
                    <a:lnTo>
                      <a:pt x="2457" y="4"/>
                    </a:lnTo>
                    <a:lnTo>
                      <a:pt x="2459" y="3"/>
                    </a:lnTo>
                    <a:lnTo>
                      <a:pt x="2460" y="3"/>
                    </a:lnTo>
                    <a:lnTo>
                      <a:pt x="2462" y="3"/>
                    </a:lnTo>
                    <a:lnTo>
                      <a:pt x="2463" y="3"/>
                    </a:lnTo>
                    <a:lnTo>
                      <a:pt x="2465" y="3"/>
                    </a:lnTo>
                    <a:lnTo>
                      <a:pt x="2466" y="3"/>
                    </a:lnTo>
                    <a:lnTo>
                      <a:pt x="2468" y="3"/>
                    </a:lnTo>
                    <a:lnTo>
                      <a:pt x="2469" y="3"/>
                    </a:lnTo>
                    <a:lnTo>
                      <a:pt x="2471" y="4"/>
                    </a:lnTo>
                    <a:lnTo>
                      <a:pt x="2472" y="4"/>
                    </a:lnTo>
                    <a:lnTo>
                      <a:pt x="2474" y="5"/>
                    </a:lnTo>
                    <a:lnTo>
                      <a:pt x="2476" y="5"/>
                    </a:lnTo>
                    <a:lnTo>
                      <a:pt x="2477" y="6"/>
                    </a:lnTo>
                    <a:lnTo>
                      <a:pt x="2478" y="7"/>
                    </a:lnTo>
                    <a:lnTo>
                      <a:pt x="2480" y="8"/>
                    </a:lnTo>
                    <a:lnTo>
                      <a:pt x="2482" y="9"/>
                    </a:lnTo>
                    <a:lnTo>
                      <a:pt x="2483" y="11"/>
                    </a:lnTo>
                    <a:lnTo>
                      <a:pt x="2485" y="12"/>
                    </a:lnTo>
                    <a:lnTo>
                      <a:pt x="2486" y="13"/>
                    </a:lnTo>
                    <a:lnTo>
                      <a:pt x="2488" y="15"/>
                    </a:lnTo>
                    <a:lnTo>
                      <a:pt x="2489" y="16"/>
                    </a:lnTo>
                    <a:lnTo>
                      <a:pt x="2491" y="17"/>
                    </a:lnTo>
                    <a:lnTo>
                      <a:pt x="2492" y="18"/>
                    </a:lnTo>
                    <a:lnTo>
                      <a:pt x="2494" y="20"/>
                    </a:lnTo>
                    <a:lnTo>
                      <a:pt x="2495" y="21"/>
                    </a:lnTo>
                    <a:lnTo>
                      <a:pt x="2497" y="22"/>
                    </a:lnTo>
                    <a:lnTo>
                      <a:pt x="2498" y="23"/>
                    </a:lnTo>
                    <a:lnTo>
                      <a:pt x="2500" y="24"/>
                    </a:lnTo>
                    <a:lnTo>
                      <a:pt x="2501" y="25"/>
                    </a:lnTo>
                    <a:lnTo>
                      <a:pt x="2503" y="26"/>
                    </a:lnTo>
                    <a:lnTo>
                      <a:pt x="2504" y="27"/>
                    </a:lnTo>
                    <a:lnTo>
                      <a:pt x="2506" y="28"/>
                    </a:lnTo>
                    <a:lnTo>
                      <a:pt x="2507" y="28"/>
                    </a:lnTo>
                    <a:lnTo>
                      <a:pt x="2509" y="29"/>
                    </a:lnTo>
                    <a:lnTo>
                      <a:pt x="2510" y="29"/>
                    </a:lnTo>
                    <a:lnTo>
                      <a:pt x="2512" y="29"/>
                    </a:lnTo>
                    <a:lnTo>
                      <a:pt x="2514" y="30"/>
                    </a:lnTo>
                    <a:lnTo>
                      <a:pt x="2515" y="30"/>
                    </a:lnTo>
                    <a:lnTo>
                      <a:pt x="2516" y="30"/>
                    </a:lnTo>
                    <a:lnTo>
                      <a:pt x="2518" y="30"/>
                    </a:lnTo>
                    <a:lnTo>
                      <a:pt x="2520" y="30"/>
                    </a:lnTo>
                    <a:lnTo>
                      <a:pt x="2521" y="29"/>
                    </a:lnTo>
                    <a:lnTo>
                      <a:pt x="2522" y="29"/>
                    </a:lnTo>
                    <a:lnTo>
                      <a:pt x="2524" y="29"/>
                    </a:lnTo>
                    <a:lnTo>
                      <a:pt x="2526" y="29"/>
                    </a:lnTo>
                    <a:lnTo>
                      <a:pt x="2527" y="29"/>
                    </a:lnTo>
                    <a:lnTo>
                      <a:pt x="2529" y="29"/>
                    </a:lnTo>
                    <a:lnTo>
                      <a:pt x="2530" y="28"/>
                    </a:lnTo>
                    <a:lnTo>
                      <a:pt x="2532" y="28"/>
                    </a:lnTo>
                    <a:lnTo>
                      <a:pt x="2533" y="28"/>
                    </a:lnTo>
                    <a:lnTo>
                      <a:pt x="2535" y="28"/>
                    </a:lnTo>
                    <a:lnTo>
                      <a:pt x="2536" y="28"/>
                    </a:lnTo>
                    <a:lnTo>
                      <a:pt x="2538" y="28"/>
                    </a:lnTo>
                    <a:lnTo>
                      <a:pt x="2539" y="28"/>
                    </a:lnTo>
                    <a:lnTo>
                      <a:pt x="2541" y="28"/>
                    </a:lnTo>
                    <a:lnTo>
                      <a:pt x="2542" y="28"/>
                    </a:lnTo>
                    <a:lnTo>
                      <a:pt x="2544" y="29"/>
                    </a:lnTo>
                    <a:lnTo>
                      <a:pt x="2545" y="29"/>
                    </a:lnTo>
                    <a:lnTo>
                      <a:pt x="2547" y="29"/>
                    </a:lnTo>
                    <a:lnTo>
                      <a:pt x="2549" y="29"/>
                    </a:lnTo>
                    <a:lnTo>
                      <a:pt x="2550" y="29"/>
                    </a:lnTo>
                    <a:lnTo>
                      <a:pt x="2551" y="30"/>
                    </a:lnTo>
                    <a:lnTo>
                      <a:pt x="2553" y="30"/>
                    </a:lnTo>
                    <a:lnTo>
                      <a:pt x="2555" y="30"/>
                    </a:lnTo>
                    <a:lnTo>
                      <a:pt x="2556" y="30"/>
                    </a:lnTo>
                    <a:lnTo>
                      <a:pt x="2558" y="30"/>
                    </a:lnTo>
                    <a:lnTo>
                      <a:pt x="2559" y="31"/>
                    </a:lnTo>
                    <a:lnTo>
                      <a:pt x="2561" y="31"/>
                    </a:lnTo>
                    <a:lnTo>
                      <a:pt x="2562" y="31"/>
                    </a:lnTo>
                    <a:lnTo>
                      <a:pt x="2564" y="31"/>
                    </a:lnTo>
                    <a:lnTo>
                      <a:pt x="2565" y="31"/>
                    </a:lnTo>
                    <a:lnTo>
                      <a:pt x="2567" y="30"/>
                    </a:lnTo>
                    <a:lnTo>
                      <a:pt x="2568" y="30"/>
                    </a:lnTo>
                    <a:lnTo>
                      <a:pt x="2570" y="30"/>
                    </a:lnTo>
                    <a:lnTo>
                      <a:pt x="2571" y="30"/>
                    </a:lnTo>
                    <a:lnTo>
                      <a:pt x="2573" y="29"/>
                    </a:lnTo>
                    <a:lnTo>
                      <a:pt x="2574" y="29"/>
                    </a:lnTo>
                    <a:lnTo>
                      <a:pt x="2576" y="29"/>
                    </a:lnTo>
                    <a:lnTo>
                      <a:pt x="2577" y="28"/>
                    </a:lnTo>
                    <a:lnTo>
                      <a:pt x="2579" y="28"/>
                    </a:lnTo>
                    <a:lnTo>
                      <a:pt x="2580" y="27"/>
                    </a:lnTo>
                    <a:lnTo>
                      <a:pt x="2582" y="27"/>
                    </a:lnTo>
                    <a:lnTo>
                      <a:pt x="2583" y="26"/>
                    </a:lnTo>
                    <a:lnTo>
                      <a:pt x="2585" y="26"/>
                    </a:lnTo>
                    <a:lnTo>
                      <a:pt x="2587" y="25"/>
                    </a:lnTo>
                    <a:lnTo>
                      <a:pt x="2588" y="25"/>
                    </a:lnTo>
                    <a:lnTo>
                      <a:pt x="2589" y="24"/>
                    </a:lnTo>
                    <a:lnTo>
                      <a:pt x="2591" y="24"/>
                    </a:lnTo>
                    <a:lnTo>
                      <a:pt x="2593" y="24"/>
                    </a:lnTo>
                    <a:lnTo>
                      <a:pt x="2594" y="24"/>
                    </a:lnTo>
                    <a:lnTo>
                      <a:pt x="2595" y="23"/>
                    </a:lnTo>
                    <a:lnTo>
                      <a:pt x="2597" y="23"/>
                    </a:lnTo>
                    <a:lnTo>
                      <a:pt x="2599" y="23"/>
                    </a:lnTo>
                    <a:lnTo>
                      <a:pt x="2600" y="23"/>
                    </a:lnTo>
                    <a:lnTo>
                      <a:pt x="2602" y="23"/>
                    </a:lnTo>
                    <a:lnTo>
                      <a:pt x="2603" y="23"/>
                    </a:lnTo>
                    <a:lnTo>
                      <a:pt x="2605" y="23"/>
                    </a:lnTo>
                    <a:lnTo>
                      <a:pt x="2606" y="23"/>
                    </a:lnTo>
                    <a:lnTo>
                      <a:pt x="2608" y="23"/>
                    </a:lnTo>
                    <a:lnTo>
                      <a:pt x="2609" y="23"/>
                    </a:lnTo>
                    <a:lnTo>
                      <a:pt x="2611" y="24"/>
                    </a:lnTo>
                    <a:lnTo>
                      <a:pt x="2612" y="24"/>
                    </a:lnTo>
                    <a:lnTo>
                      <a:pt x="2614" y="24"/>
                    </a:lnTo>
                    <a:lnTo>
                      <a:pt x="2616" y="24"/>
                    </a:lnTo>
                    <a:lnTo>
                      <a:pt x="2617" y="24"/>
                    </a:lnTo>
                    <a:lnTo>
                      <a:pt x="2618" y="24"/>
                    </a:lnTo>
                    <a:lnTo>
                      <a:pt x="2620" y="24"/>
                    </a:lnTo>
                    <a:lnTo>
                      <a:pt x="2622" y="24"/>
                    </a:lnTo>
                    <a:lnTo>
                      <a:pt x="2623" y="23"/>
                    </a:lnTo>
                    <a:lnTo>
                      <a:pt x="2624" y="23"/>
                    </a:lnTo>
                    <a:lnTo>
                      <a:pt x="2626" y="23"/>
                    </a:lnTo>
                    <a:lnTo>
                      <a:pt x="2628" y="23"/>
                    </a:lnTo>
                    <a:lnTo>
                      <a:pt x="2629" y="23"/>
                    </a:lnTo>
                    <a:lnTo>
                      <a:pt x="2631" y="22"/>
                    </a:lnTo>
                    <a:lnTo>
                      <a:pt x="2632" y="22"/>
                    </a:lnTo>
                    <a:lnTo>
                      <a:pt x="2634" y="22"/>
                    </a:lnTo>
                    <a:lnTo>
                      <a:pt x="2635" y="21"/>
                    </a:lnTo>
                    <a:lnTo>
                      <a:pt x="2637" y="21"/>
                    </a:lnTo>
                    <a:lnTo>
                      <a:pt x="2638" y="21"/>
                    </a:lnTo>
                    <a:lnTo>
                      <a:pt x="2640" y="21"/>
                    </a:lnTo>
                    <a:lnTo>
                      <a:pt x="2641" y="20"/>
                    </a:lnTo>
                    <a:lnTo>
                      <a:pt x="2643" y="20"/>
                    </a:lnTo>
                    <a:lnTo>
                      <a:pt x="2644" y="20"/>
                    </a:lnTo>
                    <a:lnTo>
                      <a:pt x="2646" y="20"/>
                    </a:lnTo>
                    <a:lnTo>
                      <a:pt x="2647" y="20"/>
                    </a:lnTo>
                    <a:lnTo>
                      <a:pt x="2649" y="20"/>
                    </a:lnTo>
                    <a:lnTo>
                      <a:pt x="2650" y="20"/>
                    </a:lnTo>
                    <a:lnTo>
                      <a:pt x="2652" y="21"/>
                    </a:lnTo>
                    <a:lnTo>
                      <a:pt x="2653" y="21"/>
                    </a:lnTo>
                    <a:lnTo>
                      <a:pt x="2655" y="22"/>
                    </a:lnTo>
                    <a:lnTo>
                      <a:pt x="2656" y="22"/>
                    </a:lnTo>
                    <a:lnTo>
                      <a:pt x="2658" y="23"/>
                    </a:lnTo>
                    <a:lnTo>
                      <a:pt x="2660" y="24"/>
                    </a:lnTo>
                    <a:lnTo>
                      <a:pt x="2661" y="25"/>
                    </a:lnTo>
                    <a:lnTo>
                      <a:pt x="2662" y="26"/>
                    </a:lnTo>
                    <a:lnTo>
                      <a:pt x="2664" y="27"/>
                    </a:lnTo>
                    <a:lnTo>
                      <a:pt x="2666" y="28"/>
                    </a:lnTo>
                    <a:lnTo>
                      <a:pt x="2667" y="29"/>
                    </a:lnTo>
                    <a:lnTo>
                      <a:pt x="2669" y="30"/>
                    </a:lnTo>
                    <a:lnTo>
                      <a:pt x="2670" y="32"/>
                    </a:lnTo>
                    <a:lnTo>
                      <a:pt x="2672" y="33"/>
                    </a:lnTo>
                    <a:lnTo>
                      <a:pt x="2673" y="34"/>
                    </a:lnTo>
                    <a:lnTo>
                      <a:pt x="2675" y="36"/>
                    </a:lnTo>
                    <a:lnTo>
                      <a:pt x="2676" y="37"/>
                    </a:lnTo>
                    <a:lnTo>
                      <a:pt x="2678" y="38"/>
                    </a:lnTo>
                    <a:lnTo>
                      <a:pt x="2679" y="39"/>
                    </a:lnTo>
                    <a:lnTo>
                      <a:pt x="2681" y="40"/>
                    </a:lnTo>
                    <a:lnTo>
                      <a:pt x="2682" y="41"/>
                    </a:lnTo>
                    <a:lnTo>
                      <a:pt x="2684" y="42"/>
                    </a:lnTo>
                    <a:lnTo>
                      <a:pt x="2685" y="43"/>
                    </a:lnTo>
                    <a:lnTo>
                      <a:pt x="2687" y="43"/>
                    </a:lnTo>
                    <a:lnTo>
                      <a:pt x="2689" y="44"/>
                    </a:lnTo>
                    <a:lnTo>
                      <a:pt x="2690" y="44"/>
                    </a:lnTo>
                    <a:lnTo>
                      <a:pt x="2691" y="44"/>
                    </a:lnTo>
                    <a:lnTo>
                      <a:pt x="2693" y="45"/>
                    </a:lnTo>
                    <a:lnTo>
                      <a:pt x="2695" y="45"/>
                    </a:lnTo>
                    <a:lnTo>
                      <a:pt x="2696" y="45"/>
                    </a:lnTo>
                    <a:lnTo>
                      <a:pt x="2697" y="44"/>
                    </a:lnTo>
                    <a:lnTo>
                      <a:pt x="2699" y="44"/>
                    </a:lnTo>
                    <a:lnTo>
                      <a:pt x="2701" y="44"/>
                    </a:lnTo>
                    <a:lnTo>
                      <a:pt x="2702" y="43"/>
                    </a:lnTo>
                    <a:lnTo>
                      <a:pt x="2704" y="43"/>
                    </a:lnTo>
                    <a:lnTo>
                      <a:pt x="2705" y="42"/>
                    </a:lnTo>
                    <a:lnTo>
                      <a:pt x="2707" y="42"/>
                    </a:lnTo>
                    <a:lnTo>
                      <a:pt x="2708" y="41"/>
                    </a:lnTo>
                    <a:lnTo>
                      <a:pt x="2710" y="40"/>
                    </a:lnTo>
                    <a:lnTo>
                      <a:pt x="2711" y="40"/>
                    </a:lnTo>
                    <a:lnTo>
                      <a:pt x="2713" y="39"/>
                    </a:lnTo>
                    <a:lnTo>
                      <a:pt x="2714" y="38"/>
                    </a:lnTo>
                    <a:lnTo>
                      <a:pt x="2716" y="37"/>
                    </a:lnTo>
                    <a:lnTo>
                      <a:pt x="2717" y="37"/>
                    </a:lnTo>
                    <a:lnTo>
                      <a:pt x="2719" y="36"/>
                    </a:lnTo>
                    <a:lnTo>
                      <a:pt x="2720" y="36"/>
                    </a:lnTo>
                    <a:lnTo>
                      <a:pt x="2722" y="35"/>
                    </a:lnTo>
                    <a:lnTo>
                      <a:pt x="2723" y="35"/>
                    </a:lnTo>
                    <a:lnTo>
                      <a:pt x="2725" y="34"/>
                    </a:lnTo>
                    <a:lnTo>
                      <a:pt x="2726" y="34"/>
                    </a:lnTo>
                    <a:lnTo>
                      <a:pt x="2728" y="34"/>
                    </a:lnTo>
                    <a:lnTo>
                      <a:pt x="2729" y="34"/>
                    </a:lnTo>
                    <a:lnTo>
                      <a:pt x="2731" y="34"/>
                    </a:lnTo>
                    <a:lnTo>
                      <a:pt x="2733" y="33"/>
                    </a:lnTo>
                    <a:lnTo>
                      <a:pt x="2734" y="33"/>
                    </a:lnTo>
                    <a:lnTo>
                      <a:pt x="2735" y="34"/>
                    </a:lnTo>
                    <a:lnTo>
                      <a:pt x="2737" y="34"/>
                    </a:lnTo>
                    <a:lnTo>
                      <a:pt x="2739" y="34"/>
                    </a:lnTo>
                    <a:lnTo>
                      <a:pt x="2740" y="34"/>
                    </a:lnTo>
                    <a:lnTo>
                      <a:pt x="2742" y="34"/>
                    </a:lnTo>
                    <a:lnTo>
                      <a:pt x="2743" y="34"/>
                    </a:lnTo>
                    <a:lnTo>
                      <a:pt x="2745" y="35"/>
                    </a:lnTo>
                    <a:lnTo>
                      <a:pt x="2746" y="35"/>
                    </a:lnTo>
                    <a:lnTo>
                      <a:pt x="2748" y="35"/>
                    </a:lnTo>
                    <a:lnTo>
                      <a:pt x="2749" y="36"/>
                    </a:lnTo>
                    <a:lnTo>
                      <a:pt x="2751" y="36"/>
                    </a:lnTo>
                    <a:lnTo>
                      <a:pt x="2752" y="36"/>
                    </a:lnTo>
                    <a:lnTo>
                      <a:pt x="2754" y="36"/>
                    </a:lnTo>
                    <a:lnTo>
                      <a:pt x="2755" y="37"/>
                    </a:lnTo>
                    <a:lnTo>
                      <a:pt x="2757" y="37"/>
                    </a:lnTo>
                    <a:lnTo>
                      <a:pt x="2758" y="37"/>
                    </a:lnTo>
                    <a:lnTo>
                      <a:pt x="2760" y="38"/>
                    </a:lnTo>
                    <a:lnTo>
                      <a:pt x="2762" y="38"/>
                    </a:lnTo>
                    <a:lnTo>
                      <a:pt x="2763" y="39"/>
                    </a:lnTo>
                    <a:lnTo>
                      <a:pt x="2764" y="39"/>
                    </a:lnTo>
                    <a:lnTo>
                      <a:pt x="2766" y="39"/>
                    </a:lnTo>
                    <a:lnTo>
                      <a:pt x="2768" y="39"/>
                    </a:lnTo>
                    <a:lnTo>
                      <a:pt x="2769" y="40"/>
                    </a:lnTo>
                    <a:lnTo>
                      <a:pt x="2771" y="40"/>
                    </a:lnTo>
                    <a:lnTo>
                      <a:pt x="2772" y="40"/>
                    </a:lnTo>
                    <a:lnTo>
                      <a:pt x="2774" y="40"/>
                    </a:lnTo>
                    <a:lnTo>
                      <a:pt x="2775" y="40"/>
                    </a:lnTo>
                    <a:lnTo>
                      <a:pt x="2777" y="40"/>
                    </a:lnTo>
                    <a:lnTo>
                      <a:pt x="2778" y="41"/>
                    </a:lnTo>
                    <a:lnTo>
                      <a:pt x="2780" y="41"/>
                    </a:lnTo>
                    <a:lnTo>
                      <a:pt x="2781" y="41"/>
                    </a:lnTo>
                    <a:lnTo>
                      <a:pt x="2783" y="41"/>
                    </a:lnTo>
                    <a:lnTo>
                      <a:pt x="2784" y="41"/>
                    </a:lnTo>
                    <a:lnTo>
                      <a:pt x="2786" y="41"/>
                    </a:lnTo>
                    <a:lnTo>
                      <a:pt x="2787" y="41"/>
                    </a:lnTo>
                    <a:lnTo>
                      <a:pt x="2789" y="41"/>
                    </a:lnTo>
                    <a:lnTo>
                      <a:pt x="2790" y="41"/>
                    </a:lnTo>
                    <a:lnTo>
                      <a:pt x="2792" y="41"/>
                    </a:lnTo>
                    <a:lnTo>
                      <a:pt x="2793" y="40"/>
                    </a:lnTo>
                    <a:lnTo>
                      <a:pt x="2795" y="40"/>
                    </a:lnTo>
                    <a:lnTo>
                      <a:pt x="2796" y="40"/>
                    </a:lnTo>
                    <a:lnTo>
                      <a:pt x="2798" y="40"/>
                    </a:lnTo>
                    <a:lnTo>
                      <a:pt x="2799" y="40"/>
                    </a:lnTo>
                    <a:lnTo>
                      <a:pt x="2801" y="39"/>
                    </a:lnTo>
                    <a:lnTo>
                      <a:pt x="2802" y="39"/>
                    </a:lnTo>
                    <a:lnTo>
                      <a:pt x="2804" y="39"/>
                    </a:lnTo>
                    <a:lnTo>
                      <a:pt x="2806" y="38"/>
                    </a:lnTo>
                    <a:lnTo>
                      <a:pt x="2807" y="38"/>
                    </a:lnTo>
                    <a:lnTo>
                      <a:pt x="2808" y="37"/>
                    </a:lnTo>
                    <a:lnTo>
                      <a:pt x="2810" y="37"/>
                    </a:lnTo>
                    <a:lnTo>
                      <a:pt x="2812" y="36"/>
                    </a:lnTo>
                    <a:lnTo>
                      <a:pt x="2813" y="36"/>
                    </a:lnTo>
                    <a:lnTo>
                      <a:pt x="2815" y="36"/>
                    </a:lnTo>
                    <a:lnTo>
                      <a:pt x="2816" y="35"/>
                    </a:lnTo>
                    <a:lnTo>
                      <a:pt x="2818" y="35"/>
                    </a:lnTo>
                    <a:lnTo>
                      <a:pt x="2819" y="35"/>
                    </a:lnTo>
                    <a:lnTo>
                      <a:pt x="2821" y="34"/>
                    </a:lnTo>
                    <a:lnTo>
                      <a:pt x="2822" y="34"/>
                    </a:lnTo>
                    <a:lnTo>
                      <a:pt x="2824" y="33"/>
                    </a:lnTo>
                    <a:lnTo>
                      <a:pt x="2825" y="33"/>
                    </a:lnTo>
                    <a:lnTo>
                      <a:pt x="2827" y="33"/>
                    </a:lnTo>
                    <a:lnTo>
                      <a:pt x="2828" y="33"/>
                    </a:lnTo>
                    <a:lnTo>
                      <a:pt x="2830" y="32"/>
                    </a:lnTo>
                    <a:lnTo>
                      <a:pt x="2831" y="32"/>
                    </a:lnTo>
                    <a:lnTo>
                      <a:pt x="2833" y="32"/>
                    </a:lnTo>
                    <a:lnTo>
                      <a:pt x="2835" y="31"/>
                    </a:lnTo>
                    <a:lnTo>
                      <a:pt x="2836" y="31"/>
                    </a:lnTo>
                    <a:lnTo>
                      <a:pt x="2837" y="31"/>
                    </a:lnTo>
                    <a:lnTo>
                      <a:pt x="2839" y="31"/>
                    </a:lnTo>
                    <a:lnTo>
                      <a:pt x="2841" y="31"/>
                    </a:lnTo>
                    <a:lnTo>
                      <a:pt x="2842" y="31"/>
                    </a:lnTo>
                    <a:lnTo>
                      <a:pt x="2844" y="31"/>
                    </a:lnTo>
                    <a:lnTo>
                      <a:pt x="2845" y="30"/>
                    </a:lnTo>
                    <a:lnTo>
                      <a:pt x="2847" y="30"/>
                    </a:lnTo>
                    <a:lnTo>
                      <a:pt x="2848" y="30"/>
                    </a:lnTo>
                    <a:lnTo>
                      <a:pt x="2850" y="30"/>
                    </a:lnTo>
                    <a:lnTo>
                      <a:pt x="2851" y="30"/>
                    </a:lnTo>
                    <a:lnTo>
                      <a:pt x="2853" y="30"/>
                    </a:lnTo>
                    <a:lnTo>
                      <a:pt x="2854" y="30"/>
                    </a:lnTo>
                    <a:lnTo>
                      <a:pt x="2856" y="30"/>
                    </a:lnTo>
                    <a:lnTo>
                      <a:pt x="2857" y="29"/>
                    </a:lnTo>
                    <a:lnTo>
                      <a:pt x="2859" y="29"/>
                    </a:lnTo>
                    <a:lnTo>
                      <a:pt x="2860" y="29"/>
                    </a:lnTo>
                    <a:lnTo>
                      <a:pt x="2862" y="29"/>
                    </a:lnTo>
                    <a:lnTo>
                      <a:pt x="2863" y="29"/>
                    </a:lnTo>
                    <a:lnTo>
                      <a:pt x="2865" y="28"/>
                    </a:lnTo>
                    <a:lnTo>
                      <a:pt x="2866" y="28"/>
                    </a:lnTo>
                    <a:lnTo>
                      <a:pt x="2868" y="28"/>
                    </a:lnTo>
                    <a:lnTo>
                      <a:pt x="2869" y="28"/>
                    </a:lnTo>
                    <a:lnTo>
                      <a:pt x="2871" y="28"/>
                    </a:lnTo>
                    <a:lnTo>
                      <a:pt x="2873" y="28"/>
                    </a:lnTo>
                    <a:lnTo>
                      <a:pt x="2874" y="28"/>
                    </a:lnTo>
                    <a:lnTo>
                      <a:pt x="2875" y="28"/>
                    </a:lnTo>
                    <a:lnTo>
                      <a:pt x="2877" y="28"/>
                    </a:lnTo>
                    <a:lnTo>
                      <a:pt x="2879" y="28"/>
                    </a:lnTo>
                    <a:lnTo>
                      <a:pt x="2880" y="28"/>
                    </a:lnTo>
                    <a:lnTo>
                      <a:pt x="2881" y="28"/>
                    </a:lnTo>
                    <a:lnTo>
                      <a:pt x="2883" y="28"/>
                    </a:lnTo>
                    <a:lnTo>
                      <a:pt x="2885" y="28"/>
                    </a:lnTo>
                    <a:lnTo>
                      <a:pt x="2886" y="29"/>
                    </a:lnTo>
                    <a:lnTo>
                      <a:pt x="2888" y="29"/>
                    </a:lnTo>
                    <a:lnTo>
                      <a:pt x="2889" y="29"/>
                    </a:lnTo>
                    <a:lnTo>
                      <a:pt x="2891" y="30"/>
                    </a:lnTo>
                    <a:lnTo>
                      <a:pt x="2892" y="30"/>
                    </a:lnTo>
                    <a:lnTo>
                      <a:pt x="2894" y="31"/>
                    </a:lnTo>
                    <a:lnTo>
                      <a:pt x="2895" y="32"/>
                    </a:lnTo>
                    <a:lnTo>
                      <a:pt x="2897" y="33"/>
                    </a:lnTo>
                    <a:lnTo>
                      <a:pt x="2898" y="33"/>
                    </a:lnTo>
                    <a:lnTo>
                      <a:pt x="2900" y="34"/>
                    </a:lnTo>
                    <a:lnTo>
                      <a:pt x="2902" y="34"/>
                    </a:lnTo>
                    <a:lnTo>
                      <a:pt x="2903" y="35"/>
                    </a:lnTo>
                    <a:lnTo>
                      <a:pt x="2904" y="36"/>
                    </a:lnTo>
                    <a:lnTo>
                      <a:pt x="2906" y="36"/>
                    </a:lnTo>
                    <a:lnTo>
                      <a:pt x="2908" y="37"/>
                    </a:lnTo>
                    <a:lnTo>
                      <a:pt x="2909" y="38"/>
                    </a:lnTo>
                    <a:lnTo>
                      <a:pt x="2910" y="39"/>
                    </a:lnTo>
                    <a:lnTo>
                      <a:pt x="2912" y="39"/>
                    </a:lnTo>
                    <a:lnTo>
                      <a:pt x="2914" y="40"/>
                    </a:lnTo>
                    <a:lnTo>
                      <a:pt x="2915" y="40"/>
                    </a:lnTo>
                    <a:lnTo>
                      <a:pt x="2917" y="40"/>
                    </a:lnTo>
                    <a:lnTo>
                      <a:pt x="2918" y="41"/>
                    </a:lnTo>
                    <a:lnTo>
                      <a:pt x="2920" y="41"/>
                    </a:lnTo>
                    <a:lnTo>
                      <a:pt x="2921" y="41"/>
                    </a:lnTo>
                    <a:lnTo>
                      <a:pt x="2923" y="41"/>
                    </a:lnTo>
                    <a:lnTo>
                      <a:pt x="2924" y="41"/>
                    </a:lnTo>
                    <a:lnTo>
                      <a:pt x="2926" y="41"/>
                    </a:lnTo>
                    <a:lnTo>
                      <a:pt x="2927" y="41"/>
                    </a:lnTo>
                    <a:lnTo>
                      <a:pt x="2929" y="41"/>
                    </a:lnTo>
                    <a:lnTo>
                      <a:pt x="2930" y="41"/>
                    </a:lnTo>
                    <a:lnTo>
                      <a:pt x="2932" y="41"/>
                    </a:lnTo>
                    <a:lnTo>
                      <a:pt x="2933" y="40"/>
                    </a:lnTo>
                    <a:lnTo>
                      <a:pt x="2935" y="40"/>
                    </a:lnTo>
                    <a:lnTo>
                      <a:pt x="2936" y="40"/>
                    </a:lnTo>
                    <a:lnTo>
                      <a:pt x="2938" y="40"/>
                    </a:lnTo>
                    <a:lnTo>
                      <a:pt x="2939" y="39"/>
                    </a:lnTo>
                    <a:lnTo>
                      <a:pt x="2941" y="39"/>
                    </a:lnTo>
                    <a:lnTo>
                      <a:pt x="2942" y="38"/>
                    </a:lnTo>
                    <a:lnTo>
                      <a:pt x="2944" y="38"/>
                    </a:lnTo>
                    <a:lnTo>
                      <a:pt x="2946" y="37"/>
                    </a:lnTo>
                    <a:lnTo>
                      <a:pt x="2947" y="37"/>
                    </a:lnTo>
                    <a:lnTo>
                      <a:pt x="2948" y="37"/>
                    </a:lnTo>
                    <a:lnTo>
                      <a:pt x="2950" y="36"/>
                    </a:lnTo>
                    <a:lnTo>
                      <a:pt x="2952" y="36"/>
                    </a:lnTo>
                    <a:lnTo>
                      <a:pt x="2953" y="35"/>
                    </a:lnTo>
                    <a:lnTo>
                      <a:pt x="2954" y="35"/>
                    </a:lnTo>
                    <a:lnTo>
                      <a:pt x="2956" y="35"/>
                    </a:lnTo>
                    <a:lnTo>
                      <a:pt x="2958" y="34"/>
                    </a:lnTo>
                    <a:lnTo>
                      <a:pt x="2959" y="34"/>
                    </a:lnTo>
                    <a:lnTo>
                      <a:pt x="2961" y="34"/>
                    </a:lnTo>
                    <a:lnTo>
                      <a:pt x="2962" y="34"/>
                    </a:lnTo>
                    <a:lnTo>
                      <a:pt x="2964" y="33"/>
                    </a:lnTo>
                    <a:lnTo>
                      <a:pt x="2965" y="33"/>
                    </a:lnTo>
                    <a:lnTo>
                      <a:pt x="2967" y="33"/>
                    </a:lnTo>
                    <a:lnTo>
                      <a:pt x="2968" y="32"/>
                    </a:lnTo>
                    <a:lnTo>
                      <a:pt x="2970" y="32"/>
                    </a:lnTo>
                    <a:lnTo>
                      <a:pt x="2971" y="32"/>
                    </a:lnTo>
                    <a:lnTo>
                      <a:pt x="2973" y="31"/>
                    </a:lnTo>
                    <a:lnTo>
                      <a:pt x="2975" y="31"/>
                    </a:lnTo>
                    <a:lnTo>
                      <a:pt x="2976" y="31"/>
                    </a:lnTo>
                    <a:lnTo>
                      <a:pt x="2977" y="31"/>
                    </a:lnTo>
                    <a:lnTo>
                      <a:pt x="2979" y="30"/>
                    </a:lnTo>
                    <a:lnTo>
                      <a:pt x="2981" y="30"/>
                    </a:lnTo>
                    <a:lnTo>
                      <a:pt x="2982" y="30"/>
                    </a:lnTo>
                    <a:lnTo>
                      <a:pt x="2983" y="30"/>
                    </a:lnTo>
                    <a:lnTo>
                      <a:pt x="2985" y="30"/>
                    </a:lnTo>
                    <a:lnTo>
                      <a:pt x="2987" y="30"/>
                    </a:lnTo>
                    <a:lnTo>
                      <a:pt x="2988" y="30"/>
                    </a:lnTo>
                    <a:lnTo>
                      <a:pt x="2990" y="30"/>
                    </a:lnTo>
                    <a:lnTo>
                      <a:pt x="2991" y="30"/>
                    </a:lnTo>
                    <a:lnTo>
                      <a:pt x="2993" y="30"/>
                    </a:lnTo>
                    <a:lnTo>
                      <a:pt x="2994" y="30"/>
                    </a:lnTo>
                    <a:lnTo>
                      <a:pt x="2996" y="30"/>
                    </a:lnTo>
                    <a:lnTo>
                      <a:pt x="2997" y="31"/>
                    </a:lnTo>
                    <a:lnTo>
                      <a:pt x="2999" y="31"/>
                    </a:lnTo>
                    <a:lnTo>
                      <a:pt x="3000" y="31"/>
                    </a:lnTo>
                    <a:lnTo>
                      <a:pt x="3002" y="32"/>
                    </a:lnTo>
                    <a:lnTo>
                      <a:pt x="3003" y="33"/>
                    </a:lnTo>
                    <a:lnTo>
                      <a:pt x="3005" y="33"/>
                    </a:lnTo>
                    <a:lnTo>
                      <a:pt x="3006" y="34"/>
                    </a:lnTo>
                    <a:lnTo>
                      <a:pt x="3008" y="34"/>
                    </a:lnTo>
                    <a:lnTo>
                      <a:pt x="3009" y="35"/>
                    </a:lnTo>
                    <a:lnTo>
                      <a:pt x="3011" y="36"/>
                    </a:lnTo>
                    <a:lnTo>
                      <a:pt x="3012" y="36"/>
                    </a:lnTo>
                    <a:lnTo>
                      <a:pt x="3014" y="37"/>
                    </a:lnTo>
                    <a:lnTo>
                      <a:pt x="3015" y="37"/>
                    </a:lnTo>
                    <a:lnTo>
                      <a:pt x="3017" y="38"/>
                    </a:lnTo>
                    <a:lnTo>
                      <a:pt x="3019" y="39"/>
                    </a:lnTo>
                    <a:lnTo>
                      <a:pt x="3020" y="39"/>
                    </a:lnTo>
                    <a:lnTo>
                      <a:pt x="3021" y="40"/>
                    </a:lnTo>
                    <a:lnTo>
                      <a:pt x="3023" y="40"/>
                    </a:lnTo>
                    <a:lnTo>
                      <a:pt x="3025" y="40"/>
                    </a:lnTo>
                    <a:lnTo>
                      <a:pt x="3026" y="40"/>
                    </a:lnTo>
                    <a:lnTo>
                      <a:pt x="3028" y="40"/>
                    </a:lnTo>
                    <a:lnTo>
                      <a:pt x="3029" y="40"/>
                    </a:lnTo>
                    <a:lnTo>
                      <a:pt x="3031" y="40"/>
                    </a:lnTo>
                    <a:lnTo>
                      <a:pt x="3032" y="40"/>
                    </a:lnTo>
                    <a:lnTo>
                      <a:pt x="3034" y="40"/>
                    </a:lnTo>
                    <a:lnTo>
                      <a:pt x="3035" y="39"/>
                    </a:lnTo>
                    <a:lnTo>
                      <a:pt x="3037" y="39"/>
                    </a:lnTo>
                    <a:lnTo>
                      <a:pt x="3038" y="38"/>
                    </a:lnTo>
                    <a:lnTo>
                      <a:pt x="3040" y="37"/>
                    </a:lnTo>
                    <a:lnTo>
                      <a:pt x="3041" y="36"/>
                    </a:lnTo>
                    <a:lnTo>
                      <a:pt x="3043" y="36"/>
                    </a:lnTo>
                    <a:lnTo>
                      <a:pt x="3044" y="35"/>
                    </a:lnTo>
                    <a:lnTo>
                      <a:pt x="3046" y="34"/>
                    </a:lnTo>
                    <a:lnTo>
                      <a:pt x="3048" y="33"/>
                    </a:lnTo>
                    <a:lnTo>
                      <a:pt x="3049" y="32"/>
                    </a:lnTo>
                    <a:lnTo>
                      <a:pt x="3050" y="31"/>
                    </a:lnTo>
                    <a:lnTo>
                      <a:pt x="3052" y="30"/>
                    </a:lnTo>
                    <a:lnTo>
                      <a:pt x="3054" y="29"/>
                    </a:lnTo>
                    <a:lnTo>
                      <a:pt x="3055" y="29"/>
                    </a:lnTo>
                    <a:lnTo>
                      <a:pt x="3056" y="28"/>
                    </a:lnTo>
                    <a:lnTo>
                      <a:pt x="3058" y="27"/>
                    </a:lnTo>
                    <a:lnTo>
                      <a:pt x="3060" y="27"/>
                    </a:lnTo>
                    <a:lnTo>
                      <a:pt x="3061" y="26"/>
                    </a:lnTo>
                    <a:lnTo>
                      <a:pt x="3063" y="25"/>
                    </a:lnTo>
                    <a:lnTo>
                      <a:pt x="3064" y="25"/>
                    </a:lnTo>
                    <a:lnTo>
                      <a:pt x="3066" y="25"/>
                    </a:lnTo>
                    <a:lnTo>
                      <a:pt x="3067" y="24"/>
                    </a:lnTo>
                    <a:lnTo>
                      <a:pt x="3069" y="24"/>
                    </a:lnTo>
                    <a:lnTo>
                      <a:pt x="3070" y="24"/>
                    </a:lnTo>
                    <a:lnTo>
                      <a:pt x="3072" y="24"/>
                    </a:lnTo>
                    <a:lnTo>
                      <a:pt x="3073" y="24"/>
                    </a:lnTo>
                    <a:lnTo>
                      <a:pt x="3075" y="24"/>
                    </a:lnTo>
                    <a:lnTo>
                      <a:pt x="3076" y="25"/>
                    </a:lnTo>
                    <a:lnTo>
                      <a:pt x="3078" y="25"/>
                    </a:lnTo>
                    <a:lnTo>
                      <a:pt x="3079" y="25"/>
                    </a:lnTo>
                    <a:lnTo>
                      <a:pt x="3081" y="25"/>
                    </a:lnTo>
                    <a:lnTo>
                      <a:pt x="3082" y="26"/>
                    </a:lnTo>
                    <a:lnTo>
                      <a:pt x="3084" y="26"/>
                    </a:lnTo>
                    <a:lnTo>
                      <a:pt x="3085" y="26"/>
                    </a:lnTo>
                    <a:lnTo>
                      <a:pt x="3087" y="26"/>
                    </a:lnTo>
                    <a:lnTo>
                      <a:pt x="3088" y="27"/>
                    </a:lnTo>
                    <a:lnTo>
                      <a:pt x="3090" y="27"/>
                    </a:lnTo>
                    <a:lnTo>
                      <a:pt x="3092" y="27"/>
                    </a:lnTo>
                    <a:lnTo>
                      <a:pt x="3093" y="26"/>
                    </a:lnTo>
                    <a:lnTo>
                      <a:pt x="3094" y="26"/>
                    </a:lnTo>
                    <a:lnTo>
                      <a:pt x="3096" y="26"/>
                    </a:lnTo>
                    <a:lnTo>
                      <a:pt x="3098" y="25"/>
                    </a:lnTo>
                    <a:lnTo>
                      <a:pt x="3099" y="25"/>
                    </a:lnTo>
                    <a:lnTo>
                      <a:pt x="3101" y="24"/>
                    </a:lnTo>
                    <a:lnTo>
                      <a:pt x="3102" y="24"/>
                    </a:lnTo>
                    <a:lnTo>
                      <a:pt x="3104" y="23"/>
                    </a:lnTo>
                    <a:lnTo>
                      <a:pt x="3105" y="22"/>
                    </a:lnTo>
                    <a:lnTo>
                      <a:pt x="3107" y="22"/>
                    </a:lnTo>
                    <a:lnTo>
                      <a:pt x="3108" y="21"/>
                    </a:lnTo>
                    <a:lnTo>
                      <a:pt x="3110" y="20"/>
                    </a:lnTo>
                    <a:lnTo>
                      <a:pt x="3111" y="19"/>
                    </a:lnTo>
                    <a:lnTo>
                      <a:pt x="3113" y="18"/>
                    </a:lnTo>
                    <a:lnTo>
                      <a:pt x="3114" y="18"/>
                    </a:lnTo>
                    <a:lnTo>
                      <a:pt x="3116" y="17"/>
                    </a:lnTo>
                    <a:lnTo>
                      <a:pt x="3117" y="16"/>
                    </a:lnTo>
                    <a:lnTo>
                      <a:pt x="3119" y="16"/>
                    </a:lnTo>
                    <a:lnTo>
                      <a:pt x="3121" y="15"/>
                    </a:lnTo>
                    <a:lnTo>
                      <a:pt x="3122" y="15"/>
                    </a:lnTo>
                    <a:lnTo>
                      <a:pt x="3123" y="15"/>
                    </a:lnTo>
                    <a:lnTo>
                      <a:pt x="3125" y="15"/>
                    </a:lnTo>
                    <a:lnTo>
                      <a:pt x="3127" y="15"/>
                    </a:lnTo>
                    <a:lnTo>
                      <a:pt x="3128" y="15"/>
                    </a:lnTo>
                    <a:lnTo>
                      <a:pt x="3130" y="15"/>
                    </a:lnTo>
                    <a:lnTo>
                      <a:pt x="3131" y="15"/>
                    </a:lnTo>
                    <a:lnTo>
                      <a:pt x="3133" y="15"/>
                    </a:lnTo>
                    <a:lnTo>
                      <a:pt x="3134" y="16"/>
                    </a:lnTo>
                    <a:lnTo>
                      <a:pt x="3136" y="16"/>
                    </a:lnTo>
                    <a:lnTo>
                      <a:pt x="3137" y="17"/>
                    </a:lnTo>
                    <a:lnTo>
                      <a:pt x="3139" y="17"/>
                    </a:lnTo>
                    <a:lnTo>
                      <a:pt x="3140" y="18"/>
                    </a:lnTo>
                    <a:lnTo>
                      <a:pt x="3142" y="19"/>
                    </a:lnTo>
                    <a:lnTo>
                      <a:pt x="3143" y="19"/>
                    </a:lnTo>
                    <a:lnTo>
                      <a:pt x="3145" y="20"/>
                    </a:lnTo>
                    <a:lnTo>
                      <a:pt x="3146" y="21"/>
                    </a:lnTo>
                    <a:lnTo>
                      <a:pt x="3148" y="21"/>
                    </a:lnTo>
                    <a:lnTo>
                      <a:pt x="3149" y="22"/>
                    </a:lnTo>
                    <a:lnTo>
                      <a:pt x="3151" y="22"/>
                    </a:lnTo>
                    <a:lnTo>
                      <a:pt x="3152" y="23"/>
                    </a:lnTo>
                    <a:lnTo>
                      <a:pt x="3154" y="23"/>
                    </a:lnTo>
                    <a:lnTo>
                      <a:pt x="3155" y="23"/>
                    </a:lnTo>
                    <a:lnTo>
                      <a:pt x="3157" y="23"/>
                    </a:lnTo>
                    <a:lnTo>
                      <a:pt x="3159" y="23"/>
                    </a:lnTo>
                    <a:lnTo>
                      <a:pt x="3160" y="23"/>
                    </a:lnTo>
                    <a:lnTo>
                      <a:pt x="3161" y="23"/>
                    </a:lnTo>
                    <a:lnTo>
                      <a:pt x="3163" y="22"/>
                    </a:lnTo>
                    <a:lnTo>
                      <a:pt x="3165" y="22"/>
                    </a:lnTo>
                    <a:lnTo>
                      <a:pt x="3166" y="21"/>
                    </a:lnTo>
                    <a:lnTo>
                      <a:pt x="3167" y="20"/>
                    </a:lnTo>
                    <a:lnTo>
                      <a:pt x="3169" y="19"/>
                    </a:lnTo>
                    <a:lnTo>
                      <a:pt x="3171" y="18"/>
                    </a:lnTo>
                    <a:lnTo>
                      <a:pt x="3172" y="17"/>
                    </a:lnTo>
                    <a:lnTo>
                      <a:pt x="3174" y="16"/>
                    </a:lnTo>
                    <a:lnTo>
                      <a:pt x="3175" y="15"/>
                    </a:lnTo>
                    <a:lnTo>
                      <a:pt x="3177" y="14"/>
                    </a:lnTo>
                    <a:lnTo>
                      <a:pt x="3178" y="13"/>
                    </a:lnTo>
                    <a:lnTo>
                      <a:pt x="3180" y="12"/>
                    </a:lnTo>
                    <a:lnTo>
                      <a:pt x="3181" y="11"/>
                    </a:lnTo>
                    <a:lnTo>
                      <a:pt x="3183" y="10"/>
                    </a:lnTo>
                    <a:lnTo>
                      <a:pt x="3184" y="10"/>
                    </a:lnTo>
                    <a:lnTo>
                      <a:pt x="3186" y="9"/>
                    </a:lnTo>
                    <a:lnTo>
                      <a:pt x="3187" y="8"/>
                    </a:lnTo>
                    <a:lnTo>
                      <a:pt x="3189" y="7"/>
                    </a:lnTo>
                    <a:lnTo>
                      <a:pt x="3190" y="7"/>
                    </a:lnTo>
                    <a:lnTo>
                      <a:pt x="3192" y="7"/>
                    </a:lnTo>
                    <a:lnTo>
                      <a:pt x="3194" y="7"/>
                    </a:lnTo>
                    <a:lnTo>
                      <a:pt x="3195" y="6"/>
                    </a:lnTo>
                    <a:lnTo>
                      <a:pt x="3196" y="7"/>
                    </a:lnTo>
                    <a:lnTo>
                      <a:pt x="3198" y="7"/>
                    </a:lnTo>
                    <a:lnTo>
                      <a:pt x="3200" y="7"/>
                    </a:lnTo>
                    <a:lnTo>
                      <a:pt x="3201" y="8"/>
                    </a:lnTo>
                    <a:lnTo>
                      <a:pt x="3203" y="8"/>
                    </a:lnTo>
                    <a:lnTo>
                      <a:pt x="3204" y="9"/>
                    </a:lnTo>
                    <a:lnTo>
                      <a:pt x="3206" y="10"/>
                    </a:lnTo>
                    <a:lnTo>
                      <a:pt x="3207" y="10"/>
                    </a:lnTo>
                    <a:lnTo>
                      <a:pt x="3209" y="11"/>
                    </a:lnTo>
                    <a:lnTo>
                      <a:pt x="3210" y="12"/>
                    </a:lnTo>
                    <a:lnTo>
                      <a:pt x="3212" y="13"/>
                    </a:lnTo>
                    <a:lnTo>
                      <a:pt x="3213" y="14"/>
                    </a:lnTo>
                    <a:lnTo>
                      <a:pt x="3215" y="15"/>
                    </a:lnTo>
                    <a:lnTo>
                      <a:pt x="3216" y="16"/>
                    </a:lnTo>
                    <a:lnTo>
                      <a:pt x="3218" y="17"/>
                    </a:lnTo>
                    <a:lnTo>
                      <a:pt x="3219" y="18"/>
                    </a:lnTo>
                    <a:lnTo>
                      <a:pt x="3221" y="19"/>
                    </a:lnTo>
                    <a:lnTo>
                      <a:pt x="3222" y="20"/>
                    </a:lnTo>
                    <a:lnTo>
                      <a:pt x="3224" y="21"/>
                    </a:lnTo>
                    <a:lnTo>
                      <a:pt x="3225" y="21"/>
                    </a:lnTo>
                    <a:lnTo>
                      <a:pt x="3227" y="22"/>
                    </a:lnTo>
                    <a:lnTo>
                      <a:pt x="3228" y="23"/>
                    </a:lnTo>
                    <a:lnTo>
                      <a:pt x="3230" y="23"/>
                    </a:lnTo>
                    <a:lnTo>
                      <a:pt x="3232" y="24"/>
                    </a:lnTo>
                    <a:lnTo>
                      <a:pt x="3233" y="24"/>
                    </a:lnTo>
                    <a:lnTo>
                      <a:pt x="3234" y="24"/>
                    </a:lnTo>
                    <a:lnTo>
                      <a:pt x="3236" y="25"/>
                    </a:lnTo>
                    <a:lnTo>
                      <a:pt x="3238" y="25"/>
                    </a:lnTo>
                    <a:lnTo>
                      <a:pt x="3239" y="25"/>
                    </a:lnTo>
                    <a:lnTo>
                      <a:pt x="3240" y="25"/>
                    </a:lnTo>
                    <a:lnTo>
                      <a:pt x="3242" y="26"/>
                    </a:lnTo>
                    <a:lnTo>
                      <a:pt x="3244" y="26"/>
                    </a:lnTo>
                    <a:lnTo>
                      <a:pt x="3245" y="26"/>
                    </a:lnTo>
                    <a:lnTo>
                      <a:pt x="3247" y="26"/>
                    </a:lnTo>
                    <a:lnTo>
                      <a:pt x="3248" y="26"/>
                    </a:lnTo>
                    <a:lnTo>
                      <a:pt x="3250" y="26"/>
                    </a:lnTo>
                    <a:lnTo>
                      <a:pt x="3251" y="27"/>
                    </a:lnTo>
                    <a:lnTo>
                      <a:pt x="3253" y="27"/>
                    </a:lnTo>
                    <a:lnTo>
                      <a:pt x="3254" y="27"/>
                    </a:lnTo>
                    <a:lnTo>
                      <a:pt x="3256" y="27"/>
                    </a:lnTo>
                    <a:lnTo>
                      <a:pt x="3257" y="27"/>
                    </a:lnTo>
                    <a:lnTo>
                      <a:pt x="3259" y="27"/>
                    </a:lnTo>
                    <a:lnTo>
                      <a:pt x="3261" y="28"/>
                    </a:lnTo>
                    <a:lnTo>
                      <a:pt x="3262" y="28"/>
                    </a:lnTo>
                    <a:lnTo>
                      <a:pt x="3263" y="28"/>
                    </a:lnTo>
                    <a:lnTo>
                      <a:pt x="3265" y="29"/>
                    </a:lnTo>
                    <a:lnTo>
                      <a:pt x="3267" y="29"/>
                    </a:lnTo>
                    <a:lnTo>
                      <a:pt x="3268" y="29"/>
                    </a:lnTo>
                    <a:lnTo>
                      <a:pt x="3269" y="29"/>
                    </a:lnTo>
                    <a:lnTo>
                      <a:pt x="3271" y="30"/>
                    </a:lnTo>
                    <a:lnTo>
                      <a:pt x="3273" y="30"/>
                    </a:lnTo>
                    <a:lnTo>
                      <a:pt x="3274" y="30"/>
                    </a:lnTo>
                    <a:lnTo>
                      <a:pt x="3276" y="31"/>
                    </a:lnTo>
                    <a:lnTo>
                      <a:pt x="3277" y="31"/>
                    </a:lnTo>
                    <a:lnTo>
                      <a:pt x="3278" y="31"/>
                    </a:lnTo>
                    <a:lnTo>
                      <a:pt x="3280" y="31"/>
                    </a:lnTo>
                    <a:lnTo>
                      <a:pt x="3282" y="32"/>
                    </a:lnTo>
                    <a:lnTo>
                      <a:pt x="3283" y="32"/>
                    </a:lnTo>
                    <a:lnTo>
                      <a:pt x="3285" y="32"/>
                    </a:lnTo>
                    <a:lnTo>
                      <a:pt x="3286" y="33"/>
                    </a:lnTo>
                    <a:lnTo>
                      <a:pt x="3288" y="33"/>
                    </a:lnTo>
                    <a:lnTo>
                      <a:pt x="3289" y="33"/>
                    </a:lnTo>
                    <a:lnTo>
                      <a:pt x="3291" y="33"/>
                    </a:lnTo>
                    <a:lnTo>
                      <a:pt x="3292" y="33"/>
                    </a:lnTo>
                    <a:lnTo>
                      <a:pt x="3294" y="33"/>
                    </a:lnTo>
                    <a:lnTo>
                      <a:pt x="3295" y="33"/>
                    </a:lnTo>
                    <a:lnTo>
                      <a:pt x="3297" y="33"/>
                    </a:lnTo>
                    <a:lnTo>
                      <a:pt x="3298" y="33"/>
                    </a:lnTo>
                    <a:lnTo>
                      <a:pt x="3300" y="33"/>
                    </a:lnTo>
                    <a:lnTo>
                      <a:pt x="3301" y="33"/>
                    </a:lnTo>
                    <a:lnTo>
                      <a:pt x="3303" y="33"/>
                    </a:lnTo>
                    <a:lnTo>
                      <a:pt x="3305" y="33"/>
                    </a:lnTo>
                    <a:lnTo>
                      <a:pt x="3306" y="33"/>
                    </a:lnTo>
                    <a:lnTo>
                      <a:pt x="3307" y="33"/>
                    </a:lnTo>
                    <a:lnTo>
                      <a:pt x="3309" y="33"/>
                    </a:lnTo>
                    <a:lnTo>
                      <a:pt x="3311" y="33"/>
                    </a:lnTo>
                    <a:lnTo>
                      <a:pt x="3312" y="33"/>
                    </a:lnTo>
                    <a:lnTo>
                      <a:pt x="3313" y="33"/>
                    </a:lnTo>
                    <a:lnTo>
                      <a:pt x="3315" y="33"/>
                    </a:lnTo>
                    <a:lnTo>
                      <a:pt x="3317" y="32"/>
                    </a:lnTo>
                    <a:lnTo>
                      <a:pt x="3318" y="32"/>
                    </a:lnTo>
                    <a:lnTo>
                      <a:pt x="3320" y="32"/>
                    </a:lnTo>
                    <a:lnTo>
                      <a:pt x="3321" y="31"/>
                    </a:lnTo>
                    <a:lnTo>
                      <a:pt x="3323" y="31"/>
                    </a:lnTo>
                    <a:lnTo>
                      <a:pt x="3324" y="31"/>
                    </a:lnTo>
                    <a:lnTo>
                      <a:pt x="3326" y="31"/>
                    </a:lnTo>
                    <a:lnTo>
                      <a:pt x="3327" y="30"/>
                    </a:lnTo>
                    <a:lnTo>
                      <a:pt x="3329" y="30"/>
                    </a:lnTo>
                    <a:lnTo>
                      <a:pt x="3330" y="29"/>
                    </a:lnTo>
                    <a:lnTo>
                      <a:pt x="3332" y="29"/>
                    </a:lnTo>
                    <a:lnTo>
                      <a:pt x="3334" y="28"/>
                    </a:lnTo>
                    <a:lnTo>
                      <a:pt x="3335" y="28"/>
                    </a:lnTo>
                    <a:lnTo>
                      <a:pt x="3336" y="27"/>
                    </a:lnTo>
                    <a:lnTo>
                      <a:pt x="3338" y="27"/>
                    </a:lnTo>
                    <a:lnTo>
                      <a:pt x="3340" y="26"/>
                    </a:lnTo>
                    <a:lnTo>
                      <a:pt x="3341" y="25"/>
                    </a:lnTo>
                    <a:lnTo>
                      <a:pt x="3342" y="24"/>
                    </a:lnTo>
                    <a:lnTo>
                      <a:pt x="3344" y="24"/>
                    </a:lnTo>
                    <a:lnTo>
                      <a:pt x="3345" y="23"/>
                    </a:lnTo>
                    <a:lnTo>
                      <a:pt x="3347" y="22"/>
                    </a:lnTo>
                    <a:lnTo>
                      <a:pt x="3349" y="22"/>
                    </a:lnTo>
                    <a:lnTo>
                      <a:pt x="3350" y="21"/>
                    </a:lnTo>
                    <a:lnTo>
                      <a:pt x="3351" y="21"/>
                    </a:lnTo>
                    <a:lnTo>
                      <a:pt x="3353" y="20"/>
                    </a:lnTo>
                    <a:lnTo>
                      <a:pt x="3355" y="19"/>
                    </a:lnTo>
                    <a:lnTo>
                      <a:pt x="3356" y="19"/>
                    </a:lnTo>
                    <a:lnTo>
                      <a:pt x="3358" y="18"/>
                    </a:lnTo>
                    <a:lnTo>
                      <a:pt x="3359" y="18"/>
                    </a:lnTo>
                    <a:lnTo>
                      <a:pt x="3361" y="17"/>
                    </a:lnTo>
                    <a:lnTo>
                      <a:pt x="3362" y="17"/>
                    </a:lnTo>
                    <a:lnTo>
                      <a:pt x="3364" y="17"/>
                    </a:lnTo>
                    <a:lnTo>
                      <a:pt x="3365" y="17"/>
                    </a:lnTo>
                    <a:lnTo>
                      <a:pt x="3367" y="17"/>
                    </a:lnTo>
                    <a:lnTo>
                      <a:pt x="3368" y="16"/>
                    </a:lnTo>
                    <a:lnTo>
                      <a:pt x="3370" y="16"/>
                    </a:lnTo>
                    <a:lnTo>
                      <a:pt x="3371" y="16"/>
                    </a:lnTo>
                    <a:lnTo>
                      <a:pt x="3373" y="17"/>
                    </a:lnTo>
                    <a:lnTo>
                      <a:pt x="3374" y="17"/>
                    </a:lnTo>
                    <a:lnTo>
                      <a:pt x="3376" y="17"/>
                    </a:lnTo>
                    <a:lnTo>
                      <a:pt x="3378" y="17"/>
                    </a:lnTo>
                    <a:lnTo>
                      <a:pt x="3379" y="17"/>
                    </a:lnTo>
                    <a:lnTo>
                      <a:pt x="3380" y="17"/>
                    </a:lnTo>
                    <a:lnTo>
                      <a:pt x="3382" y="18"/>
                    </a:lnTo>
                    <a:lnTo>
                      <a:pt x="3384" y="18"/>
                    </a:lnTo>
                    <a:lnTo>
                      <a:pt x="3385" y="18"/>
                    </a:lnTo>
                    <a:lnTo>
                      <a:pt x="3387" y="19"/>
                    </a:lnTo>
                    <a:lnTo>
                      <a:pt x="3388" y="19"/>
                    </a:lnTo>
                    <a:lnTo>
                      <a:pt x="3390" y="19"/>
                    </a:lnTo>
                    <a:lnTo>
                      <a:pt x="3391" y="19"/>
                    </a:lnTo>
                    <a:lnTo>
                      <a:pt x="3393" y="20"/>
                    </a:lnTo>
                    <a:lnTo>
                      <a:pt x="3394" y="20"/>
                    </a:lnTo>
                    <a:lnTo>
                      <a:pt x="3396" y="20"/>
                    </a:lnTo>
                    <a:lnTo>
                      <a:pt x="3397" y="21"/>
                    </a:lnTo>
                    <a:lnTo>
                      <a:pt x="3399" y="21"/>
                    </a:lnTo>
                    <a:lnTo>
                      <a:pt x="3400" y="21"/>
                    </a:lnTo>
                    <a:lnTo>
                      <a:pt x="3402" y="21"/>
                    </a:lnTo>
                    <a:lnTo>
                      <a:pt x="3403" y="21"/>
                    </a:lnTo>
                    <a:lnTo>
                      <a:pt x="3405" y="22"/>
                    </a:lnTo>
                    <a:lnTo>
                      <a:pt x="3407" y="22"/>
                    </a:lnTo>
                    <a:lnTo>
                      <a:pt x="3408" y="22"/>
                    </a:lnTo>
                    <a:lnTo>
                      <a:pt x="3409" y="22"/>
                    </a:lnTo>
                    <a:lnTo>
                      <a:pt x="3411" y="22"/>
                    </a:lnTo>
                    <a:lnTo>
                      <a:pt x="3412" y="23"/>
                    </a:lnTo>
                    <a:lnTo>
                      <a:pt x="3414" y="23"/>
                    </a:lnTo>
                    <a:lnTo>
                      <a:pt x="3416" y="23"/>
                    </a:lnTo>
                    <a:lnTo>
                      <a:pt x="3417" y="24"/>
                    </a:lnTo>
                    <a:lnTo>
                      <a:pt x="3418" y="24"/>
                    </a:lnTo>
                    <a:lnTo>
                      <a:pt x="3420" y="24"/>
                    </a:lnTo>
                    <a:lnTo>
                      <a:pt x="3422" y="25"/>
                    </a:lnTo>
                    <a:lnTo>
                      <a:pt x="3423" y="25"/>
                    </a:lnTo>
                    <a:lnTo>
                      <a:pt x="3424" y="26"/>
                    </a:lnTo>
                    <a:lnTo>
                      <a:pt x="3426" y="27"/>
                    </a:lnTo>
                    <a:lnTo>
                      <a:pt x="3428" y="27"/>
                    </a:lnTo>
                    <a:lnTo>
                      <a:pt x="3429" y="28"/>
                    </a:lnTo>
                    <a:lnTo>
                      <a:pt x="3431" y="28"/>
                    </a:lnTo>
                    <a:lnTo>
                      <a:pt x="3432" y="29"/>
                    </a:lnTo>
                    <a:lnTo>
                      <a:pt x="3434" y="30"/>
                    </a:lnTo>
                    <a:lnTo>
                      <a:pt x="3435" y="30"/>
                    </a:lnTo>
                    <a:lnTo>
                      <a:pt x="3437" y="31"/>
                    </a:lnTo>
                    <a:lnTo>
                      <a:pt x="3438" y="31"/>
                    </a:lnTo>
                    <a:lnTo>
                      <a:pt x="3440" y="32"/>
                    </a:lnTo>
                    <a:lnTo>
                      <a:pt x="3441" y="33"/>
                    </a:lnTo>
                    <a:lnTo>
                      <a:pt x="3443" y="34"/>
                    </a:lnTo>
                    <a:lnTo>
                      <a:pt x="3444" y="34"/>
                    </a:lnTo>
                    <a:lnTo>
                      <a:pt x="3446" y="35"/>
                    </a:lnTo>
                    <a:lnTo>
                      <a:pt x="3447" y="35"/>
                    </a:lnTo>
                    <a:lnTo>
                      <a:pt x="3449" y="35"/>
                    </a:lnTo>
                    <a:lnTo>
                      <a:pt x="3451" y="36"/>
                    </a:lnTo>
                    <a:lnTo>
                      <a:pt x="3452" y="36"/>
                    </a:lnTo>
                    <a:lnTo>
                      <a:pt x="3453" y="36"/>
                    </a:lnTo>
                    <a:lnTo>
                      <a:pt x="3455" y="36"/>
                    </a:lnTo>
                    <a:lnTo>
                      <a:pt x="3457" y="36"/>
                    </a:lnTo>
                    <a:lnTo>
                      <a:pt x="3458" y="36"/>
                    </a:lnTo>
                    <a:lnTo>
                      <a:pt x="3460" y="36"/>
                    </a:lnTo>
                    <a:lnTo>
                      <a:pt x="3461" y="36"/>
                    </a:lnTo>
                    <a:lnTo>
                      <a:pt x="3463" y="36"/>
                    </a:lnTo>
                    <a:lnTo>
                      <a:pt x="3464" y="36"/>
                    </a:lnTo>
                    <a:lnTo>
                      <a:pt x="3466" y="35"/>
                    </a:lnTo>
                    <a:lnTo>
                      <a:pt x="3467" y="35"/>
                    </a:lnTo>
                    <a:lnTo>
                      <a:pt x="3469" y="35"/>
                    </a:lnTo>
                    <a:lnTo>
                      <a:pt x="3470" y="34"/>
                    </a:lnTo>
                    <a:lnTo>
                      <a:pt x="3472" y="34"/>
                    </a:lnTo>
                    <a:lnTo>
                      <a:pt x="3473" y="34"/>
                    </a:lnTo>
                    <a:lnTo>
                      <a:pt x="3475" y="34"/>
                    </a:lnTo>
                    <a:lnTo>
                      <a:pt x="3476" y="33"/>
                    </a:lnTo>
                    <a:lnTo>
                      <a:pt x="3478" y="33"/>
                    </a:lnTo>
                    <a:lnTo>
                      <a:pt x="3479" y="33"/>
                    </a:lnTo>
                    <a:lnTo>
                      <a:pt x="3481" y="33"/>
                    </a:lnTo>
                    <a:lnTo>
                      <a:pt x="3482" y="32"/>
                    </a:lnTo>
                    <a:lnTo>
                      <a:pt x="3484" y="32"/>
                    </a:lnTo>
                    <a:lnTo>
                      <a:pt x="3485" y="32"/>
                    </a:lnTo>
                    <a:lnTo>
                      <a:pt x="3487" y="32"/>
                    </a:lnTo>
                    <a:lnTo>
                      <a:pt x="3489" y="32"/>
                    </a:lnTo>
                    <a:lnTo>
                      <a:pt x="3490" y="32"/>
                    </a:lnTo>
                    <a:lnTo>
                      <a:pt x="3491" y="32"/>
                    </a:lnTo>
                    <a:lnTo>
                      <a:pt x="3493" y="32"/>
                    </a:lnTo>
                    <a:lnTo>
                      <a:pt x="3495" y="32"/>
                    </a:lnTo>
                    <a:lnTo>
                      <a:pt x="3496" y="32"/>
                    </a:lnTo>
                    <a:lnTo>
                      <a:pt x="3497" y="33"/>
                    </a:lnTo>
                    <a:lnTo>
                      <a:pt x="3499" y="33"/>
                    </a:lnTo>
                    <a:lnTo>
                      <a:pt x="3501" y="33"/>
                    </a:lnTo>
                    <a:lnTo>
                      <a:pt x="3502" y="33"/>
                    </a:lnTo>
                    <a:lnTo>
                      <a:pt x="3504" y="33"/>
                    </a:lnTo>
                    <a:lnTo>
                      <a:pt x="3505" y="34"/>
                    </a:lnTo>
                    <a:lnTo>
                      <a:pt x="3507" y="34"/>
                    </a:lnTo>
                    <a:lnTo>
                      <a:pt x="3508" y="34"/>
                    </a:lnTo>
                    <a:lnTo>
                      <a:pt x="3510" y="34"/>
                    </a:lnTo>
                    <a:lnTo>
                      <a:pt x="3511" y="34"/>
                    </a:lnTo>
                    <a:lnTo>
                      <a:pt x="3513" y="35"/>
                    </a:lnTo>
                    <a:lnTo>
                      <a:pt x="3514" y="35"/>
                    </a:lnTo>
                    <a:lnTo>
                      <a:pt x="3516" y="35"/>
                    </a:lnTo>
                    <a:lnTo>
                      <a:pt x="3518" y="35"/>
                    </a:lnTo>
                    <a:lnTo>
                      <a:pt x="3519" y="35"/>
                    </a:lnTo>
                    <a:lnTo>
                      <a:pt x="3520" y="35"/>
                    </a:lnTo>
                    <a:lnTo>
                      <a:pt x="3522" y="35"/>
                    </a:lnTo>
                    <a:lnTo>
                      <a:pt x="3524" y="35"/>
                    </a:lnTo>
                    <a:lnTo>
                      <a:pt x="3525" y="35"/>
                    </a:lnTo>
                    <a:lnTo>
                      <a:pt x="3526" y="35"/>
                    </a:lnTo>
                    <a:lnTo>
                      <a:pt x="3528" y="35"/>
                    </a:lnTo>
                    <a:lnTo>
                      <a:pt x="3530" y="35"/>
                    </a:lnTo>
                    <a:lnTo>
                      <a:pt x="3531" y="35"/>
                    </a:lnTo>
                    <a:lnTo>
                      <a:pt x="3533" y="35"/>
                    </a:lnTo>
                    <a:lnTo>
                      <a:pt x="3534" y="35"/>
                    </a:lnTo>
                    <a:lnTo>
                      <a:pt x="3536" y="35"/>
                    </a:lnTo>
                    <a:lnTo>
                      <a:pt x="3537" y="35"/>
                    </a:lnTo>
                    <a:lnTo>
                      <a:pt x="3539" y="35"/>
                    </a:lnTo>
                    <a:lnTo>
                      <a:pt x="3540" y="36"/>
                    </a:lnTo>
                    <a:lnTo>
                      <a:pt x="3542" y="36"/>
                    </a:lnTo>
                    <a:lnTo>
                      <a:pt x="3543" y="36"/>
                    </a:lnTo>
                    <a:lnTo>
                      <a:pt x="3545" y="36"/>
                    </a:lnTo>
                    <a:lnTo>
                      <a:pt x="3546" y="36"/>
                    </a:lnTo>
                    <a:lnTo>
                      <a:pt x="3548" y="36"/>
                    </a:lnTo>
                    <a:lnTo>
                      <a:pt x="3549" y="37"/>
                    </a:lnTo>
                    <a:lnTo>
                      <a:pt x="3551" y="37"/>
                    </a:lnTo>
                    <a:lnTo>
                      <a:pt x="3552" y="37"/>
                    </a:lnTo>
                    <a:lnTo>
                      <a:pt x="3554" y="37"/>
                    </a:lnTo>
                    <a:lnTo>
                      <a:pt x="3555" y="38"/>
                    </a:lnTo>
                    <a:lnTo>
                      <a:pt x="3557" y="38"/>
                    </a:lnTo>
                    <a:lnTo>
                      <a:pt x="3558" y="38"/>
                    </a:lnTo>
                    <a:lnTo>
                      <a:pt x="3560" y="39"/>
                    </a:lnTo>
                    <a:lnTo>
                      <a:pt x="3562" y="39"/>
                    </a:lnTo>
                    <a:lnTo>
                      <a:pt x="3563" y="39"/>
                    </a:lnTo>
                    <a:lnTo>
                      <a:pt x="3564" y="39"/>
                    </a:lnTo>
                    <a:lnTo>
                      <a:pt x="3566" y="39"/>
                    </a:lnTo>
                    <a:lnTo>
                      <a:pt x="3568" y="39"/>
                    </a:lnTo>
                    <a:lnTo>
                      <a:pt x="3569" y="39"/>
                    </a:lnTo>
                    <a:lnTo>
                      <a:pt x="3570" y="39"/>
                    </a:lnTo>
                    <a:lnTo>
                      <a:pt x="3572" y="38"/>
                    </a:lnTo>
                    <a:lnTo>
                      <a:pt x="3574" y="38"/>
                    </a:lnTo>
                    <a:lnTo>
                      <a:pt x="3575" y="38"/>
                    </a:lnTo>
                    <a:lnTo>
                      <a:pt x="3577" y="37"/>
                    </a:lnTo>
                    <a:lnTo>
                      <a:pt x="3578" y="37"/>
                    </a:lnTo>
                    <a:lnTo>
                      <a:pt x="3580" y="36"/>
                    </a:lnTo>
                    <a:lnTo>
                      <a:pt x="3581" y="36"/>
                    </a:lnTo>
                    <a:lnTo>
                      <a:pt x="3583" y="35"/>
                    </a:lnTo>
                    <a:lnTo>
                      <a:pt x="3584" y="35"/>
                    </a:lnTo>
                    <a:lnTo>
                      <a:pt x="3586" y="34"/>
                    </a:lnTo>
                    <a:lnTo>
                      <a:pt x="3587" y="34"/>
                    </a:lnTo>
                    <a:lnTo>
                      <a:pt x="3589" y="33"/>
                    </a:lnTo>
                    <a:lnTo>
                      <a:pt x="3591" y="33"/>
                    </a:lnTo>
                    <a:lnTo>
                      <a:pt x="3592" y="32"/>
                    </a:lnTo>
                    <a:lnTo>
                      <a:pt x="3593" y="31"/>
                    </a:lnTo>
                    <a:lnTo>
                      <a:pt x="3595" y="31"/>
                    </a:lnTo>
                    <a:lnTo>
                      <a:pt x="3597" y="30"/>
                    </a:lnTo>
                    <a:lnTo>
                      <a:pt x="3598" y="30"/>
                    </a:lnTo>
                    <a:lnTo>
                      <a:pt x="3599" y="29"/>
                    </a:lnTo>
                    <a:lnTo>
                      <a:pt x="3601" y="29"/>
                    </a:lnTo>
                    <a:lnTo>
                      <a:pt x="3603" y="29"/>
                    </a:lnTo>
                    <a:lnTo>
                      <a:pt x="3604" y="29"/>
                    </a:lnTo>
                    <a:lnTo>
                      <a:pt x="3606" y="28"/>
                    </a:lnTo>
                    <a:lnTo>
                      <a:pt x="3607" y="28"/>
                    </a:lnTo>
                    <a:lnTo>
                      <a:pt x="3609" y="28"/>
                    </a:lnTo>
                    <a:lnTo>
                      <a:pt x="3610" y="28"/>
                    </a:lnTo>
                    <a:lnTo>
                      <a:pt x="3612" y="28"/>
                    </a:lnTo>
                    <a:lnTo>
                      <a:pt x="3613" y="28"/>
                    </a:lnTo>
                    <a:lnTo>
                      <a:pt x="3615" y="28"/>
                    </a:lnTo>
                    <a:lnTo>
                      <a:pt x="3616" y="28"/>
                    </a:lnTo>
                    <a:lnTo>
                      <a:pt x="3618" y="28"/>
                    </a:lnTo>
                    <a:lnTo>
                      <a:pt x="3619" y="28"/>
                    </a:lnTo>
                    <a:lnTo>
                      <a:pt x="3621" y="29"/>
                    </a:lnTo>
                    <a:lnTo>
                      <a:pt x="3622" y="29"/>
                    </a:lnTo>
                    <a:lnTo>
                      <a:pt x="3624" y="29"/>
                    </a:lnTo>
                    <a:lnTo>
                      <a:pt x="3625" y="29"/>
                    </a:lnTo>
                    <a:lnTo>
                      <a:pt x="3627" y="29"/>
                    </a:lnTo>
                    <a:lnTo>
                      <a:pt x="3628" y="28"/>
                    </a:lnTo>
                    <a:lnTo>
                      <a:pt x="3630" y="28"/>
                    </a:lnTo>
                    <a:lnTo>
                      <a:pt x="3631" y="28"/>
                    </a:lnTo>
                    <a:lnTo>
                      <a:pt x="3633" y="28"/>
                    </a:lnTo>
                    <a:lnTo>
                      <a:pt x="3635" y="27"/>
                    </a:lnTo>
                    <a:lnTo>
                      <a:pt x="3636" y="27"/>
                    </a:lnTo>
                    <a:lnTo>
                      <a:pt x="3637" y="27"/>
                    </a:lnTo>
                    <a:lnTo>
                      <a:pt x="3639" y="26"/>
                    </a:lnTo>
                    <a:lnTo>
                      <a:pt x="3641" y="25"/>
                    </a:lnTo>
                    <a:lnTo>
                      <a:pt x="3642" y="25"/>
                    </a:lnTo>
                    <a:lnTo>
                      <a:pt x="3644" y="24"/>
                    </a:lnTo>
                    <a:lnTo>
                      <a:pt x="3645" y="23"/>
                    </a:lnTo>
                    <a:lnTo>
                      <a:pt x="3647" y="23"/>
                    </a:lnTo>
                    <a:lnTo>
                      <a:pt x="3648" y="22"/>
                    </a:lnTo>
                    <a:lnTo>
                      <a:pt x="3650" y="21"/>
                    </a:lnTo>
                    <a:lnTo>
                      <a:pt x="3651" y="21"/>
                    </a:lnTo>
                    <a:lnTo>
                      <a:pt x="3653" y="20"/>
                    </a:lnTo>
                    <a:lnTo>
                      <a:pt x="3654" y="19"/>
                    </a:lnTo>
                    <a:lnTo>
                      <a:pt x="3656" y="19"/>
                    </a:lnTo>
                    <a:lnTo>
                      <a:pt x="3657" y="18"/>
                    </a:lnTo>
                    <a:lnTo>
                      <a:pt x="3659" y="18"/>
                    </a:lnTo>
                    <a:lnTo>
                      <a:pt x="3660" y="17"/>
                    </a:lnTo>
                    <a:lnTo>
                      <a:pt x="3662" y="17"/>
                    </a:lnTo>
                    <a:lnTo>
                      <a:pt x="3664" y="17"/>
                    </a:lnTo>
                    <a:lnTo>
                      <a:pt x="3665" y="17"/>
                    </a:lnTo>
                    <a:lnTo>
                      <a:pt x="3666" y="17"/>
                    </a:lnTo>
                    <a:lnTo>
                      <a:pt x="3668" y="17"/>
                    </a:lnTo>
                    <a:lnTo>
                      <a:pt x="3670" y="17"/>
                    </a:lnTo>
                    <a:lnTo>
                      <a:pt x="3671" y="17"/>
                    </a:lnTo>
                    <a:lnTo>
                      <a:pt x="3672" y="17"/>
                    </a:lnTo>
                    <a:lnTo>
                      <a:pt x="3674" y="18"/>
                    </a:lnTo>
                    <a:lnTo>
                      <a:pt x="3676" y="18"/>
                    </a:lnTo>
                    <a:lnTo>
                      <a:pt x="3677" y="18"/>
                    </a:lnTo>
                    <a:lnTo>
                      <a:pt x="3679" y="19"/>
                    </a:lnTo>
                    <a:lnTo>
                      <a:pt x="3680" y="19"/>
                    </a:lnTo>
                    <a:lnTo>
                      <a:pt x="3682" y="20"/>
                    </a:lnTo>
                    <a:lnTo>
                      <a:pt x="3683" y="20"/>
                    </a:lnTo>
                    <a:lnTo>
                      <a:pt x="3685" y="21"/>
                    </a:lnTo>
                    <a:lnTo>
                      <a:pt x="3686" y="21"/>
                    </a:lnTo>
                    <a:lnTo>
                      <a:pt x="3688" y="22"/>
                    </a:lnTo>
                    <a:lnTo>
                      <a:pt x="3689" y="22"/>
                    </a:lnTo>
                    <a:lnTo>
                      <a:pt x="3691" y="22"/>
                    </a:lnTo>
                    <a:lnTo>
                      <a:pt x="3692" y="22"/>
                    </a:lnTo>
                    <a:lnTo>
                      <a:pt x="3694" y="22"/>
                    </a:lnTo>
                    <a:lnTo>
                      <a:pt x="3695" y="22"/>
                    </a:lnTo>
                    <a:lnTo>
                      <a:pt x="3697" y="22"/>
                    </a:lnTo>
                    <a:lnTo>
                      <a:pt x="3698" y="22"/>
                    </a:lnTo>
                    <a:lnTo>
                      <a:pt x="3700" y="22"/>
                    </a:lnTo>
                    <a:lnTo>
                      <a:pt x="3701" y="22"/>
                    </a:lnTo>
                    <a:lnTo>
                      <a:pt x="3703" y="21"/>
                    </a:lnTo>
                    <a:lnTo>
                      <a:pt x="3704" y="21"/>
                    </a:lnTo>
                    <a:lnTo>
                      <a:pt x="3706" y="20"/>
                    </a:lnTo>
                    <a:lnTo>
                      <a:pt x="3708" y="20"/>
                    </a:lnTo>
                    <a:lnTo>
                      <a:pt x="3709" y="19"/>
                    </a:lnTo>
                    <a:lnTo>
                      <a:pt x="3710" y="19"/>
                    </a:lnTo>
                    <a:lnTo>
                      <a:pt x="3712" y="18"/>
                    </a:lnTo>
                    <a:lnTo>
                      <a:pt x="3714" y="18"/>
                    </a:lnTo>
                    <a:lnTo>
                      <a:pt x="3715" y="17"/>
                    </a:lnTo>
                    <a:lnTo>
                      <a:pt x="3717" y="17"/>
                    </a:lnTo>
                    <a:lnTo>
                      <a:pt x="3718" y="16"/>
                    </a:lnTo>
                    <a:lnTo>
                      <a:pt x="3720" y="16"/>
                    </a:lnTo>
                    <a:lnTo>
                      <a:pt x="3721" y="16"/>
                    </a:lnTo>
                    <a:lnTo>
                      <a:pt x="3723" y="15"/>
                    </a:lnTo>
                    <a:lnTo>
                      <a:pt x="3724" y="15"/>
                    </a:lnTo>
                    <a:lnTo>
                      <a:pt x="3726" y="15"/>
                    </a:lnTo>
                    <a:lnTo>
                      <a:pt x="3727" y="15"/>
                    </a:lnTo>
                    <a:lnTo>
                      <a:pt x="3729" y="15"/>
                    </a:lnTo>
                    <a:lnTo>
                      <a:pt x="3730" y="16"/>
                    </a:lnTo>
                    <a:lnTo>
                      <a:pt x="3732" y="16"/>
                    </a:lnTo>
                    <a:lnTo>
                      <a:pt x="3733" y="16"/>
                    </a:lnTo>
                    <a:lnTo>
                      <a:pt x="3735" y="17"/>
                    </a:lnTo>
                    <a:lnTo>
                      <a:pt x="3737" y="17"/>
                    </a:lnTo>
                    <a:lnTo>
                      <a:pt x="3738" y="18"/>
                    </a:lnTo>
                    <a:lnTo>
                      <a:pt x="3739" y="18"/>
                    </a:lnTo>
                    <a:lnTo>
                      <a:pt x="3741" y="19"/>
                    </a:lnTo>
                    <a:lnTo>
                      <a:pt x="3743" y="19"/>
                    </a:lnTo>
                    <a:lnTo>
                      <a:pt x="3744" y="20"/>
                    </a:lnTo>
                    <a:lnTo>
                      <a:pt x="3746" y="21"/>
                    </a:lnTo>
                    <a:lnTo>
                      <a:pt x="3747" y="21"/>
                    </a:lnTo>
                    <a:lnTo>
                      <a:pt x="3749" y="22"/>
                    </a:lnTo>
                    <a:lnTo>
                      <a:pt x="3750" y="22"/>
                    </a:lnTo>
                    <a:lnTo>
                      <a:pt x="3752" y="22"/>
                    </a:lnTo>
                    <a:lnTo>
                      <a:pt x="3753" y="23"/>
                    </a:lnTo>
                    <a:lnTo>
                      <a:pt x="3755" y="23"/>
                    </a:lnTo>
                    <a:lnTo>
                      <a:pt x="3756" y="23"/>
                    </a:lnTo>
                    <a:lnTo>
                      <a:pt x="3758" y="23"/>
                    </a:lnTo>
                    <a:lnTo>
                      <a:pt x="3759" y="23"/>
                    </a:lnTo>
                    <a:lnTo>
                      <a:pt x="3761" y="23"/>
                    </a:lnTo>
                    <a:lnTo>
                      <a:pt x="3762" y="22"/>
                    </a:lnTo>
                    <a:lnTo>
                      <a:pt x="3764" y="22"/>
                    </a:lnTo>
                    <a:lnTo>
                      <a:pt x="3765" y="21"/>
                    </a:lnTo>
                    <a:lnTo>
                      <a:pt x="3767" y="21"/>
                    </a:lnTo>
                    <a:lnTo>
                      <a:pt x="3768" y="20"/>
                    </a:lnTo>
                    <a:lnTo>
                      <a:pt x="3770" y="19"/>
                    </a:lnTo>
                    <a:lnTo>
                      <a:pt x="3771" y="19"/>
                    </a:lnTo>
                    <a:lnTo>
                      <a:pt x="3773" y="18"/>
                    </a:lnTo>
                    <a:lnTo>
                      <a:pt x="3775" y="18"/>
                    </a:lnTo>
                    <a:lnTo>
                      <a:pt x="3776" y="17"/>
                    </a:lnTo>
                    <a:lnTo>
                      <a:pt x="3777" y="16"/>
                    </a:lnTo>
                    <a:lnTo>
                      <a:pt x="3779" y="16"/>
                    </a:lnTo>
                    <a:lnTo>
                      <a:pt x="3781" y="15"/>
                    </a:lnTo>
                    <a:lnTo>
                      <a:pt x="3782" y="15"/>
                    </a:lnTo>
                    <a:lnTo>
                      <a:pt x="3783" y="15"/>
                    </a:lnTo>
                    <a:lnTo>
                      <a:pt x="3785" y="14"/>
                    </a:lnTo>
                    <a:lnTo>
                      <a:pt x="3787" y="14"/>
                    </a:lnTo>
                    <a:lnTo>
                      <a:pt x="3788" y="14"/>
                    </a:lnTo>
                    <a:lnTo>
                      <a:pt x="3790" y="14"/>
                    </a:lnTo>
                    <a:lnTo>
                      <a:pt x="3791" y="14"/>
                    </a:lnTo>
                    <a:lnTo>
                      <a:pt x="3793" y="14"/>
                    </a:lnTo>
                    <a:lnTo>
                      <a:pt x="3794" y="14"/>
                    </a:lnTo>
                    <a:lnTo>
                      <a:pt x="3796" y="15"/>
                    </a:lnTo>
                    <a:lnTo>
                      <a:pt x="3797" y="15"/>
                    </a:lnTo>
                    <a:lnTo>
                      <a:pt x="3799" y="15"/>
                    </a:lnTo>
                    <a:lnTo>
                      <a:pt x="3800" y="15"/>
                    </a:lnTo>
                    <a:lnTo>
                      <a:pt x="3802" y="16"/>
                    </a:lnTo>
                    <a:lnTo>
                      <a:pt x="3803" y="16"/>
                    </a:lnTo>
                    <a:lnTo>
                      <a:pt x="3804" y="1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7" name="Freeform 115">
                <a:extLst>
                  <a:ext uri="{FF2B5EF4-FFF2-40B4-BE49-F238E27FC236}">
                    <a16:creationId xmlns:a16="http://schemas.microsoft.com/office/drawing/2014/main" id="{762CE10C-6CB5-4E79-B597-55A6C58ED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650763"/>
                <a:ext cx="6038850" cy="95250"/>
              </a:xfrm>
              <a:custGeom>
                <a:avLst/>
                <a:gdLst>
                  <a:gd name="T0" fmla="*/ 60 w 3804"/>
                  <a:gd name="T1" fmla="*/ 46 h 60"/>
                  <a:gd name="T2" fmla="*/ 121 w 3804"/>
                  <a:gd name="T3" fmla="*/ 40 h 60"/>
                  <a:gd name="T4" fmla="*/ 182 w 3804"/>
                  <a:gd name="T5" fmla="*/ 22 h 60"/>
                  <a:gd name="T6" fmla="*/ 242 w 3804"/>
                  <a:gd name="T7" fmla="*/ 42 h 60"/>
                  <a:gd name="T8" fmla="*/ 303 w 3804"/>
                  <a:gd name="T9" fmla="*/ 48 h 60"/>
                  <a:gd name="T10" fmla="*/ 364 w 3804"/>
                  <a:gd name="T11" fmla="*/ 33 h 60"/>
                  <a:gd name="T12" fmla="*/ 425 w 3804"/>
                  <a:gd name="T13" fmla="*/ 25 h 60"/>
                  <a:gd name="T14" fmla="*/ 486 w 3804"/>
                  <a:gd name="T15" fmla="*/ 29 h 60"/>
                  <a:gd name="T16" fmla="*/ 547 w 3804"/>
                  <a:gd name="T17" fmla="*/ 26 h 60"/>
                  <a:gd name="T18" fmla="*/ 608 w 3804"/>
                  <a:gd name="T19" fmla="*/ 29 h 60"/>
                  <a:gd name="T20" fmla="*/ 668 w 3804"/>
                  <a:gd name="T21" fmla="*/ 42 h 60"/>
                  <a:gd name="T22" fmla="*/ 729 w 3804"/>
                  <a:gd name="T23" fmla="*/ 30 h 60"/>
                  <a:gd name="T24" fmla="*/ 790 w 3804"/>
                  <a:gd name="T25" fmla="*/ 36 h 60"/>
                  <a:gd name="T26" fmla="*/ 851 w 3804"/>
                  <a:gd name="T27" fmla="*/ 38 h 60"/>
                  <a:gd name="T28" fmla="*/ 912 w 3804"/>
                  <a:gd name="T29" fmla="*/ 25 h 60"/>
                  <a:gd name="T30" fmla="*/ 973 w 3804"/>
                  <a:gd name="T31" fmla="*/ 21 h 60"/>
                  <a:gd name="T32" fmla="*/ 1033 w 3804"/>
                  <a:gd name="T33" fmla="*/ 31 h 60"/>
                  <a:gd name="T34" fmla="*/ 1094 w 3804"/>
                  <a:gd name="T35" fmla="*/ 23 h 60"/>
                  <a:gd name="T36" fmla="*/ 1155 w 3804"/>
                  <a:gd name="T37" fmla="*/ 26 h 60"/>
                  <a:gd name="T38" fmla="*/ 1216 w 3804"/>
                  <a:gd name="T39" fmla="*/ 34 h 60"/>
                  <a:gd name="T40" fmla="*/ 1277 w 3804"/>
                  <a:gd name="T41" fmla="*/ 36 h 60"/>
                  <a:gd name="T42" fmla="*/ 1338 w 3804"/>
                  <a:gd name="T43" fmla="*/ 38 h 60"/>
                  <a:gd name="T44" fmla="*/ 1399 w 3804"/>
                  <a:gd name="T45" fmla="*/ 40 h 60"/>
                  <a:gd name="T46" fmla="*/ 1459 w 3804"/>
                  <a:gd name="T47" fmla="*/ 39 h 60"/>
                  <a:gd name="T48" fmla="*/ 1520 w 3804"/>
                  <a:gd name="T49" fmla="*/ 25 h 60"/>
                  <a:gd name="T50" fmla="*/ 1581 w 3804"/>
                  <a:gd name="T51" fmla="*/ 22 h 60"/>
                  <a:gd name="T52" fmla="*/ 1642 w 3804"/>
                  <a:gd name="T53" fmla="*/ 32 h 60"/>
                  <a:gd name="T54" fmla="*/ 1703 w 3804"/>
                  <a:gd name="T55" fmla="*/ 29 h 60"/>
                  <a:gd name="T56" fmla="*/ 1764 w 3804"/>
                  <a:gd name="T57" fmla="*/ 34 h 60"/>
                  <a:gd name="T58" fmla="*/ 1824 w 3804"/>
                  <a:gd name="T59" fmla="*/ 45 h 60"/>
                  <a:gd name="T60" fmla="*/ 1885 w 3804"/>
                  <a:gd name="T61" fmla="*/ 44 h 60"/>
                  <a:gd name="T62" fmla="*/ 1946 w 3804"/>
                  <a:gd name="T63" fmla="*/ 33 h 60"/>
                  <a:gd name="T64" fmla="*/ 2007 w 3804"/>
                  <a:gd name="T65" fmla="*/ 32 h 60"/>
                  <a:gd name="T66" fmla="*/ 2068 w 3804"/>
                  <a:gd name="T67" fmla="*/ 46 h 60"/>
                  <a:gd name="T68" fmla="*/ 2129 w 3804"/>
                  <a:gd name="T69" fmla="*/ 25 h 60"/>
                  <a:gd name="T70" fmla="*/ 2190 w 3804"/>
                  <a:gd name="T71" fmla="*/ 27 h 60"/>
                  <a:gd name="T72" fmla="*/ 2250 w 3804"/>
                  <a:gd name="T73" fmla="*/ 18 h 60"/>
                  <a:gd name="T74" fmla="*/ 2311 w 3804"/>
                  <a:gd name="T75" fmla="*/ 13 h 60"/>
                  <a:gd name="T76" fmla="*/ 2372 w 3804"/>
                  <a:gd name="T77" fmla="*/ 28 h 60"/>
                  <a:gd name="T78" fmla="*/ 2433 w 3804"/>
                  <a:gd name="T79" fmla="*/ 10 h 60"/>
                  <a:gd name="T80" fmla="*/ 2494 w 3804"/>
                  <a:gd name="T81" fmla="*/ 28 h 60"/>
                  <a:gd name="T82" fmla="*/ 2555 w 3804"/>
                  <a:gd name="T83" fmla="*/ 45 h 60"/>
                  <a:gd name="T84" fmla="*/ 2616 w 3804"/>
                  <a:gd name="T85" fmla="*/ 43 h 60"/>
                  <a:gd name="T86" fmla="*/ 2676 w 3804"/>
                  <a:gd name="T87" fmla="*/ 50 h 60"/>
                  <a:gd name="T88" fmla="*/ 2737 w 3804"/>
                  <a:gd name="T89" fmla="*/ 43 h 60"/>
                  <a:gd name="T90" fmla="*/ 2798 w 3804"/>
                  <a:gd name="T91" fmla="*/ 37 h 60"/>
                  <a:gd name="T92" fmla="*/ 2859 w 3804"/>
                  <a:gd name="T93" fmla="*/ 26 h 60"/>
                  <a:gd name="T94" fmla="*/ 2920 w 3804"/>
                  <a:gd name="T95" fmla="*/ 43 h 60"/>
                  <a:gd name="T96" fmla="*/ 2981 w 3804"/>
                  <a:gd name="T97" fmla="*/ 52 h 60"/>
                  <a:gd name="T98" fmla="*/ 3041 w 3804"/>
                  <a:gd name="T99" fmla="*/ 50 h 60"/>
                  <a:gd name="T100" fmla="*/ 3102 w 3804"/>
                  <a:gd name="T101" fmla="*/ 46 h 60"/>
                  <a:gd name="T102" fmla="*/ 3163 w 3804"/>
                  <a:gd name="T103" fmla="*/ 46 h 60"/>
                  <a:gd name="T104" fmla="*/ 3224 w 3804"/>
                  <a:gd name="T105" fmla="*/ 33 h 60"/>
                  <a:gd name="T106" fmla="*/ 3285 w 3804"/>
                  <a:gd name="T107" fmla="*/ 43 h 60"/>
                  <a:gd name="T108" fmla="*/ 3345 w 3804"/>
                  <a:gd name="T109" fmla="*/ 30 h 60"/>
                  <a:gd name="T110" fmla="*/ 3407 w 3804"/>
                  <a:gd name="T111" fmla="*/ 24 h 60"/>
                  <a:gd name="T112" fmla="*/ 3467 w 3804"/>
                  <a:gd name="T113" fmla="*/ 34 h 60"/>
                  <a:gd name="T114" fmla="*/ 3528 w 3804"/>
                  <a:gd name="T115" fmla="*/ 32 h 60"/>
                  <a:gd name="T116" fmla="*/ 3589 w 3804"/>
                  <a:gd name="T117" fmla="*/ 33 h 60"/>
                  <a:gd name="T118" fmla="*/ 3650 w 3804"/>
                  <a:gd name="T119" fmla="*/ 26 h 60"/>
                  <a:gd name="T120" fmla="*/ 3710 w 3804"/>
                  <a:gd name="T121" fmla="*/ 25 h 60"/>
                  <a:gd name="T122" fmla="*/ 3771 w 3804"/>
                  <a:gd name="T123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60">
                    <a:moveTo>
                      <a:pt x="0" y="44"/>
                    </a:moveTo>
                    <a:lnTo>
                      <a:pt x="2" y="44"/>
                    </a:lnTo>
                    <a:lnTo>
                      <a:pt x="4" y="44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10" y="43"/>
                    </a:lnTo>
                    <a:lnTo>
                      <a:pt x="11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2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7" y="42"/>
                    </a:lnTo>
                    <a:lnTo>
                      <a:pt x="28" y="42"/>
                    </a:lnTo>
                    <a:lnTo>
                      <a:pt x="29" y="42"/>
                    </a:lnTo>
                    <a:lnTo>
                      <a:pt x="31" y="42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6" y="42"/>
                    </a:lnTo>
                    <a:lnTo>
                      <a:pt x="37" y="42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2" y="43"/>
                    </a:lnTo>
                    <a:lnTo>
                      <a:pt x="43" y="43"/>
                    </a:lnTo>
                    <a:lnTo>
                      <a:pt x="45" y="43"/>
                    </a:lnTo>
                    <a:lnTo>
                      <a:pt x="46" y="43"/>
                    </a:lnTo>
                    <a:lnTo>
                      <a:pt x="48" y="44"/>
                    </a:lnTo>
                    <a:lnTo>
                      <a:pt x="49" y="44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4" y="45"/>
                    </a:lnTo>
                    <a:lnTo>
                      <a:pt x="55" y="45"/>
                    </a:lnTo>
                    <a:lnTo>
                      <a:pt x="57" y="46"/>
                    </a:lnTo>
                    <a:lnTo>
                      <a:pt x="58" y="46"/>
                    </a:lnTo>
                    <a:lnTo>
                      <a:pt x="60" y="46"/>
                    </a:lnTo>
                    <a:lnTo>
                      <a:pt x="61" y="47"/>
                    </a:lnTo>
                    <a:lnTo>
                      <a:pt x="63" y="47"/>
                    </a:lnTo>
                    <a:lnTo>
                      <a:pt x="65" y="48"/>
                    </a:lnTo>
                    <a:lnTo>
                      <a:pt x="66" y="48"/>
                    </a:lnTo>
                    <a:lnTo>
                      <a:pt x="67" y="48"/>
                    </a:lnTo>
                    <a:lnTo>
                      <a:pt x="69" y="48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80" y="49"/>
                    </a:lnTo>
                    <a:lnTo>
                      <a:pt x="81" y="49"/>
                    </a:lnTo>
                    <a:lnTo>
                      <a:pt x="83" y="49"/>
                    </a:lnTo>
                    <a:lnTo>
                      <a:pt x="84" y="49"/>
                    </a:lnTo>
                    <a:lnTo>
                      <a:pt x="86" y="49"/>
                    </a:lnTo>
                    <a:lnTo>
                      <a:pt x="87" y="50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2" y="50"/>
                    </a:lnTo>
                    <a:lnTo>
                      <a:pt x="94" y="49"/>
                    </a:lnTo>
                    <a:lnTo>
                      <a:pt x="95" y="49"/>
                    </a:lnTo>
                    <a:lnTo>
                      <a:pt x="96" y="49"/>
                    </a:lnTo>
                    <a:lnTo>
                      <a:pt x="98" y="49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49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48"/>
                    </a:lnTo>
                    <a:lnTo>
                      <a:pt x="109" y="47"/>
                    </a:lnTo>
                    <a:lnTo>
                      <a:pt x="110" y="46"/>
                    </a:lnTo>
                    <a:lnTo>
                      <a:pt x="112" y="46"/>
                    </a:lnTo>
                    <a:lnTo>
                      <a:pt x="113" y="45"/>
                    </a:lnTo>
                    <a:lnTo>
                      <a:pt x="115" y="44"/>
                    </a:lnTo>
                    <a:lnTo>
                      <a:pt x="116" y="43"/>
                    </a:lnTo>
                    <a:lnTo>
                      <a:pt x="118" y="42"/>
                    </a:lnTo>
                    <a:lnTo>
                      <a:pt x="119" y="41"/>
                    </a:lnTo>
                    <a:lnTo>
                      <a:pt x="121" y="40"/>
                    </a:lnTo>
                    <a:lnTo>
                      <a:pt x="122" y="39"/>
                    </a:lnTo>
                    <a:lnTo>
                      <a:pt x="124" y="38"/>
                    </a:lnTo>
                    <a:lnTo>
                      <a:pt x="125" y="36"/>
                    </a:lnTo>
                    <a:lnTo>
                      <a:pt x="127" y="35"/>
                    </a:lnTo>
                    <a:lnTo>
                      <a:pt x="128" y="33"/>
                    </a:lnTo>
                    <a:lnTo>
                      <a:pt x="130" y="32"/>
                    </a:lnTo>
                    <a:lnTo>
                      <a:pt x="131" y="30"/>
                    </a:lnTo>
                    <a:lnTo>
                      <a:pt x="133" y="29"/>
                    </a:lnTo>
                    <a:lnTo>
                      <a:pt x="134" y="27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0" y="22"/>
                    </a:lnTo>
                    <a:lnTo>
                      <a:pt x="142" y="21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7" y="18"/>
                    </a:lnTo>
                    <a:lnTo>
                      <a:pt x="148" y="18"/>
                    </a:lnTo>
                    <a:lnTo>
                      <a:pt x="150" y="17"/>
                    </a:lnTo>
                    <a:lnTo>
                      <a:pt x="151" y="16"/>
                    </a:lnTo>
                    <a:lnTo>
                      <a:pt x="153" y="16"/>
                    </a:lnTo>
                    <a:lnTo>
                      <a:pt x="154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5" y="17"/>
                    </a:lnTo>
                    <a:lnTo>
                      <a:pt x="167" y="18"/>
                    </a:lnTo>
                    <a:lnTo>
                      <a:pt x="168" y="18"/>
                    </a:lnTo>
                    <a:lnTo>
                      <a:pt x="169" y="19"/>
                    </a:lnTo>
                    <a:lnTo>
                      <a:pt x="171" y="19"/>
                    </a:lnTo>
                    <a:lnTo>
                      <a:pt x="173" y="20"/>
                    </a:lnTo>
                    <a:lnTo>
                      <a:pt x="174" y="20"/>
                    </a:lnTo>
                    <a:lnTo>
                      <a:pt x="176" y="21"/>
                    </a:lnTo>
                    <a:lnTo>
                      <a:pt x="177" y="21"/>
                    </a:lnTo>
                    <a:lnTo>
                      <a:pt x="179" y="22"/>
                    </a:lnTo>
                    <a:lnTo>
                      <a:pt x="180" y="22"/>
                    </a:lnTo>
                    <a:lnTo>
                      <a:pt x="182" y="22"/>
                    </a:lnTo>
                    <a:lnTo>
                      <a:pt x="183" y="23"/>
                    </a:lnTo>
                    <a:lnTo>
                      <a:pt x="185" y="23"/>
                    </a:lnTo>
                    <a:lnTo>
                      <a:pt x="186" y="23"/>
                    </a:lnTo>
                    <a:lnTo>
                      <a:pt x="188" y="24"/>
                    </a:lnTo>
                    <a:lnTo>
                      <a:pt x="189" y="24"/>
                    </a:lnTo>
                    <a:lnTo>
                      <a:pt x="191" y="24"/>
                    </a:lnTo>
                    <a:lnTo>
                      <a:pt x="192" y="24"/>
                    </a:lnTo>
                    <a:lnTo>
                      <a:pt x="194" y="25"/>
                    </a:lnTo>
                    <a:lnTo>
                      <a:pt x="195" y="25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200" y="26"/>
                    </a:lnTo>
                    <a:lnTo>
                      <a:pt x="201" y="26"/>
                    </a:lnTo>
                    <a:lnTo>
                      <a:pt x="203" y="27"/>
                    </a:lnTo>
                    <a:lnTo>
                      <a:pt x="204" y="27"/>
                    </a:lnTo>
                    <a:lnTo>
                      <a:pt x="206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1" y="30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5" y="32"/>
                    </a:lnTo>
                    <a:lnTo>
                      <a:pt x="217" y="33"/>
                    </a:lnTo>
                    <a:lnTo>
                      <a:pt x="218" y="34"/>
                    </a:lnTo>
                    <a:lnTo>
                      <a:pt x="220" y="35"/>
                    </a:lnTo>
                    <a:lnTo>
                      <a:pt x="221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6" y="39"/>
                    </a:lnTo>
                    <a:lnTo>
                      <a:pt x="227" y="39"/>
                    </a:lnTo>
                    <a:lnTo>
                      <a:pt x="229" y="40"/>
                    </a:lnTo>
                    <a:lnTo>
                      <a:pt x="230" y="40"/>
                    </a:lnTo>
                    <a:lnTo>
                      <a:pt x="232" y="41"/>
                    </a:lnTo>
                    <a:lnTo>
                      <a:pt x="233" y="42"/>
                    </a:lnTo>
                    <a:lnTo>
                      <a:pt x="235" y="42"/>
                    </a:lnTo>
                    <a:lnTo>
                      <a:pt x="236" y="42"/>
                    </a:lnTo>
                    <a:lnTo>
                      <a:pt x="238" y="42"/>
                    </a:lnTo>
                    <a:lnTo>
                      <a:pt x="240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1"/>
                    </a:lnTo>
                    <a:lnTo>
                      <a:pt x="246" y="40"/>
                    </a:lnTo>
                    <a:lnTo>
                      <a:pt x="247" y="40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2" y="38"/>
                    </a:lnTo>
                    <a:lnTo>
                      <a:pt x="253" y="37"/>
                    </a:lnTo>
                    <a:lnTo>
                      <a:pt x="255" y="37"/>
                    </a:lnTo>
                    <a:lnTo>
                      <a:pt x="256" y="36"/>
                    </a:lnTo>
                    <a:lnTo>
                      <a:pt x="258" y="35"/>
                    </a:lnTo>
                    <a:lnTo>
                      <a:pt x="259" y="35"/>
                    </a:lnTo>
                    <a:lnTo>
                      <a:pt x="261" y="34"/>
                    </a:lnTo>
                    <a:lnTo>
                      <a:pt x="262" y="34"/>
                    </a:lnTo>
                    <a:lnTo>
                      <a:pt x="264" y="33"/>
                    </a:lnTo>
                    <a:lnTo>
                      <a:pt x="265" y="33"/>
                    </a:lnTo>
                    <a:lnTo>
                      <a:pt x="267" y="33"/>
                    </a:lnTo>
                    <a:lnTo>
                      <a:pt x="268" y="33"/>
                    </a:lnTo>
                    <a:lnTo>
                      <a:pt x="270" y="33"/>
                    </a:lnTo>
                    <a:lnTo>
                      <a:pt x="271" y="33"/>
                    </a:lnTo>
                    <a:lnTo>
                      <a:pt x="273" y="33"/>
                    </a:lnTo>
                    <a:lnTo>
                      <a:pt x="274" y="33"/>
                    </a:lnTo>
                    <a:lnTo>
                      <a:pt x="276" y="34"/>
                    </a:lnTo>
                    <a:lnTo>
                      <a:pt x="278" y="34"/>
                    </a:lnTo>
                    <a:lnTo>
                      <a:pt x="279" y="35"/>
                    </a:lnTo>
                    <a:lnTo>
                      <a:pt x="280" y="36"/>
                    </a:lnTo>
                    <a:lnTo>
                      <a:pt x="282" y="36"/>
                    </a:lnTo>
                    <a:lnTo>
                      <a:pt x="284" y="37"/>
                    </a:lnTo>
                    <a:lnTo>
                      <a:pt x="285" y="38"/>
                    </a:lnTo>
                    <a:lnTo>
                      <a:pt x="286" y="39"/>
                    </a:lnTo>
                    <a:lnTo>
                      <a:pt x="288" y="40"/>
                    </a:lnTo>
                    <a:lnTo>
                      <a:pt x="290" y="41"/>
                    </a:lnTo>
                    <a:lnTo>
                      <a:pt x="291" y="42"/>
                    </a:lnTo>
                    <a:lnTo>
                      <a:pt x="293" y="43"/>
                    </a:lnTo>
                    <a:lnTo>
                      <a:pt x="294" y="44"/>
                    </a:lnTo>
                    <a:lnTo>
                      <a:pt x="296" y="44"/>
                    </a:lnTo>
                    <a:lnTo>
                      <a:pt x="297" y="45"/>
                    </a:lnTo>
                    <a:lnTo>
                      <a:pt x="299" y="46"/>
                    </a:lnTo>
                    <a:lnTo>
                      <a:pt x="300" y="46"/>
                    </a:lnTo>
                    <a:lnTo>
                      <a:pt x="302" y="47"/>
                    </a:lnTo>
                    <a:lnTo>
                      <a:pt x="303" y="48"/>
                    </a:lnTo>
                    <a:lnTo>
                      <a:pt x="305" y="48"/>
                    </a:lnTo>
                    <a:lnTo>
                      <a:pt x="307" y="49"/>
                    </a:lnTo>
                    <a:lnTo>
                      <a:pt x="308" y="49"/>
                    </a:lnTo>
                    <a:lnTo>
                      <a:pt x="309" y="49"/>
                    </a:lnTo>
                    <a:lnTo>
                      <a:pt x="311" y="49"/>
                    </a:lnTo>
                    <a:lnTo>
                      <a:pt x="313" y="50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7" y="50"/>
                    </a:lnTo>
                    <a:lnTo>
                      <a:pt x="319" y="49"/>
                    </a:lnTo>
                    <a:lnTo>
                      <a:pt x="320" y="49"/>
                    </a:lnTo>
                    <a:lnTo>
                      <a:pt x="322" y="49"/>
                    </a:lnTo>
                    <a:lnTo>
                      <a:pt x="323" y="49"/>
                    </a:lnTo>
                    <a:lnTo>
                      <a:pt x="325" y="49"/>
                    </a:lnTo>
                    <a:lnTo>
                      <a:pt x="326" y="48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1" y="47"/>
                    </a:lnTo>
                    <a:lnTo>
                      <a:pt x="332" y="47"/>
                    </a:lnTo>
                    <a:lnTo>
                      <a:pt x="334" y="46"/>
                    </a:lnTo>
                    <a:lnTo>
                      <a:pt x="335" y="46"/>
                    </a:lnTo>
                    <a:lnTo>
                      <a:pt x="337" y="45"/>
                    </a:lnTo>
                    <a:lnTo>
                      <a:pt x="338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3"/>
                    </a:lnTo>
                    <a:lnTo>
                      <a:pt x="344" y="43"/>
                    </a:lnTo>
                    <a:lnTo>
                      <a:pt x="346" y="42"/>
                    </a:lnTo>
                    <a:lnTo>
                      <a:pt x="347" y="42"/>
                    </a:lnTo>
                    <a:lnTo>
                      <a:pt x="349" y="41"/>
                    </a:lnTo>
                    <a:lnTo>
                      <a:pt x="351" y="40"/>
                    </a:lnTo>
                    <a:lnTo>
                      <a:pt x="352" y="39"/>
                    </a:lnTo>
                    <a:lnTo>
                      <a:pt x="353" y="39"/>
                    </a:lnTo>
                    <a:lnTo>
                      <a:pt x="355" y="38"/>
                    </a:lnTo>
                    <a:lnTo>
                      <a:pt x="357" y="37"/>
                    </a:lnTo>
                    <a:lnTo>
                      <a:pt x="358" y="36"/>
                    </a:lnTo>
                    <a:lnTo>
                      <a:pt x="359" y="36"/>
                    </a:lnTo>
                    <a:lnTo>
                      <a:pt x="361" y="35"/>
                    </a:lnTo>
                    <a:lnTo>
                      <a:pt x="363" y="34"/>
                    </a:lnTo>
                    <a:lnTo>
                      <a:pt x="364" y="33"/>
                    </a:lnTo>
                    <a:lnTo>
                      <a:pt x="366" y="32"/>
                    </a:lnTo>
                    <a:lnTo>
                      <a:pt x="367" y="32"/>
                    </a:lnTo>
                    <a:lnTo>
                      <a:pt x="369" y="31"/>
                    </a:lnTo>
                    <a:lnTo>
                      <a:pt x="370" y="31"/>
                    </a:lnTo>
                    <a:lnTo>
                      <a:pt x="372" y="30"/>
                    </a:lnTo>
                    <a:lnTo>
                      <a:pt x="373" y="29"/>
                    </a:lnTo>
                    <a:lnTo>
                      <a:pt x="375" y="29"/>
                    </a:lnTo>
                    <a:lnTo>
                      <a:pt x="376" y="28"/>
                    </a:lnTo>
                    <a:lnTo>
                      <a:pt x="378" y="28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7"/>
                    </a:lnTo>
                    <a:lnTo>
                      <a:pt x="384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6"/>
                    </a:lnTo>
                    <a:lnTo>
                      <a:pt x="390" y="26"/>
                    </a:lnTo>
                    <a:lnTo>
                      <a:pt x="392" y="26"/>
                    </a:lnTo>
                    <a:lnTo>
                      <a:pt x="393" y="26"/>
                    </a:lnTo>
                    <a:lnTo>
                      <a:pt x="395" y="26"/>
                    </a:lnTo>
                    <a:lnTo>
                      <a:pt x="396" y="26"/>
                    </a:lnTo>
                    <a:lnTo>
                      <a:pt x="398" y="26"/>
                    </a:lnTo>
                    <a:lnTo>
                      <a:pt x="399" y="26"/>
                    </a:lnTo>
                    <a:lnTo>
                      <a:pt x="401" y="26"/>
                    </a:lnTo>
                    <a:lnTo>
                      <a:pt x="402" y="26"/>
                    </a:lnTo>
                    <a:lnTo>
                      <a:pt x="404" y="26"/>
                    </a:lnTo>
                    <a:lnTo>
                      <a:pt x="405" y="26"/>
                    </a:lnTo>
                    <a:lnTo>
                      <a:pt x="407" y="26"/>
                    </a:lnTo>
                    <a:lnTo>
                      <a:pt x="408" y="26"/>
                    </a:lnTo>
                    <a:lnTo>
                      <a:pt x="410" y="26"/>
                    </a:lnTo>
                    <a:lnTo>
                      <a:pt x="411" y="26"/>
                    </a:lnTo>
                    <a:lnTo>
                      <a:pt x="413" y="25"/>
                    </a:lnTo>
                    <a:lnTo>
                      <a:pt x="414" y="25"/>
                    </a:lnTo>
                    <a:lnTo>
                      <a:pt x="416" y="25"/>
                    </a:lnTo>
                    <a:lnTo>
                      <a:pt x="417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2" y="25"/>
                    </a:lnTo>
                    <a:lnTo>
                      <a:pt x="424" y="25"/>
                    </a:lnTo>
                    <a:lnTo>
                      <a:pt x="425" y="25"/>
                    </a:lnTo>
                    <a:lnTo>
                      <a:pt x="426" y="25"/>
                    </a:lnTo>
                    <a:lnTo>
                      <a:pt x="428" y="25"/>
                    </a:lnTo>
                    <a:lnTo>
                      <a:pt x="430" y="25"/>
                    </a:lnTo>
                    <a:lnTo>
                      <a:pt x="431" y="25"/>
                    </a:lnTo>
                    <a:lnTo>
                      <a:pt x="433" y="25"/>
                    </a:lnTo>
                    <a:lnTo>
                      <a:pt x="434" y="25"/>
                    </a:lnTo>
                    <a:lnTo>
                      <a:pt x="436" y="25"/>
                    </a:lnTo>
                    <a:lnTo>
                      <a:pt x="437" y="26"/>
                    </a:lnTo>
                    <a:lnTo>
                      <a:pt x="439" y="26"/>
                    </a:lnTo>
                    <a:lnTo>
                      <a:pt x="440" y="26"/>
                    </a:lnTo>
                    <a:lnTo>
                      <a:pt x="442" y="26"/>
                    </a:lnTo>
                    <a:lnTo>
                      <a:pt x="443" y="27"/>
                    </a:lnTo>
                    <a:lnTo>
                      <a:pt x="445" y="27"/>
                    </a:lnTo>
                    <a:lnTo>
                      <a:pt x="446" y="27"/>
                    </a:lnTo>
                    <a:lnTo>
                      <a:pt x="448" y="28"/>
                    </a:lnTo>
                    <a:lnTo>
                      <a:pt x="449" y="28"/>
                    </a:lnTo>
                    <a:lnTo>
                      <a:pt x="451" y="28"/>
                    </a:lnTo>
                    <a:lnTo>
                      <a:pt x="453" y="28"/>
                    </a:lnTo>
                    <a:lnTo>
                      <a:pt x="454" y="29"/>
                    </a:lnTo>
                    <a:lnTo>
                      <a:pt x="455" y="29"/>
                    </a:lnTo>
                    <a:lnTo>
                      <a:pt x="457" y="30"/>
                    </a:lnTo>
                    <a:lnTo>
                      <a:pt x="459" y="30"/>
                    </a:lnTo>
                    <a:lnTo>
                      <a:pt x="460" y="30"/>
                    </a:lnTo>
                    <a:lnTo>
                      <a:pt x="461" y="30"/>
                    </a:lnTo>
                    <a:lnTo>
                      <a:pt x="463" y="30"/>
                    </a:lnTo>
                    <a:lnTo>
                      <a:pt x="465" y="30"/>
                    </a:lnTo>
                    <a:lnTo>
                      <a:pt x="466" y="30"/>
                    </a:lnTo>
                    <a:lnTo>
                      <a:pt x="468" y="30"/>
                    </a:lnTo>
                    <a:lnTo>
                      <a:pt x="469" y="30"/>
                    </a:lnTo>
                    <a:lnTo>
                      <a:pt x="470" y="30"/>
                    </a:lnTo>
                    <a:lnTo>
                      <a:pt x="472" y="30"/>
                    </a:lnTo>
                    <a:lnTo>
                      <a:pt x="474" y="30"/>
                    </a:lnTo>
                    <a:lnTo>
                      <a:pt x="475" y="30"/>
                    </a:lnTo>
                    <a:lnTo>
                      <a:pt x="477" y="30"/>
                    </a:lnTo>
                    <a:lnTo>
                      <a:pt x="478" y="30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3" y="30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9" y="29"/>
                    </a:lnTo>
                    <a:lnTo>
                      <a:pt x="490" y="29"/>
                    </a:lnTo>
                    <a:lnTo>
                      <a:pt x="492" y="30"/>
                    </a:lnTo>
                    <a:lnTo>
                      <a:pt x="493" y="30"/>
                    </a:lnTo>
                    <a:lnTo>
                      <a:pt x="495" y="30"/>
                    </a:lnTo>
                    <a:lnTo>
                      <a:pt x="497" y="30"/>
                    </a:lnTo>
                    <a:lnTo>
                      <a:pt x="498" y="30"/>
                    </a:lnTo>
                    <a:lnTo>
                      <a:pt x="499" y="30"/>
                    </a:lnTo>
                    <a:lnTo>
                      <a:pt x="501" y="30"/>
                    </a:lnTo>
                    <a:lnTo>
                      <a:pt x="503" y="30"/>
                    </a:lnTo>
                    <a:lnTo>
                      <a:pt x="504" y="30"/>
                    </a:lnTo>
                    <a:lnTo>
                      <a:pt x="506" y="31"/>
                    </a:lnTo>
                    <a:lnTo>
                      <a:pt x="507" y="31"/>
                    </a:lnTo>
                    <a:lnTo>
                      <a:pt x="509" y="31"/>
                    </a:lnTo>
                    <a:lnTo>
                      <a:pt x="510" y="31"/>
                    </a:lnTo>
                    <a:lnTo>
                      <a:pt x="512" y="31"/>
                    </a:lnTo>
                    <a:lnTo>
                      <a:pt x="513" y="31"/>
                    </a:lnTo>
                    <a:lnTo>
                      <a:pt x="515" y="31"/>
                    </a:lnTo>
                    <a:lnTo>
                      <a:pt x="516" y="31"/>
                    </a:lnTo>
                    <a:lnTo>
                      <a:pt x="518" y="31"/>
                    </a:lnTo>
                    <a:lnTo>
                      <a:pt x="519" y="31"/>
                    </a:lnTo>
                    <a:lnTo>
                      <a:pt x="521" y="31"/>
                    </a:lnTo>
                    <a:lnTo>
                      <a:pt x="522" y="30"/>
                    </a:lnTo>
                    <a:lnTo>
                      <a:pt x="524" y="30"/>
                    </a:lnTo>
                    <a:lnTo>
                      <a:pt x="526" y="30"/>
                    </a:lnTo>
                    <a:lnTo>
                      <a:pt x="527" y="30"/>
                    </a:lnTo>
                    <a:lnTo>
                      <a:pt x="528" y="29"/>
                    </a:lnTo>
                    <a:lnTo>
                      <a:pt x="530" y="29"/>
                    </a:lnTo>
                    <a:lnTo>
                      <a:pt x="532" y="28"/>
                    </a:lnTo>
                    <a:lnTo>
                      <a:pt x="533" y="28"/>
                    </a:lnTo>
                    <a:lnTo>
                      <a:pt x="535" y="28"/>
                    </a:lnTo>
                    <a:lnTo>
                      <a:pt x="536" y="27"/>
                    </a:lnTo>
                    <a:lnTo>
                      <a:pt x="537" y="27"/>
                    </a:lnTo>
                    <a:lnTo>
                      <a:pt x="539" y="27"/>
                    </a:lnTo>
                    <a:lnTo>
                      <a:pt x="541" y="26"/>
                    </a:lnTo>
                    <a:lnTo>
                      <a:pt x="542" y="26"/>
                    </a:lnTo>
                    <a:lnTo>
                      <a:pt x="543" y="26"/>
                    </a:lnTo>
                    <a:lnTo>
                      <a:pt x="545" y="26"/>
                    </a:lnTo>
                    <a:lnTo>
                      <a:pt x="547" y="26"/>
                    </a:lnTo>
                    <a:lnTo>
                      <a:pt x="548" y="26"/>
                    </a:lnTo>
                    <a:lnTo>
                      <a:pt x="550" y="26"/>
                    </a:lnTo>
                    <a:lnTo>
                      <a:pt x="551" y="26"/>
                    </a:lnTo>
                    <a:lnTo>
                      <a:pt x="553" y="26"/>
                    </a:lnTo>
                    <a:lnTo>
                      <a:pt x="554" y="26"/>
                    </a:lnTo>
                    <a:lnTo>
                      <a:pt x="556" y="26"/>
                    </a:lnTo>
                    <a:lnTo>
                      <a:pt x="557" y="26"/>
                    </a:lnTo>
                    <a:lnTo>
                      <a:pt x="559" y="27"/>
                    </a:lnTo>
                    <a:lnTo>
                      <a:pt x="560" y="27"/>
                    </a:lnTo>
                    <a:lnTo>
                      <a:pt x="562" y="27"/>
                    </a:lnTo>
                    <a:lnTo>
                      <a:pt x="564" y="27"/>
                    </a:lnTo>
                    <a:lnTo>
                      <a:pt x="565" y="28"/>
                    </a:lnTo>
                    <a:lnTo>
                      <a:pt x="566" y="28"/>
                    </a:lnTo>
                    <a:lnTo>
                      <a:pt x="568" y="28"/>
                    </a:lnTo>
                    <a:lnTo>
                      <a:pt x="570" y="28"/>
                    </a:lnTo>
                    <a:lnTo>
                      <a:pt x="571" y="29"/>
                    </a:lnTo>
                    <a:lnTo>
                      <a:pt x="572" y="29"/>
                    </a:lnTo>
                    <a:lnTo>
                      <a:pt x="574" y="29"/>
                    </a:lnTo>
                    <a:lnTo>
                      <a:pt x="576" y="30"/>
                    </a:lnTo>
                    <a:lnTo>
                      <a:pt x="577" y="30"/>
                    </a:lnTo>
                    <a:lnTo>
                      <a:pt x="579" y="30"/>
                    </a:lnTo>
                    <a:lnTo>
                      <a:pt x="580" y="30"/>
                    </a:lnTo>
                    <a:lnTo>
                      <a:pt x="582" y="30"/>
                    </a:lnTo>
                    <a:lnTo>
                      <a:pt x="583" y="30"/>
                    </a:lnTo>
                    <a:lnTo>
                      <a:pt x="585" y="30"/>
                    </a:lnTo>
                    <a:lnTo>
                      <a:pt x="586" y="30"/>
                    </a:lnTo>
                    <a:lnTo>
                      <a:pt x="588" y="30"/>
                    </a:lnTo>
                    <a:lnTo>
                      <a:pt x="589" y="30"/>
                    </a:lnTo>
                    <a:lnTo>
                      <a:pt x="591" y="30"/>
                    </a:lnTo>
                    <a:lnTo>
                      <a:pt x="592" y="30"/>
                    </a:lnTo>
                    <a:lnTo>
                      <a:pt x="594" y="30"/>
                    </a:lnTo>
                    <a:lnTo>
                      <a:pt x="595" y="30"/>
                    </a:lnTo>
                    <a:lnTo>
                      <a:pt x="597" y="29"/>
                    </a:lnTo>
                    <a:lnTo>
                      <a:pt x="599" y="29"/>
                    </a:lnTo>
                    <a:lnTo>
                      <a:pt x="600" y="29"/>
                    </a:lnTo>
                    <a:lnTo>
                      <a:pt x="601" y="29"/>
                    </a:lnTo>
                    <a:lnTo>
                      <a:pt x="603" y="29"/>
                    </a:lnTo>
                    <a:lnTo>
                      <a:pt x="604" y="29"/>
                    </a:lnTo>
                    <a:lnTo>
                      <a:pt x="606" y="29"/>
                    </a:lnTo>
                    <a:lnTo>
                      <a:pt x="608" y="29"/>
                    </a:lnTo>
                    <a:lnTo>
                      <a:pt x="609" y="29"/>
                    </a:lnTo>
                    <a:lnTo>
                      <a:pt x="610" y="29"/>
                    </a:lnTo>
                    <a:lnTo>
                      <a:pt x="612" y="29"/>
                    </a:lnTo>
                    <a:lnTo>
                      <a:pt x="614" y="29"/>
                    </a:lnTo>
                    <a:lnTo>
                      <a:pt x="615" y="30"/>
                    </a:lnTo>
                    <a:lnTo>
                      <a:pt x="616" y="30"/>
                    </a:lnTo>
                    <a:lnTo>
                      <a:pt x="618" y="30"/>
                    </a:lnTo>
                    <a:lnTo>
                      <a:pt x="620" y="30"/>
                    </a:lnTo>
                    <a:lnTo>
                      <a:pt x="621" y="31"/>
                    </a:lnTo>
                    <a:lnTo>
                      <a:pt x="623" y="31"/>
                    </a:lnTo>
                    <a:lnTo>
                      <a:pt x="624" y="31"/>
                    </a:lnTo>
                    <a:lnTo>
                      <a:pt x="626" y="31"/>
                    </a:lnTo>
                    <a:lnTo>
                      <a:pt x="627" y="32"/>
                    </a:lnTo>
                    <a:lnTo>
                      <a:pt x="629" y="32"/>
                    </a:lnTo>
                    <a:lnTo>
                      <a:pt x="630" y="33"/>
                    </a:lnTo>
                    <a:lnTo>
                      <a:pt x="632" y="33"/>
                    </a:lnTo>
                    <a:lnTo>
                      <a:pt x="633" y="33"/>
                    </a:lnTo>
                    <a:lnTo>
                      <a:pt x="635" y="34"/>
                    </a:lnTo>
                    <a:lnTo>
                      <a:pt x="637" y="34"/>
                    </a:lnTo>
                    <a:lnTo>
                      <a:pt x="638" y="34"/>
                    </a:lnTo>
                    <a:lnTo>
                      <a:pt x="639" y="35"/>
                    </a:lnTo>
                    <a:lnTo>
                      <a:pt x="641" y="35"/>
                    </a:lnTo>
                    <a:lnTo>
                      <a:pt x="643" y="36"/>
                    </a:lnTo>
                    <a:lnTo>
                      <a:pt x="644" y="36"/>
                    </a:lnTo>
                    <a:lnTo>
                      <a:pt x="645" y="36"/>
                    </a:lnTo>
                    <a:lnTo>
                      <a:pt x="647" y="37"/>
                    </a:lnTo>
                    <a:lnTo>
                      <a:pt x="649" y="37"/>
                    </a:lnTo>
                    <a:lnTo>
                      <a:pt x="650" y="37"/>
                    </a:lnTo>
                    <a:lnTo>
                      <a:pt x="652" y="38"/>
                    </a:lnTo>
                    <a:lnTo>
                      <a:pt x="653" y="38"/>
                    </a:lnTo>
                    <a:lnTo>
                      <a:pt x="655" y="39"/>
                    </a:lnTo>
                    <a:lnTo>
                      <a:pt x="656" y="39"/>
                    </a:lnTo>
                    <a:lnTo>
                      <a:pt x="658" y="39"/>
                    </a:lnTo>
                    <a:lnTo>
                      <a:pt x="659" y="40"/>
                    </a:lnTo>
                    <a:lnTo>
                      <a:pt x="661" y="40"/>
                    </a:lnTo>
                    <a:lnTo>
                      <a:pt x="662" y="40"/>
                    </a:lnTo>
                    <a:lnTo>
                      <a:pt x="664" y="41"/>
                    </a:lnTo>
                    <a:lnTo>
                      <a:pt x="666" y="41"/>
                    </a:lnTo>
                    <a:lnTo>
                      <a:pt x="667" y="41"/>
                    </a:lnTo>
                    <a:lnTo>
                      <a:pt x="668" y="42"/>
                    </a:lnTo>
                    <a:lnTo>
                      <a:pt x="670" y="42"/>
                    </a:lnTo>
                    <a:lnTo>
                      <a:pt x="671" y="42"/>
                    </a:lnTo>
                    <a:lnTo>
                      <a:pt x="673" y="42"/>
                    </a:lnTo>
                    <a:lnTo>
                      <a:pt x="674" y="43"/>
                    </a:lnTo>
                    <a:lnTo>
                      <a:pt x="676" y="43"/>
                    </a:lnTo>
                    <a:lnTo>
                      <a:pt x="677" y="43"/>
                    </a:lnTo>
                    <a:lnTo>
                      <a:pt x="679" y="43"/>
                    </a:lnTo>
                    <a:lnTo>
                      <a:pt x="681" y="43"/>
                    </a:lnTo>
                    <a:lnTo>
                      <a:pt x="682" y="43"/>
                    </a:lnTo>
                    <a:lnTo>
                      <a:pt x="683" y="43"/>
                    </a:lnTo>
                    <a:lnTo>
                      <a:pt x="685" y="43"/>
                    </a:lnTo>
                    <a:lnTo>
                      <a:pt x="687" y="43"/>
                    </a:lnTo>
                    <a:lnTo>
                      <a:pt x="688" y="42"/>
                    </a:lnTo>
                    <a:lnTo>
                      <a:pt x="690" y="42"/>
                    </a:lnTo>
                    <a:lnTo>
                      <a:pt x="691" y="42"/>
                    </a:lnTo>
                    <a:lnTo>
                      <a:pt x="693" y="41"/>
                    </a:lnTo>
                    <a:lnTo>
                      <a:pt x="694" y="41"/>
                    </a:lnTo>
                    <a:lnTo>
                      <a:pt x="696" y="40"/>
                    </a:lnTo>
                    <a:lnTo>
                      <a:pt x="697" y="39"/>
                    </a:lnTo>
                    <a:lnTo>
                      <a:pt x="699" y="39"/>
                    </a:lnTo>
                    <a:lnTo>
                      <a:pt x="700" y="38"/>
                    </a:lnTo>
                    <a:lnTo>
                      <a:pt x="702" y="38"/>
                    </a:lnTo>
                    <a:lnTo>
                      <a:pt x="703" y="37"/>
                    </a:lnTo>
                    <a:lnTo>
                      <a:pt x="705" y="36"/>
                    </a:lnTo>
                    <a:lnTo>
                      <a:pt x="706" y="36"/>
                    </a:lnTo>
                    <a:lnTo>
                      <a:pt x="708" y="34"/>
                    </a:lnTo>
                    <a:lnTo>
                      <a:pt x="710" y="34"/>
                    </a:lnTo>
                    <a:lnTo>
                      <a:pt x="711" y="33"/>
                    </a:lnTo>
                    <a:lnTo>
                      <a:pt x="712" y="33"/>
                    </a:lnTo>
                    <a:lnTo>
                      <a:pt x="714" y="32"/>
                    </a:lnTo>
                    <a:lnTo>
                      <a:pt x="716" y="31"/>
                    </a:lnTo>
                    <a:lnTo>
                      <a:pt x="717" y="31"/>
                    </a:lnTo>
                    <a:lnTo>
                      <a:pt x="718" y="31"/>
                    </a:lnTo>
                    <a:lnTo>
                      <a:pt x="720" y="30"/>
                    </a:lnTo>
                    <a:lnTo>
                      <a:pt x="722" y="30"/>
                    </a:lnTo>
                    <a:lnTo>
                      <a:pt x="723" y="30"/>
                    </a:lnTo>
                    <a:lnTo>
                      <a:pt x="725" y="30"/>
                    </a:lnTo>
                    <a:lnTo>
                      <a:pt x="726" y="30"/>
                    </a:lnTo>
                    <a:lnTo>
                      <a:pt x="728" y="30"/>
                    </a:lnTo>
                    <a:lnTo>
                      <a:pt x="729" y="30"/>
                    </a:lnTo>
                    <a:lnTo>
                      <a:pt x="731" y="30"/>
                    </a:lnTo>
                    <a:lnTo>
                      <a:pt x="732" y="30"/>
                    </a:lnTo>
                    <a:lnTo>
                      <a:pt x="734" y="31"/>
                    </a:lnTo>
                    <a:lnTo>
                      <a:pt x="735" y="31"/>
                    </a:lnTo>
                    <a:lnTo>
                      <a:pt x="737" y="32"/>
                    </a:lnTo>
                    <a:lnTo>
                      <a:pt x="738" y="32"/>
                    </a:lnTo>
                    <a:lnTo>
                      <a:pt x="740" y="33"/>
                    </a:lnTo>
                    <a:lnTo>
                      <a:pt x="741" y="34"/>
                    </a:lnTo>
                    <a:lnTo>
                      <a:pt x="743" y="35"/>
                    </a:lnTo>
                    <a:lnTo>
                      <a:pt x="744" y="36"/>
                    </a:lnTo>
                    <a:lnTo>
                      <a:pt x="746" y="37"/>
                    </a:lnTo>
                    <a:lnTo>
                      <a:pt x="747" y="38"/>
                    </a:lnTo>
                    <a:lnTo>
                      <a:pt x="749" y="38"/>
                    </a:lnTo>
                    <a:lnTo>
                      <a:pt x="750" y="39"/>
                    </a:lnTo>
                    <a:lnTo>
                      <a:pt x="752" y="40"/>
                    </a:lnTo>
                    <a:lnTo>
                      <a:pt x="754" y="41"/>
                    </a:lnTo>
                    <a:lnTo>
                      <a:pt x="755" y="42"/>
                    </a:lnTo>
                    <a:lnTo>
                      <a:pt x="756" y="43"/>
                    </a:lnTo>
                    <a:lnTo>
                      <a:pt x="758" y="43"/>
                    </a:lnTo>
                    <a:lnTo>
                      <a:pt x="760" y="44"/>
                    </a:lnTo>
                    <a:lnTo>
                      <a:pt x="761" y="44"/>
                    </a:lnTo>
                    <a:lnTo>
                      <a:pt x="763" y="45"/>
                    </a:lnTo>
                    <a:lnTo>
                      <a:pt x="764" y="45"/>
                    </a:lnTo>
                    <a:lnTo>
                      <a:pt x="766" y="45"/>
                    </a:lnTo>
                    <a:lnTo>
                      <a:pt x="767" y="45"/>
                    </a:lnTo>
                    <a:lnTo>
                      <a:pt x="769" y="45"/>
                    </a:lnTo>
                    <a:lnTo>
                      <a:pt x="770" y="45"/>
                    </a:lnTo>
                    <a:lnTo>
                      <a:pt x="772" y="45"/>
                    </a:lnTo>
                    <a:lnTo>
                      <a:pt x="773" y="45"/>
                    </a:lnTo>
                    <a:lnTo>
                      <a:pt x="775" y="44"/>
                    </a:lnTo>
                    <a:lnTo>
                      <a:pt x="776" y="44"/>
                    </a:lnTo>
                    <a:lnTo>
                      <a:pt x="778" y="43"/>
                    </a:lnTo>
                    <a:lnTo>
                      <a:pt x="779" y="43"/>
                    </a:lnTo>
                    <a:lnTo>
                      <a:pt x="781" y="42"/>
                    </a:lnTo>
                    <a:lnTo>
                      <a:pt x="783" y="41"/>
                    </a:lnTo>
                    <a:lnTo>
                      <a:pt x="784" y="40"/>
                    </a:lnTo>
                    <a:lnTo>
                      <a:pt x="785" y="39"/>
                    </a:lnTo>
                    <a:lnTo>
                      <a:pt x="787" y="38"/>
                    </a:lnTo>
                    <a:lnTo>
                      <a:pt x="789" y="37"/>
                    </a:lnTo>
                    <a:lnTo>
                      <a:pt x="790" y="36"/>
                    </a:lnTo>
                    <a:lnTo>
                      <a:pt x="792" y="34"/>
                    </a:lnTo>
                    <a:lnTo>
                      <a:pt x="793" y="33"/>
                    </a:lnTo>
                    <a:lnTo>
                      <a:pt x="795" y="32"/>
                    </a:lnTo>
                    <a:lnTo>
                      <a:pt x="796" y="31"/>
                    </a:lnTo>
                    <a:lnTo>
                      <a:pt x="798" y="30"/>
                    </a:lnTo>
                    <a:lnTo>
                      <a:pt x="799" y="30"/>
                    </a:lnTo>
                    <a:lnTo>
                      <a:pt x="801" y="28"/>
                    </a:lnTo>
                    <a:lnTo>
                      <a:pt x="802" y="28"/>
                    </a:lnTo>
                    <a:lnTo>
                      <a:pt x="804" y="27"/>
                    </a:lnTo>
                    <a:lnTo>
                      <a:pt x="805" y="27"/>
                    </a:lnTo>
                    <a:lnTo>
                      <a:pt x="807" y="26"/>
                    </a:lnTo>
                    <a:lnTo>
                      <a:pt x="808" y="26"/>
                    </a:lnTo>
                    <a:lnTo>
                      <a:pt x="810" y="25"/>
                    </a:lnTo>
                    <a:lnTo>
                      <a:pt x="811" y="25"/>
                    </a:lnTo>
                    <a:lnTo>
                      <a:pt x="813" y="25"/>
                    </a:lnTo>
                    <a:lnTo>
                      <a:pt x="814" y="25"/>
                    </a:lnTo>
                    <a:lnTo>
                      <a:pt x="816" y="25"/>
                    </a:lnTo>
                    <a:lnTo>
                      <a:pt x="817" y="26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7"/>
                    </a:lnTo>
                    <a:lnTo>
                      <a:pt x="823" y="27"/>
                    </a:lnTo>
                    <a:lnTo>
                      <a:pt x="825" y="28"/>
                    </a:lnTo>
                    <a:lnTo>
                      <a:pt x="827" y="28"/>
                    </a:lnTo>
                    <a:lnTo>
                      <a:pt x="828" y="29"/>
                    </a:lnTo>
                    <a:lnTo>
                      <a:pt x="829" y="30"/>
                    </a:lnTo>
                    <a:lnTo>
                      <a:pt x="831" y="31"/>
                    </a:lnTo>
                    <a:lnTo>
                      <a:pt x="833" y="31"/>
                    </a:lnTo>
                    <a:lnTo>
                      <a:pt x="834" y="32"/>
                    </a:lnTo>
                    <a:lnTo>
                      <a:pt x="836" y="33"/>
                    </a:lnTo>
                    <a:lnTo>
                      <a:pt x="837" y="33"/>
                    </a:lnTo>
                    <a:lnTo>
                      <a:pt x="839" y="34"/>
                    </a:lnTo>
                    <a:lnTo>
                      <a:pt x="840" y="35"/>
                    </a:lnTo>
                    <a:lnTo>
                      <a:pt x="842" y="36"/>
                    </a:lnTo>
                    <a:lnTo>
                      <a:pt x="843" y="36"/>
                    </a:lnTo>
                    <a:lnTo>
                      <a:pt x="845" y="37"/>
                    </a:lnTo>
                    <a:lnTo>
                      <a:pt x="846" y="37"/>
                    </a:lnTo>
                    <a:lnTo>
                      <a:pt x="848" y="37"/>
                    </a:lnTo>
                    <a:lnTo>
                      <a:pt x="849" y="38"/>
                    </a:lnTo>
                    <a:lnTo>
                      <a:pt x="851" y="38"/>
                    </a:lnTo>
                    <a:lnTo>
                      <a:pt x="852" y="38"/>
                    </a:lnTo>
                    <a:lnTo>
                      <a:pt x="854" y="38"/>
                    </a:lnTo>
                    <a:lnTo>
                      <a:pt x="856" y="38"/>
                    </a:lnTo>
                    <a:lnTo>
                      <a:pt x="857" y="38"/>
                    </a:lnTo>
                    <a:lnTo>
                      <a:pt x="858" y="38"/>
                    </a:lnTo>
                    <a:lnTo>
                      <a:pt x="860" y="38"/>
                    </a:lnTo>
                    <a:lnTo>
                      <a:pt x="862" y="38"/>
                    </a:lnTo>
                    <a:lnTo>
                      <a:pt x="863" y="38"/>
                    </a:lnTo>
                    <a:lnTo>
                      <a:pt x="865" y="37"/>
                    </a:lnTo>
                    <a:lnTo>
                      <a:pt x="866" y="37"/>
                    </a:lnTo>
                    <a:lnTo>
                      <a:pt x="868" y="37"/>
                    </a:lnTo>
                    <a:lnTo>
                      <a:pt x="869" y="36"/>
                    </a:lnTo>
                    <a:lnTo>
                      <a:pt x="871" y="36"/>
                    </a:lnTo>
                    <a:lnTo>
                      <a:pt x="872" y="35"/>
                    </a:lnTo>
                    <a:lnTo>
                      <a:pt x="874" y="34"/>
                    </a:lnTo>
                    <a:lnTo>
                      <a:pt x="875" y="34"/>
                    </a:lnTo>
                    <a:lnTo>
                      <a:pt x="877" y="33"/>
                    </a:lnTo>
                    <a:lnTo>
                      <a:pt x="878" y="32"/>
                    </a:lnTo>
                    <a:lnTo>
                      <a:pt x="880" y="32"/>
                    </a:lnTo>
                    <a:lnTo>
                      <a:pt x="881" y="31"/>
                    </a:lnTo>
                    <a:lnTo>
                      <a:pt x="883" y="31"/>
                    </a:lnTo>
                    <a:lnTo>
                      <a:pt x="884" y="30"/>
                    </a:lnTo>
                    <a:lnTo>
                      <a:pt x="886" y="29"/>
                    </a:lnTo>
                    <a:lnTo>
                      <a:pt x="887" y="28"/>
                    </a:lnTo>
                    <a:lnTo>
                      <a:pt x="889" y="28"/>
                    </a:lnTo>
                    <a:lnTo>
                      <a:pt x="890" y="27"/>
                    </a:lnTo>
                    <a:lnTo>
                      <a:pt x="892" y="27"/>
                    </a:lnTo>
                    <a:lnTo>
                      <a:pt x="894" y="26"/>
                    </a:lnTo>
                    <a:lnTo>
                      <a:pt x="895" y="26"/>
                    </a:lnTo>
                    <a:lnTo>
                      <a:pt x="896" y="25"/>
                    </a:lnTo>
                    <a:lnTo>
                      <a:pt x="898" y="25"/>
                    </a:lnTo>
                    <a:lnTo>
                      <a:pt x="900" y="25"/>
                    </a:lnTo>
                    <a:lnTo>
                      <a:pt x="901" y="24"/>
                    </a:lnTo>
                    <a:lnTo>
                      <a:pt x="902" y="24"/>
                    </a:lnTo>
                    <a:lnTo>
                      <a:pt x="904" y="24"/>
                    </a:lnTo>
                    <a:lnTo>
                      <a:pt x="906" y="24"/>
                    </a:lnTo>
                    <a:lnTo>
                      <a:pt x="907" y="24"/>
                    </a:lnTo>
                    <a:lnTo>
                      <a:pt x="909" y="24"/>
                    </a:lnTo>
                    <a:lnTo>
                      <a:pt x="910" y="25"/>
                    </a:lnTo>
                    <a:lnTo>
                      <a:pt x="912" y="25"/>
                    </a:lnTo>
                    <a:lnTo>
                      <a:pt x="913" y="25"/>
                    </a:lnTo>
                    <a:lnTo>
                      <a:pt x="915" y="26"/>
                    </a:lnTo>
                    <a:lnTo>
                      <a:pt x="916" y="26"/>
                    </a:lnTo>
                    <a:lnTo>
                      <a:pt x="918" y="27"/>
                    </a:lnTo>
                    <a:lnTo>
                      <a:pt x="919" y="27"/>
                    </a:lnTo>
                    <a:lnTo>
                      <a:pt x="921" y="28"/>
                    </a:lnTo>
                    <a:lnTo>
                      <a:pt x="923" y="28"/>
                    </a:lnTo>
                    <a:lnTo>
                      <a:pt x="924" y="29"/>
                    </a:lnTo>
                    <a:lnTo>
                      <a:pt x="925" y="30"/>
                    </a:lnTo>
                    <a:lnTo>
                      <a:pt x="927" y="30"/>
                    </a:lnTo>
                    <a:lnTo>
                      <a:pt x="929" y="31"/>
                    </a:lnTo>
                    <a:lnTo>
                      <a:pt x="930" y="32"/>
                    </a:lnTo>
                    <a:lnTo>
                      <a:pt x="931" y="32"/>
                    </a:lnTo>
                    <a:lnTo>
                      <a:pt x="933" y="33"/>
                    </a:lnTo>
                    <a:lnTo>
                      <a:pt x="935" y="33"/>
                    </a:lnTo>
                    <a:lnTo>
                      <a:pt x="936" y="33"/>
                    </a:lnTo>
                    <a:lnTo>
                      <a:pt x="938" y="34"/>
                    </a:lnTo>
                    <a:lnTo>
                      <a:pt x="939" y="34"/>
                    </a:lnTo>
                    <a:lnTo>
                      <a:pt x="941" y="34"/>
                    </a:lnTo>
                    <a:lnTo>
                      <a:pt x="942" y="34"/>
                    </a:lnTo>
                    <a:lnTo>
                      <a:pt x="944" y="34"/>
                    </a:lnTo>
                    <a:lnTo>
                      <a:pt x="945" y="33"/>
                    </a:lnTo>
                    <a:lnTo>
                      <a:pt x="947" y="33"/>
                    </a:lnTo>
                    <a:lnTo>
                      <a:pt x="948" y="33"/>
                    </a:lnTo>
                    <a:lnTo>
                      <a:pt x="950" y="32"/>
                    </a:lnTo>
                    <a:lnTo>
                      <a:pt x="951" y="32"/>
                    </a:lnTo>
                    <a:lnTo>
                      <a:pt x="953" y="31"/>
                    </a:lnTo>
                    <a:lnTo>
                      <a:pt x="954" y="30"/>
                    </a:lnTo>
                    <a:lnTo>
                      <a:pt x="956" y="29"/>
                    </a:lnTo>
                    <a:lnTo>
                      <a:pt x="957" y="28"/>
                    </a:lnTo>
                    <a:lnTo>
                      <a:pt x="959" y="28"/>
                    </a:lnTo>
                    <a:lnTo>
                      <a:pt x="960" y="27"/>
                    </a:lnTo>
                    <a:lnTo>
                      <a:pt x="962" y="26"/>
                    </a:lnTo>
                    <a:lnTo>
                      <a:pt x="963" y="25"/>
                    </a:lnTo>
                    <a:lnTo>
                      <a:pt x="965" y="24"/>
                    </a:lnTo>
                    <a:lnTo>
                      <a:pt x="967" y="24"/>
                    </a:lnTo>
                    <a:lnTo>
                      <a:pt x="968" y="23"/>
                    </a:lnTo>
                    <a:lnTo>
                      <a:pt x="969" y="22"/>
                    </a:lnTo>
                    <a:lnTo>
                      <a:pt x="971" y="21"/>
                    </a:lnTo>
                    <a:lnTo>
                      <a:pt x="973" y="21"/>
                    </a:lnTo>
                    <a:lnTo>
                      <a:pt x="974" y="21"/>
                    </a:lnTo>
                    <a:lnTo>
                      <a:pt x="975" y="20"/>
                    </a:lnTo>
                    <a:lnTo>
                      <a:pt x="977" y="20"/>
                    </a:lnTo>
                    <a:lnTo>
                      <a:pt x="979" y="20"/>
                    </a:lnTo>
                    <a:lnTo>
                      <a:pt x="980" y="20"/>
                    </a:lnTo>
                    <a:lnTo>
                      <a:pt x="982" y="20"/>
                    </a:lnTo>
                    <a:lnTo>
                      <a:pt x="983" y="21"/>
                    </a:lnTo>
                    <a:lnTo>
                      <a:pt x="985" y="21"/>
                    </a:lnTo>
                    <a:lnTo>
                      <a:pt x="986" y="21"/>
                    </a:lnTo>
                    <a:lnTo>
                      <a:pt x="988" y="22"/>
                    </a:lnTo>
                    <a:lnTo>
                      <a:pt x="989" y="23"/>
                    </a:lnTo>
                    <a:lnTo>
                      <a:pt x="991" y="23"/>
                    </a:lnTo>
                    <a:lnTo>
                      <a:pt x="992" y="24"/>
                    </a:lnTo>
                    <a:lnTo>
                      <a:pt x="994" y="25"/>
                    </a:lnTo>
                    <a:lnTo>
                      <a:pt x="996" y="25"/>
                    </a:lnTo>
                    <a:lnTo>
                      <a:pt x="997" y="26"/>
                    </a:lnTo>
                    <a:lnTo>
                      <a:pt x="998" y="27"/>
                    </a:lnTo>
                    <a:lnTo>
                      <a:pt x="1000" y="27"/>
                    </a:lnTo>
                    <a:lnTo>
                      <a:pt x="1002" y="28"/>
                    </a:lnTo>
                    <a:lnTo>
                      <a:pt x="1003" y="28"/>
                    </a:lnTo>
                    <a:lnTo>
                      <a:pt x="1004" y="29"/>
                    </a:lnTo>
                    <a:lnTo>
                      <a:pt x="1006" y="30"/>
                    </a:lnTo>
                    <a:lnTo>
                      <a:pt x="1008" y="30"/>
                    </a:lnTo>
                    <a:lnTo>
                      <a:pt x="1009" y="30"/>
                    </a:lnTo>
                    <a:lnTo>
                      <a:pt x="1011" y="31"/>
                    </a:lnTo>
                    <a:lnTo>
                      <a:pt x="1012" y="31"/>
                    </a:lnTo>
                    <a:lnTo>
                      <a:pt x="1014" y="31"/>
                    </a:lnTo>
                    <a:lnTo>
                      <a:pt x="1015" y="31"/>
                    </a:lnTo>
                    <a:lnTo>
                      <a:pt x="1017" y="31"/>
                    </a:lnTo>
                    <a:lnTo>
                      <a:pt x="1018" y="31"/>
                    </a:lnTo>
                    <a:lnTo>
                      <a:pt x="1020" y="31"/>
                    </a:lnTo>
                    <a:lnTo>
                      <a:pt x="1021" y="31"/>
                    </a:lnTo>
                    <a:lnTo>
                      <a:pt x="1023" y="31"/>
                    </a:lnTo>
                    <a:lnTo>
                      <a:pt x="1024" y="31"/>
                    </a:lnTo>
                    <a:lnTo>
                      <a:pt x="1026" y="31"/>
                    </a:lnTo>
                    <a:lnTo>
                      <a:pt x="1027" y="31"/>
                    </a:lnTo>
                    <a:lnTo>
                      <a:pt x="1029" y="31"/>
                    </a:lnTo>
                    <a:lnTo>
                      <a:pt x="1030" y="31"/>
                    </a:lnTo>
                    <a:lnTo>
                      <a:pt x="1032" y="31"/>
                    </a:lnTo>
                    <a:lnTo>
                      <a:pt x="1033" y="31"/>
                    </a:lnTo>
                    <a:lnTo>
                      <a:pt x="1035" y="31"/>
                    </a:lnTo>
                    <a:lnTo>
                      <a:pt x="1036" y="31"/>
                    </a:lnTo>
                    <a:lnTo>
                      <a:pt x="1038" y="31"/>
                    </a:lnTo>
                    <a:lnTo>
                      <a:pt x="1040" y="32"/>
                    </a:lnTo>
                    <a:lnTo>
                      <a:pt x="1041" y="32"/>
                    </a:lnTo>
                    <a:lnTo>
                      <a:pt x="1042" y="32"/>
                    </a:lnTo>
                    <a:lnTo>
                      <a:pt x="1044" y="32"/>
                    </a:lnTo>
                    <a:lnTo>
                      <a:pt x="1046" y="33"/>
                    </a:lnTo>
                    <a:lnTo>
                      <a:pt x="1047" y="33"/>
                    </a:lnTo>
                    <a:lnTo>
                      <a:pt x="1049" y="33"/>
                    </a:lnTo>
                    <a:lnTo>
                      <a:pt x="1050" y="33"/>
                    </a:lnTo>
                    <a:lnTo>
                      <a:pt x="1052" y="33"/>
                    </a:lnTo>
                    <a:lnTo>
                      <a:pt x="1053" y="34"/>
                    </a:lnTo>
                    <a:lnTo>
                      <a:pt x="1055" y="34"/>
                    </a:lnTo>
                    <a:lnTo>
                      <a:pt x="1056" y="34"/>
                    </a:lnTo>
                    <a:lnTo>
                      <a:pt x="1058" y="34"/>
                    </a:lnTo>
                    <a:lnTo>
                      <a:pt x="1059" y="34"/>
                    </a:lnTo>
                    <a:lnTo>
                      <a:pt x="1061" y="34"/>
                    </a:lnTo>
                    <a:lnTo>
                      <a:pt x="1062" y="33"/>
                    </a:lnTo>
                    <a:lnTo>
                      <a:pt x="1064" y="33"/>
                    </a:lnTo>
                    <a:lnTo>
                      <a:pt x="1065" y="33"/>
                    </a:lnTo>
                    <a:lnTo>
                      <a:pt x="1067" y="32"/>
                    </a:lnTo>
                    <a:lnTo>
                      <a:pt x="1069" y="32"/>
                    </a:lnTo>
                    <a:lnTo>
                      <a:pt x="1070" y="31"/>
                    </a:lnTo>
                    <a:lnTo>
                      <a:pt x="1071" y="31"/>
                    </a:lnTo>
                    <a:lnTo>
                      <a:pt x="1073" y="30"/>
                    </a:lnTo>
                    <a:lnTo>
                      <a:pt x="1075" y="30"/>
                    </a:lnTo>
                    <a:lnTo>
                      <a:pt x="1076" y="29"/>
                    </a:lnTo>
                    <a:lnTo>
                      <a:pt x="1077" y="28"/>
                    </a:lnTo>
                    <a:lnTo>
                      <a:pt x="1079" y="27"/>
                    </a:lnTo>
                    <a:lnTo>
                      <a:pt x="1081" y="27"/>
                    </a:lnTo>
                    <a:lnTo>
                      <a:pt x="1082" y="26"/>
                    </a:lnTo>
                    <a:lnTo>
                      <a:pt x="1084" y="25"/>
                    </a:lnTo>
                    <a:lnTo>
                      <a:pt x="1085" y="25"/>
                    </a:lnTo>
                    <a:lnTo>
                      <a:pt x="1087" y="24"/>
                    </a:lnTo>
                    <a:lnTo>
                      <a:pt x="1088" y="24"/>
                    </a:lnTo>
                    <a:lnTo>
                      <a:pt x="1090" y="23"/>
                    </a:lnTo>
                    <a:lnTo>
                      <a:pt x="1091" y="23"/>
                    </a:lnTo>
                    <a:lnTo>
                      <a:pt x="1093" y="23"/>
                    </a:lnTo>
                    <a:lnTo>
                      <a:pt x="1094" y="23"/>
                    </a:lnTo>
                    <a:lnTo>
                      <a:pt x="1096" y="23"/>
                    </a:lnTo>
                    <a:lnTo>
                      <a:pt x="1097" y="23"/>
                    </a:lnTo>
                    <a:lnTo>
                      <a:pt x="1099" y="23"/>
                    </a:lnTo>
                    <a:lnTo>
                      <a:pt x="1100" y="23"/>
                    </a:lnTo>
                    <a:lnTo>
                      <a:pt x="1102" y="23"/>
                    </a:lnTo>
                    <a:lnTo>
                      <a:pt x="1103" y="24"/>
                    </a:lnTo>
                    <a:lnTo>
                      <a:pt x="1105" y="24"/>
                    </a:lnTo>
                    <a:lnTo>
                      <a:pt x="1106" y="24"/>
                    </a:lnTo>
                    <a:lnTo>
                      <a:pt x="1108" y="25"/>
                    </a:lnTo>
                    <a:lnTo>
                      <a:pt x="1109" y="25"/>
                    </a:lnTo>
                    <a:lnTo>
                      <a:pt x="1111" y="26"/>
                    </a:lnTo>
                    <a:lnTo>
                      <a:pt x="1113" y="26"/>
                    </a:lnTo>
                    <a:lnTo>
                      <a:pt x="1114" y="26"/>
                    </a:lnTo>
                    <a:lnTo>
                      <a:pt x="1115" y="27"/>
                    </a:lnTo>
                    <a:lnTo>
                      <a:pt x="1117" y="27"/>
                    </a:lnTo>
                    <a:lnTo>
                      <a:pt x="1119" y="27"/>
                    </a:lnTo>
                    <a:lnTo>
                      <a:pt x="1120" y="27"/>
                    </a:lnTo>
                    <a:lnTo>
                      <a:pt x="1122" y="28"/>
                    </a:lnTo>
                    <a:lnTo>
                      <a:pt x="1123" y="28"/>
                    </a:lnTo>
                    <a:lnTo>
                      <a:pt x="1125" y="28"/>
                    </a:lnTo>
                    <a:lnTo>
                      <a:pt x="1126" y="28"/>
                    </a:lnTo>
                    <a:lnTo>
                      <a:pt x="1128" y="27"/>
                    </a:lnTo>
                    <a:lnTo>
                      <a:pt x="1129" y="27"/>
                    </a:lnTo>
                    <a:lnTo>
                      <a:pt x="1131" y="27"/>
                    </a:lnTo>
                    <a:lnTo>
                      <a:pt x="1132" y="27"/>
                    </a:lnTo>
                    <a:lnTo>
                      <a:pt x="1134" y="27"/>
                    </a:lnTo>
                    <a:lnTo>
                      <a:pt x="1135" y="26"/>
                    </a:lnTo>
                    <a:lnTo>
                      <a:pt x="1137" y="26"/>
                    </a:lnTo>
                    <a:lnTo>
                      <a:pt x="1138" y="26"/>
                    </a:lnTo>
                    <a:lnTo>
                      <a:pt x="1140" y="25"/>
                    </a:lnTo>
                    <a:lnTo>
                      <a:pt x="1142" y="25"/>
                    </a:lnTo>
                    <a:lnTo>
                      <a:pt x="1143" y="25"/>
                    </a:lnTo>
                    <a:lnTo>
                      <a:pt x="1144" y="25"/>
                    </a:lnTo>
                    <a:lnTo>
                      <a:pt x="1146" y="25"/>
                    </a:lnTo>
                    <a:lnTo>
                      <a:pt x="1148" y="25"/>
                    </a:lnTo>
                    <a:lnTo>
                      <a:pt x="1149" y="25"/>
                    </a:lnTo>
                    <a:lnTo>
                      <a:pt x="1151" y="25"/>
                    </a:lnTo>
                    <a:lnTo>
                      <a:pt x="1152" y="25"/>
                    </a:lnTo>
                    <a:lnTo>
                      <a:pt x="1154" y="26"/>
                    </a:lnTo>
                    <a:lnTo>
                      <a:pt x="1155" y="26"/>
                    </a:lnTo>
                    <a:lnTo>
                      <a:pt x="1157" y="27"/>
                    </a:lnTo>
                    <a:lnTo>
                      <a:pt x="1158" y="27"/>
                    </a:lnTo>
                    <a:lnTo>
                      <a:pt x="1160" y="28"/>
                    </a:lnTo>
                    <a:lnTo>
                      <a:pt x="1161" y="29"/>
                    </a:lnTo>
                    <a:lnTo>
                      <a:pt x="1163" y="30"/>
                    </a:lnTo>
                    <a:lnTo>
                      <a:pt x="1164" y="31"/>
                    </a:lnTo>
                    <a:lnTo>
                      <a:pt x="1166" y="31"/>
                    </a:lnTo>
                    <a:lnTo>
                      <a:pt x="1167" y="32"/>
                    </a:lnTo>
                    <a:lnTo>
                      <a:pt x="1169" y="33"/>
                    </a:lnTo>
                    <a:lnTo>
                      <a:pt x="1170" y="34"/>
                    </a:lnTo>
                    <a:lnTo>
                      <a:pt x="1172" y="35"/>
                    </a:lnTo>
                    <a:lnTo>
                      <a:pt x="1173" y="36"/>
                    </a:lnTo>
                    <a:lnTo>
                      <a:pt x="1175" y="37"/>
                    </a:lnTo>
                    <a:lnTo>
                      <a:pt x="1176" y="37"/>
                    </a:lnTo>
                    <a:lnTo>
                      <a:pt x="1178" y="38"/>
                    </a:lnTo>
                    <a:lnTo>
                      <a:pt x="1180" y="38"/>
                    </a:lnTo>
                    <a:lnTo>
                      <a:pt x="1181" y="39"/>
                    </a:lnTo>
                    <a:lnTo>
                      <a:pt x="1182" y="39"/>
                    </a:lnTo>
                    <a:lnTo>
                      <a:pt x="1184" y="39"/>
                    </a:lnTo>
                    <a:lnTo>
                      <a:pt x="1186" y="39"/>
                    </a:lnTo>
                    <a:lnTo>
                      <a:pt x="1187" y="39"/>
                    </a:lnTo>
                    <a:lnTo>
                      <a:pt x="1188" y="39"/>
                    </a:lnTo>
                    <a:lnTo>
                      <a:pt x="1190" y="39"/>
                    </a:lnTo>
                    <a:lnTo>
                      <a:pt x="1192" y="39"/>
                    </a:lnTo>
                    <a:lnTo>
                      <a:pt x="1193" y="39"/>
                    </a:lnTo>
                    <a:lnTo>
                      <a:pt x="1195" y="39"/>
                    </a:lnTo>
                    <a:lnTo>
                      <a:pt x="1196" y="38"/>
                    </a:lnTo>
                    <a:lnTo>
                      <a:pt x="1198" y="38"/>
                    </a:lnTo>
                    <a:lnTo>
                      <a:pt x="1199" y="37"/>
                    </a:lnTo>
                    <a:lnTo>
                      <a:pt x="1201" y="37"/>
                    </a:lnTo>
                    <a:lnTo>
                      <a:pt x="1202" y="37"/>
                    </a:lnTo>
                    <a:lnTo>
                      <a:pt x="1204" y="36"/>
                    </a:lnTo>
                    <a:lnTo>
                      <a:pt x="1205" y="36"/>
                    </a:lnTo>
                    <a:lnTo>
                      <a:pt x="1207" y="36"/>
                    </a:lnTo>
                    <a:lnTo>
                      <a:pt x="1208" y="35"/>
                    </a:lnTo>
                    <a:lnTo>
                      <a:pt x="1210" y="35"/>
                    </a:lnTo>
                    <a:lnTo>
                      <a:pt x="1211" y="35"/>
                    </a:lnTo>
                    <a:lnTo>
                      <a:pt x="1213" y="34"/>
                    </a:lnTo>
                    <a:lnTo>
                      <a:pt x="1215" y="34"/>
                    </a:lnTo>
                    <a:lnTo>
                      <a:pt x="1216" y="34"/>
                    </a:lnTo>
                    <a:lnTo>
                      <a:pt x="1217" y="34"/>
                    </a:lnTo>
                    <a:lnTo>
                      <a:pt x="1219" y="34"/>
                    </a:lnTo>
                    <a:lnTo>
                      <a:pt x="1221" y="35"/>
                    </a:lnTo>
                    <a:lnTo>
                      <a:pt x="1222" y="35"/>
                    </a:lnTo>
                    <a:lnTo>
                      <a:pt x="1224" y="35"/>
                    </a:lnTo>
                    <a:lnTo>
                      <a:pt x="1225" y="35"/>
                    </a:lnTo>
                    <a:lnTo>
                      <a:pt x="1227" y="36"/>
                    </a:lnTo>
                    <a:lnTo>
                      <a:pt x="1228" y="36"/>
                    </a:lnTo>
                    <a:lnTo>
                      <a:pt x="1230" y="36"/>
                    </a:lnTo>
                    <a:lnTo>
                      <a:pt x="1231" y="36"/>
                    </a:lnTo>
                    <a:lnTo>
                      <a:pt x="1233" y="36"/>
                    </a:lnTo>
                    <a:lnTo>
                      <a:pt x="1234" y="37"/>
                    </a:lnTo>
                    <a:lnTo>
                      <a:pt x="1236" y="37"/>
                    </a:lnTo>
                    <a:lnTo>
                      <a:pt x="1237" y="37"/>
                    </a:lnTo>
                    <a:lnTo>
                      <a:pt x="1239" y="37"/>
                    </a:lnTo>
                    <a:lnTo>
                      <a:pt x="1240" y="37"/>
                    </a:lnTo>
                    <a:lnTo>
                      <a:pt x="1242" y="37"/>
                    </a:lnTo>
                    <a:lnTo>
                      <a:pt x="1243" y="36"/>
                    </a:lnTo>
                    <a:lnTo>
                      <a:pt x="1245" y="36"/>
                    </a:lnTo>
                    <a:lnTo>
                      <a:pt x="1246" y="36"/>
                    </a:lnTo>
                    <a:lnTo>
                      <a:pt x="1248" y="36"/>
                    </a:lnTo>
                    <a:lnTo>
                      <a:pt x="1249" y="36"/>
                    </a:lnTo>
                    <a:lnTo>
                      <a:pt x="1251" y="35"/>
                    </a:lnTo>
                    <a:lnTo>
                      <a:pt x="1253" y="35"/>
                    </a:lnTo>
                    <a:lnTo>
                      <a:pt x="1254" y="34"/>
                    </a:lnTo>
                    <a:lnTo>
                      <a:pt x="1255" y="34"/>
                    </a:lnTo>
                    <a:lnTo>
                      <a:pt x="1257" y="34"/>
                    </a:lnTo>
                    <a:lnTo>
                      <a:pt x="1259" y="34"/>
                    </a:lnTo>
                    <a:lnTo>
                      <a:pt x="1260" y="34"/>
                    </a:lnTo>
                    <a:lnTo>
                      <a:pt x="1261" y="33"/>
                    </a:lnTo>
                    <a:lnTo>
                      <a:pt x="1263" y="33"/>
                    </a:lnTo>
                    <a:lnTo>
                      <a:pt x="1265" y="33"/>
                    </a:lnTo>
                    <a:lnTo>
                      <a:pt x="1266" y="34"/>
                    </a:lnTo>
                    <a:lnTo>
                      <a:pt x="1268" y="34"/>
                    </a:lnTo>
                    <a:lnTo>
                      <a:pt x="1269" y="34"/>
                    </a:lnTo>
                    <a:lnTo>
                      <a:pt x="1271" y="34"/>
                    </a:lnTo>
                    <a:lnTo>
                      <a:pt x="1272" y="35"/>
                    </a:lnTo>
                    <a:lnTo>
                      <a:pt x="1274" y="35"/>
                    </a:lnTo>
                    <a:lnTo>
                      <a:pt x="1275" y="36"/>
                    </a:lnTo>
                    <a:lnTo>
                      <a:pt x="1277" y="36"/>
                    </a:lnTo>
                    <a:lnTo>
                      <a:pt x="1278" y="37"/>
                    </a:lnTo>
                    <a:lnTo>
                      <a:pt x="1280" y="38"/>
                    </a:lnTo>
                    <a:lnTo>
                      <a:pt x="1282" y="38"/>
                    </a:lnTo>
                    <a:lnTo>
                      <a:pt x="1283" y="39"/>
                    </a:lnTo>
                    <a:lnTo>
                      <a:pt x="1284" y="39"/>
                    </a:lnTo>
                    <a:lnTo>
                      <a:pt x="1286" y="40"/>
                    </a:lnTo>
                    <a:lnTo>
                      <a:pt x="1288" y="41"/>
                    </a:lnTo>
                    <a:lnTo>
                      <a:pt x="1289" y="42"/>
                    </a:lnTo>
                    <a:lnTo>
                      <a:pt x="1290" y="42"/>
                    </a:lnTo>
                    <a:lnTo>
                      <a:pt x="1292" y="43"/>
                    </a:lnTo>
                    <a:lnTo>
                      <a:pt x="1294" y="43"/>
                    </a:lnTo>
                    <a:lnTo>
                      <a:pt x="1295" y="43"/>
                    </a:lnTo>
                    <a:lnTo>
                      <a:pt x="1297" y="43"/>
                    </a:lnTo>
                    <a:lnTo>
                      <a:pt x="1298" y="43"/>
                    </a:lnTo>
                    <a:lnTo>
                      <a:pt x="1300" y="43"/>
                    </a:lnTo>
                    <a:lnTo>
                      <a:pt x="1301" y="43"/>
                    </a:lnTo>
                    <a:lnTo>
                      <a:pt x="1303" y="43"/>
                    </a:lnTo>
                    <a:lnTo>
                      <a:pt x="1304" y="43"/>
                    </a:lnTo>
                    <a:lnTo>
                      <a:pt x="1306" y="43"/>
                    </a:lnTo>
                    <a:lnTo>
                      <a:pt x="1307" y="42"/>
                    </a:lnTo>
                    <a:lnTo>
                      <a:pt x="1309" y="42"/>
                    </a:lnTo>
                    <a:lnTo>
                      <a:pt x="1310" y="41"/>
                    </a:lnTo>
                    <a:lnTo>
                      <a:pt x="1312" y="40"/>
                    </a:lnTo>
                    <a:lnTo>
                      <a:pt x="1313" y="40"/>
                    </a:lnTo>
                    <a:lnTo>
                      <a:pt x="1315" y="39"/>
                    </a:lnTo>
                    <a:lnTo>
                      <a:pt x="1316" y="39"/>
                    </a:lnTo>
                    <a:lnTo>
                      <a:pt x="1318" y="38"/>
                    </a:lnTo>
                    <a:lnTo>
                      <a:pt x="1319" y="38"/>
                    </a:lnTo>
                    <a:lnTo>
                      <a:pt x="1321" y="37"/>
                    </a:lnTo>
                    <a:lnTo>
                      <a:pt x="1322" y="37"/>
                    </a:lnTo>
                    <a:lnTo>
                      <a:pt x="1324" y="37"/>
                    </a:lnTo>
                    <a:lnTo>
                      <a:pt x="1326" y="37"/>
                    </a:lnTo>
                    <a:lnTo>
                      <a:pt x="1327" y="37"/>
                    </a:lnTo>
                    <a:lnTo>
                      <a:pt x="1328" y="37"/>
                    </a:lnTo>
                    <a:lnTo>
                      <a:pt x="1330" y="37"/>
                    </a:lnTo>
                    <a:lnTo>
                      <a:pt x="1332" y="37"/>
                    </a:lnTo>
                    <a:lnTo>
                      <a:pt x="1333" y="37"/>
                    </a:lnTo>
                    <a:lnTo>
                      <a:pt x="1334" y="37"/>
                    </a:lnTo>
                    <a:lnTo>
                      <a:pt x="1336" y="38"/>
                    </a:lnTo>
                    <a:lnTo>
                      <a:pt x="1338" y="38"/>
                    </a:lnTo>
                    <a:lnTo>
                      <a:pt x="1339" y="39"/>
                    </a:lnTo>
                    <a:lnTo>
                      <a:pt x="1341" y="40"/>
                    </a:lnTo>
                    <a:lnTo>
                      <a:pt x="1342" y="40"/>
                    </a:lnTo>
                    <a:lnTo>
                      <a:pt x="1344" y="41"/>
                    </a:lnTo>
                    <a:lnTo>
                      <a:pt x="1345" y="42"/>
                    </a:lnTo>
                    <a:lnTo>
                      <a:pt x="1347" y="43"/>
                    </a:lnTo>
                    <a:lnTo>
                      <a:pt x="1348" y="43"/>
                    </a:lnTo>
                    <a:lnTo>
                      <a:pt x="1350" y="44"/>
                    </a:lnTo>
                    <a:lnTo>
                      <a:pt x="1351" y="45"/>
                    </a:lnTo>
                    <a:lnTo>
                      <a:pt x="1353" y="45"/>
                    </a:lnTo>
                    <a:lnTo>
                      <a:pt x="1355" y="46"/>
                    </a:lnTo>
                    <a:lnTo>
                      <a:pt x="1356" y="46"/>
                    </a:lnTo>
                    <a:lnTo>
                      <a:pt x="1357" y="47"/>
                    </a:lnTo>
                    <a:lnTo>
                      <a:pt x="1359" y="47"/>
                    </a:lnTo>
                    <a:lnTo>
                      <a:pt x="1361" y="47"/>
                    </a:lnTo>
                    <a:lnTo>
                      <a:pt x="1362" y="47"/>
                    </a:lnTo>
                    <a:lnTo>
                      <a:pt x="1363" y="47"/>
                    </a:lnTo>
                    <a:lnTo>
                      <a:pt x="1365" y="47"/>
                    </a:lnTo>
                    <a:lnTo>
                      <a:pt x="1367" y="47"/>
                    </a:lnTo>
                    <a:lnTo>
                      <a:pt x="1368" y="46"/>
                    </a:lnTo>
                    <a:lnTo>
                      <a:pt x="1370" y="46"/>
                    </a:lnTo>
                    <a:lnTo>
                      <a:pt x="1371" y="46"/>
                    </a:lnTo>
                    <a:lnTo>
                      <a:pt x="1373" y="45"/>
                    </a:lnTo>
                    <a:lnTo>
                      <a:pt x="1374" y="45"/>
                    </a:lnTo>
                    <a:lnTo>
                      <a:pt x="1376" y="44"/>
                    </a:lnTo>
                    <a:lnTo>
                      <a:pt x="1377" y="44"/>
                    </a:lnTo>
                    <a:lnTo>
                      <a:pt x="1379" y="43"/>
                    </a:lnTo>
                    <a:lnTo>
                      <a:pt x="1380" y="43"/>
                    </a:lnTo>
                    <a:lnTo>
                      <a:pt x="1382" y="42"/>
                    </a:lnTo>
                    <a:lnTo>
                      <a:pt x="1383" y="42"/>
                    </a:lnTo>
                    <a:lnTo>
                      <a:pt x="1385" y="41"/>
                    </a:lnTo>
                    <a:lnTo>
                      <a:pt x="1386" y="41"/>
                    </a:lnTo>
                    <a:lnTo>
                      <a:pt x="1388" y="40"/>
                    </a:lnTo>
                    <a:lnTo>
                      <a:pt x="1389" y="40"/>
                    </a:lnTo>
                    <a:lnTo>
                      <a:pt x="1391" y="40"/>
                    </a:lnTo>
                    <a:lnTo>
                      <a:pt x="1392" y="40"/>
                    </a:lnTo>
                    <a:lnTo>
                      <a:pt x="1394" y="40"/>
                    </a:lnTo>
                    <a:lnTo>
                      <a:pt x="1395" y="39"/>
                    </a:lnTo>
                    <a:lnTo>
                      <a:pt x="1397" y="39"/>
                    </a:lnTo>
                    <a:lnTo>
                      <a:pt x="1399" y="40"/>
                    </a:lnTo>
                    <a:lnTo>
                      <a:pt x="1400" y="40"/>
                    </a:lnTo>
                    <a:lnTo>
                      <a:pt x="1401" y="40"/>
                    </a:lnTo>
                    <a:lnTo>
                      <a:pt x="1403" y="40"/>
                    </a:lnTo>
                    <a:lnTo>
                      <a:pt x="1405" y="40"/>
                    </a:lnTo>
                    <a:lnTo>
                      <a:pt x="1406" y="40"/>
                    </a:lnTo>
                    <a:lnTo>
                      <a:pt x="1408" y="40"/>
                    </a:lnTo>
                    <a:lnTo>
                      <a:pt x="1409" y="40"/>
                    </a:lnTo>
                    <a:lnTo>
                      <a:pt x="1411" y="40"/>
                    </a:lnTo>
                    <a:lnTo>
                      <a:pt x="1412" y="40"/>
                    </a:lnTo>
                    <a:lnTo>
                      <a:pt x="1414" y="40"/>
                    </a:lnTo>
                    <a:lnTo>
                      <a:pt x="1415" y="40"/>
                    </a:lnTo>
                    <a:lnTo>
                      <a:pt x="1417" y="40"/>
                    </a:lnTo>
                    <a:lnTo>
                      <a:pt x="1418" y="40"/>
                    </a:lnTo>
                    <a:lnTo>
                      <a:pt x="1420" y="40"/>
                    </a:lnTo>
                    <a:lnTo>
                      <a:pt x="1421" y="40"/>
                    </a:lnTo>
                    <a:lnTo>
                      <a:pt x="1423" y="39"/>
                    </a:lnTo>
                    <a:lnTo>
                      <a:pt x="1424" y="39"/>
                    </a:lnTo>
                    <a:lnTo>
                      <a:pt x="1426" y="39"/>
                    </a:lnTo>
                    <a:lnTo>
                      <a:pt x="1428" y="38"/>
                    </a:lnTo>
                    <a:lnTo>
                      <a:pt x="1429" y="38"/>
                    </a:lnTo>
                    <a:lnTo>
                      <a:pt x="1430" y="38"/>
                    </a:lnTo>
                    <a:lnTo>
                      <a:pt x="1432" y="38"/>
                    </a:lnTo>
                    <a:lnTo>
                      <a:pt x="1434" y="37"/>
                    </a:lnTo>
                    <a:lnTo>
                      <a:pt x="1435" y="37"/>
                    </a:lnTo>
                    <a:lnTo>
                      <a:pt x="1437" y="37"/>
                    </a:lnTo>
                    <a:lnTo>
                      <a:pt x="1438" y="37"/>
                    </a:lnTo>
                    <a:lnTo>
                      <a:pt x="1440" y="37"/>
                    </a:lnTo>
                    <a:lnTo>
                      <a:pt x="1441" y="36"/>
                    </a:lnTo>
                    <a:lnTo>
                      <a:pt x="1443" y="36"/>
                    </a:lnTo>
                    <a:lnTo>
                      <a:pt x="1444" y="36"/>
                    </a:lnTo>
                    <a:lnTo>
                      <a:pt x="1446" y="37"/>
                    </a:lnTo>
                    <a:lnTo>
                      <a:pt x="1447" y="37"/>
                    </a:lnTo>
                    <a:lnTo>
                      <a:pt x="1449" y="37"/>
                    </a:lnTo>
                    <a:lnTo>
                      <a:pt x="1450" y="37"/>
                    </a:lnTo>
                    <a:lnTo>
                      <a:pt x="1452" y="37"/>
                    </a:lnTo>
                    <a:lnTo>
                      <a:pt x="1453" y="38"/>
                    </a:lnTo>
                    <a:lnTo>
                      <a:pt x="1455" y="38"/>
                    </a:lnTo>
                    <a:lnTo>
                      <a:pt x="1456" y="38"/>
                    </a:lnTo>
                    <a:lnTo>
                      <a:pt x="1458" y="38"/>
                    </a:lnTo>
                    <a:lnTo>
                      <a:pt x="1459" y="39"/>
                    </a:lnTo>
                    <a:lnTo>
                      <a:pt x="1461" y="39"/>
                    </a:lnTo>
                    <a:lnTo>
                      <a:pt x="1462" y="39"/>
                    </a:lnTo>
                    <a:lnTo>
                      <a:pt x="1464" y="39"/>
                    </a:lnTo>
                    <a:lnTo>
                      <a:pt x="1465" y="39"/>
                    </a:lnTo>
                    <a:lnTo>
                      <a:pt x="1467" y="38"/>
                    </a:lnTo>
                    <a:lnTo>
                      <a:pt x="1468" y="38"/>
                    </a:lnTo>
                    <a:lnTo>
                      <a:pt x="1470" y="38"/>
                    </a:lnTo>
                    <a:lnTo>
                      <a:pt x="1472" y="37"/>
                    </a:lnTo>
                    <a:lnTo>
                      <a:pt x="1473" y="37"/>
                    </a:lnTo>
                    <a:lnTo>
                      <a:pt x="1474" y="36"/>
                    </a:lnTo>
                    <a:lnTo>
                      <a:pt x="1476" y="35"/>
                    </a:lnTo>
                    <a:lnTo>
                      <a:pt x="1478" y="34"/>
                    </a:lnTo>
                    <a:lnTo>
                      <a:pt x="1479" y="33"/>
                    </a:lnTo>
                    <a:lnTo>
                      <a:pt x="1481" y="32"/>
                    </a:lnTo>
                    <a:lnTo>
                      <a:pt x="1482" y="31"/>
                    </a:lnTo>
                    <a:lnTo>
                      <a:pt x="1484" y="30"/>
                    </a:lnTo>
                    <a:lnTo>
                      <a:pt x="1485" y="28"/>
                    </a:lnTo>
                    <a:lnTo>
                      <a:pt x="1487" y="27"/>
                    </a:lnTo>
                    <a:lnTo>
                      <a:pt x="1488" y="26"/>
                    </a:lnTo>
                    <a:lnTo>
                      <a:pt x="1490" y="25"/>
                    </a:lnTo>
                    <a:lnTo>
                      <a:pt x="1491" y="23"/>
                    </a:lnTo>
                    <a:lnTo>
                      <a:pt x="1493" y="22"/>
                    </a:lnTo>
                    <a:lnTo>
                      <a:pt x="1494" y="21"/>
                    </a:lnTo>
                    <a:lnTo>
                      <a:pt x="1496" y="20"/>
                    </a:lnTo>
                    <a:lnTo>
                      <a:pt x="1497" y="20"/>
                    </a:lnTo>
                    <a:lnTo>
                      <a:pt x="1499" y="19"/>
                    </a:lnTo>
                    <a:lnTo>
                      <a:pt x="1501" y="19"/>
                    </a:lnTo>
                    <a:lnTo>
                      <a:pt x="1502" y="19"/>
                    </a:lnTo>
                    <a:lnTo>
                      <a:pt x="1503" y="18"/>
                    </a:lnTo>
                    <a:lnTo>
                      <a:pt x="1505" y="18"/>
                    </a:lnTo>
                    <a:lnTo>
                      <a:pt x="1507" y="19"/>
                    </a:lnTo>
                    <a:lnTo>
                      <a:pt x="1508" y="19"/>
                    </a:lnTo>
                    <a:lnTo>
                      <a:pt x="1510" y="19"/>
                    </a:lnTo>
                    <a:lnTo>
                      <a:pt x="1511" y="20"/>
                    </a:lnTo>
                    <a:lnTo>
                      <a:pt x="1513" y="21"/>
                    </a:lnTo>
                    <a:lnTo>
                      <a:pt x="1514" y="21"/>
                    </a:lnTo>
                    <a:lnTo>
                      <a:pt x="1516" y="22"/>
                    </a:lnTo>
                    <a:lnTo>
                      <a:pt x="1517" y="23"/>
                    </a:lnTo>
                    <a:lnTo>
                      <a:pt x="1519" y="24"/>
                    </a:lnTo>
                    <a:lnTo>
                      <a:pt x="1520" y="25"/>
                    </a:lnTo>
                    <a:lnTo>
                      <a:pt x="1522" y="26"/>
                    </a:lnTo>
                    <a:lnTo>
                      <a:pt x="1523" y="26"/>
                    </a:lnTo>
                    <a:lnTo>
                      <a:pt x="1525" y="27"/>
                    </a:lnTo>
                    <a:lnTo>
                      <a:pt x="1526" y="28"/>
                    </a:lnTo>
                    <a:lnTo>
                      <a:pt x="1528" y="28"/>
                    </a:lnTo>
                    <a:lnTo>
                      <a:pt x="1529" y="28"/>
                    </a:lnTo>
                    <a:lnTo>
                      <a:pt x="1531" y="29"/>
                    </a:lnTo>
                    <a:lnTo>
                      <a:pt x="1532" y="29"/>
                    </a:lnTo>
                    <a:lnTo>
                      <a:pt x="1534" y="28"/>
                    </a:lnTo>
                    <a:lnTo>
                      <a:pt x="1535" y="28"/>
                    </a:lnTo>
                    <a:lnTo>
                      <a:pt x="1537" y="28"/>
                    </a:lnTo>
                    <a:lnTo>
                      <a:pt x="1539" y="27"/>
                    </a:lnTo>
                    <a:lnTo>
                      <a:pt x="1540" y="27"/>
                    </a:lnTo>
                    <a:lnTo>
                      <a:pt x="1541" y="26"/>
                    </a:lnTo>
                    <a:lnTo>
                      <a:pt x="1543" y="25"/>
                    </a:lnTo>
                    <a:lnTo>
                      <a:pt x="1545" y="24"/>
                    </a:lnTo>
                    <a:lnTo>
                      <a:pt x="1546" y="22"/>
                    </a:lnTo>
                    <a:lnTo>
                      <a:pt x="1547" y="21"/>
                    </a:lnTo>
                    <a:lnTo>
                      <a:pt x="1549" y="20"/>
                    </a:lnTo>
                    <a:lnTo>
                      <a:pt x="1551" y="19"/>
                    </a:lnTo>
                    <a:lnTo>
                      <a:pt x="1552" y="18"/>
                    </a:lnTo>
                    <a:lnTo>
                      <a:pt x="1554" y="17"/>
                    </a:lnTo>
                    <a:lnTo>
                      <a:pt x="1555" y="16"/>
                    </a:lnTo>
                    <a:lnTo>
                      <a:pt x="1557" y="15"/>
                    </a:lnTo>
                    <a:lnTo>
                      <a:pt x="1558" y="14"/>
                    </a:lnTo>
                    <a:lnTo>
                      <a:pt x="1560" y="14"/>
                    </a:lnTo>
                    <a:lnTo>
                      <a:pt x="1561" y="13"/>
                    </a:lnTo>
                    <a:lnTo>
                      <a:pt x="1563" y="13"/>
                    </a:lnTo>
                    <a:lnTo>
                      <a:pt x="1564" y="13"/>
                    </a:lnTo>
                    <a:lnTo>
                      <a:pt x="1566" y="13"/>
                    </a:lnTo>
                    <a:lnTo>
                      <a:pt x="1567" y="13"/>
                    </a:lnTo>
                    <a:lnTo>
                      <a:pt x="1569" y="14"/>
                    </a:lnTo>
                    <a:lnTo>
                      <a:pt x="1570" y="14"/>
                    </a:lnTo>
                    <a:lnTo>
                      <a:pt x="1572" y="15"/>
                    </a:lnTo>
                    <a:lnTo>
                      <a:pt x="1574" y="16"/>
                    </a:lnTo>
                    <a:lnTo>
                      <a:pt x="1575" y="17"/>
                    </a:lnTo>
                    <a:lnTo>
                      <a:pt x="1576" y="18"/>
                    </a:lnTo>
                    <a:lnTo>
                      <a:pt x="1578" y="20"/>
                    </a:lnTo>
                    <a:lnTo>
                      <a:pt x="1580" y="21"/>
                    </a:lnTo>
                    <a:lnTo>
                      <a:pt x="1581" y="22"/>
                    </a:lnTo>
                    <a:lnTo>
                      <a:pt x="1583" y="24"/>
                    </a:lnTo>
                    <a:lnTo>
                      <a:pt x="1584" y="25"/>
                    </a:lnTo>
                    <a:lnTo>
                      <a:pt x="1586" y="26"/>
                    </a:lnTo>
                    <a:lnTo>
                      <a:pt x="1587" y="28"/>
                    </a:lnTo>
                    <a:lnTo>
                      <a:pt x="1589" y="29"/>
                    </a:lnTo>
                    <a:lnTo>
                      <a:pt x="1590" y="30"/>
                    </a:lnTo>
                    <a:lnTo>
                      <a:pt x="1592" y="31"/>
                    </a:lnTo>
                    <a:lnTo>
                      <a:pt x="1593" y="32"/>
                    </a:lnTo>
                    <a:lnTo>
                      <a:pt x="1595" y="32"/>
                    </a:lnTo>
                    <a:lnTo>
                      <a:pt x="1596" y="33"/>
                    </a:lnTo>
                    <a:lnTo>
                      <a:pt x="1598" y="33"/>
                    </a:lnTo>
                    <a:lnTo>
                      <a:pt x="1599" y="33"/>
                    </a:lnTo>
                    <a:lnTo>
                      <a:pt x="1601" y="33"/>
                    </a:lnTo>
                    <a:lnTo>
                      <a:pt x="1602" y="33"/>
                    </a:lnTo>
                    <a:lnTo>
                      <a:pt x="1604" y="33"/>
                    </a:lnTo>
                    <a:lnTo>
                      <a:pt x="1605" y="33"/>
                    </a:lnTo>
                    <a:lnTo>
                      <a:pt x="1607" y="32"/>
                    </a:lnTo>
                    <a:lnTo>
                      <a:pt x="1608" y="32"/>
                    </a:lnTo>
                    <a:lnTo>
                      <a:pt x="1610" y="31"/>
                    </a:lnTo>
                    <a:lnTo>
                      <a:pt x="1612" y="30"/>
                    </a:lnTo>
                    <a:lnTo>
                      <a:pt x="1613" y="30"/>
                    </a:lnTo>
                    <a:lnTo>
                      <a:pt x="1614" y="29"/>
                    </a:lnTo>
                    <a:lnTo>
                      <a:pt x="1616" y="28"/>
                    </a:lnTo>
                    <a:lnTo>
                      <a:pt x="1618" y="28"/>
                    </a:lnTo>
                    <a:lnTo>
                      <a:pt x="1619" y="27"/>
                    </a:lnTo>
                    <a:lnTo>
                      <a:pt x="1620" y="27"/>
                    </a:lnTo>
                    <a:lnTo>
                      <a:pt x="1622" y="27"/>
                    </a:lnTo>
                    <a:lnTo>
                      <a:pt x="1624" y="26"/>
                    </a:lnTo>
                    <a:lnTo>
                      <a:pt x="1625" y="26"/>
                    </a:lnTo>
                    <a:lnTo>
                      <a:pt x="1627" y="26"/>
                    </a:lnTo>
                    <a:lnTo>
                      <a:pt x="1628" y="27"/>
                    </a:lnTo>
                    <a:lnTo>
                      <a:pt x="1630" y="27"/>
                    </a:lnTo>
                    <a:lnTo>
                      <a:pt x="1631" y="27"/>
                    </a:lnTo>
                    <a:lnTo>
                      <a:pt x="1633" y="28"/>
                    </a:lnTo>
                    <a:lnTo>
                      <a:pt x="1634" y="28"/>
                    </a:lnTo>
                    <a:lnTo>
                      <a:pt x="1636" y="29"/>
                    </a:lnTo>
                    <a:lnTo>
                      <a:pt x="1637" y="30"/>
                    </a:lnTo>
                    <a:lnTo>
                      <a:pt x="1639" y="31"/>
                    </a:lnTo>
                    <a:lnTo>
                      <a:pt x="1641" y="32"/>
                    </a:lnTo>
                    <a:lnTo>
                      <a:pt x="1642" y="32"/>
                    </a:lnTo>
                    <a:lnTo>
                      <a:pt x="1643" y="33"/>
                    </a:lnTo>
                    <a:lnTo>
                      <a:pt x="1645" y="34"/>
                    </a:lnTo>
                    <a:lnTo>
                      <a:pt x="1647" y="35"/>
                    </a:lnTo>
                    <a:lnTo>
                      <a:pt x="1648" y="36"/>
                    </a:lnTo>
                    <a:lnTo>
                      <a:pt x="1649" y="36"/>
                    </a:lnTo>
                    <a:lnTo>
                      <a:pt x="1651" y="37"/>
                    </a:lnTo>
                    <a:lnTo>
                      <a:pt x="1653" y="37"/>
                    </a:lnTo>
                    <a:lnTo>
                      <a:pt x="1654" y="37"/>
                    </a:lnTo>
                    <a:lnTo>
                      <a:pt x="1656" y="37"/>
                    </a:lnTo>
                    <a:lnTo>
                      <a:pt x="1657" y="37"/>
                    </a:lnTo>
                    <a:lnTo>
                      <a:pt x="1659" y="37"/>
                    </a:lnTo>
                    <a:lnTo>
                      <a:pt x="1660" y="37"/>
                    </a:lnTo>
                    <a:lnTo>
                      <a:pt x="1662" y="36"/>
                    </a:lnTo>
                    <a:lnTo>
                      <a:pt x="1663" y="36"/>
                    </a:lnTo>
                    <a:lnTo>
                      <a:pt x="1665" y="35"/>
                    </a:lnTo>
                    <a:lnTo>
                      <a:pt x="1666" y="34"/>
                    </a:lnTo>
                    <a:lnTo>
                      <a:pt x="1668" y="33"/>
                    </a:lnTo>
                    <a:lnTo>
                      <a:pt x="1669" y="32"/>
                    </a:lnTo>
                    <a:lnTo>
                      <a:pt x="1671" y="31"/>
                    </a:lnTo>
                    <a:lnTo>
                      <a:pt x="1672" y="30"/>
                    </a:lnTo>
                    <a:lnTo>
                      <a:pt x="1674" y="29"/>
                    </a:lnTo>
                    <a:lnTo>
                      <a:pt x="1675" y="28"/>
                    </a:lnTo>
                    <a:lnTo>
                      <a:pt x="1677" y="27"/>
                    </a:lnTo>
                    <a:lnTo>
                      <a:pt x="1678" y="26"/>
                    </a:lnTo>
                    <a:lnTo>
                      <a:pt x="1680" y="25"/>
                    </a:lnTo>
                    <a:lnTo>
                      <a:pt x="1681" y="24"/>
                    </a:lnTo>
                    <a:lnTo>
                      <a:pt x="1683" y="24"/>
                    </a:lnTo>
                    <a:lnTo>
                      <a:pt x="1685" y="23"/>
                    </a:lnTo>
                    <a:lnTo>
                      <a:pt x="1686" y="22"/>
                    </a:lnTo>
                    <a:lnTo>
                      <a:pt x="1687" y="22"/>
                    </a:lnTo>
                    <a:lnTo>
                      <a:pt x="1689" y="22"/>
                    </a:lnTo>
                    <a:lnTo>
                      <a:pt x="1691" y="22"/>
                    </a:lnTo>
                    <a:lnTo>
                      <a:pt x="1692" y="23"/>
                    </a:lnTo>
                    <a:lnTo>
                      <a:pt x="1694" y="24"/>
                    </a:lnTo>
                    <a:lnTo>
                      <a:pt x="1695" y="24"/>
                    </a:lnTo>
                    <a:lnTo>
                      <a:pt x="1697" y="25"/>
                    </a:lnTo>
                    <a:lnTo>
                      <a:pt x="1698" y="26"/>
                    </a:lnTo>
                    <a:lnTo>
                      <a:pt x="1700" y="27"/>
                    </a:lnTo>
                    <a:lnTo>
                      <a:pt x="1701" y="28"/>
                    </a:lnTo>
                    <a:lnTo>
                      <a:pt x="1703" y="29"/>
                    </a:lnTo>
                    <a:lnTo>
                      <a:pt x="1704" y="30"/>
                    </a:lnTo>
                    <a:lnTo>
                      <a:pt x="1706" y="31"/>
                    </a:lnTo>
                    <a:lnTo>
                      <a:pt x="1707" y="32"/>
                    </a:lnTo>
                    <a:lnTo>
                      <a:pt x="1709" y="34"/>
                    </a:lnTo>
                    <a:lnTo>
                      <a:pt x="1710" y="35"/>
                    </a:lnTo>
                    <a:lnTo>
                      <a:pt x="1712" y="36"/>
                    </a:lnTo>
                    <a:lnTo>
                      <a:pt x="1714" y="37"/>
                    </a:lnTo>
                    <a:lnTo>
                      <a:pt x="1715" y="38"/>
                    </a:lnTo>
                    <a:lnTo>
                      <a:pt x="1716" y="39"/>
                    </a:lnTo>
                    <a:lnTo>
                      <a:pt x="1718" y="39"/>
                    </a:lnTo>
                    <a:lnTo>
                      <a:pt x="1720" y="40"/>
                    </a:lnTo>
                    <a:lnTo>
                      <a:pt x="1721" y="40"/>
                    </a:lnTo>
                    <a:lnTo>
                      <a:pt x="1722" y="41"/>
                    </a:lnTo>
                    <a:lnTo>
                      <a:pt x="1724" y="41"/>
                    </a:lnTo>
                    <a:lnTo>
                      <a:pt x="1726" y="41"/>
                    </a:lnTo>
                    <a:lnTo>
                      <a:pt x="1727" y="41"/>
                    </a:lnTo>
                    <a:lnTo>
                      <a:pt x="1729" y="41"/>
                    </a:lnTo>
                    <a:lnTo>
                      <a:pt x="1730" y="41"/>
                    </a:lnTo>
                    <a:lnTo>
                      <a:pt x="1732" y="40"/>
                    </a:lnTo>
                    <a:lnTo>
                      <a:pt x="1733" y="40"/>
                    </a:lnTo>
                    <a:lnTo>
                      <a:pt x="1735" y="39"/>
                    </a:lnTo>
                    <a:lnTo>
                      <a:pt x="1736" y="39"/>
                    </a:lnTo>
                    <a:lnTo>
                      <a:pt x="1738" y="38"/>
                    </a:lnTo>
                    <a:lnTo>
                      <a:pt x="1739" y="38"/>
                    </a:lnTo>
                    <a:lnTo>
                      <a:pt x="1741" y="37"/>
                    </a:lnTo>
                    <a:lnTo>
                      <a:pt x="1742" y="37"/>
                    </a:lnTo>
                    <a:lnTo>
                      <a:pt x="1744" y="36"/>
                    </a:lnTo>
                    <a:lnTo>
                      <a:pt x="1745" y="36"/>
                    </a:lnTo>
                    <a:lnTo>
                      <a:pt x="1747" y="35"/>
                    </a:lnTo>
                    <a:lnTo>
                      <a:pt x="1748" y="34"/>
                    </a:lnTo>
                    <a:lnTo>
                      <a:pt x="1750" y="34"/>
                    </a:lnTo>
                    <a:lnTo>
                      <a:pt x="1751" y="34"/>
                    </a:lnTo>
                    <a:lnTo>
                      <a:pt x="1753" y="34"/>
                    </a:lnTo>
                    <a:lnTo>
                      <a:pt x="1754" y="33"/>
                    </a:lnTo>
                    <a:lnTo>
                      <a:pt x="1756" y="33"/>
                    </a:lnTo>
                    <a:lnTo>
                      <a:pt x="1758" y="33"/>
                    </a:lnTo>
                    <a:lnTo>
                      <a:pt x="1759" y="33"/>
                    </a:lnTo>
                    <a:lnTo>
                      <a:pt x="1760" y="34"/>
                    </a:lnTo>
                    <a:lnTo>
                      <a:pt x="1762" y="34"/>
                    </a:lnTo>
                    <a:lnTo>
                      <a:pt x="1764" y="34"/>
                    </a:lnTo>
                    <a:lnTo>
                      <a:pt x="1765" y="34"/>
                    </a:lnTo>
                    <a:lnTo>
                      <a:pt x="1767" y="35"/>
                    </a:lnTo>
                    <a:lnTo>
                      <a:pt x="1768" y="35"/>
                    </a:lnTo>
                    <a:lnTo>
                      <a:pt x="1770" y="36"/>
                    </a:lnTo>
                    <a:lnTo>
                      <a:pt x="1771" y="36"/>
                    </a:lnTo>
                    <a:lnTo>
                      <a:pt x="1773" y="36"/>
                    </a:lnTo>
                    <a:lnTo>
                      <a:pt x="1774" y="37"/>
                    </a:lnTo>
                    <a:lnTo>
                      <a:pt x="1776" y="37"/>
                    </a:lnTo>
                    <a:lnTo>
                      <a:pt x="1777" y="37"/>
                    </a:lnTo>
                    <a:lnTo>
                      <a:pt x="1779" y="38"/>
                    </a:lnTo>
                    <a:lnTo>
                      <a:pt x="1780" y="38"/>
                    </a:lnTo>
                    <a:lnTo>
                      <a:pt x="1782" y="38"/>
                    </a:lnTo>
                    <a:lnTo>
                      <a:pt x="1783" y="38"/>
                    </a:lnTo>
                    <a:lnTo>
                      <a:pt x="1785" y="38"/>
                    </a:lnTo>
                    <a:lnTo>
                      <a:pt x="1787" y="38"/>
                    </a:lnTo>
                    <a:lnTo>
                      <a:pt x="1788" y="39"/>
                    </a:lnTo>
                    <a:lnTo>
                      <a:pt x="1789" y="39"/>
                    </a:lnTo>
                    <a:lnTo>
                      <a:pt x="1791" y="39"/>
                    </a:lnTo>
                    <a:lnTo>
                      <a:pt x="1793" y="39"/>
                    </a:lnTo>
                    <a:lnTo>
                      <a:pt x="1794" y="39"/>
                    </a:lnTo>
                    <a:lnTo>
                      <a:pt x="1796" y="39"/>
                    </a:lnTo>
                    <a:lnTo>
                      <a:pt x="1797" y="39"/>
                    </a:lnTo>
                    <a:lnTo>
                      <a:pt x="1799" y="39"/>
                    </a:lnTo>
                    <a:lnTo>
                      <a:pt x="1800" y="39"/>
                    </a:lnTo>
                    <a:lnTo>
                      <a:pt x="1802" y="39"/>
                    </a:lnTo>
                    <a:lnTo>
                      <a:pt x="1803" y="40"/>
                    </a:lnTo>
                    <a:lnTo>
                      <a:pt x="1805" y="40"/>
                    </a:lnTo>
                    <a:lnTo>
                      <a:pt x="1806" y="40"/>
                    </a:lnTo>
                    <a:lnTo>
                      <a:pt x="1808" y="40"/>
                    </a:lnTo>
                    <a:lnTo>
                      <a:pt x="1809" y="41"/>
                    </a:lnTo>
                    <a:lnTo>
                      <a:pt x="1811" y="41"/>
                    </a:lnTo>
                    <a:lnTo>
                      <a:pt x="1812" y="42"/>
                    </a:lnTo>
                    <a:lnTo>
                      <a:pt x="1814" y="42"/>
                    </a:lnTo>
                    <a:lnTo>
                      <a:pt x="1815" y="43"/>
                    </a:lnTo>
                    <a:lnTo>
                      <a:pt x="1817" y="43"/>
                    </a:lnTo>
                    <a:lnTo>
                      <a:pt x="1818" y="44"/>
                    </a:lnTo>
                    <a:lnTo>
                      <a:pt x="1820" y="44"/>
                    </a:lnTo>
                    <a:lnTo>
                      <a:pt x="1821" y="44"/>
                    </a:lnTo>
                    <a:lnTo>
                      <a:pt x="1823" y="45"/>
                    </a:lnTo>
                    <a:lnTo>
                      <a:pt x="1824" y="45"/>
                    </a:lnTo>
                    <a:lnTo>
                      <a:pt x="1826" y="45"/>
                    </a:lnTo>
                    <a:lnTo>
                      <a:pt x="1827" y="46"/>
                    </a:lnTo>
                    <a:lnTo>
                      <a:pt x="1829" y="46"/>
                    </a:lnTo>
                    <a:lnTo>
                      <a:pt x="1831" y="46"/>
                    </a:lnTo>
                    <a:lnTo>
                      <a:pt x="1832" y="46"/>
                    </a:lnTo>
                    <a:lnTo>
                      <a:pt x="1833" y="46"/>
                    </a:lnTo>
                    <a:lnTo>
                      <a:pt x="1835" y="46"/>
                    </a:lnTo>
                    <a:lnTo>
                      <a:pt x="1837" y="46"/>
                    </a:lnTo>
                    <a:lnTo>
                      <a:pt x="1838" y="46"/>
                    </a:lnTo>
                    <a:lnTo>
                      <a:pt x="1840" y="45"/>
                    </a:lnTo>
                    <a:lnTo>
                      <a:pt x="1841" y="45"/>
                    </a:lnTo>
                    <a:lnTo>
                      <a:pt x="1843" y="44"/>
                    </a:lnTo>
                    <a:lnTo>
                      <a:pt x="1844" y="44"/>
                    </a:lnTo>
                    <a:lnTo>
                      <a:pt x="1846" y="43"/>
                    </a:lnTo>
                    <a:lnTo>
                      <a:pt x="1847" y="43"/>
                    </a:lnTo>
                    <a:lnTo>
                      <a:pt x="1849" y="42"/>
                    </a:lnTo>
                    <a:lnTo>
                      <a:pt x="1850" y="42"/>
                    </a:lnTo>
                    <a:lnTo>
                      <a:pt x="1852" y="41"/>
                    </a:lnTo>
                    <a:lnTo>
                      <a:pt x="1853" y="40"/>
                    </a:lnTo>
                    <a:lnTo>
                      <a:pt x="1855" y="40"/>
                    </a:lnTo>
                    <a:lnTo>
                      <a:pt x="1856" y="39"/>
                    </a:lnTo>
                    <a:lnTo>
                      <a:pt x="1858" y="39"/>
                    </a:lnTo>
                    <a:lnTo>
                      <a:pt x="1860" y="38"/>
                    </a:lnTo>
                    <a:lnTo>
                      <a:pt x="1861" y="38"/>
                    </a:lnTo>
                    <a:lnTo>
                      <a:pt x="1862" y="38"/>
                    </a:lnTo>
                    <a:lnTo>
                      <a:pt x="1864" y="38"/>
                    </a:lnTo>
                    <a:lnTo>
                      <a:pt x="1866" y="37"/>
                    </a:lnTo>
                    <a:lnTo>
                      <a:pt x="1867" y="37"/>
                    </a:lnTo>
                    <a:lnTo>
                      <a:pt x="1869" y="38"/>
                    </a:lnTo>
                    <a:lnTo>
                      <a:pt x="1870" y="38"/>
                    </a:lnTo>
                    <a:lnTo>
                      <a:pt x="1872" y="38"/>
                    </a:lnTo>
                    <a:lnTo>
                      <a:pt x="1873" y="39"/>
                    </a:lnTo>
                    <a:lnTo>
                      <a:pt x="1875" y="39"/>
                    </a:lnTo>
                    <a:lnTo>
                      <a:pt x="1876" y="40"/>
                    </a:lnTo>
                    <a:lnTo>
                      <a:pt x="1877" y="40"/>
                    </a:lnTo>
                    <a:lnTo>
                      <a:pt x="1879" y="41"/>
                    </a:lnTo>
                    <a:lnTo>
                      <a:pt x="1881" y="42"/>
                    </a:lnTo>
                    <a:lnTo>
                      <a:pt x="1882" y="43"/>
                    </a:lnTo>
                    <a:lnTo>
                      <a:pt x="1884" y="43"/>
                    </a:lnTo>
                    <a:lnTo>
                      <a:pt x="1885" y="44"/>
                    </a:lnTo>
                    <a:lnTo>
                      <a:pt x="1887" y="45"/>
                    </a:lnTo>
                    <a:lnTo>
                      <a:pt x="1888" y="46"/>
                    </a:lnTo>
                    <a:lnTo>
                      <a:pt x="1890" y="46"/>
                    </a:lnTo>
                    <a:lnTo>
                      <a:pt x="1891" y="47"/>
                    </a:lnTo>
                    <a:lnTo>
                      <a:pt x="1893" y="48"/>
                    </a:lnTo>
                    <a:lnTo>
                      <a:pt x="1894" y="48"/>
                    </a:lnTo>
                    <a:lnTo>
                      <a:pt x="1896" y="48"/>
                    </a:lnTo>
                    <a:lnTo>
                      <a:pt x="1898" y="48"/>
                    </a:lnTo>
                    <a:lnTo>
                      <a:pt x="1899" y="48"/>
                    </a:lnTo>
                    <a:lnTo>
                      <a:pt x="1900" y="48"/>
                    </a:lnTo>
                    <a:lnTo>
                      <a:pt x="1902" y="48"/>
                    </a:lnTo>
                    <a:lnTo>
                      <a:pt x="1904" y="48"/>
                    </a:lnTo>
                    <a:lnTo>
                      <a:pt x="1905" y="48"/>
                    </a:lnTo>
                    <a:lnTo>
                      <a:pt x="1906" y="47"/>
                    </a:lnTo>
                    <a:lnTo>
                      <a:pt x="1908" y="46"/>
                    </a:lnTo>
                    <a:lnTo>
                      <a:pt x="1910" y="46"/>
                    </a:lnTo>
                    <a:lnTo>
                      <a:pt x="1911" y="45"/>
                    </a:lnTo>
                    <a:lnTo>
                      <a:pt x="1913" y="44"/>
                    </a:lnTo>
                    <a:lnTo>
                      <a:pt x="1914" y="43"/>
                    </a:lnTo>
                    <a:lnTo>
                      <a:pt x="1916" y="42"/>
                    </a:lnTo>
                    <a:lnTo>
                      <a:pt x="1917" y="41"/>
                    </a:lnTo>
                    <a:lnTo>
                      <a:pt x="1919" y="40"/>
                    </a:lnTo>
                    <a:lnTo>
                      <a:pt x="1920" y="39"/>
                    </a:lnTo>
                    <a:lnTo>
                      <a:pt x="1922" y="38"/>
                    </a:lnTo>
                    <a:lnTo>
                      <a:pt x="1923" y="38"/>
                    </a:lnTo>
                    <a:lnTo>
                      <a:pt x="1925" y="37"/>
                    </a:lnTo>
                    <a:lnTo>
                      <a:pt x="1926" y="36"/>
                    </a:lnTo>
                    <a:lnTo>
                      <a:pt x="1928" y="35"/>
                    </a:lnTo>
                    <a:lnTo>
                      <a:pt x="1929" y="34"/>
                    </a:lnTo>
                    <a:lnTo>
                      <a:pt x="1931" y="34"/>
                    </a:lnTo>
                    <a:lnTo>
                      <a:pt x="1933" y="33"/>
                    </a:lnTo>
                    <a:lnTo>
                      <a:pt x="1934" y="33"/>
                    </a:lnTo>
                    <a:lnTo>
                      <a:pt x="1935" y="33"/>
                    </a:lnTo>
                    <a:lnTo>
                      <a:pt x="1937" y="32"/>
                    </a:lnTo>
                    <a:lnTo>
                      <a:pt x="1939" y="32"/>
                    </a:lnTo>
                    <a:lnTo>
                      <a:pt x="1940" y="32"/>
                    </a:lnTo>
                    <a:lnTo>
                      <a:pt x="1942" y="32"/>
                    </a:lnTo>
                    <a:lnTo>
                      <a:pt x="1943" y="33"/>
                    </a:lnTo>
                    <a:lnTo>
                      <a:pt x="1944" y="33"/>
                    </a:lnTo>
                    <a:lnTo>
                      <a:pt x="1946" y="33"/>
                    </a:lnTo>
                    <a:lnTo>
                      <a:pt x="1948" y="33"/>
                    </a:lnTo>
                    <a:lnTo>
                      <a:pt x="1949" y="34"/>
                    </a:lnTo>
                    <a:lnTo>
                      <a:pt x="1951" y="34"/>
                    </a:lnTo>
                    <a:lnTo>
                      <a:pt x="1952" y="34"/>
                    </a:lnTo>
                    <a:lnTo>
                      <a:pt x="1954" y="35"/>
                    </a:lnTo>
                    <a:lnTo>
                      <a:pt x="1955" y="35"/>
                    </a:lnTo>
                    <a:lnTo>
                      <a:pt x="1957" y="36"/>
                    </a:lnTo>
                    <a:lnTo>
                      <a:pt x="1958" y="36"/>
                    </a:lnTo>
                    <a:lnTo>
                      <a:pt x="1960" y="36"/>
                    </a:lnTo>
                    <a:lnTo>
                      <a:pt x="1961" y="37"/>
                    </a:lnTo>
                    <a:lnTo>
                      <a:pt x="1963" y="37"/>
                    </a:lnTo>
                    <a:lnTo>
                      <a:pt x="1964" y="37"/>
                    </a:lnTo>
                    <a:lnTo>
                      <a:pt x="1966" y="37"/>
                    </a:lnTo>
                    <a:lnTo>
                      <a:pt x="1967" y="37"/>
                    </a:lnTo>
                    <a:lnTo>
                      <a:pt x="1969" y="37"/>
                    </a:lnTo>
                    <a:lnTo>
                      <a:pt x="1971" y="37"/>
                    </a:lnTo>
                    <a:lnTo>
                      <a:pt x="1972" y="37"/>
                    </a:lnTo>
                    <a:lnTo>
                      <a:pt x="1973" y="37"/>
                    </a:lnTo>
                    <a:lnTo>
                      <a:pt x="1975" y="36"/>
                    </a:lnTo>
                    <a:lnTo>
                      <a:pt x="1977" y="36"/>
                    </a:lnTo>
                    <a:lnTo>
                      <a:pt x="1978" y="36"/>
                    </a:lnTo>
                    <a:lnTo>
                      <a:pt x="1979" y="35"/>
                    </a:lnTo>
                    <a:lnTo>
                      <a:pt x="1981" y="35"/>
                    </a:lnTo>
                    <a:lnTo>
                      <a:pt x="1983" y="34"/>
                    </a:lnTo>
                    <a:lnTo>
                      <a:pt x="1984" y="34"/>
                    </a:lnTo>
                    <a:lnTo>
                      <a:pt x="1986" y="34"/>
                    </a:lnTo>
                    <a:lnTo>
                      <a:pt x="1987" y="33"/>
                    </a:lnTo>
                    <a:lnTo>
                      <a:pt x="1989" y="33"/>
                    </a:lnTo>
                    <a:lnTo>
                      <a:pt x="1990" y="33"/>
                    </a:lnTo>
                    <a:lnTo>
                      <a:pt x="1992" y="32"/>
                    </a:lnTo>
                    <a:lnTo>
                      <a:pt x="1993" y="32"/>
                    </a:lnTo>
                    <a:lnTo>
                      <a:pt x="1995" y="32"/>
                    </a:lnTo>
                    <a:lnTo>
                      <a:pt x="1996" y="32"/>
                    </a:lnTo>
                    <a:lnTo>
                      <a:pt x="1998" y="32"/>
                    </a:lnTo>
                    <a:lnTo>
                      <a:pt x="2000" y="32"/>
                    </a:lnTo>
                    <a:lnTo>
                      <a:pt x="2001" y="32"/>
                    </a:lnTo>
                    <a:lnTo>
                      <a:pt x="2002" y="32"/>
                    </a:lnTo>
                    <a:lnTo>
                      <a:pt x="2004" y="32"/>
                    </a:lnTo>
                    <a:lnTo>
                      <a:pt x="2006" y="32"/>
                    </a:lnTo>
                    <a:lnTo>
                      <a:pt x="2007" y="32"/>
                    </a:lnTo>
                    <a:lnTo>
                      <a:pt x="2008" y="33"/>
                    </a:lnTo>
                    <a:lnTo>
                      <a:pt x="2010" y="33"/>
                    </a:lnTo>
                    <a:lnTo>
                      <a:pt x="2011" y="33"/>
                    </a:lnTo>
                    <a:lnTo>
                      <a:pt x="2013" y="33"/>
                    </a:lnTo>
                    <a:lnTo>
                      <a:pt x="2015" y="34"/>
                    </a:lnTo>
                    <a:lnTo>
                      <a:pt x="2016" y="34"/>
                    </a:lnTo>
                    <a:lnTo>
                      <a:pt x="2017" y="34"/>
                    </a:lnTo>
                    <a:lnTo>
                      <a:pt x="2019" y="35"/>
                    </a:lnTo>
                    <a:lnTo>
                      <a:pt x="2021" y="35"/>
                    </a:lnTo>
                    <a:lnTo>
                      <a:pt x="2022" y="36"/>
                    </a:lnTo>
                    <a:lnTo>
                      <a:pt x="2024" y="36"/>
                    </a:lnTo>
                    <a:lnTo>
                      <a:pt x="2025" y="36"/>
                    </a:lnTo>
                    <a:lnTo>
                      <a:pt x="2027" y="37"/>
                    </a:lnTo>
                    <a:lnTo>
                      <a:pt x="2028" y="37"/>
                    </a:lnTo>
                    <a:lnTo>
                      <a:pt x="2030" y="37"/>
                    </a:lnTo>
                    <a:lnTo>
                      <a:pt x="2031" y="38"/>
                    </a:lnTo>
                    <a:lnTo>
                      <a:pt x="2033" y="38"/>
                    </a:lnTo>
                    <a:lnTo>
                      <a:pt x="2034" y="38"/>
                    </a:lnTo>
                    <a:lnTo>
                      <a:pt x="2036" y="38"/>
                    </a:lnTo>
                    <a:lnTo>
                      <a:pt x="2037" y="39"/>
                    </a:lnTo>
                    <a:lnTo>
                      <a:pt x="2039" y="39"/>
                    </a:lnTo>
                    <a:lnTo>
                      <a:pt x="2040" y="39"/>
                    </a:lnTo>
                    <a:lnTo>
                      <a:pt x="2042" y="39"/>
                    </a:lnTo>
                    <a:lnTo>
                      <a:pt x="2044" y="40"/>
                    </a:lnTo>
                    <a:lnTo>
                      <a:pt x="2045" y="40"/>
                    </a:lnTo>
                    <a:lnTo>
                      <a:pt x="2046" y="40"/>
                    </a:lnTo>
                    <a:lnTo>
                      <a:pt x="2048" y="41"/>
                    </a:lnTo>
                    <a:lnTo>
                      <a:pt x="2050" y="41"/>
                    </a:lnTo>
                    <a:lnTo>
                      <a:pt x="2051" y="42"/>
                    </a:lnTo>
                    <a:lnTo>
                      <a:pt x="2053" y="42"/>
                    </a:lnTo>
                    <a:lnTo>
                      <a:pt x="2054" y="42"/>
                    </a:lnTo>
                    <a:lnTo>
                      <a:pt x="2056" y="43"/>
                    </a:lnTo>
                    <a:lnTo>
                      <a:pt x="2057" y="43"/>
                    </a:lnTo>
                    <a:lnTo>
                      <a:pt x="2059" y="44"/>
                    </a:lnTo>
                    <a:lnTo>
                      <a:pt x="2060" y="44"/>
                    </a:lnTo>
                    <a:lnTo>
                      <a:pt x="2062" y="44"/>
                    </a:lnTo>
                    <a:lnTo>
                      <a:pt x="2063" y="45"/>
                    </a:lnTo>
                    <a:lnTo>
                      <a:pt x="2065" y="45"/>
                    </a:lnTo>
                    <a:lnTo>
                      <a:pt x="2066" y="46"/>
                    </a:lnTo>
                    <a:lnTo>
                      <a:pt x="2068" y="46"/>
                    </a:lnTo>
                    <a:lnTo>
                      <a:pt x="2069" y="46"/>
                    </a:lnTo>
                    <a:lnTo>
                      <a:pt x="2071" y="46"/>
                    </a:lnTo>
                    <a:lnTo>
                      <a:pt x="2073" y="47"/>
                    </a:lnTo>
                    <a:lnTo>
                      <a:pt x="2074" y="47"/>
                    </a:lnTo>
                    <a:lnTo>
                      <a:pt x="2075" y="47"/>
                    </a:lnTo>
                    <a:lnTo>
                      <a:pt x="2077" y="47"/>
                    </a:lnTo>
                    <a:lnTo>
                      <a:pt x="2078" y="47"/>
                    </a:lnTo>
                    <a:lnTo>
                      <a:pt x="2080" y="47"/>
                    </a:lnTo>
                    <a:lnTo>
                      <a:pt x="2081" y="47"/>
                    </a:lnTo>
                    <a:lnTo>
                      <a:pt x="2083" y="46"/>
                    </a:lnTo>
                    <a:lnTo>
                      <a:pt x="2084" y="46"/>
                    </a:lnTo>
                    <a:lnTo>
                      <a:pt x="2086" y="46"/>
                    </a:lnTo>
                    <a:lnTo>
                      <a:pt x="2088" y="45"/>
                    </a:lnTo>
                    <a:lnTo>
                      <a:pt x="2089" y="45"/>
                    </a:lnTo>
                    <a:lnTo>
                      <a:pt x="2090" y="44"/>
                    </a:lnTo>
                    <a:lnTo>
                      <a:pt x="2092" y="43"/>
                    </a:lnTo>
                    <a:lnTo>
                      <a:pt x="2094" y="42"/>
                    </a:lnTo>
                    <a:lnTo>
                      <a:pt x="2095" y="42"/>
                    </a:lnTo>
                    <a:lnTo>
                      <a:pt x="2097" y="40"/>
                    </a:lnTo>
                    <a:lnTo>
                      <a:pt x="2098" y="39"/>
                    </a:lnTo>
                    <a:lnTo>
                      <a:pt x="2100" y="39"/>
                    </a:lnTo>
                    <a:lnTo>
                      <a:pt x="2101" y="38"/>
                    </a:lnTo>
                    <a:lnTo>
                      <a:pt x="2103" y="37"/>
                    </a:lnTo>
                    <a:lnTo>
                      <a:pt x="2104" y="36"/>
                    </a:lnTo>
                    <a:lnTo>
                      <a:pt x="2106" y="34"/>
                    </a:lnTo>
                    <a:lnTo>
                      <a:pt x="2107" y="34"/>
                    </a:lnTo>
                    <a:lnTo>
                      <a:pt x="2109" y="33"/>
                    </a:lnTo>
                    <a:lnTo>
                      <a:pt x="2110" y="32"/>
                    </a:lnTo>
                    <a:lnTo>
                      <a:pt x="2112" y="31"/>
                    </a:lnTo>
                    <a:lnTo>
                      <a:pt x="2113" y="30"/>
                    </a:lnTo>
                    <a:lnTo>
                      <a:pt x="2115" y="29"/>
                    </a:lnTo>
                    <a:lnTo>
                      <a:pt x="2117" y="28"/>
                    </a:lnTo>
                    <a:lnTo>
                      <a:pt x="2118" y="28"/>
                    </a:lnTo>
                    <a:lnTo>
                      <a:pt x="2119" y="27"/>
                    </a:lnTo>
                    <a:lnTo>
                      <a:pt x="2121" y="27"/>
                    </a:lnTo>
                    <a:lnTo>
                      <a:pt x="2123" y="26"/>
                    </a:lnTo>
                    <a:lnTo>
                      <a:pt x="2124" y="26"/>
                    </a:lnTo>
                    <a:lnTo>
                      <a:pt x="2126" y="26"/>
                    </a:lnTo>
                    <a:lnTo>
                      <a:pt x="2127" y="25"/>
                    </a:lnTo>
                    <a:lnTo>
                      <a:pt x="2129" y="25"/>
                    </a:lnTo>
                    <a:lnTo>
                      <a:pt x="2130" y="25"/>
                    </a:lnTo>
                    <a:lnTo>
                      <a:pt x="2132" y="25"/>
                    </a:lnTo>
                    <a:lnTo>
                      <a:pt x="2133" y="25"/>
                    </a:lnTo>
                    <a:lnTo>
                      <a:pt x="2135" y="25"/>
                    </a:lnTo>
                    <a:lnTo>
                      <a:pt x="2136" y="25"/>
                    </a:lnTo>
                    <a:lnTo>
                      <a:pt x="2138" y="25"/>
                    </a:lnTo>
                    <a:lnTo>
                      <a:pt x="2139" y="25"/>
                    </a:lnTo>
                    <a:lnTo>
                      <a:pt x="2141" y="25"/>
                    </a:lnTo>
                    <a:lnTo>
                      <a:pt x="2142" y="25"/>
                    </a:lnTo>
                    <a:lnTo>
                      <a:pt x="2144" y="25"/>
                    </a:lnTo>
                    <a:lnTo>
                      <a:pt x="2145" y="25"/>
                    </a:lnTo>
                    <a:lnTo>
                      <a:pt x="2147" y="25"/>
                    </a:lnTo>
                    <a:lnTo>
                      <a:pt x="2148" y="26"/>
                    </a:lnTo>
                    <a:lnTo>
                      <a:pt x="2150" y="26"/>
                    </a:lnTo>
                    <a:lnTo>
                      <a:pt x="2151" y="26"/>
                    </a:lnTo>
                    <a:lnTo>
                      <a:pt x="2153" y="26"/>
                    </a:lnTo>
                    <a:lnTo>
                      <a:pt x="2155" y="26"/>
                    </a:lnTo>
                    <a:lnTo>
                      <a:pt x="2156" y="26"/>
                    </a:lnTo>
                    <a:lnTo>
                      <a:pt x="2157" y="26"/>
                    </a:lnTo>
                    <a:lnTo>
                      <a:pt x="2159" y="26"/>
                    </a:lnTo>
                    <a:lnTo>
                      <a:pt x="2161" y="25"/>
                    </a:lnTo>
                    <a:lnTo>
                      <a:pt x="2162" y="25"/>
                    </a:lnTo>
                    <a:lnTo>
                      <a:pt x="2163" y="25"/>
                    </a:lnTo>
                    <a:lnTo>
                      <a:pt x="2165" y="25"/>
                    </a:lnTo>
                    <a:lnTo>
                      <a:pt x="2167" y="25"/>
                    </a:lnTo>
                    <a:lnTo>
                      <a:pt x="2168" y="25"/>
                    </a:lnTo>
                    <a:lnTo>
                      <a:pt x="2170" y="25"/>
                    </a:lnTo>
                    <a:lnTo>
                      <a:pt x="2171" y="25"/>
                    </a:lnTo>
                    <a:lnTo>
                      <a:pt x="2173" y="25"/>
                    </a:lnTo>
                    <a:lnTo>
                      <a:pt x="2174" y="25"/>
                    </a:lnTo>
                    <a:lnTo>
                      <a:pt x="2176" y="25"/>
                    </a:lnTo>
                    <a:lnTo>
                      <a:pt x="2177" y="25"/>
                    </a:lnTo>
                    <a:lnTo>
                      <a:pt x="2179" y="26"/>
                    </a:lnTo>
                    <a:lnTo>
                      <a:pt x="2180" y="26"/>
                    </a:lnTo>
                    <a:lnTo>
                      <a:pt x="2182" y="26"/>
                    </a:lnTo>
                    <a:lnTo>
                      <a:pt x="2183" y="26"/>
                    </a:lnTo>
                    <a:lnTo>
                      <a:pt x="2185" y="26"/>
                    </a:lnTo>
                    <a:lnTo>
                      <a:pt x="2186" y="27"/>
                    </a:lnTo>
                    <a:lnTo>
                      <a:pt x="2188" y="27"/>
                    </a:lnTo>
                    <a:lnTo>
                      <a:pt x="2190" y="27"/>
                    </a:lnTo>
                    <a:lnTo>
                      <a:pt x="2191" y="27"/>
                    </a:lnTo>
                    <a:lnTo>
                      <a:pt x="2192" y="28"/>
                    </a:lnTo>
                    <a:lnTo>
                      <a:pt x="2194" y="28"/>
                    </a:lnTo>
                    <a:lnTo>
                      <a:pt x="2196" y="28"/>
                    </a:lnTo>
                    <a:lnTo>
                      <a:pt x="2197" y="28"/>
                    </a:lnTo>
                    <a:lnTo>
                      <a:pt x="2199" y="28"/>
                    </a:lnTo>
                    <a:lnTo>
                      <a:pt x="2200" y="29"/>
                    </a:lnTo>
                    <a:lnTo>
                      <a:pt x="2202" y="29"/>
                    </a:lnTo>
                    <a:lnTo>
                      <a:pt x="2203" y="29"/>
                    </a:lnTo>
                    <a:lnTo>
                      <a:pt x="2205" y="29"/>
                    </a:lnTo>
                    <a:lnTo>
                      <a:pt x="2206" y="30"/>
                    </a:lnTo>
                    <a:lnTo>
                      <a:pt x="2208" y="30"/>
                    </a:lnTo>
                    <a:lnTo>
                      <a:pt x="2209" y="30"/>
                    </a:lnTo>
                    <a:lnTo>
                      <a:pt x="2211" y="29"/>
                    </a:lnTo>
                    <a:lnTo>
                      <a:pt x="2212" y="29"/>
                    </a:lnTo>
                    <a:lnTo>
                      <a:pt x="2214" y="29"/>
                    </a:lnTo>
                    <a:lnTo>
                      <a:pt x="2215" y="29"/>
                    </a:lnTo>
                    <a:lnTo>
                      <a:pt x="2217" y="28"/>
                    </a:lnTo>
                    <a:lnTo>
                      <a:pt x="2218" y="28"/>
                    </a:lnTo>
                    <a:lnTo>
                      <a:pt x="2220" y="28"/>
                    </a:lnTo>
                    <a:lnTo>
                      <a:pt x="2221" y="27"/>
                    </a:lnTo>
                    <a:lnTo>
                      <a:pt x="2223" y="27"/>
                    </a:lnTo>
                    <a:lnTo>
                      <a:pt x="2224" y="26"/>
                    </a:lnTo>
                    <a:lnTo>
                      <a:pt x="2226" y="26"/>
                    </a:lnTo>
                    <a:lnTo>
                      <a:pt x="2228" y="26"/>
                    </a:lnTo>
                    <a:lnTo>
                      <a:pt x="2229" y="25"/>
                    </a:lnTo>
                    <a:lnTo>
                      <a:pt x="2230" y="24"/>
                    </a:lnTo>
                    <a:lnTo>
                      <a:pt x="2232" y="24"/>
                    </a:lnTo>
                    <a:lnTo>
                      <a:pt x="2234" y="23"/>
                    </a:lnTo>
                    <a:lnTo>
                      <a:pt x="2235" y="23"/>
                    </a:lnTo>
                    <a:lnTo>
                      <a:pt x="2236" y="22"/>
                    </a:lnTo>
                    <a:lnTo>
                      <a:pt x="2238" y="21"/>
                    </a:lnTo>
                    <a:lnTo>
                      <a:pt x="2240" y="21"/>
                    </a:lnTo>
                    <a:lnTo>
                      <a:pt x="2241" y="21"/>
                    </a:lnTo>
                    <a:lnTo>
                      <a:pt x="2243" y="20"/>
                    </a:lnTo>
                    <a:lnTo>
                      <a:pt x="2244" y="20"/>
                    </a:lnTo>
                    <a:lnTo>
                      <a:pt x="2246" y="19"/>
                    </a:lnTo>
                    <a:lnTo>
                      <a:pt x="2247" y="19"/>
                    </a:lnTo>
                    <a:lnTo>
                      <a:pt x="2249" y="19"/>
                    </a:lnTo>
                    <a:lnTo>
                      <a:pt x="2250" y="18"/>
                    </a:lnTo>
                    <a:lnTo>
                      <a:pt x="2252" y="18"/>
                    </a:lnTo>
                    <a:lnTo>
                      <a:pt x="2253" y="18"/>
                    </a:lnTo>
                    <a:lnTo>
                      <a:pt x="2255" y="18"/>
                    </a:lnTo>
                    <a:lnTo>
                      <a:pt x="2257" y="17"/>
                    </a:lnTo>
                    <a:lnTo>
                      <a:pt x="2258" y="17"/>
                    </a:lnTo>
                    <a:lnTo>
                      <a:pt x="2259" y="17"/>
                    </a:lnTo>
                    <a:lnTo>
                      <a:pt x="2261" y="17"/>
                    </a:lnTo>
                    <a:lnTo>
                      <a:pt x="2263" y="17"/>
                    </a:lnTo>
                    <a:lnTo>
                      <a:pt x="2264" y="17"/>
                    </a:lnTo>
                    <a:lnTo>
                      <a:pt x="2265" y="17"/>
                    </a:lnTo>
                    <a:lnTo>
                      <a:pt x="2267" y="16"/>
                    </a:lnTo>
                    <a:lnTo>
                      <a:pt x="2269" y="16"/>
                    </a:lnTo>
                    <a:lnTo>
                      <a:pt x="2270" y="16"/>
                    </a:lnTo>
                    <a:lnTo>
                      <a:pt x="2272" y="16"/>
                    </a:lnTo>
                    <a:lnTo>
                      <a:pt x="2273" y="16"/>
                    </a:lnTo>
                    <a:lnTo>
                      <a:pt x="2275" y="16"/>
                    </a:lnTo>
                    <a:lnTo>
                      <a:pt x="2276" y="16"/>
                    </a:lnTo>
                    <a:lnTo>
                      <a:pt x="2278" y="16"/>
                    </a:lnTo>
                    <a:lnTo>
                      <a:pt x="2279" y="16"/>
                    </a:lnTo>
                    <a:lnTo>
                      <a:pt x="2281" y="16"/>
                    </a:lnTo>
                    <a:lnTo>
                      <a:pt x="2282" y="16"/>
                    </a:lnTo>
                    <a:lnTo>
                      <a:pt x="2284" y="16"/>
                    </a:lnTo>
                    <a:lnTo>
                      <a:pt x="2285" y="16"/>
                    </a:lnTo>
                    <a:lnTo>
                      <a:pt x="2287" y="16"/>
                    </a:lnTo>
                    <a:lnTo>
                      <a:pt x="2288" y="16"/>
                    </a:lnTo>
                    <a:lnTo>
                      <a:pt x="2290" y="16"/>
                    </a:lnTo>
                    <a:lnTo>
                      <a:pt x="2291" y="16"/>
                    </a:lnTo>
                    <a:lnTo>
                      <a:pt x="2293" y="16"/>
                    </a:lnTo>
                    <a:lnTo>
                      <a:pt x="2294" y="16"/>
                    </a:lnTo>
                    <a:lnTo>
                      <a:pt x="2296" y="15"/>
                    </a:lnTo>
                    <a:lnTo>
                      <a:pt x="2297" y="15"/>
                    </a:lnTo>
                    <a:lnTo>
                      <a:pt x="2299" y="15"/>
                    </a:lnTo>
                    <a:lnTo>
                      <a:pt x="2301" y="15"/>
                    </a:lnTo>
                    <a:lnTo>
                      <a:pt x="2302" y="15"/>
                    </a:lnTo>
                    <a:lnTo>
                      <a:pt x="2303" y="14"/>
                    </a:lnTo>
                    <a:lnTo>
                      <a:pt x="2305" y="14"/>
                    </a:lnTo>
                    <a:lnTo>
                      <a:pt x="2307" y="14"/>
                    </a:lnTo>
                    <a:lnTo>
                      <a:pt x="2308" y="14"/>
                    </a:lnTo>
                    <a:lnTo>
                      <a:pt x="2310" y="14"/>
                    </a:lnTo>
                    <a:lnTo>
                      <a:pt x="2311" y="13"/>
                    </a:lnTo>
                    <a:lnTo>
                      <a:pt x="2313" y="13"/>
                    </a:lnTo>
                    <a:lnTo>
                      <a:pt x="2314" y="13"/>
                    </a:lnTo>
                    <a:lnTo>
                      <a:pt x="2316" y="13"/>
                    </a:lnTo>
                    <a:lnTo>
                      <a:pt x="2317" y="13"/>
                    </a:lnTo>
                    <a:lnTo>
                      <a:pt x="2319" y="13"/>
                    </a:lnTo>
                    <a:lnTo>
                      <a:pt x="2320" y="13"/>
                    </a:lnTo>
                    <a:lnTo>
                      <a:pt x="2322" y="13"/>
                    </a:lnTo>
                    <a:lnTo>
                      <a:pt x="2323" y="13"/>
                    </a:lnTo>
                    <a:lnTo>
                      <a:pt x="2325" y="13"/>
                    </a:lnTo>
                    <a:lnTo>
                      <a:pt x="2326" y="13"/>
                    </a:lnTo>
                    <a:lnTo>
                      <a:pt x="2328" y="13"/>
                    </a:lnTo>
                    <a:lnTo>
                      <a:pt x="2330" y="14"/>
                    </a:lnTo>
                    <a:lnTo>
                      <a:pt x="2331" y="14"/>
                    </a:lnTo>
                    <a:lnTo>
                      <a:pt x="2332" y="14"/>
                    </a:lnTo>
                    <a:lnTo>
                      <a:pt x="2334" y="15"/>
                    </a:lnTo>
                    <a:lnTo>
                      <a:pt x="2336" y="15"/>
                    </a:lnTo>
                    <a:lnTo>
                      <a:pt x="2337" y="16"/>
                    </a:lnTo>
                    <a:lnTo>
                      <a:pt x="2338" y="16"/>
                    </a:lnTo>
                    <a:lnTo>
                      <a:pt x="2340" y="17"/>
                    </a:lnTo>
                    <a:lnTo>
                      <a:pt x="2342" y="18"/>
                    </a:lnTo>
                    <a:lnTo>
                      <a:pt x="2343" y="19"/>
                    </a:lnTo>
                    <a:lnTo>
                      <a:pt x="2345" y="19"/>
                    </a:lnTo>
                    <a:lnTo>
                      <a:pt x="2346" y="20"/>
                    </a:lnTo>
                    <a:lnTo>
                      <a:pt x="2348" y="21"/>
                    </a:lnTo>
                    <a:lnTo>
                      <a:pt x="2349" y="22"/>
                    </a:lnTo>
                    <a:lnTo>
                      <a:pt x="2351" y="23"/>
                    </a:lnTo>
                    <a:lnTo>
                      <a:pt x="2352" y="24"/>
                    </a:lnTo>
                    <a:lnTo>
                      <a:pt x="2354" y="24"/>
                    </a:lnTo>
                    <a:lnTo>
                      <a:pt x="2355" y="25"/>
                    </a:lnTo>
                    <a:lnTo>
                      <a:pt x="2357" y="26"/>
                    </a:lnTo>
                    <a:lnTo>
                      <a:pt x="2358" y="26"/>
                    </a:lnTo>
                    <a:lnTo>
                      <a:pt x="2360" y="27"/>
                    </a:lnTo>
                    <a:lnTo>
                      <a:pt x="2361" y="27"/>
                    </a:lnTo>
                    <a:lnTo>
                      <a:pt x="2363" y="28"/>
                    </a:lnTo>
                    <a:lnTo>
                      <a:pt x="2364" y="28"/>
                    </a:lnTo>
                    <a:lnTo>
                      <a:pt x="2366" y="28"/>
                    </a:lnTo>
                    <a:lnTo>
                      <a:pt x="2367" y="28"/>
                    </a:lnTo>
                    <a:lnTo>
                      <a:pt x="2369" y="28"/>
                    </a:lnTo>
                    <a:lnTo>
                      <a:pt x="2370" y="28"/>
                    </a:lnTo>
                    <a:lnTo>
                      <a:pt x="2372" y="28"/>
                    </a:lnTo>
                    <a:lnTo>
                      <a:pt x="2374" y="27"/>
                    </a:lnTo>
                    <a:lnTo>
                      <a:pt x="2375" y="27"/>
                    </a:lnTo>
                    <a:lnTo>
                      <a:pt x="2376" y="26"/>
                    </a:lnTo>
                    <a:lnTo>
                      <a:pt x="2378" y="26"/>
                    </a:lnTo>
                    <a:lnTo>
                      <a:pt x="2380" y="25"/>
                    </a:lnTo>
                    <a:lnTo>
                      <a:pt x="2381" y="24"/>
                    </a:lnTo>
                    <a:lnTo>
                      <a:pt x="2383" y="23"/>
                    </a:lnTo>
                    <a:lnTo>
                      <a:pt x="2384" y="22"/>
                    </a:lnTo>
                    <a:lnTo>
                      <a:pt x="2386" y="21"/>
                    </a:lnTo>
                    <a:lnTo>
                      <a:pt x="2387" y="20"/>
                    </a:lnTo>
                    <a:lnTo>
                      <a:pt x="2389" y="19"/>
                    </a:lnTo>
                    <a:lnTo>
                      <a:pt x="2390" y="18"/>
                    </a:lnTo>
                    <a:lnTo>
                      <a:pt x="2392" y="17"/>
                    </a:lnTo>
                    <a:lnTo>
                      <a:pt x="2393" y="16"/>
                    </a:lnTo>
                    <a:lnTo>
                      <a:pt x="2395" y="15"/>
                    </a:lnTo>
                    <a:lnTo>
                      <a:pt x="2396" y="14"/>
                    </a:lnTo>
                    <a:lnTo>
                      <a:pt x="2398" y="13"/>
                    </a:lnTo>
                    <a:lnTo>
                      <a:pt x="2399" y="13"/>
                    </a:lnTo>
                    <a:lnTo>
                      <a:pt x="2401" y="12"/>
                    </a:lnTo>
                    <a:lnTo>
                      <a:pt x="2403" y="11"/>
                    </a:lnTo>
                    <a:lnTo>
                      <a:pt x="2404" y="11"/>
                    </a:lnTo>
                    <a:lnTo>
                      <a:pt x="2405" y="11"/>
                    </a:lnTo>
                    <a:lnTo>
                      <a:pt x="2407" y="10"/>
                    </a:lnTo>
                    <a:lnTo>
                      <a:pt x="2409" y="10"/>
                    </a:lnTo>
                    <a:lnTo>
                      <a:pt x="2410" y="10"/>
                    </a:lnTo>
                    <a:lnTo>
                      <a:pt x="2412" y="10"/>
                    </a:lnTo>
                    <a:lnTo>
                      <a:pt x="2413" y="10"/>
                    </a:lnTo>
                    <a:lnTo>
                      <a:pt x="2415" y="10"/>
                    </a:lnTo>
                    <a:lnTo>
                      <a:pt x="2416" y="10"/>
                    </a:lnTo>
                    <a:lnTo>
                      <a:pt x="2418" y="10"/>
                    </a:lnTo>
                    <a:lnTo>
                      <a:pt x="2419" y="10"/>
                    </a:lnTo>
                    <a:lnTo>
                      <a:pt x="2421" y="10"/>
                    </a:lnTo>
                    <a:lnTo>
                      <a:pt x="2422" y="11"/>
                    </a:lnTo>
                    <a:lnTo>
                      <a:pt x="2424" y="11"/>
                    </a:lnTo>
                    <a:lnTo>
                      <a:pt x="2425" y="11"/>
                    </a:lnTo>
                    <a:lnTo>
                      <a:pt x="2427" y="11"/>
                    </a:lnTo>
                    <a:lnTo>
                      <a:pt x="2428" y="11"/>
                    </a:lnTo>
                    <a:lnTo>
                      <a:pt x="2430" y="11"/>
                    </a:lnTo>
                    <a:lnTo>
                      <a:pt x="2431" y="11"/>
                    </a:lnTo>
                    <a:lnTo>
                      <a:pt x="2433" y="10"/>
                    </a:lnTo>
                    <a:lnTo>
                      <a:pt x="2434" y="10"/>
                    </a:lnTo>
                    <a:lnTo>
                      <a:pt x="2436" y="9"/>
                    </a:lnTo>
                    <a:lnTo>
                      <a:pt x="2437" y="9"/>
                    </a:lnTo>
                    <a:lnTo>
                      <a:pt x="2439" y="8"/>
                    </a:lnTo>
                    <a:lnTo>
                      <a:pt x="2440" y="8"/>
                    </a:lnTo>
                    <a:lnTo>
                      <a:pt x="2442" y="7"/>
                    </a:lnTo>
                    <a:lnTo>
                      <a:pt x="2443" y="7"/>
                    </a:lnTo>
                    <a:lnTo>
                      <a:pt x="2445" y="6"/>
                    </a:lnTo>
                    <a:lnTo>
                      <a:pt x="2447" y="5"/>
                    </a:lnTo>
                    <a:lnTo>
                      <a:pt x="2448" y="4"/>
                    </a:lnTo>
                    <a:lnTo>
                      <a:pt x="2449" y="3"/>
                    </a:lnTo>
                    <a:lnTo>
                      <a:pt x="2451" y="3"/>
                    </a:lnTo>
                    <a:lnTo>
                      <a:pt x="2453" y="2"/>
                    </a:lnTo>
                    <a:lnTo>
                      <a:pt x="2454" y="1"/>
                    </a:lnTo>
                    <a:lnTo>
                      <a:pt x="2456" y="1"/>
                    </a:lnTo>
                    <a:lnTo>
                      <a:pt x="2457" y="1"/>
                    </a:lnTo>
                    <a:lnTo>
                      <a:pt x="2459" y="0"/>
                    </a:lnTo>
                    <a:lnTo>
                      <a:pt x="2460" y="0"/>
                    </a:lnTo>
                    <a:lnTo>
                      <a:pt x="2462" y="0"/>
                    </a:lnTo>
                    <a:lnTo>
                      <a:pt x="2463" y="0"/>
                    </a:lnTo>
                    <a:lnTo>
                      <a:pt x="2465" y="1"/>
                    </a:lnTo>
                    <a:lnTo>
                      <a:pt x="2466" y="1"/>
                    </a:lnTo>
                    <a:lnTo>
                      <a:pt x="2468" y="2"/>
                    </a:lnTo>
                    <a:lnTo>
                      <a:pt x="2469" y="2"/>
                    </a:lnTo>
                    <a:lnTo>
                      <a:pt x="2471" y="3"/>
                    </a:lnTo>
                    <a:lnTo>
                      <a:pt x="2472" y="5"/>
                    </a:lnTo>
                    <a:lnTo>
                      <a:pt x="2474" y="6"/>
                    </a:lnTo>
                    <a:lnTo>
                      <a:pt x="2476" y="7"/>
                    </a:lnTo>
                    <a:lnTo>
                      <a:pt x="2477" y="9"/>
                    </a:lnTo>
                    <a:lnTo>
                      <a:pt x="2478" y="11"/>
                    </a:lnTo>
                    <a:lnTo>
                      <a:pt x="2480" y="12"/>
                    </a:lnTo>
                    <a:lnTo>
                      <a:pt x="2482" y="14"/>
                    </a:lnTo>
                    <a:lnTo>
                      <a:pt x="2483" y="16"/>
                    </a:lnTo>
                    <a:lnTo>
                      <a:pt x="2485" y="18"/>
                    </a:lnTo>
                    <a:lnTo>
                      <a:pt x="2486" y="19"/>
                    </a:lnTo>
                    <a:lnTo>
                      <a:pt x="2488" y="21"/>
                    </a:lnTo>
                    <a:lnTo>
                      <a:pt x="2489" y="23"/>
                    </a:lnTo>
                    <a:lnTo>
                      <a:pt x="2491" y="25"/>
                    </a:lnTo>
                    <a:lnTo>
                      <a:pt x="2492" y="26"/>
                    </a:lnTo>
                    <a:lnTo>
                      <a:pt x="2494" y="28"/>
                    </a:lnTo>
                    <a:lnTo>
                      <a:pt x="2495" y="30"/>
                    </a:lnTo>
                    <a:lnTo>
                      <a:pt x="2497" y="31"/>
                    </a:lnTo>
                    <a:lnTo>
                      <a:pt x="2498" y="32"/>
                    </a:lnTo>
                    <a:lnTo>
                      <a:pt x="2500" y="33"/>
                    </a:lnTo>
                    <a:lnTo>
                      <a:pt x="2501" y="34"/>
                    </a:lnTo>
                    <a:lnTo>
                      <a:pt x="2503" y="35"/>
                    </a:lnTo>
                    <a:lnTo>
                      <a:pt x="2504" y="36"/>
                    </a:lnTo>
                    <a:lnTo>
                      <a:pt x="2506" y="36"/>
                    </a:lnTo>
                    <a:lnTo>
                      <a:pt x="2507" y="37"/>
                    </a:lnTo>
                    <a:lnTo>
                      <a:pt x="2509" y="37"/>
                    </a:lnTo>
                    <a:lnTo>
                      <a:pt x="2510" y="37"/>
                    </a:lnTo>
                    <a:lnTo>
                      <a:pt x="2512" y="38"/>
                    </a:lnTo>
                    <a:lnTo>
                      <a:pt x="2514" y="38"/>
                    </a:lnTo>
                    <a:lnTo>
                      <a:pt x="2515" y="38"/>
                    </a:lnTo>
                    <a:lnTo>
                      <a:pt x="2516" y="38"/>
                    </a:lnTo>
                    <a:lnTo>
                      <a:pt x="2518" y="38"/>
                    </a:lnTo>
                    <a:lnTo>
                      <a:pt x="2520" y="38"/>
                    </a:lnTo>
                    <a:lnTo>
                      <a:pt x="2521" y="38"/>
                    </a:lnTo>
                    <a:lnTo>
                      <a:pt x="2522" y="38"/>
                    </a:lnTo>
                    <a:lnTo>
                      <a:pt x="2524" y="38"/>
                    </a:lnTo>
                    <a:lnTo>
                      <a:pt x="2526" y="38"/>
                    </a:lnTo>
                    <a:lnTo>
                      <a:pt x="2527" y="38"/>
                    </a:lnTo>
                    <a:lnTo>
                      <a:pt x="2529" y="38"/>
                    </a:lnTo>
                    <a:lnTo>
                      <a:pt x="2530" y="38"/>
                    </a:lnTo>
                    <a:lnTo>
                      <a:pt x="2532" y="38"/>
                    </a:lnTo>
                    <a:lnTo>
                      <a:pt x="2533" y="39"/>
                    </a:lnTo>
                    <a:lnTo>
                      <a:pt x="2535" y="39"/>
                    </a:lnTo>
                    <a:lnTo>
                      <a:pt x="2536" y="39"/>
                    </a:lnTo>
                    <a:lnTo>
                      <a:pt x="2538" y="40"/>
                    </a:lnTo>
                    <a:lnTo>
                      <a:pt x="2539" y="40"/>
                    </a:lnTo>
                    <a:lnTo>
                      <a:pt x="2541" y="41"/>
                    </a:lnTo>
                    <a:lnTo>
                      <a:pt x="2542" y="42"/>
                    </a:lnTo>
                    <a:lnTo>
                      <a:pt x="2544" y="42"/>
                    </a:lnTo>
                    <a:lnTo>
                      <a:pt x="2545" y="43"/>
                    </a:lnTo>
                    <a:lnTo>
                      <a:pt x="2547" y="43"/>
                    </a:lnTo>
                    <a:lnTo>
                      <a:pt x="2549" y="44"/>
                    </a:lnTo>
                    <a:lnTo>
                      <a:pt x="2550" y="44"/>
                    </a:lnTo>
                    <a:lnTo>
                      <a:pt x="2551" y="45"/>
                    </a:lnTo>
                    <a:lnTo>
                      <a:pt x="2553" y="45"/>
                    </a:lnTo>
                    <a:lnTo>
                      <a:pt x="2555" y="45"/>
                    </a:lnTo>
                    <a:lnTo>
                      <a:pt x="2556" y="45"/>
                    </a:lnTo>
                    <a:lnTo>
                      <a:pt x="2558" y="45"/>
                    </a:lnTo>
                    <a:lnTo>
                      <a:pt x="2559" y="45"/>
                    </a:lnTo>
                    <a:lnTo>
                      <a:pt x="2561" y="45"/>
                    </a:lnTo>
                    <a:lnTo>
                      <a:pt x="2562" y="45"/>
                    </a:lnTo>
                    <a:lnTo>
                      <a:pt x="2564" y="45"/>
                    </a:lnTo>
                    <a:lnTo>
                      <a:pt x="2565" y="44"/>
                    </a:lnTo>
                    <a:lnTo>
                      <a:pt x="2567" y="44"/>
                    </a:lnTo>
                    <a:lnTo>
                      <a:pt x="2568" y="43"/>
                    </a:lnTo>
                    <a:lnTo>
                      <a:pt x="2570" y="42"/>
                    </a:lnTo>
                    <a:lnTo>
                      <a:pt x="2571" y="42"/>
                    </a:lnTo>
                    <a:lnTo>
                      <a:pt x="2573" y="41"/>
                    </a:lnTo>
                    <a:lnTo>
                      <a:pt x="2574" y="40"/>
                    </a:lnTo>
                    <a:lnTo>
                      <a:pt x="2576" y="39"/>
                    </a:lnTo>
                    <a:lnTo>
                      <a:pt x="2577" y="38"/>
                    </a:lnTo>
                    <a:lnTo>
                      <a:pt x="2579" y="38"/>
                    </a:lnTo>
                    <a:lnTo>
                      <a:pt x="2580" y="37"/>
                    </a:lnTo>
                    <a:lnTo>
                      <a:pt x="2582" y="37"/>
                    </a:lnTo>
                    <a:lnTo>
                      <a:pt x="2583" y="36"/>
                    </a:lnTo>
                    <a:lnTo>
                      <a:pt x="2585" y="36"/>
                    </a:lnTo>
                    <a:lnTo>
                      <a:pt x="2587" y="35"/>
                    </a:lnTo>
                    <a:lnTo>
                      <a:pt x="2588" y="35"/>
                    </a:lnTo>
                    <a:lnTo>
                      <a:pt x="2589" y="35"/>
                    </a:lnTo>
                    <a:lnTo>
                      <a:pt x="2591" y="35"/>
                    </a:lnTo>
                    <a:lnTo>
                      <a:pt x="2593" y="35"/>
                    </a:lnTo>
                    <a:lnTo>
                      <a:pt x="2594" y="35"/>
                    </a:lnTo>
                    <a:lnTo>
                      <a:pt x="2595" y="36"/>
                    </a:lnTo>
                    <a:lnTo>
                      <a:pt x="2597" y="36"/>
                    </a:lnTo>
                    <a:lnTo>
                      <a:pt x="2599" y="36"/>
                    </a:lnTo>
                    <a:lnTo>
                      <a:pt x="2600" y="37"/>
                    </a:lnTo>
                    <a:lnTo>
                      <a:pt x="2602" y="38"/>
                    </a:lnTo>
                    <a:lnTo>
                      <a:pt x="2603" y="38"/>
                    </a:lnTo>
                    <a:lnTo>
                      <a:pt x="2605" y="39"/>
                    </a:lnTo>
                    <a:lnTo>
                      <a:pt x="2606" y="39"/>
                    </a:lnTo>
                    <a:lnTo>
                      <a:pt x="2608" y="40"/>
                    </a:lnTo>
                    <a:lnTo>
                      <a:pt x="2609" y="41"/>
                    </a:lnTo>
                    <a:lnTo>
                      <a:pt x="2611" y="42"/>
                    </a:lnTo>
                    <a:lnTo>
                      <a:pt x="2612" y="42"/>
                    </a:lnTo>
                    <a:lnTo>
                      <a:pt x="2614" y="42"/>
                    </a:lnTo>
                    <a:lnTo>
                      <a:pt x="2616" y="43"/>
                    </a:lnTo>
                    <a:lnTo>
                      <a:pt x="2617" y="43"/>
                    </a:lnTo>
                    <a:lnTo>
                      <a:pt x="2618" y="43"/>
                    </a:lnTo>
                    <a:lnTo>
                      <a:pt x="2620" y="43"/>
                    </a:lnTo>
                    <a:lnTo>
                      <a:pt x="2622" y="43"/>
                    </a:lnTo>
                    <a:lnTo>
                      <a:pt x="2623" y="43"/>
                    </a:lnTo>
                    <a:lnTo>
                      <a:pt x="2624" y="42"/>
                    </a:lnTo>
                    <a:lnTo>
                      <a:pt x="2626" y="42"/>
                    </a:lnTo>
                    <a:lnTo>
                      <a:pt x="2628" y="41"/>
                    </a:lnTo>
                    <a:lnTo>
                      <a:pt x="2629" y="40"/>
                    </a:lnTo>
                    <a:lnTo>
                      <a:pt x="2631" y="39"/>
                    </a:lnTo>
                    <a:lnTo>
                      <a:pt x="2632" y="39"/>
                    </a:lnTo>
                    <a:lnTo>
                      <a:pt x="2634" y="38"/>
                    </a:lnTo>
                    <a:lnTo>
                      <a:pt x="2635" y="37"/>
                    </a:lnTo>
                    <a:lnTo>
                      <a:pt x="2637" y="36"/>
                    </a:lnTo>
                    <a:lnTo>
                      <a:pt x="2638" y="35"/>
                    </a:lnTo>
                    <a:lnTo>
                      <a:pt x="2640" y="34"/>
                    </a:lnTo>
                    <a:lnTo>
                      <a:pt x="2641" y="33"/>
                    </a:lnTo>
                    <a:lnTo>
                      <a:pt x="2643" y="33"/>
                    </a:lnTo>
                    <a:lnTo>
                      <a:pt x="2644" y="32"/>
                    </a:lnTo>
                    <a:lnTo>
                      <a:pt x="2646" y="32"/>
                    </a:lnTo>
                    <a:lnTo>
                      <a:pt x="2647" y="31"/>
                    </a:lnTo>
                    <a:lnTo>
                      <a:pt x="2649" y="31"/>
                    </a:lnTo>
                    <a:lnTo>
                      <a:pt x="2650" y="31"/>
                    </a:lnTo>
                    <a:lnTo>
                      <a:pt x="2652" y="31"/>
                    </a:lnTo>
                    <a:lnTo>
                      <a:pt x="2653" y="31"/>
                    </a:lnTo>
                    <a:lnTo>
                      <a:pt x="2655" y="32"/>
                    </a:lnTo>
                    <a:lnTo>
                      <a:pt x="2656" y="33"/>
                    </a:lnTo>
                    <a:lnTo>
                      <a:pt x="2658" y="33"/>
                    </a:lnTo>
                    <a:lnTo>
                      <a:pt x="2660" y="34"/>
                    </a:lnTo>
                    <a:lnTo>
                      <a:pt x="2661" y="36"/>
                    </a:lnTo>
                    <a:lnTo>
                      <a:pt x="2662" y="37"/>
                    </a:lnTo>
                    <a:lnTo>
                      <a:pt x="2664" y="38"/>
                    </a:lnTo>
                    <a:lnTo>
                      <a:pt x="2666" y="39"/>
                    </a:lnTo>
                    <a:lnTo>
                      <a:pt x="2667" y="41"/>
                    </a:lnTo>
                    <a:lnTo>
                      <a:pt x="2669" y="43"/>
                    </a:lnTo>
                    <a:lnTo>
                      <a:pt x="2670" y="44"/>
                    </a:lnTo>
                    <a:lnTo>
                      <a:pt x="2672" y="46"/>
                    </a:lnTo>
                    <a:lnTo>
                      <a:pt x="2673" y="47"/>
                    </a:lnTo>
                    <a:lnTo>
                      <a:pt x="2675" y="49"/>
                    </a:lnTo>
                    <a:lnTo>
                      <a:pt x="2676" y="50"/>
                    </a:lnTo>
                    <a:lnTo>
                      <a:pt x="2678" y="51"/>
                    </a:lnTo>
                    <a:lnTo>
                      <a:pt x="2679" y="52"/>
                    </a:lnTo>
                    <a:lnTo>
                      <a:pt x="2681" y="53"/>
                    </a:lnTo>
                    <a:lnTo>
                      <a:pt x="2682" y="54"/>
                    </a:lnTo>
                    <a:lnTo>
                      <a:pt x="2684" y="55"/>
                    </a:lnTo>
                    <a:lnTo>
                      <a:pt x="2685" y="55"/>
                    </a:lnTo>
                    <a:lnTo>
                      <a:pt x="2687" y="55"/>
                    </a:lnTo>
                    <a:lnTo>
                      <a:pt x="2689" y="56"/>
                    </a:lnTo>
                    <a:lnTo>
                      <a:pt x="2690" y="55"/>
                    </a:lnTo>
                    <a:lnTo>
                      <a:pt x="2691" y="55"/>
                    </a:lnTo>
                    <a:lnTo>
                      <a:pt x="2693" y="55"/>
                    </a:lnTo>
                    <a:lnTo>
                      <a:pt x="2695" y="54"/>
                    </a:lnTo>
                    <a:lnTo>
                      <a:pt x="2696" y="53"/>
                    </a:lnTo>
                    <a:lnTo>
                      <a:pt x="2697" y="52"/>
                    </a:lnTo>
                    <a:lnTo>
                      <a:pt x="2699" y="51"/>
                    </a:lnTo>
                    <a:lnTo>
                      <a:pt x="2701" y="50"/>
                    </a:lnTo>
                    <a:lnTo>
                      <a:pt x="2702" y="49"/>
                    </a:lnTo>
                    <a:lnTo>
                      <a:pt x="2704" y="48"/>
                    </a:lnTo>
                    <a:lnTo>
                      <a:pt x="2705" y="47"/>
                    </a:lnTo>
                    <a:lnTo>
                      <a:pt x="2707" y="46"/>
                    </a:lnTo>
                    <a:lnTo>
                      <a:pt x="2708" y="45"/>
                    </a:lnTo>
                    <a:lnTo>
                      <a:pt x="2710" y="43"/>
                    </a:lnTo>
                    <a:lnTo>
                      <a:pt x="2711" y="42"/>
                    </a:lnTo>
                    <a:lnTo>
                      <a:pt x="2713" y="42"/>
                    </a:lnTo>
                    <a:lnTo>
                      <a:pt x="2714" y="40"/>
                    </a:lnTo>
                    <a:lnTo>
                      <a:pt x="2716" y="40"/>
                    </a:lnTo>
                    <a:lnTo>
                      <a:pt x="2717" y="39"/>
                    </a:lnTo>
                    <a:lnTo>
                      <a:pt x="2719" y="39"/>
                    </a:lnTo>
                    <a:lnTo>
                      <a:pt x="2720" y="38"/>
                    </a:lnTo>
                    <a:lnTo>
                      <a:pt x="2722" y="38"/>
                    </a:lnTo>
                    <a:lnTo>
                      <a:pt x="2723" y="38"/>
                    </a:lnTo>
                    <a:lnTo>
                      <a:pt x="2725" y="38"/>
                    </a:lnTo>
                    <a:lnTo>
                      <a:pt x="2726" y="38"/>
                    </a:lnTo>
                    <a:lnTo>
                      <a:pt x="2728" y="39"/>
                    </a:lnTo>
                    <a:lnTo>
                      <a:pt x="2729" y="39"/>
                    </a:lnTo>
                    <a:lnTo>
                      <a:pt x="2731" y="40"/>
                    </a:lnTo>
                    <a:lnTo>
                      <a:pt x="2733" y="40"/>
                    </a:lnTo>
                    <a:lnTo>
                      <a:pt x="2734" y="41"/>
                    </a:lnTo>
                    <a:lnTo>
                      <a:pt x="2735" y="42"/>
                    </a:lnTo>
                    <a:lnTo>
                      <a:pt x="2737" y="43"/>
                    </a:lnTo>
                    <a:lnTo>
                      <a:pt x="2739" y="43"/>
                    </a:lnTo>
                    <a:lnTo>
                      <a:pt x="2740" y="44"/>
                    </a:lnTo>
                    <a:lnTo>
                      <a:pt x="2742" y="45"/>
                    </a:lnTo>
                    <a:lnTo>
                      <a:pt x="2743" y="45"/>
                    </a:lnTo>
                    <a:lnTo>
                      <a:pt x="2745" y="46"/>
                    </a:lnTo>
                    <a:lnTo>
                      <a:pt x="2746" y="47"/>
                    </a:lnTo>
                    <a:lnTo>
                      <a:pt x="2748" y="47"/>
                    </a:lnTo>
                    <a:lnTo>
                      <a:pt x="2749" y="48"/>
                    </a:lnTo>
                    <a:lnTo>
                      <a:pt x="2751" y="48"/>
                    </a:lnTo>
                    <a:lnTo>
                      <a:pt x="2752" y="48"/>
                    </a:lnTo>
                    <a:lnTo>
                      <a:pt x="2754" y="48"/>
                    </a:lnTo>
                    <a:lnTo>
                      <a:pt x="2755" y="49"/>
                    </a:lnTo>
                    <a:lnTo>
                      <a:pt x="2757" y="48"/>
                    </a:lnTo>
                    <a:lnTo>
                      <a:pt x="2758" y="48"/>
                    </a:lnTo>
                    <a:lnTo>
                      <a:pt x="2760" y="48"/>
                    </a:lnTo>
                    <a:lnTo>
                      <a:pt x="2762" y="48"/>
                    </a:lnTo>
                    <a:lnTo>
                      <a:pt x="2763" y="47"/>
                    </a:lnTo>
                    <a:lnTo>
                      <a:pt x="2764" y="46"/>
                    </a:lnTo>
                    <a:lnTo>
                      <a:pt x="2766" y="46"/>
                    </a:lnTo>
                    <a:lnTo>
                      <a:pt x="2768" y="45"/>
                    </a:lnTo>
                    <a:lnTo>
                      <a:pt x="2769" y="44"/>
                    </a:lnTo>
                    <a:lnTo>
                      <a:pt x="2771" y="44"/>
                    </a:lnTo>
                    <a:lnTo>
                      <a:pt x="2772" y="43"/>
                    </a:lnTo>
                    <a:lnTo>
                      <a:pt x="2774" y="42"/>
                    </a:lnTo>
                    <a:lnTo>
                      <a:pt x="2775" y="42"/>
                    </a:lnTo>
                    <a:lnTo>
                      <a:pt x="2777" y="41"/>
                    </a:lnTo>
                    <a:lnTo>
                      <a:pt x="2778" y="40"/>
                    </a:lnTo>
                    <a:lnTo>
                      <a:pt x="2780" y="39"/>
                    </a:lnTo>
                    <a:lnTo>
                      <a:pt x="2781" y="39"/>
                    </a:lnTo>
                    <a:lnTo>
                      <a:pt x="2783" y="38"/>
                    </a:lnTo>
                    <a:lnTo>
                      <a:pt x="2784" y="38"/>
                    </a:lnTo>
                    <a:lnTo>
                      <a:pt x="2786" y="38"/>
                    </a:lnTo>
                    <a:lnTo>
                      <a:pt x="2787" y="37"/>
                    </a:lnTo>
                    <a:lnTo>
                      <a:pt x="2789" y="37"/>
                    </a:lnTo>
                    <a:lnTo>
                      <a:pt x="2790" y="37"/>
                    </a:lnTo>
                    <a:lnTo>
                      <a:pt x="2792" y="37"/>
                    </a:lnTo>
                    <a:lnTo>
                      <a:pt x="2793" y="37"/>
                    </a:lnTo>
                    <a:lnTo>
                      <a:pt x="2795" y="37"/>
                    </a:lnTo>
                    <a:lnTo>
                      <a:pt x="2796" y="37"/>
                    </a:lnTo>
                    <a:lnTo>
                      <a:pt x="2798" y="37"/>
                    </a:lnTo>
                    <a:lnTo>
                      <a:pt x="2799" y="37"/>
                    </a:lnTo>
                    <a:lnTo>
                      <a:pt x="2801" y="37"/>
                    </a:lnTo>
                    <a:lnTo>
                      <a:pt x="2802" y="37"/>
                    </a:lnTo>
                    <a:lnTo>
                      <a:pt x="2804" y="37"/>
                    </a:lnTo>
                    <a:lnTo>
                      <a:pt x="2806" y="37"/>
                    </a:lnTo>
                    <a:lnTo>
                      <a:pt x="2807" y="37"/>
                    </a:lnTo>
                    <a:lnTo>
                      <a:pt x="2808" y="37"/>
                    </a:lnTo>
                    <a:lnTo>
                      <a:pt x="2810" y="36"/>
                    </a:lnTo>
                    <a:lnTo>
                      <a:pt x="2812" y="36"/>
                    </a:lnTo>
                    <a:lnTo>
                      <a:pt x="2813" y="36"/>
                    </a:lnTo>
                    <a:lnTo>
                      <a:pt x="2815" y="36"/>
                    </a:lnTo>
                    <a:lnTo>
                      <a:pt x="2816" y="35"/>
                    </a:lnTo>
                    <a:lnTo>
                      <a:pt x="2818" y="34"/>
                    </a:lnTo>
                    <a:lnTo>
                      <a:pt x="2819" y="34"/>
                    </a:lnTo>
                    <a:lnTo>
                      <a:pt x="2821" y="33"/>
                    </a:lnTo>
                    <a:lnTo>
                      <a:pt x="2822" y="33"/>
                    </a:lnTo>
                    <a:lnTo>
                      <a:pt x="2824" y="32"/>
                    </a:lnTo>
                    <a:lnTo>
                      <a:pt x="2825" y="31"/>
                    </a:lnTo>
                    <a:lnTo>
                      <a:pt x="2827" y="31"/>
                    </a:lnTo>
                    <a:lnTo>
                      <a:pt x="2828" y="30"/>
                    </a:lnTo>
                    <a:lnTo>
                      <a:pt x="2830" y="29"/>
                    </a:lnTo>
                    <a:lnTo>
                      <a:pt x="2831" y="28"/>
                    </a:lnTo>
                    <a:lnTo>
                      <a:pt x="2833" y="27"/>
                    </a:lnTo>
                    <a:lnTo>
                      <a:pt x="2835" y="27"/>
                    </a:lnTo>
                    <a:lnTo>
                      <a:pt x="2836" y="26"/>
                    </a:lnTo>
                    <a:lnTo>
                      <a:pt x="2837" y="25"/>
                    </a:lnTo>
                    <a:lnTo>
                      <a:pt x="2839" y="25"/>
                    </a:lnTo>
                    <a:lnTo>
                      <a:pt x="2841" y="24"/>
                    </a:lnTo>
                    <a:lnTo>
                      <a:pt x="2842" y="24"/>
                    </a:lnTo>
                    <a:lnTo>
                      <a:pt x="2844" y="24"/>
                    </a:lnTo>
                    <a:lnTo>
                      <a:pt x="2845" y="24"/>
                    </a:lnTo>
                    <a:lnTo>
                      <a:pt x="2847" y="23"/>
                    </a:lnTo>
                    <a:lnTo>
                      <a:pt x="2848" y="23"/>
                    </a:lnTo>
                    <a:lnTo>
                      <a:pt x="2850" y="24"/>
                    </a:lnTo>
                    <a:lnTo>
                      <a:pt x="2851" y="24"/>
                    </a:lnTo>
                    <a:lnTo>
                      <a:pt x="2853" y="24"/>
                    </a:lnTo>
                    <a:lnTo>
                      <a:pt x="2854" y="25"/>
                    </a:lnTo>
                    <a:lnTo>
                      <a:pt x="2856" y="25"/>
                    </a:lnTo>
                    <a:lnTo>
                      <a:pt x="2857" y="26"/>
                    </a:lnTo>
                    <a:lnTo>
                      <a:pt x="2859" y="26"/>
                    </a:lnTo>
                    <a:lnTo>
                      <a:pt x="2860" y="27"/>
                    </a:lnTo>
                    <a:lnTo>
                      <a:pt x="2862" y="28"/>
                    </a:lnTo>
                    <a:lnTo>
                      <a:pt x="2863" y="29"/>
                    </a:lnTo>
                    <a:lnTo>
                      <a:pt x="2865" y="30"/>
                    </a:lnTo>
                    <a:lnTo>
                      <a:pt x="2866" y="31"/>
                    </a:lnTo>
                    <a:lnTo>
                      <a:pt x="2868" y="32"/>
                    </a:lnTo>
                    <a:lnTo>
                      <a:pt x="2869" y="33"/>
                    </a:lnTo>
                    <a:lnTo>
                      <a:pt x="2871" y="34"/>
                    </a:lnTo>
                    <a:lnTo>
                      <a:pt x="2873" y="35"/>
                    </a:lnTo>
                    <a:lnTo>
                      <a:pt x="2874" y="36"/>
                    </a:lnTo>
                    <a:lnTo>
                      <a:pt x="2875" y="37"/>
                    </a:lnTo>
                    <a:lnTo>
                      <a:pt x="2877" y="38"/>
                    </a:lnTo>
                    <a:lnTo>
                      <a:pt x="2879" y="38"/>
                    </a:lnTo>
                    <a:lnTo>
                      <a:pt x="2880" y="39"/>
                    </a:lnTo>
                    <a:lnTo>
                      <a:pt x="2881" y="40"/>
                    </a:lnTo>
                    <a:lnTo>
                      <a:pt x="2883" y="40"/>
                    </a:lnTo>
                    <a:lnTo>
                      <a:pt x="2885" y="41"/>
                    </a:lnTo>
                    <a:lnTo>
                      <a:pt x="2886" y="41"/>
                    </a:lnTo>
                    <a:lnTo>
                      <a:pt x="2888" y="41"/>
                    </a:lnTo>
                    <a:lnTo>
                      <a:pt x="2889" y="42"/>
                    </a:lnTo>
                    <a:lnTo>
                      <a:pt x="2891" y="42"/>
                    </a:lnTo>
                    <a:lnTo>
                      <a:pt x="2892" y="42"/>
                    </a:lnTo>
                    <a:lnTo>
                      <a:pt x="2894" y="42"/>
                    </a:lnTo>
                    <a:lnTo>
                      <a:pt x="2895" y="42"/>
                    </a:lnTo>
                    <a:lnTo>
                      <a:pt x="2897" y="42"/>
                    </a:lnTo>
                    <a:lnTo>
                      <a:pt x="2898" y="41"/>
                    </a:lnTo>
                    <a:lnTo>
                      <a:pt x="2900" y="41"/>
                    </a:lnTo>
                    <a:lnTo>
                      <a:pt x="2902" y="41"/>
                    </a:lnTo>
                    <a:lnTo>
                      <a:pt x="2903" y="41"/>
                    </a:lnTo>
                    <a:lnTo>
                      <a:pt x="2904" y="41"/>
                    </a:lnTo>
                    <a:lnTo>
                      <a:pt x="2906" y="40"/>
                    </a:lnTo>
                    <a:lnTo>
                      <a:pt x="2908" y="40"/>
                    </a:lnTo>
                    <a:lnTo>
                      <a:pt x="2909" y="40"/>
                    </a:lnTo>
                    <a:lnTo>
                      <a:pt x="2910" y="40"/>
                    </a:lnTo>
                    <a:lnTo>
                      <a:pt x="2912" y="41"/>
                    </a:lnTo>
                    <a:lnTo>
                      <a:pt x="2914" y="41"/>
                    </a:lnTo>
                    <a:lnTo>
                      <a:pt x="2915" y="41"/>
                    </a:lnTo>
                    <a:lnTo>
                      <a:pt x="2917" y="42"/>
                    </a:lnTo>
                    <a:lnTo>
                      <a:pt x="2918" y="42"/>
                    </a:lnTo>
                    <a:lnTo>
                      <a:pt x="2920" y="43"/>
                    </a:lnTo>
                    <a:lnTo>
                      <a:pt x="2921" y="43"/>
                    </a:lnTo>
                    <a:lnTo>
                      <a:pt x="2923" y="44"/>
                    </a:lnTo>
                    <a:lnTo>
                      <a:pt x="2924" y="45"/>
                    </a:lnTo>
                    <a:lnTo>
                      <a:pt x="2926" y="45"/>
                    </a:lnTo>
                    <a:lnTo>
                      <a:pt x="2927" y="46"/>
                    </a:lnTo>
                    <a:lnTo>
                      <a:pt x="2929" y="47"/>
                    </a:lnTo>
                    <a:lnTo>
                      <a:pt x="2930" y="48"/>
                    </a:lnTo>
                    <a:lnTo>
                      <a:pt x="2932" y="49"/>
                    </a:lnTo>
                    <a:lnTo>
                      <a:pt x="2933" y="50"/>
                    </a:lnTo>
                    <a:lnTo>
                      <a:pt x="2935" y="51"/>
                    </a:lnTo>
                    <a:lnTo>
                      <a:pt x="2936" y="52"/>
                    </a:lnTo>
                    <a:lnTo>
                      <a:pt x="2938" y="53"/>
                    </a:lnTo>
                    <a:lnTo>
                      <a:pt x="2939" y="54"/>
                    </a:lnTo>
                    <a:lnTo>
                      <a:pt x="2941" y="55"/>
                    </a:lnTo>
                    <a:lnTo>
                      <a:pt x="2942" y="55"/>
                    </a:lnTo>
                    <a:lnTo>
                      <a:pt x="2944" y="56"/>
                    </a:lnTo>
                    <a:lnTo>
                      <a:pt x="2946" y="56"/>
                    </a:lnTo>
                    <a:lnTo>
                      <a:pt x="2947" y="57"/>
                    </a:lnTo>
                    <a:lnTo>
                      <a:pt x="2948" y="57"/>
                    </a:lnTo>
                    <a:lnTo>
                      <a:pt x="2950" y="57"/>
                    </a:lnTo>
                    <a:lnTo>
                      <a:pt x="2952" y="58"/>
                    </a:lnTo>
                    <a:lnTo>
                      <a:pt x="2953" y="58"/>
                    </a:lnTo>
                    <a:lnTo>
                      <a:pt x="2954" y="58"/>
                    </a:lnTo>
                    <a:lnTo>
                      <a:pt x="2956" y="58"/>
                    </a:lnTo>
                    <a:lnTo>
                      <a:pt x="2958" y="57"/>
                    </a:lnTo>
                    <a:lnTo>
                      <a:pt x="2959" y="57"/>
                    </a:lnTo>
                    <a:lnTo>
                      <a:pt x="2961" y="57"/>
                    </a:lnTo>
                    <a:lnTo>
                      <a:pt x="2962" y="57"/>
                    </a:lnTo>
                    <a:lnTo>
                      <a:pt x="2964" y="56"/>
                    </a:lnTo>
                    <a:lnTo>
                      <a:pt x="2965" y="56"/>
                    </a:lnTo>
                    <a:lnTo>
                      <a:pt x="2967" y="55"/>
                    </a:lnTo>
                    <a:lnTo>
                      <a:pt x="2968" y="55"/>
                    </a:lnTo>
                    <a:lnTo>
                      <a:pt x="2970" y="54"/>
                    </a:lnTo>
                    <a:lnTo>
                      <a:pt x="2971" y="54"/>
                    </a:lnTo>
                    <a:lnTo>
                      <a:pt x="2973" y="53"/>
                    </a:lnTo>
                    <a:lnTo>
                      <a:pt x="2975" y="53"/>
                    </a:lnTo>
                    <a:lnTo>
                      <a:pt x="2976" y="52"/>
                    </a:lnTo>
                    <a:lnTo>
                      <a:pt x="2977" y="52"/>
                    </a:lnTo>
                    <a:lnTo>
                      <a:pt x="2979" y="52"/>
                    </a:lnTo>
                    <a:lnTo>
                      <a:pt x="2981" y="52"/>
                    </a:lnTo>
                    <a:lnTo>
                      <a:pt x="2982" y="51"/>
                    </a:lnTo>
                    <a:lnTo>
                      <a:pt x="2983" y="51"/>
                    </a:lnTo>
                    <a:lnTo>
                      <a:pt x="2985" y="51"/>
                    </a:lnTo>
                    <a:lnTo>
                      <a:pt x="2987" y="52"/>
                    </a:lnTo>
                    <a:lnTo>
                      <a:pt x="2988" y="52"/>
                    </a:lnTo>
                    <a:lnTo>
                      <a:pt x="2990" y="52"/>
                    </a:lnTo>
                    <a:lnTo>
                      <a:pt x="2991" y="52"/>
                    </a:lnTo>
                    <a:lnTo>
                      <a:pt x="2993" y="53"/>
                    </a:lnTo>
                    <a:lnTo>
                      <a:pt x="2994" y="54"/>
                    </a:lnTo>
                    <a:lnTo>
                      <a:pt x="2996" y="54"/>
                    </a:lnTo>
                    <a:lnTo>
                      <a:pt x="2997" y="55"/>
                    </a:lnTo>
                    <a:lnTo>
                      <a:pt x="2999" y="55"/>
                    </a:lnTo>
                    <a:lnTo>
                      <a:pt x="3000" y="56"/>
                    </a:lnTo>
                    <a:lnTo>
                      <a:pt x="3002" y="56"/>
                    </a:lnTo>
                    <a:lnTo>
                      <a:pt x="3003" y="57"/>
                    </a:lnTo>
                    <a:lnTo>
                      <a:pt x="3005" y="57"/>
                    </a:lnTo>
                    <a:lnTo>
                      <a:pt x="3006" y="58"/>
                    </a:lnTo>
                    <a:lnTo>
                      <a:pt x="3008" y="58"/>
                    </a:lnTo>
                    <a:lnTo>
                      <a:pt x="3009" y="59"/>
                    </a:lnTo>
                    <a:lnTo>
                      <a:pt x="3011" y="59"/>
                    </a:lnTo>
                    <a:lnTo>
                      <a:pt x="3012" y="60"/>
                    </a:lnTo>
                    <a:lnTo>
                      <a:pt x="3014" y="60"/>
                    </a:lnTo>
                    <a:lnTo>
                      <a:pt x="3015" y="60"/>
                    </a:lnTo>
                    <a:lnTo>
                      <a:pt x="3017" y="60"/>
                    </a:lnTo>
                    <a:lnTo>
                      <a:pt x="3019" y="60"/>
                    </a:lnTo>
                    <a:lnTo>
                      <a:pt x="3020" y="60"/>
                    </a:lnTo>
                    <a:lnTo>
                      <a:pt x="3021" y="60"/>
                    </a:lnTo>
                    <a:lnTo>
                      <a:pt x="3023" y="60"/>
                    </a:lnTo>
                    <a:lnTo>
                      <a:pt x="3025" y="59"/>
                    </a:lnTo>
                    <a:lnTo>
                      <a:pt x="3026" y="59"/>
                    </a:lnTo>
                    <a:lnTo>
                      <a:pt x="3028" y="58"/>
                    </a:lnTo>
                    <a:lnTo>
                      <a:pt x="3029" y="58"/>
                    </a:lnTo>
                    <a:lnTo>
                      <a:pt x="3031" y="57"/>
                    </a:lnTo>
                    <a:lnTo>
                      <a:pt x="3032" y="56"/>
                    </a:lnTo>
                    <a:lnTo>
                      <a:pt x="3034" y="55"/>
                    </a:lnTo>
                    <a:lnTo>
                      <a:pt x="3035" y="54"/>
                    </a:lnTo>
                    <a:lnTo>
                      <a:pt x="3037" y="53"/>
                    </a:lnTo>
                    <a:lnTo>
                      <a:pt x="3038" y="52"/>
                    </a:lnTo>
                    <a:lnTo>
                      <a:pt x="3040" y="51"/>
                    </a:lnTo>
                    <a:lnTo>
                      <a:pt x="3041" y="50"/>
                    </a:lnTo>
                    <a:lnTo>
                      <a:pt x="3043" y="49"/>
                    </a:lnTo>
                    <a:lnTo>
                      <a:pt x="3044" y="48"/>
                    </a:lnTo>
                    <a:lnTo>
                      <a:pt x="3046" y="47"/>
                    </a:lnTo>
                    <a:lnTo>
                      <a:pt x="3048" y="46"/>
                    </a:lnTo>
                    <a:lnTo>
                      <a:pt x="3049" y="45"/>
                    </a:lnTo>
                    <a:lnTo>
                      <a:pt x="3050" y="45"/>
                    </a:lnTo>
                    <a:lnTo>
                      <a:pt x="3052" y="44"/>
                    </a:lnTo>
                    <a:lnTo>
                      <a:pt x="3054" y="43"/>
                    </a:lnTo>
                    <a:lnTo>
                      <a:pt x="3055" y="43"/>
                    </a:lnTo>
                    <a:lnTo>
                      <a:pt x="3056" y="42"/>
                    </a:lnTo>
                    <a:lnTo>
                      <a:pt x="3058" y="42"/>
                    </a:lnTo>
                    <a:lnTo>
                      <a:pt x="3060" y="42"/>
                    </a:lnTo>
                    <a:lnTo>
                      <a:pt x="3061" y="42"/>
                    </a:lnTo>
                    <a:lnTo>
                      <a:pt x="3063" y="42"/>
                    </a:lnTo>
                    <a:lnTo>
                      <a:pt x="3064" y="42"/>
                    </a:lnTo>
                    <a:lnTo>
                      <a:pt x="3066" y="42"/>
                    </a:lnTo>
                    <a:lnTo>
                      <a:pt x="3067" y="42"/>
                    </a:lnTo>
                    <a:lnTo>
                      <a:pt x="3069" y="42"/>
                    </a:lnTo>
                    <a:lnTo>
                      <a:pt x="3070" y="43"/>
                    </a:lnTo>
                    <a:lnTo>
                      <a:pt x="3072" y="43"/>
                    </a:lnTo>
                    <a:lnTo>
                      <a:pt x="3073" y="43"/>
                    </a:lnTo>
                    <a:lnTo>
                      <a:pt x="3075" y="44"/>
                    </a:lnTo>
                    <a:lnTo>
                      <a:pt x="3076" y="44"/>
                    </a:lnTo>
                    <a:lnTo>
                      <a:pt x="3078" y="45"/>
                    </a:lnTo>
                    <a:lnTo>
                      <a:pt x="3079" y="46"/>
                    </a:lnTo>
                    <a:lnTo>
                      <a:pt x="3081" y="46"/>
                    </a:lnTo>
                    <a:lnTo>
                      <a:pt x="3082" y="47"/>
                    </a:lnTo>
                    <a:lnTo>
                      <a:pt x="3084" y="47"/>
                    </a:lnTo>
                    <a:lnTo>
                      <a:pt x="3085" y="48"/>
                    </a:lnTo>
                    <a:lnTo>
                      <a:pt x="3087" y="48"/>
                    </a:lnTo>
                    <a:lnTo>
                      <a:pt x="3088" y="48"/>
                    </a:lnTo>
                    <a:lnTo>
                      <a:pt x="3090" y="49"/>
                    </a:lnTo>
                    <a:lnTo>
                      <a:pt x="3092" y="49"/>
                    </a:lnTo>
                    <a:lnTo>
                      <a:pt x="3093" y="49"/>
                    </a:lnTo>
                    <a:lnTo>
                      <a:pt x="3094" y="49"/>
                    </a:lnTo>
                    <a:lnTo>
                      <a:pt x="3096" y="48"/>
                    </a:lnTo>
                    <a:lnTo>
                      <a:pt x="3098" y="48"/>
                    </a:lnTo>
                    <a:lnTo>
                      <a:pt x="3099" y="48"/>
                    </a:lnTo>
                    <a:lnTo>
                      <a:pt x="3101" y="47"/>
                    </a:lnTo>
                    <a:lnTo>
                      <a:pt x="3102" y="46"/>
                    </a:lnTo>
                    <a:lnTo>
                      <a:pt x="3104" y="46"/>
                    </a:lnTo>
                    <a:lnTo>
                      <a:pt x="3105" y="45"/>
                    </a:lnTo>
                    <a:lnTo>
                      <a:pt x="3107" y="44"/>
                    </a:lnTo>
                    <a:lnTo>
                      <a:pt x="3108" y="43"/>
                    </a:lnTo>
                    <a:lnTo>
                      <a:pt x="3110" y="43"/>
                    </a:lnTo>
                    <a:lnTo>
                      <a:pt x="3111" y="42"/>
                    </a:lnTo>
                    <a:lnTo>
                      <a:pt x="3113" y="41"/>
                    </a:lnTo>
                    <a:lnTo>
                      <a:pt x="3114" y="40"/>
                    </a:lnTo>
                    <a:lnTo>
                      <a:pt x="3116" y="39"/>
                    </a:lnTo>
                    <a:lnTo>
                      <a:pt x="3117" y="38"/>
                    </a:lnTo>
                    <a:lnTo>
                      <a:pt x="3119" y="37"/>
                    </a:lnTo>
                    <a:lnTo>
                      <a:pt x="3121" y="37"/>
                    </a:lnTo>
                    <a:lnTo>
                      <a:pt x="3122" y="36"/>
                    </a:lnTo>
                    <a:lnTo>
                      <a:pt x="3123" y="36"/>
                    </a:lnTo>
                    <a:lnTo>
                      <a:pt x="3125" y="35"/>
                    </a:lnTo>
                    <a:lnTo>
                      <a:pt x="3127" y="35"/>
                    </a:lnTo>
                    <a:lnTo>
                      <a:pt x="3128" y="34"/>
                    </a:lnTo>
                    <a:lnTo>
                      <a:pt x="3130" y="34"/>
                    </a:lnTo>
                    <a:lnTo>
                      <a:pt x="3131" y="34"/>
                    </a:lnTo>
                    <a:lnTo>
                      <a:pt x="3133" y="34"/>
                    </a:lnTo>
                    <a:lnTo>
                      <a:pt x="3134" y="35"/>
                    </a:lnTo>
                    <a:lnTo>
                      <a:pt x="3136" y="35"/>
                    </a:lnTo>
                    <a:lnTo>
                      <a:pt x="3137" y="36"/>
                    </a:lnTo>
                    <a:lnTo>
                      <a:pt x="3139" y="36"/>
                    </a:lnTo>
                    <a:lnTo>
                      <a:pt x="3140" y="37"/>
                    </a:lnTo>
                    <a:lnTo>
                      <a:pt x="3142" y="38"/>
                    </a:lnTo>
                    <a:lnTo>
                      <a:pt x="3143" y="38"/>
                    </a:lnTo>
                    <a:lnTo>
                      <a:pt x="3145" y="39"/>
                    </a:lnTo>
                    <a:lnTo>
                      <a:pt x="3146" y="40"/>
                    </a:lnTo>
                    <a:lnTo>
                      <a:pt x="3148" y="41"/>
                    </a:lnTo>
                    <a:lnTo>
                      <a:pt x="3149" y="42"/>
                    </a:lnTo>
                    <a:lnTo>
                      <a:pt x="3151" y="43"/>
                    </a:lnTo>
                    <a:lnTo>
                      <a:pt x="3152" y="43"/>
                    </a:lnTo>
                    <a:lnTo>
                      <a:pt x="3154" y="44"/>
                    </a:lnTo>
                    <a:lnTo>
                      <a:pt x="3155" y="44"/>
                    </a:lnTo>
                    <a:lnTo>
                      <a:pt x="3157" y="45"/>
                    </a:lnTo>
                    <a:lnTo>
                      <a:pt x="3159" y="45"/>
                    </a:lnTo>
                    <a:lnTo>
                      <a:pt x="3160" y="45"/>
                    </a:lnTo>
                    <a:lnTo>
                      <a:pt x="3161" y="46"/>
                    </a:lnTo>
                    <a:lnTo>
                      <a:pt x="3163" y="46"/>
                    </a:lnTo>
                    <a:lnTo>
                      <a:pt x="3165" y="46"/>
                    </a:lnTo>
                    <a:lnTo>
                      <a:pt x="3166" y="45"/>
                    </a:lnTo>
                    <a:lnTo>
                      <a:pt x="3167" y="45"/>
                    </a:lnTo>
                    <a:lnTo>
                      <a:pt x="3169" y="45"/>
                    </a:lnTo>
                    <a:lnTo>
                      <a:pt x="3171" y="44"/>
                    </a:lnTo>
                    <a:lnTo>
                      <a:pt x="3172" y="43"/>
                    </a:lnTo>
                    <a:lnTo>
                      <a:pt x="3174" y="43"/>
                    </a:lnTo>
                    <a:lnTo>
                      <a:pt x="3175" y="42"/>
                    </a:lnTo>
                    <a:lnTo>
                      <a:pt x="3177" y="41"/>
                    </a:lnTo>
                    <a:lnTo>
                      <a:pt x="3178" y="40"/>
                    </a:lnTo>
                    <a:lnTo>
                      <a:pt x="3180" y="39"/>
                    </a:lnTo>
                    <a:lnTo>
                      <a:pt x="3181" y="38"/>
                    </a:lnTo>
                    <a:lnTo>
                      <a:pt x="3183" y="37"/>
                    </a:lnTo>
                    <a:lnTo>
                      <a:pt x="3184" y="36"/>
                    </a:lnTo>
                    <a:lnTo>
                      <a:pt x="3186" y="35"/>
                    </a:lnTo>
                    <a:lnTo>
                      <a:pt x="3187" y="34"/>
                    </a:lnTo>
                    <a:lnTo>
                      <a:pt x="3189" y="34"/>
                    </a:lnTo>
                    <a:lnTo>
                      <a:pt x="3190" y="33"/>
                    </a:lnTo>
                    <a:lnTo>
                      <a:pt x="3192" y="32"/>
                    </a:lnTo>
                    <a:lnTo>
                      <a:pt x="3194" y="32"/>
                    </a:lnTo>
                    <a:lnTo>
                      <a:pt x="3195" y="31"/>
                    </a:lnTo>
                    <a:lnTo>
                      <a:pt x="3196" y="31"/>
                    </a:lnTo>
                    <a:lnTo>
                      <a:pt x="3198" y="31"/>
                    </a:lnTo>
                    <a:lnTo>
                      <a:pt x="3200" y="30"/>
                    </a:lnTo>
                    <a:lnTo>
                      <a:pt x="3201" y="30"/>
                    </a:lnTo>
                    <a:lnTo>
                      <a:pt x="3203" y="30"/>
                    </a:lnTo>
                    <a:lnTo>
                      <a:pt x="3204" y="30"/>
                    </a:lnTo>
                    <a:lnTo>
                      <a:pt x="3206" y="30"/>
                    </a:lnTo>
                    <a:lnTo>
                      <a:pt x="3207" y="30"/>
                    </a:lnTo>
                    <a:lnTo>
                      <a:pt x="3209" y="31"/>
                    </a:lnTo>
                    <a:lnTo>
                      <a:pt x="3210" y="31"/>
                    </a:lnTo>
                    <a:lnTo>
                      <a:pt x="3212" y="31"/>
                    </a:lnTo>
                    <a:lnTo>
                      <a:pt x="3213" y="31"/>
                    </a:lnTo>
                    <a:lnTo>
                      <a:pt x="3215" y="31"/>
                    </a:lnTo>
                    <a:lnTo>
                      <a:pt x="3216" y="32"/>
                    </a:lnTo>
                    <a:lnTo>
                      <a:pt x="3218" y="32"/>
                    </a:lnTo>
                    <a:lnTo>
                      <a:pt x="3219" y="32"/>
                    </a:lnTo>
                    <a:lnTo>
                      <a:pt x="3221" y="32"/>
                    </a:lnTo>
                    <a:lnTo>
                      <a:pt x="3222" y="32"/>
                    </a:lnTo>
                    <a:lnTo>
                      <a:pt x="3224" y="33"/>
                    </a:lnTo>
                    <a:lnTo>
                      <a:pt x="3225" y="33"/>
                    </a:lnTo>
                    <a:lnTo>
                      <a:pt x="3227" y="33"/>
                    </a:lnTo>
                    <a:lnTo>
                      <a:pt x="3228" y="33"/>
                    </a:lnTo>
                    <a:lnTo>
                      <a:pt x="3230" y="33"/>
                    </a:lnTo>
                    <a:lnTo>
                      <a:pt x="3232" y="33"/>
                    </a:lnTo>
                    <a:lnTo>
                      <a:pt x="3233" y="32"/>
                    </a:lnTo>
                    <a:lnTo>
                      <a:pt x="3234" y="32"/>
                    </a:lnTo>
                    <a:lnTo>
                      <a:pt x="3236" y="32"/>
                    </a:lnTo>
                    <a:lnTo>
                      <a:pt x="3238" y="32"/>
                    </a:lnTo>
                    <a:lnTo>
                      <a:pt x="3239" y="32"/>
                    </a:lnTo>
                    <a:lnTo>
                      <a:pt x="3240" y="32"/>
                    </a:lnTo>
                    <a:lnTo>
                      <a:pt x="3242" y="32"/>
                    </a:lnTo>
                    <a:lnTo>
                      <a:pt x="3244" y="32"/>
                    </a:lnTo>
                    <a:lnTo>
                      <a:pt x="3245" y="32"/>
                    </a:lnTo>
                    <a:lnTo>
                      <a:pt x="3247" y="32"/>
                    </a:lnTo>
                    <a:lnTo>
                      <a:pt x="3248" y="32"/>
                    </a:lnTo>
                    <a:lnTo>
                      <a:pt x="3250" y="32"/>
                    </a:lnTo>
                    <a:lnTo>
                      <a:pt x="3251" y="32"/>
                    </a:lnTo>
                    <a:lnTo>
                      <a:pt x="3253" y="32"/>
                    </a:lnTo>
                    <a:lnTo>
                      <a:pt x="3254" y="33"/>
                    </a:lnTo>
                    <a:lnTo>
                      <a:pt x="3256" y="33"/>
                    </a:lnTo>
                    <a:lnTo>
                      <a:pt x="3257" y="34"/>
                    </a:lnTo>
                    <a:lnTo>
                      <a:pt x="3259" y="34"/>
                    </a:lnTo>
                    <a:lnTo>
                      <a:pt x="3261" y="35"/>
                    </a:lnTo>
                    <a:lnTo>
                      <a:pt x="3262" y="36"/>
                    </a:lnTo>
                    <a:lnTo>
                      <a:pt x="3263" y="36"/>
                    </a:lnTo>
                    <a:lnTo>
                      <a:pt x="3265" y="37"/>
                    </a:lnTo>
                    <a:lnTo>
                      <a:pt x="3267" y="38"/>
                    </a:lnTo>
                    <a:lnTo>
                      <a:pt x="3268" y="38"/>
                    </a:lnTo>
                    <a:lnTo>
                      <a:pt x="3269" y="39"/>
                    </a:lnTo>
                    <a:lnTo>
                      <a:pt x="3271" y="40"/>
                    </a:lnTo>
                    <a:lnTo>
                      <a:pt x="3273" y="40"/>
                    </a:lnTo>
                    <a:lnTo>
                      <a:pt x="3274" y="41"/>
                    </a:lnTo>
                    <a:lnTo>
                      <a:pt x="3276" y="42"/>
                    </a:lnTo>
                    <a:lnTo>
                      <a:pt x="3277" y="42"/>
                    </a:lnTo>
                    <a:lnTo>
                      <a:pt x="3278" y="42"/>
                    </a:lnTo>
                    <a:lnTo>
                      <a:pt x="3280" y="43"/>
                    </a:lnTo>
                    <a:lnTo>
                      <a:pt x="3282" y="43"/>
                    </a:lnTo>
                    <a:lnTo>
                      <a:pt x="3283" y="43"/>
                    </a:lnTo>
                    <a:lnTo>
                      <a:pt x="3285" y="43"/>
                    </a:lnTo>
                    <a:lnTo>
                      <a:pt x="3286" y="43"/>
                    </a:lnTo>
                    <a:lnTo>
                      <a:pt x="3288" y="43"/>
                    </a:lnTo>
                    <a:lnTo>
                      <a:pt x="3289" y="43"/>
                    </a:lnTo>
                    <a:lnTo>
                      <a:pt x="3291" y="43"/>
                    </a:lnTo>
                    <a:lnTo>
                      <a:pt x="3292" y="43"/>
                    </a:lnTo>
                    <a:lnTo>
                      <a:pt x="3294" y="42"/>
                    </a:lnTo>
                    <a:lnTo>
                      <a:pt x="3295" y="42"/>
                    </a:lnTo>
                    <a:lnTo>
                      <a:pt x="3297" y="42"/>
                    </a:lnTo>
                    <a:lnTo>
                      <a:pt x="3298" y="41"/>
                    </a:lnTo>
                    <a:lnTo>
                      <a:pt x="3300" y="40"/>
                    </a:lnTo>
                    <a:lnTo>
                      <a:pt x="3301" y="40"/>
                    </a:lnTo>
                    <a:lnTo>
                      <a:pt x="3303" y="40"/>
                    </a:lnTo>
                    <a:lnTo>
                      <a:pt x="3305" y="39"/>
                    </a:lnTo>
                    <a:lnTo>
                      <a:pt x="3306" y="39"/>
                    </a:lnTo>
                    <a:lnTo>
                      <a:pt x="3307" y="38"/>
                    </a:lnTo>
                    <a:lnTo>
                      <a:pt x="3309" y="38"/>
                    </a:lnTo>
                    <a:lnTo>
                      <a:pt x="3311" y="38"/>
                    </a:lnTo>
                    <a:lnTo>
                      <a:pt x="3312" y="37"/>
                    </a:lnTo>
                    <a:lnTo>
                      <a:pt x="3313" y="37"/>
                    </a:lnTo>
                    <a:lnTo>
                      <a:pt x="3315" y="37"/>
                    </a:lnTo>
                    <a:lnTo>
                      <a:pt x="3317" y="37"/>
                    </a:lnTo>
                    <a:lnTo>
                      <a:pt x="3318" y="36"/>
                    </a:lnTo>
                    <a:lnTo>
                      <a:pt x="3320" y="36"/>
                    </a:lnTo>
                    <a:lnTo>
                      <a:pt x="3321" y="36"/>
                    </a:lnTo>
                    <a:lnTo>
                      <a:pt x="3323" y="36"/>
                    </a:lnTo>
                    <a:lnTo>
                      <a:pt x="3324" y="36"/>
                    </a:lnTo>
                    <a:lnTo>
                      <a:pt x="3326" y="35"/>
                    </a:lnTo>
                    <a:lnTo>
                      <a:pt x="3327" y="35"/>
                    </a:lnTo>
                    <a:lnTo>
                      <a:pt x="3329" y="35"/>
                    </a:lnTo>
                    <a:lnTo>
                      <a:pt x="3330" y="34"/>
                    </a:lnTo>
                    <a:lnTo>
                      <a:pt x="3332" y="34"/>
                    </a:lnTo>
                    <a:lnTo>
                      <a:pt x="3334" y="34"/>
                    </a:lnTo>
                    <a:lnTo>
                      <a:pt x="3335" y="34"/>
                    </a:lnTo>
                    <a:lnTo>
                      <a:pt x="3336" y="33"/>
                    </a:lnTo>
                    <a:lnTo>
                      <a:pt x="3338" y="33"/>
                    </a:lnTo>
                    <a:lnTo>
                      <a:pt x="3340" y="32"/>
                    </a:lnTo>
                    <a:lnTo>
                      <a:pt x="3341" y="32"/>
                    </a:lnTo>
                    <a:lnTo>
                      <a:pt x="3342" y="31"/>
                    </a:lnTo>
                    <a:lnTo>
                      <a:pt x="3344" y="31"/>
                    </a:lnTo>
                    <a:lnTo>
                      <a:pt x="3345" y="30"/>
                    </a:lnTo>
                    <a:lnTo>
                      <a:pt x="3347" y="29"/>
                    </a:lnTo>
                    <a:lnTo>
                      <a:pt x="3349" y="28"/>
                    </a:lnTo>
                    <a:lnTo>
                      <a:pt x="3350" y="28"/>
                    </a:lnTo>
                    <a:lnTo>
                      <a:pt x="3351" y="27"/>
                    </a:lnTo>
                    <a:lnTo>
                      <a:pt x="3353" y="26"/>
                    </a:lnTo>
                    <a:lnTo>
                      <a:pt x="3355" y="26"/>
                    </a:lnTo>
                    <a:lnTo>
                      <a:pt x="3356" y="25"/>
                    </a:lnTo>
                    <a:lnTo>
                      <a:pt x="3358" y="25"/>
                    </a:lnTo>
                    <a:lnTo>
                      <a:pt x="3359" y="24"/>
                    </a:lnTo>
                    <a:lnTo>
                      <a:pt x="3361" y="23"/>
                    </a:lnTo>
                    <a:lnTo>
                      <a:pt x="3362" y="23"/>
                    </a:lnTo>
                    <a:lnTo>
                      <a:pt x="3364" y="22"/>
                    </a:lnTo>
                    <a:lnTo>
                      <a:pt x="3365" y="22"/>
                    </a:lnTo>
                    <a:lnTo>
                      <a:pt x="3367" y="21"/>
                    </a:lnTo>
                    <a:lnTo>
                      <a:pt x="3368" y="21"/>
                    </a:lnTo>
                    <a:lnTo>
                      <a:pt x="3370" y="21"/>
                    </a:lnTo>
                    <a:lnTo>
                      <a:pt x="3371" y="21"/>
                    </a:lnTo>
                    <a:lnTo>
                      <a:pt x="3373" y="21"/>
                    </a:lnTo>
                    <a:lnTo>
                      <a:pt x="3374" y="21"/>
                    </a:lnTo>
                    <a:lnTo>
                      <a:pt x="3376" y="21"/>
                    </a:lnTo>
                    <a:lnTo>
                      <a:pt x="3378" y="21"/>
                    </a:lnTo>
                    <a:lnTo>
                      <a:pt x="3379" y="21"/>
                    </a:lnTo>
                    <a:lnTo>
                      <a:pt x="3380" y="21"/>
                    </a:lnTo>
                    <a:lnTo>
                      <a:pt x="3382" y="22"/>
                    </a:lnTo>
                    <a:lnTo>
                      <a:pt x="3384" y="22"/>
                    </a:lnTo>
                    <a:lnTo>
                      <a:pt x="3385" y="22"/>
                    </a:lnTo>
                    <a:lnTo>
                      <a:pt x="3387" y="22"/>
                    </a:lnTo>
                    <a:lnTo>
                      <a:pt x="3388" y="23"/>
                    </a:lnTo>
                    <a:lnTo>
                      <a:pt x="3390" y="23"/>
                    </a:lnTo>
                    <a:lnTo>
                      <a:pt x="3391" y="23"/>
                    </a:lnTo>
                    <a:lnTo>
                      <a:pt x="3393" y="24"/>
                    </a:lnTo>
                    <a:lnTo>
                      <a:pt x="3394" y="24"/>
                    </a:lnTo>
                    <a:lnTo>
                      <a:pt x="3396" y="24"/>
                    </a:lnTo>
                    <a:lnTo>
                      <a:pt x="3397" y="24"/>
                    </a:lnTo>
                    <a:lnTo>
                      <a:pt x="3399" y="24"/>
                    </a:lnTo>
                    <a:lnTo>
                      <a:pt x="3400" y="24"/>
                    </a:lnTo>
                    <a:lnTo>
                      <a:pt x="3402" y="24"/>
                    </a:lnTo>
                    <a:lnTo>
                      <a:pt x="3403" y="24"/>
                    </a:lnTo>
                    <a:lnTo>
                      <a:pt x="3405" y="24"/>
                    </a:lnTo>
                    <a:lnTo>
                      <a:pt x="3407" y="24"/>
                    </a:lnTo>
                    <a:lnTo>
                      <a:pt x="3408" y="24"/>
                    </a:lnTo>
                    <a:lnTo>
                      <a:pt x="3409" y="24"/>
                    </a:lnTo>
                    <a:lnTo>
                      <a:pt x="3411" y="24"/>
                    </a:lnTo>
                    <a:lnTo>
                      <a:pt x="3412" y="24"/>
                    </a:lnTo>
                    <a:lnTo>
                      <a:pt x="3414" y="25"/>
                    </a:lnTo>
                    <a:lnTo>
                      <a:pt x="3416" y="25"/>
                    </a:lnTo>
                    <a:lnTo>
                      <a:pt x="3417" y="25"/>
                    </a:lnTo>
                    <a:lnTo>
                      <a:pt x="3418" y="25"/>
                    </a:lnTo>
                    <a:lnTo>
                      <a:pt x="3420" y="25"/>
                    </a:lnTo>
                    <a:lnTo>
                      <a:pt x="3422" y="26"/>
                    </a:lnTo>
                    <a:lnTo>
                      <a:pt x="3423" y="26"/>
                    </a:lnTo>
                    <a:lnTo>
                      <a:pt x="3424" y="27"/>
                    </a:lnTo>
                    <a:lnTo>
                      <a:pt x="3426" y="27"/>
                    </a:lnTo>
                    <a:lnTo>
                      <a:pt x="3428" y="28"/>
                    </a:lnTo>
                    <a:lnTo>
                      <a:pt x="3429" y="28"/>
                    </a:lnTo>
                    <a:lnTo>
                      <a:pt x="3431" y="29"/>
                    </a:lnTo>
                    <a:lnTo>
                      <a:pt x="3432" y="30"/>
                    </a:lnTo>
                    <a:lnTo>
                      <a:pt x="3434" y="31"/>
                    </a:lnTo>
                    <a:lnTo>
                      <a:pt x="3435" y="32"/>
                    </a:lnTo>
                    <a:lnTo>
                      <a:pt x="3437" y="32"/>
                    </a:lnTo>
                    <a:lnTo>
                      <a:pt x="3438" y="33"/>
                    </a:lnTo>
                    <a:lnTo>
                      <a:pt x="3440" y="34"/>
                    </a:lnTo>
                    <a:lnTo>
                      <a:pt x="3441" y="34"/>
                    </a:lnTo>
                    <a:lnTo>
                      <a:pt x="3443" y="35"/>
                    </a:lnTo>
                    <a:lnTo>
                      <a:pt x="3444" y="36"/>
                    </a:lnTo>
                    <a:lnTo>
                      <a:pt x="3446" y="36"/>
                    </a:lnTo>
                    <a:lnTo>
                      <a:pt x="3447" y="37"/>
                    </a:lnTo>
                    <a:lnTo>
                      <a:pt x="3449" y="37"/>
                    </a:lnTo>
                    <a:lnTo>
                      <a:pt x="3451" y="37"/>
                    </a:lnTo>
                    <a:lnTo>
                      <a:pt x="3452" y="37"/>
                    </a:lnTo>
                    <a:lnTo>
                      <a:pt x="3453" y="38"/>
                    </a:lnTo>
                    <a:lnTo>
                      <a:pt x="3455" y="37"/>
                    </a:lnTo>
                    <a:lnTo>
                      <a:pt x="3457" y="37"/>
                    </a:lnTo>
                    <a:lnTo>
                      <a:pt x="3458" y="37"/>
                    </a:lnTo>
                    <a:lnTo>
                      <a:pt x="3460" y="37"/>
                    </a:lnTo>
                    <a:lnTo>
                      <a:pt x="3461" y="36"/>
                    </a:lnTo>
                    <a:lnTo>
                      <a:pt x="3463" y="36"/>
                    </a:lnTo>
                    <a:lnTo>
                      <a:pt x="3464" y="35"/>
                    </a:lnTo>
                    <a:lnTo>
                      <a:pt x="3466" y="34"/>
                    </a:lnTo>
                    <a:lnTo>
                      <a:pt x="3467" y="34"/>
                    </a:lnTo>
                    <a:lnTo>
                      <a:pt x="3469" y="33"/>
                    </a:lnTo>
                    <a:lnTo>
                      <a:pt x="3470" y="33"/>
                    </a:lnTo>
                    <a:lnTo>
                      <a:pt x="3472" y="32"/>
                    </a:lnTo>
                    <a:lnTo>
                      <a:pt x="3473" y="31"/>
                    </a:lnTo>
                    <a:lnTo>
                      <a:pt x="3475" y="31"/>
                    </a:lnTo>
                    <a:lnTo>
                      <a:pt x="3476" y="30"/>
                    </a:lnTo>
                    <a:lnTo>
                      <a:pt x="3478" y="30"/>
                    </a:lnTo>
                    <a:lnTo>
                      <a:pt x="3479" y="29"/>
                    </a:lnTo>
                    <a:lnTo>
                      <a:pt x="3481" y="29"/>
                    </a:lnTo>
                    <a:lnTo>
                      <a:pt x="3482" y="28"/>
                    </a:lnTo>
                    <a:lnTo>
                      <a:pt x="3484" y="28"/>
                    </a:lnTo>
                    <a:lnTo>
                      <a:pt x="3485" y="28"/>
                    </a:lnTo>
                    <a:lnTo>
                      <a:pt x="3487" y="28"/>
                    </a:lnTo>
                    <a:lnTo>
                      <a:pt x="3489" y="28"/>
                    </a:lnTo>
                    <a:lnTo>
                      <a:pt x="3490" y="28"/>
                    </a:lnTo>
                    <a:lnTo>
                      <a:pt x="3491" y="29"/>
                    </a:lnTo>
                    <a:lnTo>
                      <a:pt x="3493" y="29"/>
                    </a:lnTo>
                    <a:lnTo>
                      <a:pt x="3495" y="30"/>
                    </a:lnTo>
                    <a:lnTo>
                      <a:pt x="3496" y="30"/>
                    </a:lnTo>
                    <a:lnTo>
                      <a:pt x="3497" y="31"/>
                    </a:lnTo>
                    <a:lnTo>
                      <a:pt x="3499" y="31"/>
                    </a:lnTo>
                    <a:lnTo>
                      <a:pt x="3501" y="31"/>
                    </a:lnTo>
                    <a:lnTo>
                      <a:pt x="3502" y="32"/>
                    </a:lnTo>
                    <a:lnTo>
                      <a:pt x="3504" y="32"/>
                    </a:lnTo>
                    <a:lnTo>
                      <a:pt x="3505" y="33"/>
                    </a:lnTo>
                    <a:lnTo>
                      <a:pt x="3507" y="33"/>
                    </a:lnTo>
                    <a:lnTo>
                      <a:pt x="3508" y="34"/>
                    </a:lnTo>
                    <a:lnTo>
                      <a:pt x="3510" y="34"/>
                    </a:lnTo>
                    <a:lnTo>
                      <a:pt x="3511" y="34"/>
                    </a:lnTo>
                    <a:lnTo>
                      <a:pt x="3513" y="34"/>
                    </a:lnTo>
                    <a:lnTo>
                      <a:pt x="3514" y="34"/>
                    </a:lnTo>
                    <a:lnTo>
                      <a:pt x="3516" y="34"/>
                    </a:lnTo>
                    <a:lnTo>
                      <a:pt x="3518" y="34"/>
                    </a:lnTo>
                    <a:lnTo>
                      <a:pt x="3519" y="34"/>
                    </a:lnTo>
                    <a:lnTo>
                      <a:pt x="3520" y="34"/>
                    </a:lnTo>
                    <a:lnTo>
                      <a:pt x="3522" y="34"/>
                    </a:lnTo>
                    <a:lnTo>
                      <a:pt x="3524" y="33"/>
                    </a:lnTo>
                    <a:lnTo>
                      <a:pt x="3525" y="33"/>
                    </a:lnTo>
                    <a:lnTo>
                      <a:pt x="3526" y="33"/>
                    </a:lnTo>
                    <a:lnTo>
                      <a:pt x="3528" y="32"/>
                    </a:lnTo>
                    <a:lnTo>
                      <a:pt x="3530" y="32"/>
                    </a:lnTo>
                    <a:lnTo>
                      <a:pt x="3531" y="31"/>
                    </a:lnTo>
                    <a:lnTo>
                      <a:pt x="3533" y="31"/>
                    </a:lnTo>
                    <a:lnTo>
                      <a:pt x="3534" y="31"/>
                    </a:lnTo>
                    <a:lnTo>
                      <a:pt x="3536" y="30"/>
                    </a:lnTo>
                    <a:lnTo>
                      <a:pt x="3537" y="30"/>
                    </a:lnTo>
                    <a:lnTo>
                      <a:pt x="3539" y="30"/>
                    </a:lnTo>
                    <a:lnTo>
                      <a:pt x="3540" y="30"/>
                    </a:lnTo>
                    <a:lnTo>
                      <a:pt x="3542" y="30"/>
                    </a:lnTo>
                    <a:lnTo>
                      <a:pt x="3543" y="30"/>
                    </a:lnTo>
                    <a:lnTo>
                      <a:pt x="3545" y="30"/>
                    </a:lnTo>
                    <a:lnTo>
                      <a:pt x="3546" y="30"/>
                    </a:lnTo>
                    <a:lnTo>
                      <a:pt x="3548" y="30"/>
                    </a:lnTo>
                    <a:lnTo>
                      <a:pt x="3549" y="31"/>
                    </a:lnTo>
                    <a:lnTo>
                      <a:pt x="3551" y="31"/>
                    </a:lnTo>
                    <a:lnTo>
                      <a:pt x="3552" y="32"/>
                    </a:lnTo>
                    <a:lnTo>
                      <a:pt x="3554" y="32"/>
                    </a:lnTo>
                    <a:lnTo>
                      <a:pt x="3555" y="33"/>
                    </a:lnTo>
                    <a:lnTo>
                      <a:pt x="3557" y="33"/>
                    </a:lnTo>
                    <a:lnTo>
                      <a:pt x="3558" y="34"/>
                    </a:lnTo>
                    <a:lnTo>
                      <a:pt x="3560" y="35"/>
                    </a:lnTo>
                    <a:lnTo>
                      <a:pt x="3562" y="35"/>
                    </a:lnTo>
                    <a:lnTo>
                      <a:pt x="3563" y="36"/>
                    </a:lnTo>
                    <a:lnTo>
                      <a:pt x="3564" y="37"/>
                    </a:lnTo>
                    <a:lnTo>
                      <a:pt x="3566" y="37"/>
                    </a:lnTo>
                    <a:lnTo>
                      <a:pt x="3568" y="37"/>
                    </a:lnTo>
                    <a:lnTo>
                      <a:pt x="3569" y="38"/>
                    </a:lnTo>
                    <a:lnTo>
                      <a:pt x="3570" y="38"/>
                    </a:lnTo>
                    <a:lnTo>
                      <a:pt x="3572" y="38"/>
                    </a:lnTo>
                    <a:lnTo>
                      <a:pt x="3574" y="38"/>
                    </a:lnTo>
                    <a:lnTo>
                      <a:pt x="3575" y="38"/>
                    </a:lnTo>
                    <a:lnTo>
                      <a:pt x="3577" y="38"/>
                    </a:lnTo>
                    <a:lnTo>
                      <a:pt x="3578" y="37"/>
                    </a:lnTo>
                    <a:lnTo>
                      <a:pt x="3580" y="37"/>
                    </a:lnTo>
                    <a:lnTo>
                      <a:pt x="3581" y="37"/>
                    </a:lnTo>
                    <a:lnTo>
                      <a:pt x="3583" y="36"/>
                    </a:lnTo>
                    <a:lnTo>
                      <a:pt x="3584" y="35"/>
                    </a:lnTo>
                    <a:lnTo>
                      <a:pt x="3586" y="34"/>
                    </a:lnTo>
                    <a:lnTo>
                      <a:pt x="3587" y="34"/>
                    </a:lnTo>
                    <a:lnTo>
                      <a:pt x="3589" y="33"/>
                    </a:lnTo>
                    <a:lnTo>
                      <a:pt x="3591" y="32"/>
                    </a:lnTo>
                    <a:lnTo>
                      <a:pt x="3592" y="31"/>
                    </a:lnTo>
                    <a:lnTo>
                      <a:pt x="3593" y="31"/>
                    </a:lnTo>
                    <a:lnTo>
                      <a:pt x="3595" y="30"/>
                    </a:lnTo>
                    <a:lnTo>
                      <a:pt x="3597" y="29"/>
                    </a:lnTo>
                    <a:lnTo>
                      <a:pt x="3598" y="28"/>
                    </a:lnTo>
                    <a:lnTo>
                      <a:pt x="3599" y="28"/>
                    </a:lnTo>
                    <a:lnTo>
                      <a:pt x="3601" y="28"/>
                    </a:lnTo>
                    <a:lnTo>
                      <a:pt x="3603" y="27"/>
                    </a:lnTo>
                    <a:lnTo>
                      <a:pt x="3604" y="27"/>
                    </a:lnTo>
                    <a:lnTo>
                      <a:pt x="3606" y="27"/>
                    </a:lnTo>
                    <a:lnTo>
                      <a:pt x="3607" y="27"/>
                    </a:lnTo>
                    <a:lnTo>
                      <a:pt x="3609" y="27"/>
                    </a:lnTo>
                    <a:lnTo>
                      <a:pt x="3610" y="27"/>
                    </a:lnTo>
                    <a:lnTo>
                      <a:pt x="3612" y="28"/>
                    </a:lnTo>
                    <a:lnTo>
                      <a:pt x="3613" y="28"/>
                    </a:lnTo>
                    <a:lnTo>
                      <a:pt x="3615" y="28"/>
                    </a:lnTo>
                    <a:lnTo>
                      <a:pt x="3616" y="29"/>
                    </a:lnTo>
                    <a:lnTo>
                      <a:pt x="3618" y="30"/>
                    </a:lnTo>
                    <a:lnTo>
                      <a:pt x="3619" y="30"/>
                    </a:lnTo>
                    <a:lnTo>
                      <a:pt x="3621" y="31"/>
                    </a:lnTo>
                    <a:lnTo>
                      <a:pt x="3622" y="31"/>
                    </a:lnTo>
                    <a:lnTo>
                      <a:pt x="3624" y="32"/>
                    </a:lnTo>
                    <a:lnTo>
                      <a:pt x="3625" y="32"/>
                    </a:lnTo>
                    <a:lnTo>
                      <a:pt x="3627" y="33"/>
                    </a:lnTo>
                    <a:lnTo>
                      <a:pt x="3628" y="33"/>
                    </a:lnTo>
                    <a:lnTo>
                      <a:pt x="3630" y="33"/>
                    </a:lnTo>
                    <a:lnTo>
                      <a:pt x="3631" y="33"/>
                    </a:lnTo>
                    <a:lnTo>
                      <a:pt x="3633" y="33"/>
                    </a:lnTo>
                    <a:lnTo>
                      <a:pt x="3635" y="33"/>
                    </a:lnTo>
                    <a:lnTo>
                      <a:pt x="3636" y="33"/>
                    </a:lnTo>
                    <a:lnTo>
                      <a:pt x="3637" y="32"/>
                    </a:lnTo>
                    <a:lnTo>
                      <a:pt x="3639" y="32"/>
                    </a:lnTo>
                    <a:lnTo>
                      <a:pt x="3641" y="31"/>
                    </a:lnTo>
                    <a:lnTo>
                      <a:pt x="3642" y="30"/>
                    </a:lnTo>
                    <a:lnTo>
                      <a:pt x="3644" y="30"/>
                    </a:lnTo>
                    <a:lnTo>
                      <a:pt x="3645" y="29"/>
                    </a:lnTo>
                    <a:lnTo>
                      <a:pt x="3647" y="28"/>
                    </a:lnTo>
                    <a:lnTo>
                      <a:pt x="3648" y="27"/>
                    </a:lnTo>
                    <a:lnTo>
                      <a:pt x="3650" y="26"/>
                    </a:lnTo>
                    <a:lnTo>
                      <a:pt x="3651" y="25"/>
                    </a:lnTo>
                    <a:lnTo>
                      <a:pt x="3653" y="24"/>
                    </a:lnTo>
                    <a:lnTo>
                      <a:pt x="3654" y="23"/>
                    </a:lnTo>
                    <a:lnTo>
                      <a:pt x="3656" y="22"/>
                    </a:lnTo>
                    <a:lnTo>
                      <a:pt x="3657" y="21"/>
                    </a:lnTo>
                    <a:lnTo>
                      <a:pt x="3659" y="20"/>
                    </a:lnTo>
                    <a:lnTo>
                      <a:pt x="3660" y="20"/>
                    </a:lnTo>
                    <a:lnTo>
                      <a:pt x="3662" y="19"/>
                    </a:lnTo>
                    <a:lnTo>
                      <a:pt x="3664" y="19"/>
                    </a:lnTo>
                    <a:lnTo>
                      <a:pt x="3665" y="19"/>
                    </a:lnTo>
                    <a:lnTo>
                      <a:pt x="3666" y="19"/>
                    </a:lnTo>
                    <a:lnTo>
                      <a:pt x="3668" y="19"/>
                    </a:lnTo>
                    <a:lnTo>
                      <a:pt x="3670" y="19"/>
                    </a:lnTo>
                    <a:lnTo>
                      <a:pt x="3671" y="20"/>
                    </a:lnTo>
                    <a:lnTo>
                      <a:pt x="3672" y="20"/>
                    </a:lnTo>
                    <a:lnTo>
                      <a:pt x="3674" y="21"/>
                    </a:lnTo>
                    <a:lnTo>
                      <a:pt x="3676" y="21"/>
                    </a:lnTo>
                    <a:lnTo>
                      <a:pt x="3677" y="22"/>
                    </a:lnTo>
                    <a:lnTo>
                      <a:pt x="3679" y="23"/>
                    </a:lnTo>
                    <a:lnTo>
                      <a:pt x="3680" y="24"/>
                    </a:lnTo>
                    <a:lnTo>
                      <a:pt x="3682" y="25"/>
                    </a:lnTo>
                    <a:lnTo>
                      <a:pt x="3683" y="26"/>
                    </a:lnTo>
                    <a:lnTo>
                      <a:pt x="3685" y="27"/>
                    </a:lnTo>
                    <a:lnTo>
                      <a:pt x="3686" y="28"/>
                    </a:lnTo>
                    <a:lnTo>
                      <a:pt x="3688" y="28"/>
                    </a:lnTo>
                    <a:lnTo>
                      <a:pt x="3689" y="29"/>
                    </a:lnTo>
                    <a:lnTo>
                      <a:pt x="3691" y="30"/>
                    </a:lnTo>
                    <a:lnTo>
                      <a:pt x="3692" y="30"/>
                    </a:lnTo>
                    <a:lnTo>
                      <a:pt x="3694" y="31"/>
                    </a:lnTo>
                    <a:lnTo>
                      <a:pt x="3695" y="31"/>
                    </a:lnTo>
                    <a:lnTo>
                      <a:pt x="3697" y="31"/>
                    </a:lnTo>
                    <a:lnTo>
                      <a:pt x="3698" y="31"/>
                    </a:lnTo>
                    <a:lnTo>
                      <a:pt x="3700" y="31"/>
                    </a:lnTo>
                    <a:lnTo>
                      <a:pt x="3701" y="30"/>
                    </a:lnTo>
                    <a:lnTo>
                      <a:pt x="3703" y="30"/>
                    </a:lnTo>
                    <a:lnTo>
                      <a:pt x="3704" y="29"/>
                    </a:lnTo>
                    <a:lnTo>
                      <a:pt x="3706" y="28"/>
                    </a:lnTo>
                    <a:lnTo>
                      <a:pt x="3708" y="27"/>
                    </a:lnTo>
                    <a:lnTo>
                      <a:pt x="3709" y="26"/>
                    </a:lnTo>
                    <a:lnTo>
                      <a:pt x="3710" y="25"/>
                    </a:lnTo>
                    <a:lnTo>
                      <a:pt x="3712" y="24"/>
                    </a:lnTo>
                    <a:lnTo>
                      <a:pt x="3714" y="24"/>
                    </a:lnTo>
                    <a:lnTo>
                      <a:pt x="3715" y="22"/>
                    </a:lnTo>
                    <a:lnTo>
                      <a:pt x="3717" y="21"/>
                    </a:lnTo>
                    <a:lnTo>
                      <a:pt x="3718" y="20"/>
                    </a:lnTo>
                    <a:lnTo>
                      <a:pt x="3720" y="20"/>
                    </a:lnTo>
                    <a:lnTo>
                      <a:pt x="3721" y="19"/>
                    </a:lnTo>
                    <a:lnTo>
                      <a:pt x="3723" y="18"/>
                    </a:lnTo>
                    <a:lnTo>
                      <a:pt x="3724" y="18"/>
                    </a:lnTo>
                    <a:lnTo>
                      <a:pt x="3726" y="18"/>
                    </a:lnTo>
                    <a:lnTo>
                      <a:pt x="3727" y="17"/>
                    </a:lnTo>
                    <a:lnTo>
                      <a:pt x="3729" y="17"/>
                    </a:lnTo>
                    <a:lnTo>
                      <a:pt x="3730" y="17"/>
                    </a:lnTo>
                    <a:lnTo>
                      <a:pt x="3732" y="18"/>
                    </a:lnTo>
                    <a:lnTo>
                      <a:pt x="3733" y="18"/>
                    </a:lnTo>
                    <a:lnTo>
                      <a:pt x="3735" y="18"/>
                    </a:lnTo>
                    <a:lnTo>
                      <a:pt x="3737" y="19"/>
                    </a:lnTo>
                    <a:lnTo>
                      <a:pt x="3738" y="20"/>
                    </a:lnTo>
                    <a:lnTo>
                      <a:pt x="3739" y="20"/>
                    </a:lnTo>
                    <a:lnTo>
                      <a:pt x="3741" y="21"/>
                    </a:lnTo>
                    <a:lnTo>
                      <a:pt x="3743" y="22"/>
                    </a:lnTo>
                    <a:lnTo>
                      <a:pt x="3744" y="23"/>
                    </a:lnTo>
                    <a:lnTo>
                      <a:pt x="3746" y="24"/>
                    </a:lnTo>
                    <a:lnTo>
                      <a:pt x="3747" y="24"/>
                    </a:lnTo>
                    <a:lnTo>
                      <a:pt x="3749" y="25"/>
                    </a:lnTo>
                    <a:lnTo>
                      <a:pt x="3750" y="26"/>
                    </a:lnTo>
                    <a:lnTo>
                      <a:pt x="3752" y="26"/>
                    </a:lnTo>
                    <a:lnTo>
                      <a:pt x="3753" y="27"/>
                    </a:lnTo>
                    <a:lnTo>
                      <a:pt x="3755" y="27"/>
                    </a:lnTo>
                    <a:lnTo>
                      <a:pt x="3756" y="27"/>
                    </a:lnTo>
                    <a:lnTo>
                      <a:pt x="3758" y="28"/>
                    </a:lnTo>
                    <a:lnTo>
                      <a:pt x="3759" y="28"/>
                    </a:lnTo>
                    <a:lnTo>
                      <a:pt x="3761" y="28"/>
                    </a:lnTo>
                    <a:lnTo>
                      <a:pt x="3762" y="27"/>
                    </a:lnTo>
                    <a:lnTo>
                      <a:pt x="3764" y="27"/>
                    </a:lnTo>
                    <a:lnTo>
                      <a:pt x="3765" y="27"/>
                    </a:lnTo>
                    <a:lnTo>
                      <a:pt x="3767" y="26"/>
                    </a:lnTo>
                    <a:lnTo>
                      <a:pt x="3768" y="25"/>
                    </a:lnTo>
                    <a:lnTo>
                      <a:pt x="3770" y="25"/>
                    </a:lnTo>
                    <a:lnTo>
                      <a:pt x="3771" y="24"/>
                    </a:lnTo>
                    <a:lnTo>
                      <a:pt x="3773" y="23"/>
                    </a:lnTo>
                    <a:lnTo>
                      <a:pt x="3775" y="22"/>
                    </a:lnTo>
                    <a:lnTo>
                      <a:pt x="3776" y="22"/>
                    </a:lnTo>
                    <a:lnTo>
                      <a:pt x="3777" y="21"/>
                    </a:lnTo>
                    <a:lnTo>
                      <a:pt x="3779" y="21"/>
                    </a:lnTo>
                    <a:lnTo>
                      <a:pt x="3781" y="20"/>
                    </a:lnTo>
                    <a:lnTo>
                      <a:pt x="3782" y="20"/>
                    </a:lnTo>
                    <a:lnTo>
                      <a:pt x="3783" y="19"/>
                    </a:lnTo>
                    <a:lnTo>
                      <a:pt x="3785" y="19"/>
                    </a:lnTo>
                    <a:lnTo>
                      <a:pt x="3787" y="19"/>
                    </a:lnTo>
                    <a:lnTo>
                      <a:pt x="3788" y="19"/>
                    </a:lnTo>
                    <a:lnTo>
                      <a:pt x="3790" y="19"/>
                    </a:lnTo>
                    <a:lnTo>
                      <a:pt x="3791" y="20"/>
                    </a:lnTo>
                    <a:lnTo>
                      <a:pt x="3793" y="20"/>
                    </a:lnTo>
                    <a:lnTo>
                      <a:pt x="3794" y="21"/>
                    </a:lnTo>
                    <a:lnTo>
                      <a:pt x="3796" y="21"/>
                    </a:lnTo>
                    <a:lnTo>
                      <a:pt x="3797" y="22"/>
                    </a:lnTo>
                    <a:lnTo>
                      <a:pt x="3799" y="23"/>
                    </a:lnTo>
                    <a:lnTo>
                      <a:pt x="3800" y="24"/>
                    </a:lnTo>
                    <a:lnTo>
                      <a:pt x="3802" y="25"/>
                    </a:lnTo>
                    <a:lnTo>
                      <a:pt x="3803" y="26"/>
                    </a:lnTo>
                    <a:lnTo>
                      <a:pt x="3804" y="2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8" name="Freeform 116">
                <a:extLst>
                  <a:ext uri="{FF2B5EF4-FFF2-40B4-BE49-F238E27FC236}">
                    <a16:creationId xmlns:a16="http://schemas.microsoft.com/office/drawing/2014/main" id="{DA0249B1-53F9-467C-9F50-F6A11729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526938"/>
                <a:ext cx="6038850" cy="77788"/>
              </a:xfrm>
              <a:custGeom>
                <a:avLst/>
                <a:gdLst>
                  <a:gd name="T0" fmla="*/ 60 w 3804"/>
                  <a:gd name="T1" fmla="*/ 37 h 49"/>
                  <a:gd name="T2" fmla="*/ 121 w 3804"/>
                  <a:gd name="T3" fmla="*/ 39 h 49"/>
                  <a:gd name="T4" fmla="*/ 182 w 3804"/>
                  <a:gd name="T5" fmla="*/ 21 h 49"/>
                  <a:gd name="T6" fmla="*/ 242 w 3804"/>
                  <a:gd name="T7" fmla="*/ 36 h 49"/>
                  <a:gd name="T8" fmla="*/ 303 w 3804"/>
                  <a:gd name="T9" fmla="*/ 34 h 49"/>
                  <a:gd name="T10" fmla="*/ 364 w 3804"/>
                  <a:gd name="T11" fmla="*/ 24 h 49"/>
                  <a:gd name="T12" fmla="*/ 425 w 3804"/>
                  <a:gd name="T13" fmla="*/ 23 h 49"/>
                  <a:gd name="T14" fmla="*/ 486 w 3804"/>
                  <a:gd name="T15" fmla="*/ 24 h 49"/>
                  <a:gd name="T16" fmla="*/ 547 w 3804"/>
                  <a:gd name="T17" fmla="*/ 24 h 49"/>
                  <a:gd name="T18" fmla="*/ 608 w 3804"/>
                  <a:gd name="T19" fmla="*/ 23 h 49"/>
                  <a:gd name="T20" fmla="*/ 668 w 3804"/>
                  <a:gd name="T21" fmla="*/ 38 h 49"/>
                  <a:gd name="T22" fmla="*/ 729 w 3804"/>
                  <a:gd name="T23" fmla="*/ 25 h 49"/>
                  <a:gd name="T24" fmla="*/ 790 w 3804"/>
                  <a:gd name="T25" fmla="*/ 25 h 49"/>
                  <a:gd name="T26" fmla="*/ 851 w 3804"/>
                  <a:gd name="T27" fmla="*/ 30 h 49"/>
                  <a:gd name="T28" fmla="*/ 912 w 3804"/>
                  <a:gd name="T29" fmla="*/ 20 h 49"/>
                  <a:gd name="T30" fmla="*/ 973 w 3804"/>
                  <a:gd name="T31" fmla="*/ 25 h 49"/>
                  <a:gd name="T32" fmla="*/ 1033 w 3804"/>
                  <a:gd name="T33" fmla="*/ 15 h 49"/>
                  <a:gd name="T34" fmla="*/ 1094 w 3804"/>
                  <a:gd name="T35" fmla="*/ 18 h 49"/>
                  <a:gd name="T36" fmla="*/ 1155 w 3804"/>
                  <a:gd name="T37" fmla="*/ 24 h 49"/>
                  <a:gd name="T38" fmla="*/ 1216 w 3804"/>
                  <a:gd name="T39" fmla="*/ 26 h 49"/>
                  <a:gd name="T40" fmla="*/ 1277 w 3804"/>
                  <a:gd name="T41" fmla="*/ 23 h 49"/>
                  <a:gd name="T42" fmla="*/ 1338 w 3804"/>
                  <a:gd name="T43" fmla="*/ 35 h 49"/>
                  <a:gd name="T44" fmla="*/ 1399 w 3804"/>
                  <a:gd name="T45" fmla="*/ 29 h 49"/>
                  <a:gd name="T46" fmla="*/ 1459 w 3804"/>
                  <a:gd name="T47" fmla="*/ 30 h 49"/>
                  <a:gd name="T48" fmla="*/ 1520 w 3804"/>
                  <a:gd name="T49" fmla="*/ 9 h 49"/>
                  <a:gd name="T50" fmla="*/ 1581 w 3804"/>
                  <a:gd name="T51" fmla="*/ 17 h 49"/>
                  <a:gd name="T52" fmla="*/ 1642 w 3804"/>
                  <a:gd name="T53" fmla="*/ 13 h 49"/>
                  <a:gd name="T54" fmla="*/ 1703 w 3804"/>
                  <a:gd name="T55" fmla="*/ 22 h 49"/>
                  <a:gd name="T56" fmla="*/ 1764 w 3804"/>
                  <a:gd name="T57" fmla="*/ 18 h 49"/>
                  <a:gd name="T58" fmla="*/ 1824 w 3804"/>
                  <a:gd name="T59" fmla="*/ 40 h 49"/>
                  <a:gd name="T60" fmla="*/ 1885 w 3804"/>
                  <a:gd name="T61" fmla="*/ 38 h 49"/>
                  <a:gd name="T62" fmla="*/ 1946 w 3804"/>
                  <a:gd name="T63" fmla="*/ 27 h 49"/>
                  <a:gd name="T64" fmla="*/ 2007 w 3804"/>
                  <a:gd name="T65" fmla="*/ 28 h 49"/>
                  <a:gd name="T66" fmla="*/ 2068 w 3804"/>
                  <a:gd name="T67" fmla="*/ 33 h 49"/>
                  <a:gd name="T68" fmla="*/ 2129 w 3804"/>
                  <a:gd name="T69" fmla="*/ 21 h 49"/>
                  <a:gd name="T70" fmla="*/ 2190 w 3804"/>
                  <a:gd name="T71" fmla="*/ 15 h 49"/>
                  <a:gd name="T72" fmla="*/ 2250 w 3804"/>
                  <a:gd name="T73" fmla="*/ 16 h 49"/>
                  <a:gd name="T74" fmla="*/ 2311 w 3804"/>
                  <a:gd name="T75" fmla="*/ 14 h 49"/>
                  <a:gd name="T76" fmla="*/ 2372 w 3804"/>
                  <a:gd name="T77" fmla="*/ 22 h 49"/>
                  <a:gd name="T78" fmla="*/ 2433 w 3804"/>
                  <a:gd name="T79" fmla="*/ 6 h 49"/>
                  <a:gd name="T80" fmla="*/ 2494 w 3804"/>
                  <a:gd name="T81" fmla="*/ 17 h 49"/>
                  <a:gd name="T82" fmla="*/ 2555 w 3804"/>
                  <a:gd name="T83" fmla="*/ 38 h 49"/>
                  <a:gd name="T84" fmla="*/ 2616 w 3804"/>
                  <a:gd name="T85" fmla="*/ 30 h 49"/>
                  <a:gd name="T86" fmla="*/ 2676 w 3804"/>
                  <a:gd name="T87" fmla="*/ 47 h 49"/>
                  <a:gd name="T88" fmla="*/ 2737 w 3804"/>
                  <a:gd name="T89" fmla="*/ 36 h 49"/>
                  <a:gd name="T90" fmla="*/ 2798 w 3804"/>
                  <a:gd name="T91" fmla="*/ 46 h 49"/>
                  <a:gd name="T92" fmla="*/ 2859 w 3804"/>
                  <a:gd name="T93" fmla="*/ 26 h 49"/>
                  <a:gd name="T94" fmla="*/ 2920 w 3804"/>
                  <a:gd name="T95" fmla="*/ 34 h 49"/>
                  <a:gd name="T96" fmla="*/ 2981 w 3804"/>
                  <a:gd name="T97" fmla="*/ 31 h 49"/>
                  <a:gd name="T98" fmla="*/ 3041 w 3804"/>
                  <a:gd name="T99" fmla="*/ 24 h 49"/>
                  <a:gd name="T100" fmla="*/ 3102 w 3804"/>
                  <a:gd name="T101" fmla="*/ 33 h 49"/>
                  <a:gd name="T102" fmla="*/ 3163 w 3804"/>
                  <a:gd name="T103" fmla="*/ 26 h 49"/>
                  <a:gd name="T104" fmla="*/ 3224 w 3804"/>
                  <a:gd name="T105" fmla="*/ 20 h 49"/>
                  <a:gd name="T106" fmla="*/ 3285 w 3804"/>
                  <a:gd name="T107" fmla="*/ 35 h 49"/>
                  <a:gd name="T108" fmla="*/ 3345 w 3804"/>
                  <a:gd name="T109" fmla="*/ 18 h 49"/>
                  <a:gd name="T110" fmla="*/ 3407 w 3804"/>
                  <a:gd name="T111" fmla="*/ 19 h 49"/>
                  <a:gd name="T112" fmla="*/ 3467 w 3804"/>
                  <a:gd name="T113" fmla="*/ 31 h 49"/>
                  <a:gd name="T114" fmla="*/ 3528 w 3804"/>
                  <a:gd name="T115" fmla="*/ 29 h 49"/>
                  <a:gd name="T116" fmla="*/ 3589 w 3804"/>
                  <a:gd name="T117" fmla="*/ 31 h 49"/>
                  <a:gd name="T118" fmla="*/ 3650 w 3804"/>
                  <a:gd name="T119" fmla="*/ 23 h 49"/>
                  <a:gd name="T120" fmla="*/ 3710 w 3804"/>
                  <a:gd name="T121" fmla="*/ 24 h 49"/>
                  <a:gd name="T122" fmla="*/ 3771 w 3804"/>
                  <a:gd name="T123" fmla="*/ 2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49">
                    <a:moveTo>
                      <a:pt x="0" y="29"/>
                    </a:moveTo>
                    <a:lnTo>
                      <a:pt x="2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10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4" y="23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9" y="20"/>
                    </a:lnTo>
                    <a:lnTo>
                      <a:pt x="21" y="20"/>
                    </a:lnTo>
                    <a:lnTo>
                      <a:pt x="22" y="19"/>
                    </a:lnTo>
                    <a:lnTo>
                      <a:pt x="23" y="19"/>
                    </a:lnTo>
                    <a:lnTo>
                      <a:pt x="25" y="19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9" y="18"/>
                    </a:lnTo>
                    <a:lnTo>
                      <a:pt x="31" y="18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2" y="23"/>
                    </a:lnTo>
                    <a:lnTo>
                      <a:pt x="43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9" y="29"/>
                    </a:lnTo>
                    <a:lnTo>
                      <a:pt x="51" y="30"/>
                    </a:lnTo>
                    <a:lnTo>
                      <a:pt x="52" y="32"/>
                    </a:lnTo>
                    <a:lnTo>
                      <a:pt x="54" y="33"/>
                    </a:lnTo>
                    <a:lnTo>
                      <a:pt x="55" y="34"/>
                    </a:lnTo>
                    <a:lnTo>
                      <a:pt x="57" y="35"/>
                    </a:lnTo>
                    <a:lnTo>
                      <a:pt x="58" y="36"/>
                    </a:lnTo>
                    <a:lnTo>
                      <a:pt x="60" y="37"/>
                    </a:lnTo>
                    <a:lnTo>
                      <a:pt x="61" y="38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6" y="40"/>
                    </a:lnTo>
                    <a:lnTo>
                      <a:pt x="67" y="40"/>
                    </a:lnTo>
                    <a:lnTo>
                      <a:pt x="69" y="40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4" y="40"/>
                    </a:lnTo>
                    <a:lnTo>
                      <a:pt x="75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80" y="39"/>
                    </a:lnTo>
                    <a:lnTo>
                      <a:pt x="81" y="39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6" y="37"/>
                    </a:lnTo>
                    <a:lnTo>
                      <a:pt x="87" y="37"/>
                    </a:lnTo>
                    <a:lnTo>
                      <a:pt x="89" y="37"/>
                    </a:lnTo>
                    <a:lnTo>
                      <a:pt x="90" y="37"/>
                    </a:lnTo>
                    <a:lnTo>
                      <a:pt x="92" y="36"/>
                    </a:lnTo>
                    <a:lnTo>
                      <a:pt x="94" y="36"/>
                    </a:lnTo>
                    <a:lnTo>
                      <a:pt x="95" y="36"/>
                    </a:lnTo>
                    <a:lnTo>
                      <a:pt x="96" y="36"/>
                    </a:lnTo>
                    <a:lnTo>
                      <a:pt x="98" y="36"/>
                    </a:lnTo>
                    <a:lnTo>
                      <a:pt x="100" y="36"/>
                    </a:lnTo>
                    <a:lnTo>
                      <a:pt x="101" y="36"/>
                    </a:lnTo>
                    <a:lnTo>
                      <a:pt x="102" y="37"/>
                    </a:lnTo>
                    <a:lnTo>
                      <a:pt x="104" y="37"/>
                    </a:lnTo>
                    <a:lnTo>
                      <a:pt x="106" y="37"/>
                    </a:lnTo>
                    <a:lnTo>
                      <a:pt x="107" y="38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2" y="38"/>
                    </a:lnTo>
                    <a:lnTo>
                      <a:pt x="113" y="39"/>
                    </a:lnTo>
                    <a:lnTo>
                      <a:pt x="115" y="39"/>
                    </a:lnTo>
                    <a:lnTo>
                      <a:pt x="116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1" y="39"/>
                    </a:lnTo>
                    <a:lnTo>
                      <a:pt x="122" y="38"/>
                    </a:lnTo>
                    <a:lnTo>
                      <a:pt x="124" y="38"/>
                    </a:lnTo>
                    <a:lnTo>
                      <a:pt x="125" y="38"/>
                    </a:lnTo>
                    <a:lnTo>
                      <a:pt x="127" y="37"/>
                    </a:lnTo>
                    <a:lnTo>
                      <a:pt x="128" y="36"/>
                    </a:lnTo>
                    <a:lnTo>
                      <a:pt x="130" y="36"/>
                    </a:lnTo>
                    <a:lnTo>
                      <a:pt x="131" y="35"/>
                    </a:lnTo>
                    <a:lnTo>
                      <a:pt x="133" y="34"/>
                    </a:lnTo>
                    <a:lnTo>
                      <a:pt x="134" y="33"/>
                    </a:lnTo>
                    <a:lnTo>
                      <a:pt x="136" y="31"/>
                    </a:lnTo>
                    <a:lnTo>
                      <a:pt x="138" y="30"/>
                    </a:lnTo>
                    <a:lnTo>
                      <a:pt x="139" y="29"/>
                    </a:lnTo>
                    <a:lnTo>
                      <a:pt x="140" y="28"/>
                    </a:lnTo>
                    <a:lnTo>
                      <a:pt x="142" y="26"/>
                    </a:lnTo>
                    <a:lnTo>
                      <a:pt x="144" y="25"/>
                    </a:lnTo>
                    <a:lnTo>
                      <a:pt x="145" y="24"/>
                    </a:lnTo>
                    <a:lnTo>
                      <a:pt x="147" y="23"/>
                    </a:lnTo>
                    <a:lnTo>
                      <a:pt x="148" y="22"/>
                    </a:lnTo>
                    <a:lnTo>
                      <a:pt x="150" y="21"/>
                    </a:lnTo>
                    <a:lnTo>
                      <a:pt x="151" y="20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2" y="16"/>
                    </a:lnTo>
                    <a:lnTo>
                      <a:pt x="163" y="16"/>
                    </a:lnTo>
                    <a:lnTo>
                      <a:pt x="165" y="16"/>
                    </a:lnTo>
                    <a:lnTo>
                      <a:pt x="167" y="16"/>
                    </a:lnTo>
                    <a:lnTo>
                      <a:pt x="168" y="16"/>
                    </a:lnTo>
                    <a:lnTo>
                      <a:pt x="169" y="16"/>
                    </a:lnTo>
                    <a:lnTo>
                      <a:pt x="171" y="17"/>
                    </a:lnTo>
                    <a:lnTo>
                      <a:pt x="173" y="17"/>
                    </a:lnTo>
                    <a:lnTo>
                      <a:pt x="174" y="18"/>
                    </a:lnTo>
                    <a:lnTo>
                      <a:pt x="176" y="18"/>
                    </a:lnTo>
                    <a:lnTo>
                      <a:pt x="177" y="19"/>
                    </a:lnTo>
                    <a:lnTo>
                      <a:pt x="179" y="19"/>
                    </a:lnTo>
                    <a:lnTo>
                      <a:pt x="180" y="20"/>
                    </a:lnTo>
                    <a:lnTo>
                      <a:pt x="182" y="21"/>
                    </a:lnTo>
                    <a:lnTo>
                      <a:pt x="183" y="22"/>
                    </a:lnTo>
                    <a:lnTo>
                      <a:pt x="185" y="22"/>
                    </a:lnTo>
                    <a:lnTo>
                      <a:pt x="186" y="23"/>
                    </a:lnTo>
                    <a:lnTo>
                      <a:pt x="188" y="23"/>
                    </a:lnTo>
                    <a:lnTo>
                      <a:pt x="189" y="24"/>
                    </a:lnTo>
                    <a:lnTo>
                      <a:pt x="191" y="24"/>
                    </a:lnTo>
                    <a:lnTo>
                      <a:pt x="192" y="25"/>
                    </a:lnTo>
                    <a:lnTo>
                      <a:pt x="194" y="25"/>
                    </a:lnTo>
                    <a:lnTo>
                      <a:pt x="195" y="26"/>
                    </a:lnTo>
                    <a:lnTo>
                      <a:pt x="197" y="26"/>
                    </a:lnTo>
                    <a:lnTo>
                      <a:pt x="198" y="27"/>
                    </a:lnTo>
                    <a:lnTo>
                      <a:pt x="200" y="27"/>
                    </a:lnTo>
                    <a:lnTo>
                      <a:pt x="201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6" y="29"/>
                    </a:lnTo>
                    <a:lnTo>
                      <a:pt x="207" y="29"/>
                    </a:lnTo>
                    <a:lnTo>
                      <a:pt x="209" y="29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1"/>
                    </a:lnTo>
                    <a:lnTo>
                      <a:pt x="215" y="31"/>
                    </a:lnTo>
                    <a:lnTo>
                      <a:pt x="217" y="31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1" y="33"/>
                    </a:lnTo>
                    <a:lnTo>
                      <a:pt x="223" y="33"/>
                    </a:lnTo>
                    <a:lnTo>
                      <a:pt x="224" y="34"/>
                    </a:lnTo>
                    <a:lnTo>
                      <a:pt x="226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0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8" y="36"/>
                    </a:lnTo>
                    <a:lnTo>
                      <a:pt x="240" y="36"/>
                    </a:lnTo>
                    <a:lnTo>
                      <a:pt x="241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6" y="36"/>
                    </a:lnTo>
                    <a:lnTo>
                      <a:pt x="247" y="35"/>
                    </a:lnTo>
                    <a:lnTo>
                      <a:pt x="249" y="35"/>
                    </a:lnTo>
                    <a:lnTo>
                      <a:pt x="250" y="35"/>
                    </a:lnTo>
                    <a:lnTo>
                      <a:pt x="252" y="34"/>
                    </a:lnTo>
                    <a:lnTo>
                      <a:pt x="253" y="34"/>
                    </a:lnTo>
                    <a:lnTo>
                      <a:pt x="255" y="33"/>
                    </a:lnTo>
                    <a:lnTo>
                      <a:pt x="256" y="32"/>
                    </a:lnTo>
                    <a:lnTo>
                      <a:pt x="258" y="31"/>
                    </a:lnTo>
                    <a:lnTo>
                      <a:pt x="259" y="31"/>
                    </a:lnTo>
                    <a:lnTo>
                      <a:pt x="261" y="30"/>
                    </a:lnTo>
                    <a:lnTo>
                      <a:pt x="262" y="30"/>
                    </a:lnTo>
                    <a:lnTo>
                      <a:pt x="264" y="29"/>
                    </a:lnTo>
                    <a:lnTo>
                      <a:pt x="265" y="29"/>
                    </a:lnTo>
                    <a:lnTo>
                      <a:pt x="267" y="28"/>
                    </a:lnTo>
                    <a:lnTo>
                      <a:pt x="268" y="28"/>
                    </a:lnTo>
                    <a:lnTo>
                      <a:pt x="270" y="27"/>
                    </a:lnTo>
                    <a:lnTo>
                      <a:pt x="271" y="27"/>
                    </a:lnTo>
                    <a:lnTo>
                      <a:pt x="273" y="27"/>
                    </a:lnTo>
                    <a:lnTo>
                      <a:pt x="274" y="27"/>
                    </a:lnTo>
                    <a:lnTo>
                      <a:pt x="276" y="26"/>
                    </a:lnTo>
                    <a:lnTo>
                      <a:pt x="278" y="26"/>
                    </a:lnTo>
                    <a:lnTo>
                      <a:pt x="279" y="27"/>
                    </a:lnTo>
                    <a:lnTo>
                      <a:pt x="280" y="27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8" y="29"/>
                    </a:lnTo>
                    <a:lnTo>
                      <a:pt x="290" y="29"/>
                    </a:lnTo>
                    <a:lnTo>
                      <a:pt x="291" y="30"/>
                    </a:lnTo>
                    <a:lnTo>
                      <a:pt x="293" y="31"/>
                    </a:lnTo>
                    <a:lnTo>
                      <a:pt x="294" y="31"/>
                    </a:lnTo>
                    <a:lnTo>
                      <a:pt x="296" y="32"/>
                    </a:lnTo>
                    <a:lnTo>
                      <a:pt x="297" y="32"/>
                    </a:lnTo>
                    <a:lnTo>
                      <a:pt x="299" y="33"/>
                    </a:lnTo>
                    <a:lnTo>
                      <a:pt x="300" y="34"/>
                    </a:lnTo>
                    <a:lnTo>
                      <a:pt x="302" y="34"/>
                    </a:lnTo>
                    <a:lnTo>
                      <a:pt x="303" y="34"/>
                    </a:lnTo>
                    <a:lnTo>
                      <a:pt x="305" y="35"/>
                    </a:lnTo>
                    <a:lnTo>
                      <a:pt x="307" y="35"/>
                    </a:lnTo>
                    <a:lnTo>
                      <a:pt x="308" y="35"/>
                    </a:lnTo>
                    <a:lnTo>
                      <a:pt x="309" y="35"/>
                    </a:lnTo>
                    <a:lnTo>
                      <a:pt x="311" y="36"/>
                    </a:lnTo>
                    <a:lnTo>
                      <a:pt x="313" y="36"/>
                    </a:lnTo>
                    <a:lnTo>
                      <a:pt x="314" y="36"/>
                    </a:lnTo>
                    <a:lnTo>
                      <a:pt x="315" y="35"/>
                    </a:lnTo>
                    <a:lnTo>
                      <a:pt x="317" y="35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5" y="33"/>
                    </a:lnTo>
                    <a:lnTo>
                      <a:pt x="326" y="33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31" y="31"/>
                    </a:lnTo>
                    <a:lnTo>
                      <a:pt x="332" y="30"/>
                    </a:lnTo>
                    <a:lnTo>
                      <a:pt x="334" y="30"/>
                    </a:lnTo>
                    <a:lnTo>
                      <a:pt x="335" y="29"/>
                    </a:lnTo>
                    <a:lnTo>
                      <a:pt x="337" y="29"/>
                    </a:lnTo>
                    <a:lnTo>
                      <a:pt x="338" y="28"/>
                    </a:lnTo>
                    <a:lnTo>
                      <a:pt x="340" y="28"/>
                    </a:lnTo>
                    <a:lnTo>
                      <a:pt x="341" y="27"/>
                    </a:lnTo>
                    <a:lnTo>
                      <a:pt x="343" y="27"/>
                    </a:lnTo>
                    <a:lnTo>
                      <a:pt x="344" y="26"/>
                    </a:lnTo>
                    <a:lnTo>
                      <a:pt x="346" y="26"/>
                    </a:lnTo>
                    <a:lnTo>
                      <a:pt x="347" y="26"/>
                    </a:lnTo>
                    <a:lnTo>
                      <a:pt x="349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3" y="25"/>
                    </a:lnTo>
                    <a:lnTo>
                      <a:pt x="355" y="24"/>
                    </a:lnTo>
                    <a:lnTo>
                      <a:pt x="357" y="24"/>
                    </a:lnTo>
                    <a:lnTo>
                      <a:pt x="358" y="24"/>
                    </a:lnTo>
                    <a:lnTo>
                      <a:pt x="359" y="24"/>
                    </a:lnTo>
                    <a:lnTo>
                      <a:pt x="361" y="24"/>
                    </a:lnTo>
                    <a:lnTo>
                      <a:pt x="363" y="24"/>
                    </a:lnTo>
                    <a:lnTo>
                      <a:pt x="364" y="24"/>
                    </a:lnTo>
                    <a:lnTo>
                      <a:pt x="366" y="24"/>
                    </a:lnTo>
                    <a:lnTo>
                      <a:pt x="367" y="24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2" y="24"/>
                    </a:lnTo>
                    <a:lnTo>
                      <a:pt x="373" y="24"/>
                    </a:lnTo>
                    <a:lnTo>
                      <a:pt x="375" y="24"/>
                    </a:lnTo>
                    <a:lnTo>
                      <a:pt x="376" y="24"/>
                    </a:lnTo>
                    <a:lnTo>
                      <a:pt x="378" y="23"/>
                    </a:lnTo>
                    <a:lnTo>
                      <a:pt x="380" y="23"/>
                    </a:lnTo>
                    <a:lnTo>
                      <a:pt x="381" y="23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6" y="23"/>
                    </a:lnTo>
                    <a:lnTo>
                      <a:pt x="387" y="22"/>
                    </a:lnTo>
                    <a:lnTo>
                      <a:pt x="388" y="22"/>
                    </a:lnTo>
                    <a:lnTo>
                      <a:pt x="390" y="22"/>
                    </a:lnTo>
                    <a:lnTo>
                      <a:pt x="392" y="22"/>
                    </a:lnTo>
                    <a:lnTo>
                      <a:pt x="393" y="21"/>
                    </a:lnTo>
                    <a:lnTo>
                      <a:pt x="395" y="21"/>
                    </a:lnTo>
                    <a:lnTo>
                      <a:pt x="396" y="21"/>
                    </a:lnTo>
                    <a:lnTo>
                      <a:pt x="398" y="20"/>
                    </a:lnTo>
                    <a:lnTo>
                      <a:pt x="399" y="20"/>
                    </a:lnTo>
                    <a:lnTo>
                      <a:pt x="401" y="20"/>
                    </a:lnTo>
                    <a:lnTo>
                      <a:pt x="402" y="20"/>
                    </a:lnTo>
                    <a:lnTo>
                      <a:pt x="404" y="20"/>
                    </a:lnTo>
                    <a:lnTo>
                      <a:pt x="405" y="20"/>
                    </a:lnTo>
                    <a:lnTo>
                      <a:pt x="407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1" y="20"/>
                    </a:lnTo>
                    <a:lnTo>
                      <a:pt x="413" y="20"/>
                    </a:lnTo>
                    <a:lnTo>
                      <a:pt x="414" y="20"/>
                    </a:lnTo>
                    <a:lnTo>
                      <a:pt x="416" y="20"/>
                    </a:lnTo>
                    <a:lnTo>
                      <a:pt x="417" y="21"/>
                    </a:lnTo>
                    <a:lnTo>
                      <a:pt x="419" y="21"/>
                    </a:lnTo>
                    <a:lnTo>
                      <a:pt x="420" y="21"/>
                    </a:lnTo>
                    <a:lnTo>
                      <a:pt x="422" y="22"/>
                    </a:lnTo>
                    <a:lnTo>
                      <a:pt x="424" y="22"/>
                    </a:lnTo>
                    <a:lnTo>
                      <a:pt x="425" y="23"/>
                    </a:lnTo>
                    <a:lnTo>
                      <a:pt x="426" y="23"/>
                    </a:lnTo>
                    <a:lnTo>
                      <a:pt x="428" y="23"/>
                    </a:lnTo>
                    <a:lnTo>
                      <a:pt x="430" y="24"/>
                    </a:lnTo>
                    <a:lnTo>
                      <a:pt x="431" y="24"/>
                    </a:lnTo>
                    <a:lnTo>
                      <a:pt x="433" y="25"/>
                    </a:lnTo>
                    <a:lnTo>
                      <a:pt x="434" y="25"/>
                    </a:lnTo>
                    <a:lnTo>
                      <a:pt x="436" y="25"/>
                    </a:lnTo>
                    <a:lnTo>
                      <a:pt x="437" y="26"/>
                    </a:lnTo>
                    <a:lnTo>
                      <a:pt x="439" y="26"/>
                    </a:lnTo>
                    <a:lnTo>
                      <a:pt x="440" y="26"/>
                    </a:lnTo>
                    <a:lnTo>
                      <a:pt x="442" y="27"/>
                    </a:lnTo>
                    <a:lnTo>
                      <a:pt x="443" y="27"/>
                    </a:lnTo>
                    <a:lnTo>
                      <a:pt x="445" y="28"/>
                    </a:lnTo>
                    <a:lnTo>
                      <a:pt x="446" y="28"/>
                    </a:lnTo>
                    <a:lnTo>
                      <a:pt x="448" y="28"/>
                    </a:lnTo>
                    <a:lnTo>
                      <a:pt x="449" y="28"/>
                    </a:lnTo>
                    <a:lnTo>
                      <a:pt x="451" y="28"/>
                    </a:lnTo>
                    <a:lnTo>
                      <a:pt x="453" y="28"/>
                    </a:lnTo>
                    <a:lnTo>
                      <a:pt x="454" y="28"/>
                    </a:lnTo>
                    <a:lnTo>
                      <a:pt x="455" y="28"/>
                    </a:lnTo>
                    <a:lnTo>
                      <a:pt x="457" y="28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1" y="28"/>
                    </a:lnTo>
                    <a:lnTo>
                      <a:pt x="463" y="28"/>
                    </a:lnTo>
                    <a:lnTo>
                      <a:pt x="465" y="27"/>
                    </a:lnTo>
                    <a:lnTo>
                      <a:pt x="466" y="27"/>
                    </a:lnTo>
                    <a:lnTo>
                      <a:pt x="468" y="27"/>
                    </a:lnTo>
                    <a:lnTo>
                      <a:pt x="469" y="26"/>
                    </a:lnTo>
                    <a:lnTo>
                      <a:pt x="470" y="26"/>
                    </a:lnTo>
                    <a:lnTo>
                      <a:pt x="472" y="26"/>
                    </a:lnTo>
                    <a:lnTo>
                      <a:pt x="474" y="26"/>
                    </a:lnTo>
                    <a:lnTo>
                      <a:pt x="475" y="25"/>
                    </a:lnTo>
                    <a:lnTo>
                      <a:pt x="477" y="25"/>
                    </a:lnTo>
                    <a:lnTo>
                      <a:pt x="478" y="25"/>
                    </a:lnTo>
                    <a:lnTo>
                      <a:pt x="480" y="25"/>
                    </a:lnTo>
                    <a:lnTo>
                      <a:pt x="481" y="24"/>
                    </a:lnTo>
                    <a:lnTo>
                      <a:pt x="483" y="24"/>
                    </a:lnTo>
                    <a:lnTo>
                      <a:pt x="484" y="24"/>
                    </a:lnTo>
                    <a:lnTo>
                      <a:pt x="486" y="24"/>
                    </a:lnTo>
                    <a:lnTo>
                      <a:pt x="487" y="24"/>
                    </a:lnTo>
                    <a:lnTo>
                      <a:pt x="489" y="24"/>
                    </a:lnTo>
                    <a:lnTo>
                      <a:pt x="490" y="24"/>
                    </a:lnTo>
                    <a:lnTo>
                      <a:pt x="492" y="24"/>
                    </a:lnTo>
                    <a:lnTo>
                      <a:pt x="493" y="24"/>
                    </a:lnTo>
                    <a:lnTo>
                      <a:pt x="495" y="24"/>
                    </a:lnTo>
                    <a:lnTo>
                      <a:pt x="497" y="24"/>
                    </a:lnTo>
                    <a:lnTo>
                      <a:pt x="498" y="24"/>
                    </a:lnTo>
                    <a:lnTo>
                      <a:pt x="499" y="24"/>
                    </a:lnTo>
                    <a:lnTo>
                      <a:pt x="501" y="24"/>
                    </a:lnTo>
                    <a:lnTo>
                      <a:pt x="503" y="24"/>
                    </a:lnTo>
                    <a:lnTo>
                      <a:pt x="504" y="24"/>
                    </a:lnTo>
                    <a:lnTo>
                      <a:pt x="506" y="24"/>
                    </a:lnTo>
                    <a:lnTo>
                      <a:pt x="507" y="24"/>
                    </a:lnTo>
                    <a:lnTo>
                      <a:pt x="509" y="24"/>
                    </a:lnTo>
                    <a:lnTo>
                      <a:pt x="510" y="24"/>
                    </a:lnTo>
                    <a:lnTo>
                      <a:pt x="512" y="24"/>
                    </a:lnTo>
                    <a:lnTo>
                      <a:pt x="513" y="24"/>
                    </a:lnTo>
                    <a:lnTo>
                      <a:pt x="515" y="24"/>
                    </a:lnTo>
                    <a:lnTo>
                      <a:pt x="516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21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6" y="24"/>
                    </a:lnTo>
                    <a:lnTo>
                      <a:pt x="527" y="24"/>
                    </a:lnTo>
                    <a:lnTo>
                      <a:pt x="528" y="24"/>
                    </a:lnTo>
                    <a:lnTo>
                      <a:pt x="530" y="24"/>
                    </a:lnTo>
                    <a:lnTo>
                      <a:pt x="532" y="24"/>
                    </a:lnTo>
                    <a:lnTo>
                      <a:pt x="533" y="24"/>
                    </a:lnTo>
                    <a:lnTo>
                      <a:pt x="535" y="24"/>
                    </a:lnTo>
                    <a:lnTo>
                      <a:pt x="536" y="24"/>
                    </a:lnTo>
                    <a:lnTo>
                      <a:pt x="537" y="24"/>
                    </a:lnTo>
                    <a:lnTo>
                      <a:pt x="539" y="24"/>
                    </a:lnTo>
                    <a:lnTo>
                      <a:pt x="541" y="24"/>
                    </a:lnTo>
                    <a:lnTo>
                      <a:pt x="542" y="24"/>
                    </a:lnTo>
                    <a:lnTo>
                      <a:pt x="543" y="24"/>
                    </a:lnTo>
                    <a:lnTo>
                      <a:pt x="545" y="24"/>
                    </a:lnTo>
                    <a:lnTo>
                      <a:pt x="547" y="24"/>
                    </a:lnTo>
                    <a:lnTo>
                      <a:pt x="548" y="24"/>
                    </a:lnTo>
                    <a:lnTo>
                      <a:pt x="550" y="24"/>
                    </a:lnTo>
                    <a:lnTo>
                      <a:pt x="551" y="24"/>
                    </a:lnTo>
                    <a:lnTo>
                      <a:pt x="553" y="24"/>
                    </a:lnTo>
                    <a:lnTo>
                      <a:pt x="554" y="24"/>
                    </a:lnTo>
                    <a:lnTo>
                      <a:pt x="556" y="24"/>
                    </a:lnTo>
                    <a:lnTo>
                      <a:pt x="557" y="24"/>
                    </a:lnTo>
                    <a:lnTo>
                      <a:pt x="559" y="24"/>
                    </a:lnTo>
                    <a:lnTo>
                      <a:pt x="560" y="24"/>
                    </a:lnTo>
                    <a:lnTo>
                      <a:pt x="562" y="24"/>
                    </a:lnTo>
                    <a:lnTo>
                      <a:pt x="564" y="24"/>
                    </a:lnTo>
                    <a:lnTo>
                      <a:pt x="565" y="24"/>
                    </a:lnTo>
                    <a:lnTo>
                      <a:pt x="566" y="24"/>
                    </a:lnTo>
                    <a:lnTo>
                      <a:pt x="568" y="24"/>
                    </a:lnTo>
                    <a:lnTo>
                      <a:pt x="570" y="24"/>
                    </a:lnTo>
                    <a:lnTo>
                      <a:pt x="571" y="24"/>
                    </a:lnTo>
                    <a:lnTo>
                      <a:pt x="572" y="24"/>
                    </a:lnTo>
                    <a:lnTo>
                      <a:pt x="574" y="24"/>
                    </a:lnTo>
                    <a:lnTo>
                      <a:pt x="576" y="24"/>
                    </a:lnTo>
                    <a:lnTo>
                      <a:pt x="577" y="24"/>
                    </a:lnTo>
                    <a:lnTo>
                      <a:pt x="579" y="24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583" y="23"/>
                    </a:lnTo>
                    <a:lnTo>
                      <a:pt x="585" y="23"/>
                    </a:lnTo>
                    <a:lnTo>
                      <a:pt x="586" y="23"/>
                    </a:lnTo>
                    <a:lnTo>
                      <a:pt x="588" y="23"/>
                    </a:lnTo>
                    <a:lnTo>
                      <a:pt x="589" y="23"/>
                    </a:lnTo>
                    <a:lnTo>
                      <a:pt x="591" y="23"/>
                    </a:lnTo>
                    <a:lnTo>
                      <a:pt x="592" y="23"/>
                    </a:lnTo>
                    <a:lnTo>
                      <a:pt x="594" y="23"/>
                    </a:lnTo>
                    <a:lnTo>
                      <a:pt x="595" y="23"/>
                    </a:lnTo>
                    <a:lnTo>
                      <a:pt x="597" y="23"/>
                    </a:lnTo>
                    <a:lnTo>
                      <a:pt x="599" y="23"/>
                    </a:lnTo>
                    <a:lnTo>
                      <a:pt x="600" y="23"/>
                    </a:lnTo>
                    <a:lnTo>
                      <a:pt x="601" y="23"/>
                    </a:lnTo>
                    <a:lnTo>
                      <a:pt x="603" y="23"/>
                    </a:lnTo>
                    <a:lnTo>
                      <a:pt x="604" y="23"/>
                    </a:lnTo>
                    <a:lnTo>
                      <a:pt x="606" y="23"/>
                    </a:lnTo>
                    <a:lnTo>
                      <a:pt x="608" y="23"/>
                    </a:lnTo>
                    <a:lnTo>
                      <a:pt x="609" y="23"/>
                    </a:lnTo>
                    <a:lnTo>
                      <a:pt x="610" y="23"/>
                    </a:lnTo>
                    <a:lnTo>
                      <a:pt x="612" y="23"/>
                    </a:lnTo>
                    <a:lnTo>
                      <a:pt x="614" y="23"/>
                    </a:lnTo>
                    <a:lnTo>
                      <a:pt x="615" y="23"/>
                    </a:lnTo>
                    <a:lnTo>
                      <a:pt x="616" y="23"/>
                    </a:lnTo>
                    <a:lnTo>
                      <a:pt x="618" y="23"/>
                    </a:lnTo>
                    <a:lnTo>
                      <a:pt x="620" y="23"/>
                    </a:lnTo>
                    <a:lnTo>
                      <a:pt x="621" y="23"/>
                    </a:lnTo>
                    <a:lnTo>
                      <a:pt x="623" y="23"/>
                    </a:lnTo>
                    <a:lnTo>
                      <a:pt x="624" y="23"/>
                    </a:lnTo>
                    <a:lnTo>
                      <a:pt x="626" y="23"/>
                    </a:lnTo>
                    <a:lnTo>
                      <a:pt x="627" y="23"/>
                    </a:lnTo>
                    <a:lnTo>
                      <a:pt x="629" y="23"/>
                    </a:lnTo>
                    <a:lnTo>
                      <a:pt x="630" y="23"/>
                    </a:lnTo>
                    <a:lnTo>
                      <a:pt x="632" y="23"/>
                    </a:lnTo>
                    <a:lnTo>
                      <a:pt x="633" y="24"/>
                    </a:lnTo>
                    <a:lnTo>
                      <a:pt x="635" y="24"/>
                    </a:lnTo>
                    <a:lnTo>
                      <a:pt x="637" y="24"/>
                    </a:lnTo>
                    <a:lnTo>
                      <a:pt x="638" y="25"/>
                    </a:lnTo>
                    <a:lnTo>
                      <a:pt x="639" y="25"/>
                    </a:lnTo>
                    <a:lnTo>
                      <a:pt x="641" y="26"/>
                    </a:lnTo>
                    <a:lnTo>
                      <a:pt x="643" y="26"/>
                    </a:lnTo>
                    <a:lnTo>
                      <a:pt x="644" y="27"/>
                    </a:lnTo>
                    <a:lnTo>
                      <a:pt x="645" y="28"/>
                    </a:lnTo>
                    <a:lnTo>
                      <a:pt x="647" y="28"/>
                    </a:lnTo>
                    <a:lnTo>
                      <a:pt x="649" y="29"/>
                    </a:lnTo>
                    <a:lnTo>
                      <a:pt x="650" y="30"/>
                    </a:lnTo>
                    <a:lnTo>
                      <a:pt x="652" y="31"/>
                    </a:lnTo>
                    <a:lnTo>
                      <a:pt x="653" y="31"/>
                    </a:lnTo>
                    <a:lnTo>
                      <a:pt x="655" y="32"/>
                    </a:lnTo>
                    <a:lnTo>
                      <a:pt x="656" y="33"/>
                    </a:lnTo>
                    <a:lnTo>
                      <a:pt x="658" y="34"/>
                    </a:lnTo>
                    <a:lnTo>
                      <a:pt x="659" y="35"/>
                    </a:lnTo>
                    <a:lnTo>
                      <a:pt x="661" y="35"/>
                    </a:lnTo>
                    <a:lnTo>
                      <a:pt x="662" y="36"/>
                    </a:lnTo>
                    <a:lnTo>
                      <a:pt x="664" y="37"/>
                    </a:lnTo>
                    <a:lnTo>
                      <a:pt x="666" y="37"/>
                    </a:lnTo>
                    <a:lnTo>
                      <a:pt x="667" y="38"/>
                    </a:lnTo>
                    <a:lnTo>
                      <a:pt x="668" y="38"/>
                    </a:lnTo>
                    <a:lnTo>
                      <a:pt x="670" y="39"/>
                    </a:lnTo>
                    <a:lnTo>
                      <a:pt x="671" y="39"/>
                    </a:lnTo>
                    <a:lnTo>
                      <a:pt x="673" y="40"/>
                    </a:lnTo>
                    <a:lnTo>
                      <a:pt x="674" y="40"/>
                    </a:lnTo>
                    <a:lnTo>
                      <a:pt x="676" y="40"/>
                    </a:lnTo>
                    <a:lnTo>
                      <a:pt x="677" y="40"/>
                    </a:lnTo>
                    <a:lnTo>
                      <a:pt x="679" y="40"/>
                    </a:lnTo>
                    <a:lnTo>
                      <a:pt x="681" y="40"/>
                    </a:lnTo>
                    <a:lnTo>
                      <a:pt x="682" y="40"/>
                    </a:lnTo>
                    <a:lnTo>
                      <a:pt x="683" y="40"/>
                    </a:lnTo>
                    <a:lnTo>
                      <a:pt x="685" y="39"/>
                    </a:lnTo>
                    <a:lnTo>
                      <a:pt x="687" y="38"/>
                    </a:lnTo>
                    <a:lnTo>
                      <a:pt x="688" y="38"/>
                    </a:lnTo>
                    <a:lnTo>
                      <a:pt x="690" y="37"/>
                    </a:lnTo>
                    <a:lnTo>
                      <a:pt x="691" y="37"/>
                    </a:lnTo>
                    <a:lnTo>
                      <a:pt x="693" y="36"/>
                    </a:lnTo>
                    <a:lnTo>
                      <a:pt x="694" y="35"/>
                    </a:lnTo>
                    <a:lnTo>
                      <a:pt x="696" y="35"/>
                    </a:lnTo>
                    <a:lnTo>
                      <a:pt x="697" y="34"/>
                    </a:lnTo>
                    <a:lnTo>
                      <a:pt x="699" y="33"/>
                    </a:lnTo>
                    <a:lnTo>
                      <a:pt x="700" y="32"/>
                    </a:lnTo>
                    <a:lnTo>
                      <a:pt x="702" y="31"/>
                    </a:lnTo>
                    <a:lnTo>
                      <a:pt x="703" y="31"/>
                    </a:lnTo>
                    <a:lnTo>
                      <a:pt x="705" y="30"/>
                    </a:lnTo>
                    <a:lnTo>
                      <a:pt x="706" y="29"/>
                    </a:lnTo>
                    <a:lnTo>
                      <a:pt x="708" y="28"/>
                    </a:lnTo>
                    <a:lnTo>
                      <a:pt x="710" y="28"/>
                    </a:lnTo>
                    <a:lnTo>
                      <a:pt x="711" y="27"/>
                    </a:lnTo>
                    <a:lnTo>
                      <a:pt x="712" y="26"/>
                    </a:lnTo>
                    <a:lnTo>
                      <a:pt x="714" y="26"/>
                    </a:lnTo>
                    <a:lnTo>
                      <a:pt x="716" y="25"/>
                    </a:lnTo>
                    <a:lnTo>
                      <a:pt x="717" y="25"/>
                    </a:lnTo>
                    <a:lnTo>
                      <a:pt x="718" y="25"/>
                    </a:lnTo>
                    <a:lnTo>
                      <a:pt x="720" y="25"/>
                    </a:lnTo>
                    <a:lnTo>
                      <a:pt x="722" y="24"/>
                    </a:lnTo>
                    <a:lnTo>
                      <a:pt x="723" y="24"/>
                    </a:lnTo>
                    <a:lnTo>
                      <a:pt x="725" y="25"/>
                    </a:lnTo>
                    <a:lnTo>
                      <a:pt x="726" y="25"/>
                    </a:lnTo>
                    <a:lnTo>
                      <a:pt x="728" y="25"/>
                    </a:lnTo>
                    <a:lnTo>
                      <a:pt x="729" y="25"/>
                    </a:lnTo>
                    <a:lnTo>
                      <a:pt x="731" y="25"/>
                    </a:lnTo>
                    <a:lnTo>
                      <a:pt x="732" y="26"/>
                    </a:lnTo>
                    <a:lnTo>
                      <a:pt x="734" y="26"/>
                    </a:lnTo>
                    <a:lnTo>
                      <a:pt x="735" y="27"/>
                    </a:lnTo>
                    <a:lnTo>
                      <a:pt x="737" y="28"/>
                    </a:lnTo>
                    <a:lnTo>
                      <a:pt x="738" y="28"/>
                    </a:lnTo>
                    <a:lnTo>
                      <a:pt x="740" y="29"/>
                    </a:lnTo>
                    <a:lnTo>
                      <a:pt x="741" y="29"/>
                    </a:lnTo>
                    <a:lnTo>
                      <a:pt x="743" y="30"/>
                    </a:lnTo>
                    <a:lnTo>
                      <a:pt x="744" y="31"/>
                    </a:lnTo>
                    <a:lnTo>
                      <a:pt x="746" y="31"/>
                    </a:lnTo>
                    <a:lnTo>
                      <a:pt x="747" y="32"/>
                    </a:lnTo>
                    <a:lnTo>
                      <a:pt x="749" y="32"/>
                    </a:lnTo>
                    <a:lnTo>
                      <a:pt x="750" y="33"/>
                    </a:lnTo>
                    <a:lnTo>
                      <a:pt x="752" y="34"/>
                    </a:lnTo>
                    <a:lnTo>
                      <a:pt x="754" y="34"/>
                    </a:lnTo>
                    <a:lnTo>
                      <a:pt x="755" y="34"/>
                    </a:lnTo>
                    <a:lnTo>
                      <a:pt x="756" y="35"/>
                    </a:lnTo>
                    <a:lnTo>
                      <a:pt x="758" y="35"/>
                    </a:lnTo>
                    <a:lnTo>
                      <a:pt x="760" y="35"/>
                    </a:lnTo>
                    <a:lnTo>
                      <a:pt x="761" y="35"/>
                    </a:lnTo>
                    <a:lnTo>
                      <a:pt x="763" y="35"/>
                    </a:lnTo>
                    <a:lnTo>
                      <a:pt x="764" y="35"/>
                    </a:lnTo>
                    <a:lnTo>
                      <a:pt x="766" y="35"/>
                    </a:lnTo>
                    <a:lnTo>
                      <a:pt x="767" y="35"/>
                    </a:lnTo>
                    <a:lnTo>
                      <a:pt x="769" y="35"/>
                    </a:lnTo>
                    <a:lnTo>
                      <a:pt x="770" y="34"/>
                    </a:lnTo>
                    <a:lnTo>
                      <a:pt x="772" y="34"/>
                    </a:lnTo>
                    <a:lnTo>
                      <a:pt x="773" y="33"/>
                    </a:lnTo>
                    <a:lnTo>
                      <a:pt x="775" y="33"/>
                    </a:lnTo>
                    <a:lnTo>
                      <a:pt x="776" y="32"/>
                    </a:lnTo>
                    <a:lnTo>
                      <a:pt x="778" y="31"/>
                    </a:lnTo>
                    <a:lnTo>
                      <a:pt x="779" y="31"/>
                    </a:lnTo>
                    <a:lnTo>
                      <a:pt x="781" y="30"/>
                    </a:lnTo>
                    <a:lnTo>
                      <a:pt x="783" y="29"/>
                    </a:lnTo>
                    <a:lnTo>
                      <a:pt x="784" y="29"/>
                    </a:lnTo>
                    <a:lnTo>
                      <a:pt x="785" y="28"/>
                    </a:lnTo>
                    <a:lnTo>
                      <a:pt x="787" y="27"/>
                    </a:lnTo>
                    <a:lnTo>
                      <a:pt x="789" y="26"/>
                    </a:lnTo>
                    <a:lnTo>
                      <a:pt x="790" y="25"/>
                    </a:lnTo>
                    <a:lnTo>
                      <a:pt x="792" y="25"/>
                    </a:lnTo>
                    <a:lnTo>
                      <a:pt x="793" y="24"/>
                    </a:lnTo>
                    <a:lnTo>
                      <a:pt x="795" y="24"/>
                    </a:lnTo>
                    <a:lnTo>
                      <a:pt x="796" y="23"/>
                    </a:lnTo>
                    <a:lnTo>
                      <a:pt x="798" y="22"/>
                    </a:lnTo>
                    <a:lnTo>
                      <a:pt x="799" y="22"/>
                    </a:lnTo>
                    <a:lnTo>
                      <a:pt x="801" y="22"/>
                    </a:lnTo>
                    <a:lnTo>
                      <a:pt x="802" y="21"/>
                    </a:lnTo>
                    <a:lnTo>
                      <a:pt x="804" y="21"/>
                    </a:lnTo>
                    <a:lnTo>
                      <a:pt x="805" y="21"/>
                    </a:lnTo>
                    <a:lnTo>
                      <a:pt x="807" y="20"/>
                    </a:lnTo>
                    <a:lnTo>
                      <a:pt x="808" y="20"/>
                    </a:lnTo>
                    <a:lnTo>
                      <a:pt x="810" y="20"/>
                    </a:lnTo>
                    <a:lnTo>
                      <a:pt x="811" y="20"/>
                    </a:lnTo>
                    <a:lnTo>
                      <a:pt x="813" y="21"/>
                    </a:lnTo>
                    <a:lnTo>
                      <a:pt x="814" y="21"/>
                    </a:lnTo>
                    <a:lnTo>
                      <a:pt x="816" y="21"/>
                    </a:lnTo>
                    <a:lnTo>
                      <a:pt x="817" y="22"/>
                    </a:lnTo>
                    <a:lnTo>
                      <a:pt x="819" y="22"/>
                    </a:lnTo>
                    <a:lnTo>
                      <a:pt x="820" y="22"/>
                    </a:lnTo>
                    <a:lnTo>
                      <a:pt x="822" y="23"/>
                    </a:lnTo>
                    <a:lnTo>
                      <a:pt x="823" y="23"/>
                    </a:lnTo>
                    <a:lnTo>
                      <a:pt x="825" y="23"/>
                    </a:lnTo>
                    <a:lnTo>
                      <a:pt x="827" y="24"/>
                    </a:lnTo>
                    <a:lnTo>
                      <a:pt x="828" y="24"/>
                    </a:lnTo>
                    <a:lnTo>
                      <a:pt x="829" y="25"/>
                    </a:lnTo>
                    <a:lnTo>
                      <a:pt x="831" y="25"/>
                    </a:lnTo>
                    <a:lnTo>
                      <a:pt x="833" y="26"/>
                    </a:lnTo>
                    <a:lnTo>
                      <a:pt x="834" y="26"/>
                    </a:lnTo>
                    <a:lnTo>
                      <a:pt x="836" y="26"/>
                    </a:lnTo>
                    <a:lnTo>
                      <a:pt x="837" y="27"/>
                    </a:lnTo>
                    <a:lnTo>
                      <a:pt x="839" y="28"/>
                    </a:lnTo>
                    <a:lnTo>
                      <a:pt x="840" y="28"/>
                    </a:lnTo>
                    <a:lnTo>
                      <a:pt x="842" y="28"/>
                    </a:lnTo>
                    <a:lnTo>
                      <a:pt x="843" y="29"/>
                    </a:lnTo>
                    <a:lnTo>
                      <a:pt x="845" y="29"/>
                    </a:lnTo>
                    <a:lnTo>
                      <a:pt x="846" y="29"/>
                    </a:lnTo>
                    <a:lnTo>
                      <a:pt x="848" y="29"/>
                    </a:lnTo>
                    <a:lnTo>
                      <a:pt x="849" y="30"/>
                    </a:lnTo>
                    <a:lnTo>
                      <a:pt x="851" y="30"/>
                    </a:lnTo>
                    <a:lnTo>
                      <a:pt x="852" y="30"/>
                    </a:lnTo>
                    <a:lnTo>
                      <a:pt x="854" y="30"/>
                    </a:lnTo>
                    <a:lnTo>
                      <a:pt x="856" y="30"/>
                    </a:lnTo>
                    <a:lnTo>
                      <a:pt x="857" y="30"/>
                    </a:lnTo>
                    <a:lnTo>
                      <a:pt x="858" y="30"/>
                    </a:lnTo>
                    <a:lnTo>
                      <a:pt x="860" y="30"/>
                    </a:lnTo>
                    <a:lnTo>
                      <a:pt x="862" y="30"/>
                    </a:lnTo>
                    <a:lnTo>
                      <a:pt x="863" y="30"/>
                    </a:lnTo>
                    <a:lnTo>
                      <a:pt x="865" y="30"/>
                    </a:lnTo>
                    <a:lnTo>
                      <a:pt x="866" y="30"/>
                    </a:lnTo>
                    <a:lnTo>
                      <a:pt x="868" y="30"/>
                    </a:lnTo>
                    <a:lnTo>
                      <a:pt x="869" y="29"/>
                    </a:lnTo>
                    <a:lnTo>
                      <a:pt x="871" y="29"/>
                    </a:lnTo>
                    <a:lnTo>
                      <a:pt x="872" y="29"/>
                    </a:lnTo>
                    <a:lnTo>
                      <a:pt x="874" y="29"/>
                    </a:lnTo>
                    <a:lnTo>
                      <a:pt x="875" y="28"/>
                    </a:lnTo>
                    <a:lnTo>
                      <a:pt x="877" y="28"/>
                    </a:lnTo>
                    <a:lnTo>
                      <a:pt x="878" y="28"/>
                    </a:lnTo>
                    <a:lnTo>
                      <a:pt x="880" y="27"/>
                    </a:lnTo>
                    <a:lnTo>
                      <a:pt x="881" y="27"/>
                    </a:lnTo>
                    <a:lnTo>
                      <a:pt x="883" y="26"/>
                    </a:lnTo>
                    <a:lnTo>
                      <a:pt x="884" y="26"/>
                    </a:lnTo>
                    <a:lnTo>
                      <a:pt x="886" y="26"/>
                    </a:lnTo>
                    <a:lnTo>
                      <a:pt x="887" y="25"/>
                    </a:lnTo>
                    <a:lnTo>
                      <a:pt x="889" y="25"/>
                    </a:lnTo>
                    <a:lnTo>
                      <a:pt x="890" y="24"/>
                    </a:lnTo>
                    <a:lnTo>
                      <a:pt x="892" y="24"/>
                    </a:lnTo>
                    <a:lnTo>
                      <a:pt x="894" y="23"/>
                    </a:lnTo>
                    <a:lnTo>
                      <a:pt x="895" y="23"/>
                    </a:lnTo>
                    <a:lnTo>
                      <a:pt x="896" y="23"/>
                    </a:lnTo>
                    <a:lnTo>
                      <a:pt x="898" y="22"/>
                    </a:lnTo>
                    <a:lnTo>
                      <a:pt x="900" y="22"/>
                    </a:lnTo>
                    <a:lnTo>
                      <a:pt x="901" y="22"/>
                    </a:lnTo>
                    <a:lnTo>
                      <a:pt x="902" y="21"/>
                    </a:lnTo>
                    <a:lnTo>
                      <a:pt x="904" y="21"/>
                    </a:lnTo>
                    <a:lnTo>
                      <a:pt x="906" y="21"/>
                    </a:lnTo>
                    <a:lnTo>
                      <a:pt x="907" y="21"/>
                    </a:lnTo>
                    <a:lnTo>
                      <a:pt x="909" y="20"/>
                    </a:lnTo>
                    <a:lnTo>
                      <a:pt x="910" y="20"/>
                    </a:lnTo>
                    <a:lnTo>
                      <a:pt x="912" y="20"/>
                    </a:lnTo>
                    <a:lnTo>
                      <a:pt x="913" y="20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8" y="21"/>
                    </a:lnTo>
                    <a:lnTo>
                      <a:pt x="919" y="21"/>
                    </a:lnTo>
                    <a:lnTo>
                      <a:pt x="921" y="22"/>
                    </a:lnTo>
                    <a:lnTo>
                      <a:pt x="923" y="22"/>
                    </a:lnTo>
                    <a:lnTo>
                      <a:pt x="924" y="22"/>
                    </a:lnTo>
                    <a:lnTo>
                      <a:pt x="925" y="22"/>
                    </a:lnTo>
                    <a:lnTo>
                      <a:pt x="927" y="23"/>
                    </a:lnTo>
                    <a:lnTo>
                      <a:pt x="929" y="23"/>
                    </a:lnTo>
                    <a:lnTo>
                      <a:pt x="930" y="24"/>
                    </a:lnTo>
                    <a:lnTo>
                      <a:pt x="931" y="24"/>
                    </a:lnTo>
                    <a:lnTo>
                      <a:pt x="933" y="24"/>
                    </a:lnTo>
                    <a:lnTo>
                      <a:pt x="935" y="25"/>
                    </a:lnTo>
                    <a:lnTo>
                      <a:pt x="936" y="25"/>
                    </a:lnTo>
                    <a:lnTo>
                      <a:pt x="938" y="26"/>
                    </a:lnTo>
                    <a:lnTo>
                      <a:pt x="939" y="26"/>
                    </a:lnTo>
                    <a:lnTo>
                      <a:pt x="941" y="26"/>
                    </a:lnTo>
                    <a:lnTo>
                      <a:pt x="942" y="27"/>
                    </a:lnTo>
                    <a:lnTo>
                      <a:pt x="944" y="27"/>
                    </a:lnTo>
                    <a:lnTo>
                      <a:pt x="945" y="28"/>
                    </a:lnTo>
                    <a:lnTo>
                      <a:pt x="947" y="28"/>
                    </a:lnTo>
                    <a:lnTo>
                      <a:pt x="948" y="28"/>
                    </a:lnTo>
                    <a:lnTo>
                      <a:pt x="950" y="28"/>
                    </a:lnTo>
                    <a:lnTo>
                      <a:pt x="951" y="28"/>
                    </a:lnTo>
                    <a:lnTo>
                      <a:pt x="953" y="28"/>
                    </a:lnTo>
                    <a:lnTo>
                      <a:pt x="954" y="28"/>
                    </a:lnTo>
                    <a:lnTo>
                      <a:pt x="956" y="28"/>
                    </a:lnTo>
                    <a:lnTo>
                      <a:pt x="957" y="28"/>
                    </a:lnTo>
                    <a:lnTo>
                      <a:pt x="959" y="28"/>
                    </a:lnTo>
                    <a:lnTo>
                      <a:pt x="960" y="28"/>
                    </a:lnTo>
                    <a:lnTo>
                      <a:pt x="962" y="27"/>
                    </a:lnTo>
                    <a:lnTo>
                      <a:pt x="963" y="27"/>
                    </a:lnTo>
                    <a:lnTo>
                      <a:pt x="965" y="27"/>
                    </a:lnTo>
                    <a:lnTo>
                      <a:pt x="967" y="26"/>
                    </a:lnTo>
                    <a:lnTo>
                      <a:pt x="968" y="26"/>
                    </a:lnTo>
                    <a:lnTo>
                      <a:pt x="969" y="25"/>
                    </a:lnTo>
                    <a:lnTo>
                      <a:pt x="971" y="25"/>
                    </a:lnTo>
                    <a:lnTo>
                      <a:pt x="973" y="25"/>
                    </a:lnTo>
                    <a:lnTo>
                      <a:pt x="974" y="24"/>
                    </a:lnTo>
                    <a:lnTo>
                      <a:pt x="975" y="24"/>
                    </a:lnTo>
                    <a:lnTo>
                      <a:pt x="977" y="23"/>
                    </a:lnTo>
                    <a:lnTo>
                      <a:pt x="979" y="23"/>
                    </a:lnTo>
                    <a:lnTo>
                      <a:pt x="980" y="22"/>
                    </a:lnTo>
                    <a:lnTo>
                      <a:pt x="982" y="22"/>
                    </a:lnTo>
                    <a:lnTo>
                      <a:pt x="983" y="21"/>
                    </a:lnTo>
                    <a:lnTo>
                      <a:pt x="985" y="20"/>
                    </a:lnTo>
                    <a:lnTo>
                      <a:pt x="986" y="20"/>
                    </a:lnTo>
                    <a:lnTo>
                      <a:pt x="988" y="19"/>
                    </a:lnTo>
                    <a:lnTo>
                      <a:pt x="989" y="19"/>
                    </a:lnTo>
                    <a:lnTo>
                      <a:pt x="991" y="18"/>
                    </a:lnTo>
                    <a:lnTo>
                      <a:pt x="992" y="18"/>
                    </a:lnTo>
                    <a:lnTo>
                      <a:pt x="994" y="17"/>
                    </a:lnTo>
                    <a:lnTo>
                      <a:pt x="996" y="17"/>
                    </a:lnTo>
                    <a:lnTo>
                      <a:pt x="997" y="16"/>
                    </a:lnTo>
                    <a:lnTo>
                      <a:pt x="998" y="16"/>
                    </a:lnTo>
                    <a:lnTo>
                      <a:pt x="1000" y="15"/>
                    </a:lnTo>
                    <a:lnTo>
                      <a:pt x="1002" y="15"/>
                    </a:lnTo>
                    <a:lnTo>
                      <a:pt x="1003" y="14"/>
                    </a:lnTo>
                    <a:lnTo>
                      <a:pt x="1004" y="14"/>
                    </a:lnTo>
                    <a:lnTo>
                      <a:pt x="1006" y="13"/>
                    </a:lnTo>
                    <a:lnTo>
                      <a:pt x="1008" y="13"/>
                    </a:lnTo>
                    <a:lnTo>
                      <a:pt x="1009" y="13"/>
                    </a:lnTo>
                    <a:lnTo>
                      <a:pt x="1011" y="13"/>
                    </a:lnTo>
                    <a:lnTo>
                      <a:pt x="1012" y="12"/>
                    </a:lnTo>
                    <a:lnTo>
                      <a:pt x="1014" y="12"/>
                    </a:lnTo>
                    <a:lnTo>
                      <a:pt x="1015" y="12"/>
                    </a:lnTo>
                    <a:lnTo>
                      <a:pt x="1017" y="12"/>
                    </a:lnTo>
                    <a:lnTo>
                      <a:pt x="1018" y="12"/>
                    </a:lnTo>
                    <a:lnTo>
                      <a:pt x="1020" y="12"/>
                    </a:lnTo>
                    <a:lnTo>
                      <a:pt x="1021" y="12"/>
                    </a:lnTo>
                    <a:lnTo>
                      <a:pt x="1023" y="12"/>
                    </a:lnTo>
                    <a:lnTo>
                      <a:pt x="1024" y="13"/>
                    </a:lnTo>
                    <a:lnTo>
                      <a:pt x="1026" y="13"/>
                    </a:lnTo>
                    <a:lnTo>
                      <a:pt x="1027" y="13"/>
                    </a:lnTo>
                    <a:lnTo>
                      <a:pt x="1029" y="14"/>
                    </a:lnTo>
                    <a:lnTo>
                      <a:pt x="1030" y="14"/>
                    </a:lnTo>
                    <a:lnTo>
                      <a:pt x="1032" y="14"/>
                    </a:lnTo>
                    <a:lnTo>
                      <a:pt x="1033" y="15"/>
                    </a:lnTo>
                    <a:lnTo>
                      <a:pt x="1035" y="16"/>
                    </a:lnTo>
                    <a:lnTo>
                      <a:pt x="1036" y="16"/>
                    </a:lnTo>
                    <a:lnTo>
                      <a:pt x="1038" y="17"/>
                    </a:lnTo>
                    <a:lnTo>
                      <a:pt x="1040" y="17"/>
                    </a:lnTo>
                    <a:lnTo>
                      <a:pt x="1041" y="18"/>
                    </a:lnTo>
                    <a:lnTo>
                      <a:pt x="1042" y="18"/>
                    </a:lnTo>
                    <a:lnTo>
                      <a:pt x="1044" y="19"/>
                    </a:lnTo>
                    <a:lnTo>
                      <a:pt x="1046" y="19"/>
                    </a:lnTo>
                    <a:lnTo>
                      <a:pt x="1047" y="20"/>
                    </a:lnTo>
                    <a:lnTo>
                      <a:pt x="1049" y="20"/>
                    </a:lnTo>
                    <a:lnTo>
                      <a:pt x="1050" y="20"/>
                    </a:lnTo>
                    <a:lnTo>
                      <a:pt x="1052" y="21"/>
                    </a:lnTo>
                    <a:lnTo>
                      <a:pt x="1053" y="22"/>
                    </a:lnTo>
                    <a:lnTo>
                      <a:pt x="1055" y="22"/>
                    </a:lnTo>
                    <a:lnTo>
                      <a:pt x="1056" y="22"/>
                    </a:lnTo>
                    <a:lnTo>
                      <a:pt x="1058" y="22"/>
                    </a:lnTo>
                    <a:lnTo>
                      <a:pt x="1059" y="23"/>
                    </a:lnTo>
                    <a:lnTo>
                      <a:pt x="1061" y="23"/>
                    </a:lnTo>
                    <a:lnTo>
                      <a:pt x="1062" y="23"/>
                    </a:lnTo>
                    <a:lnTo>
                      <a:pt x="1064" y="23"/>
                    </a:lnTo>
                    <a:lnTo>
                      <a:pt x="1065" y="23"/>
                    </a:lnTo>
                    <a:lnTo>
                      <a:pt x="1067" y="23"/>
                    </a:lnTo>
                    <a:lnTo>
                      <a:pt x="1069" y="23"/>
                    </a:lnTo>
                    <a:lnTo>
                      <a:pt x="1070" y="23"/>
                    </a:lnTo>
                    <a:lnTo>
                      <a:pt x="1071" y="23"/>
                    </a:lnTo>
                    <a:lnTo>
                      <a:pt x="1073" y="23"/>
                    </a:lnTo>
                    <a:lnTo>
                      <a:pt x="1075" y="22"/>
                    </a:lnTo>
                    <a:lnTo>
                      <a:pt x="1076" y="22"/>
                    </a:lnTo>
                    <a:lnTo>
                      <a:pt x="1077" y="22"/>
                    </a:lnTo>
                    <a:lnTo>
                      <a:pt x="1079" y="22"/>
                    </a:lnTo>
                    <a:lnTo>
                      <a:pt x="1081" y="21"/>
                    </a:lnTo>
                    <a:lnTo>
                      <a:pt x="1082" y="21"/>
                    </a:lnTo>
                    <a:lnTo>
                      <a:pt x="1084" y="21"/>
                    </a:lnTo>
                    <a:lnTo>
                      <a:pt x="1085" y="20"/>
                    </a:lnTo>
                    <a:lnTo>
                      <a:pt x="1087" y="20"/>
                    </a:lnTo>
                    <a:lnTo>
                      <a:pt x="1088" y="20"/>
                    </a:lnTo>
                    <a:lnTo>
                      <a:pt x="1090" y="19"/>
                    </a:lnTo>
                    <a:lnTo>
                      <a:pt x="1091" y="19"/>
                    </a:lnTo>
                    <a:lnTo>
                      <a:pt x="1093" y="19"/>
                    </a:lnTo>
                    <a:lnTo>
                      <a:pt x="1094" y="18"/>
                    </a:lnTo>
                    <a:lnTo>
                      <a:pt x="1096" y="18"/>
                    </a:lnTo>
                    <a:lnTo>
                      <a:pt x="1097" y="18"/>
                    </a:lnTo>
                    <a:lnTo>
                      <a:pt x="1099" y="18"/>
                    </a:lnTo>
                    <a:lnTo>
                      <a:pt x="1100" y="17"/>
                    </a:lnTo>
                    <a:lnTo>
                      <a:pt x="1102" y="17"/>
                    </a:lnTo>
                    <a:lnTo>
                      <a:pt x="1103" y="17"/>
                    </a:lnTo>
                    <a:lnTo>
                      <a:pt x="1105" y="17"/>
                    </a:lnTo>
                    <a:lnTo>
                      <a:pt x="1106" y="16"/>
                    </a:lnTo>
                    <a:lnTo>
                      <a:pt x="1108" y="16"/>
                    </a:lnTo>
                    <a:lnTo>
                      <a:pt x="1109" y="16"/>
                    </a:lnTo>
                    <a:lnTo>
                      <a:pt x="1111" y="16"/>
                    </a:lnTo>
                    <a:lnTo>
                      <a:pt x="1113" y="16"/>
                    </a:lnTo>
                    <a:lnTo>
                      <a:pt x="1114" y="16"/>
                    </a:lnTo>
                    <a:lnTo>
                      <a:pt x="1115" y="15"/>
                    </a:lnTo>
                    <a:lnTo>
                      <a:pt x="1117" y="15"/>
                    </a:lnTo>
                    <a:lnTo>
                      <a:pt x="1119" y="15"/>
                    </a:lnTo>
                    <a:lnTo>
                      <a:pt x="1120" y="15"/>
                    </a:lnTo>
                    <a:lnTo>
                      <a:pt x="1122" y="15"/>
                    </a:lnTo>
                    <a:lnTo>
                      <a:pt x="1123" y="15"/>
                    </a:lnTo>
                    <a:lnTo>
                      <a:pt x="1125" y="15"/>
                    </a:lnTo>
                    <a:lnTo>
                      <a:pt x="1126" y="15"/>
                    </a:lnTo>
                    <a:lnTo>
                      <a:pt x="1128" y="15"/>
                    </a:lnTo>
                    <a:lnTo>
                      <a:pt x="1129" y="15"/>
                    </a:lnTo>
                    <a:lnTo>
                      <a:pt x="1131" y="15"/>
                    </a:lnTo>
                    <a:lnTo>
                      <a:pt x="1132" y="16"/>
                    </a:lnTo>
                    <a:lnTo>
                      <a:pt x="1134" y="16"/>
                    </a:lnTo>
                    <a:lnTo>
                      <a:pt x="1135" y="16"/>
                    </a:lnTo>
                    <a:lnTo>
                      <a:pt x="1137" y="17"/>
                    </a:lnTo>
                    <a:lnTo>
                      <a:pt x="1138" y="17"/>
                    </a:lnTo>
                    <a:lnTo>
                      <a:pt x="1140" y="17"/>
                    </a:lnTo>
                    <a:lnTo>
                      <a:pt x="1142" y="18"/>
                    </a:lnTo>
                    <a:lnTo>
                      <a:pt x="1143" y="18"/>
                    </a:lnTo>
                    <a:lnTo>
                      <a:pt x="1144" y="19"/>
                    </a:lnTo>
                    <a:lnTo>
                      <a:pt x="1146" y="20"/>
                    </a:lnTo>
                    <a:lnTo>
                      <a:pt x="1148" y="20"/>
                    </a:lnTo>
                    <a:lnTo>
                      <a:pt x="1149" y="21"/>
                    </a:lnTo>
                    <a:lnTo>
                      <a:pt x="1151" y="22"/>
                    </a:lnTo>
                    <a:lnTo>
                      <a:pt x="1152" y="22"/>
                    </a:lnTo>
                    <a:lnTo>
                      <a:pt x="1154" y="23"/>
                    </a:lnTo>
                    <a:lnTo>
                      <a:pt x="1155" y="24"/>
                    </a:lnTo>
                    <a:lnTo>
                      <a:pt x="1157" y="24"/>
                    </a:lnTo>
                    <a:lnTo>
                      <a:pt x="1158" y="25"/>
                    </a:lnTo>
                    <a:lnTo>
                      <a:pt x="1160" y="25"/>
                    </a:lnTo>
                    <a:lnTo>
                      <a:pt x="1161" y="26"/>
                    </a:lnTo>
                    <a:lnTo>
                      <a:pt x="1163" y="27"/>
                    </a:lnTo>
                    <a:lnTo>
                      <a:pt x="1164" y="27"/>
                    </a:lnTo>
                    <a:lnTo>
                      <a:pt x="1166" y="28"/>
                    </a:lnTo>
                    <a:lnTo>
                      <a:pt x="1167" y="28"/>
                    </a:lnTo>
                    <a:lnTo>
                      <a:pt x="1169" y="28"/>
                    </a:lnTo>
                    <a:lnTo>
                      <a:pt x="1170" y="29"/>
                    </a:lnTo>
                    <a:lnTo>
                      <a:pt x="1172" y="29"/>
                    </a:lnTo>
                    <a:lnTo>
                      <a:pt x="1173" y="29"/>
                    </a:lnTo>
                    <a:lnTo>
                      <a:pt x="1175" y="29"/>
                    </a:lnTo>
                    <a:lnTo>
                      <a:pt x="1176" y="29"/>
                    </a:lnTo>
                    <a:lnTo>
                      <a:pt x="1178" y="29"/>
                    </a:lnTo>
                    <a:lnTo>
                      <a:pt x="1180" y="29"/>
                    </a:lnTo>
                    <a:lnTo>
                      <a:pt x="1181" y="28"/>
                    </a:lnTo>
                    <a:lnTo>
                      <a:pt x="1182" y="28"/>
                    </a:lnTo>
                    <a:lnTo>
                      <a:pt x="1184" y="28"/>
                    </a:lnTo>
                    <a:lnTo>
                      <a:pt x="1186" y="28"/>
                    </a:lnTo>
                    <a:lnTo>
                      <a:pt x="1187" y="28"/>
                    </a:lnTo>
                    <a:lnTo>
                      <a:pt x="1188" y="27"/>
                    </a:lnTo>
                    <a:lnTo>
                      <a:pt x="1190" y="27"/>
                    </a:lnTo>
                    <a:lnTo>
                      <a:pt x="1192" y="26"/>
                    </a:lnTo>
                    <a:lnTo>
                      <a:pt x="1193" y="26"/>
                    </a:lnTo>
                    <a:lnTo>
                      <a:pt x="1195" y="26"/>
                    </a:lnTo>
                    <a:lnTo>
                      <a:pt x="1196" y="26"/>
                    </a:lnTo>
                    <a:lnTo>
                      <a:pt x="1198" y="25"/>
                    </a:lnTo>
                    <a:lnTo>
                      <a:pt x="1199" y="25"/>
                    </a:lnTo>
                    <a:lnTo>
                      <a:pt x="1201" y="25"/>
                    </a:lnTo>
                    <a:lnTo>
                      <a:pt x="1202" y="25"/>
                    </a:lnTo>
                    <a:lnTo>
                      <a:pt x="1204" y="25"/>
                    </a:lnTo>
                    <a:lnTo>
                      <a:pt x="1205" y="25"/>
                    </a:lnTo>
                    <a:lnTo>
                      <a:pt x="1207" y="25"/>
                    </a:lnTo>
                    <a:lnTo>
                      <a:pt x="1208" y="25"/>
                    </a:lnTo>
                    <a:lnTo>
                      <a:pt x="1210" y="25"/>
                    </a:lnTo>
                    <a:lnTo>
                      <a:pt x="1211" y="26"/>
                    </a:lnTo>
                    <a:lnTo>
                      <a:pt x="1213" y="26"/>
                    </a:lnTo>
                    <a:lnTo>
                      <a:pt x="1215" y="26"/>
                    </a:lnTo>
                    <a:lnTo>
                      <a:pt x="1216" y="26"/>
                    </a:lnTo>
                    <a:lnTo>
                      <a:pt x="1217" y="27"/>
                    </a:lnTo>
                    <a:lnTo>
                      <a:pt x="1219" y="27"/>
                    </a:lnTo>
                    <a:lnTo>
                      <a:pt x="1221" y="28"/>
                    </a:lnTo>
                    <a:lnTo>
                      <a:pt x="1222" y="28"/>
                    </a:lnTo>
                    <a:lnTo>
                      <a:pt x="1224" y="28"/>
                    </a:lnTo>
                    <a:lnTo>
                      <a:pt x="1225" y="29"/>
                    </a:lnTo>
                    <a:lnTo>
                      <a:pt x="1227" y="29"/>
                    </a:lnTo>
                    <a:lnTo>
                      <a:pt x="1228" y="29"/>
                    </a:lnTo>
                    <a:lnTo>
                      <a:pt x="1230" y="29"/>
                    </a:lnTo>
                    <a:lnTo>
                      <a:pt x="1231" y="29"/>
                    </a:lnTo>
                    <a:lnTo>
                      <a:pt x="1233" y="29"/>
                    </a:lnTo>
                    <a:lnTo>
                      <a:pt x="1234" y="29"/>
                    </a:lnTo>
                    <a:lnTo>
                      <a:pt x="1236" y="29"/>
                    </a:lnTo>
                    <a:lnTo>
                      <a:pt x="1237" y="29"/>
                    </a:lnTo>
                    <a:lnTo>
                      <a:pt x="1239" y="29"/>
                    </a:lnTo>
                    <a:lnTo>
                      <a:pt x="1240" y="29"/>
                    </a:lnTo>
                    <a:lnTo>
                      <a:pt x="1242" y="28"/>
                    </a:lnTo>
                    <a:lnTo>
                      <a:pt x="1243" y="28"/>
                    </a:lnTo>
                    <a:lnTo>
                      <a:pt x="1245" y="28"/>
                    </a:lnTo>
                    <a:lnTo>
                      <a:pt x="1246" y="27"/>
                    </a:lnTo>
                    <a:lnTo>
                      <a:pt x="1248" y="27"/>
                    </a:lnTo>
                    <a:lnTo>
                      <a:pt x="1249" y="26"/>
                    </a:lnTo>
                    <a:lnTo>
                      <a:pt x="1251" y="26"/>
                    </a:lnTo>
                    <a:lnTo>
                      <a:pt x="1253" y="25"/>
                    </a:lnTo>
                    <a:lnTo>
                      <a:pt x="1254" y="25"/>
                    </a:lnTo>
                    <a:lnTo>
                      <a:pt x="1255" y="24"/>
                    </a:lnTo>
                    <a:lnTo>
                      <a:pt x="1257" y="24"/>
                    </a:lnTo>
                    <a:lnTo>
                      <a:pt x="1259" y="23"/>
                    </a:lnTo>
                    <a:lnTo>
                      <a:pt x="1260" y="23"/>
                    </a:lnTo>
                    <a:lnTo>
                      <a:pt x="1261" y="23"/>
                    </a:lnTo>
                    <a:lnTo>
                      <a:pt x="1263" y="22"/>
                    </a:lnTo>
                    <a:lnTo>
                      <a:pt x="1265" y="22"/>
                    </a:lnTo>
                    <a:lnTo>
                      <a:pt x="1266" y="22"/>
                    </a:lnTo>
                    <a:lnTo>
                      <a:pt x="1268" y="22"/>
                    </a:lnTo>
                    <a:lnTo>
                      <a:pt x="1269" y="22"/>
                    </a:lnTo>
                    <a:lnTo>
                      <a:pt x="1271" y="22"/>
                    </a:lnTo>
                    <a:lnTo>
                      <a:pt x="1272" y="22"/>
                    </a:lnTo>
                    <a:lnTo>
                      <a:pt x="1274" y="23"/>
                    </a:lnTo>
                    <a:lnTo>
                      <a:pt x="1275" y="23"/>
                    </a:lnTo>
                    <a:lnTo>
                      <a:pt x="1277" y="23"/>
                    </a:lnTo>
                    <a:lnTo>
                      <a:pt x="1278" y="24"/>
                    </a:lnTo>
                    <a:lnTo>
                      <a:pt x="1280" y="24"/>
                    </a:lnTo>
                    <a:lnTo>
                      <a:pt x="1282" y="25"/>
                    </a:lnTo>
                    <a:lnTo>
                      <a:pt x="1283" y="25"/>
                    </a:lnTo>
                    <a:lnTo>
                      <a:pt x="1284" y="26"/>
                    </a:lnTo>
                    <a:lnTo>
                      <a:pt x="1286" y="27"/>
                    </a:lnTo>
                    <a:lnTo>
                      <a:pt x="1288" y="28"/>
                    </a:lnTo>
                    <a:lnTo>
                      <a:pt x="1289" y="29"/>
                    </a:lnTo>
                    <a:lnTo>
                      <a:pt x="1290" y="29"/>
                    </a:lnTo>
                    <a:lnTo>
                      <a:pt x="1292" y="30"/>
                    </a:lnTo>
                    <a:lnTo>
                      <a:pt x="1294" y="31"/>
                    </a:lnTo>
                    <a:lnTo>
                      <a:pt x="1295" y="32"/>
                    </a:lnTo>
                    <a:lnTo>
                      <a:pt x="1297" y="32"/>
                    </a:lnTo>
                    <a:lnTo>
                      <a:pt x="1298" y="33"/>
                    </a:lnTo>
                    <a:lnTo>
                      <a:pt x="1300" y="34"/>
                    </a:lnTo>
                    <a:lnTo>
                      <a:pt x="1301" y="34"/>
                    </a:lnTo>
                    <a:lnTo>
                      <a:pt x="1303" y="35"/>
                    </a:lnTo>
                    <a:lnTo>
                      <a:pt x="1304" y="35"/>
                    </a:lnTo>
                    <a:lnTo>
                      <a:pt x="1306" y="36"/>
                    </a:lnTo>
                    <a:lnTo>
                      <a:pt x="1307" y="36"/>
                    </a:lnTo>
                    <a:lnTo>
                      <a:pt x="1309" y="36"/>
                    </a:lnTo>
                    <a:lnTo>
                      <a:pt x="1310" y="36"/>
                    </a:lnTo>
                    <a:lnTo>
                      <a:pt x="1312" y="37"/>
                    </a:lnTo>
                    <a:lnTo>
                      <a:pt x="1313" y="37"/>
                    </a:lnTo>
                    <a:lnTo>
                      <a:pt x="1315" y="37"/>
                    </a:lnTo>
                    <a:lnTo>
                      <a:pt x="1316" y="37"/>
                    </a:lnTo>
                    <a:lnTo>
                      <a:pt x="1318" y="37"/>
                    </a:lnTo>
                    <a:lnTo>
                      <a:pt x="1319" y="37"/>
                    </a:lnTo>
                    <a:lnTo>
                      <a:pt x="1321" y="37"/>
                    </a:lnTo>
                    <a:lnTo>
                      <a:pt x="1322" y="37"/>
                    </a:lnTo>
                    <a:lnTo>
                      <a:pt x="1324" y="36"/>
                    </a:lnTo>
                    <a:lnTo>
                      <a:pt x="1326" y="36"/>
                    </a:lnTo>
                    <a:lnTo>
                      <a:pt x="1327" y="36"/>
                    </a:lnTo>
                    <a:lnTo>
                      <a:pt x="1328" y="36"/>
                    </a:lnTo>
                    <a:lnTo>
                      <a:pt x="1330" y="36"/>
                    </a:lnTo>
                    <a:lnTo>
                      <a:pt x="1332" y="36"/>
                    </a:lnTo>
                    <a:lnTo>
                      <a:pt x="1333" y="35"/>
                    </a:lnTo>
                    <a:lnTo>
                      <a:pt x="1334" y="35"/>
                    </a:lnTo>
                    <a:lnTo>
                      <a:pt x="1336" y="35"/>
                    </a:lnTo>
                    <a:lnTo>
                      <a:pt x="1338" y="35"/>
                    </a:lnTo>
                    <a:lnTo>
                      <a:pt x="1339" y="34"/>
                    </a:lnTo>
                    <a:lnTo>
                      <a:pt x="1341" y="34"/>
                    </a:lnTo>
                    <a:lnTo>
                      <a:pt x="1342" y="34"/>
                    </a:lnTo>
                    <a:lnTo>
                      <a:pt x="1344" y="34"/>
                    </a:lnTo>
                    <a:lnTo>
                      <a:pt x="1345" y="33"/>
                    </a:lnTo>
                    <a:lnTo>
                      <a:pt x="1347" y="33"/>
                    </a:lnTo>
                    <a:lnTo>
                      <a:pt x="1348" y="33"/>
                    </a:lnTo>
                    <a:lnTo>
                      <a:pt x="1350" y="32"/>
                    </a:lnTo>
                    <a:lnTo>
                      <a:pt x="1351" y="32"/>
                    </a:lnTo>
                    <a:lnTo>
                      <a:pt x="1353" y="32"/>
                    </a:lnTo>
                    <a:lnTo>
                      <a:pt x="1355" y="31"/>
                    </a:lnTo>
                    <a:lnTo>
                      <a:pt x="1356" y="31"/>
                    </a:lnTo>
                    <a:lnTo>
                      <a:pt x="1357" y="31"/>
                    </a:lnTo>
                    <a:lnTo>
                      <a:pt x="1359" y="30"/>
                    </a:lnTo>
                    <a:lnTo>
                      <a:pt x="1361" y="30"/>
                    </a:lnTo>
                    <a:lnTo>
                      <a:pt x="1362" y="30"/>
                    </a:lnTo>
                    <a:lnTo>
                      <a:pt x="1363" y="29"/>
                    </a:lnTo>
                    <a:lnTo>
                      <a:pt x="1365" y="29"/>
                    </a:lnTo>
                    <a:lnTo>
                      <a:pt x="1367" y="28"/>
                    </a:lnTo>
                    <a:lnTo>
                      <a:pt x="1368" y="28"/>
                    </a:lnTo>
                    <a:lnTo>
                      <a:pt x="1370" y="28"/>
                    </a:lnTo>
                    <a:lnTo>
                      <a:pt x="1371" y="28"/>
                    </a:lnTo>
                    <a:lnTo>
                      <a:pt x="1373" y="27"/>
                    </a:lnTo>
                    <a:lnTo>
                      <a:pt x="1374" y="27"/>
                    </a:lnTo>
                    <a:lnTo>
                      <a:pt x="1376" y="26"/>
                    </a:lnTo>
                    <a:lnTo>
                      <a:pt x="1377" y="26"/>
                    </a:lnTo>
                    <a:lnTo>
                      <a:pt x="1379" y="26"/>
                    </a:lnTo>
                    <a:lnTo>
                      <a:pt x="1380" y="26"/>
                    </a:lnTo>
                    <a:lnTo>
                      <a:pt x="1382" y="26"/>
                    </a:lnTo>
                    <a:lnTo>
                      <a:pt x="1383" y="26"/>
                    </a:lnTo>
                    <a:lnTo>
                      <a:pt x="1385" y="26"/>
                    </a:lnTo>
                    <a:lnTo>
                      <a:pt x="1386" y="26"/>
                    </a:lnTo>
                    <a:lnTo>
                      <a:pt x="1388" y="26"/>
                    </a:lnTo>
                    <a:lnTo>
                      <a:pt x="1389" y="26"/>
                    </a:lnTo>
                    <a:lnTo>
                      <a:pt x="1391" y="27"/>
                    </a:lnTo>
                    <a:lnTo>
                      <a:pt x="1392" y="27"/>
                    </a:lnTo>
                    <a:lnTo>
                      <a:pt x="1394" y="28"/>
                    </a:lnTo>
                    <a:lnTo>
                      <a:pt x="1395" y="28"/>
                    </a:lnTo>
                    <a:lnTo>
                      <a:pt x="1397" y="28"/>
                    </a:lnTo>
                    <a:lnTo>
                      <a:pt x="1399" y="29"/>
                    </a:lnTo>
                    <a:lnTo>
                      <a:pt x="1400" y="29"/>
                    </a:lnTo>
                    <a:lnTo>
                      <a:pt x="1401" y="29"/>
                    </a:lnTo>
                    <a:lnTo>
                      <a:pt x="1403" y="30"/>
                    </a:lnTo>
                    <a:lnTo>
                      <a:pt x="1405" y="30"/>
                    </a:lnTo>
                    <a:lnTo>
                      <a:pt x="1406" y="30"/>
                    </a:lnTo>
                    <a:lnTo>
                      <a:pt x="1408" y="30"/>
                    </a:lnTo>
                    <a:lnTo>
                      <a:pt x="1409" y="31"/>
                    </a:lnTo>
                    <a:lnTo>
                      <a:pt x="1411" y="31"/>
                    </a:lnTo>
                    <a:lnTo>
                      <a:pt x="1412" y="31"/>
                    </a:lnTo>
                    <a:lnTo>
                      <a:pt x="1414" y="31"/>
                    </a:lnTo>
                    <a:lnTo>
                      <a:pt x="1415" y="31"/>
                    </a:lnTo>
                    <a:lnTo>
                      <a:pt x="1417" y="31"/>
                    </a:lnTo>
                    <a:lnTo>
                      <a:pt x="1418" y="31"/>
                    </a:lnTo>
                    <a:lnTo>
                      <a:pt x="1420" y="31"/>
                    </a:lnTo>
                    <a:lnTo>
                      <a:pt x="1421" y="31"/>
                    </a:lnTo>
                    <a:lnTo>
                      <a:pt x="1423" y="31"/>
                    </a:lnTo>
                    <a:lnTo>
                      <a:pt x="1424" y="31"/>
                    </a:lnTo>
                    <a:lnTo>
                      <a:pt x="1426" y="31"/>
                    </a:lnTo>
                    <a:lnTo>
                      <a:pt x="1428" y="31"/>
                    </a:lnTo>
                    <a:lnTo>
                      <a:pt x="1429" y="31"/>
                    </a:lnTo>
                    <a:lnTo>
                      <a:pt x="1430" y="30"/>
                    </a:lnTo>
                    <a:lnTo>
                      <a:pt x="1432" y="30"/>
                    </a:lnTo>
                    <a:lnTo>
                      <a:pt x="1434" y="30"/>
                    </a:lnTo>
                    <a:lnTo>
                      <a:pt x="1435" y="30"/>
                    </a:lnTo>
                    <a:lnTo>
                      <a:pt x="1437" y="30"/>
                    </a:lnTo>
                    <a:lnTo>
                      <a:pt x="1438" y="30"/>
                    </a:lnTo>
                    <a:lnTo>
                      <a:pt x="1440" y="30"/>
                    </a:lnTo>
                    <a:lnTo>
                      <a:pt x="1441" y="30"/>
                    </a:lnTo>
                    <a:lnTo>
                      <a:pt x="1443" y="30"/>
                    </a:lnTo>
                    <a:lnTo>
                      <a:pt x="1444" y="30"/>
                    </a:lnTo>
                    <a:lnTo>
                      <a:pt x="1446" y="30"/>
                    </a:lnTo>
                    <a:lnTo>
                      <a:pt x="1447" y="30"/>
                    </a:lnTo>
                    <a:lnTo>
                      <a:pt x="1449" y="30"/>
                    </a:lnTo>
                    <a:lnTo>
                      <a:pt x="1450" y="30"/>
                    </a:lnTo>
                    <a:lnTo>
                      <a:pt x="1452" y="30"/>
                    </a:lnTo>
                    <a:lnTo>
                      <a:pt x="1453" y="30"/>
                    </a:lnTo>
                    <a:lnTo>
                      <a:pt x="1455" y="30"/>
                    </a:lnTo>
                    <a:lnTo>
                      <a:pt x="1456" y="30"/>
                    </a:lnTo>
                    <a:lnTo>
                      <a:pt x="1458" y="30"/>
                    </a:lnTo>
                    <a:lnTo>
                      <a:pt x="1459" y="30"/>
                    </a:lnTo>
                    <a:lnTo>
                      <a:pt x="1461" y="30"/>
                    </a:lnTo>
                    <a:lnTo>
                      <a:pt x="1462" y="30"/>
                    </a:lnTo>
                    <a:lnTo>
                      <a:pt x="1464" y="30"/>
                    </a:lnTo>
                    <a:lnTo>
                      <a:pt x="1465" y="30"/>
                    </a:lnTo>
                    <a:lnTo>
                      <a:pt x="1467" y="30"/>
                    </a:lnTo>
                    <a:lnTo>
                      <a:pt x="1468" y="29"/>
                    </a:lnTo>
                    <a:lnTo>
                      <a:pt x="1470" y="29"/>
                    </a:lnTo>
                    <a:lnTo>
                      <a:pt x="1472" y="28"/>
                    </a:lnTo>
                    <a:lnTo>
                      <a:pt x="1473" y="28"/>
                    </a:lnTo>
                    <a:lnTo>
                      <a:pt x="1474" y="26"/>
                    </a:lnTo>
                    <a:lnTo>
                      <a:pt x="1476" y="26"/>
                    </a:lnTo>
                    <a:lnTo>
                      <a:pt x="1478" y="25"/>
                    </a:lnTo>
                    <a:lnTo>
                      <a:pt x="1479" y="24"/>
                    </a:lnTo>
                    <a:lnTo>
                      <a:pt x="1481" y="23"/>
                    </a:lnTo>
                    <a:lnTo>
                      <a:pt x="1482" y="22"/>
                    </a:lnTo>
                    <a:lnTo>
                      <a:pt x="1484" y="20"/>
                    </a:lnTo>
                    <a:lnTo>
                      <a:pt x="1485" y="19"/>
                    </a:lnTo>
                    <a:lnTo>
                      <a:pt x="1487" y="18"/>
                    </a:lnTo>
                    <a:lnTo>
                      <a:pt x="1488" y="17"/>
                    </a:lnTo>
                    <a:lnTo>
                      <a:pt x="1490" y="16"/>
                    </a:lnTo>
                    <a:lnTo>
                      <a:pt x="1491" y="14"/>
                    </a:lnTo>
                    <a:lnTo>
                      <a:pt x="1493" y="13"/>
                    </a:lnTo>
                    <a:lnTo>
                      <a:pt x="1494" y="12"/>
                    </a:lnTo>
                    <a:lnTo>
                      <a:pt x="1496" y="11"/>
                    </a:lnTo>
                    <a:lnTo>
                      <a:pt x="1497" y="10"/>
                    </a:lnTo>
                    <a:lnTo>
                      <a:pt x="1499" y="10"/>
                    </a:lnTo>
                    <a:lnTo>
                      <a:pt x="1501" y="8"/>
                    </a:lnTo>
                    <a:lnTo>
                      <a:pt x="1502" y="8"/>
                    </a:lnTo>
                    <a:lnTo>
                      <a:pt x="1503" y="7"/>
                    </a:lnTo>
                    <a:lnTo>
                      <a:pt x="1505" y="7"/>
                    </a:lnTo>
                    <a:lnTo>
                      <a:pt x="1507" y="7"/>
                    </a:lnTo>
                    <a:lnTo>
                      <a:pt x="1508" y="7"/>
                    </a:lnTo>
                    <a:lnTo>
                      <a:pt x="1510" y="7"/>
                    </a:lnTo>
                    <a:lnTo>
                      <a:pt x="1511" y="7"/>
                    </a:lnTo>
                    <a:lnTo>
                      <a:pt x="1513" y="7"/>
                    </a:lnTo>
                    <a:lnTo>
                      <a:pt x="1514" y="7"/>
                    </a:lnTo>
                    <a:lnTo>
                      <a:pt x="1516" y="8"/>
                    </a:lnTo>
                    <a:lnTo>
                      <a:pt x="1517" y="8"/>
                    </a:lnTo>
                    <a:lnTo>
                      <a:pt x="1519" y="9"/>
                    </a:lnTo>
                    <a:lnTo>
                      <a:pt x="1520" y="9"/>
                    </a:lnTo>
                    <a:lnTo>
                      <a:pt x="1522" y="10"/>
                    </a:lnTo>
                    <a:lnTo>
                      <a:pt x="1523" y="10"/>
                    </a:lnTo>
                    <a:lnTo>
                      <a:pt x="1525" y="11"/>
                    </a:lnTo>
                    <a:lnTo>
                      <a:pt x="1526" y="11"/>
                    </a:lnTo>
                    <a:lnTo>
                      <a:pt x="1528" y="12"/>
                    </a:lnTo>
                    <a:lnTo>
                      <a:pt x="1529" y="12"/>
                    </a:lnTo>
                    <a:lnTo>
                      <a:pt x="1531" y="13"/>
                    </a:lnTo>
                    <a:lnTo>
                      <a:pt x="1532" y="13"/>
                    </a:lnTo>
                    <a:lnTo>
                      <a:pt x="1534" y="13"/>
                    </a:lnTo>
                    <a:lnTo>
                      <a:pt x="1535" y="13"/>
                    </a:lnTo>
                    <a:lnTo>
                      <a:pt x="1537" y="13"/>
                    </a:lnTo>
                    <a:lnTo>
                      <a:pt x="1539" y="13"/>
                    </a:lnTo>
                    <a:lnTo>
                      <a:pt x="1540" y="13"/>
                    </a:lnTo>
                    <a:lnTo>
                      <a:pt x="1541" y="13"/>
                    </a:lnTo>
                    <a:lnTo>
                      <a:pt x="1543" y="13"/>
                    </a:lnTo>
                    <a:lnTo>
                      <a:pt x="1545" y="12"/>
                    </a:lnTo>
                    <a:lnTo>
                      <a:pt x="1546" y="12"/>
                    </a:lnTo>
                    <a:lnTo>
                      <a:pt x="1547" y="12"/>
                    </a:lnTo>
                    <a:lnTo>
                      <a:pt x="1549" y="11"/>
                    </a:lnTo>
                    <a:lnTo>
                      <a:pt x="1551" y="11"/>
                    </a:lnTo>
                    <a:lnTo>
                      <a:pt x="1552" y="10"/>
                    </a:lnTo>
                    <a:lnTo>
                      <a:pt x="1554" y="10"/>
                    </a:lnTo>
                    <a:lnTo>
                      <a:pt x="1555" y="9"/>
                    </a:lnTo>
                    <a:lnTo>
                      <a:pt x="1557" y="9"/>
                    </a:lnTo>
                    <a:lnTo>
                      <a:pt x="1558" y="9"/>
                    </a:lnTo>
                    <a:lnTo>
                      <a:pt x="1560" y="8"/>
                    </a:lnTo>
                    <a:lnTo>
                      <a:pt x="1561" y="8"/>
                    </a:lnTo>
                    <a:lnTo>
                      <a:pt x="1563" y="8"/>
                    </a:lnTo>
                    <a:lnTo>
                      <a:pt x="1564" y="8"/>
                    </a:lnTo>
                    <a:lnTo>
                      <a:pt x="1566" y="9"/>
                    </a:lnTo>
                    <a:lnTo>
                      <a:pt x="1567" y="9"/>
                    </a:lnTo>
                    <a:lnTo>
                      <a:pt x="1569" y="10"/>
                    </a:lnTo>
                    <a:lnTo>
                      <a:pt x="1570" y="10"/>
                    </a:lnTo>
                    <a:lnTo>
                      <a:pt x="1572" y="11"/>
                    </a:lnTo>
                    <a:lnTo>
                      <a:pt x="1574" y="12"/>
                    </a:lnTo>
                    <a:lnTo>
                      <a:pt x="1575" y="13"/>
                    </a:lnTo>
                    <a:lnTo>
                      <a:pt x="1576" y="14"/>
                    </a:lnTo>
                    <a:lnTo>
                      <a:pt x="1578" y="15"/>
                    </a:lnTo>
                    <a:lnTo>
                      <a:pt x="1580" y="16"/>
                    </a:lnTo>
                    <a:lnTo>
                      <a:pt x="1581" y="17"/>
                    </a:lnTo>
                    <a:lnTo>
                      <a:pt x="1583" y="18"/>
                    </a:lnTo>
                    <a:lnTo>
                      <a:pt x="1584" y="19"/>
                    </a:lnTo>
                    <a:lnTo>
                      <a:pt x="1586" y="21"/>
                    </a:lnTo>
                    <a:lnTo>
                      <a:pt x="1587" y="22"/>
                    </a:lnTo>
                    <a:lnTo>
                      <a:pt x="1589" y="23"/>
                    </a:lnTo>
                    <a:lnTo>
                      <a:pt x="1590" y="24"/>
                    </a:lnTo>
                    <a:lnTo>
                      <a:pt x="1592" y="25"/>
                    </a:lnTo>
                    <a:lnTo>
                      <a:pt x="1593" y="25"/>
                    </a:lnTo>
                    <a:lnTo>
                      <a:pt x="1595" y="26"/>
                    </a:lnTo>
                    <a:lnTo>
                      <a:pt x="1596" y="27"/>
                    </a:lnTo>
                    <a:lnTo>
                      <a:pt x="1598" y="27"/>
                    </a:lnTo>
                    <a:lnTo>
                      <a:pt x="1599" y="27"/>
                    </a:lnTo>
                    <a:lnTo>
                      <a:pt x="1601" y="28"/>
                    </a:lnTo>
                    <a:lnTo>
                      <a:pt x="1602" y="27"/>
                    </a:lnTo>
                    <a:lnTo>
                      <a:pt x="1604" y="27"/>
                    </a:lnTo>
                    <a:lnTo>
                      <a:pt x="1605" y="27"/>
                    </a:lnTo>
                    <a:lnTo>
                      <a:pt x="1607" y="26"/>
                    </a:lnTo>
                    <a:lnTo>
                      <a:pt x="1608" y="26"/>
                    </a:lnTo>
                    <a:lnTo>
                      <a:pt x="1610" y="25"/>
                    </a:lnTo>
                    <a:lnTo>
                      <a:pt x="1612" y="24"/>
                    </a:lnTo>
                    <a:lnTo>
                      <a:pt x="1613" y="23"/>
                    </a:lnTo>
                    <a:lnTo>
                      <a:pt x="1614" y="22"/>
                    </a:lnTo>
                    <a:lnTo>
                      <a:pt x="1616" y="21"/>
                    </a:lnTo>
                    <a:lnTo>
                      <a:pt x="1618" y="20"/>
                    </a:lnTo>
                    <a:lnTo>
                      <a:pt x="1619" y="19"/>
                    </a:lnTo>
                    <a:lnTo>
                      <a:pt x="1620" y="18"/>
                    </a:lnTo>
                    <a:lnTo>
                      <a:pt x="1622" y="17"/>
                    </a:lnTo>
                    <a:lnTo>
                      <a:pt x="1624" y="17"/>
                    </a:lnTo>
                    <a:lnTo>
                      <a:pt x="1625" y="16"/>
                    </a:lnTo>
                    <a:lnTo>
                      <a:pt x="1627" y="15"/>
                    </a:lnTo>
                    <a:lnTo>
                      <a:pt x="1628" y="14"/>
                    </a:lnTo>
                    <a:lnTo>
                      <a:pt x="1630" y="14"/>
                    </a:lnTo>
                    <a:lnTo>
                      <a:pt x="1631" y="13"/>
                    </a:lnTo>
                    <a:lnTo>
                      <a:pt x="1633" y="13"/>
                    </a:lnTo>
                    <a:lnTo>
                      <a:pt x="1634" y="13"/>
                    </a:lnTo>
                    <a:lnTo>
                      <a:pt x="1636" y="13"/>
                    </a:lnTo>
                    <a:lnTo>
                      <a:pt x="1637" y="13"/>
                    </a:lnTo>
                    <a:lnTo>
                      <a:pt x="1639" y="13"/>
                    </a:lnTo>
                    <a:lnTo>
                      <a:pt x="1641" y="13"/>
                    </a:lnTo>
                    <a:lnTo>
                      <a:pt x="1642" y="13"/>
                    </a:lnTo>
                    <a:lnTo>
                      <a:pt x="1643" y="14"/>
                    </a:lnTo>
                    <a:lnTo>
                      <a:pt x="1645" y="14"/>
                    </a:lnTo>
                    <a:lnTo>
                      <a:pt x="1647" y="15"/>
                    </a:lnTo>
                    <a:lnTo>
                      <a:pt x="1648" y="16"/>
                    </a:lnTo>
                    <a:lnTo>
                      <a:pt x="1649" y="16"/>
                    </a:lnTo>
                    <a:lnTo>
                      <a:pt x="1651" y="17"/>
                    </a:lnTo>
                    <a:lnTo>
                      <a:pt x="1653" y="17"/>
                    </a:lnTo>
                    <a:lnTo>
                      <a:pt x="1654" y="18"/>
                    </a:lnTo>
                    <a:lnTo>
                      <a:pt x="1656" y="18"/>
                    </a:lnTo>
                    <a:lnTo>
                      <a:pt x="1657" y="19"/>
                    </a:lnTo>
                    <a:lnTo>
                      <a:pt x="1659" y="19"/>
                    </a:lnTo>
                    <a:lnTo>
                      <a:pt x="1660" y="20"/>
                    </a:lnTo>
                    <a:lnTo>
                      <a:pt x="1662" y="20"/>
                    </a:lnTo>
                    <a:lnTo>
                      <a:pt x="1663" y="20"/>
                    </a:lnTo>
                    <a:lnTo>
                      <a:pt x="1665" y="21"/>
                    </a:lnTo>
                    <a:lnTo>
                      <a:pt x="1666" y="21"/>
                    </a:lnTo>
                    <a:lnTo>
                      <a:pt x="1668" y="21"/>
                    </a:lnTo>
                    <a:lnTo>
                      <a:pt x="1669" y="21"/>
                    </a:lnTo>
                    <a:lnTo>
                      <a:pt x="1671" y="21"/>
                    </a:lnTo>
                    <a:lnTo>
                      <a:pt x="1672" y="21"/>
                    </a:lnTo>
                    <a:lnTo>
                      <a:pt x="1674" y="21"/>
                    </a:lnTo>
                    <a:lnTo>
                      <a:pt x="1675" y="21"/>
                    </a:lnTo>
                    <a:lnTo>
                      <a:pt x="1677" y="20"/>
                    </a:lnTo>
                    <a:lnTo>
                      <a:pt x="1678" y="20"/>
                    </a:lnTo>
                    <a:lnTo>
                      <a:pt x="1680" y="20"/>
                    </a:lnTo>
                    <a:lnTo>
                      <a:pt x="1681" y="20"/>
                    </a:lnTo>
                    <a:lnTo>
                      <a:pt x="1683" y="20"/>
                    </a:lnTo>
                    <a:lnTo>
                      <a:pt x="1685" y="20"/>
                    </a:lnTo>
                    <a:lnTo>
                      <a:pt x="1686" y="19"/>
                    </a:lnTo>
                    <a:lnTo>
                      <a:pt x="1687" y="19"/>
                    </a:lnTo>
                    <a:lnTo>
                      <a:pt x="1689" y="19"/>
                    </a:lnTo>
                    <a:lnTo>
                      <a:pt x="1691" y="19"/>
                    </a:lnTo>
                    <a:lnTo>
                      <a:pt x="1692" y="19"/>
                    </a:lnTo>
                    <a:lnTo>
                      <a:pt x="1694" y="19"/>
                    </a:lnTo>
                    <a:lnTo>
                      <a:pt x="1695" y="20"/>
                    </a:lnTo>
                    <a:lnTo>
                      <a:pt x="1697" y="20"/>
                    </a:lnTo>
                    <a:lnTo>
                      <a:pt x="1698" y="20"/>
                    </a:lnTo>
                    <a:lnTo>
                      <a:pt x="1700" y="21"/>
                    </a:lnTo>
                    <a:lnTo>
                      <a:pt x="1701" y="21"/>
                    </a:lnTo>
                    <a:lnTo>
                      <a:pt x="1703" y="22"/>
                    </a:lnTo>
                    <a:lnTo>
                      <a:pt x="1704" y="22"/>
                    </a:lnTo>
                    <a:lnTo>
                      <a:pt x="1706" y="23"/>
                    </a:lnTo>
                    <a:lnTo>
                      <a:pt x="1707" y="23"/>
                    </a:lnTo>
                    <a:lnTo>
                      <a:pt x="1709" y="24"/>
                    </a:lnTo>
                    <a:lnTo>
                      <a:pt x="1710" y="24"/>
                    </a:lnTo>
                    <a:lnTo>
                      <a:pt x="1712" y="25"/>
                    </a:lnTo>
                    <a:lnTo>
                      <a:pt x="1714" y="25"/>
                    </a:lnTo>
                    <a:lnTo>
                      <a:pt x="1715" y="26"/>
                    </a:lnTo>
                    <a:lnTo>
                      <a:pt x="1716" y="26"/>
                    </a:lnTo>
                    <a:lnTo>
                      <a:pt x="1718" y="26"/>
                    </a:lnTo>
                    <a:lnTo>
                      <a:pt x="1720" y="27"/>
                    </a:lnTo>
                    <a:lnTo>
                      <a:pt x="1721" y="27"/>
                    </a:lnTo>
                    <a:lnTo>
                      <a:pt x="1722" y="28"/>
                    </a:lnTo>
                    <a:lnTo>
                      <a:pt x="1724" y="28"/>
                    </a:lnTo>
                    <a:lnTo>
                      <a:pt x="1726" y="28"/>
                    </a:lnTo>
                    <a:lnTo>
                      <a:pt x="1727" y="28"/>
                    </a:lnTo>
                    <a:lnTo>
                      <a:pt x="1729" y="28"/>
                    </a:lnTo>
                    <a:lnTo>
                      <a:pt x="1730" y="27"/>
                    </a:lnTo>
                    <a:lnTo>
                      <a:pt x="1732" y="27"/>
                    </a:lnTo>
                    <a:lnTo>
                      <a:pt x="1733" y="26"/>
                    </a:lnTo>
                    <a:lnTo>
                      <a:pt x="1735" y="26"/>
                    </a:lnTo>
                    <a:lnTo>
                      <a:pt x="1736" y="26"/>
                    </a:lnTo>
                    <a:lnTo>
                      <a:pt x="1738" y="25"/>
                    </a:lnTo>
                    <a:lnTo>
                      <a:pt x="1739" y="25"/>
                    </a:lnTo>
                    <a:lnTo>
                      <a:pt x="1741" y="24"/>
                    </a:lnTo>
                    <a:lnTo>
                      <a:pt x="1742" y="24"/>
                    </a:lnTo>
                    <a:lnTo>
                      <a:pt x="1744" y="23"/>
                    </a:lnTo>
                    <a:lnTo>
                      <a:pt x="1745" y="23"/>
                    </a:lnTo>
                    <a:lnTo>
                      <a:pt x="1747" y="22"/>
                    </a:lnTo>
                    <a:lnTo>
                      <a:pt x="1748" y="21"/>
                    </a:lnTo>
                    <a:lnTo>
                      <a:pt x="1750" y="21"/>
                    </a:lnTo>
                    <a:lnTo>
                      <a:pt x="1751" y="20"/>
                    </a:lnTo>
                    <a:lnTo>
                      <a:pt x="1753" y="20"/>
                    </a:lnTo>
                    <a:lnTo>
                      <a:pt x="1754" y="19"/>
                    </a:lnTo>
                    <a:lnTo>
                      <a:pt x="1756" y="19"/>
                    </a:lnTo>
                    <a:lnTo>
                      <a:pt x="1758" y="19"/>
                    </a:lnTo>
                    <a:lnTo>
                      <a:pt x="1759" y="18"/>
                    </a:lnTo>
                    <a:lnTo>
                      <a:pt x="1760" y="18"/>
                    </a:lnTo>
                    <a:lnTo>
                      <a:pt x="1762" y="18"/>
                    </a:lnTo>
                    <a:lnTo>
                      <a:pt x="1764" y="18"/>
                    </a:lnTo>
                    <a:lnTo>
                      <a:pt x="1765" y="18"/>
                    </a:lnTo>
                    <a:lnTo>
                      <a:pt x="1767" y="18"/>
                    </a:lnTo>
                    <a:lnTo>
                      <a:pt x="1768" y="18"/>
                    </a:lnTo>
                    <a:lnTo>
                      <a:pt x="1770" y="19"/>
                    </a:lnTo>
                    <a:lnTo>
                      <a:pt x="1771" y="19"/>
                    </a:lnTo>
                    <a:lnTo>
                      <a:pt x="1773" y="19"/>
                    </a:lnTo>
                    <a:lnTo>
                      <a:pt x="1774" y="20"/>
                    </a:lnTo>
                    <a:lnTo>
                      <a:pt x="1776" y="20"/>
                    </a:lnTo>
                    <a:lnTo>
                      <a:pt x="1777" y="21"/>
                    </a:lnTo>
                    <a:lnTo>
                      <a:pt x="1779" y="22"/>
                    </a:lnTo>
                    <a:lnTo>
                      <a:pt x="1780" y="22"/>
                    </a:lnTo>
                    <a:lnTo>
                      <a:pt x="1782" y="23"/>
                    </a:lnTo>
                    <a:lnTo>
                      <a:pt x="1783" y="24"/>
                    </a:lnTo>
                    <a:lnTo>
                      <a:pt x="1785" y="24"/>
                    </a:lnTo>
                    <a:lnTo>
                      <a:pt x="1787" y="25"/>
                    </a:lnTo>
                    <a:lnTo>
                      <a:pt x="1788" y="26"/>
                    </a:lnTo>
                    <a:lnTo>
                      <a:pt x="1789" y="27"/>
                    </a:lnTo>
                    <a:lnTo>
                      <a:pt x="1791" y="28"/>
                    </a:lnTo>
                    <a:lnTo>
                      <a:pt x="1793" y="29"/>
                    </a:lnTo>
                    <a:lnTo>
                      <a:pt x="1794" y="29"/>
                    </a:lnTo>
                    <a:lnTo>
                      <a:pt x="1796" y="30"/>
                    </a:lnTo>
                    <a:lnTo>
                      <a:pt x="1797" y="31"/>
                    </a:lnTo>
                    <a:lnTo>
                      <a:pt x="1799" y="32"/>
                    </a:lnTo>
                    <a:lnTo>
                      <a:pt x="1800" y="33"/>
                    </a:lnTo>
                    <a:lnTo>
                      <a:pt x="1802" y="34"/>
                    </a:lnTo>
                    <a:lnTo>
                      <a:pt x="1803" y="35"/>
                    </a:lnTo>
                    <a:lnTo>
                      <a:pt x="1805" y="35"/>
                    </a:lnTo>
                    <a:lnTo>
                      <a:pt x="1806" y="36"/>
                    </a:lnTo>
                    <a:lnTo>
                      <a:pt x="1808" y="37"/>
                    </a:lnTo>
                    <a:lnTo>
                      <a:pt x="1809" y="37"/>
                    </a:lnTo>
                    <a:lnTo>
                      <a:pt x="1811" y="38"/>
                    </a:lnTo>
                    <a:lnTo>
                      <a:pt x="1812" y="39"/>
                    </a:lnTo>
                    <a:lnTo>
                      <a:pt x="1814" y="39"/>
                    </a:lnTo>
                    <a:lnTo>
                      <a:pt x="1815" y="40"/>
                    </a:lnTo>
                    <a:lnTo>
                      <a:pt x="1817" y="40"/>
                    </a:lnTo>
                    <a:lnTo>
                      <a:pt x="1818" y="40"/>
                    </a:lnTo>
                    <a:lnTo>
                      <a:pt x="1820" y="40"/>
                    </a:lnTo>
                    <a:lnTo>
                      <a:pt x="1821" y="40"/>
                    </a:lnTo>
                    <a:lnTo>
                      <a:pt x="1823" y="40"/>
                    </a:lnTo>
                    <a:lnTo>
                      <a:pt x="1824" y="40"/>
                    </a:lnTo>
                    <a:lnTo>
                      <a:pt x="1826" y="40"/>
                    </a:lnTo>
                    <a:lnTo>
                      <a:pt x="1827" y="40"/>
                    </a:lnTo>
                    <a:lnTo>
                      <a:pt x="1829" y="40"/>
                    </a:lnTo>
                    <a:lnTo>
                      <a:pt x="1831" y="39"/>
                    </a:lnTo>
                    <a:lnTo>
                      <a:pt x="1832" y="38"/>
                    </a:lnTo>
                    <a:lnTo>
                      <a:pt x="1833" y="38"/>
                    </a:lnTo>
                    <a:lnTo>
                      <a:pt x="1835" y="37"/>
                    </a:lnTo>
                    <a:lnTo>
                      <a:pt x="1837" y="37"/>
                    </a:lnTo>
                    <a:lnTo>
                      <a:pt x="1838" y="36"/>
                    </a:lnTo>
                    <a:lnTo>
                      <a:pt x="1840" y="35"/>
                    </a:lnTo>
                    <a:lnTo>
                      <a:pt x="1841" y="35"/>
                    </a:lnTo>
                    <a:lnTo>
                      <a:pt x="1843" y="34"/>
                    </a:lnTo>
                    <a:lnTo>
                      <a:pt x="1844" y="33"/>
                    </a:lnTo>
                    <a:lnTo>
                      <a:pt x="1846" y="32"/>
                    </a:lnTo>
                    <a:lnTo>
                      <a:pt x="1847" y="32"/>
                    </a:lnTo>
                    <a:lnTo>
                      <a:pt x="1849" y="31"/>
                    </a:lnTo>
                    <a:lnTo>
                      <a:pt x="1850" y="31"/>
                    </a:lnTo>
                    <a:lnTo>
                      <a:pt x="1852" y="30"/>
                    </a:lnTo>
                    <a:lnTo>
                      <a:pt x="1853" y="30"/>
                    </a:lnTo>
                    <a:lnTo>
                      <a:pt x="1855" y="29"/>
                    </a:lnTo>
                    <a:lnTo>
                      <a:pt x="1856" y="29"/>
                    </a:lnTo>
                    <a:lnTo>
                      <a:pt x="1858" y="29"/>
                    </a:lnTo>
                    <a:lnTo>
                      <a:pt x="1860" y="29"/>
                    </a:lnTo>
                    <a:lnTo>
                      <a:pt x="1861" y="29"/>
                    </a:lnTo>
                    <a:lnTo>
                      <a:pt x="1862" y="29"/>
                    </a:lnTo>
                    <a:lnTo>
                      <a:pt x="1864" y="29"/>
                    </a:lnTo>
                    <a:lnTo>
                      <a:pt x="1866" y="30"/>
                    </a:lnTo>
                    <a:lnTo>
                      <a:pt x="1867" y="30"/>
                    </a:lnTo>
                    <a:lnTo>
                      <a:pt x="1869" y="31"/>
                    </a:lnTo>
                    <a:lnTo>
                      <a:pt x="1870" y="31"/>
                    </a:lnTo>
                    <a:lnTo>
                      <a:pt x="1872" y="32"/>
                    </a:lnTo>
                    <a:lnTo>
                      <a:pt x="1873" y="32"/>
                    </a:lnTo>
                    <a:lnTo>
                      <a:pt x="1875" y="33"/>
                    </a:lnTo>
                    <a:lnTo>
                      <a:pt x="1876" y="34"/>
                    </a:lnTo>
                    <a:lnTo>
                      <a:pt x="1877" y="35"/>
                    </a:lnTo>
                    <a:lnTo>
                      <a:pt x="1879" y="36"/>
                    </a:lnTo>
                    <a:lnTo>
                      <a:pt x="1881" y="36"/>
                    </a:lnTo>
                    <a:lnTo>
                      <a:pt x="1882" y="37"/>
                    </a:lnTo>
                    <a:lnTo>
                      <a:pt x="1884" y="38"/>
                    </a:lnTo>
                    <a:lnTo>
                      <a:pt x="1885" y="38"/>
                    </a:lnTo>
                    <a:lnTo>
                      <a:pt x="1887" y="39"/>
                    </a:lnTo>
                    <a:lnTo>
                      <a:pt x="1888" y="40"/>
                    </a:lnTo>
                    <a:lnTo>
                      <a:pt x="1890" y="40"/>
                    </a:lnTo>
                    <a:lnTo>
                      <a:pt x="1891" y="40"/>
                    </a:lnTo>
                    <a:lnTo>
                      <a:pt x="1893" y="41"/>
                    </a:lnTo>
                    <a:lnTo>
                      <a:pt x="1894" y="41"/>
                    </a:lnTo>
                    <a:lnTo>
                      <a:pt x="1896" y="41"/>
                    </a:lnTo>
                    <a:lnTo>
                      <a:pt x="1898" y="41"/>
                    </a:lnTo>
                    <a:lnTo>
                      <a:pt x="1899" y="41"/>
                    </a:lnTo>
                    <a:lnTo>
                      <a:pt x="1900" y="40"/>
                    </a:lnTo>
                    <a:lnTo>
                      <a:pt x="1902" y="40"/>
                    </a:lnTo>
                    <a:lnTo>
                      <a:pt x="1904" y="39"/>
                    </a:lnTo>
                    <a:lnTo>
                      <a:pt x="1905" y="39"/>
                    </a:lnTo>
                    <a:lnTo>
                      <a:pt x="1906" y="38"/>
                    </a:lnTo>
                    <a:lnTo>
                      <a:pt x="1908" y="37"/>
                    </a:lnTo>
                    <a:lnTo>
                      <a:pt x="1910" y="37"/>
                    </a:lnTo>
                    <a:lnTo>
                      <a:pt x="1911" y="36"/>
                    </a:lnTo>
                    <a:lnTo>
                      <a:pt x="1913" y="35"/>
                    </a:lnTo>
                    <a:lnTo>
                      <a:pt x="1914" y="34"/>
                    </a:lnTo>
                    <a:lnTo>
                      <a:pt x="1916" y="33"/>
                    </a:lnTo>
                    <a:lnTo>
                      <a:pt x="1917" y="32"/>
                    </a:lnTo>
                    <a:lnTo>
                      <a:pt x="1919" y="31"/>
                    </a:lnTo>
                    <a:lnTo>
                      <a:pt x="1920" y="31"/>
                    </a:lnTo>
                    <a:lnTo>
                      <a:pt x="1922" y="30"/>
                    </a:lnTo>
                    <a:lnTo>
                      <a:pt x="1923" y="29"/>
                    </a:lnTo>
                    <a:lnTo>
                      <a:pt x="1925" y="29"/>
                    </a:lnTo>
                    <a:lnTo>
                      <a:pt x="1926" y="28"/>
                    </a:lnTo>
                    <a:lnTo>
                      <a:pt x="1928" y="28"/>
                    </a:lnTo>
                    <a:lnTo>
                      <a:pt x="1929" y="27"/>
                    </a:lnTo>
                    <a:lnTo>
                      <a:pt x="1931" y="27"/>
                    </a:lnTo>
                    <a:lnTo>
                      <a:pt x="1933" y="26"/>
                    </a:lnTo>
                    <a:lnTo>
                      <a:pt x="1934" y="26"/>
                    </a:lnTo>
                    <a:lnTo>
                      <a:pt x="1935" y="26"/>
                    </a:lnTo>
                    <a:lnTo>
                      <a:pt x="1937" y="26"/>
                    </a:lnTo>
                    <a:lnTo>
                      <a:pt x="1939" y="26"/>
                    </a:lnTo>
                    <a:lnTo>
                      <a:pt x="1940" y="26"/>
                    </a:lnTo>
                    <a:lnTo>
                      <a:pt x="1942" y="26"/>
                    </a:lnTo>
                    <a:lnTo>
                      <a:pt x="1943" y="27"/>
                    </a:lnTo>
                    <a:lnTo>
                      <a:pt x="1944" y="27"/>
                    </a:lnTo>
                    <a:lnTo>
                      <a:pt x="1946" y="27"/>
                    </a:lnTo>
                    <a:lnTo>
                      <a:pt x="1948" y="28"/>
                    </a:lnTo>
                    <a:lnTo>
                      <a:pt x="1949" y="28"/>
                    </a:lnTo>
                    <a:lnTo>
                      <a:pt x="1951" y="28"/>
                    </a:lnTo>
                    <a:lnTo>
                      <a:pt x="1952" y="28"/>
                    </a:lnTo>
                    <a:lnTo>
                      <a:pt x="1954" y="29"/>
                    </a:lnTo>
                    <a:lnTo>
                      <a:pt x="1955" y="29"/>
                    </a:lnTo>
                    <a:lnTo>
                      <a:pt x="1957" y="29"/>
                    </a:lnTo>
                    <a:lnTo>
                      <a:pt x="1958" y="29"/>
                    </a:lnTo>
                    <a:lnTo>
                      <a:pt x="1960" y="29"/>
                    </a:lnTo>
                    <a:lnTo>
                      <a:pt x="1961" y="29"/>
                    </a:lnTo>
                    <a:lnTo>
                      <a:pt x="1963" y="29"/>
                    </a:lnTo>
                    <a:lnTo>
                      <a:pt x="1964" y="29"/>
                    </a:lnTo>
                    <a:lnTo>
                      <a:pt x="1966" y="29"/>
                    </a:lnTo>
                    <a:lnTo>
                      <a:pt x="1967" y="29"/>
                    </a:lnTo>
                    <a:lnTo>
                      <a:pt x="1969" y="29"/>
                    </a:lnTo>
                    <a:lnTo>
                      <a:pt x="1971" y="29"/>
                    </a:lnTo>
                    <a:lnTo>
                      <a:pt x="1972" y="29"/>
                    </a:lnTo>
                    <a:lnTo>
                      <a:pt x="1973" y="28"/>
                    </a:lnTo>
                    <a:lnTo>
                      <a:pt x="1975" y="28"/>
                    </a:lnTo>
                    <a:lnTo>
                      <a:pt x="1977" y="28"/>
                    </a:lnTo>
                    <a:lnTo>
                      <a:pt x="1978" y="28"/>
                    </a:lnTo>
                    <a:lnTo>
                      <a:pt x="1979" y="28"/>
                    </a:lnTo>
                    <a:lnTo>
                      <a:pt x="1981" y="27"/>
                    </a:lnTo>
                    <a:lnTo>
                      <a:pt x="1983" y="27"/>
                    </a:lnTo>
                    <a:lnTo>
                      <a:pt x="1984" y="27"/>
                    </a:lnTo>
                    <a:lnTo>
                      <a:pt x="1986" y="26"/>
                    </a:lnTo>
                    <a:lnTo>
                      <a:pt x="1987" y="26"/>
                    </a:lnTo>
                    <a:lnTo>
                      <a:pt x="1989" y="26"/>
                    </a:lnTo>
                    <a:lnTo>
                      <a:pt x="1990" y="26"/>
                    </a:lnTo>
                    <a:lnTo>
                      <a:pt x="1992" y="26"/>
                    </a:lnTo>
                    <a:lnTo>
                      <a:pt x="1993" y="26"/>
                    </a:lnTo>
                    <a:lnTo>
                      <a:pt x="1995" y="26"/>
                    </a:lnTo>
                    <a:lnTo>
                      <a:pt x="1996" y="26"/>
                    </a:lnTo>
                    <a:lnTo>
                      <a:pt x="1998" y="26"/>
                    </a:lnTo>
                    <a:lnTo>
                      <a:pt x="2000" y="26"/>
                    </a:lnTo>
                    <a:lnTo>
                      <a:pt x="2001" y="26"/>
                    </a:lnTo>
                    <a:lnTo>
                      <a:pt x="2002" y="27"/>
                    </a:lnTo>
                    <a:lnTo>
                      <a:pt x="2004" y="27"/>
                    </a:lnTo>
                    <a:lnTo>
                      <a:pt x="2006" y="27"/>
                    </a:lnTo>
                    <a:lnTo>
                      <a:pt x="2007" y="28"/>
                    </a:lnTo>
                    <a:lnTo>
                      <a:pt x="2008" y="28"/>
                    </a:lnTo>
                    <a:lnTo>
                      <a:pt x="2010" y="28"/>
                    </a:lnTo>
                    <a:lnTo>
                      <a:pt x="2011" y="28"/>
                    </a:lnTo>
                    <a:lnTo>
                      <a:pt x="2013" y="28"/>
                    </a:lnTo>
                    <a:lnTo>
                      <a:pt x="2015" y="29"/>
                    </a:lnTo>
                    <a:lnTo>
                      <a:pt x="2016" y="29"/>
                    </a:lnTo>
                    <a:lnTo>
                      <a:pt x="2017" y="29"/>
                    </a:lnTo>
                    <a:lnTo>
                      <a:pt x="2019" y="29"/>
                    </a:lnTo>
                    <a:lnTo>
                      <a:pt x="2021" y="29"/>
                    </a:lnTo>
                    <a:lnTo>
                      <a:pt x="2022" y="29"/>
                    </a:lnTo>
                    <a:lnTo>
                      <a:pt x="2024" y="29"/>
                    </a:lnTo>
                    <a:lnTo>
                      <a:pt x="2025" y="29"/>
                    </a:lnTo>
                    <a:lnTo>
                      <a:pt x="2027" y="29"/>
                    </a:lnTo>
                    <a:lnTo>
                      <a:pt x="2028" y="29"/>
                    </a:lnTo>
                    <a:lnTo>
                      <a:pt x="2030" y="29"/>
                    </a:lnTo>
                    <a:lnTo>
                      <a:pt x="2031" y="29"/>
                    </a:lnTo>
                    <a:lnTo>
                      <a:pt x="2033" y="29"/>
                    </a:lnTo>
                    <a:lnTo>
                      <a:pt x="2034" y="29"/>
                    </a:lnTo>
                    <a:lnTo>
                      <a:pt x="2036" y="29"/>
                    </a:lnTo>
                    <a:lnTo>
                      <a:pt x="2037" y="29"/>
                    </a:lnTo>
                    <a:lnTo>
                      <a:pt x="2039" y="29"/>
                    </a:lnTo>
                    <a:lnTo>
                      <a:pt x="2040" y="29"/>
                    </a:lnTo>
                    <a:lnTo>
                      <a:pt x="2042" y="29"/>
                    </a:lnTo>
                    <a:lnTo>
                      <a:pt x="2044" y="29"/>
                    </a:lnTo>
                    <a:lnTo>
                      <a:pt x="2045" y="29"/>
                    </a:lnTo>
                    <a:lnTo>
                      <a:pt x="2046" y="29"/>
                    </a:lnTo>
                    <a:lnTo>
                      <a:pt x="2048" y="29"/>
                    </a:lnTo>
                    <a:lnTo>
                      <a:pt x="2050" y="29"/>
                    </a:lnTo>
                    <a:lnTo>
                      <a:pt x="2051" y="30"/>
                    </a:lnTo>
                    <a:lnTo>
                      <a:pt x="2053" y="30"/>
                    </a:lnTo>
                    <a:lnTo>
                      <a:pt x="2054" y="30"/>
                    </a:lnTo>
                    <a:lnTo>
                      <a:pt x="2056" y="30"/>
                    </a:lnTo>
                    <a:lnTo>
                      <a:pt x="2057" y="31"/>
                    </a:lnTo>
                    <a:lnTo>
                      <a:pt x="2059" y="31"/>
                    </a:lnTo>
                    <a:lnTo>
                      <a:pt x="2060" y="31"/>
                    </a:lnTo>
                    <a:lnTo>
                      <a:pt x="2062" y="31"/>
                    </a:lnTo>
                    <a:lnTo>
                      <a:pt x="2063" y="32"/>
                    </a:lnTo>
                    <a:lnTo>
                      <a:pt x="2065" y="32"/>
                    </a:lnTo>
                    <a:lnTo>
                      <a:pt x="2066" y="32"/>
                    </a:lnTo>
                    <a:lnTo>
                      <a:pt x="2068" y="33"/>
                    </a:lnTo>
                    <a:lnTo>
                      <a:pt x="2069" y="33"/>
                    </a:lnTo>
                    <a:lnTo>
                      <a:pt x="2071" y="33"/>
                    </a:lnTo>
                    <a:lnTo>
                      <a:pt x="2073" y="34"/>
                    </a:lnTo>
                    <a:lnTo>
                      <a:pt x="2074" y="34"/>
                    </a:lnTo>
                    <a:lnTo>
                      <a:pt x="2075" y="34"/>
                    </a:lnTo>
                    <a:lnTo>
                      <a:pt x="2077" y="34"/>
                    </a:lnTo>
                    <a:lnTo>
                      <a:pt x="2078" y="34"/>
                    </a:lnTo>
                    <a:lnTo>
                      <a:pt x="2080" y="34"/>
                    </a:lnTo>
                    <a:lnTo>
                      <a:pt x="2081" y="34"/>
                    </a:lnTo>
                    <a:lnTo>
                      <a:pt x="2083" y="34"/>
                    </a:lnTo>
                    <a:lnTo>
                      <a:pt x="2084" y="33"/>
                    </a:lnTo>
                    <a:lnTo>
                      <a:pt x="2086" y="33"/>
                    </a:lnTo>
                    <a:lnTo>
                      <a:pt x="2088" y="32"/>
                    </a:lnTo>
                    <a:lnTo>
                      <a:pt x="2089" y="32"/>
                    </a:lnTo>
                    <a:lnTo>
                      <a:pt x="2090" y="31"/>
                    </a:lnTo>
                    <a:lnTo>
                      <a:pt x="2092" y="31"/>
                    </a:lnTo>
                    <a:lnTo>
                      <a:pt x="2094" y="30"/>
                    </a:lnTo>
                    <a:lnTo>
                      <a:pt x="2095" y="29"/>
                    </a:lnTo>
                    <a:lnTo>
                      <a:pt x="2097" y="29"/>
                    </a:lnTo>
                    <a:lnTo>
                      <a:pt x="2098" y="28"/>
                    </a:lnTo>
                    <a:lnTo>
                      <a:pt x="2100" y="27"/>
                    </a:lnTo>
                    <a:lnTo>
                      <a:pt x="2101" y="26"/>
                    </a:lnTo>
                    <a:lnTo>
                      <a:pt x="2103" y="26"/>
                    </a:lnTo>
                    <a:lnTo>
                      <a:pt x="2104" y="25"/>
                    </a:lnTo>
                    <a:lnTo>
                      <a:pt x="2106" y="24"/>
                    </a:lnTo>
                    <a:lnTo>
                      <a:pt x="2107" y="24"/>
                    </a:lnTo>
                    <a:lnTo>
                      <a:pt x="2109" y="23"/>
                    </a:lnTo>
                    <a:lnTo>
                      <a:pt x="2110" y="23"/>
                    </a:lnTo>
                    <a:lnTo>
                      <a:pt x="2112" y="22"/>
                    </a:lnTo>
                    <a:lnTo>
                      <a:pt x="2113" y="22"/>
                    </a:lnTo>
                    <a:lnTo>
                      <a:pt x="2115" y="22"/>
                    </a:lnTo>
                    <a:lnTo>
                      <a:pt x="2117" y="21"/>
                    </a:lnTo>
                    <a:lnTo>
                      <a:pt x="2118" y="21"/>
                    </a:lnTo>
                    <a:lnTo>
                      <a:pt x="2119" y="21"/>
                    </a:lnTo>
                    <a:lnTo>
                      <a:pt x="2121" y="20"/>
                    </a:lnTo>
                    <a:lnTo>
                      <a:pt x="2123" y="20"/>
                    </a:lnTo>
                    <a:lnTo>
                      <a:pt x="2124" y="20"/>
                    </a:lnTo>
                    <a:lnTo>
                      <a:pt x="2126" y="21"/>
                    </a:lnTo>
                    <a:lnTo>
                      <a:pt x="2127" y="21"/>
                    </a:lnTo>
                    <a:lnTo>
                      <a:pt x="2129" y="21"/>
                    </a:lnTo>
                    <a:lnTo>
                      <a:pt x="2130" y="21"/>
                    </a:lnTo>
                    <a:lnTo>
                      <a:pt x="2132" y="22"/>
                    </a:lnTo>
                    <a:lnTo>
                      <a:pt x="2133" y="22"/>
                    </a:lnTo>
                    <a:lnTo>
                      <a:pt x="2135" y="22"/>
                    </a:lnTo>
                    <a:lnTo>
                      <a:pt x="2136" y="22"/>
                    </a:lnTo>
                    <a:lnTo>
                      <a:pt x="2138" y="23"/>
                    </a:lnTo>
                    <a:lnTo>
                      <a:pt x="2139" y="23"/>
                    </a:lnTo>
                    <a:lnTo>
                      <a:pt x="2141" y="23"/>
                    </a:lnTo>
                    <a:lnTo>
                      <a:pt x="2142" y="23"/>
                    </a:lnTo>
                    <a:lnTo>
                      <a:pt x="2144" y="23"/>
                    </a:lnTo>
                    <a:lnTo>
                      <a:pt x="2145" y="23"/>
                    </a:lnTo>
                    <a:lnTo>
                      <a:pt x="2147" y="23"/>
                    </a:lnTo>
                    <a:lnTo>
                      <a:pt x="2148" y="23"/>
                    </a:lnTo>
                    <a:lnTo>
                      <a:pt x="2150" y="23"/>
                    </a:lnTo>
                    <a:lnTo>
                      <a:pt x="2151" y="23"/>
                    </a:lnTo>
                    <a:lnTo>
                      <a:pt x="2153" y="23"/>
                    </a:lnTo>
                    <a:lnTo>
                      <a:pt x="2155" y="23"/>
                    </a:lnTo>
                    <a:lnTo>
                      <a:pt x="2156" y="22"/>
                    </a:lnTo>
                    <a:lnTo>
                      <a:pt x="2157" y="22"/>
                    </a:lnTo>
                    <a:lnTo>
                      <a:pt x="2159" y="21"/>
                    </a:lnTo>
                    <a:lnTo>
                      <a:pt x="2161" y="21"/>
                    </a:lnTo>
                    <a:lnTo>
                      <a:pt x="2162" y="20"/>
                    </a:lnTo>
                    <a:lnTo>
                      <a:pt x="2163" y="20"/>
                    </a:lnTo>
                    <a:lnTo>
                      <a:pt x="2165" y="19"/>
                    </a:lnTo>
                    <a:lnTo>
                      <a:pt x="2167" y="18"/>
                    </a:lnTo>
                    <a:lnTo>
                      <a:pt x="2168" y="18"/>
                    </a:lnTo>
                    <a:lnTo>
                      <a:pt x="2170" y="17"/>
                    </a:lnTo>
                    <a:lnTo>
                      <a:pt x="2171" y="17"/>
                    </a:lnTo>
                    <a:lnTo>
                      <a:pt x="2173" y="16"/>
                    </a:lnTo>
                    <a:lnTo>
                      <a:pt x="2174" y="16"/>
                    </a:lnTo>
                    <a:lnTo>
                      <a:pt x="2176" y="16"/>
                    </a:lnTo>
                    <a:lnTo>
                      <a:pt x="2177" y="15"/>
                    </a:lnTo>
                    <a:lnTo>
                      <a:pt x="2179" y="15"/>
                    </a:lnTo>
                    <a:lnTo>
                      <a:pt x="2180" y="14"/>
                    </a:lnTo>
                    <a:lnTo>
                      <a:pt x="2182" y="14"/>
                    </a:lnTo>
                    <a:lnTo>
                      <a:pt x="2183" y="14"/>
                    </a:lnTo>
                    <a:lnTo>
                      <a:pt x="2185" y="14"/>
                    </a:lnTo>
                    <a:lnTo>
                      <a:pt x="2186" y="14"/>
                    </a:lnTo>
                    <a:lnTo>
                      <a:pt x="2188" y="15"/>
                    </a:lnTo>
                    <a:lnTo>
                      <a:pt x="2190" y="15"/>
                    </a:lnTo>
                    <a:lnTo>
                      <a:pt x="2191" y="16"/>
                    </a:lnTo>
                    <a:lnTo>
                      <a:pt x="2192" y="16"/>
                    </a:lnTo>
                    <a:lnTo>
                      <a:pt x="2194" y="16"/>
                    </a:lnTo>
                    <a:lnTo>
                      <a:pt x="2196" y="17"/>
                    </a:lnTo>
                    <a:lnTo>
                      <a:pt x="2197" y="17"/>
                    </a:lnTo>
                    <a:lnTo>
                      <a:pt x="2199" y="18"/>
                    </a:lnTo>
                    <a:lnTo>
                      <a:pt x="2200" y="19"/>
                    </a:lnTo>
                    <a:lnTo>
                      <a:pt x="2202" y="19"/>
                    </a:lnTo>
                    <a:lnTo>
                      <a:pt x="2203" y="20"/>
                    </a:lnTo>
                    <a:lnTo>
                      <a:pt x="2205" y="20"/>
                    </a:lnTo>
                    <a:lnTo>
                      <a:pt x="2206" y="21"/>
                    </a:lnTo>
                    <a:lnTo>
                      <a:pt x="2208" y="22"/>
                    </a:lnTo>
                    <a:lnTo>
                      <a:pt x="2209" y="22"/>
                    </a:lnTo>
                    <a:lnTo>
                      <a:pt x="2211" y="23"/>
                    </a:lnTo>
                    <a:lnTo>
                      <a:pt x="2212" y="23"/>
                    </a:lnTo>
                    <a:lnTo>
                      <a:pt x="2214" y="23"/>
                    </a:lnTo>
                    <a:lnTo>
                      <a:pt x="2215" y="23"/>
                    </a:lnTo>
                    <a:lnTo>
                      <a:pt x="2217" y="23"/>
                    </a:lnTo>
                    <a:lnTo>
                      <a:pt x="2218" y="24"/>
                    </a:lnTo>
                    <a:lnTo>
                      <a:pt x="2220" y="23"/>
                    </a:lnTo>
                    <a:lnTo>
                      <a:pt x="2221" y="23"/>
                    </a:lnTo>
                    <a:lnTo>
                      <a:pt x="2223" y="23"/>
                    </a:lnTo>
                    <a:lnTo>
                      <a:pt x="2224" y="23"/>
                    </a:lnTo>
                    <a:lnTo>
                      <a:pt x="2226" y="23"/>
                    </a:lnTo>
                    <a:lnTo>
                      <a:pt x="2228" y="22"/>
                    </a:lnTo>
                    <a:lnTo>
                      <a:pt x="2229" y="22"/>
                    </a:lnTo>
                    <a:lnTo>
                      <a:pt x="2230" y="21"/>
                    </a:lnTo>
                    <a:lnTo>
                      <a:pt x="2232" y="21"/>
                    </a:lnTo>
                    <a:lnTo>
                      <a:pt x="2234" y="20"/>
                    </a:lnTo>
                    <a:lnTo>
                      <a:pt x="2235" y="19"/>
                    </a:lnTo>
                    <a:lnTo>
                      <a:pt x="2236" y="19"/>
                    </a:lnTo>
                    <a:lnTo>
                      <a:pt x="2238" y="18"/>
                    </a:lnTo>
                    <a:lnTo>
                      <a:pt x="2240" y="18"/>
                    </a:lnTo>
                    <a:lnTo>
                      <a:pt x="2241" y="17"/>
                    </a:lnTo>
                    <a:lnTo>
                      <a:pt x="2243" y="17"/>
                    </a:lnTo>
                    <a:lnTo>
                      <a:pt x="2244" y="17"/>
                    </a:lnTo>
                    <a:lnTo>
                      <a:pt x="2246" y="16"/>
                    </a:lnTo>
                    <a:lnTo>
                      <a:pt x="2247" y="16"/>
                    </a:lnTo>
                    <a:lnTo>
                      <a:pt x="2249" y="16"/>
                    </a:lnTo>
                    <a:lnTo>
                      <a:pt x="2250" y="16"/>
                    </a:lnTo>
                    <a:lnTo>
                      <a:pt x="2252" y="16"/>
                    </a:lnTo>
                    <a:lnTo>
                      <a:pt x="2253" y="16"/>
                    </a:lnTo>
                    <a:lnTo>
                      <a:pt x="2255" y="16"/>
                    </a:lnTo>
                    <a:lnTo>
                      <a:pt x="2257" y="16"/>
                    </a:lnTo>
                    <a:lnTo>
                      <a:pt x="2258" y="16"/>
                    </a:lnTo>
                    <a:lnTo>
                      <a:pt x="2259" y="17"/>
                    </a:lnTo>
                    <a:lnTo>
                      <a:pt x="2261" y="17"/>
                    </a:lnTo>
                    <a:lnTo>
                      <a:pt x="2263" y="18"/>
                    </a:lnTo>
                    <a:lnTo>
                      <a:pt x="2264" y="18"/>
                    </a:lnTo>
                    <a:lnTo>
                      <a:pt x="2265" y="18"/>
                    </a:lnTo>
                    <a:lnTo>
                      <a:pt x="2267" y="19"/>
                    </a:lnTo>
                    <a:lnTo>
                      <a:pt x="2269" y="19"/>
                    </a:lnTo>
                    <a:lnTo>
                      <a:pt x="2270" y="20"/>
                    </a:lnTo>
                    <a:lnTo>
                      <a:pt x="2272" y="20"/>
                    </a:lnTo>
                    <a:lnTo>
                      <a:pt x="2273" y="21"/>
                    </a:lnTo>
                    <a:lnTo>
                      <a:pt x="2275" y="21"/>
                    </a:lnTo>
                    <a:lnTo>
                      <a:pt x="2276" y="22"/>
                    </a:lnTo>
                    <a:lnTo>
                      <a:pt x="2278" y="22"/>
                    </a:lnTo>
                    <a:lnTo>
                      <a:pt x="2279" y="22"/>
                    </a:lnTo>
                    <a:lnTo>
                      <a:pt x="2281" y="23"/>
                    </a:lnTo>
                    <a:lnTo>
                      <a:pt x="2282" y="23"/>
                    </a:lnTo>
                    <a:lnTo>
                      <a:pt x="2284" y="23"/>
                    </a:lnTo>
                    <a:lnTo>
                      <a:pt x="2285" y="23"/>
                    </a:lnTo>
                    <a:lnTo>
                      <a:pt x="2287" y="23"/>
                    </a:lnTo>
                    <a:lnTo>
                      <a:pt x="2288" y="23"/>
                    </a:lnTo>
                    <a:lnTo>
                      <a:pt x="2290" y="22"/>
                    </a:lnTo>
                    <a:lnTo>
                      <a:pt x="2291" y="22"/>
                    </a:lnTo>
                    <a:lnTo>
                      <a:pt x="2293" y="22"/>
                    </a:lnTo>
                    <a:lnTo>
                      <a:pt x="2294" y="21"/>
                    </a:lnTo>
                    <a:lnTo>
                      <a:pt x="2296" y="20"/>
                    </a:lnTo>
                    <a:lnTo>
                      <a:pt x="2297" y="20"/>
                    </a:lnTo>
                    <a:lnTo>
                      <a:pt x="2299" y="19"/>
                    </a:lnTo>
                    <a:lnTo>
                      <a:pt x="2301" y="19"/>
                    </a:lnTo>
                    <a:lnTo>
                      <a:pt x="2302" y="18"/>
                    </a:lnTo>
                    <a:lnTo>
                      <a:pt x="2303" y="18"/>
                    </a:lnTo>
                    <a:lnTo>
                      <a:pt x="2305" y="17"/>
                    </a:lnTo>
                    <a:lnTo>
                      <a:pt x="2307" y="16"/>
                    </a:lnTo>
                    <a:lnTo>
                      <a:pt x="2308" y="16"/>
                    </a:lnTo>
                    <a:lnTo>
                      <a:pt x="2310" y="15"/>
                    </a:lnTo>
                    <a:lnTo>
                      <a:pt x="2311" y="14"/>
                    </a:lnTo>
                    <a:lnTo>
                      <a:pt x="2313" y="14"/>
                    </a:lnTo>
                    <a:lnTo>
                      <a:pt x="2314" y="14"/>
                    </a:lnTo>
                    <a:lnTo>
                      <a:pt x="2316" y="13"/>
                    </a:lnTo>
                    <a:lnTo>
                      <a:pt x="2317" y="13"/>
                    </a:lnTo>
                    <a:lnTo>
                      <a:pt x="2319" y="13"/>
                    </a:lnTo>
                    <a:lnTo>
                      <a:pt x="2320" y="12"/>
                    </a:lnTo>
                    <a:lnTo>
                      <a:pt x="2322" y="12"/>
                    </a:lnTo>
                    <a:lnTo>
                      <a:pt x="2323" y="12"/>
                    </a:lnTo>
                    <a:lnTo>
                      <a:pt x="2325" y="12"/>
                    </a:lnTo>
                    <a:lnTo>
                      <a:pt x="2326" y="12"/>
                    </a:lnTo>
                    <a:lnTo>
                      <a:pt x="2328" y="12"/>
                    </a:lnTo>
                    <a:lnTo>
                      <a:pt x="2330" y="12"/>
                    </a:lnTo>
                    <a:lnTo>
                      <a:pt x="2331" y="13"/>
                    </a:lnTo>
                    <a:lnTo>
                      <a:pt x="2332" y="13"/>
                    </a:lnTo>
                    <a:lnTo>
                      <a:pt x="2334" y="13"/>
                    </a:lnTo>
                    <a:lnTo>
                      <a:pt x="2336" y="14"/>
                    </a:lnTo>
                    <a:lnTo>
                      <a:pt x="2337" y="14"/>
                    </a:lnTo>
                    <a:lnTo>
                      <a:pt x="2338" y="14"/>
                    </a:lnTo>
                    <a:lnTo>
                      <a:pt x="2340" y="15"/>
                    </a:lnTo>
                    <a:lnTo>
                      <a:pt x="2342" y="16"/>
                    </a:lnTo>
                    <a:lnTo>
                      <a:pt x="2343" y="16"/>
                    </a:lnTo>
                    <a:lnTo>
                      <a:pt x="2345" y="17"/>
                    </a:lnTo>
                    <a:lnTo>
                      <a:pt x="2346" y="18"/>
                    </a:lnTo>
                    <a:lnTo>
                      <a:pt x="2348" y="18"/>
                    </a:lnTo>
                    <a:lnTo>
                      <a:pt x="2349" y="19"/>
                    </a:lnTo>
                    <a:lnTo>
                      <a:pt x="2351" y="19"/>
                    </a:lnTo>
                    <a:lnTo>
                      <a:pt x="2352" y="20"/>
                    </a:lnTo>
                    <a:lnTo>
                      <a:pt x="2354" y="20"/>
                    </a:lnTo>
                    <a:lnTo>
                      <a:pt x="2355" y="21"/>
                    </a:lnTo>
                    <a:lnTo>
                      <a:pt x="2357" y="22"/>
                    </a:lnTo>
                    <a:lnTo>
                      <a:pt x="2358" y="22"/>
                    </a:lnTo>
                    <a:lnTo>
                      <a:pt x="2360" y="22"/>
                    </a:lnTo>
                    <a:lnTo>
                      <a:pt x="2361" y="23"/>
                    </a:lnTo>
                    <a:lnTo>
                      <a:pt x="2363" y="23"/>
                    </a:lnTo>
                    <a:lnTo>
                      <a:pt x="2364" y="23"/>
                    </a:lnTo>
                    <a:lnTo>
                      <a:pt x="2366" y="23"/>
                    </a:lnTo>
                    <a:lnTo>
                      <a:pt x="2367" y="23"/>
                    </a:lnTo>
                    <a:lnTo>
                      <a:pt x="2369" y="23"/>
                    </a:lnTo>
                    <a:lnTo>
                      <a:pt x="2370" y="23"/>
                    </a:lnTo>
                    <a:lnTo>
                      <a:pt x="2372" y="22"/>
                    </a:lnTo>
                    <a:lnTo>
                      <a:pt x="2374" y="22"/>
                    </a:lnTo>
                    <a:lnTo>
                      <a:pt x="2375" y="22"/>
                    </a:lnTo>
                    <a:lnTo>
                      <a:pt x="2376" y="21"/>
                    </a:lnTo>
                    <a:lnTo>
                      <a:pt x="2378" y="20"/>
                    </a:lnTo>
                    <a:lnTo>
                      <a:pt x="2380" y="20"/>
                    </a:lnTo>
                    <a:lnTo>
                      <a:pt x="2381" y="19"/>
                    </a:lnTo>
                    <a:lnTo>
                      <a:pt x="2383" y="18"/>
                    </a:lnTo>
                    <a:lnTo>
                      <a:pt x="2384" y="17"/>
                    </a:lnTo>
                    <a:lnTo>
                      <a:pt x="2386" y="16"/>
                    </a:lnTo>
                    <a:lnTo>
                      <a:pt x="2387" y="15"/>
                    </a:lnTo>
                    <a:lnTo>
                      <a:pt x="2389" y="14"/>
                    </a:lnTo>
                    <a:lnTo>
                      <a:pt x="2390" y="13"/>
                    </a:lnTo>
                    <a:lnTo>
                      <a:pt x="2392" y="12"/>
                    </a:lnTo>
                    <a:lnTo>
                      <a:pt x="2393" y="10"/>
                    </a:lnTo>
                    <a:lnTo>
                      <a:pt x="2395" y="9"/>
                    </a:lnTo>
                    <a:lnTo>
                      <a:pt x="2396" y="8"/>
                    </a:lnTo>
                    <a:lnTo>
                      <a:pt x="2398" y="7"/>
                    </a:lnTo>
                    <a:lnTo>
                      <a:pt x="2399" y="6"/>
                    </a:lnTo>
                    <a:lnTo>
                      <a:pt x="2401" y="5"/>
                    </a:lnTo>
                    <a:lnTo>
                      <a:pt x="2403" y="4"/>
                    </a:lnTo>
                    <a:lnTo>
                      <a:pt x="2404" y="4"/>
                    </a:lnTo>
                    <a:lnTo>
                      <a:pt x="2405" y="3"/>
                    </a:lnTo>
                    <a:lnTo>
                      <a:pt x="2407" y="2"/>
                    </a:lnTo>
                    <a:lnTo>
                      <a:pt x="2409" y="1"/>
                    </a:lnTo>
                    <a:lnTo>
                      <a:pt x="2410" y="1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0"/>
                    </a:lnTo>
                    <a:lnTo>
                      <a:pt x="2416" y="1"/>
                    </a:lnTo>
                    <a:lnTo>
                      <a:pt x="2418" y="1"/>
                    </a:lnTo>
                    <a:lnTo>
                      <a:pt x="2419" y="1"/>
                    </a:lnTo>
                    <a:lnTo>
                      <a:pt x="2421" y="1"/>
                    </a:lnTo>
                    <a:lnTo>
                      <a:pt x="2422" y="2"/>
                    </a:lnTo>
                    <a:lnTo>
                      <a:pt x="2424" y="2"/>
                    </a:lnTo>
                    <a:lnTo>
                      <a:pt x="2425" y="3"/>
                    </a:lnTo>
                    <a:lnTo>
                      <a:pt x="2427" y="3"/>
                    </a:lnTo>
                    <a:lnTo>
                      <a:pt x="2428" y="4"/>
                    </a:lnTo>
                    <a:lnTo>
                      <a:pt x="2430" y="4"/>
                    </a:lnTo>
                    <a:lnTo>
                      <a:pt x="2431" y="5"/>
                    </a:lnTo>
                    <a:lnTo>
                      <a:pt x="2433" y="6"/>
                    </a:lnTo>
                    <a:lnTo>
                      <a:pt x="2434" y="6"/>
                    </a:lnTo>
                    <a:lnTo>
                      <a:pt x="2436" y="7"/>
                    </a:lnTo>
                    <a:lnTo>
                      <a:pt x="2437" y="7"/>
                    </a:lnTo>
                    <a:lnTo>
                      <a:pt x="2439" y="8"/>
                    </a:lnTo>
                    <a:lnTo>
                      <a:pt x="2440" y="8"/>
                    </a:lnTo>
                    <a:lnTo>
                      <a:pt x="2442" y="8"/>
                    </a:lnTo>
                    <a:lnTo>
                      <a:pt x="2443" y="9"/>
                    </a:lnTo>
                    <a:lnTo>
                      <a:pt x="2445" y="9"/>
                    </a:lnTo>
                    <a:lnTo>
                      <a:pt x="2447" y="9"/>
                    </a:lnTo>
                    <a:lnTo>
                      <a:pt x="2448" y="9"/>
                    </a:lnTo>
                    <a:lnTo>
                      <a:pt x="2449" y="9"/>
                    </a:lnTo>
                    <a:lnTo>
                      <a:pt x="2451" y="9"/>
                    </a:lnTo>
                    <a:lnTo>
                      <a:pt x="2453" y="9"/>
                    </a:lnTo>
                    <a:lnTo>
                      <a:pt x="2454" y="9"/>
                    </a:lnTo>
                    <a:lnTo>
                      <a:pt x="2456" y="9"/>
                    </a:lnTo>
                    <a:lnTo>
                      <a:pt x="2457" y="8"/>
                    </a:lnTo>
                    <a:lnTo>
                      <a:pt x="2459" y="8"/>
                    </a:lnTo>
                    <a:lnTo>
                      <a:pt x="2460" y="8"/>
                    </a:lnTo>
                    <a:lnTo>
                      <a:pt x="2462" y="8"/>
                    </a:lnTo>
                    <a:lnTo>
                      <a:pt x="2463" y="8"/>
                    </a:lnTo>
                    <a:lnTo>
                      <a:pt x="2465" y="7"/>
                    </a:lnTo>
                    <a:lnTo>
                      <a:pt x="2466" y="7"/>
                    </a:lnTo>
                    <a:lnTo>
                      <a:pt x="2468" y="7"/>
                    </a:lnTo>
                    <a:lnTo>
                      <a:pt x="2469" y="7"/>
                    </a:lnTo>
                    <a:lnTo>
                      <a:pt x="2471" y="7"/>
                    </a:lnTo>
                    <a:lnTo>
                      <a:pt x="2472" y="7"/>
                    </a:lnTo>
                    <a:lnTo>
                      <a:pt x="2474" y="8"/>
                    </a:lnTo>
                    <a:lnTo>
                      <a:pt x="2476" y="8"/>
                    </a:lnTo>
                    <a:lnTo>
                      <a:pt x="2477" y="8"/>
                    </a:lnTo>
                    <a:lnTo>
                      <a:pt x="2478" y="9"/>
                    </a:lnTo>
                    <a:lnTo>
                      <a:pt x="2480" y="10"/>
                    </a:lnTo>
                    <a:lnTo>
                      <a:pt x="2482" y="10"/>
                    </a:lnTo>
                    <a:lnTo>
                      <a:pt x="2483" y="11"/>
                    </a:lnTo>
                    <a:lnTo>
                      <a:pt x="2485" y="12"/>
                    </a:lnTo>
                    <a:lnTo>
                      <a:pt x="2486" y="12"/>
                    </a:lnTo>
                    <a:lnTo>
                      <a:pt x="2488" y="13"/>
                    </a:lnTo>
                    <a:lnTo>
                      <a:pt x="2489" y="14"/>
                    </a:lnTo>
                    <a:lnTo>
                      <a:pt x="2491" y="15"/>
                    </a:lnTo>
                    <a:lnTo>
                      <a:pt x="2492" y="16"/>
                    </a:lnTo>
                    <a:lnTo>
                      <a:pt x="2494" y="17"/>
                    </a:lnTo>
                    <a:lnTo>
                      <a:pt x="2495" y="18"/>
                    </a:lnTo>
                    <a:lnTo>
                      <a:pt x="2497" y="19"/>
                    </a:lnTo>
                    <a:lnTo>
                      <a:pt x="2498" y="19"/>
                    </a:lnTo>
                    <a:lnTo>
                      <a:pt x="2500" y="20"/>
                    </a:lnTo>
                    <a:lnTo>
                      <a:pt x="2501" y="21"/>
                    </a:lnTo>
                    <a:lnTo>
                      <a:pt x="2503" y="22"/>
                    </a:lnTo>
                    <a:lnTo>
                      <a:pt x="2504" y="23"/>
                    </a:lnTo>
                    <a:lnTo>
                      <a:pt x="2506" y="23"/>
                    </a:lnTo>
                    <a:lnTo>
                      <a:pt x="2507" y="24"/>
                    </a:lnTo>
                    <a:lnTo>
                      <a:pt x="2509" y="24"/>
                    </a:lnTo>
                    <a:lnTo>
                      <a:pt x="2510" y="25"/>
                    </a:lnTo>
                    <a:lnTo>
                      <a:pt x="2512" y="25"/>
                    </a:lnTo>
                    <a:lnTo>
                      <a:pt x="2514" y="25"/>
                    </a:lnTo>
                    <a:lnTo>
                      <a:pt x="2515" y="26"/>
                    </a:lnTo>
                    <a:lnTo>
                      <a:pt x="2516" y="26"/>
                    </a:lnTo>
                    <a:lnTo>
                      <a:pt x="2518" y="26"/>
                    </a:lnTo>
                    <a:lnTo>
                      <a:pt x="2520" y="27"/>
                    </a:lnTo>
                    <a:lnTo>
                      <a:pt x="2521" y="27"/>
                    </a:lnTo>
                    <a:lnTo>
                      <a:pt x="2522" y="28"/>
                    </a:lnTo>
                    <a:lnTo>
                      <a:pt x="2524" y="28"/>
                    </a:lnTo>
                    <a:lnTo>
                      <a:pt x="2526" y="28"/>
                    </a:lnTo>
                    <a:lnTo>
                      <a:pt x="2527" y="29"/>
                    </a:lnTo>
                    <a:lnTo>
                      <a:pt x="2529" y="29"/>
                    </a:lnTo>
                    <a:lnTo>
                      <a:pt x="2530" y="29"/>
                    </a:lnTo>
                    <a:lnTo>
                      <a:pt x="2532" y="30"/>
                    </a:lnTo>
                    <a:lnTo>
                      <a:pt x="2533" y="30"/>
                    </a:lnTo>
                    <a:lnTo>
                      <a:pt x="2535" y="31"/>
                    </a:lnTo>
                    <a:lnTo>
                      <a:pt x="2536" y="31"/>
                    </a:lnTo>
                    <a:lnTo>
                      <a:pt x="2538" y="32"/>
                    </a:lnTo>
                    <a:lnTo>
                      <a:pt x="2539" y="32"/>
                    </a:lnTo>
                    <a:lnTo>
                      <a:pt x="2541" y="33"/>
                    </a:lnTo>
                    <a:lnTo>
                      <a:pt x="2542" y="34"/>
                    </a:lnTo>
                    <a:lnTo>
                      <a:pt x="2544" y="34"/>
                    </a:lnTo>
                    <a:lnTo>
                      <a:pt x="2545" y="35"/>
                    </a:lnTo>
                    <a:lnTo>
                      <a:pt x="2547" y="35"/>
                    </a:lnTo>
                    <a:lnTo>
                      <a:pt x="2549" y="36"/>
                    </a:lnTo>
                    <a:lnTo>
                      <a:pt x="2550" y="36"/>
                    </a:lnTo>
                    <a:lnTo>
                      <a:pt x="2551" y="37"/>
                    </a:lnTo>
                    <a:lnTo>
                      <a:pt x="2553" y="37"/>
                    </a:lnTo>
                    <a:lnTo>
                      <a:pt x="2555" y="38"/>
                    </a:lnTo>
                    <a:lnTo>
                      <a:pt x="2556" y="38"/>
                    </a:lnTo>
                    <a:lnTo>
                      <a:pt x="2558" y="38"/>
                    </a:lnTo>
                    <a:lnTo>
                      <a:pt x="2559" y="38"/>
                    </a:lnTo>
                    <a:lnTo>
                      <a:pt x="2561" y="38"/>
                    </a:lnTo>
                    <a:lnTo>
                      <a:pt x="2562" y="38"/>
                    </a:lnTo>
                    <a:lnTo>
                      <a:pt x="2564" y="38"/>
                    </a:lnTo>
                    <a:lnTo>
                      <a:pt x="2565" y="38"/>
                    </a:lnTo>
                    <a:lnTo>
                      <a:pt x="2567" y="37"/>
                    </a:lnTo>
                    <a:lnTo>
                      <a:pt x="2568" y="37"/>
                    </a:lnTo>
                    <a:lnTo>
                      <a:pt x="2570" y="36"/>
                    </a:lnTo>
                    <a:lnTo>
                      <a:pt x="2571" y="36"/>
                    </a:lnTo>
                    <a:lnTo>
                      <a:pt x="2573" y="35"/>
                    </a:lnTo>
                    <a:lnTo>
                      <a:pt x="2574" y="35"/>
                    </a:lnTo>
                    <a:lnTo>
                      <a:pt x="2576" y="34"/>
                    </a:lnTo>
                    <a:lnTo>
                      <a:pt x="2577" y="33"/>
                    </a:lnTo>
                    <a:lnTo>
                      <a:pt x="2579" y="32"/>
                    </a:lnTo>
                    <a:lnTo>
                      <a:pt x="2580" y="32"/>
                    </a:lnTo>
                    <a:lnTo>
                      <a:pt x="2582" y="31"/>
                    </a:lnTo>
                    <a:lnTo>
                      <a:pt x="2583" y="31"/>
                    </a:lnTo>
                    <a:lnTo>
                      <a:pt x="2585" y="30"/>
                    </a:lnTo>
                    <a:lnTo>
                      <a:pt x="2587" y="29"/>
                    </a:lnTo>
                    <a:lnTo>
                      <a:pt x="2588" y="29"/>
                    </a:lnTo>
                    <a:lnTo>
                      <a:pt x="2589" y="29"/>
                    </a:lnTo>
                    <a:lnTo>
                      <a:pt x="2591" y="28"/>
                    </a:lnTo>
                    <a:lnTo>
                      <a:pt x="2593" y="28"/>
                    </a:lnTo>
                    <a:lnTo>
                      <a:pt x="2594" y="28"/>
                    </a:lnTo>
                    <a:lnTo>
                      <a:pt x="2595" y="28"/>
                    </a:lnTo>
                    <a:lnTo>
                      <a:pt x="2597" y="28"/>
                    </a:lnTo>
                    <a:lnTo>
                      <a:pt x="2599" y="28"/>
                    </a:lnTo>
                    <a:lnTo>
                      <a:pt x="2600" y="28"/>
                    </a:lnTo>
                    <a:lnTo>
                      <a:pt x="2602" y="28"/>
                    </a:lnTo>
                    <a:lnTo>
                      <a:pt x="2603" y="28"/>
                    </a:lnTo>
                    <a:lnTo>
                      <a:pt x="2605" y="28"/>
                    </a:lnTo>
                    <a:lnTo>
                      <a:pt x="2606" y="28"/>
                    </a:lnTo>
                    <a:lnTo>
                      <a:pt x="2608" y="29"/>
                    </a:lnTo>
                    <a:lnTo>
                      <a:pt x="2609" y="29"/>
                    </a:lnTo>
                    <a:lnTo>
                      <a:pt x="2611" y="29"/>
                    </a:lnTo>
                    <a:lnTo>
                      <a:pt x="2612" y="30"/>
                    </a:lnTo>
                    <a:lnTo>
                      <a:pt x="2614" y="30"/>
                    </a:lnTo>
                    <a:lnTo>
                      <a:pt x="2616" y="30"/>
                    </a:lnTo>
                    <a:lnTo>
                      <a:pt x="2617" y="31"/>
                    </a:lnTo>
                    <a:lnTo>
                      <a:pt x="2618" y="31"/>
                    </a:lnTo>
                    <a:lnTo>
                      <a:pt x="2620" y="31"/>
                    </a:lnTo>
                    <a:lnTo>
                      <a:pt x="2622" y="31"/>
                    </a:lnTo>
                    <a:lnTo>
                      <a:pt x="2623" y="31"/>
                    </a:lnTo>
                    <a:lnTo>
                      <a:pt x="2624" y="32"/>
                    </a:lnTo>
                    <a:lnTo>
                      <a:pt x="2626" y="32"/>
                    </a:lnTo>
                    <a:lnTo>
                      <a:pt x="2628" y="32"/>
                    </a:lnTo>
                    <a:lnTo>
                      <a:pt x="2629" y="32"/>
                    </a:lnTo>
                    <a:lnTo>
                      <a:pt x="2631" y="32"/>
                    </a:lnTo>
                    <a:lnTo>
                      <a:pt x="2632" y="32"/>
                    </a:lnTo>
                    <a:lnTo>
                      <a:pt x="2634" y="32"/>
                    </a:lnTo>
                    <a:lnTo>
                      <a:pt x="2635" y="32"/>
                    </a:lnTo>
                    <a:lnTo>
                      <a:pt x="2637" y="32"/>
                    </a:lnTo>
                    <a:lnTo>
                      <a:pt x="2638" y="32"/>
                    </a:lnTo>
                    <a:lnTo>
                      <a:pt x="2640" y="32"/>
                    </a:lnTo>
                    <a:lnTo>
                      <a:pt x="2641" y="32"/>
                    </a:lnTo>
                    <a:lnTo>
                      <a:pt x="2643" y="32"/>
                    </a:lnTo>
                    <a:lnTo>
                      <a:pt x="2644" y="32"/>
                    </a:lnTo>
                    <a:lnTo>
                      <a:pt x="2646" y="33"/>
                    </a:lnTo>
                    <a:lnTo>
                      <a:pt x="2647" y="33"/>
                    </a:lnTo>
                    <a:lnTo>
                      <a:pt x="2649" y="34"/>
                    </a:lnTo>
                    <a:lnTo>
                      <a:pt x="2650" y="34"/>
                    </a:lnTo>
                    <a:lnTo>
                      <a:pt x="2652" y="35"/>
                    </a:lnTo>
                    <a:lnTo>
                      <a:pt x="2653" y="35"/>
                    </a:lnTo>
                    <a:lnTo>
                      <a:pt x="2655" y="36"/>
                    </a:lnTo>
                    <a:lnTo>
                      <a:pt x="2656" y="36"/>
                    </a:lnTo>
                    <a:lnTo>
                      <a:pt x="2658" y="37"/>
                    </a:lnTo>
                    <a:lnTo>
                      <a:pt x="2660" y="38"/>
                    </a:lnTo>
                    <a:lnTo>
                      <a:pt x="2661" y="39"/>
                    </a:lnTo>
                    <a:lnTo>
                      <a:pt x="2662" y="40"/>
                    </a:lnTo>
                    <a:lnTo>
                      <a:pt x="2664" y="41"/>
                    </a:lnTo>
                    <a:lnTo>
                      <a:pt x="2666" y="42"/>
                    </a:lnTo>
                    <a:lnTo>
                      <a:pt x="2667" y="42"/>
                    </a:lnTo>
                    <a:lnTo>
                      <a:pt x="2669" y="43"/>
                    </a:lnTo>
                    <a:lnTo>
                      <a:pt x="2670" y="44"/>
                    </a:lnTo>
                    <a:lnTo>
                      <a:pt x="2672" y="45"/>
                    </a:lnTo>
                    <a:lnTo>
                      <a:pt x="2673" y="46"/>
                    </a:lnTo>
                    <a:lnTo>
                      <a:pt x="2675" y="47"/>
                    </a:lnTo>
                    <a:lnTo>
                      <a:pt x="2676" y="47"/>
                    </a:lnTo>
                    <a:lnTo>
                      <a:pt x="2678" y="48"/>
                    </a:lnTo>
                    <a:lnTo>
                      <a:pt x="2679" y="48"/>
                    </a:lnTo>
                    <a:lnTo>
                      <a:pt x="2681" y="49"/>
                    </a:lnTo>
                    <a:lnTo>
                      <a:pt x="2682" y="49"/>
                    </a:lnTo>
                    <a:lnTo>
                      <a:pt x="2684" y="49"/>
                    </a:lnTo>
                    <a:lnTo>
                      <a:pt x="2685" y="49"/>
                    </a:lnTo>
                    <a:lnTo>
                      <a:pt x="2687" y="49"/>
                    </a:lnTo>
                    <a:lnTo>
                      <a:pt x="2689" y="49"/>
                    </a:lnTo>
                    <a:lnTo>
                      <a:pt x="2690" y="49"/>
                    </a:lnTo>
                    <a:lnTo>
                      <a:pt x="2691" y="48"/>
                    </a:lnTo>
                    <a:lnTo>
                      <a:pt x="2693" y="48"/>
                    </a:lnTo>
                    <a:lnTo>
                      <a:pt x="2695" y="47"/>
                    </a:lnTo>
                    <a:lnTo>
                      <a:pt x="2696" y="47"/>
                    </a:lnTo>
                    <a:lnTo>
                      <a:pt x="2697" y="46"/>
                    </a:lnTo>
                    <a:lnTo>
                      <a:pt x="2699" y="45"/>
                    </a:lnTo>
                    <a:lnTo>
                      <a:pt x="2701" y="44"/>
                    </a:lnTo>
                    <a:lnTo>
                      <a:pt x="2702" y="43"/>
                    </a:lnTo>
                    <a:lnTo>
                      <a:pt x="2704" y="43"/>
                    </a:lnTo>
                    <a:lnTo>
                      <a:pt x="2705" y="42"/>
                    </a:lnTo>
                    <a:lnTo>
                      <a:pt x="2707" y="41"/>
                    </a:lnTo>
                    <a:lnTo>
                      <a:pt x="2708" y="40"/>
                    </a:lnTo>
                    <a:lnTo>
                      <a:pt x="2710" y="39"/>
                    </a:lnTo>
                    <a:lnTo>
                      <a:pt x="2711" y="38"/>
                    </a:lnTo>
                    <a:lnTo>
                      <a:pt x="2713" y="37"/>
                    </a:lnTo>
                    <a:lnTo>
                      <a:pt x="2714" y="37"/>
                    </a:lnTo>
                    <a:lnTo>
                      <a:pt x="2716" y="36"/>
                    </a:lnTo>
                    <a:lnTo>
                      <a:pt x="2717" y="36"/>
                    </a:lnTo>
                    <a:lnTo>
                      <a:pt x="2719" y="35"/>
                    </a:lnTo>
                    <a:lnTo>
                      <a:pt x="2720" y="35"/>
                    </a:lnTo>
                    <a:lnTo>
                      <a:pt x="2722" y="34"/>
                    </a:lnTo>
                    <a:lnTo>
                      <a:pt x="2723" y="34"/>
                    </a:lnTo>
                    <a:lnTo>
                      <a:pt x="2725" y="34"/>
                    </a:lnTo>
                    <a:lnTo>
                      <a:pt x="2726" y="34"/>
                    </a:lnTo>
                    <a:lnTo>
                      <a:pt x="2728" y="34"/>
                    </a:lnTo>
                    <a:lnTo>
                      <a:pt x="2729" y="34"/>
                    </a:lnTo>
                    <a:lnTo>
                      <a:pt x="2731" y="34"/>
                    </a:lnTo>
                    <a:lnTo>
                      <a:pt x="2733" y="35"/>
                    </a:lnTo>
                    <a:lnTo>
                      <a:pt x="2734" y="35"/>
                    </a:lnTo>
                    <a:lnTo>
                      <a:pt x="2735" y="35"/>
                    </a:lnTo>
                    <a:lnTo>
                      <a:pt x="2737" y="36"/>
                    </a:lnTo>
                    <a:lnTo>
                      <a:pt x="2739" y="36"/>
                    </a:lnTo>
                    <a:lnTo>
                      <a:pt x="2740" y="37"/>
                    </a:lnTo>
                    <a:lnTo>
                      <a:pt x="2742" y="37"/>
                    </a:lnTo>
                    <a:lnTo>
                      <a:pt x="2743" y="38"/>
                    </a:lnTo>
                    <a:lnTo>
                      <a:pt x="2745" y="38"/>
                    </a:lnTo>
                    <a:lnTo>
                      <a:pt x="2746" y="39"/>
                    </a:lnTo>
                    <a:lnTo>
                      <a:pt x="2748" y="39"/>
                    </a:lnTo>
                    <a:lnTo>
                      <a:pt x="2749" y="40"/>
                    </a:lnTo>
                    <a:lnTo>
                      <a:pt x="2751" y="40"/>
                    </a:lnTo>
                    <a:lnTo>
                      <a:pt x="2752" y="41"/>
                    </a:lnTo>
                    <a:lnTo>
                      <a:pt x="2754" y="41"/>
                    </a:lnTo>
                    <a:lnTo>
                      <a:pt x="2755" y="41"/>
                    </a:lnTo>
                    <a:lnTo>
                      <a:pt x="2757" y="42"/>
                    </a:lnTo>
                    <a:lnTo>
                      <a:pt x="2758" y="42"/>
                    </a:lnTo>
                    <a:lnTo>
                      <a:pt x="2760" y="42"/>
                    </a:lnTo>
                    <a:lnTo>
                      <a:pt x="2762" y="42"/>
                    </a:lnTo>
                    <a:lnTo>
                      <a:pt x="2763" y="43"/>
                    </a:lnTo>
                    <a:lnTo>
                      <a:pt x="2764" y="43"/>
                    </a:lnTo>
                    <a:lnTo>
                      <a:pt x="2766" y="43"/>
                    </a:lnTo>
                    <a:lnTo>
                      <a:pt x="2768" y="43"/>
                    </a:lnTo>
                    <a:lnTo>
                      <a:pt x="2769" y="43"/>
                    </a:lnTo>
                    <a:lnTo>
                      <a:pt x="2771" y="43"/>
                    </a:lnTo>
                    <a:lnTo>
                      <a:pt x="2772" y="43"/>
                    </a:lnTo>
                    <a:lnTo>
                      <a:pt x="2774" y="43"/>
                    </a:lnTo>
                    <a:lnTo>
                      <a:pt x="2775" y="43"/>
                    </a:lnTo>
                    <a:lnTo>
                      <a:pt x="2777" y="43"/>
                    </a:lnTo>
                    <a:lnTo>
                      <a:pt x="2778" y="43"/>
                    </a:lnTo>
                    <a:lnTo>
                      <a:pt x="2780" y="43"/>
                    </a:lnTo>
                    <a:lnTo>
                      <a:pt x="2781" y="43"/>
                    </a:lnTo>
                    <a:lnTo>
                      <a:pt x="2783" y="43"/>
                    </a:lnTo>
                    <a:lnTo>
                      <a:pt x="2784" y="44"/>
                    </a:lnTo>
                    <a:lnTo>
                      <a:pt x="2786" y="44"/>
                    </a:lnTo>
                    <a:lnTo>
                      <a:pt x="2787" y="44"/>
                    </a:lnTo>
                    <a:lnTo>
                      <a:pt x="2789" y="44"/>
                    </a:lnTo>
                    <a:lnTo>
                      <a:pt x="2790" y="44"/>
                    </a:lnTo>
                    <a:lnTo>
                      <a:pt x="2792" y="45"/>
                    </a:lnTo>
                    <a:lnTo>
                      <a:pt x="2793" y="45"/>
                    </a:lnTo>
                    <a:lnTo>
                      <a:pt x="2795" y="45"/>
                    </a:lnTo>
                    <a:lnTo>
                      <a:pt x="2796" y="46"/>
                    </a:lnTo>
                    <a:lnTo>
                      <a:pt x="2798" y="46"/>
                    </a:lnTo>
                    <a:lnTo>
                      <a:pt x="2799" y="46"/>
                    </a:lnTo>
                    <a:lnTo>
                      <a:pt x="2801" y="46"/>
                    </a:lnTo>
                    <a:lnTo>
                      <a:pt x="2802" y="46"/>
                    </a:lnTo>
                    <a:lnTo>
                      <a:pt x="2804" y="46"/>
                    </a:lnTo>
                    <a:lnTo>
                      <a:pt x="2806" y="47"/>
                    </a:lnTo>
                    <a:lnTo>
                      <a:pt x="2807" y="46"/>
                    </a:lnTo>
                    <a:lnTo>
                      <a:pt x="2808" y="46"/>
                    </a:lnTo>
                    <a:lnTo>
                      <a:pt x="2810" y="46"/>
                    </a:lnTo>
                    <a:lnTo>
                      <a:pt x="2812" y="46"/>
                    </a:lnTo>
                    <a:lnTo>
                      <a:pt x="2813" y="46"/>
                    </a:lnTo>
                    <a:lnTo>
                      <a:pt x="2815" y="45"/>
                    </a:lnTo>
                    <a:lnTo>
                      <a:pt x="2816" y="44"/>
                    </a:lnTo>
                    <a:lnTo>
                      <a:pt x="2818" y="44"/>
                    </a:lnTo>
                    <a:lnTo>
                      <a:pt x="2819" y="43"/>
                    </a:lnTo>
                    <a:lnTo>
                      <a:pt x="2821" y="42"/>
                    </a:lnTo>
                    <a:lnTo>
                      <a:pt x="2822" y="41"/>
                    </a:lnTo>
                    <a:lnTo>
                      <a:pt x="2824" y="40"/>
                    </a:lnTo>
                    <a:lnTo>
                      <a:pt x="2825" y="39"/>
                    </a:lnTo>
                    <a:lnTo>
                      <a:pt x="2827" y="38"/>
                    </a:lnTo>
                    <a:lnTo>
                      <a:pt x="2828" y="37"/>
                    </a:lnTo>
                    <a:lnTo>
                      <a:pt x="2830" y="36"/>
                    </a:lnTo>
                    <a:lnTo>
                      <a:pt x="2831" y="35"/>
                    </a:lnTo>
                    <a:lnTo>
                      <a:pt x="2833" y="34"/>
                    </a:lnTo>
                    <a:lnTo>
                      <a:pt x="2835" y="32"/>
                    </a:lnTo>
                    <a:lnTo>
                      <a:pt x="2836" y="31"/>
                    </a:lnTo>
                    <a:lnTo>
                      <a:pt x="2837" y="30"/>
                    </a:lnTo>
                    <a:lnTo>
                      <a:pt x="2839" y="30"/>
                    </a:lnTo>
                    <a:lnTo>
                      <a:pt x="2841" y="29"/>
                    </a:lnTo>
                    <a:lnTo>
                      <a:pt x="2842" y="28"/>
                    </a:lnTo>
                    <a:lnTo>
                      <a:pt x="2844" y="27"/>
                    </a:lnTo>
                    <a:lnTo>
                      <a:pt x="2845" y="26"/>
                    </a:lnTo>
                    <a:lnTo>
                      <a:pt x="2847" y="26"/>
                    </a:lnTo>
                    <a:lnTo>
                      <a:pt x="2848" y="26"/>
                    </a:lnTo>
                    <a:lnTo>
                      <a:pt x="2850" y="25"/>
                    </a:lnTo>
                    <a:lnTo>
                      <a:pt x="2851" y="25"/>
                    </a:lnTo>
                    <a:lnTo>
                      <a:pt x="2853" y="25"/>
                    </a:lnTo>
                    <a:lnTo>
                      <a:pt x="2854" y="25"/>
                    </a:lnTo>
                    <a:lnTo>
                      <a:pt x="2856" y="26"/>
                    </a:lnTo>
                    <a:lnTo>
                      <a:pt x="2857" y="26"/>
                    </a:lnTo>
                    <a:lnTo>
                      <a:pt x="2859" y="26"/>
                    </a:lnTo>
                    <a:lnTo>
                      <a:pt x="2860" y="27"/>
                    </a:lnTo>
                    <a:lnTo>
                      <a:pt x="2862" y="28"/>
                    </a:lnTo>
                    <a:lnTo>
                      <a:pt x="2863" y="28"/>
                    </a:lnTo>
                    <a:lnTo>
                      <a:pt x="2865" y="29"/>
                    </a:lnTo>
                    <a:lnTo>
                      <a:pt x="2866" y="29"/>
                    </a:lnTo>
                    <a:lnTo>
                      <a:pt x="2868" y="30"/>
                    </a:lnTo>
                    <a:lnTo>
                      <a:pt x="2869" y="30"/>
                    </a:lnTo>
                    <a:lnTo>
                      <a:pt x="2871" y="31"/>
                    </a:lnTo>
                    <a:lnTo>
                      <a:pt x="2873" y="31"/>
                    </a:lnTo>
                    <a:lnTo>
                      <a:pt x="2874" y="32"/>
                    </a:lnTo>
                    <a:lnTo>
                      <a:pt x="2875" y="32"/>
                    </a:lnTo>
                    <a:lnTo>
                      <a:pt x="2877" y="33"/>
                    </a:lnTo>
                    <a:lnTo>
                      <a:pt x="2879" y="33"/>
                    </a:lnTo>
                    <a:lnTo>
                      <a:pt x="2880" y="34"/>
                    </a:lnTo>
                    <a:lnTo>
                      <a:pt x="2881" y="34"/>
                    </a:lnTo>
                    <a:lnTo>
                      <a:pt x="2883" y="34"/>
                    </a:lnTo>
                    <a:lnTo>
                      <a:pt x="2885" y="34"/>
                    </a:lnTo>
                    <a:lnTo>
                      <a:pt x="2886" y="34"/>
                    </a:lnTo>
                    <a:lnTo>
                      <a:pt x="2888" y="34"/>
                    </a:lnTo>
                    <a:lnTo>
                      <a:pt x="2889" y="34"/>
                    </a:lnTo>
                    <a:lnTo>
                      <a:pt x="2891" y="33"/>
                    </a:lnTo>
                    <a:lnTo>
                      <a:pt x="2892" y="33"/>
                    </a:lnTo>
                    <a:lnTo>
                      <a:pt x="2894" y="33"/>
                    </a:lnTo>
                    <a:lnTo>
                      <a:pt x="2895" y="32"/>
                    </a:lnTo>
                    <a:lnTo>
                      <a:pt x="2897" y="32"/>
                    </a:lnTo>
                    <a:lnTo>
                      <a:pt x="2898" y="32"/>
                    </a:lnTo>
                    <a:lnTo>
                      <a:pt x="2900" y="32"/>
                    </a:lnTo>
                    <a:lnTo>
                      <a:pt x="2902" y="32"/>
                    </a:lnTo>
                    <a:lnTo>
                      <a:pt x="2903" y="31"/>
                    </a:lnTo>
                    <a:lnTo>
                      <a:pt x="2904" y="31"/>
                    </a:lnTo>
                    <a:lnTo>
                      <a:pt x="2906" y="31"/>
                    </a:lnTo>
                    <a:lnTo>
                      <a:pt x="2908" y="31"/>
                    </a:lnTo>
                    <a:lnTo>
                      <a:pt x="2909" y="31"/>
                    </a:lnTo>
                    <a:lnTo>
                      <a:pt x="2910" y="32"/>
                    </a:lnTo>
                    <a:lnTo>
                      <a:pt x="2912" y="32"/>
                    </a:lnTo>
                    <a:lnTo>
                      <a:pt x="2914" y="32"/>
                    </a:lnTo>
                    <a:lnTo>
                      <a:pt x="2915" y="33"/>
                    </a:lnTo>
                    <a:lnTo>
                      <a:pt x="2917" y="33"/>
                    </a:lnTo>
                    <a:lnTo>
                      <a:pt x="2918" y="34"/>
                    </a:lnTo>
                    <a:lnTo>
                      <a:pt x="2920" y="34"/>
                    </a:lnTo>
                    <a:lnTo>
                      <a:pt x="2921" y="35"/>
                    </a:lnTo>
                    <a:lnTo>
                      <a:pt x="2923" y="35"/>
                    </a:lnTo>
                    <a:lnTo>
                      <a:pt x="2924" y="36"/>
                    </a:lnTo>
                    <a:lnTo>
                      <a:pt x="2926" y="37"/>
                    </a:lnTo>
                    <a:lnTo>
                      <a:pt x="2927" y="37"/>
                    </a:lnTo>
                    <a:lnTo>
                      <a:pt x="2929" y="38"/>
                    </a:lnTo>
                    <a:lnTo>
                      <a:pt x="2930" y="38"/>
                    </a:lnTo>
                    <a:lnTo>
                      <a:pt x="2932" y="39"/>
                    </a:lnTo>
                    <a:lnTo>
                      <a:pt x="2933" y="40"/>
                    </a:lnTo>
                    <a:lnTo>
                      <a:pt x="2935" y="40"/>
                    </a:lnTo>
                    <a:lnTo>
                      <a:pt x="2936" y="40"/>
                    </a:lnTo>
                    <a:lnTo>
                      <a:pt x="2938" y="41"/>
                    </a:lnTo>
                    <a:lnTo>
                      <a:pt x="2939" y="41"/>
                    </a:lnTo>
                    <a:lnTo>
                      <a:pt x="2941" y="41"/>
                    </a:lnTo>
                    <a:lnTo>
                      <a:pt x="2942" y="41"/>
                    </a:lnTo>
                    <a:lnTo>
                      <a:pt x="2944" y="41"/>
                    </a:lnTo>
                    <a:lnTo>
                      <a:pt x="2946" y="41"/>
                    </a:lnTo>
                    <a:lnTo>
                      <a:pt x="2947" y="41"/>
                    </a:lnTo>
                    <a:lnTo>
                      <a:pt x="2948" y="40"/>
                    </a:lnTo>
                    <a:lnTo>
                      <a:pt x="2950" y="40"/>
                    </a:lnTo>
                    <a:lnTo>
                      <a:pt x="2952" y="40"/>
                    </a:lnTo>
                    <a:lnTo>
                      <a:pt x="2953" y="39"/>
                    </a:lnTo>
                    <a:lnTo>
                      <a:pt x="2954" y="38"/>
                    </a:lnTo>
                    <a:lnTo>
                      <a:pt x="2956" y="38"/>
                    </a:lnTo>
                    <a:lnTo>
                      <a:pt x="2958" y="37"/>
                    </a:lnTo>
                    <a:lnTo>
                      <a:pt x="2959" y="37"/>
                    </a:lnTo>
                    <a:lnTo>
                      <a:pt x="2961" y="36"/>
                    </a:lnTo>
                    <a:lnTo>
                      <a:pt x="2962" y="36"/>
                    </a:lnTo>
                    <a:lnTo>
                      <a:pt x="2964" y="35"/>
                    </a:lnTo>
                    <a:lnTo>
                      <a:pt x="2965" y="35"/>
                    </a:lnTo>
                    <a:lnTo>
                      <a:pt x="2967" y="34"/>
                    </a:lnTo>
                    <a:lnTo>
                      <a:pt x="2968" y="34"/>
                    </a:lnTo>
                    <a:lnTo>
                      <a:pt x="2970" y="33"/>
                    </a:lnTo>
                    <a:lnTo>
                      <a:pt x="2971" y="33"/>
                    </a:lnTo>
                    <a:lnTo>
                      <a:pt x="2973" y="32"/>
                    </a:lnTo>
                    <a:lnTo>
                      <a:pt x="2975" y="32"/>
                    </a:lnTo>
                    <a:lnTo>
                      <a:pt x="2976" y="32"/>
                    </a:lnTo>
                    <a:lnTo>
                      <a:pt x="2977" y="32"/>
                    </a:lnTo>
                    <a:lnTo>
                      <a:pt x="2979" y="31"/>
                    </a:lnTo>
                    <a:lnTo>
                      <a:pt x="2981" y="31"/>
                    </a:lnTo>
                    <a:lnTo>
                      <a:pt x="2982" y="31"/>
                    </a:lnTo>
                    <a:lnTo>
                      <a:pt x="2983" y="31"/>
                    </a:lnTo>
                    <a:lnTo>
                      <a:pt x="2985" y="31"/>
                    </a:lnTo>
                    <a:lnTo>
                      <a:pt x="2987" y="31"/>
                    </a:lnTo>
                    <a:lnTo>
                      <a:pt x="2988" y="31"/>
                    </a:lnTo>
                    <a:lnTo>
                      <a:pt x="2990" y="31"/>
                    </a:lnTo>
                    <a:lnTo>
                      <a:pt x="2991" y="32"/>
                    </a:lnTo>
                    <a:lnTo>
                      <a:pt x="2993" y="32"/>
                    </a:lnTo>
                    <a:lnTo>
                      <a:pt x="2994" y="32"/>
                    </a:lnTo>
                    <a:lnTo>
                      <a:pt x="2996" y="32"/>
                    </a:lnTo>
                    <a:lnTo>
                      <a:pt x="2997" y="32"/>
                    </a:lnTo>
                    <a:lnTo>
                      <a:pt x="2999" y="32"/>
                    </a:lnTo>
                    <a:lnTo>
                      <a:pt x="3000" y="32"/>
                    </a:lnTo>
                    <a:lnTo>
                      <a:pt x="3002" y="32"/>
                    </a:lnTo>
                    <a:lnTo>
                      <a:pt x="3003" y="33"/>
                    </a:lnTo>
                    <a:lnTo>
                      <a:pt x="3005" y="33"/>
                    </a:lnTo>
                    <a:lnTo>
                      <a:pt x="3006" y="33"/>
                    </a:lnTo>
                    <a:lnTo>
                      <a:pt x="3008" y="33"/>
                    </a:lnTo>
                    <a:lnTo>
                      <a:pt x="3009" y="33"/>
                    </a:lnTo>
                    <a:lnTo>
                      <a:pt x="3011" y="33"/>
                    </a:lnTo>
                    <a:lnTo>
                      <a:pt x="3012" y="33"/>
                    </a:lnTo>
                    <a:lnTo>
                      <a:pt x="3014" y="33"/>
                    </a:lnTo>
                    <a:lnTo>
                      <a:pt x="3015" y="33"/>
                    </a:lnTo>
                    <a:lnTo>
                      <a:pt x="3017" y="33"/>
                    </a:lnTo>
                    <a:lnTo>
                      <a:pt x="3019" y="32"/>
                    </a:lnTo>
                    <a:lnTo>
                      <a:pt x="3020" y="32"/>
                    </a:lnTo>
                    <a:lnTo>
                      <a:pt x="3021" y="32"/>
                    </a:lnTo>
                    <a:lnTo>
                      <a:pt x="3023" y="32"/>
                    </a:lnTo>
                    <a:lnTo>
                      <a:pt x="3025" y="31"/>
                    </a:lnTo>
                    <a:lnTo>
                      <a:pt x="3026" y="31"/>
                    </a:lnTo>
                    <a:lnTo>
                      <a:pt x="3028" y="30"/>
                    </a:lnTo>
                    <a:lnTo>
                      <a:pt x="3029" y="30"/>
                    </a:lnTo>
                    <a:lnTo>
                      <a:pt x="3031" y="29"/>
                    </a:lnTo>
                    <a:lnTo>
                      <a:pt x="3032" y="29"/>
                    </a:lnTo>
                    <a:lnTo>
                      <a:pt x="3034" y="28"/>
                    </a:lnTo>
                    <a:lnTo>
                      <a:pt x="3035" y="27"/>
                    </a:lnTo>
                    <a:lnTo>
                      <a:pt x="3037" y="26"/>
                    </a:lnTo>
                    <a:lnTo>
                      <a:pt x="3038" y="25"/>
                    </a:lnTo>
                    <a:lnTo>
                      <a:pt x="3040" y="25"/>
                    </a:lnTo>
                    <a:lnTo>
                      <a:pt x="3041" y="24"/>
                    </a:lnTo>
                    <a:lnTo>
                      <a:pt x="3043" y="23"/>
                    </a:lnTo>
                    <a:lnTo>
                      <a:pt x="3044" y="22"/>
                    </a:lnTo>
                    <a:lnTo>
                      <a:pt x="3046" y="21"/>
                    </a:lnTo>
                    <a:lnTo>
                      <a:pt x="3048" y="20"/>
                    </a:lnTo>
                    <a:lnTo>
                      <a:pt x="3049" y="19"/>
                    </a:lnTo>
                    <a:lnTo>
                      <a:pt x="3050" y="18"/>
                    </a:lnTo>
                    <a:lnTo>
                      <a:pt x="3052" y="17"/>
                    </a:lnTo>
                    <a:lnTo>
                      <a:pt x="3054" y="17"/>
                    </a:lnTo>
                    <a:lnTo>
                      <a:pt x="3055" y="16"/>
                    </a:lnTo>
                    <a:lnTo>
                      <a:pt x="3056" y="15"/>
                    </a:lnTo>
                    <a:lnTo>
                      <a:pt x="3058" y="15"/>
                    </a:lnTo>
                    <a:lnTo>
                      <a:pt x="3060" y="14"/>
                    </a:lnTo>
                    <a:lnTo>
                      <a:pt x="3061" y="14"/>
                    </a:lnTo>
                    <a:lnTo>
                      <a:pt x="3063" y="14"/>
                    </a:lnTo>
                    <a:lnTo>
                      <a:pt x="3064" y="14"/>
                    </a:lnTo>
                    <a:lnTo>
                      <a:pt x="3066" y="14"/>
                    </a:lnTo>
                    <a:lnTo>
                      <a:pt x="3067" y="14"/>
                    </a:lnTo>
                    <a:lnTo>
                      <a:pt x="3069" y="15"/>
                    </a:lnTo>
                    <a:lnTo>
                      <a:pt x="3070" y="16"/>
                    </a:lnTo>
                    <a:lnTo>
                      <a:pt x="3072" y="16"/>
                    </a:lnTo>
                    <a:lnTo>
                      <a:pt x="3073" y="17"/>
                    </a:lnTo>
                    <a:lnTo>
                      <a:pt x="3075" y="18"/>
                    </a:lnTo>
                    <a:lnTo>
                      <a:pt x="3076" y="19"/>
                    </a:lnTo>
                    <a:lnTo>
                      <a:pt x="3078" y="20"/>
                    </a:lnTo>
                    <a:lnTo>
                      <a:pt x="3079" y="21"/>
                    </a:lnTo>
                    <a:lnTo>
                      <a:pt x="3081" y="22"/>
                    </a:lnTo>
                    <a:lnTo>
                      <a:pt x="3082" y="23"/>
                    </a:lnTo>
                    <a:lnTo>
                      <a:pt x="3084" y="25"/>
                    </a:lnTo>
                    <a:lnTo>
                      <a:pt x="3085" y="26"/>
                    </a:lnTo>
                    <a:lnTo>
                      <a:pt x="3087" y="27"/>
                    </a:lnTo>
                    <a:lnTo>
                      <a:pt x="3088" y="28"/>
                    </a:lnTo>
                    <a:lnTo>
                      <a:pt x="3090" y="29"/>
                    </a:lnTo>
                    <a:lnTo>
                      <a:pt x="3092" y="30"/>
                    </a:lnTo>
                    <a:lnTo>
                      <a:pt x="3093" y="31"/>
                    </a:lnTo>
                    <a:lnTo>
                      <a:pt x="3094" y="32"/>
                    </a:lnTo>
                    <a:lnTo>
                      <a:pt x="3096" y="32"/>
                    </a:lnTo>
                    <a:lnTo>
                      <a:pt x="3098" y="32"/>
                    </a:lnTo>
                    <a:lnTo>
                      <a:pt x="3099" y="33"/>
                    </a:lnTo>
                    <a:lnTo>
                      <a:pt x="3101" y="33"/>
                    </a:lnTo>
                    <a:lnTo>
                      <a:pt x="3102" y="33"/>
                    </a:lnTo>
                    <a:lnTo>
                      <a:pt x="3104" y="33"/>
                    </a:lnTo>
                    <a:lnTo>
                      <a:pt x="3105" y="32"/>
                    </a:lnTo>
                    <a:lnTo>
                      <a:pt x="3107" y="32"/>
                    </a:lnTo>
                    <a:lnTo>
                      <a:pt x="3108" y="31"/>
                    </a:lnTo>
                    <a:lnTo>
                      <a:pt x="3110" y="31"/>
                    </a:lnTo>
                    <a:lnTo>
                      <a:pt x="3111" y="30"/>
                    </a:lnTo>
                    <a:lnTo>
                      <a:pt x="3113" y="29"/>
                    </a:lnTo>
                    <a:lnTo>
                      <a:pt x="3114" y="28"/>
                    </a:lnTo>
                    <a:lnTo>
                      <a:pt x="3116" y="27"/>
                    </a:lnTo>
                    <a:lnTo>
                      <a:pt x="3117" y="26"/>
                    </a:lnTo>
                    <a:lnTo>
                      <a:pt x="3119" y="25"/>
                    </a:lnTo>
                    <a:lnTo>
                      <a:pt x="3121" y="24"/>
                    </a:lnTo>
                    <a:lnTo>
                      <a:pt x="3122" y="23"/>
                    </a:lnTo>
                    <a:lnTo>
                      <a:pt x="3123" y="22"/>
                    </a:lnTo>
                    <a:lnTo>
                      <a:pt x="3125" y="22"/>
                    </a:lnTo>
                    <a:lnTo>
                      <a:pt x="3127" y="21"/>
                    </a:lnTo>
                    <a:lnTo>
                      <a:pt x="3128" y="20"/>
                    </a:lnTo>
                    <a:lnTo>
                      <a:pt x="3130" y="20"/>
                    </a:lnTo>
                    <a:lnTo>
                      <a:pt x="3131" y="20"/>
                    </a:lnTo>
                    <a:lnTo>
                      <a:pt x="3133" y="20"/>
                    </a:lnTo>
                    <a:lnTo>
                      <a:pt x="3134" y="20"/>
                    </a:lnTo>
                    <a:lnTo>
                      <a:pt x="3136" y="20"/>
                    </a:lnTo>
                    <a:lnTo>
                      <a:pt x="3137" y="20"/>
                    </a:lnTo>
                    <a:lnTo>
                      <a:pt x="3139" y="20"/>
                    </a:lnTo>
                    <a:lnTo>
                      <a:pt x="3140" y="21"/>
                    </a:lnTo>
                    <a:lnTo>
                      <a:pt x="3142" y="21"/>
                    </a:lnTo>
                    <a:lnTo>
                      <a:pt x="3143" y="22"/>
                    </a:lnTo>
                    <a:lnTo>
                      <a:pt x="3145" y="23"/>
                    </a:lnTo>
                    <a:lnTo>
                      <a:pt x="3146" y="23"/>
                    </a:lnTo>
                    <a:lnTo>
                      <a:pt x="3148" y="24"/>
                    </a:lnTo>
                    <a:lnTo>
                      <a:pt x="3149" y="24"/>
                    </a:lnTo>
                    <a:lnTo>
                      <a:pt x="3151" y="25"/>
                    </a:lnTo>
                    <a:lnTo>
                      <a:pt x="3152" y="25"/>
                    </a:lnTo>
                    <a:lnTo>
                      <a:pt x="3154" y="26"/>
                    </a:lnTo>
                    <a:lnTo>
                      <a:pt x="3155" y="26"/>
                    </a:lnTo>
                    <a:lnTo>
                      <a:pt x="3157" y="26"/>
                    </a:lnTo>
                    <a:lnTo>
                      <a:pt x="3159" y="26"/>
                    </a:lnTo>
                    <a:lnTo>
                      <a:pt x="3160" y="26"/>
                    </a:lnTo>
                    <a:lnTo>
                      <a:pt x="3161" y="26"/>
                    </a:lnTo>
                    <a:lnTo>
                      <a:pt x="3163" y="26"/>
                    </a:lnTo>
                    <a:lnTo>
                      <a:pt x="3165" y="25"/>
                    </a:lnTo>
                    <a:lnTo>
                      <a:pt x="3166" y="25"/>
                    </a:lnTo>
                    <a:lnTo>
                      <a:pt x="3167" y="24"/>
                    </a:lnTo>
                    <a:lnTo>
                      <a:pt x="3169" y="23"/>
                    </a:lnTo>
                    <a:lnTo>
                      <a:pt x="3171" y="22"/>
                    </a:lnTo>
                    <a:lnTo>
                      <a:pt x="3172" y="21"/>
                    </a:lnTo>
                    <a:lnTo>
                      <a:pt x="3174" y="20"/>
                    </a:lnTo>
                    <a:lnTo>
                      <a:pt x="3175" y="19"/>
                    </a:lnTo>
                    <a:lnTo>
                      <a:pt x="3177" y="17"/>
                    </a:lnTo>
                    <a:lnTo>
                      <a:pt x="3178" y="16"/>
                    </a:lnTo>
                    <a:lnTo>
                      <a:pt x="3180" y="15"/>
                    </a:lnTo>
                    <a:lnTo>
                      <a:pt x="3181" y="13"/>
                    </a:lnTo>
                    <a:lnTo>
                      <a:pt x="3183" y="12"/>
                    </a:lnTo>
                    <a:lnTo>
                      <a:pt x="3184" y="11"/>
                    </a:lnTo>
                    <a:lnTo>
                      <a:pt x="3186" y="10"/>
                    </a:lnTo>
                    <a:lnTo>
                      <a:pt x="3187" y="9"/>
                    </a:lnTo>
                    <a:lnTo>
                      <a:pt x="3189" y="8"/>
                    </a:lnTo>
                    <a:lnTo>
                      <a:pt x="3190" y="8"/>
                    </a:lnTo>
                    <a:lnTo>
                      <a:pt x="3192" y="7"/>
                    </a:lnTo>
                    <a:lnTo>
                      <a:pt x="3194" y="7"/>
                    </a:lnTo>
                    <a:lnTo>
                      <a:pt x="3195" y="7"/>
                    </a:lnTo>
                    <a:lnTo>
                      <a:pt x="3196" y="7"/>
                    </a:lnTo>
                    <a:lnTo>
                      <a:pt x="3198" y="7"/>
                    </a:lnTo>
                    <a:lnTo>
                      <a:pt x="3200" y="7"/>
                    </a:lnTo>
                    <a:lnTo>
                      <a:pt x="3201" y="7"/>
                    </a:lnTo>
                    <a:lnTo>
                      <a:pt x="3203" y="8"/>
                    </a:lnTo>
                    <a:lnTo>
                      <a:pt x="3204" y="9"/>
                    </a:lnTo>
                    <a:lnTo>
                      <a:pt x="3206" y="10"/>
                    </a:lnTo>
                    <a:lnTo>
                      <a:pt x="3207" y="10"/>
                    </a:lnTo>
                    <a:lnTo>
                      <a:pt x="3209" y="11"/>
                    </a:lnTo>
                    <a:lnTo>
                      <a:pt x="3210" y="12"/>
                    </a:lnTo>
                    <a:lnTo>
                      <a:pt x="3212" y="13"/>
                    </a:lnTo>
                    <a:lnTo>
                      <a:pt x="3213" y="14"/>
                    </a:lnTo>
                    <a:lnTo>
                      <a:pt x="3215" y="15"/>
                    </a:lnTo>
                    <a:lnTo>
                      <a:pt x="3216" y="16"/>
                    </a:lnTo>
                    <a:lnTo>
                      <a:pt x="3218" y="17"/>
                    </a:lnTo>
                    <a:lnTo>
                      <a:pt x="3219" y="18"/>
                    </a:lnTo>
                    <a:lnTo>
                      <a:pt x="3221" y="18"/>
                    </a:lnTo>
                    <a:lnTo>
                      <a:pt x="3222" y="19"/>
                    </a:lnTo>
                    <a:lnTo>
                      <a:pt x="3224" y="20"/>
                    </a:lnTo>
                    <a:lnTo>
                      <a:pt x="3225" y="20"/>
                    </a:lnTo>
                    <a:lnTo>
                      <a:pt x="3227" y="21"/>
                    </a:lnTo>
                    <a:lnTo>
                      <a:pt x="3228" y="21"/>
                    </a:lnTo>
                    <a:lnTo>
                      <a:pt x="3230" y="22"/>
                    </a:lnTo>
                    <a:lnTo>
                      <a:pt x="3232" y="22"/>
                    </a:lnTo>
                    <a:lnTo>
                      <a:pt x="3233" y="22"/>
                    </a:lnTo>
                    <a:lnTo>
                      <a:pt x="3234" y="22"/>
                    </a:lnTo>
                    <a:lnTo>
                      <a:pt x="3236" y="22"/>
                    </a:lnTo>
                    <a:lnTo>
                      <a:pt x="3238" y="22"/>
                    </a:lnTo>
                    <a:lnTo>
                      <a:pt x="3239" y="22"/>
                    </a:lnTo>
                    <a:lnTo>
                      <a:pt x="3240" y="22"/>
                    </a:lnTo>
                    <a:lnTo>
                      <a:pt x="3242" y="22"/>
                    </a:lnTo>
                    <a:lnTo>
                      <a:pt x="3244" y="22"/>
                    </a:lnTo>
                    <a:lnTo>
                      <a:pt x="3245" y="22"/>
                    </a:lnTo>
                    <a:lnTo>
                      <a:pt x="3247" y="22"/>
                    </a:lnTo>
                    <a:lnTo>
                      <a:pt x="3248" y="23"/>
                    </a:lnTo>
                    <a:lnTo>
                      <a:pt x="3250" y="23"/>
                    </a:lnTo>
                    <a:lnTo>
                      <a:pt x="3251" y="23"/>
                    </a:lnTo>
                    <a:lnTo>
                      <a:pt x="3253" y="23"/>
                    </a:lnTo>
                    <a:lnTo>
                      <a:pt x="3254" y="24"/>
                    </a:lnTo>
                    <a:lnTo>
                      <a:pt x="3256" y="24"/>
                    </a:lnTo>
                    <a:lnTo>
                      <a:pt x="3257" y="25"/>
                    </a:lnTo>
                    <a:lnTo>
                      <a:pt x="3259" y="25"/>
                    </a:lnTo>
                    <a:lnTo>
                      <a:pt x="3261" y="26"/>
                    </a:lnTo>
                    <a:lnTo>
                      <a:pt x="3262" y="26"/>
                    </a:lnTo>
                    <a:lnTo>
                      <a:pt x="3263" y="27"/>
                    </a:lnTo>
                    <a:lnTo>
                      <a:pt x="3265" y="28"/>
                    </a:lnTo>
                    <a:lnTo>
                      <a:pt x="3267" y="29"/>
                    </a:lnTo>
                    <a:lnTo>
                      <a:pt x="3268" y="29"/>
                    </a:lnTo>
                    <a:lnTo>
                      <a:pt x="3269" y="30"/>
                    </a:lnTo>
                    <a:lnTo>
                      <a:pt x="3271" y="31"/>
                    </a:lnTo>
                    <a:lnTo>
                      <a:pt x="3273" y="31"/>
                    </a:lnTo>
                    <a:lnTo>
                      <a:pt x="3274" y="32"/>
                    </a:lnTo>
                    <a:lnTo>
                      <a:pt x="3276" y="33"/>
                    </a:lnTo>
                    <a:lnTo>
                      <a:pt x="3277" y="33"/>
                    </a:lnTo>
                    <a:lnTo>
                      <a:pt x="3278" y="34"/>
                    </a:lnTo>
                    <a:lnTo>
                      <a:pt x="3280" y="34"/>
                    </a:lnTo>
                    <a:lnTo>
                      <a:pt x="3282" y="34"/>
                    </a:lnTo>
                    <a:lnTo>
                      <a:pt x="3283" y="34"/>
                    </a:lnTo>
                    <a:lnTo>
                      <a:pt x="3285" y="35"/>
                    </a:lnTo>
                    <a:lnTo>
                      <a:pt x="3286" y="35"/>
                    </a:lnTo>
                    <a:lnTo>
                      <a:pt x="3288" y="35"/>
                    </a:lnTo>
                    <a:lnTo>
                      <a:pt x="3289" y="34"/>
                    </a:lnTo>
                    <a:lnTo>
                      <a:pt x="3291" y="34"/>
                    </a:lnTo>
                    <a:lnTo>
                      <a:pt x="3292" y="34"/>
                    </a:lnTo>
                    <a:lnTo>
                      <a:pt x="3294" y="33"/>
                    </a:lnTo>
                    <a:lnTo>
                      <a:pt x="3295" y="33"/>
                    </a:lnTo>
                    <a:lnTo>
                      <a:pt x="3297" y="32"/>
                    </a:lnTo>
                    <a:lnTo>
                      <a:pt x="3298" y="32"/>
                    </a:lnTo>
                    <a:lnTo>
                      <a:pt x="3300" y="31"/>
                    </a:lnTo>
                    <a:lnTo>
                      <a:pt x="3301" y="31"/>
                    </a:lnTo>
                    <a:lnTo>
                      <a:pt x="3303" y="30"/>
                    </a:lnTo>
                    <a:lnTo>
                      <a:pt x="3305" y="30"/>
                    </a:lnTo>
                    <a:lnTo>
                      <a:pt x="3306" y="29"/>
                    </a:lnTo>
                    <a:lnTo>
                      <a:pt x="3307" y="29"/>
                    </a:lnTo>
                    <a:lnTo>
                      <a:pt x="3309" y="28"/>
                    </a:lnTo>
                    <a:lnTo>
                      <a:pt x="3311" y="28"/>
                    </a:lnTo>
                    <a:lnTo>
                      <a:pt x="3312" y="27"/>
                    </a:lnTo>
                    <a:lnTo>
                      <a:pt x="3313" y="26"/>
                    </a:lnTo>
                    <a:lnTo>
                      <a:pt x="3315" y="26"/>
                    </a:lnTo>
                    <a:lnTo>
                      <a:pt x="3317" y="25"/>
                    </a:lnTo>
                    <a:lnTo>
                      <a:pt x="3318" y="25"/>
                    </a:lnTo>
                    <a:lnTo>
                      <a:pt x="3320" y="25"/>
                    </a:lnTo>
                    <a:lnTo>
                      <a:pt x="3321" y="24"/>
                    </a:lnTo>
                    <a:lnTo>
                      <a:pt x="3323" y="24"/>
                    </a:lnTo>
                    <a:lnTo>
                      <a:pt x="3324" y="24"/>
                    </a:lnTo>
                    <a:lnTo>
                      <a:pt x="3326" y="23"/>
                    </a:lnTo>
                    <a:lnTo>
                      <a:pt x="3327" y="23"/>
                    </a:lnTo>
                    <a:lnTo>
                      <a:pt x="3329" y="23"/>
                    </a:lnTo>
                    <a:lnTo>
                      <a:pt x="3330" y="22"/>
                    </a:lnTo>
                    <a:lnTo>
                      <a:pt x="3332" y="22"/>
                    </a:lnTo>
                    <a:lnTo>
                      <a:pt x="3334" y="21"/>
                    </a:lnTo>
                    <a:lnTo>
                      <a:pt x="3335" y="21"/>
                    </a:lnTo>
                    <a:lnTo>
                      <a:pt x="3336" y="20"/>
                    </a:lnTo>
                    <a:lnTo>
                      <a:pt x="3338" y="20"/>
                    </a:lnTo>
                    <a:lnTo>
                      <a:pt x="3340" y="20"/>
                    </a:lnTo>
                    <a:lnTo>
                      <a:pt x="3341" y="19"/>
                    </a:lnTo>
                    <a:lnTo>
                      <a:pt x="3342" y="19"/>
                    </a:lnTo>
                    <a:lnTo>
                      <a:pt x="3344" y="18"/>
                    </a:lnTo>
                    <a:lnTo>
                      <a:pt x="3345" y="18"/>
                    </a:lnTo>
                    <a:lnTo>
                      <a:pt x="3347" y="17"/>
                    </a:lnTo>
                    <a:lnTo>
                      <a:pt x="3349" y="17"/>
                    </a:lnTo>
                    <a:lnTo>
                      <a:pt x="3350" y="17"/>
                    </a:lnTo>
                    <a:lnTo>
                      <a:pt x="3351" y="16"/>
                    </a:lnTo>
                    <a:lnTo>
                      <a:pt x="3353" y="16"/>
                    </a:lnTo>
                    <a:lnTo>
                      <a:pt x="3355" y="15"/>
                    </a:lnTo>
                    <a:lnTo>
                      <a:pt x="3356" y="15"/>
                    </a:lnTo>
                    <a:lnTo>
                      <a:pt x="3358" y="14"/>
                    </a:lnTo>
                    <a:lnTo>
                      <a:pt x="3359" y="14"/>
                    </a:lnTo>
                    <a:lnTo>
                      <a:pt x="3361" y="14"/>
                    </a:lnTo>
                    <a:lnTo>
                      <a:pt x="3362" y="14"/>
                    </a:lnTo>
                    <a:lnTo>
                      <a:pt x="3364" y="14"/>
                    </a:lnTo>
                    <a:lnTo>
                      <a:pt x="3365" y="14"/>
                    </a:lnTo>
                    <a:lnTo>
                      <a:pt x="3367" y="13"/>
                    </a:lnTo>
                    <a:lnTo>
                      <a:pt x="3368" y="13"/>
                    </a:lnTo>
                    <a:lnTo>
                      <a:pt x="3370" y="13"/>
                    </a:lnTo>
                    <a:lnTo>
                      <a:pt x="3371" y="13"/>
                    </a:lnTo>
                    <a:lnTo>
                      <a:pt x="3373" y="14"/>
                    </a:lnTo>
                    <a:lnTo>
                      <a:pt x="3374" y="14"/>
                    </a:lnTo>
                    <a:lnTo>
                      <a:pt x="3376" y="14"/>
                    </a:lnTo>
                    <a:lnTo>
                      <a:pt x="3378" y="14"/>
                    </a:lnTo>
                    <a:lnTo>
                      <a:pt x="3379" y="14"/>
                    </a:lnTo>
                    <a:lnTo>
                      <a:pt x="3380" y="14"/>
                    </a:lnTo>
                    <a:lnTo>
                      <a:pt x="3382" y="15"/>
                    </a:lnTo>
                    <a:lnTo>
                      <a:pt x="3384" y="15"/>
                    </a:lnTo>
                    <a:lnTo>
                      <a:pt x="3385" y="15"/>
                    </a:lnTo>
                    <a:lnTo>
                      <a:pt x="3387" y="15"/>
                    </a:lnTo>
                    <a:lnTo>
                      <a:pt x="3388" y="16"/>
                    </a:lnTo>
                    <a:lnTo>
                      <a:pt x="3390" y="16"/>
                    </a:lnTo>
                    <a:lnTo>
                      <a:pt x="3391" y="16"/>
                    </a:lnTo>
                    <a:lnTo>
                      <a:pt x="3393" y="16"/>
                    </a:lnTo>
                    <a:lnTo>
                      <a:pt x="3394" y="17"/>
                    </a:lnTo>
                    <a:lnTo>
                      <a:pt x="3396" y="17"/>
                    </a:lnTo>
                    <a:lnTo>
                      <a:pt x="3397" y="17"/>
                    </a:lnTo>
                    <a:lnTo>
                      <a:pt x="3399" y="17"/>
                    </a:lnTo>
                    <a:lnTo>
                      <a:pt x="3400" y="17"/>
                    </a:lnTo>
                    <a:lnTo>
                      <a:pt x="3402" y="18"/>
                    </a:lnTo>
                    <a:lnTo>
                      <a:pt x="3403" y="18"/>
                    </a:lnTo>
                    <a:lnTo>
                      <a:pt x="3405" y="18"/>
                    </a:lnTo>
                    <a:lnTo>
                      <a:pt x="3407" y="19"/>
                    </a:lnTo>
                    <a:lnTo>
                      <a:pt x="3408" y="19"/>
                    </a:lnTo>
                    <a:lnTo>
                      <a:pt x="3409" y="19"/>
                    </a:lnTo>
                    <a:lnTo>
                      <a:pt x="3411" y="20"/>
                    </a:lnTo>
                    <a:lnTo>
                      <a:pt x="3412" y="20"/>
                    </a:lnTo>
                    <a:lnTo>
                      <a:pt x="3414" y="21"/>
                    </a:lnTo>
                    <a:lnTo>
                      <a:pt x="3416" y="22"/>
                    </a:lnTo>
                    <a:lnTo>
                      <a:pt x="3417" y="23"/>
                    </a:lnTo>
                    <a:lnTo>
                      <a:pt x="3418" y="23"/>
                    </a:lnTo>
                    <a:lnTo>
                      <a:pt x="3420" y="24"/>
                    </a:lnTo>
                    <a:lnTo>
                      <a:pt x="3422" y="25"/>
                    </a:lnTo>
                    <a:lnTo>
                      <a:pt x="3423" y="25"/>
                    </a:lnTo>
                    <a:lnTo>
                      <a:pt x="3424" y="26"/>
                    </a:lnTo>
                    <a:lnTo>
                      <a:pt x="3426" y="27"/>
                    </a:lnTo>
                    <a:lnTo>
                      <a:pt x="3428" y="28"/>
                    </a:lnTo>
                    <a:lnTo>
                      <a:pt x="3429" y="29"/>
                    </a:lnTo>
                    <a:lnTo>
                      <a:pt x="3431" y="30"/>
                    </a:lnTo>
                    <a:lnTo>
                      <a:pt x="3432" y="31"/>
                    </a:lnTo>
                    <a:lnTo>
                      <a:pt x="3434" y="31"/>
                    </a:lnTo>
                    <a:lnTo>
                      <a:pt x="3435" y="32"/>
                    </a:lnTo>
                    <a:lnTo>
                      <a:pt x="3437" y="33"/>
                    </a:lnTo>
                    <a:lnTo>
                      <a:pt x="3438" y="34"/>
                    </a:lnTo>
                    <a:lnTo>
                      <a:pt x="3440" y="34"/>
                    </a:lnTo>
                    <a:lnTo>
                      <a:pt x="3441" y="35"/>
                    </a:lnTo>
                    <a:lnTo>
                      <a:pt x="3443" y="35"/>
                    </a:lnTo>
                    <a:lnTo>
                      <a:pt x="3444" y="35"/>
                    </a:lnTo>
                    <a:lnTo>
                      <a:pt x="3446" y="35"/>
                    </a:lnTo>
                    <a:lnTo>
                      <a:pt x="3447" y="36"/>
                    </a:lnTo>
                    <a:lnTo>
                      <a:pt x="3449" y="36"/>
                    </a:lnTo>
                    <a:lnTo>
                      <a:pt x="3451" y="36"/>
                    </a:lnTo>
                    <a:lnTo>
                      <a:pt x="3452" y="35"/>
                    </a:lnTo>
                    <a:lnTo>
                      <a:pt x="3453" y="35"/>
                    </a:lnTo>
                    <a:lnTo>
                      <a:pt x="3455" y="35"/>
                    </a:lnTo>
                    <a:lnTo>
                      <a:pt x="3457" y="34"/>
                    </a:lnTo>
                    <a:lnTo>
                      <a:pt x="3458" y="34"/>
                    </a:lnTo>
                    <a:lnTo>
                      <a:pt x="3460" y="34"/>
                    </a:lnTo>
                    <a:lnTo>
                      <a:pt x="3461" y="33"/>
                    </a:lnTo>
                    <a:lnTo>
                      <a:pt x="3463" y="32"/>
                    </a:lnTo>
                    <a:lnTo>
                      <a:pt x="3464" y="32"/>
                    </a:lnTo>
                    <a:lnTo>
                      <a:pt x="3466" y="31"/>
                    </a:lnTo>
                    <a:lnTo>
                      <a:pt x="3467" y="31"/>
                    </a:lnTo>
                    <a:lnTo>
                      <a:pt x="3469" y="30"/>
                    </a:lnTo>
                    <a:lnTo>
                      <a:pt x="3470" y="30"/>
                    </a:lnTo>
                    <a:lnTo>
                      <a:pt x="3472" y="29"/>
                    </a:lnTo>
                    <a:lnTo>
                      <a:pt x="3473" y="29"/>
                    </a:lnTo>
                    <a:lnTo>
                      <a:pt x="3475" y="28"/>
                    </a:lnTo>
                    <a:lnTo>
                      <a:pt x="3476" y="28"/>
                    </a:lnTo>
                    <a:lnTo>
                      <a:pt x="3478" y="28"/>
                    </a:lnTo>
                    <a:lnTo>
                      <a:pt x="3479" y="28"/>
                    </a:lnTo>
                    <a:lnTo>
                      <a:pt x="3481" y="28"/>
                    </a:lnTo>
                    <a:lnTo>
                      <a:pt x="3482" y="28"/>
                    </a:lnTo>
                    <a:lnTo>
                      <a:pt x="3484" y="28"/>
                    </a:lnTo>
                    <a:lnTo>
                      <a:pt x="3485" y="28"/>
                    </a:lnTo>
                    <a:lnTo>
                      <a:pt x="3487" y="28"/>
                    </a:lnTo>
                    <a:lnTo>
                      <a:pt x="3489" y="28"/>
                    </a:lnTo>
                    <a:lnTo>
                      <a:pt x="3490" y="28"/>
                    </a:lnTo>
                    <a:lnTo>
                      <a:pt x="3491" y="28"/>
                    </a:lnTo>
                    <a:lnTo>
                      <a:pt x="3493" y="29"/>
                    </a:lnTo>
                    <a:lnTo>
                      <a:pt x="3495" y="29"/>
                    </a:lnTo>
                    <a:lnTo>
                      <a:pt x="3496" y="29"/>
                    </a:lnTo>
                    <a:lnTo>
                      <a:pt x="3497" y="30"/>
                    </a:lnTo>
                    <a:lnTo>
                      <a:pt x="3499" y="30"/>
                    </a:lnTo>
                    <a:lnTo>
                      <a:pt x="3501" y="30"/>
                    </a:lnTo>
                    <a:lnTo>
                      <a:pt x="3502" y="30"/>
                    </a:lnTo>
                    <a:lnTo>
                      <a:pt x="3504" y="30"/>
                    </a:lnTo>
                    <a:lnTo>
                      <a:pt x="3505" y="31"/>
                    </a:lnTo>
                    <a:lnTo>
                      <a:pt x="3507" y="31"/>
                    </a:lnTo>
                    <a:lnTo>
                      <a:pt x="3508" y="31"/>
                    </a:lnTo>
                    <a:lnTo>
                      <a:pt x="3510" y="31"/>
                    </a:lnTo>
                    <a:lnTo>
                      <a:pt x="3511" y="31"/>
                    </a:lnTo>
                    <a:lnTo>
                      <a:pt x="3513" y="31"/>
                    </a:lnTo>
                    <a:lnTo>
                      <a:pt x="3514" y="31"/>
                    </a:lnTo>
                    <a:lnTo>
                      <a:pt x="3516" y="31"/>
                    </a:lnTo>
                    <a:lnTo>
                      <a:pt x="3518" y="31"/>
                    </a:lnTo>
                    <a:lnTo>
                      <a:pt x="3519" y="30"/>
                    </a:lnTo>
                    <a:lnTo>
                      <a:pt x="3520" y="30"/>
                    </a:lnTo>
                    <a:lnTo>
                      <a:pt x="3522" y="30"/>
                    </a:lnTo>
                    <a:lnTo>
                      <a:pt x="3524" y="30"/>
                    </a:lnTo>
                    <a:lnTo>
                      <a:pt x="3525" y="30"/>
                    </a:lnTo>
                    <a:lnTo>
                      <a:pt x="3526" y="29"/>
                    </a:lnTo>
                    <a:lnTo>
                      <a:pt x="3528" y="29"/>
                    </a:lnTo>
                    <a:lnTo>
                      <a:pt x="3530" y="29"/>
                    </a:lnTo>
                    <a:lnTo>
                      <a:pt x="3531" y="29"/>
                    </a:lnTo>
                    <a:lnTo>
                      <a:pt x="3533" y="29"/>
                    </a:lnTo>
                    <a:lnTo>
                      <a:pt x="3534" y="29"/>
                    </a:lnTo>
                    <a:lnTo>
                      <a:pt x="3536" y="29"/>
                    </a:lnTo>
                    <a:lnTo>
                      <a:pt x="3537" y="29"/>
                    </a:lnTo>
                    <a:lnTo>
                      <a:pt x="3539" y="29"/>
                    </a:lnTo>
                    <a:lnTo>
                      <a:pt x="3540" y="29"/>
                    </a:lnTo>
                    <a:lnTo>
                      <a:pt x="3542" y="29"/>
                    </a:lnTo>
                    <a:lnTo>
                      <a:pt x="3543" y="30"/>
                    </a:lnTo>
                    <a:lnTo>
                      <a:pt x="3545" y="30"/>
                    </a:lnTo>
                    <a:lnTo>
                      <a:pt x="3546" y="30"/>
                    </a:lnTo>
                    <a:lnTo>
                      <a:pt x="3548" y="31"/>
                    </a:lnTo>
                    <a:lnTo>
                      <a:pt x="3549" y="31"/>
                    </a:lnTo>
                    <a:lnTo>
                      <a:pt x="3551" y="31"/>
                    </a:lnTo>
                    <a:lnTo>
                      <a:pt x="3552" y="32"/>
                    </a:lnTo>
                    <a:lnTo>
                      <a:pt x="3554" y="32"/>
                    </a:lnTo>
                    <a:lnTo>
                      <a:pt x="3555" y="32"/>
                    </a:lnTo>
                    <a:lnTo>
                      <a:pt x="3557" y="33"/>
                    </a:lnTo>
                    <a:lnTo>
                      <a:pt x="3558" y="34"/>
                    </a:lnTo>
                    <a:lnTo>
                      <a:pt x="3560" y="34"/>
                    </a:lnTo>
                    <a:lnTo>
                      <a:pt x="3562" y="34"/>
                    </a:lnTo>
                    <a:lnTo>
                      <a:pt x="3563" y="34"/>
                    </a:lnTo>
                    <a:lnTo>
                      <a:pt x="3564" y="35"/>
                    </a:lnTo>
                    <a:lnTo>
                      <a:pt x="3566" y="35"/>
                    </a:lnTo>
                    <a:lnTo>
                      <a:pt x="3568" y="35"/>
                    </a:lnTo>
                    <a:lnTo>
                      <a:pt x="3569" y="35"/>
                    </a:lnTo>
                    <a:lnTo>
                      <a:pt x="3570" y="35"/>
                    </a:lnTo>
                    <a:lnTo>
                      <a:pt x="3572" y="35"/>
                    </a:lnTo>
                    <a:lnTo>
                      <a:pt x="3574" y="35"/>
                    </a:lnTo>
                    <a:lnTo>
                      <a:pt x="3575" y="35"/>
                    </a:lnTo>
                    <a:lnTo>
                      <a:pt x="3577" y="34"/>
                    </a:lnTo>
                    <a:lnTo>
                      <a:pt x="3578" y="34"/>
                    </a:lnTo>
                    <a:lnTo>
                      <a:pt x="3580" y="34"/>
                    </a:lnTo>
                    <a:lnTo>
                      <a:pt x="3581" y="33"/>
                    </a:lnTo>
                    <a:lnTo>
                      <a:pt x="3583" y="33"/>
                    </a:lnTo>
                    <a:lnTo>
                      <a:pt x="3584" y="32"/>
                    </a:lnTo>
                    <a:lnTo>
                      <a:pt x="3586" y="32"/>
                    </a:lnTo>
                    <a:lnTo>
                      <a:pt x="3587" y="32"/>
                    </a:lnTo>
                    <a:lnTo>
                      <a:pt x="3589" y="31"/>
                    </a:lnTo>
                    <a:lnTo>
                      <a:pt x="3591" y="31"/>
                    </a:lnTo>
                    <a:lnTo>
                      <a:pt x="3592" y="30"/>
                    </a:lnTo>
                    <a:lnTo>
                      <a:pt x="3593" y="30"/>
                    </a:lnTo>
                    <a:lnTo>
                      <a:pt x="3595" y="30"/>
                    </a:lnTo>
                    <a:lnTo>
                      <a:pt x="3597" y="30"/>
                    </a:lnTo>
                    <a:lnTo>
                      <a:pt x="3598" y="29"/>
                    </a:lnTo>
                    <a:lnTo>
                      <a:pt x="3599" y="29"/>
                    </a:lnTo>
                    <a:lnTo>
                      <a:pt x="3601" y="29"/>
                    </a:lnTo>
                    <a:lnTo>
                      <a:pt x="3603" y="29"/>
                    </a:lnTo>
                    <a:lnTo>
                      <a:pt x="3604" y="29"/>
                    </a:lnTo>
                    <a:lnTo>
                      <a:pt x="3606" y="29"/>
                    </a:lnTo>
                    <a:lnTo>
                      <a:pt x="3607" y="29"/>
                    </a:lnTo>
                    <a:lnTo>
                      <a:pt x="3609" y="29"/>
                    </a:lnTo>
                    <a:lnTo>
                      <a:pt x="3610" y="29"/>
                    </a:lnTo>
                    <a:lnTo>
                      <a:pt x="3612" y="29"/>
                    </a:lnTo>
                    <a:lnTo>
                      <a:pt x="3613" y="29"/>
                    </a:lnTo>
                    <a:lnTo>
                      <a:pt x="3615" y="29"/>
                    </a:lnTo>
                    <a:lnTo>
                      <a:pt x="3616" y="29"/>
                    </a:lnTo>
                    <a:lnTo>
                      <a:pt x="3618" y="29"/>
                    </a:lnTo>
                    <a:lnTo>
                      <a:pt x="3619" y="29"/>
                    </a:lnTo>
                    <a:lnTo>
                      <a:pt x="3621" y="29"/>
                    </a:lnTo>
                    <a:lnTo>
                      <a:pt x="3622" y="29"/>
                    </a:lnTo>
                    <a:lnTo>
                      <a:pt x="3624" y="29"/>
                    </a:lnTo>
                    <a:lnTo>
                      <a:pt x="3625" y="29"/>
                    </a:lnTo>
                    <a:lnTo>
                      <a:pt x="3627" y="29"/>
                    </a:lnTo>
                    <a:lnTo>
                      <a:pt x="3628" y="29"/>
                    </a:lnTo>
                    <a:lnTo>
                      <a:pt x="3630" y="29"/>
                    </a:lnTo>
                    <a:lnTo>
                      <a:pt x="3631" y="29"/>
                    </a:lnTo>
                    <a:lnTo>
                      <a:pt x="3633" y="28"/>
                    </a:lnTo>
                    <a:lnTo>
                      <a:pt x="3635" y="28"/>
                    </a:lnTo>
                    <a:lnTo>
                      <a:pt x="3636" y="28"/>
                    </a:lnTo>
                    <a:lnTo>
                      <a:pt x="3637" y="27"/>
                    </a:lnTo>
                    <a:lnTo>
                      <a:pt x="3639" y="27"/>
                    </a:lnTo>
                    <a:lnTo>
                      <a:pt x="3641" y="26"/>
                    </a:lnTo>
                    <a:lnTo>
                      <a:pt x="3642" y="26"/>
                    </a:lnTo>
                    <a:lnTo>
                      <a:pt x="3644" y="25"/>
                    </a:lnTo>
                    <a:lnTo>
                      <a:pt x="3645" y="25"/>
                    </a:lnTo>
                    <a:lnTo>
                      <a:pt x="3647" y="24"/>
                    </a:lnTo>
                    <a:lnTo>
                      <a:pt x="3648" y="24"/>
                    </a:lnTo>
                    <a:lnTo>
                      <a:pt x="3650" y="23"/>
                    </a:lnTo>
                    <a:lnTo>
                      <a:pt x="3651" y="23"/>
                    </a:lnTo>
                    <a:lnTo>
                      <a:pt x="3653" y="22"/>
                    </a:lnTo>
                    <a:lnTo>
                      <a:pt x="3654" y="22"/>
                    </a:lnTo>
                    <a:lnTo>
                      <a:pt x="3656" y="22"/>
                    </a:lnTo>
                    <a:lnTo>
                      <a:pt x="3657" y="22"/>
                    </a:lnTo>
                    <a:lnTo>
                      <a:pt x="3659" y="21"/>
                    </a:lnTo>
                    <a:lnTo>
                      <a:pt x="3660" y="21"/>
                    </a:lnTo>
                    <a:lnTo>
                      <a:pt x="3662" y="21"/>
                    </a:lnTo>
                    <a:lnTo>
                      <a:pt x="3664" y="21"/>
                    </a:lnTo>
                    <a:lnTo>
                      <a:pt x="3665" y="21"/>
                    </a:lnTo>
                    <a:lnTo>
                      <a:pt x="3666" y="21"/>
                    </a:lnTo>
                    <a:lnTo>
                      <a:pt x="3668" y="22"/>
                    </a:lnTo>
                    <a:lnTo>
                      <a:pt x="3670" y="22"/>
                    </a:lnTo>
                    <a:lnTo>
                      <a:pt x="3671" y="22"/>
                    </a:lnTo>
                    <a:lnTo>
                      <a:pt x="3672" y="23"/>
                    </a:lnTo>
                    <a:lnTo>
                      <a:pt x="3674" y="23"/>
                    </a:lnTo>
                    <a:lnTo>
                      <a:pt x="3676" y="23"/>
                    </a:lnTo>
                    <a:lnTo>
                      <a:pt x="3677" y="24"/>
                    </a:lnTo>
                    <a:lnTo>
                      <a:pt x="3679" y="24"/>
                    </a:lnTo>
                    <a:lnTo>
                      <a:pt x="3680" y="25"/>
                    </a:lnTo>
                    <a:lnTo>
                      <a:pt x="3682" y="25"/>
                    </a:lnTo>
                    <a:lnTo>
                      <a:pt x="3683" y="25"/>
                    </a:lnTo>
                    <a:lnTo>
                      <a:pt x="3685" y="26"/>
                    </a:lnTo>
                    <a:lnTo>
                      <a:pt x="3686" y="26"/>
                    </a:lnTo>
                    <a:lnTo>
                      <a:pt x="3688" y="26"/>
                    </a:lnTo>
                    <a:lnTo>
                      <a:pt x="3689" y="27"/>
                    </a:lnTo>
                    <a:lnTo>
                      <a:pt x="3691" y="27"/>
                    </a:lnTo>
                    <a:lnTo>
                      <a:pt x="3692" y="27"/>
                    </a:lnTo>
                    <a:lnTo>
                      <a:pt x="3694" y="27"/>
                    </a:lnTo>
                    <a:lnTo>
                      <a:pt x="3695" y="27"/>
                    </a:lnTo>
                    <a:lnTo>
                      <a:pt x="3697" y="27"/>
                    </a:lnTo>
                    <a:lnTo>
                      <a:pt x="3698" y="27"/>
                    </a:lnTo>
                    <a:lnTo>
                      <a:pt x="3700" y="26"/>
                    </a:lnTo>
                    <a:lnTo>
                      <a:pt x="3701" y="26"/>
                    </a:lnTo>
                    <a:lnTo>
                      <a:pt x="3703" y="26"/>
                    </a:lnTo>
                    <a:lnTo>
                      <a:pt x="3704" y="26"/>
                    </a:lnTo>
                    <a:lnTo>
                      <a:pt x="3706" y="25"/>
                    </a:lnTo>
                    <a:lnTo>
                      <a:pt x="3708" y="25"/>
                    </a:lnTo>
                    <a:lnTo>
                      <a:pt x="3709" y="24"/>
                    </a:lnTo>
                    <a:lnTo>
                      <a:pt x="3710" y="24"/>
                    </a:lnTo>
                    <a:lnTo>
                      <a:pt x="3712" y="23"/>
                    </a:lnTo>
                    <a:lnTo>
                      <a:pt x="3714" y="23"/>
                    </a:lnTo>
                    <a:lnTo>
                      <a:pt x="3715" y="23"/>
                    </a:lnTo>
                    <a:lnTo>
                      <a:pt x="3717" y="22"/>
                    </a:lnTo>
                    <a:lnTo>
                      <a:pt x="3718" y="22"/>
                    </a:lnTo>
                    <a:lnTo>
                      <a:pt x="3720" y="22"/>
                    </a:lnTo>
                    <a:lnTo>
                      <a:pt x="3721" y="21"/>
                    </a:lnTo>
                    <a:lnTo>
                      <a:pt x="3723" y="21"/>
                    </a:lnTo>
                    <a:lnTo>
                      <a:pt x="3724" y="21"/>
                    </a:lnTo>
                    <a:lnTo>
                      <a:pt x="3726" y="21"/>
                    </a:lnTo>
                    <a:lnTo>
                      <a:pt x="3727" y="21"/>
                    </a:lnTo>
                    <a:lnTo>
                      <a:pt x="3729" y="21"/>
                    </a:lnTo>
                    <a:lnTo>
                      <a:pt x="3730" y="21"/>
                    </a:lnTo>
                    <a:lnTo>
                      <a:pt x="3732" y="21"/>
                    </a:lnTo>
                    <a:lnTo>
                      <a:pt x="3733" y="22"/>
                    </a:lnTo>
                    <a:lnTo>
                      <a:pt x="3735" y="22"/>
                    </a:lnTo>
                    <a:lnTo>
                      <a:pt x="3737" y="22"/>
                    </a:lnTo>
                    <a:lnTo>
                      <a:pt x="3738" y="23"/>
                    </a:lnTo>
                    <a:lnTo>
                      <a:pt x="3739" y="23"/>
                    </a:lnTo>
                    <a:lnTo>
                      <a:pt x="3741" y="23"/>
                    </a:lnTo>
                    <a:lnTo>
                      <a:pt x="3743" y="24"/>
                    </a:lnTo>
                    <a:lnTo>
                      <a:pt x="3744" y="24"/>
                    </a:lnTo>
                    <a:lnTo>
                      <a:pt x="3746" y="24"/>
                    </a:lnTo>
                    <a:lnTo>
                      <a:pt x="3747" y="25"/>
                    </a:lnTo>
                    <a:lnTo>
                      <a:pt x="3749" y="25"/>
                    </a:lnTo>
                    <a:lnTo>
                      <a:pt x="3750" y="25"/>
                    </a:lnTo>
                    <a:lnTo>
                      <a:pt x="3752" y="25"/>
                    </a:lnTo>
                    <a:lnTo>
                      <a:pt x="3753" y="26"/>
                    </a:lnTo>
                    <a:lnTo>
                      <a:pt x="3755" y="26"/>
                    </a:lnTo>
                    <a:lnTo>
                      <a:pt x="3756" y="26"/>
                    </a:lnTo>
                    <a:lnTo>
                      <a:pt x="3758" y="26"/>
                    </a:lnTo>
                    <a:lnTo>
                      <a:pt x="3759" y="25"/>
                    </a:lnTo>
                    <a:lnTo>
                      <a:pt x="3761" y="25"/>
                    </a:lnTo>
                    <a:lnTo>
                      <a:pt x="3762" y="25"/>
                    </a:lnTo>
                    <a:lnTo>
                      <a:pt x="3764" y="24"/>
                    </a:lnTo>
                    <a:lnTo>
                      <a:pt x="3765" y="24"/>
                    </a:lnTo>
                    <a:lnTo>
                      <a:pt x="3767" y="24"/>
                    </a:lnTo>
                    <a:lnTo>
                      <a:pt x="3768" y="23"/>
                    </a:lnTo>
                    <a:lnTo>
                      <a:pt x="3770" y="23"/>
                    </a:lnTo>
                    <a:lnTo>
                      <a:pt x="3771" y="22"/>
                    </a:lnTo>
                    <a:lnTo>
                      <a:pt x="3773" y="21"/>
                    </a:lnTo>
                    <a:lnTo>
                      <a:pt x="3775" y="21"/>
                    </a:lnTo>
                    <a:lnTo>
                      <a:pt x="3776" y="20"/>
                    </a:lnTo>
                    <a:lnTo>
                      <a:pt x="3777" y="19"/>
                    </a:lnTo>
                    <a:lnTo>
                      <a:pt x="3779" y="19"/>
                    </a:lnTo>
                    <a:lnTo>
                      <a:pt x="3781" y="18"/>
                    </a:lnTo>
                    <a:lnTo>
                      <a:pt x="3782" y="18"/>
                    </a:lnTo>
                    <a:lnTo>
                      <a:pt x="3783" y="18"/>
                    </a:lnTo>
                    <a:lnTo>
                      <a:pt x="3785" y="17"/>
                    </a:lnTo>
                    <a:lnTo>
                      <a:pt x="3787" y="17"/>
                    </a:lnTo>
                    <a:lnTo>
                      <a:pt x="3788" y="17"/>
                    </a:lnTo>
                    <a:lnTo>
                      <a:pt x="3790" y="17"/>
                    </a:lnTo>
                    <a:lnTo>
                      <a:pt x="3791" y="17"/>
                    </a:lnTo>
                    <a:lnTo>
                      <a:pt x="3793" y="17"/>
                    </a:lnTo>
                    <a:lnTo>
                      <a:pt x="3794" y="17"/>
                    </a:lnTo>
                    <a:lnTo>
                      <a:pt x="3796" y="17"/>
                    </a:lnTo>
                    <a:lnTo>
                      <a:pt x="3797" y="17"/>
                    </a:lnTo>
                    <a:lnTo>
                      <a:pt x="3799" y="18"/>
                    </a:lnTo>
                    <a:lnTo>
                      <a:pt x="3800" y="18"/>
                    </a:lnTo>
                    <a:lnTo>
                      <a:pt x="3802" y="18"/>
                    </a:lnTo>
                    <a:lnTo>
                      <a:pt x="3803" y="19"/>
                    </a:lnTo>
                    <a:lnTo>
                      <a:pt x="3804" y="1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9" name="Freeform 117">
                <a:extLst>
                  <a:ext uri="{FF2B5EF4-FFF2-40B4-BE49-F238E27FC236}">
                    <a16:creationId xmlns:a16="http://schemas.microsoft.com/office/drawing/2014/main" id="{EBFCA26F-EE7E-48E9-B163-3D865A197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396763"/>
                <a:ext cx="6038850" cy="61913"/>
              </a:xfrm>
              <a:custGeom>
                <a:avLst/>
                <a:gdLst>
                  <a:gd name="T0" fmla="*/ 60 w 3804"/>
                  <a:gd name="T1" fmla="*/ 29 h 39"/>
                  <a:gd name="T2" fmla="*/ 121 w 3804"/>
                  <a:gd name="T3" fmla="*/ 30 h 39"/>
                  <a:gd name="T4" fmla="*/ 182 w 3804"/>
                  <a:gd name="T5" fmla="*/ 26 h 39"/>
                  <a:gd name="T6" fmla="*/ 242 w 3804"/>
                  <a:gd name="T7" fmla="*/ 36 h 39"/>
                  <a:gd name="T8" fmla="*/ 303 w 3804"/>
                  <a:gd name="T9" fmla="*/ 34 h 39"/>
                  <a:gd name="T10" fmla="*/ 364 w 3804"/>
                  <a:gd name="T11" fmla="*/ 21 h 39"/>
                  <a:gd name="T12" fmla="*/ 425 w 3804"/>
                  <a:gd name="T13" fmla="*/ 19 h 39"/>
                  <a:gd name="T14" fmla="*/ 486 w 3804"/>
                  <a:gd name="T15" fmla="*/ 24 h 39"/>
                  <a:gd name="T16" fmla="*/ 547 w 3804"/>
                  <a:gd name="T17" fmla="*/ 25 h 39"/>
                  <a:gd name="T18" fmla="*/ 608 w 3804"/>
                  <a:gd name="T19" fmla="*/ 16 h 39"/>
                  <a:gd name="T20" fmla="*/ 668 w 3804"/>
                  <a:gd name="T21" fmla="*/ 22 h 39"/>
                  <a:gd name="T22" fmla="*/ 729 w 3804"/>
                  <a:gd name="T23" fmla="*/ 17 h 39"/>
                  <a:gd name="T24" fmla="*/ 790 w 3804"/>
                  <a:gd name="T25" fmla="*/ 15 h 39"/>
                  <a:gd name="T26" fmla="*/ 851 w 3804"/>
                  <a:gd name="T27" fmla="*/ 32 h 39"/>
                  <a:gd name="T28" fmla="*/ 912 w 3804"/>
                  <a:gd name="T29" fmla="*/ 13 h 39"/>
                  <a:gd name="T30" fmla="*/ 973 w 3804"/>
                  <a:gd name="T31" fmla="*/ 15 h 39"/>
                  <a:gd name="T32" fmla="*/ 1033 w 3804"/>
                  <a:gd name="T33" fmla="*/ 21 h 39"/>
                  <a:gd name="T34" fmla="*/ 1094 w 3804"/>
                  <a:gd name="T35" fmla="*/ 18 h 39"/>
                  <a:gd name="T36" fmla="*/ 1155 w 3804"/>
                  <a:gd name="T37" fmla="*/ 20 h 39"/>
                  <a:gd name="T38" fmla="*/ 1216 w 3804"/>
                  <a:gd name="T39" fmla="*/ 31 h 39"/>
                  <a:gd name="T40" fmla="*/ 1277 w 3804"/>
                  <a:gd name="T41" fmla="*/ 33 h 39"/>
                  <a:gd name="T42" fmla="*/ 1338 w 3804"/>
                  <a:gd name="T43" fmla="*/ 20 h 39"/>
                  <a:gd name="T44" fmla="*/ 1399 w 3804"/>
                  <a:gd name="T45" fmla="*/ 18 h 39"/>
                  <a:gd name="T46" fmla="*/ 1459 w 3804"/>
                  <a:gd name="T47" fmla="*/ 21 h 39"/>
                  <a:gd name="T48" fmla="*/ 1520 w 3804"/>
                  <a:gd name="T49" fmla="*/ 6 h 39"/>
                  <a:gd name="T50" fmla="*/ 1581 w 3804"/>
                  <a:gd name="T51" fmla="*/ 16 h 39"/>
                  <a:gd name="T52" fmla="*/ 1642 w 3804"/>
                  <a:gd name="T53" fmla="*/ 13 h 39"/>
                  <a:gd name="T54" fmla="*/ 1703 w 3804"/>
                  <a:gd name="T55" fmla="*/ 18 h 39"/>
                  <a:gd name="T56" fmla="*/ 1764 w 3804"/>
                  <a:gd name="T57" fmla="*/ 15 h 39"/>
                  <a:gd name="T58" fmla="*/ 1824 w 3804"/>
                  <a:gd name="T59" fmla="*/ 35 h 39"/>
                  <a:gd name="T60" fmla="*/ 1885 w 3804"/>
                  <a:gd name="T61" fmla="*/ 34 h 39"/>
                  <a:gd name="T62" fmla="*/ 1946 w 3804"/>
                  <a:gd name="T63" fmla="*/ 25 h 39"/>
                  <a:gd name="T64" fmla="*/ 2007 w 3804"/>
                  <a:gd name="T65" fmla="*/ 19 h 39"/>
                  <a:gd name="T66" fmla="*/ 2068 w 3804"/>
                  <a:gd name="T67" fmla="*/ 25 h 39"/>
                  <a:gd name="T68" fmla="*/ 2129 w 3804"/>
                  <a:gd name="T69" fmla="*/ 9 h 39"/>
                  <a:gd name="T70" fmla="*/ 2190 w 3804"/>
                  <a:gd name="T71" fmla="*/ 14 h 39"/>
                  <a:gd name="T72" fmla="*/ 2250 w 3804"/>
                  <a:gd name="T73" fmla="*/ 15 h 39"/>
                  <a:gd name="T74" fmla="*/ 2311 w 3804"/>
                  <a:gd name="T75" fmla="*/ 11 h 39"/>
                  <a:gd name="T76" fmla="*/ 2372 w 3804"/>
                  <a:gd name="T77" fmla="*/ 19 h 39"/>
                  <a:gd name="T78" fmla="*/ 2433 w 3804"/>
                  <a:gd name="T79" fmla="*/ 2 h 39"/>
                  <a:gd name="T80" fmla="*/ 2494 w 3804"/>
                  <a:gd name="T81" fmla="*/ 20 h 39"/>
                  <a:gd name="T82" fmla="*/ 2555 w 3804"/>
                  <a:gd name="T83" fmla="*/ 28 h 39"/>
                  <a:gd name="T84" fmla="*/ 2616 w 3804"/>
                  <a:gd name="T85" fmla="*/ 31 h 39"/>
                  <a:gd name="T86" fmla="*/ 2676 w 3804"/>
                  <a:gd name="T87" fmla="*/ 38 h 39"/>
                  <a:gd name="T88" fmla="*/ 2737 w 3804"/>
                  <a:gd name="T89" fmla="*/ 31 h 39"/>
                  <a:gd name="T90" fmla="*/ 2798 w 3804"/>
                  <a:gd name="T91" fmla="*/ 36 h 39"/>
                  <a:gd name="T92" fmla="*/ 2859 w 3804"/>
                  <a:gd name="T93" fmla="*/ 21 h 39"/>
                  <a:gd name="T94" fmla="*/ 2920 w 3804"/>
                  <a:gd name="T95" fmla="*/ 29 h 39"/>
                  <a:gd name="T96" fmla="*/ 2981 w 3804"/>
                  <a:gd name="T97" fmla="*/ 34 h 39"/>
                  <a:gd name="T98" fmla="*/ 3041 w 3804"/>
                  <a:gd name="T99" fmla="*/ 31 h 39"/>
                  <a:gd name="T100" fmla="*/ 3102 w 3804"/>
                  <a:gd name="T101" fmla="*/ 32 h 39"/>
                  <a:gd name="T102" fmla="*/ 3163 w 3804"/>
                  <a:gd name="T103" fmla="*/ 20 h 39"/>
                  <a:gd name="T104" fmla="*/ 3224 w 3804"/>
                  <a:gd name="T105" fmla="*/ 12 h 39"/>
                  <a:gd name="T106" fmla="*/ 3285 w 3804"/>
                  <a:gd name="T107" fmla="*/ 28 h 39"/>
                  <a:gd name="T108" fmla="*/ 3345 w 3804"/>
                  <a:gd name="T109" fmla="*/ 21 h 39"/>
                  <a:gd name="T110" fmla="*/ 3407 w 3804"/>
                  <a:gd name="T111" fmla="*/ 21 h 39"/>
                  <a:gd name="T112" fmla="*/ 3467 w 3804"/>
                  <a:gd name="T113" fmla="*/ 27 h 39"/>
                  <a:gd name="T114" fmla="*/ 3528 w 3804"/>
                  <a:gd name="T115" fmla="*/ 27 h 39"/>
                  <a:gd name="T116" fmla="*/ 3589 w 3804"/>
                  <a:gd name="T117" fmla="*/ 33 h 39"/>
                  <a:gd name="T118" fmla="*/ 3650 w 3804"/>
                  <a:gd name="T119" fmla="*/ 17 h 39"/>
                  <a:gd name="T120" fmla="*/ 3710 w 3804"/>
                  <a:gd name="T121" fmla="*/ 15 h 39"/>
                  <a:gd name="T122" fmla="*/ 3771 w 3804"/>
                  <a:gd name="T12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9">
                    <a:moveTo>
                      <a:pt x="0" y="20"/>
                    </a:moveTo>
                    <a:lnTo>
                      <a:pt x="2" y="20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3" y="16"/>
                    </a:lnTo>
                    <a:lnTo>
                      <a:pt x="14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9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5" y="15"/>
                    </a:lnTo>
                    <a:lnTo>
                      <a:pt x="27" y="15"/>
                    </a:lnTo>
                    <a:lnTo>
                      <a:pt x="28" y="16"/>
                    </a:lnTo>
                    <a:lnTo>
                      <a:pt x="29" y="16"/>
                    </a:lnTo>
                    <a:lnTo>
                      <a:pt x="31" y="16"/>
                    </a:lnTo>
                    <a:lnTo>
                      <a:pt x="33" y="17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2" y="21"/>
                    </a:lnTo>
                    <a:lnTo>
                      <a:pt x="43" y="22"/>
                    </a:lnTo>
                    <a:lnTo>
                      <a:pt x="45" y="22"/>
                    </a:lnTo>
                    <a:lnTo>
                      <a:pt x="46" y="24"/>
                    </a:lnTo>
                    <a:lnTo>
                      <a:pt x="48" y="24"/>
                    </a:lnTo>
                    <a:lnTo>
                      <a:pt x="49" y="25"/>
                    </a:lnTo>
                    <a:lnTo>
                      <a:pt x="51" y="26"/>
                    </a:lnTo>
                    <a:lnTo>
                      <a:pt x="52" y="26"/>
                    </a:lnTo>
                    <a:lnTo>
                      <a:pt x="54" y="27"/>
                    </a:lnTo>
                    <a:lnTo>
                      <a:pt x="55" y="27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60" y="29"/>
                    </a:lnTo>
                    <a:lnTo>
                      <a:pt x="61" y="30"/>
                    </a:lnTo>
                    <a:lnTo>
                      <a:pt x="63" y="30"/>
                    </a:lnTo>
                    <a:lnTo>
                      <a:pt x="65" y="30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9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7" y="31"/>
                    </a:lnTo>
                    <a:lnTo>
                      <a:pt x="78" y="31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3" y="31"/>
                    </a:lnTo>
                    <a:lnTo>
                      <a:pt x="84" y="31"/>
                    </a:lnTo>
                    <a:lnTo>
                      <a:pt x="86" y="31"/>
                    </a:lnTo>
                    <a:lnTo>
                      <a:pt x="87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2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6" y="31"/>
                    </a:lnTo>
                    <a:lnTo>
                      <a:pt x="98" y="31"/>
                    </a:lnTo>
                    <a:lnTo>
                      <a:pt x="100" y="31"/>
                    </a:lnTo>
                    <a:lnTo>
                      <a:pt x="101" y="30"/>
                    </a:lnTo>
                    <a:lnTo>
                      <a:pt x="102" y="30"/>
                    </a:lnTo>
                    <a:lnTo>
                      <a:pt x="104" y="30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2" y="30"/>
                    </a:lnTo>
                    <a:lnTo>
                      <a:pt x="113" y="30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4" y="29"/>
                    </a:lnTo>
                    <a:lnTo>
                      <a:pt x="125" y="29"/>
                    </a:lnTo>
                    <a:lnTo>
                      <a:pt x="127" y="29"/>
                    </a:lnTo>
                    <a:lnTo>
                      <a:pt x="128" y="29"/>
                    </a:lnTo>
                    <a:lnTo>
                      <a:pt x="130" y="28"/>
                    </a:lnTo>
                    <a:lnTo>
                      <a:pt x="131" y="28"/>
                    </a:lnTo>
                    <a:lnTo>
                      <a:pt x="133" y="28"/>
                    </a:lnTo>
                    <a:lnTo>
                      <a:pt x="134" y="28"/>
                    </a:lnTo>
                    <a:lnTo>
                      <a:pt x="136" y="27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40" y="26"/>
                    </a:lnTo>
                    <a:lnTo>
                      <a:pt x="142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9" y="24"/>
                    </a:lnTo>
                    <a:lnTo>
                      <a:pt x="160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5" y="24"/>
                    </a:lnTo>
                    <a:lnTo>
                      <a:pt x="167" y="24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1" y="25"/>
                    </a:lnTo>
                    <a:lnTo>
                      <a:pt x="173" y="25"/>
                    </a:lnTo>
                    <a:lnTo>
                      <a:pt x="174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6"/>
                    </a:lnTo>
                    <a:lnTo>
                      <a:pt x="180" y="26"/>
                    </a:lnTo>
                    <a:lnTo>
                      <a:pt x="182" y="26"/>
                    </a:lnTo>
                    <a:lnTo>
                      <a:pt x="183" y="26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1" y="27"/>
                    </a:lnTo>
                    <a:lnTo>
                      <a:pt x="192" y="27"/>
                    </a:lnTo>
                    <a:lnTo>
                      <a:pt x="194" y="28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8"/>
                    </a:lnTo>
                    <a:lnTo>
                      <a:pt x="200" y="29"/>
                    </a:lnTo>
                    <a:lnTo>
                      <a:pt x="201" y="29"/>
                    </a:lnTo>
                    <a:lnTo>
                      <a:pt x="203" y="29"/>
                    </a:lnTo>
                    <a:lnTo>
                      <a:pt x="204" y="30"/>
                    </a:lnTo>
                    <a:lnTo>
                      <a:pt x="206" y="30"/>
                    </a:lnTo>
                    <a:lnTo>
                      <a:pt x="207" y="30"/>
                    </a:lnTo>
                    <a:lnTo>
                      <a:pt x="209" y="31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3" y="32"/>
                    </a:lnTo>
                    <a:lnTo>
                      <a:pt x="215" y="32"/>
                    </a:lnTo>
                    <a:lnTo>
                      <a:pt x="217" y="32"/>
                    </a:lnTo>
                    <a:lnTo>
                      <a:pt x="218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6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0" y="36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8" y="36"/>
                    </a:lnTo>
                    <a:lnTo>
                      <a:pt x="240" y="36"/>
                    </a:lnTo>
                    <a:lnTo>
                      <a:pt x="241" y="36"/>
                    </a:lnTo>
                    <a:lnTo>
                      <a:pt x="242" y="36"/>
                    </a:lnTo>
                    <a:lnTo>
                      <a:pt x="244" y="35"/>
                    </a:lnTo>
                    <a:lnTo>
                      <a:pt x="246" y="35"/>
                    </a:lnTo>
                    <a:lnTo>
                      <a:pt x="247" y="34"/>
                    </a:lnTo>
                    <a:lnTo>
                      <a:pt x="249" y="34"/>
                    </a:lnTo>
                    <a:lnTo>
                      <a:pt x="250" y="34"/>
                    </a:lnTo>
                    <a:lnTo>
                      <a:pt x="252" y="33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1"/>
                    </a:lnTo>
                    <a:lnTo>
                      <a:pt x="258" y="31"/>
                    </a:lnTo>
                    <a:lnTo>
                      <a:pt x="259" y="30"/>
                    </a:lnTo>
                    <a:lnTo>
                      <a:pt x="261" y="30"/>
                    </a:lnTo>
                    <a:lnTo>
                      <a:pt x="262" y="29"/>
                    </a:lnTo>
                    <a:lnTo>
                      <a:pt x="264" y="28"/>
                    </a:lnTo>
                    <a:lnTo>
                      <a:pt x="265" y="27"/>
                    </a:lnTo>
                    <a:lnTo>
                      <a:pt x="267" y="27"/>
                    </a:lnTo>
                    <a:lnTo>
                      <a:pt x="268" y="27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3" y="26"/>
                    </a:lnTo>
                    <a:lnTo>
                      <a:pt x="274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2" y="26"/>
                    </a:lnTo>
                    <a:lnTo>
                      <a:pt x="284" y="26"/>
                    </a:lnTo>
                    <a:lnTo>
                      <a:pt x="285" y="26"/>
                    </a:lnTo>
                    <a:lnTo>
                      <a:pt x="286" y="27"/>
                    </a:lnTo>
                    <a:lnTo>
                      <a:pt x="288" y="27"/>
                    </a:lnTo>
                    <a:lnTo>
                      <a:pt x="290" y="28"/>
                    </a:lnTo>
                    <a:lnTo>
                      <a:pt x="291" y="28"/>
                    </a:lnTo>
                    <a:lnTo>
                      <a:pt x="293" y="29"/>
                    </a:lnTo>
                    <a:lnTo>
                      <a:pt x="294" y="30"/>
                    </a:lnTo>
                    <a:lnTo>
                      <a:pt x="296" y="30"/>
                    </a:lnTo>
                    <a:lnTo>
                      <a:pt x="297" y="31"/>
                    </a:lnTo>
                    <a:lnTo>
                      <a:pt x="299" y="32"/>
                    </a:lnTo>
                    <a:lnTo>
                      <a:pt x="300" y="32"/>
                    </a:lnTo>
                    <a:lnTo>
                      <a:pt x="302" y="33"/>
                    </a:lnTo>
                    <a:lnTo>
                      <a:pt x="303" y="34"/>
                    </a:lnTo>
                    <a:lnTo>
                      <a:pt x="305" y="34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6"/>
                    </a:lnTo>
                    <a:lnTo>
                      <a:pt x="311" y="36"/>
                    </a:lnTo>
                    <a:lnTo>
                      <a:pt x="313" y="36"/>
                    </a:lnTo>
                    <a:lnTo>
                      <a:pt x="314" y="36"/>
                    </a:lnTo>
                    <a:lnTo>
                      <a:pt x="315" y="37"/>
                    </a:lnTo>
                    <a:lnTo>
                      <a:pt x="317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2" y="36"/>
                    </a:lnTo>
                    <a:lnTo>
                      <a:pt x="323" y="35"/>
                    </a:lnTo>
                    <a:lnTo>
                      <a:pt x="325" y="35"/>
                    </a:lnTo>
                    <a:lnTo>
                      <a:pt x="326" y="34"/>
                    </a:lnTo>
                    <a:lnTo>
                      <a:pt x="328" y="34"/>
                    </a:lnTo>
                    <a:lnTo>
                      <a:pt x="329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4" y="31"/>
                    </a:lnTo>
                    <a:lnTo>
                      <a:pt x="335" y="30"/>
                    </a:lnTo>
                    <a:lnTo>
                      <a:pt x="337" y="30"/>
                    </a:lnTo>
                    <a:lnTo>
                      <a:pt x="338" y="29"/>
                    </a:lnTo>
                    <a:lnTo>
                      <a:pt x="340" y="28"/>
                    </a:lnTo>
                    <a:lnTo>
                      <a:pt x="341" y="27"/>
                    </a:lnTo>
                    <a:lnTo>
                      <a:pt x="343" y="27"/>
                    </a:lnTo>
                    <a:lnTo>
                      <a:pt x="344" y="26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9" y="24"/>
                    </a:lnTo>
                    <a:lnTo>
                      <a:pt x="351" y="24"/>
                    </a:lnTo>
                    <a:lnTo>
                      <a:pt x="352" y="23"/>
                    </a:lnTo>
                    <a:lnTo>
                      <a:pt x="353" y="23"/>
                    </a:lnTo>
                    <a:lnTo>
                      <a:pt x="355" y="23"/>
                    </a:lnTo>
                    <a:lnTo>
                      <a:pt x="357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1" y="22"/>
                    </a:lnTo>
                    <a:lnTo>
                      <a:pt x="363" y="22"/>
                    </a:lnTo>
                    <a:lnTo>
                      <a:pt x="364" y="21"/>
                    </a:lnTo>
                    <a:lnTo>
                      <a:pt x="366" y="21"/>
                    </a:lnTo>
                    <a:lnTo>
                      <a:pt x="367" y="21"/>
                    </a:lnTo>
                    <a:lnTo>
                      <a:pt x="369" y="21"/>
                    </a:lnTo>
                    <a:lnTo>
                      <a:pt x="370" y="21"/>
                    </a:lnTo>
                    <a:lnTo>
                      <a:pt x="372" y="21"/>
                    </a:lnTo>
                    <a:lnTo>
                      <a:pt x="373" y="21"/>
                    </a:lnTo>
                    <a:lnTo>
                      <a:pt x="375" y="21"/>
                    </a:lnTo>
                    <a:lnTo>
                      <a:pt x="376" y="20"/>
                    </a:lnTo>
                    <a:lnTo>
                      <a:pt x="378" y="20"/>
                    </a:lnTo>
                    <a:lnTo>
                      <a:pt x="380" y="20"/>
                    </a:lnTo>
                    <a:lnTo>
                      <a:pt x="381" y="20"/>
                    </a:lnTo>
                    <a:lnTo>
                      <a:pt x="382" y="20"/>
                    </a:lnTo>
                    <a:lnTo>
                      <a:pt x="384" y="20"/>
                    </a:lnTo>
                    <a:lnTo>
                      <a:pt x="386" y="19"/>
                    </a:lnTo>
                    <a:lnTo>
                      <a:pt x="387" y="19"/>
                    </a:lnTo>
                    <a:lnTo>
                      <a:pt x="388" y="19"/>
                    </a:lnTo>
                    <a:lnTo>
                      <a:pt x="390" y="19"/>
                    </a:lnTo>
                    <a:lnTo>
                      <a:pt x="392" y="18"/>
                    </a:lnTo>
                    <a:lnTo>
                      <a:pt x="393" y="18"/>
                    </a:lnTo>
                    <a:lnTo>
                      <a:pt x="395" y="18"/>
                    </a:lnTo>
                    <a:lnTo>
                      <a:pt x="396" y="18"/>
                    </a:lnTo>
                    <a:lnTo>
                      <a:pt x="398" y="17"/>
                    </a:lnTo>
                    <a:lnTo>
                      <a:pt x="399" y="17"/>
                    </a:lnTo>
                    <a:lnTo>
                      <a:pt x="401" y="17"/>
                    </a:lnTo>
                    <a:lnTo>
                      <a:pt x="402" y="16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7" y="16"/>
                    </a:lnTo>
                    <a:lnTo>
                      <a:pt x="408" y="16"/>
                    </a:lnTo>
                    <a:lnTo>
                      <a:pt x="410" y="16"/>
                    </a:lnTo>
                    <a:lnTo>
                      <a:pt x="411" y="16"/>
                    </a:lnTo>
                    <a:lnTo>
                      <a:pt x="413" y="16"/>
                    </a:lnTo>
                    <a:lnTo>
                      <a:pt x="414" y="17"/>
                    </a:lnTo>
                    <a:lnTo>
                      <a:pt x="416" y="17"/>
                    </a:lnTo>
                    <a:lnTo>
                      <a:pt x="417" y="17"/>
                    </a:lnTo>
                    <a:lnTo>
                      <a:pt x="419" y="18"/>
                    </a:lnTo>
                    <a:lnTo>
                      <a:pt x="420" y="18"/>
                    </a:lnTo>
                    <a:lnTo>
                      <a:pt x="422" y="18"/>
                    </a:lnTo>
                    <a:lnTo>
                      <a:pt x="424" y="18"/>
                    </a:lnTo>
                    <a:lnTo>
                      <a:pt x="425" y="19"/>
                    </a:lnTo>
                    <a:lnTo>
                      <a:pt x="426" y="19"/>
                    </a:lnTo>
                    <a:lnTo>
                      <a:pt x="428" y="20"/>
                    </a:lnTo>
                    <a:lnTo>
                      <a:pt x="430" y="20"/>
                    </a:lnTo>
                    <a:lnTo>
                      <a:pt x="431" y="20"/>
                    </a:lnTo>
                    <a:lnTo>
                      <a:pt x="433" y="21"/>
                    </a:lnTo>
                    <a:lnTo>
                      <a:pt x="434" y="21"/>
                    </a:lnTo>
                    <a:lnTo>
                      <a:pt x="436" y="21"/>
                    </a:lnTo>
                    <a:lnTo>
                      <a:pt x="437" y="22"/>
                    </a:lnTo>
                    <a:lnTo>
                      <a:pt x="439" y="22"/>
                    </a:lnTo>
                    <a:lnTo>
                      <a:pt x="440" y="22"/>
                    </a:lnTo>
                    <a:lnTo>
                      <a:pt x="442" y="23"/>
                    </a:lnTo>
                    <a:lnTo>
                      <a:pt x="443" y="23"/>
                    </a:lnTo>
                    <a:lnTo>
                      <a:pt x="445" y="24"/>
                    </a:lnTo>
                    <a:lnTo>
                      <a:pt x="446" y="24"/>
                    </a:lnTo>
                    <a:lnTo>
                      <a:pt x="448" y="24"/>
                    </a:lnTo>
                    <a:lnTo>
                      <a:pt x="449" y="24"/>
                    </a:lnTo>
                    <a:lnTo>
                      <a:pt x="451" y="25"/>
                    </a:lnTo>
                    <a:lnTo>
                      <a:pt x="453" y="25"/>
                    </a:lnTo>
                    <a:lnTo>
                      <a:pt x="454" y="25"/>
                    </a:lnTo>
                    <a:lnTo>
                      <a:pt x="455" y="25"/>
                    </a:lnTo>
                    <a:lnTo>
                      <a:pt x="457" y="25"/>
                    </a:lnTo>
                    <a:lnTo>
                      <a:pt x="459" y="25"/>
                    </a:lnTo>
                    <a:lnTo>
                      <a:pt x="460" y="25"/>
                    </a:lnTo>
                    <a:lnTo>
                      <a:pt x="461" y="26"/>
                    </a:lnTo>
                    <a:lnTo>
                      <a:pt x="463" y="26"/>
                    </a:lnTo>
                    <a:lnTo>
                      <a:pt x="465" y="26"/>
                    </a:lnTo>
                    <a:lnTo>
                      <a:pt x="466" y="26"/>
                    </a:lnTo>
                    <a:lnTo>
                      <a:pt x="468" y="26"/>
                    </a:lnTo>
                    <a:lnTo>
                      <a:pt x="469" y="26"/>
                    </a:lnTo>
                    <a:lnTo>
                      <a:pt x="470" y="26"/>
                    </a:lnTo>
                    <a:lnTo>
                      <a:pt x="472" y="26"/>
                    </a:lnTo>
                    <a:lnTo>
                      <a:pt x="474" y="26"/>
                    </a:lnTo>
                    <a:lnTo>
                      <a:pt x="475" y="25"/>
                    </a:lnTo>
                    <a:lnTo>
                      <a:pt x="477" y="25"/>
                    </a:lnTo>
                    <a:lnTo>
                      <a:pt x="478" y="25"/>
                    </a:lnTo>
                    <a:lnTo>
                      <a:pt x="480" y="25"/>
                    </a:lnTo>
                    <a:lnTo>
                      <a:pt x="481" y="25"/>
                    </a:lnTo>
                    <a:lnTo>
                      <a:pt x="483" y="24"/>
                    </a:lnTo>
                    <a:lnTo>
                      <a:pt x="484" y="24"/>
                    </a:lnTo>
                    <a:lnTo>
                      <a:pt x="486" y="24"/>
                    </a:lnTo>
                    <a:lnTo>
                      <a:pt x="487" y="23"/>
                    </a:lnTo>
                    <a:lnTo>
                      <a:pt x="489" y="23"/>
                    </a:lnTo>
                    <a:lnTo>
                      <a:pt x="490" y="22"/>
                    </a:lnTo>
                    <a:lnTo>
                      <a:pt x="492" y="22"/>
                    </a:lnTo>
                    <a:lnTo>
                      <a:pt x="493" y="22"/>
                    </a:lnTo>
                    <a:lnTo>
                      <a:pt x="495" y="21"/>
                    </a:lnTo>
                    <a:lnTo>
                      <a:pt x="497" y="21"/>
                    </a:lnTo>
                    <a:lnTo>
                      <a:pt x="498" y="21"/>
                    </a:lnTo>
                    <a:lnTo>
                      <a:pt x="499" y="20"/>
                    </a:lnTo>
                    <a:lnTo>
                      <a:pt x="501" y="20"/>
                    </a:lnTo>
                    <a:lnTo>
                      <a:pt x="503" y="20"/>
                    </a:lnTo>
                    <a:lnTo>
                      <a:pt x="504" y="19"/>
                    </a:lnTo>
                    <a:lnTo>
                      <a:pt x="506" y="19"/>
                    </a:lnTo>
                    <a:lnTo>
                      <a:pt x="507" y="19"/>
                    </a:lnTo>
                    <a:lnTo>
                      <a:pt x="509" y="19"/>
                    </a:lnTo>
                    <a:lnTo>
                      <a:pt x="510" y="19"/>
                    </a:lnTo>
                    <a:lnTo>
                      <a:pt x="512" y="18"/>
                    </a:lnTo>
                    <a:lnTo>
                      <a:pt x="513" y="18"/>
                    </a:lnTo>
                    <a:lnTo>
                      <a:pt x="515" y="18"/>
                    </a:lnTo>
                    <a:lnTo>
                      <a:pt x="516" y="19"/>
                    </a:lnTo>
                    <a:lnTo>
                      <a:pt x="518" y="19"/>
                    </a:lnTo>
                    <a:lnTo>
                      <a:pt x="519" y="19"/>
                    </a:lnTo>
                    <a:lnTo>
                      <a:pt x="521" y="19"/>
                    </a:lnTo>
                    <a:lnTo>
                      <a:pt x="522" y="19"/>
                    </a:lnTo>
                    <a:lnTo>
                      <a:pt x="524" y="20"/>
                    </a:lnTo>
                    <a:lnTo>
                      <a:pt x="526" y="20"/>
                    </a:lnTo>
                    <a:lnTo>
                      <a:pt x="527" y="20"/>
                    </a:lnTo>
                    <a:lnTo>
                      <a:pt x="528" y="21"/>
                    </a:lnTo>
                    <a:lnTo>
                      <a:pt x="530" y="21"/>
                    </a:lnTo>
                    <a:lnTo>
                      <a:pt x="532" y="22"/>
                    </a:lnTo>
                    <a:lnTo>
                      <a:pt x="533" y="22"/>
                    </a:lnTo>
                    <a:lnTo>
                      <a:pt x="535" y="22"/>
                    </a:lnTo>
                    <a:lnTo>
                      <a:pt x="536" y="23"/>
                    </a:lnTo>
                    <a:lnTo>
                      <a:pt x="537" y="23"/>
                    </a:lnTo>
                    <a:lnTo>
                      <a:pt x="539" y="24"/>
                    </a:lnTo>
                    <a:lnTo>
                      <a:pt x="541" y="24"/>
                    </a:lnTo>
                    <a:lnTo>
                      <a:pt x="542" y="24"/>
                    </a:lnTo>
                    <a:lnTo>
                      <a:pt x="543" y="25"/>
                    </a:lnTo>
                    <a:lnTo>
                      <a:pt x="545" y="25"/>
                    </a:lnTo>
                    <a:lnTo>
                      <a:pt x="547" y="25"/>
                    </a:lnTo>
                    <a:lnTo>
                      <a:pt x="548" y="25"/>
                    </a:lnTo>
                    <a:lnTo>
                      <a:pt x="550" y="25"/>
                    </a:lnTo>
                    <a:lnTo>
                      <a:pt x="551" y="25"/>
                    </a:lnTo>
                    <a:lnTo>
                      <a:pt x="553" y="25"/>
                    </a:lnTo>
                    <a:lnTo>
                      <a:pt x="554" y="25"/>
                    </a:lnTo>
                    <a:lnTo>
                      <a:pt x="556" y="25"/>
                    </a:lnTo>
                    <a:lnTo>
                      <a:pt x="557" y="24"/>
                    </a:lnTo>
                    <a:lnTo>
                      <a:pt x="559" y="24"/>
                    </a:lnTo>
                    <a:lnTo>
                      <a:pt x="560" y="24"/>
                    </a:lnTo>
                    <a:lnTo>
                      <a:pt x="562" y="23"/>
                    </a:lnTo>
                    <a:lnTo>
                      <a:pt x="564" y="23"/>
                    </a:lnTo>
                    <a:lnTo>
                      <a:pt x="565" y="22"/>
                    </a:lnTo>
                    <a:lnTo>
                      <a:pt x="566" y="22"/>
                    </a:lnTo>
                    <a:lnTo>
                      <a:pt x="568" y="21"/>
                    </a:lnTo>
                    <a:lnTo>
                      <a:pt x="570" y="21"/>
                    </a:lnTo>
                    <a:lnTo>
                      <a:pt x="571" y="21"/>
                    </a:lnTo>
                    <a:lnTo>
                      <a:pt x="572" y="20"/>
                    </a:lnTo>
                    <a:lnTo>
                      <a:pt x="574" y="20"/>
                    </a:lnTo>
                    <a:lnTo>
                      <a:pt x="576" y="19"/>
                    </a:lnTo>
                    <a:lnTo>
                      <a:pt x="577" y="19"/>
                    </a:lnTo>
                    <a:lnTo>
                      <a:pt x="579" y="19"/>
                    </a:lnTo>
                    <a:lnTo>
                      <a:pt x="580" y="18"/>
                    </a:lnTo>
                    <a:lnTo>
                      <a:pt x="582" y="18"/>
                    </a:lnTo>
                    <a:lnTo>
                      <a:pt x="583" y="18"/>
                    </a:lnTo>
                    <a:lnTo>
                      <a:pt x="585" y="17"/>
                    </a:lnTo>
                    <a:lnTo>
                      <a:pt x="586" y="17"/>
                    </a:lnTo>
                    <a:lnTo>
                      <a:pt x="588" y="17"/>
                    </a:lnTo>
                    <a:lnTo>
                      <a:pt x="589" y="16"/>
                    </a:lnTo>
                    <a:lnTo>
                      <a:pt x="591" y="16"/>
                    </a:lnTo>
                    <a:lnTo>
                      <a:pt x="592" y="16"/>
                    </a:lnTo>
                    <a:lnTo>
                      <a:pt x="594" y="16"/>
                    </a:lnTo>
                    <a:lnTo>
                      <a:pt x="595" y="16"/>
                    </a:lnTo>
                    <a:lnTo>
                      <a:pt x="597" y="16"/>
                    </a:lnTo>
                    <a:lnTo>
                      <a:pt x="599" y="16"/>
                    </a:lnTo>
                    <a:lnTo>
                      <a:pt x="600" y="16"/>
                    </a:lnTo>
                    <a:lnTo>
                      <a:pt x="601" y="16"/>
                    </a:lnTo>
                    <a:lnTo>
                      <a:pt x="603" y="16"/>
                    </a:lnTo>
                    <a:lnTo>
                      <a:pt x="604" y="16"/>
                    </a:lnTo>
                    <a:lnTo>
                      <a:pt x="606" y="16"/>
                    </a:lnTo>
                    <a:lnTo>
                      <a:pt x="608" y="16"/>
                    </a:lnTo>
                    <a:lnTo>
                      <a:pt x="609" y="16"/>
                    </a:lnTo>
                    <a:lnTo>
                      <a:pt x="610" y="16"/>
                    </a:lnTo>
                    <a:lnTo>
                      <a:pt x="612" y="16"/>
                    </a:lnTo>
                    <a:lnTo>
                      <a:pt x="614" y="16"/>
                    </a:lnTo>
                    <a:lnTo>
                      <a:pt x="615" y="16"/>
                    </a:lnTo>
                    <a:lnTo>
                      <a:pt x="616" y="16"/>
                    </a:lnTo>
                    <a:lnTo>
                      <a:pt x="618" y="16"/>
                    </a:lnTo>
                    <a:lnTo>
                      <a:pt x="620" y="16"/>
                    </a:lnTo>
                    <a:lnTo>
                      <a:pt x="621" y="16"/>
                    </a:lnTo>
                    <a:lnTo>
                      <a:pt x="623" y="16"/>
                    </a:lnTo>
                    <a:lnTo>
                      <a:pt x="624" y="16"/>
                    </a:lnTo>
                    <a:lnTo>
                      <a:pt x="626" y="16"/>
                    </a:lnTo>
                    <a:lnTo>
                      <a:pt x="627" y="16"/>
                    </a:lnTo>
                    <a:lnTo>
                      <a:pt x="629" y="16"/>
                    </a:lnTo>
                    <a:lnTo>
                      <a:pt x="630" y="16"/>
                    </a:lnTo>
                    <a:lnTo>
                      <a:pt x="632" y="16"/>
                    </a:lnTo>
                    <a:lnTo>
                      <a:pt x="633" y="16"/>
                    </a:lnTo>
                    <a:lnTo>
                      <a:pt x="635" y="17"/>
                    </a:lnTo>
                    <a:lnTo>
                      <a:pt x="637" y="17"/>
                    </a:lnTo>
                    <a:lnTo>
                      <a:pt x="638" y="17"/>
                    </a:lnTo>
                    <a:lnTo>
                      <a:pt x="639" y="17"/>
                    </a:lnTo>
                    <a:lnTo>
                      <a:pt x="641" y="18"/>
                    </a:lnTo>
                    <a:lnTo>
                      <a:pt x="643" y="18"/>
                    </a:lnTo>
                    <a:lnTo>
                      <a:pt x="644" y="18"/>
                    </a:lnTo>
                    <a:lnTo>
                      <a:pt x="645" y="18"/>
                    </a:lnTo>
                    <a:lnTo>
                      <a:pt x="647" y="19"/>
                    </a:lnTo>
                    <a:lnTo>
                      <a:pt x="649" y="19"/>
                    </a:lnTo>
                    <a:lnTo>
                      <a:pt x="650" y="19"/>
                    </a:lnTo>
                    <a:lnTo>
                      <a:pt x="652" y="19"/>
                    </a:lnTo>
                    <a:lnTo>
                      <a:pt x="653" y="20"/>
                    </a:lnTo>
                    <a:lnTo>
                      <a:pt x="655" y="20"/>
                    </a:lnTo>
                    <a:lnTo>
                      <a:pt x="656" y="20"/>
                    </a:lnTo>
                    <a:lnTo>
                      <a:pt x="658" y="21"/>
                    </a:lnTo>
                    <a:lnTo>
                      <a:pt x="659" y="21"/>
                    </a:lnTo>
                    <a:lnTo>
                      <a:pt x="661" y="21"/>
                    </a:lnTo>
                    <a:lnTo>
                      <a:pt x="662" y="21"/>
                    </a:lnTo>
                    <a:lnTo>
                      <a:pt x="664" y="22"/>
                    </a:lnTo>
                    <a:lnTo>
                      <a:pt x="666" y="22"/>
                    </a:lnTo>
                    <a:lnTo>
                      <a:pt x="667" y="22"/>
                    </a:lnTo>
                    <a:lnTo>
                      <a:pt x="668" y="22"/>
                    </a:lnTo>
                    <a:lnTo>
                      <a:pt x="670" y="22"/>
                    </a:lnTo>
                    <a:lnTo>
                      <a:pt x="671" y="22"/>
                    </a:lnTo>
                    <a:lnTo>
                      <a:pt x="673" y="23"/>
                    </a:lnTo>
                    <a:lnTo>
                      <a:pt x="674" y="23"/>
                    </a:lnTo>
                    <a:lnTo>
                      <a:pt x="676" y="23"/>
                    </a:lnTo>
                    <a:lnTo>
                      <a:pt x="677" y="23"/>
                    </a:lnTo>
                    <a:lnTo>
                      <a:pt x="679" y="23"/>
                    </a:lnTo>
                    <a:lnTo>
                      <a:pt x="681" y="23"/>
                    </a:lnTo>
                    <a:lnTo>
                      <a:pt x="682" y="22"/>
                    </a:lnTo>
                    <a:lnTo>
                      <a:pt x="683" y="22"/>
                    </a:lnTo>
                    <a:lnTo>
                      <a:pt x="685" y="22"/>
                    </a:lnTo>
                    <a:lnTo>
                      <a:pt x="687" y="22"/>
                    </a:lnTo>
                    <a:lnTo>
                      <a:pt x="688" y="22"/>
                    </a:lnTo>
                    <a:lnTo>
                      <a:pt x="690" y="21"/>
                    </a:lnTo>
                    <a:lnTo>
                      <a:pt x="691" y="21"/>
                    </a:lnTo>
                    <a:lnTo>
                      <a:pt x="693" y="21"/>
                    </a:lnTo>
                    <a:lnTo>
                      <a:pt x="694" y="20"/>
                    </a:lnTo>
                    <a:lnTo>
                      <a:pt x="696" y="20"/>
                    </a:lnTo>
                    <a:lnTo>
                      <a:pt x="697" y="20"/>
                    </a:lnTo>
                    <a:lnTo>
                      <a:pt x="699" y="19"/>
                    </a:lnTo>
                    <a:lnTo>
                      <a:pt x="700" y="19"/>
                    </a:lnTo>
                    <a:lnTo>
                      <a:pt x="702" y="19"/>
                    </a:lnTo>
                    <a:lnTo>
                      <a:pt x="703" y="18"/>
                    </a:lnTo>
                    <a:lnTo>
                      <a:pt x="705" y="18"/>
                    </a:lnTo>
                    <a:lnTo>
                      <a:pt x="706" y="18"/>
                    </a:lnTo>
                    <a:lnTo>
                      <a:pt x="708" y="17"/>
                    </a:lnTo>
                    <a:lnTo>
                      <a:pt x="710" y="17"/>
                    </a:lnTo>
                    <a:lnTo>
                      <a:pt x="711" y="17"/>
                    </a:lnTo>
                    <a:lnTo>
                      <a:pt x="712" y="16"/>
                    </a:lnTo>
                    <a:lnTo>
                      <a:pt x="714" y="16"/>
                    </a:lnTo>
                    <a:lnTo>
                      <a:pt x="716" y="16"/>
                    </a:lnTo>
                    <a:lnTo>
                      <a:pt x="717" y="16"/>
                    </a:lnTo>
                    <a:lnTo>
                      <a:pt x="718" y="16"/>
                    </a:lnTo>
                    <a:lnTo>
                      <a:pt x="720" y="16"/>
                    </a:lnTo>
                    <a:lnTo>
                      <a:pt x="722" y="16"/>
                    </a:lnTo>
                    <a:lnTo>
                      <a:pt x="723" y="16"/>
                    </a:lnTo>
                    <a:lnTo>
                      <a:pt x="725" y="16"/>
                    </a:lnTo>
                    <a:lnTo>
                      <a:pt x="726" y="16"/>
                    </a:lnTo>
                    <a:lnTo>
                      <a:pt x="728" y="17"/>
                    </a:lnTo>
                    <a:lnTo>
                      <a:pt x="729" y="17"/>
                    </a:lnTo>
                    <a:lnTo>
                      <a:pt x="731" y="18"/>
                    </a:lnTo>
                    <a:lnTo>
                      <a:pt x="732" y="18"/>
                    </a:lnTo>
                    <a:lnTo>
                      <a:pt x="734" y="18"/>
                    </a:lnTo>
                    <a:lnTo>
                      <a:pt x="735" y="19"/>
                    </a:lnTo>
                    <a:lnTo>
                      <a:pt x="737" y="19"/>
                    </a:lnTo>
                    <a:lnTo>
                      <a:pt x="738" y="19"/>
                    </a:lnTo>
                    <a:lnTo>
                      <a:pt x="740" y="20"/>
                    </a:lnTo>
                    <a:lnTo>
                      <a:pt x="741" y="20"/>
                    </a:lnTo>
                    <a:lnTo>
                      <a:pt x="743" y="21"/>
                    </a:lnTo>
                    <a:lnTo>
                      <a:pt x="744" y="21"/>
                    </a:lnTo>
                    <a:lnTo>
                      <a:pt x="746" y="21"/>
                    </a:lnTo>
                    <a:lnTo>
                      <a:pt x="747" y="22"/>
                    </a:lnTo>
                    <a:lnTo>
                      <a:pt x="749" y="22"/>
                    </a:lnTo>
                    <a:lnTo>
                      <a:pt x="750" y="22"/>
                    </a:lnTo>
                    <a:lnTo>
                      <a:pt x="752" y="23"/>
                    </a:lnTo>
                    <a:lnTo>
                      <a:pt x="754" y="23"/>
                    </a:lnTo>
                    <a:lnTo>
                      <a:pt x="755" y="23"/>
                    </a:lnTo>
                    <a:lnTo>
                      <a:pt x="756" y="23"/>
                    </a:lnTo>
                    <a:lnTo>
                      <a:pt x="758" y="23"/>
                    </a:lnTo>
                    <a:lnTo>
                      <a:pt x="760" y="23"/>
                    </a:lnTo>
                    <a:lnTo>
                      <a:pt x="761" y="23"/>
                    </a:lnTo>
                    <a:lnTo>
                      <a:pt x="763" y="23"/>
                    </a:lnTo>
                    <a:lnTo>
                      <a:pt x="764" y="23"/>
                    </a:lnTo>
                    <a:lnTo>
                      <a:pt x="766" y="22"/>
                    </a:lnTo>
                    <a:lnTo>
                      <a:pt x="767" y="22"/>
                    </a:lnTo>
                    <a:lnTo>
                      <a:pt x="769" y="22"/>
                    </a:lnTo>
                    <a:lnTo>
                      <a:pt x="770" y="21"/>
                    </a:lnTo>
                    <a:lnTo>
                      <a:pt x="772" y="21"/>
                    </a:lnTo>
                    <a:lnTo>
                      <a:pt x="773" y="21"/>
                    </a:lnTo>
                    <a:lnTo>
                      <a:pt x="775" y="20"/>
                    </a:lnTo>
                    <a:lnTo>
                      <a:pt x="776" y="20"/>
                    </a:lnTo>
                    <a:lnTo>
                      <a:pt x="778" y="19"/>
                    </a:lnTo>
                    <a:lnTo>
                      <a:pt x="779" y="19"/>
                    </a:lnTo>
                    <a:lnTo>
                      <a:pt x="781" y="18"/>
                    </a:lnTo>
                    <a:lnTo>
                      <a:pt x="783" y="18"/>
                    </a:lnTo>
                    <a:lnTo>
                      <a:pt x="784" y="17"/>
                    </a:lnTo>
                    <a:lnTo>
                      <a:pt x="785" y="17"/>
                    </a:lnTo>
                    <a:lnTo>
                      <a:pt x="787" y="16"/>
                    </a:lnTo>
                    <a:lnTo>
                      <a:pt x="789" y="16"/>
                    </a:lnTo>
                    <a:lnTo>
                      <a:pt x="790" y="15"/>
                    </a:lnTo>
                    <a:lnTo>
                      <a:pt x="792" y="15"/>
                    </a:lnTo>
                    <a:lnTo>
                      <a:pt x="793" y="15"/>
                    </a:lnTo>
                    <a:lnTo>
                      <a:pt x="795" y="15"/>
                    </a:lnTo>
                    <a:lnTo>
                      <a:pt x="796" y="15"/>
                    </a:lnTo>
                    <a:lnTo>
                      <a:pt x="798" y="15"/>
                    </a:lnTo>
                    <a:lnTo>
                      <a:pt x="799" y="15"/>
                    </a:lnTo>
                    <a:lnTo>
                      <a:pt x="801" y="15"/>
                    </a:lnTo>
                    <a:lnTo>
                      <a:pt x="802" y="15"/>
                    </a:lnTo>
                    <a:lnTo>
                      <a:pt x="804" y="15"/>
                    </a:lnTo>
                    <a:lnTo>
                      <a:pt x="805" y="15"/>
                    </a:lnTo>
                    <a:lnTo>
                      <a:pt x="807" y="15"/>
                    </a:lnTo>
                    <a:lnTo>
                      <a:pt x="808" y="16"/>
                    </a:lnTo>
                    <a:lnTo>
                      <a:pt x="810" y="16"/>
                    </a:lnTo>
                    <a:lnTo>
                      <a:pt x="811" y="16"/>
                    </a:lnTo>
                    <a:lnTo>
                      <a:pt x="813" y="17"/>
                    </a:lnTo>
                    <a:lnTo>
                      <a:pt x="814" y="17"/>
                    </a:lnTo>
                    <a:lnTo>
                      <a:pt x="816" y="18"/>
                    </a:lnTo>
                    <a:lnTo>
                      <a:pt x="817" y="18"/>
                    </a:lnTo>
                    <a:lnTo>
                      <a:pt x="819" y="19"/>
                    </a:lnTo>
                    <a:lnTo>
                      <a:pt x="820" y="20"/>
                    </a:lnTo>
                    <a:lnTo>
                      <a:pt x="822" y="20"/>
                    </a:lnTo>
                    <a:lnTo>
                      <a:pt x="823" y="21"/>
                    </a:lnTo>
                    <a:lnTo>
                      <a:pt x="825" y="21"/>
                    </a:lnTo>
                    <a:lnTo>
                      <a:pt x="827" y="22"/>
                    </a:lnTo>
                    <a:lnTo>
                      <a:pt x="828" y="23"/>
                    </a:lnTo>
                    <a:lnTo>
                      <a:pt x="829" y="23"/>
                    </a:lnTo>
                    <a:lnTo>
                      <a:pt x="831" y="24"/>
                    </a:lnTo>
                    <a:lnTo>
                      <a:pt x="833" y="25"/>
                    </a:lnTo>
                    <a:lnTo>
                      <a:pt x="834" y="25"/>
                    </a:lnTo>
                    <a:lnTo>
                      <a:pt x="836" y="26"/>
                    </a:lnTo>
                    <a:lnTo>
                      <a:pt x="837" y="27"/>
                    </a:lnTo>
                    <a:lnTo>
                      <a:pt x="839" y="27"/>
                    </a:lnTo>
                    <a:lnTo>
                      <a:pt x="840" y="28"/>
                    </a:lnTo>
                    <a:lnTo>
                      <a:pt x="842" y="28"/>
                    </a:lnTo>
                    <a:lnTo>
                      <a:pt x="843" y="29"/>
                    </a:lnTo>
                    <a:lnTo>
                      <a:pt x="845" y="30"/>
                    </a:lnTo>
                    <a:lnTo>
                      <a:pt x="846" y="30"/>
                    </a:lnTo>
                    <a:lnTo>
                      <a:pt x="848" y="31"/>
                    </a:lnTo>
                    <a:lnTo>
                      <a:pt x="849" y="31"/>
                    </a:lnTo>
                    <a:lnTo>
                      <a:pt x="851" y="32"/>
                    </a:lnTo>
                    <a:lnTo>
                      <a:pt x="852" y="32"/>
                    </a:lnTo>
                    <a:lnTo>
                      <a:pt x="854" y="32"/>
                    </a:lnTo>
                    <a:lnTo>
                      <a:pt x="856" y="33"/>
                    </a:lnTo>
                    <a:lnTo>
                      <a:pt x="857" y="33"/>
                    </a:lnTo>
                    <a:lnTo>
                      <a:pt x="858" y="33"/>
                    </a:lnTo>
                    <a:lnTo>
                      <a:pt x="860" y="33"/>
                    </a:lnTo>
                    <a:lnTo>
                      <a:pt x="862" y="33"/>
                    </a:lnTo>
                    <a:lnTo>
                      <a:pt x="863" y="33"/>
                    </a:lnTo>
                    <a:lnTo>
                      <a:pt x="865" y="33"/>
                    </a:lnTo>
                    <a:lnTo>
                      <a:pt x="866" y="33"/>
                    </a:lnTo>
                    <a:lnTo>
                      <a:pt x="868" y="32"/>
                    </a:lnTo>
                    <a:lnTo>
                      <a:pt x="869" y="32"/>
                    </a:lnTo>
                    <a:lnTo>
                      <a:pt x="871" y="31"/>
                    </a:lnTo>
                    <a:lnTo>
                      <a:pt x="872" y="31"/>
                    </a:lnTo>
                    <a:lnTo>
                      <a:pt x="874" y="30"/>
                    </a:lnTo>
                    <a:lnTo>
                      <a:pt x="875" y="30"/>
                    </a:lnTo>
                    <a:lnTo>
                      <a:pt x="877" y="29"/>
                    </a:lnTo>
                    <a:lnTo>
                      <a:pt x="878" y="28"/>
                    </a:lnTo>
                    <a:lnTo>
                      <a:pt x="880" y="27"/>
                    </a:lnTo>
                    <a:lnTo>
                      <a:pt x="881" y="26"/>
                    </a:lnTo>
                    <a:lnTo>
                      <a:pt x="883" y="25"/>
                    </a:lnTo>
                    <a:lnTo>
                      <a:pt x="884" y="24"/>
                    </a:lnTo>
                    <a:lnTo>
                      <a:pt x="886" y="23"/>
                    </a:lnTo>
                    <a:lnTo>
                      <a:pt x="887" y="22"/>
                    </a:lnTo>
                    <a:lnTo>
                      <a:pt x="889" y="21"/>
                    </a:lnTo>
                    <a:lnTo>
                      <a:pt x="890" y="20"/>
                    </a:lnTo>
                    <a:lnTo>
                      <a:pt x="892" y="19"/>
                    </a:lnTo>
                    <a:lnTo>
                      <a:pt x="894" y="18"/>
                    </a:lnTo>
                    <a:lnTo>
                      <a:pt x="895" y="18"/>
                    </a:lnTo>
                    <a:lnTo>
                      <a:pt x="896" y="17"/>
                    </a:lnTo>
                    <a:lnTo>
                      <a:pt x="898" y="16"/>
                    </a:lnTo>
                    <a:lnTo>
                      <a:pt x="900" y="15"/>
                    </a:lnTo>
                    <a:lnTo>
                      <a:pt x="901" y="15"/>
                    </a:lnTo>
                    <a:lnTo>
                      <a:pt x="902" y="14"/>
                    </a:lnTo>
                    <a:lnTo>
                      <a:pt x="904" y="14"/>
                    </a:lnTo>
                    <a:lnTo>
                      <a:pt x="906" y="13"/>
                    </a:lnTo>
                    <a:lnTo>
                      <a:pt x="907" y="13"/>
                    </a:lnTo>
                    <a:lnTo>
                      <a:pt x="909" y="13"/>
                    </a:lnTo>
                    <a:lnTo>
                      <a:pt x="910" y="13"/>
                    </a:lnTo>
                    <a:lnTo>
                      <a:pt x="912" y="13"/>
                    </a:lnTo>
                    <a:lnTo>
                      <a:pt x="913" y="13"/>
                    </a:lnTo>
                    <a:lnTo>
                      <a:pt x="915" y="13"/>
                    </a:lnTo>
                    <a:lnTo>
                      <a:pt x="916" y="13"/>
                    </a:lnTo>
                    <a:lnTo>
                      <a:pt x="918" y="14"/>
                    </a:lnTo>
                    <a:lnTo>
                      <a:pt x="919" y="14"/>
                    </a:lnTo>
                    <a:lnTo>
                      <a:pt x="921" y="14"/>
                    </a:lnTo>
                    <a:lnTo>
                      <a:pt x="923" y="14"/>
                    </a:lnTo>
                    <a:lnTo>
                      <a:pt x="924" y="15"/>
                    </a:lnTo>
                    <a:lnTo>
                      <a:pt x="925" y="15"/>
                    </a:lnTo>
                    <a:lnTo>
                      <a:pt x="927" y="16"/>
                    </a:lnTo>
                    <a:lnTo>
                      <a:pt x="929" y="16"/>
                    </a:lnTo>
                    <a:lnTo>
                      <a:pt x="930" y="16"/>
                    </a:lnTo>
                    <a:lnTo>
                      <a:pt x="931" y="17"/>
                    </a:lnTo>
                    <a:lnTo>
                      <a:pt x="933" y="17"/>
                    </a:lnTo>
                    <a:lnTo>
                      <a:pt x="935" y="17"/>
                    </a:lnTo>
                    <a:lnTo>
                      <a:pt x="936" y="18"/>
                    </a:lnTo>
                    <a:lnTo>
                      <a:pt x="938" y="18"/>
                    </a:lnTo>
                    <a:lnTo>
                      <a:pt x="939" y="18"/>
                    </a:lnTo>
                    <a:lnTo>
                      <a:pt x="941" y="18"/>
                    </a:lnTo>
                    <a:lnTo>
                      <a:pt x="942" y="18"/>
                    </a:lnTo>
                    <a:lnTo>
                      <a:pt x="944" y="18"/>
                    </a:lnTo>
                    <a:lnTo>
                      <a:pt x="945" y="18"/>
                    </a:lnTo>
                    <a:lnTo>
                      <a:pt x="947" y="18"/>
                    </a:lnTo>
                    <a:lnTo>
                      <a:pt x="948" y="18"/>
                    </a:lnTo>
                    <a:lnTo>
                      <a:pt x="950" y="18"/>
                    </a:lnTo>
                    <a:lnTo>
                      <a:pt x="951" y="17"/>
                    </a:lnTo>
                    <a:lnTo>
                      <a:pt x="953" y="17"/>
                    </a:lnTo>
                    <a:lnTo>
                      <a:pt x="954" y="17"/>
                    </a:lnTo>
                    <a:lnTo>
                      <a:pt x="956" y="16"/>
                    </a:lnTo>
                    <a:lnTo>
                      <a:pt x="957" y="16"/>
                    </a:lnTo>
                    <a:lnTo>
                      <a:pt x="959" y="16"/>
                    </a:lnTo>
                    <a:lnTo>
                      <a:pt x="960" y="16"/>
                    </a:lnTo>
                    <a:lnTo>
                      <a:pt x="962" y="15"/>
                    </a:lnTo>
                    <a:lnTo>
                      <a:pt x="963" y="15"/>
                    </a:lnTo>
                    <a:lnTo>
                      <a:pt x="965" y="15"/>
                    </a:lnTo>
                    <a:lnTo>
                      <a:pt x="967" y="15"/>
                    </a:lnTo>
                    <a:lnTo>
                      <a:pt x="968" y="15"/>
                    </a:lnTo>
                    <a:lnTo>
                      <a:pt x="969" y="15"/>
                    </a:lnTo>
                    <a:lnTo>
                      <a:pt x="971" y="15"/>
                    </a:lnTo>
                    <a:lnTo>
                      <a:pt x="973" y="15"/>
                    </a:lnTo>
                    <a:lnTo>
                      <a:pt x="974" y="15"/>
                    </a:lnTo>
                    <a:lnTo>
                      <a:pt x="975" y="15"/>
                    </a:lnTo>
                    <a:lnTo>
                      <a:pt x="977" y="15"/>
                    </a:lnTo>
                    <a:lnTo>
                      <a:pt x="979" y="15"/>
                    </a:lnTo>
                    <a:lnTo>
                      <a:pt x="980" y="15"/>
                    </a:lnTo>
                    <a:lnTo>
                      <a:pt x="982" y="15"/>
                    </a:lnTo>
                    <a:lnTo>
                      <a:pt x="983" y="16"/>
                    </a:lnTo>
                    <a:lnTo>
                      <a:pt x="985" y="16"/>
                    </a:lnTo>
                    <a:lnTo>
                      <a:pt x="986" y="16"/>
                    </a:lnTo>
                    <a:lnTo>
                      <a:pt x="988" y="16"/>
                    </a:lnTo>
                    <a:lnTo>
                      <a:pt x="989" y="17"/>
                    </a:lnTo>
                    <a:lnTo>
                      <a:pt x="991" y="17"/>
                    </a:lnTo>
                    <a:lnTo>
                      <a:pt x="992" y="18"/>
                    </a:lnTo>
                    <a:lnTo>
                      <a:pt x="994" y="18"/>
                    </a:lnTo>
                    <a:lnTo>
                      <a:pt x="996" y="18"/>
                    </a:lnTo>
                    <a:lnTo>
                      <a:pt x="997" y="19"/>
                    </a:lnTo>
                    <a:lnTo>
                      <a:pt x="998" y="19"/>
                    </a:lnTo>
                    <a:lnTo>
                      <a:pt x="1000" y="19"/>
                    </a:lnTo>
                    <a:lnTo>
                      <a:pt x="1002" y="20"/>
                    </a:lnTo>
                    <a:lnTo>
                      <a:pt x="1003" y="20"/>
                    </a:lnTo>
                    <a:lnTo>
                      <a:pt x="1004" y="20"/>
                    </a:lnTo>
                    <a:lnTo>
                      <a:pt x="1006" y="20"/>
                    </a:lnTo>
                    <a:lnTo>
                      <a:pt x="1008" y="21"/>
                    </a:lnTo>
                    <a:lnTo>
                      <a:pt x="1009" y="21"/>
                    </a:lnTo>
                    <a:lnTo>
                      <a:pt x="1011" y="21"/>
                    </a:lnTo>
                    <a:lnTo>
                      <a:pt x="1012" y="21"/>
                    </a:lnTo>
                    <a:lnTo>
                      <a:pt x="1014" y="21"/>
                    </a:lnTo>
                    <a:lnTo>
                      <a:pt x="1015" y="21"/>
                    </a:lnTo>
                    <a:lnTo>
                      <a:pt x="1017" y="21"/>
                    </a:lnTo>
                    <a:lnTo>
                      <a:pt x="1018" y="21"/>
                    </a:lnTo>
                    <a:lnTo>
                      <a:pt x="1020" y="21"/>
                    </a:lnTo>
                    <a:lnTo>
                      <a:pt x="1021" y="21"/>
                    </a:lnTo>
                    <a:lnTo>
                      <a:pt x="1023" y="21"/>
                    </a:lnTo>
                    <a:lnTo>
                      <a:pt x="1024" y="21"/>
                    </a:lnTo>
                    <a:lnTo>
                      <a:pt x="1026" y="21"/>
                    </a:lnTo>
                    <a:lnTo>
                      <a:pt x="1027" y="21"/>
                    </a:lnTo>
                    <a:lnTo>
                      <a:pt x="1029" y="21"/>
                    </a:lnTo>
                    <a:lnTo>
                      <a:pt x="1030" y="21"/>
                    </a:lnTo>
                    <a:lnTo>
                      <a:pt x="1032" y="21"/>
                    </a:lnTo>
                    <a:lnTo>
                      <a:pt x="1033" y="21"/>
                    </a:lnTo>
                    <a:lnTo>
                      <a:pt x="1035" y="21"/>
                    </a:lnTo>
                    <a:lnTo>
                      <a:pt x="1036" y="21"/>
                    </a:lnTo>
                    <a:lnTo>
                      <a:pt x="1038" y="21"/>
                    </a:lnTo>
                    <a:lnTo>
                      <a:pt x="1040" y="22"/>
                    </a:lnTo>
                    <a:lnTo>
                      <a:pt x="1041" y="22"/>
                    </a:lnTo>
                    <a:lnTo>
                      <a:pt x="1042" y="22"/>
                    </a:lnTo>
                    <a:lnTo>
                      <a:pt x="1044" y="22"/>
                    </a:lnTo>
                    <a:lnTo>
                      <a:pt x="1046" y="22"/>
                    </a:lnTo>
                    <a:lnTo>
                      <a:pt x="1047" y="22"/>
                    </a:lnTo>
                    <a:lnTo>
                      <a:pt x="1049" y="22"/>
                    </a:lnTo>
                    <a:lnTo>
                      <a:pt x="1050" y="22"/>
                    </a:lnTo>
                    <a:lnTo>
                      <a:pt x="1052" y="22"/>
                    </a:lnTo>
                    <a:lnTo>
                      <a:pt x="1053" y="22"/>
                    </a:lnTo>
                    <a:lnTo>
                      <a:pt x="1055" y="22"/>
                    </a:lnTo>
                    <a:lnTo>
                      <a:pt x="1056" y="23"/>
                    </a:lnTo>
                    <a:lnTo>
                      <a:pt x="1058" y="23"/>
                    </a:lnTo>
                    <a:lnTo>
                      <a:pt x="1059" y="23"/>
                    </a:lnTo>
                    <a:lnTo>
                      <a:pt x="1061" y="23"/>
                    </a:lnTo>
                    <a:lnTo>
                      <a:pt x="1062" y="23"/>
                    </a:lnTo>
                    <a:lnTo>
                      <a:pt x="1064" y="23"/>
                    </a:lnTo>
                    <a:lnTo>
                      <a:pt x="1065" y="23"/>
                    </a:lnTo>
                    <a:lnTo>
                      <a:pt x="1067" y="23"/>
                    </a:lnTo>
                    <a:lnTo>
                      <a:pt x="1069" y="23"/>
                    </a:lnTo>
                    <a:lnTo>
                      <a:pt x="1070" y="23"/>
                    </a:lnTo>
                    <a:lnTo>
                      <a:pt x="1071" y="23"/>
                    </a:lnTo>
                    <a:lnTo>
                      <a:pt x="1073" y="23"/>
                    </a:lnTo>
                    <a:lnTo>
                      <a:pt x="1075" y="23"/>
                    </a:lnTo>
                    <a:lnTo>
                      <a:pt x="1076" y="23"/>
                    </a:lnTo>
                    <a:lnTo>
                      <a:pt x="1077" y="22"/>
                    </a:lnTo>
                    <a:lnTo>
                      <a:pt x="1079" y="22"/>
                    </a:lnTo>
                    <a:lnTo>
                      <a:pt x="1081" y="22"/>
                    </a:lnTo>
                    <a:lnTo>
                      <a:pt x="1082" y="22"/>
                    </a:lnTo>
                    <a:lnTo>
                      <a:pt x="1084" y="21"/>
                    </a:lnTo>
                    <a:lnTo>
                      <a:pt x="1085" y="21"/>
                    </a:lnTo>
                    <a:lnTo>
                      <a:pt x="1087" y="20"/>
                    </a:lnTo>
                    <a:lnTo>
                      <a:pt x="1088" y="20"/>
                    </a:lnTo>
                    <a:lnTo>
                      <a:pt x="1090" y="19"/>
                    </a:lnTo>
                    <a:lnTo>
                      <a:pt x="1091" y="19"/>
                    </a:lnTo>
                    <a:lnTo>
                      <a:pt x="1093" y="18"/>
                    </a:lnTo>
                    <a:lnTo>
                      <a:pt x="1094" y="18"/>
                    </a:lnTo>
                    <a:lnTo>
                      <a:pt x="1096" y="17"/>
                    </a:lnTo>
                    <a:lnTo>
                      <a:pt x="1097" y="16"/>
                    </a:lnTo>
                    <a:lnTo>
                      <a:pt x="1099" y="15"/>
                    </a:lnTo>
                    <a:lnTo>
                      <a:pt x="1100" y="15"/>
                    </a:lnTo>
                    <a:lnTo>
                      <a:pt x="1102" y="14"/>
                    </a:lnTo>
                    <a:lnTo>
                      <a:pt x="1103" y="14"/>
                    </a:lnTo>
                    <a:lnTo>
                      <a:pt x="1105" y="13"/>
                    </a:lnTo>
                    <a:lnTo>
                      <a:pt x="1106" y="12"/>
                    </a:lnTo>
                    <a:lnTo>
                      <a:pt x="1108" y="12"/>
                    </a:lnTo>
                    <a:lnTo>
                      <a:pt x="1109" y="11"/>
                    </a:lnTo>
                    <a:lnTo>
                      <a:pt x="1111" y="10"/>
                    </a:lnTo>
                    <a:lnTo>
                      <a:pt x="1113" y="10"/>
                    </a:lnTo>
                    <a:lnTo>
                      <a:pt x="1114" y="9"/>
                    </a:lnTo>
                    <a:lnTo>
                      <a:pt x="1115" y="9"/>
                    </a:lnTo>
                    <a:lnTo>
                      <a:pt x="1117" y="9"/>
                    </a:lnTo>
                    <a:lnTo>
                      <a:pt x="1119" y="9"/>
                    </a:lnTo>
                    <a:lnTo>
                      <a:pt x="1120" y="8"/>
                    </a:lnTo>
                    <a:lnTo>
                      <a:pt x="1122" y="8"/>
                    </a:lnTo>
                    <a:lnTo>
                      <a:pt x="1123" y="8"/>
                    </a:lnTo>
                    <a:lnTo>
                      <a:pt x="1125" y="8"/>
                    </a:lnTo>
                    <a:lnTo>
                      <a:pt x="1126" y="8"/>
                    </a:lnTo>
                    <a:lnTo>
                      <a:pt x="1128" y="8"/>
                    </a:lnTo>
                    <a:lnTo>
                      <a:pt x="1129" y="9"/>
                    </a:lnTo>
                    <a:lnTo>
                      <a:pt x="1131" y="9"/>
                    </a:lnTo>
                    <a:lnTo>
                      <a:pt x="1132" y="9"/>
                    </a:lnTo>
                    <a:lnTo>
                      <a:pt x="1134" y="10"/>
                    </a:lnTo>
                    <a:lnTo>
                      <a:pt x="1135" y="10"/>
                    </a:lnTo>
                    <a:lnTo>
                      <a:pt x="1137" y="11"/>
                    </a:lnTo>
                    <a:lnTo>
                      <a:pt x="1138" y="12"/>
                    </a:lnTo>
                    <a:lnTo>
                      <a:pt x="1140" y="12"/>
                    </a:lnTo>
                    <a:lnTo>
                      <a:pt x="1142" y="13"/>
                    </a:lnTo>
                    <a:lnTo>
                      <a:pt x="1143" y="14"/>
                    </a:lnTo>
                    <a:lnTo>
                      <a:pt x="1144" y="14"/>
                    </a:lnTo>
                    <a:lnTo>
                      <a:pt x="1146" y="15"/>
                    </a:lnTo>
                    <a:lnTo>
                      <a:pt x="1148" y="16"/>
                    </a:lnTo>
                    <a:lnTo>
                      <a:pt x="1149" y="17"/>
                    </a:lnTo>
                    <a:lnTo>
                      <a:pt x="1151" y="18"/>
                    </a:lnTo>
                    <a:lnTo>
                      <a:pt x="1152" y="19"/>
                    </a:lnTo>
                    <a:lnTo>
                      <a:pt x="1154" y="20"/>
                    </a:lnTo>
                    <a:lnTo>
                      <a:pt x="1155" y="20"/>
                    </a:lnTo>
                    <a:lnTo>
                      <a:pt x="1157" y="21"/>
                    </a:lnTo>
                    <a:lnTo>
                      <a:pt x="1158" y="22"/>
                    </a:lnTo>
                    <a:lnTo>
                      <a:pt x="1160" y="23"/>
                    </a:lnTo>
                    <a:lnTo>
                      <a:pt x="1161" y="24"/>
                    </a:lnTo>
                    <a:lnTo>
                      <a:pt x="1163" y="24"/>
                    </a:lnTo>
                    <a:lnTo>
                      <a:pt x="1164" y="25"/>
                    </a:lnTo>
                    <a:lnTo>
                      <a:pt x="1166" y="26"/>
                    </a:lnTo>
                    <a:lnTo>
                      <a:pt x="1167" y="26"/>
                    </a:lnTo>
                    <a:lnTo>
                      <a:pt x="1169" y="27"/>
                    </a:lnTo>
                    <a:lnTo>
                      <a:pt x="1170" y="27"/>
                    </a:lnTo>
                    <a:lnTo>
                      <a:pt x="1172" y="28"/>
                    </a:lnTo>
                    <a:lnTo>
                      <a:pt x="1173" y="28"/>
                    </a:lnTo>
                    <a:lnTo>
                      <a:pt x="1175" y="29"/>
                    </a:lnTo>
                    <a:lnTo>
                      <a:pt x="1176" y="29"/>
                    </a:lnTo>
                    <a:lnTo>
                      <a:pt x="1178" y="30"/>
                    </a:lnTo>
                    <a:lnTo>
                      <a:pt x="1180" y="30"/>
                    </a:lnTo>
                    <a:lnTo>
                      <a:pt x="1181" y="30"/>
                    </a:lnTo>
                    <a:lnTo>
                      <a:pt x="1182" y="30"/>
                    </a:lnTo>
                    <a:lnTo>
                      <a:pt x="1184" y="31"/>
                    </a:lnTo>
                    <a:lnTo>
                      <a:pt x="1186" y="31"/>
                    </a:lnTo>
                    <a:lnTo>
                      <a:pt x="1187" y="31"/>
                    </a:lnTo>
                    <a:lnTo>
                      <a:pt x="1188" y="31"/>
                    </a:lnTo>
                    <a:lnTo>
                      <a:pt x="1190" y="31"/>
                    </a:lnTo>
                    <a:lnTo>
                      <a:pt x="1192" y="31"/>
                    </a:lnTo>
                    <a:lnTo>
                      <a:pt x="1193" y="31"/>
                    </a:lnTo>
                    <a:lnTo>
                      <a:pt x="1195" y="31"/>
                    </a:lnTo>
                    <a:lnTo>
                      <a:pt x="1196" y="32"/>
                    </a:lnTo>
                    <a:lnTo>
                      <a:pt x="1198" y="32"/>
                    </a:lnTo>
                    <a:lnTo>
                      <a:pt x="1199" y="32"/>
                    </a:lnTo>
                    <a:lnTo>
                      <a:pt x="1201" y="32"/>
                    </a:lnTo>
                    <a:lnTo>
                      <a:pt x="1202" y="32"/>
                    </a:lnTo>
                    <a:lnTo>
                      <a:pt x="1204" y="32"/>
                    </a:lnTo>
                    <a:lnTo>
                      <a:pt x="1205" y="31"/>
                    </a:lnTo>
                    <a:lnTo>
                      <a:pt x="1207" y="31"/>
                    </a:lnTo>
                    <a:lnTo>
                      <a:pt x="1208" y="31"/>
                    </a:lnTo>
                    <a:lnTo>
                      <a:pt x="1210" y="31"/>
                    </a:lnTo>
                    <a:lnTo>
                      <a:pt x="1211" y="31"/>
                    </a:lnTo>
                    <a:lnTo>
                      <a:pt x="1213" y="31"/>
                    </a:lnTo>
                    <a:lnTo>
                      <a:pt x="1215" y="31"/>
                    </a:lnTo>
                    <a:lnTo>
                      <a:pt x="1216" y="31"/>
                    </a:lnTo>
                    <a:lnTo>
                      <a:pt x="1217" y="31"/>
                    </a:lnTo>
                    <a:lnTo>
                      <a:pt x="1219" y="31"/>
                    </a:lnTo>
                    <a:lnTo>
                      <a:pt x="1221" y="30"/>
                    </a:lnTo>
                    <a:lnTo>
                      <a:pt x="1222" y="30"/>
                    </a:lnTo>
                    <a:lnTo>
                      <a:pt x="1224" y="30"/>
                    </a:lnTo>
                    <a:lnTo>
                      <a:pt x="1225" y="30"/>
                    </a:lnTo>
                    <a:lnTo>
                      <a:pt x="1227" y="30"/>
                    </a:lnTo>
                    <a:lnTo>
                      <a:pt x="1228" y="30"/>
                    </a:lnTo>
                    <a:lnTo>
                      <a:pt x="1230" y="30"/>
                    </a:lnTo>
                    <a:lnTo>
                      <a:pt x="1231" y="30"/>
                    </a:lnTo>
                    <a:lnTo>
                      <a:pt x="1233" y="30"/>
                    </a:lnTo>
                    <a:lnTo>
                      <a:pt x="1234" y="29"/>
                    </a:lnTo>
                    <a:lnTo>
                      <a:pt x="1236" y="29"/>
                    </a:lnTo>
                    <a:lnTo>
                      <a:pt x="1237" y="29"/>
                    </a:lnTo>
                    <a:lnTo>
                      <a:pt x="1239" y="29"/>
                    </a:lnTo>
                    <a:lnTo>
                      <a:pt x="1240" y="29"/>
                    </a:lnTo>
                    <a:lnTo>
                      <a:pt x="1242" y="29"/>
                    </a:lnTo>
                    <a:lnTo>
                      <a:pt x="1243" y="29"/>
                    </a:lnTo>
                    <a:lnTo>
                      <a:pt x="1245" y="29"/>
                    </a:lnTo>
                    <a:lnTo>
                      <a:pt x="1246" y="29"/>
                    </a:lnTo>
                    <a:lnTo>
                      <a:pt x="1248" y="29"/>
                    </a:lnTo>
                    <a:lnTo>
                      <a:pt x="1249" y="30"/>
                    </a:lnTo>
                    <a:lnTo>
                      <a:pt x="1251" y="30"/>
                    </a:lnTo>
                    <a:lnTo>
                      <a:pt x="1253" y="30"/>
                    </a:lnTo>
                    <a:lnTo>
                      <a:pt x="1254" y="30"/>
                    </a:lnTo>
                    <a:lnTo>
                      <a:pt x="1255" y="30"/>
                    </a:lnTo>
                    <a:lnTo>
                      <a:pt x="1257" y="30"/>
                    </a:lnTo>
                    <a:lnTo>
                      <a:pt x="1259" y="31"/>
                    </a:lnTo>
                    <a:lnTo>
                      <a:pt x="1260" y="31"/>
                    </a:lnTo>
                    <a:lnTo>
                      <a:pt x="1261" y="31"/>
                    </a:lnTo>
                    <a:lnTo>
                      <a:pt x="1263" y="31"/>
                    </a:lnTo>
                    <a:lnTo>
                      <a:pt x="1265" y="32"/>
                    </a:lnTo>
                    <a:lnTo>
                      <a:pt x="1266" y="32"/>
                    </a:lnTo>
                    <a:lnTo>
                      <a:pt x="1268" y="32"/>
                    </a:lnTo>
                    <a:lnTo>
                      <a:pt x="1269" y="32"/>
                    </a:lnTo>
                    <a:lnTo>
                      <a:pt x="1271" y="32"/>
                    </a:lnTo>
                    <a:lnTo>
                      <a:pt x="1272" y="33"/>
                    </a:lnTo>
                    <a:lnTo>
                      <a:pt x="1274" y="33"/>
                    </a:lnTo>
                    <a:lnTo>
                      <a:pt x="1275" y="33"/>
                    </a:lnTo>
                    <a:lnTo>
                      <a:pt x="1277" y="33"/>
                    </a:lnTo>
                    <a:lnTo>
                      <a:pt x="1278" y="33"/>
                    </a:lnTo>
                    <a:lnTo>
                      <a:pt x="1280" y="33"/>
                    </a:lnTo>
                    <a:lnTo>
                      <a:pt x="1282" y="33"/>
                    </a:lnTo>
                    <a:lnTo>
                      <a:pt x="1283" y="33"/>
                    </a:lnTo>
                    <a:lnTo>
                      <a:pt x="1284" y="33"/>
                    </a:lnTo>
                    <a:lnTo>
                      <a:pt x="1286" y="33"/>
                    </a:lnTo>
                    <a:lnTo>
                      <a:pt x="1288" y="33"/>
                    </a:lnTo>
                    <a:lnTo>
                      <a:pt x="1289" y="33"/>
                    </a:lnTo>
                    <a:lnTo>
                      <a:pt x="1290" y="33"/>
                    </a:lnTo>
                    <a:lnTo>
                      <a:pt x="1292" y="33"/>
                    </a:lnTo>
                    <a:lnTo>
                      <a:pt x="1294" y="32"/>
                    </a:lnTo>
                    <a:lnTo>
                      <a:pt x="1295" y="32"/>
                    </a:lnTo>
                    <a:lnTo>
                      <a:pt x="1297" y="32"/>
                    </a:lnTo>
                    <a:lnTo>
                      <a:pt x="1298" y="31"/>
                    </a:lnTo>
                    <a:lnTo>
                      <a:pt x="1300" y="31"/>
                    </a:lnTo>
                    <a:lnTo>
                      <a:pt x="1301" y="31"/>
                    </a:lnTo>
                    <a:lnTo>
                      <a:pt x="1303" y="30"/>
                    </a:lnTo>
                    <a:lnTo>
                      <a:pt x="1304" y="30"/>
                    </a:lnTo>
                    <a:lnTo>
                      <a:pt x="1306" y="29"/>
                    </a:lnTo>
                    <a:lnTo>
                      <a:pt x="1307" y="28"/>
                    </a:lnTo>
                    <a:lnTo>
                      <a:pt x="1309" y="28"/>
                    </a:lnTo>
                    <a:lnTo>
                      <a:pt x="1310" y="27"/>
                    </a:lnTo>
                    <a:lnTo>
                      <a:pt x="1312" y="27"/>
                    </a:lnTo>
                    <a:lnTo>
                      <a:pt x="1313" y="26"/>
                    </a:lnTo>
                    <a:lnTo>
                      <a:pt x="1315" y="26"/>
                    </a:lnTo>
                    <a:lnTo>
                      <a:pt x="1316" y="25"/>
                    </a:lnTo>
                    <a:lnTo>
                      <a:pt x="1318" y="25"/>
                    </a:lnTo>
                    <a:lnTo>
                      <a:pt x="1319" y="25"/>
                    </a:lnTo>
                    <a:lnTo>
                      <a:pt x="1321" y="24"/>
                    </a:lnTo>
                    <a:lnTo>
                      <a:pt x="1322" y="24"/>
                    </a:lnTo>
                    <a:lnTo>
                      <a:pt x="1324" y="23"/>
                    </a:lnTo>
                    <a:lnTo>
                      <a:pt x="1326" y="23"/>
                    </a:lnTo>
                    <a:lnTo>
                      <a:pt x="1327" y="22"/>
                    </a:lnTo>
                    <a:lnTo>
                      <a:pt x="1328" y="22"/>
                    </a:lnTo>
                    <a:lnTo>
                      <a:pt x="1330" y="22"/>
                    </a:lnTo>
                    <a:lnTo>
                      <a:pt x="1332" y="21"/>
                    </a:lnTo>
                    <a:lnTo>
                      <a:pt x="1333" y="21"/>
                    </a:lnTo>
                    <a:lnTo>
                      <a:pt x="1334" y="21"/>
                    </a:lnTo>
                    <a:lnTo>
                      <a:pt x="1336" y="20"/>
                    </a:lnTo>
                    <a:lnTo>
                      <a:pt x="1338" y="20"/>
                    </a:lnTo>
                    <a:lnTo>
                      <a:pt x="1339" y="20"/>
                    </a:lnTo>
                    <a:lnTo>
                      <a:pt x="1341" y="20"/>
                    </a:lnTo>
                    <a:lnTo>
                      <a:pt x="1342" y="20"/>
                    </a:lnTo>
                    <a:lnTo>
                      <a:pt x="1344" y="20"/>
                    </a:lnTo>
                    <a:lnTo>
                      <a:pt x="1345" y="19"/>
                    </a:lnTo>
                    <a:lnTo>
                      <a:pt x="1347" y="19"/>
                    </a:lnTo>
                    <a:lnTo>
                      <a:pt x="1348" y="19"/>
                    </a:lnTo>
                    <a:lnTo>
                      <a:pt x="1350" y="19"/>
                    </a:lnTo>
                    <a:lnTo>
                      <a:pt x="1351" y="19"/>
                    </a:lnTo>
                    <a:lnTo>
                      <a:pt x="1353" y="19"/>
                    </a:lnTo>
                    <a:lnTo>
                      <a:pt x="1355" y="19"/>
                    </a:lnTo>
                    <a:lnTo>
                      <a:pt x="1356" y="19"/>
                    </a:lnTo>
                    <a:lnTo>
                      <a:pt x="1357" y="19"/>
                    </a:lnTo>
                    <a:lnTo>
                      <a:pt x="1359" y="18"/>
                    </a:lnTo>
                    <a:lnTo>
                      <a:pt x="1361" y="18"/>
                    </a:lnTo>
                    <a:lnTo>
                      <a:pt x="1362" y="18"/>
                    </a:lnTo>
                    <a:lnTo>
                      <a:pt x="1363" y="18"/>
                    </a:lnTo>
                    <a:lnTo>
                      <a:pt x="1365" y="18"/>
                    </a:lnTo>
                    <a:lnTo>
                      <a:pt x="1367" y="18"/>
                    </a:lnTo>
                    <a:lnTo>
                      <a:pt x="1368" y="18"/>
                    </a:lnTo>
                    <a:lnTo>
                      <a:pt x="1370" y="18"/>
                    </a:lnTo>
                    <a:lnTo>
                      <a:pt x="1371" y="18"/>
                    </a:lnTo>
                    <a:lnTo>
                      <a:pt x="1373" y="18"/>
                    </a:lnTo>
                    <a:lnTo>
                      <a:pt x="1374" y="18"/>
                    </a:lnTo>
                    <a:lnTo>
                      <a:pt x="1376" y="18"/>
                    </a:lnTo>
                    <a:lnTo>
                      <a:pt x="1377" y="18"/>
                    </a:lnTo>
                    <a:lnTo>
                      <a:pt x="1379" y="18"/>
                    </a:lnTo>
                    <a:lnTo>
                      <a:pt x="1380" y="18"/>
                    </a:lnTo>
                    <a:lnTo>
                      <a:pt x="1382" y="18"/>
                    </a:lnTo>
                    <a:lnTo>
                      <a:pt x="1383" y="18"/>
                    </a:lnTo>
                    <a:lnTo>
                      <a:pt x="1385" y="18"/>
                    </a:lnTo>
                    <a:lnTo>
                      <a:pt x="1386" y="18"/>
                    </a:lnTo>
                    <a:lnTo>
                      <a:pt x="1388" y="18"/>
                    </a:lnTo>
                    <a:lnTo>
                      <a:pt x="1389" y="18"/>
                    </a:lnTo>
                    <a:lnTo>
                      <a:pt x="1391" y="18"/>
                    </a:lnTo>
                    <a:lnTo>
                      <a:pt x="1392" y="18"/>
                    </a:lnTo>
                    <a:lnTo>
                      <a:pt x="1394" y="18"/>
                    </a:lnTo>
                    <a:lnTo>
                      <a:pt x="1395" y="18"/>
                    </a:lnTo>
                    <a:lnTo>
                      <a:pt x="1397" y="18"/>
                    </a:lnTo>
                    <a:lnTo>
                      <a:pt x="1399" y="18"/>
                    </a:lnTo>
                    <a:lnTo>
                      <a:pt x="1400" y="18"/>
                    </a:lnTo>
                    <a:lnTo>
                      <a:pt x="1401" y="17"/>
                    </a:lnTo>
                    <a:lnTo>
                      <a:pt x="1403" y="17"/>
                    </a:lnTo>
                    <a:lnTo>
                      <a:pt x="1405" y="17"/>
                    </a:lnTo>
                    <a:lnTo>
                      <a:pt x="1406" y="17"/>
                    </a:lnTo>
                    <a:lnTo>
                      <a:pt x="1408" y="17"/>
                    </a:lnTo>
                    <a:lnTo>
                      <a:pt x="1409" y="16"/>
                    </a:lnTo>
                    <a:lnTo>
                      <a:pt x="1411" y="16"/>
                    </a:lnTo>
                    <a:lnTo>
                      <a:pt x="1412" y="16"/>
                    </a:lnTo>
                    <a:lnTo>
                      <a:pt x="1414" y="15"/>
                    </a:lnTo>
                    <a:lnTo>
                      <a:pt x="1415" y="15"/>
                    </a:lnTo>
                    <a:lnTo>
                      <a:pt x="1417" y="15"/>
                    </a:lnTo>
                    <a:lnTo>
                      <a:pt x="1418" y="15"/>
                    </a:lnTo>
                    <a:lnTo>
                      <a:pt x="1420" y="14"/>
                    </a:lnTo>
                    <a:lnTo>
                      <a:pt x="1421" y="14"/>
                    </a:lnTo>
                    <a:lnTo>
                      <a:pt x="1423" y="14"/>
                    </a:lnTo>
                    <a:lnTo>
                      <a:pt x="1424" y="13"/>
                    </a:lnTo>
                    <a:lnTo>
                      <a:pt x="1426" y="13"/>
                    </a:lnTo>
                    <a:lnTo>
                      <a:pt x="1428" y="13"/>
                    </a:lnTo>
                    <a:lnTo>
                      <a:pt x="1429" y="13"/>
                    </a:lnTo>
                    <a:lnTo>
                      <a:pt x="1430" y="13"/>
                    </a:lnTo>
                    <a:lnTo>
                      <a:pt x="1432" y="13"/>
                    </a:lnTo>
                    <a:lnTo>
                      <a:pt x="1434" y="13"/>
                    </a:lnTo>
                    <a:lnTo>
                      <a:pt x="1435" y="13"/>
                    </a:lnTo>
                    <a:lnTo>
                      <a:pt x="1437" y="13"/>
                    </a:lnTo>
                    <a:lnTo>
                      <a:pt x="1438" y="13"/>
                    </a:lnTo>
                    <a:lnTo>
                      <a:pt x="1440" y="14"/>
                    </a:lnTo>
                    <a:lnTo>
                      <a:pt x="1441" y="14"/>
                    </a:lnTo>
                    <a:lnTo>
                      <a:pt x="1443" y="15"/>
                    </a:lnTo>
                    <a:lnTo>
                      <a:pt x="1444" y="15"/>
                    </a:lnTo>
                    <a:lnTo>
                      <a:pt x="1446" y="16"/>
                    </a:lnTo>
                    <a:lnTo>
                      <a:pt x="1447" y="16"/>
                    </a:lnTo>
                    <a:lnTo>
                      <a:pt x="1449" y="17"/>
                    </a:lnTo>
                    <a:lnTo>
                      <a:pt x="1450" y="18"/>
                    </a:lnTo>
                    <a:lnTo>
                      <a:pt x="1452" y="18"/>
                    </a:lnTo>
                    <a:lnTo>
                      <a:pt x="1453" y="19"/>
                    </a:lnTo>
                    <a:lnTo>
                      <a:pt x="1455" y="19"/>
                    </a:lnTo>
                    <a:lnTo>
                      <a:pt x="1456" y="20"/>
                    </a:lnTo>
                    <a:lnTo>
                      <a:pt x="1458" y="20"/>
                    </a:lnTo>
                    <a:lnTo>
                      <a:pt x="1459" y="21"/>
                    </a:lnTo>
                    <a:lnTo>
                      <a:pt x="1461" y="21"/>
                    </a:lnTo>
                    <a:lnTo>
                      <a:pt x="1462" y="21"/>
                    </a:lnTo>
                    <a:lnTo>
                      <a:pt x="1464" y="22"/>
                    </a:lnTo>
                    <a:lnTo>
                      <a:pt x="1465" y="22"/>
                    </a:lnTo>
                    <a:lnTo>
                      <a:pt x="1467" y="22"/>
                    </a:lnTo>
                    <a:lnTo>
                      <a:pt x="1468" y="22"/>
                    </a:lnTo>
                    <a:lnTo>
                      <a:pt x="1470" y="22"/>
                    </a:lnTo>
                    <a:lnTo>
                      <a:pt x="1472" y="21"/>
                    </a:lnTo>
                    <a:lnTo>
                      <a:pt x="1473" y="21"/>
                    </a:lnTo>
                    <a:lnTo>
                      <a:pt x="1474" y="20"/>
                    </a:lnTo>
                    <a:lnTo>
                      <a:pt x="1476" y="20"/>
                    </a:lnTo>
                    <a:lnTo>
                      <a:pt x="1478" y="19"/>
                    </a:lnTo>
                    <a:lnTo>
                      <a:pt x="1479" y="18"/>
                    </a:lnTo>
                    <a:lnTo>
                      <a:pt x="1481" y="17"/>
                    </a:lnTo>
                    <a:lnTo>
                      <a:pt x="1482" y="16"/>
                    </a:lnTo>
                    <a:lnTo>
                      <a:pt x="1484" y="15"/>
                    </a:lnTo>
                    <a:lnTo>
                      <a:pt x="1485" y="14"/>
                    </a:lnTo>
                    <a:lnTo>
                      <a:pt x="1487" y="13"/>
                    </a:lnTo>
                    <a:lnTo>
                      <a:pt x="1488" y="12"/>
                    </a:lnTo>
                    <a:lnTo>
                      <a:pt x="1490" y="11"/>
                    </a:lnTo>
                    <a:lnTo>
                      <a:pt x="1491" y="10"/>
                    </a:lnTo>
                    <a:lnTo>
                      <a:pt x="1493" y="9"/>
                    </a:lnTo>
                    <a:lnTo>
                      <a:pt x="1494" y="8"/>
                    </a:lnTo>
                    <a:lnTo>
                      <a:pt x="1496" y="7"/>
                    </a:lnTo>
                    <a:lnTo>
                      <a:pt x="1497" y="6"/>
                    </a:lnTo>
                    <a:lnTo>
                      <a:pt x="1499" y="5"/>
                    </a:lnTo>
                    <a:lnTo>
                      <a:pt x="1501" y="5"/>
                    </a:lnTo>
                    <a:lnTo>
                      <a:pt x="1502" y="4"/>
                    </a:lnTo>
                    <a:lnTo>
                      <a:pt x="1503" y="4"/>
                    </a:lnTo>
                    <a:lnTo>
                      <a:pt x="1505" y="3"/>
                    </a:lnTo>
                    <a:lnTo>
                      <a:pt x="1507" y="3"/>
                    </a:lnTo>
                    <a:lnTo>
                      <a:pt x="1508" y="3"/>
                    </a:lnTo>
                    <a:lnTo>
                      <a:pt x="1510" y="3"/>
                    </a:lnTo>
                    <a:lnTo>
                      <a:pt x="1511" y="3"/>
                    </a:lnTo>
                    <a:lnTo>
                      <a:pt x="1513" y="4"/>
                    </a:lnTo>
                    <a:lnTo>
                      <a:pt x="1514" y="4"/>
                    </a:lnTo>
                    <a:lnTo>
                      <a:pt x="1516" y="5"/>
                    </a:lnTo>
                    <a:lnTo>
                      <a:pt x="1517" y="5"/>
                    </a:lnTo>
                    <a:lnTo>
                      <a:pt x="1519" y="6"/>
                    </a:lnTo>
                    <a:lnTo>
                      <a:pt x="1520" y="6"/>
                    </a:lnTo>
                    <a:lnTo>
                      <a:pt x="1522" y="7"/>
                    </a:lnTo>
                    <a:lnTo>
                      <a:pt x="1523" y="8"/>
                    </a:lnTo>
                    <a:lnTo>
                      <a:pt x="1525" y="8"/>
                    </a:lnTo>
                    <a:lnTo>
                      <a:pt x="1526" y="9"/>
                    </a:lnTo>
                    <a:lnTo>
                      <a:pt x="1528" y="9"/>
                    </a:lnTo>
                    <a:lnTo>
                      <a:pt x="1529" y="10"/>
                    </a:lnTo>
                    <a:lnTo>
                      <a:pt x="1531" y="10"/>
                    </a:lnTo>
                    <a:lnTo>
                      <a:pt x="1532" y="11"/>
                    </a:lnTo>
                    <a:lnTo>
                      <a:pt x="1534" y="11"/>
                    </a:lnTo>
                    <a:lnTo>
                      <a:pt x="1535" y="11"/>
                    </a:lnTo>
                    <a:lnTo>
                      <a:pt x="1537" y="12"/>
                    </a:lnTo>
                    <a:lnTo>
                      <a:pt x="1539" y="12"/>
                    </a:lnTo>
                    <a:lnTo>
                      <a:pt x="1540" y="12"/>
                    </a:lnTo>
                    <a:lnTo>
                      <a:pt x="1541" y="12"/>
                    </a:lnTo>
                    <a:lnTo>
                      <a:pt x="1543" y="11"/>
                    </a:lnTo>
                    <a:lnTo>
                      <a:pt x="1545" y="11"/>
                    </a:lnTo>
                    <a:lnTo>
                      <a:pt x="1546" y="11"/>
                    </a:lnTo>
                    <a:lnTo>
                      <a:pt x="1547" y="10"/>
                    </a:lnTo>
                    <a:lnTo>
                      <a:pt x="1549" y="10"/>
                    </a:lnTo>
                    <a:lnTo>
                      <a:pt x="1551" y="10"/>
                    </a:lnTo>
                    <a:lnTo>
                      <a:pt x="1552" y="10"/>
                    </a:lnTo>
                    <a:lnTo>
                      <a:pt x="1554" y="9"/>
                    </a:lnTo>
                    <a:lnTo>
                      <a:pt x="1555" y="9"/>
                    </a:lnTo>
                    <a:lnTo>
                      <a:pt x="1557" y="9"/>
                    </a:lnTo>
                    <a:lnTo>
                      <a:pt x="1558" y="9"/>
                    </a:lnTo>
                    <a:lnTo>
                      <a:pt x="1560" y="9"/>
                    </a:lnTo>
                    <a:lnTo>
                      <a:pt x="1561" y="9"/>
                    </a:lnTo>
                    <a:lnTo>
                      <a:pt x="1563" y="9"/>
                    </a:lnTo>
                    <a:lnTo>
                      <a:pt x="1564" y="9"/>
                    </a:lnTo>
                    <a:lnTo>
                      <a:pt x="1566" y="9"/>
                    </a:lnTo>
                    <a:lnTo>
                      <a:pt x="1567" y="9"/>
                    </a:lnTo>
                    <a:lnTo>
                      <a:pt x="1569" y="10"/>
                    </a:lnTo>
                    <a:lnTo>
                      <a:pt x="1570" y="10"/>
                    </a:lnTo>
                    <a:lnTo>
                      <a:pt x="1572" y="11"/>
                    </a:lnTo>
                    <a:lnTo>
                      <a:pt x="1574" y="12"/>
                    </a:lnTo>
                    <a:lnTo>
                      <a:pt x="1575" y="13"/>
                    </a:lnTo>
                    <a:lnTo>
                      <a:pt x="1576" y="14"/>
                    </a:lnTo>
                    <a:lnTo>
                      <a:pt x="1578" y="15"/>
                    </a:lnTo>
                    <a:lnTo>
                      <a:pt x="1580" y="15"/>
                    </a:lnTo>
                    <a:lnTo>
                      <a:pt x="1581" y="16"/>
                    </a:lnTo>
                    <a:lnTo>
                      <a:pt x="1583" y="18"/>
                    </a:lnTo>
                    <a:lnTo>
                      <a:pt x="1584" y="19"/>
                    </a:lnTo>
                    <a:lnTo>
                      <a:pt x="1586" y="19"/>
                    </a:lnTo>
                    <a:lnTo>
                      <a:pt x="1587" y="20"/>
                    </a:lnTo>
                    <a:lnTo>
                      <a:pt x="1589" y="21"/>
                    </a:lnTo>
                    <a:lnTo>
                      <a:pt x="1590" y="22"/>
                    </a:lnTo>
                    <a:lnTo>
                      <a:pt x="1592" y="22"/>
                    </a:lnTo>
                    <a:lnTo>
                      <a:pt x="1593" y="23"/>
                    </a:lnTo>
                    <a:lnTo>
                      <a:pt x="1595" y="23"/>
                    </a:lnTo>
                    <a:lnTo>
                      <a:pt x="1596" y="24"/>
                    </a:lnTo>
                    <a:lnTo>
                      <a:pt x="1598" y="24"/>
                    </a:lnTo>
                    <a:lnTo>
                      <a:pt x="1599" y="24"/>
                    </a:lnTo>
                    <a:lnTo>
                      <a:pt x="1601" y="24"/>
                    </a:lnTo>
                    <a:lnTo>
                      <a:pt x="1602" y="23"/>
                    </a:lnTo>
                    <a:lnTo>
                      <a:pt x="1604" y="23"/>
                    </a:lnTo>
                    <a:lnTo>
                      <a:pt x="1605" y="22"/>
                    </a:lnTo>
                    <a:lnTo>
                      <a:pt x="1607" y="22"/>
                    </a:lnTo>
                    <a:lnTo>
                      <a:pt x="1608" y="21"/>
                    </a:lnTo>
                    <a:lnTo>
                      <a:pt x="1610" y="20"/>
                    </a:lnTo>
                    <a:lnTo>
                      <a:pt x="1612" y="20"/>
                    </a:lnTo>
                    <a:lnTo>
                      <a:pt x="1613" y="19"/>
                    </a:lnTo>
                    <a:lnTo>
                      <a:pt x="1614" y="18"/>
                    </a:lnTo>
                    <a:lnTo>
                      <a:pt x="1616" y="17"/>
                    </a:lnTo>
                    <a:lnTo>
                      <a:pt x="1618" y="16"/>
                    </a:lnTo>
                    <a:lnTo>
                      <a:pt x="1619" y="15"/>
                    </a:lnTo>
                    <a:lnTo>
                      <a:pt x="1620" y="14"/>
                    </a:lnTo>
                    <a:lnTo>
                      <a:pt x="1622" y="14"/>
                    </a:lnTo>
                    <a:lnTo>
                      <a:pt x="1624" y="13"/>
                    </a:lnTo>
                    <a:lnTo>
                      <a:pt x="1625" y="12"/>
                    </a:lnTo>
                    <a:lnTo>
                      <a:pt x="1627" y="12"/>
                    </a:lnTo>
                    <a:lnTo>
                      <a:pt x="1628" y="12"/>
                    </a:lnTo>
                    <a:lnTo>
                      <a:pt x="1630" y="11"/>
                    </a:lnTo>
                    <a:lnTo>
                      <a:pt x="1631" y="11"/>
                    </a:lnTo>
                    <a:lnTo>
                      <a:pt x="1633" y="11"/>
                    </a:lnTo>
                    <a:lnTo>
                      <a:pt x="1634" y="11"/>
                    </a:lnTo>
                    <a:lnTo>
                      <a:pt x="1636" y="11"/>
                    </a:lnTo>
                    <a:lnTo>
                      <a:pt x="1637" y="12"/>
                    </a:lnTo>
                    <a:lnTo>
                      <a:pt x="1639" y="12"/>
                    </a:lnTo>
                    <a:lnTo>
                      <a:pt x="1641" y="12"/>
                    </a:lnTo>
                    <a:lnTo>
                      <a:pt x="1642" y="13"/>
                    </a:lnTo>
                    <a:lnTo>
                      <a:pt x="1643" y="13"/>
                    </a:lnTo>
                    <a:lnTo>
                      <a:pt x="1645" y="14"/>
                    </a:lnTo>
                    <a:lnTo>
                      <a:pt x="1647" y="15"/>
                    </a:lnTo>
                    <a:lnTo>
                      <a:pt x="1648" y="15"/>
                    </a:lnTo>
                    <a:lnTo>
                      <a:pt x="1649" y="16"/>
                    </a:lnTo>
                    <a:lnTo>
                      <a:pt x="1651" y="17"/>
                    </a:lnTo>
                    <a:lnTo>
                      <a:pt x="1653" y="18"/>
                    </a:lnTo>
                    <a:lnTo>
                      <a:pt x="1654" y="18"/>
                    </a:lnTo>
                    <a:lnTo>
                      <a:pt x="1656" y="19"/>
                    </a:lnTo>
                    <a:lnTo>
                      <a:pt x="1657" y="19"/>
                    </a:lnTo>
                    <a:lnTo>
                      <a:pt x="1659" y="20"/>
                    </a:lnTo>
                    <a:lnTo>
                      <a:pt x="1660" y="20"/>
                    </a:lnTo>
                    <a:lnTo>
                      <a:pt x="1662" y="20"/>
                    </a:lnTo>
                    <a:lnTo>
                      <a:pt x="1663" y="20"/>
                    </a:lnTo>
                    <a:lnTo>
                      <a:pt x="1665" y="20"/>
                    </a:lnTo>
                    <a:lnTo>
                      <a:pt x="1666" y="20"/>
                    </a:lnTo>
                    <a:lnTo>
                      <a:pt x="1668" y="20"/>
                    </a:lnTo>
                    <a:lnTo>
                      <a:pt x="1669" y="20"/>
                    </a:lnTo>
                    <a:lnTo>
                      <a:pt x="1671" y="20"/>
                    </a:lnTo>
                    <a:lnTo>
                      <a:pt x="1672" y="20"/>
                    </a:lnTo>
                    <a:lnTo>
                      <a:pt x="1674" y="19"/>
                    </a:lnTo>
                    <a:lnTo>
                      <a:pt x="1675" y="19"/>
                    </a:lnTo>
                    <a:lnTo>
                      <a:pt x="1677" y="19"/>
                    </a:lnTo>
                    <a:lnTo>
                      <a:pt x="1678" y="18"/>
                    </a:lnTo>
                    <a:lnTo>
                      <a:pt x="1680" y="18"/>
                    </a:lnTo>
                    <a:lnTo>
                      <a:pt x="1681" y="18"/>
                    </a:lnTo>
                    <a:lnTo>
                      <a:pt x="1683" y="17"/>
                    </a:lnTo>
                    <a:lnTo>
                      <a:pt x="1685" y="17"/>
                    </a:lnTo>
                    <a:lnTo>
                      <a:pt x="1686" y="16"/>
                    </a:lnTo>
                    <a:lnTo>
                      <a:pt x="1687" y="16"/>
                    </a:lnTo>
                    <a:lnTo>
                      <a:pt x="1689" y="16"/>
                    </a:lnTo>
                    <a:lnTo>
                      <a:pt x="1691" y="16"/>
                    </a:lnTo>
                    <a:lnTo>
                      <a:pt x="1692" y="16"/>
                    </a:lnTo>
                    <a:lnTo>
                      <a:pt x="1694" y="16"/>
                    </a:lnTo>
                    <a:lnTo>
                      <a:pt x="1695" y="16"/>
                    </a:lnTo>
                    <a:lnTo>
                      <a:pt x="1697" y="16"/>
                    </a:lnTo>
                    <a:lnTo>
                      <a:pt x="1698" y="17"/>
                    </a:lnTo>
                    <a:lnTo>
                      <a:pt x="1700" y="17"/>
                    </a:lnTo>
                    <a:lnTo>
                      <a:pt x="1701" y="18"/>
                    </a:lnTo>
                    <a:lnTo>
                      <a:pt x="1703" y="18"/>
                    </a:lnTo>
                    <a:lnTo>
                      <a:pt x="1704" y="19"/>
                    </a:lnTo>
                    <a:lnTo>
                      <a:pt x="1706" y="20"/>
                    </a:lnTo>
                    <a:lnTo>
                      <a:pt x="1707" y="20"/>
                    </a:lnTo>
                    <a:lnTo>
                      <a:pt x="1709" y="21"/>
                    </a:lnTo>
                    <a:lnTo>
                      <a:pt x="1710" y="22"/>
                    </a:lnTo>
                    <a:lnTo>
                      <a:pt x="1712" y="22"/>
                    </a:lnTo>
                    <a:lnTo>
                      <a:pt x="1714" y="23"/>
                    </a:lnTo>
                    <a:lnTo>
                      <a:pt x="1715" y="24"/>
                    </a:lnTo>
                    <a:lnTo>
                      <a:pt x="1716" y="24"/>
                    </a:lnTo>
                    <a:lnTo>
                      <a:pt x="1718" y="25"/>
                    </a:lnTo>
                    <a:lnTo>
                      <a:pt x="1720" y="26"/>
                    </a:lnTo>
                    <a:lnTo>
                      <a:pt x="1721" y="26"/>
                    </a:lnTo>
                    <a:lnTo>
                      <a:pt x="1722" y="26"/>
                    </a:lnTo>
                    <a:lnTo>
                      <a:pt x="1724" y="27"/>
                    </a:lnTo>
                    <a:lnTo>
                      <a:pt x="1726" y="27"/>
                    </a:lnTo>
                    <a:lnTo>
                      <a:pt x="1727" y="27"/>
                    </a:lnTo>
                    <a:lnTo>
                      <a:pt x="1729" y="27"/>
                    </a:lnTo>
                    <a:lnTo>
                      <a:pt x="1730" y="27"/>
                    </a:lnTo>
                    <a:lnTo>
                      <a:pt x="1732" y="27"/>
                    </a:lnTo>
                    <a:lnTo>
                      <a:pt x="1733" y="27"/>
                    </a:lnTo>
                    <a:lnTo>
                      <a:pt x="1735" y="26"/>
                    </a:lnTo>
                    <a:lnTo>
                      <a:pt x="1736" y="26"/>
                    </a:lnTo>
                    <a:lnTo>
                      <a:pt x="1738" y="26"/>
                    </a:lnTo>
                    <a:lnTo>
                      <a:pt x="1739" y="25"/>
                    </a:lnTo>
                    <a:lnTo>
                      <a:pt x="1741" y="25"/>
                    </a:lnTo>
                    <a:lnTo>
                      <a:pt x="1742" y="24"/>
                    </a:lnTo>
                    <a:lnTo>
                      <a:pt x="1744" y="24"/>
                    </a:lnTo>
                    <a:lnTo>
                      <a:pt x="1745" y="23"/>
                    </a:lnTo>
                    <a:lnTo>
                      <a:pt x="1747" y="22"/>
                    </a:lnTo>
                    <a:lnTo>
                      <a:pt x="1748" y="21"/>
                    </a:lnTo>
                    <a:lnTo>
                      <a:pt x="1750" y="21"/>
                    </a:lnTo>
                    <a:lnTo>
                      <a:pt x="1751" y="20"/>
                    </a:lnTo>
                    <a:lnTo>
                      <a:pt x="1753" y="19"/>
                    </a:lnTo>
                    <a:lnTo>
                      <a:pt x="1754" y="19"/>
                    </a:lnTo>
                    <a:lnTo>
                      <a:pt x="1756" y="18"/>
                    </a:lnTo>
                    <a:lnTo>
                      <a:pt x="1758" y="17"/>
                    </a:lnTo>
                    <a:lnTo>
                      <a:pt x="1759" y="17"/>
                    </a:lnTo>
                    <a:lnTo>
                      <a:pt x="1760" y="16"/>
                    </a:lnTo>
                    <a:lnTo>
                      <a:pt x="1762" y="16"/>
                    </a:lnTo>
                    <a:lnTo>
                      <a:pt x="1764" y="15"/>
                    </a:lnTo>
                    <a:lnTo>
                      <a:pt x="1765" y="15"/>
                    </a:lnTo>
                    <a:lnTo>
                      <a:pt x="1767" y="15"/>
                    </a:lnTo>
                    <a:lnTo>
                      <a:pt x="1768" y="14"/>
                    </a:lnTo>
                    <a:lnTo>
                      <a:pt x="1770" y="14"/>
                    </a:lnTo>
                    <a:lnTo>
                      <a:pt x="1771" y="14"/>
                    </a:lnTo>
                    <a:lnTo>
                      <a:pt x="1773" y="14"/>
                    </a:lnTo>
                    <a:lnTo>
                      <a:pt x="1774" y="14"/>
                    </a:lnTo>
                    <a:lnTo>
                      <a:pt x="1776" y="14"/>
                    </a:lnTo>
                    <a:lnTo>
                      <a:pt x="1777" y="15"/>
                    </a:lnTo>
                    <a:lnTo>
                      <a:pt x="1779" y="15"/>
                    </a:lnTo>
                    <a:lnTo>
                      <a:pt x="1780" y="15"/>
                    </a:lnTo>
                    <a:lnTo>
                      <a:pt x="1782" y="16"/>
                    </a:lnTo>
                    <a:lnTo>
                      <a:pt x="1783" y="16"/>
                    </a:lnTo>
                    <a:lnTo>
                      <a:pt x="1785" y="17"/>
                    </a:lnTo>
                    <a:lnTo>
                      <a:pt x="1787" y="18"/>
                    </a:lnTo>
                    <a:lnTo>
                      <a:pt x="1788" y="18"/>
                    </a:lnTo>
                    <a:lnTo>
                      <a:pt x="1789" y="19"/>
                    </a:lnTo>
                    <a:lnTo>
                      <a:pt x="1791" y="20"/>
                    </a:lnTo>
                    <a:lnTo>
                      <a:pt x="1793" y="21"/>
                    </a:lnTo>
                    <a:lnTo>
                      <a:pt x="1794" y="21"/>
                    </a:lnTo>
                    <a:lnTo>
                      <a:pt x="1796" y="22"/>
                    </a:lnTo>
                    <a:lnTo>
                      <a:pt x="1797" y="24"/>
                    </a:lnTo>
                    <a:lnTo>
                      <a:pt x="1799" y="24"/>
                    </a:lnTo>
                    <a:lnTo>
                      <a:pt x="1800" y="25"/>
                    </a:lnTo>
                    <a:lnTo>
                      <a:pt x="1802" y="26"/>
                    </a:lnTo>
                    <a:lnTo>
                      <a:pt x="1803" y="27"/>
                    </a:lnTo>
                    <a:lnTo>
                      <a:pt x="1805" y="28"/>
                    </a:lnTo>
                    <a:lnTo>
                      <a:pt x="1806" y="29"/>
                    </a:lnTo>
                    <a:lnTo>
                      <a:pt x="1808" y="30"/>
                    </a:lnTo>
                    <a:lnTo>
                      <a:pt x="1809" y="31"/>
                    </a:lnTo>
                    <a:lnTo>
                      <a:pt x="1811" y="32"/>
                    </a:lnTo>
                    <a:lnTo>
                      <a:pt x="1812" y="32"/>
                    </a:lnTo>
                    <a:lnTo>
                      <a:pt x="1814" y="33"/>
                    </a:lnTo>
                    <a:lnTo>
                      <a:pt x="1815" y="33"/>
                    </a:lnTo>
                    <a:lnTo>
                      <a:pt x="1817" y="34"/>
                    </a:lnTo>
                    <a:lnTo>
                      <a:pt x="1818" y="34"/>
                    </a:lnTo>
                    <a:lnTo>
                      <a:pt x="1820" y="34"/>
                    </a:lnTo>
                    <a:lnTo>
                      <a:pt x="1821" y="35"/>
                    </a:lnTo>
                    <a:lnTo>
                      <a:pt x="1823" y="35"/>
                    </a:lnTo>
                    <a:lnTo>
                      <a:pt x="1824" y="35"/>
                    </a:lnTo>
                    <a:lnTo>
                      <a:pt x="1826" y="34"/>
                    </a:lnTo>
                    <a:lnTo>
                      <a:pt x="1827" y="34"/>
                    </a:lnTo>
                    <a:lnTo>
                      <a:pt x="1829" y="34"/>
                    </a:lnTo>
                    <a:lnTo>
                      <a:pt x="1831" y="33"/>
                    </a:lnTo>
                    <a:lnTo>
                      <a:pt x="1832" y="33"/>
                    </a:lnTo>
                    <a:lnTo>
                      <a:pt x="1833" y="32"/>
                    </a:lnTo>
                    <a:lnTo>
                      <a:pt x="1835" y="32"/>
                    </a:lnTo>
                    <a:lnTo>
                      <a:pt x="1837" y="31"/>
                    </a:lnTo>
                    <a:lnTo>
                      <a:pt x="1838" y="30"/>
                    </a:lnTo>
                    <a:lnTo>
                      <a:pt x="1840" y="29"/>
                    </a:lnTo>
                    <a:lnTo>
                      <a:pt x="1841" y="28"/>
                    </a:lnTo>
                    <a:lnTo>
                      <a:pt x="1843" y="27"/>
                    </a:lnTo>
                    <a:lnTo>
                      <a:pt x="1844" y="27"/>
                    </a:lnTo>
                    <a:lnTo>
                      <a:pt x="1846" y="26"/>
                    </a:lnTo>
                    <a:lnTo>
                      <a:pt x="1847" y="25"/>
                    </a:lnTo>
                    <a:lnTo>
                      <a:pt x="1849" y="25"/>
                    </a:lnTo>
                    <a:lnTo>
                      <a:pt x="1850" y="24"/>
                    </a:lnTo>
                    <a:lnTo>
                      <a:pt x="1852" y="23"/>
                    </a:lnTo>
                    <a:lnTo>
                      <a:pt x="1853" y="23"/>
                    </a:lnTo>
                    <a:lnTo>
                      <a:pt x="1855" y="22"/>
                    </a:lnTo>
                    <a:lnTo>
                      <a:pt x="1856" y="22"/>
                    </a:lnTo>
                    <a:lnTo>
                      <a:pt x="1858" y="22"/>
                    </a:lnTo>
                    <a:lnTo>
                      <a:pt x="1860" y="22"/>
                    </a:lnTo>
                    <a:lnTo>
                      <a:pt x="1861" y="22"/>
                    </a:lnTo>
                    <a:lnTo>
                      <a:pt x="1862" y="22"/>
                    </a:lnTo>
                    <a:lnTo>
                      <a:pt x="1864" y="23"/>
                    </a:lnTo>
                    <a:lnTo>
                      <a:pt x="1866" y="23"/>
                    </a:lnTo>
                    <a:lnTo>
                      <a:pt x="1867" y="24"/>
                    </a:lnTo>
                    <a:lnTo>
                      <a:pt x="1869" y="25"/>
                    </a:lnTo>
                    <a:lnTo>
                      <a:pt x="1870" y="25"/>
                    </a:lnTo>
                    <a:lnTo>
                      <a:pt x="1872" y="26"/>
                    </a:lnTo>
                    <a:lnTo>
                      <a:pt x="1873" y="27"/>
                    </a:lnTo>
                    <a:lnTo>
                      <a:pt x="1875" y="28"/>
                    </a:lnTo>
                    <a:lnTo>
                      <a:pt x="1876" y="29"/>
                    </a:lnTo>
                    <a:lnTo>
                      <a:pt x="1877" y="30"/>
                    </a:lnTo>
                    <a:lnTo>
                      <a:pt x="1879" y="31"/>
                    </a:lnTo>
                    <a:lnTo>
                      <a:pt x="1881" y="32"/>
                    </a:lnTo>
                    <a:lnTo>
                      <a:pt x="1882" y="33"/>
                    </a:lnTo>
                    <a:lnTo>
                      <a:pt x="1884" y="33"/>
                    </a:lnTo>
                    <a:lnTo>
                      <a:pt x="1885" y="34"/>
                    </a:lnTo>
                    <a:lnTo>
                      <a:pt x="1887" y="35"/>
                    </a:lnTo>
                    <a:lnTo>
                      <a:pt x="1888" y="36"/>
                    </a:lnTo>
                    <a:lnTo>
                      <a:pt x="1890" y="36"/>
                    </a:lnTo>
                    <a:lnTo>
                      <a:pt x="1891" y="37"/>
                    </a:lnTo>
                    <a:lnTo>
                      <a:pt x="1893" y="37"/>
                    </a:lnTo>
                    <a:lnTo>
                      <a:pt x="1894" y="37"/>
                    </a:lnTo>
                    <a:lnTo>
                      <a:pt x="1896" y="37"/>
                    </a:lnTo>
                    <a:lnTo>
                      <a:pt x="1898" y="37"/>
                    </a:lnTo>
                    <a:lnTo>
                      <a:pt x="1899" y="37"/>
                    </a:lnTo>
                    <a:lnTo>
                      <a:pt x="1900" y="37"/>
                    </a:lnTo>
                    <a:lnTo>
                      <a:pt x="1902" y="37"/>
                    </a:lnTo>
                    <a:lnTo>
                      <a:pt x="1904" y="36"/>
                    </a:lnTo>
                    <a:lnTo>
                      <a:pt x="1905" y="36"/>
                    </a:lnTo>
                    <a:lnTo>
                      <a:pt x="1906" y="35"/>
                    </a:lnTo>
                    <a:lnTo>
                      <a:pt x="1908" y="34"/>
                    </a:lnTo>
                    <a:lnTo>
                      <a:pt x="1910" y="33"/>
                    </a:lnTo>
                    <a:lnTo>
                      <a:pt x="1911" y="32"/>
                    </a:lnTo>
                    <a:lnTo>
                      <a:pt x="1913" y="32"/>
                    </a:lnTo>
                    <a:lnTo>
                      <a:pt x="1914" y="31"/>
                    </a:lnTo>
                    <a:lnTo>
                      <a:pt x="1916" y="30"/>
                    </a:lnTo>
                    <a:lnTo>
                      <a:pt x="1917" y="29"/>
                    </a:lnTo>
                    <a:lnTo>
                      <a:pt x="1919" y="28"/>
                    </a:lnTo>
                    <a:lnTo>
                      <a:pt x="1920" y="27"/>
                    </a:lnTo>
                    <a:lnTo>
                      <a:pt x="1922" y="27"/>
                    </a:lnTo>
                    <a:lnTo>
                      <a:pt x="1923" y="26"/>
                    </a:lnTo>
                    <a:lnTo>
                      <a:pt x="1925" y="26"/>
                    </a:lnTo>
                    <a:lnTo>
                      <a:pt x="1926" y="25"/>
                    </a:lnTo>
                    <a:lnTo>
                      <a:pt x="1928" y="25"/>
                    </a:lnTo>
                    <a:lnTo>
                      <a:pt x="1929" y="24"/>
                    </a:lnTo>
                    <a:lnTo>
                      <a:pt x="1931" y="24"/>
                    </a:lnTo>
                    <a:lnTo>
                      <a:pt x="1933" y="24"/>
                    </a:lnTo>
                    <a:lnTo>
                      <a:pt x="1934" y="24"/>
                    </a:lnTo>
                    <a:lnTo>
                      <a:pt x="1935" y="24"/>
                    </a:lnTo>
                    <a:lnTo>
                      <a:pt x="1937" y="24"/>
                    </a:lnTo>
                    <a:lnTo>
                      <a:pt x="1939" y="24"/>
                    </a:lnTo>
                    <a:lnTo>
                      <a:pt x="1940" y="24"/>
                    </a:lnTo>
                    <a:lnTo>
                      <a:pt x="1942" y="25"/>
                    </a:lnTo>
                    <a:lnTo>
                      <a:pt x="1943" y="25"/>
                    </a:lnTo>
                    <a:lnTo>
                      <a:pt x="1944" y="25"/>
                    </a:lnTo>
                    <a:lnTo>
                      <a:pt x="1946" y="25"/>
                    </a:lnTo>
                    <a:lnTo>
                      <a:pt x="1948" y="26"/>
                    </a:lnTo>
                    <a:lnTo>
                      <a:pt x="1949" y="26"/>
                    </a:lnTo>
                    <a:lnTo>
                      <a:pt x="1951" y="26"/>
                    </a:lnTo>
                    <a:lnTo>
                      <a:pt x="1952" y="27"/>
                    </a:lnTo>
                    <a:lnTo>
                      <a:pt x="1954" y="27"/>
                    </a:lnTo>
                    <a:lnTo>
                      <a:pt x="1955" y="27"/>
                    </a:lnTo>
                    <a:lnTo>
                      <a:pt x="1957" y="27"/>
                    </a:lnTo>
                    <a:lnTo>
                      <a:pt x="1958" y="27"/>
                    </a:lnTo>
                    <a:lnTo>
                      <a:pt x="1960" y="27"/>
                    </a:lnTo>
                    <a:lnTo>
                      <a:pt x="1961" y="27"/>
                    </a:lnTo>
                    <a:lnTo>
                      <a:pt x="1963" y="27"/>
                    </a:lnTo>
                    <a:lnTo>
                      <a:pt x="1964" y="27"/>
                    </a:lnTo>
                    <a:lnTo>
                      <a:pt x="1966" y="27"/>
                    </a:lnTo>
                    <a:lnTo>
                      <a:pt x="1967" y="27"/>
                    </a:lnTo>
                    <a:lnTo>
                      <a:pt x="1969" y="27"/>
                    </a:lnTo>
                    <a:lnTo>
                      <a:pt x="1971" y="26"/>
                    </a:lnTo>
                    <a:lnTo>
                      <a:pt x="1972" y="26"/>
                    </a:lnTo>
                    <a:lnTo>
                      <a:pt x="1973" y="25"/>
                    </a:lnTo>
                    <a:lnTo>
                      <a:pt x="1975" y="25"/>
                    </a:lnTo>
                    <a:lnTo>
                      <a:pt x="1977" y="24"/>
                    </a:lnTo>
                    <a:lnTo>
                      <a:pt x="1978" y="24"/>
                    </a:lnTo>
                    <a:lnTo>
                      <a:pt x="1979" y="23"/>
                    </a:lnTo>
                    <a:lnTo>
                      <a:pt x="1981" y="23"/>
                    </a:lnTo>
                    <a:lnTo>
                      <a:pt x="1983" y="22"/>
                    </a:lnTo>
                    <a:lnTo>
                      <a:pt x="1984" y="22"/>
                    </a:lnTo>
                    <a:lnTo>
                      <a:pt x="1986" y="21"/>
                    </a:lnTo>
                    <a:lnTo>
                      <a:pt x="1987" y="21"/>
                    </a:lnTo>
                    <a:lnTo>
                      <a:pt x="1989" y="20"/>
                    </a:lnTo>
                    <a:lnTo>
                      <a:pt x="1990" y="20"/>
                    </a:lnTo>
                    <a:lnTo>
                      <a:pt x="1992" y="19"/>
                    </a:lnTo>
                    <a:lnTo>
                      <a:pt x="1993" y="19"/>
                    </a:lnTo>
                    <a:lnTo>
                      <a:pt x="1995" y="19"/>
                    </a:lnTo>
                    <a:lnTo>
                      <a:pt x="1996" y="19"/>
                    </a:lnTo>
                    <a:lnTo>
                      <a:pt x="1998" y="19"/>
                    </a:lnTo>
                    <a:lnTo>
                      <a:pt x="2000" y="19"/>
                    </a:lnTo>
                    <a:lnTo>
                      <a:pt x="2001" y="19"/>
                    </a:lnTo>
                    <a:lnTo>
                      <a:pt x="2002" y="19"/>
                    </a:lnTo>
                    <a:lnTo>
                      <a:pt x="2004" y="19"/>
                    </a:lnTo>
                    <a:lnTo>
                      <a:pt x="2006" y="19"/>
                    </a:lnTo>
                    <a:lnTo>
                      <a:pt x="2007" y="19"/>
                    </a:lnTo>
                    <a:lnTo>
                      <a:pt x="2008" y="19"/>
                    </a:lnTo>
                    <a:lnTo>
                      <a:pt x="2010" y="20"/>
                    </a:lnTo>
                    <a:lnTo>
                      <a:pt x="2011" y="20"/>
                    </a:lnTo>
                    <a:lnTo>
                      <a:pt x="2013" y="20"/>
                    </a:lnTo>
                    <a:lnTo>
                      <a:pt x="2015" y="20"/>
                    </a:lnTo>
                    <a:lnTo>
                      <a:pt x="2016" y="21"/>
                    </a:lnTo>
                    <a:lnTo>
                      <a:pt x="2017" y="21"/>
                    </a:lnTo>
                    <a:lnTo>
                      <a:pt x="2019" y="21"/>
                    </a:lnTo>
                    <a:lnTo>
                      <a:pt x="2021" y="22"/>
                    </a:lnTo>
                    <a:lnTo>
                      <a:pt x="2022" y="22"/>
                    </a:lnTo>
                    <a:lnTo>
                      <a:pt x="2024" y="23"/>
                    </a:lnTo>
                    <a:lnTo>
                      <a:pt x="2025" y="23"/>
                    </a:lnTo>
                    <a:lnTo>
                      <a:pt x="2027" y="23"/>
                    </a:lnTo>
                    <a:lnTo>
                      <a:pt x="2028" y="24"/>
                    </a:lnTo>
                    <a:lnTo>
                      <a:pt x="2030" y="24"/>
                    </a:lnTo>
                    <a:lnTo>
                      <a:pt x="2031" y="24"/>
                    </a:lnTo>
                    <a:lnTo>
                      <a:pt x="2033" y="24"/>
                    </a:lnTo>
                    <a:lnTo>
                      <a:pt x="2034" y="25"/>
                    </a:lnTo>
                    <a:lnTo>
                      <a:pt x="2036" y="25"/>
                    </a:lnTo>
                    <a:lnTo>
                      <a:pt x="2037" y="25"/>
                    </a:lnTo>
                    <a:lnTo>
                      <a:pt x="2039" y="25"/>
                    </a:lnTo>
                    <a:lnTo>
                      <a:pt x="2040" y="25"/>
                    </a:lnTo>
                    <a:lnTo>
                      <a:pt x="2042" y="25"/>
                    </a:lnTo>
                    <a:lnTo>
                      <a:pt x="2044" y="25"/>
                    </a:lnTo>
                    <a:lnTo>
                      <a:pt x="2045" y="25"/>
                    </a:lnTo>
                    <a:lnTo>
                      <a:pt x="2046" y="25"/>
                    </a:lnTo>
                    <a:lnTo>
                      <a:pt x="2048" y="26"/>
                    </a:lnTo>
                    <a:lnTo>
                      <a:pt x="2050" y="26"/>
                    </a:lnTo>
                    <a:lnTo>
                      <a:pt x="2051" y="26"/>
                    </a:lnTo>
                    <a:lnTo>
                      <a:pt x="2053" y="26"/>
                    </a:lnTo>
                    <a:lnTo>
                      <a:pt x="2054" y="26"/>
                    </a:lnTo>
                    <a:lnTo>
                      <a:pt x="2056" y="26"/>
                    </a:lnTo>
                    <a:lnTo>
                      <a:pt x="2057" y="26"/>
                    </a:lnTo>
                    <a:lnTo>
                      <a:pt x="2059" y="26"/>
                    </a:lnTo>
                    <a:lnTo>
                      <a:pt x="2060" y="25"/>
                    </a:lnTo>
                    <a:lnTo>
                      <a:pt x="2062" y="25"/>
                    </a:lnTo>
                    <a:lnTo>
                      <a:pt x="2063" y="25"/>
                    </a:lnTo>
                    <a:lnTo>
                      <a:pt x="2065" y="25"/>
                    </a:lnTo>
                    <a:lnTo>
                      <a:pt x="2066" y="25"/>
                    </a:lnTo>
                    <a:lnTo>
                      <a:pt x="2068" y="25"/>
                    </a:lnTo>
                    <a:lnTo>
                      <a:pt x="2069" y="25"/>
                    </a:lnTo>
                    <a:lnTo>
                      <a:pt x="2071" y="25"/>
                    </a:lnTo>
                    <a:lnTo>
                      <a:pt x="2073" y="25"/>
                    </a:lnTo>
                    <a:lnTo>
                      <a:pt x="2074" y="24"/>
                    </a:lnTo>
                    <a:lnTo>
                      <a:pt x="2075" y="24"/>
                    </a:lnTo>
                    <a:lnTo>
                      <a:pt x="2077" y="24"/>
                    </a:lnTo>
                    <a:lnTo>
                      <a:pt x="2078" y="24"/>
                    </a:lnTo>
                    <a:lnTo>
                      <a:pt x="2080" y="23"/>
                    </a:lnTo>
                    <a:lnTo>
                      <a:pt x="2081" y="23"/>
                    </a:lnTo>
                    <a:lnTo>
                      <a:pt x="2083" y="22"/>
                    </a:lnTo>
                    <a:lnTo>
                      <a:pt x="2084" y="22"/>
                    </a:lnTo>
                    <a:lnTo>
                      <a:pt x="2086" y="21"/>
                    </a:lnTo>
                    <a:lnTo>
                      <a:pt x="2088" y="21"/>
                    </a:lnTo>
                    <a:lnTo>
                      <a:pt x="2089" y="20"/>
                    </a:lnTo>
                    <a:lnTo>
                      <a:pt x="2090" y="19"/>
                    </a:lnTo>
                    <a:lnTo>
                      <a:pt x="2092" y="19"/>
                    </a:lnTo>
                    <a:lnTo>
                      <a:pt x="2094" y="18"/>
                    </a:lnTo>
                    <a:lnTo>
                      <a:pt x="2095" y="17"/>
                    </a:lnTo>
                    <a:lnTo>
                      <a:pt x="2097" y="16"/>
                    </a:lnTo>
                    <a:lnTo>
                      <a:pt x="2098" y="16"/>
                    </a:lnTo>
                    <a:lnTo>
                      <a:pt x="2100" y="15"/>
                    </a:lnTo>
                    <a:lnTo>
                      <a:pt x="2101" y="14"/>
                    </a:lnTo>
                    <a:lnTo>
                      <a:pt x="2103" y="14"/>
                    </a:lnTo>
                    <a:lnTo>
                      <a:pt x="2104" y="13"/>
                    </a:lnTo>
                    <a:lnTo>
                      <a:pt x="2106" y="12"/>
                    </a:lnTo>
                    <a:lnTo>
                      <a:pt x="2107" y="12"/>
                    </a:lnTo>
                    <a:lnTo>
                      <a:pt x="2109" y="11"/>
                    </a:lnTo>
                    <a:lnTo>
                      <a:pt x="2110" y="10"/>
                    </a:lnTo>
                    <a:lnTo>
                      <a:pt x="2112" y="10"/>
                    </a:lnTo>
                    <a:lnTo>
                      <a:pt x="2113" y="9"/>
                    </a:lnTo>
                    <a:lnTo>
                      <a:pt x="2115" y="9"/>
                    </a:lnTo>
                    <a:lnTo>
                      <a:pt x="2117" y="9"/>
                    </a:lnTo>
                    <a:lnTo>
                      <a:pt x="2118" y="8"/>
                    </a:lnTo>
                    <a:lnTo>
                      <a:pt x="2119" y="8"/>
                    </a:lnTo>
                    <a:lnTo>
                      <a:pt x="2121" y="8"/>
                    </a:lnTo>
                    <a:lnTo>
                      <a:pt x="2123" y="8"/>
                    </a:lnTo>
                    <a:lnTo>
                      <a:pt x="2124" y="8"/>
                    </a:lnTo>
                    <a:lnTo>
                      <a:pt x="2126" y="8"/>
                    </a:lnTo>
                    <a:lnTo>
                      <a:pt x="2127" y="8"/>
                    </a:lnTo>
                    <a:lnTo>
                      <a:pt x="2129" y="9"/>
                    </a:lnTo>
                    <a:lnTo>
                      <a:pt x="2130" y="9"/>
                    </a:lnTo>
                    <a:lnTo>
                      <a:pt x="2132" y="9"/>
                    </a:lnTo>
                    <a:lnTo>
                      <a:pt x="2133" y="9"/>
                    </a:lnTo>
                    <a:lnTo>
                      <a:pt x="2135" y="10"/>
                    </a:lnTo>
                    <a:lnTo>
                      <a:pt x="2136" y="10"/>
                    </a:lnTo>
                    <a:lnTo>
                      <a:pt x="2138" y="11"/>
                    </a:lnTo>
                    <a:lnTo>
                      <a:pt x="2139" y="11"/>
                    </a:lnTo>
                    <a:lnTo>
                      <a:pt x="2141" y="12"/>
                    </a:lnTo>
                    <a:lnTo>
                      <a:pt x="2142" y="12"/>
                    </a:lnTo>
                    <a:lnTo>
                      <a:pt x="2144" y="13"/>
                    </a:lnTo>
                    <a:lnTo>
                      <a:pt x="2145" y="13"/>
                    </a:lnTo>
                    <a:lnTo>
                      <a:pt x="2147" y="13"/>
                    </a:lnTo>
                    <a:lnTo>
                      <a:pt x="2148" y="14"/>
                    </a:lnTo>
                    <a:lnTo>
                      <a:pt x="2150" y="14"/>
                    </a:lnTo>
                    <a:lnTo>
                      <a:pt x="2151" y="14"/>
                    </a:lnTo>
                    <a:lnTo>
                      <a:pt x="2153" y="14"/>
                    </a:lnTo>
                    <a:lnTo>
                      <a:pt x="2155" y="15"/>
                    </a:lnTo>
                    <a:lnTo>
                      <a:pt x="2156" y="15"/>
                    </a:lnTo>
                    <a:lnTo>
                      <a:pt x="2157" y="15"/>
                    </a:lnTo>
                    <a:lnTo>
                      <a:pt x="2159" y="15"/>
                    </a:lnTo>
                    <a:lnTo>
                      <a:pt x="2161" y="15"/>
                    </a:lnTo>
                    <a:lnTo>
                      <a:pt x="2162" y="15"/>
                    </a:lnTo>
                    <a:lnTo>
                      <a:pt x="2163" y="15"/>
                    </a:lnTo>
                    <a:lnTo>
                      <a:pt x="2165" y="15"/>
                    </a:lnTo>
                    <a:lnTo>
                      <a:pt x="2167" y="14"/>
                    </a:lnTo>
                    <a:lnTo>
                      <a:pt x="2168" y="14"/>
                    </a:lnTo>
                    <a:lnTo>
                      <a:pt x="2170" y="14"/>
                    </a:lnTo>
                    <a:lnTo>
                      <a:pt x="2171" y="14"/>
                    </a:lnTo>
                    <a:lnTo>
                      <a:pt x="2173" y="14"/>
                    </a:lnTo>
                    <a:lnTo>
                      <a:pt x="2174" y="14"/>
                    </a:lnTo>
                    <a:lnTo>
                      <a:pt x="2176" y="14"/>
                    </a:lnTo>
                    <a:lnTo>
                      <a:pt x="2177" y="13"/>
                    </a:lnTo>
                    <a:lnTo>
                      <a:pt x="2179" y="13"/>
                    </a:lnTo>
                    <a:lnTo>
                      <a:pt x="2180" y="13"/>
                    </a:lnTo>
                    <a:lnTo>
                      <a:pt x="2182" y="13"/>
                    </a:lnTo>
                    <a:lnTo>
                      <a:pt x="2183" y="13"/>
                    </a:lnTo>
                    <a:lnTo>
                      <a:pt x="2185" y="13"/>
                    </a:lnTo>
                    <a:lnTo>
                      <a:pt x="2186" y="14"/>
                    </a:lnTo>
                    <a:lnTo>
                      <a:pt x="2188" y="14"/>
                    </a:lnTo>
                    <a:lnTo>
                      <a:pt x="2190" y="14"/>
                    </a:lnTo>
                    <a:lnTo>
                      <a:pt x="2191" y="14"/>
                    </a:lnTo>
                    <a:lnTo>
                      <a:pt x="2192" y="14"/>
                    </a:lnTo>
                    <a:lnTo>
                      <a:pt x="2194" y="15"/>
                    </a:lnTo>
                    <a:lnTo>
                      <a:pt x="2196" y="15"/>
                    </a:lnTo>
                    <a:lnTo>
                      <a:pt x="2197" y="16"/>
                    </a:lnTo>
                    <a:lnTo>
                      <a:pt x="2199" y="16"/>
                    </a:lnTo>
                    <a:lnTo>
                      <a:pt x="2200" y="16"/>
                    </a:lnTo>
                    <a:lnTo>
                      <a:pt x="2202" y="17"/>
                    </a:lnTo>
                    <a:lnTo>
                      <a:pt x="2203" y="17"/>
                    </a:lnTo>
                    <a:lnTo>
                      <a:pt x="2205" y="18"/>
                    </a:lnTo>
                    <a:lnTo>
                      <a:pt x="2206" y="18"/>
                    </a:lnTo>
                    <a:lnTo>
                      <a:pt x="2208" y="19"/>
                    </a:lnTo>
                    <a:lnTo>
                      <a:pt x="2209" y="19"/>
                    </a:lnTo>
                    <a:lnTo>
                      <a:pt x="2211" y="19"/>
                    </a:lnTo>
                    <a:lnTo>
                      <a:pt x="2212" y="19"/>
                    </a:lnTo>
                    <a:lnTo>
                      <a:pt x="2214" y="20"/>
                    </a:lnTo>
                    <a:lnTo>
                      <a:pt x="2215" y="20"/>
                    </a:lnTo>
                    <a:lnTo>
                      <a:pt x="2217" y="20"/>
                    </a:lnTo>
                    <a:lnTo>
                      <a:pt x="2218" y="20"/>
                    </a:lnTo>
                    <a:lnTo>
                      <a:pt x="2220" y="20"/>
                    </a:lnTo>
                    <a:lnTo>
                      <a:pt x="2221" y="20"/>
                    </a:lnTo>
                    <a:lnTo>
                      <a:pt x="2223" y="20"/>
                    </a:lnTo>
                    <a:lnTo>
                      <a:pt x="2224" y="20"/>
                    </a:lnTo>
                    <a:lnTo>
                      <a:pt x="2226" y="20"/>
                    </a:lnTo>
                    <a:lnTo>
                      <a:pt x="2228" y="19"/>
                    </a:lnTo>
                    <a:lnTo>
                      <a:pt x="2229" y="19"/>
                    </a:lnTo>
                    <a:lnTo>
                      <a:pt x="2230" y="19"/>
                    </a:lnTo>
                    <a:lnTo>
                      <a:pt x="2232" y="19"/>
                    </a:lnTo>
                    <a:lnTo>
                      <a:pt x="2234" y="18"/>
                    </a:lnTo>
                    <a:lnTo>
                      <a:pt x="2235" y="18"/>
                    </a:lnTo>
                    <a:lnTo>
                      <a:pt x="2236" y="17"/>
                    </a:lnTo>
                    <a:lnTo>
                      <a:pt x="2238" y="17"/>
                    </a:lnTo>
                    <a:lnTo>
                      <a:pt x="2240" y="16"/>
                    </a:lnTo>
                    <a:lnTo>
                      <a:pt x="2241" y="16"/>
                    </a:lnTo>
                    <a:lnTo>
                      <a:pt x="2243" y="16"/>
                    </a:lnTo>
                    <a:lnTo>
                      <a:pt x="2244" y="16"/>
                    </a:lnTo>
                    <a:lnTo>
                      <a:pt x="2246" y="15"/>
                    </a:lnTo>
                    <a:lnTo>
                      <a:pt x="2247" y="15"/>
                    </a:lnTo>
                    <a:lnTo>
                      <a:pt x="2249" y="15"/>
                    </a:lnTo>
                    <a:lnTo>
                      <a:pt x="2250" y="15"/>
                    </a:lnTo>
                    <a:lnTo>
                      <a:pt x="2252" y="14"/>
                    </a:lnTo>
                    <a:lnTo>
                      <a:pt x="2253" y="14"/>
                    </a:lnTo>
                    <a:lnTo>
                      <a:pt x="2255" y="14"/>
                    </a:lnTo>
                    <a:lnTo>
                      <a:pt x="2257" y="14"/>
                    </a:lnTo>
                    <a:lnTo>
                      <a:pt x="2258" y="14"/>
                    </a:lnTo>
                    <a:lnTo>
                      <a:pt x="2259" y="14"/>
                    </a:lnTo>
                    <a:lnTo>
                      <a:pt x="2261" y="14"/>
                    </a:lnTo>
                    <a:lnTo>
                      <a:pt x="2263" y="14"/>
                    </a:lnTo>
                    <a:lnTo>
                      <a:pt x="2264" y="14"/>
                    </a:lnTo>
                    <a:lnTo>
                      <a:pt x="2265" y="14"/>
                    </a:lnTo>
                    <a:lnTo>
                      <a:pt x="2267" y="14"/>
                    </a:lnTo>
                    <a:lnTo>
                      <a:pt x="2269" y="13"/>
                    </a:lnTo>
                    <a:lnTo>
                      <a:pt x="2270" y="13"/>
                    </a:lnTo>
                    <a:lnTo>
                      <a:pt x="2272" y="13"/>
                    </a:lnTo>
                    <a:lnTo>
                      <a:pt x="2273" y="13"/>
                    </a:lnTo>
                    <a:lnTo>
                      <a:pt x="2275" y="13"/>
                    </a:lnTo>
                    <a:lnTo>
                      <a:pt x="2276" y="13"/>
                    </a:lnTo>
                    <a:lnTo>
                      <a:pt x="2278" y="13"/>
                    </a:lnTo>
                    <a:lnTo>
                      <a:pt x="2279" y="13"/>
                    </a:lnTo>
                    <a:lnTo>
                      <a:pt x="2281" y="12"/>
                    </a:lnTo>
                    <a:lnTo>
                      <a:pt x="2282" y="12"/>
                    </a:lnTo>
                    <a:lnTo>
                      <a:pt x="2284" y="12"/>
                    </a:lnTo>
                    <a:lnTo>
                      <a:pt x="2285" y="12"/>
                    </a:lnTo>
                    <a:lnTo>
                      <a:pt x="2287" y="12"/>
                    </a:lnTo>
                    <a:lnTo>
                      <a:pt x="2288" y="11"/>
                    </a:lnTo>
                    <a:lnTo>
                      <a:pt x="2290" y="11"/>
                    </a:lnTo>
                    <a:lnTo>
                      <a:pt x="2291" y="11"/>
                    </a:lnTo>
                    <a:lnTo>
                      <a:pt x="2293" y="11"/>
                    </a:lnTo>
                    <a:lnTo>
                      <a:pt x="2294" y="10"/>
                    </a:lnTo>
                    <a:lnTo>
                      <a:pt x="2296" y="10"/>
                    </a:lnTo>
                    <a:lnTo>
                      <a:pt x="2297" y="10"/>
                    </a:lnTo>
                    <a:lnTo>
                      <a:pt x="2299" y="10"/>
                    </a:lnTo>
                    <a:lnTo>
                      <a:pt x="2301" y="10"/>
                    </a:lnTo>
                    <a:lnTo>
                      <a:pt x="2302" y="10"/>
                    </a:lnTo>
                    <a:lnTo>
                      <a:pt x="2303" y="10"/>
                    </a:lnTo>
                    <a:lnTo>
                      <a:pt x="2305" y="10"/>
                    </a:lnTo>
                    <a:lnTo>
                      <a:pt x="2307" y="10"/>
                    </a:lnTo>
                    <a:lnTo>
                      <a:pt x="2308" y="11"/>
                    </a:lnTo>
                    <a:lnTo>
                      <a:pt x="2310" y="11"/>
                    </a:lnTo>
                    <a:lnTo>
                      <a:pt x="2311" y="11"/>
                    </a:lnTo>
                    <a:lnTo>
                      <a:pt x="2313" y="12"/>
                    </a:lnTo>
                    <a:lnTo>
                      <a:pt x="2314" y="12"/>
                    </a:lnTo>
                    <a:lnTo>
                      <a:pt x="2316" y="12"/>
                    </a:lnTo>
                    <a:lnTo>
                      <a:pt x="2317" y="13"/>
                    </a:lnTo>
                    <a:lnTo>
                      <a:pt x="2319" y="13"/>
                    </a:lnTo>
                    <a:lnTo>
                      <a:pt x="2320" y="14"/>
                    </a:lnTo>
                    <a:lnTo>
                      <a:pt x="2322" y="14"/>
                    </a:lnTo>
                    <a:lnTo>
                      <a:pt x="2323" y="15"/>
                    </a:lnTo>
                    <a:lnTo>
                      <a:pt x="2325" y="15"/>
                    </a:lnTo>
                    <a:lnTo>
                      <a:pt x="2326" y="16"/>
                    </a:lnTo>
                    <a:lnTo>
                      <a:pt x="2328" y="16"/>
                    </a:lnTo>
                    <a:lnTo>
                      <a:pt x="2330" y="17"/>
                    </a:lnTo>
                    <a:lnTo>
                      <a:pt x="2331" y="17"/>
                    </a:lnTo>
                    <a:lnTo>
                      <a:pt x="2332" y="18"/>
                    </a:lnTo>
                    <a:lnTo>
                      <a:pt x="2334" y="18"/>
                    </a:lnTo>
                    <a:lnTo>
                      <a:pt x="2336" y="18"/>
                    </a:lnTo>
                    <a:lnTo>
                      <a:pt x="2337" y="19"/>
                    </a:lnTo>
                    <a:lnTo>
                      <a:pt x="2338" y="19"/>
                    </a:lnTo>
                    <a:lnTo>
                      <a:pt x="2340" y="19"/>
                    </a:lnTo>
                    <a:lnTo>
                      <a:pt x="2342" y="19"/>
                    </a:lnTo>
                    <a:lnTo>
                      <a:pt x="2343" y="20"/>
                    </a:lnTo>
                    <a:lnTo>
                      <a:pt x="2345" y="20"/>
                    </a:lnTo>
                    <a:lnTo>
                      <a:pt x="2346" y="20"/>
                    </a:lnTo>
                    <a:lnTo>
                      <a:pt x="2348" y="20"/>
                    </a:lnTo>
                    <a:lnTo>
                      <a:pt x="2349" y="20"/>
                    </a:lnTo>
                    <a:lnTo>
                      <a:pt x="2351" y="20"/>
                    </a:lnTo>
                    <a:lnTo>
                      <a:pt x="2352" y="20"/>
                    </a:lnTo>
                    <a:lnTo>
                      <a:pt x="2354" y="20"/>
                    </a:lnTo>
                    <a:lnTo>
                      <a:pt x="2355" y="20"/>
                    </a:lnTo>
                    <a:lnTo>
                      <a:pt x="2357" y="20"/>
                    </a:lnTo>
                    <a:lnTo>
                      <a:pt x="2358" y="20"/>
                    </a:lnTo>
                    <a:lnTo>
                      <a:pt x="2360" y="20"/>
                    </a:lnTo>
                    <a:lnTo>
                      <a:pt x="2361" y="20"/>
                    </a:lnTo>
                    <a:lnTo>
                      <a:pt x="2363" y="20"/>
                    </a:lnTo>
                    <a:lnTo>
                      <a:pt x="2364" y="20"/>
                    </a:lnTo>
                    <a:lnTo>
                      <a:pt x="2366" y="20"/>
                    </a:lnTo>
                    <a:lnTo>
                      <a:pt x="2367" y="19"/>
                    </a:lnTo>
                    <a:lnTo>
                      <a:pt x="2369" y="19"/>
                    </a:lnTo>
                    <a:lnTo>
                      <a:pt x="2370" y="19"/>
                    </a:lnTo>
                    <a:lnTo>
                      <a:pt x="2372" y="19"/>
                    </a:lnTo>
                    <a:lnTo>
                      <a:pt x="2374" y="19"/>
                    </a:lnTo>
                    <a:lnTo>
                      <a:pt x="2375" y="18"/>
                    </a:lnTo>
                    <a:lnTo>
                      <a:pt x="2376" y="18"/>
                    </a:lnTo>
                    <a:lnTo>
                      <a:pt x="2378" y="18"/>
                    </a:lnTo>
                    <a:lnTo>
                      <a:pt x="2380" y="17"/>
                    </a:lnTo>
                    <a:lnTo>
                      <a:pt x="2381" y="16"/>
                    </a:lnTo>
                    <a:lnTo>
                      <a:pt x="2383" y="16"/>
                    </a:lnTo>
                    <a:lnTo>
                      <a:pt x="2384" y="15"/>
                    </a:lnTo>
                    <a:lnTo>
                      <a:pt x="2386" y="15"/>
                    </a:lnTo>
                    <a:lnTo>
                      <a:pt x="2387" y="14"/>
                    </a:lnTo>
                    <a:lnTo>
                      <a:pt x="2389" y="13"/>
                    </a:lnTo>
                    <a:lnTo>
                      <a:pt x="2390" y="13"/>
                    </a:lnTo>
                    <a:lnTo>
                      <a:pt x="2392" y="12"/>
                    </a:lnTo>
                    <a:lnTo>
                      <a:pt x="2393" y="11"/>
                    </a:lnTo>
                    <a:lnTo>
                      <a:pt x="2395" y="10"/>
                    </a:lnTo>
                    <a:lnTo>
                      <a:pt x="2396" y="9"/>
                    </a:lnTo>
                    <a:lnTo>
                      <a:pt x="2398" y="8"/>
                    </a:lnTo>
                    <a:lnTo>
                      <a:pt x="2399" y="7"/>
                    </a:lnTo>
                    <a:lnTo>
                      <a:pt x="2401" y="6"/>
                    </a:lnTo>
                    <a:lnTo>
                      <a:pt x="2403" y="6"/>
                    </a:lnTo>
                    <a:lnTo>
                      <a:pt x="2404" y="5"/>
                    </a:lnTo>
                    <a:lnTo>
                      <a:pt x="2405" y="4"/>
                    </a:lnTo>
                    <a:lnTo>
                      <a:pt x="2407" y="3"/>
                    </a:lnTo>
                    <a:lnTo>
                      <a:pt x="2409" y="2"/>
                    </a:lnTo>
                    <a:lnTo>
                      <a:pt x="2410" y="2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0"/>
                    </a:lnTo>
                    <a:lnTo>
                      <a:pt x="2422" y="0"/>
                    </a:lnTo>
                    <a:lnTo>
                      <a:pt x="2424" y="0"/>
                    </a:lnTo>
                    <a:lnTo>
                      <a:pt x="2425" y="0"/>
                    </a:lnTo>
                    <a:lnTo>
                      <a:pt x="2427" y="0"/>
                    </a:lnTo>
                    <a:lnTo>
                      <a:pt x="2428" y="1"/>
                    </a:lnTo>
                    <a:lnTo>
                      <a:pt x="2430" y="1"/>
                    </a:lnTo>
                    <a:lnTo>
                      <a:pt x="2431" y="2"/>
                    </a:lnTo>
                    <a:lnTo>
                      <a:pt x="2433" y="2"/>
                    </a:lnTo>
                    <a:lnTo>
                      <a:pt x="2434" y="3"/>
                    </a:lnTo>
                    <a:lnTo>
                      <a:pt x="2436" y="3"/>
                    </a:lnTo>
                    <a:lnTo>
                      <a:pt x="2437" y="4"/>
                    </a:lnTo>
                    <a:lnTo>
                      <a:pt x="2439" y="5"/>
                    </a:lnTo>
                    <a:lnTo>
                      <a:pt x="2440" y="5"/>
                    </a:lnTo>
                    <a:lnTo>
                      <a:pt x="2442" y="6"/>
                    </a:lnTo>
                    <a:lnTo>
                      <a:pt x="2443" y="6"/>
                    </a:lnTo>
                    <a:lnTo>
                      <a:pt x="2445" y="7"/>
                    </a:lnTo>
                    <a:lnTo>
                      <a:pt x="2447" y="8"/>
                    </a:lnTo>
                    <a:lnTo>
                      <a:pt x="2448" y="8"/>
                    </a:lnTo>
                    <a:lnTo>
                      <a:pt x="2449" y="9"/>
                    </a:lnTo>
                    <a:lnTo>
                      <a:pt x="2451" y="9"/>
                    </a:lnTo>
                    <a:lnTo>
                      <a:pt x="2453" y="9"/>
                    </a:lnTo>
                    <a:lnTo>
                      <a:pt x="2454" y="10"/>
                    </a:lnTo>
                    <a:lnTo>
                      <a:pt x="2456" y="10"/>
                    </a:lnTo>
                    <a:lnTo>
                      <a:pt x="2457" y="10"/>
                    </a:lnTo>
                    <a:lnTo>
                      <a:pt x="2459" y="10"/>
                    </a:lnTo>
                    <a:lnTo>
                      <a:pt x="2460" y="11"/>
                    </a:lnTo>
                    <a:lnTo>
                      <a:pt x="2462" y="11"/>
                    </a:lnTo>
                    <a:lnTo>
                      <a:pt x="2463" y="11"/>
                    </a:lnTo>
                    <a:lnTo>
                      <a:pt x="2465" y="11"/>
                    </a:lnTo>
                    <a:lnTo>
                      <a:pt x="2466" y="12"/>
                    </a:lnTo>
                    <a:lnTo>
                      <a:pt x="2468" y="12"/>
                    </a:lnTo>
                    <a:lnTo>
                      <a:pt x="2469" y="12"/>
                    </a:lnTo>
                    <a:lnTo>
                      <a:pt x="2471" y="12"/>
                    </a:lnTo>
                    <a:lnTo>
                      <a:pt x="2472" y="12"/>
                    </a:lnTo>
                    <a:lnTo>
                      <a:pt x="2474" y="13"/>
                    </a:lnTo>
                    <a:lnTo>
                      <a:pt x="2476" y="13"/>
                    </a:lnTo>
                    <a:lnTo>
                      <a:pt x="2477" y="13"/>
                    </a:lnTo>
                    <a:lnTo>
                      <a:pt x="2478" y="13"/>
                    </a:lnTo>
                    <a:lnTo>
                      <a:pt x="2480" y="14"/>
                    </a:lnTo>
                    <a:lnTo>
                      <a:pt x="2482" y="14"/>
                    </a:lnTo>
                    <a:lnTo>
                      <a:pt x="2483" y="15"/>
                    </a:lnTo>
                    <a:lnTo>
                      <a:pt x="2485" y="15"/>
                    </a:lnTo>
                    <a:lnTo>
                      <a:pt x="2486" y="16"/>
                    </a:lnTo>
                    <a:lnTo>
                      <a:pt x="2488" y="17"/>
                    </a:lnTo>
                    <a:lnTo>
                      <a:pt x="2489" y="18"/>
                    </a:lnTo>
                    <a:lnTo>
                      <a:pt x="2491" y="18"/>
                    </a:lnTo>
                    <a:lnTo>
                      <a:pt x="2492" y="19"/>
                    </a:lnTo>
                    <a:lnTo>
                      <a:pt x="2494" y="20"/>
                    </a:lnTo>
                    <a:lnTo>
                      <a:pt x="2495" y="20"/>
                    </a:lnTo>
                    <a:lnTo>
                      <a:pt x="2497" y="21"/>
                    </a:lnTo>
                    <a:lnTo>
                      <a:pt x="2498" y="22"/>
                    </a:lnTo>
                    <a:lnTo>
                      <a:pt x="2500" y="23"/>
                    </a:lnTo>
                    <a:lnTo>
                      <a:pt x="2501" y="24"/>
                    </a:lnTo>
                    <a:lnTo>
                      <a:pt x="2503" y="24"/>
                    </a:lnTo>
                    <a:lnTo>
                      <a:pt x="2504" y="25"/>
                    </a:lnTo>
                    <a:lnTo>
                      <a:pt x="2506" y="26"/>
                    </a:lnTo>
                    <a:lnTo>
                      <a:pt x="2507" y="26"/>
                    </a:lnTo>
                    <a:lnTo>
                      <a:pt x="2509" y="27"/>
                    </a:lnTo>
                    <a:lnTo>
                      <a:pt x="2510" y="28"/>
                    </a:lnTo>
                    <a:lnTo>
                      <a:pt x="2512" y="28"/>
                    </a:lnTo>
                    <a:lnTo>
                      <a:pt x="2514" y="29"/>
                    </a:lnTo>
                    <a:lnTo>
                      <a:pt x="2515" y="29"/>
                    </a:lnTo>
                    <a:lnTo>
                      <a:pt x="2516" y="30"/>
                    </a:lnTo>
                    <a:lnTo>
                      <a:pt x="2518" y="30"/>
                    </a:lnTo>
                    <a:lnTo>
                      <a:pt x="2520" y="30"/>
                    </a:lnTo>
                    <a:lnTo>
                      <a:pt x="2521" y="30"/>
                    </a:lnTo>
                    <a:lnTo>
                      <a:pt x="2522" y="31"/>
                    </a:lnTo>
                    <a:lnTo>
                      <a:pt x="2524" y="31"/>
                    </a:lnTo>
                    <a:lnTo>
                      <a:pt x="2526" y="31"/>
                    </a:lnTo>
                    <a:lnTo>
                      <a:pt x="2527" y="31"/>
                    </a:lnTo>
                    <a:lnTo>
                      <a:pt x="2529" y="31"/>
                    </a:lnTo>
                    <a:lnTo>
                      <a:pt x="2530" y="31"/>
                    </a:lnTo>
                    <a:lnTo>
                      <a:pt x="2532" y="31"/>
                    </a:lnTo>
                    <a:lnTo>
                      <a:pt x="2533" y="31"/>
                    </a:lnTo>
                    <a:lnTo>
                      <a:pt x="2535" y="31"/>
                    </a:lnTo>
                    <a:lnTo>
                      <a:pt x="2536" y="30"/>
                    </a:lnTo>
                    <a:lnTo>
                      <a:pt x="2538" y="30"/>
                    </a:lnTo>
                    <a:lnTo>
                      <a:pt x="2539" y="30"/>
                    </a:lnTo>
                    <a:lnTo>
                      <a:pt x="2541" y="30"/>
                    </a:lnTo>
                    <a:lnTo>
                      <a:pt x="2542" y="30"/>
                    </a:lnTo>
                    <a:lnTo>
                      <a:pt x="2544" y="30"/>
                    </a:lnTo>
                    <a:lnTo>
                      <a:pt x="2545" y="29"/>
                    </a:lnTo>
                    <a:lnTo>
                      <a:pt x="2547" y="29"/>
                    </a:lnTo>
                    <a:lnTo>
                      <a:pt x="2549" y="29"/>
                    </a:lnTo>
                    <a:lnTo>
                      <a:pt x="2550" y="29"/>
                    </a:lnTo>
                    <a:lnTo>
                      <a:pt x="2551" y="28"/>
                    </a:lnTo>
                    <a:lnTo>
                      <a:pt x="2553" y="28"/>
                    </a:lnTo>
                    <a:lnTo>
                      <a:pt x="2555" y="28"/>
                    </a:lnTo>
                    <a:lnTo>
                      <a:pt x="2556" y="28"/>
                    </a:lnTo>
                    <a:lnTo>
                      <a:pt x="2558" y="27"/>
                    </a:lnTo>
                    <a:lnTo>
                      <a:pt x="2559" y="27"/>
                    </a:lnTo>
                    <a:lnTo>
                      <a:pt x="2561" y="27"/>
                    </a:lnTo>
                    <a:lnTo>
                      <a:pt x="2562" y="26"/>
                    </a:lnTo>
                    <a:lnTo>
                      <a:pt x="2564" y="26"/>
                    </a:lnTo>
                    <a:lnTo>
                      <a:pt x="2565" y="26"/>
                    </a:lnTo>
                    <a:lnTo>
                      <a:pt x="2567" y="26"/>
                    </a:lnTo>
                    <a:lnTo>
                      <a:pt x="2568" y="25"/>
                    </a:lnTo>
                    <a:lnTo>
                      <a:pt x="2570" y="25"/>
                    </a:lnTo>
                    <a:lnTo>
                      <a:pt x="2571" y="25"/>
                    </a:lnTo>
                    <a:lnTo>
                      <a:pt x="2573" y="25"/>
                    </a:lnTo>
                    <a:lnTo>
                      <a:pt x="2574" y="24"/>
                    </a:lnTo>
                    <a:lnTo>
                      <a:pt x="2576" y="24"/>
                    </a:lnTo>
                    <a:lnTo>
                      <a:pt x="2577" y="24"/>
                    </a:lnTo>
                    <a:lnTo>
                      <a:pt x="2579" y="24"/>
                    </a:lnTo>
                    <a:lnTo>
                      <a:pt x="2580" y="24"/>
                    </a:lnTo>
                    <a:lnTo>
                      <a:pt x="2582" y="24"/>
                    </a:lnTo>
                    <a:lnTo>
                      <a:pt x="2583" y="24"/>
                    </a:lnTo>
                    <a:lnTo>
                      <a:pt x="2585" y="24"/>
                    </a:lnTo>
                    <a:lnTo>
                      <a:pt x="2587" y="24"/>
                    </a:lnTo>
                    <a:lnTo>
                      <a:pt x="2588" y="25"/>
                    </a:lnTo>
                    <a:lnTo>
                      <a:pt x="2589" y="25"/>
                    </a:lnTo>
                    <a:lnTo>
                      <a:pt x="2591" y="25"/>
                    </a:lnTo>
                    <a:lnTo>
                      <a:pt x="2593" y="25"/>
                    </a:lnTo>
                    <a:lnTo>
                      <a:pt x="2594" y="26"/>
                    </a:lnTo>
                    <a:lnTo>
                      <a:pt x="2595" y="26"/>
                    </a:lnTo>
                    <a:lnTo>
                      <a:pt x="2597" y="27"/>
                    </a:lnTo>
                    <a:lnTo>
                      <a:pt x="2599" y="27"/>
                    </a:lnTo>
                    <a:lnTo>
                      <a:pt x="2600" y="28"/>
                    </a:lnTo>
                    <a:lnTo>
                      <a:pt x="2602" y="28"/>
                    </a:lnTo>
                    <a:lnTo>
                      <a:pt x="2603" y="28"/>
                    </a:lnTo>
                    <a:lnTo>
                      <a:pt x="2605" y="29"/>
                    </a:lnTo>
                    <a:lnTo>
                      <a:pt x="2606" y="30"/>
                    </a:lnTo>
                    <a:lnTo>
                      <a:pt x="2608" y="30"/>
                    </a:lnTo>
                    <a:lnTo>
                      <a:pt x="2609" y="30"/>
                    </a:lnTo>
                    <a:lnTo>
                      <a:pt x="2611" y="31"/>
                    </a:lnTo>
                    <a:lnTo>
                      <a:pt x="2612" y="31"/>
                    </a:lnTo>
                    <a:lnTo>
                      <a:pt x="2614" y="31"/>
                    </a:lnTo>
                    <a:lnTo>
                      <a:pt x="2616" y="31"/>
                    </a:lnTo>
                    <a:lnTo>
                      <a:pt x="2617" y="31"/>
                    </a:lnTo>
                    <a:lnTo>
                      <a:pt x="2618" y="31"/>
                    </a:lnTo>
                    <a:lnTo>
                      <a:pt x="2620" y="31"/>
                    </a:lnTo>
                    <a:lnTo>
                      <a:pt x="2622" y="31"/>
                    </a:lnTo>
                    <a:lnTo>
                      <a:pt x="2623" y="31"/>
                    </a:lnTo>
                    <a:lnTo>
                      <a:pt x="2624" y="31"/>
                    </a:lnTo>
                    <a:lnTo>
                      <a:pt x="2626" y="31"/>
                    </a:lnTo>
                    <a:lnTo>
                      <a:pt x="2628" y="30"/>
                    </a:lnTo>
                    <a:lnTo>
                      <a:pt x="2629" y="30"/>
                    </a:lnTo>
                    <a:lnTo>
                      <a:pt x="2631" y="30"/>
                    </a:lnTo>
                    <a:lnTo>
                      <a:pt x="2632" y="29"/>
                    </a:lnTo>
                    <a:lnTo>
                      <a:pt x="2634" y="29"/>
                    </a:lnTo>
                    <a:lnTo>
                      <a:pt x="2635" y="28"/>
                    </a:lnTo>
                    <a:lnTo>
                      <a:pt x="2637" y="28"/>
                    </a:lnTo>
                    <a:lnTo>
                      <a:pt x="2638" y="28"/>
                    </a:lnTo>
                    <a:lnTo>
                      <a:pt x="2640" y="27"/>
                    </a:lnTo>
                    <a:lnTo>
                      <a:pt x="2641" y="27"/>
                    </a:lnTo>
                    <a:lnTo>
                      <a:pt x="2643" y="27"/>
                    </a:lnTo>
                    <a:lnTo>
                      <a:pt x="2644" y="27"/>
                    </a:lnTo>
                    <a:lnTo>
                      <a:pt x="2646" y="27"/>
                    </a:lnTo>
                    <a:lnTo>
                      <a:pt x="2647" y="27"/>
                    </a:lnTo>
                    <a:lnTo>
                      <a:pt x="2649" y="27"/>
                    </a:lnTo>
                    <a:lnTo>
                      <a:pt x="2650" y="28"/>
                    </a:lnTo>
                    <a:lnTo>
                      <a:pt x="2652" y="28"/>
                    </a:lnTo>
                    <a:lnTo>
                      <a:pt x="2653" y="28"/>
                    </a:lnTo>
                    <a:lnTo>
                      <a:pt x="2655" y="29"/>
                    </a:lnTo>
                    <a:lnTo>
                      <a:pt x="2656" y="30"/>
                    </a:lnTo>
                    <a:lnTo>
                      <a:pt x="2658" y="30"/>
                    </a:lnTo>
                    <a:lnTo>
                      <a:pt x="2660" y="31"/>
                    </a:lnTo>
                    <a:lnTo>
                      <a:pt x="2661" y="31"/>
                    </a:lnTo>
                    <a:lnTo>
                      <a:pt x="2662" y="32"/>
                    </a:lnTo>
                    <a:lnTo>
                      <a:pt x="2664" y="33"/>
                    </a:lnTo>
                    <a:lnTo>
                      <a:pt x="2666" y="34"/>
                    </a:lnTo>
                    <a:lnTo>
                      <a:pt x="2667" y="34"/>
                    </a:lnTo>
                    <a:lnTo>
                      <a:pt x="2669" y="35"/>
                    </a:lnTo>
                    <a:lnTo>
                      <a:pt x="2670" y="36"/>
                    </a:lnTo>
                    <a:lnTo>
                      <a:pt x="2672" y="37"/>
                    </a:lnTo>
                    <a:lnTo>
                      <a:pt x="2673" y="37"/>
                    </a:lnTo>
                    <a:lnTo>
                      <a:pt x="2675" y="38"/>
                    </a:lnTo>
                    <a:lnTo>
                      <a:pt x="2676" y="38"/>
                    </a:lnTo>
                    <a:lnTo>
                      <a:pt x="2678" y="39"/>
                    </a:lnTo>
                    <a:lnTo>
                      <a:pt x="2679" y="39"/>
                    </a:lnTo>
                    <a:lnTo>
                      <a:pt x="2681" y="39"/>
                    </a:lnTo>
                    <a:lnTo>
                      <a:pt x="2682" y="39"/>
                    </a:lnTo>
                    <a:lnTo>
                      <a:pt x="2684" y="39"/>
                    </a:lnTo>
                    <a:lnTo>
                      <a:pt x="2685" y="39"/>
                    </a:lnTo>
                    <a:lnTo>
                      <a:pt x="2687" y="39"/>
                    </a:lnTo>
                    <a:lnTo>
                      <a:pt x="2689" y="39"/>
                    </a:lnTo>
                    <a:lnTo>
                      <a:pt x="2690" y="38"/>
                    </a:lnTo>
                    <a:lnTo>
                      <a:pt x="2691" y="38"/>
                    </a:lnTo>
                    <a:lnTo>
                      <a:pt x="2693" y="37"/>
                    </a:lnTo>
                    <a:lnTo>
                      <a:pt x="2695" y="37"/>
                    </a:lnTo>
                    <a:lnTo>
                      <a:pt x="2696" y="36"/>
                    </a:lnTo>
                    <a:lnTo>
                      <a:pt x="2697" y="36"/>
                    </a:lnTo>
                    <a:lnTo>
                      <a:pt x="2699" y="35"/>
                    </a:lnTo>
                    <a:lnTo>
                      <a:pt x="2701" y="34"/>
                    </a:lnTo>
                    <a:lnTo>
                      <a:pt x="2702" y="33"/>
                    </a:lnTo>
                    <a:lnTo>
                      <a:pt x="2704" y="33"/>
                    </a:lnTo>
                    <a:lnTo>
                      <a:pt x="2705" y="32"/>
                    </a:lnTo>
                    <a:lnTo>
                      <a:pt x="2707" y="31"/>
                    </a:lnTo>
                    <a:lnTo>
                      <a:pt x="2708" y="31"/>
                    </a:lnTo>
                    <a:lnTo>
                      <a:pt x="2710" y="30"/>
                    </a:lnTo>
                    <a:lnTo>
                      <a:pt x="2711" y="30"/>
                    </a:lnTo>
                    <a:lnTo>
                      <a:pt x="2713" y="30"/>
                    </a:lnTo>
                    <a:lnTo>
                      <a:pt x="2714" y="29"/>
                    </a:lnTo>
                    <a:lnTo>
                      <a:pt x="2716" y="29"/>
                    </a:lnTo>
                    <a:lnTo>
                      <a:pt x="2717" y="28"/>
                    </a:lnTo>
                    <a:lnTo>
                      <a:pt x="2719" y="28"/>
                    </a:lnTo>
                    <a:lnTo>
                      <a:pt x="2720" y="28"/>
                    </a:lnTo>
                    <a:lnTo>
                      <a:pt x="2722" y="28"/>
                    </a:lnTo>
                    <a:lnTo>
                      <a:pt x="2723" y="28"/>
                    </a:lnTo>
                    <a:lnTo>
                      <a:pt x="2725" y="29"/>
                    </a:lnTo>
                    <a:lnTo>
                      <a:pt x="2726" y="29"/>
                    </a:lnTo>
                    <a:lnTo>
                      <a:pt x="2728" y="29"/>
                    </a:lnTo>
                    <a:lnTo>
                      <a:pt x="2729" y="30"/>
                    </a:lnTo>
                    <a:lnTo>
                      <a:pt x="2731" y="30"/>
                    </a:lnTo>
                    <a:lnTo>
                      <a:pt x="2733" y="30"/>
                    </a:lnTo>
                    <a:lnTo>
                      <a:pt x="2734" y="30"/>
                    </a:lnTo>
                    <a:lnTo>
                      <a:pt x="2735" y="31"/>
                    </a:lnTo>
                    <a:lnTo>
                      <a:pt x="2737" y="31"/>
                    </a:lnTo>
                    <a:lnTo>
                      <a:pt x="2739" y="31"/>
                    </a:lnTo>
                    <a:lnTo>
                      <a:pt x="2740" y="32"/>
                    </a:lnTo>
                    <a:lnTo>
                      <a:pt x="2742" y="32"/>
                    </a:lnTo>
                    <a:lnTo>
                      <a:pt x="2743" y="32"/>
                    </a:lnTo>
                    <a:lnTo>
                      <a:pt x="2745" y="32"/>
                    </a:lnTo>
                    <a:lnTo>
                      <a:pt x="2746" y="32"/>
                    </a:lnTo>
                    <a:lnTo>
                      <a:pt x="2748" y="33"/>
                    </a:lnTo>
                    <a:lnTo>
                      <a:pt x="2749" y="33"/>
                    </a:lnTo>
                    <a:lnTo>
                      <a:pt x="2751" y="33"/>
                    </a:lnTo>
                    <a:lnTo>
                      <a:pt x="2752" y="33"/>
                    </a:lnTo>
                    <a:lnTo>
                      <a:pt x="2754" y="33"/>
                    </a:lnTo>
                    <a:lnTo>
                      <a:pt x="2755" y="33"/>
                    </a:lnTo>
                    <a:lnTo>
                      <a:pt x="2757" y="33"/>
                    </a:lnTo>
                    <a:lnTo>
                      <a:pt x="2758" y="33"/>
                    </a:lnTo>
                    <a:lnTo>
                      <a:pt x="2760" y="33"/>
                    </a:lnTo>
                    <a:lnTo>
                      <a:pt x="2762" y="33"/>
                    </a:lnTo>
                    <a:lnTo>
                      <a:pt x="2763" y="32"/>
                    </a:lnTo>
                    <a:lnTo>
                      <a:pt x="2764" y="32"/>
                    </a:lnTo>
                    <a:lnTo>
                      <a:pt x="2766" y="32"/>
                    </a:lnTo>
                    <a:lnTo>
                      <a:pt x="2768" y="32"/>
                    </a:lnTo>
                    <a:lnTo>
                      <a:pt x="2769" y="32"/>
                    </a:lnTo>
                    <a:lnTo>
                      <a:pt x="2771" y="32"/>
                    </a:lnTo>
                    <a:lnTo>
                      <a:pt x="2772" y="33"/>
                    </a:lnTo>
                    <a:lnTo>
                      <a:pt x="2774" y="33"/>
                    </a:lnTo>
                    <a:lnTo>
                      <a:pt x="2775" y="33"/>
                    </a:lnTo>
                    <a:lnTo>
                      <a:pt x="2777" y="33"/>
                    </a:lnTo>
                    <a:lnTo>
                      <a:pt x="2778" y="33"/>
                    </a:lnTo>
                    <a:lnTo>
                      <a:pt x="2780" y="33"/>
                    </a:lnTo>
                    <a:lnTo>
                      <a:pt x="2781" y="33"/>
                    </a:lnTo>
                    <a:lnTo>
                      <a:pt x="2783" y="34"/>
                    </a:lnTo>
                    <a:lnTo>
                      <a:pt x="2784" y="34"/>
                    </a:lnTo>
                    <a:lnTo>
                      <a:pt x="2786" y="34"/>
                    </a:lnTo>
                    <a:lnTo>
                      <a:pt x="2787" y="35"/>
                    </a:lnTo>
                    <a:lnTo>
                      <a:pt x="2789" y="35"/>
                    </a:lnTo>
                    <a:lnTo>
                      <a:pt x="2790" y="35"/>
                    </a:lnTo>
                    <a:lnTo>
                      <a:pt x="2792" y="36"/>
                    </a:lnTo>
                    <a:lnTo>
                      <a:pt x="2793" y="36"/>
                    </a:lnTo>
                    <a:lnTo>
                      <a:pt x="2795" y="36"/>
                    </a:lnTo>
                    <a:lnTo>
                      <a:pt x="2796" y="36"/>
                    </a:lnTo>
                    <a:lnTo>
                      <a:pt x="2798" y="36"/>
                    </a:lnTo>
                    <a:lnTo>
                      <a:pt x="2799" y="36"/>
                    </a:lnTo>
                    <a:lnTo>
                      <a:pt x="2801" y="36"/>
                    </a:lnTo>
                    <a:lnTo>
                      <a:pt x="2802" y="36"/>
                    </a:lnTo>
                    <a:lnTo>
                      <a:pt x="2804" y="36"/>
                    </a:lnTo>
                    <a:lnTo>
                      <a:pt x="2806" y="36"/>
                    </a:lnTo>
                    <a:lnTo>
                      <a:pt x="2807" y="36"/>
                    </a:lnTo>
                    <a:lnTo>
                      <a:pt x="2808" y="35"/>
                    </a:lnTo>
                    <a:lnTo>
                      <a:pt x="2810" y="34"/>
                    </a:lnTo>
                    <a:lnTo>
                      <a:pt x="2812" y="34"/>
                    </a:lnTo>
                    <a:lnTo>
                      <a:pt x="2813" y="33"/>
                    </a:lnTo>
                    <a:lnTo>
                      <a:pt x="2815" y="33"/>
                    </a:lnTo>
                    <a:lnTo>
                      <a:pt x="2816" y="32"/>
                    </a:lnTo>
                    <a:lnTo>
                      <a:pt x="2818" y="32"/>
                    </a:lnTo>
                    <a:lnTo>
                      <a:pt x="2819" y="31"/>
                    </a:lnTo>
                    <a:lnTo>
                      <a:pt x="2821" y="30"/>
                    </a:lnTo>
                    <a:lnTo>
                      <a:pt x="2822" y="29"/>
                    </a:lnTo>
                    <a:lnTo>
                      <a:pt x="2824" y="28"/>
                    </a:lnTo>
                    <a:lnTo>
                      <a:pt x="2825" y="28"/>
                    </a:lnTo>
                    <a:lnTo>
                      <a:pt x="2827" y="27"/>
                    </a:lnTo>
                    <a:lnTo>
                      <a:pt x="2828" y="26"/>
                    </a:lnTo>
                    <a:lnTo>
                      <a:pt x="2830" y="25"/>
                    </a:lnTo>
                    <a:lnTo>
                      <a:pt x="2831" y="25"/>
                    </a:lnTo>
                    <a:lnTo>
                      <a:pt x="2833" y="24"/>
                    </a:lnTo>
                    <a:lnTo>
                      <a:pt x="2835" y="23"/>
                    </a:lnTo>
                    <a:lnTo>
                      <a:pt x="2836" y="22"/>
                    </a:lnTo>
                    <a:lnTo>
                      <a:pt x="2837" y="22"/>
                    </a:lnTo>
                    <a:lnTo>
                      <a:pt x="2839" y="21"/>
                    </a:lnTo>
                    <a:lnTo>
                      <a:pt x="2841" y="21"/>
                    </a:lnTo>
                    <a:lnTo>
                      <a:pt x="2842" y="21"/>
                    </a:lnTo>
                    <a:lnTo>
                      <a:pt x="2844" y="20"/>
                    </a:lnTo>
                    <a:lnTo>
                      <a:pt x="2845" y="20"/>
                    </a:lnTo>
                    <a:lnTo>
                      <a:pt x="2847" y="20"/>
                    </a:lnTo>
                    <a:lnTo>
                      <a:pt x="2848" y="20"/>
                    </a:lnTo>
                    <a:lnTo>
                      <a:pt x="2850" y="20"/>
                    </a:lnTo>
                    <a:lnTo>
                      <a:pt x="2851" y="20"/>
                    </a:lnTo>
                    <a:lnTo>
                      <a:pt x="2853" y="20"/>
                    </a:lnTo>
                    <a:lnTo>
                      <a:pt x="2854" y="21"/>
                    </a:lnTo>
                    <a:lnTo>
                      <a:pt x="2856" y="21"/>
                    </a:lnTo>
                    <a:lnTo>
                      <a:pt x="2857" y="21"/>
                    </a:lnTo>
                    <a:lnTo>
                      <a:pt x="2859" y="21"/>
                    </a:lnTo>
                    <a:lnTo>
                      <a:pt x="2860" y="22"/>
                    </a:lnTo>
                    <a:lnTo>
                      <a:pt x="2862" y="22"/>
                    </a:lnTo>
                    <a:lnTo>
                      <a:pt x="2863" y="22"/>
                    </a:lnTo>
                    <a:lnTo>
                      <a:pt x="2865" y="23"/>
                    </a:lnTo>
                    <a:lnTo>
                      <a:pt x="2866" y="23"/>
                    </a:lnTo>
                    <a:lnTo>
                      <a:pt x="2868" y="24"/>
                    </a:lnTo>
                    <a:lnTo>
                      <a:pt x="2869" y="24"/>
                    </a:lnTo>
                    <a:lnTo>
                      <a:pt x="2871" y="24"/>
                    </a:lnTo>
                    <a:lnTo>
                      <a:pt x="2873" y="24"/>
                    </a:lnTo>
                    <a:lnTo>
                      <a:pt x="2874" y="25"/>
                    </a:lnTo>
                    <a:lnTo>
                      <a:pt x="2875" y="25"/>
                    </a:lnTo>
                    <a:lnTo>
                      <a:pt x="2877" y="25"/>
                    </a:lnTo>
                    <a:lnTo>
                      <a:pt x="2879" y="25"/>
                    </a:lnTo>
                    <a:lnTo>
                      <a:pt x="2880" y="25"/>
                    </a:lnTo>
                    <a:lnTo>
                      <a:pt x="2881" y="25"/>
                    </a:lnTo>
                    <a:lnTo>
                      <a:pt x="2883" y="25"/>
                    </a:lnTo>
                    <a:lnTo>
                      <a:pt x="2885" y="25"/>
                    </a:lnTo>
                    <a:lnTo>
                      <a:pt x="2886" y="25"/>
                    </a:lnTo>
                    <a:lnTo>
                      <a:pt x="2888" y="25"/>
                    </a:lnTo>
                    <a:lnTo>
                      <a:pt x="2889" y="25"/>
                    </a:lnTo>
                    <a:lnTo>
                      <a:pt x="2891" y="25"/>
                    </a:lnTo>
                    <a:lnTo>
                      <a:pt x="2892" y="25"/>
                    </a:lnTo>
                    <a:lnTo>
                      <a:pt x="2894" y="25"/>
                    </a:lnTo>
                    <a:lnTo>
                      <a:pt x="2895" y="25"/>
                    </a:lnTo>
                    <a:lnTo>
                      <a:pt x="2897" y="25"/>
                    </a:lnTo>
                    <a:lnTo>
                      <a:pt x="2898" y="25"/>
                    </a:lnTo>
                    <a:lnTo>
                      <a:pt x="2900" y="25"/>
                    </a:lnTo>
                    <a:lnTo>
                      <a:pt x="2902" y="25"/>
                    </a:lnTo>
                    <a:lnTo>
                      <a:pt x="2903" y="25"/>
                    </a:lnTo>
                    <a:lnTo>
                      <a:pt x="2904" y="25"/>
                    </a:lnTo>
                    <a:lnTo>
                      <a:pt x="2906" y="25"/>
                    </a:lnTo>
                    <a:lnTo>
                      <a:pt x="2908" y="25"/>
                    </a:lnTo>
                    <a:lnTo>
                      <a:pt x="2909" y="25"/>
                    </a:lnTo>
                    <a:lnTo>
                      <a:pt x="2910" y="26"/>
                    </a:lnTo>
                    <a:lnTo>
                      <a:pt x="2912" y="26"/>
                    </a:lnTo>
                    <a:lnTo>
                      <a:pt x="2914" y="26"/>
                    </a:lnTo>
                    <a:lnTo>
                      <a:pt x="2915" y="27"/>
                    </a:lnTo>
                    <a:lnTo>
                      <a:pt x="2917" y="27"/>
                    </a:lnTo>
                    <a:lnTo>
                      <a:pt x="2918" y="28"/>
                    </a:lnTo>
                    <a:lnTo>
                      <a:pt x="2920" y="29"/>
                    </a:lnTo>
                    <a:lnTo>
                      <a:pt x="2921" y="29"/>
                    </a:lnTo>
                    <a:lnTo>
                      <a:pt x="2923" y="30"/>
                    </a:lnTo>
                    <a:lnTo>
                      <a:pt x="2924" y="31"/>
                    </a:lnTo>
                    <a:lnTo>
                      <a:pt x="2926" y="31"/>
                    </a:lnTo>
                    <a:lnTo>
                      <a:pt x="2927" y="32"/>
                    </a:lnTo>
                    <a:lnTo>
                      <a:pt x="2929" y="33"/>
                    </a:lnTo>
                    <a:lnTo>
                      <a:pt x="2930" y="33"/>
                    </a:lnTo>
                    <a:lnTo>
                      <a:pt x="2932" y="34"/>
                    </a:lnTo>
                    <a:lnTo>
                      <a:pt x="2933" y="35"/>
                    </a:lnTo>
                    <a:lnTo>
                      <a:pt x="2935" y="35"/>
                    </a:lnTo>
                    <a:lnTo>
                      <a:pt x="2936" y="36"/>
                    </a:lnTo>
                    <a:lnTo>
                      <a:pt x="2938" y="37"/>
                    </a:lnTo>
                    <a:lnTo>
                      <a:pt x="2939" y="37"/>
                    </a:lnTo>
                    <a:lnTo>
                      <a:pt x="2941" y="37"/>
                    </a:lnTo>
                    <a:lnTo>
                      <a:pt x="2942" y="38"/>
                    </a:lnTo>
                    <a:lnTo>
                      <a:pt x="2944" y="38"/>
                    </a:lnTo>
                    <a:lnTo>
                      <a:pt x="2946" y="38"/>
                    </a:lnTo>
                    <a:lnTo>
                      <a:pt x="2947" y="39"/>
                    </a:lnTo>
                    <a:lnTo>
                      <a:pt x="2948" y="39"/>
                    </a:lnTo>
                    <a:lnTo>
                      <a:pt x="2950" y="39"/>
                    </a:lnTo>
                    <a:lnTo>
                      <a:pt x="2952" y="39"/>
                    </a:lnTo>
                    <a:lnTo>
                      <a:pt x="2953" y="39"/>
                    </a:lnTo>
                    <a:lnTo>
                      <a:pt x="2954" y="39"/>
                    </a:lnTo>
                    <a:lnTo>
                      <a:pt x="2956" y="39"/>
                    </a:lnTo>
                    <a:lnTo>
                      <a:pt x="2958" y="38"/>
                    </a:lnTo>
                    <a:lnTo>
                      <a:pt x="2959" y="38"/>
                    </a:lnTo>
                    <a:lnTo>
                      <a:pt x="2961" y="38"/>
                    </a:lnTo>
                    <a:lnTo>
                      <a:pt x="2962" y="38"/>
                    </a:lnTo>
                    <a:lnTo>
                      <a:pt x="2964" y="37"/>
                    </a:lnTo>
                    <a:lnTo>
                      <a:pt x="2965" y="37"/>
                    </a:lnTo>
                    <a:lnTo>
                      <a:pt x="2967" y="37"/>
                    </a:lnTo>
                    <a:lnTo>
                      <a:pt x="2968" y="36"/>
                    </a:lnTo>
                    <a:lnTo>
                      <a:pt x="2970" y="36"/>
                    </a:lnTo>
                    <a:lnTo>
                      <a:pt x="2971" y="36"/>
                    </a:lnTo>
                    <a:lnTo>
                      <a:pt x="2973" y="35"/>
                    </a:lnTo>
                    <a:lnTo>
                      <a:pt x="2975" y="35"/>
                    </a:lnTo>
                    <a:lnTo>
                      <a:pt x="2976" y="34"/>
                    </a:lnTo>
                    <a:lnTo>
                      <a:pt x="2977" y="34"/>
                    </a:lnTo>
                    <a:lnTo>
                      <a:pt x="2979" y="34"/>
                    </a:lnTo>
                    <a:lnTo>
                      <a:pt x="2981" y="34"/>
                    </a:lnTo>
                    <a:lnTo>
                      <a:pt x="2982" y="33"/>
                    </a:lnTo>
                    <a:lnTo>
                      <a:pt x="2983" y="33"/>
                    </a:lnTo>
                    <a:lnTo>
                      <a:pt x="2985" y="33"/>
                    </a:lnTo>
                    <a:lnTo>
                      <a:pt x="2987" y="33"/>
                    </a:lnTo>
                    <a:lnTo>
                      <a:pt x="2988" y="33"/>
                    </a:lnTo>
                    <a:lnTo>
                      <a:pt x="2990" y="33"/>
                    </a:lnTo>
                    <a:lnTo>
                      <a:pt x="2991" y="33"/>
                    </a:lnTo>
                    <a:lnTo>
                      <a:pt x="2993" y="33"/>
                    </a:lnTo>
                    <a:lnTo>
                      <a:pt x="2994" y="33"/>
                    </a:lnTo>
                    <a:lnTo>
                      <a:pt x="2996" y="33"/>
                    </a:lnTo>
                    <a:lnTo>
                      <a:pt x="2997" y="33"/>
                    </a:lnTo>
                    <a:lnTo>
                      <a:pt x="2999" y="33"/>
                    </a:lnTo>
                    <a:lnTo>
                      <a:pt x="3000" y="34"/>
                    </a:lnTo>
                    <a:lnTo>
                      <a:pt x="3002" y="34"/>
                    </a:lnTo>
                    <a:lnTo>
                      <a:pt x="3003" y="34"/>
                    </a:lnTo>
                    <a:lnTo>
                      <a:pt x="3005" y="34"/>
                    </a:lnTo>
                    <a:lnTo>
                      <a:pt x="3006" y="35"/>
                    </a:lnTo>
                    <a:lnTo>
                      <a:pt x="3008" y="35"/>
                    </a:lnTo>
                    <a:lnTo>
                      <a:pt x="3009" y="35"/>
                    </a:lnTo>
                    <a:lnTo>
                      <a:pt x="3011" y="36"/>
                    </a:lnTo>
                    <a:lnTo>
                      <a:pt x="3012" y="36"/>
                    </a:lnTo>
                    <a:lnTo>
                      <a:pt x="3014" y="36"/>
                    </a:lnTo>
                    <a:lnTo>
                      <a:pt x="3015" y="36"/>
                    </a:lnTo>
                    <a:lnTo>
                      <a:pt x="3017" y="36"/>
                    </a:lnTo>
                    <a:lnTo>
                      <a:pt x="3019" y="36"/>
                    </a:lnTo>
                    <a:lnTo>
                      <a:pt x="3020" y="36"/>
                    </a:lnTo>
                    <a:lnTo>
                      <a:pt x="3021" y="36"/>
                    </a:lnTo>
                    <a:lnTo>
                      <a:pt x="3023" y="36"/>
                    </a:lnTo>
                    <a:lnTo>
                      <a:pt x="3025" y="36"/>
                    </a:lnTo>
                    <a:lnTo>
                      <a:pt x="3026" y="36"/>
                    </a:lnTo>
                    <a:lnTo>
                      <a:pt x="3028" y="35"/>
                    </a:lnTo>
                    <a:lnTo>
                      <a:pt x="3029" y="35"/>
                    </a:lnTo>
                    <a:lnTo>
                      <a:pt x="3031" y="34"/>
                    </a:lnTo>
                    <a:lnTo>
                      <a:pt x="3032" y="34"/>
                    </a:lnTo>
                    <a:lnTo>
                      <a:pt x="3034" y="34"/>
                    </a:lnTo>
                    <a:lnTo>
                      <a:pt x="3035" y="33"/>
                    </a:lnTo>
                    <a:lnTo>
                      <a:pt x="3037" y="33"/>
                    </a:lnTo>
                    <a:lnTo>
                      <a:pt x="3038" y="32"/>
                    </a:lnTo>
                    <a:lnTo>
                      <a:pt x="3040" y="31"/>
                    </a:lnTo>
                    <a:lnTo>
                      <a:pt x="3041" y="31"/>
                    </a:lnTo>
                    <a:lnTo>
                      <a:pt x="3043" y="30"/>
                    </a:lnTo>
                    <a:lnTo>
                      <a:pt x="3044" y="29"/>
                    </a:lnTo>
                    <a:lnTo>
                      <a:pt x="3046" y="28"/>
                    </a:lnTo>
                    <a:lnTo>
                      <a:pt x="3048" y="28"/>
                    </a:lnTo>
                    <a:lnTo>
                      <a:pt x="3049" y="27"/>
                    </a:lnTo>
                    <a:lnTo>
                      <a:pt x="3050" y="26"/>
                    </a:lnTo>
                    <a:lnTo>
                      <a:pt x="3052" y="26"/>
                    </a:lnTo>
                    <a:lnTo>
                      <a:pt x="3054" y="25"/>
                    </a:lnTo>
                    <a:lnTo>
                      <a:pt x="3055" y="25"/>
                    </a:lnTo>
                    <a:lnTo>
                      <a:pt x="3056" y="25"/>
                    </a:lnTo>
                    <a:lnTo>
                      <a:pt x="3058" y="24"/>
                    </a:lnTo>
                    <a:lnTo>
                      <a:pt x="3060" y="24"/>
                    </a:lnTo>
                    <a:lnTo>
                      <a:pt x="3061" y="24"/>
                    </a:lnTo>
                    <a:lnTo>
                      <a:pt x="3063" y="24"/>
                    </a:lnTo>
                    <a:lnTo>
                      <a:pt x="3064" y="24"/>
                    </a:lnTo>
                    <a:lnTo>
                      <a:pt x="3066" y="24"/>
                    </a:lnTo>
                    <a:lnTo>
                      <a:pt x="3067" y="24"/>
                    </a:lnTo>
                    <a:lnTo>
                      <a:pt x="3069" y="24"/>
                    </a:lnTo>
                    <a:lnTo>
                      <a:pt x="3070" y="24"/>
                    </a:lnTo>
                    <a:lnTo>
                      <a:pt x="3072" y="25"/>
                    </a:lnTo>
                    <a:lnTo>
                      <a:pt x="3073" y="25"/>
                    </a:lnTo>
                    <a:lnTo>
                      <a:pt x="3075" y="25"/>
                    </a:lnTo>
                    <a:lnTo>
                      <a:pt x="3076" y="26"/>
                    </a:lnTo>
                    <a:lnTo>
                      <a:pt x="3078" y="26"/>
                    </a:lnTo>
                    <a:lnTo>
                      <a:pt x="3079" y="27"/>
                    </a:lnTo>
                    <a:lnTo>
                      <a:pt x="3081" y="27"/>
                    </a:lnTo>
                    <a:lnTo>
                      <a:pt x="3082" y="28"/>
                    </a:lnTo>
                    <a:lnTo>
                      <a:pt x="3084" y="29"/>
                    </a:lnTo>
                    <a:lnTo>
                      <a:pt x="3085" y="29"/>
                    </a:lnTo>
                    <a:lnTo>
                      <a:pt x="3087" y="30"/>
                    </a:lnTo>
                    <a:lnTo>
                      <a:pt x="3088" y="30"/>
                    </a:lnTo>
                    <a:lnTo>
                      <a:pt x="3090" y="31"/>
                    </a:lnTo>
                    <a:lnTo>
                      <a:pt x="3092" y="31"/>
                    </a:lnTo>
                    <a:lnTo>
                      <a:pt x="3093" y="31"/>
                    </a:lnTo>
                    <a:lnTo>
                      <a:pt x="3094" y="32"/>
                    </a:lnTo>
                    <a:lnTo>
                      <a:pt x="3096" y="32"/>
                    </a:lnTo>
                    <a:lnTo>
                      <a:pt x="3098" y="32"/>
                    </a:lnTo>
                    <a:lnTo>
                      <a:pt x="3099" y="32"/>
                    </a:lnTo>
                    <a:lnTo>
                      <a:pt x="3101" y="32"/>
                    </a:lnTo>
                    <a:lnTo>
                      <a:pt x="3102" y="32"/>
                    </a:lnTo>
                    <a:lnTo>
                      <a:pt x="3104" y="31"/>
                    </a:lnTo>
                    <a:lnTo>
                      <a:pt x="3105" y="31"/>
                    </a:lnTo>
                    <a:lnTo>
                      <a:pt x="3107" y="31"/>
                    </a:lnTo>
                    <a:lnTo>
                      <a:pt x="3108" y="30"/>
                    </a:lnTo>
                    <a:lnTo>
                      <a:pt x="3110" y="30"/>
                    </a:lnTo>
                    <a:lnTo>
                      <a:pt x="3111" y="29"/>
                    </a:lnTo>
                    <a:lnTo>
                      <a:pt x="3113" y="28"/>
                    </a:lnTo>
                    <a:lnTo>
                      <a:pt x="3114" y="28"/>
                    </a:lnTo>
                    <a:lnTo>
                      <a:pt x="3116" y="27"/>
                    </a:lnTo>
                    <a:lnTo>
                      <a:pt x="3117" y="26"/>
                    </a:lnTo>
                    <a:lnTo>
                      <a:pt x="3119" y="26"/>
                    </a:lnTo>
                    <a:lnTo>
                      <a:pt x="3121" y="25"/>
                    </a:lnTo>
                    <a:lnTo>
                      <a:pt x="3122" y="25"/>
                    </a:lnTo>
                    <a:lnTo>
                      <a:pt x="3123" y="24"/>
                    </a:lnTo>
                    <a:lnTo>
                      <a:pt x="3125" y="24"/>
                    </a:lnTo>
                    <a:lnTo>
                      <a:pt x="3127" y="23"/>
                    </a:lnTo>
                    <a:lnTo>
                      <a:pt x="3128" y="22"/>
                    </a:lnTo>
                    <a:lnTo>
                      <a:pt x="3130" y="22"/>
                    </a:lnTo>
                    <a:lnTo>
                      <a:pt x="3131" y="22"/>
                    </a:lnTo>
                    <a:lnTo>
                      <a:pt x="3133" y="22"/>
                    </a:lnTo>
                    <a:lnTo>
                      <a:pt x="3134" y="21"/>
                    </a:lnTo>
                    <a:lnTo>
                      <a:pt x="3136" y="21"/>
                    </a:lnTo>
                    <a:lnTo>
                      <a:pt x="3137" y="21"/>
                    </a:lnTo>
                    <a:lnTo>
                      <a:pt x="3139" y="21"/>
                    </a:lnTo>
                    <a:lnTo>
                      <a:pt x="3140" y="21"/>
                    </a:lnTo>
                    <a:lnTo>
                      <a:pt x="3142" y="21"/>
                    </a:lnTo>
                    <a:lnTo>
                      <a:pt x="3143" y="21"/>
                    </a:lnTo>
                    <a:lnTo>
                      <a:pt x="3145" y="22"/>
                    </a:lnTo>
                    <a:lnTo>
                      <a:pt x="3146" y="22"/>
                    </a:lnTo>
                    <a:lnTo>
                      <a:pt x="3148" y="22"/>
                    </a:lnTo>
                    <a:lnTo>
                      <a:pt x="3149" y="22"/>
                    </a:lnTo>
                    <a:lnTo>
                      <a:pt x="3151" y="22"/>
                    </a:lnTo>
                    <a:lnTo>
                      <a:pt x="3152" y="22"/>
                    </a:lnTo>
                    <a:lnTo>
                      <a:pt x="3154" y="22"/>
                    </a:lnTo>
                    <a:lnTo>
                      <a:pt x="3155" y="22"/>
                    </a:lnTo>
                    <a:lnTo>
                      <a:pt x="3157" y="22"/>
                    </a:lnTo>
                    <a:lnTo>
                      <a:pt x="3159" y="21"/>
                    </a:lnTo>
                    <a:lnTo>
                      <a:pt x="3160" y="21"/>
                    </a:lnTo>
                    <a:lnTo>
                      <a:pt x="3161" y="21"/>
                    </a:lnTo>
                    <a:lnTo>
                      <a:pt x="3163" y="20"/>
                    </a:lnTo>
                    <a:lnTo>
                      <a:pt x="3165" y="20"/>
                    </a:lnTo>
                    <a:lnTo>
                      <a:pt x="3166" y="19"/>
                    </a:lnTo>
                    <a:lnTo>
                      <a:pt x="3167" y="19"/>
                    </a:lnTo>
                    <a:lnTo>
                      <a:pt x="3169" y="18"/>
                    </a:lnTo>
                    <a:lnTo>
                      <a:pt x="3171" y="17"/>
                    </a:lnTo>
                    <a:lnTo>
                      <a:pt x="3172" y="16"/>
                    </a:lnTo>
                    <a:lnTo>
                      <a:pt x="3174" y="16"/>
                    </a:lnTo>
                    <a:lnTo>
                      <a:pt x="3175" y="15"/>
                    </a:lnTo>
                    <a:lnTo>
                      <a:pt x="3177" y="14"/>
                    </a:lnTo>
                    <a:lnTo>
                      <a:pt x="3178" y="13"/>
                    </a:lnTo>
                    <a:lnTo>
                      <a:pt x="3180" y="13"/>
                    </a:lnTo>
                    <a:lnTo>
                      <a:pt x="3181" y="12"/>
                    </a:lnTo>
                    <a:lnTo>
                      <a:pt x="3183" y="11"/>
                    </a:lnTo>
                    <a:lnTo>
                      <a:pt x="3184" y="10"/>
                    </a:lnTo>
                    <a:lnTo>
                      <a:pt x="3186" y="9"/>
                    </a:lnTo>
                    <a:lnTo>
                      <a:pt x="3187" y="9"/>
                    </a:lnTo>
                    <a:lnTo>
                      <a:pt x="3189" y="8"/>
                    </a:lnTo>
                    <a:lnTo>
                      <a:pt x="3190" y="8"/>
                    </a:lnTo>
                    <a:lnTo>
                      <a:pt x="3192" y="8"/>
                    </a:lnTo>
                    <a:lnTo>
                      <a:pt x="3194" y="7"/>
                    </a:lnTo>
                    <a:lnTo>
                      <a:pt x="3195" y="7"/>
                    </a:lnTo>
                    <a:lnTo>
                      <a:pt x="3196" y="7"/>
                    </a:lnTo>
                    <a:lnTo>
                      <a:pt x="3198" y="7"/>
                    </a:lnTo>
                    <a:lnTo>
                      <a:pt x="3200" y="7"/>
                    </a:lnTo>
                    <a:lnTo>
                      <a:pt x="3201" y="7"/>
                    </a:lnTo>
                    <a:lnTo>
                      <a:pt x="3203" y="7"/>
                    </a:lnTo>
                    <a:lnTo>
                      <a:pt x="3204" y="7"/>
                    </a:lnTo>
                    <a:lnTo>
                      <a:pt x="3206" y="7"/>
                    </a:lnTo>
                    <a:lnTo>
                      <a:pt x="3207" y="7"/>
                    </a:lnTo>
                    <a:lnTo>
                      <a:pt x="3209" y="8"/>
                    </a:lnTo>
                    <a:lnTo>
                      <a:pt x="3210" y="8"/>
                    </a:lnTo>
                    <a:lnTo>
                      <a:pt x="3212" y="8"/>
                    </a:lnTo>
                    <a:lnTo>
                      <a:pt x="3213" y="9"/>
                    </a:lnTo>
                    <a:lnTo>
                      <a:pt x="3215" y="9"/>
                    </a:lnTo>
                    <a:lnTo>
                      <a:pt x="3216" y="10"/>
                    </a:lnTo>
                    <a:lnTo>
                      <a:pt x="3218" y="10"/>
                    </a:lnTo>
                    <a:lnTo>
                      <a:pt x="3219" y="10"/>
                    </a:lnTo>
                    <a:lnTo>
                      <a:pt x="3221" y="11"/>
                    </a:lnTo>
                    <a:lnTo>
                      <a:pt x="3222" y="12"/>
                    </a:lnTo>
                    <a:lnTo>
                      <a:pt x="3224" y="12"/>
                    </a:lnTo>
                    <a:lnTo>
                      <a:pt x="3225" y="12"/>
                    </a:lnTo>
                    <a:lnTo>
                      <a:pt x="3227" y="13"/>
                    </a:lnTo>
                    <a:lnTo>
                      <a:pt x="3228" y="13"/>
                    </a:lnTo>
                    <a:lnTo>
                      <a:pt x="3230" y="13"/>
                    </a:lnTo>
                    <a:lnTo>
                      <a:pt x="3232" y="14"/>
                    </a:lnTo>
                    <a:lnTo>
                      <a:pt x="3233" y="14"/>
                    </a:lnTo>
                    <a:lnTo>
                      <a:pt x="3234" y="14"/>
                    </a:lnTo>
                    <a:lnTo>
                      <a:pt x="3236" y="15"/>
                    </a:lnTo>
                    <a:lnTo>
                      <a:pt x="3238" y="15"/>
                    </a:lnTo>
                    <a:lnTo>
                      <a:pt x="3239" y="15"/>
                    </a:lnTo>
                    <a:lnTo>
                      <a:pt x="3240" y="15"/>
                    </a:lnTo>
                    <a:lnTo>
                      <a:pt x="3242" y="16"/>
                    </a:lnTo>
                    <a:lnTo>
                      <a:pt x="3244" y="16"/>
                    </a:lnTo>
                    <a:lnTo>
                      <a:pt x="3245" y="16"/>
                    </a:lnTo>
                    <a:lnTo>
                      <a:pt x="3247" y="17"/>
                    </a:lnTo>
                    <a:lnTo>
                      <a:pt x="3248" y="17"/>
                    </a:lnTo>
                    <a:lnTo>
                      <a:pt x="3250" y="18"/>
                    </a:lnTo>
                    <a:lnTo>
                      <a:pt x="3251" y="18"/>
                    </a:lnTo>
                    <a:lnTo>
                      <a:pt x="3253" y="19"/>
                    </a:lnTo>
                    <a:lnTo>
                      <a:pt x="3254" y="19"/>
                    </a:lnTo>
                    <a:lnTo>
                      <a:pt x="3256" y="19"/>
                    </a:lnTo>
                    <a:lnTo>
                      <a:pt x="3257" y="20"/>
                    </a:lnTo>
                    <a:lnTo>
                      <a:pt x="3259" y="20"/>
                    </a:lnTo>
                    <a:lnTo>
                      <a:pt x="3261" y="21"/>
                    </a:lnTo>
                    <a:lnTo>
                      <a:pt x="3262" y="21"/>
                    </a:lnTo>
                    <a:lnTo>
                      <a:pt x="3263" y="22"/>
                    </a:lnTo>
                    <a:lnTo>
                      <a:pt x="3265" y="22"/>
                    </a:lnTo>
                    <a:lnTo>
                      <a:pt x="3267" y="23"/>
                    </a:lnTo>
                    <a:lnTo>
                      <a:pt x="3268" y="24"/>
                    </a:lnTo>
                    <a:lnTo>
                      <a:pt x="3269" y="24"/>
                    </a:lnTo>
                    <a:lnTo>
                      <a:pt x="3271" y="25"/>
                    </a:lnTo>
                    <a:lnTo>
                      <a:pt x="3273" y="25"/>
                    </a:lnTo>
                    <a:lnTo>
                      <a:pt x="3274" y="26"/>
                    </a:lnTo>
                    <a:lnTo>
                      <a:pt x="3276" y="26"/>
                    </a:lnTo>
                    <a:lnTo>
                      <a:pt x="3277" y="26"/>
                    </a:lnTo>
                    <a:lnTo>
                      <a:pt x="3278" y="27"/>
                    </a:lnTo>
                    <a:lnTo>
                      <a:pt x="3280" y="27"/>
                    </a:lnTo>
                    <a:lnTo>
                      <a:pt x="3282" y="27"/>
                    </a:lnTo>
                    <a:lnTo>
                      <a:pt x="3283" y="28"/>
                    </a:lnTo>
                    <a:lnTo>
                      <a:pt x="3285" y="28"/>
                    </a:lnTo>
                    <a:lnTo>
                      <a:pt x="3286" y="28"/>
                    </a:lnTo>
                    <a:lnTo>
                      <a:pt x="3288" y="28"/>
                    </a:lnTo>
                    <a:lnTo>
                      <a:pt x="3289" y="28"/>
                    </a:lnTo>
                    <a:lnTo>
                      <a:pt x="3291" y="28"/>
                    </a:lnTo>
                    <a:lnTo>
                      <a:pt x="3292" y="28"/>
                    </a:lnTo>
                    <a:lnTo>
                      <a:pt x="3294" y="28"/>
                    </a:lnTo>
                    <a:lnTo>
                      <a:pt x="3295" y="28"/>
                    </a:lnTo>
                    <a:lnTo>
                      <a:pt x="3297" y="28"/>
                    </a:lnTo>
                    <a:lnTo>
                      <a:pt x="3298" y="28"/>
                    </a:lnTo>
                    <a:lnTo>
                      <a:pt x="3300" y="28"/>
                    </a:lnTo>
                    <a:lnTo>
                      <a:pt x="3301" y="28"/>
                    </a:lnTo>
                    <a:lnTo>
                      <a:pt x="3303" y="28"/>
                    </a:lnTo>
                    <a:lnTo>
                      <a:pt x="3305" y="27"/>
                    </a:lnTo>
                    <a:lnTo>
                      <a:pt x="3306" y="27"/>
                    </a:lnTo>
                    <a:lnTo>
                      <a:pt x="3307" y="27"/>
                    </a:lnTo>
                    <a:lnTo>
                      <a:pt x="3309" y="27"/>
                    </a:lnTo>
                    <a:lnTo>
                      <a:pt x="3311" y="26"/>
                    </a:lnTo>
                    <a:lnTo>
                      <a:pt x="3312" y="26"/>
                    </a:lnTo>
                    <a:lnTo>
                      <a:pt x="3313" y="26"/>
                    </a:lnTo>
                    <a:lnTo>
                      <a:pt x="3315" y="26"/>
                    </a:lnTo>
                    <a:lnTo>
                      <a:pt x="3317" y="25"/>
                    </a:lnTo>
                    <a:lnTo>
                      <a:pt x="3318" y="25"/>
                    </a:lnTo>
                    <a:lnTo>
                      <a:pt x="3320" y="25"/>
                    </a:lnTo>
                    <a:lnTo>
                      <a:pt x="3321" y="25"/>
                    </a:lnTo>
                    <a:lnTo>
                      <a:pt x="3323" y="25"/>
                    </a:lnTo>
                    <a:lnTo>
                      <a:pt x="3324" y="24"/>
                    </a:lnTo>
                    <a:lnTo>
                      <a:pt x="3326" y="24"/>
                    </a:lnTo>
                    <a:lnTo>
                      <a:pt x="3327" y="24"/>
                    </a:lnTo>
                    <a:lnTo>
                      <a:pt x="3329" y="24"/>
                    </a:lnTo>
                    <a:lnTo>
                      <a:pt x="3330" y="23"/>
                    </a:lnTo>
                    <a:lnTo>
                      <a:pt x="3332" y="23"/>
                    </a:lnTo>
                    <a:lnTo>
                      <a:pt x="3334" y="23"/>
                    </a:lnTo>
                    <a:lnTo>
                      <a:pt x="3335" y="22"/>
                    </a:lnTo>
                    <a:lnTo>
                      <a:pt x="3336" y="22"/>
                    </a:lnTo>
                    <a:lnTo>
                      <a:pt x="3338" y="22"/>
                    </a:lnTo>
                    <a:lnTo>
                      <a:pt x="3340" y="22"/>
                    </a:lnTo>
                    <a:lnTo>
                      <a:pt x="3341" y="22"/>
                    </a:lnTo>
                    <a:lnTo>
                      <a:pt x="3342" y="21"/>
                    </a:lnTo>
                    <a:lnTo>
                      <a:pt x="3344" y="21"/>
                    </a:lnTo>
                    <a:lnTo>
                      <a:pt x="3345" y="21"/>
                    </a:lnTo>
                    <a:lnTo>
                      <a:pt x="3347" y="21"/>
                    </a:lnTo>
                    <a:lnTo>
                      <a:pt x="3349" y="20"/>
                    </a:lnTo>
                    <a:lnTo>
                      <a:pt x="3350" y="20"/>
                    </a:lnTo>
                    <a:lnTo>
                      <a:pt x="3351" y="20"/>
                    </a:lnTo>
                    <a:lnTo>
                      <a:pt x="3353" y="20"/>
                    </a:lnTo>
                    <a:lnTo>
                      <a:pt x="3355" y="19"/>
                    </a:lnTo>
                    <a:lnTo>
                      <a:pt x="3356" y="19"/>
                    </a:lnTo>
                    <a:lnTo>
                      <a:pt x="3358" y="19"/>
                    </a:lnTo>
                    <a:lnTo>
                      <a:pt x="3359" y="19"/>
                    </a:lnTo>
                    <a:lnTo>
                      <a:pt x="3361" y="19"/>
                    </a:lnTo>
                    <a:lnTo>
                      <a:pt x="3362" y="18"/>
                    </a:lnTo>
                    <a:lnTo>
                      <a:pt x="3364" y="18"/>
                    </a:lnTo>
                    <a:lnTo>
                      <a:pt x="3365" y="18"/>
                    </a:lnTo>
                    <a:lnTo>
                      <a:pt x="3367" y="18"/>
                    </a:lnTo>
                    <a:lnTo>
                      <a:pt x="3368" y="18"/>
                    </a:lnTo>
                    <a:lnTo>
                      <a:pt x="3370" y="17"/>
                    </a:lnTo>
                    <a:lnTo>
                      <a:pt x="3371" y="17"/>
                    </a:lnTo>
                    <a:lnTo>
                      <a:pt x="3373" y="17"/>
                    </a:lnTo>
                    <a:lnTo>
                      <a:pt x="3374" y="17"/>
                    </a:lnTo>
                    <a:lnTo>
                      <a:pt x="3376" y="17"/>
                    </a:lnTo>
                    <a:lnTo>
                      <a:pt x="3378" y="16"/>
                    </a:lnTo>
                    <a:lnTo>
                      <a:pt x="3379" y="16"/>
                    </a:lnTo>
                    <a:lnTo>
                      <a:pt x="3380" y="16"/>
                    </a:lnTo>
                    <a:lnTo>
                      <a:pt x="3382" y="16"/>
                    </a:lnTo>
                    <a:lnTo>
                      <a:pt x="3384" y="16"/>
                    </a:lnTo>
                    <a:lnTo>
                      <a:pt x="3385" y="16"/>
                    </a:lnTo>
                    <a:lnTo>
                      <a:pt x="3387" y="17"/>
                    </a:lnTo>
                    <a:lnTo>
                      <a:pt x="3388" y="17"/>
                    </a:lnTo>
                    <a:lnTo>
                      <a:pt x="3390" y="17"/>
                    </a:lnTo>
                    <a:lnTo>
                      <a:pt x="3391" y="17"/>
                    </a:lnTo>
                    <a:lnTo>
                      <a:pt x="3393" y="18"/>
                    </a:lnTo>
                    <a:lnTo>
                      <a:pt x="3394" y="18"/>
                    </a:lnTo>
                    <a:lnTo>
                      <a:pt x="3396" y="18"/>
                    </a:lnTo>
                    <a:lnTo>
                      <a:pt x="3397" y="19"/>
                    </a:lnTo>
                    <a:lnTo>
                      <a:pt x="3399" y="19"/>
                    </a:lnTo>
                    <a:lnTo>
                      <a:pt x="3400" y="19"/>
                    </a:lnTo>
                    <a:lnTo>
                      <a:pt x="3402" y="20"/>
                    </a:lnTo>
                    <a:lnTo>
                      <a:pt x="3403" y="20"/>
                    </a:lnTo>
                    <a:lnTo>
                      <a:pt x="3405" y="21"/>
                    </a:lnTo>
                    <a:lnTo>
                      <a:pt x="3407" y="21"/>
                    </a:lnTo>
                    <a:lnTo>
                      <a:pt x="3408" y="22"/>
                    </a:lnTo>
                    <a:lnTo>
                      <a:pt x="3409" y="22"/>
                    </a:lnTo>
                    <a:lnTo>
                      <a:pt x="3411" y="23"/>
                    </a:lnTo>
                    <a:lnTo>
                      <a:pt x="3412" y="24"/>
                    </a:lnTo>
                    <a:lnTo>
                      <a:pt x="3414" y="24"/>
                    </a:lnTo>
                    <a:lnTo>
                      <a:pt x="3416" y="25"/>
                    </a:lnTo>
                    <a:lnTo>
                      <a:pt x="3417" y="25"/>
                    </a:lnTo>
                    <a:lnTo>
                      <a:pt x="3418" y="26"/>
                    </a:lnTo>
                    <a:lnTo>
                      <a:pt x="3420" y="26"/>
                    </a:lnTo>
                    <a:lnTo>
                      <a:pt x="3422" y="27"/>
                    </a:lnTo>
                    <a:lnTo>
                      <a:pt x="3423" y="27"/>
                    </a:lnTo>
                    <a:lnTo>
                      <a:pt x="3424" y="28"/>
                    </a:lnTo>
                    <a:lnTo>
                      <a:pt x="3426" y="28"/>
                    </a:lnTo>
                    <a:lnTo>
                      <a:pt x="3428" y="29"/>
                    </a:lnTo>
                    <a:lnTo>
                      <a:pt x="3429" y="29"/>
                    </a:lnTo>
                    <a:lnTo>
                      <a:pt x="3431" y="30"/>
                    </a:lnTo>
                    <a:lnTo>
                      <a:pt x="3432" y="30"/>
                    </a:lnTo>
                    <a:lnTo>
                      <a:pt x="3434" y="30"/>
                    </a:lnTo>
                    <a:lnTo>
                      <a:pt x="3435" y="31"/>
                    </a:lnTo>
                    <a:lnTo>
                      <a:pt x="3437" y="31"/>
                    </a:lnTo>
                    <a:lnTo>
                      <a:pt x="3438" y="31"/>
                    </a:lnTo>
                    <a:lnTo>
                      <a:pt x="3440" y="31"/>
                    </a:lnTo>
                    <a:lnTo>
                      <a:pt x="3441" y="31"/>
                    </a:lnTo>
                    <a:lnTo>
                      <a:pt x="3443" y="31"/>
                    </a:lnTo>
                    <a:lnTo>
                      <a:pt x="3444" y="31"/>
                    </a:lnTo>
                    <a:lnTo>
                      <a:pt x="3446" y="31"/>
                    </a:lnTo>
                    <a:lnTo>
                      <a:pt x="3447" y="31"/>
                    </a:lnTo>
                    <a:lnTo>
                      <a:pt x="3449" y="31"/>
                    </a:lnTo>
                    <a:lnTo>
                      <a:pt x="3451" y="31"/>
                    </a:lnTo>
                    <a:lnTo>
                      <a:pt x="3452" y="30"/>
                    </a:lnTo>
                    <a:lnTo>
                      <a:pt x="3453" y="30"/>
                    </a:lnTo>
                    <a:lnTo>
                      <a:pt x="3455" y="30"/>
                    </a:lnTo>
                    <a:lnTo>
                      <a:pt x="3457" y="29"/>
                    </a:lnTo>
                    <a:lnTo>
                      <a:pt x="3458" y="29"/>
                    </a:lnTo>
                    <a:lnTo>
                      <a:pt x="3460" y="28"/>
                    </a:lnTo>
                    <a:lnTo>
                      <a:pt x="3461" y="28"/>
                    </a:lnTo>
                    <a:lnTo>
                      <a:pt x="3463" y="28"/>
                    </a:lnTo>
                    <a:lnTo>
                      <a:pt x="3464" y="27"/>
                    </a:lnTo>
                    <a:lnTo>
                      <a:pt x="3466" y="27"/>
                    </a:lnTo>
                    <a:lnTo>
                      <a:pt x="3467" y="27"/>
                    </a:lnTo>
                    <a:lnTo>
                      <a:pt x="3469" y="26"/>
                    </a:lnTo>
                    <a:lnTo>
                      <a:pt x="3470" y="26"/>
                    </a:lnTo>
                    <a:lnTo>
                      <a:pt x="3472" y="26"/>
                    </a:lnTo>
                    <a:lnTo>
                      <a:pt x="3473" y="25"/>
                    </a:lnTo>
                    <a:lnTo>
                      <a:pt x="3475" y="25"/>
                    </a:lnTo>
                    <a:lnTo>
                      <a:pt x="3476" y="25"/>
                    </a:lnTo>
                    <a:lnTo>
                      <a:pt x="3478" y="24"/>
                    </a:lnTo>
                    <a:lnTo>
                      <a:pt x="3479" y="24"/>
                    </a:lnTo>
                    <a:lnTo>
                      <a:pt x="3481" y="24"/>
                    </a:lnTo>
                    <a:lnTo>
                      <a:pt x="3482" y="24"/>
                    </a:lnTo>
                    <a:lnTo>
                      <a:pt x="3484" y="24"/>
                    </a:lnTo>
                    <a:lnTo>
                      <a:pt x="3485" y="24"/>
                    </a:lnTo>
                    <a:lnTo>
                      <a:pt x="3487" y="24"/>
                    </a:lnTo>
                    <a:lnTo>
                      <a:pt x="3489" y="24"/>
                    </a:lnTo>
                    <a:lnTo>
                      <a:pt x="3490" y="24"/>
                    </a:lnTo>
                    <a:lnTo>
                      <a:pt x="3491" y="24"/>
                    </a:lnTo>
                    <a:lnTo>
                      <a:pt x="3493" y="24"/>
                    </a:lnTo>
                    <a:lnTo>
                      <a:pt x="3495" y="24"/>
                    </a:lnTo>
                    <a:lnTo>
                      <a:pt x="3496" y="24"/>
                    </a:lnTo>
                    <a:lnTo>
                      <a:pt x="3497" y="24"/>
                    </a:lnTo>
                    <a:lnTo>
                      <a:pt x="3499" y="25"/>
                    </a:lnTo>
                    <a:lnTo>
                      <a:pt x="3501" y="25"/>
                    </a:lnTo>
                    <a:lnTo>
                      <a:pt x="3502" y="25"/>
                    </a:lnTo>
                    <a:lnTo>
                      <a:pt x="3504" y="25"/>
                    </a:lnTo>
                    <a:lnTo>
                      <a:pt x="3505" y="26"/>
                    </a:lnTo>
                    <a:lnTo>
                      <a:pt x="3507" y="26"/>
                    </a:lnTo>
                    <a:lnTo>
                      <a:pt x="3508" y="26"/>
                    </a:lnTo>
                    <a:lnTo>
                      <a:pt x="3510" y="26"/>
                    </a:lnTo>
                    <a:lnTo>
                      <a:pt x="3511" y="26"/>
                    </a:lnTo>
                    <a:lnTo>
                      <a:pt x="3513" y="27"/>
                    </a:lnTo>
                    <a:lnTo>
                      <a:pt x="3514" y="27"/>
                    </a:lnTo>
                    <a:lnTo>
                      <a:pt x="3516" y="27"/>
                    </a:lnTo>
                    <a:lnTo>
                      <a:pt x="3518" y="27"/>
                    </a:lnTo>
                    <a:lnTo>
                      <a:pt x="3519" y="27"/>
                    </a:lnTo>
                    <a:lnTo>
                      <a:pt x="3520" y="27"/>
                    </a:lnTo>
                    <a:lnTo>
                      <a:pt x="3522" y="27"/>
                    </a:lnTo>
                    <a:lnTo>
                      <a:pt x="3524" y="27"/>
                    </a:lnTo>
                    <a:lnTo>
                      <a:pt x="3525" y="27"/>
                    </a:lnTo>
                    <a:lnTo>
                      <a:pt x="3526" y="27"/>
                    </a:lnTo>
                    <a:lnTo>
                      <a:pt x="3528" y="27"/>
                    </a:lnTo>
                    <a:lnTo>
                      <a:pt x="3530" y="27"/>
                    </a:lnTo>
                    <a:lnTo>
                      <a:pt x="3531" y="27"/>
                    </a:lnTo>
                    <a:lnTo>
                      <a:pt x="3533" y="27"/>
                    </a:lnTo>
                    <a:lnTo>
                      <a:pt x="3534" y="27"/>
                    </a:lnTo>
                    <a:lnTo>
                      <a:pt x="3536" y="27"/>
                    </a:lnTo>
                    <a:lnTo>
                      <a:pt x="3537" y="27"/>
                    </a:lnTo>
                    <a:lnTo>
                      <a:pt x="3539" y="27"/>
                    </a:lnTo>
                    <a:lnTo>
                      <a:pt x="3540" y="27"/>
                    </a:lnTo>
                    <a:lnTo>
                      <a:pt x="3542" y="27"/>
                    </a:lnTo>
                    <a:lnTo>
                      <a:pt x="3543" y="27"/>
                    </a:lnTo>
                    <a:lnTo>
                      <a:pt x="3545" y="27"/>
                    </a:lnTo>
                    <a:lnTo>
                      <a:pt x="3546" y="27"/>
                    </a:lnTo>
                    <a:lnTo>
                      <a:pt x="3548" y="27"/>
                    </a:lnTo>
                    <a:lnTo>
                      <a:pt x="3549" y="27"/>
                    </a:lnTo>
                    <a:lnTo>
                      <a:pt x="3551" y="27"/>
                    </a:lnTo>
                    <a:lnTo>
                      <a:pt x="3552" y="27"/>
                    </a:lnTo>
                    <a:lnTo>
                      <a:pt x="3554" y="28"/>
                    </a:lnTo>
                    <a:lnTo>
                      <a:pt x="3555" y="28"/>
                    </a:lnTo>
                    <a:lnTo>
                      <a:pt x="3557" y="28"/>
                    </a:lnTo>
                    <a:lnTo>
                      <a:pt x="3558" y="28"/>
                    </a:lnTo>
                    <a:lnTo>
                      <a:pt x="3560" y="29"/>
                    </a:lnTo>
                    <a:lnTo>
                      <a:pt x="3562" y="29"/>
                    </a:lnTo>
                    <a:lnTo>
                      <a:pt x="3563" y="30"/>
                    </a:lnTo>
                    <a:lnTo>
                      <a:pt x="3564" y="30"/>
                    </a:lnTo>
                    <a:lnTo>
                      <a:pt x="3566" y="30"/>
                    </a:lnTo>
                    <a:lnTo>
                      <a:pt x="3568" y="31"/>
                    </a:lnTo>
                    <a:lnTo>
                      <a:pt x="3569" y="31"/>
                    </a:lnTo>
                    <a:lnTo>
                      <a:pt x="3570" y="31"/>
                    </a:lnTo>
                    <a:lnTo>
                      <a:pt x="3572" y="32"/>
                    </a:lnTo>
                    <a:lnTo>
                      <a:pt x="3574" y="32"/>
                    </a:lnTo>
                    <a:lnTo>
                      <a:pt x="3575" y="32"/>
                    </a:lnTo>
                    <a:lnTo>
                      <a:pt x="3577" y="33"/>
                    </a:lnTo>
                    <a:lnTo>
                      <a:pt x="3578" y="33"/>
                    </a:lnTo>
                    <a:lnTo>
                      <a:pt x="3580" y="33"/>
                    </a:lnTo>
                    <a:lnTo>
                      <a:pt x="3581" y="33"/>
                    </a:lnTo>
                    <a:lnTo>
                      <a:pt x="3583" y="33"/>
                    </a:lnTo>
                    <a:lnTo>
                      <a:pt x="3584" y="33"/>
                    </a:lnTo>
                    <a:lnTo>
                      <a:pt x="3586" y="33"/>
                    </a:lnTo>
                    <a:lnTo>
                      <a:pt x="3587" y="33"/>
                    </a:lnTo>
                    <a:lnTo>
                      <a:pt x="3589" y="33"/>
                    </a:lnTo>
                    <a:lnTo>
                      <a:pt x="3591" y="33"/>
                    </a:lnTo>
                    <a:lnTo>
                      <a:pt x="3592" y="33"/>
                    </a:lnTo>
                    <a:lnTo>
                      <a:pt x="3593" y="33"/>
                    </a:lnTo>
                    <a:lnTo>
                      <a:pt x="3595" y="32"/>
                    </a:lnTo>
                    <a:lnTo>
                      <a:pt x="3597" y="32"/>
                    </a:lnTo>
                    <a:lnTo>
                      <a:pt x="3598" y="32"/>
                    </a:lnTo>
                    <a:lnTo>
                      <a:pt x="3599" y="32"/>
                    </a:lnTo>
                    <a:lnTo>
                      <a:pt x="3601" y="31"/>
                    </a:lnTo>
                    <a:lnTo>
                      <a:pt x="3603" y="31"/>
                    </a:lnTo>
                    <a:lnTo>
                      <a:pt x="3604" y="31"/>
                    </a:lnTo>
                    <a:lnTo>
                      <a:pt x="3606" y="31"/>
                    </a:lnTo>
                    <a:lnTo>
                      <a:pt x="3607" y="30"/>
                    </a:lnTo>
                    <a:lnTo>
                      <a:pt x="3609" y="30"/>
                    </a:lnTo>
                    <a:lnTo>
                      <a:pt x="3610" y="30"/>
                    </a:lnTo>
                    <a:lnTo>
                      <a:pt x="3612" y="30"/>
                    </a:lnTo>
                    <a:lnTo>
                      <a:pt x="3613" y="29"/>
                    </a:lnTo>
                    <a:lnTo>
                      <a:pt x="3615" y="29"/>
                    </a:lnTo>
                    <a:lnTo>
                      <a:pt x="3616" y="29"/>
                    </a:lnTo>
                    <a:lnTo>
                      <a:pt x="3618" y="28"/>
                    </a:lnTo>
                    <a:lnTo>
                      <a:pt x="3619" y="28"/>
                    </a:lnTo>
                    <a:lnTo>
                      <a:pt x="3621" y="28"/>
                    </a:lnTo>
                    <a:lnTo>
                      <a:pt x="3622" y="28"/>
                    </a:lnTo>
                    <a:lnTo>
                      <a:pt x="3624" y="27"/>
                    </a:lnTo>
                    <a:lnTo>
                      <a:pt x="3625" y="27"/>
                    </a:lnTo>
                    <a:lnTo>
                      <a:pt x="3627" y="27"/>
                    </a:lnTo>
                    <a:lnTo>
                      <a:pt x="3628" y="27"/>
                    </a:lnTo>
                    <a:lnTo>
                      <a:pt x="3630" y="26"/>
                    </a:lnTo>
                    <a:lnTo>
                      <a:pt x="3631" y="26"/>
                    </a:lnTo>
                    <a:lnTo>
                      <a:pt x="3633" y="25"/>
                    </a:lnTo>
                    <a:lnTo>
                      <a:pt x="3635" y="25"/>
                    </a:lnTo>
                    <a:lnTo>
                      <a:pt x="3636" y="24"/>
                    </a:lnTo>
                    <a:lnTo>
                      <a:pt x="3637" y="24"/>
                    </a:lnTo>
                    <a:lnTo>
                      <a:pt x="3639" y="23"/>
                    </a:lnTo>
                    <a:lnTo>
                      <a:pt x="3641" y="22"/>
                    </a:lnTo>
                    <a:lnTo>
                      <a:pt x="3642" y="22"/>
                    </a:lnTo>
                    <a:lnTo>
                      <a:pt x="3644" y="21"/>
                    </a:lnTo>
                    <a:lnTo>
                      <a:pt x="3645" y="20"/>
                    </a:lnTo>
                    <a:lnTo>
                      <a:pt x="3647" y="19"/>
                    </a:lnTo>
                    <a:lnTo>
                      <a:pt x="3648" y="18"/>
                    </a:lnTo>
                    <a:lnTo>
                      <a:pt x="3650" y="17"/>
                    </a:lnTo>
                    <a:lnTo>
                      <a:pt x="3651" y="16"/>
                    </a:lnTo>
                    <a:lnTo>
                      <a:pt x="3653" y="15"/>
                    </a:lnTo>
                    <a:lnTo>
                      <a:pt x="3654" y="14"/>
                    </a:lnTo>
                    <a:lnTo>
                      <a:pt x="3656" y="13"/>
                    </a:lnTo>
                    <a:lnTo>
                      <a:pt x="3657" y="13"/>
                    </a:lnTo>
                    <a:lnTo>
                      <a:pt x="3659" y="12"/>
                    </a:lnTo>
                    <a:lnTo>
                      <a:pt x="3660" y="10"/>
                    </a:lnTo>
                    <a:lnTo>
                      <a:pt x="3662" y="10"/>
                    </a:lnTo>
                    <a:lnTo>
                      <a:pt x="3664" y="9"/>
                    </a:lnTo>
                    <a:lnTo>
                      <a:pt x="3665" y="8"/>
                    </a:lnTo>
                    <a:lnTo>
                      <a:pt x="3666" y="8"/>
                    </a:lnTo>
                    <a:lnTo>
                      <a:pt x="3668" y="7"/>
                    </a:lnTo>
                    <a:lnTo>
                      <a:pt x="3670" y="7"/>
                    </a:lnTo>
                    <a:lnTo>
                      <a:pt x="3671" y="6"/>
                    </a:lnTo>
                    <a:lnTo>
                      <a:pt x="3672" y="6"/>
                    </a:lnTo>
                    <a:lnTo>
                      <a:pt x="3674" y="6"/>
                    </a:lnTo>
                    <a:lnTo>
                      <a:pt x="3676" y="5"/>
                    </a:lnTo>
                    <a:lnTo>
                      <a:pt x="3677" y="5"/>
                    </a:lnTo>
                    <a:lnTo>
                      <a:pt x="3679" y="5"/>
                    </a:lnTo>
                    <a:lnTo>
                      <a:pt x="3680" y="5"/>
                    </a:lnTo>
                    <a:lnTo>
                      <a:pt x="3682" y="6"/>
                    </a:lnTo>
                    <a:lnTo>
                      <a:pt x="3683" y="6"/>
                    </a:lnTo>
                    <a:lnTo>
                      <a:pt x="3685" y="6"/>
                    </a:lnTo>
                    <a:lnTo>
                      <a:pt x="3686" y="7"/>
                    </a:lnTo>
                    <a:lnTo>
                      <a:pt x="3688" y="7"/>
                    </a:lnTo>
                    <a:lnTo>
                      <a:pt x="3689" y="7"/>
                    </a:lnTo>
                    <a:lnTo>
                      <a:pt x="3691" y="8"/>
                    </a:lnTo>
                    <a:lnTo>
                      <a:pt x="3692" y="8"/>
                    </a:lnTo>
                    <a:lnTo>
                      <a:pt x="3694" y="9"/>
                    </a:lnTo>
                    <a:lnTo>
                      <a:pt x="3695" y="9"/>
                    </a:lnTo>
                    <a:lnTo>
                      <a:pt x="3697" y="10"/>
                    </a:lnTo>
                    <a:lnTo>
                      <a:pt x="3698" y="11"/>
                    </a:lnTo>
                    <a:lnTo>
                      <a:pt x="3700" y="12"/>
                    </a:lnTo>
                    <a:lnTo>
                      <a:pt x="3701" y="12"/>
                    </a:lnTo>
                    <a:lnTo>
                      <a:pt x="3703" y="13"/>
                    </a:lnTo>
                    <a:lnTo>
                      <a:pt x="3704" y="13"/>
                    </a:lnTo>
                    <a:lnTo>
                      <a:pt x="3706" y="14"/>
                    </a:lnTo>
                    <a:lnTo>
                      <a:pt x="3708" y="14"/>
                    </a:lnTo>
                    <a:lnTo>
                      <a:pt x="3709" y="15"/>
                    </a:lnTo>
                    <a:lnTo>
                      <a:pt x="3710" y="15"/>
                    </a:lnTo>
                    <a:lnTo>
                      <a:pt x="3712" y="16"/>
                    </a:lnTo>
                    <a:lnTo>
                      <a:pt x="3714" y="16"/>
                    </a:lnTo>
                    <a:lnTo>
                      <a:pt x="3715" y="17"/>
                    </a:lnTo>
                    <a:lnTo>
                      <a:pt x="3717" y="18"/>
                    </a:lnTo>
                    <a:lnTo>
                      <a:pt x="3718" y="18"/>
                    </a:lnTo>
                    <a:lnTo>
                      <a:pt x="3720" y="19"/>
                    </a:lnTo>
                    <a:lnTo>
                      <a:pt x="3721" y="19"/>
                    </a:lnTo>
                    <a:lnTo>
                      <a:pt x="3723" y="20"/>
                    </a:lnTo>
                    <a:lnTo>
                      <a:pt x="3724" y="20"/>
                    </a:lnTo>
                    <a:lnTo>
                      <a:pt x="3726" y="20"/>
                    </a:lnTo>
                    <a:lnTo>
                      <a:pt x="3727" y="21"/>
                    </a:lnTo>
                    <a:lnTo>
                      <a:pt x="3729" y="21"/>
                    </a:lnTo>
                    <a:lnTo>
                      <a:pt x="3730" y="22"/>
                    </a:lnTo>
                    <a:lnTo>
                      <a:pt x="3732" y="22"/>
                    </a:lnTo>
                    <a:lnTo>
                      <a:pt x="3733" y="22"/>
                    </a:lnTo>
                    <a:lnTo>
                      <a:pt x="3735" y="23"/>
                    </a:lnTo>
                    <a:lnTo>
                      <a:pt x="3737" y="23"/>
                    </a:lnTo>
                    <a:lnTo>
                      <a:pt x="3738" y="23"/>
                    </a:lnTo>
                    <a:lnTo>
                      <a:pt x="3739" y="24"/>
                    </a:lnTo>
                    <a:lnTo>
                      <a:pt x="3741" y="24"/>
                    </a:lnTo>
                    <a:lnTo>
                      <a:pt x="3743" y="24"/>
                    </a:lnTo>
                    <a:lnTo>
                      <a:pt x="3744" y="24"/>
                    </a:lnTo>
                    <a:lnTo>
                      <a:pt x="3746" y="24"/>
                    </a:lnTo>
                    <a:lnTo>
                      <a:pt x="3747" y="24"/>
                    </a:lnTo>
                    <a:lnTo>
                      <a:pt x="3749" y="24"/>
                    </a:lnTo>
                    <a:lnTo>
                      <a:pt x="3750" y="23"/>
                    </a:lnTo>
                    <a:lnTo>
                      <a:pt x="3752" y="23"/>
                    </a:lnTo>
                    <a:lnTo>
                      <a:pt x="3753" y="23"/>
                    </a:lnTo>
                    <a:lnTo>
                      <a:pt x="3755" y="22"/>
                    </a:lnTo>
                    <a:lnTo>
                      <a:pt x="3756" y="22"/>
                    </a:lnTo>
                    <a:lnTo>
                      <a:pt x="3758" y="21"/>
                    </a:lnTo>
                    <a:lnTo>
                      <a:pt x="3759" y="21"/>
                    </a:lnTo>
                    <a:lnTo>
                      <a:pt x="3761" y="20"/>
                    </a:lnTo>
                    <a:lnTo>
                      <a:pt x="3762" y="20"/>
                    </a:lnTo>
                    <a:lnTo>
                      <a:pt x="3764" y="19"/>
                    </a:lnTo>
                    <a:lnTo>
                      <a:pt x="3765" y="18"/>
                    </a:lnTo>
                    <a:lnTo>
                      <a:pt x="3767" y="18"/>
                    </a:lnTo>
                    <a:lnTo>
                      <a:pt x="3768" y="17"/>
                    </a:lnTo>
                    <a:lnTo>
                      <a:pt x="3770" y="16"/>
                    </a:lnTo>
                    <a:lnTo>
                      <a:pt x="3771" y="15"/>
                    </a:lnTo>
                    <a:lnTo>
                      <a:pt x="3773" y="15"/>
                    </a:lnTo>
                    <a:lnTo>
                      <a:pt x="3775" y="14"/>
                    </a:lnTo>
                    <a:lnTo>
                      <a:pt x="3776" y="14"/>
                    </a:lnTo>
                    <a:lnTo>
                      <a:pt x="3777" y="13"/>
                    </a:lnTo>
                    <a:lnTo>
                      <a:pt x="3779" y="13"/>
                    </a:lnTo>
                    <a:lnTo>
                      <a:pt x="3781" y="12"/>
                    </a:lnTo>
                    <a:lnTo>
                      <a:pt x="3782" y="12"/>
                    </a:lnTo>
                    <a:lnTo>
                      <a:pt x="3783" y="12"/>
                    </a:lnTo>
                    <a:lnTo>
                      <a:pt x="3785" y="12"/>
                    </a:lnTo>
                    <a:lnTo>
                      <a:pt x="3787" y="12"/>
                    </a:lnTo>
                    <a:lnTo>
                      <a:pt x="3788" y="12"/>
                    </a:lnTo>
                    <a:lnTo>
                      <a:pt x="3790" y="12"/>
                    </a:lnTo>
                    <a:lnTo>
                      <a:pt x="3791" y="12"/>
                    </a:lnTo>
                    <a:lnTo>
                      <a:pt x="3793" y="12"/>
                    </a:lnTo>
                    <a:lnTo>
                      <a:pt x="3794" y="12"/>
                    </a:lnTo>
                    <a:lnTo>
                      <a:pt x="3796" y="12"/>
                    </a:lnTo>
                    <a:lnTo>
                      <a:pt x="3797" y="13"/>
                    </a:lnTo>
                    <a:lnTo>
                      <a:pt x="3799" y="13"/>
                    </a:lnTo>
                    <a:lnTo>
                      <a:pt x="3800" y="13"/>
                    </a:lnTo>
                    <a:lnTo>
                      <a:pt x="3802" y="14"/>
                    </a:lnTo>
                    <a:lnTo>
                      <a:pt x="3803" y="14"/>
                    </a:lnTo>
                    <a:lnTo>
                      <a:pt x="3804" y="1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0" name="Freeform 118">
                <a:extLst>
                  <a:ext uri="{FF2B5EF4-FFF2-40B4-BE49-F238E27FC236}">
                    <a16:creationId xmlns:a16="http://schemas.microsoft.com/office/drawing/2014/main" id="{58EBE766-6893-4183-B0C4-92F791A84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217375"/>
                <a:ext cx="6038850" cy="155575"/>
              </a:xfrm>
              <a:custGeom>
                <a:avLst/>
                <a:gdLst>
                  <a:gd name="T0" fmla="*/ 60 w 3804"/>
                  <a:gd name="T1" fmla="*/ 38 h 98"/>
                  <a:gd name="T2" fmla="*/ 121 w 3804"/>
                  <a:gd name="T3" fmla="*/ 51 h 98"/>
                  <a:gd name="T4" fmla="*/ 182 w 3804"/>
                  <a:gd name="T5" fmla="*/ 55 h 98"/>
                  <a:gd name="T6" fmla="*/ 242 w 3804"/>
                  <a:gd name="T7" fmla="*/ 71 h 98"/>
                  <a:gd name="T8" fmla="*/ 303 w 3804"/>
                  <a:gd name="T9" fmla="*/ 65 h 98"/>
                  <a:gd name="T10" fmla="*/ 364 w 3804"/>
                  <a:gd name="T11" fmla="*/ 58 h 98"/>
                  <a:gd name="T12" fmla="*/ 425 w 3804"/>
                  <a:gd name="T13" fmla="*/ 40 h 98"/>
                  <a:gd name="T14" fmla="*/ 486 w 3804"/>
                  <a:gd name="T15" fmla="*/ 58 h 98"/>
                  <a:gd name="T16" fmla="*/ 547 w 3804"/>
                  <a:gd name="T17" fmla="*/ 54 h 98"/>
                  <a:gd name="T18" fmla="*/ 608 w 3804"/>
                  <a:gd name="T19" fmla="*/ 59 h 98"/>
                  <a:gd name="T20" fmla="*/ 668 w 3804"/>
                  <a:gd name="T21" fmla="*/ 66 h 98"/>
                  <a:gd name="T22" fmla="*/ 729 w 3804"/>
                  <a:gd name="T23" fmla="*/ 51 h 98"/>
                  <a:gd name="T24" fmla="*/ 790 w 3804"/>
                  <a:gd name="T25" fmla="*/ 51 h 98"/>
                  <a:gd name="T26" fmla="*/ 851 w 3804"/>
                  <a:gd name="T27" fmla="*/ 60 h 98"/>
                  <a:gd name="T28" fmla="*/ 912 w 3804"/>
                  <a:gd name="T29" fmla="*/ 0 h 98"/>
                  <a:gd name="T30" fmla="*/ 973 w 3804"/>
                  <a:gd name="T31" fmla="*/ 2 h 98"/>
                  <a:gd name="T32" fmla="*/ 1033 w 3804"/>
                  <a:gd name="T33" fmla="*/ 92 h 98"/>
                  <a:gd name="T34" fmla="*/ 1094 w 3804"/>
                  <a:gd name="T35" fmla="*/ 39 h 98"/>
                  <a:gd name="T36" fmla="*/ 1155 w 3804"/>
                  <a:gd name="T37" fmla="*/ 35 h 98"/>
                  <a:gd name="T38" fmla="*/ 1216 w 3804"/>
                  <a:gd name="T39" fmla="*/ 27 h 98"/>
                  <a:gd name="T40" fmla="*/ 1277 w 3804"/>
                  <a:gd name="T41" fmla="*/ 53 h 98"/>
                  <a:gd name="T42" fmla="*/ 1338 w 3804"/>
                  <a:gd name="T43" fmla="*/ 43 h 98"/>
                  <a:gd name="T44" fmla="*/ 1399 w 3804"/>
                  <a:gd name="T45" fmla="*/ 49 h 98"/>
                  <a:gd name="T46" fmla="*/ 1459 w 3804"/>
                  <a:gd name="T47" fmla="*/ 48 h 98"/>
                  <a:gd name="T48" fmla="*/ 1520 w 3804"/>
                  <a:gd name="T49" fmla="*/ 31 h 98"/>
                  <a:gd name="T50" fmla="*/ 1581 w 3804"/>
                  <a:gd name="T51" fmla="*/ 37 h 98"/>
                  <a:gd name="T52" fmla="*/ 1642 w 3804"/>
                  <a:gd name="T53" fmla="*/ 28 h 98"/>
                  <a:gd name="T54" fmla="*/ 1703 w 3804"/>
                  <a:gd name="T55" fmla="*/ 36 h 98"/>
                  <a:gd name="T56" fmla="*/ 1764 w 3804"/>
                  <a:gd name="T57" fmla="*/ 50 h 98"/>
                  <a:gd name="T58" fmla="*/ 1824 w 3804"/>
                  <a:gd name="T59" fmla="*/ 95 h 98"/>
                  <a:gd name="T60" fmla="*/ 1885 w 3804"/>
                  <a:gd name="T61" fmla="*/ 74 h 98"/>
                  <a:gd name="T62" fmla="*/ 1946 w 3804"/>
                  <a:gd name="T63" fmla="*/ 70 h 98"/>
                  <a:gd name="T64" fmla="*/ 2007 w 3804"/>
                  <a:gd name="T65" fmla="*/ 64 h 98"/>
                  <a:gd name="T66" fmla="*/ 2068 w 3804"/>
                  <a:gd name="T67" fmla="*/ 67 h 98"/>
                  <a:gd name="T68" fmla="*/ 2129 w 3804"/>
                  <a:gd name="T69" fmla="*/ 51 h 98"/>
                  <a:gd name="T70" fmla="*/ 2190 w 3804"/>
                  <a:gd name="T71" fmla="*/ 44 h 98"/>
                  <a:gd name="T72" fmla="*/ 2250 w 3804"/>
                  <a:gd name="T73" fmla="*/ 21 h 98"/>
                  <a:gd name="T74" fmla="*/ 2311 w 3804"/>
                  <a:gd name="T75" fmla="*/ 20 h 98"/>
                  <a:gd name="T76" fmla="*/ 2372 w 3804"/>
                  <a:gd name="T77" fmla="*/ 40 h 98"/>
                  <a:gd name="T78" fmla="*/ 2433 w 3804"/>
                  <a:gd name="T79" fmla="*/ 25 h 98"/>
                  <a:gd name="T80" fmla="*/ 2494 w 3804"/>
                  <a:gd name="T81" fmla="*/ 52 h 98"/>
                  <a:gd name="T82" fmla="*/ 2555 w 3804"/>
                  <a:gd name="T83" fmla="*/ 55 h 98"/>
                  <a:gd name="T84" fmla="*/ 2616 w 3804"/>
                  <a:gd name="T85" fmla="*/ 59 h 98"/>
                  <a:gd name="T86" fmla="*/ 2676 w 3804"/>
                  <a:gd name="T87" fmla="*/ 63 h 98"/>
                  <a:gd name="T88" fmla="*/ 2737 w 3804"/>
                  <a:gd name="T89" fmla="*/ 53 h 98"/>
                  <a:gd name="T90" fmla="*/ 2798 w 3804"/>
                  <a:gd name="T91" fmla="*/ 56 h 98"/>
                  <a:gd name="T92" fmla="*/ 2859 w 3804"/>
                  <a:gd name="T93" fmla="*/ 45 h 98"/>
                  <a:gd name="T94" fmla="*/ 2920 w 3804"/>
                  <a:gd name="T95" fmla="*/ 49 h 98"/>
                  <a:gd name="T96" fmla="*/ 2981 w 3804"/>
                  <a:gd name="T97" fmla="*/ 53 h 98"/>
                  <a:gd name="T98" fmla="*/ 3041 w 3804"/>
                  <a:gd name="T99" fmla="*/ 68 h 98"/>
                  <a:gd name="T100" fmla="*/ 3102 w 3804"/>
                  <a:gd name="T101" fmla="*/ 53 h 98"/>
                  <a:gd name="T102" fmla="*/ 3163 w 3804"/>
                  <a:gd name="T103" fmla="*/ 40 h 98"/>
                  <a:gd name="T104" fmla="*/ 3224 w 3804"/>
                  <a:gd name="T105" fmla="*/ 37 h 98"/>
                  <a:gd name="T106" fmla="*/ 3285 w 3804"/>
                  <a:gd name="T107" fmla="*/ 61 h 98"/>
                  <a:gd name="T108" fmla="*/ 3345 w 3804"/>
                  <a:gd name="T109" fmla="*/ 61 h 98"/>
                  <a:gd name="T110" fmla="*/ 3407 w 3804"/>
                  <a:gd name="T111" fmla="*/ 63 h 98"/>
                  <a:gd name="T112" fmla="*/ 3467 w 3804"/>
                  <a:gd name="T113" fmla="*/ 81 h 98"/>
                  <a:gd name="T114" fmla="*/ 3528 w 3804"/>
                  <a:gd name="T115" fmla="*/ 84 h 98"/>
                  <a:gd name="T116" fmla="*/ 3589 w 3804"/>
                  <a:gd name="T117" fmla="*/ 90 h 98"/>
                  <a:gd name="T118" fmla="*/ 3650 w 3804"/>
                  <a:gd name="T119" fmla="*/ 26 h 98"/>
                  <a:gd name="T120" fmla="*/ 3710 w 3804"/>
                  <a:gd name="T121" fmla="*/ 36 h 98"/>
                  <a:gd name="T122" fmla="*/ 3771 w 3804"/>
                  <a:gd name="T123" fmla="*/ 3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8">
                    <a:moveTo>
                      <a:pt x="0" y="38"/>
                    </a:moveTo>
                    <a:lnTo>
                      <a:pt x="2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7" y="34"/>
                    </a:lnTo>
                    <a:lnTo>
                      <a:pt x="8" y="33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9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3" y="28"/>
                    </a:lnTo>
                    <a:lnTo>
                      <a:pt x="25" y="28"/>
                    </a:lnTo>
                    <a:lnTo>
                      <a:pt x="27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1" y="29"/>
                    </a:lnTo>
                    <a:lnTo>
                      <a:pt x="33" y="29"/>
                    </a:lnTo>
                    <a:lnTo>
                      <a:pt x="34" y="30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9" y="31"/>
                    </a:lnTo>
                    <a:lnTo>
                      <a:pt x="40" y="32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8" y="34"/>
                    </a:lnTo>
                    <a:lnTo>
                      <a:pt x="49" y="35"/>
                    </a:lnTo>
                    <a:lnTo>
                      <a:pt x="51" y="35"/>
                    </a:lnTo>
                    <a:lnTo>
                      <a:pt x="52" y="36"/>
                    </a:lnTo>
                    <a:lnTo>
                      <a:pt x="54" y="36"/>
                    </a:lnTo>
                    <a:lnTo>
                      <a:pt x="55" y="37"/>
                    </a:lnTo>
                    <a:lnTo>
                      <a:pt x="57" y="37"/>
                    </a:lnTo>
                    <a:lnTo>
                      <a:pt x="58" y="38"/>
                    </a:lnTo>
                    <a:lnTo>
                      <a:pt x="60" y="38"/>
                    </a:lnTo>
                    <a:lnTo>
                      <a:pt x="61" y="39"/>
                    </a:lnTo>
                    <a:lnTo>
                      <a:pt x="63" y="39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40"/>
                    </a:lnTo>
                    <a:lnTo>
                      <a:pt x="69" y="41"/>
                    </a:lnTo>
                    <a:lnTo>
                      <a:pt x="71" y="41"/>
                    </a:lnTo>
                    <a:lnTo>
                      <a:pt x="72" y="41"/>
                    </a:lnTo>
                    <a:lnTo>
                      <a:pt x="74" y="41"/>
                    </a:lnTo>
                    <a:lnTo>
                      <a:pt x="75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80" y="43"/>
                    </a:lnTo>
                    <a:lnTo>
                      <a:pt x="81" y="43"/>
                    </a:lnTo>
                    <a:lnTo>
                      <a:pt x="83" y="43"/>
                    </a:lnTo>
                    <a:lnTo>
                      <a:pt x="84" y="44"/>
                    </a:lnTo>
                    <a:lnTo>
                      <a:pt x="86" y="44"/>
                    </a:lnTo>
                    <a:lnTo>
                      <a:pt x="87" y="45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7"/>
                    </a:lnTo>
                    <a:lnTo>
                      <a:pt x="96" y="47"/>
                    </a:lnTo>
                    <a:lnTo>
                      <a:pt x="98" y="47"/>
                    </a:lnTo>
                    <a:lnTo>
                      <a:pt x="100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4" y="49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2" y="50"/>
                    </a:lnTo>
                    <a:lnTo>
                      <a:pt x="113" y="51"/>
                    </a:lnTo>
                    <a:lnTo>
                      <a:pt x="115" y="51"/>
                    </a:lnTo>
                    <a:lnTo>
                      <a:pt x="116" y="51"/>
                    </a:lnTo>
                    <a:lnTo>
                      <a:pt x="118" y="51"/>
                    </a:lnTo>
                    <a:lnTo>
                      <a:pt x="119" y="51"/>
                    </a:lnTo>
                    <a:lnTo>
                      <a:pt x="121" y="51"/>
                    </a:lnTo>
                    <a:lnTo>
                      <a:pt x="122" y="52"/>
                    </a:lnTo>
                    <a:lnTo>
                      <a:pt x="124" y="52"/>
                    </a:lnTo>
                    <a:lnTo>
                      <a:pt x="125" y="52"/>
                    </a:lnTo>
                    <a:lnTo>
                      <a:pt x="127" y="52"/>
                    </a:lnTo>
                    <a:lnTo>
                      <a:pt x="128" y="52"/>
                    </a:lnTo>
                    <a:lnTo>
                      <a:pt x="130" y="52"/>
                    </a:lnTo>
                    <a:lnTo>
                      <a:pt x="131" y="52"/>
                    </a:lnTo>
                    <a:lnTo>
                      <a:pt x="133" y="52"/>
                    </a:lnTo>
                    <a:lnTo>
                      <a:pt x="134" y="52"/>
                    </a:lnTo>
                    <a:lnTo>
                      <a:pt x="136" y="52"/>
                    </a:lnTo>
                    <a:lnTo>
                      <a:pt x="138" y="52"/>
                    </a:lnTo>
                    <a:lnTo>
                      <a:pt x="139" y="52"/>
                    </a:lnTo>
                    <a:lnTo>
                      <a:pt x="140" y="52"/>
                    </a:lnTo>
                    <a:lnTo>
                      <a:pt x="142" y="52"/>
                    </a:lnTo>
                    <a:lnTo>
                      <a:pt x="144" y="52"/>
                    </a:lnTo>
                    <a:lnTo>
                      <a:pt x="145" y="52"/>
                    </a:lnTo>
                    <a:lnTo>
                      <a:pt x="147" y="52"/>
                    </a:lnTo>
                    <a:lnTo>
                      <a:pt x="148" y="52"/>
                    </a:lnTo>
                    <a:lnTo>
                      <a:pt x="150" y="52"/>
                    </a:lnTo>
                    <a:lnTo>
                      <a:pt x="151" y="52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6" y="52"/>
                    </a:lnTo>
                    <a:lnTo>
                      <a:pt x="157" y="52"/>
                    </a:lnTo>
                    <a:lnTo>
                      <a:pt x="159" y="53"/>
                    </a:lnTo>
                    <a:lnTo>
                      <a:pt x="160" y="53"/>
                    </a:lnTo>
                    <a:lnTo>
                      <a:pt x="162" y="53"/>
                    </a:lnTo>
                    <a:lnTo>
                      <a:pt x="163" y="53"/>
                    </a:lnTo>
                    <a:lnTo>
                      <a:pt x="165" y="53"/>
                    </a:lnTo>
                    <a:lnTo>
                      <a:pt x="167" y="53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71" y="54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79" y="55"/>
                    </a:lnTo>
                    <a:lnTo>
                      <a:pt x="180" y="55"/>
                    </a:lnTo>
                    <a:lnTo>
                      <a:pt x="182" y="55"/>
                    </a:lnTo>
                    <a:lnTo>
                      <a:pt x="183" y="56"/>
                    </a:lnTo>
                    <a:lnTo>
                      <a:pt x="185" y="56"/>
                    </a:lnTo>
                    <a:lnTo>
                      <a:pt x="186" y="57"/>
                    </a:lnTo>
                    <a:lnTo>
                      <a:pt x="188" y="57"/>
                    </a:lnTo>
                    <a:lnTo>
                      <a:pt x="189" y="58"/>
                    </a:lnTo>
                    <a:lnTo>
                      <a:pt x="191" y="59"/>
                    </a:lnTo>
                    <a:lnTo>
                      <a:pt x="192" y="59"/>
                    </a:lnTo>
                    <a:lnTo>
                      <a:pt x="194" y="60"/>
                    </a:lnTo>
                    <a:lnTo>
                      <a:pt x="195" y="60"/>
                    </a:lnTo>
                    <a:lnTo>
                      <a:pt x="197" y="61"/>
                    </a:lnTo>
                    <a:lnTo>
                      <a:pt x="198" y="62"/>
                    </a:lnTo>
                    <a:lnTo>
                      <a:pt x="200" y="63"/>
                    </a:lnTo>
                    <a:lnTo>
                      <a:pt x="201" y="64"/>
                    </a:lnTo>
                    <a:lnTo>
                      <a:pt x="203" y="64"/>
                    </a:lnTo>
                    <a:lnTo>
                      <a:pt x="204" y="65"/>
                    </a:lnTo>
                    <a:lnTo>
                      <a:pt x="206" y="66"/>
                    </a:lnTo>
                    <a:lnTo>
                      <a:pt x="207" y="67"/>
                    </a:lnTo>
                    <a:lnTo>
                      <a:pt x="209" y="67"/>
                    </a:lnTo>
                    <a:lnTo>
                      <a:pt x="211" y="69"/>
                    </a:lnTo>
                    <a:lnTo>
                      <a:pt x="212" y="69"/>
                    </a:lnTo>
                    <a:lnTo>
                      <a:pt x="213" y="70"/>
                    </a:lnTo>
                    <a:lnTo>
                      <a:pt x="215" y="71"/>
                    </a:lnTo>
                    <a:lnTo>
                      <a:pt x="217" y="71"/>
                    </a:lnTo>
                    <a:lnTo>
                      <a:pt x="218" y="72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3" y="73"/>
                    </a:lnTo>
                    <a:lnTo>
                      <a:pt x="224" y="73"/>
                    </a:lnTo>
                    <a:lnTo>
                      <a:pt x="226" y="73"/>
                    </a:lnTo>
                    <a:lnTo>
                      <a:pt x="227" y="74"/>
                    </a:lnTo>
                    <a:lnTo>
                      <a:pt x="229" y="74"/>
                    </a:lnTo>
                    <a:lnTo>
                      <a:pt x="230" y="74"/>
                    </a:lnTo>
                    <a:lnTo>
                      <a:pt x="232" y="74"/>
                    </a:lnTo>
                    <a:lnTo>
                      <a:pt x="233" y="73"/>
                    </a:lnTo>
                    <a:lnTo>
                      <a:pt x="235" y="73"/>
                    </a:lnTo>
                    <a:lnTo>
                      <a:pt x="236" y="73"/>
                    </a:lnTo>
                    <a:lnTo>
                      <a:pt x="238" y="73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1"/>
                    </a:lnTo>
                    <a:lnTo>
                      <a:pt x="244" y="71"/>
                    </a:lnTo>
                    <a:lnTo>
                      <a:pt x="246" y="70"/>
                    </a:lnTo>
                    <a:lnTo>
                      <a:pt x="247" y="70"/>
                    </a:lnTo>
                    <a:lnTo>
                      <a:pt x="249" y="69"/>
                    </a:lnTo>
                    <a:lnTo>
                      <a:pt x="250" y="68"/>
                    </a:lnTo>
                    <a:lnTo>
                      <a:pt x="252" y="67"/>
                    </a:lnTo>
                    <a:lnTo>
                      <a:pt x="253" y="67"/>
                    </a:lnTo>
                    <a:lnTo>
                      <a:pt x="255" y="66"/>
                    </a:lnTo>
                    <a:lnTo>
                      <a:pt x="256" y="65"/>
                    </a:lnTo>
                    <a:lnTo>
                      <a:pt x="258" y="65"/>
                    </a:lnTo>
                    <a:lnTo>
                      <a:pt x="259" y="64"/>
                    </a:lnTo>
                    <a:lnTo>
                      <a:pt x="261" y="64"/>
                    </a:lnTo>
                    <a:lnTo>
                      <a:pt x="262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7" y="61"/>
                    </a:lnTo>
                    <a:lnTo>
                      <a:pt x="268" y="61"/>
                    </a:lnTo>
                    <a:lnTo>
                      <a:pt x="270" y="60"/>
                    </a:lnTo>
                    <a:lnTo>
                      <a:pt x="271" y="60"/>
                    </a:lnTo>
                    <a:lnTo>
                      <a:pt x="273" y="60"/>
                    </a:lnTo>
                    <a:lnTo>
                      <a:pt x="274" y="60"/>
                    </a:lnTo>
                    <a:lnTo>
                      <a:pt x="276" y="60"/>
                    </a:lnTo>
                    <a:lnTo>
                      <a:pt x="278" y="59"/>
                    </a:lnTo>
                    <a:lnTo>
                      <a:pt x="279" y="59"/>
                    </a:lnTo>
                    <a:lnTo>
                      <a:pt x="280" y="59"/>
                    </a:lnTo>
                    <a:lnTo>
                      <a:pt x="282" y="60"/>
                    </a:lnTo>
                    <a:lnTo>
                      <a:pt x="284" y="60"/>
                    </a:lnTo>
                    <a:lnTo>
                      <a:pt x="285" y="60"/>
                    </a:lnTo>
                    <a:lnTo>
                      <a:pt x="286" y="60"/>
                    </a:lnTo>
                    <a:lnTo>
                      <a:pt x="288" y="61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3" y="62"/>
                    </a:lnTo>
                    <a:lnTo>
                      <a:pt x="294" y="62"/>
                    </a:lnTo>
                    <a:lnTo>
                      <a:pt x="296" y="63"/>
                    </a:lnTo>
                    <a:lnTo>
                      <a:pt x="297" y="63"/>
                    </a:lnTo>
                    <a:lnTo>
                      <a:pt x="299" y="64"/>
                    </a:lnTo>
                    <a:lnTo>
                      <a:pt x="300" y="64"/>
                    </a:lnTo>
                    <a:lnTo>
                      <a:pt x="302" y="65"/>
                    </a:lnTo>
                    <a:lnTo>
                      <a:pt x="303" y="65"/>
                    </a:lnTo>
                    <a:lnTo>
                      <a:pt x="305" y="66"/>
                    </a:lnTo>
                    <a:lnTo>
                      <a:pt x="307" y="66"/>
                    </a:lnTo>
                    <a:lnTo>
                      <a:pt x="308" y="67"/>
                    </a:lnTo>
                    <a:lnTo>
                      <a:pt x="309" y="67"/>
                    </a:lnTo>
                    <a:lnTo>
                      <a:pt x="311" y="67"/>
                    </a:lnTo>
                    <a:lnTo>
                      <a:pt x="313" y="68"/>
                    </a:lnTo>
                    <a:lnTo>
                      <a:pt x="314" y="68"/>
                    </a:lnTo>
                    <a:lnTo>
                      <a:pt x="315" y="68"/>
                    </a:lnTo>
                    <a:lnTo>
                      <a:pt x="317" y="68"/>
                    </a:lnTo>
                    <a:lnTo>
                      <a:pt x="319" y="68"/>
                    </a:lnTo>
                    <a:lnTo>
                      <a:pt x="320" y="68"/>
                    </a:lnTo>
                    <a:lnTo>
                      <a:pt x="322" y="68"/>
                    </a:lnTo>
                    <a:lnTo>
                      <a:pt x="323" y="68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8" y="67"/>
                    </a:lnTo>
                    <a:lnTo>
                      <a:pt x="329" y="66"/>
                    </a:lnTo>
                    <a:lnTo>
                      <a:pt x="331" y="66"/>
                    </a:lnTo>
                    <a:lnTo>
                      <a:pt x="332" y="65"/>
                    </a:lnTo>
                    <a:lnTo>
                      <a:pt x="334" y="65"/>
                    </a:lnTo>
                    <a:lnTo>
                      <a:pt x="335" y="64"/>
                    </a:lnTo>
                    <a:lnTo>
                      <a:pt x="337" y="63"/>
                    </a:lnTo>
                    <a:lnTo>
                      <a:pt x="338" y="63"/>
                    </a:lnTo>
                    <a:lnTo>
                      <a:pt x="340" y="62"/>
                    </a:lnTo>
                    <a:lnTo>
                      <a:pt x="341" y="61"/>
                    </a:lnTo>
                    <a:lnTo>
                      <a:pt x="343" y="61"/>
                    </a:lnTo>
                    <a:lnTo>
                      <a:pt x="344" y="60"/>
                    </a:lnTo>
                    <a:lnTo>
                      <a:pt x="346" y="60"/>
                    </a:lnTo>
                    <a:lnTo>
                      <a:pt x="347" y="59"/>
                    </a:lnTo>
                    <a:lnTo>
                      <a:pt x="349" y="59"/>
                    </a:lnTo>
                    <a:lnTo>
                      <a:pt x="351" y="59"/>
                    </a:lnTo>
                    <a:lnTo>
                      <a:pt x="352" y="58"/>
                    </a:lnTo>
                    <a:lnTo>
                      <a:pt x="353" y="58"/>
                    </a:lnTo>
                    <a:lnTo>
                      <a:pt x="355" y="58"/>
                    </a:lnTo>
                    <a:lnTo>
                      <a:pt x="357" y="58"/>
                    </a:lnTo>
                    <a:lnTo>
                      <a:pt x="358" y="58"/>
                    </a:lnTo>
                    <a:lnTo>
                      <a:pt x="359" y="58"/>
                    </a:lnTo>
                    <a:lnTo>
                      <a:pt x="361" y="58"/>
                    </a:lnTo>
                    <a:lnTo>
                      <a:pt x="363" y="58"/>
                    </a:lnTo>
                    <a:lnTo>
                      <a:pt x="364" y="58"/>
                    </a:lnTo>
                    <a:lnTo>
                      <a:pt x="366" y="58"/>
                    </a:lnTo>
                    <a:lnTo>
                      <a:pt x="367" y="58"/>
                    </a:lnTo>
                    <a:lnTo>
                      <a:pt x="369" y="58"/>
                    </a:lnTo>
                    <a:lnTo>
                      <a:pt x="370" y="58"/>
                    </a:lnTo>
                    <a:lnTo>
                      <a:pt x="372" y="58"/>
                    </a:lnTo>
                    <a:lnTo>
                      <a:pt x="373" y="58"/>
                    </a:lnTo>
                    <a:lnTo>
                      <a:pt x="375" y="58"/>
                    </a:lnTo>
                    <a:lnTo>
                      <a:pt x="376" y="58"/>
                    </a:lnTo>
                    <a:lnTo>
                      <a:pt x="378" y="58"/>
                    </a:lnTo>
                    <a:lnTo>
                      <a:pt x="380" y="58"/>
                    </a:lnTo>
                    <a:lnTo>
                      <a:pt x="381" y="58"/>
                    </a:lnTo>
                    <a:lnTo>
                      <a:pt x="382" y="57"/>
                    </a:lnTo>
                    <a:lnTo>
                      <a:pt x="384" y="57"/>
                    </a:lnTo>
                    <a:lnTo>
                      <a:pt x="386" y="56"/>
                    </a:lnTo>
                    <a:lnTo>
                      <a:pt x="387" y="55"/>
                    </a:lnTo>
                    <a:lnTo>
                      <a:pt x="388" y="54"/>
                    </a:lnTo>
                    <a:lnTo>
                      <a:pt x="390" y="53"/>
                    </a:lnTo>
                    <a:lnTo>
                      <a:pt x="392" y="52"/>
                    </a:lnTo>
                    <a:lnTo>
                      <a:pt x="393" y="51"/>
                    </a:lnTo>
                    <a:lnTo>
                      <a:pt x="395" y="50"/>
                    </a:lnTo>
                    <a:lnTo>
                      <a:pt x="396" y="48"/>
                    </a:lnTo>
                    <a:lnTo>
                      <a:pt x="398" y="47"/>
                    </a:lnTo>
                    <a:lnTo>
                      <a:pt x="399" y="46"/>
                    </a:lnTo>
                    <a:lnTo>
                      <a:pt x="401" y="45"/>
                    </a:lnTo>
                    <a:lnTo>
                      <a:pt x="402" y="43"/>
                    </a:lnTo>
                    <a:lnTo>
                      <a:pt x="404" y="42"/>
                    </a:lnTo>
                    <a:lnTo>
                      <a:pt x="405" y="41"/>
                    </a:lnTo>
                    <a:lnTo>
                      <a:pt x="407" y="40"/>
                    </a:lnTo>
                    <a:lnTo>
                      <a:pt x="408" y="39"/>
                    </a:lnTo>
                    <a:lnTo>
                      <a:pt x="410" y="38"/>
                    </a:lnTo>
                    <a:lnTo>
                      <a:pt x="411" y="37"/>
                    </a:lnTo>
                    <a:lnTo>
                      <a:pt x="413" y="37"/>
                    </a:lnTo>
                    <a:lnTo>
                      <a:pt x="414" y="37"/>
                    </a:lnTo>
                    <a:lnTo>
                      <a:pt x="416" y="36"/>
                    </a:lnTo>
                    <a:lnTo>
                      <a:pt x="417" y="37"/>
                    </a:lnTo>
                    <a:lnTo>
                      <a:pt x="419" y="37"/>
                    </a:lnTo>
                    <a:lnTo>
                      <a:pt x="420" y="37"/>
                    </a:lnTo>
                    <a:lnTo>
                      <a:pt x="422" y="38"/>
                    </a:lnTo>
                    <a:lnTo>
                      <a:pt x="424" y="39"/>
                    </a:lnTo>
                    <a:lnTo>
                      <a:pt x="425" y="40"/>
                    </a:lnTo>
                    <a:lnTo>
                      <a:pt x="426" y="41"/>
                    </a:lnTo>
                    <a:lnTo>
                      <a:pt x="428" y="42"/>
                    </a:lnTo>
                    <a:lnTo>
                      <a:pt x="430" y="43"/>
                    </a:lnTo>
                    <a:lnTo>
                      <a:pt x="431" y="45"/>
                    </a:lnTo>
                    <a:lnTo>
                      <a:pt x="433" y="47"/>
                    </a:lnTo>
                    <a:lnTo>
                      <a:pt x="434" y="48"/>
                    </a:lnTo>
                    <a:lnTo>
                      <a:pt x="436" y="50"/>
                    </a:lnTo>
                    <a:lnTo>
                      <a:pt x="437" y="52"/>
                    </a:lnTo>
                    <a:lnTo>
                      <a:pt x="439" y="54"/>
                    </a:lnTo>
                    <a:lnTo>
                      <a:pt x="440" y="55"/>
                    </a:lnTo>
                    <a:lnTo>
                      <a:pt x="442" y="57"/>
                    </a:lnTo>
                    <a:lnTo>
                      <a:pt x="443" y="59"/>
                    </a:lnTo>
                    <a:lnTo>
                      <a:pt x="445" y="60"/>
                    </a:lnTo>
                    <a:lnTo>
                      <a:pt x="446" y="62"/>
                    </a:lnTo>
                    <a:lnTo>
                      <a:pt x="448" y="63"/>
                    </a:lnTo>
                    <a:lnTo>
                      <a:pt x="449" y="65"/>
                    </a:lnTo>
                    <a:lnTo>
                      <a:pt x="451" y="66"/>
                    </a:lnTo>
                    <a:lnTo>
                      <a:pt x="453" y="66"/>
                    </a:lnTo>
                    <a:lnTo>
                      <a:pt x="454" y="67"/>
                    </a:lnTo>
                    <a:lnTo>
                      <a:pt x="455" y="68"/>
                    </a:lnTo>
                    <a:lnTo>
                      <a:pt x="457" y="68"/>
                    </a:lnTo>
                    <a:lnTo>
                      <a:pt x="459" y="69"/>
                    </a:lnTo>
                    <a:lnTo>
                      <a:pt x="460" y="69"/>
                    </a:lnTo>
                    <a:lnTo>
                      <a:pt x="461" y="69"/>
                    </a:lnTo>
                    <a:lnTo>
                      <a:pt x="463" y="68"/>
                    </a:lnTo>
                    <a:lnTo>
                      <a:pt x="465" y="68"/>
                    </a:lnTo>
                    <a:lnTo>
                      <a:pt x="466" y="67"/>
                    </a:lnTo>
                    <a:lnTo>
                      <a:pt x="468" y="67"/>
                    </a:lnTo>
                    <a:lnTo>
                      <a:pt x="469" y="66"/>
                    </a:lnTo>
                    <a:lnTo>
                      <a:pt x="470" y="65"/>
                    </a:lnTo>
                    <a:lnTo>
                      <a:pt x="472" y="65"/>
                    </a:lnTo>
                    <a:lnTo>
                      <a:pt x="474" y="64"/>
                    </a:lnTo>
                    <a:lnTo>
                      <a:pt x="475" y="63"/>
                    </a:lnTo>
                    <a:lnTo>
                      <a:pt x="477" y="62"/>
                    </a:lnTo>
                    <a:lnTo>
                      <a:pt x="478" y="61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3" y="59"/>
                    </a:lnTo>
                    <a:lnTo>
                      <a:pt x="484" y="58"/>
                    </a:lnTo>
                    <a:lnTo>
                      <a:pt x="486" y="58"/>
                    </a:lnTo>
                    <a:lnTo>
                      <a:pt x="487" y="57"/>
                    </a:lnTo>
                    <a:lnTo>
                      <a:pt x="489" y="57"/>
                    </a:lnTo>
                    <a:lnTo>
                      <a:pt x="490" y="57"/>
                    </a:lnTo>
                    <a:lnTo>
                      <a:pt x="492" y="57"/>
                    </a:lnTo>
                    <a:lnTo>
                      <a:pt x="493" y="56"/>
                    </a:lnTo>
                    <a:lnTo>
                      <a:pt x="495" y="56"/>
                    </a:lnTo>
                    <a:lnTo>
                      <a:pt x="497" y="56"/>
                    </a:lnTo>
                    <a:lnTo>
                      <a:pt x="498" y="56"/>
                    </a:lnTo>
                    <a:lnTo>
                      <a:pt x="499" y="56"/>
                    </a:lnTo>
                    <a:lnTo>
                      <a:pt x="501" y="56"/>
                    </a:lnTo>
                    <a:lnTo>
                      <a:pt x="503" y="56"/>
                    </a:lnTo>
                    <a:lnTo>
                      <a:pt x="504" y="56"/>
                    </a:lnTo>
                    <a:lnTo>
                      <a:pt x="506" y="57"/>
                    </a:lnTo>
                    <a:lnTo>
                      <a:pt x="507" y="57"/>
                    </a:lnTo>
                    <a:lnTo>
                      <a:pt x="509" y="57"/>
                    </a:lnTo>
                    <a:lnTo>
                      <a:pt x="510" y="57"/>
                    </a:lnTo>
                    <a:lnTo>
                      <a:pt x="512" y="57"/>
                    </a:lnTo>
                    <a:lnTo>
                      <a:pt x="513" y="57"/>
                    </a:lnTo>
                    <a:lnTo>
                      <a:pt x="515" y="57"/>
                    </a:lnTo>
                    <a:lnTo>
                      <a:pt x="516" y="57"/>
                    </a:lnTo>
                    <a:lnTo>
                      <a:pt x="518" y="57"/>
                    </a:lnTo>
                    <a:lnTo>
                      <a:pt x="519" y="56"/>
                    </a:lnTo>
                    <a:lnTo>
                      <a:pt x="521" y="56"/>
                    </a:lnTo>
                    <a:lnTo>
                      <a:pt x="522" y="56"/>
                    </a:lnTo>
                    <a:lnTo>
                      <a:pt x="524" y="56"/>
                    </a:lnTo>
                    <a:lnTo>
                      <a:pt x="526" y="55"/>
                    </a:lnTo>
                    <a:lnTo>
                      <a:pt x="527" y="55"/>
                    </a:lnTo>
                    <a:lnTo>
                      <a:pt x="528" y="55"/>
                    </a:lnTo>
                    <a:lnTo>
                      <a:pt x="530" y="55"/>
                    </a:lnTo>
                    <a:lnTo>
                      <a:pt x="532" y="54"/>
                    </a:lnTo>
                    <a:lnTo>
                      <a:pt x="533" y="54"/>
                    </a:lnTo>
                    <a:lnTo>
                      <a:pt x="535" y="54"/>
                    </a:lnTo>
                    <a:lnTo>
                      <a:pt x="536" y="54"/>
                    </a:lnTo>
                    <a:lnTo>
                      <a:pt x="537" y="54"/>
                    </a:lnTo>
                    <a:lnTo>
                      <a:pt x="539" y="53"/>
                    </a:lnTo>
                    <a:lnTo>
                      <a:pt x="541" y="53"/>
                    </a:lnTo>
                    <a:lnTo>
                      <a:pt x="542" y="53"/>
                    </a:lnTo>
                    <a:lnTo>
                      <a:pt x="543" y="53"/>
                    </a:lnTo>
                    <a:lnTo>
                      <a:pt x="545" y="54"/>
                    </a:lnTo>
                    <a:lnTo>
                      <a:pt x="547" y="54"/>
                    </a:lnTo>
                    <a:lnTo>
                      <a:pt x="548" y="54"/>
                    </a:lnTo>
                    <a:lnTo>
                      <a:pt x="550" y="54"/>
                    </a:lnTo>
                    <a:lnTo>
                      <a:pt x="551" y="55"/>
                    </a:lnTo>
                    <a:lnTo>
                      <a:pt x="553" y="55"/>
                    </a:lnTo>
                    <a:lnTo>
                      <a:pt x="554" y="55"/>
                    </a:lnTo>
                    <a:lnTo>
                      <a:pt x="556" y="56"/>
                    </a:lnTo>
                    <a:lnTo>
                      <a:pt x="557" y="56"/>
                    </a:lnTo>
                    <a:lnTo>
                      <a:pt x="559" y="57"/>
                    </a:lnTo>
                    <a:lnTo>
                      <a:pt x="560" y="57"/>
                    </a:lnTo>
                    <a:lnTo>
                      <a:pt x="562" y="58"/>
                    </a:lnTo>
                    <a:lnTo>
                      <a:pt x="564" y="58"/>
                    </a:lnTo>
                    <a:lnTo>
                      <a:pt x="565" y="59"/>
                    </a:lnTo>
                    <a:lnTo>
                      <a:pt x="566" y="59"/>
                    </a:lnTo>
                    <a:lnTo>
                      <a:pt x="568" y="59"/>
                    </a:lnTo>
                    <a:lnTo>
                      <a:pt x="570" y="60"/>
                    </a:lnTo>
                    <a:lnTo>
                      <a:pt x="571" y="60"/>
                    </a:lnTo>
                    <a:lnTo>
                      <a:pt x="572" y="60"/>
                    </a:lnTo>
                    <a:lnTo>
                      <a:pt x="574" y="60"/>
                    </a:lnTo>
                    <a:lnTo>
                      <a:pt x="576" y="60"/>
                    </a:lnTo>
                    <a:lnTo>
                      <a:pt x="577" y="60"/>
                    </a:lnTo>
                    <a:lnTo>
                      <a:pt x="579" y="60"/>
                    </a:lnTo>
                    <a:lnTo>
                      <a:pt x="580" y="60"/>
                    </a:lnTo>
                    <a:lnTo>
                      <a:pt x="582" y="60"/>
                    </a:lnTo>
                    <a:lnTo>
                      <a:pt x="583" y="60"/>
                    </a:lnTo>
                    <a:lnTo>
                      <a:pt x="585" y="60"/>
                    </a:lnTo>
                    <a:lnTo>
                      <a:pt x="586" y="60"/>
                    </a:lnTo>
                    <a:lnTo>
                      <a:pt x="588" y="60"/>
                    </a:lnTo>
                    <a:lnTo>
                      <a:pt x="589" y="59"/>
                    </a:lnTo>
                    <a:lnTo>
                      <a:pt x="591" y="59"/>
                    </a:lnTo>
                    <a:lnTo>
                      <a:pt x="592" y="59"/>
                    </a:lnTo>
                    <a:lnTo>
                      <a:pt x="594" y="59"/>
                    </a:lnTo>
                    <a:lnTo>
                      <a:pt x="595" y="59"/>
                    </a:lnTo>
                    <a:lnTo>
                      <a:pt x="597" y="59"/>
                    </a:lnTo>
                    <a:lnTo>
                      <a:pt x="599" y="59"/>
                    </a:lnTo>
                    <a:lnTo>
                      <a:pt x="600" y="59"/>
                    </a:lnTo>
                    <a:lnTo>
                      <a:pt x="601" y="59"/>
                    </a:lnTo>
                    <a:lnTo>
                      <a:pt x="603" y="59"/>
                    </a:lnTo>
                    <a:lnTo>
                      <a:pt x="604" y="59"/>
                    </a:lnTo>
                    <a:lnTo>
                      <a:pt x="606" y="59"/>
                    </a:lnTo>
                    <a:lnTo>
                      <a:pt x="608" y="59"/>
                    </a:lnTo>
                    <a:lnTo>
                      <a:pt x="609" y="59"/>
                    </a:lnTo>
                    <a:lnTo>
                      <a:pt x="610" y="60"/>
                    </a:lnTo>
                    <a:lnTo>
                      <a:pt x="612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6" y="61"/>
                    </a:lnTo>
                    <a:lnTo>
                      <a:pt x="618" y="61"/>
                    </a:lnTo>
                    <a:lnTo>
                      <a:pt x="620" y="61"/>
                    </a:lnTo>
                    <a:lnTo>
                      <a:pt x="621" y="61"/>
                    </a:lnTo>
                    <a:lnTo>
                      <a:pt x="623" y="62"/>
                    </a:lnTo>
                    <a:lnTo>
                      <a:pt x="624" y="62"/>
                    </a:lnTo>
                    <a:lnTo>
                      <a:pt x="626" y="63"/>
                    </a:lnTo>
                    <a:lnTo>
                      <a:pt x="627" y="63"/>
                    </a:lnTo>
                    <a:lnTo>
                      <a:pt x="629" y="63"/>
                    </a:lnTo>
                    <a:lnTo>
                      <a:pt x="630" y="63"/>
                    </a:lnTo>
                    <a:lnTo>
                      <a:pt x="632" y="63"/>
                    </a:lnTo>
                    <a:lnTo>
                      <a:pt x="633" y="63"/>
                    </a:lnTo>
                    <a:lnTo>
                      <a:pt x="635" y="63"/>
                    </a:lnTo>
                    <a:lnTo>
                      <a:pt x="637" y="63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41" y="63"/>
                    </a:lnTo>
                    <a:lnTo>
                      <a:pt x="643" y="63"/>
                    </a:lnTo>
                    <a:lnTo>
                      <a:pt x="644" y="63"/>
                    </a:lnTo>
                    <a:lnTo>
                      <a:pt x="645" y="63"/>
                    </a:lnTo>
                    <a:lnTo>
                      <a:pt x="647" y="62"/>
                    </a:lnTo>
                    <a:lnTo>
                      <a:pt x="649" y="62"/>
                    </a:lnTo>
                    <a:lnTo>
                      <a:pt x="650" y="62"/>
                    </a:lnTo>
                    <a:lnTo>
                      <a:pt x="652" y="63"/>
                    </a:lnTo>
                    <a:lnTo>
                      <a:pt x="653" y="63"/>
                    </a:lnTo>
                    <a:lnTo>
                      <a:pt x="655" y="63"/>
                    </a:lnTo>
                    <a:lnTo>
                      <a:pt x="656" y="63"/>
                    </a:lnTo>
                    <a:lnTo>
                      <a:pt x="658" y="63"/>
                    </a:lnTo>
                    <a:lnTo>
                      <a:pt x="659" y="63"/>
                    </a:lnTo>
                    <a:lnTo>
                      <a:pt x="661" y="64"/>
                    </a:lnTo>
                    <a:lnTo>
                      <a:pt x="662" y="64"/>
                    </a:lnTo>
                    <a:lnTo>
                      <a:pt x="664" y="65"/>
                    </a:lnTo>
                    <a:lnTo>
                      <a:pt x="666" y="65"/>
                    </a:lnTo>
                    <a:lnTo>
                      <a:pt x="667" y="66"/>
                    </a:lnTo>
                    <a:lnTo>
                      <a:pt x="668" y="66"/>
                    </a:lnTo>
                    <a:lnTo>
                      <a:pt x="670" y="67"/>
                    </a:lnTo>
                    <a:lnTo>
                      <a:pt x="671" y="68"/>
                    </a:lnTo>
                    <a:lnTo>
                      <a:pt x="673" y="68"/>
                    </a:lnTo>
                    <a:lnTo>
                      <a:pt x="674" y="69"/>
                    </a:lnTo>
                    <a:lnTo>
                      <a:pt x="676" y="70"/>
                    </a:lnTo>
                    <a:lnTo>
                      <a:pt x="677" y="70"/>
                    </a:lnTo>
                    <a:lnTo>
                      <a:pt x="679" y="71"/>
                    </a:lnTo>
                    <a:lnTo>
                      <a:pt x="681" y="71"/>
                    </a:lnTo>
                    <a:lnTo>
                      <a:pt x="682" y="71"/>
                    </a:lnTo>
                    <a:lnTo>
                      <a:pt x="683" y="72"/>
                    </a:lnTo>
                    <a:lnTo>
                      <a:pt x="685" y="72"/>
                    </a:lnTo>
                    <a:lnTo>
                      <a:pt x="687" y="72"/>
                    </a:lnTo>
                    <a:lnTo>
                      <a:pt x="688" y="72"/>
                    </a:lnTo>
                    <a:lnTo>
                      <a:pt x="690" y="71"/>
                    </a:lnTo>
                    <a:lnTo>
                      <a:pt x="691" y="71"/>
                    </a:lnTo>
                    <a:lnTo>
                      <a:pt x="693" y="71"/>
                    </a:lnTo>
                    <a:lnTo>
                      <a:pt x="694" y="70"/>
                    </a:lnTo>
                    <a:lnTo>
                      <a:pt x="696" y="70"/>
                    </a:lnTo>
                    <a:lnTo>
                      <a:pt x="697" y="69"/>
                    </a:lnTo>
                    <a:lnTo>
                      <a:pt x="699" y="68"/>
                    </a:lnTo>
                    <a:lnTo>
                      <a:pt x="700" y="67"/>
                    </a:lnTo>
                    <a:lnTo>
                      <a:pt x="702" y="66"/>
                    </a:lnTo>
                    <a:lnTo>
                      <a:pt x="703" y="65"/>
                    </a:lnTo>
                    <a:lnTo>
                      <a:pt x="705" y="64"/>
                    </a:lnTo>
                    <a:lnTo>
                      <a:pt x="706" y="63"/>
                    </a:lnTo>
                    <a:lnTo>
                      <a:pt x="708" y="62"/>
                    </a:lnTo>
                    <a:lnTo>
                      <a:pt x="710" y="60"/>
                    </a:lnTo>
                    <a:lnTo>
                      <a:pt x="711" y="59"/>
                    </a:lnTo>
                    <a:lnTo>
                      <a:pt x="712" y="58"/>
                    </a:lnTo>
                    <a:lnTo>
                      <a:pt x="714" y="57"/>
                    </a:lnTo>
                    <a:lnTo>
                      <a:pt x="716" y="56"/>
                    </a:lnTo>
                    <a:lnTo>
                      <a:pt x="717" y="55"/>
                    </a:lnTo>
                    <a:lnTo>
                      <a:pt x="718" y="54"/>
                    </a:lnTo>
                    <a:lnTo>
                      <a:pt x="720" y="54"/>
                    </a:lnTo>
                    <a:lnTo>
                      <a:pt x="722" y="53"/>
                    </a:lnTo>
                    <a:lnTo>
                      <a:pt x="723" y="53"/>
                    </a:lnTo>
                    <a:lnTo>
                      <a:pt x="725" y="52"/>
                    </a:lnTo>
                    <a:lnTo>
                      <a:pt x="726" y="52"/>
                    </a:lnTo>
                    <a:lnTo>
                      <a:pt x="728" y="52"/>
                    </a:lnTo>
                    <a:lnTo>
                      <a:pt x="729" y="51"/>
                    </a:lnTo>
                    <a:lnTo>
                      <a:pt x="731" y="51"/>
                    </a:lnTo>
                    <a:lnTo>
                      <a:pt x="732" y="51"/>
                    </a:lnTo>
                    <a:lnTo>
                      <a:pt x="734" y="51"/>
                    </a:lnTo>
                    <a:lnTo>
                      <a:pt x="735" y="52"/>
                    </a:lnTo>
                    <a:lnTo>
                      <a:pt x="737" y="52"/>
                    </a:lnTo>
                    <a:lnTo>
                      <a:pt x="738" y="52"/>
                    </a:lnTo>
                    <a:lnTo>
                      <a:pt x="740" y="52"/>
                    </a:lnTo>
                    <a:lnTo>
                      <a:pt x="741" y="53"/>
                    </a:lnTo>
                    <a:lnTo>
                      <a:pt x="743" y="53"/>
                    </a:lnTo>
                    <a:lnTo>
                      <a:pt x="744" y="53"/>
                    </a:lnTo>
                    <a:lnTo>
                      <a:pt x="746" y="54"/>
                    </a:lnTo>
                    <a:lnTo>
                      <a:pt x="747" y="54"/>
                    </a:lnTo>
                    <a:lnTo>
                      <a:pt x="749" y="54"/>
                    </a:lnTo>
                    <a:lnTo>
                      <a:pt x="750" y="54"/>
                    </a:lnTo>
                    <a:lnTo>
                      <a:pt x="752" y="55"/>
                    </a:lnTo>
                    <a:lnTo>
                      <a:pt x="754" y="55"/>
                    </a:lnTo>
                    <a:lnTo>
                      <a:pt x="755" y="55"/>
                    </a:lnTo>
                    <a:lnTo>
                      <a:pt x="756" y="55"/>
                    </a:lnTo>
                    <a:lnTo>
                      <a:pt x="758" y="55"/>
                    </a:lnTo>
                    <a:lnTo>
                      <a:pt x="760" y="55"/>
                    </a:lnTo>
                    <a:lnTo>
                      <a:pt x="761" y="55"/>
                    </a:lnTo>
                    <a:lnTo>
                      <a:pt x="763" y="55"/>
                    </a:lnTo>
                    <a:lnTo>
                      <a:pt x="764" y="54"/>
                    </a:lnTo>
                    <a:lnTo>
                      <a:pt x="766" y="54"/>
                    </a:lnTo>
                    <a:lnTo>
                      <a:pt x="767" y="54"/>
                    </a:lnTo>
                    <a:lnTo>
                      <a:pt x="769" y="54"/>
                    </a:lnTo>
                    <a:lnTo>
                      <a:pt x="770" y="53"/>
                    </a:lnTo>
                    <a:lnTo>
                      <a:pt x="772" y="53"/>
                    </a:lnTo>
                    <a:lnTo>
                      <a:pt x="773" y="53"/>
                    </a:lnTo>
                    <a:lnTo>
                      <a:pt x="775" y="52"/>
                    </a:lnTo>
                    <a:lnTo>
                      <a:pt x="776" y="52"/>
                    </a:lnTo>
                    <a:lnTo>
                      <a:pt x="778" y="52"/>
                    </a:lnTo>
                    <a:lnTo>
                      <a:pt x="779" y="52"/>
                    </a:lnTo>
                    <a:lnTo>
                      <a:pt x="781" y="51"/>
                    </a:lnTo>
                    <a:lnTo>
                      <a:pt x="783" y="51"/>
                    </a:lnTo>
                    <a:lnTo>
                      <a:pt x="784" y="51"/>
                    </a:lnTo>
                    <a:lnTo>
                      <a:pt x="785" y="51"/>
                    </a:lnTo>
                    <a:lnTo>
                      <a:pt x="787" y="51"/>
                    </a:lnTo>
                    <a:lnTo>
                      <a:pt x="789" y="51"/>
                    </a:lnTo>
                    <a:lnTo>
                      <a:pt x="790" y="51"/>
                    </a:lnTo>
                    <a:lnTo>
                      <a:pt x="792" y="51"/>
                    </a:lnTo>
                    <a:lnTo>
                      <a:pt x="793" y="51"/>
                    </a:lnTo>
                    <a:lnTo>
                      <a:pt x="795" y="51"/>
                    </a:lnTo>
                    <a:lnTo>
                      <a:pt x="796" y="51"/>
                    </a:lnTo>
                    <a:lnTo>
                      <a:pt x="798" y="51"/>
                    </a:lnTo>
                    <a:lnTo>
                      <a:pt x="799" y="51"/>
                    </a:lnTo>
                    <a:lnTo>
                      <a:pt x="801" y="51"/>
                    </a:lnTo>
                    <a:lnTo>
                      <a:pt x="802" y="51"/>
                    </a:lnTo>
                    <a:lnTo>
                      <a:pt x="804" y="51"/>
                    </a:lnTo>
                    <a:lnTo>
                      <a:pt x="805" y="52"/>
                    </a:lnTo>
                    <a:lnTo>
                      <a:pt x="807" y="52"/>
                    </a:lnTo>
                    <a:lnTo>
                      <a:pt x="808" y="52"/>
                    </a:lnTo>
                    <a:lnTo>
                      <a:pt x="810" y="52"/>
                    </a:lnTo>
                    <a:lnTo>
                      <a:pt x="811" y="52"/>
                    </a:lnTo>
                    <a:lnTo>
                      <a:pt x="813" y="52"/>
                    </a:lnTo>
                    <a:lnTo>
                      <a:pt x="814" y="52"/>
                    </a:lnTo>
                    <a:lnTo>
                      <a:pt x="816" y="52"/>
                    </a:lnTo>
                    <a:lnTo>
                      <a:pt x="817" y="52"/>
                    </a:lnTo>
                    <a:lnTo>
                      <a:pt x="819" y="52"/>
                    </a:lnTo>
                    <a:lnTo>
                      <a:pt x="820" y="52"/>
                    </a:lnTo>
                    <a:lnTo>
                      <a:pt x="822" y="52"/>
                    </a:lnTo>
                    <a:lnTo>
                      <a:pt x="823" y="52"/>
                    </a:lnTo>
                    <a:lnTo>
                      <a:pt x="825" y="52"/>
                    </a:lnTo>
                    <a:lnTo>
                      <a:pt x="827" y="52"/>
                    </a:lnTo>
                    <a:lnTo>
                      <a:pt x="828" y="52"/>
                    </a:lnTo>
                    <a:lnTo>
                      <a:pt x="829" y="52"/>
                    </a:lnTo>
                    <a:lnTo>
                      <a:pt x="831" y="52"/>
                    </a:lnTo>
                    <a:lnTo>
                      <a:pt x="833" y="52"/>
                    </a:lnTo>
                    <a:lnTo>
                      <a:pt x="834" y="53"/>
                    </a:lnTo>
                    <a:lnTo>
                      <a:pt x="836" y="53"/>
                    </a:lnTo>
                    <a:lnTo>
                      <a:pt x="837" y="54"/>
                    </a:lnTo>
                    <a:lnTo>
                      <a:pt x="839" y="54"/>
                    </a:lnTo>
                    <a:lnTo>
                      <a:pt x="840" y="55"/>
                    </a:lnTo>
                    <a:lnTo>
                      <a:pt x="842" y="55"/>
                    </a:lnTo>
                    <a:lnTo>
                      <a:pt x="843" y="56"/>
                    </a:lnTo>
                    <a:lnTo>
                      <a:pt x="845" y="57"/>
                    </a:lnTo>
                    <a:lnTo>
                      <a:pt x="846" y="58"/>
                    </a:lnTo>
                    <a:lnTo>
                      <a:pt x="848" y="58"/>
                    </a:lnTo>
                    <a:lnTo>
                      <a:pt x="849" y="59"/>
                    </a:lnTo>
                    <a:lnTo>
                      <a:pt x="851" y="60"/>
                    </a:lnTo>
                    <a:lnTo>
                      <a:pt x="852" y="60"/>
                    </a:lnTo>
                    <a:lnTo>
                      <a:pt x="854" y="61"/>
                    </a:lnTo>
                    <a:lnTo>
                      <a:pt x="856" y="61"/>
                    </a:lnTo>
                    <a:lnTo>
                      <a:pt x="857" y="62"/>
                    </a:lnTo>
                    <a:lnTo>
                      <a:pt x="858" y="62"/>
                    </a:lnTo>
                    <a:lnTo>
                      <a:pt x="860" y="63"/>
                    </a:lnTo>
                    <a:lnTo>
                      <a:pt x="862" y="63"/>
                    </a:lnTo>
                    <a:lnTo>
                      <a:pt x="863" y="62"/>
                    </a:lnTo>
                    <a:lnTo>
                      <a:pt x="865" y="62"/>
                    </a:lnTo>
                    <a:lnTo>
                      <a:pt x="866" y="61"/>
                    </a:lnTo>
                    <a:lnTo>
                      <a:pt x="868" y="60"/>
                    </a:lnTo>
                    <a:lnTo>
                      <a:pt x="869" y="59"/>
                    </a:lnTo>
                    <a:lnTo>
                      <a:pt x="871" y="58"/>
                    </a:lnTo>
                    <a:lnTo>
                      <a:pt x="872" y="57"/>
                    </a:lnTo>
                    <a:lnTo>
                      <a:pt x="874" y="55"/>
                    </a:lnTo>
                    <a:lnTo>
                      <a:pt x="875" y="53"/>
                    </a:lnTo>
                    <a:lnTo>
                      <a:pt x="877" y="51"/>
                    </a:lnTo>
                    <a:lnTo>
                      <a:pt x="878" y="49"/>
                    </a:lnTo>
                    <a:lnTo>
                      <a:pt x="880" y="46"/>
                    </a:lnTo>
                    <a:lnTo>
                      <a:pt x="881" y="44"/>
                    </a:lnTo>
                    <a:lnTo>
                      <a:pt x="883" y="41"/>
                    </a:lnTo>
                    <a:lnTo>
                      <a:pt x="884" y="38"/>
                    </a:lnTo>
                    <a:lnTo>
                      <a:pt x="886" y="35"/>
                    </a:lnTo>
                    <a:lnTo>
                      <a:pt x="887" y="32"/>
                    </a:lnTo>
                    <a:lnTo>
                      <a:pt x="889" y="29"/>
                    </a:lnTo>
                    <a:lnTo>
                      <a:pt x="890" y="26"/>
                    </a:lnTo>
                    <a:lnTo>
                      <a:pt x="892" y="23"/>
                    </a:lnTo>
                    <a:lnTo>
                      <a:pt x="894" y="21"/>
                    </a:lnTo>
                    <a:lnTo>
                      <a:pt x="895" y="18"/>
                    </a:lnTo>
                    <a:lnTo>
                      <a:pt x="896" y="15"/>
                    </a:lnTo>
                    <a:lnTo>
                      <a:pt x="898" y="12"/>
                    </a:lnTo>
                    <a:lnTo>
                      <a:pt x="900" y="10"/>
                    </a:lnTo>
                    <a:lnTo>
                      <a:pt x="901" y="8"/>
                    </a:lnTo>
                    <a:lnTo>
                      <a:pt x="902" y="6"/>
                    </a:lnTo>
                    <a:lnTo>
                      <a:pt x="904" y="4"/>
                    </a:lnTo>
                    <a:lnTo>
                      <a:pt x="906" y="3"/>
                    </a:lnTo>
                    <a:lnTo>
                      <a:pt x="907" y="2"/>
                    </a:lnTo>
                    <a:lnTo>
                      <a:pt x="909" y="1"/>
                    </a:lnTo>
                    <a:lnTo>
                      <a:pt x="910" y="0"/>
                    </a:lnTo>
                    <a:lnTo>
                      <a:pt x="912" y="0"/>
                    </a:lnTo>
                    <a:lnTo>
                      <a:pt x="913" y="0"/>
                    </a:lnTo>
                    <a:lnTo>
                      <a:pt x="915" y="0"/>
                    </a:lnTo>
                    <a:lnTo>
                      <a:pt x="916" y="0"/>
                    </a:lnTo>
                    <a:lnTo>
                      <a:pt x="918" y="0"/>
                    </a:lnTo>
                    <a:lnTo>
                      <a:pt x="919" y="2"/>
                    </a:lnTo>
                    <a:lnTo>
                      <a:pt x="921" y="2"/>
                    </a:lnTo>
                    <a:lnTo>
                      <a:pt x="923" y="3"/>
                    </a:lnTo>
                    <a:lnTo>
                      <a:pt x="924" y="5"/>
                    </a:lnTo>
                    <a:lnTo>
                      <a:pt x="925" y="6"/>
                    </a:lnTo>
                    <a:lnTo>
                      <a:pt x="927" y="7"/>
                    </a:lnTo>
                    <a:lnTo>
                      <a:pt x="929" y="9"/>
                    </a:lnTo>
                    <a:lnTo>
                      <a:pt x="930" y="10"/>
                    </a:lnTo>
                    <a:lnTo>
                      <a:pt x="931" y="11"/>
                    </a:lnTo>
                    <a:lnTo>
                      <a:pt x="933" y="12"/>
                    </a:lnTo>
                    <a:lnTo>
                      <a:pt x="935" y="14"/>
                    </a:lnTo>
                    <a:lnTo>
                      <a:pt x="936" y="14"/>
                    </a:lnTo>
                    <a:lnTo>
                      <a:pt x="938" y="15"/>
                    </a:lnTo>
                    <a:lnTo>
                      <a:pt x="939" y="16"/>
                    </a:lnTo>
                    <a:lnTo>
                      <a:pt x="941" y="16"/>
                    </a:lnTo>
                    <a:lnTo>
                      <a:pt x="942" y="17"/>
                    </a:lnTo>
                    <a:lnTo>
                      <a:pt x="944" y="17"/>
                    </a:lnTo>
                    <a:lnTo>
                      <a:pt x="945" y="17"/>
                    </a:lnTo>
                    <a:lnTo>
                      <a:pt x="947" y="17"/>
                    </a:lnTo>
                    <a:lnTo>
                      <a:pt x="948" y="16"/>
                    </a:lnTo>
                    <a:lnTo>
                      <a:pt x="950" y="16"/>
                    </a:lnTo>
                    <a:lnTo>
                      <a:pt x="951" y="15"/>
                    </a:lnTo>
                    <a:lnTo>
                      <a:pt x="953" y="14"/>
                    </a:lnTo>
                    <a:lnTo>
                      <a:pt x="954" y="13"/>
                    </a:lnTo>
                    <a:lnTo>
                      <a:pt x="956" y="11"/>
                    </a:lnTo>
                    <a:lnTo>
                      <a:pt x="957" y="10"/>
                    </a:lnTo>
                    <a:lnTo>
                      <a:pt x="959" y="9"/>
                    </a:lnTo>
                    <a:lnTo>
                      <a:pt x="960" y="8"/>
                    </a:lnTo>
                    <a:lnTo>
                      <a:pt x="962" y="6"/>
                    </a:lnTo>
                    <a:lnTo>
                      <a:pt x="963" y="5"/>
                    </a:lnTo>
                    <a:lnTo>
                      <a:pt x="965" y="4"/>
                    </a:lnTo>
                    <a:lnTo>
                      <a:pt x="967" y="3"/>
                    </a:lnTo>
                    <a:lnTo>
                      <a:pt x="968" y="3"/>
                    </a:lnTo>
                    <a:lnTo>
                      <a:pt x="969" y="2"/>
                    </a:lnTo>
                    <a:lnTo>
                      <a:pt x="971" y="2"/>
                    </a:lnTo>
                    <a:lnTo>
                      <a:pt x="973" y="2"/>
                    </a:lnTo>
                    <a:lnTo>
                      <a:pt x="974" y="2"/>
                    </a:lnTo>
                    <a:lnTo>
                      <a:pt x="975" y="3"/>
                    </a:lnTo>
                    <a:lnTo>
                      <a:pt x="977" y="3"/>
                    </a:lnTo>
                    <a:lnTo>
                      <a:pt x="979" y="5"/>
                    </a:lnTo>
                    <a:lnTo>
                      <a:pt x="980" y="6"/>
                    </a:lnTo>
                    <a:lnTo>
                      <a:pt x="982" y="8"/>
                    </a:lnTo>
                    <a:lnTo>
                      <a:pt x="983" y="10"/>
                    </a:lnTo>
                    <a:lnTo>
                      <a:pt x="985" y="13"/>
                    </a:lnTo>
                    <a:lnTo>
                      <a:pt x="986" y="16"/>
                    </a:lnTo>
                    <a:lnTo>
                      <a:pt x="988" y="19"/>
                    </a:lnTo>
                    <a:lnTo>
                      <a:pt x="989" y="22"/>
                    </a:lnTo>
                    <a:lnTo>
                      <a:pt x="991" y="26"/>
                    </a:lnTo>
                    <a:lnTo>
                      <a:pt x="992" y="30"/>
                    </a:lnTo>
                    <a:lnTo>
                      <a:pt x="994" y="34"/>
                    </a:lnTo>
                    <a:lnTo>
                      <a:pt x="996" y="39"/>
                    </a:lnTo>
                    <a:lnTo>
                      <a:pt x="997" y="43"/>
                    </a:lnTo>
                    <a:lnTo>
                      <a:pt x="998" y="47"/>
                    </a:lnTo>
                    <a:lnTo>
                      <a:pt x="1000" y="52"/>
                    </a:lnTo>
                    <a:lnTo>
                      <a:pt x="1002" y="56"/>
                    </a:lnTo>
                    <a:lnTo>
                      <a:pt x="1003" y="60"/>
                    </a:lnTo>
                    <a:lnTo>
                      <a:pt x="1004" y="65"/>
                    </a:lnTo>
                    <a:lnTo>
                      <a:pt x="1006" y="69"/>
                    </a:lnTo>
                    <a:lnTo>
                      <a:pt x="1008" y="73"/>
                    </a:lnTo>
                    <a:lnTo>
                      <a:pt x="1009" y="77"/>
                    </a:lnTo>
                    <a:lnTo>
                      <a:pt x="1011" y="80"/>
                    </a:lnTo>
                    <a:lnTo>
                      <a:pt x="1012" y="83"/>
                    </a:lnTo>
                    <a:lnTo>
                      <a:pt x="1014" y="86"/>
                    </a:lnTo>
                    <a:lnTo>
                      <a:pt x="1015" y="89"/>
                    </a:lnTo>
                    <a:lnTo>
                      <a:pt x="1017" y="91"/>
                    </a:lnTo>
                    <a:lnTo>
                      <a:pt x="1018" y="93"/>
                    </a:lnTo>
                    <a:lnTo>
                      <a:pt x="1020" y="94"/>
                    </a:lnTo>
                    <a:lnTo>
                      <a:pt x="1021" y="95"/>
                    </a:lnTo>
                    <a:lnTo>
                      <a:pt x="1023" y="96"/>
                    </a:lnTo>
                    <a:lnTo>
                      <a:pt x="1024" y="96"/>
                    </a:lnTo>
                    <a:lnTo>
                      <a:pt x="1026" y="96"/>
                    </a:lnTo>
                    <a:lnTo>
                      <a:pt x="1027" y="96"/>
                    </a:lnTo>
                    <a:lnTo>
                      <a:pt x="1029" y="96"/>
                    </a:lnTo>
                    <a:lnTo>
                      <a:pt x="1030" y="95"/>
                    </a:lnTo>
                    <a:lnTo>
                      <a:pt x="1032" y="94"/>
                    </a:lnTo>
                    <a:lnTo>
                      <a:pt x="1033" y="92"/>
                    </a:lnTo>
                    <a:lnTo>
                      <a:pt x="1035" y="90"/>
                    </a:lnTo>
                    <a:lnTo>
                      <a:pt x="1036" y="88"/>
                    </a:lnTo>
                    <a:lnTo>
                      <a:pt x="1038" y="86"/>
                    </a:lnTo>
                    <a:lnTo>
                      <a:pt x="1040" y="84"/>
                    </a:lnTo>
                    <a:lnTo>
                      <a:pt x="1041" y="82"/>
                    </a:lnTo>
                    <a:lnTo>
                      <a:pt x="1042" y="79"/>
                    </a:lnTo>
                    <a:lnTo>
                      <a:pt x="1044" y="77"/>
                    </a:lnTo>
                    <a:lnTo>
                      <a:pt x="1046" y="75"/>
                    </a:lnTo>
                    <a:lnTo>
                      <a:pt x="1047" y="72"/>
                    </a:lnTo>
                    <a:lnTo>
                      <a:pt x="1049" y="70"/>
                    </a:lnTo>
                    <a:lnTo>
                      <a:pt x="1050" y="68"/>
                    </a:lnTo>
                    <a:lnTo>
                      <a:pt x="1052" y="66"/>
                    </a:lnTo>
                    <a:lnTo>
                      <a:pt x="1053" y="64"/>
                    </a:lnTo>
                    <a:lnTo>
                      <a:pt x="1055" y="62"/>
                    </a:lnTo>
                    <a:lnTo>
                      <a:pt x="1056" y="60"/>
                    </a:lnTo>
                    <a:lnTo>
                      <a:pt x="1058" y="58"/>
                    </a:lnTo>
                    <a:lnTo>
                      <a:pt x="1059" y="57"/>
                    </a:lnTo>
                    <a:lnTo>
                      <a:pt x="1061" y="55"/>
                    </a:lnTo>
                    <a:lnTo>
                      <a:pt x="1062" y="54"/>
                    </a:lnTo>
                    <a:lnTo>
                      <a:pt x="1064" y="53"/>
                    </a:lnTo>
                    <a:lnTo>
                      <a:pt x="1065" y="52"/>
                    </a:lnTo>
                    <a:lnTo>
                      <a:pt x="1067" y="51"/>
                    </a:lnTo>
                    <a:lnTo>
                      <a:pt x="1069" y="50"/>
                    </a:lnTo>
                    <a:lnTo>
                      <a:pt x="1070" y="49"/>
                    </a:lnTo>
                    <a:lnTo>
                      <a:pt x="1071" y="48"/>
                    </a:lnTo>
                    <a:lnTo>
                      <a:pt x="1073" y="48"/>
                    </a:lnTo>
                    <a:lnTo>
                      <a:pt x="1075" y="47"/>
                    </a:lnTo>
                    <a:lnTo>
                      <a:pt x="1076" y="47"/>
                    </a:lnTo>
                    <a:lnTo>
                      <a:pt x="1077" y="46"/>
                    </a:lnTo>
                    <a:lnTo>
                      <a:pt x="1079" y="46"/>
                    </a:lnTo>
                    <a:lnTo>
                      <a:pt x="1081" y="45"/>
                    </a:lnTo>
                    <a:lnTo>
                      <a:pt x="1082" y="45"/>
                    </a:lnTo>
                    <a:lnTo>
                      <a:pt x="1084" y="44"/>
                    </a:lnTo>
                    <a:lnTo>
                      <a:pt x="1085" y="43"/>
                    </a:lnTo>
                    <a:lnTo>
                      <a:pt x="1087" y="42"/>
                    </a:lnTo>
                    <a:lnTo>
                      <a:pt x="1088" y="42"/>
                    </a:lnTo>
                    <a:lnTo>
                      <a:pt x="1090" y="41"/>
                    </a:lnTo>
                    <a:lnTo>
                      <a:pt x="1091" y="41"/>
                    </a:lnTo>
                    <a:lnTo>
                      <a:pt x="1093" y="40"/>
                    </a:lnTo>
                    <a:lnTo>
                      <a:pt x="1094" y="39"/>
                    </a:lnTo>
                    <a:lnTo>
                      <a:pt x="1096" y="38"/>
                    </a:lnTo>
                    <a:lnTo>
                      <a:pt x="1097" y="37"/>
                    </a:lnTo>
                    <a:lnTo>
                      <a:pt x="1099" y="36"/>
                    </a:lnTo>
                    <a:lnTo>
                      <a:pt x="1100" y="36"/>
                    </a:lnTo>
                    <a:lnTo>
                      <a:pt x="1102" y="35"/>
                    </a:lnTo>
                    <a:lnTo>
                      <a:pt x="1103" y="34"/>
                    </a:lnTo>
                    <a:lnTo>
                      <a:pt x="1105" y="33"/>
                    </a:lnTo>
                    <a:lnTo>
                      <a:pt x="1106" y="33"/>
                    </a:lnTo>
                    <a:lnTo>
                      <a:pt x="1108" y="32"/>
                    </a:lnTo>
                    <a:lnTo>
                      <a:pt x="1109" y="31"/>
                    </a:lnTo>
                    <a:lnTo>
                      <a:pt x="1111" y="31"/>
                    </a:lnTo>
                    <a:lnTo>
                      <a:pt x="1113" y="30"/>
                    </a:lnTo>
                    <a:lnTo>
                      <a:pt x="1114" y="30"/>
                    </a:lnTo>
                    <a:lnTo>
                      <a:pt x="1115" y="29"/>
                    </a:lnTo>
                    <a:lnTo>
                      <a:pt x="1117" y="29"/>
                    </a:lnTo>
                    <a:lnTo>
                      <a:pt x="1119" y="29"/>
                    </a:lnTo>
                    <a:lnTo>
                      <a:pt x="1120" y="29"/>
                    </a:lnTo>
                    <a:lnTo>
                      <a:pt x="1122" y="29"/>
                    </a:lnTo>
                    <a:lnTo>
                      <a:pt x="1123" y="29"/>
                    </a:lnTo>
                    <a:lnTo>
                      <a:pt x="1125" y="29"/>
                    </a:lnTo>
                    <a:lnTo>
                      <a:pt x="1126" y="29"/>
                    </a:lnTo>
                    <a:lnTo>
                      <a:pt x="1128" y="30"/>
                    </a:lnTo>
                    <a:lnTo>
                      <a:pt x="1129" y="30"/>
                    </a:lnTo>
                    <a:lnTo>
                      <a:pt x="1131" y="30"/>
                    </a:lnTo>
                    <a:lnTo>
                      <a:pt x="1132" y="31"/>
                    </a:lnTo>
                    <a:lnTo>
                      <a:pt x="1134" y="32"/>
                    </a:lnTo>
                    <a:lnTo>
                      <a:pt x="1135" y="32"/>
                    </a:lnTo>
                    <a:lnTo>
                      <a:pt x="1137" y="32"/>
                    </a:lnTo>
                    <a:lnTo>
                      <a:pt x="1138" y="33"/>
                    </a:lnTo>
                    <a:lnTo>
                      <a:pt x="1140" y="33"/>
                    </a:lnTo>
                    <a:lnTo>
                      <a:pt x="1142" y="34"/>
                    </a:lnTo>
                    <a:lnTo>
                      <a:pt x="1143" y="34"/>
                    </a:lnTo>
                    <a:lnTo>
                      <a:pt x="1144" y="34"/>
                    </a:lnTo>
                    <a:lnTo>
                      <a:pt x="1146" y="35"/>
                    </a:lnTo>
                    <a:lnTo>
                      <a:pt x="1148" y="35"/>
                    </a:lnTo>
                    <a:lnTo>
                      <a:pt x="1149" y="35"/>
                    </a:lnTo>
                    <a:lnTo>
                      <a:pt x="1151" y="35"/>
                    </a:lnTo>
                    <a:lnTo>
                      <a:pt x="1152" y="35"/>
                    </a:lnTo>
                    <a:lnTo>
                      <a:pt x="1154" y="35"/>
                    </a:lnTo>
                    <a:lnTo>
                      <a:pt x="1155" y="35"/>
                    </a:lnTo>
                    <a:lnTo>
                      <a:pt x="1157" y="35"/>
                    </a:lnTo>
                    <a:lnTo>
                      <a:pt x="1158" y="35"/>
                    </a:lnTo>
                    <a:lnTo>
                      <a:pt x="1160" y="34"/>
                    </a:lnTo>
                    <a:lnTo>
                      <a:pt x="1161" y="34"/>
                    </a:lnTo>
                    <a:lnTo>
                      <a:pt x="1163" y="34"/>
                    </a:lnTo>
                    <a:lnTo>
                      <a:pt x="1164" y="33"/>
                    </a:lnTo>
                    <a:lnTo>
                      <a:pt x="1166" y="33"/>
                    </a:lnTo>
                    <a:lnTo>
                      <a:pt x="1167" y="33"/>
                    </a:lnTo>
                    <a:lnTo>
                      <a:pt x="1169" y="32"/>
                    </a:lnTo>
                    <a:lnTo>
                      <a:pt x="1170" y="32"/>
                    </a:lnTo>
                    <a:lnTo>
                      <a:pt x="1172" y="31"/>
                    </a:lnTo>
                    <a:lnTo>
                      <a:pt x="1173" y="31"/>
                    </a:lnTo>
                    <a:lnTo>
                      <a:pt x="1175" y="30"/>
                    </a:lnTo>
                    <a:lnTo>
                      <a:pt x="1176" y="30"/>
                    </a:lnTo>
                    <a:lnTo>
                      <a:pt x="1178" y="29"/>
                    </a:lnTo>
                    <a:lnTo>
                      <a:pt x="1180" y="29"/>
                    </a:lnTo>
                    <a:lnTo>
                      <a:pt x="1181" y="28"/>
                    </a:lnTo>
                    <a:lnTo>
                      <a:pt x="1182" y="28"/>
                    </a:lnTo>
                    <a:lnTo>
                      <a:pt x="1184" y="28"/>
                    </a:lnTo>
                    <a:lnTo>
                      <a:pt x="1186" y="27"/>
                    </a:lnTo>
                    <a:lnTo>
                      <a:pt x="1187" y="27"/>
                    </a:lnTo>
                    <a:lnTo>
                      <a:pt x="1188" y="27"/>
                    </a:lnTo>
                    <a:lnTo>
                      <a:pt x="1190" y="27"/>
                    </a:lnTo>
                    <a:lnTo>
                      <a:pt x="1192" y="27"/>
                    </a:lnTo>
                    <a:lnTo>
                      <a:pt x="1193" y="26"/>
                    </a:lnTo>
                    <a:lnTo>
                      <a:pt x="1195" y="26"/>
                    </a:lnTo>
                    <a:lnTo>
                      <a:pt x="1196" y="26"/>
                    </a:lnTo>
                    <a:lnTo>
                      <a:pt x="1198" y="26"/>
                    </a:lnTo>
                    <a:lnTo>
                      <a:pt x="1199" y="26"/>
                    </a:lnTo>
                    <a:lnTo>
                      <a:pt x="1201" y="26"/>
                    </a:lnTo>
                    <a:lnTo>
                      <a:pt x="1202" y="26"/>
                    </a:lnTo>
                    <a:lnTo>
                      <a:pt x="1204" y="26"/>
                    </a:lnTo>
                    <a:lnTo>
                      <a:pt x="1205" y="26"/>
                    </a:lnTo>
                    <a:lnTo>
                      <a:pt x="1207" y="26"/>
                    </a:lnTo>
                    <a:lnTo>
                      <a:pt x="1208" y="27"/>
                    </a:lnTo>
                    <a:lnTo>
                      <a:pt x="1210" y="27"/>
                    </a:lnTo>
                    <a:lnTo>
                      <a:pt x="1211" y="27"/>
                    </a:lnTo>
                    <a:lnTo>
                      <a:pt x="1213" y="27"/>
                    </a:lnTo>
                    <a:lnTo>
                      <a:pt x="1215" y="27"/>
                    </a:lnTo>
                    <a:lnTo>
                      <a:pt x="1216" y="27"/>
                    </a:lnTo>
                    <a:lnTo>
                      <a:pt x="1217" y="28"/>
                    </a:lnTo>
                    <a:lnTo>
                      <a:pt x="1219" y="28"/>
                    </a:lnTo>
                    <a:lnTo>
                      <a:pt x="1221" y="28"/>
                    </a:lnTo>
                    <a:lnTo>
                      <a:pt x="1222" y="28"/>
                    </a:lnTo>
                    <a:lnTo>
                      <a:pt x="1224" y="29"/>
                    </a:lnTo>
                    <a:lnTo>
                      <a:pt x="1225" y="29"/>
                    </a:lnTo>
                    <a:lnTo>
                      <a:pt x="1227" y="30"/>
                    </a:lnTo>
                    <a:lnTo>
                      <a:pt x="1228" y="30"/>
                    </a:lnTo>
                    <a:lnTo>
                      <a:pt x="1230" y="30"/>
                    </a:lnTo>
                    <a:lnTo>
                      <a:pt x="1231" y="31"/>
                    </a:lnTo>
                    <a:lnTo>
                      <a:pt x="1233" y="32"/>
                    </a:lnTo>
                    <a:lnTo>
                      <a:pt x="1234" y="33"/>
                    </a:lnTo>
                    <a:lnTo>
                      <a:pt x="1236" y="33"/>
                    </a:lnTo>
                    <a:lnTo>
                      <a:pt x="1237" y="34"/>
                    </a:lnTo>
                    <a:lnTo>
                      <a:pt x="1239" y="35"/>
                    </a:lnTo>
                    <a:lnTo>
                      <a:pt x="1240" y="35"/>
                    </a:lnTo>
                    <a:lnTo>
                      <a:pt x="1242" y="36"/>
                    </a:lnTo>
                    <a:lnTo>
                      <a:pt x="1243" y="37"/>
                    </a:lnTo>
                    <a:lnTo>
                      <a:pt x="1245" y="38"/>
                    </a:lnTo>
                    <a:lnTo>
                      <a:pt x="1246" y="39"/>
                    </a:lnTo>
                    <a:lnTo>
                      <a:pt x="1248" y="40"/>
                    </a:lnTo>
                    <a:lnTo>
                      <a:pt x="1249" y="41"/>
                    </a:lnTo>
                    <a:lnTo>
                      <a:pt x="1251" y="42"/>
                    </a:lnTo>
                    <a:lnTo>
                      <a:pt x="1253" y="43"/>
                    </a:lnTo>
                    <a:lnTo>
                      <a:pt x="1254" y="43"/>
                    </a:lnTo>
                    <a:lnTo>
                      <a:pt x="1255" y="45"/>
                    </a:lnTo>
                    <a:lnTo>
                      <a:pt x="1257" y="45"/>
                    </a:lnTo>
                    <a:lnTo>
                      <a:pt x="1259" y="46"/>
                    </a:lnTo>
                    <a:lnTo>
                      <a:pt x="1260" y="47"/>
                    </a:lnTo>
                    <a:lnTo>
                      <a:pt x="1261" y="48"/>
                    </a:lnTo>
                    <a:lnTo>
                      <a:pt x="1263" y="48"/>
                    </a:lnTo>
                    <a:lnTo>
                      <a:pt x="1265" y="49"/>
                    </a:lnTo>
                    <a:lnTo>
                      <a:pt x="1266" y="50"/>
                    </a:lnTo>
                    <a:lnTo>
                      <a:pt x="1268" y="51"/>
                    </a:lnTo>
                    <a:lnTo>
                      <a:pt x="1269" y="51"/>
                    </a:lnTo>
                    <a:lnTo>
                      <a:pt x="1271" y="52"/>
                    </a:lnTo>
                    <a:lnTo>
                      <a:pt x="1272" y="52"/>
                    </a:lnTo>
                    <a:lnTo>
                      <a:pt x="1274" y="53"/>
                    </a:lnTo>
                    <a:lnTo>
                      <a:pt x="1275" y="53"/>
                    </a:lnTo>
                    <a:lnTo>
                      <a:pt x="1277" y="53"/>
                    </a:lnTo>
                    <a:lnTo>
                      <a:pt x="1278" y="54"/>
                    </a:lnTo>
                    <a:lnTo>
                      <a:pt x="1280" y="54"/>
                    </a:lnTo>
                    <a:lnTo>
                      <a:pt x="1282" y="54"/>
                    </a:lnTo>
                    <a:lnTo>
                      <a:pt x="1283" y="55"/>
                    </a:lnTo>
                    <a:lnTo>
                      <a:pt x="1284" y="55"/>
                    </a:lnTo>
                    <a:lnTo>
                      <a:pt x="1286" y="55"/>
                    </a:lnTo>
                    <a:lnTo>
                      <a:pt x="1288" y="55"/>
                    </a:lnTo>
                    <a:lnTo>
                      <a:pt x="1289" y="55"/>
                    </a:lnTo>
                    <a:lnTo>
                      <a:pt x="1290" y="55"/>
                    </a:lnTo>
                    <a:lnTo>
                      <a:pt x="1292" y="56"/>
                    </a:lnTo>
                    <a:lnTo>
                      <a:pt x="1294" y="56"/>
                    </a:lnTo>
                    <a:lnTo>
                      <a:pt x="1295" y="56"/>
                    </a:lnTo>
                    <a:lnTo>
                      <a:pt x="1297" y="56"/>
                    </a:lnTo>
                    <a:lnTo>
                      <a:pt x="1298" y="56"/>
                    </a:lnTo>
                    <a:lnTo>
                      <a:pt x="1300" y="56"/>
                    </a:lnTo>
                    <a:lnTo>
                      <a:pt x="1301" y="56"/>
                    </a:lnTo>
                    <a:lnTo>
                      <a:pt x="1303" y="56"/>
                    </a:lnTo>
                    <a:lnTo>
                      <a:pt x="1304" y="56"/>
                    </a:lnTo>
                    <a:lnTo>
                      <a:pt x="1306" y="56"/>
                    </a:lnTo>
                    <a:lnTo>
                      <a:pt x="1307" y="56"/>
                    </a:lnTo>
                    <a:lnTo>
                      <a:pt x="1309" y="56"/>
                    </a:lnTo>
                    <a:lnTo>
                      <a:pt x="1310" y="56"/>
                    </a:lnTo>
                    <a:lnTo>
                      <a:pt x="1312" y="55"/>
                    </a:lnTo>
                    <a:lnTo>
                      <a:pt x="1313" y="55"/>
                    </a:lnTo>
                    <a:lnTo>
                      <a:pt x="1315" y="55"/>
                    </a:lnTo>
                    <a:lnTo>
                      <a:pt x="1316" y="54"/>
                    </a:lnTo>
                    <a:lnTo>
                      <a:pt x="1318" y="54"/>
                    </a:lnTo>
                    <a:lnTo>
                      <a:pt x="1319" y="53"/>
                    </a:lnTo>
                    <a:lnTo>
                      <a:pt x="1321" y="53"/>
                    </a:lnTo>
                    <a:lnTo>
                      <a:pt x="1322" y="52"/>
                    </a:lnTo>
                    <a:lnTo>
                      <a:pt x="1324" y="51"/>
                    </a:lnTo>
                    <a:lnTo>
                      <a:pt x="1326" y="51"/>
                    </a:lnTo>
                    <a:lnTo>
                      <a:pt x="1327" y="50"/>
                    </a:lnTo>
                    <a:lnTo>
                      <a:pt x="1328" y="49"/>
                    </a:lnTo>
                    <a:lnTo>
                      <a:pt x="1330" y="48"/>
                    </a:lnTo>
                    <a:lnTo>
                      <a:pt x="1332" y="47"/>
                    </a:lnTo>
                    <a:lnTo>
                      <a:pt x="1333" y="46"/>
                    </a:lnTo>
                    <a:lnTo>
                      <a:pt x="1334" y="45"/>
                    </a:lnTo>
                    <a:lnTo>
                      <a:pt x="1336" y="44"/>
                    </a:lnTo>
                    <a:lnTo>
                      <a:pt x="1338" y="43"/>
                    </a:lnTo>
                    <a:lnTo>
                      <a:pt x="1339" y="42"/>
                    </a:lnTo>
                    <a:lnTo>
                      <a:pt x="1341" y="41"/>
                    </a:lnTo>
                    <a:lnTo>
                      <a:pt x="1342" y="41"/>
                    </a:lnTo>
                    <a:lnTo>
                      <a:pt x="1344" y="40"/>
                    </a:lnTo>
                    <a:lnTo>
                      <a:pt x="1345" y="39"/>
                    </a:lnTo>
                    <a:lnTo>
                      <a:pt x="1347" y="39"/>
                    </a:lnTo>
                    <a:lnTo>
                      <a:pt x="1348" y="38"/>
                    </a:lnTo>
                    <a:lnTo>
                      <a:pt x="1350" y="38"/>
                    </a:lnTo>
                    <a:lnTo>
                      <a:pt x="1351" y="37"/>
                    </a:lnTo>
                    <a:lnTo>
                      <a:pt x="1353" y="37"/>
                    </a:lnTo>
                    <a:lnTo>
                      <a:pt x="1355" y="37"/>
                    </a:lnTo>
                    <a:lnTo>
                      <a:pt x="1356" y="37"/>
                    </a:lnTo>
                    <a:lnTo>
                      <a:pt x="1357" y="37"/>
                    </a:lnTo>
                    <a:lnTo>
                      <a:pt x="1359" y="37"/>
                    </a:lnTo>
                    <a:lnTo>
                      <a:pt x="1361" y="38"/>
                    </a:lnTo>
                    <a:lnTo>
                      <a:pt x="1362" y="38"/>
                    </a:lnTo>
                    <a:lnTo>
                      <a:pt x="1363" y="39"/>
                    </a:lnTo>
                    <a:lnTo>
                      <a:pt x="1365" y="39"/>
                    </a:lnTo>
                    <a:lnTo>
                      <a:pt x="1367" y="40"/>
                    </a:lnTo>
                    <a:lnTo>
                      <a:pt x="1368" y="41"/>
                    </a:lnTo>
                    <a:lnTo>
                      <a:pt x="1370" y="41"/>
                    </a:lnTo>
                    <a:lnTo>
                      <a:pt x="1371" y="42"/>
                    </a:lnTo>
                    <a:lnTo>
                      <a:pt x="1373" y="43"/>
                    </a:lnTo>
                    <a:lnTo>
                      <a:pt x="1374" y="44"/>
                    </a:lnTo>
                    <a:lnTo>
                      <a:pt x="1376" y="45"/>
                    </a:lnTo>
                    <a:lnTo>
                      <a:pt x="1377" y="46"/>
                    </a:lnTo>
                    <a:lnTo>
                      <a:pt x="1379" y="46"/>
                    </a:lnTo>
                    <a:lnTo>
                      <a:pt x="1380" y="47"/>
                    </a:lnTo>
                    <a:lnTo>
                      <a:pt x="1382" y="48"/>
                    </a:lnTo>
                    <a:lnTo>
                      <a:pt x="1383" y="48"/>
                    </a:lnTo>
                    <a:lnTo>
                      <a:pt x="1385" y="49"/>
                    </a:lnTo>
                    <a:lnTo>
                      <a:pt x="1386" y="49"/>
                    </a:lnTo>
                    <a:lnTo>
                      <a:pt x="1388" y="49"/>
                    </a:lnTo>
                    <a:lnTo>
                      <a:pt x="1389" y="50"/>
                    </a:lnTo>
                    <a:lnTo>
                      <a:pt x="1391" y="50"/>
                    </a:lnTo>
                    <a:lnTo>
                      <a:pt x="1392" y="50"/>
                    </a:lnTo>
                    <a:lnTo>
                      <a:pt x="1394" y="50"/>
                    </a:lnTo>
                    <a:lnTo>
                      <a:pt x="1395" y="50"/>
                    </a:lnTo>
                    <a:lnTo>
                      <a:pt x="1397" y="49"/>
                    </a:lnTo>
                    <a:lnTo>
                      <a:pt x="1399" y="49"/>
                    </a:lnTo>
                    <a:lnTo>
                      <a:pt x="1400" y="49"/>
                    </a:lnTo>
                    <a:lnTo>
                      <a:pt x="1401" y="48"/>
                    </a:lnTo>
                    <a:lnTo>
                      <a:pt x="1403" y="48"/>
                    </a:lnTo>
                    <a:lnTo>
                      <a:pt x="1405" y="47"/>
                    </a:lnTo>
                    <a:lnTo>
                      <a:pt x="1406" y="46"/>
                    </a:lnTo>
                    <a:lnTo>
                      <a:pt x="1408" y="46"/>
                    </a:lnTo>
                    <a:lnTo>
                      <a:pt x="1409" y="45"/>
                    </a:lnTo>
                    <a:lnTo>
                      <a:pt x="1411" y="44"/>
                    </a:lnTo>
                    <a:lnTo>
                      <a:pt x="1412" y="43"/>
                    </a:lnTo>
                    <a:lnTo>
                      <a:pt x="1414" y="43"/>
                    </a:lnTo>
                    <a:lnTo>
                      <a:pt x="1415" y="42"/>
                    </a:lnTo>
                    <a:lnTo>
                      <a:pt x="1417" y="42"/>
                    </a:lnTo>
                    <a:lnTo>
                      <a:pt x="1418" y="41"/>
                    </a:lnTo>
                    <a:lnTo>
                      <a:pt x="1420" y="41"/>
                    </a:lnTo>
                    <a:lnTo>
                      <a:pt x="1421" y="40"/>
                    </a:lnTo>
                    <a:lnTo>
                      <a:pt x="1423" y="40"/>
                    </a:lnTo>
                    <a:lnTo>
                      <a:pt x="1424" y="40"/>
                    </a:lnTo>
                    <a:lnTo>
                      <a:pt x="1426" y="40"/>
                    </a:lnTo>
                    <a:lnTo>
                      <a:pt x="1428" y="39"/>
                    </a:lnTo>
                    <a:lnTo>
                      <a:pt x="1429" y="39"/>
                    </a:lnTo>
                    <a:lnTo>
                      <a:pt x="1430" y="40"/>
                    </a:lnTo>
                    <a:lnTo>
                      <a:pt x="1432" y="40"/>
                    </a:lnTo>
                    <a:lnTo>
                      <a:pt x="1434" y="40"/>
                    </a:lnTo>
                    <a:lnTo>
                      <a:pt x="1435" y="40"/>
                    </a:lnTo>
                    <a:lnTo>
                      <a:pt x="1437" y="41"/>
                    </a:lnTo>
                    <a:lnTo>
                      <a:pt x="1438" y="41"/>
                    </a:lnTo>
                    <a:lnTo>
                      <a:pt x="1440" y="42"/>
                    </a:lnTo>
                    <a:lnTo>
                      <a:pt x="1441" y="42"/>
                    </a:lnTo>
                    <a:lnTo>
                      <a:pt x="1443" y="43"/>
                    </a:lnTo>
                    <a:lnTo>
                      <a:pt x="1444" y="43"/>
                    </a:lnTo>
                    <a:lnTo>
                      <a:pt x="1446" y="44"/>
                    </a:lnTo>
                    <a:lnTo>
                      <a:pt x="1447" y="45"/>
                    </a:lnTo>
                    <a:lnTo>
                      <a:pt x="1449" y="45"/>
                    </a:lnTo>
                    <a:lnTo>
                      <a:pt x="1450" y="46"/>
                    </a:lnTo>
                    <a:lnTo>
                      <a:pt x="1452" y="46"/>
                    </a:lnTo>
                    <a:lnTo>
                      <a:pt x="1453" y="47"/>
                    </a:lnTo>
                    <a:lnTo>
                      <a:pt x="1455" y="47"/>
                    </a:lnTo>
                    <a:lnTo>
                      <a:pt x="1456" y="47"/>
                    </a:lnTo>
                    <a:lnTo>
                      <a:pt x="1458" y="48"/>
                    </a:lnTo>
                    <a:lnTo>
                      <a:pt x="1459" y="48"/>
                    </a:lnTo>
                    <a:lnTo>
                      <a:pt x="1461" y="48"/>
                    </a:lnTo>
                    <a:lnTo>
                      <a:pt x="1462" y="48"/>
                    </a:lnTo>
                    <a:lnTo>
                      <a:pt x="1464" y="48"/>
                    </a:lnTo>
                    <a:lnTo>
                      <a:pt x="1465" y="48"/>
                    </a:lnTo>
                    <a:lnTo>
                      <a:pt x="1467" y="47"/>
                    </a:lnTo>
                    <a:lnTo>
                      <a:pt x="1468" y="47"/>
                    </a:lnTo>
                    <a:lnTo>
                      <a:pt x="1470" y="47"/>
                    </a:lnTo>
                    <a:lnTo>
                      <a:pt x="1472" y="46"/>
                    </a:lnTo>
                    <a:lnTo>
                      <a:pt x="1473" y="45"/>
                    </a:lnTo>
                    <a:lnTo>
                      <a:pt x="1474" y="45"/>
                    </a:lnTo>
                    <a:lnTo>
                      <a:pt x="1476" y="44"/>
                    </a:lnTo>
                    <a:lnTo>
                      <a:pt x="1478" y="43"/>
                    </a:lnTo>
                    <a:lnTo>
                      <a:pt x="1479" y="42"/>
                    </a:lnTo>
                    <a:lnTo>
                      <a:pt x="1481" y="41"/>
                    </a:lnTo>
                    <a:lnTo>
                      <a:pt x="1482" y="40"/>
                    </a:lnTo>
                    <a:lnTo>
                      <a:pt x="1484" y="39"/>
                    </a:lnTo>
                    <a:lnTo>
                      <a:pt x="1485" y="38"/>
                    </a:lnTo>
                    <a:lnTo>
                      <a:pt x="1487" y="37"/>
                    </a:lnTo>
                    <a:lnTo>
                      <a:pt x="1488" y="36"/>
                    </a:lnTo>
                    <a:lnTo>
                      <a:pt x="1490" y="35"/>
                    </a:lnTo>
                    <a:lnTo>
                      <a:pt x="1491" y="34"/>
                    </a:lnTo>
                    <a:lnTo>
                      <a:pt x="1493" y="33"/>
                    </a:lnTo>
                    <a:lnTo>
                      <a:pt x="1494" y="32"/>
                    </a:lnTo>
                    <a:lnTo>
                      <a:pt x="1496" y="32"/>
                    </a:lnTo>
                    <a:lnTo>
                      <a:pt x="1497" y="31"/>
                    </a:lnTo>
                    <a:lnTo>
                      <a:pt x="1499" y="30"/>
                    </a:lnTo>
                    <a:lnTo>
                      <a:pt x="1501" y="30"/>
                    </a:lnTo>
                    <a:lnTo>
                      <a:pt x="1502" y="29"/>
                    </a:lnTo>
                    <a:lnTo>
                      <a:pt x="1503" y="29"/>
                    </a:lnTo>
                    <a:lnTo>
                      <a:pt x="1505" y="29"/>
                    </a:lnTo>
                    <a:lnTo>
                      <a:pt x="1507" y="29"/>
                    </a:lnTo>
                    <a:lnTo>
                      <a:pt x="1508" y="28"/>
                    </a:lnTo>
                    <a:lnTo>
                      <a:pt x="1510" y="28"/>
                    </a:lnTo>
                    <a:lnTo>
                      <a:pt x="1511" y="29"/>
                    </a:lnTo>
                    <a:lnTo>
                      <a:pt x="1513" y="29"/>
                    </a:lnTo>
                    <a:lnTo>
                      <a:pt x="1514" y="29"/>
                    </a:lnTo>
                    <a:lnTo>
                      <a:pt x="1516" y="29"/>
                    </a:lnTo>
                    <a:lnTo>
                      <a:pt x="1517" y="30"/>
                    </a:lnTo>
                    <a:lnTo>
                      <a:pt x="1519" y="30"/>
                    </a:lnTo>
                    <a:lnTo>
                      <a:pt x="1520" y="31"/>
                    </a:lnTo>
                    <a:lnTo>
                      <a:pt x="1522" y="31"/>
                    </a:lnTo>
                    <a:lnTo>
                      <a:pt x="1523" y="32"/>
                    </a:lnTo>
                    <a:lnTo>
                      <a:pt x="1525" y="33"/>
                    </a:lnTo>
                    <a:lnTo>
                      <a:pt x="1526" y="33"/>
                    </a:lnTo>
                    <a:lnTo>
                      <a:pt x="1528" y="34"/>
                    </a:lnTo>
                    <a:lnTo>
                      <a:pt x="1529" y="34"/>
                    </a:lnTo>
                    <a:lnTo>
                      <a:pt x="1531" y="35"/>
                    </a:lnTo>
                    <a:lnTo>
                      <a:pt x="1532" y="35"/>
                    </a:lnTo>
                    <a:lnTo>
                      <a:pt x="1534" y="36"/>
                    </a:lnTo>
                    <a:lnTo>
                      <a:pt x="1535" y="36"/>
                    </a:lnTo>
                    <a:lnTo>
                      <a:pt x="1537" y="36"/>
                    </a:lnTo>
                    <a:lnTo>
                      <a:pt x="1539" y="37"/>
                    </a:lnTo>
                    <a:lnTo>
                      <a:pt x="1540" y="37"/>
                    </a:lnTo>
                    <a:lnTo>
                      <a:pt x="1541" y="37"/>
                    </a:lnTo>
                    <a:lnTo>
                      <a:pt x="1543" y="37"/>
                    </a:lnTo>
                    <a:lnTo>
                      <a:pt x="1545" y="38"/>
                    </a:lnTo>
                    <a:lnTo>
                      <a:pt x="1546" y="38"/>
                    </a:lnTo>
                    <a:lnTo>
                      <a:pt x="1547" y="38"/>
                    </a:lnTo>
                    <a:lnTo>
                      <a:pt x="1549" y="38"/>
                    </a:lnTo>
                    <a:lnTo>
                      <a:pt x="1551" y="38"/>
                    </a:lnTo>
                    <a:lnTo>
                      <a:pt x="1552" y="38"/>
                    </a:lnTo>
                    <a:lnTo>
                      <a:pt x="1554" y="38"/>
                    </a:lnTo>
                    <a:lnTo>
                      <a:pt x="1555" y="38"/>
                    </a:lnTo>
                    <a:lnTo>
                      <a:pt x="1557" y="37"/>
                    </a:lnTo>
                    <a:lnTo>
                      <a:pt x="1558" y="37"/>
                    </a:lnTo>
                    <a:lnTo>
                      <a:pt x="1560" y="37"/>
                    </a:lnTo>
                    <a:lnTo>
                      <a:pt x="1561" y="37"/>
                    </a:lnTo>
                    <a:lnTo>
                      <a:pt x="1563" y="37"/>
                    </a:lnTo>
                    <a:lnTo>
                      <a:pt x="1564" y="37"/>
                    </a:lnTo>
                    <a:lnTo>
                      <a:pt x="1566" y="37"/>
                    </a:lnTo>
                    <a:lnTo>
                      <a:pt x="1567" y="37"/>
                    </a:lnTo>
                    <a:lnTo>
                      <a:pt x="1569" y="37"/>
                    </a:lnTo>
                    <a:lnTo>
                      <a:pt x="1570" y="37"/>
                    </a:lnTo>
                    <a:lnTo>
                      <a:pt x="1572" y="37"/>
                    </a:lnTo>
                    <a:lnTo>
                      <a:pt x="1574" y="37"/>
                    </a:lnTo>
                    <a:lnTo>
                      <a:pt x="1575" y="37"/>
                    </a:lnTo>
                    <a:lnTo>
                      <a:pt x="1576" y="37"/>
                    </a:lnTo>
                    <a:lnTo>
                      <a:pt x="1578" y="37"/>
                    </a:lnTo>
                    <a:lnTo>
                      <a:pt x="1580" y="37"/>
                    </a:lnTo>
                    <a:lnTo>
                      <a:pt x="1581" y="37"/>
                    </a:lnTo>
                    <a:lnTo>
                      <a:pt x="1583" y="37"/>
                    </a:lnTo>
                    <a:lnTo>
                      <a:pt x="1584" y="37"/>
                    </a:lnTo>
                    <a:lnTo>
                      <a:pt x="1586" y="37"/>
                    </a:lnTo>
                    <a:lnTo>
                      <a:pt x="1587" y="37"/>
                    </a:lnTo>
                    <a:lnTo>
                      <a:pt x="1589" y="37"/>
                    </a:lnTo>
                    <a:lnTo>
                      <a:pt x="1590" y="37"/>
                    </a:lnTo>
                    <a:lnTo>
                      <a:pt x="1592" y="37"/>
                    </a:lnTo>
                    <a:lnTo>
                      <a:pt x="1593" y="37"/>
                    </a:lnTo>
                    <a:lnTo>
                      <a:pt x="1595" y="37"/>
                    </a:lnTo>
                    <a:lnTo>
                      <a:pt x="1596" y="37"/>
                    </a:lnTo>
                    <a:lnTo>
                      <a:pt x="1598" y="37"/>
                    </a:lnTo>
                    <a:lnTo>
                      <a:pt x="1599" y="37"/>
                    </a:lnTo>
                    <a:lnTo>
                      <a:pt x="1601" y="37"/>
                    </a:lnTo>
                    <a:lnTo>
                      <a:pt x="1602" y="37"/>
                    </a:lnTo>
                    <a:lnTo>
                      <a:pt x="1604" y="36"/>
                    </a:lnTo>
                    <a:lnTo>
                      <a:pt x="1605" y="36"/>
                    </a:lnTo>
                    <a:lnTo>
                      <a:pt x="1607" y="36"/>
                    </a:lnTo>
                    <a:lnTo>
                      <a:pt x="1608" y="36"/>
                    </a:lnTo>
                    <a:lnTo>
                      <a:pt x="1610" y="36"/>
                    </a:lnTo>
                    <a:lnTo>
                      <a:pt x="1612" y="36"/>
                    </a:lnTo>
                    <a:lnTo>
                      <a:pt x="1613" y="35"/>
                    </a:lnTo>
                    <a:lnTo>
                      <a:pt x="1614" y="35"/>
                    </a:lnTo>
                    <a:lnTo>
                      <a:pt x="1616" y="35"/>
                    </a:lnTo>
                    <a:lnTo>
                      <a:pt x="1618" y="35"/>
                    </a:lnTo>
                    <a:lnTo>
                      <a:pt x="1619" y="35"/>
                    </a:lnTo>
                    <a:lnTo>
                      <a:pt x="1620" y="34"/>
                    </a:lnTo>
                    <a:lnTo>
                      <a:pt x="1622" y="34"/>
                    </a:lnTo>
                    <a:lnTo>
                      <a:pt x="1624" y="34"/>
                    </a:lnTo>
                    <a:lnTo>
                      <a:pt x="1625" y="33"/>
                    </a:lnTo>
                    <a:lnTo>
                      <a:pt x="1627" y="33"/>
                    </a:lnTo>
                    <a:lnTo>
                      <a:pt x="1628" y="33"/>
                    </a:lnTo>
                    <a:lnTo>
                      <a:pt x="1630" y="32"/>
                    </a:lnTo>
                    <a:lnTo>
                      <a:pt x="1631" y="32"/>
                    </a:lnTo>
                    <a:lnTo>
                      <a:pt x="1633" y="31"/>
                    </a:lnTo>
                    <a:lnTo>
                      <a:pt x="1634" y="31"/>
                    </a:lnTo>
                    <a:lnTo>
                      <a:pt x="1636" y="30"/>
                    </a:lnTo>
                    <a:lnTo>
                      <a:pt x="1637" y="30"/>
                    </a:lnTo>
                    <a:lnTo>
                      <a:pt x="1639" y="29"/>
                    </a:lnTo>
                    <a:lnTo>
                      <a:pt x="1641" y="28"/>
                    </a:lnTo>
                    <a:lnTo>
                      <a:pt x="1642" y="28"/>
                    </a:lnTo>
                    <a:lnTo>
                      <a:pt x="1643" y="27"/>
                    </a:lnTo>
                    <a:lnTo>
                      <a:pt x="1645" y="27"/>
                    </a:lnTo>
                    <a:lnTo>
                      <a:pt x="1647" y="26"/>
                    </a:lnTo>
                    <a:lnTo>
                      <a:pt x="1648" y="26"/>
                    </a:lnTo>
                    <a:lnTo>
                      <a:pt x="1649" y="25"/>
                    </a:lnTo>
                    <a:lnTo>
                      <a:pt x="1651" y="24"/>
                    </a:lnTo>
                    <a:lnTo>
                      <a:pt x="1653" y="24"/>
                    </a:lnTo>
                    <a:lnTo>
                      <a:pt x="1654" y="23"/>
                    </a:lnTo>
                    <a:lnTo>
                      <a:pt x="1656" y="23"/>
                    </a:lnTo>
                    <a:lnTo>
                      <a:pt x="1657" y="22"/>
                    </a:lnTo>
                    <a:lnTo>
                      <a:pt x="1659" y="22"/>
                    </a:lnTo>
                    <a:lnTo>
                      <a:pt x="1660" y="22"/>
                    </a:lnTo>
                    <a:lnTo>
                      <a:pt x="1662" y="22"/>
                    </a:lnTo>
                    <a:lnTo>
                      <a:pt x="1663" y="22"/>
                    </a:lnTo>
                    <a:lnTo>
                      <a:pt x="1665" y="22"/>
                    </a:lnTo>
                    <a:lnTo>
                      <a:pt x="1666" y="22"/>
                    </a:lnTo>
                    <a:lnTo>
                      <a:pt x="1668" y="22"/>
                    </a:lnTo>
                    <a:lnTo>
                      <a:pt x="1669" y="22"/>
                    </a:lnTo>
                    <a:lnTo>
                      <a:pt x="1671" y="23"/>
                    </a:lnTo>
                    <a:lnTo>
                      <a:pt x="1672" y="23"/>
                    </a:lnTo>
                    <a:lnTo>
                      <a:pt x="1674" y="23"/>
                    </a:lnTo>
                    <a:lnTo>
                      <a:pt x="1675" y="24"/>
                    </a:lnTo>
                    <a:lnTo>
                      <a:pt x="1677" y="25"/>
                    </a:lnTo>
                    <a:lnTo>
                      <a:pt x="1678" y="26"/>
                    </a:lnTo>
                    <a:lnTo>
                      <a:pt x="1680" y="26"/>
                    </a:lnTo>
                    <a:lnTo>
                      <a:pt x="1681" y="27"/>
                    </a:lnTo>
                    <a:lnTo>
                      <a:pt x="1683" y="28"/>
                    </a:lnTo>
                    <a:lnTo>
                      <a:pt x="1685" y="29"/>
                    </a:lnTo>
                    <a:lnTo>
                      <a:pt x="1686" y="30"/>
                    </a:lnTo>
                    <a:lnTo>
                      <a:pt x="1687" y="30"/>
                    </a:lnTo>
                    <a:lnTo>
                      <a:pt x="1689" y="31"/>
                    </a:lnTo>
                    <a:lnTo>
                      <a:pt x="1691" y="32"/>
                    </a:lnTo>
                    <a:lnTo>
                      <a:pt x="1692" y="33"/>
                    </a:lnTo>
                    <a:lnTo>
                      <a:pt x="1694" y="33"/>
                    </a:lnTo>
                    <a:lnTo>
                      <a:pt x="1695" y="34"/>
                    </a:lnTo>
                    <a:lnTo>
                      <a:pt x="1697" y="35"/>
                    </a:lnTo>
                    <a:lnTo>
                      <a:pt x="1698" y="35"/>
                    </a:lnTo>
                    <a:lnTo>
                      <a:pt x="1700" y="35"/>
                    </a:lnTo>
                    <a:lnTo>
                      <a:pt x="1701" y="36"/>
                    </a:lnTo>
                    <a:lnTo>
                      <a:pt x="1703" y="36"/>
                    </a:lnTo>
                    <a:lnTo>
                      <a:pt x="1704" y="36"/>
                    </a:lnTo>
                    <a:lnTo>
                      <a:pt x="1706" y="36"/>
                    </a:lnTo>
                    <a:lnTo>
                      <a:pt x="1707" y="36"/>
                    </a:lnTo>
                    <a:lnTo>
                      <a:pt x="1709" y="36"/>
                    </a:lnTo>
                    <a:lnTo>
                      <a:pt x="1710" y="36"/>
                    </a:lnTo>
                    <a:lnTo>
                      <a:pt x="1712" y="36"/>
                    </a:lnTo>
                    <a:lnTo>
                      <a:pt x="1714" y="35"/>
                    </a:lnTo>
                    <a:lnTo>
                      <a:pt x="1715" y="35"/>
                    </a:lnTo>
                    <a:lnTo>
                      <a:pt x="1716" y="35"/>
                    </a:lnTo>
                    <a:lnTo>
                      <a:pt x="1718" y="35"/>
                    </a:lnTo>
                    <a:lnTo>
                      <a:pt x="1720" y="35"/>
                    </a:lnTo>
                    <a:lnTo>
                      <a:pt x="1721" y="34"/>
                    </a:lnTo>
                    <a:lnTo>
                      <a:pt x="1722" y="34"/>
                    </a:lnTo>
                    <a:lnTo>
                      <a:pt x="1724" y="34"/>
                    </a:lnTo>
                    <a:lnTo>
                      <a:pt x="1726" y="34"/>
                    </a:lnTo>
                    <a:lnTo>
                      <a:pt x="1727" y="34"/>
                    </a:lnTo>
                    <a:lnTo>
                      <a:pt x="1729" y="34"/>
                    </a:lnTo>
                    <a:lnTo>
                      <a:pt x="1730" y="34"/>
                    </a:lnTo>
                    <a:lnTo>
                      <a:pt x="1732" y="35"/>
                    </a:lnTo>
                    <a:lnTo>
                      <a:pt x="1733" y="35"/>
                    </a:lnTo>
                    <a:lnTo>
                      <a:pt x="1735" y="35"/>
                    </a:lnTo>
                    <a:lnTo>
                      <a:pt x="1736" y="36"/>
                    </a:lnTo>
                    <a:lnTo>
                      <a:pt x="1738" y="36"/>
                    </a:lnTo>
                    <a:lnTo>
                      <a:pt x="1739" y="37"/>
                    </a:lnTo>
                    <a:lnTo>
                      <a:pt x="1741" y="37"/>
                    </a:lnTo>
                    <a:lnTo>
                      <a:pt x="1742" y="38"/>
                    </a:lnTo>
                    <a:lnTo>
                      <a:pt x="1744" y="39"/>
                    </a:lnTo>
                    <a:lnTo>
                      <a:pt x="1745" y="40"/>
                    </a:lnTo>
                    <a:lnTo>
                      <a:pt x="1747" y="41"/>
                    </a:lnTo>
                    <a:lnTo>
                      <a:pt x="1748" y="42"/>
                    </a:lnTo>
                    <a:lnTo>
                      <a:pt x="1750" y="42"/>
                    </a:lnTo>
                    <a:lnTo>
                      <a:pt x="1751" y="43"/>
                    </a:lnTo>
                    <a:lnTo>
                      <a:pt x="1753" y="44"/>
                    </a:lnTo>
                    <a:lnTo>
                      <a:pt x="1754" y="45"/>
                    </a:lnTo>
                    <a:lnTo>
                      <a:pt x="1756" y="46"/>
                    </a:lnTo>
                    <a:lnTo>
                      <a:pt x="1758" y="47"/>
                    </a:lnTo>
                    <a:lnTo>
                      <a:pt x="1759" y="47"/>
                    </a:lnTo>
                    <a:lnTo>
                      <a:pt x="1760" y="48"/>
                    </a:lnTo>
                    <a:lnTo>
                      <a:pt x="1762" y="49"/>
                    </a:lnTo>
                    <a:lnTo>
                      <a:pt x="1764" y="50"/>
                    </a:lnTo>
                    <a:lnTo>
                      <a:pt x="1765" y="51"/>
                    </a:lnTo>
                    <a:lnTo>
                      <a:pt x="1767" y="52"/>
                    </a:lnTo>
                    <a:lnTo>
                      <a:pt x="1768" y="53"/>
                    </a:lnTo>
                    <a:lnTo>
                      <a:pt x="1770" y="54"/>
                    </a:lnTo>
                    <a:lnTo>
                      <a:pt x="1771" y="54"/>
                    </a:lnTo>
                    <a:lnTo>
                      <a:pt x="1773" y="55"/>
                    </a:lnTo>
                    <a:lnTo>
                      <a:pt x="1774" y="57"/>
                    </a:lnTo>
                    <a:lnTo>
                      <a:pt x="1776" y="58"/>
                    </a:lnTo>
                    <a:lnTo>
                      <a:pt x="1777" y="59"/>
                    </a:lnTo>
                    <a:lnTo>
                      <a:pt x="1779" y="61"/>
                    </a:lnTo>
                    <a:lnTo>
                      <a:pt x="1780" y="62"/>
                    </a:lnTo>
                    <a:lnTo>
                      <a:pt x="1782" y="64"/>
                    </a:lnTo>
                    <a:lnTo>
                      <a:pt x="1783" y="65"/>
                    </a:lnTo>
                    <a:lnTo>
                      <a:pt x="1785" y="67"/>
                    </a:lnTo>
                    <a:lnTo>
                      <a:pt x="1787" y="69"/>
                    </a:lnTo>
                    <a:lnTo>
                      <a:pt x="1788" y="71"/>
                    </a:lnTo>
                    <a:lnTo>
                      <a:pt x="1789" y="73"/>
                    </a:lnTo>
                    <a:lnTo>
                      <a:pt x="1791" y="75"/>
                    </a:lnTo>
                    <a:lnTo>
                      <a:pt x="1793" y="77"/>
                    </a:lnTo>
                    <a:lnTo>
                      <a:pt x="1794" y="79"/>
                    </a:lnTo>
                    <a:lnTo>
                      <a:pt x="1796" y="81"/>
                    </a:lnTo>
                    <a:lnTo>
                      <a:pt x="1797" y="83"/>
                    </a:lnTo>
                    <a:lnTo>
                      <a:pt x="1799" y="85"/>
                    </a:lnTo>
                    <a:lnTo>
                      <a:pt x="1800" y="87"/>
                    </a:lnTo>
                    <a:lnTo>
                      <a:pt x="1802" y="89"/>
                    </a:lnTo>
                    <a:lnTo>
                      <a:pt x="1803" y="91"/>
                    </a:lnTo>
                    <a:lnTo>
                      <a:pt x="1805" y="92"/>
                    </a:lnTo>
                    <a:lnTo>
                      <a:pt x="1806" y="94"/>
                    </a:lnTo>
                    <a:lnTo>
                      <a:pt x="1808" y="95"/>
                    </a:lnTo>
                    <a:lnTo>
                      <a:pt x="1809" y="96"/>
                    </a:lnTo>
                    <a:lnTo>
                      <a:pt x="1811" y="97"/>
                    </a:lnTo>
                    <a:lnTo>
                      <a:pt x="1812" y="98"/>
                    </a:lnTo>
                    <a:lnTo>
                      <a:pt x="1814" y="98"/>
                    </a:lnTo>
                    <a:lnTo>
                      <a:pt x="1815" y="98"/>
                    </a:lnTo>
                    <a:lnTo>
                      <a:pt x="1817" y="98"/>
                    </a:lnTo>
                    <a:lnTo>
                      <a:pt x="1818" y="98"/>
                    </a:lnTo>
                    <a:lnTo>
                      <a:pt x="1820" y="98"/>
                    </a:lnTo>
                    <a:lnTo>
                      <a:pt x="1821" y="97"/>
                    </a:lnTo>
                    <a:lnTo>
                      <a:pt x="1823" y="96"/>
                    </a:lnTo>
                    <a:lnTo>
                      <a:pt x="1824" y="95"/>
                    </a:lnTo>
                    <a:lnTo>
                      <a:pt x="1826" y="94"/>
                    </a:lnTo>
                    <a:lnTo>
                      <a:pt x="1827" y="92"/>
                    </a:lnTo>
                    <a:lnTo>
                      <a:pt x="1829" y="90"/>
                    </a:lnTo>
                    <a:lnTo>
                      <a:pt x="1831" y="89"/>
                    </a:lnTo>
                    <a:lnTo>
                      <a:pt x="1832" y="87"/>
                    </a:lnTo>
                    <a:lnTo>
                      <a:pt x="1833" y="85"/>
                    </a:lnTo>
                    <a:lnTo>
                      <a:pt x="1835" y="83"/>
                    </a:lnTo>
                    <a:lnTo>
                      <a:pt x="1837" y="82"/>
                    </a:lnTo>
                    <a:lnTo>
                      <a:pt x="1838" y="80"/>
                    </a:lnTo>
                    <a:lnTo>
                      <a:pt x="1840" y="78"/>
                    </a:lnTo>
                    <a:lnTo>
                      <a:pt x="1841" y="77"/>
                    </a:lnTo>
                    <a:lnTo>
                      <a:pt x="1843" y="75"/>
                    </a:lnTo>
                    <a:lnTo>
                      <a:pt x="1844" y="74"/>
                    </a:lnTo>
                    <a:lnTo>
                      <a:pt x="1846" y="72"/>
                    </a:lnTo>
                    <a:lnTo>
                      <a:pt x="1847" y="71"/>
                    </a:lnTo>
                    <a:lnTo>
                      <a:pt x="1849" y="71"/>
                    </a:lnTo>
                    <a:lnTo>
                      <a:pt x="1850" y="70"/>
                    </a:lnTo>
                    <a:lnTo>
                      <a:pt x="1852" y="69"/>
                    </a:lnTo>
                    <a:lnTo>
                      <a:pt x="1853" y="69"/>
                    </a:lnTo>
                    <a:lnTo>
                      <a:pt x="1855" y="69"/>
                    </a:lnTo>
                    <a:lnTo>
                      <a:pt x="1856" y="69"/>
                    </a:lnTo>
                    <a:lnTo>
                      <a:pt x="1858" y="69"/>
                    </a:lnTo>
                    <a:lnTo>
                      <a:pt x="1860" y="69"/>
                    </a:lnTo>
                    <a:lnTo>
                      <a:pt x="1861" y="69"/>
                    </a:lnTo>
                    <a:lnTo>
                      <a:pt x="1862" y="70"/>
                    </a:lnTo>
                    <a:lnTo>
                      <a:pt x="1864" y="70"/>
                    </a:lnTo>
                    <a:lnTo>
                      <a:pt x="1866" y="71"/>
                    </a:lnTo>
                    <a:lnTo>
                      <a:pt x="1867" y="71"/>
                    </a:lnTo>
                    <a:lnTo>
                      <a:pt x="1869" y="72"/>
                    </a:lnTo>
                    <a:lnTo>
                      <a:pt x="1870" y="73"/>
                    </a:lnTo>
                    <a:lnTo>
                      <a:pt x="1872" y="73"/>
                    </a:lnTo>
                    <a:lnTo>
                      <a:pt x="1873" y="74"/>
                    </a:lnTo>
                    <a:lnTo>
                      <a:pt x="1875" y="74"/>
                    </a:lnTo>
                    <a:lnTo>
                      <a:pt x="1876" y="75"/>
                    </a:lnTo>
                    <a:lnTo>
                      <a:pt x="1877" y="75"/>
                    </a:lnTo>
                    <a:lnTo>
                      <a:pt x="1879" y="75"/>
                    </a:lnTo>
                    <a:lnTo>
                      <a:pt x="1881" y="75"/>
                    </a:lnTo>
                    <a:lnTo>
                      <a:pt x="1882" y="75"/>
                    </a:lnTo>
                    <a:lnTo>
                      <a:pt x="1884" y="75"/>
                    </a:lnTo>
                    <a:lnTo>
                      <a:pt x="1885" y="74"/>
                    </a:lnTo>
                    <a:lnTo>
                      <a:pt x="1887" y="73"/>
                    </a:lnTo>
                    <a:lnTo>
                      <a:pt x="1888" y="73"/>
                    </a:lnTo>
                    <a:lnTo>
                      <a:pt x="1890" y="72"/>
                    </a:lnTo>
                    <a:lnTo>
                      <a:pt x="1891" y="71"/>
                    </a:lnTo>
                    <a:lnTo>
                      <a:pt x="1893" y="71"/>
                    </a:lnTo>
                    <a:lnTo>
                      <a:pt x="1894" y="70"/>
                    </a:lnTo>
                    <a:lnTo>
                      <a:pt x="1896" y="69"/>
                    </a:lnTo>
                    <a:lnTo>
                      <a:pt x="1898" y="68"/>
                    </a:lnTo>
                    <a:lnTo>
                      <a:pt x="1899" y="67"/>
                    </a:lnTo>
                    <a:lnTo>
                      <a:pt x="1900" y="66"/>
                    </a:lnTo>
                    <a:lnTo>
                      <a:pt x="1902" y="65"/>
                    </a:lnTo>
                    <a:lnTo>
                      <a:pt x="1904" y="64"/>
                    </a:lnTo>
                    <a:lnTo>
                      <a:pt x="1905" y="63"/>
                    </a:lnTo>
                    <a:lnTo>
                      <a:pt x="1906" y="62"/>
                    </a:lnTo>
                    <a:lnTo>
                      <a:pt x="1908" y="61"/>
                    </a:lnTo>
                    <a:lnTo>
                      <a:pt x="1910" y="61"/>
                    </a:lnTo>
                    <a:lnTo>
                      <a:pt x="1911" y="60"/>
                    </a:lnTo>
                    <a:lnTo>
                      <a:pt x="1913" y="60"/>
                    </a:lnTo>
                    <a:lnTo>
                      <a:pt x="1914" y="59"/>
                    </a:lnTo>
                    <a:lnTo>
                      <a:pt x="1916" y="59"/>
                    </a:lnTo>
                    <a:lnTo>
                      <a:pt x="1917" y="59"/>
                    </a:lnTo>
                    <a:lnTo>
                      <a:pt x="1919" y="59"/>
                    </a:lnTo>
                    <a:lnTo>
                      <a:pt x="1920" y="59"/>
                    </a:lnTo>
                    <a:lnTo>
                      <a:pt x="1922" y="60"/>
                    </a:lnTo>
                    <a:lnTo>
                      <a:pt x="1923" y="60"/>
                    </a:lnTo>
                    <a:lnTo>
                      <a:pt x="1925" y="61"/>
                    </a:lnTo>
                    <a:lnTo>
                      <a:pt x="1926" y="61"/>
                    </a:lnTo>
                    <a:lnTo>
                      <a:pt x="1928" y="62"/>
                    </a:lnTo>
                    <a:lnTo>
                      <a:pt x="1929" y="63"/>
                    </a:lnTo>
                    <a:lnTo>
                      <a:pt x="1931" y="63"/>
                    </a:lnTo>
                    <a:lnTo>
                      <a:pt x="1933" y="64"/>
                    </a:lnTo>
                    <a:lnTo>
                      <a:pt x="1934" y="65"/>
                    </a:lnTo>
                    <a:lnTo>
                      <a:pt x="1935" y="65"/>
                    </a:lnTo>
                    <a:lnTo>
                      <a:pt x="1937" y="66"/>
                    </a:lnTo>
                    <a:lnTo>
                      <a:pt x="1939" y="67"/>
                    </a:lnTo>
                    <a:lnTo>
                      <a:pt x="1940" y="67"/>
                    </a:lnTo>
                    <a:lnTo>
                      <a:pt x="1942" y="68"/>
                    </a:lnTo>
                    <a:lnTo>
                      <a:pt x="1943" y="69"/>
                    </a:lnTo>
                    <a:lnTo>
                      <a:pt x="1944" y="69"/>
                    </a:lnTo>
                    <a:lnTo>
                      <a:pt x="1946" y="70"/>
                    </a:lnTo>
                    <a:lnTo>
                      <a:pt x="1948" y="70"/>
                    </a:lnTo>
                    <a:lnTo>
                      <a:pt x="1949" y="70"/>
                    </a:lnTo>
                    <a:lnTo>
                      <a:pt x="1951" y="70"/>
                    </a:lnTo>
                    <a:lnTo>
                      <a:pt x="1952" y="70"/>
                    </a:lnTo>
                    <a:lnTo>
                      <a:pt x="1954" y="70"/>
                    </a:lnTo>
                    <a:lnTo>
                      <a:pt x="1955" y="70"/>
                    </a:lnTo>
                    <a:lnTo>
                      <a:pt x="1957" y="69"/>
                    </a:lnTo>
                    <a:lnTo>
                      <a:pt x="1958" y="69"/>
                    </a:lnTo>
                    <a:lnTo>
                      <a:pt x="1960" y="69"/>
                    </a:lnTo>
                    <a:lnTo>
                      <a:pt x="1961" y="68"/>
                    </a:lnTo>
                    <a:lnTo>
                      <a:pt x="1963" y="67"/>
                    </a:lnTo>
                    <a:lnTo>
                      <a:pt x="1964" y="67"/>
                    </a:lnTo>
                    <a:lnTo>
                      <a:pt x="1966" y="66"/>
                    </a:lnTo>
                    <a:lnTo>
                      <a:pt x="1967" y="65"/>
                    </a:lnTo>
                    <a:lnTo>
                      <a:pt x="1969" y="64"/>
                    </a:lnTo>
                    <a:lnTo>
                      <a:pt x="1971" y="64"/>
                    </a:lnTo>
                    <a:lnTo>
                      <a:pt x="1972" y="63"/>
                    </a:lnTo>
                    <a:lnTo>
                      <a:pt x="1973" y="62"/>
                    </a:lnTo>
                    <a:lnTo>
                      <a:pt x="1975" y="61"/>
                    </a:lnTo>
                    <a:lnTo>
                      <a:pt x="1977" y="61"/>
                    </a:lnTo>
                    <a:lnTo>
                      <a:pt x="1978" y="60"/>
                    </a:lnTo>
                    <a:lnTo>
                      <a:pt x="1979" y="60"/>
                    </a:lnTo>
                    <a:lnTo>
                      <a:pt x="1981" y="59"/>
                    </a:lnTo>
                    <a:lnTo>
                      <a:pt x="1983" y="59"/>
                    </a:lnTo>
                    <a:lnTo>
                      <a:pt x="1984" y="59"/>
                    </a:lnTo>
                    <a:lnTo>
                      <a:pt x="1986" y="59"/>
                    </a:lnTo>
                    <a:lnTo>
                      <a:pt x="1987" y="58"/>
                    </a:lnTo>
                    <a:lnTo>
                      <a:pt x="1989" y="58"/>
                    </a:lnTo>
                    <a:lnTo>
                      <a:pt x="1990" y="59"/>
                    </a:lnTo>
                    <a:lnTo>
                      <a:pt x="1992" y="59"/>
                    </a:lnTo>
                    <a:lnTo>
                      <a:pt x="1993" y="59"/>
                    </a:lnTo>
                    <a:lnTo>
                      <a:pt x="1995" y="59"/>
                    </a:lnTo>
                    <a:lnTo>
                      <a:pt x="1996" y="60"/>
                    </a:lnTo>
                    <a:lnTo>
                      <a:pt x="1998" y="60"/>
                    </a:lnTo>
                    <a:lnTo>
                      <a:pt x="2000" y="61"/>
                    </a:lnTo>
                    <a:lnTo>
                      <a:pt x="2001" y="61"/>
                    </a:lnTo>
                    <a:lnTo>
                      <a:pt x="2002" y="62"/>
                    </a:lnTo>
                    <a:lnTo>
                      <a:pt x="2004" y="63"/>
                    </a:lnTo>
                    <a:lnTo>
                      <a:pt x="2006" y="64"/>
                    </a:lnTo>
                    <a:lnTo>
                      <a:pt x="2007" y="64"/>
                    </a:lnTo>
                    <a:lnTo>
                      <a:pt x="2008" y="65"/>
                    </a:lnTo>
                    <a:lnTo>
                      <a:pt x="2010" y="66"/>
                    </a:lnTo>
                    <a:lnTo>
                      <a:pt x="2011" y="66"/>
                    </a:lnTo>
                    <a:lnTo>
                      <a:pt x="2013" y="67"/>
                    </a:lnTo>
                    <a:lnTo>
                      <a:pt x="2015" y="68"/>
                    </a:lnTo>
                    <a:lnTo>
                      <a:pt x="2016" y="68"/>
                    </a:lnTo>
                    <a:lnTo>
                      <a:pt x="2017" y="69"/>
                    </a:lnTo>
                    <a:lnTo>
                      <a:pt x="2019" y="69"/>
                    </a:lnTo>
                    <a:lnTo>
                      <a:pt x="2021" y="70"/>
                    </a:lnTo>
                    <a:lnTo>
                      <a:pt x="2022" y="70"/>
                    </a:lnTo>
                    <a:lnTo>
                      <a:pt x="2024" y="70"/>
                    </a:lnTo>
                    <a:lnTo>
                      <a:pt x="2025" y="70"/>
                    </a:lnTo>
                    <a:lnTo>
                      <a:pt x="2027" y="70"/>
                    </a:lnTo>
                    <a:lnTo>
                      <a:pt x="2028" y="70"/>
                    </a:lnTo>
                    <a:lnTo>
                      <a:pt x="2030" y="70"/>
                    </a:lnTo>
                    <a:lnTo>
                      <a:pt x="2031" y="70"/>
                    </a:lnTo>
                    <a:lnTo>
                      <a:pt x="2033" y="69"/>
                    </a:lnTo>
                    <a:lnTo>
                      <a:pt x="2034" y="69"/>
                    </a:lnTo>
                    <a:lnTo>
                      <a:pt x="2036" y="69"/>
                    </a:lnTo>
                    <a:lnTo>
                      <a:pt x="2037" y="68"/>
                    </a:lnTo>
                    <a:lnTo>
                      <a:pt x="2039" y="68"/>
                    </a:lnTo>
                    <a:lnTo>
                      <a:pt x="2040" y="67"/>
                    </a:lnTo>
                    <a:lnTo>
                      <a:pt x="2042" y="67"/>
                    </a:lnTo>
                    <a:lnTo>
                      <a:pt x="2044" y="67"/>
                    </a:lnTo>
                    <a:lnTo>
                      <a:pt x="2045" y="66"/>
                    </a:lnTo>
                    <a:lnTo>
                      <a:pt x="2046" y="66"/>
                    </a:lnTo>
                    <a:lnTo>
                      <a:pt x="2048" y="66"/>
                    </a:lnTo>
                    <a:lnTo>
                      <a:pt x="2050" y="65"/>
                    </a:lnTo>
                    <a:lnTo>
                      <a:pt x="2051" y="65"/>
                    </a:lnTo>
                    <a:lnTo>
                      <a:pt x="2053" y="65"/>
                    </a:lnTo>
                    <a:lnTo>
                      <a:pt x="2054" y="65"/>
                    </a:lnTo>
                    <a:lnTo>
                      <a:pt x="2056" y="65"/>
                    </a:lnTo>
                    <a:lnTo>
                      <a:pt x="2057" y="65"/>
                    </a:lnTo>
                    <a:lnTo>
                      <a:pt x="2059" y="65"/>
                    </a:lnTo>
                    <a:lnTo>
                      <a:pt x="2060" y="66"/>
                    </a:lnTo>
                    <a:lnTo>
                      <a:pt x="2062" y="66"/>
                    </a:lnTo>
                    <a:lnTo>
                      <a:pt x="2063" y="66"/>
                    </a:lnTo>
                    <a:lnTo>
                      <a:pt x="2065" y="67"/>
                    </a:lnTo>
                    <a:lnTo>
                      <a:pt x="2066" y="67"/>
                    </a:lnTo>
                    <a:lnTo>
                      <a:pt x="2068" y="67"/>
                    </a:lnTo>
                    <a:lnTo>
                      <a:pt x="2069" y="68"/>
                    </a:lnTo>
                    <a:lnTo>
                      <a:pt x="2071" y="69"/>
                    </a:lnTo>
                    <a:lnTo>
                      <a:pt x="2073" y="69"/>
                    </a:lnTo>
                    <a:lnTo>
                      <a:pt x="2074" y="69"/>
                    </a:lnTo>
                    <a:lnTo>
                      <a:pt x="2075" y="70"/>
                    </a:lnTo>
                    <a:lnTo>
                      <a:pt x="2077" y="70"/>
                    </a:lnTo>
                    <a:lnTo>
                      <a:pt x="2078" y="70"/>
                    </a:lnTo>
                    <a:lnTo>
                      <a:pt x="2080" y="70"/>
                    </a:lnTo>
                    <a:lnTo>
                      <a:pt x="2081" y="70"/>
                    </a:lnTo>
                    <a:lnTo>
                      <a:pt x="2083" y="70"/>
                    </a:lnTo>
                    <a:lnTo>
                      <a:pt x="2084" y="70"/>
                    </a:lnTo>
                    <a:lnTo>
                      <a:pt x="2086" y="70"/>
                    </a:lnTo>
                    <a:lnTo>
                      <a:pt x="2088" y="70"/>
                    </a:lnTo>
                    <a:lnTo>
                      <a:pt x="2089" y="70"/>
                    </a:lnTo>
                    <a:lnTo>
                      <a:pt x="2090" y="69"/>
                    </a:lnTo>
                    <a:lnTo>
                      <a:pt x="2092" y="69"/>
                    </a:lnTo>
                    <a:lnTo>
                      <a:pt x="2094" y="68"/>
                    </a:lnTo>
                    <a:lnTo>
                      <a:pt x="2095" y="67"/>
                    </a:lnTo>
                    <a:lnTo>
                      <a:pt x="2097" y="66"/>
                    </a:lnTo>
                    <a:lnTo>
                      <a:pt x="2098" y="65"/>
                    </a:lnTo>
                    <a:lnTo>
                      <a:pt x="2100" y="64"/>
                    </a:lnTo>
                    <a:lnTo>
                      <a:pt x="2101" y="63"/>
                    </a:lnTo>
                    <a:lnTo>
                      <a:pt x="2103" y="62"/>
                    </a:lnTo>
                    <a:lnTo>
                      <a:pt x="2104" y="61"/>
                    </a:lnTo>
                    <a:lnTo>
                      <a:pt x="2106" y="60"/>
                    </a:lnTo>
                    <a:lnTo>
                      <a:pt x="2107" y="59"/>
                    </a:lnTo>
                    <a:lnTo>
                      <a:pt x="2109" y="58"/>
                    </a:lnTo>
                    <a:lnTo>
                      <a:pt x="2110" y="57"/>
                    </a:lnTo>
                    <a:lnTo>
                      <a:pt x="2112" y="56"/>
                    </a:lnTo>
                    <a:lnTo>
                      <a:pt x="2113" y="55"/>
                    </a:lnTo>
                    <a:lnTo>
                      <a:pt x="2115" y="54"/>
                    </a:lnTo>
                    <a:lnTo>
                      <a:pt x="2117" y="54"/>
                    </a:lnTo>
                    <a:lnTo>
                      <a:pt x="2118" y="53"/>
                    </a:lnTo>
                    <a:lnTo>
                      <a:pt x="2119" y="52"/>
                    </a:lnTo>
                    <a:lnTo>
                      <a:pt x="2121" y="52"/>
                    </a:lnTo>
                    <a:lnTo>
                      <a:pt x="2123" y="51"/>
                    </a:lnTo>
                    <a:lnTo>
                      <a:pt x="2124" y="51"/>
                    </a:lnTo>
                    <a:lnTo>
                      <a:pt x="2126" y="51"/>
                    </a:lnTo>
                    <a:lnTo>
                      <a:pt x="2127" y="51"/>
                    </a:lnTo>
                    <a:lnTo>
                      <a:pt x="2129" y="51"/>
                    </a:lnTo>
                    <a:lnTo>
                      <a:pt x="2130" y="51"/>
                    </a:lnTo>
                    <a:lnTo>
                      <a:pt x="2132" y="51"/>
                    </a:lnTo>
                    <a:lnTo>
                      <a:pt x="2133" y="51"/>
                    </a:lnTo>
                    <a:lnTo>
                      <a:pt x="2135" y="51"/>
                    </a:lnTo>
                    <a:lnTo>
                      <a:pt x="2136" y="51"/>
                    </a:lnTo>
                    <a:lnTo>
                      <a:pt x="2138" y="51"/>
                    </a:lnTo>
                    <a:lnTo>
                      <a:pt x="2139" y="51"/>
                    </a:lnTo>
                    <a:lnTo>
                      <a:pt x="2141" y="51"/>
                    </a:lnTo>
                    <a:lnTo>
                      <a:pt x="2142" y="52"/>
                    </a:lnTo>
                    <a:lnTo>
                      <a:pt x="2144" y="52"/>
                    </a:lnTo>
                    <a:lnTo>
                      <a:pt x="2145" y="52"/>
                    </a:lnTo>
                    <a:lnTo>
                      <a:pt x="2147" y="52"/>
                    </a:lnTo>
                    <a:lnTo>
                      <a:pt x="2148" y="52"/>
                    </a:lnTo>
                    <a:lnTo>
                      <a:pt x="2150" y="52"/>
                    </a:lnTo>
                    <a:lnTo>
                      <a:pt x="2151" y="52"/>
                    </a:lnTo>
                    <a:lnTo>
                      <a:pt x="2153" y="52"/>
                    </a:lnTo>
                    <a:lnTo>
                      <a:pt x="2155" y="52"/>
                    </a:lnTo>
                    <a:lnTo>
                      <a:pt x="2156" y="52"/>
                    </a:lnTo>
                    <a:lnTo>
                      <a:pt x="2157" y="52"/>
                    </a:lnTo>
                    <a:lnTo>
                      <a:pt x="2159" y="51"/>
                    </a:lnTo>
                    <a:lnTo>
                      <a:pt x="2161" y="51"/>
                    </a:lnTo>
                    <a:lnTo>
                      <a:pt x="2162" y="51"/>
                    </a:lnTo>
                    <a:lnTo>
                      <a:pt x="2163" y="50"/>
                    </a:lnTo>
                    <a:lnTo>
                      <a:pt x="2165" y="50"/>
                    </a:lnTo>
                    <a:lnTo>
                      <a:pt x="2167" y="49"/>
                    </a:lnTo>
                    <a:lnTo>
                      <a:pt x="2168" y="49"/>
                    </a:lnTo>
                    <a:lnTo>
                      <a:pt x="2170" y="48"/>
                    </a:lnTo>
                    <a:lnTo>
                      <a:pt x="2171" y="48"/>
                    </a:lnTo>
                    <a:lnTo>
                      <a:pt x="2173" y="48"/>
                    </a:lnTo>
                    <a:lnTo>
                      <a:pt x="2174" y="47"/>
                    </a:lnTo>
                    <a:lnTo>
                      <a:pt x="2176" y="47"/>
                    </a:lnTo>
                    <a:lnTo>
                      <a:pt x="2177" y="46"/>
                    </a:lnTo>
                    <a:lnTo>
                      <a:pt x="2179" y="46"/>
                    </a:lnTo>
                    <a:lnTo>
                      <a:pt x="2180" y="46"/>
                    </a:lnTo>
                    <a:lnTo>
                      <a:pt x="2182" y="45"/>
                    </a:lnTo>
                    <a:lnTo>
                      <a:pt x="2183" y="45"/>
                    </a:lnTo>
                    <a:lnTo>
                      <a:pt x="2185" y="45"/>
                    </a:lnTo>
                    <a:lnTo>
                      <a:pt x="2186" y="45"/>
                    </a:lnTo>
                    <a:lnTo>
                      <a:pt x="2188" y="45"/>
                    </a:lnTo>
                    <a:lnTo>
                      <a:pt x="2190" y="44"/>
                    </a:lnTo>
                    <a:lnTo>
                      <a:pt x="2191" y="44"/>
                    </a:lnTo>
                    <a:lnTo>
                      <a:pt x="2192" y="44"/>
                    </a:lnTo>
                    <a:lnTo>
                      <a:pt x="2194" y="44"/>
                    </a:lnTo>
                    <a:lnTo>
                      <a:pt x="2196" y="43"/>
                    </a:lnTo>
                    <a:lnTo>
                      <a:pt x="2197" y="43"/>
                    </a:lnTo>
                    <a:lnTo>
                      <a:pt x="2199" y="43"/>
                    </a:lnTo>
                    <a:lnTo>
                      <a:pt x="2200" y="43"/>
                    </a:lnTo>
                    <a:lnTo>
                      <a:pt x="2202" y="43"/>
                    </a:lnTo>
                    <a:lnTo>
                      <a:pt x="2203" y="43"/>
                    </a:lnTo>
                    <a:lnTo>
                      <a:pt x="2205" y="42"/>
                    </a:lnTo>
                    <a:lnTo>
                      <a:pt x="2206" y="42"/>
                    </a:lnTo>
                    <a:lnTo>
                      <a:pt x="2208" y="42"/>
                    </a:lnTo>
                    <a:lnTo>
                      <a:pt x="2209" y="41"/>
                    </a:lnTo>
                    <a:lnTo>
                      <a:pt x="2211" y="41"/>
                    </a:lnTo>
                    <a:lnTo>
                      <a:pt x="2212" y="40"/>
                    </a:lnTo>
                    <a:lnTo>
                      <a:pt x="2214" y="40"/>
                    </a:lnTo>
                    <a:lnTo>
                      <a:pt x="2215" y="39"/>
                    </a:lnTo>
                    <a:lnTo>
                      <a:pt x="2217" y="39"/>
                    </a:lnTo>
                    <a:lnTo>
                      <a:pt x="2218" y="38"/>
                    </a:lnTo>
                    <a:lnTo>
                      <a:pt x="2220" y="37"/>
                    </a:lnTo>
                    <a:lnTo>
                      <a:pt x="2221" y="36"/>
                    </a:lnTo>
                    <a:lnTo>
                      <a:pt x="2223" y="35"/>
                    </a:lnTo>
                    <a:lnTo>
                      <a:pt x="2224" y="35"/>
                    </a:lnTo>
                    <a:lnTo>
                      <a:pt x="2226" y="34"/>
                    </a:lnTo>
                    <a:lnTo>
                      <a:pt x="2228" y="33"/>
                    </a:lnTo>
                    <a:lnTo>
                      <a:pt x="2229" y="32"/>
                    </a:lnTo>
                    <a:lnTo>
                      <a:pt x="2230" y="30"/>
                    </a:lnTo>
                    <a:lnTo>
                      <a:pt x="2232" y="30"/>
                    </a:lnTo>
                    <a:lnTo>
                      <a:pt x="2234" y="29"/>
                    </a:lnTo>
                    <a:lnTo>
                      <a:pt x="2235" y="28"/>
                    </a:lnTo>
                    <a:lnTo>
                      <a:pt x="2236" y="27"/>
                    </a:lnTo>
                    <a:lnTo>
                      <a:pt x="2238" y="26"/>
                    </a:lnTo>
                    <a:lnTo>
                      <a:pt x="2240" y="25"/>
                    </a:lnTo>
                    <a:lnTo>
                      <a:pt x="2241" y="24"/>
                    </a:lnTo>
                    <a:lnTo>
                      <a:pt x="2243" y="23"/>
                    </a:lnTo>
                    <a:lnTo>
                      <a:pt x="2244" y="22"/>
                    </a:lnTo>
                    <a:lnTo>
                      <a:pt x="2246" y="22"/>
                    </a:lnTo>
                    <a:lnTo>
                      <a:pt x="2247" y="21"/>
                    </a:lnTo>
                    <a:lnTo>
                      <a:pt x="2249" y="21"/>
                    </a:lnTo>
                    <a:lnTo>
                      <a:pt x="2250" y="21"/>
                    </a:lnTo>
                    <a:lnTo>
                      <a:pt x="2252" y="20"/>
                    </a:lnTo>
                    <a:lnTo>
                      <a:pt x="2253" y="20"/>
                    </a:lnTo>
                    <a:lnTo>
                      <a:pt x="2255" y="20"/>
                    </a:lnTo>
                    <a:lnTo>
                      <a:pt x="2257" y="20"/>
                    </a:lnTo>
                    <a:lnTo>
                      <a:pt x="2258" y="20"/>
                    </a:lnTo>
                    <a:lnTo>
                      <a:pt x="2259" y="20"/>
                    </a:lnTo>
                    <a:lnTo>
                      <a:pt x="2261" y="20"/>
                    </a:lnTo>
                    <a:lnTo>
                      <a:pt x="2263" y="21"/>
                    </a:lnTo>
                    <a:lnTo>
                      <a:pt x="2264" y="21"/>
                    </a:lnTo>
                    <a:lnTo>
                      <a:pt x="2265" y="21"/>
                    </a:lnTo>
                    <a:lnTo>
                      <a:pt x="2267" y="22"/>
                    </a:lnTo>
                    <a:lnTo>
                      <a:pt x="2269" y="22"/>
                    </a:lnTo>
                    <a:lnTo>
                      <a:pt x="2270" y="23"/>
                    </a:lnTo>
                    <a:lnTo>
                      <a:pt x="2272" y="23"/>
                    </a:lnTo>
                    <a:lnTo>
                      <a:pt x="2273" y="24"/>
                    </a:lnTo>
                    <a:lnTo>
                      <a:pt x="2275" y="24"/>
                    </a:lnTo>
                    <a:lnTo>
                      <a:pt x="2276" y="25"/>
                    </a:lnTo>
                    <a:lnTo>
                      <a:pt x="2278" y="25"/>
                    </a:lnTo>
                    <a:lnTo>
                      <a:pt x="2279" y="26"/>
                    </a:lnTo>
                    <a:lnTo>
                      <a:pt x="2281" y="26"/>
                    </a:lnTo>
                    <a:lnTo>
                      <a:pt x="2282" y="26"/>
                    </a:lnTo>
                    <a:lnTo>
                      <a:pt x="2284" y="27"/>
                    </a:lnTo>
                    <a:lnTo>
                      <a:pt x="2285" y="27"/>
                    </a:lnTo>
                    <a:lnTo>
                      <a:pt x="2287" y="27"/>
                    </a:lnTo>
                    <a:lnTo>
                      <a:pt x="2288" y="27"/>
                    </a:lnTo>
                    <a:lnTo>
                      <a:pt x="2290" y="27"/>
                    </a:lnTo>
                    <a:lnTo>
                      <a:pt x="2291" y="27"/>
                    </a:lnTo>
                    <a:lnTo>
                      <a:pt x="2293" y="26"/>
                    </a:lnTo>
                    <a:lnTo>
                      <a:pt x="2294" y="26"/>
                    </a:lnTo>
                    <a:lnTo>
                      <a:pt x="2296" y="26"/>
                    </a:lnTo>
                    <a:lnTo>
                      <a:pt x="2297" y="25"/>
                    </a:lnTo>
                    <a:lnTo>
                      <a:pt x="2299" y="24"/>
                    </a:lnTo>
                    <a:lnTo>
                      <a:pt x="2301" y="24"/>
                    </a:lnTo>
                    <a:lnTo>
                      <a:pt x="2302" y="23"/>
                    </a:lnTo>
                    <a:lnTo>
                      <a:pt x="2303" y="23"/>
                    </a:lnTo>
                    <a:lnTo>
                      <a:pt x="2305" y="22"/>
                    </a:lnTo>
                    <a:lnTo>
                      <a:pt x="2307" y="22"/>
                    </a:lnTo>
                    <a:lnTo>
                      <a:pt x="2308" y="21"/>
                    </a:lnTo>
                    <a:lnTo>
                      <a:pt x="2310" y="21"/>
                    </a:lnTo>
                    <a:lnTo>
                      <a:pt x="2311" y="20"/>
                    </a:lnTo>
                    <a:lnTo>
                      <a:pt x="2313" y="20"/>
                    </a:lnTo>
                    <a:lnTo>
                      <a:pt x="2314" y="20"/>
                    </a:lnTo>
                    <a:lnTo>
                      <a:pt x="2316" y="19"/>
                    </a:lnTo>
                    <a:lnTo>
                      <a:pt x="2317" y="19"/>
                    </a:lnTo>
                    <a:lnTo>
                      <a:pt x="2319" y="19"/>
                    </a:lnTo>
                    <a:lnTo>
                      <a:pt x="2320" y="19"/>
                    </a:lnTo>
                    <a:lnTo>
                      <a:pt x="2322" y="19"/>
                    </a:lnTo>
                    <a:lnTo>
                      <a:pt x="2323" y="20"/>
                    </a:lnTo>
                    <a:lnTo>
                      <a:pt x="2325" y="20"/>
                    </a:lnTo>
                    <a:lnTo>
                      <a:pt x="2326" y="21"/>
                    </a:lnTo>
                    <a:lnTo>
                      <a:pt x="2328" y="21"/>
                    </a:lnTo>
                    <a:lnTo>
                      <a:pt x="2330" y="22"/>
                    </a:lnTo>
                    <a:lnTo>
                      <a:pt x="2331" y="23"/>
                    </a:lnTo>
                    <a:lnTo>
                      <a:pt x="2332" y="24"/>
                    </a:lnTo>
                    <a:lnTo>
                      <a:pt x="2334" y="25"/>
                    </a:lnTo>
                    <a:lnTo>
                      <a:pt x="2336" y="26"/>
                    </a:lnTo>
                    <a:lnTo>
                      <a:pt x="2337" y="27"/>
                    </a:lnTo>
                    <a:lnTo>
                      <a:pt x="2338" y="28"/>
                    </a:lnTo>
                    <a:lnTo>
                      <a:pt x="2340" y="30"/>
                    </a:lnTo>
                    <a:lnTo>
                      <a:pt x="2342" y="31"/>
                    </a:lnTo>
                    <a:lnTo>
                      <a:pt x="2343" y="32"/>
                    </a:lnTo>
                    <a:lnTo>
                      <a:pt x="2345" y="33"/>
                    </a:lnTo>
                    <a:lnTo>
                      <a:pt x="2346" y="35"/>
                    </a:lnTo>
                    <a:lnTo>
                      <a:pt x="2348" y="36"/>
                    </a:lnTo>
                    <a:lnTo>
                      <a:pt x="2349" y="37"/>
                    </a:lnTo>
                    <a:lnTo>
                      <a:pt x="2351" y="38"/>
                    </a:lnTo>
                    <a:lnTo>
                      <a:pt x="2352" y="39"/>
                    </a:lnTo>
                    <a:lnTo>
                      <a:pt x="2354" y="40"/>
                    </a:lnTo>
                    <a:lnTo>
                      <a:pt x="2355" y="40"/>
                    </a:lnTo>
                    <a:lnTo>
                      <a:pt x="2357" y="41"/>
                    </a:lnTo>
                    <a:lnTo>
                      <a:pt x="2358" y="41"/>
                    </a:lnTo>
                    <a:lnTo>
                      <a:pt x="2360" y="41"/>
                    </a:lnTo>
                    <a:lnTo>
                      <a:pt x="2361" y="42"/>
                    </a:lnTo>
                    <a:lnTo>
                      <a:pt x="2363" y="42"/>
                    </a:lnTo>
                    <a:lnTo>
                      <a:pt x="2364" y="42"/>
                    </a:lnTo>
                    <a:lnTo>
                      <a:pt x="2366" y="41"/>
                    </a:lnTo>
                    <a:lnTo>
                      <a:pt x="2367" y="41"/>
                    </a:lnTo>
                    <a:lnTo>
                      <a:pt x="2369" y="41"/>
                    </a:lnTo>
                    <a:lnTo>
                      <a:pt x="2370" y="40"/>
                    </a:lnTo>
                    <a:lnTo>
                      <a:pt x="2372" y="40"/>
                    </a:lnTo>
                    <a:lnTo>
                      <a:pt x="2374" y="39"/>
                    </a:lnTo>
                    <a:lnTo>
                      <a:pt x="2375" y="38"/>
                    </a:lnTo>
                    <a:lnTo>
                      <a:pt x="2376" y="37"/>
                    </a:lnTo>
                    <a:lnTo>
                      <a:pt x="2378" y="36"/>
                    </a:lnTo>
                    <a:lnTo>
                      <a:pt x="2380" y="35"/>
                    </a:lnTo>
                    <a:lnTo>
                      <a:pt x="2381" y="34"/>
                    </a:lnTo>
                    <a:lnTo>
                      <a:pt x="2383" y="33"/>
                    </a:lnTo>
                    <a:lnTo>
                      <a:pt x="2384" y="32"/>
                    </a:lnTo>
                    <a:lnTo>
                      <a:pt x="2386" y="31"/>
                    </a:lnTo>
                    <a:lnTo>
                      <a:pt x="2387" y="30"/>
                    </a:lnTo>
                    <a:lnTo>
                      <a:pt x="2389" y="28"/>
                    </a:lnTo>
                    <a:lnTo>
                      <a:pt x="2390" y="27"/>
                    </a:lnTo>
                    <a:lnTo>
                      <a:pt x="2392" y="27"/>
                    </a:lnTo>
                    <a:lnTo>
                      <a:pt x="2393" y="26"/>
                    </a:lnTo>
                    <a:lnTo>
                      <a:pt x="2395" y="24"/>
                    </a:lnTo>
                    <a:lnTo>
                      <a:pt x="2396" y="24"/>
                    </a:lnTo>
                    <a:lnTo>
                      <a:pt x="2398" y="23"/>
                    </a:lnTo>
                    <a:lnTo>
                      <a:pt x="2399" y="22"/>
                    </a:lnTo>
                    <a:lnTo>
                      <a:pt x="2401" y="22"/>
                    </a:lnTo>
                    <a:lnTo>
                      <a:pt x="2403" y="21"/>
                    </a:lnTo>
                    <a:lnTo>
                      <a:pt x="2404" y="21"/>
                    </a:lnTo>
                    <a:lnTo>
                      <a:pt x="2405" y="20"/>
                    </a:lnTo>
                    <a:lnTo>
                      <a:pt x="2407" y="20"/>
                    </a:lnTo>
                    <a:lnTo>
                      <a:pt x="2409" y="20"/>
                    </a:lnTo>
                    <a:lnTo>
                      <a:pt x="2410" y="20"/>
                    </a:lnTo>
                    <a:lnTo>
                      <a:pt x="2412" y="19"/>
                    </a:lnTo>
                    <a:lnTo>
                      <a:pt x="2413" y="19"/>
                    </a:lnTo>
                    <a:lnTo>
                      <a:pt x="2415" y="20"/>
                    </a:lnTo>
                    <a:lnTo>
                      <a:pt x="2416" y="20"/>
                    </a:lnTo>
                    <a:lnTo>
                      <a:pt x="2418" y="20"/>
                    </a:lnTo>
                    <a:lnTo>
                      <a:pt x="2419" y="20"/>
                    </a:lnTo>
                    <a:lnTo>
                      <a:pt x="2421" y="20"/>
                    </a:lnTo>
                    <a:lnTo>
                      <a:pt x="2422" y="21"/>
                    </a:lnTo>
                    <a:lnTo>
                      <a:pt x="2424" y="21"/>
                    </a:lnTo>
                    <a:lnTo>
                      <a:pt x="2425" y="22"/>
                    </a:lnTo>
                    <a:lnTo>
                      <a:pt x="2427" y="22"/>
                    </a:lnTo>
                    <a:lnTo>
                      <a:pt x="2428" y="23"/>
                    </a:lnTo>
                    <a:lnTo>
                      <a:pt x="2430" y="23"/>
                    </a:lnTo>
                    <a:lnTo>
                      <a:pt x="2431" y="24"/>
                    </a:lnTo>
                    <a:lnTo>
                      <a:pt x="2433" y="25"/>
                    </a:lnTo>
                    <a:lnTo>
                      <a:pt x="2434" y="25"/>
                    </a:lnTo>
                    <a:lnTo>
                      <a:pt x="2436" y="26"/>
                    </a:lnTo>
                    <a:lnTo>
                      <a:pt x="2437" y="27"/>
                    </a:lnTo>
                    <a:lnTo>
                      <a:pt x="2439" y="27"/>
                    </a:lnTo>
                    <a:lnTo>
                      <a:pt x="2440" y="28"/>
                    </a:lnTo>
                    <a:lnTo>
                      <a:pt x="2442" y="29"/>
                    </a:lnTo>
                    <a:lnTo>
                      <a:pt x="2443" y="29"/>
                    </a:lnTo>
                    <a:lnTo>
                      <a:pt x="2445" y="30"/>
                    </a:lnTo>
                    <a:lnTo>
                      <a:pt x="2447" y="31"/>
                    </a:lnTo>
                    <a:lnTo>
                      <a:pt x="2448" y="32"/>
                    </a:lnTo>
                    <a:lnTo>
                      <a:pt x="2449" y="32"/>
                    </a:lnTo>
                    <a:lnTo>
                      <a:pt x="2451" y="33"/>
                    </a:lnTo>
                    <a:lnTo>
                      <a:pt x="2453" y="33"/>
                    </a:lnTo>
                    <a:lnTo>
                      <a:pt x="2454" y="34"/>
                    </a:lnTo>
                    <a:lnTo>
                      <a:pt x="2456" y="34"/>
                    </a:lnTo>
                    <a:lnTo>
                      <a:pt x="2457" y="35"/>
                    </a:lnTo>
                    <a:lnTo>
                      <a:pt x="2459" y="35"/>
                    </a:lnTo>
                    <a:lnTo>
                      <a:pt x="2460" y="36"/>
                    </a:lnTo>
                    <a:lnTo>
                      <a:pt x="2462" y="36"/>
                    </a:lnTo>
                    <a:lnTo>
                      <a:pt x="2463" y="37"/>
                    </a:lnTo>
                    <a:lnTo>
                      <a:pt x="2465" y="37"/>
                    </a:lnTo>
                    <a:lnTo>
                      <a:pt x="2466" y="38"/>
                    </a:lnTo>
                    <a:lnTo>
                      <a:pt x="2468" y="39"/>
                    </a:lnTo>
                    <a:lnTo>
                      <a:pt x="2469" y="39"/>
                    </a:lnTo>
                    <a:lnTo>
                      <a:pt x="2471" y="40"/>
                    </a:lnTo>
                    <a:lnTo>
                      <a:pt x="2472" y="41"/>
                    </a:lnTo>
                    <a:lnTo>
                      <a:pt x="2474" y="41"/>
                    </a:lnTo>
                    <a:lnTo>
                      <a:pt x="2476" y="42"/>
                    </a:lnTo>
                    <a:lnTo>
                      <a:pt x="2477" y="42"/>
                    </a:lnTo>
                    <a:lnTo>
                      <a:pt x="2478" y="43"/>
                    </a:lnTo>
                    <a:lnTo>
                      <a:pt x="2480" y="44"/>
                    </a:lnTo>
                    <a:lnTo>
                      <a:pt x="2482" y="45"/>
                    </a:lnTo>
                    <a:lnTo>
                      <a:pt x="2483" y="46"/>
                    </a:lnTo>
                    <a:lnTo>
                      <a:pt x="2485" y="47"/>
                    </a:lnTo>
                    <a:lnTo>
                      <a:pt x="2486" y="47"/>
                    </a:lnTo>
                    <a:lnTo>
                      <a:pt x="2488" y="48"/>
                    </a:lnTo>
                    <a:lnTo>
                      <a:pt x="2489" y="49"/>
                    </a:lnTo>
                    <a:lnTo>
                      <a:pt x="2491" y="50"/>
                    </a:lnTo>
                    <a:lnTo>
                      <a:pt x="2492" y="51"/>
                    </a:lnTo>
                    <a:lnTo>
                      <a:pt x="2494" y="52"/>
                    </a:lnTo>
                    <a:lnTo>
                      <a:pt x="2495" y="53"/>
                    </a:lnTo>
                    <a:lnTo>
                      <a:pt x="2497" y="53"/>
                    </a:lnTo>
                    <a:lnTo>
                      <a:pt x="2498" y="54"/>
                    </a:lnTo>
                    <a:lnTo>
                      <a:pt x="2500" y="55"/>
                    </a:lnTo>
                    <a:lnTo>
                      <a:pt x="2501" y="55"/>
                    </a:lnTo>
                    <a:lnTo>
                      <a:pt x="2503" y="56"/>
                    </a:lnTo>
                    <a:lnTo>
                      <a:pt x="2504" y="57"/>
                    </a:lnTo>
                    <a:lnTo>
                      <a:pt x="2506" y="57"/>
                    </a:lnTo>
                    <a:lnTo>
                      <a:pt x="2507" y="58"/>
                    </a:lnTo>
                    <a:lnTo>
                      <a:pt x="2509" y="58"/>
                    </a:lnTo>
                    <a:lnTo>
                      <a:pt x="2510" y="58"/>
                    </a:lnTo>
                    <a:lnTo>
                      <a:pt x="2512" y="58"/>
                    </a:lnTo>
                    <a:lnTo>
                      <a:pt x="2514" y="59"/>
                    </a:lnTo>
                    <a:lnTo>
                      <a:pt x="2515" y="59"/>
                    </a:lnTo>
                    <a:lnTo>
                      <a:pt x="2516" y="59"/>
                    </a:lnTo>
                    <a:lnTo>
                      <a:pt x="2518" y="58"/>
                    </a:lnTo>
                    <a:lnTo>
                      <a:pt x="2520" y="58"/>
                    </a:lnTo>
                    <a:lnTo>
                      <a:pt x="2521" y="58"/>
                    </a:lnTo>
                    <a:lnTo>
                      <a:pt x="2522" y="58"/>
                    </a:lnTo>
                    <a:lnTo>
                      <a:pt x="2524" y="58"/>
                    </a:lnTo>
                    <a:lnTo>
                      <a:pt x="2526" y="57"/>
                    </a:lnTo>
                    <a:lnTo>
                      <a:pt x="2527" y="57"/>
                    </a:lnTo>
                    <a:lnTo>
                      <a:pt x="2529" y="57"/>
                    </a:lnTo>
                    <a:lnTo>
                      <a:pt x="2530" y="56"/>
                    </a:lnTo>
                    <a:lnTo>
                      <a:pt x="2532" y="56"/>
                    </a:lnTo>
                    <a:lnTo>
                      <a:pt x="2533" y="55"/>
                    </a:lnTo>
                    <a:lnTo>
                      <a:pt x="2535" y="55"/>
                    </a:lnTo>
                    <a:lnTo>
                      <a:pt x="2536" y="55"/>
                    </a:lnTo>
                    <a:lnTo>
                      <a:pt x="2538" y="54"/>
                    </a:lnTo>
                    <a:lnTo>
                      <a:pt x="2539" y="54"/>
                    </a:lnTo>
                    <a:lnTo>
                      <a:pt x="2541" y="54"/>
                    </a:lnTo>
                    <a:lnTo>
                      <a:pt x="2542" y="54"/>
                    </a:lnTo>
                    <a:lnTo>
                      <a:pt x="2544" y="54"/>
                    </a:lnTo>
                    <a:lnTo>
                      <a:pt x="2545" y="54"/>
                    </a:lnTo>
                    <a:lnTo>
                      <a:pt x="2547" y="54"/>
                    </a:lnTo>
                    <a:lnTo>
                      <a:pt x="2549" y="54"/>
                    </a:lnTo>
                    <a:lnTo>
                      <a:pt x="2550" y="54"/>
                    </a:lnTo>
                    <a:lnTo>
                      <a:pt x="2551" y="55"/>
                    </a:lnTo>
                    <a:lnTo>
                      <a:pt x="2553" y="55"/>
                    </a:lnTo>
                    <a:lnTo>
                      <a:pt x="2555" y="55"/>
                    </a:lnTo>
                    <a:lnTo>
                      <a:pt x="2556" y="55"/>
                    </a:lnTo>
                    <a:lnTo>
                      <a:pt x="2558" y="56"/>
                    </a:lnTo>
                    <a:lnTo>
                      <a:pt x="2559" y="56"/>
                    </a:lnTo>
                    <a:lnTo>
                      <a:pt x="2561" y="57"/>
                    </a:lnTo>
                    <a:lnTo>
                      <a:pt x="2562" y="57"/>
                    </a:lnTo>
                    <a:lnTo>
                      <a:pt x="2564" y="57"/>
                    </a:lnTo>
                    <a:lnTo>
                      <a:pt x="2565" y="58"/>
                    </a:lnTo>
                    <a:lnTo>
                      <a:pt x="2567" y="58"/>
                    </a:lnTo>
                    <a:lnTo>
                      <a:pt x="2568" y="59"/>
                    </a:lnTo>
                    <a:lnTo>
                      <a:pt x="2570" y="59"/>
                    </a:lnTo>
                    <a:lnTo>
                      <a:pt x="2571" y="59"/>
                    </a:lnTo>
                    <a:lnTo>
                      <a:pt x="2573" y="59"/>
                    </a:lnTo>
                    <a:lnTo>
                      <a:pt x="2574" y="60"/>
                    </a:lnTo>
                    <a:lnTo>
                      <a:pt x="2576" y="60"/>
                    </a:lnTo>
                    <a:lnTo>
                      <a:pt x="2577" y="60"/>
                    </a:lnTo>
                    <a:lnTo>
                      <a:pt x="2579" y="60"/>
                    </a:lnTo>
                    <a:lnTo>
                      <a:pt x="2580" y="60"/>
                    </a:lnTo>
                    <a:lnTo>
                      <a:pt x="2582" y="60"/>
                    </a:lnTo>
                    <a:lnTo>
                      <a:pt x="2583" y="60"/>
                    </a:lnTo>
                    <a:lnTo>
                      <a:pt x="2585" y="60"/>
                    </a:lnTo>
                    <a:lnTo>
                      <a:pt x="2587" y="60"/>
                    </a:lnTo>
                    <a:lnTo>
                      <a:pt x="2588" y="60"/>
                    </a:lnTo>
                    <a:lnTo>
                      <a:pt x="2589" y="60"/>
                    </a:lnTo>
                    <a:lnTo>
                      <a:pt x="2591" y="60"/>
                    </a:lnTo>
                    <a:lnTo>
                      <a:pt x="2593" y="60"/>
                    </a:lnTo>
                    <a:lnTo>
                      <a:pt x="2594" y="60"/>
                    </a:lnTo>
                    <a:lnTo>
                      <a:pt x="2595" y="60"/>
                    </a:lnTo>
                    <a:lnTo>
                      <a:pt x="2597" y="60"/>
                    </a:lnTo>
                    <a:lnTo>
                      <a:pt x="2599" y="60"/>
                    </a:lnTo>
                    <a:lnTo>
                      <a:pt x="2600" y="60"/>
                    </a:lnTo>
                    <a:lnTo>
                      <a:pt x="2602" y="59"/>
                    </a:lnTo>
                    <a:lnTo>
                      <a:pt x="2603" y="59"/>
                    </a:lnTo>
                    <a:lnTo>
                      <a:pt x="2605" y="59"/>
                    </a:lnTo>
                    <a:lnTo>
                      <a:pt x="2606" y="59"/>
                    </a:lnTo>
                    <a:lnTo>
                      <a:pt x="2608" y="59"/>
                    </a:lnTo>
                    <a:lnTo>
                      <a:pt x="2609" y="59"/>
                    </a:lnTo>
                    <a:lnTo>
                      <a:pt x="2611" y="59"/>
                    </a:lnTo>
                    <a:lnTo>
                      <a:pt x="2612" y="59"/>
                    </a:lnTo>
                    <a:lnTo>
                      <a:pt x="2614" y="59"/>
                    </a:lnTo>
                    <a:lnTo>
                      <a:pt x="2616" y="59"/>
                    </a:lnTo>
                    <a:lnTo>
                      <a:pt x="2617" y="59"/>
                    </a:lnTo>
                    <a:lnTo>
                      <a:pt x="2618" y="59"/>
                    </a:lnTo>
                    <a:lnTo>
                      <a:pt x="2620" y="59"/>
                    </a:lnTo>
                    <a:lnTo>
                      <a:pt x="2622" y="59"/>
                    </a:lnTo>
                    <a:lnTo>
                      <a:pt x="2623" y="59"/>
                    </a:lnTo>
                    <a:lnTo>
                      <a:pt x="2624" y="58"/>
                    </a:lnTo>
                    <a:lnTo>
                      <a:pt x="2626" y="58"/>
                    </a:lnTo>
                    <a:lnTo>
                      <a:pt x="2628" y="58"/>
                    </a:lnTo>
                    <a:lnTo>
                      <a:pt x="2629" y="58"/>
                    </a:lnTo>
                    <a:lnTo>
                      <a:pt x="2631" y="58"/>
                    </a:lnTo>
                    <a:lnTo>
                      <a:pt x="2632" y="57"/>
                    </a:lnTo>
                    <a:lnTo>
                      <a:pt x="2634" y="57"/>
                    </a:lnTo>
                    <a:lnTo>
                      <a:pt x="2635" y="57"/>
                    </a:lnTo>
                    <a:lnTo>
                      <a:pt x="2637" y="57"/>
                    </a:lnTo>
                    <a:lnTo>
                      <a:pt x="2638" y="56"/>
                    </a:lnTo>
                    <a:lnTo>
                      <a:pt x="2640" y="56"/>
                    </a:lnTo>
                    <a:lnTo>
                      <a:pt x="2641" y="56"/>
                    </a:lnTo>
                    <a:lnTo>
                      <a:pt x="2643" y="55"/>
                    </a:lnTo>
                    <a:lnTo>
                      <a:pt x="2644" y="55"/>
                    </a:lnTo>
                    <a:lnTo>
                      <a:pt x="2646" y="55"/>
                    </a:lnTo>
                    <a:lnTo>
                      <a:pt x="2647" y="55"/>
                    </a:lnTo>
                    <a:lnTo>
                      <a:pt x="2649" y="55"/>
                    </a:lnTo>
                    <a:lnTo>
                      <a:pt x="2650" y="55"/>
                    </a:lnTo>
                    <a:lnTo>
                      <a:pt x="2652" y="55"/>
                    </a:lnTo>
                    <a:lnTo>
                      <a:pt x="2653" y="55"/>
                    </a:lnTo>
                    <a:lnTo>
                      <a:pt x="2655" y="56"/>
                    </a:lnTo>
                    <a:lnTo>
                      <a:pt x="2656" y="56"/>
                    </a:lnTo>
                    <a:lnTo>
                      <a:pt x="2658" y="56"/>
                    </a:lnTo>
                    <a:lnTo>
                      <a:pt x="2660" y="57"/>
                    </a:lnTo>
                    <a:lnTo>
                      <a:pt x="2661" y="57"/>
                    </a:lnTo>
                    <a:lnTo>
                      <a:pt x="2662" y="58"/>
                    </a:lnTo>
                    <a:lnTo>
                      <a:pt x="2664" y="58"/>
                    </a:lnTo>
                    <a:lnTo>
                      <a:pt x="2666" y="59"/>
                    </a:lnTo>
                    <a:lnTo>
                      <a:pt x="2667" y="59"/>
                    </a:lnTo>
                    <a:lnTo>
                      <a:pt x="2669" y="60"/>
                    </a:lnTo>
                    <a:lnTo>
                      <a:pt x="2670" y="60"/>
                    </a:lnTo>
                    <a:lnTo>
                      <a:pt x="2672" y="61"/>
                    </a:lnTo>
                    <a:lnTo>
                      <a:pt x="2673" y="61"/>
                    </a:lnTo>
                    <a:lnTo>
                      <a:pt x="2675" y="62"/>
                    </a:lnTo>
                    <a:lnTo>
                      <a:pt x="2676" y="63"/>
                    </a:lnTo>
                    <a:lnTo>
                      <a:pt x="2678" y="63"/>
                    </a:lnTo>
                    <a:lnTo>
                      <a:pt x="2679" y="64"/>
                    </a:lnTo>
                    <a:lnTo>
                      <a:pt x="2681" y="64"/>
                    </a:lnTo>
                    <a:lnTo>
                      <a:pt x="2682" y="64"/>
                    </a:lnTo>
                    <a:lnTo>
                      <a:pt x="2684" y="64"/>
                    </a:lnTo>
                    <a:lnTo>
                      <a:pt x="2685" y="65"/>
                    </a:lnTo>
                    <a:lnTo>
                      <a:pt x="2687" y="65"/>
                    </a:lnTo>
                    <a:lnTo>
                      <a:pt x="2689" y="65"/>
                    </a:lnTo>
                    <a:lnTo>
                      <a:pt x="2690" y="65"/>
                    </a:lnTo>
                    <a:lnTo>
                      <a:pt x="2691" y="65"/>
                    </a:lnTo>
                    <a:lnTo>
                      <a:pt x="2693" y="64"/>
                    </a:lnTo>
                    <a:lnTo>
                      <a:pt x="2695" y="64"/>
                    </a:lnTo>
                    <a:lnTo>
                      <a:pt x="2696" y="64"/>
                    </a:lnTo>
                    <a:lnTo>
                      <a:pt x="2697" y="63"/>
                    </a:lnTo>
                    <a:lnTo>
                      <a:pt x="2699" y="63"/>
                    </a:lnTo>
                    <a:lnTo>
                      <a:pt x="2701" y="62"/>
                    </a:lnTo>
                    <a:lnTo>
                      <a:pt x="2702" y="61"/>
                    </a:lnTo>
                    <a:lnTo>
                      <a:pt x="2704" y="61"/>
                    </a:lnTo>
                    <a:lnTo>
                      <a:pt x="2705" y="60"/>
                    </a:lnTo>
                    <a:lnTo>
                      <a:pt x="2707" y="59"/>
                    </a:lnTo>
                    <a:lnTo>
                      <a:pt x="2708" y="59"/>
                    </a:lnTo>
                    <a:lnTo>
                      <a:pt x="2710" y="58"/>
                    </a:lnTo>
                    <a:lnTo>
                      <a:pt x="2711" y="57"/>
                    </a:lnTo>
                    <a:lnTo>
                      <a:pt x="2713" y="57"/>
                    </a:lnTo>
                    <a:lnTo>
                      <a:pt x="2714" y="56"/>
                    </a:lnTo>
                    <a:lnTo>
                      <a:pt x="2716" y="55"/>
                    </a:lnTo>
                    <a:lnTo>
                      <a:pt x="2717" y="55"/>
                    </a:lnTo>
                    <a:lnTo>
                      <a:pt x="2719" y="54"/>
                    </a:lnTo>
                    <a:lnTo>
                      <a:pt x="2720" y="54"/>
                    </a:lnTo>
                    <a:lnTo>
                      <a:pt x="2722" y="54"/>
                    </a:lnTo>
                    <a:lnTo>
                      <a:pt x="2723" y="53"/>
                    </a:lnTo>
                    <a:lnTo>
                      <a:pt x="2725" y="53"/>
                    </a:lnTo>
                    <a:lnTo>
                      <a:pt x="2726" y="53"/>
                    </a:lnTo>
                    <a:lnTo>
                      <a:pt x="2728" y="53"/>
                    </a:lnTo>
                    <a:lnTo>
                      <a:pt x="2729" y="53"/>
                    </a:lnTo>
                    <a:lnTo>
                      <a:pt x="2731" y="53"/>
                    </a:lnTo>
                    <a:lnTo>
                      <a:pt x="2733" y="53"/>
                    </a:lnTo>
                    <a:lnTo>
                      <a:pt x="2734" y="53"/>
                    </a:lnTo>
                    <a:lnTo>
                      <a:pt x="2735" y="53"/>
                    </a:lnTo>
                    <a:lnTo>
                      <a:pt x="2737" y="53"/>
                    </a:lnTo>
                    <a:lnTo>
                      <a:pt x="2739" y="53"/>
                    </a:lnTo>
                    <a:lnTo>
                      <a:pt x="2740" y="53"/>
                    </a:lnTo>
                    <a:lnTo>
                      <a:pt x="2742" y="54"/>
                    </a:lnTo>
                    <a:lnTo>
                      <a:pt x="2743" y="54"/>
                    </a:lnTo>
                    <a:lnTo>
                      <a:pt x="2745" y="54"/>
                    </a:lnTo>
                    <a:lnTo>
                      <a:pt x="2746" y="54"/>
                    </a:lnTo>
                    <a:lnTo>
                      <a:pt x="2748" y="55"/>
                    </a:lnTo>
                    <a:lnTo>
                      <a:pt x="2749" y="55"/>
                    </a:lnTo>
                    <a:lnTo>
                      <a:pt x="2751" y="55"/>
                    </a:lnTo>
                    <a:lnTo>
                      <a:pt x="2752" y="55"/>
                    </a:lnTo>
                    <a:lnTo>
                      <a:pt x="2754" y="56"/>
                    </a:lnTo>
                    <a:lnTo>
                      <a:pt x="2755" y="56"/>
                    </a:lnTo>
                    <a:lnTo>
                      <a:pt x="2757" y="56"/>
                    </a:lnTo>
                    <a:lnTo>
                      <a:pt x="2758" y="56"/>
                    </a:lnTo>
                    <a:lnTo>
                      <a:pt x="2760" y="57"/>
                    </a:lnTo>
                    <a:lnTo>
                      <a:pt x="2762" y="57"/>
                    </a:lnTo>
                    <a:lnTo>
                      <a:pt x="2763" y="57"/>
                    </a:lnTo>
                    <a:lnTo>
                      <a:pt x="2764" y="57"/>
                    </a:lnTo>
                    <a:lnTo>
                      <a:pt x="2766" y="57"/>
                    </a:lnTo>
                    <a:lnTo>
                      <a:pt x="2768" y="57"/>
                    </a:lnTo>
                    <a:lnTo>
                      <a:pt x="2769" y="57"/>
                    </a:lnTo>
                    <a:lnTo>
                      <a:pt x="2771" y="57"/>
                    </a:lnTo>
                    <a:lnTo>
                      <a:pt x="2772" y="57"/>
                    </a:lnTo>
                    <a:lnTo>
                      <a:pt x="2774" y="57"/>
                    </a:lnTo>
                    <a:lnTo>
                      <a:pt x="2775" y="57"/>
                    </a:lnTo>
                    <a:lnTo>
                      <a:pt x="2777" y="58"/>
                    </a:lnTo>
                    <a:lnTo>
                      <a:pt x="2778" y="58"/>
                    </a:lnTo>
                    <a:lnTo>
                      <a:pt x="2780" y="58"/>
                    </a:lnTo>
                    <a:lnTo>
                      <a:pt x="2781" y="58"/>
                    </a:lnTo>
                    <a:lnTo>
                      <a:pt x="2783" y="58"/>
                    </a:lnTo>
                    <a:lnTo>
                      <a:pt x="2784" y="58"/>
                    </a:lnTo>
                    <a:lnTo>
                      <a:pt x="2786" y="58"/>
                    </a:lnTo>
                    <a:lnTo>
                      <a:pt x="2787" y="57"/>
                    </a:lnTo>
                    <a:lnTo>
                      <a:pt x="2789" y="57"/>
                    </a:lnTo>
                    <a:lnTo>
                      <a:pt x="2790" y="57"/>
                    </a:lnTo>
                    <a:lnTo>
                      <a:pt x="2792" y="57"/>
                    </a:lnTo>
                    <a:lnTo>
                      <a:pt x="2793" y="57"/>
                    </a:lnTo>
                    <a:lnTo>
                      <a:pt x="2795" y="57"/>
                    </a:lnTo>
                    <a:lnTo>
                      <a:pt x="2796" y="57"/>
                    </a:lnTo>
                    <a:lnTo>
                      <a:pt x="2798" y="56"/>
                    </a:lnTo>
                    <a:lnTo>
                      <a:pt x="2799" y="56"/>
                    </a:lnTo>
                    <a:lnTo>
                      <a:pt x="2801" y="55"/>
                    </a:lnTo>
                    <a:lnTo>
                      <a:pt x="2802" y="55"/>
                    </a:lnTo>
                    <a:lnTo>
                      <a:pt x="2804" y="54"/>
                    </a:lnTo>
                    <a:lnTo>
                      <a:pt x="2806" y="54"/>
                    </a:lnTo>
                    <a:lnTo>
                      <a:pt x="2807" y="53"/>
                    </a:lnTo>
                    <a:lnTo>
                      <a:pt x="2808" y="53"/>
                    </a:lnTo>
                    <a:lnTo>
                      <a:pt x="2810" y="52"/>
                    </a:lnTo>
                    <a:lnTo>
                      <a:pt x="2812" y="51"/>
                    </a:lnTo>
                    <a:lnTo>
                      <a:pt x="2813" y="51"/>
                    </a:lnTo>
                    <a:lnTo>
                      <a:pt x="2815" y="50"/>
                    </a:lnTo>
                    <a:lnTo>
                      <a:pt x="2816" y="49"/>
                    </a:lnTo>
                    <a:lnTo>
                      <a:pt x="2818" y="48"/>
                    </a:lnTo>
                    <a:lnTo>
                      <a:pt x="2819" y="47"/>
                    </a:lnTo>
                    <a:lnTo>
                      <a:pt x="2821" y="47"/>
                    </a:lnTo>
                    <a:lnTo>
                      <a:pt x="2822" y="46"/>
                    </a:lnTo>
                    <a:lnTo>
                      <a:pt x="2824" y="45"/>
                    </a:lnTo>
                    <a:lnTo>
                      <a:pt x="2825" y="44"/>
                    </a:lnTo>
                    <a:lnTo>
                      <a:pt x="2827" y="43"/>
                    </a:lnTo>
                    <a:lnTo>
                      <a:pt x="2828" y="43"/>
                    </a:lnTo>
                    <a:lnTo>
                      <a:pt x="2830" y="42"/>
                    </a:lnTo>
                    <a:lnTo>
                      <a:pt x="2831" y="42"/>
                    </a:lnTo>
                    <a:lnTo>
                      <a:pt x="2833" y="41"/>
                    </a:lnTo>
                    <a:lnTo>
                      <a:pt x="2835" y="41"/>
                    </a:lnTo>
                    <a:lnTo>
                      <a:pt x="2836" y="41"/>
                    </a:lnTo>
                    <a:lnTo>
                      <a:pt x="2837" y="40"/>
                    </a:lnTo>
                    <a:lnTo>
                      <a:pt x="2839" y="40"/>
                    </a:lnTo>
                    <a:lnTo>
                      <a:pt x="2841" y="40"/>
                    </a:lnTo>
                    <a:lnTo>
                      <a:pt x="2842" y="40"/>
                    </a:lnTo>
                    <a:lnTo>
                      <a:pt x="2844" y="40"/>
                    </a:lnTo>
                    <a:lnTo>
                      <a:pt x="2845" y="40"/>
                    </a:lnTo>
                    <a:lnTo>
                      <a:pt x="2847" y="41"/>
                    </a:lnTo>
                    <a:lnTo>
                      <a:pt x="2848" y="41"/>
                    </a:lnTo>
                    <a:lnTo>
                      <a:pt x="2850" y="41"/>
                    </a:lnTo>
                    <a:lnTo>
                      <a:pt x="2851" y="42"/>
                    </a:lnTo>
                    <a:lnTo>
                      <a:pt x="2853" y="42"/>
                    </a:lnTo>
                    <a:lnTo>
                      <a:pt x="2854" y="43"/>
                    </a:lnTo>
                    <a:lnTo>
                      <a:pt x="2856" y="44"/>
                    </a:lnTo>
                    <a:lnTo>
                      <a:pt x="2857" y="45"/>
                    </a:lnTo>
                    <a:lnTo>
                      <a:pt x="2859" y="45"/>
                    </a:lnTo>
                    <a:lnTo>
                      <a:pt x="2860" y="46"/>
                    </a:lnTo>
                    <a:lnTo>
                      <a:pt x="2862" y="46"/>
                    </a:lnTo>
                    <a:lnTo>
                      <a:pt x="2863" y="47"/>
                    </a:lnTo>
                    <a:lnTo>
                      <a:pt x="2865" y="48"/>
                    </a:lnTo>
                    <a:lnTo>
                      <a:pt x="2866" y="48"/>
                    </a:lnTo>
                    <a:lnTo>
                      <a:pt x="2868" y="49"/>
                    </a:lnTo>
                    <a:lnTo>
                      <a:pt x="2869" y="49"/>
                    </a:lnTo>
                    <a:lnTo>
                      <a:pt x="2871" y="50"/>
                    </a:lnTo>
                    <a:lnTo>
                      <a:pt x="2873" y="51"/>
                    </a:lnTo>
                    <a:lnTo>
                      <a:pt x="2874" y="51"/>
                    </a:lnTo>
                    <a:lnTo>
                      <a:pt x="2875" y="51"/>
                    </a:lnTo>
                    <a:lnTo>
                      <a:pt x="2877" y="52"/>
                    </a:lnTo>
                    <a:lnTo>
                      <a:pt x="2879" y="52"/>
                    </a:lnTo>
                    <a:lnTo>
                      <a:pt x="2880" y="52"/>
                    </a:lnTo>
                    <a:lnTo>
                      <a:pt x="2881" y="52"/>
                    </a:lnTo>
                    <a:lnTo>
                      <a:pt x="2883" y="52"/>
                    </a:lnTo>
                    <a:lnTo>
                      <a:pt x="2885" y="52"/>
                    </a:lnTo>
                    <a:lnTo>
                      <a:pt x="2886" y="52"/>
                    </a:lnTo>
                    <a:lnTo>
                      <a:pt x="2888" y="52"/>
                    </a:lnTo>
                    <a:lnTo>
                      <a:pt x="2889" y="52"/>
                    </a:lnTo>
                    <a:lnTo>
                      <a:pt x="2891" y="52"/>
                    </a:lnTo>
                    <a:lnTo>
                      <a:pt x="2892" y="52"/>
                    </a:lnTo>
                    <a:lnTo>
                      <a:pt x="2894" y="52"/>
                    </a:lnTo>
                    <a:lnTo>
                      <a:pt x="2895" y="52"/>
                    </a:lnTo>
                    <a:lnTo>
                      <a:pt x="2897" y="52"/>
                    </a:lnTo>
                    <a:lnTo>
                      <a:pt x="2898" y="51"/>
                    </a:lnTo>
                    <a:lnTo>
                      <a:pt x="2900" y="51"/>
                    </a:lnTo>
                    <a:lnTo>
                      <a:pt x="2902" y="51"/>
                    </a:lnTo>
                    <a:lnTo>
                      <a:pt x="2903" y="51"/>
                    </a:lnTo>
                    <a:lnTo>
                      <a:pt x="2904" y="51"/>
                    </a:lnTo>
                    <a:lnTo>
                      <a:pt x="2906" y="51"/>
                    </a:lnTo>
                    <a:lnTo>
                      <a:pt x="2908" y="51"/>
                    </a:lnTo>
                    <a:lnTo>
                      <a:pt x="2909" y="50"/>
                    </a:lnTo>
                    <a:lnTo>
                      <a:pt x="2910" y="50"/>
                    </a:lnTo>
                    <a:lnTo>
                      <a:pt x="2912" y="50"/>
                    </a:lnTo>
                    <a:lnTo>
                      <a:pt x="2914" y="50"/>
                    </a:lnTo>
                    <a:lnTo>
                      <a:pt x="2915" y="50"/>
                    </a:lnTo>
                    <a:lnTo>
                      <a:pt x="2917" y="50"/>
                    </a:lnTo>
                    <a:lnTo>
                      <a:pt x="2918" y="49"/>
                    </a:lnTo>
                    <a:lnTo>
                      <a:pt x="2920" y="49"/>
                    </a:lnTo>
                    <a:lnTo>
                      <a:pt x="2921" y="49"/>
                    </a:lnTo>
                    <a:lnTo>
                      <a:pt x="2923" y="49"/>
                    </a:lnTo>
                    <a:lnTo>
                      <a:pt x="2924" y="49"/>
                    </a:lnTo>
                    <a:lnTo>
                      <a:pt x="2926" y="49"/>
                    </a:lnTo>
                    <a:lnTo>
                      <a:pt x="2927" y="49"/>
                    </a:lnTo>
                    <a:lnTo>
                      <a:pt x="2929" y="49"/>
                    </a:lnTo>
                    <a:lnTo>
                      <a:pt x="2930" y="49"/>
                    </a:lnTo>
                    <a:lnTo>
                      <a:pt x="2932" y="48"/>
                    </a:lnTo>
                    <a:lnTo>
                      <a:pt x="2933" y="48"/>
                    </a:lnTo>
                    <a:lnTo>
                      <a:pt x="2935" y="48"/>
                    </a:lnTo>
                    <a:lnTo>
                      <a:pt x="2936" y="48"/>
                    </a:lnTo>
                    <a:lnTo>
                      <a:pt x="2938" y="48"/>
                    </a:lnTo>
                    <a:lnTo>
                      <a:pt x="2939" y="48"/>
                    </a:lnTo>
                    <a:lnTo>
                      <a:pt x="2941" y="48"/>
                    </a:lnTo>
                    <a:lnTo>
                      <a:pt x="2942" y="47"/>
                    </a:lnTo>
                    <a:lnTo>
                      <a:pt x="2944" y="47"/>
                    </a:lnTo>
                    <a:lnTo>
                      <a:pt x="2946" y="47"/>
                    </a:lnTo>
                    <a:lnTo>
                      <a:pt x="2947" y="47"/>
                    </a:lnTo>
                    <a:lnTo>
                      <a:pt x="2948" y="47"/>
                    </a:lnTo>
                    <a:lnTo>
                      <a:pt x="2950" y="47"/>
                    </a:lnTo>
                    <a:lnTo>
                      <a:pt x="2952" y="47"/>
                    </a:lnTo>
                    <a:lnTo>
                      <a:pt x="2953" y="47"/>
                    </a:lnTo>
                    <a:lnTo>
                      <a:pt x="2954" y="47"/>
                    </a:lnTo>
                    <a:lnTo>
                      <a:pt x="2956" y="47"/>
                    </a:lnTo>
                    <a:lnTo>
                      <a:pt x="2958" y="48"/>
                    </a:lnTo>
                    <a:lnTo>
                      <a:pt x="2959" y="48"/>
                    </a:lnTo>
                    <a:lnTo>
                      <a:pt x="2961" y="48"/>
                    </a:lnTo>
                    <a:lnTo>
                      <a:pt x="2962" y="48"/>
                    </a:lnTo>
                    <a:lnTo>
                      <a:pt x="2964" y="49"/>
                    </a:lnTo>
                    <a:lnTo>
                      <a:pt x="2965" y="49"/>
                    </a:lnTo>
                    <a:lnTo>
                      <a:pt x="2967" y="49"/>
                    </a:lnTo>
                    <a:lnTo>
                      <a:pt x="2968" y="50"/>
                    </a:lnTo>
                    <a:lnTo>
                      <a:pt x="2970" y="50"/>
                    </a:lnTo>
                    <a:lnTo>
                      <a:pt x="2971" y="51"/>
                    </a:lnTo>
                    <a:lnTo>
                      <a:pt x="2973" y="51"/>
                    </a:lnTo>
                    <a:lnTo>
                      <a:pt x="2975" y="51"/>
                    </a:lnTo>
                    <a:lnTo>
                      <a:pt x="2976" y="52"/>
                    </a:lnTo>
                    <a:lnTo>
                      <a:pt x="2977" y="52"/>
                    </a:lnTo>
                    <a:lnTo>
                      <a:pt x="2979" y="52"/>
                    </a:lnTo>
                    <a:lnTo>
                      <a:pt x="2981" y="53"/>
                    </a:lnTo>
                    <a:lnTo>
                      <a:pt x="2982" y="53"/>
                    </a:lnTo>
                    <a:lnTo>
                      <a:pt x="2983" y="53"/>
                    </a:lnTo>
                    <a:lnTo>
                      <a:pt x="2985" y="54"/>
                    </a:lnTo>
                    <a:lnTo>
                      <a:pt x="2987" y="54"/>
                    </a:lnTo>
                    <a:lnTo>
                      <a:pt x="2988" y="54"/>
                    </a:lnTo>
                    <a:lnTo>
                      <a:pt x="2990" y="54"/>
                    </a:lnTo>
                    <a:lnTo>
                      <a:pt x="2991" y="54"/>
                    </a:lnTo>
                    <a:lnTo>
                      <a:pt x="2993" y="55"/>
                    </a:lnTo>
                    <a:lnTo>
                      <a:pt x="2994" y="55"/>
                    </a:lnTo>
                    <a:lnTo>
                      <a:pt x="2996" y="55"/>
                    </a:lnTo>
                    <a:lnTo>
                      <a:pt x="2997" y="55"/>
                    </a:lnTo>
                    <a:lnTo>
                      <a:pt x="2999" y="55"/>
                    </a:lnTo>
                    <a:lnTo>
                      <a:pt x="3000" y="55"/>
                    </a:lnTo>
                    <a:lnTo>
                      <a:pt x="3002" y="55"/>
                    </a:lnTo>
                    <a:lnTo>
                      <a:pt x="3003" y="55"/>
                    </a:lnTo>
                    <a:lnTo>
                      <a:pt x="3005" y="56"/>
                    </a:lnTo>
                    <a:lnTo>
                      <a:pt x="3006" y="56"/>
                    </a:lnTo>
                    <a:lnTo>
                      <a:pt x="3008" y="56"/>
                    </a:lnTo>
                    <a:lnTo>
                      <a:pt x="3009" y="57"/>
                    </a:lnTo>
                    <a:lnTo>
                      <a:pt x="3011" y="57"/>
                    </a:lnTo>
                    <a:lnTo>
                      <a:pt x="3012" y="57"/>
                    </a:lnTo>
                    <a:lnTo>
                      <a:pt x="3014" y="58"/>
                    </a:lnTo>
                    <a:lnTo>
                      <a:pt x="3015" y="58"/>
                    </a:lnTo>
                    <a:lnTo>
                      <a:pt x="3017" y="59"/>
                    </a:lnTo>
                    <a:lnTo>
                      <a:pt x="3019" y="59"/>
                    </a:lnTo>
                    <a:lnTo>
                      <a:pt x="3020" y="60"/>
                    </a:lnTo>
                    <a:lnTo>
                      <a:pt x="3021" y="60"/>
                    </a:lnTo>
                    <a:lnTo>
                      <a:pt x="3023" y="61"/>
                    </a:lnTo>
                    <a:lnTo>
                      <a:pt x="3025" y="62"/>
                    </a:lnTo>
                    <a:lnTo>
                      <a:pt x="3026" y="63"/>
                    </a:lnTo>
                    <a:lnTo>
                      <a:pt x="3028" y="63"/>
                    </a:lnTo>
                    <a:lnTo>
                      <a:pt x="3029" y="64"/>
                    </a:lnTo>
                    <a:lnTo>
                      <a:pt x="3031" y="64"/>
                    </a:lnTo>
                    <a:lnTo>
                      <a:pt x="3032" y="65"/>
                    </a:lnTo>
                    <a:lnTo>
                      <a:pt x="3034" y="66"/>
                    </a:lnTo>
                    <a:lnTo>
                      <a:pt x="3035" y="66"/>
                    </a:lnTo>
                    <a:lnTo>
                      <a:pt x="3037" y="67"/>
                    </a:lnTo>
                    <a:lnTo>
                      <a:pt x="3038" y="67"/>
                    </a:lnTo>
                    <a:lnTo>
                      <a:pt x="3040" y="67"/>
                    </a:lnTo>
                    <a:lnTo>
                      <a:pt x="3041" y="68"/>
                    </a:lnTo>
                    <a:lnTo>
                      <a:pt x="3043" y="68"/>
                    </a:lnTo>
                    <a:lnTo>
                      <a:pt x="3044" y="68"/>
                    </a:lnTo>
                    <a:lnTo>
                      <a:pt x="3046" y="68"/>
                    </a:lnTo>
                    <a:lnTo>
                      <a:pt x="3048" y="68"/>
                    </a:lnTo>
                    <a:lnTo>
                      <a:pt x="3049" y="68"/>
                    </a:lnTo>
                    <a:lnTo>
                      <a:pt x="3050" y="68"/>
                    </a:lnTo>
                    <a:lnTo>
                      <a:pt x="3052" y="68"/>
                    </a:lnTo>
                    <a:lnTo>
                      <a:pt x="3054" y="67"/>
                    </a:lnTo>
                    <a:lnTo>
                      <a:pt x="3055" y="67"/>
                    </a:lnTo>
                    <a:lnTo>
                      <a:pt x="3056" y="66"/>
                    </a:lnTo>
                    <a:lnTo>
                      <a:pt x="3058" y="66"/>
                    </a:lnTo>
                    <a:lnTo>
                      <a:pt x="3060" y="65"/>
                    </a:lnTo>
                    <a:lnTo>
                      <a:pt x="3061" y="65"/>
                    </a:lnTo>
                    <a:lnTo>
                      <a:pt x="3063" y="64"/>
                    </a:lnTo>
                    <a:lnTo>
                      <a:pt x="3064" y="64"/>
                    </a:lnTo>
                    <a:lnTo>
                      <a:pt x="3066" y="63"/>
                    </a:lnTo>
                    <a:lnTo>
                      <a:pt x="3067" y="63"/>
                    </a:lnTo>
                    <a:lnTo>
                      <a:pt x="3069" y="62"/>
                    </a:lnTo>
                    <a:lnTo>
                      <a:pt x="3070" y="61"/>
                    </a:lnTo>
                    <a:lnTo>
                      <a:pt x="3072" y="60"/>
                    </a:lnTo>
                    <a:lnTo>
                      <a:pt x="3073" y="60"/>
                    </a:lnTo>
                    <a:lnTo>
                      <a:pt x="3075" y="59"/>
                    </a:lnTo>
                    <a:lnTo>
                      <a:pt x="3076" y="59"/>
                    </a:lnTo>
                    <a:lnTo>
                      <a:pt x="3078" y="58"/>
                    </a:lnTo>
                    <a:lnTo>
                      <a:pt x="3079" y="58"/>
                    </a:lnTo>
                    <a:lnTo>
                      <a:pt x="3081" y="57"/>
                    </a:lnTo>
                    <a:lnTo>
                      <a:pt x="3082" y="57"/>
                    </a:lnTo>
                    <a:lnTo>
                      <a:pt x="3084" y="57"/>
                    </a:lnTo>
                    <a:lnTo>
                      <a:pt x="3085" y="56"/>
                    </a:lnTo>
                    <a:lnTo>
                      <a:pt x="3087" y="56"/>
                    </a:lnTo>
                    <a:lnTo>
                      <a:pt x="3088" y="55"/>
                    </a:lnTo>
                    <a:lnTo>
                      <a:pt x="3090" y="55"/>
                    </a:lnTo>
                    <a:lnTo>
                      <a:pt x="3092" y="55"/>
                    </a:lnTo>
                    <a:lnTo>
                      <a:pt x="3093" y="55"/>
                    </a:lnTo>
                    <a:lnTo>
                      <a:pt x="3094" y="54"/>
                    </a:lnTo>
                    <a:lnTo>
                      <a:pt x="3096" y="54"/>
                    </a:lnTo>
                    <a:lnTo>
                      <a:pt x="3098" y="54"/>
                    </a:lnTo>
                    <a:lnTo>
                      <a:pt x="3099" y="54"/>
                    </a:lnTo>
                    <a:lnTo>
                      <a:pt x="3101" y="53"/>
                    </a:lnTo>
                    <a:lnTo>
                      <a:pt x="3102" y="53"/>
                    </a:lnTo>
                    <a:lnTo>
                      <a:pt x="3104" y="53"/>
                    </a:lnTo>
                    <a:lnTo>
                      <a:pt x="3105" y="52"/>
                    </a:lnTo>
                    <a:lnTo>
                      <a:pt x="3107" y="52"/>
                    </a:lnTo>
                    <a:lnTo>
                      <a:pt x="3108" y="52"/>
                    </a:lnTo>
                    <a:lnTo>
                      <a:pt x="3110" y="51"/>
                    </a:lnTo>
                    <a:lnTo>
                      <a:pt x="3111" y="51"/>
                    </a:lnTo>
                    <a:lnTo>
                      <a:pt x="3113" y="50"/>
                    </a:lnTo>
                    <a:lnTo>
                      <a:pt x="3114" y="49"/>
                    </a:lnTo>
                    <a:lnTo>
                      <a:pt x="3116" y="49"/>
                    </a:lnTo>
                    <a:lnTo>
                      <a:pt x="3117" y="48"/>
                    </a:lnTo>
                    <a:lnTo>
                      <a:pt x="3119" y="48"/>
                    </a:lnTo>
                    <a:lnTo>
                      <a:pt x="3121" y="47"/>
                    </a:lnTo>
                    <a:lnTo>
                      <a:pt x="3122" y="47"/>
                    </a:lnTo>
                    <a:lnTo>
                      <a:pt x="3123" y="46"/>
                    </a:lnTo>
                    <a:lnTo>
                      <a:pt x="3125" y="45"/>
                    </a:lnTo>
                    <a:lnTo>
                      <a:pt x="3127" y="45"/>
                    </a:lnTo>
                    <a:lnTo>
                      <a:pt x="3128" y="44"/>
                    </a:lnTo>
                    <a:lnTo>
                      <a:pt x="3130" y="44"/>
                    </a:lnTo>
                    <a:lnTo>
                      <a:pt x="3131" y="43"/>
                    </a:lnTo>
                    <a:lnTo>
                      <a:pt x="3133" y="43"/>
                    </a:lnTo>
                    <a:lnTo>
                      <a:pt x="3134" y="42"/>
                    </a:lnTo>
                    <a:lnTo>
                      <a:pt x="3136" y="42"/>
                    </a:lnTo>
                    <a:lnTo>
                      <a:pt x="3137" y="41"/>
                    </a:lnTo>
                    <a:lnTo>
                      <a:pt x="3139" y="41"/>
                    </a:lnTo>
                    <a:lnTo>
                      <a:pt x="3140" y="41"/>
                    </a:lnTo>
                    <a:lnTo>
                      <a:pt x="3142" y="40"/>
                    </a:lnTo>
                    <a:lnTo>
                      <a:pt x="3143" y="40"/>
                    </a:lnTo>
                    <a:lnTo>
                      <a:pt x="3145" y="40"/>
                    </a:lnTo>
                    <a:lnTo>
                      <a:pt x="3146" y="40"/>
                    </a:lnTo>
                    <a:lnTo>
                      <a:pt x="3148" y="40"/>
                    </a:lnTo>
                    <a:lnTo>
                      <a:pt x="3149" y="40"/>
                    </a:lnTo>
                    <a:lnTo>
                      <a:pt x="3151" y="39"/>
                    </a:lnTo>
                    <a:lnTo>
                      <a:pt x="3152" y="39"/>
                    </a:lnTo>
                    <a:lnTo>
                      <a:pt x="3154" y="39"/>
                    </a:lnTo>
                    <a:lnTo>
                      <a:pt x="3155" y="39"/>
                    </a:lnTo>
                    <a:lnTo>
                      <a:pt x="3157" y="39"/>
                    </a:lnTo>
                    <a:lnTo>
                      <a:pt x="3159" y="39"/>
                    </a:lnTo>
                    <a:lnTo>
                      <a:pt x="3160" y="40"/>
                    </a:lnTo>
                    <a:lnTo>
                      <a:pt x="3161" y="40"/>
                    </a:lnTo>
                    <a:lnTo>
                      <a:pt x="3163" y="40"/>
                    </a:lnTo>
                    <a:lnTo>
                      <a:pt x="3165" y="40"/>
                    </a:lnTo>
                    <a:lnTo>
                      <a:pt x="3166" y="40"/>
                    </a:lnTo>
                    <a:lnTo>
                      <a:pt x="3167" y="40"/>
                    </a:lnTo>
                    <a:lnTo>
                      <a:pt x="3169" y="40"/>
                    </a:lnTo>
                    <a:lnTo>
                      <a:pt x="3171" y="40"/>
                    </a:lnTo>
                    <a:lnTo>
                      <a:pt x="3172" y="41"/>
                    </a:lnTo>
                    <a:lnTo>
                      <a:pt x="3174" y="41"/>
                    </a:lnTo>
                    <a:lnTo>
                      <a:pt x="3175" y="41"/>
                    </a:lnTo>
                    <a:lnTo>
                      <a:pt x="3177" y="41"/>
                    </a:lnTo>
                    <a:lnTo>
                      <a:pt x="3178" y="41"/>
                    </a:lnTo>
                    <a:lnTo>
                      <a:pt x="3180" y="41"/>
                    </a:lnTo>
                    <a:lnTo>
                      <a:pt x="3181" y="42"/>
                    </a:lnTo>
                    <a:lnTo>
                      <a:pt x="3183" y="42"/>
                    </a:lnTo>
                    <a:lnTo>
                      <a:pt x="3184" y="42"/>
                    </a:lnTo>
                    <a:lnTo>
                      <a:pt x="3186" y="42"/>
                    </a:lnTo>
                    <a:lnTo>
                      <a:pt x="3187" y="42"/>
                    </a:lnTo>
                    <a:lnTo>
                      <a:pt x="3189" y="42"/>
                    </a:lnTo>
                    <a:lnTo>
                      <a:pt x="3190" y="42"/>
                    </a:lnTo>
                    <a:lnTo>
                      <a:pt x="3192" y="42"/>
                    </a:lnTo>
                    <a:lnTo>
                      <a:pt x="3194" y="42"/>
                    </a:lnTo>
                    <a:lnTo>
                      <a:pt x="3195" y="42"/>
                    </a:lnTo>
                    <a:lnTo>
                      <a:pt x="3196" y="42"/>
                    </a:lnTo>
                    <a:lnTo>
                      <a:pt x="3198" y="41"/>
                    </a:lnTo>
                    <a:lnTo>
                      <a:pt x="3200" y="41"/>
                    </a:lnTo>
                    <a:lnTo>
                      <a:pt x="3201" y="41"/>
                    </a:lnTo>
                    <a:lnTo>
                      <a:pt x="3203" y="41"/>
                    </a:lnTo>
                    <a:lnTo>
                      <a:pt x="3204" y="40"/>
                    </a:lnTo>
                    <a:lnTo>
                      <a:pt x="3206" y="40"/>
                    </a:lnTo>
                    <a:lnTo>
                      <a:pt x="3207" y="40"/>
                    </a:lnTo>
                    <a:lnTo>
                      <a:pt x="3209" y="39"/>
                    </a:lnTo>
                    <a:lnTo>
                      <a:pt x="3210" y="39"/>
                    </a:lnTo>
                    <a:lnTo>
                      <a:pt x="3212" y="39"/>
                    </a:lnTo>
                    <a:lnTo>
                      <a:pt x="3213" y="38"/>
                    </a:lnTo>
                    <a:lnTo>
                      <a:pt x="3215" y="38"/>
                    </a:lnTo>
                    <a:lnTo>
                      <a:pt x="3216" y="38"/>
                    </a:lnTo>
                    <a:lnTo>
                      <a:pt x="3218" y="38"/>
                    </a:lnTo>
                    <a:lnTo>
                      <a:pt x="3219" y="37"/>
                    </a:lnTo>
                    <a:lnTo>
                      <a:pt x="3221" y="37"/>
                    </a:lnTo>
                    <a:lnTo>
                      <a:pt x="3222" y="37"/>
                    </a:lnTo>
                    <a:lnTo>
                      <a:pt x="3224" y="37"/>
                    </a:lnTo>
                    <a:lnTo>
                      <a:pt x="3225" y="38"/>
                    </a:lnTo>
                    <a:lnTo>
                      <a:pt x="3227" y="38"/>
                    </a:lnTo>
                    <a:lnTo>
                      <a:pt x="3228" y="38"/>
                    </a:lnTo>
                    <a:lnTo>
                      <a:pt x="3230" y="39"/>
                    </a:lnTo>
                    <a:lnTo>
                      <a:pt x="3232" y="39"/>
                    </a:lnTo>
                    <a:lnTo>
                      <a:pt x="3233" y="40"/>
                    </a:lnTo>
                    <a:lnTo>
                      <a:pt x="3234" y="41"/>
                    </a:lnTo>
                    <a:lnTo>
                      <a:pt x="3236" y="41"/>
                    </a:lnTo>
                    <a:lnTo>
                      <a:pt x="3238" y="42"/>
                    </a:lnTo>
                    <a:lnTo>
                      <a:pt x="3239" y="43"/>
                    </a:lnTo>
                    <a:lnTo>
                      <a:pt x="3240" y="44"/>
                    </a:lnTo>
                    <a:lnTo>
                      <a:pt x="3242" y="45"/>
                    </a:lnTo>
                    <a:lnTo>
                      <a:pt x="3244" y="46"/>
                    </a:lnTo>
                    <a:lnTo>
                      <a:pt x="3245" y="47"/>
                    </a:lnTo>
                    <a:lnTo>
                      <a:pt x="3247" y="49"/>
                    </a:lnTo>
                    <a:lnTo>
                      <a:pt x="3248" y="50"/>
                    </a:lnTo>
                    <a:lnTo>
                      <a:pt x="3250" y="51"/>
                    </a:lnTo>
                    <a:lnTo>
                      <a:pt x="3251" y="52"/>
                    </a:lnTo>
                    <a:lnTo>
                      <a:pt x="3253" y="53"/>
                    </a:lnTo>
                    <a:lnTo>
                      <a:pt x="3254" y="54"/>
                    </a:lnTo>
                    <a:lnTo>
                      <a:pt x="3256" y="55"/>
                    </a:lnTo>
                    <a:lnTo>
                      <a:pt x="3257" y="56"/>
                    </a:lnTo>
                    <a:lnTo>
                      <a:pt x="3259" y="57"/>
                    </a:lnTo>
                    <a:lnTo>
                      <a:pt x="3261" y="58"/>
                    </a:lnTo>
                    <a:lnTo>
                      <a:pt x="3262" y="58"/>
                    </a:lnTo>
                    <a:lnTo>
                      <a:pt x="3263" y="59"/>
                    </a:lnTo>
                    <a:lnTo>
                      <a:pt x="3265" y="60"/>
                    </a:lnTo>
                    <a:lnTo>
                      <a:pt x="3267" y="60"/>
                    </a:lnTo>
                    <a:lnTo>
                      <a:pt x="3268" y="60"/>
                    </a:lnTo>
                    <a:lnTo>
                      <a:pt x="3269" y="61"/>
                    </a:lnTo>
                    <a:lnTo>
                      <a:pt x="3271" y="61"/>
                    </a:lnTo>
                    <a:lnTo>
                      <a:pt x="3273" y="61"/>
                    </a:lnTo>
                    <a:lnTo>
                      <a:pt x="3274" y="61"/>
                    </a:lnTo>
                    <a:lnTo>
                      <a:pt x="3276" y="61"/>
                    </a:lnTo>
                    <a:lnTo>
                      <a:pt x="3277" y="61"/>
                    </a:lnTo>
                    <a:lnTo>
                      <a:pt x="3278" y="61"/>
                    </a:lnTo>
                    <a:lnTo>
                      <a:pt x="3280" y="61"/>
                    </a:lnTo>
                    <a:lnTo>
                      <a:pt x="3282" y="61"/>
                    </a:lnTo>
                    <a:lnTo>
                      <a:pt x="3283" y="61"/>
                    </a:lnTo>
                    <a:lnTo>
                      <a:pt x="3285" y="61"/>
                    </a:lnTo>
                    <a:lnTo>
                      <a:pt x="3286" y="62"/>
                    </a:lnTo>
                    <a:lnTo>
                      <a:pt x="3288" y="62"/>
                    </a:lnTo>
                    <a:lnTo>
                      <a:pt x="3289" y="62"/>
                    </a:lnTo>
                    <a:lnTo>
                      <a:pt x="3291" y="62"/>
                    </a:lnTo>
                    <a:lnTo>
                      <a:pt x="3292" y="63"/>
                    </a:lnTo>
                    <a:lnTo>
                      <a:pt x="3294" y="63"/>
                    </a:lnTo>
                    <a:lnTo>
                      <a:pt x="3295" y="63"/>
                    </a:lnTo>
                    <a:lnTo>
                      <a:pt x="3297" y="63"/>
                    </a:lnTo>
                    <a:lnTo>
                      <a:pt x="3298" y="64"/>
                    </a:lnTo>
                    <a:lnTo>
                      <a:pt x="3300" y="64"/>
                    </a:lnTo>
                    <a:lnTo>
                      <a:pt x="3301" y="65"/>
                    </a:lnTo>
                    <a:lnTo>
                      <a:pt x="3303" y="65"/>
                    </a:lnTo>
                    <a:lnTo>
                      <a:pt x="3305" y="66"/>
                    </a:lnTo>
                    <a:lnTo>
                      <a:pt x="3306" y="66"/>
                    </a:lnTo>
                    <a:lnTo>
                      <a:pt x="3307" y="67"/>
                    </a:lnTo>
                    <a:lnTo>
                      <a:pt x="3309" y="67"/>
                    </a:lnTo>
                    <a:lnTo>
                      <a:pt x="3311" y="68"/>
                    </a:lnTo>
                    <a:lnTo>
                      <a:pt x="3312" y="68"/>
                    </a:lnTo>
                    <a:lnTo>
                      <a:pt x="3313" y="69"/>
                    </a:lnTo>
                    <a:lnTo>
                      <a:pt x="3315" y="69"/>
                    </a:lnTo>
                    <a:lnTo>
                      <a:pt x="3317" y="69"/>
                    </a:lnTo>
                    <a:lnTo>
                      <a:pt x="3318" y="70"/>
                    </a:lnTo>
                    <a:lnTo>
                      <a:pt x="3320" y="70"/>
                    </a:lnTo>
                    <a:lnTo>
                      <a:pt x="3321" y="70"/>
                    </a:lnTo>
                    <a:lnTo>
                      <a:pt x="3323" y="70"/>
                    </a:lnTo>
                    <a:lnTo>
                      <a:pt x="3324" y="70"/>
                    </a:lnTo>
                    <a:lnTo>
                      <a:pt x="3326" y="69"/>
                    </a:lnTo>
                    <a:lnTo>
                      <a:pt x="3327" y="69"/>
                    </a:lnTo>
                    <a:lnTo>
                      <a:pt x="3329" y="69"/>
                    </a:lnTo>
                    <a:lnTo>
                      <a:pt x="3330" y="68"/>
                    </a:lnTo>
                    <a:lnTo>
                      <a:pt x="3332" y="67"/>
                    </a:lnTo>
                    <a:lnTo>
                      <a:pt x="3334" y="67"/>
                    </a:lnTo>
                    <a:lnTo>
                      <a:pt x="3335" y="66"/>
                    </a:lnTo>
                    <a:lnTo>
                      <a:pt x="3336" y="65"/>
                    </a:lnTo>
                    <a:lnTo>
                      <a:pt x="3338" y="65"/>
                    </a:lnTo>
                    <a:lnTo>
                      <a:pt x="3340" y="64"/>
                    </a:lnTo>
                    <a:lnTo>
                      <a:pt x="3341" y="63"/>
                    </a:lnTo>
                    <a:lnTo>
                      <a:pt x="3342" y="63"/>
                    </a:lnTo>
                    <a:lnTo>
                      <a:pt x="3344" y="62"/>
                    </a:lnTo>
                    <a:lnTo>
                      <a:pt x="3345" y="61"/>
                    </a:lnTo>
                    <a:lnTo>
                      <a:pt x="3347" y="60"/>
                    </a:lnTo>
                    <a:lnTo>
                      <a:pt x="3349" y="60"/>
                    </a:lnTo>
                    <a:lnTo>
                      <a:pt x="3350" y="59"/>
                    </a:lnTo>
                    <a:lnTo>
                      <a:pt x="3351" y="59"/>
                    </a:lnTo>
                    <a:lnTo>
                      <a:pt x="3353" y="59"/>
                    </a:lnTo>
                    <a:lnTo>
                      <a:pt x="3355" y="58"/>
                    </a:lnTo>
                    <a:lnTo>
                      <a:pt x="3356" y="58"/>
                    </a:lnTo>
                    <a:lnTo>
                      <a:pt x="3358" y="58"/>
                    </a:lnTo>
                    <a:lnTo>
                      <a:pt x="3359" y="58"/>
                    </a:lnTo>
                    <a:lnTo>
                      <a:pt x="3361" y="58"/>
                    </a:lnTo>
                    <a:lnTo>
                      <a:pt x="3362" y="58"/>
                    </a:lnTo>
                    <a:lnTo>
                      <a:pt x="3364" y="58"/>
                    </a:lnTo>
                    <a:lnTo>
                      <a:pt x="3365" y="58"/>
                    </a:lnTo>
                    <a:lnTo>
                      <a:pt x="3367" y="58"/>
                    </a:lnTo>
                    <a:lnTo>
                      <a:pt x="3368" y="58"/>
                    </a:lnTo>
                    <a:lnTo>
                      <a:pt x="3370" y="58"/>
                    </a:lnTo>
                    <a:lnTo>
                      <a:pt x="3371" y="59"/>
                    </a:lnTo>
                    <a:lnTo>
                      <a:pt x="3373" y="59"/>
                    </a:lnTo>
                    <a:lnTo>
                      <a:pt x="3374" y="59"/>
                    </a:lnTo>
                    <a:lnTo>
                      <a:pt x="3376" y="60"/>
                    </a:lnTo>
                    <a:lnTo>
                      <a:pt x="3378" y="60"/>
                    </a:lnTo>
                    <a:lnTo>
                      <a:pt x="3379" y="60"/>
                    </a:lnTo>
                    <a:lnTo>
                      <a:pt x="3380" y="60"/>
                    </a:lnTo>
                    <a:lnTo>
                      <a:pt x="3382" y="60"/>
                    </a:lnTo>
                    <a:lnTo>
                      <a:pt x="3384" y="61"/>
                    </a:lnTo>
                    <a:lnTo>
                      <a:pt x="3385" y="61"/>
                    </a:lnTo>
                    <a:lnTo>
                      <a:pt x="3387" y="61"/>
                    </a:lnTo>
                    <a:lnTo>
                      <a:pt x="3388" y="61"/>
                    </a:lnTo>
                    <a:lnTo>
                      <a:pt x="3390" y="61"/>
                    </a:lnTo>
                    <a:lnTo>
                      <a:pt x="3391" y="61"/>
                    </a:lnTo>
                    <a:lnTo>
                      <a:pt x="3393" y="61"/>
                    </a:lnTo>
                    <a:lnTo>
                      <a:pt x="3394" y="62"/>
                    </a:lnTo>
                    <a:lnTo>
                      <a:pt x="3396" y="62"/>
                    </a:lnTo>
                    <a:lnTo>
                      <a:pt x="3397" y="62"/>
                    </a:lnTo>
                    <a:lnTo>
                      <a:pt x="3399" y="62"/>
                    </a:lnTo>
                    <a:lnTo>
                      <a:pt x="3400" y="62"/>
                    </a:lnTo>
                    <a:lnTo>
                      <a:pt x="3402" y="62"/>
                    </a:lnTo>
                    <a:lnTo>
                      <a:pt x="3403" y="63"/>
                    </a:lnTo>
                    <a:lnTo>
                      <a:pt x="3405" y="63"/>
                    </a:lnTo>
                    <a:lnTo>
                      <a:pt x="3407" y="63"/>
                    </a:lnTo>
                    <a:lnTo>
                      <a:pt x="3408" y="63"/>
                    </a:lnTo>
                    <a:lnTo>
                      <a:pt x="3409" y="64"/>
                    </a:lnTo>
                    <a:lnTo>
                      <a:pt x="3411" y="64"/>
                    </a:lnTo>
                    <a:lnTo>
                      <a:pt x="3412" y="65"/>
                    </a:lnTo>
                    <a:lnTo>
                      <a:pt x="3414" y="65"/>
                    </a:lnTo>
                    <a:lnTo>
                      <a:pt x="3416" y="66"/>
                    </a:lnTo>
                    <a:lnTo>
                      <a:pt x="3417" y="67"/>
                    </a:lnTo>
                    <a:lnTo>
                      <a:pt x="3418" y="68"/>
                    </a:lnTo>
                    <a:lnTo>
                      <a:pt x="3420" y="69"/>
                    </a:lnTo>
                    <a:lnTo>
                      <a:pt x="3422" y="70"/>
                    </a:lnTo>
                    <a:lnTo>
                      <a:pt x="3423" y="71"/>
                    </a:lnTo>
                    <a:lnTo>
                      <a:pt x="3424" y="72"/>
                    </a:lnTo>
                    <a:lnTo>
                      <a:pt x="3426" y="73"/>
                    </a:lnTo>
                    <a:lnTo>
                      <a:pt x="3428" y="74"/>
                    </a:lnTo>
                    <a:lnTo>
                      <a:pt x="3429" y="75"/>
                    </a:lnTo>
                    <a:lnTo>
                      <a:pt x="3431" y="76"/>
                    </a:lnTo>
                    <a:lnTo>
                      <a:pt x="3432" y="77"/>
                    </a:lnTo>
                    <a:lnTo>
                      <a:pt x="3434" y="78"/>
                    </a:lnTo>
                    <a:lnTo>
                      <a:pt x="3435" y="79"/>
                    </a:lnTo>
                    <a:lnTo>
                      <a:pt x="3437" y="80"/>
                    </a:lnTo>
                    <a:lnTo>
                      <a:pt x="3438" y="82"/>
                    </a:lnTo>
                    <a:lnTo>
                      <a:pt x="3440" y="82"/>
                    </a:lnTo>
                    <a:lnTo>
                      <a:pt x="3441" y="83"/>
                    </a:lnTo>
                    <a:lnTo>
                      <a:pt x="3443" y="84"/>
                    </a:lnTo>
                    <a:lnTo>
                      <a:pt x="3444" y="84"/>
                    </a:lnTo>
                    <a:lnTo>
                      <a:pt x="3446" y="85"/>
                    </a:lnTo>
                    <a:lnTo>
                      <a:pt x="3447" y="85"/>
                    </a:lnTo>
                    <a:lnTo>
                      <a:pt x="3449" y="86"/>
                    </a:lnTo>
                    <a:lnTo>
                      <a:pt x="3451" y="86"/>
                    </a:lnTo>
                    <a:lnTo>
                      <a:pt x="3452" y="86"/>
                    </a:lnTo>
                    <a:lnTo>
                      <a:pt x="3453" y="86"/>
                    </a:lnTo>
                    <a:lnTo>
                      <a:pt x="3455" y="86"/>
                    </a:lnTo>
                    <a:lnTo>
                      <a:pt x="3457" y="85"/>
                    </a:lnTo>
                    <a:lnTo>
                      <a:pt x="3458" y="85"/>
                    </a:lnTo>
                    <a:lnTo>
                      <a:pt x="3460" y="84"/>
                    </a:lnTo>
                    <a:lnTo>
                      <a:pt x="3461" y="84"/>
                    </a:lnTo>
                    <a:lnTo>
                      <a:pt x="3463" y="83"/>
                    </a:lnTo>
                    <a:lnTo>
                      <a:pt x="3464" y="82"/>
                    </a:lnTo>
                    <a:lnTo>
                      <a:pt x="3466" y="82"/>
                    </a:lnTo>
                    <a:lnTo>
                      <a:pt x="3467" y="81"/>
                    </a:lnTo>
                    <a:lnTo>
                      <a:pt x="3469" y="80"/>
                    </a:lnTo>
                    <a:lnTo>
                      <a:pt x="3470" y="79"/>
                    </a:lnTo>
                    <a:lnTo>
                      <a:pt x="3472" y="78"/>
                    </a:lnTo>
                    <a:lnTo>
                      <a:pt x="3473" y="77"/>
                    </a:lnTo>
                    <a:lnTo>
                      <a:pt x="3475" y="76"/>
                    </a:lnTo>
                    <a:lnTo>
                      <a:pt x="3476" y="75"/>
                    </a:lnTo>
                    <a:lnTo>
                      <a:pt x="3478" y="75"/>
                    </a:lnTo>
                    <a:lnTo>
                      <a:pt x="3479" y="73"/>
                    </a:lnTo>
                    <a:lnTo>
                      <a:pt x="3481" y="73"/>
                    </a:lnTo>
                    <a:lnTo>
                      <a:pt x="3482" y="72"/>
                    </a:lnTo>
                    <a:lnTo>
                      <a:pt x="3484" y="72"/>
                    </a:lnTo>
                    <a:lnTo>
                      <a:pt x="3485" y="71"/>
                    </a:lnTo>
                    <a:lnTo>
                      <a:pt x="3487" y="71"/>
                    </a:lnTo>
                    <a:lnTo>
                      <a:pt x="3489" y="71"/>
                    </a:lnTo>
                    <a:lnTo>
                      <a:pt x="3490" y="71"/>
                    </a:lnTo>
                    <a:lnTo>
                      <a:pt x="3491" y="70"/>
                    </a:lnTo>
                    <a:lnTo>
                      <a:pt x="3493" y="71"/>
                    </a:lnTo>
                    <a:lnTo>
                      <a:pt x="3495" y="71"/>
                    </a:lnTo>
                    <a:lnTo>
                      <a:pt x="3496" y="71"/>
                    </a:lnTo>
                    <a:lnTo>
                      <a:pt x="3497" y="71"/>
                    </a:lnTo>
                    <a:lnTo>
                      <a:pt x="3499" y="72"/>
                    </a:lnTo>
                    <a:lnTo>
                      <a:pt x="3501" y="72"/>
                    </a:lnTo>
                    <a:lnTo>
                      <a:pt x="3502" y="73"/>
                    </a:lnTo>
                    <a:lnTo>
                      <a:pt x="3504" y="74"/>
                    </a:lnTo>
                    <a:lnTo>
                      <a:pt x="3505" y="75"/>
                    </a:lnTo>
                    <a:lnTo>
                      <a:pt x="3507" y="75"/>
                    </a:lnTo>
                    <a:lnTo>
                      <a:pt x="3508" y="76"/>
                    </a:lnTo>
                    <a:lnTo>
                      <a:pt x="3510" y="77"/>
                    </a:lnTo>
                    <a:lnTo>
                      <a:pt x="3511" y="78"/>
                    </a:lnTo>
                    <a:lnTo>
                      <a:pt x="3513" y="78"/>
                    </a:lnTo>
                    <a:lnTo>
                      <a:pt x="3514" y="79"/>
                    </a:lnTo>
                    <a:lnTo>
                      <a:pt x="3516" y="80"/>
                    </a:lnTo>
                    <a:lnTo>
                      <a:pt x="3518" y="80"/>
                    </a:lnTo>
                    <a:lnTo>
                      <a:pt x="3519" y="81"/>
                    </a:lnTo>
                    <a:lnTo>
                      <a:pt x="3520" y="82"/>
                    </a:lnTo>
                    <a:lnTo>
                      <a:pt x="3522" y="82"/>
                    </a:lnTo>
                    <a:lnTo>
                      <a:pt x="3524" y="83"/>
                    </a:lnTo>
                    <a:lnTo>
                      <a:pt x="3525" y="83"/>
                    </a:lnTo>
                    <a:lnTo>
                      <a:pt x="3526" y="84"/>
                    </a:lnTo>
                    <a:lnTo>
                      <a:pt x="3528" y="84"/>
                    </a:lnTo>
                    <a:lnTo>
                      <a:pt x="3530" y="84"/>
                    </a:lnTo>
                    <a:lnTo>
                      <a:pt x="3531" y="84"/>
                    </a:lnTo>
                    <a:lnTo>
                      <a:pt x="3533" y="84"/>
                    </a:lnTo>
                    <a:lnTo>
                      <a:pt x="3534" y="84"/>
                    </a:lnTo>
                    <a:lnTo>
                      <a:pt x="3536" y="84"/>
                    </a:lnTo>
                    <a:lnTo>
                      <a:pt x="3537" y="84"/>
                    </a:lnTo>
                    <a:lnTo>
                      <a:pt x="3539" y="84"/>
                    </a:lnTo>
                    <a:lnTo>
                      <a:pt x="3540" y="84"/>
                    </a:lnTo>
                    <a:lnTo>
                      <a:pt x="3542" y="84"/>
                    </a:lnTo>
                    <a:lnTo>
                      <a:pt x="3543" y="84"/>
                    </a:lnTo>
                    <a:lnTo>
                      <a:pt x="3545" y="84"/>
                    </a:lnTo>
                    <a:lnTo>
                      <a:pt x="3546" y="84"/>
                    </a:lnTo>
                    <a:lnTo>
                      <a:pt x="3548" y="84"/>
                    </a:lnTo>
                    <a:lnTo>
                      <a:pt x="3549" y="84"/>
                    </a:lnTo>
                    <a:lnTo>
                      <a:pt x="3551" y="85"/>
                    </a:lnTo>
                    <a:lnTo>
                      <a:pt x="3552" y="85"/>
                    </a:lnTo>
                    <a:lnTo>
                      <a:pt x="3554" y="85"/>
                    </a:lnTo>
                    <a:lnTo>
                      <a:pt x="3555" y="86"/>
                    </a:lnTo>
                    <a:lnTo>
                      <a:pt x="3557" y="86"/>
                    </a:lnTo>
                    <a:lnTo>
                      <a:pt x="3558" y="87"/>
                    </a:lnTo>
                    <a:lnTo>
                      <a:pt x="3560" y="88"/>
                    </a:lnTo>
                    <a:lnTo>
                      <a:pt x="3562" y="88"/>
                    </a:lnTo>
                    <a:lnTo>
                      <a:pt x="3563" y="89"/>
                    </a:lnTo>
                    <a:lnTo>
                      <a:pt x="3564" y="90"/>
                    </a:lnTo>
                    <a:lnTo>
                      <a:pt x="3566" y="90"/>
                    </a:lnTo>
                    <a:lnTo>
                      <a:pt x="3568" y="91"/>
                    </a:lnTo>
                    <a:lnTo>
                      <a:pt x="3569" y="92"/>
                    </a:lnTo>
                    <a:lnTo>
                      <a:pt x="3570" y="92"/>
                    </a:lnTo>
                    <a:lnTo>
                      <a:pt x="3572" y="93"/>
                    </a:lnTo>
                    <a:lnTo>
                      <a:pt x="3574" y="94"/>
                    </a:lnTo>
                    <a:lnTo>
                      <a:pt x="3575" y="94"/>
                    </a:lnTo>
                    <a:lnTo>
                      <a:pt x="3577" y="94"/>
                    </a:lnTo>
                    <a:lnTo>
                      <a:pt x="3578" y="94"/>
                    </a:lnTo>
                    <a:lnTo>
                      <a:pt x="3580" y="94"/>
                    </a:lnTo>
                    <a:lnTo>
                      <a:pt x="3581" y="94"/>
                    </a:lnTo>
                    <a:lnTo>
                      <a:pt x="3583" y="94"/>
                    </a:lnTo>
                    <a:lnTo>
                      <a:pt x="3584" y="93"/>
                    </a:lnTo>
                    <a:lnTo>
                      <a:pt x="3586" y="92"/>
                    </a:lnTo>
                    <a:lnTo>
                      <a:pt x="3587" y="91"/>
                    </a:lnTo>
                    <a:lnTo>
                      <a:pt x="3589" y="90"/>
                    </a:lnTo>
                    <a:lnTo>
                      <a:pt x="3591" y="88"/>
                    </a:lnTo>
                    <a:lnTo>
                      <a:pt x="3592" y="86"/>
                    </a:lnTo>
                    <a:lnTo>
                      <a:pt x="3593" y="85"/>
                    </a:lnTo>
                    <a:lnTo>
                      <a:pt x="3595" y="83"/>
                    </a:lnTo>
                    <a:lnTo>
                      <a:pt x="3597" y="80"/>
                    </a:lnTo>
                    <a:lnTo>
                      <a:pt x="3598" y="78"/>
                    </a:lnTo>
                    <a:lnTo>
                      <a:pt x="3599" y="75"/>
                    </a:lnTo>
                    <a:lnTo>
                      <a:pt x="3601" y="72"/>
                    </a:lnTo>
                    <a:lnTo>
                      <a:pt x="3603" y="70"/>
                    </a:lnTo>
                    <a:lnTo>
                      <a:pt x="3604" y="66"/>
                    </a:lnTo>
                    <a:lnTo>
                      <a:pt x="3606" y="63"/>
                    </a:lnTo>
                    <a:lnTo>
                      <a:pt x="3607" y="60"/>
                    </a:lnTo>
                    <a:lnTo>
                      <a:pt x="3609" y="57"/>
                    </a:lnTo>
                    <a:lnTo>
                      <a:pt x="3610" y="54"/>
                    </a:lnTo>
                    <a:lnTo>
                      <a:pt x="3612" y="51"/>
                    </a:lnTo>
                    <a:lnTo>
                      <a:pt x="3613" y="48"/>
                    </a:lnTo>
                    <a:lnTo>
                      <a:pt x="3615" y="45"/>
                    </a:lnTo>
                    <a:lnTo>
                      <a:pt x="3616" y="42"/>
                    </a:lnTo>
                    <a:lnTo>
                      <a:pt x="3618" y="40"/>
                    </a:lnTo>
                    <a:lnTo>
                      <a:pt x="3619" y="37"/>
                    </a:lnTo>
                    <a:lnTo>
                      <a:pt x="3621" y="35"/>
                    </a:lnTo>
                    <a:lnTo>
                      <a:pt x="3622" y="33"/>
                    </a:lnTo>
                    <a:lnTo>
                      <a:pt x="3624" y="31"/>
                    </a:lnTo>
                    <a:lnTo>
                      <a:pt x="3625" y="29"/>
                    </a:lnTo>
                    <a:lnTo>
                      <a:pt x="3627" y="27"/>
                    </a:lnTo>
                    <a:lnTo>
                      <a:pt x="3628" y="26"/>
                    </a:lnTo>
                    <a:lnTo>
                      <a:pt x="3630" y="25"/>
                    </a:lnTo>
                    <a:lnTo>
                      <a:pt x="3631" y="24"/>
                    </a:lnTo>
                    <a:lnTo>
                      <a:pt x="3633" y="23"/>
                    </a:lnTo>
                    <a:lnTo>
                      <a:pt x="3635" y="23"/>
                    </a:lnTo>
                    <a:lnTo>
                      <a:pt x="3636" y="22"/>
                    </a:lnTo>
                    <a:lnTo>
                      <a:pt x="3637" y="22"/>
                    </a:lnTo>
                    <a:lnTo>
                      <a:pt x="3639" y="22"/>
                    </a:lnTo>
                    <a:lnTo>
                      <a:pt x="3641" y="22"/>
                    </a:lnTo>
                    <a:lnTo>
                      <a:pt x="3642" y="23"/>
                    </a:lnTo>
                    <a:lnTo>
                      <a:pt x="3644" y="23"/>
                    </a:lnTo>
                    <a:lnTo>
                      <a:pt x="3645" y="24"/>
                    </a:lnTo>
                    <a:lnTo>
                      <a:pt x="3647" y="24"/>
                    </a:lnTo>
                    <a:lnTo>
                      <a:pt x="3648" y="25"/>
                    </a:lnTo>
                    <a:lnTo>
                      <a:pt x="3650" y="26"/>
                    </a:lnTo>
                    <a:lnTo>
                      <a:pt x="3651" y="27"/>
                    </a:lnTo>
                    <a:lnTo>
                      <a:pt x="3653" y="27"/>
                    </a:lnTo>
                    <a:lnTo>
                      <a:pt x="3654" y="28"/>
                    </a:lnTo>
                    <a:lnTo>
                      <a:pt x="3656" y="29"/>
                    </a:lnTo>
                    <a:lnTo>
                      <a:pt x="3657" y="30"/>
                    </a:lnTo>
                    <a:lnTo>
                      <a:pt x="3659" y="31"/>
                    </a:lnTo>
                    <a:lnTo>
                      <a:pt x="3660" y="32"/>
                    </a:lnTo>
                    <a:lnTo>
                      <a:pt x="3662" y="32"/>
                    </a:lnTo>
                    <a:lnTo>
                      <a:pt x="3664" y="33"/>
                    </a:lnTo>
                    <a:lnTo>
                      <a:pt x="3665" y="34"/>
                    </a:lnTo>
                    <a:lnTo>
                      <a:pt x="3666" y="34"/>
                    </a:lnTo>
                    <a:lnTo>
                      <a:pt x="3668" y="35"/>
                    </a:lnTo>
                    <a:lnTo>
                      <a:pt x="3670" y="35"/>
                    </a:lnTo>
                    <a:lnTo>
                      <a:pt x="3671" y="36"/>
                    </a:lnTo>
                    <a:lnTo>
                      <a:pt x="3672" y="36"/>
                    </a:lnTo>
                    <a:lnTo>
                      <a:pt x="3674" y="36"/>
                    </a:lnTo>
                    <a:lnTo>
                      <a:pt x="3676" y="37"/>
                    </a:lnTo>
                    <a:lnTo>
                      <a:pt x="3677" y="37"/>
                    </a:lnTo>
                    <a:lnTo>
                      <a:pt x="3679" y="37"/>
                    </a:lnTo>
                    <a:lnTo>
                      <a:pt x="3680" y="37"/>
                    </a:lnTo>
                    <a:lnTo>
                      <a:pt x="3682" y="37"/>
                    </a:lnTo>
                    <a:lnTo>
                      <a:pt x="3683" y="37"/>
                    </a:lnTo>
                    <a:lnTo>
                      <a:pt x="3685" y="37"/>
                    </a:lnTo>
                    <a:lnTo>
                      <a:pt x="3686" y="37"/>
                    </a:lnTo>
                    <a:lnTo>
                      <a:pt x="3688" y="37"/>
                    </a:lnTo>
                    <a:lnTo>
                      <a:pt x="3689" y="37"/>
                    </a:lnTo>
                    <a:lnTo>
                      <a:pt x="3691" y="37"/>
                    </a:lnTo>
                    <a:lnTo>
                      <a:pt x="3692" y="37"/>
                    </a:lnTo>
                    <a:lnTo>
                      <a:pt x="3694" y="37"/>
                    </a:lnTo>
                    <a:lnTo>
                      <a:pt x="3695" y="37"/>
                    </a:lnTo>
                    <a:lnTo>
                      <a:pt x="3697" y="37"/>
                    </a:lnTo>
                    <a:lnTo>
                      <a:pt x="3698" y="37"/>
                    </a:lnTo>
                    <a:lnTo>
                      <a:pt x="3700" y="37"/>
                    </a:lnTo>
                    <a:lnTo>
                      <a:pt x="3701" y="36"/>
                    </a:lnTo>
                    <a:lnTo>
                      <a:pt x="3703" y="36"/>
                    </a:lnTo>
                    <a:lnTo>
                      <a:pt x="3704" y="36"/>
                    </a:lnTo>
                    <a:lnTo>
                      <a:pt x="3706" y="36"/>
                    </a:lnTo>
                    <a:lnTo>
                      <a:pt x="3708" y="36"/>
                    </a:lnTo>
                    <a:lnTo>
                      <a:pt x="3709" y="36"/>
                    </a:lnTo>
                    <a:lnTo>
                      <a:pt x="3710" y="36"/>
                    </a:lnTo>
                    <a:lnTo>
                      <a:pt x="3712" y="36"/>
                    </a:lnTo>
                    <a:lnTo>
                      <a:pt x="3714" y="36"/>
                    </a:lnTo>
                    <a:lnTo>
                      <a:pt x="3715" y="36"/>
                    </a:lnTo>
                    <a:lnTo>
                      <a:pt x="3717" y="36"/>
                    </a:lnTo>
                    <a:lnTo>
                      <a:pt x="3718" y="36"/>
                    </a:lnTo>
                    <a:lnTo>
                      <a:pt x="3720" y="37"/>
                    </a:lnTo>
                    <a:lnTo>
                      <a:pt x="3721" y="37"/>
                    </a:lnTo>
                    <a:lnTo>
                      <a:pt x="3723" y="37"/>
                    </a:lnTo>
                    <a:lnTo>
                      <a:pt x="3724" y="37"/>
                    </a:lnTo>
                    <a:lnTo>
                      <a:pt x="3726" y="38"/>
                    </a:lnTo>
                    <a:lnTo>
                      <a:pt x="3727" y="39"/>
                    </a:lnTo>
                    <a:lnTo>
                      <a:pt x="3729" y="39"/>
                    </a:lnTo>
                    <a:lnTo>
                      <a:pt x="3730" y="39"/>
                    </a:lnTo>
                    <a:lnTo>
                      <a:pt x="3732" y="40"/>
                    </a:lnTo>
                    <a:lnTo>
                      <a:pt x="3733" y="40"/>
                    </a:lnTo>
                    <a:lnTo>
                      <a:pt x="3735" y="41"/>
                    </a:lnTo>
                    <a:lnTo>
                      <a:pt x="3737" y="41"/>
                    </a:lnTo>
                    <a:lnTo>
                      <a:pt x="3738" y="42"/>
                    </a:lnTo>
                    <a:lnTo>
                      <a:pt x="3739" y="42"/>
                    </a:lnTo>
                    <a:lnTo>
                      <a:pt x="3741" y="42"/>
                    </a:lnTo>
                    <a:lnTo>
                      <a:pt x="3743" y="43"/>
                    </a:lnTo>
                    <a:lnTo>
                      <a:pt x="3744" y="43"/>
                    </a:lnTo>
                    <a:lnTo>
                      <a:pt x="3746" y="43"/>
                    </a:lnTo>
                    <a:lnTo>
                      <a:pt x="3747" y="44"/>
                    </a:lnTo>
                    <a:lnTo>
                      <a:pt x="3749" y="44"/>
                    </a:lnTo>
                    <a:lnTo>
                      <a:pt x="3750" y="44"/>
                    </a:lnTo>
                    <a:lnTo>
                      <a:pt x="3752" y="44"/>
                    </a:lnTo>
                    <a:lnTo>
                      <a:pt x="3753" y="44"/>
                    </a:lnTo>
                    <a:lnTo>
                      <a:pt x="3755" y="44"/>
                    </a:lnTo>
                    <a:lnTo>
                      <a:pt x="3756" y="43"/>
                    </a:lnTo>
                    <a:lnTo>
                      <a:pt x="3758" y="43"/>
                    </a:lnTo>
                    <a:lnTo>
                      <a:pt x="3759" y="43"/>
                    </a:lnTo>
                    <a:lnTo>
                      <a:pt x="3761" y="42"/>
                    </a:lnTo>
                    <a:lnTo>
                      <a:pt x="3762" y="41"/>
                    </a:lnTo>
                    <a:lnTo>
                      <a:pt x="3764" y="41"/>
                    </a:lnTo>
                    <a:lnTo>
                      <a:pt x="3765" y="40"/>
                    </a:lnTo>
                    <a:lnTo>
                      <a:pt x="3767" y="39"/>
                    </a:lnTo>
                    <a:lnTo>
                      <a:pt x="3768" y="38"/>
                    </a:lnTo>
                    <a:lnTo>
                      <a:pt x="3770" y="37"/>
                    </a:lnTo>
                    <a:lnTo>
                      <a:pt x="3771" y="36"/>
                    </a:lnTo>
                    <a:lnTo>
                      <a:pt x="3773" y="35"/>
                    </a:lnTo>
                    <a:lnTo>
                      <a:pt x="3775" y="34"/>
                    </a:lnTo>
                    <a:lnTo>
                      <a:pt x="3776" y="34"/>
                    </a:lnTo>
                    <a:lnTo>
                      <a:pt x="3777" y="33"/>
                    </a:lnTo>
                    <a:lnTo>
                      <a:pt x="3779" y="32"/>
                    </a:lnTo>
                    <a:lnTo>
                      <a:pt x="3781" y="31"/>
                    </a:lnTo>
                    <a:lnTo>
                      <a:pt x="3782" y="30"/>
                    </a:lnTo>
                    <a:lnTo>
                      <a:pt x="3783" y="30"/>
                    </a:lnTo>
                    <a:lnTo>
                      <a:pt x="3785" y="29"/>
                    </a:lnTo>
                    <a:lnTo>
                      <a:pt x="3787" y="29"/>
                    </a:lnTo>
                    <a:lnTo>
                      <a:pt x="3788" y="29"/>
                    </a:lnTo>
                    <a:lnTo>
                      <a:pt x="3790" y="28"/>
                    </a:lnTo>
                    <a:lnTo>
                      <a:pt x="3791" y="28"/>
                    </a:lnTo>
                    <a:lnTo>
                      <a:pt x="3793" y="29"/>
                    </a:lnTo>
                    <a:lnTo>
                      <a:pt x="3794" y="29"/>
                    </a:lnTo>
                    <a:lnTo>
                      <a:pt x="3796" y="29"/>
                    </a:lnTo>
                    <a:lnTo>
                      <a:pt x="3797" y="30"/>
                    </a:lnTo>
                    <a:lnTo>
                      <a:pt x="3799" y="30"/>
                    </a:lnTo>
                    <a:lnTo>
                      <a:pt x="3800" y="31"/>
                    </a:lnTo>
                    <a:lnTo>
                      <a:pt x="3802" y="32"/>
                    </a:lnTo>
                    <a:lnTo>
                      <a:pt x="3803" y="33"/>
                    </a:lnTo>
                    <a:lnTo>
                      <a:pt x="3804" y="3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1" name="Freeform 119">
                <a:extLst>
                  <a:ext uri="{FF2B5EF4-FFF2-40B4-BE49-F238E27FC236}">
                    <a16:creationId xmlns:a16="http://schemas.microsoft.com/office/drawing/2014/main" id="{34401640-4626-40AD-BFFC-27BEB701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063388"/>
                <a:ext cx="6038850" cy="198438"/>
              </a:xfrm>
              <a:custGeom>
                <a:avLst/>
                <a:gdLst>
                  <a:gd name="T0" fmla="*/ 60 w 3804"/>
                  <a:gd name="T1" fmla="*/ 46 h 125"/>
                  <a:gd name="T2" fmla="*/ 121 w 3804"/>
                  <a:gd name="T3" fmla="*/ 63 h 125"/>
                  <a:gd name="T4" fmla="*/ 182 w 3804"/>
                  <a:gd name="T5" fmla="*/ 72 h 125"/>
                  <a:gd name="T6" fmla="*/ 242 w 3804"/>
                  <a:gd name="T7" fmla="*/ 85 h 125"/>
                  <a:gd name="T8" fmla="*/ 303 w 3804"/>
                  <a:gd name="T9" fmla="*/ 82 h 125"/>
                  <a:gd name="T10" fmla="*/ 364 w 3804"/>
                  <a:gd name="T11" fmla="*/ 71 h 125"/>
                  <a:gd name="T12" fmla="*/ 425 w 3804"/>
                  <a:gd name="T13" fmla="*/ 55 h 125"/>
                  <a:gd name="T14" fmla="*/ 486 w 3804"/>
                  <a:gd name="T15" fmla="*/ 70 h 125"/>
                  <a:gd name="T16" fmla="*/ 547 w 3804"/>
                  <a:gd name="T17" fmla="*/ 65 h 125"/>
                  <a:gd name="T18" fmla="*/ 608 w 3804"/>
                  <a:gd name="T19" fmla="*/ 67 h 125"/>
                  <a:gd name="T20" fmla="*/ 668 w 3804"/>
                  <a:gd name="T21" fmla="*/ 69 h 125"/>
                  <a:gd name="T22" fmla="*/ 729 w 3804"/>
                  <a:gd name="T23" fmla="*/ 59 h 125"/>
                  <a:gd name="T24" fmla="*/ 790 w 3804"/>
                  <a:gd name="T25" fmla="*/ 57 h 125"/>
                  <a:gd name="T26" fmla="*/ 851 w 3804"/>
                  <a:gd name="T27" fmla="*/ 72 h 125"/>
                  <a:gd name="T28" fmla="*/ 912 w 3804"/>
                  <a:gd name="T29" fmla="*/ 2 h 125"/>
                  <a:gd name="T30" fmla="*/ 973 w 3804"/>
                  <a:gd name="T31" fmla="*/ 0 h 125"/>
                  <a:gd name="T32" fmla="*/ 1033 w 3804"/>
                  <a:gd name="T33" fmla="*/ 117 h 125"/>
                  <a:gd name="T34" fmla="*/ 1094 w 3804"/>
                  <a:gd name="T35" fmla="*/ 55 h 125"/>
                  <a:gd name="T36" fmla="*/ 1155 w 3804"/>
                  <a:gd name="T37" fmla="*/ 50 h 125"/>
                  <a:gd name="T38" fmla="*/ 1216 w 3804"/>
                  <a:gd name="T39" fmla="*/ 46 h 125"/>
                  <a:gd name="T40" fmla="*/ 1277 w 3804"/>
                  <a:gd name="T41" fmla="*/ 66 h 125"/>
                  <a:gd name="T42" fmla="*/ 1338 w 3804"/>
                  <a:gd name="T43" fmla="*/ 53 h 125"/>
                  <a:gd name="T44" fmla="*/ 1399 w 3804"/>
                  <a:gd name="T45" fmla="*/ 57 h 125"/>
                  <a:gd name="T46" fmla="*/ 1459 w 3804"/>
                  <a:gd name="T47" fmla="*/ 54 h 125"/>
                  <a:gd name="T48" fmla="*/ 1520 w 3804"/>
                  <a:gd name="T49" fmla="*/ 40 h 125"/>
                  <a:gd name="T50" fmla="*/ 1581 w 3804"/>
                  <a:gd name="T51" fmla="*/ 50 h 125"/>
                  <a:gd name="T52" fmla="*/ 1642 w 3804"/>
                  <a:gd name="T53" fmla="*/ 38 h 125"/>
                  <a:gd name="T54" fmla="*/ 1703 w 3804"/>
                  <a:gd name="T55" fmla="*/ 45 h 125"/>
                  <a:gd name="T56" fmla="*/ 1764 w 3804"/>
                  <a:gd name="T57" fmla="*/ 67 h 125"/>
                  <a:gd name="T58" fmla="*/ 1824 w 3804"/>
                  <a:gd name="T59" fmla="*/ 107 h 125"/>
                  <a:gd name="T60" fmla="*/ 1885 w 3804"/>
                  <a:gd name="T61" fmla="*/ 80 h 125"/>
                  <a:gd name="T62" fmla="*/ 1946 w 3804"/>
                  <a:gd name="T63" fmla="*/ 79 h 125"/>
                  <a:gd name="T64" fmla="*/ 2007 w 3804"/>
                  <a:gd name="T65" fmla="*/ 72 h 125"/>
                  <a:gd name="T66" fmla="*/ 2068 w 3804"/>
                  <a:gd name="T67" fmla="*/ 83 h 125"/>
                  <a:gd name="T68" fmla="*/ 2129 w 3804"/>
                  <a:gd name="T69" fmla="*/ 60 h 125"/>
                  <a:gd name="T70" fmla="*/ 2190 w 3804"/>
                  <a:gd name="T71" fmla="*/ 60 h 125"/>
                  <a:gd name="T72" fmla="*/ 2250 w 3804"/>
                  <a:gd name="T73" fmla="*/ 40 h 125"/>
                  <a:gd name="T74" fmla="*/ 2311 w 3804"/>
                  <a:gd name="T75" fmla="*/ 37 h 125"/>
                  <a:gd name="T76" fmla="*/ 2372 w 3804"/>
                  <a:gd name="T77" fmla="*/ 56 h 125"/>
                  <a:gd name="T78" fmla="*/ 2433 w 3804"/>
                  <a:gd name="T79" fmla="*/ 43 h 125"/>
                  <a:gd name="T80" fmla="*/ 2494 w 3804"/>
                  <a:gd name="T81" fmla="*/ 57 h 125"/>
                  <a:gd name="T82" fmla="*/ 2555 w 3804"/>
                  <a:gd name="T83" fmla="*/ 64 h 125"/>
                  <a:gd name="T84" fmla="*/ 2616 w 3804"/>
                  <a:gd name="T85" fmla="*/ 64 h 125"/>
                  <a:gd name="T86" fmla="*/ 2676 w 3804"/>
                  <a:gd name="T87" fmla="*/ 67 h 125"/>
                  <a:gd name="T88" fmla="*/ 2737 w 3804"/>
                  <a:gd name="T89" fmla="*/ 59 h 125"/>
                  <a:gd name="T90" fmla="*/ 2798 w 3804"/>
                  <a:gd name="T91" fmla="*/ 60 h 125"/>
                  <a:gd name="T92" fmla="*/ 2859 w 3804"/>
                  <a:gd name="T93" fmla="*/ 57 h 125"/>
                  <a:gd name="T94" fmla="*/ 2920 w 3804"/>
                  <a:gd name="T95" fmla="*/ 61 h 125"/>
                  <a:gd name="T96" fmla="*/ 2981 w 3804"/>
                  <a:gd name="T97" fmla="*/ 64 h 125"/>
                  <a:gd name="T98" fmla="*/ 3041 w 3804"/>
                  <a:gd name="T99" fmla="*/ 78 h 125"/>
                  <a:gd name="T100" fmla="*/ 3102 w 3804"/>
                  <a:gd name="T101" fmla="*/ 59 h 125"/>
                  <a:gd name="T102" fmla="*/ 3163 w 3804"/>
                  <a:gd name="T103" fmla="*/ 49 h 125"/>
                  <a:gd name="T104" fmla="*/ 3224 w 3804"/>
                  <a:gd name="T105" fmla="*/ 49 h 125"/>
                  <a:gd name="T106" fmla="*/ 3285 w 3804"/>
                  <a:gd name="T107" fmla="*/ 75 h 125"/>
                  <a:gd name="T108" fmla="*/ 3345 w 3804"/>
                  <a:gd name="T109" fmla="*/ 78 h 125"/>
                  <a:gd name="T110" fmla="*/ 3407 w 3804"/>
                  <a:gd name="T111" fmla="*/ 78 h 125"/>
                  <a:gd name="T112" fmla="*/ 3467 w 3804"/>
                  <a:gd name="T113" fmla="*/ 93 h 125"/>
                  <a:gd name="T114" fmla="*/ 3528 w 3804"/>
                  <a:gd name="T115" fmla="*/ 101 h 125"/>
                  <a:gd name="T116" fmla="*/ 3589 w 3804"/>
                  <a:gd name="T117" fmla="*/ 101 h 125"/>
                  <a:gd name="T118" fmla="*/ 3650 w 3804"/>
                  <a:gd name="T119" fmla="*/ 42 h 125"/>
                  <a:gd name="T120" fmla="*/ 3710 w 3804"/>
                  <a:gd name="T121" fmla="*/ 52 h 125"/>
                  <a:gd name="T122" fmla="*/ 3771 w 3804"/>
                  <a:gd name="T123" fmla="*/ 5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25">
                    <a:moveTo>
                      <a:pt x="0" y="47"/>
                    </a:moveTo>
                    <a:lnTo>
                      <a:pt x="2" y="46"/>
                    </a:lnTo>
                    <a:lnTo>
                      <a:pt x="4" y="45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10" y="40"/>
                    </a:lnTo>
                    <a:lnTo>
                      <a:pt x="11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9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3" y="34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1" y="35"/>
                    </a:lnTo>
                    <a:lnTo>
                      <a:pt x="33" y="35"/>
                    </a:lnTo>
                    <a:lnTo>
                      <a:pt x="34" y="35"/>
                    </a:lnTo>
                    <a:lnTo>
                      <a:pt x="36" y="36"/>
                    </a:lnTo>
                    <a:lnTo>
                      <a:pt x="37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2" y="39"/>
                    </a:lnTo>
                    <a:lnTo>
                      <a:pt x="43" y="39"/>
                    </a:lnTo>
                    <a:lnTo>
                      <a:pt x="45" y="40"/>
                    </a:lnTo>
                    <a:lnTo>
                      <a:pt x="46" y="41"/>
                    </a:lnTo>
                    <a:lnTo>
                      <a:pt x="48" y="42"/>
                    </a:lnTo>
                    <a:lnTo>
                      <a:pt x="49" y="43"/>
                    </a:lnTo>
                    <a:lnTo>
                      <a:pt x="51" y="43"/>
                    </a:lnTo>
                    <a:lnTo>
                      <a:pt x="52" y="44"/>
                    </a:lnTo>
                    <a:lnTo>
                      <a:pt x="54" y="44"/>
                    </a:lnTo>
                    <a:lnTo>
                      <a:pt x="55" y="45"/>
                    </a:lnTo>
                    <a:lnTo>
                      <a:pt x="57" y="45"/>
                    </a:lnTo>
                    <a:lnTo>
                      <a:pt x="58" y="46"/>
                    </a:lnTo>
                    <a:lnTo>
                      <a:pt x="60" y="46"/>
                    </a:lnTo>
                    <a:lnTo>
                      <a:pt x="61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9" y="48"/>
                    </a:lnTo>
                    <a:lnTo>
                      <a:pt x="71" y="48"/>
                    </a:lnTo>
                    <a:lnTo>
                      <a:pt x="72" y="49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80" y="49"/>
                    </a:lnTo>
                    <a:lnTo>
                      <a:pt x="81" y="50"/>
                    </a:lnTo>
                    <a:lnTo>
                      <a:pt x="83" y="50"/>
                    </a:lnTo>
                    <a:lnTo>
                      <a:pt x="84" y="50"/>
                    </a:lnTo>
                    <a:lnTo>
                      <a:pt x="86" y="51"/>
                    </a:lnTo>
                    <a:lnTo>
                      <a:pt x="87" y="51"/>
                    </a:lnTo>
                    <a:lnTo>
                      <a:pt x="89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4"/>
                    </a:lnTo>
                    <a:lnTo>
                      <a:pt x="98" y="54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2" y="56"/>
                    </a:lnTo>
                    <a:lnTo>
                      <a:pt x="104" y="57"/>
                    </a:lnTo>
                    <a:lnTo>
                      <a:pt x="106" y="58"/>
                    </a:lnTo>
                    <a:lnTo>
                      <a:pt x="107" y="58"/>
                    </a:lnTo>
                    <a:lnTo>
                      <a:pt x="109" y="59"/>
                    </a:lnTo>
                    <a:lnTo>
                      <a:pt x="110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8" y="62"/>
                    </a:lnTo>
                    <a:lnTo>
                      <a:pt x="119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4" y="63"/>
                    </a:lnTo>
                    <a:lnTo>
                      <a:pt x="125" y="63"/>
                    </a:lnTo>
                    <a:lnTo>
                      <a:pt x="127" y="64"/>
                    </a:lnTo>
                    <a:lnTo>
                      <a:pt x="128" y="64"/>
                    </a:lnTo>
                    <a:lnTo>
                      <a:pt x="130" y="64"/>
                    </a:lnTo>
                    <a:lnTo>
                      <a:pt x="131" y="64"/>
                    </a:lnTo>
                    <a:lnTo>
                      <a:pt x="133" y="64"/>
                    </a:lnTo>
                    <a:lnTo>
                      <a:pt x="134" y="64"/>
                    </a:lnTo>
                    <a:lnTo>
                      <a:pt x="136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40" y="64"/>
                    </a:lnTo>
                    <a:lnTo>
                      <a:pt x="142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3" y="65"/>
                    </a:lnTo>
                    <a:lnTo>
                      <a:pt x="154" y="65"/>
                    </a:lnTo>
                    <a:lnTo>
                      <a:pt x="156" y="65"/>
                    </a:lnTo>
                    <a:lnTo>
                      <a:pt x="157" y="65"/>
                    </a:lnTo>
                    <a:lnTo>
                      <a:pt x="159" y="65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5" y="67"/>
                    </a:lnTo>
                    <a:lnTo>
                      <a:pt x="167" y="67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71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70"/>
                    </a:lnTo>
                    <a:lnTo>
                      <a:pt x="177" y="70"/>
                    </a:lnTo>
                    <a:lnTo>
                      <a:pt x="179" y="71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3" y="72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89" y="75"/>
                    </a:lnTo>
                    <a:lnTo>
                      <a:pt x="191" y="75"/>
                    </a:lnTo>
                    <a:lnTo>
                      <a:pt x="192" y="76"/>
                    </a:lnTo>
                    <a:lnTo>
                      <a:pt x="194" y="76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8" y="78"/>
                    </a:lnTo>
                    <a:lnTo>
                      <a:pt x="200" y="78"/>
                    </a:lnTo>
                    <a:lnTo>
                      <a:pt x="201" y="79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9" y="82"/>
                    </a:lnTo>
                    <a:lnTo>
                      <a:pt x="211" y="82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4"/>
                    </a:lnTo>
                    <a:lnTo>
                      <a:pt x="217" y="84"/>
                    </a:lnTo>
                    <a:lnTo>
                      <a:pt x="218" y="85"/>
                    </a:lnTo>
                    <a:lnTo>
                      <a:pt x="220" y="85"/>
                    </a:lnTo>
                    <a:lnTo>
                      <a:pt x="221" y="86"/>
                    </a:lnTo>
                    <a:lnTo>
                      <a:pt x="223" y="86"/>
                    </a:lnTo>
                    <a:lnTo>
                      <a:pt x="224" y="86"/>
                    </a:lnTo>
                    <a:lnTo>
                      <a:pt x="226" y="86"/>
                    </a:lnTo>
                    <a:lnTo>
                      <a:pt x="227" y="86"/>
                    </a:lnTo>
                    <a:lnTo>
                      <a:pt x="229" y="87"/>
                    </a:lnTo>
                    <a:lnTo>
                      <a:pt x="230" y="87"/>
                    </a:lnTo>
                    <a:lnTo>
                      <a:pt x="232" y="87"/>
                    </a:lnTo>
                    <a:lnTo>
                      <a:pt x="233" y="87"/>
                    </a:lnTo>
                    <a:lnTo>
                      <a:pt x="235" y="86"/>
                    </a:lnTo>
                    <a:lnTo>
                      <a:pt x="236" y="86"/>
                    </a:lnTo>
                    <a:lnTo>
                      <a:pt x="238" y="86"/>
                    </a:lnTo>
                    <a:lnTo>
                      <a:pt x="240" y="86"/>
                    </a:lnTo>
                    <a:lnTo>
                      <a:pt x="241" y="85"/>
                    </a:lnTo>
                    <a:lnTo>
                      <a:pt x="242" y="85"/>
                    </a:lnTo>
                    <a:lnTo>
                      <a:pt x="244" y="84"/>
                    </a:lnTo>
                    <a:lnTo>
                      <a:pt x="246" y="84"/>
                    </a:lnTo>
                    <a:lnTo>
                      <a:pt x="247" y="83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5" y="80"/>
                    </a:lnTo>
                    <a:lnTo>
                      <a:pt x="256" y="79"/>
                    </a:lnTo>
                    <a:lnTo>
                      <a:pt x="258" y="78"/>
                    </a:lnTo>
                    <a:lnTo>
                      <a:pt x="259" y="77"/>
                    </a:lnTo>
                    <a:lnTo>
                      <a:pt x="261" y="77"/>
                    </a:lnTo>
                    <a:lnTo>
                      <a:pt x="262" y="76"/>
                    </a:lnTo>
                    <a:lnTo>
                      <a:pt x="264" y="76"/>
                    </a:lnTo>
                    <a:lnTo>
                      <a:pt x="265" y="75"/>
                    </a:lnTo>
                    <a:lnTo>
                      <a:pt x="267" y="75"/>
                    </a:lnTo>
                    <a:lnTo>
                      <a:pt x="268" y="74"/>
                    </a:lnTo>
                    <a:lnTo>
                      <a:pt x="270" y="74"/>
                    </a:lnTo>
                    <a:lnTo>
                      <a:pt x="271" y="74"/>
                    </a:lnTo>
                    <a:lnTo>
                      <a:pt x="273" y="74"/>
                    </a:lnTo>
                    <a:lnTo>
                      <a:pt x="274" y="74"/>
                    </a:lnTo>
                    <a:lnTo>
                      <a:pt x="276" y="74"/>
                    </a:lnTo>
                    <a:lnTo>
                      <a:pt x="278" y="74"/>
                    </a:lnTo>
                    <a:lnTo>
                      <a:pt x="279" y="74"/>
                    </a:lnTo>
                    <a:lnTo>
                      <a:pt x="280" y="74"/>
                    </a:lnTo>
                    <a:lnTo>
                      <a:pt x="282" y="74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8" y="76"/>
                    </a:lnTo>
                    <a:lnTo>
                      <a:pt x="290" y="77"/>
                    </a:lnTo>
                    <a:lnTo>
                      <a:pt x="291" y="77"/>
                    </a:lnTo>
                    <a:lnTo>
                      <a:pt x="293" y="78"/>
                    </a:lnTo>
                    <a:lnTo>
                      <a:pt x="294" y="78"/>
                    </a:lnTo>
                    <a:lnTo>
                      <a:pt x="296" y="79"/>
                    </a:lnTo>
                    <a:lnTo>
                      <a:pt x="297" y="80"/>
                    </a:lnTo>
                    <a:lnTo>
                      <a:pt x="299" y="81"/>
                    </a:lnTo>
                    <a:lnTo>
                      <a:pt x="300" y="81"/>
                    </a:lnTo>
                    <a:lnTo>
                      <a:pt x="302" y="82"/>
                    </a:lnTo>
                    <a:lnTo>
                      <a:pt x="303" y="82"/>
                    </a:lnTo>
                    <a:lnTo>
                      <a:pt x="305" y="83"/>
                    </a:lnTo>
                    <a:lnTo>
                      <a:pt x="307" y="83"/>
                    </a:lnTo>
                    <a:lnTo>
                      <a:pt x="308" y="83"/>
                    </a:lnTo>
                    <a:lnTo>
                      <a:pt x="309" y="83"/>
                    </a:lnTo>
                    <a:lnTo>
                      <a:pt x="311" y="84"/>
                    </a:lnTo>
                    <a:lnTo>
                      <a:pt x="313" y="84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7" y="84"/>
                    </a:lnTo>
                    <a:lnTo>
                      <a:pt x="319" y="83"/>
                    </a:lnTo>
                    <a:lnTo>
                      <a:pt x="320" y="83"/>
                    </a:lnTo>
                    <a:lnTo>
                      <a:pt x="322" y="83"/>
                    </a:lnTo>
                    <a:lnTo>
                      <a:pt x="323" y="82"/>
                    </a:lnTo>
                    <a:lnTo>
                      <a:pt x="325" y="82"/>
                    </a:lnTo>
                    <a:lnTo>
                      <a:pt x="326" y="81"/>
                    </a:lnTo>
                    <a:lnTo>
                      <a:pt x="328" y="81"/>
                    </a:lnTo>
                    <a:lnTo>
                      <a:pt x="329" y="80"/>
                    </a:lnTo>
                    <a:lnTo>
                      <a:pt x="331" y="80"/>
                    </a:lnTo>
                    <a:lnTo>
                      <a:pt x="332" y="79"/>
                    </a:lnTo>
                    <a:lnTo>
                      <a:pt x="334" y="78"/>
                    </a:lnTo>
                    <a:lnTo>
                      <a:pt x="335" y="78"/>
                    </a:lnTo>
                    <a:lnTo>
                      <a:pt x="337" y="77"/>
                    </a:lnTo>
                    <a:lnTo>
                      <a:pt x="338" y="77"/>
                    </a:lnTo>
                    <a:lnTo>
                      <a:pt x="340" y="76"/>
                    </a:lnTo>
                    <a:lnTo>
                      <a:pt x="341" y="76"/>
                    </a:lnTo>
                    <a:lnTo>
                      <a:pt x="343" y="75"/>
                    </a:lnTo>
                    <a:lnTo>
                      <a:pt x="344" y="75"/>
                    </a:lnTo>
                    <a:lnTo>
                      <a:pt x="346" y="74"/>
                    </a:lnTo>
                    <a:lnTo>
                      <a:pt x="347" y="74"/>
                    </a:lnTo>
                    <a:lnTo>
                      <a:pt x="349" y="74"/>
                    </a:lnTo>
                    <a:lnTo>
                      <a:pt x="351" y="73"/>
                    </a:lnTo>
                    <a:lnTo>
                      <a:pt x="352" y="73"/>
                    </a:lnTo>
                    <a:lnTo>
                      <a:pt x="353" y="73"/>
                    </a:lnTo>
                    <a:lnTo>
                      <a:pt x="355" y="72"/>
                    </a:lnTo>
                    <a:lnTo>
                      <a:pt x="357" y="72"/>
                    </a:lnTo>
                    <a:lnTo>
                      <a:pt x="358" y="72"/>
                    </a:lnTo>
                    <a:lnTo>
                      <a:pt x="359" y="72"/>
                    </a:lnTo>
                    <a:lnTo>
                      <a:pt x="361" y="72"/>
                    </a:lnTo>
                    <a:lnTo>
                      <a:pt x="363" y="72"/>
                    </a:lnTo>
                    <a:lnTo>
                      <a:pt x="364" y="71"/>
                    </a:lnTo>
                    <a:lnTo>
                      <a:pt x="366" y="71"/>
                    </a:lnTo>
                    <a:lnTo>
                      <a:pt x="367" y="71"/>
                    </a:lnTo>
                    <a:lnTo>
                      <a:pt x="369" y="71"/>
                    </a:lnTo>
                    <a:lnTo>
                      <a:pt x="370" y="70"/>
                    </a:lnTo>
                    <a:lnTo>
                      <a:pt x="372" y="70"/>
                    </a:lnTo>
                    <a:lnTo>
                      <a:pt x="373" y="69"/>
                    </a:lnTo>
                    <a:lnTo>
                      <a:pt x="375" y="69"/>
                    </a:lnTo>
                    <a:lnTo>
                      <a:pt x="376" y="68"/>
                    </a:lnTo>
                    <a:lnTo>
                      <a:pt x="378" y="68"/>
                    </a:lnTo>
                    <a:lnTo>
                      <a:pt x="380" y="67"/>
                    </a:lnTo>
                    <a:lnTo>
                      <a:pt x="381" y="66"/>
                    </a:lnTo>
                    <a:lnTo>
                      <a:pt x="382" y="65"/>
                    </a:lnTo>
                    <a:lnTo>
                      <a:pt x="384" y="65"/>
                    </a:lnTo>
                    <a:lnTo>
                      <a:pt x="386" y="64"/>
                    </a:lnTo>
                    <a:lnTo>
                      <a:pt x="387" y="63"/>
                    </a:lnTo>
                    <a:lnTo>
                      <a:pt x="388" y="62"/>
                    </a:lnTo>
                    <a:lnTo>
                      <a:pt x="390" y="61"/>
                    </a:lnTo>
                    <a:lnTo>
                      <a:pt x="392" y="60"/>
                    </a:lnTo>
                    <a:lnTo>
                      <a:pt x="393" y="59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8" y="56"/>
                    </a:lnTo>
                    <a:lnTo>
                      <a:pt x="399" y="55"/>
                    </a:lnTo>
                    <a:lnTo>
                      <a:pt x="401" y="54"/>
                    </a:lnTo>
                    <a:lnTo>
                      <a:pt x="402" y="53"/>
                    </a:lnTo>
                    <a:lnTo>
                      <a:pt x="404" y="53"/>
                    </a:lnTo>
                    <a:lnTo>
                      <a:pt x="405" y="52"/>
                    </a:lnTo>
                    <a:lnTo>
                      <a:pt x="407" y="52"/>
                    </a:lnTo>
                    <a:lnTo>
                      <a:pt x="408" y="51"/>
                    </a:lnTo>
                    <a:lnTo>
                      <a:pt x="410" y="51"/>
                    </a:lnTo>
                    <a:lnTo>
                      <a:pt x="411" y="51"/>
                    </a:lnTo>
                    <a:lnTo>
                      <a:pt x="413" y="51"/>
                    </a:lnTo>
                    <a:lnTo>
                      <a:pt x="414" y="51"/>
                    </a:lnTo>
                    <a:lnTo>
                      <a:pt x="416" y="51"/>
                    </a:lnTo>
                    <a:lnTo>
                      <a:pt x="417" y="52"/>
                    </a:lnTo>
                    <a:lnTo>
                      <a:pt x="419" y="52"/>
                    </a:lnTo>
                    <a:lnTo>
                      <a:pt x="420" y="53"/>
                    </a:lnTo>
                    <a:lnTo>
                      <a:pt x="422" y="53"/>
                    </a:lnTo>
                    <a:lnTo>
                      <a:pt x="424" y="54"/>
                    </a:lnTo>
                    <a:lnTo>
                      <a:pt x="425" y="55"/>
                    </a:lnTo>
                    <a:lnTo>
                      <a:pt x="426" y="56"/>
                    </a:lnTo>
                    <a:lnTo>
                      <a:pt x="428" y="57"/>
                    </a:lnTo>
                    <a:lnTo>
                      <a:pt x="430" y="58"/>
                    </a:lnTo>
                    <a:lnTo>
                      <a:pt x="431" y="59"/>
                    </a:lnTo>
                    <a:lnTo>
                      <a:pt x="433" y="60"/>
                    </a:lnTo>
                    <a:lnTo>
                      <a:pt x="434" y="61"/>
                    </a:lnTo>
                    <a:lnTo>
                      <a:pt x="436" y="62"/>
                    </a:lnTo>
                    <a:lnTo>
                      <a:pt x="437" y="64"/>
                    </a:lnTo>
                    <a:lnTo>
                      <a:pt x="439" y="65"/>
                    </a:lnTo>
                    <a:lnTo>
                      <a:pt x="440" y="66"/>
                    </a:lnTo>
                    <a:lnTo>
                      <a:pt x="442" y="67"/>
                    </a:lnTo>
                    <a:lnTo>
                      <a:pt x="443" y="68"/>
                    </a:lnTo>
                    <a:lnTo>
                      <a:pt x="445" y="69"/>
                    </a:lnTo>
                    <a:lnTo>
                      <a:pt x="446" y="70"/>
                    </a:lnTo>
                    <a:lnTo>
                      <a:pt x="448" y="71"/>
                    </a:lnTo>
                    <a:lnTo>
                      <a:pt x="449" y="71"/>
                    </a:lnTo>
                    <a:lnTo>
                      <a:pt x="451" y="72"/>
                    </a:lnTo>
                    <a:lnTo>
                      <a:pt x="453" y="73"/>
                    </a:lnTo>
                    <a:lnTo>
                      <a:pt x="454" y="73"/>
                    </a:lnTo>
                    <a:lnTo>
                      <a:pt x="455" y="74"/>
                    </a:lnTo>
                    <a:lnTo>
                      <a:pt x="457" y="74"/>
                    </a:lnTo>
                    <a:lnTo>
                      <a:pt x="459" y="74"/>
                    </a:lnTo>
                    <a:lnTo>
                      <a:pt x="460" y="75"/>
                    </a:lnTo>
                    <a:lnTo>
                      <a:pt x="461" y="75"/>
                    </a:lnTo>
                    <a:lnTo>
                      <a:pt x="463" y="75"/>
                    </a:lnTo>
                    <a:lnTo>
                      <a:pt x="465" y="75"/>
                    </a:lnTo>
                    <a:lnTo>
                      <a:pt x="466" y="75"/>
                    </a:lnTo>
                    <a:lnTo>
                      <a:pt x="468" y="74"/>
                    </a:lnTo>
                    <a:lnTo>
                      <a:pt x="469" y="74"/>
                    </a:lnTo>
                    <a:lnTo>
                      <a:pt x="470" y="74"/>
                    </a:lnTo>
                    <a:lnTo>
                      <a:pt x="472" y="74"/>
                    </a:lnTo>
                    <a:lnTo>
                      <a:pt x="474" y="73"/>
                    </a:lnTo>
                    <a:lnTo>
                      <a:pt x="475" y="73"/>
                    </a:lnTo>
                    <a:lnTo>
                      <a:pt x="477" y="72"/>
                    </a:lnTo>
                    <a:lnTo>
                      <a:pt x="478" y="72"/>
                    </a:lnTo>
                    <a:lnTo>
                      <a:pt x="480" y="71"/>
                    </a:lnTo>
                    <a:lnTo>
                      <a:pt x="481" y="71"/>
                    </a:lnTo>
                    <a:lnTo>
                      <a:pt x="483" y="71"/>
                    </a:lnTo>
                    <a:lnTo>
                      <a:pt x="484" y="70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9" y="69"/>
                    </a:lnTo>
                    <a:lnTo>
                      <a:pt x="490" y="69"/>
                    </a:lnTo>
                    <a:lnTo>
                      <a:pt x="492" y="69"/>
                    </a:lnTo>
                    <a:lnTo>
                      <a:pt x="493" y="69"/>
                    </a:lnTo>
                    <a:lnTo>
                      <a:pt x="495" y="68"/>
                    </a:lnTo>
                    <a:lnTo>
                      <a:pt x="497" y="68"/>
                    </a:lnTo>
                    <a:lnTo>
                      <a:pt x="498" y="68"/>
                    </a:lnTo>
                    <a:lnTo>
                      <a:pt x="499" y="68"/>
                    </a:lnTo>
                    <a:lnTo>
                      <a:pt x="501" y="68"/>
                    </a:lnTo>
                    <a:lnTo>
                      <a:pt x="503" y="67"/>
                    </a:lnTo>
                    <a:lnTo>
                      <a:pt x="504" y="67"/>
                    </a:lnTo>
                    <a:lnTo>
                      <a:pt x="506" y="67"/>
                    </a:lnTo>
                    <a:lnTo>
                      <a:pt x="507" y="66"/>
                    </a:lnTo>
                    <a:lnTo>
                      <a:pt x="509" y="66"/>
                    </a:lnTo>
                    <a:lnTo>
                      <a:pt x="510" y="66"/>
                    </a:lnTo>
                    <a:lnTo>
                      <a:pt x="512" y="66"/>
                    </a:lnTo>
                    <a:lnTo>
                      <a:pt x="513" y="66"/>
                    </a:lnTo>
                    <a:lnTo>
                      <a:pt x="515" y="66"/>
                    </a:lnTo>
                    <a:lnTo>
                      <a:pt x="516" y="65"/>
                    </a:lnTo>
                    <a:lnTo>
                      <a:pt x="518" y="65"/>
                    </a:lnTo>
                    <a:lnTo>
                      <a:pt x="519" y="65"/>
                    </a:lnTo>
                    <a:lnTo>
                      <a:pt x="521" y="65"/>
                    </a:lnTo>
                    <a:lnTo>
                      <a:pt x="522" y="65"/>
                    </a:lnTo>
                    <a:lnTo>
                      <a:pt x="524" y="65"/>
                    </a:lnTo>
                    <a:lnTo>
                      <a:pt x="526" y="64"/>
                    </a:lnTo>
                    <a:lnTo>
                      <a:pt x="527" y="64"/>
                    </a:lnTo>
                    <a:lnTo>
                      <a:pt x="528" y="64"/>
                    </a:lnTo>
                    <a:lnTo>
                      <a:pt x="530" y="64"/>
                    </a:lnTo>
                    <a:lnTo>
                      <a:pt x="532" y="64"/>
                    </a:lnTo>
                    <a:lnTo>
                      <a:pt x="533" y="64"/>
                    </a:lnTo>
                    <a:lnTo>
                      <a:pt x="535" y="64"/>
                    </a:lnTo>
                    <a:lnTo>
                      <a:pt x="536" y="64"/>
                    </a:lnTo>
                    <a:lnTo>
                      <a:pt x="537" y="64"/>
                    </a:lnTo>
                    <a:lnTo>
                      <a:pt x="539" y="64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3" y="65"/>
                    </a:lnTo>
                    <a:lnTo>
                      <a:pt x="545" y="65"/>
                    </a:lnTo>
                    <a:lnTo>
                      <a:pt x="547" y="65"/>
                    </a:lnTo>
                    <a:lnTo>
                      <a:pt x="548" y="66"/>
                    </a:lnTo>
                    <a:lnTo>
                      <a:pt x="550" y="66"/>
                    </a:lnTo>
                    <a:lnTo>
                      <a:pt x="551" y="66"/>
                    </a:lnTo>
                    <a:lnTo>
                      <a:pt x="553" y="67"/>
                    </a:lnTo>
                    <a:lnTo>
                      <a:pt x="554" y="67"/>
                    </a:lnTo>
                    <a:lnTo>
                      <a:pt x="556" y="68"/>
                    </a:lnTo>
                    <a:lnTo>
                      <a:pt x="557" y="68"/>
                    </a:lnTo>
                    <a:lnTo>
                      <a:pt x="559" y="68"/>
                    </a:lnTo>
                    <a:lnTo>
                      <a:pt x="560" y="69"/>
                    </a:lnTo>
                    <a:lnTo>
                      <a:pt x="562" y="69"/>
                    </a:lnTo>
                    <a:lnTo>
                      <a:pt x="564" y="69"/>
                    </a:lnTo>
                    <a:lnTo>
                      <a:pt x="565" y="69"/>
                    </a:lnTo>
                    <a:lnTo>
                      <a:pt x="566" y="69"/>
                    </a:lnTo>
                    <a:lnTo>
                      <a:pt x="568" y="69"/>
                    </a:lnTo>
                    <a:lnTo>
                      <a:pt x="570" y="70"/>
                    </a:lnTo>
                    <a:lnTo>
                      <a:pt x="571" y="70"/>
                    </a:lnTo>
                    <a:lnTo>
                      <a:pt x="572" y="70"/>
                    </a:lnTo>
                    <a:lnTo>
                      <a:pt x="574" y="70"/>
                    </a:lnTo>
                    <a:lnTo>
                      <a:pt x="576" y="69"/>
                    </a:lnTo>
                    <a:lnTo>
                      <a:pt x="577" y="69"/>
                    </a:lnTo>
                    <a:lnTo>
                      <a:pt x="579" y="69"/>
                    </a:lnTo>
                    <a:lnTo>
                      <a:pt x="580" y="69"/>
                    </a:lnTo>
                    <a:lnTo>
                      <a:pt x="582" y="69"/>
                    </a:lnTo>
                    <a:lnTo>
                      <a:pt x="583" y="69"/>
                    </a:lnTo>
                    <a:lnTo>
                      <a:pt x="585" y="68"/>
                    </a:lnTo>
                    <a:lnTo>
                      <a:pt x="586" y="68"/>
                    </a:lnTo>
                    <a:lnTo>
                      <a:pt x="588" y="68"/>
                    </a:lnTo>
                    <a:lnTo>
                      <a:pt x="589" y="68"/>
                    </a:lnTo>
                    <a:lnTo>
                      <a:pt x="591" y="68"/>
                    </a:lnTo>
                    <a:lnTo>
                      <a:pt x="592" y="68"/>
                    </a:lnTo>
                    <a:lnTo>
                      <a:pt x="594" y="67"/>
                    </a:lnTo>
                    <a:lnTo>
                      <a:pt x="595" y="67"/>
                    </a:lnTo>
                    <a:lnTo>
                      <a:pt x="597" y="67"/>
                    </a:lnTo>
                    <a:lnTo>
                      <a:pt x="599" y="67"/>
                    </a:lnTo>
                    <a:lnTo>
                      <a:pt x="600" y="67"/>
                    </a:lnTo>
                    <a:lnTo>
                      <a:pt x="601" y="67"/>
                    </a:lnTo>
                    <a:lnTo>
                      <a:pt x="603" y="67"/>
                    </a:lnTo>
                    <a:lnTo>
                      <a:pt x="604" y="67"/>
                    </a:lnTo>
                    <a:lnTo>
                      <a:pt x="606" y="67"/>
                    </a:lnTo>
                    <a:lnTo>
                      <a:pt x="608" y="67"/>
                    </a:lnTo>
                    <a:lnTo>
                      <a:pt x="609" y="67"/>
                    </a:lnTo>
                    <a:lnTo>
                      <a:pt x="610" y="68"/>
                    </a:lnTo>
                    <a:lnTo>
                      <a:pt x="612" y="68"/>
                    </a:lnTo>
                    <a:lnTo>
                      <a:pt x="614" y="68"/>
                    </a:lnTo>
                    <a:lnTo>
                      <a:pt x="615" y="68"/>
                    </a:lnTo>
                    <a:lnTo>
                      <a:pt x="616" y="68"/>
                    </a:lnTo>
                    <a:lnTo>
                      <a:pt x="618" y="68"/>
                    </a:lnTo>
                    <a:lnTo>
                      <a:pt x="620" y="68"/>
                    </a:lnTo>
                    <a:lnTo>
                      <a:pt x="621" y="69"/>
                    </a:lnTo>
                    <a:lnTo>
                      <a:pt x="623" y="69"/>
                    </a:lnTo>
                    <a:lnTo>
                      <a:pt x="624" y="69"/>
                    </a:lnTo>
                    <a:lnTo>
                      <a:pt x="626" y="69"/>
                    </a:lnTo>
                    <a:lnTo>
                      <a:pt x="627" y="69"/>
                    </a:lnTo>
                    <a:lnTo>
                      <a:pt x="629" y="69"/>
                    </a:lnTo>
                    <a:lnTo>
                      <a:pt x="630" y="69"/>
                    </a:lnTo>
                    <a:lnTo>
                      <a:pt x="632" y="68"/>
                    </a:lnTo>
                    <a:lnTo>
                      <a:pt x="633" y="68"/>
                    </a:lnTo>
                    <a:lnTo>
                      <a:pt x="635" y="68"/>
                    </a:lnTo>
                    <a:lnTo>
                      <a:pt x="637" y="68"/>
                    </a:lnTo>
                    <a:lnTo>
                      <a:pt x="638" y="68"/>
                    </a:lnTo>
                    <a:lnTo>
                      <a:pt x="639" y="67"/>
                    </a:lnTo>
                    <a:lnTo>
                      <a:pt x="641" y="67"/>
                    </a:lnTo>
                    <a:lnTo>
                      <a:pt x="643" y="67"/>
                    </a:lnTo>
                    <a:lnTo>
                      <a:pt x="644" y="66"/>
                    </a:lnTo>
                    <a:lnTo>
                      <a:pt x="645" y="66"/>
                    </a:lnTo>
                    <a:lnTo>
                      <a:pt x="647" y="66"/>
                    </a:lnTo>
                    <a:lnTo>
                      <a:pt x="649" y="66"/>
                    </a:lnTo>
                    <a:lnTo>
                      <a:pt x="650" y="66"/>
                    </a:lnTo>
                    <a:lnTo>
                      <a:pt x="652" y="66"/>
                    </a:lnTo>
                    <a:lnTo>
                      <a:pt x="653" y="66"/>
                    </a:lnTo>
                    <a:lnTo>
                      <a:pt x="655" y="66"/>
                    </a:lnTo>
                    <a:lnTo>
                      <a:pt x="656" y="66"/>
                    </a:lnTo>
                    <a:lnTo>
                      <a:pt x="658" y="66"/>
                    </a:lnTo>
                    <a:lnTo>
                      <a:pt x="659" y="66"/>
                    </a:lnTo>
                    <a:lnTo>
                      <a:pt x="661" y="66"/>
                    </a:lnTo>
                    <a:lnTo>
                      <a:pt x="662" y="67"/>
                    </a:lnTo>
                    <a:lnTo>
                      <a:pt x="664" y="67"/>
                    </a:lnTo>
                    <a:lnTo>
                      <a:pt x="666" y="68"/>
                    </a:lnTo>
                    <a:lnTo>
                      <a:pt x="667" y="69"/>
                    </a:lnTo>
                    <a:lnTo>
                      <a:pt x="668" y="69"/>
                    </a:lnTo>
                    <a:lnTo>
                      <a:pt x="670" y="70"/>
                    </a:lnTo>
                    <a:lnTo>
                      <a:pt x="671" y="70"/>
                    </a:lnTo>
                    <a:lnTo>
                      <a:pt x="673" y="71"/>
                    </a:lnTo>
                    <a:lnTo>
                      <a:pt x="674" y="72"/>
                    </a:lnTo>
                    <a:lnTo>
                      <a:pt x="676" y="72"/>
                    </a:lnTo>
                    <a:lnTo>
                      <a:pt x="677" y="73"/>
                    </a:lnTo>
                    <a:lnTo>
                      <a:pt x="679" y="74"/>
                    </a:lnTo>
                    <a:lnTo>
                      <a:pt x="681" y="74"/>
                    </a:lnTo>
                    <a:lnTo>
                      <a:pt x="682" y="75"/>
                    </a:lnTo>
                    <a:lnTo>
                      <a:pt x="683" y="75"/>
                    </a:lnTo>
                    <a:lnTo>
                      <a:pt x="685" y="76"/>
                    </a:lnTo>
                    <a:lnTo>
                      <a:pt x="687" y="76"/>
                    </a:lnTo>
                    <a:lnTo>
                      <a:pt x="688" y="76"/>
                    </a:lnTo>
                    <a:lnTo>
                      <a:pt x="690" y="76"/>
                    </a:lnTo>
                    <a:lnTo>
                      <a:pt x="691" y="76"/>
                    </a:lnTo>
                    <a:lnTo>
                      <a:pt x="693" y="76"/>
                    </a:lnTo>
                    <a:lnTo>
                      <a:pt x="694" y="76"/>
                    </a:lnTo>
                    <a:lnTo>
                      <a:pt x="696" y="75"/>
                    </a:lnTo>
                    <a:lnTo>
                      <a:pt x="697" y="75"/>
                    </a:lnTo>
                    <a:lnTo>
                      <a:pt x="699" y="74"/>
                    </a:lnTo>
                    <a:lnTo>
                      <a:pt x="700" y="74"/>
                    </a:lnTo>
                    <a:lnTo>
                      <a:pt x="702" y="73"/>
                    </a:lnTo>
                    <a:lnTo>
                      <a:pt x="703" y="72"/>
                    </a:lnTo>
                    <a:lnTo>
                      <a:pt x="705" y="71"/>
                    </a:lnTo>
                    <a:lnTo>
                      <a:pt x="706" y="70"/>
                    </a:lnTo>
                    <a:lnTo>
                      <a:pt x="708" y="69"/>
                    </a:lnTo>
                    <a:lnTo>
                      <a:pt x="710" y="68"/>
                    </a:lnTo>
                    <a:lnTo>
                      <a:pt x="711" y="67"/>
                    </a:lnTo>
                    <a:lnTo>
                      <a:pt x="712" y="66"/>
                    </a:lnTo>
                    <a:lnTo>
                      <a:pt x="714" y="65"/>
                    </a:lnTo>
                    <a:lnTo>
                      <a:pt x="716" y="64"/>
                    </a:lnTo>
                    <a:lnTo>
                      <a:pt x="717" y="64"/>
                    </a:lnTo>
                    <a:lnTo>
                      <a:pt x="718" y="63"/>
                    </a:lnTo>
                    <a:lnTo>
                      <a:pt x="720" y="62"/>
                    </a:lnTo>
                    <a:lnTo>
                      <a:pt x="722" y="62"/>
                    </a:lnTo>
                    <a:lnTo>
                      <a:pt x="723" y="61"/>
                    </a:lnTo>
                    <a:lnTo>
                      <a:pt x="725" y="60"/>
                    </a:lnTo>
                    <a:lnTo>
                      <a:pt x="726" y="60"/>
                    </a:lnTo>
                    <a:lnTo>
                      <a:pt x="728" y="60"/>
                    </a:lnTo>
                    <a:lnTo>
                      <a:pt x="729" y="59"/>
                    </a:lnTo>
                    <a:lnTo>
                      <a:pt x="731" y="59"/>
                    </a:lnTo>
                    <a:lnTo>
                      <a:pt x="732" y="59"/>
                    </a:lnTo>
                    <a:lnTo>
                      <a:pt x="734" y="59"/>
                    </a:lnTo>
                    <a:lnTo>
                      <a:pt x="735" y="59"/>
                    </a:lnTo>
                    <a:lnTo>
                      <a:pt x="737" y="59"/>
                    </a:lnTo>
                    <a:lnTo>
                      <a:pt x="738" y="60"/>
                    </a:lnTo>
                    <a:lnTo>
                      <a:pt x="740" y="60"/>
                    </a:lnTo>
                    <a:lnTo>
                      <a:pt x="741" y="60"/>
                    </a:lnTo>
                    <a:lnTo>
                      <a:pt x="743" y="61"/>
                    </a:lnTo>
                    <a:lnTo>
                      <a:pt x="744" y="61"/>
                    </a:lnTo>
                    <a:lnTo>
                      <a:pt x="746" y="61"/>
                    </a:lnTo>
                    <a:lnTo>
                      <a:pt x="747" y="62"/>
                    </a:lnTo>
                    <a:lnTo>
                      <a:pt x="749" y="62"/>
                    </a:lnTo>
                    <a:lnTo>
                      <a:pt x="750" y="62"/>
                    </a:lnTo>
                    <a:lnTo>
                      <a:pt x="752" y="63"/>
                    </a:lnTo>
                    <a:lnTo>
                      <a:pt x="754" y="63"/>
                    </a:lnTo>
                    <a:lnTo>
                      <a:pt x="755" y="63"/>
                    </a:lnTo>
                    <a:lnTo>
                      <a:pt x="756" y="63"/>
                    </a:lnTo>
                    <a:lnTo>
                      <a:pt x="758" y="63"/>
                    </a:lnTo>
                    <a:lnTo>
                      <a:pt x="760" y="63"/>
                    </a:lnTo>
                    <a:lnTo>
                      <a:pt x="761" y="63"/>
                    </a:lnTo>
                    <a:lnTo>
                      <a:pt x="763" y="63"/>
                    </a:lnTo>
                    <a:lnTo>
                      <a:pt x="764" y="63"/>
                    </a:lnTo>
                    <a:lnTo>
                      <a:pt x="766" y="62"/>
                    </a:lnTo>
                    <a:lnTo>
                      <a:pt x="767" y="62"/>
                    </a:lnTo>
                    <a:lnTo>
                      <a:pt x="769" y="62"/>
                    </a:lnTo>
                    <a:lnTo>
                      <a:pt x="770" y="61"/>
                    </a:lnTo>
                    <a:lnTo>
                      <a:pt x="772" y="61"/>
                    </a:lnTo>
                    <a:lnTo>
                      <a:pt x="773" y="60"/>
                    </a:lnTo>
                    <a:lnTo>
                      <a:pt x="775" y="60"/>
                    </a:lnTo>
                    <a:lnTo>
                      <a:pt x="776" y="60"/>
                    </a:lnTo>
                    <a:lnTo>
                      <a:pt x="778" y="59"/>
                    </a:lnTo>
                    <a:lnTo>
                      <a:pt x="779" y="59"/>
                    </a:lnTo>
                    <a:lnTo>
                      <a:pt x="781" y="58"/>
                    </a:lnTo>
                    <a:lnTo>
                      <a:pt x="783" y="58"/>
                    </a:lnTo>
                    <a:lnTo>
                      <a:pt x="784" y="58"/>
                    </a:lnTo>
                    <a:lnTo>
                      <a:pt x="785" y="57"/>
                    </a:lnTo>
                    <a:lnTo>
                      <a:pt x="787" y="57"/>
                    </a:lnTo>
                    <a:lnTo>
                      <a:pt x="789" y="57"/>
                    </a:lnTo>
                    <a:lnTo>
                      <a:pt x="790" y="57"/>
                    </a:lnTo>
                    <a:lnTo>
                      <a:pt x="792" y="57"/>
                    </a:lnTo>
                    <a:lnTo>
                      <a:pt x="793" y="57"/>
                    </a:lnTo>
                    <a:lnTo>
                      <a:pt x="795" y="56"/>
                    </a:lnTo>
                    <a:lnTo>
                      <a:pt x="796" y="56"/>
                    </a:lnTo>
                    <a:lnTo>
                      <a:pt x="798" y="56"/>
                    </a:lnTo>
                    <a:lnTo>
                      <a:pt x="799" y="56"/>
                    </a:lnTo>
                    <a:lnTo>
                      <a:pt x="801" y="57"/>
                    </a:lnTo>
                    <a:lnTo>
                      <a:pt x="802" y="57"/>
                    </a:lnTo>
                    <a:lnTo>
                      <a:pt x="804" y="57"/>
                    </a:lnTo>
                    <a:lnTo>
                      <a:pt x="805" y="57"/>
                    </a:lnTo>
                    <a:lnTo>
                      <a:pt x="807" y="57"/>
                    </a:lnTo>
                    <a:lnTo>
                      <a:pt x="808" y="57"/>
                    </a:lnTo>
                    <a:lnTo>
                      <a:pt x="810" y="57"/>
                    </a:lnTo>
                    <a:lnTo>
                      <a:pt x="811" y="58"/>
                    </a:lnTo>
                    <a:lnTo>
                      <a:pt x="813" y="58"/>
                    </a:lnTo>
                    <a:lnTo>
                      <a:pt x="814" y="58"/>
                    </a:lnTo>
                    <a:lnTo>
                      <a:pt x="816" y="58"/>
                    </a:lnTo>
                    <a:lnTo>
                      <a:pt x="817" y="58"/>
                    </a:lnTo>
                    <a:lnTo>
                      <a:pt x="819" y="59"/>
                    </a:lnTo>
                    <a:lnTo>
                      <a:pt x="820" y="59"/>
                    </a:lnTo>
                    <a:lnTo>
                      <a:pt x="822" y="59"/>
                    </a:lnTo>
                    <a:lnTo>
                      <a:pt x="823" y="60"/>
                    </a:lnTo>
                    <a:lnTo>
                      <a:pt x="825" y="60"/>
                    </a:lnTo>
                    <a:lnTo>
                      <a:pt x="827" y="61"/>
                    </a:lnTo>
                    <a:lnTo>
                      <a:pt x="828" y="61"/>
                    </a:lnTo>
                    <a:lnTo>
                      <a:pt x="829" y="62"/>
                    </a:lnTo>
                    <a:lnTo>
                      <a:pt x="831" y="62"/>
                    </a:lnTo>
                    <a:lnTo>
                      <a:pt x="833" y="63"/>
                    </a:lnTo>
                    <a:lnTo>
                      <a:pt x="834" y="64"/>
                    </a:lnTo>
                    <a:lnTo>
                      <a:pt x="836" y="64"/>
                    </a:lnTo>
                    <a:lnTo>
                      <a:pt x="837" y="65"/>
                    </a:lnTo>
                    <a:lnTo>
                      <a:pt x="839" y="66"/>
                    </a:lnTo>
                    <a:lnTo>
                      <a:pt x="840" y="66"/>
                    </a:lnTo>
                    <a:lnTo>
                      <a:pt x="842" y="67"/>
                    </a:lnTo>
                    <a:lnTo>
                      <a:pt x="843" y="68"/>
                    </a:lnTo>
                    <a:lnTo>
                      <a:pt x="845" y="69"/>
                    </a:lnTo>
                    <a:lnTo>
                      <a:pt x="846" y="70"/>
                    </a:lnTo>
                    <a:lnTo>
                      <a:pt x="848" y="70"/>
                    </a:lnTo>
                    <a:lnTo>
                      <a:pt x="849" y="71"/>
                    </a:lnTo>
                    <a:lnTo>
                      <a:pt x="851" y="72"/>
                    </a:lnTo>
                    <a:lnTo>
                      <a:pt x="852" y="72"/>
                    </a:lnTo>
                    <a:lnTo>
                      <a:pt x="854" y="73"/>
                    </a:lnTo>
                    <a:lnTo>
                      <a:pt x="856" y="74"/>
                    </a:lnTo>
                    <a:lnTo>
                      <a:pt x="857" y="74"/>
                    </a:lnTo>
                    <a:lnTo>
                      <a:pt x="858" y="74"/>
                    </a:lnTo>
                    <a:lnTo>
                      <a:pt x="860" y="74"/>
                    </a:lnTo>
                    <a:lnTo>
                      <a:pt x="862" y="74"/>
                    </a:lnTo>
                    <a:lnTo>
                      <a:pt x="863" y="74"/>
                    </a:lnTo>
                    <a:lnTo>
                      <a:pt x="865" y="73"/>
                    </a:lnTo>
                    <a:lnTo>
                      <a:pt x="866" y="72"/>
                    </a:lnTo>
                    <a:lnTo>
                      <a:pt x="868" y="71"/>
                    </a:lnTo>
                    <a:lnTo>
                      <a:pt x="869" y="70"/>
                    </a:lnTo>
                    <a:lnTo>
                      <a:pt x="871" y="69"/>
                    </a:lnTo>
                    <a:lnTo>
                      <a:pt x="872" y="67"/>
                    </a:lnTo>
                    <a:lnTo>
                      <a:pt x="874" y="65"/>
                    </a:lnTo>
                    <a:lnTo>
                      <a:pt x="875" y="63"/>
                    </a:lnTo>
                    <a:lnTo>
                      <a:pt x="877" y="61"/>
                    </a:lnTo>
                    <a:lnTo>
                      <a:pt x="878" y="58"/>
                    </a:lnTo>
                    <a:lnTo>
                      <a:pt x="880" y="56"/>
                    </a:lnTo>
                    <a:lnTo>
                      <a:pt x="881" y="53"/>
                    </a:lnTo>
                    <a:lnTo>
                      <a:pt x="883" y="50"/>
                    </a:lnTo>
                    <a:lnTo>
                      <a:pt x="884" y="46"/>
                    </a:lnTo>
                    <a:lnTo>
                      <a:pt x="886" y="43"/>
                    </a:lnTo>
                    <a:lnTo>
                      <a:pt x="887" y="40"/>
                    </a:lnTo>
                    <a:lnTo>
                      <a:pt x="889" y="37"/>
                    </a:lnTo>
                    <a:lnTo>
                      <a:pt x="890" y="33"/>
                    </a:lnTo>
                    <a:lnTo>
                      <a:pt x="892" y="30"/>
                    </a:lnTo>
                    <a:lnTo>
                      <a:pt x="894" y="27"/>
                    </a:lnTo>
                    <a:lnTo>
                      <a:pt x="895" y="23"/>
                    </a:lnTo>
                    <a:lnTo>
                      <a:pt x="896" y="21"/>
                    </a:lnTo>
                    <a:lnTo>
                      <a:pt x="898" y="17"/>
                    </a:lnTo>
                    <a:lnTo>
                      <a:pt x="900" y="15"/>
                    </a:lnTo>
                    <a:lnTo>
                      <a:pt x="901" y="13"/>
                    </a:lnTo>
                    <a:lnTo>
                      <a:pt x="902" y="10"/>
                    </a:lnTo>
                    <a:lnTo>
                      <a:pt x="904" y="8"/>
                    </a:lnTo>
                    <a:lnTo>
                      <a:pt x="906" y="7"/>
                    </a:lnTo>
                    <a:lnTo>
                      <a:pt x="907" y="5"/>
                    </a:lnTo>
                    <a:lnTo>
                      <a:pt x="909" y="4"/>
                    </a:lnTo>
                    <a:lnTo>
                      <a:pt x="910" y="3"/>
                    </a:lnTo>
                    <a:lnTo>
                      <a:pt x="912" y="2"/>
                    </a:lnTo>
                    <a:lnTo>
                      <a:pt x="913" y="2"/>
                    </a:lnTo>
                    <a:lnTo>
                      <a:pt x="915" y="2"/>
                    </a:lnTo>
                    <a:lnTo>
                      <a:pt x="916" y="2"/>
                    </a:lnTo>
                    <a:lnTo>
                      <a:pt x="918" y="3"/>
                    </a:lnTo>
                    <a:lnTo>
                      <a:pt x="919" y="3"/>
                    </a:lnTo>
                    <a:lnTo>
                      <a:pt x="921" y="4"/>
                    </a:lnTo>
                    <a:lnTo>
                      <a:pt x="923" y="6"/>
                    </a:lnTo>
                    <a:lnTo>
                      <a:pt x="924" y="7"/>
                    </a:lnTo>
                    <a:lnTo>
                      <a:pt x="925" y="8"/>
                    </a:lnTo>
                    <a:lnTo>
                      <a:pt x="927" y="9"/>
                    </a:lnTo>
                    <a:lnTo>
                      <a:pt x="929" y="11"/>
                    </a:lnTo>
                    <a:lnTo>
                      <a:pt x="930" y="12"/>
                    </a:lnTo>
                    <a:lnTo>
                      <a:pt x="931" y="14"/>
                    </a:lnTo>
                    <a:lnTo>
                      <a:pt x="933" y="15"/>
                    </a:lnTo>
                    <a:lnTo>
                      <a:pt x="935" y="16"/>
                    </a:lnTo>
                    <a:lnTo>
                      <a:pt x="936" y="17"/>
                    </a:lnTo>
                    <a:lnTo>
                      <a:pt x="938" y="18"/>
                    </a:lnTo>
                    <a:lnTo>
                      <a:pt x="939" y="19"/>
                    </a:lnTo>
                    <a:lnTo>
                      <a:pt x="941" y="19"/>
                    </a:lnTo>
                    <a:lnTo>
                      <a:pt x="942" y="19"/>
                    </a:lnTo>
                    <a:lnTo>
                      <a:pt x="944" y="19"/>
                    </a:lnTo>
                    <a:lnTo>
                      <a:pt x="945" y="19"/>
                    </a:lnTo>
                    <a:lnTo>
                      <a:pt x="947" y="19"/>
                    </a:lnTo>
                    <a:lnTo>
                      <a:pt x="948" y="18"/>
                    </a:lnTo>
                    <a:lnTo>
                      <a:pt x="950" y="17"/>
                    </a:lnTo>
                    <a:lnTo>
                      <a:pt x="951" y="16"/>
                    </a:lnTo>
                    <a:lnTo>
                      <a:pt x="953" y="15"/>
                    </a:lnTo>
                    <a:lnTo>
                      <a:pt x="954" y="13"/>
                    </a:lnTo>
                    <a:lnTo>
                      <a:pt x="956" y="11"/>
                    </a:lnTo>
                    <a:lnTo>
                      <a:pt x="957" y="10"/>
                    </a:lnTo>
                    <a:lnTo>
                      <a:pt x="959" y="8"/>
                    </a:lnTo>
                    <a:lnTo>
                      <a:pt x="960" y="7"/>
                    </a:lnTo>
                    <a:lnTo>
                      <a:pt x="962" y="6"/>
                    </a:lnTo>
                    <a:lnTo>
                      <a:pt x="963" y="4"/>
                    </a:lnTo>
                    <a:lnTo>
                      <a:pt x="965" y="3"/>
                    </a:lnTo>
                    <a:lnTo>
                      <a:pt x="967" y="2"/>
                    </a:lnTo>
                    <a:lnTo>
                      <a:pt x="968" y="1"/>
                    </a:lnTo>
                    <a:lnTo>
                      <a:pt x="969" y="0"/>
                    </a:lnTo>
                    <a:lnTo>
                      <a:pt x="971" y="0"/>
                    </a:lnTo>
                    <a:lnTo>
                      <a:pt x="973" y="0"/>
                    </a:lnTo>
                    <a:lnTo>
                      <a:pt x="974" y="1"/>
                    </a:lnTo>
                    <a:lnTo>
                      <a:pt x="975" y="2"/>
                    </a:lnTo>
                    <a:lnTo>
                      <a:pt x="977" y="3"/>
                    </a:lnTo>
                    <a:lnTo>
                      <a:pt x="979" y="5"/>
                    </a:lnTo>
                    <a:lnTo>
                      <a:pt x="980" y="8"/>
                    </a:lnTo>
                    <a:lnTo>
                      <a:pt x="982" y="10"/>
                    </a:lnTo>
                    <a:lnTo>
                      <a:pt x="983" y="14"/>
                    </a:lnTo>
                    <a:lnTo>
                      <a:pt x="985" y="17"/>
                    </a:lnTo>
                    <a:lnTo>
                      <a:pt x="986" y="21"/>
                    </a:lnTo>
                    <a:lnTo>
                      <a:pt x="988" y="26"/>
                    </a:lnTo>
                    <a:lnTo>
                      <a:pt x="989" y="31"/>
                    </a:lnTo>
                    <a:lnTo>
                      <a:pt x="991" y="36"/>
                    </a:lnTo>
                    <a:lnTo>
                      <a:pt x="992" y="41"/>
                    </a:lnTo>
                    <a:lnTo>
                      <a:pt x="994" y="47"/>
                    </a:lnTo>
                    <a:lnTo>
                      <a:pt x="996" y="53"/>
                    </a:lnTo>
                    <a:lnTo>
                      <a:pt x="997" y="59"/>
                    </a:lnTo>
                    <a:lnTo>
                      <a:pt x="998" y="65"/>
                    </a:lnTo>
                    <a:lnTo>
                      <a:pt x="1000" y="71"/>
                    </a:lnTo>
                    <a:lnTo>
                      <a:pt x="1002" y="77"/>
                    </a:lnTo>
                    <a:lnTo>
                      <a:pt x="1003" y="82"/>
                    </a:lnTo>
                    <a:lnTo>
                      <a:pt x="1004" y="88"/>
                    </a:lnTo>
                    <a:lnTo>
                      <a:pt x="1006" y="93"/>
                    </a:lnTo>
                    <a:lnTo>
                      <a:pt x="1008" y="98"/>
                    </a:lnTo>
                    <a:lnTo>
                      <a:pt x="1009" y="103"/>
                    </a:lnTo>
                    <a:lnTo>
                      <a:pt x="1011" y="107"/>
                    </a:lnTo>
                    <a:lnTo>
                      <a:pt x="1012" y="111"/>
                    </a:lnTo>
                    <a:lnTo>
                      <a:pt x="1014" y="115"/>
                    </a:lnTo>
                    <a:lnTo>
                      <a:pt x="1015" y="118"/>
                    </a:lnTo>
                    <a:lnTo>
                      <a:pt x="1017" y="120"/>
                    </a:lnTo>
                    <a:lnTo>
                      <a:pt x="1018" y="122"/>
                    </a:lnTo>
                    <a:lnTo>
                      <a:pt x="1020" y="124"/>
                    </a:lnTo>
                    <a:lnTo>
                      <a:pt x="1021" y="125"/>
                    </a:lnTo>
                    <a:lnTo>
                      <a:pt x="1023" y="125"/>
                    </a:lnTo>
                    <a:lnTo>
                      <a:pt x="1024" y="125"/>
                    </a:lnTo>
                    <a:lnTo>
                      <a:pt x="1026" y="125"/>
                    </a:lnTo>
                    <a:lnTo>
                      <a:pt x="1027" y="124"/>
                    </a:lnTo>
                    <a:lnTo>
                      <a:pt x="1029" y="123"/>
                    </a:lnTo>
                    <a:lnTo>
                      <a:pt x="1030" y="121"/>
                    </a:lnTo>
                    <a:lnTo>
                      <a:pt x="1032" y="119"/>
                    </a:lnTo>
                    <a:lnTo>
                      <a:pt x="1033" y="117"/>
                    </a:lnTo>
                    <a:lnTo>
                      <a:pt x="1035" y="114"/>
                    </a:lnTo>
                    <a:lnTo>
                      <a:pt x="1036" y="111"/>
                    </a:lnTo>
                    <a:lnTo>
                      <a:pt x="1038" y="108"/>
                    </a:lnTo>
                    <a:lnTo>
                      <a:pt x="1040" y="106"/>
                    </a:lnTo>
                    <a:lnTo>
                      <a:pt x="1041" y="102"/>
                    </a:lnTo>
                    <a:lnTo>
                      <a:pt x="1042" y="99"/>
                    </a:lnTo>
                    <a:lnTo>
                      <a:pt x="1044" y="96"/>
                    </a:lnTo>
                    <a:lnTo>
                      <a:pt x="1046" y="93"/>
                    </a:lnTo>
                    <a:lnTo>
                      <a:pt x="1047" y="90"/>
                    </a:lnTo>
                    <a:lnTo>
                      <a:pt x="1049" y="87"/>
                    </a:lnTo>
                    <a:lnTo>
                      <a:pt x="1050" y="84"/>
                    </a:lnTo>
                    <a:lnTo>
                      <a:pt x="1052" y="82"/>
                    </a:lnTo>
                    <a:lnTo>
                      <a:pt x="1053" y="80"/>
                    </a:lnTo>
                    <a:lnTo>
                      <a:pt x="1055" y="77"/>
                    </a:lnTo>
                    <a:lnTo>
                      <a:pt x="1056" y="75"/>
                    </a:lnTo>
                    <a:lnTo>
                      <a:pt x="1058" y="73"/>
                    </a:lnTo>
                    <a:lnTo>
                      <a:pt x="1059" y="71"/>
                    </a:lnTo>
                    <a:lnTo>
                      <a:pt x="1061" y="70"/>
                    </a:lnTo>
                    <a:lnTo>
                      <a:pt x="1062" y="69"/>
                    </a:lnTo>
                    <a:lnTo>
                      <a:pt x="1064" y="67"/>
                    </a:lnTo>
                    <a:lnTo>
                      <a:pt x="1065" y="66"/>
                    </a:lnTo>
                    <a:lnTo>
                      <a:pt x="1067" y="65"/>
                    </a:lnTo>
                    <a:lnTo>
                      <a:pt x="1069" y="64"/>
                    </a:lnTo>
                    <a:lnTo>
                      <a:pt x="1070" y="64"/>
                    </a:lnTo>
                    <a:lnTo>
                      <a:pt x="1071" y="63"/>
                    </a:lnTo>
                    <a:lnTo>
                      <a:pt x="1073" y="62"/>
                    </a:lnTo>
                    <a:lnTo>
                      <a:pt x="1075" y="62"/>
                    </a:lnTo>
                    <a:lnTo>
                      <a:pt x="1076" y="61"/>
                    </a:lnTo>
                    <a:lnTo>
                      <a:pt x="1077" y="61"/>
                    </a:lnTo>
                    <a:lnTo>
                      <a:pt x="1079" y="60"/>
                    </a:lnTo>
                    <a:lnTo>
                      <a:pt x="1081" y="60"/>
                    </a:lnTo>
                    <a:lnTo>
                      <a:pt x="1082" y="59"/>
                    </a:lnTo>
                    <a:lnTo>
                      <a:pt x="1084" y="59"/>
                    </a:lnTo>
                    <a:lnTo>
                      <a:pt x="1085" y="58"/>
                    </a:lnTo>
                    <a:lnTo>
                      <a:pt x="1087" y="58"/>
                    </a:lnTo>
                    <a:lnTo>
                      <a:pt x="1088" y="57"/>
                    </a:lnTo>
                    <a:lnTo>
                      <a:pt x="1090" y="57"/>
                    </a:lnTo>
                    <a:lnTo>
                      <a:pt x="1091" y="56"/>
                    </a:lnTo>
                    <a:lnTo>
                      <a:pt x="1093" y="56"/>
                    </a:lnTo>
                    <a:lnTo>
                      <a:pt x="1094" y="55"/>
                    </a:lnTo>
                    <a:lnTo>
                      <a:pt x="1096" y="54"/>
                    </a:lnTo>
                    <a:lnTo>
                      <a:pt x="1097" y="53"/>
                    </a:lnTo>
                    <a:lnTo>
                      <a:pt x="1099" y="53"/>
                    </a:lnTo>
                    <a:lnTo>
                      <a:pt x="1100" y="52"/>
                    </a:lnTo>
                    <a:lnTo>
                      <a:pt x="1102" y="52"/>
                    </a:lnTo>
                    <a:lnTo>
                      <a:pt x="1103" y="51"/>
                    </a:lnTo>
                    <a:lnTo>
                      <a:pt x="1105" y="51"/>
                    </a:lnTo>
                    <a:lnTo>
                      <a:pt x="1106" y="51"/>
                    </a:lnTo>
                    <a:lnTo>
                      <a:pt x="1108" y="50"/>
                    </a:lnTo>
                    <a:lnTo>
                      <a:pt x="1109" y="50"/>
                    </a:lnTo>
                    <a:lnTo>
                      <a:pt x="1111" y="50"/>
                    </a:lnTo>
                    <a:lnTo>
                      <a:pt x="1113" y="50"/>
                    </a:lnTo>
                    <a:lnTo>
                      <a:pt x="1114" y="49"/>
                    </a:lnTo>
                    <a:lnTo>
                      <a:pt x="1115" y="49"/>
                    </a:lnTo>
                    <a:lnTo>
                      <a:pt x="1117" y="49"/>
                    </a:lnTo>
                    <a:lnTo>
                      <a:pt x="1119" y="49"/>
                    </a:lnTo>
                    <a:lnTo>
                      <a:pt x="1120" y="50"/>
                    </a:lnTo>
                    <a:lnTo>
                      <a:pt x="1122" y="50"/>
                    </a:lnTo>
                    <a:lnTo>
                      <a:pt x="1123" y="50"/>
                    </a:lnTo>
                    <a:lnTo>
                      <a:pt x="1125" y="50"/>
                    </a:lnTo>
                    <a:lnTo>
                      <a:pt x="1126" y="50"/>
                    </a:lnTo>
                    <a:lnTo>
                      <a:pt x="1128" y="50"/>
                    </a:lnTo>
                    <a:lnTo>
                      <a:pt x="1129" y="51"/>
                    </a:lnTo>
                    <a:lnTo>
                      <a:pt x="1131" y="51"/>
                    </a:lnTo>
                    <a:lnTo>
                      <a:pt x="1132" y="51"/>
                    </a:lnTo>
                    <a:lnTo>
                      <a:pt x="1134" y="51"/>
                    </a:lnTo>
                    <a:lnTo>
                      <a:pt x="1135" y="51"/>
                    </a:lnTo>
                    <a:lnTo>
                      <a:pt x="1137" y="52"/>
                    </a:lnTo>
                    <a:lnTo>
                      <a:pt x="1138" y="52"/>
                    </a:lnTo>
                    <a:lnTo>
                      <a:pt x="1140" y="52"/>
                    </a:lnTo>
                    <a:lnTo>
                      <a:pt x="1142" y="52"/>
                    </a:lnTo>
                    <a:lnTo>
                      <a:pt x="1143" y="52"/>
                    </a:lnTo>
                    <a:lnTo>
                      <a:pt x="1144" y="52"/>
                    </a:lnTo>
                    <a:lnTo>
                      <a:pt x="1146" y="51"/>
                    </a:lnTo>
                    <a:lnTo>
                      <a:pt x="1148" y="51"/>
                    </a:lnTo>
                    <a:lnTo>
                      <a:pt x="1149" y="51"/>
                    </a:lnTo>
                    <a:lnTo>
                      <a:pt x="1151" y="51"/>
                    </a:lnTo>
                    <a:lnTo>
                      <a:pt x="1152" y="51"/>
                    </a:lnTo>
                    <a:lnTo>
                      <a:pt x="1154" y="50"/>
                    </a:lnTo>
                    <a:lnTo>
                      <a:pt x="1155" y="50"/>
                    </a:lnTo>
                    <a:lnTo>
                      <a:pt x="1157" y="50"/>
                    </a:lnTo>
                    <a:lnTo>
                      <a:pt x="1158" y="49"/>
                    </a:lnTo>
                    <a:lnTo>
                      <a:pt x="1160" y="49"/>
                    </a:lnTo>
                    <a:lnTo>
                      <a:pt x="1161" y="49"/>
                    </a:lnTo>
                    <a:lnTo>
                      <a:pt x="1163" y="49"/>
                    </a:lnTo>
                    <a:lnTo>
                      <a:pt x="1164" y="48"/>
                    </a:lnTo>
                    <a:lnTo>
                      <a:pt x="1166" y="48"/>
                    </a:lnTo>
                    <a:lnTo>
                      <a:pt x="1167" y="47"/>
                    </a:lnTo>
                    <a:lnTo>
                      <a:pt x="1169" y="47"/>
                    </a:lnTo>
                    <a:lnTo>
                      <a:pt x="1170" y="47"/>
                    </a:lnTo>
                    <a:lnTo>
                      <a:pt x="1172" y="47"/>
                    </a:lnTo>
                    <a:lnTo>
                      <a:pt x="1173" y="47"/>
                    </a:lnTo>
                    <a:lnTo>
                      <a:pt x="1175" y="46"/>
                    </a:lnTo>
                    <a:lnTo>
                      <a:pt x="1176" y="46"/>
                    </a:lnTo>
                    <a:lnTo>
                      <a:pt x="1178" y="46"/>
                    </a:lnTo>
                    <a:lnTo>
                      <a:pt x="1180" y="46"/>
                    </a:lnTo>
                    <a:lnTo>
                      <a:pt x="1181" y="46"/>
                    </a:lnTo>
                    <a:lnTo>
                      <a:pt x="1182" y="46"/>
                    </a:lnTo>
                    <a:lnTo>
                      <a:pt x="1184" y="46"/>
                    </a:lnTo>
                    <a:lnTo>
                      <a:pt x="1186" y="46"/>
                    </a:lnTo>
                    <a:lnTo>
                      <a:pt x="1187" y="46"/>
                    </a:lnTo>
                    <a:lnTo>
                      <a:pt x="1188" y="46"/>
                    </a:lnTo>
                    <a:lnTo>
                      <a:pt x="1190" y="46"/>
                    </a:lnTo>
                    <a:lnTo>
                      <a:pt x="1192" y="46"/>
                    </a:lnTo>
                    <a:lnTo>
                      <a:pt x="1193" y="46"/>
                    </a:lnTo>
                    <a:lnTo>
                      <a:pt x="1195" y="46"/>
                    </a:lnTo>
                    <a:lnTo>
                      <a:pt x="1196" y="46"/>
                    </a:lnTo>
                    <a:lnTo>
                      <a:pt x="1198" y="46"/>
                    </a:lnTo>
                    <a:lnTo>
                      <a:pt x="1199" y="46"/>
                    </a:lnTo>
                    <a:lnTo>
                      <a:pt x="1201" y="46"/>
                    </a:lnTo>
                    <a:lnTo>
                      <a:pt x="1202" y="46"/>
                    </a:lnTo>
                    <a:lnTo>
                      <a:pt x="1204" y="46"/>
                    </a:lnTo>
                    <a:lnTo>
                      <a:pt x="1205" y="46"/>
                    </a:lnTo>
                    <a:lnTo>
                      <a:pt x="1207" y="46"/>
                    </a:lnTo>
                    <a:lnTo>
                      <a:pt x="1208" y="46"/>
                    </a:lnTo>
                    <a:lnTo>
                      <a:pt x="1210" y="46"/>
                    </a:lnTo>
                    <a:lnTo>
                      <a:pt x="1211" y="46"/>
                    </a:lnTo>
                    <a:lnTo>
                      <a:pt x="1213" y="46"/>
                    </a:lnTo>
                    <a:lnTo>
                      <a:pt x="1215" y="46"/>
                    </a:lnTo>
                    <a:lnTo>
                      <a:pt x="1216" y="46"/>
                    </a:lnTo>
                    <a:lnTo>
                      <a:pt x="1217" y="46"/>
                    </a:lnTo>
                    <a:lnTo>
                      <a:pt x="1219" y="46"/>
                    </a:lnTo>
                    <a:lnTo>
                      <a:pt x="1221" y="46"/>
                    </a:lnTo>
                    <a:lnTo>
                      <a:pt x="1222" y="46"/>
                    </a:lnTo>
                    <a:lnTo>
                      <a:pt x="1224" y="46"/>
                    </a:lnTo>
                    <a:lnTo>
                      <a:pt x="1225" y="47"/>
                    </a:lnTo>
                    <a:lnTo>
                      <a:pt x="1227" y="47"/>
                    </a:lnTo>
                    <a:lnTo>
                      <a:pt x="1228" y="47"/>
                    </a:lnTo>
                    <a:lnTo>
                      <a:pt x="1230" y="47"/>
                    </a:lnTo>
                    <a:lnTo>
                      <a:pt x="1231" y="48"/>
                    </a:lnTo>
                    <a:lnTo>
                      <a:pt x="1233" y="49"/>
                    </a:lnTo>
                    <a:lnTo>
                      <a:pt x="1234" y="49"/>
                    </a:lnTo>
                    <a:lnTo>
                      <a:pt x="1236" y="49"/>
                    </a:lnTo>
                    <a:lnTo>
                      <a:pt x="1237" y="50"/>
                    </a:lnTo>
                    <a:lnTo>
                      <a:pt x="1239" y="51"/>
                    </a:lnTo>
                    <a:lnTo>
                      <a:pt x="1240" y="51"/>
                    </a:lnTo>
                    <a:lnTo>
                      <a:pt x="1242" y="52"/>
                    </a:lnTo>
                    <a:lnTo>
                      <a:pt x="1243" y="52"/>
                    </a:lnTo>
                    <a:lnTo>
                      <a:pt x="1245" y="53"/>
                    </a:lnTo>
                    <a:lnTo>
                      <a:pt x="1246" y="54"/>
                    </a:lnTo>
                    <a:lnTo>
                      <a:pt x="1248" y="54"/>
                    </a:lnTo>
                    <a:lnTo>
                      <a:pt x="1249" y="55"/>
                    </a:lnTo>
                    <a:lnTo>
                      <a:pt x="1251" y="56"/>
                    </a:lnTo>
                    <a:lnTo>
                      <a:pt x="1253" y="57"/>
                    </a:lnTo>
                    <a:lnTo>
                      <a:pt x="1254" y="57"/>
                    </a:lnTo>
                    <a:lnTo>
                      <a:pt x="1255" y="58"/>
                    </a:lnTo>
                    <a:lnTo>
                      <a:pt x="1257" y="59"/>
                    </a:lnTo>
                    <a:lnTo>
                      <a:pt x="1259" y="59"/>
                    </a:lnTo>
                    <a:lnTo>
                      <a:pt x="1260" y="60"/>
                    </a:lnTo>
                    <a:lnTo>
                      <a:pt x="1261" y="60"/>
                    </a:lnTo>
                    <a:lnTo>
                      <a:pt x="1263" y="61"/>
                    </a:lnTo>
                    <a:lnTo>
                      <a:pt x="1265" y="62"/>
                    </a:lnTo>
                    <a:lnTo>
                      <a:pt x="1266" y="63"/>
                    </a:lnTo>
                    <a:lnTo>
                      <a:pt x="1268" y="63"/>
                    </a:lnTo>
                    <a:lnTo>
                      <a:pt x="1269" y="64"/>
                    </a:lnTo>
                    <a:lnTo>
                      <a:pt x="1271" y="64"/>
                    </a:lnTo>
                    <a:lnTo>
                      <a:pt x="1272" y="65"/>
                    </a:lnTo>
                    <a:lnTo>
                      <a:pt x="1274" y="65"/>
                    </a:lnTo>
                    <a:lnTo>
                      <a:pt x="1275" y="66"/>
                    </a:lnTo>
                    <a:lnTo>
                      <a:pt x="1277" y="66"/>
                    </a:lnTo>
                    <a:lnTo>
                      <a:pt x="1278" y="67"/>
                    </a:lnTo>
                    <a:lnTo>
                      <a:pt x="1280" y="67"/>
                    </a:lnTo>
                    <a:lnTo>
                      <a:pt x="1282" y="68"/>
                    </a:lnTo>
                    <a:lnTo>
                      <a:pt x="1283" y="68"/>
                    </a:lnTo>
                    <a:lnTo>
                      <a:pt x="1284" y="69"/>
                    </a:lnTo>
                    <a:lnTo>
                      <a:pt x="1286" y="69"/>
                    </a:lnTo>
                    <a:lnTo>
                      <a:pt x="1288" y="69"/>
                    </a:lnTo>
                    <a:lnTo>
                      <a:pt x="1289" y="70"/>
                    </a:lnTo>
                    <a:lnTo>
                      <a:pt x="1290" y="70"/>
                    </a:lnTo>
                    <a:lnTo>
                      <a:pt x="1292" y="70"/>
                    </a:lnTo>
                    <a:lnTo>
                      <a:pt x="1294" y="71"/>
                    </a:lnTo>
                    <a:lnTo>
                      <a:pt x="1295" y="71"/>
                    </a:lnTo>
                    <a:lnTo>
                      <a:pt x="1297" y="71"/>
                    </a:lnTo>
                    <a:lnTo>
                      <a:pt x="1298" y="71"/>
                    </a:lnTo>
                    <a:lnTo>
                      <a:pt x="1300" y="71"/>
                    </a:lnTo>
                    <a:lnTo>
                      <a:pt x="1301" y="71"/>
                    </a:lnTo>
                    <a:lnTo>
                      <a:pt x="1303" y="71"/>
                    </a:lnTo>
                    <a:lnTo>
                      <a:pt x="1304" y="71"/>
                    </a:lnTo>
                    <a:lnTo>
                      <a:pt x="1306" y="71"/>
                    </a:lnTo>
                    <a:lnTo>
                      <a:pt x="1307" y="71"/>
                    </a:lnTo>
                    <a:lnTo>
                      <a:pt x="1309" y="71"/>
                    </a:lnTo>
                    <a:lnTo>
                      <a:pt x="1310" y="70"/>
                    </a:lnTo>
                    <a:lnTo>
                      <a:pt x="1312" y="70"/>
                    </a:lnTo>
                    <a:lnTo>
                      <a:pt x="1313" y="69"/>
                    </a:lnTo>
                    <a:lnTo>
                      <a:pt x="1315" y="69"/>
                    </a:lnTo>
                    <a:lnTo>
                      <a:pt x="1316" y="68"/>
                    </a:lnTo>
                    <a:lnTo>
                      <a:pt x="1318" y="67"/>
                    </a:lnTo>
                    <a:lnTo>
                      <a:pt x="1319" y="66"/>
                    </a:lnTo>
                    <a:lnTo>
                      <a:pt x="1321" y="65"/>
                    </a:lnTo>
                    <a:lnTo>
                      <a:pt x="1322" y="64"/>
                    </a:lnTo>
                    <a:lnTo>
                      <a:pt x="1324" y="63"/>
                    </a:lnTo>
                    <a:lnTo>
                      <a:pt x="1326" y="62"/>
                    </a:lnTo>
                    <a:lnTo>
                      <a:pt x="1327" y="61"/>
                    </a:lnTo>
                    <a:lnTo>
                      <a:pt x="1328" y="60"/>
                    </a:lnTo>
                    <a:lnTo>
                      <a:pt x="1330" y="59"/>
                    </a:lnTo>
                    <a:lnTo>
                      <a:pt x="1332" y="58"/>
                    </a:lnTo>
                    <a:lnTo>
                      <a:pt x="1333" y="57"/>
                    </a:lnTo>
                    <a:lnTo>
                      <a:pt x="1334" y="55"/>
                    </a:lnTo>
                    <a:lnTo>
                      <a:pt x="1336" y="54"/>
                    </a:lnTo>
                    <a:lnTo>
                      <a:pt x="1338" y="53"/>
                    </a:lnTo>
                    <a:lnTo>
                      <a:pt x="1339" y="52"/>
                    </a:lnTo>
                    <a:lnTo>
                      <a:pt x="1341" y="51"/>
                    </a:lnTo>
                    <a:lnTo>
                      <a:pt x="1342" y="50"/>
                    </a:lnTo>
                    <a:lnTo>
                      <a:pt x="1344" y="49"/>
                    </a:lnTo>
                    <a:lnTo>
                      <a:pt x="1345" y="48"/>
                    </a:lnTo>
                    <a:lnTo>
                      <a:pt x="1347" y="47"/>
                    </a:lnTo>
                    <a:lnTo>
                      <a:pt x="1348" y="47"/>
                    </a:lnTo>
                    <a:lnTo>
                      <a:pt x="1350" y="46"/>
                    </a:lnTo>
                    <a:lnTo>
                      <a:pt x="1351" y="46"/>
                    </a:lnTo>
                    <a:lnTo>
                      <a:pt x="1353" y="46"/>
                    </a:lnTo>
                    <a:lnTo>
                      <a:pt x="1355" y="46"/>
                    </a:lnTo>
                    <a:lnTo>
                      <a:pt x="1356" y="46"/>
                    </a:lnTo>
                    <a:lnTo>
                      <a:pt x="1357" y="46"/>
                    </a:lnTo>
                    <a:lnTo>
                      <a:pt x="1359" y="46"/>
                    </a:lnTo>
                    <a:lnTo>
                      <a:pt x="1361" y="46"/>
                    </a:lnTo>
                    <a:lnTo>
                      <a:pt x="1362" y="46"/>
                    </a:lnTo>
                    <a:lnTo>
                      <a:pt x="1363" y="47"/>
                    </a:lnTo>
                    <a:lnTo>
                      <a:pt x="1365" y="47"/>
                    </a:lnTo>
                    <a:lnTo>
                      <a:pt x="1367" y="48"/>
                    </a:lnTo>
                    <a:lnTo>
                      <a:pt x="1368" y="49"/>
                    </a:lnTo>
                    <a:lnTo>
                      <a:pt x="1370" y="50"/>
                    </a:lnTo>
                    <a:lnTo>
                      <a:pt x="1371" y="50"/>
                    </a:lnTo>
                    <a:lnTo>
                      <a:pt x="1373" y="51"/>
                    </a:lnTo>
                    <a:lnTo>
                      <a:pt x="1374" y="52"/>
                    </a:lnTo>
                    <a:lnTo>
                      <a:pt x="1376" y="52"/>
                    </a:lnTo>
                    <a:lnTo>
                      <a:pt x="1377" y="53"/>
                    </a:lnTo>
                    <a:lnTo>
                      <a:pt x="1379" y="54"/>
                    </a:lnTo>
                    <a:lnTo>
                      <a:pt x="1380" y="54"/>
                    </a:lnTo>
                    <a:lnTo>
                      <a:pt x="1382" y="55"/>
                    </a:lnTo>
                    <a:lnTo>
                      <a:pt x="1383" y="56"/>
                    </a:lnTo>
                    <a:lnTo>
                      <a:pt x="1385" y="56"/>
                    </a:lnTo>
                    <a:lnTo>
                      <a:pt x="1386" y="57"/>
                    </a:lnTo>
                    <a:lnTo>
                      <a:pt x="1388" y="57"/>
                    </a:lnTo>
                    <a:lnTo>
                      <a:pt x="1389" y="57"/>
                    </a:lnTo>
                    <a:lnTo>
                      <a:pt x="1391" y="57"/>
                    </a:lnTo>
                    <a:lnTo>
                      <a:pt x="1392" y="57"/>
                    </a:lnTo>
                    <a:lnTo>
                      <a:pt x="1394" y="58"/>
                    </a:lnTo>
                    <a:lnTo>
                      <a:pt x="1395" y="57"/>
                    </a:lnTo>
                    <a:lnTo>
                      <a:pt x="1397" y="57"/>
                    </a:lnTo>
                    <a:lnTo>
                      <a:pt x="1399" y="57"/>
                    </a:lnTo>
                    <a:lnTo>
                      <a:pt x="1400" y="57"/>
                    </a:lnTo>
                    <a:lnTo>
                      <a:pt x="1401" y="56"/>
                    </a:lnTo>
                    <a:lnTo>
                      <a:pt x="1403" y="56"/>
                    </a:lnTo>
                    <a:lnTo>
                      <a:pt x="1405" y="56"/>
                    </a:lnTo>
                    <a:lnTo>
                      <a:pt x="1406" y="55"/>
                    </a:lnTo>
                    <a:lnTo>
                      <a:pt x="1408" y="54"/>
                    </a:lnTo>
                    <a:lnTo>
                      <a:pt x="1409" y="54"/>
                    </a:lnTo>
                    <a:lnTo>
                      <a:pt x="1411" y="53"/>
                    </a:lnTo>
                    <a:lnTo>
                      <a:pt x="1412" y="53"/>
                    </a:lnTo>
                    <a:lnTo>
                      <a:pt x="1414" y="52"/>
                    </a:lnTo>
                    <a:lnTo>
                      <a:pt x="1415" y="52"/>
                    </a:lnTo>
                    <a:lnTo>
                      <a:pt x="1417" y="51"/>
                    </a:lnTo>
                    <a:lnTo>
                      <a:pt x="1418" y="51"/>
                    </a:lnTo>
                    <a:lnTo>
                      <a:pt x="1420" y="51"/>
                    </a:lnTo>
                    <a:lnTo>
                      <a:pt x="1421" y="50"/>
                    </a:lnTo>
                    <a:lnTo>
                      <a:pt x="1423" y="50"/>
                    </a:lnTo>
                    <a:lnTo>
                      <a:pt x="1424" y="50"/>
                    </a:lnTo>
                    <a:lnTo>
                      <a:pt x="1426" y="49"/>
                    </a:lnTo>
                    <a:lnTo>
                      <a:pt x="1428" y="49"/>
                    </a:lnTo>
                    <a:lnTo>
                      <a:pt x="1429" y="49"/>
                    </a:lnTo>
                    <a:lnTo>
                      <a:pt x="1430" y="49"/>
                    </a:lnTo>
                    <a:lnTo>
                      <a:pt x="1432" y="49"/>
                    </a:lnTo>
                    <a:lnTo>
                      <a:pt x="1434" y="49"/>
                    </a:lnTo>
                    <a:lnTo>
                      <a:pt x="1435" y="50"/>
                    </a:lnTo>
                    <a:lnTo>
                      <a:pt x="1437" y="50"/>
                    </a:lnTo>
                    <a:lnTo>
                      <a:pt x="1438" y="50"/>
                    </a:lnTo>
                    <a:lnTo>
                      <a:pt x="1440" y="50"/>
                    </a:lnTo>
                    <a:lnTo>
                      <a:pt x="1441" y="51"/>
                    </a:lnTo>
                    <a:lnTo>
                      <a:pt x="1443" y="51"/>
                    </a:lnTo>
                    <a:lnTo>
                      <a:pt x="1444" y="52"/>
                    </a:lnTo>
                    <a:lnTo>
                      <a:pt x="1446" y="52"/>
                    </a:lnTo>
                    <a:lnTo>
                      <a:pt x="1447" y="52"/>
                    </a:lnTo>
                    <a:lnTo>
                      <a:pt x="1449" y="53"/>
                    </a:lnTo>
                    <a:lnTo>
                      <a:pt x="1450" y="53"/>
                    </a:lnTo>
                    <a:lnTo>
                      <a:pt x="1452" y="53"/>
                    </a:lnTo>
                    <a:lnTo>
                      <a:pt x="1453" y="54"/>
                    </a:lnTo>
                    <a:lnTo>
                      <a:pt x="1455" y="54"/>
                    </a:lnTo>
                    <a:lnTo>
                      <a:pt x="1456" y="54"/>
                    </a:lnTo>
                    <a:lnTo>
                      <a:pt x="1458" y="54"/>
                    </a:lnTo>
                    <a:lnTo>
                      <a:pt x="1459" y="54"/>
                    </a:lnTo>
                    <a:lnTo>
                      <a:pt x="1461" y="54"/>
                    </a:lnTo>
                    <a:lnTo>
                      <a:pt x="1462" y="54"/>
                    </a:lnTo>
                    <a:lnTo>
                      <a:pt x="1464" y="54"/>
                    </a:lnTo>
                    <a:lnTo>
                      <a:pt x="1465" y="54"/>
                    </a:lnTo>
                    <a:lnTo>
                      <a:pt x="1467" y="53"/>
                    </a:lnTo>
                    <a:lnTo>
                      <a:pt x="1468" y="53"/>
                    </a:lnTo>
                    <a:lnTo>
                      <a:pt x="1470" y="53"/>
                    </a:lnTo>
                    <a:lnTo>
                      <a:pt x="1472" y="52"/>
                    </a:lnTo>
                    <a:lnTo>
                      <a:pt x="1473" y="51"/>
                    </a:lnTo>
                    <a:lnTo>
                      <a:pt x="1474" y="51"/>
                    </a:lnTo>
                    <a:lnTo>
                      <a:pt x="1476" y="50"/>
                    </a:lnTo>
                    <a:lnTo>
                      <a:pt x="1478" y="49"/>
                    </a:lnTo>
                    <a:lnTo>
                      <a:pt x="1479" y="48"/>
                    </a:lnTo>
                    <a:lnTo>
                      <a:pt x="1481" y="47"/>
                    </a:lnTo>
                    <a:lnTo>
                      <a:pt x="1482" y="46"/>
                    </a:lnTo>
                    <a:lnTo>
                      <a:pt x="1484" y="46"/>
                    </a:lnTo>
                    <a:lnTo>
                      <a:pt x="1485" y="45"/>
                    </a:lnTo>
                    <a:lnTo>
                      <a:pt x="1487" y="44"/>
                    </a:lnTo>
                    <a:lnTo>
                      <a:pt x="1488" y="43"/>
                    </a:lnTo>
                    <a:lnTo>
                      <a:pt x="1490" y="42"/>
                    </a:lnTo>
                    <a:lnTo>
                      <a:pt x="1491" y="41"/>
                    </a:lnTo>
                    <a:lnTo>
                      <a:pt x="1493" y="40"/>
                    </a:lnTo>
                    <a:lnTo>
                      <a:pt x="1494" y="40"/>
                    </a:lnTo>
                    <a:lnTo>
                      <a:pt x="1496" y="39"/>
                    </a:lnTo>
                    <a:lnTo>
                      <a:pt x="1497" y="38"/>
                    </a:lnTo>
                    <a:lnTo>
                      <a:pt x="1499" y="38"/>
                    </a:lnTo>
                    <a:lnTo>
                      <a:pt x="1501" y="38"/>
                    </a:lnTo>
                    <a:lnTo>
                      <a:pt x="1502" y="37"/>
                    </a:lnTo>
                    <a:lnTo>
                      <a:pt x="1503" y="37"/>
                    </a:lnTo>
                    <a:lnTo>
                      <a:pt x="1505" y="37"/>
                    </a:lnTo>
                    <a:lnTo>
                      <a:pt x="1507" y="37"/>
                    </a:lnTo>
                    <a:lnTo>
                      <a:pt x="1508" y="37"/>
                    </a:lnTo>
                    <a:lnTo>
                      <a:pt x="1510" y="37"/>
                    </a:lnTo>
                    <a:lnTo>
                      <a:pt x="1511" y="37"/>
                    </a:lnTo>
                    <a:lnTo>
                      <a:pt x="1513" y="38"/>
                    </a:lnTo>
                    <a:lnTo>
                      <a:pt x="1514" y="38"/>
                    </a:lnTo>
                    <a:lnTo>
                      <a:pt x="1516" y="39"/>
                    </a:lnTo>
                    <a:lnTo>
                      <a:pt x="1517" y="39"/>
                    </a:lnTo>
                    <a:lnTo>
                      <a:pt x="1519" y="40"/>
                    </a:lnTo>
                    <a:lnTo>
                      <a:pt x="1520" y="40"/>
                    </a:lnTo>
                    <a:lnTo>
                      <a:pt x="1522" y="41"/>
                    </a:lnTo>
                    <a:lnTo>
                      <a:pt x="1523" y="42"/>
                    </a:lnTo>
                    <a:lnTo>
                      <a:pt x="1525" y="43"/>
                    </a:lnTo>
                    <a:lnTo>
                      <a:pt x="1526" y="44"/>
                    </a:lnTo>
                    <a:lnTo>
                      <a:pt x="1528" y="44"/>
                    </a:lnTo>
                    <a:lnTo>
                      <a:pt x="1529" y="45"/>
                    </a:lnTo>
                    <a:lnTo>
                      <a:pt x="1531" y="46"/>
                    </a:lnTo>
                    <a:lnTo>
                      <a:pt x="1532" y="46"/>
                    </a:lnTo>
                    <a:lnTo>
                      <a:pt x="1534" y="47"/>
                    </a:lnTo>
                    <a:lnTo>
                      <a:pt x="1535" y="48"/>
                    </a:lnTo>
                    <a:lnTo>
                      <a:pt x="1537" y="48"/>
                    </a:lnTo>
                    <a:lnTo>
                      <a:pt x="1539" y="49"/>
                    </a:lnTo>
                    <a:lnTo>
                      <a:pt x="1540" y="49"/>
                    </a:lnTo>
                    <a:lnTo>
                      <a:pt x="1541" y="50"/>
                    </a:lnTo>
                    <a:lnTo>
                      <a:pt x="1543" y="50"/>
                    </a:lnTo>
                    <a:lnTo>
                      <a:pt x="1545" y="50"/>
                    </a:lnTo>
                    <a:lnTo>
                      <a:pt x="1546" y="51"/>
                    </a:lnTo>
                    <a:lnTo>
                      <a:pt x="1547" y="51"/>
                    </a:lnTo>
                    <a:lnTo>
                      <a:pt x="1549" y="51"/>
                    </a:lnTo>
                    <a:lnTo>
                      <a:pt x="1551" y="51"/>
                    </a:lnTo>
                    <a:lnTo>
                      <a:pt x="1552" y="51"/>
                    </a:lnTo>
                    <a:lnTo>
                      <a:pt x="1554" y="51"/>
                    </a:lnTo>
                    <a:lnTo>
                      <a:pt x="1555" y="51"/>
                    </a:lnTo>
                    <a:lnTo>
                      <a:pt x="1557" y="51"/>
                    </a:lnTo>
                    <a:lnTo>
                      <a:pt x="1558" y="51"/>
                    </a:lnTo>
                    <a:lnTo>
                      <a:pt x="1560" y="51"/>
                    </a:lnTo>
                    <a:lnTo>
                      <a:pt x="1561" y="50"/>
                    </a:lnTo>
                    <a:lnTo>
                      <a:pt x="1563" y="50"/>
                    </a:lnTo>
                    <a:lnTo>
                      <a:pt x="1564" y="50"/>
                    </a:lnTo>
                    <a:lnTo>
                      <a:pt x="1566" y="50"/>
                    </a:lnTo>
                    <a:lnTo>
                      <a:pt x="1567" y="50"/>
                    </a:lnTo>
                    <a:lnTo>
                      <a:pt x="1569" y="50"/>
                    </a:lnTo>
                    <a:lnTo>
                      <a:pt x="1570" y="50"/>
                    </a:lnTo>
                    <a:lnTo>
                      <a:pt x="1572" y="50"/>
                    </a:lnTo>
                    <a:lnTo>
                      <a:pt x="1574" y="50"/>
                    </a:lnTo>
                    <a:lnTo>
                      <a:pt x="1575" y="50"/>
                    </a:lnTo>
                    <a:lnTo>
                      <a:pt x="1576" y="50"/>
                    </a:lnTo>
                    <a:lnTo>
                      <a:pt x="1578" y="50"/>
                    </a:lnTo>
                    <a:lnTo>
                      <a:pt x="1580" y="50"/>
                    </a:lnTo>
                    <a:lnTo>
                      <a:pt x="1581" y="50"/>
                    </a:lnTo>
                    <a:lnTo>
                      <a:pt x="1583" y="50"/>
                    </a:lnTo>
                    <a:lnTo>
                      <a:pt x="1584" y="50"/>
                    </a:lnTo>
                    <a:lnTo>
                      <a:pt x="1586" y="50"/>
                    </a:lnTo>
                    <a:lnTo>
                      <a:pt x="1587" y="50"/>
                    </a:lnTo>
                    <a:lnTo>
                      <a:pt x="1589" y="50"/>
                    </a:lnTo>
                    <a:lnTo>
                      <a:pt x="1590" y="51"/>
                    </a:lnTo>
                    <a:lnTo>
                      <a:pt x="1592" y="51"/>
                    </a:lnTo>
                    <a:lnTo>
                      <a:pt x="1593" y="51"/>
                    </a:lnTo>
                    <a:lnTo>
                      <a:pt x="1595" y="51"/>
                    </a:lnTo>
                    <a:lnTo>
                      <a:pt x="1596" y="51"/>
                    </a:lnTo>
                    <a:lnTo>
                      <a:pt x="1598" y="51"/>
                    </a:lnTo>
                    <a:lnTo>
                      <a:pt x="1599" y="51"/>
                    </a:lnTo>
                    <a:lnTo>
                      <a:pt x="1601" y="51"/>
                    </a:lnTo>
                    <a:lnTo>
                      <a:pt x="1602" y="51"/>
                    </a:lnTo>
                    <a:lnTo>
                      <a:pt x="1604" y="51"/>
                    </a:lnTo>
                    <a:lnTo>
                      <a:pt x="1605" y="51"/>
                    </a:lnTo>
                    <a:lnTo>
                      <a:pt x="1607" y="50"/>
                    </a:lnTo>
                    <a:lnTo>
                      <a:pt x="1608" y="50"/>
                    </a:lnTo>
                    <a:lnTo>
                      <a:pt x="1610" y="50"/>
                    </a:lnTo>
                    <a:lnTo>
                      <a:pt x="1612" y="50"/>
                    </a:lnTo>
                    <a:lnTo>
                      <a:pt x="1613" y="49"/>
                    </a:lnTo>
                    <a:lnTo>
                      <a:pt x="1614" y="49"/>
                    </a:lnTo>
                    <a:lnTo>
                      <a:pt x="1616" y="48"/>
                    </a:lnTo>
                    <a:lnTo>
                      <a:pt x="1618" y="48"/>
                    </a:lnTo>
                    <a:lnTo>
                      <a:pt x="1619" y="47"/>
                    </a:lnTo>
                    <a:lnTo>
                      <a:pt x="1620" y="47"/>
                    </a:lnTo>
                    <a:lnTo>
                      <a:pt x="1622" y="46"/>
                    </a:lnTo>
                    <a:lnTo>
                      <a:pt x="1624" y="46"/>
                    </a:lnTo>
                    <a:lnTo>
                      <a:pt x="1625" y="45"/>
                    </a:lnTo>
                    <a:lnTo>
                      <a:pt x="1627" y="44"/>
                    </a:lnTo>
                    <a:lnTo>
                      <a:pt x="1628" y="44"/>
                    </a:lnTo>
                    <a:lnTo>
                      <a:pt x="1630" y="43"/>
                    </a:lnTo>
                    <a:lnTo>
                      <a:pt x="1631" y="42"/>
                    </a:lnTo>
                    <a:lnTo>
                      <a:pt x="1633" y="41"/>
                    </a:lnTo>
                    <a:lnTo>
                      <a:pt x="1634" y="41"/>
                    </a:lnTo>
                    <a:lnTo>
                      <a:pt x="1636" y="40"/>
                    </a:lnTo>
                    <a:lnTo>
                      <a:pt x="1637" y="40"/>
                    </a:lnTo>
                    <a:lnTo>
                      <a:pt x="1639" y="39"/>
                    </a:lnTo>
                    <a:lnTo>
                      <a:pt x="1641" y="38"/>
                    </a:lnTo>
                    <a:lnTo>
                      <a:pt x="1642" y="38"/>
                    </a:lnTo>
                    <a:lnTo>
                      <a:pt x="1643" y="37"/>
                    </a:lnTo>
                    <a:lnTo>
                      <a:pt x="1645" y="37"/>
                    </a:lnTo>
                    <a:lnTo>
                      <a:pt x="1647" y="36"/>
                    </a:lnTo>
                    <a:lnTo>
                      <a:pt x="1648" y="36"/>
                    </a:lnTo>
                    <a:lnTo>
                      <a:pt x="1649" y="35"/>
                    </a:lnTo>
                    <a:lnTo>
                      <a:pt x="1651" y="35"/>
                    </a:lnTo>
                    <a:lnTo>
                      <a:pt x="1653" y="35"/>
                    </a:lnTo>
                    <a:lnTo>
                      <a:pt x="1654" y="35"/>
                    </a:lnTo>
                    <a:lnTo>
                      <a:pt x="1656" y="35"/>
                    </a:lnTo>
                    <a:lnTo>
                      <a:pt x="1657" y="35"/>
                    </a:lnTo>
                    <a:lnTo>
                      <a:pt x="1659" y="35"/>
                    </a:lnTo>
                    <a:lnTo>
                      <a:pt x="1660" y="35"/>
                    </a:lnTo>
                    <a:lnTo>
                      <a:pt x="1662" y="35"/>
                    </a:lnTo>
                    <a:lnTo>
                      <a:pt x="1663" y="35"/>
                    </a:lnTo>
                    <a:lnTo>
                      <a:pt x="1665" y="35"/>
                    </a:lnTo>
                    <a:lnTo>
                      <a:pt x="1666" y="36"/>
                    </a:lnTo>
                    <a:lnTo>
                      <a:pt x="1668" y="36"/>
                    </a:lnTo>
                    <a:lnTo>
                      <a:pt x="1669" y="37"/>
                    </a:lnTo>
                    <a:lnTo>
                      <a:pt x="1671" y="37"/>
                    </a:lnTo>
                    <a:lnTo>
                      <a:pt x="1672" y="38"/>
                    </a:lnTo>
                    <a:lnTo>
                      <a:pt x="1674" y="38"/>
                    </a:lnTo>
                    <a:lnTo>
                      <a:pt x="1675" y="39"/>
                    </a:lnTo>
                    <a:lnTo>
                      <a:pt x="1677" y="39"/>
                    </a:lnTo>
                    <a:lnTo>
                      <a:pt x="1678" y="40"/>
                    </a:lnTo>
                    <a:lnTo>
                      <a:pt x="1680" y="40"/>
                    </a:lnTo>
                    <a:lnTo>
                      <a:pt x="1681" y="41"/>
                    </a:lnTo>
                    <a:lnTo>
                      <a:pt x="1683" y="41"/>
                    </a:lnTo>
                    <a:lnTo>
                      <a:pt x="1685" y="42"/>
                    </a:lnTo>
                    <a:lnTo>
                      <a:pt x="1686" y="43"/>
                    </a:lnTo>
                    <a:lnTo>
                      <a:pt x="1687" y="43"/>
                    </a:lnTo>
                    <a:lnTo>
                      <a:pt x="1689" y="43"/>
                    </a:lnTo>
                    <a:lnTo>
                      <a:pt x="1691" y="44"/>
                    </a:lnTo>
                    <a:lnTo>
                      <a:pt x="1692" y="44"/>
                    </a:lnTo>
                    <a:lnTo>
                      <a:pt x="1694" y="44"/>
                    </a:lnTo>
                    <a:lnTo>
                      <a:pt x="1695" y="45"/>
                    </a:lnTo>
                    <a:lnTo>
                      <a:pt x="1697" y="45"/>
                    </a:lnTo>
                    <a:lnTo>
                      <a:pt x="1698" y="45"/>
                    </a:lnTo>
                    <a:lnTo>
                      <a:pt x="1700" y="45"/>
                    </a:lnTo>
                    <a:lnTo>
                      <a:pt x="1701" y="45"/>
                    </a:lnTo>
                    <a:lnTo>
                      <a:pt x="1703" y="45"/>
                    </a:lnTo>
                    <a:lnTo>
                      <a:pt x="1704" y="45"/>
                    </a:lnTo>
                    <a:lnTo>
                      <a:pt x="1706" y="46"/>
                    </a:lnTo>
                    <a:lnTo>
                      <a:pt x="1707" y="46"/>
                    </a:lnTo>
                    <a:lnTo>
                      <a:pt x="1709" y="46"/>
                    </a:lnTo>
                    <a:lnTo>
                      <a:pt x="1710" y="46"/>
                    </a:lnTo>
                    <a:lnTo>
                      <a:pt x="1712" y="46"/>
                    </a:lnTo>
                    <a:lnTo>
                      <a:pt x="1714" y="46"/>
                    </a:lnTo>
                    <a:lnTo>
                      <a:pt x="1715" y="46"/>
                    </a:lnTo>
                    <a:lnTo>
                      <a:pt x="1716" y="47"/>
                    </a:lnTo>
                    <a:lnTo>
                      <a:pt x="1718" y="47"/>
                    </a:lnTo>
                    <a:lnTo>
                      <a:pt x="1720" y="47"/>
                    </a:lnTo>
                    <a:lnTo>
                      <a:pt x="1721" y="48"/>
                    </a:lnTo>
                    <a:lnTo>
                      <a:pt x="1722" y="49"/>
                    </a:lnTo>
                    <a:lnTo>
                      <a:pt x="1724" y="49"/>
                    </a:lnTo>
                    <a:lnTo>
                      <a:pt x="1726" y="50"/>
                    </a:lnTo>
                    <a:lnTo>
                      <a:pt x="1727" y="50"/>
                    </a:lnTo>
                    <a:lnTo>
                      <a:pt x="1729" y="51"/>
                    </a:lnTo>
                    <a:lnTo>
                      <a:pt x="1730" y="52"/>
                    </a:lnTo>
                    <a:lnTo>
                      <a:pt x="1732" y="53"/>
                    </a:lnTo>
                    <a:lnTo>
                      <a:pt x="1733" y="54"/>
                    </a:lnTo>
                    <a:lnTo>
                      <a:pt x="1735" y="54"/>
                    </a:lnTo>
                    <a:lnTo>
                      <a:pt x="1736" y="56"/>
                    </a:lnTo>
                    <a:lnTo>
                      <a:pt x="1738" y="57"/>
                    </a:lnTo>
                    <a:lnTo>
                      <a:pt x="1739" y="57"/>
                    </a:lnTo>
                    <a:lnTo>
                      <a:pt x="1741" y="58"/>
                    </a:lnTo>
                    <a:lnTo>
                      <a:pt x="1742" y="59"/>
                    </a:lnTo>
                    <a:lnTo>
                      <a:pt x="1744" y="60"/>
                    </a:lnTo>
                    <a:lnTo>
                      <a:pt x="1745" y="61"/>
                    </a:lnTo>
                    <a:lnTo>
                      <a:pt x="1747" y="62"/>
                    </a:lnTo>
                    <a:lnTo>
                      <a:pt x="1748" y="63"/>
                    </a:lnTo>
                    <a:lnTo>
                      <a:pt x="1750" y="63"/>
                    </a:lnTo>
                    <a:lnTo>
                      <a:pt x="1751" y="64"/>
                    </a:lnTo>
                    <a:lnTo>
                      <a:pt x="1753" y="64"/>
                    </a:lnTo>
                    <a:lnTo>
                      <a:pt x="1754" y="65"/>
                    </a:lnTo>
                    <a:lnTo>
                      <a:pt x="1756" y="65"/>
                    </a:lnTo>
                    <a:lnTo>
                      <a:pt x="1758" y="66"/>
                    </a:lnTo>
                    <a:lnTo>
                      <a:pt x="1759" y="66"/>
                    </a:lnTo>
                    <a:lnTo>
                      <a:pt x="1760" y="66"/>
                    </a:lnTo>
                    <a:lnTo>
                      <a:pt x="1762" y="67"/>
                    </a:lnTo>
                    <a:lnTo>
                      <a:pt x="1764" y="67"/>
                    </a:lnTo>
                    <a:lnTo>
                      <a:pt x="1765" y="68"/>
                    </a:lnTo>
                    <a:lnTo>
                      <a:pt x="1767" y="68"/>
                    </a:lnTo>
                    <a:lnTo>
                      <a:pt x="1768" y="68"/>
                    </a:lnTo>
                    <a:lnTo>
                      <a:pt x="1770" y="69"/>
                    </a:lnTo>
                    <a:lnTo>
                      <a:pt x="1771" y="69"/>
                    </a:lnTo>
                    <a:lnTo>
                      <a:pt x="1773" y="70"/>
                    </a:lnTo>
                    <a:lnTo>
                      <a:pt x="1774" y="71"/>
                    </a:lnTo>
                    <a:lnTo>
                      <a:pt x="1776" y="71"/>
                    </a:lnTo>
                    <a:lnTo>
                      <a:pt x="1777" y="72"/>
                    </a:lnTo>
                    <a:lnTo>
                      <a:pt x="1779" y="74"/>
                    </a:lnTo>
                    <a:lnTo>
                      <a:pt x="1780" y="75"/>
                    </a:lnTo>
                    <a:lnTo>
                      <a:pt x="1782" y="76"/>
                    </a:lnTo>
                    <a:lnTo>
                      <a:pt x="1783" y="78"/>
                    </a:lnTo>
                    <a:lnTo>
                      <a:pt x="1785" y="79"/>
                    </a:lnTo>
                    <a:lnTo>
                      <a:pt x="1787" y="81"/>
                    </a:lnTo>
                    <a:lnTo>
                      <a:pt x="1788" y="83"/>
                    </a:lnTo>
                    <a:lnTo>
                      <a:pt x="1789" y="85"/>
                    </a:lnTo>
                    <a:lnTo>
                      <a:pt x="1791" y="87"/>
                    </a:lnTo>
                    <a:lnTo>
                      <a:pt x="1793" y="89"/>
                    </a:lnTo>
                    <a:lnTo>
                      <a:pt x="1794" y="91"/>
                    </a:lnTo>
                    <a:lnTo>
                      <a:pt x="1796" y="93"/>
                    </a:lnTo>
                    <a:lnTo>
                      <a:pt x="1797" y="95"/>
                    </a:lnTo>
                    <a:lnTo>
                      <a:pt x="1799" y="97"/>
                    </a:lnTo>
                    <a:lnTo>
                      <a:pt x="1800" y="100"/>
                    </a:lnTo>
                    <a:lnTo>
                      <a:pt x="1802" y="102"/>
                    </a:lnTo>
                    <a:lnTo>
                      <a:pt x="1803" y="103"/>
                    </a:lnTo>
                    <a:lnTo>
                      <a:pt x="1805" y="105"/>
                    </a:lnTo>
                    <a:lnTo>
                      <a:pt x="1806" y="107"/>
                    </a:lnTo>
                    <a:lnTo>
                      <a:pt x="1808" y="108"/>
                    </a:lnTo>
                    <a:lnTo>
                      <a:pt x="1809" y="109"/>
                    </a:lnTo>
                    <a:lnTo>
                      <a:pt x="1811" y="110"/>
                    </a:lnTo>
                    <a:lnTo>
                      <a:pt x="1812" y="111"/>
                    </a:lnTo>
                    <a:lnTo>
                      <a:pt x="1814" y="111"/>
                    </a:lnTo>
                    <a:lnTo>
                      <a:pt x="1815" y="111"/>
                    </a:lnTo>
                    <a:lnTo>
                      <a:pt x="1817" y="111"/>
                    </a:lnTo>
                    <a:lnTo>
                      <a:pt x="1818" y="111"/>
                    </a:lnTo>
                    <a:lnTo>
                      <a:pt x="1820" y="110"/>
                    </a:lnTo>
                    <a:lnTo>
                      <a:pt x="1821" y="109"/>
                    </a:lnTo>
                    <a:lnTo>
                      <a:pt x="1823" y="108"/>
                    </a:lnTo>
                    <a:lnTo>
                      <a:pt x="1824" y="107"/>
                    </a:lnTo>
                    <a:lnTo>
                      <a:pt x="1826" y="106"/>
                    </a:lnTo>
                    <a:lnTo>
                      <a:pt x="1827" y="104"/>
                    </a:lnTo>
                    <a:lnTo>
                      <a:pt x="1829" y="102"/>
                    </a:lnTo>
                    <a:lnTo>
                      <a:pt x="1831" y="100"/>
                    </a:lnTo>
                    <a:lnTo>
                      <a:pt x="1832" y="98"/>
                    </a:lnTo>
                    <a:lnTo>
                      <a:pt x="1833" y="96"/>
                    </a:lnTo>
                    <a:lnTo>
                      <a:pt x="1835" y="94"/>
                    </a:lnTo>
                    <a:lnTo>
                      <a:pt x="1837" y="92"/>
                    </a:lnTo>
                    <a:lnTo>
                      <a:pt x="1838" y="90"/>
                    </a:lnTo>
                    <a:lnTo>
                      <a:pt x="1840" y="88"/>
                    </a:lnTo>
                    <a:lnTo>
                      <a:pt x="1841" y="86"/>
                    </a:lnTo>
                    <a:lnTo>
                      <a:pt x="1843" y="84"/>
                    </a:lnTo>
                    <a:lnTo>
                      <a:pt x="1844" y="83"/>
                    </a:lnTo>
                    <a:lnTo>
                      <a:pt x="1846" y="81"/>
                    </a:lnTo>
                    <a:lnTo>
                      <a:pt x="1847" y="80"/>
                    </a:lnTo>
                    <a:lnTo>
                      <a:pt x="1849" y="78"/>
                    </a:lnTo>
                    <a:lnTo>
                      <a:pt x="1850" y="77"/>
                    </a:lnTo>
                    <a:lnTo>
                      <a:pt x="1852" y="77"/>
                    </a:lnTo>
                    <a:lnTo>
                      <a:pt x="1853" y="76"/>
                    </a:lnTo>
                    <a:lnTo>
                      <a:pt x="1855" y="75"/>
                    </a:lnTo>
                    <a:lnTo>
                      <a:pt x="1856" y="75"/>
                    </a:lnTo>
                    <a:lnTo>
                      <a:pt x="1858" y="75"/>
                    </a:lnTo>
                    <a:lnTo>
                      <a:pt x="1860" y="75"/>
                    </a:lnTo>
                    <a:lnTo>
                      <a:pt x="1861" y="75"/>
                    </a:lnTo>
                    <a:lnTo>
                      <a:pt x="1862" y="75"/>
                    </a:lnTo>
                    <a:lnTo>
                      <a:pt x="1864" y="76"/>
                    </a:lnTo>
                    <a:lnTo>
                      <a:pt x="1866" y="76"/>
                    </a:lnTo>
                    <a:lnTo>
                      <a:pt x="1867" y="77"/>
                    </a:lnTo>
                    <a:lnTo>
                      <a:pt x="1869" y="77"/>
                    </a:lnTo>
                    <a:lnTo>
                      <a:pt x="1870" y="78"/>
                    </a:lnTo>
                    <a:lnTo>
                      <a:pt x="1872" y="78"/>
                    </a:lnTo>
                    <a:lnTo>
                      <a:pt x="1873" y="79"/>
                    </a:lnTo>
                    <a:lnTo>
                      <a:pt x="1875" y="79"/>
                    </a:lnTo>
                    <a:lnTo>
                      <a:pt x="1876" y="80"/>
                    </a:lnTo>
                    <a:lnTo>
                      <a:pt x="1877" y="80"/>
                    </a:lnTo>
                    <a:lnTo>
                      <a:pt x="1879" y="80"/>
                    </a:lnTo>
                    <a:lnTo>
                      <a:pt x="1881" y="80"/>
                    </a:lnTo>
                    <a:lnTo>
                      <a:pt x="1882" y="80"/>
                    </a:lnTo>
                    <a:lnTo>
                      <a:pt x="1884" y="80"/>
                    </a:lnTo>
                    <a:lnTo>
                      <a:pt x="1885" y="80"/>
                    </a:lnTo>
                    <a:lnTo>
                      <a:pt x="1887" y="79"/>
                    </a:lnTo>
                    <a:lnTo>
                      <a:pt x="1888" y="78"/>
                    </a:lnTo>
                    <a:lnTo>
                      <a:pt x="1890" y="78"/>
                    </a:lnTo>
                    <a:lnTo>
                      <a:pt x="1891" y="77"/>
                    </a:lnTo>
                    <a:lnTo>
                      <a:pt x="1893" y="76"/>
                    </a:lnTo>
                    <a:lnTo>
                      <a:pt x="1894" y="76"/>
                    </a:lnTo>
                    <a:lnTo>
                      <a:pt x="1896" y="75"/>
                    </a:lnTo>
                    <a:lnTo>
                      <a:pt x="1898" y="74"/>
                    </a:lnTo>
                    <a:lnTo>
                      <a:pt x="1899" y="73"/>
                    </a:lnTo>
                    <a:lnTo>
                      <a:pt x="1900" y="72"/>
                    </a:lnTo>
                    <a:lnTo>
                      <a:pt x="1902" y="71"/>
                    </a:lnTo>
                    <a:lnTo>
                      <a:pt x="1904" y="70"/>
                    </a:lnTo>
                    <a:lnTo>
                      <a:pt x="1905" y="69"/>
                    </a:lnTo>
                    <a:lnTo>
                      <a:pt x="1906" y="68"/>
                    </a:lnTo>
                    <a:lnTo>
                      <a:pt x="1908" y="68"/>
                    </a:lnTo>
                    <a:lnTo>
                      <a:pt x="1910" y="67"/>
                    </a:lnTo>
                    <a:lnTo>
                      <a:pt x="1911" y="66"/>
                    </a:lnTo>
                    <a:lnTo>
                      <a:pt x="1913" y="66"/>
                    </a:lnTo>
                    <a:lnTo>
                      <a:pt x="1914" y="66"/>
                    </a:lnTo>
                    <a:lnTo>
                      <a:pt x="1916" y="66"/>
                    </a:lnTo>
                    <a:lnTo>
                      <a:pt x="1917" y="66"/>
                    </a:lnTo>
                    <a:lnTo>
                      <a:pt x="1919" y="66"/>
                    </a:lnTo>
                    <a:lnTo>
                      <a:pt x="1920" y="66"/>
                    </a:lnTo>
                    <a:lnTo>
                      <a:pt x="1922" y="66"/>
                    </a:lnTo>
                    <a:lnTo>
                      <a:pt x="1923" y="67"/>
                    </a:lnTo>
                    <a:lnTo>
                      <a:pt x="1925" y="68"/>
                    </a:lnTo>
                    <a:lnTo>
                      <a:pt x="1926" y="68"/>
                    </a:lnTo>
                    <a:lnTo>
                      <a:pt x="1928" y="69"/>
                    </a:lnTo>
                    <a:lnTo>
                      <a:pt x="1929" y="70"/>
                    </a:lnTo>
                    <a:lnTo>
                      <a:pt x="1931" y="70"/>
                    </a:lnTo>
                    <a:lnTo>
                      <a:pt x="1933" y="71"/>
                    </a:lnTo>
                    <a:lnTo>
                      <a:pt x="1934" y="72"/>
                    </a:lnTo>
                    <a:lnTo>
                      <a:pt x="1935" y="73"/>
                    </a:lnTo>
                    <a:lnTo>
                      <a:pt x="1937" y="74"/>
                    </a:lnTo>
                    <a:lnTo>
                      <a:pt x="1939" y="75"/>
                    </a:lnTo>
                    <a:lnTo>
                      <a:pt x="1940" y="76"/>
                    </a:lnTo>
                    <a:lnTo>
                      <a:pt x="1942" y="77"/>
                    </a:lnTo>
                    <a:lnTo>
                      <a:pt x="1943" y="78"/>
                    </a:lnTo>
                    <a:lnTo>
                      <a:pt x="1944" y="78"/>
                    </a:lnTo>
                    <a:lnTo>
                      <a:pt x="1946" y="79"/>
                    </a:lnTo>
                    <a:lnTo>
                      <a:pt x="1948" y="80"/>
                    </a:lnTo>
                    <a:lnTo>
                      <a:pt x="1949" y="80"/>
                    </a:lnTo>
                    <a:lnTo>
                      <a:pt x="1951" y="80"/>
                    </a:lnTo>
                    <a:lnTo>
                      <a:pt x="1952" y="80"/>
                    </a:lnTo>
                    <a:lnTo>
                      <a:pt x="1954" y="81"/>
                    </a:lnTo>
                    <a:lnTo>
                      <a:pt x="1955" y="81"/>
                    </a:lnTo>
                    <a:lnTo>
                      <a:pt x="1957" y="80"/>
                    </a:lnTo>
                    <a:lnTo>
                      <a:pt x="1958" y="80"/>
                    </a:lnTo>
                    <a:lnTo>
                      <a:pt x="1960" y="80"/>
                    </a:lnTo>
                    <a:lnTo>
                      <a:pt x="1961" y="79"/>
                    </a:lnTo>
                    <a:lnTo>
                      <a:pt x="1963" y="78"/>
                    </a:lnTo>
                    <a:lnTo>
                      <a:pt x="1964" y="78"/>
                    </a:lnTo>
                    <a:lnTo>
                      <a:pt x="1966" y="77"/>
                    </a:lnTo>
                    <a:lnTo>
                      <a:pt x="1967" y="77"/>
                    </a:lnTo>
                    <a:lnTo>
                      <a:pt x="1969" y="76"/>
                    </a:lnTo>
                    <a:lnTo>
                      <a:pt x="1971" y="75"/>
                    </a:lnTo>
                    <a:lnTo>
                      <a:pt x="1972" y="74"/>
                    </a:lnTo>
                    <a:lnTo>
                      <a:pt x="1973" y="73"/>
                    </a:lnTo>
                    <a:lnTo>
                      <a:pt x="1975" y="72"/>
                    </a:lnTo>
                    <a:lnTo>
                      <a:pt x="1977" y="71"/>
                    </a:lnTo>
                    <a:lnTo>
                      <a:pt x="1978" y="71"/>
                    </a:lnTo>
                    <a:lnTo>
                      <a:pt x="1979" y="70"/>
                    </a:lnTo>
                    <a:lnTo>
                      <a:pt x="1981" y="69"/>
                    </a:lnTo>
                    <a:lnTo>
                      <a:pt x="1983" y="69"/>
                    </a:lnTo>
                    <a:lnTo>
                      <a:pt x="1984" y="68"/>
                    </a:lnTo>
                    <a:lnTo>
                      <a:pt x="1986" y="68"/>
                    </a:lnTo>
                    <a:lnTo>
                      <a:pt x="1987" y="68"/>
                    </a:lnTo>
                    <a:lnTo>
                      <a:pt x="1989" y="67"/>
                    </a:lnTo>
                    <a:lnTo>
                      <a:pt x="1990" y="67"/>
                    </a:lnTo>
                    <a:lnTo>
                      <a:pt x="1992" y="67"/>
                    </a:lnTo>
                    <a:lnTo>
                      <a:pt x="1993" y="67"/>
                    </a:lnTo>
                    <a:lnTo>
                      <a:pt x="1995" y="68"/>
                    </a:lnTo>
                    <a:lnTo>
                      <a:pt x="1996" y="68"/>
                    </a:lnTo>
                    <a:lnTo>
                      <a:pt x="1998" y="68"/>
                    </a:lnTo>
                    <a:lnTo>
                      <a:pt x="2000" y="69"/>
                    </a:lnTo>
                    <a:lnTo>
                      <a:pt x="2001" y="69"/>
                    </a:lnTo>
                    <a:lnTo>
                      <a:pt x="2002" y="70"/>
                    </a:lnTo>
                    <a:lnTo>
                      <a:pt x="2004" y="71"/>
                    </a:lnTo>
                    <a:lnTo>
                      <a:pt x="2006" y="71"/>
                    </a:lnTo>
                    <a:lnTo>
                      <a:pt x="2007" y="72"/>
                    </a:lnTo>
                    <a:lnTo>
                      <a:pt x="2008" y="73"/>
                    </a:lnTo>
                    <a:lnTo>
                      <a:pt x="2010" y="74"/>
                    </a:lnTo>
                    <a:lnTo>
                      <a:pt x="2011" y="75"/>
                    </a:lnTo>
                    <a:lnTo>
                      <a:pt x="2013" y="76"/>
                    </a:lnTo>
                    <a:lnTo>
                      <a:pt x="2015" y="76"/>
                    </a:lnTo>
                    <a:lnTo>
                      <a:pt x="2016" y="77"/>
                    </a:lnTo>
                    <a:lnTo>
                      <a:pt x="2017" y="78"/>
                    </a:lnTo>
                    <a:lnTo>
                      <a:pt x="2019" y="79"/>
                    </a:lnTo>
                    <a:lnTo>
                      <a:pt x="2021" y="80"/>
                    </a:lnTo>
                    <a:lnTo>
                      <a:pt x="2022" y="80"/>
                    </a:lnTo>
                    <a:lnTo>
                      <a:pt x="2024" y="81"/>
                    </a:lnTo>
                    <a:lnTo>
                      <a:pt x="2025" y="81"/>
                    </a:lnTo>
                    <a:lnTo>
                      <a:pt x="2027" y="82"/>
                    </a:lnTo>
                    <a:lnTo>
                      <a:pt x="2028" y="82"/>
                    </a:lnTo>
                    <a:lnTo>
                      <a:pt x="2030" y="82"/>
                    </a:lnTo>
                    <a:lnTo>
                      <a:pt x="2031" y="82"/>
                    </a:lnTo>
                    <a:lnTo>
                      <a:pt x="2033" y="82"/>
                    </a:lnTo>
                    <a:lnTo>
                      <a:pt x="2034" y="82"/>
                    </a:lnTo>
                    <a:lnTo>
                      <a:pt x="2036" y="82"/>
                    </a:lnTo>
                    <a:lnTo>
                      <a:pt x="2037" y="82"/>
                    </a:lnTo>
                    <a:lnTo>
                      <a:pt x="2039" y="82"/>
                    </a:lnTo>
                    <a:lnTo>
                      <a:pt x="2040" y="82"/>
                    </a:lnTo>
                    <a:lnTo>
                      <a:pt x="2042" y="82"/>
                    </a:lnTo>
                    <a:lnTo>
                      <a:pt x="2044" y="82"/>
                    </a:lnTo>
                    <a:lnTo>
                      <a:pt x="2045" y="82"/>
                    </a:lnTo>
                    <a:lnTo>
                      <a:pt x="2046" y="82"/>
                    </a:lnTo>
                    <a:lnTo>
                      <a:pt x="2048" y="82"/>
                    </a:lnTo>
                    <a:lnTo>
                      <a:pt x="2050" y="82"/>
                    </a:lnTo>
                    <a:lnTo>
                      <a:pt x="2051" y="82"/>
                    </a:lnTo>
                    <a:lnTo>
                      <a:pt x="2053" y="82"/>
                    </a:lnTo>
                    <a:lnTo>
                      <a:pt x="2054" y="82"/>
                    </a:lnTo>
                    <a:lnTo>
                      <a:pt x="2056" y="82"/>
                    </a:lnTo>
                    <a:lnTo>
                      <a:pt x="2057" y="82"/>
                    </a:lnTo>
                    <a:lnTo>
                      <a:pt x="2059" y="82"/>
                    </a:lnTo>
                    <a:lnTo>
                      <a:pt x="2060" y="82"/>
                    </a:lnTo>
                    <a:lnTo>
                      <a:pt x="2062" y="82"/>
                    </a:lnTo>
                    <a:lnTo>
                      <a:pt x="2063" y="82"/>
                    </a:lnTo>
                    <a:lnTo>
                      <a:pt x="2065" y="83"/>
                    </a:lnTo>
                    <a:lnTo>
                      <a:pt x="2066" y="83"/>
                    </a:lnTo>
                    <a:lnTo>
                      <a:pt x="2068" y="83"/>
                    </a:lnTo>
                    <a:lnTo>
                      <a:pt x="2069" y="83"/>
                    </a:lnTo>
                    <a:lnTo>
                      <a:pt x="2071" y="83"/>
                    </a:lnTo>
                    <a:lnTo>
                      <a:pt x="2073" y="83"/>
                    </a:lnTo>
                    <a:lnTo>
                      <a:pt x="2074" y="83"/>
                    </a:lnTo>
                    <a:lnTo>
                      <a:pt x="2075" y="83"/>
                    </a:lnTo>
                    <a:lnTo>
                      <a:pt x="2077" y="83"/>
                    </a:lnTo>
                    <a:lnTo>
                      <a:pt x="2078" y="83"/>
                    </a:lnTo>
                    <a:lnTo>
                      <a:pt x="2080" y="83"/>
                    </a:lnTo>
                    <a:lnTo>
                      <a:pt x="2081" y="83"/>
                    </a:lnTo>
                    <a:lnTo>
                      <a:pt x="2083" y="82"/>
                    </a:lnTo>
                    <a:lnTo>
                      <a:pt x="2084" y="82"/>
                    </a:lnTo>
                    <a:lnTo>
                      <a:pt x="2086" y="81"/>
                    </a:lnTo>
                    <a:lnTo>
                      <a:pt x="2088" y="81"/>
                    </a:lnTo>
                    <a:lnTo>
                      <a:pt x="2089" y="80"/>
                    </a:lnTo>
                    <a:lnTo>
                      <a:pt x="2090" y="79"/>
                    </a:lnTo>
                    <a:lnTo>
                      <a:pt x="2092" y="78"/>
                    </a:lnTo>
                    <a:lnTo>
                      <a:pt x="2094" y="77"/>
                    </a:lnTo>
                    <a:lnTo>
                      <a:pt x="2095" y="76"/>
                    </a:lnTo>
                    <a:lnTo>
                      <a:pt x="2097" y="75"/>
                    </a:lnTo>
                    <a:lnTo>
                      <a:pt x="2098" y="74"/>
                    </a:lnTo>
                    <a:lnTo>
                      <a:pt x="2100" y="72"/>
                    </a:lnTo>
                    <a:lnTo>
                      <a:pt x="2101" y="71"/>
                    </a:lnTo>
                    <a:lnTo>
                      <a:pt x="2103" y="70"/>
                    </a:lnTo>
                    <a:lnTo>
                      <a:pt x="2104" y="69"/>
                    </a:lnTo>
                    <a:lnTo>
                      <a:pt x="2106" y="68"/>
                    </a:lnTo>
                    <a:lnTo>
                      <a:pt x="2107" y="67"/>
                    </a:lnTo>
                    <a:lnTo>
                      <a:pt x="2109" y="66"/>
                    </a:lnTo>
                    <a:lnTo>
                      <a:pt x="2110" y="65"/>
                    </a:lnTo>
                    <a:lnTo>
                      <a:pt x="2112" y="64"/>
                    </a:lnTo>
                    <a:lnTo>
                      <a:pt x="2113" y="63"/>
                    </a:lnTo>
                    <a:lnTo>
                      <a:pt x="2115" y="62"/>
                    </a:lnTo>
                    <a:lnTo>
                      <a:pt x="2117" y="62"/>
                    </a:lnTo>
                    <a:lnTo>
                      <a:pt x="2118" y="61"/>
                    </a:lnTo>
                    <a:lnTo>
                      <a:pt x="2119" y="60"/>
                    </a:lnTo>
                    <a:lnTo>
                      <a:pt x="2121" y="60"/>
                    </a:lnTo>
                    <a:lnTo>
                      <a:pt x="2123" y="60"/>
                    </a:lnTo>
                    <a:lnTo>
                      <a:pt x="2124" y="60"/>
                    </a:lnTo>
                    <a:lnTo>
                      <a:pt x="2126" y="59"/>
                    </a:lnTo>
                    <a:lnTo>
                      <a:pt x="2127" y="59"/>
                    </a:lnTo>
                    <a:lnTo>
                      <a:pt x="2129" y="60"/>
                    </a:lnTo>
                    <a:lnTo>
                      <a:pt x="2130" y="60"/>
                    </a:lnTo>
                    <a:lnTo>
                      <a:pt x="2132" y="60"/>
                    </a:lnTo>
                    <a:lnTo>
                      <a:pt x="2133" y="60"/>
                    </a:lnTo>
                    <a:lnTo>
                      <a:pt x="2135" y="61"/>
                    </a:lnTo>
                    <a:lnTo>
                      <a:pt x="2136" y="61"/>
                    </a:lnTo>
                    <a:lnTo>
                      <a:pt x="2138" y="62"/>
                    </a:lnTo>
                    <a:lnTo>
                      <a:pt x="2139" y="62"/>
                    </a:lnTo>
                    <a:lnTo>
                      <a:pt x="2141" y="62"/>
                    </a:lnTo>
                    <a:lnTo>
                      <a:pt x="2142" y="63"/>
                    </a:lnTo>
                    <a:lnTo>
                      <a:pt x="2144" y="63"/>
                    </a:lnTo>
                    <a:lnTo>
                      <a:pt x="2145" y="64"/>
                    </a:lnTo>
                    <a:lnTo>
                      <a:pt x="2147" y="64"/>
                    </a:lnTo>
                    <a:lnTo>
                      <a:pt x="2148" y="64"/>
                    </a:lnTo>
                    <a:lnTo>
                      <a:pt x="2150" y="64"/>
                    </a:lnTo>
                    <a:lnTo>
                      <a:pt x="2151" y="65"/>
                    </a:lnTo>
                    <a:lnTo>
                      <a:pt x="2153" y="65"/>
                    </a:lnTo>
                    <a:lnTo>
                      <a:pt x="2155" y="65"/>
                    </a:lnTo>
                    <a:lnTo>
                      <a:pt x="2156" y="65"/>
                    </a:lnTo>
                    <a:lnTo>
                      <a:pt x="2157" y="65"/>
                    </a:lnTo>
                    <a:lnTo>
                      <a:pt x="2159" y="65"/>
                    </a:lnTo>
                    <a:lnTo>
                      <a:pt x="2161" y="65"/>
                    </a:lnTo>
                    <a:lnTo>
                      <a:pt x="2162" y="64"/>
                    </a:lnTo>
                    <a:lnTo>
                      <a:pt x="2163" y="64"/>
                    </a:lnTo>
                    <a:lnTo>
                      <a:pt x="2165" y="64"/>
                    </a:lnTo>
                    <a:lnTo>
                      <a:pt x="2167" y="64"/>
                    </a:lnTo>
                    <a:lnTo>
                      <a:pt x="2168" y="63"/>
                    </a:lnTo>
                    <a:lnTo>
                      <a:pt x="2170" y="63"/>
                    </a:lnTo>
                    <a:lnTo>
                      <a:pt x="2171" y="63"/>
                    </a:lnTo>
                    <a:lnTo>
                      <a:pt x="2173" y="63"/>
                    </a:lnTo>
                    <a:lnTo>
                      <a:pt x="2174" y="62"/>
                    </a:lnTo>
                    <a:lnTo>
                      <a:pt x="2176" y="62"/>
                    </a:lnTo>
                    <a:lnTo>
                      <a:pt x="2177" y="62"/>
                    </a:lnTo>
                    <a:lnTo>
                      <a:pt x="2179" y="61"/>
                    </a:lnTo>
                    <a:lnTo>
                      <a:pt x="2180" y="61"/>
                    </a:lnTo>
                    <a:lnTo>
                      <a:pt x="2182" y="61"/>
                    </a:lnTo>
                    <a:lnTo>
                      <a:pt x="2183" y="60"/>
                    </a:lnTo>
                    <a:lnTo>
                      <a:pt x="2185" y="60"/>
                    </a:lnTo>
                    <a:lnTo>
                      <a:pt x="2186" y="60"/>
                    </a:lnTo>
                    <a:lnTo>
                      <a:pt x="2188" y="60"/>
                    </a:lnTo>
                    <a:lnTo>
                      <a:pt x="2190" y="60"/>
                    </a:lnTo>
                    <a:lnTo>
                      <a:pt x="2191" y="60"/>
                    </a:lnTo>
                    <a:lnTo>
                      <a:pt x="2192" y="60"/>
                    </a:lnTo>
                    <a:lnTo>
                      <a:pt x="2194" y="60"/>
                    </a:lnTo>
                    <a:lnTo>
                      <a:pt x="2196" y="60"/>
                    </a:lnTo>
                    <a:lnTo>
                      <a:pt x="2197" y="60"/>
                    </a:lnTo>
                    <a:lnTo>
                      <a:pt x="2199" y="60"/>
                    </a:lnTo>
                    <a:lnTo>
                      <a:pt x="2200" y="60"/>
                    </a:lnTo>
                    <a:lnTo>
                      <a:pt x="2202" y="60"/>
                    </a:lnTo>
                    <a:lnTo>
                      <a:pt x="2203" y="60"/>
                    </a:lnTo>
                    <a:lnTo>
                      <a:pt x="2205" y="60"/>
                    </a:lnTo>
                    <a:lnTo>
                      <a:pt x="2206" y="60"/>
                    </a:lnTo>
                    <a:lnTo>
                      <a:pt x="2208" y="59"/>
                    </a:lnTo>
                    <a:lnTo>
                      <a:pt x="2209" y="59"/>
                    </a:lnTo>
                    <a:lnTo>
                      <a:pt x="2211" y="59"/>
                    </a:lnTo>
                    <a:lnTo>
                      <a:pt x="2212" y="59"/>
                    </a:lnTo>
                    <a:lnTo>
                      <a:pt x="2214" y="58"/>
                    </a:lnTo>
                    <a:lnTo>
                      <a:pt x="2215" y="58"/>
                    </a:lnTo>
                    <a:lnTo>
                      <a:pt x="2217" y="57"/>
                    </a:lnTo>
                    <a:lnTo>
                      <a:pt x="2218" y="57"/>
                    </a:lnTo>
                    <a:lnTo>
                      <a:pt x="2220" y="56"/>
                    </a:lnTo>
                    <a:lnTo>
                      <a:pt x="2221" y="56"/>
                    </a:lnTo>
                    <a:lnTo>
                      <a:pt x="2223" y="55"/>
                    </a:lnTo>
                    <a:lnTo>
                      <a:pt x="2224" y="54"/>
                    </a:lnTo>
                    <a:lnTo>
                      <a:pt x="2226" y="53"/>
                    </a:lnTo>
                    <a:lnTo>
                      <a:pt x="2228" y="52"/>
                    </a:lnTo>
                    <a:lnTo>
                      <a:pt x="2229" y="51"/>
                    </a:lnTo>
                    <a:lnTo>
                      <a:pt x="2230" y="50"/>
                    </a:lnTo>
                    <a:lnTo>
                      <a:pt x="2232" y="49"/>
                    </a:lnTo>
                    <a:lnTo>
                      <a:pt x="2234" y="48"/>
                    </a:lnTo>
                    <a:lnTo>
                      <a:pt x="2235" y="47"/>
                    </a:lnTo>
                    <a:lnTo>
                      <a:pt x="2236" y="46"/>
                    </a:lnTo>
                    <a:lnTo>
                      <a:pt x="2238" y="45"/>
                    </a:lnTo>
                    <a:lnTo>
                      <a:pt x="2240" y="44"/>
                    </a:lnTo>
                    <a:lnTo>
                      <a:pt x="2241" y="44"/>
                    </a:lnTo>
                    <a:lnTo>
                      <a:pt x="2243" y="43"/>
                    </a:lnTo>
                    <a:lnTo>
                      <a:pt x="2244" y="42"/>
                    </a:lnTo>
                    <a:lnTo>
                      <a:pt x="2246" y="41"/>
                    </a:lnTo>
                    <a:lnTo>
                      <a:pt x="2247" y="41"/>
                    </a:lnTo>
                    <a:lnTo>
                      <a:pt x="2249" y="40"/>
                    </a:lnTo>
                    <a:lnTo>
                      <a:pt x="2250" y="40"/>
                    </a:lnTo>
                    <a:lnTo>
                      <a:pt x="2252" y="39"/>
                    </a:lnTo>
                    <a:lnTo>
                      <a:pt x="2253" y="39"/>
                    </a:lnTo>
                    <a:lnTo>
                      <a:pt x="2255" y="39"/>
                    </a:lnTo>
                    <a:lnTo>
                      <a:pt x="2257" y="39"/>
                    </a:lnTo>
                    <a:lnTo>
                      <a:pt x="2258" y="39"/>
                    </a:lnTo>
                    <a:lnTo>
                      <a:pt x="2259" y="39"/>
                    </a:lnTo>
                    <a:lnTo>
                      <a:pt x="2261" y="39"/>
                    </a:lnTo>
                    <a:lnTo>
                      <a:pt x="2263" y="40"/>
                    </a:lnTo>
                    <a:lnTo>
                      <a:pt x="2264" y="40"/>
                    </a:lnTo>
                    <a:lnTo>
                      <a:pt x="2265" y="40"/>
                    </a:lnTo>
                    <a:lnTo>
                      <a:pt x="2267" y="41"/>
                    </a:lnTo>
                    <a:lnTo>
                      <a:pt x="2269" y="41"/>
                    </a:lnTo>
                    <a:lnTo>
                      <a:pt x="2270" y="42"/>
                    </a:lnTo>
                    <a:lnTo>
                      <a:pt x="2272" y="43"/>
                    </a:lnTo>
                    <a:lnTo>
                      <a:pt x="2273" y="43"/>
                    </a:lnTo>
                    <a:lnTo>
                      <a:pt x="2275" y="44"/>
                    </a:lnTo>
                    <a:lnTo>
                      <a:pt x="2276" y="44"/>
                    </a:lnTo>
                    <a:lnTo>
                      <a:pt x="2278" y="45"/>
                    </a:lnTo>
                    <a:lnTo>
                      <a:pt x="2279" y="45"/>
                    </a:lnTo>
                    <a:lnTo>
                      <a:pt x="2281" y="45"/>
                    </a:lnTo>
                    <a:lnTo>
                      <a:pt x="2282" y="46"/>
                    </a:lnTo>
                    <a:lnTo>
                      <a:pt x="2284" y="46"/>
                    </a:lnTo>
                    <a:lnTo>
                      <a:pt x="2285" y="46"/>
                    </a:lnTo>
                    <a:lnTo>
                      <a:pt x="2287" y="46"/>
                    </a:lnTo>
                    <a:lnTo>
                      <a:pt x="2288" y="46"/>
                    </a:lnTo>
                    <a:lnTo>
                      <a:pt x="2290" y="45"/>
                    </a:lnTo>
                    <a:lnTo>
                      <a:pt x="2291" y="45"/>
                    </a:lnTo>
                    <a:lnTo>
                      <a:pt x="2293" y="45"/>
                    </a:lnTo>
                    <a:lnTo>
                      <a:pt x="2294" y="44"/>
                    </a:lnTo>
                    <a:lnTo>
                      <a:pt x="2296" y="44"/>
                    </a:lnTo>
                    <a:lnTo>
                      <a:pt x="2297" y="43"/>
                    </a:lnTo>
                    <a:lnTo>
                      <a:pt x="2299" y="43"/>
                    </a:lnTo>
                    <a:lnTo>
                      <a:pt x="2301" y="42"/>
                    </a:lnTo>
                    <a:lnTo>
                      <a:pt x="2302" y="41"/>
                    </a:lnTo>
                    <a:lnTo>
                      <a:pt x="2303" y="40"/>
                    </a:lnTo>
                    <a:lnTo>
                      <a:pt x="2305" y="40"/>
                    </a:lnTo>
                    <a:lnTo>
                      <a:pt x="2307" y="39"/>
                    </a:lnTo>
                    <a:lnTo>
                      <a:pt x="2308" y="38"/>
                    </a:lnTo>
                    <a:lnTo>
                      <a:pt x="2310" y="37"/>
                    </a:lnTo>
                    <a:lnTo>
                      <a:pt x="2311" y="37"/>
                    </a:lnTo>
                    <a:lnTo>
                      <a:pt x="2313" y="36"/>
                    </a:lnTo>
                    <a:lnTo>
                      <a:pt x="2314" y="36"/>
                    </a:lnTo>
                    <a:lnTo>
                      <a:pt x="2316" y="35"/>
                    </a:lnTo>
                    <a:lnTo>
                      <a:pt x="2317" y="35"/>
                    </a:lnTo>
                    <a:lnTo>
                      <a:pt x="2319" y="35"/>
                    </a:lnTo>
                    <a:lnTo>
                      <a:pt x="2320" y="35"/>
                    </a:lnTo>
                    <a:lnTo>
                      <a:pt x="2322" y="35"/>
                    </a:lnTo>
                    <a:lnTo>
                      <a:pt x="2323" y="35"/>
                    </a:lnTo>
                    <a:lnTo>
                      <a:pt x="2325" y="35"/>
                    </a:lnTo>
                    <a:lnTo>
                      <a:pt x="2326" y="36"/>
                    </a:lnTo>
                    <a:lnTo>
                      <a:pt x="2328" y="37"/>
                    </a:lnTo>
                    <a:lnTo>
                      <a:pt x="2330" y="37"/>
                    </a:lnTo>
                    <a:lnTo>
                      <a:pt x="2331" y="38"/>
                    </a:lnTo>
                    <a:lnTo>
                      <a:pt x="2332" y="39"/>
                    </a:lnTo>
                    <a:lnTo>
                      <a:pt x="2334" y="40"/>
                    </a:lnTo>
                    <a:lnTo>
                      <a:pt x="2336" y="41"/>
                    </a:lnTo>
                    <a:lnTo>
                      <a:pt x="2337" y="42"/>
                    </a:lnTo>
                    <a:lnTo>
                      <a:pt x="2338" y="43"/>
                    </a:lnTo>
                    <a:lnTo>
                      <a:pt x="2340" y="44"/>
                    </a:lnTo>
                    <a:lnTo>
                      <a:pt x="2342" y="45"/>
                    </a:lnTo>
                    <a:lnTo>
                      <a:pt x="2343" y="46"/>
                    </a:lnTo>
                    <a:lnTo>
                      <a:pt x="2345" y="48"/>
                    </a:lnTo>
                    <a:lnTo>
                      <a:pt x="2346" y="49"/>
                    </a:lnTo>
                    <a:lnTo>
                      <a:pt x="2348" y="50"/>
                    </a:lnTo>
                    <a:lnTo>
                      <a:pt x="2349" y="51"/>
                    </a:lnTo>
                    <a:lnTo>
                      <a:pt x="2351" y="52"/>
                    </a:lnTo>
                    <a:lnTo>
                      <a:pt x="2352" y="53"/>
                    </a:lnTo>
                    <a:lnTo>
                      <a:pt x="2354" y="54"/>
                    </a:lnTo>
                    <a:lnTo>
                      <a:pt x="2355" y="54"/>
                    </a:lnTo>
                    <a:lnTo>
                      <a:pt x="2357" y="55"/>
                    </a:lnTo>
                    <a:lnTo>
                      <a:pt x="2358" y="56"/>
                    </a:lnTo>
                    <a:lnTo>
                      <a:pt x="2360" y="56"/>
                    </a:lnTo>
                    <a:lnTo>
                      <a:pt x="2361" y="57"/>
                    </a:lnTo>
                    <a:lnTo>
                      <a:pt x="2363" y="57"/>
                    </a:lnTo>
                    <a:lnTo>
                      <a:pt x="2364" y="57"/>
                    </a:lnTo>
                    <a:lnTo>
                      <a:pt x="2366" y="57"/>
                    </a:lnTo>
                    <a:lnTo>
                      <a:pt x="2367" y="57"/>
                    </a:lnTo>
                    <a:lnTo>
                      <a:pt x="2369" y="57"/>
                    </a:lnTo>
                    <a:lnTo>
                      <a:pt x="2370" y="56"/>
                    </a:lnTo>
                    <a:lnTo>
                      <a:pt x="2372" y="56"/>
                    </a:lnTo>
                    <a:lnTo>
                      <a:pt x="2374" y="56"/>
                    </a:lnTo>
                    <a:lnTo>
                      <a:pt x="2375" y="55"/>
                    </a:lnTo>
                    <a:lnTo>
                      <a:pt x="2376" y="54"/>
                    </a:lnTo>
                    <a:lnTo>
                      <a:pt x="2378" y="54"/>
                    </a:lnTo>
                    <a:lnTo>
                      <a:pt x="2380" y="53"/>
                    </a:lnTo>
                    <a:lnTo>
                      <a:pt x="2381" y="52"/>
                    </a:lnTo>
                    <a:lnTo>
                      <a:pt x="2383" y="51"/>
                    </a:lnTo>
                    <a:lnTo>
                      <a:pt x="2384" y="51"/>
                    </a:lnTo>
                    <a:lnTo>
                      <a:pt x="2386" y="50"/>
                    </a:lnTo>
                    <a:lnTo>
                      <a:pt x="2387" y="49"/>
                    </a:lnTo>
                    <a:lnTo>
                      <a:pt x="2389" y="48"/>
                    </a:lnTo>
                    <a:lnTo>
                      <a:pt x="2390" y="47"/>
                    </a:lnTo>
                    <a:lnTo>
                      <a:pt x="2392" y="46"/>
                    </a:lnTo>
                    <a:lnTo>
                      <a:pt x="2393" y="45"/>
                    </a:lnTo>
                    <a:lnTo>
                      <a:pt x="2395" y="44"/>
                    </a:lnTo>
                    <a:lnTo>
                      <a:pt x="2396" y="43"/>
                    </a:lnTo>
                    <a:lnTo>
                      <a:pt x="2398" y="43"/>
                    </a:lnTo>
                    <a:lnTo>
                      <a:pt x="2399" y="42"/>
                    </a:lnTo>
                    <a:lnTo>
                      <a:pt x="2401" y="41"/>
                    </a:lnTo>
                    <a:lnTo>
                      <a:pt x="2403" y="40"/>
                    </a:lnTo>
                    <a:lnTo>
                      <a:pt x="2404" y="40"/>
                    </a:lnTo>
                    <a:lnTo>
                      <a:pt x="2405" y="39"/>
                    </a:lnTo>
                    <a:lnTo>
                      <a:pt x="2407" y="39"/>
                    </a:lnTo>
                    <a:lnTo>
                      <a:pt x="2409" y="38"/>
                    </a:lnTo>
                    <a:lnTo>
                      <a:pt x="2410" y="38"/>
                    </a:lnTo>
                    <a:lnTo>
                      <a:pt x="2412" y="38"/>
                    </a:lnTo>
                    <a:lnTo>
                      <a:pt x="2413" y="38"/>
                    </a:lnTo>
                    <a:lnTo>
                      <a:pt x="2415" y="37"/>
                    </a:lnTo>
                    <a:lnTo>
                      <a:pt x="2416" y="37"/>
                    </a:lnTo>
                    <a:lnTo>
                      <a:pt x="2418" y="37"/>
                    </a:lnTo>
                    <a:lnTo>
                      <a:pt x="2419" y="38"/>
                    </a:lnTo>
                    <a:lnTo>
                      <a:pt x="2421" y="38"/>
                    </a:lnTo>
                    <a:lnTo>
                      <a:pt x="2422" y="38"/>
                    </a:lnTo>
                    <a:lnTo>
                      <a:pt x="2424" y="39"/>
                    </a:lnTo>
                    <a:lnTo>
                      <a:pt x="2425" y="39"/>
                    </a:lnTo>
                    <a:lnTo>
                      <a:pt x="2427" y="40"/>
                    </a:lnTo>
                    <a:lnTo>
                      <a:pt x="2428" y="40"/>
                    </a:lnTo>
                    <a:lnTo>
                      <a:pt x="2430" y="41"/>
                    </a:lnTo>
                    <a:lnTo>
                      <a:pt x="2431" y="41"/>
                    </a:lnTo>
                    <a:lnTo>
                      <a:pt x="2433" y="43"/>
                    </a:lnTo>
                    <a:lnTo>
                      <a:pt x="2434" y="43"/>
                    </a:lnTo>
                    <a:lnTo>
                      <a:pt x="2436" y="44"/>
                    </a:lnTo>
                    <a:lnTo>
                      <a:pt x="2437" y="45"/>
                    </a:lnTo>
                    <a:lnTo>
                      <a:pt x="2439" y="46"/>
                    </a:lnTo>
                    <a:lnTo>
                      <a:pt x="2440" y="46"/>
                    </a:lnTo>
                    <a:lnTo>
                      <a:pt x="2442" y="47"/>
                    </a:lnTo>
                    <a:lnTo>
                      <a:pt x="2443" y="48"/>
                    </a:lnTo>
                    <a:lnTo>
                      <a:pt x="2445" y="49"/>
                    </a:lnTo>
                    <a:lnTo>
                      <a:pt x="2447" y="50"/>
                    </a:lnTo>
                    <a:lnTo>
                      <a:pt x="2448" y="50"/>
                    </a:lnTo>
                    <a:lnTo>
                      <a:pt x="2449" y="51"/>
                    </a:lnTo>
                    <a:lnTo>
                      <a:pt x="2451" y="52"/>
                    </a:lnTo>
                    <a:lnTo>
                      <a:pt x="2453" y="52"/>
                    </a:lnTo>
                    <a:lnTo>
                      <a:pt x="2454" y="53"/>
                    </a:lnTo>
                    <a:lnTo>
                      <a:pt x="2456" y="53"/>
                    </a:lnTo>
                    <a:lnTo>
                      <a:pt x="2457" y="53"/>
                    </a:lnTo>
                    <a:lnTo>
                      <a:pt x="2459" y="53"/>
                    </a:lnTo>
                    <a:lnTo>
                      <a:pt x="2460" y="54"/>
                    </a:lnTo>
                    <a:lnTo>
                      <a:pt x="2462" y="54"/>
                    </a:lnTo>
                    <a:lnTo>
                      <a:pt x="2463" y="54"/>
                    </a:lnTo>
                    <a:lnTo>
                      <a:pt x="2465" y="54"/>
                    </a:lnTo>
                    <a:lnTo>
                      <a:pt x="2466" y="54"/>
                    </a:lnTo>
                    <a:lnTo>
                      <a:pt x="2468" y="54"/>
                    </a:lnTo>
                    <a:lnTo>
                      <a:pt x="2469" y="54"/>
                    </a:lnTo>
                    <a:lnTo>
                      <a:pt x="2471" y="54"/>
                    </a:lnTo>
                    <a:lnTo>
                      <a:pt x="2472" y="54"/>
                    </a:lnTo>
                    <a:lnTo>
                      <a:pt x="2474" y="54"/>
                    </a:lnTo>
                    <a:lnTo>
                      <a:pt x="2476" y="54"/>
                    </a:lnTo>
                    <a:lnTo>
                      <a:pt x="2477" y="54"/>
                    </a:lnTo>
                    <a:lnTo>
                      <a:pt x="2478" y="54"/>
                    </a:lnTo>
                    <a:lnTo>
                      <a:pt x="2480" y="54"/>
                    </a:lnTo>
                    <a:lnTo>
                      <a:pt x="2482" y="54"/>
                    </a:lnTo>
                    <a:lnTo>
                      <a:pt x="2483" y="54"/>
                    </a:lnTo>
                    <a:lnTo>
                      <a:pt x="2485" y="54"/>
                    </a:lnTo>
                    <a:lnTo>
                      <a:pt x="2486" y="54"/>
                    </a:lnTo>
                    <a:lnTo>
                      <a:pt x="2488" y="55"/>
                    </a:lnTo>
                    <a:lnTo>
                      <a:pt x="2489" y="55"/>
                    </a:lnTo>
                    <a:lnTo>
                      <a:pt x="2491" y="56"/>
                    </a:lnTo>
                    <a:lnTo>
                      <a:pt x="2492" y="56"/>
                    </a:lnTo>
                    <a:lnTo>
                      <a:pt x="2494" y="57"/>
                    </a:lnTo>
                    <a:lnTo>
                      <a:pt x="2495" y="57"/>
                    </a:lnTo>
                    <a:lnTo>
                      <a:pt x="2497" y="58"/>
                    </a:lnTo>
                    <a:lnTo>
                      <a:pt x="2498" y="58"/>
                    </a:lnTo>
                    <a:lnTo>
                      <a:pt x="2500" y="59"/>
                    </a:lnTo>
                    <a:lnTo>
                      <a:pt x="2501" y="60"/>
                    </a:lnTo>
                    <a:lnTo>
                      <a:pt x="2503" y="60"/>
                    </a:lnTo>
                    <a:lnTo>
                      <a:pt x="2504" y="61"/>
                    </a:lnTo>
                    <a:lnTo>
                      <a:pt x="2506" y="62"/>
                    </a:lnTo>
                    <a:lnTo>
                      <a:pt x="2507" y="62"/>
                    </a:lnTo>
                    <a:lnTo>
                      <a:pt x="2509" y="63"/>
                    </a:lnTo>
                    <a:lnTo>
                      <a:pt x="2510" y="63"/>
                    </a:lnTo>
                    <a:lnTo>
                      <a:pt x="2512" y="64"/>
                    </a:lnTo>
                    <a:lnTo>
                      <a:pt x="2514" y="64"/>
                    </a:lnTo>
                    <a:lnTo>
                      <a:pt x="2515" y="64"/>
                    </a:lnTo>
                    <a:lnTo>
                      <a:pt x="2516" y="65"/>
                    </a:lnTo>
                    <a:lnTo>
                      <a:pt x="2518" y="65"/>
                    </a:lnTo>
                    <a:lnTo>
                      <a:pt x="2520" y="65"/>
                    </a:lnTo>
                    <a:lnTo>
                      <a:pt x="2521" y="65"/>
                    </a:lnTo>
                    <a:lnTo>
                      <a:pt x="2522" y="65"/>
                    </a:lnTo>
                    <a:lnTo>
                      <a:pt x="2524" y="65"/>
                    </a:lnTo>
                    <a:lnTo>
                      <a:pt x="2526" y="65"/>
                    </a:lnTo>
                    <a:lnTo>
                      <a:pt x="2527" y="65"/>
                    </a:lnTo>
                    <a:lnTo>
                      <a:pt x="2529" y="64"/>
                    </a:lnTo>
                    <a:lnTo>
                      <a:pt x="2530" y="64"/>
                    </a:lnTo>
                    <a:lnTo>
                      <a:pt x="2532" y="64"/>
                    </a:lnTo>
                    <a:lnTo>
                      <a:pt x="2533" y="64"/>
                    </a:lnTo>
                    <a:lnTo>
                      <a:pt x="2535" y="64"/>
                    </a:lnTo>
                    <a:lnTo>
                      <a:pt x="2536" y="63"/>
                    </a:lnTo>
                    <a:lnTo>
                      <a:pt x="2538" y="63"/>
                    </a:lnTo>
                    <a:lnTo>
                      <a:pt x="2539" y="63"/>
                    </a:lnTo>
                    <a:lnTo>
                      <a:pt x="2541" y="63"/>
                    </a:lnTo>
                    <a:lnTo>
                      <a:pt x="2542" y="63"/>
                    </a:lnTo>
                    <a:lnTo>
                      <a:pt x="2544" y="63"/>
                    </a:lnTo>
                    <a:lnTo>
                      <a:pt x="2545" y="63"/>
                    </a:lnTo>
                    <a:lnTo>
                      <a:pt x="2547" y="63"/>
                    </a:lnTo>
                    <a:lnTo>
                      <a:pt x="2549" y="63"/>
                    </a:lnTo>
                    <a:lnTo>
                      <a:pt x="2550" y="63"/>
                    </a:lnTo>
                    <a:lnTo>
                      <a:pt x="2551" y="63"/>
                    </a:lnTo>
                    <a:lnTo>
                      <a:pt x="2553" y="63"/>
                    </a:lnTo>
                    <a:lnTo>
                      <a:pt x="2555" y="64"/>
                    </a:lnTo>
                    <a:lnTo>
                      <a:pt x="2556" y="64"/>
                    </a:lnTo>
                    <a:lnTo>
                      <a:pt x="2558" y="64"/>
                    </a:lnTo>
                    <a:lnTo>
                      <a:pt x="2559" y="64"/>
                    </a:lnTo>
                    <a:lnTo>
                      <a:pt x="2561" y="65"/>
                    </a:lnTo>
                    <a:lnTo>
                      <a:pt x="2562" y="65"/>
                    </a:lnTo>
                    <a:lnTo>
                      <a:pt x="2564" y="66"/>
                    </a:lnTo>
                    <a:lnTo>
                      <a:pt x="2565" y="66"/>
                    </a:lnTo>
                    <a:lnTo>
                      <a:pt x="2567" y="66"/>
                    </a:lnTo>
                    <a:lnTo>
                      <a:pt x="2568" y="67"/>
                    </a:lnTo>
                    <a:lnTo>
                      <a:pt x="2570" y="67"/>
                    </a:lnTo>
                    <a:lnTo>
                      <a:pt x="2571" y="68"/>
                    </a:lnTo>
                    <a:lnTo>
                      <a:pt x="2573" y="68"/>
                    </a:lnTo>
                    <a:lnTo>
                      <a:pt x="2574" y="68"/>
                    </a:lnTo>
                    <a:lnTo>
                      <a:pt x="2576" y="68"/>
                    </a:lnTo>
                    <a:lnTo>
                      <a:pt x="2577" y="68"/>
                    </a:lnTo>
                    <a:lnTo>
                      <a:pt x="2579" y="68"/>
                    </a:lnTo>
                    <a:lnTo>
                      <a:pt x="2580" y="69"/>
                    </a:lnTo>
                    <a:lnTo>
                      <a:pt x="2582" y="69"/>
                    </a:lnTo>
                    <a:lnTo>
                      <a:pt x="2583" y="68"/>
                    </a:lnTo>
                    <a:lnTo>
                      <a:pt x="2585" y="68"/>
                    </a:lnTo>
                    <a:lnTo>
                      <a:pt x="2587" y="68"/>
                    </a:lnTo>
                    <a:lnTo>
                      <a:pt x="2588" y="68"/>
                    </a:lnTo>
                    <a:lnTo>
                      <a:pt x="2589" y="68"/>
                    </a:lnTo>
                    <a:lnTo>
                      <a:pt x="2591" y="68"/>
                    </a:lnTo>
                    <a:lnTo>
                      <a:pt x="2593" y="68"/>
                    </a:lnTo>
                    <a:lnTo>
                      <a:pt x="2594" y="67"/>
                    </a:lnTo>
                    <a:lnTo>
                      <a:pt x="2595" y="67"/>
                    </a:lnTo>
                    <a:lnTo>
                      <a:pt x="2597" y="67"/>
                    </a:lnTo>
                    <a:lnTo>
                      <a:pt x="2599" y="66"/>
                    </a:lnTo>
                    <a:lnTo>
                      <a:pt x="2600" y="66"/>
                    </a:lnTo>
                    <a:lnTo>
                      <a:pt x="2602" y="66"/>
                    </a:lnTo>
                    <a:lnTo>
                      <a:pt x="2603" y="66"/>
                    </a:lnTo>
                    <a:lnTo>
                      <a:pt x="2605" y="65"/>
                    </a:lnTo>
                    <a:lnTo>
                      <a:pt x="2606" y="65"/>
                    </a:lnTo>
                    <a:lnTo>
                      <a:pt x="2608" y="65"/>
                    </a:lnTo>
                    <a:lnTo>
                      <a:pt x="2609" y="65"/>
                    </a:lnTo>
                    <a:lnTo>
                      <a:pt x="2611" y="65"/>
                    </a:lnTo>
                    <a:lnTo>
                      <a:pt x="2612" y="65"/>
                    </a:lnTo>
                    <a:lnTo>
                      <a:pt x="2614" y="64"/>
                    </a:lnTo>
                    <a:lnTo>
                      <a:pt x="2616" y="64"/>
                    </a:lnTo>
                    <a:lnTo>
                      <a:pt x="2617" y="64"/>
                    </a:lnTo>
                    <a:lnTo>
                      <a:pt x="2618" y="64"/>
                    </a:lnTo>
                    <a:lnTo>
                      <a:pt x="2620" y="64"/>
                    </a:lnTo>
                    <a:lnTo>
                      <a:pt x="2622" y="64"/>
                    </a:lnTo>
                    <a:lnTo>
                      <a:pt x="2623" y="64"/>
                    </a:lnTo>
                    <a:lnTo>
                      <a:pt x="2624" y="64"/>
                    </a:lnTo>
                    <a:lnTo>
                      <a:pt x="2626" y="64"/>
                    </a:lnTo>
                    <a:lnTo>
                      <a:pt x="2628" y="64"/>
                    </a:lnTo>
                    <a:lnTo>
                      <a:pt x="2629" y="64"/>
                    </a:lnTo>
                    <a:lnTo>
                      <a:pt x="2631" y="64"/>
                    </a:lnTo>
                    <a:lnTo>
                      <a:pt x="2632" y="64"/>
                    </a:lnTo>
                    <a:lnTo>
                      <a:pt x="2634" y="64"/>
                    </a:lnTo>
                    <a:lnTo>
                      <a:pt x="2635" y="64"/>
                    </a:lnTo>
                    <a:lnTo>
                      <a:pt x="2637" y="64"/>
                    </a:lnTo>
                    <a:lnTo>
                      <a:pt x="2638" y="64"/>
                    </a:lnTo>
                    <a:lnTo>
                      <a:pt x="2640" y="64"/>
                    </a:lnTo>
                    <a:lnTo>
                      <a:pt x="2641" y="64"/>
                    </a:lnTo>
                    <a:lnTo>
                      <a:pt x="2643" y="65"/>
                    </a:lnTo>
                    <a:lnTo>
                      <a:pt x="2644" y="65"/>
                    </a:lnTo>
                    <a:lnTo>
                      <a:pt x="2646" y="65"/>
                    </a:lnTo>
                    <a:lnTo>
                      <a:pt x="2647" y="65"/>
                    </a:lnTo>
                    <a:lnTo>
                      <a:pt x="2649" y="65"/>
                    </a:lnTo>
                    <a:lnTo>
                      <a:pt x="2650" y="65"/>
                    </a:lnTo>
                    <a:lnTo>
                      <a:pt x="2652" y="65"/>
                    </a:lnTo>
                    <a:lnTo>
                      <a:pt x="2653" y="65"/>
                    </a:lnTo>
                    <a:lnTo>
                      <a:pt x="2655" y="65"/>
                    </a:lnTo>
                    <a:lnTo>
                      <a:pt x="2656" y="65"/>
                    </a:lnTo>
                    <a:lnTo>
                      <a:pt x="2658" y="65"/>
                    </a:lnTo>
                    <a:lnTo>
                      <a:pt x="2660" y="65"/>
                    </a:lnTo>
                    <a:lnTo>
                      <a:pt x="2661" y="65"/>
                    </a:lnTo>
                    <a:lnTo>
                      <a:pt x="2662" y="65"/>
                    </a:lnTo>
                    <a:lnTo>
                      <a:pt x="2664" y="66"/>
                    </a:lnTo>
                    <a:lnTo>
                      <a:pt x="2666" y="66"/>
                    </a:lnTo>
                    <a:lnTo>
                      <a:pt x="2667" y="66"/>
                    </a:lnTo>
                    <a:lnTo>
                      <a:pt x="2669" y="66"/>
                    </a:lnTo>
                    <a:lnTo>
                      <a:pt x="2670" y="66"/>
                    </a:lnTo>
                    <a:lnTo>
                      <a:pt x="2672" y="66"/>
                    </a:lnTo>
                    <a:lnTo>
                      <a:pt x="2673" y="67"/>
                    </a:lnTo>
                    <a:lnTo>
                      <a:pt x="2675" y="67"/>
                    </a:lnTo>
                    <a:lnTo>
                      <a:pt x="2676" y="67"/>
                    </a:lnTo>
                    <a:lnTo>
                      <a:pt x="2678" y="67"/>
                    </a:lnTo>
                    <a:lnTo>
                      <a:pt x="2679" y="68"/>
                    </a:lnTo>
                    <a:lnTo>
                      <a:pt x="2681" y="68"/>
                    </a:lnTo>
                    <a:lnTo>
                      <a:pt x="2682" y="68"/>
                    </a:lnTo>
                    <a:lnTo>
                      <a:pt x="2684" y="68"/>
                    </a:lnTo>
                    <a:lnTo>
                      <a:pt x="2685" y="68"/>
                    </a:lnTo>
                    <a:lnTo>
                      <a:pt x="2687" y="68"/>
                    </a:lnTo>
                    <a:lnTo>
                      <a:pt x="2689" y="68"/>
                    </a:lnTo>
                    <a:lnTo>
                      <a:pt x="2690" y="68"/>
                    </a:lnTo>
                    <a:lnTo>
                      <a:pt x="2691" y="68"/>
                    </a:lnTo>
                    <a:lnTo>
                      <a:pt x="2693" y="68"/>
                    </a:lnTo>
                    <a:lnTo>
                      <a:pt x="2695" y="68"/>
                    </a:lnTo>
                    <a:lnTo>
                      <a:pt x="2696" y="68"/>
                    </a:lnTo>
                    <a:lnTo>
                      <a:pt x="2697" y="68"/>
                    </a:lnTo>
                    <a:lnTo>
                      <a:pt x="2699" y="67"/>
                    </a:lnTo>
                    <a:lnTo>
                      <a:pt x="2701" y="67"/>
                    </a:lnTo>
                    <a:lnTo>
                      <a:pt x="2702" y="67"/>
                    </a:lnTo>
                    <a:lnTo>
                      <a:pt x="2704" y="66"/>
                    </a:lnTo>
                    <a:lnTo>
                      <a:pt x="2705" y="66"/>
                    </a:lnTo>
                    <a:lnTo>
                      <a:pt x="2707" y="66"/>
                    </a:lnTo>
                    <a:lnTo>
                      <a:pt x="2708" y="65"/>
                    </a:lnTo>
                    <a:lnTo>
                      <a:pt x="2710" y="65"/>
                    </a:lnTo>
                    <a:lnTo>
                      <a:pt x="2711" y="65"/>
                    </a:lnTo>
                    <a:lnTo>
                      <a:pt x="2713" y="64"/>
                    </a:lnTo>
                    <a:lnTo>
                      <a:pt x="2714" y="64"/>
                    </a:lnTo>
                    <a:lnTo>
                      <a:pt x="2716" y="64"/>
                    </a:lnTo>
                    <a:lnTo>
                      <a:pt x="2717" y="63"/>
                    </a:lnTo>
                    <a:lnTo>
                      <a:pt x="2719" y="63"/>
                    </a:lnTo>
                    <a:lnTo>
                      <a:pt x="2720" y="62"/>
                    </a:lnTo>
                    <a:lnTo>
                      <a:pt x="2722" y="62"/>
                    </a:lnTo>
                    <a:lnTo>
                      <a:pt x="2723" y="62"/>
                    </a:lnTo>
                    <a:lnTo>
                      <a:pt x="2725" y="61"/>
                    </a:lnTo>
                    <a:lnTo>
                      <a:pt x="2726" y="61"/>
                    </a:lnTo>
                    <a:lnTo>
                      <a:pt x="2728" y="60"/>
                    </a:lnTo>
                    <a:lnTo>
                      <a:pt x="2729" y="60"/>
                    </a:lnTo>
                    <a:lnTo>
                      <a:pt x="2731" y="60"/>
                    </a:lnTo>
                    <a:lnTo>
                      <a:pt x="2733" y="60"/>
                    </a:lnTo>
                    <a:lnTo>
                      <a:pt x="2734" y="60"/>
                    </a:lnTo>
                    <a:lnTo>
                      <a:pt x="2735" y="59"/>
                    </a:lnTo>
                    <a:lnTo>
                      <a:pt x="2737" y="59"/>
                    </a:lnTo>
                    <a:lnTo>
                      <a:pt x="2739" y="59"/>
                    </a:lnTo>
                    <a:lnTo>
                      <a:pt x="2740" y="59"/>
                    </a:lnTo>
                    <a:lnTo>
                      <a:pt x="2742" y="59"/>
                    </a:lnTo>
                    <a:lnTo>
                      <a:pt x="2743" y="59"/>
                    </a:lnTo>
                    <a:lnTo>
                      <a:pt x="2745" y="59"/>
                    </a:lnTo>
                    <a:lnTo>
                      <a:pt x="2746" y="59"/>
                    </a:lnTo>
                    <a:lnTo>
                      <a:pt x="2748" y="59"/>
                    </a:lnTo>
                    <a:lnTo>
                      <a:pt x="2749" y="59"/>
                    </a:lnTo>
                    <a:lnTo>
                      <a:pt x="2751" y="59"/>
                    </a:lnTo>
                    <a:lnTo>
                      <a:pt x="2752" y="60"/>
                    </a:lnTo>
                    <a:lnTo>
                      <a:pt x="2754" y="60"/>
                    </a:lnTo>
                    <a:lnTo>
                      <a:pt x="2755" y="60"/>
                    </a:lnTo>
                    <a:lnTo>
                      <a:pt x="2757" y="60"/>
                    </a:lnTo>
                    <a:lnTo>
                      <a:pt x="2758" y="60"/>
                    </a:lnTo>
                    <a:lnTo>
                      <a:pt x="2760" y="60"/>
                    </a:lnTo>
                    <a:lnTo>
                      <a:pt x="2762" y="61"/>
                    </a:lnTo>
                    <a:lnTo>
                      <a:pt x="2763" y="61"/>
                    </a:lnTo>
                    <a:lnTo>
                      <a:pt x="2764" y="61"/>
                    </a:lnTo>
                    <a:lnTo>
                      <a:pt x="2766" y="62"/>
                    </a:lnTo>
                    <a:lnTo>
                      <a:pt x="2768" y="62"/>
                    </a:lnTo>
                    <a:lnTo>
                      <a:pt x="2769" y="62"/>
                    </a:lnTo>
                    <a:lnTo>
                      <a:pt x="2771" y="62"/>
                    </a:lnTo>
                    <a:lnTo>
                      <a:pt x="2772" y="62"/>
                    </a:lnTo>
                    <a:lnTo>
                      <a:pt x="2774" y="62"/>
                    </a:lnTo>
                    <a:lnTo>
                      <a:pt x="2775" y="63"/>
                    </a:lnTo>
                    <a:lnTo>
                      <a:pt x="2777" y="63"/>
                    </a:lnTo>
                    <a:lnTo>
                      <a:pt x="2778" y="63"/>
                    </a:lnTo>
                    <a:lnTo>
                      <a:pt x="2780" y="63"/>
                    </a:lnTo>
                    <a:lnTo>
                      <a:pt x="2781" y="63"/>
                    </a:lnTo>
                    <a:lnTo>
                      <a:pt x="2783" y="63"/>
                    </a:lnTo>
                    <a:lnTo>
                      <a:pt x="2784" y="63"/>
                    </a:lnTo>
                    <a:lnTo>
                      <a:pt x="2786" y="62"/>
                    </a:lnTo>
                    <a:lnTo>
                      <a:pt x="2787" y="62"/>
                    </a:lnTo>
                    <a:lnTo>
                      <a:pt x="2789" y="62"/>
                    </a:lnTo>
                    <a:lnTo>
                      <a:pt x="2790" y="62"/>
                    </a:lnTo>
                    <a:lnTo>
                      <a:pt x="2792" y="62"/>
                    </a:lnTo>
                    <a:lnTo>
                      <a:pt x="2793" y="61"/>
                    </a:lnTo>
                    <a:lnTo>
                      <a:pt x="2795" y="60"/>
                    </a:lnTo>
                    <a:lnTo>
                      <a:pt x="2796" y="60"/>
                    </a:lnTo>
                    <a:lnTo>
                      <a:pt x="2798" y="60"/>
                    </a:lnTo>
                    <a:lnTo>
                      <a:pt x="2799" y="59"/>
                    </a:lnTo>
                    <a:lnTo>
                      <a:pt x="2801" y="59"/>
                    </a:lnTo>
                    <a:lnTo>
                      <a:pt x="2802" y="58"/>
                    </a:lnTo>
                    <a:lnTo>
                      <a:pt x="2804" y="57"/>
                    </a:lnTo>
                    <a:lnTo>
                      <a:pt x="2806" y="57"/>
                    </a:lnTo>
                    <a:lnTo>
                      <a:pt x="2807" y="56"/>
                    </a:lnTo>
                    <a:lnTo>
                      <a:pt x="2808" y="55"/>
                    </a:lnTo>
                    <a:lnTo>
                      <a:pt x="2810" y="54"/>
                    </a:lnTo>
                    <a:lnTo>
                      <a:pt x="2812" y="54"/>
                    </a:lnTo>
                    <a:lnTo>
                      <a:pt x="2813" y="53"/>
                    </a:lnTo>
                    <a:lnTo>
                      <a:pt x="2815" y="53"/>
                    </a:lnTo>
                    <a:lnTo>
                      <a:pt x="2816" y="52"/>
                    </a:lnTo>
                    <a:lnTo>
                      <a:pt x="2818" y="51"/>
                    </a:lnTo>
                    <a:lnTo>
                      <a:pt x="2819" y="51"/>
                    </a:lnTo>
                    <a:lnTo>
                      <a:pt x="2821" y="50"/>
                    </a:lnTo>
                    <a:lnTo>
                      <a:pt x="2822" y="50"/>
                    </a:lnTo>
                    <a:lnTo>
                      <a:pt x="2824" y="49"/>
                    </a:lnTo>
                    <a:lnTo>
                      <a:pt x="2825" y="49"/>
                    </a:lnTo>
                    <a:lnTo>
                      <a:pt x="2827" y="49"/>
                    </a:lnTo>
                    <a:lnTo>
                      <a:pt x="2828" y="49"/>
                    </a:lnTo>
                    <a:lnTo>
                      <a:pt x="2830" y="48"/>
                    </a:lnTo>
                    <a:lnTo>
                      <a:pt x="2831" y="48"/>
                    </a:lnTo>
                    <a:lnTo>
                      <a:pt x="2833" y="48"/>
                    </a:lnTo>
                    <a:lnTo>
                      <a:pt x="2835" y="48"/>
                    </a:lnTo>
                    <a:lnTo>
                      <a:pt x="2836" y="48"/>
                    </a:lnTo>
                    <a:lnTo>
                      <a:pt x="2837" y="49"/>
                    </a:lnTo>
                    <a:lnTo>
                      <a:pt x="2839" y="49"/>
                    </a:lnTo>
                    <a:lnTo>
                      <a:pt x="2841" y="49"/>
                    </a:lnTo>
                    <a:lnTo>
                      <a:pt x="2842" y="50"/>
                    </a:lnTo>
                    <a:lnTo>
                      <a:pt x="2844" y="50"/>
                    </a:lnTo>
                    <a:lnTo>
                      <a:pt x="2845" y="51"/>
                    </a:lnTo>
                    <a:lnTo>
                      <a:pt x="2847" y="51"/>
                    </a:lnTo>
                    <a:lnTo>
                      <a:pt x="2848" y="52"/>
                    </a:lnTo>
                    <a:lnTo>
                      <a:pt x="2850" y="52"/>
                    </a:lnTo>
                    <a:lnTo>
                      <a:pt x="2851" y="53"/>
                    </a:lnTo>
                    <a:lnTo>
                      <a:pt x="2853" y="54"/>
                    </a:lnTo>
                    <a:lnTo>
                      <a:pt x="2854" y="54"/>
                    </a:lnTo>
                    <a:lnTo>
                      <a:pt x="2856" y="55"/>
                    </a:lnTo>
                    <a:lnTo>
                      <a:pt x="2857" y="56"/>
                    </a:lnTo>
                    <a:lnTo>
                      <a:pt x="2859" y="57"/>
                    </a:lnTo>
                    <a:lnTo>
                      <a:pt x="2860" y="57"/>
                    </a:lnTo>
                    <a:lnTo>
                      <a:pt x="2862" y="58"/>
                    </a:lnTo>
                    <a:lnTo>
                      <a:pt x="2863" y="59"/>
                    </a:lnTo>
                    <a:lnTo>
                      <a:pt x="2865" y="59"/>
                    </a:lnTo>
                    <a:lnTo>
                      <a:pt x="2866" y="60"/>
                    </a:lnTo>
                    <a:lnTo>
                      <a:pt x="2868" y="60"/>
                    </a:lnTo>
                    <a:lnTo>
                      <a:pt x="2869" y="61"/>
                    </a:lnTo>
                    <a:lnTo>
                      <a:pt x="2871" y="61"/>
                    </a:lnTo>
                    <a:lnTo>
                      <a:pt x="2873" y="62"/>
                    </a:lnTo>
                    <a:lnTo>
                      <a:pt x="2874" y="62"/>
                    </a:lnTo>
                    <a:lnTo>
                      <a:pt x="2875" y="62"/>
                    </a:lnTo>
                    <a:lnTo>
                      <a:pt x="2877" y="62"/>
                    </a:lnTo>
                    <a:lnTo>
                      <a:pt x="2879" y="62"/>
                    </a:lnTo>
                    <a:lnTo>
                      <a:pt x="2880" y="62"/>
                    </a:lnTo>
                    <a:lnTo>
                      <a:pt x="2881" y="62"/>
                    </a:lnTo>
                    <a:lnTo>
                      <a:pt x="2883" y="62"/>
                    </a:lnTo>
                    <a:lnTo>
                      <a:pt x="2885" y="62"/>
                    </a:lnTo>
                    <a:lnTo>
                      <a:pt x="2886" y="62"/>
                    </a:lnTo>
                    <a:lnTo>
                      <a:pt x="2888" y="62"/>
                    </a:lnTo>
                    <a:lnTo>
                      <a:pt x="2889" y="62"/>
                    </a:lnTo>
                    <a:lnTo>
                      <a:pt x="2891" y="62"/>
                    </a:lnTo>
                    <a:lnTo>
                      <a:pt x="2892" y="62"/>
                    </a:lnTo>
                    <a:lnTo>
                      <a:pt x="2894" y="62"/>
                    </a:lnTo>
                    <a:lnTo>
                      <a:pt x="2895" y="62"/>
                    </a:lnTo>
                    <a:lnTo>
                      <a:pt x="2897" y="61"/>
                    </a:lnTo>
                    <a:lnTo>
                      <a:pt x="2898" y="61"/>
                    </a:lnTo>
                    <a:lnTo>
                      <a:pt x="2900" y="61"/>
                    </a:lnTo>
                    <a:lnTo>
                      <a:pt x="2902" y="61"/>
                    </a:lnTo>
                    <a:lnTo>
                      <a:pt x="2903" y="61"/>
                    </a:lnTo>
                    <a:lnTo>
                      <a:pt x="2904" y="61"/>
                    </a:lnTo>
                    <a:lnTo>
                      <a:pt x="2906" y="61"/>
                    </a:lnTo>
                    <a:lnTo>
                      <a:pt x="2908" y="61"/>
                    </a:lnTo>
                    <a:lnTo>
                      <a:pt x="2909" y="61"/>
                    </a:lnTo>
                    <a:lnTo>
                      <a:pt x="2910" y="61"/>
                    </a:lnTo>
                    <a:lnTo>
                      <a:pt x="2912" y="61"/>
                    </a:lnTo>
                    <a:lnTo>
                      <a:pt x="2914" y="61"/>
                    </a:lnTo>
                    <a:lnTo>
                      <a:pt x="2915" y="61"/>
                    </a:lnTo>
                    <a:lnTo>
                      <a:pt x="2917" y="61"/>
                    </a:lnTo>
                    <a:lnTo>
                      <a:pt x="2918" y="61"/>
                    </a:lnTo>
                    <a:lnTo>
                      <a:pt x="2920" y="61"/>
                    </a:lnTo>
                    <a:lnTo>
                      <a:pt x="2921" y="61"/>
                    </a:lnTo>
                    <a:lnTo>
                      <a:pt x="2923" y="61"/>
                    </a:lnTo>
                    <a:lnTo>
                      <a:pt x="2924" y="60"/>
                    </a:lnTo>
                    <a:lnTo>
                      <a:pt x="2926" y="60"/>
                    </a:lnTo>
                    <a:lnTo>
                      <a:pt x="2927" y="60"/>
                    </a:lnTo>
                    <a:lnTo>
                      <a:pt x="2929" y="60"/>
                    </a:lnTo>
                    <a:lnTo>
                      <a:pt x="2930" y="60"/>
                    </a:lnTo>
                    <a:lnTo>
                      <a:pt x="2932" y="60"/>
                    </a:lnTo>
                    <a:lnTo>
                      <a:pt x="2933" y="60"/>
                    </a:lnTo>
                    <a:lnTo>
                      <a:pt x="2935" y="60"/>
                    </a:lnTo>
                    <a:lnTo>
                      <a:pt x="2936" y="59"/>
                    </a:lnTo>
                    <a:lnTo>
                      <a:pt x="2938" y="59"/>
                    </a:lnTo>
                    <a:lnTo>
                      <a:pt x="2939" y="59"/>
                    </a:lnTo>
                    <a:lnTo>
                      <a:pt x="2941" y="59"/>
                    </a:lnTo>
                    <a:lnTo>
                      <a:pt x="2942" y="59"/>
                    </a:lnTo>
                    <a:lnTo>
                      <a:pt x="2944" y="59"/>
                    </a:lnTo>
                    <a:lnTo>
                      <a:pt x="2946" y="58"/>
                    </a:lnTo>
                    <a:lnTo>
                      <a:pt x="2947" y="58"/>
                    </a:lnTo>
                    <a:lnTo>
                      <a:pt x="2948" y="58"/>
                    </a:lnTo>
                    <a:lnTo>
                      <a:pt x="2950" y="58"/>
                    </a:lnTo>
                    <a:lnTo>
                      <a:pt x="2952" y="58"/>
                    </a:lnTo>
                    <a:lnTo>
                      <a:pt x="2953" y="58"/>
                    </a:lnTo>
                    <a:lnTo>
                      <a:pt x="2954" y="58"/>
                    </a:lnTo>
                    <a:lnTo>
                      <a:pt x="2956" y="58"/>
                    </a:lnTo>
                    <a:lnTo>
                      <a:pt x="2958" y="58"/>
                    </a:lnTo>
                    <a:lnTo>
                      <a:pt x="2959" y="59"/>
                    </a:lnTo>
                    <a:lnTo>
                      <a:pt x="2961" y="59"/>
                    </a:lnTo>
                    <a:lnTo>
                      <a:pt x="2962" y="59"/>
                    </a:lnTo>
                    <a:lnTo>
                      <a:pt x="2964" y="59"/>
                    </a:lnTo>
                    <a:lnTo>
                      <a:pt x="2965" y="60"/>
                    </a:lnTo>
                    <a:lnTo>
                      <a:pt x="2967" y="60"/>
                    </a:lnTo>
                    <a:lnTo>
                      <a:pt x="2968" y="61"/>
                    </a:lnTo>
                    <a:lnTo>
                      <a:pt x="2970" y="61"/>
                    </a:lnTo>
                    <a:lnTo>
                      <a:pt x="2971" y="62"/>
                    </a:lnTo>
                    <a:lnTo>
                      <a:pt x="2973" y="62"/>
                    </a:lnTo>
                    <a:lnTo>
                      <a:pt x="2975" y="63"/>
                    </a:lnTo>
                    <a:lnTo>
                      <a:pt x="2976" y="63"/>
                    </a:lnTo>
                    <a:lnTo>
                      <a:pt x="2977" y="64"/>
                    </a:lnTo>
                    <a:lnTo>
                      <a:pt x="2979" y="64"/>
                    </a:lnTo>
                    <a:lnTo>
                      <a:pt x="2981" y="64"/>
                    </a:lnTo>
                    <a:lnTo>
                      <a:pt x="2982" y="65"/>
                    </a:lnTo>
                    <a:lnTo>
                      <a:pt x="2983" y="65"/>
                    </a:lnTo>
                    <a:lnTo>
                      <a:pt x="2985" y="66"/>
                    </a:lnTo>
                    <a:lnTo>
                      <a:pt x="2987" y="66"/>
                    </a:lnTo>
                    <a:lnTo>
                      <a:pt x="2988" y="66"/>
                    </a:lnTo>
                    <a:lnTo>
                      <a:pt x="2990" y="67"/>
                    </a:lnTo>
                    <a:lnTo>
                      <a:pt x="2991" y="67"/>
                    </a:lnTo>
                    <a:lnTo>
                      <a:pt x="2993" y="68"/>
                    </a:lnTo>
                    <a:lnTo>
                      <a:pt x="2994" y="68"/>
                    </a:lnTo>
                    <a:lnTo>
                      <a:pt x="2996" y="68"/>
                    </a:lnTo>
                    <a:lnTo>
                      <a:pt x="2997" y="68"/>
                    </a:lnTo>
                    <a:lnTo>
                      <a:pt x="2999" y="69"/>
                    </a:lnTo>
                    <a:lnTo>
                      <a:pt x="3000" y="69"/>
                    </a:lnTo>
                    <a:lnTo>
                      <a:pt x="3002" y="69"/>
                    </a:lnTo>
                    <a:lnTo>
                      <a:pt x="3003" y="69"/>
                    </a:lnTo>
                    <a:lnTo>
                      <a:pt x="3005" y="70"/>
                    </a:lnTo>
                    <a:lnTo>
                      <a:pt x="3006" y="70"/>
                    </a:lnTo>
                    <a:lnTo>
                      <a:pt x="3008" y="70"/>
                    </a:lnTo>
                    <a:lnTo>
                      <a:pt x="3009" y="70"/>
                    </a:lnTo>
                    <a:lnTo>
                      <a:pt x="3011" y="71"/>
                    </a:lnTo>
                    <a:lnTo>
                      <a:pt x="3012" y="71"/>
                    </a:lnTo>
                    <a:lnTo>
                      <a:pt x="3014" y="72"/>
                    </a:lnTo>
                    <a:lnTo>
                      <a:pt x="3015" y="72"/>
                    </a:lnTo>
                    <a:lnTo>
                      <a:pt x="3017" y="72"/>
                    </a:lnTo>
                    <a:lnTo>
                      <a:pt x="3019" y="73"/>
                    </a:lnTo>
                    <a:lnTo>
                      <a:pt x="3020" y="74"/>
                    </a:lnTo>
                    <a:lnTo>
                      <a:pt x="3021" y="74"/>
                    </a:lnTo>
                    <a:lnTo>
                      <a:pt x="3023" y="75"/>
                    </a:lnTo>
                    <a:lnTo>
                      <a:pt x="3025" y="75"/>
                    </a:lnTo>
                    <a:lnTo>
                      <a:pt x="3026" y="76"/>
                    </a:lnTo>
                    <a:lnTo>
                      <a:pt x="3028" y="76"/>
                    </a:lnTo>
                    <a:lnTo>
                      <a:pt x="3029" y="76"/>
                    </a:lnTo>
                    <a:lnTo>
                      <a:pt x="3031" y="77"/>
                    </a:lnTo>
                    <a:lnTo>
                      <a:pt x="3032" y="77"/>
                    </a:lnTo>
                    <a:lnTo>
                      <a:pt x="3034" y="78"/>
                    </a:lnTo>
                    <a:lnTo>
                      <a:pt x="3035" y="78"/>
                    </a:lnTo>
                    <a:lnTo>
                      <a:pt x="3037" y="78"/>
                    </a:lnTo>
                    <a:lnTo>
                      <a:pt x="3038" y="78"/>
                    </a:lnTo>
                    <a:lnTo>
                      <a:pt x="3040" y="78"/>
                    </a:lnTo>
                    <a:lnTo>
                      <a:pt x="3041" y="78"/>
                    </a:lnTo>
                    <a:lnTo>
                      <a:pt x="3043" y="78"/>
                    </a:lnTo>
                    <a:lnTo>
                      <a:pt x="3044" y="78"/>
                    </a:lnTo>
                    <a:lnTo>
                      <a:pt x="3046" y="78"/>
                    </a:lnTo>
                    <a:lnTo>
                      <a:pt x="3048" y="78"/>
                    </a:lnTo>
                    <a:lnTo>
                      <a:pt x="3049" y="77"/>
                    </a:lnTo>
                    <a:lnTo>
                      <a:pt x="3050" y="77"/>
                    </a:lnTo>
                    <a:lnTo>
                      <a:pt x="3052" y="76"/>
                    </a:lnTo>
                    <a:lnTo>
                      <a:pt x="3054" y="76"/>
                    </a:lnTo>
                    <a:lnTo>
                      <a:pt x="3055" y="75"/>
                    </a:lnTo>
                    <a:lnTo>
                      <a:pt x="3056" y="74"/>
                    </a:lnTo>
                    <a:lnTo>
                      <a:pt x="3058" y="74"/>
                    </a:lnTo>
                    <a:lnTo>
                      <a:pt x="3060" y="73"/>
                    </a:lnTo>
                    <a:lnTo>
                      <a:pt x="3061" y="72"/>
                    </a:lnTo>
                    <a:lnTo>
                      <a:pt x="3063" y="71"/>
                    </a:lnTo>
                    <a:lnTo>
                      <a:pt x="3064" y="70"/>
                    </a:lnTo>
                    <a:lnTo>
                      <a:pt x="3066" y="70"/>
                    </a:lnTo>
                    <a:lnTo>
                      <a:pt x="3067" y="69"/>
                    </a:lnTo>
                    <a:lnTo>
                      <a:pt x="3069" y="68"/>
                    </a:lnTo>
                    <a:lnTo>
                      <a:pt x="3070" y="67"/>
                    </a:lnTo>
                    <a:lnTo>
                      <a:pt x="3072" y="66"/>
                    </a:lnTo>
                    <a:lnTo>
                      <a:pt x="3073" y="66"/>
                    </a:lnTo>
                    <a:lnTo>
                      <a:pt x="3075" y="65"/>
                    </a:lnTo>
                    <a:lnTo>
                      <a:pt x="3076" y="64"/>
                    </a:lnTo>
                    <a:lnTo>
                      <a:pt x="3078" y="64"/>
                    </a:lnTo>
                    <a:lnTo>
                      <a:pt x="3079" y="63"/>
                    </a:lnTo>
                    <a:lnTo>
                      <a:pt x="3081" y="63"/>
                    </a:lnTo>
                    <a:lnTo>
                      <a:pt x="3082" y="63"/>
                    </a:lnTo>
                    <a:lnTo>
                      <a:pt x="3084" y="62"/>
                    </a:lnTo>
                    <a:lnTo>
                      <a:pt x="3085" y="62"/>
                    </a:lnTo>
                    <a:lnTo>
                      <a:pt x="3087" y="62"/>
                    </a:lnTo>
                    <a:lnTo>
                      <a:pt x="3088" y="61"/>
                    </a:lnTo>
                    <a:lnTo>
                      <a:pt x="3090" y="61"/>
                    </a:lnTo>
                    <a:lnTo>
                      <a:pt x="3092" y="61"/>
                    </a:lnTo>
                    <a:lnTo>
                      <a:pt x="3093" y="60"/>
                    </a:lnTo>
                    <a:lnTo>
                      <a:pt x="3094" y="60"/>
                    </a:lnTo>
                    <a:lnTo>
                      <a:pt x="3096" y="60"/>
                    </a:lnTo>
                    <a:lnTo>
                      <a:pt x="3098" y="60"/>
                    </a:lnTo>
                    <a:lnTo>
                      <a:pt x="3099" y="60"/>
                    </a:lnTo>
                    <a:lnTo>
                      <a:pt x="3101" y="59"/>
                    </a:lnTo>
                    <a:lnTo>
                      <a:pt x="3102" y="59"/>
                    </a:lnTo>
                    <a:lnTo>
                      <a:pt x="3104" y="59"/>
                    </a:lnTo>
                    <a:lnTo>
                      <a:pt x="3105" y="58"/>
                    </a:lnTo>
                    <a:lnTo>
                      <a:pt x="3107" y="58"/>
                    </a:lnTo>
                    <a:lnTo>
                      <a:pt x="3108" y="58"/>
                    </a:lnTo>
                    <a:lnTo>
                      <a:pt x="3110" y="57"/>
                    </a:lnTo>
                    <a:lnTo>
                      <a:pt x="3111" y="57"/>
                    </a:lnTo>
                    <a:lnTo>
                      <a:pt x="3113" y="56"/>
                    </a:lnTo>
                    <a:lnTo>
                      <a:pt x="3114" y="56"/>
                    </a:lnTo>
                    <a:lnTo>
                      <a:pt x="3116" y="56"/>
                    </a:lnTo>
                    <a:lnTo>
                      <a:pt x="3117" y="55"/>
                    </a:lnTo>
                    <a:lnTo>
                      <a:pt x="3119" y="54"/>
                    </a:lnTo>
                    <a:lnTo>
                      <a:pt x="3121" y="54"/>
                    </a:lnTo>
                    <a:lnTo>
                      <a:pt x="3122" y="53"/>
                    </a:lnTo>
                    <a:lnTo>
                      <a:pt x="3123" y="53"/>
                    </a:lnTo>
                    <a:lnTo>
                      <a:pt x="3125" y="52"/>
                    </a:lnTo>
                    <a:lnTo>
                      <a:pt x="3127" y="52"/>
                    </a:lnTo>
                    <a:lnTo>
                      <a:pt x="3128" y="51"/>
                    </a:lnTo>
                    <a:lnTo>
                      <a:pt x="3130" y="51"/>
                    </a:lnTo>
                    <a:lnTo>
                      <a:pt x="3131" y="50"/>
                    </a:lnTo>
                    <a:lnTo>
                      <a:pt x="3133" y="50"/>
                    </a:lnTo>
                    <a:lnTo>
                      <a:pt x="3134" y="49"/>
                    </a:lnTo>
                    <a:lnTo>
                      <a:pt x="3136" y="49"/>
                    </a:lnTo>
                    <a:lnTo>
                      <a:pt x="3137" y="49"/>
                    </a:lnTo>
                    <a:lnTo>
                      <a:pt x="3139" y="49"/>
                    </a:lnTo>
                    <a:lnTo>
                      <a:pt x="3140" y="48"/>
                    </a:lnTo>
                    <a:lnTo>
                      <a:pt x="3142" y="48"/>
                    </a:lnTo>
                    <a:lnTo>
                      <a:pt x="3143" y="48"/>
                    </a:lnTo>
                    <a:lnTo>
                      <a:pt x="3145" y="47"/>
                    </a:lnTo>
                    <a:lnTo>
                      <a:pt x="3146" y="47"/>
                    </a:lnTo>
                    <a:lnTo>
                      <a:pt x="3148" y="47"/>
                    </a:lnTo>
                    <a:lnTo>
                      <a:pt x="3149" y="47"/>
                    </a:lnTo>
                    <a:lnTo>
                      <a:pt x="3151" y="47"/>
                    </a:lnTo>
                    <a:lnTo>
                      <a:pt x="3152" y="47"/>
                    </a:lnTo>
                    <a:lnTo>
                      <a:pt x="3154" y="47"/>
                    </a:lnTo>
                    <a:lnTo>
                      <a:pt x="3155" y="48"/>
                    </a:lnTo>
                    <a:lnTo>
                      <a:pt x="3157" y="48"/>
                    </a:lnTo>
                    <a:lnTo>
                      <a:pt x="3159" y="48"/>
                    </a:lnTo>
                    <a:lnTo>
                      <a:pt x="3160" y="48"/>
                    </a:lnTo>
                    <a:lnTo>
                      <a:pt x="3161" y="49"/>
                    </a:lnTo>
                    <a:lnTo>
                      <a:pt x="3163" y="49"/>
                    </a:lnTo>
                    <a:lnTo>
                      <a:pt x="3165" y="49"/>
                    </a:lnTo>
                    <a:lnTo>
                      <a:pt x="3166" y="49"/>
                    </a:lnTo>
                    <a:lnTo>
                      <a:pt x="3167" y="50"/>
                    </a:lnTo>
                    <a:lnTo>
                      <a:pt x="3169" y="50"/>
                    </a:lnTo>
                    <a:lnTo>
                      <a:pt x="3171" y="50"/>
                    </a:lnTo>
                    <a:lnTo>
                      <a:pt x="3172" y="51"/>
                    </a:lnTo>
                    <a:lnTo>
                      <a:pt x="3174" y="51"/>
                    </a:lnTo>
                    <a:lnTo>
                      <a:pt x="3175" y="51"/>
                    </a:lnTo>
                    <a:lnTo>
                      <a:pt x="3177" y="52"/>
                    </a:lnTo>
                    <a:lnTo>
                      <a:pt x="3178" y="52"/>
                    </a:lnTo>
                    <a:lnTo>
                      <a:pt x="3180" y="52"/>
                    </a:lnTo>
                    <a:lnTo>
                      <a:pt x="3181" y="53"/>
                    </a:lnTo>
                    <a:lnTo>
                      <a:pt x="3183" y="53"/>
                    </a:lnTo>
                    <a:lnTo>
                      <a:pt x="3184" y="53"/>
                    </a:lnTo>
                    <a:lnTo>
                      <a:pt x="3186" y="53"/>
                    </a:lnTo>
                    <a:lnTo>
                      <a:pt x="3187" y="54"/>
                    </a:lnTo>
                    <a:lnTo>
                      <a:pt x="3189" y="54"/>
                    </a:lnTo>
                    <a:lnTo>
                      <a:pt x="3190" y="54"/>
                    </a:lnTo>
                    <a:lnTo>
                      <a:pt x="3192" y="54"/>
                    </a:lnTo>
                    <a:lnTo>
                      <a:pt x="3194" y="54"/>
                    </a:lnTo>
                    <a:lnTo>
                      <a:pt x="3195" y="54"/>
                    </a:lnTo>
                    <a:lnTo>
                      <a:pt x="3196" y="54"/>
                    </a:lnTo>
                    <a:lnTo>
                      <a:pt x="3198" y="54"/>
                    </a:lnTo>
                    <a:lnTo>
                      <a:pt x="3200" y="54"/>
                    </a:lnTo>
                    <a:lnTo>
                      <a:pt x="3201" y="54"/>
                    </a:lnTo>
                    <a:lnTo>
                      <a:pt x="3203" y="54"/>
                    </a:lnTo>
                    <a:lnTo>
                      <a:pt x="3204" y="53"/>
                    </a:lnTo>
                    <a:lnTo>
                      <a:pt x="3206" y="53"/>
                    </a:lnTo>
                    <a:lnTo>
                      <a:pt x="3207" y="53"/>
                    </a:lnTo>
                    <a:lnTo>
                      <a:pt x="3209" y="52"/>
                    </a:lnTo>
                    <a:lnTo>
                      <a:pt x="3210" y="52"/>
                    </a:lnTo>
                    <a:lnTo>
                      <a:pt x="3212" y="52"/>
                    </a:lnTo>
                    <a:lnTo>
                      <a:pt x="3213" y="51"/>
                    </a:lnTo>
                    <a:lnTo>
                      <a:pt x="3215" y="51"/>
                    </a:lnTo>
                    <a:lnTo>
                      <a:pt x="3216" y="51"/>
                    </a:lnTo>
                    <a:lnTo>
                      <a:pt x="3218" y="50"/>
                    </a:lnTo>
                    <a:lnTo>
                      <a:pt x="3219" y="50"/>
                    </a:lnTo>
                    <a:lnTo>
                      <a:pt x="3221" y="50"/>
                    </a:lnTo>
                    <a:lnTo>
                      <a:pt x="3222" y="49"/>
                    </a:lnTo>
                    <a:lnTo>
                      <a:pt x="3224" y="49"/>
                    </a:lnTo>
                    <a:lnTo>
                      <a:pt x="3225" y="49"/>
                    </a:lnTo>
                    <a:lnTo>
                      <a:pt x="3227" y="49"/>
                    </a:lnTo>
                    <a:lnTo>
                      <a:pt x="3228" y="50"/>
                    </a:lnTo>
                    <a:lnTo>
                      <a:pt x="3230" y="50"/>
                    </a:lnTo>
                    <a:lnTo>
                      <a:pt x="3232" y="50"/>
                    </a:lnTo>
                    <a:lnTo>
                      <a:pt x="3233" y="51"/>
                    </a:lnTo>
                    <a:lnTo>
                      <a:pt x="3234" y="51"/>
                    </a:lnTo>
                    <a:lnTo>
                      <a:pt x="3236" y="52"/>
                    </a:lnTo>
                    <a:lnTo>
                      <a:pt x="3238" y="52"/>
                    </a:lnTo>
                    <a:lnTo>
                      <a:pt x="3239" y="53"/>
                    </a:lnTo>
                    <a:lnTo>
                      <a:pt x="3240" y="54"/>
                    </a:lnTo>
                    <a:lnTo>
                      <a:pt x="3242" y="55"/>
                    </a:lnTo>
                    <a:lnTo>
                      <a:pt x="3244" y="56"/>
                    </a:lnTo>
                    <a:lnTo>
                      <a:pt x="3245" y="57"/>
                    </a:lnTo>
                    <a:lnTo>
                      <a:pt x="3247" y="59"/>
                    </a:lnTo>
                    <a:lnTo>
                      <a:pt x="3248" y="60"/>
                    </a:lnTo>
                    <a:lnTo>
                      <a:pt x="3250" y="61"/>
                    </a:lnTo>
                    <a:lnTo>
                      <a:pt x="3251" y="62"/>
                    </a:lnTo>
                    <a:lnTo>
                      <a:pt x="3253" y="63"/>
                    </a:lnTo>
                    <a:lnTo>
                      <a:pt x="3254" y="65"/>
                    </a:lnTo>
                    <a:lnTo>
                      <a:pt x="3256" y="66"/>
                    </a:lnTo>
                    <a:lnTo>
                      <a:pt x="3257" y="67"/>
                    </a:lnTo>
                    <a:lnTo>
                      <a:pt x="3259" y="68"/>
                    </a:lnTo>
                    <a:lnTo>
                      <a:pt x="3261" y="69"/>
                    </a:lnTo>
                    <a:lnTo>
                      <a:pt x="3262" y="70"/>
                    </a:lnTo>
                    <a:lnTo>
                      <a:pt x="3263" y="70"/>
                    </a:lnTo>
                    <a:lnTo>
                      <a:pt x="3265" y="71"/>
                    </a:lnTo>
                    <a:lnTo>
                      <a:pt x="3267" y="72"/>
                    </a:lnTo>
                    <a:lnTo>
                      <a:pt x="3268" y="72"/>
                    </a:lnTo>
                    <a:lnTo>
                      <a:pt x="3269" y="73"/>
                    </a:lnTo>
                    <a:lnTo>
                      <a:pt x="3271" y="73"/>
                    </a:lnTo>
                    <a:lnTo>
                      <a:pt x="3273" y="74"/>
                    </a:lnTo>
                    <a:lnTo>
                      <a:pt x="3274" y="74"/>
                    </a:lnTo>
                    <a:lnTo>
                      <a:pt x="3276" y="74"/>
                    </a:lnTo>
                    <a:lnTo>
                      <a:pt x="3277" y="74"/>
                    </a:lnTo>
                    <a:lnTo>
                      <a:pt x="3278" y="74"/>
                    </a:lnTo>
                    <a:lnTo>
                      <a:pt x="3280" y="74"/>
                    </a:lnTo>
                    <a:lnTo>
                      <a:pt x="3282" y="75"/>
                    </a:lnTo>
                    <a:lnTo>
                      <a:pt x="3283" y="75"/>
                    </a:lnTo>
                    <a:lnTo>
                      <a:pt x="3285" y="75"/>
                    </a:lnTo>
                    <a:lnTo>
                      <a:pt x="3286" y="75"/>
                    </a:lnTo>
                    <a:lnTo>
                      <a:pt x="3288" y="75"/>
                    </a:lnTo>
                    <a:lnTo>
                      <a:pt x="3289" y="75"/>
                    </a:lnTo>
                    <a:lnTo>
                      <a:pt x="3291" y="75"/>
                    </a:lnTo>
                    <a:lnTo>
                      <a:pt x="3292" y="75"/>
                    </a:lnTo>
                    <a:lnTo>
                      <a:pt x="3294" y="76"/>
                    </a:lnTo>
                    <a:lnTo>
                      <a:pt x="3295" y="76"/>
                    </a:lnTo>
                    <a:lnTo>
                      <a:pt x="3297" y="76"/>
                    </a:lnTo>
                    <a:lnTo>
                      <a:pt x="3298" y="77"/>
                    </a:lnTo>
                    <a:lnTo>
                      <a:pt x="3300" y="77"/>
                    </a:lnTo>
                    <a:lnTo>
                      <a:pt x="3301" y="78"/>
                    </a:lnTo>
                    <a:lnTo>
                      <a:pt x="3303" y="78"/>
                    </a:lnTo>
                    <a:lnTo>
                      <a:pt x="3305" y="79"/>
                    </a:lnTo>
                    <a:lnTo>
                      <a:pt x="3306" y="80"/>
                    </a:lnTo>
                    <a:lnTo>
                      <a:pt x="3307" y="80"/>
                    </a:lnTo>
                    <a:lnTo>
                      <a:pt x="3309" y="81"/>
                    </a:lnTo>
                    <a:lnTo>
                      <a:pt x="3311" y="82"/>
                    </a:lnTo>
                    <a:lnTo>
                      <a:pt x="3312" y="82"/>
                    </a:lnTo>
                    <a:lnTo>
                      <a:pt x="3313" y="83"/>
                    </a:lnTo>
                    <a:lnTo>
                      <a:pt x="3315" y="83"/>
                    </a:lnTo>
                    <a:lnTo>
                      <a:pt x="3317" y="84"/>
                    </a:lnTo>
                    <a:lnTo>
                      <a:pt x="3318" y="84"/>
                    </a:lnTo>
                    <a:lnTo>
                      <a:pt x="3320" y="84"/>
                    </a:lnTo>
                    <a:lnTo>
                      <a:pt x="3321" y="85"/>
                    </a:lnTo>
                    <a:lnTo>
                      <a:pt x="3323" y="85"/>
                    </a:lnTo>
                    <a:lnTo>
                      <a:pt x="3324" y="85"/>
                    </a:lnTo>
                    <a:lnTo>
                      <a:pt x="3326" y="85"/>
                    </a:lnTo>
                    <a:lnTo>
                      <a:pt x="3327" y="85"/>
                    </a:lnTo>
                    <a:lnTo>
                      <a:pt x="3329" y="84"/>
                    </a:lnTo>
                    <a:lnTo>
                      <a:pt x="3330" y="84"/>
                    </a:lnTo>
                    <a:lnTo>
                      <a:pt x="3332" y="84"/>
                    </a:lnTo>
                    <a:lnTo>
                      <a:pt x="3334" y="83"/>
                    </a:lnTo>
                    <a:lnTo>
                      <a:pt x="3335" y="83"/>
                    </a:lnTo>
                    <a:lnTo>
                      <a:pt x="3336" y="82"/>
                    </a:lnTo>
                    <a:lnTo>
                      <a:pt x="3338" y="82"/>
                    </a:lnTo>
                    <a:lnTo>
                      <a:pt x="3340" y="81"/>
                    </a:lnTo>
                    <a:lnTo>
                      <a:pt x="3341" y="80"/>
                    </a:lnTo>
                    <a:lnTo>
                      <a:pt x="3342" y="79"/>
                    </a:lnTo>
                    <a:lnTo>
                      <a:pt x="3344" y="78"/>
                    </a:lnTo>
                    <a:lnTo>
                      <a:pt x="3345" y="78"/>
                    </a:lnTo>
                    <a:lnTo>
                      <a:pt x="3347" y="77"/>
                    </a:lnTo>
                    <a:lnTo>
                      <a:pt x="3349" y="76"/>
                    </a:lnTo>
                    <a:lnTo>
                      <a:pt x="3350" y="76"/>
                    </a:lnTo>
                    <a:lnTo>
                      <a:pt x="3351" y="75"/>
                    </a:lnTo>
                    <a:lnTo>
                      <a:pt x="3353" y="75"/>
                    </a:lnTo>
                    <a:lnTo>
                      <a:pt x="3355" y="74"/>
                    </a:lnTo>
                    <a:lnTo>
                      <a:pt x="3356" y="74"/>
                    </a:lnTo>
                    <a:lnTo>
                      <a:pt x="3358" y="73"/>
                    </a:lnTo>
                    <a:lnTo>
                      <a:pt x="3359" y="73"/>
                    </a:lnTo>
                    <a:lnTo>
                      <a:pt x="3361" y="72"/>
                    </a:lnTo>
                    <a:lnTo>
                      <a:pt x="3362" y="72"/>
                    </a:lnTo>
                    <a:lnTo>
                      <a:pt x="3364" y="72"/>
                    </a:lnTo>
                    <a:lnTo>
                      <a:pt x="3365" y="72"/>
                    </a:lnTo>
                    <a:lnTo>
                      <a:pt x="3367" y="72"/>
                    </a:lnTo>
                    <a:lnTo>
                      <a:pt x="3368" y="72"/>
                    </a:lnTo>
                    <a:lnTo>
                      <a:pt x="3370" y="72"/>
                    </a:lnTo>
                    <a:lnTo>
                      <a:pt x="3371" y="72"/>
                    </a:lnTo>
                    <a:lnTo>
                      <a:pt x="3373" y="73"/>
                    </a:lnTo>
                    <a:lnTo>
                      <a:pt x="3374" y="73"/>
                    </a:lnTo>
                    <a:lnTo>
                      <a:pt x="3376" y="73"/>
                    </a:lnTo>
                    <a:lnTo>
                      <a:pt x="3378" y="74"/>
                    </a:lnTo>
                    <a:lnTo>
                      <a:pt x="3379" y="74"/>
                    </a:lnTo>
                    <a:lnTo>
                      <a:pt x="3380" y="74"/>
                    </a:lnTo>
                    <a:lnTo>
                      <a:pt x="3382" y="74"/>
                    </a:lnTo>
                    <a:lnTo>
                      <a:pt x="3384" y="75"/>
                    </a:lnTo>
                    <a:lnTo>
                      <a:pt x="3385" y="75"/>
                    </a:lnTo>
                    <a:lnTo>
                      <a:pt x="3387" y="75"/>
                    </a:lnTo>
                    <a:lnTo>
                      <a:pt x="3388" y="75"/>
                    </a:lnTo>
                    <a:lnTo>
                      <a:pt x="3390" y="75"/>
                    </a:lnTo>
                    <a:lnTo>
                      <a:pt x="3391" y="76"/>
                    </a:lnTo>
                    <a:lnTo>
                      <a:pt x="3393" y="76"/>
                    </a:lnTo>
                    <a:lnTo>
                      <a:pt x="3394" y="76"/>
                    </a:lnTo>
                    <a:lnTo>
                      <a:pt x="3396" y="76"/>
                    </a:lnTo>
                    <a:lnTo>
                      <a:pt x="3397" y="77"/>
                    </a:lnTo>
                    <a:lnTo>
                      <a:pt x="3399" y="77"/>
                    </a:lnTo>
                    <a:lnTo>
                      <a:pt x="3400" y="77"/>
                    </a:lnTo>
                    <a:lnTo>
                      <a:pt x="3402" y="77"/>
                    </a:lnTo>
                    <a:lnTo>
                      <a:pt x="3403" y="78"/>
                    </a:lnTo>
                    <a:lnTo>
                      <a:pt x="3405" y="78"/>
                    </a:lnTo>
                    <a:lnTo>
                      <a:pt x="3407" y="78"/>
                    </a:lnTo>
                    <a:lnTo>
                      <a:pt x="3408" y="79"/>
                    </a:lnTo>
                    <a:lnTo>
                      <a:pt x="3409" y="79"/>
                    </a:lnTo>
                    <a:lnTo>
                      <a:pt x="3411" y="80"/>
                    </a:lnTo>
                    <a:lnTo>
                      <a:pt x="3412" y="80"/>
                    </a:lnTo>
                    <a:lnTo>
                      <a:pt x="3414" y="81"/>
                    </a:lnTo>
                    <a:lnTo>
                      <a:pt x="3416" y="82"/>
                    </a:lnTo>
                    <a:lnTo>
                      <a:pt x="3417" y="82"/>
                    </a:lnTo>
                    <a:lnTo>
                      <a:pt x="3418" y="83"/>
                    </a:lnTo>
                    <a:lnTo>
                      <a:pt x="3420" y="84"/>
                    </a:lnTo>
                    <a:lnTo>
                      <a:pt x="3422" y="84"/>
                    </a:lnTo>
                    <a:lnTo>
                      <a:pt x="3423" y="86"/>
                    </a:lnTo>
                    <a:lnTo>
                      <a:pt x="3424" y="87"/>
                    </a:lnTo>
                    <a:lnTo>
                      <a:pt x="3426" y="87"/>
                    </a:lnTo>
                    <a:lnTo>
                      <a:pt x="3428" y="88"/>
                    </a:lnTo>
                    <a:lnTo>
                      <a:pt x="3429" y="89"/>
                    </a:lnTo>
                    <a:lnTo>
                      <a:pt x="3431" y="90"/>
                    </a:lnTo>
                    <a:lnTo>
                      <a:pt x="3432" y="91"/>
                    </a:lnTo>
                    <a:lnTo>
                      <a:pt x="3434" y="92"/>
                    </a:lnTo>
                    <a:lnTo>
                      <a:pt x="3435" y="93"/>
                    </a:lnTo>
                    <a:lnTo>
                      <a:pt x="3437" y="94"/>
                    </a:lnTo>
                    <a:lnTo>
                      <a:pt x="3438" y="95"/>
                    </a:lnTo>
                    <a:lnTo>
                      <a:pt x="3440" y="96"/>
                    </a:lnTo>
                    <a:lnTo>
                      <a:pt x="3441" y="96"/>
                    </a:lnTo>
                    <a:lnTo>
                      <a:pt x="3443" y="97"/>
                    </a:lnTo>
                    <a:lnTo>
                      <a:pt x="3444" y="97"/>
                    </a:lnTo>
                    <a:lnTo>
                      <a:pt x="3446" y="98"/>
                    </a:lnTo>
                    <a:lnTo>
                      <a:pt x="3447" y="98"/>
                    </a:lnTo>
                    <a:lnTo>
                      <a:pt x="3449" y="98"/>
                    </a:lnTo>
                    <a:lnTo>
                      <a:pt x="3451" y="98"/>
                    </a:lnTo>
                    <a:lnTo>
                      <a:pt x="3452" y="98"/>
                    </a:lnTo>
                    <a:lnTo>
                      <a:pt x="3453" y="98"/>
                    </a:lnTo>
                    <a:lnTo>
                      <a:pt x="3455" y="98"/>
                    </a:lnTo>
                    <a:lnTo>
                      <a:pt x="3457" y="97"/>
                    </a:lnTo>
                    <a:lnTo>
                      <a:pt x="3458" y="97"/>
                    </a:lnTo>
                    <a:lnTo>
                      <a:pt x="3460" y="97"/>
                    </a:lnTo>
                    <a:lnTo>
                      <a:pt x="3461" y="96"/>
                    </a:lnTo>
                    <a:lnTo>
                      <a:pt x="3463" y="95"/>
                    </a:lnTo>
                    <a:lnTo>
                      <a:pt x="3464" y="95"/>
                    </a:lnTo>
                    <a:lnTo>
                      <a:pt x="3466" y="94"/>
                    </a:lnTo>
                    <a:lnTo>
                      <a:pt x="3467" y="93"/>
                    </a:lnTo>
                    <a:lnTo>
                      <a:pt x="3469" y="92"/>
                    </a:lnTo>
                    <a:lnTo>
                      <a:pt x="3470" y="91"/>
                    </a:lnTo>
                    <a:lnTo>
                      <a:pt x="3472" y="90"/>
                    </a:lnTo>
                    <a:lnTo>
                      <a:pt x="3473" y="90"/>
                    </a:lnTo>
                    <a:lnTo>
                      <a:pt x="3475" y="89"/>
                    </a:lnTo>
                    <a:lnTo>
                      <a:pt x="3476" y="88"/>
                    </a:lnTo>
                    <a:lnTo>
                      <a:pt x="3478" y="88"/>
                    </a:lnTo>
                    <a:lnTo>
                      <a:pt x="3479" y="87"/>
                    </a:lnTo>
                    <a:lnTo>
                      <a:pt x="3481" y="87"/>
                    </a:lnTo>
                    <a:lnTo>
                      <a:pt x="3482" y="86"/>
                    </a:lnTo>
                    <a:lnTo>
                      <a:pt x="3484" y="86"/>
                    </a:lnTo>
                    <a:lnTo>
                      <a:pt x="3485" y="86"/>
                    </a:lnTo>
                    <a:lnTo>
                      <a:pt x="3487" y="86"/>
                    </a:lnTo>
                    <a:lnTo>
                      <a:pt x="3489" y="86"/>
                    </a:lnTo>
                    <a:lnTo>
                      <a:pt x="3490" y="86"/>
                    </a:lnTo>
                    <a:lnTo>
                      <a:pt x="3491" y="86"/>
                    </a:lnTo>
                    <a:lnTo>
                      <a:pt x="3493" y="87"/>
                    </a:lnTo>
                    <a:lnTo>
                      <a:pt x="3495" y="87"/>
                    </a:lnTo>
                    <a:lnTo>
                      <a:pt x="3496" y="88"/>
                    </a:lnTo>
                    <a:lnTo>
                      <a:pt x="3497" y="89"/>
                    </a:lnTo>
                    <a:lnTo>
                      <a:pt x="3499" y="89"/>
                    </a:lnTo>
                    <a:lnTo>
                      <a:pt x="3501" y="90"/>
                    </a:lnTo>
                    <a:lnTo>
                      <a:pt x="3502" y="91"/>
                    </a:lnTo>
                    <a:lnTo>
                      <a:pt x="3504" y="92"/>
                    </a:lnTo>
                    <a:lnTo>
                      <a:pt x="3505" y="93"/>
                    </a:lnTo>
                    <a:lnTo>
                      <a:pt x="3507" y="94"/>
                    </a:lnTo>
                    <a:lnTo>
                      <a:pt x="3508" y="95"/>
                    </a:lnTo>
                    <a:lnTo>
                      <a:pt x="3510" y="96"/>
                    </a:lnTo>
                    <a:lnTo>
                      <a:pt x="3511" y="97"/>
                    </a:lnTo>
                    <a:lnTo>
                      <a:pt x="3513" y="97"/>
                    </a:lnTo>
                    <a:lnTo>
                      <a:pt x="3514" y="98"/>
                    </a:lnTo>
                    <a:lnTo>
                      <a:pt x="3516" y="99"/>
                    </a:lnTo>
                    <a:lnTo>
                      <a:pt x="3518" y="100"/>
                    </a:lnTo>
                    <a:lnTo>
                      <a:pt x="3519" y="100"/>
                    </a:lnTo>
                    <a:lnTo>
                      <a:pt x="3520" y="100"/>
                    </a:lnTo>
                    <a:lnTo>
                      <a:pt x="3522" y="101"/>
                    </a:lnTo>
                    <a:lnTo>
                      <a:pt x="3524" y="101"/>
                    </a:lnTo>
                    <a:lnTo>
                      <a:pt x="3525" y="101"/>
                    </a:lnTo>
                    <a:lnTo>
                      <a:pt x="3526" y="101"/>
                    </a:lnTo>
                    <a:lnTo>
                      <a:pt x="3528" y="101"/>
                    </a:lnTo>
                    <a:lnTo>
                      <a:pt x="3530" y="101"/>
                    </a:lnTo>
                    <a:lnTo>
                      <a:pt x="3531" y="100"/>
                    </a:lnTo>
                    <a:lnTo>
                      <a:pt x="3533" y="100"/>
                    </a:lnTo>
                    <a:lnTo>
                      <a:pt x="3534" y="100"/>
                    </a:lnTo>
                    <a:lnTo>
                      <a:pt x="3536" y="99"/>
                    </a:lnTo>
                    <a:lnTo>
                      <a:pt x="3537" y="99"/>
                    </a:lnTo>
                    <a:lnTo>
                      <a:pt x="3539" y="99"/>
                    </a:lnTo>
                    <a:lnTo>
                      <a:pt x="3540" y="98"/>
                    </a:lnTo>
                    <a:lnTo>
                      <a:pt x="3542" y="97"/>
                    </a:lnTo>
                    <a:lnTo>
                      <a:pt x="3543" y="97"/>
                    </a:lnTo>
                    <a:lnTo>
                      <a:pt x="3545" y="97"/>
                    </a:lnTo>
                    <a:lnTo>
                      <a:pt x="3546" y="97"/>
                    </a:lnTo>
                    <a:lnTo>
                      <a:pt x="3548" y="97"/>
                    </a:lnTo>
                    <a:lnTo>
                      <a:pt x="3549" y="97"/>
                    </a:lnTo>
                    <a:lnTo>
                      <a:pt x="3551" y="97"/>
                    </a:lnTo>
                    <a:lnTo>
                      <a:pt x="3552" y="97"/>
                    </a:lnTo>
                    <a:lnTo>
                      <a:pt x="3554" y="97"/>
                    </a:lnTo>
                    <a:lnTo>
                      <a:pt x="3555" y="98"/>
                    </a:lnTo>
                    <a:lnTo>
                      <a:pt x="3557" y="99"/>
                    </a:lnTo>
                    <a:lnTo>
                      <a:pt x="3558" y="99"/>
                    </a:lnTo>
                    <a:lnTo>
                      <a:pt x="3560" y="100"/>
                    </a:lnTo>
                    <a:lnTo>
                      <a:pt x="3562" y="101"/>
                    </a:lnTo>
                    <a:lnTo>
                      <a:pt x="3563" y="101"/>
                    </a:lnTo>
                    <a:lnTo>
                      <a:pt x="3564" y="102"/>
                    </a:lnTo>
                    <a:lnTo>
                      <a:pt x="3566" y="103"/>
                    </a:lnTo>
                    <a:lnTo>
                      <a:pt x="3568" y="104"/>
                    </a:lnTo>
                    <a:lnTo>
                      <a:pt x="3569" y="105"/>
                    </a:lnTo>
                    <a:lnTo>
                      <a:pt x="3570" y="105"/>
                    </a:lnTo>
                    <a:lnTo>
                      <a:pt x="3572" y="106"/>
                    </a:lnTo>
                    <a:lnTo>
                      <a:pt x="3574" y="106"/>
                    </a:lnTo>
                    <a:lnTo>
                      <a:pt x="3575" y="107"/>
                    </a:lnTo>
                    <a:lnTo>
                      <a:pt x="3577" y="107"/>
                    </a:lnTo>
                    <a:lnTo>
                      <a:pt x="3578" y="107"/>
                    </a:lnTo>
                    <a:lnTo>
                      <a:pt x="3580" y="107"/>
                    </a:lnTo>
                    <a:lnTo>
                      <a:pt x="3581" y="107"/>
                    </a:lnTo>
                    <a:lnTo>
                      <a:pt x="3583" y="106"/>
                    </a:lnTo>
                    <a:lnTo>
                      <a:pt x="3584" y="105"/>
                    </a:lnTo>
                    <a:lnTo>
                      <a:pt x="3586" y="104"/>
                    </a:lnTo>
                    <a:lnTo>
                      <a:pt x="3587" y="103"/>
                    </a:lnTo>
                    <a:lnTo>
                      <a:pt x="3589" y="101"/>
                    </a:lnTo>
                    <a:lnTo>
                      <a:pt x="3591" y="100"/>
                    </a:lnTo>
                    <a:lnTo>
                      <a:pt x="3592" y="98"/>
                    </a:lnTo>
                    <a:lnTo>
                      <a:pt x="3593" y="96"/>
                    </a:lnTo>
                    <a:lnTo>
                      <a:pt x="3595" y="93"/>
                    </a:lnTo>
                    <a:lnTo>
                      <a:pt x="3597" y="91"/>
                    </a:lnTo>
                    <a:lnTo>
                      <a:pt x="3598" y="88"/>
                    </a:lnTo>
                    <a:lnTo>
                      <a:pt x="3599" y="85"/>
                    </a:lnTo>
                    <a:lnTo>
                      <a:pt x="3601" y="82"/>
                    </a:lnTo>
                    <a:lnTo>
                      <a:pt x="3603" y="79"/>
                    </a:lnTo>
                    <a:lnTo>
                      <a:pt x="3604" y="76"/>
                    </a:lnTo>
                    <a:lnTo>
                      <a:pt x="3606" y="73"/>
                    </a:lnTo>
                    <a:lnTo>
                      <a:pt x="3607" y="70"/>
                    </a:lnTo>
                    <a:lnTo>
                      <a:pt x="3609" y="67"/>
                    </a:lnTo>
                    <a:lnTo>
                      <a:pt x="3610" y="64"/>
                    </a:lnTo>
                    <a:lnTo>
                      <a:pt x="3612" y="61"/>
                    </a:lnTo>
                    <a:lnTo>
                      <a:pt x="3613" y="58"/>
                    </a:lnTo>
                    <a:lnTo>
                      <a:pt x="3615" y="55"/>
                    </a:lnTo>
                    <a:lnTo>
                      <a:pt x="3616" y="53"/>
                    </a:lnTo>
                    <a:lnTo>
                      <a:pt x="3618" y="51"/>
                    </a:lnTo>
                    <a:lnTo>
                      <a:pt x="3619" y="48"/>
                    </a:lnTo>
                    <a:lnTo>
                      <a:pt x="3621" y="46"/>
                    </a:lnTo>
                    <a:lnTo>
                      <a:pt x="3622" y="45"/>
                    </a:lnTo>
                    <a:lnTo>
                      <a:pt x="3624" y="43"/>
                    </a:lnTo>
                    <a:lnTo>
                      <a:pt x="3625" y="42"/>
                    </a:lnTo>
                    <a:lnTo>
                      <a:pt x="3627" y="41"/>
                    </a:lnTo>
                    <a:lnTo>
                      <a:pt x="3628" y="40"/>
                    </a:lnTo>
                    <a:lnTo>
                      <a:pt x="3630" y="39"/>
                    </a:lnTo>
                    <a:lnTo>
                      <a:pt x="3631" y="39"/>
                    </a:lnTo>
                    <a:lnTo>
                      <a:pt x="3633" y="38"/>
                    </a:lnTo>
                    <a:lnTo>
                      <a:pt x="3635" y="38"/>
                    </a:lnTo>
                    <a:lnTo>
                      <a:pt x="3636" y="38"/>
                    </a:lnTo>
                    <a:lnTo>
                      <a:pt x="3637" y="38"/>
                    </a:lnTo>
                    <a:lnTo>
                      <a:pt x="3639" y="38"/>
                    </a:lnTo>
                    <a:lnTo>
                      <a:pt x="3641" y="39"/>
                    </a:lnTo>
                    <a:lnTo>
                      <a:pt x="3642" y="39"/>
                    </a:lnTo>
                    <a:lnTo>
                      <a:pt x="3644" y="40"/>
                    </a:lnTo>
                    <a:lnTo>
                      <a:pt x="3645" y="40"/>
                    </a:lnTo>
                    <a:lnTo>
                      <a:pt x="3647" y="41"/>
                    </a:lnTo>
                    <a:lnTo>
                      <a:pt x="3648" y="41"/>
                    </a:lnTo>
                    <a:lnTo>
                      <a:pt x="3650" y="42"/>
                    </a:lnTo>
                    <a:lnTo>
                      <a:pt x="3651" y="43"/>
                    </a:lnTo>
                    <a:lnTo>
                      <a:pt x="3653" y="44"/>
                    </a:lnTo>
                    <a:lnTo>
                      <a:pt x="3654" y="44"/>
                    </a:lnTo>
                    <a:lnTo>
                      <a:pt x="3656" y="45"/>
                    </a:lnTo>
                    <a:lnTo>
                      <a:pt x="3657" y="45"/>
                    </a:lnTo>
                    <a:lnTo>
                      <a:pt x="3659" y="46"/>
                    </a:lnTo>
                    <a:lnTo>
                      <a:pt x="3660" y="47"/>
                    </a:lnTo>
                    <a:lnTo>
                      <a:pt x="3662" y="47"/>
                    </a:lnTo>
                    <a:lnTo>
                      <a:pt x="3664" y="47"/>
                    </a:lnTo>
                    <a:lnTo>
                      <a:pt x="3665" y="48"/>
                    </a:lnTo>
                    <a:lnTo>
                      <a:pt x="3666" y="48"/>
                    </a:lnTo>
                    <a:lnTo>
                      <a:pt x="3668" y="49"/>
                    </a:lnTo>
                    <a:lnTo>
                      <a:pt x="3670" y="49"/>
                    </a:lnTo>
                    <a:lnTo>
                      <a:pt x="3671" y="49"/>
                    </a:lnTo>
                    <a:lnTo>
                      <a:pt x="3672" y="50"/>
                    </a:lnTo>
                    <a:lnTo>
                      <a:pt x="3674" y="50"/>
                    </a:lnTo>
                    <a:lnTo>
                      <a:pt x="3676" y="50"/>
                    </a:lnTo>
                    <a:lnTo>
                      <a:pt x="3677" y="50"/>
                    </a:lnTo>
                    <a:lnTo>
                      <a:pt x="3679" y="50"/>
                    </a:lnTo>
                    <a:lnTo>
                      <a:pt x="3680" y="51"/>
                    </a:lnTo>
                    <a:lnTo>
                      <a:pt x="3682" y="51"/>
                    </a:lnTo>
                    <a:lnTo>
                      <a:pt x="3683" y="51"/>
                    </a:lnTo>
                    <a:lnTo>
                      <a:pt x="3685" y="51"/>
                    </a:lnTo>
                    <a:lnTo>
                      <a:pt x="3686" y="51"/>
                    </a:lnTo>
                    <a:lnTo>
                      <a:pt x="3688" y="51"/>
                    </a:lnTo>
                    <a:lnTo>
                      <a:pt x="3689" y="51"/>
                    </a:lnTo>
                    <a:lnTo>
                      <a:pt x="3691" y="52"/>
                    </a:lnTo>
                    <a:lnTo>
                      <a:pt x="3692" y="52"/>
                    </a:lnTo>
                    <a:lnTo>
                      <a:pt x="3694" y="52"/>
                    </a:lnTo>
                    <a:lnTo>
                      <a:pt x="3695" y="52"/>
                    </a:lnTo>
                    <a:lnTo>
                      <a:pt x="3697" y="52"/>
                    </a:lnTo>
                    <a:lnTo>
                      <a:pt x="3698" y="52"/>
                    </a:lnTo>
                    <a:lnTo>
                      <a:pt x="3700" y="52"/>
                    </a:lnTo>
                    <a:lnTo>
                      <a:pt x="3701" y="52"/>
                    </a:lnTo>
                    <a:lnTo>
                      <a:pt x="3703" y="52"/>
                    </a:lnTo>
                    <a:lnTo>
                      <a:pt x="3704" y="52"/>
                    </a:lnTo>
                    <a:lnTo>
                      <a:pt x="3706" y="52"/>
                    </a:lnTo>
                    <a:lnTo>
                      <a:pt x="3708" y="52"/>
                    </a:lnTo>
                    <a:lnTo>
                      <a:pt x="3709" y="52"/>
                    </a:lnTo>
                    <a:lnTo>
                      <a:pt x="3710" y="52"/>
                    </a:lnTo>
                    <a:lnTo>
                      <a:pt x="3712" y="52"/>
                    </a:lnTo>
                    <a:lnTo>
                      <a:pt x="3714" y="52"/>
                    </a:lnTo>
                    <a:lnTo>
                      <a:pt x="3715" y="53"/>
                    </a:lnTo>
                    <a:lnTo>
                      <a:pt x="3717" y="53"/>
                    </a:lnTo>
                    <a:lnTo>
                      <a:pt x="3718" y="53"/>
                    </a:lnTo>
                    <a:lnTo>
                      <a:pt x="3720" y="53"/>
                    </a:lnTo>
                    <a:lnTo>
                      <a:pt x="3721" y="53"/>
                    </a:lnTo>
                    <a:lnTo>
                      <a:pt x="3723" y="54"/>
                    </a:lnTo>
                    <a:lnTo>
                      <a:pt x="3724" y="54"/>
                    </a:lnTo>
                    <a:lnTo>
                      <a:pt x="3726" y="54"/>
                    </a:lnTo>
                    <a:lnTo>
                      <a:pt x="3727" y="55"/>
                    </a:lnTo>
                    <a:lnTo>
                      <a:pt x="3729" y="55"/>
                    </a:lnTo>
                    <a:lnTo>
                      <a:pt x="3730" y="56"/>
                    </a:lnTo>
                    <a:lnTo>
                      <a:pt x="3732" y="56"/>
                    </a:lnTo>
                    <a:lnTo>
                      <a:pt x="3733" y="57"/>
                    </a:lnTo>
                    <a:lnTo>
                      <a:pt x="3735" y="57"/>
                    </a:lnTo>
                    <a:lnTo>
                      <a:pt x="3737" y="57"/>
                    </a:lnTo>
                    <a:lnTo>
                      <a:pt x="3738" y="58"/>
                    </a:lnTo>
                    <a:lnTo>
                      <a:pt x="3739" y="58"/>
                    </a:lnTo>
                    <a:lnTo>
                      <a:pt x="3741" y="58"/>
                    </a:lnTo>
                    <a:lnTo>
                      <a:pt x="3743" y="59"/>
                    </a:lnTo>
                    <a:lnTo>
                      <a:pt x="3744" y="59"/>
                    </a:lnTo>
                    <a:lnTo>
                      <a:pt x="3746" y="59"/>
                    </a:lnTo>
                    <a:lnTo>
                      <a:pt x="3747" y="59"/>
                    </a:lnTo>
                    <a:lnTo>
                      <a:pt x="3749" y="59"/>
                    </a:lnTo>
                    <a:lnTo>
                      <a:pt x="3750" y="59"/>
                    </a:lnTo>
                    <a:lnTo>
                      <a:pt x="3752" y="59"/>
                    </a:lnTo>
                    <a:lnTo>
                      <a:pt x="3753" y="59"/>
                    </a:lnTo>
                    <a:lnTo>
                      <a:pt x="3755" y="58"/>
                    </a:lnTo>
                    <a:lnTo>
                      <a:pt x="3756" y="58"/>
                    </a:lnTo>
                    <a:lnTo>
                      <a:pt x="3758" y="57"/>
                    </a:lnTo>
                    <a:lnTo>
                      <a:pt x="3759" y="57"/>
                    </a:lnTo>
                    <a:lnTo>
                      <a:pt x="3761" y="56"/>
                    </a:lnTo>
                    <a:lnTo>
                      <a:pt x="3762" y="55"/>
                    </a:lnTo>
                    <a:lnTo>
                      <a:pt x="3764" y="54"/>
                    </a:lnTo>
                    <a:lnTo>
                      <a:pt x="3765" y="53"/>
                    </a:lnTo>
                    <a:lnTo>
                      <a:pt x="3767" y="53"/>
                    </a:lnTo>
                    <a:lnTo>
                      <a:pt x="3768" y="52"/>
                    </a:lnTo>
                    <a:lnTo>
                      <a:pt x="3770" y="51"/>
                    </a:lnTo>
                    <a:lnTo>
                      <a:pt x="3771" y="50"/>
                    </a:lnTo>
                    <a:lnTo>
                      <a:pt x="3773" y="49"/>
                    </a:lnTo>
                    <a:lnTo>
                      <a:pt x="3775" y="47"/>
                    </a:lnTo>
                    <a:lnTo>
                      <a:pt x="3776" y="47"/>
                    </a:lnTo>
                    <a:lnTo>
                      <a:pt x="3777" y="46"/>
                    </a:lnTo>
                    <a:lnTo>
                      <a:pt x="3779" y="45"/>
                    </a:lnTo>
                    <a:lnTo>
                      <a:pt x="3781" y="44"/>
                    </a:lnTo>
                    <a:lnTo>
                      <a:pt x="3782" y="44"/>
                    </a:lnTo>
                    <a:lnTo>
                      <a:pt x="3783" y="44"/>
                    </a:lnTo>
                    <a:lnTo>
                      <a:pt x="3785" y="43"/>
                    </a:lnTo>
                    <a:lnTo>
                      <a:pt x="3787" y="43"/>
                    </a:lnTo>
                    <a:lnTo>
                      <a:pt x="3788" y="43"/>
                    </a:lnTo>
                    <a:lnTo>
                      <a:pt x="3790" y="43"/>
                    </a:lnTo>
                    <a:lnTo>
                      <a:pt x="3791" y="43"/>
                    </a:lnTo>
                    <a:lnTo>
                      <a:pt x="3793" y="44"/>
                    </a:lnTo>
                    <a:lnTo>
                      <a:pt x="3794" y="44"/>
                    </a:lnTo>
                    <a:lnTo>
                      <a:pt x="3796" y="45"/>
                    </a:lnTo>
                    <a:lnTo>
                      <a:pt x="3797" y="45"/>
                    </a:lnTo>
                    <a:lnTo>
                      <a:pt x="3799" y="46"/>
                    </a:lnTo>
                    <a:lnTo>
                      <a:pt x="3800" y="47"/>
                    </a:lnTo>
                    <a:lnTo>
                      <a:pt x="3802" y="48"/>
                    </a:lnTo>
                    <a:lnTo>
                      <a:pt x="3803" y="49"/>
                    </a:lnTo>
                    <a:lnTo>
                      <a:pt x="3804" y="4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2" name="Freeform 120">
                <a:extLst>
                  <a:ext uri="{FF2B5EF4-FFF2-40B4-BE49-F238E27FC236}">
                    <a16:creationId xmlns:a16="http://schemas.microsoft.com/office/drawing/2014/main" id="{600AB2F6-81C3-4B00-A1AB-334D2C790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944325"/>
                <a:ext cx="6038850" cy="153988"/>
              </a:xfrm>
              <a:custGeom>
                <a:avLst/>
                <a:gdLst>
                  <a:gd name="T0" fmla="*/ 60 w 3804"/>
                  <a:gd name="T1" fmla="*/ 32 h 97"/>
                  <a:gd name="T2" fmla="*/ 121 w 3804"/>
                  <a:gd name="T3" fmla="*/ 50 h 97"/>
                  <a:gd name="T4" fmla="*/ 182 w 3804"/>
                  <a:gd name="T5" fmla="*/ 62 h 97"/>
                  <a:gd name="T6" fmla="*/ 242 w 3804"/>
                  <a:gd name="T7" fmla="*/ 76 h 97"/>
                  <a:gd name="T8" fmla="*/ 303 w 3804"/>
                  <a:gd name="T9" fmla="*/ 67 h 97"/>
                  <a:gd name="T10" fmla="*/ 364 w 3804"/>
                  <a:gd name="T11" fmla="*/ 60 h 97"/>
                  <a:gd name="T12" fmla="*/ 425 w 3804"/>
                  <a:gd name="T13" fmla="*/ 47 h 97"/>
                  <a:gd name="T14" fmla="*/ 486 w 3804"/>
                  <a:gd name="T15" fmla="*/ 64 h 97"/>
                  <a:gd name="T16" fmla="*/ 547 w 3804"/>
                  <a:gd name="T17" fmla="*/ 58 h 97"/>
                  <a:gd name="T18" fmla="*/ 608 w 3804"/>
                  <a:gd name="T19" fmla="*/ 65 h 97"/>
                  <a:gd name="T20" fmla="*/ 668 w 3804"/>
                  <a:gd name="T21" fmla="*/ 70 h 97"/>
                  <a:gd name="T22" fmla="*/ 729 w 3804"/>
                  <a:gd name="T23" fmla="*/ 58 h 97"/>
                  <a:gd name="T24" fmla="*/ 790 w 3804"/>
                  <a:gd name="T25" fmla="*/ 63 h 97"/>
                  <a:gd name="T26" fmla="*/ 851 w 3804"/>
                  <a:gd name="T27" fmla="*/ 75 h 97"/>
                  <a:gd name="T28" fmla="*/ 912 w 3804"/>
                  <a:gd name="T29" fmla="*/ 4 h 97"/>
                  <a:gd name="T30" fmla="*/ 973 w 3804"/>
                  <a:gd name="T31" fmla="*/ 14 h 97"/>
                  <a:gd name="T32" fmla="*/ 1033 w 3804"/>
                  <a:gd name="T33" fmla="*/ 14 h 97"/>
                  <a:gd name="T34" fmla="*/ 1094 w 3804"/>
                  <a:gd name="T35" fmla="*/ 22 h 97"/>
                  <a:gd name="T36" fmla="*/ 1155 w 3804"/>
                  <a:gd name="T37" fmla="*/ 30 h 97"/>
                  <a:gd name="T38" fmla="*/ 1216 w 3804"/>
                  <a:gd name="T39" fmla="*/ 29 h 97"/>
                  <a:gd name="T40" fmla="*/ 1277 w 3804"/>
                  <a:gd name="T41" fmla="*/ 63 h 97"/>
                  <a:gd name="T42" fmla="*/ 1338 w 3804"/>
                  <a:gd name="T43" fmla="*/ 55 h 97"/>
                  <a:gd name="T44" fmla="*/ 1399 w 3804"/>
                  <a:gd name="T45" fmla="*/ 56 h 97"/>
                  <a:gd name="T46" fmla="*/ 1459 w 3804"/>
                  <a:gd name="T47" fmla="*/ 52 h 97"/>
                  <a:gd name="T48" fmla="*/ 1520 w 3804"/>
                  <a:gd name="T49" fmla="*/ 39 h 97"/>
                  <a:gd name="T50" fmla="*/ 1581 w 3804"/>
                  <a:gd name="T51" fmla="*/ 43 h 97"/>
                  <a:gd name="T52" fmla="*/ 1642 w 3804"/>
                  <a:gd name="T53" fmla="*/ 37 h 97"/>
                  <a:gd name="T54" fmla="*/ 1703 w 3804"/>
                  <a:gd name="T55" fmla="*/ 45 h 97"/>
                  <a:gd name="T56" fmla="*/ 1764 w 3804"/>
                  <a:gd name="T57" fmla="*/ 57 h 97"/>
                  <a:gd name="T58" fmla="*/ 1824 w 3804"/>
                  <a:gd name="T59" fmla="*/ 85 h 97"/>
                  <a:gd name="T60" fmla="*/ 1885 w 3804"/>
                  <a:gd name="T61" fmla="*/ 62 h 97"/>
                  <a:gd name="T62" fmla="*/ 1946 w 3804"/>
                  <a:gd name="T63" fmla="*/ 59 h 97"/>
                  <a:gd name="T64" fmla="*/ 2007 w 3804"/>
                  <a:gd name="T65" fmla="*/ 55 h 97"/>
                  <a:gd name="T66" fmla="*/ 2068 w 3804"/>
                  <a:gd name="T67" fmla="*/ 60 h 97"/>
                  <a:gd name="T68" fmla="*/ 2129 w 3804"/>
                  <a:gd name="T69" fmla="*/ 45 h 97"/>
                  <a:gd name="T70" fmla="*/ 2190 w 3804"/>
                  <a:gd name="T71" fmla="*/ 47 h 97"/>
                  <a:gd name="T72" fmla="*/ 2250 w 3804"/>
                  <a:gd name="T73" fmla="*/ 32 h 97"/>
                  <a:gd name="T74" fmla="*/ 2311 w 3804"/>
                  <a:gd name="T75" fmla="*/ 29 h 97"/>
                  <a:gd name="T76" fmla="*/ 2372 w 3804"/>
                  <a:gd name="T77" fmla="*/ 38 h 97"/>
                  <a:gd name="T78" fmla="*/ 2433 w 3804"/>
                  <a:gd name="T79" fmla="*/ 32 h 97"/>
                  <a:gd name="T80" fmla="*/ 2494 w 3804"/>
                  <a:gd name="T81" fmla="*/ 52 h 97"/>
                  <a:gd name="T82" fmla="*/ 2555 w 3804"/>
                  <a:gd name="T83" fmla="*/ 59 h 97"/>
                  <a:gd name="T84" fmla="*/ 2616 w 3804"/>
                  <a:gd name="T85" fmla="*/ 64 h 97"/>
                  <a:gd name="T86" fmla="*/ 2676 w 3804"/>
                  <a:gd name="T87" fmla="*/ 61 h 97"/>
                  <a:gd name="T88" fmla="*/ 2737 w 3804"/>
                  <a:gd name="T89" fmla="*/ 52 h 97"/>
                  <a:gd name="T90" fmla="*/ 2798 w 3804"/>
                  <a:gd name="T91" fmla="*/ 52 h 97"/>
                  <a:gd name="T92" fmla="*/ 2859 w 3804"/>
                  <a:gd name="T93" fmla="*/ 47 h 97"/>
                  <a:gd name="T94" fmla="*/ 2920 w 3804"/>
                  <a:gd name="T95" fmla="*/ 54 h 97"/>
                  <a:gd name="T96" fmla="*/ 2981 w 3804"/>
                  <a:gd name="T97" fmla="*/ 60 h 97"/>
                  <a:gd name="T98" fmla="*/ 3041 w 3804"/>
                  <a:gd name="T99" fmla="*/ 65 h 97"/>
                  <a:gd name="T100" fmla="*/ 3102 w 3804"/>
                  <a:gd name="T101" fmla="*/ 53 h 97"/>
                  <a:gd name="T102" fmla="*/ 3163 w 3804"/>
                  <a:gd name="T103" fmla="*/ 41 h 97"/>
                  <a:gd name="T104" fmla="*/ 3224 w 3804"/>
                  <a:gd name="T105" fmla="*/ 37 h 97"/>
                  <a:gd name="T106" fmla="*/ 3285 w 3804"/>
                  <a:gd name="T107" fmla="*/ 60 h 97"/>
                  <a:gd name="T108" fmla="*/ 3345 w 3804"/>
                  <a:gd name="T109" fmla="*/ 63 h 97"/>
                  <a:gd name="T110" fmla="*/ 3407 w 3804"/>
                  <a:gd name="T111" fmla="*/ 66 h 97"/>
                  <a:gd name="T112" fmla="*/ 3467 w 3804"/>
                  <a:gd name="T113" fmla="*/ 83 h 97"/>
                  <a:gd name="T114" fmla="*/ 3528 w 3804"/>
                  <a:gd name="T115" fmla="*/ 92 h 97"/>
                  <a:gd name="T116" fmla="*/ 3589 w 3804"/>
                  <a:gd name="T117" fmla="*/ 90 h 97"/>
                  <a:gd name="T118" fmla="*/ 3650 w 3804"/>
                  <a:gd name="T119" fmla="*/ 25 h 97"/>
                  <a:gd name="T120" fmla="*/ 3710 w 3804"/>
                  <a:gd name="T121" fmla="*/ 40 h 97"/>
                  <a:gd name="T122" fmla="*/ 3771 w 3804"/>
                  <a:gd name="T123" fmla="*/ 4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7">
                    <a:moveTo>
                      <a:pt x="0" y="31"/>
                    </a:moveTo>
                    <a:lnTo>
                      <a:pt x="2" y="30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7" y="28"/>
                    </a:lnTo>
                    <a:lnTo>
                      <a:pt x="8" y="27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9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5" y="22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1" y="22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6" y="23"/>
                    </a:lnTo>
                    <a:lnTo>
                      <a:pt x="37" y="24"/>
                    </a:lnTo>
                    <a:lnTo>
                      <a:pt x="39" y="24"/>
                    </a:lnTo>
                    <a:lnTo>
                      <a:pt x="40" y="24"/>
                    </a:lnTo>
                    <a:lnTo>
                      <a:pt x="42" y="25"/>
                    </a:lnTo>
                    <a:lnTo>
                      <a:pt x="43" y="26"/>
                    </a:lnTo>
                    <a:lnTo>
                      <a:pt x="45" y="26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4" y="30"/>
                    </a:lnTo>
                    <a:lnTo>
                      <a:pt x="55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60" y="32"/>
                    </a:lnTo>
                    <a:lnTo>
                      <a:pt x="61" y="33"/>
                    </a:lnTo>
                    <a:lnTo>
                      <a:pt x="63" y="33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1" y="35"/>
                    </a:lnTo>
                    <a:lnTo>
                      <a:pt x="72" y="36"/>
                    </a:lnTo>
                    <a:lnTo>
                      <a:pt x="74" y="36"/>
                    </a:lnTo>
                    <a:lnTo>
                      <a:pt x="75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80" y="37"/>
                    </a:lnTo>
                    <a:lnTo>
                      <a:pt x="81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2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1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6" y="43"/>
                    </a:lnTo>
                    <a:lnTo>
                      <a:pt x="107" y="44"/>
                    </a:lnTo>
                    <a:lnTo>
                      <a:pt x="109" y="45"/>
                    </a:lnTo>
                    <a:lnTo>
                      <a:pt x="110" y="45"/>
                    </a:lnTo>
                    <a:lnTo>
                      <a:pt x="112" y="46"/>
                    </a:lnTo>
                    <a:lnTo>
                      <a:pt x="113" y="46"/>
                    </a:lnTo>
                    <a:lnTo>
                      <a:pt x="115" y="47"/>
                    </a:lnTo>
                    <a:lnTo>
                      <a:pt x="116" y="48"/>
                    </a:lnTo>
                    <a:lnTo>
                      <a:pt x="118" y="48"/>
                    </a:lnTo>
                    <a:lnTo>
                      <a:pt x="119" y="49"/>
                    </a:lnTo>
                    <a:lnTo>
                      <a:pt x="121" y="50"/>
                    </a:lnTo>
                    <a:lnTo>
                      <a:pt x="122" y="51"/>
                    </a:lnTo>
                    <a:lnTo>
                      <a:pt x="124" y="51"/>
                    </a:lnTo>
                    <a:lnTo>
                      <a:pt x="125" y="52"/>
                    </a:lnTo>
                    <a:lnTo>
                      <a:pt x="127" y="52"/>
                    </a:lnTo>
                    <a:lnTo>
                      <a:pt x="128" y="53"/>
                    </a:lnTo>
                    <a:lnTo>
                      <a:pt x="130" y="54"/>
                    </a:lnTo>
                    <a:lnTo>
                      <a:pt x="131" y="54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6" y="56"/>
                    </a:lnTo>
                    <a:lnTo>
                      <a:pt x="138" y="57"/>
                    </a:lnTo>
                    <a:lnTo>
                      <a:pt x="139" y="57"/>
                    </a:lnTo>
                    <a:lnTo>
                      <a:pt x="140" y="57"/>
                    </a:lnTo>
                    <a:lnTo>
                      <a:pt x="142" y="58"/>
                    </a:lnTo>
                    <a:lnTo>
                      <a:pt x="144" y="58"/>
                    </a:lnTo>
                    <a:lnTo>
                      <a:pt x="145" y="58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6" y="60"/>
                    </a:lnTo>
                    <a:lnTo>
                      <a:pt x="157" y="60"/>
                    </a:lnTo>
                    <a:lnTo>
                      <a:pt x="159" y="60"/>
                    </a:lnTo>
                    <a:lnTo>
                      <a:pt x="160" y="60"/>
                    </a:lnTo>
                    <a:lnTo>
                      <a:pt x="162" y="60"/>
                    </a:lnTo>
                    <a:lnTo>
                      <a:pt x="163" y="60"/>
                    </a:lnTo>
                    <a:lnTo>
                      <a:pt x="165" y="60"/>
                    </a:lnTo>
                    <a:lnTo>
                      <a:pt x="167" y="60"/>
                    </a:lnTo>
                    <a:lnTo>
                      <a:pt x="168" y="60"/>
                    </a:lnTo>
                    <a:lnTo>
                      <a:pt x="169" y="60"/>
                    </a:lnTo>
                    <a:lnTo>
                      <a:pt x="171" y="60"/>
                    </a:lnTo>
                    <a:lnTo>
                      <a:pt x="173" y="60"/>
                    </a:lnTo>
                    <a:lnTo>
                      <a:pt x="174" y="61"/>
                    </a:lnTo>
                    <a:lnTo>
                      <a:pt x="176" y="61"/>
                    </a:lnTo>
                    <a:lnTo>
                      <a:pt x="177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2" y="62"/>
                    </a:lnTo>
                    <a:lnTo>
                      <a:pt x="183" y="63"/>
                    </a:lnTo>
                    <a:lnTo>
                      <a:pt x="185" y="63"/>
                    </a:lnTo>
                    <a:lnTo>
                      <a:pt x="186" y="63"/>
                    </a:lnTo>
                    <a:lnTo>
                      <a:pt x="188" y="64"/>
                    </a:lnTo>
                    <a:lnTo>
                      <a:pt x="189" y="64"/>
                    </a:lnTo>
                    <a:lnTo>
                      <a:pt x="191" y="65"/>
                    </a:lnTo>
                    <a:lnTo>
                      <a:pt x="192" y="65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7" y="67"/>
                    </a:lnTo>
                    <a:lnTo>
                      <a:pt x="198" y="68"/>
                    </a:lnTo>
                    <a:lnTo>
                      <a:pt x="200" y="69"/>
                    </a:lnTo>
                    <a:lnTo>
                      <a:pt x="201" y="69"/>
                    </a:lnTo>
                    <a:lnTo>
                      <a:pt x="203" y="70"/>
                    </a:lnTo>
                    <a:lnTo>
                      <a:pt x="204" y="71"/>
                    </a:lnTo>
                    <a:lnTo>
                      <a:pt x="206" y="71"/>
                    </a:lnTo>
                    <a:lnTo>
                      <a:pt x="207" y="72"/>
                    </a:lnTo>
                    <a:lnTo>
                      <a:pt x="209" y="73"/>
                    </a:lnTo>
                    <a:lnTo>
                      <a:pt x="211" y="73"/>
                    </a:lnTo>
                    <a:lnTo>
                      <a:pt x="212" y="74"/>
                    </a:lnTo>
                    <a:lnTo>
                      <a:pt x="213" y="75"/>
                    </a:lnTo>
                    <a:lnTo>
                      <a:pt x="215" y="75"/>
                    </a:lnTo>
                    <a:lnTo>
                      <a:pt x="217" y="76"/>
                    </a:lnTo>
                    <a:lnTo>
                      <a:pt x="218" y="76"/>
                    </a:lnTo>
                    <a:lnTo>
                      <a:pt x="220" y="77"/>
                    </a:lnTo>
                    <a:lnTo>
                      <a:pt x="221" y="77"/>
                    </a:lnTo>
                    <a:lnTo>
                      <a:pt x="223" y="78"/>
                    </a:lnTo>
                    <a:lnTo>
                      <a:pt x="224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8"/>
                    </a:lnTo>
                    <a:lnTo>
                      <a:pt x="233" y="78"/>
                    </a:lnTo>
                    <a:lnTo>
                      <a:pt x="235" y="78"/>
                    </a:lnTo>
                    <a:lnTo>
                      <a:pt x="236" y="78"/>
                    </a:lnTo>
                    <a:lnTo>
                      <a:pt x="238" y="77"/>
                    </a:lnTo>
                    <a:lnTo>
                      <a:pt x="240" y="77"/>
                    </a:lnTo>
                    <a:lnTo>
                      <a:pt x="241" y="76"/>
                    </a:lnTo>
                    <a:lnTo>
                      <a:pt x="242" y="76"/>
                    </a:lnTo>
                    <a:lnTo>
                      <a:pt x="244" y="75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9" y="72"/>
                    </a:lnTo>
                    <a:lnTo>
                      <a:pt x="250" y="72"/>
                    </a:lnTo>
                    <a:lnTo>
                      <a:pt x="252" y="71"/>
                    </a:lnTo>
                    <a:lnTo>
                      <a:pt x="253" y="70"/>
                    </a:lnTo>
                    <a:lnTo>
                      <a:pt x="255" y="69"/>
                    </a:lnTo>
                    <a:lnTo>
                      <a:pt x="256" y="68"/>
                    </a:lnTo>
                    <a:lnTo>
                      <a:pt x="258" y="67"/>
                    </a:lnTo>
                    <a:lnTo>
                      <a:pt x="259" y="66"/>
                    </a:lnTo>
                    <a:lnTo>
                      <a:pt x="261" y="65"/>
                    </a:lnTo>
                    <a:lnTo>
                      <a:pt x="262" y="64"/>
                    </a:lnTo>
                    <a:lnTo>
                      <a:pt x="264" y="63"/>
                    </a:lnTo>
                    <a:lnTo>
                      <a:pt x="265" y="63"/>
                    </a:lnTo>
                    <a:lnTo>
                      <a:pt x="267" y="62"/>
                    </a:lnTo>
                    <a:lnTo>
                      <a:pt x="268" y="61"/>
                    </a:lnTo>
                    <a:lnTo>
                      <a:pt x="270" y="60"/>
                    </a:lnTo>
                    <a:lnTo>
                      <a:pt x="271" y="60"/>
                    </a:lnTo>
                    <a:lnTo>
                      <a:pt x="273" y="60"/>
                    </a:lnTo>
                    <a:lnTo>
                      <a:pt x="274" y="59"/>
                    </a:lnTo>
                    <a:lnTo>
                      <a:pt x="276" y="59"/>
                    </a:lnTo>
                    <a:lnTo>
                      <a:pt x="278" y="59"/>
                    </a:lnTo>
                    <a:lnTo>
                      <a:pt x="279" y="59"/>
                    </a:lnTo>
                    <a:lnTo>
                      <a:pt x="280" y="59"/>
                    </a:lnTo>
                    <a:lnTo>
                      <a:pt x="282" y="59"/>
                    </a:lnTo>
                    <a:lnTo>
                      <a:pt x="284" y="60"/>
                    </a:lnTo>
                    <a:lnTo>
                      <a:pt x="285" y="60"/>
                    </a:lnTo>
                    <a:lnTo>
                      <a:pt x="286" y="61"/>
                    </a:lnTo>
                    <a:lnTo>
                      <a:pt x="288" y="61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3" y="63"/>
                    </a:lnTo>
                    <a:lnTo>
                      <a:pt x="294" y="64"/>
                    </a:lnTo>
                    <a:lnTo>
                      <a:pt x="296" y="64"/>
                    </a:lnTo>
                    <a:lnTo>
                      <a:pt x="297" y="65"/>
                    </a:lnTo>
                    <a:lnTo>
                      <a:pt x="299" y="65"/>
                    </a:lnTo>
                    <a:lnTo>
                      <a:pt x="300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5" y="67"/>
                    </a:lnTo>
                    <a:lnTo>
                      <a:pt x="307" y="68"/>
                    </a:lnTo>
                    <a:lnTo>
                      <a:pt x="308" y="69"/>
                    </a:lnTo>
                    <a:lnTo>
                      <a:pt x="309" y="69"/>
                    </a:lnTo>
                    <a:lnTo>
                      <a:pt x="311" y="69"/>
                    </a:lnTo>
                    <a:lnTo>
                      <a:pt x="313" y="69"/>
                    </a:lnTo>
                    <a:lnTo>
                      <a:pt x="314" y="69"/>
                    </a:lnTo>
                    <a:lnTo>
                      <a:pt x="315" y="69"/>
                    </a:lnTo>
                    <a:lnTo>
                      <a:pt x="317" y="69"/>
                    </a:lnTo>
                    <a:lnTo>
                      <a:pt x="319" y="69"/>
                    </a:lnTo>
                    <a:lnTo>
                      <a:pt x="320" y="69"/>
                    </a:lnTo>
                    <a:lnTo>
                      <a:pt x="322" y="68"/>
                    </a:lnTo>
                    <a:lnTo>
                      <a:pt x="323" y="68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8" y="66"/>
                    </a:lnTo>
                    <a:lnTo>
                      <a:pt x="329" y="66"/>
                    </a:lnTo>
                    <a:lnTo>
                      <a:pt x="331" y="65"/>
                    </a:lnTo>
                    <a:lnTo>
                      <a:pt x="332" y="65"/>
                    </a:lnTo>
                    <a:lnTo>
                      <a:pt x="334" y="65"/>
                    </a:lnTo>
                    <a:lnTo>
                      <a:pt x="335" y="64"/>
                    </a:lnTo>
                    <a:lnTo>
                      <a:pt x="337" y="64"/>
                    </a:lnTo>
                    <a:lnTo>
                      <a:pt x="338" y="63"/>
                    </a:lnTo>
                    <a:lnTo>
                      <a:pt x="340" y="63"/>
                    </a:lnTo>
                    <a:lnTo>
                      <a:pt x="341" y="63"/>
                    </a:lnTo>
                    <a:lnTo>
                      <a:pt x="343" y="62"/>
                    </a:lnTo>
                    <a:lnTo>
                      <a:pt x="344" y="62"/>
                    </a:lnTo>
                    <a:lnTo>
                      <a:pt x="346" y="61"/>
                    </a:lnTo>
                    <a:lnTo>
                      <a:pt x="347" y="61"/>
                    </a:lnTo>
                    <a:lnTo>
                      <a:pt x="349" y="61"/>
                    </a:lnTo>
                    <a:lnTo>
                      <a:pt x="351" y="61"/>
                    </a:lnTo>
                    <a:lnTo>
                      <a:pt x="352" y="61"/>
                    </a:lnTo>
                    <a:lnTo>
                      <a:pt x="353" y="61"/>
                    </a:lnTo>
                    <a:lnTo>
                      <a:pt x="355" y="61"/>
                    </a:lnTo>
                    <a:lnTo>
                      <a:pt x="357" y="61"/>
                    </a:lnTo>
                    <a:lnTo>
                      <a:pt x="358" y="61"/>
                    </a:lnTo>
                    <a:lnTo>
                      <a:pt x="359" y="61"/>
                    </a:lnTo>
                    <a:lnTo>
                      <a:pt x="361" y="61"/>
                    </a:lnTo>
                    <a:lnTo>
                      <a:pt x="363" y="61"/>
                    </a:lnTo>
                    <a:lnTo>
                      <a:pt x="364" y="60"/>
                    </a:lnTo>
                    <a:lnTo>
                      <a:pt x="366" y="60"/>
                    </a:lnTo>
                    <a:lnTo>
                      <a:pt x="367" y="60"/>
                    </a:lnTo>
                    <a:lnTo>
                      <a:pt x="369" y="60"/>
                    </a:lnTo>
                    <a:lnTo>
                      <a:pt x="370" y="60"/>
                    </a:lnTo>
                    <a:lnTo>
                      <a:pt x="372" y="59"/>
                    </a:lnTo>
                    <a:lnTo>
                      <a:pt x="373" y="59"/>
                    </a:lnTo>
                    <a:lnTo>
                      <a:pt x="375" y="58"/>
                    </a:lnTo>
                    <a:lnTo>
                      <a:pt x="376" y="58"/>
                    </a:lnTo>
                    <a:lnTo>
                      <a:pt x="378" y="57"/>
                    </a:lnTo>
                    <a:lnTo>
                      <a:pt x="380" y="57"/>
                    </a:lnTo>
                    <a:lnTo>
                      <a:pt x="381" y="56"/>
                    </a:lnTo>
                    <a:lnTo>
                      <a:pt x="382" y="55"/>
                    </a:lnTo>
                    <a:lnTo>
                      <a:pt x="384" y="54"/>
                    </a:lnTo>
                    <a:lnTo>
                      <a:pt x="386" y="53"/>
                    </a:lnTo>
                    <a:lnTo>
                      <a:pt x="387" y="53"/>
                    </a:lnTo>
                    <a:lnTo>
                      <a:pt x="388" y="52"/>
                    </a:lnTo>
                    <a:lnTo>
                      <a:pt x="390" y="51"/>
                    </a:lnTo>
                    <a:lnTo>
                      <a:pt x="392" y="50"/>
                    </a:lnTo>
                    <a:lnTo>
                      <a:pt x="393" y="49"/>
                    </a:lnTo>
                    <a:lnTo>
                      <a:pt x="395" y="48"/>
                    </a:lnTo>
                    <a:lnTo>
                      <a:pt x="396" y="47"/>
                    </a:lnTo>
                    <a:lnTo>
                      <a:pt x="398" y="46"/>
                    </a:lnTo>
                    <a:lnTo>
                      <a:pt x="399" y="46"/>
                    </a:lnTo>
                    <a:lnTo>
                      <a:pt x="401" y="45"/>
                    </a:lnTo>
                    <a:lnTo>
                      <a:pt x="402" y="44"/>
                    </a:lnTo>
                    <a:lnTo>
                      <a:pt x="404" y="44"/>
                    </a:lnTo>
                    <a:lnTo>
                      <a:pt x="405" y="43"/>
                    </a:lnTo>
                    <a:lnTo>
                      <a:pt x="407" y="43"/>
                    </a:lnTo>
                    <a:lnTo>
                      <a:pt x="408" y="43"/>
                    </a:lnTo>
                    <a:lnTo>
                      <a:pt x="410" y="42"/>
                    </a:lnTo>
                    <a:lnTo>
                      <a:pt x="411" y="42"/>
                    </a:lnTo>
                    <a:lnTo>
                      <a:pt x="413" y="43"/>
                    </a:lnTo>
                    <a:lnTo>
                      <a:pt x="414" y="43"/>
                    </a:lnTo>
                    <a:lnTo>
                      <a:pt x="416" y="43"/>
                    </a:lnTo>
                    <a:lnTo>
                      <a:pt x="417" y="43"/>
                    </a:lnTo>
                    <a:lnTo>
                      <a:pt x="419" y="44"/>
                    </a:lnTo>
                    <a:lnTo>
                      <a:pt x="420" y="45"/>
                    </a:lnTo>
                    <a:lnTo>
                      <a:pt x="422" y="45"/>
                    </a:lnTo>
                    <a:lnTo>
                      <a:pt x="424" y="46"/>
                    </a:lnTo>
                    <a:lnTo>
                      <a:pt x="425" y="47"/>
                    </a:lnTo>
                    <a:lnTo>
                      <a:pt x="426" y="48"/>
                    </a:lnTo>
                    <a:lnTo>
                      <a:pt x="428" y="49"/>
                    </a:lnTo>
                    <a:lnTo>
                      <a:pt x="430" y="49"/>
                    </a:lnTo>
                    <a:lnTo>
                      <a:pt x="431" y="51"/>
                    </a:lnTo>
                    <a:lnTo>
                      <a:pt x="433" y="52"/>
                    </a:lnTo>
                    <a:lnTo>
                      <a:pt x="434" y="53"/>
                    </a:lnTo>
                    <a:lnTo>
                      <a:pt x="436" y="54"/>
                    </a:lnTo>
                    <a:lnTo>
                      <a:pt x="437" y="55"/>
                    </a:lnTo>
                    <a:lnTo>
                      <a:pt x="439" y="56"/>
                    </a:lnTo>
                    <a:lnTo>
                      <a:pt x="440" y="57"/>
                    </a:lnTo>
                    <a:lnTo>
                      <a:pt x="442" y="58"/>
                    </a:lnTo>
                    <a:lnTo>
                      <a:pt x="443" y="59"/>
                    </a:lnTo>
                    <a:lnTo>
                      <a:pt x="445" y="60"/>
                    </a:lnTo>
                    <a:lnTo>
                      <a:pt x="446" y="61"/>
                    </a:lnTo>
                    <a:lnTo>
                      <a:pt x="448" y="61"/>
                    </a:lnTo>
                    <a:lnTo>
                      <a:pt x="449" y="62"/>
                    </a:lnTo>
                    <a:lnTo>
                      <a:pt x="451" y="63"/>
                    </a:lnTo>
                    <a:lnTo>
                      <a:pt x="453" y="64"/>
                    </a:lnTo>
                    <a:lnTo>
                      <a:pt x="454" y="64"/>
                    </a:lnTo>
                    <a:lnTo>
                      <a:pt x="455" y="64"/>
                    </a:lnTo>
                    <a:lnTo>
                      <a:pt x="457" y="65"/>
                    </a:lnTo>
                    <a:lnTo>
                      <a:pt x="459" y="65"/>
                    </a:lnTo>
                    <a:lnTo>
                      <a:pt x="460" y="65"/>
                    </a:lnTo>
                    <a:lnTo>
                      <a:pt x="461" y="66"/>
                    </a:lnTo>
                    <a:lnTo>
                      <a:pt x="463" y="66"/>
                    </a:lnTo>
                    <a:lnTo>
                      <a:pt x="465" y="66"/>
                    </a:lnTo>
                    <a:lnTo>
                      <a:pt x="466" y="66"/>
                    </a:lnTo>
                    <a:lnTo>
                      <a:pt x="468" y="66"/>
                    </a:lnTo>
                    <a:lnTo>
                      <a:pt x="469" y="66"/>
                    </a:lnTo>
                    <a:lnTo>
                      <a:pt x="470" y="66"/>
                    </a:lnTo>
                    <a:lnTo>
                      <a:pt x="472" y="66"/>
                    </a:lnTo>
                    <a:lnTo>
                      <a:pt x="474" y="65"/>
                    </a:lnTo>
                    <a:lnTo>
                      <a:pt x="475" y="65"/>
                    </a:lnTo>
                    <a:lnTo>
                      <a:pt x="477" y="65"/>
                    </a:lnTo>
                    <a:lnTo>
                      <a:pt x="478" y="65"/>
                    </a:lnTo>
                    <a:lnTo>
                      <a:pt x="480" y="65"/>
                    </a:lnTo>
                    <a:lnTo>
                      <a:pt x="481" y="64"/>
                    </a:lnTo>
                    <a:lnTo>
                      <a:pt x="483" y="64"/>
                    </a:lnTo>
                    <a:lnTo>
                      <a:pt x="484" y="64"/>
                    </a:lnTo>
                    <a:lnTo>
                      <a:pt x="486" y="64"/>
                    </a:lnTo>
                    <a:lnTo>
                      <a:pt x="487" y="63"/>
                    </a:lnTo>
                    <a:lnTo>
                      <a:pt x="489" y="63"/>
                    </a:lnTo>
                    <a:lnTo>
                      <a:pt x="490" y="63"/>
                    </a:lnTo>
                    <a:lnTo>
                      <a:pt x="492" y="62"/>
                    </a:lnTo>
                    <a:lnTo>
                      <a:pt x="493" y="62"/>
                    </a:lnTo>
                    <a:lnTo>
                      <a:pt x="495" y="62"/>
                    </a:lnTo>
                    <a:lnTo>
                      <a:pt x="497" y="61"/>
                    </a:lnTo>
                    <a:lnTo>
                      <a:pt x="498" y="61"/>
                    </a:lnTo>
                    <a:lnTo>
                      <a:pt x="499" y="61"/>
                    </a:lnTo>
                    <a:lnTo>
                      <a:pt x="501" y="61"/>
                    </a:lnTo>
                    <a:lnTo>
                      <a:pt x="503" y="60"/>
                    </a:lnTo>
                    <a:lnTo>
                      <a:pt x="504" y="60"/>
                    </a:lnTo>
                    <a:lnTo>
                      <a:pt x="506" y="60"/>
                    </a:lnTo>
                    <a:lnTo>
                      <a:pt x="507" y="60"/>
                    </a:lnTo>
                    <a:lnTo>
                      <a:pt x="509" y="59"/>
                    </a:lnTo>
                    <a:lnTo>
                      <a:pt x="510" y="59"/>
                    </a:lnTo>
                    <a:lnTo>
                      <a:pt x="512" y="59"/>
                    </a:lnTo>
                    <a:lnTo>
                      <a:pt x="513" y="59"/>
                    </a:lnTo>
                    <a:lnTo>
                      <a:pt x="515" y="59"/>
                    </a:lnTo>
                    <a:lnTo>
                      <a:pt x="516" y="58"/>
                    </a:lnTo>
                    <a:lnTo>
                      <a:pt x="518" y="58"/>
                    </a:lnTo>
                    <a:lnTo>
                      <a:pt x="519" y="58"/>
                    </a:lnTo>
                    <a:lnTo>
                      <a:pt x="521" y="58"/>
                    </a:lnTo>
                    <a:lnTo>
                      <a:pt x="522" y="58"/>
                    </a:lnTo>
                    <a:lnTo>
                      <a:pt x="524" y="58"/>
                    </a:lnTo>
                    <a:lnTo>
                      <a:pt x="526" y="57"/>
                    </a:lnTo>
                    <a:lnTo>
                      <a:pt x="527" y="57"/>
                    </a:lnTo>
                    <a:lnTo>
                      <a:pt x="528" y="57"/>
                    </a:lnTo>
                    <a:lnTo>
                      <a:pt x="530" y="57"/>
                    </a:lnTo>
                    <a:lnTo>
                      <a:pt x="532" y="57"/>
                    </a:lnTo>
                    <a:lnTo>
                      <a:pt x="533" y="57"/>
                    </a:lnTo>
                    <a:lnTo>
                      <a:pt x="535" y="57"/>
                    </a:lnTo>
                    <a:lnTo>
                      <a:pt x="536" y="57"/>
                    </a:lnTo>
                    <a:lnTo>
                      <a:pt x="537" y="57"/>
                    </a:lnTo>
                    <a:lnTo>
                      <a:pt x="539" y="57"/>
                    </a:lnTo>
                    <a:lnTo>
                      <a:pt x="541" y="57"/>
                    </a:lnTo>
                    <a:lnTo>
                      <a:pt x="542" y="58"/>
                    </a:lnTo>
                    <a:lnTo>
                      <a:pt x="543" y="58"/>
                    </a:lnTo>
                    <a:lnTo>
                      <a:pt x="545" y="58"/>
                    </a:lnTo>
                    <a:lnTo>
                      <a:pt x="547" y="58"/>
                    </a:lnTo>
                    <a:lnTo>
                      <a:pt x="548" y="59"/>
                    </a:lnTo>
                    <a:lnTo>
                      <a:pt x="550" y="59"/>
                    </a:lnTo>
                    <a:lnTo>
                      <a:pt x="551" y="59"/>
                    </a:lnTo>
                    <a:lnTo>
                      <a:pt x="553" y="59"/>
                    </a:lnTo>
                    <a:lnTo>
                      <a:pt x="554" y="60"/>
                    </a:lnTo>
                    <a:lnTo>
                      <a:pt x="556" y="60"/>
                    </a:lnTo>
                    <a:lnTo>
                      <a:pt x="557" y="60"/>
                    </a:lnTo>
                    <a:lnTo>
                      <a:pt x="559" y="61"/>
                    </a:lnTo>
                    <a:lnTo>
                      <a:pt x="560" y="61"/>
                    </a:lnTo>
                    <a:lnTo>
                      <a:pt x="562" y="61"/>
                    </a:lnTo>
                    <a:lnTo>
                      <a:pt x="564" y="62"/>
                    </a:lnTo>
                    <a:lnTo>
                      <a:pt x="565" y="62"/>
                    </a:lnTo>
                    <a:lnTo>
                      <a:pt x="566" y="62"/>
                    </a:lnTo>
                    <a:lnTo>
                      <a:pt x="568" y="63"/>
                    </a:lnTo>
                    <a:lnTo>
                      <a:pt x="570" y="63"/>
                    </a:lnTo>
                    <a:lnTo>
                      <a:pt x="571" y="63"/>
                    </a:lnTo>
                    <a:lnTo>
                      <a:pt x="572" y="63"/>
                    </a:lnTo>
                    <a:lnTo>
                      <a:pt x="574" y="63"/>
                    </a:lnTo>
                    <a:lnTo>
                      <a:pt x="576" y="64"/>
                    </a:lnTo>
                    <a:lnTo>
                      <a:pt x="577" y="64"/>
                    </a:lnTo>
                    <a:lnTo>
                      <a:pt x="579" y="64"/>
                    </a:lnTo>
                    <a:lnTo>
                      <a:pt x="580" y="64"/>
                    </a:lnTo>
                    <a:lnTo>
                      <a:pt x="582" y="64"/>
                    </a:lnTo>
                    <a:lnTo>
                      <a:pt x="583" y="64"/>
                    </a:lnTo>
                    <a:lnTo>
                      <a:pt x="585" y="64"/>
                    </a:lnTo>
                    <a:lnTo>
                      <a:pt x="586" y="64"/>
                    </a:lnTo>
                    <a:lnTo>
                      <a:pt x="588" y="64"/>
                    </a:lnTo>
                    <a:lnTo>
                      <a:pt x="589" y="64"/>
                    </a:lnTo>
                    <a:lnTo>
                      <a:pt x="591" y="64"/>
                    </a:lnTo>
                    <a:lnTo>
                      <a:pt x="592" y="64"/>
                    </a:lnTo>
                    <a:lnTo>
                      <a:pt x="594" y="64"/>
                    </a:lnTo>
                    <a:lnTo>
                      <a:pt x="595" y="64"/>
                    </a:lnTo>
                    <a:lnTo>
                      <a:pt x="597" y="64"/>
                    </a:lnTo>
                    <a:lnTo>
                      <a:pt x="599" y="64"/>
                    </a:lnTo>
                    <a:lnTo>
                      <a:pt x="600" y="64"/>
                    </a:lnTo>
                    <a:lnTo>
                      <a:pt x="601" y="64"/>
                    </a:lnTo>
                    <a:lnTo>
                      <a:pt x="603" y="64"/>
                    </a:lnTo>
                    <a:lnTo>
                      <a:pt x="604" y="64"/>
                    </a:lnTo>
                    <a:lnTo>
                      <a:pt x="606" y="64"/>
                    </a:lnTo>
                    <a:lnTo>
                      <a:pt x="608" y="65"/>
                    </a:lnTo>
                    <a:lnTo>
                      <a:pt x="609" y="65"/>
                    </a:lnTo>
                    <a:lnTo>
                      <a:pt x="610" y="65"/>
                    </a:lnTo>
                    <a:lnTo>
                      <a:pt x="612" y="65"/>
                    </a:lnTo>
                    <a:lnTo>
                      <a:pt x="614" y="65"/>
                    </a:lnTo>
                    <a:lnTo>
                      <a:pt x="615" y="65"/>
                    </a:lnTo>
                    <a:lnTo>
                      <a:pt x="616" y="66"/>
                    </a:lnTo>
                    <a:lnTo>
                      <a:pt x="618" y="66"/>
                    </a:lnTo>
                    <a:lnTo>
                      <a:pt x="620" y="66"/>
                    </a:lnTo>
                    <a:lnTo>
                      <a:pt x="621" y="66"/>
                    </a:lnTo>
                    <a:lnTo>
                      <a:pt x="623" y="66"/>
                    </a:lnTo>
                    <a:lnTo>
                      <a:pt x="624" y="66"/>
                    </a:lnTo>
                    <a:lnTo>
                      <a:pt x="626" y="66"/>
                    </a:lnTo>
                    <a:lnTo>
                      <a:pt x="627" y="66"/>
                    </a:lnTo>
                    <a:lnTo>
                      <a:pt x="629" y="66"/>
                    </a:lnTo>
                    <a:lnTo>
                      <a:pt x="630" y="66"/>
                    </a:lnTo>
                    <a:lnTo>
                      <a:pt x="632" y="66"/>
                    </a:lnTo>
                    <a:lnTo>
                      <a:pt x="633" y="66"/>
                    </a:lnTo>
                    <a:lnTo>
                      <a:pt x="635" y="66"/>
                    </a:lnTo>
                    <a:lnTo>
                      <a:pt x="637" y="66"/>
                    </a:lnTo>
                    <a:lnTo>
                      <a:pt x="638" y="66"/>
                    </a:lnTo>
                    <a:lnTo>
                      <a:pt x="639" y="66"/>
                    </a:lnTo>
                    <a:lnTo>
                      <a:pt x="641" y="66"/>
                    </a:lnTo>
                    <a:lnTo>
                      <a:pt x="643" y="66"/>
                    </a:lnTo>
                    <a:lnTo>
                      <a:pt x="644" y="66"/>
                    </a:lnTo>
                    <a:lnTo>
                      <a:pt x="645" y="66"/>
                    </a:lnTo>
                    <a:lnTo>
                      <a:pt x="647" y="66"/>
                    </a:lnTo>
                    <a:lnTo>
                      <a:pt x="649" y="66"/>
                    </a:lnTo>
                    <a:lnTo>
                      <a:pt x="650" y="66"/>
                    </a:lnTo>
                    <a:lnTo>
                      <a:pt x="652" y="66"/>
                    </a:lnTo>
                    <a:lnTo>
                      <a:pt x="653" y="66"/>
                    </a:lnTo>
                    <a:lnTo>
                      <a:pt x="655" y="66"/>
                    </a:lnTo>
                    <a:lnTo>
                      <a:pt x="656" y="66"/>
                    </a:lnTo>
                    <a:lnTo>
                      <a:pt x="658" y="66"/>
                    </a:lnTo>
                    <a:lnTo>
                      <a:pt x="659" y="67"/>
                    </a:lnTo>
                    <a:lnTo>
                      <a:pt x="661" y="67"/>
                    </a:lnTo>
                    <a:lnTo>
                      <a:pt x="662" y="68"/>
                    </a:lnTo>
                    <a:lnTo>
                      <a:pt x="664" y="68"/>
                    </a:lnTo>
                    <a:lnTo>
                      <a:pt x="666" y="69"/>
                    </a:lnTo>
                    <a:lnTo>
                      <a:pt x="667" y="69"/>
                    </a:lnTo>
                    <a:lnTo>
                      <a:pt x="668" y="70"/>
                    </a:lnTo>
                    <a:lnTo>
                      <a:pt x="670" y="70"/>
                    </a:lnTo>
                    <a:lnTo>
                      <a:pt x="671" y="71"/>
                    </a:lnTo>
                    <a:lnTo>
                      <a:pt x="673" y="71"/>
                    </a:lnTo>
                    <a:lnTo>
                      <a:pt x="674" y="72"/>
                    </a:lnTo>
                    <a:lnTo>
                      <a:pt x="676" y="73"/>
                    </a:lnTo>
                    <a:lnTo>
                      <a:pt x="677" y="73"/>
                    </a:lnTo>
                    <a:lnTo>
                      <a:pt x="679" y="74"/>
                    </a:lnTo>
                    <a:lnTo>
                      <a:pt x="681" y="74"/>
                    </a:lnTo>
                    <a:lnTo>
                      <a:pt x="682" y="75"/>
                    </a:lnTo>
                    <a:lnTo>
                      <a:pt x="683" y="75"/>
                    </a:lnTo>
                    <a:lnTo>
                      <a:pt x="685" y="75"/>
                    </a:lnTo>
                    <a:lnTo>
                      <a:pt x="687" y="75"/>
                    </a:lnTo>
                    <a:lnTo>
                      <a:pt x="688" y="75"/>
                    </a:lnTo>
                    <a:lnTo>
                      <a:pt x="690" y="75"/>
                    </a:lnTo>
                    <a:lnTo>
                      <a:pt x="691" y="75"/>
                    </a:lnTo>
                    <a:lnTo>
                      <a:pt x="693" y="75"/>
                    </a:lnTo>
                    <a:lnTo>
                      <a:pt x="694" y="74"/>
                    </a:lnTo>
                    <a:lnTo>
                      <a:pt x="696" y="73"/>
                    </a:lnTo>
                    <a:lnTo>
                      <a:pt x="697" y="73"/>
                    </a:lnTo>
                    <a:lnTo>
                      <a:pt x="699" y="72"/>
                    </a:lnTo>
                    <a:lnTo>
                      <a:pt x="700" y="71"/>
                    </a:lnTo>
                    <a:lnTo>
                      <a:pt x="702" y="70"/>
                    </a:lnTo>
                    <a:lnTo>
                      <a:pt x="703" y="70"/>
                    </a:lnTo>
                    <a:lnTo>
                      <a:pt x="705" y="69"/>
                    </a:lnTo>
                    <a:lnTo>
                      <a:pt x="706" y="67"/>
                    </a:lnTo>
                    <a:lnTo>
                      <a:pt x="708" y="67"/>
                    </a:lnTo>
                    <a:lnTo>
                      <a:pt x="710" y="66"/>
                    </a:lnTo>
                    <a:lnTo>
                      <a:pt x="711" y="65"/>
                    </a:lnTo>
                    <a:lnTo>
                      <a:pt x="712" y="64"/>
                    </a:lnTo>
                    <a:lnTo>
                      <a:pt x="714" y="63"/>
                    </a:lnTo>
                    <a:lnTo>
                      <a:pt x="716" y="62"/>
                    </a:lnTo>
                    <a:lnTo>
                      <a:pt x="717" y="61"/>
                    </a:lnTo>
                    <a:lnTo>
                      <a:pt x="718" y="60"/>
                    </a:lnTo>
                    <a:lnTo>
                      <a:pt x="720" y="60"/>
                    </a:lnTo>
                    <a:lnTo>
                      <a:pt x="722" y="59"/>
                    </a:lnTo>
                    <a:lnTo>
                      <a:pt x="723" y="59"/>
                    </a:lnTo>
                    <a:lnTo>
                      <a:pt x="725" y="59"/>
                    </a:lnTo>
                    <a:lnTo>
                      <a:pt x="726" y="58"/>
                    </a:lnTo>
                    <a:lnTo>
                      <a:pt x="728" y="58"/>
                    </a:lnTo>
                    <a:lnTo>
                      <a:pt x="729" y="58"/>
                    </a:lnTo>
                    <a:lnTo>
                      <a:pt x="731" y="58"/>
                    </a:lnTo>
                    <a:lnTo>
                      <a:pt x="732" y="59"/>
                    </a:lnTo>
                    <a:lnTo>
                      <a:pt x="734" y="59"/>
                    </a:lnTo>
                    <a:lnTo>
                      <a:pt x="735" y="59"/>
                    </a:lnTo>
                    <a:lnTo>
                      <a:pt x="737" y="59"/>
                    </a:lnTo>
                    <a:lnTo>
                      <a:pt x="738" y="60"/>
                    </a:lnTo>
                    <a:lnTo>
                      <a:pt x="740" y="60"/>
                    </a:lnTo>
                    <a:lnTo>
                      <a:pt x="741" y="61"/>
                    </a:lnTo>
                    <a:lnTo>
                      <a:pt x="743" y="61"/>
                    </a:lnTo>
                    <a:lnTo>
                      <a:pt x="744" y="62"/>
                    </a:lnTo>
                    <a:lnTo>
                      <a:pt x="746" y="63"/>
                    </a:lnTo>
                    <a:lnTo>
                      <a:pt x="747" y="63"/>
                    </a:lnTo>
                    <a:lnTo>
                      <a:pt x="749" y="63"/>
                    </a:lnTo>
                    <a:lnTo>
                      <a:pt x="750" y="64"/>
                    </a:lnTo>
                    <a:lnTo>
                      <a:pt x="752" y="64"/>
                    </a:lnTo>
                    <a:lnTo>
                      <a:pt x="754" y="64"/>
                    </a:lnTo>
                    <a:lnTo>
                      <a:pt x="755" y="65"/>
                    </a:lnTo>
                    <a:lnTo>
                      <a:pt x="756" y="65"/>
                    </a:lnTo>
                    <a:lnTo>
                      <a:pt x="758" y="65"/>
                    </a:lnTo>
                    <a:lnTo>
                      <a:pt x="760" y="65"/>
                    </a:lnTo>
                    <a:lnTo>
                      <a:pt x="761" y="65"/>
                    </a:lnTo>
                    <a:lnTo>
                      <a:pt x="763" y="65"/>
                    </a:lnTo>
                    <a:lnTo>
                      <a:pt x="764" y="65"/>
                    </a:lnTo>
                    <a:lnTo>
                      <a:pt x="766" y="65"/>
                    </a:lnTo>
                    <a:lnTo>
                      <a:pt x="767" y="64"/>
                    </a:lnTo>
                    <a:lnTo>
                      <a:pt x="769" y="64"/>
                    </a:lnTo>
                    <a:lnTo>
                      <a:pt x="770" y="64"/>
                    </a:lnTo>
                    <a:lnTo>
                      <a:pt x="772" y="64"/>
                    </a:lnTo>
                    <a:lnTo>
                      <a:pt x="773" y="64"/>
                    </a:lnTo>
                    <a:lnTo>
                      <a:pt x="775" y="63"/>
                    </a:lnTo>
                    <a:lnTo>
                      <a:pt x="776" y="63"/>
                    </a:lnTo>
                    <a:lnTo>
                      <a:pt x="778" y="63"/>
                    </a:lnTo>
                    <a:lnTo>
                      <a:pt x="779" y="63"/>
                    </a:lnTo>
                    <a:lnTo>
                      <a:pt x="781" y="63"/>
                    </a:lnTo>
                    <a:lnTo>
                      <a:pt x="783" y="63"/>
                    </a:lnTo>
                    <a:lnTo>
                      <a:pt x="784" y="63"/>
                    </a:lnTo>
                    <a:lnTo>
                      <a:pt x="785" y="63"/>
                    </a:lnTo>
                    <a:lnTo>
                      <a:pt x="787" y="63"/>
                    </a:lnTo>
                    <a:lnTo>
                      <a:pt x="789" y="63"/>
                    </a:lnTo>
                    <a:lnTo>
                      <a:pt x="790" y="63"/>
                    </a:lnTo>
                    <a:lnTo>
                      <a:pt x="792" y="63"/>
                    </a:lnTo>
                    <a:lnTo>
                      <a:pt x="793" y="63"/>
                    </a:lnTo>
                    <a:lnTo>
                      <a:pt x="795" y="63"/>
                    </a:lnTo>
                    <a:lnTo>
                      <a:pt x="796" y="63"/>
                    </a:lnTo>
                    <a:lnTo>
                      <a:pt x="798" y="64"/>
                    </a:lnTo>
                    <a:lnTo>
                      <a:pt x="799" y="64"/>
                    </a:lnTo>
                    <a:lnTo>
                      <a:pt x="801" y="64"/>
                    </a:lnTo>
                    <a:lnTo>
                      <a:pt x="802" y="64"/>
                    </a:lnTo>
                    <a:lnTo>
                      <a:pt x="804" y="64"/>
                    </a:lnTo>
                    <a:lnTo>
                      <a:pt x="805" y="63"/>
                    </a:lnTo>
                    <a:lnTo>
                      <a:pt x="807" y="63"/>
                    </a:lnTo>
                    <a:lnTo>
                      <a:pt x="808" y="63"/>
                    </a:lnTo>
                    <a:lnTo>
                      <a:pt x="810" y="63"/>
                    </a:lnTo>
                    <a:lnTo>
                      <a:pt x="811" y="63"/>
                    </a:lnTo>
                    <a:lnTo>
                      <a:pt x="813" y="63"/>
                    </a:lnTo>
                    <a:lnTo>
                      <a:pt x="814" y="62"/>
                    </a:lnTo>
                    <a:lnTo>
                      <a:pt x="816" y="62"/>
                    </a:lnTo>
                    <a:lnTo>
                      <a:pt x="817" y="62"/>
                    </a:lnTo>
                    <a:lnTo>
                      <a:pt x="819" y="61"/>
                    </a:lnTo>
                    <a:lnTo>
                      <a:pt x="820" y="61"/>
                    </a:lnTo>
                    <a:lnTo>
                      <a:pt x="822" y="61"/>
                    </a:lnTo>
                    <a:lnTo>
                      <a:pt x="823" y="61"/>
                    </a:lnTo>
                    <a:lnTo>
                      <a:pt x="825" y="61"/>
                    </a:lnTo>
                    <a:lnTo>
                      <a:pt x="827" y="61"/>
                    </a:lnTo>
                    <a:lnTo>
                      <a:pt x="828" y="61"/>
                    </a:lnTo>
                    <a:lnTo>
                      <a:pt x="829" y="62"/>
                    </a:lnTo>
                    <a:lnTo>
                      <a:pt x="831" y="62"/>
                    </a:lnTo>
                    <a:lnTo>
                      <a:pt x="833" y="63"/>
                    </a:lnTo>
                    <a:lnTo>
                      <a:pt x="834" y="63"/>
                    </a:lnTo>
                    <a:lnTo>
                      <a:pt x="836" y="64"/>
                    </a:lnTo>
                    <a:lnTo>
                      <a:pt x="837" y="65"/>
                    </a:lnTo>
                    <a:lnTo>
                      <a:pt x="839" y="66"/>
                    </a:lnTo>
                    <a:lnTo>
                      <a:pt x="840" y="67"/>
                    </a:lnTo>
                    <a:lnTo>
                      <a:pt x="842" y="68"/>
                    </a:lnTo>
                    <a:lnTo>
                      <a:pt x="843" y="69"/>
                    </a:lnTo>
                    <a:lnTo>
                      <a:pt x="845" y="70"/>
                    </a:lnTo>
                    <a:lnTo>
                      <a:pt x="846" y="71"/>
                    </a:lnTo>
                    <a:lnTo>
                      <a:pt x="848" y="72"/>
                    </a:lnTo>
                    <a:lnTo>
                      <a:pt x="849" y="74"/>
                    </a:lnTo>
                    <a:lnTo>
                      <a:pt x="851" y="75"/>
                    </a:lnTo>
                    <a:lnTo>
                      <a:pt x="852" y="76"/>
                    </a:lnTo>
                    <a:lnTo>
                      <a:pt x="854" y="77"/>
                    </a:lnTo>
                    <a:lnTo>
                      <a:pt x="856" y="77"/>
                    </a:lnTo>
                    <a:lnTo>
                      <a:pt x="857" y="78"/>
                    </a:lnTo>
                    <a:lnTo>
                      <a:pt x="858" y="78"/>
                    </a:lnTo>
                    <a:lnTo>
                      <a:pt x="860" y="78"/>
                    </a:lnTo>
                    <a:lnTo>
                      <a:pt x="862" y="78"/>
                    </a:lnTo>
                    <a:lnTo>
                      <a:pt x="863" y="77"/>
                    </a:lnTo>
                    <a:lnTo>
                      <a:pt x="865" y="76"/>
                    </a:lnTo>
                    <a:lnTo>
                      <a:pt x="866" y="75"/>
                    </a:lnTo>
                    <a:lnTo>
                      <a:pt x="868" y="74"/>
                    </a:lnTo>
                    <a:lnTo>
                      <a:pt x="869" y="72"/>
                    </a:lnTo>
                    <a:lnTo>
                      <a:pt x="871" y="70"/>
                    </a:lnTo>
                    <a:lnTo>
                      <a:pt x="872" y="68"/>
                    </a:lnTo>
                    <a:lnTo>
                      <a:pt x="874" y="66"/>
                    </a:lnTo>
                    <a:lnTo>
                      <a:pt x="875" y="63"/>
                    </a:lnTo>
                    <a:lnTo>
                      <a:pt x="877" y="60"/>
                    </a:lnTo>
                    <a:lnTo>
                      <a:pt x="878" y="57"/>
                    </a:lnTo>
                    <a:lnTo>
                      <a:pt x="880" y="54"/>
                    </a:lnTo>
                    <a:lnTo>
                      <a:pt x="881" y="50"/>
                    </a:lnTo>
                    <a:lnTo>
                      <a:pt x="883" y="47"/>
                    </a:lnTo>
                    <a:lnTo>
                      <a:pt x="884" y="43"/>
                    </a:lnTo>
                    <a:lnTo>
                      <a:pt x="886" y="40"/>
                    </a:lnTo>
                    <a:lnTo>
                      <a:pt x="887" y="36"/>
                    </a:lnTo>
                    <a:lnTo>
                      <a:pt x="889" y="33"/>
                    </a:lnTo>
                    <a:lnTo>
                      <a:pt x="890" y="29"/>
                    </a:lnTo>
                    <a:lnTo>
                      <a:pt x="892" y="26"/>
                    </a:lnTo>
                    <a:lnTo>
                      <a:pt x="894" y="23"/>
                    </a:lnTo>
                    <a:lnTo>
                      <a:pt x="895" y="20"/>
                    </a:lnTo>
                    <a:lnTo>
                      <a:pt x="896" y="17"/>
                    </a:lnTo>
                    <a:lnTo>
                      <a:pt x="898" y="15"/>
                    </a:lnTo>
                    <a:lnTo>
                      <a:pt x="900" y="12"/>
                    </a:lnTo>
                    <a:lnTo>
                      <a:pt x="901" y="11"/>
                    </a:lnTo>
                    <a:lnTo>
                      <a:pt x="902" y="9"/>
                    </a:lnTo>
                    <a:lnTo>
                      <a:pt x="904" y="8"/>
                    </a:lnTo>
                    <a:lnTo>
                      <a:pt x="906" y="6"/>
                    </a:lnTo>
                    <a:lnTo>
                      <a:pt x="907" y="5"/>
                    </a:lnTo>
                    <a:lnTo>
                      <a:pt x="909" y="5"/>
                    </a:lnTo>
                    <a:lnTo>
                      <a:pt x="910" y="4"/>
                    </a:lnTo>
                    <a:lnTo>
                      <a:pt x="912" y="4"/>
                    </a:lnTo>
                    <a:lnTo>
                      <a:pt x="913" y="4"/>
                    </a:lnTo>
                    <a:lnTo>
                      <a:pt x="915" y="5"/>
                    </a:lnTo>
                    <a:lnTo>
                      <a:pt x="916" y="5"/>
                    </a:lnTo>
                    <a:lnTo>
                      <a:pt x="918" y="5"/>
                    </a:lnTo>
                    <a:lnTo>
                      <a:pt x="919" y="6"/>
                    </a:lnTo>
                    <a:lnTo>
                      <a:pt x="921" y="7"/>
                    </a:lnTo>
                    <a:lnTo>
                      <a:pt x="923" y="8"/>
                    </a:lnTo>
                    <a:lnTo>
                      <a:pt x="924" y="9"/>
                    </a:lnTo>
                    <a:lnTo>
                      <a:pt x="925" y="9"/>
                    </a:lnTo>
                    <a:lnTo>
                      <a:pt x="927" y="10"/>
                    </a:lnTo>
                    <a:lnTo>
                      <a:pt x="929" y="11"/>
                    </a:lnTo>
                    <a:lnTo>
                      <a:pt x="930" y="12"/>
                    </a:lnTo>
                    <a:lnTo>
                      <a:pt x="931" y="12"/>
                    </a:lnTo>
                    <a:lnTo>
                      <a:pt x="933" y="13"/>
                    </a:lnTo>
                    <a:lnTo>
                      <a:pt x="935" y="14"/>
                    </a:lnTo>
                    <a:lnTo>
                      <a:pt x="936" y="14"/>
                    </a:lnTo>
                    <a:lnTo>
                      <a:pt x="938" y="14"/>
                    </a:lnTo>
                    <a:lnTo>
                      <a:pt x="939" y="15"/>
                    </a:lnTo>
                    <a:lnTo>
                      <a:pt x="941" y="15"/>
                    </a:lnTo>
                    <a:lnTo>
                      <a:pt x="942" y="15"/>
                    </a:lnTo>
                    <a:lnTo>
                      <a:pt x="944" y="15"/>
                    </a:lnTo>
                    <a:lnTo>
                      <a:pt x="945" y="15"/>
                    </a:lnTo>
                    <a:lnTo>
                      <a:pt x="947" y="15"/>
                    </a:lnTo>
                    <a:lnTo>
                      <a:pt x="948" y="15"/>
                    </a:lnTo>
                    <a:lnTo>
                      <a:pt x="950" y="15"/>
                    </a:lnTo>
                    <a:lnTo>
                      <a:pt x="951" y="15"/>
                    </a:lnTo>
                    <a:lnTo>
                      <a:pt x="953" y="15"/>
                    </a:lnTo>
                    <a:lnTo>
                      <a:pt x="954" y="15"/>
                    </a:lnTo>
                    <a:lnTo>
                      <a:pt x="956" y="14"/>
                    </a:lnTo>
                    <a:lnTo>
                      <a:pt x="957" y="14"/>
                    </a:lnTo>
                    <a:lnTo>
                      <a:pt x="959" y="14"/>
                    </a:lnTo>
                    <a:lnTo>
                      <a:pt x="960" y="14"/>
                    </a:lnTo>
                    <a:lnTo>
                      <a:pt x="962" y="14"/>
                    </a:lnTo>
                    <a:lnTo>
                      <a:pt x="963" y="14"/>
                    </a:lnTo>
                    <a:lnTo>
                      <a:pt x="965" y="14"/>
                    </a:lnTo>
                    <a:lnTo>
                      <a:pt x="967" y="14"/>
                    </a:lnTo>
                    <a:lnTo>
                      <a:pt x="968" y="14"/>
                    </a:lnTo>
                    <a:lnTo>
                      <a:pt x="969" y="14"/>
                    </a:lnTo>
                    <a:lnTo>
                      <a:pt x="971" y="14"/>
                    </a:lnTo>
                    <a:lnTo>
                      <a:pt x="973" y="14"/>
                    </a:lnTo>
                    <a:lnTo>
                      <a:pt x="974" y="13"/>
                    </a:lnTo>
                    <a:lnTo>
                      <a:pt x="975" y="13"/>
                    </a:lnTo>
                    <a:lnTo>
                      <a:pt x="977" y="13"/>
                    </a:lnTo>
                    <a:lnTo>
                      <a:pt x="979" y="12"/>
                    </a:lnTo>
                    <a:lnTo>
                      <a:pt x="980" y="12"/>
                    </a:lnTo>
                    <a:lnTo>
                      <a:pt x="982" y="12"/>
                    </a:lnTo>
                    <a:lnTo>
                      <a:pt x="983" y="11"/>
                    </a:lnTo>
                    <a:lnTo>
                      <a:pt x="985" y="11"/>
                    </a:lnTo>
                    <a:lnTo>
                      <a:pt x="986" y="10"/>
                    </a:lnTo>
                    <a:lnTo>
                      <a:pt x="988" y="9"/>
                    </a:lnTo>
                    <a:lnTo>
                      <a:pt x="989" y="9"/>
                    </a:lnTo>
                    <a:lnTo>
                      <a:pt x="991" y="8"/>
                    </a:lnTo>
                    <a:lnTo>
                      <a:pt x="992" y="7"/>
                    </a:lnTo>
                    <a:lnTo>
                      <a:pt x="994" y="6"/>
                    </a:lnTo>
                    <a:lnTo>
                      <a:pt x="996" y="5"/>
                    </a:lnTo>
                    <a:lnTo>
                      <a:pt x="997" y="5"/>
                    </a:lnTo>
                    <a:lnTo>
                      <a:pt x="998" y="4"/>
                    </a:lnTo>
                    <a:lnTo>
                      <a:pt x="1000" y="3"/>
                    </a:lnTo>
                    <a:lnTo>
                      <a:pt x="1002" y="2"/>
                    </a:lnTo>
                    <a:lnTo>
                      <a:pt x="1003" y="2"/>
                    </a:lnTo>
                    <a:lnTo>
                      <a:pt x="1004" y="1"/>
                    </a:lnTo>
                    <a:lnTo>
                      <a:pt x="1006" y="1"/>
                    </a:lnTo>
                    <a:lnTo>
                      <a:pt x="1008" y="0"/>
                    </a:lnTo>
                    <a:lnTo>
                      <a:pt x="1009" y="0"/>
                    </a:lnTo>
                    <a:lnTo>
                      <a:pt x="1011" y="0"/>
                    </a:lnTo>
                    <a:lnTo>
                      <a:pt x="1012" y="0"/>
                    </a:lnTo>
                    <a:lnTo>
                      <a:pt x="1014" y="1"/>
                    </a:lnTo>
                    <a:lnTo>
                      <a:pt x="1015" y="1"/>
                    </a:lnTo>
                    <a:lnTo>
                      <a:pt x="1017" y="2"/>
                    </a:lnTo>
                    <a:lnTo>
                      <a:pt x="1018" y="2"/>
                    </a:lnTo>
                    <a:lnTo>
                      <a:pt x="1020" y="3"/>
                    </a:lnTo>
                    <a:lnTo>
                      <a:pt x="1021" y="4"/>
                    </a:lnTo>
                    <a:lnTo>
                      <a:pt x="1023" y="5"/>
                    </a:lnTo>
                    <a:lnTo>
                      <a:pt x="1024" y="6"/>
                    </a:lnTo>
                    <a:lnTo>
                      <a:pt x="1026" y="7"/>
                    </a:lnTo>
                    <a:lnTo>
                      <a:pt x="1027" y="9"/>
                    </a:lnTo>
                    <a:lnTo>
                      <a:pt x="1029" y="10"/>
                    </a:lnTo>
                    <a:lnTo>
                      <a:pt x="1030" y="11"/>
                    </a:lnTo>
                    <a:lnTo>
                      <a:pt x="1032" y="12"/>
                    </a:lnTo>
                    <a:lnTo>
                      <a:pt x="1033" y="14"/>
                    </a:lnTo>
                    <a:lnTo>
                      <a:pt x="1035" y="15"/>
                    </a:lnTo>
                    <a:lnTo>
                      <a:pt x="1036" y="16"/>
                    </a:lnTo>
                    <a:lnTo>
                      <a:pt x="1038" y="17"/>
                    </a:lnTo>
                    <a:lnTo>
                      <a:pt x="1040" y="18"/>
                    </a:lnTo>
                    <a:lnTo>
                      <a:pt x="1041" y="19"/>
                    </a:lnTo>
                    <a:lnTo>
                      <a:pt x="1042" y="20"/>
                    </a:lnTo>
                    <a:lnTo>
                      <a:pt x="1044" y="21"/>
                    </a:lnTo>
                    <a:lnTo>
                      <a:pt x="1046" y="21"/>
                    </a:lnTo>
                    <a:lnTo>
                      <a:pt x="1047" y="22"/>
                    </a:lnTo>
                    <a:lnTo>
                      <a:pt x="1049" y="22"/>
                    </a:lnTo>
                    <a:lnTo>
                      <a:pt x="1050" y="22"/>
                    </a:lnTo>
                    <a:lnTo>
                      <a:pt x="1052" y="22"/>
                    </a:lnTo>
                    <a:lnTo>
                      <a:pt x="1053" y="22"/>
                    </a:lnTo>
                    <a:lnTo>
                      <a:pt x="1055" y="22"/>
                    </a:lnTo>
                    <a:lnTo>
                      <a:pt x="1056" y="22"/>
                    </a:lnTo>
                    <a:lnTo>
                      <a:pt x="1058" y="22"/>
                    </a:lnTo>
                    <a:lnTo>
                      <a:pt x="1059" y="22"/>
                    </a:lnTo>
                    <a:lnTo>
                      <a:pt x="1061" y="21"/>
                    </a:lnTo>
                    <a:lnTo>
                      <a:pt x="1062" y="21"/>
                    </a:lnTo>
                    <a:lnTo>
                      <a:pt x="1064" y="21"/>
                    </a:lnTo>
                    <a:lnTo>
                      <a:pt x="1065" y="20"/>
                    </a:lnTo>
                    <a:lnTo>
                      <a:pt x="1067" y="20"/>
                    </a:lnTo>
                    <a:lnTo>
                      <a:pt x="1069" y="20"/>
                    </a:lnTo>
                    <a:lnTo>
                      <a:pt x="1070" y="19"/>
                    </a:lnTo>
                    <a:lnTo>
                      <a:pt x="1071" y="19"/>
                    </a:lnTo>
                    <a:lnTo>
                      <a:pt x="1073" y="19"/>
                    </a:lnTo>
                    <a:lnTo>
                      <a:pt x="1075" y="19"/>
                    </a:lnTo>
                    <a:lnTo>
                      <a:pt x="1076" y="19"/>
                    </a:lnTo>
                    <a:lnTo>
                      <a:pt x="1077" y="19"/>
                    </a:lnTo>
                    <a:lnTo>
                      <a:pt x="1079" y="19"/>
                    </a:lnTo>
                    <a:lnTo>
                      <a:pt x="1081" y="19"/>
                    </a:lnTo>
                    <a:lnTo>
                      <a:pt x="1082" y="19"/>
                    </a:lnTo>
                    <a:lnTo>
                      <a:pt x="1084" y="20"/>
                    </a:lnTo>
                    <a:lnTo>
                      <a:pt x="1085" y="20"/>
                    </a:lnTo>
                    <a:lnTo>
                      <a:pt x="1087" y="20"/>
                    </a:lnTo>
                    <a:lnTo>
                      <a:pt x="1088" y="20"/>
                    </a:lnTo>
                    <a:lnTo>
                      <a:pt x="1090" y="21"/>
                    </a:lnTo>
                    <a:lnTo>
                      <a:pt x="1091" y="21"/>
                    </a:lnTo>
                    <a:lnTo>
                      <a:pt x="1093" y="21"/>
                    </a:lnTo>
                    <a:lnTo>
                      <a:pt x="1094" y="22"/>
                    </a:lnTo>
                    <a:lnTo>
                      <a:pt x="1096" y="22"/>
                    </a:lnTo>
                    <a:lnTo>
                      <a:pt x="1097" y="22"/>
                    </a:lnTo>
                    <a:lnTo>
                      <a:pt x="1099" y="23"/>
                    </a:lnTo>
                    <a:lnTo>
                      <a:pt x="1100" y="23"/>
                    </a:lnTo>
                    <a:lnTo>
                      <a:pt x="1102" y="23"/>
                    </a:lnTo>
                    <a:lnTo>
                      <a:pt x="1103" y="23"/>
                    </a:lnTo>
                    <a:lnTo>
                      <a:pt x="1105" y="23"/>
                    </a:lnTo>
                    <a:lnTo>
                      <a:pt x="1106" y="23"/>
                    </a:lnTo>
                    <a:lnTo>
                      <a:pt x="1108" y="23"/>
                    </a:lnTo>
                    <a:lnTo>
                      <a:pt x="1109" y="23"/>
                    </a:lnTo>
                    <a:lnTo>
                      <a:pt x="1111" y="23"/>
                    </a:lnTo>
                    <a:lnTo>
                      <a:pt x="1113" y="23"/>
                    </a:lnTo>
                    <a:lnTo>
                      <a:pt x="1114" y="23"/>
                    </a:lnTo>
                    <a:lnTo>
                      <a:pt x="1115" y="23"/>
                    </a:lnTo>
                    <a:lnTo>
                      <a:pt x="1117" y="22"/>
                    </a:lnTo>
                    <a:lnTo>
                      <a:pt x="1119" y="22"/>
                    </a:lnTo>
                    <a:lnTo>
                      <a:pt x="1120" y="22"/>
                    </a:lnTo>
                    <a:lnTo>
                      <a:pt x="1122" y="22"/>
                    </a:lnTo>
                    <a:lnTo>
                      <a:pt x="1123" y="22"/>
                    </a:lnTo>
                    <a:lnTo>
                      <a:pt x="1125" y="22"/>
                    </a:lnTo>
                    <a:lnTo>
                      <a:pt x="1126" y="22"/>
                    </a:lnTo>
                    <a:lnTo>
                      <a:pt x="1128" y="22"/>
                    </a:lnTo>
                    <a:lnTo>
                      <a:pt x="1129" y="22"/>
                    </a:lnTo>
                    <a:lnTo>
                      <a:pt x="1131" y="23"/>
                    </a:lnTo>
                    <a:lnTo>
                      <a:pt x="1132" y="23"/>
                    </a:lnTo>
                    <a:lnTo>
                      <a:pt x="1134" y="23"/>
                    </a:lnTo>
                    <a:lnTo>
                      <a:pt x="1135" y="23"/>
                    </a:lnTo>
                    <a:lnTo>
                      <a:pt x="1137" y="24"/>
                    </a:lnTo>
                    <a:lnTo>
                      <a:pt x="1138" y="24"/>
                    </a:lnTo>
                    <a:lnTo>
                      <a:pt x="1140" y="25"/>
                    </a:lnTo>
                    <a:lnTo>
                      <a:pt x="1142" y="26"/>
                    </a:lnTo>
                    <a:lnTo>
                      <a:pt x="1143" y="26"/>
                    </a:lnTo>
                    <a:lnTo>
                      <a:pt x="1144" y="27"/>
                    </a:lnTo>
                    <a:lnTo>
                      <a:pt x="1146" y="27"/>
                    </a:lnTo>
                    <a:lnTo>
                      <a:pt x="1148" y="28"/>
                    </a:lnTo>
                    <a:lnTo>
                      <a:pt x="1149" y="28"/>
                    </a:lnTo>
                    <a:lnTo>
                      <a:pt x="1151" y="29"/>
                    </a:lnTo>
                    <a:lnTo>
                      <a:pt x="1152" y="29"/>
                    </a:lnTo>
                    <a:lnTo>
                      <a:pt x="1154" y="30"/>
                    </a:lnTo>
                    <a:lnTo>
                      <a:pt x="1155" y="30"/>
                    </a:lnTo>
                    <a:lnTo>
                      <a:pt x="1157" y="31"/>
                    </a:lnTo>
                    <a:lnTo>
                      <a:pt x="1158" y="31"/>
                    </a:lnTo>
                    <a:lnTo>
                      <a:pt x="1160" y="31"/>
                    </a:lnTo>
                    <a:lnTo>
                      <a:pt x="1161" y="32"/>
                    </a:lnTo>
                    <a:lnTo>
                      <a:pt x="1163" y="32"/>
                    </a:lnTo>
                    <a:lnTo>
                      <a:pt x="1164" y="32"/>
                    </a:lnTo>
                    <a:lnTo>
                      <a:pt x="1166" y="32"/>
                    </a:lnTo>
                    <a:lnTo>
                      <a:pt x="1167" y="31"/>
                    </a:lnTo>
                    <a:lnTo>
                      <a:pt x="1169" y="31"/>
                    </a:lnTo>
                    <a:lnTo>
                      <a:pt x="1170" y="31"/>
                    </a:lnTo>
                    <a:lnTo>
                      <a:pt x="1172" y="30"/>
                    </a:lnTo>
                    <a:lnTo>
                      <a:pt x="1173" y="30"/>
                    </a:lnTo>
                    <a:lnTo>
                      <a:pt x="1175" y="30"/>
                    </a:lnTo>
                    <a:lnTo>
                      <a:pt x="1176" y="30"/>
                    </a:lnTo>
                    <a:lnTo>
                      <a:pt x="1178" y="29"/>
                    </a:lnTo>
                    <a:lnTo>
                      <a:pt x="1180" y="29"/>
                    </a:lnTo>
                    <a:lnTo>
                      <a:pt x="1181" y="28"/>
                    </a:lnTo>
                    <a:lnTo>
                      <a:pt x="1182" y="28"/>
                    </a:lnTo>
                    <a:lnTo>
                      <a:pt x="1184" y="28"/>
                    </a:lnTo>
                    <a:lnTo>
                      <a:pt x="1186" y="27"/>
                    </a:lnTo>
                    <a:lnTo>
                      <a:pt x="1187" y="27"/>
                    </a:lnTo>
                    <a:lnTo>
                      <a:pt x="1188" y="27"/>
                    </a:lnTo>
                    <a:lnTo>
                      <a:pt x="1190" y="27"/>
                    </a:lnTo>
                    <a:lnTo>
                      <a:pt x="1192" y="26"/>
                    </a:lnTo>
                    <a:lnTo>
                      <a:pt x="1193" y="26"/>
                    </a:lnTo>
                    <a:lnTo>
                      <a:pt x="1195" y="26"/>
                    </a:lnTo>
                    <a:lnTo>
                      <a:pt x="1196" y="26"/>
                    </a:lnTo>
                    <a:lnTo>
                      <a:pt x="1198" y="26"/>
                    </a:lnTo>
                    <a:lnTo>
                      <a:pt x="1199" y="26"/>
                    </a:lnTo>
                    <a:lnTo>
                      <a:pt x="1201" y="26"/>
                    </a:lnTo>
                    <a:lnTo>
                      <a:pt x="1202" y="26"/>
                    </a:lnTo>
                    <a:lnTo>
                      <a:pt x="1204" y="27"/>
                    </a:lnTo>
                    <a:lnTo>
                      <a:pt x="1205" y="27"/>
                    </a:lnTo>
                    <a:lnTo>
                      <a:pt x="1207" y="27"/>
                    </a:lnTo>
                    <a:lnTo>
                      <a:pt x="1208" y="27"/>
                    </a:lnTo>
                    <a:lnTo>
                      <a:pt x="1210" y="28"/>
                    </a:lnTo>
                    <a:lnTo>
                      <a:pt x="1211" y="28"/>
                    </a:lnTo>
                    <a:lnTo>
                      <a:pt x="1213" y="28"/>
                    </a:lnTo>
                    <a:lnTo>
                      <a:pt x="1215" y="29"/>
                    </a:lnTo>
                    <a:lnTo>
                      <a:pt x="1216" y="29"/>
                    </a:lnTo>
                    <a:lnTo>
                      <a:pt x="1217" y="29"/>
                    </a:lnTo>
                    <a:lnTo>
                      <a:pt x="1219" y="30"/>
                    </a:lnTo>
                    <a:lnTo>
                      <a:pt x="1221" y="30"/>
                    </a:lnTo>
                    <a:lnTo>
                      <a:pt x="1222" y="31"/>
                    </a:lnTo>
                    <a:lnTo>
                      <a:pt x="1224" y="31"/>
                    </a:lnTo>
                    <a:lnTo>
                      <a:pt x="1225" y="32"/>
                    </a:lnTo>
                    <a:lnTo>
                      <a:pt x="1227" y="32"/>
                    </a:lnTo>
                    <a:lnTo>
                      <a:pt x="1228" y="33"/>
                    </a:lnTo>
                    <a:lnTo>
                      <a:pt x="1230" y="34"/>
                    </a:lnTo>
                    <a:lnTo>
                      <a:pt x="1231" y="34"/>
                    </a:lnTo>
                    <a:lnTo>
                      <a:pt x="1233" y="35"/>
                    </a:lnTo>
                    <a:lnTo>
                      <a:pt x="1234" y="35"/>
                    </a:lnTo>
                    <a:lnTo>
                      <a:pt x="1236" y="36"/>
                    </a:lnTo>
                    <a:lnTo>
                      <a:pt x="1237" y="37"/>
                    </a:lnTo>
                    <a:lnTo>
                      <a:pt x="1239" y="38"/>
                    </a:lnTo>
                    <a:lnTo>
                      <a:pt x="1240" y="39"/>
                    </a:lnTo>
                    <a:lnTo>
                      <a:pt x="1242" y="40"/>
                    </a:lnTo>
                    <a:lnTo>
                      <a:pt x="1243" y="40"/>
                    </a:lnTo>
                    <a:lnTo>
                      <a:pt x="1245" y="41"/>
                    </a:lnTo>
                    <a:lnTo>
                      <a:pt x="1246" y="42"/>
                    </a:lnTo>
                    <a:lnTo>
                      <a:pt x="1248" y="43"/>
                    </a:lnTo>
                    <a:lnTo>
                      <a:pt x="1249" y="45"/>
                    </a:lnTo>
                    <a:lnTo>
                      <a:pt x="1251" y="46"/>
                    </a:lnTo>
                    <a:lnTo>
                      <a:pt x="1253" y="47"/>
                    </a:lnTo>
                    <a:lnTo>
                      <a:pt x="1254" y="48"/>
                    </a:lnTo>
                    <a:lnTo>
                      <a:pt x="1255" y="49"/>
                    </a:lnTo>
                    <a:lnTo>
                      <a:pt x="1257" y="50"/>
                    </a:lnTo>
                    <a:lnTo>
                      <a:pt x="1259" y="51"/>
                    </a:lnTo>
                    <a:lnTo>
                      <a:pt x="1260" y="52"/>
                    </a:lnTo>
                    <a:lnTo>
                      <a:pt x="1261" y="54"/>
                    </a:lnTo>
                    <a:lnTo>
                      <a:pt x="1263" y="55"/>
                    </a:lnTo>
                    <a:lnTo>
                      <a:pt x="1265" y="56"/>
                    </a:lnTo>
                    <a:lnTo>
                      <a:pt x="1266" y="57"/>
                    </a:lnTo>
                    <a:lnTo>
                      <a:pt x="1268" y="58"/>
                    </a:lnTo>
                    <a:lnTo>
                      <a:pt x="1269" y="59"/>
                    </a:lnTo>
                    <a:lnTo>
                      <a:pt x="1271" y="60"/>
                    </a:lnTo>
                    <a:lnTo>
                      <a:pt x="1272" y="61"/>
                    </a:lnTo>
                    <a:lnTo>
                      <a:pt x="1274" y="62"/>
                    </a:lnTo>
                    <a:lnTo>
                      <a:pt x="1275" y="63"/>
                    </a:lnTo>
                    <a:lnTo>
                      <a:pt x="1277" y="63"/>
                    </a:lnTo>
                    <a:lnTo>
                      <a:pt x="1278" y="64"/>
                    </a:lnTo>
                    <a:lnTo>
                      <a:pt x="1280" y="65"/>
                    </a:lnTo>
                    <a:lnTo>
                      <a:pt x="1282" y="65"/>
                    </a:lnTo>
                    <a:lnTo>
                      <a:pt x="1283" y="66"/>
                    </a:lnTo>
                    <a:lnTo>
                      <a:pt x="1284" y="66"/>
                    </a:lnTo>
                    <a:lnTo>
                      <a:pt x="1286" y="67"/>
                    </a:lnTo>
                    <a:lnTo>
                      <a:pt x="1288" y="67"/>
                    </a:lnTo>
                    <a:lnTo>
                      <a:pt x="1289" y="68"/>
                    </a:lnTo>
                    <a:lnTo>
                      <a:pt x="1290" y="68"/>
                    </a:lnTo>
                    <a:lnTo>
                      <a:pt x="1292" y="69"/>
                    </a:lnTo>
                    <a:lnTo>
                      <a:pt x="1294" y="69"/>
                    </a:lnTo>
                    <a:lnTo>
                      <a:pt x="1295" y="69"/>
                    </a:lnTo>
                    <a:lnTo>
                      <a:pt x="1297" y="69"/>
                    </a:lnTo>
                    <a:lnTo>
                      <a:pt x="1298" y="69"/>
                    </a:lnTo>
                    <a:lnTo>
                      <a:pt x="1300" y="69"/>
                    </a:lnTo>
                    <a:lnTo>
                      <a:pt x="1301" y="69"/>
                    </a:lnTo>
                    <a:lnTo>
                      <a:pt x="1303" y="69"/>
                    </a:lnTo>
                    <a:lnTo>
                      <a:pt x="1304" y="69"/>
                    </a:lnTo>
                    <a:lnTo>
                      <a:pt x="1306" y="69"/>
                    </a:lnTo>
                    <a:lnTo>
                      <a:pt x="1307" y="69"/>
                    </a:lnTo>
                    <a:lnTo>
                      <a:pt x="1309" y="69"/>
                    </a:lnTo>
                    <a:lnTo>
                      <a:pt x="1310" y="68"/>
                    </a:lnTo>
                    <a:lnTo>
                      <a:pt x="1312" y="68"/>
                    </a:lnTo>
                    <a:lnTo>
                      <a:pt x="1313" y="67"/>
                    </a:lnTo>
                    <a:lnTo>
                      <a:pt x="1315" y="67"/>
                    </a:lnTo>
                    <a:lnTo>
                      <a:pt x="1316" y="66"/>
                    </a:lnTo>
                    <a:lnTo>
                      <a:pt x="1318" y="66"/>
                    </a:lnTo>
                    <a:lnTo>
                      <a:pt x="1319" y="65"/>
                    </a:lnTo>
                    <a:lnTo>
                      <a:pt x="1321" y="65"/>
                    </a:lnTo>
                    <a:lnTo>
                      <a:pt x="1322" y="64"/>
                    </a:lnTo>
                    <a:lnTo>
                      <a:pt x="1324" y="63"/>
                    </a:lnTo>
                    <a:lnTo>
                      <a:pt x="1326" y="63"/>
                    </a:lnTo>
                    <a:lnTo>
                      <a:pt x="1327" y="61"/>
                    </a:lnTo>
                    <a:lnTo>
                      <a:pt x="1328" y="61"/>
                    </a:lnTo>
                    <a:lnTo>
                      <a:pt x="1330" y="60"/>
                    </a:lnTo>
                    <a:lnTo>
                      <a:pt x="1332" y="59"/>
                    </a:lnTo>
                    <a:lnTo>
                      <a:pt x="1333" y="58"/>
                    </a:lnTo>
                    <a:lnTo>
                      <a:pt x="1334" y="57"/>
                    </a:lnTo>
                    <a:lnTo>
                      <a:pt x="1336" y="56"/>
                    </a:lnTo>
                    <a:lnTo>
                      <a:pt x="1338" y="55"/>
                    </a:lnTo>
                    <a:lnTo>
                      <a:pt x="1339" y="54"/>
                    </a:lnTo>
                    <a:lnTo>
                      <a:pt x="1341" y="53"/>
                    </a:lnTo>
                    <a:lnTo>
                      <a:pt x="1342" y="53"/>
                    </a:lnTo>
                    <a:lnTo>
                      <a:pt x="1344" y="52"/>
                    </a:lnTo>
                    <a:lnTo>
                      <a:pt x="1345" y="51"/>
                    </a:lnTo>
                    <a:lnTo>
                      <a:pt x="1347" y="51"/>
                    </a:lnTo>
                    <a:lnTo>
                      <a:pt x="1348" y="50"/>
                    </a:lnTo>
                    <a:lnTo>
                      <a:pt x="1350" y="49"/>
                    </a:lnTo>
                    <a:lnTo>
                      <a:pt x="1351" y="49"/>
                    </a:lnTo>
                    <a:lnTo>
                      <a:pt x="1353" y="48"/>
                    </a:lnTo>
                    <a:lnTo>
                      <a:pt x="1355" y="48"/>
                    </a:lnTo>
                    <a:lnTo>
                      <a:pt x="1356" y="48"/>
                    </a:lnTo>
                    <a:lnTo>
                      <a:pt x="1357" y="48"/>
                    </a:lnTo>
                    <a:lnTo>
                      <a:pt x="1359" y="47"/>
                    </a:lnTo>
                    <a:lnTo>
                      <a:pt x="1361" y="47"/>
                    </a:lnTo>
                    <a:lnTo>
                      <a:pt x="1362" y="48"/>
                    </a:lnTo>
                    <a:lnTo>
                      <a:pt x="1363" y="48"/>
                    </a:lnTo>
                    <a:lnTo>
                      <a:pt x="1365" y="48"/>
                    </a:lnTo>
                    <a:lnTo>
                      <a:pt x="1367" y="48"/>
                    </a:lnTo>
                    <a:lnTo>
                      <a:pt x="1368" y="48"/>
                    </a:lnTo>
                    <a:lnTo>
                      <a:pt x="1370" y="49"/>
                    </a:lnTo>
                    <a:lnTo>
                      <a:pt x="1371" y="49"/>
                    </a:lnTo>
                    <a:lnTo>
                      <a:pt x="1373" y="50"/>
                    </a:lnTo>
                    <a:lnTo>
                      <a:pt x="1374" y="50"/>
                    </a:lnTo>
                    <a:lnTo>
                      <a:pt x="1376" y="51"/>
                    </a:lnTo>
                    <a:lnTo>
                      <a:pt x="1377" y="51"/>
                    </a:lnTo>
                    <a:lnTo>
                      <a:pt x="1379" y="52"/>
                    </a:lnTo>
                    <a:lnTo>
                      <a:pt x="1380" y="52"/>
                    </a:lnTo>
                    <a:lnTo>
                      <a:pt x="1382" y="53"/>
                    </a:lnTo>
                    <a:lnTo>
                      <a:pt x="1383" y="53"/>
                    </a:lnTo>
                    <a:lnTo>
                      <a:pt x="1385" y="54"/>
                    </a:lnTo>
                    <a:lnTo>
                      <a:pt x="1386" y="54"/>
                    </a:lnTo>
                    <a:lnTo>
                      <a:pt x="1388" y="55"/>
                    </a:lnTo>
                    <a:lnTo>
                      <a:pt x="1389" y="55"/>
                    </a:lnTo>
                    <a:lnTo>
                      <a:pt x="1391" y="55"/>
                    </a:lnTo>
                    <a:lnTo>
                      <a:pt x="1392" y="56"/>
                    </a:lnTo>
                    <a:lnTo>
                      <a:pt x="1394" y="56"/>
                    </a:lnTo>
                    <a:lnTo>
                      <a:pt x="1395" y="56"/>
                    </a:lnTo>
                    <a:lnTo>
                      <a:pt x="1397" y="56"/>
                    </a:lnTo>
                    <a:lnTo>
                      <a:pt x="1399" y="56"/>
                    </a:lnTo>
                    <a:lnTo>
                      <a:pt x="1400" y="56"/>
                    </a:lnTo>
                    <a:lnTo>
                      <a:pt x="1401" y="56"/>
                    </a:lnTo>
                    <a:lnTo>
                      <a:pt x="1403" y="55"/>
                    </a:lnTo>
                    <a:lnTo>
                      <a:pt x="1405" y="55"/>
                    </a:lnTo>
                    <a:lnTo>
                      <a:pt x="1406" y="55"/>
                    </a:lnTo>
                    <a:lnTo>
                      <a:pt x="1408" y="55"/>
                    </a:lnTo>
                    <a:lnTo>
                      <a:pt x="1409" y="54"/>
                    </a:lnTo>
                    <a:lnTo>
                      <a:pt x="1411" y="54"/>
                    </a:lnTo>
                    <a:lnTo>
                      <a:pt x="1412" y="54"/>
                    </a:lnTo>
                    <a:lnTo>
                      <a:pt x="1414" y="53"/>
                    </a:lnTo>
                    <a:lnTo>
                      <a:pt x="1415" y="53"/>
                    </a:lnTo>
                    <a:lnTo>
                      <a:pt x="1417" y="52"/>
                    </a:lnTo>
                    <a:lnTo>
                      <a:pt x="1418" y="52"/>
                    </a:lnTo>
                    <a:lnTo>
                      <a:pt x="1420" y="51"/>
                    </a:lnTo>
                    <a:lnTo>
                      <a:pt x="1421" y="51"/>
                    </a:lnTo>
                    <a:lnTo>
                      <a:pt x="1423" y="51"/>
                    </a:lnTo>
                    <a:lnTo>
                      <a:pt x="1424" y="50"/>
                    </a:lnTo>
                    <a:lnTo>
                      <a:pt x="1426" y="49"/>
                    </a:lnTo>
                    <a:lnTo>
                      <a:pt x="1428" y="49"/>
                    </a:lnTo>
                    <a:lnTo>
                      <a:pt x="1429" y="49"/>
                    </a:lnTo>
                    <a:lnTo>
                      <a:pt x="1430" y="49"/>
                    </a:lnTo>
                    <a:lnTo>
                      <a:pt x="1432" y="48"/>
                    </a:lnTo>
                    <a:lnTo>
                      <a:pt x="1434" y="48"/>
                    </a:lnTo>
                    <a:lnTo>
                      <a:pt x="1435" y="48"/>
                    </a:lnTo>
                    <a:lnTo>
                      <a:pt x="1437" y="48"/>
                    </a:lnTo>
                    <a:lnTo>
                      <a:pt x="1438" y="48"/>
                    </a:lnTo>
                    <a:lnTo>
                      <a:pt x="1440" y="48"/>
                    </a:lnTo>
                    <a:lnTo>
                      <a:pt x="1441" y="49"/>
                    </a:lnTo>
                    <a:lnTo>
                      <a:pt x="1443" y="49"/>
                    </a:lnTo>
                    <a:lnTo>
                      <a:pt x="1444" y="49"/>
                    </a:lnTo>
                    <a:lnTo>
                      <a:pt x="1446" y="49"/>
                    </a:lnTo>
                    <a:lnTo>
                      <a:pt x="1447" y="49"/>
                    </a:lnTo>
                    <a:lnTo>
                      <a:pt x="1449" y="50"/>
                    </a:lnTo>
                    <a:lnTo>
                      <a:pt x="1450" y="50"/>
                    </a:lnTo>
                    <a:lnTo>
                      <a:pt x="1452" y="51"/>
                    </a:lnTo>
                    <a:lnTo>
                      <a:pt x="1453" y="51"/>
                    </a:lnTo>
                    <a:lnTo>
                      <a:pt x="1455" y="51"/>
                    </a:lnTo>
                    <a:lnTo>
                      <a:pt x="1456" y="52"/>
                    </a:lnTo>
                    <a:lnTo>
                      <a:pt x="1458" y="52"/>
                    </a:lnTo>
                    <a:lnTo>
                      <a:pt x="1459" y="52"/>
                    </a:lnTo>
                    <a:lnTo>
                      <a:pt x="1461" y="53"/>
                    </a:lnTo>
                    <a:lnTo>
                      <a:pt x="1462" y="53"/>
                    </a:lnTo>
                    <a:lnTo>
                      <a:pt x="1464" y="53"/>
                    </a:lnTo>
                    <a:lnTo>
                      <a:pt x="1465" y="53"/>
                    </a:lnTo>
                    <a:lnTo>
                      <a:pt x="1467" y="53"/>
                    </a:lnTo>
                    <a:lnTo>
                      <a:pt x="1468" y="53"/>
                    </a:lnTo>
                    <a:lnTo>
                      <a:pt x="1470" y="53"/>
                    </a:lnTo>
                    <a:lnTo>
                      <a:pt x="1472" y="53"/>
                    </a:lnTo>
                    <a:lnTo>
                      <a:pt x="1473" y="52"/>
                    </a:lnTo>
                    <a:lnTo>
                      <a:pt x="1474" y="52"/>
                    </a:lnTo>
                    <a:lnTo>
                      <a:pt x="1476" y="51"/>
                    </a:lnTo>
                    <a:lnTo>
                      <a:pt x="1478" y="51"/>
                    </a:lnTo>
                    <a:lnTo>
                      <a:pt x="1479" y="50"/>
                    </a:lnTo>
                    <a:lnTo>
                      <a:pt x="1481" y="49"/>
                    </a:lnTo>
                    <a:lnTo>
                      <a:pt x="1482" y="49"/>
                    </a:lnTo>
                    <a:lnTo>
                      <a:pt x="1484" y="48"/>
                    </a:lnTo>
                    <a:lnTo>
                      <a:pt x="1485" y="47"/>
                    </a:lnTo>
                    <a:lnTo>
                      <a:pt x="1487" y="46"/>
                    </a:lnTo>
                    <a:lnTo>
                      <a:pt x="1488" y="45"/>
                    </a:lnTo>
                    <a:lnTo>
                      <a:pt x="1490" y="45"/>
                    </a:lnTo>
                    <a:lnTo>
                      <a:pt x="1491" y="43"/>
                    </a:lnTo>
                    <a:lnTo>
                      <a:pt x="1493" y="43"/>
                    </a:lnTo>
                    <a:lnTo>
                      <a:pt x="1494" y="42"/>
                    </a:lnTo>
                    <a:lnTo>
                      <a:pt x="1496" y="41"/>
                    </a:lnTo>
                    <a:lnTo>
                      <a:pt x="1497" y="40"/>
                    </a:lnTo>
                    <a:lnTo>
                      <a:pt x="1499" y="40"/>
                    </a:lnTo>
                    <a:lnTo>
                      <a:pt x="1501" y="39"/>
                    </a:lnTo>
                    <a:lnTo>
                      <a:pt x="1502" y="39"/>
                    </a:lnTo>
                    <a:lnTo>
                      <a:pt x="1503" y="38"/>
                    </a:lnTo>
                    <a:lnTo>
                      <a:pt x="1505" y="38"/>
                    </a:lnTo>
                    <a:lnTo>
                      <a:pt x="1507" y="38"/>
                    </a:lnTo>
                    <a:lnTo>
                      <a:pt x="1508" y="37"/>
                    </a:lnTo>
                    <a:lnTo>
                      <a:pt x="1510" y="37"/>
                    </a:lnTo>
                    <a:lnTo>
                      <a:pt x="1511" y="37"/>
                    </a:lnTo>
                    <a:lnTo>
                      <a:pt x="1513" y="37"/>
                    </a:lnTo>
                    <a:lnTo>
                      <a:pt x="1514" y="38"/>
                    </a:lnTo>
                    <a:lnTo>
                      <a:pt x="1516" y="38"/>
                    </a:lnTo>
                    <a:lnTo>
                      <a:pt x="1517" y="38"/>
                    </a:lnTo>
                    <a:lnTo>
                      <a:pt x="1519" y="39"/>
                    </a:lnTo>
                    <a:lnTo>
                      <a:pt x="1520" y="39"/>
                    </a:lnTo>
                    <a:lnTo>
                      <a:pt x="1522" y="40"/>
                    </a:lnTo>
                    <a:lnTo>
                      <a:pt x="1523" y="40"/>
                    </a:lnTo>
                    <a:lnTo>
                      <a:pt x="1525" y="41"/>
                    </a:lnTo>
                    <a:lnTo>
                      <a:pt x="1526" y="41"/>
                    </a:lnTo>
                    <a:lnTo>
                      <a:pt x="1528" y="42"/>
                    </a:lnTo>
                    <a:lnTo>
                      <a:pt x="1529" y="43"/>
                    </a:lnTo>
                    <a:lnTo>
                      <a:pt x="1531" y="43"/>
                    </a:lnTo>
                    <a:lnTo>
                      <a:pt x="1532" y="44"/>
                    </a:lnTo>
                    <a:lnTo>
                      <a:pt x="1534" y="45"/>
                    </a:lnTo>
                    <a:lnTo>
                      <a:pt x="1535" y="45"/>
                    </a:lnTo>
                    <a:lnTo>
                      <a:pt x="1537" y="45"/>
                    </a:lnTo>
                    <a:lnTo>
                      <a:pt x="1539" y="46"/>
                    </a:lnTo>
                    <a:lnTo>
                      <a:pt x="1540" y="46"/>
                    </a:lnTo>
                    <a:lnTo>
                      <a:pt x="1541" y="46"/>
                    </a:lnTo>
                    <a:lnTo>
                      <a:pt x="1543" y="46"/>
                    </a:lnTo>
                    <a:lnTo>
                      <a:pt x="1545" y="47"/>
                    </a:lnTo>
                    <a:lnTo>
                      <a:pt x="1546" y="47"/>
                    </a:lnTo>
                    <a:lnTo>
                      <a:pt x="1547" y="47"/>
                    </a:lnTo>
                    <a:lnTo>
                      <a:pt x="1549" y="46"/>
                    </a:lnTo>
                    <a:lnTo>
                      <a:pt x="1551" y="46"/>
                    </a:lnTo>
                    <a:lnTo>
                      <a:pt x="1552" y="46"/>
                    </a:lnTo>
                    <a:lnTo>
                      <a:pt x="1554" y="46"/>
                    </a:lnTo>
                    <a:lnTo>
                      <a:pt x="1555" y="46"/>
                    </a:lnTo>
                    <a:lnTo>
                      <a:pt x="1557" y="45"/>
                    </a:lnTo>
                    <a:lnTo>
                      <a:pt x="1558" y="45"/>
                    </a:lnTo>
                    <a:lnTo>
                      <a:pt x="1560" y="45"/>
                    </a:lnTo>
                    <a:lnTo>
                      <a:pt x="1561" y="44"/>
                    </a:lnTo>
                    <a:lnTo>
                      <a:pt x="1563" y="44"/>
                    </a:lnTo>
                    <a:lnTo>
                      <a:pt x="1564" y="43"/>
                    </a:lnTo>
                    <a:lnTo>
                      <a:pt x="1566" y="43"/>
                    </a:lnTo>
                    <a:lnTo>
                      <a:pt x="1567" y="43"/>
                    </a:lnTo>
                    <a:lnTo>
                      <a:pt x="1569" y="43"/>
                    </a:lnTo>
                    <a:lnTo>
                      <a:pt x="1570" y="43"/>
                    </a:lnTo>
                    <a:lnTo>
                      <a:pt x="1572" y="42"/>
                    </a:lnTo>
                    <a:lnTo>
                      <a:pt x="1574" y="42"/>
                    </a:lnTo>
                    <a:lnTo>
                      <a:pt x="1575" y="42"/>
                    </a:lnTo>
                    <a:lnTo>
                      <a:pt x="1576" y="42"/>
                    </a:lnTo>
                    <a:lnTo>
                      <a:pt x="1578" y="42"/>
                    </a:lnTo>
                    <a:lnTo>
                      <a:pt x="1580" y="43"/>
                    </a:lnTo>
                    <a:lnTo>
                      <a:pt x="1581" y="43"/>
                    </a:lnTo>
                    <a:lnTo>
                      <a:pt x="1583" y="43"/>
                    </a:lnTo>
                    <a:lnTo>
                      <a:pt x="1584" y="43"/>
                    </a:lnTo>
                    <a:lnTo>
                      <a:pt x="1586" y="43"/>
                    </a:lnTo>
                    <a:lnTo>
                      <a:pt x="1587" y="44"/>
                    </a:lnTo>
                    <a:lnTo>
                      <a:pt x="1589" y="44"/>
                    </a:lnTo>
                    <a:lnTo>
                      <a:pt x="1590" y="45"/>
                    </a:lnTo>
                    <a:lnTo>
                      <a:pt x="1592" y="45"/>
                    </a:lnTo>
                    <a:lnTo>
                      <a:pt x="1593" y="45"/>
                    </a:lnTo>
                    <a:lnTo>
                      <a:pt x="1595" y="45"/>
                    </a:lnTo>
                    <a:lnTo>
                      <a:pt x="1596" y="46"/>
                    </a:lnTo>
                    <a:lnTo>
                      <a:pt x="1598" y="46"/>
                    </a:lnTo>
                    <a:lnTo>
                      <a:pt x="1599" y="46"/>
                    </a:lnTo>
                    <a:lnTo>
                      <a:pt x="1601" y="46"/>
                    </a:lnTo>
                    <a:lnTo>
                      <a:pt x="1602" y="47"/>
                    </a:lnTo>
                    <a:lnTo>
                      <a:pt x="1604" y="47"/>
                    </a:lnTo>
                    <a:lnTo>
                      <a:pt x="1605" y="47"/>
                    </a:lnTo>
                    <a:lnTo>
                      <a:pt x="1607" y="47"/>
                    </a:lnTo>
                    <a:lnTo>
                      <a:pt x="1608" y="47"/>
                    </a:lnTo>
                    <a:lnTo>
                      <a:pt x="1610" y="47"/>
                    </a:lnTo>
                    <a:lnTo>
                      <a:pt x="1612" y="47"/>
                    </a:lnTo>
                    <a:lnTo>
                      <a:pt x="1613" y="46"/>
                    </a:lnTo>
                    <a:lnTo>
                      <a:pt x="1614" y="46"/>
                    </a:lnTo>
                    <a:lnTo>
                      <a:pt x="1616" y="46"/>
                    </a:lnTo>
                    <a:lnTo>
                      <a:pt x="1618" y="46"/>
                    </a:lnTo>
                    <a:lnTo>
                      <a:pt x="1619" y="45"/>
                    </a:lnTo>
                    <a:lnTo>
                      <a:pt x="1620" y="45"/>
                    </a:lnTo>
                    <a:lnTo>
                      <a:pt x="1622" y="45"/>
                    </a:lnTo>
                    <a:lnTo>
                      <a:pt x="1624" y="44"/>
                    </a:lnTo>
                    <a:lnTo>
                      <a:pt x="1625" y="43"/>
                    </a:lnTo>
                    <a:lnTo>
                      <a:pt x="1627" y="43"/>
                    </a:lnTo>
                    <a:lnTo>
                      <a:pt x="1628" y="42"/>
                    </a:lnTo>
                    <a:lnTo>
                      <a:pt x="1630" y="42"/>
                    </a:lnTo>
                    <a:lnTo>
                      <a:pt x="1631" y="41"/>
                    </a:lnTo>
                    <a:lnTo>
                      <a:pt x="1633" y="40"/>
                    </a:lnTo>
                    <a:lnTo>
                      <a:pt x="1634" y="40"/>
                    </a:lnTo>
                    <a:lnTo>
                      <a:pt x="1636" y="39"/>
                    </a:lnTo>
                    <a:lnTo>
                      <a:pt x="1637" y="39"/>
                    </a:lnTo>
                    <a:lnTo>
                      <a:pt x="1639" y="38"/>
                    </a:lnTo>
                    <a:lnTo>
                      <a:pt x="1641" y="37"/>
                    </a:lnTo>
                    <a:lnTo>
                      <a:pt x="1642" y="37"/>
                    </a:lnTo>
                    <a:lnTo>
                      <a:pt x="1643" y="36"/>
                    </a:lnTo>
                    <a:lnTo>
                      <a:pt x="1645" y="36"/>
                    </a:lnTo>
                    <a:lnTo>
                      <a:pt x="1647" y="35"/>
                    </a:lnTo>
                    <a:lnTo>
                      <a:pt x="1648" y="35"/>
                    </a:lnTo>
                    <a:lnTo>
                      <a:pt x="1649" y="34"/>
                    </a:lnTo>
                    <a:lnTo>
                      <a:pt x="1651" y="34"/>
                    </a:lnTo>
                    <a:lnTo>
                      <a:pt x="1653" y="34"/>
                    </a:lnTo>
                    <a:lnTo>
                      <a:pt x="1654" y="34"/>
                    </a:lnTo>
                    <a:lnTo>
                      <a:pt x="1656" y="33"/>
                    </a:lnTo>
                    <a:lnTo>
                      <a:pt x="1657" y="33"/>
                    </a:lnTo>
                    <a:lnTo>
                      <a:pt x="1659" y="33"/>
                    </a:lnTo>
                    <a:lnTo>
                      <a:pt x="1660" y="33"/>
                    </a:lnTo>
                    <a:lnTo>
                      <a:pt x="1662" y="33"/>
                    </a:lnTo>
                    <a:lnTo>
                      <a:pt x="1663" y="33"/>
                    </a:lnTo>
                    <a:lnTo>
                      <a:pt x="1665" y="34"/>
                    </a:lnTo>
                    <a:lnTo>
                      <a:pt x="1666" y="34"/>
                    </a:lnTo>
                    <a:lnTo>
                      <a:pt x="1668" y="34"/>
                    </a:lnTo>
                    <a:lnTo>
                      <a:pt x="1669" y="35"/>
                    </a:lnTo>
                    <a:lnTo>
                      <a:pt x="1671" y="35"/>
                    </a:lnTo>
                    <a:lnTo>
                      <a:pt x="1672" y="35"/>
                    </a:lnTo>
                    <a:lnTo>
                      <a:pt x="1674" y="36"/>
                    </a:lnTo>
                    <a:lnTo>
                      <a:pt x="1675" y="36"/>
                    </a:lnTo>
                    <a:lnTo>
                      <a:pt x="1677" y="37"/>
                    </a:lnTo>
                    <a:lnTo>
                      <a:pt x="1678" y="38"/>
                    </a:lnTo>
                    <a:lnTo>
                      <a:pt x="1680" y="38"/>
                    </a:lnTo>
                    <a:lnTo>
                      <a:pt x="1681" y="39"/>
                    </a:lnTo>
                    <a:lnTo>
                      <a:pt x="1683" y="40"/>
                    </a:lnTo>
                    <a:lnTo>
                      <a:pt x="1685" y="40"/>
                    </a:lnTo>
                    <a:lnTo>
                      <a:pt x="1686" y="41"/>
                    </a:lnTo>
                    <a:lnTo>
                      <a:pt x="1687" y="41"/>
                    </a:lnTo>
                    <a:lnTo>
                      <a:pt x="1689" y="42"/>
                    </a:lnTo>
                    <a:lnTo>
                      <a:pt x="1691" y="42"/>
                    </a:lnTo>
                    <a:lnTo>
                      <a:pt x="1692" y="43"/>
                    </a:lnTo>
                    <a:lnTo>
                      <a:pt x="1694" y="43"/>
                    </a:lnTo>
                    <a:lnTo>
                      <a:pt x="1695" y="43"/>
                    </a:lnTo>
                    <a:lnTo>
                      <a:pt x="1697" y="44"/>
                    </a:lnTo>
                    <a:lnTo>
                      <a:pt x="1698" y="44"/>
                    </a:lnTo>
                    <a:lnTo>
                      <a:pt x="1700" y="45"/>
                    </a:lnTo>
                    <a:lnTo>
                      <a:pt x="1701" y="45"/>
                    </a:lnTo>
                    <a:lnTo>
                      <a:pt x="1703" y="45"/>
                    </a:lnTo>
                    <a:lnTo>
                      <a:pt x="1704" y="45"/>
                    </a:lnTo>
                    <a:lnTo>
                      <a:pt x="1706" y="45"/>
                    </a:lnTo>
                    <a:lnTo>
                      <a:pt x="1707" y="45"/>
                    </a:lnTo>
                    <a:lnTo>
                      <a:pt x="1709" y="45"/>
                    </a:lnTo>
                    <a:lnTo>
                      <a:pt x="1710" y="46"/>
                    </a:lnTo>
                    <a:lnTo>
                      <a:pt x="1712" y="46"/>
                    </a:lnTo>
                    <a:lnTo>
                      <a:pt x="1714" y="46"/>
                    </a:lnTo>
                    <a:lnTo>
                      <a:pt x="1715" y="46"/>
                    </a:lnTo>
                    <a:lnTo>
                      <a:pt x="1716" y="46"/>
                    </a:lnTo>
                    <a:lnTo>
                      <a:pt x="1718" y="46"/>
                    </a:lnTo>
                    <a:lnTo>
                      <a:pt x="1720" y="46"/>
                    </a:lnTo>
                    <a:lnTo>
                      <a:pt x="1721" y="47"/>
                    </a:lnTo>
                    <a:lnTo>
                      <a:pt x="1722" y="47"/>
                    </a:lnTo>
                    <a:lnTo>
                      <a:pt x="1724" y="47"/>
                    </a:lnTo>
                    <a:lnTo>
                      <a:pt x="1726" y="48"/>
                    </a:lnTo>
                    <a:lnTo>
                      <a:pt x="1727" y="48"/>
                    </a:lnTo>
                    <a:lnTo>
                      <a:pt x="1729" y="48"/>
                    </a:lnTo>
                    <a:lnTo>
                      <a:pt x="1730" y="49"/>
                    </a:lnTo>
                    <a:lnTo>
                      <a:pt x="1732" y="49"/>
                    </a:lnTo>
                    <a:lnTo>
                      <a:pt x="1733" y="50"/>
                    </a:lnTo>
                    <a:lnTo>
                      <a:pt x="1735" y="51"/>
                    </a:lnTo>
                    <a:lnTo>
                      <a:pt x="1736" y="51"/>
                    </a:lnTo>
                    <a:lnTo>
                      <a:pt x="1738" y="52"/>
                    </a:lnTo>
                    <a:lnTo>
                      <a:pt x="1739" y="53"/>
                    </a:lnTo>
                    <a:lnTo>
                      <a:pt x="1741" y="53"/>
                    </a:lnTo>
                    <a:lnTo>
                      <a:pt x="1742" y="54"/>
                    </a:lnTo>
                    <a:lnTo>
                      <a:pt x="1744" y="54"/>
                    </a:lnTo>
                    <a:lnTo>
                      <a:pt x="1745" y="55"/>
                    </a:lnTo>
                    <a:lnTo>
                      <a:pt x="1747" y="55"/>
                    </a:lnTo>
                    <a:lnTo>
                      <a:pt x="1748" y="55"/>
                    </a:lnTo>
                    <a:lnTo>
                      <a:pt x="1750" y="56"/>
                    </a:lnTo>
                    <a:lnTo>
                      <a:pt x="1751" y="56"/>
                    </a:lnTo>
                    <a:lnTo>
                      <a:pt x="1753" y="56"/>
                    </a:lnTo>
                    <a:lnTo>
                      <a:pt x="1754" y="57"/>
                    </a:lnTo>
                    <a:lnTo>
                      <a:pt x="1756" y="57"/>
                    </a:lnTo>
                    <a:lnTo>
                      <a:pt x="1758" y="57"/>
                    </a:lnTo>
                    <a:lnTo>
                      <a:pt x="1759" y="57"/>
                    </a:lnTo>
                    <a:lnTo>
                      <a:pt x="1760" y="57"/>
                    </a:lnTo>
                    <a:lnTo>
                      <a:pt x="1762" y="57"/>
                    </a:lnTo>
                    <a:lnTo>
                      <a:pt x="1764" y="57"/>
                    </a:lnTo>
                    <a:lnTo>
                      <a:pt x="1765" y="57"/>
                    </a:lnTo>
                    <a:lnTo>
                      <a:pt x="1767" y="57"/>
                    </a:lnTo>
                    <a:lnTo>
                      <a:pt x="1768" y="57"/>
                    </a:lnTo>
                    <a:lnTo>
                      <a:pt x="1770" y="57"/>
                    </a:lnTo>
                    <a:lnTo>
                      <a:pt x="1771" y="57"/>
                    </a:lnTo>
                    <a:lnTo>
                      <a:pt x="1773" y="57"/>
                    </a:lnTo>
                    <a:lnTo>
                      <a:pt x="1774" y="58"/>
                    </a:lnTo>
                    <a:lnTo>
                      <a:pt x="1776" y="58"/>
                    </a:lnTo>
                    <a:lnTo>
                      <a:pt x="1777" y="59"/>
                    </a:lnTo>
                    <a:lnTo>
                      <a:pt x="1779" y="59"/>
                    </a:lnTo>
                    <a:lnTo>
                      <a:pt x="1780" y="60"/>
                    </a:lnTo>
                    <a:lnTo>
                      <a:pt x="1782" y="61"/>
                    </a:lnTo>
                    <a:lnTo>
                      <a:pt x="1783" y="62"/>
                    </a:lnTo>
                    <a:lnTo>
                      <a:pt x="1785" y="63"/>
                    </a:lnTo>
                    <a:lnTo>
                      <a:pt x="1787" y="65"/>
                    </a:lnTo>
                    <a:lnTo>
                      <a:pt x="1788" y="66"/>
                    </a:lnTo>
                    <a:lnTo>
                      <a:pt x="1789" y="67"/>
                    </a:lnTo>
                    <a:lnTo>
                      <a:pt x="1791" y="69"/>
                    </a:lnTo>
                    <a:lnTo>
                      <a:pt x="1793" y="71"/>
                    </a:lnTo>
                    <a:lnTo>
                      <a:pt x="1794" y="72"/>
                    </a:lnTo>
                    <a:lnTo>
                      <a:pt x="1796" y="74"/>
                    </a:lnTo>
                    <a:lnTo>
                      <a:pt x="1797" y="76"/>
                    </a:lnTo>
                    <a:lnTo>
                      <a:pt x="1799" y="78"/>
                    </a:lnTo>
                    <a:lnTo>
                      <a:pt x="1800" y="79"/>
                    </a:lnTo>
                    <a:lnTo>
                      <a:pt x="1802" y="81"/>
                    </a:lnTo>
                    <a:lnTo>
                      <a:pt x="1803" y="83"/>
                    </a:lnTo>
                    <a:lnTo>
                      <a:pt x="1805" y="84"/>
                    </a:lnTo>
                    <a:lnTo>
                      <a:pt x="1806" y="85"/>
                    </a:lnTo>
                    <a:lnTo>
                      <a:pt x="1808" y="86"/>
                    </a:lnTo>
                    <a:lnTo>
                      <a:pt x="1809" y="88"/>
                    </a:lnTo>
                    <a:lnTo>
                      <a:pt x="1811" y="88"/>
                    </a:lnTo>
                    <a:lnTo>
                      <a:pt x="1812" y="89"/>
                    </a:lnTo>
                    <a:lnTo>
                      <a:pt x="1814" y="89"/>
                    </a:lnTo>
                    <a:lnTo>
                      <a:pt x="1815" y="89"/>
                    </a:lnTo>
                    <a:lnTo>
                      <a:pt x="1817" y="89"/>
                    </a:lnTo>
                    <a:lnTo>
                      <a:pt x="1818" y="89"/>
                    </a:lnTo>
                    <a:lnTo>
                      <a:pt x="1820" y="88"/>
                    </a:lnTo>
                    <a:lnTo>
                      <a:pt x="1821" y="88"/>
                    </a:lnTo>
                    <a:lnTo>
                      <a:pt x="1823" y="86"/>
                    </a:lnTo>
                    <a:lnTo>
                      <a:pt x="1824" y="85"/>
                    </a:lnTo>
                    <a:lnTo>
                      <a:pt x="1826" y="84"/>
                    </a:lnTo>
                    <a:lnTo>
                      <a:pt x="1827" y="82"/>
                    </a:lnTo>
                    <a:lnTo>
                      <a:pt x="1829" y="81"/>
                    </a:lnTo>
                    <a:lnTo>
                      <a:pt x="1831" y="79"/>
                    </a:lnTo>
                    <a:lnTo>
                      <a:pt x="1832" y="77"/>
                    </a:lnTo>
                    <a:lnTo>
                      <a:pt x="1833" y="75"/>
                    </a:lnTo>
                    <a:lnTo>
                      <a:pt x="1835" y="73"/>
                    </a:lnTo>
                    <a:lnTo>
                      <a:pt x="1837" y="71"/>
                    </a:lnTo>
                    <a:lnTo>
                      <a:pt x="1838" y="69"/>
                    </a:lnTo>
                    <a:lnTo>
                      <a:pt x="1840" y="67"/>
                    </a:lnTo>
                    <a:lnTo>
                      <a:pt x="1841" y="65"/>
                    </a:lnTo>
                    <a:lnTo>
                      <a:pt x="1843" y="64"/>
                    </a:lnTo>
                    <a:lnTo>
                      <a:pt x="1844" y="62"/>
                    </a:lnTo>
                    <a:lnTo>
                      <a:pt x="1846" y="61"/>
                    </a:lnTo>
                    <a:lnTo>
                      <a:pt x="1847" y="59"/>
                    </a:lnTo>
                    <a:lnTo>
                      <a:pt x="1849" y="58"/>
                    </a:lnTo>
                    <a:lnTo>
                      <a:pt x="1850" y="57"/>
                    </a:lnTo>
                    <a:lnTo>
                      <a:pt x="1852" y="57"/>
                    </a:lnTo>
                    <a:lnTo>
                      <a:pt x="1853" y="56"/>
                    </a:lnTo>
                    <a:lnTo>
                      <a:pt x="1855" y="55"/>
                    </a:lnTo>
                    <a:lnTo>
                      <a:pt x="1856" y="55"/>
                    </a:lnTo>
                    <a:lnTo>
                      <a:pt x="1858" y="55"/>
                    </a:lnTo>
                    <a:lnTo>
                      <a:pt x="1860" y="55"/>
                    </a:lnTo>
                    <a:lnTo>
                      <a:pt x="1861" y="55"/>
                    </a:lnTo>
                    <a:lnTo>
                      <a:pt x="1862" y="56"/>
                    </a:lnTo>
                    <a:lnTo>
                      <a:pt x="1864" y="56"/>
                    </a:lnTo>
                    <a:lnTo>
                      <a:pt x="1866" y="57"/>
                    </a:lnTo>
                    <a:lnTo>
                      <a:pt x="1867" y="57"/>
                    </a:lnTo>
                    <a:lnTo>
                      <a:pt x="1869" y="58"/>
                    </a:lnTo>
                    <a:lnTo>
                      <a:pt x="1870" y="58"/>
                    </a:lnTo>
                    <a:lnTo>
                      <a:pt x="1872" y="59"/>
                    </a:lnTo>
                    <a:lnTo>
                      <a:pt x="1873" y="60"/>
                    </a:lnTo>
                    <a:lnTo>
                      <a:pt x="1875" y="60"/>
                    </a:lnTo>
                    <a:lnTo>
                      <a:pt x="1876" y="61"/>
                    </a:lnTo>
                    <a:lnTo>
                      <a:pt x="1877" y="61"/>
                    </a:lnTo>
                    <a:lnTo>
                      <a:pt x="1879" y="61"/>
                    </a:lnTo>
                    <a:lnTo>
                      <a:pt x="1881" y="62"/>
                    </a:lnTo>
                    <a:lnTo>
                      <a:pt x="1882" y="62"/>
                    </a:lnTo>
                    <a:lnTo>
                      <a:pt x="1884" y="62"/>
                    </a:lnTo>
                    <a:lnTo>
                      <a:pt x="1885" y="62"/>
                    </a:lnTo>
                    <a:lnTo>
                      <a:pt x="1887" y="62"/>
                    </a:lnTo>
                    <a:lnTo>
                      <a:pt x="1888" y="61"/>
                    </a:lnTo>
                    <a:lnTo>
                      <a:pt x="1890" y="61"/>
                    </a:lnTo>
                    <a:lnTo>
                      <a:pt x="1891" y="61"/>
                    </a:lnTo>
                    <a:lnTo>
                      <a:pt x="1893" y="60"/>
                    </a:lnTo>
                    <a:lnTo>
                      <a:pt x="1894" y="60"/>
                    </a:lnTo>
                    <a:lnTo>
                      <a:pt x="1896" y="59"/>
                    </a:lnTo>
                    <a:lnTo>
                      <a:pt x="1898" y="58"/>
                    </a:lnTo>
                    <a:lnTo>
                      <a:pt x="1899" y="58"/>
                    </a:lnTo>
                    <a:lnTo>
                      <a:pt x="1900" y="57"/>
                    </a:lnTo>
                    <a:lnTo>
                      <a:pt x="1902" y="56"/>
                    </a:lnTo>
                    <a:lnTo>
                      <a:pt x="1904" y="55"/>
                    </a:lnTo>
                    <a:lnTo>
                      <a:pt x="1905" y="54"/>
                    </a:lnTo>
                    <a:lnTo>
                      <a:pt x="1906" y="54"/>
                    </a:lnTo>
                    <a:lnTo>
                      <a:pt x="1908" y="53"/>
                    </a:lnTo>
                    <a:lnTo>
                      <a:pt x="1910" y="52"/>
                    </a:lnTo>
                    <a:lnTo>
                      <a:pt x="1911" y="52"/>
                    </a:lnTo>
                    <a:lnTo>
                      <a:pt x="1913" y="51"/>
                    </a:lnTo>
                    <a:lnTo>
                      <a:pt x="1914" y="51"/>
                    </a:lnTo>
                    <a:lnTo>
                      <a:pt x="1916" y="51"/>
                    </a:lnTo>
                    <a:lnTo>
                      <a:pt x="1917" y="51"/>
                    </a:lnTo>
                    <a:lnTo>
                      <a:pt x="1919" y="51"/>
                    </a:lnTo>
                    <a:lnTo>
                      <a:pt x="1920" y="51"/>
                    </a:lnTo>
                    <a:lnTo>
                      <a:pt x="1922" y="51"/>
                    </a:lnTo>
                    <a:lnTo>
                      <a:pt x="1923" y="51"/>
                    </a:lnTo>
                    <a:lnTo>
                      <a:pt x="1925" y="51"/>
                    </a:lnTo>
                    <a:lnTo>
                      <a:pt x="1926" y="52"/>
                    </a:lnTo>
                    <a:lnTo>
                      <a:pt x="1928" y="52"/>
                    </a:lnTo>
                    <a:lnTo>
                      <a:pt x="1929" y="52"/>
                    </a:lnTo>
                    <a:lnTo>
                      <a:pt x="1931" y="53"/>
                    </a:lnTo>
                    <a:lnTo>
                      <a:pt x="1933" y="54"/>
                    </a:lnTo>
                    <a:lnTo>
                      <a:pt x="1934" y="54"/>
                    </a:lnTo>
                    <a:lnTo>
                      <a:pt x="1935" y="55"/>
                    </a:lnTo>
                    <a:lnTo>
                      <a:pt x="1937" y="55"/>
                    </a:lnTo>
                    <a:lnTo>
                      <a:pt x="1939" y="56"/>
                    </a:lnTo>
                    <a:lnTo>
                      <a:pt x="1940" y="57"/>
                    </a:lnTo>
                    <a:lnTo>
                      <a:pt x="1942" y="57"/>
                    </a:lnTo>
                    <a:lnTo>
                      <a:pt x="1943" y="58"/>
                    </a:lnTo>
                    <a:lnTo>
                      <a:pt x="1944" y="58"/>
                    </a:lnTo>
                    <a:lnTo>
                      <a:pt x="1946" y="59"/>
                    </a:lnTo>
                    <a:lnTo>
                      <a:pt x="1948" y="59"/>
                    </a:lnTo>
                    <a:lnTo>
                      <a:pt x="1949" y="59"/>
                    </a:lnTo>
                    <a:lnTo>
                      <a:pt x="1951" y="60"/>
                    </a:lnTo>
                    <a:lnTo>
                      <a:pt x="1952" y="60"/>
                    </a:lnTo>
                    <a:lnTo>
                      <a:pt x="1954" y="60"/>
                    </a:lnTo>
                    <a:lnTo>
                      <a:pt x="1955" y="60"/>
                    </a:lnTo>
                    <a:lnTo>
                      <a:pt x="1957" y="60"/>
                    </a:lnTo>
                    <a:lnTo>
                      <a:pt x="1958" y="59"/>
                    </a:lnTo>
                    <a:lnTo>
                      <a:pt x="1960" y="59"/>
                    </a:lnTo>
                    <a:lnTo>
                      <a:pt x="1961" y="59"/>
                    </a:lnTo>
                    <a:lnTo>
                      <a:pt x="1963" y="58"/>
                    </a:lnTo>
                    <a:lnTo>
                      <a:pt x="1964" y="58"/>
                    </a:lnTo>
                    <a:lnTo>
                      <a:pt x="1966" y="57"/>
                    </a:lnTo>
                    <a:lnTo>
                      <a:pt x="1967" y="57"/>
                    </a:lnTo>
                    <a:lnTo>
                      <a:pt x="1969" y="56"/>
                    </a:lnTo>
                    <a:lnTo>
                      <a:pt x="1971" y="55"/>
                    </a:lnTo>
                    <a:lnTo>
                      <a:pt x="1972" y="55"/>
                    </a:lnTo>
                    <a:lnTo>
                      <a:pt x="1973" y="54"/>
                    </a:lnTo>
                    <a:lnTo>
                      <a:pt x="1975" y="53"/>
                    </a:lnTo>
                    <a:lnTo>
                      <a:pt x="1977" y="53"/>
                    </a:lnTo>
                    <a:lnTo>
                      <a:pt x="1978" y="52"/>
                    </a:lnTo>
                    <a:lnTo>
                      <a:pt x="1979" y="52"/>
                    </a:lnTo>
                    <a:lnTo>
                      <a:pt x="1981" y="51"/>
                    </a:lnTo>
                    <a:lnTo>
                      <a:pt x="1983" y="51"/>
                    </a:lnTo>
                    <a:lnTo>
                      <a:pt x="1984" y="51"/>
                    </a:lnTo>
                    <a:lnTo>
                      <a:pt x="1986" y="50"/>
                    </a:lnTo>
                    <a:lnTo>
                      <a:pt x="1987" y="50"/>
                    </a:lnTo>
                    <a:lnTo>
                      <a:pt x="1989" y="50"/>
                    </a:lnTo>
                    <a:lnTo>
                      <a:pt x="1990" y="50"/>
                    </a:lnTo>
                    <a:lnTo>
                      <a:pt x="1992" y="50"/>
                    </a:lnTo>
                    <a:lnTo>
                      <a:pt x="1993" y="50"/>
                    </a:lnTo>
                    <a:lnTo>
                      <a:pt x="1995" y="50"/>
                    </a:lnTo>
                    <a:lnTo>
                      <a:pt x="1996" y="51"/>
                    </a:lnTo>
                    <a:lnTo>
                      <a:pt x="1998" y="51"/>
                    </a:lnTo>
                    <a:lnTo>
                      <a:pt x="2000" y="52"/>
                    </a:lnTo>
                    <a:lnTo>
                      <a:pt x="2001" y="52"/>
                    </a:lnTo>
                    <a:lnTo>
                      <a:pt x="2002" y="53"/>
                    </a:lnTo>
                    <a:lnTo>
                      <a:pt x="2004" y="53"/>
                    </a:lnTo>
                    <a:lnTo>
                      <a:pt x="2006" y="54"/>
                    </a:lnTo>
                    <a:lnTo>
                      <a:pt x="2007" y="55"/>
                    </a:lnTo>
                    <a:lnTo>
                      <a:pt x="2008" y="56"/>
                    </a:lnTo>
                    <a:lnTo>
                      <a:pt x="2010" y="57"/>
                    </a:lnTo>
                    <a:lnTo>
                      <a:pt x="2011" y="58"/>
                    </a:lnTo>
                    <a:lnTo>
                      <a:pt x="2013" y="58"/>
                    </a:lnTo>
                    <a:lnTo>
                      <a:pt x="2015" y="59"/>
                    </a:lnTo>
                    <a:lnTo>
                      <a:pt x="2016" y="60"/>
                    </a:lnTo>
                    <a:lnTo>
                      <a:pt x="2017" y="60"/>
                    </a:lnTo>
                    <a:lnTo>
                      <a:pt x="2019" y="61"/>
                    </a:lnTo>
                    <a:lnTo>
                      <a:pt x="2021" y="61"/>
                    </a:lnTo>
                    <a:lnTo>
                      <a:pt x="2022" y="62"/>
                    </a:lnTo>
                    <a:lnTo>
                      <a:pt x="2024" y="63"/>
                    </a:lnTo>
                    <a:lnTo>
                      <a:pt x="2025" y="63"/>
                    </a:lnTo>
                    <a:lnTo>
                      <a:pt x="2027" y="63"/>
                    </a:lnTo>
                    <a:lnTo>
                      <a:pt x="2028" y="63"/>
                    </a:lnTo>
                    <a:lnTo>
                      <a:pt x="2030" y="64"/>
                    </a:lnTo>
                    <a:lnTo>
                      <a:pt x="2031" y="64"/>
                    </a:lnTo>
                    <a:lnTo>
                      <a:pt x="2033" y="64"/>
                    </a:lnTo>
                    <a:lnTo>
                      <a:pt x="2034" y="63"/>
                    </a:lnTo>
                    <a:lnTo>
                      <a:pt x="2036" y="63"/>
                    </a:lnTo>
                    <a:lnTo>
                      <a:pt x="2037" y="63"/>
                    </a:lnTo>
                    <a:lnTo>
                      <a:pt x="2039" y="63"/>
                    </a:lnTo>
                    <a:lnTo>
                      <a:pt x="2040" y="63"/>
                    </a:lnTo>
                    <a:lnTo>
                      <a:pt x="2042" y="62"/>
                    </a:lnTo>
                    <a:lnTo>
                      <a:pt x="2044" y="62"/>
                    </a:lnTo>
                    <a:lnTo>
                      <a:pt x="2045" y="61"/>
                    </a:lnTo>
                    <a:lnTo>
                      <a:pt x="2046" y="61"/>
                    </a:lnTo>
                    <a:lnTo>
                      <a:pt x="2048" y="61"/>
                    </a:lnTo>
                    <a:lnTo>
                      <a:pt x="2050" y="61"/>
                    </a:lnTo>
                    <a:lnTo>
                      <a:pt x="2051" y="60"/>
                    </a:lnTo>
                    <a:lnTo>
                      <a:pt x="2053" y="60"/>
                    </a:lnTo>
                    <a:lnTo>
                      <a:pt x="2054" y="60"/>
                    </a:lnTo>
                    <a:lnTo>
                      <a:pt x="2056" y="60"/>
                    </a:lnTo>
                    <a:lnTo>
                      <a:pt x="2057" y="60"/>
                    </a:lnTo>
                    <a:lnTo>
                      <a:pt x="2059" y="60"/>
                    </a:lnTo>
                    <a:lnTo>
                      <a:pt x="2060" y="60"/>
                    </a:lnTo>
                    <a:lnTo>
                      <a:pt x="2062" y="60"/>
                    </a:lnTo>
                    <a:lnTo>
                      <a:pt x="2063" y="60"/>
                    </a:lnTo>
                    <a:lnTo>
                      <a:pt x="2065" y="60"/>
                    </a:lnTo>
                    <a:lnTo>
                      <a:pt x="2066" y="60"/>
                    </a:lnTo>
                    <a:lnTo>
                      <a:pt x="2068" y="60"/>
                    </a:lnTo>
                    <a:lnTo>
                      <a:pt x="2069" y="60"/>
                    </a:lnTo>
                    <a:lnTo>
                      <a:pt x="2071" y="61"/>
                    </a:lnTo>
                    <a:lnTo>
                      <a:pt x="2073" y="61"/>
                    </a:lnTo>
                    <a:lnTo>
                      <a:pt x="2074" y="61"/>
                    </a:lnTo>
                    <a:lnTo>
                      <a:pt x="2075" y="61"/>
                    </a:lnTo>
                    <a:lnTo>
                      <a:pt x="2077" y="61"/>
                    </a:lnTo>
                    <a:lnTo>
                      <a:pt x="2078" y="61"/>
                    </a:lnTo>
                    <a:lnTo>
                      <a:pt x="2080" y="61"/>
                    </a:lnTo>
                    <a:lnTo>
                      <a:pt x="2081" y="61"/>
                    </a:lnTo>
                    <a:lnTo>
                      <a:pt x="2083" y="60"/>
                    </a:lnTo>
                    <a:lnTo>
                      <a:pt x="2084" y="60"/>
                    </a:lnTo>
                    <a:lnTo>
                      <a:pt x="2086" y="60"/>
                    </a:lnTo>
                    <a:lnTo>
                      <a:pt x="2088" y="59"/>
                    </a:lnTo>
                    <a:lnTo>
                      <a:pt x="2089" y="59"/>
                    </a:lnTo>
                    <a:lnTo>
                      <a:pt x="2090" y="58"/>
                    </a:lnTo>
                    <a:lnTo>
                      <a:pt x="2092" y="58"/>
                    </a:lnTo>
                    <a:lnTo>
                      <a:pt x="2094" y="57"/>
                    </a:lnTo>
                    <a:lnTo>
                      <a:pt x="2095" y="56"/>
                    </a:lnTo>
                    <a:lnTo>
                      <a:pt x="2097" y="55"/>
                    </a:lnTo>
                    <a:lnTo>
                      <a:pt x="2098" y="54"/>
                    </a:lnTo>
                    <a:lnTo>
                      <a:pt x="2100" y="54"/>
                    </a:lnTo>
                    <a:lnTo>
                      <a:pt x="2101" y="53"/>
                    </a:lnTo>
                    <a:lnTo>
                      <a:pt x="2103" y="52"/>
                    </a:lnTo>
                    <a:lnTo>
                      <a:pt x="2104" y="51"/>
                    </a:lnTo>
                    <a:lnTo>
                      <a:pt x="2106" y="50"/>
                    </a:lnTo>
                    <a:lnTo>
                      <a:pt x="2107" y="49"/>
                    </a:lnTo>
                    <a:lnTo>
                      <a:pt x="2109" y="48"/>
                    </a:lnTo>
                    <a:lnTo>
                      <a:pt x="2110" y="48"/>
                    </a:lnTo>
                    <a:lnTo>
                      <a:pt x="2112" y="47"/>
                    </a:lnTo>
                    <a:lnTo>
                      <a:pt x="2113" y="46"/>
                    </a:lnTo>
                    <a:lnTo>
                      <a:pt x="2115" y="46"/>
                    </a:lnTo>
                    <a:lnTo>
                      <a:pt x="2117" y="45"/>
                    </a:lnTo>
                    <a:lnTo>
                      <a:pt x="2118" y="45"/>
                    </a:lnTo>
                    <a:lnTo>
                      <a:pt x="2119" y="45"/>
                    </a:lnTo>
                    <a:lnTo>
                      <a:pt x="2121" y="45"/>
                    </a:lnTo>
                    <a:lnTo>
                      <a:pt x="2123" y="44"/>
                    </a:lnTo>
                    <a:lnTo>
                      <a:pt x="2124" y="44"/>
                    </a:lnTo>
                    <a:lnTo>
                      <a:pt x="2126" y="45"/>
                    </a:lnTo>
                    <a:lnTo>
                      <a:pt x="2127" y="45"/>
                    </a:lnTo>
                    <a:lnTo>
                      <a:pt x="2129" y="45"/>
                    </a:lnTo>
                    <a:lnTo>
                      <a:pt x="2130" y="45"/>
                    </a:lnTo>
                    <a:lnTo>
                      <a:pt x="2132" y="45"/>
                    </a:lnTo>
                    <a:lnTo>
                      <a:pt x="2133" y="46"/>
                    </a:lnTo>
                    <a:lnTo>
                      <a:pt x="2135" y="46"/>
                    </a:lnTo>
                    <a:lnTo>
                      <a:pt x="2136" y="47"/>
                    </a:lnTo>
                    <a:lnTo>
                      <a:pt x="2138" y="47"/>
                    </a:lnTo>
                    <a:lnTo>
                      <a:pt x="2139" y="47"/>
                    </a:lnTo>
                    <a:lnTo>
                      <a:pt x="2141" y="48"/>
                    </a:lnTo>
                    <a:lnTo>
                      <a:pt x="2142" y="48"/>
                    </a:lnTo>
                    <a:lnTo>
                      <a:pt x="2144" y="49"/>
                    </a:lnTo>
                    <a:lnTo>
                      <a:pt x="2145" y="49"/>
                    </a:lnTo>
                    <a:lnTo>
                      <a:pt x="2147" y="49"/>
                    </a:lnTo>
                    <a:lnTo>
                      <a:pt x="2148" y="49"/>
                    </a:lnTo>
                    <a:lnTo>
                      <a:pt x="2150" y="50"/>
                    </a:lnTo>
                    <a:lnTo>
                      <a:pt x="2151" y="50"/>
                    </a:lnTo>
                    <a:lnTo>
                      <a:pt x="2153" y="50"/>
                    </a:lnTo>
                    <a:lnTo>
                      <a:pt x="2155" y="50"/>
                    </a:lnTo>
                    <a:lnTo>
                      <a:pt x="2156" y="50"/>
                    </a:lnTo>
                    <a:lnTo>
                      <a:pt x="2157" y="50"/>
                    </a:lnTo>
                    <a:lnTo>
                      <a:pt x="2159" y="50"/>
                    </a:lnTo>
                    <a:lnTo>
                      <a:pt x="2161" y="50"/>
                    </a:lnTo>
                    <a:lnTo>
                      <a:pt x="2162" y="50"/>
                    </a:lnTo>
                    <a:lnTo>
                      <a:pt x="2163" y="50"/>
                    </a:lnTo>
                    <a:lnTo>
                      <a:pt x="2165" y="49"/>
                    </a:lnTo>
                    <a:lnTo>
                      <a:pt x="2167" y="49"/>
                    </a:lnTo>
                    <a:lnTo>
                      <a:pt x="2168" y="49"/>
                    </a:lnTo>
                    <a:lnTo>
                      <a:pt x="2170" y="49"/>
                    </a:lnTo>
                    <a:lnTo>
                      <a:pt x="2171" y="48"/>
                    </a:lnTo>
                    <a:lnTo>
                      <a:pt x="2173" y="48"/>
                    </a:lnTo>
                    <a:lnTo>
                      <a:pt x="2174" y="48"/>
                    </a:lnTo>
                    <a:lnTo>
                      <a:pt x="2176" y="48"/>
                    </a:lnTo>
                    <a:lnTo>
                      <a:pt x="2177" y="48"/>
                    </a:lnTo>
                    <a:lnTo>
                      <a:pt x="2179" y="48"/>
                    </a:lnTo>
                    <a:lnTo>
                      <a:pt x="2180" y="47"/>
                    </a:lnTo>
                    <a:lnTo>
                      <a:pt x="2182" y="47"/>
                    </a:lnTo>
                    <a:lnTo>
                      <a:pt x="2183" y="47"/>
                    </a:lnTo>
                    <a:lnTo>
                      <a:pt x="2185" y="47"/>
                    </a:lnTo>
                    <a:lnTo>
                      <a:pt x="2186" y="47"/>
                    </a:lnTo>
                    <a:lnTo>
                      <a:pt x="2188" y="47"/>
                    </a:lnTo>
                    <a:lnTo>
                      <a:pt x="2190" y="47"/>
                    </a:lnTo>
                    <a:lnTo>
                      <a:pt x="2191" y="47"/>
                    </a:lnTo>
                    <a:lnTo>
                      <a:pt x="2192" y="47"/>
                    </a:lnTo>
                    <a:lnTo>
                      <a:pt x="2194" y="47"/>
                    </a:lnTo>
                    <a:lnTo>
                      <a:pt x="2196" y="48"/>
                    </a:lnTo>
                    <a:lnTo>
                      <a:pt x="2197" y="48"/>
                    </a:lnTo>
                    <a:lnTo>
                      <a:pt x="2199" y="48"/>
                    </a:lnTo>
                    <a:lnTo>
                      <a:pt x="2200" y="48"/>
                    </a:lnTo>
                    <a:lnTo>
                      <a:pt x="2202" y="48"/>
                    </a:lnTo>
                    <a:lnTo>
                      <a:pt x="2203" y="48"/>
                    </a:lnTo>
                    <a:lnTo>
                      <a:pt x="2205" y="48"/>
                    </a:lnTo>
                    <a:lnTo>
                      <a:pt x="2206" y="48"/>
                    </a:lnTo>
                    <a:lnTo>
                      <a:pt x="2208" y="48"/>
                    </a:lnTo>
                    <a:lnTo>
                      <a:pt x="2209" y="48"/>
                    </a:lnTo>
                    <a:lnTo>
                      <a:pt x="2211" y="48"/>
                    </a:lnTo>
                    <a:lnTo>
                      <a:pt x="2212" y="47"/>
                    </a:lnTo>
                    <a:lnTo>
                      <a:pt x="2214" y="47"/>
                    </a:lnTo>
                    <a:lnTo>
                      <a:pt x="2215" y="47"/>
                    </a:lnTo>
                    <a:lnTo>
                      <a:pt x="2217" y="46"/>
                    </a:lnTo>
                    <a:lnTo>
                      <a:pt x="2218" y="46"/>
                    </a:lnTo>
                    <a:lnTo>
                      <a:pt x="2220" y="45"/>
                    </a:lnTo>
                    <a:lnTo>
                      <a:pt x="2221" y="45"/>
                    </a:lnTo>
                    <a:lnTo>
                      <a:pt x="2223" y="44"/>
                    </a:lnTo>
                    <a:lnTo>
                      <a:pt x="2224" y="43"/>
                    </a:lnTo>
                    <a:lnTo>
                      <a:pt x="2226" y="43"/>
                    </a:lnTo>
                    <a:lnTo>
                      <a:pt x="2228" y="42"/>
                    </a:lnTo>
                    <a:lnTo>
                      <a:pt x="2229" y="41"/>
                    </a:lnTo>
                    <a:lnTo>
                      <a:pt x="2230" y="40"/>
                    </a:lnTo>
                    <a:lnTo>
                      <a:pt x="2232" y="40"/>
                    </a:lnTo>
                    <a:lnTo>
                      <a:pt x="2234" y="39"/>
                    </a:lnTo>
                    <a:lnTo>
                      <a:pt x="2235" y="38"/>
                    </a:lnTo>
                    <a:lnTo>
                      <a:pt x="2236" y="37"/>
                    </a:lnTo>
                    <a:lnTo>
                      <a:pt x="2238" y="36"/>
                    </a:lnTo>
                    <a:lnTo>
                      <a:pt x="2240" y="36"/>
                    </a:lnTo>
                    <a:lnTo>
                      <a:pt x="2241" y="35"/>
                    </a:lnTo>
                    <a:lnTo>
                      <a:pt x="2243" y="34"/>
                    </a:lnTo>
                    <a:lnTo>
                      <a:pt x="2244" y="34"/>
                    </a:lnTo>
                    <a:lnTo>
                      <a:pt x="2246" y="33"/>
                    </a:lnTo>
                    <a:lnTo>
                      <a:pt x="2247" y="32"/>
                    </a:lnTo>
                    <a:lnTo>
                      <a:pt x="2249" y="32"/>
                    </a:lnTo>
                    <a:lnTo>
                      <a:pt x="2250" y="32"/>
                    </a:lnTo>
                    <a:lnTo>
                      <a:pt x="2252" y="31"/>
                    </a:lnTo>
                    <a:lnTo>
                      <a:pt x="2253" y="31"/>
                    </a:lnTo>
                    <a:lnTo>
                      <a:pt x="2255" y="30"/>
                    </a:lnTo>
                    <a:lnTo>
                      <a:pt x="2257" y="30"/>
                    </a:lnTo>
                    <a:lnTo>
                      <a:pt x="2258" y="30"/>
                    </a:lnTo>
                    <a:lnTo>
                      <a:pt x="2259" y="30"/>
                    </a:lnTo>
                    <a:lnTo>
                      <a:pt x="2261" y="30"/>
                    </a:lnTo>
                    <a:lnTo>
                      <a:pt x="2263" y="30"/>
                    </a:lnTo>
                    <a:lnTo>
                      <a:pt x="2264" y="30"/>
                    </a:lnTo>
                    <a:lnTo>
                      <a:pt x="2265" y="30"/>
                    </a:lnTo>
                    <a:lnTo>
                      <a:pt x="2267" y="31"/>
                    </a:lnTo>
                    <a:lnTo>
                      <a:pt x="2269" y="31"/>
                    </a:lnTo>
                    <a:lnTo>
                      <a:pt x="2270" y="31"/>
                    </a:lnTo>
                    <a:lnTo>
                      <a:pt x="2272" y="32"/>
                    </a:lnTo>
                    <a:lnTo>
                      <a:pt x="2273" y="32"/>
                    </a:lnTo>
                    <a:lnTo>
                      <a:pt x="2275" y="32"/>
                    </a:lnTo>
                    <a:lnTo>
                      <a:pt x="2276" y="33"/>
                    </a:lnTo>
                    <a:lnTo>
                      <a:pt x="2278" y="33"/>
                    </a:lnTo>
                    <a:lnTo>
                      <a:pt x="2279" y="33"/>
                    </a:lnTo>
                    <a:lnTo>
                      <a:pt x="2281" y="33"/>
                    </a:lnTo>
                    <a:lnTo>
                      <a:pt x="2282" y="33"/>
                    </a:lnTo>
                    <a:lnTo>
                      <a:pt x="2284" y="34"/>
                    </a:lnTo>
                    <a:lnTo>
                      <a:pt x="2285" y="34"/>
                    </a:lnTo>
                    <a:lnTo>
                      <a:pt x="2287" y="34"/>
                    </a:lnTo>
                    <a:lnTo>
                      <a:pt x="2288" y="34"/>
                    </a:lnTo>
                    <a:lnTo>
                      <a:pt x="2290" y="34"/>
                    </a:lnTo>
                    <a:lnTo>
                      <a:pt x="2291" y="34"/>
                    </a:lnTo>
                    <a:lnTo>
                      <a:pt x="2293" y="34"/>
                    </a:lnTo>
                    <a:lnTo>
                      <a:pt x="2294" y="33"/>
                    </a:lnTo>
                    <a:lnTo>
                      <a:pt x="2296" y="33"/>
                    </a:lnTo>
                    <a:lnTo>
                      <a:pt x="2297" y="33"/>
                    </a:lnTo>
                    <a:lnTo>
                      <a:pt x="2299" y="33"/>
                    </a:lnTo>
                    <a:lnTo>
                      <a:pt x="2301" y="32"/>
                    </a:lnTo>
                    <a:lnTo>
                      <a:pt x="2302" y="32"/>
                    </a:lnTo>
                    <a:lnTo>
                      <a:pt x="2303" y="31"/>
                    </a:lnTo>
                    <a:lnTo>
                      <a:pt x="2305" y="31"/>
                    </a:lnTo>
                    <a:lnTo>
                      <a:pt x="2307" y="30"/>
                    </a:lnTo>
                    <a:lnTo>
                      <a:pt x="2308" y="30"/>
                    </a:lnTo>
                    <a:lnTo>
                      <a:pt x="2310" y="29"/>
                    </a:lnTo>
                    <a:lnTo>
                      <a:pt x="2311" y="29"/>
                    </a:lnTo>
                    <a:lnTo>
                      <a:pt x="2313" y="29"/>
                    </a:lnTo>
                    <a:lnTo>
                      <a:pt x="2314" y="28"/>
                    </a:lnTo>
                    <a:lnTo>
                      <a:pt x="2316" y="28"/>
                    </a:lnTo>
                    <a:lnTo>
                      <a:pt x="2317" y="27"/>
                    </a:lnTo>
                    <a:lnTo>
                      <a:pt x="2319" y="27"/>
                    </a:lnTo>
                    <a:lnTo>
                      <a:pt x="2320" y="27"/>
                    </a:lnTo>
                    <a:lnTo>
                      <a:pt x="2322" y="27"/>
                    </a:lnTo>
                    <a:lnTo>
                      <a:pt x="2323" y="27"/>
                    </a:lnTo>
                    <a:lnTo>
                      <a:pt x="2325" y="27"/>
                    </a:lnTo>
                    <a:lnTo>
                      <a:pt x="2326" y="27"/>
                    </a:lnTo>
                    <a:lnTo>
                      <a:pt x="2328" y="27"/>
                    </a:lnTo>
                    <a:lnTo>
                      <a:pt x="2330" y="27"/>
                    </a:lnTo>
                    <a:lnTo>
                      <a:pt x="2331" y="27"/>
                    </a:lnTo>
                    <a:lnTo>
                      <a:pt x="2332" y="27"/>
                    </a:lnTo>
                    <a:lnTo>
                      <a:pt x="2334" y="28"/>
                    </a:lnTo>
                    <a:lnTo>
                      <a:pt x="2336" y="28"/>
                    </a:lnTo>
                    <a:lnTo>
                      <a:pt x="2337" y="28"/>
                    </a:lnTo>
                    <a:lnTo>
                      <a:pt x="2338" y="29"/>
                    </a:lnTo>
                    <a:lnTo>
                      <a:pt x="2340" y="30"/>
                    </a:lnTo>
                    <a:lnTo>
                      <a:pt x="2342" y="30"/>
                    </a:lnTo>
                    <a:lnTo>
                      <a:pt x="2343" y="31"/>
                    </a:lnTo>
                    <a:lnTo>
                      <a:pt x="2345" y="32"/>
                    </a:lnTo>
                    <a:lnTo>
                      <a:pt x="2346" y="32"/>
                    </a:lnTo>
                    <a:lnTo>
                      <a:pt x="2348" y="33"/>
                    </a:lnTo>
                    <a:lnTo>
                      <a:pt x="2349" y="33"/>
                    </a:lnTo>
                    <a:lnTo>
                      <a:pt x="2351" y="34"/>
                    </a:lnTo>
                    <a:lnTo>
                      <a:pt x="2352" y="35"/>
                    </a:lnTo>
                    <a:lnTo>
                      <a:pt x="2354" y="35"/>
                    </a:lnTo>
                    <a:lnTo>
                      <a:pt x="2355" y="36"/>
                    </a:lnTo>
                    <a:lnTo>
                      <a:pt x="2357" y="36"/>
                    </a:lnTo>
                    <a:lnTo>
                      <a:pt x="2358" y="37"/>
                    </a:lnTo>
                    <a:lnTo>
                      <a:pt x="2360" y="37"/>
                    </a:lnTo>
                    <a:lnTo>
                      <a:pt x="2361" y="38"/>
                    </a:lnTo>
                    <a:lnTo>
                      <a:pt x="2363" y="38"/>
                    </a:lnTo>
                    <a:lnTo>
                      <a:pt x="2364" y="38"/>
                    </a:lnTo>
                    <a:lnTo>
                      <a:pt x="2366" y="38"/>
                    </a:lnTo>
                    <a:lnTo>
                      <a:pt x="2367" y="38"/>
                    </a:lnTo>
                    <a:lnTo>
                      <a:pt x="2369" y="38"/>
                    </a:lnTo>
                    <a:lnTo>
                      <a:pt x="2370" y="38"/>
                    </a:lnTo>
                    <a:lnTo>
                      <a:pt x="2372" y="38"/>
                    </a:lnTo>
                    <a:lnTo>
                      <a:pt x="2374" y="38"/>
                    </a:lnTo>
                    <a:lnTo>
                      <a:pt x="2375" y="37"/>
                    </a:lnTo>
                    <a:lnTo>
                      <a:pt x="2376" y="37"/>
                    </a:lnTo>
                    <a:lnTo>
                      <a:pt x="2378" y="36"/>
                    </a:lnTo>
                    <a:lnTo>
                      <a:pt x="2380" y="36"/>
                    </a:lnTo>
                    <a:lnTo>
                      <a:pt x="2381" y="35"/>
                    </a:lnTo>
                    <a:lnTo>
                      <a:pt x="2383" y="34"/>
                    </a:lnTo>
                    <a:lnTo>
                      <a:pt x="2384" y="34"/>
                    </a:lnTo>
                    <a:lnTo>
                      <a:pt x="2386" y="33"/>
                    </a:lnTo>
                    <a:lnTo>
                      <a:pt x="2387" y="32"/>
                    </a:lnTo>
                    <a:lnTo>
                      <a:pt x="2389" y="31"/>
                    </a:lnTo>
                    <a:lnTo>
                      <a:pt x="2390" y="30"/>
                    </a:lnTo>
                    <a:lnTo>
                      <a:pt x="2392" y="30"/>
                    </a:lnTo>
                    <a:lnTo>
                      <a:pt x="2393" y="29"/>
                    </a:lnTo>
                    <a:lnTo>
                      <a:pt x="2395" y="28"/>
                    </a:lnTo>
                    <a:lnTo>
                      <a:pt x="2396" y="27"/>
                    </a:lnTo>
                    <a:lnTo>
                      <a:pt x="2398" y="27"/>
                    </a:lnTo>
                    <a:lnTo>
                      <a:pt x="2399" y="26"/>
                    </a:lnTo>
                    <a:lnTo>
                      <a:pt x="2401" y="25"/>
                    </a:lnTo>
                    <a:lnTo>
                      <a:pt x="2403" y="25"/>
                    </a:lnTo>
                    <a:lnTo>
                      <a:pt x="2404" y="24"/>
                    </a:lnTo>
                    <a:lnTo>
                      <a:pt x="2405" y="24"/>
                    </a:lnTo>
                    <a:lnTo>
                      <a:pt x="2407" y="23"/>
                    </a:lnTo>
                    <a:lnTo>
                      <a:pt x="2409" y="23"/>
                    </a:lnTo>
                    <a:lnTo>
                      <a:pt x="2410" y="23"/>
                    </a:lnTo>
                    <a:lnTo>
                      <a:pt x="2412" y="23"/>
                    </a:lnTo>
                    <a:lnTo>
                      <a:pt x="2413" y="23"/>
                    </a:lnTo>
                    <a:lnTo>
                      <a:pt x="2415" y="23"/>
                    </a:lnTo>
                    <a:lnTo>
                      <a:pt x="2416" y="24"/>
                    </a:lnTo>
                    <a:lnTo>
                      <a:pt x="2418" y="24"/>
                    </a:lnTo>
                    <a:lnTo>
                      <a:pt x="2419" y="24"/>
                    </a:lnTo>
                    <a:lnTo>
                      <a:pt x="2421" y="25"/>
                    </a:lnTo>
                    <a:lnTo>
                      <a:pt x="2422" y="26"/>
                    </a:lnTo>
                    <a:lnTo>
                      <a:pt x="2424" y="26"/>
                    </a:lnTo>
                    <a:lnTo>
                      <a:pt x="2425" y="27"/>
                    </a:lnTo>
                    <a:lnTo>
                      <a:pt x="2427" y="28"/>
                    </a:lnTo>
                    <a:lnTo>
                      <a:pt x="2428" y="29"/>
                    </a:lnTo>
                    <a:lnTo>
                      <a:pt x="2430" y="30"/>
                    </a:lnTo>
                    <a:lnTo>
                      <a:pt x="2431" y="30"/>
                    </a:lnTo>
                    <a:lnTo>
                      <a:pt x="2433" y="32"/>
                    </a:lnTo>
                    <a:lnTo>
                      <a:pt x="2434" y="33"/>
                    </a:lnTo>
                    <a:lnTo>
                      <a:pt x="2436" y="33"/>
                    </a:lnTo>
                    <a:lnTo>
                      <a:pt x="2437" y="34"/>
                    </a:lnTo>
                    <a:lnTo>
                      <a:pt x="2439" y="35"/>
                    </a:lnTo>
                    <a:lnTo>
                      <a:pt x="2440" y="36"/>
                    </a:lnTo>
                    <a:lnTo>
                      <a:pt x="2442" y="37"/>
                    </a:lnTo>
                    <a:lnTo>
                      <a:pt x="2443" y="38"/>
                    </a:lnTo>
                    <a:lnTo>
                      <a:pt x="2445" y="39"/>
                    </a:lnTo>
                    <a:lnTo>
                      <a:pt x="2447" y="39"/>
                    </a:lnTo>
                    <a:lnTo>
                      <a:pt x="2448" y="40"/>
                    </a:lnTo>
                    <a:lnTo>
                      <a:pt x="2449" y="40"/>
                    </a:lnTo>
                    <a:lnTo>
                      <a:pt x="2451" y="41"/>
                    </a:lnTo>
                    <a:lnTo>
                      <a:pt x="2453" y="41"/>
                    </a:lnTo>
                    <a:lnTo>
                      <a:pt x="2454" y="42"/>
                    </a:lnTo>
                    <a:lnTo>
                      <a:pt x="2456" y="42"/>
                    </a:lnTo>
                    <a:lnTo>
                      <a:pt x="2457" y="42"/>
                    </a:lnTo>
                    <a:lnTo>
                      <a:pt x="2459" y="43"/>
                    </a:lnTo>
                    <a:lnTo>
                      <a:pt x="2460" y="43"/>
                    </a:lnTo>
                    <a:lnTo>
                      <a:pt x="2462" y="43"/>
                    </a:lnTo>
                    <a:lnTo>
                      <a:pt x="2463" y="43"/>
                    </a:lnTo>
                    <a:lnTo>
                      <a:pt x="2465" y="43"/>
                    </a:lnTo>
                    <a:lnTo>
                      <a:pt x="2466" y="43"/>
                    </a:lnTo>
                    <a:lnTo>
                      <a:pt x="2468" y="44"/>
                    </a:lnTo>
                    <a:lnTo>
                      <a:pt x="2469" y="44"/>
                    </a:lnTo>
                    <a:lnTo>
                      <a:pt x="2471" y="44"/>
                    </a:lnTo>
                    <a:lnTo>
                      <a:pt x="2472" y="44"/>
                    </a:lnTo>
                    <a:lnTo>
                      <a:pt x="2474" y="45"/>
                    </a:lnTo>
                    <a:lnTo>
                      <a:pt x="2476" y="45"/>
                    </a:lnTo>
                    <a:lnTo>
                      <a:pt x="2477" y="45"/>
                    </a:lnTo>
                    <a:lnTo>
                      <a:pt x="2478" y="46"/>
                    </a:lnTo>
                    <a:lnTo>
                      <a:pt x="2480" y="46"/>
                    </a:lnTo>
                    <a:lnTo>
                      <a:pt x="2482" y="47"/>
                    </a:lnTo>
                    <a:lnTo>
                      <a:pt x="2483" y="47"/>
                    </a:lnTo>
                    <a:lnTo>
                      <a:pt x="2485" y="48"/>
                    </a:lnTo>
                    <a:lnTo>
                      <a:pt x="2486" y="48"/>
                    </a:lnTo>
                    <a:lnTo>
                      <a:pt x="2488" y="49"/>
                    </a:lnTo>
                    <a:lnTo>
                      <a:pt x="2489" y="49"/>
                    </a:lnTo>
                    <a:lnTo>
                      <a:pt x="2491" y="50"/>
                    </a:lnTo>
                    <a:lnTo>
                      <a:pt x="2492" y="51"/>
                    </a:lnTo>
                    <a:lnTo>
                      <a:pt x="2494" y="52"/>
                    </a:lnTo>
                    <a:lnTo>
                      <a:pt x="2495" y="53"/>
                    </a:lnTo>
                    <a:lnTo>
                      <a:pt x="2497" y="53"/>
                    </a:lnTo>
                    <a:lnTo>
                      <a:pt x="2498" y="54"/>
                    </a:lnTo>
                    <a:lnTo>
                      <a:pt x="2500" y="55"/>
                    </a:lnTo>
                    <a:lnTo>
                      <a:pt x="2501" y="56"/>
                    </a:lnTo>
                    <a:lnTo>
                      <a:pt x="2503" y="57"/>
                    </a:lnTo>
                    <a:lnTo>
                      <a:pt x="2504" y="57"/>
                    </a:lnTo>
                    <a:lnTo>
                      <a:pt x="2506" y="58"/>
                    </a:lnTo>
                    <a:lnTo>
                      <a:pt x="2507" y="58"/>
                    </a:lnTo>
                    <a:lnTo>
                      <a:pt x="2509" y="59"/>
                    </a:lnTo>
                    <a:lnTo>
                      <a:pt x="2510" y="59"/>
                    </a:lnTo>
                    <a:lnTo>
                      <a:pt x="2512" y="60"/>
                    </a:lnTo>
                    <a:lnTo>
                      <a:pt x="2514" y="60"/>
                    </a:lnTo>
                    <a:lnTo>
                      <a:pt x="2515" y="60"/>
                    </a:lnTo>
                    <a:lnTo>
                      <a:pt x="2516" y="60"/>
                    </a:lnTo>
                    <a:lnTo>
                      <a:pt x="2518" y="60"/>
                    </a:lnTo>
                    <a:lnTo>
                      <a:pt x="2520" y="60"/>
                    </a:lnTo>
                    <a:lnTo>
                      <a:pt x="2521" y="60"/>
                    </a:lnTo>
                    <a:lnTo>
                      <a:pt x="2522" y="60"/>
                    </a:lnTo>
                    <a:lnTo>
                      <a:pt x="2524" y="60"/>
                    </a:lnTo>
                    <a:lnTo>
                      <a:pt x="2526" y="60"/>
                    </a:lnTo>
                    <a:lnTo>
                      <a:pt x="2527" y="60"/>
                    </a:lnTo>
                    <a:lnTo>
                      <a:pt x="2529" y="60"/>
                    </a:lnTo>
                    <a:lnTo>
                      <a:pt x="2530" y="60"/>
                    </a:lnTo>
                    <a:lnTo>
                      <a:pt x="2532" y="59"/>
                    </a:lnTo>
                    <a:lnTo>
                      <a:pt x="2533" y="59"/>
                    </a:lnTo>
                    <a:lnTo>
                      <a:pt x="2535" y="59"/>
                    </a:lnTo>
                    <a:lnTo>
                      <a:pt x="2536" y="59"/>
                    </a:lnTo>
                    <a:lnTo>
                      <a:pt x="2538" y="59"/>
                    </a:lnTo>
                    <a:lnTo>
                      <a:pt x="2539" y="59"/>
                    </a:lnTo>
                    <a:lnTo>
                      <a:pt x="2541" y="58"/>
                    </a:lnTo>
                    <a:lnTo>
                      <a:pt x="2542" y="58"/>
                    </a:lnTo>
                    <a:lnTo>
                      <a:pt x="2544" y="58"/>
                    </a:lnTo>
                    <a:lnTo>
                      <a:pt x="2545" y="58"/>
                    </a:lnTo>
                    <a:lnTo>
                      <a:pt x="2547" y="58"/>
                    </a:lnTo>
                    <a:lnTo>
                      <a:pt x="2549" y="58"/>
                    </a:lnTo>
                    <a:lnTo>
                      <a:pt x="2550" y="58"/>
                    </a:lnTo>
                    <a:lnTo>
                      <a:pt x="2551" y="58"/>
                    </a:lnTo>
                    <a:lnTo>
                      <a:pt x="2553" y="58"/>
                    </a:lnTo>
                    <a:lnTo>
                      <a:pt x="2555" y="59"/>
                    </a:lnTo>
                    <a:lnTo>
                      <a:pt x="2556" y="59"/>
                    </a:lnTo>
                    <a:lnTo>
                      <a:pt x="2558" y="59"/>
                    </a:lnTo>
                    <a:lnTo>
                      <a:pt x="2559" y="59"/>
                    </a:lnTo>
                    <a:lnTo>
                      <a:pt x="2561" y="59"/>
                    </a:lnTo>
                    <a:lnTo>
                      <a:pt x="2562" y="59"/>
                    </a:lnTo>
                    <a:lnTo>
                      <a:pt x="2564" y="60"/>
                    </a:lnTo>
                    <a:lnTo>
                      <a:pt x="2565" y="60"/>
                    </a:lnTo>
                    <a:lnTo>
                      <a:pt x="2567" y="60"/>
                    </a:lnTo>
                    <a:lnTo>
                      <a:pt x="2568" y="60"/>
                    </a:lnTo>
                    <a:lnTo>
                      <a:pt x="2570" y="60"/>
                    </a:lnTo>
                    <a:lnTo>
                      <a:pt x="2571" y="61"/>
                    </a:lnTo>
                    <a:lnTo>
                      <a:pt x="2573" y="61"/>
                    </a:lnTo>
                    <a:lnTo>
                      <a:pt x="2574" y="61"/>
                    </a:lnTo>
                    <a:lnTo>
                      <a:pt x="2576" y="61"/>
                    </a:lnTo>
                    <a:lnTo>
                      <a:pt x="2577" y="61"/>
                    </a:lnTo>
                    <a:lnTo>
                      <a:pt x="2579" y="61"/>
                    </a:lnTo>
                    <a:lnTo>
                      <a:pt x="2580" y="61"/>
                    </a:lnTo>
                    <a:lnTo>
                      <a:pt x="2582" y="61"/>
                    </a:lnTo>
                    <a:lnTo>
                      <a:pt x="2583" y="61"/>
                    </a:lnTo>
                    <a:lnTo>
                      <a:pt x="2585" y="61"/>
                    </a:lnTo>
                    <a:lnTo>
                      <a:pt x="2587" y="61"/>
                    </a:lnTo>
                    <a:lnTo>
                      <a:pt x="2588" y="61"/>
                    </a:lnTo>
                    <a:lnTo>
                      <a:pt x="2589" y="61"/>
                    </a:lnTo>
                    <a:lnTo>
                      <a:pt x="2591" y="61"/>
                    </a:lnTo>
                    <a:lnTo>
                      <a:pt x="2593" y="61"/>
                    </a:lnTo>
                    <a:lnTo>
                      <a:pt x="2594" y="61"/>
                    </a:lnTo>
                    <a:lnTo>
                      <a:pt x="2595" y="62"/>
                    </a:lnTo>
                    <a:lnTo>
                      <a:pt x="2597" y="62"/>
                    </a:lnTo>
                    <a:lnTo>
                      <a:pt x="2599" y="62"/>
                    </a:lnTo>
                    <a:lnTo>
                      <a:pt x="2600" y="62"/>
                    </a:lnTo>
                    <a:lnTo>
                      <a:pt x="2602" y="62"/>
                    </a:lnTo>
                    <a:lnTo>
                      <a:pt x="2603" y="63"/>
                    </a:lnTo>
                    <a:lnTo>
                      <a:pt x="2605" y="63"/>
                    </a:lnTo>
                    <a:lnTo>
                      <a:pt x="2606" y="63"/>
                    </a:lnTo>
                    <a:lnTo>
                      <a:pt x="2608" y="63"/>
                    </a:lnTo>
                    <a:lnTo>
                      <a:pt x="2609" y="63"/>
                    </a:lnTo>
                    <a:lnTo>
                      <a:pt x="2611" y="64"/>
                    </a:lnTo>
                    <a:lnTo>
                      <a:pt x="2612" y="64"/>
                    </a:lnTo>
                    <a:lnTo>
                      <a:pt x="2614" y="64"/>
                    </a:lnTo>
                    <a:lnTo>
                      <a:pt x="2616" y="64"/>
                    </a:lnTo>
                    <a:lnTo>
                      <a:pt x="2617" y="64"/>
                    </a:lnTo>
                    <a:lnTo>
                      <a:pt x="2618" y="65"/>
                    </a:lnTo>
                    <a:lnTo>
                      <a:pt x="2620" y="65"/>
                    </a:lnTo>
                    <a:lnTo>
                      <a:pt x="2622" y="65"/>
                    </a:lnTo>
                    <a:lnTo>
                      <a:pt x="2623" y="65"/>
                    </a:lnTo>
                    <a:lnTo>
                      <a:pt x="2624" y="65"/>
                    </a:lnTo>
                    <a:lnTo>
                      <a:pt x="2626" y="66"/>
                    </a:lnTo>
                    <a:lnTo>
                      <a:pt x="2628" y="66"/>
                    </a:lnTo>
                    <a:lnTo>
                      <a:pt x="2629" y="66"/>
                    </a:lnTo>
                    <a:lnTo>
                      <a:pt x="2631" y="66"/>
                    </a:lnTo>
                    <a:lnTo>
                      <a:pt x="2632" y="66"/>
                    </a:lnTo>
                    <a:lnTo>
                      <a:pt x="2634" y="66"/>
                    </a:lnTo>
                    <a:lnTo>
                      <a:pt x="2635" y="66"/>
                    </a:lnTo>
                    <a:lnTo>
                      <a:pt x="2637" y="66"/>
                    </a:lnTo>
                    <a:lnTo>
                      <a:pt x="2638" y="65"/>
                    </a:lnTo>
                    <a:lnTo>
                      <a:pt x="2640" y="65"/>
                    </a:lnTo>
                    <a:lnTo>
                      <a:pt x="2641" y="65"/>
                    </a:lnTo>
                    <a:lnTo>
                      <a:pt x="2643" y="65"/>
                    </a:lnTo>
                    <a:lnTo>
                      <a:pt x="2644" y="65"/>
                    </a:lnTo>
                    <a:lnTo>
                      <a:pt x="2646" y="65"/>
                    </a:lnTo>
                    <a:lnTo>
                      <a:pt x="2647" y="64"/>
                    </a:lnTo>
                    <a:lnTo>
                      <a:pt x="2649" y="64"/>
                    </a:lnTo>
                    <a:lnTo>
                      <a:pt x="2650" y="64"/>
                    </a:lnTo>
                    <a:lnTo>
                      <a:pt x="2652" y="64"/>
                    </a:lnTo>
                    <a:lnTo>
                      <a:pt x="2653" y="63"/>
                    </a:lnTo>
                    <a:lnTo>
                      <a:pt x="2655" y="63"/>
                    </a:lnTo>
                    <a:lnTo>
                      <a:pt x="2656" y="63"/>
                    </a:lnTo>
                    <a:lnTo>
                      <a:pt x="2658" y="63"/>
                    </a:lnTo>
                    <a:lnTo>
                      <a:pt x="2660" y="63"/>
                    </a:lnTo>
                    <a:lnTo>
                      <a:pt x="2661" y="62"/>
                    </a:lnTo>
                    <a:lnTo>
                      <a:pt x="2662" y="62"/>
                    </a:lnTo>
                    <a:lnTo>
                      <a:pt x="2664" y="62"/>
                    </a:lnTo>
                    <a:lnTo>
                      <a:pt x="2666" y="62"/>
                    </a:lnTo>
                    <a:lnTo>
                      <a:pt x="2667" y="61"/>
                    </a:lnTo>
                    <a:lnTo>
                      <a:pt x="2669" y="61"/>
                    </a:lnTo>
                    <a:lnTo>
                      <a:pt x="2670" y="61"/>
                    </a:lnTo>
                    <a:lnTo>
                      <a:pt x="2672" y="61"/>
                    </a:lnTo>
                    <a:lnTo>
                      <a:pt x="2673" y="61"/>
                    </a:lnTo>
                    <a:lnTo>
                      <a:pt x="2675" y="61"/>
                    </a:lnTo>
                    <a:lnTo>
                      <a:pt x="2676" y="61"/>
                    </a:lnTo>
                    <a:lnTo>
                      <a:pt x="2678" y="60"/>
                    </a:lnTo>
                    <a:lnTo>
                      <a:pt x="2679" y="60"/>
                    </a:lnTo>
                    <a:lnTo>
                      <a:pt x="2681" y="60"/>
                    </a:lnTo>
                    <a:lnTo>
                      <a:pt x="2682" y="60"/>
                    </a:lnTo>
                    <a:lnTo>
                      <a:pt x="2684" y="60"/>
                    </a:lnTo>
                    <a:lnTo>
                      <a:pt x="2685" y="60"/>
                    </a:lnTo>
                    <a:lnTo>
                      <a:pt x="2687" y="60"/>
                    </a:lnTo>
                    <a:lnTo>
                      <a:pt x="2689" y="59"/>
                    </a:lnTo>
                    <a:lnTo>
                      <a:pt x="2690" y="59"/>
                    </a:lnTo>
                    <a:lnTo>
                      <a:pt x="2691" y="59"/>
                    </a:lnTo>
                    <a:lnTo>
                      <a:pt x="2693" y="59"/>
                    </a:lnTo>
                    <a:lnTo>
                      <a:pt x="2695" y="58"/>
                    </a:lnTo>
                    <a:lnTo>
                      <a:pt x="2696" y="58"/>
                    </a:lnTo>
                    <a:lnTo>
                      <a:pt x="2697" y="58"/>
                    </a:lnTo>
                    <a:lnTo>
                      <a:pt x="2699" y="58"/>
                    </a:lnTo>
                    <a:lnTo>
                      <a:pt x="2701" y="57"/>
                    </a:lnTo>
                    <a:lnTo>
                      <a:pt x="2702" y="57"/>
                    </a:lnTo>
                    <a:lnTo>
                      <a:pt x="2704" y="57"/>
                    </a:lnTo>
                    <a:lnTo>
                      <a:pt x="2705" y="56"/>
                    </a:lnTo>
                    <a:lnTo>
                      <a:pt x="2707" y="56"/>
                    </a:lnTo>
                    <a:lnTo>
                      <a:pt x="2708" y="55"/>
                    </a:lnTo>
                    <a:lnTo>
                      <a:pt x="2710" y="55"/>
                    </a:lnTo>
                    <a:lnTo>
                      <a:pt x="2711" y="55"/>
                    </a:lnTo>
                    <a:lnTo>
                      <a:pt x="2713" y="54"/>
                    </a:lnTo>
                    <a:lnTo>
                      <a:pt x="2714" y="54"/>
                    </a:lnTo>
                    <a:lnTo>
                      <a:pt x="2716" y="54"/>
                    </a:lnTo>
                    <a:lnTo>
                      <a:pt x="2717" y="54"/>
                    </a:lnTo>
                    <a:lnTo>
                      <a:pt x="2719" y="53"/>
                    </a:lnTo>
                    <a:lnTo>
                      <a:pt x="2720" y="53"/>
                    </a:lnTo>
                    <a:lnTo>
                      <a:pt x="2722" y="53"/>
                    </a:lnTo>
                    <a:lnTo>
                      <a:pt x="2723" y="53"/>
                    </a:lnTo>
                    <a:lnTo>
                      <a:pt x="2725" y="53"/>
                    </a:lnTo>
                    <a:lnTo>
                      <a:pt x="2726" y="52"/>
                    </a:lnTo>
                    <a:lnTo>
                      <a:pt x="2728" y="52"/>
                    </a:lnTo>
                    <a:lnTo>
                      <a:pt x="2729" y="52"/>
                    </a:lnTo>
                    <a:lnTo>
                      <a:pt x="2731" y="52"/>
                    </a:lnTo>
                    <a:lnTo>
                      <a:pt x="2733" y="52"/>
                    </a:lnTo>
                    <a:lnTo>
                      <a:pt x="2734" y="52"/>
                    </a:lnTo>
                    <a:lnTo>
                      <a:pt x="2735" y="52"/>
                    </a:lnTo>
                    <a:lnTo>
                      <a:pt x="2737" y="52"/>
                    </a:lnTo>
                    <a:lnTo>
                      <a:pt x="2739" y="52"/>
                    </a:lnTo>
                    <a:lnTo>
                      <a:pt x="2740" y="52"/>
                    </a:lnTo>
                    <a:lnTo>
                      <a:pt x="2742" y="52"/>
                    </a:lnTo>
                    <a:lnTo>
                      <a:pt x="2743" y="52"/>
                    </a:lnTo>
                    <a:lnTo>
                      <a:pt x="2745" y="52"/>
                    </a:lnTo>
                    <a:lnTo>
                      <a:pt x="2746" y="52"/>
                    </a:lnTo>
                    <a:lnTo>
                      <a:pt x="2748" y="52"/>
                    </a:lnTo>
                    <a:lnTo>
                      <a:pt x="2749" y="52"/>
                    </a:lnTo>
                    <a:lnTo>
                      <a:pt x="2751" y="52"/>
                    </a:lnTo>
                    <a:lnTo>
                      <a:pt x="2752" y="52"/>
                    </a:lnTo>
                    <a:lnTo>
                      <a:pt x="2754" y="52"/>
                    </a:lnTo>
                    <a:lnTo>
                      <a:pt x="2755" y="52"/>
                    </a:lnTo>
                    <a:lnTo>
                      <a:pt x="2757" y="52"/>
                    </a:lnTo>
                    <a:lnTo>
                      <a:pt x="2758" y="52"/>
                    </a:lnTo>
                    <a:lnTo>
                      <a:pt x="2760" y="52"/>
                    </a:lnTo>
                    <a:lnTo>
                      <a:pt x="2762" y="52"/>
                    </a:lnTo>
                    <a:lnTo>
                      <a:pt x="2763" y="52"/>
                    </a:lnTo>
                    <a:lnTo>
                      <a:pt x="2764" y="53"/>
                    </a:lnTo>
                    <a:lnTo>
                      <a:pt x="2766" y="53"/>
                    </a:lnTo>
                    <a:lnTo>
                      <a:pt x="2768" y="53"/>
                    </a:lnTo>
                    <a:lnTo>
                      <a:pt x="2769" y="53"/>
                    </a:lnTo>
                    <a:lnTo>
                      <a:pt x="2771" y="53"/>
                    </a:lnTo>
                    <a:lnTo>
                      <a:pt x="2772" y="53"/>
                    </a:lnTo>
                    <a:lnTo>
                      <a:pt x="2774" y="53"/>
                    </a:lnTo>
                    <a:lnTo>
                      <a:pt x="2775" y="53"/>
                    </a:lnTo>
                    <a:lnTo>
                      <a:pt x="2777" y="53"/>
                    </a:lnTo>
                    <a:lnTo>
                      <a:pt x="2778" y="53"/>
                    </a:lnTo>
                    <a:lnTo>
                      <a:pt x="2780" y="53"/>
                    </a:lnTo>
                    <a:lnTo>
                      <a:pt x="2781" y="53"/>
                    </a:lnTo>
                    <a:lnTo>
                      <a:pt x="2783" y="53"/>
                    </a:lnTo>
                    <a:lnTo>
                      <a:pt x="2784" y="53"/>
                    </a:lnTo>
                    <a:lnTo>
                      <a:pt x="2786" y="53"/>
                    </a:lnTo>
                    <a:lnTo>
                      <a:pt x="2787" y="53"/>
                    </a:lnTo>
                    <a:lnTo>
                      <a:pt x="2789" y="53"/>
                    </a:lnTo>
                    <a:lnTo>
                      <a:pt x="2790" y="53"/>
                    </a:lnTo>
                    <a:lnTo>
                      <a:pt x="2792" y="53"/>
                    </a:lnTo>
                    <a:lnTo>
                      <a:pt x="2793" y="53"/>
                    </a:lnTo>
                    <a:lnTo>
                      <a:pt x="2795" y="53"/>
                    </a:lnTo>
                    <a:lnTo>
                      <a:pt x="2796" y="52"/>
                    </a:lnTo>
                    <a:lnTo>
                      <a:pt x="2798" y="52"/>
                    </a:lnTo>
                    <a:lnTo>
                      <a:pt x="2799" y="52"/>
                    </a:lnTo>
                    <a:lnTo>
                      <a:pt x="2801" y="51"/>
                    </a:lnTo>
                    <a:lnTo>
                      <a:pt x="2802" y="51"/>
                    </a:lnTo>
                    <a:lnTo>
                      <a:pt x="2804" y="50"/>
                    </a:lnTo>
                    <a:lnTo>
                      <a:pt x="2806" y="50"/>
                    </a:lnTo>
                    <a:lnTo>
                      <a:pt x="2807" y="49"/>
                    </a:lnTo>
                    <a:lnTo>
                      <a:pt x="2808" y="48"/>
                    </a:lnTo>
                    <a:lnTo>
                      <a:pt x="2810" y="48"/>
                    </a:lnTo>
                    <a:lnTo>
                      <a:pt x="2812" y="47"/>
                    </a:lnTo>
                    <a:lnTo>
                      <a:pt x="2813" y="47"/>
                    </a:lnTo>
                    <a:lnTo>
                      <a:pt x="2815" y="46"/>
                    </a:lnTo>
                    <a:lnTo>
                      <a:pt x="2816" y="45"/>
                    </a:lnTo>
                    <a:lnTo>
                      <a:pt x="2818" y="45"/>
                    </a:lnTo>
                    <a:lnTo>
                      <a:pt x="2819" y="44"/>
                    </a:lnTo>
                    <a:lnTo>
                      <a:pt x="2821" y="43"/>
                    </a:lnTo>
                    <a:lnTo>
                      <a:pt x="2822" y="43"/>
                    </a:lnTo>
                    <a:lnTo>
                      <a:pt x="2824" y="42"/>
                    </a:lnTo>
                    <a:lnTo>
                      <a:pt x="2825" y="42"/>
                    </a:lnTo>
                    <a:lnTo>
                      <a:pt x="2827" y="41"/>
                    </a:lnTo>
                    <a:lnTo>
                      <a:pt x="2828" y="41"/>
                    </a:lnTo>
                    <a:lnTo>
                      <a:pt x="2830" y="41"/>
                    </a:lnTo>
                    <a:lnTo>
                      <a:pt x="2831" y="40"/>
                    </a:lnTo>
                    <a:lnTo>
                      <a:pt x="2833" y="40"/>
                    </a:lnTo>
                    <a:lnTo>
                      <a:pt x="2835" y="40"/>
                    </a:lnTo>
                    <a:lnTo>
                      <a:pt x="2836" y="40"/>
                    </a:lnTo>
                    <a:lnTo>
                      <a:pt x="2837" y="40"/>
                    </a:lnTo>
                    <a:lnTo>
                      <a:pt x="2839" y="40"/>
                    </a:lnTo>
                    <a:lnTo>
                      <a:pt x="2841" y="41"/>
                    </a:lnTo>
                    <a:lnTo>
                      <a:pt x="2842" y="41"/>
                    </a:lnTo>
                    <a:lnTo>
                      <a:pt x="2844" y="41"/>
                    </a:lnTo>
                    <a:lnTo>
                      <a:pt x="2845" y="42"/>
                    </a:lnTo>
                    <a:lnTo>
                      <a:pt x="2847" y="42"/>
                    </a:lnTo>
                    <a:lnTo>
                      <a:pt x="2848" y="43"/>
                    </a:lnTo>
                    <a:lnTo>
                      <a:pt x="2850" y="43"/>
                    </a:lnTo>
                    <a:lnTo>
                      <a:pt x="2851" y="44"/>
                    </a:lnTo>
                    <a:lnTo>
                      <a:pt x="2853" y="45"/>
                    </a:lnTo>
                    <a:lnTo>
                      <a:pt x="2854" y="45"/>
                    </a:lnTo>
                    <a:lnTo>
                      <a:pt x="2856" y="46"/>
                    </a:lnTo>
                    <a:lnTo>
                      <a:pt x="2857" y="47"/>
                    </a:lnTo>
                    <a:lnTo>
                      <a:pt x="2859" y="47"/>
                    </a:lnTo>
                    <a:lnTo>
                      <a:pt x="2860" y="48"/>
                    </a:lnTo>
                    <a:lnTo>
                      <a:pt x="2862" y="48"/>
                    </a:lnTo>
                    <a:lnTo>
                      <a:pt x="2863" y="49"/>
                    </a:lnTo>
                    <a:lnTo>
                      <a:pt x="2865" y="49"/>
                    </a:lnTo>
                    <a:lnTo>
                      <a:pt x="2866" y="50"/>
                    </a:lnTo>
                    <a:lnTo>
                      <a:pt x="2868" y="51"/>
                    </a:lnTo>
                    <a:lnTo>
                      <a:pt x="2869" y="51"/>
                    </a:lnTo>
                    <a:lnTo>
                      <a:pt x="2871" y="51"/>
                    </a:lnTo>
                    <a:lnTo>
                      <a:pt x="2873" y="52"/>
                    </a:lnTo>
                    <a:lnTo>
                      <a:pt x="2874" y="52"/>
                    </a:lnTo>
                    <a:lnTo>
                      <a:pt x="2875" y="52"/>
                    </a:lnTo>
                    <a:lnTo>
                      <a:pt x="2877" y="52"/>
                    </a:lnTo>
                    <a:lnTo>
                      <a:pt x="2879" y="52"/>
                    </a:lnTo>
                    <a:lnTo>
                      <a:pt x="2880" y="52"/>
                    </a:lnTo>
                    <a:lnTo>
                      <a:pt x="2881" y="52"/>
                    </a:lnTo>
                    <a:lnTo>
                      <a:pt x="2883" y="52"/>
                    </a:lnTo>
                    <a:lnTo>
                      <a:pt x="2885" y="52"/>
                    </a:lnTo>
                    <a:lnTo>
                      <a:pt x="2886" y="52"/>
                    </a:lnTo>
                    <a:lnTo>
                      <a:pt x="2888" y="52"/>
                    </a:lnTo>
                    <a:lnTo>
                      <a:pt x="2889" y="52"/>
                    </a:lnTo>
                    <a:lnTo>
                      <a:pt x="2891" y="52"/>
                    </a:lnTo>
                    <a:lnTo>
                      <a:pt x="2892" y="52"/>
                    </a:lnTo>
                    <a:lnTo>
                      <a:pt x="2894" y="52"/>
                    </a:lnTo>
                    <a:lnTo>
                      <a:pt x="2895" y="52"/>
                    </a:lnTo>
                    <a:lnTo>
                      <a:pt x="2897" y="52"/>
                    </a:lnTo>
                    <a:lnTo>
                      <a:pt x="2898" y="52"/>
                    </a:lnTo>
                    <a:lnTo>
                      <a:pt x="2900" y="52"/>
                    </a:lnTo>
                    <a:lnTo>
                      <a:pt x="2902" y="52"/>
                    </a:lnTo>
                    <a:lnTo>
                      <a:pt x="2903" y="52"/>
                    </a:lnTo>
                    <a:lnTo>
                      <a:pt x="2904" y="52"/>
                    </a:lnTo>
                    <a:lnTo>
                      <a:pt x="2906" y="53"/>
                    </a:lnTo>
                    <a:lnTo>
                      <a:pt x="2908" y="53"/>
                    </a:lnTo>
                    <a:lnTo>
                      <a:pt x="2909" y="53"/>
                    </a:lnTo>
                    <a:lnTo>
                      <a:pt x="2910" y="53"/>
                    </a:lnTo>
                    <a:lnTo>
                      <a:pt x="2912" y="53"/>
                    </a:lnTo>
                    <a:lnTo>
                      <a:pt x="2914" y="53"/>
                    </a:lnTo>
                    <a:lnTo>
                      <a:pt x="2915" y="53"/>
                    </a:lnTo>
                    <a:lnTo>
                      <a:pt x="2917" y="54"/>
                    </a:lnTo>
                    <a:lnTo>
                      <a:pt x="2918" y="54"/>
                    </a:lnTo>
                    <a:lnTo>
                      <a:pt x="2920" y="54"/>
                    </a:lnTo>
                    <a:lnTo>
                      <a:pt x="2921" y="54"/>
                    </a:lnTo>
                    <a:lnTo>
                      <a:pt x="2923" y="54"/>
                    </a:lnTo>
                    <a:lnTo>
                      <a:pt x="2924" y="54"/>
                    </a:lnTo>
                    <a:lnTo>
                      <a:pt x="2926" y="54"/>
                    </a:lnTo>
                    <a:lnTo>
                      <a:pt x="2927" y="54"/>
                    </a:lnTo>
                    <a:lnTo>
                      <a:pt x="2929" y="54"/>
                    </a:lnTo>
                    <a:lnTo>
                      <a:pt x="2930" y="54"/>
                    </a:lnTo>
                    <a:lnTo>
                      <a:pt x="2932" y="54"/>
                    </a:lnTo>
                    <a:lnTo>
                      <a:pt x="2933" y="54"/>
                    </a:lnTo>
                    <a:lnTo>
                      <a:pt x="2935" y="54"/>
                    </a:lnTo>
                    <a:lnTo>
                      <a:pt x="2936" y="54"/>
                    </a:lnTo>
                    <a:lnTo>
                      <a:pt x="2938" y="53"/>
                    </a:lnTo>
                    <a:lnTo>
                      <a:pt x="2939" y="53"/>
                    </a:lnTo>
                    <a:lnTo>
                      <a:pt x="2941" y="53"/>
                    </a:lnTo>
                    <a:lnTo>
                      <a:pt x="2942" y="53"/>
                    </a:lnTo>
                    <a:lnTo>
                      <a:pt x="2944" y="53"/>
                    </a:lnTo>
                    <a:lnTo>
                      <a:pt x="2946" y="53"/>
                    </a:lnTo>
                    <a:lnTo>
                      <a:pt x="2947" y="53"/>
                    </a:lnTo>
                    <a:lnTo>
                      <a:pt x="2948" y="53"/>
                    </a:lnTo>
                    <a:lnTo>
                      <a:pt x="2950" y="53"/>
                    </a:lnTo>
                    <a:lnTo>
                      <a:pt x="2952" y="53"/>
                    </a:lnTo>
                    <a:lnTo>
                      <a:pt x="2953" y="53"/>
                    </a:lnTo>
                    <a:lnTo>
                      <a:pt x="2954" y="53"/>
                    </a:lnTo>
                    <a:lnTo>
                      <a:pt x="2956" y="53"/>
                    </a:lnTo>
                    <a:lnTo>
                      <a:pt x="2958" y="53"/>
                    </a:lnTo>
                    <a:lnTo>
                      <a:pt x="2959" y="54"/>
                    </a:lnTo>
                    <a:lnTo>
                      <a:pt x="2961" y="54"/>
                    </a:lnTo>
                    <a:lnTo>
                      <a:pt x="2962" y="54"/>
                    </a:lnTo>
                    <a:lnTo>
                      <a:pt x="2964" y="55"/>
                    </a:lnTo>
                    <a:lnTo>
                      <a:pt x="2965" y="55"/>
                    </a:lnTo>
                    <a:lnTo>
                      <a:pt x="2967" y="55"/>
                    </a:lnTo>
                    <a:lnTo>
                      <a:pt x="2968" y="56"/>
                    </a:lnTo>
                    <a:lnTo>
                      <a:pt x="2970" y="57"/>
                    </a:lnTo>
                    <a:lnTo>
                      <a:pt x="2971" y="57"/>
                    </a:lnTo>
                    <a:lnTo>
                      <a:pt x="2973" y="58"/>
                    </a:lnTo>
                    <a:lnTo>
                      <a:pt x="2975" y="58"/>
                    </a:lnTo>
                    <a:lnTo>
                      <a:pt x="2976" y="58"/>
                    </a:lnTo>
                    <a:lnTo>
                      <a:pt x="2977" y="59"/>
                    </a:lnTo>
                    <a:lnTo>
                      <a:pt x="2979" y="59"/>
                    </a:lnTo>
                    <a:lnTo>
                      <a:pt x="2981" y="60"/>
                    </a:lnTo>
                    <a:lnTo>
                      <a:pt x="2982" y="60"/>
                    </a:lnTo>
                    <a:lnTo>
                      <a:pt x="2983" y="60"/>
                    </a:lnTo>
                    <a:lnTo>
                      <a:pt x="2985" y="60"/>
                    </a:lnTo>
                    <a:lnTo>
                      <a:pt x="2987" y="61"/>
                    </a:lnTo>
                    <a:lnTo>
                      <a:pt x="2988" y="61"/>
                    </a:lnTo>
                    <a:lnTo>
                      <a:pt x="2990" y="61"/>
                    </a:lnTo>
                    <a:lnTo>
                      <a:pt x="2991" y="61"/>
                    </a:lnTo>
                    <a:lnTo>
                      <a:pt x="2993" y="61"/>
                    </a:lnTo>
                    <a:lnTo>
                      <a:pt x="2994" y="61"/>
                    </a:lnTo>
                    <a:lnTo>
                      <a:pt x="2996" y="61"/>
                    </a:lnTo>
                    <a:lnTo>
                      <a:pt x="2997" y="61"/>
                    </a:lnTo>
                    <a:lnTo>
                      <a:pt x="2999" y="61"/>
                    </a:lnTo>
                    <a:lnTo>
                      <a:pt x="3000" y="60"/>
                    </a:lnTo>
                    <a:lnTo>
                      <a:pt x="3002" y="60"/>
                    </a:lnTo>
                    <a:lnTo>
                      <a:pt x="3003" y="60"/>
                    </a:lnTo>
                    <a:lnTo>
                      <a:pt x="3005" y="60"/>
                    </a:lnTo>
                    <a:lnTo>
                      <a:pt x="3006" y="60"/>
                    </a:lnTo>
                    <a:lnTo>
                      <a:pt x="3008" y="60"/>
                    </a:lnTo>
                    <a:lnTo>
                      <a:pt x="3009" y="60"/>
                    </a:lnTo>
                    <a:lnTo>
                      <a:pt x="3011" y="60"/>
                    </a:lnTo>
                    <a:lnTo>
                      <a:pt x="3012" y="60"/>
                    </a:lnTo>
                    <a:lnTo>
                      <a:pt x="3014" y="60"/>
                    </a:lnTo>
                    <a:lnTo>
                      <a:pt x="3015" y="60"/>
                    </a:lnTo>
                    <a:lnTo>
                      <a:pt x="3017" y="60"/>
                    </a:lnTo>
                    <a:lnTo>
                      <a:pt x="3019" y="60"/>
                    </a:lnTo>
                    <a:lnTo>
                      <a:pt x="3020" y="60"/>
                    </a:lnTo>
                    <a:lnTo>
                      <a:pt x="3021" y="61"/>
                    </a:lnTo>
                    <a:lnTo>
                      <a:pt x="3023" y="61"/>
                    </a:lnTo>
                    <a:lnTo>
                      <a:pt x="3025" y="61"/>
                    </a:lnTo>
                    <a:lnTo>
                      <a:pt x="3026" y="62"/>
                    </a:lnTo>
                    <a:lnTo>
                      <a:pt x="3028" y="62"/>
                    </a:lnTo>
                    <a:lnTo>
                      <a:pt x="3029" y="63"/>
                    </a:lnTo>
                    <a:lnTo>
                      <a:pt x="3031" y="63"/>
                    </a:lnTo>
                    <a:lnTo>
                      <a:pt x="3032" y="63"/>
                    </a:lnTo>
                    <a:lnTo>
                      <a:pt x="3034" y="63"/>
                    </a:lnTo>
                    <a:lnTo>
                      <a:pt x="3035" y="64"/>
                    </a:lnTo>
                    <a:lnTo>
                      <a:pt x="3037" y="64"/>
                    </a:lnTo>
                    <a:lnTo>
                      <a:pt x="3038" y="64"/>
                    </a:lnTo>
                    <a:lnTo>
                      <a:pt x="3040" y="64"/>
                    </a:lnTo>
                    <a:lnTo>
                      <a:pt x="3041" y="65"/>
                    </a:lnTo>
                    <a:lnTo>
                      <a:pt x="3043" y="65"/>
                    </a:lnTo>
                    <a:lnTo>
                      <a:pt x="3044" y="65"/>
                    </a:lnTo>
                    <a:lnTo>
                      <a:pt x="3046" y="65"/>
                    </a:lnTo>
                    <a:lnTo>
                      <a:pt x="3048" y="64"/>
                    </a:lnTo>
                    <a:lnTo>
                      <a:pt x="3049" y="64"/>
                    </a:lnTo>
                    <a:lnTo>
                      <a:pt x="3050" y="64"/>
                    </a:lnTo>
                    <a:lnTo>
                      <a:pt x="3052" y="64"/>
                    </a:lnTo>
                    <a:lnTo>
                      <a:pt x="3054" y="64"/>
                    </a:lnTo>
                    <a:lnTo>
                      <a:pt x="3055" y="63"/>
                    </a:lnTo>
                    <a:lnTo>
                      <a:pt x="3056" y="63"/>
                    </a:lnTo>
                    <a:lnTo>
                      <a:pt x="3058" y="63"/>
                    </a:lnTo>
                    <a:lnTo>
                      <a:pt x="3060" y="62"/>
                    </a:lnTo>
                    <a:lnTo>
                      <a:pt x="3061" y="61"/>
                    </a:lnTo>
                    <a:lnTo>
                      <a:pt x="3063" y="61"/>
                    </a:lnTo>
                    <a:lnTo>
                      <a:pt x="3064" y="61"/>
                    </a:lnTo>
                    <a:lnTo>
                      <a:pt x="3066" y="60"/>
                    </a:lnTo>
                    <a:lnTo>
                      <a:pt x="3067" y="60"/>
                    </a:lnTo>
                    <a:lnTo>
                      <a:pt x="3069" y="59"/>
                    </a:lnTo>
                    <a:lnTo>
                      <a:pt x="3070" y="59"/>
                    </a:lnTo>
                    <a:lnTo>
                      <a:pt x="3072" y="58"/>
                    </a:lnTo>
                    <a:lnTo>
                      <a:pt x="3073" y="58"/>
                    </a:lnTo>
                    <a:lnTo>
                      <a:pt x="3075" y="58"/>
                    </a:lnTo>
                    <a:lnTo>
                      <a:pt x="3076" y="57"/>
                    </a:lnTo>
                    <a:lnTo>
                      <a:pt x="3078" y="57"/>
                    </a:lnTo>
                    <a:lnTo>
                      <a:pt x="3079" y="57"/>
                    </a:lnTo>
                    <a:lnTo>
                      <a:pt x="3081" y="57"/>
                    </a:lnTo>
                    <a:lnTo>
                      <a:pt x="3082" y="56"/>
                    </a:lnTo>
                    <a:lnTo>
                      <a:pt x="3084" y="56"/>
                    </a:lnTo>
                    <a:lnTo>
                      <a:pt x="3085" y="56"/>
                    </a:lnTo>
                    <a:lnTo>
                      <a:pt x="3087" y="55"/>
                    </a:lnTo>
                    <a:lnTo>
                      <a:pt x="3088" y="55"/>
                    </a:lnTo>
                    <a:lnTo>
                      <a:pt x="3090" y="55"/>
                    </a:lnTo>
                    <a:lnTo>
                      <a:pt x="3092" y="55"/>
                    </a:lnTo>
                    <a:lnTo>
                      <a:pt x="3093" y="55"/>
                    </a:lnTo>
                    <a:lnTo>
                      <a:pt x="3094" y="54"/>
                    </a:lnTo>
                    <a:lnTo>
                      <a:pt x="3096" y="54"/>
                    </a:lnTo>
                    <a:lnTo>
                      <a:pt x="3098" y="54"/>
                    </a:lnTo>
                    <a:lnTo>
                      <a:pt x="3099" y="54"/>
                    </a:lnTo>
                    <a:lnTo>
                      <a:pt x="3101" y="53"/>
                    </a:lnTo>
                    <a:lnTo>
                      <a:pt x="3102" y="53"/>
                    </a:lnTo>
                    <a:lnTo>
                      <a:pt x="3104" y="52"/>
                    </a:lnTo>
                    <a:lnTo>
                      <a:pt x="3105" y="52"/>
                    </a:lnTo>
                    <a:lnTo>
                      <a:pt x="3107" y="51"/>
                    </a:lnTo>
                    <a:lnTo>
                      <a:pt x="3108" y="51"/>
                    </a:lnTo>
                    <a:lnTo>
                      <a:pt x="3110" y="50"/>
                    </a:lnTo>
                    <a:lnTo>
                      <a:pt x="3111" y="50"/>
                    </a:lnTo>
                    <a:lnTo>
                      <a:pt x="3113" y="49"/>
                    </a:lnTo>
                    <a:lnTo>
                      <a:pt x="3114" y="48"/>
                    </a:lnTo>
                    <a:lnTo>
                      <a:pt x="3116" y="48"/>
                    </a:lnTo>
                    <a:lnTo>
                      <a:pt x="3117" y="47"/>
                    </a:lnTo>
                    <a:lnTo>
                      <a:pt x="3119" y="47"/>
                    </a:lnTo>
                    <a:lnTo>
                      <a:pt x="3121" y="46"/>
                    </a:lnTo>
                    <a:lnTo>
                      <a:pt x="3122" y="46"/>
                    </a:lnTo>
                    <a:lnTo>
                      <a:pt x="3123" y="45"/>
                    </a:lnTo>
                    <a:lnTo>
                      <a:pt x="3125" y="45"/>
                    </a:lnTo>
                    <a:lnTo>
                      <a:pt x="3127" y="44"/>
                    </a:lnTo>
                    <a:lnTo>
                      <a:pt x="3128" y="43"/>
                    </a:lnTo>
                    <a:lnTo>
                      <a:pt x="3130" y="43"/>
                    </a:lnTo>
                    <a:lnTo>
                      <a:pt x="3131" y="43"/>
                    </a:lnTo>
                    <a:lnTo>
                      <a:pt x="3133" y="42"/>
                    </a:lnTo>
                    <a:lnTo>
                      <a:pt x="3134" y="42"/>
                    </a:lnTo>
                    <a:lnTo>
                      <a:pt x="3136" y="42"/>
                    </a:lnTo>
                    <a:lnTo>
                      <a:pt x="3137" y="42"/>
                    </a:lnTo>
                    <a:lnTo>
                      <a:pt x="3139" y="41"/>
                    </a:lnTo>
                    <a:lnTo>
                      <a:pt x="3140" y="41"/>
                    </a:lnTo>
                    <a:lnTo>
                      <a:pt x="3142" y="41"/>
                    </a:lnTo>
                    <a:lnTo>
                      <a:pt x="3143" y="41"/>
                    </a:lnTo>
                    <a:lnTo>
                      <a:pt x="3145" y="41"/>
                    </a:lnTo>
                    <a:lnTo>
                      <a:pt x="3146" y="41"/>
                    </a:lnTo>
                    <a:lnTo>
                      <a:pt x="3148" y="41"/>
                    </a:lnTo>
                    <a:lnTo>
                      <a:pt x="3149" y="41"/>
                    </a:lnTo>
                    <a:lnTo>
                      <a:pt x="3151" y="41"/>
                    </a:lnTo>
                    <a:lnTo>
                      <a:pt x="3152" y="41"/>
                    </a:lnTo>
                    <a:lnTo>
                      <a:pt x="3154" y="41"/>
                    </a:lnTo>
                    <a:lnTo>
                      <a:pt x="3155" y="41"/>
                    </a:lnTo>
                    <a:lnTo>
                      <a:pt x="3157" y="41"/>
                    </a:lnTo>
                    <a:lnTo>
                      <a:pt x="3159" y="41"/>
                    </a:lnTo>
                    <a:lnTo>
                      <a:pt x="3160" y="41"/>
                    </a:lnTo>
                    <a:lnTo>
                      <a:pt x="3161" y="41"/>
                    </a:lnTo>
                    <a:lnTo>
                      <a:pt x="3163" y="41"/>
                    </a:lnTo>
                    <a:lnTo>
                      <a:pt x="3165" y="41"/>
                    </a:lnTo>
                    <a:lnTo>
                      <a:pt x="3166" y="41"/>
                    </a:lnTo>
                    <a:lnTo>
                      <a:pt x="3167" y="41"/>
                    </a:lnTo>
                    <a:lnTo>
                      <a:pt x="3169" y="41"/>
                    </a:lnTo>
                    <a:lnTo>
                      <a:pt x="3171" y="41"/>
                    </a:lnTo>
                    <a:lnTo>
                      <a:pt x="3172" y="41"/>
                    </a:lnTo>
                    <a:lnTo>
                      <a:pt x="3174" y="41"/>
                    </a:lnTo>
                    <a:lnTo>
                      <a:pt x="3175" y="41"/>
                    </a:lnTo>
                    <a:lnTo>
                      <a:pt x="3177" y="41"/>
                    </a:lnTo>
                    <a:lnTo>
                      <a:pt x="3178" y="41"/>
                    </a:lnTo>
                    <a:lnTo>
                      <a:pt x="3180" y="42"/>
                    </a:lnTo>
                    <a:lnTo>
                      <a:pt x="3181" y="42"/>
                    </a:lnTo>
                    <a:lnTo>
                      <a:pt x="3183" y="42"/>
                    </a:lnTo>
                    <a:lnTo>
                      <a:pt x="3184" y="42"/>
                    </a:lnTo>
                    <a:lnTo>
                      <a:pt x="3186" y="42"/>
                    </a:lnTo>
                    <a:lnTo>
                      <a:pt x="3187" y="42"/>
                    </a:lnTo>
                    <a:lnTo>
                      <a:pt x="3189" y="42"/>
                    </a:lnTo>
                    <a:lnTo>
                      <a:pt x="3190" y="42"/>
                    </a:lnTo>
                    <a:lnTo>
                      <a:pt x="3192" y="42"/>
                    </a:lnTo>
                    <a:lnTo>
                      <a:pt x="3194" y="42"/>
                    </a:lnTo>
                    <a:lnTo>
                      <a:pt x="3195" y="42"/>
                    </a:lnTo>
                    <a:lnTo>
                      <a:pt x="3196" y="42"/>
                    </a:lnTo>
                    <a:lnTo>
                      <a:pt x="3198" y="42"/>
                    </a:lnTo>
                    <a:lnTo>
                      <a:pt x="3200" y="41"/>
                    </a:lnTo>
                    <a:lnTo>
                      <a:pt x="3201" y="41"/>
                    </a:lnTo>
                    <a:lnTo>
                      <a:pt x="3203" y="41"/>
                    </a:lnTo>
                    <a:lnTo>
                      <a:pt x="3204" y="41"/>
                    </a:lnTo>
                    <a:lnTo>
                      <a:pt x="3206" y="41"/>
                    </a:lnTo>
                    <a:lnTo>
                      <a:pt x="3207" y="40"/>
                    </a:lnTo>
                    <a:lnTo>
                      <a:pt x="3209" y="40"/>
                    </a:lnTo>
                    <a:lnTo>
                      <a:pt x="3210" y="40"/>
                    </a:lnTo>
                    <a:lnTo>
                      <a:pt x="3212" y="39"/>
                    </a:lnTo>
                    <a:lnTo>
                      <a:pt x="3213" y="39"/>
                    </a:lnTo>
                    <a:lnTo>
                      <a:pt x="3215" y="39"/>
                    </a:lnTo>
                    <a:lnTo>
                      <a:pt x="3216" y="38"/>
                    </a:lnTo>
                    <a:lnTo>
                      <a:pt x="3218" y="38"/>
                    </a:lnTo>
                    <a:lnTo>
                      <a:pt x="3219" y="38"/>
                    </a:lnTo>
                    <a:lnTo>
                      <a:pt x="3221" y="37"/>
                    </a:lnTo>
                    <a:lnTo>
                      <a:pt x="3222" y="37"/>
                    </a:lnTo>
                    <a:lnTo>
                      <a:pt x="3224" y="37"/>
                    </a:lnTo>
                    <a:lnTo>
                      <a:pt x="3225" y="37"/>
                    </a:lnTo>
                    <a:lnTo>
                      <a:pt x="3227" y="37"/>
                    </a:lnTo>
                    <a:lnTo>
                      <a:pt x="3228" y="37"/>
                    </a:lnTo>
                    <a:lnTo>
                      <a:pt x="3230" y="37"/>
                    </a:lnTo>
                    <a:lnTo>
                      <a:pt x="3232" y="38"/>
                    </a:lnTo>
                    <a:lnTo>
                      <a:pt x="3233" y="38"/>
                    </a:lnTo>
                    <a:lnTo>
                      <a:pt x="3234" y="39"/>
                    </a:lnTo>
                    <a:lnTo>
                      <a:pt x="3236" y="39"/>
                    </a:lnTo>
                    <a:lnTo>
                      <a:pt x="3238" y="40"/>
                    </a:lnTo>
                    <a:lnTo>
                      <a:pt x="3239" y="40"/>
                    </a:lnTo>
                    <a:lnTo>
                      <a:pt x="3240" y="41"/>
                    </a:lnTo>
                    <a:lnTo>
                      <a:pt x="3242" y="42"/>
                    </a:lnTo>
                    <a:lnTo>
                      <a:pt x="3244" y="43"/>
                    </a:lnTo>
                    <a:lnTo>
                      <a:pt x="3245" y="44"/>
                    </a:lnTo>
                    <a:lnTo>
                      <a:pt x="3247" y="45"/>
                    </a:lnTo>
                    <a:lnTo>
                      <a:pt x="3248" y="46"/>
                    </a:lnTo>
                    <a:lnTo>
                      <a:pt x="3250" y="47"/>
                    </a:lnTo>
                    <a:lnTo>
                      <a:pt x="3251" y="48"/>
                    </a:lnTo>
                    <a:lnTo>
                      <a:pt x="3253" y="49"/>
                    </a:lnTo>
                    <a:lnTo>
                      <a:pt x="3254" y="50"/>
                    </a:lnTo>
                    <a:lnTo>
                      <a:pt x="3256" y="51"/>
                    </a:lnTo>
                    <a:lnTo>
                      <a:pt x="3257" y="52"/>
                    </a:lnTo>
                    <a:lnTo>
                      <a:pt x="3259" y="53"/>
                    </a:lnTo>
                    <a:lnTo>
                      <a:pt x="3261" y="54"/>
                    </a:lnTo>
                    <a:lnTo>
                      <a:pt x="3262" y="55"/>
                    </a:lnTo>
                    <a:lnTo>
                      <a:pt x="3263" y="55"/>
                    </a:lnTo>
                    <a:lnTo>
                      <a:pt x="3265" y="56"/>
                    </a:lnTo>
                    <a:lnTo>
                      <a:pt x="3267" y="57"/>
                    </a:lnTo>
                    <a:lnTo>
                      <a:pt x="3268" y="58"/>
                    </a:lnTo>
                    <a:lnTo>
                      <a:pt x="3269" y="58"/>
                    </a:lnTo>
                    <a:lnTo>
                      <a:pt x="3271" y="58"/>
                    </a:lnTo>
                    <a:lnTo>
                      <a:pt x="3273" y="59"/>
                    </a:lnTo>
                    <a:lnTo>
                      <a:pt x="3274" y="59"/>
                    </a:lnTo>
                    <a:lnTo>
                      <a:pt x="3276" y="59"/>
                    </a:lnTo>
                    <a:lnTo>
                      <a:pt x="3277" y="60"/>
                    </a:lnTo>
                    <a:lnTo>
                      <a:pt x="3278" y="60"/>
                    </a:lnTo>
                    <a:lnTo>
                      <a:pt x="3280" y="60"/>
                    </a:lnTo>
                    <a:lnTo>
                      <a:pt x="3282" y="60"/>
                    </a:lnTo>
                    <a:lnTo>
                      <a:pt x="3283" y="60"/>
                    </a:lnTo>
                    <a:lnTo>
                      <a:pt x="3285" y="60"/>
                    </a:lnTo>
                    <a:lnTo>
                      <a:pt x="3286" y="61"/>
                    </a:lnTo>
                    <a:lnTo>
                      <a:pt x="3288" y="61"/>
                    </a:lnTo>
                    <a:lnTo>
                      <a:pt x="3289" y="61"/>
                    </a:lnTo>
                    <a:lnTo>
                      <a:pt x="3291" y="61"/>
                    </a:lnTo>
                    <a:lnTo>
                      <a:pt x="3292" y="62"/>
                    </a:lnTo>
                    <a:lnTo>
                      <a:pt x="3294" y="62"/>
                    </a:lnTo>
                    <a:lnTo>
                      <a:pt x="3295" y="63"/>
                    </a:lnTo>
                    <a:lnTo>
                      <a:pt x="3297" y="63"/>
                    </a:lnTo>
                    <a:lnTo>
                      <a:pt x="3298" y="64"/>
                    </a:lnTo>
                    <a:lnTo>
                      <a:pt x="3300" y="64"/>
                    </a:lnTo>
                    <a:lnTo>
                      <a:pt x="3301" y="65"/>
                    </a:lnTo>
                    <a:lnTo>
                      <a:pt x="3303" y="65"/>
                    </a:lnTo>
                    <a:lnTo>
                      <a:pt x="3305" y="66"/>
                    </a:lnTo>
                    <a:lnTo>
                      <a:pt x="3306" y="66"/>
                    </a:lnTo>
                    <a:lnTo>
                      <a:pt x="3307" y="67"/>
                    </a:lnTo>
                    <a:lnTo>
                      <a:pt x="3309" y="67"/>
                    </a:lnTo>
                    <a:lnTo>
                      <a:pt x="3311" y="68"/>
                    </a:lnTo>
                    <a:lnTo>
                      <a:pt x="3312" y="69"/>
                    </a:lnTo>
                    <a:lnTo>
                      <a:pt x="3313" y="69"/>
                    </a:lnTo>
                    <a:lnTo>
                      <a:pt x="3315" y="69"/>
                    </a:lnTo>
                    <a:lnTo>
                      <a:pt x="3317" y="70"/>
                    </a:lnTo>
                    <a:lnTo>
                      <a:pt x="3318" y="70"/>
                    </a:lnTo>
                    <a:lnTo>
                      <a:pt x="3320" y="70"/>
                    </a:lnTo>
                    <a:lnTo>
                      <a:pt x="3321" y="70"/>
                    </a:lnTo>
                    <a:lnTo>
                      <a:pt x="3323" y="70"/>
                    </a:lnTo>
                    <a:lnTo>
                      <a:pt x="3324" y="70"/>
                    </a:lnTo>
                    <a:lnTo>
                      <a:pt x="3326" y="70"/>
                    </a:lnTo>
                    <a:lnTo>
                      <a:pt x="3327" y="69"/>
                    </a:lnTo>
                    <a:lnTo>
                      <a:pt x="3329" y="69"/>
                    </a:lnTo>
                    <a:lnTo>
                      <a:pt x="3330" y="69"/>
                    </a:lnTo>
                    <a:lnTo>
                      <a:pt x="3332" y="68"/>
                    </a:lnTo>
                    <a:lnTo>
                      <a:pt x="3334" y="67"/>
                    </a:lnTo>
                    <a:lnTo>
                      <a:pt x="3335" y="67"/>
                    </a:lnTo>
                    <a:lnTo>
                      <a:pt x="3336" y="66"/>
                    </a:lnTo>
                    <a:lnTo>
                      <a:pt x="3338" y="66"/>
                    </a:lnTo>
                    <a:lnTo>
                      <a:pt x="3340" y="65"/>
                    </a:lnTo>
                    <a:lnTo>
                      <a:pt x="3341" y="64"/>
                    </a:lnTo>
                    <a:lnTo>
                      <a:pt x="3342" y="64"/>
                    </a:lnTo>
                    <a:lnTo>
                      <a:pt x="3344" y="63"/>
                    </a:lnTo>
                    <a:lnTo>
                      <a:pt x="3345" y="63"/>
                    </a:lnTo>
                    <a:lnTo>
                      <a:pt x="3347" y="62"/>
                    </a:lnTo>
                    <a:lnTo>
                      <a:pt x="3349" y="61"/>
                    </a:lnTo>
                    <a:lnTo>
                      <a:pt x="3350" y="61"/>
                    </a:lnTo>
                    <a:lnTo>
                      <a:pt x="3351" y="60"/>
                    </a:lnTo>
                    <a:lnTo>
                      <a:pt x="3353" y="60"/>
                    </a:lnTo>
                    <a:lnTo>
                      <a:pt x="3355" y="60"/>
                    </a:lnTo>
                    <a:lnTo>
                      <a:pt x="3356" y="59"/>
                    </a:lnTo>
                    <a:lnTo>
                      <a:pt x="3358" y="59"/>
                    </a:lnTo>
                    <a:lnTo>
                      <a:pt x="3359" y="59"/>
                    </a:lnTo>
                    <a:lnTo>
                      <a:pt x="3361" y="59"/>
                    </a:lnTo>
                    <a:lnTo>
                      <a:pt x="3362" y="59"/>
                    </a:lnTo>
                    <a:lnTo>
                      <a:pt x="3364" y="59"/>
                    </a:lnTo>
                    <a:lnTo>
                      <a:pt x="3365" y="59"/>
                    </a:lnTo>
                    <a:lnTo>
                      <a:pt x="3367" y="59"/>
                    </a:lnTo>
                    <a:lnTo>
                      <a:pt x="3368" y="60"/>
                    </a:lnTo>
                    <a:lnTo>
                      <a:pt x="3370" y="60"/>
                    </a:lnTo>
                    <a:lnTo>
                      <a:pt x="3371" y="60"/>
                    </a:lnTo>
                    <a:lnTo>
                      <a:pt x="3373" y="60"/>
                    </a:lnTo>
                    <a:lnTo>
                      <a:pt x="3374" y="61"/>
                    </a:lnTo>
                    <a:lnTo>
                      <a:pt x="3376" y="61"/>
                    </a:lnTo>
                    <a:lnTo>
                      <a:pt x="3378" y="61"/>
                    </a:lnTo>
                    <a:lnTo>
                      <a:pt x="3379" y="62"/>
                    </a:lnTo>
                    <a:lnTo>
                      <a:pt x="3380" y="62"/>
                    </a:lnTo>
                    <a:lnTo>
                      <a:pt x="3382" y="62"/>
                    </a:lnTo>
                    <a:lnTo>
                      <a:pt x="3384" y="63"/>
                    </a:lnTo>
                    <a:lnTo>
                      <a:pt x="3385" y="63"/>
                    </a:lnTo>
                    <a:lnTo>
                      <a:pt x="3387" y="63"/>
                    </a:lnTo>
                    <a:lnTo>
                      <a:pt x="3388" y="63"/>
                    </a:lnTo>
                    <a:lnTo>
                      <a:pt x="3390" y="64"/>
                    </a:lnTo>
                    <a:lnTo>
                      <a:pt x="3391" y="64"/>
                    </a:lnTo>
                    <a:lnTo>
                      <a:pt x="3393" y="64"/>
                    </a:lnTo>
                    <a:lnTo>
                      <a:pt x="3394" y="64"/>
                    </a:lnTo>
                    <a:lnTo>
                      <a:pt x="3396" y="64"/>
                    </a:lnTo>
                    <a:lnTo>
                      <a:pt x="3397" y="65"/>
                    </a:lnTo>
                    <a:lnTo>
                      <a:pt x="3399" y="65"/>
                    </a:lnTo>
                    <a:lnTo>
                      <a:pt x="3400" y="65"/>
                    </a:lnTo>
                    <a:lnTo>
                      <a:pt x="3402" y="65"/>
                    </a:lnTo>
                    <a:lnTo>
                      <a:pt x="3403" y="66"/>
                    </a:lnTo>
                    <a:lnTo>
                      <a:pt x="3405" y="66"/>
                    </a:lnTo>
                    <a:lnTo>
                      <a:pt x="3407" y="66"/>
                    </a:lnTo>
                    <a:lnTo>
                      <a:pt x="3408" y="67"/>
                    </a:lnTo>
                    <a:lnTo>
                      <a:pt x="3409" y="67"/>
                    </a:lnTo>
                    <a:lnTo>
                      <a:pt x="3411" y="67"/>
                    </a:lnTo>
                    <a:lnTo>
                      <a:pt x="3412" y="68"/>
                    </a:lnTo>
                    <a:lnTo>
                      <a:pt x="3414" y="69"/>
                    </a:lnTo>
                    <a:lnTo>
                      <a:pt x="3416" y="70"/>
                    </a:lnTo>
                    <a:lnTo>
                      <a:pt x="3417" y="70"/>
                    </a:lnTo>
                    <a:lnTo>
                      <a:pt x="3418" y="71"/>
                    </a:lnTo>
                    <a:lnTo>
                      <a:pt x="3420" y="72"/>
                    </a:lnTo>
                    <a:lnTo>
                      <a:pt x="3422" y="73"/>
                    </a:lnTo>
                    <a:lnTo>
                      <a:pt x="3423" y="73"/>
                    </a:lnTo>
                    <a:lnTo>
                      <a:pt x="3424" y="75"/>
                    </a:lnTo>
                    <a:lnTo>
                      <a:pt x="3426" y="75"/>
                    </a:lnTo>
                    <a:lnTo>
                      <a:pt x="3428" y="76"/>
                    </a:lnTo>
                    <a:lnTo>
                      <a:pt x="3429" y="77"/>
                    </a:lnTo>
                    <a:lnTo>
                      <a:pt x="3431" y="78"/>
                    </a:lnTo>
                    <a:lnTo>
                      <a:pt x="3432" y="79"/>
                    </a:lnTo>
                    <a:lnTo>
                      <a:pt x="3434" y="80"/>
                    </a:lnTo>
                    <a:lnTo>
                      <a:pt x="3435" y="81"/>
                    </a:lnTo>
                    <a:lnTo>
                      <a:pt x="3437" y="82"/>
                    </a:lnTo>
                    <a:lnTo>
                      <a:pt x="3438" y="83"/>
                    </a:lnTo>
                    <a:lnTo>
                      <a:pt x="3440" y="83"/>
                    </a:lnTo>
                    <a:lnTo>
                      <a:pt x="3441" y="84"/>
                    </a:lnTo>
                    <a:lnTo>
                      <a:pt x="3443" y="85"/>
                    </a:lnTo>
                    <a:lnTo>
                      <a:pt x="3444" y="85"/>
                    </a:lnTo>
                    <a:lnTo>
                      <a:pt x="3446" y="86"/>
                    </a:lnTo>
                    <a:lnTo>
                      <a:pt x="3447" y="86"/>
                    </a:lnTo>
                    <a:lnTo>
                      <a:pt x="3449" y="86"/>
                    </a:lnTo>
                    <a:lnTo>
                      <a:pt x="3451" y="87"/>
                    </a:lnTo>
                    <a:lnTo>
                      <a:pt x="3452" y="87"/>
                    </a:lnTo>
                    <a:lnTo>
                      <a:pt x="3453" y="87"/>
                    </a:lnTo>
                    <a:lnTo>
                      <a:pt x="3455" y="87"/>
                    </a:lnTo>
                    <a:lnTo>
                      <a:pt x="3457" y="86"/>
                    </a:lnTo>
                    <a:lnTo>
                      <a:pt x="3458" y="86"/>
                    </a:lnTo>
                    <a:lnTo>
                      <a:pt x="3460" y="86"/>
                    </a:lnTo>
                    <a:lnTo>
                      <a:pt x="3461" y="85"/>
                    </a:lnTo>
                    <a:lnTo>
                      <a:pt x="3463" y="85"/>
                    </a:lnTo>
                    <a:lnTo>
                      <a:pt x="3464" y="84"/>
                    </a:lnTo>
                    <a:lnTo>
                      <a:pt x="3466" y="84"/>
                    </a:lnTo>
                    <a:lnTo>
                      <a:pt x="3467" y="83"/>
                    </a:lnTo>
                    <a:lnTo>
                      <a:pt x="3469" y="82"/>
                    </a:lnTo>
                    <a:lnTo>
                      <a:pt x="3470" y="82"/>
                    </a:lnTo>
                    <a:lnTo>
                      <a:pt x="3472" y="81"/>
                    </a:lnTo>
                    <a:lnTo>
                      <a:pt x="3473" y="80"/>
                    </a:lnTo>
                    <a:lnTo>
                      <a:pt x="3475" y="79"/>
                    </a:lnTo>
                    <a:lnTo>
                      <a:pt x="3476" y="78"/>
                    </a:lnTo>
                    <a:lnTo>
                      <a:pt x="3478" y="78"/>
                    </a:lnTo>
                    <a:lnTo>
                      <a:pt x="3479" y="77"/>
                    </a:lnTo>
                    <a:lnTo>
                      <a:pt x="3481" y="77"/>
                    </a:lnTo>
                    <a:lnTo>
                      <a:pt x="3482" y="76"/>
                    </a:lnTo>
                    <a:lnTo>
                      <a:pt x="3484" y="76"/>
                    </a:lnTo>
                    <a:lnTo>
                      <a:pt x="3485" y="76"/>
                    </a:lnTo>
                    <a:lnTo>
                      <a:pt x="3487" y="75"/>
                    </a:lnTo>
                    <a:lnTo>
                      <a:pt x="3489" y="75"/>
                    </a:lnTo>
                    <a:lnTo>
                      <a:pt x="3490" y="75"/>
                    </a:lnTo>
                    <a:lnTo>
                      <a:pt x="3491" y="75"/>
                    </a:lnTo>
                    <a:lnTo>
                      <a:pt x="3493" y="76"/>
                    </a:lnTo>
                    <a:lnTo>
                      <a:pt x="3495" y="76"/>
                    </a:lnTo>
                    <a:lnTo>
                      <a:pt x="3496" y="76"/>
                    </a:lnTo>
                    <a:lnTo>
                      <a:pt x="3497" y="77"/>
                    </a:lnTo>
                    <a:lnTo>
                      <a:pt x="3499" y="77"/>
                    </a:lnTo>
                    <a:lnTo>
                      <a:pt x="3501" y="78"/>
                    </a:lnTo>
                    <a:lnTo>
                      <a:pt x="3502" y="79"/>
                    </a:lnTo>
                    <a:lnTo>
                      <a:pt x="3504" y="80"/>
                    </a:lnTo>
                    <a:lnTo>
                      <a:pt x="3505" y="81"/>
                    </a:lnTo>
                    <a:lnTo>
                      <a:pt x="3507" y="82"/>
                    </a:lnTo>
                    <a:lnTo>
                      <a:pt x="3508" y="83"/>
                    </a:lnTo>
                    <a:lnTo>
                      <a:pt x="3510" y="84"/>
                    </a:lnTo>
                    <a:lnTo>
                      <a:pt x="3511" y="85"/>
                    </a:lnTo>
                    <a:lnTo>
                      <a:pt x="3513" y="86"/>
                    </a:lnTo>
                    <a:lnTo>
                      <a:pt x="3514" y="86"/>
                    </a:lnTo>
                    <a:lnTo>
                      <a:pt x="3516" y="88"/>
                    </a:lnTo>
                    <a:lnTo>
                      <a:pt x="3518" y="88"/>
                    </a:lnTo>
                    <a:lnTo>
                      <a:pt x="3519" y="89"/>
                    </a:lnTo>
                    <a:lnTo>
                      <a:pt x="3520" y="90"/>
                    </a:lnTo>
                    <a:lnTo>
                      <a:pt x="3522" y="90"/>
                    </a:lnTo>
                    <a:lnTo>
                      <a:pt x="3524" y="91"/>
                    </a:lnTo>
                    <a:lnTo>
                      <a:pt x="3525" y="91"/>
                    </a:lnTo>
                    <a:lnTo>
                      <a:pt x="3526" y="92"/>
                    </a:lnTo>
                    <a:lnTo>
                      <a:pt x="3528" y="92"/>
                    </a:lnTo>
                    <a:lnTo>
                      <a:pt x="3530" y="92"/>
                    </a:lnTo>
                    <a:lnTo>
                      <a:pt x="3531" y="92"/>
                    </a:lnTo>
                    <a:lnTo>
                      <a:pt x="3533" y="92"/>
                    </a:lnTo>
                    <a:lnTo>
                      <a:pt x="3534" y="92"/>
                    </a:lnTo>
                    <a:lnTo>
                      <a:pt x="3536" y="92"/>
                    </a:lnTo>
                    <a:lnTo>
                      <a:pt x="3537" y="92"/>
                    </a:lnTo>
                    <a:lnTo>
                      <a:pt x="3539" y="92"/>
                    </a:lnTo>
                    <a:lnTo>
                      <a:pt x="3540" y="91"/>
                    </a:lnTo>
                    <a:lnTo>
                      <a:pt x="3542" y="91"/>
                    </a:lnTo>
                    <a:lnTo>
                      <a:pt x="3543" y="91"/>
                    </a:lnTo>
                    <a:lnTo>
                      <a:pt x="3545" y="91"/>
                    </a:lnTo>
                    <a:lnTo>
                      <a:pt x="3546" y="91"/>
                    </a:lnTo>
                    <a:lnTo>
                      <a:pt x="3548" y="91"/>
                    </a:lnTo>
                    <a:lnTo>
                      <a:pt x="3549" y="91"/>
                    </a:lnTo>
                    <a:lnTo>
                      <a:pt x="3551" y="91"/>
                    </a:lnTo>
                    <a:lnTo>
                      <a:pt x="3552" y="91"/>
                    </a:lnTo>
                    <a:lnTo>
                      <a:pt x="3554" y="91"/>
                    </a:lnTo>
                    <a:lnTo>
                      <a:pt x="3555" y="91"/>
                    </a:lnTo>
                    <a:lnTo>
                      <a:pt x="3557" y="92"/>
                    </a:lnTo>
                    <a:lnTo>
                      <a:pt x="3558" y="92"/>
                    </a:lnTo>
                    <a:lnTo>
                      <a:pt x="3560" y="93"/>
                    </a:lnTo>
                    <a:lnTo>
                      <a:pt x="3562" y="93"/>
                    </a:lnTo>
                    <a:lnTo>
                      <a:pt x="3563" y="94"/>
                    </a:lnTo>
                    <a:lnTo>
                      <a:pt x="3564" y="94"/>
                    </a:lnTo>
                    <a:lnTo>
                      <a:pt x="3566" y="95"/>
                    </a:lnTo>
                    <a:lnTo>
                      <a:pt x="3568" y="96"/>
                    </a:lnTo>
                    <a:lnTo>
                      <a:pt x="3569" y="96"/>
                    </a:lnTo>
                    <a:lnTo>
                      <a:pt x="3570" y="96"/>
                    </a:lnTo>
                    <a:lnTo>
                      <a:pt x="3572" y="97"/>
                    </a:lnTo>
                    <a:lnTo>
                      <a:pt x="3574" y="97"/>
                    </a:lnTo>
                    <a:lnTo>
                      <a:pt x="3575" y="97"/>
                    </a:lnTo>
                    <a:lnTo>
                      <a:pt x="3577" y="97"/>
                    </a:lnTo>
                    <a:lnTo>
                      <a:pt x="3578" y="97"/>
                    </a:lnTo>
                    <a:lnTo>
                      <a:pt x="3580" y="97"/>
                    </a:lnTo>
                    <a:lnTo>
                      <a:pt x="3581" y="96"/>
                    </a:lnTo>
                    <a:lnTo>
                      <a:pt x="3583" y="95"/>
                    </a:lnTo>
                    <a:lnTo>
                      <a:pt x="3584" y="95"/>
                    </a:lnTo>
                    <a:lnTo>
                      <a:pt x="3586" y="93"/>
                    </a:lnTo>
                    <a:lnTo>
                      <a:pt x="3587" y="92"/>
                    </a:lnTo>
                    <a:lnTo>
                      <a:pt x="3589" y="90"/>
                    </a:lnTo>
                    <a:lnTo>
                      <a:pt x="3591" y="88"/>
                    </a:lnTo>
                    <a:lnTo>
                      <a:pt x="3592" y="86"/>
                    </a:lnTo>
                    <a:lnTo>
                      <a:pt x="3593" y="83"/>
                    </a:lnTo>
                    <a:lnTo>
                      <a:pt x="3595" y="81"/>
                    </a:lnTo>
                    <a:lnTo>
                      <a:pt x="3597" y="78"/>
                    </a:lnTo>
                    <a:lnTo>
                      <a:pt x="3598" y="75"/>
                    </a:lnTo>
                    <a:lnTo>
                      <a:pt x="3599" y="72"/>
                    </a:lnTo>
                    <a:lnTo>
                      <a:pt x="3601" y="69"/>
                    </a:lnTo>
                    <a:lnTo>
                      <a:pt x="3603" y="65"/>
                    </a:lnTo>
                    <a:lnTo>
                      <a:pt x="3604" y="61"/>
                    </a:lnTo>
                    <a:lnTo>
                      <a:pt x="3606" y="58"/>
                    </a:lnTo>
                    <a:lnTo>
                      <a:pt x="3607" y="55"/>
                    </a:lnTo>
                    <a:lnTo>
                      <a:pt x="3609" y="51"/>
                    </a:lnTo>
                    <a:lnTo>
                      <a:pt x="3610" y="48"/>
                    </a:lnTo>
                    <a:lnTo>
                      <a:pt x="3612" y="45"/>
                    </a:lnTo>
                    <a:lnTo>
                      <a:pt x="3613" y="41"/>
                    </a:lnTo>
                    <a:lnTo>
                      <a:pt x="3615" y="39"/>
                    </a:lnTo>
                    <a:lnTo>
                      <a:pt x="3616" y="36"/>
                    </a:lnTo>
                    <a:lnTo>
                      <a:pt x="3618" y="33"/>
                    </a:lnTo>
                    <a:lnTo>
                      <a:pt x="3619" y="30"/>
                    </a:lnTo>
                    <a:lnTo>
                      <a:pt x="3621" y="28"/>
                    </a:lnTo>
                    <a:lnTo>
                      <a:pt x="3622" y="27"/>
                    </a:lnTo>
                    <a:lnTo>
                      <a:pt x="3624" y="25"/>
                    </a:lnTo>
                    <a:lnTo>
                      <a:pt x="3625" y="23"/>
                    </a:lnTo>
                    <a:lnTo>
                      <a:pt x="3627" y="22"/>
                    </a:lnTo>
                    <a:lnTo>
                      <a:pt x="3628" y="21"/>
                    </a:lnTo>
                    <a:lnTo>
                      <a:pt x="3630" y="20"/>
                    </a:lnTo>
                    <a:lnTo>
                      <a:pt x="3631" y="20"/>
                    </a:lnTo>
                    <a:lnTo>
                      <a:pt x="3633" y="20"/>
                    </a:lnTo>
                    <a:lnTo>
                      <a:pt x="3635" y="20"/>
                    </a:lnTo>
                    <a:lnTo>
                      <a:pt x="3636" y="20"/>
                    </a:lnTo>
                    <a:lnTo>
                      <a:pt x="3637" y="20"/>
                    </a:lnTo>
                    <a:lnTo>
                      <a:pt x="3639" y="20"/>
                    </a:lnTo>
                    <a:lnTo>
                      <a:pt x="3641" y="21"/>
                    </a:lnTo>
                    <a:lnTo>
                      <a:pt x="3642" y="21"/>
                    </a:lnTo>
                    <a:lnTo>
                      <a:pt x="3644" y="22"/>
                    </a:lnTo>
                    <a:lnTo>
                      <a:pt x="3645" y="23"/>
                    </a:lnTo>
                    <a:lnTo>
                      <a:pt x="3647" y="23"/>
                    </a:lnTo>
                    <a:lnTo>
                      <a:pt x="3648" y="24"/>
                    </a:lnTo>
                    <a:lnTo>
                      <a:pt x="3650" y="25"/>
                    </a:lnTo>
                    <a:lnTo>
                      <a:pt x="3651" y="26"/>
                    </a:lnTo>
                    <a:lnTo>
                      <a:pt x="3653" y="27"/>
                    </a:lnTo>
                    <a:lnTo>
                      <a:pt x="3654" y="28"/>
                    </a:lnTo>
                    <a:lnTo>
                      <a:pt x="3656" y="28"/>
                    </a:lnTo>
                    <a:lnTo>
                      <a:pt x="3657" y="29"/>
                    </a:lnTo>
                    <a:lnTo>
                      <a:pt x="3659" y="30"/>
                    </a:lnTo>
                    <a:lnTo>
                      <a:pt x="3660" y="30"/>
                    </a:lnTo>
                    <a:lnTo>
                      <a:pt x="3662" y="31"/>
                    </a:lnTo>
                    <a:lnTo>
                      <a:pt x="3664" y="31"/>
                    </a:lnTo>
                    <a:lnTo>
                      <a:pt x="3665" y="32"/>
                    </a:lnTo>
                    <a:lnTo>
                      <a:pt x="3666" y="32"/>
                    </a:lnTo>
                    <a:lnTo>
                      <a:pt x="3668" y="32"/>
                    </a:lnTo>
                    <a:lnTo>
                      <a:pt x="3670" y="33"/>
                    </a:lnTo>
                    <a:lnTo>
                      <a:pt x="3671" y="33"/>
                    </a:lnTo>
                    <a:lnTo>
                      <a:pt x="3672" y="33"/>
                    </a:lnTo>
                    <a:lnTo>
                      <a:pt x="3674" y="33"/>
                    </a:lnTo>
                    <a:lnTo>
                      <a:pt x="3676" y="33"/>
                    </a:lnTo>
                    <a:lnTo>
                      <a:pt x="3677" y="34"/>
                    </a:lnTo>
                    <a:lnTo>
                      <a:pt x="3679" y="34"/>
                    </a:lnTo>
                    <a:lnTo>
                      <a:pt x="3680" y="34"/>
                    </a:lnTo>
                    <a:lnTo>
                      <a:pt x="3682" y="34"/>
                    </a:lnTo>
                    <a:lnTo>
                      <a:pt x="3683" y="34"/>
                    </a:lnTo>
                    <a:lnTo>
                      <a:pt x="3685" y="34"/>
                    </a:lnTo>
                    <a:lnTo>
                      <a:pt x="3686" y="34"/>
                    </a:lnTo>
                    <a:lnTo>
                      <a:pt x="3688" y="35"/>
                    </a:lnTo>
                    <a:lnTo>
                      <a:pt x="3689" y="35"/>
                    </a:lnTo>
                    <a:lnTo>
                      <a:pt x="3691" y="35"/>
                    </a:lnTo>
                    <a:lnTo>
                      <a:pt x="3692" y="35"/>
                    </a:lnTo>
                    <a:lnTo>
                      <a:pt x="3694" y="36"/>
                    </a:lnTo>
                    <a:lnTo>
                      <a:pt x="3695" y="36"/>
                    </a:lnTo>
                    <a:lnTo>
                      <a:pt x="3697" y="36"/>
                    </a:lnTo>
                    <a:lnTo>
                      <a:pt x="3698" y="37"/>
                    </a:lnTo>
                    <a:lnTo>
                      <a:pt x="3700" y="37"/>
                    </a:lnTo>
                    <a:lnTo>
                      <a:pt x="3701" y="38"/>
                    </a:lnTo>
                    <a:lnTo>
                      <a:pt x="3703" y="38"/>
                    </a:lnTo>
                    <a:lnTo>
                      <a:pt x="3704" y="38"/>
                    </a:lnTo>
                    <a:lnTo>
                      <a:pt x="3706" y="39"/>
                    </a:lnTo>
                    <a:lnTo>
                      <a:pt x="3708" y="39"/>
                    </a:lnTo>
                    <a:lnTo>
                      <a:pt x="3709" y="39"/>
                    </a:lnTo>
                    <a:lnTo>
                      <a:pt x="3710" y="40"/>
                    </a:lnTo>
                    <a:lnTo>
                      <a:pt x="3712" y="40"/>
                    </a:lnTo>
                    <a:lnTo>
                      <a:pt x="3714" y="40"/>
                    </a:lnTo>
                    <a:lnTo>
                      <a:pt x="3715" y="41"/>
                    </a:lnTo>
                    <a:lnTo>
                      <a:pt x="3717" y="41"/>
                    </a:lnTo>
                    <a:lnTo>
                      <a:pt x="3718" y="41"/>
                    </a:lnTo>
                    <a:lnTo>
                      <a:pt x="3720" y="41"/>
                    </a:lnTo>
                    <a:lnTo>
                      <a:pt x="3721" y="42"/>
                    </a:lnTo>
                    <a:lnTo>
                      <a:pt x="3723" y="42"/>
                    </a:lnTo>
                    <a:lnTo>
                      <a:pt x="3724" y="42"/>
                    </a:lnTo>
                    <a:lnTo>
                      <a:pt x="3726" y="43"/>
                    </a:lnTo>
                    <a:lnTo>
                      <a:pt x="3727" y="43"/>
                    </a:lnTo>
                    <a:lnTo>
                      <a:pt x="3729" y="43"/>
                    </a:lnTo>
                    <a:lnTo>
                      <a:pt x="3730" y="44"/>
                    </a:lnTo>
                    <a:lnTo>
                      <a:pt x="3732" y="44"/>
                    </a:lnTo>
                    <a:lnTo>
                      <a:pt x="3733" y="45"/>
                    </a:lnTo>
                    <a:lnTo>
                      <a:pt x="3735" y="45"/>
                    </a:lnTo>
                    <a:lnTo>
                      <a:pt x="3737" y="45"/>
                    </a:lnTo>
                    <a:lnTo>
                      <a:pt x="3738" y="46"/>
                    </a:lnTo>
                    <a:lnTo>
                      <a:pt x="3739" y="46"/>
                    </a:lnTo>
                    <a:lnTo>
                      <a:pt x="3741" y="46"/>
                    </a:lnTo>
                    <a:lnTo>
                      <a:pt x="3743" y="46"/>
                    </a:lnTo>
                    <a:lnTo>
                      <a:pt x="3744" y="47"/>
                    </a:lnTo>
                    <a:lnTo>
                      <a:pt x="3746" y="47"/>
                    </a:lnTo>
                    <a:lnTo>
                      <a:pt x="3747" y="47"/>
                    </a:lnTo>
                    <a:lnTo>
                      <a:pt x="3749" y="47"/>
                    </a:lnTo>
                    <a:lnTo>
                      <a:pt x="3750" y="47"/>
                    </a:lnTo>
                    <a:lnTo>
                      <a:pt x="3752" y="47"/>
                    </a:lnTo>
                    <a:lnTo>
                      <a:pt x="3753" y="47"/>
                    </a:lnTo>
                    <a:lnTo>
                      <a:pt x="3755" y="47"/>
                    </a:lnTo>
                    <a:lnTo>
                      <a:pt x="3756" y="47"/>
                    </a:lnTo>
                    <a:lnTo>
                      <a:pt x="3758" y="46"/>
                    </a:lnTo>
                    <a:lnTo>
                      <a:pt x="3759" y="46"/>
                    </a:lnTo>
                    <a:lnTo>
                      <a:pt x="3761" y="46"/>
                    </a:lnTo>
                    <a:lnTo>
                      <a:pt x="3762" y="45"/>
                    </a:lnTo>
                    <a:lnTo>
                      <a:pt x="3764" y="45"/>
                    </a:lnTo>
                    <a:lnTo>
                      <a:pt x="3765" y="44"/>
                    </a:lnTo>
                    <a:lnTo>
                      <a:pt x="3767" y="43"/>
                    </a:lnTo>
                    <a:lnTo>
                      <a:pt x="3768" y="43"/>
                    </a:lnTo>
                    <a:lnTo>
                      <a:pt x="3770" y="42"/>
                    </a:lnTo>
                    <a:lnTo>
                      <a:pt x="3771" y="41"/>
                    </a:lnTo>
                    <a:lnTo>
                      <a:pt x="3773" y="41"/>
                    </a:lnTo>
                    <a:lnTo>
                      <a:pt x="3775" y="40"/>
                    </a:lnTo>
                    <a:lnTo>
                      <a:pt x="3776" y="40"/>
                    </a:lnTo>
                    <a:lnTo>
                      <a:pt x="3777" y="39"/>
                    </a:lnTo>
                    <a:lnTo>
                      <a:pt x="3779" y="39"/>
                    </a:lnTo>
                    <a:lnTo>
                      <a:pt x="3781" y="38"/>
                    </a:lnTo>
                    <a:lnTo>
                      <a:pt x="3782" y="38"/>
                    </a:lnTo>
                    <a:lnTo>
                      <a:pt x="3783" y="37"/>
                    </a:lnTo>
                    <a:lnTo>
                      <a:pt x="3785" y="37"/>
                    </a:lnTo>
                    <a:lnTo>
                      <a:pt x="3787" y="36"/>
                    </a:lnTo>
                    <a:lnTo>
                      <a:pt x="3788" y="36"/>
                    </a:lnTo>
                    <a:lnTo>
                      <a:pt x="3790" y="36"/>
                    </a:lnTo>
                    <a:lnTo>
                      <a:pt x="3791" y="36"/>
                    </a:lnTo>
                    <a:lnTo>
                      <a:pt x="3793" y="36"/>
                    </a:lnTo>
                    <a:lnTo>
                      <a:pt x="3794" y="37"/>
                    </a:lnTo>
                    <a:lnTo>
                      <a:pt x="3796" y="37"/>
                    </a:lnTo>
                    <a:lnTo>
                      <a:pt x="3797" y="38"/>
                    </a:lnTo>
                    <a:lnTo>
                      <a:pt x="3799" y="38"/>
                    </a:lnTo>
                    <a:lnTo>
                      <a:pt x="3800" y="39"/>
                    </a:lnTo>
                    <a:lnTo>
                      <a:pt x="3802" y="39"/>
                    </a:lnTo>
                    <a:lnTo>
                      <a:pt x="3803" y="40"/>
                    </a:lnTo>
                    <a:lnTo>
                      <a:pt x="3804" y="40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3" name="Freeform 121">
                <a:extLst>
                  <a:ext uri="{FF2B5EF4-FFF2-40B4-BE49-F238E27FC236}">
                    <a16:creationId xmlns:a16="http://schemas.microsoft.com/office/drawing/2014/main" id="{3DB26A1D-6AAA-48F7-A923-353DACFF1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798275"/>
                <a:ext cx="6038850" cy="165100"/>
              </a:xfrm>
              <a:custGeom>
                <a:avLst/>
                <a:gdLst>
                  <a:gd name="T0" fmla="*/ 60 w 3804"/>
                  <a:gd name="T1" fmla="*/ 32 h 104"/>
                  <a:gd name="T2" fmla="*/ 121 w 3804"/>
                  <a:gd name="T3" fmla="*/ 53 h 104"/>
                  <a:gd name="T4" fmla="*/ 182 w 3804"/>
                  <a:gd name="T5" fmla="*/ 69 h 104"/>
                  <a:gd name="T6" fmla="*/ 242 w 3804"/>
                  <a:gd name="T7" fmla="*/ 82 h 104"/>
                  <a:gd name="T8" fmla="*/ 303 w 3804"/>
                  <a:gd name="T9" fmla="*/ 77 h 104"/>
                  <a:gd name="T10" fmla="*/ 364 w 3804"/>
                  <a:gd name="T11" fmla="*/ 69 h 104"/>
                  <a:gd name="T12" fmla="*/ 425 w 3804"/>
                  <a:gd name="T13" fmla="*/ 58 h 104"/>
                  <a:gd name="T14" fmla="*/ 486 w 3804"/>
                  <a:gd name="T15" fmla="*/ 73 h 104"/>
                  <a:gd name="T16" fmla="*/ 547 w 3804"/>
                  <a:gd name="T17" fmla="*/ 71 h 104"/>
                  <a:gd name="T18" fmla="*/ 608 w 3804"/>
                  <a:gd name="T19" fmla="*/ 76 h 104"/>
                  <a:gd name="T20" fmla="*/ 668 w 3804"/>
                  <a:gd name="T21" fmla="*/ 76 h 104"/>
                  <a:gd name="T22" fmla="*/ 729 w 3804"/>
                  <a:gd name="T23" fmla="*/ 64 h 104"/>
                  <a:gd name="T24" fmla="*/ 790 w 3804"/>
                  <a:gd name="T25" fmla="*/ 70 h 104"/>
                  <a:gd name="T26" fmla="*/ 851 w 3804"/>
                  <a:gd name="T27" fmla="*/ 82 h 104"/>
                  <a:gd name="T28" fmla="*/ 912 w 3804"/>
                  <a:gd name="T29" fmla="*/ 4 h 104"/>
                  <a:gd name="T30" fmla="*/ 973 w 3804"/>
                  <a:gd name="T31" fmla="*/ 14 h 104"/>
                  <a:gd name="T32" fmla="*/ 1033 w 3804"/>
                  <a:gd name="T33" fmla="*/ 14 h 104"/>
                  <a:gd name="T34" fmla="*/ 1094 w 3804"/>
                  <a:gd name="T35" fmla="*/ 25 h 104"/>
                  <a:gd name="T36" fmla="*/ 1155 w 3804"/>
                  <a:gd name="T37" fmla="*/ 35 h 104"/>
                  <a:gd name="T38" fmla="*/ 1216 w 3804"/>
                  <a:gd name="T39" fmla="*/ 34 h 104"/>
                  <a:gd name="T40" fmla="*/ 1277 w 3804"/>
                  <a:gd name="T41" fmla="*/ 72 h 104"/>
                  <a:gd name="T42" fmla="*/ 1338 w 3804"/>
                  <a:gd name="T43" fmla="*/ 64 h 104"/>
                  <a:gd name="T44" fmla="*/ 1399 w 3804"/>
                  <a:gd name="T45" fmla="*/ 66 h 104"/>
                  <a:gd name="T46" fmla="*/ 1459 w 3804"/>
                  <a:gd name="T47" fmla="*/ 64 h 104"/>
                  <a:gd name="T48" fmla="*/ 1520 w 3804"/>
                  <a:gd name="T49" fmla="*/ 51 h 104"/>
                  <a:gd name="T50" fmla="*/ 1581 w 3804"/>
                  <a:gd name="T51" fmla="*/ 54 h 104"/>
                  <a:gd name="T52" fmla="*/ 1642 w 3804"/>
                  <a:gd name="T53" fmla="*/ 47 h 104"/>
                  <a:gd name="T54" fmla="*/ 1703 w 3804"/>
                  <a:gd name="T55" fmla="*/ 53 h 104"/>
                  <a:gd name="T56" fmla="*/ 1764 w 3804"/>
                  <a:gd name="T57" fmla="*/ 64 h 104"/>
                  <a:gd name="T58" fmla="*/ 1824 w 3804"/>
                  <a:gd name="T59" fmla="*/ 84 h 104"/>
                  <a:gd name="T60" fmla="*/ 1885 w 3804"/>
                  <a:gd name="T61" fmla="*/ 63 h 104"/>
                  <a:gd name="T62" fmla="*/ 1946 w 3804"/>
                  <a:gd name="T63" fmla="*/ 57 h 104"/>
                  <a:gd name="T64" fmla="*/ 2007 w 3804"/>
                  <a:gd name="T65" fmla="*/ 55 h 104"/>
                  <a:gd name="T66" fmla="*/ 2068 w 3804"/>
                  <a:gd name="T67" fmla="*/ 64 h 104"/>
                  <a:gd name="T68" fmla="*/ 2129 w 3804"/>
                  <a:gd name="T69" fmla="*/ 49 h 104"/>
                  <a:gd name="T70" fmla="*/ 2190 w 3804"/>
                  <a:gd name="T71" fmla="*/ 50 h 104"/>
                  <a:gd name="T72" fmla="*/ 2250 w 3804"/>
                  <a:gd name="T73" fmla="*/ 36 h 104"/>
                  <a:gd name="T74" fmla="*/ 2311 w 3804"/>
                  <a:gd name="T75" fmla="*/ 36 h 104"/>
                  <a:gd name="T76" fmla="*/ 2372 w 3804"/>
                  <a:gd name="T77" fmla="*/ 48 h 104"/>
                  <a:gd name="T78" fmla="*/ 2433 w 3804"/>
                  <a:gd name="T79" fmla="*/ 48 h 104"/>
                  <a:gd name="T80" fmla="*/ 2494 w 3804"/>
                  <a:gd name="T81" fmla="*/ 67 h 104"/>
                  <a:gd name="T82" fmla="*/ 2555 w 3804"/>
                  <a:gd name="T83" fmla="*/ 69 h 104"/>
                  <a:gd name="T84" fmla="*/ 2616 w 3804"/>
                  <a:gd name="T85" fmla="*/ 73 h 104"/>
                  <a:gd name="T86" fmla="*/ 2676 w 3804"/>
                  <a:gd name="T87" fmla="*/ 65 h 104"/>
                  <a:gd name="T88" fmla="*/ 2737 w 3804"/>
                  <a:gd name="T89" fmla="*/ 54 h 104"/>
                  <a:gd name="T90" fmla="*/ 2798 w 3804"/>
                  <a:gd name="T91" fmla="*/ 55 h 104"/>
                  <a:gd name="T92" fmla="*/ 2859 w 3804"/>
                  <a:gd name="T93" fmla="*/ 51 h 104"/>
                  <a:gd name="T94" fmla="*/ 2920 w 3804"/>
                  <a:gd name="T95" fmla="*/ 59 h 104"/>
                  <a:gd name="T96" fmla="*/ 2981 w 3804"/>
                  <a:gd name="T97" fmla="*/ 65 h 104"/>
                  <a:gd name="T98" fmla="*/ 3041 w 3804"/>
                  <a:gd name="T99" fmla="*/ 69 h 104"/>
                  <a:gd name="T100" fmla="*/ 3102 w 3804"/>
                  <a:gd name="T101" fmla="*/ 59 h 104"/>
                  <a:gd name="T102" fmla="*/ 3163 w 3804"/>
                  <a:gd name="T103" fmla="*/ 47 h 104"/>
                  <a:gd name="T104" fmla="*/ 3224 w 3804"/>
                  <a:gd name="T105" fmla="*/ 41 h 104"/>
                  <a:gd name="T106" fmla="*/ 3285 w 3804"/>
                  <a:gd name="T107" fmla="*/ 64 h 104"/>
                  <a:gd name="T108" fmla="*/ 3345 w 3804"/>
                  <a:gd name="T109" fmla="*/ 65 h 104"/>
                  <a:gd name="T110" fmla="*/ 3407 w 3804"/>
                  <a:gd name="T111" fmla="*/ 71 h 104"/>
                  <a:gd name="T112" fmla="*/ 3467 w 3804"/>
                  <a:gd name="T113" fmla="*/ 88 h 104"/>
                  <a:gd name="T114" fmla="*/ 3528 w 3804"/>
                  <a:gd name="T115" fmla="*/ 100 h 104"/>
                  <a:gd name="T116" fmla="*/ 3589 w 3804"/>
                  <a:gd name="T117" fmla="*/ 98 h 104"/>
                  <a:gd name="T118" fmla="*/ 3650 w 3804"/>
                  <a:gd name="T119" fmla="*/ 37 h 104"/>
                  <a:gd name="T120" fmla="*/ 3710 w 3804"/>
                  <a:gd name="T121" fmla="*/ 49 h 104"/>
                  <a:gd name="T122" fmla="*/ 3771 w 3804"/>
                  <a:gd name="T123" fmla="*/ 5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04">
                    <a:moveTo>
                      <a:pt x="0" y="32"/>
                    </a:moveTo>
                    <a:lnTo>
                      <a:pt x="2" y="30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7" y="28"/>
                    </a:lnTo>
                    <a:lnTo>
                      <a:pt x="8" y="27"/>
                    </a:lnTo>
                    <a:lnTo>
                      <a:pt x="10" y="26"/>
                    </a:lnTo>
                    <a:lnTo>
                      <a:pt x="11" y="25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6" y="23"/>
                    </a:lnTo>
                    <a:lnTo>
                      <a:pt x="17" y="22"/>
                    </a:lnTo>
                    <a:lnTo>
                      <a:pt x="19" y="22"/>
                    </a:lnTo>
                    <a:lnTo>
                      <a:pt x="21" y="22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31" y="21"/>
                    </a:lnTo>
                    <a:lnTo>
                      <a:pt x="33" y="21"/>
                    </a:lnTo>
                    <a:lnTo>
                      <a:pt x="34" y="22"/>
                    </a:lnTo>
                    <a:lnTo>
                      <a:pt x="36" y="22"/>
                    </a:lnTo>
                    <a:lnTo>
                      <a:pt x="37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2" y="24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7"/>
                    </a:lnTo>
                    <a:lnTo>
                      <a:pt x="49" y="28"/>
                    </a:lnTo>
                    <a:lnTo>
                      <a:pt x="51" y="28"/>
                    </a:lnTo>
                    <a:lnTo>
                      <a:pt x="52" y="29"/>
                    </a:lnTo>
                    <a:lnTo>
                      <a:pt x="54" y="29"/>
                    </a:lnTo>
                    <a:lnTo>
                      <a:pt x="55" y="30"/>
                    </a:lnTo>
                    <a:lnTo>
                      <a:pt x="57" y="30"/>
                    </a:lnTo>
                    <a:lnTo>
                      <a:pt x="58" y="31"/>
                    </a:lnTo>
                    <a:lnTo>
                      <a:pt x="60" y="32"/>
                    </a:lnTo>
                    <a:lnTo>
                      <a:pt x="61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4"/>
                    </a:lnTo>
                    <a:lnTo>
                      <a:pt x="71" y="34"/>
                    </a:lnTo>
                    <a:lnTo>
                      <a:pt x="72" y="34"/>
                    </a:lnTo>
                    <a:lnTo>
                      <a:pt x="74" y="34"/>
                    </a:lnTo>
                    <a:lnTo>
                      <a:pt x="75" y="34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5"/>
                    </a:lnTo>
                    <a:lnTo>
                      <a:pt x="84" y="35"/>
                    </a:lnTo>
                    <a:lnTo>
                      <a:pt x="86" y="35"/>
                    </a:lnTo>
                    <a:lnTo>
                      <a:pt x="87" y="35"/>
                    </a:lnTo>
                    <a:lnTo>
                      <a:pt x="89" y="35"/>
                    </a:lnTo>
                    <a:lnTo>
                      <a:pt x="90" y="36"/>
                    </a:lnTo>
                    <a:lnTo>
                      <a:pt x="92" y="36"/>
                    </a:lnTo>
                    <a:lnTo>
                      <a:pt x="94" y="36"/>
                    </a:lnTo>
                    <a:lnTo>
                      <a:pt x="95" y="37"/>
                    </a:lnTo>
                    <a:lnTo>
                      <a:pt x="96" y="38"/>
                    </a:lnTo>
                    <a:lnTo>
                      <a:pt x="98" y="38"/>
                    </a:lnTo>
                    <a:lnTo>
                      <a:pt x="100" y="39"/>
                    </a:lnTo>
                    <a:lnTo>
                      <a:pt x="101" y="39"/>
                    </a:lnTo>
                    <a:lnTo>
                      <a:pt x="102" y="40"/>
                    </a:lnTo>
                    <a:lnTo>
                      <a:pt x="104" y="41"/>
                    </a:lnTo>
                    <a:lnTo>
                      <a:pt x="106" y="42"/>
                    </a:lnTo>
                    <a:lnTo>
                      <a:pt x="107" y="43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12" y="46"/>
                    </a:lnTo>
                    <a:lnTo>
                      <a:pt x="113" y="47"/>
                    </a:lnTo>
                    <a:lnTo>
                      <a:pt x="115" y="48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9" y="52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4" y="55"/>
                    </a:lnTo>
                    <a:lnTo>
                      <a:pt x="125" y="57"/>
                    </a:lnTo>
                    <a:lnTo>
                      <a:pt x="127" y="58"/>
                    </a:lnTo>
                    <a:lnTo>
                      <a:pt x="128" y="59"/>
                    </a:lnTo>
                    <a:lnTo>
                      <a:pt x="130" y="60"/>
                    </a:lnTo>
                    <a:lnTo>
                      <a:pt x="131" y="60"/>
                    </a:lnTo>
                    <a:lnTo>
                      <a:pt x="133" y="61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2" y="65"/>
                    </a:lnTo>
                    <a:lnTo>
                      <a:pt x="144" y="66"/>
                    </a:lnTo>
                    <a:lnTo>
                      <a:pt x="145" y="66"/>
                    </a:lnTo>
                    <a:lnTo>
                      <a:pt x="147" y="66"/>
                    </a:lnTo>
                    <a:lnTo>
                      <a:pt x="148" y="67"/>
                    </a:lnTo>
                    <a:lnTo>
                      <a:pt x="150" y="67"/>
                    </a:lnTo>
                    <a:lnTo>
                      <a:pt x="151" y="67"/>
                    </a:lnTo>
                    <a:lnTo>
                      <a:pt x="153" y="67"/>
                    </a:lnTo>
                    <a:lnTo>
                      <a:pt x="154" y="67"/>
                    </a:lnTo>
                    <a:lnTo>
                      <a:pt x="156" y="67"/>
                    </a:lnTo>
                    <a:lnTo>
                      <a:pt x="157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7"/>
                    </a:lnTo>
                    <a:lnTo>
                      <a:pt x="163" y="67"/>
                    </a:lnTo>
                    <a:lnTo>
                      <a:pt x="165" y="67"/>
                    </a:lnTo>
                    <a:lnTo>
                      <a:pt x="167" y="67"/>
                    </a:lnTo>
                    <a:lnTo>
                      <a:pt x="168" y="67"/>
                    </a:lnTo>
                    <a:lnTo>
                      <a:pt x="169" y="67"/>
                    </a:lnTo>
                    <a:lnTo>
                      <a:pt x="171" y="67"/>
                    </a:lnTo>
                    <a:lnTo>
                      <a:pt x="173" y="67"/>
                    </a:lnTo>
                    <a:lnTo>
                      <a:pt x="174" y="67"/>
                    </a:lnTo>
                    <a:lnTo>
                      <a:pt x="176" y="67"/>
                    </a:lnTo>
                    <a:lnTo>
                      <a:pt x="177" y="68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5" y="70"/>
                    </a:lnTo>
                    <a:lnTo>
                      <a:pt x="186" y="70"/>
                    </a:lnTo>
                    <a:lnTo>
                      <a:pt x="188" y="71"/>
                    </a:lnTo>
                    <a:lnTo>
                      <a:pt x="189" y="71"/>
                    </a:lnTo>
                    <a:lnTo>
                      <a:pt x="191" y="72"/>
                    </a:lnTo>
                    <a:lnTo>
                      <a:pt x="192" y="72"/>
                    </a:lnTo>
                    <a:lnTo>
                      <a:pt x="194" y="73"/>
                    </a:lnTo>
                    <a:lnTo>
                      <a:pt x="195" y="74"/>
                    </a:lnTo>
                    <a:lnTo>
                      <a:pt x="197" y="75"/>
                    </a:lnTo>
                    <a:lnTo>
                      <a:pt x="198" y="75"/>
                    </a:lnTo>
                    <a:lnTo>
                      <a:pt x="200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4" y="78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7" y="83"/>
                    </a:lnTo>
                    <a:lnTo>
                      <a:pt x="218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6" y="85"/>
                    </a:lnTo>
                    <a:lnTo>
                      <a:pt x="227" y="85"/>
                    </a:lnTo>
                    <a:lnTo>
                      <a:pt x="229" y="85"/>
                    </a:lnTo>
                    <a:lnTo>
                      <a:pt x="230" y="85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5" y="84"/>
                    </a:lnTo>
                    <a:lnTo>
                      <a:pt x="236" y="84"/>
                    </a:lnTo>
                    <a:lnTo>
                      <a:pt x="238" y="83"/>
                    </a:lnTo>
                    <a:lnTo>
                      <a:pt x="240" y="83"/>
                    </a:lnTo>
                    <a:lnTo>
                      <a:pt x="241" y="82"/>
                    </a:lnTo>
                    <a:lnTo>
                      <a:pt x="242" y="82"/>
                    </a:lnTo>
                    <a:lnTo>
                      <a:pt x="244" y="81"/>
                    </a:lnTo>
                    <a:lnTo>
                      <a:pt x="246" y="80"/>
                    </a:lnTo>
                    <a:lnTo>
                      <a:pt x="247" y="79"/>
                    </a:lnTo>
                    <a:lnTo>
                      <a:pt x="249" y="79"/>
                    </a:lnTo>
                    <a:lnTo>
                      <a:pt x="250" y="78"/>
                    </a:lnTo>
                    <a:lnTo>
                      <a:pt x="252" y="77"/>
                    </a:lnTo>
                    <a:lnTo>
                      <a:pt x="253" y="76"/>
                    </a:lnTo>
                    <a:lnTo>
                      <a:pt x="255" y="76"/>
                    </a:lnTo>
                    <a:lnTo>
                      <a:pt x="256" y="75"/>
                    </a:lnTo>
                    <a:lnTo>
                      <a:pt x="258" y="74"/>
                    </a:lnTo>
                    <a:lnTo>
                      <a:pt x="259" y="73"/>
                    </a:lnTo>
                    <a:lnTo>
                      <a:pt x="261" y="72"/>
                    </a:lnTo>
                    <a:lnTo>
                      <a:pt x="262" y="72"/>
                    </a:lnTo>
                    <a:lnTo>
                      <a:pt x="264" y="71"/>
                    </a:lnTo>
                    <a:lnTo>
                      <a:pt x="265" y="71"/>
                    </a:lnTo>
                    <a:lnTo>
                      <a:pt x="267" y="70"/>
                    </a:lnTo>
                    <a:lnTo>
                      <a:pt x="268" y="70"/>
                    </a:lnTo>
                    <a:lnTo>
                      <a:pt x="270" y="70"/>
                    </a:lnTo>
                    <a:lnTo>
                      <a:pt x="271" y="69"/>
                    </a:lnTo>
                    <a:lnTo>
                      <a:pt x="273" y="69"/>
                    </a:lnTo>
                    <a:lnTo>
                      <a:pt x="274" y="69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9" y="69"/>
                    </a:lnTo>
                    <a:lnTo>
                      <a:pt x="280" y="70"/>
                    </a:lnTo>
                    <a:lnTo>
                      <a:pt x="282" y="70"/>
                    </a:lnTo>
                    <a:lnTo>
                      <a:pt x="284" y="70"/>
                    </a:lnTo>
                    <a:lnTo>
                      <a:pt x="285" y="71"/>
                    </a:lnTo>
                    <a:lnTo>
                      <a:pt x="286" y="71"/>
                    </a:lnTo>
                    <a:lnTo>
                      <a:pt x="288" y="71"/>
                    </a:lnTo>
                    <a:lnTo>
                      <a:pt x="290" y="72"/>
                    </a:lnTo>
                    <a:lnTo>
                      <a:pt x="291" y="73"/>
                    </a:lnTo>
                    <a:lnTo>
                      <a:pt x="293" y="73"/>
                    </a:lnTo>
                    <a:lnTo>
                      <a:pt x="294" y="74"/>
                    </a:lnTo>
                    <a:lnTo>
                      <a:pt x="296" y="74"/>
                    </a:lnTo>
                    <a:lnTo>
                      <a:pt x="297" y="75"/>
                    </a:lnTo>
                    <a:lnTo>
                      <a:pt x="299" y="76"/>
                    </a:lnTo>
                    <a:lnTo>
                      <a:pt x="300" y="76"/>
                    </a:lnTo>
                    <a:lnTo>
                      <a:pt x="302" y="76"/>
                    </a:lnTo>
                    <a:lnTo>
                      <a:pt x="303" y="77"/>
                    </a:lnTo>
                    <a:lnTo>
                      <a:pt x="305" y="77"/>
                    </a:lnTo>
                    <a:lnTo>
                      <a:pt x="307" y="77"/>
                    </a:lnTo>
                    <a:lnTo>
                      <a:pt x="308" y="78"/>
                    </a:lnTo>
                    <a:lnTo>
                      <a:pt x="309" y="78"/>
                    </a:lnTo>
                    <a:lnTo>
                      <a:pt x="311" y="78"/>
                    </a:lnTo>
                    <a:lnTo>
                      <a:pt x="313" y="78"/>
                    </a:lnTo>
                    <a:lnTo>
                      <a:pt x="314" y="78"/>
                    </a:lnTo>
                    <a:lnTo>
                      <a:pt x="315" y="77"/>
                    </a:lnTo>
                    <a:lnTo>
                      <a:pt x="317" y="77"/>
                    </a:lnTo>
                    <a:lnTo>
                      <a:pt x="319" y="77"/>
                    </a:lnTo>
                    <a:lnTo>
                      <a:pt x="320" y="77"/>
                    </a:lnTo>
                    <a:lnTo>
                      <a:pt x="322" y="76"/>
                    </a:lnTo>
                    <a:lnTo>
                      <a:pt x="323" y="76"/>
                    </a:lnTo>
                    <a:lnTo>
                      <a:pt x="325" y="75"/>
                    </a:lnTo>
                    <a:lnTo>
                      <a:pt x="326" y="75"/>
                    </a:lnTo>
                    <a:lnTo>
                      <a:pt x="328" y="75"/>
                    </a:lnTo>
                    <a:lnTo>
                      <a:pt x="329" y="74"/>
                    </a:lnTo>
                    <a:lnTo>
                      <a:pt x="331" y="73"/>
                    </a:lnTo>
                    <a:lnTo>
                      <a:pt x="332" y="73"/>
                    </a:lnTo>
                    <a:lnTo>
                      <a:pt x="334" y="72"/>
                    </a:lnTo>
                    <a:lnTo>
                      <a:pt x="335" y="72"/>
                    </a:lnTo>
                    <a:lnTo>
                      <a:pt x="337" y="72"/>
                    </a:lnTo>
                    <a:lnTo>
                      <a:pt x="338" y="71"/>
                    </a:lnTo>
                    <a:lnTo>
                      <a:pt x="340" y="71"/>
                    </a:lnTo>
                    <a:lnTo>
                      <a:pt x="341" y="71"/>
                    </a:lnTo>
                    <a:lnTo>
                      <a:pt x="343" y="70"/>
                    </a:lnTo>
                    <a:lnTo>
                      <a:pt x="344" y="70"/>
                    </a:lnTo>
                    <a:lnTo>
                      <a:pt x="346" y="70"/>
                    </a:lnTo>
                    <a:lnTo>
                      <a:pt x="347" y="70"/>
                    </a:lnTo>
                    <a:lnTo>
                      <a:pt x="349" y="70"/>
                    </a:lnTo>
                    <a:lnTo>
                      <a:pt x="351" y="70"/>
                    </a:lnTo>
                    <a:lnTo>
                      <a:pt x="352" y="70"/>
                    </a:lnTo>
                    <a:lnTo>
                      <a:pt x="353" y="70"/>
                    </a:lnTo>
                    <a:lnTo>
                      <a:pt x="355" y="70"/>
                    </a:lnTo>
                    <a:lnTo>
                      <a:pt x="357" y="70"/>
                    </a:lnTo>
                    <a:lnTo>
                      <a:pt x="358" y="69"/>
                    </a:lnTo>
                    <a:lnTo>
                      <a:pt x="359" y="69"/>
                    </a:lnTo>
                    <a:lnTo>
                      <a:pt x="361" y="69"/>
                    </a:lnTo>
                    <a:lnTo>
                      <a:pt x="363" y="69"/>
                    </a:lnTo>
                    <a:lnTo>
                      <a:pt x="364" y="69"/>
                    </a:lnTo>
                    <a:lnTo>
                      <a:pt x="366" y="69"/>
                    </a:lnTo>
                    <a:lnTo>
                      <a:pt x="367" y="69"/>
                    </a:lnTo>
                    <a:lnTo>
                      <a:pt x="369" y="69"/>
                    </a:lnTo>
                    <a:lnTo>
                      <a:pt x="370" y="68"/>
                    </a:lnTo>
                    <a:lnTo>
                      <a:pt x="372" y="68"/>
                    </a:lnTo>
                    <a:lnTo>
                      <a:pt x="373" y="67"/>
                    </a:lnTo>
                    <a:lnTo>
                      <a:pt x="375" y="67"/>
                    </a:lnTo>
                    <a:lnTo>
                      <a:pt x="376" y="66"/>
                    </a:lnTo>
                    <a:lnTo>
                      <a:pt x="378" y="66"/>
                    </a:lnTo>
                    <a:lnTo>
                      <a:pt x="380" y="65"/>
                    </a:lnTo>
                    <a:lnTo>
                      <a:pt x="381" y="65"/>
                    </a:lnTo>
                    <a:lnTo>
                      <a:pt x="382" y="64"/>
                    </a:lnTo>
                    <a:lnTo>
                      <a:pt x="384" y="63"/>
                    </a:lnTo>
                    <a:lnTo>
                      <a:pt x="386" y="63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90" y="60"/>
                    </a:lnTo>
                    <a:lnTo>
                      <a:pt x="392" y="59"/>
                    </a:lnTo>
                    <a:lnTo>
                      <a:pt x="393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8" y="56"/>
                    </a:lnTo>
                    <a:lnTo>
                      <a:pt x="399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4" y="54"/>
                    </a:lnTo>
                    <a:lnTo>
                      <a:pt x="405" y="54"/>
                    </a:lnTo>
                    <a:lnTo>
                      <a:pt x="407" y="53"/>
                    </a:lnTo>
                    <a:lnTo>
                      <a:pt x="408" y="53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3" y="53"/>
                    </a:lnTo>
                    <a:lnTo>
                      <a:pt x="414" y="54"/>
                    </a:lnTo>
                    <a:lnTo>
                      <a:pt x="416" y="54"/>
                    </a:lnTo>
                    <a:lnTo>
                      <a:pt x="417" y="54"/>
                    </a:lnTo>
                    <a:lnTo>
                      <a:pt x="419" y="55"/>
                    </a:lnTo>
                    <a:lnTo>
                      <a:pt x="420" y="55"/>
                    </a:lnTo>
                    <a:lnTo>
                      <a:pt x="422" y="56"/>
                    </a:lnTo>
                    <a:lnTo>
                      <a:pt x="424" y="57"/>
                    </a:lnTo>
                    <a:lnTo>
                      <a:pt x="425" y="58"/>
                    </a:lnTo>
                    <a:lnTo>
                      <a:pt x="426" y="58"/>
                    </a:lnTo>
                    <a:lnTo>
                      <a:pt x="428" y="59"/>
                    </a:lnTo>
                    <a:lnTo>
                      <a:pt x="430" y="60"/>
                    </a:lnTo>
                    <a:lnTo>
                      <a:pt x="431" y="61"/>
                    </a:lnTo>
                    <a:lnTo>
                      <a:pt x="433" y="62"/>
                    </a:lnTo>
                    <a:lnTo>
                      <a:pt x="434" y="63"/>
                    </a:lnTo>
                    <a:lnTo>
                      <a:pt x="436" y="64"/>
                    </a:lnTo>
                    <a:lnTo>
                      <a:pt x="437" y="65"/>
                    </a:lnTo>
                    <a:lnTo>
                      <a:pt x="439" y="66"/>
                    </a:lnTo>
                    <a:lnTo>
                      <a:pt x="440" y="67"/>
                    </a:lnTo>
                    <a:lnTo>
                      <a:pt x="442" y="68"/>
                    </a:lnTo>
                    <a:lnTo>
                      <a:pt x="443" y="69"/>
                    </a:lnTo>
                    <a:lnTo>
                      <a:pt x="445" y="69"/>
                    </a:lnTo>
                    <a:lnTo>
                      <a:pt x="446" y="70"/>
                    </a:lnTo>
                    <a:lnTo>
                      <a:pt x="448" y="71"/>
                    </a:lnTo>
                    <a:lnTo>
                      <a:pt x="449" y="71"/>
                    </a:lnTo>
                    <a:lnTo>
                      <a:pt x="451" y="72"/>
                    </a:lnTo>
                    <a:lnTo>
                      <a:pt x="453" y="73"/>
                    </a:lnTo>
                    <a:lnTo>
                      <a:pt x="454" y="73"/>
                    </a:lnTo>
                    <a:lnTo>
                      <a:pt x="455" y="73"/>
                    </a:lnTo>
                    <a:lnTo>
                      <a:pt x="457" y="74"/>
                    </a:lnTo>
                    <a:lnTo>
                      <a:pt x="459" y="74"/>
                    </a:lnTo>
                    <a:lnTo>
                      <a:pt x="460" y="75"/>
                    </a:lnTo>
                    <a:lnTo>
                      <a:pt x="461" y="75"/>
                    </a:lnTo>
                    <a:lnTo>
                      <a:pt x="463" y="75"/>
                    </a:lnTo>
                    <a:lnTo>
                      <a:pt x="465" y="75"/>
                    </a:lnTo>
                    <a:lnTo>
                      <a:pt x="466" y="75"/>
                    </a:lnTo>
                    <a:lnTo>
                      <a:pt x="468" y="75"/>
                    </a:lnTo>
                    <a:lnTo>
                      <a:pt x="469" y="75"/>
                    </a:lnTo>
                    <a:lnTo>
                      <a:pt x="470" y="75"/>
                    </a:lnTo>
                    <a:lnTo>
                      <a:pt x="472" y="75"/>
                    </a:lnTo>
                    <a:lnTo>
                      <a:pt x="474" y="75"/>
                    </a:lnTo>
                    <a:lnTo>
                      <a:pt x="475" y="75"/>
                    </a:lnTo>
                    <a:lnTo>
                      <a:pt x="477" y="75"/>
                    </a:lnTo>
                    <a:lnTo>
                      <a:pt x="478" y="75"/>
                    </a:lnTo>
                    <a:lnTo>
                      <a:pt x="480" y="74"/>
                    </a:lnTo>
                    <a:lnTo>
                      <a:pt x="481" y="74"/>
                    </a:lnTo>
                    <a:lnTo>
                      <a:pt x="483" y="74"/>
                    </a:lnTo>
                    <a:lnTo>
                      <a:pt x="484" y="74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9" y="73"/>
                    </a:lnTo>
                    <a:lnTo>
                      <a:pt x="490" y="73"/>
                    </a:lnTo>
                    <a:lnTo>
                      <a:pt x="492" y="72"/>
                    </a:lnTo>
                    <a:lnTo>
                      <a:pt x="493" y="72"/>
                    </a:lnTo>
                    <a:lnTo>
                      <a:pt x="495" y="72"/>
                    </a:lnTo>
                    <a:lnTo>
                      <a:pt x="497" y="72"/>
                    </a:lnTo>
                    <a:lnTo>
                      <a:pt x="498" y="71"/>
                    </a:lnTo>
                    <a:lnTo>
                      <a:pt x="499" y="71"/>
                    </a:lnTo>
                    <a:lnTo>
                      <a:pt x="501" y="71"/>
                    </a:lnTo>
                    <a:lnTo>
                      <a:pt x="503" y="71"/>
                    </a:lnTo>
                    <a:lnTo>
                      <a:pt x="504" y="70"/>
                    </a:lnTo>
                    <a:lnTo>
                      <a:pt x="506" y="70"/>
                    </a:lnTo>
                    <a:lnTo>
                      <a:pt x="507" y="70"/>
                    </a:lnTo>
                    <a:lnTo>
                      <a:pt x="509" y="70"/>
                    </a:lnTo>
                    <a:lnTo>
                      <a:pt x="510" y="69"/>
                    </a:lnTo>
                    <a:lnTo>
                      <a:pt x="512" y="69"/>
                    </a:lnTo>
                    <a:lnTo>
                      <a:pt x="513" y="69"/>
                    </a:lnTo>
                    <a:lnTo>
                      <a:pt x="515" y="69"/>
                    </a:lnTo>
                    <a:lnTo>
                      <a:pt x="516" y="69"/>
                    </a:lnTo>
                    <a:lnTo>
                      <a:pt x="518" y="69"/>
                    </a:lnTo>
                    <a:lnTo>
                      <a:pt x="519" y="69"/>
                    </a:lnTo>
                    <a:lnTo>
                      <a:pt x="521" y="69"/>
                    </a:lnTo>
                    <a:lnTo>
                      <a:pt x="522" y="68"/>
                    </a:lnTo>
                    <a:lnTo>
                      <a:pt x="524" y="68"/>
                    </a:lnTo>
                    <a:lnTo>
                      <a:pt x="526" y="68"/>
                    </a:lnTo>
                    <a:lnTo>
                      <a:pt x="527" y="68"/>
                    </a:lnTo>
                    <a:lnTo>
                      <a:pt x="528" y="69"/>
                    </a:lnTo>
                    <a:lnTo>
                      <a:pt x="530" y="69"/>
                    </a:lnTo>
                    <a:lnTo>
                      <a:pt x="532" y="69"/>
                    </a:lnTo>
                    <a:lnTo>
                      <a:pt x="533" y="69"/>
                    </a:lnTo>
                    <a:lnTo>
                      <a:pt x="535" y="69"/>
                    </a:lnTo>
                    <a:lnTo>
                      <a:pt x="536" y="69"/>
                    </a:lnTo>
                    <a:lnTo>
                      <a:pt x="537" y="69"/>
                    </a:lnTo>
                    <a:lnTo>
                      <a:pt x="539" y="70"/>
                    </a:lnTo>
                    <a:lnTo>
                      <a:pt x="541" y="70"/>
                    </a:lnTo>
                    <a:lnTo>
                      <a:pt x="542" y="70"/>
                    </a:lnTo>
                    <a:lnTo>
                      <a:pt x="543" y="70"/>
                    </a:lnTo>
                    <a:lnTo>
                      <a:pt x="545" y="71"/>
                    </a:lnTo>
                    <a:lnTo>
                      <a:pt x="547" y="71"/>
                    </a:lnTo>
                    <a:lnTo>
                      <a:pt x="548" y="71"/>
                    </a:lnTo>
                    <a:lnTo>
                      <a:pt x="550" y="72"/>
                    </a:lnTo>
                    <a:lnTo>
                      <a:pt x="551" y="72"/>
                    </a:lnTo>
                    <a:lnTo>
                      <a:pt x="553" y="72"/>
                    </a:lnTo>
                    <a:lnTo>
                      <a:pt x="554" y="73"/>
                    </a:lnTo>
                    <a:lnTo>
                      <a:pt x="556" y="73"/>
                    </a:lnTo>
                    <a:lnTo>
                      <a:pt x="557" y="73"/>
                    </a:lnTo>
                    <a:lnTo>
                      <a:pt x="559" y="74"/>
                    </a:lnTo>
                    <a:lnTo>
                      <a:pt x="560" y="74"/>
                    </a:lnTo>
                    <a:lnTo>
                      <a:pt x="562" y="75"/>
                    </a:lnTo>
                    <a:lnTo>
                      <a:pt x="564" y="75"/>
                    </a:lnTo>
                    <a:lnTo>
                      <a:pt x="565" y="75"/>
                    </a:lnTo>
                    <a:lnTo>
                      <a:pt x="566" y="75"/>
                    </a:lnTo>
                    <a:lnTo>
                      <a:pt x="568" y="75"/>
                    </a:lnTo>
                    <a:lnTo>
                      <a:pt x="570" y="76"/>
                    </a:lnTo>
                    <a:lnTo>
                      <a:pt x="571" y="76"/>
                    </a:lnTo>
                    <a:lnTo>
                      <a:pt x="572" y="76"/>
                    </a:lnTo>
                    <a:lnTo>
                      <a:pt x="574" y="76"/>
                    </a:lnTo>
                    <a:lnTo>
                      <a:pt x="576" y="76"/>
                    </a:lnTo>
                    <a:lnTo>
                      <a:pt x="577" y="76"/>
                    </a:lnTo>
                    <a:lnTo>
                      <a:pt x="579" y="76"/>
                    </a:lnTo>
                    <a:lnTo>
                      <a:pt x="580" y="76"/>
                    </a:lnTo>
                    <a:lnTo>
                      <a:pt x="582" y="76"/>
                    </a:lnTo>
                    <a:lnTo>
                      <a:pt x="583" y="76"/>
                    </a:lnTo>
                    <a:lnTo>
                      <a:pt x="585" y="76"/>
                    </a:lnTo>
                    <a:lnTo>
                      <a:pt x="586" y="76"/>
                    </a:lnTo>
                    <a:lnTo>
                      <a:pt x="588" y="76"/>
                    </a:lnTo>
                    <a:lnTo>
                      <a:pt x="589" y="76"/>
                    </a:lnTo>
                    <a:lnTo>
                      <a:pt x="591" y="76"/>
                    </a:lnTo>
                    <a:lnTo>
                      <a:pt x="592" y="76"/>
                    </a:lnTo>
                    <a:lnTo>
                      <a:pt x="594" y="76"/>
                    </a:lnTo>
                    <a:lnTo>
                      <a:pt x="595" y="76"/>
                    </a:lnTo>
                    <a:lnTo>
                      <a:pt x="597" y="76"/>
                    </a:lnTo>
                    <a:lnTo>
                      <a:pt x="599" y="76"/>
                    </a:lnTo>
                    <a:lnTo>
                      <a:pt x="600" y="76"/>
                    </a:lnTo>
                    <a:lnTo>
                      <a:pt x="601" y="76"/>
                    </a:lnTo>
                    <a:lnTo>
                      <a:pt x="603" y="76"/>
                    </a:lnTo>
                    <a:lnTo>
                      <a:pt x="604" y="76"/>
                    </a:lnTo>
                    <a:lnTo>
                      <a:pt x="606" y="76"/>
                    </a:lnTo>
                    <a:lnTo>
                      <a:pt x="608" y="76"/>
                    </a:lnTo>
                    <a:lnTo>
                      <a:pt x="609" y="76"/>
                    </a:lnTo>
                    <a:lnTo>
                      <a:pt x="610" y="76"/>
                    </a:lnTo>
                    <a:lnTo>
                      <a:pt x="612" y="76"/>
                    </a:lnTo>
                    <a:lnTo>
                      <a:pt x="614" y="76"/>
                    </a:lnTo>
                    <a:lnTo>
                      <a:pt x="615" y="76"/>
                    </a:lnTo>
                    <a:lnTo>
                      <a:pt x="616" y="76"/>
                    </a:lnTo>
                    <a:lnTo>
                      <a:pt x="618" y="76"/>
                    </a:lnTo>
                    <a:lnTo>
                      <a:pt x="620" y="76"/>
                    </a:lnTo>
                    <a:lnTo>
                      <a:pt x="621" y="76"/>
                    </a:lnTo>
                    <a:lnTo>
                      <a:pt x="623" y="76"/>
                    </a:lnTo>
                    <a:lnTo>
                      <a:pt x="624" y="76"/>
                    </a:lnTo>
                    <a:lnTo>
                      <a:pt x="626" y="76"/>
                    </a:lnTo>
                    <a:lnTo>
                      <a:pt x="627" y="76"/>
                    </a:lnTo>
                    <a:lnTo>
                      <a:pt x="629" y="76"/>
                    </a:lnTo>
                    <a:lnTo>
                      <a:pt x="630" y="76"/>
                    </a:lnTo>
                    <a:lnTo>
                      <a:pt x="632" y="76"/>
                    </a:lnTo>
                    <a:lnTo>
                      <a:pt x="633" y="76"/>
                    </a:lnTo>
                    <a:lnTo>
                      <a:pt x="635" y="75"/>
                    </a:lnTo>
                    <a:lnTo>
                      <a:pt x="637" y="75"/>
                    </a:lnTo>
                    <a:lnTo>
                      <a:pt x="638" y="75"/>
                    </a:lnTo>
                    <a:lnTo>
                      <a:pt x="639" y="75"/>
                    </a:lnTo>
                    <a:lnTo>
                      <a:pt x="641" y="75"/>
                    </a:lnTo>
                    <a:lnTo>
                      <a:pt x="643" y="74"/>
                    </a:lnTo>
                    <a:lnTo>
                      <a:pt x="644" y="74"/>
                    </a:lnTo>
                    <a:lnTo>
                      <a:pt x="645" y="74"/>
                    </a:lnTo>
                    <a:lnTo>
                      <a:pt x="647" y="73"/>
                    </a:lnTo>
                    <a:lnTo>
                      <a:pt x="649" y="73"/>
                    </a:lnTo>
                    <a:lnTo>
                      <a:pt x="650" y="73"/>
                    </a:lnTo>
                    <a:lnTo>
                      <a:pt x="652" y="73"/>
                    </a:lnTo>
                    <a:lnTo>
                      <a:pt x="653" y="73"/>
                    </a:lnTo>
                    <a:lnTo>
                      <a:pt x="655" y="73"/>
                    </a:lnTo>
                    <a:lnTo>
                      <a:pt x="656" y="73"/>
                    </a:lnTo>
                    <a:lnTo>
                      <a:pt x="658" y="74"/>
                    </a:lnTo>
                    <a:lnTo>
                      <a:pt x="659" y="74"/>
                    </a:lnTo>
                    <a:lnTo>
                      <a:pt x="661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6" y="76"/>
                    </a:lnTo>
                    <a:lnTo>
                      <a:pt x="667" y="76"/>
                    </a:lnTo>
                    <a:lnTo>
                      <a:pt x="668" y="76"/>
                    </a:lnTo>
                    <a:lnTo>
                      <a:pt x="670" y="77"/>
                    </a:lnTo>
                    <a:lnTo>
                      <a:pt x="671" y="77"/>
                    </a:lnTo>
                    <a:lnTo>
                      <a:pt x="673" y="78"/>
                    </a:lnTo>
                    <a:lnTo>
                      <a:pt x="674" y="78"/>
                    </a:lnTo>
                    <a:lnTo>
                      <a:pt x="676" y="79"/>
                    </a:lnTo>
                    <a:lnTo>
                      <a:pt x="677" y="79"/>
                    </a:lnTo>
                    <a:lnTo>
                      <a:pt x="679" y="80"/>
                    </a:lnTo>
                    <a:lnTo>
                      <a:pt x="681" y="80"/>
                    </a:lnTo>
                    <a:lnTo>
                      <a:pt x="682" y="81"/>
                    </a:lnTo>
                    <a:lnTo>
                      <a:pt x="683" y="81"/>
                    </a:lnTo>
                    <a:lnTo>
                      <a:pt x="685" y="81"/>
                    </a:lnTo>
                    <a:lnTo>
                      <a:pt x="687" y="81"/>
                    </a:lnTo>
                    <a:lnTo>
                      <a:pt x="688" y="81"/>
                    </a:lnTo>
                    <a:lnTo>
                      <a:pt x="690" y="81"/>
                    </a:lnTo>
                    <a:lnTo>
                      <a:pt x="691" y="81"/>
                    </a:lnTo>
                    <a:lnTo>
                      <a:pt x="693" y="80"/>
                    </a:lnTo>
                    <a:lnTo>
                      <a:pt x="694" y="80"/>
                    </a:lnTo>
                    <a:lnTo>
                      <a:pt x="696" y="79"/>
                    </a:lnTo>
                    <a:lnTo>
                      <a:pt x="697" y="78"/>
                    </a:lnTo>
                    <a:lnTo>
                      <a:pt x="699" y="78"/>
                    </a:lnTo>
                    <a:lnTo>
                      <a:pt x="700" y="77"/>
                    </a:lnTo>
                    <a:lnTo>
                      <a:pt x="702" y="76"/>
                    </a:lnTo>
                    <a:lnTo>
                      <a:pt x="703" y="75"/>
                    </a:lnTo>
                    <a:lnTo>
                      <a:pt x="705" y="74"/>
                    </a:lnTo>
                    <a:lnTo>
                      <a:pt x="706" y="73"/>
                    </a:lnTo>
                    <a:lnTo>
                      <a:pt x="708" y="72"/>
                    </a:lnTo>
                    <a:lnTo>
                      <a:pt x="710" y="71"/>
                    </a:lnTo>
                    <a:lnTo>
                      <a:pt x="711" y="70"/>
                    </a:lnTo>
                    <a:lnTo>
                      <a:pt x="712" y="70"/>
                    </a:lnTo>
                    <a:lnTo>
                      <a:pt x="714" y="69"/>
                    </a:lnTo>
                    <a:lnTo>
                      <a:pt x="716" y="68"/>
                    </a:lnTo>
                    <a:lnTo>
                      <a:pt x="717" y="67"/>
                    </a:lnTo>
                    <a:lnTo>
                      <a:pt x="718" y="66"/>
                    </a:lnTo>
                    <a:lnTo>
                      <a:pt x="720" y="66"/>
                    </a:lnTo>
                    <a:lnTo>
                      <a:pt x="722" y="65"/>
                    </a:lnTo>
                    <a:lnTo>
                      <a:pt x="723" y="65"/>
                    </a:lnTo>
                    <a:lnTo>
                      <a:pt x="725" y="65"/>
                    </a:lnTo>
                    <a:lnTo>
                      <a:pt x="726" y="65"/>
                    </a:lnTo>
                    <a:lnTo>
                      <a:pt x="728" y="64"/>
                    </a:lnTo>
                    <a:lnTo>
                      <a:pt x="729" y="64"/>
                    </a:lnTo>
                    <a:lnTo>
                      <a:pt x="731" y="64"/>
                    </a:lnTo>
                    <a:lnTo>
                      <a:pt x="732" y="65"/>
                    </a:lnTo>
                    <a:lnTo>
                      <a:pt x="734" y="65"/>
                    </a:lnTo>
                    <a:lnTo>
                      <a:pt x="735" y="65"/>
                    </a:lnTo>
                    <a:lnTo>
                      <a:pt x="737" y="66"/>
                    </a:lnTo>
                    <a:lnTo>
                      <a:pt x="738" y="66"/>
                    </a:lnTo>
                    <a:lnTo>
                      <a:pt x="740" y="66"/>
                    </a:lnTo>
                    <a:lnTo>
                      <a:pt x="741" y="67"/>
                    </a:lnTo>
                    <a:lnTo>
                      <a:pt x="743" y="67"/>
                    </a:lnTo>
                    <a:lnTo>
                      <a:pt x="744" y="68"/>
                    </a:lnTo>
                    <a:lnTo>
                      <a:pt x="746" y="68"/>
                    </a:lnTo>
                    <a:lnTo>
                      <a:pt x="747" y="69"/>
                    </a:lnTo>
                    <a:lnTo>
                      <a:pt x="749" y="69"/>
                    </a:lnTo>
                    <a:lnTo>
                      <a:pt x="750" y="69"/>
                    </a:lnTo>
                    <a:lnTo>
                      <a:pt x="752" y="70"/>
                    </a:lnTo>
                    <a:lnTo>
                      <a:pt x="754" y="70"/>
                    </a:lnTo>
                    <a:lnTo>
                      <a:pt x="755" y="70"/>
                    </a:lnTo>
                    <a:lnTo>
                      <a:pt x="756" y="70"/>
                    </a:lnTo>
                    <a:lnTo>
                      <a:pt x="758" y="70"/>
                    </a:lnTo>
                    <a:lnTo>
                      <a:pt x="760" y="70"/>
                    </a:lnTo>
                    <a:lnTo>
                      <a:pt x="761" y="70"/>
                    </a:lnTo>
                    <a:lnTo>
                      <a:pt x="763" y="70"/>
                    </a:lnTo>
                    <a:lnTo>
                      <a:pt x="764" y="70"/>
                    </a:lnTo>
                    <a:lnTo>
                      <a:pt x="766" y="70"/>
                    </a:lnTo>
                    <a:lnTo>
                      <a:pt x="767" y="70"/>
                    </a:lnTo>
                    <a:lnTo>
                      <a:pt x="769" y="70"/>
                    </a:lnTo>
                    <a:lnTo>
                      <a:pt x="770" y="69"/>
                    </a:lnTo>
                    <a:lnTo>
                      <a:pt x="772" y="69"/>
                    </a:lnTo>
                    <a:lnTo>
                      <a:pt x="773" y="69"/>
                    </a:lnTo>
                    <a:lnTo>
                      <a:pt x="775" y="69"/>
                    </a:lnTo>
                    <a:lnTo>
                      <a:pt x="776" y="69"/>
                    </a:lnTo>
                    <a:lnTo>
                      <a:pt x="778" y="69"/>
                    </a:lnTo>
                    <a:lnTo>
                      <a:pt x="779" y="69"/>
                    </a:lnTo>
                    <a:lnTo>
                      <a:pt x="781" y="69"/>
                    </a:lnTo>
                    <a:lnTo>
                      <a:pt x="783" y="69"/>
                    </a:lnTo>
                    <a:lnTo>
                      <a:pt x="784" y="69"/>
                    </a:lnTo>
                    <a:lnTo>
                      <a:pt x="785" y="69"/>
                    </a:lnTo>
                    <a:lnTo>
                      <a:pt x="787" y="69"/>
                    </a:lnTo>
                    <a:lnTo>
                      <a:pt x="789" y="69"/>
                    </a:lnTo>
                    <a:lnTo>
                      <a:pt x="790" y="70"/>
                    </a:lnTo>
                    <a:lnTo>
                      <a:pt x="792" y="70"/>
                    </a:lnTo>
                    <a:lnTo>
                      <a:pt x="793" y="70"/>
                    </a:lnTo>
                    <a:lnTo>
                      <a:pt x="795" y="70"/>
                    </a:lnTo>
                    <a:lnTo>
                      <a:pt x="796" y="70"/>
                    </a:lnTo>
                    <a:lnTo>
                      <a:pt x="798" y="70"/>
                    </a:lnTo>
                    <a:lnTo>
                      <a:pt x="799" y="70"/>
                    </a:lnTo>
                    <a:lnTo>
                      <a:pt x="801" y="70"/>
                    </a:lnTo>
                    <a:lnTo>
                      <a:pt x="802" y="70"/>
                    </a:lnTo>
                    <a:lnTo>
                      <a:pt x="804" y="70"/>
                    </a:lnTo>
                    <a:lnTo>
                      <a:pt x="805" y="70"/>
                    </a:lnTo>
                    <a:lnTo>
                      <a:pt x="807" y="70"/>
                    </a:lnTo>
                    <a:lnTo>
                      <a:pt x="808" y="70"/>
                    </a:lnTo>
                    <a:lnTo>
                      <a:pt x="810" y="69"/>
                    </a:lnTo>
                    <a:lnTo>
                      <a:pt x="811" y="69"/>
                    </a:lnTo>
                    <a:lnTo>
                      <a:pt x="813" y="69"/>
                    </a:lnTo>
                    <a:lnTo>
                      <a:pt x="814" y="69"/>
                    </a:lnTo>
                    <a:lnTo>
                      <a:pt x="816" y="68"/>
                    </a:lnTo>
                    <a:lnTo>
                      <a:pt x="817" y="68"/>
                    </a:lnTo>
                    <a:lnTo>
                      <a:pt x="819" y="68"/>
                    </a:lnTo>
                    <a:lnTo>
                      <a:pt x="820" y="67"/>
                    </a:lnTo>
                    <a:lnTo>
                      <a:pt x="822" y="67"/>
                    </a:lnTo>
                    <a:lnTo>
                      <a:pt x="823" y="67"/>
                    </a:lnTo>
                    <a:lnTo>
                      <a:pt x="825" y="67"/>
                    </a:lnTo>
                    <a:lnTo>
                      <a:pt x="827" y="67"/>
                    </a:lnTo>
                    <a:lnTo>
                      <a:pt x="828" y="68"/>
                    </a:lnTo>
                    <a:lnTo>
                      <a:pt x="829" y="68"/>
                    </a:lnTo>
                    <a:lnTo>
                      <a:pt x="831" y="69"/>
                    </a:lnTo>
                    <a:lnTo>
                      <a:pt x="833" y="69"/>
                    </a:lnTo>
                    <a:lnTo>
                      <a:pt x="834" y="70"/>
                    </a:lnTo>
                    <a:lnTo>
                      <a:pt x="836" y="71"/>
                    </a:lnTo>
                    <a:lnTo>
                      <a:pt x="837" y="72"/>
                    </a:lnTo>
                    <a:lnTo>
                      <a:pt x="839" y="73"/>
                    </a:lnTo>
                    <a:lnTo>
                      <a:pt x="840" y="74"/>
                    </a:lnTo>
                    <a:lnTo>
                      <a:pt x="842" y="75"/>
                    </a:lnTo>
                    <a:lnTo>
                      <a:pt x="843" y="76"/>
                    </a:lnTo>
                    <a:lnTo>
                      <a:pt x="845" y="77"/>
                    </a:lnTo>
                    <a:lnTo>
                      <a:pt x="846" y="79"/>
                    </a:lnTo>
                    <a:lnTo>
                      <a:pt x="848" y="80"/>
                    </a:lnTo>
                    <a:lnTo>
                      <a:pt x="849" y="81"/>
                    </a:lnTo>
                    <a:lnTo>
                      <a:pt x="851" y="82"/>
                    </a:lnTo>
                    <a:lnTo>
                      <a:pt x="852" y="83"/>
                    </a:lnTo>
                    <a:lnTo>
                      <a:pt x="854" y="84"/>
                    </a:lnTo>
                    <a:lnTo>
                      <a:pt x="856" y="85"/>
                    </a:lnTo>
                    <a:lnTo>
                      <a:pt x="857" y="85"/>
                    </a:lnTo>
                    <a:lnTo>
                      <a:pt x="858" y="85"/>
                    </a:lnTo>
                    <a:lnTo>
                      <a:pt x="860" y="85"/>
                    </a:lnTo>
                    <a:lnTo>
                      <a:pt x="862" y="85"/>
                    </a:lnTo>
                    <a:lnTo>
                      <a:pt x="863" y="84"/>
                    </a:lnTo>
                    <a:lnTo>
                      <a:pt x="865" y="83"/>
                    </a:lnTo>
                    <a:lnTo>
                      <a:pt x="866" y="82"/>
                    </a:lnTo>
                    <a:lnTo>
                      <a:pt x="868" y="81"/>
                    </a:lnTo>
                    <a:lnTo>
                      <a:pt x="869" y="79"/>
                    </a:lnTo>
                    <a:lnTo>
                      <a:pt x="871" y="77"/>
                    </a:lnTo>
                    <a:lnTo>
                      <a:pt x="872" y="74"/>
                    </a:lnTo>
                    <a:lnTo>
                      <a:pt x="874" y="71"/>
                    </a:lnTo>
                    <a:lnTo>
                      <a:pt x="875" y="68"/>
                    </a:lnTo>
                    <a:lnTo>
                      <a:pt x="877" y="65"/>
                    </a:lnTo>
                    <a:lnTo>
                      <a:pt x="878" y="61"/>
                    </a:lnTo>
                    <a:lnTo>
                      <a:pt x="880" y="58"/>
                    </a:lnTo>
                    <a:lnTo>
                      <a:pt x="881" y="54"/>
                    </a:lnTo>
                    <a:lnTo>
                      <a:pt x="883" y="50"/>
                    </a:lnTo>
                    <a:lnTo>
                      <a:pt x="884" y="46"/>
                    </a:lnTo>
                    <a:lnTo>
                      <a:pt x="886" y="42"/>
                    </a:lnTo>
                    <a:lnTo>
                      <a:pt x="887" y="39"/>
                    </a:lnTo>
                    <a:lnTo>
                      <a:pt x="889" y="35"/>
                    </a:lnTo>
                    <a:lnTo>
                      <a:pt x="890" y="31"/>
                    </a:lnTo>
                    <a:lnTo>
                      <a:pt x="892" y="28"/>
                    </a:lnTo>
                    <a:lnTo>
                      <a:pt x="894" y="24"/>
                    </a:lnTo>
                    <a:lnTo>
                      <a:pt x="895" y="21"/>
                    </a:lnTo>
                    <a:lnTo>
                      <a:pt x="896" y="18"/>
                    </a:lnTo>
                    <a:lnTo>
                      <a:pt x="898" y="16"/>
                    </a:lnTo>
                    <a:lnTo>
                      <a:pt x="900" y="13"/>
                    </a:lnTo>
                    <a:lnTo>
                      <a:pt x="901" y="11"/>
                    </a:lnTo>
                    <a:lnTo>
                      <a:pt x="902" y="9"/>
                    </a:lnTo>
                    <a:lnTo>
                      <a:pt x="904" y="8"/>
                    </a:lnTo>
                    <a:lnTo>
                      <a:pt x="906" y="7"/>
                    </a:lnTo>
                    <a:lnTo>
                      <a:pt x="907" y="6"/>
                    </a:lnTo>
                    <a:lnTo>
                      <a:pt x="909" y="5"/>
                    </a:lnTo>
                    <a:lnTo>
                      <a:pt x="910" y="5"/>
                    </a:lnTo>
                    <a:lnTo>
                      <a:pt x="912" y="4"/>
                    </a:lnTo>
                    <a:lnTo>
                      <a:pt x="913" y="5"/>
                    </a:lnTo>
                    <a:lnTo>
                      <a:pt x="915" y="5"/>
                    </a:lnTo>
                    <a:lnTo>
                      <a:pt x="916" y="5"/>
                    </a:lnTo>
                    <a:lnTo>
                      <a:pt x="918" y="6"/>
                    </a:lnTo>
                    <a:lnTo>
                      <a:pt x="919" y="7"/>
                    </a:lnTo>
                    <a:lnTo>
                      <a:pt x="921" y="7"/>
                    </a:lnTo>
                    <a:lnTo>
                      <a:pt x="923" y="8"/>
                    </a:lnTo>
                    <a:lnTo>
                      <a:pt x="924" y="9"/>
                    </a:lnTo>
                    <a:lnTo>
                      <a:pt x="925" y="10"/>
                    </a:lnTo>
                    <a:lnTo>
                      <a:pt x="927" y="11"/>
                    </a:lnTo>
                    <a:lnTo>
                      <a:pt x="929" y="11"/>
                    </a:lnTo>
                    <a:lnTo>
                      <a:pt x="930" y="12"/>
                    </a:lnTo>
                    <a:lnTo>
                      <a:pt x="931" y="13"/>
                    </a:lnTo>
                    <a:lnTo>
                      <a:pt x="933" y="14"/>
                    </a:lnTo>
                    <a:lnTo>
                      <a:pt x="935" y="14"/>
                    </a:lnTo>
                    <a:lnTo>
                      <a:pt x="936" y="15"/>
                    </a:lnTo>
                    <a:lnTo>
                      <a:pt x="938" y="15"/>
                    </a:lnTo>
                    <a:lnTo>
                      <a:pt x="939" y="15"/>
                    </a:lnTo>
                    <a:lnTo>
                      <a:pt x="941" y="15"/>
                    </a:lnTo>
                    <a:lnTo>
                      <a:pt x="942" y="16"/>
                    </a:lnTo>
                    <a:lnTo>
                      <a:pt x="944" y="16"/>
                    </a:lnTo>
                    <a:lnTo>
                      <a:pt x="945" y="16"/>
                    </a:lnTo>
                    <a:lnTo>
                      <a:pt x="947" y="15"/>
                    </a:lnTo>
                    <a:lnTo>
                      <a:pt x="948" y="15"/>
                    </a:lnTo>
                    <a:lnTo>
                      <a:pt x="950" y="15"/>
                    </a:lnTo>
                    <a:lnTo>
                      <a:pt x="951" y="15"/>
                    </a:lnTo>
                    <a:lnTo>
                      <a:pt x="953" y="15"/>
                    </a:lnTo>
                    <a:lnTo>
                      <a:pt x="954" y="15"/>
                    </a:lnTo>
                    <a:lnTo>
                      <a:pt x="956" y="15"/>
                    </a:lnTo>
                    <a:lnTo>
                      <a:pt x="957" y="14"/>
                    </a:lnTo>
                    <a:lnTo>
                      <a:pt x="959" y="14"/>
                    </a:lnTo>
                    <a:lnTo>
                      <a:pt x="960" y="14"/>
                    </a:lnTo>
                    <a:lnTo>
                      <a:pt x="962" y="14"/>
                    </a:lnTo>
                    <a:lnTo>
                      <a:pt x="963" y="14"/>
                    </a:lnTo>
                    <a:lnTo>
                      <a:pt x="965" y="14"/>
                    </a:lnTo>
                    <a:lnTo>
                      <a:pt x="967" y="14"/>
                    </a:lnTo>
                    <a:lnTo>
                      <a:pt x="968" y="14"/>
                    </a:lnTo>
                    <a:lnTo>
                      <a:pt x="969" y="14"/>
                    </a:lnTo>
                    <a:lnTo>
                      <a:pt x="971" y="14"/>
                    </a:lnTo>
                    <a:lnTo>
                      <a:pt x="973" y="14"/>
                    </a:lnTo>
                    <a:lnTo>
                      <a:pt x="974" y="13"/>
                    </a:lnTo>
                    <a:lnTo>
                      <a:pt x="975" y="13"/>
                    </a:lnTo>
                    <a:lnTo>
                      <a:pt x="977" y="13"/>
                    </a:lnTo>
                    <a:lnTo>
                      <a:pt x="979" y="12"/>
                    </a:lnTo>
                    <a:lnTo>
                      <a:pt x="980" y="12"/>
                    </a:lnTo>
                    <a:lnTo>
                      <a:pt x="982" y="12"/>
                    </a:lnTo>
                    <a:lnTo>
                      <a:pt x="983" y="11"/>
                    </a:lnTo>
                    <a:lnTo>
                      <a:pt x="985" y="11"/>
                    </a:lnTo>
                    <a:lnTo>
                      <a:pt x="986" y="10"/>
                    </a:lnTo>
                    <a:lnTo>
                      <a:pt x="988" y="9"/>
                    </a:lnTo>
                    <a:lnTo>
                      <a:pt x="989" y="9"/>
                    </a:lnTo>
                    <a:lnTo>
                      <a:pt x="991" y="8"/>
                    </a:lnTo>
                    <a:lnTo>
                      <a:pt x="992" y="7"/>
                    </a:lnTo>
                    <a:lnTo>
                      <a:pt x="994" y="6"/>
                    </a:lnTo>
                    <a:lnTo>
                      <a:pt x="996" y="5"/>
                    </a:lnTo>
                    <a:lnTo>
                      <a:pt x="997" y="4"/>
                    </a:lnTo>
                    <a:lnTo>
                      <a:pt x="998" y="4"/>
                    </a:lnTo>
                    <a:lnTo>
                      <a:pt x="1000" y="3"/>
                    </a:lnTo>
                    <a:lnTo>
                      <a:pt x="1002" y="2"/>
                    </a:lnTo>
                    <a:lnTo>
                      <a:pt x="1003" y="2"/>
                    </a:lnTo>
                    <a:lnTo>
                      <a:pt x="1004" y="1"/>
                    </a:lnTo>
                    <a:lnTo>
                      <a:pt x="1006" y="1"/>
                    </a:lnTo>
                    <a:lnTo>
                      <a:pt x="1008" y="0"/>
                    </a:lnTo>
                    <a:lnTo>
                      <a:pt x="1009" y="0"/>
                    </a:lnTo>
                    <a:lnTo>
                      <a:pt x="1011" y="0"/>
                    </a:lnTo>
                    <a:lnTo>
                      <a:pt x="1012" y="0"/>
                    </a:lnTo>
                    <a:lnTo>
                      <a:pt x="1014" y="0"/>
                    </a:lnTo>
                    <a:lnTo>
                      <a:pt x="1015" y="1"/>
                    </a:lnTo>
                    <a:lnTo>
                      <a:pt x="1017" y="1"/>
                    </a:lnTo>
                    <a:lnTo>
                      <a:pt x="1018" y="2"/>
                    </a:lnTo>
                    <a:lnTo>
                      <a:pt x="1020" y="3"/>
                    </a:lnTo>
                    <a:lnTo>
                      <a:pt x="1021" y="3"/>
                    </a:lnTo>
                    <a:lnTo>
                      <a:pt x="1023" y="4"/>
                    </a:lnTo>
                    <a:lnTo>
                      <a:pt x="1024" y="5"/>
                    </a:lnTo>
                    <a:lnTo>
                      <a:pt x="1026" y="7"/>
                    </a:lnTo>
                    <a:lnTo>
                      <a:pt x="1027" y="8"/>
                    </a:lnTo>
                    <a:lnTo>
                      <a:pt x="1029" y="9"/>
                    </a:lnTo>
                    <a:lnTo>
                      <a:pt x="1030" y="11"/>
                    </a:lnTo>
                    <a:lnTo>
                      <a:pt x="1032" y="12"/>
                    </a:lnTo>
                    <a:lnTo>
                      <a:pt x="1033" y="14"/>
                    </a:lnTo>
                    <a:lnTo>
                      <a:pt x="1035" y="15"/>
                    </a:lnTo>
                    <a:lnTo>
                      <a:pt x="1036" y="16"/>
                    </a:lnTo>
                    <a:lnTo>
                      <a:pt x="1038" y="17"/>
                    </a:lnTo>
                    <a:lnTo>
                      <a:pt x="1040" y="18"/>
                    </a:lnTo>
                    <a:lnTo>
                      <a:pt x="1041" y="19"/>
                    </a:lnTo>
                    <a:lnTo>
                      <a:pt x="1042" y="20"/>
                    </a:lnTo>
                    <a:lnTo>
                      <a:pt x="1044" y="21"/>
                    </a:lnTo>
                    <a:lnTo>
                      <a:pt x="1046" y="22"/>
                    </a:lnTo>
                    <a:lnTo>
                      <a:pt x="1047" y="22"/>
                    </a:lnTo>
                    <a:lnTo>
                      <a:pt x="1049" y="23"/>
                    </a:lnTo>
                    <a:lnTo>
                      <a:pt x="1050" y="23"/>
                    </a:lnTo>
                    <a:lnTo>
                      <a:pt x="1052" y="23"/>
                    </a:lnTo>
                    <a:lnTo>
                      <a:pt x="1053" y="23"/>
                    </a:lnTo>
                    <a:lnTo>
                      <a:pt x="1055" y="23"/>
                    </a:lnTo>
                    <a:lnTo>
                      <a:pt x="1056" y="23"/>
                    </a:lnTo>
                    <a:lnTo>
                      <a:pt x="1058" y="23"/>
                    </a:lnTo>
                    <a:lnTo>
                      <a:pt x="1059" y="23"/>
                    </a:lnTo>
                    <a:lnTo>
                      <a:pt x="1061" y="23"/>
                    </a:lnTo>
                    <a:lnTo>
                      <a:pt x="1062" y="22"/>
                    </a:lnTo>
                    <a:lnTo>
                      <a:pt x="1064" y="22"/>
                    </a:lnTo>
                    <a:lnTo>
                      <a:pt x="1065" y="22"/>
                    </a:lnTo>
                    <a:lnTo>
                      <a:pt x="1067" y="22"/>
                    </a:lnTo>
                    <a:lnTo>
                      <a:pt x="1069" y="21"/>
                    </a:lnTo>
                    <a:lnTo>
                      <a:pt x="1070" y="21"/>
                    </a:lnTo>
                    <a:lnTo>
                      <a:pt x="1071" y="21"/>
                    </a:lnTo>
                    <a:lnTo>
                      <a:pt x="1073" y="21"/>
                    </a:lnTo>
                    <a:lnTo>
                      <a:pt x="1075" y="21"/>
                    </a:lnTo>
                    <a:lnTo>
                      <a:pt x="1076" y="21"/>
                    </a:lnTo>
                    <a:lnTo>
                      <a:pt x="1077" y="21"/>
                    </a:lnTo>
                    <a:lnTo>
                      <a:pt x="1079" y="21"/>
                    </a:lnTo>
                    <a:lnTo>
                      <a:pt x="1081" y="22"/>
                    </a:lnTo>
                    <a:lnTo>
                      <a:pt x="1082" y="22"/>
                    </a:lnTo>
                    <a:lnTo>
                      <a:pt x="1084" y="22"/>
                    </a:lnTo>
                    <a:lnTo>
                      <a:pt x="1085" y="22"/>
                    </a:lnTo>
                    <a:lnTo>
                      <a:pt x="1087" y="23"/>
                    </a:lnTo>
                    <a:lnTo>
                      <a:pt x="1088" y="23"/>
                    </a:lnTo>
                    <a:lnTo>
                      <a:pt x="1090" y="24"/>
                    </a:lnTo>
                    <a:lnTo>
                      <a:pt x="1091" y="24"/>
                    </a:lnTo>
                    <a:lnTo>
                      <a:pt x="1093" y="24"/>
                    </a:lnTo>
                    <a:lnTo>
                      <a:pt x="1094" y="25"/>
                    </a:lnTo>
                    <a:lnTo>
                      <a:pt x="1096" y="25"/>
                    </a:lnTo>
                    <a:lnTo>
                      <a:pt x="1097" y="26"/>
                    </a:lnTo>
                    <a:lnTo>
                      <a:pt x="1099" y="26"/>
                    </a:lnTo>
                    <a:lnTo>
                      <a:pt x="1100" y="26"/>
                    </a:lnTo>
                    <a:lnTo>
                      <a:pt x="1102" y="26"/>
                    </a:lnTo>
                    <a:lnTo>
                      <a:pt x="1103" y="26"/>
                    </a:lnTo>
                    <a:lnTo>
                      <a:pt x="1105" y="26"/>
                    </a:lnTo>
                    <a:lnTo>
                      <a:pt x="1106" y="26"/>
                    </a:lnTo>
                    <a:lnTo>
                      <a:pt x="1108" y="26"/>
                    </a:lnTo>
                    <a:lnTo>
                      <a:pt x="1109" y="26"/>
                    </a:lnTo>
                    <a:lnTo>
                      <a:pt x="1111" y="26"/>
                    </a:lnTo>
                    <a:lnTo>
                      <a:pt x="1113" y="26"/>
                    </a:lnTo>
                    <a:lnTo>
                      <a:pt x="1114" y="26"/>
                    </a:lnTo>
                    <a:lnTo>
                      <a:pt x="1115" y="26"/>
                    </a:lnTo>
                    <a:lnTo>
                      <a:pt x="1117" y="26"/>
                    </a:lnTo>
                    <a:lnTo>
                      <a:pt x="1119" y="25"/>
                    </a:lnTo>
                    <a:lnTo>
                      <a:pt x="1120" y="25"/>
                    </a:lnTo>
                    <a:lnTo>
                      <a:pt x="1122" y="25"/>
                    </a:lnTo>
                    <a:lnTo>
                      <a:pt x="1123" y="25"/>
                    </a:lnTo>
                    <a:lnTo>
                      <a:pt x="1125" y="25"/>
                    </a:lnTo>
                    <a:lnTo>
                      <a:pt x="1126" y="25"/>
                    </a:lnTo>
                    <a:lnTo>
                      <a:pt x="1128" y="25"/>
                    </a:lnTo>
                    <a:lnTo>
                      <a:pt x="1129" y="26"/>
                    </a:lnTo>
                    <a:lnTo>
                      <a:pt x="1131" y="26"/>
                    </a:lnTo>
                    <a:lnTo>
                      <a:pt x="1132" y="26"/>
                    </a:lnTo>
                    <a:lnTo>
                      <a:pt x="1134" y="26"/>
                    </a:lnTo>
                    <a:lnTo>
                      <a:pt x="1135" y="27"/>
                    </a:lnTo>
                    <a:lnTo>
                      <a:pt x="1137" y="27"/>
                    </a:lnTo>
                    <a:lnTo>
                      <a:pt x="1138" y="28"/>
                    </a:lnTo>
                    <a:lnTo>
                      <a:pt x="1140" y="29"/>
                    </a:lnTo>
                    <a:lnTo>
                      <a:pt x="1142" y="29"/>
                    </a:lnTo>
                    <a:lnTo>
                      <a:pt x="1143" y="30"/>
                    </a:lnTo>
                    <a:lnTo>
                      <a:pt x="1144" y="30"/>
                    </a:lnTo>
                    <a:lnTo>
                      <a:pt x="1146" y="31"/>
                    </a:lnTo>
                    <a:lnTo>
                      <a:pt x="1148" y="32"/>
                    </a:lnTo>
                    <a:lnTo>
                      <a:pt x="1149" y="33"/>
                    </a:lnTo>
                    <a:lnTo>
                      <a:pt x="1151" y="33"/>
                    </a:lnTo>
                    <a:lnTo>
                      <a:pt x="1152" y="34"/>
                    </a:lnTo>
                    <a:lnTo>
                      <a:pt x="1154" y="35"/>
                    </a:lnTo>
                    <a:lnTo>
                      <a:pt x="1155" y="35"/>
                    </a:lnTo>
                    <a:lnTo>
                      <a:pt x="1157" y="36"/>
                    </a:lnTo>
                    <a:lnTo>
                      <a:pt x="1158" y="36"/>
                    </a:lnTo>
                    <a:lnTo>
                      <a:pt x="1160" y="36"/>
                    </a:lnTo>
                    <a:lnTo>
                      <a:pt x="1161" y="37"/>
                    </a:lnTo>
                    <a:lnTo>
                      <a:pt x="1163" y="37"/>
                    </a:lnTo>
                    <a:lnTo>
                      <a:pt x="1164" y="37"/>
                    </a:lnTo>
                    <a:lnTo>
                      <a:pt x="1166" y="37"/>
                    </a:lnTo>
                    <a:lnTo>
                      <a:pt x="1167" y="37"/>
                    </a:lnTo>
                    <a:lnTo>
                      <a:pt x="1169" y="37"/>
                    </a:lnTo>
                    <a:lnTo>
                      <a:pt x="1170" y="37"/>
                    </a:lnTo>
                    <a:lnTo>
                      <a:pt x="1172" y="36"/>
                    </a:lnTo>
                    <a:lnTo>
                      <a:pt x="1173" y="36"/>
                    </a:lnTo>
                    <a:lnTo>
                      <a:pt x="1175" y="36"/>
                    </a:lnTo>
                    <a:lnTo>
                      <a:pt x="1176" y="35"/>
                    </a:lnTo>
                    <a:lnTo>
                      <a:pt x="1178" y="35"/>
                    </a:lnTo>
                    <a:lnTo>
                      <a:pt x="1180" y="35"/>
                    </a:lnTo>
                    <a:lnTo>
                      <a:pt x="1181" y="34"/>
                    </a:lnTo>
                    <a:lnTo>
                      <a:pt x="1182" y="34"/>
                    </a:lnTo>
                    <a:lnTo>
                      <a:pt x="1184" y="33"/>
                    </a:lnTo>
                    <a:lnTo>
                      <a:pt x="1186" y="33"/>
                    </a:lnTo>
                    <a:lnTo>
                      <a:pt x="1187" y="33"/>
                    </a:lnTo>
                    <a:lnTo>
                      <a:pt x="1188" y="32"/>
                    </a:lnTo>
                    <a:lnTo>
                      <a:pt x="1190" y="32"/>
                    </a:lnTo>
                    <a:lnTo>
                      <a:pt x="1192" y="32"/>
                    </a:lnTo>
                    <a:lnTo>
                      <a:pt x="1193" y="32"/>
                    </a:lnTo>
                    <a:lnTo>
                      <a:pt x="1195" y="31"/>
                    </a:lnTo>
                    <a:lnTo>
                      <a:pt x="1196" y="31"/>
                    </a:lnTo>
                    <a:lnTo>
                      <a:pt x="1198" y="31"/>
                    </a:lnTo>
                    <a:lnTo>
                      <a:pt x="1199" y="31"/>
                    </a:lnTo>
                    <a:lnTo>
                      <a:pt x="1201" y="31"/>
                    </a:lnTo>
                    <a:lnTo>
                      <a:pt x="1202" y="31"/>
                    </a:lnTo>
                    <a:lnTo>
                      <a:pt x="1204" y="32"/>
                    </a:lnTo>
                    <a:lnTo>
                      <a:pt x="1205" y="32"/>
                    </a:lnTo>
                    <a:lnTo>
                      <a:pt x="1207" y="32"/>
                    </a:lnTo>
                    <a:lnTo>
                      <a:pt x="1208" y="32"/>
                    </a:lnTo>
                    <a:lnTo>
                      <a:pt x="1210" y="32"/>
                    </a:lnTo>
                    <a:lnTo>
                      <a:pt x="1211" y="33"/>
                    </a:lnTo>
                    <a:lnTo>
                      <a:pt x="1213" y="33"/>
                    </a:lnTo>
                    <a:lnTo>
                      <a:pt x="1215" y="33"/>
                    </a:lnTo>
                    <a:lnTo>
                      <a:pt x="1216" y="34"/>
                    </a:lnTo>
                    <a:lnTo>
                      <a:pt x="1217" y="34"/>
                    </a:lnTo>
                    <a:lnTo>
                      <a:pt x="1219" y="35"/>
                    </a:lnTo>
                    <a:lnTo>
                      <a:pt x="1221" y="35"/>
                    </a:lnTo>
                    <a:lnTo>
                      <a:pt x="1222" y="36"/>
                    </a:lnTo>
                    <a:lnTo>
                      <a:pt x="1224" y="36"/>
                    </a:lnTo>
                    <a:lnTo>
                      <a:pt x="1225" y="37"/>
                    </a:lnTo>
                    <a:lnTo>
                      <a:pt x="1227" y="38"/>
                    </a:lnTo>
                    <a:lnTo>
                      <a:pt x="1228" y="38"/>
                    </a:lnTo>
                    <a:lnTo>
                      <a:pt x="1230" y="39"/>
                    </a:lnTo>
                    <a:lnTo>
                      <a:pt x="1231" y="39"/>
                    </a:lnTo>
                    <a:lnTo>
                      <a:pt x="1233" y="40"/>
                    </a:lnTo>
                    <a:lnTo>
                      <a:pt x="1234" y="41"/>
                    </a:lnTo>
                    <a:lnTo>
                      <a:pt x="1236" y="42"/>
                    </a:lnTo>
                    <a:lnTo>
                      <a:pt x="1237" y="42"/>
                    </a:lnTo>
                    <a:lnTo>
                      <a:pt x="1239" y="44"/>
                    </a:lnTo>
                    <a:lnTo>
                      <a:pt x="1240" y="44"/>
                    </a:lnTo>
                    <a:lnTo>
                      <a:pt x="1242" y="45"/>
                    </a:lnTo>
                    <a:lnTo>
                      <a:pt x="1243" y="46"/>
                    </a:lnTo>
                    <a:lnTo>
                      <a:pt x="1245" y="47"/>
                    </a:lnTo>
                    <a:lnTo>
                      <a:pt x="1246" y="48"/>
                    </a:lnTo>
                    <a:lnTo>
                      <a:pt x="1248" y="50"/>
                    </a:lnTo>
                    <a:lnTo>
                      <a:pt x="1249" y="51"/>
                    </a:lnTo>
                    <a:lnTo>
                      <a:pt x="1251" y="52"/>
                    </a:lnTo>
                    <a:lnTo>
                      <a:pt x="1253" y="53"/>
                    </a:lnTo>
                    <a:lnTo>
                      <a:pt x="1254" y="54"/>
                    </a:lnTo>
                    <a:lnTo>
                      <a:pt x="1255" y="56"/>
                    </a:lnTo>
                    <a:lnTo>
                      <a:pt x="1257" y="57"/>
                    </a:lnTo>
                    <a:lnTo>
                      <a:pt x="1259" y="58"/>
                    </a:lnTo>
                    <a:lnTo>
                      <a:pt x="1260" y="60"/>
                    </a:lnTo>
                    <a:lnTo>
                      <a:pt x="1261" y="61"/>
                    </a:lnTo>
                    <a:lnTo>
                      <a:pt x="1263" y="62"/>
                    </a:lnTo>
                    <a:lnTo>
                      <a:pt x="1265" y="64"/>
                    </a:lnTo>
                    <a:lnTo>
                      <a:pt x="1266" y="65"/>
                    </a:lnTo>
                    <a:lnTo>
                      <a:pt x="1268" y="66"/>
                    </a:lnTo>
                    <a:lnTo>
                      <a:pt x="1269" y="67"/>
                    </a:lnTo>
                    <a:lnTo>
                      <a:pt x="1271" y="68"/>
                    </a:lnTo>
                    <a:lnTo>
                      <a:pt x="1272" y="69"/>
                    </a:lnTo>
                    <a:lnTo>
                      <a:pt x="1274" y="70"/>
                    </a:lnTo>
                    <a:lnTo>
                      <a:pt x="1275" y="71"/>
                    </a:lnTo>
                    <a:lnTo>
                      <a:pt x="1277" y="72"/>
                    </a:lnTo>
                    <a:lnTo>
                      <a:pt x="1278" y="73"/>
                    </a:lnTo>
                    <a:lnTo>
                      <a:pt x="1280" y="73"/>
                    </a:lnTo>
                    <a:lnTo>
                      <a:pt x="1282" y="74"/>
                    </a:lnTo>
                    <a:lnTo>
                      <a:pt x="1283" y="75"/>
                    </a:lnTo>
                    <a:lnTo>
                      <a:pt x="1284" y="75"/>
                    </a:lnTo>
                    <a:lnTo>
                      <a:pt x="1286" y="76"/>
                    </a:lnTo>
                    <a:lnTo>
                      <a:pt x="1288" y="76"/>
                    </a:lnTo>
                    <a:lnTo>
                      <a:pt x="1289" y="77"/>
                    </a:lnTo>
                    <a:lnTo>
                      <a:pt x="1290" y="77"/>
                    </a:lnTo>
                    <a:lnTo>
                      <a:pt x="1292" y="77"/>
                    </a:lnTo>
                    <a:lnTo>
                      <a:pt x="1294" y="77"/>
                    </a:lnTo>
                    <a:lnTo>
                      <a:pt x="1295" y="77"/>
                    </a:lnTo>
                    <a:lnTo>
                      <a:pt x="1297" y="77"/>
                    </a:lnTo>
                    <a:lnTo>
                      <a:pt x="1298" y="77"/>
                    </a:lnTo>
                    <a:lnTo>
                      <a:pt x="1300" y="77"/>
                    </a:lnTo>
                    <a:lnTo>
                      <a:pt x="1301" y="77"/>
                    </a:lnTo>
                    <a:lnTo>
                      <a:pt x="1303" y="77"/>
                    </a:lnTo>
                    <a:lnTo>
                      <a:pt x="1304" y="77"/>
                    </a:lnTo>
                    <a:lnTo>
                      <a:pt x="1306" y="77"/>
                    </a:lnTo>
                    <a:lnTo>
                      <a:pt x="1307" y="76"/>
                    </a:lnTo>
                    <a:lnTo>
                      <a:pt x="1309" y="76"/>
                    </a:lnTo>
                    <a:lnTo>
                      <a:pt x="1310" y="76"/>
                    </a:lnTo>
                    <a:lnTo>
                      <a:pt x="1312" y="75"/>
                    </a:lnTo>
                    <a:lnTo>
                      <a:pt x="1313" y="75"/>
                    </a:lnTo>
                    <a:lnTo>
                      <a:pt x="1315" y="74"/>
                    </a:lnTo>
                    <a:lnTo>
                      <a:pt x="1316" y="74"/>
                    </a:lnTo>
                    <a:lnTo>
                      <a:pt x="1318" y="73"/>
                    </a:lnTo>
                    <a:lnTo>
                      <a:pt x="1319" y="72"/>
                    </a:lnTo>
                    <a:lnTo>
                      <a:pt x="1321" y="72"/>
                    </a:lnTo>
                    <a:lnTo>
                      <a:pt x="1322" y="71"/>
                    </a:lnTo>
                    <a:lnTo>
                      <a:pt x="1324" y="70"/>
                    </a:lnTo>
                    <a:lnTo>
                      <a:pt x="1326" y="70"/>
                    </a:lnTo>
                    <a:lnTo>
                      <a:pt x="1327" y="69"/>
                    </a:lnTo>
                    <a:lnTo>
                      <a:pt x="1328" y="68"/>
                    </a:lnTo>
                    <a:lnTo>
                      <a:pt x="1330" y="67"/>
                    </a:lnTo>
                    <a:lnTo>
                      <a:pt x="1332" y="66"/>
                    </a:lnTo>
                    <a:lnTo>
                      <a:pt x="1333" y="66"/>
                    </a:lnTo>
                    <a:lnTo>
                      <a:pt x="1334" y="65"/>
                    </a:lnTo>
                    <a:lnTo>
                      <a:pt x="1336" y="64"/>
                    </a:lnTo>
                    <a:lnTo>
                      <a:pt x="1338" y="64"/>
                    </a:lnTo>
                    <a:lnTo>
                      <a:pt x="1339" y="63"/>
                    </a:lnTo>
                    <a:lnTo>
                      <a:pt x="1341" y="62"/>
                    </a:lnTo>
                    <a:lnTo>
                      <a:pt x="1342" y="61"/>
                    </a:lnTo>
                    <a:lnTo>
                      <a:pt x="1344" y="60"/>
                    </a:lnTo>
                    <a:lnTo>
                      <a:pt x="1345" y="60"/>
                    </a:lnTo>
                    <a:lnTo>
                      <a:pt x="1347" y="59"/>
                    </a:lnTo>
                    <a:lnTo>
                      <a:pt x="1348" y="59"/>
                    </a:lnTo>
                    <a:lnTo>
                      <a:pt x="1350" y="58"/>
                    </a:lnTo>
                    <a:lnTo>
                      <a:pt x="1351" y="58"/>
                    </a:lnTo>
                    <a:lnTo>
                      <a:pt x="1353" y="58"/>
                    </a:lnTo>
                    <a:lnTo>
                      <a:pt x="1355" y="57"/>
                    </a:lnTo>
                    <a:lnTo>
                      <a:pt x="1356" y="57"/>
                    </a:lnTo>
                    <a:lnTo>
                      <a:pt x="1357" y="57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7"/>
                    </a:lnTo>
                    <a:lnTo>
                      <a:pt x="1363" y="57"/>
                    </a:lnTo>
                    <a:lnTo>
                      <a:pt x="1365" y="57"/>
                    </a:lnTo>
                    <a:lnTo>
                      <a:pt x="1367" y="57"/>
                    </a:lnTo>
                    <a:lnTo>
                      <a:pt x="1368" y="57"/>
                    </a:lnTo>
                    <a:lnTo>
                      <a:pt x="1370" y="58"/>
                    </a:lnTo>
                    <a:lnTo>
                      <a:pt x="1371" y="58"/>
                    </a:lnTo>
                    <a:lnTo>
                      <a:pt x="1373" y="58"/>
                    </a:lnTo>
                    <a:lnTo>
                      <a:pt x="1374" y="59"/>
                    </a:lnTo>
                    <a:lnTo>
                      <a:pt x="1376" y="59"/>
                    </a:lnTo>
                    <a:lnTo>
                      <a:pt x="1377" y="60"/>
                    </a:lnTo>
                    <a:lnTo>
                      <a:pt x="1379" y="60"/>
                    </a:lnTo>
                    <a:lnTo>
                      <a:pt x="1380" y="61"/>
                    </a:lnTo>
                    <a:lnTo>
                      <a:pt x="1382" y="61"/>
                    </a:lnTo>
                    <a:lnTo>
                      <a:pt x="1383" y="61"/>
                    </a:lnTo>
                    <a:lnTo>
                      <a:pt x="1385" y="62"/>
                    </a:lnTo>
                    <a:lnTo>
                      <a:pt x="1386" y="63"/>
                    </a:lnTo>
                    <a:lnTo>
                      <a:pt x="1388" y="63"/>
                    </a:lnTo>
                    <a:lnTo>
                      <a:pt x="1389" y="64"/>
                    </a:lnTo>
                    <a:lnTo>
                      <a:pt x="1391" y="64"/>
                    </a:lnTo>
                    <a:lnTo>
                      <a:pt x="1392" y="64"/>
                    </a:lnTo>
                    <a:lnTo>
                      <a:pt x="1394" y="65"/>
                    </a:lnTo>
                    <a:lnTo>
                      <a:pt x="1395" y="65"/>
                    </a:lnTo>
                    <a:lnTo>
                      <a:pt x="1397" y="65"/>
                    </a:lnTo>
                    <a:lnTo>
                      <a:pt x="1399" y="66"/>
                    </a:lnTo>
                    <a:lnTo>
                      <a:pt x="1400" y="66"/>
                    </a:lnTo>
                    <a:lnTo>
                      <a:pt x="1401" y="66"/>
                    </a:lnTo>
                    <a:lnTo>
                      <a:pt x="1403" y="66"/>
                    </a:lnTo>
                    <a:lnTo>
                      <a:pt x="1405" y="66"/>
                    </a:lnTo>
                    <a:lnTo>
                      <a:pt x="1406" y="66"/>
                    </a:lnTo>
                    <a:lnTo>
                      <a:pt x="1408" y="66"/>
                    </a:lnTo>
                    <a:lnTo>
                      <a:pt x="1409" y="66"/>
                    </a:lnTo>
                    <a:lnTo>
                      <a:pt x="1411" y="66"/>
                    </a:lnTo>
                    <a:lnTo>
                      <a:pt x="1412" y="66"/>
                    </a:lnTo>
                    <a:lnTo>
                      <a:pt x="1414" y="65"/>
                    </a:lnTo>
                    <a:lnTo>
                      <a:pt x="1415" y="65"/>
                    </a:lnTo>
                    <a:lnTo>
                      <a:pt x="1417" y="65"/>
                    </a:lnTo>
                    <a:lnTo>
                      <a:pt x="1418" y="65"/>
                    </a:lnTo>
                    <a:lnTo>
                      <a:pt x="1420" y="64"/>
                    </a:lnTo>
                    <a:lnTo>
                      <a:pt x="1421" y="64"/>
                    </a:lnTo>
                    <a:lnTo>
                      <a:pt x="1423" y="64"/>
                    </a:lnTo>
                    <a:lnTo>
                      <a:pt x="1424" y="63"/>
                    </a:lnTo>
                    <a:lnTo>
                      <a:pt x="1426" y="63"/>
                    </a:lnTo>
                    <a:lnTo>
                      <a:pt x="1428" y="63"/>
                    </a:lnTo>
                    <a:lnTo>
                      <a:pt x="1429" y="63"/>
                    </a:lnTo>
                    <a:lnTo>
                      <a:pt x="1430" y="62"/>
                    </a:lnTo>
                    <a:lnTo>
                      <a:pt x="1432" y="62"/>
                    </a:lnTo>
                    <a:lnTo>
                      <a:pt x="1434" y="62"/>
                    </a:lnTo>
                    <a:lnTo>
                      <a:pt x="1435" y="62"/>
                    </a:lnTo>
                    <a:lnTo>
                      <a:pt x="1437" y="62"/>
                    </a:lnTo>
                    <a:lnTo>
                      <a:pt x="1438" y="62"/>
                    </a:lnTo>
                    <a:lnTo>
                      <a:pt x="1440" y="62"/>
                    </a:lnTo>
                    <a:lnTo>
                      <a:pt x="1441" y="62"/>
                    </a:lnTo>
                    <a:lnTo>
                      <a:pt x="1443" y="62"/>
                    </a:lnTo>
                    <a:lnTo>
                      <a:pt x="1444" y="62"/>
                    </a:lnTo>
                    <a:lnTo>
                      <a:pt x="1446" y="62"/>
                    </a:lnTo>
                    <a:lnTo>
                      <a:pt x="1447" y="63"/>
                    </a:lnTo>
                    <a:lnTo>
                      <a:pt x="1449" y="63"/>
                    </a:lnTo>
                    <a:lnTo>
                      <a:pt x="1450" y="63"/>
                    </a:lnTo>
                    <a:lnTo>
                      <a:pt x="1452" y="63"/>
                    </a:lnTo>
                    <a:lnTo>
                      <a:pt x="1453" y="63"/>
                    </a:lnTo>
                    <a:lnTo>
                      <a:pt x="1455" y="64"/>
                    </a:lnTo>
                    <a:lnTo>
                      <a:pt x="1456" y="64"/>
                    </a:lnTo>
                    <a:lnTo>
                      <a:pt x="1458" y="64"/>
                    </a:lnTo>
                    <a:lnTo>
                      <a:pt x="1459" y="64"/>
                    </a:lnTo>
                    <a:lnTo>
                      <a:pt x="1461" y="64"/>
                    </a:lnTo>
                    <a:lnTo>
                      <a:pt x="1462" y="65"/>
                    </a:lnTo>
                    <a:lnTo>
                      <a:pt x="1464" y="65"/>
                    </a:lnTo>
                    <a:lnTo>
                      <a:pt x="1465" y="65"/>
                    </a:lnTo>
                    <a:lnTo>
                      <a:pt x="1467" y="65"/>
                    </a:lnTo>
                    <a:lnTo>
                      <a:pt x="1468" y="64"/>
                    </a:lnTo>
                    <a:lnTo>
                      <a:pt x="1470" y="64"/>
                    </a:lnTo>
                    <a:lnTo>
                      <a:pt x="1472" y="64"/>
                    </a:lnTo>
                    <a:lnTo>
                      <a:pt x="1473" y="64"/>
                    </a:lnTo>
                    <a:lnTo>
                      <a:pt x="1474" y="63"/>
                    </a:lnTo>
                    <a:lnTo>
                      <a:pt x="1476" y="63"/>
                    </a:lnTo>
                    <a:lnTo>
                      <a:pt x="1478" y="62"/>
                    </a:lnTo>
                    <a:lnTo>
                      <a:pt x="1479" y="61"/>
                    </a:lnTo>
                    <a:lnTo>
                      <a:pt x="1481" y="60"/>
                    </a:lnTo>
                    <a:lnTo>
                      <a:pt x="1482" y="60"/>
                    </a:lnTo>
                    <a:lnTo>
                      <a:pt x="1484" y="59"/>
                    </a:lnTo>
                    <a:lnTo>
                      <a:pt x="1485" y="58"/>
                    </a:lnTo>
                    <a:lnTo>
                      <a:pt x="1487" y="57"/>
                    </a:lnTo>
                    <a:lnTo>
                      <a:pt x="1488" y="56"/>
                    </a:lnTo>
                    <a:lnTo>
                      <a:pt x="1490" y="55"/>
                    </a:lnTo>
                    <a:lnTo>
                      <a:pt x="1491" y="54"/>
                    </a:lnTo>
                    <a:lnTo>
                      <a:pt x="1493" y="53"/>
                    </a:lnTo>
                    <a:lnTo>
                      <a:pt x="1494" y="53"/>
                    </a:lnTo>
                    <a:lnTo>
                      <a:pt x="1496" y="52"/>
                    </a:lnTo>
                    <a:lnTo>
                      <a:pt x="1497" y="51"/>
                    </a:lnTo>
                    <a:lnTo>
                      <a:pt x="1499" y="51"/>
                    </a:lnTo>
                    <a:lnTo>
                      <a:pt x="1501" y="50"/>
                    </a:lnTo>
                    <a:lnTo>
                      <a:pt x="1502" y="49"/>
                    </a:lnTo>
                    <a:lnTo>
                      <a:pt x="1503" y="49"/>
                    </a:lnTo>
                    <a:lnTo>
                      <a:pt x="1505" y="48"/>
                    </a:lnTo>
                    <a:lnTo>
                      <a:pt x="1507" y="48"/>
                    </a:lnTo>
                    <a:lnTo>
                      <a:pt x="1508" y="48"/>
                    </a:lnTo>
                    <a:lnTo>
                      <a:pt x="1510" y="48"/>
                    </a:lnTo>
                    <a:lnTo>
                      <a:pt x="1511" y="48"/>
                    </a:lnTo>
                    <a:lnTo>
                      <a:pt x="1513" y="48"/>
                    </a:lnTo>
                    <a:lnTo>
                      <a:pt x="1514" y="49"/>
                    </a:lnTo>
                    <a:lnTo>
                      <a:pt x="1516" y="49"/>
                    </a:lnTo>
                    <a:lnTo>
                      <a:pt x="1517" y="50"/>
                    </a:lnTo>
                    <a:lnTo>
                      <a:pt x="1519" y="50"/>
                    </a:lnTo>
                    <a:lnTo>
                      <a:pt x="1520" y="51"/>
                    </a:lnTo>
                    <a:lnTo>
                      <a:pt x="1522" y="51"/>
                    </a:lnTo>
                    <a:lnTo>
                      <a:pt x="1523" y="52"/>
                    </a:lnTo>
                    <a:lnTo>
                      <a:pt x="1525" y="53"/>
                    </a:lnTo>
                    <a:lnTo>
                      <a:pt x="1526" y="53"/>
                    </a:lnTo>
                    <a:lnTo>
                      <a:pt x="1528" y="54"/>
                    </a:lnTo>
                    <a:lnTo>
                      <a:pt x="1529" y="55"/>
                    </a:lnTo>
                    <a:lnTo>
                      <a:pt x="1531" y="55"/>
                    </a:lnTo>
                    <a:lnTo>
                      <a:pt x="1532" y="56"/>
                    </a:lnTo>
                    <a:lnTo>
                      <a:pt x="1534" y="57"/>
                    </a:lnTo>
                    <a:lnTo>
                      <a:pt x="1535" y="57"/>
                    </a:lnTo>
                    <a:lnTo>
                      <a:pt x="1537" y="58"/>
                    </a:lnTo>
                    <a:lnTo>
                      <a:pt x="1539" y="58"/>
                    </a:lnTo>
                    <a:lnTo>
                      <a:pt x="1540" y="58"/>
                    </a:lnTo>
                    <a:lnTo>
                      <a:pt x="1541" y="59"/>
                    </a:lnTo>
                    <a:lnTo>
                      <a:pt x="1543" y="59"/>
                    </a:lnTo>
                    <a:lnTo>
                      <a:pt x="1545" y="59"/>
                    </a:lnTo>
                    <a:lnTo>
                      <a:pt x="1546" y="59"/>
                    </a:lnTo>
                    <a:lnTo>
                      <a:pt x="1547" y="59"/>
                    </a:lnTo>
                    <a:lnTo>
                      <a:pt x="1549" y="59"/>
                    </a:lnTo>
                    <a:lnTo>
                      <a:pt x="1551" y="58"/>
                    </a:lnTo>
                    <a:lnTo>
                      <a:pt x="1552" y="58"/>
                    </a:lnTo>
                    <a:lnTo>
                      <a:pt x="1554" y="58"/>
                    </a:lnTo>
                    <a:lnTo>
                      <a:pt x="1555" y="58"/>
                    </a:lnTo>
                    <a:lnTo>
                      <a:pt x="1557" y="57"/>
                    </a:lnTo>
                    <a:lnTo>
                      <a:pt x="1558" y="57"/>
                    </a:lnTo>
                    <a:lnTo>
                      <a:pt x="1560" y="57"/>
                    </a:lnTo>
                    <a:lnTo>
                      <a:pt x="1561" y="56"/>
                    </a:lnTo>
                    <a:lnTo>
                      <a:pt x="1563" y="55"/>
                    </a:lnTo>
                    <a:lnTo>
                      <a:pt x="1564" y="55"/>
                    </a:lnTo>
                    <a:lnTo>
                      <a:pt x="1566" y="55"/>
                    </a:lnTo>
                    <a:lnTo>
                      <a:pt x="1567" y="54"/>
                    </a:lnTo>
                    <a:lnTo>
                      <a:pt x="1569" y="54"/>
                    </a:lnTo>
                    <a:lnTo>
                      <a:pt x="1570" y="54"/>
                    </a:lnTo>
                    <a:lnTo>
                      <a:pt x="1572" y="54"/>
                    </a:lnTo>
                    <a:lnTo>
                      <a:pt x="1574" y="54"/>
                    </a:lnTo>
                    <a:lnTo>
                      <a:pt x="1575" y="54"/>
                    </a:lnTo>
                    <a:lnTo>
                      <a:pt x="1576" y="54"/>
                    </a:lnTo>
                    <a:lnTo>
                      <a:pt x="1578" y="54"/>
                    </a:lnTo>
                    <a:lnTo>
                      <a:pt x="1580" y="54"/>
                    </a:lnTo>
                    <a:lnTo>
                      <a:pt x="1581" y="54"/>
                    </a:lnTo>
                    <a:lnTo>
                      <a:pt x="1583" y="54"/>
                    </a:lnTo>
                    <a:lnTo>
                      <a:pt x="1584" y="54"/>
                    </a:lnTo>
                    <a:lnTo>
                      <a:pt x="1586" y="54"/>
                    </a:lnTo>
                    <a:lnTo>
                      <a:pt x="1587" y="55"/>
                    </a:lnTo>
                    <a:lnTo>
                      <a:pt x="1589" y="55"/>
                    </a:lnTo>
                    <a:lnTo>
                      <a:pt x="1590" y="55"/>
                    </a:lnTo>
                    <a:lnTo>
                      <a:pt x="1592" y="55"/>
                    </a:lnTo>
                    <a:lnTo>
                      <a:pt x="1593" y="56"/>
                    </a:lnTo>
                    <a:lnTo>
                      <a:pt x="1595" y="56"/>
                    </a:lnTo>
                    <a:lnTo>
                      <a:pt x="1596" y="56"/>
                    </a:lnTo>
                    <a:lnTo>
                      <a:pt x="1598" y="57"/>
                    </a:lnTo>
                    <a:lnTo>
                      <a:pt x="1599" y="57"/>
                    </a:lnTo>
                    <a:lnTo>
                      <a:pt x="1601" y="57"/>
                    </a:lnTo>
                    <a:lnTo>
                      <a:pt x="1602" y="57"/>
                    </a:lnTo>
                    <a:lnTo>
                      <a:pt x="1604" y="57"/>
                    </a:lnTo>
                    <a:lnTo>
                      <a:pt x="1605" y="57"/>
                    </a:lnTo>
                    <a:lnTo>
                      <a:pt x="1607" y="57"/>
                    </a:lnTo>
                    <a:lnTo>
                      <a:pt x="1608" y="57"/>
                    </a:lnTo>
                    <a:lnTo>
                      <a:pt x="1610" y="57"/>
                    </a:lnTo>
                    <a:lnTo>
                      <a:pt x="1612" y="57"/>
                    </a:lnTo>
                    <a:lnTo>
                      <a:pt x="1613" y="57"/>
                    </a:lnTo>
                    <a:lnTo>
                      <a:pt x="1614" y="56"/>
                    </a:lnTo>
                    <a:lnTo>
                      <a:pt x="1616" y="56"/>
                    </a:lnTo>
                    <a:lnTo>
                      <a:pt x="1618" y="55"/>
                    </a:lnTo>
                    <a:lnTo>
                      <a:pt x="1619" y="55"/>
                    </a:lnTo>
                    <a:lnTo>
                      <a:pt x="1620" y="55"/>
                    </a:lnTo>
                    <a:lnTo>
                      <a:pt x="1622" y="54"/>
                    </a:lnTo>
                    <a:lnTo>
                      <a:pt x="1624" y="54"/>
                    </a:lnTo>
                    <a:lnTo>
                      <a:pt x="1625" y="53"/>
                    </a:lnTo>
                    <a:lnTo>
                      <a:pt x="1627" y="53"/>
                    </a:lnTo>
                    <a:lnTo>
                      <a:pt x="1628" y="52"/>
                    </a:lnTo>
                    <a:lnTo>
                      <a:pt x="1630" y="52"/>
                    </a:lnTo>
                    <a:lnTo>
                      <a:pt x="1631" y="51"/>
                    </a:lnTo>
                    <a:lnTo>
                      <a:pt x="1633" y="50"/>
                    </a:lnTo>
                    <a:lnTo>
                      <a:pt x="1634" y="50"/>
                    </a:lnTo>
                    <a:lnTo>
                      <a:pt x="1636" y="49"/>
                    </a:lnTo>
                    <a:lnTo>
                      <a:pt x="1637" y="48"/>
                    </a:lnTo>
                    <a:lnTo>
                      <a:pt x="1639" y="48"/>
                    </a:lnTo>
                    <a:lnTo>
                      <a:pt x="1641" y="47"/>
                    </a:lnTo>
                    <a:lnTo>
                      <a:pt x="1642" y="47"/>
                    </a:lnTo>
                    <a:lnTo>
                      <a:pt x="1643" y="46"/>
                    </a:lnTo>
                    <a:lnTo>
                      <a:pt x="1645" y="46"/>
                    </a:lnTo>
                    <a:lnTo>
                      <a:pt x="1647" y="45"/>
                    </a:lnTo>
                    <a:lnTo>
                      <a:pt x="1648" y="45"/>
                    </a:lnTo>
                    <a:lnTo>
                      <a:pt x="1649" y="45"/>
                    </a:lnTo>
                    <a:lnTo>
                      <a:pt x="1651" y="44"/>
                    </a:lnTo>
                    <a:lnTo>
                      <a:pt x="1653" y="44"/>
                    </a:lnTo>
                    <a:lnTo>
                      <a:pt x="1654" y="44"/>
                    </a:lnTo>
                    <a:lnTo>
                      <a:pt x="1656" y="44"/>
                    </a:lnTo>
                    <a:lnTo>
                      <a:pt x="1657" y="44"/>
                    </a:lnTo>
                    <a:lnTo>
                      <a:pt x="1659" y="43"/>
                    </a:lnTo>
                    <a:lnTo>
                      <a:pt x="1660" y="43"/>
                    </a:lnTo>
                    <a:lnTo>
                      <a:pt x="1662" y="44"/>
                    </a:lnTo>
                    <a:lnTo>
                      <a:pt x="1663" y="44"/>
                    </a:lnTo>
                    <a:lnTo>
                      <a:pt x="1665" y="44"/>
                    </a:lnTo>
                    <a:lnTo>
                      <a:pt x="1666" y="44"/>
                    </a:lnTo>
                    <a:lnTo>
                      <a:pt x="1668" y="44"/>
                    </a:lnTo>
                    <a:lnTo>
                      <a:pt x="1669" y="45"/>
                    </a:lnTo>
                    <a:lnTo>
                      <a:pt x="1671" y="45"/>
                    </a:lnTo>
                    <a:lnTo>
                      <a:pt x="1672" y="45"/>
                    </a:lnTo>
                    <a:lnTo>
                      <a:pt x="1674" y="46"/>
                    </a:lnTo>
                    <a:lnTo>
                      <a:pt x="1675" y="46"/>
                    </a:lnTo>
                    <a:lnTo>
                      <a:pt x="1677" y="47"/>
                    </a:lnTo>
                    <a:lnTo>
                      <a:pt x="1678" y="47"/>
                    </a:lnTo>
                    <a:lnTo>
                      <a:pt x="1680" y="48"/>
                    </a:lnTo>
                    <a:lnTo>
                      <a:pt x="1681" y="48"/>
                    </a:lnTo>
                    <a:lnTo>
                      <a:pt x="1683" y="49"/>
                    </a:lnTo>
                    <a:lnTo>
                      <a:pt x="1685" y="49"/>
                    </a:lnTo>
                    <a:lnTo>
                      <a:pt x="1686" y="50"/>
                    </a:lnTo>
                    <a:lnTo>
                      <a:pt x="1687" y="50"/>
                    </a:lnTo>
                    <a:lnTo>
                      <a:pt x="1689" y="51"/>
                    </a:lnTo>
                    <a:lnTo>
                      <a:pt x="1691" y="51"/>
                    </a:lnTo>
                    <a:lnTo>
                      <a:pt x="1692" y="52"/>
                    </a:lnTo>
                    <a:lnTo>
                      <a:pt x="1694" y="52"/>
                    </a:lnTo>
                    <a:lnTo>
                      <a:pt x="1695" y="52"/>
                    </a:lnTo>
                    <a:lnTo>
                      <a:pt x="1697" y="53"/>
                    </a:lnTo>
                    <a:lnTo>
                      <a:pt x="1698" y="53"/>
                    </a:lnTo>
                    <a:lnTo>
                      <a:pt x="1700" y="53"/>
                    </a:lnTo>
                    <a:lnTo>
                      <a:pt x="1701" y="53"/>
                    </a:lnTo>
                    <a:lnTo>
                      <a:pt x="1703" y="53"/>
                    </a:lnTo>
                    <a:lnTo>
                      <a:pt x="1704" y="54"/>
                    </a:lnTo>
                    <a:lnTo>
                      <a:pt x="1706" y="54"/>
                    </a:lnTo>
                    <a:lnTo>
                      <a:pt x="1707" y="54"/>
                    </a:lnTo>
                    <a:lnTo>
                      <a:pt x="1709" y="54"/>
                    </a:lnTo>
                    <a:lnTo>
                      <a:pt x="1710" y="54"/>
                    </a:lnTo>
                    <a:lnTo>
                      <a:pt x="1712" y="54"/>
                    </a:lnTo>
                    <a:lnTo>
                      <a:pt x="1714" y="54"/>
                    </a:lnTo>
                    <a:lnTo>
                      <a:pt x="1715" y="54"/>
                    </a:lnTo>
                    <a:lnTo>
                      <a:pt x="1716" y="55"/>
                    </a:lnTo>
                    <a:lnTo>
                      <a:pt x="1718" y="55"/>
                    </a:lnTo>
                    <a:lnTo>
                      <a:pt x="1720" y="55"/>
                    </a:lnTo>
                    <a:lnTo>
                      <a:pt x="1721" y="55"/>
                    </a:lnTo>
                    <a:lnTo>
                      <a:pt x="1722" y="56"/>
                    </a:lnTo>
                    <a:lnTo>
                      <a:pt x="1724" y="56"/>
                    </a:lnTo>
                    <a:lnTo>
                      <a:pt x="1726" y="57"/>
                    </a:lnTo>
                    <a:lnTo>
                      <a:pt x="1727" y="57"/>
                    </a:lnTo>
                    <a:lnTo>
                      <a:pt x="1729" y="58"/>
                    </a:lnTo>
                    <a:lnTo>
                      <a:pt x="1730" y="58"/>
                    </a:lnTo>
                    <a:lnTo>
                      <a:pt x="1732" y="59"/>
                    </a:lnTo>
                    <a:lnTo>
                      <a:pt x="1733" y="59"/>
                    </a:lnTo>
                    <a:lnTo>
                      <a:pt x="1735" y="60"/>
                    </a:lnTo>
                    <a:lnTo>
                      <a:pt x="1736" y="60"/>
                    </a:lnTo>
                    <a:lnTo>
                      <a:pt x="1738" y="61"/>
                    </a:lnTo>
                    <a:lnTo>
                      <a:pt x="1739" y="61"/>
                    </a:lnTo>
                    <a:lnTo>
                      <a:pt x="1741" y="62"/>
                    </a:lnTo>
                    <a:lnTo>
                      <a:pt x="1742" y="63"/>
                    </a:lnTo>
                    <a:lnTo>
                      <a:pt x="1744" y="63"/>
                    </a:lnTo>
                    <a:lnTo>
                      <a:pt x="1745" y="63"/>
                    </a:lnTo>
                    <a:lnTo>
                      <a:pt x="1747" y="64"/>
                    </a:lnTo>
                    <a:lnTo>
                      <a:pt x="1748" y="64"/>
                    </a:lnTo>
                    <a:lnTo>
                      <a:pt x="1750" y="64"/>
                    </a:lnTo>
                    <a:lnTo>
                      <a:pt x="1751" y="64"/>
                    </a:lnTo>
                    <a:lnTo>
                      <a:pt x="1753" y="65"/>
                    </a:lnTo>
                    <a:lnTo>
                      <a:pt x="1754" y="65"/>
                    </a:lnTo>
                    <a:lnTo>
                      <a:pt x="1756" y="65"/>
                    </a:lnTo>
                    <a:lnTo>
                      <a:pt x="1758" y="64"/>
                    </a:lnTo>
                    <a:lnTo>
                      <a:pt x="1759" y="64"/>
                    </a:lnTo>
                    <a:lnTo>
                      <a:pt x="1760" y="64"/>
                    </a:lnTo>
                    <a:lnTo>
                      <a:pt x="1762" y="64"/>
                    </a:lnTo>
                    <a:lnTo>
                      <a:pt x="1764" y="64"/>
                    </a:lnTo>
                    <a:lnTo>
                      <a:pt x="1765" y="64"/>
                    </a:lnTo>
                    <a:lnTo>
                      <a:pt x="1767" y="63"/>
                    </a:lnTo>
                    <a:lnTo>
                      <a:pt x="1768" y="63"/>
                    </a:lnTo>
                    <a:lnTo>
                      <a:pt x="1770" y="63"/>
                    </a:lnTo>
                    <a:lnTo>
                      <a:pt x="1771" y="63"/>
                    </a:lnTo>
                    <a:lnTo>
                      <a:pt x="1773" y="63"/>
                    </a:lnTo>
                    <a:lnTo>
                      <a:pt x="1774" y="63"/>
                    </a:lnTo>
                    <a:lnTo>
                      <a:pt x="1776" y="63"/>
                    </a:lnTo>
                    <a:lnTo>
                      <a:pt x="1777" y="63"/>
                    </a:lnTo>
                    <a:lnTo>
                      <a:pt x="1779" y="64"/>
                    </a:lnTo>
                    <a:lnTo>
                      <a:pt x="1780" y="64"/>
                    </a:lnTo>
                    <a:lnTo>
                      <a:pt x="1782" y="65"/>
                    </a:lnTo>
                    <a:lnTo>
                      <a:pt x="1783" y="65"/>
                    </a:lnTo>
                    <a:lnTo>
                      <a:pt x="1785" y="66"/>
                    </a:lnTo>
                    <a:lnTo>
                      <a:pt x="1787" y="67"/>
                    </a:lnTo>
                    <a:lnTo>
                      <a:pt x="1788" y="69"/>
                    </a:lnTo>
                    <a:lnTo>
                      <a:pt x="1789" y="70"/>
                    </a:lnTo>
                    <a:lnTo>
                      <a:pt x="1791" y="71"/>
                    </a:lnTo>
                    <a:lnTo>
                      <a:pt x="1793" y="72"/>
                    </a:lnTo>
                    <a:lnTo>
                      <a:pt x="1794" y="74"/>
                    </a:lnTo>
                    <a:lnTo>
                      <a:pt x="1796" y="75"/>
                    </a:lnTo>
                    <a:lnTo>
                      <a:pt x="1797" y="77"/>
                    </a:lnTo>
                    <a:lnTo>
                      <a:pt x="1799" y="78"/>
                    </a:lnTo>
                    <a:lnTo>
                      <a:pt x="1800" y="79"/>
                    </a:lnTo>
                    <a:lnTo>
                      <a:pt x="1802" y="81"/>
                    </a:lnTo>
                    <a:lnTo>
                      <a:pt x="1803" y="82"/>
                    </a:lnTo>
                    <a:lnTo>
                      <a:pt x="1805" y="84"/>
                    </a:lnTo>
                    <a:lnTo>
                      <a:pt x="1806" y="85"/>
                    </a:lnTo>
                    <a:lnTo>
                      <a:pt x="1808" y="86"/>
                    </a:lnTo>
                    <a:lnTo>
                      <a:pt x="1809" y="87"/>
                    </a:lnTo>
                    <a:lnTo>
                      <a:pt x="1811" y="88"/>
                    </a:lnTo>
                    <a:lnTo>
                      <a:pt x="1812" y="88"/>
                    </a:lnTo>
                    <a:lnTo>
                      <a:pt x="1814" y="88"/>
                    </a:lnTo>
                    <a:lnTo>
                      <a:pt x="1815" y="88"/>
                    </a:lnTo>
                    <a:lnTo>
                      <a:pt x="1817" y="88"/>
                    </a:lnTo>
                    <a:lnTo>
                      <a:pt x="1818" y="88"/>
                    </a:lnTo>
                    <a:lnTo>
                      <a:pt x="1820" y="87"/>
                    </a:lnTo>
                    <a:lnTo>
                      <a:pt x="1821" y="87"/>
                    </a:lnTo>
                    <a:lnTo>
                      <a:pt x="1823" y="85"/>
                    </a:lnTo>
                    <a:lnTo>
                      <a:pt x="1824" y="84"/>
                    </a:lnTo>
                    <a:lnTo>
                      <a:pt x="1826" y="83"/>
                    </a:lnTo>
                    <a:lnTo>
                      <a:pt x="1827" y="82"/>
                    </a:lnTo>
                    <a:lnTo>
                      <a:pt x="1829" y="80"/>
                    </a:lnTo>
                    <a:lnTo>
                      <a:pt x="1831" y="78"/>
                    </a:lnTo>
                    <a:lnTo>
                      <a:pt x="1832" y="76"/>
                    </a:lnTo>
                    <a:lnTo>
                      <a:pt x="1833" y="75"/>
                    </a:lnTo>
                    <a:lnTo>
                      <a:pt x="1835" y="72"/>
                    </a:lnTo>
                    <a:lnTo>
                      <a:pt x="1837" y="70"/>
                    </a:lnTo>
                    <a:lnTo>
                      <a:pt x="1838" y="69"/>
                    </a:lnTo>
                    <a:lnTo>
                      <a:pt x="1840" y="66"/>
                    </a:lnTo>
                    <a:lnTo>
                      <a:pt x="1841" y="65"/>
                    </a:lnTo>
                    <a:lnTo>
                      <a:pt x="1843" y="63"/>
                    </a:lnTo>
                    <a:lnTo>
                      <a:pt x="1844" y="61"/>
                    </a:lnTo>
                    <a:lnTo>
                      <a:pt x="1846" y="60"/>
                    </a:lnTo>
                    <a:lnTo>
                      <a:pt x="1847" y="58"/>
                    </a:lnTo>
                    <a:lnTo>
                      <a:pt x="1849" y="57"/>
                    </a:lnTo>
                    <a:lnTo>
                      <a:pt x="1850" y="56"/>
                    </a:lnTo>
                    <a:lnTo>
                      <a:pt x="1852" y="55"/>
                    </a:lnTo>
                    <a:lnTo>
                      <a:pt x="1853" y="54"/>
                    </a:lnTo>
                    <a:lnTo>
                      <a:pt x="1855" y="54"/>
                    </a:lnTo>
                    <a:lnTo>
                      <a:pt x="1856" y="53"/>
                    </a:lnTo>
                    <a:lnTo>
                      <a:pt x="1858" y="53"/>
                    </a:lnTo>
                    <a:lnTo>
                      <a:pt x="1860" y="53"/>
                    </a:lnTo>
                    <a:lnTo>
                      <a:pt x="1861" y="53"/>
                    </a:lnTo>
                    <a:lnTo>
                      <a:pt x="1862" y="54"/>
                    </a:lnTo>
                    <a:lnTo>
                      <a:pt x="1864" y="54"/>
                    </a:lnTo>
                    <a:lnTo>
                      <a:pt x="1866" y="54"/>
                    </a:lnTo>
                    <a:lnTo>
                      <a:pt x="1867" y="55"/>
                    </a:lnTo>
                    <a:lnTo>
                      <a:pt x="1869" y="56"/>
                    </a:lnTo>
                    <a:lnTo>
                      <a:pt x="1870" y="57"/>
                    </a:lnTo>
                    <a:lnTo>
                      <a:pt x="1872" y="57"/>
                    </a:lnTo>
                    <a:lnTo>
                      <a:pt x="1873" y="58"/>
                    </a:lnTo>
                    <a:lnTo>
                      <a:pt x="1875" y="59"/>
                    </a:lnTo>
                    <a:lnTo>
                      <a:pt x="1876" y="59"/>
                    </a:lnTo>
                    <a:lnTo>
                      <a:pt x="1877" y="60"/>
                    </a:lnTo>
                    <a:lnTo>
                      <a:pt x="1879" y="61"/>
                    </a:lnTo>
                    <a:lnTo>
                      <a:pt x="1881" y="61"/>
                    </a:lnTo>
                    <a:lnTo>
                      <a:pt x="1882" y="62"/>
                    </a:lnTo>
                    <a:lnTo>
                      <a:pt x="1884" y="62"/>
                    </a:lnTo>
                    <a:lnTo>
                      <a:pt x="1885" y="63"/>
                    </a:lnTo>
                    <a:lnTo>
                      <a:pt x="1887" y="63"/>
                    </a:lnTo>
                    <a:lnTo>
                      <a:pt x="1888" y="63"/>
                    </a:lnTo>
                    <a:lnTo>
                      <a:pt x="1890" y="63"/>
                    </a:lnTo>
                    <a:lnTo>
                      <a:pt x="1891" y="63"/>
                    </a:lnTo>
                    <a:lnTo>
                      <a:pt x="1893" y="62"/>
                    </a:lnTo>
                    <a:lnTo>
                      <a:pt x="1894" y="62"/>
                    </a:lnTo>
                    <a:lnTo>
                      <a:pt x="1896" y="61"/>
                    </a:lnTo>
                    <a:lnTo>
                      <a:pt x="1898" y="61"/>
                    </a:lnTo>
                    <a:lnTo>
                      <a:pt x="1899" y="60"/>
                    </a:lnTo>
                    <a:lnTo>
                      <a:pt x="1900" y="60"/>
                    </a:lnTo>
                    <a:lnTo>
                      <a:pt x="1902" y="59"/>
                    </a:lnTo>
                    <a:lnTo>
                      <a:pt x="1904" y="58"/>
                    </a:lnTo>
                    <a:lnTo>
                      <a:pt x="1905" y="58"/>
                    </a:lnTo>
                    <a:lnTo>
                      <a:pt x="1906" y="57"/>
                    </a:lnTo>
                    <a:lnTo>
                      <a:pt x="1908" y="56"/>
                    </a:lnTo>
                    <a:lnTo>
                      <a:pt x="1910" y="55"/>
                    </a:lnTo>
                    <a:lnTo>
                      <a:pt x="1911" y="54"/>
                    </a:lnTo>
                    <a:lnTo>
                      <a:pt x="1913" y="54"/>
                    </a:lnTo>
                    <a:lnTo>
                      <a:pt x="1914" y="53"/>
                    </a:lnTo>
                    <a:lnTo>
                      <a:pt x="1916" y="53"/>
                    </a:lnTo>
                    <a:lnTo>
                      <a:pt x="1917" y="52"/>
                    </a:lnTo>
                    <a:lnTo>
                      <a:pt x="1919" y="52"/>
                    </a:lnTo>
                    <a:lnTo>
                      <a:pt x="1920" y="52"/>
                    </a:lnTo>
                    <a:lnTo>
                      <a:pt x="1922" y="52"/>
                    </a:lnTo>
                    <a:lnTo>
                      <a:pt x="1923" y="52"/>
                    </a:lnTo>
                    <a:lnTo>
                      <a:pt x="1925" y="52"/>
                    </a:lnTo>
                    <a:lnTo>
                      <a:pt x="1926" y="52"/>
                    </a:lnTo>
                    <a:lnTo>
                      <a:pt x="1928" y="52"/>
                    </a:lnTo>
                    <a:lnTo>
                      <a:pt x="1929" y="52"/>
                    </a:lnTo>
                    <a:lnTo>
                      <a:pt x="1931" y="52"/>
                    </a:lnTo>
                    <a:lnTo>
                      <a:pt x="1933" y="53"/>
                    </a:lnTo>
                    <a:lnTo>
                      <a:pt x="1934" y="53"/>
                    </a:lnTo>
                    <a:lnTo>
                      <a:pt x="1935" y="54"/>
                    </a:lnTo>
                    <a:lnTo>
                      <a:pt x="1937" y="54"/>
                    </a:lnTo>
                    <a:lnTo>
                      <a:pt x="1939" y="54"/>
                    </a:lnTo>
                    <a:lnTo>
                      <a:pt x="1940" y="55"/>
                    </a:lnTo>
                    <a:lnTo>
                      <a:pt x="1942" y="55"/>
                    </a:lnTo>
                    <a:lnTo>
                      <a:pt x="1943" y="56"/>
                    </a:lnTo>
                    <a:lnTo>
                      <a:pt x="1944" y="57"/>
                    </a:lnTo>
                    <a:lnTo>
                      <a:pt x="1946" y="57"/>
                    </a:lnTo>
                    <a:lnTo>
                      <a:pt x="1948" y="57"/>
                    </a:lnTo>
                    <a:lnTo>
                      <a:pt x="1949" y="58"/>
                    </a:lnTo>
                    <a:lnTo>
                      <a:pt x="1951" y="58"/>
                    </a:lnTo>
                    <a:lnTo>
                      <a:pt x="1952" y="58"/>
                    </a:lnTo>
                    <a:lnTo>
                      <a:pt x="1954" y="59"/>
                    </a:lnTo>
                    <a:lnTo>
                      <a:pt x="1955" y="59"/>
                    </a:lnTo>
                    <a:lnTo>
                      <a:pt x="1957" y="59"/>
                    </a:lnTo>
                    <a:lnTo>
                      <a:pt x="1958" y="59"/>
                    </a:lnTo>
                    <a:lnTo>
                      <a:pt x="1960" y="58"/>
                    </a:lnTo>
                    <a:lnTo>
                      <a:pt x="1961" y="58"/>
                    </a:lnTo>
                    <a:lnTo>
                      <a:pt x="1963" y="58"/>
                    </a:lnTo>
                    <a:lnTo>
                      <a:pt x="1964" y="58"/>
                    </a:lnTo>
                    <a:lnTo>
                      <a:pt x="1966" y="57"/>
                    </a:lnTo>
                    <a:lnTo>
                      <a:pt x="1967" y="57"/>
                    </a:lnTo>
                    <a:lnTo>
                      <a:pt x="1969" y="57"/>
                    </a:lnTo>
                    <a:lnTo>
                      <a:pt x="1971" y="56"/>
                    </a:lnTo>
                    <a:lnTo>
                      <a:pt x="1972" y="55"/>
                    </a:lnTo>
                    <a:lnTo>
                      <a:pt x="1973" y="55"/>
                    </a:lnTo>
                    <a:lnTo>
                      <a:pt x="1975" y="54"/>
                    </a:lnTo>
                    <a:lnTo>
                      <a:pt x="1977" y="54"/>
                    </a:lnTo>
                    <a:lnTo>
                      <a:pt x="1978" y="53"/>
                    </a:lnTo>
                    <a:lnTo>
                      <a:pt x="1979" y="53"/>
                    </a:lnTo>
                    <a:lnTo>
                      <a:pt x="1981" y="52"/>
                    </a:lnTo>
                    <a:lnTo>
                      <a:pt x="1983" y="52"/>
                    </a:lnTo>
                    <a:lnTo>
                      <a:pt x="1984" y="51"/>
                    </a:lnTo>
                    <a:lnTo>
                      <a:pt x="1986" y="51"/>
                    </a:lnTo>
                    <a:lnTo>
                      <a:pt x="1987" y="51"/>
                    </a:lnTo>
                    <a:lnTo>
                      <a:pt x="1989" y="51"/>
                    </a:lnTo>
                    <a:lnTo>
                      <a:pt x="1990" y="51"/>
                    </a:lnTo>
                    <a:lnTo>
                      <a:pt x="1992" y="51"/>
                    </a:lnTo>
                    <a:lnTo>
                      <a:pt x="1993" y="51"/>
                    </a:lnTo>
                    <a:lnTo>
                      <a:pt x="1995" y="51"/>
                    </a:lnTo>
                    <a:lnTo>
                      <a:pt x="1996" y="51"/>
                    </a:lnTo>
                    <a:lnTo>
                      <a:pt x="1998" y="52"/>
                    </a:lnTo>
                    <a:lnTo>
                      <a:pt x="2000" y="52"/>
                    </a:lnTo>
                    <a:lnTo>
                      <a:pt x="2001" y="53"/>
                    </a:lnTo>
                    <a:lnTo>
                      <a:pt x="2002" y="53"/>
                    </a:lnTo>
                    <a:lnTo>
                      <a:pt x="2004" y="54"/>
                    </a:lnTo>
                    <a:lnTo>
                      <a:pt x="2006" y="55"/>
                    </a:lnTo>
                    <a:lnTo>
                      <a:pt x="2007" y="55"/>
                    </a:lnTo>
                    <a:lnTo>
                      <a:pt x="2008" y="57"/>
                    </a:lnTo>
                    <a:lnTo>
                      <a:pt x="2010" y="57"/>
                    </a:lnTo>
                    <a:lnTo>
                      <a:pt x="2011" y="58"/>
                    </a:lnTo>
                    <a:lnTo>
                      <a:pt x="2013" y="59"/>
                    </a:lnTo>
                    <a:lnTo>
                      <a:pt x="2015" y="60"/>
                    </a:lnTo>
                    <a:lnTo>
                      <a:pt x="2016" y="61"/>
                    </a:lnTo>
                    <a:lnTo>
                      <a:pt x="2017" y="61"/>
                    </a:lnTo>
                    <a:lnTo>
                      <a:pt x="2019" y="62"/>
                    </a:lnTo>
                    <a:lnTo>
                      <a:pt x="2021" y="63"/>
                    </a:lnTo>
                    <a:lnTo>
                      <a:pt x="2022" y="64"/>
                    </a:lnTo>
                    <a:lnTo>
                      <a:pt x="2024" y="64"/>
                    </a:lnTo>
                    <a:lnTo>
                      <a:pt x="2025" y="65"/>
                    </a:lnTo>
                    <a:lnTo>
                      <a:pt x="2027" y="65"/>
                    </a:lnTo>
                    <a:lnTo>
                      <a:pt x="2028" y="65"/>
                    </a:lnTo>
                    <a:lnTo>
                      <a:pt x="2030" y="66"/>
                    </a:lnTo>
                    <a:lnTo>
                      <a:pt x="2031" y="66"/>
                    </a:lnTo>
                    <a:lnTo>
                      <a:pt x="2033" y="66"/>
                    </a:lnTo>
                    <a:lnTo>
                      <a:pt x="2034" y="66"/>
                    </a:lnTo>
                    <a:lnTo>
                      <a:pt x="2036" y="66"/>
                    </a:lnTo>
                    <a:lnTo>
                      <a:pt x="2037" y="66"/>
                    </a:lnTo>
                    <a:lnTo>
                      <a:pt x="2039" y="66"/>
                    </a:lnTo>
                    <a:lnTo>
                      <a:pt x="2040" y="66"/>
                    </a:lnTo>
                    <a:lnTo>
                      <a:pt x="2042" y="66"/>
                    </a:lnTo>
                    <a:lnTo>
                      <a:pt x="2044" y="65"/>
                    </a:lnTo>
                    <a:lnTo>
                      <a:pt x="2045" y="65"/>
                    </a:lnTo>
                    <a:lnTo>
                      <a:pt x="2046" y="65"/>
                    </a:lnTo>
                    <a:lnTo>
                      <a:pt x="2048" y="65"/>
                    </a:lnTo>
                    <a:lnTo>
                      <a:pt x="2050" y="65"/>
                    </a:lnTo>
                    <a:lnTo>
                      <a:pt x="2051" y="64"/>
                    </a:lnTo>
                    <a:lnTo>
                      <a:pt x="2053" y="64"/>
                    </a:lnTo>
                    <a:lnTo>
                      <a:pt x="2054" y="64"/>
                    </a:lnTo>
                    <a:lnTo>
                      <a:pt x="2056" y="64"/>
                    </a:lnTo>
                    <a:lnTo>
                      <a:pt x="2057" y="64"/>
                    </a:lnTo>
                    <a:lnTo>
                      <a:pt x="2059" y="64"/>
                    </a:lnTo>
                    <a:lnTo>
                      <a:pt x="2060" y="64"/>
                    </a:lnTo>
                    <a:lnTo>
                      <a:pt x="2062" y="64"/>
                    </a:lnTo>
                    <a:lnTo>
                      <a:pt x="2063" y="64"/>
                    </a:lnTo>
                    <a:lnTo>
                      <a:pt x="2065" y="64"/>
                    </a:lnTo>
                    <a:lnTo>
                      <a:pt x="2066" y="64"/>
                    </a:lnTo>
                    <a:lnTo>
                      <a:pt x="2068" y="64"/>
                    </a:lnTo>
                    <a:lnTo>
                      <a:pt x="2069" y="64"/>
                    </a:lnTo>
                    <a:lnTo>
                      <a:pt x="2071" y="65"/>
                    </a:lnTo>
                    <a:lnTo>
                      <a:pt x="2073" y="65"/>
                    </a:lnTo>
                    <a:lnTo>
                      <a:pt x="2074" y="65"/>
                    </a:lnTo>
                    <a:lnTo>
                      <a:pt x="2075" y="65"/>
                    </a:lnTo>
                    <a:lnTo>
                      <a:pt x="2077" y="65"/>
                    </a:lnTo>
                    <a:lnTo>
                      <a:pt x="2078" y="65"/>
                    </a:lnTo>
                    <a:lnTo>
                      <a:pt x="2080" y="64"/>
                    </a:lnTo>
                    <a:lnTo>
                      <a:pt x="2081" y="64"/>
                    </a:lnTo>
                    <a:lnTo>
                      <a:pt x="2083" y="64"/>
                    </a:lnTo>
                    <a:lnTo>
                      <a:pt x="2084" y="64"/>
                    </a:lnTo>
                    <a:lnTo>
                      <a:pt x="2086" y="63"/>
                    </a:lnTo>
                    <a:lnTo>
                      <a:pt x="2088" y="63"/>
                    </a:lnTo>
                    <a:lnTo>
                      <a:pt x="2089" y="62"/>
                    </a:lnTo>
                    <a:lnTo>
                      <a:pt x="2090" y="61"/>
                    </a:lnTo>
                    <a:lnTo>
                      <a:pt x="2092" y="61"/>
                    </a:lnTo>
                    <a:lnTo>
                      <a:pt x="2094" y="60"/>
                    </a:lnTo>
                    <a:lnTo>
                      <a:pt x="2095" y="59"/>
                    </a:lnTo>
                    <a:lnTo>
                      <a:pt x="2097" y="59"/>
                    </a:lnTo>
                    <a:lnTo>
                      <a:pt x="2098" y="58"/>
                    </a:lnTo>
                    <a:lnTo>
                      <a:pt x="2100" y="57"/>
                    </a:lnTo>
                    <a:lnTo>
                      <a:pt x="2101" y="56"/>
                    </a:lnTo>
                    <a:lnTo>
                      <a:pt x="2103" y="55"/>
                    </a:lnTo>
                    <a:lnTo>
                      <a:pt x="2104" y="54"/>
                    </a:lnTo>
                    <a:lnTo>
                      <a:pt x="2106" y="53"/>
                    </a:lnTo>
                    <a:lnTo>
                      <a:pt x="2107" y="52"/>
                    </a:lnTo>
                    <a:lnTo>
                      <a:pt x="2109" y="52"/>
                    </a:lnTo>
                    <a:lnTo>
                      <a:pt x="2110" y="51"/>
                    </a:lnTo>
                    <a:lnTo>
                      <a:pt x="2112" y="50"/>
                    </a:lnTo>
                    <a:lnTo>
                      <a:pt x="2113" y="50"/>
                    </a:lnTo>
                    <a:lnTo>
                      <a:pt x="2115" y="49"/>
                    </a:lnTo>
                    <a:lnTo>
                      <a:pt x="2117" y="49"/>
                    </a:lnTo>
                    <a:lnTo>
                      <a:pt x="2118" y="48"/>
                    </a:lnTo>
                    <a:lnTo>
                      <a:pt x="2119" y="48"/>
                    </a:lnTo>
                    <a:lnTo>
                      <a:pt x="2121" y="48"/>
                    </a:lnTo>
                    <a:lnTo>
                      <a:pt x="2123" y="48"/>
                    </a:lnTo>
                    <a:lnTo>
                      <a:pt x="2124" y="48"/>
                    </a:lnTo>
                    <a:lnTo>
                      <a:pt x="2126" y="48"/>
                    </a:lnTo>
                    <a:lnTo>
                      <a:pt x="2127" y="48"/>
                    </a:lnTo>
                    <a:lnTo>
                      <a:pt x="2129" y="49"/>
                    </a:lnTo>
                    <a:lnTo>
                      <a:pt x="2130" y="49"/>
                    </a:lnTo>
                    <a:lnTo>
                      <a:pt x="2132" y="50"/>
                    </a:lnTo>
                    <a:lnTo>
                      <a:pt x="2133" y="50"/>
                    </a:lnTo>
                    <a:lnTo>
                      <a:pt x="2135" y="51"/>
                    </a:lnTo>
                    <a:lnTo>
                      <a:pt x="2136" y="51"/>
                    </a:lnTo>
                    <a:lnTo>
                      <a:pt x="2138" y="52"/>
                    </a:lnTo>
                    <a:lnTo>
                      <a:pt x="2139" y="52"/>
                    </a:lnTo>
                    <a:lnTo>
                      <a:pt x="2141" y="53"/>
                    </a:lnTo>
                    <a:lnTo>
                      <a:pt x="2142" y="53"/>
                    </a:lnTo>
                    <a:lnTo>
                      <a:pt x="2144" y="54"/>
                    </a:lnTo>
                    <a:lnTo>
                      <a:pt x="2145" y="54"/>
                    </a:lnTo>
                    <a:lnTo>
                      <a:pt x="2147" y="55"/>
                    </a:lnTo>
                    <a:lnTo>
                      <a:pt x="2148" y="55"/>
                    </a:lnTo>
                    <a:lnTo>
                      <a:pt x="2150" y="55"/>
                    </a:lnTo>
                    <a:lnTo>
                      <a:pt x="2151" y="55"/>
                    </a:lnTo>
                    <a:lnTo>
                      <a:pt x="2153" y="55"/>
                    </a:lnTo>
                    <a:lnTo>
                      <a:pt x="2155" y="56"/>
                    </a:lnTo>
                    <a:lnTo>
                      <a:pt x="2156" y="56"/>
                    </a:lnTo>
                    <a:lnTo>
                      <a:pt x="2157" y="56"/>
                    </a:lnTo>
                    <a:lnTo>
                      <a:pt x="2159" y="55"/>
                    </a:lnTo>
                    <a:lnTo>
                      <a:pt x="2161" y="55"/>
                    </a:lnTo>
                    <a:lnTo>
                      <a:pt x="2162" y="55"/>
                    </a:lnTo>
                    <a:lnTo>
                      <a:pt x="2163" y="55"/>
                    </a:lnTo>
                    <a:lnTo>
                      <a:pt x="2165" y="55"/>
                    </a:lnTo>
                    <a:lnTo>
                      <a:pt x="2167" y="54"/>
                    </a:lnTo>
                    <a:lnTo>
                      <a:pt x="2168" y="54"/>
                    </a:lnTo>
                    <a:lnTo>
                      <a:pt x="2170" y="54"/>
                    </a:lnTo>
                    <a:lnTo>
                      <a:pt x="2171" y="53"/>
                    </a:lnTo>
                    <a:lnTo>
                      <a:pt x="2173" y="53"/>
                    </a:lnTo>
                    <a:lnTo>
                      <a:pt x="2174" y="52"/>
                    </a:lnTo>
                    <a:lnTo>
                      <a:pt x="2176" y="52"/>
                    </a:lnTo>
                    <a:lnTo>
                      <a:pt x="2177" y="52"/>
                    </a:lnTo>
                    <a:lnTo>
                      <a:pt x="2179" y="52"/>
                    </a:lnTo>
                    <a:lnTo>
                      <a:pt x="2180" y="51"/>
                    </a:lnTo>
                    <a:lnTo>
                      <a:pt x="2182" y="51"/>
                    </a:lnTo>
                    <a:lnTo>
                      <a:pt x="2183" y="51"/>
                    </a:lnTo>
                    <a:lnTo>
                      <a:pt x="2185" y="51"/>
                    </a:lnTo>
                    <a:lnTo>
                      <a:pt x="2186" y="51"/>
                    </a:lnTo>
                    <a:lnTo>
                      <a:pt x="2188" y="50"/>
                    </a:lnTo>
                    <a:lnTo>
                      <a:pt x="2190" y="50"/>
                    </a:lnTo>
                    <a:lnTo>
                      <a:pt x="2191" y="50"/>
                    </a:lnTo>
                    <a:lnTo>
                      <a:pt x="2192" y="50"/>
                    </a:lnTo>
                    <a:lnTo>
                      <a:pt x="2194" y="50"/>
                    </a:lnTo>
                    <a:lnTo>
                      <a:pt x="2196" y="51"/>
                    </a:lnTo>
                    <a:lnTo>
                      <a:pt x="2197" y="51"/>
                    </a:lnTo>
                    <a:lnTo>
                      <a:pt x="2199" y="51"/>
                    </a:lnTo>
                    <a:lnTo>
                      <a:pt x="2200" y="51"/>
                    </a:lnTo>
                    <a:lnTo>
                      <a:pt x="2202" y="51"/>
                    </a:lnTo>
                    <a:lnTo>
                      <a:pt x="2203" y="51"/>
                    </a:lnTo>
                    <a:lnTo>
                      <a:pt x="2205" y="51"/>
                    </a:lnTo>
                    <a:lnTo>
                      <a:pt x="2206" y="51"/>
                    </a:lnTo>
                    <a:lnTo>
                      <a:pt x="2208" y="51"/>
                    </a:lnTo>
                    <a:lnTo>
                      <a:pt x="2209" y="51"/>
                    </a:lnTo>
                    <a:lnTo>
                      <a:pt x="2211" y="51"/>
                    </a:lnTo>
                    <a:lnTo>
                      <a:pt x="2212" y="51"/>
                    </a:lnTo>
                    <a:lnTo>
                      <a:pt x="2214" y="51"/>
                    </a:lnTo>
                    <a:lnTo>
                      <a:pt x="2215" y="50"/>
                    </a:lnTo>
                    <a:lnTo>
                      <a:pt x="2217" y="50"/>
                    </a:lnTo>
                    <a:lnTo>
                      <a:pt x="2218" y="50"/>
                    </a:lnTo>
                    <a:lnTo>
                      <a:pt x="2220" y="49"/>
                    </a:lnTo>
                    <a:lnTo>
                      <a:pt x="2221" y="49"/>
                    </a:lnTo>
                    <a:lnTo>
                      <a:pt x="2223" y="48"/>
                    </a:lnTo>
                    <a:lnTo>
                      <a:pt x="2224" y="48"/>
                    </a:lnTo>
                    <a:lnTo>
                      <a:pt x="2226" y="47"/>
                    </a:lnTo>
                    <a:lnTo>
                      <a:pt x="2228" y="46"/>
                    </a:lnTo>
                    <a:lnTo>
                      <a:pt x="2229" y="46"/>
                    </a:lnTo>
                    <a:lnTo>
                      <a:pt x="2230" y="45"/>
                    </a:lnTo>
                    <a:lnTo>
                      <a:pt x="2232" y="44"/>
                    </a:lnTo>
                    <a:lnTo>
                      <a:pt x="2234" y="44"/>
                    </a:lnTo>
                    <a:lnTo>
                      <a:pt x="2235" y="42"/>
                    </a:lnTo>
                    <a:lnTo>
                      <a:pt x="2236" y="42"/>
                    </a:lnTo>
                    <a:lnTo>
                      <a:pt x="2238" y="41"/>
                    </a:lnTo>
                    <a:lnTo>
                      <a:pt x="2240" y="40"/>
                    </a:lnTo>
                    <a:lnTo>
                      <a:pt x="2241" y="40"/>
                    </a:lnTo>
                    <a:lnTo>
                      <a:pt x="2243" y="39"/>
                    </a:lnTo>
                    <a:lnTo>
                      <a:pt x="2244" y="38"/>
                    </a:lnTo>
                    <a:lnTo>
                      <a:pt x="2246" y="38"/>
                    </a:lnTo>
                    <a:lnTo>
                      <a:pt x="2247" y="37"/>
                    </a:lnTo>
                    <a:lnTo>
                      <a:pt x="2249" y="37"/>
                    </a:lnTo>
                    <a:lnTo>
                      <a:pt x="2250" y="36"/>
                    </a:lnTo>
                    <a:lnTo>
                      <a:pt x="2252" y="36"/>
                    </a:lnTo>
                    <a:lnTo>
                      <a:pt x="2253" y="36"/>
                    </a:lnTo>
                    <a:lnTo>
                      <a:pt x="2255" y="35"/>
                    </a:lnTo>
                    <a:lnTo>
                      <a:pt x="2257" y="35"/>
                    </a:lnTo>
                    <a:lnTo>
                      <a:pt x="2258" y="35"/>
                    </a:lnTo>
                    <a:lnTo>
                      <a:pt x="2259" y="35"/>
                    </a:lnTo>
                    <a:lnTo>
                      <a:pt x="2261" y="35"/>
                    </a:lnTo>
                    <a:lnTo>
                      <a:pt x="2263" y="35"/>
                    </a:lnTo>
                    <a:lnTo>
                      <a:pt x="2264" y="35"/>
                    </a:lnTo>
                    <a:lnTo>
                      <a:pt x="2265" y="36"/>
                    </a:lnTo>
                    <a:lnTo>
                      <a:pt x="2267" y="36"/>
                    </a:lnTo>
                    <a:lnTo>
                      <a:pt x="2269" y="36"/>
                    </a:lnTo>
                    <a:lnTo>
                      <a:pt x="2270" y="36"/>
                    </a:lnTo>
                    <a:lnTo>
                      <a:pt x="2272" y="37"/>
                    </a:lnTo>
                    <a:lnTo>
                      <a:pt x="2273" y="37"/>
                    </a:lnTo>
                    <a:lnTo>
                      <a:pt x="2275" y="38"/>
                    </a:lnTo>
                    <a:lnTo>
                      <a:pt x="2276" y="38"/>
                    </a:lnTo>
                    <a:lnTo>
                      <a:pt x="2278" y="38"/>
                    </a:lnTo>
                    <a:lnTo>
                      <a:pt x="2279" y="38"/>
                    </a:lnTo>
                    <a:lnTo>
                      <a:pt x="2281" y="39"/>
                    </a:lnTo>
                    <a:lnTo>
                      <a:pt x="2282" y="39"/>
                    </a:lnTo>
                    <a:lnTo>
                      <a:pt x="2284" y="39"/>
                    </a:lnTo>
                    <a:lnTo>
                      <a:pt x="2285" y="39"/>
                    </a:lnTo>
                    <a:lnTo>
                      <a:pt x="2287" y="39"/>
                    </a:lnTo>
                    <a:lnTo>
                      <a:pt x="2288" y="39"/>
                    </a:lnTo>
                    <a:lnTo>
                      <a:pt x="2290" y="39"/>
                    </a:lnTo>
                    <a:lnTo>
                      <a:pt x="2291" y="39"/>
                    </a:lnTo>
                    <a:lnTo>
                      <a:pt x="2293" y="39"/>
                    </a:lnTo>
                    <a:lnTo>
                      <a:pt x="2294" y="39"/>
                    </a:lnTo>
                    <a:lnTo>
                      <a:pt x="2296" y="39"/>
                    </a:lnTo>
                    <a:lnTo>
                      <a:pt x="2297" y="39"/>
                    </a:lnTo>
                    <a:lnTo>
                      <a:pt x="2299" y="39"/>
                    </a:lnTo>
                    <a:lnTo>
                      <a:pt x="2301" y="38"/>
                    </a:lnTo>
                    <a:lnTo>
                      <a:pt x="2302" y="38"/>
                    </a:lnTo>
                    <a:lnTo>
                      <a:pt x="2303" y="38"/>
                    </a:lnTo>
                    <a:lnTo>
                      <a:pt x="2305" y="37"/>
                    </a:lnTo>
                    <a:lnTo>
                      <a:pt x="2307" y="37"/>
                    </a:lnTo>
                    <a:lnTo>
                      <a:pt x="2308" y="37"/>
                    </a:lnTo>
                    <a:lnTo>
                      <a:pt x="2310" y="36"/>
                    </a:lnTo>
                    <a:lnTo>
                      <a:pt x="2311" y="36"/>
                    </a:lnTo>
                    <a:lnTo>
                      <a:pt x="2313" y="36"/>
                    </a:lnTo>
                    <a:lnTo>
                      <a:pt x="2314" y="36"/>
                    </a:lnTo>
                    <a:lnTo>
                      <a:pt x="2316" y="36"/>
                    </a:lnTo>
                    <a:lnTo>
                      <a:pt x="2317" y="35"/>
                    </a:lnTo>
                    <a:lnTo>
                      <a:pt x="2319" y="35"/>
                    </a:lnTo>
                    <a:lnTo>
                      <a:pt x="2320" y="35"/>
                    </a:lnTo>
                    <a:lnTo>
                      <a:pt x="2322" y="35"/>
                    </a:lnTo>
                    <a:lnTo>
                      <a:pt x="2323" y="35"/>
                    </a:lnTo>
                    <a:lnTo>
                      <a:pt x="2325" y="36"/>
                    </a:lnTo>
                    <a:lnTo>
                      <a:pt x="2326" y="36"/>
                    </a:lnTo>
                    <a:lnTo>
                      <a:pt x="2328" y="36"/>
                    </a:lnTo>
                    <a:lnTo>
                      <a:pt x="2330" y="36"/>
                    </a:lnTo>
                    <a:lnTo>
                      <a:pt x="2331" y="37"/>
                    </a:lnTo>
                    <a:lnTo>
                      <a:pt x="2332" y="37"/>
                    </a:lnTo>
                    <a:lnTo>
                      <a:pt x="2334" y="38"/>
                    </a:lnTo>
                    <a:lnTo>
                      <a:pt x="2336" y="38"/>
                    </a:lnTo>
                    <a:lnTo>
                      <a:pt x="2337" y="39"/>
                    </a:lnTo>
                    <a:lnTo>
                      <a:pt x="2338" y="39"/>
                    </a:lnTo>
                    <a:lnTo>
                      <a:pt x="2340" y="40"/>
                    </a:lnTo>
                    <a:lnTo>
                      <a:pt x="2342" y="40"/>
                    </a:lnTo>
                    <a:lnTo>
                      <a:pt x="2343" y="41"/>
                    </a:lnTo>
                    <a:lnTo>
                      <a:pt x="2345" y="42"/>
                    </a:lnTo>
                    <a:lnTo>
                      <a:pt x="2346" y="42"/>
                    </a:lnTo>
                    <a:lnTo>
                      <a:pt x="2348" y="43"/>
                    </a:lnTo>
                    <a:lnTo>
                      <a:pt x="2349" y="44"/>
                    </a:lnTo>
                    <a:lnTo>
                      <a:pt x="2351" y="44"/>
                    </a:lnTo>
                    <a:lnTo>
                      <a:pt x="2352" y="45"/>
                    </a:lnTo>
                    <a:lnTo>
                      <a:pt x="2354" y="45"/>
                    </a:lnTo>
                    <a:lnTo>
                      <a:pt x="2355" y="46"/>
                    </a:lnTo>
                    <a:lnTo>
                      <a:pt x="2357" y="46"/>
                    </a:lnTo>
                    <a:lnTo>
                      <a:pt x="2358" y="47"/>
                    </a:lnTo>
                    <a:lnTo>
                      <a:pt x="2360" y="47"/>
                    </a:lnTo>
                    <a:lnTo>
                      <a:pt x="2361" y="47"/>
                    </a:lnTo>
                    <a:lnTo>
                      <a:pt x="2363" y="48"/>
                    </a:lnTo>
                    <a:lnTo>
                      <a:pt x="2364" y="48"/>
                    </a:lnTo>
                    <a:lnTo>
                      <a:pt x="2366" y="48"/>
                    </a:lnTo>
                    <a:lnTo>
                      <a:pt x="2367" y="48"/>
                    </a:lnTo>
                    <a:lnTo>
                      <a:pt x="2369" y="48"/>
                    </a:lnTo>
                    <a:lnTo>
                      <a:pt x="2370" y="48"/>
                    </a:lnTo>
                    <a:lnTo>
                      <a:pt x="2372" y="48"/>
                    </a:lnTo>
                    <a:lnTo>
                      <a:pt x="2374" y="48"/>
                    </a:lnTo>
                    <a:lnTo>
                      <a:pt x="2375" y="48"/>
                    </a:lnTo>
                    <a:lnTo>
                      <a:pt x="2376" y="48"/>
                    </a:lnTo>
                    <a:lnTo>
                      <a:pt x="2378" y="48"/>
                    </a:lnTo>
                    <a:lnTo>
                      <a:pt x="2380" y="48"/>
                    </a:lnTo>
                    <a:lnTo>
                      <a:pt x="2381" y="47"/>
                    </a:lnTo>
                    <a:lnTo>
                      <a:pt x="2383" y="47"/>
                    </a:lnTo>
                    <a:lnTo>
                      <a:pt x="2384" y="47"/>
                    </a:lnTo>
                    <a:lnTo>
                      <a:pt x="2386" y="46"/>
                    </a:lnTo>
                    <a:lnTo>
                      <a:pt x="2387" y="46"/>
                    </a:lnTo>
                    <a:lnTo>
                      <a:pt x="2389" y="46"/>
                    </a:lnTo>
                    <a:lnTo>
                      <a:pt x="2390" y="45"/>
                    </a:lnTo>
                    <a:lnTo>
                      <a:pt x="2392" y="45"/>
                    </a:lnTo>
                    <a:lnTo>
                      <a:pt x="2393" y="45"/>
                    </a:lnTo>
                    <a:lnTo>
                      <a:pt x="2395" y="44"/>
                    </a:lnTo>
                    <a:lnTo>
                      <a:pt x="2396" y="44"/>
                    </a:lnTo>
                    <a:lnTo>
                      <a:pt x="2398" y="43"/>
                    </a:lnTo>
                    <a:lnTo>
                      <a:pt x="2399" y="43"/>
                    </a:lnTo>
                    <a:lnTo>
                      <a:pt x="2401" y="42"/>
                    </a:lnTo>
                    <a:lnTo>
                      <a:pt x="2403" y="42"/>
                    </a:lnTo>
                    <a:lnTo>
                      <a:pt x="2404" y="42"/>
                    </a:lnTo>
                    <a:lnTo>
                      <a:pt x="2405" y="42"/>
                    </a:lnTo>
                    <a:lnTo>
                      <a:pt x="2407" y="42"/>
                    </a:lnTo>
                    <a:lnTo>
                      <a:pt x="2409" y="41"/>
                    </a:lnTo>
                    <a:lnTo>
                      <a:pt x="2410" y="41"/>
                    </a:lnTo>
                    <a:lnTo>
                      <a:pt x="2412" y="41"/>
                    </a:lnTo>
                    <a:lnTo>
                      <a:pt x="2413" y="41"/>
                    </a:lnTo>
                    <a:lnTo>
                      <a:pt x="2415" y="41"/>
                    </a:lnTo>
                    <a:lnTo>
                      <a:pt x="2416" y="42"/>
                    </a:lnTo>
                    <a:lnTo>
                      <a:pt x="2418" y="42"/>
                    </a:lnTo>
                    <a:lnTo>
                      <a:pt x="2419" y="42"/>
                    </a:lnTo>
                    <a:lnTo>
                      <a:pt x="2421" y="42"/>
                    </a:lnTo>
                    <a:lnTo>
                      <a:pt x="2422" y="43"/>
                    </a:lnTo>
                    <a:lnTo>
                      <a:pt x="2424" y="44"/>
                    </a:lnTo>
                    <a:lnTo>
                      <a:pt x="2425" y="44"/>
                    </a:lnTo>
                    <a:lnTo>
                      <a:pt x="2427" y="45"/>
                    </a:lnTo>
                    <a:lnTo>
                      <a:pt x="2428" y="46"/>
                    </a:lnTo>
                    <a:lnTo>
                      <a:pt x="2430" y="46"/>
                    </a:lnTo>
                    <a:lnTo>
                      <a:pt x="2431" y="47"/>
                    </a:lnTo>
                    <a:lnTo>
                      <a:pt x="2433" y="48"/>
                    </a:lnTo>
                    <a:lnTo>
                      <a:pt x="2434" y="49"/>
                    </a:lnTo>
                    <a:lnTo>
                      <a:pt x="2436" y="50"/>
                    </a:lnTo>
                    <a:lnTo>
                      <a:pt x="2437" y="51"/>
                    </a:lnTo>
                    <a:lnTo>
                      <a:pt x="2439" y="51"/>
                    </a:lnTo>
                    <a:lnTo>
                      <a:pt x="2440" y="52"/>
                    </a:lnTo>
                    <a:lnTo>
                      <a:pt x="2442" y="53"/>
                    </a:lnTo>
                    <a:lnTo>
                      <a:pt x="2443" y="54"/>
                    </a:lnTo>
                    <a:lnTo>
                      <a:pt x="2445" y="55"/>
                    </a:lnTo>
                    <a:lnTo>
                      <a:pt x="2447" y="55"/>
                    </a:lnTo>
                    <a:lnTo>
                      <a:pt x="2448" y="56"/>
                    </a:lnTo>
                    <a:lnTo>
                      <a:pt x="2449" y="57"/>
                    </a:lnTo>
                    <a:lnTo>
                      <a:pt x="2451" y="58"/>
                    </a:lnTo>
                    <a:lnTo>
                      <a:pt x="2453" y="58"/>
                    </a:lnTo>
                    <a:lnTo>
                      <a:pt x="2454" y="59"/>
                    </a:lnTo>
                    <a:lnTo>
                      <a:pt x="2456" y="59"/>
                    </a:lnTo>
                    <a:lnTo>
                      <a:pt x="2457" y="60"/>
                    </a:lnTo>
                    <a:lnTo>
                      <a:pt x="2459" y="60"/>
                    </a:lnTo>
                    <a:lnTo>
                      <a:pt x="2460" y="61"/>
                    </a:lnTo>
                    <a:lnTo>
                      <a:pt x="2462" y="61"/>
                    </a:lnTo>
                    <a:lnTo>
                      <a:pt x="2463" y="61"/>
                    </a:lnTo>
                    <a:lnTo>
                      <a:pt x="2465" y="62"/>
                    </a:lnTo>
                    <a:lnTo>
                      <a:pt x="2466" y="62"/>
                    </a:lnTo>
                    <a:lnTo>
                      <a:pt x="2468" y="63"/>
                    </a:lnTo>
                    <a:lnTo>
                      <a:pt x="2469" y="63"/>
                    </a:lnTo>
                    <a:lnTo>
                      <a:pt x="2471" y="63"/>
                    </a:lnTo>
                    <a:lnTo>
                      <a:pt x="2472" y="63"/>
                    </a:lnTo>
                    <a:lnTo>
                      <a:pt x="2474" y="63"/>
                    </a:lnTo>
                    <a:lnTo>
                      <a:pt x="2476" y="63"/>
                    </a:lnTo>
                    <a:lnTo>
                      <a:pt x="2477" y="64"/>
                    </a:lnTo>
                    <a:lnTo>
                      <a:pt x="2478" y="64"/>
                    </a:lnTo>
                    <a:lnTo>
                      <a:pt x="2480" y="64"/>
                    </a:lnTo>
                    <a:lnTo>
                      <a:pt x="2482" y="64"/>
                    </a:lnTo>
                    <a:lnTo>
                      <a:pt x="2483" y="65"/>
                    </a:lnTo>
                    <a:lnTo>
                      <a:pt x="2485" y="65"/>
                    </a:lnTo>
                    <a:lnTo>
                      <a:pt x="2486" y="65"/>
                    </a:lnTo>
                    <a:lnTo>
                      <a:pt x="2488" y="65"/>
                    </a:lnTo>
                    <a:lnTo>
                      <a:pt x="2489" y="66"/>
                    </a:lnTo>
                    <a:lnTo>
                      <a:pt x="2491" y="66"/>
                    </a:lnTo>
                    <a:lnTo>
                      <a:pt x="2492" y="67"/>
                    </a:lnTo>
                    <a:lnTo>
                      <a:pt x="2494" y="67"/>
                    </a:lnTo>
                    <a:lnTo>
                      <a:pt x="2495" y="67"/>
                    </a:lnTo>
                    <a:lnTo>
                      <a:pt x="2497" y="68"/>
                    </a:lnTo>
                    <a:lnTo>
                      <a:pt x="2498" y="68"/>
                    </a:lnTo>
                    <a:lnTo>
                      <a:pt x="2500" y="69"/>
                    </a:lnTo>
                    <a:lnTo>
                      <a:pt x="2501" y="69"/>
                    </a:lnTo>
                    <a:lnTo>
                      <a:pt x="2503" y="70"/>
                    </a:lnTo>
                    <a:lnTo>
                      <a:pt x="2504" y="70"/>
                    </a:lnTo>
                    <a:lnTo>
                      <a:pt x="2506" y="70"/>
                    </a:lnTo>
                    <a:lnTo>
                      <a:pt x="2507" y="71"/>
                    </a:lnTo>
                    <a:lnTo>
                      <a:pt x="2509" y="71"/>
                    </a:lnTo>
                    <a:lnTo>
                      <a:pt x="2510" y="71"/>
                    </a:lnTo>
                    <a:lnTo>
                      <a:pt x="2512" y="72"/>
                    </a:lnTo>
                    <a:lnTo>
                      <a:pt x="2514" y="72"/>
                    </a:lnTo>
                    <a:lnTo>
                      <a:pt x="2515" y="72"/>
                    </a:lnTo>
                    <a:lnTo>
                      <a:pt x="2516" y="72"/>
                    </a:lnTo>
                    <a:lnTo>
                      <a:pt x="2518" y="72"/>
                    </a:lnTo>
                    <a:lnTo>
                      <a:pt x="2520" y="72"/>
                    </a:lnTo>
                    <a:lnTo>
                      <a:pt x="2521" y="72"/>
                    </a:lnTo>
                    <a:lnTo>
                      <a:pt x="2522" y="72"/>
                    </a:lnTo>
                    <a:lnTo>
                      <a:pt x="2524" y="72"/>
                    </a:lnTo>
                    <a:lnTo>
                      <a:pt x="2526" y="72"/>
                    </a:lnTo>
                    <a:lnTo>
                      <a:pt x="2527" y="72"/>
                    </a:lnTo>
                    <a:lnTo>
                      <a:pt x="2529" y="71"/>
                    </a:lnTo>
                    <a:lnTo>
                      <a:pt x="2530" y="71"/>
                    </a:lnTo>
                    <a:lnTo>
                      <a:pt x="2532" y="71"/>
                    </a:lnTo>
                    <a:lnTo>
                      <a:pt x="2533" y="71"/>
                    </a:lnTo>
                    <a:lnTo>
                      <a:pt x="2535" y="71"/>
                    </a:lnTo>
                    <a:lnTo>
                      <a:pt x="2536" y="70"/>
                    </a:lnTo>
                    <a:lnTo>
                      <a:pt x="2538" y="70"/>
                    </a:lnTo>
                    <a:lnTo>
                      <a:pt x="2539" y="70"/>
                    </a:lnTo>
                    <a:lnTo>
                      <a:pt x="2541" y="70"/>
                    </a:lnTo>
                    <a:lnTo>
                      <a:pt x="2542" y="70"/>
                    </a:lnTo>
                    <a:lnTo>
                      <a:pt x="2544" y="69"/>
                    </a:lnTo>
                    <a:lnTo>
                      <a:pt x="2545" y="69"/>
                    </a:lnTo>
                    <a:lnTo>
                      <a:pt x="2547" y="69"/>
                    </a:lnTo>
                    <a:lnTo>
                      <a:pt x="2549" y="69"/>
                    </a:lnTo>
                    <a:lnTo>
                      <a:pt x="2550" y="69"/>
                    </a:lnTo>
                    <a:lnTo>
                      <a:pt x="2551" y="69"/>
                    </a:lnTo>
                    <a:lnTo>
                      <a:pt x="2553" y="69"/>
                    </a:lnTo>
                    <a:lnTo>
                      <a:pt x="2555" y="69"/>
                    </a:lnTo>
                    <a:lnTo>
                      <a:pt x="2556" y="69"/>
                    </a:lnTo>
                    <a:lnTo>
                      <a:pt x="2558" y="69"/>
                    </a:lnTo>
                    <a:lnTo>
                      <a:pt x="2559" y="69"/>
                    </a:lnTo>
                    <a:lnTo>
                      <a:pt x="2561" y="69"/>
                    </a:lnTo>
                    <a:lnTo>
                      <a:pt x="2562" y="69"/>
                    </a:lnTo>
                    <a:lnTo>
                      <a:pt x="2564" y="69"/>
                    </a:lnTo>
                    <a:lnTo>
                      <a:pt x="2565" y="69"/>
                    </a:lnTo>
                    <a:lnTo>
                      <a:pt x="2567" y="70"/>
                    </a:lnTo>
                    <a:lnTo>
                      <a:pt x="2568" y="70"/>
                    </a:lnTo>
                    <a:lnTo>
                      <a:pt x="2570" y="70"/>
                    </a:lnTo>
                    <a:lnTo>
                      <a:pt x="2571" y="70"/>
                    </a:lnTo>
                    <a:lnTo>
                      <a:pt x="2573" y="70"/>
                    </a:lnTo>
                    <a:lnTo>
                      <a:pt x="2574" y="70"/>
                    </a:lnTo>
                    <a:lnTo>
                      <a:pt x="2576" y="70"/>
                    </a:lnTo>
                    <a:lnTo>
                      <a:pt x="2577" y="70"/>
                    </a:lnTo>
                    <a:lnTo>
                      <a:pt x="2579" y="70"/>
                    </a:lnTo>
                    <a:lnTo>
                      <a:pt x="2580" y="70"/>
                    </a:lnTo>
                    <a:lnTo>
                      <a:pt x="2582" y="70"/>
                    </a:lnTo>
                    <a:lnTo>
                      <a:pt x="2583" y="70"/>
                    </a:lnTo>
                    <a:lnTo>
                      <a:pt x="2585" y="70"/>
                    </a:lnTo>
                    <a:lnTo>
                      <a:pt x="2587" y="70"/>
                    </a:lnTo>
                    <a:lnTo>
                      <a:pt x="2588" y="70"/>
                    </a:lnTo>
                    <a:lnTo>
                      <a:pt x="2589" y="70"/>
                    </a:lnTo>
                    <a:lnTo>
                      <a:pt x="2591" y="70"/>
                    </a:lnTo>
                    <a:lnTo>
                      <a:pt x="2593" y="70"/>
                    </a:lnTo>
                    <a:lnTo>
                      <a:pt x="2594" y="70"/>
                    </a:lnTo>
                    <a:lnTo>
                      <a:pt x="2595" y="71"/>
                    </a:lnTo>
                    <a:lnTo>
                      <a:pt x="2597" y="71"/>
                    </a:lnTo>
                    <a:lnTo>
                      <a:pt x="2599" y="71"/>
                    </a:lnTo>
                    <a:lnTo>
                      <a:pt x="2600" y="71"/>
                    </a:lnTo>
                    <a:lnTo>
                      <a:pt x="2602" y="71"/>
                    </a:lnTo>
                    <a:lnTo>
                      <a:pt x="2603" y="71"/>
                    </a:lnTo>
                    <a:lnTo>
                      <a:pt x="2605" y="71"/>
                    </a:lnTo>
                    <a:lnTo>
                      <a:pt x="2606" y="71"/>
                    </a:lnTo>
                    <a:lnTo>
                      <a:pt x="2608" y="71"/>
                    </a:lnTo>
                    <a:lnTo>
                      <a:pt x="2609" y="72"/>
                    </a:lnTo>
                    <a:lnTo>
                      <a:pt x="2611" y="72"/>
                    </a:lnTo>
                    <a:lnTo>
                      <a:pt x="2612" y="72"/>
                    </a:lnTo>
                    <a:lnTo>
                      <a:pt x="2614" y="72"/>
                    </a:lnTo>
                    <a:lnTo>
                      <a:pt x="2616" y="73"/>
                    </a:lnTo>
                    <a:lnTo>
                      <a:pt x="2617" y="73"/>
                    </a:lnTo>
                    <a:lnTo>
                      <a:pt x="2618" y="73"/>
                    </a:lnTo>
                    <a:lnTo>
                      <a:pt x="2620" y="73"/>
                    </a:lnTo>
                    <a:lnTo>
                      <a:pt x="2622" y="74"/>
                    </a:lnTo>
                    <a:lnTo>
                      <a:pt x="2623" y="74"/>
                    </a:lnTo>
                    <a:lnTo>
                      <a:pt x="2624" y="75"/>
                    </a:lnTo>
                    <a:lnTo>
                      <a:pt x="2626" y="75"/>
                    </a:lnTo>
                    <a:lnTo>
                      <a:pt x="2628" y="75"/>
                    </a:lnTo>
                    <a:lnTo>
                      <a:pt x="2629" y="75"/>
                    </a:lnTo>
                    <a:lnTo>
                      <a:pt x="2631" y="75"/>
                    </a:lnTo>
                    <a:lnTo>
                      <a:pt x="2632" y="76"/>
                    </a:lnTo>
                    <a:lnTo>
                      <a:pt x="2634" y="76"/>
                    </a:lnTo>
                    <a:lnTo>
                      <a:pt x="2635" y="76"/>
                    </a:lnTo>
                    <a:lnTo>
                      <a:pt x="2637" y="76"/>
                    </a:lnTo>
                    <a:lnTo>
                      <a:pt x="2638" y="76"/>
                    </a:lnTo>
                    <a:lnTo>
                      <a:pt x="2640" y="76"/>
                    </a:lnTo>
                    <a:lnTo>
                      <a:pt x="2641" y="75"/>
                    </a:lnTo>
                    <a:lnTo>
                      <a:pt x="2643" y="75"/>
                    </a:lnTo>
                    <a:lnTo>
                      <a:pt x="2644" y="75"/>
                    </a:lnTo>
                    <a:lnTo>
                      <a:pt x="2646" y="75"/>
                    </a:lnTo>
                    <a:lnTo>
                      <a:pt x="2647" y="75"/>
                    </a:lnTo>
                    <a:lnTo>
                      <a:pt x="2649" y="74"/>
                    </a:lnTo>
                    <a:lnTo>
                      <a:pt x="2650" y="74"/>
                    </a:lnTo>
                    <a:lnTo>
                      <a:pt x="2652" y="73"/>
                    </a:lnTo>
                    <a:lnTo>
                      <a:pt x="2653" y="73"/>
                    </a:lnTo>
                    <a:lnTo>
                      <a:pt x="2655" y="72"/>
                    </a:lnTo>
                    <a:lnTo>
                      <a:pt x="2656" y="72"/>
                    </a:lnTo>
                    <a:lnTo>
                      <a:pt x="2658" y="71"/>
                    </a:lnTo>
                    <a:lnTo>
                      <a:pt x="2660" y="71"/>
                    </a:lnTo>
                    <a:lnTo>
                      <a:pt x="2661" y="70"/>
                    </a:lnTo>
                    <a:lnTo>
                      <a:pt x="2662" y="70"/>
                    </a:lnTo>
                    <a:lnTo>
                      <a:pt x="2664" y="69"/>
                    </a:lnTo>
                    <a:lnTo>
                      <a:pt x="2666" y="69"/>
                    </a:lnTo>
                    <a:lnTo>
                      <a:pt x="2667" y="68"/>
                    </a:lnTo>
                    <a:lnTo>
                      <a:pt x="2669" y="67"/>
                    </a:lnTo>
                    <a:lnTo>
                      <a:pt x="2670" y="67"/>
                    </a:lnTo>
                    <a:lnTo>
                      <a:pt x="2672" y="66"/>
                    </a:lnTo>
                    <a:lnTo>
                      <a:pt x="2673" y="66"/>
                    </a:lnTo>
                    <a:lnTo>
                      <a:pt x="2675" y="65"/>
                    </a:lnTo>
                    <a:lnTo>
                      <a:pt x="2676" y="65"/>
                    </a:lnTo>
                    <a:lnTo>
                      <a:pt x="2678" y="64"/>
                    </a:lnTo>
                    <a:lnTo>
                      <a:pt x="2679" y="64"/>
                    </a:lnTo>
                    <a:lnTo>
                      <a:pt x="2681" y="63"/>
                    </a:lnTo>
                    <a:lnTo>
                      <a:pt x="2682" y="63"/>
                    </a:lnTo>
                    <a:lnTo>
                      <a:pt x="2684" y="63"/>
                    </a:lnTo>
                    <a:lnTo>
                      <a:pt x="2685" y="62"/>
                    </a:lnTo>
                    <a:lnTo>
                      <a:pt x="2687" y="62"/>
                    </a:lnTo>
                    <a:lnTo>
                      <a:pt x="2689" y="61"/>
                    </a:lnTo>
                    <a:lnTo>
                      <a:pt x="2690" y="61"/>
                    </a:lnTo>
                    <a:lnTo>
                      <a:pt x="2691" y="61"/>
                    </a:lnTo>
                    <a:lnTo>
                      <a:pt x="2693" y="60"/>
                    </a:lnTo>
                    <a:lnTo>
                      <a:pt x="2695" y="60"/>
                    </a:lnTo>
                    <a:lnTo>
                      <a:pt x="2696" y="60"/>
                    </a:lnTo>
                    <a:lnTo>
                      <a:pt x="2697" y="60"/>
                    </a:lnTo>
                    <a:lnTo>
                      <a:pt x="2699" y="59"/>
                    </a:lnTo>
                    <a:lnTo>
                      <a:pt x="2701" y="59"/>
                    </a:lnTo>
                    <a:lnTo>
                      <a:pt x="2702" y="59"/>
                    </a:lnTo>
                    <a:lnTo>
                      <a:pt x="2704" y="59"/>
                    </a:lnTo>
                    <a:lnTo>
                      <a:pt x="2705" y="58"/>
                    </a:lnTo>
                    <a:lnTo>
                      <a:pt x="2707" y="58"/>
                    </a:lnTo>
                    <a:lnTo>
                      <a:pt x="2708" y="58"/>
                    </a:lnTo>
                    <a:lnTo>
                      <a:pt x="2710" y="58"/>
                    </a:lnTo>
                    <a:lnTo>
                      <a:pt x="2711" y="57"/>
                    </a:lnTo>
                    <a:lnTo>
                      <a:pt x="2713" y="57"/>
                    </a:lnTo>
                    <a:lnTo>
                      <a:pt x="2714" y="57"/>
                    </a:lnTo>
                    <a:lnTo>
                      <a:pt x="2716" y="57"/>
                    </a:lnTo>
                    <a:lnTo>
                      <a:pt x="2717" y="56"/>
                    </a:lnTo>
                    <a:lnTo>
                      <a:pt x="2719" y="56"/>
                    </a:lnTo>
                    <a:lnTo>
                      <a:pt x="2720" y="56"/>
                    </a:lnTo>
                    <a:lnTo>
                      <a:pt x="2722" y="56"/>
                    </a:lnTo>
                    <a:lnTo>
                      <a:pt x="2723" y="55"/>
                    </a:lnTo>
                    <a:lnTo>
                      <a:pt x="2725" y="55"/>
                    </a:lnTo>
                    <a:lnTo>
                      <a:pt x="2726" y="55"/>
                    </a:lnTo>
                    <a:lnTo>
                      <a:pt x="2728" y="55"/>
                    </a:lnTo>
                    <a:lnTo>
                      <a:pt x="2729" y="55"/>
                    </a:lnTo>
                    <a:lnTo>
                      <a:pt x="2731" y="54"/>
                    </a:lnTo>
                    <a:lnTo>
                      <a:pt x="2733" y="54"/>
                    </a:lnTo>
                    <a:lnTo>
                      <a:pt x="2734" y="54"/>
                    </a:lnTo>
                    <a:lnTo>
                      <a:pt x="2735" y="54"/>
                    </a:lnTo>
                    <a:lnTo>
                      <a:pt x="2737" y="54"/>
                    </a:lnTo>
                    <a:lnTo>
                      <a:pt x="2739" y="54"/>
                    </a:lnTo>
                    <a:lnTo>
                      <a:pt x="2740" y="54"/>
                    </a:lnTo>
                    <a:lnTo>
                      <a:pt x="2742" y="54"/>
                    </a:lnTo>
                    <a:lnTo>
                      <a:pt x="2743" y="54"/>
                    </a:lnTo>
                    <a:lnTo>
                      <a:pt x="2745" y="54"/>
                    </a:lnTo>
                    <a:lnTo>
                      <a:pt x="2746" y="54"/>
                    </a:lnTo>
                    <a:lnTo>
                      <a:pt x="2748" y="54"/>
                    </a:lnTo>
                    <a:lnTo>
                      <a:pt x="2749" y="54"/>
                    </a:lnTo>
                    <a:lnTo>
                      <a:pt x="2751" y="54"/>
                    </a:lnTo>
                    <a:lnTo>
                      <a:pt x="2752" y="54"/>
                    </a:lnTo>
                    <a:lnTo>
                      <a:pt x="2754" y="54"/>
                    </a:lnTo>
                    <a:lnTo>
                      <a:pt x="2755" y="54"/>
                    </a:lnTo>
                    <a:lnTo>
                      <a:pt x="2757" y="55"/>
                    </a:lnTo>
                    <a:lnTo>
                      <a:pt x="2758" y="55"/>
                    </a:lnTo>
                    <a:lnTo>
                      <a:pt x="2760" y="55"/>
                    </a:lnTo>
                    <a:lnTo>
                      <a:pt x="2762" y="55"/>
                    </a:lnTo>
                    <a:lnTo>
                      <a:pt x="2763" y="55"/>
                    </a:lnTo>
                    <a:lnTo>
                      <a:pt x="2764" y="55"/>
                    </a:lnTo>
                    <a:lnTo>
                      <a:pt x="2766" y="55"/>
                    </a:lnTo>
                    <a:lnTo>
                      <a:pt x="2768" y="56"/>
                    </a:lnTo>
                    <a:lnTo>
                      <a:pt x="2769" y="56"/>
                    </a:lnTo>
                    <a:lnTo>
                      <a:pt x="2771" y="56"/>
                    </a:lnTo>
                    <a:lnTo>
                      <a:pt x="2772" y="56"/>
                    </a:lnTo>
                    <a:lnTo>
                      <a:pt x="2774" y="56"/>
                    </a:lnTo>
                    <a:lnTo>
                      <a:pt x="2775" y="57"/>
                    </a:lnTo>
                    <a:lnTo>
                      <a:pt x="2777" y="57"/>
                    </a:lnTo>
                    <a:lnTo>
                      <a:pt x="2778" y="57"/>
                    </a:lnTo>
                    <a:lnTo>
                      <a:pt x="2780" y="57"/>
                    </a:lnTo>
                    <a:lnTo>
                      <a:pt x="2781" y="57"/>
                    </a:lnTo>
                    <a:lnTo>
                      <a:pt x="2783" y="57"/>
                    </a:lnTo>
                    <a:lnTo>
                      <a:pt x="2784" y="57"/>
                    </a:lnTo>
                    <a:lnTo>
                      <a:pt x="2786" y="57"/>
                    </a:lnTo>
                    <a:lnTo>
                      <a:pt x="2787" y="57"/>
                    </a:lnTo>
                    <a:lnTo>
                      <a:pt x="2789" y="57"/>
                    </a:lnTo>
                    <a:lnTo>
                      <a:pt x="2790" y="56"/>
                    </a:lnTo>
                    <a:lnTo>
                      <a:pt x="2792" y="56"/>
                    </a:lnTo>
                    <a:lnTo>
                      <a:pt x="2793" y="56"/>
                    </a:lnTo>
                    <a:lnTo>
                      <a:pt x="2795" y="55"/>
                    </a:lnTo>
                    <a:lnTo>
                      <a:pt x="2796" y="55"/>
                    </a:lnTo>
                    <a:lnTo>
                      <a:pt x="2798" y="55"/>
                    </a:lnTo>
                    <a:lnTo>
                      <a:pt x="2799" y="54"/>
                    </a:lnTo>
                    <a:lnTo>
                      <a:pt x="2801" y="54"/>
                    </a:lnTo>
                    <a:lnTo>
                      <a:pt x="2802" y="54"/>
                    </a:lnTo>
                    <a:lnTo>
                      <a:pt x="2804" y="53"/>
                    </a:lnTo>
                    <a:lnTo>
                      <a:pt x="2806" y="53"/>
                    </a:lnTo>
                    <a:lnTo>
                      <a:pt x="2807" y="52"/>
                    </a:lnTo>
                    <a:lnTo>
                      <a:pt x="2808" y="52"/>
                    </a:lnTo>
                    <a:lnTo>
                      <a:pt x="2810" y="51"/>
                    </a:lnTo>
                    <a:lnTo>
                      <a:pt x="2812" y="50"/>
                    </a:lnTo>
                    <a:lnTo>
                      <a:pt x="2813" y="50"/>
                    </a:lnTo>
                    <a:lnTo>
                      <a:pt x="2815" y="49"/>
                    </a:lnTo>
                    <a:lnTo>
                      <a:pt x="2816" y="48"/>
                    </a:lnTo>
                    <a:lnTo>
                      <a:pt x="2818" y="48"/>
                    </a:lnTo>
                    <a:lnTo>
                      <a:pt x="2819" y="47"/>
                    </a:lnTo>
                    <a:lnTo>
                      <a:pt x="2821" y="47"/>
                    </a:lnTo>
                    <a:lnTo>
                      <a:pt x="2822" y="46"/>
                    </a:lnTo>
                    <a:lnTo>
                      <a:pt x="2824" y="46"/>
                    </a:lnTo>
                    <a:lnTo>
                      <a:pt x="2825" y="46"/>
                    </a:lnTo>
                    <a:lnTo>
                      <a:pt x="2827" y="45"/>
                    </a:lnTo>
                    <a:lnTo>
                      <a:pt x="2828" y="45"/>
                    </a:lnTo>
                    <a:lnTo>
                      <a:pt x="2830" y="45"/>
                    </a:lnTo>
                    <a:lnTo>
                      <a:pt x="2831" y="45"/>
                    </a:lnTo>
                    <a:lnTo>
                      <a:pt x="2833" y="44"/>
                    </a:lnTo>
                    <a:lnTo>
                      <a:pt x="2835" y="44"/>
                    </a:lnTo>
                    <a:lnTo>
                      <a:pt x="2836" y="44"/>
                    </a:lnTo>
                    <a:lnTo>
                      <a:pt x="2837" y="44"/>
                    </a:lnTo>
                    <a:lnTo>
                      <a:pt x="2839" y="45"/>
                    </a:lnTo>
                    <a:lnTo>
                      <a:pt x="2841" y="45"/>
                    </a:lnTo>
                    <a:lnTo>
                      <a:pt x="2842" y="45"/>
                    </a:lnTo>
                    <a:lnTo>
                      <a:pt x="2844" y="45"/>
                    </a:lnTo>
                    <a:lnTo>
                      <a:pt x="2845" y="46"/>
                    </a:lnTo>
                    <a:lnTo>
                      <a:pt x="2847" y="46"/>
                    </a:lnTo>
                    <a:lnTo>
                      <a:pt x="2848" y="47"/>
                    </a:lnTo>
                    <a:lnTo>
                      <a:pt x="2850" y="47"/>
                    </a:lnTo>
                    <a:lnTo>
                      <a:pt x="2851" y="48"/>
                    </a:lnTo>
                    <a:lnTo>
                      <a:pt x="2853" y="48"/>
                    </a:lnTo>
                    <a:lnTo>
                      <a:pt x="2854" y="49"/>
                    </a:lnTo>
                    <a:lnTo>
                      <a:pt x="2856" y="50"/>
                    </a:lnTo>
                    <a:lnTo>
                      <a:pt x="2857" y="50"/>
                    </a:lnTo>
                    <a:lnTo>
                      <a:pt x="2859" y="51"/>
                    </a:lnTo>
                    <a:lnTo>
                      <a:pt x="2860" y="51"/>
                    </a:lnTo>
                    <a:lnTo>
                      <a:pt x="2862" y="52"/>
                    </a:lnTo>
                    <a:lnTo>
                      <a:pt x="2863" y="53"/>
                    </a:lnTo>
                    <a:lnTo>
                      <a:pt x="2865" y="53"/>
                    </a:lnTo>
                    <a:lnTo>
                      <a:pt x="2866" y="53"/>
                    </a:lnTo>
                    <a:lnTo>
                      <a:pt x="2868" y="54"/>
                    </a:lnTo>
                    <a:lnTo>
                      <a:pt x="2869" y="54"/>
                    </a:lnTo>
                    <a:lnTo>
                      <a:pt x="2871" y="55"/>
                    </a:lnTo>
                    <a:lnTo>
                      <a:pt x="2873" y="55"/>
                    </a:lnTo>
                    <a:lnTo>
                      <a:pt x="2874" y="55"/>
                    </a:lnTo>
                    <a:lnTo>
                      <a:pt x="2875" y="55"/>
                    </a:lnTo>
                    <a:lnTo>
                      <a:pt x="2877" y="56"/>
                    </a:lnTo>
                    <a:lnTo>
                      <a:pt x="2879" y="56"/>
                    </a:lnTo>
                    <a:lnTo>
                      <a:pt x="2880" y="56"/>
                    </a:lnTo>
                    <a:lnTo>
                      <a:pt x="2881" y="56"/>
                    </a:lnTo>
                    <a:lnTo>
                      <a:pt x="2883" y="56"/>
                    </a:lnTo>
                    <a:lnTo>
                      <a:pt x="2885" y="56"/>
                    </a:lnTo>
                    <a:lnTo>
                      <a:pt x="2886" y="56"/>
                    </a:lnTo>
                    <a:lnTo>
                      <a:pt x="2888" y="56"/>
                    </a:lnTo>
                    <a:lnTo>
                      <a:pt x="2889" y="56"/>
                    </a:lnTo>
                    <a:lnTo>
                      <a:pt x="2891" y="56"/>
                    </a:lnTo>
                    <a:lnTo>
                      <a:pt x="2892" y="56"/>
                    </a:lnTo>
                    <a:lnTo>
                      <a:pt x="2894" y="57"/>
                    </a:lnTo>
                    <a:lnTo>
                      <a:pt x="2895" y="57"/>
                    </a:lnTo>
                    <a:lnTo>
                      <a:pt x="2897" y="57"/>
                    </a:lnTo>
                    <a:lnTo>
                      <a:pt x="2898" y="57"/>
                    </a:lnTo>
                    <a:lnTo>
                      <a:pt x="2900" y="57"/>
                    </a:lnTo>
                    <a:lnTo>
                      <a:pt x="2902" y="57"/>
                    </a:lnTo>
                    <a:lnTo>
                      <a:pt x="2903" y="57"/>
                    </a:lnTo>
                    <a:lnTo>
                      <a:pt x="2904" y="57"/>
                    </a:lnTo>
                    <a:lnTo>
                      <a:pt x="2906" y="57"/>
                    </a:lnTo>
                    <a:lnTo>
                      <a:pt x="2908" y="58"/>
                    </a:lnTo>
                    <a:lnTo>
                      <a:pt x="2909" y="58"/>
                    </a:lnTo>
                    <a:lnTo>
                      <a:pt x="2910" y="58"/>
                    </a:lnTo>
                    <a:lnTo>
                      <a:pt x="2912" y="58"/>
                    </a:lnTo>
                    <a:lnTo>
                      <a:pt x="2914" y="58"/>
                    </a:lnTo>
                    <a:lnTo>
                      <a:pt x="2915" y="58"/>
                    </a:lnTo>
                    <a:lnTo>
                      <a:pt x="2917" y="59"/>
                    </a:lnTo>
                    <a:lnTo>
                      <a:pt x="2918" y="59"/>
                    </a:lnTo>
                    <a:lnTo>
                      <a:pt x="2920" y="59"/>
                    </a:lnTo>
                    <a:lnTo>
                      <a:pt x="2921" y="59"/>
                    </a:lnTo>
                    <a:lnTo>
                      <a:pt x="2923" y="59"/>
                    </a:lnTo>
                    <a:lnTo>
                      <a:pt x="2924" y="59"/>
                    </a:lnTo>
                    <a:lnTo>
                      <a:pt x="2926" y="59"/>
                    </a:lnTo>
                    <a:lnTo>
                      <a:pt x="2927" y="59"/>
                    </a:lnTo>
                    <a:lnTo>
                      <a:pt x="2929" y="59"/>
                    </a:lnTo>
                    <a:lnTo>
                      <a:pt x="2930" y="59"/>
                    </a:lnTo>
                    <a:lnTo>
                      <a:pt x="2932" y="59"/>
                    </a:lnTo>
                    <a:lnTo>
                      <a:pt x="2933" y="59"/>
                    </a:lnTo>
                    <a:lnTo>
                      <a:pt x="2935" y="59"/>
                    </a:lnTo>
                    <a:lnTo>
                      <a:pt x="2936" y="59"/>
                    </a:lnTo>
                    <a:lnTo>
                      <a:pt x="2938" y="59"/>
                    </a:lnTo>
                    <a:lnTo>
                      <a:pt x="2939" y="59"/>
                    </a:lnTo>
                    <a:lnTo>
                      <a:pt x="2941" y="59"/>
                    </a:lnTo>
                    <a:lnTo>
                      <a:pt x="2942" y="59"/>
                    </a:lnTo>
                    <a:lnTo>
                      <a:pt x="2944" y="59"/>
                    </a:lnTo>
                    <a:lnTo>
                      <a:pt x="2946" y="59"/>
                    </a:lnTo>
                    <a:lnTo>
                      <a:pt x="2947" y="58"/>
                    </a:lnTo>
                    <a:lnTo>
                      <a:pt x="2948" y="58"/>
                    </a:lnTo>
                    <a:lnTo>
                      <a:pt x="2950" y="58"/>
                    </a:lnTo>
                    <a:lnTo>
                      <a:pt x="2952" y="59"/>
                    </a:lnTo>
                    <a:lnTo>
                      <a:pt x="2953" y="59"/>
                    </a:lnTo>
                    <a:lnTo>
                      <a:pt x="2954" y="59"/>
                    </a:lnTo>
                    <a:lnTo>
                      <a:pt x="2956" y="59"/>
                    </a:lnTo>
                    <a:lnTo>
                      <a:pt x="2958" y="59"/>
                    </a:lnTo>
                    <a:lnTo>
                      <a:pt x="2959" y="59"/>
                    </a:lnTo>
                    <a:lnTo>
                      <a:pt x="2961" y="60"/>
                    </a:lnTo>
                    <a:lnTo>
                      <a:pt x="2962" y="60"/>
                    </a:lnTo>
                    <a:lnTo>
                      <a:pt x="2964" y="60"/>
                    </a:lnTo>
                    <a:lnTo>
                      <a:pt x="2965" y="61"/>
                    </a:lnTo>
                    <a:lnTo>
                      <a:pt x="2967" y="61"/>
                    </a:lnTo>
                    <a:lnTo>
                      <a:pt x="2968" y="61"/>
                    </a:lnTo>
                    <a:lnTo>
                      <a:pt x="2970" y="62"/>
                    </a:lnTo>
                    <a:lnTo>
                      <a:pt x="2971" y="63"/>
                    </a:lnTo>
                    <a:lnTo>
                      <a:pt x="2973" y="63"/>
                    </a:lnTo>
                    <a:lnTo>
                      <a:pt x="2975" y="63"/>
                    </a:lnTo>
                    <a:lnTo>
                      <a:pt x="2976" y="64"/>
                    </a:lnTo>
                    <a:lnTo>
                      <a:pt x="2977" y="64"/>
                    </a:lnTo>
                    <a:lnTo>
                      <a:pt x="2979" y="65"/>
                    </a:lnTo>
                    <a:lnTo>
                      <a:pt x="2981" y="65"/>
                    </a:lnTo>
                    <a:lnTo>
                      <a:pt x="2982" y="65"/>
                    </a:lnTo>
                    <a:lnTo>
                      <a:pt x="2983" y="65"/>
                    </a:lnTo>
                    <a:lnTo>
                      <a:pt x="2985" y="66"/>
                    </a:lnTo>
                    <a:lnTo>
                      <a:pt x="2987" y="66"/>
                    </a:lnTo>
                    <a:lnTo>
                      <a:pt x="2988" y="66"/>
                    </a:lnTo>
                    <a:lnTo>
                      <a:pt x="2990" y="66"/>
                    </a:lnTo>
                    <a:lnTo>
                      <a:pt x="2991" y="66"/>
                    </a:lnTo>
                    <a:lnTo>
                      <a:pt x="2993" y="66"/>
                    </a:lnTo>
                    <a:lnTo>
                      <a:pt x="2994" y="66"/>
                    </a:lnTo>
                    <a:lnTo>
                      <a:pt x="2996" y="66"/>
                    </a:lnTo>
                    <a:lnTo>
                      <a:pt x="2997" y="66"/>
                    </a:lnTo>
                    <a:lnTo>
                      <a:pt x="2999" y="66"/>
                    </a:lnTo>
                    <a:lnTo>
                      <a:pt x="3000" y="66"/>
                    </a:lnTo>
                    <a:lnTo>
                      <a:pt x="3002" y="66"/>
                    </a:lnTo>
                    <a:lnTo>
                      <a:pt x="3003" y="66"/>
                    </a:lnTo>
                    <a:lnTo>
                      <a:pt x="3005" y="66"/>
                    </a:lnTo>
                    <a:lnTo>
                      <a:pt x="3006" y="65"/>
                    </a:lnTo>
                    <a:lnTo>
                      <a:pt x="3008" y="65"/>
                    </a:lnTo>
                    <a:lnTo>
                      <a:pt x="3009" y="65"/>
                    </a:lnTo>
                    <a:lnTo>
                      <a:pt x="3011" y="65"/>
                    </a:lnTo>
                    <a:lnTo>
                      <a:pt x="3012" y="65"/>
                    </a:lnTo>
                    <a:lnTo>
                      <a:pt x="3014" y="65"/>
                    </a:lnTo>
                    <a:lnTo>
                      <a:pt x="3015" y="65"/>
                    </a:lnTo>
                    <a:lnTo>
                      <a:pt x="3017" y="66"/>
                    </a:lnTo>
                    <a:lnTo>
                      <a:pt x="3019" y="66"/>
                    </a:lnTo>
                    <a:lnTo>
                      <a:pt x="3020" y="66"/>
                    </a:lnTo>
                    <a:lnTo>
                      <a:pt x="3021" y="66"/>
                    </a:lnTo>
                    <a:lnTo>
                      <a:pt x="3023" y="66"/>
                    </a:lnTo>
                    <a:lnTo>
                      <a:pt x="3025" y="66"/>
                    </a:lnTo>
                    <a:lnTo>
                      <a:pt x="3026" y="67"/>
                    </a:lnTo>
                    <a:lnTo>
                      <a:pt x="3028" y="67"/>
                    </a:lnTo>
                    <a:lnTo>
                      <a:pt x="3029" y="67"/>
                    </a:lnTo>
                    <a:lnTo>
                      <a:pt x="3031" y="67"/>
                    </a:lnTo>
                    <a:lnTo>
                      <a:pt x="3032" y="67"/>
                    </a:lnTo>
                    <a:lnTo>
                      <a:pt x="3034" y="68"/>
                    </a:lnTo>
                    <a:lnTo>
                      <a:pt x="3035" y="68"/>
                    </a:lnTo>
                    <a:lnTo>
                      <a:pt x="3037" y="68"/>
                    </a:lnTo>
                    <a:lnTo>
                      <a:pt x="3038" y="68"/>
                    </a:lnTo>
                    <a:lnTo>
                      <a:pt x="3040" y="69"/>
                    </a:lnTo>
                    <a:lnTo>
                      <a:pt x="3041" y="69"/>
                    </a:lnTo>
                    <a:lnTo>
                      <a:pt x="3043" y="69"/>
                    </a:lnTo>
                    <a:lnTo>
                      <a:pt x="3044" y="69"/>
                    </a:lnTo>
                    <a:lnTo>
                      <a:pt x="3046" y="68"/>
                    </a:lnTo>
                    <a:lnTo>
                      <a:pt x="3048" y="68"/>
                    </a:lnTo>
                    <a:lnTo>
                      <a:pt x="3049" y="68"/>
                    </a:lnTo>
                    <a:lnTo>
                      <a:pt x="3050" y="68"/>
                    </a:lnTo>
                    <a:lnTo>
                      <a:pt x="3052" y="67"/>
                    </a:lnTo>
                    <a:lnTo>
                      <a:pt x="3054" y="67"/>
                    </a:lnTo>
                    <a:lnTo>
                      <a:pt x="3055" y="67"/>
                    </a:lnTo>
                    <a:lnTo>
                      <a:pt x="3056" y="67"/>
                    </a:lnTo>
                    <a:lnTo>
                      <a:pt x="3058" y="66"/>
                    </a:lnTo>
                    <a:lnTo>
                      <a:pt x="3060" y="66"/>
                    </a:lnTo>
                    <a:lnTo>
                      <a:pt x="3061" y="66"/>
                    </a:lnTo>
                    <a:lnTo>
                      <a:pt x="3063" y="66"/>
                    </a:lnTo>
                    <a:lnTo>
                      <a:pt x="3064" y="65"/>
                    </a:lnTo>
                    <a:lnTo>
                      <a:pt x="3066" y="65"/>
                    </a:lnTo>
                    <a:lnTo>
                      <a:pt x="3067" y="65"/>
                    </a:lnTo>
                    <a:lnTo>
                      <a:pt x="3069" y="64"/>
                    </a:lnTo>
                    <a:lnTo>
                      <a:pt x="3070" y="64"/>
                    </a:lnTo>
                    <a:lnTo>
                      <a:pt x="3072" y="64"/>
                    </a:lnTo>
                    <a:lnTo>
                      <a:pt x="3073" y="64"/>
                    </a:lnTo>
                    <a:lnTo>
                      <a:pt x="3075" y="64"/>
                    </a:lnTo>
                    <a:lnTo>
                      <a:pt x="3076" y="63"/>
                    </a:lnTo>
                    <a:lnTo>
                      <a:pt x="3078" y="63"/>
                    </a:lnTo>
                    <a:lnTo>
                      <a:pt x="3079" y="63"/>
                    </a:lnTo>
                    <a:lnTo>
                      <a:pt x="3081" y="63"/>
                    </a:lnTo>
                    <a:lnTo>
                      <a:pt x="3082" y="63"/>
                    </a:lnTo>
                    <a:lnTo>
                      <a:pt x="3084" y="63"/>
                    </a:lnTo>
                    <a:lnTo>
                      <a:pt x="3085" y="62"/>
                    </a:lnTo>
                    <a:lnTo>
                      <a:pt x="3087" y="62"/>
                    </a:lnTo>
                    <a:lnTo>
                      <a:pt x="3088" y="62"/>
                    </a:lnTo>
                    <a:lnTo>
                      <a:pt x="3090" y="62"/>
                    </a:lnTo>
                    <a:lnTo>
                      <a:pt x="3092" y="61"/>
                    </a:lnTo>
                    <a:lnTo>
                      <a:pt x="3093" y="61"/>
                    </a:lnTo>
                    <a:lnTo>
                      <a:pt x="3094" y="61"/>
                    </a:lnTo>
                    <a:lnTo>
                      <a:pt x="3096" y="61"/>
                    </a:lnTo>
                    <a:lnTo>
                      <a:pt x="3098" y="60"/>
                    </a:lnTo>
                    <a:lnTo>
                      <a:pt x="3099" y="60"/>
                    </a:lnTo>
                    <a:lnTo>
                      <a:pt x="3101" y="60"/>
                    </a:lnTo>
                    <a:lnTo>
                      <a:pt x="3102" y="59"/>
                    </a:lnTo>
                    <a:lnTo>
                      <a:pt x="3104" y="59"/>
                    </a:lnTo>
                    <a:lnTo>
                      <a:pt x="3105" y="58"/>
                    </a:lnTo>
                    <a:lnTo>
                      <a:pt x="3107" y="58"/>
                    </a:lnTo>
                    <a:lnTo>
                      <a:pt x="3108" y="57"/>
                    </a:lnTo>
                    <a:lnTo>
                      <a:pt x="3110" y="57"/>
                    </a:lnTo>
                    <a:lnTo>
                      <a:pt x="3111" y="56"/>
                    </a:lnTo>
                    <a:lnTo>
                      <a:pt x="3113" y="55"/>
                    </a:lnTo>
                    <a:lnTo>
                      <a:pt x="3114" y="55"/>
                    </a:lnTo>
                    <a:lnTo>
                      <a:pt x="3116" y="54"/>
                    </a:lnTo>
                    <a:lnTo>
                      <a:pt x="3117" y="53"/>
                    </a:lnTo>
                    <a:lnTo>
                      <a:pt x="3119" y="53"/>
                    </a:lnTo>
                    <a:lnTo>
                      <a:pt x="3121" y="52"/>
                    </a:lnTo>
                    <a:lnTo>
                      <a:pt x="3122" y="52"/>
                    </a:lnTo>
                    <a:lnTo>
                      <a:pt x="3123" y="51"/>
                    </a:lnTo>
                    <a:lnTo>
                      <a:pt x="3125" y="51"/>
                    </a:lnTo>
                    <a:lnTo>
                      <a:pt x="3127" y="50"/>
                    </a:lnTo>
                    <a:lnTo>
                      <a:pt x="3128" y="50"/>
                    </a:lnTo>
                    <a:lnTo>
                      <a:pt x="3130" y="50"/>
                    </a:lnTo>
                    <a:lnTo>
                      <a:pt x="3131" y="49"/>
                    </a:lnTo>
                    <a:lnTo>
                      <a:pt x="3133" y="49"/>
                    </a:lnTo>
                    <a:lnTo>
                      <a:pt x="3134" y="48"/>
                    </a:lnTo>
                    <a:lnTo>
                      <a:pt x="3136" y="48"/>
                    </a:lnTo>
                    <a:lnTo>
                      <a:pt x="3137" y="48"/>
                    </a:lnTo>
                    <a:lnTo>
                      <a:pt x="3139" y="48"/>
                    </a:lnTo>
                    <a:lnTo>
                      <a:pt x="3140" y="48"/>
                    </a:lnTo>
                    <a:lnTo>
                      <a:pt x="3142" y="47"/>
                    </a:lnTo>
                    <a:lnTo>
                      <a:pt x="3143" y="47"/>
                    </a:lnTo>
                    <a:lnTo>
                      <a:pt x="3145" y="47"/>
                    </a:lnTo>
                    <a:lnTo>
                      <a:pt x="3146" y="47"/>
                    </a:lnTo>
                    <a:lnTo>
                      <a:pt x="3148" y="47"/>
                    </a:lnTo>
                    <a:lnTo>
                      <a:pt x="3149" y="47"/>
                    </a:lnTo>
                    <a:lnTo>
                      <a:pt x="3151" y="47"/>
                    </a:lnTo>
                    <a:lnTo>
                      <a:pt x="3152" y="47"/>
                    </a:lnTo>
                    <a:lnTo>
                      <a:pt x="3154" y="47"/>
                    </a:lnTo>
                    <a:lnTo>
                      <a:pt x="3155" y="47"/>
                    </a:lnTo>
                    <a:lnTo>
                      <a:pt x="3157" y="47"/>
                    </a:lnTo>
                    <a:lnTo>
                      <a:pt x="3159" y="47"/>
                    </a:lnTo>
                    <a:lnTo>
                      <a:pt x="3160" y="47"/>
                    </a:lnTo>
                    <a:lnTo>
                      <a:pt x="3161" y="47"/>
                    </a:lnTo>
                    <a:lnTo>
                      <a:pt x="3163" y="47"/>
                    </a:lnTo>
                    <a:lnTo>
                      <a:pt x="3165" y="47"/>
                    </a:lnTo>
                    <a:lnTo>
                      <a:pt x="3166" y="47"/>
                    </a:lnTo>
                    <a:lnTo>
                      <a:pt x="3167" y="47"/>
                    </a:lnTo>
                    <a:lnTo>
                      <a:pt x="3169" y="47"/>
                    </a:lnTo>
                    <a:lnTo>
                      <a:pt x="3171" y="47"/>
                    </a:lnTo>
                    <a:lnTo>
                      <a:pt x="3172" y="47"/>
                    </a:lnTo>
                    <a:lnTo>
                      <a:pt x="3174" y="47"/>
                    </a:lnTo>
                    <a:lnTo>
                      <a:pt x="3175" y="47"/>
                    </a:lnTo>
                    <a:lnTo>
                      <a:pt x="3177" y="47"/>
                    </a:lnTo>
                    <a:lnTo>
                      <a:pt x="3178" y="47"/>
                    </a:lnTo>
                    <a:lnTo>
                      <a:pt x="3180" y="47"/>
                    </a:lnTo>
                    <a:lnTo>
                      <a:pt x="3181" y="47"/>
                    </a:lnTo>
                    <a:lnTo>
                      <a:pt x="3183" y="47"/>
                    </a:lnTo>
                    <a:lnTo>
                      <a:pt x="3184" y="48"/>
                    </a:lnTo>
                    <a:lnTo>
                      <a:pt x="3186" y="48"/>
                    </a:lnTo>
                    <a:lnTo>
                      <a:pt x="3187" y="48"/>
                    </a:lnTo>
                    <a:lnTo>
                      <a:pt x="3189" y="48"/>
                    </a:lnTo>
                    <a:lnTo>
                      <a:pt x="3190" y="48"/>
                    </a:lnTo>
                    <a:lnTo>
                      <a:pt x="3192" y="48"/>
                    </a:lnTo>
                    <a:lnTo>
                      <a:pt x="3194" y="48"/>
                    </a:lnTo>
                    <a:lnTo>
                      <a:pt x="3195" y="48"/>
                    </a:lnTo>
                    <a:lnTo>
                      <a:pt x="3196" y="47"/>
                    </a:lnTo>
                    <a:lnTo>
                      <a:pt x="3198" y="47"/>
                    </a:lnTo>
                    <a:lnTo>
                      <a:pt x="3200" y="47"/>
                    </a:lnTo>
                    <a:lnTo>
                      <a:pt x="3201" y="47"/>
                    </a:lnTo>
                    <a:lnTo>
                      <a:pt x="3203" y="47"/>
                    </a:lnTo>
                    <a:lnTo>
                      <a:pt x="3204" y="46"/>
                    </a:lnTo>
                    <a:lnTo>
                      <a:pt x="3206" y="46"/>
                    </a:lnTo>
                    <a:lnTo>
                      <a:pt x="3207" y="46"/>
                    </a:lnTo>
                    <a:lnTo>
                      <a:pt x="3209" y="45"/>
                    </a:lnTo>
                    <a:lnTo>
                      <a:pt x="3210" y="45"/>
                    </a:lnTo>
                    <a:lnTo>
                      <a:pt x="3212" y="44"/>
                    </a:lnTo>
                    <a:lnTo>
                      <a:pt x="3213" y="44"/>
                    </a:lnTo>
                    <a:lnTo>
                      <a:pt x="3215" y="43"/>
                    </a:lnTo>
                    <a:lnTo>
                      <a:pt x="3216" y="43"/>
                    </a:lnTo>
                    <a:lnTo>
                      <a:pt x="3218" y="42"/>
                    </a:lnTo>
                    <a:lnTo>
                      <a:pt x="3219" y="42"/>
                    </a:lnTo>
                    <a:lnTo>
                      <a:pt x="3221" y="41"/>
                    </a:lnTo>
                    <a:lnTo>
                      <a:pt x="3222" y="41"/>
                    </a:lnTo>
                    <a:lnTo>
                      <a:pt x="3224" y="41"/>
                    </a:lnTo>
                    <a:lnTo>
                      <a:pt x="3225" y="41"/>
                    </a:lnTo>
                    <a:lnTo>
                      <a:pt x="3227" y="41"/>
                    </a:lnTo>
                    <a:lnTo>
                      <a:pt x="3228" y="41"/>
                    </a:lnTo>
                    <a:lnTo>
                      <a:pt x="3230" y="41"/>
                    </a:lnTo>
                    <a:lnTo>
                      <a:pt x="3232" y="41"/>
                    </a:lnTo>
                    <a:lnTo>
                      <a:pt x="3233" y="41"/>
                    </a:lnTo>
                    <a:lnTo>
                      <a:pt x="3234" y="42"/>
                    </a:lnTo>
                    <a:lnTo>
                      <a:pt x="3236" y="42"/>
                    </a:lnTo>
                    <a:lnTo>
                      <a:pt x="3238" y="43"/>
                    </a:lnTo>
                    <a:lnTo>
                      <a:pt x="3239" y="44"/>
                    </a:lnTo>
                    <a:lnTo>
                      <a:pt x="3240" y="44"/>
                    </a:lnTo>
                    <a:lnTo>
                      <a:pt x="3242" y="45"/>
                    </a:lnTo>
                    <a:lnTo>
                      <a:pt x="3244" y="46"/>
                    </a:lnTo>
                    <a:lnTo>
                      <a:pt x="3245" y="47"/>
                    </a:lnTo>
                    <a:lnTo>
                      <a:pt x="3247" y="48"/>
                    </a:lnTo>
                    <a:lnTo>
                      <a:pt x="3248" y="49"/>
                    </a:lnTo>
                    <a:lnTo>
                      <a:pt x="3250" y="50"/>
                    </a:lnTo>
                    <a:lnTo>
                      <a:pt x="3251" y="51"/>
                    </a:lnTo>
                    <a:lnTo>
                      <a:pt x="3253" y="52"/>
                    </a:lnTo>
                    <a:lnTo>
                      <a:pt x="3254" y="53"/>
                    </a:lnTo>
                    <a:lnTo>
                      <a:pt x="3256" y="54"/>
                    </a:lnTo>
                    <a:lnTo>
                      <a:pt x="3257" y="55"/>
                    </a:lnTo>
                    <a:lnTo>
                      <a:pt x="3259" y="57"/>
                    </a:lnTo>
                    <a:lnTo>
                      <a:pt x="3261" y="57"/>
                    </a:lnTo>
                    <a:lnTo>
                      <a:pt x="3262" y="58"/>
                    </a:lnTo>
                    <a:lnTo>
                      <a:pt x="3263" y="59"/>
                    </a:lnTo>
                    <a:lnTo>
                      <a:pt x="3265" y="60"/>
                    </a:lnTo>
                    <a:lnTo>
                      <a:pt x="3267" y="60"/>
                    </a:lnTo>
                    <a:lnTo>
                      <a:pt x="3268" y="61"/>
                    </a:lnTo>
                    <a:lnTo>
                      <a:pt x="3269" y="61"/>
                    </a:lnTo>
                    <a:lnTo>
                      <a:pt x="3271" y="62"/>
                    </a:lnTo>
                    <a:lnTo>
                      <a:pt x="3273" y="62"/>
                    </a:lnTo>
                    <a:lnTo>
                      <a:pt x="3274" y="63"/>
                    </a:lnTo>
                    <a:lnTo>
                      <a:pt x="3276" y="63"/>
                    </a:lnTo>
                    <a:lnTo>
                      <a:pt x="3277" y="63"/>
                    </a:lnTo>
                    <a:lnTo>
                      <a:pt x="3278" y="63"/>
                    </a:lnTo>
                    <a:lnTo>
                      <a:pt x="3280" y="64"/>
                    </a:lnTo>
                    <a:lnTo>
                      <a:pt x="3282" y="64"/>
                    </a:lnTo>
                    <a:lnTo>
                      <a:pt x="3283" y="64"/>
                    </a:lnTo>
                    <a:lnTo>
                      <a:pt x="3285" y="64"/>
                    </a:lnTo>
                    <a:lnTo>
                      <a:pt x="3286" y="64"/>
                    </a:lnTo>
                    <a:lnTo>
                      <a:pt x="3288" y="64"/>
                    </a:lnTo>
                    <a:lnTo>
                      <a:pt x="3289" y="65"/>
                    </a:lnTo>
                    <a:lnTo>
                      <a:pt x="3291" y="65"/>
                    </a:lnTo>
                    <a:lnTo>
                      <a:pt x="3292" y="65"/>
                    </a:lnTo>
                    <a:lnTo>
                      <a:pt x="3294" y="66"/>
                    </a:lnTo>
                    <a:lnTo>
                      <a:pt x="3295" y="66"/>
                    </a:lnTo>
                    <a:lnTo>
                      <a:pt x="3297" y="67"/>
                    </a:lnTo>
                    <a:lnTo>
                      <a:pt x="3298" y="67"/>
                    </a:lnTo>
                    <a:lnTo>
                      <a:pt x="3300" y="68"/>
                    </a:lnTo>
                    <a:lnTo>
                      <a:pt x="3301" y="68"/>
                    </a:lnTo>
                    <a:lnTo>
                      <a:pt x="3303" y="69"/>
                    </a:lnTo>
                    <a:lnTo>
                      <a:pt x="3305" y="69"/>
                    </a:lnTo>
                    <a:lnTo>
                      <a:pt x="3306" y="70"/>
                    </a:lnTo>
                    <a:lnTo>
                      <a:pt x="3307" y="71"/>
                    </a:lnTo>
                    <a:lnTo>
                      <a:pt x="3309" y="71"/>
                    </a:lnTo>
                    <a:lnTo>
                      <a:pt x="3311" y="72"/>
                    </a:lnTo>
                    <a:lnTo>
                      <a:pt x="3312" y="72"/>
                    </a:lnTo>
                    <a:lnTo>
                      <a:pt x="3313" y="72"/>
                    </a:lnTo>
                    <a:lnTo>
                      <a:pt x="3315" y="73"/>
                    </a:lnTo>
                    <a:lnTo>
                      <a:pt x="3317" y="73"/>
                    </a:lnTo>
                    <a:lnTo>
                      <a:pt x="3318" y="73"/>
                    </a:lnTo>
                    <a:lnTo>
                      <a:pt x="3320" y="73"/>
                    </a:lnTo>
                    <a:lnTo>
                      <a:pt x="3321" y="73"/>
                    </a:lnTo>
                    <a:lnTo>
                      <a:pt x="3323" y="73"/>
                    </a:lnTo>
                    <a:lnTo>
                      <a:pt x="3324" y="73"/>
                    </a:lnTo>
                    <a:lnTo>
                      <a:pt x="3326" y="73"/>
                    </a:lnTo>
                    <a:lnTo>
                      <a:pt x="3327" y="73"/>
                    </a:lnTo>
                    <a:lnTo>
                      <a:pt x="3329" y="72"/>
                    </a:lnTo>
                    <a:lnTo>
                      <a:pt x="3330" y="72"/>
                    </a:lnTo>
                    <a:lnTo>
                      <a:pt x="3332" y="71"/>
                    </a:lnTo>
                    <a:lnTo>
                      <a:pt x="3334" y="71"/>
                    </a:lnTo>
                    <a:lnTo>
                      <a:pt x="3335" y="70"/>
                    </a:lnTo>
                    <a:lnTo>
                      <a:pt x="3336" y="69"/>
                    </a:lnTo>
                    <a:lnTo>
                      <a:pt x="3338" y="69"/>
                    </a:lnTo>
                    <a:lnTo>
                      <a:pt x="3340" y="68"/>
                    </a:lnTo>
                    <a:lnTo>
                      <a:pt x="3341" y="67"/>
                    </a:lnTo>
                    <a:lnTo>
                      <a:pt x="3342" y="67"/>
                    </a:lnTo>
                    <a:lnTo>
                      <a:pt x="3344" y="66"/>
                    </a:lnTo>
                    <a:lnTo>
                      <a:pt x="3345" y="65"/>
                    </a:lnTo>
                    <a:lnTo>
                      <a:pt x="3347" y="65"/>
                    </a:lnTo>
                    <a:lnTo>
                      <a:pt x="3349" y="64"/>
                    </a:lnTo>
                    <a:lnTo>
                      <a:pt x="3350" y="64"/>
                    </a:lnTo>
                    <a:lnTo>
                      <a:pt x="3351" y="64"/>
                    </a:lnTo>
                    <a:lnTo>
                      <a:pt x="3353" y="63"/>
                    </a:lnTo>
                    <a:lnTo>
                      <a:pt x="3355" y="63"/>
                    </a:lnTo>
                    <a:lnTo>
                      <a:pt x="3356" y="63"/>
                    </a:lnTo>
                    <a:lnTo>
                      <a:pt x="3358" y="63"/>
                    </a:lnTo>
                    <a:lnTo>
                      <a:pt x="3359" y="63"/>
                    </a:lnTo>
                    <a:lnTo>
                      <a:pt x="3361" y="63"/>
                    </a:lnTo>
                    <a:lnTo>
                      <a:pt x="3362" y="63"/>
                    </a:lnTo>
                    <a:lnTo>
                      <a:pt x="3364" y="63"/>
                    </a:lnTo>
                    <a:lnTo>
                      <a:pt x="3365" y="63"/>
                    </a:lnTo>
                    <a:lnTo>
                      <a:pt x="3367" y="64"/>
                    </a:lnTo>
                    <a:lnTo>
                      <a:pt x="3368" y="64"/>
                    </a:lnTo>
                    <a:lnTo>
                      <a:pt x="3370" y="64"/>
                    </a:lnTo>
                    <a:lnTo>
                      <a:pt x="3371" y="65"/>
                    </a:lnTo>
                    <a:lnTo>
                      <a:pt x="3373" y="65"/>
                    </a:lnTo>
                    <a:lnTo>
                      <a:pt x="3374" y="65"/>
                    </a:lnTo>
                    <a:lnTo>
                      <a:pt x="3376" y="66"/>
                    </a:lnTo>
                    <a:lnTo>
                      <a:pt x="3378" y="66"/>
                    </a:lnTo>
                    <a:lnTo>
                      <a:pt x="3379" y="67"/>
                    </a:lnTo>
                    <a:lnTo>
                      <a:pt x="3380" y="67"/>
                    </a:lnTo>
                    <a:lnTo>
                      <a:pt x="3382" y="67"/>
                    </a:lnTo>
                    <a:lnTo>
                      <a:pt x="3384" y="68"/>
                    </a:lnTo>
                    <a:lnTo>
                      <a:pt x="3385" y="68"/>
                    </a:lnTo>
                    <a:lnTo>
                      <a:pt x="3387" y="69"/>
                    </a:lnTo>
                    <a:lnTo>
                      <a:pt x="3388" y="69"/>
                    </a:lnTo>
                    <a:lnTo>
                      <a:pt x="3390" y="69"/>
                    </a:lnTo>
                    <a:lnTo>
                      <a:pt x="3391" y="69"/>
                    </a:lnTo>
                    <a:lnTo>
                      <a:pt x="3393" y="70"/>
                    </a:lnTo>
                    <a:lnTo>
                      <a:pt x="3394" y="70"/>
                    </a:lnTo>
                    <a:lnTo>
                      <a:pt x="3396" y="70"/>
                    </a:lnTo>
                    <a:lnTo>
                      <a:pt x="3397" y="70"/>
                    </a:lnTo>
                    <a:lnTo>
                      <a:pt x="3399" y="70"/>
                    </a:lnTo>
                    <a:lnTo>
                      <a:pt x="3400" y="70"/>
                    </a:lnTo>
                    <a:lnTo>
                      <a:pt x="3402" y="71"/>
                    </a:lnTo>
                    <a:lnTo>
                      <a:pt x="3403" y="71"/>
                    </a:lnTo>
                    <a:lnTo>
                      <a:pt x="3405" y="71"/>
                    </a:lnTo>
                    <a:lnTo>
                      <a:pt x="3407" y="71"/>
                    </a:lnTo>
                    <a:lnTo>
                      <a:pt x="3408" y="71"/>
                    </a:lnTo>
                    <a:lnTo>
                      <a:pt x="3409" y="72"/>
                    </a:lnTo>
                    <a:lnTo>
                      <a:pt x="3411" y="72"/>
                    </a:lnTo>
                    <a:lnTo>
                      <a:pt x="3412" y="73"/>
                    </a:lnTo>
                    <a:lnTo>
                      <a:pt x="3414" y="73"/>
                    </a:lnTo>
                    <a:lnTo>
                      <a:pt x="3416" y="74"/>
                    </a:lnTo>
                    <a:lnTo>
                      <a:pt x="3417" y="75"/>
                    </a:lnTo>
                    <a:lnTo>
                      <a:pt x="3418" y="75"/>
                    </a:lnTo>
                    <a:lnTo>
                      <a:pt x="3420" y="76"/>
                    </a:lnTo>
                    <a:lnTo>
                      <a:pt x="3422" y="77"/>
                    </a:lnTo>
                    <a:lnTo>
                      <a:pt x="3423" y="77"/>
                    </a:lnTo>
                    <a:lnTo>
                      <a:pt x="3424" y="78"/>
                    </a:lnTo>
                    <a:lnTo>
                      <a:pt x="3426" y="79"/>
                    </a:lnTo>
                    <a:lnTo>
                      <a:pt x="3428" y="80"/>
                    </a:lnTo>
                    <a:lnTo>
                      <a:pt x="3429" y="81"/>
                    </a:lnTo>
                    <a:lnTo>
                      <a:pt x="3431" y="82"/>
                    </a:lnTo>
                    <a:lnTo>
                      <a:pt x="3432" y="83"/>
                    </a:lnTo>
                    <a:lnTo>
                      <a:pt x="3434" y="84"/>
                    </a:lnTo>
                    <a:lnTo>
                      <a:pt x="3435" y="85"/>
                    </a:lnTo>
                    <a:lnTo>
                      <a:pt x="3437" y="86"/>
                    </a:lnTo>
                    <a:lnTo>
                      <a:pt x="3438" y="87"/>
                    </a:lnTo>
                    <a:lnTo>
                      <a:pt x="3440" y="87"/>
                    </a:lnTo>
                    <a:lnTo>
                      <a:pt x="3441" y="88"/>
                    </a:lnTo>
                    <a:lnTo>
                      <a:pt x="3443" y="89"/>
                    </a:lnTo>
                    <a:lnTo>
                      <a:pt x="3444" y="89"/>
                    </a:lnTo>
                    <a:lnTo>
                      <a:pt x="3446" y="90"/>
                    </a:lnTo>
                    <a:lnTo>
                      <a:pt x="3447" y="90"/>
                    </a:lnTo>
                    <a:lnTo>
                      <a:pt x="3449" y="91"/>
                    </a:lnTo>
                    <a:lnTo>
                      <a:pt x="3451" y="91"/>
                    </a:lnTo>
                    <a:lnTo>
                      <a:pt x="3452" y="91"/>
                    </a:lnTo>
                    <a:lnTo>
                      <a:pt x="3453" y="91"/>
                    </a:lnTo>
                    <a:lnTo>
                      <a:pt x="3455" y="91"/>
                    </a:lnTo>
                    <a:lnTo>
                      <a:pt x="3457" y="91"/>
                    </a:lnTo>
                    <a:lnTo>
                      <a:pt x="3458" y="91"/>
                    </a:lnTo>
                    <a:lnTo>
                      <a:pt x="3460" y="91"/>
                    </a:lnTo>
                    <a:lnTo>
                      <a:pt x="3461" y="90"/>
                    </a:lnTo>
                    <a:lnTo>
                      <a:pt x="3463" y="90"/>
                    </a:lnTo>
                    <a:lnTo>
                      <a:pt x="3464" y="89"/>
                    </a:lnTo>
                    <a:lnTo>
                      <a:pt x="3466" y="89"/>
                    </a:lnTo>
                    <a:lnTo>
                      <a:pt x="3467" y="88"/>
                    </a:lnTo>
                    <a:lnTo>
                      <a:pt x="3469" y="88"/>
                    </a:lnTo>
                    <a:lnTo>
                      <a:pt x="3470" y="87"/>
                    </a:lnTo>
                    <a:lnTo>
                      <a:pt x="3472" y="86"/>
                    </a:lnTo>
                    <a:lnTo>
                      <a:pt x="3473" y="85"/>
                    </a:lnTo>
                    <a:lnTo>
                      <a:pt x="3475" y="85"/>
                    </a:lnTo>
                    <a:lnTo>
                      <a:pt x="3476" y="84"/>
                    </a:lnTo>
                    <a:lnTo>
                      <a:pt x="3478" y="84"/>
                    </a:lnTo>
                    <a:lnTo>
                      <a:pt x="3479" y="83"/>
                    </a:lnTo>
                    <a:lnTo>
                      <a:pt x="3481" y="83"/>
                    </a:lnTo>
                    <a:lnTo>
                      <a:pt x="3482" y="82"/>
                    </a:lnTo>
                    <a:lnTo>
                      <a:pt x="3484" y="82"/>
                    </a:lnTo>
                    <a:lnTo>
                      <a:pt x="3485" y="82"/>
                    </a:lnTo>
                    <a:lnTo>
                      <a:pt x="3487" y="81"/>
                    </a:lnTo>
                    <a:lnTo>
                      <a:pt x="3489" y="81"/>
                    </a:lnTo>
                    <a:lnTo>
                      <a:pt x="3490" y="81"/>
                    </a:lnTo>
                    <a:lnTo>
                      <a:pt x="3491" y="82"/>
                    </a:lnTo>
                    <a:lnTo>
                      <a:pt x="3493" y="82"/>
                    </a:lnTo>
                    <a:lnTo>
                      <a:pt x="3495" y="82"/>
                    </a:lnTo>
                    <a:lnTo>
                      <a:pt x="3496" y="83"/>
                    </a:lnTo>
                    <a:lnTo>
                      <a:pt x="3497" y="84"/>
                    </a:lnTo>
                    <a:lnTo>
                      <a:pt x="3499" y="84"/>
                    </a:lnTo>
                    <a:lnTo>
                      <a:pt x="3501" y="85"/>
                    </a:lnTo>
                    <a:lnTo>
                      <a:pt x="3502" y="86"/>
                    </a:lnTo>
                    <a:lnTo>
                      <a:pt x="3504" y="87"/>
                    </a:lnTo>
                    <a:lnTo>
                      <a:pt x="3505" y="88"/>
                    </a:lnTo>
                    <a:lnTo>
                      <a:pt x="3507" y="89"/>
                    </a:lnTo>
                    <a:lnTo>
                      <a:pt x="3508" y="90"/>
                    </a:lnTo>
                    <a:lnTo>
                      <a:pt x="3510" y="91"/>
                    </a:lnTo>
                    <a:lnTo>
                      <a:pt x="3511" y="92"/>
                    </a:lnTo>
                    <a:lnTo>
                      <a:pt x="3513" y="94"/>
                    </a:lnTo>
                    <a:lnTo>
                      <a:pt x="3514" y="95"/>
                    </a:lnTo>
                    <a:lnTo>
                      <a:pt x="3516" y="96"/>
                    </a:lnTo>
                    <a:lnTo>
                      <a:pt x="3518" y="96"/>
                    </a:lnTo>
                    <a:lnTo>
                      <a:pt x="3519" y="97"/>
                    </a:lnTo>
                    <a:lnTo>
                      <a:pt x="3520" y="98"/>
                    </a:lnTo>
                    <a:lnTo>
                      <a:pt x="3522" y="99"/>
                    </a:lnTo>
                    <a:lnTo>
                      <a:pt x="3524" y="99"/>
                    </a:lnTo>
                    <a:lnTo>
                      <a:pt x="3525" y="100"/>
                    </a:lnTo>
                    <a:lnTo>
                      <a:pt x="3526" y="100"/>
                    </a:lnTo>
                    <a:lnTo>
                      <a:pt x="3528" y="100"/>
                    </a:lnTo>
                    <a:lnTo>
                      <a:pt x="3530" y="101"/>
                    </a:lnTo>
                    <a:lnTo>
                      <a:pt x="3531" y="101"/>
                    </a:lnTo>
                    <a:lnTo>
                      <a:pt x="3533" y="100"/>
                    </a:lnTo>
                    <a:lnTo>
                      <a:pt x="3534" y="100"/>
                    </a:lnTo>
                    <a:lnTo>
                      <a:pt x="3536" y="100"/>
                    </a:lnTo>
                    <a:lnTo>
                      <a:pt x="3537" y="100"/>
                    </a:lnTo>
                    <a:lnTo>
                      <a:pt x="3539" y="100"/>
                    </a:lnTo>
                    <a:lnTo>
                      <a:pt x="3540" y="99"/>
                    </a:lnTo>
                    <a:lnTo>
                      <a:pt x="3542" y="99"/>
                    </a:lnTo>
                    <a:lnTo>
                      <a:pt x="3543" y="98"/>
                    </a:lnTo>
                    <a:lnTo>
                      <a:pt x="3545" y="98"/>
                    </a:lnTo>
                    <a:lnTo>
                      <a:pt x="3546" y="98"/>
                    </a:lnTo>
                    <a:lnTo>
                      <a:pt x="3548" y="98"/>
                    </a:lnTo>
                    <a:lnTo>
                      <a:pt x="3549" y="97"/>
                    </a:lnTo>
                    <a:lnTo>
                      <a:pt x="3551" y="97"/>
                    </a:lnTo>
                    <a:lnTo>
                      <a:pt x="3552" y="97"/>
                    </a:lnTo>
                    <a:lnTo>
                      <a:pt x="3554" y="98"/>
                    </a:lnTo>
                    <a:lnTo>
                      <a:pt x="3555" y="98"/>
                    </a:lnTo>
                    <a:lnTo>
                      <a:pt x="3557" y="98"/>
                    </a:lnTo>
                    <a:lnTo>
                      <a:pt x="3558" y="98"/>
                    </a:lnTo>
                    <a:lnTo>
                      <a:pt x="3560" y="99"/>
                    </a:lnTo>
                    <a:lnTo>
                      <a:pt x="3562" y="100"/>
                    </a:lnTo>
                    <a:lnTo>
                      <a:pt x="3563" y="100"/>
                    </a:lnTo>
                    <a:lnTo>
                      <a:pt x="3564" y="101"/>
                    </a:lnTo>
                    <a:lnTo>
                      <a:pt x="3566" y="101"/>
                    </a:lnTo>
                    <a:lnTo>
                      <a:pt x="3568" y="102"/>
                    </a:lnTo>
                    <a:lnTo>
                      <a:pt x="3569" y="102"/>
                    </a:lnTo>
                    <a:lnTo>
                      <a:pt x="3570" y="103"/>
                    </a:lnTo>
                    <a:lnTo>
                      <a:pt x="3572" y="103"/>
                    </a:lnTo>
                    <a:lnTo>
                      <a:pt x="3574" y="104"/>
                    </a:lnTo>
                    <a:lnTo>
                      <a:pt x="3575" y="104"/>
                    </a:lnTo>
                    <a:lnTo>
                      <a:pt x="3577" y="104"/>
                    </a:lnTo>
                    <a:lnTo>
                      <a:pt x="3578" y="104"/>
                    </a:lnTo>
                    <a:lnTo>
                      <a:pt x="3580" y="104"/>
                    </a:lnTo>
                    <a:lnTo>
                      <a:pt x="3581" y="103"/>
                    </a:lnTo>
                    <a:lnTo>
                      <a:pt x="3583" y="103"/>
                    </a:lnTo>
                    <a:lnTo>
                      <a:pt x="3584" y="102"/>
                    </a:lnTo>
                    <a:lnTo>
                      <a:pt x="3586" y="101"/>
                    </a:lnTo>
                    <a:lnTo>
                      <a:pt x="3587" y="100"/>
                    </a:lnTo>
                    <a:lnTo>
                      <a:pt x="3589" y="98"/>
                    </a:lnTo>
                    <a:lnTo>
                      <a:pt x="3591" y="96"/>
                    </a:lnTo>
                    <a:lnTo>
                      <a:pt x="3592" y="94"/>
                    </a:lnTo>
                    <a:lnTo>
                      <a:pt x="3593" y="91"/>
                    </a:lnTo>
                    <a:lnTo>
                      <a:pt x="3595" y="89"/>
                    </a:lnTo>
                    <a:lnTo>
                      <a:pt x="3597" y="86"/>
                    </a:lnTo>
                    <a:lnTo>
                      <a:pt x="3598" y="83"/>
                    </a:lnTo>
                    <a:lnTo>
                      <a:pt x="3599" y="80"/>
                    </a:lnTo>
                    <a:lnTo>
                      <a:pt x="3601" y="77"/>
                    </a:lnTo>
                    <a:lnTo>
                      <a:pt x="3603" y="73"/>
                    </a:lnTo>
                    <a:lnTo>
                      <a:pt x="3604" y="70"/>
                    </a:lnTo>
                    <a:lnTo>
                      <a:pt x="3606" y="67"/>
                    </a:lnTo>
                    <a:lnTo>
                      <a:pt x="3607" y="64"/>
                    </a:lnTo>
                    <a:lnTo>
                      <a:pt x="3609" y="60"/>
                    </a:lnTo>
                    <a:lnTo>
                      <a:pt x="3610" y="57"/>
                    </a:lnTo>
                    <a:lnTo>
                      <a:pt x="3612" y="54"/>
                    </a:lnTo>
                    <a:lnTo>
                      <a:pt x="3613" y="51"/>
                    </a:lnTo>
                    <a:lnTo>
                      <a:pt x="3615" y="48"/>
                    </a:lnTo>
                    <a:lnTo>
                      <a:pt x="3616" y="45"/>
                    </a:lnTo>
                    <a:lnTo>
                      <a:pt x="3618" y="43"/>
                    </a:lnTo>
                    <a:lnTo>
                      <a:pt x="3619" y="40"/>
                    </a:lnTo>
                    <a:lnTo>
                      <a:pt x="3621" y="39"/>
                    </a:lnTo>
                    <a:lnTo>
                      <a:pt x="3622" y="37"/>
                    </a:lnTo>
                    <a:lnTo>
                      <a:pt x="3624" y="35"/>
                    </a:lnTo>
                    <a:lnTo>
                      <a:pt x="3625" y="34"/>
                    </a:lnTo>
                    <a:lnTo>
                      <a:pt x="3627" y="33"/>
                    </a:lnTo>
                    <a:lnTo>
                      <a:pt x="3628" y="32"/>
                    </a:lnTo>
                    <a:lnTo>
                      <a:pt x="3630" y="32"/>
                    </a:lnTo>
                    <a:lnTo>
                      <a:pt x="3631" y="31"/>
                    </a:lnTo>
                    <a:lnTo>
                      <a:pt x="3633" y="31"/>
                    </a:lnTo>
                    <a:lnTo>
                      <a:pt x="3635" y="31"/>
                    </a:lnTo>
                    <a:lnTo>
                      <a:pt x="3636" y="31"/>
                    </a:lnTo>
                    <a:lnTo>
                      <a:pt x="3637" y="32"/>
                    </a:lnTo>
                    <a:lnTo>
                      <a:pt x="3639" y="32"/>
                    </a:lnTo>
                    <a:lnTo>
                      <a:pt x="3641" y="32"/>
                    </a:lnTo>
                    <a:lnTo>
                      <a:pt x="3642" y="33"/>
                    </a:lnTo>
                    <a:lnTo>
                      <a:pt x="3644" y="34"/>
                    </a:lnTo>
                    <a:lnTo>
                      <a:pt x="3645" y="34"/>
                    </a:lnTo>
                    <a:lnTo>
                      <a:pt x="3647" y="35"/>
                    </a:lnTo>
                    <a:lnTo>
                      <a:pt x="3648" y="36"/>
                    </a:lnTo>
                    <a:lnTo>
                      <a:pt x="3650" y="37"/>
                    </a:lnTo>
                    <a:lnTo>
                      <a:pt x="3651" y="37"/>
                    </a:lnTo>
                    <a:lnTo>
                      <a:pt x="3653" y="38"/>
                    </a:lnTo>
                    <a:lnTo>
                      <a:pt x="3654" y="39"/>
                    </a:lnTo>
                    <a:lnTo>
                      <a:pt x="3656" y="39"/>
                    </a:lnTo>
                    <a:lnTo>
                      <a:pt x="3657" y="40"/>
                    </a:lnTo>
                    <a:lnTo>
                      <a:pt x="3659" y="40"/>
                    </a:lnTo>
                    <a:lnTo>
                      <a:pt x="3660" y="40"/>
                    </a:lnTo>
                    <a:lnTo>
                      <a:pt x="3662" y="41"/>
                    </a:lnTo>
                    <a:lnTo>
                      <a:pt x="3664" y="41"/>
                    </a:lnTo>
                    <a:lnTo>
                      <a:pt x="3665" y="41"/>
                    </a:lnTo>
                    <a:lnTo>
                      <a:pt x="3666" y="41"/>
                    </a:lnTo>
                    <a:lnTo>
                      <a:pt x="3668" y="41"/>
                    </a:lnTo>
                    <a:lnTo>
                      <a:pt x="3670" y="41"/>
                    </a:lnTo>
                    <a:lnTo>
                      <a:pt x="3671" y="41"/>
                    </a:lnTo>
                    <a:lnTo>
                      <a:pt x="3672" y="41"/>
                    </a:lnTo>
                    <a:lnTo>
                      <a:pt x="3674" y="41"/>
                    </a:lnTo>
                    <a:lnTo>
                      <a:pt x="3676" y="41"/>
                    </a:lnTo>
                    <a:lnTo>
                      <a:pt x="3677" y="41"/>
                    </a:lnTo>
                    <a:lnTo>
                      <a:pt x="3679" y="41"/>
                    </a:lnTo>
                    <a:lnTo>
                      <a:pt x="3680" y="41"/>
                    </a:lnTo>
                    <a:lnTo>
                      <a:pt x="3682" y="42"/>
                    </a:lnTo>
                    <a:lnTo>
                      <a:pt x="3683" y="42"/>
                    </a:lnTo>
                    <a:lnTo>
                      <a:pt x="3685" y="42"/>
                    </a:lnTo>
                    <a:lnTo>
                      <a:pt x="3686" y="42"/>
                    </a:lnTo>
                    <a:lnTo>
                      <a:pt x="3688" y="42"/>
                    </a:lnTo>
                    <a:lnTo>
                      <a:pt x="3689" y="43"/>
                    </a:lnTo>
                    <a:lnTo>
                      <a:pt x="3691" y="43"/>
                    </a:lnTo>
                    <a:lnTo>
                      <a:pt x="3692" y="44"/>
                    </a:lnTo>
                    <a:lnTo>
                      <a:pt x="3694" y="44"/>
                    </a:lnTo>
                    <a:lnTo>
                      <a:pt x="3695" y="45"/>
                    </a:lnTo>
                    <a:lnTo>
                      <a:pt x="3697" y="45"/>
                    </a:lnTo>
                    <a:lnTo>
                      <a:pt x="3698" y="46"/>
                    </a:lnTo>
                    <a:lnTo>
                      <a:pt x="3700" y="46"/>
                    </a:lnTo>
                    <a:lnTo>
                      <a:pt x="3701" y="46"/>
                    </a:lnTo>
                    <a:lnTo>
                      <a:pt x="3703" y="47"/>
                    </a:lnTo>
                    <a:lnTo>
                      <a:pt x="3704" y="47"/>
                    </a:lnTo>
                    <a:lnTo>
                      <a:pt x="3706" y="48"/>
                    </a:lnTo>
                    <a:lnTo>
                      <a:pt x="3708" y="48"/>
                    </a:lnTo>
                    <a:lnTo>
                      <a:pt x="3709" y="49"/>
                    </a:lnTo>
                    <a:lnTo>
                      <a:pt x="3710" y="49"/>
                    </a:lnTo>
                    <a:lnTo>
                      <a:pt x="3712" y="50"/>
                    </a:lnTo>
                    <a:lnTo>
                      <a:pt x="3714" y="50"/>
                    </a:lnTo>
                    <a:lnTo>
                      <a:pt x="3715" y="50"/>
                    </a:lnTo>
                    <a:lnTo>
                      <a:pt x="3717" y="51"/>
                    </a:lnTo>
                    <a:lnTo>
                      <a:pt x="3718" y="51"/>
                    </a:lnTo>
                    <a:lnTo>
                      <a:pt x="3720" y="51"/>
                    </a:lnTo>
                    <a:lnTo>
                      <a:pt x="3721" y="52"/>
                    </a:lnTo>
                    <a:lnTo>
                      <a:pt x="3723" y="52"/>
                    </a:lnTo>
                    <a:lnTo>
                      <a:pt x="3724" y="52"/>
                    </a:lnTo>
                    <a:lnTo>
                      <a:pt x="3726" y="52"/>
                    </a:lnTo>
                    <a:lnTo>
                      <a:pt x="3727" y="53"/>
                    </a:lnTo>
                    <a:lnTo>
                      <a:pt x="3729" y="53"/>
                    </a:lnTo>
                    <a:lnTo>
                      <a:pt x="3730" y="53"/>
                    </a:lnTo>
                    <a:lnTo>
                      <a:pt x="3732" y="53"/>
                    </a:lnTo>
                    <a:lnTo>
                      <a:pt x="3733" y="54"/>
                    </a:lnTo>
                    <a:lnTo>
                      <a:pt x="3735" y="54"/>
                    </a:lnTo>
                    <a:lnTo>
                      <a:pt x="3737" y="54"/>
                    </a:lnTo>
                    <a:lnTo>
                      <a:pt x="3738" y="54"/>
                    </a:lnTo>
                    <a:lnTo>
                      <a:pt x="3739" y="54"/>
                    </a:lnTo>
                    <a:lnTo>
                      <a:pt x="3741" y="55"/>
                    </a:lnTo>
                    <a:lnTo>
                      <a:pt x="3743" y="55"/>
                    </a:lnTo>
                    <a:lnTo>
                      <a:pt x="3744" y="55"/>
                    </a:lnTo>
                    <a:lnTo>
                      <a:pt x="3746" y="55"/>
                    </a:lnTo>
                    <a:lnTo>
                      <a:pt x="3747" y="55"/>
                    </a:lnTo>
                    <a:lnTo>
                      <a:pt x="3749" y="55"/>
                    </a:lnTo>
                    <a:lnTo>
                      <a:pt x="3750" y="55"/>
                    </a:lnTo>
                    <a:lnTo>
                      <a:pt x="3752" y="55"/>
                    </a:lnTo>
                    <a:lnTo>
                      <a:pt x="3753" y="55"/>
                    </a:lnTo>
                    <a:lnTo>
                      <a:pt x="3755" y="55"/>
                    </a:lnTo>
                    <a:lnTo>
                      <a:pt x="3756" y="55"/>
                    </a:lnTo>
                    <a:lnTo>
                      <a:pt x="3758" y="55"/>
                    </a:lnTo>
                    <a:lnTo>
                      <a:pt x="3759" y="54"/>
                    </a:lnTo>
                    <a:lnTo>
                      <a:pt x="3761" y="54"/>
                    </a:lnTo>
                    <a:lnTo>
                      <a:pt x="3762" y="54"/>
                    </a:lnTo>
                    <a:lnTo>
                      <a:pt x="3764" y="53"/>
                    </a:lnTo>
                    <a:lnTo>
                      <a:pt x="3765" y="53"/>
                    </a:lnTo>
                    <a:lnTo>
                      <a:pt x="3767" y="52"/>
                    </a:lnTo>
                    <a:lnTo>
                      <a:pt x="3768" y="51"/>
                    </a:lnTo>
                    <a:lnTo>
                      <a:pt x="3770" y="51"/>
                    </a:lnTo>
                    <a:lnTo>
                      <a:pt x="3771" y="50"/>
                    </a:lnTo>
                    <a:lnTo>
                      <a:pt x="3773" y="49"/>
                    </a:lnTo>
                    <a:lnTo>
                      <a:pt x="3775" y="48"/>
                    </a:lnTo>
                    <a:lnTo>
                      <a:pt x="3776" y="48"/>
                    </a:lnTo>
                    <a:lnTo>
                      <a:pt x="3777" y="47"/>
                    </a:lnTo>
                    <a:lnTo>
                      <a:pt x="3779" y="46"/>
                    </a:lnTo>
                    <a:lnTo>
                      <a:pt x="3781" y="46"/>
                    </a:lnTo>
                    <a:lnTo>
                      <a:pt x="3782" y="45"/>
                    </a:lnTo>
                    <a:lnTo>
                      <a:pt x="3783" y="45"/>
                    </a:lnTo>
                    <a:lnTo>
                      <a:pt x="3785" y="44"/>
                    </a:lnTo>
                    <a:lnTo>
                      <a:pt x="3787" y="44"/>
                    </a:lnTo>
                    <a:lnTo>
                      <a:pt x="3788" y="44"/>
                    </a:lnTo>
                    <a:lnTo>
                      <a:pt x="3790" y="44"/>
                    </a:lnTo>
                    <a:lnTo>
                      <a:pt x="3791" y="43"/>
                    </a:lnTo>
                    <a:lnTo>
                      <a:pt x="3793" y="44"/>
                    </a:lnTo>
                    <a:lnTo>
                      <a:pt x="3794" y="44"/>
                    </a:lnTo>
                    <a:lnTo>
                      <a:pt x="3796" y="44"/>
                    </a:lnTo>
                    <a:lnTo>
                      <a:pt x="3797" y="44"/>
                    </a:lnTo>
                    <a:lnTo>
                      <a:pt x="3799" y="45"/>
                    </a:lnTo>
                    <a:lnTo>
                      <a:pt x="3800" y="45"/>
                    </a:lnTo>
                    <a:lnTo>
                      <a:pt x="3802" y="46"/>
                    </a:lnTo>
                    <a:lnTo>
                      <a:pt x="3803" y="47"/>
                    </a:lnTo>
                    <a:lnTo>
                      <a:pt x="3804" y="4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4" name="Freeform 122">
                <a:extLst>
                  <a:ext uri="{FF2B5EF4-FFF2-40B4-BE49-F238E27FC236}">
                    <a16:creationId xmlns:a16="http://schemas.microsoft.com/office/drawing/2014/main" id="{298C4EDA-0D9C-4D75-AC55-85A689595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669688"/>
                <a:ext cx="6038850" cy="163513"/>
              </a:xfrm>
              <a:custGeom>
                <a:avLst/>
                <a:gdLst>
                  <a:gd name="T0" fmla="*/ 60 w 3804"/>
                  <a:gd name="T1" fmla="*/ 13 h 103"/>
                  <a:gd name="T2" fmla="*/ 121 w 3804"/>
                  <a:gd name="T3" fmla="*/ 39 h 103"/>
                  <a:gd name="T4" fmla="*/ 182 w 3804"/>
                  <a:gd name="T5" fmla="*/ 63 h 103"/>
                  <a:gd name="T6" fmla="*/ 242 w 3804"/>
                  <a:gd name="T7" fmla="*/ 76 h 103"/>
                  <a:gd name="T8" fmla="*/ 303 w 3804"/>
                  <a:gd name="T9" fmla="*/ 72 h 103"/>
                  <a:gd name="T10" fmla="*/ 364 w 3804"/>
                  <a:gd name="T11" fmla="*/ 64 h 103"/>
                  <a:gd name="T12" fmla="*/ 425 w 3804"/>
                  <a:gd name="T13" fmla="*/ 49 h 103"/>
                  <a:gd name="T14" fmla="*/ 486 w 3804"/>
                  <a:gd name="T15" fmla="*/ 79 h 103"/>
                  <a:gd name="T16" fmla="*/ 547 w 3804"/>
                  <a:gd name="T17" fmla="*/ 61 h 103"/>
                  <a:gd name="T18" fmla="*/ 608 w 3804"/>
                  <a:gd name="T19" fmla="*/ 67 h 103"/>
                  <a:gd name="T20" fmla="*/ 668 w 3804"/>
                  <a:gd name="T21" fmla="*/ 67 h 103"/>
                  <a:gd name="T22" fmla="*/ 729 w 3804"/>
                  <a:gd name="T23" fmla="*/ 74 h 103"/>
                  <a:gd name="T24" fmla="*/ 790 w 3804"/>
                  <a:gd name="T25" fmla="*/ 65 h 103"/>
                  <a:gd name="T26" fmla="*/ 851 w 3804"/>
                  <a:gd name="T27" fmla="*/ 73 h 103"/>
                  <a:gd name="T28" fmla="*/ 912 w 3804"/>
                  <a:gd name="T29" fmla="*/ 10 h 103"/>
                  <a:gd name="T30" fmla="*/ 973 w 3804"/>
                  <a:gd name="T31" fmla="*/ 5 h 103"/>
                  <a:gd name="T32" fmla="*/ 1033 w 3804"/>
                  <a:gd name="T33" fmla="*/ 16 h 103"/>
                  <a:gd name="T34" fmla="*/ 1094 w 3804"/>
                  <a:gd name="T35" fmla="*/ 17 h 103"/>
                  <a:gd name="T36" fmla="*/ 1155 w 3804"/>
                  <a:gd name="T37" fmla="*/ 39 h 103"/>
                  <a:gd name="T38" fmla="*/ 1216 w 3804"/>
                  <a:gd name="T39" fmla="*/ 25 h 103"/>
                  <a:gd name="T40" fmla="*/ 1277 w 3804"/>
                  <a:gd name="T41" fmla="*/ 70 h 103"/>
                  <a:gd name="T42" fmla="*/ 1338 w 3804"/>
                  <a:gd name="T43" fmla="*/ 61 h 103"/>
                  <a:gd name="T44" fmla="*/ 1399 w 3804"/>
                  <a:gd name="T45" fmla="*/ 73 h 103"/>
                  <a:gd name="T46" fmla="*/ 1459 w 3804"/>
                  <a:gd name="T47" fmla="*/ 55 h 103"/>
                  <a:gd name="T48" fmla="*/ 1520 w 3804"/>
                  <a:gd name="T49" fmla="*/ 40 h 103"/>
                  <a:gd name="T50" fmla="*/ 1581 w 3804"/>
                  <a:gd name="T51" fmla="*/ 49 h 103"/>
                  <a:gd name="T52" fmla="*/ 1642 w 3804"/>
                  <a:gd name="T53" fmla="*/ 48 h 103"/>
                  <a:gd name="T54" fmla="*/ 1703 w 3804"/>
                  <a:gd name="T55" fmla="*/ 44 h 103"/>
                  <a:gd name="T56" fmla="*/ 1764 w 3804"/>
                  <a:gd name="T57" fmla="*/ 52 h 103"/>
                  <a:gd name="T58" fmla="*/ 1824 w 3804"/>
                  <a:gd name="T59" fmla="*/ 71 h 103"/>
                  <a:gd name="T60" fmla="*/ 1885 w 3804"/>
                  <a:gd name="T61" fmla="*/ 54 h 103"/>
                  <a:gd name="T62" fmla="*/ 1946 w 3804"/>
                  <a:gd name="T63" fmla="*/ 59 h 103"/>
                  <a:gd name="T64" fmla="*/ 2007 w 3804"/>
                  <a:gd name="T65" fmla="*/ 44 h 103"/>
                  <a:gd name="T66" fmla="*/ 2068 w 3804"/>
                  <a:gd name="T67" fmla="*/ 51 h 103"/>
                  <a:gd name="T68" fmla="*/ 2129 w 3804"/>
                  <a:gd name="T69" fmla="*/ 39 h 103"/>
                  <a:gd name="T70" fmla="*/ 2190 w 3804"/>
                  <a:gd name="T71" fmla="*/ 41 h 103"/>
                  <a:gd name="T72" fmla="*/ 2250 w 3804"/>
                  <a:gd name="T73" fmla="*/ 42 h 103"/>
                  <a:gd name="T74" fmla="*/ 2311 w 3804"/>
                  <a:gd name="T75" fmla="*/ 25 h 103"/>
                  <a:gd name="T76" fmla="*/ 2372 w 3804"/>
                  <a:gd name="T77" fmla="*/ 35 h 103"/>
                  <a:gd name="T78" fmla="*/ 2433 w 3804"/>
                  <a:gd name="T79" fmla="*/ 42 h 103"/>
                  <a:gd name="T80" fmla="*/ 2494 w 3804"/>
                  <a:gd name="T81" fmla="*/ 64 h 103"/>
                  <a:gd name="T82" fmla="*/ 2555 w 3804"/>
                  <a:gd name="T83" fmla="*/ 72 h 103"/>
                  <a:gd name="T84" fmla="*/ 2616 w 3804"/>
                  <a:gd name="T85" fmla="*/ 90 h 103"/>
                  <a:gd name="T86" fmla="*/ 2676 w 3804"/>
                  <a:gd name="T87" fmla="*/ 64 h 103"/>
                  <a:gd name="T88" fmla="*/ 2737 w 3804"/>
                  <a:gd name="T89" fmla="*/ 48 h 103"/>
                  <a:gd name="T90" fmla="*/ 2798 w 3804"/>
                  <a:gd name="T91" fmla="*/ 48 h 103"/>
                  <a:gd name="T92" fmla="*/ 2859 w 3804"/>
                  <a:gd name="T93" fmla="*/ 44 h 103"/>
                  <a:gd name="T94" fmla="*/ 2920 w 3804"/>
                  <a:gd name="T95" fmla="*/ 67 h 103"/>
                  <a:gd name="T96" fmla="*/ 2981 w 3804"/>
                  <a:gd name="T97" fmla="*/ 55 h 103"/>
                  <a:gd name="T98" fmla="*/ 3041 w 3804"/>
                  <a:gd name="T99" fmla="*/ 56 h 103"/>
                  <a:gd name="T100" fmla="*/ 3102 w 3804"/>
                  <a:gd name="T101" fmla="*/ 49 h 103"/>
                  <a:gd name="T102" fmla="*/ 3163 w 3804"/>
                  <a:gd name="T103" fmla="*/ 43 h 103"/>
                  <a:gd name="T104" fmla="*/ 3224 w 3804"/>
                  <a:gd name="T105" fmla="*/ 41 h 103"/>
                  <a:gd name="T106" fmla="*/ 3285 w 3804"/>
                  <a:gd name="T107" fmla="*/ 62 h 103"/>
                  <a:gd name="T108" fmla="*/ 3345 w 3804"/>
                  <a:gd name="T109" fmla="*/ 56 h 103"/>
                  <a:gd name="T110" fmla="*/ 3407 w 3804"/>
                  <a:gd name="T111" fmla="*/ 60 h 103"/>
                  <a:gd name="T112" fmla="*/ 3467 w 3804"/>
                  <a:gd name="T113" fmla="*/ 74 h 103"/>
                  <a:gd name="T114" fmla="*/ 3528 w 3804"/>
                  <a:gd name="T115" fmla="*/ 83 h 103"/>
                  <a:gd name="T116" fmla="*/ 3589 w 3804"/>
                  <a:gd name="T117" fmla="*/ 98 h 103"/>
                  <a:gd name="T118" fmla="*/ 3650 w 3804"/>
                  <a:gd name="T119" fmla="*/ 42 h 103"/>
                  <a:gd name="T120" fmla="*/ 3710 w 3804"/>
                  <a:gd name="T121" fmla="*/ 44 h 103"/>
                  <a:gd name="T122" fmla="*/ 3771 w 3804"/>
                  <a:gd name="T123" fmla="*/ 6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03">
                    <a:moveTo>
                      <a:pt x="0" y="12"/>
                    </a:moveTo>
                    <a:lnTo>
                      <a:pt x="2" y="11"/>
                    </a:lnTo>
                    <a:lnTo>
                      <a:pt x="4" y="10"/>
                    </a:lnTo>
                    <a:lnTo>
                      <a:pt x="5" y="9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3" y="5"/>
                    </a:lnTo>
                    <a:lnTo>
                      <a:pt x="45" y="6"/>
                    </a:lnTo>
                    <a:lnTo>
                      <a:pt x="46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7" y="12"/>
                    </a:lnTo>
                    <a:lnTo>
                      <a:pt x="58" y="13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5" y="15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9" y="15"/>
                    </a:lnTo>
                    <a:lnTo>
                      <a:pt x="71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5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6" y="15"/>
                    </a:lnTo>
                    <a:lnTo>
                      <a:pt x="87" y="15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6" y="16"/>
                    </a:lnTo>
                    <a:lnTo>
                      <a:pt x="98" y="17"/>
                    </a:lnTo>
                    <a:lnTo>
                      <a:pt x="100" y="18"/>
                    </a:lnTo>
                    <a:lnTo>
                      <a:pt x="101" y="19"/>
                    </a:lnTo>
                    <a:lnTo>
                      <a:pt x="102" y="20"/>
                    </a:lnTo>
                    <a:lnTo>
                      <a:pt x="104" y="21"/>
                    </a:lnTo>
                    <a:lnTo>
                      <a:pt x="106" y="22"/>
                    </a:lnTo>
                    <a:lnTo>
                      <a:pt x="107" y="23"/>
                    </a:lnTo>
                    <a:lnTo>
                      <a:pt x="109" y="25"/>
                    </a:lnTo>
                    <a:lnTo>
                      <a:pt x="110" y="27"/>
                    </a:lnTo>
                    <a:lnTo>
                      <a:pt x="112" y="28"/>
                    </a:lnTo>
                    <a:lnTo>
                      <a:pt x="113" y="30"/>
                    </a:lnTo>
                    <a:lnTo>
                      <a:pt x="115" y="32"/>
                    </a:lnTo>
                    <a:lnTo>
                      <a:pt x="116" y="34"/>
                    </a:lnTo>
                    <a:lnTo>
                      <a:pt x="118" y="35"/>
                    </a:lnTo>
                    <a:lnTo>
                      <a:pt x="119" y="37"/>
                    </a:lnTo>
                    <a:lnTo>
                      <a:pt x="121" y="39"/>
                    </a:lnTo>
                    <a:lnTo>
                      <a:pt x="122" y="41"/>
                    </a:lnTo>
                    <a:lnTo>
                      <a:pt x="124" y="43"/>
                    </a:lnTo>
                    <a:lnTo>
                      <a:pt x="125" y="45"/>
                    </a:lnTo>
                    <a:lnTo>
                      <a:pt x="127" y="46"/>
                    </a:lnTo>
                    <a:lnTo>
                      <a:pt x="128" y="48"/>
                    </a:lnTo>
                    <a:lnTo>
                      <a:pt x="130" y="50"/>
                    </a:lnTo>
                    <a:lnTo>
                      <a:pt x="131" y="51"/>
                    </a:lnTo>
                    <a:lnTo>
                      <a:pt x="133" y="53"/>
                    </a:lnTo>
                    <a:lnTo>
                      <a:pt x="134" y="54"/>
                    </a:lnTo>
                    <a:lnTo>
                      <a:pt x="136" y="55"/>
                    </a:lnTo>
                    <a:lnTo>
                      <a:pt x="138" y="56"/>
                    </a:lnTo>
                    <a:lnTo>
                      <a:pt x="139" y="57"/>
                    </a:lnTo>
                    <a:lnTo>
                      <a:pt x="140" y="58"/>
                    </a:lnTo>
                    <a:lnTo>
                      <a:pt x="142" y="58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60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9" y="59"/>
                    </a:lnTo>
                    <a:lnTo>
                      <a:pt x="160" y="58"/>
                    </a:lnTo>
                    <a:lnTo>
                      <a:pt x="162" y="58"/>
                    </a:lnTo>
                    <a:lnTo>
                      <a:pt x="163" y="58"/>
                    </a:lnTo>
                    <a:lnTo>
                      <a:pt x="165" y="58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8"/>
                    </a:lnTo>
                    <a:lnTo>
                      <a:pt x="171" y="58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60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2" y="63"/>
                    </a:lnTo>
                    <a:lnTo>
                      <a:pt x="183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9"/>
                    </a:lnTo>
                    <a:lnTo>
                      <a:pt x="191" y="70"/>
                    </a:lnTo>
                    <a:lnTo>
                      <a:pt x="192" y="72"/>
                    </a:lnTo>
                    <a:lnTo>
                      <a:pt x="194" y="73"/>
                    </a:lnTo>
                    <a:lnTo>
                      <a:pt x="195" y="74"/>
                    </a:lnTo>
                    <a:lnTo>
                      <a:pt x="197" y="76"/>
                    </a:lnTo>
                    <a:lnTo>
                      <a:pt x="198" y="77"/>
                    </a:lnTo>
                    <a:lnTo>
                      <a:pt x="200" y="78"/>
                    </a:lnTo>
                    <a:lnTo>
                      <a:pt x="201" y="79"/>
                    </a:lnTo>
                    <a:lnTo>
                      <a:pt x="203" y="80"/>
                    </a:lnTo>
                    <a:lnTo>
                      <a:pt x="204" y="82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2" y="85"/>
                    </a:lnTo>
                    <a:lnTo>
                      <a:pt x="213" y="85"/>
                    </a:lnTo>
                    <a:lnTo>
                      <a:pt x="215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20" y="86"/>
                    </a:lnTo>
                    <a:lnTo>
                      <a:pt x="221" y="86"/>
                    </a:lnTo>
                    <a:lnTo>
                      <a:pt x="223" y="85"/>
                    </a:lnTo>
                    <a:lnTo>
                      <a:pt x="224" y="85"/>
                    </a:lnTo>
                    <a:lnTo>
                      <a:pt x="226" y="84"/>
                    </a:lnTo>
                    <a:lnTo>
                      <a:pt x="227" y="84"/>
                    </a:lnTo>
                    <a:lnTo>
                      <a:pt x="229" y="83"/>
                    </a:lnTo>
                    <a:lnTo>
                      <a:pt x="230" y="83"/>
                    </a:lnTo>
                    <a:lnTo>
                      <a:pt x="232" y="82"/>
                    </a:lnTo>
                    <a:lnTo>
                      <a:pt x="233" y="81"/>
                    </a:lnTo>
                    <a:lnTo>
                      <a:pt x="235" y="80"/>
                    </a:lnTo>
                    <a:lnTo>
                      <a:pt x="236" y="79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1" y="76"/>
                    </a:lnTo>
                    <a:lnTo>
                      <a:pt x="242" y="76"/>
                    </a:lnTo>
                    <a:lnTo>
                      <a:pt x="244" y="74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2"/>
                    </a:lnTo>
                    <a:lnTo>
                      <a:pt x="250" y="71"/>
                    </a:lnTo>
                    <a:lnTo>
                      <a:pt x="252" y="70"/>
                    </a:lnTo>
                    <a:lnTo>
                      <a:pt x="253" y="69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7"/>
                    </a:lnTo>
                    <a:lnTo>
                      <a:pt x="259" y="66"/>
                    </a:lnTo>
                    <a:lnTo>
                      <a:pt x="261" y="66"/>
                    </a:lnTo>
                    <a:lnTo>
                      <a:pt x="262" y="65"/>
                    </a:lnTo>
                    <a:lnTo>
                      <a:pt x="264" y="65"/>
                    </a:lnTo>
                    <a:lnTo>
                      <a:pt x="265" y="65"/>
                    </a:lnTo>
                    <a:lnTo>
                      <a:pt x="267" y="64"/>
                    </a:lnTo>
                    <a:lnTo>
                      <a:pt x="268" y="64"/>
                    </a:lnTo>
                    <a:lnTo>
                      <a:pt x="270" y="64"/>
                    </a:lnTo>
                    <a:lnTo>
                      <a:pt x="271" y="64"/>
                    </a:lnTo>
                    <a:lnTo>
                      <a:pt x="273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8" y="64"/>
                    </a:lnTo>
                    <a:lnTo>
                      <a:pt x="279" y="65"/>
                    </a:lnTo>
                    <a:lnTo>
                      <a:pt x="280" y="65"/>
                    </a:lnTo>
                    <a:lnTo>
                      <a:pt x="282" y="65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7"/>
                    </a:lnTo>
                    <a:lnTo>
                      <a:pt x="288" y="67"/>
                    </a:lnTo>
                    <a:lnTo>
                      <a:pt x="290" y="68"/>
                    </a:lnTo>
                    <a:lnTo>
                      <a:pt x="291" y="68"/>
                    </a:lnTo>
                    <a:lnTo>
                      <a:pt x="293" y="69"/>
                    </a:lnTo>
                    <a:lnTo>
                      <a:pt x="294" y="69"/>
                    </a:lnTo>
                    <a:lnTo>
                      <a:pt x="296" y="70"/>
                    </a:lnTo>
                    <a:lnTo>
                      <a:pt x="297" y="70"/>
                    </a:lnTo>
                    <a:lnTo>
                      <a:pt x="299" y="71"/>
                    </a:lnTo>
                    <a:lnTo>
                      <a:pt x="300" y="71"/>
                    </a:lnTo>
                    <a:lnTo>
                      <a:pt x="302" y="72"/>
                    </a:lnTo>
                    <a:lnTo>
                      <a:pt x="303" y="72"/>
                    </a:lnTo>
                    <a:lnTo>
                      <a:pt x="305" y="72"/>
                    </a:lnTo>
                    <a:lnTo>
                      <a:pt x="307" y="73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11" y="73"/>
                    </a:lnTo>
                    <a:lnTo>
                      <a:pt x="313" y="73"/>
                    </a:lnTo>
                    <a:lnTo>
                      <a:pt x="314" y="73"/>
                    </a:lnTo>
                    <a:lnTo>
                      <a:pt x="315" y="73"/>
                    </a:lnTo>
                    <a:lnTo>
                      <a:pt x="317" y="72"/>
                    </a:lnTo>
                    <a:lnTo>
                      <a:pt x="319" y="72"/>
                    </a:lnTo>
                    <a:lnTo>
                      <a:pt x="320" y="72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5" y="71"/>
                    </a:lnTo>
                    <a:lnTo>
                      <a:pt x="326" y="70"/>
                    </a:lnTo>
                    <a:lnTo>
                      <a:pt x="328" y="70"/>
                    </a:lnTo>
                    <a:lnTo>
                      <a:pt x="329" y="69"/>
                    </a:lnTo>
                    <a:lnTo>
                      <a:pt x="331" y="69"/>
                    </a:lnTo>
                    <a:lnTo>
                      <a:pt x="332" y="68"/>
                    </a:lnTo>
                    <a:lnTo>
                      <a:pt x="334" y="68"/>
                    </a:lnTo>
                    <a:lnTo>
                      <a:pt x="335" y="67"/>
                    </a:lnTo>
                    <a:lnTo>
                      <a:pt x="337" y="67"/>
                    </a:lnTo>
                    <a:lnTo>
                      <a:pt x="338" y="67"/>
                    </a:lnTo>
                    <a:lnTo>
                      <a:pt x="340" y="66"/>
                    </a:lnTo>
                    <a:lnTo>
                      <a:pt x="341" y="66"/>
                    </a:lnTo>
                    <a:lnTo>
                      <a:pt x="343" y="66"/>
                    </a:lnTo>
                    <a:lnTo>
                      <a:pt x="344" y="66"/>
                    </a:lnTo>
                    <a:lnTo>
                      <a:pt x="346" y="66"/>
                    </a:lnTo>
                    <a:lnTo>
                      <a:pt x="347" y="65"/>
                    </a:lnTo>
                    <a:lnTo>
                      <a:pt x="349" y="65"/>
                    </a:lnTo>
                    <a:lnTo>
                      <a:pt x="351" y="65"/>
                    </a:lnTo>
                    <a:lnTo>
                      <a:pt x="352" y="65"/>
                    </a:lnTo>
                    <a:lnTo>
                      <a:pt x="353" y="65"/>
                    </a:lnTo>
                    <a:lnTo>
                      <a:pt x="355" y="65"/>
                    </a:lnTo>
                    <a:lnTo>
                      <a:pt x="357" y="65"/>
                    </a:lnTo>
                    <a:lnTo>
                      <a:pt x="358" y="64"/>
                    </a:lnTo>
                    <a:lnTo>
                      <a:pt x="359" y="64"/>
                    </a:lnTo>
                    <a:lnTo>
                      <a:pt x="361" y="64"/>
                    </a:lnTo>
                    <a:lnTo>
                      <a:pt x="363" y="64"/>
                    </a:lnTo>
                    <a:lnTo>
                      <a:pt x="364" y="64"/>
                    </a:lnTo>
                    <a:lnTo>
                      <a:pt x="366" y="63"/>
                    </a:lnTo>
                    <a:lnTo>
                      <a:pt x="367" y="63"/>
                    </a:lnTo>
                    <a:lnTo>
                      <a:pt x="369" y="62"/>
                    </a:lnTo>
                    <a:lnTo>
                      <a:pt x="370" y="62"/>
                    </a:lnTo>
                    <a:lnTo>
                      <a:pt x="372" y="61"/>
                    </a:lnTo>
                    <a:lnTo>
                      <a:pt x="373" y="61"/>
                    </a:lnTo>
                    <a:lnTo>
                      <a:pt x="375" y="60"/>
                    </a:lnTo>
                    <a:lnTo>
                      <a:pt x="376" y="59"/>
                    </a:lnTo>
                    <a:lnTo>
                      <a:pt x="378" y="59"/>
                    </a:lnTo>
                    <a:lnTo>
                      <a:pt x="380" y="58"/>
                    </a:lnTo>
                    <a:lnTo>
                      <a:pt x="381" y="57"/>
                    </a:lnTo>
                    <a:lnTo>
                      <a:pt x="382" y="56"/>
                    </a:lnTo>
                    <a:lnTo>
                      <a:pt x="384" y="55"/>
                    </a:lnTo>
                    <a:lnTo>
                      <a:pt x="386" y="54"/>
                    </a:lnTo>
                    <a:lnTo>
                      <a:pt x="387" y="53"/>
                    </a:lnTo>
                    <a:lnTo>
                      <a:pt x="388" y="53"/>
                    </a:lnTo>
                    <a:lnTo>
                      <a:pt x="390" y="52"/>
                    </a:lnTo>
                    <a:lnTo>
                      <a:pt x="392" y="51"/>
                    </a:lnTo>
                    <a:lnTo>
                      <a:pt x="393" y="50"/>
                    </a:lnTo>
                    <a:lnTo>
                      <a:pt x="395" y="49"/>
                    </a:lnTo>
                    <a:lnTo>
                      <a:pt x="396" y="48"/>
                    </a:lnTo>
                    <a:lnTo>
                      <a:pt x="398" y="48"/>
                    </a:lnTo>
                    <a:lnTo>
                      <a:pt x="399" y="47"/>
                    </a:lnTo>
                    <a:lnTo>
                      <a:pt x="401" y="47"/>
                    </a:lnTo>
                    <a:lnTo>
                      <a:pt x="402" y="46"/>
                    </a:lnTo>
                    <a:lnTo>
                      <a:pt x="404" y="46"/>
                    </a:lnTo>
                    <a:lnTo>
                      <a:pt x="405" y="46"/>
                    </a:lnTo>
                    <a:lnTo>
                      <a:pt x="407" y="45"/>
                    </a:lnTo>
                    <a:lnTo>
                      <a:pt x="408" y="45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3" y="45"/>
                    </a:lnTo>
                    <a:lnTo>
                      <a:pt x="414" y="46"/>
                    </a:lnTo>
                    <a:lnTo>
                      <a:pt x="416" y="46"/>
                    </a:lnTo>
                    <a:lnTo>
                      <a:pt x="417" y="46"/>
                    </a:lnTo>
                    <a:lnTo>
                      <a:pt x="419" y="47"/>
                    </a:lnTo>
                    <a:lnTo>
                      <a:pt x="420" y="47"/>
                    </a:lnTo>
                    <a:lnTo>
                      <a:pt x="422" y="48"/>
                    </a:lnTo>
                    <a:lnTo>
                      <a:pt x="424" y="48"/>
                    </a:lnTo>
                    <a:lnTo>
                      <a:pt x="425" y="49"/>
                    </a:lnTo>
                    <a:lnTo>
                      <a:pt x="426" y="50"/>
                    </a:lnTo>
                    <a:lnTo>
                      <a:pt x="428" y="50"/>
                    </a:lnTo>
                    <a:lnTo>
                      <a:pt x="430" y="52"/>
                    </a:lnTo>
                    <a:lnTo>
                      <a:pt x="431" y="52"/>
                    </a:lnTo>
                    <a:lnTo>
                      <a:pt x="433" y="53"/>
                    </a:lnTo>
                    <a:lnTo>
                      <a:pt x="434" y="54"/>
                    </a:lnTo>
                    <a:lnTo>
                      <a:pt x="436" y="55"/>
                    </a:lnTo>
                    <a:lnTo>
                      <a:pt x="437" y="56"/>
                    </a:lnTo>
                    <a:lnTo>
                      <a:pt x="439" y="57"/>
                    </a:lnTo>
                    <a:lnTo>
                      <a:pt x="440" y="58"/>
                    </a:lnTo>
                    <a:lnTo>
                      <a:pt x="442" y="59"/>
                    </a:lnTo>
                    <a:lnTo>
                      <a:pt x="443" y="60"/>
                    </a:lnTo>
                    <a:lnTo>
                      <a:pt x="445" y="61"/>
                    </a:lnTo>
                    <a:lnTo>
                      <a:pt x="446" y="61"/>
                    </a:lnTo>
                    <a:lnTo>
                      <a:pt x="448" y="62"/>
                    </a:lnTo>
                    <a:lnTo>
                      <a:pt x="449" y="64"/>
                    </a:lnTo>
                    <a:lnTo>
                      <a:pt x="451" y="65"/>
                    </a:lnTo>
                    <a:lnTo>
                      <a:pt x="453" y="66"/>
                    </a:lnTo>
                    <a:lnTo>
                      <a:pt x="454" y="66"/>
                    </a:lnTo>
                    <a:lnTo>
                      <a:pt x="455" y="67"/>
                    </a:lnTo>
                    <a:lnTo>
                      <a:pt x="457" y="68"/>
                    </a:lnTo>
                    <a:lnTo>
                      <a:pt x="459" y="70"/>
                    </a:lnTo>
                    <a:lnTo>
                      <a:pt x="460" y="70"/>
                    </a:lnTo>
                    <a:lnTo>
                      <a:pt x="461" y="71"/>
                    </a:lnTo>
                    <a:lnTo>
                      <a:pt x="463" y="72"/>
                    </a:lnTo>
                    <a:lnTo>
                      <a:pt x="465" y="73"/>
                    </a:lnTo>
                    <a:lnTo>
                      <a:pt x="466" y="74"/>
                    </a:lnTo>
                    <a:lnTo>
                      <a:pt x="468" y="75"/>
                    </a:lnTo>
                    <a:lnTo>
                      <a:pt x="469" y="76"/>
                    </a:lnTo>
                    <a:lnTo>
                      <a:pt x="470" y="76"/>
                    </a:lnTo>
                    <a:lnTo>
                      <a:pt x="472" y="77"/>
                    </a:lnTo>
                    <a:lnTo>
                      <a:pt x="474" y="77"/>
                    </a:lnTo>
                    <a:lnTo>
                      <a:pt x="475" y="78"/>
                    </a:lnTo>
                    <a:lnTo>
                      <a:pt x="477" y="78"/>
                    </a:lnTo>
                    <a:lnTo>
                      <a:pt x="478" y="79"/>
                    </a:lnTo>
                    <a:lnTo>
                      <a:pt x="480" y="79"/>
                    </a:lnTo>
                    <a:lnTo>
                      <a:pt x="481" y="79"/>
                    </a:lnTo>
                    <a:lnTo>
                      <a:pt x="483" y="79"/>
                    </a:lnTo>
                    <a:lnTo>
                      <a:pt x="484" y="79"/>
                    </a:lnTo>
                    <a:lnTo>
                      <a:pt x="486" y="79"/>
                    </a:lnTo>
                    <a:lnTo>
                      <a:pt x="487" y="79"/>
                    </a:lnTo>
                    <a:lnTo>
                      <a:pt x="489" y="79"/>
                    </a:lnTo>
                    <a:lnTo>
                      <a:pt x="490" y="79"/>
                    </a:lnTo>
                    <a:lnTo>
                      <a:pt x="492" y="78"/>
                    </a:lnTo>
                    <a:lnTo>
                      <a:pt x="493" y="78"/>
                    </a:lnTo>
                    <a:lnTo>
                      <a:pt x="495" y="77"/>
                    </a:lnTo>
                    <a:lnTo>
                      <a:pt x="497" y="77"/>
                    </a:lnTo>
                    <a:lnTo>
                      <a:pt x="498" y="76"/>
                    </a:lnTo>
                    <a:lnTo>
                      <a:pt x="499" y="75"/>
                    </a:lnTo>
                    <a:lnTo>
                      <a:pt x="501" y="74"/>
                    </a:lnTo>
                    <a:lnTo>
                      <a:pt x="503" y="74"/>
                    </a:lnTo>
                    <a:lnTo>
                      <a:pt x="504" y="73"/>
                    </a:lnTo>
                    <a:lnTo>
                      <a:pt x="506" y="72"/>
                    </a:lnTo>
                    <a:lnTo>
                      <a:pt x="507" y="71"/>
                    </a:lnTo>
                    <a:lnTo>
                      <a:pt x="509" y="70"/>
                    </a:lnTo>
                    <a:lnTo>
                      <a:pt x="510" y="69"/>
                    </a:lnTo>
                    <a:lnTo>
                      <a:pt x="512" y="68"/>
                    </a:lnTo>
                    <a:lnTo>
                      <a:pt x="513" y="67"/>
                    </a:lnTo>
                    <a:lnTo>
                      <a:pt x="515" y="66"/>
                    </a:lnTo>
                    <a:lnTo>
                      <a:pt x="516" y="66"/>
                    </a:lnTo>
                    <a:lnTo>
                      <a:pt x="518" y="65"/>
                    </a:lnTo>
                    <a:lnTo>
                      <a:pt x="519" y="64"/>
                    </a:lnTo>
                    <a:lnTo>
                      <a:pt x="521" y="63"/>
                    </a:lnTo>
                    <a:lnTo>
                      <a:pt x="522" y="62"/>
                    </a:lnTo>
                    <a:lnTo>
                      <a:pt x="524" y="62"/>
                    </a:lnTo>
                    <a:lnTo>
                      <a:pt x="526" y="61"/>
                    </a:lnTo>
                    <a:lnTo>
                      <a:pt x="527" y="61"/>
                    </a:lnTo>
                    <a:lnTo>
                      <a:pt x="528" y="61"/>
                    </a:lnTo>
                    <a:lnTo>
                      <a:pt x="530" y="60"/>
                    </a:lnTo>
                    <a:lnTo>
                      <a:pt x="532" y="60"/>
                    </a:lnTo>
                    <a:lnTo>
                      <a:pt x="533" y="60"/>
                    </a:lnTo>
                    <a:lnTo>
                      <a:pt x="535" y="60"/>
                    </a:lnTo>
                    <a:lnTo>
                      <a:pt x="536" y="60"/>
                    </a:lnTo>
                    <a:lnTo>
                      <a:pt x="537" y="60"/>
                    </a:lnTo>
                    <a:lnTo>
                      <a:pt x="539" y="60"/>
                    </a:lnTo>
                    <a:lnTo>
                      <a:pt x="541" y="60"/>
                    </a:lnTo>
                    <a:lnTo>
                      <a:pt x="542" y="60"/>
                    </a:lnTo>
                    <a:lnTo>
                      <a:pt x="543" y="60"/>
                    </a:lnTo>
                    <a:lnTo>
                      <a:pt x="545" y="61"/>
                    </a:lnTo>
                    <a:lnTo>
                      <a:pt x="547" y="61"/>
                    </a:lnTo>
                    <a:lnTo>
                      <a:pt x="548" y="61"/>
                    </a:lnTo>
                    <a:lnTo>
                      <a:pt x="550" y="62"/>
                    </a:lnTo>
                    <a:lnTo>
                      <a:pt x="551" y="62"/>
                    </a:lnTo>
                    <a:lnTo>
                      <a:pt x="553" y="63"/>
                    </a:lnTo>
                    <a:lnTo>
                      <a:pt x="554" y="63"/>
                    </a:lnTo>
                    <a:lnTo>
                      <a:pt x="556" y="64"/>
                    </a:lnTo>
                    <a:lnTo>
                      <a:pt x="557" y="64"/>
                    </a:lnTo>
                    <a:lnTo>
                      <a:pt x="559" y="65"/>
                    </a:lnTo>
                    <a:lnTo>
                      <a:pt x="560" y="65"/>
                    </a:lnTo>
                    <a:lnTo>
                      <a:pt x="562" y="65"/>
                    </a:lnTo>
                    <a:lnTo>
                      <a:pt x="564" y="66"/>
                    </a:lnTo>
                    <a:lnTo>
                      <a:pt x="565" y="66"/>
                    </a:lnTo>
                    <a:lnTo>
                      <a:pt x="566" y="66"/>
                    </a:lnTo>
                    <a:lnTo>
                      <a:pt x="568" y="66"/>
                    </a:lnTo>
                    <a:lnTo>
                      <a:pt x="570" y="67"/>
                    </a:lnTo>
                    <a:lnTo>
                      <a:pt x="571" y="67"/>
                    </a:lnTo>
                    <a:lnTo>
                      <a:pt x="572" y="67"/>
                    </a:lnTo>
                    <a:lnTo>
                      <a:pt x="574" y="67"/>
                    </a:lnTo>
                    <a:lnTo>
                      <a:pt x="576" y="67"/>
                    </a:lnTo>
                    <a:lnTo>
                      <a:pt x="577" y="67"/>
                    </a:lnTo>
                    <a:lnTo>
                      <a:pt x="579" y="67"/>
                    </a:lnTo>
                    <a:lnTo>
                      <a:pt x="580" y="67"/>
                    </a:lnTo>
                    <a:lnTo>
                      <a:pt x="582" y="67"/>
                    </a:lnTo>
                    <a:lnTo>
                      <a:pt x="583" y="67"/>
                    </a:lnTo>
                    <a:lnTo>
                      <a:pt x="585" y="67"/>
                    </a:lnTo>
                    <a:lnTo>
                      <a:pt x="586" y="67"/>
                    </a:lnTo>
                    <a:lnTo>
                      <a:pt x="588" y="67"/>
                    </a:lnTo>
                    <a:lnTo>
                      <a:pt x="589" y="67"/>
                    </a:lnTo>
                    <a:lnTo>
                      <a:pt x="591" y="67"/>
                    </a:lnTo>
                    <a:lnTo>
                      <a:pt x="592" y="67"/>
                    </a:lnTo>
                    <a:lnTo>
                      <a:pt x="594" y="66"/>
                    </a:lnTo>
                    <a:lnTo>
                      <a:pt x="595" y="66"/>
                    </a:lnTo>
                    <a:lnTo>
                      <a:pt x="597" y="66"/>
                    </a:lnTo>
                    <a:lnTo>
                      <a:pt x="599" y="67"/>
                    </a:lnTo>
                    <a:lnTo>
                      <a:pt x="600" y="67"/>
                    </a:lnTo>
                    <a:lnTo>
                      <a:pt x="601" y="67"/>
                    </a:lnTo>
                    <a:lnTo>
                      <a:pt x="603" y="67"/>
                    </a:lnTo>
                    <a:lnTo>
                      <a:pt x="604" y="67"/>
                    </a:lnTo>
                    <a:lnTo>
                      <a:pt x="606" y="67"/>
                    </a:lnTo>
                    <a:lnTo>
                      <a:pt x="608" y="67"/>
                    </a:lnTo>
                    <a:lnTo>
                      <a:pt x="609" y="68"/>
                    </a:lnTo>
                    <a:lnTo>
                      <a:pt x="610" y="68"/>
                    </a:lnTo>
                    <a:lnTo>
                      <a:pt x="612" y="68"/>
                    </a:lnTo>
                    <a:lnTo>
                      <a:pt x="614" y="69"/>
                    </a:lnTo>
                    <a:lnTo>
                      <a:pt x="615" y="69"/>
                    </a:lnTo>
                    <a:lnTo>
                      <a:pt x="616" y="69"/>
                    </a:lnTo>
                    <a:lnTo>
                      <a:pt x="618" y="70"/>
                    </a:lnTo>
                    <a:lnTo>
                      <a:pt x="620" y="70"/>
                    </a:lnTo>
                    <a:lnTo>
                      <a:pt x="621" y="70"/>
                    </a:lnTo>
                    <a:lnTo>
                      <a:pt x="623" y="70"/>
                    </a:lnTo>
                    <a:lnTo>
                      <a:pt x="624" y="70"/>
                    </a:lnTo>
                    <a:lnTo>
                      <a:pt x="626" y="70"/>
                    </a:lnTo>
                    <a:lnTo>
                      <a:pt x="627" y="70"/>
                    </a:lnTo>
                    <a:lnTo>
                      <a:pt x="629" y="70"/>
                    </a:lnTo>
                    <a:lnTo>
                      <a:pt x="630" y="70"/>
                    </a:lnTo>
                    <a:lnTo>
                      <a:pt x="632" y="70"/>
                    </a:lnTo>
                    <a:lnTo>
                      <a:pt x="633" y="70"/>
                    </a:lnTo>
                    <a:lnTo>
                      <a:pt x="635" y="70"/>
                    </a:lnTo>
                    <a:lnTo>
                      <a:pt x="637" y="69"/>
                    </a:lnTo>
                    <a:lnTo>
                      <a:pt x="638" y="69"/>
                    </a:lnTo>
                    <a:lnTo>
                      <a:pt x="639" y="68"/>
                    </a:lnTo>
                    <a:lnTo>
                      <a:pt x="641" y="68"/>
                    </a:lnTo>
                    <a:lnTo>
                      <a:pt x="643" y="67"/>
                    </a:lnTo>
                    <a:lnTo>
                      <a:pt x="644" y="67"/>
                    </a:lnTo>
                    <a:lnTo>
                      <a:pt x="645" y="66"/>
                    </a:lnTo>
                    <a:lnTo>
                      <a:pt x="647" y="66"/>
                    </a:lnTo>
                    <a:lnTo>
                      <a:pt x="649" y="66"/>
                    </a:lnTo>
                    <a:lnTo>
                      <a:pt x="650" y="65"/>
                    </a:lnTo>
                    <a:lnTo>
                      <a:pt x="652" y="65"/>
                    </a:lnTo>
                    <a:lnTo>
                      <a:pt x="653" y="65"/>
                    </a:lnTo>
                    <a:lnTo>
                      <a:pt x="655" y="64"/>
                    </a:lnTo>
                    <a:lnTo>
                      <a:pt x="656" y="64"/>
                    </a:lnTo>
                    <a:lnTo>
                      <a:pt x="658" y="64"/>
                    </a:lnTo>
                    <a:lnTo>
                      <a:pt x="659" y="64"/>
                    </a:lnTo>
                    <a:lnTo>
                      <a:pt x="661" y="65"/>
                    </a:lnTo>
                    <a:lnTo>
                      <a:pt x="662" y="65"/>
                    </a:lnTo>
                    <a:lnTo>
                      <a:pt x="664" y="65"/>
                    </a:lnTo>
                    <a:lnTo>
                      <a:pt x="666" y="66"/>
                    </a:lnTo>
                    <a:lnTo>
                      <a:pt x="667" y="67"/>
                    </a:lnTo>
                    <a:lnTo>
                      <a:pt x="668" y="67"/>
                    </a:lnTo>
                    <a:lnTo>
                      <a:pt x="670" y="68"/>
                    </a:lnTo>
                    <a:lnTo>
                      <a:pt x="671" y="70"/>
                    </a:lnTo>
                    <a:lnTo>
                      <a:pt x="673" y="71"/>
                    </a:lnTo>
                    <a:lnTo>
                      <a:pt x="674" y="72"/>
                    </a:lnTo>
                    <a:lnTo>
                      <a:pt x="676" y="73"/>
                    </a:lnTo>
                    <a:lnTo>
                      <a:pt x="677" y="74"/>
                    </a:lnTo>
                    <a:lnTo>
                      <a:pt x="679" y="75"/>
                    </a:lnTo>
                    <a:lnTo>
                      <a:pt x="681" y="77"/>
                    </a:lnTo>
                    <a:lnTo>
                      <a:pt x="682" y="78"/>
                    </a:lnTo>
                    <a:lnTo>
                      <a:pt x="683" y="79"/>
                    </a:lnTo>
                    <a:lnTo>
                      <a:pt x="685" y="80"/>
                    </a:lnTo>
                    <a:lnTo>
                      <a:pt x="687" y="81"/>
                    </a:lnTo>
                    <a:lnTo>
                      <a:pt x="688" y="82"/>
                    </a:lnTo>
                    <a:lnTo>
                      <a:pt x="690" y="83"/>
                    </a:lnTo>
                    <a:lnTo>
                      <a:pt x="691" y="84"/>
                    </a:lnTo>
                    <a:lnTo>
                      <a:pt x="693" y="84"/>
                    </a:lnTo>
                    <a:lnTo>
                      <a:pt x="694" y="85"/>
                    </a:lnTo>
                    <a:lnTo>
                      <a:pt x="696" y="85"/>
                    </a:lnTo>
                    <a:lnTo>
                      <a:pt x="697" y="85"/>
                    </a:lnTo>
                    <a:lnTo>
                      <a:pt x="699" y="85"/>
                    </a:lnTo>
                    <a:lnTo>
                      <a:pt x="700" y="85"/>
                    </a:lnTo>
                    <a:lnTo>
                      <a:pt x="702" y="85"/>
                    </a:lnTo>
                    <a:lnTo>
                      <a:pt x="703" y="85"/>
                    </a:lnTo>
                    <a:lnTo>
                      <a:pt x="705" y="85"/>
                    </a:lnTo>
                    <a:lnTo>
                      <a:pt x="706" y="84"/>
                    </a:lnTo>
                    <a:lnTo>
                      <a:pt x="708" y="84"/>
                    </a:lnTo>
                    <a:lnTo>
                      <a:pt x="710" y="83"/>
                    </a:lnTo>
                    <a:lnTo>
                      <a:pt x="711" y="82"/>
                    </a:lnTo>
                    <a:lnTo>
                      <a:pt x="712" y="82"/>
                    </a:lnTo>
                    <a:lnTo>
                      <a:pt x="714" y="81"/>
                    </a:lnTo>
                    <a:lnTo>
                      <a:pt x="716" y="80"/>
                    </a:lnTo>
                    <a:lnTo>
                      <a:pt x="717" y="79"/>
                    </a:lnTo>
                    <a:lnTo>
                      <a:pt x="718" y="78"/>
                    </a:lnTo>
                    <a:lnTo>
                      <a:pt x="720" y="77"/>
                    </a:lnTo>
                    <a:lnTo>
                      <a:pt x="722" y="77"/>
                    </a:lnTo>
                    <a:lnTo>
                      <a:pt x="723" y="76"/>
                    </a:lnTo>
                    <a:lnTo>
                      <a:pt x="725" y="75"/>
                    </a:lnTo>
                    <a:lnTo>
                      <a:pt x="726" y="75"/>
                    </a:lnTo>
                    <a:lnTo>
                      <a:pt x="728" y="74"/>
                    </a:lnTo>
                    <a:lnTo>
                      <a:pt x="729" y="74"/>
                    </a:lnTo>
                    <a:lnTo>
                      <a:pt x="731" y="73"/>
                    </a:lnTo>
                    <a:lnTo>
                      <a:pt x="732" y="73"/>
                    </a:lnTo>
                    <a:lnTo>
                      <a:pt x="734" y="73"/>
                    </a:lnTo>
                    <a:lnTo>
                      <a:pt x="735" y="73"/>
                    </a:lnTo>
                    <a:lnTo>
                      <a:pt x="737" y="72"/>
                    </a:lnTo>
                    <a:lnTo>
                      <a:pt x="738" y="72"/>
                    </a:lnTo>
                    <a:lnTo>
                      <a:pt x="740" y="72"/>
                    </a:lnTo>
                    <a:lnTo>
                      <a:pt x="741" y="72"/>
                    </a:lnTo>
                    <a:lnTo>
                      <a:pt x="743" y="72"/>
                    </a:lnTo>
                    <a:lnTo>
                      <a:pt x="744" y="72"/>
                    </a:lnTo>
                    <a:lnTo>
                      <a:pt x="746" y="72"/>
                    </a:lnTo>
                    <a:lnTo>
                      <a:pt x="747" y="72"/>
                    </a:lnTo>
                    <a:lnTo>
                      <a:pt x="749" y="72"/>
                    </a:lnTo>
                    <a:lnTo>
                      <a:pt x="750" y="72"/>
                    </a:lnTo>
                    <a:lnTo>
                      <a:pt x="752" y="72"/>
                    </a:lnTo>
                    <a:lnTo>
                      <a:pt x="754" y="72"/>
                    </a:lnTo>
                    <a:lnTo>
                      <a:pt x="755" y="72"/>
                    </a:lnTo>
                    <a:lnTo>
                      <a:pt x="756" y="72"/>
                    </a:lnTo>
                    <a:lnTo>
                      <a:pt x="758" y="72"/>
                    </a:lnTo>
                    <a:lnTo>
                      <a:pt x="760" y="72"/>
                    </a:lnTo>
                    <a:lnTo>
                      <a:pt x="761" y="71"/>
                    </a:lnTo>
                    <a:lnTo>
                      <a:pt x="763" y="71"/>
                    </a:lnTo>
                    <a:lnTo>
                      <a:pt x="764" y="71"/>
                    </a:lnTo>
                    <a:lnTo>
                      <a:pt x="766" y="70"/>
                    </a:lnTo>
                    <a:lnTo>
                      <a:pt x="767" y="70"/>
                    </a:lnTo>
                    <a:lnTo>
                      <a:pt x="769" y="70"/>
                    </a:lnTo>
                    <a:lnTo>
                      <a:pt x="770" y="69"/>
                    </a:lnTo>
                    <a:lnTo>
                      <a:pt x="772" y="68"/>
                    </a:lnTo>
                    <a:lnTo>
                      <a:pt x="773" y="68"/>
                    </a:lnTo>
                    <a:lnTo>
                      <a:pt x="775" y="68"/>
                    </a:lnTo>
                    <a:lnTo>
                      <a:pt x="776" y="67"/>
                    </a:lnTo>
                    <a:lnTo>
                      <a:pt x="778" y="67"/>
                    </a:lnTo>
                    <a:lnTo>
                      <a:pt x="779" y="67"/>
                    </a:lnTo>
                    <a:lnTo>
                      <a:pt x="781" y="66"/>
                    </a:lnTo>
                    <a:lnTo>
                      <a:pt x="783" y="66"/>
                    </a:lnTo>
                    <a:lnTo>
                      <a:pt x="784" y="66"/>
                    </a:lnTo>
                    <a:lnTo>
                      <a:pt x="785" y="66"/>
                    </a:lnTo>
                    <a:lnTo>
                      <a:pt x="787" y="65"/>
                    </a:lnTo>
                    <a:lnTo>
                      <a:pt x="789" y="65"/>
                    </a:lnTo>
                    <a:lnTo>
                      <a:pt x="790" y="65"/>
                    </a:lnTo>
                    <a:lnTo>
                      <a:pt x="792" y="65"/>
                    </a:lnTo>
                    <a:lnTo>
                      <a:pt x="793" y="64"/>
                    </a:lnTo>
                    <a:lnTo>
                      <a:pt x="795" y="64"/>
                    </a:lnTo>
                    <a:lnTo>
                      <a:pt x="796" y="64"/>
                    </a:lnTo>
                    <a:lnTo>
                      <a:pt x="798" y="64"/>
                    </a:lnTo>
                    <a:lnTo>
                      <a:pt x="799" y="63"/>
                    </a:lnTo>
                    <a:lnTo>
                      <a:pt x="801" y="63"/>
                    </a:lnTo>
                    <a:lnTo>
                      <a:pt x="802" y="62"/>
                    </a:lnTo>
                    <a:lnTo>
                      <a:pt x="804" y="62"/>
                    </a:lnTo>
                    <a:lnTo>
                      <a:pt x="805" y="62"/>
                    </a:lnTo>
                    <a:lnTo>
                      <a:pt x="807" y="61"/>
                    </a:lnTo>
                    <a:lnTo>
                      <a:pt x="808" y="61"/>
                    </a:lnTo>
                    <a:lnTo>
                      <a:pt x="810" y="61"/>
                    </a:lnTo>
                    <a:lnTo>
                      <a:pt x="811" y="60"/>
                    </a:lnTo>
                    <a:lnTo>
                      <a:pt x="813" y="60"/>
                    </a:lnTo>
                    <a:lnTo>
                      <a:pt x="814" y="59"/>
                    </a:lnTo>
                    <a:lnTo>
                      <a:pt x="816" y="59"/>
                    </a:lnTo>
                    <a:lnTo>
                      <a:pt x="817" y="59"/>
                    </a:lnTo>
                    <a:lnTo>
                      <a:pt x="819" y="59"/>
                    </a:lnTo>
                    <a:lnTo>
                      <a:pt x="820" y="58"/>
                    </a:lnTo>
                    <a:lnTo>
                      <a:pt x="822" y="58"/>
                    </a:lnTo>
                    <a:lnTo>
                      <a:pt x="823" y="58"/>
                    </a:lnTo>
                    <a:lnTo>
                      <a:pt x="825" y="58"/>
                    </a:lnTo>
                    <a:lnTo>
                      <a:pt x="827" y="58"/>
                    </a:lnTo>
                    <a:lnTo>
                      <a:pt x="828" y="59"/>
                    </a:lnTo>
                    <a:lnTo>
                      <a:pt x="829" y="59"/>
                    </a:lnTo>
                    <a:lnTo>
                      <a:pt x="831" y="60"/>
                    </a:lnTo>
                    <a:lnTo>
                      <a:pt x="833" y="60"/>
                    </a:lnTo>
                    <a:lnTo>
                      <a:pt x="834" y="61"/>
                    </a:lnTo>
                    <a:lnTo>
                      <a:pt x="836" y="62"/>
                    </a:lnTo>
                    <a:lnTo>
                      <a:pt x="837" y="63"/>
                    </a:lnTo>
                    <a:lnTo>
                      <a:pt x="839" y="64"/>
                    </a:lnTo>
                    <a:lnTo>
                      <a:pt x="840" y="65"/>
                    </a:lnTo>
                    <a:lnTo>
                      <a:pt x="842" y="66"/>
                    </a:lnTo>
                    <a:lnTo>
                      <a:pt x="843" y="68"/>
                    </a:lnTo>
                    <a:lnTo>
                      <a:pt x="845" y="69"/>
                    </a:lnTo>
                    <a:lnTo>
                      <a:pt x="846" y="70"/>
                    </a:lnTo>
                    <a:lnTo>
                      <a:pt x="848" y="71"/>
                    </a:lnTo>
                    <a:lnTo>
                      <a:pt x="849" y="72"/>
                    </a:lnTo>
                    <a:lnTo>
                      <a:pt x="851" y="73"/>
                    </a:lnTo>
                    <a:lnTo>
                      <a:pt x="852" y="74"/>
                    </a:lnTo>
                    <a:lnTo>
                      <a:pt x="854" y="75"/>
                    </a:lnTo>
                    <a:lnTo>
                      <a:pt x="856" y="76"/>
                    </a:lnTo>
                    <a:lnTo>
                      <a:pt x="857" y="76"/>
                    </a:lnTo>
                    <a:lnTo>
                      <a:pt x="858" y="76"/>
                    </a:lnTo>
                    <a:lnTo>
                      <a:pt x="860" y="76"/>
                    </a:lnTo>
                    <a:lnTo>
                      <a:pt x="862" y="76"/>
                    </a:lnTo>
                    <a:lnTo>
                      <a:pt x="863" y="75"/>
                    </a:lnTo>
                    <a:lnTo>
                      <a:pt x="865" y="74"/>
                    </a:lnTo>
                    <a:lnTo>
                      <a:pt x="866" y="73"/>
                    </a:lnTo>
                    <a:lnTo>
                      <a:pt x="868" y="71"/>
                    </a:lnTo>
                    <a:lnTo>
                      <a:pt x="869" y="70"/>
                    </a:lnTo>
                    <a:lnTo>
                      <a:pt x="871" y="67"/>
                    </a:lnTo>
                    <a:lnTo>
                      <a:pt x="872" y="65"/>
                    </a:lnTo>
                    <a:lnTo>
                      <a:pt x="874" y="62"/>
                    </a:lnTo>
                    <a:lnTo>
                      <a:pt x="875" y="60"/>
                    </a:lnTo>
                    <a:lnTo>
                      <a:pt x="877" y="57"/>
                    </a:lnTo>
                    <a:lnTo>
                      <a:pt x="878" y="54"/>
                    </a:lnTo>
                    <a:lnTo>
                      <a:pt x="880" y="50"/>
                    </a:lnTo>
                    <a:lnTo>
                      <a:pt x="881" y="47"/>
                    </a:lnTo>
                    <a:lnTo>
                      <a:pt x="883" y="44"/>
                    </a:lnTo>
                    <a:lnTo>
                      <a:pt x="884" y="41"/>
                    </a:lnTo>
                    <a:lnTo>
                      <a:pt x="886" y="37"/>
                    </a:lnTo>
                    <a:lnTo>
                      <a:pt x="887" y="34"/>
                    </a:lnTo>
                    <a:lnTo>
                      <a:pt x="889" y="31"/>
                    </a:lnTo>
                    <a:lnTo>
                      <a:pt x="890" y="28"/>
                    </a:lnTo>
                    <a:lnTo>
                      <a:pt x="892" y="25"/>
                    </a:lnTo>
                    <a:lnTo>
                      <a:pt x="894" y="23"/>
                    </a:lnTo>
                    <a:lnTo>
                      <a:pt x="895" y="20"/>
                    </a:lnTo>
                    <a:lnTo>
                      <a:pt x="896" y="18"/>
                    </a:lnTo>
                    <a:lnTo>
                      <a:pt x="898" y="16"/>
                    </a:lnTo>
                    <a:lnTo>
                      <a:pt x="900" y="15"/>
                    </a:lnTo>
                    <a:lnTo>
                      <a:pt x="901" y="13"/>
                    </a:lnTo>
                    <a:lnTo>
                      <a:pt x="902" y="12"/>
                    </a:lnTo>
                    <a:lnTo>
                      <a:pt x="904" y="11"/>
                    </a:lnTo>
                    <a:lnTo>
                      <a:pt x="906" y="10"/>
                    </a:lnTo>
                    <a:lnTo>
                      <a:pt x="907" y="10"/>
                    </a:lnTo>
                    <a:lnTo>
                      <a:pt x="909" y="10"/>
                    </a:lnTo>
                    <a:lnTo>
                      <a:pt x="910" y="10"/>
                    </a:lnTo>
                    <a:lnTo>
                      <a:pt x="912" y="10"/>
                    </a:lnTo>
                    <a:lnTo>
                      <a:pt x="913" y="11"/>
                    </a:lnTo>
                    <a:lnTo>
                      <a:pt x="915" y="11"/>
                    </a:lnTo>
                    <a:lnTo>
                      <a:pt x="916" y="12"/>
                    </a:lnTo>
                    <a:lnTo>
                      <a:pt x="918" y="13"/>
                    </a:lnTo>
                    <a:lnTo>
                      <a:pt x="919" y="13"/>
                    </a:lnTo>
                    <a:lnTo>
                      <a:pt x="921" y="14"/>
                    </a:lnTo>
                    <a:lnTo>
                      <a:pt x="923" y="15"/>
                    </a:lnTo>
                    <a:lnTo>
                      <a:pt x="924" y="16"/>
                    </a:lnTo>
                    <a:lnTo>
                      <a:pt x="925" y="17"/>
                    </a:lnTo>
                    <a:lnTo>
                      <a:pt x="927" y="17"/>
                    </a:lnTo>
                    <a:lnTo>
                      <a:pt x="929" y="18"/>
                    </a:lnTo>
                    <a:lnTo>
                      <a:pt x="930" y="18"/>
                    </a:lnTo>
                    <a:lnTo>
                      <a:pt x="931" y="18"/>
                    </a:lnTo>
                    <a:lnTo>
                      <a:pt x="933" y="18"/>
                    </a:lnTo>
                    <a:lnTo>
                      <a:pt x="935" y="19"/>
                    </a:lnTo>
                    <a:lnTo>
                      <a:pt x="936" y="18"/>
                    </a:lnTo>
                    <a:lnTo>
                      <a:pt x="938" y="18"/>
                    </a:lnTo>
                    <a:lnTo>
                      <a:pt x="939" y="18"/>
                    </a:lnTo>
                    <a:lnTo>
                      <a:pt x="941" y="18"/>
                    </a:lnTo>
                    <a:lnTo>
                      <a:pt x="942" y="17"/>
                    </a:lnTo>
                    <a:lnTo>
                      <a:pt x="944" y="16"/>
                    </a:lnTo>
                    <a:lnTo>
                      <a:pt x="945" y="16"/>
                    </a:lnTo>
                    <a:lnTo>
                      <a:pt x="947" y="15"/>
                    </a:lnTo>
                    <a:lnTo>
                      <a:pt x="948" y="14"/>
                    </a:lnTo>
                    <a:lnTo>
                      <a:pt x="950" y="13"/>
                    </a:lnTo>
                    <a:lnTo>
                      <a:pt x="951" y="12"/>
                    </a:lnTo>
                    <a:lnTo>
                      <a:pt x="953" y="11"/>
                    </a:lnTo>
                    <a:lnTo>
                      <a:pt x="954" y="11"/>
                    </a:lnTo>
                    <a:lnTo>
                      <a:pt x="956" y="10"/>
                    </a:lnTo>
                    <a:lnTo>
                      <a:pt x="957" y="9"/>
                    </a:lnTo>
                    <a:lnTo>
                      <a:pt x="959" y="9"/>
                    </a:lnTo>
                    <a:lnTo>
                      <a:pt x="960" y="8"/>
                    </a:lnTo>
                    <a:lnTo>
                      <a:pt x="962" y="7"/>
                    </a:lnTo>
                    <a:lnTo>
                      <a:pt x="963" y="7"/>
                    </a:lnTo>
                    <a:lnTo>
                      <a:pt x="965" y="6"/>
                    </a:lnTo>
                    <a:lnTo>
                      <a:pt x="967" y="6"/>
                    </a:lnTo>
                    <a:lnTo>
                      <a:pt x="968" y="6"/>
                    </a:lnTo>
                    <a:lnTo>
                      <a:pt x="969" y="6"/>
                    </a:lnTo>
                    <a:lnTo>
                      <a:pt x="971" y="5"/>
                    </a:lnTo>
                    <a:lnTo>
                      <a:pt x="973" y="5"/>
                    </a:lnTo>
                    <a:lnTo>
                      <a:pt x="974" y="5"/>
                    </a:lnTo>
                    <a:lnTo>
                      <a:pt x="975" y="5"/>
                    </a:lnTo>
                    <a:lnTo>
                      <a:pt x="977" y="5"/>
                    </a:lnTo>
                    <a:lnTo>
                      <a:pt x="979" y="5"/>
                    </a:lnTo>
                    <a:lnTo>
                      <a:pt x="980" y="5"/>
                    </a:lnTo>
                    <a:lnTo>
                      <a:pt x="982" y="5"/>
                    </a:lnTo>
                    <a:lnTo>
                      <a:pt x="983" y="5"/>
                    </a:lnTo>
                    <a:lnTo>
                      <a:pt x="985" y="6"/>
                    </a:lnTo>
                    <a:lnTo>
                      <a:pt x="986" y="6"/>
                    </a:lnTo>
                    <a:lnTo>
                      <a:pt x="988" y="6"/>
                    </a:lnTo>
                    <a:lnTo>
                      <a:pt x="989" y="6"/>
                    </a:lnTo>
                    <a:lnTo>
                      <a:pt x="991" y="6"/>
                    </a:lnTo>
                    <a:lnTo>
                      <a:pt x="992" y="6"/>
                    </a:lnTo>
                    <a:lnTo>
                      <a:pt x="994" y="6"/>
                    </a:lnTo>
                    <a:lnTo>
                      <a:pt x="996" y="6"/>
                    </a:lnTo>
                    <a:lnTo>
                      <a:pt x="997" y="6"/>
                    </a:lnTo>
                    <a:lnTo>
                      <a:pt x="998" y="6"/>
                    </a:lnTo>
                    <a:lnTo>
                      <a:pt x="1000" y="6"/>
                    </a:lnTo>
                    <a:lnTo>
                      <a:pt x="1002" y="6"/>
                    </a:lnTo>
                    <a:lnTo>
                      <a:pt x="1003" y="6"/>
                    </a:lnTo>
                    <a:lnTo>
                      <a:pt x="1004" y="6"/>
                    </a:lnTo>
                    <a:lnTo>
                      <a:pt x="1006" y="6"/>
                    </a:lnTo>
                    <a:lnTo>
                      <a:pt x="1008" y="6"/>
                    </a:lnTo>
                    <a:lnTo>
                      <a:pt x="1009" y="7"/>
                    </a:lnTo>
                    <a:lnTo>
                      <a:pt x="1011" y="7"/>
                    </a:lnTo>
                    <a:lnTo>
                      <a:pt x="1012" y="7"/>
                    </a:lnTo>
                    <a:lnTo>
                      <a:pt x="1014" y="8"/>
                    </a:lnTo>
                    <a:lnTo>
                      <a:pt x="1015" y="8"/>
                    </a:lnTo>
                    <a:lnTo>
                      <a:pt x="1017" y="9"/>
                    </a:lnTo>
                    <a:lnTo>
                      <a:pt x="1018" y="10"/>
                    </a:lnTo>
                    <a:lnTo>
                      <a:pt x="1020" y="10"/>
                    </a:lnTo>
                    <a:lnTo>
                      <a:pt x="1021" y="11"/>
                    </a:lnTo>
                    <a:lnTo>
                      <a:pt x="1023" y="11"/>
                    </a:lnTo>
                    <a:lnTo>
                      <a:pt x="1024" y="12"/>
                    </a:lnTo>
                    <a:lnTo>
                      <a:pt x="1026" y="13"/>
                    </a:lnTo>
                    <a:lnTo>
                      <a:pt x="1027" y="13"/>
                    </a:lnTo>
                    <a:lnTo>
                      <a:pt x="1029" y="15"/>
                    </a:lnTo>
                    <a:lnTo>
                      <a:pt x="1030" y="15"/>
                    </a:lnTo>
                    <a:lnTo>
                      <a:pt x="1032" y="16"/>
                    </a:lnTo>
                    <a:lnTo>
                      <a:pt x="1033" y="16"/>
                    </a:lnTo>
                    <a:lnTo>
                      <a:pt x="1035" y="17"/>
                    </a:lnTo>
                    <a:lnTo>
                      <a:pt x="1036" y="18"/>
                    </a:lnTo>
                    <a:lnTo>
                      <a:pt x="1038" y="18"/>
                    </a:lnTo>
                    <a:lnTo>
                      <a:pt x="1040" y="19"/>
                    </a:lnTo>
                    <a:lnTo>
                      <a:pt x="1041" y="19"/>
                    </a:lnTo>
                    <a:lnTo>
                      <a:pt x="1042" y="19"/>
                    </a:lnTo>
                    <a:lnTo>
                      <a:pt x="1044" y="19"/>
                    </a:lnTo>
                    <a:lnTo>
                      <a:pt x="1046" y="20"/>
                    </a:lnTo>
                    <a:lnTo>
                      <a:pt x="1047" y="20"/>
                    </a:lnTo>
                    <a:lnTo>
                      <a:pt x="1049" y="20"/>
                    </a:lnTo>
                    <a:lnTo>
                      <a:pt x="1050" y="20"/>
                    </a:lnTo>
                    <a:lnTo>
                      <a:pt x="1052" y="19"/>
                    </a:lnTo>
                    <a:lnTo>
                      <a:pt x="1053" y="19"/>
                    </a:lnTo>
                    <a:lnTo>
                      <a:pt x="1055" y="19"/>
                    </a:lnTo>
                    <a:lnTo>
                      <a:pt x="1056" y="19"/>
                    </a:lnTo>
                    <a:lnTo>
                      <a:pt x="1058" y="19"/>
                    </a:lnTo>
                    <a:lnTo>
                      <a:pt x="1059" y="18"/>
                    </a:lnTo>
                    <a:lnTo>
                      <a:pt x="1061" y="18"/>
                    </a:lnTo>
                    <a:lnTo>
                      <a:pt x="1062" y="18"/>
                    </a:lnTo>
                    <a:lnTo>
                      <a:pt x="1064" y="17"/>
                    </a:lnTo>
                    <a:lnTo>
                      <a:pt x="1065" y="17"/>
                    </a:lnTo>
                    <a:lnTo>
                      <a:pt x="1067" y="17"/>
                    </a:lnTo>
                    <a:lnTo>
                      <a:pt x="1069" y="17"/>
                    </a:lnTo>
                    <a:lnTo>
                      <a:pt x="1070" y="16"/>
                    </a:lnTo>
                    <a:lnTo>
                      <a:pt x="1071" y="16"/>
                    </a:lnTo>
                    <a:lnTo>
                      <a:pt x="1073" y="16"/>
                    </a:lnTo>
                    <a:lnTo>
                      <a:pt x="1075" y="16"/>
                    </a:lnTo>
                    <a:lnTo>
                      <a:pt x="1076" y="16"/>
                    </a:lnTo>
                    <a:lnTo>
                      <a:pt x="1077" y="16"/>
                    </a:lnTo>
                    <a:lnTo>
                      <a:pt x="1079" y="16"/>
                    </a:lnTo>
                    <a:lnTo>
                      <a:pt x="1081" y="16"/>
                    </a:lnTo>
                    <a:lnTo>
                      <a:pt x="1082" y="16"/>
                    </a:lnTo>
                    <a:lnTo>
                      <a:pt x="1084" y="16"/>
                    </a:lnTo>
                    <a:lnTo>
                      <a:pt x="1085" y="16"/>
                    </a:lnTo>
                    <a:lnTo>
                      <a:pt x="1087" y="16"/>
                    </a:lnTo>
                    <a:lnTo>
                      <a:pt x="1088" y="17"/>
                    </a:lnTo>
                    <a:lnTo>
                      <a:pt x="1090" y="17"/>
                    </a:lnTo>
                    <a:lnTo>
                      <a:pt x="1091" y="17"/>
                    </a:lnTo>
                    <a:lnTo>
                      <a:pt x="1093" y="17"/>
                    </a:lnTo>
                    <a:lnTo>
                      <a:pt x="1094" y="17"/>
                    </a:lnTo>
                    <a:lnTo>
                      <a:pt x="1096" y="18"/>
                    </a:lnTo>
                    <a:lnTo>
                      <a:pt x="1097" y="18"/>
                    </a:lnTo>
                    <a:lnTo>
                      <a:pt x="1099" y="18"/>
                    </a:lnTo>
                    <a:lnTo>
                      <a:pt x="1100" y="18"/>
                    </a:lnTo>
                    <a:lnTo>
                      <a:pt x="1102" y="19"/>
                    </a:lnTo>
                    <a:lnTo>
                      <a:pt x="1103" y="19"/>
                    </a:lnTo>
                    <a:lnTo>
                      <a:pt x="1105" y="19"/>
                    </a:lnTo>
                    <a:lnTo>
                      <a:pt x="1106" y="19"/>
                    </a:lnTo>
                    <a:lnTo>
                      <a:pt x="1108" y="20"/>
                    </a:lnTo>
                    <a:lnTo>
                      <a:pt x="1109" y="20"/>
                    </a:lnTo>
                    <a:lnTo>
                      <a:pt x="1111" y="21"/>
                    </a:lnTo>
                    <a:lnTo>
                      <a:pt x="1113" y="21"/>
                    </a:lnTo>
                    <a:lnTo>
                      <a:pt x="1114" y="21"/>
                    </a:lnTo>
                    <a:lnTo>
                      <a:pt x="1115" y="22"/>
                    </a:lnTo>
                    <a:lnTo>
                      <a:pt x="1117" y="22"/>
                    </a:lnTo>
                    <a:lnTo>
                      <a:pt x="1119" y="23"/>
                    </a:lnTo>
                    <a:lnTo>
                      <a:pt x="1120" y="23"/>
                    </a:lnTo>
                    <a:lnTo>
                      <a:pt x="1122" y="24"/>
                    </a:lnTo>
                    <a:lnTo>
                      <a:pt x="1123" y="24"/>
                    </a:lnTo>
                    <a:lnTo>
                      <a:pt x="1125" y="25"/>
                    </a:lnTo>
                    <a:lnTo>
                      <a:pt x="1126" y="26"/>
                    </a:lnTo>
                    <a:lnTo>
                      <a:pt x="1128" y="27"/>
                    </a:lnTo>
                    <a:lnTo>
                      <a:pt x="1129" y="28"/>
                    </a:lnTo>
                    <a:lnTo>
                      <a:pt x="1131" y="28"/>
                    </a:lnTo>
                    <a:lnTo>
                      <a:pt x="1132" y="29"/>
                    </a:lnTo>
                    <a:lnTo>
                      <a:pt x="1134" y="30"/>
                    </a:lnTo>
                    <a:lnTo>
                      <a:pt x="1135" y="31"/>
                    </a:lnTo>
                    <a:lnTo>
                      <a:pt x="1137" y="32"/>
                    </a:lnTo>
                    <a:lnTo>
                      <a:pt x="1138" y="33"/>
                    </a:lnTo>
                    <a:lnTo>
                      <a:pt x="1140" y="34"/>
                    </a:lnTo>
                    <a:lnTo>
                      <a:pt x="1142" y="34"/>
                    </a:lnTo>
                    <a:lnTo>
                      <a:pt x="1143" y="35"/>
                    </a:lnTo>
                    <a:lnTo>
                      <a:pt x="1144" y="36"/>
                    </a:lnTo>
                    <a:lnTo>
                      <a:pt x="1146" y="36"/>
                    </a:lnTo>
                    <a:lnTo>
                      <a:pt x="1148" y="37"/>
                    </a:lnTo>
                    <a:lnTo>
                      <a:pt x="1149" y="37"/>
                    </a:lnTo>
                    <a:lnTo>
                      <a:pt x="1151" y="38"/>
                    </a:lnTo>
                    <a:lnTo>
                      <a:pt x="1152" y="38"/>
                    </a:lnTo>
                    <a:lnTo>
                      <a:pt x="1154" y="39"/>
                    </a:lnTo>
                    <a:lnTo>
                      <a:pt x="1155" y="39"/>
                    </a:lnTo>
                    <a:lnTo>
                      <a:pt x="1157" y="39"/>
                    </a:lnTo>
                    <a:lnTo>
                      <a:pt x="1158" y="39"/>
                    </a:lnTo>
                    <a:lnTo>
                      <a:pt x="1160" y="39"/>
                    </a:lnTo>
                    <a:lnTo>
                      <a:pt x="1161" y="38"/>
                    </a:lnTo>
                    <a:lnTo>
                      <a:pt x="1163" y="38"/>
                    </a:lnTo>
                    <a:lnTo>
                      <a:pt x="1164" y="37"/>
                    </a:lnTo>
                    <a:lnTo>
                      <a:pt x="1166" y="37"/>
                    </a:lnTo>
                    <a:lnTo>
                      <a:pt x="1167" y="36"/>
                    </a:lnTo>
                    <a:lnTo>
                      <a:pt x="1169" y="36"/>
                    </a:lnTo>
                    <a:lnTo>
                      <a:pt x="1170" y="35"/>
                    </a:lnTo>
                    <a:lnTo>
                      <a:pt x="1172" y="35"/>
                    </a:lnTo>
                    <a:lnTo>
                      <a:pt x="1173" y="34"/>
                    </a:lnTo>
                    <a:lnTo>
                      <a:pt x="1175" y="33"/>
                    </a:lnTo>
                    <a:lnTo>
                      <a:pt x="1176" y="33"/>
                    </a:lnTo>
                    <a:lnTo>
                      <a:pt x="1178" y="31"/>
                    </a:lnTo>
                    <a:lnTo>
                      <a:pt x="1180" y="31"/>
                    </a:lnTo>
                    <a:lnTo>
                      <a:pt x="1181" y="30"/>
                    </a:lnTo>
                    <a:lnTo>
                      <a:pt x="1182" y="30"/>
                    </a:lnTo>
                    <a:lnTo>
                      <a:pt x="1184" y="29"/>
                    </a:lnTo>
                    <a:lnTo>
                      <a:pt x="1186" y="28"/>
                    </a:lnTo>
                    <a:lnTo>
                      <a:pt x="1187" y="28"/>
                    </a:lnTo>
                    <a:lnTo>
                      <a:pt x="1188" y="27"/>
                    </a:lnTo>
                    <a:lnTo>
                      <a:pt x="1190" y="27"/>
                    </a:lnTo>
                    <a:lnTo>
                      <a:pt x="1192" y="27"/>
                    </a:lnTo>
                    <a:lnTo>
                      <a:pt x="1193" y="26"/>
                    </a:lnTo>
                    <a:lnTo>
                      <a:pt x="1195" y="26"/>
                    </a:lnTo>
                    <a:lnTo>
                      <a:pt x="1196" y="25"/>
                    </a:lnTo>
                    <a:lnTo>
                      <a:pt x="1198" y="25"/>
                    </a:lnTo>
                    <a:lnTo>
                      <a:pt x="1199" y="25"/>
                    </a:lnTo>
                    <a:lnTo>
                      <a:pt x="1201" y="25"/>
                    </a:lnTo>
                    <a:lnTo>
                      <a:pt x="1202" y="25"/>
                    </a:lnTo>
                    <a:lnTo>
                      <a:pt x="1204" y="25"/>
                    </a:lnTo>
                    <a:lnTo>
                      <a:pt x="1205" y="25"/>
                    </a:lnTo>
                    <a:lnTo>
                      <a:pt x="1207" y="25"/>
                    </a:lnTo>
                    <a:lnTo>
                      <a:pt x="1208" y="25"/>
                    </a:lnTo>
                    <a:lnTo>
                      <a:pt x="1210" y="25"/>
                    </a:lnTo>
                    <a:lnTo>
                      <a:pt x="1211" y="25"/>
                    </a:lnTo>
                    <a:lnTo>
                      <a:pt x="1213" y="25"/>
                    </a:lnTo>
                    <a:lnTo>
                      <a:pt x="1215" y="25"/>
                    </a:lnTo>
                    <a:lnTo>
                      <a:pt x="1216" y="25"/>
                    </a:lnTo>
                    <a:lnTo>
                      <a:pt x="1217" y="26"/>
                    </a:lnTo>
                    <a:lnTo>
                      <a:pt x="1219" y="26"/>
                    </a:lnTo>
                    <a:lnTo>
                      <a:pt x="1221" y="26"/>
                    </a:lnTo>
                    <a:lnTo>
                      <a:pt x="1222" y="27"/>
                    </a:lnTo>
                    <a:lnTo>
                      <a:pt x="1224" y="27"/>
                    </a:lnTo>
                    <a:lnTo>
                      <a:pt x="1225" y="28"/>
                    </a:lnTo>
                    <a:lnTo>
                      <a:pt x="1227" y="28"/>
                    </a:lnTo>
                    <a:lnTo>
                      <a:pt x="1228" y="29"/>
                    </a:lnTo>
                    <a:lnTo>
                      <a:pt x="1230" y="30"/>
                    </a:lnTo>
                    <a:lnTo>
                      <a:pt x="1231" y="30"/>
                    </a:lnTo>
                    <a:lnTo>
                      <a:pt x="1233" y="31"/>
                    </a:lnTo>
                    <a:lnTo>
                      <a:pt x="1234" y="32"/>
                    </a:lnTo>
                    <a:lnTo>
                      <a:pt x="1236" y="33"/>
                    </a:lnTo>
                    <a:lnTo>
                      <a:pt x="1237" y="34"/>
                    </a:lnTo>
                    <a:lnTo>
                      <a:pt x="1239" y="35"/>
                    </a:lnTo>
                    <a:lnTo>
                      <a:pt x="1240" y="37"/>
                    </a:lnTo>
                    <a:lnTo>
                      <a:pt x="1242" y="38"/>
                    </a:lnTo>
                    <a:lnTo>
                      <a:pt x="1243" y="39"/>
                    </a:lnTo>
                    <a:lnTo>
                      <a:pt x="1245" y="41"/>
                    </a:lnTo>
                    <a:lnTo>
                      <a:pt x="1246" y="42"/>
                    </a:lnTo>
                    <a:lnTo>
                      <a:pt x="1248" y="44"/>
                    </a:lnTo>
                    <a:lnTo>
                      <a:pt x="1249" y="45"/>
                    </a:lnTo>
                    <a:lnTo>
                      <a:pt x="1251" y="47"/>
                    </a:lnTo>
                    <a:lnTo>
                      <a:pt x="1253" y="48"/>
                    </a:lnTo>
                    <a:lnTo>
                      <a:pt x="1254" y="50"/>
                    </a:lnTo>
                    <a:lnTo>
                      <a:pt x="1255" y="52"/>
                    </a:lnTo>
                    <a:lnTo>
                      <a:pt x="1257" y="53"/>
                    </a:lnTo>
                    <a:lnTo>
                      <a:pt x="1259" y="55"/>
                    </a:lnTo>
                    <a:lnTo>
                      <a:pt x="1260" y="56"/>
                    </a:lnTo>
                    <a:lnTo>
                      <a:pt x="1261" y="58"/>
                    </a:lnTo>
                    <a:lnTo>
                      <a:pt x="1263" y="59"/>
                    </a:lnTo>
                    <a:lnTo>
                      <a:pt x="1265" y="61"/>
                    </a:lnTo>
                    <a:lnTo>
                      <a:pt x="1266" y="62"/>
                    </a:lnTo>
                    <a:lnTo>
                      <a:pt x="1268" y="64"/>
                    </a:lnTo>
                    <a:lnTo>
                      <a:pt x="1269" y="65"/>
                    </a:lnTo>
                    <a:lnTo>
                      <a:pt x="1271" y="66"/>
                    </a:lnTo>
                    <a:lnTo>
                      <a:pt x="1272" y="67"/>
                    </a:lnTo>
                    <a:lnTo>
                      <a:pt x="1274" y="68"/>
                    </a:lnTo>
                    <a:lnTo>
                      <a:pt x="1275" y="69"/>
                    </a:lnTo>
                    <a:lnTo>
                      <a:pt x="1277" y="70"/>
                    </a:lnTo>
                    <a:lnTo>
                      <a:pt x="1278" y="70"/>
                    </a:lnTo>
                    <a:lnTo>
                      <a:pt x="1280" y="71"/>
                    </a:lnTo>
                    <a:lnTo>
                      <a:pt x="1282" y="72"/>
                    </a:lnTo>
                    <a:lnTo>
                      <a:pt x="1283" y="72"/>
                    </a:lnTo>
                    <a:lnTo>
                      <a:pt x="1284" y="73"/>
                    </a:lnTo>
                    <a:lnTo>
                      <a:pt x="1286" y="73"/>
                    </a:lnTo>
                    <a:lnTo>
                      <a:pt x="1288" y="74"/>
                    </a:lnTo>
                    <a:lnTo>
                      <a:pt x="1289" y="74"/>
                    </a:lnTo>
                    <a:lnTo>
                      <a:pt x="1290" y="74"/>
                    </a:lnTo>
                    <a:lnTo>
                      <a:pt x="1292" y="75"/>
                    </a:lnTo>
                    <a:lnTo>
                      <a:pt x="1294" y="75"/>
                    </a:lnTo>
                    <a:lnTo>
                      <a:pt x="1295" y="75"/>
                    </a:lnTo>
                    <a:lnTo>
                      <a:pt x="1297" y="76"/>
                    </a:lnTo>
                    <a:lnTo>
                      <a:pt x="1298" y="76"/>
                    </a:lnTo>
                    <a:lnTo>
                      <a:pt x="1300" y="76"/>
                    </a:lnTo>
                    <a:lnTo>
                      <a:pt x="1301" y="76"/>
                    </a:lnTo>
                    <a:lnTo>
                      <a:pt x="1303" y="76"/>
                    </a:lnTo>
                    <a:lnTo>
                      <a:pt x="1304" y="76"/>
                    </a:lnTo>
                    <a:lnTo>
                      <a:pt x="1306" y="76"/>
                    </a:lnTo>
                    <a:lnTo>
                      <a:pt x="1307" y="76"/>
                    </a:lnTo>
                    <a:lnTo>
                      <a:pt x="1309" y="75"/>
                    </a:lnTo>
                    <a:lnTo>
                      <a:pt x="1310" y="75"/>
                    </a:lnTo>
                    <a:lnTo>
                      <a:pt x="1312" y="75"/>
                    </a:lnTo>
                    <a:lnTo>
                      <a:pt x="1313" y="74"/>
                    </a:lnTo>
                    <a:lnTo>
                      <a:pt x="1315" y="74"/>
                    </a:lnTo>
                    <a:lnTo>
                      <a:pt x="1316" y="73"/>
                    </a:lnTo>
                    <a:lnTo>
                      <a:pt x="1318" y="73"/>
                    </a:lnTo>
                    <a:lnTo>
                      <a:pt x="1319" y="72"/>
                    </a:lnTo>
                    <a:lnTo>
                      <a:pt x="1321" y="72"/>
                    </a:lnTo>
                    <a:lnTo>
                      <a:pt x="1322" y="71"/>
                    </a:lnTo>
                    <a:lnTo>
                      <a:pt x="1324" y="70"/>
                    </a:lnTo>
                    <a:lnTo>
                      <a:pt x="1326" y="69"/>
                    </a:lnTo>
                    <a:lnTo>
                      <a:pt x="1327" y="68"/>
                    </a:lnTo>
                    <a:lnTo>
                      <a:pt x="1328" y="67"/>
                    </a:lnTo>
                    <a:lnTo>
                      <a:pt x="1330" y="66"/>
                    </a:lnTo>
                    <a:lnTo>
                      <a:pt x="1332" y="65"/>
                    </a:lnTo>
                    <a:lnTo>
                      <a:pt x="1333" y="64"/>
                    </a:lnTo>
                    <a:lnTo>
                      <a:pt x="1334" y="63"/>
                    </a:lnTo>
                    <a:lnTo>
                      <a:pt x="1336" y="62"/>
                    </a:lnTo>
                    <a:lnTo>
                      <a:pt x="1338" y="61"/>
                    </a:lnTo>
                    <a:lnTo>
                      <a:pt x="1339" y="60"/>
                    </a:lnTo>
                    <a:lnTo>
                      <a:pt x="1341" y="59"/>
                    </a:lnTo>
                    <a:lnTo>
                      <a:pt x="1342" y="58"/>
                    </a:lnTo>
                    <a:lnTo>
                      <a:pt x="1344" y="57"/>
                    </a:lnTo>
                    <a:lnTo>
                      <a:pt x="1345" y="56"/>
                    </a:lnTo>
                    <a:lnTo>
                      <a:pt x="1347" y="56"/>
                    </a:lnTo>
                    <a:lnTo>
                      <a:pt x="1348" y="55"/>
                    </a:lnTo>
                    <a:lnTo>
                      <a:pt x="1350" y="55"/>
                    </a:lnTo>
                    <a:lnTo>
                      <a:pt x="1351" y="55"/>
                    </a:lnTo>
                    <a:lnTo>
                      <a:pt x="1353" y="55"/>
                    </a:lnTo>
                    <a:lnTo>
                      <a:pt x="1355" y="54"/>
                    </a:lnTo>
                    <a:lnTo>
                      <a:pt x="1356" y="55"/>
                    </a:lnTo>
                    <a:lnTo>
                      <a:pt x="1357" y="55"/>
                    </a:lnTo>
                    <a:lnTo>
                      <a:pt x="1359" y="55"/>
                    </a:lnTo>
                    <a:lnTo>
                      <a:pt x="1361" y="56"/>
                    </a:lnTo>
                    <a:lnTo>
                      <a:pt x="1362" y="56"/>
                    </a:lnTo>
                    <a:lnTo>
                      <a:pt x="1363" y="57"/>
                    </a:lnTo>
                    <a:lnTo>
                      <a:pt x="1365" y="58"/>
                    </a:lnTo>
                    <a:lnTo>
                      <a:pt x="1367" y="59"/>
                    </a:lnTo>
                    <a:lnTo>
                      <a:pt x="1368" y="60"/>
                    </a:lnTo>
                    <a:lnTo>
                      <a:pt x="1370" y="61"/>
                    </a:lnTo>
                    <a:lnTo>
                      <a:pt x="1371" y="62"/>
                    </a:lnTo>
                    <a:lnTo>
                      <a:pt x="1373" y="63"/>
                    </a:lnTo>
                    <a:lnTo>
                      <a:pt x="1374" y="64"/>
                    </a:lnTo>
                    <a:lnTo>
                      <a:pt x="1376" y="65"/>
                    </a:lnTo>
                    <a:lnTo>
                      <a:pt x="1377" y="66"/>
                    </a:lnTo>
                    <a:lnTo>
                      <a:pt x="1379" y="67"/>
                    </a:lnTo>
                    <a:lnTo>
                      <a:pt x="1380" y="68"/>
                    </a:lnTo>
                    <a:lnTo>
                      <a:pt x="1382" y="70"/>
                    </a:lnTo>
                    <a:lnTo>
                      <a:pt x="1383" y="70"/>
                    </a:lnTo>
                    <a:lnTo>
                      <a:pt x="1385" y="71"/>
                    </a:lnTo>
                    <a:lnTo>
                      <a:pt x="1386" y="72"/>
                    </a:lnTo>
                    <a:lnTo>
                      <a:pt x="1388" y="72"/>
                    </a:lnTo>
                    <a:lnTo>
                      <a:pt x="1389" y="73"/>
                    </a:lnTo>
                    <a:lnTo>
                      <a:pt x="1391" y="73"/>
                    </a:lnTo>
                    <a:lnTo>
                      <a:pt x="1392" y="73"/>
                    </a:lnTo>
                    <a:lnTo>
                      <a:pt x="1394" y="73"/>
                    </a:lnTo>
                    <a:lnTo>
                      <a:pt x="1395" y="73"/>
                    </a:lnTo>
                    <a:lnTo>
                      <a:pt x="1397" y="73"/>
                    </a:lnTo>
                    <a:lnTo>
                      <a:pt x="1399" y="73"/>
                    </a:lnTo>
                    <a:lnTo>
                      <a:pt x="1400" y="72"/>
                    </a:lnTo>
                    <a:lnTo>
                      <a:pt x="1401" y="72"/>
                    </a:lnTo>
                    <a:lnTo>
                      <a:pt x="1403" y="71"/>
                    </a:lnTo>
                    <a:lnTo>
                      <a:pt x="1405" y="71"/>
                    </a:lnTo>
                    <a:lnTo>
                      <a:pt x="1406" y="70"/>
                    </a:lnTo>
                    <a:lnTo>
                      <a:pt x="1408" y="69"/>
                    </a:lnTo>
                    <a:lnTo>
                      <a:pt x="1409" y="68"/>
                    </a:lnTo>
                    <a:lnTo>
                      <a:pt x="1411" y="67"/>
                    </a:lnTo>
                    <a:lnTo>
                      <a:pt x="1412" y="66"/>
                    </a:lnTo>
                    <a:lnTo>
                      <a:pt x="1414" y="65"/>
                    </a:lnTo>
                    <a:lnTo>
                      <a:pt x="1415" y="64"/>
                    </a:lnTo>
                    <a:lnTo>
                      <a:pt x="1417" y="62"/>
                    </a:lnTo>
                    <a:lnTo>
                      <a:pt x="1418" y="61"/>
                    </a:lnTo>
                    <a:lnTo>
                      <a:pt x="1420" y="60"/>
                    </a:lnTo>
                    <a:lnTo>
                      <a:pt x="1421" y="59"/>
                    </a:lnTo>
                    <a:lnTo>
                      <a:pt x="1423" y="58"/>
                    </a:lnTo>
                    <a:lnTo>
                      <a:pt x="1424" y="57"/>
                    </a:lnTo>
                    <a:lnTo>
                      <a:pt x="1426" y="56"/>
                    </a:lnTo>
                    <a:lnTo>
                      <a:pt x="1428" y="56"/>
                    </a:lnTo>
                    <a:lnTo>
                      <a:pt x="1429" y="55"/>
                    </a:lnTo>
                    <a:lnTo>
                      <a:pt x="1430" y="54"/>
                    </a:lnTo>
                    <a:lnTo>
                      <a:pt x="1432" y="54"/>
                    </a:lnTo>
                    <a:lnTo>
                      <a:pt x="1434" y="53"/>
                    </a:lnTo>
                    <a:lnTo>
                      <a:pt x="1435" y="53"/>
                    </a:lnTo>
                    <a:lnTo>
                      <a:pt x="1437" y="53"/>
                    </a:lnTo>
                    <a:lnTo>
                      <a:pt x="1438" y="53"/>
                    </a:lnTo>
                    <a:lnTo>
                      <a:pt x="1440" y="52"/>
                    </a:lnTo>
                    <a:lnTo>
                      <a:pt x="1441" y="52"/>
                    </a:lnTo>
                    <a:lnTo>
                      <a:pt x="1443" y="52"/>
                    </a:lnTo>
                    <a:lnTo>
                      <a:pt x="1444" y="52"/>
                    </a:lnTo>
                    <a:lnTo>
                      <a:pt x="1446" y="53"/>
                    </a:lnTo>
                    <a:lnTo>
                      <a:pt x="1447" y="53"/>
                    </a:lnTo>
                    <a:lnTo>
                      <a:pt x="1449" y="53"/>
                    </a:lnTo>
                    <a:lnTo>
                      <a:pt x="1450" y="53"/>
                    </a:lnTo>
                    <a:lnTo>
                      <a:pt x="1452" y="54"/>
                    </a:lnTo>
                    <a:lnTo>
                      <a:pt x="1453" y="54"/>
                    </a:lnTo>
                    <a:lnTo>
                      <a:pt x="1455" y="54"/>
                    </a:lnTo>
                    <a:lnTo>
                      <a:pt x="1456" y="54"/>
                    </a:lnTo>
                    <a:lnTo>
                      <a:pt x="1458" y="55"/>
                    </a:lnTo>
                    <a:lnTo>
                      <a:pt x="1459" y="55"/>
                    </a:lnTo>
                    <a:lnTo>
                      <a:pt x="1461" y="55"/>
                    </a:lnTo>
                    <a:lnTo>
                      <a:pt x="1462" y="55"/>
                    </a:lnTo>
                    <a:lnTo>
                      <a:pt x="1464" y="55"/>
                    </a:lnTo>
                    <a:lnTo>
                      <a:pt x="1465" y="55"/>
                    </a:lnTo>
                    <a:lnTo>
                      <a:pt x="1467" y="55"/>
                    </a:lnTo>
                    <a:lnTo>
                      <a:pt x="1468" y="55"/>
                    </a:lnTo>
                    <a:lnTo>
                      <a:pt x="1470" y="54"/>
                    </a:lnTo>
                    <a:lnTo>
                      <a:pt x="1472" y="54"/>
                    </a:lnTo>
                    <a:lnTo>
                      <a:pt x="1473" y="54"/>
                    </a:lnTo>
                    <a:lnTo>
                      <a:pt x="1474" y="53"/>
                    </a:lnTo>
                    <a:lnTo>
                      <a:pt x="1476" y="53"/>
                    </a:lnTo>
                    <a:lnTo>
                      <a:pt x="1478" y="52"/>
                    </a:lnTo>
                    <a:lnTo>
                      <a:pt x="1479" y="51"/>
                    </a:lnTo>
                    <a:lnTo>
                      <a:pt x="1481" y="50"/>
                    </a:lnTo>
                    <a:lnTo>
                      <a:pt x="1482" y="49"/>
                    </a:lnTo>
                    <a:lnTo>
                      <a:pt x="1484" y="48"/>
                    </a:lnTo>
                    <a:lnTo>
                      <a:pt x="1485" y="48"/>
                    </a:lnTo>
                    <a:lnTo>
                      <a:pt x="1487" y="47"/>
                    </a:lnTo>
                    <a:lnTo>
                      <a:pt x="1488" y="46"/>
                    </a:lnTo>
                    <a:lnTo>
                      <a:pt x="1490" y="45"/>
                    </a:lnTo>
                    <a:lnTo>
                      <a:pt x="1491" y="43"/>
                    </a:lnTo>
                    <a:lnTo>
                      <a:pt x="1493" y="42"/>
                    </a:lnTo>
                    <a:lnTo>
                      <a:pt x="1494" y="42"/>
                    </a:lnTo>
                    <a:lnTo>
                      <a:pt x="1496" y="41"/>
                    </a:lnTo>
                    <a:lnTo>
                      <a:pt x="1497" y="40"/>
                    </a:lnTo>
                    <a:lnTo>
                      <a:pt x="1499" y="39"/>
                    </a:lnTo>
                    <a:lnTo>
                      <a:pt x="1501" y="39"/>
                    </a:lnTo>
                    <a:lnTo>
                      <a:pt x="1502" y="38"/>
                    </a:lnTo>
                    <a:lnTo>
                      <a:pt x="1503" y="37"/>
                    </a:lnTo>
                    <a:lnTo>
                      <a:pt x="1505" y="37"/>
                    </a:lnTo>
                    <a:lnTo>
                      <a:pt x="1507" y="37"/>
                    </a:lnTo>
                    <a:lnTo>
                      <a:pt x="1508" y="37"/>
                    </a:lnTo>
                    <a:lnTo>
                      <a:pt x="1510" y="37"/>
                    </a:lnTo>
                    <a:lnTo>
                      <a:pt x="1511" y="37"/>
                    </a:lnTo>
                    <a:lnTo>
                      <a:pt x="1513" y="37"/>
                    </a:lnTo>
                    <a:lnTo>
                      <a:pt x="1514" y="38"/>
                    </a:lnTo>
                    <a:lnTo>
                      <a:pt x="1516" y="38"/>
                    </a:lnTo>
                    <a:lnTo>
                      <a:pt x="1517" y="39"/>
                    </a:lnTo>
                    <a:lnTo>
                      <a:pt x="1519" y="40"/>
                    </a:lnTo>
                    <a:lnTo>
                      <a:pt x="1520" y="40"/>
                    </a:lnTo>
                    <a:lnTo>
                      <a:pt x="1522" y="41"/>
                    </a:lnTo>
                    <a:lnTo>
                      <a:pt x="1523" y="42"/>
                    </a:lnTo>
                    <a:lnTo>
                      <a:pt x="1525" y="43"/>
                    </a:lnTo>
                    <a:lnTo>
                      <a:pt x="1526" y="44"/>
                    </a:lnTo>
                    <a:lnTo>
                      <a:pt x="1528" y="45"/>
                    </a:lnTo>
                    <a:lnTo>
                      <a:pt x="1529" y="46"/>
                    </a:lnTo>
                    <a:lnTo>
                      <a:pt x="1531" y="47"/>
                    </a:lnTo>
                    <a:lnTo>
                      <a:pt x="1532" y="48"/>
                    </a:lnTo>
                    <a:lnTo>
                      <a:pt x="1534" y="48"/>
                    </a:lnTo>
                    <a:lnTo>
                      <a:pt x="1535" y="49"/>
                    </a:lnTo>
                    <a:lnTo>
                      <a:pt x="1537" y="50"/>
                    </a:lnTo>
                    <a:lnTo>
                      <a:pt x="1539" y="50"/>
                    </a:lnTo>
                    <a:lnTo>
                      <a:pt x="1540" y="51"/>
                    </a:lnTo>
                    <a:lnTo>
                      <a:pt x="1541" y="52"/>
                    </a:lnTo>
                    <a:lnTo>
                      <a:pt x="1543" y="52"/>
                    </a:lnTo>
                    <a:lnTo>
                      <a:pt x="1545" y="52"/>
                    </a:lnTo>
                    <a:lnTo>
                      <a:pt x="1546" y="53"/>
                    </a:lnTo>
                    <a:lnTo>
                      <a:pt x="1547" y="53"/>
                    </a:lnTo>
                    <a:lnTo>
                      <a:pt x="1549" y="53"/>
                    </a:lnTo>
                    <a:lnTo>
                      <a:pt x="1551" y="53"/>
                    </a:lnTo>
                    <a:lnTo>
                      <a:pt x="1552" y="52"/>
                    </a:lnTo>
                    <a:lnTo>
                      <a:pt x="1554" y="52"/>
                    </a:lnTo>
                    <a:lnTo>
                      <a:pt x="1555" y="52"/>
                    </a:lnTo>
                    <a:lnTo>
                      <a:pt x="1557" y="52"/>
                    </a:lnTo>
                    <a:lnTo>
                      <a:pt x="1558" y="51"/>
                    </a:lnTo>
                    <a:lnTo>
                      <a:pt x="1560" y="50"/>
                    </a:lnTo>
                    <a:lnTo>
                      <a:pt x="1561" y="50"/>
                    </a:lnTo>
                    <a:lnTo>
                      <a:pt x="1563" y="50"/>
                    </a:lnTo>
                    <a:lnTo>
                      <a:pt x="1564" y="49"/>
                    </a:lnTo>
                    <a:lnTo>
                      <a:pt x="1566" y="49"/>
                    </a:lnTo>
                    <a:lnTo>
                      <a:pt x="1567" y="49"/>
                    </a:lnTo>
                    <a:lnTo>
                      <a:pt x="1569" y="48"/>
                    </a:lnTo>
                    <a:lnTo>
                      <a:pt x="1570" y="48"/>
                    </a:lnTo>
                    <a:lnTo>
                      <a:pt x="1572" y="48"/>
                    </a:lnTo>
                    <a:lnTo>
                      <a:pt x="1574" y="48"/>
                    </a:lnTo>
                    <a:lnTo>
                      <a:pt x="1575" y="48"/>
                    </a:lnTo>
                    <a:lnTo>
                      <a:pt x="1576" y="48"/>
                    </a:lnTo>
                    <a:lnTo>
                      <a:pt x="1578" y="49"/>
                    </a:lnTo>
                    <a:lnTo>
                      <a:pt x="1580" y="49"/>
                    </a:lnTo>
                    <a:lnTo>
                      <a:pt x="1581" y="49"/>
                    </a:lnTo>
                    <a:lnTo>
                      <a:pt x="1583" y="50"/>
                    </a:lnTo>
                    <a:lnTo>
                      <a:pt x="1584" y="51"/>
                    </a:lnTo>
                    <a:lnTo>
                      <a:pt x="1586" y="52"/>
                    </a:lnTo>
                    <a:lnTo>
                      <a:pt x="1587" y="52"/>
                    </a:lnTo>
                    <a:lnTo>
                      <a:pt x="1589" y="53"/>
                    </a:lnTo>
                    <a:lnTo>
                      <a:pt x="1590" y="54"/>
                    </a:lnTo>
                    <a:lnTo>
                      <a:pt x="1592" y="55"/>
                    </a:lnTo>
                    <a:lnTo>
                      <a:pt x="1593" y="56"/>
                    </a:lnTo>
                    <a:lnTo>
                      <a:pt x="1595" y="56"/>
                    </a:lnTo>
                    <a:lnTo>
                      <a:pt x="1596" y="58"/>
                    </a:lnTo>
                    <a:lnTo>
                      <a:pt x="1598" y="58"/>
                    </a:lnTo>
                    <a:lnTo>
                      <a:pt x="1599" y="59"/>
                    </a:lnTo>
                    <a:lnTo>
                      <a:pt x="1601" y="60"/>
                    </a:lnTo>
                    <a:lnTo>
                      <a:pt x="1602" y="61"/>
                    </a:lnTo>
                    <a:lnTo>
                      <a:pt x="1604" y="61"/>
                    </a:lnTo>
                    <a:lnTo>
                      <a:pt x="1605" y="62"/>
                    </a:lnTo>
                    <a:lnTo>
                      <a:pt x="1607" y="62"/>
                    </a:lnTo>
                    <a:lnTo>
                      <a:pt x="1608" y="63"/>
                    </a:lnTo>
                    <a:lnTo>
                      <a:pt x="1610" y="63"/>
                    </a:lnTo>
                    <a:lnTo>
                      <a:pt x="1612" y="63"/>
                    </a:lnTo>
                    <a:lnTo>
                      <a:pt x="1613" y="63"/>
                    </a:lnTo>
                    <a:lnTo>
                      <a:pt x="1614" y="63"/>
                    </a:lnTo>
                    <a:lnTo>
                      <a:pt x="1616" y="63"/>
                    </a:lnTo>
                    <a:lnTo>
                      <a:pt x="1618" y="62"/>
                    </a:lnTo>
                    <a:lnTo>
                      <a:pt x="1619" y="62"/>
                    </a:lnTo>
                    <a:lnTo>
                      <a:pt x="1620" y="62"/>
                    </a:lnTo>
                    <a:lnTo>
                      <a:pt x="1622" y="61"/>
                    </a:lnTo>
                    <a:lnTo>
                      <a:pt x="1624" y="60"/>
                    </a:lnTo>
                    <a:lnTo>
                      <a:pt x="1625" y="59"/>
                    </a:lnTo>
                    <a:lnTo>
                      <a:pt x="1627" y="59"/>
                    </a:lnTo>
                    <a:lnTo>
                      <a:pt x="1628" y="58"/>
                    </a:lnTo>
                    <a:lnTo>
                      <a:pt x="1630" y="56"/>
                    </a:lnTo>
                    <a:lnTo>
                      <a:pt x="1631" y="55"/>
                    </a:lnTo>
                    <a:lnTo>
                      <a:pt x="1633" y="54"/>
                    </a:lnTo>
                    <a:lnTo>
                      <a:pt x="1634" y="53"/>
                    </a:lnTo>
                    <a:lnTo>
                      <a:pt x="1636" y="52"/>
                    </a:lnTo>
                    <a:lnTo>
                      <a:pt x="1637" y="51"/>
                    </a:lnTo>
                    <a:lnTo>
                      <a:pt x="1639" y="50"/>
                    </a:lnTo>
                    <a:lnTo>
                      <a:pt x="1641" y="49"/>
                    </a:lnTo>
                    <a:lnTo>
                      <a:pt x="1642" y="48"/>
                    </a:lnTo>
                    <a:lnTo>
                      <a:pt x="1643" y="47"/>
                    </a:lnTo>
                    <a:lnTo>
                      <a:pt x="1645" y="46"/>
                    </a:lnTo>
                    <a:lnTo>
                      <a:pt x="1647" y="45"/>
                    </a:lnTo>
                    <a:lnTo>
                      <a:pt x="1648" y="43"/>
                    </a:lnTo>
                    <a:lnTo>
                      <a:pt x="1649" y="43"/>
                    </a:lnTo>
                    <a:lnTo>
                      <a:pt x="1651" y="42"/>
                    </a:lnTo>
                    <a:lnTo>
                      <a:pt x="1653" y="41"/>
                    </a:lnTo>
                    <a:lnTo>
                      <a:pt x="1654" y="41"/>
                    </a:lnTo>
                    <a:lnTo>
                      <a:pt x="1656" y="40"/>
                    </a:lnTo>
                    <a:lnTo>
                      <a:pt x="1657" y="40"/>
                    </a:lnTo>
                    <a:lnTo>
                      <a:pt x="1659" y="40"/>
                    </a:lnTo>
                    <a:lnTo>
                      <a:pt x="1660" y="39"/>
                    </a:lnTo>
                    <a:lnTo>
                      <a:pt x="1662" y="39"/>
                    </a:lnTo>
                    <a:lnTo>
                      <a:pt x="1663" y="39"/>
                    </a:lnTo>
                    <a:lnTo>
                      <a:pt x="1665" y="39"/>
                    </a:lnTo>
                    <a:lnTo>
                      <a:pt x="1666" y="39"/>
                    </a:lnTo>
                    <a:lnTo>
                      <a:pt x="1668" y="39"/>
                    </a:lnTo>
                    <a:lnTo>
                      <a:pt x="1669" y="39"/>
                    </a:lnTo>
                    <a:lnTo>
                      <a:pt x="1671" y="39"/>
                    </a:lnTo>
                    <a:lnTo>
                      <a:pt x="1672" y="40"/>
                    </a:lnTo>
                    <a:lnTo>
                      <a:pt x="1674" y="40"/>
                    </a:lnTo>
                    <a:lnTo>
                      <a:pt x="1675" y="40"/>
                    </a:lnTo>
                    <a:lnTo>
                      <a:pt x="1677" y="40"/>
                    </a:lnTo>
                    <a:lnTo>
                      <a:pt x="1678" y="41"/>
                    </a:lnTo>
                    <a:lnTo>
                      <a:pt x="1680" y="41"/>
                    </a:lnTo>
                    <a:lnTo>
                      <a:pt x="1681" y="41"/>
                    </a:lnTo>
                    <a:lnTo>
                      <a:pt x="1683" y="41"/>
                    </a:lnTo>
                    <a:lnTo>
                      <a:pt x="1685" y="42"/>
                    </a:lnTo>
                    <a:lnTo>
                      <a:pt x="1686" y="42"/>
                    </a:lnTo>
                    <a:lnTo>
                      <a:pt x="1687" y="42"/>
                    </a:lnTo>
                    <a:lnTo>
                      <a:pt x="1689" y="43"/>
                    </a:lnTo>
                    <a:lnTo>
                      <a:pt x="1691" y="43"/>
                    </a:lnTo>
                    <a:lnTo>
                      <a:pt x="1692" y="43"/>
                    </a:lnTo>
                    <a:lnTo>
                      <a:pt x="1694" y="43"/>
                    </a:lnTo>
                    <a:lnTo>
                      <a:pt x="1695" y="43"/>
                    </a:lnTo>
                    <a:lnTo>
                      <a:pt x="1697" y="43"/>
                    </a:lnTo>
                    <a:lnTo>
                      <a:pt x="1698" y="44"/>
                    </a:lnTo>
                    <a:lnTo>
                      <a:pt x="1700" y="44"/>
                    </a:lnTo>
                    <a:lnTo>
                      <a:pt x="1701" y="44"/>
                    </a:lnTo>
                    <a:lnTo>
                      <a:pt x="1703" y="44"/>
                    </a:lnTo>
                    <a:lnTo>
                      <a:pt x="1704" y="44"/>
                    </a:lnTo>
                    <a:lnTo>
                      <a:pt x="1706" y="44"/>
                    </a:lnTo>
                    <a:lnTo>
                      <a:pt x="1707" y="45"/>
                    </a:lnTo>
                    <a:lnTo>
                      <a:pt x="1709" y="45"/>
                    </a:lnTo>
                    <a:lnTo>
                      <a:pt x="1710" y="45"/>
                    </a:lnTo>
                    <a:lnTo>
                      <a:pt x="1712" y="45"/>
                    </a:lnTo>
                    <a:lnTo>
                      <a:pt x="1714" y="45"/>
                    </a:lnTo>
                    <a:lnTo>
                      <a:pt x="1715" y="45"/>
                    </a:lnTo>
                    <a:lnTo>
                      <a:pt x="1716" y="46"/>
                    </a:lnTo>
                    <a:lnTo>
                      <a:pt x="1718" y="46"/>
                    </a:lnTo>
                    <a:lnTo>
                      <a:pt x="1720" y="46"/>
                    </a:lnTo>
                    <a:lnTo>
                      <a:pt x="1721" y="47"/>
                    </a:lnTo>
                    <a:lnTo>
                      <a:pt x="1722" y="47"/>
                    </a:lnTo>
                    <a:lnTo>
                      <a:pt x="1724" y="48"/>
                    </a:lnTo>
                    <a:lnTo>
                      <a:pt x="1726" y="48"/>
                    </a:lnTo>
                    <a:lnTo>
                      <a:pt x="1727" y="49"/>
                    </a:lnTo>
                    <a:lnTo>
                      <a:pt x="1729" y="49"/>
                    </a:lnTo>
                    <a:lnTo>
                      <a:pt x="1730" y="50"/>
                    </a:lnTo>
                    <a:lnTo>
                      <a:pt x="1732" y="50"/>
                    </a:lnTo>
                    <a:lnTo>
                      <a:pt x="1733" y="51"/>
                    </a:lnTo>
                    <a:lnTo>
                      <a:pt x="1735" y="51"/>
                    </a:lnTo>
                    <a:lnTo>
                      <a:pt x="1736" y="52"/>
                    </a:lnTo>
                    <a:lnTo>
                      <a:pt x="1738" y="52"/>
                    </a:lnTo>
                    <a:lnTo>
                      <a:pt x="1739" y="53"/>
                    </a:lnTo>
                    <a:lnTo>
                      <a:pt x="1741" y="53"/>
                    </a:lnTo>
                    <a:lnTo>
                      <a:pt x="1742" y="53"/>
                    </a:lnTo>
                    <a:lnTo>
                      <a:pt x="1744" y="54"/>
                    </a:lnTo>
                    <a:lnTo>
                      <a:pt x="1745" y="54"/>
                    </a:lnTo>
                    <a:lnTo>
                      <a:pt x="1747" y="54"/>
                    </a:lnTo>
                    <a:lnTo>
                      <a:pt x="1748" y="54"/>
                    </a:lnTo>
                    <a:lnTo>
                      <a:pt x="1750" y="54"/>
                    </a:lnTo>
                    <a:lnTo>
                      <a:pt x="1751" y="54"/>
                    </a:lnTo>
                    <a:lnTo>
                      <a:pt x="1753" y="54"/>
                    </a:lnTo>
                    <a:lnTo>
                      <a:pt x="1754" y="54"/>
                    </a:lnTo>
                    <a:lnTo>
                      <a:pt x="1756" y="53"/>
                    </a:lnTo>
                    <a:lnTo>
                      <a:pt x="1758" y="53"/>
                    </a:lnTo>
                    <a:lnTo>
                      <a:pt x="1759" y="53"/>
                    </a:lnTo>
                    <a:lnTo>
                      <a:pt x="1760" y="52"/>
                    </a:lnTo>
                    <a:lnTo>
                      <a:pt x="1762" y="52"/>
                    </a:lnTo>
                    <a:lnTo>
                      <a:pt x="1764" y="52"/>
                    </a:lnTo>
                    <a:lnTo>
                      <a:pt x="1765" y="51"/>
                    </a:lnTo>
                    <a:lnTo>
                      <a:pt x="1767" y="50"/>
                    </a:lnTo>
                    <a:lnTo>
                      <a:pt x="1768" y="50"/>
                    </a:lnTo>
                    <a:lnTo>
                      <a:pt x="1770" y="50"/>
                    </a:lnTo>
                    <a:lnTo>
                      <a:pt x="1771" y="50"/>
                    </a:lnTo>
                    <a:lnTo>
                      <a:pt x="1773" y="49"/>
                    </a:lnTo>
                    <a:lnTo>
                      <a:pt x="1774" y="49"/>
                    </a:lnTo>
                    <a:lnTo>
                      <a:pt x="1776" y="49"/>
                    </a:lnTo>
                    <a:lnTo>
                      <a:pt x="1777" y="50"/>
                    </a:lnTo>
                    <a:lnTo>
                      <a:pt x="1779" y="50"/>
                    </a:lnTo>
                    <a:lnTo>
                      <a:pt x="1780" y="50"/>
                    </a:lnTo>
                    <a:lnTo>
                      <a:pt x="1782" y="51"/>
                    </a:lnTo>
                    <a:lnTo>
                      <a:pt x="1783" y="52"/>
                    </a:lnTo>
                    <a:lnTo>
                      <a:pt x="1785" y="53"/>
                    </a:lnTo>
                    <a:lnTo>
                      <a:pt x="1787" y="53"/>
                    </a:lnTo>
                    <a:lnTo>
                      <a:pt x="1788" y="54"/>
                    </a:lnTo>
                    <a:lnTo>
                      <a:pt x="1789" y="55"/>
                    </a:lnTo>
                    <a:lnTo>
                      <a:pt x="1791" y="57"/>
                    </a:lnTo>
                    <a:lnTo>
                      <a:pt x="1793" y="58"/>
                    </a:lnTo>
                    <a:lnTo>
                      <a:pt x="1794" y="59"/>
                    </a:lnTo>
                    <a:lnTo>
                      <a:pt x="1796" y="61"/>
                    </a:lnTo>
                    <a:lnTo>
                      <a:pt x="1797" y="62"/>
                    </a:lnTo>
                    <a:lnTo>
                      <a:pt x="1799" y="64"/>
                    </a:lnTo>
                    <a:lnTo>
                      <a:pt x="1800" y="65"/>
                    </a:lnTo>
                    <a:lnTo>
                      <a:pt x="1802" y="66"/>
                    </a:lnTo>
                    <a:lnTo>
                      <a:pt x="1803" y="68"/>
                    </a:lnTo>
                    <a:lnTo>
                      <a:pt x="1805" y="69"/>
                    </a:lnTo>
                    <a:lnTo>
                      <a:pt x="1806" y="70"/>
                    </a:lnTo>
                    <a:lnTo>
                      <a:pt x="1808" y="71"/>
                    </a:lnTo>
                    <a:lnTo>
                      <a:pt x="1809" y="72"/>
                    </a:lnTo>
                    <a:lnTo>
                      <a:pt x="1811" y="72"/>
                    </a:lnTo>
                    <a:lnTo>
                      <a:pt x="1812" y="73"/>
                    </a:lnTo>
                    <a:lnTo>
                      <a:pt x="1814" y="73"/>
                    </a:lnTo>
                    <a:lnTo>
                      <a:pt x="1815" y="73"/>
                    </a:lnTo>
                    <a:lnTo>
                      <a:pt x="1817" y="73"/>
                    </a:lnTo>
                    <a:lnTo>
                      <a:pt x="1818" y="73"/>
                    </a:lnTo>
                    <a:lnTo>
                      <a:pt x="1820" y="73"/>
                    </a:lnTo>
                    <a:lnTo>
                      <a:pt x="1821" y="72"/>
                    </a:lnTo>
                    <a:lnTo>
                      <a:pt x="1823" y="71"/>
                    </a:lnTo>
                    <a:lnTo>
                      <a:pt x="1824" y="71"/>
                    </a:lnTo>
                    <a:lnTo>
                      <a:pt x="1826" y="70"/>
                    </a:lnTo>
                    <a:lnTo>
                      <a:pt x="1827" y="68"/>
                    </a:lnTo>
                    <a:lnTo>
                      <a:pt x="1829" y="67"/>
                    </a:lnTo>
                    <a:lnTo>
                      <a:pt x="1831" y="65"/>
                    </a:lnTo>
                    <a:lnTo>
                      <a:pt x="1832" y="64"/>
                    </a:lnTo>
                    <a:lnTo>
                      <a:pt x="1833" y="62"/>
                    </a:lnTo>
                    <a:lnTo>
                      <a:pt x="1835" y="61"/>
                    </a:lnTo>
                    <a:lnTo>
                      <a:pt x="1837" y="59"/>
                    </a:lnTo>
                    <a:lnTo>
                      <a:pt x="1838" y="58"/>
                    </a:lnTo>
                    <a:lnTo>
                      <a:pt x="1840" y="56"/>
                    </a:lnTo>
                    <a:lnTo>
                      <a:pt x="1841" y="54"/>
                    </a:lnTo>
                    <a:lnTo>
                      <a:pt x="1843" y="53"/>
                    </a:lnTo>
                    <a:lnTo>
                      <a:pt x="1844" y="52"/>
                    </a:lnTo>
                    <a:lnTo>
                      <a:pt x="1846" y="50"/>
                    </a:lnTo>
                    <a:lnTo>
                      <a:pt x="1847" y="49"/>
                    </a:lnTo>
                    <a:lnTo>
                      <a:pt x="1849" y="48"/>
                    </a:lnTo>
                    <a:lnTo>
                      <a:pt x="1850" y="47"/>
                    </a:lnTo>
                    <a:lnTo>
                      <a:pt x="1852" y="47"/>
                    </a:lnTo>
                    <a:lnTo>
                      <a:pt x="1853" y="46"/>
                    </a:lnTo>
                    <a:lnTo>
                      <a:pt x="1855" y="46"/>
                    </a:lnTo>
                    <a:lnTo>
                      <a:pt x="1856" y="45"/>
                    </a:lnTo>
                    <a:lnTo>
                      <a:pt x="1858" y="45"/>
                    </a:lnTo>
                    <a:lnTo>
                      <a:pt x="1860" y="45"/>
                    </a:lnTo>
                    <a:lnTo>
                      <a:pt x="1861" y="45"/>
                    </a:lnTo>
                    <a:lnTo>
                      <a:pt x="1862" y="45"/>
                    </a:lnTo>
                    <a:lnTo>
                      <a:pt x="1864" y="45"/>
                    </a:lnTo>
                    <a:lnTo>
                      <a:pt x="1866" y="46"/>
                    </a:lnTo>
                    <a:lnTo>
                      <a:pt x="1867" y="46"/>
                    </a:lnTo>
                    <a:lnTo>
                      <a:pt x="1869" y="47"/>
                    </a:lnTo>
                    <a:lnTo>
                      <a:pt x="1870" y="47"/>
                    </a:lnTo>
                    <a:lnTo>
                      <a:pt x="1872" y="48"/>
                    </a:lnTo>
                    <a:lnTo>
                      <a:pt x="1873" y="48"/>
                    </a:lnTo>
                    <a:lnTo>
                      <a:pt x="1875" y="49"/>
                    </a:lnTo>
                    <a:lnTo>
                      <a:pt x="1876" y="50"/>
                    </a:lnTo>
                    <a:lnTo>
                      <a:pt x="1877" y="50"/>
                    </a:lnTo>
                    <a:lnTo>
                      <a:pt x="1879" y="51"/>
                    </a:lnTo>
                    <a:lnTo>
                      <a:pt x="1881" y="52"/>
                    </a:lnTo>
                    <a:lnTo>
                      <a:pt x="1882" y="53"/>
                    </a:lnTo>
                    <a:lnTo>
                      <a:pt x="1884" y="53"/>
                    </a:lnTo>
                    <a:lnTo>
                      <a:pt x="1885" y="54"/>
                    </a:lnTo>
                    <a:lnTo>
                      <a:pt x="1887" y="54"/>
                    </a:lnTo>
                    <a:lnTo>
                      <a:pt x="1888" y="55"/>
                    </a:lnTo>
                    <a:lnTo>
                      <a:pt x="1890" y="55"/>
                    </a:lnTo>
                    <a:lnTo>
                      <a:pt x="1891" y="56"/>
                    </a:lnTo>
                    <a:lnTo>
                      <a:pt x="1893" y="56"/>
                    </a:lnTo>
                    <a:lnTo>
                      <a:pt x="1894" y="57"/>
                    </a:lnTo>
                    <a:lnTo>
                      <a:pt x="1896" y="57"/>
                    </a:lnTo>
                    <a:lnTo>
                      <a:pt x="1898" y="58"/>
                    </a:lnTo>
                    <a:lnTo>
                      <a:pt x="1899" y="58"/>
                    </a:lnTo>
                    <a:lnTo>
                      <a:pt x="1900" y="58"/>
                    </a:lnTo>
                    <a:lnTo>
                      <a:pt x="1902" y="59"/>
                    </a:lnTo>
                    <a:lnTo>
                      <a:pt x="1904" y="59"/>
                    </a:lnTo>
                    <a:lnTo>
                      <a:pt x="1905" y="59"/>
                    </a:lnTo>
                    <a:lnTo>
                      <a:pt x="1906" y="59"/>
                    </a:lnTo>
                    <a:lnTo>
                      <a:pt x="1908" y="59"/>
                    </a:lnTo>
                    <a:lnTo>
                      <a:pt x="1910" y="60"/>
                    </a:lnTo>
                    <a:lnTo>
                      <a:pt x="1911" y="60"/>
                    </a:lnTo>
                    <a:lnTo>
                      <a:pt x="1913" y="60"/>
                    </a:lnTo>
                    <a:lnTo>
                      <a:pt x="1914" y="60"/>
                    </a:lnTo>
                    <a:lnTo>
                      <a:pt x="1916" y="60"/>
                    </a:lnTo>
                    <a:lnTo>
                      <a:pt x="1917" y="60"/>
                    </a:lnTo>
                    <a:lnTo>
                      <a:pt x="1919" y="60"/>
                    </a:lnTo>
                    <a:lnTo>
                      <a:pt x="1920" y="61"/>
                    </a:lnTo>
                    <a:lnTo>
                      <a:pt x="1922" y="61"/>
                    </a:lnTo>
                    <a:lnTo>
                      <a:pt x="1923" y="61"/>
                    </a:lnTo>
                    <a:lnTo>
                      <a:pt x="1925" y="61"/>
                    </a:lnTo>
                    <a:lnTo>
                      <a:pt x="1926" y="61"/>
                    </a:lnTo>
                    <a:lnTo>
                      <a:pt x="1928" y="61"/>
                    </a:lnTo>
                    <a:lnTo>
                      <a:pt x="1929" y="61"/>
                    </a:lnTo>
                    <a:lnTo>
                      <a:pt x="1931" y="61"/>
                    </a:lnTo>
                    <a:lnTo>
                      <a:pt x="1933" y="61"/>
                    </a:lnTo>
                    <a:lnTo>
                      <a:pt x="1934" y="61"/>
                    </a:lnTo>
                    <a:lnTo>
                      <a:pt x="1935" y="61"/>
                    </a:lnTo>
                    <a:lnTo>
                      <a:pt x="1937" y="60"/>
                    </a:lnTo>
                    <a:lnTo>
                      <a:pt x="1939" y="60"/>
                    </a:lnTo>
                    <a:lnTo>
                      <a:pt x="1940" y="60"/>
                    </a:lnTo>
                    <a:lnTo>
                      <a:pt x="1942" y="60"/>
                    </a:lnTo>
                    <a:lnTo>
                      <a:pt x="1943" y="60"/>
                    </a:lnTo>
                    <a:lnTo>
                      <a:pt x="1944" y="59"/>
                    </a:lnTo>
                    <a:lnTo>
                      <a:pt x="1946" y="59"/>
                    </a:lnTo>
                    <a:lnTo>
                      <a:pt x="1948" y="58"/>
                    </a:lnTo>
                    <a:lnTo>
                      <a:pt x="1949" y="58"/>
                    </a:lnTo>
                    <a:lnTo>
                      <a:pt x="1951" y="58"/>
                    </a:lnTo>
                    <a:lnTo>
                      <a:pt x="1952" y="57"/>
                    </a:lnTo>
                    <a:lnTo>
                      <a:pt x="1954" y="56"/>
                    </a:lnTo>
                    <a:lnTo>
                      <a:pt x="1955" y="56"/>
                    </a:lnTo>
                    <a:lnTo>
                      <a:pt x="1957" y="55"/>
                    </a:lnTo>
                    <a:lnTo>
                      <a:pt x="1958" y="55"/>
                    </a:lnTo>
                    <a:lnTo>
                      <a:pt x="1960" y="54"/>
                    </a:lnTo>
                    <a:lnTo>
                      <a:pt x="1961" y="53"/>
                    </a:lnTo>
                    <a:lnTo>
                      <a:pt x="1963" y="53"/>
                    </a:lnTo>
                    <a:lnTo>
                      <a:pt x="1964" y="52"/>
                    </a:lnTo>
                    <a:lnTo>
                      <a:pt x="1966" y="51"/>
                    </a:lnTo>
                    <a:lnTo>
                      <a:pt x="1967" y="50"/>
                    </a:lnTo>
                    <a:lnTo>
                      <a:pt x="1969" y="50"/>
                    </a:lnTo>
                    <a:lnTo>
                      <a:pt x="1971" y="49"/>
                    </a:lnTo>
                    <a:lnTo>
                      <a:pt x="1972" y="48"/>
                    </a:lnTo>
                    <a:lnTo>
                      <a:pt x="1973" y="48"/>
                    </a:lnTo>
                    <a:lnTo>
                      <a:pt x="1975" y="47"/>
                    </a:lnTo>
                    <a:lnTo>
                      <a:pt x="1977" y="46"/>
                    </a:lnTo>
                    <a:lnTo>
                      <a:pt x="1978" y="46"/>
                    </a:lnTo>
                    <a:lnTo>
                      <a:pt x="1979" y="45"/>
                    </a:lnTo>
                    <a:lnTo>
                      <a:pt x="1981" y="44"/>
                    </a:lnTo>
                    <a:lnTo>
                      <a:pt x="1983" y="44"/>
                    </a:lnTo>
                    <a:lnTo>
                      <a:pt x="1984" y="43"/>
                    </a:lnTo>
                    <a:lnTo>
                      <a:pt x="1986" y="43"/>
                    </a:lnTo>
                    <a:lnTo>
                      <a:pt x="1987" y="42"/>
                    </a:lnTo>
                    <a:lnTo>
                      <a:pt x="1989" y="42"/>
                    </a:lnTo>
                    <a:lnTo>
                      <a:pt x="1990" y="42"/>
                    </a:lnTo>
                    <a:lnTo>
                      <a:pt x="1992" y="42"/>
                    </a:lnTo>
                    <a:lnTo>
                      <a:pt x="1993" y="42"/>
                    </a:lnTo>
                    <a:lnTo>
                      <a:pt x="1995" y="42"/>
                    </a:lnTo>
                    <a:lnTo>
                      <a:pt x="1996" y="42"/>
                    </a:lnTo>
                    <a:lnTo>
                      <a:pt x="1998" y="42"/>
                    </a:lnTo>
                    <a:lnTo>
                      <a:pt x="2000" y="42"/>
                    </a:lnTo>
                    <a:lnTo>
                      <a:pt x="2001" y="42"/>
                    </a:lnTo>
                    <a:lnTo>
                      <a:pt x="2002" y="43"/>
                    </a:lnTo>
                    <a:lnTo>
                      <a:pt x="2004" y="43"/>
                    </a:lnTo>
                    <a:lnTo>
                      <a:pt x="2006" y="44"/>
                    </a:lnTo>
                    <a:lnTo>
                      <a:pt x="2007" y="44"/>
                    </a:lnTo>
                    <a:lnTo>
                      <a:pt x="2008" y="45"/>
                    </a:lnTo>
                    <a:lnTo>
                      <a:pt x="2010" y="46"/>
                    </a:lnTo>
                    <a:lnTo>
                      <a:pt x="2011" y="46"/>
                    </a:lnTo>
                    <a:lnTo>
                      <a:pt x="2013" y="47"/>
                    </a:lnTo>
                    <a:lnTo>
                      <a:pt x="2015" y="48"/>
                    </a:lnTo>
                    <a:lnTo>
                      <a:pt x="2016" y="48"/>
                    </a:lnTo>
                    <a:lnTo>
                      <a:pt x="2017" y="49"/>
                    </a:lnTo>
                    <a:lnTo>
                      <a:pt x="2019" y="50"/>
                    </a:lnTo>
                    <a:lnTo>
                      <a:pt x="2021" y="51"/>
                    </a:lnTo>
                    <a:lnTo>
                      <a:pt x="2022" y="52"/>
                    </a:lnTo>
                    <a:lnTo>
                      <a:pt x="2024" y="52"/>
                    </a:lnTo>
                    <a:lnTo>
                      <a:pt x="2025" y="53"/>
                    </a:lnTo>
                    <a:lnTo>
                      <a:pt x="2027" y="53"/>
                    </a:lnTo>
                    <a:lnTo>
                      <a:pt x="2028" y="54"/>
                    </a:lnTo>
                    <a:lnTo>
                      <a:pt x="2030" y="54"/>
                    </a:lnTo>
                    <a:lnTo>
                      <a:pt x="2031" y="55"/>
                    </a:lnTo>
                    <a:lnTo>
                      <a:pt x="2033" y="55"/>
                    </a:lnTo>
                    <a:lnTo>
                      <a:pt x="2034" y="55"/>
                    </a:lnTo>
                    <a:lnTo>
                      <a:pt x="2036" y="55"/>
                    </a:lnTo>
                    <a:lnTo>
                      <a:pt x="2037" y="55"/>
                    </a:lnTo>
                    <a:lnTo>
                      <a:pt x="2039" y="55"/>
                    </a:lnTo>
                    <a:lnTo>
                      <a:pt x="2040" y="55"/>
                    </a:lnTo>
                    <a:lnTo>
                      <a:pt x="2042" y="55"/>
                    </a:lnTo>
                    <a:lnTo>
                      <a:pt x="2044" y="55"/>
                    </a:lnTo>
                    <a:lnTo>
                      <a:pt x="2045" y="55"/>
                    </a:lnTo>
                    <a:lnTo>
                      <a:pt x="2046" y="55"/>
                    </a:lnTo>
                    <a:lnTo>
                      <a:pt x="2048" y="55"/>
                    </a:lnTo>
                    <a:lnTo>
                      <a:pt x="2050" y="55"/>
                    </a:lnTo>
                    <a:lnTo>
                      <a:pt x="2051" y="54"/>
                    </a:lnTo>
                    <a:lnTo>
                      <a:pt x="2053" y="54"/>
                    </a:lnTo>
                    <a:lnTo>
                      <a:pt x="2054" y="54"/>
                    </a:lnTo>
                    <a:lnTo>
                      <a:pt x="2056" y="53"/>
                    </a:lnTo>
                    <a:lnTo>
                      <a:pt x="2057" y="53"/>
                    </a:lnTo>
                    <a:lnTo>
                      <a:pt x="2059" y="53"/>
                    </a:lnTo>
                    <a:lnTo>
                      <a:pt x="2060" y="53"/>
                    </a:lnTo>
                    <a:lnTo>
                      <a:pt x="2062" y="52"/>
                    </a:lnTo>
                    <a:lnTo>
                      <a:pt x="2063" y="52"/>
                    </a:lnTo>
                    <a:lnTo>
                      <a:pt x="2065" y="52"/>
                    </a:lnTo>
                    <a:lnTo>
                      <a:pt x="2066" y="52"/>
                    </a:lnTo>
                    <a:lnTo>
                      <a:pt x="2068" y="51"/>
                    </a:lnTo>
                    <a:lnTo>
                      <a:pt x="2069" y="51"/>
                    </a:lnTo>
                    <a:lnTo>
                      <a:pt x="2071" y="51"/>
                    </a:lnTo>
                    <a:lnTo>
                      <a:pt x="2073" y="51"/>
                    </a:lnTo>
                    <a:lnTo>
                      <a:pt x="2074" y="50"/>
                    </a:lnTo>
                    <a:lnTo>
                      <a:pt x="2075" y="50"/>
                    </a:lnTo>
                    <a:lnTo>
                      <a:pt x="2077" y="50"/>
                    </a:lnTo>
                    <a:lnTo>
                      <a:pt x="2078" y="50"/>
                    </a:lnTo>
                    <a:lnTo>
                      <a:pt x="2080" y="50"/>
                    </a:lnTo>
                    <a:lnTo>
                      <a:pt x="2081" y="49"/>
                    </a:lnTo>
                    <a:lnTo>
                      <a:pt x="2083" y="49"/>
                    </a:lnTo>
                    <a:lnTo>
                      <a:pt x="2084" y="49"/>
                    </a:lnTo>
                    <a:lnTo>
                      <a:pt x="2086" y="48"/>
                    </a:lnTo>
                    <a:lnTo>
                      <a:pt x="2088" y="48"/>
                    </a:lnTo>
                    <a:lnTo>
                      <a:pt x="2089" y="48"/>
                    </a:lnTo>
                    <a:lnTo>
                      <a:pt x="2090" y="47"/>
                    </a:lnTo>
                    <a:lnTo>
                      <a:pt x="2092" y="47"/>
                    </a:lnTo>
                    <a:lnTo>
                      <a:pt x="2094" y="46"/>
                    </a:lnTo>
                    <a:lnTo>
                      <a:pt x="2095" y="46"/>
                    </a:lnTo>
                    <a:lnTo>
                      <a:pt x="2097" y="45"/>
                    </a:lnTo>
                    <a:lnTo>
                      <a:pt x="2098" y="45"/>
                    </a:lnTo>
                    <a:lnTo>
                      <a:pt x="2100" y="44"/>
                    </a:lnTo>
                    <a:lnTo>
                      <a:pt x="2101" y="43"/>
                    </a:lnTo>
                    <a:lnTo>
                      <a:pt x="2103" y="43"/>
                    </a:lnTo>
                    <a:lnTo>
                      <a:pt x="2104" y="42"/>
                    </a:lnTo>
                    <a:lnTo>
                      <a:pt x="2106" y="42"/>
                    </a:lnTo>
                    <a:lnTo>
                      <a:pt x="2107" y="41"/>
                    </a:lnTo>
                    <a:lnTo>
                      <a:pt x="2109" y="41"/>
                    </a:lnTo>
                    <a:lnTo>
                      <a:pt x="2110" y="40"/>
                    </a:lnTo>
                    <a:lnTo>
                      <a:pt x="2112" y="40"/>
                    </a:lnTo>
                    <a:lnTo>
                      <a:pt x="2113" y="39"/>
                    </a:lnTo>
                    <a:lnTo>
                      <a:pt x="2115" y="39"/>
                    </a:lnTo>
                    <a:lnTo>
                      <a:pt x="2117" y="39"/>
                    </a:lnTo>
                    <a:lnTo>
                      <a:pt x="2118" y="39"/>
                    </a:lnTo>
                    <a:lnTo>
                      <a:pt x="2119" y="38"/>
                    </a:lnTo>
                    <a:lnTo>
                      <a:pt x="2121" y="38"/>
                    </a:lnTo>
                    <a:lnTo>
                      <a:pt x="2123" y="38"/>
                    </a:lnTo>
                    <a:lnTo>
                      <a:pt x="2124" y="38"/>
                    </a:lnTo>
                    <a:lnTo>
                      <a:pt x="2126" y="39"/>
                    </a:lnTo>
                    <a:lnTo>
                      <a:pt x="2127" y="39"/>
                    </a:lnTo>
                    <a:lnTo>
                      <a:pt x="2129" y="39"/>
                    </a:lnTo>
                    <a:lnTo>
                      <a:pt x="2130" y="39"/>
                    </a:lnTo>
                    <a:lnTo>
                      <a:pt x="2132" y="40"/>
                    </a:lnTo>
                    <a:lnTo>
                      <a:pt x="2133" y="40"/>
                    </a:lnTo>
                    <a:lnTo>
                      <a:pt x="2135" y="41"/>
                    </a:lnTo>
                    <a:lnTo>
                      <a:pt x="2136" y="41"/>
                    </a:lnTo>
                    <a:lnTo>
                      <a:pt x="2138" y="42"/>
                    </a:lnTo>
                    <a:lnTo>
                      <a:pt x="2139" y="42"/>
                    </a:lnTo>
                    <a:lnTo>
                      <a:pt x="2141" y="43"/>
                    </a:lnTo>
                    <a:lnTo>
                      <a:pt x="2142" y="44"/>
                    </a:lnTo>
                    <a:lnTo>
                      <a:pt x="2144" y="44"/>
                    </a:lnTo>
                    <a:lnTo>
                      <a:pt x="2145" y="45"/>
                    </a:lnTo>
                    <a:lnTo>
                      <a:pt x="2147" y="45"/>
                    </a:lnTo>
                    <a:lnTo>
                      <a:pt x="2148" y="46"/>
                    </a:lnTo>
                    <a:lnTo>
                      <a:pt x="2150" y="46"/>
                    </a:lnTo>
                    <a:lnTo>
                      <a:pt x="2151" y="46"/>
                    </a:lnTo>
                    <a:lnTo>
                      <a:pt x="2153" y="47"/>
                    </a:lnTo>
                    <a:lnTo>
                      <a:pt x="2155" y="47"/>
                    </a:lnTo>
                    <a:lnTo>
                      <a:pt x="2156" y="47"/>
                    </a:lnTo>
                    <a:lnTo>
                      <a:pt x="2157" y="47"/>
                    </a:lnTo>
                    <a:lnTo>
                      <a:pt x="2159" y="47"/>
                    </a:lnTo>
                    <a:lnTo>
                      <a:pt x="2161" y="47"/>
                    </a:lnTo>
                    <a:lnTo>
                      <a:pt x="2162" y="47"/>
                    </a:lnTo>
                    <a:lnTo>
                      <a:pt x="2163" y="47"/>
                    </a:lnTo>
                    <a:lnTo>
                      <a:pt x="2165" y="47"/>
                    </a:lnTo>
                    <a:lnTo>
                      <a:pt x="2167" y="46"/>
                    </a:lnTo>
                    <a:lnTo>
                      <a:pt x="2168" y="46"/>
                    </a:lnTo>
                    <a:lnTo>
                      <a:pt x="2170" y="46"/>
                    </a:lnTo>
                    <a:lnTo>
                      <a:pt x="2171" y="45"/>
                    </a:lnTo>
                    <a:lnTo>
                      <a:pt x="2173" y="45"/>
                    </a:lnTo>
                    <a:lnTo>
                      <a:pt x="2174" y="44"/>
                    </a:lnTo>
                    <a:lnTo>
                      <a:pt x="2176" y="44"/>
                    </a:lnTo>
                    <a:lnTo>
                      <a:pt x="2177" y="43"/>
                    </a:lnTo>
                    <a:lnTo>
                      <a:pt x="2179" y="43"/>
                    </a:lnTo>
                    <a:lnTo>
                      <a:pt x="2180" y="43"/>
                    </a:lnTo>
                    <a:lnTo>
                      <a:pt x="2182" y="42"/>
                    </a:lnTo>
                    <a:lnTo>
                      <a:pt x="2183" y="42"/>
                    </a:lnTo>
                    <a:lnTo>
                      <a:pt x="2185" y="42"/>
                    </a:lnTo>
                    <a:lnTo>
                      <a:pt x="2186" y="42"/>
                    </a:lnTo>
                    <a:lnTo>
                      <a:pt x="2188" y="42"/>
                    </a:lnTo>
                    <a:lnTo>
                      <a:pt x="2190" y="41"/>
                    </a:lnTo>
                    <a:lnTo>
                      <a:pt x="2191" y="41"/>
                    </a:lnTo>
                    <a:lnTo>
                      <a:pt x="2192" y="42"/>
                    </a:lnTo>
                    <a:lnTo>
                      <a:pt x="2194" y="42"/>
                    </a:lnTo>
                    <a:lnTo>
                      <a:pt x="2196" y="42"/>
                    </a:lnTo>
                    <a:lnTo>
                      <a:pt x="2197" y="42"/>
                    </a:lnTo>
                    <a:lnTo>
                      <a:pt x="2199" y="42"/>
                    </a:lnTo>
                    <a:lnTo>
                      <a:pt x="2200" y="43"/>
                    </a:lnTo>
                    <a:lnTo>
                      <a:pt x="2202" y="43"/>
                    </a:lnTo>
                    <a:lnTo>
                      <a:pt x="2203" y="44"/>
                    </a:lnTo>
                    <a:lnTo>
                      <a:pt x="2205" y="44"/>
                    </a:lnTo>
                    <a:lnTo>
                      <a:pt x="2206" y="45"/>
                    </a:lnTo>
                    <a:lnTo>
                      <a:pt x="2208" y="45"/>
                    </a:lnTo>
                    <a:lnTo>
                      <a:pt x="2209" y="46"/>
                    </a:lnTo>
                    <a:lnTo>
                      <a:pt x="2211" y="46"/>
                    </a:lnTo>
                    <a:lnTo>
                      <a:pt x="2212" y="47"/>
                    </a:lnTo>
                    <a:lnTo>
                      <a:pt x="2214" y="47"/>
                    </a:lnTo>
                    <a:lnTo>
                      <a:pt x="2215" y="47"/>
                    </a:lnTo>
                    <a:lnTo>
                      <a:pt x="2217" y="48"/>
                    </a:lnTo>
                    <a:lnTo>
                      <a:pt x="2218" y="48"/>
                    </a:lnTo>
                    <a:lnTo>
                      <a:pt x="2220" y="48"/>
                    </a:lnTo>
                    <a:lnTo>
                      <a:pt x="2221" y="48"/>
                    </a:lnTo>
                    <a:lnTo>
                      <a:pt x="2223" y="48"/>
                    </a:lnTo>
                    <a:lnTo>
                      <a:pt x="2224" y="49"/>
                    </a:lnTo>
                    <a:lnTo>
                      <a:pt x="2226" y="49"/>
                    </a:lnTo>
                    <a:lnTo>
                      <a:pt x="2228" y="48"/>
                    </a:lnTo>
                    <a:lnTo>
                      <a:pt x="2229" y="48"/>
                    </a:lnTo>
                    <a:lnTo>
                      <a:pt x="2230" y="48"/>
                    </a:lnTo>
                    <a:lnTo>
                      <a:pt x="2232" y="48"/>
                    </a:lnTo>
                    <a:lnTo>
                      <a:pt x="2234" y="48"/>
                    </a:lnTo>
                    <a:lnTo>
                      <a:pt x="2235" y="47"/>
                    </a:lnTo>
                    <a:lnTo>
                      <a:pt x="2236" y="47"/>
                    </a:lnTo>
                    <a:lnTo>
                      <a:pt x="2238" y="47"/>
                    </a:lnTo>
                    <a:lnTo>
                      <a:pt x="2240" y="46"/>
                    </a:lnTo>
                    <a:lnTo>
                      <a:pt x="2241" y="46"/>
                    </a:lnTo>
                    <a:lnTo>
                      <a:pt x="2243" y="45"/>
                    </a:lnTo>
                    <a:lnTo>
                      <a:pt x="2244" y="45"/>
                    </a:lnTo>
                    <a:lnTo>
                      <a:pt x="2246" y="44"/>
                    </a:lnTo>
                    <a:lnTo>
                      <a:pt x="2247" y="43"/>
                    </a:lnTo>
                    <a:lnTo>
                      <a:pt x="2249" y="43"/>
                    </a:lnTo>
                    <a:lnTo>
                      <a:pt x="2250" y="42"/>
                    </a:lnTo>
                    <a:lnTo>
                      <a:pt x="2252" y="42"/>
                    </a:lnTo>
                    <a:lnTo>
                      <a:pt x="2253" y="41"/>
                    </a:lnTo>
                    <a:lnTo>
                      <a:pt x="2255" y="41"/>
                    </a:lnTo>
                    <a:lnTo>
                      <a:pt x="2257" y="41"/>
                    </a:lnTo>
                    <a:lnTo>
                      <a:pt x="2258" y="40"/>
                    </a:lnTo>
                    <a:lnTo>
                      <a:pt x="2259" y="40"/>
                    </a:lnTo>
                    <a:lnTo>
                      <a:pt x="2261" y="39"/>
                    </a:lnTo>
                    <a:lnTo>
                      <a:pt x="2263" y="39"/>
                    </a:lnTo>
                    <a:lnTo>
                      <a:pt x="2264" y="39"/>
                    </a:lnTo>
                    <a:lnTo>
                      <a:pt x="2265" y="38"/>
                    </a:lnTo>
                    <a:lnTo>
                      <a:pt x="2267" y="38"/>
                    </a:lnTo>
                    <a:lnTo>
                      <a:pt x="2269" y="37"/>
                    </a:lnTo>
                    <a:lnTo>
                      <a:pt x="2270" y="37"/>
                    </a:lnTo>
                    <a:lnTo>
                      <a:pt x="2272" y="37"/>
                    </a:lnTo>
                    <a:lnTo>
                      <a:pt x="2273" y="36"/>
                    </a:lnTo>
                    <a:lnTo>
                      <a:pt x="2275" y="36"/>
                    </a:lnTo>
                    <a:lnTo>
                      <a:pt x="2276" y="36"/>
                    </a:lnTo>
                    <a:lnTo>
                      <a:pt x="2278" y="35"/>
                    </a:lnTo>
                    <a:lnTo>
                      <a:pt x="2279" y="35"/>
                    </a:lnTo>
                    <a:lnTo>
                      <a:pt x="2281" y="34"/>
                    </a:lnTo>
                    <a:lnTo>
                      <a:pt x="2282" y="34"/>
                    </a:lnTo>
                    <a:lnTo>
                      <a:pt x="2284" y="34"/>
                    </a:lnTo>
                    <a:lnTo>
                      <a:pt x="2285" y="33"/>
                    </a:lnTo>
                    <a:lnTo>
                      <a:pt x="2287" y="33"/>
                    </a:lnTo>
                    <a:lnTo>
                      <a:pt x="2288" y="32"/>
                    </a:lnTo>
                    <a:lnTo>
                      <a:pt x="2290" y="31"/>
                    </a:lnTo>
                    <a:lnTo>
                      <a:pt x="2291" y="31"/>
                    </a:lnTo>
                    <a:lnTo>
                      <a:pt x="2293" y="30"/>
                    </a:lnTo>
                    <a:lnTo>
                      <a:pt x="2294" y="30"/>
                    </a:lnTo>
                    <a:lnTo>
                      <a:pt x="2296" y="29"/>
                    </a:lnTo>
                    <a:lnTo>
                      <a:pt x="2297" y="29"/>
                    </a:lnTo>
                    <a:lnTo>
                      <a:pt x="2299" y="28"/>
                    </a:lnTo>
                    <a:lnTo>
                      <a:pt x="2301" y="28"/>
                    </a:lnTo>
                    <a:lnTo>
                      <a:pt x="2302" y="27"/>
                    </a:lnTo>
                    <a:lnTo>
                      <a:pt x="2303" y="27"/>
                    </a:lnTo>
                    <a:lnTo>
                      <a:pt x="2305" y="27"/>
                    </a:lnTo>
                    <a:lnTo>
                      <a:pt x="2307" y="26"/>
                    </a:lnTo>
                    <a:lnTo>
                      <a:pt x="2308" y="26"/>
                    </a:lnTo>
                    <a:lnTo>
                      <a:pt x="2310" y="25"/>
                    </a:lnTo>
                    <a:lnTo>
                      <a:pt x="2311" y="25"/>
                    </a:lnTo>
                    <a:lnTo>
                      <a:pt x="2313" y="25"/>
                    </a:lnTo>
                    <a:lnTo>
                      <a:pt x="2314" y="25"/>
                    </a:lnTo>
                    <a:lnTo>
                      <a:pt x="2316" y="25"/>
                    </a:lnTo>
                    <a:lnTo>
                      <a:pt x="2317" y="25"/>
                    </a:lnTo>
                    <a:lnTo>
                      <a:pt x="2319" y="25"/>
                    </a:lnTo>
                    <a:lnTo>
                      <a:pt x="2320" y="25"/>
                    </a:lnTo>
                    <a:lnTo>
                      <a:pt x="2322" y="25"/>
                    </a:lnTo>
                    <a:lnTo>
                      <a:pt x="2323" y="25"/>
                    </a:lnTo>
                    <a:lnTo>
                      <a:pt x="2325" y="25"/>
                    </a:lnTo>
                    <a:lnTo>
                      <a:pt x="2326" y="25"/>
                    </a:lnTo>
                    <a:lnTo>
                      <a:pt x="2328" y="26"/>
                    </a:lnTo>
                    <a:lnTo>
                      <a:pt x="2330" y="26"/>
                    </a:lnTo>
                    <a:lnTo>
                      <a:pt x="2331" y="27"/>
                    </a:lnTo>
                    <a:lnTo>
                      <a:pt x="2332" y="27"/>
                    </a:lnTo>
                    <a:lnTo>
                      <a:pt x="2334" y="27"/>
                    </a:lnTo>
                    <a:lnTo>
                      <a:pt x="2336" y="28"/>
                    </a:lnTo>
                    <a:lnTo>
                      <a:pt x="2337" y="28"/>
                    </a:lnTo>
                    <a:lnTo>
                      <a:pt x="2338" y="28"/>
                    </a:lnTo>
                    <a:lnTo>
                      <a:pt x="2340" y="29"/>
                    </a:lnTo>
                    <a:lnTo>
                      <a:pt x="2342" y="29"/>
                    </a:lnTo>
                    <a:lnTo>
                      <a:pt x="2343" y="29"/>
                    </a:lnTo>
                    <a:lnTo>
                      <a:pt x="2345" y="30"/>
                    </a:lnTo>
                    <a:lnTo>
                      <a:pt x="2346" y="30"/>
                    </a:lnTo>
                    <a:lnTo>
                      <a:pt x="2348" y="31"/>
                    </a:lnTo>
                    <a:lnTo>
                      <a:pt x="2349" y="31"/>
                    </a:lnTo>
                    <a:lnTo>
                      <a:pt x="2351" y="31"/>
                    </a:lnTo>
                    <a:lnTo>
                      <a:pt x="2352" y="32"/>
                    </a:lnTo>
                    <a:lnTo>
                      <a:pt x="2354" y="32"/>
                    </a:lnTo>
                    <a:lnTo>
                      <a:pt x="2355" y="33"/>
                    </a:lnTo>
                    <a:lnTo>
                      <a:pt x="2357" y="33"/>
                    </a:lnTo>
                    <a:lnTo>
                      <a:pt x="2358" y="33"/>
                    </a:lnTo>
                    <a:lnTo>
                      <a:pt x="2360" y="33"/>
                    </a:lnTo>
                    <a:lnTo>
                      <a:pt x="2361" y="34"/>
                    </a:lnTo>
                    <a:lnTo>
                      <a:pt x="2363" y="34"/>
                    </a:lnTo>
                    <a:lnTo>
                      <a:pt x="2364" y="34"/>
                    </a:lnTo>
                    <a:lnTo>
                      <a:pt x="2366" y="34"/>
                    </a:lnTo>
                    <a:lnTo>
                      <a:pt x="2367" y="35"/>
                    </a:lnTo>
                    <a:lnTo>
                      <a:pt x="2369" y="35"/>
                    </a:lnTo>
                    <a:lnTo>
                      <a:pt x="2370" y="35"/>
                    </a:lnTo>
                    <a:lnTo>
                      <a:pt x="2372" y="35"/>
                    </a:lnTo>
                    <a:lnTo>
                      <a:pt x="2374" y="35"/>
                    </a:lnTo>
                    <a:lnTo>
                      <a:pt x="2375" y="36"/>
                    </a:lnTo>
                    <a:lnTo>
                      <a:pt x="2376" y="36"/>
                    </a:lnTo>
                    <a:lnTo>
                      <a:pt x="2378" y="36"/>
                    </a:lnTo>
                    <a:lnTo>
                      <a:pt x="2380" y="36"/>
                    </a:lnTo>
                    <a:lnTo>
                      <a:pt x="2381" y="36"/>
                    </a:lnTo>
                    <a:lnTo>
                      <a:pt x="2383" y="36"/>
                    </a:lnTo>
                    <a:lnTo>
                      <a:pt x="2384" y="36"/>
                    </a:lnTo>
                    <a:lnTo>
                      <a:pt x="2386" y="36"/>
                    </a:lnTo>
                    <a:lnTo>
                      <a:pt x="2387" y="36"/>
                    </a:lnTo>
                    <a:lnTo>
                      <a:pt x="2389" y="36"/>
                    </a:lnTo>
                    <a:lnTo>
                      <a:pt x="2390" y="36"/>
                    </a:lnTo>
                    <a:lnTo>
                      <a:pt x="2392" y="36"/>
                    </a:lnTo>
                    <a:lnTo>
                      <a:pt x="2393" y="36"/>
                    </a:lnTo>
                    <a:lnTo>
                      <a:pt x="2395" y="36"/>
                    </a:lnTo>
                    <a:lnTo>
                      <a:pt x="2396" y="36"/>
                    </a:lnTo>
                    <a:lnTo>
                      <a:pt x="2398" y="36"/>
                    </a:lnTo>
                    <a:lnTo>
                      <a:pt x="2399" y="35"/>
                    </a:lnTo>
                    <a:lnTo>
                      <a:pt x="2401" y="35"/>
                    </a:lnTo>
                    <a:lnTo>
                      <a:pt x="2403" y="35"/>
                    </a:lnTo>
                    <a:lnTo>
                      <a:pt x="2404" y="35"/>
                    </a:lnTo>
                    <a:lnTo>
                      <a:pt x="2405" y="35"/>
                    </a:lnTo>
                    <a:lnTo>
                      <a:pt x="2407" y="35"/>
                    </a:lnTo>
                    <a:lnTo>
                      <a:pt x="2409" y="35"/>
                    </a:lnTo>
                    <a:lnTo>
                      <a:pt x="2410" y="35"/>
                    </a:lnTo>
                    <a:lnTo>
                      <a:pt x="2412" y="35"/>
                    </a:lnTo>
                    <a:lnTo>
                      <a:pt x="2413" y="35"/>
                    </a:lnTo>
                    <a:lnTo>
                      <a:pt x="2415" y="36"/>
                    </a:lnTo>
                    <a:lnTo>
                      <a:pt x="2416" y="36"/>
                    </a:lnTo>
                    <a:lnTo>
                      <a:pt x="2418" y="36"/>
                    </a:lnTo>
                    <a:lnTo>
                      <a:pt x="2419" y="36"/>
                    </a:lnTo>
                    <a:lnTo>
                      <a:pt x="2421" y="37"/>
                    </a:lnTo>
                    <a:lnTo>
                      <a:pt x="2422" y="37"/>
                    </a:lnTo>
                    <a:lnTo>
                      <a:pt x="2424" y="38"/>
                    </a:lnTo>
                    <a:lnTo>
                      <a:pt x="2425" y="39"/>
                    </a:lnTo>
                    <a:lnTo>
                      <a:pt x="2427" y="39"/>
                    </a:lnTo>
                    <a:lnTo>
                      <a:pt x="2428" y="40"/>
                    </a:lnTo>
                    <a:lnTo>
                      <a:pt x="2430" y="40"/>
                    </a:lnTo>
                    <a:lnTo>
                      <a:pt x="2431" y="41"/>
                    </a:lnTo>
                    <a:lnTo>
                      <a:pt x="2433" y="42"/>
                    </a:lnTo>
                    <a:lnTo>
                      <a:pt x="2434" y="42"/>
                    </a:lnTo>
                    <a:lnTo>
                      <a:pt x="2436" y="43"/>
                    </a:lnTo>
                    <a:lnTo>
                      <a:pt x="2437" y="44"/>
                    </a:lnTo>
                    <a:lnTo>
                      <a:pt x="2439" y="45"/>
                    </a:lnTo>
                    <a:lnTo>
                      <a:pt x="2440" y="46"/>
                    </a:lnTo>
                    <a:lnTo>
                      <a:pt x="2442" y="46"/>
                    </a:lnTo>
                    <a:lnTo>
                      <a:pt x="2443" y="47"/>
                    </a:lnTo>
                    <a:lnTo>
                      <a:pt x="2445" y="47"/>
                    </a:lnTo>
                    <a:lnTo>
                      <a:pt x="2447" y="48"/>
                    </a:lnTo>
                    <a:lnTo>
                      <a:pt x="2448" y="49"/>
                    </a:lnTo>
                    <a:lnTo>
                      <a:pt x="2449" y="49"/>
                    </a:lnTo>
                    <a:lnTo>
                      <a:pt x="2451" y="49"/>
                    </a:lnTo>
                    <a:lnTo>
                      <a:pt x="2453" y="50"/>
                    </a:lnTo>
                    <a:lnTo>
                      <a:pt x="2454" y="50"/>
                    </a:lnTo>
                    <a:lnTo>
                      <a:pt x="2456" y="51"/>
                    </a:lnTo>
                    <a:lnTo>
                      <a:pt x="2457" y="51"/>
                    </a:lnTo>
                    <a:lnTo>
                      <a:pt x="2459" y="51"/>
                    </a:lnTo>
                    <a:lnTo>
                      <a:pt x="2460" y="52"/>
                    </a:lnTo>
                    <a:lnTo>
                      <a:pt x="2462" y="52"/>
                    </a:lnTo>
                    <a:lnTo>
                      <a:pt x="2463" y="52"/>
                    </a:lnTo>
                    <a:lnTo>
                      <a:pt x="2465" y="52"/>
                    </a:lnTo>
                    <a:lnTo>
                      <a:pt x="2466" y="53"/>
                    </a:lnTo>
                    <a:lnTo>
                      <a:pt x="2468" y="53"/>
                    </a:lnTo>
                    <a:lnTo>
                      <a:pt x="2469" y="53"/>
                    </a:lnTo>
                    <a:lnTo>
                      <a:pt x="2471" y="54"/>
                    </a:lnTo>
                    <a:lnTo>
                      <a:pt x="2472" y="54"/>
                    </a:lnTo>
                    <a:lnTo>
                      <a:pt x="2474" y="54"/>
                    </a:lnTo>
                    <a:lnTo>
                      <a:pt x="2476" y="55"/>
                    </a:lnTo>
                    <a:lnTo>
                      <a:pt x="2477" y="55"/>
                    </a:lnTo>
                    <a:lnTo>
                      <a:pt x="2478" y="56"/>
                    </a:lnTo>
                    <a:lnTo>
                      <a:pt x="2480" y="56"/>
                    </a:lnTo>
                    <a:lnTo>
                      <a:pt x="2482" y="57"/>
                    </a:lnTo>
                    <a:lnTo>
                      <a:pt x="2483" y="58"/>
                    </a:lnTo>
                    <a:lnTo>
                      <a:pt x="2485" y="59"/>
                    </a:lnTo>
                    <a:lnTo>
                      <a:pt x="2486" y="59"/>
                    </a:lnTo>
                    <a:lnTo>
                      <a:pt x="2488" y="60"/>
                    </a:lnTo>
                    <a:lnTo>
                      <a:pt x="2489" y="61"/>
                    </a:lnTo>
                    <a:lnTo>
                      <a:pt x="2491" y="62"/>
                    </a:lnTo>
                    <a:lnTo>
                      <a:pt x="2492" y="63"/>
                    </a:lnTo>
                    <a:lnTo>
                      <a:pt x="2494" y="64"/>
                    </a:lnTo>
                    <a:lnTo>
                      <a:pt x="2495" y="65"/>
                    </a:lnTo>
                    <a:lnTo>
                      <a:pt x="2497" y="66"/>
                    </a:lnTo>
                    <a:lnTo>
                      <a:pt x="2498" y="67"/>
                    </a:lnTo>
                    <a:lnTo>
                      <a:pt x="2500" y="68"/>
                    </a:lnTo>
                    <a:lnTo>
                      <a:pt x="2501" y="69"/>
                    </a:lnTo>
                    <a:lnTo>
                      <a:pt x="2503" y="70"/>
                    </a:lnTo>
                    <a:lnTo>
                      <a:pt x="2504" y="71"/>
                    </a:lnTo>
                    <a:lnTo>
                      <a:pt x="2506" y="71"/>
                    </a:lnTo>
                    <a:lnTo>
                      <a:pt x="2507" y="72"/>
                    </a:lnTo>
                    <a:lnTo>
                      <a:pt x="2509" y="73"/>
                    </a:lnTo>
                    <a:lnTo>
                      <a:pt x="2510" y="73"/>
                    </a:lnTo>
                    <a:lnTo>
                      <a:pt x="2512" y="74"/>
                    </a:lnTo>
                    <a:lnTo>
                      <a:pt x="2514" y="74"/>
                    </a:lnTo>
                    <a:lnTo>
                      <a:pt x="2515" y="74"/>
                    </a:lnTo>
                    <a:lnTo>
                      <a:pt x="2516" y="75"/>
                    </a:lnTo>
                    <a:lnTo>
                      <a:pt x="2518" y="75"/>
                    </a:lnTo>
                    <a:lnTo>
                      <a:pt x="2520" y="75"/>
                    </a:lnTo>
                    <a:lnTo>
                      <a:pt x="2521" y="75"/>
                    </a:lnTo>
                    <a:lnTo>
                      <a:pt x="2522" y="75"/>
                    </a:lnTo>
                    <a:lnTo>
                      <a:pt x="2524" y="75"/>
                    </a:lnTo>
                    <a:lnTo>
                      <a:pt x="2526" y="74"/>
                    </a:lnTo>
                    <a:lnTo>
                      <a:pt x="2527" y="74"/>
                    </a:lnTo>
                    <a:lnTo>
                      <a:pt x="2529" y="74"/>
                    </a:lnTo>
                    <a:lnTo>
                      <a:pt x="2530" y="74"/>
                    </a:lnTo>
                    <a:lnTo>
                      <a:pt x="2532" y="73"/>
                    </a:lnTo>
                    <a:lnTo>
                      <a:pt x="2533" y="73"/>
                    </a:lnTo>
                    <a:lnTo>
                      <a:pt x="2535" y="73"/>
                    </a:lnTo>
                    <a:lnTo>
                      <a:pt x="2536" y="72"/>
                    </a:lnTo>
                    <a:lnTo>
                      <a:pt x="2538" y="72"/>
                    </a:lnTo>
                    <a:lnTo>
                      <a:pt x="2539" y="72"/>
                    </a:lnTo>
                    <a:lnTo>
                      <a:pt x="2541" y="72"/>
                    </a:lnTo>
                    <a:lnTo>
                      <a:pt x="2542" y="71"/>
                    </a:lnTo>
                    <a:lnTo>
                      <a:pt x="2544" y="71"/>
                    </a:lnTo>
                    <a:lnTo>
                      <a:pt x="2545" y="71"/>
                    </a:lnTo>
                    <a:lnTo>
                      <a:pt x="2547" y="71"/>
                    </a:lnTo>
                    <a:lnTo>
                      <a:pt x="2549" y="71"/>
                    </a:lnTo>
                    <a:lnTo>
                      <a:pt x="2550" y="71"/>
                    </a:lnTo>
                    <a:lnTo>
                      <a:pt x="2551" y="71"/>
                    </a:lnTo>
                    <a:lnTo>
                      <a:pt x="2553" y="72"/>
                    </a:lnTo>
                    <a:lnTo>
                      <a:pt x="2555" y="72"/>
                    </a:lnTo>
                    <a:lnTo>
                      <a:pt x="2556" y="72"/>
                    </a:lnTo>
                    <a:lnTo>
                      <a:pt x="2558" y="73"/>
                    </a:lnTo>
                    <a:lnTo>
                      <a:pt x="2559" y="73"/>
                    </a:lnTo>
                    <a:lnTo>
                      <a:pt x="2561" y="73"/>
                    </a:lnTo>
                    <a:lnTo>
                      <a:pt x="2562" y="74"/>
                    </a:lnTo>
                    <a:lnTo>
                      <a:pt x="2564" y="74"/>
                    </a:lnTo>
                    <a:lnTo>
                      <a:pt x="2565" y="75"/>
                    </a:lnTo>
                    <a:lnTo>
                      <a:pt x="2567" y="76"/>
                    </a:lnTo>
                    <a:lnTo>
                      <a:pt x="2568" y="76"/>
                    </a:lnTo>
                    <a:lnTo>
                      <a:pt x="2570" y="77"/>
                    </a:lnTo>
                    <a:lnTo>
                      <a:pt x="2571" y="78"/>
                    </a:lnTo>
                    <a:lnTo>
                      <a:pt x="2573" y="78"/>
                    </a:lnTo>
                    <a:lnTo>
                      <a:pt x="2574" y="79"/>
                    </a:lnTo>
                    <a:lnTo>
                      <a:pt x="2576" y="79"/>
                    </a:lnTo>
                    <a:lnTo>
                      <a:pt x="2577" y="80"/>
                    </a:lnTo>
                    <a:lnTo>
                      <a:pt x="2579" y="81"/>
                    </a:lnTo>
                    <a:lnTo>
                      <a:pt x="2580" y="81"/>
                    </a:lnTo>
                    <a:lnTo>
                      <a:pt x="2582" y="82"/>
                    </a:lnTo>
                    <a:lnTo>
                      <a:pt x="2583" y="82"/>
                    </a:lnTo>
                    <a:lnTo>
                      <a:pt x="2585" y="83"/>
                    </a:lnTo>
                    <a:lnTo>
                      <a:pt x="2587" y="83"/>
                    </a:lnTo>
                    <a:lnTo>
                      <a:pt x="2588" y="84"/>
                    </a:lnTo>
                    <a:lnTo>
                      <a:pt x="2589" y="84"/>
                    </a:lnTo>
                    <a:lnTo>
                      <a:pt x="2591" y="85"/>
                    </a:lnTo>
                    <a:lnTo>
                      <a:pt x="2593" y="85"/>
                    </a:lnTo>
                    <a:lnTo>
                      <a:pt x="2594" y="86"/>
                    </a:lnTo>
                    <a:lnTo>
                      <a:pt x="2595" y="86"/>
                    </a:lnTo>
                    <a:lnTo>
                      <a:pt x="2597" y="86"/>
                    </a:lnTo>
                    <a:lnTo>
                      <a:pt x="2599" y="87"/>
                    </a:lnTo>
                    <a:lnTo>
                      <a:pt x="2600" y="87"/>
                    </a:lnTo>
                    <a:lnTo>
                      <a:pt x="2602" y="88"/>
                    </a:lnTo>
                    <a:lnTo>
                      <a:pt x="2603" y="88"/>
                    </a:lnTo>
                    <a:lnTo>
                      <a:pt x="2605" y="88"/>
                    </a:lnTo>
                    <a:lnTo>
                      <a:pt x="2606" y="88"/>
                    </a:lnTo>
                    <a:lnTo>
                      <a:pt x="2608" y="89"/>
                    </a:lnTo>
                    <a:lnTo>
                      <a:pt x="2609" y="89"/>
                    </a:lnTo>
                    <a:lnTo>
                      <a:pt x="2611" y="89"/>
                    </a:lnTo>
                    <a:lnTo>
                      <a:pt x="2612" y="89"/>
                    </a:lnTo>
                    <a:lnTo>
                      <a:pt x="2614" y="89"/>
                    </a:lnTo>
                    <a:lnTo>
                      <a:pt x="2616" y="90"/>
                    </a:lnTo>
                    <a:lnTo>
                      <a:pt x="2617" y="90"/>
                    </a:lnTo>
                    <a:lnTo>
                      <a:pt x="2618" y="90"/>
                    </a:lnTo>
                    <a:lnTo>
                      <a:pt x="2620" y="90"/>
                    </a:lnTo>
                    <a:lnTo>
                      <a:pt x="2622" y="90"/>
                    </a:lnTo>
                    <a:lnTo>
                      <a:pt x="2623" y="90"/>
                    </a:lnTo>
                    <a:lnTo>
                      <a:pt x="2624" y="90"/>
                    </a:lnTo>
                    <a:lnTo>
                      <a:pt x="2626" y="89"/>
                    </a:lnTo>
                    <a:lnTo>
                      <a:pt x="2628" y="89"/>
                    </a:lnTo>
                    <a:lnTo>
                      <a:pt x="2629" y="89"/>
                    </a:lnTo>
                    <a:lnTo>
                      <a:pt x="2631" y="89"/>
                    </a:lnTo>
                    <a:lnTo>
                      <a:pt x="2632" y="88"/>
                    </a:lnTo>
                    <a:lnTo>
                      <a:pt x="2634" y="88"/>
                    </a:lnTo>
                    <a:lnTo>
                      <a:pt x="2635" y="88"/>
                    </a:lnTo>
                    <a:lnTo>
                      <a:pt x="2637" y="87"/>
                    </a:lnTo>
                    <a:lnTo>
                      <a:pt x="2638" y="86"/>
                    </a:lnTo>
                    <a:lnTo>
                      <a:pt x="2640" y="86"/>
                    </a:lnTo>
                    <a:lnTo>
                      <a:pt x="2641" y="85"/>
                    </a:lnTo>
                    <a:lnTo>
                      <a:pt x="2643" y="84"/>
                    </a:lnTo>
                    <a:lnTo>
                      <a:pt x="2644" y="84"/>
                    </a:lnTo>
                    <a:lnTo>
                      <a:pt x="2646" y="83"/>
                    </a:lnTo>
                    <a:lnTo>
                      <a:pt x="2647" y="82"/>
                    </a:lnTo>
                    <a:lnTo>
                      <a:pt x="2649" y="81"/>
                    </a:lnTo>
                    <a:lnTo>
                      <a:pt x="2650" y="80"/>
                    </a:lnTo>
                    <a:lnTo>
                      <a:pt x="2652" y="79"/>
                    </a:lnTo>
                    <a:lnTo>
                      <a:pt x="2653" y="78"/>
                    </a:lnTo>
                    <a:lnTo>
                      <a:pt x="2655" y="77"/>
                    </a:lnTo>
                    <a:lnTo>
                      <a:pt x="2656" y="77"/>
                    </a:lnTo>
                    <a:lnTo>
                      <a:pt x="2658" y="76"/>
                    </a:lnTo>
                    <a:lnTo>
                      <a:pt x="2660" y="74"/>
                    </a:lnTo>
                    <a:lnTo>
                      <a:pt x="2661" y="73"/>
                    </a:lnTo>
                    <a:lnTo>
                      <a:pt x="2662" y="72"/>
                    </a:lnTo>
                    <a:lnTo>
                      <a:pt x="2664" y="71"/>
                    </a:lnTo>
                    <a:lnTo>
                      <a:pt x="2666" y="70"/>
                    </a:lnTo>
                    <a:lnTo>
                      <a:pt x="2667" y="69"/>
                    </a:lnTo>
                    <a:lnTo>
                      <a:pt x="2669" y="68"/>
                    </a:lnTo>
                    <a:lnTo>
                      <a:pt x="2670" y="67"/>
                    </a:lnTo>
                    <a:lnTo>
                      <a:pt x="2672" y="66"/>
                    </a:lnTo>
                    <a:lnTo>
                      <a:pt x="2673" y="66"/>
                    </a:lnTo>
                    <a:lnTo>
                      <a:pt x="2675" y="65"/>
                    </a:lnTo>
                    <a:lnTo>
                      <a:pt x="2676" y="64"/>
                    </a:lnTo>
                    <a:lnTo>
                      <a:pt x="2678" y="63"/>
                    </a:lnTo>
                    <a:lnTo>
                      <a:pt x="2679" y="62"/>
                    </a:lnTo>
                    <a:lnTo>
                      <a:pt x="2681" y="61"/>
                    </a:lnTo>
                    <a:lnTo>
                      <a:pt x="2682" y="60"/>
                    </a:lnTo>
                    <a:lnTo>
                      <a:pt x="2684" y="60"/>
                    </a:lnTo>
                    <a:lnTo>
                      <a:pt x="2685" y="59"/>
                    </a:lnTo>
                    <a:lnTo>
                      <a:pt x="2687" y="58"/>
                    </a:lnTo>
                    <a:lnTo>
                      <a:pt x="2689" y="58"/>
                    </a:lnTo>
                    <a:lnTo>
                      <a:pt x="2690" y="57"/>
                    </a:lnTo>
                    <a:lnTo>
                      <a:pt x="2691" y="56"/>
                    </a:lnTo>
                    <a:lnTo>
                      <a:pt x="2693" y="56"/>
                    </a:lnTo>
                    <a:lnTo>
                      <a:pt x="2695" y="55"/>
                    </a:lnTo>
                    <a:lnTo>
                      <a:pt x="2696" y="55"/>
                    </a:lnTo>
                    <a:lnTo>
                      <a:pt x="2697" y="55"/>
                    </a:lnTo>
                    <a:lnTo>
                      <a:pt x="2699" y="54"/>
                    </a:lnTo>
                    <a:lnTo>
                      <a:pt x="2701" y="54"/>
                    </a:lnTo>
                    <a:lnTo>
                      <a:pt x="2702" y="53"/>
                    </a:lnTo>
                    <a:lnTo>
                      <a:pt x="2704" y="53"/>
                    </a:lnTo>
                    <a:lnTo>
                      <a:pt x="2705" y="53"/>
                    </a:lnTo>
                    <a:lnTo>
                      <a:pt x="2707" y="52"/>
                    </a:lnTo>
                    <a:lnTo>
                      <a:pt x="2708" y="52"/>
                    </a:lnTo>
                    <a:lnTo>
                      <a:pt x="2710" y="52"/>
                    </a:lnTo>
                    <a:lnTo>
                      <a:pt x="2711" y="52"/>
                    </a:lnTo>
                    <a:lnTo>
                      <a:pt x="2713" y="51"/>
                    </a:lnTo>
                    <a:lnTo>
                      <a:pt x="2714" y="51"/>
                    </a:lnTo>
                    <a:lnTo>
                      <a:pt x="2716" y="50"/>
                    </a:lnTo>
                    <a:lnTo>
                      <a:pt x="2717" y="50"/>
                    </a:lnTo>
                    <a:lnTo>
                      <a:pt x="2719" y="50"/>
                    </a:lnTo>
                    <a:lnTo>
                      <a:pt x="2720" y="50"/>
                    </a:lnTo>
                    <a:lnTo>
                      <a:pt x="2722" y="50"/>
                    </a:lnTo>
                    <a:lnTo>
                      <a:pt x="2723" y="49"/>
                    </a:lnTo>
                    <a:lnTo>
                      <a:pt x="2725" y="49"/>
                    </a:lnTo>
                    <a:lnTo>
                      <a:pt x="2726" y="49"/>
                    </a:lnTo>
                    <a:lnTo>
                      <a:pt x="2728" y="49"/>
                    </a:lnTo>
                    <a:lnTo>
                      <a:pt x="2729" y="48"/>
                    </a:lnTo>
                    <a:lnTo>
                      <a:pt x="2731" y="48"/>
                    </a:lnTo>
                    <a:lnTo>
                      <a:pt x="2733" y="48"/>
                    </a:lnTo>
                    <a:lnTo>
                      <a:pt x="2734" y="48"/>
                    </a:lnTo>
                    <a:lnTo>
                      <a:pt x="2735" y="48"/>
                    </a:lnTo>
                    <a:lnTo>
                      <a:pt x="2737" y="48"/>
                    </a:lnTo>
                    <a:lnTo>
                      <a:pt x="2739" y="47"/>
                    </a:lnTo>
                    <a:lnTo>
                      <a:pt x="2740" y="47"/>
                    </a:lnTo>
                    <a:lnTo>
                      <a:pt x="2742" y="47"/>
                    </a:lnTo>
                    <a:lnTo>
                      <a:pt x="2743" y="47"/>
                    </a:lnTo>
                    <a:lnTo>
                      <a:pt x="2745" y="47"/>
                    </a:lnTo>
                    <a:lnTo>
                      <a:pt x="2746" y="47"/>
                    </a:lnTo>
                    <a:lnTo>
                      <a:pt x="2748" y="47"/>
                    </a:lnTo>
                    <a:lnTo>
                      <a:pt x="2749" y="47"/>
                    </a:lnTo>
                    <a:lnTo>
                      <a:pt x="2751" y="47"/>
                    </a:lnTo>
                    <a:lnTo>
                      <a:pt x="2752" y="47"/>
                    </a:lnTo>
                    <a:lnTo>
                      <a:pt x="2754" y="47"/>
                    </a:lnTo>
                    <a:lnTo>
                      <a:pt x="2755" y="47"/>
                    </a:lnTo>
                    <a:lnTo>
                      <a:pt x="2757" y="47"/>
                    </a:lnTo>
                    <a:lnTo>
                      <a:pt x="2758" y="47"/>
                    </a:lnTo>
                    <a:lnTo>
                      <a:pt x="2760" y="48"/>
                    </a:lnTo>
                    <a:lnTo>
                      <a:pt x="2762" y="48"/>
                    </a:lnTo>
                    <a:lnTo>
                      <a:pt x="2763" y="48"/>
                    </a:lnTo>
                    <a:lnTo>
                      <a:pt x="2764" y="48"/>
                    </a:lnTo>
                    <a:lnTo>
                      <a:pt x="2766" y="48"/>
                    </a:lnTo>
                    <a:lnTo>
                      <a:pt x="2768" y="48"/>
                    </a:lnTo>
                    <a:lnTo>
                      <a:pt x="2769" y="49"/>
                    </a:lnTo>
                    <a:lnTo>
                      <a:pt x="2771" y="49"/>
                    </a:lnTo>
                    <a:lnTo>
                      <a:pt x="2772" y="49"/>
                    </a:lnTo>
                    <a:lnTo>
                      <a:pt x="2774" y="49"/>
                    </a:lnTo>
                    <a:lnTo>
                      <a:pt x="2775" y="49"/>
                    </a:lnTo>
                    <a:lnTo>
                      <a:pt x="2777" y="50"/>
                    </a:lnTo>
                    <a:lnTo>
                      <a:pt x="2778" y="50"/>
                    </a:lnTo>
                    <a:lnTo>
                      <a:pt x="2780" y="50"/>
                    </a:lnTo>
                    <a:lnTo>
                      <a:pt x="2781" y="50"/>
                    </a:lnTo>
                    <a:lnTo>
                      <a:pt x="2783" y="50"/>
                    </a:lnTo>
                    <a:lnTo>
                      <a:pt x="2784" y="50"/>
                    </a:lnTo>
                    <a:lnTo>
                      <a:pt x="2786" y="50"/>
                    </a:lnTo>
                    <a:lnTo>
                      <a:pt x="2787" y="50"/>
                    </a:lnTo>
                    <a:lnTo>
                      <a:pt x="2789" y="50"/>
                    </a:lnTo>
                    <a:lnTo>
                      <a:pt x="2790" y="50"/>
                    </a:lnTo>
                    <a:lnTo>
                      <a:pt x="2792" y="50"/>
                    </a:lnTo>
                    <a:lnTo>
                      <a:pt x="2793" y="49"/>
                    </a:lnTo>
                    <a:lnTo>
                      <a:pt x="2795" y="49"/>
                    </a:lnTo>
                    <a:lnTo>
                      <a:pt x="2796" y="49"/>
                    </a:lnTo>
                    <a:lnTo>
                      <a:pt x="2798" y="48"/>
                    </a:lnTo>
                    <a:lnTo>
                      <a:pt x="2799" y="48"/>
                    </a:lnTo>
                    <a:lnTo>
                      <a:pt x="2801" y="47"/>
                    </a:lnTo>
                    <a:lnTo>
                      <a:pt x="2802" y="47"/>
                    </a:lnTo>
                    <a:lnTo>
                      <a:pt x="2804" y="46"/>
                    </a:lnTo>
                    <a:lnTo>
                      <a:pt x="2806" y="46"/>
                    </a:lnTo>
                    <a:lnTo>
                      <a:pt x="2807" y="45"/>
                    </a:lnTo>
                    <a:lnTo>
                      <a:pt x="2808" y="45"/>
                    </a:lnTo>
                    <a:lnTo>
                      <a:pt x="2810" y="44"/>
                    </a:lnTo>
                    <a:lnTo>
                      <a:pt x="2812" y="43"/>
                    </a:lnTo>
                    <a:lnTo>
                      <a:pt x="2813" y="43"/>
                    </a:lnTo>
                    <a:lnTo>
                      <a:pt x="2815" y="42"/>
                    </a:lnTo>
                    <a:lnTo>
                      <a:pt x="2816" y="42"/>
                    </a:lnTo>
                    <a:lnTo>
                      <a:pt x="2818" y="41"/>
                    </a:lnTo>
                    <a:lnTo>
                      <a:pt x="2819" y="41"/>
                    </a:lnTo>
                    <a:lnTo>
                      <a:pt x="2821" y="40"/>
                    </a:lnTo>
                    <a:lnTo>
                      <a:pt x="2822" y="40"/>
                    </a:lnTo>
                    <a:lnTo>
                      <a:pt x="2824" y="40"/>
                    </a:lnTo>
                    <a:lnTo>
                      <a:pt x="2825" y="39"/>
                    </a:lnTo>
                    <a:lnTo>
                      <a:pt x="2827" y="39"/>
                    </a:lnTo>
                    <a:lnTo>
                      <a:pt x="2828" y="39"/>
                    </a:lnTo>
                    <a:lnTo>
                      <a:pt x="2830" y="39"/>
                    </a:lnTo>
                    <a:lnTo>
                      <a:pt x="2831" y="39"/>
                    </a:lnTo>
                    <a:lnTo>
                      <a:pt x="2833" y="39"/>
                    </a:lnTo>
                    <a:lnTo>
                      <a:pt x="2835" y="39"/>
                    </a:lnTo>
                    <a:lnTo>
                      <a:pt x="2836" y="39"/>
                    </a:lnTo>
                    <a:lnTo>
                      <a:pt x="2837" y="39"/>
                    </a:lnTo>
                    <a:lnTo>
                      <a:pt x="2839" y="39"/>
                    </a:lnTo>
                    <a:lnTo>
                      <a:pt x="2841" y="40"/>
                    </a:lnTo>
                    <a:lnTo>
                      <a:pt x="2842" y="40"/>
                    </a:lnTo>
                    <a:lnTo>
                      <a:pt x="2844" y="40"/>
                    </a:lnTo>
                    <a:lnTo>
                      <a:pt x="2845" y="40"/>
                    </a:lnTo>
                    <a:lnTo>
                      <a:pt x="2847" y="41"/>
                    </a:lnTo>
                    <a:lnTo>
                      <a:pt x="2848" y="41"/>
                    </a:lnTo>
                    <a:lnTo>
                      <a:pt x="2850" y="42"/>
                    </a:lnTo>
                    <a:lnTo>
                      <a:pt x="2851" y="42"/>
                    </a:lnTo>
                    <a:lnTo>
                      <a:pt x="2853" y="42"/>
                    </a:lnTo>
                    <a:lnTo>
                      <a:pt x="2854" y="43"/>
                    </a:lnTo>
                    <a:lnTo>
                      <a:pt x="2856" y="43"/>
                    </a:lnTo>
                    <a:lnTo>
                      <a:pt x="2857" y="44"/>
                    </a:lnTo>
                    <a:lnTo>
                      <a:pt x="2859" y="44"/>
                    </a:lnTo>
                    <a:lnTo>
                      <a:pt x="2860" y="45"/>
                    </a:lnTo>
                    <a:lnTo>
                      <a:pt x="2862" y="45"/>
                    </a:lnTo>
                    <a:lnTo>
                      <a:pt x="2863" y="45"/>
                    </a:lnTo>
                    <a:lnTo>
                      <a:pt x="2865" y="46"/>
                    </a:lnTo>
                    <a:lnTo>
                      <a:pt x="2866" y="46"/>
                    </a:lnTo>
                    <a:lnTo>
                      <a:pt x="2868" y="46"/>
                    </a:lnTo>
                    <a:lnTo>
                      <a:pt x="2869" y="47"/>
                    </a:lnTo>
                    <a:lnTo>
                      <a:pt x="2871" y="47"/>
                    </a:lnTo>
                    <a:lnTo>
                      <a:pt x="2873" y="47"/>
                    </a:lnTo>
                    <a:lnTo>
                      <a:pt x="2874" y="48"/>
                    </a:lnTo>
                    <a:lnTo>
                      <a:pt x="2875" y="48"/>
                    </a:lnTo>
                    <a:lnTo>
                      <a:pt x="2877" y="49"/>
                    </a:lnTo>
                    <a:lnTo>
                      <a:pt x="2879" y="49"/>
                    </a:lnTo>
                    <a:lnTo>
                      <a:pt x="2880" y="49"/>
                    </a:lnTo>
                    <a:lnTo>
                      <a:pt x="2881" y="50"/>
                    </a:lnTo>
                    <a:lnTo>
                      <a:pt x="2883" y="50"/>
                    </a:lnTo>
                    <a:lnTo>
                      <a:pt x="2885" y="51"/>
                    </a:lnTo>
                    <a:lnTo>
                      <a:pt x="2886" y="52"/>
                    </a:lnTo>
                    <a:lnTo>
                      <a:pt x="2888" y="52"/>
                    </a:lnTo>
                    <a:lnTo>
                      <a:pt x="2889" y="53"/>
                    </a:lnTo>
                    <a:lnTo>
                      <a:pt x="2891" y="54"/>
                    </a:lnTo>
                    <a:lnTo>
                      <a:pt x="2892" y="54"/>
                    </a:lnTo>
                    <a:lnTo>
                      <a:pt x="2894" y="55"/>
                    </a:lnTo>
                    <a:lnTo>
                      <a:pt x="2895" y="56"/>
                    </a:lnTo>
                    <a:lnTo>
                      <a:pt x="2897" y="57"/>
                    </a:lnTo>
                    <a:lnTo>
                      <a:pt x="2898" y="58"/>
                    </a:lnTo>
                    <a:lnTo>
                      <a:pt x="2900" y="59"/>
                    </a:lnTo>
                    <a:lnTo>
                      <a:pt x="2902" y="59"/>
                    </a:lnTo>
                    <a:lnTo>
                      <a:pt x="2903" y="60"/>
                    </a:lnTo>
                    <a:lnTo>
                      <a:pt x="2904" y="61"/>
                    </a:lnTo>
                    <a:lnTo>
                      <a:pt x="2906" y="62"/>
                    </a:lnTo>
                    <a:lnTo>
                      <a:pt x="2908" y="63"/>
                    </a:lnTo>
                    <a:lnTo>
                      <a:pt x="2909" y="64"/>
                    </a:lnTo>
                    <a:lnTo>
                      <a:pt x="2910" y="64"/>
                    </a:lnTo>
                    <a:lnTo>
                      <a:pt x="2912" y="65"/>
                    </a:lnTo>
                    <a:lnTo>
                      <a:pt x="2914" y="65"/>
                    </a:lnTo>
                    <a:lnTo>
                      <a:pt x="2915" y="66"/>
                    </a:lnTo>
                    <a:lnTo>
                      <a:pt x="2917" y="66"/>
                    </a:lnTo>
                    <a:lnTo>
                      <a:pt x="2918" y="66"/>
                    </a:lnTo>
                    <a:lnTo>
                      <a:pt x="2920" y="67"/>
                    </a:lnTo>
                    <a:lnTo>
                      <a:pt x="2921" y="67"/>
                    </a:lnTo>
                    <a:lnTo>
                      <a:pt x="2923" y="67"/>
                    </a:lnTo>
                    <a:lnTo>
                      <a:pt x="2924" y="67"/>
                    </a:lnTo>
                    <a:lnTo>
                      <a:pt x="2926" y="67"/>
                    </a:lnTo>
                    <a:lnTo>
                      <a:pt x="2927" y="67"/>
                    </a:lnTo>
                    <a:lnTo>
                      <a:pt x="2929" y="66"/>
                    </a:lnTo>
                    <a:lnTo>
                      <a:pt x="2930" y="66"/>
                    </a:lnTo>
                    <a:lnTo>
                      <a:pt x="2932" y="65"/>
                    </a:lnTo>
                    <a:lnTo>
                      <a:pt x="2933" y="65"/>
                    </a:lnTo>
                    <a:lnTo>
                      <a:pt x="2935" y="64"/>
                    </a:lnTo>
                    <a:lnTo>
                      <a:pt x="2936" y="64"/>
                    </a:lnTo>
                    <a:lnTo>
                      <a:pt x="2938" y="63"/>
                    </a:lnTo>
                    <a:lnTo>
                      <a:pt x="2939" y="62"/>
                    </a:lnTo>
                    <a:lnTo>
                      <a:pt x="2941" y="62"/>
                    </a:lnTo>
                    <a:lnTo>
                      <a:pt x="2942" y="61"/>
                    </a:lnTo>
                    <a:lnTo>
                      <a:pt x="2944" y="60"/>
                    </a:lnTo>
                    <a:lnTo>
                      <a:pt x="2946" y="60"/>
                    </a:lnTo>
                    <a:lnTo>
                      <a:pt x="2947" y="59"/>
                    </a:lnTo>
                    <a:lnTo>
                      <a:pt x="2948" y="59"/>
                    </a:lnTo>
                    <a:lnTo>
                      <a:pt x="2950" y="58"/>
                    </a:lnTo>
                    <a:lnTo>
                      <a:pt x="2952" y="57"/>
                    </a:lnTo>
                    <a:lnTo>
                      <a:pt x="2953" y="57"/>
                    </a:lnTo>
                    <a:lnTo>
                      <a:pt x="2954" y="56"/>
                    </a:lnTo>
                    <a:lnTo>
                      <a:pt x="2956" y="56"/>
                    </a:lnTo>
                    <a:lnTo>
                      <a:pt x="2958" y="56"/>
                    </a:lnTo>
                    <a:lnTo>
                      <a:pt x="2959" y="55"/>
                    </a:lnTo>
                    <a:lnTo>
                      <a:pt x="2961" y="55"/>
                    </a:lnTo>
                    <a:lnTo>
                      <a:pt x="2962" y="55"/>
                    </a:lnTo>
                    <a:lnTo>
                      <a:pt x="2964" y="55"/>
                    </a:lnTo>
                    <a:lnTo>
                      <a:pt x="2965" y="55"/>
                    </a:lnTo>
                    <a:lnTo>
                      <a:pt x="2967" y="55"/>
                    </a:lnTo>
                    <a:lnTo>
                      <a:pt x="2968" y="55"/>
                    </a:lnTo>
                    <a:lnTo>
                      <a:pt x="2970" y="55"/>
                    </a:lnTo>
                    <a:lnTo>
                      <a:pt x="2971" y="55"/>
                    </a:lnTo>
                    <a:lnTo>
                      <a:pt x="2973" y="55"/>
                    </a:lnTo>
                    <a:lnTo>
                      <a:pt x="2975" y="55"/>
                    </a:lnTo>
                    <a:lnTo>
                      <a:pt x="2976" y="55"/>
                    </a:lnTo>
                    <a:lnTo>
                      <a:pt x="2977" y="55"/>
                    </a:lnTo>
                    <a:lnTo>
                      <a:pt x="2979" y="55"/>
                    </a:lnTo>
                    <a:lnTo>
                      <a:pt x="2981" y="55"/>
                    </a:lnTo>
                    <a:lnTo>
                      <a:pt x="2982" y="55"/>
                    </a:lnTo>
                    <a:lnTo>
                      <a:pt x="2983" y="56"/>
                    </a:lnTo>
                    <a:lnTo>
                      <a:pt x="2985" y="56"/>
                    </a:lnTo>
                    <a:lnTo>
                      <a:pt x="2987" y="56"/>
                    </a:lnTo>
                    <a:lnTo>
                      <a:pt x="2988" y="56"/>
                    </a:lnTo>
                    <a:lnTo>
                      <a:pt x="2990" y="56"/>
                    </a:lnTo>
                    <a:lnTo>
                      <a:pt x="2991" y="56"/>
                    </a:lnTo>
                    <a:lnTo>
                      <a:pt x="2993" y="56"/>
                    </a:lnTo>
                    <a:lnTo>
                      <a:pt x="2994" y="56"/>
                    </a:lnTo>
                    <a:lnTo>
                      <a:pt x="2996" y="56"/>
                    </a:lnTo>
                    <a:lnTo>
                      <a:pt x="2997" y="55"/>
                    </a:lnTo>
                    <a:lnTo>
                      <a:pt x="2999" y="55"/>
                    </a:lnTo>
                    <a:lnTo>
                      <a:pt x="3000" y="55"/>
                    </a:lnTo>
                    <a:lnTo>
                      <a:pt x="3002" y="55"/>
                    </a:lnTo>
                    <a:lnTo>
                      <a:pt x="3003" y="55"/>
                    </a:lnTo>
                    <a:lnTo>
                      <a:pt x="3005" y="55"/>
                    </a:lnTo>
                    <a:lnTo>
                      <a:pt x="3006" y="55"/>
                    </a:lnTo>
                    <a:lnTo>
                      <a:pt x="3008" y="55"/>
                    </a:lnTo>
                    <a:lnTo>
                      <a:pt x="3009" y="55"/>
                    </a:lnTo>
                    <a:lnTo>
                      <a:pt x="3011" y="55"/>
                    </a:lnTo>
                    <a:lnTo>
                      <a:pt x="3012" y="55"/>
                    </a:lnTo>
                    <a:lnTo>
                      <a:pt x="3014" y="55"/>
                    </a:lnTo>
                    <a:lnTo>
                      <a:pt x="3015" y="55"/>
                    </a:lnTo>
                    <a:lnTo>
                      <a:pt x="3017" y="55"/>
                    </a:lnTo>
                    <a:lnTo>
                      <a:pt x="3019" y="55"/>
                    </a:lnTo>
                    <a:lnTo>
                      <a:pt x="3020" y="55"/>
                    </a:lnTo>
                    <a:lnTo>
                      <a:pt x="3021" y="55"/>
                    </a:lnTo>
                    <a:lnTo>
                      <a:pt x="3023" y="55"/>
                    </a:lnTo>
                    <a:lnTo>
                      <a:pt x="3025" y="55"/>
                    </a:lnTo>
                    <a:lnTo>
                      <a:pt x="3026" y="56"/>
                    </a:lnTo>
                    <a:lnTo>
                      <a:pt x="3028" y="56"/>
                    </a:lnTo>
                    <a:lnTo>
                      <a:pt x="3029" y="56"/>
                    </a:lnTo>
                    <a:lnTo>
                      <a:pt x="3031" y="56"/>
                    </a:lnTo>
                    <a:lnTo>
                      <a:pt x="3032" y="56"/>
                    </a:lnTo>
                    <a:lnTo>
                      <a:pt x="3034" y="56"/>
                    </a:lnTo>
                    <a:lnTo>
                      <a:pt x="3035" y="56"/>
                    </a:lnTo>
                    <a:lnTo>
                      <a:pt x="3037" y="56"/>
                    </a:lnTo>
                    <a:lnTo>
                      <a:pt x="3038" y="56"/>
                    </a:lnTo>
                    <a:lnTo>
                      <a:pt x="3040" y="56"/>
                    </a:lnTo>
                    <a:lnTo>
                      <a:pt x="3041" y="56"/>
                    </a:lnTo>
                    <a:lnTo>
                      <a:pt x="3043" y="56"/>
                    </a:lnTo>
                    <a:lnTo>
                      <a:pt x="3044" y="56"/>
                    </a:lnTo>
                    <a:lnTo>
                      <a:pt x="3046" y="56"/>
                    </a:lnTo>
                    <a:lnTo>
                      <a:pt x="3048" y="55"/>
                    </a:lnTo>
                    <a:lnTo>
                      <a:pt x="3049" y="55"/>
                    </a:lnTo>
                    <a:lnTo>
                      <a:pt x="3050" y="55"/>
                    </a:lnTo>
                    <a:lnTo>
                      <a:pt x="3052" y="55"/>
                    </a:lnTo>
                    <a:lnTo>
                      <a:pt x="3054" y="55"/>
                    </a:lnTo>
                    <a:lnTo>
                      <a:pt x="3055" y="54"/>
                    </a:lnTo>
                    <a:lnTo>
                      <a:pt x="3056" y="54"/>
                    </a:lnTo>
                    <a:lnTo>
                      <a:pt x="3058" y="54"/>
                    </a:lnTo>
                    <a:lnTo>
                      <a:pt x="3060" y="54"/>
                    </a:lnTo>
                    <a:lnTo>
                      <a:pt x="3061" y="53"/>
                    </a:lnTo>
                    <a:lnTo>
                      <a:pt x="3063" y="53"/>
                    </a:lnTo>
                    <a:lnTo>
                      <a:pt x="3064" y="53"/>
                    </a:lnTo>
                    <a:lnTo>
                      <a:pt x="3066" y="53"/>
                    </a:lnTo>
                    <a:lnTo>
                      <a:pt x="3067" y="52"/>
                    </a:lnTo>
                    <a:lnTo>
                      <a:pt x="3069" y="52"/>
                    </a:lnTo>
                    <a:lnTo>
                      <a:pt x="3070" y="52"/>
                    </a:lnTo>
                    <a:lnTo>
                      <a:pt x="3072" y="52"/>
                    </a:lnTo>
                    <a:lnTo>
                      <a:pt x="3073" y="52"/>
                    </a:lnTo>
                    <a:lnTo>
                      <a:pt x="3075" y="52"/>
                    </a:lnTo>
                    <a:lnTo>
                      <a:pt x="3076" y="52"/>
                    </a:lnTo>
                    <a:lnTo>
                      <a:pt x="3078" y="52"/>
                    </a:lnTo>
                    <a:lnTo>
                      <a:pt x="3079" y="52"/>
                    </a:lnTo>
                    <a:lnTo>
                      <a:pt x="3081" y="52"/>
                    </a:lnTo>
                    <a:lnTo>
                      <a:pt x="3082" y="51"/>
                    </a:lnTo>
                    <a:lnTo>
                      <a:pt x="3084" y="51"/>
                    </a:lnTo>
                    <a:lnTo>
                      <a:pt x="3085" y="51"/>
                    </a:lnTo>
                    <a:lnTo>
                      <a:pt x="3087" y="51"/>
                    </a:lnTo>
                    <a:lnTo>
                      <a:pt x="3088" y="51"/>
                    </a:lnTo>
                    <a:lnTo>
                      <a:pt x="3090" y="51"/>
                    </a:lnTo>
                    <a:lnTo>
                      <a:pt x="3092" y="51"/>
                    </a:lnTo>
                    <a:lnTo>
                      <a:pt x="3093" y="51"/>
                    </a:lnTo>
                    <a:lnTo>
                      <a:pt x="3094" y="50"/>
                    </a:lnTo>
                    <a:lnTo>
                      <a:pt x="3096" y="50"/>
                    </a:lnTo>
                    <a:lnTo>
                      <a:pt x="3098" y="50"/>
                    </a:lnTo>
                    <a:lnTo>
                      <a:pt x="3099" y="50"/>
                    </a:lnTo>
                    <a:lnTo>
                      <a:pt x="3101" y="49"/>
                    </a:lnTo>
                    <a:lnTo>
                      <a:pt x="3102" y="49"/>
                    </a:lnTo>
                    <a:lnTo>
                      <a:pt x="3104" y="49"/>
                    </a:lnTo>
                    <a:lnTo>
                      <a:pt x="3105" y="48"/>
                    </a:lnTo>
                    <a:lnTo>
                      <a:pt x="3107" y="48"/>
                    </a:lnTo>
                    <a:lnTo>
                      <a:pt x="3108" y="48"/>
                    </a:lnTo>
                    <a:lnTo>
                      <a:pt x="3110" y="47"/>
                    </a:lnTo>
                    <a:lnTo>
                      <a:pt x="3111" y="47"/>
                    </a:lnTo>
                    <a:lnTo>
                      <a:pt x="3113" y="46"/>
                    </a:lnTo>
                    <a:lnTo>
                      <a:pt x="3114" y="46"/>
                    </a:lnTo>
                    <a:lnTo>
                      <a:pt x="3116" y="45"/>
                    </a:lnTo>
                    <a:lnTo>
                      <a:pt x="3117" y="45"/>
                    </a:lnTo>
                    <a:lnTo>
                      <a:pt x="3119" y="44"/>
                    </a:lnTo>
                    <a:lnTo>
                      <a:pt x="3121" y="43"/>
                    </a:lnTo>
                    <a:lnTo>
                      <a:pt x="3122" y="43"/>
                    </a:lnTo>
                    <a:lnTo>
                      <a:pt x="3123" y="43"/>
                    </a:lnTo>
                    <a:lnTo>
                      <a:pt x="3125" y="42"/>
                    </a:lnTo>
                    <a:lnTo>
                      <a:pt x="3127" y="42"/>
                    </a:lnTo>
                    <a:lnTo>
                      <a:pt x="3128" y="42"/>
                    </a:lnTo>
                    <a:lnTo>
                      <a:pt x="3130" y="41"/>
                    </a:lnTo>
                    <a:lnTo>
                      <a:pt x="3131" y="41"/>
                    </a:lnTo>
                    <a:lnTo>
                      <a:pt x="3133" y="41"/>
                    </a:lnTo>
                    <a:lnTo>
                      <a:pt x="3134" y="41"/>
                    </a:lnTo>
                    <a:lnTo>
                      <a:pt x="3136" y="41"/>
                    </a:lnTo>
                    <a:lnTo>
                      <a:pt x="3137" y="41"/>
                    </a:lnTo>
                    <a:lnTo>
                      <a:pt x="3139" y="41"/>
                    </a:lnTo>
                    <a:lnTo>
                      <a:pt x="3140" y="41"/>
                    </a:lnTo>
                    <a:lnTo>
                      <a:pt x="3142" y="41"/>
                    </a:lnTo>
                    <a:lnTo>
                      <a:pt x="3143" y="41"/>
                    </a:lnTo>
                    <a:lnTo>
                      <a:pt x="3145" y="41"/>
                    </a:lnTo>
                    <a:lnTo>
                      <a:pt x="3146" y="41"/>
                    </a:lnTo>
                    <a:lnTo>
                      <a:pt x="3148" y="42"/>
                    </a:lnTo>
                    <a:lnTo>
                      <a:pt x="3149" y="42"/>
                    </a:lnTo>
                    <a:lnTo>
                      <a:pt x="3151" y="42"/>
                    </a:lnTo>
                    <a:lnTo>
                      <a:pt x="3152" y="42"/>
                    </a:lnTo>
                    <a:lnTo>
                      <a:pt x="3154" y="42"/>
                    </a:lnTo>
                    <a:lnTo>
                      <a:pt x="3155" y="43"/>
                    </a:lnTo>
                    <a:lnTo>
                      <a:pt x="3157" y="43"/>
                    </a:lnTo>
                    <a:lnTo>
                      <a:pt x="3159" y="43"/>
                    </a:lnTo>
                    <a:lnTo>
                      <a:pt x="3160" y="43"/>
                    </a:lnTo>
                    <a:lnTo>
                      <a:pt x="3161" y="43"/>
                    </a:lnTo>
                    <a:lnTo>
                      <a:pt x="3163" y="43"/>
                    </a:lnTo>
                    <a:lnTo>
                      <a:pt x="3165" y="43"/>
                    </a:lnTo>
                    <a:lnTo>
                      <a:pt x="3166" y="43"/>
                    </a:lnTo>
                    <a:lnTo>
                      <a:pt x="3167" y="43"/>
                    </a:lnTo>
                    <a:lnTo>
                      <a:pt x="3169" y="43"/>
                    </a:lnTo>
                    <a:lnTo>
                      <a:pt x="3171" y="43"/>
                    </a:lnTo>
                    <a:lnTo>
                      <a:pt x="3172" y="43"/>
                    </a:lnTo>
                    <a:lnTo>
                      <a:pt x="3174" y="43"/>
                    </a:lnTo>
                    <a:lnTo>
                      <a:pt x="3175" y="43"/>
                    </a:lnTo>
                    <a:lnTo>
                      <a:pt x="3177" y="43"/>
                    </a:lnTo>
                    <a:lnTo>
                      <a:pt x="3178" y="43"/>
                    </a:lnTo>
                    <a:lnTo>
                      <a:pt x="3180" y="42"/>
                    </a:lnTo>
                    <a:lnTo>
                      <a:pt x="3181" y="42"/>
                    </a:lnTo>
                    <a:lnTo>
                      <a:pt x="3183" y="42"/>
                    </a:lnTo>
                    <a:lnTo>
                      <a:pt x="3184" y="42"/>
                    </a:lnTo>
                    <a:lnTo>
                      <a:pt x="3186" y="41"/>
                    </a:lnTo>
                    <a:lnTo>
                      <a:pt x="3187" y="41"/>
                    </a:lnTo>
                    <a:lnTo>
                      <a:pt x="3189" y="41"/>
                    </a:lnTo>
                    <a:lnTo>
                      <a:pt x="3190" y="40"/>
                    </a:lnTo>
                    <a:lnTo>
                      <a:pt x="3192" y="40"/>
                    </a:lnTo>
                    <a:lnTo>
                      <a:pt x="3194" y="40"/>
                    </a:lnTo>
                    <a:lnTo>
                      <a:pt x="3195" y="39"/>
                    </a:lnTo>
                    <a:lnTo>
                      <a:pt x="3196" y="39"/>
                    </a:lnTo>
                    <a:lnTo>
                      <a:pt x="3198" y="39"/>
                    </a:lnTo>
                    <a:lnTo>
                      <a:pt x="3200" y="39"/>
                    </a:lnTo>
                    <a:lnTo>
                      <a:pt x="3201" y="38"/>
                    </a:lnTo>
                    <a:lnTo>
                      <a:pt x="3203" y="38"/>
                    </a:lnTo>
                    <a:lnTo>
                      <a:pt x="3204" y="38"/>
                    </a:lnTo>
                    <a:lnTo>
                      <a:pt x="3206" y="37"/>
                    </a:lnTo>
                    <a:lnTo>
                      <a:pt x="3207" y="37"/>
                    </a:lnTo>
                    <a:lnTo>
                      <a:pt x="3209" y="37"/>
                    </a:lnTo>
                    <a:lnTo>
                      <a:pt x="3210" y="37"/>
                    </a:lnTo>
                    <a:lnTo>
                      <a:pt x="3212" y="37"/>
                    </a:lnTo>
                    <a:lnTo>
                      <a:pt x="3213" y="38"/>
                    </a:lnTo>
                    <a:lnTo>
                      <a:pt x="3215" y="38"/>
                    </a:lnTo>
                    <a:lnTo>
                      <a:pt x="3216" y="38"/>
                    </a:lnTo>
                    <a:lnTo>
                      <a:pt x="3218" y="39"/>
                    </a:lnTo>
                    <a:lnTo>
                      <a:pt x="3219" y="39"/>
                    </a:lnTo>
                    <a:lnTo>
                      <a:pt x="3221" y="40"/>
                    </a:lnTo>
                    <a:lnTo>
                      <a:pt x="3222" y="40"/>
                    </a:lnTo>
                    <a:lnTo>
                      <a:pt x="3224" y="41"/>
                    </a:lnTo>
                    <a:lnTo>
                      <a:pt x="3225" y="42"/>
                    </a:lnTo>
                    <a:lnTo>
                      <a:pt x="3227" y="43"/>
                    </a:lnTo>
                    <a:lnTo>
                      <a:pt x="3228" y="44"/>
                    </a:lnTo>
                    <a:lnTo>
                      <a:pt x="3230" y="45"/>
                    </a:lnTo>
                    <a:lnTo>
                      <a:pt x="3232" y="46"/>
                    </a:lnTo>
                    <a:lnTo>
                      <a:pt x="3233" y="47"/>
                    </a:lnTo>
                    <a:lnTo>
                      <a:pt x="3234" y="48"/>
                    </a:lnTo>
                    <a:lnTo>
                      <a:pt x="3236" y="50"/>
                    </a:lnTo>
                    <a:lnTo>
                      <a:pt x="3238" y="51"/>
                    </a:lnTo>
                    <a:lnTo>
                      <a:pt x="3239" y="52"/>
                    </a:lnTo>
                    <a:lnTo>
                      <a:pt x="3240" y="53"/>
                    </a:lnTo>
                    <a:lnTo>
                      <a:pt x="3242" y="55"/>
                    </a:lnTo>
                    <a:lnTo>
                      <a:pt x="3244" y="56"/>
                    </a:lnTo>
                    <a:lnTo>
                      <a:pt x="3245" y="57"/>
                    </a:lnTo>
                    <a:lnTo>
                      <a:pt x="3247" y="58"/>
                    </a:lnTo>
                    <a:lnTo>
                      <a:pt x="3248" y="60"/>
                    </a:lnTo>
                    <a:lnTo>
                      <a:pt x="3250" y="61"/>
                    </a:lnTo>
                    <a:lnTo>
                      <a:pt x="3251" y="62"/>
                    </a:lnTo>
                    <a:lnTo>
                      <a:pt x="3253" y="62"/>
                    </a:lnTo>
                    <a:lnTo>
                      <a:pt x="3254" y="63"/>
                    </a:lnTo>
                    <a:lnTo>
                      <a:pt x="3256" y="64"/>
                    </a:lnTo>
                    <a:lnTo>
                      <a:pt x="3257" y="65"/>
                    </a:lnTo>
                    <a:lnTo>
                      <a:pt x="3259" y="65"/>
                    </a:lnTo>
                    <a:lnTo>
                      <a:pt x="3261" y="66"/>
                    </a:lnTo>
                    <a:lnTo>
                      <a:pt x="3262" y="66"/>
                    </a:lnTo>
                    <a:lnTo>
                      <a:pt x="3263" y="66"/>
                    </a:lnTo>
                    <a:lnTo>
                      <a:pt x="3265" y="66"/>
                    </a:lnTo>
                    <a:lnTo>
                      <a:pt x="3267" y="66"/>
                    </a:lnTo>
                    <a:lnTo>
                      <a:pt x="3268" y="66"/>
                    </a:lnTo>
                    <a:lnTo>
                      <a:pt x="3269" y="66"/>
                    </a:lnTo>
                    <a:lnTo>
                      <a:pt x="3271" y="66"/>
                    </a:lnTo>
                    <a:lnTo>
                      <a:pt x="3273" y="66"/>
                    </a:lnTo>
                    <a:lnTo>
                      <a:pt x="3274" y="65"/>
                    </a:lnTo>
                    <a:lnTo>
                      <a:pt x="3276" y="65"/>
                    </a:lnTo>
                    <a:lnTo>
                      <a:pt x="3277" y="65"/>
                    </a:lnTo>
                    <a:lnTo>
                      <a:pt x="3278" y="64"/>
                    </a:lnTo>
                    <a:lnTo>
                      <a:pt x="3280" y="64"/>
                    </a:lnTo>
                    <a:lnTo>
                      <a:pt x="3282" y="63"/>
                    </a:lnTo>
                    <a:lnTo>
                      <a:pt x="3283" y="63"/>
                    </a:lnTo>
                    <a:lnTo>
                      <a:pt x="3285" y="62"/>
                    </a:lnTo>
                    <a:lnTo>
                      <a:pt x="3286" y="62"/>
                    </a:lnTo>
                    <a:lnTo>
                      <a:pt x="3288" y="62"/>
                    </a:lnTo>
                    <a:lnTo>
                      <a:pt x="3289" y="61"/>
                    </a:lnTo>
                    <a:lnTo>
                      <a:pt x="3291" y="61"/>
                    </a:lnTo>
                    <a:lnTo>
                      <a:pt x="3292" y="61"/>
                    </a:lnTo>
                    <a:lnTo>
                      <a:pt x="3294" y="61"/>
                    </a:lnTo>
                    <a:lnTo>
                      <a:pt x="3295" y="61"/>
                    </a:lnTo>
                    <a:lnTo>
                      <a:pt x="3297" y="61"/>
                    </a:lnTo>
                    <a:lnTo>
                      <a:pt x="3298" y="61"/>
                    </a:lnTo>
                    <a:lnTo>
                      <a:pt x="3300" y="61"/>
                    </a:lnTo>
                    <a:lnTo>
                      <a:pt x="3301" y="61"/>
                    </a:lnTo>
                    <a:lnTo>
                      <a:pt x="3303" y="61"/>
                    </a:lnTo>
                    <a:lnTo>
                      <a:pt x="3305" y="61"/>
                    </a:lnTo>
                    <a:lnTo>
                      <a:pt x="3306" y="61"/>
                    </a:lnTo>
                    <a:lnTo>
                      <a:pt x="3307" y="62"/>
                    </a:lnTo>
                    <a:lnTo>
                      <a:pt x="3309" y="62"/>
                    </a:lnTo>
                    <a:lnTo>
                      <a:pt x="3311" y="62"/>
                    </a:lnTo>
                    <a:lnTo>
                      <a:pt x="3312" y="62"/>
                    </a:lnTo>
                    <a:lnTo>
                      <a:pt x="3313" y="62"/>
                    </a:lnTo>
                    <a:lnTo>
                      <a:pt x="3315" y="62"/>
                    </a:lnTo>
                    <a:lnTo>
                      <a:pt x="3317" y="63"/>
                    </a:lnTo>
                    <a:lnTo>
                      <a:pt x="3318" y="63"/>
                    </a:lnTo>
                    <a:lnTo>
                      <a:pt x="3320" y="63"/>
                    </a:lnTo>
                    <a:lnTo>
                      <a:pt x="3321" y="63"/>
                    </a:lnTo>
                    <a:lnTo>
                      <a:pt x="3323" y="62"/>
                    </a:lnTo>
                    <a:lnTo>
                      <a:pt x="3324" y="62"/>
                    </a:lnTo>
                    <a:lnTo>
                      <a:pt x="3326" y="62"/>
                    </a:lnTo>
                    <a:lnTo>
                      <a:pt x="3327" y="62"/>
                    </a:lnTo>
                    <a:lnTo>
                      <a:pt x="3329" y="62"/>
                    </a:lnTo>
                    <a:lnTo>
                      <a:pt x="3330" y="61"/>
                    </a:lnTo>
                    <a:lnTo>
                      <a:pt x="3332" y="61"/>
                    </a:lnTo>
                    <a:lnTo>
                      <a:pt x="3334" y="61"/>
                    </a:lnTo>
                    <a:lnTo>
                      <a:pt x="3335" y="60"/>
                    </a:lnTo>
                    <a:lnTo>
                      <a:pt x="3336" y="60"/>
                    </a:lnTo>
                    <a:lnTo>
                      <a:pt x="3338" y="59"/>
                    </a:lnTo>
                    <a:lnTo>
                      <a:pt x="3340" y="59"/>
                    </a:lnTo>
                    <a:lnTo>
                      <a:pt x="3341" y="58"/>
                    </a:lnTo>
                    <a:lnTo>
                      <a:pt x="3342" y="58"/>
                    </a:lnTo>
                    <a:lnTo>
                      <a:pt x="3344" y="57"/>
                    </a:lnTo>
                    <a:lnTo>
                      <a:pt x="3345" y="56"/>
                    </a:lnTo>
                    <a:lnTo>
                      <a:pt x="3347" y="56"/>
                    </a:lnTo>
                    <a:lnTo>
                      <a:pt x="3349" y="55"/>
                    </a:lnTo>
                    <a:lnTo>
                      <a:pt x="3350" y="55"/>
                    </a:lnTo>
                    <a:lnTo>
                      <a:pt x="3351" y="55"/>
                    </a:lnTo>
                    <a:lnTo>
                      <a:pt x="3353" y="54"/>
                    </a:lnTo>
                    <a:lnTo>
                      <a:pt x="3355" y="54"/>
                    </a:lnTo>
                    <a:lnTo>
                      <a:pt x="3356" y="54"/>
                    </a:lnTo>
                    <a:lnTo>
                      <a:pt x="3358" y="54"/>
                    </a:lnTo>
                    <a:lnTo>
                      <a:pt x="3359" y="53"/>
                    </a:lnTo>
                    <a:lnTo>
                      <a:pt x="3361" y="53"/>
                    </a:lnTo>
                    <a:lnTo>
                      <a:pt x="3362" y="53"/>
                    </a:lnTo>
                    <a:lnTo>
                      <a:pt x="3364" y="53"/>
                    </a:lnTo>
                    <a:lnTo>
                      <a:pt x="3365" y="53"/>
                    </a:lnTo>
                    <a:lnTo>
                      <a:pt x="3367" y="53"/>
                    </a:lnTo>
                    <a:lnTo>
                      <a:pt x="3368" y="54"/>
                    </a:lnTo>
                    <a:lnTo>
                      <a:pt x="3370" y="54"/>
                    </a:lnTo>
                    <a:lnTo>
                      <a:pt x="3371" y="54"/>
                    </a:lnTo>
                    <a:lnTo>
                      <a:pt x="3373" y="54"/>
                    </a:lnTo>
                    <a:lnTo>
                      <a:pt x="3374" y="54"/>
                    </a:lnTo>
                    <a:lnTo>
                      <a:pt x="3376" y="55"/>
                    </a:lnTo>
                    <a:lnTo>
                      <a:pt x="3378" y="55"/>
                    </a:lnTo>
                    <a:lnTo>
                      <a:pt x="3379" y="55"/>
                    </a:lnTo>
                    <a:lnTo>
                      <a:pt x="3380" y="55"/>
                    </a:lnTo>
                    <a:lnTo>
                      <a:pt x="3382" y="56"/>
                    </a:lnTo>
                    <a:lnTo>
                      <a:pt x="3384" y="56"/>
                    </a:lnTo>
                    <a:lnTo>
                      <a:pt x="3385" y="56"/>
                    </a:lnTo>
                    <a:lnTo>
                      <a:pt x="3387" y="56"/>
                    </a:lnTo>
                    <a:lnTo>
                      <a:pt x="3388" y="57"/>
                    </a:lnTo>
                    <a:lnTo>
                      <a:pt x="3390" y="57"/>
                    </a:lnTo>
                    <a:lnTo>
                      <a:pt x="3391" y="58"/>
                    </a:lnTo>
                    <a:lnTo>
                      <a:pt x="3393" y="58"/>
                    </a:lnTo>
                    <a:lnTo>
                      <a:pt x="3394" y="58"/>
                    </a:lnTo>
                    <a:lnTo>
                      <a:pt x="3396" y="58"/>
                    </a:lnTo>
                    <a:lnTo>
                      <a:pt x="3397" y="59"/>
                    </a:lnTo>
                    <a:lnTo>
                      <a:pt x="3399" y="59"/>
                    </a:lnTo>
                    <a:lnTo>
                      <a:pt x="3400" y="59"/>
                    </a:lnTo>
                    <a:lnTo>
                      <a:pt x="3402" y="59"/>
                    </a:lnTo>
                    <a:lnTo>
                      <a:pt x="3403" y="60"/>
                    </a:lnTo>
                    <a:lnTo>
                      <a:pt x="3405" y="60"/>
                    </a:lnTo>
                    <a:lnTo>
                      <a:pt x="3407" y="60"/>
                    </a:lnTo>
                    <a:lnTo>
                      <a:pt x="3408" y="61"/>
                    </a:lnTo>
                    <a:lnTo>
                      <a:pt x="3409" y="61"/>
                    </a:lnTo>
                    <a:lnTo>
                      <a:pt x="3411" y="62"/>
                    </a:lnTo>
                    <a:lnTo>
                      <a:pt x="3412" y="62"/>
                    </a:lnTo>
                    <a:lnTo>
                      <a:pt x="3414" y="63"/>
                    </a:lnTo>
                    <a:lnTo>
                      <a:pt x="3416" y="63"/>
                    </a:lnTo>
                    <a:lnTo>
                      <a:pt x="3417" y="64"/>
                    </a:lnTo>
                    <a:lnTo>
                      <a:pt x="3418" y="65"/>
                    </a:lnTo>
                    <a:lnTo>
                      <a:pt x="3420" y="65"/>
                    </a:lnTo>
                    <a:lnTo>
                      <a:pt x="3422" y="66"/>
                    </a:lnTo>
                    <a:lnTo>
                      <a:pt x="3423" y="66"/>
                    </a:lnTo>
                    <a:lnTo>
                      <a:pt x="3424" y="67"/>
                    </a:lnTo>
                    <a:lnTo>
                      <a:pt x="3426" y="68"/>
                    </a:lnTo>
                    <a:lnTo>
                      <a:pt x="3428" y="69"/>
                    </a:lnTo>
                    <a:lnTo>
                      <a:pt x="3429" y="70"/>
                    </a:lnTo>
                    <a:lnTo>
                      <a:pt x="3431" y="70"/>
                    </a:lnTo>
                    <a:lnTo>
                      <a:pt x="3432" y="71"/>
                    </a:lnTo>
                    <a:lnTo>
                      <a:pt x="3434" y="72"/>
                    </a:lnTo>
                    <a:lnTo>
                      <a:pt x="3435" y="72"/>
                    </a:lnTo>
                    <a:lnTo>
                      <a:pt x="3437" y="73"/>
                    </a:lnTo>
                    <a:lnTo>
                      <a:pt x="3438" y="74"/>
                    </a:lnTo>
                    <a:lnTo>
                      <a:pt x="3440" y="74"/>
                    </a:lnTo>
                    <a:lnTo>
                      <a:pt x="3441" y="75"/>
                    </a:lnTo>
                    <a:lnTo>
                      <a:pt x="3443" y="76"/>
                    </a:lnTo>
                    <a:lnTo>
                      <a:pt x="3444" y="76"/>
                    </a:lnTo>
                    <a:lnTo>
                      <a:pt x="3446" y="77"/>
                    </a:lnTo>
                    <a:lnTo>
                      <a:pt x="3447" y="77"/>
                    </a:lnTo>
                    <a:lnTo>
                      <a:pt x="3449" y="77"/>
                    </a:lnTo>
                    <a:lnTo>
                      <a:pt x="3451" y="77"/>
                    </a:lnTo>
                    <a:lnTo>
                      <a:pt x="3452" y="78"/>
                    </a:lnTo>
                    <a:lnTo>
                      <a:pt x="3453" y="78"/>
                    </a:lnTo>
                    <a:lnTo>
                      <a:pt x="3455" y="78"/>
                    </a:lnTo>
                    <a:lnTo>
                      <a:pt x="3457" y="77"/>
                    </a:lnTo>
                    <a:lnTo>
                      <a:pt x="3458" y="77"/>
                    </a:lnTo>
                    <a:lnTo>
                      <a:pt x="3460" y="77"/>
                    </a:lnTo>
                    <a:lnTo>
                      <a:pt x="3461" y="77"/>
                    </a:lnTo>
                    <a:lnTo>
                      <a:pt x="3463" y="76"/>
                    </a:lnTo>
                    <a:lnTo>
                      <a:pt x="3464" y="76"/>
                    </a:lnTo>
                    <a:lnTo>
                      <a:pt x="3466" y="75"/>
                    </a:lnTo>
                    <a:lnTo>
                      <a:pt x="3467" y="74"/>
                    </a:lnTo>
                    <a:lnTo>
                      <a:pt x="3469" y="74"/>
                    </a:lnTo>
                    <a:lnTo>
                      <a:pt x="3470" y="73"/>
                    </a:lnTo>
                    <a:lnTo>
                      <a:pt x="3472" y="73"/>
                    </a:lnTo>
                    <a:lnTo>
                      <a:pt x="3473" y="72"/>
                    </a:lnTo>
                    <a:lnTo>
                      <a:pt x="3475" y="71"/>
                    </a:lnTo>
                    <a:lnTo>
                      <a:pt x="3476" y="71"/>
                    </a:lnTo>
                    <a:lnTo>
                      <a:pt x="3478" y="70"/>
                    </a:lnTo>
                    <a:lnTo>
                      <a:pt x="3479" y="70"/>
                    </a:lnTo>
                    <a:lnTo>
                      <a:pt x="3481" y="69"/>
                    </a:lnTo>
                    <a:lnTo>
                      <a:pt x="3482" y="69"/>
                    </a:lnTo>
                    <a:lnTo>
                      <a:pt x="3484" y="68"/>
                    </a:lnTo>
                    <a:lnTo>
                      <a:pt x="3485" y="68"/>
                    </a:lnTo>
                    <a:lnTo>
                      <a:pt x="3487" y="68"/>
                    </a:lnTo>
                    <a:lnTo>
                      <a:pt x="3489" y="68"/>
                    </a:lnTo>
                    <a:lnTo>
                      <a:pt x="3490" y="68"/>
                    </a:lnTo>
                    <a:lnTo>
                      <a:pt x="3491" y="68"/>
                    </a:lnTo>
                    <a:lnTo>
                      <a:pt x="3493" y="69"/>
                    </a:lnTo>
                    <a:lnTo>
                      <a:pt x="3495" y="69"/>
                    </a:lnTo>
                    <a:lnTo>
                      <a:pt x="3496" y="70"/>
                    </a:lnTo>
                    <a:lnTo>
                      <a:pt x="3497" y="71"/>
                    </a:lnTo>
                    <a:lnTo>
                      <a:pt x="3499" y="71"/>
                    </a:lnTo>
                    <a:lnTo>
                      <a:pt x="3501" y="72"/>
                    </a:lnTo>
                    <a:lnTo>
                      <a:pt x="3502" y="73"/>
                    </a:lnTo>
                    <a:lnTo>
                      <a:pt x="3504" y="73"/>
                    </a:lnTo>
                    <a:lnTo>
                      <a:pt x="3505" y="74"/>
                    </a:lnTo>
                    <a:lnTo>
                      <a:pt x="3507" y="75"/>
                    </a:lnTo>
                    <a:lnTo>
                      <a:pt x="3508" y="76"/>
                    </a:lnTo>
                    <a:lnTo>
                      <a:pt x="3510" y="77"/>
                    </a:lnTo>
                    <a:lnTo>
                      <a:pt x="3511" y="78"/>
                    </a:lnTo>
                    <a:lnTo>
                      <a:pt x="3513" y="79"/>
                    </a:lnTo>
                    <a:lnTo>
                      <a:pt x="3514" y="80"/>
                    </a:lnTo>
                    <a:lnTo>
                      <a:pt x="3516" y="80"/>
                    </a:lnTo>
                    <a:lnTo>
                      <a:pt x="3518" y="81"/>
                    </a:lnTo>
                    <a:lnTo>
                      <a:pt x="3519" y="82"/>
                    </a:lnTo>
                    <a:lnTo>
                      <a:pt x="3520" y="82"/>
                    </a:lnTo>
                    <a:lnTo>
                      <a:pt x="3522" y="83"/>
                    </a:lnTo>
                    <a:lnTo>
                      <a:pt x="3524" y="83"/>
                    </a:lnTo>
                    <a:lnTo>
                      <a:pt x="3525" y="83"/>
                    </a:lnTo>
                    <a:lnTo>
                      <a:pt x="3526" y="83"/>
                    </a:lnTo>
                    <a:lnTo>
                      <a:pt x="3528" y="83"/>
                    </a:lnTo>
                    <a:lnTo>
                      <a:pt x="3530" y="83"/>
                    </a:lnTo>
                    <a:lnTo>
                      <a:pt x="3531" y="83"/>
                    </a:lnTo>
                    <a:lnTo>
                      <a:pt x="3533" y="83"/>
                    </a:lnTo>
                    <a:lnTo>
                      <a:pt x="3534" y="83"/>
                    </a:lnTo>
                    <a:lnTo>
                      <a:pt x="3536" y="83"/>
                    </a:lnTo>
                    <a:lnTo>
                      <a:pt x="3537" y="83"/>
                    </a:lnTo>
                    <a:lnTo>
                      <a:pt x="3539" y="82"/>
                    </a:lnTo>
                    <a:lnTo>
                      <a:pt x="3540" y="82"/>
                    </a:lnTo>
                    <a:lnTo>
                      <a:pt x="3542" y="82"/>
                    </a:lnTo>
                    <a:lnTo>
                      <a:pt x="3543" y="82"/>
                    </a:lnTo>
                    <a:lnTo>
                      <a:pt x="3545" y="82"/>
                    </a:lnTo>
                    <a:lnTo>
                      <a:pt x="3546" y="82"/>
                    </a:lnTo>
                    <a:lnTo>
                      <a:pt x="3548" y="83"/>
                    </a:lnTo>
                    <a:lnTo>
                      <a:pt x="3549" y="83"/>
                    </a:lnTo>
                    <a:lnTo>
                      <a:pt x="3551" y="84"/>
                    </a:lnTo>
                    <a:lnTo>
                      <a:pt x="3552" y="84"/>
                    </a:lnTo>
                    <a:lnTo>
                      <a:pt x="3554" y="85"/>
                    </a:lnTo>
                    <a:lnTo>
                      <a:pt x="3555" y="86"/>
                    </a:lnTo>
                    <a:lnTo>
                      <a:pt x="3557" y="87"/>
                    </a:lnTo>
                    <a:lnTo>
                      <a:pt x="3558" y="88"/>
                    </a:lnTo>
                    <a:lnTo>
                      <a:pt x="3560" y="89"/>
                    </a:lnTo>
                    <a:lnTo>
                      <a:pt x="3562" y="91"/>
                    </a:lnTo>
                    <a:lnTo>
                      <a:pt x="3563" y="92"/>
                    </a:lnTo>
                    <a:lnTo>
                      <a:pt x="3564" y="93"/>
                    </a:lnTo>
                    <a:lnTo>
                      <a:pt x="3566" y="95"/>
                    </a:lnTo>
                    <a:lnTo>
                      <a:pt x="3568" y="96"/>
                    </a:lnTo>
                    <a:lnTo>
                      <a:pt x="3569" y="97"/>
                    </a:lnTo>
                    <a:lnTo>
                      <a:pt x="3570" y="98"/>
                    </a:lnTo>
                    <a:lnTo>
                      <a:pt x="3572" y="99"/>
                    </a:lnTo>
                    <a:lnTo>
                      <a:pt x="3574" y="101"/>
                    </a:lnTo>
                    <a:lnTo>
                      <a:pt x="3575" y="101"/>
                    </a:lnTo>
                    <a:lnTo>
                      <a:pt x="3577" y="102"/>
                    </a:lnTo>
                    <a:lnTo>
                      <a:pt x="3578" y="102"/>
                    </a:lnTo>
                    <a:lnTo>
                      <a:pt x="3580" y="103"/>
                    </a:lnTo>
                    <a:lnTo>
                      <a:pt x="3581" y="103"/>
                    </a:lnTo>
                    <a:lnTo>
                      <a:pt x="3583" y="102"/>
                    </a:lnTo>
                    <a:lnTo>
                      <a:pt x="3584" y="102"/>
                    </a:lnTo>
                    <a:lnTo>
                      <a:pt x="3586" y="101"/>
                    </a:lnTo>
                    <a:lnTo>
                      <a:pt x="3587" y="100"/>
                    </a:lnTo>
                    <a:lnTo>
                      <a:pt x="3589" y="98"/>
                    </a:lnTo>
                    <a:lnTo>
                      <a:pt x="3591" y="97"/>
                    </a:lnTo>
                    <a:lnTo>
                      <a:pt x="3592" y="95"/>
                    </a:lnTo>
                    <a:lnTo>
                      <a:pt x="3593" y="93"/>
                    </a:lnTo>
                    <a:lnTo>
                      <a:pt x="3595" y="91"/>
                    </a:lnTo>
                    <a:lnTo>
                      <a:pt x="3597" y="88"/>
                    </a:lnTo>
                    <a:lnTo>
                      <a:pt x="3598" y="85"/>
                    </a:lnTo>
                    <a:lnTo>
                      <a:pt x="3599" y="83"/>
                    </a:lnTo>
                    <a:lnTo>
                      <a:pt x="3601" y="80"/>
                    </a:lnTo>
                    <a:lnTo>
                      <a:pt x="3603" y="77"/>
                    </a:lnTo>
                    <a:lnTo>
                      <a:pt x="3604" y="74"/>
                    </a:lnTo>
                    <a:lnTo>
                      <a:pt x="3606" y="71"/>
                    </a:lnTo>
                    <a:lnTo>
                      <a:pt x="3607" y="68"/>
                    </a:lnTo>
                    <a:lnTo>
                      <a:pt x="3609" y="65"/>
                    </a:lnTo>
                    <a:lnTo>
                      <a:pt x="3610" y="62"/>
                    </a:lnTo>
                    <a:lnTo>
                      <a:pt x="3612" y="59"/>
                    </a:lnTo>
                    <a:lnTo>
                      <a:pt x="3613" y="56"/>
                    </a:lnTo>
                    <a:lnTo>
                      <a:pt x="3615" y="54"/>
                    </a:lnTo>
                    <a:lnTo>
                      <a:pt x="3616" y="52"/>
                    </a:lnTo>
                    <a:lnTo>
                      <a:pt x="3618" y="50"/>
                    </a:lnTo>
                    <a:lnTo>
                      <a:pt x="3619" y="48"/>
                    </a:lnTo>
                    <a:lnTo>
                      <a:pt x="3621" y="46"/>
                    </a:lnTo>
                    <a:lnTo>
                      <a:pt x="3622" y="45"/>
                    </a:lnTo>
                    <a:lnTo>
                      <a:pt x="3624" y="44"/>
                    </a:lnTo>
                    <a:lnTo>
                      <a:pt x="3625" y="43"/>
                    </a:lnTo>
                    <a:lnTo>
                      <a:pt x="3627" y="42"/>
                    </a:lnTo>
                    <a:lnTo>
                      <a:pt x="3628" y="41"/>
                    </a:lnTo>
                    <a:lnTo>
                      <a:pt x="3630" y="41"/>
                    </a:lnTo>
                    <a:lnTo>
                      <a:pt x="3631" y="41"/>
                    </a:lnTo>
                    <a:lnTo>
                      <a:pt x="3633" y="40"/>
                    </a:lnTo>
                    <a:lnTo>
                      <a:pt x="3635" y="40"/>
                    </a:lnTo>
                    <a:lnTo>
                      <a:pt x="3636" y="40"/>
                    </a:lnTo>
                    <a:lnTo>
                      <a:pt x="3637" y="41"/>
                    </a:lnTo>
                    <a:lnTo>
                      <a:pt x="3639" y="41"/>
                    </a:lnTo>
                    <a:lnTo>
                      <a:pt x="3641" y="41"/>
                    </a:lnTo>
                    <a:lnTo>
                      <a:pt x="3642" y="41"/>
                    </a:lnTo>
                    <a:lnTo>
                      <a:pt x="3644" y="41"/>
                    </a:lnTo>
                    <a:lnTo>
                      <a:pt x="3645" y="42"/>
                    </a:lnTo>
                    <a:lnTo>
                      <a:pt x="3647" y="42"/>
                    </a:lnTo>
                    <a:lnTo>
                      <a:pt x="3648" y="42"/>
                    </a:lnTo>
                    <a:lnTo>
                      <a:pt x="3650" y="42"/>
                    </a:lnTo>
                    <a:lnTo>
                      <a:pt x="3651" y="42"/>
                    </a:lnTo>
                    <a:lnTo>
                      <a:pt x="3653" y="42"/>
                    </a:lnTo>
                    <a:lnTo>
                      <a:pt x="3654" y="42"/>
                    </a:lnTo>
                    <a:lnTo>
                      <a:pt x="3656" y="42"/>
                    </a:lnTo>
                    <a:lnTo>
                      <a:pt x="3657" y="42"/>
                    </a:lnTo>
                    <a:lnTo>
                      <a:pt x="3659" y="42"/>
                    </a:lnTo>
                    <a:lnTo>
                      <a:pt x="3660" y="42"/>
                    </a:lnTo>
                    <a:lnTo>
                      <a:pt x="3662" y="41"/>
                    </a:lnTo>
                    <a:lnTo>
                      <a:pt x="3664" y="41"/>
                    </a:lnTo>
                    <a:lnTo>
                      <a:pt x="3665" y="41"/>
                    </a:lnTo>
                    <a:lnTo>
                      <a:pt x="3666" y="40"/>
                    </a:lnTo>
                    <a:lnTo>
                      <a:pt x="3668" y="40"/>
                    </a:lnTo>
                    <a:lnTo>
                      <a:pt x="3670" y="40"/>
                    </a:lnTo>
                    <a:lnTo>
                      <a:pt x="3671" y="39"/>
                    </a:lnTo>
                    <a:lnTo>
                      <a:pt x="3672" y="39"/>
                    </a:lnTo>
                    <a:lnTo>
                      <a:pt x="3674" y="39"/>
                    </a:lnTo>
                    <a:lnTo>
                      <a:pt x="3676" y="39"/>
                    </a:lnTo>
                    <a:lnTo>
                      <a:pt x="3677" y="39"/>
                    </a:lnTo>
                    <a:lnTo>
                      <a:pt x="3679" y="39"/>
                    </a:lnTo>
                    <a:lnTo>
                      <a:pt x="3680" y="38"/>
                    </a:lnTo>
                    <a:lnTo>
                      <a:pt x="3682" y="39"/>
                    </a:lnTo>
                    <a:lnTo>
                      <a:pt x="3683" y="39"/>
                    </a:lnTo>
                    <a:lnTo>
                      <a:pt x="3685" y="39"/>
                    </a:lnTo>
                    <a:lnTo>
                      <a:pt x="3686" y="39"/>
                    </a:lnTo>
                    <a:lnTo>
                      <a:pt x="3688" y="39"/>
                    </a:lnTo>
                    <a:lnTo>
                      <a:pt x="3689" y="39"/>
                    </a:lnTo>
                    <a:lnTo>
                      <a:pt x="3691" y="40"/>
                    </a:lnTo>
                    <a:lnTo>
                      <a:pt x="3692" y="40"/>
                    </a:lnTo>
                    <a:lnTo>
                      <a:pt x="3694" y="40"/>
                    </a:lnTo>
                    <a:lnTo>
                      <a:pt x="3695" y="41"/>
                    </a:lnTo>
                    <a:lnTo>
                      <a:pt x="3697" y="41"/>
                    </a:lnTo>
                    <a:lnTo>
                      <a:pt x="3698" y="42"/>
                    </a:lnTo>
                    <a:lnTo>
                      <a:pt x="3700" y="42"/>
                    </a:lnTo>
                    <a:lnTo>
                      <a:pt x="3701" y="42"/>
                    </a:lnTo>
                    <a:lnTo>
                      <a:pt x="3703" y="43"/>
                    </a:lnTo>
                    <a:lnTo>
                      <a:pt x="3704" y="43"/>
                    </a:lnTo>
                    <a:lnTo>
                      <a:pt x="3706" y="43"/>
                    </a:lnTo>
                    <a:lnTo>
                      <a:pt x="3708" y="44"/>
                    </a:lnTo>
                    <a:lnTo>
                      <a:pt x="3709" y="44"/>
                    </a:lnTo>
                    <a:lnTo>
                      <a:pt x="3710" y="44"/>
                    </a:lnTo>
                    <a:lnTo>
                      <a:pt x="3712" y="45"/>
                    </a:lnTo>
                    <a:lnTo>
                      <a:pt x="3714" y="45"/>
                    </a:lnTo>
                    <a:lnTo>
                      <a:pt x="3715" y="45"/>
                    </a:lnTo>
                    <a:lnTo>
                      <a:pt x="3717" y="46"/>
                    </a:lnTo>
                    <a:lnTo>
                      <a:pt x="3718" y="46"/>
                    </a:lnTo>
                    <a:lnTo>
                      <a:pt x="3720" y="46"/>
                    </a:lnTo>
                    <a:lnTo>
                      <a:pt x="3721" y="47"/>
                    </a:lnTo>
                    <a:lnTo>
                      <a:pt x="3723" y="47"/>
                    </a:lnTo>
                    <a:lnTo>
                      <a:pt x="3724" y="48"/>
                    </a:lnTo>
                    <a:lnTo>
                      <a:pt x="3726" y="48"/>
                    </a:lnTo>
                    <a:lnTo>
                      <a:pt x="3727" y="49"/>
                    </a:lnTo>
                    <a:lnTo>
                      <a:pt x="3729" y="49"/>
                    </a:lnTo>
                    <a:lnTo>
                      <a:pt x="3730" y="50"/>
                    </a:lnTo>
                    <a:lnTo>
                      <a:pt x="3732" y="51"/>
                    </a:lnTo>
                    <a:lnTo>
                      <a:pt x="3733" y="52"/>
                    </a:lnTo>
                    <a:lnTo>
                      <a:pt x="3735" y="53"/>
                    </a:lnTo>
                    <a:lnTo>
                      <a:pt x="3737" y="53"/>
                    </a:lnTo>
                    <a:lnTo>
                      <a:pt x="3738" y="54"/>
                    </a:lnTo>
                    <a:lnTo>
                      <a:pt x="3739" y="55"/>
                    </a:lnTo>
                    <a:lnTo>
                      <a:pt x="3741" y="56"/>
                    </a:lnTo>
                    <a:lnTo>
                      <a:pt x="3743" y="57"/>
                    </a:lnTo>
                    <a:lnTo>
                      <a:pt x="3744" y="58"/>
                    </a:lnTo>
                    <a:lnTo>
                      <a:pt x="3746" y="59"/>
                    </a:lnTo>
                    <a:lnTo>
                      <a:pt x="3747" y="60"/>
                    </a:lnTo>
                    <a:lnTo>
                      <a:pt x="3749" y="60"/>
                    </a:lnTo>
                    <a:lnTo>
                      <a:pt x="3750" y="61"/>
                    </a:lnTo>
                    <a:lnTo>
                      <a:pt x="3752" y="62"/>
                    </a:lnTo>
                    <a:lnTo>
                      <a:pt x="3753" y="62"/>
                    </a:lnTo>
                    <a:lnTo>
                      <a:pt x="3755" y="63"/>
                    </a:lnTo>
                    <a:lnTo>
                      <a:pt x="3756" y="63"/>
                    </a:lnTo>
                    <a:lnTo>
                      <a:pt x="3758" y="63"/>
                    </a:lnTo>
                    <a:lnTo>
                      <a:pt x="3759" y="64"/>
                    </a:lnTo>
                    <a:lnTo>
                      <a:pt x="3761" y="63"/>
                    </a:lnTo>
                    <a:lnTo>
                      <a:pt x="3762" y="63"/>
                    </a:lnTo>
                    <a:lnTo>
                      <a:pt x="3764" y="63"/>
                    </a:lnTo>
                    <a:lnTo>
                      <a:pt x="3765" y="62"/>
                    </a:lnTo>
                    <a:lnTo>
                      <a:pt x="3767" y="62"/>
                    </a:lnTo>
                    <a:lnTo>
                      <a:pt x="3768" y="61"/>
                    </a:lnTo>
                    <a:lnTo>
                      <a:pt x="3770" y="61"/>
                    </a:lnTo>
                    <a:lnTo>
                      <a:pt x="3771" y="60"/>
                    </a:lnTo>
                    <a:lnTo>
                      <a:pt x="3773" y="59"/>
                    </a:lnTo>
                    <a:lnTo>
                      <a:pt x="3775" y="58"/>
                    </a:lnTo>
                    <a:lnTo>
                      <a:pt x="3776" y="57"/>
                    </a:lnTo>
                    <a:lnTo>
                      <a:pt x="3777" y="56"/>
                    </a:lnTo>
                    <a:lnTo>
                      <a:pt x="3779" y="55"/>
                    </a:lnTo>
                    <a:lnTo>
                      <a:pt x="3781" y="54"/>
                    </a:lnTo>
                    <a:lnTo>
                      <a:pt x="3782" y="54"/>
                    </a:lnTo>
                    <a:lnTo>
                      <a:pt x="3783" y="53"/>
                    </a:lnTo>
                    <a:lnTo>
                      <a:pt x="3785" y="52"/>
                    </a:lnTo>
                    <a:lnTo>
                      <a:pt x="3787" y="52"/>
                    </a:lnTo>
                    <a:lnTo>
                      <a:pt x="3788" y="51"/>
                    </a:lnTo>
                    <a:lnTo>
                      <a:pt x="3790" y="50"/>
                    </a:lnTo>
                    <a:lnTo>
                      <a:pt x="3791" y="50"/>
                    </a:lnTo>
                    <a:lnTo>
                      <a:pt x="3793" y="50"/>
                    </a:lnTo>
                    <a:lnTo>
                      <a:pt x="3794" y="49"/>
                    </a:lnTo>
                    <a:lnTo>
                      <a:pt x="3796" y="49"/>
                    </a:lnTo>
                    <a:lnTo>
                      <a:pt x="3797" y="49"/>
                    </a:lnTo>
                    <a:lnTo>
                      <a:pt x="3799" y="49"/>
                    </a:lnTo>
                    <a:lnTo>
                      <a:pt x="3800" y="50"/>
                    </a:lnTo>
                    <a:lnTo>
                      <a:pt x="3802" y="50"/>
                    </a:lnTo>
                    <a:lnTo>
                      <a:pt x="3803" y="50"/>
                    </a:lnTo>
                    <a:lnTo>
                      <a:pt x="3804" y="51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5" name="Freeform 123">
                <a:extLst>
                  <a:ext uri="{FF2B5EF4-FFF2-40B4-BE49-F238E27FC236}">
                    <a16:creationId xmlns:a16="http://schemas.microsoft.com/office/drawing/2014/main" id="{7D1D61DA-7465-4A31-82DC-D9E5D5F94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553800"/>
                <a:ext cx="6038850" cy="123825"/>
              </a:xfrm>
              <a:custGeom>
                <a:avLst/>
                <a:gdLst>
                  <a:gd name="T0" fmla="*/ 60 w 3804"/>
                  <a:gd name="T1" fmla="*/ 22 h 78"/>
                  <a:gd name="T2" fmla="*/ 121 w 3804"/>
                  <a:gd name="T3" fmla="*/ 37 h 78"/>
                  <a:gd name="T4" fmla="*/ 182 w 3804"/>
                  <a:gd name="T5" fmla="*/ 55 h 78"/>
                  <a:gd name="T6" fmla="*/ 242 w 3804"/>
                  <a:gd name="T7" fmla="*/ 63 h 78"/>
                  <a:gd name="T8" fmla="*/ 303 w 3804"/>
                  <a:gd name="T9" fmla="*/ 56 h 78"/>
                  <a:gd name="T10" fmla="*/ 364 w 3804"/>
                  <a:gd name="T11" fmla="*/ 46 h 78"/>
                  <a:gd name="T12" fmla="*/ 425 w 3804"/>
                  <a:gd name="T13" fmla="*/ 31 h 78"/>
                  <a:gd name="T14" fmla="*/ 486 w 3804"/>
                  <a:gd name="T15" fmla="*/ 48 h 78"/>
                  <a:gd name="T16" fmla="*/ 547 w 3804"/>
                  <a:gd name="T17" fmla="*/ 52 h 78"/>
                  <a:gd name="T18" fmla="*/ 608 w 3804"/>
                  <a:gd name="T19" fmla="*/ 49 h 78"/>
                  <a:gd name="T20" fmla="*/ 668 w 3804"/>
                  <a:gd name="T21" fmla="*/ 48 h 78"/>
                  <a:gd name="T22" fmla="*/ 729 w 3804"/>
                  <a:gd name="T23" fmla="*/ 32 h 78"/>
                  <a:gd name="T24" fmla="*/ 790 w 3804"/>
                  <a:gd name="T25" fmla="*/ 44 h 78"/>
                  <a:gd name="T26" fmla="*/ 851 w 3804"/>
                  <a:gd name="T27" fmla="*/ 53 h 78"/>
                  <a:gd name="T28" fmla="*/ 912 w 3804"/>
                  <a:gd name="T29" fmla="*/ 0 h 78"/>
                  <a:gd name="T30" fmla="*/ 973 w 3804"/>
                  <a:gd name="T31" fmla="*/ 5 h 78"/>
                  <a:gd name="T32" fmla="*/ 1033 w 3804"/>
                  <a:gd name="T33" fmla="*/ 17 h 78"/>
                  <a:gd name="T34" fmla="*/ 1094 w 3804"/>
                  <a:gd name="T35" fmla="*/ 21 h 78"/>
                  <a:gd name="T36" fmla="*/ 1155 w 3804"/>
                  <a:gd name="T37" fmla="*/ 28 h 78"/>
                  <a:gd name="T38" fmla="*/ 1216 w 3804"/>
                  <a:gd name="T39" fmla="*/ 26 h 78"/>
                  <a:gd name="T40" fmla="*/ 1277 w 3804"/>
                  <a:gd name="T41" fmla="*/ 60 h 78"/>
                  <a:gd name="T42" fmla="*/ 1338 w 3804"/>
                  <a:gd name="T43" fmla="*/ 46 h 78"/>
                  <a:gd name="T44" fmla="*/ 1399 w 3804"/>
                  <a:gd name="T45" fmla="*/ 48 h 78"/>
                  <a:gd name="T46" fmla="*/ 1459 w 3804"/>
                  <a:gd name="T47" fmla="*/ 43 h 78"/>
                  <a:gd name="T48" fmla="*/ 1520 w 3804"/>
                  <a:gd name="T49" fmla="*/ 28 h 78"/>
                  <a:gd name="T50" fmla="*/ 1581 w 3804"/>
                  <a:gd name="T51" fmla="*/ 31 h 78"/>
                  <a:gd name="T52" fmla="*/ 1642 w 3804"/>
                  <a:gd name="T53" fmla="*/ 32 h 78"/>
                  <a:gd name="T54" fmla="*/ 1703 w 3804"/>
                  <a:gd name="T55" fmla="*/ 36 h 78"/>
                  <a:gd name="T56" fmla="*/ 1764 w 3804"/>
                  <a:gd name="T57" fmla="*/ 42 h 78"/>
                  <a:gd name="T58" fmla="*/ 1824 w 3804"/>
                  <a:gd name="T59" fmla="*/ 55 h 78"/>
                  <a:gd name="T60" fmla="*/ 1885 w 3804"/>
                  <a:gd name="T61" fmla="*/ 48 h 78"/>
                  <a:gd name="T62" fmla="*/ 1946 w 3804"/>
                  <a:gd name="T63" fmla="*/ 40 h 78"/>
                  <a:gd name="T64" fmla="*/ 2007 w 3804"/>
                  <a:gd name="T65" fmla="*/ 38 h 78"/>
                  <a:gd name="T66" fmla="*/ 2068 w 3804"/>
                  <a:gd name="T67" fmla="*/ 52 h 78"/>
                  <a:gd name="T68" fmla="*/ 2129 w 3804"/>
                  <a:gd name="T69" fmla="*/ 24 h 78"/>
                  <a:gd name="T70" fmla="*/ 2190 w 3804"/>
                  <a:gd name="T71" fmla="*/ 21 h 78"/>
                  <a:gd name="T72" fmla="*/ 2250 w 3804"/>
                  <a:gd name="T73" fmla="*/ 14 h 78"/>
                  <a:gd name="T74" fmla="*/ 2311 w 3804"/>
                  <a:gd name="T75" fmla="*/ 17 h 78"/>
                  <a:gd name="T76" fmla="*/ 2372 w 3804"/>
                  <a:gd name="T77" fmla="*/ 28 h 78"/>
                  <a:gd name="T78" fmla="*/ 2433 w 3804"/>
                  <a:gd name="T79" fmla="*/ 34 h 78"/>
                  <a:gd name="T80" fmla="*/ 2494 w 3804"/>
                  <a:gd name="T81" fmla="*/ 58 h 78"/>
                  <a:gd name="T82" fmla="*/ 2555 w 3804"/>
                  <a:gd name="T83" fmla="*/ 62 h 78"/>
                  <a:gd name="T84" fmla="*/ 2616 w 3804"/>
                  <a:gd name="T85" fmla="*/ 66 h 78"/>
                  <a:gd name="T86" fmla="*/ 2676 w 3804"/>
                  <a:gd name="T87" fmla="*/ 52 h 78"/>
                  <a:gd name="T88" fmla="*/ 2737 w 3804"/>
                  <a:gd name="T89" fmla="*/ 27 h 78"/>
                  <a:gd name="T90" fmla="*/ 2798 w 3804"/>
                  <a:gd name="T91" fmla="*/ 35 h 78"/>
                  <a:gd name="T92" fmla="*/ 2859 w 3804"/>
                  <a:gd name="T93" fmla="*/ 32 h 78"/>
                  <a:gd name="T94" fmla="*/ 2920 w 3804"/>
                  <a:gd name="T95" fmla="*/ 37 h 78"/>
                  <a:gd name="T96" fmla="*/ 2981 w 3804"/>
                  <a:gd name="T97" fmla="*/ 39 h 78"/>
                  <a:gd name="T98" fmla="*/ 3041 w 3804"/>
                  <a:gd name="T99" fmla="*/ 41 h 78"/>
                  <a:gd name="T100" fmla="*/ 3102 w 3804"/>
                  <a:gd name="T101" fmla="*/ 33 h 78"/>
                  <a:gd name="T102" fmla="*/ 3163 w 3804"/>
                  <a:gd name="T103" fmla="*/ 25 h 78"/>
                  <a:gd name="T104" fmla="*/ 3224 w 3804"/>
                  <a:gd name="T105" fmla="*/ 16 h 78"/>
                  <a:gd name="T106" fmla="*/ 3285 w 3804"/>
                  <a:gd name="T107" fmla="*/ 38 h 78"/>
                  <a:gd name="T108" fmla="*/ 3345 w 3804"/>
                  <a:gd name="T109" fmla="*/ 46 h 78"/>
                  <a:gd name="T110" fmla="*/ 3407 w 3804"/>
                  <a:gd name="T111" fmla="*/ 49 h 78"/>
                  <a:gd name="T112" fmla="*/ 3467 w 3804"/>
                  <a:gd name="T113" fmla="*/ 65 h 78"/>
                  <a:gd name="T114" fmla="*/ 3528 w 3804"/>
                  <a:gd name="T115" fmla="*/ 72 h 78"/>
                  <a:gd name="T116" fmla="*/ 3589 w 3804"/>
                  <a:gd name="T117" fmla="*/ 76 h 78"/>
                  <a:gd name="T118" fmla="*/ 3650 w 3804"/>
                  <a:gd name="T119" fmla="*/ 33 h 78"/>
                  <a:gd name="T120" fmla="*/ 3710 w 3804"/>
                  <a:gd name="T121" fmla="*/ 45 h 78"/>
                  <a:gd name="T122" fmla="*/ 3771 w 3804"/>
                  <a:gd name="T123" fmla="*/ 4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78">
                    <a:moveTo>
                      <a:pt x="0" y="20"/>
                    </a:moveTo>
                    <a:lnTo>
                      <a:pt x="2" y="19"/>
                    </a:lnTo>
                    <a:lnTo>
                      <a:pt x="4" y="17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10" y="12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21" y="6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28" y="5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6" y="8"/>
                    </a:lnTo>
                    <a:lnTo>
                      <a:pt x="37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8" y="15"/>
                    </a:lnTo>
                    <a:lnTo>
                      <a:pt x="49" y="16"/>
                    </a:lnTo>
                    <a:lnTo>
                      <a:pt x="51" y="17"/>
                    </a:lnTo>
                    <a:lnTo>
                      <a:pt x="52" y="18"/>
                    </a:lnTo>
                    <a:lnTo>
                      <a:pt x="54" y="19"/>
                    </a:lnTo>
                    <a:lnTo>
                      <a:pt x="55" y="20"/>
                    </a:lnTo>
                    <a:lnTo>
                      <a:pt x="57" y="21"/>
                    </a:lnTo>
                    <a:lnTo>
                      <a:pt x="58" y="22"/>
                    </a:lnTo>
                    <a:lnTo>
                      <a:pt x="60" y="22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7" y="24"/>
                    </a:lnTo>
                    <a:lnTo>
                      <a:pt x="69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7" y="24"/>
                    </a:lnTo>
                    <a:lnTo>
                      <a:pt x="78" y="23"/>
                    </a:lnTo>
                    <a:lnTo>
                      <a:pt x="80" y="23"/>
                    </a:lnTo>
                    <a:lnTo>
                      <a:pt x="81" y="23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6" y="22"/>
                    </a:lnTo>
                    <a:lnTo>
                      <a:pt x="87" y="21"/>
                    </a:lnTo>
                    <a:lnTo>
                      <a:pt x="89" y="21"/>
                    </a:lnTo>
                    <a:lnTo>
                      <a:pt x="90" y="21"/>
                    </a:lnTo>
                    <a:lnTo>
                      <a:pt x="92" y="21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8" y="21"/>
                    </a:lnTo>
                    <a:lnTo>
                      <a:pt x="100" y="21"/>
                    </a:lnTo>
                    <a:lnTo>
                      <a:pt x="101" y="22"/>
                    </a:lnTo>
                    <a:lnTo>
                      <a:pt x="102" y="22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2" y="28"/>
                    </a:lnTo>
                    <a:lnTo>
                      <a:pt x="113" y="29"/>
                    </a:lnTo>
                    <a:lnTo>
                      <a:pt x="115" y="31"/>
                    </a:lnTo>
                    <a:lnTo>
                      <a:pt x="116" y="33"/>
                    </a:lnTo>
                    <a:lnTo>
                      <a:pt x="118" y="34"/>
                    </a:lnTo>
                    <a:lnTo>
                      <a:pt x="119" y="36"/>
                    </a:lnTo>
                    <a:lnTo>
                      <a:pt x="121" y="37"/>
                    </a:lnTo>
                    <a:lnTo>
                      <a:pt x="122" y="39"/>
                    </a:lnTo>
                    <a:lnTo>
                      <a:pt x="124" y="41"/>
                    </a:lnTo>
                    <a:lnTo>
                      <a:pt x="125" y="42"/>
                    </a:lnTo>
                    <a:lnTo>
                      <a:pt x="127" y="44"/>
                    </a:lnTo>
                    <a:lnTo>
                      <a:pt x="128" y="46"/>
                    </a:lnTo>
                    <a:lnTo>
                      <a:pt x="130" y="47"/>
                    </a:lnTo>
                    <a:lnTo>
                      <a:pt x="131" y="49"/>
                    </a:lnTo>
                    <a:lnTo>
                      <a:pt x="133" y="50"/>
                    </a:lnTo>
                    <a:lnTo>
                      <a:pt x="134" y="52"/>
                    </a:lnTo>
                    <a:lnTo>
                      <a:pt x="136" y="53"/>
                    </a:lnTo>
                    <a:lnTo>
                      <a:pt x="138" y="54"/>
                    </a:lnTo>
                    <a:lnTo>
                      <a:pt x="139" y="55"/>
                    </a:lnTo>
                    <a:lnTo>
                      <a:pt x="140" y="56"/>
                    </a:lnTo>
                    <a:lnTo>
                      <a:pt x="142" y="57"/>
                    </a:lnTo>
                    <a:lnTo>
                      <a:pt x="144" y="57"/>
                    </a:lnTo>
                    <a:lnTo>
                      <a:pt x="145" y="58"/>
                    </a:lnTo>
                    <a:lnTo>
                      <a:pt x="147" y="58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2" y="58"/>
                    </a:lnTo>
                    <a:lnTo>
                      <a:pt x="163" y="57"/>
                    </a:lnTo>
                    <a:lnTo>
                      <a:pt x="165" y="57"/>
                    </a:lnTo>
                    <a:lnTo>
                      <a:pt x="167" y="57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71" y="55"/>
                    </a:lnTo>
                    <a:lnTo>
                      <a:pt x="173" y="55"/>
                    </a:lnTo>
                    <a:lnTo>
                      <a:pt x="174" y="55"/>
                    </a:lnTo>
                    <a:lnTo>
                      <a:pt x="176" y="55"/>
                    </a:lnTo>
                    <a:lnTo>
                      <a:pt x="177" y="55"/>
                    </a:lnTo>
                    <a:lnTo>
                      <a:pt x="179" y="55"/>
                    </a:lnTo>
                    <a:lnTo>
                      <a:pt x="180" y="55"/>
                    </a:lnTo>
                    <a:lnTo>
                      <a:pt x="182" y="55"/>
                    </a:lnTo>
                    <a:lnTo>
                      <a:pt x="183" y="55"/>
                    </a:lnTo>
                    <a:lnTo>
                      <a:pt x="185" y="56"/>
                    </a:lnTo>
                    <a:lnTo>
                      <a:pt x="186" y="56"/>
                    </a:lnTo>
                    <a:lnTo>
                      <a:pt x="188" y="57"/>
                    </a:lnTo>
                    <a:lnTo>
                      <a:pt x="189" y="57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4" y="59"/>
                    </a:lnTo>
                    <a:lnTo>
                      <a:pt x="195" y="59"/>
                    </a:lnTo>
                    <a:lnTo>
                      <a:pt x="197" y="60"/>
                    </a:lnTo>
                    <a:lnTo>
                      <a:pt x="198" y="60"/>
                    </a:lnTo>
                    <a:lnTo>
                      <a:pt x="200" y="61"/>
                    </a:lnTo>
                    <a:lnTo>
                      <a:pt x="201" y="62"/>
                    </a:lnTo>
                    <a:lnTo>
                      <a:pt x="203" y="62"/>
                    </a:lnTo>
                    <a:lnTo>
                      <a:pt x="204" y="63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9" y="65"/>
                    </a:lnTo>
                    <a:lnTo>
                      <a:pt x="211" y="65"/>
                    </a:lnTo>
                    <a:lnTo>
                      <a:pt x="212" y="65"/>
                    </a:lnTo>
                    <a:lnTo>
                      <a:pt x="213" y="66"/>
                    </a:lnTo>
                    <a:lnTo>
                      <a:pt x="215" y="66"/>
                    </a:lnTo>
                    <a:lnTo>
                      <a:pt x="217" y="66"/>
                    </a:lnTo>
                    <a:lnTo>
                      <a:pt x="218" y="67"/>
                    </a:lnTo>
                    <a:lnTo>
                      <a:pt x="220" y="67"/>
                    </a:lnTo>
                    <a:lnTo>
                      <a:pt x="221" y="67"/>
                    </a:lnTo>
                    <a:lnTo>
                      <a:pt x="223" y="67"/>
                    </a:lnTo>
                    <a:lnTo>
                      <a:pt x="224" y="67"/>
                    </a:lnTo>
                    <a:lnTo>
                      <a:pt x="226" y="67"/>
                    </a:lnTo>
                    <a:lnTo>
                      <a:pt x="227" y="67"/>
                    </a:lnTo>
                    <a:lnTo>
                      <a:pt x="229" y="66"/>
                    </a:lnTo>
                    <a:lnTo>
                      <a:pt x="230" y="66"/>
                    </a:lnTo>
                    <a:lnTo>
                      <a:pt x="232" y="66"/>
                    </a:lnTo>
                    <a:lnTo>
                      <a:pt x="233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8" y="64"/>
                    </a:lnTo>
                    <a:lnTo>
                      <a:pt x="240" y="64"/>
                    </a:lnTo>
                    <a:lnTo>
                      <a:pt x="241" y="63"/>
                    </a:lnTo>
                    <a:lnTo>
                      <a:pt x="242" y="63"/>
                    </a:lnTo>
                    <a:lnTo>
                      <a:pt x="244" y="62"/>
                    </a:lnTo>
                    <a:lnTo>
                      <a:pt x="246" y="61"/>
                    </a:lnTo>
                    <a:lnTo>
                      <a:pt x="247" y="61"/>
                    </a:lnTo>
                    <a:lnTo>
                      <a:pt x="249" y="60"/>
                    </a:lnTo>
                    <a:lnTo>
                      <a:pt x="250" y="59"/>
                    </a:lnTo>
                    <a:lnTo>
                      <a:pt x="252" y="59"/>
                    </a:lnTo>
                    <a:lnTo>
                      <a:pt x="253" y="58"/>
                    </a:lnTo>
                    <a:lnTo>
                      <a:pt x="255" y="57"/>
                    </a:lnTo>
                    <a:lnTo>
                      <a:pt x="256" y="56"/>
                    </a:lnTo>
                    <a:lnTo>
                      <a:pt x="258" y="55"/>
                    </a:lnTo>
                    <a:lnTo>
                      <a:pt x="259" y="55"/>
                    </a:lnTo>
                    <a:lnTo>
                      <a:pt x="261" y="54"/>
                    </a:lnTo>
                    <a:lnTo>
                      <a:pt x="262" y="53"/>
                    </a:lnTo>
                    <a:lnTo>
                      <a:pt x="264" y="53"/>
                    </a:lnTo>
                    <a:lnTo>
                      <a:pt x="265" y="52"/>
                    </a:lnTo>
                    <a:lnTo>
                      <a:pt x="267" y="52"/>
                    </a:lnTo>
                    <a:lnTo>
                      <a:pt x="268" y="51"/>
                    </a:lnTo>
                    <a:lnTo>
                      <a:pt x="270" y="51"/>
                    </a:lnTo>
                    <a:lnTo>
                      <a:pt x="271" y="51"/>
                    </a:lnTo>
                    <a:lnTo>
                      <a:pt x="273" y="50"/>
                    </a:lnTo>
                    <a:lnTo>
                      <a:pt x="274" y="50"/>
                    </a:lnTo>
                    <a:lnTo>
                      <a:pt x="276" y="50"/>
                    </a:lnTo>
                    <a:lnTo>
                      <a:pt x="278" y="50"/>
                    </a:lnTo>
                    <a:lnTo>
                      <a:pt x="279" y="50"/>
                    </a:lnTo>
                    <a:lnTo>
                      <a:pt x="280" y="50"/>
                    </a:lnTo>
                    <a:lnTo>
                      <a:pt x="282" y="50"/>
                    </a:lnTo>
                    <a:lnTo>
                      <a:pt x="284" y="50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8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3" y="53"/>
                    </a:lnTo>
                    <a:lnTo>
                      <a:pt x="294" y="53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2" y="55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7" y="57"/>
                    </a:lnTo>
                    <a:lnTo>
                      <a:pt x="308" y="57"/>
                    </a:lnTo>
                    <a:lnTo>
                      <a:pt x="309" y="57"/>
                    </a:lnTo>
                    <a:lnTo>
                      <a:pt x="311" y="57"/>
                    </a:lnTo>
                    <a:lnTo>
                      <a:pt x="313" y="57"/>
                    </a:lnTo>
                    <a:lnTo>
                      <a:pt x="314" y="57"/>
                    </a:lnTo>
                    <a:lnTo>
                      <a:pt x="315" y="57"/>
                    </a:lnTo>
                    <a:lnTo>
                      <a:pt x="317" y="57"/>
                    </a:lnTo>
                    <a:lnTo>
                      <a:pt x="319" y="56"/>
                    </a:lnTo>
                    <a:lnTo>
                      <a:pt x="320" y="56"/>
                    </a:lnTo>
                    <a:lnTo>
                      <a:pt x="322" y="55"/>
                    </a:lnTo>
                    <a:lnTo>
                      <a:pt x="323" y="55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8" y="53"/>
                    </a:lnTo>
                    <a:lnTo>
                      <a:pt x="329" y="52"/>
                    </a:lnTo>
                    <a:lnTo>
                      <a:pt x="331" y="52"/>
                    </a:lnTo>
                    <a:lnTo>
                      <a:pt x="332" y="51"/>
                    </a:lnTo>
                    <a:lnTo>
                      <a:pt x="334" y="50"/>
                    </a:lnTo>
                    <a:lnTo>
                      <a:pt x="335" y="50"/>
                    </a:lnTo>
                    <a:lnTo>
                      <a:pt x="337" y="49"/>
                    </a:lnTo>
                    <a:lnTo>
                      <a:pt x="338" y="48"/>
                    </a:lnTo>
                    <a:lnTo>
                      <a:pt x="340" y="48"/>
                    </a:lnTo>
                    <a:lnTo>
                      <a:pt x="341" y="47"/>
                    </a:lnTo>
                    <a:lnTo>
                      <a:pt x="343" y="47"/>
                    </a:lnTo>
                    <a:lnTo>
                      <a:pt x="344" y="47"/>
                    </a:lnTo>
                    <a:lnTo>
                      <a:pt x="346" y="46"/>
                    </a:lnTo>
                    <a:lnTo>
                      <a:pt x="347" y="46"/>
                    </a:lnTo>
                    <a:lnTo>
                      <a:pt x="349" y="46"/>
                    </a:lnTo>
                    <a:lnTo>
                      <a:pt x="351" y="46"/>
                    </a:lnTo>
                    <a:lnTo>
                      <a:pt x="352" y="46"/>
                    </a:lnTo>
                    <a:lnTo>
                      <a:pt x="353" y="45"/>
                    </a:lnTo>
                    <a:lnTo>
                      <a:pt x="355" y="45"/>
                    </a:lnTo>
                    <a:lnTo>
                      <a:pt x="357" y="46"/>
                    </a:lnTo>
                    <a:lnTo>
                      <a:pt x="358" y="46"/>
                    </a:lnTo>
                    <a:lnTo>
                      <a:pt x="359" y="46"/>
                    </a:lnTo>
                    <a:lnTo>
                      <a:pt x="361" y="46"/>
                    </a:lnTo>
                    <a:lnTo>
                      <a:pt x="363" y="46"/>
                    </a:lnTo>
                    <a:lnTo>
                      <a:pt x="364" y="46"/>
                    </a:lnTo>
                    <a:lnTo>
                      <a:pt x="366" y="46"/>
                    </a:lnTo>
                    <a:lnTo>
                      <a:pt x="367" y="46"/>
                    </a:lnTo>
                    <a:lnTo>
                      <a:pt x="369" y="46"/>
                    </a:lnTo>
                    <a:lnTo>
                      <a:pt x="370" y="46"/>
                    </a:lnTo>
                    <a:lnTo>
                      <a:pt x="372" y="46"/>
                    </a:lnTo>
                    <a:lnTo>
                      <a:pt x="373" y="46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8" y="46"/>
                    </a:lnTo>
                    <a:lnTo>
                      <a:pt x="380" y="45"/>
                    </a:lnTo>
                    <a:lnTo>
                      <a:pt x="381" y="45"/>
                    </a:lnTo>
                    <a:lnTo>
                      <a:pt x="382" y="44"/>
                    </a:lnTo>
                    <a:lnTo>
                      <a:pt x="384" y="43"/>
                    </a:lnTo>
                    <a:lnTo>
                      <a:pt x="386" y="43"/>
                    </a:lnTo>
                    <a:lnTo>
                      <a:pt x="387" y="42"/>
                    </a:lnTo>
                    <a:lnTo>
                      <a:pt x="388" y="41"/>
                    </a:lnTo>
                    <a:lnTo>
                      <a:pt x="390" y="40"/>
                    </a:lnTo>
                    <a:lnTo>
                      <a:pt x="392" y="39"/>
                    </a:lnTo>
                    <a:lnTo>
                      <a:pt x="393" y="38"/>
                    </a:lnTo>
                    <a:lnTo>
                      <a:pt x="395" y="37"/>
                    </a:lnTo>
                    <a:lnTo>
                      <a:pt x="396" y="36"/>
                    </a:lnTo>
                    <a:lnTo>
                      <a:pt x="398" y="35"/>
                    </a:lnTo>
                    <a:lnTo>
                      <a:pt x="399" y="35"/>
                    </a:lnTo>
                    <a:lnTo>
                      <a:pt x="401" y="34"/>
                    </a:lnTo>
                    <a:lnTo>
                      <a:pt x="402" y="33"/>
                    </a:lnTo>
                    <a:lnTo>
                      <a:pt x="404" y="32"/>
                    </a:lnTo>
                    <a:lnTo>
                      <a:pt x="405" y="31"/>
                    </a:lnTo>
                    <a:lnTo>
                      <a:pt x="407" y="31"/>
                    </a:lnTo>
                    <a:lnTo>
                      <a:pt x="408" y="30"/>
                    </a:lnTo>
                    <a:lnTo>
                      <a:pt x="410" y="30"/>
                    </a:lnTo>
                    <a:lnTo>
                      <a:pt x="411" y="29"/>
                    </a:lnTo>
                    <a:lnTo>
                      <a:pt x="413" y="29"/>
                    </a:lnTo>
                    <a:lnTo>
                      <a:pt x="414" y="29"/>
                    </a:lnTo>
                    <a:lnTo>
                      <a:pt x="416" y="29"/>
                    </a:lnTo>
                    <a:lnTo>
                      <a:pt x="417" y="29"/>
                    </a:lnTo>
                    <a:lnTo>
                      <a:pt x="419" y="29"/>
                    </a:lnTo>
                    <a:lnTo>
                      <a:pt x="420" y="29"/>
                    </a:lnTo>
                    <a:lnTo>
                      <a:pt x="422" y="30"/>
                    </a:lnTo>
                    <a:lnTo>
                      <a:pt x="424" y="30"/>
                    </a:lnTo>
                    <a:lnTo>
                      <a:pt x="425" y="31"/>
                    </a:lnTo>
                    <a:lnTo>
                      <a:pt x="426" y="32"/>
                    </a:lnTo>
                    <a:lnTo>
                      <a:pt x="428" y="33"/>
                    </a:lnTo>
                    <a:lnTo>
                      <a:pt x="430" y="33"/>
                    </a:lnTo>
                    <a:lnTo>
                      <a:pt x="431" y="34"/>
                    </a:lnTo>
                    <a:lnTo>
                      <a:pt x="433" y="35"/>
                    </a:lnTo>
                    <a:lnTo>
                      <a:pt x="434" y="36"/>
                    </a:lnTo>
                    <a:lnTo>
                      <a:pt x="436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0" y="40"/>
                    </a:lnTo>
                    <a:lnTo>
                      <a:pt x="442" y="41"/>
                    </a:lnTo>
                    <a:lnTo>
                      <a:pt x="443" y="42"/>
                    </a:lnTo>
                    <a:lnTo>
                      <a:pt x="445" y="43"/>
                    </a:lnTo>
                    <a:lnTo>
                      <a:pt x="446" y="44"/>
                    </a:lnTo>
                    <a:lnTo>
                      <a:pt x="448" y="45"/>
                    </a:lnTo>
                    <a:lnTo>
                      <a:pt x="449" y="46"/>
                    </a:lnTo>
                    <a:lnTo>
                      <a:pt x="451" y="47"/>
                    </a:lnTo>
                    <a:lnTo>
                      <a:pt x="453" y="47"/>
                    </a:lnTo>
                    <a:lnTo>
                      <a:pt x="454" y="48"/>
                    </a:lnTo>
                    <a:lnTo>
                      <a:pt x="455" y="48"/>
                    </a:lnTo>
                    <a:lnTo>
                      <a:pt x="457" y="49"/>
                    </a:lnTo>
                    <a:lnTo>
                      <a:pt x="459" y="49"/>
                    </a:lnTo>
                    <a:lnTo>
                      <a:pt x="460" y="50"/>
                    </a:lnTo>
                    <a:lnTo>
                      <a:pt x="461" y="50"/>
                    </a:lnTo>
                    <a:lnTo>
                      <a:pt x="463" y="50"/>
                    </a:lnTo>
                    <a:lnTo>
                      <a:pt x="465" y="51"/>
                    </a:lnTo>
                    <a:lnTo>
                      <a:pt x="466" y="51"/>
                    </a:lnTo>
                    <a:lnTo>
                      <a:pt x="468" y="51"/>
                    </a:lnTo>
                    <a:lnTo>
                      <a:pt x="469" y="51"/>
                    </a:lnTo>
                    <a:lnTo>
                      <a:pt x="470" y="51"/>
                    </a:lnTo>
                    <a:lnTo>
                      <a:pt x="472" y="51"/>
                    </a:lnTo>
                    <a:lnTo>
                      <a:pt x="474" y="51"/>
                    </a:lnTo>
                    <a:lnTo>
                      <a:pt x="475" y="50"/>
                    </a:lnTo>
                    <a:lnTo>
                      <a:pt x="477" y="50"/>
                    </a:lnTo>
                    <a:lnTo>
                      <a:pt x="478" y="50"/>
                    </a:lnTo>
                    <a:lnTo>
                      <a:pt x="480" y="49"/>
                    </a:lnTo>
                    <a:lnTo>
                      <a:pt x="481" y="49"/>
                    </a:lnTo>
                    <a:lnTo>
                      <a:pt x="483" y="49"/>
                    </a:lnTo>
                    <a:lnTo>
                      <a:pt x="484" y="48"/>
                    </a:lnTo>
                    <a:lnTo>
                      <a:pt x="486" y="48"/>
                    </a:lnTo>
                    <a:lnTo>
                      <a:pt x="487" y="48"/>
                    </a:lnTo>
                    <a:lnTo>
                      <a:pt x="489" y="48"/>
                    </a:lnTo>
                    <a:lnTo>
                      <a:pt x="490" y="47"/>
                    </a:lnTo>
                    <a:lnTo>
                      <a:pt x="492" y="47"/>
                    </a:lnTo>
                    <a:lnTo>
                      <a:pt x="493" y="47"/>
                    </a:lnTo>
                    <a:lnTo>
                      <a:pt x="495" y="46"/>
                    </a:lnTo>
                    <a:lnTo>
                      <a:pt x="497" y="46"/>
                    </a:lnTo>
                    <a:lnTo>
                      <a:pt x="498" y="46"/>
                    </a:lnTo>
                    <a:lnTo>
                      <a:pt x="499" y="46"/>
                    </a:lnTo>
                    <a:lnTo>
                      <a:pt x="501" y="46"/>
                    </a:lnTo>
                    <a:lnTo>
                      <a:pt x="503" y="45"/>
                    </a:lnTo>
                    <a:lnTo>
                      <a:pt x="504" y="45"/>
                    </a:lnTo>
                    <a:lnTo>
                      <a:pt x="506" y="45"/>
                    </a:lnTo>
                    <a:lnTo>
                      <a:pt x="507" y="45"/>
                    </a:lnTo>
                    <a:lnTo>
                      <a:pt x="509" y="45"/>
                    </a:lnTo>
                    <a:lnTo>
                      <a:pt x="510" y="45"/>
                    </a:lnTo>
                    <a:lnTo>
                      <a:pt x="512" y="45"/>
                    </a:lnTo>
                    <a:lnTo>
                      <a:pt x="513" y="45"/>
                    </a:lnTo>
                    <a:lnTo>
                      <a:pt x="515" y="45"/>
                    </a:lnTo>
                    <a:lnTo>
                      <a:pt x="516" y="45"/>
                    </a:lnTo>
                    <a:lnTo>
                      <a:pt x="518" y="45"/>
                    </a:lnTo>
                    <a:lnTo>
                      <a:pt x="519" y="46"/>
                    </a:lnTo>
                    <a:lnTo>
                      <a:pt x="521" y="46"/>
                    </a:lnTo>
                    <a:lnTo>
                      <a:pt x="522" y="46"/>
                    </a:lnTo>
                    <a:lnTo>
                      <a:pt x="524" y="46"/>
                    </a:lnTo>
                    <a:lnTo>
                      <a:pt x="526" y="47"/>
                    </a:lnTo>
                    <a:lnTo>
                      <a:pt x="527" y="47"/>
                    </a:lnTo>
                    <a:lnTo>
                      <a:pt x="528" y="47"/>
                    </a:lnTo>
                    <a:lnTo>
                      <a:pt x="530" y="48"/>
                    </a:lnTo>
                    <a:lnTo>
                      <a:pt x="532" y="48"/>
                    </a:lnTo>
                    <a:lnTo>
                      <a:pt x="533" y="48"/>
                    </a:lnTo>
                    <a:lnTo>
                      <a:pt x="535" y="49"/>
                    </a:lnTo>
                    <a:lnTo>
                      <a:pt x="536" y="49"/>
                    </a:lnTo>
                    <a:lnTo>
                      <a:pt x="537" y="50"/>
                    </a:lnTo>
                    <a:lnTo>
                      <a:pt x="539" y="50"/>
                    </a:lnTo>
                    <a:lnTo>
                      <a:pt x="541" y="51"/>
                    </a:lnTo>
                    <a:lnTo>
                      <a:pt x="542" y="51"/>
                    </a:lnTo>
                    <a:lnTo>
                      <a:pt x="543" y="52"/>
                    </a:lnTo>
                    <a:lnTo>
                      <a:pt x="545" y="52"/>
                    </a:lnTo>
                    <a:lnTo>
                      <a:pt x="547" y="52"/>
                    </a:lnTo>
                    <a:lnTo>
                      <a:pt x="548" y="53"/>
                    </a:lnTo>
                    <a:lnTo>
                      <a:pt x="550" y="53"/>
                    </a:lnTo>
                    <a:lnTo>
                      <a:pt x="551" y="54"/>
                    </a:lnTo>
                    <a:lnTo>
                      <a:pt x="553" y="54"/>
                    </a:lnTo>
                    <a:lnTo>
                      <a:pt x="554" y="54"/>
                    </a:lnTo>
                    <a:lnTo>
                      <a:pt x="556" y="55"/>
                    </a:lnTo>
                    <a:lnTo>
                      <a:pt x="557" y="55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2" y="55"/>
                    </a:lnTo>
                    <a:lnTo>
                      <a:pt x="564" y="56"/>
                    </a:lnTo>
                    <a:lnTo>
                      <a:pt x="565" y="56"/>
                    </a:lnTo>
                    <a:lnTo>
                      <a:pt x="566" y="56"/>
                    </a:lnTo>
                    <a:lnTo>
                      <a:pt x="568" y="56"/>
                    </a:lnTo>
                    <a:lnTo>
                      <a:pt x="570" y="56"/>
                    </a:lnTo>
                    <a:lnTo>
                      <a:pt x="571" y="56"/>
                    </a:lnTo>
                    <a:lnTo>
                      <a:pt x="572" y="55"/>
                    </a:lnTo>
                    <a:lnTo>
                      <a:pt x="574" y="55"/>
                    </a:lnTo>
                    <a:lnTo>
                      <a:pt x="576" y="55"/>
                    </a:lnTo>
                    <a:lnTo>
                      <a:pt x="577" y="55"/>
                    </a:lnTo>
                    <a:lnTo>
                      <a:pt x="579" y="55"/>
                    </a:lnTo>
                    <a:lnTo>
                      <a:pt x="580" y="54"/>
                    </a:lnTo>
                    <a:lnTo>
                      <a:pt x="582" y="54"/>
                    </a:lnTo>
                    <a:lnTo>
                      <a:pt x="583" y="54"/>
                    </a:lnTo>
                    <a:lnTo>
                      <a:pt x="585" y="54"/>
                    </a:lnTo>
                    <a:lnTo>
                      <a:pt x="586" y="53"/>
                    </a:lnTo>
                    <a:lnTo>
                      <a:pt x="588" y="53"/>
                    </a:lnTo>
                    <a:lnTo>
                      <a:pt x="589" y="53"/>
                    </a:lnTo>
                    <a:lnTo>
                      <a:pt x="591" y="52"/>
                    </a:lnTo>
                    <a:lnTo>
                      <a:pt x="592" y="52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7" y="51"/>
                    </a:lnTo>
                    <a:lnTo>
                      <a:pt x="599" y="51"/>
                    </a:lnTo>
                    <a:lnTo>
                      <a:pt x="600" y="50"/>
                    </a:lnTo>
                    <a:lnTo>
                      <a:pt x="601" y="50"/>
                    </a:lnTo>
                    <a:lnTo>
                      <a:pt x="603" y="50"/>
                    </a:lnTo>
                    <a:lnTo>
                      <a:pt x="604" y="49"/>
                    </a:lnTo>
                    <a:lnTo>
                      <a:pt x="606" y="49"/>
                    </a:lnTo>
                    <a:lnTo>
                      <a:pt x="608" y="49"/>
                    </a:lnTo>
                    <a:lnTo>
                      <a:pt x="609" y="49"/>
                    </a:lnTo>
                    <a:lnTo>
                      <a:pt x="610" y="49"/>
                    </a:lnTo>
                    <a:lnTo>
                      <a:pt x="612" y="49"/>
                    </a:lnTo>
                    <a:lnTo>
                      <a:pt x="614" y="48"/>
                    </a:lnTo>
                    <a:lnTo>
                      <a:pt x="615" y="48"/>
                    </a:lnTo>
                    <a:lnTo>
                      <a:pt x="616" y="48"/>
                    </a:lnTo>
                    <a:lnTo>
                      <a:pt x="618" y="48"/>
                    </a:lnTo>
                    <a:lnTo>
                      <a:pt x="620" y="48"/>
                    </a:lnTo>
                    <a:lnTo>
                      <a:pt x="621" y="48"/>
                    </a:lnTo>
                    <a:lnTo>
                      <a:pt x="623" y="48"/>
                    </a:lnTo>
                    <a:lnTo>
                      <a:pt x="624" y="48"/>
                    </a:lnTo>
                    <a:lnTo>
                      <a:pt x="626" y="48"/>
                    </a:lnTo>
                    <a:lnTo>
                      <a:pt x="627" y="47"/>
                    </a:lnTo>
                    <a:lnTo>
                      <a:pt x="629" y="47"/>
                    </a:lnTo>
                    <a:lnTo>
                      <a:pt x="630" y="47"/>
                    </a:lnTo>
                    <a:lnTo>
                      <a:pt x="632" y="47"/>
                    </a:lnTo>
                    <a:lnTo>
                      <a:pt x="633" y="47"/>
                    </a:lnTo>
                    <a:lnTo>
                      <a:pt x="635" y="47"/>
                    </a:lnTo>
                    <a:lnTo>
                      <a:pt x="637" y="46"/>
                    </a:lnTo>
                    <a:lnTo>
                      <a:pt x="638" y="46"/>
                    </a:lnTo>
                    <a:lnTo>
                      <a:pt x="639" y="46"/>
                    </a:lnTo>
                    <a:lnTo>
                      <a:pt x="641" y="46"/>
                    </a:lnTo>
                    <a:lnTo>
                      <a:pt x="643" y="46"/>
                    </a:lnTo>
                    <a:lnTo>
                      <a:pt x="644" y="46"/>
                    </a:lnTo>
                    <a:lnTo>
                      <a:pt x="645" y="46"/>
                    </a:lnTo>
                    <a:lnTo>
                      <a:pt x="647" y="46"/>
                    </a:lnTo>
                    <a:lnTo>
                      <a:pt x="649" y="46"/>
                    </a:lnTo>
                    <a:lnTo>
                      <a:pt x="650" y="46"/>
                    </a:lnTo>
                    <a:lnTo>
                      <a:pt x="652" y="46"/>
                    </a:lnTo>
                    <a:lnTo>
                      <a:pt x="653" y="46"/>
                    </a:lnTo>
                    <a:lnTo>
                      <a:pt x="655" y="46"/>
                    </a:lnTo>
                    <a:lnTo>
                      <a:pt x="656" y="46"/>
                    </a:lnTo>
                    <a:lnTo>
                      <a:pt x="658" y="46"/>
                    </a:lnTo>
                    <a:lnTo>
                      <a:pt x="659" y="46"/>
                    </a:lnTo>
                    <a:lnTo>
                      <a:pt x="661" y="47"/>
                    </a:lnTo>
                    <a:lnTo>
                      <a:pt x="662" y="47"/>
                    </a:lnTo>
                    <a:lnTo>
                      <a:pt x="664" y="47"/>
                    </a:lnTo>
                    <a:lnTo>
                      <a:pt x="666" y="48"/>
                    </a:lnTo>
                    <a:lnTo>
                      <a:pt x="667" y="48"/>
                    </a:lnTo>
                    <a:lnTo>
                      <a:pt x="668" y="48"/>
                    </a:lnTo>
                    <a:lnTo>
                      <a:pt x="670" y="49"/>
                    </a:lnTo>
                    <a:lnTo>
                      <a:pt x="671" y="49"/>
                    </a:lnTo>
                    <a:lnTo>
                      <a:pt x="673" y="50"/>
                    </a:lnTo>
                    <a:lnTo>
                      <a:pt x="674" y="51"/>
                    </a:lnTo>
                    <a:lnTo>
                      <a:pt x="676" y="51"/>
                    </a:lnTo>
                    <a:lnTo>
                      <a:pt x="677" y="51"/>
                    </a:lnTo>
                    <a:lnTo>
                      <a:pt x="679" y="52"/>
                    </a:lnTo>
                    <a:lnTo>
                      <a:pt x="681" y="52"/>
                    </a:lnTo>
                    <a:lnTo>
                      <a:pt x="682" y="52"/>
                    </a:lnTo>
                    <a:lnTo>
                      <a:pt x="683" y="52"/>
                    </a:lnTo>
                    <a:lnTo>
                      <a:pt x="685" y="52"/>
                    </a:lnTo>
                    <a:lnTo>
                      <a:pt x="687" y="52"/>
                    </a:lnTo>
                    <a:lnTo>
                      <a:pt x="688" y="52"/>
                    </a:lnTo>
                    <a:lnTo>
                      <a:pt x="690" y="52"/>
                    </a:lnTo>
                    <a:lnTo>
                      <a:pt x="691" y="51"/>
                    </a:lnTo>
                    <a:lnTo>
                      <a:pt x="693" y="51"/>
                    </a:lnTo>
                    <a:lnTo>
                      <a:pt x="694" y="50"/>
                    </a:lnTo>
                    <a:lnTo>
                      <a:pt x="696" y="49"/>
                    </a:lnTo>
                    <a:lnTo>
                      <a:pt x="697" y="49"/>
                    </a:lnTo>
                    <a:lnTo>
                      <a:pt x="699" y="48"/>
                    </a:lnTo>
                    <a:lnTo>
                      <a:pt x="700" y="47"/>
                    </a:lnTo>
                    <a:lnTo>
                      <a:pt x="702" y="46"/>
                    </a:lnTo>
                    <a:lnTo>
                      <a:pt x="703" y="45"/>
                    </a:lnTo>
                    <a:lnTo>
                      <a:pt x="705" y="44"/>
                    </a:lnTo>
                    <a:lnTo>
                      <a:pt x="706" y="43"/>
                    </a:lnTo>
                    <a:lnTo>
                      <a:pt x="708" y="42"/>
                    </a:lnTo>
                    <a:lnTo>
                      <a:pt x="710" y="41"/>
                    </a:lnTo>
                    <a:lnTo>
                      <a:pt x="711" y="40"/>
                    </a:lnTo>
                    <a:lnTo>
                      <a:pt x="712" y="39"/>
                    </a:lnTo>
                    <a:lnTo>
                      <a:pt x="714" y="37"/>
                    </a:lnTo>
                    <a:lnTo>
                      <a:pt x="716" y="36"/>
                    </a:lnTo>
                    <a:lnTo>
                      <a:pt x="717" y="35"/>
                    </a:lnTo>
                    <a:lnTo>
                      <a:pt x="718" y="35"/>
                    </a:lnTo>
                    <a:lnTo>
                      <a:pt x="720" y="34"/>
                    </a:lnTo>
                    <a:lnTo>
                      <a:pt x="722" y="33"/>
                    </a:lnTo>
                    <a:lnTo>
                      <a:pt x="723" y="33"/>
                    </a:lnTo>
                    <a:lnTo>
                      <a:pt x="725" y="32"/>
                    </a:lnTo>
                    <a:lnTo>
                      <a:pt x="726" y="32"/>
                    </a:lnTo>
                    <a:lnTo>
                      <a:pt x="728" y="32"/>
                    </a:lnTo>
                    <a:lnTo>
                      <a:pt x="729" y="32"/>
                    </a:lnTo>
                    <a:lnTo>
                      <a:pt x="731" y="32"/>
                    </a:lnTo>
                    <a:lnTo>
                      <a:pt x="732" y="32"/>
                    </a:lnTo>
                    <a:lnTo>
                      <a:pt x="734" y="32"/>
                    </a:lnTo>
                    <a:lnTo>
                      <a:pt x="735" y="32"/>
                    </a:lnTo>
                    <a:lnTo>
                      <a:pt x="737" y="32"/>
                    </a:lnTo>
                    <a:lnTo>
                      <a:pt x="738" y="33"/>
                    </a:lnTo>
                    <a:lnTo>
                      <a:pt x="740" y="33"/>
                    </a:lnTo>
                    <a:lnTo>
                      <a:pt x="741" y="34"/>
                    </a:lnTo>
                    <a:lnTo>
                      <a:pt x="743" y="34"/>
                    </a:lnTo>
                    <a:lnTo>
                      <a:pt x="744" y="35"/>
                    </a:lnTo>
                    <a:lnTo>
                      <a:pt x="746" y="35"/>
                    </a:lnTo>
                    <a:lnTo>
                      <a:pt x="747" y="36"/>
                    </a:lnTo>
                    <a:lnTo>
                      <a:pt x="749" y="36"/>
                    </a:lnTo>
                    <a:lnTo>
                      <a:pt x="750" y="37"/>
                    </a:lnTo>
                    <a:lnTo>
                      <a:pt x="752" y="37"/>
                    </a:lnTo>
                    <a:lnTo>
                      <a:pt x="754" y="38"/>
                    </a:lnTo>
                    <a:lnTo>
                      <a:pt x="755" y="39"/>
                    </a:lnTo>
                    <a:lnTo>
                      <a:pt x="756" y="39"/>
                    </a:lnTo>
                    <a:lnTo>
                      <a:pt x="758" y="39"/>
                    </a:lnTo>
                    <a:lnTo>
                      <a:pt x="760" y="40"/>
                    </a:lnTo>
                    <a:lnTo>
                      <a:pt x="761" y="40"/>
                    </a:lnTo>
                    <a:lnTo>
                      <a:pt x="763" y="40"/>
                    </a:lnTo>
                    <a:lnTo>
                      <a:pt x="764" y="41"/>
                    </a:lnTo>
                    <a:lnTo>
                      <a:pt x="766" y="41"/>
                    </a:lnTo>
                    <a:lnTo>
                      <a:pt x="767" y="41"/>
                    </a:lnTo>
                    <a:lnTo>
                      <a:pt x="769" y="41"/>
                    </a:lnTo>
                    <a:lnTo>
                      <a:pt x="770" y="41"/>
                    </a:lnTo>
                    <a:lnTo>
                      <a:pt x="772" y="42"/>
                    </a:lnTo>
                    <a:lnTo>
                      <a:pt x="773" y="42"/>
                    </a:lnTo>
                    <a:lnTo>
                      <a:pt x="775" y="42"/>
                    </a:lnTo>
                    <a:lnTo>
                      <a:pt x="776" y="42"/>
                    </a:lnTo>
                    <a:lnTo>
                      <a:pt x="778" y="42"/>
                    </a:lnTo>
                    <a:lnTo>
                      <a:pt x="779" y="42"/>
                    </a:lnTo>
                    <a:lnTo>
                      <a:pt x="781" y="42"/>
                    </a:lnTo>
                    <a:lnTo>
                      <a:pt x="783" y="43"/>
                    </a:lnTo>
                    <a:lnTo>
                      <a:pt x="784" y="43"/>
                    </a:lnTo>
                    <a:lnTo>
                      <a:pt x="785" y="43"/>
                    </a:lnTo>
                    <a:lnTo>
                      <a:pt x="787" y="43"/>
                    </a:lnTo>
                    <a:lnTo>
                      <a:pt x="789" y="43"/>
                    </a:lnTo>
                    <a:lnTo>
                      <a:pt x="790" y="44"/>
                    </a:lnTo>
                    <a:lnTo>
                      <a:pt x="792" y="44"/>
                    </a:lnTo>
                    <a:lnTo>
                      <a:pt x="793" y="44"/>
                    </a:lnTo>
                    <a:lnTo>
                      <a:pt x="795" y="45"/>
                    </a:lnTo>
                    <a:lnTo>
                      <a:pt x="796" y="45"/>
                    </a:lnTo>
                    <a:lnTo>
                      <a:pt x="798" y="45"/>
                    </a:lnTo>
                    <a:lnTo>
                      <a:pt x="799" y="45"/>
                    </a:lnTo>
                    <a:lnTo>
                      <a:pt x="801" y="45"/>
                    </a:lnTo>
                    <a:lnTo>
                      <a:pt x="802" y="45"/>
                    </a:lnTo>
                    <a:lnTo>
                      <a:pt x="804" y="45"/>
                    </a:lnTo>
                    <a:lnTo>
                      <a:pt x="805" y="45"/>
                    </a:lnTo>
                    <a:lnTo>
                      <a:pt x="807" y="45"/>
                    </a:lnTo>
                    <a:lnTo>
                      <a:pt x="808" y="45"/>
                    </a:lnTo>
                    <a:lnTo>
                      <a:pt x="810" y="45"/>
                    </a:lnTo>
                    <a:lnTo>
                      <a:pt x="811" y="45"/>
                    </a:lnTo>
                    <a:lnTo>
                      <a:pt x="813" y="45"/>
                    </a:lnTo>
                    <a:lnTo>
                      <a:pt x="814" y="45"/>
                    </a:lnTo>
                    <a:lnTo>
                      <a:pt x="816" y="45"/>
                    </a:lnTo>
                    <a:lnTo>
                      <a:pt x="817" y="45"/>
                    </a:lnTo>
                    <a:lnTo>
                      <a:pt x="819" y="45"/>
                    </a:lnTo>
                    <a:lnTo>
                      <a:pt x="820" y="44"/>
                    </a:lnTo>
                    <a:lnTo>
                      <a:pt x="822" y="44"/>
                    </a:lnTo>
                    <a:lnTo>
                      <a:pt x="823" y="44"/>
                    </a:lnTo>
                    <a:lnTo>
                      <a:pt x="825" y="44"/>
                    </a:lnTo>
                    <a:lnTo>
                      <a:pt x="827" y="44"/>
                    </a:lnTo>
                    <a:lnTo>
                      <a:pt x="828" y="44"/>
                    </a:lnTo>
                    <a:lnTo>
                      <a:pt x="829" y="44"/>
                    </a:lnTo>
                    <a:lnTo>
                      <a:pt x="831" y="44"/>
                    </a:lnTo>
                    <a:lnTo>
                      <a:pt x="833" y="45"/>
                    </a:lnTo>
                    <a:lnTo>
                      <a:pt x="834" y="45"/>
                    </a:lnTo>
                    <a:lnTo>
                      <a:pt x="836" y="46"/>
                    </a:lnTo>
                    <a:lnTo>
                      <a:pt x="837" y="46"/>
                    </a:lnTo>
                    <a:lnTo>
                      <a:pt x="839" y="47"/>
                    </a:lnTo>
                    <a:lnTo>
                      <a:pt x="840" y="47"/>
                    </a:lnTo>
                    <a:lnTo>
                      <a:pt x="842" y="48"/>
                    </a:lnTo>
                    <a:lnTo>
                      <a:pt x="843" y="49"/>
                    </a:lnTo>
                    <a:lnTo>
                      <a:pt x="845" y="49"/>
                    </a:lnTo>
                    <a:lnTo>
                      <a:pt x="846" y="51"/>
                    </a:lnTo>
                    <a:lnTo>
                      <a:pt x="848" y="51"/>
                    </a:lnTo>
                    <a:lnTo>
                      <a:pt x="849" y="52"/>
                    </a:lnTo>
                    <a:lnTo>
                      <a:pt x="851" y="53"/>
                    </a:lnTo>
                    <a:lnTo>
                      <a:pt x="852" y="54"/>
                    </a:lnTo>
                    <a:lnTo>
                      <a:pt x="854" y="54"/>
                    </a:lnTo>
                    <a:lnTo>
                      <a:pt x="856" y="55"/>
                    </a:lnTo>
                    <a:lnTo>
                      <a:pt x="857" y="55"/>
                    </a:lnTo>
                    <a:lnTo>
                      <a:pt x="858" y="55"/>
                    </a:lnTo>
                    <a:lnTo>
                      <a:pt x="860" y="56"/>
                    </a:lnTo>
                    <a:lnTo>
                      <a:pt x="862" y="56"/>
                    </a:lnTo>
                    <a:lnTo>
                      <a:pt x="863" y="55"/>
                    </a:lnTo>
                    <a:lnTo>
                      <a:pt x="865" y="55"/>
                    </a:lnTo>
                    <a:lnTo>
                      <a:pt x="866" y="54"/>
                    </a:lnTo>
                    <a:lnTo>
                      <a:pt x="868" y="53"/>
                    </a:lnTo>
                    <a:lnTo>
                      <a:pt x="869" y="52"/>
                    </a:lnTo>
                    <a:lnTo>
                      <a:pt x="871" y="51"/>
                    </a:lnTo>
                    <a:lnTo>
                      <a:pt x="872" y="49"/>
                    </a:lnTo>
                    <a:lnTo>
                      <a:pt x="874" y="47"/>
                    </a:lnTo>
                    <a:lnTo>
                      <a:pt x="875" y="46"/>
                    </a:lnTo>
                    <a:lnTo>
                      <a:pt x="877" y="43"/>
                    </a:lnTo>
                    <a:lnTo>
                      <a:pt x="878" y="41"/>
                    </a:lnTo>
                    <a:lnTo>
                      <a:pt x="880" y="39"/>
                    </a:lnTo>
                    <a:lnTo>
                      <a:pt x="881" y="36"/>
                    </a:lnTo>
                    <a:lnTo>
                      <a:pt x="883" y="33"/>
                    </a:lnTo>
                    <a:lnTo>
                      <a:pt x="884" y="31"/>
                    </a:lnTo>
                    <a:lnTo>
                      <a:pt x="886" y="28"/>
                    </a:lnTo>
                    <a:lnTo>
                      <a:pt x="887" y="25"/>
                    </a:lnTo>
                    <a:lnTo>
                      <a:pt x="889" y="22"/>
                    </a:lnTo>
                    <a:lnTo>
                      <a:pt x="890" y="20"/>
                    </a:lnTo>
                    <a:lnTo>
                      <a:pt x="892" y="17"/>
                    </a:lnTo>
                    <a:lnTo>
                      <a:pt x="894" y="15"/>
                    </a:lnTo>
                    <a:lnTo>
                      <a:pt x="895" y="12"/>
                    </a:lnTo>
                    <a:lnTo>
                      <a:pt x="896" y="10"/>
                    </a:lnTo>
                    <a:lnTo>
                      <a:pt x="898" y="8"/>
                    </a:lnTo>
                    <a:lnTo>
                      <a:pt x="900" y="6"/>
                    </a:lnTo>
                    <a:lnTo>
                      <a:pt x="901" y="5"/>
                    </a:lnTo>
                    <a:lnTo>
                      <a:pt x="902" y="4"/>
                    </a:lnTo>
                    <a:lnTo>
                      <a:pt x="904" y="2"/>
                    </a:lnTo>
                    <a:lnTo>
                      <a:pt x="906" y="2"/>
                    </a:lnTo>
                    <a:lnTo>
                      <a:pt x="907" y="1"/>
                    </a:lnTo>
                    <a:lnTo>
                      <a:pt x="909" y="0"/>
                    </a:lnTo>
                    <a:lnTo>
                      <a:pt x="910" y="0"/>
                    </a:lnTo>
                    <a:lnTo>
                      <a:pt x="912" y="0"/>
                    </a:lnTo>
                    <a:lnTo>
                      <a:pt x="913" y="0"/>
                    </a:lnTo>
                    <a:lnTo>
                      <a:pt x="915" y="1"/>
                    </a:lnTo>
                    <a:lnTo>
                      <a:pt x="916" y="1"/>
                    </a:lnTo>
                    <a:lnTo>
                      <a:pt x="918" y="2"/>
                    </a:lnTo>
                    <a:lnTo>
                      <a:pt x="919" y="3"/>
                    </a:lnTo>
                    <a:lnTo>
                      <a:pt x="921" y="3"/>
                    </a:lnTo>
                    <a:lnTo>
                      <a:pt x="923" y="4"/>
                    </a:lnTo>
                    <a:lnTo>
                      <a:pt x="924" y="5"/>
                    </a:lnTo>
                    <a:lnTo>
                      <a:pt x="925" y="6"/>
                    </a:lnTo>
                    <a:lnTo>
                      <a:pt x="927" y="7"/>
                    </a:lnTo>
                    <a:lnTo>
                      <a:pt x="929" y="8"/>
                    </a:lnTo>
                    <a:lnTo>
                      <a:pt x="930" y="9"/>
                    </a:lnTo>
                    <a:lnTo>
                      <a:pt x="931" y="9"/>
                    </a:lnTo>
                    <a:lnTo>
                      <a:pt x="933" y="10"/>
                    </a:lnTo>
                    <a:lnTo>
                      <a:pt x="935" y="11"/>
                    </a:lnTo>
                    <a:lnTo>
                      <a:pt x="936" y="11"/>
                    </a:lnTo>
                    <a:lnTo>
                      <a:pt x="938" y="11"/>
                    </a:lnTo>
                    <a:lnTo>
                      <a:pt x="939" y="12"/>
                    </a:lnTo>
                    <a:lnTo>
                      <a:pt x="941" y="12"/>
                    </a:lnTo>
                    <a:lnTo>
                      <a:pt x="942" y="12"/>
                    </a:lnTo>
                    <a:lnTo>
                      <a:pt x="944" y="12"/>
                    </a:lnTo>
                    <a:lnTo>
                      <a:pt x="945" y="12"/>
                    </a:lnTo>
                    <a:lnTo>
                      <a:pt x="947" y="12"/>
                    </a:lnTo>
                    <a:lnTo>
                      <a:pt x="948" y="11"/>
                    </a:lnTo>
                    <a:lnTo>
                      <a:pt x="950" y="11"/>
                    </a:lnTo>
                    <a:lnTo>
                      <a:pt x="951" y="11"/>
                    </a:lnTo>
                    <a:lnTo>
                      <a:pt x="953" y="10"/>
                    </a:lnTo>
                    <a:lnTo>
                      <a:pt x="954" y="10"/>
                    </a:lnTo>
                    <a:lnTo>
                      <a:pt x="956" y="9"/>
                    </a:lnTo>
                    <a:lnTo>
                      <a:pt x="957" y="9"/>
                    </a:lnTo>
                    <a:lnTo>
                      <a:pt x="959" y="8"/>
                    </a:lnTo>
                    <a:lnTo>
                      <a:pt x="960" y="8"/>
                    </a:lnTo>
                    <a:lnTo>
                      <a:pt x="962" y="7"/>
                    </a:lnTo>
                    <a:lnTo>
                      <a:pt x="963" y="6"/>
                    </a:lnTo>
                    <a:lnTo>
                      <a:pt x="965" y="6"/>
                    </a:lnTo>
                    <a:lnTo>
                      <a:pt x="967" y="6"/>
                    </a:lnTo>
                    <a:lnTo>
                      <a:pt x="968" y="5"/>
                    </a:lnTo>
                    <a:lnTo>
                      <a:pt x="969" y="5"/>
                    </a:lnTo>
                    <a:lnTo>
                      <a:pt x="971" y="5"/>
                    </a:lnTo>
                    <a:lnTo>
                      <a:pt x="973" y="5"/>
                    </a:lnTo>
                    <a:lnTo>
                      <a:pt x="974" y="5"/>
                    </a:lnTo>
                    <a:lnTo>
                      <a:pt x="975" y="5"/>
                    </a:lnTo>
                    <a:lnTo>
                      <a:pt x="977" y="4"/>
                    </a:lnTo>
                    <a:lnTo>
                      <a:pt x="979" y="4"/>
                    </a:lnTo>
                    <a:lnTo>
                      <a:pt x="980" y="5"/>
                    </a:lnTo>
                    <a:lnTo>
                      <a:pt x="982" y="5"/>
                    </a:lnTo>
                    <a:lnTo>
                      <a:pt x="983" y="5"/>
                    </a:lnTo>
                    <a:lnTo>
                      <a:pt x="985" y="5"/>
                    </a:lnTo>
                    <a:lnTo>
                      <a:pt x="986" y="5"/>
                    </a:lnTo>
                    <a:lnTo>
                      <a:pt x="988" y="5"/>
                    </a:lnTo>
                    <a:lnTo>
                      <a:pt x="989" y="5"/>
                    </a:lnTo>
                    <a:lnTo>
                      <a:pt x="991" y="6"/>
                    </a:lnTo>
                    <a:lnTo>
                      <a:pt x="992" y="6"/>
                    </a:lnTo>
                    <a:lnTo>
                      <a:pt x="994" y="6"/>
                    </a:lnTo>
                    <a:lnTo>
                      <a:pt x="996" y="6"/>
                    </a:lnTo>
                    <a:lnTo>
                      <a:pt x="997" y="7"/>
                    </a:lnTo>
                    <a:lnTo>
                      <a:pt x="998" y="7"/>
                    </a:lnTo>
                    <a:lnTo>
                      <a:pt x="1000" y="7"/>
                    </a:lnTo>
                    <a:lnTo>
                      <a:pt x="1002" y="8"/>
                    </a:lnTo>
                    <a:lnTo>
                      <a:pt x="1003" y="8"/>
                    </a:lnTo>
                    <a:lnTo>
                      <a:pt x="1004" y="8"/>
                    </a:lnTo>
                    <a:lnTo>
                      <a:pt x="1006" y="9"/>
                    </a:lnTo>
                    <a:lnTo>
                      <a:pt x="1008" y="9"/>
                    </a:lnTo>
                    <a:lnTo>
                      <a:pt x="1009" y="9"/>
                    </a:lnTo>
                    <a:lnTo>
                      <a:pt x="1011" y="10"/>
                    </a:lnTo>
                    <a:lnTo>
                      <a:pt x="1012" y="10"/>
                    </a:lnTo>
                    <a:lnTo>
                      <a:pt x="1014" y="10"/>
                    </a:lnTo>
                    <a:lnTo>
                      <a:pt x="1015" y="11"/>
                    </a:lnTo>
                    <a:lnTo>
                      <a:pt x="1017" y="11"/>
                    </a:lnTo>
                    <a:lnTo>
                      <a:pt x="1018" y="12"/>
                    </a:lnTo>
                    <a:lnTo>
                      <a:pt x="1020" y="12"/>
                    </a:lnTo>
                    <a:lnTo>
                      <a:pt x="1021" y="13"/>
                    </a:lnTo>
                    <a:lnTo>
                      <a:pt x="1023" y="13"/>
                    </a:lnTo>
                    <a:lnTo>
                      <a:pt x="1024" y="14"/>
                    </a:lnTo>
                    <a:lnTo>
                      <a:pt x="1026" y="14"/>
                    </a:lnTo>
                    <a:lnTo>
                      <a:pt x="1027" y="15"/>
                    </a:lnTo>
                    <a:lnTo>
                      <a:pt x="1029" y="15"/>
                    </a:lnTo>
                    <a:lnTo>
                      <a:pt x="1030" y="16"/>
                    </a:lnTo>
                    <a:lnTo>
                      <a:pt x="1032" y="16"/>
                    </a:lnTo>
                    <a:lnTo>
                      <a:pt x="1033" y="17"/>
                    </a:lnTo>
                    <a:lnTo>
                      <a:pt x="1035" y="17"/>
                    </a:lnTo>
                    <a:lnTo>
                      <a:pt x="1036" y="17"/>
                    </a:lnTo>
                    <a:lnTo>
                      <a:pt x="1038" y="18"/>
                    </a:lnTo>
                    <a:lnTo>
                      <a:pt x="1040" y="18"/>
                    </a:lnTo>
                    <a:lnTo>
                      <a:pt x="1041" y="18"/>
                    </a:lnTo>
                    <a:lnTo>
                      <a:pt x="1042" y="19"/>
                    </a:lnTo>
                    <a:lnTo>
                      <a:pt x="1044" y="19"/>
                    </a:lnTo>
                    <a:lnTo>
                      <a:pt x="1046" y="19"/>
                    </a:lnTo>
                    <a:lnTo>
                      <a:pt x="1047" y="19"/>
                    </a:lnTo>
                    <a:lnTo>
                      <a:pt x="1049" y="19"/>
                    </a:lnTo>
                    <a:lnTo>
                      <a:pt x="1050" y="19"/>
                    </a:lnTo>
                    <a:lnTo>
                      <a:pt x="1052" y="19"/>
                    </a:lnTo>
                    <a:lnTo>
                      <a:pt x="1053" y="19"/>
                    </a:lnTo>
                    <a:lnTo>
                      <a:pt x="1055" y="19"/>
                    </a:lnTo>
                    <a:lnTo>
                      <a:pt x="1056" y="19"/>
                    </a:lnTo>
                    <a:lnTo>
                      <a:pt x="1058" y="19"/>
                    </a:lnTo>
                    <a:lnTo>
                      <a:pt x="1059" y="19"/>
                    </a:lnTo>
                    <a:lnTo>
                      <a:pt x="1061" y="19"/>
                    </a:lnTo>
                    <a:lnTo>
                      <a:pt x="1062" y="19"/>
                    </a:lnTo>
                    <a:lnTo>
                      <a:pt x="1064" y="19"/>
                    </a:lnTo>
                    <a:lnTo>
                      <a:pt x="1065" y="19"/>
                    </a:lnTo>
                    <a:lnTo>
                      <a:pt x="1067" y="19"/>
                    </a:lnTo>
                    <a:lnTo>
                      <a:pt x="1069" y="19"/>
                    </a:lnTo>
                    <a:lnTo>
                      <a:pt x="1070" y="19"/>
                    </a:lnTo>
                    <a:lnTo>
                      <a:pt x="1071" y="19"/>
                    </a:lnTo>
                    <a:lnTo>
                      <a:pt x="1073" y="20"/>
                    </a:lnTo>
                    <a:lnTo>
                      <a:pt x="1075" y="20"/>
                    </a:lnTo>
                    <a:lnTo>
                      <a:pt x="1076" y="20"/>
                    </a:lnTo>
                    <a:lnTo>
                      <a:pt x="1077" y="20"/>
                    </a:lnTo>
                    <a:lnTo>
                      <a:pt x="1079" y="20"/>
                    </a:lnTo>
                    <a:lnTo>
                      <a:pt x="1081" y="20"/>
                    </a:lnTo>
                    <a:lnTo>
                      <a:pt x="1082" y="20"/>
                    </a:lnTo>
                    <a:lnTo>
                      <a:pt x="1084" y="21"/>
                    </a:lnTo>
                    <a:lnTo>
                      <a:pt x="1085" y="21"/>
                    </a:lnTo>
                    <a:lnTo>
                      <a:pt x="1087" y="21"/>
                    </a:lnTo>
                    <a:lnTo>
                      <a:pt x="1088" y="21"/>
                    </a:lnTo>
                    <a:lnTo>
                      <a:pt x="1090" y="21"/>
                    </a:lnTo>
                    <a:lnTo>
                      <a:pt x="1091" y="21"/>
                    </a:lnTo>
                    <a:lnTo>
                      <a:pt x="1093" y="21"/>
                    </a:lnTo>
                    <a:lnTo>
                      <a:pt x="1094" y="21"/>
                    </a:lnTo>
                    <a:lnTo>
                      <a:pt x="1096" y="21"/>
                    </a:lnTo>
                    <a:lnTo>
                      <a:pt x="1097" y="20"/>
                    </a:lnTo>
                    <a:lnTo>
                      <a:pt x="1099" y="20"/>
                    </a:lnTo>
                    <a:lnTo>
                      <a:pt x="1100" y="20"/>
                    </a:lnTo>
                    <a:lnTo>
                      <a:pt x="1102" y="20"/>
                    </a:lnTo>
                    <a:lnTo>
                      <a:pt x="1103" y="19"/>
                    </a:lnTo>
                    <a:lnTo>
                      <a:pt x="1105" y="19"/>
                    </a:lnTo>
                    <a:lnTo>
                      <a:pt x="1106" y="18"/>
                    </a:lnTo>
                    <a:lnTo>
                      <a:pt x="1108" y="18"/>
                    </a:lnTo>
                    <a:lnTo>
                      <a:pt x="1109" y="18"/>
                    </a:lnTo>
                    <a:lnTo>
                      <a:pt x="1111" y="17"/>
                    </a:lnTo>
                    <a:lnTo>
                      <a:pt x="1113" y="17"/>
                    </a:lnTo>
                    <a:lnTo>
                      <a:pt x="1114" y="16"/>
                    </a:lnTo>
                    <a:lnTo>
                      <a:pt x="1115" y="16"/>
                    </a:lnTo>
                    <a:lnTo>
                      <a:pt x="1117" y="16"/>
                    </a:lnTo>
                    <a:lnTo>
                      <a:pt x="1119" y="16"/>
                    </a:lnTo>
                    <a:lnTo>
                      <a:pt x="1120" y="16"/>
                    </a:lnTo>
                    <a:lnTo>
                      <a:pt x="1122" y="15"/>
                    </a:lnTo>
                    <a:lnTo>
                      <a:pt x="1123" y="15"/>
                    </a:lnTo>
                    <a:lnTo>
                      <a:pt x="1125" y="15"/>
                    </a:lnTo>
                    <a:lnTo>
                      <a:pt x="1126" y="16"/>
                    </a:lnTo>
                    <a:lnTo>
                      <a:pt x="1128" y="16"/>
                    </a:lnTo>
                    <a:lnTo>
                      <a:pt x="1129" y="16"/>
                    </a:lnTo>
                    <a:lnTo>
                      <a:pt x="1131" y="17"/>
                    </a:lnTo>
                    <a:lnTo>
                      <a:pt x="1132" y="17"/>
                    </a:lnTo>
                    <a:lnTo>
                      <a:pt x="1134" y="18"/>
                    </a:lnTo>
                    <a:lnTo>
                      <a:pt x="1135" y="18"/>
                    </a:lnTo>
                    <a:lnTo>
                      <a:pt x="1137" y="19"/>
                    </a:lnTo>
                    <a:lnTo>
                      <a:pt x="1138" y="20"/>
                    </a:lnTo>
                    <a:lnTo>
                      <a:pt x="1140" y="21"/>
                    </a:lnTo>
                    <a:lnTo>
                      <a:pt x="1142" y="21"/>
                    </a:lnTo>
                    <a:lnTo>
                      <a:pt x="1143" y="22"/>
                    </a:lnTo>
                    <a:lnTo>
                      <a:pt x="1144" y="23"/>
                    </a:lnTo>
                    <a:lnTo>
                      <a:pt x="1146" y="24"/>
                    </a:lnTo>
                    <a:lnTo>
                      <a:pt x="1148" y="25"/>
                    </a:lnTo>
                    <a:lnTo>
                      <a:pt x="1149" y="26"/>
                    </a:lnTo>
                    <a:lnTo>
                      <a:pt x="1151" y="26"/>
                    </a:lnTo>
                    <a:lnTo>
                      <a:pt x="1152" y="27"/>
                    </a:lnTo>
                    <a:lnTo>
                      <a:pt x="1154" y="28"/>
                    </a:lnTo>
                    <a:lnTo>
                      <a:pt x="1155" y="28"/>
                    </a:lnTo>
                    <a:lnTo>
                      <a:pt x="1157" y="29"/>
                    </a:lnTo>
                    <a:lnTo>
                      <a:pt x="1158" y="29"/>
                    </a:lnTo>
                    <a:lnTo>
                      <a:pt x="1160" y="30"/>
                    </a:lnTo>
                    <a:lnTo>
                      <a:pt x="1161" y="30"/>
                    </a:lnTo>
                    <a:lnTo>
                      <a:pt x="1163" y="30"/>
                    </a:lnTo>
                    <a:lnTo>
                      <a:pt x="1164" y="31"/>
                    </a:lnTo>
                    <a:lnTo>
                      <a:pt x="1166" y="31"/>
                    </a:lnTo>
                    <a:lnTo>
                      <a:pt x="1167" y="31"/>
                    </a:lnTo>
                    <a:lnTo>
                      <a:pt x="1169" y="31"/>
                    </a:lnTo>
                    <a:lnTo>
                      <a:pt x="1170" y="31"/>
                    </a:lnTo>
                    <a:lnTo>
                      <a:pt x="1172" y="30"/>
                    </a:lnTo>
                    <a:lnTo>
                      <a:pt x="1173" y="30"/>
                    </a:lnTo>
                    <a:lnTo>
                      <a:pt x="1175" y="30"/>
                    </a:lnTo>
                    <a:lnTo>
                      <a:pt x="1176" y="30"/>
                    </a:lnTo>
                    <a:lnTo>
                      <a:pt x="1178" y="30"/>
                    </a:lnTo>
                    <a:lnTo>
                      <a:pt x="1180" y="29"/>
                    </a:lnTo>
                    <a:lnTo>
                      <a:pt x="1181" y="29"/>
                    </a:lnTo>
                    <a:lnTo>
                      <a:pt x="1182" y="29"/>
                    </a:lnTo>
                    <a:lnTo>
                      <a:pt x="1184" y="28"/>
                    </a:lnTo>
                    <a:lnTo>
                      <a:pt x="1186" y="28"/>
                    </a:lnTo>
                    <a:lnTo>
                      <a:pt x="1187" y="28"/>
                    </a:lnTo>
                    <a:lnTo>
                      <a:pt x="1188" y="28"/>
                    </a:lnTo>
                    <a:lnTo>
                      <a:pt x="1190" y="27"/>
                    </a:lnTo>
                    <a:lnTo>
                      <a:pt x="1192" y="27"/>
                    </a:lnTo>
                    <a:lnTo>
                      <a:pt x="1193" y="27"/>
                    </a:lnTo>
                    <a:lnTo>
                      <a:pt x="1195" y="27"/>
                    </a:lnTo>
                    <a:lnTo>
                      <a:pt x="1196" y="27"/>
                    </a:lnTo>
                    <a:lnTo>
                      <a:pt x="1198" y="27"/>
                    </a:lnTo>
                    <a:lnTo>
                      <a:pt x="1199" y="26"/>
                    </a:lnTo>
                    <a:lnTo>
                      <a:pt x="1201" y="26"/>
                    </a:lnTo>
                    <a:lnTo>
                      <a:pt x="1202" y="26"/>
                    </a:lnTo>
                    <a:lnTo>
                      <a:pt x="1204" y="26"/>
                    </a:lnTo>
                    <a:lnTo>
                      <a:pt x="1205" y="26"/>
                    </a:lnTo>
                    <a:lnTo>
                      <a:pt x="1207" y="26"/>
                    </a:lnTo>
                    <a:lnTo>
                      <a:pt x="1208" y="26"/>
                    </a:lnTo>
                    <a:lnTo>
                      <a:pt x="1210" y="26"/>
                    </a:lnTo>
                    <a:lnTo>
                      <a:pt x="1211" y="26"/>
                    </a:lnTo>
                    <a:lnTo>
                      <a:pt x="1213" y="26"/>
                    </a:lnTo>
                    <a:lnTo>
                      <a:pt x="1215" y="26"/>
                    </a:lnTo>
                    <a:lnTo>
                      <a:pt x="1216" y="26"/>
                    </a:lnTo>
                    <a:lnTo>
                      <a:pt x="1217" y="26"/>
                    </a:lnTo>
                    <a:lnTo>
                      <a:pt x="1219" y="26"/>
                    </a:lnTo>
                    <a:lnTo>
                      <a:pt x="1221" y="26"/>
                    </a:lnTo>
                    <a:lnTo>
                      <a:pt x="1222" y="26"/>
                    </a:lnTo>
                    <a:lnTo>
                      <a:pt x="1224" y="26"/>
                    </a:lnTo>
                    <a:lnTo>
                      <a:pt x="1225" y="26"/>
                    </a:lnTo>
                    <a:lnTo>
                      <a:pt x="1227" y="27"/>
                    </a:lnTo>
                    <a:lnTo>
                      <a:pt x="1228" y="27"/>
                    </a:lnTo>
                    <a:lnTo>
                      <a:pt x="1230" y="27"/>
                    </a:lnTo>
                    <a:lnTo>
                      <a:pt x="1231" y="28"/>
                    </a:lnTo>
                    <a:lnTo>
                      <a:pt x="1233" y="28"/>
                    </a:lnTo>
                    <a:lnTo>
                      <a:pt x="1234" y="29"/>
                    </a:lnTo>
                    <a:lnTo>
                      <a:pt x="1236" y="29"/>
                    </a:lnTo>
                    <a:lnTo>
                      <a:pt x="1237" y="30"/>
                    </a:lnTo>
                    <a:lnTo>
                      <a:pt x="1239" y="31"/>
                    </a:lnTo>
                    <a:lnTo>
                      <a:pt x="1240" y="32"/>
                    </a:lnTo>
                    <a:lnTo>
                      <a:pt x="1242" y="33"/>
                    </a:lnTo>
                    <a:lnTo>
                      <a:pt x="1243" y="34"/>
                    </a:lnTo>
                    <a:lnTo>
                      <a:pt x="1245" y="35"/>
                    </a:lnTo>
                    <a:lnTo>
                      <a:pt x="1246" y="36"/>
                    </a:lnTo>
                    <a:lnTo>
                      <a:pt x="1248" y="38"/>
                    </a:lnTo>
                    <a:lnTo>
                      <a:pt x="1249" y="39"/>
                    </a:lnTo>
                    <a:lnTo>
                      <a:pt x="1251" y="41"/>
                    </a:lnTo>
                    <a:lnTo>
                      <a:pt x="1253" y="42"/>
                    </a:lnTo>
                    <a:lnTo>
                      <a:pt x="1254" y="43"/>
                    </a:lnTo>
                    <a:lnTo>
                      <a:pt x="1255" y="45"/>
                    </a:lnTo>
                    <a:lnTo>
                      <a:pt x="1257" y="47"/>
                    </a:lnTo>
                    <a:lnTo>
                      <a:pt x="1259" y="48"/>
                    </a:lnTo>
                    <a:lnTo>
                      <a:pt x="1260" y="49"/>
                    </a:lnTo>
                    <a:lnTo>
                      <a:pt x="1261" y="51"/>
                    </a:lnTo>
                    <a:lnTo>
                      <a:pt x="1263" y="52"/>
                    </a:lnTo>
                    <a:lnTo>
                      <a:pt x="1265" y="54"/>
                    </a:lnTo>
                    <a:lnTo>
                      <a:pt x="1266" y="55"/>
                    </a:lnTo>
                    <a:lnTo>
                      <a:pt x="1268" y="56"/>
                    </a:lnTo>
                    <a:lnTo>
                      <a:pt x="1269" y="57"/>
                    </a:lnTo>
                    <a:lnTo>
                      <a:pt x="1271" y="58"/>
                    </a:lnTo>
                    <a:lnTo>
                      <a:pt x="1272" y="59"/>
                    </a:lnTo>
                    <a:lnTo>
                      <a:pt x="1274" y="59"/>
                    </a:lnTo>
                    <a:lnTo>
                      <a:pt x="1275" y="60"/>
                    </a:lnTo>
                    <a:lnTo>
                      <a:pt x="1277" y="60"/>
                    </a:lnTo>
                    <a:lnTo>
                      <a:pt x="1278" y="61"/>
                    </a:lnTo>
                    <a:lnTo>
                      <a:pt x="1280" y="61"/>
                    </a:lnTo>
                    <a:lnTo>
                      <a:pt x="1282" y="61"/>
                    </a:lnTo>
                    <a:lnTo>
                      <a:pt x="1283" y="61"/>
                    </a:lnTo>
                    <a:lnTo>
                      <a:pt x="1284" y="61"/>
                    </a:lnTo>
                    <a:lnTo>
                      <a:pt x="1286" y="61"/>
                    </a:lnTo>
                    <a:lnTo>
                      <a:pt x="1288" y="61"/>
                    </a:lnTo>
                    <a:lnTo>
                      <a:pt x="1289" y="60"/>
                    </a:lnTo>
                    <a:lnTo>
                      <a:pt x="1290" y="60"/>
                    </a:lnTo>
                    <a:lnTo>
                      <a:pt x="1292" y="60"/>
                    </a:lnTo>
                    <a:lnTo>
                      <a:pt x="1294" y="59"/>
                    </a:lnTo>
                    <a:lnTo>
                      <a:pt x="1295" y="59"/>
                    </a:lnTo>
                    <a:lnTo>
                      <a:pt x="1297" y="58"/>
                    </a:lnTo>
                    <a:lnTo>
                      <a:pt x="1298" y="58"/>
                    </a:lnTo>
                    <a:lnTo>
                      <a:pt x="1300" y="57"/>
                    </a:lnTo>
                    <a:lnTo>
                      <a:pt x="1301" y="57"/>
                    </a:lnTo>
                    <a:lnTo>
                      <a:pt x="1303" y="56"/>
                    </a:lnTo>
                    <a:lnTo>
                      <a:pt x="1304" y="55"/>
                    </a:lnTo>
                    <a:lnTo>
                      <a:pt x="1306" y="55"/>
                    </a:lnTo>
                    <a:lnTo>
                      <a:pt x="1307" y="54"/>
                    </a:lnTo>
                    <a:lnTo>
                      <a:pt x="1309" y="54"/>
                    </a:lnTo>
                    <a:lnTo>
                      <a:pt x="1310" y="53"/>
                    </a:lnTo>
                    <a:lnTo>
                      <a:pt x="1312" y="53"/>
                    </a:lnTo>
                    <a:lnTo>
                      <a:pt x="1313" y="52"/>
                    </a:lnTo>
                    <a:lnTo>
                      <a:pt x="1315" y="52"/>
                    </a:lnTo>
                    <a:lnTo>
                      <a:pt x="1316" y="52"/>
                    </a:lnTo>
                    <a:lnTo>
                      <a:pt x="1318" y="51"/>
                    </a:lnTo>
                    <a:lnTo>
                      <a:pt x="1319" y="51"/>
                    </a:lnTo>
                    <a:lnTo>
                      <a:pt x="1321" y="51"/>
                    </a:lnTo>
                    <a:lnTo>
                      <a:pt x="1322" y="50"/>
                    </a:lnTo>
                    <a:lnTo>
                      <a:pt x="1324" y="50"/>
                    </a:lnTo>
                    <a:lnTo>
                      <a:pt x="1326" y="49"/>
                    </a:lnTo>
                    <a:lnTo>
                      <a:pt x="1327" y="49"/>
                    </a:lnTo>
                    <a:lnTo>
                      <a:pt x="1328" y="48"/>
                    </a:lnTo>
                    <a:lnTo>
                      <a:pt x="1330" y="48"/>
                    </a:lnTo>
                    <a:lnTo>
                      <a:pt x="1332" y="48"/>
                    </a:lnTo>
                    <a:lnTo>
                      <a:pt x="1333" y="47"/>
                    </a:lnTo>
                    <a:lnTo>
                      <a:pt x="1334" y="47"/>
                    </a:lnTo>
                    <a:lnTo>
                      <a:pt x="1336" y="46"/>
                    </a:lnTo>
                    <a:lnTo>
                      <a:pt x="1338" y="46"/>
                    </a:lnTo>
                    <a:lnTo>
                      <a:pt x="1339" y="45"/>
                    </a:lnTo>
                    <a:lnTo>
                      <a:pt x="1341" y="45"/>
                    </a:lnTo>
                    <a:lnTo>
                      <a:pt x="1342" y="44"/>
                    </a:lnTo>
                    <a:lnTo>
                      <a:pt x="1344" y="43"/>
                    </a:lnTo>
                    <a:lnTo>
                      <a:pt x="1345" y="43"/>
                    </a:lnTo>
                    <a:lnTo>
                      <a:pt x="1347" y="42"/>
                    </a:lnTo>
                    <a:lnTo>
                      <a:pt x="1348" y="42"/>
                    </a:lnTo>
                    <a:lnTo>
                      <a:pt x="1350" y="41"/>
                    </a:lnTo>
                    <a:lnTo>
                      <a:pt x="1351" y="41"/>
                    </a:lnTo>
                    <a:lnTo>
                      <a:pt x="1353" y="41"/>
                    </a:lnTo>
                    <a:lnTo>
                      <a:pt x="1355" y="40"/>
                    </a:lnTo>
                    <a:lnTo>
                      <a:pt x="1356" y="40"/>
                    </a:lnTo>
                    <a:lnTo>
                      <a:pt x="1357" y="40"/>
                    </a:lnTo>
                    <a:lnTo>
                      <a:pt x="1359" y="40"/>
                    </a:lnTo>
                    <a:lnTo>
                      <a:pt x="1361" y="40"/>
                    </a:lnTo>
                    <a:lnTo>
                      <a:pt x="1362" y="40"/>
                    </a:lnTo>
                    <a:lnTo>
                      <a:pt x="1363" y="40"/>
                    </a:lnTo>
                    <a:lnTo>
                      <a:pt x="1365" y="40"/>
                    </a:lnTo>
                    <a:lnTo>
                      <a:pt x="1367" y="40"/>
                    </a:lnTo>
                    <a:lnTo>
                      <a:pt x="1368" y="40"/>
                    </a:lnTo>
                    <a:lnTo>
                      <a:pt x="1370" y="40"/>
                    </a:lnTo>
                    <a:lnTo>
                      <a:pt x="1371" y="41"/>
                    </a:lnTo>
                    <a:lnTo>
                      <a:pt x="1373" y="41"/>
                    </a:lnTo>
                    <a:lnTo>
                      <a:pt x="1374" y="42"/>
                    </a:lnTo>
                    <a:lnTo>
                      <a:pt x="1376" y="42"/>
                    </a:lnTo>
                    <a:lnTo>
                      <a:pt x="1377" y="43"/>
                    </a:lnTo>
                    <a:lnTo>
                      <a:pt x="1379" y="43"/>
                    </a:lnTo>
                    <a:lnTo>
                      <a:pt x="1380" y="44"/>
                    </a:lnTo>
                    <a:lnTo>
                      <a:pt x="1382" y="44"/>
                    </a:lnTo>
                    <a:lnTo>
                      <a:pt x="1383" y="45"/>
                    </a:lnTo>
                    <a:lnTo>
                      <a:pt x="1385" y="45"/>
                    </a:lnTo>
                    <a:lnTo>
                      <a:pt x="1386" y="46"/>
                    </a:lnTo>
                    <a:lnTo>
                      <a:pt x="1388" y="46"/>
                    </a:lnTo>
                    <a:lnTo>
                      <a:pt x="1389" y="47"/>
                    </a:lnTo>
                    <a:lnTo>
                      <a:pt x="1391" y="47"/>
                    </a:lnTo>
                    <a:lnTo>
                      <a:pt x="1392" y="47"/>
                    </a:lnTo>
                    <a:lnTo>
                      <a:pt x="1394" y="48"/>
                    </a:lnTo>
                    <a:lnTo>
                      <a:pt x="1395" y="48"/>
                    </a:lnTo>
                    <a:lnTo>
                      <a:pt x="1397" y="48"/>
                    </a:lnTo>
                    <a:lnTo>
                      <a:pt x="1399" y="48"/>
                    </a:lnTo>
                    <a:lnTo>
                      <a:pt x="1400" y="48"/>
                    </a:lnTo>
                    <a:lnTo>
                      <a:pt x="1401" y="48"/>
                    </a:lnTo>
                    <a:lnTo>
                      <a:pt x="1403" y="48"/>
                    </a:lnTo>
                    <a:lnTo>
                      <a:pt x="1405" y="47"/>
                    </a:lnTo>
                    <a:lnTo>
                      <a:pt x="1406" y="47"/>
                    </a:lnTo>
                    <a:lnTo>
                      <a:pt x="1408" y="47"/>
                    </a:lnTo>
                    <a:lnTo>
                      <a:pt x="1409" y="46"/>
                    </a:lnTo>
                    <a:lnTo>
                      <a:pt x="1411" y="46"/>
                    </a:lnTo>
                    <a:lnTo>
                      <a:pt x="1412" y="45"/>
                    </a:lnTo>
                    <a:lnTo>
                      <a:pt x="1414" y="45"/>
                    </a:lnTo>
                    <a:lnTo>
                      <a:pt x="1415" y="44"/>
                    </a:lnTo>
                    <a:lnTo>
                      <a:pt x="1417" y="44"/>
                    </a:lnTo>
                    <a:lnTo>
                      <a:pt x="1418" y="43"/>
                    </a:lnTo>
                    <a:lnTo>
                      <a:pt x="1420" y="43"/>
                    </a:lnTo>
                    <a:lnTo>
                      <a:pt x="1421" y="42"/>
                    </a:lnTo>
                    <a:lnTo>
                      <a:pt x="1423" y="42"/>
                    </a:lnTo>
                    <a:lnTo>
                      <a:pt x="1424" y="41"/>
                    </a:lnTo>
                    <a:lnTo>
                      <a:pt x="1426" y="41"/>
                    </a:lnTo>
                    <a:lnTo>
                      <a:pt x="1428" y="41"/>
                    </a:lnTo>
                    <a:lnTo>
                      <a:pt x="1429" y="40"/>
                    </a:lnTo>
                    <a:lnTo>
                      <a:pt x="1430" y="40"/>
                    </a:lnTo>
                    <a:lnTo>
                      <a:pt x="1432" y="40"/>
                    </a:lnTo>
                    <a:lnTo>
                      <a:pt x="1434" y="40"/>
                    </a:lnTo>
                    <a:lnTo>
                      <a:pt x="1435" y="40"/>
                    </a:lnTo>
                    <a:lnTo>
                      <a:pt x="1437" y="40"/>
                    </a:lnTo>
                    <a:lnTo>
                      <a:pt x="1438" y="40"/>
                    </a:lnTo>
                    <a:lnTo>
                      <a:pt x="1440" y="40"/>
                    </a:lnTo>
                    <a:lnTo>
                      <a:pt x="1441" y="40"/>
                    </a:lnTo>
                    <a:lnTo>
                      <a:pt x="1443" y="40"/>
                    </a:lnTo>
                    <a:lnTo>
                      <a:pt x="1444" y="40"/>
                    </a:lnTo>
                    <a:lnTo>
                      <a:pt x="1446" y="41"/>
                    </a:lnTo>
                    <a:lnTo>
                      <a:pt x="1447" y="41"/>
                    </a:lnTo>
                    <a:lnTo>
                      <a:pt x="1449" y="41"/>
                    </a:lnTo>
                    <a:lnTo>
                      <a:pt x="1450" y="42"/>
                    </a:lnTo>
                    <a:lnTo>
                      <a:pt x="1452" y="42"/>
                    </a:lnTo>
                    <a:lnTo>
                      <a:pt x="1453" y="42"/>
                    </a:lnTo>
                    <a:lnTo>
                      <a:pt x="1455" y="43"/>
                    </a:lnTo>
                    <a:lnTo>
                      <a:pt x="1456" y="43"/>
                    </a:lnTo>
                    <a:lnTo>
                      <a:pt x="1458" y="43"/>
                    </a:lnTo>
                    <a:lnTo>
                      <a:pt x="1459" y="43"/>
                    </a:lnTo>
                    <a:lnTo>
                      <a:pt x="1461" y="44"/>
                    </a:lnTo>
                    <a:lnTo>
                      <a:pt x="1462" y="44"/>
                    </a:lnTo>
                    <a:lnTo>
                      <a:pt x="1464" y="44"/>
                    </a:lnTo>
                    <a:lnTo>
                      <a:pt x="1465" y="44"/>
                    </a:lnTo>
                    <a:lnTo>
                      <a:pt x="1467" y="43"/>
                    </a:lnTo>
                    <a:lnTo>
                      <a:pt x="1468" y="43"/>
                    </a:lnTo>
                    <a:lnTo>
                      <a:pt x="1470" y="43"/>
                    </a:lnTo>
                    <a:lnTo>
                      <a:pt x="1472" y="42"/>
                    </a:lnTo>
                    <a:lnTo>
                      <a:pt x="1473" y="42"/>
                    </a:lnTo>
                    <a:lnTo>
                      <a:pt x="1474" y="41"/>
                    </a:lnTo>
                    <a:lnTo>
                      <a:pt x="1476" y="40"/>
                    </a:lnTo>
                    <a:lnTo>
                      <a:pt x="1478" y="40"/>
                    </a:lnTo>
                    <a:lnTo>
                      <a:pt x="1479" y="39"/>
                    </a:lnTo>
                    <a:lnTo>
                      <a:pt x="1481" y="37"/>
                    </a:lnTo>
                    <a:lnTo>
                      <a:pt x="1482" y="36"/>
                    </a:lnTo>
                    <a:lnTo>
                      <a:pt x="1484" y="35"/>
                    </a:lnTo>
                    <a:lnTo>
                      <a:pt x="1485" y="34"/>
                    </a:lnTo>
                    <a:lnTo>
                      <a:pt x="1487" y="33"/>
                    </a:lnTo>
                    <a:lnTo>
                      <a:pt x="1488" y="32"/>
                    </a:lnTo>
                    <a:lnTo>
                      <a:pt x="1490" y="31"/>
                    </a:lnTo>
                    <a:lnTo>
                      <a:pt x="1491" y="30"/>
                    </a:lnTo>
                    <a:lnTo>
                      <a:pt x="1493" y="29"/>
                    </a:lnTo>
                    <a:lnTo>
                      <a:pt x="1494" y="28"/>
                    </a:lnTo>
                    <a:lnTo>
                      <a:pt x="1496" y="27"/>
                    </a:lnTo>
                    <a:lnTo>
                      <a:pt x="1497" y="26"/>
                    </a:lnTo>
                    <a:lnTo>
                      <a:pt x="1499" y="26"/>
                    </a:lnTo>
                    <a:lnTo>
                      <a:pt x="1501" y="25"/>
                    </a:lnTo>
                    <a:lnTo>
                      <a:pt x="1502" y="24"/>
                    </a:lnTo>
                    <a:lnTo>
                      <a:pt x="1503" y="24"/>
                    </a:lnTo>
                    <a:lnTo>
                      <a:pt x="1505" y="24"/>
                    </a:lnTo>
                    <a:lnTo>
                      <a:pt x="1507" y="24"/>
                    </a:lnTo>
                    <a:lnTo>
                      <a:pt x="1508" y="24"/>
                    </a:lnTo>
                    <a:lnTo>
                      <a:pt x="1510" y="24"/>
                    </a:lnTo>
                    <a:lnTo>
                      <a:pt x="1511" y="24"/>
                    </a:lnTo>
                    <a:lnTo>
                      <a:pt x="1513" y="25"/>
                    </a:lnTo>
                    <a:lnTo>
                      <a:pt x="1514" y="25"/>
                    </a:lnTo>
                    <a:lnTo>
                      <a:pt x="1516" y="26"/>
                    </a:lnTo>
                    <a:lnTo>
                      <a:pt x="1517" y="26"/>
                    </a:lnTo>
                    <a:lnTo>
                      <a:pt x="1519" y="27"/>
                    </a:lnTo>
                    <a:lnTo>
                      <a:pt x="1520" y="28"/>
                    </a:lnTo>
                    <a:lnTo>
                      <a:pt x="1522" y="29"/>
                    </a:lnTo>
                    <a:lnTo>
                      <a:pt x="1523" y="30"/>
                    </a:lnTo>
                    <a:lnTo>
                      <a:pt x="1525" y="30"/>
                    </a:lnTo>
                    <a:lnTo>
                      <a:pt x="1526" y="32"/>
                    </a:lnTo>
                    <a:lnTo>
                      <a:pt x="1528" y="32"/>
                    </a:lnTo>
                    <a:lnTo>
                      <a:pt x="1529" y="33"/>
                    </a:lnTo>
                    <a:lnTo>
                      <a:pt x="1531" y="34"/>
                    </a:lnTo>
                    <a:lnTo>
                      <a:pt x="1532" y="35"/>
                    </a:lnTo>
                    <a:lnTo>
                      <a:pt x="1534" y="35"/>
                    </a:lnTo>
                    <a:lnTo>
                      <a:pt x="1535" y="36"/>
                    </a:lnTo>
                    <a:lnTo>
                      <a:pt x="1537" y="36"/>
                    </a:lnTo>
                    <a:lnTo>
                      <a:pt x="1539" y="36"/>
                    </a:lnTo>
                    <a:lnTo>
                      <a:pt x="1540" y="37"/>
                    </a:lnTo>
                    <a:lnTo>
                      <a:pt x="1541" y="37"/>
                    </a:lnTo>
                    <a:lnTo>
                      <a:pt x="1543" y="37"/>
                    </a:lnTo>
                    <a:lnTo>
                      <a:pt x="1545" y="37"/>
                    </a:lnTo>
                    <a:lnTo>
                      <a:pt x="1546" y="36"/>
                    </a:lnTo>
                    <a:lnTo>
                      <a:pt x="1547" y="36"/>
                    </a:lnTo>
                    <a:lnTo>
                      <a:pt x="1549" y="36"/>
                    </a:lnTo>
                    <a:lnTo>
                      <a:pt x="1551" y="35"/>
                    </a:lnTo>
                    <a:lnTo>
                      <a:pt x="1552" y="35"/>
                    </a:lnTo>
                    <a:lnTo>
                      <a:pt x="1554" y="35"/>
                    </a:lnTo>
                    <a:lnTo>
                      <a:pt x="1555" y="34"/>
                    </a:lnTo>
                    <a:lnTo>
                      <a:pt x="1557" y="33"/>
                    </a:lnTo>
                    <a:lnTo>
                      <a:pt x="1558" y="33"/>
                    </a:lnTo>
                    <a:lnTo>
                      <a:pt x="1560" y="32"/>
                    </a:lnTo>
                    <a:lnTo>
                      <a:pt x="1561" y="32"/>
                    </a:lnTo>
                    <a:lnTo>
                      <a:pt x="1563" y="31"/>
                    </a:lnTo>
                    <a:lnTo>
                      <a:pt x="1564" y="30"/>
                    </a:lnTo>
                    <a:lnTo>
                      <a:pt x="1566" y="30"/>
                    </a:lnTo>
                    <a:lnTo>
                      <a:pt x="1567" y="30"/>
                    </a:lnTo>
                    <a:lnTo>
                      <a:pt x="1569" y="30"/>
                    </a:lnTo>
                    <a:lnTo>
                      <a:pt x="1570" y="29"/>
                    </a:lnTo>
                    <a:lnTo>
                      <a:pt x="1572" y="29"/>
                    </a:lnTo>
                    <a:lnTo>
                      <a:pt x="1574" y="29"/>
                    </a:lnTo>
                    <a:lnTo>
                      <a:pt x="1575" y="29"/>
                    </a:lnTo>
                    <a:lnTo>
                      <a:pt x="1576" y="30"/>
                    </a:lnTo>
                    <a:lnTo>
                      <a:pt x="1578" y="30"/>
                    </a:lnTo>
                    <a:lnTo>
                      <a:pt x="1580" y="30"/>
                    </a:lnTo>
                    <a:lnTo>
                      <a:pt x="1581" y="31"/>
                    </a:lnTo>
                    <a:lnTo>
                      <a:pt x="1583" y="31"/>
                    </a:lnTo>
                    <a:lnTo>
                      <a:pt x="1584" y="32"/>
                    </a:lnTo>
                    <a:lnTo>
                      <a:pt x="1586" y="32"/>
                    </a:lnTo>
                    <a:lnTo>
                      <a:pt x="1587" y="33"/>
                    </a:lnTo>
                    <a:lnTo>
                      <a:pt x="1589" y="34"/>
                    </a:lnTo>
                    <a:lnTo>
                      <a:pt x="1590" y="34"/>
                    </a:lnTo>
                    <a:lnTo>
                      <a:pt x="1592" y="35"/>
                    </a:lnTo>
                    <a:lnTo>
                      <a:pt x="1593" y="36"/>
                    </a:lnTo>
                    <a:lnTo>
                      <a:pt x="1595" y="36"/>
                    </a:lnTo>
                    <a:lnTo>
                      <a:pt x="1596" y="37"/>
                    </a:lnTo>
                    <a:lnTo>
                      <a:pt x="1598" y="38"/>
                    </a:lnTo>
                    <a:lnTo>
                      <a:pt x="1599" y="38"/>
                    </a:lnTo>
                    <a:lnTo>
                      <a:pt x="1601" y="39"/>
                    </a:lnTo>
                    <a:lnTo>
                      <a:pt x="1602" y="39"/>
                    </a:lnTo>
                    <a:lnTo>
                      <a:pt x="1604" y="40"/>
                    </a:lnTo>
                    <a:lnTo>
                      <a:pt x="1605" y="40"/>
                    </a:lnTo>
                    <a:lnTo>
                      <a:pt x="1607" y="40"/>
                    </a:lnTo>
                    <a:lnTo>
                      <a:pt x="1608" y="40"/>
                    </a:lnTo>
                    <a:lnTo>
                      <a:pt x="1610" y="40"/>
                    </a:lnTo>
                    <a:lnTo>
                      <a:pt x="1612" y="40"/>
                    </a:lnTo>
                    <a:lnTo>
                      <a:pt x="1613" y="40"/>
                    </a:lnTo>
                    <a:lnTo>
                      <a:pt x="1614" y="40"/>
                    </a:lnTo>
                    <a:lnTo>
                      <a:pt x="1616" y="40"/>
                    </a:lnTo>
                    <a:lnTo>
                      <a:pt x="1618" y="39"/>
                    </a:lnTo>
                    <a:lnTo>
                      <a:pt x="1619" y="39"/>
                    </a:lnTo>
                    <a:lnTo>
                      <a:pt x="1620" y="39"/>
                    </a:lnTo>
                    <a:lnTo>
                      <a:pt x="1622" y="38"/>
                    </a:lnTo>
                    <a:lnTo>
                      <a:pt x="1624" y="37"/>
                    </a:lnTo>
                    <a:lnTo>
                      <a:pt x="1625" y="37"/>
                    </a:lnTo>
                    <a:lnTo>
                      <a:pt x="1627" y="36"/>
                    </a:lnTo>
                    <a:lnTo>
                      <a:pt x="1628" y="36"/>
                    </a:lnTo>
                    <a:lnTo>
                      <a:pt x="1630" y="35"/>
                    </a:lnTo>
                    <a:lnTo>
                      <a:pt x="1631" y="35"/>
                    </a:lnTo>
                    <a:lnTo>
                      <a:pt x="1633" y="34"/>
                    </a:lnTo>
                    <a:lnTo>
                      <a:pt x="1634" y="34"/>
                    </a:lnTo>
                    <a:lnTo>
                      <a:pt x="1636" y="33"/>
                    </a:lnTo>
                    <a:lnTo>
                      <a:pt x="1637" y="33"/>
                    </a:lnTo>
                    <a:lnTo>
                      <a:pt x="1639" y="32"/>
                    </a:lnTo>
                    <a:lnTo>
                      <a:pt x="1641" y="32"/>
                    </a:lnTo>
                    <a:lnTo>
                      <a:pt x="1642" y="32"/>
                    </a:lnTo>
                    <a:lnTo>
                      <a:pt x="1643" y="31"/>
                    </a:lnTo>
                    <a:lnTo>
                      <a:pt x="1645" y="31"/>
                    </a:lnTo>
                    <a:lnTo>
                      <a:pt x="1647" y="30"/>
                    </a:lnTo>
                    <a:lnTo>
                      <a:pt x="1648" y="30"/>
                    </a:lnTo>
                    <a:lnTo>
                      <a:pt x="1649" y="30"/>
                    </a:lnTo>
                    <a:lnTo>
                      <a:pt x="1651" y="30"/>
                    </a:lnTo>
                    <a:lnTo>
                      <a:pt x="1653" y="29"/>
                    </a:lnTo>
                    <a:lnTo>
                      <a:pt x="1654" y="29"/>
                    </a:lnTo>
                    <a:lnTo>
                      <a:pt x="1656" y="29"/>
                    </a:lnTo>
                    <a:lnTo>
                      <a:pt x="1657" y="29"/>
                    </a:lnTo>
                    <a:lnTo>
                      <a:pt x="1659" y="29"/>
                    </a:lnTo>
                    <a:lnTo>
                      <a:pt x="1660" y="29"/>
                    </a:lnTo>
                    <a:lnTo>
                      <a:pt x="1662" y="29"/>
                    </a:lnTo>
                    <a:lnTo>
                      <a:pt x="1663" y="29"/>
                    </a:lnTo>
                    <a:lnTo>
                      <a:pt x="1665" y="29"/>
                    </a:lnTo>
                    <a:lnTo>
                      <a:pt x="1666" y="29"/>
                    </a:lnTo>
                    <a:lnTo>
                      <a:pt x="1668" y="29"/>
                    </a:lnTo>
                    <a:lnTo>
                      <a:pt x="1669" y="29"/>
                    </a:lnTo>
                    <a:lnTo>
                      <a:pt x="1671" y="30"/>
                    </a:lnTo>
                    <a:lnTo>
                      <a:pt x="1672" y="30"/>
                    </a:lnTo>
                    <a:lnTo>
                      <a:pt x="1674" y="30"/>
                    </a:lnTo>
                    <a:lnTo>
                      <a:pt x="1675" y="30"/>
                    </a:lnTo>
                    <a:lnTo>
                      <a:pt x="1677" y="30"/>
                    </a:lnTo>
                    <a:lnTo>
                      <a:pt x="1678" y="31"/>
                    </a:lnTo>
                    <a:lnTo>
                      <a:pt x="1680" y="31"/>
                    </a:lnTo>
                    <a:lnTo>
                      <a:pt x="1681" y="32"/>
                    </a:lnTo>
                    <a:lnTo>
                      <a:pt x="1683" y="32"/>
                    </a:lnTo>
                    <a:lnTo>
                      <a:pt x="1685" y="32"/>
                    </a:lnTo>
                    <a:lnTo>
                      <a:pt x="1686" y="33"/>
                    </a:lnTo>
                    <a:lnTo>
                      <a:pt x="1687" y="33"/>
                    </a:lnTo>
                    <a:lnTo>
                      <a:pt x="1689" y="33"/>
                    </a:lnTo>
                    <a:lnTo>
                      <a:pt x="1691" y="34"/>
                    </a:lnTo>
                    <a:lnTo>
                      <a:pt x="1692" y="34"/>
                    </a:lnTo>
                    <a:lnTo>
                      <a:pt x="1694" y="34"/>
                    </a:lnTo>
                    <a:lnTo>
                      <a:pt x="1695" y="35"/>
                    </a:lnTo>
                    <a:lnTo>
                      <a:pt x="1697" y="35"/>
                    </a:lnTo>
                    <a:lnTo>
                      <a:pt x="1698" y="35"/>
                    </a:lnTo>
                    <a:lnTo>
                      <a:pt x="1700" y="36"/>
                    </a:lnTo>
                    <a:lnTo>
                      <a:pt x="1701" y="36"/>
                    </a:lnTo>
                    <a:lnTo>
                      <a:pt x="1703" y="36"/>
                    </a:lnTo>
                    <a:lnTo>
                      <a:pt x="1704" y="37"/>
                    </a:lnTo>
                    <a:lnTo>
                      <a:pt x="1706" y="37"/>
                    </a:lnTo>
                    <a:lnTo>
                      <a:pt x="1707" y="37"/>
                    </a:lnTo>
                    <a:lnTo>
                      <a:pt x="1709" y="38"/>
                    </a:lnTo>
                    <a:lnTo>
                      <a:pt x="1710" y="38"/>
                    </a:lnTo>
                    <a:lnTo>
                      <a:pt x="1712" y="39"/>
                    </a:lnTo>
                    <a:lnTo>
                      <a:pt x="1714" y="39"/>
                    </a:lnTo>
                    <a:lnTo>
                      <a:pt x="1715" y="39"/>
                    </a:lnTo>
                    <a:lnTo>
                      <a:pt x="1716" y="40"/>
                    </a:lnTo>
                    <a:lnTo>
                      <a:pt x="1718" y="40"/>
                    </a:lnTo>
                    <a:lnTo>
                      <a:pt x="1720" y="41"/>
                    </a:lnTo>
                    <a:lnTo>
                      <a:pt x="1721" y="41"/>
                    </a:lnTo>
                    <a:lnTo>
                      <a:pt x="1722" y="41"/>
                    </a:lnTo>
                    <a:lnTo>
                      <a:pt x="1724" y="42"/>
                    </a:lnTo>
                    <a:lnTo>
                      <a:pt x="1726" y="42"/>
                    </a:lnTo>
                    <a:lnTo>
                      <a:pt x="1727" y="42"/>
                    </a:lnTo>
                    <a:lnTo>
                      <a:pt x="1729" y="43"/>
                    </a:lnTo>
                    <a:lnTo>
                      <a:pt x="1730" y="43"/>
                    </a:lnTo>
                    <a:lnTo>
                      <a:pt x="1732" y="43"/>
                    </a:lnTo>
                    <a:lnTo>
                      <a:pt x="1733" y="44"/>
                    </a:lnTo>
                    <a:lnTo>
                      <a:pt x="1735" y="44"/>
                    </a:lnTo>
                    <a:lnTo>
                      <a:pt x="1736" y="45"/>
                    </a:lnTo>
                    <a:lnTo>
                      <a:pt x="1738" y="45"/>
                    </a:lnTo>
                    <a:lnTo>
                      <a:pt x="1739" y="45"/>
                    </a:lnTo>
                    <a:lnTo>
                      <a:pt x="1741" y="45"/>
                    </a:lnTo>
                    <a:lnTo>
                      <a:pt x="1742" y="46"/>
                    </a:lnTo>
                    <a:lnTo>
                      <a:pt x="1744" y="46"/>
                    </a:lnTo>
                    <a:lnTo>
                      <a:pt x="1745" y="46"/>
                    </a:lnTo>
                    <a:lnTo>
                      <a:pt x="1747" y="46"/>
                    </a:lnTo>
                    <a:lnTo>
                      <a:pt x="1748" y="46"/>
                    </a:lnTo>
                    <a:lnTo>
                      <a:pt x="1750" y="46"/>
                    </a:lnTo>
                    <a:lnTo>
                      <a:pt x="1751" y="45"/>
                    </a:lnTo>
                    <a:lnTo>
                      <a:pt x="1753" y="45"/>
                    </a:lnTo>
                    <a:lnTo>
                      <a:pt x="1754" y="45"/>
                    </a:lnTo>
                    <a:lnTo>
                      <a:pt x="1756" y="45"/>
                    </a:lnTo>
                    <a:lnTo>
                      <a:pt x="1758" y="44"/>
                    </a:lnTo>
                    <a:lnTo>
                      <a:pt x="1759" y="43"/>
                    </a:lnTo>
                    <a:lnTo>
                      <a:pt x="1760" y="43"/>
                    </a:lnTo>
                    <a:lnTo>
                      <a:pt x="1762" y="43"/>
                    </a:lnTo>
                    <a:lnTo>
                      <a:pt x="1764" y="42"/>
                    </a:lnTo>
                    <a:lnTo>
                      <a:pt x="1765" y="42"/>
                    </a:lnTo>
                    <a:lnTo>
                      <a:pt x="1767" y="41"/>
                    </a:lnTo>
                    <a:lnTo>
                      <a:pt x="1768" y="41"/>
                    </a:lnTo>
                    <a:lnTo>
                      <a:pt x="1770" y="40"/>
                    </a:lnTo>
                    <a:lnTo>
                      <a:pt x="1771" y="40"/>
                    </a:lnTo>
                    <a:lnTo>
                      <a:pt x="1773" y="39"/>
                    </a:lnTo>
                    <a:lnTo>
                      <a:pt x="1774" y="39"/>
                    </a:lnTo>
                    <a:lnTo>
                      <a:pt x="1776" y="39"/>
                    </a:lnTo>
                    <a:lnTo>
                      <a:pt x="1777" y="39"/>
                    </a:lnTo>
                    <a:lnTo>
                      <a:pt x="1779" y="39"/>
                    </a:lnTo>
                    <a:lnTo>
                      <a:pt x="1780" y="39"/>
                    </a:lnTo>
                    <a:lnTo>
                      <a:pt x="1782" y="39"/>
                    </a:lnTo>
                    <a:lnTo>
                      <a:pt x="1783" y="39"/>
                    </a:lnTo>
                    <a:lnTo>
                      <a:pt x="1785" y="40"/>
                    </a:lnTo>
                    <a:lnTo>
                      <a:pt x="1787" y="40"/>
                    </a:lnTo>
                    <a:lnTo>
                      <a:pt x="1788" y="41"/>
                    </a:lnTo>
                    <a:lnTo>
                      <a:pt x="1789" y="41"/>
                    </a:lnTo>
                    <a:lnTo>
                      <a:pt x="1791" y="42"/>
                    </a:lnTo>
                    <a:lnTo>
                      <a:pt x="1793" y="43"/>
                    </a:lnTo>
                    <a:lnTo>
                      <a:pt x="1794" y="44"/>
                    </a:lnTo>
                    <a:lnTo>
                      <a:pt x="1796" y="45"/>
                    </a:lnTo>
                    <a:lnTo>
                      <a:pt x="1797" y="46"/>
                    </a:lnTo>
                    <a:lnTo>
                      <a:pt x="1799" y="48"/>
                    </a:lnTo>
                    <a:lnTo>
                      <a:pt x="1800" y="49"/>
                    </a:lnTo>
                    <a:lnTo>
                      <a:pt x="1802" y="50"/>
                    </a:lnTo>
                    <a:lnTo>
                      <a:pt x="1803" y="51"/>
                    </a:lnTo>
                    <a:lnTo>
                      <a:pt x="1805" y="52"/>
                    </a:lnTo>
                    <a:lnTo>
                      <a:pt x="1806" y="53"/>
                    </a:lnTo>
                    <a:lnTo>
                      <a:pt x="1808" y="54"/>
                    </a:lnTo>
                    <a:lnTo>
                      <a:pt x="1809" y="55"/>
                    </a:lnTo>
                    <a:lnTo>
                      <a:pt x="1811" y="56"/>
                    </a:lnTo>
                    <a:lnTo>
                      <a:pt x="1812" y="56"/>
                    </a:lnTo>
                    <a:lnTo>
                      <a:pt x="1814" y="57"/>
                    </a:lnTo>
                    <a:lnTo>
                      <a:pt x="1815" y="57"/>
                    </a:lnTo>
                    <a:lnTo>
                      <a:pt x="1817" y="57"/>
                    </a:lnTo>
                    <a:lnTo>
                      <a:pt x="1818" y="57"/>
                    </a:lnTo>
                    <a:lnTo>
                      <a:pt x="1820" y="57"/>
                    </a:lnTo>
                    <a:lnTo>
                      <a:pt x="1821" y="57"/>
                    </a:lnTo>
                    <a:lnTo>
                      <a:pt x="1823" y="56"/>
                    </a:lnTo>
                    <a:lnTo>
                      <a:pt x="1824" y="55"/>
                    </a:lnTo>
                    <a:lnTo>
                      <a:pt x="1826" y="55"/>
                    </a:lnTo>
                    <a:lnTo>
                      <a:pt x="1827" y="54"/>
                    </a:lnTo>
                    <a:lnTo>
                      <a:pt x="1829" y="53"/>
                    </a:lnTo>
                    <a:lnTo>
                      <a:pt x="1831" y="52"/>
                    </a:lnTo>
                    <a:lnTo>
                      <a:pt x="1832" y="51"/>
                    </a:lnTo>
                    <a:lnTo>
                      <a:pt x="1833" y="49"/>
                    </a:lnTo>
                    <a:lnTo>
                      <a:pt x="1835" y="48"/>
                    </a:lnTo>
                    <a:lnTo>
                      <a:pt x="1837" y="47"/>
                    </a:lnTo>
                    <a:lnTo>
                      <a:pt x="1838" y="45"/>
                    </a:lnTo>
                    <a:lnTo>
                      <a:pt x="1840" y="44"/>
                    </a:lnTo>
                    <a:lnTo>
                      <a:pt x="1841" y="42"/>
                    </a:lnTo>
                    <a:lnTo>
                      <a:pt x="1843" y="41"/>
                    </a:lnTo>
                    <a:lnTo>
                      <a:pt x="1844" y="40"/>
                    </a:lnTo>
                    <a:lnTo>
                      <a:pt x="1846" y="39"/>
                    </a:lnTo>
                    <a:lnTo>
                      <a:pt x="1847" y="38"/>
                    </a:lnTo>
                    <a:lnTo>
                      <a:pt x="1849" y="37"/>
                    </a:lnTo>
                    <a:lnTo>
                      <a:pt x="1850" y="37"/>
                    </a:lnTo>
                    <a:lnTo>
                      <a:pt x="1852" y="36"/>
                    </a:lnTo>
                    <a:lnTo>
                      <a:pt x="1853" y="36"/>
                    </a:lnTo>
                    <a:lnTo>
                      <a:pt x="1855" y="35"/>
                    </a:lnTo>
                    <a:lnTo>
                      <a:pt x="1856" y="35"/>
                    </a:lnTo>
                    <a:lnTo>
                      <a:pt x="1858" y="35"/>
                    </a:lnTo>
                    <a:lnTo>
                      <a:pt x="1860" y="35"/>
                    </a:lnTo>
                    <a:lnTo>
                      <a:pt x="1861" y="36"/>
                    </a:lnTo>
                    <a:lnTo>
                      <a:pt x="1862" y="36"/>
                    </a:lnTo>
                    <a:lnTo>
                      <a:pt x="1864" y="37"/>
                    </a:lnTo>
                    <a:lnTo>
                      <a:pt x="1866" y="37"/>
                    </a:lnTo>
                    <a:lnTo>
                      <a:pt x="1867" y="38"/>
                    </a:lnTo>
                    <a:lnTo>
                      <a:pt x="1869" y="39"/>
                    </a:lnTo>
                    <a:lnTo>
                      <a:pt x="1870" y="40"/>
                    </a:lnTo>
                    <a:lnTo>
                      <a:pt x="1872" y="41"/>
                    </a:lnTo>
                    <a:lnTo>
                      <a:pt x="1873" y="42"/>
                    </a:lnTo>
                    <a:lnTo>
                      <a:pt x="1875" y="43"/>
                    </a:lnTo>
                    <a:lnTo>
                      <a:pt x="1876" y="44"/>
                    </a:lnTo>
                    <a:lnTo>
                      <a:pt x="1877" y="45"/>
                    </a:lnTo>
                    <a:lnTo>
                      <a:pt x="1879" y="46"/>
                    </a:lnTo>
                    <a:lnTo>
                      <a:pt x="1881" y="46"/>
                    </a:lnTo>
                    <a:lnTo>
                      <a:pt x="1882" y="47"/>
                    </a:lnTo>
                    <a:lnTo>
                      <a:pt x="1884" y="48"/>
                    </a:lnTo>
                    <a:lnTo>
                      <a:pt x="1885" y="48"/>
                    </a:lnTo>
                    <a:lnTo>
                      <a:pt x="1887" y="49"/>
                    </a:lnTo>
                    <a:lnTo>
                      <a:pt x="1888" y="49"/>
                    </a:lnTo>
                    <a:lnTo>
                      <a:pt x="1890" y="50"/>
                    </a:lnTo>
                    <a:lnTo>
                      <a:pt x="1891" y="50"/>
                    </a:lnTo>
                    <a:lnTo>
                      <a:pt x="1893" y="50"/>
                    </a:lnTo>
                    <a:lnTo>
                      <a:pt x="1894" y="50"/>
                    </a:lnTo>
                    <a:lnTo>
                      <a:pt x="1896" y="50"/>
                    </a:lnTo>
                    <a:lnTo>
                      <a:pt x="1898" y="50"/>
                    </a:lnTo>
                    <a:lnTo>
                      <a:pt x="1899" y="50"/>
                    </a:lnTo>
                    <a:lnTo>
                      <a:pt x="1900" y="49"/>
                    </a:lnTo>
                    <a:lnTo>
                      <a:pt x="1902" y="49"/>
                    </a:lnTo>
                    <a:lnTo>
                      <a:pt x="1904" y="49"/>
                    </a:lnTo>
                    <a:lnTo>
                      <a:pt x="1905" y="48"/>
                    </a:lnTo>
                    <a:lnTo>
                      <a:pt x="1906" y="48"/>
                    </a:lnTo>
                    <a:lnTo>
                      <a:pt x="1908" y="47"/>
                    </a:lnTo>
                    <a:lnTo>
                      <a:pt x="1910" y="47"/>
                    </a:lnTo>
                    <a:lnTo>
                      <a:pt x="1911" y="46"/>
                    </a:lnTo>
                    <a:lnTo>
                      <a:pt x="1913" y="45"/>
                    </a:lnTo>
                    <a:lnTo>
                      <a:pt x="1914" y="45"/>
                    </a:lnTo>
                    <a:lnTo>
                      <a:pt x="1916" y="44"/>
                    </a:lnTo>
                    <a:lnTo>
                      <a:pt x="1917" y="43"/>
                    </a:lnTo>
                    <a:lnTo>
                      <a:pt x="1919" y="43"/>
                    </a:lnTo>
                    <a:lnTo>
                      <a:pt x="1920" y="42"/>
                    </a:lnTo>
                    <a:lnTo>
                      <a:pt x="1922" y="42"/>
                    </a:lnTo>
                    <a:lnTo>
                      <a:pt x="1923" y="41"/>
                    </a:lnTo>
                    <a:lnTo>
                      <a:pt x="1925" y="41"/>
                    </a:lnTo>
                    <a:lnTo>
                      <a:pt x="1926" y="40"/>
                    </a:lnTo>
                    <a:lnTo>
                      <a:pt x="1928" y="40"/>
                    </a:lnTo>
                    <a:lnTo>
                      <a:pt x="1929" y="40"/>
                    </a:lnTo>
                    <a:lnTo>
                      <a:pt x="1931" y="39"/>
                    </a:lnTo>
                    <a:lnTo>
                      <a:pt x="1933" y="39"/>
                    </a:lnTo>
                    <a:lnTo>
                      <a:pt x="1934" y="39"/>
                    </a:lnTo>
                    <a:lnTo>
                      <a:pt x="1935" y="39"/>
                    </a:lnTo>
                    <a:lnTo>
                      <a:pt x="1937" y="39"/>
                    </a:lnTo>
                    <a:lnTo>
                      <a:pt x="1939" y="39"/>
                    </a:lnTo>
                    <a:lnTo>
                      <a:pt x="1940" y="39"/>
                    </a:lnTo>
                    <a:lnTo>
                      <a:pt x="1942" y="39"/>
                    </a:lnTo>
                    <a:lnTo>
                      <a:pt x="1943" y="40"/>
                    </a:lnTo>
                    <a:lnTo>
                      <a:pt x="1944" y="40"/>
                    </a:lnTo>
                    <a:lnTo>
                      <a:pt x="1946" y="40"/>
                    </a:lnTo>
                    <a:lnTo>
                      <a:pt x="1948" y="40"/>
                    </a:lnTo>
                    <a:lnTo>
                      <a:pt x="1949" y="40"/>
                    </a:lnTo>
                    <a:lnTo>
                      <a:pt x="1951" y="41"/>
                    </a:lnTo>
                    <a:lnTo>
                      <a:pt x="1952" y="41"/>
                    </a:lnTo>
                    <a:lnTo>
                      <a:pt x="1954" y="41"/>
                    </a:lnTo>
                    <a:lnTo>
                      <a:pt x="1955" y="41"/>
                    </a:lnTo>
                    <a:lnTo>
                      <a:pt x="1957" y="42"/>
                    </a:lnTo>
                    <a:lnTo>
                      <a:pt x="1958" y="42"/>
                    </a:lnTo>
                    <a:lnTo>
                      <a:pt x="1960" y="42"/>
                    </a:lnTo>
                    <a:lnTo>
                      <a:pt x="1961" y="42"/>
                    </a:lnTo>
                    <a:lnTo>
                      <a:pt x="1963" y="42"/>
                    </a:lnTo>
                    <a:lnTo>
                      <a:pt x="1964" y="42"/>
                    </a:lnTo>
                    <a:lnTo>
                      <a:pt x="1966" y="42"/>
                    </a:lnTo>
                    <a:lnTo>
                      <a:pt x="1967" y="42"/>
                    </a:lnTo>
                    <a:lnTo>
                      <a:pt x="1969" y="42"/>
                    </a:lnTo>
                    <a:lnTo>
                      <a:pt x="1971" y="42"/>
                    </a:lnTo>
                    <a:lnTo>
                      <a:pt x="1972" y="41"/>
                    </a:lnTo>
                    <a:lnTo>
                      <a:pt x="1973" y="41"/>
                    </a:lnTo>
                    <a:lnTo>
                      <a:pt x="1975" y="41"/>
                    </a:lnTo>
                    <a:lnTo>
                      <a:pt x="1977" y="41"/>
                    </a:lnTo>
                    <a:lnTo>
                      <a:pt x="1978" y="40"/>
                    </a:lnTo>
                    <a:lnTo>
                      <a:pt x="1979" y="40"/>
                    </a:lnTo>
                    <a:lnTo>
                      <a:pt x="1981" y="40"/>
                    </a:lnTo>
                    <a:lnTo>
                      <a:pt x="1983" y="39"/>
                    </a:lnTo>
                    <a:lnTo>
                      <a:pt x="1984" y="39"/>
                    </a:lnTo>
                    <a:lnTo>
                      <a:pt x="1986" y="39"/>
                    </a:lnTo>
                    <a:lnTo>
                      <a:pt x="1987" y="39"/>
                    </a:lnTo>
                    <a:lnTo>
                      <a:pt x="1989" y="38"/>
                    </a:lnTo>
                    <a:lnTo>
                      <a:pt x="1990" y="38"/>
                    </a:lnTo>
                    <a:lnTo>
                      <a:pt x="1992" y="37"/>
                    </a:lnTo>
                    <a:lnTo>
                      <a:pt x="1993" y="37"/>
                    </a:lnTo>
                    <a:lnTo>
                      <a:pt x="1995" y="37"/>
                    </a:lnTo>
                    <a:lnTo>
                      <a:pt x="1996" y="37"/>
                    </a:lnTo>
                    <a:lnTo>
                      <a:pt x="1998" y="37"/>
                    </a:lnTo>
                    <a:lnTo>
                      <a:pt x="2000" y="37"/>
                    </a:lnTo>
                    <a:lnTo>
                      <a:pt x="2001" y="37"/>
                    </a:lnTo>
                    <a:lnTo>
                      <a:pt x="2002" y="37"/>
                    </a:lnTo>
                    <a:lnTo>
                      <a:pt x="2004" y="37"/>
                    </a:lnTo>
                    <a:lnTo>
                      <a:pt x="2006" y="38"/>
                    </a:lnTo>
                    <a:lnTo>
                      <a:pt x="2007" y="38"/>
                    </a:lnTo>
                    <a:lnTo>
                      <a:pt x="2008" y="39"/>
                    </a:lnTo>
                    <a:lnTo>
                      <a:pt x="2010" y="39"/>
                    </a:lnTo>
                    <a:lnTo>
                      <a:pt x="2011" y="39"/>
                    </a:lnTo>
                    <a:lnTo>
                      <a:pt x="2013" y="40"/>
                    </a:lnTo>
                    <a:lnTo>
                      <a:pt x="2015" y="40"/>
                    </a:lnTo>
                    <a:lnTo>
                      <a:pt x="2016" y="41"/>
                    </a:lnTo>
                    <a:lnTo>
                      <a:pt x="2017" y="41"/>
                    </a:lnTo>
                    <a:lnTo>
                      <a:pt x="2019" y="42"/>
                    </a:lnTo>
                    <a:lnTo>
                      <a:pt x="2021" y="42"/>
                    </a:lnTo>
                    <a:lnTo>
                      <a:pt x="2022" y="43"/>
                    </a:lnTo>
                    <a:lnTo>
                      <a:pt x="2024" y="43"/>
                    </a:lnTo>
                    <a:lnTo>
                      <a:pt x="2025" y="44"/>
                    </a:lnTo>
                    <a:lnTo>
                      <a:pt x="2027" y="45"/>
                    </a:lnTo>
                    <a:lnTo>
                      <a:pt x="2028" y="45"/>
                    </a:lnTo>
                    <a:lnTo>
                      <a:pt x="2030" y="45"/>
                    </a:lnTo>
                    <a:lnTo>
                      <a:pt x="2031" y="46"/>
                    </a:lnTo>
                    <a:lnTo>
                      <a:pt x="2033" y="46"/>
                    </a:lnTo>
                    <a:lnTo>
                      <a:pt x="2034" y="47"/>
                    </a:lnTo>
                    <a:lnTo>
                      <a:pt x="2036" y="47"/>
                    </a:lnTo>
                    <a:lnTo>
                      <a:pt x="2037" y="47"/>
                    </a:lnTo>
                    <a:lnTo>
                      <a:pt x="2039" y="48"/>
                    </a:lnTo>
                    <a:lnTo>
                      <a:pt x="2040" y="48"/>
                    </a:lnTo>
                    <a:lnTo>
                      <a:pt x="2042" y="48"/>
                    </a:lnTo>
                    <a:lnTo>
                      <a:pt x="2044" y="49"/>
                    </a:lnTo>
                    <a:lnTo>
                      <a:pt x="2045" y="49"/>
                    </a:lnTo>
                    <a:lnTo>
                      <a:pt x="2046" y="49"/>
                    </a:lnTo>
                    <a:lnTo>
                      <a:pt x="2048" y="49"/>
                    </a:lnTo>
                    <a:lnTo>
                      <a:pt x="2050" y="50"/>
                    </a:lnTo>
                    <a:lnTo>
                      <a:pt x="2051" y="50"/>
                    </a:lnTo>
                    <a:lnTo>
                      <a:pt x="2053" y="51"/>
                    </a:lnTo>
                    <a:lnTo>
                      <a:pt x="2054" y="51"/>
                    </a:lnTo>
                    <a:lnTo>
                      <a:pt x="2056" y="51"/>
                    </a:lnTo>
                    <a:lnTo>
                      <a:pt x="2057" y="51"/>
                    </a:lnTo>
                    <a:lnTo>
                      <a:pt x="2059" y="51"/>
                    </a:lnTo>
                    <a:lnTo>
                      <a:pt x="2060" y="52"/>
                    </a:lnTo>
                    <a:lnTo>
                      <a:pt x="2062" y="52"/>
                    </a:lnTo>
                    <a:lnTo>
                      <a:pt x="2063" y="52"/>
                    </a:lnTo>
                    <a:lnTo>
                      <a:pt x="2065" y="52"/>
                    </a:lnTo>
                    <a:lnTo>
                      <a:pt x="2066" y="52"/>
                    </a:lnTo>
                    <a:lnTo>
                      <a:pt x="2068" y="52"/>
                    </a:lnTo>
                    <a:lnTo>
                      <a:pt x="2069" y="52"/>
                    </a:lnTo>
                    <a:lnTo>
                      <a:pt x="2071" y="52"/>
                    </a:lnTo>
                    <a:lnTo>
                      <a:pt x="2073" y="52"/>
                    </a:lnTo>
                    <a:lnTo>
                      <a:pt x="2074" y="52"/>
                    </a:lnTo>
                    <a:lnTo>
                      <a:pt x="2075" y="52"/>
                    </a:lnTo>
                    <a:lnTo>
                      <a:pt x="2077" y="52"/>
                    </a:lnTo>
                    <a:lnTo>
                      <a:pt x="2078" y="51"/>
                    </a:lnTo>
                    <a:lnTo>
                      <a:pt x="2080" y="51"/>
                    </a:lnTo>
                    <a:lnTo>
                      <a:pt x="2081" y="50"/>
                    </a:lnTo>
                    <a:lnTo>
                      <a:pt x="2083" y="49"/>
                    </a:lnTo>
                    <a:lnTo>
                      <a:pt x="2084" y="48"/>
                    </a:lnTo>
                    <a:lnTo>
                      <a:pt x="2086" y="47"/>
                    </a:lnTo>
                    <a:lnTo>
                      <a:pt x="2088" y="46"/>
                    </a:lnTo>
                    <a:lnTo>
                      <a:pt x="2089" y="45"/>
                    </a:lnTo>
                    <a:lnTo>
                      <a:pt x="2090" y="44"/>
                    </a:lnTo>
                    <a:lnTo>
                      <a:pt x="2092" y="43"/>
                    </a:lnTo>
                    <a:lnTo>
                      <a:pt x="2094" y="41"/>
                    </a:lnTo>
                    <a:lnTo>
                      <a:pt x="2095" y="40"/>
                    </a:lnTo>
                    <a:lnTo>
                      <a:pt x="2097" y="39"/>
                    </a:lnTo>
                    <a:lnTo>
                      <a:pt x="2098" y="37"/>
                    </a:lnTo>
                    <a:lnTo>
                      <a:pt x="2100" y="36"/>
                    </a:lnTo>
                    <a:lnTo>
                      <a:pt x="2101" y="34"/>
                    </a:lnTo>
                    <a:lnTo>
                      <a:pt x="2103" y="33"/>
                    </a:lnTo>
                    <a:lnTo>
                      <a:pt x="2104" y="32"/>
                    </a:lnTo>
                    <a:lnTo>
                      <a:pt x="2106" y="30"/>
                    </a:lnTo>
                    <a:lnTo>
                      <a:pt x="2107" y="29"/>
                    </a:lnTo>
                    <a:lnTo>
                      <a:pt x="2109" y="28"/>
                    </a:lnTo>
                    <a:lnTo>
                      <a:pt x="2110" y="27"/>
                    </a:lnTo>
                    <a:lnTo>
                      <a:pt x="2112" y="26"/>
                    </a:lnTo>
                    <a:lnTo>
                      <a:pt x="2113" y="25"/>
                    </a:lnTo>
                    <a:lnTo>
                      <a:pt x="2115" y="24"/>
                    </a:lnTo>
                    <a:lnTo>
                      <a:pt x="2117" y="24"/>
                    </a:lnTo>
                    <a:lnTo>
                      <a:pt x="2118" y="23"/>
                    </a:lnTo>
                    <a:lnTo>
                      <a:pt x="2119" y="23"/>
                    </a:lnTo>
                    <a:lnTo>
                      <a:pt x="2121" y="23"/>
                    </a:lnTo>
                    <a:lnTo>
                      <a:pt x="2123" y="23"/>
                    </a:lnTo>
                    <a:lnTo>
                      <a:pt x="2124" y="23"/>
                    </a:lnTo>
                    <a:lnTo>
                      <a:pt x="2126" y="23"/>
                    </a:lnTo>
                    <a:lnTo>
                      <a:pt x="2127" y="23"/>
                    </a:lnTo>
                    <a:lnTo>
                      <a:pt x="2129" y="24"/>
                    </a:lnTo>
                    <a:lnTo>
                      <a:pt x="2130" y="24"/>
                    </a:lnTo>
                    <a:lnTo>
                      <a:pt x="2132" y="25"/>
                    </a:lnTo>
                    <a:lnTo>
                      <a:pt x="2133" y="25"/>
                    </a:lnTo>
                    <a:lnTo>
                      <a:pt x="2135" y="26"/>
                    </a:lnTo>
                    <a:lnTo>
                      <a:pt x="2136" y="27"/>
                    </a:lnTo>
                    <a:lnTo>
                      <a:pt x="2138" y="27"/>
                    </a:lnTo>
                    <a:lnTo>
                      <a:pt x="2139" y="28"/>
                    </a:lnTo>
                    <a:lnTo>
                      <a:pt x="2141" y="28"/>
                    </a:lnTo>
                    <a:lnTo>
                      <a:pt x="2142" y="29"/>
                    </a:lnTo>
                    <a:lnTo>
                      <a:pt x="2144" y="29"/>
                    </a:lnTo>
                    <a:lnTo>
                      <a:pt x="2145" y="29"/>
                    </a:lnTo>
                    <a:lnTo>
                      <a:pt x="2147" y="30"/>
                    </a:lnTo>
                    <a:lnTo>
                      <a:pt x="2148" y="30"/>
                    </a:lnTo>
                    <a:lnTo>
                      <a:pt x="2150" y="30"/>
                    </a:lnTo>
                    <a:lnTo>
                      <a:pt x="2151" y="30"/>
                    </a:lnTo>
                    <a:lnTo>
                      <a:pt x="2153" y="30"/>
                    </a:lnTo>
                    <a:lnTo>
                      <a:pt x="2155" y="29"/>
                    </a:lnTo>
                    <a:lnTo>
                      <a:pt x="2156" y="29"/>
                    </a:lnTo>
                    <a:lnTo>
                      <a:pt x="2157" y="28"/>
                    </a:lnTo>
                    <a:lnTo>
                      <a:pt x="2159" y="28"/>
                    </a:lnTo>
                    <a:lnTo>
                      <a:pt x="2161" y="27"/>
                    </a:lnTo>
                    <a:lnTo>
                      <a:pt x="2162" y="27"/>
                    </a:lnTo>
                    <a:lnTo>
                      <a:pt x="2163" y="26"/>
                    </a:lnTo>
                    <a:lnTo>
                      <a:pt x="2165" y="25"/>
                    </a:lnTo>
                    <a:lnTo>
                      <a:pt x="2167" y="24"/>
                    </a:lnTo>
                    <a:lnTo>
                      <a:pt x="2168" y="24"/>
                    </a:lnTo>
                    <a:lnTo>
                      <a:pt x="2170" y="23"/>
                    </a:lnTo>
                    <a:lnTo>
                      <a:pt x="2171" y="22"/>
                    </a:lnTo>
                    <a:lnTo>
                      <a:pt x="2173" y="22"/>
                    </a:lnTo>
                    <a:lnTo>
                      <a:pt x="2174" y="21"/>
                    </a:lnTo>
                    <a:lnTo>
                      <a:pt x="2176" y="21"/>
                    </a:lnTo>
                    <a:lnTo>
                      <a:pt x="2177" y="20"/>
                    </a:lnTo>
                    <a:lnTo>
                      <a:pt x="2179" y="20"/>
                    </a:lnTo>
                    <a:lnTo>
                      <a:pt x="2180" y="20"/>
                    </a:lnTo>
                    <a:lnTo>
                      <a:pt x="2182" y="20"/>
                    </a:lnTo>
                    <a:lnTo>
                      <a:pt x="2183" y="20"/>
                    </a:lnTo>
                    <a:lnTo>
                      <a:pt x="2185" y="20"/>
                    </a:lnTo>
                    <a:lnTo>
                      <a:pt x="2186" y="20"/>
                    </a:lnTo>
                    <a:lnTo>
                      <a:pt x="2188" y="20"/>
                    </a:lnTo>
                    <a:lnTo>
                      <a:pt x="2190" y="21"/>
                    </a:lnTo>
                    <a:lnTo>
                      <a:pt x="2191" y="21"/>
                    </a:lnTo>
                    <a:lnTo>
                      <a:pt x="2192" y="22"/>
                    </a:lnTo>
                    <a:lnTo>
                      <a:pt x="2194" y="22"/>
                    </a:lnTo>
                    <a:lnTo>
                      <a:pt x="2196" y="23"/>
                    </a:lnTo>
                    <a:lnTo>
                      <a:pt x="2197" y="24"/>
                    </a:lnTo>
                    <a:lnTo>
                      <a:pt x="2199" y="25"/>
                    </a:lnTo>
                    <a:lnTo>
                      <a:pt x="2200" y="26"/>
                    </a:lnTo>
                    <a:lnTo>
                      <a:pt x="2202" y="26"/>
                    </a:lnTo>
                    <a:lnTo>
                      <a:pt x="2203" y="27"/>
                    </a:lnTo>
                    <a:lnTo>
                      <a:pt x="2205" y="27"/>
                    </a:lnTo>
                    <a:lnTo>
                      <a:pt x="2206" y="28"/>
                    </a:lnTo>
                    <a:lnTo>
                      <a:pt x="2208" y="28"/>
                    </a:lnTo>
                    <a:lnTo>
                      <a:pt x="2209" y="29"/>
                    </a:lnTo>
                    <a:lnTo>
                      <a:pt x="2211" y="29"/>
                    </a:lnTo>
                    <a:lnTo>
                      <a:pt x="2212" y="29"/>
                    </a:lnTo>
                    <a:lnTo>
                      <a:pt x="2214" y="29"/>
                    </a:lnTo>
                    <a:lnTo>
                      <a:pt x="2215" y="29"/>
                    </a:lnTo>
                    <a:lnTo>
                      <a:pt x="2217" y="29"/>
                    </a:lnTo>
                    <a:lnTo>
                      <a:pt x="2218" y="29"/>
                    </a:lnTo>
                    <a:lnTo>
                      <a:pt x="2220" y="28"/>
                    </a:lnTo>
                    <a:lnTo>
                      <a:pt x="2221" y="28"/>
                    </a:lnTo>
                    <a:lnTo>
                      <a:pt x="2223" y="27"/>
                    </a:lnTo>
                    <a:lnTo>
                      <a:pt x="2224" y="27"/>
                    </a:lnTo>
                    <a:lnTo>
                      <a:pt x="2226" y="26"/>
                    </a:lnTo>
                    <a:lnTo>
                      <a:pt x="2228" y="25"/>
                    </a:lnTo>
                    <a:lnTo>
                      <a:pt x="2229" y="24"/>
                    </a:lnTo>
                    <a:lnTo>
                      <a:pt x="2230" y="23"/>
                    </a:lnTo>
                    <a:lnTo>
                      <a:pt x="2232" y="22"/>
                    </a:lnTo>
                    <a:lnTo>
                      <a:pt x="2234" y="21"/>
                    </a:lnTo>
                    <a:lnTo>
                      <a:pt x="2235" y="20"/>
                    </a:lnTo>
                    <a:lnTo>
                      <a:pt x="2236" y="19"/>
                    </a:lnTo>
                    <a:lnTo>
                      <a:pt x="2238" y="18"/>
                    </a:lnTo>
                    <a:lnTo>
                      <a:pt x="2240" y="17"/>
                    </a:lnTo>
                    <a:lnTo>
                      <a:pt x="2241" y="17"/>
                    </a:lnTo>
                    <a:lnTo>
                      <a:pt x="2243" y="16"/>
                    </a:lnTo>
                    <a:lnTo>
                      <a:pt x="2244" y="16"/>
                    </a:lnTo>
                    <a:lnTo>
                      <a:pt x="2246" y="15"/>
                    </a:lnTo>
                    <a:lnTo>
                      <a:pt x="2247" y="15"/>
                    </a:lnTo>
                    <a:lnTo>
                      <a:pt x="2249" y="14"/>
                    </a:lnTo>
                    <a:lnTo>
                      <a:pt x="2250" y="14"/>
                    </a:lnTo>
                    <a:lnTo>
                      <a:pt x="2252" y="14"/>
                    </a:lnTo>
                    <a:lnTo>
                      <a:pt x="2253" y="14"/>
                    </a:lnTo>
                    <a:lnTo>
                      <a:pt x="2255" y="14"/>
                    </a:lnTo>
                    <a:lnTo>
                      <a:pt x="2257" y="14"/>
                    </a:lnTo>
                    <a:lnTo>
                      <a:pt x="2258" y="15"/>
                    </a:lnTo>
                    <a:lnTo>
                      <a:pt x="2259" y="15"/>
                    </a:lnTo>
                    <a:lnTo>
                      <a:pt x="2261" y="15"/>
                    </a:lnTo>
                    <a:lnTo>
                      <a:pt x="2263" y="15"/>
                    </a:lnTo>
                    <a:lnTo>
                      <a:pt x="2264" y="16"/>
                    </a:lnTo>
                    <a:lnTo>
                      <a:pt x="2265" y="16"/>
                    </a:lnTo>
                    <a:lnTo>
                      <a:pt x="2267" y="17"/>
                    </a:lnTo>
                    <a:lnTo>
                      <a:pt x="2269" y="17"/>
                    </a:lnTo>
                    <a:lnTo>
                      <a:pt x="2270" y="17"/>
                    </a:lnTo>
                    <a:lnTo>
                      <a:pt x="2272" y="18"/>
                    </a:lnTo>
                    <a:lnTo>
                      <a:pt x="2273" y="18"/>
                    </a:lnTo>
                    <a:lnTo>
                      <a:pt x="2275" y="18"/>
                    </a:lnTo>
                    <a:lnTo>
                      <a:pt x="2276" y="19"/>
                    </a:lnTo>
                    <a:lnTo>
                      <a:pt x="2278" y="19"/>
                    </a:lnTo>
                    <a:lnTo>
                      <a:pt x="2279" y="19"/>
                    </a:lnTo>
                    <a:lnTo>
                      <a:pt x="2281" y="19"/>
                    </a:lnTo>
                    <a:lnTo>
                      <a:pt x="2282" y="19"/>
                    </a:lnTo>
                    <a:lnTo>
                      <a:pt x="2284" y="19"/>
                    </a:lnTo>
                    <a:lnTo>
                      <a:pt x="2285" y="19"/>
                    </a:lnTo>
                    <a:lnTo>
                      <a:pt x="2287" y="19"/>
                    </a:lnTo>
                    <a:lnTo>
                      <a:pt x="2288" y="19"/>
                    </a:lnTo>
                    <a:lnTo>
                      <a:pt x="2290" y="18"/>
                    </a:lnTo>
                    <a:lnTo>
                      <a:pt x="2291" y="18"/>
                    </a:lnTo>
                    <a:lnTo>
                      <a:pt x="2293" y="18"/>
                    </a:lnTo>
                    <a:lnTo>
                      <a:pt x="2294" y="18"/>
                    </a:lnTo>
                    <a:lnTo>
                      <a:pt x="2296" y="17"/>
                    </a:lnTo>
                    <a:lnTo>
                      <a:pt x="2297" y="17"/>
                    </a:lnTo>
                    <a:lnTo>
                      <a:pt x="2299" y="17"/>
                    </a:lnTo>
                    <a:lnTo>
                      <a:pt x="2301" y="17"/>
                    </a:lnTo>
                    <a:lnTo>
                      <a:pt x="2302" y="17"/>
                    </a:lnTo>
                    <a:lnTo>
                      <a:pt x="2303" y="17"/>
                    </a:lnTo>
                    <a:lnTo>
                      <a:pt x="2305" y="17"/>
                    </a:lnTo>
                    <a:lnTo>
                      <a:pt x="2307" y="17"/>
                    </a:lnTo>
                    <a:lnTo>
                      <a:pt x="2308" y="17"/>
                    </a:lnTo>
                    <a:lnTo>
                      <a:pt x="2310" y="17"/>
                    </a:lnTo>
                    <a:lnTo>
                      <a:pt x="2311" y="17"/>
                    </a:lnTo>
                    <a:lnTo>
                      <a:pt x="2313" y="17"/>
                    </a:lnTo>
                    <a:lnTo>
                      <a:pt x="2314" y="18"/>
                    </a:lnTo>
                    <a:lnTo>
                      <a:pt x="2316" y="18"/>
                    </a:lnTo>
                    <a:lnTo>
                      <a:pt x="2317" y="18"/>
                    </a:lnTo>
                    <a:lnTo>
                      <a:pt x="2319" y="19"/>
                    </a:lnTo>
                    <a:lnTo>
                      <a:pt x="2320" y="19"/>
                    </a:lnTo>
                    <a:lnTo>
                      <a:pt x="2322" y="20"/>
                    </a:lnTo>
                    <a:lnTo>
                      <a:pt x="2323" y="20"/>
                    </a:lnTo>
                    <a:lnTo>
                      <a:pt x="2325" y="21"/>
                    </a:lnTo>
                    <a:lnTo>
                      <a:pt x="2326" y="21"/>
                    </a:lnTo>
                    <a:lnTo>
                      <a:pt x="2328" y="21"/>
                    </a:lnTo>
                    <a:lnTo>
                      <a:pt x="2330" y="22"/>
                    </a:lnTo>
                    <a:lnTo>
                      <a:pt x="2331" y="22"/>
                    </a:lnTo>
                    <a:lnTo>
                      <a:pt x="2332" y="22"/>
                    </a:lnTo>
                    <a:lnTo>
                      <a:pt x="2334" y="23"/>
                    </a:lnTo>
                    <a:lnTo>
                      <a:pt x="2336" y="23"/>
                    </a:lnTo>
                    <a:lnTo>
                      <a:pt x="2337" y="23"/>
                    </a:lnTo>
                    <a:lnTo>
                      <a:pt x="2338" y="24"/>
                    </a:lnTo>
                    <a:lnTo>
                      <a:pt x="2340" y="24"/>
                    </a:lnTo>
                    <a:lnTo>
                      <a:pt x="2342" y="24"/>
                    </a:lnTo>
                    <a:lnTo>
                      <a:pt x="2343" y="24"/>
                    </a:lnTo>
                    <a:lnTo>
                      <a:pt x="2345" y="24"/>
                    </a:lnTo>
                    <a:lnTo>
                      <a:pt x="2346" y="24"/>
                    </a:lnTo>
                    <a:lnTo>
                      <a:pt x="2348" y="24"/>
                    </a:lnTo>
                    <a:lnTo>
                      <a:pt x="2349" y="25"/>
                    </a:lnTo>
                    <a:lnTo>
                      <a:pt x="2351" y="25"/>
                    </a:lnTo>
                    <a:lnTo>
                      <a:pt x="2352" y="25"/>
                    </a:lnTo>
                    <a:lnTo>
                      <a:pt x="2354" y="25"/>
                    </a:lnTo>
                    <a:lnTo>
                      <a:pt x="2355" y="25"/>
                    </a:lnTo>
                    <a:lnTo>
                      <a:pt x="2357" y="25"/>
                    </a:lnTo>
                    <a:lnTo>
                      <a:pt x="2358" y="25"/>
                    </a:lnTo>
                    <a:lnTo>
                      <a:pt x="2360" y="26"/>
                    </a:lnTo>
                    <a:lnTo>
                      <a:pt x="2361" y="26"/>
                    </a:lnTo>
                    <a:lnTo>
                      <a:pt x="2363" y="26"/>
                    </a:lnTo>
                    <a:lnTo>
                      <a:pt x="2364" y="26"/>
                    </a:lnTo>
                    <a:lnTo>
                      <a:pt x="2366" y="26"/>
                    </a:lnTo>
                    <a:lnTo>
                      <a:pt x="2367" y="27"/>
                    </a:lnTo>
                    <a:lnTo>
                      <a:pt x="2369" y="27"/>
                    </a:lnTo>
                    <a:lnTo>
                      <a:pt x="2370" y="27"/>
                    </a:lnTo>
                    <a:lnTo>
                      <a:pt x="2372" y="28"/>
                    </a:lnTo>
                    <a:lnTo>
                      <a:pt x="2374" y="28"/>
                    </a:lnTo>
                    <a:lnTo>
                      <a:pt x="2375" y="29"/>
                    </a:lnTo>
                    <a:lnTo>
                      <a:pt x="2376" y="29"/>
                    </a:lnTo>
                    <a:lnTo>
                      <a:pt x="2378" y="30"/>
                    </a:lnTo>
                    <a:lnTo>
                      <a:pt x="2380" y="30"/>
                    </a:lnTo>
                    <a:lnTo>
                      <a:pt x="2381" y="30"/>
                    </a:lnTo>
                    <a:lnTo>
                      <a:pt x="2383" y="31"/>
                    </a:lnTo>
                    <a:lnTo>
                      <a:pt x="2384" y="31"/>
                    </a:lnTo>
                    <a:lnTo>
                      <a:pt x="2386" y="32"/>
                    </a:lnTo>
                    <a:lnTo>
                      <a:pt x="2387" y="32"/>
                    </a:lnTo>
                    <a:lnTo>
                      <a:pt x="2389" y="32"/>
                    </a:lnTo>
                    <a:lnTo>
                      <a:pt x="2390" y="32"/>
                    </a:lnTo>
                    <a:lnTo>
                      <a:pt x="2392" y="33"/>
                    </a:lnTo>
                    <a:lnTo>
                      <a:pt x="2393" y="33"/>
                    </a:lnTo>
                    <a:lnTo>
                      <a:pt x="2395" y="33"/>
                    </a:lnTo>
                    <a:lnTo>
                      <a:pt x="2396" y="33"/>
                    </a:lnTo>
                    <a:lnTo>
                      <a:pt x="2398" y="33"/>
                    </a:lnTo>
                    <a:lnTo>
                      <a:pt x="2399" y="33"/>
                    </a:lnTo>
                    <a:lnTo>
                      <a:pt x="2401" y="32"/>
                    </a:lnTo>
                    <a:lnTo>
                      <a:pt x="2403" y="32"/>
                    </a:lnTo>
                    <a:lnTo>
                      <a:pt x="2404" y="32"/>
                    </a:lnTo>
                    <a:lnTo>
                      <a:pt x="2405" y="32"/>
                    </a:lnTo>
                    <a:lnTo>
                      <a:pt x="2407" y="32"/>
                    </a:lnTo>
                    <a:lnTo>
                      <a:pt x="2409" y="31"/>
                    </a:lnTo>
                    <a:lnTo>
                      <a:pt x="2410" y="31"/>
                    </a:lnTo>
                    <a:lnTo>
                      <a:pt x="2412" y="31"/>
                    </a:lnTo>
                    <a:lnTo>
                      <a:pt x="2413" y="30"/>
                    </a:lnTo>
                    <a:lnTo>
                      <a:pt x="2415" y="30"/>
                    </a:lnTo>
                    <a:lnTo>
                      <a:pt x="2416" y="30"/>
                    </a:lnTo>
                    <a:lnTo>
                      <a:pt x="2418" y="30"/>
                    </a:lnTo>
                    <a:lnTo>
                      <a:pt x="2419" y="30"/>
                    </a:lnTo>
                    <a:lnTo>
                      <a:pt x="2421" y="30"/>
                    </a:lnTo>
                    <a:lnTo>
                      <a:pt x="2422" y="30"/>
                    </a:lnTo>
                    <a:lnTo>
                      <a:pt x="2424" y="31"/>
                    </a:lnTo>
                    <a:lnTo>
                      <a:pt x="2425" y="31"/>
                    </a:lnTo>
                    <a:lnTo>
                      <a:pt x="2427" y="32"/>
                    </a:lnTo>
                    <a:lnTo>
                      <a:pt x="2428" y="32"/>
                    </a:lnTo>
                    <a:lnTo>
                      <a:pt x="2430" y="32"/>
                    </a:lnTo>
                    <a:lnTo>
                      <a:pt x="2431" y="33"/>
                    </a:lnTo>
                    <a:lnTo>
                      <a:pt x="2433" y="34"/>
                    </a:lnTo>
                    <a:lnTo>
                      <a:pt x="2434" y="34"/>
                    </a:lnTo>
                    <a:lnTo>
                      <a:pt x="2436" y="35"/>
                    </a:lnTo>
                    <a:lnTo>
                      <a:pt x="2437" y="36"/>
                    </a:lnTo>
                    <a:lnTo>
                      <a:pt x="2439" y="36"/>
                    </a:lnTo>
                    <a:lnTo>
                      <a:pt x="2440" y="37"/>
                    </a:lnTo>
                    <a:lnTo>
                      <a:pt x="2442" y="38"/>
                    </a:lnTo>
                    <a:lnTo>
                      <a:pt x="2443" y="39"/>
                    </a:lnTo>
                    <a:lnTo>
                      <a:pt x="2445" y="40"/>
                    </a:lnTo>
                    <a:lnTo>
                      <a:pt x="2447" y="41"/>
                    </a:lnTo>
                    <a:lnTo>
                      <a:pt x="2448" y="42"/>
                    </a:lnTo>
                    <a:lnTo>
                      <a:pt x="2449" y="42"/>
                    </a:lnTo>
                    <a:lnTo>
                      <a:pt x="2451" y="43"/>
                    </a:lnTo>
                    <a:lnTo>
                      <a:pt x="2453" y="44"/>
                    </a:lnTo>
                    <a:lnTo>
                      <a:pt x="2454" y="45"/>
                    </a:lnTo>
                    <a:lnTo>
                      <a:pt x="2456" y="45"/>
                    </a:lnTo>
                    <a:lnTo>
                      <a:pt x="2457" y="46"/>
                    </a:lnTo>
                    <a:lnTo>
                      <a:pt x="2459" y="46"/>
                    </a:lnTo>
                    <a:lnTo>
                      <a:pt x="2460" y="47"/>
                    </a:lnTo>
                    <a:lnTo>
                      <a:pt x="2462" y="47"/>
                    </a:lnTo>
                    <a:lnTo>
                      <a:pt x="2463" y="48"/>
                    </a:lnTo>
                    <a:lnTo>
                      <a:pt x="2465" y="48"/>
                    </a:lnTo>
                    <a:lnTo>
                      <a:pt x="2466" y="48"/>
                    </a:lnTo>
                    <a:lnTo>
                      <a:pt x="2468" y="49"/>
                    </a:lnTo>
                    <a:lnTo>
                      <a:pt x="2469" y="49"/>
                    </a:lnTo>
                    <a:lnTo>
                      <a:pt x="2471" y="49"/>
                    </a:lnTo>
                    <a:lnTo>
                      <a:pt x="2472" y="50"/>
                    </a:lnTo>
                    <a:lnTo>
                      <a:pt x="2474" y="50"/>
                    </a:lnTo>
                    <a:lnTo>
                      <a:pt x="2476" y="51"/>
                    </a:lnTo>
                    <a:lnTo>
                      <a:pt x="2477" y="51"/>
                    </a:lnTo>
                    <a:lnTo>
                      <a:pt x="2478" y="51"/>
                    </a:lnTo>
                    <a:lnTo>
                      <a:pt x="2480" y="52"/>
                    </a:lnTo>
                    <a:lnTo>
                      <a:pt x="2482" y="52"/>
                    </a:lnTo>
                    <a:lnTo>
                      <a:pt x="2483" y="53"/>
                    </a:lnTo>
                    <a:lnTo>
                      <a:pt x="2485" y="53"/>
                    </a:lnTo>
                    <a:lnTo>
                      <a:pt x="2486" y="54"/>
                    </a:lnTo>
                    <a:lnTo>
                      <a:pt x="2488" y="55"/>
                    </a:lnTo>
                    <a:lnTo>
                      <a:pt x="2489" y="55"/>
                    </a:lnTo>
                    <a:lnTo>
                      <a:pt x="2491" y="57"/>
                    </a:lnTo>
                    <a:lnTo>
                      <a:pt x="2492" y="57"/>
                    </a:lnTo>
                    <a:lnTo>
                      <a:pt x="2494" y="58"/>
                    </a:lnTo>
                    <a:lnTo>
                      <a:pt x="2495" y="59"/>
                    </a:lnTo>
                    <a:lnTo>
                      <a:pt x="2497" y="60"/>
                    </a:lnTo>
                    <a:lnTo>
                      <a:pt x="2498" y="61"/>
                    </a:lnTo>
                    <a:lnTo>
                      <a:pt x="2500" y="62"/>
                    </a:lnTo>
                    <a:lnTo>
                      <a:pt x="2501" y="63"/>
                    </a:lnTo>
                    <a:lnTo>
                      <a:pt x="2503" y="64"/>
                    </a:lnTo>
                    <a:lnTo>
                      <a:pt x="2504" y="65"/>
                    </a:lnTo>
                    <a:lnTo>
                      <a:pt x="2506" y="65"/>
                    </a:lnTo>
                    <a:lnTo>
                      <a:pt x="2507" y="66"/>
                    </a:lnTo>
                    <a:lnTo>
                      <a:pt x="2509" y="67"/>
                    </a:lnTo>
                    <a:lnTo>
                      <a:pt x="2510" y="67"/>
                    </a:lnTo>
                    <a:lnTo>
                      <a:pt x="2512" y="68"/>
                    </a:lnTo>
                    <a:lnTo>
                      <a:pt x="2514" y="69"/>
                    </a:lnTo>
                    <a:lnTo>
                      <a:pt x="2515" y="69"/>
                    </a:lnTo>
                    <a:lnTo>
                      <a:pt x="2516" y="69"/>
                    </a:lnTo>
                    <a:lnTo>
                      <a:pt x="2518" y="70"/>
                    </a:lnTo>
                    <a:lnTo>
                      <a:pt x="2520" y="70"/>
                    </a:lnTo>
                    <a:lnTo>
                      <a:pt x="2521" y="70"/>
                    </a:lnTo>
                    <a:lnTo>
                      <a:pt x="2522" y="70"/>
                    </a:lnTo>
                    <a:lnTo>
                      <a:pt x="2524" y="70"/>
                    </a:lnTo>
                    <a:lnTo>
                      <a:pt x="2526" y="70"/>
                    </a:lnTo>
                    <a:lnTo>
                      <a:pt x="2527" y="69"/>
                    </a:lnTo>
                    <a:lnTo>
                      <a:pt x="2529" y="69"/>
                    </a:lnTo>
                    <a:lnTo>
                      <a:pt x="2530" y="69"/>
                    </a:lnTo>
                    <a:lnTo>
                      <a:pt x="2532" y="68"/>
                    </a:lnTo>
                    <a:lnTo>
                      <a:pt x="2533" y="67"/>
                    </a:lnTo>
                    <a:lnTo>
                      <a:pt x="2535" y="67"/>
                    </a:lnTo>
                    <a:lnTo>
                      <a:pt x="2536" y="66"/>
                    </a:lnTo>
                    <a:lnTo>
                      <a:pt x="2538" y="66"/>
                    </a:lnTo>
                    <a:lnTo>
                      <a:pt x="2539" y="66"/>
                    </a:lnTo>
                    <a:lnTo>
                      <a:pt x="2541" y="65"/>
                    </a:lnTo>
                    <a:lnTo>
                      <a:pt x="2542" y="65"/>
                    </a:lnTo>
                    <a:lnTo>
                      <a:pt x="2544" y="64"/>
                    </a:lnTo>
                    <a:lnTo>
                      <a:pt x="2545" y="64"/>
                    </a:lnTo>
                    <a:lnTo>
                      <a:pt x="2547" y="63"/>
                    </a:lnTo>
                    <a:lnTo>
                      <a:pt x="2549" y="63"/>
                    </a:lnTo>
                    <a:lnTo>
                      <a:pt x="2550" y="63"/>
                    </a:lnTo>
                    <a:lnTo>
                      <a:pt x="2551" y="63"/>
                    </a:lnTo>
                    <a:lnTo>
                      <a:pt x="2553" y="62"/>
                    </a:lnTo>
                    <a:lnTo>
                      <a:pt x="2555" y="62"/>
                    </a:lnTo>
                    <a:lnTo>
                      <a:pt x="2556" y="62"/>
                    </a:lnTo>
                    <a:lnTo>
                      <a:pt x="2558" y="62"/>
                    </a:lnTo>
                    <a:lnTo>
                      <a:pt x="2559" y="62"/>
                    </a:lnTo>
                    <a:lnTo>
                      <a:pt x="2561" y="63"/>
                    </a:lnTo>
                    <a:lnTo>
                      <a:pt x="2562" y="63"/>
                    </a:lnTo>
                    <a:lnTo>
                      <a:pt x="2564" y="63"/>
                    </a:lnTo>
                    <a:lnTo>
                      <a:pt x="2565" y="63"/>
                    </a:lnTo>
                    <a:lnTo>
                      <a:pt x="2567" y="63"/>
                    </a:lnTo>
                    <a:lnTo>
                      <a:pt x="2568" y="64"/>
                    </a:lnTo>
                    <a:lnTo>
                      <a:pt x="2570" y="64"/>
                    </a:lnTo>
                    <a:lnTo>
                      <a:pt x="2571" y="64"/>
                    </a:lnTo>
                    <a:lnTo>
                      <a:pt x="2573" y="65"/>
                    </a:lnTo>
                    <a:lnTo>
                      <a:pt x="2574" y="65"/>
                    </a:lnTo>
                    <a:lnTo>
                      <a:pt x="2576" y="65"/>
                    </a:lnTo>
                    <a:lnTo>
                      <a:pt x="2577" y="66"/>
                    </a:lnTo>
                    <a:lnTo>
                      <a:pt x="2579" y="66"/>
                    </a:lnTo>
                    <a:lnTo>
                      <a:pt x="2580" y="66"/>
                    </a:lnTo>
                    <a:lnTo>
                      <a:pt x="2582" y="67"/>
                    </a:lnTo>
                    <a:lnTo>
                      <a:pt x="2583" y="67"/>
                    </a:lnTo>
                    <a:lnTo>
                      <a:pt x="2585" y="67"/>
                    </a:lnTo>
                    <a:lnTo>
                      <a:pt x="2587" y="67"/>
                    </a:lnTo>
                    <a:lnTo>
                      <a:pt x="2588" y="67"/>
                    </a:lnTo>
                    <a:lnTo>
                      <a:pt x="2589" y="67"/>
                    </a:lnTo>
                    <a:lnTo>
                      <a:pt x="2591" y="67"/>
                    </a:lnTo>
                    <a:lnTo>
                      <a:pt x="2593" y="67"/>
                    </a:lnTo>
                    <a:lnTo>
                      <a:pt x="2594" y="67"/>
                    </a:lnTo>
                    <a:lnTo>
                      <a:pt x="2595" y="67"/>
                    </a:lnTo>
                    <a:lnTo>
                      <a:pt x="2597" y="67"/>
                    </a:lnTo>
                    <a:lnTo>
                      <a:pt x="2599" y="67"/>
                    </a:lnTo>
                    <a:lnTo>
                      <a:pt x="2600" y="67"/>
                    </a:lnTo>
                    <a:lnTo>
                      <a:pt x="2602" y="67"/>
                    </a:lnTo>
                    <a:lnTo>
                      <a:pt x="2603" y="67"/>
                    </a:lnTo>
                    <a:lnTo>
                      <a:pt x="2605" y="67"/>
                    </a:lnTo>
                    <a:lnTo>
                      <a:pt x="2606" y="66"/>
                    </a:lnTo>
                    <a:lnTo>
                      <a:pt x="2608" y="66"/>
                    </a:lnTo>
                    <a:lnTo>
                      <a:pt x="2609" y="66"/>
                    </a:lnTo>
                    <a:lnTo>
                      <a:pt x="2611" y="66"/>
                    </a:lnTo>
                    <a:lnTo>
                      <a:pt x="2612" y="66"/>
                    </a:lnTo>
                    <a:lnTo>
                      <a:pt x="2614" y="66"/>
                    </a:lnTo>
                    <a:lnTo>
                      <a:pt x="2616" y="66"/>
                    </a:lnTo>
                    <a:lnTo>
                      <a:pt x="2617" y="66"/>
                    </a:lnTo>
                    <a:lnTo>
                      <a:pt x="2618" y="66"/>
                    </a:lnTo>
                    <a:lnTo>
                      <a:pt x="2620" y="66"/>
                    </a:lnTo>
                    <a:lnTo>
                      <a:pt x="2622" y="66"/>
                    </a:lnTo>
                    <a:lnTo>
                      <a:pt x="2623" y="65"/>
                    </a:lnTo>
                    <a:lnTo>
                      <a:pt x="2624" y="65"/>
                    </a:lnTo>
                    <a:lnTo>
                      <a:pt x="2626" y="65"/>
                    </a:lnTo>
                    <a:lnTo>
                      <a:pt x="2628" y="65"/>
                    </a:lnTo>
                    <a:lnTo>
                      <a:pt x="2629" y="65"/>
                    </a:lnTo>
                    <a:lnTo>
                      <a:pt x="2631" y="65"/>
                    </a:lnTo>
                    <a:lnTo>
                      <a:pt x="2632" y="65"/>
                    </a:lnTo>
                    <a:lnTo>
                      <a:pt x="2634" y="65"/>
                    </a:lnTo>
                    <a:lnTo>
                      <a:pt x="2635" y="65"/>
                    </a:lnTo>
                    <a:lnTo>
                      <a:pt x="2637" y="65"/>
                    </a:lnTo>
                    <a:lnTo>
                      <a:pt x="2638" y="65"/>
                    </a:lnTo>
                    <a:lnTo>
                      <a:pt x="2640" y="65"/>
                    </a:lnTo>
                    <a:lnTo>
                      <a:pt x="2641" y="65"/>
                    </a:lnTo>
                    <a:lnTo>
                      <a:pt x="2643" y="65"/>
                    </a:lnTo>
                    <a:lnTo>
                      <a:pt x="2644" y="64"/>
                    </a:lnTo>
                    <a:lnTo>
                      <a:pt x="2646" y="64"/>
                    </a:lnTo>
                    <a:lnTo>
                      <a:pt x="2647" y="64"/>
                    </a:lnTo>
                    <a:lnTo>
                      <a:pt x="2649" y="64"/>
                    </a:lnTo>
                    <a:lnTo>
                      <a:pt x="2650" y="63"/>
                    </a:lnTo>
                    <a:lnTo>
                      <a:pt x="2652" y="63"/>
                    </a:lnTo>
                    <a:lnTo>
                      <a:pt x="2653" y="62"/>
                    </a:lnTo>
                    <a:lnTo>
                      <a:pt x="2655" y="62"/>
                    </a:lnTo>
                    <a:lnTo>
                      <a:pt x="2656" y="61"/>
                    </a:lnTo>
                    <a:lnTo>
                      <a:pt x="2658" y="61"/>
                    </a:lnTo>
                    <a:lnTo>
                      <a:pt x="2660" y="60"/>
                    </a:lnTo>
                    <a:lnTo>
                      <a:pt x="2661" y="59"/>
                    </a:lnTo>
                    <a:lnTo>
                      <a:pt x="2662" y="59"/>
                    </a:lnTo>
                    <a:lnTo>
                      <a:pt x="2664" y="58"/>
                    </a:lnTo>
                    <a:lnTo>
                      <a:pt x="2666" y="57"/>
                    </a:lnTo>
                    <a:lnTo>
                      <a:pt x="2667" y="57"/>
                    </a:lnTo>
                    <a:lnTo>
                      <a:pt x="2669" y="56"/>
                    </a:lnTo>
                    <a:lnTo>
                      <a:pt x="2670" y="55"/>
                    </a:lnTo>
                    <a:lnTo>
                      <a:pt x="2672" y="54"/>
                    </a:lnTo>
                    <a:lnTo>
                      <a:pt x="2673" y="54"/>
                    </a:lnTo>
                    <a:lnTo>
                      <a:pt x="2675" y="53"/>
                    </a:lnTo>
                    <a:lnTo>
                      <a:pt x="2676" y="52"/>
                    </a:lnTo>
                    <a:lnTo>
                      <a:pt x="2678" y="51"/>
                    </a:lnTo>
                    <a:lnTo>
                      <a:pt x="2679" y="51"/>
                    </a:lnTo>
                    <a:lnTo>
                      <a:pt x="2681" y="50"/>
                    </a:lnTo>
                    <a:lnTo>
                      <a:pt x="2682" y="49"/>
                    </a:lnTo>
                    <a:lnTo>
                      <a:pt x="2684" y="48"/>
                    </a:lnTo>
                    <a:lnTo>
                      <a:pt x="2685" y="48"/>
                    </a:lnTo>
                    <a:lnTo>
                      <a:pt x="2687" y="47"/>
                    </a:lnTo>
                    <a:lnTo>
                      <a:pt x="2689" y="46"/>
                    </a:lnTo>
                    <a:lnTo>
                      <a:pt x="2690" y="46"/>
                    </a:lnTo>
                    <a:lnTo>
                      <a:pt x="2691" y="45"/>
                    </a:lnTo>
                    <a:lnTo>
                      <a:pt x="2693" y="44"/>
                    </a:lnTo>
                    <a:lnTo>
                      <a:pt x="2695" y="43"/>
                    </a:lnTo>
                    <a:lnTo>
                      <a:pt x="2696" y="43"/>
                    </a:lnTo>
                    <a:lnTo>
                      <a:pt x="2697" y="42"/>
                    </a:lnTo>
                    <a:lnTo>
                      <a:pt x="2699" y="41"/>
                    </a:lnTo>
                    <a:lnTo>
                      <a:pt x="2701" y="41"/>
                    </a:lnTo>
                    <a:lnTo>
                      <a:pt x="2702" y="40"/>
                    </a:lnTo>
                    <a:lnTo>
                      <a:pt x="2704" y="39"/>
                    </a:lnTo>
                    <a:lnTo>
                      <a:pt x="2705" y="39"/>
                    </a:lnTo>
                    <a:lnTo>
                      <a:pt x="2707" y="38"/>
                    </a:lnTo>
                    <a:lnTo>
                      <a:pt x="2708" y="37"/>
                    </a:lnTo>
                    <a:lnTo>
                      <a:pt x="2710" y="36"/>
                    </a:lnTo>
                    <a:lnTo>
                      <a:pt x="2711" y="36"/>
                    </a:lnTo>
                    <a:lnTo>
                      <a:pt x="2713" y="35"/>
                    </a:lnTo>
                    <a:lnTo>
                      <a:pt x="2714" y="34"/>
                    </a:lnTo>
                    <a:lnTo>
                      <a:pt x="2716" y="34"/>
                    </a:lnTo>
                    <a:lnTo>
                      <a:pt x="2717" y="33"/>
                    </a:lnTo>
                    <a:lnTo>
                      <a:pt x="2719" y="32"/>
                    </a:lnTo>
                    <a:lnTo>
                      <a:pt x="2720" y="32"/>
                    </a:lnTo>
                    <a:lnTo>
                      <a:pt x="2722" y="31"/>
                    </a:lnTo>
                    <a:lnTo>
                      <a:pt x="2723" y="30"/>
                    </a:lnTo>
                    <a:lnTo>
                      <a:pt x="2725" y="30"/>
                    </a:lnTo>
                    <a:lnTo>
                      <a:pt x="2726" y="29"/>
                    </a:lnTo>
                    <a:lnTo>
                      <a:pt x="2728" y="29"/>
                    </a:lnTo>
                    <a:lnTo>
                      <a:pt x="2729" y="28"/>
                    </a:lnTo>
                    <a:lnTo>
                      <a:pt x="2731" y="28"/>
                    </a:lnTo>
                    <a:lnTo>
                      <a:pt x="2733" y="28"/>
                    </a:lnTo>
                    <a:lnTo>
                      <a:pt x="2734" y="28"/>
                    </a:lnTo>
                    <a:lnTo>
                      <a:pt x="2735" y="28"/>
                    </a:lnTo>
                    <a:lnTo>
                      <a:pt x="2737" y="27"/>
                    </a:lnTo>
                    <a:lnTo>
                      <a:pt x="2739" y="27"/>
                    </a:lnTo>
                    <a:lnTo>
                      <a:pt x="2740" y="27"/>
                    </a:lnTo>
                    <a:lnTo>
                      <a:pt x="2742" y="28"/>
                    </a:lnTo>
                    <a:lnTo>
                      <a:pt x="2743" y="28"/>
                    </a:lnTo>
                    <a:lnTo>
                      <a:pt x="2745" y="28"/>
                    </a:lnTo>
                    <a:lnTo>
                      <a:pt x="2746" y="28"/>
                    </a:lnTo>
                    <a:lnTo>
                      <a:pt x="2748" y="29"/>
                    </a:lnTo>
                    <a:lnTo>
                      <a:pt x="2749" y="29"/>
                    </a:lnTo>
                    <a:lnTo>
                      <a:pt x="2751" y="29"/>
                    </a:lnTo>
                    <a:lnTo>
                      <a:pt x="2752" y="30"/>
                    </a:lnTo>
                    <a:lnTo>
                      <a:pt x="2754" y="30"/>
                    </a:lnTo>
                    <a:lnTo>
                      <a:pt x="2755" y="31"/>
                    </a:lnTo>
                    <a:lnTo>
                      <a:pt x="2757" y="32"/>
                    </a:lnTo>
                    <a:lnTo>
                      <a:pt x="2758" y="32"/>
                    </a:lnTo>
                    <a:lnTo>
                      <a:pt x="2760" y="33"/>
                    </a:lnTo>
                    <a:lnTo>
                      <a:pt x="2762" y="33"/>
                    </a:lnTo>
                    <a:lnTo>
                      <a:pt x="2763" y="34"/>
                    </a:lnTo>
                    <a:lnTo>
                      <a:pt x="2764" y="34"/>
                    </a:lnTo>
                    <a:lnTo>
                      <a:pt x="2766" y="35"/>
                    </a:lnTo>
                    <a:lnTo>
                      <a:pt x="2768" y="36"/>
                    </a:lnTo>
                    <a:lnTo>
                      <a:pt x="2769" y="36"/>
                    </a:lnTo>
                    <a:lnTo>
                      <a:pt x="2771" y="36"/>
                    </a:lnTo>
                    <a:lnTo>
                      <a:pt x="2772" y="37"/>
                    </a:lnTo>
                    <a:lnTo>
                      <a:pt x="2774" y="37"/>
                    </a:lnTo>
                    <a:lnTo>
                      <a:pt x="2775" y="38"/>
                    </a:lnTo>
                    <a:lnTo>
                      <a:pt x="2777" y="38"/>
                    </a:lnTo>
                    <a:lnTo>
                      <a:pt x="2778" y="38"/>
                    </a:lnTo>
                    <a:lnTo>
                      <a:pt x="2780" y="38"/>
                    </a:lnTo>
                    <a:lnTo>
                      <a:pt x="2781" y="39"/>
                    </a:lnTo>
                    <a:lnTo>
                      <a:pt x="2783" y="39"/>
                    </a:lnTo>
                    <a:lnTo>
                      <a:pt x="2784" y="39"/>
                    </a:lnTo>
                    <a:lnTo>
                      <a:pt x="2786" y="38"/>
                    </a:lnTo>
                    <a:lnTo>
                      <a:pt x="2787" y="38"/>
                    </a:lnTo>
                    <a:lnTo>
                      <a:pt x="2789" y="38"/>
                    </a:lnTo>
                    <a:lnTo>
                      <a:pt x="2790" y="37"/>
                    </a:lnTo>
                    <a:lnTo>
                      <a:pt x="2792" y="37"/>
                    </a:lnTo>
                    <a:lnTo>
                      <a:pt x="2793" y="37"/>
                    </a:lnTo>
                    <a:lnTo>
                      <a:pt x="2795" y="36"/>
                    </a:lnTo>
                    <a:lnTo>
                      <a:pt x="2796" y="36"/>
                    </a:lnTo>
                    <a:lnTo>
                      <a:pt x="2798" y="35"/>
                    </a:lnTo>
                    <a:lnTo>
                      <a:pt x="2799" y="35"/>
                    </a:lnTo>
                    <a:lnTo>
                      <a:pt x="2801" y="34"/>
                    </a:lnTo>
                    <a:lnTo>
                      <a:pt x="2802" y="34"/>
                    </a:lnTo>
                    <a:lnTo>
                      <a:pt x="2804" y="33"/>
                    </a:lnTo>
                    <a:lnTo>
                      <a:pt x="2806" y="32"/>
                    </a:lnTo>
                    <a:lnTo>
                      <a:pt x="2807" y="32"/>
                    </a:lnTo>
                    <a:lnTo>
                      <a:pt x="2808" y="31"/>
                    </a:lnTo>
                    <a:lnTo>
                      <a:pt x="2810" y="30"/>
                    </a:lnTo>
                    <a:lnTo>
                      <a:pt x="2812" y="30"/>
                    </a:lnTo>
                    <a:lnTo>
                      <a:pt x="2813" y="29"/>
                    </a:lnTo>
                    <a:lnTo>
                      <a:pt x="2815" y="29"/>
                    </a:lnTo>
                    <a:lnTo>
                      <a:pt x="2816" y="28"/>
                    </a:lnTo>
                    <a:lnTo>
                      <a:pt x="2818" y="28"/>
                    </a:lnTo>
                    <a:lnTo>
                      <a:pt x="2819" y="27"/>
                    </a:lnTo>
                    <a:lnTo>
                      <a:pt x="2821" y="27"/>
                    </a:lnTo>
                    <a:lnTo>
                      <a:pt x="2822" y="26"/>
                    </a:lnTo>
                    <a:lnTo>
                      <a:pt x="2824" y="26"/>
                    </a:lnTo>
                    <a:lnTo>
                      <a:pt x="2825" y="26"/>
                    </a:lnTo>
                    <a:lnTo>
                      <a:pt x="2827" y="26"/>
                    </a:lnTo>
                    <a:lnTo>
                      <a:pt x="2828" y="25"/>
                    </a:lnTo>
                    <a:lnTo>
                      <a:pt x="2830" y="25"/>
                    </a:lnTo>
                    <a:lnTo>
                      <a:pt x="2831" y="25"/>
                    </a:lnTo>
                    <a:lnTo>
                      <a:pt x="2833" y="25"/>
                    </a:lnTo>
                    <a:lnTo>
                      <a:pt x="2835" y="25"/>
                    </a:lnTo>
                    <a:lnTo>
                      <a:pt x="2836" y="26"/>
                    </a:lnTo>
                    <a:lnTo>
                      <a:pt x="2837" y="26"/>
                    </a:lnTo>
                    <a:lnTo>
                      <a:pt x="2839" y="26"/>
                    </a:lnTo>
                    <a:lnTo>
                      <a:pt x="2841" y="26"/>
                    </a:lnTo>
                    <a:lnTo>
                      <a:pt x="2842" y="27"/>
                    </a:lnTo>
                    <a:lnTo>
                      <a:pt x="2844" y="27"/>
                    </a:lnTo>
                    <a:lnTo>
                      <a:pt x="2845" y="28"/>
                    </a:lnTo>
                    <a:lnTo>
                      <a:pt x="2847" y="28"/>
                    </a:lnTo>
                    <a:lnTo>
                      <a:pt x="2848" y="28"/>
                    </a:lnTo>
                    <a:lnTo>
                      <a:pt x="2850" y="29"/>
                    </a:lnTo>
                    <a:lnTo>
                      <a:pt x="2851" y="29"/>
                    </a:lnTo>
                    <a:lnTo>
                      <a:pt x="2853" y="30"/>
                    </a:lnTo>
                    <a:lnTo>
                      <a:pt x="2854" y="30"/>
                    </a:lnTo>
                    <a:lnTo>
                      <a:pt x="2856" y="31"/>
                    </a:lnTo>
                    <a:lnTo>
                      <a:pt x="2857" y="32"/>
                    </a:lnTo>
                    <a:lnTo>
                      <a:pt x="2859" y="32"/>
                    </a:lnTo>
                    <a:lnTo>
                      <a:pt x="2860" y="33"/>
                    </a:lnTo>
                    <a:lnTo>
                      <a:pt x="2862" y="33"/>
                    </a:lnTo>
                    <a:lnTo>
                      <a:pt x="2863" y="34"/>
                    </a:lnTo>
                    <a:lnTo>
                      <a:pt x="2865" y="34"/>
                    </a:lnTo>
                    <a:lnTo>
                      <a:pt x="2866" y="34"/>
                    </a:lnTo>
                    <a:lnTo>
                      <a:pt x="2868" y="35"/>
                    </a:lnTo>
                    <a:lnTo>
                      <a:pt x="2869" y="35"/>
                    </a:lnTo>
                    <a:lnTo>
                      <a:pt x="2871" y="35"/>
                    </a:lnTo>
                    <a:lnTo>
                      <a:pt x="2873" y="35"/>
                    </a:lnTo>
                    <a:lnTo>
                      <a:pt x="2874" y="35"/>
                    </a:lnTo>
                    <a:lnTo>
                      <a:pt x="2875" y="35"/>
                    </a:lnTo>
                    <a:lnTo>
                      <a:pt x="2877" y="35"/>
                    </a:lnTo>
                    <a:lnTo>
                      <a:pt x="2879" y="35"/>
                    </a:lnTo>
                    <a:lnTo>
                      <a:pt x="2880" y="35"/>
                    </a:lnTo>
                    <a:lnTo>
                      <a:pt x="2881" y="35"/>
                    </a:lnTo>
                    <a:lnTo>
                      <a:pt x="2883" y="35"/>
                    </a:lnTo>
                    <a:lnTo>
                      <a:pt x="2885" y="35"/>
                    </a:lnTo>
                    <a:lnTo>
                      <a:pt x="2886" y="35"/>
                    </a:lnTo>
                    <a:lnTo>
                      <a:pt x="2888" y="35"/>
                    </a:lnTo>
                    <a:lnTo>
                      <a:pt x="2889" y="35"/>
                    </a:lnTo>
                    <a:lnTo>
                      <a:pt x="2891" y="35"/>
                    </a:lnTo>
                    <a:lnTo>
                      <a:pt x="2892" y="35"/>
                    </a:lnTo>
                    <a:lnTo>
                      <a:pt x="2894" y="35"/>
                    </a:lnTo>
                    <a:lnTo>
                      <a:pt x="2895" y="35"/>
                    </a:lnTo>
                    <a:lnTo>
                      <a:pt x="2897" y="35"/>
                    </a:lnTo>
                    <a:lnTo>
                      <a:pt x="2898" y="35"/>
                    </a:lnTo>
                    <a:lnTo>
                      <a:pt x="2900" y="35"/>
                    </a:lnTo>
                    <a:lnTo>
                      <a:pt x="2902" y="35"/>
                    </a:lnTo>
                    <a:lnTo>
                      <a:pt x="2903" y="35"/>
                    </a:lnTo>
                    <a:lnTo>
                      <a:pt x="2904" y="35"/>
                    </a:lnTo>
                    <a:lnTo>
                      <a:pt x="2906" y="35"/>
                    </a:lnTo>
                    <a:lnTo>
                      <a:pt x="2908" y="35"/>
                    </a:lnTo>
                    <a:lnTo>
                      <a:pt x="2909" y="35"/>
                    </a:lnTo>
                    <a:lnTo>
                      <a:pt x="2910" y="36"/>
                    </a:lnTo>
                    <a:lnTo>
                      <a:pt x="2912" y="36"/>
                    </a:lnTo>
                    <a:lnTo>
                      <a:pt x="2914" y="36"/>
                    </a:lnTo>
                    <a:lnTo>
                      <a:pt x="2915" y="36"/>
                    </a:lnTo>
                    <a:lnTo>
                      <a:pt x="2917" y="36"/>
                    </a:lnTo>
                    <a:lnTo>
                      <a:pt x="2918" y="36"/>
                    </a:lnTo>
                    <a:lnTo>
                      <a:pt x="2920" y="37"/>
                    </a:lnTo>
                    <a:lnTo>
                      <a:pt x="2921" y="37"/>
                    </a:lnTo>
                    <a:lnTo>
                      <a:pt x="2923" y="37"/>
                    </a:lnTo>
                    <a:lnTo>
                      <a:pt x="2924" y="37"/>
                    </a:lnTo>
                    <a:lnTo>
                      <a:pt x="2926" y="37"/>
                    </a:lnTo>
                    <a:lnTo>
                      <a:pt x="2927" y="37"/>
                    </a:lnTo>
                    <a:lnTo>
                      <a:pt x="2929" y="37"/>
                    </a:lnTo>
                    <a:lnTo>
                      <a:pt x="2930" y="37"/>
                    </a:lnTo>
                    <a:lnTo>
                      <a:pt x="2932" y="37"/>
                    </a:lnTo>
                    <a:lnTo>
                      <a:pt x="2933" y="37"/>
                    </a:lnTo>
                    <a:lnTo>
                      <a:pt x="2935" y="37"/>
                    </a:lnTo>
                    <a:lnTo>
                      <a:pt x="2936" y="37"/>
                    </a:lnTo>
                    <a:lnTo>
                      <a:pt x="2938" y="37"/>
                    </a:lnTo>
                    <a:lnTo>
                      <a:pt x="2939" y="37"/>
                    </a:lnTo>
                    <a:lnTo>
                      <a:pt x="2941" y="37"/>
                    </a:lnTo>
                    <a:lnTo>
                      <a:pt x="2942" y="37"/>
                    </a:lnTo>
                    <a:lnTo>
                      <a:pt x="2944" y="36"/>
                    </a:lnTo>
                    <a:lnTo>
                      <a:pt x="2946" y="36"/>
                    </a:lnTo>
                    <a:lnTo>
                      <a:pt x="2947" y="36"/>
                    </a:lnTo>
                    <a:lnTo>
                      <a:pt x="2948" y="36"/>
                    </a:lnTo>
                    <a:lnTo>
                      <a:pt x="2950" y="36"/>
                    </a:lnTo>
                    <a:lnTo>
                      <a:pt x="2952" y="36"/>
                    </a:lnTo>
                    <a:lnTo>
                      <a:pt x="2953" y="36"/>
                    </a:lnTo>
                    <a:lnTo>
                      <a:pt x="2954" y="35"/>
                    </a:lnTo>
                    <a:lnTo>
                      <a:pt x="2956" y="35"/>
                    </a:lnTo>
                    <a:lnTo>
                      <a:pt x="2958" y="35"/>
                    </a:lnTo>
                    <a:lnTo>
                      <a:pt x="2959" y="35"/>
                    </a:lnTo>
                    <a:lnTo>
                      <a:pt x="2961" y="35"/>
                    </a:lnTo>
                    <a:lnTo>
                      <a:pt x="2962" y="35"/>
                    </a:lnTo>
                    <a:lnTo>
                      <a:pt x="2964" y="36"/>
                    </a:lnTo>
                    <a:lnTo>
                      <a:pt x="2965" y="36"/>
                    </a:lnTo>
                    <a:lnTo>
                      <a:pt x="2967" y="36"/>
                    </a:lnTo>
                    <a:lnTo>
                      <a:pt x="2968" y="36"/>
                    </a:lnTo>
                    <a:lnTo>
                      <a:pt x="2970" y="36"/>
                    </a:lnTo>
                    <a:lnTo>
                      <a:pt x="2971" y="37"/>
                    </a:lnTo>
                    <a:lnTo>
                      <a:pt x="2973" y="37"/>
                    </a:lnTo>
                    <a:lnTo>
                      <a:pt x="2975" y="37"/>
                    </a:lnTo>
                    <a:lnTo>
                      <a:pt x="2976" y="38"/>
                    </a:lnTo>
                    <a:lnTo>
                      <a:pt x="2977" y="38"/>
                    </a:lnTo>
                    <a:lnTo>
                      <a:pt x="2979" y="39"/>
                    </a:lnTo>
                    <a:lnTo>
                      <a:pt x="2981" y="39"/>
                    </a:lnTo>
                    <a:lnTo>
                      <a:pt x="2982" y="40"/>
                    </a:lnTo>
                    <a:lnTo>
                      <a:pt x="2983" y="40"/>
                    </a:lnTo>
                    <a:lnTo>
                      <a:pt x="2985" y="40"/>
                    </a:lnTo>
                    <a:lnTo>
                      <a:pt x="2987" y="41"/>
                    </a:lnTo>
                    <a:lnTo>
                      <a:pt x="2988" y="41"/>
                    </a:lnTo>
                    <a:lnTo>
                      <a:pt x="2990" y="42"/>
                    </a:lnTo>
                    <a:lnTo>
                      <a:pt x="2991" y="42"/>
                    </a:lnTo>
                    <a:lnTo>
                      <a:pt x="2993" y="43"/>
                    </a:lnTo>
                    <a:lnTo>
                      <a:pt x="2994" y="43"/>
                    </a:lnTo>
                    <a:lnTo>
                      <a:pt x="2996" y="43"/>
                    </a:lnTo>
                    <a:lnTo>
                      <a:pt x="2997" y="44"/>
                    </a:lnTo>
                    <a:lnTo>
                      <a:pt x="2999" y="44"/>
                    </a:lnTo>
                    <a:lnTo>
                      <a:pt x="3000" y="45"/>
                    </a:lnTo>
                    <a:lnTo>
                      <a:pt x="3002" y="45"/>
                    </a:lnTo>
                    <a:lnTo>
                      <a:pt x="3003" y="45"/>
                    </a:lnTo>
                    <a:lnTo>
                      <a:pt x="3005" y="46"/>
                    </a:lnTo>
                    <a:lnTo>
                      <a:pt x="3006" y="46"/>
                    </a:lnTo>
                    <a:lnTo>
                      <a:pt x="3008" y="46"/>
                    </a:lnTo>
                    <a:lnTo>
                      <a:pt x="3009" y="46"/>
                    </a:lnTo>
                    <a:lnTo>
                      <a:pt x="3011" y="46"/>
                    </a:lnTo>
                    <a:lnTo>
                      <a:pt x="3012" y="46"/>
                    </a:lnTo>
                    <a:lnTo>
                      <a:pt x="3014" y="46"/>
                    </a:lnTo>
                    <a:lnTo>
                      <a:pt x="3015" y="46"/>
                    </a:lnTo>
                    <a:lnTo>
                      <a:pt x="3017" y="46"/>
                    </a:lnTo>
                    <a:lnTo>
                      <a:pt x="3019" y="46"/>
                    </a:lnTo>
                    <a:lnTo>
                      <a:pt x="3020" y="46"/>
                    </a:lnTo>
                    <a:lnTo>
                      <a:pt x="3021" y="46"/>
                    </a:lnTo>
                    <a:lnTo>
                      <a:pt x="3023" y="46"/>
                    </a:lnTo>
                    <a:lnTo>
                      <a:pt x="3025" y="46"/>
                    </a:lnTo>
                    <a:lnTo>
                      <a:pt x="3026" y="45"/>
                    </a:lnTo>
                    <a:lnTo>
                      <a:pt x="3028" y="45"/>
                    </a:lnTo>
                    <a:lnTo>
                      <a:pt x="3029" y="45"/>
                    </a:lnTo>
                    <a:lnTo>
                      <a:pt x="3031" y="44"/>
                    </a:lnTo>
                    <a:lnTo>
                      <a:pt x="3032" y="44"/>
                    </a:lnTo>
                    <a:lnTo>
                      <a:pt x="3034" y="43"/>
                    </a:lnTo>
                    <a:lnTo>
                      <a:pt x="3035" y="43"/>
                    </a:lnTo>
                    <a:lnTo>
                      <a:pt x="3037" y="42"/>
                    </a:lnTo>
                    <a:lnTo>
                      <a:pt x="3038" y="42"/>
                    </a:lnTo>
                    <a:lnTo>
                      <a:pt x="3040" y="41"/>
                    </a:lnTo>
                    <a:lnTo>
                      <a:pt x="3041" y="41"/>
                    </a:lnTo>
                    <a:lnTo>
                      <a:pt x="3043" y="40"/>
                    </a:lnTo>
                    <a:lnTo>
                      <a:pt x="3044" y="40"/>
                    </a:lnTo>
                    <a:lnTo>
                      <a:pt x="3046" y="39"/>
                    </a:lnTo>
                    <a:lnTo>
                      <a:pt x="3048" y="39"/>
                    </a:lnTo>
                    <a:lnTo>
                      <a:pt x="3049" y="38"/>
                    </a:lnTo>
                    <a:lnTo>
                      <a:pt x="3050" y="37"/>
                    </a:lnTo>
                    <a:lnTo>
                      <a:pt x="3052" y="37"/>
                    </a:lnTo>
                    <a:lnTo>
                      <a:pt x="3054" y="37"/>
                    </a:lnTo>
                    <a:lnTo>
                      <a:pt x="3055" y="36"/>
                    </a:lnTo>
                    <a:lnTo>
                      <a:pt x="3056" y="36"/>
                    </a:lnTo>
                    <a:lnTo>
                      <a:pt x="3058" y="36"/>
                    </a:lnTo>
                    <a:lnTo>
                      <a:pt x="3060" y="35"/>
                    </a:lnTo>
                    <a:lnTo>
                      <a:pt x="3061" y="35"/>
                    </a:lnTo>
                    <a:lnTo>
                      <a:pt x="3063" y="35"/>
                    </a:lnTo>
                    <a:lnTo>
                      <a:pt x="3064" y="35"/>
                    </a:lnTo>
                    <a:lnTo>
                      <a:pt x="3066" y="35"/>
                    </a:lnTo>
                    <a:lnTo>
                      <a:pt x="3067" y="35"/>
                    </a:lnTo>
                    <a:lnTo>
                      <a:pt x="3069" y="35"/>
                    </a:lnTo>
                    <a:lnTo>
                      <a:pt x="3070" y="35"/>
                    </a:lnTo>
                    <a:lnTo>
                      <a:pt x="3072" y="35"/>
                    </a:lnTo>
                    <a:lnTo>
                      <a:pt x="3073" y="35"/>
                    </a:lnTo>
                    <a:lnTo>
                      <a:pt x="3075" y="35"/>
                    </a:lnTo>
                    <a:lnTo>
                      <a:pt x="3076" y="35"/>
                    </a:lnTo>
                    <a:lnTo>
                      <a:pt x="3078" y="35"/>
                    </a:lnTo>
                    <a:lnTo>
                      <a:pt x="3079" y="35"/>
                    </a:lnTo>
                    <a:lnTo>
                      <a:pt x="3081" y="35"/>
                    </a:lnTo>
                    <a:lnTo>
                      <a:pt x="3082" y="35"/>
                    </a:lnTo>
                    <a:lnTo>
                      <a:pt x="3084" y="35"/>
                    </a:lnTo>
                    <a:lnTo>
                      <a:pt x="3085" y="35"/>
                    </a:lnTo>
                    <a:lnTo>
                      <a:pt x="3087" y="35"/>
                    </a:lnTo>
                    <a:lnTo>
                      <a:pt x="3088" y="35"/>
                    </a:lnTo>
                    <a:lnTo>
                      <a:pt x="3090" y="35"/>
                    </a:lnTo>
                    <a:lnTo>
                      <a:pt x="3092" y="35"/>
                    </a:lnTo>
                    <a:lnTo>
                      <a:pt x="3093" y="35"/>
                    </a:lnTo>
                    <a:lnTo>
                      <a:pt x="3094" y="35"/>
                    </a:lnTo>
                    <a:lnTo>
                      <a:pt x="3096" y="35"/>
                    </a:lnTo>
                    <a:lnTo>
                      <a:pt x="3098" y="34"/>
                    </a:lnTo>
                    <a:lnTo>
                      <a:pt x="3099" y="34"/>
                    </a:lnTo>
                    <a:lnTo>
                      <a:pt x="3101" y="34"/>
                    </a:lnTo>
                    <a:lnTo>
                      <a:pt x="3102" y="33"/>
                    </a:lnTo>
                    <a:lnTo>
                      <a:pt x="3104" y="33"/>
                    </a:lnTo>
                    <a:lnTo>
                      <a:pt x="3105" y="33"/>
                    </a:lnTo>
                    <a:lnTo>
                      <a:pt x="3107" y="32"/>
                    </a:lnTo>
                    <a:lnTo>
                      <a:pt x="3108" y="32"/>
                    </a:lnTo>
                    <a:lnTo>
                      <a:pt x="3110" y="32"/>
                    </a:lnTo>
                    <a:lnTo>
                      <a:pt x="3111" y="31"/>
                    </a:lnTo>
                    <a:lnTo>
                      <a:pt x="3113" y="30"/>
                    </a:lnTo>
                    <a:lnTo>
                      <a:pt x="3114" y="30"/>
                    </a:lnTo>
                    <a:lnTo>
                      <a:pt x="3116" y="30"/>
                    </a:lnTo>
                    <a:lnTo>
                      <a:pt x="3117" y="29"/>
                    </a:lnTo>
                    <a:lnTo>
                      <a:pt x="3119" y="29"/>
                    </a:lnTo>
                    <a:lnTo>
                      <a:pt x="3121" y="29"/>
                    </a:lnTo>
                    <a:lnTo>
                      <a:pt x="3122" y="29"/>
                    </a:lnTo>
                    <a:lnTo>
                      <a:pt x="3123" y="28"/>
                    </a:lnTo>
                    <a:lnTo>
                      <a:pt x="3125" y="28"/>
                    </a:lnTo>
                    <a:lnTo>
                      <a:pt x="3127" y="28"/>
                    </a:lnTo>
                    <a:lnTo>
                      <a:pt x="3128" y="28"/>
                    </a:lnTo>
                    <a:lnTo>
                      <a:pt x="3130" y="28"/>
                    </a:lnTo>
                    <a:lnTo>
                      <a:pt x="3131" y="28"/>
                    </a:lnTo>
                    <a:lnTo>
                      <a:pt x="3133" y="28"/>
                    </a:lnTo>
                    <a:lnTo>
                      <a:pt x="3134" y="28"/>
                    </a:lnTo>
                    <a:lnTo>
                      <a:pt x="3136" y="28"/>
                    </a:lnTo>
                    <a:lnTo>
                      <a:pt x="3137" y="27"/>
                    </a:lnTo>
                    <a:lnTo>
                      <a:pt x="3139" y="27"/>
                    </a:lnTo>
                    <a:lnTo>
                      <a:pt x="3140" y="27"/>
                    </a:lnTo>
                    <a:lnTo>
                      <a:pt x="3142" y="27"/>
                    </a:lnTo>
                    <a:lnTo>
                      <a:pt x="3143" y="27"/>
                    </a:lnTo>
                    <a:lnTo>
                      <a:pt x="3145" y="27"/>
                    </a:lnTo>
                    <a:lnTo>
                      <a:pt x="3146" y="27"/>
                    </a:lnTo>
                    <a:lnTo>
                      <a:pt x="3148" y="27"/>
                    </a:lnTo>
                    <a:lnTo>
                      <a:pt x="3149" y="27"/>
                    </a:lnTo>
                    <a:lnTo>
                      <a:pt x="3151" y="27"/>
                    </a:lnTo>
                    <a:lnTo>
                      <a:pt x="3152" y="26"/>
                    </a:lnTo>
                    <a:lnTo>
                      <a:pt x="3154" y="26"/>
                    </a:lnTo>
                    <a:lnTo>
                      <a:pt x="3155" y="26"/>
                    </a:lnTo>
                    <a:lnTo>
                      <a:pt x="3157" y="26"/>
                    </a:lnTo>
                    <a:lnTo>
                      <a:pt x="3159" y="26"/>
                    </a:lnTo>
                    <a:lnTo>
                      <a:pt x="3160" y="26"/>
                    </a:lnTo>
                    <a:lnTo>
                      <a:pt x="3161" y="25"/>
                    </a:lnTo>
                    <a:lnTo>
                      <a:pt x="3163" y="25"/>
                    </a:lnTo>
                    <a:lnTo>
                      <a:pt x="3165" y="25"/>
                    </a:lnTo>
                    <a:lnTo>
                      <a:pt x="3166" y="25"/>
                    </a:lnTo>
                    <a:lnTo>
                      <a:pt x="3167" y="25"/>
                    </a:lnTo>
                    <a:lnTo>
                      <a:pt x="3169" y="24"/>
                    </a:lnTo>
                    <a:lnTo>
                      <a:pt x="3171" y="24"/>
                    </a:lnTo>
                    <a:lnTo>
                      <a:pt x="3172" y="24"/>
                    </a:lnTo>
                    <a:lnTo>
                      <a:pt x="3174" y="24"/>
                    </a:lnTo>
                    <a:lnTo>
                      <a:pt x="3175" y="24"/>
                    </a:lnTo>
                    <a:lnTo>
                      <a:pt x="3177" y="24"/>
                    </a:lnTo>
                    <a:lnTo>
                      <a:pt x="3178" y="24"/>
                    </a:lnTo>
                    <a:lnTo>
                      <a:pt x="3180" y="24"/>
                    </a:lnTo>
                    <a:lnTo>
                      <a:pt x="3181" y="24"/>
                    </a:lnTo>
                    <a:lnTo>
                      <a:pt x="3183" y="25"/>
                    </a:lnTo>
                    <a:lnTo>
                      <a:pt x="3184" y="25"/>
                    </a:lnTo>
                    <a:lnTo>
                      <a:pt x="3186" y="25"/>
                    </a:lnTo>
                    <a:lnTo>
                      <a:pt x="3187" y="25"/>
                    </a:lnTo>
                    <a:lnTo>
                      <a:pt x="3189" y="25"/>
                    </a:lnTo>
                    <a:lnTo>
                      <a:pt x="3190" y="25"/>
                    </a:lnTo>
                    <a:lnTo>
                      <a:pt x="3192" y="24"/>
                    </a:lnTo>
                    <a:lnTo>
                      <a:pt x="3194" y="24"/>
                    </a:lnTo>
                    <a:lnTo>
                      <a:pt x="3195" y="24"/>
                    </a:lnTo>
                    <a:lnTo>
                      <a:pt x="3196" y="24"/>
                    </a:lnTo>
                    <a:lnTo>
                      <a:pt x="3198" y="24"/>
                    </a:lnTo>
                    <a:lnTo>
                      <a:pt x="3200" y="23"/>
                    </a:lnTo>
                    <a:lnTo>
                      <a:pt x="3201" y="23"/>
                    </a:lnTo>
                    <a:lnTo>
                      <a:pt x="3203" y="23"/>
                    </a:lnTo>
                    <a:lnTo>
                      <a:pt x="3204" y="22"/>
                    </a:lnTo>
                    <a:lnTo>
                      <a:pt x="3206" y="22"/>
                    </a:lnTo>
                    <a:lnTo>
                      <a:pt x="3207" y="21"/>
                    </a:lnTo>
                    <a:lnTo>
                      <a:pt x="3209" y="20"/>
                    </a:lnTo>
                    <a:lnTo>
                      <a:pt x="3210" y="20"/>
                    </a:lnTo>
                    <a:lnTo>
                      <a:pt x="3212" y="19"/>
                    </a:lnTo>
                    <a:lnTo>
                      <a:pt x="3213" y="18"/>
                    </a:lnTo>
                    <a:lnTo>
                      <a:pt x="3215" y="18"/>
                    </a:lnTo>
                    <a:lnTo>
                      <a:pt x="3216" y="17"/>
                    </a:lnTo>
                    <a:lnTo>
                      <a:pt x="3218" y="17"/>
                    </a:lnTo>
                    <a:lnTo>
                      <a:pt x="3219" y="16"/>
                    </a:lnTo>
                    <a:lnTo>
                      <a:pt x="3221" y="16"/>
                    </a:lnTo>
                    <a:lnTo>
                      <a:pt x="3222" y="16"/>
                    </a:lnTo>
                    <a:lnTo>
                      <a:pt x="3224" y="16"/>
                    </a:lnTo>
                    <a:lnTo>
                      <a:pt x="3225" y="16"/>
                    </a:lnTo>
                    <a:lnTo>
                      <a:pt x="3227" y="16"/>
                    </a:lnTo>
                    <a:lnTo>
                      <a:pt x="3228" y="16"/>
                    </a:lnTo>
                    <a:lnTo>
                      <a:pt x="3230" y="16"/>
                    </a:lnTo>
                    <a:lnTo>
                      <a:pt x="3232" y="17"/>
                    </a:lnTo>
                    <a:lnTo>
                      <a:pt x="3233" y="17"/>
                    </a:lnTo>
                    <a:lnTo>
                      <a:pt x="3234" y="18"/>
                    </a:lnTo>
                    <a:lnTo>
                      <a:pt x="3236" y="18"/>
                    </a:lnTo>
                    <a:lnTo>
                      <a:pt x="3238" y="19"/>
                    </a:lnTo>
                    <a:lnTo>
                      <a:pt x="3239" y="20"/>
                    </a:lnTo>
                    <a:lnTo>
                      <a:pt x="3240" y="21"/>
                    </a:lnTo>
                    <a:lnTo>
                      <a:pt x="3242" y="22"/>
                    </a:lnTo>
                    <a:lnTo>
                      <a:pt x="3244" y="23"/>
                    </a:lnTo>
                    <a:lnTo>
                      <a:pt x="3245" y="25"/>
                    </a:lnTo>
                    <a:lnTo>
                      <a:pt x="3247" y="26"/>
                    </a:lnTo>
                    <a:lnTo>
                      <a:pt x="3248" y="27"/>
                    </a:lnTo>
                    <a:lnTo>
                      <a:pt x="3250" y="28"/>
                    </a:lnTo>
                    <a:lnTo>
                      <a:pt x="3251" y="29"/>
                    </a:lnTo>
                    <a:lnTo>
                      <a:pt x="3253" y="30"/>
                    </a:lnTo>
                    <a:lnTo>
                      <a:pt x="3254" y="32"/>
                    </a:lnTo>
                    <a:lnTo>
                      <a:pt x="3256" y="33"/>
                    </a:lnTo>
                    <a:lnTo>
                      <a:pt x="3257" y="34"/>
                    </a:lnTo>
                    <a:lnTo>
                      <a:pt x="3259" y="34"/>
                    </a:lnTo>
                    <a:lnTo>
                      <a:pt x="3261" y="35"/>
                    </a:lnTo>
                    <a:lnTo>
                      <a:pt x="3262" y="36"/>
                    </a:lnTo>
                    <a:lnTo>
                      <a:pt x="3263" y="36"/>
                    </a:lnTo>
                    <a:lnTo>
                      <a:pt x="3265" y="36"/>
                    </a:lnTo>
                    <a:lnTo>
                      <a:pt x="3267" y="37"/>
                    </a:lnTo>
                    <a:lnTo>
                      <a:pt x="3268" y="37"/>
                    </a:lnTo>
                    <a:lnTo>
                      <a:pt x="3269" y="37"/>
                    </a:lnTo>
                    <a:lnTo>
                      <a:pt x="3271" y="37"/>
                    </a:lnTo>
                    <a:lnTo>
                      <a:pt x="3273" y="37"/>
                    </a:lnTo>
                    <a:lnTo>
                      <a:pt x="3274" y="37"/>
                    </a:lnTo>
                    <a:lnTo>
                      <a:pt x="3276" y="38"/>
                    </a:lnTo>
                    <a:lnTo>
                      <a:pt x="3277" y="38"/>
                    </a:lnTo>
                    <a:lnTo>
                      <a:pt x="3278" y="38"/>
                    </a:lnTo>
                    <a:lnTo>
                      <a:pt x="3280" y="38"/>
                    </a:lnTo>
                    <a:lnTo>
                      <a:pt x="3282" y="38"/>
                    </a:lnTo>
                    <a:lnTo>
                      <a:pt x="3283" y="38"/>
                    </a:lnTo>
                    <a:lnTo>
                      <a:pt x="3285" y="38"/>
                    </a:lnTo>
                    <a:lnTo>
                      <a:pt x="3286" y="39"/>
                    </a:lnTo>
                    <a:lnTo>
                      <a:pt x="3288" y="39"/>
                    </a:lnTo>
                    <a:lnTo>
                      <a:pt x="3289" y="40"/>
                    </a:lnTo>
                    <a:lnTo>
                      <a:pt x="3291" y="40"/>
                    </a:lnTo>
                    <a:lnTo>
                      <a:pt x="3292" y="41"/>
                    </a:lnTo>
                    <a:lnTo>
                      <a:pt x="3294" y="42"/>
                    </a:lnTo>
                    <a:lnTo>
                      <a:pt x="3295" y="42"/>
                    </a:lnTo>
                    <a:lnTo>
                      <a:pt x="3297" y="43"/>
                    </a:lnTo>
                    <a:lnTo>
                      <a:pt x="3298" y="45"/>
                    </a:lnTo>
                    <a:lnTo>
                      <a:pt x="3300" y="46"/>
                    </a:lnTo>
                    <a:lnTo>
                      <a:pt x="3301" y="47"/>
                    </a:lnTo>
                    <a:lnTo>
                      <a:pt x="3303" y="48"/>
                    </a:lnTo>
                    <a:lnTo>
                      <a:pt x="3305" y="49"/>
                    </a:lnTo>
                    <a:lnTo>
                      <a:pt x="3306" y="50"/>
                    </a:lnTo>
                    <a:lnTo>
                      <a:pt x="3307" y="51"/>
                    </a:lnTo>
                    <a:lnTo>
                      <a:pt x="3309" y="52"/>
                    </a:lnTo>
                    <a:lnTo>
                      <a:pt x="3311" y="53"/>
                    </a:lnTo>
                    <a:lnTo>
                      <a:pt x="3312" y="54"/>
                    </a:lnTo>
                    <a:lnTo>
                      <a:pt x="3313" y="55"/>
                    </a:lnTo>
                    <a:lnTo>
                      <a:pt x="3315" y="56"/>
                    </a:lnTo>
                    <a:lnTo>
                      <a:pt x="3317" y="57"/>
                    </a:lnTo>
                    <a:lnTo>
                      <a:pt x="3318" y="57"/>
                    </a:lnTo>
                    <a:lnTo>
                      <a:pt x="3320" y="57"/>
                    </a:lnTo>
                    <a:lnTo>
                      <a:pt x="3321" y="58"/>
                    </a:lnTo>
                    <a:lnTo>
                      <a:pt x="3323" y="58"/>
                    </a:lnTo>
                    <a:lnTo>
                      <a:pt x="3324" y="58"/>
                    </a:lnTo>
                    <a:lnTo>
                      <a:pt x="3326" y="57"/>
                    </a:lnTo>
                    <a:lnTo>
                      <a:pt x="3327" y="57"/>
                    </a:lnTo>
                    <a:lnTo>
                      <a:pt x="3329" y="56"/>
                    </a:lnTo>
                    <a:lnTo>
                      <a:pt x="3330" y="55"/>
                    </a:lnTo>
                    <a:lnTo>
                      <a:pt x="3332" y="55"/>
                    </a:lnTo>
                    <a:lnTo>
                      <a:pt x="3334" y="54"/>
                    </a:lnTo>
                    <a:lnTo>
                      <a:pt x="3335" y="53"/>
                    </a:lnTo>
                    <a:lnTo>
                      <a:pt x="3336" y="52"/>
                    </a:lnTo>
                    <a:lnTo>
                      <a:pt x="3338" y="51"/>
                    </a:lnTo>
                    <a:lnTo>
                      <a:pt x="3340" y="50"/>
                    </a:lnTo>
                    <a:lnTo>
                      <a:pt x="3341" y="49"/>
                    </a:lnTo>
                    <a:lnTo>
                      <a:pt x="3342" y="48"/>
                    </a:lnTo>
                    <a:lnTo>
                      <a:pt x="3344" y="47"/>
                    </a:lnTo>
                    <a:lnTo>
                      <a:pt x="3345" y="46"/>
                    </a:lnTo>
                    <a:lnTo>
                      <a:pt x="3347" y="45"/>
                    </a:lnTo>
                    <a:lnTo>
                      <a:pt x="3349" y="45"/>
                    </a:lnTo>
                    <a:lnTo>
                      <a:pt x="3350" y="44"/>
                    </a:lnTo>
                    <a:lnTo>
                      <a:pt x="3351" y="43"/>
                    </a:lnTo>
                    <a:lnTo>
                      <a:pt x="3353" y="43"/>
                    </a:lnTo>
                    <a:lnTo>
                      <a:pt x="3355" y="43"/>
                    </a:lnTo>
                    <a:lnTo>
                      <a:pt x="3356" y="42"/>
                    </a:lnTo>
                    <a:lnTo>
                      <a:pt x="3358" y="42"/>
                    </a:lnTo>
                    <a:lnTo>
                      <a:pt x="3359" y="42"/>
                    </a:lnTo>
                    <a:lnTo>
                      <a:pt x="3361" y="43"/>
                    </a:lnTo>
                    <a:lnTo>
                      <a:pt x="3362" y="43"/>
                    </a:lnTo>
                    <a:lnTo>
                      <a:pt x="3364" y="43"/>
                    </a:lnTo>
                    <a:lnTo>
                      <a:pt x="3365" y="43"/>
                    </a:lnTo>
                    <a:lnTo>
                      <a:pt x="3367" y="44"/>
                    </a:lnTo>
                    <a:lnTo>
                      <a:pt x="3368" y="45"/>
                    </a:lnTo>
                    <a:lnTo>
                      <a:pt x="3370" y="45"/>
                    </a:lnTo>
                    <a:lnTo>
                      <a:pt x="3371" y="46"/>
                    </a:lnTo>
                    <a:lnTo>
                      <a:pt x="3373" y="46"/>
                    </a:lnTo>
                    <a:lnTo>
                      <a:pt x="3374" y="47"/>
                    </a:lnTo>
                    <a:lnTo>
                      <a:pt x="3376" y="47"/>
                    </a:lnTo>
                    <a:lnTo>
                      <a:pt x="3378" y="48"/>
                    </a:lnTo>
                    <a:lnTo>
                      <a:pt x="3379" y="48"/>
                    </a:lnTo>
                    <a:lnTo>
                      <a:pt x="3380" y="49"/>
                    </a:lnTo>
                    <a:lnTo>
                      <a:pt x="3382" y="49"/>
                    </a:lnTo>
                    <a:lnTo>
                      <a:pt x="3384" y="49"/>
                    </a:lnTo>
                    <a:lnTo>
                      <a:pt x="3385" y="49"/>
                    </a:lnTo>
                    <a:lnTo>
                      <a:pt x="3387" y="49"/>
                    </a:lnTo>
                    <a:lnTo>
                      <a:pt x="3388" y="50"/>
                    </a:lnTo>
                    <a:lnTo>
                      <a:pt x="3390" y="50"/>
                    </a:lnTo>
                    <a:lnTo>
                      <a:pt x="3391" y="50"/>
                    </a:lnTo>
                    <a:lnTo>
                      <a:pt x="3393" y="50"/>
                    </a:lnTo>
                    <a:lnTo>
                      <a:pt x="3394" y="49"/>
                    </a:lnTo>
                    <a:lnTo>
                      <a:pt x="3396" y="49"/>
                    </a:lnTo>
                    <a:lnTo>
                      <a:pt x="3397" y="49"/>
                    </a:lnTo>
                    <a:lnTo>
                      <a:pt x="3399" y="49"/>
                    </a:lnTo>
                    <a:lnTo>
                      <a:pt x="3400" y="49"/>
                    </a:lnTo>
                    <a:lnTo>
                      <a:pt x="3402" y="49"/>
                    </a:lnTo>
                    <a:lnTo>
                      <a:pt x="3403" y="49"/>
                    </a:lnTo>
                    <a:lnTo>
                      <a:pt x="3405" y="49"/>
                    </a:lnTo>
                    <a:lnTo>
                      <a:pt x="3407" y="49"/>
                    </a:lnTo>
                    <a:lnTo>
                      <a:pt x="3408" y="49"/>
                    </a:lnTo>
                    <a:lnTo>
                      <a:pt x="3409" y="49"/>
                    </a:lnTo>
                    <a:lnTo>
                      <a:pt x="3411" y="50"/>
                    </a:lnTo>
                    <a:lnTo>
                      <a:pt x="3412" y="50"/>
                    </a:lnTo>
                    <a:lnTo>
                      <a:pt x="3414" y="51"/>
                    </a:lnTo>
                    <a:lnTo>
                      <a:pt x="3416" y="51"/>
                    </a:lnTo>
                    <a:lnTo>
                      <a:pt x="3417" y="52"/>
                    </a:lnTo>
                    <a:lnTo>
                      <a:pt x="3418" y="52"/>
                    </a:lnTo>
                    <a:lnTo>
                      <a:pt x="3420" y="53"/>
                    </a:lnTo>
                    <a:lnTo>
                      <a:pt x="3422" y="54"/>
                    </a:lnTo>
                    <a:lnTo>
                      <a:pt x="3423" y="55"/>
                    </a:lnTo>
                    <a:lnTo>
                      <a:pt x="3424" y="56"/>
                    </a:lnTo>
                    <a:lnTo>
                      <a:pt x="3426" y="57"/>
                    </a:lnTo>
                    <a:lnTo>
                      <a:pt x="3428" y="58"/>
                    </a:lnTo>
                    <a:lnTo>
                      <a:pt x="3429" y="59"/>
                    </a:lnTo>
                    <a:lnTo>
                      <a:pt x="3431" y="60"/>
                    </a:lnTo>
                    <a:lnTo>
                      <a:pt x="3432" y="61"/>
                    </a:lnTo>
                    <a:lnTo>
                      <a:pt x="3434" y="62"/>
                    </a:lnTo>
                    <a:lnTo>
                      <a:pt x="3435" y="63"/>
                    </a:lnTo>
                    <a:lnTo>
                      <a:pt x="3437" y="64"/>
                    </a:lnTo>
                    <a:lnTo>
                      <a:pt x="3438" y="65"/>
                    </a:lnTo>
                    <a:lnTo>
                      <a:pt x="3440" y="66"/>
                    </a:lnTo>
                    <a:lnTo>
                      <a:pt x="3441" y="66"/>
                    </a:lnTo>
                    <a:lnTo>
                      <a:pt x="3443" y="67"/>
                    </a:lnTo>
                    <a:lnTo>
                      <a:pt x="3444" y="68"/>
                    </a:lnTo>
                    <a:lnTo>
                      <a:pt x="3446" y="68"/>
                    </a:lnTo>
                    <a:lnTo>
                      <a:pt x="3447" y="69"/>
                    </a:lnTo>
                    <a:lnTo>
                      <a:pt x="3449" y="69"/>
                    </a:lnTo>
                    <a:lnTo>
                      <a:pt x="3451" y="69"/>
                    </a:lnTo>
                    <a:lnTo>
                      <a:pt x="3452" y="69"/>
                    </a:lnTo>
                    <a:lnTo>
                      <a:pt x="3453" y="69"/>
                    </a:lnTo>
                    <a:lnTo>
                      <a:pt x="3455" y="69"/>
                    </a:lnTo>
                    <a:lnTo>
                      <a:pt x="3457" y="69"/>
                    </a:lnTo>
                    <a:lnTo>
                      <a:pt x="3458" y="68"/>
                    </a:lnTo>
                    <a:lnTo>
                      <a:pt x="3460" y="68"/>
                    </a:lnTo>
                    <a:lnTo>
                      <a:pt x="3461" y="67"/>
                    </a:lnTo>
                    <a:lnTo>
                      <a:pt x="3463" y="67"/>
                    </a:lnTo>
                    <a:lnTo>
                      <a:pt x="3464" y="66"/>
                    </a:lnTo>
                    <a:lnTo>
                      <a:pt x="3466" y="66"/>
                    </a:lnTo>
                    <a:lnTo>
                      <a:pt x="3467" y="65"/>
                    </a:lnTo>
                    <a:lnTo>
                      <a:pt x="3469" y="64"/>
                    </a:lnTo>
                    <a:lnTo>
                      <a:pt x="3470" y="64"/>
                    </a:lnTo>
                    <a:lnTo>
                      <a:pt x="3472" y="63"/>
                    </a:lnTo>
                    <a:lnTo>
                      <a:pt x="3473" y="62"/>
                    </a:lnTo>
                    <a:lnTo>
                      <a:pt x="3475" y="61"/>
                    </a:lnTo>
                    <a:lnTo>
                      <a:pt x="3476" y="61"/>
                    </a:lnTo>
                    <a:lnTo>
                      <a:pt x="3478" y="60"/>
                    </a:lnTo>
                    <a:lnTo>
                      <a:pt x="3479" y="60"/>
                    </a:lnTo>
                    <a:lnTo>
                      <a:pt x="3481" y="59"/>
                    </a:lnTo>
                    <a:lnTo>
                      <a:pt x="3482" y="59"/>
                    </a:lnTo>
                    <a:lnTo>
                      <a:pt x="3484" y="59"/>
                    </a:lnTo>
                    <a:lnTo>
                      <a:pt x="3485" y="58"/>
                    </a:lnTo>
                    <a:lnTo>
                      <a:pt x="3487" y="58"/>
                    </a:lnTo>
                    <a:lnTo>
                      <a:pt x="3489" y="58"/>
                    </a:lnTo>
                    <a:lnTo>
                      <a:pt x="3490" y="58"/>
                    </a:lnTo>
                    <a:lnTo>
                      <a:pt x="3491" y="58"/>
                    </a:lnTo>
                    <a:lnTo>
                      <a:pt x="3493" y="59"/>
                    </a:lnTo>
                    <a:lnTo>
                      <a:pt x="3495" y="59"/>
                    </a:lnTo>
                    <a:lnTo>
                      <a:pt x="3496" y="59"/>
                    </a:lnTo>
                    <a:lnTo>
                      <a:pt x="3497" y="60"/>
                    </a:lnTo>
                    <a:lnTo>
                      <a:pt x="3499" y="60"/>
                    </a:lnTo>
                    <a:lnTo>
                      <a:pt x="3501" y="61"/>
                    </a:lnTo>
                    <a:lnTo>
                      <a:pt x="3502" y="61"/>
                    </a:lnTo>
                    <a:lnTo>
                      <a:pt x="3504" y="62"/>
                    </a:lnTo>
                    <a:lnTo>
                      <a:pt x="3505" y="63"/>
                    </a:lnTo>
                    <a:lnTo>
                      <a:pt x="3507" y="64"/>
                    </a:lnTo>
                    <a:lnTo>
                      <a:pt x="3508" y="65"/>
                    </a:lnTo>
                    <a:lnTo>
                      <a:pt x="3510" y="65"/>
                    </a:lnTo>
                    <a:lnTo>
                      <a:pt x="3511" y="66"/>
                    </a:lnTo>
                    <a:lnTo>
                      <a:pt x="3513" y="67"/>
                    </a:lnTo>
                    <a:lnTo>
                      <a:pt x="3514" y="67"/>
                    </a:lnTo>
                    <a:lnTo>
                      <a:pt x="3516" y="68"/>
                    </a:lnTo>
                    <a:lnTo>
                      <a:pt x="3518" y="69"/>
                    </a:lnTo>
                    <a:lnTo>
                      <a:pt x="3519" y="70"/>
                    </a:lnTo>
                    <a:lnTo>
                      <a:pt x="3520" y="70"/>
                    </a:lnTo>
                    <a:lnTo>
                      <a:pt x="3522" y="70"/>
                    </a:lnTo>
                    <a:lnTo>
                      <a:pt x="3524" y="71"/>
                    </a:lnTo>
                    <a:lnTo>
                      <a:pt x="3525" y="71"/>
                    </a:lnTo>
                    <a:lnTo>
                      <a:pt x="3526" y="71"/>
                    </a:lnTo>
                    <a:lnTo>
                      <a:pt x="3528" y="72"/>
                    </a:lnTo>
                    <a:lnTo>
                      <a:pt x="3530" y="72"/>
                    </a:lnTo>
                    <a:lnTo>
                      <a:pt x="3531" y="72"/>
                    </a:lnTo>
                    <a:lnTo>
                      <a:pt x="3533" y="72"/>
                    </a:lnTo>
                    <a:lnTo>
                      <a:pt x="3534" y="72"/>
                    </a:lnTo>
                    <a:lnTo>
                      <a:pt x="3536" y="72"/>
                    </a:lnTo>
                    <a:lnTo>
                      <a:pt x="3537" y="72"/>
                    </a:lnTo>
                    <a:lnTo>
                      <a:pt x="3539" y="72"/>
                    </a:lnTo>
                    <a:lnTo>
                      <a:pt x="3540" y="72"/>
                    </a:lnTo>
                    <a:lnTo>
                      <a:pt x="3542" y="71"/>
                    </a:lnTo>
                    <a:lnTo>
                      <a:pt x="3543" y="71"/>
                    </a:lnTo>
                    <a:lnTo>
                      <a:pt x="3545" y="71"/>
                    </a:lnTo>
                    <a:lnTo>
                      <a:pt x="3546" y="71"/>
                    </a:lnTo>
                    <a:lnTo>
                      <a:pt x="3548" y="71"/>
                    </a:lnTo>
                    <a:lnTo>
                      <a:pt x="3549" y="71"/>
                    </a:lnTo>
                    <a:lnTo>
                      <a:pt x="3551" y="71"/>
                    </a:lnTo>
                    <a:lnTo>
                      <a:pt x="3552" y="71"/>
                    </a:lnTo>
                    <a:lnTo>
                      <a:pt x="3554" y="71"/>
                    </a:lnTo>
                    <a:lnTo>
                      <a:pt x="3555" y="72"/>
                    </a:lnTo>
                    <a:lnTo>
                      <a:pt x="3557" y="72"/>
                    </a:lnTo>
                    <a:lnTo>
                      <a:pt x="3558" y="72"/>
                    </a:lnTo>
                    <a:lnTo>
                      <a:pt x="3560" y="73"/>
                    </a:lnTo>
                    <a:lnTo>
                      <a:pt x="3562" y="73"/>
                    </a:lnTo>
                    <a:lnTo>
                      <a:pt x="3563" y="74"/>
                    </a:lnTo>
                    <a:lnTo>
                      <a:pt x="3564" y="74"/>
                    </a:lnTo>
                    <a:lnTo>
                      <a:pt x="3566" y="75"/>
                    </a:lnTo>
                    <a:lnTo>
                      <a:pt x="3568" y="75"/>
                    </a:lnTo>
                    <a:lnTo>
                      <a:pt x="3569" y="76"/>
                    </a:lnTo>
                    <a:lnTo>
                      <a:pt x="3570" y="76"/>
                    </a:lnTo>
                    <a:lnTo>
                      <a:pt x="3572" y="77"/>
                    </a:lnTo>
                    <a:lnTo>
                      <a:pt x="3574" y="77"/>
                    </a:lnTo>
                    <a:lnTo>
                      <a:pt x="3575" y="77"/>
                    </a:lnTo>
                    <a:lnTo>
                      <a:pt x="3577" y="78"/>
                    </a:lnTo>
                    <a:lnTo>
                      <a:pt x="3578" y="78"/>
                    </a:lnTo>
                    <a:lnTo>
                      <a:pt x="3580" y="78"/>
                    </a:lnTo>
                    <a:lnTo>
                      <a:pt x="3581" y="78"/>
                    </a:lnTo>
                    <a:lnTo>
                      <a:pt x="3583" y="78"/>
                    </a:lnTo>
                    <a:lnTo>
                      <a:pt x="3584" y="77"/>
                    </a:lnTo>
                    <a:lnTo>
                      <a:pt x="3586" y="77"/>
                    </a:lnTo>
                    <a:lnTo>
                      <a:pt x="3587" y="76"/>
                    </a:lnTo>
                    <a:lnTo>
                      <a:pt x="3589" y="76"/>
                    </a:lnTo>
                    <a:lnTo>
                      <a:pt x="3591" y="75"/>
                    </a:lnTo>
                    <a:lnTo>
                      <a:pt x="3592" y="73"/>
                    </a:lnTo>
                    <a:lnTo>
                      <a:pt x="3593" y="72"/>
                    </a:lnTo>
                    <a:lnTo>
                      <a:pt x="3595" y="71"/>
                    </a:lnTo>
                    <a:lnTo>
                      <a:pt x="3597" y="70"/>
                    </a:lnTo>
                    <a:lnTo>
                      <a:pt x="3598" y="68"/>
                    </a:lnTo>
                    <a:lnTo>
                      <a:pt x="3599" y="66"/>
                    </a:lnTo>
                    <a:lnTo>
                      <a:pt x="3601" y="65"/>
                    </a:lnTo>
                    <a:lnTo>
                      <a:pt x="3603" y="63"/>
                    </a:lnTo>
                    <a:lnTo>
                      <a:pt x="3604" y="61"/>
                    </a:lnTo>
                    <a:lnTo>
                      <a:pt x="3606" y="59"/>
                    </a:lnTo>
                    <a:lnTo>
                      <a:pt x="3607" y="57"/>
                    </a:lnTo>
                    <a:lnTo>
                      <a:pt x="3609" y="55"/>
                    </a:lnTo>
                    <a:lnTo>
                      <a:pt x="3610" y="53"/>
                    </a:lnTo>
                    <a:lnTo>
                      <a:pt x="3612" y="52"/>
                    </a:lnTo>
                    <a:lnTo>
                      <a:pt x="3613" y="50"/>
                    </a:lnTo>
                    <a:lnTo>
                      <a:pt x="3615" y="48"/>
                    </a:lnTo>
                    <a:lnTo>
                      <a:pt x="3616" y="46"/>
                    </a:lnTo>
                    <a:lnTo>
                      <a:pt x="3618" y="45"/>
                    </a:lnTo>
                    <a:lnTo>
                      <a:pt x="3619" y="43"/>
                    </a:lnTo>
                    <a:lnTo>
                      <a:pt x="3621" y="42"/>
                    </a:lnTo>
                    <a:lnTo>
                      <a:pt x="3622" y="41"/>
                    </a:lnTo>
                    <a:lnTo>
                      <a:pt x="3624" y="40"/>
                    </a:lnTo>
                    <a:lnTo>
                      <a:pt x="3625" y="39"/>
                    </a:lnTo>
                    <a:lnTo>
                      <a:pt x="3627" y="37"/>
                    </a:lnTo>
                    <a:lnTo>
                      <a:pt x="3628" y="37"/>
                    </a:lnTo>
                    <a:lnTo>
                      <a:pt x="3630" y="36"/>
                    </a:lnTo>
                    <a:lnTo>
                      <a:pt x="3631" y="35"/>
                    </a:lnTo>
                    <a:lnTo>
                      <a:pt x="3633" y="35"/>
                    </a:lnTo>
                    <a:lnTo>
                      <a:pt x="3635" y="35"/>
                    </a:lnTo>
                    <a:lnTo>
                      <a:pt x="3636" y="34"/>
                    </a:lnTo>
                    <a:lnTo>
                      <a:pt x="3637" y="34"/>
                    </a:lnTo>
                    <a:lnTo>
                      <a:pt x="3639" y="34"/>
                    </a:lnTo>
                    <a:lnTo>
                      <a:pt x="3641" y="33"/>
                    </a:lnTo>
                    <a:lnTo>
                      <a:pt x="3642" y="33"/>
                    </a:lnTo>
                    <a:lnTo>
                      <a:pt x="3644" y="33"/>
                    </a:lnTo>
                    <a:lnTo>
                      <a:pt x="3645" y="33"/>
                    </a:lnTo>
                    <a:lnTo>
                      <a:pt x="3647" y="33"/>
                    </a:lnTo>
                    <a:lnTo>
                      <a:pt x="3648" y="33"/>
                    </a:lnTo>
                    <a:lnTo>
                      <a:pt x="3650" y="33"/>
                    </a:lnTo>
                    <a:lnTo>
                      <a:pt x="3651" y="33"/>
                    </a:lnTo>
                    <a:lnTo>
                      <a:pt x="3653" y="33"/>
                    </a:lnTo>
                    <a:lnTo>
                      <a:pt x="3654" y="32"/>
                    </a:lnTo>
                    <a:lnTo>
                      <a:pt x="3656" y="32"/>
                    </a:lnTo>
                    <a:lnTo>
                      <a:pt x="3657" y="32"/>
                    </a:lnTo>
                    <a:lnTo>
                      <a:pt x="3659" y="32"/>
                    </a:lnTo>
                    <a:lnTo>
                      <a:pt x="3660" y="32"/>
                    </a:lnTo>
                    <a:lnTo>
                      <a:pt x="3662" y="32"/>
                    </a:lnTo>
                    <a:lnTo>
                      <a:pt x="3664" y="32"/>
                    </a:lnTo>
                    <a:lnTo>
                      <a:pt x="3665" y="32"/>
                    </a:lnTo>
                    <a:lnTo>
                      <a:pt x="3666" y="32"/>
                    </a:lnTo>
                    <a:lnTo>
                      <a:pt x="3668" y="32"/>
                    </a:lnTo>
                    <a:lnTo>
                      <a:pt x="3670" y="32"/>
                    </a:lnTo>
                    <a:lnTo>
                      <a:pt x="3671" y="32"/>
                    </a:lnTo>
                    <a:lnTo>
                      <a:pt x="3672" y="32"/>
                    </a:lnTo>
                    <a:lnTo>
                      <a:pt x="3674" y="32"/>
                    </a:lnTo>
                    <a:lnTo>
                      <a:pt x="3676" y="33"/>
                    </a:lnTo>
                    <a:lnTo>
                      <a:pt x="3677" y="33"/>
                    </a:lnTo>
                    <a:lnTo>
                      <a:pt x="3679" y="33"/>
                    </a:lnTo>
                    <a:lnTo>
                      <a:pt x="3680" y="34"/>
                    </a:lnTo>
                    <a:lnTo>
                      <a:pt x="3682" y="34"/>
                    </a:lnTo>
                    <a:lnTo>
                      <a:pt x="3683" y="35"/>
                    </a:lnTo>
                    <a:lnTo>
                      <a:pt x="3685" y="35"/>
                    </a:lnTo>
                    <a:lnTo>
                      <a:pt x="3686" y="36"/>
                    </a:lnTo>
                    <a:lnTo>
                      <a:pt x="3688" y="36"/>
                    </a:lnTo>
                    <a:lnTo>
                      <a:pt x="3689" y="37"/>
                    </a:lnTo>
                    <a:lnTo>
                      <a:pt x="3691" y="38"/>
                    </a:lnTo>
                    <a:lnTo>
                      <a:pt x="3692" y="39"/>
                    </a:lnTo>
                    <a:lnTo>
                      <a:pt x="3694" y="39"/>
                    </a:lnTo>
                    <a:lnTo>
                      <a:pt x="3695" y="40"/>
                    </a:lnTo>
                    <a:lnTo>
                      <a:pt x="3697" y="41"/>
                    </a:lnTo>
                    <a:lnTo>
                      <a:pt x="3698" y="41"/>
                    </a:lnTo>
                    <a:lnTo>
                      <a:pt x="3700" y="42"/>
                    </a:lnTo>
                    <a:lnTo>
                      <a:pt x="3701" y="42"/>
                    </a:lnTo>
                    <a:lnTo>
                      <a:pt x="3703" y="43"/>
                    </a:lnTo>
                    <a:lnTo>
                      <a:pt x="3704" y="43"/>
                    </a:lnTo>
                    <a:lnTo>
                      <a:pt x="3706" y="44"/>
                    </a:lnTo>
                    <a:lnTo>
                      <a:pt x="3708" y="45"/>
                    </a:lnTo>
                    <a:lnTo>
                      <a:pt x="3709" y="45"/>
                    </a:lnTo>
                    <a:lnTo>
                      <a:pt x="3710" y="45"/>
                    </a:lnTo>
                    <a:lnTo>
                      <a:pt x="3712" y="45"/>
                    </a:lnTo>
                    <a:lnTo>
                      <a:pt x="3714" y="46"/>
                    </a:lnTo>
                    <a:lnTo>
                      <a:pt x="3715" y="46"/>
                    </a:lnTo>
                    <a:lnTo>
                      <a:pt x="3717" y="46"/>
                    </a:lnTo>
                    <a:lnTo>
                      <a:pt x="3718" y="46"/>
                    </a:lnTo>
                    <a:lnTo>
                      <a:pt x="3720" y="46"/>
                    </a:lnTo>
                    <a:lnTo>
                      <a:pt x="3721" y="46"/>
                    </a:lnTo>
                    <a:lnTo>
                      <a:pt x="3723" y="46"/>
                    </a:lnTo>
                    <a:lnTo>
                      <a:pt x="3724" y="46"/>
                    </a:lnTo>
                    <a:lnTo>
                      <a:pt x="3726" y="46"/>
                    </a:lnTo>
                    <a:lnTo>
                      <a:pt x="3727" y="46"/>
                    </a:lnTo>
                    <a:lnTo>
                      <a:pt x="3729" y="46"/>
                    </a:lnTo>
                    <a:lnTo>
                      <a:pt x="3730" y="46"/>
                    </a:lnTo>
                    <a:lnTo>
                      <a:pt x="3732" y="46"/>
                    </a:lnTo>
                    <a:lnTo>
                      <a:pt x="3733" y="46"/>
                    </a:lnTo>
                    <a:lnTo>
                      <a:pt x="3735" y="46"/>
                    </a:lnTo>
                    <a:lnTo>
                      <a:pt x="3737" y="46"/>
                    </a:lnTo>
                    <a:lnTo>
                      <a:pt x="3738" y="46"/>
                    </a:lnTo>
                    <a:lnTo>
                      <a:pt x="3739" y="46"/>
                    </a:lnTo>
                    <a:lnTo>
                      <a:pt x="3741" y="46"/>
                    </a:lnTo>
                    <a:lnTo>
                      <a:pt x="3743" y="46"/>
                    </a:lnTo>
                    <a:lnTo>
                      <a:pt x="3744" y="46"/>
                    </a:lnTo>
                    <a:lnTo>
                      <a:pt x="3746" y="46"/>
                    </a:lnTo>
                    <a:lnTo>
                      <a:pt x="3747" y="46"/>
                    </a:lnTo>
                    <a:lnTo>
                      <a:pt x="3749" y="47"/>
                    </a:lnTo>
                    <a:lnTo>
                      <a:pt x="3750" y="47"/>
                    </a:lnTo>
                    <a:lnTo>
                      <a:pt x="3752" y="47"/>
                    </a:lnTo>
                    <a:lnTo>
                      <a:pt x="3753" y="47"/>
                    </a:lnTo>
                    <a:lnTo>
                      <a:pt x="3755" y="47"/>
                    </a:lnTo>
                    <a:lnTo>
                      <a:pt x="3756" y="47"/>
                    </a:lnTo>
                    <a:lnTo>
                      <a:pt x="3758" y="47"/>
                    </a:lnTo>
                    <a:lnTo>
                      <a:pt x="3759" y="47"/>
                    </a:lnTo>
                    <a:lnTo>
                      <a:pt x="3761" y="46"/>
                    </a:lnTo>
                    <a:lnTo>
                      <a:pt x="3762" y="46"/>
                    </a:lnTo>
                    <a:lnTo>
                      <a:pt x="3764" y="46"/>
                    </a:lnTo>
                    <a:lnTo>
                      <a:pt x="3765" y="46"/>
                    </a:lnTo>
                    <a:lnTo>
                      <a:pt x="3767" y="45"/>
                    </a:lnTo>
                    <a:lnTo>
                      <a:pt x="3768" y="45"/>
                    </a:lnTo>
                    <a:lnTo>
                      <a:pt x="3770" y="44"/>
                    </a:lnTo>
                    <a:lnTo>
                      <a:pt x="3771" y="43"/>
                    </a:lnTo>
                    <a:lnTo>
                      <a:pt x="3773" y="43"/>
                    </a:lnTo>
                    <a:lnTo>
                      <a:pt x="3775" y="42"/>
                    </a:lnTo>
                    <a:lnTo>
                      <a:pt x="3776" y="42"/>
                    </a:lnTo>
                    <a:lnTo>
                      <a:pt x="3777" y="41"/>
                    </a:lnTo>
                    <a:lnTo>
                      <a:pt x="3779" y="40"/>
                    </a:lnTo>
                    <a:lnTo>
                      <a:pt x="3781" y="40"/>
                    </a:lnTo>
                    <a:lnTo>
                      <a:pt x="3782" y="39"/>
                    </a:lnTo>
                    <a:lnTo>
                      <a:pt x="3783" y="39"/>
                    </a:lnTo>
                    <a:lnTo>
                      <a:pt x="3785" y="38"/>
                    </a:lnTo>
                    <a:lnTo>
                      <a:pt x="3787" y="38"/>
                    </a:lnTo>
                    <a:lnTo>
                      <a:pt x="3788" y="37"/>
                    </a:lnTo>
                    <a:lnTo>
                      <a:pt x="3790" y="37"/>
                    </a:lnTo>
                    <a:lnTo>
                      <a:pt x="3791" y="37"/>
                    </a:lnTo>
                    <a:lnTo>
                      <a:pt x="3793" y="36"/>
                    </a:lnTo>
                    <a:lnTo>
                      <a:pt x="3794" y="36"/>
                    </a:lnTo>
                    <a:lnTo>
                      <a:pt x="3796" y="36"/>
                    </a:lnTo>
                    <a:lnTo>
                      <a:pt x="3797" y="36"/>
                    </a:lnTo>
                    <a:lnTo>
                      <a:pt x="3799" y="36"/>
                    </a:lnTo>
                    <a:lnTo>
                      <a:pt x="3800" y="37"/>
                    </a:lnTo>
                    <a:lnTo>
                      <a:pt x="3802" y="37"/>
                    </a:lnTo>
                    <a:lnTo>
                      <a:pt x="3803" y="37"/>
                    </a:lnTo>
                    <a:lnTo>
                      <a:pt x="3804" y="3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6" name="Freeform 124">
                <a:extLst>
                  <a:ext uri="{FF2B5EF4-FFF2-40B4-BE49-F238E27FC236}">
                    <a16:creationId xmlns:a16="http://schemas.microsoft.com/office/drawing/2014/main" id="{26F8D5F4-0BE5-4D8D-9913-40805D1FE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425213"/>
                <a:ext cx="6038850" cy="100013"/>
              </a:xfrm>
              <a:custGeom>
                <a:avLst/>
                <a:gdLst>
                  <a:gd name="T0" fmla="*/ 60 w 3804"/>
                  <a:gd name="T1" fmla="*/ 22 h 63"/>
                  <a:gd name="T2" fmla="*/ 121 w 3804"/>
                  <a:gd name="T3" fmla="*/ 38 h 63"/>
                  <a:gd name="T4" fmla="*/ 182 w 3804"/>
                  <a:gd name="T5" fmla="*/ 46 h 63"/>
                  <a:gd name="T6" fmla="*/ 242 w 3804"/>
                  <a:gd name="T7" fmla="*/ 57 h 63"/>
                  <a:gd name="T8" fmla="*/ 303 w 3804"/>
                  <a:gd name="T9" fmla="*/ 52 h 63"/>
                  <a:gd name="T10" fmla="*/ 364 w 3804"/>
                  <a:gd name="T11" fmla="*/ 38 h 63"/>
                  <a:gd name="T12" fmla="*/ 425 w 3804"/>
                  <a:gd name="T13" fmla="*/ 30 h 63"/>
                  <a:gd name="T14" fmla="*/ 486 w 3804"/>
                  <a:gd name="T15" fmla="*/ 44 h 63"/>
                  <a:gd name="T16" fmla="*/ 547 w 3804"/>
                  <a:gd name="T17" fmla="*/ 42 h 63"/>
                  <a:gd name="T18" fmla="*/ 608 w 3804"/>
                  <a:gd name="T19" fmla="*/ 42 h 63"/>
                  <a:gd name="T20" fmla="*/ 668 w 3804"/>
                  <a:gd name="T21" fmla="*/ 39 h 63"/>
                  <a:gd name="T22" fmla="*/ 729 w 3804"/>
                  <a:gd name="T23" fmla="*/ 25 h 63"/>
                  <a:gd name="T24" fmla="*/ 790 w 3804"/>
                  <a:gd name="T25" fmla="*/ 33 h 63"/>
                  <a:gd name="T26" fmla="*/ 851 w 3804"/>
                  <a:gd name="T27" fmla="*/ 45 h 63"/>
                  <a:gd name="T28" fmla="*/ 912 w 3804"/>
                  <a:gd name="T29" fmla="*/ 1 h 63"/>
                  <a:gd name="T30" fmla="*/ 973 w 3804"/>
                  <a:gd name="T31" fmla="*/ 7 h 63"/>
                  <a:gd name="T32" fmla="*/ 1033 w 3804"/>
                  <a:gd name="T33" fmla="*/ 14 h 63"/>
                  <a:gd name="T34" fmla="*/ 1094 w 3804"/>
                  <a:gd name="T35" fmla="*/ 18 h 63"/>
                  <a:gd name="T36" fmla="*/ 1155 w 3804"/>
                  <a:gd name="T37" fmla="*/ 28 h 63"/>
                  <a:gd name="T38" fmla="*/ 1216 w 3804"/>
                  <a:gd name="T39" fmla="*/ 27 h 63"/>
                  <a:gd name="T40" fmla="*/ 1277 w 3804"/>
                  <a:gd name="T41" fmla="*/ 56 h 63"/>
                  <a:gd name="T42" fmla="*/ 1338 w 3804"/>
                  <a:gd name="T43" fmla="*/ 47 h 63"/>
                  <a:gd name="T44" fmla="*/ 1399 w 3804"/>
                  <a:gd name="T45" fmla="*/ 46 h 63"/>
                  <a:gd name="T46" fmla="*/ 1459 w 3804"/>
                  <a:gd name="T47" fmla="*/ 32 h 63"/>
                  <a:gd name="T48" fmla="*/ 1520 w 3804"/>
                  <a:gd name="T49" fmla="*/ 22 h 63"/>
                  <a:gd name="T50" fmla="*/ 1581 w 3804"/>
                  <a:gd name="T51" fmla="*/ 33 h 63"/>
                  <a:gd name="T52" fmla="*/ 1642 w 3804"/>
                  <a:gd name="T53" fmla="*/ 29 h 63"/>
                  <a:gd name="T54" fmla="*/ 1703 w 3804"/>
                  <a:gd name="T55" fmla="*/ 31 h 63"/>
                  <a:gd name="T56" fmla="*/ 1764 w 3804"/>
                  <a:gd name="T57" fmla="*/ 33 h 63"/>
                  <a:gd name="T58" fmla="*/ 1824 w 3804"/>
                  <a:gd name="T59" fmla="*/ 57 h 63"/>
                  <a:gd name="T60" fmla="*/ 1885 w 3804"/>
                  <a:gd name="T61" fmla="*/ 44 h 63"/>
                  <a:gd name="T62" fmla="*/ 1946 w 3804"/>
                  <a:gd name="T63" fmla="*/ 30 h 63"/>
                  <a:gd name="T64" fmla="*/ 2007 w 3804"/>
                  <a:gd name="T65" fmla="*/ 31 h 63"/>
                  <a:gd name="T66" fmla="*/ 2068 w 3804"/>
                  <a:gd name="T67" fmla="*/ 38 h 63"/>
                  <a:gd name="T68" fmla="*/ 2129 w 3804"/>
                  <a:gd name="T69" fmla="*/ 24 h 63"/>
                  <a:gd name="T70" fmla="*/ 2190 w 3804"/>
                  <a:gd name="T71" fmla="*/ 26 h 63"/>
                  <a:gd name="T72" fmla="*/ 2250 w 3804"/>
                  <a:gd name="T73" fmla="*/ 15 h 63"/>
                  <a:gd name="T74" fmla="*/ 2311 w 3804"/>
                  <a:gd name="T75" fmla="*/ 9 h 63"/>
                  <a:gd name="T76" fmla="*/ 2372 w 3804"/>
                  <a:gd name="T77" fmla="*/ 18 h 63"/>
                  <a:gd name="T78" fmla="*/ 2433 w 3804"/>
                  <a:gd name="T79" fmla="*/ 24 h 63"/>
                  <a:gd name="T80" fmla="*/ 2494 w 3804"/>
                  <a:gd name="T81" fmla="*/ 47 h 63"/>
                  <a:gd name="T82" fmla="*/ 2555 w 3804"/>
                  <a:gd name="T83" fmla="*/ 51 h 63"/>
                  <a:gd name="T84" fmla="*/ 2616 w 3804"/>
                  <a:gd name="T85" fmla="*/ 50 h 63"/>
                  <a:gd name="T86" fmla="*/ 2676 w 3804"/>
                  <a:gd name="T87" fmla="*/ 50 h 63"/>
                  <a:gd name="T88" fmla="*/ 2737 w 3804"/>
                  <a:gd name="T89" fmla="*/ 31 h 63"/>
                  <a:gd name="T90" fmla="*/ 2798 w 3804"/>
                  <a:gd name="T91" fmla="*/ 40 h 63"/>
                  <a:gd name="T92" fmla="*/ 2859 w 3804"/>
                  <a:gd name="T93" fmla="*/ 31 h 63"/>
                  <a:gd name="T94" fmla="*/ 2920 w 3804"/>
                  <a:gd name="T95" fmla="*/ 34 h 63"/>
                  <a:gd name="T96" fmla="*/ 2981 w 3804"/>
                  <a:gd name="T97" fmla="*/ 42 h 63"/>
                  <a:gd name="T98" fmla="*/ 3041 w 3804"/>
                  <a:gd name="T99" fmla="*/ 40 h 63"/>
                  <a:gd name="T100" fmla="*/ 3102 w 3804"/>
                  <a:gd name="T101" fmla="*/ 29 h 63"/>
                  <a:gd name="T102" fmla="*/ 3163 w 3804"/>
                  <a:gd name="T103" fmla="*/ 18 h 63"/>
                  <a:gd name="T104" fmla="*/ 3224 w 3804"/>
                  <a:gd name="T105" fmla="*/ 17 h 63"/>
                  <a:gd name="T106" fmla="*/ 3285 w 3804"/>
                  <a:gd name="T107" fmla="*/ 41 h 63"/>
                  <a:gd name="T108" fmla="*/ 3345 w 3804"/>
                  <a:gd name="T109" fmla="*/ 40 h 63"/>
                  <a:gd name="T110" fmla="*/ 3407 w 3804"/>
                  <a:gd name="T111" fmla="*/ 42 h 63"/>
                  <a:gd name="T112" fmla="*/ 3467 w 3804"/>
                  <a:gd name="T113" fmla="*/ 50 h 63"/>
                  <a:gd name="T114" fmla="*/ 3528 w 3804"/>
                  <a:gd name="T115" fmla="*/ 63 h 63"/>
                  <a:gd name="T116" fmla="*/ 3589 w 3804"/>
                  <a:gd name="T117" fmla="*/ 58 h 63"/>
                  <a:gd name="T118" fmla="*/ 3650 w 3804"/>
                  <a:gd name="T119" fmla="*/ 31 h 63"/>
                  <a:gd name="T120" fmla="*/ 3710 w 3804"/>
                  <a:gd name="T121" fmla="*/ 29 h 63"/>
                  <a:gd name="T122" fmla="*/ 3771 w 3804"/>
                  <a:gd name="T123" fmla="*/ 3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63">
                    <a:moveTo>
                      <a:pt x="0" y="12"/>
                    </a:moveTo>
                    <a:lnTo>
                      <a:pt x="2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10" y="8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29" y="6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7" y="9"/>
                    </a:lnTo>
                    <a:lnTo>
                      <a:pt x="39" y="10"/>
                    </a:lnTo>
                    <a:lnTo>
                      <a:pt x="40" y="11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8" y="15"/>
                    </a:lnTo>
                    <a:lnTo>
                      <a:pt x="49" y="16"/>
                    </a:lnTo>
                    <a:lnTo>
                      <a:pt x="51" y="17"/>
                    </a:lnTo>
                    <a:lnTo>
                      <a:pt x="52" y="18"/>
                    </a:lnTo>
                    <a:lnTo>
                      <a:pt x="54" y="18"/>
                    </a:lnTo>
                    <a:lnTo>
                      <a:pt x="55" y="19"/>
                    </a:lnTo>
                    <a:lnTo>
                      <a:pt x="57" y="20"/>
                    </a:lnTo>
                    <a:lnTo>
                      <a:pt x="58" y="21"/>
                    </a:lnTo>
                    <a:lnTo>
                      <a:pt x="60" y="22"/>
                    </a:lnTo>
                    <a:lnTo>
                      <a:pt x="61" y="22"/>
                    </a:lnTo>
                    <a:lnTo>
                      <a:pt x="63" y="23"/>
                    </a:lnTo>
                    <a:lnTo>
                      <a:pt x="65" y="23"/>
                    </a:lnTo>
                    <a:lnTo>
                      <a:pt x="66" y="23"/>
                    </a:lnTo>
                    <a:lnTo>
                      <a:pt x="67" y="24"/>
                    </a:lnTo>
                    <a:lnTo>
                      <a:pt x="69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7" y="24"/>
                    </a:lnTo>
                    <a:lnTo>
                      <a:pt x="78" y="24"/>
                    </a:lnTo>
                    <a:lnTo>
                      <a:pt x="80" y="24"/>
                    </a:lnTo>
                    <a:lnTo>
                      <a:pt x="81" y="24"/>
                    </a:lnTo>
                    <a:lnTo>
                      <a:pt x="83" y="24"/>
                    </a:lnTo>
                    <a:lnTo>
                      <a:pt x="84" y="24"/>
                    </a:lnTo>
                    <a:lnTo>
                      <a:pt x="86" y="24"/>
                    </a:lnTo>
                    <a:lnTo>
                      <a:pt x="87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2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8" y="25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4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9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3" y="33"/>
                    </a:lnTo>
                    <a:lnTo>
                      <a:pt x="115" y="34"/>
                    </a:lnTo>
                    <a:lnTo>
                      <a:pt x="116" y="35"/>
                    </a:lnTo>
                    <a:lnTo>
                      <a:pt x="118" y="36"/>
                    </a:lnTo>
                    <a:lnTo>
                      <a:pt x="119" y="37"/>
                    </a:lnTo>
                    <a:lnTo>
                      <a:pt x="121" y="38"/>
                    </a:lnTo>
                    <a:lnTo>
                      <a:pt x="122" y="40"/>
                    </a:lnTo>
                    <a:lnTo>
                      <a:pt x="124" y="41"/>
                    </a:lnTo>
                    <a:lnTo>
                      <a:pt x="125" y="42"/>
                    </a:lnTo>
                    <a:lnTo>
                      <a:pt x="127" y="43"/>
                    </a:lnTo>
                    <a:lnTo>
                      <a:pt x="128" y="45"/>
                    </a:lnTo>
                    <a:lnTo>
                      <a:pt x="130" y="46"/>
                    </a:lnTo>
                    <a:lnTo>
                      <a:pt x="131" y="47"/>
                    </a:lnTo>
                    <a:lnTo>
                      <a:pt x="133" y="48"/>
                    </a:lnTo>
                    <a:lnTo>
                      <a:pt x="134" y="49"/>
                    </a:lnTo>
                    <a:lnTo>
                      <a:pt x="136" y="50"/>
                    </a:lnTo>
                    <a:lnTo>
                      <a:pt x="138" y="50"/>
                    </a:lnTo>
                    <a:lnTo>
                      <a:pt x="139" y="51"/>
                    </a:lnTo>
                    <a:lnTo>
                      <a:pt x="140" y="52"/>
                    </a:lnTo>
                    <a:lnTo>
                      <a:pt x="142" y="52"/>
                    </a:lnTo>
                    <a:lnTo>
                      <a:pt x="144" y="52"/>
                    </a:lnTo>
                    <a:lnTo>
                      <a:pt x="145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50" y="53"/>
                    </a:lnTo>
                    <a:lnTo>
                      <a:pt x="151" y="53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6" y="52"/>
                    </a:lnTo>
                    <a:lnTo>
                      <a:pt x="157" y="51"/>
                    </a:lnTo>
                    <a:lnTo>
                      <a:pt x="159" y="51"/>
                    </a:lnTo>
                    <a:lnTo>
                      <a:pt x="160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5" y="49"/>
                    </a:lnTo>
                    <a:lnTo>
                      <a:pt x="167" y="48"/>
                    </a:lnTo>
                    <a:lnTo>
                      <a:pt x="168" y="48"/>
                    </a:lnTo>
                    <a:lnTo>
                      <a:pt x="169" y="47"/>
                    </a:lnTo>
                    <a:lnTo>
                      <a:pt x="171" y="47"/>
                    </a:lnTo>
                    <a:lnTo>
                      <a:pt x="173" y="46"/>
                    </a:lnTo>
                    <a:lnTo>
                      <a:pt x="174" y="46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9" y="46"/>
                    </a:lnTo>
                    <a:lnTo>
                      <a:pt x="180" y="46"/>
                    </a:lnTo>
                    <a:lnTo>
                      <a:pt x="182" y="46"/>
                    </a:lnTo>
                    <a:lnTo>
                      <a:pt x="183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91" y="48"/>
                    </a:lnTo>
                    <a:lnTo>
                      <a:pt x="192" y="48"/>
                    </a:lnTo>
                    <a:lnTo>
                      <a:pt x="194" y="49"/>
                    </a:lnTo>
                    <a:lnTo>
                      <a:pt x="195" y="50"/>
                    </a:lnTo>
                    <a:lnTo>
                      <a:pt x="197" y="50"/>
                    </a:lnTo>
                    <a:lnTo>
                      <a:pt x="198" y="51"/>
                    </a:lnTo>
                    <a:lnTo>
                      <a:pt x="200" y="52"/>
                    </a:lnTo>
                    <a:lnTo>
                      <a:pt x="201" y="53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6" y="55"/>
                    </a:lnTo>
                    <a:lnTo>
                      <a:pt x="207" y="56"/>
                    </a:lnTo>
                    <a:lnTo>
                      <a:pt x="209" y="57"/>
                    </a:lnTo>
                    <a:lnTo>
                      <a:pt x="211" y="58"/>
                    </a:lnTo>
                    <a:lnTo>
                      <a:pt x="212" y="58"/>
                    </a:lnTo>
                    <a:lnTo>
                      <a:pt x="213" y="59"/>
                    </a:lnTo>
                    <a:lnTo>
                      <a:pt x="215" y="59"/>
                    </a:lnTo>
                    <a:lnTo>
                      <a:pt x="217" y="60"/>
                    </a:lnTo>
                    <a:lnTo>
                      <a:pt x="218" y="60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3" y="61"/>
                    </a:lnTo>
                    <a:lnTo>
                      <a:pt x="224" y="62"/>
                    </a:lnTo>
                    <a:lnTo>
                      <a:pt x="226" y="62"/>
                    </a:lnTo>
                    <a:lnTo>
                      <a:pt x="227" y="62"/>
                    </a:lnTo>
                    <a:lnTo>
                      <a:pt x="229" y="62"/>
                    </a:lnTo>
                    <a:lnTo>
                      <a:pt x="230" y="61"/>
                    </a:lnTo>
                    <a:lnTo>
                      <a:pt x="232" y="61"/>
                    </a:lnTo>
                    <a:lnTo>
                      <a:pt x="233" y="61"/>
                    </a:lnTo>
                    <a:lnTo>
                      <a:pt x="235" y="60"/>
                    </a:lnTo>
                    <a:lnTo>
                      <a:pt x="236" y="60"/>
                    </a:lnTo>
                    <a:lnTo>
                      <a:pt x="238" y="59"/>
                    </a:lnTo>
                    <a:lnTo>
                      <a:pt x="240" y="59"/>
                    </a:lnTo>
                    <a:lnTo>
                      <a:pt x="241" y="58"/>
                    </a:lnTo>
                    <a:lnTo>
                      <a:pt x="242" y="57"/>
                    </a:lnTo>
                    <a:lnTo>
                      <a:pt x="244" y="56"/>
                    </a:lnTo>
                    <a:lnTo>
                      <a:pt x="246" y="55"/>
                    </a:lnTo>
                    <a:lnTo>
                      <a:pt x="247" y="54"/>
                    </a:lnTo>
                    <a:lnTo>
                      <a:pt x="249" y="53"/>
                    </a:lnTo>
                    <a:lnTo>
                      <a:pt x="250" y="52"/>
                    </a:lnTo>
                    <a:lnTo>
                      <a:pt x="252" y="51"/>
                    </a:lnTo>
                    <a:lnTo>
                      <a:pt x="253" y="50"/>
                    </a:lnTo>
                    <a:lnTo>
                      <a:pt x="255" y="49"/>
                    </a:lnTo>
                    <a:lnTo>
                      <a:pt x="256" y="48"/>
                    </a:lnTo>
                    <a:lnTo>
                      <a:pt x="258" y="47"/>
                    </a:lnTo>
                    <a:lnTo>
                      <a:pt x="259" y="46"/>
                    </a:lnTo>
                    <a:lnTo>
                      <a:pt x="261" y="46"/>
                    </a:lnTo>
                    <a:lnTo>
                      <a:pt x="262" y="44"/>
                    </a:lnTo>
                    <a:lnTo>
                      <a:pt x="264" y="44"/>
                    </a:lnTo>
                    <a:lnTo>
                      <a:pt x="265" y="43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3" y="41"/>
                    </a:lnTo>
                    <a:lnTo>
                      <a:pt x="274" y="41"/>
                    </a:lnTo>
                    <a:lnTo>
                      <a:pt x="276" y="41"/>
                    </a:lnTo>
                    <a:lnTo>
                      <a:pt x="278" y="41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2"/>
                    </a:lnTo>
                    <a:lnTo>
                      <a:pt x="284" y="42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8" y="44"/>
                    </a:lnTo>
                    <a:lnTo>
                      <a:pt x="290" y="45"/>
                    </a:lnTo>
                    <a:lnTo>
                      <a:pt x="291" y="46"/>
                    </a:lnTo>
                    <a:lnTo>
                      <a:pt x="293" y="46"/>
                    </a:lnTo>
                    <a:lnTo>
                      <a:pt x="294" y="47"/>
                    </a:lnTo>
                    <a:lnTo>
                      <a:pt x="296" y="48"/>
                    </a:lnTo>
                    <a:lnTo>
                      <a:pt x="297" y="49"/>
                    </a:lnTo>
                    <a:lnTo>
                      <a:pt x="299" y="49"/>
                    </a:lnTo>
                    <a:lnTo>
                      <a:pt x="300" y="50"/>
                    </a:lnTo>
                    <a:lnTo>
                      <a:pt x="302" y="51"/>
                    </a:lnTo>
                    <a:lnTo>
                      <a:pt x="303" y="52"/>
                    </a:lnTo>
                    <a:lnTo>
                      <a:pt x="305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1" y="54"/>
                    </a:lnTo>
                    <a:lnTo>
                      <a:pt x="313" y="54"/>
                    </a:lnTo>
                    <a:lnTo>
                      <a:pt x="314" y="54"/>
                    </a:lnTo>
                    <a:lnTo>
                      <a:pt x="315" y="54"/>
                    </a:lnTo>
                    <a:lnTo>
                      <a:pt x="317" y="54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2" y="53"/>
                    </a:lnTo>
                    <a:lnTo>
                      <a:pt x="323" y="52"/>
                    </a:lnTo>
                    <a:lnTo>
                      <a:pt x="325" y="52"/>
                    </a:lnTo>
                    <a:lnTo>
                      <a:pt x="326" y="51"/>
                    </a:lnTo>
                    <a:lnTo>
                      <a:pt x="328" y="51"/>
                    </a:lnTo>
                    <a:lnTo>
                      <a:pt x="329" y="50"/>
                    </a:lnTo>
                    <a:lnTo>
                      <a:pt x="331" y="49"/>
                    </a:lnTo>
                    <a:lnTo>
                      <a:pt x="332" y="49"/>
                    </a:lnTo>
                    <a:lnTo>
                      <a:pt x="334" y="48"/>
                    </a:lnTo>
                    <a:lnTo>
                      <a:pt x="335" y="47"/>
                    </a:lnTo>
                    <a:lnTo>
                      <a:pt x="337" y="46"/>
                    </a:lnTo>
                    <a:lnTo>
                      <a:pt x="338" y="46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3"/>
                    </a:lnTo>
                    <a:lnTo>
                      <a:pt x="344" y="43"/>
                    </a:lnTo>
                    <a:lnTo>
                      <a:pt x="346" y="42"/>
                    </a:lnTo>
                    <a:lnTo>
                      <a:pt x="347" y="42"/>
                    </a:lnTo>
                    <a:lnTo>
                      <a:pt x="349" y="41"/>
                    </a:lnTo>
                    <a:lnTo>
                      <a:pt x="351" y="41"/>
                    </a:lnTo>
                    <a:lnTo>
                      <a:pt x="352" y="40"/>
                    </a:lnTo>
                    <a:lnTo>
                      <a:pt x="353" y="40"/>
                    </a:lnTo>
                    <a:lnTo>
                      <a:pt x="355" y="40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9" y="38"/>
                    </a:lnTo>
                    <a:lnTo>
                      <a:pt x="361" y="38"/>
                    </a:lnTo>
                    <a:lnTo>
                      <a:pt x="363" y="38"/>
                    </a:lnTo>
                    <a:lnTo>
                      <a:pt x="364" y="38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7"/>
                    </a:lnTo>
                    <a:lnTo>
                      <a:pt x="370" y="37"/>
                    </a:lnTo>
                    <a:lnTo>
                      <a:pt x="372" y="37"/>
                    </a:lnTo>
                    <a:lnTo>
                      <a:pt x="373" y="37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8" y="36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4" y="35"/>
                    </a:lnTo>
                    <a:lnTo>
                      <a:pt x="386" y="35"/>
                    </a:lnTo>
                    <a:lnTo>
                      <a:pt x="387" y="34"/>
                    </a:lnTo>
                    <a:lnTo>
                      <a:pt x="388" y="34"/>
                    </a:lnTo>
                    <a:lnTo>
                      <a:pt x="390" y="33"/>
                    </a:lnTo>
                    <a:lnTo>
                      <a:pt x="392" y="33"/>
                    </a:lnTo>
                    <a:lnTo>
                      <a:pt x="393" y="33"/>
                    </a:lnTo>
                    <a:lnTo>
                      <a:pt x="395" y="32"/>
                    </a:lnTo>
                    <a:lnTo>
                      <a:pt x="396" y="31"/>
                    </a:lnTo>
                    <a:lnTo>
                      <a:pt x="398" y="31"/>
                    </a:lnTo>
                    <a:lnTo>
                      <a:pt x="399" y="30"/>
                    </a:lnTo>
                    <a:lnTo>
                      <a:pt x="401" y="30"/>
                    </a:lnTo>
                    <a:lnTo>
                      <a:pt x="402" y="30"/>
                    </a:lnTo>
                    <a:lnTo>
                      <a:pt x="404" y="29"/>
                    </a:lnTo>
                    <a:lnTo>
                      <a:pt x="405" y="29"/>
                    </a:lnTo>
                    <a:lnTo>
                      <a:pt x="407" y="29"/>
                    </a:lnTo>
                    <a:lnTo>
                      <a:pt x="408" y="28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3" y="28"/>
                    </a:lnTo>
                    <a:lnTo>
                      <a:pt x="414" y="28"/>
                    </a:lnTo>
                    <a:lnTo>
                      <a:pt x="416" y="28"/>
                    </a:lnTo>
                    <a:lnTo>
                      <a:pt x="417" y="28"/>
                    </a:lnTo>
                    <a:lnTo>
                      <a:pt x="419" y="28"/>
                    </a:lnTo>
                    <a:lnTo>
                      <a:pt x="420" y="29"/>
                    </a:lnTo>
                    <a:lnTo>
                      <a:pt x="422" y="29"/>
                    </a:lnTo>
                    <a:lnTo>
                      <a:pt x="424" y="29"/>
                    </a:lnTo>
                    <a:lnTo>
                      <a:pt x="425" y="30"/>
                    </a:lnTo>
                    <a:lnTo>
                      <a:pt x="426" y="30"/>
                    </a:lnTo>
                    <a:lnTo>
                      <a:pt x="428" y="31"/>
                    </a:lnTo>
                    <a:lnTo>
                      <a:pt x="430" y="31"/>
                    </a:lnTo>
                    <a:lnTo>
                      <a:pt x="431" y="32"/>
                    </a:lnTo>
                    <a:lnTo>
                      <a:pt x="433" y="33"/>
                    </a:lnTo>
                    <a:lnTo>
                      <a:pt x="434" y="33"/>
                    </a:lnTo>
                    <a:lnTo>
                      <a:pt x="436" y="34"/>
                    </a:lnTo>
                    <a:lnTo>
                      <a:pt x="437" y="35"/>
                    </a:lnTo>
                    <a:lnTo>
                      <a:pt x="439" y="35"/>
                    </a:lnTo>
                    <a:lnTo>
                      <a:pt x="440" y="36"/>
                    </a:lnTo>
                    <a:lnTo>
                      <a:pt x="442" y="37"/>
                    </a:lnTo>
                    <a:lnTo>
                      <a:pt x="443" y="38"/>
                    </a:lnTo>
                    <a:lnTo>
                      <a:pt x="445" y="38"/>
                    </a:lnTo>
                    <a:lnTo>
                      <a:pt x="446" y="40"/>
                    </a:lnTo>
                    <a:lnTo>
                      <a:pt x="448" y="40"/>
                    </a:lnTo>
                    <a:lnTo>
                      <a:pt x="449" y="41"/>
                    </a:lnTo>
                    <a:lnTo>
                      <a:pt x="451" y="42"/>
                    </a:lnTo>
                    <a:lnTo>
                      <a:pt x="453" y="42"/>
                    </a:lnTo>
                    <a:lnTo>
                      <a:pt x="454" y="43"/>
                    </a:lnTo>
                    <a:lnTo>
                      <a:pt x="455" y="43"/>
                    </a:lnTo>
                    <a:lnTo>
                      <a:pt x="457" y="44"/>
                    </a:lnTo>
                    <a:lnTo>
                      <a:pt x="459" y="44"/>
                    </a:lnTo>
                    <a:lnTo>
                      <a:pt x="460" y="45"/>
                    </a:lnTo>
                    <a:lnTo>
                      <a:pt x="461" y="45"/>
                    </a:lnTo>
                    <a:lnTo>
                      <a:pt x="463" y="46"/>
                    </a:lnTo>
                    <a:lnTo>
                      <a:pt x="465" y="46"/>
                    </a:lnTo>
                    <a:lnTo>
                      <a:pt x="466" y="46"/>
                    </a:lnTo>
                    <a:lnTo>
                      <a:pt x="468" y="46"/>
                    </a:lnTo>
                    <a:lnTo>
                      <a:pt x="469" y="46"/>
                    </a:lnTo>
                    <a:lnTo>
                      <a:pt x="470" y="46"/>
                    </a:lnTo>
                    <a:lnTo>
                      <a:pt x="472" y="46"/>
                    </a:lnTo>
                    <a:lnTo>
                      <a:pt x="474" y="46"/>
                    </a:lnTo>
                    <a:lnTo>
                      <a:pt x="475" y="46"/>
                    </a:lnTo>
                    <a:lnTo>
                      <a:pt x="477" y="46"/>
                    </a:lnTo>
                    <a:lnTo>
                      <a:pt x="478" y="46"/>
                    </a:lnTo>
                    <a:lnTo>
                      <a:pt x="480" y="46"/>
                    </a:lnTo>
                    <a:lnTo>
                      <a:pt x="481" y="46"/>
                    </a:lnTo>
                    <a:lnTo>
                      <a:pt x="483" y="45"/>
                    </a:lnTo>
                    <a:lnTo>
                      <a:pt x="484" y="45"/>
                    </a:lnTo>
                    <a:lnTo>
                      <a:pt x="486" y="44"/>
                    </a:lnTo>
                    <a:lnTo>
                      <a:pt x="487" y="44"/>
                    </a:lnTo>
                    <a:lnTo>
                      <a:pt x="489" y="44"/>
                    </a:lnTo>
                    <a:lnTo>
                      <a:pt x="490" y="44"/>
                    </a:lnTo>
                    <a:lnTo>
                      <a:pt x="492" y="43"/>
                    </a:lnTo>
                    <a:lnTo>
                      <a:pt x="493" y="43"/>
                    </a:lnTo>
                    <a:lnTo>
                      <a:pt x="495" y="43"/>
                    </a:lnTo>
                    <a:lnTo>
                      <a:pt x="497" y="42"/>
                    </a:lnTo>
                    <a:lnTo>
                      <a:pt x="498" y="42"/>
                    </a:lnTo>
                    <a:lnTo>
                      <a:pt x="499" y="42"/>
                    </a:lnTo>
                    <a:lnTo>
                      <a:pt x="501" y="41"/>
                    </a:lnTo>
                    <a:lnTo>
                      <a:pt x="503" y="41"/>
                    </a:lnTo>
                    <a:lnTo>
                      <a:pt x="504" y="41"/>
                    </a:lnTo>
                    <a:lnTo>
                      <a:pt x="506" y="40"/>
                    </a:lnTo>
                    <a:lnTo>
                      <a:pt x="507" y="40"/>
                    </a:lnTo>
                    <a:lnTo>
                      <a:pt x="509" y="40"/>
                    </a:lnTo>
                    <a:lnTo>
                      <a:pt x="510" y="40"/>
                    </a:lnTo>
                    <a:lnTo>
                      <a:pt x="512" y="40"/>
                    </a:lnTo>
                    <a:lnTo>
                      <a:pt x="513" y="40"/>
                    </a:lnTo>
                    <a:lnTo>
                      <a:pt x="515" y="39"/>
                    </a:lnTo>
                    <a:lnTo>
                      <a:pt x="516" y="39"/>
                    </a:lnTo>
                    <a:lnTo>
                      <a:pt x="518" y="39"/>
                    </a:lnTo>
                    <a:lnTo>
                      <a:pt x="519" y="39"/>
                    </a:lnTo>
                    <a:lnTo>
                      <a:pt x="521" y="39"/>
                    </a:lnTo>
                    <a:lnTo>
                      <a:pt x="522" y="39"/>
                    </a:lnTo>
                    <a:lnTo>
                      <a:pt x="524" y="39"/>
                    </a:lnTo>
                    <a:lnTo>
                      <a:pt x="526" y="40"/>
                    </a:lnTo>
                    <a:lnTo>
                      <a:pt x="527" y="40"/>
                    </a:lnTo>
                    <a:lnTo>
                      <a:pt x="528" y="40"/>
                    </a:lnTo>
                    <a:lnTo>
                      <a:pt x="530" y="40"/>
                    </a:lnTo>
                    <a:lnTo>
                      <a:pt x="532" y="40"/>
                    </a:lnTo>
                    <a:lnTo>
                      <a:pt x="533" y="40"/>
                    </a:lnTo>
                    <a:lnTo>
                      <a:pt x="535" y="41"/>
                    </a:lnTo>
                    <a:lnTo>
                      <a:pt x="536" y="41"/>
                    </a:lnTo>
                    <a:lnTo>
                      <a:pt x="537" y="41"/>
                    </a:lnTo>
                    <a:lnTo>
                      <a:pt x="539" y="41"/>
                    </a:lnTo>
                    <a:lnTo>
                      <a:pt x="541" y="41"/>
                    </a:lnTo>
                    <a:lnTo>
                      <a:pt x="542" y="42"/>
                    </a:lnTo>
                    <a:lnTo>
                      <a:pt x="543" y="42"/>
                    </a:lnTo>
                    <a:lnTo>
                      <a:pt x="545" y="42"/>
                    </a:lnTo>
                    <a:lnTo>
                      <a:pt x="547" y="42"/>
                    </a:lnTo>
                    <a:lnTo>
                      <a:pt x="548" y="43"/>
                    </a:lnTo>
                    <a:lnTo>
                      <a:pt x="550" y="43"/>
                    </a:lnTo>
                    <a:lnTo>
                      <a:pt x="551" y="43"/>
                    </a:lnTo>
                    <a:lnTo>
                      <a:pt x="553" y="43"/>
                    </a:lnTo>
                    <a:lnTo>
                      <a:pt x="554" y="43"/>
                    </a:lnTo>
                    <a:lnTo>
                      <a:pt x="556" y="43"/>
                    </a:lnTo>
                    <a:lnTo>
                      <a:pt x="557" y="44"/>
                    </a:lnTo>
                    <a:lnTo>
                      <a:pt x="559" y="44"/>
                    </a:lnTo>
                    <a:lnTo>
                      <a:pt x="560" y="44"/>
                    </a:lnTo>
                    <a:lnTo>
                      <a:pt x="562" y="44"/>
                    </a:lnTo>
                    <a:lnTo>
                      <a:pt x="564" y="44"/>
                    </a:lnTo>
                    <a:lnTo>
                      <a:pt x="565" y="44"/>
                    </a:lnTo>
                    <a:lnTo>
                      <a:pt x="566" y="44"/>
                    </a:lnTo>
                    <a:lnTo>
                      <a:pt x="568" y="44"/>
                    </a:lnTo>
                    <a:lnTo>
                      <a:pt x="570" y="44"/>
                    </a:lnTo>
                    <a:lnTo>
                      <a:pt x="571" y="43"/>
                    </a:lnTo>
                    <a:lnTo>
                      <a:pt x="572" y="43"/>
                    </a:lnTo>
                    <a:lnTo>
                      <a:pt x="574" y="43"/>
                    </a:lnTo>
                    <a:lnTo>
                      <a:pt x="576" y="43"/>
                    </a:lnTo>
                    <a:lnTo>
                      <a:pt x="577" y="43"/>
                    </a:lnTo>
                    <a:lnTo>
                      <a:pt x="579" y="43"/>
                    </a:lnTo>
                    <a:lnTo>
                      <a:pt x="580" y="43"/>
                    </a:lnTo>
                    <a:lnTo>
                      <a:pt x="582" y="43"/>
                    </a:lnTo>
                    <a:lnTo>
                      <a:pt x="583" y="43"/>
                    </a:lnTo>
                    <a:lnTo>
                      <a:pt x="585" y="42"/>
                    </a:lnTo>
                    <a:lnTo>
                      <a:pt x="586" y="42"/>
                    </a:lnTo>
                    <a:lnTo>
                      <a:pt x="588" y="42"/>
                    </a:lnTo>
                    <a:lnTo>
                      <a:pt x="589" y="42"/>
                    </a:lnTo>
                    <a:lnTo>
                      <a:pt x="591" y="42"/>
                    </a:lnTo>
                    <a:lnTo>
                      <a:pt x="592" y="42"/>
                    </a:lnTo>
                    <a:lnTo>
                      <a:pt x="594" y="42"/>
                    </a:lnTo>
                    <a:lnTo>
                      <a:pt x="595" y="42"/>
                    </a:lnTo>
                    <a:lnTo>
                      <a:pt x="597" y="42"/>
                    </a:lnTo>
                    <a:lnTo>
                      <a:pt x="599" y="42"/>
                    </a:lnTo>
                    <a:lnTo>
                      <a:pt x="600" y="42"/>
                    </a:lnTo>
                    <a:lnTo>
                      <a:pt x="601" y="42"/>
                    </a:lnTo>
                    <a:lnTo>
                      <a:pt x="603" y="42"/>
                    </a:lnTo>
                    <a:lnTo>
                      <a:pt x="604" y="42"/>
                    </a:lnTo>
                    <a:lnTo>
                      <a:pt x="606" y="42"/>
                    </a:lnTo>
                    <a:lnTo>
                      <a:pt x="608" y="42"/>
                    </a:lnTo>
                    <a:lnTo>
                      <a:pt x="609" y="42"/>
                    </a:lnTo>
                    <a:lnTo>
                      <a:pt x="610" y="43"/>
                    </a:lnTo>
                    <a:lnTo>
                      <a:pt x="612" y="43"/>
                    </a:lnTo>
                    <a:lnTo>
                      <a:pt x="614" y="43"/>
                    </a:lnTo>
                    <a:lnTo>
                      <a:pt x="615" y="43"/>
                    </a:lnTo>
                    <a:lnTo>
                      <a:pt x="616" y="43"/>
                    </a:lnTo>
                    <a:lnTo>
                      <a:pt x="618" y="42"/>
                    </a:lnTo>
                    <a:lnTo>
                      <a:pt x="620" y="42"/>
                    </a:lnTo>
                    <a:lnTo>
                      <a:pt x="621" y="42"/>
                    </a:lnTo>
                    <a:lnTo>
                      <a:pt x="623" y="42"/>
                    </a:lnTo>
                    <a:lnTo>
                      <a:pt x="624" y="42"/>
                    </a:lnTo>
                    <a:lnTo>
                      <a:pt x="626" y="42"/>
                    </a:lnTo>
                    <a:lnTo>
                      <a:pt x="627" y="42"/>
                    </a:lnTo>
                    <a:lnTo>
                      <a:pt x="629" y="41"/>
                    </a:lnTo>
                    <a:lnTo>
                      <a:pt x="630" y="41"/>
                    </a:lnTo>
                    <a:lnTo>
                      <a:pt x="632" y="41"/>
                    </a:lnTo>
                    <a:lnTo>
                      <a:pt x="633" y="41"/>
                    </a:lnTo>
                    <a:lnTo>
                      <a:pt x="635" y="40"/>
                    </a:lnTo>
                    <a:lnTo>
                      <a:pt x="637" y="40"/>
                    </a:lnTo>
                    <a:lnTo>
                      <a:pt x="638" y="40"/>
                    </a:lnTo>
                    <a:lnTo>
                      <a:pt x="639" y="40"/>
                    </a:lnTo>
                    <a:lnTo>
                      <a:pt x="641" y="39"/>
                    </a:lnTo>
                    <a:lnTo>
                      <a:pt x="643" y="39"/>
                    </a:lnTo>
                    <a:lnTo>
                      <a:pt x="644" y="39"/>
                    </a:lnTo>
                    <a:lnTo>
                      <a:pt x="645" y="38"/>
                    </a:lnTo>
                    <a:lnTo>
                      <a:pt x="647" y="38"/>
                    </a:lnTo>
                    <a:lnTo>
                      <a:pt x="649" y="38"/>
                    </a:lnTo>
                    <a:lnTo>
                      <a:pt x="650" y="38"/>
                    </a:lnTo>
                    <a:lnTo>
                      <a:pt x="652" y="38"/>
                    </a:lnTo>
                    <a:lnTo>
                      <a:pt x="653" y="38"/>
                    </a:lnTo>
                    <a:lnTo>
                      <a:pt x="655" y="38"/>
                    </a:lnTo>
                    <a:lnTo>
                      <a:pt x="656" y="38"/>
                    </a:lnTo>
                    <a:lnTo>
                      <a:pt x="658" y="38"/>
                    </a:lnTo>
                    <a:lnTo>
                      <a:pt x="659" y="38"/>
                    </a:lnTo>
                    <a:lnTo>
                      <a:pt x="661" y="38"/>
                    </a:lnTo>
                    <a:lnTo>
                      <a:pt x="662" y="38"/>
                    </a:lnTo>
                    <a:lnTo>
                      <a:pt x="664" y="38"/>
                    </a:lnTo>
                    <a:lnTo>
                      <a:pt x="666" y="39"/>
                    </a:lnTo>
                    <a:lnTo>
                      <a:pt x="667" y="39"/>
                    </a:lnTo>
                    <a:lnTo>
                      <a:pt x="668" y="39"/>
                    </a:lnTo>
                    <a:lnTo>
                      <a:pt x="670" y="40"/>
                    </a:lnTo>
                    <a:lnTo>
                      <a:pt x="671" y="40"/>
                    </a:lnTo>
                    <a:lnTo>
                      <a:pt x="673" y="40"/>
                    </a:lnTo>
                    <a:lnTo>
                      <a:pt x="674" y="40"/>
                    </a:lnTo>
                    <a:lnTo>
                      <a:pt x="676" y="40"/>
                    </a:lnTo>
                    <a:lnTo>
                      <a:pt x="677" y="40"/>
                    </a:lnTo>
                    <a:lnTo>
                      <a:pt x="679" y="40"/>
                    </a:lnTo>
                    <a:lnTo>
                      <a:pt x="681" y="40"/>
                    </a:lnTo>
                    <a:lnTo>
                      <a:pt x="682" y="40"/>
                    </a:lnTo>
                    <a:lnTo>
                      <a:pt x="683" y="40"/>
                    </a:lnTo>
                    <a:lnTo>
                      <a:pt x="685" y="39"/>
                    </a:lnTo>
                    <a:lnTo>
                      <a:pt x="687" y="39"/>
                    </a:lnTo>
                    <a:lnTo>
                      <a:pt x="688" y="38"/>
                    </a:lnTo>
                    <a:lnTo>
                      <a:pt x="690" y="38"/>
                    </a:lnTo>
                    <a:lnTo>
                      <a:pt x="691" y="37"/>
                    </a:lnTo>
                    <a:lnTo>
                      <a:pt x="693" y="37"/>
                    </a:lnTo>
                    <a:lnTo>
                      <a:pt x="694" y="36"/>
                    </a:lnTo>
                    <a:lnTo>
                      <a:pt x="696" y="35"/>
                    </a:lnTo>
                    <a:lnTo>
                      <a:pt x="697" y="35"/>
                    </a:lnTo>
                    <a:lnTo>
                      <a:pt x="699" y="34"/>
                    </a:lnTo>
                    <a:lnTo>
                      <a:pt x="700" y="33"/>
                    </a:lnTo>
                    <a:lnTo>
                      <a:pt x="702" y="32"/>
                    </a:lnTo>
                    <a:lnTo>
                      <a:pt x="703" y="31"/>
                    </a:lnTo>
                    <a:lnTo>
                      <a:pt x="705" y="31"/>
                    </a:lnTo>
                    <a:lnTo>
                      <a:pt x="706" y="30"/>
                    </a:lnTo>
                    <a:lnTo>
                      <a:pt x="708" y="29"/>
                    </a:lnTo>
                    <a:lnTo>
                      <a:pt x="710" y="28"/>
                    </a:lnTo>
                    <a:lnTo>
                      <a:pt x="711" y="28"/>
                    </a:lnTo>
                    <a:lnTo>
                      <a:pt x="712" y="27"/>
                    </a:lnTo>
                    <a:lnTo>
                      <a:pt x="714" y="27"/>
                    </a:lnTo>
                    <a:lnTo>
                      <a:pt x="716" y="26"/>
                    </a:lnTo>
                    <a:lnTo>
                      <a:pt x="717" y="25"/>
                    </a:lnTo>
                    <a:lnTo>
                      <a:pt x="718" y="25"/>
                    </a:lnTo>
                    <a:lnTo>
                      <a:pt x="720" y="25"/>
                    </a:lnTo>
                    <a:lnTo>
                      <a:pt x="722" y="25"/>
                    </a:lnTo>
                    <a:lnTo>
                      <a:pt x="723" y="25"/>
                    </a:lnTo>
                    <a:lnTo>
                      <a:pt x="725" y="25"/>
                    </a:lnTo>
                    <a:lnTo>
                      <a:pt x="726" y="25"/>
                    </a:lnTo>
                    <a:lnTo>
                      <a:pt x="728" y="25"/>
                    </a:lnTo>
                    <a:lnTo>
                      <a:pt x="729" y="25"/>
                    </a:lnTo>
                    <a:lnTo>
                      <a:pt x="731" y="25"/>
                    </a:lnTo>
                    <a:lnTo>
                      <a:pt x="732" y="25"/>
                    </a:lnTo>
                    <a:lnTo>
                      <a:pt x="734" y="26"/>
                    </a:lnTo>
                    <a:lnTo>
                      <a:pt x="735" y="26"/>
                    </a:lnTo>
                    <a:lnTo>
                      <a:pt x="737" y="27"/>
                    </a:lnTo>
                    <a:lnTo>
                      <a:pt x="738" y="27"/>
                    </a:lnTo>
                    <a:lnTo>
                      <a:pt x="740" y="28"/>
                    </a:lnTo>
                    <a:lnTo>
                      <a:pt x="741" y="28"/>
                    </a:lnTo>
                    <a:lnTo>
                      <a:pt x="743" y="29"/>
                    </a:lnTo>
                    <a:lnTo>
                      <a:pt x="744" y="29"/>
                    </a:lnTo>
                    <a:lnTo>
                      <a:pt x="746" y="29"/>
                    </a:lnTo>
                    <a:lnTo>
                      <a:pt x="747" y="30"/>
                    </a:lnTo>
                    <a:lnTo>
                      <a:pt x="749" y="30"/>
                    </a:lnTo>
                    <a:lnTo>
                      <a:pt x="750" y="30"/>
                    </a:lnTo>
                    <a:lnTo>
                      <a:pt x="752" y="31"/>
                    </a:lnTo>
                    <a:lnTo>
                      <a:pt x="754" y="31"/>
                    </a:lnTo>
                    <a:lnTo>
                      <a:pt x="755" y="31"/>
                    </a:lnTo>
                    <a:lnTo>
                      <a:pt x="756" y="31"/>
                    </a:lnTo>
                    <a:lnTo>
                      <a:pt x="758" y="32"/>
                    </a:lnTo>
                    <a:lnTo>
                      <a:pt x="760" y="32"/>
                    </a:lnTo>
                    <a:lnTo>
                      <a:pt x="761" y="32"/>
                    </a:lnTo>
                    <a:lnTo>
                      <a:pt x="763" y="32"/>
                    </a:lnTo>
                    <a:lnTo>
                      <a:pt x="764" y="32"/>
                    </a:lnTo>
                    <a:lnTo>
                      <a:pt x="766" y="32"/>
                    </a:lnTo>
                    <a:lnTo>
                      <a:pt x="767" y="32"/>
                    </a:lnTo>
                    <a:lnTo>
                      <a:pt x="769" y="32"/>
                    </a:lnTo>
                    <a:lnTo>
                      <a:pt x="770" y="32"/>
                    </a:lnTo>
                    <a:lnTo>
                      <a:pt x="772" y="32"/>
                    </a:lnTo>
                    <a:lnTo>
                      <a:pt x="773" y="32"/>
                    </a:lnTo>
                    <a:lnTo>
                      <a:pt x="775" y="32"/>
                    </a:lnTo>
                    <a:lnTo>
                      <a:pt x="776" y="32"/>
                    </a:lnTo>
                    <a:lnTo>
                      <a:pt x="778" y="32"/>
                    </a:lnTo>
                    <a:lnTo>
                      <a:pt x="779" y="32"/>
                    </a:lnTo>
                    <a:lnTo>
                      <a:pt x="781" y="32"/>
                    </a:lnTo>
                    <a:lnTo>
                      <a:pt x="783" y="32"/>
                    </a:lnTo>
                    <a:lnTo>
                      <a:pt x="784" y="33"/>
                    </a:lnTo>
                    <a:lnTo>
                      <a:pt x="785" y="33"/>
                    </a:lnTo>
                    <a:lnTo>
                      <a:pt x="787" y="33"/>
                    </a:lnTo>
                    <a:lnTo>
                      <a:pt x="789" y="33"/>
                    </a:lnTo>
                    <a:lnTo>
                      <a:pt x="790" y="33"/>
                    </a:lnTo>
                    <a:lnTo>
                      <a:pt x="792" y="33"/>
                    </a:lnTo>
                    <a:lnTo>
                      <a:pt x="793" y="33"/>
                    </a:lnTo>
                    <a:lnTo>
                      <a:pt x="795" y="33"/>
                    </a:lnTo>
                    <a:lnTo>
                      <a:pt x="796" y="33"/>
                    </a:lnTo>
                    <a:lnTo>
                      <a:pt x="798" y="33"/>
                    </a:lnTo>
                    <a:lnTo>
                      <a:pt x="799" y="33"/>
                    </a:lnTo>
                    <a:lnTo>
                      <a:pt x="801" y="33"/>
                    </a:lnTo>
                    <a:lnTo>
                      <a:pt x="802" y="33"/>
                    </a:lnTo>
                    <a:lnTo>
                      <a:pt x="804" y="33"/>
                    </a:lnTo>
                    <a:lnTo>
                      <a:pt x="805" y="33"/>
                    </a:lnTo>
                    <a:lnTo>
                      <a:pt x="807" y="33"/>
                    </a:lnTo>
                    <a:lnTo>
                      <a:pt x="808" y="33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3" y="33"/>
                    </a:lnTo>
                    <a:lnTo>
                      <a:pt x="814" y="32"/>
                    </a:lnTo>
                    <a:lnTo>
                      <a:pt x="816" y="32"/>
                    </a:lnTo>
                    <a:lnTo>
                      <a:pt x="817" y="32"/>
                    </a:lnTo>
                    <a:lnTo>
                      <a:pt x="819" y="32"/>
                    </a:lnTo>
                    <a:lnTo>
                      <a:pt x="820" y="32"/>
                    </a:lnTo>
                    <a:lnTo>
                      <a:pt x="822" y="32"/>
                    </a:lnTo>
                    <a:lnTo>
                      <a:pt x="823" y="33"/>
                    </a:lnTo>
                    <a:lnTo>
                      <a:pt x="825" y="33"/>
                    </a:lnTo>
                    <a:lnTo>
                      <a:pt x="827" y="33"/>
                    </a:lnTo>
                    <a:lnTo>
                      <a:pt x="828" y="33"/>
                    </a:lnTo>
                    <a:lnTo>
                      <a:pt x="829" y="34"/>
                    </a:lnTo>
                    <a:lnTo>
                      <a:pt x="831" y="34"/>
                    </a:lnTo>
                    <a:lnTo>
                      <a:pt x="833" y="35"/>
                    </a:lnTo>
                    <a:lnTo>
                      <a:pt x="834" y="35"/>
                    </a:lnTo>
                    <a:lnTo>
                      <a:pt x="836" y="36"/>
                    </a:lnTo>
                    <a:lnTo>
                      <a:pt x="837" y="37"/>
                    </a:lnTo>
                    <a:lnTo>
                      <a:pt x="839" y="38"/>
                    </a:lnTo>
                    <a:lnTo>
                      <a:pt x="840" y="38"/>
                    </a:lnTo>
                    <a:lnTo>
                      <a:pt x="842" y="40"/>
                    </a:lnTo>
                    <a:lnTo>
                      <a:pt x="843" y="40"/>
                    </a:lnTo>
                    <a:lnTo>
                      <a:pt x="845" y="41"/>
                    </a:lnTo>
                    <a:lnTo>
                      <a:pt x="846" y="42"/>
                    </a:lnTo>
                    <a:lnTo>
                      <a:pt x="848" y="43"/>
                    </a:lnTo>
                    <a:lnTo>
                      <a:pt x="849" y="44"/>
                    </a:lnTo>
                    <a:lnTo>
                      <a:pt x="851" y="45"/>
                    </a:lnTo>
                    <a:lnTo>
                      <a:pt x="852" y="46"/>
                    </a:lnTo>
                    <a:lnTo>
                      <a:pt x="854" y="46"/>
                    </a:lnTo>
                    <a:lnTo>
                      <a:pt x="856" y="47"/>
                    </a:lnTo>
                    <a:lnTo>
                      <a:pt x="857" y="47"/>
                    </a:lnTo>
                    <a:lnTo>
                      <a:pt x="858" y="47"/>
                    </a:lnTo>
                    <a:lnTo>
                      <a:pt x="860" y="47"/>
                    </a:lnTo>
                    <a:lnTo>
                      <a:pt x="862" y="47"/>
                    </a:lnTo>
                    <a:lnTo>
                      <a:pt x="863" y="47"/>
                    </a:lnTo>
                    <a:lnTo>
                      <a:pt x="865" y="46"/>
                    </a:lnTo>
                    <a:lnTo>
                      <a:pt x="866" y="45"/>
                    </a:lnTo>
                    <a:lnTo>
                      <a:pt x="868" y="44"/>
                    </a:lnTo>
                    <a:lnTo>
                      <a:pt x="869" y="43"/>
                    </a:lnTo>
                    <a:lnTo>
                      <a:pt x="871" y="42"/>
                    </a:lnTo>
                    <a:lnTo>
                      <a:pt x="872" y="40"/>
                    </a:lnTo>
                    <a:lnTo>
                      <a:pt x="874" y="39"/>
                    </a:lnTo>
                    <a:lnTo>
                      <a:pt x="875" y="37"/>
                    </a:lnTo>
                    <a:lnTo>
                      <a:pt x="877" y="35"/>
                    </a:lnTo>
                    <a:lnTo>
                      <a:pt x="878" y="33"/>
                    </a:lnTo>
                    <a:lnTo>
                      <a:pt x="880" y="31"/>
                    </a:lnTo>
                    <a:lnTo>
                      <a:pt x="881" y="29"/>
                    </a:lnTo>
                    <a:lnTo>
                      <a:pt x="883" y="26"/>
                    </a:lnTo>
                    <a:lnTo>
                      <a:pt x="884" y="24"/>
                    </a:lnTo>
                    <a:lnTo>
                      <a:pt x="886" y="22"/>
                    </a:lnTo>
                    <a:lnTo>
                      <a:pt x="887" y="19"/>
                    </a:lnTo>
                    <a:lnTo>
                      <a:pt x="889" y="17"/>
                    </a:lnTo>
                    <a:lnTo>
                      <a:pt x="890" y="15"/>
                    </a:lnTo>
                    <a:lnTo>
                      <a:pt x="892" y="13"/>
                    </a:lnTo>
                    <a:lnTo>
                      <a:pt x="894" y="11"/>
                    </a:lnTo>
                    <a:lnTo>
                      <a:pt x="895" y="9"/>
                    </a:lnTo>
                    <a:lnTo>
                      <a:pt x="896" y="7"/>
                    </a:lnTo>
                    <a:lnTo>
                      <a:pt x="898" y="6"/>
                    </a:lnTo>
                    <a:lnTo>
                      <a:pt x="900" y="5"/>
                    </a:lnTo>
                    <a:lnTo>
                      <a:pt x="901" y="4"/>
                    </a:lnTo>
                    <a:lnTo>
                      <a:pt x="902" y="3"/>
                    </a:lnTo>
                    <a:lnTo>
                      <a:pt x="904" y="2"/>
                    </a:lnTo>
                    <a:lnTo>
                      <a:pt x="906" y="1"/>
                    </a:lnTo>
                    <a:lnTo>
                      <a:pt x="907" y="1"/>
                    </a:lnTo>
                    <a:lnTo>
                      <a:pt x="909" y="0"/>
                    </a:lnTo>
                    <a:lnTo>
                      <a:pt x="910" y="0"/>
                    </a:lnTo>
                    <a:lnTo>
                      <a:pt x="912" y="1"/>
                    </a:lnTo>
                    <a:lnTo>
                      <a:pt x="913" y="1"/>
                    </a:lnTo>
                    <a:lnTo>
                      <a:pt x="915" y="1"/>
                    </a:lnTo>
                    <a:lnTo>
                      <a:pt x="916" y="2"/>
                    </a:lnTo>
                    <a:lnTo>
                      <a:pt x="918" y="2"/>
                    </a:lnTo>
                    <a:lnTo>
                      <a:pt x="919" y="3"/>
                    </a:lnTo>
                    <a:lnTo>
                      <a:pt x="921" y="4"/>
                    </a:lnTo>
                    <a:lnTo>
                      <a:pt x="923" y="4"/>
                    </a:lnTo>
                    <a:lnTo>
                      <a:pt x="924" y="5"/>
                    </a:lnTo>
                    <a:lnTo>
                      <a:pt x="925" y="6"/>
                    </a:lnTo>
                    <a:lnTo>
                      <a:pt x="927" y="7"/>
                    </a:lnTo>
                    <a:lnTo>
                      <a:pt x="929" y="7"/>
                    </a:lnTo>
                    <a:lnTo>
                      <a:pt x="930" y="8"/>
                    </a:lnTo>
                    <a:lnTo>
                      <a:pt x="931" y="9"/>
                    </a:lnTo>
                    <a:lnTo>
                      <a:pt x="933" y="10"/>
                    </a:lnTo>
                    <a:lnTo>
                      <a:pt x="935" y="10"/>
                    </a:lnTo>
                    <a:lnTo>
                      <a:pt x="936" y="11"/>
                    </a:lnTo>
                    <a:lnTo>
                      <a:pt x="938" y="11"/>
                    </a:lnTo>
                    <a:lnTo>
                      <a:pt x="939" y="11"/>
                    </a:lnTo>
                    <a:lnTo>
                      <a:pt x="941" y="12"/>
                    </a:lnTo>
                    <a:lnTo>
                      <a:pt x="942" y="12"/>
                    </a:lnTo>
                    <a:lnTo>
                      <a:pt x="944" y="12"/>
                    </a:lnTo>
                    <a:lnTo>
                      <a:pt x="945" y="12"/>
                    </a:lnTo>
                    <a:lnTo>
                      <a:pt x="947" y="12"/>
                    </a:lnTo>
                    <a:lnTo>
                      <a:pt x="948" y="12"/>
                    </a:lnTo>
                    <a:lnTo>
                      <a:pt x="950" y="11"/>
                    </a:lnTo>
                    <a:lnTo>
                      <a:pt x="951" y="11"/>
                    </a:lnTo>
                    <a:lnTo>
                      <a:pt x="953" y="11"/>
                    </a:lnTo>
                    <a:lnTo>
                      <a:pt x="954" y="11"/>
                    </a:lnTo>
                    <a:lnTo>
                      <a:pt x="956" y="10"/>
                    </a:lnTo>
                    <a:lnTo>
                      <a:pt x="957" y="10"/>
                    </a:lnTo>
                    <a:lnTo>
                      <a:pt x="959" y="10"/>
                    </a:lnTo>
                    <a:lnTo>
                      <a:pt x="960" y="9"/>
                    </a:lnTo>
                    <a:lnTo>
                      <a:pt x="962" y="9"/>
                    </a:lnTo>
                    <a:lnTo>
                      <a:pt x="963" y="9"/>
                    </a:lnTo>
                    <a:lnTo>
                      <a:pt x="965" y="8"/>
                    </a:lnTo>
                    <a:lnTo>
                      <a:pt x="967" y="8"/>
                    </a:lnTo>
                    <a:lnTo>
                      <a:pt x="968" y="7"/>
                    </a:lnTo>
                    <a:lnTo>
                      <a:pt x="969" y="7"/>
                    </a:lnTo>
                    <a:lnTo>
                      <a:pt x="971" y="7"/>
                    </a:lnTo>
                    <a:lnTo>
                      <a:pt x="973" y="7"/>
                    </a:lnTo>
                    <a:lnTo>
                      <a:pt x="974" y="6"/>
                    </a:lnTo>
                    <a:lnTo>
                      <a:pt x="975" y="6"/>
                    </a:lnTo>
                    <a:lnTo>
                      <a:pt x="977" y="6"/>
                    </a:lnTo>
                    <a:lnTo>
                      <a:pt x="979" y="6"/>
                    </a:lnTo>
                    <a:lnTo>
                      <a:pt x="980" y="6"/>
                    </a:lnTo>
                    <a:lnTo>
                      <a:pt x="982" y="6"/>
                    </a:lnTo>
                    <a:lnTo>
                      <a:pt x="983" y="6"/>
                    </a:lnTo>
                    <a:lnTo>
                      <a:pt x="985" y="5"/>
                    </a:lnTo>
                    <a:lnTo>
                      <a:pt x="986" y="5"/>
                    </a:lnTo>
                    <a:lnTo>
                      <a:pt x="988" y="5"/>
                    </a:lnTo>
                    <a:lnTo>
                      <a:pt x="989" y="5"/>
                    </a:lnTo>
                    <a:lnTo>
                      <a:pt x="991" y="5"/>
                    </a:lnTo>
                    <a:lnTo>
                      <a:pt x="992" y="5"/>
                    </a:lnTo>
                    <a:lnTo>
                      <a:pt x="994" y="5"/>
                    </a:lnTo>
                    <a:lnTo>
                      <a:pt x="996" y="5"/>
                    </a:lnTo>
                    <a:lnTo>
                      <a:pt x="997" y="5"/>
                    </a:lnTo>
                    <a:lnTo>
                      <a:pt x="998" y="5"/>
                    </a:lnTo>
                    <a:lnTo>
                      <a:pt x="1000" y="5"/>
                    </a:lnTo>
                    <a:lnTo>
                      <a:pt x="1002" y="5"/>
                    </a:lnTo>
                    <a:lnTo>
                      <a:pt x="1003" y="6"/>
                    </a:lnTo>
                    <a:lnTo>
                      <a:pt x="1004" y="6"/>
                    </a:lnTo>
                    <a:lnTo>
                      <a:pt x="1006" y="6"/>
                    </a:lnTo>
                    <a:lnTo>
                      <a:pt x="1008" y="6"/>
                    </a:lnTo>
                    <a:lnTo>
                      <a:pt x="1009" y="6"/>
                    </a:lnTo>
                    <a:lnTo>
                      <a:pt x="1011" y="6"/>
                    </a:lnTo>
                    <a:lnTo>
                      <a:pt x="1012" y="7"/>
                    </a:lnTo>
                    <a:lnTo>
                      <a:pt x="1014" y="7"/>
                    </a:lnTo>
                    <a:lnTo>
                      <a:pt x="1015" y="7"/>
                    </a:lnTo>
                    <a:lnTo>
                      <a:pt x="1017" y="8"/>
                    </a:lnTo>
                    <a:lnTo>
                      <a:pt x="1018" y="9"/>
                    </a:lnTo>
                    <a:lnTo>
                      <a:pt x="1020" y="9"/>
                    </a:lnTo>
                    <a:lnTo>
                      <a:pt x="1021" y="10"/>
                    </a:lnTo>
                    <a:lnTo>
                      <a:pt x="1023" y="10"/>
                    </a:lnTo>
                    <a:lnTo>
                      <a:pt x="1024" y="11"/>
                    </a:lnTo>
                    <a:lnTo>
                      <a:pt x="1026" y="11"/>
                    </a:lnTo>
                    <a:lnTo>
                      <a:pt x="1027" y="12"/>
                    </a:lnTo>
                    <a:lnTo>
                      <a:pt x="1029" y="12"/>
                    </a:lnTo>
                    <a:lnTo>
                      <a:pt x="1030" y="13"/>
                    </a:lnTo>
                    <a:lnTo>
                      <a:pt x="1032" y="13"/>
                    </a:lnTo>
                    <a:lnTo>
                      <a:pt x="1033" y="14"/>
                    </a:lnTo>
                    <a:lnTo>
                      <a:pt x="1035" y="15"/>
                    </a:lnTo>
                    <a:lnTo>
                      <a:pt x="1036" y="15"/>
                    </a:lnTo>
                    <a:lnTo>
                      <a:pt x="1038" y="16"/>
                    </a:lnTo>
                    <a:lnTo>
                      <a:pt x="1040" y="16"/>
                    </a:lnTo>
                    <a:lnTo>
                      <a:pt x="1041" y="16"/>
                    </a:lnTo>
                    <a:lnTo>
                      <a:pt x="1042" y="17"/>
                    </a:lnTo>
                    <a:lnTo>
                      <a:pt x="1044" y="17"/>
                    </a:lnTo>
                    <a:lnTo>
                      <a:pt x="1046" y="17"/>
                    </a:lnTo>
                    <a:lnTo>
                      <a:pt x="1047" y="18"/>
                    </a:lnTo>
                    <a:lnTo>
                      <a:pt x="1049" y="18"/>
                    </a:lnTo>
                    <a:lnTo>
                      <a:pt x="1050" y="18"/>
                    </a:lnTo>
                    <a:lnTo>
                      <a:pt x="1052" y="18"/>
                    </a:lnTo>
                    <a:lnTo>
                      <a:pt x="1053" y="18"/>
                    </a:lnTo>
                    <a:lnTo>
                      <a:pt x="1055" y="18"/>
                    </a:lnTo>
                    <a:lnTo>
                      <a:pt x="1056" y="18"/>
                    </a:lnTo>
                    <a:lnTo>
                      <a:pt x="1058" y="19"/>
                    </a:lnTo>
                    <a:lnTo>
                      <a:pt x="1059" y="19"/>
                    </a:lnTo>
                    <a:lnTo>
                      <a:pt x="1061" y="19"/>
                    </a:lnTo>
                    <a:lnTo>
                      <a:pt x="1062" y="19"/>
                    </a:lnTo>
                    <a:lnTo>
                      <a:pt x="1064" y="19"/>
                    </a:lnTo>
                    <a:lnTo>
                      <a:pt x="1065" y="18"/>
                    </a:lnTo>
                    <a:lnTo>
                      <a:pt x="1067" y="18"/>
                    </a:lnTo>
                    <a:lnTo>
                      <a:pt x="1069" y="18"/>
                    </a:lnTo>
                    <a:lnTo>
                      <a:pt x="1070" y="18"/>
                    </a:lnTo>
                    <a:lnTo>
                      <a:pt x="1071" y="18"/>
                    </a:lnTo>
                    <a:lnTo>
                      <a:pt x="1073" y="18"/>
                    </a:lnTo>
                    <a:lnTo>
                      <a:pt x="1075" y="18"/>
                    </a:lnTo>
                    <a:lnTo>
                      <a:pt x="1076" y="18"/>
                    </a:lnTo>
                    <a:lnTo>
                      <a:pt x="1077" y="18"/>
                    </a:lnTo>
                    <a:lnTo>
                      <a:pt x="1079" y="18"/>
                    </a:lnTo>
                    <a:lnTo>
                      <a:pt x="1081" y="18"/>
                    </a:lnTo>
                    <a:lnTo>
                      <a:pt x="1082" y="18"/>
                    </a:lnTo>
                    <a:lnTo>
                      <a:pt x="1084" y="18"/>
                    </a:lnTo>
                    <a:lnTo>
                      <a:pt x="1085" y="18"/>
                    </a:lnTo>
                    <a:lnTo>
                      <a:pt x="1087" y="18"/>
                    </a:lnTo>
                    <a:lnTo>
                      <a:pt x="1088" y="18"/>
                    </a:lnTo>
                    <a:lnTo>
                      <a:pt x="1090" y="18"/>
                    </a:lnTo>
                    <a:lnTo>
                      <a:pt x="1091" y="18"/>
                    </a:lnTo>
                    <a:lnTo>
                      <a:pt x="1093" y="18"/>
                    </a:lnTo>
                    <a:lnTo>
                      <a:pt x="1094" y="18"/>
                    </a:lnTo>
                    <a:lnTo>
                      <a:pt x="1096" y="18"/>
                    </a:lnTo>
                    <a:lnTo>
                      <a:pt x="1097" y="18"/>
                    </a:lnTo>
                    <a:lnTo>
                      <a:pt x="1099" y="18"/>
                    </a:lnTo>
                    <a:lnTo>
                      <a:pt x="1100" y="17"/>
                    </a:lnTo>
                    <a:lnTo>
                      <a:pt x="1102" y="17"/>
                    </a:lnTo>
                    <a:lnTo>
                      <a:pt x="1103" y="17"/>
                    </a:lnTo>
                    <a:lnTo>
                      <a:pt x="1105" y="17"/>
                    </a:lnTo>
                    <a:lnTo>
                      <a:pt x="1106" y="17"/>
                    </a:lnTo>
                    <a:lnTo>
                      <a:pt x="1108" y="17"/>
                    </a:lnTo>
                    <a:lnTo>
                      <a:pt x="1109" y="17"/>
                    </a:lnTo>
                    <a:lnTo>
                      <a:pt x="1111" y="17"/>
                    </a:lnTo>
                    <a:lnTo>
                      <a:pt x="1113" y="16"/>
                    </a:lnTo>
                    <a:lnTo>
                      <a:pt x="1114" y="16"/>
                    </a:lnTo>
                    <a:lnTo>
                      <a:pt x="1115" y="16"/>
                    </a:lnTo>
                    <a:lnTo>
                      <a:pt x="1117" y="16"/>
                    </a:lnTo>
                    <a:lnTo>
                      <a:pt x="1119" y="16"/>
                    </a:lnTo>
                    <a:lnTo>
                      <a:pt x="1120" y="16"/>
                    </a:lnTo>
                    <a:lnTo>
                      <a:pt x="1122" y="17"/>
                    </a:lnTo>
                    <a:lnTo>
                      <a:pt x="1123" y="17"/>
                    </a:lnTo>
                    <a:lnTo>
                      <a:pt x="1125" y="17"/>
                    </a:lnTo>
                    <a:lnTo>
                      <a:pt x="1126" y="17"/>
                    </a:lnTo>
                    <a:lnTo>
                      <a:pt x="1128" y="18"/>
                    </a:lnTo>
                    <a:lnTo>
                      <a:pt x="1129" y="18"/>
                    </a:lnTo>
                    <a:lnTo>
                      <a:pt x="1131" y="18"/>
                    </a:lnTo>
                    <a:lnTo>
                      <a:pt x="1132" y="19"/>
                    </a:lnTo>
                    <a:lnTo>
                      <a:pt x="1134" y="19"/>
                    </a:lnTo>
                    <a:lnTo>
                      <a:pt x="1135" y="20"/>
                    </a:lnTo>
                    <a:lnTo>
                      <a:pt x="1137" y="21"/>
                    </a:lnTo>
                    <a:lnTo>
                      <a:pt x="1138" y="21"/>
                    </a:lnTo>
                    <a:lnTo>
                      <a:pt x="1140" y="22"/>
                    </a:lnTo>
                    <a:lnTo>
                      <a:pt x="1142" y="23"/>
                    </a:lnTo>
                    <a:lnTo>
                      <a:pt x="1143" y="23"/>
                    </a:lnTo>
                    <a:lnTo>
                      <a:pt x="1144" y="24"/>
                    </a:lnTo>
                    <a:lnTo>
                      <a:pt x="1146" y="25"/>
                    </a:lnTo>
                    <a:lnTo>
                      <a:pt x="1148" y="25"/>
                    </a:lnTo>
                    <a:lnTo>
                      <a:pt x="1149" y="26"/>
                    </a:lnTo>
                    <a:lnTo>
                      <a:pt x="1151" y="27"/>
                    </a:lnTo>
                    <a:lnTo>
                      <a:pt x="1152" y="27"/>
                    </a:lnTo>
                    <a:lnTo>
                      <a:pt x="1154" y="28"/>
                    </a:lnTo>
                    <a:lnTo>
                      <a:pt x="1155" y="28"/>
                    </a:lnTo>
                    <a:lnTo>
                      <a:pt x="1157" y="29"/>
                    </a:lnTo>
                    <a:lnTo>
                      <a:pt x="1158" y="29"/>
                    </a:lnTo>
                    <a:lnTo>
                      <a:pt x="1160" y="30"/>
                    </a:lnTo>
                    <a:lnTo>
                      <a:pt x="1161" y="30"/>
                    </a:lnTo>
                    <a:lnTo>
                      <a:pt x="1163" y="30"/>
                    </a:lnTo>
                    <a:lnTo>
                      <a:pt x="1164" y="30"/>
                    </a:lnTo>
                    <a:lnTo>
                      <a:pt x="1166" y="30"/>
                    </a:lnTo>
                    <a:lnTo>
                      <a:pt x="1167" y="30"/>
                    </a:lnTo>
                    <a:lnTo>
                      <a:pt x="1169" y="30"/>
                    </a:lnTo>
                    <a:lnTo>
                      <a:pt x="1170" y="30"/>
                    </a:lnTo>
                    <a:lnTo>
                      <a:pt x="1172" y="30"/>
                    </a:lnTo>
                    <a:lnTo>
                      <a:pt x="1173" y="30"/>
                    </a:lnTo>
                    <a:lnTo>
                      <a:pt x="1175" y="30"/>
                    </a:lnTo>
                    <a:lnTo>
                      <a:pt x="1176" y="29"/>
                    </a:lnTo>
                    <a:lnTo>
                      <a:pt x="1178" y="29"/>
                    </a:lnTo>
                    <a:lnTo>
                      <a:pt x="1180" y="29"/>
                    </a:lnTo>
                    <a:lnTo>
                      <a:pt x="1181" y="28"/>
                    </a:lnTo>
                    <a:lnTo>
                      <a:pt x="1182" y="28"/>
                    </a:lnTo>
                    <a:lnTo>
                      <a:pt x="1184" y="28"/>
                    </a:lnTo>
                    <a:lnTo>
                      <a:pt x="1186" y="28"/>
                    </a:lnTo>
                    <a:lnTo>
                      <a:pt x="1187" y="27"/>
                    </a:lnTo>
                    <a:lnTo>
                      <a:pt x="1188" y="27"/>
                    </a:lnTo>
                    <a:lnTo>
                      <a:pt x="1190" y="27"/>
                    </a:lnTo>
                    <a:lnTo>
                      <a:pt x="1192" y="26"/>
                    </a:lnTo>
                    <a:lnTo>
                      <a:pt x="1193" y="26"/>
                    </a:lnTo>
                    <a:lnTo>
                      <a:pt x="1195" y="26"/>
                    </a:lnTo>
                    <a:lnTo>
                      <a:pt x="1196" y="25"/>
                    </a:lnTo>
                    <a:lnTo>
                      <a:pt x="1198" y="25"/>
                    </a:lnTo>
                    <a:lnTo>
                      <a:pt x="1199" y="25"/>
                    </a:lnTo>
                    <a:lnTo>
                      <a:pt x="1201" y="25"/>
                    </a:lnTo>
                    <a:lnTo>
                      <a:pt x="1202" y="25"/>
                    </a:lnTo>
                    <a:lnTo>
                      <a:pt x="1204" y="25"/>
                    </a:lnTo>
                    <a:lnTo>
                      <a:pt x="1205" y="25"/>
                    </a:lnTo>
                    <a:lnTo>
                      <a:pt x="1207" y="25"/>
                    </a:lnTo>
                    <a:lnTo>
                      <a:pt x="1208" y="26"/>
                    </a:lnTo>
                    <a:lnTo>
                      <a:pt x="1210" y="26"/>
                    </a:lnTo>
                    <a:lnTo>
                      <a:pt x="1211" y="26"/>
                    </a:lnTo>
                    <a:lnTo>
                      <a:pt x="1213" y="27"/>
                    </a:lnTo>
                    <a:lnTo>
                      <a:pt x="1215" y="27"/>
                    </a:lnTo>
                    <a:lnTo>
                      <a:pt x="1216" y="27"/>
                    </a:lnTo>
                    <a:lnTo>
                      <a:pt x="1217" y="28"/>
                    </a:lnTo>
                    <a:lnTo>
                      <a:pt x="1219" y="28"/>
                    </a:lnTo>
                    <a:lnTo>
                      <a:pt x="1221" y="28"/>
                    </a:lnTo>
                    <a:lnTo>
                      <a:pt x="1222" y="29"/>
                    </a:lnTo>
                    <a:lnTo>
                      <a:pt x="1224" y="29"/>
                    </a:lnTo>
                    <a:lnTo>
                      <a:pt x="1225" y="30"/>
                    </a:lnTo>
                    <a:lnTo>
                      <a:pt x="1227" y="30"/>
                    </a:lnTo>
                    <a:lnTo>
                      <a:pt x="1228" y="31"/>
                    </a:lnTo>
                    <a:lnTo>
                      <a:pt x="1230" y="32"/>
                    </a:lnTo>
                    <a:lnTo>
                      <a:pt x="1231" y="33"/>
                    </a:lnTo>
                    <a:lnTo>
                      <a:pt x="1233" y="33"/>
                    </a:lnTo>
                    <a:lnTo>
                      <a:pt x="1234" y="34"/>
                    </a:lnTo>
                    <a:lnTo>
                      <a:pt x="1236" y="35"/>
                    </a:lnTo>
                    <a:lnTo>
                      <a:pt x="1237" y="35"/>
                    </a:lnTo>
                    <a:lnTo>
                      <a:pt x="1239" y="36"/>
                    </a:lnTo>
                    <a:lnTo>
                      <a:pt x="1240" y="37"/>
                    </a:lnTo>
                    <a:lnTo>
                      <a:pt x="1242" y="38"/>
                    </a:lnTo>
                    <a:lnTo>
                      <a:pt x="1243" y="38"/>
                    </a:lnTo>
                    <a:lnTo>
                      <a:pt x="1245" y="39"/>
                    </a:lnTo>
                    <a:lnTo>
                      <a:pt x="1246" y="40"/>
                    </a:lnTo>
                    <a:lnTo>
                      <a:pt x="1248" y="41"/>
                    </a:lnTo>
                    <a:lnTo>
                      <a:pt x="1249" y="42"/>
                    </a:lnTo>
                    <a:lnTo>
                      <a:pt x="1251" y="43"/>
                    </a:lnTo>
                    <a:lnTo>
                      <a:pt x="1253" y="44"/>
                    </a:lnTo>
                    <a:lnTo>
                      <a:pt x="1254" y="44"/>
                    </a:lnTo>
                    <a:lnTo>
                      <a:pt x="1255" y="46"/>
                    </a:lnTo>
                    <a:lnTo>
                      <a:pt x="1257" y="47"/>
                    </a:lnTo>
                    <a:lnTo>
                      <a:pt x="1259" y="47"/>
                    </a:lnTo>
                    <a:lnTo>
                      <a:pt x="1260" y="48"/>
                    </a:lnTo>
                    <a:lnTo>
                      <a:pt x="1261" y="49"/>
                    </a:lnTo>
                    <a:lnTo>
                      <a:pt x="1263" y="50"/>
                    </a:lnTo>
                    <a:lnTo>
                      <a:pt x="1265" y="51"/>
                    </a:lnTo>
                    <a:lnTo>
                      <a:pt x="1266" y="52"/>
                    </a:lnTo>
                    <a:lnTo>
                      <a:pt x="1268" y="52"/>
                    </a:lnTo>
                    <a:lnTo>
                      <a:pt x="1269" y="53"/>
                    </a:lnTo>
                    <a:lnTo>
                      <a:pt x="1271" y="54"/>
                    </a:lnTo>
                    <a:lnTo>
                      <a:pt x="1272" y="54"/>
                    </a:lnTo>
                    <a:lnTo>
                      <a:pt x="1274" y="55"/>
                    </a:lnTo>
                    <a:lnTo>
                      <a:pt x="1275" y="55"/>
                    </a:lnTo>
                    <a:lnTo>
                      <a:pt x="1277" y="56"/>
                    </a:lnTo>
                    <a:lnTo>
                      <a:pt x="1278" y="56"/>
                    </a:lnTo>
                    <a:lnTo>
                      <a:pt x="1280" y="57"/>
                    </a:lnTo>
                    <a:lnTo>
                      <a:pt x="1282" y="57"/>
                    </a:lnTo>
                    <a:lnTo>
                      <a:pt x="1283" y="57"/>
                    </a:lnTo>
                    <a:lnTo>
                      <a:pt x="1284" y="58"/>
                    </a:lnTo>
                    <a:lnTo>
                      <a:pt x="1286" y="58"/>
                    </a:lnTo>
                    <a:lnTo>
                      <a:pt x="1288" y="58"/>
                    </a:lnTo>
                    <a:lnTo>
                      <a:pt x="1289" y="58"/>
                    </a:lnTo>
                    <a:lnTo>
                      <a:pt x="1290" y="58"/>
                    </a:lnTo>
                    <a:lnTo>
                      <a:pt x="1292" y="58"/>
                    </a:lnTo>
                    <a:lnTo>
                      <a:pt x="1294" y="58"/>
                    </a:lnTo>
                    <a:lnTo>
                      <a:pt x="1295" y="58"/>
                    </a:lnTo>
                    <a:lnTo>
                      <a:pt x="1297" y="58"/>
                    </a:lnTo>
                    <a:lnTo>
                      <a:pt x="1298" y="58"/>
                    </a:lnTo>
                    <a:lnTo>
                      <a:pt x="1300" y="58"/>
                    </a:lnTo>
                    <a:lnTo>
                      <a:pt x="1301" y="57"/>
                    </a:lnTo>
                    <a:lnTo>
                      <a:pt x="1303" y="57"/>
                    </a:lnTo>
                    <a:lnTo>
                      <a:pt x="1304" y="57"/>
                    </a:lnTo>
                    <a:lnTo>
                      <a:pt x="1306" y="56"/>
                    </a:lnTo>
                    <a:lnTo>
                      <a:pt x="1307" y="56"/>
                    </a:lnTo>
                    <a:lnTo>
                      <a:pt x="1309" y="56"/>
                    </a:lnTo>
                    <a:lnTo>
                      <a:pt x="1310" y="55"/>
                    </a:lnTo>
                    <a:lnTo>
                      <a:pt x="1312" y="55"/>
                    </a:lnTo>
                    <a:lnTo>
                      <a:pt x="1313" y="55"/>
                    </a:lnTo>
                    <a:lnTo>
                      <a:pt x="1315" y="54"/>
                    </a:lnTo>
                    <a:lnTo>
                      <a:pt x="1316" y="54"/>
                    </a:lnTo>
                    <a:lnTo>
                      <a:pt x="1318" y="53"/>
                    </a:lnTo>
                    <a:lnTo>
                      <a:pt x="1319" y="53"/>
                    </a:lnTo>
                    <a:lnTo>
                      <a:pt x="1321" y="53"/>
                    </a:lnTo>
                    <a:lnTo>
                      <a:pt x="1322" y="52"/>
                    </a:lnTo>
                    <a:lnTo>
                      <a:pt x="1324" y="52"/>
                    </a:lnTo>
                    <a:lnTo>
                      <a:pt x="1326" y="51"/>
                    </a:lnTo>
                    <a:lnTo>
                      <a:pt x="1327" y="50"/>
                    </a:lnTo>
                    <a:lnTo>
                      <a:pt x="1328" y="50"/>
                    </a:lnTo>
                    <a:lnTo>
                      <a:pt x="1330" y="49"/>
                    </a:lnTo>
                    <a:lnTo>
                      <a:pt x="1332" y="49"/>
                    </a:lnTo>
                    <a:lnTo>
                      <a:pt x="1333" y="48"/>
                    </a:lnTo>
                    <a:lnTo>
                      <a:pt x="1334" y="48"/>
                    </a:lnTo>
                    <a:lnTo>
                      <a:pt x="1336" y="47"/>
                    </a:lnTo>
                    <a:lnTo>
                      <a:pt x="1338" y="47"/>
                    </a:lnTo>
                    <a:lnTo>
                      <a:pt x="1339" y="46"/>
                    </a:lnTo>
                    <a:lnTo>
                      <a:pt x="1341" y="46"/>
                    </a:lnTo>
                    <a:lnTo>
                      <a:pt x="1342" y="45"/>
                    </a:lnTo>
                    <a:lnTo>
                      <a:pt x="1344" y="45"/>
                    </a:lnTo>
                    <a:lnTo>
                      <a:pt x="1345" y="44"/>
                    </a:lnTo>
                    <a:lnTo>
                      <a:pt x="1347" y="44"/>
                    </a:lnTo>
                    <a:lnTo>
                      <a:pt x="1348" y="43"/>
                    </a:lnTo>
                    <a:lnTo>
                      <a:pt x="1350" y="43"/>
                    </a:lnTo>
                    <a:lnTo>
                      <a:pt x="1351" y="43"/>
                    </a:lnTo>
                    <a:lnTo>
                      <a:pt x="1353" y="42"/>
                    </a:lnTo>
                    <a:lnTo>
                      <a:pt x="1355" y="42"/>
                    </a:lnTo>
                    <a:lnTo>
                      <a:pt x="1356" y="42"/>
                    </a:lnTo>
                    <a:lnTo>
                      <a:pt x="1357" y="41"/>
                    </a:lnTo>
                    <a:lnTo>
                      <a:pt x="1359" y="41"/>
                    </a:lnTo>
                    <a:lnTo>
                      <a:pt x="1361" y="41"/>
                    </a:lnTo>
                    <a:lnTo>
                      <a:pt x="1362" y="41"/>
                    </a:lnTo>
                    <a:lnTo>
                      <a:pt x="1363" y="41"/>
                    </a:lnTo>
                    <a:lnTo>
                      <a:pt x="1365" y="41"/>
                    </a:lnTo>
                    <a:lnTo>
                      <a:pt x="1367" y="41"/>
                    </a:lnTo>
                    <a:lnTo>
                      <a:pt x="1368" y="41"/>
                    </a:lnTo>
                    <a:lnTo>
                      <a:pt x="1370" y="41"/>
                    </a:lnTo>
                    <a:lnTo>
                      <a:pt x="1371" y="41"/>
                    </a:lnTo>
                    <a:lnTo>
                      <a:pt x="1373" y="41"/>
                    </a:lnTo>
                    <a:lnTo>
                      <a:pt x="1374" y="41"/>
                    </a:lnTo>
                    <a:lnTo>
                      <a:pt x="1376" y="41"/>
                    </a:lnTo>
                    <a:lnTo>
                      <a:pt x="1377" y="42"/>
                    </a:lnTo>
                    <a:lnTo>
                      <a:pt x="1379" y="42"/>
                    </a:lnTo>
                    <a:lnTo>
                      <a:pt x="1380" y="42"/>
                    </a:lnTo>
                    <a:lnTo>
                      <a:pt x="1382" y="42"/>
                    </a:lnTo>
                    <a:lnTo>
                      <a:pt x="1383" y="43"/>
                    </a:lnTo>
                    <a:lnTo>
                      <a:pt x="1385" y="43"/>
                    </a:lnTo>
                    <a:lnTo>
                      <a:pt x="1386" y="43"/>
                    </a:lnTo>
                    <a:lnTo>
                      <a:pt x="1388" y="44"/>
                    </a:lnTo>
                    <a:lnTo>
                      <a:pt x="1389" y="44"/>
                    </a:lnTo>
                    <a:lnTo>
                      <a:pt x="1391" y="44"/>
                    </a:lnTo>
                    <a:lnTo>
                      <a:pt x="1392" y="45"/>
                    </a:lnTo>
                    <a:lnTo>
                      <a:pt x="1394" y="45"/>
                    </a:lnTo>
                    <a:lnTo>
                      <a:pt x="1395" y="45"/>
                    </a:lnTo>
                    <a:lnTo>
                      <a:pt x="1397" y="46"/>
                    </a:lnTo>
                    <a:lnTo>
                      <a:pt x="1399" y="46"/>
                    </a:lnTo>
                    <a:lnTo>
                      <a:pt x="1400" y="46"/>
                    </a:lnTo>
                    <a:lnTo>
                      <a:pt x="1401" y="46"/>
                    </a:lnTo>
                    <a:lnTo>
                      <a:pt x="1403" y="46"/>
                    </a:lnTo>
                    <a:lnTo>
                      <a:pt x="1405" y="46"/>
                    </a:lnTo>
                    <a:lnTo>
                      <a:pt x="1406" y="46"/>
                    </a:lnTo>
                    <a:lnTo>
                      <a:pt x="1408" y="46"/>
                    </a:lnTo>
                    <a:lnTo>
                      <a:pt x="1409" y="46"/>
                    </a:lnTo>
                    <a:lnTo>
                      <a:pt x="1411" y="45"/>
                    </a:lnTo>
                    <a:lnTo>
                      <a:pt x="1412" y="45"/>
                    </a:lnTo>
                    <a:lnTo>
                      <a:pt x="1414" y="44"/>
                    </a:lnTo>
                    <a:lnTo>
                      <a:pt x="1415" y="44"/>
                    </a:lnTo>
                    <a:lnTo>
                      <a:pt x="1417" y="43"/>
                    </a:lnTo>
                    <a:lnTo>
                      <a:pt x="1418" y="43"/>
                    </a:lnTo>
                    <a:lnTo>
                      <a:pt x="1420" y="42"/>
                    </a:lnTo>
                    <a:lnTo>
                      <a:pt x="1421" y="42"/>
                    </a:lnTo>
                    <a:lnTo>
                      <a:pt x="1423" y="41"/>
                    </a:lnTo>
                    <a:lnTo>
                      <a:pt x="1424" y="41"/>
                    </a:lnTo>
                    <a:lnTo>
                      <a:pt x="1426" y="40"/>
                    </a:lnTo>
                    <a:lnTo>
                      <a:pt x="1428" y="39"/>
                    </a:lnTo>
                    <a:lnTo>
                      <a:pt x="1429" y="39"/>
                    </a:lnTo>
                    <a:lnTo>
                      <a:pt x="1430" y="38"/>
                    </a:lnTo>
                    <a:lnTo>
                      <a:pt x="1432" y="37"/>
                    </a:lnTo>
                    <a:lnTo>
                      <a:pt x="1434" y="37"/>
                    </a:lnTo>
                    <a:lnTo>
                      <a:pt x="1435" y="36"/>
                    </a:lnTo>
                    <a:lnTo>
                      <a:pt x="1437" y="36"/>
                    </a:lnTo>
                    <a:lnTo>
                      <a:pt x="1438" y="35"/>
                    </a:lnTo>
                    <a:lnTo>
                      <a:pt x="1440" y="35"/>
                    </a:lnTo>
                    <a:lnTo>
                      <a:pt x="1441" y="34"/>
                    </a:lnTo>
                    <a:lnTo>
                      <a:pt x="1443" y="34"/>
                    </a:lnTo>
                    <a:lnTo>
                      <a:pt x="1444" y="34"/>
                    </a:lnTo>
                    <a:lnTo>
                      <a:pt x="1446" y="33"/>
                    </a:lnTo>
                    <a:lnTo>
                      <a:pt x="1447" y="33"/>
                    </a:lnTo>
                    <a:lnTo>
                      <a:pt x="1449" y="33"/>
                    </a:lnTo>
                    <a:lnTo>
                      <a:pt x="1450" y="33"/>
                    </a:lnTo>
                    <a:lnTo>
                      <a:pt x="1452" y="33"/>
                    </a:lnTo>
                    <a:lnTo>
                      <a:pt x="1453" y="33"/>
                    </a:lnTo>
                    <a:lnTo>
                      <a:pt x="1455" y="32"/>
                    </a:lnTo>
                    <a:lnTo>
                      <a:pt x="1456" y="32"/>
                    </a:lnTo>
                    <a:lnTo>
                      <a:pt x="1458" y="32"/>
                    </a:lnTo>
                    <a:lnTo>
                      <a:pt x="1459" y="32"/>
                    </a:lnTo>
                    <a:lnTo>
                      <a:pt x="1461" y="32"/>
                    </a:lnTo>
                    <a:lnTo>
                      <a:pt x="1462" y="32"/>
                    </a:lnTo>
                    <a:lnTo>
                      <a:pt x="1464" y="32"/>
                    </a:lnTo>
                    <a:lnTo>
                      <a:pt x="1465" y="31"/>
                    </a:lnTo>
                    <a:lnTo>
                      <a:pt x="1467" y="31"/>
                    </a:lnTo>
                    <a:lnTo>
                      <a:pt x="1468" y="31"/>
                    </a:lnTo>
                    <a:lnTo>
                      <a:pt x="1470" y="31"/>
                    </a:lnTo>
                    <a:lnTo>
                      <a:pt x="1472" y="30"/>
                    </a:lnTo>
                    <a:lnTo>
                      <a:pt x="1473" y="30"/>
                    </a:lnTo>
                    <a:lnTo>
                      <a:pt x="1474" y="29"/>
                    </a:lnTo>
                    <a:lnTo>
                      <a:pt x="1476" y="29"/>
                    </a:lnTo>
                    <a:lnTo>
                      <a:pt x="1478" y="28"/>
                    </a:lnTo>
                    <a:lnTo>
                      <a:pt x="1479" y="28"/>
                    </a:lnTo>
                    <a:lnTo>
                      <a:pt x="1481" y="27"/>
                    </a:lnTo>
                    <a:lnTo>
                      <a:pt x="1482" y="27"/>
                    </a:lnTo>
                    <a:lnTo>
                      <a:pt x="1484" y="26"/>
                    </a:lnTo>
                    <a:lnTo>
                      <a:pt x="1485" y="25"/>
                    </a:lnTo>
                    <a:lnTo>
                      <a:pt x="1487" y="24"/>
                    </a:lnTo>
                    <a:lnTo>
                      <a:pt x="1488" y="24"/>
                    </a:lnTo>
                    <a:lnTo>
                      <a:pt x="1490" y="23"/>
                    </a:lnTo>
                    <a:lnTo>
                      <a:pt x="1491" y="22"/>
                    </a:lnTo>
                    <a:lnTo>
                      <a:pt x="1493" y="22"/>
                    </a:lnTo>
                    <a:lnTo>
                      <a:pt x="1494" y="21"/>
                    </a:lnTo>
                    <a:lnTo>
                      <a:pt x="1496" y="20"/>
                    </a:lnTo>
                    <a:lnTo>
                      <a:pt x="1497" y="20"/>
                    </a:lnTo>
                    <a:lnTo>
                      <a:pt x="1499" y="19"/>
                    </a:lnTo>
                    <a:lnTo>
                      <a:pt x="1501" y="19"/>
                    </a:lnTo>
                    <a:lnTo>
                      <a:pt x="1502" y="18"/>
                    </a:lnTo>
                    <a:lnTo>
                      <a:pt x="1503" y="18"/>
                    </a:lnTo>
                    <a:lnTo>
                      <a:pt x="1505" y="18"/>
                    </a:lnTo>
                    <a:lnTo>
                      <a:pt x="1507" y="18"/>
                    </a:lnTo>
                    <a:lnTo>
                      <a:pt x="1508" y="18"/>
                    </a:lnTo>
                    <a:lnTo>
                      <a:pt x="1510" y="18"/>
                    </a:lnTo>
                    <a:lnTo>
                      <a:pt x="1511" y="18"/>
                    </a:lnTo>
                    <a:lnTo>
                      <a:pt x="1513" y="19"/>
                    </a:lnTo>
                    <a:lnTo>
                      <a:pt x="1514" y="19"/>
                    </a:lnTo>
                    <a:lnTo>
                      <a:pt x="1516" y="19"/>
                    </a:lnTo>
                    <a:lnTo>
                      <a:pt x="1517" y="20"/>
                    </a:lnTo>
                    <a:lnTo>
                      <a:pt x="1519" y="21"/>
                    </a:lnTo>
                    <a:lnTo>
                      <a:pt x="1520" y="22"/>
                    </a:lnTo>
                    <a:lnTo>
                      <a:pt x="1522" y="22"/>
                    </a:lnTo>
                    <a:lnTo>
                      <a:pt x="1523" y="23"/>
                    </a:lnTo>
                    <a:lnTo>
                      <a:pt x="1525" y="24"/>
                    </a:lnTo>
                    <a:lnTo>
                      <a:pt x="1526" y="24"/>
                    </a:lnTo>
                    <a:lnTo>
                      <a:pt x="1528" y="25"/>
                    </a:lnTo>
                    <a:lnTo>
                      <a:pt x="1529" y="26"/>
                    </a:lnTo>
                    <a:lnTo>
                      <a:pt x="1531" y="27"/>
                    </a:lnTo>
                    <a:lnTo>
                      <a:pt x="1532" y="28"/>
                    </a:lnTo>
                    <a:lnTo>
                      <a:pt x="1534" y="28"/>
                    </a:lnTo>
                    <a:lnTo>
                      <a:pt x="1535" y="29"/>
                    </a:lnTo>
                    <a:lnTo>
                      <a:pt x="1537" y="30"/>
                    </a:lnTo>
                    <a:lnTo>
                      <a:pt x="1539" y="30"/>
                    </a:lnTo>
                    <a:lnTo>
                      <a:pt x="1540" y="31"/>
                    </a:lnTo>
                    <a:lnTo>
                      <a:pt x="1541" y="31"/>
                    </a:lnTo>
                    <a:lnTo>
                      <a:pt x="1543" y="32"/>
                    </a:lnTo>
                    <a:lnTo>
                      <a:pt x="1545" y="32"/>
                    </a:lnTo>
                    <a:lnTo>
                      <a:pt x="1546" y="33"/>
                    </a:lnTo>
                    <a:lnTo>
                      <a:pt x="1547" y="33"/>
                    </a:lnTo>
                    <a:lnTo>
                      <a:pt x="1549" y="33"/>
                    </a:lnTo>
                    <a:lnTo>
                      <a:pt x="1551" y="33"/>
                    </a:lnTo>
                    <a:lnTo>
                      <a:pt x="1552" y="33"/>
                    </a:lnTo>
                    <a:lnTo>
                      <a:pt x="1554" y="33"/>
                    </a:lnTo>
                    <a:lnTo>
                      <a:pt x="1555" y="33"/>
                    </a:lnTo>
                    <a:lnTo>
                      <a:pt x="1557" y="33"/>
                    </a:lnTo>
                    <a:lnTo>
                      <a:pt x="1558" y="33"/>
                    </a:lnTo>
                    <a:lnTo>
                      <a:pt x="1560" y="33"/>
                    </a:lnTo>
                    <a:lnTo>
                      <a:pt x="1561" y="33"/>
                    </a:lnTo>
                    <a:lnTo>
                      <a:pt x="1563" y="33"/>
                    </a:lnTo>
                    <a:lnTo>
                      <a:pt x="1564" y="33"/>
                    </a:lnTo>
                    <a:lnTo>
                      <a:pt x="1566" y="33"/>
                    </a:lnTo>
                    <a:lnTo>
                      <a:pt x="1567" y="33"/>
                    </a:lnTo>
                    <a:lnTo>
                      <a:pt x="1569" y="33"/>
                    </a:lnTo>
                    <a:lnTo>
                      <a:pt x="1570" y="32"/>
                    </a:lnTo>
                    <a:lnTo>
                      <a:pt x="1572" y="32"/>
                    </a:lnTo>
                    <a:lnTo>
                      <a:pt x="1574" y="32"/>
                    </a:lnTo>
                    <a:lnTo>
                      <a:pt x="1575" y="33"/>
                    </a:lnTo>
                    <a:lnTo>
                      <a:pt x="1576" y="33"/>
                    </a:lnTo>
                    <a:lnTo>
                      <a:pt x="1578" y="33"/>
                    </a:lnTo>
                    <a:lnTo>
                      <a:pt x="1580" y="33"/>
                    </a:lnTo>
                    <a:lnTo>
                      <a:pt x="1581" y="33"/>
                    </a:lnTo>
                    <a:lnTo>
                      <a:pt x="1583" y="33"/>
                    </a:lnTo>
                    <a:lnTo>
                      <a:pt x="1584" y="33"/>
                    </a:lnTo>
                    <a:lnTo>
                      <a:pt x="1586" y="33"/>
                    </a:lnTo>
                    <a:lnTo>
                      <a:pt x="1587" y="33"/>
                    </a:lnTo>
                    <a:lnTo>
                      <a:pt x="1589" y="34"/>
                    </a:lnTo>
                    <a:lnTo>
                      <a:pt x="1590" y="34"/>
                    </a:lnTo>
                    <a:lnTo>
                      <a:pt x="1592" y="34"/>
                    </a:lnTo>
                    <a:lnTo>
                      <a:pt x="1593" y="34"/>
                    </a:lnTo>
                    <a:lnTo>
                      <a:pt x="1595" y="34"/>
                    </a:lnTo>
                    <a:lnTo>
                      <a:pt x="1596" y="34"/>
                    </a:lnTo>
                    <a:lnTo>
                      <a:pt x="1598" y="34"/>
                    </a:lnTo>
                    <a:lnTo>
                      <a:pt x="1599" y="34"/>
                    </a:lnTo>
                    <a:lnTo>
                      <a:pt x="1601" y="34"/>
                    </a:lnTo>
                    <a:lnTo>
                      <a:pt x="1602" y="34"/>
                    </a:lnTo>
                    <a:lnTo>
                      <a:pt x="1604" y="35"/>
                    </a:lnTo>
                    <a:lnTo>
                      <a:pt x="1605" y="35"/>
                    </a:lnTo>
                    <a:lnTo>
                      <a:pt x="1607" y="35"/>
                    </a:lnTo>
                    <a:lnTo>
                      <a:pt x="1608" y="34"/>
                    </a:lnTo>
                    <a:lnTo>
                      <a:pt x="1610" y="34"/>
                    </a:lnTo>
                    <a:lnTo>
                      <a:pt x="1612" y="34"/>
                    </a:lnTo>
                    <a:lnTo>
                      <a:pt x="1613" y="34"/>
                    </a:lnTo>
                    <a:lnTo>
                      <a:pt x="1614" y="34"/>
                    </a:lnTo>
                    <a:lnTo>
                      <a:pt x="1616" y="34"/>
                    </a:lnTo>
                    <a:lnTo>
                      <a:pt x="1618" y="34"/>
                    </a:lnTo>
                    <a:lnTo>
                      <a:pt x="1619" y="34"/>
                    </a:lnTo>
                    <a:lnTo>
                      <a:pt x="1620" y="34"/>
                    </a:lnTo>
                    <a:lnTo>
                      <a:pt x="1622" y="33"/>
                    </a:lnTo>
                    <a:lnTo>
                      <a:pt x="1624" y="33"/>
                    </a:lnTo>
                    <a:lnTo>
                      <a:pt x="1625" y="33"/>
                    </a:lnTo>
                    <a:lnTo>
                      <a:pt x="1627" y="33"/>
                    </a:lnTo>
                    <a:lnTo>
                      <a:pt x="1628" y="32"/>
                    </a:lnTo>
                    <a:lnTo>
                      <a:pt x="1630" y="32"/>
                    </a:lnTo>
                    <a:lnTo>
                      <a:pt x="1631" y="31"/>
                    </a:lnTo>
                    <a:lnTo>
                      <a:pt x="1633" y="31"/>
                    </a:lnTo>
                    <a:lnTo>
                      <a:pt x="1634" y="31"/>
                    </a:lnTo>
                    <a:lnTo>
                      <a:pt x="1636" y="30"/>
                    </a:lnTo>
                    <a:lnTo>
                      <a:pt x="1637" y="30"/>
                    </a:lnTo>
                    <a:lnTo>
                      <a:pt x="1639" y="30"/>
                    </a:lnTo>
                    <a:lnTo>
                      <a:pt x="1641" y="29"/>
                    </a:lnTo>
                    <a:lnTo>
                      <a:pt x="1642" y="29"/>
                    </a:lnTo>
                    <a:lnTo>
                      <a:pt x="1643" y="28"/>
                    </a:lnTo>
                    <a:lnTo>
                      <a:pt x="1645" y="28"/>
                    </a:lnTo>
                    <a:lnTo>
                      <a:pt x="1647" y="27"/>
                    </a:lnTo>
                    <a:lnTo>
                      <a:pt x="1648" y="27"/>
                    </a:lnTo>
                    <a:lnTo>
                      <a:pt x="1649" y="26"/>
                    </a:lnTo>
                    <a:lnTo>
                      <a:pt x="1651" y="25"/>
                    </a:lnTo>
                    <a:lnTo>
                      <a:pt x="1653" y="25"/>
                    </a:lnTo>
                    <a:lnTo>
                      <a:pt x="1654" y="25"/>
                    </a:lnTo>
                    <a:lnTo>
                      <a:pt x="1656" y="24"/>
                    </a:lnTo>
                    <a:lnTo>
                      <a:pt x="1657" y="24"/>
                    </a:lnTo>
                    <a:lnTo>
                      <a:pt x="1659" y="23"/>
                    </a:lnTo>
                    <a:lnTo>
                      <a:pt x="1660" y="23"/>
                    </a:lnTo>
                    <a:lnTo>
                      <a:pt x="1662" y="23"/>
                    </a:lnTo>
                    <a:lnTo>
                      <a:pt x="1663" y="23"/>
                    </a:lnTo>
                    <a:lnTo>
                      <a:pt x="1665" y="22"/>
                    </a:lnTo>
                    <a:lnTo>
                      <a:pt x="1666" y="22"/>
                    </a:lnTo>
                    <a:lnTo>
                      <a:pt x="1668" y="22"/>
                    </a:lnTo>
                    <a:lnTo>
                      <a:pt x="1669" y="22"/>
                    </a:lnTo>
                    <a:lnTo>
                      <a:pt x="1671" y="22"/>
                    </a:lnTo>
                    <a:lnTo>
                      <a:pt x="1672" y="22"/>
                    </a:lnTo>
                    <a:lnTo>
                      <a:pt x="1674" y="22"/>
                    </a:lnTo>
                    <a:lnTo>
                      <a:pt x="1675" y="23"/>
                    </a:lnTo>
                    <a:lnTo>
                      <a:pt x="1677" y="23"/>
                    </a:lnTo>
                    <a:lnTo>
                      <a:pt x="1678" y="23"/>
                    </a:lnTo>
                    <a:lnTo>
                      <a:pt x="1680" y="24"/>
                    </a:lnTo>
                    <a:lnTo>
                      <a:pt x="1681" y="24"/>
                    </a:lnTo>
                    <a:lnTo>
                      <a:pt x="1683" y="24"/>
                    </a:lnTo>
                    <a:lnTo>
                      <a:pt x="1685" y="25"/>
                    </a:lnTo>
                    <a:lnTo>
                      <a:pt x="1686" y="25"/>
                    </a:lnTo>
                    <a:lnTo>
                      <a:pt x="1687" y="26"/>
                    </a:lnTo>
                    <a:lnTo>
                      <a:pt x="1689" y="26"/>
                    </a:lnTo>
                    <a:lnTo>
                      <a:pt x="1691" y="27"/>
                    </a:lnTo>
                    <a:lnTo>
                      <a:pt x="1692" y="27"/>
                    </a:lnTo>
                    <a:lnTo>
                      <a:pt x="1694" y="28"/>
                    </a:lnTo>
                    <a:lnTo>
                      <a:pt x="1695" y="28"/>
                    </a:lnTo>
                    <a:lnTo>
                      <a:pt x="1697" y="29"/>
                    </a:lnTo>
                    <a:lnTo>
                      <a:pt x="1698" y="29"/>
                    </a:lnTo>
                    <a:lnTo>
                      <a:pt x="1700" y="30"/>
                    </a:lnTo>
                    <a:lnTo>
                      <a:pt x="1701" y="30"/>
                    </a:lnTo>
                    <a:lnTo>
                      <a:pt x="1703" y="31"/>
                    </a:lnTo>
                    <a:lnTo>
                      <a:pt x="1704" y="31"/>
                    </a:lnTo>
                    <a:lnTo>
                      <a:pt x="1706" y="31"/>
                    </a:lnTo>
                    <a:lnTo>
                      <a:pt x="1707" y="32"/>
                    </a:lnTo>
                    <a:lnTo>
                      <a:pt x="1709" y="32"/>
                    </a:lnTo>
                    <a:lnTo>
                      <a:pt x="1710" y="33"/>
                    </a:lnTo>
                    <a:lnTo>
                      <a:pt x="1712" y="33"/>
                    </a:lnTo>
                    <a:lnTo>
                      <a:pt x="1714" y="33"/>
                    </a:lnTo>
                    <a:lnTo>
                      <a:pt x="1715" y="34"/>
                    </a:lnTo>
                    <a:lnTo>
                      <a:pt x="1716" y="34"/>
                    </a:lnTo>
                    <a:lnTo>
                      <a:pt x="1718" y="34"/>
                    </a:lnTo>
                    <a:lnTo>
                      <a:pt x="1720" y="35"/>
                    </a:lnTo>
                    <a:lnTo>
                      <a:pt x="1721" y="35"/>
                    </a:lnTo>
                    <a:lnTo>
                      <a:pt x="1722" y="35"/>
                    </a:lnTo>
                    <a:lnTo>
                      <a:pt x="1724" y="36"/>
                    </a:lnTo>
                    <a:lnTo>
                      <a:pt x="1726" y="36"/>
                    </a:lnTo>
                    <a:lnTo>
                      <a:pt x="1727" y="36"/>
                    </a:lnTo>
                    <a:lnTo>
                      <a:pt x="1729" y="37"/>
                    </a:lnTo>
                    <a:lnTo>
                      <a:pt x="1730" y="37"/>
                    </a:lnTo>
                    <a:lnTo>
                      <a:pt x="1732" y="37"/>
                    </a:lnTo>
                    <a:lnTo>
                      <a:pt x="1733" y="38"/>
                    </a:lnTo>
                    <a:lnTo>
                      <a:pt x="1735" y="38"/>
                    </a:lnTo>
                    <a:lnTo>
                      <a:pt x="1736" y="38"/>
                    </a:lnTo>
                    <a:lnTo>
                      <a:pt x="1738" y="39"/>
                    </a:lnTo>
                    <a:lnTo>
                      <a:pt x="1739" y="39"/>
                    </a:lnTo>
                    <a:lnTo>
                      <a:pt x="1741" y="39"/>
                    </a:lnTo>
                    <a:lnTo>
                      <a:pt x="1742" y="39"/>
                    </a:lnTo>
                    <a:lnTo>
                      <a:pt x="1744" y="39"/>
                    </a:lnTo>
                    <a:lnTo>
                      <a:pt x="1745" y="39"/>
                    </a:lnTo>
                    <a:lnTo>
                      <a:pt x="1747" y="39"/>
                    </a:lnTo>
                    <a:lnTo>
                      <a:pt x="1748" y="39"/>
                    </a:lnTo>
                    <a:lnTo>
                      <a:pt x="1750" y="38"/>
                    </a:lnTo>
                    <a:lnTo>
                      <a:pt x="1751" y="38"/>
                    </a:lnTo>
                    <a:lnTo>
                      <a:pt x="1753" y="38"/>
                    </a:lnTo>
                    <a:lnTo>
                      <a:pt x="1754" y="37"/>
                    </a:lnTo>
                    <a:lnTo>
                      <a:pt x="1756" y="37"/>
                    </a:lnTo>
                    <a:lnTo>
                      <a:pt x="1758" y="36"/>
                    </a:lnTo>
                    <a:lnTo>
                      <a:pt x="1759" y="35"/>
                    </a:lnTo>
                    <a:lnTo>
                      <a:pt x="1760" y="35"/>
                    </a:lnTo>
                    <a:lnTo>
                      <a:pt x="1762" y="34"/>
                    </a:lnTo>
                    <a:lnTo>
                      <a:pt x="1764" y="33"/>
                    </a:lnTo>
                    <a:lnTo>
                      <a:pt x="1765" y="32"/>
                    </a:lnTo>
                    <a:lnTo>
                      <a:pt x="1767" y="31"/>
                    </a:lnTo>
                    <a:lnTo>
                      <a:pt x="1768" y="31"/>
                    </a:lnTo>
                    <a:lnTo>
                      <a:pt x="1770" y="30"/>
                    </a:lnTo>
                    <a:lnTo>
                      <a:pt x="1771" y="30"/>
                    </a:lnTo>
                    <a:lnTo>
                      <a:pt x="1773" y="29"/>
                    </a:lnTo>
                    <a:lnTo>
                      <a:pt x="1774" y="29"/>
                    </a:lnTo>
                    <a:lnTo>
                      <a:pt x="1776" y="29"/>
                    </a:lnTo>
                    <a:lnTo>
                      <a:pt x="1777" y="29"/>
                    </a:lnTo>
                    <a:lnTo>
                      <a:pt x="1779" y="29"/>
                    </a:lnTo>
                    <a:lnTo>
                      <a:pt x="1780" y="29"/>
                    </a:lnTo>
                    <a:lnTo>
                      <a:pt x="1782" y="29"/>
                    </a:lnTo>
                    <a:lnTo>
                      <a:pt x="1783" y="30"/>
                    </a:lnTo>
                    <a:lnTo>
                      <a:pt x="1785" y="31"/>
                    </a:lnTo>
                    <a:lnTo>
                      <a:pt x="1787" y="32"/>
                    </a:lnTo>
                    <a:lnTo>
                      <a:pt x="1788" y="33"/>
                    </a:lnTo>
                    <a:lnTo>
                      <a:pt x="1789" y="34"/>
                    </a:lnTo>
                    <a:lnTo>
                      <a:pt x="1791" y="36"/>
                    </a:lnTo>
                    <a:lnTo>
                      <a:pt x="1793" y="37"/>
                    </a:lnTo>
                    <a:lnTo>
                      <a:pt x="1794" y="39"/>
                    </a:lnTo>
                    <a:lnTo>
                      <a:pt x="1796" y="41"/>
                    </a:lnTo>
                    <a:lnTo>
                      <a:pt x="1797" y="42"/>
                    </a:lnTo>
                    <a:lnTo>
                      <a:pt x="1799" y="44"/>
                    </a:lnTo>
                    <a:lnTo>
                      <a:pt x="1800" y="46"/>
                    </a:lnTo>
                    <a:lnTo>
                      <a:pt x="1802" y="48"/>
                    </a:lnTo>
                    <a:lnTo>
                      <a:pt x="1803" y="49"/>
                    </a:lnTo>
                    <a:lnTo>
                      <a:pt x="1805" y="51"/>
                    </a:lnTo>
                    <a:lnTo>
                      <a:pt x="1806" y="53"/>
                    </a:lnTo>
                    <a:lnTo>
                      <a:pt x="1808" y="54"/>
                    </a:lnTo>
                    <a:lnTo>
                      <a:pt x="1809" y="55"/>
                    </a:lnTo>
                    <a:lnTo>
                      <a:pt x="1811" y="56"/>
                    </a:lnTo>
                    <a:lnTo>
                      <a:pt x="1812" y="57"/>
                    </a:lnTo>
                    <a:lnTo>
                      <a:pt x="1814" y="58"/>
                    </a:lnTo>
                    <a:lnTo>
                      <a:pt x="1815" y="59"/>
                    </a:lnTo>
                    <a:lnTo>
                      <a:pt x="1817" y="59"/>
                    </a:lnTo>
                    <a:lnTo>
                      <a:pt x="1818" y="59"/>
                    </a:lnTo>
                    <a:lnTo>
                      <a:pt x="1820" y="59"/>
                    </a:lnTo>
                    <a:lnTo>
                      <a:pt x="1821" y="58"/>
                    </a:lnTo>
                    <a:lnTo>
                      <a:pt x="1823" y="58"/>
                    </a:lnTo>
                    <a:lnTo>
                      <a:pt x="1824" y="57"/>
                    </a:lnTo>
                    <a:lnTo>
                      <a:pt x="1826" y="56"/>
                    </a:lnTo>
                    <a:lnTo>
                      <a:pt x="1827" y="54"/>
                    </a:lnTo>
                    <a:lnTo>
                      <a:pt x="1829" y="53"/>
                    </a:lnTo>
                    <a:lnTo>
                      <a:pt x="1831" y="52"/>
                    </a:lnTo>
                    <a:lnTo>
                      <a:pt x="1832" y="50"/>
                    </a:lnTo>
                    <a:lnTo>
                      <a:pt x="1833" y="48"/>
                    </a:lnTo>
                    <a:lnTo>
                      <a:pt x="1835" y="47"/>
                    </a:lnTo>
                    <a:lnTo>
                      <a:pt x="1837" y="45"/>
                    </a:lnTo>
                    <a:lnTo>
                      <a:pt x="1838" y="43"/>
                    </a:lnTo>
                    <a:lnTo>
                      <a:pt x="1840" y="41"/>
                    </a:lnTo>
                    <a:lnTo>
                      <a:pt x="1841" y="40"/>
                    </a:lnTo>
                    <a:lnTo>
                      <a:pt x="1843" y="38"/>
                    </a:lnTo>
                    <a:lnTo>
                      <a:pt x="1844" y="36"/>
                    </a:lnTo>
                    <a:lnTo>
                      <a:pt x="1846" y="35"/>
                    </a:lnTo>
                    <a:lnTo>
                      <a:pt x="1847" y="34"/>
                    </a:lnTo>
                    <a:lnTo>
                      <a:pt x="1849" y="33"/>
                    </a:lnTo>
                    <a:lnTo>
                      <a:pt x="1850" y="32"/>
                    </a:lnTo>
                    <a:lnTo>
                      <a:pt x="1852" y="31"/>
                    </a:lnTo>
                    <a:lnTo>
                      <a:pt x="1853" y="31"/>
                    </a:lnTo>
                    <a:lnTo>
                      <a:pt x="1855" y="30"/>
                    </a:lnTo>
                    <a:lnTo>
                      <a:pt x="1856" y="30"/>
                    </a:lnTo>
                    <a:lnTo>
                      <a:pt x="1858" y="30"/>
                    </a:lnTo>
                    <a:lnTo>
                      <a:pt x="1860" y="30"/>
                    </a:lnTo>
                    <a:lnTo>
                      <a:pt x="1861" y="31"/>
                    </a:lnTo>
                    <a:lnTo>
                      <a:pt x="1862" y="31"/>
                    </a:lnTo>
                    <a:lnTo>
                      <a:pt x="1864" y="32"/>
                    </a:lnTo>
                    <a:lnTo>
                      <a:pt x="1866" y="33"/>
                    </a:lnTo>
                    <a:lnTo>
                      <a:pt x="1867" y="34"/>
                    </a:lnTo>
                    <a:lnTo>
                      <a:pt x="1869" y="35"/>
                    </a:lnTo>
                    <a:lnTo>
                      <a:pt x="1870" y="36"/>
                    </a:lnTo>
                    <a:lnTo>
                      <a:pt x="1872" y="37"/>
                    </a:lnTo>
                    <a:lnTo>
                      <a:pt x="1873" y="38"/>
                    </a:lnTo>
                    <a:lnTo>
                      <a:pt x="1875" y="39"/>
                    </a:lnTo>
                    <a:lnTo>
                      <a:pt x="1876" y="40"/>
                    </a:lnTo>
                    <a:lnTo>
                      <a:pt x="1877" y="41"/>
                    </a:lnTo>
                    <a:lnTo>
                      <a:pt x="1879" y="42"/>
                    </a:lnTo>
                    <a:lnTo>
                      <a:pt x="1881" y="43"/>
                    </a:lnTo>
                    <a:lnTo>
                      <a:pt x="1882" y="43"/>
                    </a:lnTo>
                    <a:lnTo>
                      <a:pt x="1884" y="44"/>
                    </a:lnTo>
                    <a:lnTo>
                      <a:pt x="1885" y="44"/>
                    </a:lnTo>
                    <a:lnTo>
                      <a:pt x="1887" y="45"/>
                    </a:lnTo>
                    <a:lnTo>
                      <a:pt x="1888" y="45"/>
                    </a:lnTo>
                    <a:lnTo>
                      <a:pt x="1890" y="46"/>
                    </a:lnTo>
                    <a:lnTo>
                      <a:pt x="1891" y="46"/>
                    </a:lnTo>
                    <a:lnTo>
                      <a:pt x="1893" y="46"/>
                    </a:lnTo>
                    <a:lnTo>
                      <a:pt x="1894" y="45"/>
                    </a:lnTo>
                    <a:lnTo>
                      <a:pt x="1896" y="45"/>
                    </a:lnTo>
                    <a:lnTo>
                      <a:pt x="1898" y="44"/>
                    </a:lnTo>
                    <a:lnTo>
                      <a:pt x="1899" y="44"/>
                    </a:lnTo>
                    <a:lnTo>
                      <a:pt x="1900" y="43"/>
                    </a:lnTo>
                    <a:lnTo>
                      <a:pt x="1902" y="42"/>
                    </a:lnTo>
                    <a:lnTo>
                      <a:pt x="1904" y="41"/>
                    </a:lnTo>
                    <a:lnTo>
                      <a:pt x="1905" y="40"/>
                    </a:lnTo>
                    <a:lnTo>
                      <a:pt x="1906" y="40"/>
                    </a:lnTo>
                    <a:lnTo>
                      <a:pt x="1908" y="38"/>
                    </a:lnTo>
                    <a:lnTo>
                      <a:pt x="1910" y="37"/>
                    </a:lnTo>
                    <a:lnTo>
                      <a:pt x="1911" y="36"/>
                    </a:lnTo>
                    <a:lnTo>
                      <a:pt x="1913" y="35"/>
                    </a:lnTo>
                    <a:lnTo>
                      <a:pt x="1914" y="34"/>
                    </a:lnTo>
                    <a:lnTo>
                      <a:pt x="1916" y="34"/>
                    </a:lnTo>
                    <a:lnTo>
                      <a:pt x="1917" y="33"/>
                    </a:lnTo>
                    <a:lnTo>
                      <a:pt x="1919" y="32"/>
                    </a:lnTo>
                    <a:lnTo>
                      <a:pt x="1920" y="31"/>
                    </a:lnTo>
                    <a:lnTo>
                      <a:pt x="1922" y="30"/>
                    </a:lnTo>
                    <a:lnTo>
                      <a:pt x="1923" y="30"/>
                    </a:lnTo>
                    <a:lnTo>
                      <a:pt x="1925" y="29"/>
                    </a:lnTo>
                    <a:lnTo>
                      <a:pt x="1926" y="29"/>
                    </a:lnTo>
                    <a:lnTo>
                      <a:pt x="1928" y="29"/>
                    </a:lnTo>
                    <a:lnTo>
                      <a:pt x="1929" y="28"/>
                    </a:lnTo>
                    <a:lnTo>
                      <a:pt x="1931" y="28"/>
                    </a:lnTo>
                    <a:lnTo>
                      <a:pt x="1933" y="28"/>
                    </a:lnTo>
                    <a:lnTo>
                      <a:pt x="1934" y="28"/>
                    </a:lnTo>
                    <a:lnTo>
                      <a:pt x="1935" y="28"/>
                    </a:lnTo>
                    <a:lnTo>
                      <a:pt x="1937" y="28"/>
                    </a:lnTo>
                    <a:lnTo>
                      <a:pt x="1939" y="29"/>
                    </a:lnTo>
                    <a:lnTo>
                      <a:pt x="1940" y="29"/>
                    </a:lnTo>
                    <a:lnTo>
                      <a:pt x="1942" y="29"/>
                    </a:lnTo>
                    <a:lnTo>
                      <a:pt x="1943" y="30"/>
                    </a:lnTo>
                    <a:lnTo>
                      <a:pt x="1944" y="30"/>
                    </a:lnTo>
                    <a:lnTo>
                      <a:pt x="1946" y="30"/>
                    </a:lnTo>
                    <a:lnTo>
                      <a:pt x="1948" y="31"/>
                    </a:lnTo>
                    <a:lnTo>
                      <a:pt x="1949" y="31"/>
                    </a:lnTo>
                    <a:lnTo>
                      <a:pt x="1951" y="32"/>
                    </a:lnTo>
                    <a:lnTo>
                      <a:pt x="1952" y="32"/>
                    </a:lnTo>
                    <a:lnTo>
                      <a:pt x="1954" y="33"/>
                    </a:lnTo>
                    <a:lnTo>
                      <a:pt x="1955" y="33"/>
                    </a:lnTo>
                    <a:lnTo>
                      <a:pt x="1957" y="33"/>
                    </a:lnTo>
                    <a:lnTo>
                      <a:pt x="1958" y="33"/>
                    </a:lnTo>
                    <a:lnTo>
                      <a:pt x="1960" y="34"/>
                    </a:lnTo>
                    <a:lnTo>
                      <a:pt x="1961" y="34"/>
                    </a:lnTo>
                    <a:lnTo>
                      <a:pt x="1963" y="34"/>
                    </a:lnTo>
                    <a:lnTo>
                      <a:pt x="1964" y="34"/>
                    </a:lnTo>
                    <a:lnTo>
                      <a:pt x="1966" y="34"/>
                    </a:lnTo>
                    <a:lnTo>
                      <a:pt x="1967" y="33"/>
                    </a:lnTo>
                    <a:lnTo>
                      <a:pt x="1969" y="33"/>
                    </a:lnTo>
                    <a:lnTo>
                      <a:pt x="1971" y="33"/>
                    </a:lnTo>
                    <a:lnTo>
                      <a:pt x="1972" y="33"/>
                    </a:lnTo>
                    <a:lnTo>
                      <a:pt x="1973" y="32"/>
                    </a:lnTo>
                    <a:lnTo>
                      <a:pt x="1975" y="32"/>
                    </a:lnTo>
                    <a:lnTo>
                      <a:pt x="1977" y="31"/>
                    </a:lnTo>
                    <a:lnTo>
                      <a:pt x="1978" y="31"/>
                    </a:lnTo>
                    <a:lnTo>
                      <a:pt x="1979" y="30"/>
                    </a:lnTo>
                    <a:lnTo>
                      <a:pt x="1981" y="30"/>
                    </a:lnTo>
                    <a:lnTo>
                      <a:pt x="1983" y="29"/>
                    </a:lnTo>
                    <a:lnTo>
                      <a:pt x="1984" y="29"/>
                    </a:lnTo>
                    <a:lnTo>
                      <a:pt x="1986" y="29"/>
                    </a:lnTo>
                    <a:lnTo>
                      <a:pt x="1987" y="28"/>
                    </a:lnTo>
                    <a:lnTo>
                      <a:pt x="1989" y="28"/>
                    </a:lnTo>
                    <a:lnTo>
                      <a:pt x="1990" y="28"/>
                    </a:lnTo>
                    <a:lnTo>
                      <a:pt x="1992" y="28"/>
                    </a:lnTo>
                    <a:lnTo>
                      <a:pt x="1993" y="28"/>
                    </a:lnTo>
                    <a:lnTo>
                      <a:pt x="1995" y="28"/>
                    </a:lnTo>
                    <a:lnTo>
                      <a:pt x="1996" y="28"/>
                    </a:lnTo>
                    <a:lnTo>
                      <a:pt x="1998" y="28"/>
                    </a:lnTo>
                    <a:lnTo>
                      <a:pt x="2000" y="28"/>
                    </a:lnTo>
                    <a:lnTo>
                      <a:pt x="2001" y="29"/>
                    </a:lnTo>
                    <a:lnTo>
                      <a:pt x="2002" y="29"/>
                    </a:lnTo>
                    <a:lnTo>
                      <a:pt x="2004" y="30"/>
                    </a:lnTo>
                    <a:lnTo>
                      <a:pt x="2006" y="30"/>
                    </a:lnTo>
                    <a:lnTo>
                      <a:pt x="2007" y="31"/>
                    </a:lnTo>
                    <a:lnTo>
                      <a:pt x="2008" y="32"/>
                    </a:lnTo>
                    <a:lnTo>
                      <a:pt x="2010" y="33"/>
                    </a:lnTo>
                    <a:lnTo>
                      <a:pt x="2011" y="34"/>
                    </a:lnTo>
                    <a:lnTo>
                      <a:pt x="2013" y="35"/>
                    </a:lnTo>
                    <a:lnTo>
                      <a:pt x="2015" y="36"/>
                    </a:lnTo>
                    <a:lnTo>
                      <a:pt x="2016" y="36"/>
                    </a:lnTo>
                    <a:lnTo>
                      <a:pt x="2017" y="37"/>
                    </a:lnTo>
                    <a:lnTo>
                      <a:pt x="2019" y="38"/>
                    </a:lnTo>
                    <a:lnTo>
                      <a:pt x="2021" y="39"/>
                    </a:lnTo>
                    <a:lnTo>
                      <a:pt x="2022" y="40"/>
                    </a:lnTo>
                    <a:lnTo>
                      <a:pt x="2024" y="41"/>
                    </a:lnTo>
                    <a:lnTo>
                      <a:pt x="2025" y="41"/>
                    </a:lnTo>
                    <a:lnTo>
                      <a:pt x="2027" y="42"/>
                    </a:lnTo>
                    <a:lnTo>
                      <a:pt x="2028" y="42"/>
                    </a:lnTo>
                    <a:lnTo>
                      <a:pt x="2030" y="43"/>
                    </a:lnTo>
                    <a:lnTo>
                      <a:pt x="2031" y="43"/>
                    </a:lnTo>
                    <a:lnTo>
                      <a:pt x="2033" y="43"/>
                    </a:lnTo>
                    <a:lnTo>
                      <a:pt x="2034" y="44"/>
                    </a:lnTo>
                    <a:lnTo>
                      <a:pt x="2036" y="44"/>
                    </a:lnTo>
                    <a:lnTo>
                      <a:pt x="2037" y="44"/>
                    </a:lnTo>
                    <a:lnTo>
                      <a:pt x="2039" y="44"/>
                    </a:lnTo>
                    <a:lnTo>
                      <a:pt x="2040" y="44"/>
                    </a:lnTo>
                    <a:lnTo>
                      <a:pt x="2042" y="43"/>
                    </a:lnTo>
                    <a:lnTo>
                      <a:pt x="2044" y="43"/>
                    </a:lnTo>
                    <a:lnTo>
                      <a:pt x="2045" y="43"/>
                    </a:lnTo>
                    <a:lnTo>
                      <a:pt x="2046" y="43"/>
                    </a:lnTo>
                    <a:lnTo>
                      <a:pt x="2048" y="42"/>
                    </a:lnTo>
                    <a:lnTo>
                      <a:pt x="2050" y="42"/>
                    </a:lnTo>
                    <a:lnTo>
                      <a:pt x="2051" y="42"/>
                    </a:lnTo>
                    <a:lnTo>
                      <a:pt x="2053" y="41"/>
                    </a:lnTo>
                    <a:lnTo>
                      <a:pt x="2054" y="41"/>
                    </a:lnTo>
                    <a:lnTo>
                      <a:pt x="2056" y="41"/>
                    </a:lnTo>
                    <a:lnTo>
                      <a:pt x="2057" y="40"/>
                    </a:lnTo>
                    <a:lnTo>
                      <a:pt x="2059" y="40"/>
                    </a:lnTo>
                    <a:lnTo>
                      <a:pt x="2060" y="40"/>
                    </a:lnTo>
                    <a:lnTo>
                      <a:pt x="2062" y="40"/>
                    </a:lnTo>
                    <a:lnTo>
                      <a:pt x="2063" y="39"/>
                    </a:lnTo>
                    <a:lnTo>
                      <a:pt x="2065" y="39"/>
                    </a:lnTo>
                    <a:lnTo>
                      <a:pt x="2066" y="39"/>
                    </a:lnTo>
                    <a:lnTo>
                      <a:pt x="2068" y="38"/>
                    </a:lnTo>
                    <a:lnTo>
                      <a:pt x="2069" y="38"/>
                    </a:lnTo>
                    <a:lnTo>
                      <a:pt x="2071" y="38"/>
                    </a:lnTo>
                    <a:lnTo>
                      <a:pt x="2073" y="38"/>
                    </a:lnTo>
                    <a:lnTo>
                      <a:pt x="2074" y="38"/>
                    </a:lnTo>
                    <a:lnTo>
                      <a:pt x="2075" y="38"/>
                    </a:lnTo>
                    <a:lnTo>
                      <a:pt x="2077" y="38"/>
                    </a:lnTo>
                    <a:lnTo>
                      <a:pt x="2078" y="38"/>
                    </a:lnTo>
                    <a:lnTo>
                      <a:pt x="2080" y="37"/>
                    </a:lnTo>
                    <a:lnTo>
                      <a:pt x="2081" y="37"/>
                    </a:lnTo>
                    <a:lnTo>
                      <a:pt x="2083" y="37"/>
                    </a:lnTo>
                    <a:lnTo>
                      <a:pt x="2084" y="37"/>
                    </a:lnTo>
                    <a:lnTo>
                      <a:pt x="2086" y="36"/>
                    </a:lnTo>
                    <a:lnTo>
                      <a:pt x="2088" y="36"/>
                    </a:lnTo>
                    <a:lnTo>
                      <a:pt x="2089" y="36"/>
                    </a:lnTo>
                    <a:lnTo>
                      <a:pt x="2090" y="35"/>
                    </a:lnTo>
                    <a:lnTo>
                      <a:pt x="2092" y="35"/>
                    </a:lnTo>
                    <a:lnTo>
                      <a:pt x="2094" y="34"/>
                    </a:lnTo>
                    <a:lnTo>
                      <a:pt x="2095" y="34"/>
                    </a:lnTo>
                    <a:lnTo>
                      <a:pt x="2097" y="33"/>
                    </a:lnTo>
                    <a:lnTo>
                      <a:pt x="2098" y="32"/>
                    </a:lnTo>
                    <a:lnTo>
                      <a:pt x="2100" y="31"/>
                    </a:lnTo>
                    <a:lnTo>
                      <a:pt x="2101" y="31"/>
                    </a:lnTo>
                    <a:lnTo>
                      <a:pt x="2103" y="30"/>
                    </a:lnTo>
                    <a:lnTo>
                      <a:pt x="2104" y="29"/>
                    </a:lnTo>
                    <a:lnTo>
                      <a:pt x="2106" y="29"/>
                    </a:lnTo>
                    <a:lnTo>
                      <a:pt x="2107" y="28"/>
                    </a:lnTo>
                    <a:lnTo>
                      <a:pt x="2109" y="27"/>
                    </a:lnTo>
                    <a:lnTo>
                      <a:pt x="2110" y="27"/>
                    </a:lnTo>
                    <a:lnTo>
                      <a:pt x="2112" y="26"/>
                    </a:lnTo>
                    <a:lnTo>
                      <a:pt x="2113" y="25"/>
                    </a:lnTo>
                    <a:lnTo>
                      <a:pt x="2115" y="25"/>
                    </a:lnTo>
                    <a:lnTo>
                      <a:pt x="2117" y="25"/>
                    </a:lnTo>
                    <a:lnTo>
                      <a:pt x="2118" y="24"/>
                    </a:lnTo>
                    <a:lnTo>
                      <a:pt x="2119" y="24"/>
                    </a:lnTo>
                    <a:lnTo>
                      <a:pt x="2121" y="24"/>
                    </a:lnTo>
                    <a:lnTo>
                      <a:pt x="2123" y="24"/>
                    </a:lnTo>
                    <a:lnTo>
                      <a:pt x="2124" y="24"/>
                    </a:lnTo>
                    <a:lnTo>
                      <a:pt x="2126" y="24"/>
                    </a:lnTo>
                    <a:lnTo>
                      <a:pt x="2127" y="24"/>
                    </a:lnTo>
                    <a:lnTo>
                      <a:pt x="2129" y="24"/>
                    </a:lnTo>
                    <a:lnTo>
                      <a:pt x="2130" y="24"/>
                    </a:lnTo>
                    <a:lnTo>
                      <a:pt x="2132" y="25"/>
                    </a:lnTo>
                    <a:lnTo>
                      <a:pt x="2133" y="25"/>
                    </a:lnTo>
                    <a:lnTo>
                      <a:pt x="2135" y="25"/>
                    </a:lnTo>
                    <a:lnTo>
                      <a:pt x="2136" y="26"/>
                    </a:lnTo>
                    <a:lnTo>
                      <a:pt x="2138" y="27"/>
                    </a:lnTo>
                    <a:lnTo>
                      <a:pt x="2139" y="27"/>
                    </a:lnTo>
                    <a:lnTo>
                      <a:pt x="2141" y="27"/>
                    </a:lnTo>
                    <a:lnTo>
                      <a:pt x="2142" y="28"/>
                    </a:lnTo>
                    <a:lnTo>
                      <a:pt x="2144" y="28"/>
                    </a:lnTo>
                    <a:lnTo>
                      <a:pt x="2145" y="29"/>
                    </a:lnTo>
                    <a:lnTo>
                      <a:pt x="2147" y="29"/>
                    </a:lnTo>
                    <a:lnTo>
                      <a:pt x="2148" y="29"/>
                    </a:lnTo>
                    <a:lnTo>
                      <a:pt x="2150" y="29"/>
                    </a:lnTo>
                    <a:lnTo>
                      <a:pt x="2151" y="30"/>
                    </a:lnTo>
                    <a:lnTo>
                      <a:pt x="2153" y="30"/>
                    </a:lnTo>
                    <a:lnTo>
                      <a:pt x="2155" y="30"/>
                    </a:lnTo>
                    <a:lnTo>
                      <a:pt x="2156" y="30"/>
                    </a:lnTo>
                    <a:lnTo>
                      <a:pt x="2157" y="30"/>
                    </a:lnTo>
                    <a:lnTo>
                      <a:pt x="2159" y="30"/>
                    </a:lnTo>
                    <a:lnTo>
                      <a:pt x="2161" y="30"/>
                    </a:lnTo>
                    <a:lnTo>
                      <a:pt x="2162" y="29"/>
                    </a:lnTo>
                    <a:lnTo>
                      <a:pt x="2163" y="29"/>
                    </a:lnTo>
                    <a:lnTo>
                      <a:pt x="2165" y="29"/>
                    </a:lnTo>
                    <a:lnTo>
                      <a:pt x="2167" y="29"/>
                    </a:lnTo>
                    <a:lnTo>
                      <a:pt x="2168" y="28"/>
                    </a:lnTo>
                    <a:lnTo>
                      <a:pt x="2170" y="28"/>
                    </a:lnTo>
                    <a:lnTo>
                      <a:pt x="2171" y="28"/>
                    </a:lnTo>
                    <a:lnTo>
                      <a:pt x="2173" y="27"/>
                    </a:lnTo>
                    <a:lnTo>
                      <a:pt x="2174" y="27"/>
                    </a:lnTo>
                    <a:lnTo>
                      <a:pt x="2176" y="27"/>
                    </a:lnTo>
                    <a:lnTo>
                      <a:pt x="2177" y="27"/>
                    </a:lnTo>
                    <a:lnTo>
                      <a:pt x="2179" y="26"/>
                    </a:lnTo>
                    <a:lnTo>
                      <a:pt x="2180" y="26"/>
                    </a:lnTo>
                    <a:lnTo>
                      <a:pt x="2182" y="26"/>
                    </a:lnTo>
                    <a:lnTo>
                      <a:pt x="2183" y="26"/>
                    </a:lnTo>
                    <a:lnTo>
                      <a:pt x="2185" y="25"/>
                    </a:lnTo>
                    <a:lnTo>
                      <a:pt x="2186" y="25"/>
                    </a:lnTo>
                    <a:lnTo>
                      <a:pt x="2188" y="26"/>
                    </a:lnTo>
                    <a:lnTo>
                      <a:pt x="2190" y="26"/>
                    </a:lnTo>
                    <a:lnTo>
                      <a:pt x="2191" y="26"/>
                    </a:lnTo>
                    <a:lnTo>
                      <a:pt x="2192" y="26"/>
                    </a:lnTo>
                    <a:lnTo>
                      <a:pt x="2194" y="26"/>
                    </a:lnTo>
                    <a:lnTo>
                      <a:pt x="2196" y="27"/>
                    </a:lnTo>
                    <a:lnTo>
                      <a:pt x="2197" y="27"/>
                    </a:lnTo>
                    <a:lnTo>
                      <a:pt x="2199" y="27"/>
                    </a:lnTo>
                    <a:lnTo>
                      <a:pt x="2200" y="28"/>
                    </a:lnTo>
                    <a:lnTo>
                      <a:pt x="2202" y="28"/>
                    </a:lnTo>
                    <a:lnTo>
                      <a:pt x="2203" y="28"/>
                    </a:lnTo>
                    <a:lnTo>
                      <a:pt x="2205" y="28"/>
                    </a:lnTo>
                    <a:lnTo>
                      <a:pt x="2206" y="29"/>
                    </a:lnTo>
                    <a:lnTo>
                      <a:pt x="2208" y="29"/>
                    </a:lnTo>
                    <a:lnTo>
                      <a:pt x="2209" y="29"/>
                    </a:lnTo>
                    <a:lnTo>
                      <a:pt x="2211" y="29"/>
                    </a:lnTo>
                    <a:lnTo>
                      <a:pt x="2212" y="29"/>
                    </a:lnTo>
                    <a:lnTo>
                      <a:pt x="2214" y="29"/>
                    </a:lnTo>
                    <a:lnTo>
                      <a:pt x="2215" y="29"/>
                    </a:lnTo>
                    <a:lnTo>
                      <a:pt x="2217" y="29"/>
                    </a:lnTo>
                    <a:lnTo>
                      <a:pt x="2218" y="29"/>
                    </a:lnTo>
                    <a:lnTo>
                      <a:pt x="2220" y="28"/>
                    </a:lnTo>
                    <a:lnTo>
                      <a:pt x="2221" y="28"/>
                    </a:lnTo>
                    <a:lnTo>
                      <a:pt x="2223" y="27"/>
                    </a:lnTo>
                    <a:lnTo>
                      <a:pt x="2224" y="27"/>
                    </a:lnTo>
                    <a:lnTo>
                      <a:pt x="2226" y="26"/>
                    </a:lnTo>
                    <a:lnTo>
                      <a:pt x="2228" y="25"/>
                    </a:lnTo>
                    <a:lnTo>
                      <a:pt x="2229" y="25"/>
                    </a:lnTo>
                    <a:lnTo>
                      <a:pt x="2230" y="24"/>
                    </a:lnTo>
                    <a:lnTo>
                      <a:pt x="2232" y="23"/>
                    </a:lnTo>
                    <a:lnTo>
                      <a:pt x="2234" y="22"/>
                    </a:lnTo>
                    <a:lnTo>
                      <a:pt x="2235" y="22"/>
                    </a:lnTo>
                    <a:lnTo>
                      <a:pt x="2236" y="21"/>
                    </a:lnTo>
                    <a:lnTo>
                      <a:pt x="2238" y="20"/>
                    </a:lnTo>
                    <a:lnTo>
                      <a:pt x="2240" y="19"/>
                    </a:lnTo>
                    <a:lnTo>
                      <a:pt x="2241" y="18"/>
                    </a:lnTo>
                    <a:lnTo>
                      <a:pt x="2243" y="17"/>
                    </a:lnTo>
                    <a:lnTo>
                      <a:pt x="2244" y="17"/>
                    </a:lnTo>
                    <a:lnTo>
                      <a:pt x="2246" y="16"/>
                    </a:lnTo>
                    <a:lnTo>
                      <a:pt x="2247" y="15"/>
                    </a:lnTo>
                    <a:lnTo>
                      <a:pt x="2249" y="15"/>
                    </a:lnTo>
                    <a:lnTo>
                      <a:pt x="2250" y="15"/>
                    </a:lnTo>
                    <a:lnTo>
                      <a:pt x="2252" y="14"/>
                    </a:lnTo>
                    <a:lnTo>
                      <a:pt x="2253" y="14"/>
                    </a:lnTo>
                    <a:lnTo>
                      <a:pt x="2255" y="13"/>
                    </a:lnTo>
                    <a:lnTo>
                      <a:pt x="2257" y="13"/>
                    </a:lnTo>
                    <a:lnTo>
                      <a:pt x="2258" y="13"/>
                    </a:lnTo>
                    <a:lnTo>
                      <a:pt x="2259" y="13"/>
                    </a:lnTo>
                    <a:lnTo>
                      <a:pt x="2261" y="13"/>
                    </a:lnTo>
                    <a:lnTo>
                      <a:pt x="2263" y="13"/>
                    </a:lnTo>
                    <a:lnTo>
                      <a:pt x="2264" y="13"/>
                    </a:lnTo>
                    <a:lnTo>
                      <a:pt x="2265" y="13"/>
                    </a:lnTo>
                    <a:lnTo>
                      <a:pt x="2267" y="14"/>
                    </a:lnTo>
                    <a:lnTo>
                      <a:pt x="2269" y="14"/>
                    </a:lnTo>
                    <a:lnTo>
                      <a:pt x="2270" y="14"/>
                    </a:lnTo>
                    <a:lnTo>
                      <a:pt x="2272" y="14"/>
                    </a:lnTo>
                    <a:lnTo>
                      <a:pt x="2273" y="15"/>
                    </a:lnTo>
                    <a:lnTo>
                      <a:pt x="2275" y="15"/>
                    </a:lnTo>
                    <a:lnTo>
                      <a:pt x="2276" y="15"/>
                    </a:lnTo>
                    <a:lnTo>
                      <a:pt x="2278" y="15"/>
                    </a:lnTo>
                    <a:lnTo>
                      <a:pt x="2279" y="15"/>
                    </a:lnTo>
                    <a:lnTo>
                      <a:pt x="2281" y="15"/>
                    </a:lnTo>
                    <a:lnTo>
                      <a:pt x="2282" y="15"/>
                    </a:lnTo>
                    <a:lnTo>
                      <a:pt x="2284" y="15"/>
                    </a:lnTo>
                    <a:lnTo>
                      <a:pt x="2285" y="15"/>
                    </a:lnTo>
                    <a:lnTo>
                      <a:pt x="2287" y="15"/>
                    </a:lnTo>
                    <a:lnTo>
                      <a:pt x="2288" y="15"/>
                    </a:lnTo>
                    <a:lnTo>
                      <a:pt x="2290" y="14"/>
                    </a:lnTo>
                    <a:lnTo>
                      <a:pt x="2291" y="14"/>
                    </a:lnTo>
                    <a:lnTo>
                      <a:pt x="2293" y="14"/>
                    </a:lnTo>
                    <a:lnTo>
                      <a:pt x="2294" y="13"/>
                    </a:lnTo>
                    <a:lnTo>
                      <a:pt x="2296" y="13"/>
                    </a:lnTo>
                    <a:lnTo>
                      <a:pt x="2297" y="12"/>
                    </a:lnTo>
                    <a:lnTo>
                      <a:pt x="2299" y="12"/>
                    </a:lnTo>
                    <a:lnTo>
                      <a:pt x="2301" y="11"/>
                    </a:lnTo>
                    <a:lnTo>
                      <a:pt x="2302" y="11"/>
                    </a:lnTo>
                    <a:lnTo>
                      <a:pt x="2303" y="10"/>
                    </a:lnTo>
                    <a:lnTo>
                      <a:pt x="2305" y="10"/>
                    </a:lnTo>
                    <a:lnTo>
                      <a:pt x="2307" y="10"/>
                    </a:lnTo>
                    <a:lnTo>
                      <a:pt x="2308" y="9"/>
                    </a:lnTo>
                    <a:lnTo>
                      <a:pt x="2310" y="9"/>
                    </a:lnTo>
                    <a:lnTo>
                      <a:pt x="2311" y="9"/>
                    </a:lnTo>
                    <a:lnTo>
                      <a:pt x="2313" y="8"/>
                    </a:lnTo>
                    <a:lnTo>
                      <a:pt x="2314" y="8"/>
                    </a:lnTo>
                    <a:lnTo>
                      <a:pt x="2316" y="8"/>
                    </a:lnTo>
                    <a:lnTo>
                      <a:pt x="2317" y="8"/>
                    </a:lnTo>
                    <a:lnTo>
                      <a:pt x="2319" y="8"/>
                    </a:lnTo>
                    <a:lnTo>
                      <a:pt x="2320" y="8"/>
                    </a:lnTo>
                    <a:lnTo>
                      <a:pt x="2322" y="8"/>
                    </a:lnTo>
                    <a:lnTo>
                      <a:pt x="2323" y="8"/>
                    </a:lnTo>
                    <a:lnTo>
                      <a:pt x="2325" y="9"/>
                    </a:lnTo>
                    <a:lnTo>
                      <a:pt x="2326" y="9"/>
                    </a:lnTo>
                    <a:lnTo>
                      <a:pt x="2328" y="9"/>
                    </a:lnTo>
                    <a:lnTo>
                      <a:pt x="2330" y="10"/>
                    </a:lnTo>
                    <a:lnTo>
                      <a:pt x="2331" y="10"/>
                    </a:lnTo>
                    <a:lnTo>
                      <a:pt x="2332" y="10"/>
                    </a:lnTo>
                    <a:lnTo>
                      <a:pt x="2334" y="11"/>
                    </a:lnTo>
                    <a:lnTo>
                      <a:pt x="2336" y="11"/>
                    </a:lnTo>
                    <a:lnTo>
                      <a:pt x="2337" y="12"/>
                    </a:lnTo>
                    <a:lnTo>
                      <a:pt x="2338" y="12"/>
                    </a:lnTo>
                    <a:lnTo>
                      <a:pt x="2340" y="12"/>
                    </a:lnTo>
                    <a:lnTo>
                      <a:pt x="2342" y="13"/>
                    </a:lnTo>
                    <a:lnTo>
                      <a:pt x="2343" y="13"/>
                    </a:lnTo>
                    <a:lnTo>
                      <a:pt x="2345" y="14"/>
                    </a:lnTo>
                    <a:lnTo>
                      <a:pt x="2346" y="14"/>
                    </a:lnTo>
                    <a:lnTo>
                      <a:pt x="2348" y="15"/>
                    </a:lnTo>
                    <a:lnTo>
                      <a:pt x="2349" y="15"/>
                    </a:lnTo>
                    <a:lnTo>
                      <a:pt x="2351" y="15"/>
                    </a:lnTo>
                    <a:lnTo>
                      <a:pt x="2352" y="16"/>
                    </a:lnTo>
                    <a:lnTo>
                      <a:pt x="2354" y="16"/>
                    </a:lnTo>
                    <a:lnTo>
                      <a:pt x="2355" y="16"/>
                    </a:lnTo>
                    <a:lnTo>
                      <a:pt x="2357" y="16"/>
                    </a:lnTo>
                    <a:lnTo>
                      <a:pt x="2358" y="17"/>
                    </a:lnTo>
                    <a:lnTo>
                      <a:pt x="2360" y="17"/>
                    </a:lnTo>
                    <a:lnTo>
                      <a:pt x="2361" y="17"/>
                    </a:lnTo>
                    <a:lnTo>
                      <a:pt x="2363" y="17"/>
                    </a:lnTo>
                    <a:lnTo>
                      <a:pt x="2364" y="17"/>
                    </a:lnTo>
                    <a:lnTo>
                      <a:pt x="2366" y="17"/>
                    </a:lnTo>
                    <a:lnTo>
                      <a:pt x="2367" y="17"/>
                    </a:lnTo>
                    <a:lnTo>
                      <a:pt x="2369" y="18"/>
                    </a:lnTo>
                    <a:lnTo>
                      <a:pt x="2370" y="18"/>
                    </a:lnTo>
                    <a:lnTo>
                      <a:pt x="2372" y="18"/>
                    </a:lnTo>
                    <a:lnTo>
                      <a:pt x="2374" y="18"/>
                    </a:lnTo>
                    <a:lnTo>
                      <a:pt x="2375" y="18"/>
                    </a:lnTo>
                    <a:lnTo>
                      <a:pt x="2376" y="18"/>
                    </a:lnTo>
                    <a:lnTo>
                      <a:pt x="2378" y="18"/>
                    </a:lnTo>
                    <a:lnTo>
                      <a:pt x="2380" y="18"/>
                    </a:lnTo>
                    <a:lnTo>
                      <a:pt x="2381" y="19"/>
                    </a:lnTo>
                    <a:lnTo>
                      <a:pt x="2383" y="19"/>
                    </a:lnTo>
                    <a:lnTo>
                      <a:pt x="2384" y="19"/>
                    </a:lnTo>
                    <a:lnTo>
                      <a:pt x="2386" y="19"/>
                    </a:lnTo>
                    <a:lnTo>
                      <a:pt x="2387" y="19"/>
                    </a:lnTo>
                    <a:lnTo>
                      <a:pt x="2389" y="19"/>
                    </a:lnTo>
                    <a:lnTo>
                      <a:pt x="2390" y="19"/>
                    </a:lnTo>
                    <a:lnTo>
                      <a:pt x="2392" y="19"/>
                    </a:lnTo>
                    <a:lnTo>
                      <a:pt x="2393" y="19"/>
                    </a:lnTo>
                    <a:lnTo>
                      <a:pt x="2395" y="19"/>
                    </a:lnTo>
                    <a:lnTo>
                      <a:pt x="2396" y="19"/>
                    </a:lnTo>
                    <a:lnTo>
                      <a:pt x="2398" y="19"/>
                    </a:lnTo>
                    <a:lnTo>
                      <a:pt x="2399" y="19"/>
                    </a:lnTo>
                    <a:lnTo>
                      <a:pt x="2401" y="19"/>
                    </a:lnTo>
                    <a:lnTo>
                      <a:pt x="2403" y="19"/>
                    </a:lnTo>
                    <a:lnTo>
                      <a:pt x="2404" y="19"/>
                    </a:lnTo>
                    <a:lnTo>
                      <a:pt x="2405" y="19"/>
                    </a:lnTo>
                    <a:lnTo>
                      <a:pt x="2407" y="19"/>
                    </a:lnTo>
                    <a:lnTo>
                      <a:pt x="2409" y="19"/>
                    </a:lnTo>
                    <a:lnTo>
                      <a:pt x="2410" y="19"/>
                    </a:lnTo>
                    <a:lnTo>
                      <a:pt x="2412" y="19"/>
                    </a:lnTo>
                    <a:lnTo>
                      <a:pt x="2413" y="19"/>
                    </a:lnTo>
                    <a:lnTo>
                      <a:pt x="2415" y="19"/>
                    </a:lnTo>
                    <a:lnTo>
                      <a:pt x="2416" y="19"/>
                    </a:lnTo>
                    <a:lnTo>
                      <a:pt x="2418" y="20"/>
                    </a:lnTo>
                    <a:lnTo>
                      <a:pt x="2419" y="20"/>
                    </a:lnTo>
                    <a:lnTo>
                      <a:pt x="2421" y="21"/>
                    </a:lnTo>
                    <a:lnTo>
                      <a:pt x="2422" y="21"/>
                    </a:lnTo>
                    <a:lnTo>
                      <a:pt x="2424" y="21"/>
                    </a:lnTo>
                    <a:lnTo>
                      <a:pt x="2425" y="22"/>
                    </a:lnTo>
                    <a:lnTo>
                      <a:pt x="2427" y="22"/>
                    </a:lnTo>
                    <a:lnTo>
                      <a:pt x="2428" y="23"/>
                    </a:lnTo>
                    <a:lnTo>
                      <a:pt x="2430" y="23"/>
                    </a:lnTo>
                    <a:lnTo>
                      <a:pt x="2431" y="24"/>
                    </a:lnTo>
                    <a:lnTo>
                      <a:pt x="2433" y="24"/>
                    </a:lnTo>
                    <a:lnTo>
                      <a:pt x="2434" y="25"/>
                    </a:lnTo>
                    <a:lnTo>
                      <a:pt x="2436" y="26"/>
                    </a:lnTo>
                    <a:lnTo>
                      <a:pt x="2437" y="27"/>
                    </a:lnTo>
                    <a:lnTo>
                      <a:pt x="2439" y="28"/>
                    </a:lnTo>
                    <a:lnTo>
                      <a:pt x="2440" y="28"/>
                    </a:lnTo>
                    <a:lnTo>
                      <a:pt x="2442" y="29"/>
                    </a:lnTo>
                    <a:lnTo>
                      <a:pt x="2443" y="30"/>
                    </a:lnTo>
                    <a:lnTo>
                      <a:pt x="2445" y="30"/>
                    </a:lnTo>
                    <a:lnTo>
                      <a:pt x="2447" y="31"/>
                    </a:lnTo>
                    <a:lnTo>
                      <a:pt x="2448" y="32"/>
                    </a:lnTo>
                    <a:lnTo>
                      <a:pt x="2449" y="32"/>
                    </a:lnTo>
                    <a:lnTo>
                      <a:pt x="2451" y="33"/>
                    </a:lnTo>
                    <a:lnTo>
                      <a:pt x="2453" y="33"/>
                    </a:lnTo>
                    <a:lnTo>
                      <a:pt x="2454" y="34"/>
                    </a:lnTo>
                    <a:lnTo>
                      <a:pt x="2456" y="34"/>
                    </a:lnTo>
                    <a:lnTo>
                      <a:pt x="2457" y="35"/>
                    </a:lnTo>
                    <a:lnTo>
                      <a:pt x="2459" y="35"/>
                    </a:lnTo>
                    <a:lnTo>
                      <a:pt x="2460" y="36"/>
                    </a:lnTo>
                    <a:lnTo>
                      <a:pt x="2462" y="36"/>
                    </a:lnTo>
                    <a:lnTo>
                      <a:pt x="2463" y="36"/>
                    </a:lnTo>
                    <a:lnTo>
                      <a:pt x="2465" y="37"/>
                    </a:lnTo>
                    <a:lnTo>
                      <a:pt x="2466" y="37"/>
                    </a:lnTo>
                    <a:lnTo>
                      <a:pt x="2468" y="37"/>
                    </a:lnTo>
                    <a:lnTo>
                      <a:pt x="2469" y="38"/>
                    </a:lnTo>
                    <a:lnTo>
                      <a:pt x="2471" y="38"/>
                    </a:lnTo>
                    <a:lnTo>
                      <a:pt x="2472" y="38"/>
                    </a:lnTo>
                    <a:lnTo>
                      <a:pt x="2474" y="39"/>
                    </a:lnTo>
                    <a:lnTo>
                      <a:pt x="2476" y="39"/>
                    </a:lnTo>
                    <a:lnTo>
                      <a:pt x="2477" y="40"/>
                    </a:lnTo>
                    <a:lnTo>
                      <a:pt x="2478" y="40"/>
                    </a:lnTo>
                    <a:lnTo>
                      <a:pt x="2480" y="41"/>
                    </a:lnTo>
                    <a:lnTo>
                      <a:pt x="2482" y="41"/>
                    </a:lnTo>
                    <a:lnTo>
                      <a:pt x="2483" y="42"/>
                    </a:lnTo>
                    <a:lnTo>
                      <a:pt x="2485" y="43"/>
                    </a:lnTo>
                    <a:lnTo>
                      <a:pt x="2486" y="43"/>
                    </a:lnTo>
                    <a:lnTo>
                      <a:pt x="2488" y="44"/>
                    </a:lnTo>
                    <a:lnTo>
                      <a:pt x="2489" y="45"/>
                    </a:lnTo>
                    <a:lnTo>
                      <a:pt x="2491" y="46"/>
                    </a:lnTo>
                    <a:lnTo>
                      <a:pt x="2492" y="47"/>
                    </a:lnTo>
                    <a:lnTo>
                      <a:pt x="2494" y="47"/>
                    </a:lnTo>
                    <a:lnTo>
                      <a:pt x="2495" y="48"/>
                    </a:lnTo>
                    <a:lnTo>
                      <a:pt x="2497" y="49"/>
                    </a:lnTo>
                    <a:lnTo>
                      <a:pt x="2498" y="50"/>
                    </a:lnTo>
                    <a:lnTo>
                      <a:pt x="2500" y="51"/>
                    </a:lnTo>
                    <a:lnTo>
                      <a:pt x="2501" y="52"/>
                    </a:lnTo>
                    <a:lnTo>
                      <a:pt x="2503" y="52"/>
                    </a:lnTo>
                    <a:lnTo>
                      <a:pt x="2504" y="53"/>
                    </a:lnTo>
                    <a:lnTo>
                      <a:pt x="2506" y="54"/>
                    </a:lnTo>
                    <a:lnTo>
                      <a:pt x="2507" y="54"/>
                    </a:lnTo>
                    <a:lnTo>
                      <a:pt x="2509" y="54"/>
                    </a:lnTo>
                    <a:lnTo>
                      <a:pt x="2510" y="55"/>
                    </a:lnTo>
                    <a:lnTo>
                      <a:pt x="2512" y="55"/>
                    </a:lnTo>
                    <a:lnTo>
                      <a:pt x="2514" y="55"/>
                    </a:lnTo>
                    <a:lnTo>
                      <a:pt x="2515" y="56"/>
                    </a:lnTo>
                    <a:lnTo>
                      <a:pt x="2516" y="56"/>
                    </a:lnTo>
                    <a:lnTo>
                      <a:pt x="2518" y="56"/>
                    </a:lnTo>
                    <a:lnTo>
                      <a:pt x="2520" y="56"/>
                    </a:lnTo>
                    <a:lnTo>
                      <a:pt x="2521" y="56"/>
                    </a:lnTo>
                    <a:lnTo>
                      <a:pt x="2522" y="55"/>
                    </a:lnTo>
                    <a:lnTo>
                      <a:pt x="2524" y="55"/>
                    </a:lnTo>
                    <a:lnTo>
                      <a:pt x="2526" y="55"/>
                    </a:lnTo>
                    <a:lnTo>
                      <a:pt x="2527" y="55"/>
                    </a:lnTo>
                    <a:lnTo>
                      <a:pt x="2529" y="54"/>
                    </a:lnTo>
                    <a:lnTo>
                      <a:pt x="2530" y="54"/>
                    </a:lnTo>
                    <a:lnTo>
                      <a:pt x="2532" y="54"/>
                    </a:lnTo>
                    <a:lnTo>
                      <a:pt x="2533" y="53"/>
                    </a:lnTo>
                    <a:lnTo>
                      <a:pt x="2535" y="53"/>
                    </a:lnTo>
                    <a:lnTo>
                      <a:pt x="2536" y="53"/>
                    </a:lnTo>
                    <a:lnTo>
                      <a:pt x="2538" y="52"/>
                    </a:lnTo>
                    <a:lnTo>
                      <a:pt x="2539" y="52"/>
                    </a:lnTo>
                    <a:lnTo>
                      <a:pt x="2541" y="52"/>
                    </a:lnTo>
                    <a:lnTo>
                      <a:pt x="2542" y="51"/>
                    </a:lnTo>
                    <a:lnTo>
                      <a:pt x="2544" y="51"/>
                    </a:lnTo>
                    <a:lnTo>
                      <a:pt x="2545" y="51"/>
                    </a:lnTo>
                    <a:lnTo>
                      <a:pt x="2547" y="51"/>
                    </a:lnTo>
                    <a:lnTo>
                      <a:pt x="2549" y="51"/>
                    </a:lnTo>
                    <a:lnTo>
                      <a:pt x="2550" y="51"/>
                    </a:lnTo>
                    <a:lnTo>
                      <a:pt x="2551" y="51"/>
                    </a:lnTo>
                    <a:lnTo>
                      <a:pt x="2553" y="51"/>
                    </a:lnTo>
                    <a:lnTo>
                      <a:pt x="2555" y="51"/>
                    </a:lnTo>
                    <a:lnTo>
                      <a:pt x="2556" y="51"/>
                    </a:lnTo>
                    <a:lnTo>
                      <a:pt x="2558" y="51"/>
                    </a:lnTo>
                    <a:lnTo>
                      <a:pt x="2559" y="51"/>
                    </a:lnTo>
                    <a:lnTo>
                      <a:pt x="2561" y="52"/>
                    </a:lnTo>
                    <a:lnTo>
                      <a:pt x="2562" y="52"/>
                    </a:lnTo>
                    <a:lnTo>
                      <a:pt x="2564" y="52"/>
                    </a:lnTo>
                    <a:lnTo>
                      <a:pt x="2565" y="52"/>
                    </a:lnTo>
                    <a:lnTo>
                      <a:pt x="2567" y="52"/>
                    </a:lnTo>
                    <a:lnTo>
                      <a:pt x="2568" y="52"/>
                    </a:lnTo>
                    <a:lnTo>
                      <a:pt x="2570" y="53"/>
                    </a:lnTo>
                    <a:lnTo>
                      <a:pt x="2571" y="53"/>
                    </a:lnTo>
                    <a:lnTo>
                      <a:pt x="2573" y="53"/>
                    </a:lnTo>
                    <a:lnTo>
                      <a:pt x="2574" y="53"/>
                    </a:lnTo>
                    <a:lnTo>
                      <a:pt x="2576" y="53"/>
                    </a:lnTo>
                    <a:lnTo>
                      <a:pt x="2577" y="53"/>
                    </a:lnTo>
                    <a:lnTo>
                      <a:pt x="2579" y="53"/>
                    </a:lnTo>
                    <a:lnTo>
                      <a:pt x="2580" y="53"/>
                    </a:lnTo>
                    <a:lnTo>
                      <a:pt x="2582" y="53"/>
                    </a:lnTo>
                    <a:lnTo>
                      <a:pt x="2583" y="53"/>
                    </a:lnTo>
                    <a:lnTo>
                      <a:pt x="2585" y="52"/>
                    </a:lnTo>
                    <a:lnTo>
                      <a:pt x="2587" y="52"/>
                    </a:lnTo>
                    <a:lnTo>
                      <a:pt x="2588" y="52"/>
                    </a:lnTo>
                    <a:lnTo>
                      <a:pt x="2589" y="52"/>
                    </a:lnTo>
                    <a:lnTo>
                      <a:pt x="2591" y="52"/>
                    </a:lnTo>
                    <a:lnTo>
                      <a:pt x="2593" y="51"/>
                    </a:lnTo>
                    <a:lnTo>
                      <a:pt x="2594" y="51"/>
                    </a:lnTo>
                    <a:lnTo>
                      <a:pt x="2595" y="51"/>
                    </a:lnTo>
                    <a:lnTo>
                      <a:pt x="2597" y="50"/>
                    </a:lnTo>
                    <a:lnTo>
                      <a:pt x="2599" y="50"/>
                    </a:lnTo>
                    <a:lnTo>
                      <a:pt x="2600" y="50"/>
                    </a:lnTo>
                    <a:lnTo>
                      <a:pt x="2602" y="50"/>
                    </a:lnTo>
                    <a:lnTo>
                      <a:pt x="2603" y="50"/>
                    </a:lnTo>
                    <a:lnTo>
                      <a:pt x="2605" y="50"/>
                    </a:lnTo>
                    <a:lnTo>
                      <a:pt x="2606" y="50"/>
                    </a:lnTo>
                    <a:lnTo>
                      <a:pt x="2608" y="49"/>
                    </a:lnTo>
                    <a:lnTo>
                      <a:pt x="2609" y="49"/>
                    </a:lnTo>
                    <a:lnTo>
                      <a:pt x="2611" y="49"/>
                    </a:lnTo>
                    <a:lnTo>
                      <a:pt x="2612" y="49"/>
                    </a:lnTo>
                    <a:lnTo>
                      <a:pt x="2614" y="50"/>
                    </a:lnTo>
                    <a:lnTo>
                      <a:pt x="2616" y="50"/>
                    </a:lnTo>
                    <a:lnTo>
                      <a:pt x="2617" y="50"/>
                    </a:lnTo>
                    <a:lnTo>
                      <a:pt x="2618" y="50"/>
                    </a:lnTo>
                    <a:lnTo>
                      <a:pt x="2620" y="50"/>
                    </a:lnTo>
                    <a:lnTo>
                      <a:pt x="2622" y="50"/>
                    </a:lnTo>
                    <a:lnTo>
                      <a:pt x="2623" y="51"/>
                    </a:lnTo>
                    <a:lnTo>
                      <a:pt x="2624" y="51"/>
                    </a:lnTo>
                    <a:lnTo>
                      <a:pt x="2626" y="51"/>
                    </a:lnTo>
                    <a:lnTo>
                      <a:pt x="2628" y="52"/>
                    </a:lnTo>
                    <a:lnTo>
                      <a:pt x="2629" y="52"/>
                    </a:lnTo>
                    <a:lnTo>
                      <a:pt x="2631" y="52"/>
                    </a:lnTo>
                    <a:lnTo>
                      <a:pt x="2632" y="53"/>
                    </a:lnTo>
                    <a:lnTo>
                      <a:pt x="2634" y="53"/>
                    </a:lnTo>
                    <a:lnTo>
                      <a:pt x="2635" y="53"/>
                    </a:lnTo>
                    <a:lnTo>
                      <a:pt x="2637" y="53"/>
                    </a:lnTo>
                    <a:lnTo>
                      <a:pt x="2638" y="54"/>
                    </a:lnTo>
                    <a:lnTo>
                      <a:pt x="2640" y="54"/>
                    </a:lnTo>
                    <a:lnTo>
                      <a:pt x="2641" y="54"/>
                    </a:lnTo>
                    <a:lnTo>
                      <a:pt x="2643" y="54"/>
                    </a:lnTo>
                    <a:lnTo>
                      <a:pt x="2644" y="55"/>
                    </a:lnTo>
                    <a:lnTo>
                      <a:pt x="2646" y="55"/>
                    </a:lnTo>
                    <a:lnTo>
                      <a:pt x="2647" y="55"/>
                    </a:lnTo>
                    <a:lnTo>
                      <a:pt x="2649" y="55"/>
                    </a:lnTo>
                    <a:lnTo>
                      <a:pt x="2650" y="55"/>
                    </a:lnTo>
                    <a:lnTo>
                      <a:pt x="2652" y="55"/>
                    </a:lnTo>
                    <a:lnTo>
                      <a:pt x="2653" y="55"/>
                    </a:lnTo>
                    <a:lnTo>
                      <a:pt x="2655" y="55"/>
                    </a:lnTo>
                    <a:lnTo>
                      <a:pt x="2656" y="55"/>
                    </a:lnTo>
                    <a:lnTo>
                      <a:pt x="2658" y="55"/>
                    </a:lnTo>
                    <a:lnTo>
                      <a:pt x="2660" y="54"/>
                    </a:lnTo>
                    <a:lnTo>
                      <a:pt x="2661" y="54"/>
                    </a:lnTo>
                    <a:lnTo>
                      <a:pt x="2662" y="54"/>
                    </a:lnTo>
                    <a:lnTo>
                      <a:pt x="2664" y="54"/>
                    </a:lnTo>
                    <a:lnTo>
                      <a:pt x="2666" y="53"/>
                    </a:lnTo>
                    <a:lnTo>
                      <a:pt x="2667" y="53"/>
                    </a:lnTo>
                    <a:lnTo>
                      <a:pt x="2669" y="53"/>
                    </a:lnTo>
                    <a:lnTo>
                      <a:pt x="2670" y="52"/>
                    </a:lnTo>
                    <a:lnTo>
                      <a:pt x="2672" y="52"/>
                    </a:lnTo>
                    <a:lnTo>
                      <a:pt x="2673" y="52"/>
                    </a:lnTo>
                    <a:lnTo>
                      <a:pt x="2675" y="51"/>
                    </a:lnTo>
                    <a:lnTo>
                      <a:pt x="2676" y="50"/>
                    </a:lnTo>
                    <a:lnTo>
                      <a:pt x="2678" y="50"/>
                    </a:lnTo>
                    <a:lnTo>
                      <a:pt x="2679" y="49"/>
                    </a:lnTo>
                    <a:lnTo>
                      <a:pt x="2681" y="49"/>
                    </a:lnTo>
                    <a:lnTo>
                      <a:pt x="2682" y="48"/>
                    </a:lnTo>
                    <a:lnTo>
                      <a:pt x="2684" y="48"/>
                    </a:lnTo>
                    <a:lnTo>
                      <a:pt x="2685" y="47"/>
                    </a:lnTo>
                    <a:lnTo>
                      <a:pt x="2687" y="47"/>
                    </a:lnTo>
                    <a:lnTo>
                      <a:pt x="2689" y="46"/>
                    </a:lnTo>
                    <a:lnTo>
                      <a:pt x="2690" y="46"/>
                    </a:lnTo>
                    <a:lnTo>
                      <a:pt x="2691" y="45"/>
                    </a:lnTo>
                    <a:lnTo>
                      <a:pt x="2693" y="45"/>
                    </a:lnTo>
                    <a:lnTo>
                      <a:pt x="2695" y="44"/>
                    </a:lnTo>
                    <a:lnTo>
                      <a:pt x="2696" y="44"/>
                    </a:lnTo>
                    <a:lnTo>
                      <a:pt x="2697" y="43"/>
                    </a:lnTo>
                    <a:lnTo>
                      <a:pt x="2699" y="43"/>
                    </a:lnTo>
                    <a:lnTo>
                      <a:pt x="2701" y="42"/>
                    </a:lnTo>
                    <a:lnTo>
                      <a:pt x="2702" y="42"/>
                    </a:lnTo>
                    <a:lnTo>
                      <a:pt x="2704" y="41"/>
                    </a:lnTo>
                    <a:lnTo>
                      <a:pt x="2705" y="41"/>
                    </a:lnTo>
                    <a:lnTo>
                      <a:pt x="2707" y="40"/>
                    </a:lnTo>
                    <a:lnTo>
                      <a:pt x="2708" y="40"/>
                    </a:lnTo>
                    <a:lnTo>
                      <a:pt x="2710" y="39"/>
                    </a:lnTo>
                    <a:lnTo>
                      <a:pt x="2711" y="38"/>
                    </a:lnTo>
                    <a:lnTo>
                      <a:pt x="2713" y="38"/>
                    </a:lnTo>
                    <a:lnTo>
                      <a:pt x="2714" y="37"/>
                    </a:lnTo>
                    <a:lnTo>
                      <a:pt x="2716" y="37"/>
                    </a:lnTo>
                    <a:lnTo>
                      <a:pt x="2717" y="36"/>
                    </a:lnTo>
                    <a:lnTo>
                      <a:pt x="2719" y="36"/>
                    </a:lnTo>
                    <a:lnTo>
                      <a:pt x="2720" y="35"/>
                    </a:lnTo>
                    <a:lnTo>
                      <a:pt x="2722" y="35"/>
                    </a:lnTo>
                    <a:lnTo>
                      <a:pt x="2723" y="34"/>
                    </a:lnTo>
                    <a:lnTo>
                      <a:pt x="2725" y="34"/>
                    </a:lnTo>
                    <a:lnTo>
                      <a:pt x="2726" y="34"/>
                    </a:lnTo>
                    <a:lnTo>
                      <a:pt x="2728" y="33"/>
                    </a:lnTo>
                    <a:lnTo>
                      <a:pt x="2729" y="33"/>
                    </a:lnTo>
                    <a:lnTo>
                      <a:pt x="2731" y="32"/>
                    </a:lnTo>
                    <a:lnTo>
                      <a:pt x="2733" y="32"/>
                    </a:lnTo>
                    <a:lnTo>
                      <a:pt x="2734" y="31"/>
                    </a:lnTo>
                    <a:lnTo>
                      <a:pt x="2735" y="31"/>
                    </a:lnTo>
                    <a:lnTo>
                      <a:pt x="2737" y="31"/>
                    </a:lnTo>
                    <a:lnTo>
                      <a:pt x="2739" y="31"/>
                    </a:lnTo>
                    <a:lnTo>
                      <a:pt x="2740" y="31"/>
                    </a:lnTo>
                    <a:lnTo>
                      <a:pt x="2742" y="31"/>
                    </a:lnTo>
                    <a:lnTo>
                      <a:pt x="2743" y="31"/>
                    </a:lnTo>
                    <a:lnTo>
                      <a:pt x="2745" y="31"/>
                    </a:lnTo>
                    <a:lnTo>
                      <a:pt x="2746" y="31"/>
                    </a:lnTo>
                    <a:lnTo>
                      <a:pt x="2748" y="31"/>
                    </a:lnTo>
                    <a:lnTo>
                      <a:pt x="2749" y="31"/>
                    </a:lnTo>
                    <a:lnTo>
                      <a:pt x="2751" y="31"/>
                    </a:lnTo>
                    <a:lnTo>
                      <a:pt x="2752" y="32"/>
                    </a:lnTo>
                    <a:lnTo>
                      <a:pt x="2754" y="32"/>
                    </a:lnTo>
                    <a:lnTo>
                      <a:pt x="2755" y="33"/>
                    </a:lnTo>
                    <a:lnTo>
                      <a:pt x="2757" y="33"/>
                    </a:lnTo>
                    <a:lnTo>
                      <a:pt x="2758" y="34"/>
                    </a:lnTo>
                    <a:lnTo>
                      <a:pt x="2760" y="34"/>
                    </a:lnTo>
                    <a:lnTo>
                      <a:pt x="2762" y="35"/>
                    </a:lnTo>
                    <a:lnTo>
                      <a:pt x="2763" y="35"/>
                    </a:lnTo>
                    <a:lnTo>
                      <a:pt x="2764" y="36"/>
                    </a:lnTo>
                    <a:lnTo>
                      <a:pt x="2766" y="36"/>
                    </a:lnTo>
                    <a:lnTo>
                      <a:pt x="2768" y="37"/>
                    </a:lnTo>
                    <a:lnTo>
                      <a:pt x="2769" y="37"/>
                    </a:lnTo>
                    <a:lnTo>
                      <a:pt x="2771" y="38"/>
                    </a:lnTo>
                    <a:lnTo>
                      <a:pt x="2772" y="38"/>
                    </a:lnTo>
                    <a:lnTo>
                      <a:pt x="2774" y="39"/>
                    </a:lnTo>
                    <a:lnTo>
                      <a:pt x="2775" y="40"/>
                    </a:lnTo>
                    <a:lnTo>
                      <a:pt x="2777" y="40"/>
                    </a:lnTo>
                    <a:lnTo>
                      <a:pt x="2778" y="41"/>
                    </a:lnTo>
                    <a:lnTo>
                      <a:pt x="2780" y="41"/>
                    </a:lnTo>
                    <a:lnTo>
                      <a:pt x="2781" y="41"/>
                    </a:lnTo>
                    <a:lnTo>
                      <a:pt x="2783" y="41"/>
                    </a:lnTo>
                    <a:lnTo>
                      <a:pt x="2784" y="41"/>
                    </a:lnTo>
                    <a:lnTo>
                      <a:pt x="2786" y="41"/>
                    </a:lnTo>
                    <a:lnTo>
                      <a:pt x="2787" y="41"/>
                    </a:lnTo>
                    <a:lnTo>
                      <a:pt x="2789" y="41"/>
                    </a:lnTo>
                    <a:lnTo>
                      <a:pt x="2790" y="41"/>
                    </a:lnTo>
                    <a:lnTo>
                      <a:pt x="2792" y="41"/>
                    </a:lnTo>
                    <a:lnTo>
                      <a:pt x="2793" y="41"/>
                    </a:lnTo>
                    <a:lnTo>
                      <a:pt x="2795" y="41"/>
                    </a:lnTo>
                    <a:lnTo>
                      <a:pt x="2796" y="40"/>
                    </a:lnTo>
                    <a:lnTo>
                      <a:pt x="2798" y="40"/>
                    </a:lnTo>
                    <a:lnTo>
                      <a:pt x="2799" y="39"/>
                    </a:lnTo>
                    <a:lnTo>
                      <a:pt x="2801" y="38"/>
                    </a:lnTo>
                    <a:lnTo>
                      <a:pt x="2802" y="38"/>
                    </a:lnTo>
                    <a:lnTo>
                      <a:pt x="2804" y="37"/>
                    </a:lnTo>
                    <a:lnTo>
                      <a:pt x="2806" y="37"/>
                    </a:lnTo>
                    <a:lnTo>
                      <a:pt x="2807" y="36"/>
                    </a:lnTo>
                    <a:lnTo>
                      <a:pt x="2808" y="36"/>
                    </a:lnTo>
                    <a:lnTo>
                      <a:pt x="2810" y="35"/>
                    </a:lnTo>
                    <a:lnTo>
                      <a:pt x="2812" y="35"/>
                    </a:lnTo>
                    <a:lnTo>
                      <a:pt x="2813" y="34"/>
                    </a:lnTo>
                    <a:lnTo>
                      <a:pt x="2815" y="33"/>
                    </a:lnTo>
                    <a:lnTo>
                      <a:pt x="2816" y="33"/>
                    </a:lnTo>
                    <a:lnTo>
                      <a:pt x="2818" y="32"/>
                    </a:lnTo>
                    <a:lnTo>
                      <a:pt x="2819" y="32"/>
                    </a:lnTo>
                    <a:lnTo>
                      <a:pt x="2821" y="31"/>
                    </a:lnTo>
                    <a:lnTo>
                      <a:pt x="2822" y="31"/>
                    </a:lnTo>
                    <a:lnTo>
                      <a:pt x="2824" y="30"/>
                    </a:lnTo>
                    <a:lnTo>
                      <a:pt x="2825" y="30"/>
                    </a:lnTo>
                    <a:lnTo>
                      <a:pt x="2827" y="30"/>
                    </a:lnTo>
                    <a:lnTo>
                      <a:pt x="2828" y="30"/>
                    </a:lnTo>
                    <a:lnTo>
                      <a:pt x="2830" y="29"/>
                    </a:lnTo>
                    <a:lnTo>
                      <a:pt x="2831" y="29"/>
                    </a:lnTo>
                    <a:lnTo>
                      <a:pt x="2833" y="29"/>
                    </a:lnTo>
                    <a:lnTo>
                      <a:pt x="2835" y="29"/>
                    </a:lnTo>
                    <a:lnTo>
                      <a:pt x="2836" y="29"/>
                    </a:lnTo>
                    <a:lnTo>
                      <a:pt x="2837" y="29"/>
                    </a:lnTo>
                    <a:lnTo>
                      <a:pt x="2839" y="29"/>
                    </a:lnTo>
                    <a:lnTo>
                      <a:pt x="2841" y="29"/>
                    </a:lnTo>
                    <a:lnTo>
                      <a:pt x="2842" y="29"/>
                    </a:lnTo>
                    <a:lnTo>
                      <a:pt x="2844" y="30"/>
                    </a:lnTo>
                    <a:lnTo>
                      <a:pt x="2845" y="30"/>
                    </a:lnTo>
                    <a:lnTo>
                      <a:pt x="2847" y="30"/>
                    </a:lnTo>
                    <a:lnTo>
                      <a:pt x="2848" y="30"/>
                    </a:lnTo>
                    <a:lnTo>
                      <a:pt x="2850" y="30"/>
                    </a:lnTo>
                    <a:lnTo>
                      <a:pt x="2851" y="30"/>
                    </a:lnTo>
                    <a:lnTo>
                      <a:pt x="2853" y="31"/>
                    </a:lnTo>
                    <a:lnTo>
                      <a:pt x="2854" y="31"/>
                    </a:lnTo>
                    <a:lnTo>
                      <a:pt x="2856" y="31"/>
                    </a:lnTo>
                    <a:lnTo>
                      <a:pt x="2857" y="31"/>
                    </a:lnTo>
                    <a:lnTo>
                      <a:pt x="2859" y="31"/>
                    </a:lnTo>
                    <a:lnTo>
                      <a:pt x="2860" y="31"/>
                    </a:lnTo>
                    <a:lnTo>
                      <a:pt x="2862" y="31"/>
                    </a:lnTo>
                    <a:lnTo>
                      <a:pt x="2863" y="32"/>
                    </a:lnTo>
                    <a:lnTo>
                      <a:pt x="2865" y="32"/>
                    </a:lnTo>
                    <a:lnTo>
                      <a:pt x="2866" y="32"/>
                    </a:lnTo>
                    <a:lnTo>
                      <a:pt x="2868" y="32"/>
                    </a:lnTo>
                    <a:lnTo>
                      <a:pt x="2869" y="32"/>
                    </a:lnTo>
                    <a:lnTo>
                      <a:pt x="2871" y="32"/>
                    </a:lnTo>
                    <a:lnTo>
                      <a:pt x="2873" y="32"/>
                    </a:lnTo>
                    <a:lnTo>
                      <a:pt x="2874" y="32"/>
                    </a:lnTo>
                    <a:lnTo>
                      <a:pt x="2875" y="32"/>
                    </a:lnTo>
                    <a:lnTo>
                      <a:pt x="2877" y="32"/>
                    </a:lnTo>
                    <a:lnTo>
                      <a:pt x="2879" y="32"/>
                    </a:lnTo>
                    <a:lnTo>
                      <a:pt x="2880" y="32"/>
                    </a:lnTo>
                    <a:lnTo>
                      <a:pt x="2881" y="32"/>
                    </a:lnTo>
                    <a:lnTo>
                      <a:pt x="2883" y="32"/>
                    </a:lnTo>
                    <a:lnTo>
                      <a:pt x="2885" y="32"/>
                    </a:lnTo>
                    <a:lnTo>
                      <a:pt x="2886" y="32"/>
                    </a:lnTo>
                    <a:lnTo>
                      <a:pt x="2888" y="32"/>
                    </a:lnTo>
                    <a:lnTo>
                      <a:pt x="2889" y="32"/>
                    </a:lnTo>
                    <a:lnTo>
                      <a:pt x="2891" y="32"/>
                    </a:lnTo>
                    <a:lnTo>
                      <a:pt x="2892" y="32"/>
                    </a:lnTo>
                    <a:lnTo>
                      <a:pt x="2894" y="32"/>
                    </a:lnTo>
                    <a:lnTo>
                      <a:pt x="2895" y="32"/>
                    </a:lnTo>
                    <a:lnTo>
                      <a:pt x="2897" y="32"/>
                    </a:lnTo>
                    <a:lnTo>
                      <a:pt x="2898" y="32"/>
                    </a:lnTo>
                    <a:lnTo>
                      <a:pt x="2900" y="32"/>
                    </a:lnTo>
                    <a:lnTo>
                      <a:pt x="2902" y="33"/>
                    </a:lnTo>
                    <a:lnTo>
                      <a:pt x="2903" y="33"/>
                    </a:lnTo>
                    <a:lnTo>
                      <a:pt x="2904" y="33"/>
                    </a:lnTo>
                    <a:lnTo>
                      <a:pt x="2906" y="33"/>
                    </a:lnTo>
                    <a:lnTo>
                      <a:pt x="2908" y="33"/>
                    </a:lnTo>
                    <a:lnTo>
                      <a:pt x="2909" y="33"/>
                    </a:lnTo>
                    <a:lnTo>
                      <a:pt x="2910" y="33"/>
                    </a:lnTo>
                    <a:lnTo>
                      <a:pt x="2912" y="33"/>
                    </a:lnTo>
                    <a:lnTo>
                      <a:pt x="2914" y="33"/>
                    </a:lnTo>
                    <a:lnTo>
                      <a:pt x="2915" y="33"/>
                    </a:lnTo>
                    <a:lnTo>
                      <a:pt x="2917" y="33"/>
                    </a:lnTo>
                    <a:lnTo>
                      <a:pt x="2918" y="34"/>
                    </a:lnTo>
                    <a:lnTo>
                      <a:pt x="2920" y="34"/>
                    </a:lnTo>
                    <a:lnTo>
                      <a:pt x="2921" y="34"/>
                    </a:lnTo>
                    <a:lnTo>
                      <a:pt x="2923" y="34"/>
                    </a:lnTo>
                    <a:lnTo>
                      <a:pt x="2924" y="34"/>
                    </a:lnTo>
                    <a:lnTo>
                      <a:pt x="2926" y="34"/>
                    </a:lnTo>
                    <a:lnTo>
                      <a:pt x="2927" y="34"/>
                    </a:lnTo>
                    <a:lnTo>
                      <a:pt x="2929" y="34"/>
                    </a:lnTo>
                    <a:lnTo>
                      <a:pt x="2930" y="34"/>
                    </a:lnTo>
                    <a:lnTo>
                      <a:pt x="2932" y="34"/>
                    </a:lnTo>
                    <a:lnTo>
                      <a:pt x="2933" y="34"/>
                    </a:lnTo>
                    <a:lnTo>
                      <a:pt x="2935" y="34"/>
                    </a:lnTo>
                    <a:lnTo>
                      <a:pt x="2936" y="34"/>
                    </a:lnTo>
                    <a:lnTo>
                      <a:pt x="2938" y="34"/>
                    </a:lnTo>
                    <a:lnTo>
                      <a:pt x="2939" y="34"/>
                    </a:lnTo>
                    <a:lnTo>
                      <a:pt x="2941" y="34"/>
                    </a:lnTo>
                    <a:lnTo>
                      <a:pt x="2942" y="34"/>
                    </a:lnTo>
                    <a:lnTo>
                      <a:pt x="2944" y="34"/>
                    </a:lnTo>
                    <a:lnTo>
                      <a:pt x="2946" y="34"/>
                    </a:lnTo>
                    <a:lnTo>
                      <a:pt x="2947" y="34"/>
                    </a:lnTo>
                    <a:lnTo>
                      <a:pt x="2948" y="35"/>
                    </a:lnTo>
                    <a:lnTo>
                      <a:pt x="2950" y="35"/>
                    </a:lnTo>
                    <a:lnTo>
                      <a:pt x="2952" y="35"/>
                    </a:lnTo>
                    <a:lnTo>
                      <a:pt x="2953" y="35"/>
                    </a:lnTo>
                    <a:lnTo>
                      <a:pt x="2954" y="36"/>
                    </a:lnTo>
                    <a:lnTo>
                      <a:pt x="2956" y="36"/>
                    </a:lnTo>
                    <a:lnTo>
                      <a:pt x="2958" y="36"/>
                    </a:lnTo>
                    <a:lnTo>
                      <a:pt x="2959" y="37"/>
                    </a:lnTo>
                    <a:lnTo>
                      <a:pt x="2961" y="37"/>
                    </a:lnTo>
                    <a:lnTo>
                      <a:pt x="2962" y="38"/>
                    </a:lnTo>
                    <a:lnTo>
                      <a:pt x="2964" y="38"/>
                    </a:lnTo>
                    <a:lnTo>
                      <a:pt x="2965" y="39"/>
                    </a:lnTo>
                    <a:lnTo>
                      <a:pt x="2967" y="39"/>
                    </a:lnTo>
                    <a:lnTo>
                      <a:pt x="2968" y="40"/>
                    </a:lnTo>
                    <a:lnTo>
                      <a:pt x="2970" y="40"/>
                    </a:lnTo>
                    <a:lnTo>
                      <a:pt x="2971" y="41"/>
                    </a:lnTo>
                    <a:lnTo>
                      <a:pt x="2973" y="41"/>
                    </a:lnTo>
                    <a:lnTo>
                      <a:pt x="2975" y="41"/>
                    </a:lnTo>
                    <a:lnTo>
                      <a:pt x="2976" y="42"/>
                    </a:lnTo>
                    <a:lnTo>
                      <a:pt x="2977" y="42"/>
                    </a:lnTo>
                    <a:lnTo>
                      <a:pt x="2979" y="42"/>
                    </a:lnTo>
                    <a:lnTo>
                      <a:pt x="2981" y="42"/>
                    </a:lnTo>
                    <a:lnTo>
                      <a:pt x="2982" y="43"/>
                    </a:lnTo>
                    <a:lnTo>
                      <a:pt x="2983" y="43"/>
                    </a:lnTo>
                    <a:lnTo>
                      <a:pt x="2985" y="43"/>
                    </a:lnTo>
                    <a:lnTo>
                      <a:pt x="2987" y="43"/>
                    </a:lnTo>
                    <a:lnTo>
                      <a:pt x="2988" y="43"/>
                    </a:lnTo>
                    <a:lnTo>
                      <a:pt x="2990" y="43"/>
                    </a:lnTo>
                    <a:lnTo>
                      <a:pt x="2991" y="43"/>
                    </a:lnTo>
                    <a:lnTo>
                      <a:pt x="2993" y="43"/>
                    </a:lnTo>
                    <a:lnTo>
                      <a:pt x="2994" y="43"/>
                    </a:lnTo>
                    <a:lnTo>
                      <a:pt x="2996" y="43"/>
                    </a:lnTo>
                    <a:lnTo>
                      <a:pt x="2997" y="43"/>
                    </a:lnTo>
                    <a:lnTo>
                      <a:pt x="2999" y="43"/>
                    </a:lnTo>
                    <a:lnTo>
                      <a:pt x="3000" y="43"/>
                    </a:lnTo>
                    <a:lnTo>
                      <a:pt x="3002" y="43"/>
                    </a:lnTo>
                    <a:lnTo>
                      <a:pt x="3003" y="43"/>
                    </a:lnTo>
                    <a:lnTo>
                      <a:pt x="3005" y="43"/>
                    </a:lnTo>
                    <a:lnTo>
                      <a:pt x="3006" y="43"/>
                    </a:lnTo>
                    <a:lnTo>
                      <a:pt x="3008" y="43"/>
                    </a:lnTo>
                    <a:lnTo>
                      <a:pt x="3009" y="43"/>
                    </a:lnTo>
                    <a:lnTo>
                      <a:pt x="3011" y="43"/>
                    </a:lnTo>
                    <a:lnTo>
                      <a:pt x="3012" y="43"/>
                    </a:lnTo>
                    <a:lnTo>
                      <a:pt x="3014" y="43"/>
                    </a:lnTo>
                    <a:lnTo>
                      <a:pt x="3015" y="43"/>
                    </a:lnTo>
                    <a:lnTo>
                      <a:pt x="3017" y="43"/>
                    </a:lnTo>
                    <a:lnTo>
                      <a:pt x="3019" y="43"/>
                    </a:lnTo>
                    <a:lnTo>
                      <a:pt x="3020" y="43"/>
                    </a:lnTo>
                    <a:lnTo>
                      <a:pt x="3021" y="43"/>
                    </a:lnTo>
                    <a:lnTo>
                      <a:pt x="3023" y="43"/>
                    </a:lnTo>
                    <a:lnTo>
                      <a:pt x="3025" y="43"/>
                    </a:lnTo>
                    <a:lnTo>
                      <a:pt x="3026" y="43"/>
                    </a:lnTo>
                    <a:lnTo>
                      <a:pt x="3028" y="43"/>
                    </a:lnTo>
                    <a:lnTo>
                      <a:pt x="3029" y="42"/>
                    </a:lnTo>
                    <a:lnTo>
                      <a:pt x="3031" y="42"/>
                    </a:lnTo>
                    <a:lnTo>
                      <a:pt x="3032" y="42"/>
                    </a:lnTo>
                    <a:lnTo>
                      <a:pt x="3034" y="42"/>
                    </a:lnTo>
                    <a:lnTo>
                      <a:pt x="3035" y="41"/>
                    </a:lnTo>
                    <a:lnTo>
                      <a:pt x="3037" y="41"/>
                    </a:lnTo>
                    <a:lnTo>
                      <a:pt x="3038" y="41"/>
                    </a:lnTo>
                    <a:lnTo>
                      <a:pt x="3040" y="40"/>
                    </a:lnTo>
                    <a:lnTo>
                      <a:pt x="3041" y="40"/>
                    </a:lnTo>
                    <a:lnTo>
                      <a:pt x="3043" y="39"/>
                    </a:lnTo>
                    <a:lnTo>
                      <a:pt x="3044" y="38"/>
                    </a:lnTo>
                    <a:lnTo>
                      <a:pt x="3046" y="38"/>
                    </a:lnTo>
                    <a:lnTo>
                      <a:pt x="3048" y="37"/>
                    </a:lnTo>
                    <a:lnTo>
                      <a:pt x="3049" y="37"/>
                    </a:lnTo>
                    <a:lnTo>
                      <a:pt x="3050" y="36"/>
                    </a:lnTo>
                    <a:lnTo>
                      <a:pt x="3052" y="35"/>
                    </a:lnTo>
                    <a:lnTo>
                      <a:pt x="3054" y="35"/>
                    </a:lnTo>
                    <a:lnTo>
                      <a:pt x="3055" y="34"/>
                    </a:lnTo>
                    <a:lnTo>
                      <a:pt x="3056" y="34"/>
                    </a:lnTo>
                    <a:lnTo>
                      <a:pt x="3058" y="33"/>
                    </a:lnTo>
                    <a:lnTo>
                      <a:pt x="3060" y="33"/>
                    </a:lnTo>
                    <a:lnTo>
                      <a:pt x="3061" y="32"/>
                    </a:lnTo>
                    <a:lnTo>
                      <a:pt x="3063" y="31"/>
                    </a:lnTo>
                    <a:lnTo>
                      <a:pt x="3064" y="31"/>
                    </a:lnTo>
                    <a:lnTo>
                      <a:pt x="3066" y="31"/>
                    </a:lnTo>
                    <a:lnTo>
                      <a:pt x="3067" y="30"/>
                    </a:lnTo>
                    <a:lnTo>
                      <a:pt x="3069" y="30"/>
                    </a:lnTo>
                    <a:lnTo>
                      <a:pt x="3070" y="30"/>
                    </a:lnTo>
                    <a:lnTo>
                      <a:pt x="3072" y="30"/>
                    </a:lnTo>
                    <a:lnTo>
                      <a:pt x="3073" y="30"/>
                    </a:lnTo>
                    <a:lnTo>
                      <a:pt x="3075" y="30"/>
                    </a:lnTo>
                    <a:lnTo>
                      <a:pt x="3076" y="30"/>
                    </a:lnTo>
                    <a:lnTo>
                      <a:pt x="3078" y="30"/>
                    </a:lnTo>
                    <a:lnTo>
                      <a:pt x="3079" y="30"/>
                    </a:lnTo>
                    <a:lnTo>
                      <a:pt x="3081" y="30"/>
                    </a:lnTo>
                    <a:lnTo>
                      <a:pt x="3082" y="30"/>
                    </a:lnTo>
                    <a:lnTo>
                      <a:pt x="3084" y="30"/>
                    </a:lnTo>
                    <a:lnTo>
                      <a:pt x="3085" y="30"/>
                    </a:lnTo>
                    <a:lnTo>
                      <a:pt x="3087" y="30"/>
                    </a:lnTo>
                    <a:lnTo>
                      <a:pt x="3088" y="30"/>
                    </a:lnTo>
                    <a:lnTo>
                      <a:pt x="3090" y="30"/>
                    </a:lnTo>
                    <a:lnTo>
                      <a:pt x="3092" y="30"/>
                    </a:lnTo>
                    <a:lnTo>
                      <a:pt x="3093" y="30"/>
                    </a:lnTo>
                    <a:lnTo>
                      <a:pt x="3094" y="30"/>
                    </a:lnTo>
                    <a:lnTo>
                      <a:pt x="3096" y="30"/>
                    </a:lnTo>
                    <a:lnTo>
                      <a:pt x="3098" y="29"/>
                    </a:lnTo>
                    <a:lnTo>
                      <a:pt x="3099" y="29"/>
                    </a:lnTo>
                    <a:lnTo>
                      <a:pt x="3101" y="29"/>
                    </a:lnTo>
                    <a:lnTo>
                      <a:pt x="3102" y="29"/>
                    </a:lnTo>
                    <a:lnTo>
                      <a:pt x="3104" y="28"/>
                    </a:lnTo>
                    <a:lnTo>
                      <a:pt x="3105" y="28"/>
                    </a:lnTo>
                    <a:lnTo>
                      <a:pt x="3107" y="28"/>
                    </a:lnTo>
                    <a:lnTo>
                      <a:pt x="3108" y="27"/>
                    </a:lnTo>
                    <a:lnTo>
                      <a:pt x="3110" y="27"/>
                    </a:lnTo>
                    <a:lnTo>
                      <a:pt x="3111" y="27"/>
                    </a:lnTo>
                    <a:lnTo>
                      <a:pt x="3113" y="26"/>
                    </a:lnTo>
                    <a:lnTo>
                      <a:pt x="3114" y="26"/>
                    </a:lnTo>
                    <a:lnTo>
                      <a:pt x="3116" y="25"/>
                    </a:lnTo>
                    <a:lnTo>
                      <a:pt x="3117" y="25"/>
                    </a:lnTo>
                    <a:lnTo>
                      <a:pt x="3119" y="24"/>
                    </a:lnTo>
                    <a:lnTo>
                      <a:pt x="3121" y="24"/>
                    </a:lnTo>
                    <a:lnTo>
                      <a:pt x="3122" y="24"/>
                    </a:lnTo>
                    <a:lnTo>
                      <a:pt x="3123" y="24"/>
                    </a:lnTo>
                    <a:lnTo>
                      <a:pt x="3125" y="23"/>
                    </a:lnTo>
                    <a:lnTo>
                      <a:pt x="3127" y="23"/>
                    </a:lnTo>
                    <a:lnTo>
                      <a:pt x="3128" y="23"/>
                    </a:lnTo>
                    <a:lnTo>
                      <a:pt x="3130" y="23"/>
                    </a:lnTo>
                    <a:lnTo>
                      <a:pt x="3131" y="22"/>
                    </a:lnTo>
                    <a:lnTo>
                      <a:pt x="3133" y="22"/>
                    </a:lnTo>
                    <a:lnTo>
                      <a:pt x="3134" y="22"/>
                    </a:lnTo>
                    <a:lnTo>
                      <a:pt x="3136" y="22"/>
                    </a:lnTo>
                    <a:lnTo>
                      <a:pt x="3137" y="22"/>
                    </a:lnTo>
                    <a:lnTo>
                      <a:pt x="3139" y="22"/>
                    </a:lnTo>
                    <a:lnTo>
                      <a:pt x="3140" y="21"/>
                    </a:lnTo>
                    <a:lnTo>
                      <a:pt x="3142" y="21"/>
                    </a:lnTo>
                    <a:lnTo>
                      <a:pt x="3143" y="21"/>
                    </a:lnTo>
                    <a:lnTo>
                      <a:pt x="3145" y="21"/>
                    </a:lnTo>
                    <a:lnTo>
                      <a:pt x="3146" y="21"/>
                    </a:lnTo>
                    <a:lnTo>
                      <a:pt x="3148" y="21"/>
                    </a:lnTo>
                    <a:lnTo>
                      <a:pt x="3149" y="20"/>
                    </a:lnTo>
                    <a:lnTo>
                      <a:pt x="3151" y="20"/>
                    </a:lnTo>
                    <a:lnTo>
                      <a:pt x="3152" y="20"/>
                    </a:lnTo>
                    <a:lnTo>
                      <a:pt x="3154" y="20"/>
                    </a:lnTo>
                    <a:lnTo>
                      <a:pt x="3155" y="19"/>
                    </a:lnTo>
                    <a:lnTo>
                      <a:pt x="3157" y="19"/>
                    </a:lnTo>
                    <a:lnTo>
                      <a:pt x="3159" y="19"/>
                    </a:lnTo>
                    <a:lnTo>
                      <a:pt x="3160" y="19"/>
                    </a:lnTo>
                    <a:lnTo>
                      <a:pt x="3161" y="19"/>
                    </a:lnTo>
                    <a:lnTo>
                      <a:pt x="3163" y="18"/>
                    </a:lnTo>
                    <a:lnTo>
                      <a:pt x="3165" y="18"/>
                    </a:lnTo>
                    <a:lnTo>
                      <a:pt x="3166" y="18"/>
                    </a:lnTo>
                    <a:lnTo>
                      <a:pt x="3167" y="18"/>
                    </a:lnTo>
                    <a:lnTo>
                      <a:pt x="3169" y="18"/>
                    </a:lnTo>
                    <a:lnTo>
                      <a:pt x="3171" y="18"/>
                    </a:lnTo>
                    <a:lnTo>
                      <a:pt x="3172" y="18"/>
                    </a:lnTo>
                    <a:lnTo>
                      <a:pt x="3174" y="18"/>
                    </a:lnTo>
                    <a:lnTo>
                      <a:pt x="3175" y="18"/>
                    </a:lnTo>
                    <a:lnTo>
                      <a:pt x="3177" y="18"/>
                    </a:lnTo>
                    <a:lnTo>
                      <a:pt x="3178" y="18"/>
                    </a:lnTo>
                    <a:lnTo>
                      <a:pt x="3180" y="18"/>
                    </a:lnTo>
                    <a:lnTo>
                      <a:pt x="3181" y="18"/>
                    </a:lnTo>
                    <a:lnTo>
                      <a:pt x="3183" y="18"/>
                    </a:lnTo>
                    <a:lnTo>
                      <a:pt x="3184" y="19"/>
                    </a:lnTo>
                    <a:lnTo>
                      <a:pt x="3186" y="19"/>
                    </a:lnTo>
                    <a:lnTo>
                      <a:pt x="3187" y="19"/>
                    </a:lnTo>
                    <a:lnTo>
                      <a:pt x="3189" y="19"/>
                    </a:lnTo>
                    <a:lnTo>
                      <a:pt x="3190" y="19"/>
                    </a:lnTo>
                    <a:lnTo>
                      <a:pt x="3192" y="19"/>
                    </a:lnTo>
                    <a:lnTo>
                      <a:pt x="3194" y="20"/>
                    </a:lnTo>
                    <a:lnTo>
                      <a:pt x="3195" y="20"/>
                    </a:lnTo>
                    <a:lnTo>
                      <a:pt x="3196" y="20"/>
                    </a:lnTo>
                    <a:lnTo>
                      <a:pt x="3198" y="20"/>
                    </a:lnTo>
                    <a:lnTo>
                      <a:pt x="3200" y="20"/>
                    </a:lnTo>
                    <a:lnTo>
                      <a:pt x="3201" y="20"/>
                    </a:lnTo>
                    <a:lnTo>
                      <a:pt x="3203" y="20"/>
                    </a:lnTo>
                    <a:lnTo>
                      <a:pt x="3204" y="20"/>
                    </a:lnTo>
                    <a:lnTo>
                      <a:pt x="3206" y="19"/>
                    </a:lnTo>
                    <a:lnTo>
                      <a:pt x="3207" y="19"/>
                    </a:lnTo>
                    <a:lnTo>
                      <a:pt x="3209" y="19"/>
                    </a:lnTo>
                    <a:lnTo>
                      <a:pt x="3210" y="19"/>
                    </a:lnTo>
                    <a:lnTo>
                      <a:pt x="3212" y="18"/>
                    </a:lnTo>
                    <a:lnTo>
                      <a:pt x="3213" y="18"/>
                    </a:lnTo>
                    <a:lnTo>
                      <a:pt x="3215" y="18"/>
                    </a:lnTo>
                    <a:lnTo>
                      <a:pt x="3216" y="18"/>
                    </a:lnTo>
                    <a:lnTo>
                      <a:pt x="3218" y="18"/>
                    </a:lnTo>
                    <a:lnTo>
                      <a:pt x="3219" y="17"/>
                    </a:lnTo>
                    <a:lnTo>
                      <a:pt x="3221" y="17"/>
                    </a:lnTo>
                    <a:lnTo>
                      <a:pt x="3222" y="17"/>
                    </a:lnTo>
                    <a:lnTo>
                      <a:pt x="3224" y="17"/>
                    </a:lnTo>
                    <a:lnTo>
                      <a:pt x="3225" y="17"/>
                    </a:lnTo>
                    <a:lnTo>
                      <a:pt x="3227" y="17"/>
                    </a:lnTo>
                    <a:lnTo>
                      <a:pt x="3228" y="17"/>
                    </a:lnTo>
                    <a:lnTo>
                      <a:pt x="3230" y="18"/>
                    </a:lnTo>
                    <a:lnTo>
                      <a:pt x="3232" y="18"/>
                    </a:lnTo>
                    <a:lnTo>
                      <a:pt x="3233" y="19"/>
                    </a:lnTo>
                    <a:lnTo>
                      <a:pt x="3234" y="19"/>
                    </a:lnTo>
                    <a:lnTo>
                      <a:pt x="3236" y="20"/>
                    </a:lnTo>
                    <a:lnTo>
                      <a:pt x="3238" y="21"/>
                    </a:lnTo>
                    <a:lnTo>
                      <a:pt x="3239" y="21"/>
                    </a:lnTo>
                    <a:lnTo>
                      <a:pt x="3240" y="22"/>
                    </a:lnTo>
                    <a:lnTo>
                      <a:pt x="3242" y="23"/>
                    </a:lnTo>
                    <a:lnTo>
                      <a:pt x="3244" y="24"/>
                    </a:lnTo>
                    <a:lnTo>
                      <a:pt x="3245" y="25"/>
                    </a:lnTo>
                    <a:lnTo>
                      <a:pt x="3247" y="26"/>
                    </a:lnTo>
                    <a:lnTo>
                      <a:pt x="3248" y="27"/>
                    </a:lnTo>
                    <a:lnTo>
                      <a:pt x="3250" y="28"/>
                    </a:lnTo>
                    <a:lnTo>
                      <a:pt x="3251" y="29"/>
                    </a:lnTo>
                    <a:lnTo>
                      <a:pt x="3253" y="30"/>
                    </a:lnTo>
                    <a:lnTo>
                      <a:pt x="3254" y="31"/>
                    </a:lnTo>
                    <a:lnTo>
                      <a:pt x="3256" y="33"/>
                    </a:lnTo>
                    <a:lnTo>
                      <a:pt x="3257" y="34"/>
                    </a:lnTo>
                    <a:lnTo>
                      <a:pt x="3259" y="34"/>
                    </a:lnTo>
                    <a:lnTo>
                      <a:pt x="3261" y="35"/>
                    </a:lnTo>
                    <a:lnTo>
                      <a:pt x="3262" y="36"/>
                    </a:lnTo>
                    <a:lnTo>
                      <a:pt x="3263" y="36"/>
                    </a:lnTo>
                    <a:lnTo>
                      <a:pt x="3265" y="37"/>
                    </a:lnTo>
                    <a:lnTo>
                      <a:pt x="3267" y="37"/>
                    </a:lnTo>
                    <a:lnTo>
                      <a:pt x="3268" y="38"/>
                    </a:lnTo>
                    <a:lnTo>
                      <a:pt x="3269" y="38"/>
                    </a:lnTo>
                    <a:lnTo>
                      <a:pt x="3271" y="39"/>
                    </a:lnTo>
                    <a:lnTo>
                      <a:pt x="3273" y="39"/>
                    </a:lnTo>
                    <a:lnTo>
                      <a:pt x="3274" y="39"/>
                    </a:lnTo>
                    <a:lnTo>
                      <a:pt x="3276" y="40"/>
                    </a:lnTo>
                    <a:lnTo>
                      <a:pt x="3277" y="40"/>
                    </a:lnTo>
                    <a:lnTo>
                      <a:pt x="3278" y="40"/>
                    </a:lnTo>
                    <a:lnTo>
                      <a:pt x="3280" y="40"/>
                    </a:lnTo>
                    <a:lnTo>
                      <a:pt x="3282" y="40"/>
                    </a:lnTo>
                    <a:lnTo>
                      <a:pt x="3283" y="40"/>
                    </a:lnTo>
                    <a:lnTo>
                      <a:pt x="3285" y="41"/>
                    </a:lnTo>
                    <a:lnTo>
                      <a:pt x="3286" y="41"/>
                    </a:lnTo>
                    <a:lnTo>
                      <a:pt x="3288" y="41"/>
                    </a:lnTo>
                    <a:lnTo>
                      <a:pt x="3289" y="41"/>
                    </a:lnTo>
                    <a:lnTo>
                      <a:pt x="3291" y="42"/>
                    </a:lnTo>
                    <a:lnTo>
                      <a:pt x="3292" y="42"/>
                    </a:lnTo>
                    <a:lnTo>
                      <a:pt x="3294" y="43"/>
                    </a:lnTo>
                    <a:lnTo>
                      <a:pt x="3295" y="43"/>
                    </a:lnTo>
                    <a:lnTo>
                      <a:pt x="3297" y="44"/>
                    </a:lnTo>
                    <a:lnTo>
                      <a:pt x="3298" y="44"/>
                    </a:lnTo>
                    <a:lnTo>
                      <a:pt x="3300" y="45"/>
                    </a:lnTo>
                    <a:lnTo>
                      <a:pt x="3301" y="45"/>
                    </a:lnTo>
                    <a:lnTo>
                      <a:pt x="3303" y="46"/>
                    </a:lnTo>
                    <a:lnTo>
                      <a:pt x="3305" y="46"/>
                    </a:lnTo>
                    <a:lnTo>
                      <a:pt x="3306" y="47"/>
                    </a:lnTo>
                    <a:lnTo>
                      <a:pt x="3307" y="47"/>
                    </a:lnTo>
                    <a:lnTo>
                      <a:pt x="3309" y="48"/>
                    </a:lnTo>
                    <a:lnTo>
                      <a:pt x="3311" y="48"/>
                    </a:lnTo>
                    <a:lnTo>
                      <a:pt x="3312" y="49"/>
                    </a:lnTo>
                    <a:lnTo>
                      <a:pt x="3313" y="49"/>
                    </a:lnTo>
                    <a:lnTo>
                      <a:pt x="3315" y="49"/>
                    </a:lnTo>
                    <a:lnTo>
                      <a:pt x="3317" y="49"/>
                    </a:lnTo>
                    <a:lnTo>
                      <a:pt x="3318" y="49"/>
                    </a:lnTo>
                    <a:lnTo>
                      <a:pt x="3320" y="49"/>
                    </a:lnTo>
                    <a:lnTo>
                      <a:pt x="3321" y="49"/>
                    </a:lnTo>
                    <a:lnTo>
                      <a:pt x="3323" y="49"/>
                    </a:lnTo>
                    <a:lnTo>
                      <a:pt x="3324" y="49"/>
                    </a:lnTo>
                    <a:lnTo>
                      <a:pt x="3326" y="48"/>
                    </a:lnTo>
                    <a:lnTo>
                      <a:pt x="3327" y="48"/>
                    </a:lnTo>
                    <a:lnTo>
                      <a:pt x="3329" y="47"/>
                    </a:lnTo>
                    <a:lnTo>
                      <a:pt x="3330" y="47"/>
                    </a:lnTo>
                    <a:lnTo>
                      <a:pt x="3332" y="46"/>
                    </a:lnTo>
                    <a:lnTo>
                      <a:pt x="3334" y="45"/>
                    </a:lnTo>
                    <a:lnTo>
                      <a:pt x="3335" y="44"/>
                    </a:lnTo>
                    <a:lnTo>
                      <a:pt x="3336" y="44"/>
                    </a:lnTo>
                    <a:lnTo>
                      <a:pt x="3338" y="43"/>
                    </a:lnTo>
                    <a:lnTo>
                      <a:pt x="3340" y="42"/>
                    </a:lnTo>
                    <a:lnTo>
                      <a:pt x="3341" y="42"/>
                    </a:lnTo>
                    <a:lnTo>
                      <a:pt x="3342" y="41"/>
                    </a:lnTo>
                    <a:lnTo>
                      <a:pt x="3344" y="40"/>
                    </a:lnTo>
                    <a:lnTo>
                      <a:pt x="3345" y="40"/>
                    </a:lnTo>
                    <a:lnTo>
                      <a:pt x="3347" y="39"/>
                    </a:lnTo>
                    <a:lnTo>
                      <a:pt x="3349" y="38"/>
                    </a:lnTo>
                    <a:lnTo>
                      <a:pt x="3350" y="38"/>
                    </a:lnTo>
                    <a:lnTo>
                      <a:pt x="3351" y="38"/>
                    </a:lnTo>
                    <a:lnTo>
                      <a:pt x="3353" y="38"/>
                    </a:lnTo>
                    <a:lnTo>
                      <a:pt x="3355" y="37"/>
                    </a:lnTo>
                    <a:lnTo>
                      <a:pt x="3356" y="37"/>
                    </a:lnTo>
                    <a:lnTo>
                      <a:pt x="3358" y="37"/>
                    </a:lnTo>
                    <a:lnTo>
                      <a:pt x="3359" y="37"/>
                    </a:lnTo>
                    <a:lnTo>
                      <a:pt x="3361" y="37"/>
                    </a:lnTo>
                    <a:lnTo>
                      <a:pt x="3362" y="37"/>
                    </a:lnTo>
                    <a:lnTo>
                      <a:pt x="3364" y="38"/>
                    </a:lnTo>
                    <a:lnTo>
                      <a:pt x="3365" y="38"/>
                    </a:lnTo>
                    <a:lnTo>
                      <a:pt x="3367" y="38"/>
                    </a:lnTo>
                    <a:lnTo>
                      <a:pt x="3368" y="38"/>
                    </a:lnTo>
                    <a:lnTo>
                      <a:pt x="3370" y="39"/>
                    </a:lnTo>
                    <a:lnTo>
                      <a:pt x="3371" y="39"/>
                    </a:lnTo>
                    <a:lnTo>
                      <a:pt x="3373" y="39"/>
                    </a:lnTo>
                    <a:lnTo>
                      <a:pt x="3374" y="40"/>
                    </a:lnTo>
                    <a:lnTo>
                      <a:pt x="3376" y="40"/>
                    </a:lnTo>
                    <a:lnTo>
                      <a:pt x="3378" y="40"/>
                    </a:lnTo>
                    <a:lnTo>
                      <a:pt x="3379" y="40"/>
                    </a:lnTo>
                    <a:lnTo>
                      <a:pt x="3380" y="40"/>
                    </a:lnTo>
                    <a:lnTo>
                      <a:pt x="3382" y="41"/>
                    </a:lnTo>
                    <a:lnTo>
                      <a:pt x="3384" y="41"/>
                    </a:lnTo>
                    <a:lnTo>
                      <a:pt x="3385" y="41"/>
                    </a:lnTo>
                    <a:lnTo>
                      <a:pt x="3387" y="41"/>
                    </a:lnTo>
                    <a:lnTo>
                      <a:pt x="3388" y="41"/>
                    </a:lnTo>
                    <a:lnTo>
                      <a:pt x="3390" y="41"/>
                    </a:lnTo>
                    <a:lnTo>
                      <a:pt x="3391" y="41"/>
                    </a:lnTo>
                    <a:lnTo>
                      <a:pt x="3393" y="41"/>
                    </a:lnTo>
                    <a:lnTo>
                      <a:pt x="3394" y="41"/>
                    </a:lnTo>
                    <a:lnTo>
                      <a:pt x="3396" y="41"/>
                    </a:lnTo>
                    <a:lnTo>
                      <a:pt x="3397" y="41"/>
                    </a:lnTo>
                    <a:lnTo>
                      <a:pt x="3399" y="41"/>
                    </a:lnTo>
                    <a:lnTo>
                      <a:pt x="3400" y="41"/>
                    </a:lnTo>
                    <a:lnTo>
                      <a:pt x="3402" y="41"/>
                    </a:lnTo>
                    <a:lnTo>
                      <a:pt x="3403" y="42"/>
                    </a:lnTo>
                    <a:lnTo>
                      <a:pt x="3405" y="42"/>
                    </a:lnTo>
                    <a:lnTo>
                      <a:pt x="3407" y="42"/>
                    </a:lnTo>
                    <a:lnTo>
                      <a:pt x="3408" y="42"/>
                    </a:lnTo>
                    <a:lnTo>
                      <a:pt x="3409" y="43"/>
                    </a:lnTo>
                    <a:lnTo>
                      <a:pt x="3411" y="43"/>
                    </a:lnTo>
                    <a:lnTo>
                      <a:pt x="3412" y="43"/>
                    </a:lnTo>
                    <a:lnTo>
                      <a:pt x="3414" y="44"/>
                    </a:lnTo>
                    <a:lnTo>
                      <a:pt x="3416" y="44"/>
                    </a:lnTo>
                    <a:lnTo>
                      <a:pt x="3417" y="45"/>
                    </a:lnTo>
                    <a:lnTo>
                      <a:pt x="3418" y="45"/>
                    </a:lnTo>
                    <a:lnTo>
                      <a:pt x="3420" y="46"/>
                    </a:lnTo>
                    <a:lnTo>
                      <a:pt x="3422" y="47"/>
                    </a:lnTo>
                    <a:lnTo>
                      <a:pt x="3423" y="47"/>
                    </a:lnTo>
                    <a:lnTo>
                      <a:pt x="3424" y="48"/>
                    </a:lnTo>
                    <a:lnTo>
                      <a:pt x="3426" y="48"/>
                    </a:lnTo>
                    <a:lnTo>
                      <a:pt x="3428" y="49"/>
                    </a:lnTo>
                    <a:lnTo>
                      <a:pt x="3429" y="49"/>
                    </a:lnTo>
                    <a:lnTo>
                      <a:pt x="3431" y="50"/>
                    </a:lnTo>
                    <a:lnTo>
                      <a:pt x="3432" y="50"/>
                    </a:lnTo>
                    <a:lnTo>
                      <a:pt x="3434" y="51"/>
                    </a:lnTo>
                    <a:lnTo>
                      <a:pt x="3435" y="51"/>
                    </a:lnTo>
                    <a:lnTo>
                      <a:pt x="3437" y="52"/>
                    </a:lnTo>
                    <a:lnTo>
                      <a:pt x="3438" y="52"/>
                    </a:lnTo>
                    <a:lnTo>
                      <a:pt x="3440" y="52"/>
                    </a:lnTo>
                    <a:lnTo>
                      <a:pt x="3441" y="52"/>
                    </a:lnTo>
                    <a:lnTo>
                      <a:pt x="3443" y="53"/>
                    </a:lnTo>
                    <a:lnTo>
                      <a:pt x="3444" y="53"/>
                    </a:lnTo>
                    <a:lnTo>
                      <a:pt x="3446" y="53"/>
                    </a:lnTo>
                    <a:lnTo>
                      <a:pt x="3447" y="53"/>
                    </a:lnTo>
                    <a:lnTo>
                      <a:pt x="3449" y="53"/>
                    </a:lnTo>
                    <a:lnTo>
                      <a:pt x="3451" y="53"/>
                    </a:lnTo>
                    <a:lnTo>
                      <a:pt x="3452" y="53"/>
                    </a:lnTo>
                    <a:lnTo>
                      <a:pt x="3453" y="52"/>
                    </a:lnTo>
                    <a:lnTo>
                      <a:pt x="3455" y="52"/>
                    </a:lnTo>
                    <a:lnTo>
                      <a:pt x="3457" y="52"/>
                    </a:lnTo>
                    <a:lnTo>
                      <a:pt x="3458" y="52"/>
                    </a:lnTo>
                    <a:lnTo>
                      <a:pt x="3460" y="51"/>
                    </a:lnTo>
                    <a:lnTo>
                      <a:pt x="3461" y="51"/>
                    </a:lnTo>
                    <a:lnTo>
                      <a:pt x="3463" y="51"/>
                    </a:lnTo>
                    <a:lnTo>
                      <a:pt x="3464" y="50"/>
                    </a:lnTo>
                    <a:lnTo>
                      <a:pt x="3466" y="50"/>
                    </a:lnTo>
                    <a:lnTo>
                      <a:pt x="3467" y="50"/>
                    </a:lnTo>
                    <a:lnTo>
                      <a:pt x="3469" y="49"/>
                    </a:lnTo>
                    <a:lnTo>
                      <a:pt x="3470" y="49"/>
                    </a:lnTo>
                    <a:lnTo>
                      <a:pt x="3472" y="49"/>
                    </a:lnTo>
                    <a:lnTo>
                      <a:pt x="3473" y="49"/>
                    </a:lnTo>
                    <a:lnTo>
                      <a:pt x="3475" y="49"/>
                    </a:lnTo>
                    <a:lnTo>
                      <a:pt x="3476" y="48"/>
                    </a:lnTo>
                    <a:lnTo>
                      <a:pt x="3478" y="48"/>
                    </a:lnTo>
                    <a:lnTo>
                      <a:pt x="3479" y="48"/>
                    </a:lnTo>
                    <a:lnTo>
                      <a:pt x="3481" y="48"/>
                    </a:lnTo>
                    <a:lnTo>
                      <a:pt x="3482" y="48"/>
                    </a:lnTo>
                    <a:lnTo>
                      <a:pt x="3484" y="48"/>
                    </a:lnTo>
                    <a:lnTo>
                      <a:pt x="3485" y="48"/>
                    </a:lnTo>
                    <a:lnTo>
                      <a:pt x="3487" y="49"/>
                    </a:lnTo>
                    <a:lnTo>
                      <a:pt x="3489" y="49"/>
                    </a:lnTo>
                    <a:lnTo>
                      <a:pt x="3490" y="49"/>
                    </a:lnTo>
                    <a:lnTo>
                      <a:pt x="3491" y="50"/>
                    </a:lnTo>
                    <a:lnTo>
                      <a:pt x="3493" y="50"/>
                    </a:lnTo>
                    <a:lnTo>
                      <a:pt x="3495" y="50"/>
                    </a:lnTo>
                    <a:lnTo>
                      <a:pt x="3496" y="51"/>
                    </a:lnTo>
                    <a:lnTo>
                      <a:pt x="3497" y="52"/>
                    </a:lnTo>
                    <a:lnTo>
                      <a:pt x="3499" y="52"/>
                    </a:lnTo>
                    <a:lnTo>
                      <a:pt x="3501" y="53"/>
                    </a:lnTo>
                    <a:lnTo>
                      <a:pt x="3502" y="54"/>
                    </a:lnTo>
                    <a:lnTo>
                      <a:pt x="3504" y="54"/>
                    </a:lnTo>
                    <a:lnTo>
                      <a:pt x="3505" y="55"/>
                    </a:lnTo>
                    <a:lnTo>
                      <a:pt x="3507" y="56"/>
                    </a:lnTo>
                    <a:lnTo>
                      <a:pt x="3508" y="57"/>
                    </a:lnTo>
                    <a:lnTo>
                      <a:pt x="3510" y="58"/>
                    </a:lnTo>
                    <a:lnTo>
                      <a:pt x="3511" y="58"/>
                    </a:lnTo>
                    <a:lnTo>
                      <a:pt x="3513" y="59"/>
                    </a:lnTo>
                    <a:lnTo>
                      <a:pt x="3514" y="60"/>
                    </a:lnTo>
                    <a:lnTo>
                      <a:pt x="3516" y="60"/>
                    </a:lnTo>
                    <a:lnTo>
                      <a:pt x="3518" y="61"/>
                    </a:lnTo>
                    <a:lnTo>
                      <a:pt x="3519" y="61"/>
                    </a:lnTo>
                    <a:lnTo>
                      <a:pt x="3520" y="62"/>
                    </a:lnTo>
                    <a:lnTo>
                      <a:pt x="3522" y="62"/>
                    </a:lnTo>
                    <a:lnTo>
                      <a:pt x="3524" y="62"/>
                    </a:lnTo>
                    <a:lnTo>
                      <a:pt x="3525" y="62"/>
                    </a:lnTo>
                    <a:lnTo>
                      <a:pt x="3526" y="63"/>
                    </a:lnTo>
                    <a:lnTo>
                      <a:pt x="3528" y="63"/>
                    </a:lnTo>
                    <a:lnTo>
                      <a:pt x="3530" y="63"/>
                    </a:lnTo>
                    <a:lnTo>
                      <a:pt x="3531" y="62"/>
                    </a:lnTo>
                    <a:lnTo>
                      <a:pt x="3533" y="62"/>
                    </a:lnTo>
                    <a:lnTo>
                      <a:pt x="3534" y="62"/>
                    </a:lnTo>
                    <a:lnTo>
                      <a:pt x="3536" y="62"/>
                    </a:lnTo>
                    <a:lnTo>
                      <a:pt x="3537" y="61"/>
                    </a:lnTo>
                    <a:lnTo>
                      <a:pt x="3539" y="61"/>
                    </a:lnTo>
                    <a:lnTo>
                      <a:pt x="3540" y="61"/>
                    </a:lnTo>
                    <a:lnTo>
                      <a:pt x="3542" y="60"/>
                    </a:lnTo>
                    <a:lnTo>
                      <a:pt x="3543" y="60"/>
                    </a:lnTo>
                    <a:lnTo>
                      <a:pt x="3545" y="59"/>
                    </a:lnTo>
                    <a:lnTo>
                      <a:pt x="3546" y="59"/>
                    </a:lnTo>
                    <a:lnTo>
                      <a:pt x="3548" y="59"/>
                    </a:lnTo>
                    <a:lnTo>
                      <a:pt x="3549" y="58"/>
                    </a:lnTo>
                    <a:lnTo>
                      <a:pt x="3551" y="58"/>
                    </a:lnTo>
                    <a:lnTo>
                      <a:pt x="3552" y="58"/>
                    </a:lnTo>
                    <a:lnTo>
                      <a:pt x="3554" y="58"/>
                    </a:lnTo>
                    <a:lnTo>
                      <a:pt x="3555" y="58"/>
                    </a:lnTo>
                    <a:lnTo>
                      <a:pt x="3557" y="58"/>
                    </a:lnTo>
                    <a:lnTo>
                      <a:pt x="3558" y="58"/>
                    </a:lnTo>
                    <a:lnTo>
                      <a:pt x="3560" y="58"/>
                    </a:lnTo>
                    <a:lnTo>
                      <a:pt x="3562" y="58"/>
                    </a:lnTo>
                    <a:lnTo>
                      <a:pt x="3563" y="58"/>
                    </a:lnTo>
                    <a:lnTo>
                      <a:pt x="3564" y="58"/>
                    </a:lnTo>
                    <a:lnTo>
                      <a:pt x="3566" y="58"/>
                    </a:lnTo>
                    <a:lnTo>
                      <a:pt x="3568" y="59"/>
                    </a:lnTo>
                    <a:lnTo>
                      <a:pt x="3569" y="59"/>
                    </a:lnTo>
                    <a:lnTo>
                      <a:pt x="3570" y="59"/>
                    </a:lnTo>
                    <a:lnTo>
                      <a:pt x="3572" y="59"/>
                    </a:lnTo>
                    <a:lnTo>
                      <a:pt x="3574" y="60"/>
                    </a:lnTo>
                    <a:lnTo>
                      <a:pt x="3575" y="60"/>
                    </a:lnTo>
                    <a:lnTo>
                      <a:pt x="3577" y="60"/>
                    </a:lnTo>
                    <a:lnTo>
                      <a:pt x="3578" y="60"/>
                    </a:lnTo>
                    <a:lnTo>
                      <a:pt x="3580" y="60"/>
                    </a:lnTo>
                    <a:lnTo>
                      <a:pt x="3581" y="60"/>
                    </a:lnTo>
                    <a:lnTo>
                      <a:pt x="3583" y="60"/>
                    </a:lnTo>
                    <a:lnTo>
                      <a:pt x="3584" y="60"/>
                    </a:lnTo>
                    <a:lnTo>
                      <a:pt x="3586" y="59"/>
                    </a:lnTo>
                    <a:lnTo>
                      <a:pt x="3587" y="59"/>
                    </a:lnTo>
                    <a:lnTo>
                      <a:pt x="3589" y="58"/>
                    </a:lnTo>
                    <a:lnTo>
                      <a:pt x="3591" y="57"/>
                    </a:lnTo>
                    <a:lnTo>
                      <a:pt x="3592" y="56"/>
                    </a:lnTo>
                    <a:lnTo>
                      <a:pt x="3593" y="55"/>
                    </a:lnTo>
                    <a:lnTo>
                      <a:pt x="3595" y="54"/>
                    </a:lnTo>
                    <a:lnTo>
                      <a:pt x="3597" y="53"/>
                    </a:lnTo>
                    <a:lnTo>
                      <a:pt x="3598" y="52"/>
                    </a:lnTo>
                    <a:lnTo>
                      <a:pt x="3599" y="50"/>
                    </a:lnTo>
                    <a:lnTo>
                      <a:pt x="3601" y="49"/>
                    </a:lnTo>
                    <a:lnTo>
                      <a:pt x="3603" y="48"/>
                    </a:lnTo>
                    <a:lnTo>
                      <a:pt x="3604" y="46"/>
                    </a:lnTo>
                    <a:lnTo>
                      <a:pt x="3606" y="45"/>
                    </a:lnTo>
                    <a:lnTo>
                      <a:pt x="3607" y="43"/>
                    </a:lnTo>
                    <a:lnTo>
                      <a:pt x="3609" y="42"/>
                    </a:lnTo>
                    <a:lnTo>
                      <a:pt x="3610" y="41"/>
                    </a:lnTo>
                    <a:lnTo>
                      <a:pt x="3612" y="39"/>
                    </a:lnTo>
                    <a:lnTo>
                      <a:pt x="3613" y="38"/>
                    </a:lnTo>
                    <a:lnTo>
                      <a:pt x="3615" y="37"/>
                    </a:lnTo>
                    <a:lnTo>
                      <a:pt x="3616" y="36"/>
                    </a:lnTo>
                    <a:lnTo>
                      <a:pt x="3618" y="35"/>
                    </a:lnTo>
                    <a:lnTo>
                      <a:pt x="3619" y="34"/>
                    </a:lnTo>
                    <a:lnTo>
                      <a:pt x="3621" y="33"/>
                    </a:lnTo>
                    <a:lnTo>
                      <a:pt x="3622" y="33"/>
                    </a:lnTo>
                    <a:lnTo>
                      <a:pt x="3624" y="32"/>
                    </a:lnTo>
                    <a:lnTo>
                      <a:pt x="3625" y="32"/>
                    </a:lnTo>
                    <a:lnTo>
                      <a:pt x="3627" y="31"/>
                    </a:lnTo>
                    <a:lnTo>
                      <a:pt x="3628" y="31"/>
                    </a:lnTo>
                    <a:lnTo>
                      <a:pt x="3630" y="31"/>
                    </a:lnTo>
                    <a:lnTo>
                      <a:pt x="3631" y="31"/>
                    </a:lnTo>
                    <a:lnTo>
                      <a:pt x="3633" y="31"/>
                    </a:lnTo>
                    <a:lnTo>
                      <a:pt x="3635" y="31"/>
                    </a:lnTo>
                    <a:lnTo>
                      <a:pt x="3636" y="31"/>
                    </a:lnTo>
                    <a:lnTo>
                      <a:pt x="3637" y="31"/>
                    </a:lnTo>
                    <a:lnTo>
                      <a:pt x="3639" y="31"/>
                    </a:lnTo>
                    <a:lnTo>
                      <a:pt x="3641" y="31"/>
                    </a:lnTo>
                    <a:lnTo>
                      <a:pt x="3642" y="31"/>
                    </a:lnTo>
                    <a:lnTo>
                      <a:pt x="3644" y="31"/>
                    </a:lnTo>
                    <a:lnTo>
                      <a:pt x="3645" y="31"/>
                    </a:lnTo>
                    <a:lnTo>
                      <a:pt x="3647" y="31"/>
                    </a:lnTo>
                    <a:lnTo>
                      <a:pt x="3648" y="31"/>
                    </a:lnTo>
                    <a:lnTo>
                      <a:pt x="3650" y="31"/>
                    </a:lnTo>
                    <a:lnTo>
                      <a:pt x="3651" y="31"/>
                    </a:lnTo>
                    <a:lnTo>
                      <a:pt x="3653" y="30"/>
                    </a:lnTo>
                    <a:lnTo>
                      <a:pt x="3654" y="30"/>
                    </a:lnTo>
                    <a:lnTo>
                      <a:pt x="3656" y="29"/>
                    </a:lnTo>
                    <a:lnTo>
                      <a:pt x="3657" y="29"/>
                    </a:lnTo>
                    <a:lnTo>
                      <a:pt x="3659" y="29"/>
                    </a:lnTo>
                    <a:lnTo>
                      <a:pt x="3660" y="28"/>
                    </a:lnTo>
                    <a:lnTo>
                      <a:pt x="3662" y="27"/>
                    </a:lnTo>
                    <a:lnTo>
                      <a:pt x="3664" y="27"/>
                    </a:lnTo>
                    <a:lnTo>
                      <a:pt x="3665" y="26"/>
                    </a:lnTo>
                    <a:lnTo>
                      <a:pt x="3666" y="25"/>
                    </a:lnTo>
                    <a:lnTo>
                      <a:pt x="3668" y="25"/>
                    </a:lnTo>
                    <a:lnTo>
                      <a:pt x="3670" y="24"/>
                    </a:lnTo>
                    <a:lnTo>
                      <a:pt x="3671" y="24"/>
                    </a:lnTo>
                    <a:lnTo>
                      <a:pt x="3672" y="23"/>
                    </a:lnTo>
                    <a:lnTo>
                      <a:pt x="3674" y="23"/>
                    </a:lnTo>
                    <a:lnTo>
                      <a:pt x="3676" y="23"/>
                    </a:lnTo>
                    <a:lnTo>
                      <a:pt x="3677" y="22"/>
                    </a:lnTo>
                    <a:lnTo>
                      <a:pt x="3679" y="22"/>
                    </a:lnTo>
                    <a:lnTo>
                      <a:pt x="3680" y="22"/>
                    </a:lnTo>
                    <a:lnTo>
                      <a:pt x="3682" y="22"/>
                    </a:lnTo>
                    <a:lnTo>
                      <a:pt x="3683" y="22"/>
                    </a:lnTo>
                    <a:lnTo>
                      <a:pt x="3685" y="22"/>
                    </a:lnTo>
                    <a:lnTo>
                      <a:pt x="3686" y="22"/>
                    </a:lnTo>
                    <a:lnTo>
                      <a:pt x="3688" y="22"/>
                    </a:lnTo>
                    <a:lnTo>
                      <a:pt x="3689" y="22"/>
                    </a:lnTo>
                    <a:lnTo>
                      <a:pt x="3691" y="23"/>
                    </a:lnTo>
                    <a:lnTo>
                      <a:pt x="3692" y="23"/>
                    </a:lnTo>
                    <a:lnTo>
                      <a:pt x="3694" y="23"/>
                    </a:lnTo>
                    <a:lnTo>
                      <a:pt x="3695" y="24"/>
                    </a:lnTo>
                    <a:lnTo>
                      <a:pt x="3697" y="24"/>
                    </a:lnTo>
                    <a:lnTo>
                      <a:pt x="3698" y="25"/>
                    </a:lnTo>
                    <a:lnTo>
                      <a:pt x="3700" y="25"/>
                    </a:lnTo>
                    <a:lnTo>
                      <a:pt x="3701" y="26"/>
                    </a:lnTo>
                    <a:lnTo>
                      <a:pt x="3703" y="26"/>
                    </a:lnTo>
                    <a:lnTo>
                      <a:pt x="3704" y="27"/>
                    </a:lnTo>
                    <a:lnTo>
                      <a:pt x="3706" y="27"/>
                    </a:lnTo>
                    <a:lnTo>
                      <a:pt x="3708" y="28"/>
                    </a:lnTo>
                    <a:lnTo>
                      <a:pt x="3709" y="28"/>
                    </a:lnTo>
                    <a:lnTo>
                      <a:pt x="3710" y="29"/>
                    </a:lnTo>
                    <a:lnTo>
                      <a:pt x="3712" y="29"/>
                    </a:lnTo>
                    <a:lnTo>
                      <a:pt x="3714" y="29"/>
                    </a:lnTo>
                    <a:lnTo>
                      <a:pt x="3715" y="30"/>
                    </a:lnTo>
                    <a:lnTo>
                      <a:pt x="3717" y="30"/>
                    </a:lnTo>
                    <a:lnTo>
                      <a:pt x="3718" y="30"/>
                    </a:lnTo>
                    <a:lnTo>
                      <a:pt x="3720" y="30"/>
                    </a:lnTo>
                    <a:lnTo>
                      <a:pt x="3721" y="31"/>
                    </a:lnTo>
                    <a:lnTo>
                      <a:pt x="3723" y="31"/>
                    </a:lnTo>
                    <a:lnTo>
                      <a:pt x="3724" y="31"/>
                    </a:lnTo>
                    <a:lnTo>
                      <a:pt x="3726" y="31"/>
                    </a:lnTo>
                    <a:lnTo>
                      <a:pt x="3727" y="31"/>
                    </a:lnTo>
                    <a:lnTo>
                      <a:pt x="3729" y="32"/>
                    </a:lnTo>
                    <a:lnTo>
                      <a:pt x="3730" y="32"/>
                    </a:lnTo>
                    <a:lnTo>
                      <a:pt x="3732" y="32"/>
                    </a:lnTo>
                    <a:lnTo>
                      <a:pt x="3733" y="32"/>
                    </a:lnTo>
                    <a:lnTo>
                      <a:pt x="3735" y="33"/>
                    </a:lnTo>
                    <a:lnTo>
                      <a:pt x="3737" y="33"/>
                    </a:lnTo>
                    <a:lnTo>
                      <a:pt x="3738" y="33"/>
                    </a:lnTo>
                    <a:lnTo>
                      <a:pt x="3739" y="33"/>
                    </a:lnTo>
                    <a:lnTo>
                      <a:pt x="3741" y="33"/>
                    </a:lnTo>
                    <a:lnTo>
                      <a:pt x="3743" y="34"/>
                    </a:lnTo>
                    <a:lnTo>
                      <a:pt x="3744" y="34"/>
                    </a:lnTo>
                    <a:lnTo>
                      <a:pt x="3746" y="34"/>
                    </a:lnTo>
                    <a:lnTo>
                      <a:pt x="3747" y="34"/>
                    </a:lnTo>
                    <a:lnTo>
                      <a:pt x="3749" y="34"/>
                    </a:lnTo>
                    <a:lnTo>
                      <a:pt x="3750" y="34"/>
                    </a:lnTo>
                    <a:lnTo>
                      <a:pt x="3752" y="34"/>
                    </a:lnTo>
                    <a:lnTo>
                      <a:pt x="3753" y="34"/>
                    </a:lnTo>
                    <a:lnTo>
                      <a:pt x="3755" y="34"/>
                    </a:lnTo>
                    <a:lnTo>
                      <a:pt x="3756" y="34"/>
                    </a:lnTo>
                    <a:lnTo>
                      <a:pt x="3758" y="34"/>
                    </a:lnTo>
                    <a:lnTo>
                      <a:pt x="3759" y="33"/>
                    </a:lnTo>
                    <a:lnTo>
                      <a:pt x="3761" y="33"/>
                    </a:lnTo>
                    <a:lnTo>
                      <a:pt x="3762" y="33"/>
                    </a:lnTo>
                    <a:lnTo>
                      <a:pt x="3764" y="32"/>
                    </a:lnTo>
                    <a:lnTo>
                      <a:pt x="3765" y="32"/>
                    </a:lnTo>
                    <a:lnTo>
                      <a:pt x="3767" y="31"/>
                    </a:lnTo>
                    <a:lnTo>
                      <a:pt x="3768" y="31"/>
                    </a:lnTo>
                    <a:lnTo>
                      <a:pt x="3770" y="30"/>
                    </a:lnTo>
                    <a:lnTo>
                      <a:pt x="3771" y="30"/>
                    </a:lnTo>
                    <a:lnTo>
                      <a:pt x="3773" y="29"/>
                    </a:lnTo>
                    <a:lnTo>
                      <a:pt x="3775" y="29"/>
                    </a:lnTo>
                    <a:lnTo>
                      <a:pt x="3776" y="28"/>
                    </a:lnTo>
                    <a:lnTo>
                      <a:pt x="3777" y="28"/>
                    </a:lnTo>
                    <a:lnTo>
                      <a:pt x="3779" y="27"/>
                    </a:lnTo>
                    <a:lnTo>
                      <a:pt x="3781" y="27"/>
                    </a:lnTo>
                    <a:lnTo>
                      <a:pt x="3782" y="26"/>
                    </a:lnTo>
                    <a:lnTo>
                      <a:pt x="3783" y="25"/>
                    </a:lnTo>
                    <a:lnTo>
                      <a:pt x="3785" y="25"/>
                    </a:lnTo>
                    <a:lnTo>
                      <a:pt x="3787" y="25"/>
                    </a:lnTo>
                    <a:lnTo>
                      <a:pt x="3788" y="25"/>
                    </a:lnTo>
                    <a:lnTo>
                      <a:pt x="3790" y="25"/>
                    </a:lnTo>
                    <a:lnTo>
                      <a:pt x="3791" y="25"/>
                    </a:lnTo>
                    <a:lnTo>
                      <a:pt x="3793" y="25"/>
                    </a:lnTo>
                    <a:lnTo>
                      <a:pt x="3794" y="25"/>
                    </a:lnTo>
                    <a:lnTo>
                      <a:pt x="3796" y="25"/>
                    </a:lnTo>
                    <a:lnTo>
                      <a:pt x="3797" y="25"/>
                    </a:lnTo>
                    <a:lnTo>
                      <a:pt x="3799" y="25"/>
                    </a:lnTo>
                    <a:lnTo>
                      <a:pt x="3800" y="26"/>
                    </a:lnTo>
                    <a:lnTo>
                      <a:pt x="3802" y="26"/>
                    </a:lnTo>
                    <a:lnTo>
                      <a:pt x="3803" y="27"/>
                    </a:lnTo>
                    <a:lnTo>
                      <a:pt x="3804" y="2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7" name="Freeform 125">
                <a:extLst>
                  <a:ext uri="{FF2B5EF4-FFF2-40B4-BE49-F238E27FC236}">
                    <a16:creationId xmlns:a16="http://schemas.microsoft.com/office/drawing/2014/main" id="{C6BB43CD-BF0C-4E3B-9EB3-CD732F6B5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295038"/>
                <a:ext cx="6038850" cy="85725"/>
              </a:xfrm>
              <a:custGeom>
                <a:avLst/>
                <a:gdLst>
                  <a:gd name="T0" fmla="*/ 60 w 3804"/>
                  <a:gd name="T1" fmla="*/ 20 h 54"/>
                  <a:gd name="T2" fmla="*/ 121 w 3804"/>
                  <a:gd name="T3" fmla="*/ 33 h 54"/>
                  <a:gd name="T4" fmla="*/ 182 w 3804"/>
                  <a:gd name="T5" fmla="*/ 40 h 54"/>
                  <a:gd name="T6" fmla="*/ 242 w 3804"/>
                  <a:gd name="T7" fmla="*/ 51 h 54"/>
                  <a:gd name="T8" fmla="*/ 303 w 3804"/>
                  <a:gd name="T9" fmla="*/ 47 h 54"/>
                  <a:gd name="T10" fmla="*/ 364 w 3804"/>
                  <a:gd name="T11" fmla="*/ 39 h 54"/>
                  <a:gd name="T12" fmla="*/ 425 w 3804"/>
                  <a:gd name="T13" fmla="*/ 25 h 54"/>
                  <a:gd name="T14" fmla="*/ 486 w 3804"/>
                  <a:gd name="T15" fmla="*/ 37 h 54"/>
                  <a:gd name="T16" fmla="*/ 547 w 3804"/>
                  <a:gd name="T17" fmla="*/ 33 h 54"/>
                  <a:gd name="T18" fmla="*/ 608 w 3804"/>
                  <a:gd name="T19" fmla="*/ 36 h 54"/>
                  <a:gd name="T20" fmla="*/ 668 w 3804"/>
                  <a:gd name="T21" fmla="*/ 36 h 54"/>
                  <a:gd name="T22" fmla="*/ 729 w 3804"/>
                  <a:gd name="T23" fmla="*/ 26 h 54"/>
                  <a:gd name="T24" fmla="*/ 790 w 3804"/>
                  <a:gd name="T25" fmla="*/ 30 h 54"/>
                  <a:gd name="T26" fmla="*/ 851 w 3804"/>
                  <a:gd name="T27" fmla="*/ 43 h 54"/>
                  <a:gd name="T28" fmla="*/ 912 w 3804"/>
                  <a:gd name="T29" fmla="*/ 8 h 54"/>
                  <a:gd name="T30" fmla="*/ 973 w 3804"/>
                  <a:gd name="T31" fmla="*/ 14 h 54"/>
                  <a:gd name="T32" fmla="*/ 1033 w 3804"/>
                  <a:gd name="T33" fmla="*/ 7 h 54"/>
                  <a:gd name="T34" fmla="*/ 1094 w 3804"/>
                  <a:gd name="T35" fmla="*/ 13 h 54"/>
                  <a:gd name="T36" fmla="*/ 1155 w 3804"/>
                  <a:gd name="T37" fmla="*/ 25 h 54"/>
                  <a:gd name="T38" fmla="*/ 1216 w 3804"/>
                  <a:gd name="T39" fmla="*/ 23 h 54"/>
                  <a:gd name="T40" fmla="*/ 1277 w 3804"/>
                  <a:gd name="T41" fmla="*/ 47 h 54"/>
                  <a:gd name="T42" fmla="*/ 1338 w 3804"/>
                  <a:gd name="T43" fmla="*/ 39 h 54"/>
                  <a:gd name="T44" fmla="*/ 1399 w 3804"/>
                  <a:gd name="T45" fmla="*/ 37 h 54"/>
                  <a:gd name="T46" fmla="*/ 1459 w 3804"/>
                  <a:gd name="T47" fmla="*/ 27 h 54"/>
                  <a:gd name="T48" fmla="*/ 1520 w 3804"/>
                  <a:gd name="T49" fmla="*/ 13 h 54"/>
                  <a:gd name="T50" fmla="*/ 1581 w 3804"/>
                  <a:gd name="T51" fmla="*/ 21 h 54"/>
                  <a:gd name="T52" fmla="*/ 1642 w 3804"/>
                  <a:gd name="T53" fmla="*/ 19 h 54"/>
                  <a:gd name="T54" fmla="*/ 1703 w 3804"/>
                  <a:gd name="T55" fmla="*/ 23 h 54"/>
                  <a:gd name="T56" fmla="*/ 1764 w 3804"/>
                  <a:gd name="T57" fmla="*/ 33 h 54"/>
                  <a:gd name="T58" fmla="*/ 1824 w 3804"/>
                  <a:gd name="T59" fmla="*/ 52 h 54"/>
                  <a:gd name="T60" fmla="*/ 1885 w 3804"/>
                  <a:gd name="T61" fmla="*/ 47 h 54"/>
                  <a:gd name="T62" fmla="*/ 1946 w 3804"/>
                  <a:gd name="T63" fmla="*/ 32 h 54"/>
                  <a:gd name="T64" fmla="*/ 2007 w 3804"/>
                  <a:gd name="T65" fmla="*/ 34 h 54"/>
                  <a:gd name="T66" fmla="*/ 2068 w 3804"/>
                  <a:gd name="T67" fmla="*/ 36 h 54"/>
                  <a:gd name="T68" fmla="*/ 2129 w 3804"/>
                  <a:gd name="T69" fmla="*/ 18 h 54"/>
                  <a:gd name="T70" fmla="*/ 2190 w 3804"/>
                  <a:gd name="T71" fmla="*/ 21 h 54"/>
                  <a:gd name="T72" fmla="*/ 2250 w 3804"/>
                  <a:gd name="T73" fmla="*/ 12 h 54"/>
                  <a:gd name="T74" fmla="*/ 2311 w 3804"/>
                  <a:gd name="T75" fmla="*/ 12 h 54"/>
                  <a:gd name="T76" fmla="*/ 2372 w 3804"/>
                  <a:gd name="T77" fmla="*/ 17 h 54"/>
                  <a:gd name="T78" fmla="*/ 2433 w 3804"/>
                  <a:gd name="T79" fmla="*/ 19 h 54"/>
                  <a:gd name="T80" fmla="*/ 2494 w 3804"/>
                  <a:gd name="T81" fmla="*/ 37 h 54"/>
                  <a:gd name="T82" fmla="*/ 2555 w 3804"/>
                  <a:gd name="T83" fmla="*/ 43 h 54"/>
                  <a:gd name="T84" fmla="*/ 2616 w 3804"/>
                  <a:gd name="T85" fmla="*/ 42 h 54"/>
                  <a:gd name="T86" fmla="*/ 2676 w 3804"/>
                  <a:gd name="T87" fmla="*/ 44 h 54"/>
                  <a:gd name="T88" fmla="*/ 2737 w 3804"/>
                  <a:gd name="T89" fmla="*/ 28 h 54"/>
                  <a:gd name="T90" fmla="*/ 2798 w 3804"/>
                  <a:gd name="T91" fmla="*/ 37 h 54"/>
                  <a:gd name="T92" fmla="*/ 2859 w 3804"/>
                  <a:gd name="T93" fmla="*/ 30 h 54"/>
                  <a:gd name="T94" fmla="*/ 2920 w 3804"/>
                  <a:gd name="T95" fmla="*/ 38 h 54"/>
                  <a:gd name="T96" fmla="*/ 2981 w 3804"/>
                  <a:gd name="T97" fmla="*/ 40 h 54"/>
                  <a:gd name="T98" fmla="*/ 3041 w 3804"/>
                  <a:gd name="T99" fmla="*/ 37 h 54"/>
                  <a:gd name="T100" fmla="*/ 3102 w 3804"/>
                  <a:gd name="T101" fmla="*/ 31 h 54"/>
                  <a:gd name="T102" fmla="*/ 3163 w 3804"/>
                  <a:gd name="T103" fmla="*/ 20 h 54"/>
                  <a:gd name="T104" fmla="*/ 3224 w 3804"/>
                  <a:gd name="T105" fmla="*/ 14 h 54"/>
                  <a:gd name="T106" fmla="*/ 3285 w 3804"/>
                  <a:gd name="T107" fmla="*/ 32 h 54"/>
                  <a:gd name="T108" fmla="*/ 3345 w 3804"/>
                  <a:gd name="T109" fmla="*/ 29 h 54"/>
                  <a:gd name="T110" fmla="*/ 3407 w 3804"/>
                  <a:gd name="T111" fmla="*/ 32 h 54"/>
                  <a:gd name="T112" fmla="*/ 3467 w 3804"/>
                  <a:gd name="T113" fmla="*/ 42 h 54"/>
                  <a:gd name="T114" fmla="*/ 3528 w 3804"/>
                  <a:gd name="T115" fmla="*/ 50 h 54"/>
                  <a:gd name="T116" fmla="*/ 3589 w 3804"/>
                  <a:gd name="T117" fmla="*/ 53 h 54"/>
                  <a:gd name="T118" fmla="*/ 3650 w 3804"/>
                  <a:gd name="T119" fmla="*/ 27 h 54"/>
                  <a:gd name="T120" fmla="*/ 3710 w 3804"/>
                  <a:gd name="T121" fmla="*/ 28 h 54"/>
                  <a:gd name="T122" fmla="*/ 3771 w 3804"/>
                  <a:gd name="T123" fmla="*/ 2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54">
                    <a:moveTo>
                      <a:pt x="0" y="17"/>
                    </a:moveTo>
                    <a:lnTo>
                      <a:pt x="2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21" y="7"/>
                    </a:lnTo>
                    <a:lnTo>
                      <a:pt x="22" y="7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7" y="9"/>
                    </a:lnTo>
                    <a:lnTo>
                      <a:pt x="39" y="10"/>
                    </a:lnTo>
                    <a:lnTo>
                      <a:pt x="40" y="11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8" y="15"/>
                    </a:lnTo>
                    <a:lnTo>
                      <a:pt x="49" y="16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4" y="18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20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3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9" y="22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1"/>
                    </a:lnTo>
                    <a:lnTo>
                      <a:pt x="84" y="20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8" y="21"/>
                    </a:lnTo>
                    <a:lnTo>
                      <a:pt x="100" y="22"/>
                    </a:lnTo>
                    <a:lnTo>
                      <a:pt x="101" y="22"/>
                    </a:lnTo>
                    <a:lnTo>
                      <a:pt x="102" y="23"/>
                    </a:lnTo>
                    <a:lnTo>
                      <a:pt x="104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2" y="27"/>
                    </a:lnTo>
                    <a:lnTo>
                      <a:pt x="113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8" y="31"/>
                    </a:lnTo>
                    <a:lnTo>
                      <a:pt x="119" y="32"/>
                    </a:lnTo>
                    <a:lnTo>
                      <a:pt x="121" y="33"/>
                    </a:lnTo>
                    <a:lnTo>
                      <a:pt x="122" y="34"/>
                    </a:lnTo>
                    <a:lnTo>
                      <a:pt x="124" y="35"/>
                    </a:lnTo>
                    <a:lnTo>
                      <a:pt x="125" y="36"/>
                    </a:lnTo>
                    <a:lnTo>
                      <a:pt x="127" y="37"/>
                    </a:lnTo>
                    <a:lnTo>
                      <a:pt x="128" y="37"/>
                    </a:lnTo>
                    <a:lnTo>
                      <a:pt x="130" y="38"/>
                    </a:lnTo>
                    <a:lnTo>
                      <a:pt x="131" y="39"/>
                    </a:lnTo>
                    <a:lnTo>
                      <a:pt x="133" y="39"/>
                    </a:lnTo>
                    <a:lnTo>
                      <a:pt x="134" y="40"/>
                    </a:lnTo>
                    <a:lnTo>
                      <a:pt x="136" y="40"/>
                    </a:lnTo>
                    <a:lnTo>
                      <a:pt x="138" y="40"/>
                    </a:lnTo>
                    <a:lnTo>
                      <a:pt x="139" y="40"/>
                    </a:lnTo>
                    <a:lnTo>
                      <a:pt x="140" y="41"/>
                    </a:lnTo>
                    <a:lnTo>
                      <a:pt x="142" y="41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1"/>
                    </a:lnTo>
                    <a:lnTo>
                      <a:pt x="148" y="40"/>
                    </a:lnTo>
                    <a:lnTo>
                      <a:pt x="150" y="40"/>
                    </a:lnTo>
                    <a:lnTo>
                      <a:pt x="151" y="40"/>
                    </a:lnTo>
                    <a:lnTo>
                      <a:pt x="153" y="40"/>
                    </a:lnTo>
                    <a:lnTo>
                      <a:pt x="154" y="40"/>
                    </a:lnTo>
                    <a:lnTo>
                      <a:pt x="156" y="39"/>
                    </a:lnTo>
                    <a:lnTo>
                      <a:pt x="157" y="39"/>
                    </a:lnTo>
                    <a:lnTo>
                      <a:pt x="159" y="39"/>
                    </a:lnTo>
                    <a:lnTo>
                      <a:pt x="160" y="39"/>
                    </a:lnTo>
                    <a:lnTo>
                      <a:pt x="162" y="39"/>
                    </a:lnTo>
                    <a:lnTo>
                      <a:pt x="163" y="39"/>
                    </a:lnTo>
                    <a:lnTo>
                      <a:pt x="165" y="38"/>
                    </a:lnTo>
                    <a:lnTo>
                      <a:pt x="167" y="38"/>
                    </a:lnTo>
                    <a:lnTo>
                      <a:pt x="168" y="38"/>
                    </a:lnTo>
                    <a:lnTo>
                      <a:pt x="169" y="38"/>
                    </a:lnTo>
                    <a:lnTo>
                      <a:pt x="171" y="38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6" y="39"/>
                    </a:lnTo>
                    <a:lnTo>
                      <a:pt x="177" y="39"/>
                    </a:lnTo>
                    <a:lnTo>
                      <a:pt x="179" y="39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91" y="43"/>
                    </a:lnTo>
                    <a:lnTo>
                      <a:pt x="192" y="43"/>
                    </a:lnTo>
                    <a:lnTo>
                      <a:pt x="194" y="44"/>
                    </a:lnTo>
                    <a:lnTo>
                      <a:pt x="195" y="44"/>
                    </a:lnTo>
                    <a:lnTo>
                      <a:pt x="197" y="45"/>
                    </a:lnTo>
                    <a:lnTo>
                      <a:pt x="198" y="45"/>
                    </a:lnTo>
                    <a:lnTo>
                      <a:pt x="200" y="45"/>
                    </a:lnTo>
                    <a:lnTo>
                      <a:pt x="201" y="46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6" y="47"/>
                    </a:lnTo>
                    <a:lnTo>
                      <a:pt x="207" y="48"/>
                    </a:lnTo>
                    <a:lnTo>
                      <a:pt x="209" y="48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3" y="49"/>
                    </a:lnTo>
                    <a:lnTo>
                      <a:pt x="215" y="49"/>
                    </a:lnTo>
                    <a:lnTo>
                      <a:pt x="217" y="49"/>
                    </a:lnTo>
                    <a:lnTo>
                      <a:pt x="218" y="50"/>
                    </a:lnTo>
                    <a:lnTo>
                      <a:pt x="220" y="50"/>
                    </a:lnTo>
                    <a:lnTo>
                      <a:pt x="221" y="50"/>
                    </a:lnTo>
                    <a:lnTo>
                      <a:pt x="223" y="50"/>
                    </a:lnTo>
                    <a:lnTo>
                      <a:pt x="224" y="51"/>
                    </a:lnTo>
                    <a:lnTo>
                      <a:pt x="226" y="51"/>
                    </a:lnTo>
                    <a:lnTo>
                      <a:pt x="227" y="51"/>
                    </a:lnTo>
                    <a:lnTo>
                      <a:pt x="229" y="51"/>
                    </a:lnTo>
                    <a:lnTo>
                      <a:pt x="230" y="51"/>
                    </a:lnTo>
                    <a:lnTo>
                      <a:pt x="232" y="51"/>
                    </a:lnTo>
                    <a:lnTo>
                      <a:pt x="233" y="51"/>
                    </a:lnTo>
                    <a:lnTo>
                      <a:pt x="235" y="51"/>
                    </a:lnTo>
                    <a:lnTo>
                      <a:pt x="236" y="51"/>
                    </a:lnTo>
                    <a:lnTo>
                      <a:pt x="238" y="51"/>
                    </a:lnTo>
                    <a:lnTo>
                      <a:pt x="240" y="51"/>
                    </a:lnTo>
                    <a:lnTo>
                      <a:pt x="241" y="51"/>
                    </a:lnTo>
                    <a:lnTo>
                      <a:pt x="242" y="51"/>
                    </a:lnTo>
                    <a:lnTo>
                      <a:pt x="244" y="50"/>
                    </a:lnTo>
                    <a:lnTo>
                      <a:pt x="246" y="50"/>
                    </a:lnTo>
                    <a:lnTo>
                      <a:pt x="247" y="50"/>
                    </a:lnTo>
                    <a:lnTo>
                      <a:pt x="249" y="49"/>
                    </a:lnTo>
                    <a:lnTo>
                      <a:pt x="250" y="49"/>
                    </a:lnTo>
                    <a:lnTo>
                      <a:pt x="252" y="48"/>
                    </a:lnTo>
                    <a:lnTo>
                      <a:pt x="253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1" y="44"/>
                    </a:lnTo>
                    <a:lnTo>
                      <a:pt x="262" y="44"/>
                    </a:lnTo>
                    <a:lnTo>
                      <a:pt x="264" y="43"/>
                    </a:lnTo>
                    <a:lnTo>
                      <a:pt x="265" y="42"/>
                    </a:lnTo>
                    <a:lnTo>
                      <a:pt x="267" y="42"/>
                    </a:lnTo>
                    <a:lnTo>
                      <a:pt x="268" y="41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6" y="39"/>
                    </a:lnTo>
                    <a:lnTo>
                      <a:pt x="278" y="39"/>
                    </a:lnTo>
                    <a:lnTo>
                      <a:pt x="279" y="39"/>
                    </a:lnTo>
                    <a:lnTo>
                      <a:pt x="280" y="39"/>
                    </a:lnTo>
                    <a:lnTo>
                      <a:pt x="282" y="39"/>
                    </a:lnTo>
                    <a:lnTo>
                      <a:pt x="284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8" y="41"/>
                    </a:lnTo>
                    <a:lnTo>
                      <a:pt x="290" y="41"/>
                    </a:lnTo>
                    <a:lnTo>
                      <a:pt x="291" y="42"/>
                    </a:lnTo>
                    <a:lnTo>
                      <a:pt x="293" y="43"/>
                    </a:lnTo>
                    <a:lnTo>
                      <a:pt x="294" y="43"/>
                    </a:lnTo>
                    <a:lnTo>
                      <a:pt x="296" y="44"/>
                    </a:lnTo>
                    <a:lnTo>
                      <a:pt x="297" y="44"/>
                    </a:lnTo>
                    <a:lnTo>
                      <a:pt x="299" y="45"/>
                    </a:lnTo>
                    <a:lnTo>
                      <a:pt x="300" y="46"/>
                    </a:lnTo>
                    <a:lnTo>
                      <a:pt x="302" y="46"/>
                    </a:lnTo>
                    <a:lnTo>
                      <a:pt x="303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9" y="49"/>
                    </a:lnTo>
                    <a:lnTo>
                      <a:pt x="311" y="49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7" y="49"/>
                    </a:lnTo>
                    <a:lnTo>
                      <a:pt x="319" y="49"/>
                    </a:lnTo>
                    <a:lnTo>
                      <a:pt x="320" y="49"/>
                    </a:lnTo>
                    <a:lnTo>
                      <a:pt x="322" y="48"/>
                    </a:lnTo>
                    <a:lnTo>
                      <a:pt x="323" y="48"/>
                    </a:lnTo>
                    <a:lnTo>
                      <a:pt x="325" y="47"/>
                    </a:lnTo>
                    <a:lnTo>
                      <a:pt x="326" y="46"/>
                    </a:lnTo>
                    <a:lnTo>
                      <a:pt x="328" y="46"/>
                    </a:lnTo>
                    <a:lnTo>
                      <a:pt x="329" y="45"/>
                    </a:lnTo>
                    <a:lnTo>
                      <a:pt x="331" y="45"/>
                    </a:lnTo>
                    <a:lnTo>
                      <a:pt x="332" y="44"/>
                    </a:lnTo>
                    <a:lnTo>
                      <a:pt x="334" y="44"/>
                    </a:lnTo>
                    <a:lnTo>
                      <a:pt x="335" y="43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40" y="41"/>
                    </a:lnTo>
                    <a:lnTo>
                      <a:pt x="341" y="41"/>
                    </a:lnTo>
                    <a:lnTo>
                      <a:pt x="343" y="40"/>
                    </a:lnTo>
                    <a:lnTo>
                      <a:pt x="344" y="40"/>
                    </a:lnTo>
                    <a:lnTo>
                      <a:pt x="346" y="39"/>
                    </a:lnTo>
                    <a:lnTo>
                      <a:pt x="347" y="39"/>
                    </a:lnTo>
                    <a:lnTo>
                      <a:pt x="349" y="39"/>
                    </a:lnTo>
                    <a:lnTo>
                      <a:pt x="351" y="39"/>
                    </a:lnTo>
                    <a:lnTo>
                      <a:pt x="352" y="39"/>
                    </a:lnTo>
                    <a:lnTo>
                      <a:pt x="353" y="39"/>
                    </a:lnTo>
                    <a:lnTo>
                      <a:pt x="355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9" y="39"/>
                    </a:lnTo>
                    <a:lnTo>
                      <a:pt x="361" y="39"/>
                    </a:lnTo>
                    <a:lnTo>
                      <a:pt x="363" y="39"/>
                    </a:lnTo>
                    <a:lnTo>
                      <a:pt x="364" y="39"/>
                    </a:lnTo>
                    <a:lnTo>
                      <a:pt x="366" y="39"/>
                    </a:lnTo>
                    <a:lnTo>
                      <a:pt x="367" y="39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7"/>
                    </a:lnTo>
                    <a:lnTo>
                      <a:pt x="378" y="37"/>
                    </a:lnTo>
                    <a:lnTo>
                      <a:pt x="380" y="36"/>
                    </a:lnTo>
                    <a:lnTo>
                      <a:pt x="381" y="35"/>
                    </a:lnTo>
                    <a:lnTo>
                      <a:pt x="382" y="34"/>
                    </a:lnTo>
                    <a:lnTo>
                      <a:pt x="384" y="34"/>
                    </a:lnTo>
                    <a:lnTo>
                      <a:pt x="386" y="33"/>
                    </a:lnTo>
                    <a:lnTo>
                      <a:pt x="387" y="32"/>
                    </a:lnTo>
                    <a:lnTo>
                      <a:pt x="388" y="31"/>
                    </a:lnTo>
                    <a:lnTo>
                      <a:pt x="390" y="31"/>
                    </a:lnTo>
                    <a:lnTo>
                      <a:pt x="392" y="30"/>
                    </a:lnTo>
                    <a:lnTo>
                      <a:pt x="393" y="29"/>
                    </a:lnTo>
                    <a:lnTo>
                      <a:pt x="395" y="28"/>
                    </a:lnTo>
                    <a:lnTo>
                      <a:pt x="396" y="27"/>
                    </a:lnTo>
                    <a:lnTo>
                      <a:pt x="398" y="26"/>
                    </a:lnTo>
                    <a:lnTo>
                      <a:pt x="399" y="26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4" y="24"/>
                    </a:lnTo>
                    <a:lnTo>
                      <a:pt x="405" y="23"/>
                    </a:lnTo>
                    <a:lnTo>
                      <a:pt x="407" y="23"/>
                    </a:lnTo>
                    <a:lnTo>
                      <a:pt x="408" y="23"/>
                    </a:lnTo>
                    <a:lnTo>
                      <a:pt x="410" y="22"/>
                    </a:lnTo>
                    <a:lnTo>
                      <a:pt x="411" y="22"/>
                    </a:lnTo>
                    <a:lnTo>
                      <a:pt x="413" y="22"/>
                    </a:lnTo>
                    <a:lnTo>
                      <a:pt x="414" y="22"/>
                    </a:lnTo>
                    <a:lnTo>
                      <a:pt x="416" y="22"/>
                    </a:lnTo>
                    <a:lnTo>
                      <a:pt x="417" y="23"/>
                    </a:lnTo>
                    <a:lnTo>
                      <a:pt x="419" y="23"/>
                    </a:lnTo>
                    <a:lnTo>
                      <a:pt x="420" y="23"/>
                    </a:lnTo>
                    <a:lnTo>
                      <a:pt x="422" y="24"/>
                    </a:lnTo>
                    <a:lnTo>
                      <a:pt x="424" y="24"/>
                    </a:lnTo>
                    <a:lnTo>
                      <a:pt x="425" y="25"/>
                    </a:lnTo>
                    <a:lnTo>
                      <a:pt x="426" y="25"/>
                    </a:lnTo>
                    <a:lnTo>
                      <a:pt x="428" y="26"/>
                    </a:lnTo>
                    <a:lnTo>
                      <a:pt x="430" y="26"/>
                    </a:lnTo>
                    <a:lnTo>
                      <a:pt x="431" y="27"/>
                    </a:lnTo>
                    <a:lnTo>
                      <a:pt x="433" y="28"/>
                    </a:lnTo>
                    <a:lnTo>
                      <a:pt x="434" y="29"/>
                    </a:lnTo>
                    <a:lnTo>
                      <a:pt x="436" y="29"/>
                    </a:lnTo>
                    <a:lnTo>
                      <a:pt x="437" y="30"/>
                    </a:lnTo>
                    <a:lnTo>
                      <a:pt x="439" y="31"/>
                    </a:lnTo>
                    <a:lnTo>
                      <a:pt x="440" y="31"/>
                    </a:lnTo>
                    <a:lnTo>
                      <a:pt x="442" y="32"/>
                    </a:lnTo>
                    <a:lnTo>
                      <a:pt x="443" y="32"/>
                    </a:lnTo>
                    <a:lnTo>
                      <a:pt x="445" y="33"/>
                    </a:lnTo>
                    <a:lnTo>
                      <a:pt x="446" y="33"/>
                    </a:lnTo>
                    <a:lnTo>
                      <a:pt x="448" y="34"/>
                    </a:lnTo>
                    <a:lnTo>
                      <a:pt x="449" y="34"/>
                    </a:lnTo>
                    <a:lnTo>
                      <a:pt x="451" y="35"/>
                    </a:lnTo>
                    <a:lnTo>
                      <a:pt x="453" y="35"/>
                    </a:lnTo>
                    <a:lnTo>
                      <a:pt x="454" y="36"/>
                    </a:lnTo>
                    <a:lnTo>
                      <a:pt x="455" y="36"/>
                    </a:lnTo>
                    <a:lnTo>
                      <a:pt x="457" y="36"/>
                    </a:lnTo>
                    <a:lnTo>
                      <a:pt x="459" y="37"/>
                    </a:lnTo>
                    <a:lnTo>
                      <a:pt x="460" y="37"/>
                    </a:lnTo>
                    <a:lnTo>
                      <a:pt x="461" y="37"/>
                    </a:lnTo>
                    <a:lnTo>
                      <a:pt x="463" y="37"/>
                    </a:lnTo>
                    <a:lnTo>
                      <a:pt x="465" y="37"/>
                    </a:lnTo>
                    <a:lnTo>
                      <a:pt x="466" y="37"/>
                    </a:lnTo>
                    <a:lnTo>
                      <a:pt x="468" y="37"/>
                    </a:lnTo>
                    <a:lnTo>
                      <a:pt x="469" y="38"/>
                    </a:lnTo>
                    <a:lnTo>
                      <a:pt x="470" y="38"/>
                    </a:lnTo>
                    <a:lnTo>
                      <a:pt x="472" y="38"/>
                    </a:lnTo>
                    <a:lnTo>
                      <a:pt x="474" y="38"/>
                    </a:lnTo>
                    <a:lnTo>
                      <a:pt x="475" y="38"/>
                    </a:lnTo>
                    <a:lnTo>
                      <a:pt x="477" y="38"/>
                    </a:lnTo>
                    <a:lnTo>
                      <a:pt x="478" y="38"/>
                    </a:lnTo>
                    <a:lnTo>
                      <a:pt x="480" y="38"/>
                    </a:lnTo>
                    <a:lnTo>
                      <a:pt x="481" y="37"/>
                    </a:lnTo>
                    <a:lnTo>
                      <a:pt x="483" y="37"/>
                    </a:lnTo>
                    <a:lnTo>
                      <a:pt x="484" y="37"/>
                    </a:lnTo>
                    <a:lnTo>
                      <a:pt x="486" y="37"/>
                    </a:lnTo>
                    <a:lnTo>
                      <a:pt x="487" y="37"/>
                    </a:lnTo>
                    <a:lnTo>
                      <a:pt x="489" y="37"/>
                    </a:lnTo>
                    <a:lnTo>
                      <a:pt x="490" y="37"/>
                    </a:lnTo>
                    <a:lnTo>
                      <a:pt x="492" y="36"/>
                    </a:lnTo>
                    <a:lnTo>
                      <a:pt x="493" y="36"/>
                    </a:lnTo>
                    <a:lnTo>
                      <a:pt x="495" y="36"/>
                    </a:lnTo>
                    <a:lnTo>
                      <a:pt x="497" y="35"/>
                    </a:lnTo>
                    <a:lnTo>
                      <a:pt x="498" y="35"/>
                    </a:lnTo>
                    <a:lnTo>
                      <a:pt x="499" y="35"/>
                    </a:lnTo>
                    <a:lnTo>
                      <a:pt x="501" y="34"/>
                    </a:lnTo>
                    <a:lnTo>
                      <a:pt x="503" y="34"/>
                    </a:lnTo>
                    <a:lnTo>
                      <a:pt x="504" y="34"/>
                    </a:lnTo>
                    <a:lnTo>
                      <a:pt x="506" y="33"/>
                    </a:lnTo>
                    <a:lnTo>
                      <a:pt x="507" y="33"/>
                    </a:lnTo>
                    <a:lnTo>
                      <a:pt x="509" y="33"/>
                    </a:lnTo>
                    <a:lnTo>
                      <a:pt x="510" y="32"/>
                    </a:lnTo>
                    <a:lnTo>
                      <a:pt x="512" y="32"/>
                    </a:lnTo>
                    <a:lnTo>
                      <a:pt x="513" y="32"/>
                    </a:lnTo>
                    <a:lnTo>
                      <a:pt x="515" y="32"/>
                    </a:lnTo>
                    <a:lnTo>
                      <a:pt x="516" y="32"/>
                    </a:lnTo>
                    <a:lnTo>
                      <a:pt x="518" y="31"/>
                    </a:lnTo>
                    <a:lnTo>
                      <a:pt x="519" y="31"/>
                    </a:lnTo>
                    <a:lnTo>
                      <a:pt x="521" y="31"/>
                    </a:lnTo>
                    <a:lnTo>
                      <a:pt x="522" y="31"/>
                    </a:lnTo>
                    <a:lnTo>
                      <a:pt x="524" y="31"/>
                    </a:lnTo>
                    <a:lnTo>
                      <a:pt x="526" y="31"/>
                    </a:lnTo>
                    <a:lnTo>
                      <a:pt x="527" y="31"/>
                    </a:lnTo>
                    <a:lnTo>
                      <a:pt x="528" y="31"/>
                    </a:lnTo>
                    <a:lnTo>
                      <a:pt x="530" y="31"/>
                    </a:lnTo>
                    <a:lnTo>
                      <a:pt x="532" y="31"/>
                    </a:lnTo>
                    <a:lnTo>
                      <a:pt x="533" y="32"/>
                    </a:lnTo>
                    <a:lnTo>
                      <a:pt x="535" y="32"/>
                    </a:lnTo>
                    <a:lnTo>
                      <a:pt x="536" y="32"/>
                    </a:lnTo>
                    <a:lnTo>
                      <a:pt x="537" y="32"/>
                    </a:lnTo>
                    <a:lnTo>
                      <a:pt x="539" y="32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3"/>
                    </a:lnTo>
                    <a:lnTo>
                      <a:pt x="545" y="33"/>
                    </a:lnTo>
                    <a:lnTo>
                      <a:pt x="547" y="33"/>
                    </a:lnTo>
                    <a:lnTo>
                      <a:pt x="548" y="34"/>
                    </a:lnTo>
                    <a:lnTo>
                      <a:pt x="550" y="34"/>
                    </a:lnTo>
                    <a:lnTo>
                      <a:pt x="551" y="34"/>
                    </a:lnTo>
                    <a:lnTo>
                      <a:pt x="553" y="34"/>
                    </a:lnTo>
                    <a:lnTo>
                      <a:pt x="554" y="34"/>
                    </a:lnTo>
                    <a:lnTo>
                      <a:pt x="556" y="35"/>
                    </a:lnTo>
                    <a:lnTo>
                      <a:pt x="557" y="35"/>
                    </a:lnTo>
                    <a:lnTo>
                      <a:pt x="559" y="35"/>
                    </a:lnTo>
                    <a:lnTo>
                      <a:pt x="560" y="35"/>
                    </a:lnTo>
                    <a:lnTo>
                      <a:pt x="562" y="35"/>
                    </a:lnTo>
                    <a:lnTo>
                      <a:pt x="564" y="35"/>
                    </a:lnTo>
                    <a:lnTo>
                      <a:pt x="565" y="35"/>
                    </a:lnTo>
                    <a:lnTo>
                      <a:pt x="566" y="35"/>
                    </a:lnTo>
                    <a:lnTo>
                      <a:pt x="568" y="35"/>
                    </a:lnTo>
                    <a:lnTo>
                      <a:pt x="570" y="35"/>
                    </a:lnTo>
                    <a:lnTo>
                      <a:pt x="571" y="35"/>
                    </a:lnTo>
                    <a:lnTo>
                      <a:pt x="572" y="35"/>
                    </a:lnTo>
                    <a:lnTo>
                      <a:pt x="574" y="35"/>
                    </a:lnTo>
                    <a:lnTo>
                      <a:pt x="576" y="35"/>
                    </a:lnTo>
                    <a:lnTo>
                      <a:pt x="577" y="35"/>
                    </a:lnTo>
                    <a:lnTo>
                      <a:pt x="579" y="35"/>
                    </a:lnTo>
                    <a:lnTo>
                      <a:pt x="580" y="35"/>
                    </a:lnTo>
                    <a:lnTo>
                      <a:pt x="582" y="35"/>
                    </a:lnTo>
                    <a:lnTo>
                      <a:pt x="583" y="35"/>
                    </a:lnTo>
                    <a:lnTo>
                      <a:pt x="585" y="35"/>
                    </a:lnTo>
                    <a:lnTo>
                      <a:pt x="586" y="35"/>
                    </a:lnTo>
                    <a:lnTo>
                      <a:pt x="588" y="35"/>
                    </a:lnTo>
                    <a:lnTo>
                      <a:pt x="589" y="35"/>
                    </a:lnTo>
                    <a:lnTo>
                      <a:pt x="591" y="36"/>
                    </a:lnTo>
                    <a:lnTo>
                      <a:pt x="592" y="36"/>
                    </a:lnTo>
                    <a:lnTo>
                      <a:pt x="594" y="36"/>
                    </a:lnTo>
                    <a:lnTo>
                      <a:pt x="595" y="36"/>
                    </a:lnTo>
                    <a:lnTo>
                      <a:pt x="597" y="36"/>
                    </a:lnTo>
                    <a:lnTo>
                      <a:pt x="599" y="36"/>
                    </a:lnTo>
                    <a:lnTo>
                      <a:pt x="600" y="36"/>
                    </a:lnTo>
                    <a:lnTo>
                      <a:pt x="601" y="36"/>
                    </a:lnTo>
                    <a:lnTo>
                      <a:pt x="603" y="36"/>
                    </a:lnTo>
                    <a:lnTo>
                      <a:pt x="604" y="36"/>
                    </a:lnTo>
                    <a:lnTo>
                      <a:pt x="606" y="36"/>
                    </a:lnTo>
                    <a:lnTo>
                      <a:pt x="608" y="36"/>
                    </a:lnTo>
                    <a:lnTo>
                      <a:pt x="609" y="36"/>
                    </a:lnTo>
                    <a:lnTo>
                      <a:pt x="610" y="36"/>
                    </a:lnTo>
                    <a:lnTo>
                      <a:pt x="612" y="36"/>
                    </a:lnTo>
                    <a:lnTo>
                      <a:pt x="614" y="36"/>
                    </a:lnTo>
                    <a:lnTo>
                      <a:pt x="615" y="36"/>
                    </a:lnTo>
                    <a:lnTo>
                      <a:pt x="616" y="36"/>
                    </a:lnTo>
                    <a:lnTo>
                      <a:pt x="618" y="36"/>
                    </a:lnTo>
                    <a:lnTo>
                      <a:pt x="620" y="36"/>
                    </a:lnTo>
                    <a:lnTo>
                      <a:pt x="621" y="36"/>
                    </a:lnTo>
                    <a:lnTo>
                      <a:pt x="623" y="35"/>
                    </a:lnTo>
                    <a:lnTo>
                      <a:pt x="624" y="35"/>
                    </a:lnTo>
                    <a:lnTo>
                      <a:pt x="626" y="35"/>
                    </a:lnTo>
                    <a:lnTo>
                      <a:pt x="627" y="35"/>
                    </a:lnTo>
                    <a:lnTo>
                      <a:pt x="629" y="34"/>
                    </a:lnTo>
                    <a:lnTo>
                      <a:pt x="630" y="34"/>
                    </a:lnTo>
                    <a:lnTo>
                      <a:pt x="632" y="34"/>
                    </a:lnTo>
                    <a:lnTo>
                      <a:pt x="633" y="34"/>
                    </a:lnTo>
                    <a:lnTo>
                      <a:pt x="635" y="34"/>
                    </a:lnTo>
                    <a:lnTo>
                      <a:pt x="637" y="34"/>
                    </a:lnTo>
                    <a:lnTo>
                      <a:pt x="638" y="33"/>
                    </a:lnTo>
                    <a:lnTo>
                      <a:pt x="639" y="33"/>
                    </a:lnTo>
                    <a:lnTo>
                      <a:pt x="641" y="33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7" y="33"/>
                    </a:lnTo>
                    <a:lnTo>
                      <a:pt x="649" y="33"/>
                    </a:lnTo>
                    <a:lnTo>
                      <a:pt x="650" y="33"/>
                    </a:lnTo>
                    <a:lnTo>
                      <a:pt x="652" y="33"/>
                    </a:lnTo>
                    <a:lnTo>
                      <a:pt x="653" y="34"/>
                    </a:lnTo>
                    <a:lnTo>
                      <a:pt x="655" y="34"/>
                    </a:lnTo>
                    <a:lnTo>
                      <a:pt x="656" y="34"/>
                    </a:lnTo>
                    <a:lnTo>
                      <a:pt x="658" y="34"/>
                    </a:lnTo>
                    <a:lnTo>
                      <a:pt x="659" y="34"/>
                    </a:lnTo>
                    <a:lnTo>
                      <a:pt x="661" y="35"/>
                    </a:lnTo>
                    <a:lnTo>
                      <a:pt x="662" y="35"/>
                    </a:lnTo>
                    <a:lnTo>
                      <a:pt x="664" y="35"/>
                    </a:lnTo>
                    <a:lnTo>
                      <a:pt x="666" y="36"/>
                    </a:lnTo>
                    <a:lnTo>
                      <a:pt x="667" y="36"/>
                    </a:lnTo>
                    <a:lnTo>
                      <a:pt x="668" y="36"/>
                    </a:lnTo>
                    <a:lnTo>
                      <a:pt x="670" y="36"/>
                    </a:lnTo>
                    <a:lnTo>
                      <a:pt x="671" y="37"/>
                    </a:lnTo>
                    <a:lnTo>
                      <a:pt x="673" y="37"/>
                    </a:lnTo>
                    <a:lnTo>
                      <a:pt x="674" y="37"/>
                    </a:lnTo>
                    <a:lnTo>
                      <a:pt x="676" y="37"/>
                    </a:lnTo>
                    <a:lnTo>
                      <a:pt x="677" y="37"/>
                    </a:lnTo>
                    <a:lnTo>
                      <a:pt x="679" y="37"/>
                    </a:lnTo>
                    <a:lnTo>
                      <a:pt x="681" y="37"/>
                    </a:lnTo>
                    <a:lnTo>
                      <a:pt x="682" y="37"/>
                    </a:lnTo>
                    <a:lnTo>
                      <a:pt x="683" y="36"/>
                    </a:lnTo>
                    <a:lnTo>
                      <a:pt x="685" y="36"/>
                    </a:lnTo>
                    <a:lnTo>
                      <a:pt x="687" y="36"/>
                    </a:lnTo>
                    <a:lnTo>
                      <a:pt x="688" y="35"/>
                    </a:lnTo>
                    <a:lnTo>
                      <a:pt x="690" y="35"/>
                    </a:lnTo>
                    <a:lnTo>
                      <a:pt x="691" y="34"/>
                    </a:lnTo>
                    <a:lnTo>
                      <a:pt x="693" y="34"/>
                    </a:lnTo>
                    <a:lnTo>
                      <a:pt x="694" y="33"/>
                    </a:lnTo>
                    <a:lnTo>
                      <a:pt x="696" y="32"/>
                    </a:lnTo>
                    <a:lnTo>
                      <a:pt x="697" y="32"/>
                    </a:lnTo>
                    <a:lnTo>
                      <a:pt x="699" y="31"/>
                    </a:lnTo>
                    <a:lnTo>
                      <a:pt x="700" y="30"/>
                    </a:lnTo>
                    <a:lnTo>
                      <a:pt x="702" y="30"/>
                    </a:lnTo>
                    <a:lnTo>
                      <a:pt x="703" y="29"/>
                    </a:lnTo>
                    <a:lnTo>
                      <a:pt x="705" y="29"/>
                    </a:lnTo>
                    <a:lnTo>
                      <a:pt x="706" y="28"/>
                    </a:lnTo>
                    <a:lnTo>
                      <a:pt x="708" y="27"/>
                    </a:lnTo>
                    <a:lnTo>
                      <a:pt x="710" y="27"/>
                    </a:lnTo>
                    <a:lnTo>
                      <a:pt x="711" y="26"/>
                    </a:lnTo>
                    <a:lnTo>
                      <a:pt x="712" y="26"/>
                    </a:lnTo>
                    <a:lnTo>
                      <a:pt x="714" y="25"/>
                    </a:lnTo>
                    <a:lnTo>
                      <a:pt x="716" y="25"/>
                    </a:lnTo>
                    <a:lnTo>
                      <a:pt x="717" y="25"/>
                    </a:lnTo>
                    <a:lnTo>
                      <a:pt x="718" y="25"/>
                    </a:lnTo>
                    <a:lnTo>
                      <a:pt x="720" y="25"/>
                    </a:lnTo>
                    <a:lnTo>
                      <a:pt x="722" y="25"/>
                    </a:lnTo>
                    <a:lnTo>
                      <a:pt x="723" y="25"/>
                    </a:lnTo>
                    <a:lnTo>
                      <a:pt x="725" y="25"/>
                    </a:lnTo>
                    <a:lnTo>
                      <a:pt x="726" y="25"/>
                    </a:lnTo>
                    <a:lnTo>
                      <a:pt x="728" y="25"/>
                    </a:lnTo>
                    <a:lnTo>
                      <a:pt x="729" y="26"/>
                    </a:lnTo>
                    <a:lnTo>
                      <a:pt x="731" y="26"/>
                    </a:lnTo>
                    <a:lnTo>
                      <a:pt x="732" y="26"/>
                    </a:lnTo>
                    <a:lnTo>
                      <a:pt x="734" y="27"/>
                    </a:lnTo>
                    <a:lnTo>
                      <a:pt x="735" y="27"/>
                    </a:lnTo>
                    <a:lnTo>
                      <a:pt x="737" y="28"/>
                    </a:lnTo>
                    <a:lnTo>
                      <a:pt x="738" y="29"/>
                    </a:lnTo>
                    <a:lnTo>
                      <a:pt x="740" y="29"/>
                    </a:lnTo>
                    <a:lnTo>
                      <a:pt x="741" y="29"/>
                    </a:lnTo>
                    <a:lnTo>
                      <a:pt x="743" y="30"/>
                    </a:lnTo>
                    <a:lnTo>
                      <a:pt x="744" y="30"/>
                    </a:lnTo>
                    <a:lnTo>
                      <a:pt x="746" y="31"/>
                    </a:lnTo>
                    <a:lnTo>
                      <a:pt x="747" y="31"/>
                    </a:lnTo>
                    <a:lnTo>
                      <a:pt x="749" y="31"/>
                    </a:lnTo>
                    <a:lnTo>
                      <a:pt x="750" y="31"/>
                    </a:lnTo>
                    <a:lnTo>
                      <a:pt x="752" y="32"/>
                    </a:lnTo>
                    <a:lnTo>
                      <a:pt x="754" y="32"/>
                    </a:lnTo>
                    <a:lnTo>
                      <a:pt x="755" y="32"/>
                    </a:lnTo>
                    <a:lnTo>
                      <a:pt x="756" y="32"/>
                    </a:lnTo>
                    <a:lnTo>
                      <a:pt x="758" y="32"/>
                    </a:lnTo>
                    <a:lnTo>
                      <a:pt x="760" y="32"/>
                    </a:lnTo>
                    <a:lnTo>
                      <a:pt x="761" y="32"/>
                    </a:lnTo>
                    <a:lnTo>
                      <a:pt x="763" y="32"/>
                    </a:lnTo>
                    <a:lnTo>
                      <a:pt x="764" y="31"/>
                    </a:lnTo>
                    <a:lnTo>
                      <a:pt x="766" y="31"/>
                    </a:lnTo>
                    <a:lnTo>
                      <a:pt x="767" y="31"/>
                    </a:lnTo>
                    <a:lnTo>
                      <a:pt x="769" y="31"/>
                    </a:lnTo>
                    <a:lnTo>
                      <a:pt x="770" y="31"/>
                    </a:lnTo>
                    <a:lnTo>
                      <a:pt x="772" y="31"/>
                    </a:lnTo>
                    <a:lnTo>
                      <a:pt x="773" y="30"/>
                    </a:lnTo>
                    <a:lnTo>
                      <a:pt x="775" y="30"/>
                    </a:lnTo>
                    <a:lnTo>
                      <a:pt x="776" y="30"/>
                    </a:lnTo>
                    <a:lnTo>
                      <a:pt x="778" y="30"/>
                    </a:lnTo>
                    <a:lnTo>
                      <a:pt x="779" y="30"/>
                    </a:lnTo>
                    <a:lnTo>
                      <a:pt x="781" y="30"/>
                    </a:lnTo>
                    <a:lnTo>
                      <a:pt x="783" y="30"/>
                    </a:lnTo>
                    <a:lnTo>
                      <a:pt x="784" y="30"/>
                    </a:lnTo>
                    <a:lnTo>
                      <a:pt x="785" y="30"/>
                    </a:lnTo>
                    <a:lnTo>
                      <a:pt x="787" y="30"/>
                    </a:lnTo>
                    <a:lnTo>
                      <a:pt x="789" y="30"/>
                    </a:lnTo>
                    <a:lnTo>
                      <a:pt x="790" y="30"/>
                    </a:lnTo>
                    <a:lnTo>
                      <a:pt x="792" y="30"/>
                    </a:lnTo>
                    <a:lnTo>
                      <a:pt x="793" y="30"/>
                    </a:lnTo>
                    <a:lnTo>
                      <a:pt x="795" y="30"/>
                    </a:lnTo>
                    <a:lnTo>
                      <a:pt x="796" y="30"/>
                    </a:lnTo>
                    <a:lnTo>
                      <a:pt x="798" y="30"/>
                    </a:lnTo>
                    <a:lnTo>
                      <a:pt x="799" y="30"/>
                    </a:lnTo>
                    <a:lnTo>
                      <a:pt x="801" y="30"/>
                    </a:lnTo>
                    <a:lnTo>
                      <a:pt x="802" y="30"/>
                    </a:lnTo>
                    <a:lnTo>
                      <a:pt x="804" y="30"/>
                    </a:lnTo>
                    <a:lnTo>
                      <a:pt x="805" y="30"/>
                    </a:lnTo>
                    <a:lnTo>
                      <a:pt x="807" y="30"/>
                    </a:lnTo>
                    <a:lnTo>
                      <a:pt x="808" y="30"/>
                    </a:lnTo>
                    <a:lnTo>
                      <a:pt x="810" y="30"/>
                    </a:lnTo>
                    <a:lnTo>
                      <a:pt x="811" y="30"/>
                    </a:lnTo>
                    <a:lnTo>
                      <a:pt x="813" y="30"/>
                    </a:lnTo>
                    <a:lnTo>
                      <a:pt x="814" y="30"/>
                    </a:lnTo>
                    <a:lnTo>
                      <a:pt x="816" y="30"/>
                    </a:lnTo>
                    <a:lnTo>
                      <a:pt x="817" y="31"/>
                    </a:lnTo>
                    <a:lnTo>
                      <a:pt x="819" y="31"/>
                    </a:lnTo>
                    <a:lnTo>
                      <a:pt x="820" y="31"/>
                    </a:lnTo>
                    <a:lnTo>
                      <a:pt x="822" y="31"/>
                    </a:lnTo>
                    <a:lnTo>
                      <a:pt x="823" y="31"/>
                    </a:lnTo>
                    <a:lnTo>
                      <a:pt x="825" y="31"/>
                    </a:lnTo>
                    <a:lnTo>
                      <a:pt x="827" y="32"/>
                    </a:lnTo>
                    <a:lnTo>
                      <a:pt x="828" y="32"/>
                    </a:lnTo>
                    <a:lnTo>
                      <a:pt x="829" y="32"/>
                    </a:lnTo>
                    <a:lnTo>
                      <a:pt x="831" y="33"/>
                    </a:lnTo>
                    <a:lnTo>
                      <a:pt x="833" y="33"/>
                    </a:lnTo>
                    <a:lnTo>
                      <a:pt x="834" y="34"/>
                    </a:lnTo>
                    <a:lnTo>
                      <a:pt x="836" y="35"/>
                    </a:lnTo>
                    <a:lnTo>
                      <a:pt x="837" y="36"/>
                    </a:lnTo>
                    <a:lnTo>
                      <a:pt x="839" y="36"/>
                    </a:lnTo>
                    <a:lnTo>
                      <a:pt x="840" y="37"/>
                    </a:lnTo>
                    <a:lnTo>
                      <a:pt x="842" y="38"/>
                    </a:lnTo>
                    <a:lnTo>
                      <a:pt x="843" y="39"/>
                    </a:lnTo>
                    <a:lnTo>
                      <a:pt x="845" y="40"/>
                    </a:lnTo>
                    <a:lnTo>
                      <a:pt x="846" y="40"/>
                    </a:lnTo>
                    <a:lnTo>
                      <a:pt x="848" y="42"/>
                    </a:lnTo>
                    <a:lnTo>
                      <a:pt x="849" y="42"/>
                    </a:lnTo>
                    <a:lnTo>
                      <a:pt x="851" y="43"/>
                    </a:lnTo>
                    <a:lnTo>
                      <a:pt x="852" y="44"/>
                    </a:lnTo>
                    <a:lnTo>
                      <a:pt x="854" y="44"/>
                    </a:lnTo>
                    <a:lnTo>
                      <a:pt x="856" y="45"/>
                    </a:lnTo>
                    <a:lnTo>
                      <a:pt x="857" y="45"/>
                    </a:lnTo>
                    <a:lnTo>
                      <a:pt x="858" y="45"/>
                    </a:lnTo>
                    <a:lnTo>
                      <a:pt x="860" y="45"/>
                    </a:lnTo>
                    <a:lnTo>
                      <a:pt x="862" y="45"/>
                    </a:lnTo>
                    <a:lnTo>
                      <a:pt x="863" y="45"/>
                    </a:lnTo>
                    <a:lnTo>
                      <a:pt x="865" y="44"/>
                    </a:lnTo>
                    <a:lnTo>
                      <a:pt x="866" y="44"/>
                    </a:lnTo>
                    <a:lnTo>
                      <a:pt x="868" y="43"/>
                    </a:lnTo>
                    <a:lnTo>
                      <a:pt x="869" y="42"/>
                    </a:lnTo>
                    <a:lnTo>
                      <a:pt x="871" y="41"/>
                    </a:lnTo>
                    <a:lnTo>
                      <a:pt x="872" y="40"/>
                    </a:lnTo>
                    <a:lnTo>
                      <a:pt x="874" y="38"/>
                    </a:lnTo>
                    <a:lnTo>
                      <a:pt x="875" y="37"/>
                    </a:lnTo>
                    <a:lnTo>
                      <a:pt x="877" y="36"/>
                    </a:lnTo>
                    <a:lnTo>
                      <a:pt x="878" y="34"/>
                    </a:lnTo>
                    <a:lnTo>
                      <a:pt x="880" y="32"/>
                    </a:lnTo>
                    <a:lnTo>
                      <a:pt x="881" y="30"/>
                    </a:lnTo>
                    <a:lnTo>
                      <a:pt x="883" y="29"/>
                    </a:lnTo>
                    <a:lnTo>
                      <a:pt x="884" y="26"/>
                    </a:lnTo>
                    <a:lnTo>
                      <a:pt x="886" y="25"/>
                    </a:lnTo>
                    <a:lnTo>
                      <a:pt x="887" y="23"/>
                    </a:lnTo>
                    <a:lnTo>
                      <a:pt x="889" y="21"/>
                    </a:lnTo>
                    <a:lnTo>
                      <a:pt x="890" y="19"/>
                    </a:lnTo>
                    <a:lnTo>
                      <a:pt x="892" y="18"/>
                    </a:lnTo>
                    <a:lnTo>
                      <a:pt x="894" y="16"/>
                    </a:lnTo>
                    <a:lnTo>
                      <a:pt x="895" y="15"/>
                    </a:lnTo>
                    <a:lnTo>
                      <a:pt x="896" y="13"/>
                    </a:lnTo>
                    <a:lnTo>
                      <a:pt x="898" y="12"/>
                    </a:lnTo>
                    <a:lnTo>
                      <a:pt x="900" y="11"/>
                    </a:lnTo>
                    <a:lnTo>
                      <a:pt x="901" y="10"/>
                    </a:lnTo>
                    <a:lnTo>
                      <a:pt x="902" y="9"/>
                    </a:lnTo>
                    <a:lnTo>
                      <a:pt x="904" y="9"/>
                    </a:lnTo>
                    <a:lnTo>
                      <a:pt x="906" y="8"/>
                    </a:lnTo>
                    <a:lnTo>
                      <a:pt x="907" y="8"/>
                    </a:lnTo>
                    <a:lnTo>
                      <a:pt x="909" y="8"/>
                    </a:lnTo>
                    <a:lnTo>
                      <a:pt x="910" y="8"/>
                    </a:lnTo>
                    <a:lnTo>
                      <a:pt x="912" y="8"/>
                    </a:lnTo>
                    <a:lnTo>
                      <a:pt x="913" y="8"/>
                    </a:lnTo>
                    <a:lnTo>
                      <a:pt x="915" y="8"/>
                    </a:lnTo>
                    <a:lnTo>
                      <a:pt x="916" y="8"/>
                    </a:lnTo>
                    <a:lnTo>
                      <a:pt x="918" y="9"/>
                    </a:lnTo>
                    <a:lnTo>
                      <a:pt x="919" y="9"/>
                    </a:lnTo>
                    <a:lnTo>
                      <a:pt x="921" y="9"/>
                    </a:lnTo>
                    <a:lnTo>
                      <a:pt x="923" y="10"/>
                    </a:lnTo>
                    <a:lnTo>
                      <a:pt x="924" y="11"/>
                    </a:lnTo>
                    <a:lnTo>
                      <a:pt x="925" y="11"/>
                    </a:lnTo>
                    <a:lnTo>
                      <a:pt x="927" y="11"/>
                    </a:lnTo>
                    <a:lnTo>
                      <a:pt x="929" y="12"/>
                    </a:lnTo>
                    <a:lnTo>
                      <a:pt x="930" y="12"/>
                    </a:lnTo>
                    <a:lnTo>
                      <a:pt x="931" y="12"/>
                    </a:lnTo>
                    <a:lnTo>
                      <a:pt x="933" y="13"/>
                    </a:lnTo>
                    <a:lnTo>
                      <a:pt x="935" y="13"/>
                    </a:lnTo>
                    <a:lnTo>
                      <a:pt x="936" y="13"/>
                    </a:lnTo>
                    <a:lnTo>
                      <a:pt x="938" y="13"/>
                    </a:lnTo>
                    <a:lnTo>
                      <a:pt x="939" y="14"/>
                    </a:lnTo>
                    <a:lnTo>
                      <a:pt x="941" y="14"/>
                    </a:lnTo>
                    <a:lnTo>
                      <a:pt x="942" y="14"/>
                    </a:lnTo>
                    <a:lnTo>
                      <a:pt x="944" y="14"/>
                    </a:lnTo>
                    <a:lnTo>
                      <a:pt x="945" y="14"/>
                    </a:lnTo>
                    <a:lnTo>
                      <a:pt x="947" y="14"/>
                    </a:lnTo>
                    <a:lnTo>
                      <a:pt x="948" y="14"/>
                    </a:lnTo>
                    <a:lnTo>
                      <a:pt x="950" y="14"/>
                    </a:lnTo>
                    <a:lnTo>
                      <a:pt x="951" y="14"/>
                    </a:lnTo>
                    <a:lnTo>
                      <a:pt x="953" y="14"/>
                    </a:lnTo>
                    <a:lnTo>
                      <a:pt x="954" y="14"/>
                    </a:lnTo>
                    <a:lnTo>
                      <a:pt x="956" y="14"/>
                    </a:lnTo>
                    <a:lnTo>
                      <a:pt x="957" y="14"/>
                    </a:lnTo>
                    <a:lnTo>
                      <a:pt x="959" y="14"/>
                    </a:lnTo>
                    <a:lnTo>
                      <a:pt x="960" y="14"/>
                    </a:lnTo>
                    <a:lnTo>
                      <a:pt x="962" y="14"/>
                    </a:lnTo>
                    <a:lnTo>
                      <a:pt x="963" y="14"/>
                    </a:lnTo>
                    <a:lnTo>
                      <a:pt x="965" y="14"/>
                    </a:lnTo>
                    <a:lnTo>
                      <a:pt x="967" y="14"/>
                    </a:lnTo>
                    <a:lnTo>
                      <a:pt x="968" y="14"/>
                    </a:lnTo>
                    <a:lnTo>
                      <a:pt x="969" y="14"/>
                    </a:lnTo>
                    <a:lnTo>
                      <a:pt x="971" y="14"/>
                    </a:lnTo>
                    <a:lnTo>
                      <a:pt x="973" y="14"/>
                    </a:lnTo>
                    <a:lnTo>
                      <a:pt x="974" y="13"/>
                    </a:lnTo>
                    <a:lnTo>
                      <a:pt x="975" y="13"/>
                    </a:lnTo>
                    <a:lnTo>
                      <a:pt x="977" y="13"/>
                    </a:lnTo>
                    <a:lnTo>
                      <a:pt x="979" y="13"/>
                    </a:lnTo>
                    <a:lnTo>
                      <a:pt x="980" y="12"/>
                    </a:lnTo>
                    <a:lnTo>
                      <a:pt x="982" y="12"/>
                    </a:lnTo>
                    <a:lnTo>
                      <a:pt x="983" y="12"/>
                    </a:lnTo>
                    <a:lnTo>
                      <a:pt x="985" y="11"/>
                    </a:lnTo>
                    <a:lnTo>
                      <a:pt x="986" y="11"/>
                    </a:lnTo>
                    <a:lnTo>
                      <a:pt x="988" y="10"/>
                    </a:lnTo>
                    <a:lnTo>
                      <a:pt x="989" y="9"/>
                    </a:lnTo>
                    <a:lnTo>
                      <a:pt x="991" y="8"/>
                    </a:lnTo>
                    <a:lnTo>
                      <a:pt x="992" y="8"/>
                    </a:lnTo>
                    <a:lnTo>
                      <a:pt x="994" y="7"/>
                    </a:lnTo>
                    <a:lnTo>
                      <a:pt x="996" y="6"/>
                    </a:lnTo>
                    <a:lnTo>
                      <a:pt x="997" y="5"/>
                    </a:lnTo>
                    <a:lnTo>
                      <a:pt x="998" y="5"/>
                    </a:lnTo>
                    <a:lnTo>
                      <a:pt x="1000" y="4"/>
                    </a:lnTo>
                    <a:lnTo>
                      <a:pt x="1002" y="3"/>
                    </a:lnTo>
                    <a:lnTo>
                      <a:pt x="1003" y="2"/>
                    </a:lnTo>
                    <a:lnTo>
                      <a:pt x="1004" y="2"/>
                    </a:lnTo>
                    <a:lnTo>
                      <a:pt x="1006" y="1"/>
                    </a:lnTo>
                    <a:lnTo>
                      <a:pt x="1008" y="1"/>
                    </a:lnTo>
                    <a:lnTo>
                      <a:pt x="1009" y="1"/>
                    </a:lnTo>
                    <a:lnTo>
                      <a:pt x="1011" y="0"/>
                    </a:lnTo>
                    <a:lnTo>
                      <a:pt x="1012" y="0"/>
                    </a:lnTo>
                    <a:lnTo>
                      <a:pt x="1014" y="0"/>
                    </a:lnTo>
                    <a:lnTo>
                      <a:pt x="1015" y="0"/>
                    </a:lnTo>
                    <a:lnTo>
                      <a:pt x="1017" y="0"/>
                    </a:lnTo>
                    <a:lnTo>
                      <a:pt x="1018" y="0"/>
                    </a:lnTo>
                    <a:lnTo>
                      <a:pt x="1020" y="1"/>
                    </a:lnTo>
                    <a:lnTo>
                      <a:pt x="1021" y="1"/>
                    </a:lnTo>
                    <a:lnTo>
                      <a:pt x="1023" y="1"/>
                    </a:lnTo>
                    <a:lnTo>
                      <a:pt x="1024" y="2"/>
                    </a:lnTo>
                    <a:lnTo>
                      <a:pt x="1026" y="3"/>
                    </a:lnTo>
                    <a:lnTo>
                      <a:pt x="1027" y="3"/>
                    </a:lnTo>
                    <a:lnTo>
                      <a:pt x="1029" y="4"/>
                    </a:lnTo>
                    <a:lnTo>
                      <a:pt x="1030" y="5"/>
                    </a:lnTo>
                    <a:lnTo>
                      <a:pt x="1032" y="6"/>
                    </a:lnTo>
                    <a:lnTo>
                      <a:pt x="1033" y="7"/>
                    </a:lnTo>
                    <a:lnTo>
                      <a:pt x="1035" y="7"/>
                    </a:lnTo>
                    <a:lnTo>
                      <a:pt x="1036" y="8"/>
                    </a:lnTo>
                    <a:lnTo>
                      <a:pt x="1038" y="9"/>
                    </a:lnTo>
                    <a:lnTo>
                      <a:pt x="1040" y="10"/>
                    </a:lnTo>
                    <a:lnTo>
                      <a:pt x="1041" y="11"/>
                    </a:lnTo>
                    <a:lnTo>
                      <a:pt x="1042" y="11"/>
                    </a:lnTo>
                    <a:lnTo>
                      <a:pt x="1044" y="12"/>
                    </a:lnTo>
                    <a:lnTo>
                      <a:pt x="1046" y="12"/>
                    </a:lnTo>
                    <a:lnTo>
                      <a:pt x="1047" y="13"/>
                    </a:lnTo>
                    <a:lnTo>
                      <a:pt x="1049" y="13"/>
                    </a:lnTo>
                    <a:lnTo>
                      <a:pt x="1050" y="13"/>
                    </a:lnTo>
                    <a:lnTo>
                      <a:pt x="1052" y="13"/>
                    </a:lnTo>
                    <a:lnTo>
                      <a:pt x="1053" y="13"/>
                    </a:lnTo>
                    <a:lnTo>
                      <a:pt x="1055" y="14"/>
                    </a:lnTo>
                    <a:lnTo>
                      <a:pt x="1056" y="14"/>
                    </a:lnTo>
                    <a:lnTo>
                      <a:pt x="1058" y="14"/>
                    </a:lnTo>
                    <a:lnTo>
                      <a:pt x="1059" y="14"/>
                    </a:lnTo>
                    <a:lnTo>
                      <a:pt x="1061" y="14"/>
                    </a:lnTo>
                    <a:lnTo>
                      <a:pt x="1062" y="13"/>
                    </a:lnTo>
                    <a:lnTo>
                      <a:pt x="1064" y="13"/>
                    </a:lnTo>
                    <a:lnTo>
                      <a:pt x="1065" y="13"/>
                    </a:lnTo>
                    <a:lnTo>
                      <a:pt x="1067" y="13"/>
                    </a:lnTo>
                    <a:lnTo>
                      <a:pt x="1069" y="13"/>
                    </a:lnTo>
                    <a:lnTo>
                      <a:pt x="1070" y="13"/>
                    </a:lnTo>
                    <a:lnTo>
                      <a:pt x="1071" y="13"/>
                    </a:lnTo>
                    <a:lnTo>
                      <a:pt x="1073" y="13"/>
                    </a:lnTo>
                    <a:lnTo>
                      <a:pt x="1075" y="13"/>
                    </a:lnTo>
                    <a:lnTo>
                      <a:pt x="1076" y="13"/>
                    </a:lnTo>
                    <a:lnTo>
                      <a:pt x="1077" y="12"/>
                    </a:lnTo>
                    <a:lnTo>
                      <a:pt x="1079" y="13"/>
                    </a:lnTo>
                    <a:lnTo>
                      <a:pt x="1081" y="13"/>
                    </a:lnTo>
                    <a:lnTo>
                      <a:pt x="1082" y="13"/>
                    </a:lnTo>
                    <a:lnTo>
                      <a:pt x="1084" y="13"/>
                    </a:lnTo>
                    <a:lnTo>
                      <a:pt x="1085" y="13"/>
                    </a:lnTo>
                    <a:lnTo>
                      <a:pt x="1087" y="13"/>
                    </a:lnTo>
                    <a:lnTo>
                      <a:pt x="1088" y="13"/>
                    </a:lnTo>
                    <a:lnTo>
                      <a:pt x="1090" y="13"/>
                    </a:lnTo>
                    <a:lnTo>
                      <a:pt x="1091" y="13"/>
                    </a:lnTo>
                    <a:lnTo>
                      <a:pt x="1093" y="13"/>
                    </a:lnTo>
                    <a:lnTo>
                      <a:pt x="1094" y="13"/>
                    </a:lnTo>
                    <a:lnTo>
                      <a:pt x="1096" y="13"/>
                    </a:lnTo>
                    <a:lnTo>
                      <a:pt x="1097" y="13"/>
                    </a:lnTo>
                    <a:lnTo>
                      <a:pt x="1099" y="13"/>
                    </a:lnTo>
                    <a:lnTo>
                      <a:pt x="1100" y="13"/>
                    </a:lnTo>
                    <a:lnTo>
                      <a:pt x="1102" y="13"/>
                    </a:lnTo>
                    <a:lnTo>
                      <a:pt x="1103" y="13"/>
                    </a:lnTo>
                    <a:lnTo>
                      <a:pt x="1105" y="13"/>
                    </a:lnTo>
                    <a:lnTo>
                      <a:pt x="1106" y="13"/>
                    </a:lnTo>
                    <a:lnTo>
                      <a:pt x="1108" y="13"/>
                    </a:lnTo>
                    <a:lnTo>
                      <a:pt x="1109" y="13"/>
                    </a:lnTo>
                    <a:lnTo>
                      <a:pt x="1111" y="13"/>
                    </a:lnTo>
                    <a:lnTo>
                      <a:pt x="1113" y="13"/>
                    </a:lnTo>
                    <a:lnTo>
                      <a:pt x="1114" y="13"/>
                    </a:lnTo>
                    <a:lnTo>
                      <a:pt x="1115" y="13"/>
                    </a:lnTo>
                    <a:lnTo>
                      <a:pt x="1117" y="13"/>
                    </a:lnTo>
                    <a:lnTo>
                      <a:pt x="1119" y="13"/>
                    </a:lnTo>
                    <a:lnTo>
                      <a:pt x="1120" y="13"/>
                    </a:lnTo>
                    <a:lnTo>
                      <a:pt x="1122" y="13"/>
                    </a:lnTo>
                    <a:lnTo>
                      <a:pt x="1123" y="13"/>
                    </a:lnTo>
                    <a:lnTo>
                      <a:pt x="1125" y="13"/>
                    </a:lnTo>
                    <a:lnTo>
                      <a:pt x="1126" y="14"/>
                    </a:lnTo>
                    <a:lnTo>
                      <a:pt x="1128" y="14"/>
                    </a:lnTo>
                    <a:lnTo>
                      <a:pt x="1129" y="14"/>
                    </a:lnTo>
                    <a:lnTo>
                      <a:pt x="1131" y="15"/>
                    </a:lnTo>
                    <a:lnTo>
                      <a:pt x="1132" y="15"/>
                    </a:lnTo>
                    <a:lnTo>
                      <a:pt x="1134" y="16"/>
                    </a:lnTo>
                    <a:lnTo>
                      <a:pt x="1135" y="17"/>
                    </a:lnTo>
                    <a:lnTo>
                      <a:pt x="1137" y="17"/>
                    </a:lnTo>
                    <a:lnTo>
                      <a:pt x="1138" y="18"/>
                    </a:lnTo>
                    <a:lnTo>
                      <a:pt x="1140" y="18"/>
                    </a:lnTo>
                    <a:lnTo>
                      <a:pt x="1142" y="19"/>
                    </a:lnTo>
                    <a:lnTo>
                      <a:pt x="1143" y="20"/>
                    </a:lnTo>
                    <a:lnTo>
                      <a:pt x="1144" y="20"/>
                    </a:lnTo>
                    <a:lnTo>
                      <a:pt x="1146" y="21"/>
                    </a:lnTo>
                    <a:lnTo>
                      <a:pt x="1148" y="22"/>
                    </a:lnTo>
                    <a:lnTo>
                      <a:pt x="1149" y="23"/>
                    </a:lnTo>
                    <a:lnTo>
                      <a:pt x="1151" y="23"/>
                    </a:lnTo>
                    <a:lnTo>
                      <a:pt x="1152" y="24"/>
                    </a:lnTo>
                    <a:lnTo>
                      <a:pt x="1154" y="24"/>
                    </a:lnTo>
                    <a:lnTo>
                      <a:pt x="1155" y="25"/>
                    </a:lnTo>
                    <a:lnTo>
                      <a:pt x="1157" y="25"/>
                    </a:lnTo>
                    <a:lnTo>
                      <a:pt x="1158" y="26"/>
                    </a:lnTo>
                    <a:lnTo>
                      <a:pt x="1160" y="26"/>
                    </a:lnTo>
                    <a:lnTo>
                      <a:pt x="1161" y="26"/>
                    </a:lnTo>
                    <a:lnTo>
                      <a:pt x="1163" y="26"/>
                    </a:lnTo>
                    <a:lnTo>
                      <a:pt x="1164" y="26"/>
                    </a:lnTo>
                    <a:lnTo>
                      <a:pt x="1166" y="26"/>
                    </a:lnTo>
                    <a:lnTo>
                      <a:pt x="1167" y="26"/>
                    </a:lnTo>
                    <a:lnTo>
                      <a:pt x="1169" y="26"/>
                    </a:lnTo>
                    <a:lnTo>
                      <a:pt x="1170" y="26"/>
                    </a:lnTo>
                    <a:lnTo>
                      <a:pt x="1172" y="26"/>
                    </a:lnTo>
                    <a:lnTo>
                      <a:pt x="1173" y="25"/>
                    </a:lnTo>
                    <a:lnTo>
                      <a:pt x="1175" y="25"/>
                    </a:lnTo>
                    <a:lnTo>
                      <a:pt x="1176" y="25"/>
                    </a:lnTo>
                    <a:lnTo>
                      <a:pt x="1178" y="24"/>
                    </a:lnTo>
                    <a:lnTo>
                      <a:pt x="1180" y="24"/>
                    </a:lnTo>
                    <a:lnTo>
                      <a:pt x="1181" y="24"/>
                    </a:lnTo>
                    <a:lnTo>
                      <a:pt x="1182" y="23"/>
                    </a:lnTo>
                    <a:lnTo>
                      <a:pt x="1184" y="23"/>
                    </a:lnTo>
                    <a:lnTo>
                      <a:pt x="1186" y="23"/>
                    </a:lnTo>
                    <a:lnTo>
                      <a:pt x="1187" y="22"/>
                    </a:lnTo>
                    <a:lnTo>
                      <a:pt x="1188" y="22"/>
                    </a:lnTo>
                    <a:lnTo>
                      <a:pt x="1190" y="21"/>
                    </a:lnTo>
                    <a:lnTo>
                      <a:pt x="1192" y="21"/>
                    </a:lnTo>
                    <a:lnTo>
                      <a:pt x="1193" y="21"/>
                    </a:lnTo>
                    <a:lnTo>
                      <a:pt x="1195" y="21"/>
                    </a:lnTo>
                    <a:lnTo>
                      <a:pt x="1196" y="21"/>
                    </a:lnTo>
                    <a:lnTo>
                      <a:pt x="1198" y="21"/>
                    </a:lnTo>
                    <a:lnTo>
                      <a:pt x="1199" y="21"/>
                    </a:lnTo>
                    <a:lnTo>
                      <a:pt x="1201" y="21"/>
                    </a:lnTo>
                    <a:lnTo>
                      <a:pt x="1202" y="21"/>
                    </a:lnTo>
                    <a:lnTo>
                      <a:pt x="1204" y="21"/>
                    </a:lnTo>
                    <a:lnTo>
                      <a:pt x="1205" y="21"/>
                    </a:lnTo>
                    <a:lnTo>
                      <a:pt x="1207" y="21"/>
                    </a:lnTo>
                    <a:lnTo>
                      <a:pt x="1208" y="22"/>
                    </a:lnTo>
                    <a:lnTo>
                      <a:pt x="1210" y="22"/>
                    </a:lnTo>
                    <a:lnTo>
                      <a:pt x="1211" y="22"/>
                    </a:lnTo>
                    <a:lnTo>
                      <a:pt x="1213" y="23"/>
                    </a:lnTo>
                    <a:lnTo>
                      <a:pt x="1215" y="23"/>
                    </a:lnTo>
                    <a:lnTo>
                      <a:pt x="1216" y="23"/>
                    </a:lnTo>
                    <a:lnTo>
                      <a:pt x="1217" y="24"/>
                    </a:lnTo>
                    <a:lnTo>
                      <a:pt x="1219" y="24"/>
                    </a:lnTo>
                    <a:lnTo>
                      <a:pt x="1221" y="24"/>
                    </a:lnTo>
                    <a:lnTo>
                      <a:pt x="1222" y="25"/>
                    </a:lnTo>
                    <a:lnTo>
                      <a:pt x="1224" y="25"/>
                    </a:lnTo>
                    <a:lnTo>
                      <a:pt x="1225" y="25"/>
                    </a:lnTo>
                    <a:lnTo>
                      <a:pt x="1227" y="26"/>
                    </a:lnTo>
                    <a:lnTo>
                      <a:pt x="1228" y="26"/>
                    </a:lnTo>
                    <a:lnTo>
                      <a:pt x="1230" y="26"/>
                    </a:lnTo>
                    <a:lnTo>
                      <a:pt x="1231" y="27"/>
                    </a:lnTo>
                    <a:lnTo>
                      <a:pt x="1233" y="27"/>
                    </a:lnTo>
                    <a:lnTo>
                      <a:pt x="1234" y="28"/>
                    </a:lnTo>
                    <a:lnTo>
                      <a:pt x="1236" y="28"/>
                    </a:lnTo>
                    <a:lnTo>
                      <a:pt x="1237" y="29"/>
                    </a:lnTo>
                    <a:lnTo>
                      <a:pt x="1239" y="29"/>
                    </a:lnTo>
                    <a:lnTo>
                      <a:pt x="1240" y="30"/>
                    </a:lnTo>
                    <a:lnTo>
                      <a:pt x="1242" y="31"/>
                    </a:lnTo>
                    <a:lnTo>
                      <a:pt x="1243" y="31"/>
                    </a:lnTo>
                    <a:lnTo>
                      <a:pt x="1245" y="32"/>
                    </a:lnTo>
                    <a:lnTo>
                      <a:pt x="1246" y="32"/>
                    </a:lnTo>
                    <a:lnTo>
                      <a:pt x="1248" y="33"/>
                    </a:lnTo>
                    <a:lnTo>
                      <a:pt x="1249" y="34"/>
                    </a:lnTo>
                    <a:lnTo>
                      <a:pt x="1251" y="34"/>
                    </a:lnTo>
                    <a:lnTo>
                      <a:pt x="1253" y="35"/>
                    </a:lnTo>
                    <a:lnTo>
                      <a:pt x="1254" y="36"/>
                    </a:lnTo>
                    <a:lnTo>
                      <a:pt x="1255" y="37"/>
                    </a:lnTo>
                    <a:lnTo>
                      <a:pt x="1257" y="38"/>
                    </a:lnTo>
                    <a:lnTo>
                      <a:pt x="1259" y="38"/>
                    </a:lnTo>
                    <a:lnTo>
                      <a:pt x="1260" y="39"/>
                    </a:lnTo>
                    <a:lnTo>
                      <a:pt x="1261" y="40"/>
                    </a:lnTo>
                    <a:lnTo>
                      <a:pt x="1263" y="41"/>
                    </a:lnTo>
                    <a:lnTo>
                      <a:pt x="1265" y="42"/>
                    </a:lnTo>
                    <a:lnTo>
                      <a:pt x="1266" y="42"/>
                    </a:lnTo>
                    <a:lnTo>
                      <a:pt x="1268" y="43"/>
                    </a:lnTo>
                    <a:lnTo>
                      <a:pt x="1269" y="44"/>
                    </a:lnTo>
                    <a:lnTo>
                      <a:pt x="1271" y="45"/>
                    </a:lnTo>
                    <a:lnTo>
                      <a:pt x="1272" y="45"/>
                    </a:lnTo>
                    <a:lnTo>
                      <a:pt x="1274" y="46"/>
                    </a:lnTo>
                    <a:lnTo>
                      <a:pt x="1275" y="46"/>
                    </a:lnTo>
                    <a:lnTo>
                      <a:pt x="1277" y="47"/>
                    </a:lnTo>
                    <a:lnTo>
                      <a:pt x="1278" y="48"/>
                    </a:lnTo>
                    <a:lnTo>
                      <a:pt x="1280" y="48"/>
                    </a:lnTo>
                    <a:lnTo>
                      <a:pt x="1282" y="49"/>
                    </a:lnTo>
                    <a:lnTo>
                      <a:pt x="1283" y="49"/>
                    </a:lnTo>
                    <a:lnTo>
                      <a:pt x="1284" y="49"/>
                    </a:lnTo>
                    <a:lnTo>
                      <a:pt x="1286" y="50"/>
                    </a:lnTo>
                    <a:lnTo>
                      <a:pt x="1288" y="50"/>
                    </a:lnTo>
                    <a:lnTo>
                      <a:pt x="1289" y="50"/>
                    </a:lnTo>
                    <a:lnTo>
                      <a:pt x="1290" y="50"/>
                    </a:lnTo>
                    <a:lnTo>
                      <a:pt x="1292" y="50"/>
                    </a:lnTo>
                    <a:lnTo>
                      <a:pt x="1294" y="50"/>
                    </a:lnTo>
                    <a:lnTo>
                      <a:pt x="1295" y="50"/>
                    </a:lnTo>
                    <a:lnTo>
                      <a:pt x="1297" y="50"/>
                    </a:lnTo>
                    <a:lnTo>
                      <a:pt x="1298" y="50"/>
                    </a:lnTo>
                    <a:lnTo>
                      <a:pt x="1300" y="50"/>
                    </a:lnTo>
                    <a:lnTo>
                      <a:pt x="1301" y="50"/>
                    </a:lnTo>
                    <a:lnTo>
                      <a:pt x="1303" y="50"/>
                    </a:lnTo>
                    <a:lnTo>
                      <a:pt x="1304" y="49"/>
                    </a:lnTo>
                    <a:lnTo>
                      <a:pt x="1306" y="49"/>
                    </a:lnTo>
                    <a:lnTo>
                      <a:pt x="1307" y="49"/>
                    </a:lnTo>
                    <a:lnTo>
                      <a:pt x="1309" y="49"/>
                    </a:lnTo>
                    <a:lnTo>
                      <a:pt x="1310" y="48"/>
                    </a:lnTo>
                    <a:lnTo>
                      <a:pt x="1312" y="48"/>
                    </a:lnTo>
                    <a:lnTo>
                      <a:pt x="1313" y="47"/>
                    </a:lnTo>
                    <a:lnTo>
                      <a:pt x="1315" y="47"/>
                    </a:lnTo>
                    <a:lnTo>
                      <a:pt x="1316" y="46"/>
                    </a:lnTo>
                    <a:lnTo>
                      <a:pt x="1318" y="46"/>
                    </a:lnTo>
                    <a:lnTo>
                      <a:pt x="1319" y="45"/>
                    </a:lnTo>
                    <a:lnTo>
                      <a:pt x="1321" y="45"/>
                    </a:lnTo>
                    <a:lnTo>
                      <a:pt x="1322" y="44"/>
                    </a:lnTo>
                    <a:lnTo>
                      <a:pt x="1324" y="44"/>
                    </a:lnTo>
                    <a:lnTo>
                      <a:pt x="1326" y="43"/>
                    </a:lnTo>
                    <a:lnTo>
                      <a:pt x="1327" y="43"/>
                    </a:lnTo>
                    <a:lnTo>
                      <a:pt x="1328" y="42"/>
                    </a:lnTo>
                    <a:lnTo>
                      <a:pt x="1330" y="42"/>
                    </a:lnTo>
                    <a:lnTo>
                      <a:pt x="1332" y="41"/>
                    </a:lnTo>
                    <a:lnTo>
                      <a:pt x="1333" y="40"/>
                    </a:lnTo>
                    <a:lnTo>
                      <a:pt x="1334" y="40"/>
                    </a:lnTo>
                    <a:lnTo>
                      <a:pt x="1336" y="39"/>
                    </a:lnTo>
                    <a:lnTo>
                      <a:pt x="1338" y="39"/>
                    </a:lnTo>
                    <a:lnTo>
                      <a:pt x="1339" y="38"/>
                    </a:lnTo>
                    <a:lnTo>
                      <a:pt x="1341" y="38"/>
                    </a:lnTo>
                    <a:lnTo>
                      <a:pt x="1342" y="37"/>
                    </a:lnTo>
                    <a:lnTo>
                      <a:pt x="1344" y="37"/>
                    </a:lnTo>
                    <a:lnTo>
                      <a:pt x="1345" y="36"/>
                    </a:lnTo>
                    <a:lnTo>
                      <a:pt x="1347" y="36"/>
                    </a:lnTo>
                    <a:lnTo>
                      <a:pt x="1348" y="36"/>
                    </a:lnTo>
                    <a:lnTo>
                      <a:pt x="1350" y="35"/>
                    </a:lnTo>
                    <a:lnTo>
                      <a:pt x="1351" y="35"/>
                    </a:lnTo>
                    <a:lnTo>
                      <a:pt x="1353" y="34"/>
                    </a:lnTo>
                    <a:lnTo>
                      <a:pt x="1355" y="34"/>
                    </a:lnTo>
                    <a:lnTo>
                      <a:pt x="1356" y="34"/>
                    </a:lnTo>
                    <a:lnTo>
                      <a:pt x="1357" y="34"/>
                    </a:lnTo>
                    <a:lnTo>
                      <a:pt x="1359" y="34"/>
                    </a:lnTo>
                    <a:lnTo>
                      <a:pt x="1361" y="34"/>
                    </a:lnTo>
                    <a:lnTo>
                      <a:pt x="1362" y="34"/>
                    </a:lnTo>
                    <a:lnTo>
                      <a:pt x="1363" y="34"/>
                    </a:lnTo>
                    <a:lnTo>
                      <a:pt x="1365" y="34"/>
                    </a:lnTo>
                    <a:lnTo>
                      <a:pt x="1367" y="34"/>
                    </a:lnTo>
                    <a:lnTo>
                      <a:pt x="1368" y="34"/>
                    </a:lnTo>
                    <a:lnTo>
                      <a:pt x="1370" y="34"/>
                    </a:lnTo>
                    <a:lnTo>
                      <a:pt x="1371" y="34"/>
                    </a:lnTo>
                    <a:lnTo>
                      <a:pt x="1373" y="34"/>
                    </a:lnTo>
                    <a:lnTo>
                      <a:pt x="1374" y="34"/>
                    </a:lnTo>
                    <a:lnTo>
                      <a:pt x="1376" y="34"/>
                    </a:lnTo>
                    <a:lnTo>
                      <a:pt x="1377" y="34"/>
                    </a:lnTo>
                    <a:lnTo>
                      <a:pt x="1379" y="35"/>
                    </a:lnTo>
                    <a:lnTo>
                      <a:pt x="1380" y="35"/>
                    </a:lnTo>
                    <a:lnTo>
                      <a:pt x="1382" y="35"/>
                    </a:lnTo>
                    <a:lnTo>
                      <a:pt x="1383" y="36"/>
                    </a:lnTo>
                    <a:lnTo>
                      <a:pt x="1385" y="36"/>
                    </a:lnTo>
                    <a:lnTo>
                      <a:pt x="1386" y="36"/>
                    </a:lnTo>
                    <a:lnTo>
                      <a:pt x="1388" y="36"/>
                    </a:lnTo>
                    <a:lnTo>
                      <a:pt x="1389" y="37"/>
                    </a:lnTo>
                    <a:lnTo>
                      <a:pt x="1391" y="37"/>
                    </a:lnTo>
                    <a:lnTo>
                      <a:pt x="1392" y="37"/>
                    </a:lnTo>
                    <a:lnTo>
                      <a:pt x="1394" y="37"/>
                    </a:lnTo>
                    <a:lnTo>
                      <a:pt x="1395" y="37"/>
                    </a:lnTo>
                    <a:lnTo>
                      <a:pt x="1397" y="37"/>
                    </a:lnTo>
                    <a:lnTo>
                      <a:pt x="1399" y="37"/>
                    </a:lnTo>
                    <a:lnTo>
                      <a:pt x="1400" y="37"/>
                    </a:lnTo>
                    <a:lnTo>
                      <a:pt x="1401" y="37"/>
                    </a:lnTo>
                    <a:lnTo>
                      <a:pt x="1403" y="37"/>
                    </a:lnTo>
                    <a:lnTo>
                      <a:pt x="1405" y="37"/>
                    </a:lnTo>
                    <a:lnTo>
                      <a:pt x="1406" y="37"/>
                    </a:lnTo>
                    <a:lnTo>
                      <a:pt x="1408" y="37"/>
                    </a:lnTo>
                    <a:lnTo>
                      <a:pt x="1409" y="37"/>
                    </a:lnTo>
                    <a:lnTo>
                      <a:pt x="1411" y="37"/>
                    </a:lnTo>
                    <a:lnTo>
                      <a:pt x="1412" y="36"/>
                    </a:lnTo>
                    <a:lnTo>
                      <a:pt x="1414" y="36"/>
                    </a:lnTo>
                    <a:lnTo>
                      <a:pt x="1415" y="36"/>
                    </a:lnTo>
                    <a:lnTo>
                      <a:pt x="1417" y="35"/>
                    </a:lnTo>
                    <a:lnTo>
                      <a:pt x="1418" y="34"/>
                    </a:lnTo>
                    <a:lnTo>
                      <a:pt x="1420" y="34"/>
                    </a:lnTo>
                    <a:lnTo>
                      <a:pt x="1421" y="33"/>
                    </a:lnTo>
                    <a:lnTo>
                      <a:pt x="1423" y="33"/>
                    </a:lnTo>
                    <a:lnTo>
                      <a:pt x="1424" y="33"/>
                    </a:lnTo>
                    <a:lnTo>
                      <a:pt x="1426" y="32"/>
                    </a:lnTo>
                    <a:lnTo>
                      <a:pt x="1428" y="32"/>
                    </a:lnTo>
                    <a:lnTo>
                      <a:pt x="1429" y="31"/>
                    </a:lnTo>
                    <a:lnTo>
                      <a:pt x="1430" y="31"/>
                    </a:lnTo>
                    <a:lnTo>
                      <a:pt x="1432" y="30"/>
                    </a:lnTo>
                    <a:lnTo>
                      <a:pt x="1434" y="30"/>
                    </a:lnTo>
                    <a:lnTo>
                      <a:pt x="1435" y="29"/>
                    </a:lnTo>
                    <a:lnTo>
                      <a:pt x="1437" y="29"/>
                    </a:lnTo>
                    <a:lnTo>
                      <a:pt x="1438" y="28"/>
                    </a:lnTo>
                    <a:lnTo>
                      <a:pt x="1440" y="28"/>
                    </a:lnTo>
                    <a:lnTo>
                      <a:pt x="1441" y="28"/>
                    </a:lnTo>
                    <a:lnTo>
                      <a:pt x="1443" y="27"/>
                    </a:lnTo>
                    <a:lnTo>
                      <a:pt x="1444" y="27"/>
                    </a:lnTo>
                    <a:lnTo>
                      <a:pt x="1446" y="27"/>
                    </a:lnTo>
                    <a:lnTo>
                      <a:pt x="1447" y="27"/>
                    </a:lnTo>
                    <a:lnTo>
                      <a:pt x="1449" y="27"/>
                    </a:lnTo>
                    <a:lnTo>
                      <a:pt x="1450" y="27"/>
                    </a:lnTo>
                    <a:lnTo>
                      <a:pt x="1452" y="27"/>
                    </a:lnTo>
                    <a:lnTo>
                      <a:pt x="1453" y="27"/>
                    </a:lnTo>
                    <a:lnTo>
                      <a:pt x="1455" y="27"/>
                    </a:lnTo>
                    <a:lnTo>
                      <a:pt x="1456" y="27"/>
                    </a:lnTo>
                    <a:lnTo>
                      <a:pt x="1458" y="27"/>
                    </a:lnTo>
                    <a:lnTo>
                      <a:pt x="1459" y="27"/>
                    </a:lnTo>
                    <a:lnTo>
                      <a:pt x="1461" y="27"/>
                    </a:lnTo>
                    <a:lnTo>
                      <a:pt x="1462" y="26"/>
                    </a:lnTo>
                    <a:lnTo>
                      <a:pt x="1464" y="26"/>
                    </a:lnTo>
                    <a:lnTo>
                      <a:pt x="1465" y="26"/>
                    </a:lnTo>
                    <a:lnTo>
                      <a:pt x="1467" y="26"/>
                    </a:lnTo>
                    <a:lnTo>
                      <a:pt x="1468" y="26"/>
                    </a:lnTo>
                    <a:lnTo>
                      <a:pt x="1470" y="25"/>
                    </a:lnTo>
                    <a:lnTo>
                      <a:pt x="1472" y="25"/>
                    </a:lnTo>
                    <a:lnTo>
                      <a:pt x="1473" y="25"/>
                    </a:lnTo>
                    <a:lnTo>
                      <a:pt x="1474" y="24"/>
                    </a:lnTo>
                    <a:lnTo>
                      <a:pt x="1476" y="24"/>
                    </a:lnTo>
                    <a:lnTo>
                      <a:pt x="1478" y="23"/>
                    </a:lnTo>
                    <a:lnTo>
                      <a:pt x="1479" y="22"/>
                    </a:lnTo>
                    <a:lnTo>
                      <a:pt x="1481" y="21"/>
                    </a:lnTo>
                    <a:lnTo>
                      <a:pt x="1482" y="20"/>
                    </a:lnTo>
                    <a:lnTo>
                      <a:pt x="1484" y="20"/>
                    </a:lnTo>
                    <a:lnTo>
                      <a:pt x="1485" y="19"/>
                    </a:lnTo>
                    <a:lnTo>
                      <a:pt x="1487" y="18"/>
                    </a:lnTo>
                    <a:lnTo>
                      <a:pt x="1488" y="17"/>
                    </a:lnTo>
                    <a:lnTo>
                      <a:pt x="1490" y="16"/>
                    </a:lnTo>
                    <a:lnTo>
                      <a:pt x="1491" y="15"/>
                    </a:lnTo>
                    <a:lnTo>
                      <a:pt x="1493" y="14"/>
                    </a:lnTo>
                    <a:lnTo>
                      <a:pt x="1494" y="13"/>
                    </a:lnTo>
                    <a:lnTo>
                      <a:pt x="1496" y="12"/>
                    </a:lnTo>
                    <a:lnTo>
                      <a:pt x="1497" y="12"/>
                    </a:lnTo>
                    <a:lnTo>
                      <a:pt x="1499" y="11"/>
                    </a:lnTo>
                    <a:lnTo>
                      <a:pt x="1501" y="11"/>
                    </a:lnTo>
                    <a:lnTo>
                      <a:pt x="1502" y="10"/>
                    </a:lnTo>
                    <a:lnTo>
                      <a:pt x="1503" y="9"/>
                    </a:lnTo>
                    <a:lnTo>
                      <a:pt x="1505" y="9"/>
                    </a:lnTo>
                    <a:lnTo>
                      <a:pt x="1507" y="9"/>
                    </a:lnTo>
                    <a:lnTo>
                      <a:pt x="1508" y="9"/>
                    </a:lnTo>
                    <a:lnTo>
                      <a:pt x="1510" y="9"/>
                    </a:lnTo>
                    <a:lnTo>
                      <a:pt x="1511" y="9"/>
                    </a:lnTo>
                    <a:lnTo>
                      <a:pt x="1513" y="10"/>
                    </a:lnTo>
                    <a:lnTo>
                      <a:pt x="1514" y="11"/>
                    </a:lnTo>
                    <a:lnTo>
                      <a:pt x="1516" y="11"/>
                    </a:lnTo>
                    <a:lnTo>
                      <a:pt x="1517" y="12"/>
                    </a:lnTo>
                    <a:lnTo>
                      <a:pt x="1519" y="12"/>
                    </a:lnTo>
                    <a:lnTo>
                      <a:pt x="1520" y="13"/>
                    </a:lnTo>
                    <a:lnTo>
                      <a:pt x="1522" y="14"/>
                    </a:lnTo>
                    <a:lnTo>
                      <a:pt x="1523" y="15"/>
                    </a:lnTo>
                    <a:lnTo>
                      <a:pt x="1525" y="15"/>
                    </a:lnTo>
                    <a:lnTo>
                      <a:pt x="1526" y="16"/>
                    </a:lnTo>
                    <a:lnTo>
                      <a:pt x="1528" y="17"/>
                    </a:lnTo>
                    <a:lnTo>
                      <a:pt x="1529" y="18"/>
                    </a:lnTo>
                    <a:lnTo>
                      <a:pt x="1531" y="19"/>
                    </a:lnTo>
                    <a:lnTo>
                      <a:pt x="1532" y="19"/>
                    </a:lnTo>
                    <a:lnTo>
                      <a:pt x="1534" y="20"/>
                    </a:lnTo>
                    <a:lnTo>
                      <a:pt x="1535" y="20"/>
                    </a:lnTo>
                    <a:lnTo>
                      <a:pt x="1537" y="21"/>
                    </a:lnTo>
                    <a:lnTo>
                      <a:pt x="1539" y="21"/>
                    </a:lnTo>
                    <a:lnTo>
                      <a:pt x="1540" y="22"/>
                    </a:lnTo>
                    <a:lnTo>
                      <a:pt x="1541" y="22"/>
                    </a:lnTo>
                    <a:lnTo>
                      <a:pt x="1543" y="22"/>
                    </a:lnTo>
                    <a:lnTo>
                      <a:pt x="1545" y="22"/>
                    </a:lnTo>
                    <a:lnTo>
                      <a:pt x="1546" y="22"/>
                    </a:lnTo>
                    <a:lnTo>
                      <a:pt x="1547" y="22"/>
                    </a:lnTo>
                    <a:lnTo>
                      <a:pt x="1549" y="22"/>
                    </a:lnTo>
                    <a:lnTo>
                      <a:pt x="1551" y="21"/>
                    </a:lnTo>
                    <a:lnTo>
                      <a:pt x="1552" y="21"/>
                    </a:lnTo>
                    <a:lnTo>
                      <a:pt x="1554" y="21"/>
                    </a:lnTo>
                    <a:lnTo>
                      <a:pt x="1555" y="21"/>
                    </a:lnTo>
                    <a:lnTo>
                      <a:pt x="1557" y="20"/>
                    </a:lnTo>
                    <a:lnTo>
                      <a:pt x="1558" y="20"/>
                    </a:lnTo>
                    <a:lnTo>
                      <a:pt x="1560" y="20"/>
                    </a:lnTo>
                    <a:lnTo>
                      <a:pt x="1561" y="19"/>
                    </a:lnTo>
                    <a:lnTo>
                      <a:pt x="1563" y="19"/>
                    </a:lnTo>
                    <a:lnTo>
                      <a:pt x="1564" y="19"/>
                    </a:lnTo>
                    <a:lnTo>
                      <a:pt x="1566" y="19"/>
                    </a:lnTo>
                    <a:lnTo>
                      <a:pt x="1567" y="19"/>
                    </a:lnTo>
                    <a:lnTo>
                      <a:pt x="1569" y="19"/>
                    </a:lnTo>
                    <a:lnTo>
                      <a:pt x="1570" y="19"/>
                    </a:lnTo>
                    <a:lnTo>
                      <a:pt x="1572" y="19"/>
                    </a:lnTo>
                    <a:lnTo>
                      <a:pt x="1574" y="19"/>
                    </a:lnTo>
                    <a:lnTo>
                      <a:pt x="1575" y="20"/>
                    </a:lnTo>
                    <a:lnTo>
                      <a:pt x="1576" y="20"/>
                    </a:lnTo>
                    <a:lnTo>
                      <a:pt x="1578" y="21"/>
                    </a:lnTo>
                    <a:lnTo>
                      <a:pt x="1580" y="21"/>
                    </a:lnTo>
                    <a:lnTo>
                      <a:pt x="1581" y="21"/>
                    </a:lnTo>
                    <a:lnTo>
                      <a:pt x="1583" y="22"/>
                    </a:lnTo>
                    <a:lnTo>
                      <a:pt x="1584" y="23"/>
                    </a:lnTo>
                    <a:lnTo>
                      <a:pt x="1586" y="24"/>
                    </a:lnTo>
                    <a:lnTo>
                      <a:pt x="1587" y="24"/>
                    </a:lnTo>
                    <a:lnTo>
                      <a:pt x="1589" y="25"/>
                    </a:lnTo>
                    <a:lnTo>
                      <a:pt x="1590" y="25"/>
                    </a:lnTo>
                    <a:lnTo>
                      <a:pt x="1592" y="26"/>
                    </a:lnTo>
                    <a:lnTo>
                      <a:pt x="1593" y="26"/>
                    </a:lnTo>
                    <a:lnTo>
                      <a:pt x="1595" y="26"/>
                    </a:lnTo>
                    <a:lnTo>
                      <a:pt x="1596" y="27"/>
                    </a:lnTo>
                    <a:lnTo>
                      <a:pt x="1598" y="27"/>
                    </a:lnTo>
                    <a:lnTo>
                      <a:pt x="1599" y="27"/>
                    </a:lnTo>
                    <a:lnTo>
                      <a:pt x="1601" y="27"/>
                    </a:lnTo>
                    <a:lnTo>
                      <a:pt x="1602" y="27"/>
                    </a:lnTo>
                    <a:lnTo>
                      <a:pt x="1604" y="27"/>
                    </a:lnTo>
                    <a:lnTo>
                      <a:pt x="1605" y="27"/>
                    </a:lnTo>
                    <a:lnTo>
                      <a:pt x="1607" y="27"/>
                    </a:lnTo>
                    <a:lnTo>
                      <a:pt x="1608" y="27"/>
                    </a:lnTo>
                    <a:lnTo>
                      <a:pt x="1610" y="27"/>
                    </a:lnTo>
                    <a:lnTo>
                      <a:pt x="1612" y="26"/>
                    </a:lnTo>
                    <a:lnTo>
                      <a:pt x="1613" y="26"/>
                    </a:lnTo>
                    <a:lnTo>
                      <a:pt x="1614" y="25"/>
                    </a:lnTo>
                    <a:lnTo>
                      <a:pt x="1616" y="25"/>
                    </a:lnTo>
                    <a:lnTo>
                      <a:pt x="1618" y="24"/>
                    </a:lnTo>
                    <a:lnTo>
                      <a:pt x="1619" y="24"/>
                    </a:lnTo>
                    <a:lnTo>
                      <a:pt x="1620" y="23"/>
                    </a:lnTo>
                    <a:lnTo>
                      <a:pt x="1622" y="23"/>
                    </a:lnTo>
                    <a:lnTo>
                      <a:pt x="1624" y="22"/>
                    </a:lnTo>
                    <a:lnTo>
                      <a:pt x="1625" y="22"/>
                    </a:lnTo>
                    <a:lnTo>
                      <a:pt x="1627" y="21"/>
                    </a:lnTo>
                    <a:lnTo>
                      <a:pt x="1628" y="21"/>
                    </a:lnTo>
                    <a:lnTo>
                      <a:pt x="1630" y="20"/>
                    </a:lnTo>
                    <a:lnTo>
                      <a:pt x="1631" y="20"/>
                    </a:lnTo>
                    <a:lnTo>
                      <a:pt x="1633" y="20"/>
                    </a:lnTo>
                    <a:lnTo>
                      <a:pt x="1634" y="20"/>
                    </a:lnTo>
                    <a:lnTo>
                      <a:pt x="1636" y="19"/>
                    </a:lnTo>
                    <a:lnTo>
                      <a:pt x="1637" y="19"/>
                    </a:lnTo>
                    <a:lnTo>
                      <a:pt x="1639" y="19"/>
                    </a:lnTo>
                    <a:lnTo>
                      <a:pt x="1641" y="19"/>
                    </a:lnTo>
                    <a:lnTo>
                      <a:pt x="1642" y="19"/>
                    </a:lnTo>
                    <a:lnTo>
                      <a:pt x="1643" y="19"/>
                    </a:lnTo>
                    <a:lnTo>
                      <a:pt x="1645" y="19"/>
                    </a:lnTo>
                    <a:lnTo>
                      <a:pt x="1647" y="19"/>
                    </a:lnTo>
                    <a:lnTo>
                      <a:pt x="1648" y="19"/>
                    </a:lnTo>
                    <a:lnTo>
                      <a:pt x="1649" y="19"/>
                    </a:lnTo>
                    <a:lnTo>
                      <a:pt x="1651" y="19"/>
                    </a:lnTo>
                    <a:lnTo>
                      <a:pt x="1653" y="19"/>
                    </a:lnTo>
                    <a:lnTo>
                      <a:pt x="1654" y="19"/>
                    </a:lnTo>
                    <a:lnTo>
                      <a:pt x="1656" y="20"/>
                    </a:lnTo>
                    <a:lnTo>
                      <a:pt x="1657" y="20"/>
                    </a:lnTo>
                    <a:lnTo>
                      <a:pt x="1659" y="20"/>
                    </a:lnTo>
                    <a:lnTo>
                      <a:pt x="1660" y="20"/>
                    </a:lnTo>
                    <a:lnTo>
                      <a:pt x="1662" y="20"/>
                    </a:lnTo>
                    <a:lnTo>
                      <a:pt x="1663" y="19"/>
                    </a:lnTo>
                    <a:lnTo>
                      <a:pt x="1665" y="19"/>
                    </a:lnTo>
                    <a:lnTo>
                      <a:pt x="1666" y="19"/>
                    </a:lnTo>
                    <a:lnTo>
                      <a:pt x="1668" y="19"/>
                    </a:lnTo>
                    <a:lnTo>
                      <a:pt x="1669" y="19"/>
                    </a:lnTo>
                    <a:lnTo>
                      <a:pt x="1671" y="19"/>
                    </a:lnTo>
                    <a:lnTo>
                      <a:pt x="1672" y="19"/>
                    </a:lnTo>
                    <a:lnTo>
                      <a:pt x="1674" y="19"/>
                    </a:lnTo>
                    <a:lnTo>
                      <a:pt x="1675" y="19"/>
                    </a:lnTo>
                    <a:lnTo>
                      <a:pt x="1677" y="19"/>
                    </a:lnTo>
                    <a:lnTo>
                      <a:pt x="1678" y="19"/>
                    </a:lnTo>
                    <a:lnTo>
                      <a:pt x="1680" y="19"/>
                    </a:lnTo>
                    <a:lnTo>
                      <a:pt x="1681" y="19"/>
                    </a:lnTo>
                    <a:lnTo>
                      <a:pt x="1683" y="19"/>
                    </a:lnTo>
                    <a:lnTo>
                      <a:pt x="1685" y="19"/>
                    </a:lnTo>
                    <a:lnTo>
                      <a:pt x="1686" y="19"/>
                    </a:lnTo>
                    <a:lnTo>
                      <a:pt x="1687" y="19"/>
                    </a:lnTo>
                    <a:lnTo>
                      <a:pt x="1689" y="19"/>
                    </a:lnTo>
                    <a:lnTo>
                      <a:pt x="1691" y="20"/>
                    </a:lnTo>
                    <a:lnTo>
                      <a:pt x="1692" y="20"/>
                    </a:lnTo>
                    <a:lnTo>
                      <a:pt x="1694" y="20"/>
                    </a:lnTo>
                    <a:lnTo>
                      <a:pt x="1695" y="21"/>
                    </a:lnTo>
                    <a:lnTo>
                      <a:pt x="1697" y="21"/>
                    </a:lnTo>
                    <a:lnTo>
                      <a:pt x="1698" y="21"/>
                    </a:lnTo>
                    <a:lnTo>
                      <a:pt x="1700" y="22"/>
                    </a:lnTo>
                    <a:lnTo>
                      <a:pt x="1701" y="22"/>
                    </a:lnTo>
                    <a:lnTo>
                      <a:pt x="1703" y="23"/>
                    </a:lnTo>
                    <a:lnTo>
                      <a:pt x="1704" y="23"/>
                    </a:lnTo>
                    <a:lnTo>
                      <a:pt x="1706" y="24"/>
                    </a:lnTo>
                    <a:lnTo>
                      <a:pt x="1707" y="24"/>
                    </a:lnTo>
                    <a:lnTo>
                      <a:pt x="1709" y="25"/>
                    </a:lnTo>
                    <a:lnTo>
                      <a:pt x="1710" y="25"/>
                    </a:lnTo>
                    <a:lnTo>
                      <a:pt x="1712" y="26"/>
                    </a:lnTo>
                    <a:lnTo>
                      <a:pt x="1714" y="26"/>
                    </a:lnTo>
                    <a:lnTo>
                      <a:pt x="1715" y="27"/>
                    </a:lnTo>
                    <a:lnTo>
                      <a:pt x="1716" y="27"/>
                    </a:lnTo>
                    <a:lnTo>
                      <a:pt x="1718" y="28"/>
                    </a:lnTo>
                    <a:lnTo>
                      <a:pt x="1720" y="29"/>
                    </a:lnTo>
                    <a:lnTo>
                      <a:pt x="1721" y="29"/>
                    </a:lnTo>
                    <a:lnTo>
                      <a:pt x="1722" y="29"/>
                    </a:lnTo>
                    <a:lnTo>
                      <a:pt x="1724" y="30"/>
                    </a:lnTo>
                    <a:lnTo>
                      <a:pt x="1726" y="30"/>
                    </a:lnTo>
                    <a:lnTo>
                      <a:pt x="1727" y="31"/>
                    </a:lnTo>
                    <a:lnTo>
                      <a:pt x="1729" y="31"/>
                    </a:lnTo>
                    <a:lnTo>
                      <a:pt x="1730" y="32"/>
                    </a:lnTo>
                    <a:lnTo>
                      <a:pt x="1732" y="32"/>
                    </a:lnTo>
                    <a:lnTo>
                      <a:pt x="1733" y="32"/>
                    </a:lnTo>
                    <a:lnTo>
                      <a:pt x="1735" y="33"/>
                    </a:lnTo>
                    <a:lnTo>
                      <a:pt x="1736" y="33"/>
                    </a:lnTo>
                    <a:lnTo>
                      <a:pt x="1738" y="33"/>
                    </a:lnTo>
                    <a:lnTo>
                      <a:pt x="1739" y="34"/>
                    </a:lnTo>
                    <a:lnTo>
                      <a:pt x="1741" y="34"/>
                    </a:lnTo>
                    <a:lnTo>
                      <a:pt x="1742" y="34"/>
                    </a:lnTo>
                    <a:lnTo>
                      <a:pt x="1744" y="34"/>
                    </a:lnTo>
                    <a:lnTo>
                      <a:pt x="1745" y="34"/>
                    </a:lnTo>
                    <a:lnTo>
                      <a:pt x="1747" y="34"/>
                    </a:lnTo>
                    <a:lnTo>
                      <a:pt x="1748" y="34"/>
                    </a:lnTo>
                    <a:lnTo>
                      <a:pt x="1750" y="34"/>
                    </a:lnTo>
                    <a:lnTo>
                      <a:pt x="1751" y="34"/>
                    </a:lnTo>
                    <a:lnTo>
                      <a:pt x="1753" y="34"/>
                    </a:lnTo>
                    <a:lnTo>
                      <a:pt x="1754" y="34"/>
                    </a:lnTo>
                    <a:lnTo>
                      <a:pt x="1756" y="34"/>
                    </a:lnTo>
                    <a:lnTo>
                      <a:pt x="1758" y="34"/>
                    </a:lnTo>
                    <a:lnTo>
                      <a:pt x="1759" y="33"/>
                    </a:lnTo>
                    <a:lnTo>
                      <a:pt x="1760" y="33"/>
                    </a:lnTo>
                    <a:lnTo>
                      <a:pt x="1762" y="33"/>
                    </a:lnTo>
                    <a:lnTo>
                      <a:pt x="1764" y="33"/>
                    </a:lnTo>
                    <a:lnTo>
                      <a:pt x="1765" y="32"/>
                    </a:lnTo>
                    <a:lnTo>
                      <a:pt x="1767" y="32"/>
                    </a:lnTo>
                    <a:lnTo>
                      <a:pt x="1768" y="32"/>
                    </a:lnTo>
                    <a:lnTo>
                      <a:pt x="1770" y="31"/>
                    </a:lnTo>
                    <a:lnTo>
                      <a:pt x="1771" y="31"/>
                    </a:lnTo>
                    <a:lnTo>
                      <a:pt x="1773" y="31"/>
                    </a:lnTo>
                    <a:lnTo>
                      <a:pt x="1774" y="31"/>
                    </a:lnTo>
                    <a:lnTo>
                      <a:pt x="1776" y="31"/>
                    </a:lnTo>
                    <a:lnTo>
                      <a:pt x="1777" y="31"/>
                    </a:lnTo>
                    <a:lnTo>
                      <a:pt x="1779" y="31"/>
                    </a:lnTo>
                    <a:lnTo>
                      <a:pt x="1780" y="31"/>
                    </a:lnTo>
                    <a:lnTo>
                      <a:pt x="1782" y="31"/>
                    </a:lnTo>
                    <a:lnTo>
                      <a:pt x="1783" y="32"/>
                    </a:lnTo>
                    <a:lnTo>
                      <a:pt x="1785" y="32"/>
                    </a:lnTo>
                    <a:lnTo>
                      <a:pt x="1787" y="33"/>
                    </a:lnTo>
                    <a:lnTo>
                      <a:pt x="1788" y="33"/>
                    </a:lnTo>
                    <a:lnTo>
                      <a:pt x="1789" y="34"/>
                    </a:lnTo>
                    <a:lnTo>
                      <a:pt x="1791" y="35"/>
                    </a:lnTo>
                    <a:lnTo>
                      <a:pt x="1793" y="36"/>
                    </a:lnTo>
                    <a:lnTo>
                      <a:pt x="1794" y="37"/>
                    </a:lnTo>
                    <a:lnTo>
                      <a:pt x="1796" y="38"/>
                    </a:lnTo>
                    <a:lnTo>
                      <a:pt x="1797" y="39"/>
                    </a:lnTo>
                    <a:lnTo>
                      <a:pt x="1799" y="41"/>
                    </a:lnTo>
                    <a:lnTo>
                      <a:pt x="1800" y="42"/>
                    </a:lnTo>
                    <a:lnTo>
                      <a:pt x="1802" y="43"/>
                    </a:lnTo>
                    <a:lnTo>
                      <a:pt x="1803" y="44"/>
                    </a:lnTo>
                    <a:lnTo>
                      <a:pt x="1805" y="45"/>
                    </a:lnTo>
                    <a:lnTo>
                      <a:pt x="1806" y="47"/>
                    </a:lnTo>
                    <a:lnTo>
                      <a:pt x="1808" y="48"/>
                    </a:lnTo>
                    <a:lnTo>
                      <a:pt x="1809" y="49"/>
                    </a:lnTo>
                    <a:lnTo>
                      <a:pt x="1811" y="50"/>
                    </a:lnTo>
                    <a:lnTo>
                      <a:pt x="1812" y="51"/>
                    </a:lnTo>
                    <a:lnTo>
                      <a:pt x="1814" y="51"/>
                    </a:lnTo>
                    <a:lnTo>
                      <a:pt x="1815" y="52"/>
                    </a:lnTo>
                    <a:lnTo>
                      <a:pt x="1817" y="52"/>
                    </a:lnTo>
                    <a:lnTo>
                      <a:pt x="1818" y="53"/>
                    </a:lnTo>
                    <a:lnTo>
                      <a:pt x="1820" y="53"/>
                    </a:lnTo>
                    <a:lnTo>
                      <a:pt x="1821" y="53"/>
                    </a:lnTo>
                    <a:lnTo>
                      <a:pt x="1823" y="53"/>
                    </a:lnTo>
                    <a:lnTo>
                      <a:pt x="1824" y="52"/>
                    </a:lnTo>
                    <a:lnTo>
                      <a:pt x="1826" y="52"/>
                    </a:lnTo>
                    <a:lnTo>
                      <a:pt x="1827" y="51"/>
                    </a:lnTo>
                    <a:lnTo>
                      <a:pt x="1829" y="51"/>
                    </a:lnTo>
                    <a:lnTo>
                      <a:pt x="1831" y="50"/>
                    </a:lnTo>
                    <a:lnTo>
                      <a:pt x="1832" y="49"/>
                    </a:lnTo>
                    <a:lnTo>
                      <a:pt x="1833" y="48"/>
                    </a:lnTo>
                    <a:lnTo>
                      <a:pt x="1835" y="47"/>
                    </a:lnTo>
                    <a:lnTo>
                      <a:pt x="1837" y="46"/>
                    </a:lnTo>
                    <a:lnTo>
                      <a:pt x="1838" y="45"/>
                    </a:lnTo>
                    <a:lnTo>
                      <a:pt x="1840" y="43"/>
                    </a:lnTo>
                    <a:lnTo>
                      <a:pt x="1841" y="42"/>
                    </a:lnTo>
                    <a:lnTo>
                      <a:pt x="1843" y="41"/>
                    </a:lnTo>
                    <a:lnTo>
                      <a:pt x="1844" y="40"/>
                    </a:lnTo>
                    <a:lnTo>
                      <a:pt x="1846" y="39"/>
                    </a:lnTo>
                    <a:lnTo>
                      <a:pt x="1847" y="38"/>
                    </a:lnTo>
                    <a:lnTo>
                      <a:pt x="1849" y="37"/>
                    </a:lnTo>
                    <a:lnTo>
                      <a:pt x="1850" y="37"/>
                    </a:lnTo>
                    <a:lnTo>
                      <a:pt x="1852" y="36"/>
                    </a:lnTo>
                    <a:lnTo>
                      <a:pt x="1853" y="36"/>
                    </a:lnTo>
                    <a:lnTo>
                      <a:pt x="1855" y="35"/>
                    </a:lnTo>
                    <a:lnTo>
                      <a:pt x="1856" y="35"/>
                    </a:lnTo>
                    <a:lnTo>
                      <a:pt x="1858" y="35"/>
                    </a:lnTo>
                    <a:lnTo>
                      <a:pt x="1860" y="35"/>
                    </a:lnTo>
                    <a:lnTo>
                      <a:pt x="1861" y="35"/>
                    </a:lnTo>
                    <a:lnTo>
                      <a:pt x="1862" y="36"/>
                    </a:lnTo>
                    <a:lnTo>
                      <a:pt x="1864" y="36"/>
                    </a:lnTo>
                    <a:lnTo>
                      <a:pt x="1866" y="37"/>
                    </a:lnTo>
                    <a:lnTo>
                      <a:pt x="1867" y="37"/>
                    </a:lnTo>
                    <a:lnTo>
                      <a:pt x="1869" y="38"/>
                    </a:lnTo>
                    <a:lnTo>
                      <a:pt x="1870" y="39"/>
                    </a:lnTo>
                    <a:lnTo>
                      <a:pt x="1872" y="40"/>
                    </a:lnTo>
                    <a:lnTo>
                      <a:pt x="1873" y="40"/>
                    </a:lnTo>
                    <a:lnTo>
                      <a:pt x="1875" y="42"/>
                    </a:lnTo>
                    <a:lnTo>
                      <a:pt x="1876" y="43"/>
                    </a:lnTo>
                    <a:lnTo>
                      <a:pt x="1877" y="43"/>
                    </a:lnTo>
                    <a:lnTo>
                      <a:pt x="1879" y="44"/>
                    </a:lnTo>
                    <a:lnTo>
                      <a:pt x="1881" y="45"/>
                    </a:lnTo>
                    <a:lnTo>
                      <a:pt x="1882" y="46"/>
                    </a:lnTo>
                    <a:lnTo>
                      <a:pt x="1884" y="47"/>
                    </a:lnTo>
                    <a:lnTo>
                      <a:pt x="1885" y="47"/>
                    </a:lnTo>
                    <a:lnTo>
                      <a:pt x="1887" y="48"/>
                    </a:lnTo>
                    <a:lnTo>
                      <a:pt x="1888" y="48"/>
                    </a:lnTo>
                    <a:lnTo>
                      <a:pt x="1890" y="49"/>
                    </a:lnTo>
                    <a:lnTo>
                      <a:pt x="1891" y="49"/>
                    </a:lnTo>
                    <a:lnTo>
                      <a:pt x="1893" y="49"/>
                    </a:lnTo>
                    <a:lnTo>
                      <a:pt x="1894" y="49"/>
                    </a:lnTo>
                    <a:lnTo>
                      <a:pt x="1896" y="49"/>
                    </a:lnTo>
                    <a:lnTo>
                      <a:pt x="1898" y="48"/>
                    </a:lnTo>
                    <a:lnTo>
                      <a:pt x="1899" y="48"/>
                    </a:lnTo>
                    <a:lnTo>
                      <a:pt x="1900" y="48"/>
                    </a:lnTo>
                    <a:lnTo>
                      <a:pt x="1902" y="47"/>
                    </a:lnTo>
                    <a:lnTo>
                      <a:pt x="1904" y="46"/>
                    </a:lnTo>
                    <a:lnTo>
                      <a:pt x="1905" y="45"/>
                    </a:lnTo>
                    <a:lnTo>
                      <a:pt x="1906" y="44"/>
                    </a:lnTo>
                    <a:lnTo>
                      <a:pt x="1908" y="44"/>
                    </a:lnTo>
                    <a:lnTo>
                      <a:pt x="1910" y="43"/>
                    </a:lnTo>
                    <a:lnTo>
                      <a:pt x="1911" y="42"/>
                    </a:lnTo>
                    <a:lnTo>
                      <a:pt x="1913" y="41"/>
                    </a:lnTo>
                    <a:lnTo>
                      <a:pt x="1914" y="40"/>
                    </a:lnTo>
                    <a:lnTo>
                      <a:pt x="1916" y="39"/>
                    </a:lnTo>
                    <a:lnTo>
                      <a:pt x="1917" y="38"/>
                    </a:lnTo>
                    <a:lnTo>
                      <a:pt x="1919" y="37"/>
                    </a:lnTo>
                    <a:lnTo>
                      <a:pt x="1920" y="36"/>
                    </a:lnTo>
                    <a:lnTo>
                      <a:pt x="1922" y="35"/>
                    </a:lnTo>
                    <a:lnTo>
                      <a:pt x="1923" y="34"/>
                    </a:lnTo>
                    <a:lnTo>
                      <a:pt x="1925" y="33"/>
                    </a:lnTo>
                    <a:lnTo>
                      <a:pt x="1926" y="33"/>
                    </a:lnTo>
                    <a:lnTo>
                      <a:pt x="1928" y="32"/>
                    </a:lnTo>
                    <a:lnTo>
                      <a:pt x="1929" y="32"/>
                    </a:lnTo>
                    <a:lnTo>
                      <a:pt x="1931" y="32"/>
                    </a:lnTo>
                    <a:lnTo>
                      <a:pt x="1933" y="31"/>
                    </a:lnTo>
                    <a:lnTo>
                      <a:pt x="1934" y="31"/>
                    </a:lnTo>
                    <a:lnTo>
                      <a:pt x="1935" y="31"/>
                    </a:lnTo>
                    <a:lnTo>
                      <a:pt x="1937" y="31"/>
                    </a:lnTo>
                    <a:lnTo>
                      <a:pt x="1939" y="31"/>
                    </a:lnTo>
                    <a:lnTo>
                      <a:pt x="1940" y="31"/>
                    </a:lnTo>
                    <a:lnTo>
                      <a:pt x="1942" y="31"/>
                    </a:lnTo>
                    <a:lnTo>
                      <a:pt x="1943" y="31"/>
                    </a:lnTo>
                    <a:lnTo>
                      <a:pt x="1944" y="31"/>
                    </a:lnTo>
                    <a:lnTo>
                      <a:pt x="1946" y="32"/>
                    </a:lnTo>
                    <a:lnTo>
                      <a:pt x="1948" y="32"/>
                    </a:lnTo>
                    <a:lnTo>
                      <a:pt x="1949" y="32"/>
                    </a:lnTo>
                    <a:lnTo>
                      <a:pt x="1951" y="32"/>
                    </a:lnTo>
                    <a:lnTo>
                      <a:pt x="1952" y="33"/>
                    </a:lnTo>
                    <a:lnTo>
                      <a:pt x="1954" y="33"/>
                    </a:lnTo>
                    <a:lnTo>
                      <a:pt x="1955" y="33"/>
                    </a:lnTo>
                    <a:lnTo>
                      <a:pt x="1957" y="33"/>
                    </a:lnTo>
                    <a:lnTo>
                      <a:pt x="1958" y="34"/>
                    </a:lnTo>
                    <a:lnTo>
                      <a:pt x="1960" y="34"/>
                    </a:lnTo>
                    <a:lnTo>
                      <a:pt x="1961" y="34"/>
                    </a:lnTo>
                    <a:lnTo>
                      <a:pt x="1963" y="34"/>
                    </a:lnTo>
                    <a:lnTo>
                      <a:pt x="1964" y="34"/>
                    </a:lnTo>
                    <a:lnTo>
                      <a:pt x="1966" y="34"/>
                    </a:lnTo>
                    <a:lnTo>
                      <a:pt x="1967" y="34"/>
                    </a:lnTo>
                    <a:lnTo>
                      <a:pt x="1969" y="34"/>
                    </a:lnTo>
                    <a:lnTo>
                      <a:pt x="1971" y="33"/>
                    </a:lnTo>
                    <a:lnTo>
                      <a:pt x="1972" y="33"/>
                    </a:lnTo>
                    <a:lnTo>
                      <a:pt x="1973" y="33"/>
                    </a:lnTo>
                    <a:lnTo>
                      <a:pt x="1975" y="33"/>
                    </a:lnTo>
                    <a:lnTo>
                      <a:pt x="1977" y="32"/>
                    </a:lnTo>
                    <a:lnTo>
                      <a:pt x="1978" y="32"/>
                    </a:lnTo>
                    <a:lnTo>
                      <a:pt x="1979" y="32"/>
                    </a:lnTo>
                    <a:lnTo>
                      <a:pt x="1981" y="32"/>
                    </a:lnTo>
                    <a:lnTo>
                      <a:pt x="1983" y="31"/>
                    </a:lnTo>
                    <a:lnTo>
                      <a:pt x="1984" y="31"/>
                    </a:lnTo>
                    <a:lnTo>
                      <a:pt x="1986" y="31"/>
                    </a:lnTo>
                    <a:lnTo>
                      <a:pt x="1987" y="31"/>
                    </a:lnTo>
                    <a:lnTo>
                      <a:pt x="1989" y="31"/>
                    </a:lnTo>
                    <a:lnTo>
                      <a:pt x="1990" y="31"/>
                    </a:lnTo>
                    <a:lnTo>
                      <a:pt x="1992" y="31"/>
                    </a:lnTo>
                    <a:lnTo>
                      <a:pt x="1993" y="31"/>
                    </a:lnTo>
                    <a:lnTo>
                      <a:pt x="1995" y="31"/>
                    </a:lnTo>
                    <a:lnTo>
                      <a:pt x="1996" y="31"/>
                    </a:lnTo>
                    <a:lnTo>
                      <a:pt x="1998" y="31"/>
                    </a:lnTo>
                    <a:lnTo>
                      <a:pt x="2000" y="31"/>
                    </a:lnTo>
                    <a:lnTo>
                      <a:pt x="2001" y="32"/>
                    </a:lnTo>
                    <a:lnTo>
                      <a:pt x="2002" y="32"/>
                    </a:lnTo>
                    <a:lnTo>
                      <a:pt x="2004" y="33"/>
                    </a:lnTo>
                    <a:lnTo>
                      <a:pt x="2006" y="33"/>
                    </a:lnTo>
                    <a:lnTo>
                      <a:pt x="2007" y="34"/>
                    </a:lnTo>
                    <a:lnTo>
                      <a:pt x="2008" y="34"/>
                    </a:lnTo>
                    <a:lnTo>
                      <a:pt x="2010" y="35"/>
                    </a:lnTo>
                    <a:lnTo>
                      <a:pt x="2011" y="36"/>
                    </a:lnTo>
                    <a:lnTo>
                      <a:pt x="2013" y="36"/>
                    </a:lnTo>
                    <a:lnTo>
                      <a:pt x="2015" y="37"/>
                    </a:lnTo>
                    <a:lnTo>
                      <a:pt x="2016" y="37"/>
                    </a:lnTo>
                    <a:lnTo>
                      <a:pt x="2017" y="38"/>
                    </a:lnTo>
                    <a:lnTo>
                      <a:pt x="2019" y="38"/>
                    </a:lnTo>
                    <a:lnTo>
                      <a:pt x="2021" y="39"/>
                    </a:lnTo>
                    <a:lnTo>
                      <a:pt x="2022" y="39"/>
                    </a:lnTo>
                    <a:lnTo>
                      <a:pt x="2024" y="39"/>
                    </a:lnTo>
                    <a:lnTo>
                      <a:pt x="2025" y="40"/>
                    </a:lnTo>
                    <a:lnTo>
                      <a:pt x="2027" y="40"/>
                    </a:lnTo>
                    <a:lnTo>
                      <a:pt x="2028" y="40"/>
                    </a:lnTo>
                    <a:lnTo>
                      <a:pt x="2030" y="40"/>
                    </a:lnTo>
                    <a:lnTo>
                      <a:pt x="2031" y="40"/>
                    </a:lnTo>
                    <a:lnTo>
                      <a:pt x="2033" y="40"/>
                    </a:lnTo>
                    <a:lnTo>
                      <a:pt x="2034" y="40"/>
                    </a:lnTo>
                    <a:lnTo>
                      <a:pt x="2036" y="40"/>
                    </a:lnTo>
                    <a:lnTo>
                      <a:pt x="2037" y="40"/>
                    </a:lnTo>
                    <a:lnTo>
                      <a:pt x="2039" y="39"/>
                    </a:lnTo>
                    <a:lnTo>
                      <a:pt x="2040" y="39"/>
                    </a:lnTo>
                    <a:lnTo>
                      <a:pt x="2042" y="39"/>
                    </a:lnTo>
                    <a:lnTo>
                      <a:pt x="2044" y="39"/>
                    </a:lnTo>
                    <a:lnTo>
                      <a:pt x="2045" y="38"/>
                    </a:lnTo>
                    <a:lnTo>
                      <a:pt x="2046" y="38"/>
                    </a:lnTo>
                    <a:lnTo>
                      <a:pt x="2048" y="38"/>
                    </a:lnTo>
                    <a:lnTo>
                      <a:pt x="2050" y="37"/>
                    </a:lnTo>
                    <a:lnTo>
                      <a:pt x="2051" y="37"/>
                    </a:lnTo>
                    <a:lnTo>
                      <a:pt x="2053" y="37"/>
                    </a:lnTo>
                    <a:lnTo>
                      <a:pt x="2054" y="37"/>
                    </a:lnTo>
                    <a:lnTo>
                      <a:pt x="2056" y="36"/>
                    </a:lnTo>
                    <a:lnTo>
                      <a:pt x="2057" y="36"/>
                    </a:lnTo>
                    <a:lnTo>
                      <a:pt x="2059" y="36"/>
                    </a:lnTo>
                    <a:lnTo>
                      <a:pt x="2060" y="36"/>
                    </a:lnTo>
                    <a:lnTo>
                      <a:pt x="2062" y="36"/>
                    </a:lnTo>
                    <a:lnTo>
                      <a:pt x="2063" y="36"/>
                    </a:lnTo>
                    <a:lnTo>
                      <a:pt x="2065" y="36"/>
                    </a:lnTo>
                    <a:lnTo>
                      <a:pt x="2066" y="36"/>
                    </a:lnTo>
                    <a:lnTo>
                      <a:pt x="2068" y="36"/>
                    </a:lnTo>
                    <a:lnTo>
                      <a:pt x="2069" y="36"/>
                    </a:lnTo>
                    <a:lnTo>
                      <a:pt x="2071" y="36"/>
                    </a:lnTo>
                    <a:lnTo>
                      <a:pt x="2073" y="36"/>
                    </a:lnTo>
                    <a:lnTo>
                      <a:pt x="2074" y="36"/>
                    </a:lnTo>
                    <a:lnTo>
                      <a:pt x="2075" y="36"/>
                    </a:lnTo>
                    <a:lnTo>
                      <a:pt x="2077" y="36"/>
                    </a:lnTo>
                    <a:lnTo>
                      <a:pt x="2078" y="36"/>
                    </a:lnTo>
                    <a:lnTo>
                      <a:pt x="2080" y="35"/>
                    </a:lnTo>
                    <a:lnTo>
                      <a:pt x="2081" y="35"/>
                    </a:lnTo>
                    <a:lnTo>
                      <a:pt x="2083" y="35"/>
                    </a:lnTo>
                    <a:lnTo>
                      <a:pt x="2084" y="34"/>
                    </a:lnTo>
                    <a:lnTo>
                      <a:pt x="2086" y="34"/>
                    </a:lnTo>
                    <a:lnTo>
                      <a:pt x="2088" y="33"/>
                    </a:lnTo>
                    <a:lnTo>
                      <a:pt x="2089" y="33"/>
                    </a:lnTo>
                    <a:lnTo>
                      <a:pt x="2090" y="32"/>
                    </a:lnTo>
                    <a:lnTo>
                      <a:pt x="2092" y="32"/>
                    </a:lnTo>
                    <a:lnTo>
                      <a:pt x="2094" y="31"/>
                    </a:lnTo>
                    <a:lnTo>
                      <a:pt x="2095" y="30"/>
                    </a:lnTo>
                    <a:lnTo>
                      <a:pt x="2097" y="29"/>
                    </a:lnTo>
                    <a:lnTo>
                      <a:pt x="2098" y="28"/>
                    </a:lnTo>
                    <a:lnTo>
                      <a:pt x="2100" y="27"/>
                    </a:lnTo>
                    <a:lnTo>
                      <a:pt x="2101" y="26"/>
                    </a:lnTo>
                    <a:lnTo>
                      <a:pt x="2103" y="25"/>
                    </a:lnTo>
                    <a:lnTo>
                      <a:pt x="2104" y="24"/>
                    </a:lnTo>
                    <a:lnTo>
                      <a:pt x="2106" y="24"/>
                    </a:lnTo>
                    <a:lnTo>
                      <a:pt x="2107" y="23"/>
                    </a:lnTo>
                    <a:lnTo>
                      <a:pt x="2109" y="22"/>
                    </a:lnTo>
                    <a:lnTo>
                      <a:pt x="2110" y="21"/>
                    </a:lnTo>
                    <a:lnTo>
                      <a:pt x="2112" y="20"/>
                    </a:lnTo>
                    <a:lnTo>
                      <a:pt x="2113" y="20"/>
                    </a:lnTo>
                    <a:lnTo>
                      <a:pt x="2115" y="19"/>
                    </a:lnTo>
                    <a:lnTo>
                      <a:pt x="2117" y="18"/>
                    </a:lnTo>
                    <a:lnTo>
                      <a:pt x="2118" y="18"/>
                    </a:lnTo>
                    <a:lnTo>
                      <a:pt x="2119" y="18"/>
                    </a:lnTo>
                    <a:lnTo>
                      <a:pt x="2121" y="18"/>
                    </a:lnTo>
                    <a:lnTo>
                      <a:pt x="2123" y="18"/>
                    </a:lnTo>
                    <a:lnTo>
                      <a:pt x="2124" y="18"/>
                    </a:lnTo>
                    <a:lnTo>
                      <a:pt x="2126" y="18"/>
                    </a:lnTo>
                    <a:lnTo>
                      <a:pt x="2127" y="18"/>
                    </a:lnTo>
                    <a:lnTo>
                      <a:pt x="2129" y="18"/>
                    </a:lnTo>
                    <a:lnTo>
                      <a:pt x="2130" y="18"/>
                    </a:lnTo>
                    <a:lnTo>
                      <a:pt x="2132" y="19"/>
                    </a:lnTo>
                    <a:lnTo>
                      <a:pt x="2133" y="19"/>
                    </a:lnTo>
                    <a:lnTo>
                      <a:pt x="2135" y="19"/>
                    </a:lnTo>
                    <a:lnTo>
                      <a:pt x="2136" y="20"/>
                    </a:lnTo>
                    <a:lnTo>
                      <a:pt x="2138" y="20"/>
                    </a:lnTo>
                    <a:lnTo>
                      <a:pt x="2139" y="21"/>
                    </a:lnTo>
                    <a:lnTo>
                      <a:pt x="2141" y="21"/>
                    </a:lnTo>
                    <a:lnTo>
                      <a:pt x="2142" y="22"/>
                    </a:lnTo>
                    <a:lnTo>
                      <a:pt x="2144" y="23"/>
                    </a:lnTo>
                    <a:lnTo>
                      <a:pt x="2145" y="23"/>
                    </a:lnTo>
                    <a:lnTo>
                      <a:pt x="2147" y="23"/>
                    </a:lnTo>
                    <a:lnTo>
                      <a:pt x="2148" y="24"/>
                    </a:lnTo>
                    <a:lnTo>
                      <a:pt x="2150" y="24"/>
                    </a:lnTo>
                    <a:lnTo>
                      <a:pt x="2151" y="24"/>
                    </a:lnTo>
                    <a:lnTo>
                      <a:pt x="2153" y="24"/>
                    </a:lnTo>
                    <a:lnTo>
                      <a:pt x="2155" y="24"/>
                    </a:lnTo>
                    <a:lnTo>
                      <a:pt x="2156" y="24"/>
                    </a:lnTo>
                    <a:lnTo>
                      <a:pt x="2157" y="24"/>
                    </a:lnTo>
                    <a:lnTo>
                      <a:pt x="2159" y="24"/>
                    </a:lnTo>
                    <a:lnTo>
                      <a:pt x="2161" y="24"/>
                    </a:lnTo>
                    <a:lnTo>
                      <a:pt x="2162" y="24"/>
                    </a:lnTo>
                    <a:lnTo>
                      <a:pt x="2163" y="24"/>
                    </a:lnTo>
                    <a:lnTo>
                      <a:pt x="2165" y="24"/>
                    </a:lnTo>
                    <a:lnTo>
                      <a:pt x="2167" y="23"/>
                    </a:lnTo>
                    <a:lnTo>
                      <a:pt x="2168" y="23"/>
                    </a:lnTo>
                    <a:lnTo>
                      <a:pt x="2170" y="23"/>
                    </a:lnTo>
                    <a:lnTo>
                      <a:pt x="2171" y="22"/>
                    </a:lnTo>
                    <a:lnTo>
                      <a:pt x="2173" y="22"/>
                    </a:lnTo>
                    <a:lnTo>
                      <a:pt x="2174" y="22"/>
                    </a:lnTo>
                    <a:lnTo>
                      <a:pt x="2176" y="21"/>
                    </a:lnTo>
                    <a:lnTo>
                      <a:pt x="2177" y="21"/>
                    </a:lnTo>
                    <a:lnTo>
                      <a:pt x="2179" y="21"/>
                    </a:lnTo>
                    <a:lnTo>
                      <a:pt x="2180" y="21"/>
                    </a:lnTo>
                    <a:lnTo>
                      <a:pt x="2182" y="21"/>
                    </a:lnTo>
                    <a:lnTo>
                      <a:pt x="2183" y="21"/>
                    </a:lnTo>
                    <a:lnTo>
                      <a:pt x="2185" y="21"/>
                    </a:lnTo>
                    <a:lnTo>
                      <a:pt x="2186" y="21"/>
                    </a:lnTo>
                    <a:lnTo>
                      <a:pt x="2188" y="21"/>
                    </a:lnTo>
                    <a:lnTo>
                      <a:pt x="2190" y="21"/>
                    </a:lnTo>
                    <a:lnTo>
                      <a:pt x="2191" y="22"/>
                    </a:lnTo>
                    <a:lnTo>
                      <a:pt x="2192" y="22"/>
                    </a:lnTo>
                    <a:lnTo>
                      <a:pt x="2194" y="22"/>
                    </a:lnTo>
                    <a:lnTo>
                      <a:pt x="2196" y="23"/>
                    </a:lnTo>
                    <a:lnTo>
                      <a:pt x="2197" y="23"/>
                    </a:lnTo>
                    <a:lnTo>
                      <a:pt x="2199" y="23"/>
                    </a:lnTo>
                    <a:lnTo>
                      <a:pt x="2200" y="24"/>
                    </a:lnTo>
                    <a:lnTo>
                      <a:pt x="2202" y="24"/>
                    </a:lnTo>
                    <a:lnTo>
                      <a:pt x="2203" y="24"/>
                    </a:lnTo>
                    <a:lnTo>
                      <a:pt x="2205" y="24"/>
                    </a:lnTo>
                    <a:lnTo>
                      <a:pt x="2206" y="25"/>
                    </a:lnTo>
                    <a:lnTo>
                      <a:pt x="2208" y="25"/>
                    </a:lnTo>
                    <a:lnTo>
                      <a:pt x="2209" y="25"/>
                    </a:lnTo>
                    <a:lnTo>
                      <a:pt x="2211" y="25"/>
                    </a:lnTo>
                    <a:lnTo>
                      <a:pt x="2212" y="25"/>
                    </a:lnTo>
                    <a:lnTo>
                      <a:pt x="2214" y="25"/>
                    </a:lnTo>
                    <a:lnTo>
                      <a:pt x="2215" y="25"/>
                    </a:lnTo>
                    <a:lnTo>
                      <a:pt x="2217" y="25"/>
                    </a:lnTo>
                    <a:lnTo>
                      <a:pt x="2218" y="24"/>
                    </a:lnTo>
                    <a:lnTo>
                      <a:pt x="2220" y="24"/>
                    </a:lnTo>
                    <a:lnTo>
                      <a:pt x="2221" y="23"/>
                    </a:lnTo>
                    <a:lnTo>
                      <a:pt x="2223" y="23"/>
                    </a:lnTo>
                    <a:lnTo>
                      <a:pt x="2224" y="22"/>
                    </a:lnTo>
                    <a:lnTo>
                      <a:pt x="2226" y="22"/>
                    </a:lnTo>
                    <a:lnTo>
                      <a:pt x="2228" y="21"/>
                    </a:lnTo>
                    <a:lnTo>
                      <a:pt x="2229" y="20"/>
                    </a:lnTo>
                    <a:lnTo>
                      <a:pt x="2230" y="20"/>
                    </a:lnTo>
                    <a:lnTo>
                      <a:pt x="2232" y="19"/>
                    </a:lnTo>
                    <a:lnTo>
                      <a:pt x="2234" y="18"/>
                    </a:lnTo>
                    <a:lnTo>
                      <a:pt x="2235" y="17"/>
                    </a:lnTo>
                    <a:lnTo>
                      <a:pt x="2236" y="17"/>
                    </a:lnTo>
                    <a:lnTo>
                      <a:pt x="2238" y="16"/>
                    </a:lnTo>
                    <a:lnTo>
                      <a:pt x="2240" y="15"/>
                    </a:lnTo>
                    <a:lnTo>
                      <a:pt x="2241" y="14"/>
                    </a:lnTo>
                    <a:lnTo>
                      <a:pt x="2243" y="14"/>
                    </a:lnTo>
                    <a:lnTo>
                      <a:pt x="2244" y="13"/>
                    </a:lnTo>
                    <a:lnTo>
                      <a:pt x="2246" y="13"/>
                    </a:lnTo>
                    <a:lnTo>
                      <a:pt x="2247" y="13"/>
                    </a:lnTo>
                    <a:lnTo>
                      <a:pt x="2249" y="12"/>
                    </a:lnTo>
                    <a:lnTo>
                      <a:pt x="2250" y="12"/>
                    </a:lnTo>
                    <a:lnTo>
                      <a:pt x="2252" y="12"/>
                    </a:lnTo>
                    <a:lnTo>
                      <a:pt x="2253" y="12"/>
                    </a:lnTo>
                    <a:lnTo>
                      <a:pt x="2255" y="12"/>
                    </a:lnTo>
                    <a:lnTo>
                      <a:pt x="2257" y="12"/>
                    </a:lnTo>
                    <a:lnTo>
                      <a:pt x="2258" y="12"/>
                    </a:lnTo>
                    <a:lnTo>
                      <a:pt x="2259" y="12"/>
                    </a:lnTo>
                    <a:lnTo>
                      <a:pt x="2261" y="12"/>
                    </a:lnTo>
                    <a:lnTo>
                      <a:pt x="2263" y="12"/>
                    </a:lnTo>
                    <a:lnTo>
                      <a:pt x="2264" y="12"/>
                    </a:lnTo>
                    <a:lnTo>
                      <a:pt x="2265" y="13"/>
                    </a:lnTo>
                    <a:lnTo>
                      <a:pt x="2267" y="13"/>
                    </a:lnTo>
                    <a:lnTo>
                      <a:pt x="2269" y="13"/>
                    </a:lnTo>
                    <a:lnTo>
                      <a:pt x="2270" y="13"/>
                    </a:lnTo>
                    <a:lnTo>
                      <a:pt x="2272" y="14"/>
                    </a:lnTo>
                    <a:lnTo>
                      <a:pt x="2273" y="14"/>
                    </a:lnTo>
                    <a:lnTo>
                      <a:pt x="2275" y="14"/>
                    </a:lnTo>
                    <a:lnTo>
                      <a:pt x="2276" y="14"/>
                    </a:lnTo>
                    <a:lnTo>
                      <a:pt x="2278" y="15"/>
                    </a:lnTo>
                    <a:lnTo>
                      <a:pt x="2279" y="15"/>
                    </a:lnTo>
                    <a:lnTo>
                      <a:pt x="2281" y="15"/>
                    </a:lnTo>
                    <a:lnTo>
                      <a:pt x="2282" y="15"/>
                    </a:lnTo>
                    <a:lnTo>
                      <a:pt x="2284" y="15"/>
                    </a:lnTo>
                    <a:lnTo>
                      <a:pt x="2285" y="15"/>
                    </a:lnTo>
                    <a:lnTo>
                      <a:pt x="2287" y="15"/>
                    </a:lnTo>
                    <a:lnTo>
                      <a:pt x="2288" y="15"/>
                    </a:lnTo>
                    <a:lnTo>
                      <a:pt x="2290" y="15"/>
                    </a:lnTo>
                    <a:lnTo>
                      <a:pt x="2291" y="14"/>
                    </a:lnTo>
                    <a:lnTo>
                      <a:pt x="2293" y="14"/>
                    </a:lnTo>
                    <a:lnTo>
                      <a:pt x="2294" y="14"/>
                    </a:lnTo>
                    <a:lnTo>
                      <a:pt x="2296" y="14"/>
                    </a:lnTo>
                    <a:lnTo>
                      <a:pt x="2297" y="14"/>
                    </a:lnTo>
                    <a:lnTo>
                      <a:pt x="2299" y="13"/>
                    </a:lnTo>
                    <a:lnTo>
                      <a:pt x="2301" y="13"/>
                    </a:lnTo>
                    <a:lnTo>
                      <a:pt x="2302" y="13"/>
                    </a:lnTo>
                    <a:lnTo>
                      <a:pt x="2303" y="13"/>
                    </a:lnTo>
                    <a:lnTo>
                      <a:pt x="2305" y="12"/>
                    </a:lnTo>
                    <a:lnTo>
                      <a:pt x="2307" y="12"/>
                    </a:lnTo>
                    <a:lnTo>
                      <a:pt x="2308" y="12"/>
                    </a:lnTo>
                    <a:lnTo>
                      <a:pt x="2310" y="12"/>
                    </a:lnTo>
                    <a:lnTo>
                      <a:pt x="2311" y="12"/>
                    </a:lnTo>
                    <a:lnTo>
                      <a:pt x="2313" y="12"/>
                    </a:lnTo>
                    <a:lnTo>
                      <a:pt x="2314" y="12"/>
                    </a:lnTo>
                    <a:lnTo>
                      <a:pt x="2316" y="12"/>
                    </a:lnTo>
                    <a:lnTo>
                      <a:pt x="2317" y="12"/>
                    </a:lnTo>
                    <a:lnTo>
                      <a:pt x="2319" y="12"/>
                    </a:lnTo>
                    <a:lnTo>
                      <a:pt x="2320" y="12"/>
                    </a:lnTo>
                    <a:lnTo>
                      <a:pt x="2322" y="12"/>
                    </a:lnTo>
                    <a:lnTo>
                      <a:pt x="2323" y="13"/>
                    </a:lnTo>
                    <a:lnTo>
                      <a:pt x="2325" y="13"/>
                    </a:lnTo>
                    <a:lnTo>
                      <a:pt x="2326" y="13"/>
                    </a:lnTo>
                    <a:lnTo>
                      <a:pt x="2328" y="13"/>
                    </a:lnTo>
                    <a:lnTo>
                      <a:pt x="2330" y="14"/>
                    </a:lnTo>
                    <a:lnTo>
                      <a:pt x="2331" y="14"/>
                    </a:lnTo>
                    <a:lnTo>
                      <a:pt x="2332" y="14"/>
                    </a:lnTo>
                    <a:lnTo>
                      <a:pt x="2334" y="14"/>
                    </a:lnTo>
                    <a:lnTo>
                      <a:pt x="2336" y="15"/>
                    </a:lnTo>
                    <a:lnTo>
                      <a:pt x="2337" y="15"/>
                    </a:lnTo>
                    <a:lnTo>
                      <a:pt x="2338" y="15"/>
                    </a:lnTo>
                    <a:lnTo>
                      <a:pt x="2340" y="15"/>
                    </a:lnTo>
                    <a:lnTo>
                      <a:pt x="2342" y="16"/>
                    </a:lnTo>
                    <a:lnTo>
                      <a:pt x="2343" y="16"/>
                    </a:lnTo>
                    <a:lnTo>
                      <a:pt x="2345" y="16"/>
                    </a:lnTo>
                    <a:lnTo>
                      <a:pt x="2346" y="16"/>
                    </a:lnTo>
                    <a:lnTo>
                      <a:pt x="2348" y="16"/>
                    </a:lnTo>
                    <a:lnTo>
                      <a:pt x="2349" y="17"/>
                    </a:lnTo>
                    <a:lnTo>
                      <a:pt x="2351" y="17"/>
                    </a:lnTo>
                    <a:lnTo>
                      <a:pt x="2352" y="17"/>
                    </a:lnTo>
                    <a:lnTo>
                      <a:pt x="2354" y="17"/>
                    </a:lnTo>
                    <a:lnTo>
                      <a:pt x="2355" y="17"/>
                    </a:lnTo>
                    <a:lnTo>
                      <a:pt x="2357" y="17"/>
                    </a:lnTo>
                    <a:lnTo>
                      <a:pt x="2358" y="17"/>
                    </a:lnTo>
                    <a:lnTo>
                      <a:pt x="2360" y="17"/>
                    </a:lnTo>
                    <a:lnTo>
                      <a:pt x="2361" y="17"/>
                    </a:lnTo>
                    <a:lnTo>
                      <a:pt x="2363" y="17"/>
                    </a:lnTo>
                    <a:lnTo>
                      <a:pt x="2364" y="17"/>
                    </a:lnTo>
                    <a:lnTo>
                      <a:pt x="2366" y="17"/>
                    </a:lnTo>
                    <a:lnTo>
                      <a:pt x="2367" y="17"/>
                    </a:lnTo>
                    <a:lnTo>
                      <a:pt x="2369" y="17"/>
                    </a:lnTo>
                    <a:lnTo>
                      <a:pt x="2370" y="17"/>
                    </a:lnTo>
                    <a:lnTo>
                      <a:pt x="2372" y="17"/>
                    </a:lnTo>
                    <a:lnTo>
                      <a:pt x="2374" y="17"/>
                    </a:lnTo>
                    <a:lnTo>
                      <a:pt x="2375" y="17"/>
                    </a:lnTo>
                    <a:lnTo>
                      <a:pt x="2376" y="17"/>
                    </a:lnTo>
                    <a:lnTo>
                      <a:pt x="2378" y="17"/>
                    </a:lnTo>
                    <a:lnTo>
                      <a:pt x="2380" y="17"/>
                    </a:lnTo>
                    <a:lnTo>
                      <a:pt x="2381" y="17"/>
                    </a:lnTo>
                    <a:lnTo>
                      <a:pt x="2383" y="17"/>
                    </a:lnTo>
                    <a:lnTo>
                      <a:pt x="2384" y="17"/>
                    </a:lnTo>
                    <a:lnTo>
                      <a:pt x="2386" y="17"/>
                    </a:lnTo>
                    <a:lnTo>
                      <a:pt x="2387" y="17"/>
                    </a:lnTo>
                    <a:lnTo>
                      <a:pt x="2389" y="17"/>
                    </a:lnTo>
                    <a:lnTo>
                      <a:pt x="2390" y="17"/>
                    </a:lnTo>
                    <a:lnTo>
                      <a:pt x="2392" y="17"/>
                    </a:lnTo>
                    <a:lnTo>
                      <a:pt x="2393" y="17"/>
                    </a:lnTo>
                    <a:lnTo>
                      <a:pt x="2395" y="17"/>
                    </a:lnTo>
                    <a:lnTo>
                      <a:pt x="2396" y="17"/>
                    </a:lnTo>
                    <a:lnTo>
                      <a:pt x="2398" y="17"/>
                    </a:lnTo>
                    <a:lnTo>
                      <a:pt x="2399" y="17"/>
                    </a:lnTo>
                    <a:lnTo>
                      <a:pt x="2401" y="17"/>
                    </a:lnTo>
                    <a:lnTo>
                      <a:pt x="2403" y="17"/>
                    </a:lnTo>
                    <a:lnTo>
                      <a:pt x="2404" y="17"/>
                    </a:lnTo>
                    <a:lnTo>
                      <a:pt x="2405" y="16"/>
                    </a:lnTo>
                    <a:lnTo>
                      <a:pt x="2407" y="16"/>
                    </a:lnTo>
                    <a:lnTo>
                      <a:pt x="2409" y="16"/>
                    </a:lnTo>
                    <a:lnTo>
                      <a:pt x="2410" y="16"/>
                    </a:lnTo>
                    <a:lnTo>
                      <a:pt x="2412" y="16"/>
                    </a:lnTo>
                    <a:lnTo>
                      <a:pt x="2413" y="16"/>
                    </a:lnTo>
                    <a:lnTo>
                      <a:pt x="2415" y="16"/>
                    </a:lnTo>
                    <a:lnTo>
                      <a:pt x="2416" y="16"/>
                    </a:lnTo>
                    <a:lnTo>
                      <a:pt x="2418" y="16"/>
                    </a:lnTo>
                    <a:lnTo>
                      <a:pt x="2419" y="16"/>
                    </a:lnTo>
                    <a:lnTo>
                      <a:pt x="2421" y="17"/>
                    </a:lnTo>
                    <a:lnTo>
                      <a:pt x="2422" y="17"/>
                    </a:lnTo>
                    <a:lnTo>
                      <a:pt x="2424" y="17"/>
                    </a:lnTo>
                    <a:lnTo>
                      <a:pt x="2425" y="17"/>
                    </a:lnTo>
                    <a:lnTo>
                      <a:pt x="2427" y="18"/>
                    </a:lnTo>
                    <a:lnTo>
                      <a:pt x="2428" y="18"/>
                    </a:lnTo>
                    <a:lnTo>
                      <a:pt x="2430" y="18"/>
                    </a:lnTo>
                    <a:lnTo>
                      <a:pt x="2431" y="19"/>
                    </a:lnTo>
                    <a:lnTo>
                      <a:pt x="2433" y="19"/>
                    </a:lnTo>
                    <a:lnTo>
                      <a:pt x="2434" y="20"/>
                    </a:lnTo>
                    <a:lnTo>
                      <a:pt x="2436" y="20"/>
                    </a:lnTo>
                    <a:lnTo>
                      <a:pt x="2437" y="21"/>
                    </a:lnTo>
                    <a:lnTo>
                      <a:pt x="2439" y="21"/>
                    </a:lnTo>
                    <a:lnTo>
                      <a:pt x="2440" y="22"/>
                    </a:lnTo>
                    <a:lnTo>
                      <a:pt x="2442" y="23"/>
                    </a:lnTo>
                    <a:lnTo>
                      <a:pt x="2443" y="23"/>
                    </a:lnTo>
                    <a:lnTo>
                      <a:pt x="2445" y="24"/>
                    </a:lnTo>
                    <a:lnTo>
                      <a:pt x="2447" y="24"/>
                    </a:lnTo>
                    <a:lnTo>
                      <a:pt x="2448" y="24"/>
                    </a:lnTo>
                    <a:lnTo>
                      <a:pt x="2449" y="25"/>
                    </a:lnTo>
                    <a:lnTo>
                      <a:pt x="2451" y="25"/>
                    </a:lnTo>
                    <a:lnTo>
                      <a:pt x="2453" y="25"/>
                    </a:lnTo>
                    <a:lnTo>
                      <a:pt x="2454" y="26"/>
                    </a:lnTo>
                    <a:lnTo>
                      <a:pt x="2456" y="26"/>
                    </a:lnTo>
                    <a:lnTo>
                      <a:pt x="2457" y="26"/>
                    </a:lnTo>
                    <a:lnTo>
                      <a:pt x="2459" y="26"/>
                    </a:lnTo>
                    <a:lnTo>
                      <a:pt x="2460" y="27"/>
                    </a:lnTo>
                    <a:lnTo>
                      <a:pt x="2462" y="27"/>
                    </a:lnTo>
                    <a:lnTo>
                      <a:pt x="2463" y="27"/>
                    </a:lnTo>
                    <a:lnTo>
                      <a:pt x="2465" y="27"/>
                    </a:lnTo>
                    <a:lnTo>
                      <a:pt x="2466" y="27"/>
                    </a:lnTo>
                    <a:lnTo>
                      <a:pt x="2468" y="27"/>
                    </a:lnTo>
                    <a:lnTo>
                      <a:pt x="2469" y="28"/>
                    </a:lnTo>
                    <a:lnTo>
                      <a:pt x="2471" y="28"/>
                    </a:lnTo>
                    <a:lnTo>
                      <a:pt x="2472" y="28"/>
                    </a:lnTo>
                    <a:lnTo>
                      <a:pt x="2474" y="29"/>
                    </a:lnTo>
                    <a:lnTo>
                      <a:pt x="2476" y="29"/>
                    </a:lnTo>
                    <a:lnTo>
                      <a:pt x="2477" y="29"/>
                    </a:lnTo>
                    <a:lnTo>
                      <a:pt x="2478" y="30"/>
                    </a:lnTo>
                    <a:lnTo>
                      <a:pt x="2480" y="30"/>
                    </a:lnTo>
                    <a:lnTo>
                      <a:pt x="2482" y="31"/>
                    </a:lnTo>
                    <a:lnTo>
                      <a:pt x="2483" y="31"/>
                    </a:lnTo>
                    <a:lnTo>
                      <a:pt x="2485" y="32"/>
                    </a:lnTo>
                    <a:lnTo>
                      <a:pt x="2486" y="33"/>
                    </a:lnTo>
                    <a:lnTo>
                      <a:pt x="2488" y="33"/>
                    </a:lnTo>
                    <a:lnTo>
                      <a:pt x="2489" y="34"/>
                    </a:lnTo>
                    <a:lnTo>
                      <a:pt x="2491" y="35"/>
                    </a:lnTo>
                    <a:lnTo>
                      <a:pt x="2492" y="36"/>
                    </a:lnTo>
                    <a:lnTo>
                      <a:pt x="2494" y="37"/>
                    </a:lnTo>
                    <a:lnTo>
                      <a:pt x="2495" y="38"/>
                    </a:lnTo>
                    <a:lnTo>
                      <a:pt x="2497" y="39"/>
                    </a:lnTo>
                    <a:lnTo>
                      <a:pt x="2498" y="40"/>
                    </a:lnTo>
                    <a:lnTo>
                      <a:pt x="2500" y="40"/>
                    </a:lnTo>
                    <a:lnTo>
                      <a:pt x="2501" y="42"/>
                    </a:lnTo>
                    <a:lnTo>
                      <a:pt x="2503" y="42"/>
                    </a:lnTo>
                    <a:lnTo>
                      <a:pt x="2504" y="43"/>
                    </a:lnTo>
                    <a:lnTo>
                      <a:pt x="2506" y="44"/>
                    </a:lnTo>
                    <a:lnTo>
                      <a:pt x="2507" y="44"/>
                    </a:lnTo>
                    <a:lnTo>
                      <a:pt x="2509" y="45"/>
                    </a:lnTo>
                    <a:lnTo>
                      <a:pt x="2510" y="45"/>
                    </a:lnTo>
                    <a:lnTo>
                      <a:pt x="2512" y="46"/>
                    </a:lnTo>
                    <a:lnTo>
                      <a:pt x="2514" y="46"/>
                    </a:lnTo>
                    <a:lnTo>
                      <a:pt x="2515" y="46"/>
                    </a:lnTo>
                    <a:lnTo>
                      <a:pt x="2516" y="47"/>
                    </a:lnTo>
                    <a:lnTo>
                      <a:pt x="2518" y="47"/>
                    </a:lnTo>
                    <a:lnTo>
                      <a:pt x="2520" y="47"/>
                    </a:lnTo>
                    <a:lnTo>
                      <a:pt x="2521" y="47"/>
                    </a:lnTo>
                    <a:lnTo>
                      <a:pt x="2522" y="47"/>
                    </a:lnTo>
                    <a:lnTo>
                      <a:pt x="2524" y="46"/>
                    </a:lnTo>
                    <a:lnTo>
                      <a:pt x="2526" y="46"/>
                    </a:lnTo>
                    <a:lnTo>
                      <a:pt x="2527" y="46"/>
                    </a:lnTo>
                    <a:lnTo>
                      <a:pt x="2529" y="46"/>
                    </a:lnTo>
                    <a:lnTo>
                      <a:pt x="2530" y="45"/>
                    </a:lnTo>
                    <a:lnTo>
                      <a:pt x="2532" y="45"/>
                    </a:lnTo>
                    <a:lnTo>
                      <a:pt x="2533" y="45"/>
                    </a:lnTo>
                    <a:lnTo>
                      <a:pt x="2535" y="44"/>
                    </a:lnTo>
                    <a:lnTo>
                      <a:pt x="2536" y="44"/>
                    </a:lnTo>
                    <a:lnTo>
                      <a:pt x="2538" y="44"/>
                    </a:lnTo>
                    <a:lnTo>
                      <a:pt x="2539" y="44"/>
                    </a:lnTo>
                    <a:lnTo>
                      <a:pt x="2541" y="43"/>
                    </a:lnTo>
                    <a:lnTo>
                      <a:pt x="2542" y="43"/>
                    </a:lnTo>
                    <a:lnTo>
                      <a:pt x="2544" y="43"/>
                    </a:lnTo>
                    <a:lnTo>
                      <a:pt x="2545" y="43"/>
                    </a:lnTo>
                    <a:lnTo>
                      <a:pt x="2547" y="43"/>
                    </a:lnTo>
                    <a:lnTo>
                      <a:pt x="2549" y="43"/>
                    </a:lnTo>
                    <a:lnTo>
                      <a:pt x="2550" y="43"/>
                    </a:lnTo>
                    <a:lnTo>
                      <a:pt x="2551" y="43"/>
                    </a:lnTo>
                    <a:lnTo>
                      <a:pt x="2553" y="43"/>
                    </a:lnTo>
                    <a:lnTo>
                      <a:pt x="2555" y="43"/>
                    </a:lnTo>
                    <a:lnTo>
                      <a:pt x="2556" y="43"/>
                    </a:lnTo>
                    <a:lnTo>
                      <a:pt x="2558" y="43"/>
                    </a:lnTo>
                    <a:lnTo>
                      <a:pt x="2559" y="43"/>
                    </a:lnTo>
                    <a:lnTo>
                      <a:pt x="2561" y="43"/>
                    </a:lnTo>
                    <a:lnTo>
                      <a:pt x="2562" y="43"/>
                    </a:lnTo>
                    <a:lnTo>
                      <a:pt x="2564" y="43"/>
                    </a:lnTo>
                    <a:lnTo>
                      <a:pt x="2565" y="43"/>
                    </a:lnTo>
                    <a:lnTo>
                      <a:pt x="2567" y="43"/>
                    </a:lnTo>
                    <a:lnTo>
                      <a:pt x="2568" y="43"/>
                    </a:lnTo>
                    <a:lnTo>
                      <a:pt x="2570" y="43"/>
                    </a:lnTo>
                    <a:lnTo>
                      <a:pt x="2571" y="43"/>
                    </a:lnTo>
                    <a:lnTo>
                      <a:pt x="2573" y="43"/>
                    </a:lnTo>
                    <a:lnTo>
                      <a:pt x="2574" y="43"/>
                    </a:lnTo>
                    <a:lnTo>
                      <a:pt x="2576" y="43"/>
                    </a:lnTo>
                    <a:lnTo>
                      <a:pt x="2577" y="42"/>
                    </a:lnTo>
                    <a:lnTo>
                      <a:pt x="2579" y="42"/>
                    </a:lnTo>
                    <a:lnTo>
                      <a:pt x="2580" y="42"/>
                    </a:lnTo>
                    <a:lnTo>
                      <a:pt x="2582" y="42"/>
                    </a:lnTo>
                    <a:lnTo>
                      <a:pt x="2583" y="41"/>
                    </a:lnTo>
                    <a:lnTo>
                      <a:pt x="2585" y="41"/>
                    </a:lnTo>
                    <a:lnTo>
                      <a:pt x="2587" y="41"/>
                    </a:lnTo>
                    <a:lnTo>
                      <a:pt x="2588" y="40"/>
                    </a:lnTo>
                    <a:lnTo>
                      <a:pt x="2589" y="40"/>
                    </a:lnTo>
                    <a:lnTo>
                      <a:pt x="2591" y="40"/>
                    </a:lnTo>
                    <a:lnTo>
                      <a:pt x="2593" y="40"/>
                    </a:lnTo>
                    <a:lnTo>
                      <a:pt x="2594" y="39"/>
                    </a:lnTo>
                    <a:lnTo>
                      <a:pt x="2595" y="39"/>
                    </a:lnTo>
                    <a:lnTo>
                      <a:pt x="2597" y="39"/>
                    </a:lnTo>
                    <a:lnTo>
                      <a:pt x="2599" y="39"/>
                    </a:lnTo>
                    <a:lnTo>
                      <a:pt x="2600" y="39"/>
                    </a:lnTo>
                    <a:lnTo>
                      <a:pt x="2602" y="39"/>
                    </a:lnTo>
                    <a:lnTo>
                      <a:pt x="2603" y="39"/>
                    </a:lnTo>
                    <a:lnTo>
                      <a:pt x="2605" y="39"/>
                    </a:lnTo>
                    <a:lnTo>
                      <a:pt x="2606" y="39"/>
                    </a:lnTo>
                    <a:lnTo>
                      <a:pt x="2608" y="40"/>
                    </a:lnTo>
                    <a:lnTo>
                      <a:pt x="2609" y="40"/>
                    </a:lnTo>
                    <a:lnTo>
                      <a:pt x="2611" y="40"/>
                    </a:lnTo>
                    <a:lnTo>
                      <a:pt x="2612" y="41"/>
                    </a:lnTo>
                    <a:lnTo>
                      <a:pt x="2614" y="41"/>
                    </a:lnTo>
                    <a:lnTo>
                      <a:pt x="2616" y="42"/>
                    </a:lnTo>
                    <a:lnTo>
                      <a:pt x="2617" y="42"/>
                    </a:lnTo>
                    <a:lnTo>
                      <a:pt x="2618" y="43"/>
                    </a:lnTo>
                    <a:lnTo>
                      <a:pt x="2620" y="43"/>
                    </a:lnTo>
                    <a:lnTo>
                      <a:pt x="2622" y="43"/>
                    </a:lnTo>
                    <a:lnTo>
                      <a:pt x="2623" y="44"/>
                    </a:lnTo>
                    <a:lnTo>
                      <a:pt x="2624" y="44"/>
                    </a:lnTo>
                    <a:lnTo>
                      <a:pt x="2626" y="45"/>
                    </a:lnTo>
                    <a:lnTo>
                      <a:pt x="2628" y="45"/>
                    </a:lnTo>
                    <a:lnTo>
                      <a:pt x="2629" y="45"/>
                    </a:lnTo>
                    <a:lnTo>
                      <a:pt x="2631" y="46"/>
                    </a:lnTo>
                    <a:lnTo>
                      <a:pt x="2632" y="46"/>
                    </a:lnTo>
                    <a:lnTo>
                      <a:pt x="2634" y="46"/>
                    </a:lnTo>
                    <a:lnTo>
                      <a:pt x="2635" y="46"/>
                    </a:lnTo>
                    <a:lnTo>
                      <a:pt x="2637" y="47"/>
                    </a:lnTo>
                    <a:lnTo>
                      <a:pt x="2638" y="47"/>
                    </a:lnTo>
                    <a:lnTo>
                      <a:pt x="2640" y="47"/>
                    </a:lnTo>
                    <a:lnTo>
                      <a:pt x="2641" y="47"/>
                    </a:lnTo>
                    <a:lnTo>
                      <a:pt x="2643" y="47"/>
                    </a:lnTo>
                    <a:lnTo>
                      <a:pt x="2644" y="46"/>
                    </a:lnTo>
                    <a:lnTo>
                      <a:pt x="2646" y="46"/>
                    </a:lnTo>
                    <a:lnTo>
                      <a:pt x="2647" y="46"/>
                    </a:lnTo>
                    <a:lnTo>
                      <a:pt x="2649" y="46"/>
                    </a:lnTo>
                    <a:lnTo>
                      <a:pt x="2650" y="46"/>
                    </a:lnTo>
                    <a:lnTo>
                      <a:pt x="2652" y="46"/>
                    </a:lnTo>
                    <a:lnTo>
                      <a:pt x="2653" y="46"/>
                    </a:lnTo>
                    <a:lnTo>
                      <a:pt x="2655" y="45"/>
                    </a:lnTo>
                    <a:lnTo>
                      <a:pt x="2656" y="45"/>
                    </a:lnTo>
                    <a:lnTo>
                      <a:pt x="2658" y="45"/>
                    </a:lnTo>
                    <a:lnTo>
                      <a:pt x="2660" y="45"/>
                    </a:lnTo>
                    <a:lnTo>
                      <a:pt x="2661" y="45"/>
                    </a:lnTo>
                    <a:lnTo>
                      <a:pt x="2662" y="45"/>
                    </a:lnTo>
                    <a:lnTo>
                      <a:pt x="2664" y="44"/>
                    </a:lnTo>
                    <a:lnTo>
                      <a:pt x="2666" y="44"/>
                    </a:lnTo>
                    <a:lnTo>
                      <a:pt x="2667" y="44"/>
                    </a:lnTo>
                    <a:lnTo>
                      <a:pt x="2669" y="44"/>
                    </a:lnTo>
                    <a:lnTo>
                      <a:pt x="2670" y="44"/>
                    </a:lnTo>
                    <a:lnTo>
                      <a:pt x="2672" y="44"/>
                    </a:lnTo>
                    <a:lnTo>
                      <a:pt x="2673" y="44"/>
                    </a:lnTo>
                    <a:lnTo>
                      <a:pt x="2675" y="44"/>
                    </a:lnTo>
                    <a:lnTo>
                      <a:pt x="2676" y="44"/>
                    </a:lnTo>
                    <a:lnTo>
                      <a:pt x="2678" y="44"/>
                    </a:lnTo>
                    <a:lnTo>
                      <a:pt x="2679" y="44"/>
                    </a:lnTo>
                    <a:lnTo>
                      <a:pt x="2681" y="44"/>
                    </a:lnTo>
                    <a:lnTo>
                      <a:pt x="2682" y="44"/>
                    </a:lnTo>
                    <a:lnTo>
                      <a:pt x="2684" y="44"/>
                    </a:lnTo>
                    <a:lnTo>
                      <a:pt x="2685" y="44"/>
                    </a:lnTo>
                    <a:lnTo>
                      <a:pt x="2687" y="43"/>
                    </a:lnTo>
                    <a:lnTo>
                      <a:pt x="2689" y="43"/>
                    </a:lnTo>
                    <a:lnTo>
                      <a:pt x="2690" y="43"/>
                    </a:lnTo>
                    <a:lnTo>
                      <a:pt x="2691" y="43"/>
                    </a:lnTo>
                    <a:lnTo>
                      <a:pt x="2693" y="42"/>
                    </a:lnTo>
                    <a:lnTo>
                      <a:pt x="2695" y="42"/>
                    </a:lnTo>
                    <a:lnTo>
                      <a:pt x="2696" y="42"/>
                    </a:lnTo>
                    <a:lnTo>
                      <a:pt x="2697" y="41"/>
                    </a:lnTo>
                    <a:lnTo>
                      <a:pt x="2699" y="40"/>
                    </a:lnTo>
                    <a:lnTo>
                      <a:pt x="2701" y="40"/>
                    </a:lnTo>
                    <a:lnTo>
                      <a:pt x="2702" y="39"/>
                    </a:lnTo>
                    <a:lnTo>
                      <a:pt x="2704" y="38"/>
                    </a:lnTo>
                    <a:lnTo>
                      <a:pt x="2705" y="38"/>
                    </a:lnTo>
                    <a:lnTo>
                      <a:pt x="2707" y="37"/>
                    </a:lnTo>
                    <a:lnTo>
                      <a:pt x="2708" y="36"/>
                    </a:lnTo>
                    <a:lnTo>
                      <a:pt x="2710" y="36"/>
                    </a:lnTo>
                    <a:lnTo>
                      <a:pt x="2711" y="35"/>
                    </a:lnTo>
                    <a:lnTo>
                      <a:pt x="2713" y="34"/>
                    </a:lnTo>
                    <a:lnTo>
                      <a:pt x="2714" y="33"/>
                    </a:lnTo>
                    <a:lnTo>
                      <a:pt x="2716" y="33"/>
                    </a:lnTo>
                    <a:lnTo>
                      <a:pt x="2717" y="32"/>
                    </a:lnTo>
                    <a:lnTo>
                      <a:pt x="2719" y="31"/>
                    </a:lnTo>
                    <a:lnTo>
                      <a:pt x="2720" y="31"/>
                    </a:lnTo>
                    <a:lnTo>
                      <a:pt x="2722" y="30"/>
                    </a:lnTo>
                    <a:lnTo>
                      <a:pt x="2723" y="30"/>
                    </a:lnTo>
                    <a:lnTo>
                      <a:pt x="2725" y="29"/>
                    </a:lnTo>
                    <a:lnTo>
                      <a:pt x="2726" y="29"/>
                    </a:lnTo>
                    <a:lnTo>
                      <a:pt x="2728" y="29"/>
                    </a:lnTo>
                    <a:lnTo>
                      <a:pt x="2729" y="28"/>
                    </a:lnTo>
                    <a:lnTo>
                      <a:pt x="2731" y="28"/>
                    </a:lnTo>
                    <a:lnTo>
                      <a:pt x="2733" y="28"/>
                    </a:lnTo>
                    <a:lnTo>
                      <a:pt x="2734" y="28"/>
                    </a:lnTo>
                    <a:lnTo>
                      <a:pt x="2735" y="28"/>
                    </a:lnTo>
                    <a:lnTo>
                      <a:pt x="2737" y="28"/>
                    </a:lnTo>
                    <a:lnTo>
                      <a:pt x="2739" y="28"/>
                    </a:lnTo>
                    <a:lnTo>
                      <a:pt x="2740" y="28"/>
                    </a:lnTo>
                    <a:lnTo>
                      <a:pt x="2742" y="29"/>
                    </a:lnTo>
                    <a:lnTo>
                      <a:pt x="2743" y="29"/>
                    </a:lnTo>
                    <a:lnTo>
                      <a:pt x="2745" y="29"/>
                    </a:lnTo>
                    <a:lnTo>
                      <a:pt x="2746" y="29"/>
                    </a:lnTo>
                    <a:lnTo>
                      <a:pt x="2748" y="30"/>
                    </a:lnTo>
                    <a:lnTo>
                      <a:pt x="2749" y="30"/>
                    </a:lnTo>
                    <a:lnTo>
                      <a:pt x="2751" y="31"/>
                    </a:lnTo>
                    <a:lnTo>
                      <a:pt x="2752" y="31"/>
                    </a:lnTo>
                    <a:lnTo>
                      <a:pt x="2754" y="31"/>
                    </a:lnTo>
                    <a:lnTo>
                      <a:pt x="2755" y="32"/>
                    </a:lnTo>
                    <a:lnTo>
                      <a:pt x="2757" y="32"/>
                    </a:lnTo>
                    <a:lnTo>
                      <a:pt x="2758" y="33"/>
                    </a:lnTo>
                    <a:lnTo>
                      <a:pt x="2760" y="33"/>
                    </a:lnTo>
                    <a:lnTo>
                      <a:pt x="2762" y="33"/>
                    </a:lnTo>
                    <a:lnTo>
                      <a:pt x="2763" y="34"/>
                    </a:lnTo>
                    <a:lnTo>
                      <a:pt x="2764" y="34"/>
                    </a:lnTo>
                    <a:lnTo>
                      <a:pt x="2766" y="34"/>
                    </a:lnTo>
                    <a:lnTo>
                      <a:pt x="2768" y="35"/>
                    </a:lnTo>
                    <a:lnTo>
                      <a:pt x="2769" y="35"/>
                    </a:lnTo>
                    <a:lnTo>
                      <a:pt x="2771" y="36"/>
                    </a:lnTo>
                    <a:lnTo>
                      <a:pt x="2772" y="36"/>
                    </a:lnTo>
                    <a:lnTo>
                      <a:pt x="2774" y="36"/>
                    </a:lnTo>
                    <a:lnTo>
                      <a:pt x="2775" y="36"/>
                    </a:lnTo>
                    <a:lnTo>
                      <a:pt x="2777" y="36"/>
                    </a:lnTo>
                    <a:lnTo>
                      <a:pt x="2778" y="36"/>
                    </a:lnTo>
                    <a:lnTo>
                      <a:pt x="2780" y="37"/>
                    </a:lnTo>
                    <a:lnTo>
                      <a:pt x="2781" y="37"/>
                    </a:lnTo>
                    <a:lnTo>
                      <a:pt x="2783" y="37"/>
                    </a:lnTo>
                    <a:lnTo>
                      <a:pt x="2784" y="37"/>
                    </a:lnTo>
                    <a:lnTo>
                      <a:pt x="2786" y="37"/>
                    </a:lnTo>
                    <a:lnTo>
                      <a:pt x="2787" y="37"/>
                    </a:lnTo>
                    <a:lnTo>
                      <a:pt x="2789" y="37"/>
                    </a:lnTo>
                    <a:lnTo>
                      <a:pt x="2790" y="37"/>
                    </a:lnTo>
                    <a:lnTo>
                      <a:pt x="2792" y="37"/>
                    </a:lnTo>
                    <a:lnTo>
                      <a:pt x="2793" y="37"/>
                    </a:lnTo>
                    <a:lnTo>
                      <a:pt x="2795" y="37"/>
                    </a:lnTo>
                    <a:lnTo>
                      <a:pt x="2796" y="37"/>
                    </a:lnTo>
                    <a:lnTo>
                      <a:pt x="2798" y="37"/>
                    </a:lnTo>
                    <a:lnTo>
                      <a:pt x="2799" y="37"/>
                    </a:lnTo>
                    <a:lnTo>
                      <a:pt x="2801" y="36"/>
                    </a:lnTo>
                    <a:lnTo>
                      <a:pt x="2802" y="36"/>
                    </a:lnTo>
                    <a:lnTo>
                      <a:pt x="2804" y="36"/>
                    </a:lnTo>
                    <a:lnTo>
                      <a:pt x="2806" y="36"/>
                    </a:lnTo>
                    <a:lnTo>
                      <a:pt x="2807" y="36"/>
                    </a:lnTo>
                    <a:lnTo>
                      <a:pt x="2808" y="36"/>
                    </a:lnTo>
                    <a:lnTo>
                      <a:pt x="2810" y="35"/>
                    </a:lnTo>
                    <a:lnTo>
                      <a:pt x="2812" y="35"/>
                    </a:lnTo>
                    <a:lnTo>
                      <a:pt x="2813" y="34"/>
                    </a:lnTo>
                    <a:lnTo>
                      <a:pt x="2815" y="34"/>
                    </a:lnTo>
                    <a:lnTo>
                      <a:pt x="2816" y="34"/>
                    </a:lnTo>
                    <a:lnTo>
                      <a:pt x="2818" y="34"/>
                    </a:lnTo>
                    <a:lnTo>
                      <a:pt x="2819" y="33"/>
                    </a:lnTo>
                    <a:lnTo>
                      <a:pt x="2821" y="33"/>
                    </a:lnTo>
                    <a:lnTo>
                      <a:pt x="2822" y="33"/>
                    </a:lnTo>
                    <a:lnTo>
                      <a:pt x="2824" y="32"/>
                    </a:lnTo>
                    <a:lnTo>
                      <a:pt x="2825" y="32"/>
                    </a:lnTo>
                    <a:lnTo>
                      <a:pt x="2827" y="32"/>
                    </a:lnTo>
                    <a:lnTo>
                      <a:pt x="2828" y="31"/>
                    </a:lnTo>
                    <a:lnTo>
                      <a:pt x="2830" y="31"/>
                    </a:lnTo>
                    <a:lnTo>
                      <a:pt x="2831" y="31"/>
                    </a:lnTo>
                    <a:lnTo>
                      <a:pt x="2833" y="31"/>
                    </a:lnTo>
                    <a:lnTo>
                      <a:pt x="2835" y="30"/>
                    </a:lnTo>
                    <a:lnTo>
                      <a:pt x="2836" y="30"/>
                    </a:lnTo>
                    <a:lnTo>
                      <a:pt x="2837" y="30"/>
                    </a:lnTo>
                    <a:lnTo>
                      <a:pt x="2839" y="30"/>
                    </a:lnTo>
                    <a:lnTo>
                      <a:pt x="2841" y="30"/>
                    </a:lnTo>
                    <a:lnTo>
                      <a:pt x="2842" y="29"/>
                    </a:lnTo>
                    <a:lnTo>
                      <a:pt x="2844" y="29"/>
                    </a:lnTo>
                    <a:lnTo>
                      <a:pt x="2845" y="29"/>
                    </a:lnTo>
                    <a:lnTo>
                      <a:pt x="2847" y="29"/>
                    </a:lnTo>
                    <a:lnTo>
                      <a:pt x="2848" y="29"/>
                    </a:lnTo>
                    <a:lnTo>
                      <a:pt x="2850" y="29"/>
                    </a:lnTo>
                    <a:lnTo>
                      <a:pt x="2851" y="29"/>
                    </a:lnTo>
                    <a:lnTo>
                      <a:pt x="2853" y="30"/>
                    </a:lnTo>
                    <a:lnTo>
                      <a:pt x="2854" y="30"/>
                    </a:lnTo>
                    <a:lnTo>
                      <a:pt x="2856" y="30"/>
                    </a:lnTo>
                    <a:lnTo>
                      <a:pt x="2857" y="30"/>
                    </a:lnTo>
                    <a:lnTo>
                      <a:pt x="2859" y="30"/>
                    </a:lnTo>
                    <a:lnTo>
                      <a:pt x="2860" y="30"/>
                    </a:lnTo>
                    <a:lnTo>
                      <a:pt x="2862" y="31"/>
                    </a:lnTo>
                    <a:lnTo>
                      <a:pt x="2863" y="31"/>
                    </a:lnTo>
                    <a:lnTo>
                      <a:pt x="2865" y="31"/>
                    </a:lnTo>
                    <a:lnTo>
                      <a:pt x="2866" y="31"/>
                    </a:lnTo>
                    <a:lnTo>
                      <a:pt x="2868" y="32"/>
                    </a:lnTo>
                    <a:lnTo>
                      <a:pt x="2869" y="32"/>
                    </a:lnTo>
                    <a:lnTo>
                      <a:pt x="2871" y="32"/>
                    </a:lnTo>
                    <a:lnTo>
                      <a:pt x="2873" y="32"/>
                    </a:lnTo>
                    <a:lnTo>
                      <a:pt x="2874" y="33"/>
                    </a:lnTo>
                    <a:lnTo>
                      <a:pt x="2875" y="33"/>
                    </a:lnTo>
                    <a:lnTo>
                      <a:pt x="2877" y="33"/>
                    </a:lnTo>
                    <a:lnTo>
                      <a:pt x="2879" y="33"/>
                    </a:lnTo>
                    <a:lnTo>
                      <a:pt x="2880" y="34"/>
                    </a:lnTo>
                    <a:lnTo>
                      <a:pt x="2881" y="34"/>
                    </a:lnTo>
                    <a:lnTo>
                      <a:pt x="2883" y="34"/>
                    </a:lnTo>
                    <a:lnTo>
                      <a:pt x="2885" y="34"/>
                    </a:lnTo>
                    <a:lnTo>
                      <a:pt x="2886" y="35"/>
                    </a:lnTo>
                    <a:lnTo>
                      <a:pt x="2888" y="35"/>
                    </a:lnTo>
                    <a:lnTo>
                      <a:pt x="2889" y="35"/>
                    </a:lnTo>
                    <a:lnTo>
                      <a:pt x="2891" y="36"/>
                    </a:lnTo>
                    <a:lnTo>
                      <a:pt x="2892" y="36"/>
                    </a:lnTo>
                    <a:lnTo>
                      <a:pt x="2894" y="36"/>
                    </a:lnTo>
                    <a:lnTo>
                      <a:pt x="2895" y="36"/>
                    </a:lnTo>
                    <a:lnTo>
                      <a:pt x="2897" y="36"/>
                    </a:lnTo>
                    <a:lnTo>
                      <a:pt x="2898" y="37"/>
                    </a:lnTo>
                    <a:lnTo>
                      <a:pt x="2900" y="37"/>
                    </a:lnTo>
                    <a:lnTo>
                      <a:pt x="2902" y="37"/>
                    </a:lnTo>
                    <a:lnTo>
                      <a:pt x="2903" y="37"/>
                    </a:lnTo>
                    <a:lnTo>
                      <a:pt x="2904" y="37"/>
                    </a:lnTo>
                    <a:lnTo>
                      <a:pt x="2906" y="37"/>
                    </a:lnTo>
                    <a:lnTo>
                      <a:pt x="2908" y="37"/>
                    </a:lnTo>
                    <a:lnTo>
                      <a:pt x="2909" y="38"/>
                    </a:lnTo>
                    <a:lnTo>
                      <a:pt x="2910" y="38"/>
                    </a:lnTo>
                    <a:lnTo>
                      <a:pt x="2912" y="38"/>
                    </a:lnTo>
                    <a:lnTo>
                      <a:pt x="2914" y="38"/>
                    </a:lnTo>
                    <a:lnTo>
                      <a:pt x="2915" y="38"/>
                    </a:lnTo>
                    <a:lnTo>
                      <a:pt x="2917" y="38"/>
                    </a:lnTo>
                    <a:lnTo>
                      <a:pt x="2918" y="38"/>
                    </a:lnTo>
                    <a:lnTo>
                      <a:pt x="2920" y="38"/>
                    </a:lnTo>
                    <a:lnTo>
                      <a:pt x="2921" y="38"/>
                    </a:lnTo>
                    <a:lnTo>
                      <a:pt x="2923" y="38"/>
                    </a:lnTo>
                    <a:lnTo>
                      <a:pt x="2924" y="38"/>
                    </a:lnTo>
                    <a:lnTo>
                      <a:pt x="2926" y="38"/>
                    </a:lnTo>
                    <a:lnTo>
                      <a:pt x="2927" y="38"/>
                    </a:lnTo>
                    <a:lnTo>
                      <a:pt x="2929" y="38"/>
                    </a:lnTo>
                    <a:lnTo>
                      <a:pt x="2930" y="38"/>
                    </a:lnTo>
                    <a:lnTo>
                      <a:pt x="2932" y="38"/>
                    </a:lnTo>
                    <a:lnTo>
                      <a:pt x="2933" y="38"/>
                    </a:lnTo>
                    <a:lnTo>
                      <a:pt x="2935" y="38"/>
                    </a:lnTo>
                    <a:lnTo>
                      <a:pt x="2936" y="38"/>
                    </a:lnTo>
                    <a:lnTo>
                      <a:pt x="2938" y="38"/>
                    </a:lnTo>
                    <a:lnTo>
                      <a:pt x="2939" y="37"/>
                    </a:lnTo>
                    <a:lnTo>
                      <a:pt x="2941" y="37"/>
                    </a:lnTo>
                    <a:lnTo>
                      <a:pt x="2942" y="37"/>
                    </a:lnTo>
                    <a:lnTo>
                      <a:pt x="2944" y="37"/>
                    </a:lnTo>
                    <a:lnTo>
                      <a:pt x="2946" y="37"/>
                    </a:lnTo>
                    <a:lnTo>
                      <a:pt x="2947" y="37"/>
                    </a:lnTo>
                    <a:lnTo>
                      <a:pt x="2948" y="37"/>
                    </a:lnTo>
                    <a:lnTo>
                      <a:pt x="2950" y="37"/>
                    </a:lnTo>
                    <a:lnTo>
                      <a:pt x="2952" y="37"/>
                    </a:lnTo>
                    <a:lnTo>
                      <a:pt x="2953" y="37"/>
                    </a:lnTo>
                    <a:lnTo>
                      <a:pt x="2954" y="38"/>
                    </a:lnTo>
                    <a:lnTo>
                      <a:pt x="2956" y="38"/>
                    </a:lnTo>
                    <a:lnTo>
                      <a:pt x="2958" y="38"/>
                    </a:lnTo>
                    <a:lnTo>
                      <a:pt x="2959" y="38"/>
                    </a:lnTo>
                    <a:lnTo>
                      <a:pt x="2961" y="38"/>
                    </a:lnTo>
                    <a:lnTo>
                      <a:pt x="2962" y="38"/>
                    </a:lnTo>
                    <a:lnTo>
                      <a:pt x="2964" y="38"/>
                    </a:lnTo>
                    <a:lnTo>
                      <a:pt x="2965" y="39"/>
                    </a:lnTo>
                    <a:lnTo>
                      <a:pt x="2967" y="39"/>
                    </a:lnTo>
                    <a:lnTo>
                      <a:pt x="2968" y="39"/>
                    </a:lnTo>
                    <a:lnTo>
                      <a:pt x="2970" y="39"/>
                    </a:lnTo>
                    <a:lnTo>
                      <a:pt x="2971" y="39"/>
                    </a:lnTo>
                    <a:lnTo>
                      <a:pt x="2973" y="39"/>
                    </a:lnTo>
                    <a:lnTo>
                      <a:pt x="2975" y="39"/>
                    </a:lnTo>
                    <a:lnTo>
                      <a:pt x="2976" y="40"/>
                    </a:lnTo>
                    <a:lnTo>
                      <a:pt x="2977" y="40"/>
                    </a:lnTo>
                    <a:lnTo>
                      <a:pt x="2979" y="40"/>
                    </a:lnTo>
                    <a:lnTo>
                      <a:pt x="2981" y="40"/>
                    </a:lnTo>
                    <a:lnTo>
                      <a:pt x="2982" y="40"/>
                    </a:lnTo>
                    <a:lnTo>
                      <a:pt x="2983" y="40"/>
                    </a:lnTo>
                    <a:lnTo>
                      <a:pt x="2985" y="40"/>
                    </a:lnTo>
                    <a:lnTo>
                      <a:pt x="2987" y="40"/>
                    </a:lnTo>
                    <a:lnTo>
                      <a:pt x="2988" y="40"/>
                    </a:lnTo>
                    <a:lnTo>
                      <a:pt x="2990" y="40"/>
                    </a:lnTo>
                    <a:lnTo>
                      <a:pt x="2991" y="40"/>
                    </a:lnTo>
                    <a:lnTo>
                      <a:pt x="2993" y="40"/>
                    </a:lnTo>
                    <a:lnTo>
                      <a:pt x="2994" y="40"/>
                    </a:lnTo>
                    <a:lnTo>
                      <a:pt x="2996" y="40"/>
                    </a:lnTo>
                    <a:lnTo>
                      <a:pt x="2997" y="40"/>
                    </a:lnTo>
                    <a:lnTo>
                      <a:pt x="2999" y="40"/>
                    </a:lnTo>
                    <a:lnTo>
                      <a:pt x="3000" y="40"/>
                    </a:lnTo>
                    <a:lnTo>
                      <a:pt x="3002" y="40"/>
                    </a:lnTo>
                    <a:lnTo>
                      <a:pt x="3003" y="40"/>
                    </a:lnTo>
                    <a:lnTo>
                      <a:pt x="3005" y="40"/>
                    </a:lnTo>
                    <a:lnTo>
                      <a:pt x="3006" y="40"/>
                    </a:lnTo>
                    <a:lnTo>
                      <a:pt x="3008" y="40"/>
                    </a:lnTo>
                    <a:lnTo>
                      <a:pt x="3009" y="40"/>
                    </a:lnTo>
                    <a:lnTo>
                      <a:pt x="3011" y="40"/>
                    </a:lnTo>
                    <a:lnTo>
                      <a:pt x="3012" y="40"/>
                    </a:lnTo>
                    <a:lnTo>
                      <a:pt x="3014" y="40"/>
                    </a:lnTo>
                    <a:lnTo>
                      <a:pt x="3015" y="40"/>
                    </a:lnTo>
                    <a:lnTo>
                      <a:pt x="3017" y="40"/>
                    </a:lnTo>
                    <a:lnTo>
                      <a:pt x="3019" y="40"/>
                    </a:lnTo>
                    <a:lnTo>
                      <a:pt x="3020" y="40"/>
                    </a:lnTo>
                    <a:lnTo>
                      <a:pt x="3021" y="39"/>
                    </a:lnTo>
                    <a:lnTo>
                      <a:pt x="3023" y="39"/>
                    </a:lnTo>
                    <a:lnTo>
                      <a:pt x="3025" y="39"/>
                    </a:lnTo>
                    <a:lnTo>
                      <a:pt x="3026" y="39"/>
                    </a:lnTo>
                    <a:lnTo>
                      <a:pt x="3028" y="39"/>
                    </a:lnTo>
                    <a:lnTo>
                      <a:pt x="3029" y="39"/>
                    </a:lnTo>
                    <a:lnTo>
                      <a:pt x="3031" y="39"/>
                    </a:lnTo>
                    <a:lnTo>
                      <a:pt x="3032" y="39"/>
                    </a:lnTo>
                    <a:lnTo>
                      <a:pt x="3034" y="39"/>
                    </a:lnTo>
                    <a:lnTo>
                      <a:pt x="3035" y="38"/>
                    </a:lnTo>
                    <a:lnTo>
                      <a:pt x="3037" y="38"/>
                    </a:lnTo>
                    <a:lnTo>
                      <a:pt x="3038" y="38"/>
                    </a:lnTo>
                    <a:lnTo>
                      <a:pt x="3040" y="37"/>
                    </a:lnTo>
                    <a:lnTo>
                      <a:pt x="3041" y="37"/>
                    </a:lnTo>
                    <a:lnTo>
                      <a:pt x="3043" y="37"/>
                    </a:lnTo>
                    <a:lnTo>
                      <a:pt x="3044" y="36"/>
                    </a:lnTo>
                    <a:lnTo>
                      <a:pt x="3046" y="36"/>
                    </a:lnTo>
                    <a:lnTo>
                      <a:pt x="3048" y="36"/>
                    </a:lnTo>
                    <a:lnTo>
                      <a:pt x="3049" y="35"/>
                    </a:lnTo>
                    <a:lnTo>
                      <a:pt x="3050" y="34"/>
                    </a:lnTo>
                    <a:lnTo>
                      <a:pt x="3052" y="34"/>
                    </a:lnTo>
                    <a:lnTo>
                      <a:pt x="3054" y="34"/>
                    </a:lnTo>
                    <a:lnTo>
                      <a:pt x="3055" y="33"/>
                    </a:lnTo>
                    <a:lnTo>
                      <a:pt x="3056" y="33"/>
                    </a:lnTo>
                    <a:lnTo>
                      <a:pt x="3058" y="33"/>
                    </a:lnTo>
                    <a:lnTo>
                      <a:pt x="3060" y="32"/>
                    </a:lnTo>
                    <a:lnTo>
                      <a:pt x="3061" y="32"/>
                    </a:lnTo>
                    <a:lnTo>
                      <a:pt x="3063" y="32"/>
                    </a:lnTo>
                    <a:lnTo>
                      <a:pt x="3064" y="32"/>
                    </a:lnTo>
                    <a:lnTo>
                      <a:pt x="3066" y="32"/>
                    </a:lnTo>
                    <a:lnTo>
                      <a:pt x="3067" y="32"/>
                    </a:lnTo>
                    <a:lnTo>
                      <a:pt x="3069" y="32"/>
                    </a:lnTo>
                    <a:lnTo>
                      <a:pt x="3070" y="32"/>
                    </a:lnTo>
                    <a:lnTo>
                      <a:pt x="3072" y="32"/>
                    </a:lnTo>
                    <a:lnTo>
                      <a:pt x="3073" y="32"/>
                    </a:lnTo>
                    <a:lnTo>
                      <a:pt x="3075" y="32"/>
                    </a:lnTo>
                    <a:lnTo>
                      <a:pt x="3076" y="32"/>
                    </a:lnTo>
                    <a:lnTo>
                      <a:pt x="3078" y="32"/>
                    </a:lnTo>
                    <a:lnTo>
                      <a:pt x="3079" y="32"/>
                    </a:lnTo>
                    <a:lnTo>
                      <a:pt x="3081" y="32"/>
                    </a:lnTo>
                    <a:lnTo>
                      <a:pt x="3082" y="32"/>
                    </a:lnTo>
                    <a:lnTo>
                      <a:pt x="3084" y="33"/>
                    </a:lnTo>
                    <a:lnTo>
                      <a:pt x="3085" y="33"/>
                    </a:lnTo>
                    <a:lnTo>
                      <a:pt x="3087" y="33"/>
                    </a:lnTo>
                    <a:lnTo>
                      <a:pt x="3088" y="33"/>
                    </a:lnTo>
                    <a:lnTo>
                      <a:pt x="3090" y="33"/>
                    </a:lnTo>
                    <a:lnTo>
                      <a:pt x="3092" y="33"/>
                    </a:lnTo>
                    <a:lnTo>
                      <a:pt x="3093" y="33"/>
                    </a:lnTo>
                    <a:lnTo>
                      <a:pt x="3094" y="33"/>
                    </a:lnTo>
                    <a:lnTo>
                      <a:pt x="3096" y="33"/>
                    </a:lnTo>
                    <a:lnTo>
                      <a:pt x="3098" y="32"/>
                    </a:lnTo>
                    <a:lnTo>
                      <a:pt x="3099" y="32"/>
                    </a:lnTo>
                    <a:lnTo>
                      <a:pt x="3101" y="32"/>
                    </a:lnTo>
                    <a:lnTo>
                      <a:pt x="3102" y="31"/>
                    </a:lnTo>
                    <a:lnTo>
                      <a:pt x="3104" y="31"/>
                    </a:lnTo>
                    <a:lnTo>
                      <a:pt x="3105" y="31"/>
                    </a:lnTo>
                    <a:lnTo>
                      <a:pt x="3107" y="30"/>
                    </a:lnTo>
                    <a:lnTo>
                      <a:pt x="3108" y="30"/>
                    </a:lnTo>
                    <a:lnTo>
                      <a:pt x="3110" y="29"/>
                    </a:lnTo>
                    <a:lnTo>
                      <a:pt x="3111" y="29"/>
                    </a:lnTo>
                    <a:lnTo>
                      <a:pt x="3113" y="28"/>
                    </a:lnTo>
                    <a:lnTo>
                      <a:pt x="3114" y="28"/>
                    </a:lnTo>
                    <a:lnTo>
                      <a:pt x="3116" y="27"/>
                    </a:lnTo>
                    <a:lnTo>
                      <a:pt x="3117" y="27"/>
                    </a:lnTo>
                    <a:lnTo>
                      <a:pt x="3119" y="26"/>
                    </a:lnTo>
                    <a:lnTo>
                      <a:pt x="3121" y="26"/>
                    </a:lnTo>
                    <a:lnTo>
                      <a:pt x="3122" y="25"/>
                    </a:lnTo>
                    <a:lnTo>
                      <a:pt x="3123" y="25"/>
                    </a:lnTo>
                    <a:lnTo>
                      <a:pt x="3125" y="25"/>
                    </a:lnTo>
                    <a:lnTo>
                      <a:pt x="3127" y="24"/>
                    </a:lnTo>
                    <a:lnTo>
                      <a:pt x="3128" y="24"/>
                    </a:lnTo>
                    <a:lnTo>
                      <a:pt x="3130" y="24"/>
                    </a:lnTo>
                    <a:lnTo>
                      <a:pt x="3131" y="24"/>
                    </a:lnTo>
                    <a:lnTo>
                      <a:pt x="3133" y="24"/>
                    </a:lnTo>
                    <a:lnTo>
                      <a:pt x="3134" y="24"/>
                    </a:lnTo>
                    <a:lnTo>
                      <a:pt x="3136" y="24"/>
                    </a:lnTo>
                    <a:lnTo>
                      <a:pt x="3137" y="23"/>
                    </a:lnTo>
                    <a:lnTo>
                      <a:pt x="3139" y="23"/>
                    </a:lnTo>
                    <a:lnTo>
                      <a:pt x="3140" y="23"/>
                    </a:lnTo>
                    <a:lnTo>
                      <a:pt x="3142" y="23"/>
                    </a:lnTo>
                    <a:lnTo>
                      <a:pt x="3143" y="23"/>
                    </a:lnTo>
                    <a:lnTo>
                      <a:pt x="3145" y="23"/>
                    </a:lnTo>
                    <a:lnTo>
                      <a:pt x="3146" y="23"/>
                    </a:lnTo>
                    <a:lnTo>
                      <a:pt x="3148" y="23"/>
                    </a:lnTo>
                    <a:lnTo>
                      <a:pt x="3149" y="23"/>
                    </a:lnTo>
                    <a:lnTo>
                      <a:pt x="3151" y="23"/>
                    </a:lnTo>
                    <a:lnTo>
                      <a:pt x="3152" y="23"/>
                    </a:lnTo>
                    <a:lnTo>
                      <a:pt x="3154" y="22"/>
                    </a:lnTo>
                    <a:lnTo>
                      <a:pt x="3155" y="22"/>
                    </a:lnTo>
                    <a:lnTo>
                      <a:pt x="3157" y="22"/>
                    </a:lnTo>
                    <a:lnTo>
                      <a:pt x="3159" y="21"/>
                    </a:lnTo>
                    <a:lnTo>
                      <a:pt x="3160" y="21"/>
                    </a:lnTo>
                    <a:lnTo>
                      <a:pt x="3161" y="21"/>
                    </a:lnTo>
                    <a:lnTo>
                      <a:pt x="3163" y="20"/>
                    </a:lnTo>
                    <a:lnTo>
                      <a:pt x="3165" y="20"/>
                    </a:lnTo>
                    <a:lnTo>
                      <a:pt x="3166" y="20"/>
                    </a:lnTo>
                    <a:lnTo>
                      <a:pt x="3167" y="19"/>
                    </a:lnTo>
                    <a:lnTo>
                      <a:pt x="3169" y="19"/>
                    </a:lnTo>
                    <a:lnTo>
                      <a:pt x="3171" y="19"/>
                    </a:lnTo>
                    <a:lnTo>
                      <a:pt x="3172" y="18"/>
                    </a:lnTo>
                    <a:lnTo>
                      <a:pt x="3174" y="18"/>
                    </a:lnTo>
                    <a:lnTo>
                      <a:pt x="3175" y="18"/>
                    </a:lnTo>
                    <a:lnTo>
                      <a:pt x="3177" y="17"/>
                    </a:lnTo>
                    <a:lnTo>
                      <a:pt x="3178" y="17"/>
                    </a:lnTo>
                    <a:lnTo>
                      <a:pt x="3180" y="17"/>
                    </a:lnTo>
                    <a:lnTo>
                      <a:pt x="3181" y="17"/>
                    </a:lnTo>
                    <a:lnTo>
                      <a:pt x="3183" y="17"/>
                    </a:lnTo>
                    <a:lnTo>
                      <a:pt x="3184" y="17"/>
                    </a:lnTo>
                    <a:lnTo>
                      <a:pt x="3186" y="16"/>
                    </a:lnTo>
                    <a:lnTo>
                      <a:pt x="3187" y="16"/>
                    </a:lnTo>
                    <a:lnTo>
                      <a:pt x="3189" y="16"/>
                    </a:lnTo>
                    <a:lnTo>
                      <a:pt x="3190" y="16"/>
                    </a:lnTo>
                    <a:lnTo>
                      <a:pt x="3192" y="16"/>
                    </a:lnTo>
                    <a:lnTo>
                      <a:pt x="3194" y="16"/>
                    </a:lnTo>
                    <a:lnTo>
                      <a:pt x="3195" y="16"/>
                    </a:lnTo>
                    <a:lnTo>
                      <a:pt x="3196" y="16"/>
                    </a:lnTo>
                    <a:lnTo>
                      <a:pt x="3198" y="16"/>
                    </a:lnTo>
                    <a:lnTo>
                      <a:pt x="3200" y="16"/>
                    </a:lnTo>
                    <a:lnTo>
                      <a:pt x="3201" y="16"/>
                    </a:lnTo>
                    <a:lnTo>
                      <a:pt x="3203" y="16"/>
                    </a:lnTo>
                    <a:lnTo>
                      <a:pt x="3204" y="16"/>
                    </a:lnTo>
                    <a:lnTo>
                      <a:pt x="3206" y="16"/>
                    </a:lnTo>
                    <a:lnTo>
                      <a:pt x="3207" y="16"/>
                    </a:lnTo>
                    <a:lnTo>
                      <a:pt x="3209" y="16"/>
                    </a:lnTo>
                    <a:lnTo>
                      <a:pt x="3210" y="16"/>
                    </a:lnTo>
                    <a:lnTo>
                      <a:pt x="3212" y="16"/>
                    </a:lnTo>
                    <a:lnTo>
                      <a:pt x="3213" y="15"/>
                    </a:lnTo>
                    <a:lnTo>
                      <a:pt x="3215" y="15"/>
                    </a:lnTo>
                    <a:lnTo>
                      <a:pt x="3216" y="15"/>
                    </a:lnTo>
                    <a:lnTo>
                      <a:pt x="3218" y="15"/>
                    </a:lnTo>
                    <a:lnTo>
                      <a:pt x="3219" y="15"/>
                    </a:lnTo>
                    <a:lnTo>
                      <a:pt x="3221" y="14"/>
                    </a:lnTo>
                    <a:lnTo>
                      <a:pt x="3222" y="14"/>
                    </a:lnTo>
                    <a:lnTo>
                      <a:pt x="3224" y="14"/>
                    </a:lnTo>
                    <a:lnTo>
                      <a:pt x="3225" y="14"/>
                    </a:lnTo>
                    <a:lnTo>
                      <a:pt x="3227" y="14"/>
                    </a:lnTo>
                    <a:lnTo>
                      <a:pt x="3228" y="14"/>
                    </a:lnTo>
                    <a:lnTo>
                      <a:pt x="3230" y="14"/>
                    </a:lnTo>
                    <a:lnTo>
                      <a:pt x="3232" y="14"/>
                    </a:lnTo>
                    <a:lnTo>
                      <a:pt x="3233" y="15"/>
                    </a:lnTo>
                    <a:lnTo>
                      <a:pt x="3234" y="15"/>
                    </a:lnTo>
                    <a:lnTo>
                      <a:pt x="3236" y="15"/>
                    </a:lnTo>
                    <a:lnTo>
                      <a:pt x="3238" y="16"/>
                    </a:lnTo>
                    <a:lnTo>
                      <a:pt x="3239" y="16"/>
                    </a:lnTo>
                    <a:lnTo>
                      <a:pt x="3240" y="17"/>
                    </a:lnTo>
                    <a:lnTo>
                      <a:pt x="3242" y="17"/>
                    </a:lnTo>
                    <a:lnTo>
                      <a:pt x="3244" y="18"/>
                    </a:lnTo>
                    <a:lnTo>
                      <a:pt x="3245" y="19"/>
                    </a:lnTo>
                    <a:lnTo>
                      <a:pt x="3247" y="19"/>
                    </a:lnTo>
                    <a:lnTo>
                      <a:pt x="3248" y="20"/>
                    </a:lnTo>
                    <a:lnTo>
                      <a:pt x="3250" y="21"/>
                    </a:lnTo>
                    <a:lnTo>
                      <a:pt x="3251" y="22"/>
                    </a:lnTo>
                    <a:lnTo>
                      <a:pt x="3253" y="23"/>
                    </a:lnTo>
                    <a:lnTo>
                      <a:pt x="3254" y="24"/>
                    </a:lnTo>
                    <a:lnTo>
                      <a:pt x="3256" y="24"/>
                    </a:lnTo>
                    <a:lnTo>
                      <a:pt x="3257" y="25"/>
                    </a:lnTo>
                    <a:lnTo>
                      <a:pt x="3259" y="26"/>
                    </a:lnTo>
                    <a:lnTo>
                      <a:pt x="3261" y="27"/>
                    </a:lnTo>
                    <a:lnTo>
                      <a:pt x="3262" y="27"/>
                    </a:lnTo>
                    <a:lnTo>
                      <a:pt x="3263" y="28"/>
                    </a:lnTo>
                    <a:lnTo>
                      <a:pt x="3265" y="29"/>
                    </a:lnTo>
                    <a:lnTo>
                      <a:pt x="3267" y="29"/>
                    </a:lnTo>
                    <a:lnTo>
                      <a:pt x="3268" y="30"/>
                    </a:lnTo>
                    <a:lnTo>
                      <a:pt x="3269" y="30"/>
                    </a:lnTo>
                    <a:lnTo>
                      <a:pt x="3271" y="30"/>
                    </a:lnTo>
                    <a:lnTo>
                      <a:pt x="3273" y="31"/>
                    </a:lnTo>
                    <a:lnTo>
                      <a:pt x="3274" y="31"/>
                    </a:lnTo>
                    <a:lnTo>
                      <a:pt x="3276" y="31"/>
                    </a:lnTo>
                    <a:lnTo>
                      <a:pt x="3277" y="31"/>
                    </a:lnTo>
                    <a:lnTo>
                      <a:pt x="3278" y="31"/>
                    </a:lnTo>
                    <a:lnTo>
                      <a:pt x="3280" y="31"/>
                    </a:lnTo>
                    <a:lnTo>
                      <a:pt x="3282" y="32"/>
                    </a:lnTo>
                    <a:lnTo>
                      <a:pt x="3283" y="32"/>
                    </a:lnTo>
                    <a:lnTo>
                      <a:pt x="3285" y="32"/>
                    </a:lnTo>
                    <a:lnTo>
                      <a:pt x="3286" y="32"/>
                    </a:lnTo>
                    <a:lnTo>
                      <a:pt x="3288" y="32"/>
                    </a:lnTo>
                    <a:lnTo>
                      <a:pt x="3289" y="32"/>
                    </a:lnTo>
                    <a:lnTo>
                      <a:pt x="3291" y="32"/>
                    </a:lnTo>
                    <a:lnTo>
                      <a:pt x="3292" y="33"/>
                    </a:lnTo>
                    <a:lnTo>
                      <a:pt x="3294" y="33"/>
                    </a:lnTo>
                    <a:lnTo>
                      <a:pt x="3295" y="33"/>
                    </a:lnTo>
                    <a:lnTo>
                      <a:pt x="3297" y="33"/>
                    </a:lnTo>
                    <a:lnTo>
                      <a:pt x="3298" y="34"/>
                    </a:lnTo>
                    <a:lnTo>
                      <a:pt x="3300" y="34"/>
                    </a:lnTo>
                    <a:lnTo>
                      <a:pt x="3301" y="34"/>
                    </a:lnTo>
                    <a:lnTo>
                      <a:pt x="3303" y="35"/>
                    </a:lnTo>
                    <a:lnTo>
                      <a:pt x="3305" y="35"/>
                    </a:lnTo>
                    <a:lnTo>
                      <a:pt x="3306" y="36"/>
                    </a:lnTo>
                    <a:lnTo>
                      <a:pt x="3307" y="36"/>
                    </a:lnTo>
                    <a:lnTo>
                      <a:pt x="3309" y="37"/>
                    </a:lnTo>
                    <a:lnTo>
                      <a:pt x="3311" y="37"/>
                    </a:lnTo>
                    <a:lnTo>
                      <a:pt x="3312" y="37"/>
                    </a:lnTo>
                    <a:lnTo>
                      <a:pt x="3313" y="37"/>
                    </a:lnTo>
                    <a:lnTo>
                      <a:pt x="3315" y="38"/>
                    </a:lnTo>
                    <a:lnTo>
                      <a:pt x="3317" y="38"/>
                    </a:lnTo>
                    <a:lnTo>
                      <a:pt x="3318" y="38"/>
                    </a:lnTo>
                    <a:lnTo>
                      <a:pt x="3320" y="38"/>
                    </a:lnTo>
                    <a:lnTo>
                      <a:pt x="3321" y="38"/>
                    </a:lnTo>
                    <a:lnTo>
                      <a:pt x="3323" y="38"/>
                    </a:lnTo>
                    <a:lnTo>
                      <a:pt x="3324" y="38"/>
                    </a:lnTo>
                    <a:lnTo>
                      <a:pt x="3326" y="37"/>
                    </a:lnTo>
                    <a:lnTo>
                      <a:pt x="3327" y="37"/>
                    </a:lnTo>
                    <a:lnTo>
                      <a:pt x="3329" y="37"/>
                    </a:lnTo>
                    <a:lnTo>
                      <a:pt x="3330" y="36"/>
                    </a:lnTo>
                    <a:lnTo>
                      <a:pt x="3332" y="36"/>
                    </a:lnTo>
                    <a:lnTo>
                      <a:pt x="3334" y="35"/>
                    </a:lnTo>
                    <a:lnTo>
                      <a:pt x="3335" y="34"/>
                    </a:lnTo>
                    <a:lnTo>
                      <a:pt x="3336" y="33"/>
                    </a:lnTo>
                    <a:lnTo>
                      <a:pt x="3338" y="33"/>
                    </a:lnTo>
                    <a:lnTo>
                      <a:pt x="3340" y="32"/>
                    </a:lnTo>
                    <a:lnTo>
                      <a:pt x="3341" y="31"/>
                    </a:lnTo>
                    <a:lnTo>
                      <a:pt x="3342" y="30"/>
                    </a:lnTo>
                    <a:lnTo>
                      <a:pt x="3344" y="30"/>
                    </a:lnTo>
                    <a:lnTo>
                      <a:pt x="3345" y="29"/>
                    </a:lnTo>
                    <a:lnTo>
                      <a:pt x="3347" y="28"/>
                    </a:lnTo>
                    <a:lnTo>
                      <a:pt x="3349" y="28"/>
                    </a:lnTo>
                    <a:lnTo>
                      <a:pt x="3350" y="27"/>
                    </a:lnTo>
                    <a:lnTo>
                      <a:pt x="3351" y="26"/>
                    </a:lnTo>
                    <a:lnTo>
                      <a:pt x="3353" y="26"/>
                    </a:lnTo>
                    <a:lnTo>
                      <a:pt x="3355" y="26"/>
                    </a:lnTo>
                    <a:lnTo>
                      <a:pt x="3356" y="25"/>
                    </a:lnTo>
                    <a:lnTo>
                      <a:pt x="3358" y="25"/>
                    </a:lnTo>
                    <a:lnTo>
                      <a:pt x="3359" y="25"/>
                    </a:lnTo>
                    <a:lnTo>
                      <a:pt x="3361" y="25"/>
                    </a:lnTo>
                    <a:lnTo>
                      <a:pt x="3362" y="25"/>
                    </a:lnTo>
                    <a:lnTo>
                      <a:pt x="3364" y="25"/>
                    </a:lnTo>
                    <a:lnTo>
                      <a:pt x="3365" y="25"/>
                    </a:lnTo>
                    <a:lnTo>
                      <a:pt x="3367" y="25"/>
                    </a:lnTo>
                    <a:lnTo>
                      <a:pt x="3368" y="25"/>
                    </a:lnTo>
                    <a:lnTo>
                      <a:pt x="3370" y="26"/>
                    </a:lnTo>
                    <a:lnTo>
                      <a:pt x="3371" y="26"/>
                    </a:lnTo>
                    <a:lnTo>
                      <a:pt x="3373" y="26"/>
                    </a:lnTo>
                    <a:lnTo>
                      <a:pt x="3374" y="26"/>
                    </a:lnTo>
                    <a:lnTo>
                      <a:pt x="3376" y="27"/>
                    </a:lnTo>
                    <a:lnTo>
                      <a:pt x="3378" y="27"/>
                    </a:lnTo>
                    <a:lnTo>
                      <a:pt x="3379" y="27"/>
                    </a:lnTo>
                    <a:lnTo>
                      <a:pt x="3380" y="27"/>
                    </a:lnTo>
                    <a:lnTo>
                      <a:pt x="3382" y="28"/>
                    </a:lnTo>
                    <a:lnTo>
                      <a:pt x="3384" y="28"/>
                    </a:lnTo>
                    <a:lnTo>
                      <a:pt x="3385" y="29"/>
                    </a:lnTo>
                    <a:lnTo>
                      <a:pt x="3387" y="29"/>
                    </a:lnTo>
                    <a:lnTo>
                      <a:pt x="3388" y="29"/>
                    </a:lnTo>
                    <a:lnTo>
                      <a:pt x="3390" y="29"/>
                    </a:lnTo>
                    <a:lnTo>
                      <a:pt x="3391" y="29"/>
                    </a:lnTo>
                    <a:lnTo>
                      <a:pt x="3393" y="30"/>
                    </a:lnTo>
                    <a:lnTo>
                      <a:pt x="3394" y="30"/>
                    </a:lnTo>
                    <a:lnTo>
                      <a:pt x="3396" y="30"/>
                    </a:lnTo>
                    <a:lnTo>
                      <a:pt x="3397" y="30"/>
                    </a:lnTo>
                    <a:lnTo>
                      <a:pt x="3399" y="30"/>
                    </a:lnTo>
                    <a:lnTo>
                      <a:pt x="3400" y="31"/>
                    </a:lnTo>
                    <a:lnTo>
                      <a:pt x="3402" y="31"/>
                    </a:lnTo>
                    <a:lnTo>
                      <a:pt x="3403" y="31"/>
                    </a:lnTo>
                    <a:lnTo>
                      <a:pt x="3405" y="31"/>
                    </a:lnTo>
                    <a:lnTo>
                      <a:pt x="3407" y="32"/>
                    </a:lnTo>
                    <a:lnTo>
                      <a:pt x="3408" y="32"/>
                    </a:lnTo>
                    <a:lnTo>
                      <a:pt x="3409" y="32"/>
                    </a:lnTo>
                    <a:lnTo>
                      <a:pt x="3411" y="33"/>
                    </a:lnTo>
                    <a:lnTo>
                      <a:pt x="3412" y="33"/>
                    </a:lnTo>
                    <a:lnTo>
                      <a:pt x="3414" y="33"/>
                    </a:lnTo>
                    <a:lnTo>
                      <a:pt x="3416" y="34"/>
                    </a:lnTo>
                    <a:lnTo>
                      <a:pt x="3417" y="34"/>
                    </a:lnTo>
                    <a:lnTo>
                      <a:pt x="3418" y="35"/>
                    </a:lnTo>
                    <a:lnTo>
                      <a:pt x="3420" y="36"/>
                    </a:lnTo>
                    <a:lnTo>
                      <a:pt x="3422" y="37"/>
                    </a:lnTo>
                    <a:lnTo>
                      <a:pt x="3423" y="37"/>
                    </a:lnTo>
                    <a:lnTo>
                      <a:pt x="3424" y="38"/>
                    </a:lnTo>
                    <a:lnTo>
                      <a:pt x="3426" y="38"/>
                    </a:lnTo>
                    <a:lnTo>
                      <a:pt x="3428" y="39"/>
                    </a:lnTo>
                    <a:lnTo>
                      <a:pt x="3429" y="40"/>
                    </a:lnTo>
                    <a:lnTo>
                      <a:pt x="3431" y="40"/>
                    </a:lnTo>
                    <a:lnTo>
                      <a:pt x="3432" y="41"/>
                    </a:lnTo>
                    <a:lnTo>
                      <a:pt x="3434" y="42"/>
                    </a:lnTo>
                    <a:lnTo>
                      <a:pt x="3435" y="42"/>
                    </a:lnTo>
                    <a:lnTo>
                      <a:pt x="3437" y="43"/>
                    </a:lnTo>
                    <a:lnTo>
                      <a:pt x="3438" y="43"/>
                    </a:lnTo>
                    <a:lnTo>
                      <a:pt x="3440" y="44"/>
                    </a:lnTo>
                    <a:lnTo>
                      <a:pt x="3441" y="44"/>
                    </a:lnTo>
                    <a:lnTo>
                      <a:pt x="3443" y="45"/>
                    </a:lnTo>
                    <a:lnTo>
                      <a:pt x="3444" y="45"/>
                    </a:lnTo>
                    <a:lnTo>
                      <a:pt x="3446" y="45"/>
                    </a:lnTo>
                    <a:lnTo>
                      <a:pt x="3447" y="45"/>
                    </a:lnTo>
                    <a:lnTo>
                      <a:pt x="3449" y="45"/>
                    </a:lnTo>
                    <a:lnTo>
                      <a:pt x="3451" y="45"/>
                    </a:lnTo>
                    <a:lnTo>
                      <a:pt x="3452" y="45"/>
                    </a:lnTo>
                    <a:lnTo>
                      <a:pt x="3453" y="45"/>
                    </a:lnTo>
                    <a:lnTo>
                      <a:pt x="3455" y="45"/>
                    </a:lnTo>
                    <a:lnTo>
                      <a:pt x="3457" y="45"/>
                    </a:lnTo>
                    <a:lnTo>
                      <a:pt x="3458" y="45"/>
                    </a:lnTo>
                    <a:lnTo>
                      <a:pt x="3460" y="44"/>
                    </a:lnTo>
                    <a:lnTo>
                      <a:pt x="3461" y="44"/>
                    </a:lnTo>
                    <a:lnTo>
                      <a:pt x="3463" y="44"/>
                    </a:lnTo>
                    <a:lnTo>
                      <a:pt x="3464" y="43"/>
                    </a:lnTo>
                    <a:lnTo>
                      <a:pt x="3466" y="43"/>
                    </a:lnTo>
                    <a:lnTo>
                      <a:pt x="3467" y="42"/>
                    </a:lnTo>
                    <a:lnTo>
                      <a:pt x="3469" y="42"/>
                    </a:lnTo>
                    <a:lnTo>
                      <a:pt x="3470" y="41"/>
                    </a:lnTo>
                    <a:lnTo>
                      <a:pt x="3472" y="41"/>
                    </a:lnTo>
                    <a:lnTo>
                      <a:pt x="3473" y="40"/>
                    </a:lnTo>
                    <a:lnTo>
                      <a:pt x="3475" y="40"/>
                    </a:lnTo>
                    <a:lnTo>
                      <a:pt x="3476" y="40"/>
                    </a:lnTo>
                    <a:lnTo>
                      <a:pt x="3478" y="39"/>
                    </a:lnTo>
                    <a:lnTo>
                      <a:pt x="3479" y="39"/>
                    </a:lnTo>
                    <a:lnTo>
                      <a:pt x="3481" y="39"/>
                    </a:lnTo>
                    <a:lnTo>
                      <a:pt x="3482" y="38"/>
                    </a:lnTo>
                    <a:lnTo>
                      <a:pt x="3484" y="38"/>
                    </a:lnTo>
                    <a:lnTo>
                      <a:pt x="3485" y="38"/>
                    </a:lnTo>
                    <a:lnTo>
                      <a:pt x="3487" y="38"/>
                    </a:lnTo>
                    <a:lnTo>
                      <a:pt x="3489" y="38"/>
                    </a:lnTo>
                    <a:lnTo>
                      <a:pt x="3490" y="38"/>
                    </a:lnTo>
                    <a:lnTo>
                      <a:pt x="3491" y="38"/>
                    </a:lnTo>
                    <a:lnTo>
                      <a:pt x="3493" y="38"/>
                    </a:lnTo>
                    <a:lnTo>
                      <a:pt x="3495" y="38"/>
                    </a:lnTo>
                    <a:lnTo>
                      <a:pt x="3496" y="39"/>
                    </a:lnTo>
                    <a:lnTo>
                      <a:pt x="3497" y="39"/>
                    </a:lnTo>
                    <a:lnTo>
                      <a:pt x="3499" y="39"/>
                    </a:lnTo>
                    <a:lnTo>
                      <a:pt x="3501" y="40"/>
                    </a:lnTo>
                    <a:lnTo>
                      <a:pt x="3502" y="40"/>
                    </a:lnTo>
                    <a:lnTo>
                      <a:pt x="3504" y="41"/>
                    </a:lnTo>
                    <a:lnTo>
                      <a:pt x="3505" y="42"/>
                    </a:lnTo>
                    <a:lnTo>
                      <a:pt x="3507" y="42"/>
                    </a:lnTo>
                    <a:lnTo>
                      <a:pt x="3508" y="43"/>
                    </a:lnTo>
                    <a:lnTo>
                      <a:pt x="3510" y="43"/>
                    </a:lnTo>
                    <a:lnTo>
                      <a:pt x="3511" y="44"/>
                    </a:lnTo>
                    <a:lnTo>
                      <a:pt x="3513" y="45"/>
                    </a:lnTo>
                    <a:lnTo>
                      <a:pt x="3514" y="45"/>
                    </a:lnTo>
                    <a:lnTo>
                      <a:pt x="3516" y="46"/>
                    </a:lnTo>
                    <a:lnTo>
                      <a:pt x="3518" y="46"/>
                    </a:lnTo>
                    <a:lnTo>
                      <a:pt x="3519" y="47"/>
                    </a:lnTo>
                    <a:lnTo>
                      <a:pt x="3520" y="48"/>
                    </a:lnTo>
                    <a:lnTo>
                      <a:pt x="3522" y="48"/>
                    </a:lnTo>
                    <a:lnTo>
                      <a:pt x="3524" y="49"/>
                    </a:lnTo>
                    <a:lnTo>
                      <a:pt x="3525" y="49"/>
                    </a:lnTo>
                    <a:lnTo>
                      <a:pt x="3526" y="49"/>
                    </a:lnTo>
                    <a:lnTo>
                      <a:pt x="3528" y="50"/>
                    </a:lnTo>
                    <a:lnTo>
                      <a:pt x="3530" y="50"/>
                    </a:lnTo>
                    <a:lnTo>
                      <a:pt x="3531" y="50"/>
                    </a:lnTo>
                    <a:lnTo>
                      <a:pt x="3533" y="50"/>
                    </a:lnTo>
                    <a:lnTo>
                      <a:pt x="3534" y="50"/>
                    </a:lnTo>
                    <a:lnTo>
                      <a:pt x="3536" y="51"/>
                    </a:lnTo>
                    <a:lnTo>
                      <a:pt x="3537" y="51"/>
                    </a:lnTo>
                    <a:lnTo>
                      <a:pt x="3539" y="51"/>
                    </a:lnTo>
                    <a:lnTo>
                      <a:pt x="3540" y="51"/>
                    </a:lnTo>
                    <a:lnTo>
                      <a:pt x="3542" y="51"/>
                    </a:lnTo>
                    <a:lnTo>
                      <a:pt x="3543" y="51"/>
                    </a:lnTo>
                    <a:lnTo>
                      <a:pt x="3545" y="51"/>
                    </a:lnTo>
                    <a:lnTo>
                      <a:pt x="3546" y="51"/>
                    </a:lnTo>
                    <a:lnTo>
                      <a:pt x="3548" y="51"/>
                    </a:lnTo>
                    <a:lnTo>
                      <a:pt x="3549" y="51"/>
                    </a:lnTo>
                    <a:lnTo>
                      <a:pt x="3551" y="51"/>
                    </a:lnTo>
                    <a:lnTo>
                      <a:pt x="3552" y="51"/>
                    </a:lnTo>
                    <a:lnTo>
                      <a:pt x="3554" y="51"/>
                    </a:lnTo>
                    <a:lnTo>
                      <a:pt x="3555" y="51"/>
                    </a:lnTo>
                    <a:lnTo>
                      <a:pt x="3557" y="51"/>
                    </a:lnTo>
                    <a:lnTo>
                      <a:pt x="3558" y="51"/>
                    </a:lnTo>
                    <a:lnTo>
                      <a:pt x="3560" y="51"/>
                    </a:lnTo>
                    <a:lnTo>
                      <a:pt x="3562" y="51"/>
                    </a:lnTo>
                    <a:lnTo>
                      <a:pt x="3563" y="52"/>
                    </a:lnTo>
                    <a:lnTo>
                      <a:pt x="3564" y="52"/>
                    </a:lnTo>
                    <a:lnTo>
                      <a:pt x="3566" y="52"/>
                    </a:lnTo>
                    <a:lnTo>
                      <a:pt x="3568" y="52"/>
                    </a:lnTo>
                    <a:lnTo>
                      <a:pt x="3569" y="53"/>
                    </a:lnTo>
                    <a:lnTo>
                      <a:pt x="3570" y="53"/>
                    </a:lnTo>
                    <a:lnTo>
                      <a:pt x="3572" y="53"/>
                    </a:lnTo>
                    <a:lnTo>
                      <a:pt x="3574" y="54"/>
                    </a:lnTo>
                    <a:lnTo>
                      <a:pt x="3575" y="54"/>
                    </a:lnTo>
                    <a:lnTo>
                      <a:pt x="3577" y="54"/>
                    </a:lnTo>
                    <a:lnTo>
                      <a:pt x="3578" y="54"/>
                    </a:lnTo>
                    <a:lnTo>
                      <a:pt x="3580" y="54"/>
                    </a:lnTo>
                    <a:lnTo>
                      <a:pt x="3581" y="54"/>
                    </a:lnTo>
                    <a:lnTo>
                      <a:pt x="3583" y="54"/>
                    </a:lnTo>
                    <a:lnTo>
                      <a:pt x="3584" y="54"/>
                    </a:lnTo>
                    <a:lnTo>
                      <a:pt x="3586" y="54"/>
                    </a:lnTo>
                    <a:lnTo>
                      <a:pt x="3587" y="53"/>
                    </a:lnTo>
                    <a:lnTo>
                      <a:pt x="3589" y="53"/>
                    </a:lnTo>
                    <a:lnTo>
                      <a:pt x="3591" y="52"/>
                    </a:lnTo>
                    <a:lnTo>
                      <a:pt x="3592" y="52"/>
                    </a:lnTo>
                    <a:lnTo>
                      <a:pt x="3593" y="51"/>
                    </a:lnTo>
                    <a:lnTo>
                      <a:pt x="3595" y="50"/>
                    </a:lnTo>
                    <a:lnTo>
                      <a:pt x="3597" y="49"/>
                    </a:lnTo>
                    <a:lnTo>
                      <a:pt x="3598" y="49"/>
                    </a:lnTo>
                    <a:lnTo>
                      <a:pt x="3599" y="48"/>
                    </a:lnTo>
                    <a:lnTo>
                      <a:pt x="3601" y="46"/>
                    </a:lnTo>
                    <a:lnTo>
                      <a:pt x="3603" y="45"/>
                    </a:lnTo>
                    <a:lnTo>
                      <a:pt x="3604" y="44"/>
                    </a:lnTo>
                    <a:lnTo>
                      <a:pt x="3606" y="43"/>
                    </a:lnTo>
                    <a:lnTo>
                      <a:pt x="3607" y="42"/>
                    </a:lnTo>
                    <a:lnTo>
                      <a:pt x="3609" y="41"/>
                    </a:lnTo>
                    <a:lnTo>
                      <a:pt x="3610" y="40"/>
                    </a:lnTo>
                    <a:lnTo>
                      <a:pt x="3612" y="39"/>
                    </a:lnTo>
                    <a:lnTo>
                      <a:pt x="3613" y="38"/>
                    </a:lnTo>
                    <a:lnTo>
                      <a:pt x="3615" y="37"/>
                    </a:lnTo>
                    <a:lnTo>
                      <a:pt x="3616" y="36"/>
                    </a:lnTo>
                    <a:lnTo>
                      <a:pt x="3618" y="35"/>
                    </a:lnTo>
                    <a:lnTo>
                      <a:pt x="3619" y="34"/>
                    </a:lnTo>
                    <a:lnTo>
                      <a:pt x="3621" y="34"/>
                    </a:lnTo>
                    <a:lnTo>
                      <a:pt x="3622" y="33"/>
                    </a:lnTo>
                    <a:lnTo>
                      <a:pt x="3624" y="32"/>
                    </a:lnTo>
                    <a:lnTo>
                      <a:pt x="3625" y="32"/>
                    </a:lnTo>
                    <a:lnTo>
                      <a:pt x="3627" y="31"/>
                    </a:lnTo>
                    <a:lnTo>
                      <a:pt x="3628" y="31"/>
                    </a:lnTo>
                    <a:lnTo>
                      <a:pt x="3630" y="31"/>
                    </a:lnTo>
                    <a:lnTo>
                      <a:pt x="3631" y="30"/>
                    </a:lnTo>
                    <a:lnTo>
                      <a:pt x="3633" y="30"/>
                    </a:lnTo>
                    <a:lnTo>
                      <a:pt x="3635" y="30"/>
                    </a:lnTo>
                    <a:lnTo>
                      <a:pt x="3636" y="29"/>
                    </a:lnTo>
                    <a:lnTo>
                      <a:pt x="3637" y="29"/>
                    </a:lnTo>
                    <a:lnTo>
                      <a:pt x="3639" y="29"/>
                    </a:lnTo>
                    <a:lnTo>
                      <a:pt x="3641" y="29"/>
                    </a:lnTo>
                    <a:lnTo>
                      <a:pt x="3642" y="29"/>
                    </a:lnTo>
                    <a:lnTo>
                      <a:pt x="3644" y="29"/>
                    </a:lnTo>
                    <a:lnTo>
                      <a:pt x="3645" y="28"/>
                    </a:lnTo>
                    <a:lnTo>
                      <a:pt x="3647" y="28"/>
                    </a:lnTo>
                    <a:lnTo>
                      <a:pt x="3648" y="28"/>
                    </a:lnTo>
                    <a:lnTo>
                      <a:pt x="3650" y="27"/>
                    </a:lnTo>
                    <a:lnTo>
                      <a:pt x="3651" y="27"/>
                    </a:lnTo>
                    <a:lnTo>
                      <a:pt x="3653" y="27"/>
                    </a:lnTo>
                    <a:lnTo>
                      <a:pt x="3654" y="27"/>
                    </a:lnTo>
                    <a:lnTo>
                      <a:pt x="3656" y="26"/>
                    </a:lnTo>
                    <a:lnTo>
                      <a:pt x="3657" y="26"/>
                    </a:lnTo>
                    <a:lnTo>
                      <a:pt x="3659" y="26"/>
                    </a:lnTo>
                    <a:lnTo>
                      <a:pt x="3660" y="26"/>
                    </a:lnTo>
                    <a:lnTo>
                      <a:pt x="3662" y="25"/>
                    </a:lnTo>
                    <a:lnTo>
                      <a:pt x="3664" y="25"/>
                    </a:lnTo>
                    <a:lnTo>
                      <a:pt x="3665" y="25"/>
                    </a:lnTo>
                    <a:lnTo>
                      <a:pt x="3666" y="25"/>
                    </a:lnTo>
                    <a:lnTo>
                      <a:pt x="3668" y="24"/>
                    </a:lnTo>
                    <a:lnTo>
                      <a:pt x="3670" y="24"/>
                    </a:lnTo>
                    <a:lnTo>
                      <a:pt x="3671" y="24"/>
                    </a:lnTo>
                    <a:lnTo>
                      <a:pt x="3672" y="24"/>
                    </a:lnTo>
                    <a:lnTo>
                      <a:pt x="3674" y="24"/>
                    </a:lnTo>
                    <a:lnTo>
                      <a:pt x="3676" y="24"/>
                    </a:lnTo>
                    <a:lnTo>
                      <a:pt x="3677" y="24"/>
                    </a:lnTo>
                    <a:lnTo>
                      <a:pt x="3679" y="24"/>
                    </a:lnTo>
                    <a:lnTo>
                      <a:pt x="3680" y="24"/>
                    </a:lnTo>
                    <a:lnTo>
                      <a:pt x="3682" y="24"/>
                    </a:lnTo>
                    <a:lnTo>
                      <a:pt x="3683" y="24"/>
                    </a:lnTo>
                    <a:lnTo>
                      <a:pt x="3685" y="24"/>
                    </a:lnTo>
                    <a:lnTo>
                      <a:pt x="3686" y="25"/>
                    </a:lnTo>
                    <a:lnTo>
                      <a:pt x="3688" y="25"/>
                    </a:lnTo>
                    <a:lnTo>
                      <a:pt x="3689" y="25"/>
                    </a:lnTo>
                    <a:lnTo>
                      <a:pt x="3691" y="25"/>
                    </a:lnTo>
                    <a:lnTo>
                      <a:pt x="3692" y="26"/>
                    </a:lnTo>
                    <a:lnTo>
                      <a:pt x="3694" y="26"/>
                    </a:lnTo>
                    <a:lnTo>
                      <a:pt x="3695" y="26"/>
                    </a:lnTo>
                    <a:lnTo>
                      <a:pt x="3697" y="26"/>
                    </a:lnTo>
                    <a:lnTo>
                      <a:pt x="3698" y="27"/>
                    </a:lnTo>
                    <a:lnTo>
                      <a:pt x="3700" y="27"/>
                    </a:lnTo>
                    <a:lnTo>
                      <a:pt x="3701" y="27"/>
                    </a:lnTo>
                    <a:lnTo>
                      <a:pt x="3703" y="27"/>
                    </a:lnTo>
                    <a:lnTo>
                      <a:pt x="3704" y="27"/>
                    </a:lnTo>
                    <a:lnTo>
                      <a:pt x="3706" y="28"/>
                    </a:lnTo>
                    <a:lnTo>
                      <a:pt x="3708" y="28"/>
                    </a:lnTo>
                    <a:lnTo>
                      <a:pt x="3709" y="28"/>
                    </a:lnTo>
                    <a:lnTo>
                      <a:pt x="3710" y="28"/>
                    </a:lnTo>
                    <a:lnTo>
                      <a:pt x="3712" y="28"/>
                    </a:lnTo>
                    <a:lnTo>
                      <a:pt x="3714" y="28"/>
                    </a:lnTo>
                    <a:lnTo>
                      <a:pt x="3715" y="28"/>
                    </a:lnTo>
                    <a:lnTo>
                      <a:pt x="3717" y="28"/>
                    </a:lnTo>
                    <a:lnTo>
                      <a:pt x="3718" y="28"/>
                    </a:lnTo>
                    <a:lnTo>
                      <a:pt x="3720" y="28"/>
                    </a:lnTo>
                    <a:lnTo>
                      <a:pt x="3721" y="28"/>
                    </a:lnTo>
                    <a:lnTo>
                      <a:pt x="3723" y="28"/>
                    </a:lnTo>
                    <a:lnTo>
                      <a:pt x="3724" y="28"/>
                    </a:lnTo>
                    <a:lnTo>
                      <a:pt x="3726" y="28"/>
                    </a:lnTo>
                    <a:lnTo>
                      <a:pt x="3727" y="28"/>
                    </a:lnTo>
                    <a:lnTo>
                      <a:pt x="3729" y="28"/>
                    </a:lnTo>
                    <a:lnTo>
                      <a:pt x="3730" y="28"/>
                    </a:lnTo>
                    <a:lnTo>
                      <a:pt x="3732" y="29"/>
                    </a:lnTo>
                    <a:lnTo>
                      <a:pt x="3733" y="29"/>
                    </a:lnTo>
                    <a:lnTo>
                      <a:pt x="3735" y="29"/>
                    </a:lnTo>
                    <a:lnTo>
                      <a:pt x="3737" y="29"/>
                    </a:lnTo>
                    <a:lnTo>
                      <a:pt x="3738" y="29"/>
                    </a:lnTo>
                    <a:lnTo>
                      <a:pt x="3739" y="29"/>
                    </a:lnTo>
                    <a:lnTo>
                      <a:pt x="3741" y="30"/>
                    </a:lnTo>
                    <a:lnTo>
                      <a:pt x="3743" y="30"/>
                    </a:lnTo>
                    <a:lnTo>
                      <a:pt x="3744" y="30"/>
                    </a:lnTo>
                    <a:lnTo>
                      <a:pt x="3746" y="30"/>
                    </a:lnTo>
                    <a:lnTo>
                      <a:pt x="3747" y="31"/>
                    </a:lnTo>
                    <a:lnTo>
                      <a:pt x="3749" y="31"/>
                    </a:lnTo>
                    <a:lnTo>
                      <a:pt x="3750" y="31"/>
                    </a:lnTo>
                    <a:lnTo>
                      <a:pt x="3752" y="31"/>
                    </a:lnTo>
                    <a:lnTo>
                      <a:pt x="3753" y="31"/>
                    </a:lnTo>
                    <a:lnTo>
                      <a:pt x="3755" y="31"/>
                    </a:lnTo>
                    <a:lnTo>
                      <a:pt x="3756" y="31"/>
                    </a:lnTo>
                    <a:lnTo>
                      <a:pt x="3758" y="31"/>
                    </a:lnTo>
                    <a:lnTo>
                      <a:pt x="3759" y="31"/>
                    </a:lnTo>
                    <a:lnTo>
                      <a:pt x="3761" y="30"/>
                    </a:lnTo>
                    <a:lnTo>
                      <a:pt x="3762" y="30"/>
                    </a:lnTo>
                    <a:lnTo>
                      <a:pt x="3764" y="30"/>
                    </a:lnTo>
                    <a:lnTo>
                      <a:pt x="3765" y="29"/>
                    </a:lnTo>
                    <a:lnTo>
                      <a:pt x="3767" y="29"/>
                    </a:lnTo>
                    <a:lnTo>
                      <a:pt x="3768" y="28"/>
                    </a:lnTo>
                    <a:lnTo>
                      <a:pt x="3770" y="28"/>
                    </a:lnTo>
                    <a:lnTo>
                      <a:pt x="3771" y="27"/>
                    </a:lnTo>
                    <a:lnTo>
                      <a:pt x="3773" y="26"/>
                    </a:lnTo>
                    <a:lnTo>
                      <a:pt x="3775" y="26"/>
                    </a:lnTo>
                    <a:lnTo>
                      <a:pt x="3776" y="25"/>
                    </a:lnTo>
                    <a:lnTo>
                      <a:pt x="3777" y="25"/>
                    </a:lnTo>
                    <a:lnTo>
                      <a:pt x="3779" y="24"/>
                    </a:lnTo>
                    <a:lnTo>
                      <a:pt x="3781" y="23"/>
                    </a:lnTo>
                    <a:lnTo>
                      <a:pt x="3782" y="23"/>
                    </a:lnTo>
                    <a:lnTo>
                      <a:pt x="3783" y="22"/>
                    </a:lnTo>
                    <a:lnTo>
                      <a:pt x="3785" y="22"/>
                    </a:lnTo>
                    <a:lnTo>
                      <a:pt x="3787" y="21"/>
                    </a:lnTo>
                    <a:lnTo>
                      <a:pt x="3788" y="21"/>
                    </a:lnTo>
                    <a:lnTo>
                      <a:pt x="3790" y="21"/>
                    </a:lnTo>
                    <a:lnTo>
                      <a:pt x="3791" y="20"/>
                    </a:lnTo>
                    <a:lnTo>
                      <a:pt x="3793" y="20"/>
                    </a:lnTo>
                    <a:lnTo>
                      <a:pt x="3794" y="20"/>
                    </a:lnTo>
                    <a:lnTo>
                      <a:pt x="3796" y="20"/>
                    </a:lnTo>
                    <a:lnTo>
                      <a:pt x="3797" y="20"/>
                    </a:lnTo>
                    <a:lnTo>
                      <a:pt x="3799" y="21"/>
                    </a:lnTo>
                    <a:lnTo>
                      <a:pt x="3800" y="21"/>
                    </a:lnTo>
                    <a:lnTo>
                      <a:pt x="3802" y="21"/>
                    </a:lnTo>
                    <a:lnTo>
                      <a:pt x="3803" y="21"/>
                    </a:lnTo>
                    <a:lnTo>
                      <a:pt x="3804" y="22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8" name="Freeform 126">
                <a:extLst>
                  <a:ext uri="{FF2B5EF4-FFF2-40B4-BE49-F238E27FC236}">
                    <a16:creationId xmlns:a16="http://schemas.microsoft.com/office/drawing/2014/main" id="{6C9AC55A-F70E-4AE0-83C5-233E3861F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171213"/>
                <a:ext cx="6038850" cy="73025"/>
              </a:xfrm>
              <a:custGeom>
                <a:avLst/>
                <a:gdLst>
                  <a:gd name="T0" fmla="*/ 60 w 3804"/>
                  <a:gd name="T1" fmla="*/ 16 h 46"/>
                  <a:gd name="T2" fmla="*/ 121 w 3804"/>
                  <a:gd name="T3" fmla="*/ 24 h 46"/>
                  <a:gd name="T4" fmla="*/ 182 w 3804"/>
                  <a:gd name="T5" fmla="*/ 27 h 46"/>
                  <a:gd name="T6" fmla="*/ 242 w 3804"/>
                  <a:gd name="T7" fmla="*/ 39 h 46"/>
                  <a:gd name="T8" fmla="*/ 303 w 3804"/>
                  <a:gd name="T9" fmla="*/ 37 h 46"/>
                  <a:gd name="T10" fmla="*/ 364 w 3804"/>
                  <a:gd name="T11" fmla="*/ 27 h 46"/>
                  <a:gd name="T12" fmla="*/ 425 w 3804"/>
                  <a:gd name="T13" fmla="*/ 16 h 46"/>
                  <a:gd name="T14" fmla="*/ 486 w 3804"/>
                  <a:gd name="T15" fmla="*/ 23 h 46"/>
                  <a:gd name="T16" fmla="*/ 547 w 3804"/>
                  <a:gd name="T17" fmla="*/ 21 h 46"/>
                  <a:gd name="T18" fmla="*/ 608 w 3804"/>
                  <a:gd name="T19" fmla="*/ 27 h 46"/>
                  <a:gd name="T20" fmla="*/ 668 w 3804"/>
                  <a:gd name="T21" fmla="*/ 30 h 46"/>
                  <a:gd name="T22" fmla="*/ 729 w 3804"/>
                  <a:gd name="T23" fmla="*/ 19 h 46"/>
                  <a:gd name="T24" fmla="*/ 790 w 3804"/>
                  <a:gd name="T25" fmla="*/ 24 h 46"/>
                  <a:gd name="T26" fmla="*/ 851 w 3804"/>
                  <a:gd name="T27" fmla="*/ 35 h 46"/>
                  <a:gd name="T28" fmla="*/ 912 w 3804"/>
                  <a:gd name="T29" fmla="*/ 5 h 46"/>
                  <a:gd name="T30" fmla="*/ 973 w 3804"/>
                  <a:gd name="T31" fmla="*/ 9 h 46"/>
                  <a:gd name="T32" fmla="*/ 1033 w 3804"/>
                  <a:gd name="T33" fmla="*/ 3 h 46"/>
                  <a:gd name="T34" fmla="*/ 1094 w 3804"/>
                  <a:gd name="T35" fmla="*/ 13 h 46"/>
                  <a:gd name="T36" fmla="*/ 1155 w 3804"/>
                  <a:gd name="T37" fmla="*/ 21 h 46"/>
                  <a:gd name="T38" fmla="*/ 1216 w 3804"/>
                  <a:gd name="T39" fmla="*/ 21 h 46"/>
                  <a:gd name="T40" fmla="*/ 1277 w 3804"/>
                  <a:gd name="T41" fmla="*/ 38 h 46"/>
                  <a:gd name="T42" fmla="*/ 1338 w 3804"/>
                  <a:gd name="T43" fmla="*/ 29 h 46"/>
                  <a:gd name="T44" fmla="*/ 1399 w 3804"/>
                  <a:gd name="T45" fmla="*/ 27 h 46"/>
                  <a:gd name="T46" fmla="*/ 1459 w 3804"/>
                  <a:gd name="T47" fmla="*/ 22 h 46"/>
                  <a:gd name="T48" fmla="*/ 1520 w 3804"/>
                  <a:gd name="T49" fmla="*/ 6 h 46"/>
                  <a:gd name="T50" fmla="*/ 1581 w 3804"/>
                  <a:gd name="T51" fmla="*/ 14 h 46"/>
                  <a:gd name="T52" fmla="*/ 1642 w 3804"/>
                  <a:gd name="T53" fmla="*/ 12 h 46"/>
                  <a:gd name="T54" fmla="*/ 1703 w 3804"/>
                  <a:gd name="T55" fmla="*/ 13 h 46"/>
                  <a:gd name="T56" fmla="*/ 1764 w 3804"/>
                  <a:gd name="T57" fmla="*/ 24 h 46"/>
                  <a:gd name="T58" fmla="*/ 1824 w 3804"/>
                  <a:gd name="T59" fmla="*/ 46 h 46"/>
                  <a:gd name="T60" fmla="*/ 1885 w 3804"/>
                  <a:gd name="T61" fmla="*/ 35 h 46"/>
                  <a:gd name="T62" fmla="*/ 1946 w 3804"/>
                  <a:gd name="T63" fmla="*/ 21 h 46"/>
                  <a:gd name="T64" fmla="*/ 2007 w 3804"/>
                  <a:gd name="T65" fmla="*/ 19 h 46"/>
                  <a:gd name="T66" fmla="*/ 2068 w 3804"/>
                  <a:gd name="T67" fmla="*/ 33 h 46"/>
                  <a:gd name="T68" fmla="*/ 2129 w 3804"/>
                  <a:gd name="T69" fmla="*/ 15 h 46"/>
                  <a:gd name="T70" fmla="*/ 2190 w 3804"/>
                  <a:gd name="T71" fmla="*/ 6 h 46"/>
                  <a:gd name="T72" fmla="*/ 2250 w 3804"/>
                  <a:gd name="T73" fmla="*/ 0 h 46"/>
                  <a:gd name="T74" fmla="*/ 2311 w 3804"/>
                  <a:gd name="T75" fmla="*/ 2 h 46"/>
                  <a:gd name="T76" fmla="*/ 2372 w 3804"/>
                  <a:gd name="T77" fmla="*/ 9 h 46"/>
                  <a:gd name="T78" fmla="*/ 2433 w 3804"/>
                  <a:gd name="T79" fmla="*/ 10 h 46"/>
                  <a:gd name="T80" fmla="*/ 2494 w 3804"/>
                  <a:gd name="T81" fmla="*/ 32 h 46"/>
                  <a:gd name="T82" fmla="*/ 2555 w 3804"/>
                  <a:gd name="T83" fmla="*/ 35 h 46"/>
                  <a:gd name="T84" fmla="*/ 2616 w 3804"/>
                  <a:gd name="T85" fmla="*/ 31 h 46"/>
                  <a:gd name="T86" fmla="*/ 2676 w 3804"/>
                  <a:gd name="T87" fmla="*/ 38 h 46"/>
                  <a:gd name="T88" fmla="*/ 2737 w 3804"/>
                  <a:gd name="T89" fmla="*/ 19 h 46"/>
                  <a:gd name="T90" fmla="*/ 2798 w 3804"/>
                  <a:gd name="T91" fmla="*/ 26 h 46"/>
                  <a:gd name="T92" fmla="*/ 2859 w 3804"/>
                  <a:gd name="T93" fmla="*/ 21 h 46"/>
                  <a:gd name="T94" fmla="*/ 2920 w 3804"/>
                  <a:gd name="T95" fmla="*/ 25 h 46"/>
                  <a:gd name="T96" fmla="*/ 2981 w 3804"/>
                  <a:gd name="T97" fmla="*/ 38 h 46"/>
                  <a:gd name="T98" fmla="*/ 3041 w 3804"/>
                  <a:gd name="T99" fmla="*/ 28 h 46"/>
                  <a:gd name="T100" fmla="*/ 3102 w 3804"/>
                  <a:gd name="T101" fmla="*/ 30 h 46"/>
                  <a:gd name="T102" fmla="*/ 3163 w 3804"/>
                  <a:gd name="T103" fmla="*/ 21 h 46"/>
                  <a:gd name="T104" fmla="*/ 3224 w 3804"/>
                  <a:gd name="T105" fmla="*/ 12 h 46"/>
                  <a:gd name="T106" fmla="*/ 3285 w 3804"/>
                  <a:gd name="T107" fmla="*/ 25 h 46"/>
                  <a:gd name="T108" fmla="*/ 3345 w 3804"/>
                  <a:gd name="T109" fmla="*/ 19 h 46"/>
                  <a:gd name="T110" fmla="*/ 3407 w 3804"/>
                  <a:gd name="T111" fmla="*/ 20 h 46"/>
                  <a:gd name="T112" fmla="*/ 3467 w 3804"/>
                  <a:gd name="T113" fmla="*/ 27 h 46"/>
                  <a:gd name="T114" fmla="*/ 3528 w 3804"/>
                  <a:gd name="T115" fmla="*/ 32 h 46"/>
                  <a:gd name="T116" fmla="*/ 3589 w 3804"/>
                  <a:gd name="T117" fmla="*/ 35 h 46"/>
                  <a:gd name="T118" fmla="*/ 3650 w 3804"/>
                  <a:gd name="T119" fmla="*/ 22 h 46"/>
                  <a:gd name="T120" fmla="*/ 3710 w 3804"/>
                  <a:gd name="T121" fmla="*/ 15 h 46"/>
                  <a:gd name="T122" fmla="*/ 3771 w 3804"/>
                  <a:gd name="T123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46">
                    <a:moveTo>
                      <a:pt x="0" y="12"/>
                    </a:moveTo>
                    <a:lnTo>
                      <a:pt x="2" y="12"/>
                    </a:lnTo>
                    <a:lnTo>
                      <a:pt x="4" y="11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8" y="9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28" y="5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6" y="12"/>
                    </a:lnTo>
                    <a:lnTo>
                      <a:pt x="48" y="13"/>
                    </a:lnTo>
                    <a:lnTo>
                      <a:pt x="49" y="13"/>
                    </a:lnTo>
                    <a:lnTo>
                      <a:pt x="51" y="14"/>
                    </a:lnTo>
                    <a:lnTo>
                      <a:pt x="52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7" y="16"/>
                    </a:lnTo>
                    <a:lnTo>
                      <a:pt x="58" y="16"/>
                    </a:lnTo>
                    <a:lnTo>
                      <a:pt x="60" y="16"/>
                    </a:lnTo>
                    <a:lnTo>
                      <a:pt x="61" y="17"/>
                    </a:lnTo>
                    <a:lnTo>
                      <a:pt x="63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4" y="17"/>
                    </a:lnTo>
                    <a:lnTo>
                      <a:pt x="75" y="16"/>
                    </a:lnTo>
                    <a:lnTo>
                      <a:pt x="77" y="16"/>
                    </a:lnTo>
                    <a:lnTo>
                      <a:pt x="78" y="16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9" y="16"/>
                    </a:lnTo>
                    <a:lnTo>
                      <a:pt x="90" y="16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8" y="18"/>
                    </a:lnTo>
                    <a:lnTo>
                      <a:pt x="100" y="18"/>
                    </a:lnTo>
                    <a:lnTo>
                      <a:pt x="101" y="19"/>
                    </a:lnTo>
                    <a:lnTo>
                      <a:pt x="102" y="19"/>
                    </a:lnTo>
                    <a:lnTo>
                      <a:pt x="104" y="19"/>
                    </a:lnTo>
                    <a:lnTo>
                      <a:pt x="106" y="20"/>
                    </a:lnTo>
                    <a:lnTo>
                      <a:pt x="107" y="21"/>
                    </a:lnTo>
                    <a:lnTo>
                      <a:pt x="109" y="21"/>
                    </a:lnTo>
                    <a:lnTo>
                      <a:pt x="110" y="22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8" y="23"/>
                    </a:lnTo>
                    <a:lnTo>
                      <a:pt x="119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4"/>
                    </a:lnTo>
                    <a:lnTo>
                      <a:pt x="131" y="24"/>
                    </a:lnTo>
                    <a:lnTo>
                      <a:pt x="133" y="24"/>
                    </a:lnTo>
                    <a:lnTo>
                      <a:pt x="134" y="24"/>
                    </a:lnTo>
                    <a:lnTo>
                      <a:pt x="136" y="24"/>
                    </a:lnTo>
                    <a:lnTo>
                      <a:pt x="138" y="24"/>
                    </a:lnTo>
                    <a:lnTo>
                      <a:pt x="139" y="24"/>
                    </a:lnTo>
                    <a:lnTo>
                      <a:pt x="140" y="23"/>
                    </a:lnTo>
                    <a:lnTo>
                      <a:pt x="142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50" y="23"/>
                    </a:lnTo>
                    <a:lnTo>
                      <a:pt x="151" y="23"/>
                    </a:lnTo>
                    <a:lnTo>
                      <a:pt x="153" y="22"/>
                    </a:lnTo>
                    <a:lnTo>
                      <a:pt x="154" y="22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9" y="23"/>
                    </a:lnTo>
                    <a:lnTo>
                      <a:pt x="160" y="23"/>
                    </a:lnTo>
                    <a:lnTo>
                      <a:pt x="162" y="23"/>
                    </a:lnTo>
                    <a:lnTo>
                      <a:pt x="163" y="23"/>
                    </a:lnTo>
                    <a:lnTo>
                      <a:pt x="165" y="23"/>
                    </a:lnTo>
                    <a:lnTo>
                      <a:pt x="167" y="24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71" y="25"/>
                    </a:lnTo>
                    <a:lnTo>
                      <a:pt x="173" y="25"/>
                    </a:lnTo>
                    <a:lnTo>
                      <a:pt x="174" y="25"/>
                    </a:lnTo>
                    <a:lnTo>
                      <a:pt x="176" y="26"/>
                    </a:lnTo>
                    <a:lnTo>
                      <a:pt x="177" y="26"/>
                    </a:lnTo>
                    <a:lnTo>
                      <a:pt x="179" y="27"/>
                    </a:lnTo>
                    <a:lnTo>
                      <a:pt x="180" y="27"/>
                    </a:lnTo>
                    <a:lnTo>
                      <a:pt x="182" y="27"/>
                    </a:lnTo>
                    <a:lnTo>
                      <a:pt x="183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8" y="29"/>
                    </a:lnTo>
                    <a:lnTo>
                      <a:pt x="189" y="29"/>
                    </a:lnTo>
                    <a:lnTo>
                      <a:pt x="191" y="29"/>
                    </a:lnTo>
                    <a:lnTo>
                      <a:pt x="192" y="29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7" y="30"/>
                    </a:lnTo>
                    <a:lnTo>
                      <a:pt x="198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3" y="31"/>
                    </a:lnTo>
                    <a:lnTo>
                      <a:pt x="204" y="32"/>
                    </a:lnTo>
                    <a:lnTo>
                      <a:pt x="206" y="32"/>
                    </a:lnTo>
                    <a:lnTo>
                      <a:pt x="207" y="32"/>
                    </a:lnTo>
                    <a:lnTo>
                      <a:pt x="209" y="33"/>
                    </a:lnTo>
                    <a:lnTo>
                      <a:pt x="211" y="33"/>
                    </a:lnTo>
                    <a:lnTo>
                      <a:pt x="212" y="34"/>
                    </a:lnTo>
                    <a:lnTo>
                      <a:pt x="213" y="34"/>
                    </a:lnTo>
                    <a:lnTo>
                      <a:pt x="215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6"/>
                    </a:lnTo>
                    <a:lnTo>
                      <a:pt x="221" y="36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6" y="37"/>
                    </a:lnTo>
                    <a:lnTo>
                      <a:pt x="227" y="38"/>
                    </a:lnTo>
                    <a:lnTo>
                      <a:pt x="229" y="38"/>
                    </a:lnTo>
                    <a:lnTo>
                      <a:pt x="230" y="38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5" y="39"/>
                    </a:lnTo>
                    <a:lnTo>
                      <a:pt x="236" y="39"/>
                    </a:lnTo>
                    <a:lnTo>
                      <a:pt x="238" y="39"/>
                    </a:lnTo>
                    <a:lnTo>
                      <a:pt x="240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4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9" y="37"/>
                    </a:lnTo>
                    <a:lnTo>
                      <a:pt x="250" y="36"/>
                    </a:lnTo>
                    <a:lnTo>
                      <a:pt x="252" y="36"/>
                    </a:lnTo>
                    <a:lnTo>
                      <a:pt x="253" y="35"/>
                    </a:lnTo>
                    <a:lnTo>
                      <a:pt x="255" y="34"/>
                    </a:lnTo>
                    <a:lnTo>
                      <a:pt x="256" y="34"/>
                    </a:lnTo>
                    <a:lnTo>
                      <a:pt x="258" y="33"/>
                    </a:lnTo>
                    <a:lnTo>
                      <a:pt x="259" y="32"/>
                    </a:lnTo>
                    <a:lnTo>
                      <a:pt x="261" y="31"/>
                    </a:lnTo>
                    <a:lnTo>
                      <a:pt x="262" y="30"/>
                    </a:lnTo>
                    <a:lnTo>
                      <a:pt x="264" y="30"/>
                    </a:lnTo>
                    <a:lnTo>
                      <a:pt x="265" y="29"/>
                    </a:lnTo>
                    <a:lnTo>
                      <a:pt x="267" y="28"/>
                    </a:lnTo>
                    <a:lnTo>
                      <a:pt x="268" y="28"/>
                    </a:lnTo>
                    <a:lnTo>
                      <a:pt x="270" y="27"/>
                    </a:lnTo>
                    <a:lnTo>
                      <a:pt x="271" y="27"/>
                    </a:lnTo>
                    <a:lnTo>
                      <a:pt x="273" y="27"/>
                    </a:lnTo>
                    <a:lnTo>
                      <a:pt x="274" y="27"/>
                    </a:lnTo>
                    <a:lnTo>
                      <a:pt x="276" y="26"/>
                    </a:lnTo>
                    <a:lnTo>
                      <a:pt x="278" y="26"/>
                    </a:lnTo>
                    <a:lnTo>
                      <a:pt x="279" y="27"/>
                    </a:lnTo>
                    <a:lnTo>
                      <a:pt x="280" y="27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9"/>
                    </a:lnTo>
                    <a:lnTo>
                      <a:pt x="288" y="29"/>
                    </a:lnTo>
                    <a:lnTo>
                      <a:pt x="290" y="30"/>
                    </a:lnTo>
                    <a:lnTo>
                      <a:pt x="291" y="31"/>
                    </a:lnTo>
                    <a:lnTo>
                      <a:pt x="293" y="31"/>
                    </a:lnTo>
                    <a:lnTo>
                      <a:pt x="294" y="32"/>
                    </a:lnTo>
                    <a:lnTo>
                      <a:pt x="296" y="33"/>
                    </a:lnTo>
                    <a:lnTo>
                      <a:pt x="297" y="34"/>
                    </a:lnTo>
                    <a:lnTo>
                      <a:pt x="299" y="35"/>
                    </a:lnTo>
                    <a:lnTo>
                      <a:pt x="300" y="36"/>
                    </a:lnTo>
                    <a:lnTo>
                      <a:pt x="302" y="36"/>
                    </a:lnTo>
                    <a:lnTo>
                      <a:pt x="303" y="37"/>
                    </a:lnTo>
                    <a:lnTo>
                      <a:pt x="305" y="38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9" y="39"/>
                    </a:lnTo>
                    <a:lnTo>
                      <a:pt x="311" y="39"/>
                    </a:lnTo>
                    <a:lnTo>
                      <a:pt x="313" y="39"/>
                    </a:lnTo>
                    <a:lnTo>
                      <a:pt x="314" y="39"/>
                    </a:lnTo>
                    <a:lnTo>
                      <a:pt x="315" y="39"/>
                    </a:lnTo>
                    <a:lnTo>
                      <a:pt x="317" y="38"/>
                    </a:lnTo>
                    <a:lnTo>
                      <a:pt x="319" y="38"/>
                    </a:lnTo>
                    <a:lnTo>
                      <a:pt x="320" y="37"/>
                    </a:lnTo>
                    <a:lnTo>
                      <a:pt x="322" y="37"/>
                    </a:lnTo>
                    <a:lnTo>
                      <a:pt x="323" y="36"/>
                    </a:lnTo>
                    <a:lnTo>
                      <a:pt x="325" y="35"/>
                    </a:lnTo>
                    <a:lnTo>
                      <a:pt x="326" y="35"/>
                    </a:lnTo>
                    <a:lnTo>
                      <a:pt x="328" y="34"/>
                    </a:lnTo>
                    <a:lnTo>
                      <a:pt x="329" y="33"/>
                    </a:lnTo>
                    <a:lnTo>
                      <a:pt x="331" y="32"/>
                    </a:lnTo>
                    <a:lnTo>
                      <a:pt x="332" y="31"/>
                    </a:lnTo>
                    <a:lnTo>
                      <a:pt x="334" y="30"/>
                    </a:lnTo>
                    <a:lnTo>
                      <a:pt x="335" y="29"/>
                    </a:lnTo>
                    <a:lnTo>
                      <a:pt x="337" y="29"/>
                    </a:lnTo>
                    <a:lnTo>
                      <a:pt x="338" y="28"/>
                    </a:lnTo>
                    <a:lnTo>
                      <a:pt x="340" y="27"/>
                    </a:lnTo>
                    <a:lnTo>
                      <a:pt x="341" y="27"/>
                    </a:lnTo>
                    <a:lnTo>
                      <a:pt x="343" y="26"/>
                    </a:lnTo>
                    <a:lnTo>
                      <a:pt x="344" y="25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9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3" y="25"/>
                    </a:lnTo>
                    <a:lnTo>
                      <a:pt x="355" y="25"/>
                    </a:lnTo>
                    <a:lnTo>
                      <a:pt x="357" y="25"/>
                    </a:lnTo>
                    <a:lnTo>
                      <a:pt x="358" y="25"/>
                    </a:lnTo>
                    <a:lnTo>
                      <a:pt x="359" y="25"/>
                    </a:lnTo>
                    <a:lnTo>
                      <a:pt x="361" y="26"/>
                    </a:lnTo>
                    <a:lnTo>
                      <a:pt x="363" y="26"/>
                    </a:lnTo>
                    <a:lnTo>
                      <a:pt x="364" y="27"/>
                    </a:lnTo>
                    <a:lnTo>
                      <a:pt x="366" y="27"/>
                    </a:lnTo>
                    <a:lnTo>
                      <a:pt x="367" y="27"/>
                    </a:lnTo>
                    <a:lnTo>
                      <a:pt x="369" y="27"/>
                    </a:lnTo>
                    <a:lnTo>
                      <a:pt x="370" y="27"/>
                    </a:lnTo>
                    <a:lnTo>
                      <a:pt x="372" y="27"/>
                    </a:lnTo>
                    <a:lnTo>
                      <a:pt x="373" y="27"/>
                    </a:lnTo>
                    <a:lnTo>
                      <a:pt x="375" y="27"/>
                    </a:lnTo>
                    <a:lnTo>
                      <a:pt x="376" y="27"/>
                    </a:lnTo>
                    <a:lnTo>
                      <a:pt x="378" y="27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6"/>
                    </a:lnTo>
                    <a:lnTo>
                      <a:pt x="384" y="25"/>
                    </a:lnTo>
                    <a:lnTo>
                      <a:pt x="386" y="25"/>
                    </a:lnTo>
                    <a:lnTo>
                      <a:pt x="387" y="24"/>
                    </a:lnTo>
                    <a:lnTo>
                      <a:pt x="388" y="24"/>
                    </a:lnTo>
                    <a:lnTo>
                      <a:pt x="390" y="23"/>
                    </a:lnTo>
                    <a:lnTo>
                      <a:pt x="392" y="22"/>
                    </a:lnTo>
                    <a:lnTo>
                      <a:pt x="393" y="21"/>
                    </a:lnTo>
                    <a:lnTo>
                      <a:pt x="395" y="21"/>
                    </a:lnTo>
                    <a:lnTo>
                      <a:pt x="396" y="20"/>
                    </a:lnTo>
                    <a:lnTo>
                      <a:pt x="398" y="19"/>
                    </a:lnTo>
                    <a:lnTo>
                      <a:pt x="399" y="18"/>
                    </a:lnTo>
                    <a:lnTo>
                      <a:pt x="401" y="18"/>
                    </a:lnTo>
                    <a:lnTo>
                      <a:pt x="402" y="17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7" y="16"/>
                    </a:lnTo>
                    <a:lnTo>
                      <a:pt x="408" y="15"/>
                    </a:lnTo>
                    <a:lnTo>
                      <a:pt x="410" y="15"/>
                    </a:lnTo>
                    <a:lnTo>
                      <a:pt x="411" y="15"/>
                    </a:lnTo>
                    <a:lnTo>
                      <a:pt x="413" y="15"/>
                    </a:lnTo>
                    <a:lnTo>
                      <a:pt x="414" y="14"/>
                    </a:lnTo>
                    <a:lnTo>
                      <a:pt x="416" y="14"/>
                    </a:lnTo>
                    <a:lnTo>
                      <a:pt x="417" y="15"/>
                    </a:lnTo>
                    <a:lnTo>
                      <a:pt x="419" y="15"/>
                    </a:lnTo>
                    <a:lnTo>
                      <a:pt x="420" y="15"/>
                    </a:lnTo>
                    <a:lnTo>
                      <a:pt x="422" y="15"/>
                    </a:lnTo>
                    <a:lnTo>
                      <a:pt x="424" y="16"/>
                    </a:lnTo>
                    <a:lnTo>
                      <a:pt x="425" y="16"/>
                    </a:lnTo>
                    <a:lnTo>
                      <a:pt x="426" y="16"/>
                    </a:lnTo>
                    <a:lnTo>
                      <a:pt x="428" y="17"/>
                    </a:lnTo>
                    <a:lnTo>
                      <a:pt x="430" y="17"/>
                    </a:lnTo>
                    <a:lnTo>
                      <a:pt x="431" y="18"/>
                    </a:lnTo>
                    <a:lnTo>
                      <a:pt x="433" y="18"/>
                    </a:lnTo>
                    <a:lnTo>
                      <a:pt x="434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9" y="20"/>
                    </a:lnTo>
                    <a:lnTo>
                      <a:pt x="440" y="21"/>
                    </a:lnTo>
                    <a:lnTo>
                      <a:pt x="442" y="21"/>
                    </a:lnTo>
                    <a:lnTo>
                      <a:pt x="443" y="21"/>
                    </a:lnTo>
                    <a:lnTo>
                      <a:pt x="445" y="22"/>
                    </a:lnTo>
                    <a:lnTo>
                      <a:pt x="446" y="22"/>
                    </a:lnTo>
                    <a:lnTo>
                      <a:pt x="448" y="22"/>
                    </a:lnTo>
                    <a:lnTo>
                      <a:pt x="449" y="22"/>
                    </a:lnTo>
                    <a:lnTo>
                      <a:pt x="451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7" y="23"/>
                    </a:lnTo>
                    <a:lnTo>
                      <a:pt x="459" y="23"/>
                    </a:lnTo>
                    <a:lnTo>
                      <a:pt x="460" y="23"/>
                    </a:lnTo>
                    <a:lnTo>
                      <a:pt x="461" y="23"/>
                    </a:lnTo>
                    <a:lnTo>
                      <a:pt x="463" y="23"/>
                    </a:lnTo>
                    <a:lnTo>
                      <a:pt x="465" y="23"/>
                    </a:lnTo>
                    <a:lnTo>
                      <a:pt x="466" y="23"/>
                    </a:lnTo>
                    <a:lnTo>
                      <a:pt x="468" y="23"/>
                    </a:lnTo>
                    <a:lnTo>
                      <a:pt x="469" y="23"/>
                    </a:lnTo>
                    <a:lnTo>
                      <a:pt x="470" y="23"/>
                    </a:lnTo>
                    <a:lnTo>
                      <a:pt x="472" y="23"/>
                    </a:lnTo>
                    <a:lnTo>
                      <a:pt x="474" y="23"/>
                    </a:lnTo>
                    <a:lnTo>
                      <a:pt x="475" y="23"/>
                    </a:lnTo>
                    <a:lnTo>
                      <a:pt x="477" y="23"/>
                    </a:lnTo>
                    <a:lnTo>
                      <a:pt x="478" y="23"/>
                    </a:lnTo>
                    <a:lnTo>
                      <a:pt x="480" y="23"/>
                    </a:lnTo>
                    <a:lnTo>
                      <a:pt x="481" y="23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6" y="23"/>
                    </a:lnTo>
                    <a:lnTo>
                      <a:pt x="487" y="23"/>
                    </a:lnTo>
                    <a:lnTo>
                      <a:pt x="489" y="23"/>
                    </a:lnTo>
                    <a:lnTo>
                      <a:pt x="490" y="23"/>
                    </a:lnTo>
                    <a:lnTo>
                      <a:pt x="492" y="23"/>
                    </a:lnTo>
                    <a:lnTo>
                      <a:pt x="493" y="23"/>
                    </a:lnTo>
                    <a:lnTo>
                      <a:pt x="495" y="23"/>
                    </a:lnTo>
                    <a:lnTo>
                      <a:pt x="497" y="23"/>
                    </a:lnTo>
                    <a:lnTo>
                      <a:pt x="498" y="23"/>
                    </a:lnTo>
                    <a:lnTo>
                      <a:pt x="499" y="22"/>
                    </a:lnTo>
                    <a:lnTo>
                      <a:pt x="501" y="22"/>
                    </a:lnTo>
                    <a:lnTo>
                      <a:pt x="503" y="22"/>
                    </a:lnTo>
                    <a:lnTo>
                      <a:pt x="504" y="22"/>
                    </a:lnTo>
                    <a:lnTo>
                      <a:pt x="506" y="22"/>
                    </a:lnTo>
                    <a:lnTo>
                      <a:pt x="507" y="22"/>
                    </a:lnTo>
                    <a:lnTo>
                      <a:pt x="509" y="22"/>
                    </a:lnTo>
                    <a:lnTo>
                      <a:pt x="510" y="22"/>
                    </a:lnTo>
                    <a:lnTo>
                      <a:pt x="512" y="22"/>
                    </a:lnTo>
                    <a:lnTo>
                      <a:pt x="513" y="22"/>
                    </a:lnTo>
                    <a:lnTo>
                      <a:pt x="515" y="21"/>
                    </a:lnTo>
                    <a:lnTo>
                      <a:pt x="516" y="21"/>
                    </a:lnTo>
                    <a:lnTo>
                      <a:pt x="518" y="21"/>
                    </a:lnTo>
                    <a:lnTo>
                      <a:pt x="519" y="21"/>
                    </a:lnTo>
                    <a:lnTo>
                      <a:pt x="521" y="21"/>
                    </a:lnTo>
                    <a:lnTo>
                      <a:pt x="522" y="21"/>
                    </a:lnTo>
                    <a:lnTo>
                      <a:pt x="524" y="21"/>
                    </a:lnTo>
                    <a:lnTo>
                      <a:pt x="526" y="21"/>
                    </a:lnTo>
                    <a:lnTo>
                      <a:pt x="527" y="21"/>
                    </a:lnTo>
                    <a:lnTo>
                      <a:pt x="528" y="21"/>
                    </a:lnTo>
                    <a:lnTo>
                      <a:pt x="530" y="21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5" y="21"/>
                    </a:lnTo>
                    <a:lnTo>
                      <a:pt x="536" y="21"/>
                    </a:lnTo>
                    <a:lnTo>
                      <a:pt x="537" y="21"/>
                    </a:lnTo>
                    <a:lnTo>
                      <a:pt x="539" y="21"/>
                    </a:lnTo>
                    <a:lnTo>
                      <a:pt x="541" y="21"/>
                    </a:lnTo>
                    <a:lnTo>
                      <a:pt x="542" y="21"/>
                    </a:lnTo>
                    <a:lnTo>
                      <a:pt x="543" y="21"/>
                    </a:lnTo>
                    <a:lnTo>
                      <a:pt x="545" y="21"/>
                    </a:lnTo>
                    <a:lnTo>
                      <a:pt x="547" y="21"/>
                    </a:lnTo>
                    <a:lnTo>
                      <a:pt x="548" y="21"/>
                    </a:lnTo>
                    <a:lnTo>
                      <a:pt x="550" y="21"/>
                    </a:lnTo>
                    <a:lnTo>
                      <a:pt x="551" y="21"/>
                    </a:lnTo>
                    <a:lnTo>
                      <a:pt x="553" y="21"/>
                    </a:lnTo>
                    <a:lnTo>
                      <a:pt x="554" y="21"/>
                    </a:lnTo>
                    <a:lnTo>
                      <a:pt x="556" y="21"/>
                    </a:lnTo>
                    <a:lnTo>
                      <a:pt x="557" y="21"/>
                    </a:lnTo>
                    <a:lnTo>
                      <a:pt x="559" y="21"/>
                    </a:lnTo>
                    <a:lnTo>
                      <a:pt x="560" y="21"/>
                    </a:lnTo>
                    <a:lnTo>
                      <a:pt x="562" y="22"/>
                    </a:lnTo>
                    <a:lnTo>
                      <a:pt x="564" y="22"/>
                    </a:lnTo>
                    <a:lnTo>
                      <a:pt x="565" y="22"/>
                    </a:lnTo>
                    <a:lnTo>
                      <a:pt x="566" y="22"/>
                    </a:lnTo>
                    <a:lnTo>
                      <a:pt x="568" y="23"/>
                    </a:lnTo>
                    <a:lnTo>
                      <a:pt x="570" y="23"/>
                    </a:lnTo>
                    <a:lnTo>
                      <a:pt x="571" y="23"/>
                    </a:lnTo>
                    <a:lnTo>
                      <a:pt x="572" y="23"/>
                    </a:lnTo>
                    <a:lnTo>
                      <a:pt x="574" y="24"/>
                    </a:lnTo>
                    <a:lnTo>
                      <a:pt x="576" y="24"/>
                    </a:lnTo>
                    <a:lnTo>
                      <a:pt x="577" y="24"/>
                    </a:lnTo>
                    <a:lnTo>
                      <a:pt x="579" y="25"/>
                    </a:lnTo>
                    <a:lnTo>
                      <a:pt x="580" y="25"/>
                    </a:lnTo>
                    <a:lnTo>
                      <a:pt x="582" y="25"/>
                    </a:lnTo>
                    <a:lnTo>
                      <a:pt x="583" y="26"/>
                    </a:lnTo>
                    <a:lnTo>
                      <a:pt x="585" y="26"/>
                    </a:lnTo>
                    <a:lnTo>
                      <a:pt x="586" y="26"/>
                    </a:lnTo>
                    <a:lnTo>
                      <a:pt x="588" y="27"/>
                    </a:lnTo>
                    <a:lnTo>
                      <a:pt x="589" y="27"/>
                    </a:lnTo>
                    <a:lnTo>
                      <a:pt x="591" y="27"/>
                    </a:lnTo>
                    <a:lnTo>
                      <a:pt x="592" y="27"/>
                    </a:lnTo>
                    <a:lnTo>
                      <a:pt x="594" y="27"/>
                    </a:lnTo>
                    <a:lnTo>
                      <a:pt x="595" y="27"/>
                    </a:lnTo>
                    <a:lnTo>
                      <a:pt x="597" y="28"/>
                    </a:lnTo>
                    <a:lnTo>
                      <a:pt x="599" y="28"/>
                    </a:lnTo>
                    <a:lnTo>
                      <a:pt x="600" y="28"/>
                    </a:lnTo>
                    <a:lnTo>
                      <a:pt x="601" y="27"/>
                    </a:lnTo>
                    <a:lnTo>
                      <a:pt x="603" y="27"/>
                    </a:lnTo>
                    <a:lnTo>
                      <a:pt x="604" y="27"/>
                    </a:lnTo>
                    <a:lnTo>
                      <a:pt x="606" y="27"/>
                    </a:lnTo>
                    <a:lnTo>
                      <a:pt x="608" y="27"/>
                    </a:lnTo>
                    <a:lnTo>
                      <a:pt x="609" y="27"/>
                    </a:lnTo>
                    <a:lnTo>
                      <a:pt x="610" y="26"/>
                    </a:lnTo>
                    <a:lnTo>
                      <a:pt x="612" y="26"/>
                    </a:lnTo>
                    <a:lnTo>
                      <a:pt x="614" y="25"/>
                    </a:lnTo>
                    <a:lnTo>
                      <a:pt x="615" y="25"/>
                    </a:lnTo>
                    <a:lnTo>
                      <a:pt x="616" y="25"/>
                    </a:lnTo>
                    <a:lnTo>
                      <a:pt x="618" y="24"/>
                    </a:lnTo>
                    <a:lnTo>
                      <a:pt x="620" y="24"/>
                    </a:lnTo>
                    <a:lnTo>
                      <a:pt x="621" y="24"/>
                    </a:lnTo>
                    <a:lnTo>
                      <a:pt x="623" y="23"/>
                    </a:lnTo>
                    <a:lnTo>
                      <a:pt x="624" y="23"/>
                    </a:lnTo>
                    <a:lnTo>
                      <a:pt x="626" y="23"/>
                    </a:lnTo>
                    <a:lnTo>
                      <a:pt x="627" y="22"/>
                    </a:lnTo>
                    <a:lnTo>
                      <a:pt x="629" y="22"/>
                    </a:lnTo>
                    <a:lnTo>
                      <a:pt x="630" y="22"/>
                    </a:lnTo>
                    <a:lnTo>
                      <a:pt x="632" y="22"/>
                    </a:lnTo>
                    <a:lnTo>
                      <a:pt x="633" y="22"/>
                    </a:lnTo>
                    <a:lnTo>
                      <a:pt x="635" y="22"/>
                    </a:lnTo>
                    <a:lnTo>
                      <a:pt x="637" y="22"/>
                    </a:lnTo>
                    <a:lnTo>
                      <a:pt x="638" y="22"/>
                    </a:lnTo>
                    <a:lnTo>
                      <a:pt x="639" y="22"/>
                    </a:lnTo>
                    <a:lnTo>
                      <a:pt x="641" y="22"/>
                    </a:lnTo>
                    <a:lnTo>
                      <a:pt x="643" y="22"/>
                    </a:lnTo>
                    <a:lnTo>
                      <a:pt x="644" y="23"/>
                    </a:lnTo>
                    <a:lnTo>
                      <a:pt x="645" y="23"/>
                    </a:lnTo>
                    <a:lnTo>
                      <a:pt x="647" y="23"/>
                    </a:lnTo>
                    <a:lnTo>
                      <a:pt x="649" y="24"/>
                    </a:lnTo>
                    <a:lnTo>
                      <a:pt x="650" y="24"/>
                    </a:lnTo>
                    <a:lnTo>
                      <a:pt x="652" y="25"/>
                    </a:lnTo>
                    <a:lnTo>
                      <a:pt x="653" y="25"/>
                    </a:lnTo>
                    <a:lnTo>
                      <a:pt x="655" y="26"/>
                    </a:lnTo>
                    <a:lnTo>
                      <a:pt x="656" y="26"/>
                    </a:lnTo>
                    <a:lnTo>
                      <a:pt x="658" y="27"/>
                    </a:lnTo>
                    <a:lnTo>
                      <a:pt x="659" y="27"/>
                    </a:lnTo>
                    <a:lnTo>
                      <a:pt x="661" y="28"/>
                    </a:lnTo>
                    <a:lnTo>
                      <a:pt x="662" y="28"/>
                    </a:lnTo>
                    <a:lnTo>
                      <a:pt x="664" y="29"/>
                    </a:lnTo>
                    <a:lnTo>
                      <a:pt x="666" y="29"/>
                    </a:lnTo>
                    <a:lnTo>
                      <a:pt x="667" y="29"/>
                    </a:lnTo>
                    <a:lnTo>
                      <a:pt x="668" y="30"/>
                    </a:lnTo>
                    <a:lnTo>
                      <a:pt x="670" y="30"/>
                    </a:lnTo>
                    <a:lnTo>
                      <a:pt x="671" y="30"/>
                    </a:lnTo>
                    <a:lnTo>
                      <a:pt x="673" y="30"/>
                    </a:lnTo>
                    <a:lnTo>
                      <a:pt x="674" y="30"/>
                    </a:lnTo>
                    <a:lnTo>
                      <a:pt x="676" y="30"/>
                    </a:lnTo>
                    <a:lnTo>
                      <a:pt x="677" y="30"/>
                    </a:lnTo>
                    <a:lnTo>
                      <a:pt x="679" y="30"/>
                    </a:lnTo>
                    <a:lnTo>
                      <a:pt x="681" y="30"/>
                    </a:lnTo>
                    <a:lnTo>
                      <a:pt x="682" y="30"/>
                    </a:lnTo>
                    <a:lnTo>
                      <a:pt x="683" y="30"/>
                    </a:lnTo>
                    <a:lnTo>
                      <a:pt x="685" y="29"/>
                    </a:lnTo>
                    <a:lnTo>
                      <a:pt x="687" y="29"/>
                    </a:lnTo>
                    <a:lnTo>
                      <a:pt x="688" y="29"/>
                    </a:lnTo>
                    <a:lnTo>
                      <a:pt x="690" y="28"/>
                    </a:lnTo>
                    <a:lnTo>
                      <a:pt x="691" y="28"/>
                    </a:lnTo>
                    <a:lnTo>
                      <a:pt x="693" y="27"/>
                    </a:lnTo>
                    <a:lnTo>
                      <a:pt x="694" y="27"/>
                    </a:lnTo>
                    <a:lnTo>
                      <a:pt x="696" y="26"/>
                    </a:lnTo>
                    <a:lnTo>
                      <a:pt x="697" y="25"/>
                    </a:lnTo>
                    <a:lnTo>
                      <a:pt x="699" y="25"/>
                    </a:lnTo>
                    <a:lnTo>
                      <a:pt x="700" y="24"/>
                    </a:lnTo>
                    <a:lnTo>
                      <a:pt x="702" y="24"/>
                    </a:lnTo>
                    <a:lnTo>
                      <a:pt x="703" y="23"/>
                    </a:lnTo>
                    <a:lnTo>
                      <a:pt x="705" y="23"/>
                    </a:lnTo>
                    <a:lnTo>
                      <a:pt x="706" y="22"/>
                    </a:lnTo>
                    <a:lnTo>
                      <a:pt x="708" y="22"/>
                    </a:lnTo>
                    <a:lnTo>
                      <a:pt x="710" y="21"/>
                    </a:lnTo>
                    <a:lnTo>
                      <a:pt x="711" y="21"/>
                    </a:lnTo>
                    <a:lnTo>
                      <a:pt x="712" y="21"/>
                    </a:lnTo>
                    <a:lnTo>
                      <a:pt x="714" y="20"/>
                    </a:lnTo>
                    <a:lnTo>
                      <a:pt x="716" y="20"/>
                    </a:lnTo>
                    <a:lnTo>
                      <a:pt x="717" y="19"/>
                    </a:lnTo>
                    <a:lnTo>
                      <a:pt x="718" y="19"/>
                    </a:lnTo>
                    <a:lnTo>
                      <a:pt x="720" y="19"/>
                    </a:lnTo>
                    <a:lnTo>
                      <a:pt x="722" y="19"/>
                    </a:lnTo>
                    <a:lnTo>
                      <a:pt x="723" y="19"/>
                    </a:lnTo>
                    <a:lnTo>
                      <a:pt x="725" y="19"/>
                    </a:lnTo>
                    <a:lnTo>
                      <a:pt x="726" y="19"/>
                    </a:lnTo>
                    <a:lnTo>
                      <a:pt x="728" y="19"/>
                    </a:lnTo>
                    <a:lnTo>
                      <a:pt x="729" y="19"/>
                    </a:lnTo>
                    <a:lnTo>
                      <a:pt x="731" y="19"/>
                    </a:lnTo>
                    <a:lnTo>
                      <a:pt x="732" y="20"/>
                    </a:lnTo>
                    <a:lnTo>
                      <a:pt x="734" y="20"/>
                    </a:lnTo>
                    <a:lnTo>
                      <a:pt x="735" y="20"/>
                    </a:lnTo>
                    <a:lnTo>
                      <a:pt x="737" y="21"/>
                    </a:lnTo>
                    <a:lnTo>
                      <a:pt x="738" y="21"/>
                    </a:lnTo>
                    <a:lnTo>
                      <a:pt x="740" y="21"/>
                    </a:lnTo>
                    <a:lnTo>
                      <a:pt x="741" y="21"/>
                    </a:lnTo>
                    <a:lnTo>
                      <a:pt x="743" y="22"/>
                    </a:lnTo>
                    <a:lnTo>
                      <a:pt x="744" y="22"/>
                    </a:lnTo>
                    <a:lnTo>
                      <a:pt x="746" y="22"/>
                    </a:lnTo>
                    <a:lnTo>
                      <a:pt x="747" y="22"/>
                    </a:lnTo>
                    <a:lnTo>
                      <a:pt x="749" y="23"/>
                    </a:lnTo>
                    <a:lnTo>
                      <a:pt x="750" y="23"/>
                    </a:lnTo>
                    <a:lnTo>
                      <a:pt x="752" y="23"/>
                    </a:lnTo>
                    <a:lnTo>
                      <a:pt x="754" y="23"/>
                    </a:lnTo>
                    <a:lnTo>
                      <a:pt x="755" y="23"/>
                    </a:lnTo>
                    <a:lnTo>
                      <a:pt x="756" y="24"/>
                    </a:lnTo>
                    <a:lnTo>
                      <a:pt x="758" y="24"/>
                    </a:lnTo>
                    <a:lnTo>
                      <a:pt x="760" y="24"/>
                    </a:lnTo>
                    <a:lnTo>
                      <a:pt x="761" y="24"/>
                    </a:lnTo>
                    <a:lnTo>
                      <a:pt x="763" y="24"/>
                    </a:lnTo>
                    <a:lnTo>
                      <a:pt x="764" y="24"/>
                    </a:lnTo>
                    <a:lnTo>
                      <a:pt x="766" y="24"/>
                    </a:lnTo>
                    <a:lnTo>
                      <a:pt x="767" y="24"/>
                    </a:lnTo>
                    <a:lnTo>
                      <a:pt x="769" y="24"/>
                    </a:lnTo>
                    <a:lnTo>
                      <a:pt x="770" y="24"/>
                    </a:lnTo>
                    <a:lnTo>
                      <a:pt x="772" y="24"/>
                    </a:lnTo>
                    <a:lnTo>
                      <a:pt x="773" y="24"/>
                    </a:lnTo>
                    <a:lnTo>
                      <a:pt x="775" y="24"/>
                    </a:lnTo>
                    <a:lnTo>
                      <a:pt x="776" y="24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1" y="24"/>
                    </a:lnTo>
                    <a:lnTo>
                      <a:pt x="783" y="24"/>
                    </a:lnTo>
                    <a:lnTo>
                      <a:pt x="784" y="24"/>
                    </a:lnTo>
                    <a:lnTo>
                      <a:pt x="785" y="24"/>
                    </a:lnTo>
                    <a:lnTo>
                      <a:pt x="787" y="24"/>
                    </a:lnTo>
                    <a:lnTo>
                      <a:pt x="789" y="24"/>
                    </a:lnTo>
                    <a:lnTo>
                      <a:pt x="790" y="24"/>
                    </a:lnTo>
                    <a:lnTo>
                      <a:pt x="792" y="24"/>
                    </a:lnTo>
                    <a:lnTo>
                      <a:pt x="793" y="23"/>
                    </a:lnTo>
                    <a:lnTo>
                      <a:pt x="795" y="23"/>
                    </a:lnTo>
                    <a:lnTo>
                      <a:pt x="796" y="23"/>
                    </a:lnTo>
                    <a:lnTo>
                      <a:pt x="798" y="23"/>
                    </a:lnTo>
                    <a:lnTo>
                      <a:pt x="799" y="23"/>
                    </a:lnTo>
                    <a:lnTo>
                      <a:pt x="801" y="22"/>
                    </a:lnTo>
                    <a:lnTo>
                      <a:pt x="802" y="22"/>
                    </a:lnTo>
                    <a:lnTo>
                      <a:pt x="804" y="22"/>
                    </a:lnTo>
                    <a:lnTo>
                      <a:pt x="805" y="22"/>
                    </a:lnTo>
                    <a:lnTo>
                      <a:pt x="807" y="22"/>
                    </a:lnTo>
                    <a:lnTo>
                      <a:pt x="808" y="21"/>
                    </a:lnTo>
                    <a:lnTo>
                      <a:pt x="810" y="21"/>
                    </a:lnTo>
                    <a:lnTo>
                      <a:pt x="811" y="21"/>
                    </a:lnTo>
                    <a:lnTo>
                      <a:pt x="813" y="21"/>
                    </a:lnTo>
                    <a:lnTo>
                      <a:pt x="814" y="21"/>
                    </a:lnTo>
                    <a:lnTo>
                      <a:pt x="816" y="21"/>
                    </a:lnTo>
                    <a:lnTo>
                      <a:pt x="817" y="21"/>
                    </a:lnTo>
                    <a:lnTo>
                      <a:pt x="819" y="21"/>
                    </a:lnTo>
                    <a:lnTo>
                      <a:pt x="820" y="21"/>
                    </a:lnTo>
                    <a:lnTo>
                      <a:pt x="822" y="21"/>
                    </a:lnTo>
                    <a:lnTo>
                      <a:pt x="823" y="22"/>
                    </a:lnTo>
                    <a:lnTo>
                      <a:pt x="825" y="22"/>
                    </a:lnTo>
                    <a:lnTo>
                      <a:pt x="827" y="22"/>
                    </a:lnTo>
                    <a:lnTo>
                      <a:pt x="828" y="23"/>
                    </a:lnTo>
                    <a:lnTo>
                      <a:pt x="829" y="23"/>
                    </a:lnTo>
                    <a:lnTo>
                      <a:pt x="831" y="24"/>
                    </a:lnTo>
                    <a:lnTo>
                      <a:pt x="833" y="25"/>
                    </a:lnTo>
                    <a:lnTo>
                      <a:pt x="834" y="25"/>
                    </a:lnTo>
                    <a:lnTo>
                      <a:pt x="836" y="27"/>
                    </a:lnTo>
                    <a:lnTo>
                      <a:pt x="837" y="27"/>
                    </a:lnTo>
                    <a:lnTo>
                      <a:pt x="839" y="28"/>
                    </a:lnTo>
                    <a:lnTo>
                      <a:pt x="840" y="29"/>
                    </a:lnTo>
                    <a:lnTo>
                      <a:pt x="842" y="30"/>
                    </a:lnTo>
                    <a:lnTo>
                      <a:pt x="843" y="31"/>
                    </a:lnTo>
                    <a:lnTo>
                      <a:pt x="845" y="32"/>
                    </a:lnTo>
                    <a:lnTo>
                      <a:pt x="846" y="33"/>
                    </a:lnTo>
                    <a:lnTo>
                      <a:pt x="848" y="34"/>
                    </a:lnTo>
                    <a:lnTo>
                      <a:pt x="849" y="34"/>
                    </a:lnTo>
                    <a:lnTo>
                      <a:pt x="851" y="35"/>
                    </a:lnTo>
                    <a:lnTo>
                      <a:pt x="852" y="36"/>
                    </a:lnTo>
                    <a:lnTo>
                      <a:pt x="854" y="36"/>
                    </a:lnTo>
                    <a:lnTo>
                      <a:pt x="856" y="37"/>
                    </a:lnTo>
                    <a:lnTo>
                      <a:pt x="857" y="37"/>
                    </a:lnTo>
                    <a:lnTo>
                      <a:pt x="858" y="37"/>
                    </a:lnTo>
                    <a:lnTo>
                      <a:pt x="860" y="37"/>
                    </a:lnTo>
                    <a:lnTo>
                      <a:pt x="862" y="37"/>
                    </a:lnTo>
                    <a:lnTo>
                      <a:pt x="863" y="37"/>
                    </a:lnTo>
                    <a:lnTo>
                      <a:pt x="865" y="37"/>
                    </a:lnTo>
                    <a:lnTo>
                      <a:pt x="866" y="36"/>
                    </a:lnTo>
                    <a:lnTo>
                      <a:pt x="868" y="35"/>
                    </a:lnTo>
                    <a:lnTo>
                      <a:pt x="869" y="35"/>
                    </a:lnTo>
                    <a:lnTo>
                      <a:pt x="871" y="34"/>
                    </a:lnTo>
                    <a:lnTo>
                      <a:pt x="872" y="33"/>
                    </a:lnTo>
                    <a:lnTo>
                      <a:pt x="874" y="32"/>
                    </a:lnTo>
                    <a:lnTo>
                      <a:pt x="875" y="30"/>
                    </a:lnTo>
                    <a:lnTo>
                      <a:pt x="877" y="29"/>
                    </a:lnTo>
                    <a:lnTo>
                      <a:pt x="878" y="28"/>
                    </a:lnTo>
                    <a:lnTo>
                      <a:pt x="880" y="26"/>
                    </a:lnTo>
                    <a:lnTo>
                      <a:pt x="881" y="25"/>
                    </a:lnTo>
                    <a:lnTo>
                      <a:pt x="883" y="23"/>
                    </a:lnTo>
                    <a:lnTo>
                      <a:pt x="884" y="22"/>
                    </a:lnTo>
                    <a:lnTo>
                      <a:pt x="886" y="20"/>
                    </a:lnTo>
                    <a:lnTo>
                      <a:pt x="887" y="19"/>
                    </a:lnTo>
                    <a:lnTo>
                      <a:pt x="889" y="17"/>
                    </a:lnTo>
                    <a:lnTo>
                      <a:pt x="890" y="16"/>
                    </a:lnTo>
                    <a:lnTo>
                      <a:pt x="892" y="15"/>
                    </a:lnTo>
                    <a:lnTo>
                      <a:pt x="894" y="13"/>
                    </a:lnTo>
                    <a:lnTo>
                      <a:pt x="895" y="12"/>
                    </a:lnTo>
                    <a:lnTo>
                      <a:pt x="896" y="11"/>
                    </a:lnTo>
                    <a:lnTo>
                      <a:pt x="898" y="10"/>
                    </a:lnTo>
                    <a:lnTo>
                      <a:pt x="900" y="9"/>
                    </a:lnTo>
                    <a:lnTo>
                      <a:pt x="901" y="8"/>
                    </a:lnTo>
                    <a:lnTo>
                      <a:pt x="902" y="7"/>
                    </a:lnTo>
                    <a:lnTo>
                      <a:pt x="904" y="6"/>
                    </a:lnTo>
                    <a:lnTo>
                      <a:pt x="906" y="6"/>
                    </a:lnTo>
                    <a:lnTo>
                      <a:pt x="907" y="5"/>
                    </a:lnTo>
                    <a:lnTo>
                      <a:pt x="909" y="5"/>
                    </a:lnTo>
                    <a:lnTo>
                      <a:pt x="910" y="5"/>
                    </a:lnTo>
                    <a:lnTo>
                      <a:pt x="912" y="5"/>
                    </a:lnTo>
                    <a:lnTo>
                      <a:pt x="913" y="4"/>
                    </a:lnTo>
                    <a:lnTo>
                      <a:pt x="915" y="4"/>
                    </a:lnTo>
                    <a:lnTo>
                      <a:pt x="916" y="4"/>
                    </a:lnTo>
                    <a:lnTo>
                      <a:pt x="918" y="4"/>
                    </a:lnTo>
                    <a:lnTo>
                      <a:pt x="919" y="4"/>
                    </a:lnTo>
                    <a:lnTo>
                      <a:pt x="921" y="5"/>
                    </a:lnTo>
                    <a:lnTo>
                      <a:pt x="923" y="5"/>
                    </a:lnTo>
                    <a:lnTo>
                      <a:pt x="924" y="5"/>
                    </a:lnTo>
                    <a:lnTo>
                      <a:pt x="925" y="5"/>
                    </a:lnTo>
                    <a:lnTo>
                      <a:pt x="927" y="5"/>
                    </a:lnTo>
                    <a:lnTo>
                      <a:pt x="929" y="5"/>
                    </a:lnTo>
                    <a:lnTo>
                      <a:pt x="930" y="6"/>
                    </a:lnTo>
                    <a:lnTo>
                      <a:pt x="931" y="6"/>
                    </a:lnTo>
                    <a:lnTo>
                      <a:pt x="933" y="6"/>
                    </a:lnTo>
                    <a:lnTo>
                      <a:pt x="935" y="6"/>
                    </a:lnTo>
                    <a:lnTo>
                      <a:pt x="936" y="6"/>
                    </a:lnTo>
                    <a:lnTo>
                      <a:pt x="938" y="6"/>
                    </a:lnTo>
                    <a:lnTo>
                      <a:pt x="939" y="7"/>
                    </a:lnTo>
                    <a:lnTo>
                      <a:pt x="941" y="7"/>
                    </a:lnTo>
                    <a:lnTo>
                      <a:pt x="942" y="7"/>
                    </a:lnTo>
                    <a:lnTo>
                      <a:pt x="944" y="7"/>
                    </a:lnTo>
                    <a:lnTo>
                      <a:pt x="945" y="7"/>
                    </a:lnTo>
                    <a:lnTo>
                      <a:pt x="947" y="7"/>
                    </a:lnTo>
                    <a:lnTo>
                      <a:pt x="948" y="7"/>
                    </a:lnTo>
                    <a:lnTo>
                      <a:pt x="950" y="7"/>
                    </a:lnTo>
                    <a:lnTo>
                      <a:pt x="951" y="7"/>
                    </a:lnTo>
                    <a:lnTo>
                      <a:pt x="953" y="8"/>
                    </a:lnTo>
                    <a:lnTo>
                      <a:pt x="954" y="8"/>
                    </a:lnTo>
                    <a:lnTo>
                      <a:pt x="956" y="8"/>
                    </a:lnTo>
                    <a:lnTo>
                      <a:pt x="957" y="8"/>
                    </a:lnTo>
                    <a:lnTo>
                      <a:pt x="959" y="8"/>
                    </a:lnTo>
                    <a:lnTo>
                      <a:pt x="960" y="8"/>
                    </a:lnTo>
                    <a:lnTo>
                      <a:pt x="962" y="8"/>
                    </a:lnTo>
                    <a:lnTo>
                      <a:pt x="963" y="9"/>
                    </a:lnTo>
                    <a:lnTo>
                      <a:pt x="965" y="9"/>
                    </a:lnTo>
                    <a:lnTo>
                      <a:pt x="967" y="9"/>
                    </a:lnTo>
                    <a:lnTo>
                      <a:pt x="968" y="9"/>
                    </a:lnTo>
                    <a:lnTo>
                      <a:pt x="969" y="9"/>
                    </a:ln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5" y="9"/>
                    </a:lnTo>
                    <a:lnTo>
                      <a:pt x="977" y="8"/>
                    </a:lnTo>
                    <a:lnTo>
                      <a:pt x="979" y="8"/>
                    </a:lnTo>
                    <a:lnTo>
                      <a:pt x="980" y="8"/>
                    </a:lnTo>
                    <a:lnTo>
                      <a:pt x="982" y="8"/>
                    </a:lnTo>
                    <a:lnTo>
                      <a:pt x="983" y="7"/>
                    </a:lnTo>
                    <a:lnTo>
                      <a:pt x="985" y="7"/>
                    </a:lnTo>
                    <a:lnTo>
                      <a:pt x="986" y="7"/>
                    </a:lnTo>
                    <a:lnTo>
                      <a:pt x="988" y="6"/>
                    </a:lnTo>
                    <a:lnTo>
                      <a:pt x="989" y="6"/>
                    </a:lnTo>
                    <a:lnTo>
                      <a:pt x="991" y="6"/>
                    </a:lnTo>
                    <a:lnTo>
                      <a:pt x="992" y="5"/>
                    </a:lnTo>
                    <a:lnTo>
                      <a:pt x="994" y="5"/>
                    </a:lnTo>
                    <a:lnTo>
                      <a:pt x="996" y="5"/>
                    </a:lnTo>
                    <a:lnTo>
                      <a:pt x="997" y="4"/>
                    </a:lnTo>
                    <a:lnTo>
                      <a:pt x="998" y="4"/>
                    </a:lnTo>
                    <a:lnTo>
                      <a:pt x="1000" y="3"/>
                    </a:lnTo>
                    <a:lnTo>
                      <a:pt x="1002" y="3"/>
                    </a:lnTo>
                    <a:lnTo>
                      <a:pt x="1003" y="3"/>
                    </a:lnTo>
                    <a:lnTo>
                      <a:pt x="1004" y="2"/>
                    </a:lnTo>
                    <a:lnTo>
                      <a:pt x="1006" y="2"/>
                    </a:lnTo>
                    <a:lnTo>
                      <a:pt x="1008" y="2"/>
                    </a:lnTo>
                    <a:lnTo>
                      <a:pt x="1009" y="1"/>
                    </a:lnTo>
                    <a:lnTo>
                      <a:pt x="1011" y="1"/>
                    </a:lnTo>
                    <a:lnTo>
                      <a:pt x="1012" y="1"/>
                    </a:lnTo>
                    <a:lnTo>
                      <a:pt x="1014" y="1"/>
                    </a:lnTo>
                    <a:lnTo>
                      <a:pt x="1015" y="1"/>
                    </a:lnTo>
                    <a:lnTo>
                      <a:pt x="1017" y="1"/>
                    </a:lnTo>
                    <a:lnTo>
                      <a:pt x="1018" y="1"/>
                    </a:lnTo>
                    <a:lnTo>
                      <a:pt x="1020" y="1"/>
                    </a:lnTo>
                    <a:lnTo>
                      <a:pt x="1021" y="1"/>
                    </a:lnTo>
                    <a:lnTo>
                      <a:pt x="1023" y="1"/>
                    </a:lnTo>
                    <a:lnTo>
                      <a:pt x="1024" y="2"/>
                    </a:lnTo>
                    <a:lnTo>
                      <a:pt x="1026" y="2"/>
                    </a:lnTo>
                    <a:lnTo>
                      <a:pt x="1027" y="2"/>
                    </a:lnTo>
                    <a:lnTo>
                      <a:pt x="1029" y="3"/>
                    </a:lnTo>
                    <a:lnTo>
                      <a:pt x="1030" y="3"/>
                    </a:lnTo>
                    <a:lnTo>
                      <a:pt x="1032" y="3"/>
                    </a:lnTo>
                    <a:lnTo>
                      <a:pt x="1033" y="3"/>
                    </a:lnTo>
                    <a:lnTo>
                      <a:pt x="1035" y="4"/>
                    </a:lnTo>
                    <a:lnTo>
                      <a:pt x="1036" y="4"/>
                    </a:lnTo>
                    <a:lnTo>
                      <a:pt x="1038" y="4"/>
                    </a:lnTo>
                    <a:lnTo>
                      <a:pt x="1040" y="5"/>
                    </a:lnTo>
                    <a:lnTo>
                      <a:pt x="1041" y="5"/>
                    </a:lnTo>
                    <a:lnTo>
                      <a:pt x="1042" y="5"/>
                    </a:lnTo>
                    <a:lnTo>
                      <a:pt x="1044" y="6"/>
                    </a:lnTo>
                    <a:lnTo>
                      <a:pt x="1046" y="6"/>
                    </a:lnTo>
                    <a:lnTo>
                      <a:pt x="1047" y="6"/>
                    </a:lnTo>
                    <a:lnTo>
                      <a:pt x="1049" y="7"/>
                    </a:lnTo>
                    <a:lnTo>
                      <a:pt x="1050" y="7"/>
                    </a:lnTo>
                    <a:lnTo>
                      <a:pt x="1052" y="7"/>
                    </a:lnTo>
                    <a:lnTo>
                      <a:pt x="1053" y="8"/>
                    </a:lnTo>
                    <a:lnTo>
                      <a:pt x="1055" y="8"/>
                    </a:lnTo>
                    <a:lnTo>
                      <a:pt x="1056" y="9"/>
                    </a:lnTo>
                    <a:lnTo>
                      <a:pt x="1058" y="9"/>
                    </a:lnTo>
                    <a:lnTo>
                      <a:pt x="1059" y="9"/>
                    </a:lnTo>
                    <a:lnTo>
                      <a:pt x="1061" y="9"/>
                    </a:lnTo>
                    <a:lnTo>
                      <a:pt x="1062" y="10"/>
                    </a:lnTo>
                    <a:lnTo>
                      <a:pt x="1064" y="10"/>
                    </a:lnTo>
                    <a:lnTo>
                      <a:pt x="1065" y="10"/>
                    </a:lnTo>
                    <a:lnTo>
                      <a:pt x="1067" y="11"/>
                    </a:lnTo>
                    <a:lnTo>
                      <a:pt x="1069" y="11"/>
                    </a:lnTo>
                    <a:lnTo>
                      <a:pt x="1070" y="11"/>
                    </a:lnTo>
                    <a:lnTo>
                      <a:pt x="1071" y="12"/>
                    </a:lnTo>
                    <a:lnTo>
                      <a:pt x="1073" y="12"/>
                    </a:lnTo>
                    <a:lnTo>
                      <a:pt x="1075" y="12"/>
                    </a:lnTo>
                    <a:lnTo>
                      <a:pt x="1076" y="12"/>
                    </a:lnTo>
                    <a:lnTo>
                      <a:pt x="1077" y="13"/>
                    </a:lnTo>
                    <a:lnTo>
                      <a:pt x="1079" y="13"/>
                    </a:lnTo>
                    <a:lnTo>
                      <a:pt x="1081" y="13"/>
                    </a:lnTo>
                    <a:lnTo>
                      <a:pt x="1082" y="13"/>
                    </a:lnTo>
                    <a:lnTo>
                      <a:pt x="1084" y="13"/>
                    </a:lnTo>
                    <a:lnTo>
                      <a:pt x="1085" y="13"/>
                    </a:lnTo>
                    <a:lnTo>
                      <a:pt x="1087" y="13"/>
                    </a:lnTo>
                    <a:lnTo>
                      <a:pt x="1088" y="13"/>
                    </a:lnTo>
                    <a:lnTo>
                      <a:pt x="1090" y="13"/>
                    </a:lnTo>
                    <a:lnTo>
                      <a:pt x="1091" y="13"/>
                    </a:lnTo>
                    <a:lnTo>
                      <a:pt x="1093" y="13"/>
                    </a:lnTo>
                    <a:lnTo>
                      <a:pt x="1094" y="13"/>
                    </a:lnTo>
                    <a:lnTo>
                      <a:pt x="1096" y="12"/>
                    </a:lnTo>
                    <a:lnTo>
                      <a:pt x="1097" y="12"/>
                    </a:lnTo>
                    <a:lnTo>
                      <a:pt x="1099" y="12"/>
                    </a:lnTo>
                    <a:lnTo>
                      <a:pt x="1100" y="12"/>
                    </a:lnTo>
                    <a:lnTo>
                      <a:pt x="1102" y="11"/>
                    </a:lnTo>
                    <a:lnTo>
                      <a:pt x="1103" y="11"/>
                    </a:lnTo>
                    <a:lnTo>
                      <a:pt x="1105" y="11"/>
                    </a:lnTo>
                    <a:lnTo>
                      <a:pt x="1106" y="10"/>
                    </a:lnTo>
                    <a:lnTo>
                      <a:pt x="1108" y="10"/>
                    </a:lnTo>
                    <a:lnTo>
                      <a:pt x="1109" y="10"/>
                    </a:lnTo>
                    <a:lnTo>
                      <a:pt x="1111" y="10"/>
                    </a:lnTo>
                    <a:lnTo>
                      <a:pt x="1113" y="9"/>
                    </a:lnTo>
                    <a:lnTo>
                      <a:pt x="1114" y="9"/>
                    </a:lnTo>
                    <a:lnTo>
                      <a:pt x="1115" y="9"/>
                    </a:lnTo>
                    <a:lnTo>
                      <a:pt x="1117" y="9"/>
                    </a:lnTo>
                    <a:lnTo>
                      <a:pt x="1119" y="9"/>
                    </a:lnTo>
                    <a:lnTo>
                      <a:pt x="1120" y="9"/>
                    </a:lnTo>
                    <a:lnTo>
                      <a:pt x="1122" y="9"/>
                    </a:lnTo>
                    <a:lnTo>
                      <a:pt x="1123" y="9"/>
                    </a:lnTo>
                    <a:lnTo>
                      <a:pt x="1125" y="9"/>
                    </a:lnTo>
                    <a:lnTo>
                      <a:pt x="1126" y="9"/>
                    </a:lnTo>
                    <a:lnTo>
                      <a:pt x="1128" y="10"/>
                    </a:lnTo>
                    <a:lnTo>
                      <a:pt x="1129" y="10"/>
                    </a:lnTo>
                    <a:lnTo>
                      <a:pt x="1131" y="11"/>
                    </a:lnTo>
                    <a:lnTo>
                      <a:pt x="1132" y="11"/>
                    </a:lnTo>
                    <a:lnTo>
                      <a:pt x="1134" y="12"/>
                    </a:lnTo>
                    <a:lnTo>
                      <a:pt x="1135" y="12"/>
                    </a:lnTo>
                    <a:lnTo>
                      <a:pt x="1137" y="13"/>
                    </a:lnTo>
                    <a:lnTo>
                      <a:pt x="1138" y="13"/>
                    </a:lnTo>
                    <a:lnTo>
                      <a:pt x="1140" y="14"/>
                    </a:lnTo>
                    <a:lnTo>
                      <a:pt x="1142" y="15"/>
                    </a:lnTo>
                    <a:lnTo>
                      <a:pt x="1143" y="16"/>
                    </a:lnTo>
                    <a:lnTo>
                      <a:pt x="1144" y="16"/>
                    </a:lnTo>
                    <a:lnTo>
                      <a:pt x="1146" y="17"/>
                    </a:lnTo>
                    <a:lnTo>
                      <a:pt x="1148" y="18"/>
                    </a:lnTo>
                    <a:lnTo>
                      <a:pt x="1149" y="19"/>
                    </a:lnTo>
                    <a:lnTo>
                      <a:pt x="1151" y="19"/>
                    </a:lnTo>
                    <a:lnTo>
                      <a:pt x="1152" y="20"/>
                    </a:lnTo>
                    <a:lnTo>
                      <a:pt x="1154" y="21"/>
                    </a:lnTo>
                    <a:lnTo>
                      <a:pt x="1155" y="21"/>
                    </a:lnTo>
                    <a:lnTo>
                      <a:pt x="1157" y="22"/>
                    </a:lnTo>
                    <a:lnTo>
                      <a:pt x="1158" y="22"/>
                    </a:lnTo>
                    <a:lnTo>
                      <a:pt x="1160" y="23"/>
                    </a:lnTo>
                    <a:lnTo>
                      <a:pt x="1161" y="23"/>
                    </a:lnTo>
                    <a:lnTo>
                      <a:pt x="1163" y="23"/>
                    </a:lnTo>
                    <a:lnTo>
                      <a:pt x="1164" y="24"/>
                    </a:lnTo>
                    <a:lnTo>
                      <a:pt x="1166" y="24"/>
                    </a:lnTo>
                    <a:lnTo>
                      <a:pt x="1167" y="24"/>
                    </a:lnTo>
                    <a:lnTo>
                      <a:pt x="1169" y="24"/>
                    </a:lnTo>
                    <a:lnTo>
                      <a:pt x="1170" y="24"/>
                    </a:lnTo>
                    <a:lnTo>
                      <a:pt x="1172" y="24"/>
                    </a:lnTo>
                    <a:lnTo>
                      <a:pt x="1173" y="24"/>
                    </a:lnTo>
                    <a:lnTo>
                      <a:pt x="1175" y="24"/>
                    </a:lnTo>
                    <a:lnTo>
                      <a:pt x="1176" y="24"/>
                    </a:lnTo>
                    <a:lnTo>
                      <a:pt x="1178" y="24"/>
                    </a:lnTo>
                    <a:lnTo>
                      <a:pt x="1180" y="24"/>
                    </a:lnTo>
                    <a:lnTo>
                      <a:pt x="1181" y="23"/>
                    </a:lnTo>
                    <a:lnTo>
                      <a:pt x="1182" y="23"/>
                    </a:lnTo>
                    <a:lnTo>
                      <a:pt x="1184" y="23"/>
                    </a:lnTo>
                    <a:lnTo>
                      <a:pt x="1186" y="23"/>
                    </a:lnTo>
                    <a:lnTo>
                      <a:pt x="1187" y="22"/>
                    </a:lnTo>
                    <a:lnTo>
                      <a:pt x="1188" y="22"/>
                    </a:lnTo>
                    <a:lnTo>
                      <a:pt x="1190" y="22"/>
                    </a:lnTo>
                    <a:lnTo>
                      <a:pt x="1192" y="22"/>
                    </a:lnTo>
                    <a:lnTo>
                      <a:pt x="1193" y="22"/>
                    </a:lnTo>
                    <a:lnTo>
                      <a:pt x="1195" y="21"/>
                    </a:lnTo>
                    <a:lnTo>
                      <a:pt x="1196" y="21"/>
                    </a:lnTo>
                    <a:lnTo>
                      <a:pt x="1198" y="21"/>
                    </a:lnTo>
                    <a:lnTo>
                      <a:pt x="1199" y="21"/>
                    </a:lnTo>
                    <a:lnTo>
                      <a:pt x="1201" y="21"/>
                    </a:lnTo>
                    <a:lnTo>
                      <a:pt x="1202" y="21"/>
                    </a:lnTo>
                    <a:lnTo>
                      <a:pt x="1204" y="21"/>
                    </a:lnTo>
                    <a:lnTo>
                      <a:pt x="1205" y="21"/>
                    </a:lnTo>
                    <a:lnTo>
                      <a:pt x="1207" y="21"/>
                    </a:lnTo>
                    <a:lnTo>
                      <a:pt x="1208" y="21"/>
                    </a:lnTo>
                    <a:lnTo>
                      <a:pt x="1210" y="21"/>
                    </a:lnTo>
                    <a:lnTo>
                      <a:pt x="1211" y="21"/>
                    </a:lnTo>
                    <a:lnTo>
                      <a:pt x="1213" y="21"/>
                    </a:lnTo>
                    <a:lnTo>
                      <a:pt x="1215" y="21"/>
                    </a:lnTo>
                    <a:lnTo>
                      <a:pt x="1216" y="21"/>
                    </a:lnTo>
                    <a:lnTo>
                      <a:pt x="1217" y="22"/>
                    </a:lnTo>
                    <a:lnTo>
                      <a:pt x="1219" y="22"/>
                    </a:lnTo>
                    <a:lnTo>
                      <a:pt x="1221" y="22"/>
                    </a:lnTo>
                    <a:lnTo>
                      <a:pt x="1222" y="23"/>
                    </a:lnTo>
                    <a:lnTo>
                      <a:pt x="1224" y="23"/>
                    </a:lnTo>
                    <a:lnTo>
                      <a:pt x="1225" y="23"/>
                    </a:lnTo>
                    <a:lnTo>
                      <a:pt x="1227" y="24"/>
                    </a:lnTo>
                    <a:lnTo>
                      <a:pt x="1228" y="24"/>
                    </a:lnTo>
                    <a:lnTo>
                      <a:pt x="1230" y="25"/>
                    </a:lnTo>
                    <a:lnTo>
                      <a:pt x="1231" y="25"/>
                    </a:lnTo>
                    <a:lnTo>
                      <a:pt x="1233" y="26"/>
                    </a:lnTo>
                    <a:lnTo>
                      <a:pt x="1234" y="26"/>
                    </a:lnTo>
                    <a:lnTo>
                      <a:pt x="1236" y="27"/>
                    </a:lnTo>
                    <a:lnTo>
                      <a:pt x="1237" y="27"/>
                    </a:lnTo>
                    <a:lnTo>
                      <a:pt x="1239" y="28"/>
                    </a:lnTo>
                    <a:lnTo>
                      <a:pt x="1240" y="28"/>
                    </a:lnTo>
                    <a:lnTo>
                      <a:pt x="1242" y="29"/>
                    </a:lnTo>
                    <a:lnTo>
                      <a:pt x="1243" y="30"/>
                    </a:lnTo>
                    <a:lnTo>
                      <a:pt x="1245" y="30"/>
                    </a:lnTo>
                    <a:lnTo>
                      <a:pt x="1246" y="31"/>
                    </a:lnTo>
                    <a:lnTo>
                      <a:pt x="1248" y="31"/>
                    </a:lnTo>
                    <a:lnTo>
                      <a:pt x="1249" y="32"/>
                    </a:lnTo>
                    <a:lnTo>
                      <a:pt x="1251" y="32"/>
                    </a:lnTo>
                    <a:lnTo>
                      <a:pt x="1253" y="33"/>
                    </a:lnTo>
                    <a:lnTo>
                      <a:pt x="1254" y="33"/>
                    </a:lnTo>
                    <a:lnTo>
                      <a:pt x="1255" y="34"/>
                    </a:lnTo>
                    <a:lnTo>
                      <a:pt x="1257" y="34"/>
                    </a:lnTo>
                    <a:lnTo>
                      <a:pt x="1259" y="35"/>
                    </a:lnTo>
                    <a:lnTo>
                      <a:pt x="1260" y="35"/>
                    </a:lnTo>
                    <a:lnTo>
                      <a:pt x="1261" y="35"/>
                    </a:lnTo>
                    <a:lnTo>
                      <a:pt x="1263" y="36"/>
                    </a:lnTo>
                    <a:lnTo>
                      <a:pt x="1265" y="36"/>
                    </a:lnTo>
                    <a:lnTo>
                      <a:pt x="1266" y="36"/>
                    </a:lnTo>
                    <a:lnTo>
                      <a:pt x="1268" y="37"/>
                    </a:lnTo>
                    <a:lnTo>
                      <a:pt x="1269" y="37"/>
                    </a:lnTo>
                    <a:lnTo>
                      <a:pt x="1271" y="37"/>
                    </a:lnTo>
                    <a:lnTo>
                      <a:pt x="1272" y="37"/>
                    </a:lnTo>
                    <a:lnTo>
                      <a:pt x="1274" y="38"/>
                    </a:lnTo>
                    <a:lnTo>
                      <a:pt x="1275" y="38"/>
                    </a:lnTo>
                    <a:lnTo>
                      <a:pt x="1277" y="38"/>
                    </a:lnTo>
                    <a:lnTo>
                      <a:pt x="1278" y="38"/>
                    </a:lnTo>
                    <a:lnTo>
                      <a:pt x="1280" y="38"/>
                    </a:lnTo>
                    <a:lnTo>
                      <a:pt x="1282" y="38"/>
                    </a:lnTo>
                    <a:lnTo>
                      <a:pt x="1283" y="38"/>
                    </a:lnTo>
                    <a:lnTo>
                      <a:pt x="1284" y="38"/>
                    </a:lnTo>
                    <a:lnTo>
                      <a:pt x="1286" y="38"/>
                    </a:lnTo>
                    <a:lnTo>
                      <a:pt x="1288" y="38"/>
                    </a:lnTo>
                    <a:lnTo>
                      <a:pt x="1289" y="38"/>
                    </a:lnTo>
                    <a:lnTo>
                      <a:pt x="1290" y="38"/>
                    </a:lnTo>
                    <a:lnTo>
                      <a:pt x="1292" y="38"/>
                    </a:lnTo>
                    <a:lnTo>
                      <a:pt x="1294" y="38"/>
                    </a:lnTo>
                    <a:lnTo>
                      <a:pt x="1295" y="38"/>
                    </a:lnTo>
                    <a:lnTo>
                      <a:pt x="1297" y="38"/>
                    </a:lnTo>
                    <a:lnTo>
                      <a:pt x="1298" y="37"/>
                    </a:lnTo>
                    <a:lnTo>
                      <a:pt x="1300" y="37"/>
                    </a:lnTo>
                    <a:lnTo>
                      <a:pt x="1301" y="37"/>
                    </a:lnTo>
                    <a:lnTo>
                      <a:pt x="1303" y="37"/>
                    </a:lnTo>
                    <a:lnTo>
                      <a:pt x="1304" y="36"/>
                    </a:lnTo>
                    <a:lnTo>
                      <a:pt x="1306" y="36"/>
                    </a:lnTo>
                    <a:lnTo>
                      <a:pt x="1307" y="36"/>
                    </a:lnTo>
                    <a:lnTo>
                      <a:pt x="1309" y="35"/>
                    </a:lnTo>
                    <a:lnTo>
                      <a:pt x="1310" y="35"/>
                    </a:lnTo>
                    <a:lnTo>
                      <a:pt x="1312" y="35"/>
                    </a:lnTo>
                    <a:lnTo>
                      <a:pt x="1313" y="34"/>
                    </a:lnTo>
                    <a:lnTo>
                      <a:pt x="1315" y="34"/>
                    </a:lnTo>
                    <a:lnTo>
                      <a:pt x="1316" y="33"/>
                    </a:lnTo>
                    <a:lnTo>
                      <a:pt x="1318" y="33"/>
                    </a:lnTo>
                    <a:lnTo>
                      <a:pt x="1319" y="32"/>
                    </a:lnTo>
                    <a:lnTo>
                      <a:pt x="1321" y="32"/>
                    </a:lnTo>
                    <a:lnTo>
                      <a:pt x="1322" y="32"/>
                    </a:lnTo>
                    <a:lnTo>
                      <a:pt x="1324" y="31"/>
                    </a:lnTo>
                    <a:lnTo>
                      <a:pt x="1326" y="31"/>
                    </a:lnTo>
                    <a:lnTo>
                      <a:pt x="1327" y="31"/>
                    </a:lnTo>
                    <a:lnTo>
                      <a:pt x="1328" y="30"/>
                    </a:lnTo>
                    <a:lnTo>
                      <a:pt x="1330" y="30"/>
                    </a:lnTo>
                    <a:lnTo>
                      <a:pt x="1332" y="30"/>
                    </a:lnTo>
                    <a:lnTo>
                      <a:pt x="1333" y="30"/>
                    </a:lnTo>
                    <a:lnTo>
                      <a:pt x="1334" y="29"/>
                    </a:lnTo>
                    <a:lnTo>
                      <a:pt x="1336" y="29"/>
                    </a:lnTo>
                    <a:lnTo>
                      <a:pt x="1338" y="29"/>
                    </a:lnTo>
                    <a:lnTo>
                      <a:pt x="1339" y="29"/>
                    </a:lnTo>
                    <a:lnTo>
                      <a:pt x="1341" y="29"/>
                    </a:lnTo>
                    <a:lnTo>
                      <a:pt x="1342" y="29"/>
                    </a:lnTo>
                    <a:lnTo>
                      <a:pt x="1344" y="29"/>
                    </a:lnTo>
                    <a:lnTo>
                      <a:pt x="1345" y="28"/>
                    </a:lnTo>
                    <a:lnTo>
                      <a:pt x="1347" y="28"/>
                    </a:lnTo>
                    <a:lnTo>
                      <a:pt x="1348" y="28"/>
                    </a:lnTo>
                    <a:lnTo>
                      <a:pt x="1350" y="28"/>
                    </a:lnTo>
                    <a:lnTo>
                      <a:pt x="1351" y="28"/>
                    </a:lnTo>
                    <a:lnTo>
                      <a:pt x="1353" y="28"/>
                    </a:lnTo>
                    <a:lnTo>
                      <a:pt x="1355" y="28"/>
                    </a:lnTo>
                    <a:lnTo>
                      <a:pt x="1356" y="28"/>
                    </a:lnTo>
                    <a:lnTo>
                      <a:pt x="1357" y="27"/>
                    </a:lnTo>
                    <a:lnTo>
                      <a:pt x="1359" y="27"/>
                    </a:lnTo>
                    <a:lnTo>
                      <a:pt x="1361" y="27"/>
                    </a:lnTo>
                    <a:lnTo>
                      <a:pt x="1362" y="27"/>
                    </a:lnTo>
                    <a:lnTo>
                      <a:pt x="1363" y="27"/>
                    </a:lnTo>
                    <a:lnTo>
                      <a:pt x="1365" y="27"/>
                    </a:lnTo>
                    <a:lnTo>
                      <a:pt x="1367" y="27"/>
                    </a:lnTo>
                    <a:lnTo>
                      <a:pt x="1368" y="26"/>
                    </a:lnTo>
                    <a:lnTo>
                      <a:pt x="1370" y="26"/>
                    </a:lnTo>
                    <a:lnTo>
                      <a:pt x="1371" y="26"/>
                    </a:lnTo>
                    <a:lnTo>
                      <a:pt x="1373" y="26"/>
                    </a:lnTo>
                    <a:lnTo>
                      <a:pt x="1374" y="26"/>
                    </a:lnTo>
                    <a:lnTo>
                      <a:pt x="1376" y="26"/>
                    </a:lnTo>
                    <a:lnTo>
                      <a:pt x="1377" y="25"/>
                    </a:lnTo>
                    <a:lnTo>
                      <a:pt x="1379" y="25"/>
                    </a:lnTo>
                    <a:lnTo>
                      <a:pt x="1380" y="25"/>
                    </a:lnTo>
                    <a:lnTo>
                      <a:pt x="1382" y="25"/>
                    </a:lnTo>
                    <a:lnTo>
                      <a:pt x="1383" y="25"/>
                    </a:lnTo>
                    <a:lnTo>
                      <a:pt x="1385" y="25"/>
                    </a:lnTo>
                    <a:lnTo>
                      <a:pt x="1386" y="26"/>
                    </a:lnTo>
                    <a:lnTo>
                      <a:pt x="1388" y="26"/>
                    </a:lnTo>
                    <a:lnTo>
                      <a:pt x="1389" y="26"/>
                    </a:lnTo>
                    <a:lnTo>
                      <a:pt x="1391" y="26"/>
                    </a:lnTo>
                    <a:lnTo>
                      <a:pt x="1392" y="26"/>
                    </a:lnTo>
                    <a:lnTo>
                      <a:pt x="1394" y="27"/>
                    </a:lnTo>
                    <a:lnTo>
                      <a:pt x="1395" y="27"/>
                    </a:lnTo>
                    <a:lnTo>
                      <a:pt x="1397" y="27"/>
                    </a:lnTo>
                    <a:lnTo>
                      <a:pt x="1399" y="27"/>
                    </a:lnTo>
                    <a:lnTo>
                      <a:pt x="1400" y="28"/>
                    </a:lnTo>
                    <a:lnTo>
                      <a:pt x="1401" y="28"/>
                    </a:lnTo>
                    <a:lnTo>
                      <a:pt x="1403" y="28"/>
                    </a:lnTo>
                    <a:lnTo>
                      <a:pt x="1405" y="28"/>
                    </a:lnTo>
                    <a:lnTo>
                      <a:pt x="1406" y="28"/>
                    </a:lnTo>
                    <a:lnTo>
                      <a:pt x="1408" y="29"/>
                    </a:lnTo>
                    <a:lnTo>
                      <a:pt x="1409" y="29"/>
                    </a:lnTo>
                    <a:lnTo>
                      <a:pt x="1411" y="29"/>
                    </a:lnTo>
                    <a:lnTo>
                      <a:pt x="1412" y="29"/>
                    </a:lnTo>
                    <a:lnTo>
                      <a:pt x="1414" y="29"/>
                    </a:lnTo>
                    <a:lnTo>
                      <a:pt x="1415" y="29"/>
                    </a:lnTo>
                    <a:lnTo>
                      <a:pt x="1417" y="29"/>
                    </a:lnTo>
                    <a:lnTo>
                      <a:pt x="1418" y="29"/>
                    </a:lnTo>
                    <a:lnTo>
                      <a:pt x="1420" y="28"/>
                    </a:lnTo>
                    <a:lnTo>
                      <a:pt x="1421" y="28"/>
                    </a:lnTo>
                    <a:lnTo>
                      <a:pt x="1423" y="28"/>
                    </a:lnTo>
                    <a:lnTo>
                      <a:pt x="1424" y="28"/>
                    </a:lnTo>
                    <a:lnTo>
                      <a:pt x="1426" y="28"/>
                    </a:lnTo>
                    <a:lnTo>
                      <a:pt x="1428" y="27"/>
                    </a:lnTo>
                    <a:lnTo>
                      <a:pt x="1429" y="27"/>
                    </a:lnTo>
                    <a:lnTo>
                      <a:pt x="1430" y="27"/>
                    </a:lnTo>
                    <a:lnTo>
                      <a:pt x="1432" y="26"/>
                    </a:lnTo>
                    <a:lnTo>
                      <a:pt x="1434" y="26"/>
                    </a:lnTo>
                    <a:lnTo>
                      <a:pt x="1435" y="25"/>
                    </a:lnTo>
                    <a:lnTo>
                      <a:pt x="1437" y="25"/>
                    </a:lnTo>
                    <a:lnTo>
                      <a:pt x="1438" y="25"/>
                    </a:lnTo>
                    <a:lnTo>
                      <a:pt x="1440" y="24"/>
                    </a:lnTo>
                    <a:lnTo>
                      <a:pt x="1441" y="24"/>
                    </a:lnTo>
                    <a:lnTo>
                      <a:pt x="1443" y="24"/>
                    </a:lnTo>
                    <a:lnTo>
                      <a:pt x="1444" y="23"/>
                    </a:lnTo>
                    <a:lnTo>
                      <a:pt x="1446" y="23"/>
                    </a:lnTo>
                    <a:lnTo>
                      <a:pt x="1447" y="23"/>
                    </a:lnTo>
                    <a:lnTo>
                      <a:pt x="1449" y="23"/>
                    </a:lnTo>
                    <a:lnTo>
                      <a:pt x="1450" y="23"/>
                    </a:lnTo>
                    <a:lnTo>
                      <a:pt x="1452" y="22"/>
                    </a:lnTo>
                    <a:lnTo>
                      <a:pt x="1453" y="22"/>
                    </a:lnTo>
                    <a:lnTo>
                      <a:pt x="1455" y="22"/>
                    </a:lnTo>
                    <a:lnTo>
                      <a:pt x="1456" y="22"/>
                    </a:lnTo>
                    <a:lnTo>
                      <a:pt x="1458" y="22"/>
                    </a:lnTo>
                    <a:lnTo>
                      <a:pt x="1459" y="22"/>
                    </a:lnTo>
                    <a:lnTo>
                      <a:pt x="1461" y="22"/>
                    </a:lnTo>
                    <a:lnTo>
                      <a:pt x="1462" y="22"/>
                    </a:lnTo>
                    <a:lnTo>
                      <a:pt x="1464" y="22"/>
                    </a:lnTo>
                    <a:lnTo>
                      <a:pt x="1465" y="22"/>
                    </a:lnTo>
                    <a:lnTo>
                      <a:pt x="1467" y="22"/>
                    </a:lnTo>
                    <a:lnTo>
                      <a:pt x="1468" y="21"/>
                    </a:lnTo>
                    <a:lnTo>
                      <a:pt x="1470" y="21"/>
                    </a:lnTo>
                    <a:lnTo>
                      <a:pt x="1472" y="21"/>
                    </a:lnTo>
                    <a:lnTo>
                      <a:pt x="1473" y="21"/>
                    </a:lnTo>
                    <a:lnTo>
                      <a:pt x="1474" y="20"/>
                    </a:lnTo>
                    <a:lnTo>
                      <a:pt x="1476" y="20"/>
                    </a:lnTo>
                    <a:lnTo>
                      <a:pt x="1478" y="19"/>
                    </a:lnTo>
                    <a:lnTo>
                      <a:pt x="1479" y="19"/>
                    </a:lnTo>
                    <a:lnTo>
                      <a:pt x="1481" y="18"/>
                    </a:lnTo>
                    <a:lnTo>
                      <a:pt x="1482" y="18"/>
                    </a:lnTo>
                    <a:lnTo>
                      <a:pt x="1484" y="17"/>
                    </a:lnTo>
                    <a:lnTo>
                      <a:pt x="1485" y="17"/>
                    </a:lnTo>
                    <a:lnTo>
                      <a:pt x="1487" y="16"/>
                    </a:lnTo>
                    <a:lnTo>
                      <a:pt x="1488" y="15"/>
                    </a:lnTo>
                    <a:lnTo>
                      <a:pt x="1490" y="15"/>
                    </a:lnTo>
                    <a:lnTo>
                      <a:pt x="1491" y="13"/>
                    </a:lnTo>
                    <a:lnTo>
                      <a:pt x="1493" y="13"/>
                    </a:lnTo>
                    <a:lnTo>
                      <a:pt x="1494" y="12"/>
                    </a:lnTo>
                    <a:lnTo>
                      <a:pt x="1496" y="11"/>
                    </a:lnTo>
                    <a:lnTo>
                      <a:pt x="1497" y="11"/>
                    </a:lnTo>
                    <a:lnTo>
                      <a:pt x="1499" y="10"/>
                    </a:lnTo>
                    <a:lnTo>
                      <a:pt x="1501" y="9"/>
                    </a:lnTo>
                    <a:lnTo>
                      <a:pt x="1502" y="9"/>
                    </a:lnTo>
                    <a:lnTo>
                      <a:pt x="1503" y="8"/>
                    </a:lnTo>
                    <a:lnTo>
                      <a:pt x="1505" y="7"/>
                    </a:lnTo>
                    <a:lnTo>
                      <a:pt x="1507" y="7"/>
                    </a:lnTo>
                    <a:lnTo>
                      <a:pt x="1508" y="7"/>
                    </a:lnTo>
                    <a:lnTo>
                      <a:pt x="1510" y="6"/>
                    </a:lnTo>
                    <a:lnTo>
                      <a:pt x="1511" y="6"/>
                    </a:lnTo>
                    <a:lnTo>
                      <a:pt x="1513" y="6"/>
                    </a:lnTo>
                    <a:lnTo>
                      <a:pt x="1514" y="6"/>
                    </a:lnTo>
                    <a:lnTo>
                      <a:pt x="1516" y="6"/>
                    </a:lnTo>
                    <a:lnTo>
                      <a:pt x="1517" y="6"/>
                    </a:lnTo>
                    <a:lnTo>
                      <a:pt x="1519" y="6"/>
                    </a:lnTo>
                    <a:lnTo>
                      <a:pt x="1520" y="6"/>
                    </a:lnTo>
                    <a:lnTo>
                      <a:pt x="1522" y="6"/>
                    </a:lnTo>
                    <a:lnTo>
                      <a:pt x="1523" y="6"/>
                    </a:lnTo>
                    <a:lnTo>
                      <a:pt x="1525" y="7"/>
                    </a:lnTo>
                    <a:lnTo>
                      <a:pt x="1526" y="7"/>
                    </a:lnTo>
                    <a:lnTo>
                      <a:pt x="1528" y="7"/>
                    </a:lnTo>
                    <a:lnTo>
                      <a:pt x="1529" y="7"/>
                    </a:lnTo>
                    <a:lnTo>
                      <a:pt x="1531" y="8"/>
                    </a:lnTo>
                    <a:lnTo>
                      <a:pt x="1532" y="8"/>
                    </a:lnTo>
                    <a:lnTo>
                      <a:pt x="1534" y="9"/>
                    </a:lnTo>
                    <a:lnTo>
                      <a:pt x="1535" y="9"/>
                    </a:lnTo>
                    <a:lnTo>
                      <a:pt x="1537" y="9"/>
                    </a:lnTo>
                    <a:lnTo>
                      <a:pt x="1539" y="10"/>
                    </a:lnTo>
                    <a:lnTo>
                      <a:pt x="1540" y="10"/>
                    </a:lnTo>
                    <a:lnTo>
                      <a:pt x="1541" y="10"/>
                    </a:lnTo>
                    <a:lnTo>
                      <a:pt x="1543" y="10"/>
                    </a:lnTo>
                    <a:lnTo>
                      <a:pt x="1545" y="10"/>
                    </a:lnTo>
                    <a:lnTo>
                      <a:pt x="1546" y="11"/>
                    </a:lnTo>
                    <a:lnTo>
                      <a:pt x="1547" y="11"/>
                    </a:lnTo>
                    <a:lnTo>
                      <a:pt x="1549" y="11"/>
                    </a:lnTo>
                    <a:lnTo>
                      <a:pt x="1551" y="11"/>
                    </a:lnTo>
                    <a:lnTo>
                      <a:pt x="1552" y="11"/>
                    </a:lnTo>
                    <a:lnTo>
                      <a:pt x="1554" y="11"/>
                    </a:lnTo>
                    <a:lnTo>
                      <a:pt x="1555" y="11"/>
                    </a:lnTo>
                    <a:lnTo>
                      <a:pt x="1557" y="11"/>
                    </a:lnTo>
                    <a:lnTo>
                      <a:pt x="1558" y="11"/>
                    </a:lnTo>
                    <a:lnTo>
                      <a:pt x="1560" y="11"/>
                    </a:lnTo>
                    <a:lnTo>
                      <a:pt x="1561" y="11"/>
                    </a:lnTo>
                    <a:lnTo>
                      <a:pt x="1563" y="11"/>
                    </a:lnTo>
                    <a:lnTo>
                      <a:pt x="1564" y="11"/>
                    </a:lnTo>
                    <a:lnTo>
                      <a:pt x="1566" y="12"/>
                    </a:lnTo>
                    <a:lnTo>
                      <a:pt x="1567" y="12"/>
                    </a:lnTo>
                    <a:lnTo>
                      <a:pt x="1569" y="12"/>
                    </a:lnTo>
                    <a:lnTo>
                      <a:pt x="1570" y="12"/>
                    </a:lnTo>
                    <a:lnTo>
                      <a:pt x="1572" y="12"/>
                    </a:lnTo>
                    <a:lnTo>
                      <a:pt x="1574" y="12"/>
                    </a:lnTo>
                    <a:lnTo>
                      <a:pt x="1575" y="13"/>
                    </a:lnTo>
                    <a:lnTo>
                      <a:pt x="1576" y="13"/>
                    </a:lnTo>
                    <a:lnTo>
                      <a:pt x="1578" y="13"/>
                    </a:lnTo>
                    <a:lnTo>
                      <a:pt x="1580" y="13"/>
                    </a:lnTo>
                    <a:lnTo>
                      <a:pt x="1581" y="14"/>
                    </a:lnTo>
                    <a:lnTo>
                      <a:pt x="1583" y="14"/>
                    </a:lnTo>
                    <a:lnTo>
                      <a:pt x="1584" y="15"/>
                    </a:lnTo>
                    <a:lnTo>
                      <a:pt x="1586" y="15"/>
                    </a:lnTo>
                    <a:lnTo>
                      <a:pt x="1587" y="15"/>
                    </a:lnTo>
                    <a:lnTo>
                      <a:pt x="1589" y="15"/>
                    </a:lnTo>
                    <a:lnTo>
                      <a:pt x="1590" y="16"/>
                    </a:lnTo>
                    <a:lnTo>
                      <a:pt x="1592" y="16"/>
                    </a:lnTo>
                    <a:lnTo>
                      <a:pt x="1593" y="16"/>
                    </a:lnTo>
                    <a:lnTo>
                      <a:pt x="1595" y="16"/>
                    </a:lnTo>
                    <a:lnTo>
                      <a:pt x="1596" y="16"/>
                    </a:lnTo>
                    <a:lnTo>
                      <a:pt x="1598" y="16"/>
                    </a:lnTo>
                    <a:lnTo>
                      <a:pt x="1599" y="17"/>
                    </a:lnTo>
                    <a:lnTo>
                      <a:pt x="1601" y="17"/>
                    </a:lnTo>
                    <a:lnTo>
                      <a:pt x="1602" y="17"/>
                    </a:lnTo>
                    <a:lnTo>
                      <a:pt x="1604" y="17"/>
                    </a:lnTo>
                    <a:lnTo>
                      <a:pt x="1605" y="17"/>
                    </a:lnTo>
                    <a:lnTo>
                      <a:pt x="1607" y="16"/>
                    </a:lnTo>
                    <a:lnTo>
                      <a:pt x="1608" y="16"/>
                    </a:lnTo>
                    <a:lnTo>
                      <a:pt x="1610" y="16"/>
                    </a:lnTo>
                    <a:lnTo>
                      <a:pt x="1612" y="16"/>
                    </a:lnTo>
                    <a:lnTo>
                      <a:pt x="1613" y="16"/>
                    </a:lnTo>
                    <a:lnTo>
                      <a:pt x="1614" y="16"/>
                    </a:lnTo>
                    <a:lnTo>
                      <a:pt x="1616" y="16"/>
                    </a:lnTo>
                    <a:lnTo>
                      <a:pt x="1618" y="15"/>
                    </a:lnTo>
                    <a:lnTo>
                      <a:pt x="1619" y="15"/>
                    </a:lnTo>
                    <a:lnTo>
                      <a:pt x="1620" y="15"/>
                    </a:lnTo>
                    <a:lnTo>
                      <a:pt x="1622" y="15"/>
                    </a:lnTo>
                    <a:lnTo>
                      <a:pt x="1624" y="14"/>
                    </a:lnTo>
                    <a:lnTo>
                      <a:pt x="1625" y="14"/>
                    </a:lnTo>
                    <a:lnTo>
                      <a:pt x="1627" y="14"/>
                    </a:lnTo>
                    <a:lnTo>
                      <a:pt x="1628" y="13"/>
                    </a:lnTo>
                    <a:lnTo>
                      <a:pt x="1630" y="13"/>
                    </a:lnTo>
                    <a:lnTo>
                      <a:pt x="1631" y="13"/>
                    </a:lnTo>
                    <a:lnTo>
                      <a:pt x="1633" y="13"/>
                    </a:lnTo>
                    <a:lnTo>
                      <a:pt x="1634" y="13"/>
                    </a:lnTo>
                    <a:lnTo>
                      <a:pt x="1636" y="13"/>
                    </a:lnTo>
                    <a:lnTo>
                      <a:pt x="1637" y="12"/>
                    </a:lnTo>
                    <a:lnTo>
                      <a:pt x="1639" y="12"/>
                    </a:lnTo>
                    <a:lnTo>
                      <a:pt x="1641" y="12"/>
                    </a:lnTo>
                    <a:lnTo>
                      <a:pt x="1642" y="12"/>
                    </a:lnTo>
                    <a:lnTo>
                      <a:pt x="1643" y="12"/>
                    </a:lnTo>
                    <a:lnTo>
                      <a:pt x="1645" y="12"/>
                    </a:lnTo>
                    <a:lnTo>
                      <a:pt x="1647" y="12"/>
                    </a:lnTo>
                    <a:lnTo>
                      <a:pt x="1648" y="11"/>
                    </a:lnTo>
                    <a:lnTo>
                      <a:pt x="1649" y="11"/>
                    </a:lnTo>
                    <a:lnTo>
                      <a:pt x="1651" y="11"/>
                    </a:lnTo>
                    <a:lnTo>
                      <a:pt x="1653" y="11"/>
                    </a:lnTo>
                    <a:lnTo>
                      <a:pt x="1654" y="11"/>
                    </a:lnTo>
                    <a:lnTo>
                      <a:pt x="1656" y="11"/>
                    </a:lnTo>
                    <a:lnTo>
                      <a:pt x="1657" y="11"/>
                    </a:lnTo>
                    <a:lnTo>
                      <a:pt x="1659" y="11"/>
                    </a:lnTo>
                    <a:lnTo>
                      <a:pt x="1660" y="10"/>
                    </a:lnTo>
                    <a:lnTo>
                      <a:pt x="1662" y="10"/>
                    </a:lnTo>
                    <a:lnTo>
                      <a:pt x="1663" y="10"/>
                    </a:lnTo>
                    <a:lnTo>
                      <a:pt x="1665" y="10"/>
                    </a:lnTo>
                    <a:lnTo>
                      <a:pt x="1666" y="10"/>
                    </a:lnTo>
                    <a:lnTo>
                      <a:pt x="1668" y="10"/>
                    </a:lnTo>
                    <a:lnTo>
                      <a:pt x="1669" y="10"/>
                    </a:lnTo>
                    <a:lnTo>
                      <a:pt x="1671" y="10"/>
                    </a:lnTo>
                    <a:lnTo>
                      <a:pt x="1672" y="10"/>
                    </a:lnTo>
                    <a:lnTo>
                      <a:pt x="1674" y="10"/>
                    </a:lnTo>
                    <a:lnTo>
                      <a:pt x="1675" y="10"/>
                    </a:lnTo>
                    <a:lnTo>
                      <a:pt x="1677" y="10"/>
                    </a:lnTo>
                    <a:lnTo>
                      <a:pt x="1678" y="10"/>
                    </a:lnTo>
                    <a:lnTo>
                      <a:pt x="1680" y="10"/>
                    </a:lnTo>
                    <a:lnTo>
                      <a:pt x="1681" y="10"/>
                    </a:lnTo>
                    <a:lnTo>
                      <a:pt x="1683" y="10"/>
                    </a:lnTo>
                    <a:lnTo>
                      <a:pt x="1685" y="10"/>
                    </a:lnTo>
                    <a:lnTo>
                      <a:pt x="1686" y="10"/>
                    </a:lnTo>
                    <a:lnTo>
                      <a:pt x="1687" y="10"/>
                    </a:lnTo>
                    <a:lnTo>
                      <a:pt x="1689" y="10"/>
                    </a:lnTo>
                    <a:lnTo>
                      <a:pt x="1691" y="11"/>
                    </a:lnTo>
                    <a:lnTo>
                      <a:pt x="1692" y="11"/>
                    </a:lnTo>
                    <a:lnTo>
                      <a:pt x="1694" y="11"/>
                    </a:lnTo>
                    <a:lnTo>
                      <a:pt x="1695" y="11"/>
                    </a:lnTo>
                    <a:lnTo>
                      <a:pt x="1697" y="12"/>
                    </a:lnTo>
                    <a:lnTo>
                      <a:pt x="1698" y="12"/>
                    </a:lnTo>
                    <a:lnTo>
                      <a:pt x="1700" y="12"/>
                    </a:lnTo>
                    <a:lnTo>
                      <a:pt x="1701" y="13"/>
                    </a:lnTo>
                    <a:lnTo>
                      <a:pt x="1703" y="13"/>
                    </a:lnTo>
                    <a:lnTo>
                      <a:pt x="1704" y="14"/>
                    </a:lnTo>
                    <a:lnTo>
                      <a:pt x="1706" y="14"/>
                    </a:lnTo>
                    <a:lnTo>
                      <a:pt x="1707" y="15"/>
                    </a:lnTo>
                    <a:lnTo>
                      <a:pt x="1709" y="15"/>
                    </a:lnTo>
                    <a:lnTo>
                      <a:pt x="1710" y="16"/>
                    </a:lnTo>
                    <a:lnTo>
                      <a:pt x="1712" y="16"/>
                    </a:lnTo>
                    <a:lnTo>
                      <a:pt x="1714" y="17"/>
                    </a:lnTo>
                    <a:lnTo>
                      <a:pt x="1715" y="17"/>
                    </a:lnTo>
                    <a:lnTo>
                      <a:pt x="1716" y="18"/>
                    </a:lnTo>
                    <a:lnTo>
                      <a:pt x="1718" y="19"/>
                    </a:lnTo>
                    <a:lnTo>
                      <a:pt x="1720" y="19"/>
                    </a:lnTo>
                    <a:lnTo>
                      <a:pt x="1721" y="20"/>
                    </a:lnTo>
                    <a:lnTo>
                      <a:pt x="1722" y="21"/>
                    </a:lnTo>
                    <a:lnTo>
                      <a:pt x="1724" y="21"/>
                    </a:lnTo>
                    <a:lnTo>
                      <a:pt x="1726" y="22"/>
                    </a:lnTo>
                    <a:lnTo>
                      <a:pt x="1727" y="22"/>
                    </a:lnTo>
                    <a:lnTo>
                      <a:pt x="1729" y="23"/>
                    </a:lnTo>
                    <a:lnTo>
                      <a:pt x="1730" y="23"/>
                    </a:lnTo>
                    <a:lnTo>
                      <a:pt x="1732" y="24"/>
                    </a:lnTo>
                    <a:lnTo>
                      <a:pt x="1733" y="24"/>
                    </a:lnTo>
                    <a:lnTo>
                      <a:pt x="1735" y="25"/>
                    </a:lnTo>
                    <a:lnTo>
                      <a:pt x="1736" y="25"/>
                    </a:lnTo>
                    <a:lnTo>
                      <a:pt x="1738" y="26"/>
                    </a:lnTo>
                    <a:lnTo>
                      <a:pt x="1739" y="26"/>
                    </a:lnTo>
                    <a:lnTo>
                      <a:pt x="1741" y="27"/>
                    </a:lnTo>
                    <a:lnTo>
                      <a:pt x="1742" y="27"/>
                    </a:lnTo>
                    <a:lnTo>
                      <a:pt x="1744" y="27"/>
                    </a:lnTo>
                    <a:lnTo>
                      <a:pt x="1745" y="27"/>
                    </a:lnTo>
                    <a:lnTo>
                      <a:pt x="1747" y="27"/>
                    </a:lnTo>
                    <a:lnTo>
                      <a:pt x="1748" y="27"/>
                    </a:lnTo>
                    <a:lnTo>
                      <a:pt x="1750" y="27"/>
                    </a:lnTo>
                    <a:lnTo>
                      <a:pt x="1751" y="27"/>
                    </a:lnTo>
                    <a:lnTo>
                      <a:pt x="1753" y="27"/>
                    </a:lnTo>
                    <a:lnTo>
                      <a:pt x="1754" y="26"/>
                    </a:lnTo>
                    <a:lnTo>
                      <a:pt x="1756" y="26"/>
                    </a:lnTo>
                    <a:lnTo>
                      <a:pt x="1758" y="25"/>
                    </a:lnTo>
                    <a:lnTo>
                      <a:pt x="1759" y="25"/>
                    </a:lnTo>
                    <a:lnTo>
                      <a:pt x="1760" y="24"/>
                    </a:lnTo>
                    <a:lnTo>
                      <a:pt x="1762" y="24"/>
                    </a:lnTo>
                    <a:lnTo>
                      <a:pt x="1764" y="24"/>
                    </a:lnTo>
                    <a:lnTo>
                      <a:pt x="1765" y="23"/>
                    </a:lnTo>
                    <a:lnTo>
                      <a:pt x="1767" y="23"/>
                    </a:lnTo>
                    <a:lnTo>
                      <a:pt x="1768" y="22"/>
                    </a:lnTo>
                    <a:lnTo>
                      <a:pt x="1770" y="22"/>
                    </a:lnTo>
                    <a:lnTo>
                      <a:pt x="1771" y="22"/>
                    </a:lnTo>
                    <a:lnTo>
                      <a:pt x="1773" y="21"/>
                    </a:lnTo>
                    <a:lnTo>
                      <a:pt x="1774" y="21"/>
                    </a:lnTo>
                    <a:lnTo>
                      <a:pt x="1776" y="21"/>
                    </a:lnTo>
                    <a:lnTo>
                      <a:pt x="1777" y="21"/>
                    </a:lnTo>
                    <a:lnTo>
                      <a:pt x="1779" y="21"/>
                    </a:lnTo>
                    <a:lnTo>
                      <a:pt x="1780" y="21"/>
                    </a:lnTo>
                    <a:lnTo>
                      <a:pt x="1782" y="22"/>
                    </a:lnTo>
                    <a:lnTo>
                      <a:pt x="1783" y="22"/>
                    </a:lnTo>
                    <a:lnTo>
                      <a:pt x="1785" y="22"/>
                    </a:lnTo>
                    <a:lnTo>
                      <a:pt x="1787" y="23"/>
                    </a:lnTo>
                    <a:lnTo>
                      <a:pt x="1788" y="24"/>
                    </a:lnTo>
                    <a:lnTo>
                      <a:pt x="1789" y="25"/>
                    </a:lnTo>
                    <a:lnTo>
                      <a:pt x="1791" y="26"/>
                    </a:lnTo>
                    <a:lnTo>
                      <a:pt x="1793" y="27"/>
                    </a:lnTo>
                    <a:lnTo>
                      <a:pt x="1794" y="28"/>
                    </a:lnTo>
                    <a:lnTo>
                      <a:pt x="1796" y="29"/>
                    </a:lnTo>
                    <a:lnTo>
                      <a:pt x="1797" y="31"/>
                    </a:lnTo>
                    <a:lnTo>
                      <a:pt x="1799" y="32"/>
                    </a:lnTo>
                    <a:lnTo>
                      <a:pt x="1800" y="33"/>
                    </a:lnTo>
                    <a:lnTo>
                      <a:pt x="1802" y="35"/>
                    </a:lnTo>
                    <a:lnTo>
                      <a:pt x="1803" y="36"/>
                    </a:lnTo>
                    <a:lnTo>
                      <a:pt x="1805" y="37"/>
                    </a:lnTo>
                    <a:lnTo>
                      <a:pt x="1806" y="39"/>
                    </a:lnTo>
                    <a:lnTo>
                      <a:pt x="1808" y="40"/>
                    </a:lnTo>
                    <a:lnTo>
                      <a:pt x="1809" y="41"/>
                    </a:lnTo>
                    <a:lnTo>
                      <a:pt x="1811" y="42"/>
                    </a:lnTo>
                    <a:lnTo>
                      <a:pt x="1812" y="43"/>
                    </a:lnTo>
                    <a:lnTo>
                      <a:pt x="1814" y="44"/>
                    </a:lnTo>
                    <a:lnTo>
                      <a:pt x="1815" y="44"/>
                    </a:lnTo>
                    <a:lnTo>
                      <a:pt x="1817" y="45"/>
                    </a:lnTo>
                    <a:lnTo>
                      <a:pt x="1818" y="46"/>
                    </a:lnTo>
                    <a:lnTo>
                      <a:pt x="1820" y="46"/>
                    </a:lnTo>
                    <a:lnTo>
                      <a:pt x="1821" y="46"/>
                    </a:lnTo>
                    <a:lnTo>
                      <a:pt x="1823" y="46"/>
                    </a:lnTo>
                    <a:lnTo>
                      <a:pt x="1824" y="46"/>
                    </a:lnTo>
                    <a:lnTo>
                      <a:pt x="1826" y="45"/>
                    </a:lnTo>
                    <a:lnTo>
                      <a:pt x="1827" y="45"/>
                    </a:lnTo>
                    <a:lnTo>
                      <a:pt x="1829" y="44"/>
                    </a:lnTo>
                    <a:lnTo>
                      <a:pt x="1831" y="43"/>
                    </a:lnTo>
                    <a:lnTo>
                      <a:pt x="1832" y="42"/>
                    </a:lnTo>
                    <a:lnTo>
                      <a:pt x="1833" y="41"/>
                    </a:lnTo>
                    <a:lnTo>
                      <a:pt x="1835" y="41"/>
                    </a:lnTo>
                    <a:lnTo>
                      <a:pt x="1837" y="39"/>
                    </a:lnTo>
                    <a:lnTo>
                      <a:pt x="1838" y="38"/>
                    </a:lnTo>
                    <a:lnTo>
                      <a:pt x="1840" y="37"/>
                    </a:lnTo>
                    <a:lnTo>
                      <a:pt x="1841" y="36"/>
                    </a:lnTo>
                    <a:lnTo>
                      <a:pt x="1843" y="35"/>
                    </a:lnTo>
                    <a:lnTo>
                      <a:pt x="1844" y="34"/>
                    </a:lnTo>
                    <a:lnTo>
                      <a:pt x="1846" y="32"/>
                    </a:lnTo>
                    <a:lnTo>
                      <a:pt x="1847" y="31"/>
                    </a:lnTo>
                    <a:lnTo>
                      <a:pt x="1849" y="30"/>
                    </a:lnTo>
                    <a:lnTo>
                      <a:pt x="1850" y="29"/>
                    </a:lnTo>
                    <a:lnTo>
                      <a:pt x="1852" y="29"/>
                    </a:lnTo>
                    <a:lnTo>
                      <a:pt x="1853" y="28"/>
                    </a:lnTo>
                    <a:lnTo>
                      <a:pt x="1855" y="27"/>
                    </a:lnTo>
                    <a:lnTo>
                      <a:pt x="1856" y="27"/>
                    </a:lnTo>
                    <a:lnTo>
                      <a:pt x="1858" y="27"/>
                    </a:lnTo>
                    <a:lnTo>
                      <a:pt x="1860" y="27"/>
                    </a:lnTo>
                    <a:lnTo>
                      <a:pt x="1861" y="26"/>
                    </a:lnTo>
                    <a:lnTo>
                      <a:pt x="1862" y="26"/>
                    </a:lnTo>
                    <a:lnTo>
                      <a:pt x="1864" y="27"/>
                    </a:lnTo>
                    <a:lnTo>
                      <a:pt x="1866" y="27"/>
                    </a:lnTo>
                    <a:lnTo>
                      <a:pt x="1867" y="27"/>
                    </a:lnTo>
                    <a:lnTo>
                      <a:pt x="1869" y="28"/>
                    </a:lnTo>
                    <a:lnTo>
                      <a:pt x="1870" y="28"/>
                    </a:lnTo>
                    <a:lnTo>
                      <a:pt x="1872" y="29"/>
                    </a:lnTo>
                    <a:lnTo>
                      <a:pt x="1873" y="29"/>
                    </a:lnTo>
                    <a:lnTo>
                      <a:pt x="1875" y="30"/>
                    </a:lnTo>
                    <a:lnTo>
                      <a:pt x="1876" y="31"/>
                    </a:lnTo>
                    <a:lnTo>
                      <a:pt x="1877" y="31"/>
                    </a:lnTo>
                    <a:lnTo>
                      <a:pt x="1879" y="32"/>
                    </a:lnTo>
                    <a:lnTo>
                      <a:pt x="1881" y="33"/>
                    </a:lnTo>
                    <a:lnTo>
                      <a:pt x="1882" y="34"/>
                    </a:lnTo>
                    <a:lnTo>
                      <a:pt x="1884" y="34"/>
                    </a:lnTo>
                    <a:lnTo>
                      <a:pt x="1885" y="35"/>
                    </a:lnTo>
                    <a:lnTo>
                      <a:pt x="1887" y="36"/>
                    </a:lnTo>
                    <a:lnTo>
                      <a:pt x="1888" y="36"/>
                    </a:lnTo>
                    <a:lnTo>
                      <a:pt x="1890" y="36"/>
                    </a:lnTo>
                    <a:lnTo>
                      <a:pt x="1891" y="37"/>
                    </a:lnTo>
                    <a:lnTo>
                      <a:pt x="1893" y="37"/>
                    </a:lnTo>
                    <a:lnTo>
                      <a:pt x="1894" y="37"/>
                    </a:lnTo>
                    <a:lnTo>
                      <a:pt x="1896" y="37"/>
                    </a:lnTo>
                    <a:lnTo>
                      <a:pt x="1898" y="37"/>
                    </a:lnTo>
                    <a:lnTo>
                      <a:pt x="1899" y="36"/>
                    </a:lnTo>
                    <a:lnTo>
                      <a:pt x="1900" y="36"/>
                    </a:lnTo>
                    <a:lnTo>
                      <a:pt x="1902" y="36"/>
                    </a:lnTo>
                    <a:lnTo>
                      <a:pt x="1904" y="35"/>
                    </a:lnTo>
                    <a:lnTo>
                      <a:pt x="1905" y="35"/>
                    </a:lnTo>
                    <a:lnTo>
                      <a:pt x="1906" y="34"/>
                    </a:lnTo>
                    <a:lnTo>
                      <a:pt x="1908" y="33"/>
                    </a:lnTo>
                    <a:lnTo>
                      <a:pt x="1910" y="32"/>
                    </a:lnTo>
                    <a:lnTo>
                      <a:pt x="1911" y="31"/>
                    </a:lnTo>
                    <a:lnTo>
                      <a:pt x="1913" y="30"/>
                    </a:lnTo>
                    <a:lnTo>
                      <a:pt x="1914" y="29"/>
                    </a:lnTo>
                    <a:lnTo>
                      <a:pt x="1916" y="29"/>
                    </a:lnTo>
                    <a:lnTo>
                      <a:pt x="1917" y="28"/>
                    </a:lnTo>
                    <a:lnTo>
                      <a:pt x="1919" y="27"/>
                    </a:lnTo>
                    <a:lnTo>
                      <a:pt x="1920" y="26"/>
                    </a:lnTo>
                    <a:lnTo>
                      <a:pt x="1922" y="25"/>
                    </a:lnTo>
                    <a:lnTo>
                      <a:pt x="1923" y="24"/>
                    </a:lnTo>
                    <a:lnTo>
                      <a:pt x="1925" y="23"/>
                    </a:lnTo>
                    <a:lnTo>
                      <a:pt x="1926" y="23"/>
                    </a:lnTo>
                    <a:lnTo>
                      <a:pt x="1928" y="22"/>
                    </a:lnTo>
                    <a:lnTo>
                      <a:pt x="1929" y="22"/>
                    </a:lnTo>
                    <a:lnTo>
                      <a:pt x="1931" y="21"/>
                    </a:lnTo>
                    <a:lnTo>
                      <a:pt x="1933" y="21"/>
                    </a:lnTo>
                    <a:lnTo>
                      <a:pt x="1934" y="20"/>
                    </a:lnTo>
                    <a:lnTo>
                      <a:pt x="1935" y="20"/>
                    </a:lnTo>
                    <a:lnTo>
                      <a:pt x="1937" y="20"/>
                    </a:lnTo>
                    <a:lnTo>
                      <a:pt x="1939" y="20"/>
                    </a:lnTo>
                    <a:lnTo>
                      <a:pt x="1940" y="20"/>
                    </a:lnTo>
                    <a:lnTo>
                      <a:pt x="1942" y="20"/>
                    </a:lnTo>
                    <a:lnTo>
                      <a:pt x="1943" y="20"/>
                    </a:lnTo>
                    <a:lnTo>
                      <a:pt x="1944" y="21"/>
                    </a:lnTo>
                    <a:lnTo>
                      <a:pt x="1946" y="21"/>
                    </a:lnTo>
                    <a:lnTo>
                      <a:pt x="1948" y="21"/>
                    </a:lnTo>
                    <a:lnTo>
                      <a:pt x="1949" y="21"/>
                    </a:lnTo>
                    <a:lnTo>
                      <a:pt x="1951" y="22"/>
                    </a:lnTo>
                    <a:lnTo>
                      <a:pt x="1952" y="22"/>
                    </a:lnTo>
                    <a:lnTo>
                      <a:pt x="1954" y="22"/>
                    </a:lnTo>
                    <a:lnTo>
                      <a:pt x="1955" y="23"/>
                    </a:lnTo>
                    <a:lnTo>
                      <a:pt x="1957" y="23"/>
                    </a:lnTo>
                    <a:lnTo>
                      <a:pt x="1958" y="23"/>
                    </a:lnTo>
                    <a:lnTo>
                      <a:pt x="1960" y="24"/>
                    </a:lnTo>
                    <a:lnTo>
                      <a:pt x="1961" y="24"/>
                    </a:lnTo>
                    <a:lnTo>
                      <a:pt x="1963" y="24"/>
                    </a:lnTo>
                    <a:lnTo>
                      <a:pt x="1964" y="24"/>
                    </a:lnTo>
                    <a:lnTo>
                      <a:pt x="1966" y="24"/>
                    </a:lnTo>
                    <a:lnTo>
                      <a:pt x="1967" y="24"/>
                    </a:lnTo>
                    <a:lnTo>
                      <a:pt x="1969" y="24"/>
                    </a:lnTo>
                    <a:lnTo>
                      <a:pt x="1971" y="23"/>
                    </a:lnTo>
                    <a:lnTo>
                      <a:pt x="1972" y="23"/>
                    </a:lnTo>
                    <a:lnTo>
                      <a:pt x="1973" y="23"/>
                    </a:lnTo>
                    <a:lnTo>
                      <a:pt x="1975" y="22"/>
                    </a:lnTo>
                    <a:lnTo>
                      <a:pt x="1977" y="22"/>
                    </a:lnTo>
                    <a:lnTo>
                      <a:pt x="1978" y="22"/>
                    </a:lnTo>
                    <a:lnTo>
                      <a:pt x="1979" y="21"/>
                    </a:lnTo>
                    <a:lnTo>
                      <a:pt x="1981" y="21"/>
                    </a:lnTo>
                    <a:lnTo>
                      <a:pt x="1983" y="20"/>
                    </a:lnTo>
                    <a:lnTo>
                      <a:pt x="1984" y="19"/>
                    </a:lnTo>
                    <a:lnTo>
                      <a:pt x="1986" y="19"/>
                    </a:lnTo>
                    <a:lnTo>
                      <a:pt x="1987" y="19"/>
                    </a:lnTo>
                    <a:lnTo>
                      <a:pt x="1989" y="18"/>
                    </a:lnTo>
                    <a:lnTo>
                      <a:pt x="1990" y="18"/>
                    </a:lnTo>
                    <a:lnTo>
                      <a:pt x="1992" y="18"/>
                    </a:lnTo>
                    <a:lnTo>
                      <a:pt x="1993" y="17"/>
                    </a:lnTo>
                    <a:lnTo>
                      <a:pt x="1995" y="17"/>
                    </a:lnTo>
                    <a:lnTo>
                      <a:pt x="1996" y="17"/>
                    </a:lnTo>
                    <a:lnTo>
                      <a:pt x="1998" y="17"/>
                    </a:lnTo>
                    <a:lnTo>
                      <a:pt x="2000" y="17"/>
                    </a:lnTo>
                    <a:lnTo>
                      <a:pt x="2001" y="18"/>
                    </a:lnTo>
                    <a:lnTo>
                      <a:pt x="2002" y="18"/>
                    </a:lnTo>
                    <a:lnTo>
                      <a:pt x="2004" y="18"/>
                    </a:lnTo>
                    <a:lnTo>
                      <a:pt x="2006" y="19"/>
                    </a:lnTo>
                    <a:lnTo>
                      <a:pt x="2007" y="19"/>
                    </a:lnTo>
                    <a:lnTo>
                      <a:pt x="2008" y="20"/>
                    </a:lnTo>
                    <a:lnTo>
                      <a:pt x="2010" y="21"/>
                    </a:lnTo>
                    <a:lnTo>
                      <a:pt x="2011" y="22"/>
                    </a:lnTo>
                    <a:lnTo>
                      <a:pt x="2013" y="23"/>
                    </a:lnTo>
                    <a:lnTo>
                      <a:pt x="2015" y="24"/>
                    </a:lnTo>
                    <a:lnTo>
                      <a:pt x="2016" y="24"/>
                    </a:lnTo>
                    <a:lnTo>
                      <a:pt x="2017" y="25"/>
                    </a:lnTo>
                    <a:lnTo>
                      <a:pt x="2019" y="26"/>
                    </a:lnTo>
                    <a:lnTo>
                      <a:pt x="2021" y="27"/>
                    </a:lnTo>
                    <a:lnTo>
                      <a:pt x="2022" y="28"/>
                    </a:lnTo>
                    <a:lnTo>
                      <a:pt x="2024" y="29"/>
                    </a:lnTo>
                    <a:lnTo>
                      <a:pt x="2025" y="30"/>
                    </a:lnTo>
                    <a:lnTo>
                      <a:pt x="2027" y="31"/>
                    </a:lnTo>
                    <a:lnTo>
                      <a:pt x="2028" y="31"/>
                    </a:lnTo>
                    <a:lnTo>
                      <a:pt x="2030" y="32"/>
                    </a:lnTo>
                    <a:lnTo>
                      <a:pt x="2031" y="32"/>
                    </a:lnTo>
                    <a:lnTo>
                      <a:pt x="2033" y="33"/>
                    </a:lnTo>
                    <a:lnTo>
                      <a:pt x="2034" y="34"/>
                    </a:lnTo>
                    <a:lnTo>
                      <a:pt x="2036" y="34"/>
                    </a:lnTo>
                    <a:lnTo>
                      <a:pt x="2037" y="34"/>
                    </a:lnTo>
                    <a:lnTo>
                      <a:pt x="2039" y="35"/>
                    </a:lnTo>
                    <a:lnTo>
                      <a:pt x="2040" y="35"/>
                    </a:lnTo>
                    <a:lnTo>
                      <a:pt x="2042" y="35"/>
                    </a:lnTo>
                    <a:lnTo>
                      <a:pt x="2044" y="35"/>
                    </a:lnTo>
                    <a:lnTo>
                      <a:pt x="2045" y="35"/>
                    </a:lnTo>
                    <a:lnTo>
                      <a:pt x="2046" y="35"/>
                    </a:lnTo>
                    <a:lnTo>
                      <a:pt x="2048" y="35"/>
                    </a:lnTo>
                    <a:lnTo>
                      <a:pt x="2050" y="35"/>
                    </a:lnTo>
                    <a:lnTo>
                      <a:pt x="2051" y="35"/>
                    </a:lnTo>
                    <a:lnTo>
                      <a:pt x="2053" y="35"/>
                    </a:lnTo>
                    <a:lnTo>
                      <a:pt x="2054" y="34"/>
                    </a:lnTo>
                    <a:lnTo>
                      <a:pt x="2056" y="34"/>
                    </a:lnTo>
                    <a:lnTo>
                      <a:pt x="2057" y="34"/>
                    </a:lnTo>
                    <a:lnTo>
                      <a:pt x="2059" y="34"/>
                    </a:lnTo>
                    <a:lnTo>
                      <a:pt x="2060" y="34"/>
                    </a:lnTo>
                    <a:lnTo>
                      <a:pt x="2062" y="34"/>
                    </a:lnTo>
                    <a:lnTo>
                      <a:pt x="2063" y="34"/>
                    </a:lnTo>
                    <a:lnTo>
                      <a:pt x="2065" y="33"/>
                    </a:lnTo>
                    <a:lnTo>
                      <a:pt x="2066" y="33"/>
                    </a:lnTo>
                    <a:lnTo>
                      <a:pt x="2068" y="33"/>
                    </a:lnTo>
                    <a:lnTo>
                      <a:pt x="2069" y="33"/>
                    </a:lnTo>
                    <a:lnTo>
                      <a:pt x="2071" y="33"/>
                    </a:lnTo>
                    <a:lnTo>
                      <a:pt x="2073" y="32"/>
                    </a:lnTo>
                    <a:lnTo>
                      <a:pt x="2074" y="32"/>
                    </a:lnTo>
                    <a:lnTo>
                      <a:pt x="2075" y="32"/>
                    </a:lnTo>
                    <a:lnTo>
                      <a:pt x="2077" y="32"/>
                    </a:lnTo>
                    <a:lnTo>
                      <a:pt x="2078" y="32"/>
                    </a:lnTo>
                    <a:lnTo>
                      <a:pt x="2080" y="31"/>
                    </a:lnTo>
                    <a:lnTo>
                      <a:pt x="2081" y="31"/>
                    </a:lnTo>
                    <a:lnTo>
                      <a:pt x="2083" y="31"/>
                    </a:lnTo>
                    <a:lnTo>
                      <a:pt x="2084" y="30"/>
                    </a:lnTo>
                    <a:lnTo>
                      <a:pt x="2086" y="30"/>
                    </a:lnTo>
                    <a:lnTo>
                      <a:pt x="2088" y="30"/>
                    </a:lnTo>
                    <a:lnTo>
                      <a:pt x="2089" y="29"/>
                    </a:lnTo>
                    <a:lnTo>
                      <a:pt x="2090" y="28"/>
                    </a:lnTo>
                    <a:lnTo>
                      <a:pt x="2092" y="28"/>
                    </a:lnTo>
                    <a:lnTo>
                      <a:pt x="2094" y="27"/>
                    </a:lnTo>
                    <a:lnTo>
                      <a:pt x="2095" y="26"/>
                    </a:lnTo>
                    <a:lnTo>
                      <a:pt x="2097" y="25"/>
                    </a:lnTo>
                    <a:lnTo>
                      <a:pt x="2098" y="25"/>
                    </a:lnTo>
                    <a:lnTo>
                      <a:pt x="2100" y="24"/>
                    </a:lnTo>
                    <a:lnTo>
                      <a:pt x="2101" y="23"/>
                    </a:lnTo>
                    <a:lnTo>
                      <a:pt x="2103" y="22"/>
                    </a:lnTo>
                    <a:lnTo>
                      <a:pt x="2104" y="21"/>
                    </a:lnTo>
                    <a:lnTo>
                      <a:pt x="2106" y="21"/>
                    </a:lnTo>
                    <a:lnTo>
                      <a:pt x="2107" y="20"/>
                    </a:lnTo>
                    <a:lnTo>
                      <a:pt x="2109" y="19"/>
                    </a:lnTo>
                    <a:lnTo>
                      <a:pt x="2110" y="18"/>
                    </a:lnTo>
                    <a:lnTo>
                      <a:pt x="2112" y="18"/>
                    </a:lnTo>
                    <a:lnTo>
                      <a:pt x="2113" y="17"/>
                    </a:lnTo>
                    <a:lnTo>
                      <a:pt x="2115" y="17"/>
                    </a:lnTo>
                    <a:lnTo>
                      <a:pt x="2117" y="16"/>
                    </a:lnTo>
                    <a:lnTo>
                      <a:pt x="2118" y="16"/>
                    </a:lnTo>
                    <a:lnTo>
                      <a:pt x="2119" y="15"/>
                    </a:lnTo>
                    <a:lnTo>
                      <a:pt x="2121" y="15"/>
                    </a:lnTo>
                    <a:lnTo>
                      <a:pt x="2123" y="15"/>
                    </a:lnTo>
                    <a:lnTo>
                      <a:pt x="2124" y="15"/>
                    </a:lnTo>
                    <a:lnTo>
                      <a:pt x="2126" y="15"/>
                    </a:lnTo>
                    <a:lnTo>
                      <a:pt x="2127" y="15"/>
                    </a:lnTo>
                    <a:lnTo>
                      <a:pt x="2129" y="15"/>
                    </a:lnTo>
                    <a:lnTo>
                      <a:pt x="2130" y="15"/>
                    </a:lnTo>
                    <a:lnTo>
                      <a:pt x="2132" y="16"/>
                    </a:lnTo>
                    <a:lnTo>
                      <a:pt x="2133" y="16"/>
                    </a:lnTo>
                    <a:lnTo>
                      <a:pt x="2135" y="16"/>
                    </a:lnTo>
                    <a:lnTo>
                      <a:pt x="2136" y="16"/>
                    </a:lnTo>
                    <a:lnTo>
                      <a:pt x="2138" y="16"/>
                    </a:lnTo>
                    <a:lnTo>
                      <a:pt x="2139" y="17"/>
                    </a:lnTo>
                    <a:lnTo>
                      <a:pt x="2141" y="17"/>
                    </a:lnTo>
                    <a:lnTo>
                      <a:pt x="2142" y="17"/>
                    </a:lnTo>
                    <a:lnTo>
                      <a:pt x="2144" y="17"/>
                    </a:lnTo>
                    <a:lnTo>
                      <a:pt x="2145" y="17"/>
                    </a:lnTo>
                    <a:lnTo>
                      <a:pt x="2147" y="17"/>
                    </a:lnTo>
                    <a:lnTo>
                      <a:pt x="2148" y="17"/>
                    </a:lnTo>
                    <a:lnTo>
                      <a:pt x="2150" y="16"/>
                    </a:lnTo>
                    <a:lnTo>
                      <a:pt x="2151" y="16"/>
                    </a:lnTo>
                    <a:lnTo>
                      <a:pt x="2153" y="16"/>
                    </a:lnTo>
                    <a:lnTo>
                      <a:pt x="2155" y="15"/>
                    </a:lnTo>
                    <a:lnTo>
                      <a:pt x="2156" y="15"/>
                    </a:lnTo>
                    <a:lnTo>
                      <a:pt x="2157" y="14"/>
                    </a:lnTo>
                    <a:lnTo>
                      <a:pt x="2159" y="13"/>
                    </a:lnTo>
                    <a:lnTo>
                      <a:pt x="2161" y="13"/>
                    </a:lnTo>
                    <a:lnTo>
                      <a:pt x="2162" y="12"/>
                    </a:lnTo>
                    <a:lnTo>
                      <a:pt x="2163" y="11"/>
                    </a:lnTo>
                    <a:lnTo>
                      <a:pt x="2165" y="11"/>
                    </a:lnTo>
                    <a:lnTo>
                      <a:pt x="2167" y="10"/>
                    </a:lnTo>
                    <a:lnTo>
                      <a:pt x="2168" y="9"/>
                    </a:lnTo>
                    <a:lnTo>
                      <a:pt x="2170" y="9"/>
                    </a:lnTo>
                    <a:lnTo>
                      <a:pt x="2171" y="8"/>
                    </a:lnTo>
                    <a:lnTo>
                      <a:pt x="2173" y="7"/>
                    </a:lnTo>
                    <a:lnTo>
                      <a:pt x="2174" y="7"/>
                    </a:lnTo>
                    <a:lnTo>
                      <a:pt x="2176" y="6"/>
                    </a:lnTo>
                    <a:lnTo>
                      <a:pt x="2177" y="6"/>
                    </a:lnTo>
                    <a:lnTo>
                      <a:pt x="2179" y="6"/>
                    </a:lnTo>
                    <a:lnTo>
                      <a:pt x="2180" y="5"/>
                    </a:lnTo>
                    <a:lnTo>
                      <a:pt x="2182" y="5"/>
                    </a:lnTo>
                    <a:lnTo>
                      <a:pt x="2183" y="5"/>
                    </a:lnTo>
                    <a:lnTo>
                      <a:pt x="2185" y="5"/>
                    </a:lnTo>
                    <a:lnTo>
                      <a:pt x="2186" y="5"/>
                    </a:lnTo>
                    <a:lnTo>
                      <a:pt x="2188" y="5"/>
                    </a:lnTo>
                    <a:lnTo>
                      <a:pt x="2190" y="6"/>
                    </a:lnTo>
                    <a:lnTo>
                      <a:pt x="2191" y="6"/>
                    </a:lnTo>
                    <a:lnTo>
                      <a:pt x="2192" y="6"/>
                    </a:lnTo>
                    <a:lnTo>
                      <a:pt x="2194" y="7"/>
                    </a:lnTo>
                    <a:lnTo>
                      <a:pt x="2196" y="7"/>
                    </a:lnTo>
                    <a:lnTo>
                      <a:pt x="2197" y="8"/>
                    </a:lnTo>
                    <a:lnTo>
                      <a:pt x="2199" y="8"/>
                    </a:lnTo>
                    <a:lnTo>
                      <a:pt x="2200" y="9"/>
                    </a:lnTo>
                    <a:lnTo>
                      <a:pt x="2202" y="9"/>
                    </a:lnTo>
                    <a:lnTo>
                      <a:pt x="2203" y="10"/>
                    </a:lnTo>
                    <a:lnTo>
                      <a:pt x="2205" y="10"/>
                    </a:lnTo>
                    <a:lnTo>
                      <a:pt x="2206" y="10"/>
                    </a:lnTo>
                    <a:lnTo>
                      <a:pt x="2208" y="11"/>
                    </a:lnTo>
                    <a:lnTo>
                      <a:pt x="2209" y="11"/>
                    </a:lnTo>
                    <a:lnTo>
                      <a:pt x="2211" y="11"/>
                    </a:lnTo>
                    <a:lnTo>
                      <a:pt x="2212" y="11"/>
                    </a:lnTo>
                    <a:lnTo>
                      <a:pt x="2214" y="11"/>
                    </a:lnTo>
                    <a:lnTo>
                      <a:pt x="2215" y="11"/>
                    </a:lnTo>
                    <a:lnTo>
                      <a:pt x="2217" y="11"/>
                    </a:lnTo>
                    <a:lnTo>
                      <a:pt x="2218" y="10"/>
                    </a:lnTo>
                    <a:lnTo>
                      <a:pt x="2220" y="10"/>
                    </a:lnTo>
                    <a:lnTo>
                      <a:pt x="2221" y="10"/>
                    </a:lnTo>
                    <a:lnTo>
                      <a:pt x="2223" y="9"/>
                    </a:lnTo>
                    <a:lnTo>
                      <a:pt x="2224" y="9"/>
                    </a:lnTo>
                    <a:lnTo>
                      <a:pt x="2226" y="8"/>
                    </a:lnTo>
                    <a:lnTo>
                      <a:pt x="2228" y="7"/>
                    </a:lnTo>
                    <a:lnTo>
                      <a:pt x="2229" y="6"/>
                    </a:lnTo>
                    <a:lnTo>
                      <a:pt x="2230" y="6"/>
                    </a:lnTo>
                    <a:lnTo>
                      <a:pt x="2232" y="5"/>
                    </a:lnTo>
                    <a:lnTo>
                      <a:pt x="2234" y="4"/>
                    </a:lnTo>
                    <a:lnTo>
                      <a:pt x="2235" y="4"/>
                    </a:lnTo>
                    <a:lnTo>
                      <a:pt x="2236" y="3"/>
                    </a:lnTo>
                    <a:lnTo>
                      <a:pt x="2238" y="3"/>
                    </a:lnTo>
                    <a:lnTo>
                      <a:pt x="2240" y="2"/>
                    </a:lnTo>
                    <a:lnTo>
                      <a:pt x="2241" y="1"/>
                    </a:lnTo>
                    <a:lnTo>
                      <a:pt x="2243" y="1"/>
                    </a:lnTo>
                    <a:lnTo>
                      <a:pt x="2244" y="1"/>
                    </a:lnTo>
                    <a:lnTo>
                      <a:pt x="2246" y="1"/>
                    </a:lnTo>
                    <a:lnTo>
                      <a:pt x="2247" y="0"/>
                    </a:lnTo>
                    <a:lnTo>
                      <a:pt x="2249" y="0"/>
                    </a:lnTo>
                    <a:lnTo>
                      <a:pt x="2250" y="0"/>
                    </a:lnTo>
                    <a:lnTo>
                      <a:pt x="2252" y="0"/>
                    </a:lnTo>
                    <a:lnTo>
                      <a:pt x="2253" y="1"/>
                    </a:lnTo>
                    <a:lnTo>
                      <a:pt x="2255" y="1"/>
                    </a:lnTo>
                    <a:lnTo>
                      <a:pt x="2257" y="1"/>
                    </a:lnTo>
                    <a:lnTo>
                      <a:pt x="2258" y="1"/>
                    </a:lnTo>
                    <a:lnTo>
                      <a:pt x="2259" y="2"/>
                    </a:lnTo>
                    <a:lnTo>
                      <a:pt x="2261" y="2"/>
                    </a:lnTo>
                    <a:lnTo>
                      <a:pt x="2263" y="3"/>
                    </a:lnTo>
                    <a:lnTo>
                      <a:pt x="2264" y="3"/>
                    </a:lnTo>
                    <a:lnTo>
                      <a:pt x="2265" y="4"/>
                    </a:lnTo>
                    <a:lnTo>
                      <a:pt x="2267" y="4"/>
                    </a:lnTo>
                    <a:lnTo>
                      <a:pt x="2269" y="4"/>
                    </a:lnTo>
                    <a:lnTo>
                      <a:pt x="2270" y="5"/>
                    </a:lnTo>
                    <a:lnTo>
                      <a:pt x="2272" y="5"/>
                    </a:lnTo>
                    <a:lnTo>
                      <a:pt x="2273" y="5"/>
                    </a:lnTo>
                    <a:lnTo>
                      <a:pt x="2275" y="5"/>
                    </a:lnTo>
                    <a:lnTo>
                      <a:pt x="2276" y="6"/>
                    </a:lnTo>
                    <a:lnTo>
                      <a:pt x="2278" y="6"/>
                    </a:lnTo>
                    <a:lnTo>
                      <a:pt x="2279" y="6"/>
                    </a:lnTo>
                    <a:lnTo>
                      <a:pt x="2281" y="6"/>
                    </a:lnTo>
                    <a:lnTo>
                      <a:pt x="2282" y="6"/>
                    </a:lnTo>
                    <a:lnTo>
                      <a:pt x="2284" y="6"/>
                    </a:lnTo>
                    <a:lnTo>
                      <a:pt x="2285" y="6"/>
                    </a:lnTo>
                    <a:lnTo>
                      <a:pt x="2287" y="5"/>
                    </a:lnTo>
                    <a:lnTo>
                      <a:pt x="2288" y="5"/>
                    </a:lnTo>
                    <a:lnTo>
                      <a:pt x="2290" y="5"/>
                    </a:lnTo>
                    <a:lnTo>
                      <a:pt x="2291" y="5"/>
                    </a:lnTo>
                    <a:lnTo>
                      <a:pt x="2293" y="4"/>
                    </a:lnTo>
                    <a:lnTo>
                      <a:pt x="2294" y="4"/>
                    </a:lnTo>
                    <a:lnTo>
                      <a:pt x="2296" y="4"/>
                    </a:lnTo>
                    <a:lnTo>
                      <a:pt x="2297" y="4"/>
                    </a:lnTo>
                    <a:lnTo>
                      <a:pt x="2299" y="3"/>
                    </a:lnTo>
                    <a:lnTo>
                      <a:pt x="2301" y="3"/>
                    </a:lnTo>
                    <a:lnTo>
                      <a:pt x="2302" y="3"/>
                    </a:lnTo>
                    <a:lnTo>
                      <a:pt x="2303" y="3"/>
                    </a:lnTo>
                    <a:lnTo>
                      <a:pt x="2305" y="2"/>
                    </a:lnTo>
                    <a:lnTo>
                      <a:pt x="2307" y="2"/>
                    </a:lnTo>
                    <a:lnTo>
                      <a:pt x="2308" y="2"/>
                    </a:lnTo>
                    <a:lnTo>
                      <a:pt x="2310" y="2"/>
                    </a:lnTo>
                    <a:lnTo>
                      <a:pt x="2311" y="2"/>
                    </a:lnTo>
                    <a:lnTo>
                      <a:pt x="2313" y="2"/>
                    </a:lnTo>
                    <a:lnTo>
                      <a:pt x="2314" y="2"/>
                    </a:lnTo>
                    <a:lnTo>
                      <a:pt x="2316" y="2"/>
                    </a:lnTo>
                    <a:lnTo>
                      <a:pt x="2317" y="2"/>
                    </a:lnTo>
                    <a:lnTo>
                      <a:pt x="2319" y="3"/>
                    </a:lnTo>
                    <a:lnTo>
                      <a:pt x="2320" y="3"/>
                    </a:lnTo>
                    <a:lnTo>
                      <a:pt x="2322" y="3"/>
                    </a:lnTo>
                    <a:lnTo>
                      <a:pt x="2323" y="3"/>
                    </a:lnTo>
                    <a:lnTo>
                      <a:pt x="2325" y="3"/>
                    </a:lnTo>
                    <a:lnTo>
                      <a:pt x="2326" y="4"/>
                    </a:lnTo>
                    <a:lnTo>
                      <a:pt x="2328" y="4"/>
                    </a:lnTo>
                    <a:lnTo>
                      <a:pt x="2330" y="4"/>
                    </a:lnTo>
                    <a:lnTo>
                      <a:pt x="2331" y="4"/>
                    </a:lnTo>
                    <a:lnTo>
                      <a:pt x="2332" y="5"/>
                    </a:lnTo>
                    <a:lnTo>
                      <a:pt x="2334" y="5"/>
                    </a:lnTo>
                    <a:lnTo>
                      <a:pt x="2336" y="5"/>
                    </a:lnTo>
                    <a:lnTo>
                      <a:pt x="2337" y="5"/>
                    </a:lnTo>
                    <a:lnTo>
                      <a:pt x="2338" y="5"/>
                    </a:lnTo>
                    <a:lnTo>
                      <a:pt x="2340" y="5"/>
                    </a:lnTo>
                    <a:lnTo>
                      <a:pt x="2342" y="6"/>
                    </a:lnTo>
                    <a:lnTo>
                      <a:pt x="2343" y="6"/>
                    </a:lnTo>
                    <a:lnTo>
                      <a:pt x="2345" y="6"/>
                    </a:lnTo>
                    <a:lnTo>
                      <a:pt x="2346" y="6"/>
                    </a:lnTo>
                    <a:lnTo>
                      <a:pt x="2348" y="6"/>
                    </a:lnTo>
                    <a:lnTo>
                      <a:pt x="2349" y="6"/>
                    </a:lnTo>
                    <a:lnTo>
                      <a:pt x="2351" y="6"/>
                    </a:lnTo>
                    <a:lnTo>
                      <a:pt x="2352" y="6"/>
                    </a:lnTo>
                    <a:lnTo>
                      <a:pt x="2354" y="7"/>
                    </a:lnTo>
                    <a:lnTo>
                      <a:pt x="2355" y="7"/>
                    </a:lnTo>
                    <a:lnTo>
                      <a:pt x="2357" y="7"/>
                    </a:lnTo>
                    <a:lnTo>
                      <a:pt x="2358" y="7"/>
                    </a:lnTo>
                    <a:lnTo>
                      <a:pt x="2360" y="7"/>
                    </a:lnTo>
                    <a:lnTo>
                      <a:pt x="2361" y="7"/>
                    </a:lnTo>
                    <a:lnTo>
                      <a:pt x="2363" y="8"/>
                    </a:lnTo>
                    <a:lnTo>
                      <a:pt x="2364" y="8"/>
                    </a:lnTo>
                    <a:lnTo>
                      <a:pt x="2366" y="8"/>
                    </a:lnTo>
                    <a:lnTo>
                      <a:pt x="2367" y="9"/>
                    </a:lnTo>
                    <a:lnTo>
                      <a:pt x="2369" y="9"/>
                    </a:lnTo>
                    <a:lnTo>
                      <a:pt x="2370" y="9"/>
                    </a:lnTo>
                    <a:lnTo>
                      <a:pt x="2372" y="9"/>
                    </a:lnTo>
                    <a:lnTo>
                      <a:pt x="2374" y="10"/>
                    </a:lnTo>
                    <a:lnTo>
                      <a:pt x="2375" y="10"/>
                    </a:lnTo>
                    <a:lnTo>
                      <a:pt x="2376" y="10"/>
                    </a:lnTo>
                    <a:lnTo>
                      <a:pt x="2378" y="10"/>
                    </a:lnTo>
                    <a:lnTo>
                      <a:pt x="2380" y="10"/>
                    </a:lnTo>
                    <a:lnTo>
                      <a:pt x="2381" y="11"/>
                    </a:lnTo>
                    <a:lnTo>
                      <a:pt x="2383" y="11"/>
                    </a:lnTo>
                    <a:lnTo>
                      <a:pt x="2384" y="11"/>
                    </a:lnTo>
                    <a:lnTo>
                      <a:pt x="2386" y="11"/>
                    </a:lnTo>
                    <a:lnTo>
                      <a:pt x="2387" y="11"/>
                    </a:lnTo>
                    <a:lnTo>
                      <a:pt x="2389" y="11"/>
                    </a:lnTo>
                    <a:lnTo>
                      <a:pt x="2390" y="10"/>
                    </a:lnTo>
                    <a:lnTo>
                      <a:pt x="2392" y="10"/>
                    </a:lnTo>
                    <a:lnTo>
                      <a:pt x="2393" y="10"/>
                    </a:lnTo>
                    <a:lnTo>
                      <a:pt x="2395" y="10"/>
                    </a:lnTo>
                    <a:lnTo>
                      <a:pt x="2396" y="10"/>
                    </a:lnTo>
                    <a:lnTo>
                      <a:pt x="2398" y="9"/>
                    </a:lnTo>
                    <a:lnTo>
                      <a:pt x="2399" y="9"/>
                    </a:lnTo>
                    <a:lnTo>
                      <a:pt x="2401" y="9"/>
                    </a:lnTo>
                    <a:lnTo>
                      <a:pt x="2403" y="9"/>
                    </a:lnTo>
                    <a:lnTo>
                      <a:pt x="2404" y="8"/>
                    </a:lnTo>
                    <a:lnTo>
                      <a:pt x="2405" y="8"/>
                    </a:lnTo>
                    <a:lnTo>
                      <a:pt x="2407" y="8"/>
                    </a:lnTo>
                    <a:lnTo>
                      <a:pt x="2409" y="7"/>
                    </a:lnTo>
                    <a:lnTo>
                      <a:pt x="2410" y="7"/>
                    </a:lnTo>
                    <a:lnTo>
                      <a:pt x="2412" y="7"/>
                    </a:lnTo>
                    <a:lnTo>
                      <a:pt x="2413" y="7"/>
                    </a:lnTo>
                    <a:lnTo>
                      <a:pt x="2415" y="7"/>
                    </a:lnTo>
                    <a:lnTo>
                      <a:pt x="2416" y="7"/>
                    </a:lnTo>
                    <a:lnTo>
                      <a:pt x="2418" y="7"/>
                    </a:lnTo>
                    <a:lnTo>
                      <a:pt x="2419" y="7"/>
                    </a:lnTo>
                    <a:lnTo>
                      <a:pt x="2421" y="7"/>
                    </a:lnTo>
                    <a:lnTo>
                      <a:pt x="2422" y="7"/>
                    </a:lnTo>
                    <a:lnTo>
                      <a:pt x="2424" y="8"/>
                    </a:lnTo>
                    <a:lnTo>
                      <a:pt x="2425" y="8"/>
                    </a:lnTo>
                    <a:lnTo>
                      <a:pt x="2427" y="9"/>
                    </a:lnTo>
                    <a:lnTo>
                      <a:pt x="2428" y="9"/>
                    </a:lnTo>
                    <a:lnTo>
                      <a:pt x="2430" y="9"/>
                    </a:lnTo>
                    <a:lnTo>
                      <a:pt x="2431" y="10"/>
                    </a:lnTo>
                    <a:lnTo>
                      <a:pt x="2433" y="10"/>
                    </a:lnTo>
                    <a:lnTo>
                      <a:pt x="2434" y="11"/>
                    </a:lnTo>
                    <a:lnTo>
                      <a:pt x="2436" y="12"/>
                    </a:lnTo>
                    <a:lnTo>
                      <a:pt x="2437" y="12"/>
                    </a:lnTo>
                    <a:lnTo>
                      <a:pt x="2439" y="13"/>
                    </a:lnTo>
                    <a:lnTo>
                      <a:pt x="2440" y="13"/>
                    </a:lnTo>
                    <a:lnTo>
                      <a:pt x="2442" y="14"/>
                    </a:lnTo>
                    <a:lnTo>
                      <a:pt x="2443" y="15"/>
                    </a:lnTo>
                    <a:lnTo>
                      <a:pt x="2445" y="15"/>
                    </a:lnTo>
                    <a:lnTo>
                      <a:pt x="2447" y="16"/>
                    </a:lnTo>
                    <a:lnTo>
                      <a:pt x="2448" y="16"/>
                    </a:lnTo>
                    <a:lnTo>
                      <a:pt x="2449" y="17"/>
                    </a:lnTo>
                    <a:lnTo>
                      <a:pt x="2451" y="17"/>
                    </a:lnTo>
                    <a:lnTo>
                      <a:pt x="2453" y="18"/>
                    </a:lnTo>
                    <a:lnTo>
                      <a:pt x="2454" y="18"/>
                    </a:lnTo>
                    <a:lnTo>
                      <a:pt x="2456" y="18"/>
                    </a:lnTo>
                    <a:lnTo>
                      <a:pt x="2457" y="19"/>
                    </a:lnTo>
                    <a:lnTo>
                      <a:pt x="2459" y="19"/>
                    </a:lnTo>
                    <a:lnTo>
                      <a:pt x="2460" y="19"/>
                    </a:lnTo>
                    <a:lnTo>
                      <a:pt x="2462" y="20"/>
                    </a:lnTo>
                    <a:lnTo>
                      <a:pt x="2463" y="20"/>
                    </a:lnTo>
                    <a:lnTo>
                      <a:pt x="2465" y="21"/>
                    </a:lnTo>
                    <a:lnTo>
                      <a:pt x="2466" y="21"/>
                    </a:lnTo>
                    <a:lnTo>
                      <a:pt x="2468" y="22"/>
                    </a:lnTo>
                    <a:lnTo>
                      <a:pt x="2469" y="22"/>
                    </a:lnTo>
                    <a:lnTo>
                      <a:pt x="2471" y="22"/>
                    </a:lnTo>
                    <a:lnTo>
                      <a:pt x="2472" y="23"/>
                    </a:lnTo>
                    <a:lnTo>
                      <a:pt x="2474" y="23"/>
                    </a:lnTo>
                    <a:lnTo>
                      <a:pt x="2476" y="24"/>
                    </a:lnTo>
                    <a:lnTo>
                      <a:pt x="2477" y="24"/>
                    </a:lnTo>
                    <a:lnTo>
                      <a:pt x="2478" y="25"/>
                    </a:lnTo>
                    <a:lnTo>
                      <a:pt x="2480" y="26"/>
                    </a:lnTo>
                    <a:lnTo>
                      <a:pt x="2482" y="27"/>
                    </a:lnTo>
                    <a:lnTo>
                      <a:pt x="2483" y="27"/>
                    </a:lnTo>
                    <a:lnTo>
                      <a:pt x="2485" y="28"/>
                    </a:lnTo>
                    <a:lnTo>
                      <a:pt x="2486" y="29"/>
                    </a:lnTo>
                    <a:lnTo>
                      <a:pt x="2488" y="29"/>
                    </a:lnTo>
                    <a:lnTo>
                      <a:pt x="2489" y="30"/>
                    </a:lnTo>
                    <a:lnTo>
                      <a:pt x="2491" y="31"/>
                    </a:lnTo>
                    <a:lnTo>
                      <a:pt x="2492" y="32"/>
                    </a:lnTo>
                    <a:lnTo>
                      <a:pt x="2494" y="32"/>
                    </a:lnTo>
                    <a:lnTo>
                      <a:pt x="2495" y="33"/>
                    </a:lnTo>
                    <a:lnTo>
                      <a:pt x="2497" y="34"/>
                    </a:lnTo>
                    <a:lnTo>
                      <a:pt x="2498" y="35"/>
                    </a:lnTo>
                    <a:lnTo>
                      <a:pt x="2500" y="35"/>
                    </a:lnTo>
                    <a:lnTo>
                      <a:pt x="2501" y="36"/>
                    </a:lnTo>
                    <a:lnTo>
                      <a:pt x="2503" y="36"/>
                    </a:lnTo>
                    <a:lnTo>
                      <a:pt x="2504" y="37"/>
                    </a:lnTo>
                    <a:lnTo>
                      <a:pt x="2506" y="37"/>
                    </a:lnTo>
                    <a:lnTo>
                      <a:pt x="2507" y="38"/>
                    </a:lnTo>
                    <a:lnTo>
                      <a:pt x="2509" y="38"/>
                    </a:lnTo>
                    <a:lnTo>
                      <a:pt x="2510" y="38"/>
                    </a:lnTo>
                    <a:lnTo>
                      <a:pt x="2512" y="39"/>
                    </a:lnTo>
                    <a:lnTo>
                      <a:pt x="2514" y="39"/>
                    </a:lnTo>
                    <a:lnTo>
                      <a:pt x="2515" y="39"/>
                    </a:lnTo>
                    <a:lnTo>
                      <a:pt x="2516" y="39"/>
                    </a:lnTo>
                    <a:lnTo>
                      <a:pt x="2518" y="39"/>
                    </a:lnTo>
                    <a:lnTo>
                      <a:pt x="2520" y="39"/>
                    </a:lnTo>
                    <a:lnTo>
                      <a:pt x="2521" y="39"/>
                    </a:lnTo>
                    <a:lnTo>
                      <a:pt x="2522" y="39"/>
                    </a:lnTo>
                    <a:lnTo>
                      <a:pt x="2524" y="39"/>
                    </a:lnTo>
                    <a:lnTo>
                      <a:pt x="2526" y="39"/>
                    </a:lnTo>
                    <a:lnTo>
                      <a:pt x="2527" y="38"/>
                    </a:lnTo>
                    <a:lnTo>
                      <a:pt x="2529" y="38"/>
                    </a:lnTo>
                    <a:lnTo>
                      <a:pt x="2530" y="38"/>
                    </a:lnTo>
                    <a:lnTo>
                      <a:pt x="2532" y="38"/>
                    </a:lnTo>
                    <a:lnTo>
                      <a:pt x="2533" y="38"/>
                    </a:lnTo>
                    <a:lnTo>
                      <a:pt x="2535" y="38"/>
                    </a:lnTo>
                    <a:lnTo>
                      <a:pt x="2536" y="37"/>
                    </a:lnTo>
                    <a:lnTo>
                      <a:pt x="2538" y="37"/>
                    </a:lnTo>
                    <a:lnTo>
                      <a:pt x="2539" y="37"/>
                    </a:lnTo>
                    <a:lnTo>
                      <a:pt x="2541" y="37"/>
                    </a:lnTo>
                    <a:lnTo>
                      <a:pt x="2542" y="37"/>
                    </a:lnTo>
                    <a:lnTo>
                      <a:pt x="2544" y="37"/>
                    </a:lnTo>
                    <a:lnTo>
                      <a:pt x="2545" y="36"/>
                    </a:lnTo>
                    <a:lnTo>
                      <a:pt x="2547" y="36"/>
                    </a:lnTo>
                    <a:lnTo>
                      <a:pt x="2549" y="36"/>
                    </a:lnTo>
                    <a:lnTo>
                      <a:pt x="2550" y="36"/>
                    </a:lnTo>
                    <a:lnTo>
                      <a:pt x="2551" y="36"/>
                    </a:lnTo>
                    <a:lnTo>
                      <a:pt x="2553" y="35"/>
                    </a:lnTo>
                    <a:lnTo>
                      <a:pt x="2555" y="35"/>
                    </a:lnTo>
                    <a:lnTo>
                      <a:pt x="2556" y="35"/>
                    </a:lnTo>
                    <a:lnTo>
                      <a:pt x="2558" y="35"/>
                    </a:lnTo>
                    <a:lnTo>
                      <a:pt x="2559" y="34"/>
                    </a:lnTo>
                    <a:lnTo>
                      <a:pt x="2561" y="34"/>
                    </a:lnTo>
                    <a:lnTo>
                      <a:pt x="2562" y="34"/>
                    </a:lnTo>
                    <a:lnTo>
                      <a:pt x="2564" y="33"/>
                    </a:lnTo>
                    <a:lnTo>
                      <a:pt x="2565" y="33"/>
                    </a:lnTo>
                    <a:lnTo>
                      <a:pt x="2567" y="32"/>
                    </a:lnTo>
                    <a:lnTo>
                      <a:pt x="2568" y="32"/>
                    </a:lnTo>
                    <a:lnTo>
                      <a:pt x="2570" y="32"/>
                    </a:lnTo>
                    <a:lnTo>
                      <a:pt x="2571" y="31"/>
                    </a:lnTo>
                    <a:lnTo>
                      <a:pt x="2573" y="31"/>
                    </a:lnTo>
                    <a:lnTo>
                      <a:pt x="2574" y="31"/>
                    </a:lnTo>
                    <a:lnTo>
                      <a:pt x="2576" y="30"/>
                    </a:lnTo>
                    <a:lnTo>
                      <a:pt x="2577" y="30"/>
                    </a:lnTo>
                    <a:lnTo>
                      <a:pt x="2579" y="30"/>
                    </a:lnTo>
                    <a:lnTo>
                      <a:pt x="2580" y="29"/>
                    </a:lnTo>
                    <a:lnTo>
                      <a:pt x="2582" y="29"/>
                    </a:lnTo>
                    <a:lnTo>
                      <a:pt x="2583" y="29"/>
                    </a:lnTo>
                    <a:lnTo>
                      <a:pt x="2585" y="29"/>
                    </a:lnTo>
                    <a:lnTo>
                      <a:pt x="2587" y="29"/>
                    </a:lnTo>
                    <a:lnTo>
                      <a:pt x="2588" y="29"/>
                    </a:lnTo>
                    <a:lnTo>
                      <a:pt x="2589" y="29"/>
                    </a:lnTo>
                    <a:lnTo>
                      <a:pt x="2591" y="29"/>
                    </a:lnTo>
                    <a:lnTo>
                      <a:pt x="2593" y="29"/>
                    </a:lnTo>
                    <a:lnTo>
                      <a:pt x="2594" y="29"/>
                    </a:lnTo>
                    <a:lnTo>
                      <a:pt x="2595" y="29"/>
                    </a:lnTo>
                    <a:lnTo>
                      <a:pt x="2597" y="29"/>
                    </a:lnTo>
                    <a:lnTo>
                      <a:pt x="2599" y="29"/>
                    </a:lnTo>
                    <a:lnTo>
                      <a:pt x="2600" y="29"/>
                    </a:lnTo>
                    <a:lnTo>
                      <a:pt x="2602" y="29"/>
                    </a:lnTo>
                    <a:lnTo>
                      <a:pt x="2603" y="30"/>
                    </a:lnTo>
                    <a:lnTo>
                      <a:pt x="2605" y="30"/>
                    </a:lnTo>
                    <a:lnTo>
                      <a:pt x="2606" y="30"/>
                    </a:lnTo>
                    <a:lnTo>
                      <a:pt x="2608" y="30"/>
                    </a:lnTo>
                    <a:lnTo>
                      <a:pt x="2609" y="31"/>
                    </a:lnTo>
                    <a:lnTo>
                      <a:pt x="2611" y="31"/>
                    </a:lnTo>
                    <a:lnTo>
                      <a:pt x="2612" y="31"/>
                    </a:lnTo>
                    <a:lnTo>
                      <a:pt x="2614" y="31"/>
                    </a:lnTo>
                    <a:lnTo>
                      <a:pt x="2616" y="31"/>
                    </a:lnTo>
                    <a:lnTo>
                      <a:pt x="2617" y="32"/>
                    </a:lnTo>
                    <a:lnTo>
                      <a:pt x="2618" y="32"/>
                    </a:lnTo>
                    <a:lnTo>
                      <a:pt x="2620" y="32"/>
                    </a:lnTo>
                    <a:lnTo>
                      <a:pt x="2622" y="32"/>
                    </a:lnTo>
                    <a:lnTo>
                      <a:pt x="2623" y="32"/>
                    </a:lnTo>
                    <a:lnTo>
                      <a:pt x="2624" y="32"/>
                    </a:lnTo>
                    <a:lnTo>
                      <a:pt x="2626" y="32"/>
                    </a:lnTo>
                    <a:lnTo>
                      <a:pt x="2628" y="32"/>
                    </a:lnTo>
                    <a:lnTo>
                      <a:pt x="2629" y="31"/>
                    </a:lnTo>
                    <a:lnTo>
                      <a:pt x="2631" y="31"/>
                    </a:lnTo>
                    <a:lnTo>
                      <a:pt x="2632" y="31"/>
                    </a:lnTo>
                    <a:lnTo>
                      <a:pt x="2634" y="31"/>
                    </a:lnTo>
                    <a:lnTo>
                      <a:pt x="2635" y="31"/>
                    </a:lnTo>
                    <a:lnTo>
                      <a:pt x="2637" y="31"/>
                    </a:lnTo>
                    <a:lnTo>
                      <a:pt x="2638" y="31"/>
                    </a:lnTo>
                    <a:lnTo>
                      <a:pt x="2640" y="31"/>
                    </a:lnTo>
                    <a:lnTo>
                      <a:pt x="2641" y="30"/>
                    </a:lnTo>
                    <a:lnTo>
                      <a:pt x="2643" y="30"/>
                    </a:lnTo>
                    <a:lnTo>
                      <a:pt x="2644" y="30"/>
                    </a:lnTo>
                    <a:lnTo>
                      <a:pt x="2646" y="30"/>
                    </a:lnTo>
                    <a:lnTo>
                      <a:pt x="2647" y="31"/>
                    </a:lnTo>
                    <a:lnTo>
                      <a:pt x="2649" y="31"/>
                    </a:lnTo>
                    <a:lnTo>
                      <a:pt x="2650" y="31"/>
                    </a:lnTo>
                    <a:lnTo>
                      <a:pt x="2652" y="31"/>
                    </a:lnTo>
                    <a:lnTo>
                      <a:pt x="2653" y="31"/>
                    </a:lnTo>
                    <a:lnTo>
                      <a:pt x="2655" y="32"/>
                    </a:lnTo>
                    <a:lnTo>
                      <a:pt x="2656" y="32"/>
                    </a:lnTo>
                    <a:lnTo>
                      <a:pt x="2658" y="33"/>
                    </a:lnTo>
                    <a:lnTo>
                      <a:pt x="2660" y="33"/>
                    </a:lnTo>
                    <a:lnTo>
                      <a:pt x="2661" y="34"/>
                    </a:lnTo>
                    <a:lnTo>
                      <a:pt x="2662" y="34"/>
                    </a:lnTo>
                    <a:lnTo>
                      <a:pt x="2664" y="35"/>
                    </a:lnTo>
                    <a:lnTo>
                      <a:pt x="2666" y="35"/>
                    </a:lnTo>
                    <a:lnTo>
                      <a:pt x="2667" y="36"/>
                    </a:lnTo>
                    <a:lnTo>
                      <a:pt x="2669" y="36"/>
                    </a:lnTo>
                    <a:lnTo>
                      <a:pt x="2670" y="37"/>
                    </a:lnTo>
                    <a:lnTo>
                      <a:pt x="2672" y="37"/>
                    </a:lnTo>
                    <a:lnTo>
                      <a:pt x="2673" y="38"/>
                    </a:lnTo>
                    <a:lnTo>
                      <a:pt x="2675" y="38"/>
                    </a:lnTo>
                    <a:lnTo>
                      <a:pt x="2676" y="38"/>
                    </a:lnTo>
                    <a:lnTo>
                      <a:pt x="2678" y="39"/>
                    </a:lnTo>
                    <a:lnTo>
                      <a:pt x="2679" y="39"/>
                    </a:lnTo>
                    <a:lnTo>
                      <a:pt x="2681" y="39"/>
                    </a:lnTo>
                    <a:lnTo>
                      <a:pt x="2682" y="39"/>
                    </a:lnTo>
                    <a:lnTo>
                      <a:pt x="2684" y="39"/>
                    </a:lnTo>
                    <a:lnTo>
                      <a:pt x="2685" y="39"/>
                    </a:lnTo>
                    <a:lnTo>
                      <a:pt x="2687" y="39"/>
                    </a:lnTo>
                    <a:lnTo>
                      <a:pt x="2689" y="38"/>
                    </a:lnTo>
                    <a:lnTo>
                      <a:pt x="2690" y="38"/>
                    </a:lnTo>
                    <a:lnTo>
                      <a:pt x="2691" y="38"/>
                    </a:lnTo>
                    <a:lnTo>
                      <a:pt x="2693" y="37"/>
                    </a:lnTo>
                    <a:lnTo>
                      <a:pt x="2695" y="36"/>
                    </a:lnTo>
                    <a:lnTo>
                      <a:pt x="2696" y="36"/>
                    </a:lnTo>
                    <a:lnTo>
                      <a:pt x="2697" y="35"/>
                    </a:lnTo>
                    <a:lnTo>
                      <a:pt x="2699" y="34"/>
                    </a:lnTo>
                    <a:lnTo>
                      <a:pt x="2701" y="33"/>
                    </a:lnTo>
                    <a:lnTo>
                      <a:pt x="2702" y="32"/>
                    </a:lnTo>
                    <a:lnTo>
                      <a:pt x="2704" y="31"/>
                    </a:lnTo>
                    <a:lnTo>
                      <a:pt x="2705" y="30"/>
                    </a:lnTo>
                    <a:lnTo>
                      <a:pt x="2707" y="29"/>
                    </a:lnTo>
                    <a:lnTo>
                      <a:pt x="2708" y="28"/>
                    </a:lnTo>
                    <a:lnTo>
                      <a:pt x="2710" y="28"/>
                    </a:lnTo>
                    <a:lnTo>
                      <a:pt x="2711" y="27"/>
                    </a:lnTo>
                    <a:lnTo>
                      <a:pt x="2713" y="25"/>
                    </a:lnTo>
                    <a:lnTo>
                      <a:pt x="2714" y="25"/>
                    </a:lnTo>
                    <a:lnTo>
                      <a:pt x="2716" y="24"/>
                    </a:lnTo>
                    <a:lnTo>
                      <a:pt x="2717" y="23"/>
                    </a:lnTo>
                    <a:lnTo>
                      <a:pt x="2719" y="22"/>
                    </a:lnTo>
                    <a:lnTo>
                      <a:pt x="2720" y="22"/>
                    </a:lnTo>
                    <a:lnTo>
                      <a:pt x="2722" y="21"/>
                    </a:lnTo>
                    <a:lnTo>
                      <a:pt x="2723" y="21"/>
                    </a:lnTo>
                    <a:lnTo>
                      <a:pt x="2725" y="20"/>
                    </a:lnTo>
                    <a:lnTo>
                      <a:pt x="2726" y="20"/>
                    </a:lnTo>
                    <a:lnTo>
                      <a:pt x="2728" y="19"/>
                    </a:lnTo>
                    <a:lnTo>
                      <a:pt x="2729" y="19"/>
                    </a:lnTo>
                    <a:lnTo>
                      <a:pt x="2731" y="19"/>
                    </a:lnTo>
                    <a:lnTo>
                      <a:pt x="2733" y="19"/>
                    </a:lnTo>
                    <a:lnTo>
                      <a:pt x="2734" y="19"/>
                    </a:lnTo>
                    <a:lnTo>
                      <a:pt x="2735" y="19"/>
                    </a:lnTo>
                    <a:lnTo>
                      <a:pt x="2737" y="19"/>
                    </a:lnTo>
                    <a:lnTo>
                      <a:pt x="2739" y="19"/>
                    </a:lnTo>
                    <a:lnTo>
                      <a:pt x="2740" y="20"/>
                    </a:lnTo>
                    <a:lnTo>
                      <a:pt x="2742" y="20"/>
                    </a:lnTo>
                    <a:lnTo>
                      <a:pt x="2743" y="21"/>
                    </a:lnTo>
                    <a:lnTo>
                      <a:pt x="2745" y="21"/>
                    </a:lnTo>
                    <a:lnTo>
                      <a:pt x="2746" y="21"/>
                    </a:lnTo>
                    <a:lnTo>
                      <a:pt x="2748" y="22"/>
                    </a:lnTo>
                    <a:lnTo>
                      <a:pt x="2749" y="22"/>
                    </a:lnTo>
                    <a:lnTo>
                      <a:pt x="2751" y="23"/>
                    </a:lnTo>
                    <a:lnTo>
                      <a:pt x="2752" y="23"/>
                    </a:lnTo>
                    <a:lnTo>
                      <a:pt x="2754" y="24"/>
                    </a:lnTo>
                    <a:lnTo>
                      <a:pt x="2755" y="24"/>
                    </a:lnTo>
                    <a:lnTo>
                      <a:pt x="2757" y="25"/>
                    </a:lnTo>
                    <a:lnTo>
                      <a:pt x="2758" y="25"/>
                    </a:lnTo>
                    <a:lnTo>
                      <a:pt x="2760" y="26"/>
                    </a:lnTo>
                    <a:lnTo>
                      <a:pt x="2762" y="26"/>
                    </a:lnTo>
                    <a:lnTo>
                      <a:pt x="2763" y="27"/>
                    </a:lnTo>
                    <a:lnTo>
                      <a:pt x="2764" y="27"/>
                    </a:lnTo>
                    <a:lnTo>
                      <a:pt x="2766" y="27"/>
                    </a:lnTo>
                    <a:lnTo>
                      <a:pt x="2768" y="27"/>
                    </a:lnTo>
                    <a:lnTo>
                      <a:pt x="2769" y="27"/>
                    </a:lnTo>
                    <a:lnTo>
                      <a:pt x="2771" y="28"/>
                    </a:lnTo>
                    <a:lnTo>
                      <a:pt x="2772" y="28"/>
                    </a:lnTo>
                    <a:lnTo>
                      <a:pt x="2774" y="28"/>
                    </a:lnTo>
                    <a:lnTo>
                      <a:pt x="2775" y="28"/>
                    </a:lnTo>
                    <a:lnTo>
                      <a:pt x="2777" y="28"/>
                    </a:lnTo>
                    <a:lnTo>
                      <a:pt x="2778" y="28"/>
                    </a:lnTo>
                    <a:lnTo>
                      <a:pt x="2780" y="28"/>
                    </a:lnTo>
                    <a:lnTo>
                      <a:pt x="2781" y="28"/>
                    </a:lnTo>
                    <a:lnTo>
                      <a:pt x="2783" y="27"/>
                    </a:lnTo>
                    <a:lnTo>
                      <a:pt x="2784" y="27"/>
                    </a:lnTo>
                    <a:lnTo>
                      <a:pt x="2786" y="27"/>
                    </a:lnTo>
                    <a:lnTo>
                      <a:pt x="2787" y="27"/>
                    </a:lnTo>
                    <a:lnTo>
                      <a:pt x="2789" y="27"/>
                    </a:lnTo>
                    <a:lnTo>
                      <a:pt x="2790" y="27"/>
                    </a:lnTo>
                    <a:lnTo>
                      <a:pt x="2792" y="27"/>
                    </a:lnTo>
                    <a:lnTo>
                      <a:pt x="2793" y="26"/>
                    </a:lnTo>
                    <a:lnTo>
                      <a:pt x="2795" y="26"/>
                    </a:lnTo>
                    <a:lnTo>
                      <a:pt x="2796" y="26"/>
                    </a:lnTo>
                    <a:lnTo>
                      <a:pt x="2798" y="26"/>
                    </a:lnTo>
                    <a:lnTo>
                      <a:pt x="2799" y="26"/>
                    </a:lnTo>
                    <a:lnTo>
                      <a:pt x="2801" y="25"/>
                    </a:lnTo>
                    <a:lnTo>
                      <a:pt x="2802" y="25"/>
                    </a:lnTo>
                    <a:lnTo>
                      <a:pt x="2804" y="25"/>
                    </a:lnTo>
                    <a:lnTo>
                      <a:pt x="2806" y="25"/>
                    </a:lnTo>
                    <a:lnTo>
                      <a:pt x="2807" y="25"/>
                    </a:lnTo>
                    <a:lnTo>
                      <a:pt x="2808" y="25"/>
                    </a:lnTo>
                    <a:lnTo>
                      <a:pt x="2810" y="25"/>
                    </a:lnTo>
                    <a:lnTo>
                      <a:pt x="2812" y="25"/>
                    </a:lnTo>
                    <a:lnTo>
                      <a:pt x="2813" y="25"/>
                    </a:lnTo>
                    <a:lnTo>
                      <a:pt x="2815" y="25"/>
                    </a:lnTo>
                    <a:lnTo>
                      <a:pt x="2816" y="25"/>
                    </a:lnTo>
                    <a:lnTo>
                      <a:pt x="2818" y="25"/>
                    </a:lnTo>
                    <a:lnTo>
                      <a:pt x="2819" y="25"/>
                    </a:lnTo>
                    <a:lnTo>
                      <a:pt x="2821" y="25"/>
                    </a:lnTo>
                    <a:lnTo>
                      <a:pt x="2822" y="25"/>
                    </a:lnTo>
                    <a:lnTo>
                      <a:pt x="2824" y="25"/>
                    </a:lnTo>
                    <a:lnTo>
                      <a:pt x="2825" y="25"/>
                    </a:lnTo>
                    <a:lnTo>
                      <a:pt x="2827" y="25"/>
                    </a:lnTo>
                    <a:lnTo>
                      <a:pt x="2828" y="25"/>
                    </a:lnTo>
                    <a:lnTo>
                      <a:pt x="2830" y="25"/>
                    </a:lnTo>
                    <a:lnTo>
                      <a:pt x="2831" y="25"/>
                    </a:lnTo>
                    <a:lnTo>
                      <a:pt x="2833" y="25"/>
                    </a:lnTo>
                    <a:lnTo>
                      <a:pt x="2835" y="25"/>
                    </a:lnTo>
                    <a:lnTo>
                      <a:pt x="2836" y="24"/>
                    </a:lnTo>
                    <a:lnTo>
                      <a:pt x="2837" y="24"/>
                    </a:lnTo>
                    <a:lnTo>
                      <a:pt x="2839" y="24"/>
                    </a:lnTo>
                    <a:lnTo>
                      <a:pt x="2841" y="24"/>
                    </a:lnTo>
                    <a:lnTo>
                      <a:pt x="2842" y="24"/>
                    </a:lnTo>
                    <a:lnTo>
                      <a:pt x="2844" y="23"/>
                    </a:lnTo>
                    <a:lnTo>
                      <a:pt x="2845" y="23"/>
                    </a:lnTo>
                    <a:lnTo>
                      <a:pt x="2847" y="23"/>
                    </a:lnTo>
                    <a:lnTo>
                      <a:pt x="2848" y="23"/>
                    </a:lnTo>
                    <a:lnTo>
                      <a:pt x="2850" y="22"/>
                    </a:lnTo>
                    <a:lnTo>
                      <a:pt x="2851" y="22"/>
                    </a:lnTo>
                    <a:lnTo>
                      <a:pt x="2853" y="22"/>
                    </a:lnTo>
                    <a:lnTo>
                      <a:pt x="2854" y="22"/>
                    </a:lnTo>
                    <a:lnTo>
                      <a:pt x="2856" y="22"/>
                    </a:lnTo>
                    <a:lnTo>
                      <a:pt x="2857" y="21"/>
                    </a:lnTo>
                    <a:lnTo>
                      <a:pt x="2859" y="21"/>
                    </a:lnTo>
                    <a:lnTo>
                      <a:pt x="2860" y="21"/>
                    </a:lnTo>
                    <a:lnTo>
                      <a:pt x="2862" y="21"/>
                    </a:lnTo>
                    <a:lnTo>
                      <a:pt x="2863" y="21"/>
                    </a:lnTo>
                    <a:lnTo>
                      <a:pt x="2865" y="21"/>
                    </a:lnTo>
                    <a:lnTo>
                      <a:pt x="2866" y="21"/>
                    </a:lnTo>
                    <a:lnTo>
                      <a:pt x="2868" y="21"/>
                    </a:lnTo>
                    <a:lnTo>
                      <a:pt x="2869" y="21"/>
                    </a:lnTo>
                    <a:lnTo>
                      <a:pt x="2871" y="22"/>
                    </a:lnTo>
                    <a:lnTo>
                      <a:pt x="2873" y="22"/>
                    </a:lnTo>
                    <a:lnTo>
                      <a:pt x="2874" y="22"/>
                    </a:lnTo>
                    <a:lnTo>
                      <a:pt x="2875" y="22"/>
                    </a:lnTo>
                    <a:lnTo>
                      <a:pt x="2877" y="22"/>
                    </a:lnTo>
                    <a:lnTo>
                      <a:pt x="2879" y="23"/>
                    </a:lnTo>
                    <a:lnTo>
                      <a:pt x="2880" y="23"/>
                    </a:lnTo>
                    <a:lnTo>
                      <a:pt x="2881" y="23"/>
                    </a:lnTo>
                    <a:lnTo>
                      <a:pt x="2883" y="23"/>
                    </a:lnTo>
                    <a:lnTo>
                      <a:pt x="2885" y="23"/>
                    </a:lnTo>
                    <a:lnTo>
                      <a:pt x="2886" y="24"/>
                    </a:lnTo>
                    <a:lnTo>
                      <a:pt x="2888" y="24"/>
                    </a:lnTo>
                    <a:lnTo>
                      <a:pt x="2889" y="24"/>
                    </a:lnTo>
                    <a:lnTo>
                      <a:pt x="2891" y="24"/>
                    </a:lnTo>
                    <a:lnTo>
                      <a:pt x="2892" y="24"/>
                    </a:lnTo>
                    <a:lnTo>
                      <a:pt x="2894" y="24"/>
                    </a:lnTo>
                    <a:lnTo>
                      <a:pt x="2895" y="25"/>
                    </a:lnTo>
                    <a:lnTo>
                      <a:pt x="2897" y="25"/>
                    </a:lnTo>
                    <a:lnTo>
                      <a:pt x="2898" y="25"/>
                    </a:lnTo>
                    <a:lnTo>
                      <a:pt x="2900" y="25"/>
                    </a:lnTo>
                    <a:lnTo>
                      <a:pt x="2902" y="25"/>
                    </a:lnTo>
                    <a:lnTo>
                      <a:pt x="2903" y="25"/>
                    </a:lnTo>
                    <a:lnTo>
                      <a:pt x="2904" y="25"/>
                    </a:lnTo>
                    <a:lnTo>
                      <a:pt x="2906" y="25"/>
                    </a:lnTo>
                    <a:lnTo>
                      <a:pt x="2908" y="25"/>
                    </a:lnTo>
                    <a:lnTo>
                      <a:pt x="2909" y="25"/>
                    </a:lnTo>
                    <a:lnTo>
                      <a:pt x="2910" y="25"/>
                    </a:lnTo>
                    <a:lnTo>
                      <a:pt x="2912" y="25"/>
                    </a:lnTo>
                    <a:lnTo>
                      <a:pt x="2914" y="25"/>
                    </a:lnTo>
                    <a:lnTo>
                      <a:pt x="2915" y="25"/>
                    </a:lnTo>
                    <a:lnTo>
                      <a:pt x="2917" y="25"/>
                    </a:lnTo>
                    <a:lnTo>
                      <a:pt x="2918" y="25"/>
                    </a:lnTo>
                    <a:lnTo>
                      <a:pt x="2920" y="25"/>
                    </a:lnTo>
                    <a:lnTo>
                      <a:pt x="2921" y="25"/>
                    </a:lnTo>
                    <a:lnTo>
                      <a:pt x="2923" y="25"/>
                    </a:lnTo>
                    <a:lnTo>
                      <a:pt x="2924" y="25"/>
                    </a:lnTo>
                    <a:lnTo>
                      <a:pt x="2926" y="26"/>
                    </a:lnTo>
                    <a:lnTo>
                      <a:pt x="2927" y="26"/>
                    </a:lnTo>
                    <a:lnTo>
                      <a:pt x="2929" y="26"/>
                    </a:lnTo>
                    <a:lnTo>
                      <a:pt x="2930" y="27"/>
                    </a:lnTo>
                    <a:lnTo>
                      <a:pt x="2932" y="27"/>
                    </a:lnTo>
                    <a:lnTo>
                      <a:pt x="2933" y="28"/>
                    </a:lnTo>
                    <a:lnTo>
                      <a:pt x="2935" y="28"/>
                    </a:lnTo>
                    <a:lnTo>
                      <a:pt x="2936" y="29"/>
                    </a:lnTo>
                    <a:lnTo>
                      <a:pt x="2938" y="29"/>
                    </a:lnTo>
                    <a:lnTo>
                      <a:pt x="2939" y="30"/>
                    </a:lnTo>
                    <a:lnTo>
                      <a:pt x="2941" y="30"/>
                    </a:lnTo>
                    <a:lnTo>
                      <a:pt x="2942" y="31"/>
                    </a:lnTo>
                    <a:lnTo>
                      <a:pt x="2944" y="31"/>
                    </a:lnTo>
                    <a:lnTo>
                      <a:pt x="2946" y="32"/>
                    </a:lnTo>
                    <a:lnTo>
                      <a:pt x="2947" y="33"/>
                    </a:lnTo>
                    <a:lnTo>
                      <a:pt x="2948" y="34"/>
                    </a:lnTo>
                    <a:lnTo>
                      <a:pt x="2950" y="34"/>
                    </a:lnTo>
                    <a:lnTo>
                      <a:pt x="2952" y="35"/>
                    </a:lnTo>
                    <a:lnTo>
                      <a:pt x="2953" y="35"/>
                    </a:lnTo>
                    <a:lnTo>
                      <a:pt x="2954" y="36"/>
                    </a:lnTo>
                    <a:lnTo>
                      <a:pt x="2956" y="36"/>
                    </a:lnTo>
                    <a:lnTo>
                      <a:pt x="2958" y="37"/>
                    </a:lnTo>
                    <a:lnTo>
                      <a:pt x="2959" y="37"/>
                    </a:lnTo>
                    <a:lnTo>
                      <a:pt x="2961" y="38"/>
                    </a:lnTo>
                    <a:lnTo>
                      <a:pt x="2962" y="38"/>
                    </a:lnTo>
                    <a:lnTo>
                      <a:pt x="2964" y="38"/>
                    </a:lnTo>
                    <a:lnTo>
                      <a:pt x="2965" y="38"/>
                    </a:lnTo>
                    <a:lnTo>
                      <a:pt x="2967" y="39"/>
                    </a:lnTo>
                    <a:lnTo>
                      <a:pt x="2968" y="39"/>
                    </a:lnTo>
                    <a:lnTo>
                      <a:pt x="2970" y="39"/>
                    </a:lnTo>
                    <a:lnTo>
                      <a:pt x="2971" y="39"/>
                    </a:lnTo>
                    <a:lnTo>
                      <a:pt x="2973" y="39"/>
                    </a:lnTo>
                    <a:lnTo>
                      <a:pt x="2975" y="39"/>
                    </a:lnTo>
                    <a:lnTo>
                      <a:pt x="2976" y="39"/>
                    </a:lnTo>
                    <a:lnTo>
                      <a:pt x="2977" y="39"/>
                    </a:lnTo>
                    <a:lnTo>
                      <a:pt x="2979" y="38"/>
                    </a:lnTo>
                    <a:lnTo>
                      <a:pt x="2981" y="38"/>
                    </a:lnTo>
                    <a:lnTo>
                      <a:pt x="2982" y="38"/>
                    </a:lnTo>
                    <a:lnTo>
                      <a:pt x="2983" y="38"/>
                    </a:lnTo>
                    <a:lnTo>
                      <a:pt x="2985" y="37"/>
                    </a:lnTo>
                    <a:lnTo>
                      <a:pt x="2987" y="37"/>
                    </a:lnTo>
                    <a:lnTo>
                      <a:pt x="2988" y="37"/>
                    </a:lnTo>
                    <a:lnTo>
                      <a:pt x="2990" y="37"/>
                    </a:lnTo>
                    <a:lnTo>
                      <a:pt x="2991" y="36"/>
                    </a:lnTo>
                    <a:lnTo>
                      <a:pt x="2993" y="36"/>
                    </a:lnTo>
                    <a:lnTo>
                      <a:pt x="2994" y="36"/>
                    </a:lnTo>
                    <a:lnTo>
                      <a:pt x="2996" y="36"/>
                    </a:lnTo>
                    <a:lnTo>
                      <a:pt x="2997" y="35"/>
                    </a:lnTo>
                    <a:lnTo>
                      <a:pt x="2999" y="35"/>
                    </a:lnTo>
                    <a:lnTo>
                      <a:pt x="3000" y="35"/>
                    </a:lnTo>
                    <a:lnTo>
                      <a:pt x="3002" y="35"/>
                    </a:lnTo>
                    <a:lnTo>
                      <a:pt x="3003" y="34"/>
                    </a:lnTo>
                    <a:lnTo>
                      <a:pt x="3005" y="34"/>
                    </a:lnTo>
                    <a:lnTo>
                      <a:pt x="3006" y="34"/>
                    </a:lnTo>
                    <a:lnTo>
                      <a:pt x="3008" y="34"/>
                    </a:lnTo>
                    <a:lnTo>
                      <a:pt x="3009" y="34"/>
                    </a:lnTo>
                    <a:lnTo>
                      <a:pt x="3011" y="33"/>
                    </a:lnTo>
                    <a:lnTo>
                      <a:pt x="3012" y="33"/>
                    </a:lnTo>
                    <a:lnTo>
                      <a:pt x="3014" y="33"/>
                    </a:lnTo>
                    <a:lnTo>
                      <a:pt x="3015" y="33"/>
                    </a:lnTo>
                    <a:lnTo>
                      <a:pt x="3017" y="32"/>
                    </a:lnTo>
                    <a:lnTo>
                      <a:pt x="3019" y="32"/>
                    </a:lnTo>
                    <a:lnTo>
                      <a:pt x="3020" y="32"/>
                    </a:lnTo>
                    <a:lnTo>
                      <a:pt x="3021" y="32"/>
                    </a:lnTo>
                    <a:lnTo>
                      <a:pt x="3023" y="32"/>
                    </a:lnTo>
                    <a:lnTo>
                      <a:pt x="3025" y="31"/>
                    </a:lnTo>
                    <a:lnTo>
                      <a:pt x="3026" y="31"/>
                    </a:lnTo>
                    <a:lnTo>
                      <a:pt x="3028" y="31"/>
                    </a:lnTo>
                    <a:lnTo>
                      <a:pt x="3029" y="31"/>
                    </a:lnTo>
                    <a:lnTo>
                      <a:pt x="3031" y="30"/>
                    </a:lnTo>
                    <a:lnTo>
                      <a:pt x="3032" y="30"/>
                    </a:lnTo>
                    <a:lnTo>
                      <a:pt x="3034" y="30"/>
                    </a:lnTo>
                    <a:lnTo>
                      <a:pt x="3035" y="29"/>
                    </a:lnTo>
                    <a:lnTo>
                      <a:pt x="3037" y="29"/>
                    </a:lnTo>
                    <a:lnTo>
                      <a:pt x="3038" y="29"/>
                    </a:lnTo>
                    <a:lnTo>
                      <a:pt x="3040" y="29"/>
                    </a:lnTo>
                    <a:lnTo>
                      <a:pt x="3041" y="28"/>
                    </a:lnTo>
                    <a:lnTo>
                      <a:pt x="3043" y="28"/>
                    </a:lnTo>
                    <a:lnTo>
                      <a:pt x="3044" y="28"/>
                    </a:lnTo>
                    <a:lnTo>
                      <a:pt x="3046" y="28"/>
                    </a:lnTo>
                    <a:lnTo>
                      <a:pt x="3048" y="28"/>
                    </a:lnTo>
                    <a:lnTo>
                      <a:pt x="3049" y="27"/>
                    </a:lnTo>
                    <a:lnTo>
                      <a:pt x="3050" y="27"/>
                    </a:lnTo>
                    <a:lnTo>
                      <a:pt x="3052" y="27"/>
                    </a:lnTo>
                    <a:lnTo>
                      <a:pt x="3054" y="27"/>
                    </a:lnTo>
                    <a:lnTo>
                      <a:pt x="3055" y="27"/>
                    </a:lnTo>
                    <a:lnTo>
                      <a:pt x="3056" y="28"/>
                    </a:lnTo>
                    <a:lnTo>
                      <a:pt x="3058" y="28"/>
                    </a:lnTo>
                    <a:lnTo>
                      <a:pt x="3060" y="28"/>
                    </a:lnTo>
                    <a:lnTo>
                      <a:pt x="3061" y="28"/>
                    </a:lnTo>
                    <a:lnTo>
                      <a:pt x="3063" y="28"/>
                    </a:lnTo>
                    <a:lnTo>
                      <a:pt x="3064" y="29"/>
                    </a:lnTo>
                    <a:lnTo>
                      <a:pt x="3066" y="29"/>
                    </a:lnTo>
                    <a:lnTo>
                      <a:pt x="3067" y="29"/>
                    </a:lnTo>
                    <a:lnTo>
                      <a:pt x="3069" y="30"/>
                    </a:lnTo>
                    <a:lnTo>
                      <a:pt x="3070" y="30"/>
                    </a:lnTo>
                    <a:lnTo>
                      <a:pt x="3072" y="30"/>
                    </a:lnTo>
                    <a:lnTo>
                      <a:pt x="3073" y="31"/>
                    </a:lnTo>
                    <a:lnTo>
                      <a:pt x="3075" y="31"/>
                    </a:lnTo>
                    <a:lnTo>
                      <a:pt x="3076" y="31"/>
                    </a:lnTo>
                    <a:lnTo>
                      <a:pt x="3078" y="32"/>
                    </a:lnTo>
                    <a:lnTo>
                      <a:pt x="3079" y="32"/>
                    </a:lnTo>
                    <a:lnTo>
                      <a:pt x="3081" y="32"/>
                    </a:lnTo>
                    <a:lnTo>
                      <a:pt x="3082" y="32"/>
                    </a:lnTo>
                    <a:lnTo>
                      <a:pt x="3084" y="32"/>
                    </a:lnTo>
                    <a:lnTo>
                      <a:pt x="3085" y="32"/>
                    </a:lnTo>
                    <a:lnTo>
                      <a:pt x="3087" y="32"/>
                    </a:lnTo>
                    <a:lnTo>
                      <a:pt x="3088" y="32"/>
                    </a:lnTo>
                    <a:lnTo>
                      <a:pt x="3090" y="32"/>
                    </a:lnTo>
                    <a:lnTo>
                      <a:pt x="3092" y="32"/>
                    </a:lnTo>
                    <a:lnTo>
                      <a:pt x="3093" y="32"/>
                    </a:lnTo>
                    <a:lnTo>
                      <a:pt x="3094" y="32"/>
                    </a:lnTo>
                    <a:lnTo>
                      <a:pt x="3096" y="31"/>
                    </a:lnTo>
                    <a:lnTo>
                      <a:pt x="3098" y="31"/>
                    </a:lnTo>
                    <a:lnTo>
                      <a:pt x="3099" y="31"/>
                    </a:lnTo>
                    <a:lnTo>
                      <a:pt x="3101" y="30"/>
                    </a:lnTo>
                    <a:lnTo>
                      <a:pt x="3102" y="30"/>
                    </a:lnTo>
                    <a:lnTo>
                      <a:pt x="3104" y="29"/>
                    </a:lnTo>
                    <a:lnTo>
                      <a:pt x="3105" y="29"/>
                    </a:lnTo>
                    <a:lnTo>
                      <a:pt x="3107" y="28"/>
                    </a:lnTo>
                    <a:lnTo>
                      <a:pt x="3108" y="28"/>
                    </a:lnTo>
                    <a:lnTo>
                      <a:pt x="3110" y="27"/>
                    </a:lnTo>
                    <a:lnTo>
                      <a:pt x="3111" y="27"/>
                    </a:lnTo>
                    <a:lnTo>
                      <a:pt x="3113" y="26"/>
                    </a:lnTo>
                    <a:lnTo>
                      <a:pt x="3114" y="26"/>
                    </a:lnTo>
                    <a:lnTo>
                      <a:pt x="3116" y="25"/>
                    </a:lnTo>
                    <a:lnTo>
                      <a:pt x="3117" y="25"/>
                    </a:lnTo>
                    <a:lnTo>
                      <a:pt x="3119" y="25"/>
                    </a:lnTo>
                    <a:lnTo>
                      <a:pt x="3121" y="25"/>
                    </a:lnTo>
                    <a:lnTo>
                      <a:pt x="3122" y="25"/>
                    </a:lnTo>
                    <a:lnTo>
                      <a:pt x="3123" y="25"/>
                    </a:lnTo>
                    <a:lnTo>
                      <a:pt x="3125" y="25"/>
                    </a:lnTo>
                    <a:lnTo>
                      <a:pt x="3127" y="25"/>
                    </a:lnTo>
                    <a:lnTo>
                      <a:pt x="3128" y="25"/>
                    </a:lnTo>
                    <a:lnTo>
                      <a:pt x="3130" y="25"/>
                    </a:lnTo>
                    <a:lnTo>
                      <a:pt x="3131" y="25"/>
                    </a:lnTo>
                    <a:lnTo>
                      <a:pt x="3133" y="25"/>
                    </a:lnTo>
                    <a:lnTo>
                      <a:pt x="3134" y="25"/>
                    </a:lnTo>
                    <a:lnTo>
                      <a:pt x="3136" y="25"/>
                    </a:lnTo>
                    <a:lnTo>
                      <a:pt x="3137" y="25"/>
                    </a:lnTo>
                    <a:lnTo>
                      <a:pt x="3139" y="26"/>
                    </a:lnTo>
                    <a:lnTo>
                      <a:pt x="3140" y="26"/>
                    </a:lnTo>
                    <a:lnTo>
                      <a:pt x="3142" y="26"/>
                    </a:lnTo>
                    <a:lnTo>
                      <a:pt x="3143" y="26"/>
                    </a:lnTo>
                    <a:lnTo>
                      <a:pt x="3145" y="26"/>
                    </a:lnTo>
                    <a:lnTo>
                      <a:pt x="3146" y="26"/>
                    </a:lnTo>
                    <a:lnTo>
                      <a:pt x="3148" y="26"/>
                    </a:lnTo>
                    <a:lnTo>
                      <a:pt x="3149" y="25"/>
                    </a:lnTo>
                    <a:lnTo>
                      <a:pt x="3151" y="25"/>
                    </a:lnTo>
                    <a:lnTo>
                      <a:pt x="3152" y="25"/>
                    </a:lnTo>
                    <a:lnTo>
                      <a:pt x="3154" y="24"/>
                    </a:lnTo>
                    <a:lnTo>
                      <a:pt x="3155" y="24"/>
                    </a:lnTo>
                    <a:lnTo>
                      <a:pt x="3157" y="24"/>
                    </a:lnTo>
                    <a:lnTo>
                      <a:pt x="3159" y="23"/>
                    </a:lnTo>
                    <a:lnTo>
                      <a:pt x="3160" y="22"/>
                    </a:lnTo>
                    <a:lnTo>
                      <a:pt x="3161" y="22"/>
                    </a:lnTo>
                    <a:lnTo>
                      <a:pt x="3163" y="21"/>
                    </a:lnTo>
                    <a:lnTo>
                      <a:pt x="3165" y="21"/>
                    </a:lnTo>
                    <a:lnTo>
                      <a:pt x="3166" y="20"/>
                    </a:lnTo>
                    <a:lnTo>
                      <a:pt x="3167" y="19"/>
                    </a:lnTo>
                    <a:lnTo>
                      <a:pt x="3169" y="18"/>
                    </a:lnTo>
                    <a:lnTo>
                      <a:pt x="3171" y="17"/>
                    </a:lnTo>
                    <a:lnTo>
                      <a:pt x="3172" y="17"/>
                    </a:lnTo>
                    <a:lnTo>
                      <a:pt x="3174" y="16"/>
                    </a:lnTo>
                    <a:lnTo>
                      <a:pt x="3175" y="16"/>
                    </a:lnTo>
                    <a:lnTo>
                      <a:pt x="3177" y="15"/>
                    </a:lnTo>
                    <a:lnTo>
                      <a:pt x="3178" y="14"/>
                    </a:lnTo>
                    <a:lnTo>
                      <a:pt x="3180" y="14"/>
                    </a:lnTo>
                    <a:lnTo>
                      <a:pt x="3181" y="13"/>
                    </a:lnTo>
                    <a:lnTo>
                      <a:pt x="3183" y="13"/>
                    </a:lnTo>
                    <a:lnTo>
                      <a:pt x="3184" y="13"/>
                    </a:lnTo>
                    <a:lnTo>
                      <a:pt x="3186" y="12"/>
                    </a:lnTo>
                    <a:lnTo>
                      <a:pt x="3187" y="12"/>
                    </a:lnTo>
                    <a:lnTo>
                      <a:pt x="3189" y="12"/>
                    </a:lnTo>
                    <a:lnTo>
                      <a:pt x="3190" y="12"/>
                    </a:lnTo>
                    <a:lnTo>
                      <a:pt x="3192" y="12"/>
                    </a:lnTo>
                    <a:lnTo>
                      <a:pt x="3194" y="12"/>
                    </a:lnTo>
                    <a:lnTo>
                      <a:pt x="3195" y="12"/>
                    </a:lnTo>
                    <a:lnTo>
                      <a:pt x="3196" y="12"/>
                    </a:lnTo>
                    <a:lnTo>
                      <a:pt x="3198" y="12"/>
                    </a:lnTo>
                    <a:lnTo>
                      <a:pt x="3200" y="12"/>
                    </a:lnTo>
                    <a:lnTo>
                      <a:pt x="3201" y="12"/>
                    </a:lnTo>
                    <a:lnTo>
                      <a:pt x="3203" y="12"/>
                    </a:lnTo>
                    <a:lnTo>
                      <a:pt x="3204" y="12"/>
                    </a:lnTo>
                    <a:lnTo>
                      <a:pt x="3206" y="12"/>
                    </a:lnTo>
                    <a:lnTo>
                      <a:pt x="3207" y="12"/>
                    </a:lnTo>
                    <a:lnTo>
                      <a:pt x="3209" y="12"/>
                    </a:lnTo>
                    <a:lnTo>
                      <a:pt x="3210" y="12"/>
                    </a:lnTo>
                    <a:lnTo>
                      <a:pt x="3212" y="13"/>
                    </a:lnTo>
                    <a:lnTo>
                      <a:pt x="3213" y="13"/>
                    </a:lnTo>
                    <a:lnTo>
                      <a:pt x="3215" y="13"/>
                    </a:lnTo>
                    <a:lnTo>
                      <a:pt x="3216" y="12"/>
                    </a:lnTo>
                    <a:lnTo>
                      <a:pt x="3218" y="12"/>
                    </a:lnTo>
                    <a:lnTo>
                      <a:pt x="3219" y="12"/>
                    </a:lnTo>
                    <a:lnTo>
                      <a:pt x="3221" y="12"/>
                    </a:lnTo>
                    <a:lnTo>
                      <a:pt x="3222" y="12"/>
                    </a:lnTo>
                    <a:lnTo>
                      <a:pt x="3224" y="12"/>
                    </a:lnTo>
                    <a:lnTo>
                      <a:pt x="3225" y="12"/>
                    </a:lnTo>
                    <a:lnTo>
                      <a:pt x="3227" y="12"/>
                    </a:lnTo>
                    <a:lnTo>
                      <a:pt x="3228" y="12"/>
                    </a:lnTo>
                    <a:lnTo>
                      <a:pt x="3230" y="12"/>
                    </a:lnTo>
                    <a:lnTo>
                      <a:pt x="3232" y="12"/>
                    </a:lnTo>
                    <a:lnTo>
                      <a:pt x="3233" y="13"/>
                    </a:lnTo>
                    <a:lnTo>
                      <a:pt x="3234" y="13"/>
                    </a:lnTo>
                    <a:lnTo>
                      <a:pt x="3236" y="13"/>
                    </a:lnTo>
                    <a:lnTo>
                      <a:pt x="3238" y="13"/>
                    </a:lnTo>
                    <a:lnTo>
                      <a:pt x="3239" y="13"/>
                    </a:lnTo>
                    <a:lnTo>
                      <a:pt x="3240" y="14"/>
                    </a:lnTo>
                    <a:lnTo>
                      <a:pt x="3242" y="15"/>
                    </a:lnTo>
                    <a:lnTo>
                      <a:pt x="3244" y="15"/>
                    </a:lnTo>
                    <a:lnTo>
                      <a:pt x="3245" y="15"/>
                    </a:lnTo>
                    <a:lnTo>
                      <a:pt x="3247" y="16"/>
                    </a:lnTo>
                    <a:lnTo>
                      <a:pt x="3248" y="16"/>
                    </a:lnTo>
                    <a:lnTo>
                      <a:pt x="3250" y="17"/>
                    </a:lnTo>
                    <a:lnTo>
                      <a:pt x="3251" y="18"/>
                    </a:lnTo>
                    <a:lnTo>
                      <a:pt x="3253" y="18"/>
                    </a:lnTo>
                    <a:lnTo>
                      <a:pt x="3254" y="19"/>
                    </a:lnTo>
                    <a:lnTo>
                      <a:pt x="3256" y="19"/>
                    </a:lnTo>
                    <a:lnTo>
                      <a:pt x="3257" y="20"/>
                    </a:lnTo>
                    <a:lnTo>
                      <a:pt x="3259" y="21"/>
                    </a:lnTo>
                    <a:lnTo>
                      <a:pt x="3261" y="21"/>
                    </a:lnTo>
                    <a:lnTo>
                      <a:pt x="3262" y="22"/>
                    </a:lnTo>
                    <a:lnTo>
                      <a:pt x="3263" y="22"/>
                    </a:lnTo>
                    <a:lnTo>
                      <a:pt x="3265" y="23"/>
                    </a:lnTo>
                    <a:lnTo>
                      <a:pt x="3267" y="23"/>
                    </a:lnTo>
                    <a:lnTo>
                      <a:pt x="3268" y="24"/>
                    </a:lnTo>
                    <a:lnTo>
                      <a:pt x="3269" y="24"/>
                    </a:lnTo>
                    <a:lnTo>
                      <a:pt x="3271" y="24"/>
                    </a:lnTo>
                    <a:lnTo>
                      <a:pt x="3273" y="24"/>
                    </a:lnTo>
                    <a:lnTo>
                      <a:pt x="3274" y="25"/>
                    </a:lnTo>
                    <a:lnTo>
                      <a:pt x="3276" y="25"/>
                    </a:lnTo>
                    <a:lnTo>
                      <a:pt x="3277" y="25"/>
                    </a:lnTo>
                    <a:lnTo>
                      <a:pt x="3278" y="25"/>
                    </a:lnTo>
                    <a:lnTo>
                      <a:pt x="3280" y="25"/>
                    </a:lnTo>
                    <a:lnTo>
                      <a:pt x="3282" y="25"/>
                    </a:lnTo>
                    <a:lnTo>
                      <a:pt x="3283" y="25"/>
                    </a:lnTo>
                    <a:lnTo>
                      <a:pt x="3285" y="25"/>
                    </a:lnTo>
                    <a:lnTo>
                      <a:pt x="3286" y="25"/>
                    </a:lnTo>
                    <a:lnTo>
                      <a:pt x="3288" y="25"/>
                    </a:lnTo>
                    <a:lnTo>
                      <a:pt x="3289" y="26"/>
                    </a:lnTo>
                    <a:lnTo>
                      <a:pt x="3291" y="26"/>
                    </a:lnTo>
                    <a:lnTo>
                      <a:pt x="3292" y="26"/>
                    </a:lnTo>
                    <a:lnTo>
                      <a:pt x="3294" y="26"/>
                    </a:lnTo>
                    <a:lnTo>
                      <a:pt x="3295" y="26"/>
                    </a:lnTo>
                    <a:lnTo>
                      <a:pt x="3297" y="26"/>
                    </a:lnTo>
                    <a:lnTo>
                      <a:pt x="3298" y="27"/>
                    </a:lnTo>
                    <a:lnTo>
                      <a:pt x="3300" y="27"/>
                    </a:lnTo>
                    <a:lnTo>
                      <a:pt x="3301" y="27"/>
                    </a:lnTo>
                    <a:lnTo>
                      <a:pt x="3303" y="27"/>
                    </a:lnTo>
                    <a:lnTo>
                      <a:pt x="3305" y="27"/>
                    </a:lnTo>
                    <a:lnTo>
                      <a:pt x="3306" y="28"/>
                    </a:lnTo>
                    <a:lnTo>
                      <a:pt x="3307" y="28"/>
                    </a:lnTo>
                    <a:lnTo>
                      <a:pt x="3309" y="28"/>
                    </a:lnTo>
                    <a:lnTo>
                      <a:pt x="3311" y="28"/>
                    </a:lnTo>
                    <a:lnTo>
                      <a:pt x="3312" y="28"/>
                    </a:lnTo>
                    <a:lnTo>
                      <a:pt x="3313" y="28"/>
                    </a:lnTo>
                    <a:lnTo>
                      <a:pt x="3315" y="29"/>
                    </a:lnTo>
                    <a:lnTo>
                      <a:pt x="3317" y="29"/>
                    </a:lnTo>
                    <a:lnTo>
                      <a:pt x="3318" y="29"/>
                    </a:lnTo>
                    <a:lnTo>
                      <a:pt x="3320" y="29"/>
                    </a:lnTo>
                    <a:lnTo>
                      <a:pt x="3321" y="28"/>
                    </a:lnTo>
                    <a:lnTo>
                      <a:pt x="3323" y="28"/>
                    </a:lnTo>
                    <a:lnTo>
                      <a:pt x="3324" y="28"/>
                    </a:lnTo>
                    <a:lnTo>
                      <a:pt x="3326" y="28"/>
                    </a:lnTo>
                    <a:lnTo>
                      <a:pt x="3327" y="27"/>
                    </a:lnTo>
                    <a:lnTo>
                      <a:pt x="3329" y="27"/>
                    </a:lnTo>
                    <a:lnTo>
                      <a:pt x="3330" y="26"/>
                    </a:lnTo>
                    <a:lnTo>
                      <a:pt x="3332" y="25"/>
                    </a:lnTo>
                    <a:lnTo>
                      <a:pt x="3334" y="25"/>
                    </a:lnTo>
                    <a:lnTo>
                      <a:pt x="3335" y="24"/>
                    </a:lnTo>
                    <a:lnTo>
                      <a:pt x="3336" y="24"/>
                    </a:lnTo>
                    <a:lnTo>
                      <a:pt x="3338" y="23"/>
                    </a:lnTo>
                    <a:lnTo>
                      <a:pt x="3340" y="22"/>
                    </a:lnTo>
                    <a:lnTo>
                      <a:pt x="3341" y="21"/>
                    </a:lnTo>
                    <a:lnTo>
                      <a:pt x="3342" y="21"/>
                    </a:lnTo>
                    <a:lnTo>
                      <a:pt x="3344" y="20"/>
                    </a:lnTo>
                    <a:lnTo>
                      <a:pt x="3345" y="19"/>
                    </a:lnTo>
                    <a:lnTo>
                      <a:pt x="3347" y="18"/>
                    </a:lnTo>
                    <a:lnTo>
                      <a:pt x="3349" y="18"/>
                    </a:lnTo>
                    <a:lnTo>
                      <a:pt x="3350" y="17"/>
                    </a:lnTo>
                    <a:lnTo>
                      <a:pt x="3351" y="17"/>
                    </a:lnTo>
                    <a:lnTo>
                      <a:pt x="3353" y="16"/>
                    </a:lnTo>
                    <a:lnTo>
                      <a:pt x="3355" y="16"/>
                    </a:lnTo>
                    <a:lnTo>
                      <a:pt x="3356" y="15"/>
                    </a:lnTo>
                    <a:lnTo>
                      <a:pt x="3358" y="15"/>
                    </a:lnTo>
                    <a:lnTo>
                      <a:pt x="3359" y="15"/>
                    </a:lnTo>
                    <a:lnTo>
                      <a:pt x="3361" y="15"/>
                    </a:lnTo>
                    <a:lnTo>
                      <a:pt x="3362" y="14"/>
                    </a:lnTo>
                    <a:lnTo>
                      <a:pt x="3364" y="14"/>
                    </a:lnTo>
                    <a:lnTo>
                      <a:pt x="3365" y="14"/>
                    </a:lnTo>
                    <a:lnTo>
                      <a:pt x="3367" y="14"/>
                    </a:lnTo>
                    <a:lnTo>
                      <a:pt x="3368" y="14"/>
                    </a:lnTo>
                    <a:lnTo>
                      <a:pt x="3370" y="15"/>
                    </a:lnTo>
                    <a:lnTo>
                      <a:pt x="3371" y="15"/>
                    </a:lnTo>
                    <a:lnTo>
                      <a:pt x="3373" y="15"/>
                    </a:lnTo>
                    <a:lnTo>
                      <a:pt x="3374" y="15"/>
                    </a:lnTo>
                    <a:lnTo>
                      <a:pt x="3376" y="16"/>
                    </a:lnTo>
                    <a:lnTo>
                      <a:pt x="3378" y="16"/>
                    </a:lnTo>
                    <a:lnTo>
                      <a:pt x="3379" y="16"/>
                    </a:lnTo>
                    <a:lnTo>
                      <a:pt x="3380" y="16"/>
                    </a:lnTo>
                    <a:lnTo>
                      <a:pt x="3382" y="17"/>
                    </a:lnTo>
                    <a:lnTo>
                      <a:pt x="3384" y="17"/>
                    </a:lnTo>
                    <a:lnTo>
                      <a:pt x="3385" y="17"/>
                    </a:lnTo>
                    <a:lnTo>
                      <a:pt x="3387" y="18"/>
                    </a:lnTo>
                    <a:lnTo>
                      <a:pt x="3388" y="18"/>
                    </a:lnTo>
                    <a:lnTo>
                      <a:pt x="3390" y="18"/>
                    </a:lnTo>
                    <a:lnTo>
                      <a:pt x="3391" y="18"/>
                    </a:lnTo>
                    <a:lnTo>
                      <a:pt x="3393" y="18"/>
                    </a:lnTo>
                    <a:lnTo>
                      <a:pt x="3394" y="19"/>
                    </a:lnTo>
                    <a:lnTo>
                      <a:pt x="3396" y="19"/>
                    </a:lnTo>
                    <a:lnTo>
                      <a:pt x="3397" y="19"/>
                    </a:lnTo>
                    <a:lnTo>
                      <a:pt x="3399" y="19"/>
                    </a:lnTo>
                    <a:lnTo>
                      <a:pt x="3400" y="19"/>
                    </a:lnTo>
                    <a:lnTo>
                      <a:pt x="3402" y="19"/>
                    </a:lnTo>
                    <a:lnTo>
                      <a:pt x="3403" y="19"/>
                    </a:lnTo>
                    <a:lnTo>
                      <a:pt x="3405" y="20"/>
                    </a:lnTo>
                    <a:lnTo>
                      <a:pt x="3407" y="20"/>
                    </a:lnTo>
                    <a:lnTo>
                      <a:pt x="3408" y="20"/>
                    </a:lnTo>
                    <a:lnTo>
                      <a:pt x="3409" y="20"/>
                    </a:lnTo>
                    <a:lnTo>
                      <a:pt x="3411" y="20"/>
                    </a:lnTo>
                    <a:lnTo>
                      <a:pt x="3412" y="21"/>
                    </a:lnTo>
                    <a:lnTo>
                      <a:pt x="3414" y="21"/>
                    </a:lnTo>
                    <a:lnTo>
                      <a:pt x="3416" y="21"/>
                    </a:lnTo>
                    <a:lnTo>
                      <a:pt x="3417" y="21"/>
                    </a:lnTo>
                    <a:lnTo>
                      <a:pt x="3418" y="22"/>
                    </a:lnTo>
                    <a:lnTo>
                      <a:pt x="3420" y="22"/>
                    </a:lnTo>
                    <a:lnTo>
                      <a:pt x="3422" y="22"/>
                    </a:lnTo>
                    <a:lnTo>
                      <a:pt x="3423" y="22"/>
                    </a:lnTo>
                    <a:lnTo>
                      <a:pt x="3424" y="23"/>
                    </a:lnTo>
                    <a:lnTo>
                      <a:pt x="3426" y="23"/>
                    </a:lnTo>
                    <a:lnTo>
                      <a:pt x="3428" y="23"/>
                    </a:lnTo>
                    <a:lnTo>
                      <a:pt x="3429" y="24"/>
                    </a:lnTo>
                    <a:lnTo>
                      <a:pt x="3431" y="24"/>
                    </a:lnTo>
                    <a:lnTo>
                      <a:pt x="3432" y="25"/>
                    </a:lnTo>
                    <a:lnTo>
                      <a:pt x="3434" y="25"/>
                    </a:lnTo>
                    <a:lnTo>
                      <a:pt x="3435" y="25"/>
                    </a:lnTo>
                    <a:lnTo>
                      <a:pt x="3437" y="26"/>
                    </a:lnTo>
                    <a:lnTo>
                      <a:pt x="3438" y="27"/>
                    </a:lnTo>
                    <a:lnTo>
                      <a:pt x="3440" y="27"/>
                    </a:lnTo>
                    <a:lnTo>
                      <a:pt x="3441" y="27"/>
                    </a:lnTo>
                    <a:lnTo>
                      <a:pt x="3443" y="28"/>
                    </a:lnTo>
                    <a:lnTo>
                      <a:pt x="3444" y="28"/>
                    </a:lnTo>
                    <a:lnTo>
                      <a:pt x="3446" y="28"/>
                    </a:lnTo>
                    <a:lnTo>
                      <a:pt x="3447" y="28"/>
                    </a:lnTo>
                    <a:lnTo>
                      <a:pt x="3449" y="28"/>
                    </a:lnTo>
                    <a:lnTo>
                      <a:pt x="3451" y="29"/>
                    </a:lnTo>
                    <a:lnTo>
                      <a:pt x="3452" y="29"/>
                    </a:lnTo>
                    <a:lnTo>
                      <a:pt x="3453" y="29"/>
                    </a:lnTo>
                    <a:lnTo>
                      <a:pt x="3455" y="29"/>
                    </a:lnTo>
                    <a:lnTo>
                      <a:pt x="3457" y="29"/>
                    </a:lnTo>
                    <a:lnTo>
                      <a:pt x="3458" y="28"/>
                    </a:lnTo>
                    <a:lnTo>
                      <a:pt x="3460" y="28"/>
                    </a:lnTo>
                    <a:lnTo>
                      <a:pt x="3461" y="28"/>
                    </a:lnTo>
                    <a:lnTo>
                      <a:pt x="3463" y="28"/>
                    </a:lnTo>
                    <a:lnTo>
                      <a:pt x="3464" y="27"/>
                    </a:lnTo>
                    <a:lnTo>
                      <a:pt x="3466" y="27"/>
                    </a:lnTo>
                    <a:lnTo>
                      <a:pt x="3467" y="27"/>
                    </a:lnTo>
                    <a:lnTo>
                      <a:pt x="3469" y="26"/>
                    </a:lnTo>
                    <a:lnTo>
                      <a:pt x="3470" y="25"/>
                    </a:lnTo>
                    <a:lnTo>
                      <a:pt x="3472" y="25"/>
                    </a:lnTo>
                    <a:lnTo>
                      <a:pt x="3473" y="24"/>
                    </a:lnTo>
                    <a:lnTo>
                      <a:pt x="3475" y="24"/>
                    </a:lnTo>
                    <a:lnTo>
                      <a:pt x="3476" y="23"/>
                    </a:lnTo>
                    <a:lnTo>
                      <a:pt x="3478" y="23"/>
                    </a:lnTo>
                    <a:lnTo>
                      <a:pt x="3479" y="22"/>
                    </a:lnTo>
                    <a:lnTo>
                      <a:pt x="3481" y="22"/>
                    </a:lnTo>
                    <a:lnTo>
                      <a:pt x="3482" y="21"/>
                    </a:lnTo>
                    <a:lnTo>
                      <a:pt x="3484" y="21"/>
                    </a:lnTo>
                    <a:lnTo>
                      <a:pt x="3485" y="21"/>
                    </a:lnTo>
                    <a:lnTo>
                      <a:pt x="3487" y="20"/>
                    </a:lnTo>
                    <a:lnTo>
                      <a:pt x="3489" y="20"/>
                    </a:lnTo>
                    <a:lnTo>
                      <a:pt x="3490" y="20"/>
                    </a:lnTo>
                    <a:lnTo>
                      <a:pt x="3491" y="19"/>
                    </a:lnTo>
                    <a:lnTo>
                      <a:pt x="3493" y="19"/>
                    </a:lnTo>
                    <a:lnTo>
                      <a:pt x="3495" y="19"/>
                    </a:lnTo>
                    <a:lnTo>
                      <a:pt x="3496" y="19"/>
                    </a:lnTo>
                    <a:lnTo>
                      <a:pt x="3497" y="19"/>
                    </a:lnTo>
                    <a:lnTo>
                      <a:pt x="3499" y="20"/>
                    </a:lnTo>
                    <a:lnTo>
                      <a:pt x="3501" y="20"/>
                    </a:lnTo>
                    <a:lnTo>
                      <a:pt x="3502" y="21"/>
                    </a:lnTo>
                    <a:lnTo>
                      <a:pt x="3504" y="21"/>
                    </a:lnTo>
                    <a:lnTo>
                      <a:pt x="3505" y="22"/>
                    </a:lnTo>
                    <a:lnTo>
                      <a:pt x="3507" y="22"/>
                    </a:lnTo>
                    <a:lnTo>
                      <a:pt x="3508" y="23"/>
                    </a:lnTo>
                    <a:lnTo>
                      <a:pt x="3510" y="23"/>
                    </a:lnTo>
                    <a:lnTo>
                      <a:pt x="3511" y="24"/>
                    </a:lnTo>
                    <a:lnTo>
                      <a:pt x="3513" y="25"/>
                    </a:lnTo>
                    <a:lnTo>
                      <a:pt x="3514" y="26"/>
                    </a:lnTo>
                    <a:lnTo>
                      <a:pt x="3516" y="27"/>
                    </a:lnTo>
                    <a:lnTo>
                      <a:pt x="3518" y="27"/>
                    </a:lnTo>
                    <a:lnTo>
                      <a:pt x="3519" y="28"/>
                    </a:lnTo>
                    <a:lnTo>
                      <a:pt x="3520" y="29"/>
                    </a:lnTo>
                    <a:lnTo>
                      <a:pt x="3522" y="30"/>
                    </a:lnTo>
                    <a:lnTo>
                      <a:pt x="3524" y="30"/>
                    </a:lnTo>
                    <a:lnTo>
                      <a:pt x="3525" y="31"/>
                    </a:lnTo>
                    <a:lnTo>
                      <a:pt x="3526" y="32"/>
                    </a:lnTo>
                    <a:lnTo>
                      <a:pt x="3528" y="32"/>
                    </a:lnTo>
                    <a:lnTo>
                      <a:pt x="3530" y="33"/>
                    </a:lnTo>
                    <a:lnTo>
                      <a:pt x="3531" y="34"/>
                    </a:lnTo>
                    <a:lnTo>
                      <a:pt x="3533" y="34"/>
                    </a:lnTo>
                    <a:lnTo>
                      <a:pt x="3534" y="35"/>
                    </a:lnTo>
                    <a:lnTo>
                      <a:pt x="3536" y="35"/>
                    </a:lnTo>
                    <a:lnTo>
                      <a:pt x="3537" y="35"/>
                    </a:lnTo>
                    <a:lnTo>
                      <a:pt x="3539" y="35"/>
                    </a:lnTo>
                    <a:lnTo>
                      <a:pt x="3540" y="36"/>
                    </a:lnTo>
                    <a:lnTo>
                      <a:pt x="3542" y="36"/>
                    </a:lnTo>
                    <a:lnTo>
                      <a:pt x="3543" y="36"/>
                    </a:lnTo>
                    <a:lnTo>
                      <a:pt x="3545" y="36"/>
                    </a:lnTo>
                    <a:lnTo>
                      <a:pt x="3546" y="36"/>
                    </a:lnTo>
                    <a:lnTo>
                      <a:pt x="3548" y="36"/>
                    </a:lnTo>
                    <a:lnTo>
                      <a:pt x="3549" y="36"/>
                    </a:lnTo>
                    <a:lnTo>
                      <a:pt x="3551" y="36"/>
                    </a:lnTo>
                    <a:lnTo>
                      <a:pt x="3552" y="36"/>
                    </a:lnTo>
                    <a:lnTo>
                      <a:pt x="3554" y="36"/>
                    </a:lnTo>
                    <a:lnTo>
                      <a:pt x="3555" y="36"/>
                    </a:lnTo>
                    <a:lnTo>
                      <a:pt x="3557" y="36"/>
                    </a:lnTo>
                    <a:lnTo>
                      <a:pt x="3558" y="36"/>
                    </a:lnTo>
                    <a:lnTo>
                      <a:pt x="3560" y="36"/>
                    </a:lnTo>
                    <a:lnTo>
                      <a:pt x="3562" y="36"/>
                    </a:lnTo>
                    <a:lnTo>
                      <a:pt x="3563" y="37"/>
                    </a:lnTo>
                    <a:lnTo>
                      <a:pt x="3564" y="37"/>
                    </a:lnTo>
                    <a:lnTo>
                      <a:pt x="3566" y="37"/>
                    </a:lnTo>
                    <a:lnTo>
                      <a:pt x="3568" y="37"/>
                    </a:lnTo>
                    <a:lnTo>
                      <a:pt x="3569" y="37"/>
                    </a:lnTo>
                    <a:lnTo>
                      <a:pt x="3570" y="37"/>
                    </a:lnTo>
                    <a:lnTo>
                      <a:pt x="3572" y="37"/>
                    </a:lnTo>
                    <a:lnTo>
                      <a:pt x="3574" y="37"/>
                    </a:lnTo>
                    <a:lnTo>
                      <a:pt x="3575" y="37"/>
                    </a:lnTo>
                    <a:lnTo>
                      <a:pt x="3577" y="37"/>
                    </a:lnTo>
                    <a:lnTo>
                      <a:pt x="3578" y="37"/>
                    </a:lnTo>
                    <a:lnTo>
                      <a:pt x="3580" y="37"/>
                    </a:lnTo>
                    <a:lnTo>
                      <a:pt x="3581" y="37"/>
                    </a:lnTo>
                    <a:lnTo>
                      <a:pt x="3583" y="37"/>
                    </a:lnTo>
                    <a:lnTo>
                      <a:pt x="3584" y="36"/>
                    </a:lnTo>
                    <a:lnTo>
                      <a:pt x="3586" y="36"/>
                    </a:lnTo>
                    <a:lnTo>
                      <a:pt x="3587" y="36"/>
                    </a:lnTo>
                    <a:lnTo>
                      <a:pt x="3589" y="35"/>
                    </a:lnTo>
                    <a:lnTo>
                      <a:pt x="3591" y="35"/>
                    </a:lnTo>
                    <a:lnTo>
                      <a:pt x="3592" y="34"/>
                    </a:lnTo>
                    <a:lnTo>
                      <a:pt x="3593" y="34"/>
                    </a:lnTo>
                    <a:lnTo>
                      <a:pt x="3595" y="33"/>
                    </a:lnTo>
                    <a:lnTo>
                      <a:pt x="3597" y="32"/>
                    </a:lnTo>
                    <a:lnTo>
                      <a:pt x="3598" y="32"/>
                    </a:lnTo>
                    <a:lnTo>
                      <a:pt x="3599" y="31"/>
                    </a:lnTo>
                    <a:lnTo>
                      <a:pt x="3601" y="30"/>
                    </a:lnTo>
                    <a:lnTo>
                      <a:pt x="3603" y="29"/>
                    </a:lnTo>
                    <a:lnTo>
                      <a:pt x="3604" y="29"/>
                    </a:lnTo>
                    <a:lnTo>
                      <a:pt x="3606" y="28"/>
                    </a:lnTo>
                    <a:lnTo>
                      <a:pt x="3607" y="27"/>
                    </a:lnTo>
                    <a:lnTo>
                      <a:pt x="3609" y="26"/>
                    </a:lnTo>
                    <a:lnTo>
                      <a:pt x="3610" y="25"/>
                    </a:lnTo>
                    <a:lnTo>
                      <a:pt x="3612" y="25"/>
                    </a:lnTo>
                    <a:lnTo>
                      <a:pt x="3613" y="24"/>
                    </a:lnTo>
                    <a:lnTo>
                      <a:pt x="3615" y="24"/>
                    </a:lnTo>
                    <a:lnTo>
                      <a:pt x="3616" y="23"/>
                    </a:lnTo>
                    <a:lnTo>
                      <a:pt x="3618" y="23"/>
                    </a:lnTo>
                    <a:lnTo>
                      <a:pt x="3619" y="22"/>
                    </a:lnTo>
                    <a:lnTo>
                      <a:pt x="3621" y="22"/>
                    </a:lnTo>
                    <a:lnTo>
                      <a:pt x="3622" y="22"/>
                    </a:lnTo>
                    <a:lnTo>
                      <a:pt x="3624" y="22"/>
                    </a:lnTo>
                    <a:lnTo>
                      <a:pt x="3625" y="21"/>
                    </a:lnTo>
                    <a:lnTo>
                      <a:pt x="3627" y="21"/>
                    </a:lnTo>
                    <a:lnTo>
                      <a:pt x="3628" y="21"/>
                    </a:lnTo>
                    <a:lnTo>
                      <a:pt x="3630" y="21"/>
                    </a:lnTo>
                    <a:lnTo>
                      <a:pt x="3631" y="21"/>
                    </a:lnTo>
                    <a:lnTo>
                      <a:pt x="3633" y="21"/>
                    </a:lnTo>
                    <a:lnTo>
                      <a:pt x="3635" y="22"/>
                    </a:lnTo>
                    <a:lnTo>
                      <a:pt x="3636" y="22"/>
                    </a:lnTo>
                    <a:lnTo>
                      <a:pt x="3637" y="22"/>
                    </a:lnTo>
                    <a:lnTo>
                      <a:pt x="3639" y="22"/>
                    </a:lnTo>
                    <a:lnTo>
                      <a:pt x="3641" y="22"/>
                    </a:lnTo>
                    <a:lnTo>
                      <a:pt x="3642" y="22"/>
                    </a:lnTo>
                    <a:lnTo>
                      <a:pt x="3644" y="22"/>
                    </a:lnTo>
                    <a:lnTo>
                      <a:pt x="3645" y="22"/>
                    </a:lnTo>
                    <a:lnTo>
                      <a:pt x="3647" y="22"/>
                    </a:lnTo>
                    <a:lnTo>
                      <a:pt x="3648" y="22"/>
                    </a:lnTo>
                    <a:lnTo>
                      <a:pt x="3650" y="22"/>
                    </a:lnTo>
                    <a:lnTo>
                      <a:pt x="3651" y="22"/>
                    </a:lnTo>
                    <a:lnTo>
                      <a:pt x="3653" y="22"/>
                    </a:lnTo>
                    <a:lnTo>
                      <a:pt x="3654" y="22"/>
                    </a:lnTo>
                    <a:lnTo>
                      <a:pt x="3656" y="21"/>
                    </a:lnTo>
                    <a:lnTo>
                      <a:pt x="3657" y="21"/>
                    </a:lnTo>
                    <a:lnTo>
                      <a:pt x="3659" y="21"/>
                    </a:lnTo>
                    <a:lnTo>
                      <a:pt x="3660" y="20"/>
                    </a:lnTo>
                    <a:lnTo>
                      <a:pt x="3662" y="19"/>
                    </a:lnTo>
                    <a:lnTo>
                      <a:pt x="3664" y="19"/>
                    </a:lnTo>
                    <a:lnTo>
                      <a:pt x="3665" y="19"/>
                    </a:lnTo>
                    <a:lnTo>
                      <a:pt x="3666" y="18"/>
                    </a:lnTo>
                    <a:lnTo>
                      <a:pt x="3668" y="18"/>
                    </a:lnTo>
                    <a:lnTo>
                      <a:pt x="3670" y="17"/>
                    </a:lnTo>
                    <a:lnTo>
                      <a:pt x="3671" y="17"/>
                    </a:lnTo>
                    <a:lnTo>
                      <a:pt x="3672" y="16"/>
                    </a:lnTo>
                    <a:lnTo>
                      <a:pt x="3674" y="16"/>
                    </a:lnTo>
                    <a:lnTo>
                      <a:pt x="3676" y="16"/>
                    </a:lnTo>
                    <a:lnTo>
                      <a:pt x="3677" y="15"/>
                    </a:lnTo>
                    <a:lnTo>
                      <a:pt x="3679" y="15"/>
                    </a:lnTo>
                    <a:lnTo>
                      <a:pt x="3680" y="15"/>
                    </a:lnTo>
                    <a:lnTo>
                      <a:pt x="3682" y="15"/>
                    </a:lnTo>
                    <a:lnTo>
                      <a:pt x="3683" y="14"/>
                    </a:lnTo>
                    <a:lnTo>
                      <a:pt x="3685" y="14"/>
                    </a:lnTo>
                    <a:lnTo>
                      <a:pt x="3686" y="14"/>
                    </a:lnTo>
                    <a:lnTo>
                      <a:pt x="3688" y="14"/>
                    </a:lnTo>
                    <a:lnTo>
                      <a:pt x="3689" y="14"/>
                    </a:lnTo>
                    <a:lnTo>
                      <a:pt x="3691" y="14"/>
                    </a:lnTo>
                    <a:lnTo>
                      <a:pt x="3692" y="14"/>
                    </a:lnTo>
                    <a:lnTo>
                      <a:pt x="3694" y="14"/>
                    </a:lnTo>
                    <a:lnTo>
                      <a:pt x="3695" y="14"/>
                    </a:lnTo>
                    <a:lnTo>
                      <a:pt x="3697" y="14"/>
                    </a:lnTo>
                    <a:lnTo>
                      <a:pt x="3698" y="14"/>
                    </a:lnTo>
                    <a:lnTo>
                      <a:pt x="3700" y="14"/>
                    </a:lnTo>
                    <a:lnTo>
                      <a:pt x="3701" y="14"/>
                    </a:lnTo>
                    <a:lnTo>
                      <a:pt x="3703" y="14"/>
                    </a:lnTo>
                    <a:lnTo>
                      <a:pt x="3704" y="14"/>
                    </a:lnTo>
                    <a:lnTo>
                      <a:pt x="3706" y="15"/>
                    </a:lnTo>
                    <a:lnTo>
                      <a:pt x="3708" y="15"/>
                    </a:lnTo>
                    <a:lnTo>
                      <a:pt x="3709" y="15"/>
                    </a:lnTo>
                    <a:lnTo>
                      <a:pt x="3710" y="15"/>
                    </a:lnTo>
                    <a:lnTo>
                      <a:pt x="3712" y="15"/>
                    </a:lnTo>
                    <a:lnTo>
                      <a:pt x="3714" y="15"/>
                    </a:lnTo>
                    <a:lnTo>
                      <a:pt x="3715" y="15"/>
                    </a:lnTo>
                    <a:lnTo>
                      <a:pt x="3717" y="15"/>
                    </a:lnTo>
                    <a:lnTo>
                      <a:pt x="3718" y="15"/>
                    </a:lnTo>
                    <a:lnTo>
                      <a:pt x="3720" y="15"/>
                    </a:lnTo>
                    <a:lnTo>
                      <a:pt x="3721" y="15"/>
                    </a:lnTo>
                    <a:lnTo>
                      <a:pt x="3723" y="15"/>
                    </a:lnTo>
                    <a:lnTo>
                      <a:pt x="3724" y="15"/>
                    </a:lnTo>
                    <a:lnTo>
                      <a:pt x="3726" y="16"/>
                    </a:lnTo>
                    <a:lnTo>
                      <a:pt x="3727" y="16"/>
                    </a:lnTo>
                    <a:lnTo>
                      <a:pt x="3729" y="16"/>
                    </a:lnTo>
                    <a:lnTo>
                      <a:pt x="3730" y="16"/>
                    </a:lnTo>
                    <a:lnTo>
                      <a:pt x="3732" y="17"/>
                    </a:lnTo>
                    <a:lnTo>
                      <a:pt x="3733" y="17"/>
                    </a:lnTo>
                    <a:lnTo>
                      <a:pt x="3735" y="17"/>
                    </a:lnTo>
                    <a:lnTo>
                      <a:pt x="3737" y="18"/>
                    </a:lnTo>
                    <a:lnTo>
                      <a:pt x="3738" y="18"/>
                    </a:lnTo>
                    <a:lnTo>
                      <a:pt x="3739" y="18"/>
                    </a:lnTo>
                    <a:lnTo>
                      <a:pt x="3741" y="19"/>
                    </a:lnTo>
                    <a:lnTo>
                      <a:pt x="3743" y="19"/>
                    </a:lnTo>
                    <a:lnTo>
                      <a:pt x="3744" y="20"/>
                    </a:lnTo>
                    <a:lnTo>
                      <a:pt x="3746" y="20"/>
                    </a:lnTo>
                    <a:lnTo>
                      <a:pt x="3747" y="21"/>
                    </a:lnTo>
                    <a:lnTo>
                      <a:pt x="3749" y="21"/>
                    </a:lnTo>
                    <a:lnTo>
                      <a:pt x="3750" y="21"/>
                    </a:lnTo>
                    <a:lnTo>
                      <a:pt x="3752" y="22"/>
                    </a:lnTo>
                    <a:lnTo>
                      <a:pt x="3753" y="22"/>
                    </a:lnTo>
                    <a:lnTo>
                      <a:pt x="3755" y="22"/>
                    </a:lnTo>
                    <a:lnTo>
                      <a:pt x="3756" y="22"/>
                    </a:lnTo>
                    <a:lnTo>
                      <a:pt x="3758" y="22"/>
                    </a:lnTo>
                    <a:lnTo>
                      <a:pt x="3759" y="22"/>
                    </a:lnTo>
                    <a:lnTo>
                      <a:pt x="3761" y="22"/>
                    </a:lnTo>
                    <a:lnTo>
                      <a:pt x="3762" y="22"/>
                    </a:lnTo>
                    <a:lnTo>
                      <a:pt x="3764" y="21"/>
                    </a:lnTo>
                    <a:lnTo>
                      <a:pt x="3765" y="21"/>
                    </a:lnTo>
                    <a:lnTo>
                      <a:pt x="3767" y="21"/>
                    </a:lnTo>
                    <a:lnTo>
                      <a:pt x="3768" y="20"/>
                    </a:lnTo>
                    <a:lnTo>
                      <a:pt x="3770" y="20"/>
                    </a:lnTo>
                    <a:lnTo>
                      <a:pt x="3771" y="19"/>
                    </a:lnTo>
                    <a:lnTo>
                      <a:pt x="3773" y="19"/>
                    </a:lnTo>
                    <a:lnTo>
                      <a:pt x="3775" y="18"/>
                    </a:lnTo>
                    <a:lnTo>
                      <a:pt x="3776" y="18"/>
                    </a:lnTo>
                    <a:lnTo>
                      <a:pt x="3777" y="18"/>
                    </a:lnTo>
                    <a:lnTo>
                      <a:pt x="3779" y="17"/>
                    </a:lnTo>
                    <a:lnTo>
                      <a:pt x="3781" y="17"/>
                    </a:lnTo>
                    <a:lnTo>
                      <a:pt x="3782" y="17"/>
                    </a:lnTo>
                    <a:lnTo>
                      <a:pt x="3783" y="16"/>
                    </a:lnTo>
                    <a:lnTo>
                      <a:pt x="3785" y="16"/>
                    </a:lnTo>
                    <a:lnTo>
                      <a:pt x="3787" y="16"/>
                    </a:lnTo>
                    <a:lnTo>
                      <a:pt x="3788" y="16"/>
                    </a:lnTo>
                    <a:lnTo>
                      <a:pt x="3790" y="16"/>
                    </a:lnTo>
                    <a:lnTo>
                      <a:pt x="3791" y="16"/>
                    </a:lnTo>
                    <a:lnTo>
                      <a:pt x="3793" y="16"/>
                    </a:lnTo>
                    <a:lnTo>
                      <a:pt x="3794" y="16"/>
                    </a:lnTo>
                    <a:lnTo>
                      <a:pt x="3796" y="16"/>
                    </a:lnTo>
                    <a:lnTo>
                      <a:pt x="3797" y="16"/>
                    </a:lnTo>
                    <a:lnTo>
                      <a:pt x="3799" y="17"/>
                    </a:lnTo>
                    <a:lnTo>
                      <a:pt x="3800" y="17"/>
                    </a:lnTo>
                    <a:lnTo>
                      <a:pt x="3802" y="17"/>
                    </a:lnTo>
                    <a:lnTo>
                      <a:pt x="3803" y="17"/>
                    </a:lnTo>
                    <a:lnTo>
                      <a:pt x="3804" y="1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9" name="Freeform 127">
                <a:extLst>
                  <a:ext uri="{FF2B5EF4-FFF2-40B4-BE49-F238E27FC236}">
                    <a16:creationId xmlns:a16="http://schemas.microsoft.com/office/drawing/2014/main" id="{DC63BDD1-6803-42BD-A030-22D543E4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034688"/>
                <a:ext cx="6038850" cy="73025"/>
              </a:xfrm>
              <a:custGeom>
                <a:avLst/>
                <a:gdLst>
                  <a:gd name="T0" fmla="*/ 60 w 3804"/>
                  <a:gd name="T1" fmla="*/ 20 h 46"/>
                  <a:gd name="T2" fmla="*/ 121 w 3804"/>
                  <a:gd name="T3" fmla="*/ 23 h 46"/>
                  <a:gd name="T4" fmla="*/ 182 w 3804"/>
                  <a:gd name="T5" fmla="*/ 22 h 46"/>
                  <a:gd name="T6" fmla="*/ 242 w 3804"/>
                  <a:gd name="T7" fmla="*/ 39 h 46"/>
                  <a:gd name="T8" fmla="*/ 303 w 3804"/>
                  <a:gd name="T9" fmla="*/ 39 h 46"/>
                  <a:gd name="T10" fmla="*/ 364 w 3804"/>
                  <a:gd name="T11" fmla="*/ 27 h 46"/>
                  <a:gd name="T12" fmla="*/ 425 w 3804"/>
                  <a:gd name="T13" fmla="*/ 17 h 46"/>
                  <a:gd name="T14" fmla="*/ 486 w 3804"/>
                  <a:gd name="T15" fmla="*/ 19 h 46"/>
                  <a:gd name="T16" fmla="*/ 547 w 3804"/>
                  <a:gd name="T17" fmla="*/ 15 h 46"/>
                  <a:gd name="T18" fmla="*/ 608 w 3804"/>
                  <a:gd name="T19" fmla="*/ 19 h 46"/>
                  <a:gd name="T20" fmla="*/ 668 w 3804"/>
                  <a:gd name="T21" fmla="*/ 27 h 46"/>
                  <a:gd name="T22" fmla="*/ 729 w 3804"/>
                  <a:gd name="T23" fmla="*/ 18 h 46"/>
                  <a:gd name="T24" fmla="*/ 790 w 3804"/>
                  <a:gd name="T25" fmla="*/ 21 h 46"/>
                  <a:gd name="T26" fmla="*/ 851 w 3804"/>
                  <a:gd name="T27" fmla="*/ 32 h 46"/>
                  <a:gd name="T28" fmla="*/ 912 w 3804"/>
                  <a:gd name="T29" fmla="*/ 7 h 46"/>
                  <a:gd name="T30" fmla="*/ 973 w 3804"/>
                  <a:gd name="T31" fmla="*/ 13 h 46"/>
                  <a:gd name="T32" fmla="*/ 1033 w 3804"/>
                  <a:gd name="T33" fmla="*/ 3 h 46"/>
                  <a:gd name="T34" fmla="*/ 1094 w 3804"/>
                  <a:gd name="T35" fmla="*/ 10 h 46"/>
                  <a:gd name="T36" fmla="*/ 1155 w 3804"/>
                  <a:gd name="T37" fmla="*/ 20 h 46"/>
                  <a:gd name="T38" fmla="*/ 1216 w 3804"/>
                  <a:gd name="T39" fmla="*/ 28 h 46"/>
                  <a:gd name="T40" fmla="*/ 1277 w 3804"/>
                  <a:gd name="T41" fmla="*/ 40 h 46"/>
                  <a:gd name="T42" fmla="*/ 1338 w 3804"/>
                  <a:gd name="T43" fmla="*/ 36 h 46"/>
                  <a:gd name="T44" fmla="*/ 1399 w 3804"/>
                  <a:gd name="T45" fmla="*/ 28 h 46"/>
                  <a:gd name="T46" fmla="*/ 1459 w 3804"/>
                  <a:gd name="T47" fmla="*/ 24 h 46"/>
                  <a:gd name="T48" fmla="*/ 1520 w 3804"/>
                  <a:gd name="T49" fmla="*/ 11 h 46"/>
                  <a:gd name="T50" fmla="*/ 1581 w 3804"/>
                  <a:gd name="T51" fmla="*/ 18 h 46"/>
                  <a:gd name="T52" fmla="*/ 1642 w 3804"/>
                  <a:gd name="T53" fmla="*/ 12 h 46"/>
                  <a:gd name="T54" fmla="*/ 1703 w 3804"/>
                  <a:gd name="T55" fmla="*/ 17 h 46"/>
                  <a:gd name="T56" fmla="*/ 1764 w 3804"/>
                  <a:gd name="T57" fmla="*/ 21 h 46"/>
                  <a:gd name="T58" fmla="*/ 1824 w 3804"/>
                  <a:gd name="T59" fmla="*/ 40 h 46"/>
                  <a:gd name="T60" fmla="*/ 1885 w 3804"/>
                  <a:gd name="T61" fmla="*/ 31 h 46"/>
                  <a:gd name="T62" fmla="*/ 1946 w 3804"/>
                  <a:gd name="T63" fmla="*/ 17 h 46"/>
                  <a:gd name="T64" fmla="*/ 2007 w 3804"/>
                  <a:gd name="T65" fmla="*/ 16 h 46"/>
                  <a:gd name="T66" fmla="*/ 2068 w 3804"/>
                  <a:gd name="T67" fmla="*/ 24 h 46"/>
                  <a:gd name="T68" fmla="*/ 2129 w 3804"/>
                  <a:gd name="T69" fmla="*/ 10 h 46"/>
                  <a:gd name="T70" fmla="*/ 2190 w 3804"/>
                  <a:gd name="T71" fmla="*/ 9 h 46"/>
                  <a:gd name="T72" fmla="*/ 2250 w 3804"/>
                  <a:gd name="T73" fmla="*/ 11 h 46"/>
                  <a:gd name="T74" fmla="*/ 2311 w 3804"/>
                  <a:gd name="T75" fmla="*/ 11 h 46"/>
                  <a:gd name="T76" fmla="*/ 2372 w 3804"/>
                  <a:gd name="T77" fmla="*/ 7 h 46"/>
                  <a:gd name="T78" fmla="*/ 2433 w 3804"/>
                  <a:gd name="T79" fmla="*/ 11 h 46"/>
                  <a:gd name="T80" fmla="*/ 2494 w 3804"/>
                  <a:gd name="T81" fmla="*/ 29 h 46"/>
                  <a:gd name="T82" fmla="*/ 2555 w 3804"/>
                  <a:gd name="T83" fmla="*/ 35 h 46"/>
                  <a:gd name="T84" fmla="*/ 2616 w 3804"/>
                  <a:gd name="T85" fmla="*/ 31 h 46"/>
                  <a:gd name="T86" fmla="*/ 2676 w 3804"/>
                  <a:gd name="T87" fmla="*/ 35 h 46"/>
                  <a:gd name="T88" fmla="*/ 2737 w 3804"/>
                  <a:gd name="T89" fmla="*/ 25 h 46"/>
                  <a:gd name="T90" fmla="*/ 2798 w 3804"/>
                  <a:gd name="T91" fmla="*/ 30 h 46"/>
                  <a:gd name="T92" fmla="*/ 2859 w 3804"/>
                  <a:gd name="T93" fmla="*/ 16 h 46"/>
                  <a:gd name="T94" fmla="*/ 2920 w 3804"/>
                  <a:gd name="T95" fmla="*/ 30 h 46"/>
                  <a:gd name="T96" fmla="*/ 2981 w 3804"/>
                  <a:gd name="T97" fmla="*/ 37 h 46"/>
                  <a:gd name="T98" fmla="*/ 3041 w 3804"/>
                  <a:gd name="T99" fmla="*/ 33 h 46"/>
                  <a:gd name="T100" fmla="*/ 3102 w 3804"/>
                  <a:gd name="T101" fmla="*/ 26 h 46"/>
                  <a:gd name="T102" fmla="*/ 3163 w 3804"/>
                  <a:gd name="T103" fmla="*/ 18 h 46"/>
                  <a:gd name="T104" fmla="*/ 3224 w 3804"/>
                  <a:gd name="T105" fmla="*/ 13 h 46"/>
                  <a:gd name="T106" fmla="*/ 3285 w 3804"/>
                  <a:gd name="T107" fmla="*/ 28 h 46"/>
                  <a:gd name="T108" fmla="*/ 3345 w 3804"/>
                  <a:gd name="T109" fmla="*/ 23 h 46"/>
                  <a:gd name="T110" fmla="*/ 3407 w 3804"/>
                  <a:gd name="T111" fmla="*/ 22 h 46"/>
                  <a:gd name="T112" fmla="*/ 3467 w 3804"/>
                  <a:gd name="T113" fmla="*/ 30 h 46"/>
                  <a:gd name="T114" fmla="*/ 3528 w 3804"/>
                  <a:gd name="T115" fmla="*/ 33 h 46"/>
                  <a:gd name="T116" fmla="*/ 3589 w 3804"/>
                  <a:gd name="T117" fmla="*/ 38 h 46"/>
                  <a:gd name="T118" fmla="*/ 3650 w 3804"/>
                  <a:gd name="T119" fmla="*/ 17 h 46"/>
                  <a:gd name="T120" fmla="*/ 3710 w 3804"/>
                  <a:gd name="T121" fmla="*/ 12 h 46"/>
                  <a:gd name="T122" fmla="*/ 3771 w 3804"/>
                  <a:gd name="T123" fmla="*/ 1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46">
                    <a:moveTo>
                      <a:pt x="0" y="17"/>
                    </a:moveTo>
                    <a:lnTo>
                      <a:pt x="2" y="17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9" y="14"/>
                    </a:lnTo>
                    <a:lnTo>
                      <a:pt x="31" y="15"/>
                    </a:lnTo>
                    <a:lnTo>
                      <a:pt x="33" y="15"/>
                    </a:lnTo>
                    <a:lnTo>
                      <a:pt x="34" y="15"/>
                    </a:lnTo>
                    <a:lnTo>
                      <a:pt x="36" y="16"/>
                    </a:lnTo>
                    <a:lnTo>
                      <a:pt x="37" y="16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8" y="18"/>
                    </a:lnTo>
                    <a:lnTo>
                      <a:pt x="49" y="19"/>
                    </a:lnTo>
                    <a:lnTo>
                      <a:pt x="51" y="19"/>
                    </a:lnTo>
                    <a:lnTo>
                      <a:pt x="52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20"/>
                    </a:lnTo>
                    <a:lnTo>
                      <a:pt x="60" y="20"/>
                    </a:lnTo>
                    <a:lnTo>
                      <a:pt x="61" y="20"/>
                    </a:lnTo>
                    <a:lnTo>
                      <a:pt x="63" y="20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9" y="19"/>
                    </a:lnTo>
                    <a:lnTo>
                      <a:pt x="71" y="19"/>
                    </a:lnTo>
                    <a:lnTo>
                      <a:pt x="72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3" y="19"/>
                    </a:lnTo>
                    <a:lnTo>
                      <a:pt x="84" y="19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9" y="18"/>
                    </a:lnTo>
                    <a:lnTo>
                      <a:pt x="90" y="18"/>
                    </a:lnTo>
                    <a:lnTo>
                      <a:pt x="92" y="18"/>
                    </a:lnTo>
                    <a:lnTo>
                      <a:pt x="94" y="18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8" y="19"/>
                    </a:lnTo>
                    <a:lnTo>
                      <a:pt x="100" y="19"/>
                    </a:lnTo>
                    <a:lnTo>
                      <a:pt x="101" y="19"/>
                    </a:lnTo>
                    <a:lnTo>
                      <a:pt x="102" y="19"/>
                    </a:lnTo>
                    <a:lnTo>
                      <a:pt x="104" y="19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9" y="20"/>
                    </a:lnTo>
                    <a:lnTo>
                      <a:pt x="110" y="21"/>
                    </a:lnTo>
                    <a:lnTo>
                      <a:pt x="112" y="21"/>
                    </a:lnTo>
                    <a:lnTo>
                      <a:pt x="113" y="21"/>
                    </a:lnTo>
                    <a:lnTo>
                      <a:pt x="115" y="21"/>
                    </a:lnTo>
                    <a:lnTo>
                      <a:pt x="116" y="22"/>
                    </a:lnTo>
                    <a:lnTo>
                      <a:pt x="118" y="22"/>
                    </a:lnTo>
                    <a:lnTo>
                      <a:pt x="119" y="22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4" y="23"/>
                    </a:lnTo>
                    <a:lnTo>
                      <a:pt x="125" y="23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4"/>
                    </a:lnTo>
                    <a:lnTo>
                      <a:pt x="131" y="24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6" y="25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40" y="25"/>
                    </a:lnTo>
                    <a:lnTo>
                      <a:pt x="142" y="25"/>
                    </a:lnTo>
                    <a:lnTo>
                      <a:pt x="144" y="25"/>
                    </a:lnTo>
                    <a:lnTo>
                      <a:pt x="145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50" y="24"/>
                    </a:lnTo>
                    <a:lnTo>
                      <a:pt x="151" y="24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6" y="23"/>
                    </a:lnTo>
                    <a:lnTo>
                      <a:pt x="157" y="22"/>
                    </a:lnTo>
                    <a:lnTo>
                      <a:pt x="159" y="22"/>
                    </a:lnTo>
                    <a:lnTo>
                      <a:pt x="160" y="22"/>
                    </a:lnTo>
                    <a:lnTo>
                      <a:pt x="162" y="22"/>
                    </a:lnTo>
                    <a:lnTo>
                      <a:pt x="163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71" y="21"/>
                    </a:lnTo>
                    <a:lnTo>
                      <a:pt x="173" y="21"/>
                    </a:lnTo>
                    <a:lnTo>
                      <a:pt x="174" y="21"/>
                    </a:lnTo>
                    <a:lnTo>
                      <a:pt x="176" y="21"/>
                    </a:lnTo>
                    <a:lnTo>
                      <a:pt x="177" y="21"/>
                    </a:lnTo>
                    <a:lnTo>
                      <a:pt x="179" y="22"/>
                    </a:lnTo>
                    <a:lnTo>
                      <a:pt x="180" y="22"/>
                    </a:lnTo>
                    <a:lnTo>
                      <a:pt x="182" y="22"/>
                    </a:lnTo>
                    <a:lnTo>
                      <a:pt x="183" y="23"/>
                    </a:lnTo>
                    <a:lnTo>
                      <a:pt x="185" y="23"/>
                    </a:lnTo>
                    <a:lnTo>
                      <a:pt x="186" y="24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91" y="26"/>
                    </a:lnTo>
                    <a:lnTo>
                      <a:pt x="192" y="27"/>
                    </a:lnTo>
                    <a:lnTo>
                      <a:pt x="194" y="28"/>
                    </a:lnTo>
                    <a:lnTo>
                      <a:pt x="195" y="28"/>
                    </a:lnTo>
                    <a:lnTo>
                      <a:pt x="197" y="29"/>
                    </a:lnTo>
                    <a:lnTo>
                      <a:pt x="198" y="30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3" y="32"/>
                    </a:lnTo>
                    <a:lnTo>
                      <a:pt x="204" y="33"/>
                    </a:lnTo>
                    <a:lnTo>
                      <a:pt x="206" y="34"/>
                    </a:lnTo>
                    <a:lnTo>
                      <a:pt x="207" y="34"/>
                    </a:lnTo>
                    <a:lnTo>
                      <a:pt x="209" y="35"/>
                    </a:lnTo>
                    <a:lnTo>
                      <a:pt x="211" y="35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5" y="37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8"/>
                    </a:lnTo>
                    <a:lnTo>
                      <a:pt x="221" y="38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6" y="39"/>
                    </a:lnTo>
                    <a:lnTo>
                      <a:pt x="227" y="39"/>
                    </a:lnTo>
                    <a:lnTo>
                      <a:pt x="229" y="39"/>
                    </a:lnTo>
                    <a:lnTo>
                      <a:pt x="230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5" y="39"/>
                    </a:lnTo>
                    <a:lnTo>
                      <a:pt x="236" y="39"/>
                    </a:lnTo>
                    <a:lnTo>
                      <a:pt x="238" y="39"/>
                    </a:lnTo>
                    <a:lnTo>
                      <a:pt x="240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4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9" y="38"/>
                    </a:lnTo>
                    <a:lnTo>
                      <a:pt x="250" y="37"/>
                    </a:lnTo>
                    <a:lnTo>
                      <a:pt x="252" y="37"/>
                    </a:lnTo>
                    <a:lnTo>
                      <a:pt x="253" y="37"/>
                    </a:lnTo>
                    <a:lnTo>
                      <a:pt x="255" y="36"/>
                    </a:lnTo>
                    <a:lnTo>
                      <a:pt x="256" y="36"/>
                    </a:lnTo>
                    <a:lnTo>
                      <a:pt x="258" y="35"/>
                    </a:lnTo>
                    <a:lnTo>
                      <a:pt x="259" y="35"/>
                    </a:lnTo>
                    <a:lnTo>
                      <a:pt x="261" y="34"/>
                    </a:lnTo>
                    <a:lnTo>
                      <a:pt x="262" y="34"/>
                    </a:lnTo>
                    <a:lnTo>
                      <a:pt x="264" y="33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1"/>
                    </a:lnTo>
                    <a:lnTo>
                      <a:pt x="270" y="31"/>
                    </a:lnTo>
                    <a:lnTo>
                      <a:pt x="271" y="31"/>
                    </a:lnTo>
                    <a:lnTo>
                      <a:pt x="273" y="30"/>
                    </a:lnTo>
                    <a:lnTo>
                      <a:pt x="274" y="30"/>
                    </a:lnTo>
                    <a:lnTo>
                      <a:pt x="276" y="30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80" y="30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6" y="31"/>
                    </a:lnTo>
                    <a:lnTo>
                      <a:pt x="288" y="31"/>
                    </a:lnTo>
                    <a:lnTo>
                      <a:pt x="290" y="32"/>
                    </a:lnTo>
                    <a:lnTo>
                      <a:pt x="291" y="32"/>
                    </a:lnTo>
                    <a:lnTo>
                      <a:pt x="293" y="33"/>
                    </a:lnTo>
                    <a:lnTo>
                      <a:pt x="294" y="34"/>
                    </a:lnTo>
                    <a:lnTo>
                      <a:pt x="296" y="35"/>
                    </a:lnTo>
                    <a:lnTo>
                      <a:pt x="297" y="36"/>
                    </a:lnTo>
                    <a:lnTo>
                      <a:pt x="299" y="36"/>
                    </a:lnTo>
                    <a:lnTo>
                      <a:pt x="300" y="37"/>
                    </a:lnTo>
                    <a:lnTo>
                      <a:pt x="302" y="38"/>
                    </a:lnTo>
                    <a:lnTo>
                      <a:pt x="303" y="39"/>
                    </a:lnTo>
                    <a:lnTo>
                      <a:pt x="305" y="40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9" y="41"/>
                    </a:lnTo>
                    <a:lnTo>
                      <a:pt x="311" y="42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5" y="42"/>
                    </a:lnTo>
                    <a:lnTo>
                      <a:pt x="317" y="42"/>
                    </a:lnTo>
                    <a:lnTo>
                      <a:pt x="319" y="42"/>
                    </a:lnTo>
                    <a:lnTo>
                      <a:pt x="320" y="41"/>
                    </a:lnTo>
                    <a:lnTo>
                      <a:pt x="322" y="41"/>
                    </a:lnTo>
                    <a:lnTo>
                      <a:pt x="323" y="40"/>
                    </a:lnTo>
                    <a:lnTo>
                      <a:pt x="325" y="40"/>
                    </a:lnTo>
                    <a:lnTo>
                      <a:pt x="326" y="39"/>
                    </a:lnTo>
                    <a:lnTo>
                      <a:pt x="328" y="38"/>
                    </a:lnTo>
                    <a:lnTo>
                      <a:pt x="329" y="37"/>
                    </a:lnTo>
                    <a:lnTo>
                      <a:pt x="331" y="36"/>
                    </a:lnTo>
                    <a:lnTo>
                      <a:pt x="332" y="35"/>
                    </a:lnTo>
                    <a:lnTo>
                      <a:pt x="334" y="34"/>
                    </a:lnTo>
                    <a:lnTo>
                      <a:pt x="335" y="34"/>
                    </a:lnTo>
                    <a:lnTo>
                      <a:pt x="337" y="32"/>
                    </a:lnTo>
                    <a:lnTo>
                      <a:pt x="338" y="31"/>
                    </a:lnTo>
                    <a:lnTo>
                      <a:pt x="340" y="31"/>
                    </a:lnTo>
                    <a:lnTo>
                      <a:pt x="341" y="30"/>
                    </a:lnTo>
                    <a:lnTo>
                      <a:pt x="343" y="29"/>
                    </a:lnTo>
                    <a:lnTo>
                      <a:pt x="344" y="28"/>
                    </a:lnTo>
                    <a:lnTo>
                      <a:pt x="346" y="28"/>
                    </a:lnTo>
                    <a:lnTo>
                      <a:pt x="347" y="27"/>
                    </a:lnTo>
                    <a:lnTo>
                      <a:pt x="349" y="27"/>
                    </a:lnTo>
                    <a:lnTo>
                      <a:pt x="351" y="27"/>
                    </a:lnTo>
                    <a:lnTo>
                      <a:pt x="352" y="27"/>
                    </a:lnTo>
                    <a:lnTo>
                      <a:pt x="353" y="26"/>
                    </a:lnTo>
                    <a:lnTo>
                      <a:pt x="355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9" y="27"/>
                    </a:lnTo>
                    <a:lnTo>
                      <a:pt x="361" y="27"/>
                    </a:lnTo>
                    <a:lnTo>
                      <a:pt x="363" y="27"/>
                    </a:lnTo>
                    <a:lnTo>
                      <a:pt x="364" y="27"/>
                    </a:lnTo>
                    <a:lnTo>
                      <a:pt x="366" y="28"/>
                    </a:lnTo>
                    <a:lnTo>
                      <a:pt x="367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2" y="28"/>
                    </a:lnTo>
                    <a:lnTo>
                      <a:pt x="373" y="28"/>
                    </a:lnTo>
                    <a:lnTo>
                      <a:pt x="375" y="28"/>
                    </a:lnTo>
                    <a:lnTo>
                      <a:pt x="376" y="28"/>
                    </a:lnTo>
                    <a:lnTo>
                      <a:pt x="378" y="28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6"/>
                    </a:lnTo>
                    <a:lnTo>
                      <a:pt x="384" y="25"/>
                    </a:lnTo>
                    <a:lnTo>
                      <a:pt x="386" y="25"/>
                    </a:lnTo>
                    <a:lnTo>
                      <a:pt x="387" y="24"/>
                    </a:lnTo>
                    <a:lnTo>
                      <a:pt x="388" y="23"/>
                    </a:lnTo>
                    <a:lnTo>
                      <a:pt x="390" y="22"/>
                    </a:lnTo>
                    <a:lnTo>
                      <a:pt x="392" y="21"/>
                    </a:lnTo>
                    <a:lnTo>
                      <a:pt x="393" y="20"/>
                    </a:lnTo>
                    <a:lnTo>
                      <a:pt x="395" y="19"/>
                    </a:lnTo>
                    <a:lnTo>
                      <a:pt x="396" y="18"/>
                    </a:lnTo>
                    <a:lnTo>
                      <a:pt x="398" y="17"/>
                    </a:lnTo>
                    <a:lnTo>
                      <a:pt x="399" y="17"/>
                    </a:lnTo>
                    <a:lnTo>
                      <a:pt x="401" y="16"/>
                    </a:lnTo>
                    <a:lnTo>
                      <a:pt x="402" y="15"/>
                    </a:lnTo>
                    <a:lnTo>
                      <a:pt x="404" y="15"/>
                    </a:lnTo>
                    <a:lnTo>
                      <a:pt x="405" y="14"/>
                    </a:lnTo>
                    <a:lnTo>
                      <a:pt x="407" y="13"/>
                    </a:lnTo>
                    <a:lnTo>
                      <a:pt x="408" y="13"/>
                    </a:lnTo>
                    <a:lnTo>
                      <a:pt x="410" y="13"/>
                    </a:lnTo>
                    <a:lnTo>
                      <a:pt x="411" y="13"/>
                    </a:lnTo>
                    <a:lnTo>
                      <a:pt x="413" y="13"/>
                    </a:lnTo>
                    <a:lnTo>
                      <a:pt x="414" y="13"/>
                    </a:lnTo>
                    <a:lnTo>
                      <a:pt x="416" y="13"/>
                    </a:lnTo>
                    <a:lnTo>
                      <a:pt x="417" y="14"/>
                    </a:lnTo>
                    <a:lnTo>
                      <a:pt x="419" y="14"/>
                    </a:lnTo>
                    <a:lnTo>
                      <a:pt x="420" y="15"/>
                    </a:lnTo>
                    <a:lnTo>
                      <a:pt x="422" y="15"/>
                    </a:lnTo>
                    <a:lnTo>
                      <a:pt x="424" y="16"/>
                    </a:lnTo>
                    <a:lnTo>
                      <a:pt x="425" y="17"/>
                    </a:lnTo>
                    <a:lnTo>
                      <a:pt x="426" y="17"/>
                    </a:lnTo>
                    <a:lnTo>
                      <a:pt x="428" y="18"/>
                    </a:lnTo>
                    <a:lnTo>
                      <a:pt x="430" y="19"/>
                    </a:lnTo>
                    <a:lnTo>
                      <a:pt x="431" y="19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6" y="22"/>
                    </a:lnTo>
                    <a:lnTo>
                      <a:pt x="437" y="22"/>
                    </a:lnTo>
                    <a:lnTo>
                      <a:pt x="439" y="22"/>
                    </a:lnTo>
                    <a:lnTo>
                      <a:pt x="440" y="23"/>
                    </a:lnTo>
                    <a:lnTo>
                      <a:pt x="442" y="23"/>
                    </a:lnTo>
                    <a:lnTo>
                      <a:pt x="443" y="23"/>
                    </a:lnTo>
                    <a:lnTo>
                      <a:pt x="445" y="23"/>
                    </a:lnTo>
                    <a:lnTo>
                      <a:pt x="446" y="23"/>
                    </a:lnTo>
                    <a:lnTo>
                      <a:pt x="448" y="23"/>
                    </a:lnTo>
                    <a:lnTo>
                      <a:pt x="449" y="23"/>
                    </a:lnTo>
                    <a:lnTo>
                      <a:pt x="451" y="23"/>
                    </a:lnTo>
                    <a:lnTo>
                      <a:pt x="453" y="23"/>
                    </a:lnTo>
                    <a:lnTo>
                      <a:pt x="454" y="22"/>
                    </a:lnTo>
                    <a:lnTo>
                      <a:pt x="455" y="22"/>
                    </a:lnTo>
                    <a:lnTo>
                      <a:pt x="457" y="22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0"/>
                    </a:lnTo>
                    <a:lnTo>
                      <a:pt x="463" y="20"/>
                    </a:lnTo>
                    <a:lnTo>
                      <a:pt x="465" y="19"/>
                    </a:lnTo>
                    <a:lnTo>
                      <a:pt x="466" y="19"/>
                    </a:lnTo>
                    <a:lnTo>
                      <a:pt x="468" y="19"/>
                    </a:lnTo>
                    <a:lnTo>
                      <a:pt x="469" y="19"/>
                    </a:lnTo>
                    <a:lnTo>
                      <a:pt x="470" y="19"/>
                    </a:lnTo>
                    <a:lnTo>
                      <a:pt x="472" y="18"/>
                    </a:lnTo>
                    <a:lnTo>
                      <a:pt x="474" y="18"/>
                    </a:lnTo>
                    <a:lnTo>
                      <a:pt x="475" y="18"/>
                    </a:lnTo>
                    <a:lnTo>
                      <a:pt x="477" y="18"/>
                    </a:lnTo>
                    <a:lnTo>
                      <a:pt x="478" y="18"/>
                    </a:lnTo>
                    <a:lnTo>
                      <a:pt x="480" y="18"/>
                    </a:lnTo>
                    <a:lnTo>
                      <a:pt x="481" y="19"/>
                    </a:lnTo>
                    <a:lnTo>
                      <a:pt x="483" y="19"/>
                    </a:lnTo>
                    <a:lnTo>
                      <a:pt x="484" y="19"/>
                    </a:lnTo>
                    <a:lnTo>
                      <a:pt x="486" y="19"/>
                    </a:lnTo>
                    <a:lnTo>
                      <a:pt x="487" y="19"/>
                    </a:lnTo>
                    <a:lnTo>
                      <a:pt x="489" y="19"/>
                    </a:lnTo>
                    <a:lnTo>
                      <a:pt x="490" y="20"/>
                    </a:lnTo>
                    <a:lnTo>
                      <a:pt x="492" y="20"/>
                    </a:lnTo>
                    <a:lnTo>
                      <a:pt x="493" y="20"/>
                    </a:lnTo>
                    <a:lnTo>
                      <a:pt x="495" y="20"/>
                    </a:lnTo>
                    <a:lnTo>
                      <a:pt x="497" y="20"/>
                    </a:lnTo>
                    <a:lnTo>
                      <a:pt x="498" y="20"/>
                    </a:lnTo>
                    <a:lnTo>
                      <a:pt x="499" y="19"/>
                    </a:lnTo>
                    <a:lnTo>
                      <a:pt x="501" y="19"/>
                    </a:lnTo>
                    <a:lnTo>
                      <a:pt x="503" y="19"/>
                    </a:lnTo>
                    <a:lnTo>
                      <a:pt x="504" y="19"/>
                    </a:lnTo>
                    <a:lnTo>
                      <a:pt x="506" y="18"/>
                    </a:lnTo>
                    <a:lnTo>
                      <a:pt x="507" y="18"/>
                    </a:lnTo>
                    <a:lnTo>
                      <a:pt x="509" y="18"/>
                    </a:lnTo>
                    <a:lnTo>
                      <a:pt x="510" y="17"/>
                    </a:lnTo>
                    <a:lnTo>
                      <a:pt x="512" y="17"/>
                    </a:lnTo>
                    <a:lnTo>
                      <a:pt x="513" y="16"/>
                    </a:lnTo>
                    <a:lnTo>
                      <a:pt x="515" y="16"/>
                    </a:lnTo>
                    <a:lnTo>
                      <a:pt x="516" y="15"/>
                    </a:lnTo>
                    <a:lnTo>
                      <a:pt x="518" y="15"/>
                    </a:lnTo>
                    <a:lnTo>
                      <a:pt x="519" y="14"/>
                    </a:lnTo>
                    <a:lnTo>
                      <a:pt x="521" y="13"/>
                    </a:lnTo>
                    <a:lnTo>
                      <a:pt x="522" y="13"/>
                    </a:lnTo>
                    <a:lnTo>
                      <a:pt x="524" y="13"/>
                    </a:lnTo>
                    <a:lnTo>
                      <a:pt x="526" y="12"/>
                    </a:lnTo>
                    <a:lnTo>
                      <a:pt x="527" y="12"/>
                    </a:lnTo>
                    <a:lnTo>
                      <a:pt x="528" y="12"/>
                    </a:lnTo>
                    <a:lnTo>
                      <a:pt x="530" y="12"/>
                    </a:lnTo>
                    <a:lnTo>
                      <a:pt x="532" y="12"/>
                    </a:lnTo>
                    <a:lnTo>
                      <a:pt x="533" y="12"/>
                    </a:lnTo>
                    <a:lnTo>
                      <a:pt x="535" y="12"/>
                    </a:lnTo>
                    <a:lnTo>
                      <a:pt x="536" y="12"/>
                    </a:lnTo>
                    <a:lnTo>
                      <a:pt x="537" y="12"/>
                    </a:lnTo>
                    <a:lnTo>
                      <a:pt x="539" y="12"/>
                    </a:lnTo>
                    <a:lnTo>
                      <a:pt x="541" y="13"/>
                    </a:lnTo>
                    <a:lnTo>
                      <a:pt x="542" y="13"/>
                    </a:lnTo>
                    <a:lnTo>
                      <a:pt x="543" y="13"/>
                    </a:lnTo>
                    <a:lnTo>
                      <a:pt x="545" y="14"/>
                    </a:lnTo>
                    <a:lnTo>
                      <a:pt x="547" y="15"/>
                    </a:lnTo>
                    <a:lnTo>
                      <a:pt x="548" y="15"/>
                    </a:lnTo>
                    <a:lnTo>
                      <a:pt x="550" y="15"/>
                    </a:lnTo>
                    <a:lnTo>
                      <a:pt x="551" y="16"/>
                    </a:lnTo>
                    <a:lnTo>
                      <a:pt x="553" y="16"/>
                    </a:lnTo>
                    <a:lnTo>
                      <a:pt x="554" y="17"/>
                    </a:lnTo>
                    <a:lnTo>
                      <a:pt x="556" y="17"/>
                    </a:lnTo>
                    <a:lnTo>
                      <a:pt x="557" y="18"/>
                    </a:lnTo>
                    <a:lnTo>
                      <a:pt x="559" y="18"/>
                    </a:lnTo>
                    <a:lnTo>
                      <a:pt x="560" y="18"/>
                    </a:lnTo>
                    <a:lnTo>
                      <a:pt x="562" y="19"/>
                    </a:lnTo>
                    <a:lnTo>
                      <a:pt x="564" y="19"/>
                    </a:lnTo>
                    <a:lnTo>
                      <a:pt x="565" y="19"/>
                    </a:lnTo>
                    <a:lnTo>
                      <a:pt x="566" y="19"/>
                    </a:lnTo>
                    <a:lnTo>
                      <a:pt x="568" y="19"/>
                    </a:lnTo>
                    <a:lnTo>
                      <a:pt x="570" y="20"/>
                    </a:lnTo>
                    <a:lnTo>
                      <a:pt x="571" y="20"/>
                    </a:lnTo>
                    <a:lnTo>
                      <a:pt x="572" y="20"/>
                    </a:lnTo>
                    <a:lnTo>
                      <a:pt x="574" y="20"/>
                    </a:lnTo>
                    <a:lnTo>
                      <a:pt x="576" y="20"/>
                    </a:lnTo>
                    <a:lnTo>
                      <a:pt x="577" y="19"/>
                    </a:lnTo>
                    <a:lnTo>
                      <a:pt x="579" y="19"/>
                    </a:lnTo>
                    <a:lnTo>
                      <a:pt x="580" y="19"/>
                    </a:lnTo>
                    <a:lnTo>
                      <a:pt x="582" y="19"/>
                    </a:lnTo>
                    <a:lnTo>
                      <a:pt x="583" y="19"/>
                    </a:lnTo>
                    <a:lnTo>
                      <a:pt x="585" y="19"/>
                    </a:lnTo>
                    <a:lnTo>
                      <a:pt x="586" y="19"/>
                    </a:lnTo>
                    <a:lnTo>
                      <a:pt x="588" y="19"/>
                    </a:lnTo>
                    <a:lnTo>
                      <a:pt x="589" y="19"/>
                    </a:lnTo>
                    <a:lnTo>
                      <a:pt x="591" y="18"/>
                    </a:lnTo>
                    <a:lnTo>
                      <a:pt x="592" y="18"/>
                    </a:lnTo>
                    <a:lnTo>
                      <a:pt x="594" y="18"/>
                    </a:lnTo>
                    <a:lnTo>
                      <a:pt x="595" y="18"/>
                    </a:lnTo>
                    <a:lnTo>
                      <a:pt x="597" y="18"/>
                    </a:lnTo>
                    <a:lnTo>
                      <a:pt x="599" y="18"/>
                    </a:lnTo>
                    <a:lnTo>
                      <a:pt x="600" y="18"/>
                    </a:lnTo>
                    <a:lnTo>
                      <a:pt x="601" y="19"/>
                    </a:lnTo>
                    <a:lnTo>
                      <a:pt x="603" y="19"/>
                    </a:lnTo>
                    <a:lnTo>
                      <a:pt x="604" y="19"/>
                    </a:lnTo>
                    <a:lnTo>
                      <a:pt x="606" y="19"/>
                    </a:lnTo>
                    <a:lnTo>
                      <a:pt x="608" y="19"/>
                    </a:lnTo>
                    <a:lnTo>
                      <a:pt x="609" y="19"/>
                    </a:lnTo>
                    <a:lnTo>
                      <a:pt x="610" y="19"/>
                    </a:lnTo>
                    <a:lnTo>
                      <a:pt x="612" y="19"/>
                    </a:lnTo>
                    <a:lnTo>
                      <a:pt x="614" y="20"/>
                    </a:lnTo>
                    <a:lnTo>
                      <a:pt x="615" y="20"/>
                    </a:lnTo>
                    <a:lnTo>
                      <a:pt x="616" y="20"/>
                    </a:lnTo>
                    <a:lnTo>
                      <a:pt x="618" y="20"/>
                    </a:lnTo>
                    <a:lnTo>
                      <a:pt x="620" y="20"/>
                    </a:lnTo>
                    <a:lnTo>
                      <a:pt x="621" y="21"/>
                    </a:lnTo>
                    <a:lnTo>
                      <a:pt x="623" y="21"/>
                    </a:lnTo>
                    <a:lnTo>
                      <a:pt x="624" y="21"/>
                    </a:lnTo>
                    <a:lnTo>
                      <a:pt x="626" y="21"/>
                    </a:lnTo>
                    <a:lnTo>
                      <a:pt x="627" y="21"/>
                    </a:lnTo>
                    <a:lnTo>
                      <a:pt x="629" y="21"/>
                    </a:lnTo>
                    <a:lnTo>
                      <a:pt x="630" y="21"/>
                    </a:lnTo>
                    <a:lnTo>
                      <a:pt x="632" y="21"/>
                    </a:lnTo>
                    <a:lnTo>
                      <a:pt x="633" y="21"/>
                    </a:lnTo>
                    <a:lnTo>
                      <a:pt x="635" y="21"/>
                    </a:lnTo>
                    <a:lnTo>
                      <a:pt x="637" y="21"/>
                    </a:lnTo>
                    <a:lnTo>
                      <a:pt x="638" y="21"/>
                    </a:lnTo>
                    <a:lnTo>
                      <a:pt x="639" y="21"/>
                    </a:lnTo>
                    <a:lnTo>
                      <a:pt x="641" y="21"/>
                    </a:lnTo>
                    <a:lnTo>
                      <a:pt x="643" y="21"/>
                    </a:lnTo>
                    <a:lnTo>
                      <a:pt x="644" y="21"/>
                    </a:lnTo>
                    <a:lnTo>
                      <a:pt x="645" y="22"/>
                    </a:lnTo>
                    <a:lnTo>
                      <a:pt x="647" y="22"/>
                    </a:lnTo>
                    <a:lnTo>
                      <a:pt x="649" y="22"/>
                    </a:lnTo>
                    <a:lnTo>
                      <a:pt x="650" y="22"/>
                    </a:lnTo>
                    <a:lnTo>
                      <a:pt x="652" y="22"/>
                    </a:lnTo>
                    <a:lnTo>
                      <a:pt x="653" y="23"/>
                    </a:lnTo>
                    <a:lnTo>
                      <a:pt x="655" y="23"/>
                    </a:lnTo>
                    <a:lnTo>
                      <a:pt x="656" y="23"/>
                    </a:lnTo>
                    <a:lnTo>
                      <a:pt x="658" y="24"/>
                    </a:lnTo>
                    <a:lnTo>
                      <a:pt x="659" y="24"/>
                    </a:lnTo>
                    <a:lnTo>
                      <a:pt x="661" y="24"/>
                    </a:lnTo>
                    <a:lnTo>
                      <a:pt x="662" y="25"/>
                    </a:lnTo>
                    <a:lnTo>
                      <a:pt x="664" y="25"/>
                    </a:lnTo>
                    <a:lnTo>
                      <a:pt x="666" y="26"/>
                    </a:lnTo>
                    <a:lnTo>
                      <a:pt x="667" y="26"/>
                    </a:lnTo>
                    <a:lnTo>
                      <a:pt x="668" y="27"/>
                    </a:lnTo>
                    <a:lnTo>
                      <a:pt x="670" y="27"/>
                    </a:lnTo>
                    <a:lnTo>
                      <a:pt x="671" y="28"/>
                    </a:lnTo>
                    <a:lnTo>
                      <a:pt x="673" y="28"/>
                    </a:lnTo>
                    <a:lnTo>
                      <a:pt x="674" y="28"/>
                    </a:lnTo>
                    <a:lnTo>
                      <a:pt x="676" y="28"/>
                    </a:lnTo>
                    <a:lnTo>
                      <a:pt x="677" y="29"/>
                    </a:lnTo>
                    <a:lnTo>
                      <a:pt x="679" y="29"/>
                    </a:lnTo>
                    <a:lnTo>
                      <a:pt x="681" y="29"/>
                    </a:lnTo>
                    <a:lnTo>
                      <a:pt x="682" y="29"/>
                    </a:lnTo>
                    <a:lnTo>
                      <a:pt x="683" y="29"/>
                    </a:lnTo>
                    <a:lnTo>
                      <a:pt x="685" y="29"/>
                    </a:lnTo>
                    <a:lnTo>
                      <a:pt x="687" y="29"/>
                    </a:lnTo>
                    <a:lnTo>
                      <a:pt x="688" y="29"/>
                    </a:lnTo>
                    <a:lnTo>
                      <a:pt x="690" y="28"/>
                    </a:lnTo>
                    <a:lnTo>
                      <a:pt x="691" y="28"/>
                    </a:lnTo>
                    <a:lnTo>
                      <a:pt x="693" y="28"/>
                    </a:lnTo>
                    <a:lnTo>
                      <a:pt x="694" y="27"/>
                    </a:lnTo>
                    <a:lnTo>
                      <a:pt x="696" y="27"/>
                    </a:lnTo>
                    <a:lnTo>
                      <a:pt x="697" y="26"/>
                    </a:lnTo>
                    <a:lnTo>
                      <a:pt x="699" y="26"/>
                    </a:lnTo>
                    <a:lnTo>
                      <a:pt x="700" y="25"/>
                    </a:lnTo>
                    <a:lnTo>
                      <a:pt x="702" y="24"/>
                    </a:lnTo>
                    <a:lnTo>
                      <a:pt x="703" y="24"/>
                    </a:lnTo>
                    <a:lnTo>
                      <a:pt x="705" y="23"/>
                    </a:lnTo>
                    <a:lnTo>
                      <a:pt x="706" y="23"/>
                    </a:lnTo>
                    <a:lnTo>
                      <a:pt x="708" y="22"/>
                    </a:lnTo>
                    <a:lnTo>
                      <a:pt x="710" y="21"/>
                    </a:lnTo>
                    <a:lnTo>
                      <a:pt x="711" y="21"/>
                    </a:lnTo>
                    <a:lnTo>
                      <a:pt x="712" y="20"/>
                    </a:lnTo>
                    <a:lnTo>
                      <a:pt x="714" y="20"/>
                    </a:lnTo>
                    <a:lnTo>
                      <a:pt x="716" y="19"/>
                    </a:lnTo>
                    <a:lnTo>
                      <a:pt x="717" y="19"/>
                    </a:lnTo>
                    <a:lnTo>
                      <a:pt x="718" y="19"/>
                    </a:lnTo>
                    <a:lnTo>
                      <a:pt x="720" y="18"/>
                    </a:lnTo>
                    <a:lnTo>
                      <a:pt x="722" y="18"/>
                    </a:lnTo>
                    <a:lnTo>
                      <a:pt x="723" y="18"/>
                    </a:lnTo>
                    <a:lnTo>
                      <a:pt x="725" y="18"/>
                    </a:lnTo>
                    <a:lnTo>
                      <a:pt x="726" y="18"/>
                    </a:lnTo>
                    <a:lnTo>
                      <a:pt x="728" y="18"/>
                    </a:lnTo>
                    <a:lnTo>
                      <a:pt x="729" y="18"/>
                    </a:lnTo>
                    <a:lnTo>
                      <a:pt x="731" y="18"/>
                    </a:lnTo>
                    <a:lnTo>
                      <a:pt x="732" y="19"/>
                    </a:lnTo>
                    <a:lnTo>
                      <a:pt x="734" y="19"/>
                    </a:lnTo>
                    <a:lnTo>
                      <a:pt x="735" y="19"/>
                    </a:lnTo>
                    <a:lnTo>
                      <a:pt x="737" y="19"/>
                    </a:lnTo>
                    <a:lnTo>
                      <a:pt x="738" y="20"/>
                    </a:lnTo>
                    <a:lnTo>
                      <a:pt x="740" y="20"/>
                    </a:lnTo>
                    <a:lnTo>
                      <a:pt x="741" y="21"/>
                    </a:lnTo>
                    <a:lnTo>
                      <a:pt x="743" y="21"/>
                    </a:lnTo>
                    <a:lnTo>
                      <a:pt x="744" y="21"/>
                    </a:lnTo>
                    <a:lnTo>
                      <a:pt x="746" y="22"/>
                    </a:lnTo>
                    <a:lnTo>
                      <a:pt x="747" y="22"/>
                    </a:lnTo>
                    <a:lnTo>
                      <a:pt x="749" y="22"/>
                    </a:lnTo>
                    <a:lnTo>
                      <a:pt x="750" y="23"/>
                    </a:lnTo>
                    <a:lnTo>
                      <a:pt x="752" y="23"/>
                    </a:lnTo>
                    <a:lnTo>
                      <a:pt x="754" y="23"/>
                    </a:lnTo>
                    <a:lnTo>
                      <a:pt x="755" y="23"/>
                    </a:lnTo>
                    <a:lnTo>
                      <a:pt x="756" y="24"/>
                    </a:lnTo>
                    <a:lnTo>
                      <a:pt x="758" y="24"/>
                    </a:lnTo>
                    <a:lnTo>
                      <a:pt x="760" y="24"/>
                    </a:lnTo>
                    <a:lnTo>
                      <a:pt x="761" y="24"/>
                    </a:lnTo>
                    <a:lnTo>
                      <a:pt x="763" y="24"/>
                    </a:lnTo>
                    <a:lnTo>
                      <a:pt x="764" y="24"/>
                    </a:lnTo>
                    <a:lnTo>
                      <a:pt x="766" y="24"/>
                    </a:lnTo>
                    <a:lnTo>
                      <a:pt x="767" y="24"/>
                    </a:lnTo>
                    <a:lnTo>
                      <a:pt x="769" y="24"/>
                    </a:lnTo>
                    <a:lnTo>
                      <a:pt x="770" y="24"/>
                    </a:lnTo>
                    <a:lnTo>
                      <a:pt x="772" y="24"/>
                    </a:lnTo>
                    <a:lnTo>
                      <a:pt x="773" y="23"/>
                    </a:lnTo>
                    <a:lnTo>
                      <a:pt x="775" y="23"/>
                    </a:lnTo>
                    <a:lnTo>
                      <a:pt x="776" y="23"/>
                    </a:lnTo>
                    <a:lnTo>
                      <a:pt x="778" y="23"/>
                    </a:lnTo>
                    <a:lnTo>
                      <a:pt x="779" y="23"/>
                    </a:lnTo>
                    <a:lnTo>
                      <a:pt x="781" y="23"/>
                    </a:lnTo>
                    <a:lnTo>
                      <a:pt x="783" y="22"/>
                    </a:lnTo>
                    <a:lnTo>
                      <a:pt x="784" y="22"/>
                    </a:lnTo>
                    <a:lnTo>
                      <a:pt x="785" y="22"/>
                    </a:lnTo>
                    <a:lnTo>
                      <a:pt x="787" y="22"/>
                    </a:lnTo>
                    <a:lnTo>
                      <a:pt x="789" y="22"/>
                    </a:lnTo>
                    <a:lnTo>
                      <a:pt x="790" y="21"/>
                    </a:lnTo>
                    <a:lnTo>
                      <a:pt x="792" y="21"/>
                    </a:lnTo>
                    <a:lnTo>
                      <a:pt x="793" y="21"/>
                    </a:lnTo>
                    <a:lnTo>
                      <a:pt x="795" y="21"/>
                    </a:lnTo>
                    <a:lnTo>
                      <a:pt x="796" y="21"/>
                    </a:lnTo>
                    <a:lnTo>
                      <a:pt x="798" y="21"/>
                    </a:lnTo>
                    <a:lnTo>
                      <a:pt x="799" y="20"/>
                    </a:lnTo>
                    <a:lnTo>
                      <a:pt x="801" y="20"/>
                    </a:lnTo>
                    <a:lnTo>
                      <a:pt x="802" y="20"/>
                    </a:lnTo>
                    <a:lnTo>
                      <a:pt x="804" y="20"/>
                    </a:lnTo>
                    <a:lnTo>
                      <a:pt x="805" y="19"/>
                    </a:lnTo>
                    <a:lnTo>
                      <a:pt x="807" y="19"/>
                    </a:lnTo>
                    <a:lnTo>
                      <a:pt x="808" y="19"/>
                    </a:lnTo>
                    <a:lnTo>
                      <a:pt x="810" y="19"/>
                    </a:lnTo>
                    <a:lnTo>
                      <a:pt x="811" y="19"/>
                    </a:lnTo>
                    <a:lnTo>
                      <a:pt x="813" y="19"/>
                    </a:lnTo>
                    <a:lnTo>
                      <a:pt x="814" y="19"/>
                    </a:lnTo>
                    <a:lnTo>
                      <a:pt x="816" y="19"/>
                    </a:lnTo>
                    <a:lnTo>
                      <a:pt x="817" y="19"/>
                    </a:lnTo>
                    <a:lnTo>
                      <a:pt x="819" y="19"/>
                    </a:lnTo>
                    <a:lnTo>
                      <a:pt x="820" y="20"/>
                    </a:lnTo>
                    <a:lnTo>
                      <a:pt x="822" y="20"/>
                    </a:lnTo>
                    <a:lnTo>
                      <a:pt x="823" y="20"/>
                    </a:lnTo>
                    <a:lnTo>
                      <a:pt x="825" y="21"/>
                    </a:lnTo>
                    <a:lnTo>
                      <a:pt x="827" y="21"/>
                    </a:lnTo>
                    <a:lnTo>
                      <a:pt x="828" y="21"/>
                    </a:lnTo>
                    <a:lnTo>
                      <a:pt x="829" y="22"/>
                    </a:lnTo>
                    <a:lnTo>
                      <a:pt x="831" y="22"/>
                    </a:lnTo>
                    <a:lnTo>
                      <a:pt x="833" y="23"/>
                    </a:lnTo>
                    <a:lnTo>
                      <a:pt x="834" y="24"/>
                    </a:lnTo>
                    <a:lnTo>
                      <a:pt x="836" y="24"/>
                    </a:lnTo>
                    <a:lnTo>
                      <a:pt x="837" y="25"/>
                    </a:lnTo>
                    <a:lnTo>
                      <a:pt x="839" y="26"/>
                    </a:lnTo>
                    <a:lnTo>
                      <a:pt x="840" y="27"/>
                    </a:lnTo>
                    <a:lnTo>
                      <a:pt x="842" y="28"/>
                    </a:lnTo>
                    <a:lnTo>
                      <a:pt x="843" y="28"/>
                    </a:lnTo>
                    <a:lnTo>
                      <a:pt x="845" y="29"/>
                    </a:lnTo>
                    <a:lnTo>
                      <a:pt x="846" y="30"/>
                    </a:lnTo>
                    <a:lnTo>
                      <a:pt x="848" y="30"/>
                    </a:lnTo>
                    <a:lnTo>
                      <a:pt x="849" y="31"/>
                    </a:lnTo>
                    <a:lnTo>
                      <a:pt x="851" y="32"/>
                    </a:lnTo>
                    <a:lnTo>
                      <a:pt x="852" y="32"/>
                    </a:lnTo>
                    <a:lnTo>
                      <a:pt x="854" y="32"/>
                    </a:lnTo>
                    <a:lnTo>
                      <a:pt x="856" y="33"/>
                    </a:lnTo>
                    <a:lnTo>
                      <a:pt x="857" y="33"/>
                    </a:lnTo>
                    <a:lnTo>
                      <a:pt x="858" y="33"/>
                    </a:lnTo>
                    <a:lnTo>
                      <a:pt x="860" y="33"/>
                    </a:lnTo>
                    <a:lnTo>
                      <a:pt x="862" y="33"/>
                    </a:lnTo>
                    <a:lnTo>
                      <a:pt x="863" y="33"/>
                    </a:lnTo>
                    <a:lnTo>
                      <a:pt x="865" y="33"/>
                    </a:lnTo>
                    <a:lnTo>
                      <a:pt x="866" y="32"/>
                    </a:lnTo>
                    <a:lnTo>
                      <a:pt x="868" y="32"/>
                    </a:lnTo>
                    <a:lnTo>
                      <a:pt x="869" y="31"/>
                    </a:lnTo>
                    <a:lnTo>
                      <a:pt x="871" y="30"/>
                    </a:lnTo>
                    <a:lnTo>
                      <a:pt x="872" y="29"/>
                    </a:lnTo>
                    <a:lnTo>
                      <a:pt x="874" y="28"/>
                    </a:lnTo>
                    <a:lnTo>
                      <a:pt x="875" y="27"/>
                    </a:lnTo>
                    <a:lnTo>
                      <a:pt x="877" y="26"/>
                    </a:lnTo>
                    <a:lnTo>
                      <a:pt x="878" y="25"/>
                    </a:lnTo>
                    <a:lnTo>
                      <a:pt x="880" y="23"/>
                    </a:lnTo>
                    <a:lnTo>
                      <a:pt x="881" y="22"/>
                    </a:lnTo>
                    <a:lnTo>
                      <a:pt x="883" y="21"/>
                    </a:lnTo>
                    <a:lnTo>
                      <a:pt x="884" y="19"/>
                    </a:lnTo>
                    <a:lnTo>
                      <a:pt x="886" y="18"/>
                    </a:lnTo>
                    <a:lnTo>
                      <a:pt x="887" y="17"/>
                    </a:lnTo>
                    <a:lnTo>
                      <a:pt x="889" y="16"/>
                    </a:lnTo>
                    <a:lnTo>
                      <a:pt x="890" y="15"/>
                    </a:lnTo>
                    <a:lnTo>
                      <a:pt x="892" y="13"/>
                    </a:lnTo>
                    <a:lnTo>
                      <a:pt x="894" y="12"/>
                    </a:lnTo>
                    <a:lnTo>
                      <a:pt x="895" y="11"/>
                    </a:lnTo>
                    <a:lnTo>
                      <a:pt x="896" y="11"/>
                    </a:lnTo>
                    <a:lnTo>
                      <a:pt x="898" y="10"/>
                    </a:lnTo>
                    <a:lnTo>
                      <a:pt x="900" y="9"/>
                    </a:lnTo>
                    <a:lnTo>
                      <a:pt x="901" y="9"/>
                    </a:lnTo>
                    <a:lnTo>
                      <a:pt x="902" y="8"/>
                    </a:lnTo>
                    <a:lnTo>
                      <a:pt x="904" y="7"/>
                    </a:lnTo>
                    <a:lnTo>
                      <a:pt x="906" y="7"/>
                    </a:lnTo>
                    <a:lnTo>
                      <a:pt x="907" y="7"/>
                    </a:lnTo>
                    <a:lnTo>
                      <a:pt x="909" y="7"/>
                    </a:lnTo>
                    <a:lnTo>
                      <a:pt x="910" y="7"/>
                    </a:lnTo>
                    <a:lnTo>
                      <a:pt x="912" y="7"/>
                    </a:lnTo>
                    <a:lnTo>
                      <a:pt x="913" y="7"/>
                    </a:lnTo>
                    <a:lnTo>
                      <a:pt x="915" y="7"/>
                    </a:lnTo>
                    <a:lnTo>
                      <a:pt x="916" y="7"/>
                    </a:lnTo>
                    <a:lnTo>
                      <a:pt x="918" y="7"/>
                    </a:lnTo>
                    <a:lnTo>
                      <a:pt x="919" y="7"/>
                    </a:lnTo>
                    <a:lnTo>
                      <a:pt x="921" y="8"/>
                    </a:lnTo>
                    <a:lnTo>
                      <a:pt x="923" y="8"/>
                    </a:lnTo>
                    <a:lnTo>
                      <a:pt x="924" y="8"/>
                    </a:lnTo>
                    <a:lnTo>
                      <a:pt x="925" y="9"/>
                    </a:lnTo>
                    <a:lnTo>
                      <a:pt x="927" y="9"/>
                    </a:lnTo>
                    <a:lnTo>
                      <a:pt x="929" y="9"/>
                    </a:lnTo>
                    <a:lnTo>
                      <a:pt x="930" y="9"/>
                    </a:lnTo>
                    <a:lnTo>
                      <a:pt x="931" y="9"/>
                    </a:lnTo>
                    <a:lnTo>
                      <a:pt x="933" y="10"/>
                    </a:lnTo>
                    <a:lnTo>
                      <a:pt x="935" y="10"/>
                    </a:lnTo>
                    <a:lnTo>
                      <a:pt x="936" y="10"/>
                    </a:lnTo>
                    <a:lnTo>
                      <a:pt x="938" y="10"/>
                    </a:lnTo>
                    <a:lnTo>
                      <a:pt x="939" y="10"/>
                    </a:lnTo>
                    <a:lnTo>
                      <a:pt x="941" y="10"/>
                    </a:lnTo>
                    <a:lnTo>
                      <a:pt x="942" y="10"/>
                    </a:lnTo>
                    <a:lnTo>
                      <a:pt x="944" y="11"/>
                    </a:lnTo>
                    <a:lnTo>
                      <a:pt x="945" y="11"/>
                    </a:lnTo>
                    <a:lnTo>
                      <a:pt x="947" y="11"/>
                    </a:lnTo>
                    <a:lnTo>
                      <a:pt x="948" y="11"/>
                    </a:lnTo>
                    <a:lnTo>
                      <a:pt x="950" y="11"/>
                    </a:lnTo>
                    <a:lnTo>
                      <a:pt x="951" y="11"/>
                    </a:lnTo>
                    <a:lnTo>
                      <a:pt x="953" y="11"/>
                    </a:lnTo>
                    <a:lnTo>
                      <a:pt x="954" y="11"/>
                    </a:lnTo>
                    <a:lnTo>
                      <a:pt x="956" y="12"/>
                    </a:lnTo>
                    <a:lnTo>
                      <a:pt x="957" y="12"/>
                    </a:lnTo>
                    <a:lnTo>
                      <a:pt x="959" y="12"/>
                    </a:lnTo>
                    <a:lnTo>
                      <a:pt x="960" y="12"/>
                    </a:lnTo>
                    <a:lnTo>
                      <a:pt x="962" y="12"/>
                    </a:lnTo>
                    <a:lnTo>
                      <a:pt x="963" y="13"/>
                    </a:lnTo>
                    <a:lnTo>
                      <a:pt x="965" y="13"/>
                    </a:lnTo>
                    <a:lnTo>
                      <a:pt x="967" y="13"/>
                    </a:lnTo>
                    <a:lnTo>
                      <a:pt x="968" y="13"/>
                    </a:lnTo>
                    <a:lnTo>
                      <a:pt x="969" y="13"/>
                    </a:lnTo>
                    <a:lnTo>
                      <a:pt x="971" y="13"/>
                    </a:lnTo>
                    <a:lnTo>
                      <a:pt x="973" y="13"/>
                    </a:lnTo>
                    <a:lnTo>
                      <a:pt x="974" y="13"/>
                    </a:lnTo>
                    <a:lnTo>
                      <a:pt x="975" y="13"/>
                    </a:lnTo>
                    <a:lnTo>
                      <a:pt x="977" y="13"/>
                    </a:lnTo>
                    <a:lnTo>
                      <a:pt x="979" y="13"/>
                    </a:lnTo>
                    <a:lnTo>
                      <a:pt x="980" y="13"/>
                    </a:lnTo>
                    <a:lnTo>
                      <a:pt x="982" y="13"/>
                    </a:lnTo>
                    <a:lnTo>
                      <a:pt x="983" y="13"/>
                    </a:lnTo>
                    <a:lnTo>
                      <a:pt x="985" y="12"/>
                    </a:lnTo>
                    <a:lnTo>
                      <a:pt x="986" y="12"/>
                    </a:lnTo>
                    <a:lnTo>
                      <a:pt x="988" y="11"/>
                    </a:lnTo>
                    <a:lnTo>
                      <a:pt x="989" y="11"/>
                    </a:lnTo>
                    <a:lnTo>
                      <a:pt x="991" y="10"/>
                    </a:lnTo>
                    <a:lnTo>
                      <a:pt x="992" y="10"/>
                    </a:lnTo>
                    <a:lnTo>
                      <a:pt x="994" y="9"/>
                    </a:lnTo>
                    <a:lnTo>
                      <a:pt x="996" y="8"/>
                    </a:lnTo>
                    <a:lnTo>
                      <a:pt x="997" y="7"/>
                    </a:lnTo>
                    <a:lnTo>
                      <a:pt x="998" y="7"/>
                    </a:lnTo>
                    <a:lnTo>
                      <a:pt x="1000" y="6"/>
                    </a:lnTo>
                    <a:lnTo>
                      <a:pt x="1002" y="5"/>
                    </a:lnTo>
                    <a:lnTo>
                      <a:pt x="1003" y="4"/>
                    </a:lnTo>
                    <a:lnTo>
                      <a:pt x="1004" y="4"/>
                    </a:lnTo>
                    <a:lnTo>
                      <a:pt x="1006" y="3"/>
                    </a:lnTo>
                    <a:lnTo>
                      <a:pt x="1008" y="3"/>
                    </a:lnTo>
                    <a:lnTo>
                      <a:pt x="1009" y="2"/>
                    </a:lnTo>
                    <a:lnTo>
                      <a:pt x="1011" y="1"/>
                    </a:lnTo>
                    <a:lnTo>
                      <a:pt x="1012" y="1"/>
                    </a:lnTo>
                    <a:lnTo>
                      <a:pt x="1014" y="0"/>
                    </a:lnTo>
                    <a:lnTo>
                      <a:pt x="1015" y="0"/>
                    </a:lnTo>
                    <a:lnTo>
                      <a:pt x="1017" y="0"/>
                    </a:lnTo>
                    <a:lnTo>
                      <a:pt x="1018" y="0"/>
                    </a:lnTo>
                    <a:lnTo>
                      <a:pt x="1020" y="0"/>
                    </a:lnTo>
                    <a:lnTo>
                      <a:pt x="1021" y="0"/>
                    </a:lnTo>
                    <a:lnTo>
                      <a:pt x="1023" y="0"/>
                    </a:lnTo>
                    <a:lnTo>
                      <a:pt x="1024" y="0"/>
                    </a:lnTo>
                    <a:lnTo>
                      <a:pt x="1026" y="0"/>
                    </a:lnTo>
                    <a:lnTo>
                      <a:pt x="1027" y="0"/>
                    </a:lnTo>
                    <a:lnTo>
                      <a:pt x="1029" y="1"/>
                    </a:lnTo>
                    <a:lnTo>
                      <a:pt x="1030" y="1"/>
                    </a:lnTo>
                    <a:lnTo>
                      <a:pt x="1032" y="2"/>
                    </a:lnTo>
                    <a:lnTo>
                      <a:pt x="1033" y="3"/>
                    </a:lnTo>
                    <a:lnTo>
                      <a:pt x="1035" y="3"/>
                    </a:lnTo>
                    <a:lnTo>
                      <a:pt x="1036" y="4"/>
                    </a:lnTo>
                    <a:lnTo>
                      <a:pt x="1038" y="4"/>
                    </a:lnTo>
                    <a:lnTo>
                      <a:pt x="1040" y="5"/>
                    </a:lnTo>
                    <a:lnTo>
                      <a:pt x="1041" y="5"/>
                    </a:lnTo>
                    <a:lnTo>
                      <a:pt x="1042" y="6"/>
                    </a:lnTo>
                    <a:lnTo>
                      <a:pt x="1044" y="6"/>
                    </a:lnTo>
                    <a:lnTo>
                      <a:pt x="1046" y="7"/>
                    </a:lnTo>
                    <a:lnTo>
                      <a:pt x="1047" y="8"/>
                    </a:lnTo>
                    <a:lnTo>
                      <a:pt x="1049" y="8"/>
                    </a:lnTo>
                    <a:lnTo>
                      <a:pt x="1050" y="9"/>
                    </a:lnTo>
                    <a:lnTo>
                      <a:pt x="1052" y="9"/>
                    </a:lnTo>
                    <a:lnTo>
                      <a:pt x="1053" y="10"/>
                    </a:lnTo>
                    <a:lnTo>
                      <a:pt x="1055" y="10"/>
                    </a:lnTo>
                    <a:lnTo>
                      <a:pt x="1056" y="10"/>
                    </a:lnTo>
                    <a:lnTo>
                      <a:pt x="1058" y="11"/>
                    </a:lnTo>
                    <a:lnTo>
                      <a:pt x="1059" y="11"/>
                    </a:lnTo>
                    <a:lnTo>
                      <a:pt x="1061" y="11"/>
                    </a:lnTo>
                    <a:lnTo>
                      <a:pt x="1062" y="11"/>
                    </a:lnTo>
                    <a:lnTo>
                      <a:pt x="1064" y="11"/>
                    </a:lnTo>
                    <a:lnTo>
                      <a:pt x="1065" y="11"/>
                    </a:lnTo>
                    <a:lnTo>
                      <a:pt x="1067" y="11"/>
                    </a:lnTo>
                    <a:lnTo>
                      <a:pt x="1069" y="11"/>
                    </a:lnTo>
                    <a:lnTo>
                      <a:pt x="1070" y="11"/>
                    </a:lnTo>
                    <a:lnTo>
                      <a:pt x="1071" y="11"/>
                    </a:lnTo>
                    <a:lnTo>
                      <a:pt x="1073" y="11"/>
                    </a:lnTo>
                    <a:lnTo>
                      <a:pt x="1075" y="11"/>
                    </a:lnTo>
                    <a:lnTo>
                      <a:pt x="1076" y="11"/>
                    </a:lnTo>
                    <a:lnTo>
                      <a:pt x="1077" y="11"/>
                    </a:lnTo>
                    <a:lnTo>
                      <a:pt x="1079" y="11"/>
                    </a:lnTo>
                    <a:lnTo>
                      <a:pt x="1081" y="11"/>
                    </a:lnTo>
                    <a:lnTo>
                      <a:pt x="1082" y="11"/>
                    </a:lnTo>
                    <a:lnTo>
                      <a:pt x="1084" y="11"/>
                    </a:lnTo>
                    <a:lnTo>
                      <a:pt x="1085" y="11"/>
                    </a:lnTo>
                    <a:lnTo>
                      <a:pt x="1087" y="11"/>
                    </a:lnTo>
                    <a:lnTo>
                      <a:pt x="1088" y="10"/>
                    </a:lnTo>
                    <a:lnTo>
                      <a:pt x="1090" y="10"/>
                    </a:lnTo>
                    <a:lnTo>
                      <a:pt x="1091" y="10"/>
                    </a:lnTo>
                    <a:lnTo>
                      <a:pt x="1093" y="10"/>
                    </a:lnTo>
                    <a:lnTo>
                      <a:pt x="1094" y="10"/>
                    </a:lnTo>
                    <a:lnTo>
                      <a:pt x="1096" y="10"/>
                    </a:lnTo>
                    <a:lnTo>
                      <a:pt x="1097" y="9"/>
                    </a:lnTo>
                    <a:lnTo>
                      <a:pt x="1099" y="9"/>
                    </a:lnTo>
                    <a:lnTo>
                      <a:pt x="1100" y="9"/>
                    </a:lnTo>
                    <a:lnTo>
                      <a:pt x="1102" y="9"/>
                    </a:lnTo>
                    <a:lnTo>
                      <a:pt x="1103" y="8"/>
                    </a:lnTo>
                    <a:lnTo>
                      <a:pt x="1105" y="8"/>
                    </a:lnTo>
                    <a:lnTo>
                      <a:pt x="1106" y="7"/>
                    </a:lnTo>
                    <a:lnTo>
                      <a:pt x="1108" y="7"/>
                    </a:lnTo>
                    <a:lnTo>
                      <a:pt x="1109" y="7"/>
                    </a:lnTo>
                    <a:lnTo>
                      <a:pt x="1111" y="7"/>
                    </a:lnTo>
                    <a:lnTo>
                      <a:pt x="1113" y="7"/>
                    </a:lnTo>
                    <a:lnTo>
                      <a:pt x="1114" y="6"/>
                    </a:lnTo>
                    <a:lnTo>
                      <a:pt x="1115" y="6"/>
                    </a:lnTo>
                    <a:lnTo>
                      <a:pt x="1117" y="6"/>
                    </a:lnTo>
                    <a:lnTo>
                      <a:pt x="1119" y="6"/>
                    </a:lnTo>
                    <a:lnTo>
                      <a:pt x="1120" y="6"/>
                    </a:lnTo>
                    <a:lnTo>
                      <a:pt x="1122" y="6"/>
                    </a:lnTo>
                    <a:lnTo>
                      <a:pt x="1123" y="6"/>
                    </a:lnTo>
                    <a:lnTo>
                      <a:pt x="1125" y="6"/>
                    </a:lnTo>
                    <a:lnTo>
                      <a:pt x="1126" y="6"/>
                    </a:lnTo>
                    <a:lnTo>
                      <a:pt x="1128" y="7"/>
                    </a:lnTo>
                    <a:lnTo>
                      <a:pt x="1129" y="7"/>
                    </a:lnTo>
                    <a:lnTo>
                      <a:pt x="1131" y="7"/>
                    </a:lnTo>
                    <a:lnTo>
                      <a:pt x="1132" y="8"/>
                    </a:lnTo>
                    <a:lnTo>
                      <a:pt x="1134" y="9"/>
                    </a:lnTo>
                    <a:lnTo>
                      <a:pt x="1135" y="9"/>
                    </a:lnTo>
                    <a:lnTo>
                      <a:pt x="1137" y="10"/>
                    </a:lnTo>
                    <a:lnTo>
                      <a:pt x="1138" y="11"/>
                    </a:lnTo>
                    <a:lnTo>
                      <a:pt x="1140" y="11"/>
                    </a:lnTo>
                    <a:lnTo>
                      <a:pt x="1142" y="12"/>
                    </a:lnTo>
                    <a:lnTo>
                      <a:pt x="1143" y="13"/>
                    </a:lnTo>
                    <a:lnTo>
                      <a:pt x="1144" y="14"/>
                    </a:lnTo>
                    <a:lnTo>
                      <a:pt x="1146" y="15"/>
                    </a:lnTo>
                    <a:lnTo>
                      <a:pt x="1148" y="16"/>
                    </a:lnTo>
                    <a:lnTo>
                      <a:pt x="1149" y="17"/>
                    </a:lnTo>
                    <a:lnTo>
                      <a:pt x="1151" y="18"/>
                    </a:lnTo>
                    <a:lnTo>
                      <a:pt x="1152" y="18"/>
                    </a:lnTo>
                    <a:lnTo>
                      <a:pt x="1154" y="19"/>
                    </a:lnTo>
                    <a:lnTo>
                      <a:pt x="1155" y="20"/>
                    </a:lnTo>
                    <a:lnTo>
                      <a:pt x="1157" y="21"/>
                    </a:lnTo>
                    <a:lnTo>
                      <a:pt x="1158" y="22"/>
                    </a:lnTo>
                    <a:lnTo>
                      <a:pt x="1160" y="23"/>
                    </a:lnTo>
                    <a:lnTo>
                      <a:pt x="1161" y="24"/>
                    </a:lnTo>
                    <a:lnTo>
                      <a:pt x="1163" y="24"/>
                    </a:lnTo>
                    <a:lnTo>
                      <a:pt x="1164" y="25"/>
                    </a:lnTo>
                    <a:lnTo>
                      <a:pt x="1166" y="25"/>
                    </a:lnTo>
                    <a:lnTo>
                      <a:pt x="1167" y="26"/>
                    </a:lnTo>
                    <a:lnTo>
                      <a:pt x="1169" y="27"/>
                    </a:lnTo>
                    <a:lnTo>
                      <a:pt x="1170" y="27"/>
                    </a:lnTo>
                    <a:lnTo>
                      <a:pt x="1172" y="27"/>
                    </a:lnTo>
                    <a:lnTo>
                      <a:pt x="1173" y="28"/>
                    </a:lnTo>
                    <a:lnTo>
                      <a:pt x="1175" y="28"/>
                    </a:lnTo>
                    <a:lnTo>
                      <a:pt x="1176" y="28"/>
                    </a:lnTo>
                    <a:lnTo>
                      <a:pt x="1178" y="28"/>
                    </a:lnTo>
                    <a:lnTo>
                      <a:pt x="1180" y="28"/>
                    </a:lnTo>
                    <a:lnTo>
                      <a:pt x="1181" y="28"/>
                    </a:lnTo>
                    <a:lnTo>
                      <a:pt x="1182" y="28"/>
                    </a:lnTo>
                    <a:lnTo>
                      <a:pt x="1184" y="28"/>
                    </a:lnTo>
                    <a:lnTo>
                      <a:pt x="1186" y="28"/>
                    </a:lnTo>
                    <a:lnTo>
                      <a:pt x="1187" y="28"/>
                    </a:lnTo>
                    <a:lnTo>
                      <a:pt x="1188" y="28"/>
                    </a:lnTo>
                    <a:lnTo>
                      <a:pt x="1190" y="28"/>
                    </a:lnTo>
                    <a:lnTo>
                      <a:pt x="1192" y="27"/>
                    </a:lnTo>
                    <a:lnTo>
                      <a:pt x="1193" y="27"/>
                    </a:lnTo>
                    <a:lnTo>
                      <a:pt x="1195" y="27"/>
                    </a:lnTo>
                    <a:lnTo>
                      <a:pt x="1196" y="27"/>
                    </a:lnTo>
                    <a:lnTo>
                      <a:pt x="1198" y="27"/>
                    </a:lnTo>
                    <a:lnTo>
                      <a:pt x="1199" y="27"/>
                    </a:lnTo>
                    <a:lnTo>
                      <a:pt x="1201" y="27"/>
                    </a:lnTo>
                    <a:lnTo>
                      <a:pt x="1202" y="27"/>
                    </a:lnTo>
                    <a:lnTo>
                      <a:pt x="1204" y="27"/>
                    </a:lnTo>
                    <a:lnTo>
                      <a:pt x="1205" y="27"/>
                    </a:lnTo>
                    <a:lnTo>
                      <a:pt x="1207" y="27"/>
                    </a:lnTo>
                    <a:lnTo>
                      <a:pt x="1208" y="27"/>
                    </a:lnTo>
                    <a:lnTo>
                      <a:pt x="1210" y="27"/>
                    </a:lnTo>
                    <a:lnTo>
                      <a:pt x="1211" y="27"/>
                    </a:lnTo>
                    <a:lnTo>
                      <a:pt x="1213" y="27"/>
                    </a:lnTo>
                    <a:lnTo>
                      <a:pt x="1215" y="27"/>
                    </a:lnTo>
                    <a:lnTo>
                      <a:pt x="1216" y="28"/>
                    </a:lnTo>
                    <a:lnTo>
                      <a:pt x="1217" y="28"/>
                    </a:lnTo>
                    <a:lnTo>
                      <a:pt x="1219" y="28"/>
                    </a:lnTo>
                    <a:lnTo>
                      <a:pt x="1221" y="28"/>
                    </a:lnTo>
                    <a:lnTo>
                      <a:pt x="1222" y="28"/>
                    </a:lnTo>
                    <a:lnTo>
                      <a:pt x="1224" y="28"/>
                    </a:lnTo>
                    <a:lnTo>
                      <a:pt x="1225" y="29"/>
                    </a:lnTo>
                    <a:lnTo>
                      <a:pt x="1227" y="29"/>
                    </a:lnTo>
                    <a:lnTo>
                      <a:pt x="1228" y="29"/>
                    </a:lnTo>
                    <a:lnTo>
                      <a:pt x="1230" y="29"/>
                    </a:lnTo>
                    <a:lnTo>
                      <a:pt x="1231" y="29"/>
                    </a:lnTo>
                    <a:lnTo>
                      <a:pt x="1233" y="30"/>
                    </a:lnTo>
                    <a:lnTo>
                      <a:pt x="1234" y="30"/>
                    </a:lnTo>
                    <a:lnTo>
                      <a:pt x="1236" y="30"/>
                    </a:lnTo>
                    <a:lnTo>
                      <a:pt x="1237" y="30"/>
                    </a:lnTo>
                    <a:lnTo>
                      <a:pt x="1239" y="30"/>
                    </a:lnTo>
                    <a:lnTo>
                      <a:pt x="1240" y="31"/>
                    </a:lnTo>
                    <a:lnTo>
                      <a:pt x="1242" y="31"/>
                    </a:lnTo>
                    <a:lnTo>
                      <a:pt x="1243" y="31"/>
                    </a:lnTo>
                    <a:lnTo>
                      <a:pt x="1245" y="31"/>
                    </a:lnTo>
                    <a:lnTo>
                      <a:pt x="1246" y="31"/>
                    </a:lnTo>
                    <a:lnTo>
                      <a:pt x="1248" y="32"/>
                    </a:lnTo>
                    <a:lnTo>
                      <a:pt x="1249" y="32"/>
                    </a:lnTo>
                    <a:lnTo>
                      <a:pt x="1251" y="32"/>
                    </a:lnTo>
                    <a:lnTo>
                      <a:pt x="1253" y="32"/>
                    </a:lnTo>
                    <a:lnTo>
                      <a:pt x="1254" y="33"/>
                    </a:lnTo>
                    <a:lnTo>
                      <a:pt x="1255" y="33"/>
                    </a:lnTo>
                    <a:lnTo>
                      <a:pt x="1257" y="34"/>
                    </a:lnTo>
                    <a:lnTo>
                      <a:pt x="1259" y="34"/>
                    </a:lnTo>
                    <a:lnTo>
                      <a:pt x="1260" y="34"/>
                    </a:lnTo>
                    <a:lnTo>
                      <a:pt x="1261" y="35"/>
                    </a:lnTo>
                    <a:lnTo>
                      <a:pt x="1263" y="35"/>
                    </a:lnTo>
                    <a:lnTo>
                      <a:pt x="1265" y="36"/>
                    </a:lnTo>
                    <a:lnTo>
                      <a:pt x="1266" y="36"/>
                    </a:lnTo>
                    <a:lnTo>
                      <a:pt x="1268" y="37"/>
                    </a:lnTo>
                    <a:lnTo>
                      <a:pt x="1269" y="37"/>
                    </a:lnTo>
                    <a:lnTo>
                      <a:pt x="1271" y="38"/>
                    </a:lnTo>
                    <a:lnTo>
                      <a:pt x="1272" y="38"/>
                    </a:lnTo>
                    <a:lnTo>
                      <a:pt x="1274" y="39"/>
                    </a:lnTo>
                    <a:lnTo>
                      <a:pt x="1275" y="39"/>
                    </a:lnTo>
                    <a:lnTo>
                      <a:pt x="1277" y="40"/>
                    </a:lnTo>
                    <a:lnTo>
                      <a:pt x="1278" y="40"/>
                    </a:lnTo>
                    <a:lnTo>
                      <a:pt x="1280" y="41"/>
                    </a:lnTo>
                    <a:lnTo>
                      <a:pt x="1282" y="41"/>
                    </a:lnTo>
                    <a:lnTo>
                      <a:pt x="1283" y="42"/>
                    </a:lnTo>
                    <a:lnTo>
                      <a:pt x="1284" y="42"/>
                    </a:lnTo>
                    <a:lnTo>
                      <a:pt x="1286" y="43"/>
                    </a:lnTo>
                    <a:lnTo>
                      <a:pt x="1288" y="43"/>
                    </a:lnTo>
                    <a:lnTo>
                      <a:pt x="1289" y="44"/>
                    </a:lnTo>
                    <a:lnTo>
                      <a:pt x="1290" y="44"/>
                    </a:lnTo>
                    <a:lnTo>
                      <a:pt x="1292" y="44"/>
                    </a:lnTo>
                    <a:lnTo>
                      <a:pt x="1294" y="45"/>
                    </a:lnTo>
                    <a:lnTo>
                      <a:pt x="1295" y="45"/>
                    </a:lnTo>
                    <a:lnTo>
                      <a:pt x="1297" y="45"/>
                    </a:lnTo>
                    <a:lnTo>
                      <a:pt x="1298" y="45"/>
                    </a:lnTo>
                    <a:lnTo>
                      <a:pt x="1300" y="46"/>
                    </a:lnTo>
                    <a:lnTo>
                      <a:pt x="1301" y="46"/>
                    </a:lnTo>
                    <a:lnTo>
                      <a:pt x="1303" y="46"/>
                    </a:lnTo>
                    <a:lnTo>
                      <a:pt x="1304" y="46"/>
                    </a:lnTo>
                    <a:lnTo>
                      <a:pt x="1306" y="46"/>
                    </a:lnTo>
                    <a:lnTo>
                      <a:pt x="1307" y="45"/>
                    </a:lnTo>
                    <a:lnTo>
                      <a:pt x="1309" y="45"/>
                    </a:lnTo>
                    <a:lnTo>
                      <a:pt x="1310" y="45"/>
                    </a:lnTo>
                    <a:lnTo>
                      <a:pt x="1312" y="44"/>
                    </a:lnTo>
                    <a:lnTo>
                      <a:pt x="1313" y="44"/>
                    </a:lnTo>
                    <a:lnTo>
                      <a:pt x="1315" y="44"/>
                    </a:lnTo>
                    <a:lnTo>
                      <a:pt x="1316" y="43"/>
                    </a:lnTo>
                    <a:lnTo>
                      <a:pt x="1318" y="43"/>
                    </a:lnTo>
                    <a:lnTo>
                      <a:pt x="1319" y="43"/>
                    </a:lnTo>
                    <a:lnTo>
                      <a:pt x="1321" y="42"/>
                    </a:lnTo>
                    <a:lnTo>
                      <a:pt x="1322" y="42"/>
                    </a:lnTo>
                    <a:lnTo>
                      <a:pt x="1324" y="41"/>
                    </a:lnTo>
                    <a:lnTo>
                      <a:pt x="1326" y="41"/>
                    </a:lnTo>
                    <a:lnTo>
                      <a:pt x="1327" y="40"/>
                    </a:lnTo>
                    <a:lnTo>
                      <a:pt x="1328" y="40"/>
                    </a:lnTo>
                    <a:lnTo>
                      <a:pt x="1330" y="39"/>
                    </a:lnTo>
                    <a:lnTo>
                      <a:pt x="1332" y="38"/>
                    </a:lnTo>
                    <a:lnTo>
                      <a:pt x="1333" y="38"/>
                    </a:lnTo>
                    <a:lnTo>
                      <a:pt x="1334" y="37"/>
                    </a:lnTo>
                    <a:lnTo>
                      <a:pt x="1336" y="37"/>
                    </a:lnTo>
                    <a:lnTo>
                      <a:pt x="1338" y="36"/>
                    </a:lnTo>
                    <a:lnTo>
                      <a:pt x="1339" y="36"/>
                    </a:lnTo>
                    <a:lnTo>
                      <a:pt x="1341" y="35"/>
                    </a:lnTo>
                    <a:lnTo>
                      <a:pt x="1342" y="35"/>
                    </a:lnTo>
                    <a:lnTo>
                      <a:pt x="1344" y="34"/>
                    </a:lnTo>
                    <a:lnTo>
                      <a:pt x="1345" y="34"/>
                    </a:lnTo>
                    <a:lnTo>
                      <a:pt x="1347" y="34"/>
                    </a:lnTo>
                    <a:lnTo>
                      <a:pt x="1348" y="33"/>
                    </a:lnTo>
                    <a:lnTo>
                      <a:pt x="1350" y="33"/>
                    </a:lnTo>
                    <a:lnTo>
                      <a:pt x="1351" y="32"/>
                    </a:lnTo>
                    <a:lnTo>
                      <a:pt x="1353" y="32"/>
                    </a:lnTo>
                    <a:lnTo>
                      <a:pt x="1355" y="32"/>
                    </a:lnTo>
                    <a:lnTo>
                      <a:pt x="1356" y="31"/>
                    </a:lnTo>
                    <a:lnTo>
                      <a:pt x="1357" y="31"/>
                    </a:lnTo>
                    <a:lnTo>
                      <a:pt x="1359" y="31"/>
                    </a:lnTo>
                    <a:lnTo>
                      <a:pt x="1361" y="31"/>
                    </a:lnTo>
                    <a:lnTo>
                      <a:pt x="1362" y="31"/>
                    </a:lnTo>
                    <a:lnTo>
                      <a:pt x="1363" y="30"/>
                    </a:lnTo>
                    <a:lnTo>
                      <a:pt x="1365" y="30"/>
                    </a:lnTo>
                    <a:lnTo>
                      <a:pt x="1367" y="30"/>
                    </a:lnTo>
                    <a:lnTo>
                      <a:pt x="1368" y="30"/>
                    </a:lnTo>
                    <a:lnTo>
                      <a:pt x="1370" y="30"/>
                    </a:lnTo>
                    <a:lnTo>
                      <a:pt x="1371" y="30"/>
                    </a:lnTo>
                    <a:lnTo>
                      <a:pt x="1373" y="30"/>
                    </a:lnTo>
                    <a:lnTo>
                      <a:pt x="1374" y="30"/>
                    </a:lnTo>
                    <a:lnTo>
                      <a:pt x="1376" y="30"/>
                    </a:lnTo>
                    <a:lnTo>
                      <a:pt x="1377" y="29"/>
                    </a:lnTo>
                    <a:lnTo>
                      <a:pt x="1379" y="29"/>
                    </a:lnTo>
                    <a:lnTo>
                      <a:pt x="1380" y="29"/>
                    </a:lnTo>
                    <a:lnTo>
                      <a:pt x="1382" y="29"/>
                    </a:lnTo>
                    <a:lnTo>
                      <a:pt x="1383" y="29"/>
                    </a:lnTo>
                    <a:lnTo>
                      <a:pt x="1385" y="29"/>
                    </a:lnTo>
                    <a:lnTo>
                      <a:pt x="1386" y="29"/>
                    </a:lnTo>
                    <a:lnTo>
                      <a:pt x="1388" y="29"/>
                    </a:lnTo>
                    <a:lnTo>
                      <a:pt x="1389" y="29"/>
                    </a:lnTo>
                    <a:lnTo>
                      <a:pt x="1391" y="29"/>
                    </a:lnTo>
                    <a:lnTo>
                      <a:pt x="1392" y="28"/>
                    </a:lnTo>
                    <a:lnTo>
                      <a:pt x="1394" y="28"/>
                    </a:lnTo>
                    <a:lnTo>
                      <a:pt x="1395" y="28"/>
                    </a:lnTo>
                    <a:lnTo>
                      <a:pt x="1397" y="28"/>
                    </a:lnTo>
                    <a:lnTo>
                      <a:pt x="1399" y="28"/>
                    </a:lnTo>
                    <a:lnTo>
                      <a:pt x="1400" y="27"/>
                    </a:lnTo>
                    <a:lnTo>
                      <a:pt x="1401" y="27"/>
                    </a:lnTo>
                    <a:lnTo>
                      <a:pt x="1403" y="27"/>
                    </a:lnTo>
                    <a:lnTo>
                      <a:pt x="1405" y="27"/>
                    </a:lnTo>
                    <a:lnTo>
                      <a:pt x="1406" y="26"/>
                    </a:lnTo>
                    <a:lnTo>
                      <a:pt x="1408" y="26"/>
                    </a:lnTo>
                    <a:lnTo>
                      <a:pt x="1409" y="25"/>
                    </a:lnTo>
                    <a:lnTo>
                      <a:pt x="1411" y="25"/>
                    </a:lnTo>
                    <a:lnTo>
                      <a:pt x="1412" y="25"/>
                    </a:lnTo>
                    <a:lnTo>
                      <a:pt x="1414" y="25"/>
                    </a:lnTo>
                    <a:lnTo>
                      <a:pt x="1415" y="24"/>
                    </a:lnTo>
                    <a:lnTo>
                      <a:pt x="1417" y="24"/>
                    </a:lnTo>
                    <a:lnTo>
                      <a:pt x="1418" y="24"/>
                    </a:lnTo>
                    <a:lnTo>
                      <a:pt x="1420" y="23"/>
                    </a:lnTo>
                    <a:lnTo>
                      <a:pt x="1421" y="23"/>
                    </a:lnTo>
                    <a:lnTo>
                      <a:pt x="1423" y="23"/>
                    </a:lnTo>
                    <a:lnTo>
                      <a:pt x="1424" y="23"/>
                    </a:lnTo>
                    <a:lnTo>
                      <a:pt x="1426" y="22"/>
                    </a:lnTo>
                    <a:lnTo>
                      <a:pt x="1428" y="22"/>
                    </a:lnTo>
                    <a:lnTo>
                      <a:pt x="1429" y="22"/>
                    </a:lnTo>
                    <a:lnTo>
                      <a:pt x="1430" y="22"/>
                    </a:lnTo>
                    <a:lnTo>
                      <a:pt x="1432" y="22"/>
                    </a:lnTo>
                    <a:lnTo>
                      <a:pt x="1434" y="22"/>
                    </a:lnTo>
                    <a:lnTo>
                      <a:pt x="1435" y="22"/>
                    </a:lnTo>
                    <a:lnTo>
                      <a:pt x="1437" y="22"/>
                    </a:lnTo>
                    <a:lnTo>
                      <a:pt x="1438" y="22"/>
                    </a:lnTo>
                    <a:lnTo>
                      <a:pt x="1440" y="22"/>
                    </a:lnTo>
                    <a:lnTo>
                      <a:pt x="1441" y="22"/>
                    </a:lnTo>
                    <a:lnTo>
                      <a:pt x="1443" y="22"/>
                    </a:lnTo>
                    <a:lnTo>
                      <a:pt x="1444" y="22"/>
                    </a:lnTo>
                    <a:lnTo>
                      <a:pt x="1446" y="23"/>
                    </a:lnTo>
                    <a:lnTo>
                      <a:pt x="1447" y="23"/>
                    </a:lnTo>
                    <a:lnTo>
                      <a:pt x="1449" y="23"/>
                    </a:lnTo>
                    <a:lnTo>
                      <a:pt x="1450" y="23"/>
                    </a:lnTo>
                    <a:lnTo>
                      <a:pt x="1452" y="24"/>
                    </a:lnTo>
                    <a:lnTo>
                      <a:pt x="1453" y="24"/>
                    </a:lnTo>
                    <a:lnTo>
                      <a:pt x="1455" y="24"/>
                    </a:lnTo>
                    <a:lnTo>
                      <a:pt x="1456" y="24"/>
                    </a:lnTo>
                    <a:lnTo>
                      <a:pt x="1458" y="24"/>
                    </a:lnTo>
                    <a:lnTo>
                      <a:pt x="1459" y="24"/>
                    </a:lnTo>
                    <a:lnTo>
                      <a:pt x="1461" y="24"/>
                    </a:lnTo>
                    <a:lnTo>
                      <a:pt x="1462" y="24"/>
                    </a:lnTo>
                    <a:lnTo>
                      <a:pt x="1464" y="24"/>
                    </a:lnTo>
                    <a:lnTo>
                      <a:pt x="1465" y="24"/>
                    </a:lnTo>
                    <a:lnTo>
                      <a:pt x="1467" y="24"/>
                    </a:lnTo>
                    <a:lnTo>
                      <a:pt x="1468" y="24"/>
                    </a:lnTo>
                    <a:lnTo>
                      <a:pt x="1470" y="24"/>
                    </a:lnTo>
                    <a:lnTo>
                      <a:pt x="1472" y="23"/>
                    </a:lnTo>
                    <a:lnTo>
                      <a:pt x="1473" y="23"/>
                    </a:lnTo>
                    <a:lnTo>
                      <a:pt x="1474" y="22"/>
                    </a:lnTo>
                    <a:lnTo>
                      <a:pt x="1476" y="22"/>
                    </a:lnTo>
                    <a:lnTo>
                      <a:pt x="1478" y="21"/>
                    </a:lnTo>
                    <a:lnTo>
                      <a:pt x="1479" y="21"/>
                    </a:lnTo>
                    <a:lnTo>
                      <a:pt x="1481" y="20"/>
                    </a:lnTo>
                    <a:lnTo>
                      <a:pt x="1482" y="19"/>
                    </a:lnTo>
                    <a:lnTo>
                      <a:pt x="1484" y="18"/>
                    </a:lnTo>
                    <a:lnTo>
                      <a:pt x="1485" y="18"/>
                    </a:lnTo>
                    <a:lnTo>
                      <a:pt x="1487" y="17"/>
                    </a:lnTo>
                    <a:lnTo>
                      <a:pt x="1488" y="16"/>
                    </a:lnTo>
                    <a:lnTo>
                      <a:pt x="1490" y="15"/>
                    </a:lnTo>
                    <a:lnTo>
                      <a:pt x="1491" y="15"/>
                    </a:lnTo>
                    <a:lnTo>
                      <a:pt x="1493" y="14"/>
                    </a:lnTo>
                    <a:lnTo>
                      <a:pt x="1494" y="13"/>
                    </a:lnTo>
                    <a:lnTo>
                      <a:pt x="1496" y="12"/>
                    </a:lnTo>
                    <a:lnTo>
                      <a:pt x="1497" y="12"/>
                    </a:lnTo>
                    <a:lnTo>
                      <a:pt x="1499" y="11"/>
                    </a:lnTo>
                    <a:lnTo>
                      <a:pt x="1501" y="11"/>
                    </a:lnTo>
                    <a:lnTo>
                      <a:pt x="1502" y="11"/>
                    </a:lnTo>
                    <a:lnTo>
                      <a:pt x="1503" y="10"/>
                    </a:lnTo>
                    <a:lnTo>
                      <a:pt x="1505" y="10"/>
                    </a:lnTo>
                    <a:lnTo>
                      <a:pt x="1507" y="10"/>
                    </a:lnTo>
                    <a:lnTo>
                      <a:pt x="1508" y="10"/>
                    </a:lnTo>
                    <a:lnTo>
                      <a:pt x="1510" y="10"/>
                    </a:lnTo>
                    <a:lnTo>
                      <a:pt x="1511" y="10"/>
                    </a:lnTo>
                    <a:lnTo>
                      <a:pt x="1513" y="10"/>
                    </a:lnTo>
                    <a:lnTo>
                      <a:pt x="1514" y="10"/>
                    </a:lnTo>
                    <a:lnTo>
                      <a:pt x="1516" y="10"/>
                    </a:lnTo>
                    <a:lnTo>
                      <a:pt x="1517" y="11"/>
                    </a:lnTo>
                    <a:lnTo>
                      <a:pt x="1519" y="11"/>
                    </a:lnTo>
                    <a:lnTo>
                      <a:pt x="1520" y="11"/>
                    </a:lnTo>
                    <a:lnTo>
                      <a:pt x="1522" y="12"/>
                    </a:lnTo>
                    <a:lnTo>
                      <a:pt x="1523" y="12"/>
                    </a:lnTo>
                    <a:lnTo>
                      <a:pt x="1525" y="13"/>
                    </a:lnTo>
                    <a:lnTo>
                      <a:pt x="1526" y="13"/>
                    </a:lnTo>
                    <a:lnTo>
                      <a:pt x="1528" y="13"/>
                    </a:lnTo>
                    <a:lnTo>
                      <a:pt x="1529" y="14"/>
                    </a:lnTo>
                    <a:lnTo>
                      <a:pt x="1531" y="14"/>
                    </a:lnTo>
                    <a:lnTo>
                      <a:pt x="1532" y="15"/>
                    </a:lnTo>
                    <a:lnTo>
                      <a:pt x="1534" y="15"/>
                    </a:lnTo>
                    <a:lnTo>
                      <a:pt x="1535" y="15"/>
                    </a:lnTo>
                    <a:lnTo>
                      <a:pt x="1537" y="16"/>
                    </a:lnTo>
                    <a:lnTo>
                      <a:pt x="1539" y="16"/>
                    </a:lnTo>
                    <a:lnTo>
                      <a:pt x="1540" y="16"/>
                    </a:lnTo>
                    <a:lnTo>
                      <a:pt x="1541" y="16"/>
                    </a:lnTo>
                    <a:lnTo>
                      <a:pt x="1543" y="16"/>
                    </a:lnTo>
                    <a:lnTo>
                      <a:pt x="1545" y="16"/>
                    </a:lnTo>
                    <a:lnTo>
                      <a:pt x="1546" y="16"/>
                    </a:lnTo>
                    <a:lnTo>
                      <a:pt x="1547" y="16"/>
                    </a:lnTo>
                    <a:lnTo>
                      <a:pt x="1549" y="16"/>
                    </a:lnTo>
                    <a:lnTo>
                      <a:pt x="1551" y="16"/>
                    </a:lnTo>
                    <a:lnTo>
                      <a:pt x="1552" y="15"/>
                    </a:lnTo>
                    <a:lnTo>
                      <a:pt x="1554" y="15"/>
                    </a:lnTo>
                    <a:lnTo>
                      <a:pt x="1555" y="15"/>
                    </a:lnTo>
                    <a:lnTo>
                      <a:pt x="1557" y="15"/>
                    </a:lnTo>
                    <a:lnTo>
                      <a:pt x="1558" y="15"/>
                    </a:lnTo>
                    <a:lnTo>
                      <a:pt x="1560" y="15"/>
                    </a:lnTo>
                    <a:lnTo>
                      <a:pt x="1561" y="15"/>
                    </a:lnTo>
                    <a:lnTo>
                      <a:pt x="1563" y="15"/>
                    </a:lnTo>
                    <a:lnTo>
                      <a:pt x="1564" y="15"/>
                    </a:lnTo>
                    <a:lnTo>
                      <a:pt x="1566" y="15"/>
                    </a:lnTo>
                    <a:lnTo>
                      <a:pt x="1567" y="15"/>
                    </a:lnTo>
                    <a:lnTo>
                      <a:pt x="1569" y="15"/>
                    </a:lnTo>
                    <a:lnTo>
                      <a:pt x="1570" y="16"/>
                    </a:lnTo>
                    <a:lnTo>
                      <a:pt x="1572" y="16"/>
                    </a:lnTo>
                    <a:lnTo>
                      <a:pt x="1574" y="16"/>
                    </a:lnTo>
                    <a:lnTo>
                      <a:pt x="1575" y="16"/>
                    </a:lnTo>
                    <a:lnTo>
                      <a:pt x="1576" y="17"/>
                    </a:lnTo>
                    <a:lnTo>
                      <a:pt x="1578" y="17"/>
                    </a:lnTo>
                    <a:lnTo>
                      <a:pt x="1580" y="17"/>
                    </a:lnTo>
                    <a:lnTo>
                      <a:pt x="1581" y="18"/>
                    </a:lnTo>
                    <a:lnTo>
                      <a:pt x="1583" y="18"/>
                    </a:lnTo>
                    <a:lnTo>
                      <a:pt x="1584" y="19"/>
                    </a:lnTo>
                    <a:lnTo>
                      <a:pt x="1586" y="19"/>
                    </a:lnTo>
                    <a:lnTo>
                      <a:pt x="1587" y="19"/>
                    </a:lnTo>
                    <a:lnTo>
                      <a:pt x="1589" y="20"/>
                    </a:lnTo>
                    <a:lnTo>
                      <a:pt x="1590" y="20"/>
                    </a:lnTo>
                    <a:lnTo>
                      <a:pt x="1592" y="20"/>
                    </a:lnTo>
                    <a:lnTo>
                      <a:pt x="1593" y="21"/>
                    </a:lnTo>
                    <a:lnTo>
                      <a:pt x="1595" y="21"/>
                    </a:lnTo>
                    <a:lnTo>
                      <a:pt x="1596" y="21"/>
                    </a:lnTo>
                    <a:lnTo>
                      <a:pt x="1598" y="21"/>
                    </a:lnTo>
                    <a:lnTo>
                      <a:pt x="1599" y="21"/>
                    </a:lnTo>
                    <a:lnTo>
                      <a:pt x="1601" y="21"/>
                    </a:lnTo>
                    <a:lnTo>
                      <a:pt x="1602" y="21"/>
                    </a:lnTo>
                    <a:lnTo>
                      <a:pt x="1604" y="21"/>
                    </a:lnTo>
                    <a:lnTo>
                      <a:pt x="1605" y="20"/>
                    </a:lnTo>
                    <a:lnTo>
                      <a:pt x="1607" y="20"/>
                    </a:lnTo>
                    <a:lnTo>
                      <a:pt x="1608" y="19"/>
                    </a:lnTo>
                    <a:lnTo>
                      <a:pt x="1610" y="19"/>
                    </a:lnTo>
                    <a:lnTo>
                      <a:pt x="1612" y="19"/>
                    </a:lnTo>
                    <a:lnTo>
                      <a:pt x="1613" y="18"/>
                    </a:lnTo>
                    <a:lnTo>
                      <a:pt x="1614" y="18"/>
                    </a:lnTo>
                    <a:lnTo>
                      <a:pt x="1616" y="17"/>
                    </a:lnTo>
                    <a:lnTo>
                      <a:pt x="1618" y="17"/>
                    </a:lnTo>
                    <a:lnTo>
                      <a:pt x="1619" y="16"/>
                    </a:lnTo>
                    <a:lnTo>
                      <a:pt x="1620" y="16"/>
                    </a:lnTo>
                    <a:lnTo>
                      <a:pt x="1622" y="15"/>
                    </a:lnTo>
                    <a:lnTo>
                      <a:pt x="1624" y="15"/>
                    </a:lnTo>
                    <a:lnTo>
                      <a:pt x="1625" y="14"/>
                    </a:lnTo>
                    <a:lnTo>
                      <a:pt x="1627" y="14"/>
                    </a:lnTo>
                    <a:lnTo>
                      <a:pt x="1628" y="13"/>
                    </a:lnTo>
                    <a:lnTo>
                      <a:pt x="1630" y="13"/>
                    </a:lnTo>
                    <a:lnTo>
                      <a:pt x="1631" y="13"/>
                    </a:lnTo>
                    <a:lnTo>
                      <a:pt x="1633" y="12"/>
                    </a:lnTo>
                    <a:lnTo>
                      <a:pt x="1634" y="12"/>
                    </a:lnTo>
                    <a:lnTo>
                      <a:pt x="1636" y="12"/>
                    </a:lnTo>
                    <a:lnTo>
                      <a:pt x="1637" y="12"/>
                    </a:lnTo>
                    <a:lnTo>
                      <a:pt x="1639" y="12"/>
                    </a:lnTo>
                    <a:lnTo>
                      <a:pt x="1641" y="12"/>
                    </a:lnTo>
                    <a:lnTo>
                      <a:pt x="1642" y="12"/>
                    </a:lnTo>
                    <a:lnTo>
                      <a:pt x="1643" y="12"/>
                    </a:lnTo>
                    <a:lnTo>
                      <a:pt x="1645" y="12"/>
                    </a:lnTo>
                    <a:lnTo>
                      <a:pt x="1647" y="12"/>
                    </a:lnTo>
                    <a:lnTo>
                      <a:pt x="1648" y="12"/>
                    </a:lnTo>
                    <a:lnTo>
                      <a:pt x="1649" y="12"/>
                    </a:lnTo>
                    <a:lnTo>
                      <a:pt x="1651" y="12"/>
                    </a:lnTo>
                    <a:lnTo>
                      <a:pt x="1653" y="12"/>
                    </a:lnTo>
                    <a:lnTo>
                      <a:pt x="1654" y="12"/>
                    </a:lnTo>
                    <a:lnTo>
                      <a:pt x="1656" y="12"/>
                    </a:lnTo>
                    <a:lnTo>
                      <a:pt x="1657" y="12"/>
                    </a:lnTo>
                    <a:lnTo>
                      <a:pt x="1659" y="12"/>
                    </a:lnTo>
                    <a:lnTo>
                      <a:pt x="1660" y="12"/>
                    </a:lnTo>
                    <a:lnTo>
                      <a:pt x="1662" y="13"/>
                    </a:lnTo>
                    <a:lnTo>
                      <a:pt x="1663" y="13"/>
                    </a:lnTo>
                    <a:lnTo>
                      <a:pt x="1665" y="13"/>
                    </a:lnTo>
                    <a:lnTo>
                      <a:pt x="1666" y="13"/>
                    </a:lnTo>
                    <a:lnTo>
                      <a:pt x="1668" y="13"/>
                    </a:lnTo>
                    <a:lnTo>
                      <a:pt x="1669" y="13"/>
                    </a:lnTo>
                    <a:lnTo>
                      <a:pt x="1671" y="13"/>
                    </a:lnTo>
                    <a:lnTo>
                      <a:pt x="1672" y="14"/>
                    </a:lnTo>
                    <a:lnTo>
                      <a:pt x="1674" y="14"/>
                    </a:lnTo>
                    <a:lnTo>
                      <a:pt x="1675" y="14"/>
                    </a:lnTo>
                    <a:lnTo>
                      <a:pt x="1677" y="14"/>
                    </a:lnTo>
                    <a:lnTo>
                      <a:pt x="1678" y="14"/>
                    </a:lnTo>
                    <a:lnTo>
                      <a:pt x="1680" y="15"/>
                    </a:lnTo>
                    <a:lnTo>
                      <a:pt x="1681" y="15"/>
                    </a:lnTo>
                    <a:lnTo>
                      <a:pt x="1683" y="15"/>
                    </a:lnTo>
                    <a:lnTo>
                      <a:pt x="1685" y="15"/>
                    </a:lnTo>
                    <a:lnTo>
                      <a:pt x="1686" y="15"/>
                    </a:lnTo>
                    <a:lnTo>
                      <a:pt x="1687" y="15"/>
                    </a:lnTo>
                    <a:lnTo>
                      <a:pt x="1689" y="16"/>
                    </a:lnTo>
                    <a:lnTo>
                      <a:pt x="1691" y="16"/>
                    </a:lnTo>
                    <a:lnTo>
                      <a:pt x="1692" y="16"/>
                    </a:lnTo>
                    <a:lnTo>
                      <a:pt x="1694" y="16"/>
                    </a:lnTo>
                    <a:lnTo>
                      <a:pt x="1695" y="16"/>
                    </a:lnTo>
                    <a:lnTo>
                      <a:pt x="1697" y="16"/>
                    </a:lnTo>
                    <a:lnTo>
                      <a:pt x="1698" y="17"/>
                    </a:lnTo>
                    <a:lnTo>
                      <a:pt x="1700" y="17"/>
                    </a:lnTo>
                    <a:lnTo>
                      <a:pt x="1701" y="17"/>
                    </a:lnTo>
                    <a:lnTo>
                      <a:pt x="1703" y="17"/>
                    </a:lnTo>
                    <a:lnTo>
                      <a:pt x="1704" y="17"/>
                    </a:lnTo>
                    <a:lnTo>
                      <a:pt x="1706" y="17"/>
                    </a:lnTo>
                    <a:lnTo>
                      <a:pt x="1707" y="17"/>
                    </a:lnTo>
                    <a:lnTo>
                      <a:pt x="1709" y="18"/>
                    </a:lnTo>
                    <a:lnTo>
                      <a:pt x="1710" y="18"/>
                    </a:lnTo>
                    <a:lnTo>
                      <a:pt x="1712" y="18"/>
                    </a:lnTo>
                    <a:lnTo>
                      <a:pt x="1714" y="18"/>
                    </a:lnTo>
                    <a:lnTo>
                      <a:pt x="1715" y="18"/>
                    </a:lnTo>
                    <a:lnTo>
                      <a:pt x="1716" y="18"/>
                    </a:lnTo>
                    <a:lnTo>
                      <a:pt x="1718" y="19"/>
                    </a:lnTo>
                    <a:lnTo>
                      <a:pt x="1720" y="19"/>
                    </a:lnTo>
                    <a:lnTo>
                      <a:pt x="1721" y="19"/>
                    </a:lnTo>
                    <a:lnTo>
                      <a:pt x="1722" y="19"/>
                    </a:lnTo>
                    <a:lnTo>
                      <a:pt x="1724" y="20"/>
                    </a:lnTo>
                    <a:lnTo>
                      <a:pt x="1726" y="20"/>
                    </a:lnTo>
                    <a:lnTo>
                      <a:pt x="1727" y="20"/>
                    </a:lnTo>
                    <a:lnTo>
                      <a:pt x="1729" y="21"/>
                    </a:lnTo>
                    <a:lnTo>
                      <a:pt x="1730" y="21"/>
                    </a:lnTo>
                    <a:lnTo>
                      <a:pt x="1732" y="21"/>
                    </a:lnTo>
                    <a:lnTo>
                      <a:pt x="1733" y="22"/>
                    </a:lnTo>
                    <a:lnTo>
                      <a:pt x="1735" y="22"/>
                    </a:lnTo>
                    <a:lnTo>
                      <a:pt x="1736" y="22"/>
                    </a:lnTo>
                    <a:lnTo>
                      <a:pt x="1738" y="22"/>
                    </a:lnTo>
                    <a:lnTo>
                      <a:pt x="1739" y="23"/>
                    </a:lnTo>
                    <a:lnTo>
                      <a:pt x="1741" y="23"/>
                    </a:lnTo>
                    <a:lnTo>
                      <a:pt x="1742" y="23"/>
                    </a:lnTo>
                    <a:lnTo>
                      <a:pt x="1744" y="23"/>
                    </a:lnTo>
                    <a:lnTo>
                      <a:pt x="1745" y="23"/>
                    </a:lnTo>
                    <a:lnTo>
                      <a:pt x="1747" y="23"/>
                    </a:lnTo>
                    <a:lnTo>
                      <a:pt x="1748" y="24"/>
                    </a:lnTo>
                    <a:lnTo>
                      <a:pt x="1750" y="24"/>
                    </a:lnTo>
                    <a:lnTo>
                      <a:pt x="1751" y="23"/>
                    </a:lnTo>
                    <a:lnTo>
                      <a:pt x="1753" y="23"/>
                    </a:lnTo>
                    <a:lnTo>
                      <a:pt x="1754" y="23"/>
                    </a:lnTo>
                    <a:lnTo>
                      <a:pt x="1756" y="23"/>
                    </a:lnTo>
                    <a:lnTo>
                      <a:pt x="1758" y="23"/>
                    </a:lnTo>
                    <a:lnTo>
                      <a:pt x="1759" y="22"/>
                    </a:lnTo>
                    <a:lnTo>
                      <a:pt x="1760" y="22"/>
                    </a:lnTo>
                    <a:lnTo>
                      <a:pt x="1762" y="22"/>
                    </a:lnTo>
                    <a:lnTo>
                      <a:pt x="1764" y="21"/>
                    </a:lnTo>
                    <a:lnTo>
                      <a:pt x="1765" y="21"/>
                    </a:lnTo>
                    <a:lnTo>
                      <a:pt x="1767" y="20"/>
                    </a:lnTo>
                    <a:lnTo>
                      <a:pt x="1768" y="19"/>
                    </a:lnTo>
                    <a:lnTo>
                      <a:pt x="1770" y="19"/>
                    </a:lnTo>
                    <a:lnTo>
                      <a:pt x="1771" y="19"/>
                    </a:lnTo>
                    <a:lnTo>
                      <a:pt x="1773" y="18"/>
                    </a:lnTo>
                    <a:lnTo>
                      <a:pt x="1774" y="18"/>
                    </a:lnTo>
                    <a:lnTo>
                      <a:pt x="1776" y="17"/>
                    </a:lnTo>
                    <a:lnTo>
                      <a:pt x="1777" y="17"/>
                    </a:lnTo>
                    <a:lnTo>
                      <a:pt x="1779" y="17"/>
                    </a:lnTo>
                    <a:lnTo>
                      <a:pt x="1780" y="17"/>
                    </a:lnTo>
                    <a:lnTo>
                      <a:pt x="1782" y="17"/>
                    </a:lnTo>
                    <a:lnTo>
                      <a:pt x="1783" y="17"/>
                    </a:lnTo>
                    <a:lnTo>
                      <a:pt x="1785" y="17"/>
                    </a:lnTo>
                    <a:lnTo>
                      <a:pt x="1787" y="18"/>
                    </a:lnTo>
                    <a:lnTo>
                      <a:pt x="1788" y="18"/>
                    </a:lnTo>
                    <a:lnTo>
                      <a:pt x="1789" y="19"/>
                    </a:lnTo>
                    <a:lnTo>
                      <a:pt x="1791" y="19"/>
                    </a:lnTo>
                    <a:lnTo>
                      <a:pt x="1793" y="21"/>
                    </a:lnTo>
                    <a:lnTo>
                      <a:pt x="1794" y="21"/>
                    </a:lnTo>
                    <a:lnTo>
                      <a:pt x="1796" y="22"/>
                    </a:lnTo>
                    <a:lnTo>
                      <a:pt x="1797" y="23"/>
                    </a:lnTo>
                    <a:lnTo>
                      <a:pt x="1799" y="25"/>
                    </a:lnTo>
                    <a:lnTo>
                      <a:pt x="1800" y="26"/>
                    </a:lnTo>
                    <a:lnTo>
                      <a:pt x="1802" y="27"/>
                    </a:lnTo>
                    <a:lnTo>
                      <a:pt x="1803" y="28"/>
                    </a:lnTo>
                    <a:lnTo>
                      <a:pt x="1805" y="30"/>
                    </a:lnTo>
                    <a:lnTo>
                      <a:pt x="1806" y="31"/>
                    </a:lnTo>
                    <a:lnTo>
                      <a:pt x="1808" y="32"/>
                    </a:lnTo>
                    <a:lnTo>
                      <a:pt x="1809" y="33"/>
                    </a:lnTo>
                    <a:lnTo>
                      <a:pt x="1811" y="35"/>
                    </a:lnTo>
                    <a:lnTo>
                      <a:pt x="1812" y="36"/>
                    </a:lnTo>
                    <a:lnTo>
                      <a:pt x="1814" y="36"/>
                    </a:lnTo>
                    <a:lnTo>
                      <a:pt x="1815" y="37"/>
                    </a:lnTo>
                    <a:lnTo>
                      <a:pt x="1817" y="38"/>
                    </a:lnTo>
                    <a:lnTo>
                      <a:pt x="1818" y="39"/>
                    </a:lnTo>
                    <a:lnTo>
                      <a:pt x="1820" y="39"/>
                    </a:lnTo>
                    <a:lnTo>
                      <a:pt x="1821" y="40"/>
                    </a:lnTo>
                    <a:lnTo>
                      <a:pt x="1823" y="40"/>
                    </a:lnTo>
                    <a:lnTo>
                      <a:pt x="1824" y="40"/>
                    </a:lnTo>
                    <a:lnTo>
                      <a:pt x="1826" y="40"/>
                    </a:lnTo>
                    <a:lnTo>
                      <a:pt x="1827" y="39"/>
                    </a:lnTo>
                    <a:lnTo>
                      <a:pt x="1829" y="39"/>
                    </a:lnTo>
                    <a:lnTo>
                      <a:pt x="1831" y="38"/>
                    </a:lnTo>
                    <a:lnTo>
                      <a:pt x="1832" y="38"/>
                    </a:lnTo>
                    <a:lnTo>
                      <a:pt x="1833" y="37"/>
                    </a:lnTo>
                    <a:lnTo>
                      <a:pt x="1835" y="36"/>
                    </a:lnTo>
                    <a:lnTo>
                      <a:pt x="1837" y="35"/>
                    </a:lnTo>
                    <a:lnTo>
                      <a:pt x="1838" y="34"/>
                    </a:lnTo>
                    <a:lnTo>
                      <a:pt x="1840" y="33"/>
                    </a:lnTo>
                    <a:lnTo>
                      <a:pt x="1841" y="32"/>
                    </a:lnTo>
                    <a:lnTo>
                      <a:pt x="1843" y="31"/>
                    </a:lnTo>
                    <a:lnTo>
                      <a:pt x="1844" y="30"/>
                    </a:lnTo>
                    <a:lnTo>
                      <a:pt x="1846" y="29"/>
                    </a:lnTo>
                    <a:lnTo>
                      <a:pt x="1847" y="28"/>
                    </a:lnTo>
                    <a:lnTo>
                      <a:pt x="1849" y="27"/>
                    </a:lnTo>
                    <a:lnTo>
                      <a:pt x="1850" y="26"/>
                    </a:lnTo>
                    <a:lnTo>
                      <a:pt x="1852" y="25"/>
                    </a:lnTo>
                    <a:lnTo>
                      <a:pt x="1853" y="25"/>
                    </a:lnTo>
                    <a:lnTo>
                      <a:pt x="1855" y="24"/>
                    </a:lnTo>
                    <a:lnTo>
                      <a:pt x="1856" y="24"/>
                    </a:lnTo>
                    <a:lnTo>
                      <a:pt x="1858" y="23"/>
                    </a:lnTo>
                    <a:lnTo>
                      <a:pt x="1860" y="23"/>
                    </a:lnTo>
                    <a:lnTo>
                      <a:pt x="1861" y="23"/>
                    </a:lnTo>
                    <a:lnTo>
                      <a:pt x="1862" y="23"/>
                    </a:lnTo>
                    <a:lnTo>
                      <a:pt x="1864" y="23"/>
                    </a:lnTo>
                    <a:lnTo>
                      <a:pt x="1866" y="24"/>
                    </a:lnTo>
                    <a:lnTo>
                      <a:pt x="1867" y="24"/>
                    </a:lnTo>
                    <a:lnTo>
                      <a:pt x="1869" y="24"/>
                    </a:lnTo>
                    <a:lnTo>
                      <a:pt x="1870" y="25"/>
                    </a:lnTo>
                    <a:lnTo>
                      <a:pt x="1872" y="25"/>
                    </a:lnTo>
                    <a:lnTo>
                      <a:pt x="1873" y="26"/>
                    </a:lnTo>
                    <a:lnTo>
                      <a:pt x="1875" y="27"/>
                    </a:lnTo>
                    <a:lnTo>
                      <a:pt x="1876" y="28"/>
                    </a:lnTo>
                    <a:lnTo>
                      <a:pt x="1877" y="28"/>
                    </a:lnTo>
                    <a:lnTo>
                      <a:pt x="1879" y="29"/>
                    </a:lnTo>
                    <a:lnTo>
                      <a:pt x="1881" y="29"/>
                    </a:lnTo>
                    <a:lnTo>
                      <a:pt x="1882" y="30"/>
                    </a:lnTo>
                    <a:lnTo>
                      <a:pt x="1884" y="31"/>
                    </a:lnTo>
                    <a:lnTo>
                      <a:pt x="1885" y="31"/>
                    </a:lnTo>
                    <a:lnTo>
                      <a:pt x="1887" y="31"/>
                    </a:lnTo>
                    <a:lnTo>
                      <a:pt x="1888" y="32"/>
                    </a:lnTo>
                    <a:lnTo>
                      <a:pt x="1890" y="32"/>
                    </a:lnTo>
                    <a:lnTo>
                      <a:pt x="1891" y="32"/>
                    </a:lnTo>
                    <a:lnTo>
                      <a:pt x="1893" y="32"/>
                    </a:lnTo>
                    <a:lnTo>
                      <a:pt x="1894" y="32"/>
                    </a:lnTo>
                    <a:lnTo>
                      <a:pt x="1896" y="32"/>
                    </a:lnTo>
                    <a:lnTo>
                      <a:pt x="1898" y="32"/>
                    </a:lnTo>
                    <a:lnTo>
                      <a:pt x="1899" y="31"/>
                    </a:lnTo>
                    <a:lnTo>
                      <a:pt x="1900" y="31"/>
                    </a:lnTo>
                    <a:lnTo>
                      <a:pt x="1902" y="30"/>
                    </a:lnTo>
                    <a:lnTo>
                      <a:pt x="1904" y="30"/>
                    </a:lnTo>
                    <a:lnTo>
                      <a:pt x="1905" y="29"/>
                    </a:lnTo>
                    <a:lnTo>
                      <a:pt x="1906" y="28"/>
                    </a:lnTo>
                    <a:lnTo>
                      <a:pt x="1908" y="27"/>
                    </a:lnTo>
                    <a:lnTo>
                      <a:pt x="1910" y="27"/>
                    </a:lnTo>
                    <a:lnTo>
                      <a:pt x="1911" y="25"/>
                    </a:lnTo>
                    <a:lnTo>
                      <a:pt x="1913" y="25"/>
                    </a:lnTo>
                    <a:lnTo>
                      <a:pt x="1914" y="24"/>
                    </a:lnTo>
                    <a:lnTo>
                      <a:pt x="1916" y="23"/>
                    </a:lnTo>
                    <a:lnTo>
                      <a:pt x="1917" y="22"/>
                    </a:lnTo>
                    <a:lnTo>
                      <a:pt x="1919" y="21"/>
                    </a:lnTo>
                    <a:lnTo>
                      <a:pt x="1920" y="21"/>
                    </a:lnTo>
                    <a:lnTo>
                      <a:pt x="1922" y="19"/>
                    </a:lnTo>
                    <a:lnTo>
                      <a:pt x="1923" y="19"/>
                    </a:lnTo>
                    <a:lnTo>
                      <a:pt x="1925" y="18"/>
                    </a:lnTo>
                    <a:lnTo>
                      <a:pt x="1926" y="18"/>
                    </a:lnTo>
                    <a:lnTo>
                      <a:pt x="1928" y="17"/>
                    </a:lnTo>
                    <a:lnTo>
                      <a:pt x="1929" y="17"/>
                    </a:lnTo>
                    <a:lnTo>
                      <a:pt x="1931" y="17"/>
                    </a:lnTo>
                    <a:lnTo>
                      <a:pt x="1933" y="16"/>
                    </a:lnTo>
                    <a:lnTo>
                      <a:pt x="1934" y="16"/>
                    </a:lnTo>
                    <a:lnTo>
                      <a:pt x="1935" y="16"/>
                    </a:lnTo>
                    <a:lnTo>
                      <a:pt x="1937" y="16"/>
                    </a:lnTo>
                    <a:lnTo>
                      <a:pt x="1939" y="16"/>
                    </a:lnTo>
                    <a:lnTo>
                      <a:pt x="1940" y="16"/>
                    </a:lnTo>
                    <a:lnTo>
                      <a:pt x="1942" y="16"/>
                    </a:lnTo>
                    <a:lnTo>
                      <a:pt x="1943" y="16"/>
                    </a:lnTo>
                    <a:lnTo>
                      <a:pt x="1944" y="17"/>
                    </a:lnTo>
                    <a:lnTo>
                      <a:pt x="1946" y="17"/>
                    </a:lnTo>
                    <a:lnTo>
                      <a:pt x="1948" y="17"/>
                    </a:lnTo>
                    <a:lnTo>
                      <a:pt x="1949" y="17"/>
                    </a:lnTo>
                    <a:lnTo>
                      <a:pt x="1951" y="17"/>
                    </a:lnTo>
                    <a:lnTo>
                      <a:pt x="1952" y="17"/>
                    </a:lnTo>
                    <a:lnTo>
                      <a:pt x="1954" y="17"/>
                    </a:lnTo>
                    <a:lnTo>
                      <a:pt x="1955" y="17"/>
                    </a:lnTo>
                    <a:lnTo>
                      <a:pt x="1957" y="17"/>
                    </a:lnTo>
                    <a:lnTo>
                      <a:pt x="1958" y="17"/>
                    </a:lnTo>
                    <a:lnTo>
                      <a:pt x="1960" y="17"/>
                    </a:lnTo>
                    <a:lnTo>
                      <a:pt x="1961" y="17"/>
                    </a:lnTo>
                    <a:lnTo>
                      <a:pt x="1963" y="17"/>
                    </a:lnTo>
                    <a:lnTo>
                      <a:pt x="1964" y="17"/>
                    </a:lnTo>
                    <a:lnTo>
                      <a:pt x="1966" y="17"/>
                    </a:lnTo>
                    <a:lnTo>
                      <a:pt x="1967" y="16"/>
                    </a:lnTo>
                    <a:lnTo>
                      <a:pt x="1969" y="16"/>
                    </a:lnTo>
                    <a:lnTo>
                      <a:pt x="1971" y="16"/>
                    </a:lnTo>
                    <a:lnTo>
                      <a:pt x="1972" y="15"/>
                    </a:lnTo>
                    <a:lnTo>
                      <a:pt x="1973" y="15"/>
                    </a:lnTo>
                    <a:lnTo>
                      <a:pt x="1975" y="14"/>
                    </a:lnTo>
                    <a:lnTo>
                      <a:pt x="1977" y="13"/>
                    </a:lnTo>
                    <a:lnTo>
                      <a:pt x="1978" y="13"/>
                    </a:lnTo>
                    <a:lnTo>
                      <a:pt x="1979" y="13"/>
                    </a:lnTo>
                    <a:lnTo>
                      <a:pt x="1981" y="12"/>
                    </a:lnTo>
                    <a:lnTo>
                      <a:pt x="1983" y="12"/>
                    </a:lnTo>
                    <a:lnTo>
                      <a:pt x="1984" y="12"/>
                    </a:lnTo>
                    <a:lnTo>
                      <a:pt x="1986" y="11"/>
                    </a:lnTo>
                    <a:lnTo>
                      <a:pt x="1987" y="11"/>
                    </a:lnTo>
                    <a:lnTo>
                      <a:pt x="1989" y="11"/>
                    </a:lnTo>
                    <a:lnTo>
                      <a:pt x="1990" y="11"/>
                    </a:lnTo>
                    <a:lnTo>
                      <a:pt x="1992" y="11"/>
                    </a:lnTo>
                    <a:lnTo>
                      <a:pt x="1993" y="11"/>
                    </a:lnTo>
                    <a:lnTo>
                      <a:pt x="1995" y="11"/>
                    </a:lnTo>
                    <a:lnTo>
                      <a:pt x="1996" y="12"/>
                    </a:lnTo>
                    <a:lnTo>
                      <a:pt x="1998" y="12"/>
                    </a:lnTo>
                    <a:lnTo>
                      <a:pt x="2000" y="12"/>
                    </a:lnTo>
                    <a:lnTo>
                      <a:pt x="2001" y="13"/>
                    </a:lnTo>
                    <a:lnTo>
                      <a:pt x="2002" y="13"/>
                    </a:lnTo>
                    <a:lnTo>
                      <a:pt x="2004" y="14"/>
                    </a:lnTo>
                    <a:lnTo>
                      <a:pt x="2006" y="15"/>
                    </a:lnTo>
                    <a:lnTo>
                      <a:pt x="2007" y="16"/>
                    </a:lnTo>
                    <a:lnTo>
                      <a:pt x="2008" y="17"/>
                    </a:lnTo>
                    <a:lnTo>
                      <a:pt x="2010" y="17"/>
                    </a:lnTo>
                    <a:lnTo>
                      <a:pt x="2011" y="18"/>
                    </a:lnTo>
                    <a:lnTo>
                      <a:pt x="2013" y="19"/>
                    </a:lnTo>
                    <a:lnTo>
                      <a:pt x="2015" y="20"/>
                    </a:lnTo>
                    <a:lnTo>
                      <a:pt x="2016" y="21"/>
                    </a:lnTo>
                    <a:lnTo>
                      <a:pt x="2017" y="21"/>
                    </a:lnTo>
                    <a:lnTo>
                      <a:pt x="2019" y="22"/>
                    </a:lnTo>
                    <a:lnTo>
                      <a:pt x="2021" y="23"/>
                    </a:lnTo>
                    <a:lnTo>
                      <a:pt x="2022" y="23"/>
                    </a:lnTo>
                    <a:lnTo>
                      <a:pt x="2024" y="24"/>
                    </a:lnTo>
                    <a:lnTo>
                      <a:pt x="2025" y="24"/>
                    </a:lnTo>
                    <a:lnTo>
                      <a:pt x="2027" y="25"/>
                    </a:lnTo>
                    <a:lnTo>
                      <a:pt x="2028" y="25"/>
                    </a:lnTo>
                    <a:lnTo>
                      <a:pt x="2030" y="25"/>
                    </a:lnTo>
                    <a:lnTo>
                      <a:pt x="2031" y="25"/>
                    </a:lnTo>
                    <a:lnTo>
                      <a:pt x="2033" y="25"/>
                    </a:lnTo>
                    <a:lnTo>
                      <a:pt x="2034" y="26"/>
                    </a:lnTo>
                    <a:lnTo>
                      <a:pt x="2036" y="26"/>
                    </a:lnTo>
                    <a:lnTo>
                      <a:pt x="2037" y="25"/>
                    </a:lnTo>
                    <a:lnTo>
                      <a:pt x="2039" y="25"/>
                    </a:lnTo>
                    <a:lnTo>
                      <a:pt x="2040" y="25"/>
                    </a:lnTo>
                    <a:lnTo>
                      <a:pt x="2042" y="25"/>
                    </a:lnTo>
                    <a:lnTo>
                      <a:pt x="2044" y="25"/>
                    </a:lnTo>
                    <a:lnTo>
                      <a:pt x="2045" y="25"/>
                    </a:lnTo>
                    <a:lnTo>
                      <a:pt x="2046" y="24"/>
                    </a:lnTo>
                    <a:lnTo>
                      <a:pt x="2048" y="24"/>
                    </a:lnTo>
                    <a:lnTo>
                      <a:pt x="2050" y="24"/>
                    </a:lnTo>
                    <a:lnTo>
                      <a:pt x="2051" y="24"/>
                    </a:lnTo>
                    <a:lnTo>
                      <a:pt x="2053" y="24"/>
                    </a:lnTo>
                    <a:lnTo>
                      <a:pt x="2054" y="23"/>
                    </a:lnTo>
                    <a:lnTo>
                      <a:pt x="2056" y="23"/>
                    </a:lnTo>
                    <a:lnTo>
                      <a:pt x="2057" y="23"/>
                    </a:lnTo>
                    <a:lnTo>
                      <a:pt x="2059" y="23"/>
                    </a:lnTo>
                    <a:lnTo>
                      <a:pt x="2060" y="23"/>
                    </a:lnTo>
                    <a:lnTo>
                      <a:pt x="2062" y="23"/>
                    </a:lnTo>
                    <a:lnTo>
                      <a:pt x="2063" y="23"/>
                    </a:lnTo>
                    <a:lnTo>
                      <a:pt x="2065" y="23"/>
                    </a:lnTo>
                    <a:lnTo>
                      <a:pt x="2066" y="24"/>
                    </a:lnTo>
                    <a:lnTo>
                      <a:pt x="2068" y="24"/>
                    </a:lnTo>
                    <a:lnTo>
                      <a:pt x="2069" y="24"/>
                    </a:lnTo>
                    <a:lnTo>
                      <a:pt x="2071" y="24"/>
                    </a:lnTo>
                    <a:lnTo>
                      <a:pt x="2073" y="24"/>
                    </a:lnTo>
                    <a:lnTo>
                      <a:pt x="2074" y="24"/>
                    </a:lnTo>
                    <a:lnTo>
                      <a:pt x="2075" y="24"/>
                    </a:lnTo>
                    <a:lnTo>
                      <a:pt x="2077" y="24"/>
                    </a:lnTo>
                    <a:lnTo>
                      <a:pt x="2078" y="24"/>
                    </a:lnTo>
                    <a:lnTo>
                      <a:pt x="2080" y="24"/>
                    </a:lnTo>
                    <a:lnTo>
                      <a:pt x="2081" y="24"/>
                    </a:lnTo>
                    <a:lnTo>
                      <a:pt x="2083" y="24"/>
                    </a:lnTo>
                    <a:lnTo>
                      <a:pt x="2084" y="24"/>
                    </a:lnTo>
                    <a:lnTo>
                      <a:pt x="2086" y="24"/>
                    </a:lnTo>
                    <a:lnTo>
                      <a:pt x="2088" y="24"/>
                    </a:lnTo>
                    <a:lnTo>
                      <a:pt x="2089" y="23"/>
                    </a:lnTo>
                    <a:lnTo>
                      <a:pt x="2090" y="23"/>
                    </a:lnTo>
                    <a:lnTo>
                      <a:pt x="2092" y="22"/>
                    </a:lnTo>
                    <a:lnTo>
                      <a:pt x="2094" y="22"/>
                    </a:lnTo>
                    <a:lnTo>
                      <a:pt x="2095" y="21"/>
                    </a:lnTo>
                    <a:lnTo>
                      <a:pt x="2097" y="21"/>
                    </a:lnTo>
                    <a:lnTo>
                      <a:pt x="2098" y="20"/>
                    </a:lnTo>
                    <a:lnTo>
                      <a:pt x="2100" y="19"/>
                    </a:lnTo>
                    <a:lnTo>
                      <a:pt x="2101" y="18"/>
                    </a:lnTo>
                    <a:lnTo>
                      <a:pt x="2103" y="18"/>
                    </a:lnTo>
                    <a:lnTo>
                      <a:pt x="2104" y="17"/>
                    </a:lnTo>
                    <a:lnTo>
                      <a:pt x="2106" y="16"/>
                    </a:lnTo>
                    <a:lnTo>
                      <a:pt x="2107" y="15"/>
                    </a:lnTo>
                    <a:lnTo>
                      <a:pt x="2109" y="15"/>
                    </a:lnTo>
                    <a:lnTo>
                      <a:pt x="2110" y="14"/>
                    </a:lnTo>
                    <a:lnTo>
                      <a:pt x="2112" y="13"/>
                    </a:lnTo>
                    <a:lnTo>
                      <a:pt x="2113" y="13"/>
                    </a:lnTo>
                    <a:lnTo>
                      <a:pt x="2115" y="12"/>
                    </a:lnTo>
                    <a:lnTo>
                      <a:pt x="2117" y="12"/>
                    </a:lnTo>
                    <a:lnTo>
                      <a:pt x="2118" y="11"/>
                    </a:lnTo>
                    <a:lnTo>
                      <a:pt x="2119" y="11"/>
                    </a:lnTo>
                    <a:lnTo>
                      <a:pt x="2121" y="11"/>
                    </a:lnTo>
                    <a:lnTo>
                      <a:pt x="2123" y="11"/>
                    </a:lnTo>
                    <a:lnTo>
                      <a:pt x="2124" y="10"/>
                    </a:lnTo>
                    <a:lnTo>
                      <a:pt x="2126" y="10"/>
                    </a:lnTo>
                    <a:lnTo>
                      <a:pt x="2127" y="10"/>
                    </a:lnTo>
                    <a:lnTo>
                      <a:pt x="2129" y="10"/>
                    </a:lnTo>
                    <a:lnTo>
                      <a:pt x="2130" y="10"/>
                    </a:lnTo>
                    <a:lnTo>
                      <a:pt x="2132" y="10"/>
                    </a:lnTo>
                    <a:lnTo>
                      <a:pt x="2133" y="11"/>
                    </a:lnTo>
                    <a:lnTo>
                      <a:pt x="2135" y="11"/>
                    </a:lnTo>
                    <a:lnTo>
                      <a:pt x="2136" y="11"/>
                    </a:lnTo>
                    <a:lnTo>
                      <a:pt x="2138" y="11"/>
                    </a:lnTo>
                    <a:lnTo>
                      <a:pt x="2139" y="11"/>
                    </a:lnTo>
                    <a:lnTo>
                      <a:pt x="2141" y="11"/>
                    </a:lnTo>
                    <a:lnTo>
                      <a:pt x="2142" y="11"/>
                    </a:lnTo>
                    <a:lnTo>
                      <a:pt x="2144" y="11"/>
                    </a:lnTo>
                    <a:lnTo>
                      <a:pt x="2145" y="11"/>
                    </a:lnTo>
                    <a:lnTo>
                      <a:pt x="2147" y="11"/>
                    </a:lnTo>
                    <a:lnTo>
                      <a:pt x="2148" y="11"/>
                    </a:lnTo>
                    <a:lnTo>
                      <a:pt x="2150" y="11"/>
                    </a:lnTo>
                    <a:lnTo>
                      <a:pt x="2151" y="11"/>
                    </a:lnTo>
                    <a:lnTo>
                      <a:pt x="2153" y="11"/>
                    </a:lnTo>
                    <a:lnTo>
                      <a:pt x="2155" y="11"/>
                    </a:lnTo>
                    <a:lnTo>
                      <a:pt x="2156" y="10"/>
                    </a:lnTo>
                    <a:lnTo>
                      <a:pt x="2157" y="10"/>
                    </a:lnTo>
                    <a:lnTo>
                      <a:pt x="2159" y="10"/>
                    </a:lnTo>
                    <a:lnTo>
                      <a:pt x="2161" y="9"/>
                    </a:lnTo>
                    <a:lnTo>
                      <a:pt x="2162" y="9"/>
                    </a:lnTo>
                    <a:lnTo>
                      <a:pt x="2163" y="9"/>
                    </a:lnTo>
                    <a:lnTo>
                      <a:pt x="2165" y="8"/>
                    </a:lnTo>
                    <a:lnTo>
                      <a:pt x="2167" y="8"/>
                    </a:lnTo>
                    <a:lnTo>
                      <a:pt x="2168" y="8"/>
                    </a:lnTo>
                    <a:lnTo>
                      <a:pt x="2170" y="7"/>
                    </a:lnTo>
                    <a:lnTo>
                      <a:pt x="2171" y="7"/>
                    </a:lnTo>
                    <a:lnTo>
                      <a:pt x="2173" y="7"/>
                    </a:lnTo>
                    <a:lnTo>
                      <a:pt x="2174" y="7"/>
                    </a:lnTo>
                    <a:lnTo>
                      <a:pt x="2176" y="7"/>
                    </a:lnTo>
                    <a:lnTo>
                      <a:pt x="2177" y="7"/>
                    </a:lnTo>
                    <a:lnTo>
                      <a:pt x="2179" y="7"/>
                    </a:lnTo>
                    <a:lnTo>
                      <a:pt x="2180" y="7"/>
                    </a:lnTo>
                    <a:lnTo>
                      <a:pt x="2182" y="7"/>
                    </a:lnTo>
                    <a:lnTo>
                      <a:pt x="2183" y="7"/>
                    </a:lnTo>
                    <a:lnTo>
                      <a:pt x="2185" y="7"/>
                    </a:lnTo>
                    <a:lnTo>
                      <a:pt x="2186" y="8"/>
                    </a:lnTo>
                    <a:lnTo>
                      <a:pt x="2188" y="8"/>
                    </a:lnTo>
                    <a:lnTo>
                      <a:pt x="2190" y="9"/>
                    </a:lnTo>
                    <a:lnTo>
                      <a:pt x="2191" y="9"/>
                    </a:lnTo>
                    <a:lnTo>
                      <a:pt x="2192" y="10"/>
                    </a:lnTo>
                    <a:lnTo>
                      <a:pt x="2194" y="10"/>
                    </a:lnTo>
                    <a:lnTo>
                      <a:pt x="2196" y="11"/>
                    </a:lnTo>
                    <a:lnTo>
                      <a:pt x="2197" y="11"/>
                    </a:lnTo>
                    <a:lnTo>
                      <a:pt x="2199" y="12"/>
                    </a:lnTo>
                    <a:lnTo>
                      <a:pt x="2200" y="12"/>
                    </a:lnTo>
                    <a:lnTo>
                      <a:pt x="2202" y="13"/>
                    </a:lnTo>
                    <a:lnTo>
                      <a:pt x="2203" y="13"/>
                    </a:lnTo>
                    <a:lnTo>
                      <a:pt x="2205" y="13"/>
                    </a:lnTo>
                    <a:lnTo>
                      <a:pt x="2206" y="14"/>
                    </a:lnTo>
                    <a:lnTo>
                      <a:pt x="2208" y="15"/>
                    </a:lnTo>
                    <a:lnTo>
                      <a:pt x="2209" y="15"/>
                    </a:lnTo>
                    <a:lnTo>
                      <a:pt x="2211" y="15"/>
                    </a:lnTo>
                    <a:lnTo>
                      <a:pt x="2212" y="15"/>
                    </a:lnTo>
                    <a:lnTo>
                      <a:pt x="2214" y="15"/>
                    </a:lnTo>
                    <a:lnTo>
                      <a:pt x="2215" y="16"/>
                    </a:lnTo>
                    <a:lnTo>
                      <a:pt x="2217" y="16"/>
                    </a:lnTo>
                    <a:lnTo>
                      <a:pt x="2218" y="16"/>
                    </a:lnTo>
                    <a:lnTo>
                      <a:pt x="2220" y="16"/>
                    </a:lnTo>
                    <a:lnTo>
                      <a:pt x="2221" y="15"/>
                    </a:lnTo>
                    <a:lnTo>
                      <a:pt x="2223" y="15"/>
                    </a:lnTo>
                    <a:lnTo>
                      <a:pt x="2224" y="15"/>
                    </a:lnTo>
                    <a:lnTo>
                      <a:pt x="2226" y="15"/>
                    </a:lnTo>
                    <a:lnTo>
                      <a:pt x="2228" y="15"/>
                    </a:lnTo>
                    <a:lnTo>
                      <a:pt x="2229" y="14"/>
                    </a:lnTo>
                    <a:lnTo>
                      <a:pt x="2230" y="14"/>
                    </a:lnTo>
                    <a:lnTo>
                      <a:pt x="2232" y="13"/>
                    </a:lnTo>
                    <a:lnTo>
                      <a:pt x="2234" y="13"/>
                    </a:lnTo>
                    <a:lnTo>
                      <a:pt x="2235" y="13"/>
                    </a:lnTo>
                    <a:lnTo>
                      <a:pt x="2236" y="13"/>
                    </a:lnTo>
                    <a:lnTo>
                      <a:pt x="2238" y="12"/>
                    </a:lnTo>
                    <a:lnTo>
                      <a:pt x="2240" y="12"/>
                    </a:lnTo>
                    <a:lnTo>
                      <a:pt x="2241" y="12"/>
                    </a:lnTo>
                    <a:lnTo>
                      <a:pt x="2243" y="12"/>
                    </a:lnTo>
                    <a:lnTo>
                      <a:pt x="2244" y="11"/>
                    </a:lnTo>
                    <a:lnTo>
                      <a:pt x="2246" y="11"/>
                    </a:lnTo>
                    <a:lnTo>
                      <a:pt x="2247" y="11"/>
                    </a:lnTo>
                    <a:lnTo>
                      <a:pt x="2249" y="11"/>
                    </a:lnTo>
                    <a:lnTo>
                      <a:pt x="2250" y="11"/>
                    </a:lnTo>
                    <a:lnTo>
                      <a:pt x="2252" y="11"/>
                    </a:lnTo>
                    <a:lnTo>
                      <a:pt x="2253" y="11"/>
                    </a:lnTo>
                    <a:lnTo>
                      <a:pt x="2255" y="11"/>
                    </a:lnTo>
                    <a:lnTo>
                      <a:pt x="2257" y="11"/>
                    </a:lnTo>
                    <a:lnTo>
                      <a:pt x="2258" y="11"/>
                    </a:lnTo>
                    <a:lnTo>
                      <a:pt x="2259" y="11"/>
                    </a:lnTo>
                    <a:lnTo>
                      <a:pt x="2261" y="11"/>
                    </a:lnTo>
                    <a:lnTo>
                      <a:pt x="2263" y="11"/>
                    </a:lnTo>
                    <a:lnTo>
                      <a:pt x="2264" y="12"/>
                    </a:lnTo>
                    <a:lnTo>
                      <a:pt x="2265" y="12"/>
                    </a:lnTo>
                    <a:lnTo>
                      <a:pt x="2267" y="12"/>
                    </a:lnTo>
                    <a:lnTo>
                      <a:pt x="2269" y="12"/>
                    </a:lnTo>
                    <a:lnTo>
                      <a:pt x="2270" y="12"/>
                    </a:lnTo>
                    <a:lnTo>
                      <a:pt x="2272" y="12"/>
                    </a:lnTo>
                    <a:lnTo>
                      <a:pt x="2273" y="12"/>
                    </a:lnTo>
                    <a:lnTo>
                      <a:pt x="2275" y="12"/>
                    </a:lnTo>
                    <a:lnTo>
                      <a:pt x="2276" y="12"/>
                    </a:lnTo>
                    <a:lnTo>
                      <a:pt x="2278" y="12"/>
                    </a:lnTo>
                    <a:lnTo>
                      <a:pt x="2279" y="12"/>
                    </a:lnTo>
                    <a:lnTo>
                      <a:pt x="2281" y="12"/>
                    </a:lnTo>
                    <a:lnTo>
                      <a:pt x="2282" y="12"/>
                    </a:lnTo>
                    <a:lnTo>
                      <a:pt x="2284" y="12"/>
                    </a:lnTo>
                    <a:lnTo>
                      <a:pt x="2285" y="12"/>
                    </a:lnTo>
                    <a:lnTo>
                      <a:pt x="2287" y="11"/>
                    </a:lnTo>
                    <a:lnTo>
                      <a:pt x="2288" y="11"/>
                    </a:lnTo>
                    <a:lnTo>
                      <a:pt x="2290" y="11"/>
                    </a:lnTo>
                    <a:lnTo>
                      <a:pt x="2291" y="11"/>
                    </a:lnTo>
                    <a:lnTo>
                      <a:pt x="2293" y="11"/>
                    </a:lnTo>
                    <a:lnTo>
                      <a:pt x="2294" y="11"/>
                    </a:lnTo>
                    <a:lnTo>
                      <a:pt x="2296" y="11"/>
                    </a:lnTo>
                    <a:lnTo>
                      <a:pt x="2297" y="11"/>
                    </a:lnTo>
                    <a:lnTo>
                      <a:pt x="2299" y="11"/>
                    </a:lnTo>
                    <a:lnTo>
                      <a:pt x="2301" y="11"/>
                    </a:lnTo>
                    <a:lnTo>
                      <a:pt x="2302" y="11"/>
                    </a:lnTo>
                    <a:lnTo>
                      <a:pt x="2303" y="10"/>
                    </a:lnTo>
                    <a:lnTo>
                      <a:pt x="2305" y="10"/>
                    </a:lnTo>
                    <a:lnTo>
                      <a:pt x="2307" y="11"/>
                    </a:lnTo>
                    <a:lnTo>
                      <a:pt x="2308" y="11"/>
                    </a:lnTo>
                    <a:lnTo>
                      <a:pt x="2310" y="11"/>
                    </a:lnTo>
                    <a:lnTo>
                      <a:pt x="2311" y="11"/>
                    </a:lnTo>
                    <a:lnTo>
                      <a:pt x="2313" y="11"/>
                    </a:lnTo>
                    <a:lnTo>
                      <a:pt x="2314" y="11"/>
                    </a:lnTo>
                    <a:lnTo>
                      <a:pt x="2316" y="11"/>
                    </a:lnTo>
                    <a:lnTo>
                      <a:pt x="2317" y="11"/>
                    </a:lnTo>
                    <a:lnTo>
                      <a:pt x="2319" y="11"/>
                    </a:lnTo>
                    <a:lnTo>
                      <a:pt x="2320" y="11"/>
                    </a:lnTo>
                    <a:lnTo>
                      <a:pt x="2322" y="11"/>
                    </a:lnTo>
                    <a:lnTo>
                      <a:pt x="2323" y="12"/>
                    </a:lnTo>
                    <a:lnTo>
                      <a:pt x="2325" y="12"/>
                    </a:lnTo>
                    <a:lnTo>
                      <a:pt x="2326" y="12"/>
                    </a:lnTo>
                    <a:lnTo>
                      <a:pt x="2328" y="12"/>
                    </a:lnTo>
                    <a:lnTo>
                      <a:pt x="2330" y="12"/>
                    </a:lnTo>
                    <a:lnTo>
                      <a:pt x="2331" y="12"/>
                    </a:lnTo>
                    <a:lnTo>
                      <a:pt x="2332" y="12"/>
                    </a:lnTo>
                    <a:lnTo>
                      <a:pt x="2334" y="12"/>
                    </a:lnTo>
                    <a:lnTo>
                      <a:pt x="2336" y="12"/>
                    </a:lnTo>
                    <a:lnTo>
                      <a:pt x="2337" y="12"/>
                    </a:lnTo>
                    <a:lnTo>
                      <a:pt x="2338" y="12"/>
                    </a:lnTo>
                    <a:lnTo>
                      <a:pt x="2340" y="12"/>
                    </a:lnTo>
                    <a:lnTo>
                      <a:pt x="2342" y="12"/>
                    </a:lnTo>
                    <a:lnTo>
                      <a:pt x="2343" y="11"/>
                    </a:lnTo>
                    <a:lnTo>
                      <a:pt x="2345" y="11"/>
                    </a:lnTo>
                    <a:lnTo>
                      <a:pt x="2346" y="11"/>
                    </a:lnTo>
                    <a:lnTo>
                      <a:pt x="2348" y="11"/>
                    </a:lnTo>
                    <a:lnTo>
                      <a:pt x="2349" y="11"/>
                    </a:lnTo>
                    <a:lnTo>
                      <a:pt x="2351" y="11"/>
                    </a:lnTo>
                    <a:lnTo>
                      <a:pt x="2352" y="10"/>
                    </a:lnTo>
                    <a:lnTo>
                      <a:pt x="2354" y="10"/>
                    </a:lnTo>
                    <a:lnTo>
                      <a:pt x="2355" y="10"/>
                    </a:lnTo>
                    <a:lnTo>
                      <a:pt x="2357" y="10"/>
                    </a:lnTo>
                    <a:lnTo>
                      <a:pt x="2358" y="9"/>
                    </a:lnTo>
                    <a:lnTo>
                      <a:pt x="2360" y="9"/>
                    </a:lnTo>
                    <a:lnTo>
                      <a:pt x="2361" y="9"/>
                    </a:lnTo>
                    <a:lnTo>
                      <a:pt x="2363" y="9"/>
                    </a:lnTo>
                    <a:lnTo>
                      <a:pt x="2364" y="9"/>
                    </a:lnTo>
                    <a:lnTo>
                      <a:pt x="2366" y="8"/>
                    </a:lnTo>
                    <a:lnTo>
                      <a:pt x="2367" y="8"/>
                    </a:lnTo>
                    <a:lnTo>
                      <a:pt x="2369" y="8"/>
                    </a:lnTo>
                    <a:lnTo>
                      <a:pt x="2370" y="7"/>
                    </a:lnTo>
                    <a:lnTo>
                      <a:pt x="2372" y="7"/>
                    </a:lnTo>
                    <a:lnTo>
                      <a:pt x="2374" y="7"/>
                    </a:lnTo>
                    <a:lnTo>
                      <a:pt x="2375" y="7"/>
                    </a:lnTo>
                    <a:lnTo>
                      <a:pt x="2376" y="7"/>
                    </a:lnTo>
                    <a:lnTo>
                      <a:pt x="2378" y="7"/>
                    </a:lnTo>
                    <a:lnTo>
                      <a:pt x="2380" y="6"/>
                    </a:lnTo>
                    <a:lnTo>
                      <a:pt x="2381" y="6"/>
                    </a:lnTo>
                    <a:lnTo>
                      <a:pt x="2383" y="6"/>
                    </a:lnTo>
                    <a:lnTo>
                      <a:pt x="2384" y="6"/>
                    </a:lnTo>
                    <a:lnTo>
                      <a:pt x="2386" y="6"/>
                    </a:lnTo>
                    <a:lnTo>
                      <a:pt x="2387" y="6"/>
                    </a:lnTo>
                    <a:lnTo>
                      <a:pt x="2389" y="5"/>
                    </a:lnTo>
                    <a:lnTo>
                      <a:pt x="2390" y="5"/>
                    </a:lnTo>
                    <a:lnTo>
                      <a:pt x="2392" y="5"/>
                    </a:lnTo>
                    <a:lnTo>
                      <a:pt x="2393" y="5"/>
                    </a:lnTo>
                    <a:lnTo>
                      <a:pt x="2395" y="5"/>
                    </a:lnTo>
                    <a:lnTo>
                      <a:pt x="2396" y="5"/>
                    </a:lnTo>
                    <a:lnTo>
                      <a:pt x="2398" y="5"/>
                    </a:lnTo>
                    <a:lnTo>
                      <a:pt x="2399" y="4"/>
                    </a:lnTo>
                    <a:lnTo>
                      <a:pt x="2401" y="4"/>
                    </a:lnTo>
                    <a:lnTo>
                      <a:pt x="2403" y="4"/>
                    </a:lnTo>
                    <a:lnTo>
                      <a:pt x="2404" y="4"/>
                    </a:lnTo>
                    <a:lnTo>
                      <a:pt x="2405" y="4"/>
                    </a:lnTo>
                    <a:lnTo>
                      <a:pt x="2407" y="4"/>
                    </a:lnTo>
                    <a:lnTo>
                      <a:pt x="2409" y="4"/>
                    </a:lnTo>
                    <a:lnTo>
                      <a:pt x="2410" y="4"/>
                    </a:lnTo>
                    <a:lnTo>
                      <a:pt x="2412" y="5"/>
                    </a:lnTo>
                    <a:lnTo>
                      <a:pt x="2413" y="5"/>
                    </a:lnTo>
                    <a:lnTo>
                      <a:pt x="2415" y="5"/>
                    </a:lnTo>
                    <a:lnTo>
                      <a:pt x="2416" y="5"/>
                    </a:lnTo>
                    <a:lnTo>
                      <a:pt x="2418" y="6"/>
                    </a:lnTo>
                    <a:lnTo>
                      <a:pt x="2419" y="6"/>
                    </a:lnTo>
                    <a:lnTo>
                      <a:pt x="2421" y="6"/>
                    </a:lnTo>
                    <a:lnTo>
                      <a:pt x="2422" y="7"/>
                    </a:lnTo>
                    <a:lnTo>
                      <a:pt x="2424" y="7"/>
                    </a:lnTo>
                    <a:lnTo>
                      <a:pt x="2425" y="8"/>
                    </a:lnTo>
                    <a:lnTo>
                      <a:pt x="2427" y="9"/>
                    </a:lnTo>
                    <a:lnTo>
                      <a:pt x="2428" y="9"/>
                    </a:lnTo>
                    <a:lnTo>
                      <a:pt x="2430" y="10"/>
                    </a:lnTo>
                    <a:lnTo>
                      <a:pt x="2431" y="10"/>
                    </a:lnTo>
                    <a:lnTo>
                      <a:pt x="2433" y="11"/>
                    </a:lnTo>
                    <a:lnTo>
                      <a:pt x="2434" y="11"/>
                    </a:lnTo>
                    <a:lnTo>
                      <a:pt x="2436" y="12"/>
                    </a:lnTo>
                    <a:lnTo>
                      <a:pt x="2437" y="12"/>
                    </a:lnTo>
                    <a:lnTo>
                      <a:pt x="2439" y="13"/>
                    </a:lnTo>
                    <a:lnTo>
                      <a:pt x="2440" y="13"/>
                    </a:lnTo>
                    <a:lnTo>
                      <a:pt x="2442" y="14"/>
                    </a:lnTo>
                    <a:lnTo>
                      <a:pt x="2443" y="14"/>
                    </a:lnTo>
                    <a:lnTo>
                      <a:pt x="2445" y="15"/>
                    </a:lnTo>
                    <a:lnTo>
                      <a:pt x="2447" y="15"/>
                    </a:lnTo>
                    <a:lnTo>
                      <a:pt x="2448" y="15"/>
                    </a:lnTo>
                    <a:lnTo>
                      <a:pt x="2449" y="16"/>
                    </a:lnTo>
                    <a:lnTo>
                      <a:pt x="2451" y="16"/>
                    </a:lnTo>
                    <a:lnTo>
                      <a:pt x="2453" y="16"/>
                    </a:lnTo>
                    <a:lnTo>
                      <a:pt x="2454" y="16"/>
                    </a:lnTo>
                    <a:lnTo>
                      <a:pt x="2456" y="16"/>
                    </a:lnTo>
                    <a:lnTo>
                      <a:pt x="2457" y="17"/>
                    </a:lnTo>
                    <a:lnTo>
                      <a:pt x="2459" y="17"/>
                    </a:lnTo>
                    <a:lnTo>
                      <a:pt x="2460" y="17"/>
                    </a:lnTo>
                    <a:lnTo>
                      <a:pt x="2462" y="17"/>
                    </a:lnTo>
                    <a:lnTo>
                      <a:pt x="2463" y="17"/>
                    </a:lnTo>
                    <a:lnTo>
                      <a:pt x="2465" y="17"/>
                    </a:lnTo>
                    <a:lnTo>
                      <a:pt x="2466" y="17"/>
                    </a:lnTo>
                    <a:lnTo>
                      <a:pt x="2468" y="18"/>
                    </a:lnTo>
                    <a:lnTo>
                      <a:pt x="2469" y="18"/>
                    </a:lnTo>
                    <a:lnTo>
                      <a:pt x="2471" y="18"/>
                    </a:lnTo>
                    <a:lnTo>
                      <a:pt x="2472" y="18"/>
                    </a:lnTo>
                    <a:lnTo>
                      <a:pt x="2474" y="19"/>
                    </a:lnTo>
                    <a:lnTo>
                      <a:pt x="2476" y="19"/>
                    </a:lnTo>
                    <a:lnTo>
                      <a:pt x="2477" y="20"/>
                    </a:lnTo>
                    <a:lnTo>
                      <a:pt x="2478" y="21"/>
                    </a:lnTo>
                    <a:lnTo>
                      <a:pt x="2480" y="21"/>
                    </a:lnTo>
                    <a:lnTo>
                      <a:pt x="2482" y="22"/>
                    </a:lnTo>
                    <a:lnTo>
                      <a:pt x="2483" y="23"/>
                    </a:lnTo>
                    <a:lnTo>
                      <a:pt x="2485" y="23"/>
                    </a:lnTo>
                    <a:lnTo>
                      <a:pt x="2486" y="24"/>
                    </a:lnTo>
                    <a:lnTo>
                      <a:pt x="2488" y="25"/>
                    </a:lnTo>
                    <a:lnTo>
                      <a:pt x="2489" y="26"/>
                    </a:lnTo>
                    <a:lnTo>
                      <a:pt x="2491" y="27"/>
                    </a:lnTo>
                    <a:lnTo>
                      <a:pt x="2492" y="28"/>
                    </a:lnTo>
                    <a:lnTo>
                      <a:pt x="2494" y="29"/>
                    </a:lnTo>
                    <a:lnTo>
                      <a:pt x="2495" y="29"/>
                    </a:lnTo>
                    <a:lnTo>
                      <a:pt x="2497" y="30"/>
                    </a:lnTo>
                    <a:lnTo>
                      <a:pt x="2498" y="31"/>
                    </a:lnTo>
                    <a:lnTo>
                      <a:pt x="2500" y="32"/>
                    </a:lnTo>
                    <a:lnTo>
                      <a:pt x="2501" y="32"/>
                    </a:lnTo>
                    <a:lnTo>
                      <a:pt x="2503" y="33"/>
                    </a:lnTo>
                    <a:lnTo>
                      <a:pt x="2504" y="34"/>
                    </a:lnTo>
                    <a:lnTo>
                      <a:pt x="2506" y="35"/>
                    </a:lnTo>
                    <a:lnTo>
                      <a:pt x="2507" y="35"/>
                    </a:lnTo>
                    <a:lnTo>
                      <a:pt x="2509" y="35"/>
                    </a:lnTo>
                    <a:lnTo>
                      <a:pt x="2510" y="36"/>
                    </a:lnTo>
                    <a:lnTo>
                      <a:pt x="2512" y="36"/>
                    </a:lnTo>
                    <a:lnTo>
                      <a:pt x="2514" y="36"/>
                    </a:lnTo>
                    <a:lnTo>
                      <a:pt x="2515" y="36"/>
                    </a:lnTo>
                    <a:lnTo>
                      <a:pt x="2516" y="36"/>
                    </a:lnTo>
                    <a:lnTo>
                      <a:pt x="2518" y="36"/>
                    </a:lnTo>
                    <a:lnTo>
                      <a:pt x="2520" y="36"/>
                    </a:lnTo>
                    <a:lnTo>
                      <a:pt x="2521" y="36"/>
                    </a:lnTo>
                    <a:lnTo>
                      <a:pt x="2522" y="36"/>
                    </a:lnTo>
                    <a:lnTo>
                      <a:pt x="2524" y="36"/>
                    </a:lnTo>
                    <a:lnTo>
                      <a:pt x="2526" y="36"/>
                    </a:lnTo>
                    <a:lnTo>
                      <a:pt x="2527" y="36"/>
                    </a:lnTo>
                    <a:lnTo>
                      <a:pt x="2529" y="36"/>
                    </a:lnTo>
                    <a:lnTo>
                      <a:pt x="2530" y="35"/>
                    </a:lnTo>
                    <a:lnTo>
                      <a:pt x="2532" y="35"/>
                    </a:lnTo>
                    <a:lnTo>
                      <a:pt x="2533" y="35"/>
                    </a:lnTo>
                    <a:lnTo>
                      <a:pt x="2535" y="35"/>
                    </a:lnTo>
                    <a:lnTo>
                      <a:pt x="2536" y="35"/>
                    </a:lnTo>
                    <a:lnTo>
                      <a:pt x="2538" y="35"/>
                    </a:lnTo>
                    <a:lnTo>
                      <a:pt x="2539" y="35"/>
                    </a:lnTo>
                    <a:lnTo>
                      <a:pt x="2541" y="35"/>
                    </a:lnTo>
                    <a:lnTo>
                      <a:pt x="2542" y="35"/>
                    </a:lnTo>
                    <a:lnTo>
                      <a:pt x="2544" y="35"/>
                    </a:lnTo>
                    <a:lnTo>
                      <a:pt x="2545" y="35"/>
                    </a:lnTo>
                    <a:lnTo>
                      <a:pt x="2547" y="35"/>
                    </a:lnTo>
                    <a:lnTo>
                      <a:pt x="2549" y="35"/>
                    </a:lnTo>
                    <a:lnTo>
                      <a:pt x="2550" y="35"/>
                    </a:lnTo>
                    <a:lnTo>
                      <a:pt x="2551" y="35"/>
                    </a:lnTo>
                    <a:lnTo>
                      <a:pt x="2553" y="35"/>
                    </a:lnTo>
                    <a:lnTo>
                      <a:pt x="2555" y="35"/>
                    </a:lnTo>
                    <a:lnTo>
                      <a:pt x="2556" y="35"/>
                    </a:lnTo>
                    <a:lnTo>
                      <a:pt x="2558" y="35"/>
                    </a:lnTo>
                    <a:lnTo>
                      <a:pt x="2559" y="35"/>
                    </a:lnTo>
                    <a:lnTo>
                      <a:pt x="2561" y="35"/>
                    </a:lnTo>
                    <a:lnTo>
                      <a:pt x="2562" y="35"/>
                    </a:lnTo>
                    <a:lnTo>
                      <a:pt x="2564" y="35"/>
                    </a:lnTo>
                    <a:lnTo>
                      <a:pt x="2565" y="35"/>
                    </a:lnTo>
                    <a:lnTo>
                      <a:pt x="2567" y="35"/>
                    </a:lnTo>
                    <a:lnTo>
                      <a:pt x="2568" y="35"/>
                    </a:lnTo>
                    <a:lnTo>
                      <a:pt x="2570" y="34"/>
                    </a:lnTo>
                    <a:lnTo>
                      <a:pt x="2571" y="34"/>
                    </a:lnTo>
                    <a:lnTo>
                      <a:pt x="2573" y="34"/>
                    </a:lnTo>
                    <a:lnTo>
                      <a:pt x="2574" y="33"/>
                    </a:lnTo>
                    <a:lnTo>
                      <a:pt x="2576" y="33"/>
                    </a:lnTo>
                    <a:lnTo>
                      <a:pt x="2577" y="32"/>
                    </a:lnTo>
                    <a:lnTo>
                      <a:pt x="2579" y="32"/>
                    </a:lnTo>
                    <a:lnTo>
                      <a:pt x="2580" y="31"/>
                    </a:lnTo>
                    <a:lnTo>
                      <a:pt x="2582" y="31"/>
                    </a:lnTo>
                    <a:lnTo>
                      <a:pt x="2583" y="30"/>
                    </a:lnTo>
                    <a:lnTo>
                      <a:pt x="2585" y="30"/>
                    </a:lnTo>
                    <a:lnTo>
                      <a:pt x="2587" y="29"/>
                    </a:lnTo>
                    <a:lnTo>
                      <a:pt x="2588" y="29"/>
                    </a:lnTo>
                    <a:lnTo>
                      <a:pt x="2589" y="29"/>
                    </a:lnTo>
                    <a:lnTo>
                      <a:pt x="2591" y="28"/>
                    </a:lnTo>
                    <a:lnTo>
                      <a:pt x="2593" y="28"/>
                    </a:lnTo>
                    <a:lnTo>
                      <a:pt x="2594" y="28"/>
                    </a:lnTo>
                    <a:lnTo>
                      <a:pt x="2595" y="28"/>
                    </a:lnTo>
                    <a:lnTo>
                      <a:pt x="2597" y="28"/>
                    </a:lnTo>
                    <a:lnTo>
                      <a:pt x="2599" y="28"/>
                    </a:lnTo>
                    <a:lnTo>
                      <a:pt x="2600" y="28"/>
                    </a:lnTo>
                    <a:lnTo>
                      <a:pt x="2602" y="28"/>
                    </a:lnTo>
                    <a:lnTo>
                      <a:pt x="2603" y="28"/>
                    </a:lnTo>
                    <a:lnTo>
                      <a:pt x="2605" y="28"/>
                    </a:lnTo>
                    <a:lnTo>
                      <a:pt x="2606" y="29"/>
                    </a:lnTo>
                    <a:lnTo>
                      <a:pt x="2608" y="29"/>
                    </a:lnTo>
                    <a:lnTo>
                      <a:pt x="2609" y="29"/>
                    </a:lnTo>
                    <a:lnTo>
                      <a:pt x="2611" y="30"/>
                    </a:lnTo>
                    <a:lnTo>
                      <a:pt x="2612" y="30"/>
                    </a:lnTo>
                    <a:lnTo>
                      <a:pt x="2614" y="30"/>
                    </a:lnTo>
                    <a:lnTo>
                      <a:pt x="2616" y="31"/>
                    </a:lnTo>
                    <a:lnTo>
                      <a:pt x="2617" y="31"/>
                    </a:lnTo>
                    <a:lnTo>
                      <a:pt x="2618" y="32"/>
                    </a:lnTo>
                    <a:lnTo>
                      <a:pt x="2620" y="32"/>
                    </a:lnTo>
                    <a:lnTo>
                      <a:pt x="2622" y="32"/>
                    </a:lnTo>
                    <a:lnTo>
                      <a:pt x="2623" y="32"/>
                    </a:lnTo>
                    <a:lnTo>
                      <a:pt x="2624" y="33"/>
                    </a:lnTo>
                    <a:lnTo>
                      <a:pt x="2626" y="33"/>
                    </a:lnTo>
                    <a:lnTo>
                      <a:pt x="2628" y="33"/>
                    </a:lnTo>
                    <a:lnTo>
                      <a:pt x="2629" y="33"/>
                    </a:lnTo>
                    <a:lnTo>
                      <a:pt x="2631" y="33"/>
                    </a:lnTo>
                    <a:lnTo>
                      <a:pt x="2632" y="33"/>
                    </a:lnTo>
                    <a:lnTo>
                      <a:pt x="2634" y="33"/>
                    </a:lnTo>
                    <a:lnTo>
                      <a:pt x="2635" y="33"/>
                    </a:lnTo>
                    <a:lnTo>
                      <a:pt x="2637" y="33"/>
                    </a:lnTo>
                    <a:lnTo>
                      <a:pt x="2638" y="32"/>
                    </a:lnTo>
                    <a:lnTo>
                      <a:pt x="2640" y="32"/>
                    </a:lnTo>
                    <a:lnTo>
                      <a:pt x="2641" y="32"/>
                    </a:lnTo>
                    <a:lnTo>
                      <a:pt x="2643" y="32"/>
                    </a:lnTo>
                    <a:lnTo>
                      <a:pt x="2644" y="32"/>
                    </a:lnTo>
                    <a:lnTo>
                      <a:pt x="2646" y="31"/>
                    </a:lnTo>
                    <a:lnTo>
                      <a:pt x="2647" y="31"/>
                    </a:lnTo>
                    <a:lnTo>
                      <a:pt x="2649" y="31"/>
                    </a:lnTo>
                    <a:lnTo>
                      <a:pt x="2650" y="31"/>
                    </a:lnTo>
                    <a:lnTo>
                      <a:pt x="2652" y="31"/>
                    </a:lnTo>
                    <a:lnTo>
                      <a:pt x="2653" y="31"/>
                    </a:lnTo>
                    <a:lnTo>
                      <a:pt x="2655" y="31"/>
                    </a:lnTo>
                    <a:lnTo>
                      <a:pt x="2656" y="31"/>
                    </a:lnTo>
                    <a:lnTo>
                      <a:pt x="2658" y="31"/>
                    </a:lnTo>
                    <a:lnTo>
                      <a:pt x="2660" y="31"/>
                    </a:lnTo>
                    <a:lnTo>
                      <a:pt x="2661" y="31"/>
                    </a:lnTo>
                    <a:lnTo>
                      <a:pt x="2662" y="31"/>
                    </a:lnTo>
                    <a:lnTo>
                      <a:pt x="2664" y="32"/>
                    </a:lnTo>
                    <a:lnTo>
                      <a:pt x="2666" y="32"/>
                    </a:lnTo>
                    <a:lnTo>
                      <a:pt x="2667" y="32"/>
                    </a:lnTo>
                    <a:lnTo>
                      <a:pt x="2669" y="33"/>
                    </a:lnTo>
                    <a:lnTo>
                      <a:pt x="2670" y="33"/>
                    </a:lnTo>
                    <a:lnTo>
                      <a:pt x="2672" y="34"/>
                    </a:lnTo>
                    <a:lnTo>
                      <a:pt x="2673" y="34"/>
                    </a:lnTo>
                    <a:lnTo>
                      <a:pt x="2675" y="34"/>
                    </a:lnTo>
                    <a:lnTo>
                      <a:pt x="2676" y="35"/>
                    </a:lnTo>
                    <a:lnTo>
                      <a:pt x="2678" y="35"/>
                    </a:lnTo>
                    <a:lnTo>
                      <a:pt x="2679" y="35"/>
                    </a:lnTo>
                    <a:lnTo>
                      <a:pt x="2681" y="36"/>
                    </a:lnTo>
                    <a:lnTo>
                      <a:pt x="2682" y="36"/>
                    </a:lnTo>
                    <a:lnTo>
                      <a:pt x="2684" y="36"/>
                    </a:lnTo>
                    <a:lnTo>
                      <a:pt x="2685" y="36"/>
                    </a:lnTo>
                    <a:lnTo>
                      <a:pt x="2687" y="36"/>
                    </a:lnTo>
                    <a:lnTo>
                      <a:pt x="2689" y="36"/>
                    </a:lnTo>
                    <a:lnTo>
                      <a:pt x="2690" y="36"/>
                    </a:lnTo>
                    <a:lnTo>
                      <a:pt x="2691" y="36"/>
                    </a:lnTo>
                    <a:lnTo>
                      <a:pt x="2693" y="35"/>
                    </a:lnTo>
                    <a:lnTo>
                      <a:pt x="2695" y="35"/>
                    </a:lnTo>
                    <a:lnTo>
                      <a:pt x="2696" y="35"/>
                    </a:lnTo>
                    <a:lnTo>
                      <a:pt x="2697" y="34"/>
                    </a:lnTo>
                    <a:lnTo>
                      <a:pt x="2699" y="34"/>
                    </a:lnTo>
                    <a:lnTo>
                      <a:pt x="2701" y="33"/>
                    </a:lnTo>
                    <a:lnTo>
                      <a:pt x="2702" y="32"/>
                    </a:lnTo>
                    <a:lnTo>
                      <a:pt x="2704" y="32"/>
                    </a:lnTo>
                    <a:lnTo>
                      <a:pt x="2705" y="31"/>
                    </a:lnTo>
                    <a:lnTo>
                      <a:pt x="2707" y="31"/>
                    </a:lnTo>
                    <a:lnTo>
                      <a:pt x="2708" y="30"/>
                    </a:lnTo>
                    <a:lnTo>
                      <a:pt x="2710" y="29"/>
                    </a:lnTo>
                    <a:lnTo>
                      <a:pt x="2711" y="29"/>
                    </a:lnTo>
                    <a:lnTo>
                      <a:pt x="2713" y="28"/>
                    </a:lnTo>
                    <a:lnTo>
                      <a:pt x="2714" y="28"/>
                    </a:lnTo>
                    <a:lnTo>
                      <a:pt x="2716" y="27"/>
                    </a:lnTo>
                    <a:lnTo>
                      <a:pt x="2717" y="27"/>
                    </a:lnTo>
                    <a:lnTo>
                      <a:pt x="2719" y="26"/>
                    </a:lnTo>
                    <a:lnTo>
                      <a:pt x="2720" y="26"/>
                    </a:lnTo>
                    <a:lnTo>
                      <a:pt x="2722" y="25"/>
                    </a:lnTo>
                    <a:lnTo>
                      <a:pt x="2723" y="25"/>
                    </a:lnTo>
                    <a:lnTo>
                      <a:pt x="2725" y="25"/>
                    </a:lnTo>
                    <a:lnTo>
                      <a:pt x="2726" y="25"/>
                    </a:lnTo>
                    <a:lnTo>
                      <a:pt x="2728" y="25"/>
                    </a:lnTo>
                    <a:lnTo>
                      <a:pt x="2729" y="25"/>
                    </a:lnTo>
                    <a:lnTo>
                      <a:pt x="2731" y="25"/>
                    </a:lnTo>
                    <a:lnTo>
                      <a:pt x="2733" y="25"/>
                    </a:lnTo>
                    <a:lnTo>
                      <a:pt x="2734" y="25"/>
                    </a:lnTo>
                    <a:lnTo>
                      <a:pt x="2735" y="25"/>
                    </a:lnTo>
                    <a:lnTo>
                      <a:pt x="2737" y="25"/>
                    </a:lnTo>
                    <a:lnTo>
                      <a:pt x="2739" y="26"/>
                    </a:lnTo>
                    <a:lnTo>
                      <a:pt x="2740" y="26"/>
                    </a:lnTo>
                    <a:lnTo>
                      <a:pt x="2742" y="27"/>
                    </a:lnTo>
                    <a:lnTo>
                      <a:pt x="2743" y="27"/>
                    </a:lnTo>
                    <a:lnTo>
                      <a:pt x="2745" y="27"/>
                    </a:lnTo>
                    <a:lnTo>
                      <a:pt x="2746" y="27"/>
                    </a:lnTo>
                    <a:lnTo>
                      <a:pt x="2748" y="28"/>
                    </a:lnTo>
                    <a:lnTo>
                      <a:pt x="2749" y="28"/>
                    </a:lnTo>
                    <a:lnTo>
                      <a:pt x="2751" y="28"/>
                    </a:lnTo>
                    <a:lnTo>
                      <a:pt x="2752" y="29"/>
                    </a:lnTo>
                    <a:lnTo>
                      <a:pt x="2754" y="29"/>
                    </a:lnTo>
                    <a:lnTo>
                      <a:pt x="2755" y="29"/>
                    </a:lnTo>
                    <a:lnTo>
                      <a:pt x="2757" y="29"/>
                    </a:lnTo>
                    <a:lnTo>
                      <a:pt x="2758" y="30"/>
                    </a:lnTo>
                    <a:lnTo>
                      <a:pt x="2760" y="30"/>
                    </a:lnTo>
                    <a:lnTo>
                      <a:pt x="2762" y="30"/>
                    </a:lnTo>
                    <a:lnTo>
                      <a:pt x="2763" y="30"/>
                    </a:lnTo>
                    <a:lnTo>
                      <a:pt x="2764" y="30"/>
                    </a:lnTo>
                    <a:lnTo>
                      <a:pt x="2766" y="30"/>
                    </a:lnTo>
                    <a:lnTo>
                      <a:pt x="2768" y="30"/>
                    </a:lnTo>
                    <a:lnTo>
                      <a:pt x="2769" y="30"/>
                    </a:lnTo>
                    <a:lnTo>
                      <a:pt x="2771" y="30"/>
                    </a:lnTo>
                    <a:lnTo>
                      <a:pt x="2772" y="30"/>
                    </a:lnTo>
                    <a:lnTo>
                      <a:pt x="2774" y="30"/>
                    </a:lnTo>
                    <a:lnTo>
                      <a:pt x="2775" y="30"/>
                    </a:lnTo>
                    <a:lnTo>
                      <a:pt x="2777" y="30"/>
                    </a:lnTo>
                    <a:lnTo>
                      <a:pt x="2778" y="30"/>
                    </a:lnTo>
                    <a:lnTo>
                      <a:pt x="2780" y="30"/>
                    </a:lnTo>
                    <a:lnTo>
                      <a:pt x="2781" y="30"/>
                    </a:lnTo>
                    <a:lnTo>
                      <a:pt x="2783" y="30"/>
                    </a:lnTo>
                    <a:lnTo>
                      <a:pt x="2784" y="30"/>
                    </a:lnTo>
                    <a:lnTo>
                      <a:pt x="2786" y="30"/>
                    </a:lnTo>
                    <a:lnTo>
                      <a:pt x="2787" y="30"/>
                    </a:lnTo>
                    <a:lnTo>
                      <a:pt x="2789" y="30"/>
                    </a:lnTo>
                    <a:lnTo>
                      <a:pt x="2790" y="30"/>
                    </a:lnTo>
                    <a:lnTo>
                      <a:pt x="2792" y="30"/>
                    </a:lnTo>
                    <a:lnTo>
                      <a:pt x="2793" y="30"/>
                    </a:lnTo>
                    <a:lnTo>
                      <a:pt x="2795" y="30"/>
                    </a:lnTo>
                    <a:lnTo>
                      <a:pt x="2796" y="30"/>
                    </a:lnTo>
                    <a:lnTo>
                      <a:pt x="2798" y="30"/>
                    </a:lnTo>
                    <a:lnTo>
                      <a:pt x="2799" y="29"/>
                    </a:lnTo>
                    <a:lnTo>
                      <a:pt x="2801" y="29"/>
                    </a:lnTo>
                    <a:lnTo>
                      <a:pt x="2802" y="29"/>
                    </a:lnTo>
                    <a:lnTo>
                      <a:pt x="2804" y="29"/>
                    </a:lnTo>
                    <a:lnTo>
                      <a:pt x="2806" y="29"/>
                    </a:lnTo>
                    <a:lnTo>
                      <a:pt x="2807" y="29"/>
                    </a:lnTo>
                    <a:lnTo>
                      <a:pt x="2808" y="28"/>
                    </a:lnTo>
                    <a:lnTo>
                      <a:pt x="2810" y="28"/>
                    </a:lnTo>
                    <a:lnTo>
                      <a:pt x="2812" y="28"/>
                    </a:lnTo>
                    <a:lnTo>
                      <a:pt x="2813" y="27"/>
                    </a:lnTo>
                    <a:lnTo>
                      <a:pt x="2815" y="27"/>
                    </a:lnTo>
                    <a:lnTo>
                      <a:pt x="2816" y="26"/>
                    </a:lnTo>
                    <a:lnTo>
                      <a:pt x="2818" y="25"/>
                    </a:lnTo>
                    <a:lnTo>
                      <a:pt x="2819" y="25"/>
                    </a:lnTo>
                    <a:lnTo>
                      <a:pt x="2821" y="24"/>
                    </a:lnTo>
                    <a:lnTo>
                      <a:pt x="2822" y="24"/>
                    </a:lnTo>
                    <a:lnTo>
                      <a:pt x="2824" y="23"/>
                    </a:lnTo>
                    <a:lnTo>
                      <a:pt x="2825" y="23"/>
                    </a:lnTo>
                    <a:lnTo>
                      <a:pt x="2827" y="22"/>
                    </a:lnTo>
                    <a:lnTo>
                      <a:pt x="2828" y="22"/>
                    </a:lnTo>
                    <a:lnTo>
                      <a:pt x="2830" y="21"/>
                    </a:lnTo>
                    <a:lnTo>
                      <a:pt x="2831" y="20"/>
                    </a:lnTo>
                    <a:lnTo>
                      <a:pt x="2833" y="19"/>
                    </a:lnTo>
                    <a:lnTo>
                      <a:pt x="2835" y="19"/>
                    </a:lnTo>
                    <a:lnTo>
                      <a:pt x="2836" y="18"/>
                    </a:lnTo>
                    <a:lnTo>
                      <a:pt x="2837" y="18"/>
                    </a:lnTo>
                    <a:lnTo>
                      <a:pt x="2839" y="17"/>
                    </a:lnTo>
                    <a:lnTo>
                      <a:pt x="2841" y="17"/>
                    </a:lnTo>
                    <a:lnTo>
                      <a:pt x="2842" y="17"/>
                    </a:lnTo>
                    <a:lnTo>
                      <a:pt x="2844" y="16"/>
                    </a:lnTo>
                    <a:lnTo>
                      <a:pt x="2845" y="16"/>
                    </a:lnTo>
                    <a:lnTo>
                      <a:pt x="2847" y="16"/>
                    </a:lnTo>
                    <a:lnTo>
                      <a:pt x="2848" y="15"/>
                    </a:lnTo>
                    <a:lnTo>
                      <a:pt x="2850" y="15"/>
                    </a:lnTo>
                    <a:lnTo>
                      <a:pt x="2851" y="15"/>
                    </a:lnTo>
                    <a:lnTo>
                      <a:pt x="2853" y="15"/>
                    </a:lnTo>
                    <a:lnTo>
                      <a:pt x="2854" y="15"/>
                    </a:lnTo>
                    <a:lnTo>
                      <a:pt x="2856" y="15"/>
                    </a:lnTo>
                    <a:lnTo>
                      <a:pt x="2857" y="16"/>
                    </a:lnTo>
                    <a:lnTo>
                      <a:pt x="2859" y="16"/>
                    </a:lnTo>
                    <a:lnTo>
                      <a:pt x="2860" y="16"/>
                    </a:lnTo>
                    <a:lnTo>
                      <a:pt x="2862" y="16"/>
                    </a:lnTo>
                    <a:lnTo>
                      <a:pt x="2863" y="17"/>
                    </a:lnTo>
                    <a:lnTo>
                      <a:pt x="2865" y="17"/>
                    </a:lnTo>
                    <a:lnTo>
                      <a:pt x="2866" y="18"/>
                    </a:lnTo>
                    <a:lnTo>
                      <a:pt x="2868" y="18"/>
                    </a:lnTo>
                    <a:lnTo>
                      <a:pt x="2869" y="18"/>
                    </a:lnTo>
                    <a:lnTo>
                      <a:pt x="2871" y="19"/>
                    </a:lnTo>
                    <a:lnTo>
                      <a:pt x="2873" y="20"/>
                    </a:lnTo>
                    <a:lnTo>
                      <a:pt x="2874" y="20"/>
                    </a:lnTo>
                    <a:lnTo>
                      <a:pt x="2875" y="21"/>
                    </a:lnTo>
                    <a:lnTo>
                      <a:pt x="2877" y="22"/>
                    </a:lnTo>
                    <a:lnTo>
                      <a:pt x="2879" y="22"/>
                    </a:lnTo>
                    <a:lnTo>
                      <a:pt x="2880" y="23"/>
                    </a:lnTo>
                    <a:lnTo>
                      <a:pt x="2881" y="23"/>
                    </a:lnTo>
                    <a:lnTo>
                      <a:pt x="2883" y="24"/>
                    </a:lnTo>
                    <a:lnTo>
                      <a:pt x="2885" y="24"/>
                    </a:lnTo>
                    <a:lnTo>
                      <a:pt x="2886" y="25"/>
                    </a:lnTo>
                    <a:lnTo>
                      <a:pt x="2888" y="25"/>
                    </a:lnTo>
                    <a:lnTo>
                      <a:pt x="2889" y="26"/>
                    </a:lnTo>
                    <a:lnTo>
                      <a:pt x="2891" y="26"/>
                    </a:lnTo>
                    <a:lnTo>
                      <a:pt x="2892" y="27"/>
                    </a:lnTo>
                    <a:lnTo>
                      <a:pt x="2894" y="27"/>
                    </a:lnTo>
                    <a:lnTo>
                      <a:pt x="2895" y="28"/>
                    </a:lnTo>
                    <a:lnTo>
                      <a:pt x="2897" y="28"/>
                    </a:lnTo>
                    <a:lnTo>
                      <a:pt x="2898" y="28"/>
                    </a:lnTo>
                    <a:lnTo>
                      <a:pt x="2900" y="28"/>
                    </a:lnTo>
                    <a:lnTo>
                      <a:pt x="2902" y="29"/>
                    </a:lnTo>
                    <a:lnTo>
                      <a:pt x="2903" y="29"/>
                    </a:lnTo>
                    <a:lnTo>
                      <a:pt x="2904" y="29"/>
                    </a:lnTo>
                    <a:lnTo>
                      <a:pt x="2906" y="29"/>
                    </a:lnTo>
                    <a:lnTo>
                      <a:pt x="2908" y="29"/>
                    </a:lnTo>
                    <a:lnTo>
                      <a:pt x="2909" y="29"/>
                    </a:lnTo>
                    <a:lnTo>
                      <a:pt x="2910" y="30"/>
                    </a:lnTo>
                    <a:lnTo>
                      <a:pt x="2912" y="30"/>
                    </a:lnTo>
                    <a:lnTo>
                      <a:pt x="2914" y="30"/>
                    </a:lnTo>
                    <a:lnTo>
                      <a:pt x="2915" y="30"/>
                    </a:lnTo>
                    <a:lnTo>
                      <a:pt x="2917" y="30"/>
                    </a:lnTo>
                    <a:lnTo>
                      <a:pt x="2918" y="30"/>
                    </a:lnTo>
                    <a:lnTo>
                      <a:pt x="2920" y="30"/>
                    </a:lnTo>
                    <a:lnTo>
                      <a:pt x="2921" y="30"/>
                    </a:lnTo>
                    <a:lnTo>
                      <a:pt x="2923" y="31"/>
                    </a:lnTo>
                    <a:lnTo>
                      <a:pt x="2924" y="31"/>
                    </a:lnTo>
                    <a:lnTo>
                      <a:pt x="2926" y="31"/>
                    </a:lnTo>
                    <a:lnTo>
                      <a:pt x="2927" y="31"/>
                    </a:lnTo>
                    <a:lnTo>
                      <a:pt x="2929" y="32"/>
                    </a:lnTo>
                    <a:lnTo>
                      <a:pt x="2930" y="32"/>
                    </a:lnTo>
                    <a:lnTo>
                      <a:pt x="2932" y="32"/>
                    </a:lnTo>
                    <a:lnTo>
                      <a:pt x="2933" y="33"/>
                    </a:lnTo>
                    <a:lnTo>
                      <a:pt x="2935" y="33"/>
                    </a:lnTo>
                    <a:lnTo>
                      <a:pt x="2936" y="34"/>
                    </a:lnTo>
                    <a:lnTo>
                      <a:pt x="2938" y="34"/>
                    </a:lnTo>
                    <a:lnTo>
                      <a:pt x="2939" y="35"/>
                    </a:lnTo>
                    <a:lnTo>
                      <a:pt x="2941" y="35"/>
                    </a:lnTo>
                    <a:lnTo>
                      <a:pt x="2942" y="36"/>
                    </a:lnTo>
                    <a:lnTo>
                      <a:pt x="2944" y="36"/>
                    </a:lnTo>
                    <a:lnTo>
                      <a:pt x="2946" y="37"/>
                    </a:lnTo>
                    <a:lnTo>
                      <a:pt x="2947" y="37"/>
                    </a:lnTo>
                    <a:lnTo>
                      <a:pt x="2948" y="38"/>
                    </a:lnTo>
                    <a:lnTo>
                      <a:pt x="2950" y="38"/>
                    </a:lnTo>
                    <a:lnTo>
                      <a:pt x="2952" y="38"/>
                    </a:lnTo>
                    <a:lnTo>
                      <a:pt x="2953" y="39"/>
                    </a:lnTo>
                    <a:lnTo>
                      <a:pt x="2954" y="39"/>
                    </a:lnTo>
                    <a:lnTo>
                      <a:pt x="2956" y="40"/>
                    </a:lnTo>
                    <a:lnTo>
                      <a:pt x="2958" y="40"/>
                    </a:lnTo>
                    <a:lnTo>
                      <a:pt x="2959" y="40"/>
                    </a:lnTo>
                    <a:lnTo>
                      <a:pt x="2961" y="40"/>
                    </a:lnTo>
                    <a:lnTo>
                      <a:pt x="2962" y="40"/>
                    </a:lnTo>
                    <a:lnTo>
                      <a:pt x="2964" y="40"/>
                    </a:lnTo>
                    <a:lnTo>
                      <a:pt x="2965" y="40"/>
                    </a:lnTo>
                    <a:lnTo>
                      <a:pt x="2967" y="40"/>
                    </a:lnTo>
                    <a:lnTo>
                      <a:pt x="2968" y="40"/>
                    </a:lnTo>
                    <a:lnTo>
                      <a:pt x="2970" y="40"/>
                    </a:lnTo>
                    <a:lnTo>
                      <a:pt x="2971" y="40"/>
                    </a:lnTo>
                    <a:lnTo>
                      <a:pt x="2973" y="39"/>
                    </a:lnTo>
                    <a:lnTo>
                      <a:pt x="2975" y="39"/>
                    </a:lnTo>
                    <a:lnTo>
                      <a:pt x="2976" y="38"/>
                    </a:lnTo>
                    <a:lnTo>
                      <a:pt x="2977" y="38"/>
                    </a:lnTo>
                    <a:lnTo>
                      <a:pt x="2979" y="37"/>
                    </a:lnTo>
                    <a:lnTo>
                      <a:pt x="2981" y="37"/>
                    </a:lnTo>
                    <a:lnTo>
                      <a:pt x="2982" y="36"/>
                    </a:lnTo>
                    <a:lnTo>
                      <a:pt x="2983" y="36"/>
                    </a:lnTo>
                    <a:lnTo>
                      <a:pt x="2985" y="35"/>
                    </a:lnTo>
                    <a:lnTo>
                      <a:pt x="2987" y="35"/>
                    </a:lnTo>
                    <a:lnTo>
                      <a:pt x="2988" y="34"/>
                    </a:lnTo>
                    <a:lnTo>
                      <a:pt x="2990" y="34"/>
                    </a:lnTo>
                    <a:lnTo>
                      <a:pt x="2991" y="33"/>
                    </a:lnTo>
                    <a:lnTo>
                      <a:pt x="2993" y="33"/>
                    </a:lnTo>
                    <a:lnTo>
                      <a:pt x="2994" y="32"/>
                    </a:lnTo>
                    <a:lnTo>
                      <a:pt x="2996" y="32"/>
                    </a:lnTo>
                    <a:lnTo>
                      <a:pt x="2997" y="32"/>
                    </a:lnTo>
                    <a:lnTo>
                      <a:pt x="2999" y="32"/>
                    </a:lnTo>
                    <a:lnTo>
                      <a:pt x="3000" y="31"/>
                    </a:lnTo>
                    <a:lnTo>
                      <a:pt x="3002" y="31"/>
                    </a:lnTo>
                    <a:lnTo>
                      <a:pt x="3003" y="31"/>
                    </a:lnTo>
                    <a:lnTo>
                      <a:pt x="3005" y="31"/>
                    </a:lnTo>
                    <a:lnTo>
                      <a:pt x="3006" y="31"/>
                    </a:lnTo>
                    <a:lnTo>
                      <a:pt x="3008" y="31"/>
                    </a:lnTo>
                    <a:lnTo>
                      <a:pt x="3009" y="32"/>
                    </a:lnTo>
                    <a:lnTo>
                      <a:pt x="3011" y="32"/>
                    </a:lnTo>
                    <a:lnTo>
                      <a:pt x="3012" y="32"/>
                    </a:lnTo>
                    <a:lnTo>
                      <a:pt x="3014" y="32"/>
                    </a:lnTo>
                    <a:lnTo>
                      <a:pt x="3015" y="32"/>
                    </a:lnTo>
                    <a:lnTo>
                      <a:pt x="3017" y="33"/>
                    </a:lnTo>
                    <a:lnTo>
                      <a:pt x="3019" y="33"/>
                    </a:lnTo>
                    <a:lnTo>
                      <a:pt x="3020" y="34"/>
                    </a:lnTo>
                    <a:lnTo>
                      <a:pt x="3021" y="34"/>
                    </a:lnTo>
                    <a:lnTo>
                      <a:pt x="3023" y="34"/>
                    </a:lnTo>
                    <a:lnTo>
                      <a:pt x="3025" y="34"/>
                    </a:lnTo>
                    <a:lnTo>
                      <a:pt x="3026" y="34"/>
                    </a:lnTo>
                    <a:lnTo>
                      <a:pt x="3028" y="34"/>
                    </a:lnTo>
                    <a:lnTo>
                      <a:pt x="3029" y="34"/>
                    </a:lnTo>
                    <a:lnTo>
                      <a:pt x="3031" y="34"/>
                    </a:lnTo>
                    <a:lnTo>
                      <a:pt x="3032" y="34"/>
                    </a:lnTo>
                    <a:lnTo>
                      <a:pt x="3034" y="34"/>
                    </a:lnTo>
                    <a:lnTo>
                      <a:pt x="3035" y="34"/>
                    </a:lnTo>
                    <a:lnTo>
                      <a:pt x="3037" y="34"/>
                    </a:lnTo>
                    <a:lnTo>
                      <a:pt x="3038" y="34"/>
                    </a:lnTo>
                    <a:lnTo>
                      <a:pt x="3040" y="33"/>
                    </a:lnTo>
                    <a:lnTo>
                      <a:pt x="3041" y="33"/>
                    </a:lnTo>
                    <a:lnTo>
                      <a:pt x="3043" y="32"/>
                    </a:lnTo>
                    <a:lnTo>
                      <a:pt x="3044" y="32"/>
                    </a:lnTo>
                    <a:lnTo>
                      <a:pt x="3046" y="31"/>
                    </a:lnTo>
                    <a:lnTo>
                      <a:pt x="3048" y="31"/>
                    </a:lnTo>
                    <a:lnTo>
                      <a:pt x="3049" y="30"/>
                    </a:lnTo>
                    <a:lnTo>
                      <a:pt x="3050" y="29"/>
                    </a:lnTo>
                    <a:lnTo>
                      <a:pt x="3052" y="29"/>
                    </a:lnTo>
                    <a:lnTo>
                      <a:pt x="3054" y="28"/>
                    </a:lnTo>
                    <a:lnTo>
                      <a:pt x="3055" y="28"/>
                    </a:lnTo>
                    <a:lnTo>
                      <a:pt x="3056" y="27"/>
                    </a:lnTo>
                    <a:lnTo>
                      <a:pt x="3058" y="27"/>
                    </a:lnTo>
                    <a:lnTo>
                      <a:pt x="3060" y="26"/>
                    </a:lnTo>
                    <a:lnTo>
                      <a:pt x="3061" y="25"/>
                    </a:lnTo>
                    <a:lnTo>
                      <a:pt x="3063" y="25"/>
                    </a:lnTo>
                    <a:lnTo>
                      <a:pt x="3064" y="25"/>
                    </a:lnTo>
                    <a:lnTo>
                      <a:pt x="3066" y="24"/>
                    </a:lnTo>
                    <a:lnTo>
                      <a:pt x="3067" y="24"/>
                    </a:lnTo>
                    <a:lnTo>
                      <a:pt x="3069" y="24"/>
                    </a:lnTo>
                    <a:lnTo>
                      <a:pt x="3070" y="24"/>
                    </a:lnTo>
                    <a:lnTo>
                      <a:pt x="3072" y="24"/>
                    </a:lnTo>
                    <a:lnTo>
                      <a:pt x="3073" y="24"/>
                    </a:lnTo>
                    <a:lnTo>
                      <a:pt x="3075" y="24"/>
                    </a:lnTo>
                    <a:lnTo>
                      <a:pt x="3076" y="24"/>
                    </a:lnTo>
                    <a:lnTo>
                      <a:pt x="3078" y="24"/>
                    </a:lnTo>
                    <a:lnTo>
                      <a:pt x="3079" y="24"/>
                    </a:lnTo>
                    <a:lnTo>
                      <a:pt x="3081" y="24"/>
                    </a:lnTo>
                    <a:lnTo>
                      <a:pt x="3082" y="24"/>
                    </a:lnTo>
                    <a:lnTo>
                      <a:pt x="3084" y="24"/>
                    </a:lnTo>
                    <a:lnTo>
                      <a:pt x="3085" y="24"/>
                    </a:lnTo>
                    <a:lnTo>
                      <a:pt x="3087" y="25"/>
                    </a:lnTo>
                    <a:lnTo>
                      <a:pt x="3088" y="25"/>
                    </a:lnTo>
                    <a:lnTo>
                      <a:pt x="3090" y="25"/>
                    </a:lnTo>
                    <a:lnTo>
                      <a:pt x="3092" y="25"/>
                    </a:lnTo>
                    <a:lnTo>
                      <a:pt x="3093" y="25"/>
                    </a:lnTo>
                    <a:lnTo>
                      <a:pt x="3094" y="25"/>
                    </a:lnTo>
                    <a:lnTo>
                      <a:pt x="3096" y="25"/>
                    </a:lnTo>
                    <a:lnTo>
                      <a:pt x="3098" y="25"/>
                    </a:lnTo>
                    <a:lnTo>
                      <a:pt x="3099" y="26"/>
                    </a:lnTo>
                    <a:lnTo>
                      <a:pt x="3101" y="26"/>
                    </a:lnTo>
                    <a:lnTo>
                      <a:pt x="3102" y="26"/>
                    </a:lnTo>
                    <a:lnTo>
                      <a:pt x="3104" y="26"/>
                    </a:lnTo>
                    <a:lnTo>
                      <a:pt x="3105" y="26"/>
                    </a:lnTo>
                    <a:lnTo>
                      <a:pt x="3107" y="26"/>
                    </a:lnTo>
                    <a:lnTo>
                      <a:pt x="3108" y="26"/>
                    </a:lnTo>
                    <a:lnTo>
                      <a:pt x="3110" y="26"/>
                    </a:lnTo>
                    <a:lnTo>
                      <a:pt x="3111" y="26"/>
                    </a:lnTo>
                    <a:lnTo>
                      <a:pt x="3113" y="26"/>
                    </a:lnTo>
                    <a:lnTo>
                      <a:pt x="3114" y="25"/>
                    </a:lnTo>
                    <a:lnTo>
                      <a:pt x="3116" y="25"/>
                    </a:lnTo>
                    <a:lnTo>
                      <a:pt x="3117" y="25"/>
                    </a:lnTo>
                    <a:lnTo>
                      <a:pt x="3119" y="25"/>
                    </a:lnTo>
                    <a:lnTo>
                      <a:pt x="3121" y="25"/>
                    </a:lnTo>
                    <a:lnTo>
                      <a:pt x="3122" y="25"/>
                    </a:lnTo>
                    <a:lnTo>
                      <a:pt x="3123" y="25"/>
                    </a:lnTo>
                    <a:lnTo>
                      <a:pt x="3125" y="25"/>
                    </a:lnTo>
                    <a:lnTo>
                      <a:pt x="3127" y="25"/>
                    </a:lnTo>
                    <a:lnTo>
                      <a:pt x="3128" y="25"/>
                    </a:lnTo>
                    <a:lnTo>
                      <a:pt x="3130" y="25"/>
                    </a:lnTo>
                    <a:lnTo>
                      <a:pt x="3131" y="25"/>
                    </a:lnTo>
                    <a:lnTo>
                      <a:pt x="3133" y="25"/>
                    </a:lnTo>
                    <a:lnTo>
                      <a:pt x="3134" y="25"/>
                    </a:lnTo>
                    <a:lnTo>
                      <a:pt x="3136" y="25"/>
                    </a:lnTo>
                    <a:lnTo>
                      <a:pt x="3137" y="25"/>
                    </a:lnTo>
                    <a:lnTo>
                      <a:pt x="3139" y="24"/>
                    </a:lnTo>
                    <a:lnTo>
                      <a:pt x="3140" y="24"/>
                    </a:lnTo>
                    <a:lnTo>
                      <a:pt x="3142" y="24"/>
                    </a:lnTo>
                    <a:lnTo>
                      <a:pt x="3143" y="24"/>
                    </a:lnTo>
                    <a:lnTo>
                      <a:pt x="3145" y="24"/>
                    </a:lnTo>
                    <a:lnTo>
                      <a:pt x="3146" y="23"/>
                    </a:lnTo>
                    <a:lnTo>
                      <a:pt x="3148" y="23"/>
                    </a:lnTo>
                    <a:lnTo>
                      <a:pt x="3149" y="23"/>
                    </a:lnTo>
                    <a:lnTo>
                      <a:pt x="3151" y="22"/>
                    </a:lnTo>
                    <a:lnTo>
                      <a:pt x="3152" y="22"/>
                    </a:lnTo>
                    <a:lnTo>
                      <a:pt x="3154" y="21"/>
                    </a:lnTo>
                    <a:lnTo>
                      <a:pt x="3155" y="21"/>
                    </a:lnTo>
                    <a:lnTo>
                      <a:pt x="3157" y="20"/>
                    </a:lnTo>
                    <a:lnTo>
                      <a:pt x="3159" y="19"/>
                    </a:lnTo>
                    <a:lnTo>
                      <a:pt x="3160" y="19"/>
                    </a:lnTo>
                    <a:lnTo>
                      <a:pt x="3161" y="18"/>
                    </a:lnTo>
                    <a:lnTo>
                      <a:pt x="3163" y="18"/>
                    </a:lnTo>
                    <a:lnTo>
                      <a:pt x="3165" y="17"/>
                    </a:lnTo>
                    <a:lnTo>
                      <a:pt x="3166" y="17"/>
                    </a:lnTo>
                    <a:lnTo>
                      <a:pt x="3167" y="16"/>
                    </a:lnTo>
                    <a:lnTo>
                      <a:pt x="3169" y="16"/>
                    </a:lnTo>
                    <a:lnTo>
                      <a:pt x="3171" y="15"/>
                    </a:lnTo>
                    <a:lnTo>
                      <a:pt x="3172" y="15"/>
                    </a:lnTo>
                    <a:lnTo>
                      <a:pt x="3174" y="15"/>
                    </a:lnTo>
                    <a:lnTo>
                      <a:pt x="3175" y="15"/>
                    </a:lnTo>
                    <a:lnTo>
                      <a:pt x="3177" y="14"/>
                    </a:lnTo>
                    <a:lnTo>
                      <a:pt x="3178" y="14"/>
                    </a:lnTo>
                    <a:lnTo>
                      <a:pt x="3180" y="14"/>
                    </a:lnTo>
                    <a:lnTo>
                      <a:pt x="3181" y="14"/>
                    </a:lnTo>
                    <a:lnTo>
                      <a:pt x="3183" y="14"/>
                    </a:lnTo>
                    <a:lnTo>
                      <a:pt x="3184" y="14"/>
                    </a:lnTo>
                    <a:lnTo>
                      <a:pt x="3186" y="14"/>
                    </a:lnTo>
                    <a:lnTo>
                      <a:pt x="3187" y="14"/>
                    </a:lnTo>
                    <a:lnTo>
                      <a:pt x="3189" y="14"/>
                    </a:lnTo>
                    <a:lnTo>
                      <a:pt x="3190" y="14"/>
                    </a:lnTo>
                    <a:lnTo>
                      <a:pt x="3192" y="14"/>
                    </a:lnTo>
                    <a:lnTo>
                      <a:pt x="3194" y="14"/>
                    </a:lnTo>
                    <a:lnTo>
                      <a:pt x="3195" y="15"/>
                    </a:lnTo>
                    <a:lnTo>
                      <a:pt x="3196" y="15"/>
                    </a:lnTo>
                    <a:lnTo>
                      <a:pt x="3198" y="15"/>
                    </a:lnTo>
                    <a:lnTo>
                      <a:pt x="3200" y="15"/>
                    </a:lnTo>
                    <a:lnTo>
                      <a:pt x="3201" y="15"/>
                    </a:lnTo>
                    <a:lnTo>
                      <a:pt x="3203" y="15"/>
                    </a:lnTo>
                    <a:lnTo>
                      <a:pt x="3204" y="15"/>
                    </a:lnTo>
                    <a:lnTo>
                      <a:pt x="3206" y="15"/>
                    </a:lnTo>
                    <a:lnTo>
                      <a:pt x="3207" y="15"/>
                    </a:lnTo>
                    <a:lnTo>
                      <a:pt x="3209" y="15"/>
                    </a:lnTo>
                    <a:lnTo>
                      <a:pt x="3210" y="15"/>
                    </a:lnTo>
                    <a:lnTo>
                      <a:pt x="3212" y="14"/>
                    </a:lnTo>
                    <a:lnTo>
                      <a:pt x="3213" y="14"/>
                    </a:lnTo>
                    <a:lnTo>
                      <a:pt x="3215" y="14"/>
                    </a:lnTo>
                    <a:lnTo>
                      <a:pt x="3216" y="14"/>
                    </a:lnTo>
                    <a:lnTo>
                      <a:pt x="3218" y="13"/>
                    </a:lnTo>
                    <a:lnTo>
                      <a:pt x="3219" y="13"/>
                    </a:lnTo>
                    <a:lnTo>
                      <a:pt x="3221" y="13"/>
                    </a:lnTo>
                    <a:lnTo>
                      <a:pt x="3222" y="13"/>
                    </a:lnTo>
                    <a:lnTo>
                      <a:pt x="3224" y="13"/>
                    </a:lnTo>
                    <a:lnTo>
                      <a:pt x="3225" y="12"/>
                    </a:lnTo>
                    <a:lnTo>
                      <a:pt x="3227" y="12"/>
                    </a:lnTo>
                    <a:lnTo>
                      <a:pt x="3228" y="12"/>
                    </a:lnTo>
                    <a:lnTo>
                      <a:pt x="3230" y="12"/>
                    </a:lnTo>
                    <a:lnTo>
                      <a:pt x="3232" y="12"/>
                    </a:lnTo>
                    <a:lnTo>
                      <a:pt x="3233" y="12"/>
                    </a:lnTo>
                    <a:lnTo>
                      <a:pt x="3234" y="13"/>
                    </a:lnTo>
                    <a:lnTo>
                      <a:pt x="3236" y="13"/>
                    </a:lnTo>
                    <a:lnTo>
                      <a:pt x="3238" y="13"/>
                    </a:lnTo>
                    <a:lnTo>
                      <a:pt x="3239" y="14"/>
                    </a:lnTo>
                    <a:lnTo>
                      <a:pt x="3240" y="14"/>
                    </a:lnTo>
                    <a:lnTo>
                      <a:pt x="3242" y="15"/>
                    </a:lnTo>
                    <a:lnTo>
                      <a:pt x="3244" y="15"/>
                    </a:lnTo>
                    <a:lnTo>
                      <a:pt x="3245" y="16"/>
                    </a:lnTo>
                    <a:lnTo>
                      <a:pt x="3247" y="17"/>
                    </a:lnTo>
                    <a:lnTo>
                      <a:pt x="3248" y="18"/>
                    </a:lnTo>
                    <a:lnTo>
                      <a:pt x="3250" y="18"/>
                    </a:lnTo>
                    <a:lnTo>
                      <a:pt x="3251" y="19"/>
                    </a:lnTo>
                    <a:lnTo>
                      <a:pt x="3253" y="20"/>
                    </a:lnTo>
                    <a:lnTo>
                      <a:pt x="3254" y="21"/>
                    </a:lnTo>
                    <a:lnTo>
                      <a:pt x="3256" y="22"/>
                    </a:lnTo>
                    <a:lnTo>
                      <a:pt x="3257" y="22"/>
                    </a:lnTo>
                    <a:lnTo>
                      <a:pt x="3259" y="23"/>
                    </a:lnTo>
                    <a:lnTo>
                      <a:pt x="3261" y="24"/>
                    </a:lnTo>
                    <a:lnTo>
                      <a:pt x="3262" y="25"/>
                    </a:lnTo>
                    <a:lnTo>
                      <a:pt x="3263" y="25"/>
                    </a:lnTo>
                    <a:lnTo>
                      <a:pt x="3265" y="26"/>
                    </a:lnTo>
                    <a:lnTo>
                      <a:pt x="3267" y="27"/>
                    </a:lnTo>
                    <a:lnTo>
                      <a:pt x="3268" y="27"/>
                    </a:lnTo>
                    <a:lnTo>
                      <a:pt x="3269" y="27"/>
                    </a:lnTo>
                    <a:lnTo>
                      <a:pt x="3271" y="28"/>
                    </a:lnTo>
                    <a:lnTo>
                      <a:pt x="3273" y="28"/>
                    </a:lnTo>
                    <a:lnTo>
                      <a:pt x="3274" y="28"/>
                    </a:lnTo>
                    <a:lnTo>
                      <a:pt x="3276" y="28"/>
                    </a:lnTo>
                    <a:lnTo>
                      <a:pt x="3277" y="28"/>
                    </a:lnTo>
                    <a:lnTo>
                      <a:pt x="3278" y="28"/>
                    </a:lnTo>
                    <a:lnTo>
                      <a:pt x="3280" y="28"/>
                    </a:lnTo>
                    <a:lnTo>
                      <a:pt x="3282" y="28"/>
                    </a:lnTo>
                    <a:lnTo>
                      <a:pt x="3283" y="28"/>
                    </a:lnTo>
                    <a:lnTo>
                      <a:pt x="3285" y="28"/>
                    </a:lnTo>
                    <a:lnTo>
                      <a:pt x="3286" y="28"/>
                    </a:lnTo>
                    <a:lnTo>
                      <a:pt x="3288" y="28"/>
                    </a:lnTo>
                    <a:lnTo>
                      <a:pt x="3289" y="28"/>
                    </a:lnTo>
                    <a:lnTo>
                      <a:pt x="3291" y="28"/>
                    </a:lnTo>
                    <a:lnTo>
                      <a:pt x="3292" y="28"/>
                    </a:lnTo>
                    <a:lnTo>
                      <a:pt x="3294" y="28"/>
                    </a:lnTo>
                    <a:lnTo>
                      <a:pt x="3295" y="28"/>
                    </a:lnTo>
                    <a:lnTo>
                      <a:pt x="3297" y="28"/>
                    </a:lnTo>
                    <a:lnTo>
                      <a:pt x="3298" y="28"/>
                    </a:lnTo>
                    <a:lnTo>
                      <a:pt x="3300" y="28"/>
                    </a:lnTo>
                    <a:lnTo>
                      <a:pt x="3301" y="28"/>
                    </a:lnTo>
                    <a:lnTo>
                      <a:pt x="3303" y="28"/>
                    </a:lnTo>
                    <a:lnTo>
                      <a:pt x="3305" y="28"/>
                    </a:lnTo>
                    <a:lnTo>
                      <a:pt x="3306" y="29"/>
                    </a:lnTo>
                    <a:lnTo>
                      <a:pt x="3307" y="29"/>
                    </a:lnTo>
                    <a:lnTo>
                      <a:pt x="3309" y="29"/>
                    </a:lnTo>
                    <a:lnTo>
                      <a:pt x="3311" y="29"/>
                    </a:lnTo>
                    <a:lnTo>
                      <a:pt x="3312" y="30"/>
                    </a:lnTo>
                    <a:lnTo>
                      <a:pt x="3313" y="30"/>
                    </a:lnTo>
                    <a:lnTo>
                      <a:pt x="3315" y="30"/>
                    </a:lnTo>
                    <a:lnTo>
                      <a:pt x="3317" y="30"/>
                    </a:lnTo>
                    <a:lnTo>
                      <a:pt x="3318" y="30"/>
                    </a:lnTo>
                    <a:lnTo>
                      <a:pt x="3320" y="30"/>
                    </a:lnTo>
                    <a:lnTo>
                      <a:pt x="3321" y="30"/>
                    </a:lnTo>
                    <a:lnTo>
                      <a:pt x="3323" y="30"/>
                    </a:lnTo>
                    <a:lnTo>
                      <a:pt x="3324" y="30"/>
                    </a:lnTo>
                    <a:lnTo>
                      <a:pt x="3326" y="30"/>
                    </a:lnTo>
                    <a:lnTo>
                      <a:pt x="3327" y="30"/>
                    </a:lnTo>
                    <a:lnTo>
                      <a:pt x="3329" y="30"/>
                    </a:lnTo>
                    <a:lnTo>
                      <a:pt x="3330" y="29"/>
                    </a:lnTo>
                    <a:lnTo>
                      <a:pt x="3332" y="29"/>
                    </a:lnTo>
                    <a:lnTo>
                      <a:pt x="3334" y="29"/>
                    </a:lnTo>
                    <a:lnTo>
                      <a:pt x="3335" y="28"/>
                    </a:lnTo>
                    <a:lnTo>
                      <a:pt x="3336" y="28"/>
                    </a:lnTo>
                    <a:lnTo>
                      <a:pt x="3338" y="27"/>
                    </a:lnTo>
                    <a:lnTo>
                      <a:pt x="3340" y="26"/>
                    </a:lnTo>
                    <a:lnTo>
                      <a:pt x="3341" y="25"/>
                    </a:lnTo>
                    <a:lnTo>
                      <a:pt x="3342" y="25"/>
                    </a:lnTo>
                    <a:lnTo>
                      <a:pt x="3344" y="24"/>
                    </a:lnTo>
                    <a:lnTo>
                      <a:pt x="3345" y="23"/>
                    </a:lnTo>
                    <a:lnTo>
                      <a:pt x="3347" y="22"/>
                    </a:lnTo>
                    <a:lnTo>
                      <a:pt x="3349" y="22"/>
                    </a:lnTo>
                    <a:lnTo>
                      <a:pt x="3350" y="21"/>
                    </a:lnTo>
                    <a:lnTo>
                      <a:pt x="3351" y="20"/>
                    </a:lnTo>
                    <a:lnTo>
                      <a:pt x="3353" y="19"/>
                    </a:lnTo>
                    <a:lnTo>
                      <a:pt x="3355" y="19"/>
                    </a:lnTo>
                    <a:lnTo>
                      <a:pt x="3356" y="18"/>
                    </a:lnTo>
                    <a:lnTo>
                      <a:pt x="3358" y="18"/>
                    </a:lnTo>
                    <a:lnTo>
                      <a:pt x="3359" y="17"/>
                    </a:lnTo>
                    <a:lnTo>
                      <a:pt x="3361" y="17"/>
                    </a:lnTo>
                    <a:lnTo>
                      <a:pt x="3362" y="17"/>
                    </a:lnTo>
                    <a:lnTo>
                      <a:pt x="3364" y="16"/>
                    </a:lnTo>
                    <a:lnTo>
                      <a:pt x="3365" y="16"/>
                    </a:lnTo>
                    <a:lnTo>
                      <a:pt x="3367" y="16"/>
                    </a:lnTo>
                    <a:lnTo>
                      <a:pt x="3368" y="16"/>
                    </a:lnTo>
                    <a:lnTo>
                      <a:pt x="3370" y="16"/>
                    </a:lnTo>
                    <a:lnTo>
                      <a:pt x="3371" y="16"/>
                    </a:lnTo>
                    <a:lnTo>
                      <a:pt x="3373" y="16"/>
                    </a:lnTo>
                    <a:lnTo>
                      <a:pt x="3374" y="16"/>
                    </a:lnTo>
                    <a:lnTo>
                      <a:pt x="3376" y="16"/>
                    </a:lnTo>
                    <a:lnTo>
                      <a:pt x="3378" y="17"/>
                    </a:lnTo>
                    <a:lnTo>
                      <a:pt x="3379" y="17"/>
                    </a:lnTo>
                    <a:lnTo>
                      <a:pt x="3380" y="17"/>
                    </a:lnTo>
                    <a:lnTo>
                      <a:pt x="3382" y="17"/>
                    </a:lnTo>
                    <a:lnTo>
                      <a:pt x="3384" y="18"/>
                    </a:lnTo>
                    <a:lnTo>
                      <a:pt x="3385" y="18"/>
                    </a:lnTo>
                    <a:lnTo>
                      <a:pt x="3387" y="18"/>
                    </a:lnTo>
                    <a:lnTo>
                      <a:pt x="3388" y="18"/>
                    </a:lnTo>
                    <a:lnTo>
                      <a:pt x="3390" y="19"/>
                    </a:lnTo>
                    <a:lnTo>
                      <a:pt x="3391" y="19"/>
                    </a:lnTo>
                    <a:lnTo>
                      <a:pt x="3393" y="19"/>
                    </a:lnTo>
                    <a:lnTo>
                      <a:pt x="3394" y="20"/>
                    </a:lnTo>
                    <a:lnTo>
                      <a:pt x="3396" y="20"/>
                    </a:lnTo>
                    <a:lnTo>
                      <a:pt x="3397" y="20"/>
                    </a:lnTo>
                    <a:lnTo>
                      <a:pt x="3399" y="21"/>
                    </a:lnTo>
                    <a:lnTo>
                      <a:pt x="3400" y="21"/>
                    </a:lnTo>
                    <a:lnTo>
                      <a:pt x="3402" y="21"/>
                    </a:lnTo>
                    <a:lnTo>
                      <a:pt x="3403" y="21"/>
                    </a:lnTo>
                    <a:lnTo>
                      <a:pt x="3405" y="22"/>
                    </a:lnTo>
                    <a:lnTo>
                      <a:pt x="3407" y="22"/>
                    </a:lnTo>
                    <a:lnTo>
                      <a:pt x="3408" y="22"/>
                    </a:lnTo>
                    <a:lnTo>
                      <a:pt x="3409" y="22"/>
                    </a:lnTo>
                    <a:lnTo>
                      <a:pt x="3411" y="22"/>
                    </a:lnTo>
                    <a:lnTo>
                      <a:pt x="3412" y="23"/>
                    </a:lnTo>
                    <a:lnTo>
                      <a:pt x="3414" y="23"/>
                    </a:lnTo>
                    <a:lnTo>
                      <a:pt x="3416" y="23"/>
                    </a:lnTo>
                    <a:lnTo>
                      <a:pt x="3417" y="23"/>
                    </a:lnTo>
                    <a:lnTo>
                      <a:pt x="3418" y="24"/>
                    </a:lnTo>
                    <a:lnTo>
                      <a:pt x="3420" y="24"/>
                    </a:lnTo>
                    <a:lnTo>
                      <a:pt x="3422" y="24"/>
                    </a:lnTo>
                    <a:lnTo>
                      <a:pt x="3423" y="24"/>
                    </a:lnTo>
                    <a:lnTo>
                      <a:pt x="3424" y="25"/>
                    </a:lnTo>
                    <a:lnTo>
                      <a:pt x="3426" y="25"/>
                    </a:lnTo>
                    <a:lnTo>
                      <a:pt x="3428" y="25"/>
                    </a:lnTo>
                    <a:lnTo>
                      <a:pt x="3429" y="26"/>
                    </a:lnTo>
                    <a:lnTo>
                      <a:pt x="3431" y="26"/>
                    </a:lnTo>
                    <a:lnTo>
                      <a:pt x="3432" y="27"/>
                    </a:lnTo>
                    <a:lnTo>
                      <a:pt x="3434" y="27"/>
                    </a:lnTo>
                    <a:lnTo>
                      <a:pt x="3435" y="27"/>
                    </a:lnTo>
                    <a:lnTo>
                      <a:pt x="3437" y="28"/>
                    </a:lnTo>
                    <a:lnTo>
                      <a:pt x="3438" y="28"/>
                    </a:lnTo>
                    <a:lnTo>
                      <a:pt x="3440" y="29"/>
                    </a:lnTo>
                    <a:lnTo>
                      <a:pt x="3441" y="29"/>
                    </a:lnTo>
                    <a:lnTo>
                      <a:pt x="3443" y="29"/>
                    </a:lnTo>
                    <a:lnTo>
                      <a:pt x="3444" y="29"/>
                    </a:lnTo>
                    <a:lnTo>
                      <a:pt x="3446" y="30"/>
                    </a:lnTo>
                    <a:lnTo>
                      <a:pt x="3447" y="30"/>
                    </a:lnTo>
                    <a:lnTo>
                      <a:pt x="3449" y="30"/>
                    </a:lnTo>
                    <a:lnTo>
                      <a:pt x="3451" y="30"/>
                    </a:lnTo>
                    <a:lnTo>
                      <a:pt x="3452" y="30"/>
                    </a:lnTo>
                    <a:lnTo>
                      <a:pt x="3453" y="30"/>
                    </a:lnTo>
                    <a:lnTo>
                      <a:pt x="3455" y="30"/>
                    </a:lnTo>
                    <a:lnTo>
                      <a:pt x="3457" y="30"/>
                    </a:lnTo>
                    <a:lnTo>
                      <a:pt x="3458" y="30"/>
                    </a:lnTo>
                    <a:lnTo>
                      <a:pt x="3460" y="30"/>
                    </a:lnTo>
                    <a:lnTo>
                      <a:pt x="3461" y="30"/>
                    </a:lnTo>
                    <a:lnTo>
                      <a:pt x="3463" y="30"/>
                    </a:lnTo>
                    <a:lnTo>
                      <a:pt x="3464" y="30"/>
                    </a:lnTo>
                    <a:lnTo>
                      <a:pt x="3466" y="30"/>
                    </a:lnTo>
                    <a:lnTo>
                      <a:pt x="3467" y="30"/>
                    </a:lnTo>
                    <a:lnTo>
                      <a:pt x="3469" y="30"/>
                    </a:lnTo>
                    <a:lnTo>
                      <a:pt x="3470" y="29"/>
                    </a:lnTo>
                    <a:lnTo>
                      <a:pt x="3472" y="29"/>
                    </a:lnTo>
                    <a:lnTo>
                      <a:pt x="3473" y="29"/>
                    </a:lnTo>
                    <a:lnTo>
                      <a:pt x="3475" y="29"/>
                    </a:lnTo>
                    <a:lnTo>
                      <a:pt x="3476" y="28"/>
                    </a:lnTo>
                    <a:lnTo>
                      <a:pt x="3478" y="28"/>
                    </a:lnTo>
                    <a:lnTo>
                      <a:pt x="3479" y="28"/>
                    </a:lnTo>
                    <a:lnTo>
                      <a:pt x="3481" y="28"/>
                    </a:lnTo>
                    <a:lnTo>
                      <a:pt x="3482" y="28"/>
                    </a:lnTo>
                    <a:lnTo>
                      <a:pt x="3484" y="27"/>
                    </a:lnTo>
                    <a:lnTo>
                      <a:pt x="3485" y="27"/>
                    </a:lnTo>
                    <a:lnTo>
                      <a:pt x="3487" y="27"/>
                    </a:lnTo>
                    <a:lnTo>
                      <a:pt x="3489" y="27"/>
                    </a:lnTo>
                    <a:lnTo>
                      <a:pt x="3490" y="27"/>
                    </a:lnTo>
                    <a:lnTo>
                      <a:pt x="3491" y="27"/>
                    </a:lnTo>
                    <a:lnTo>
                      <a:pt x="3493" y="27"/>
                    </a:lnTo>
                    <a:lnTo>
                      <a:pt x="3495" y="27"/>
                    </a:lnTo>
                    <a:lnTo>
                      <a:pt x="3496" y="27"/>
                    </a:lnTo>
                    <a:lnTo>
                      <a:pt x="3497" y="27"/>
                    </a:lnTo>
                    <a:lnTo>
                      <a:pt x="3499" y="28"/>
                    </a:lnTo>
                    <a:lnTo>
                      <a:pt x="3501" y="28"/>
                    </a:lnTo>
                    <a:lnTo>
                      <a:pt x="3502" y="28"/>
                    </a:lnTo>
                    <a:lnTo>
                      <a:pt x="3504" y="28"/>
                    </a:lnTo>
                    <a:lnTo>
                      <a:pt x="3505" y="29"/>
                    </a:lnTo>
                    <a:lnTo>
                      <a:pt x="3507" y="29"/>
                    </a:lnTo>
                    <a:lnTo>
                      <a:pt x="3508" y="29"/>
                    </a:lnTo>
                    <a:lnTo>
                      <a:pt x="3510" y="30"/>
                    </a:lnTo>
                    <a:lnTo>
                      <a:pt x="3511" y="30"/>
                    </a:lnTo>
                    <a:lnTo>
                      <a:pt x="3513" y="30"/>
                    </a:lnTo>
                    <a:lnTo>
                      <a:pt x="3514" y="31"/>
                    </a:lnTo>
                    <a:lnTo>
                      <a:pt x="3516" y="31"/>
                    </a:lnTo>
                    <a:lnTo>
                      <a:pt x="3518" y="31"/>
                    </a:lnTo>
                    <a:lnTo>
                      <a:pt x="3519" y="31"/>
                    </a:lnTo>
                    <a:lnTo>
                      <a:pt x="3520" y="32"/>
                    </a:lnTo>
                    <a:lnTo>
                      <a:pt x="3522" y="32"/>
                    </a:lnTo>
                    <a:lnTo>
                      <a:pt x="3524" y="32"/>
                    </a:lnTo>
                    <a:lnTo>
                      <a:pt x="3525" y="32"/>
                    </a:lnTo>
                    <a:lnTo>
                      <a:pt x="3526" y="32"/>
                    </a:lnTo>
                    <a:lnTo>
                      <a:pt x="3528" y="33"/>
                    </a:lnTo>
                    <a:lnTo>
                      <a:pt x="3530" y="33"/>
                    </a:lnTo>
                    <a:lnTo>
                      <a:pt x="3531" y="33"/>
                    </a:lnTo>
                    <a:lnTo>
                      <a:pt x="3533" y="33"/>
                    </a:lnTo>
                    <a:lnTo>
                      <a:pt x="3534" y="33"/>
                    </a:lnTo>
                    <a:lnTo>
                      <a:pt x="3536" y="33"/>
                    </a:lnTo>
                    <a:lnTo>
                      <a:pt x="3537" y="33"/>
                    </a:lnTo>
                    <a:lnTo>
                      <a:pt x="3539" y="33"/>
                    </a:lnTo>
                    <a:lnTo>
                      <a:pt x="3540" y="33"/>
                    </a:lnTo>
                    <a:lnTo>
                      <a:pt x="3542" y="33"/>
                    </a:lnTo>
                    <a:lnTo>
                      <a:pt x="3543" y="33"/>
                    </a:lnTo>
                    <a:lnTo>
                      <a:pt x="3545" y="33"/>
                    </a:lnTo>
                    <a:lnTo>
                      <a:pt x="3546" y="32"/>
                    </a:lnTo>
                    <a:lnTo>
                      <a:pt x="3548" y="32"/>
                    </a:lnTo>
                    <a:lnTo>
                      <a:pt x="3549" y="32"/>
                    </a:lnTo>
                    <a:lnTo>
                      <a:pt x="3551" y="32"/>
                    </a:lnTo>
                    <a:lnTo>
                      <a:pt x="3552" y="33"/>
                    </a:lnTo>
                    <a:lnTo>
                      <a:pt x="3554" y="33"/>
                    </a:lnTo>
                    <a:lnTo>
                      <a:pt x="3555" y="33"/>
                    </a:lnTo>
                    <a:lnTo>
                      <a:pt x="3557" y="33"/>
                    </a:lnTo>
                    <a:lnTo>
                      <a:pt x="3558" y="33"/>
                    </a:lnTo>
                    <a:lnTo>
                      <a:pt x="3560" y="34"/>
                    </a:lnTo>
                    <a:lnTo>
                      <a:pt x="3562" y="34"/>
                    </a:lnTo>
                    <a:lnTo>
                      <a:pt x="3563" y="34"/>
                    </a:lnTo>
                    <a:lnTo>
                      <a:pt x="3564" y="34"/>
                    </a:lnTo>
                    <a:lnTo>
                      <a:pt x="3566" y="35"/>
                    </a:lnTo>
                    <a:lnTo>
                      <a:pt x="3568" y="35"/>
                    </a:lnTo>
                    <a:lnTo>
                      <a:pt x="3569" y="35"/>
                    </a:lnTo>
                    <a:lnTo>
                      <a:pt x="3570" y="36"/>
                    </a:lnTo>
                    <a:lnTo>
                      <a:pt x="3572" y="36"/>
                    </a:lnTo>
                    <a:lnTo>
                      <a:pt x="3574" y="36"/>
                    </a:lnTo>
                    <a:lnTo>
                      <a:pt x="3575" y="37"/>
                    </a:lnTo>
                    <a:lnTo>
                      <a:pt x="3577" y="37"/>
                    </a:lnTo>
                    <a:lnTo>
                      <a:pt x="3578" y="37"/>
                    </a:lnTo>
                    <a:lnTo>
                      <a:pt x="3580" y="37"/>
                    </a:lnTo>
                    <a:lnTo>
                      <a:pt x="3581" y="38"/>
                    </a:lnTo>
                    <a:lnTo>
                      <a:pt x="3583" y="38"/>
                    </a:lnTo>
                    <a:lnTo>
                      <a:pt x="3584" y="38"/>
                    </a:lnTo>
                    <a:lnTo>
                      <a:pt x="3586" y="38"/>
                    </a:lnTo>
                    <a:lnTo>
                      <a:pt x="3587" y="38"/>
                    </a:lnTo>
                    <a:lnTo>
                      <a:pt x="3589" y="38"/>
                    </a:lnTo>
                    <a:lnTo>
                      <a:pt x="3591" y="37"/>
                    </a:lnTo>
                    <a:lnTo>
                      <a:pt x="3592" y="37"/>
                    </a:lnTo>
                    <a:lnTo>
                      <a:pt x="3593" y="37"/>
                    </a:lnTo>
                    <a:lnTo>
                      <a:pt x="3595" y="37"/>
                    </a:lnTo>
                    <a:lnTo>
                      <a:pt x="3597" y="36"/>
                    </a:lnTo>
                    <a:lnTo>
                      <a:pt x="3598" y="36"/>
                    </a:lnTo>
                    <a:lnTo>
                      <a:pt x="3599" y="35"/>
                    </a:lnTo>
                    <a:lnTo>
                      <a:pt x="3601" y="35"/>
                    </a:lnTo>
                    <a:lnTo>
                      <a:pt x="3603" y="34"/>
                    </a:lnTo>
                    <a:lnTo>
                      <a:pt x="3604" y="33"/>
                    </a:lnTo>
                    <a:lnTo>
                      <a:pt x="3606" y="32"/>
                    </a:lnTo>
                    <a:lnTo>
                      <a:pt x="3607" y="31"/>
                    </a:lnTo>
                    <a:lnTo>
                      <a:pt x="3609" y="31"/>
                    </a:lnTo>
                    <a:lnTo>
                      <a:pt x="3610" y="30"/>
                    </a:lnTo>
                    <a:lnTo>
                      <a:pt x="3612" y="29"/>
                    </a:lnTo>
                    <a:lnTo>
                      <a:pt x="3613" y="28"/>
                    </a:lnTo>
                    <a:lnTo>
                      <a:pt x="3615" y="27"/>
                    </a:lnTo>
                    <a:lnTo>
                      <a:pt x="3616" y="27"/>
                    </a:lnTo>
                    <a:lnTo>
                      <a:pt x="3618" y="25"/>
                    </a:lnTo>
                    <a:lnTo>
                      <a:pt x="3619" y="25"/>
                    </a:lnTo>
                    <a:lnTo>
                      <a:pt x="3621" y="24"/>
                    </a:lnTo>
                    <a:lnTo>
                      <a:pt x="3622" y="23"/>
                    </a:lnTo>
                    <a:lnTo>
                      <a:pt x="3624" y="23"/>
                    </a:lnTo>
                    <a:lnTo>
                      <a:pt x="3625" y="22"/>
                    </a:lnTo>
                    <a:lnTo>
                      <a:pt x="3627" y="21"/>
                    </a:lnTo>
                    <a:lnTo>
                      <a:pt x="3628" y="21"/>
                    </a:lnTo>
                    <a:lnTo>
                      <a:pt x="3630" y="20"/>
                    </a:lnTo>
                    <a:lnTo>
                      <a:pt x="3631" y="20"/>
                    </a:lnTo>
                    <a:lnTo>
                      <a:pt x="3633" y="19"/>
                    </a:lnTo>
                    <a:lnTo>
                      <a:pt x="3635" y="19"/>
                    </a:lnTo>
                    <a:lnTo>
                      <a:pt x="3636" y="19"/>
                    </a:lnTo>
                    <a:lnTo>
                      <a:pt x="3637" y="18"/>
                    </a:lnTo>
                    <a:lnTo>
                      <a:pt x="3639" y="18"/>
                    </a:lnTo>
                    <a:lnTo>
                      <a:pt x="3641" y="18"/>
                    </a:lnTo>
                    <a:lnTo>
                      <a:pt x="3642" y="18"/>
                    </a:lnTo>
                    <a:lnTo>
                      <a:pt x="3644" y="18"/>
                    </a:lnTo>
                    <a:lnTo>
                      <a:pt x="3645" y="17"/>
                    </a:lnTo>
                    <a:lnTo>
                      <a:pt x="3647" y="17"/>
                    </a:lnTo>
                    <a:lnTo>
                      <a:pt x="3648" y="17"/>
                    </a:lnTo>
                    <a:lnTo>
                      <a:pt x="3650" y="17"/>
                    </a:lnTo>
                    <a:lnTo>
                      <a:pt x="3651" y="17"/>
                    </a:lnTo>
                    <a:lnTo>
                      <a:pt x="3653" y="17"/>
                    </a:lnTo>
                    <a:lnTo>
                      <a:pt x="3654" y="16"/>
                    </a:lnTo>
                    <a:lnTo>
                      <a:pt x="3656" y="16"/>
                    </a:lnTo>
                    <a:lnTo>
                      <a:pt x="3657" y="16"/>
                    </a:lnTo>
                    <a:lnTo>
                      <a:pt x="3659" y="16"/>
                    </a:lnTo>
                    <a:lnTo>
                      <a:pt x="3660" y="16"/>
                    </a:lnTo>
                    <a:lnTo>
                      <a:pt x="3662" y="15"/>
                    </a:lnTo>
                    <a:lnTo>
                      <a:pt x="3664" y="15"/>
                    </a:lnTo>
                    <a:lnTo>
                      <a:pt x="3665" y="15"/>
                    </a:lnTo>
                    <a:lnTo>
                      <a:pt x="3666" y="14"/>
                    </a:lnTo>
                    <a:lnTo>
                      <a:pt x="3668" y="14"/>
                    </a:lnTo>
                    <a:lnTo>
                      <a:pt x="3670" y="13"/>
                    </a:lnTo>
                    <a:lnTo>
                      <a:pt x="3671" y="13"/>
                    </a:lnTo>
                    <a:lnTo>
                      <a:pt x="3672" y="13"/>
                    </a:lnTo>
                    <a:lnTo>
                      <a:pt x="3674" y="12"/>
                    </a:lnTo>
                    <a:lnTo>
                      <a:pt x="3676" y="12"/>
                    </a:lnTo>
                    <a:lnTo>
                      <a:pt x="3677" y="12"/>
                    </a:lnTo>
                    <a:lnTo>
                      <a:pt x="3679" y="11"/>
                    </a:lnTo>
                    <a:lnTo>
                      <a:pt x="3680" y="11"/>
                    </a:lnTo>
                    <a:lnTo>
                      <a:pt x="3682" y="11"/>
                    </a:lnTo>
                    <a:lnTo>
                      <a:pt x="3683" y="11"/>
                    </a:lnTo>
                    <a:lnTo>
                      <a:pt x="3685" y="10"/>
                    </a:lnTo>
                    <a:lnTo>
                      <a:pt x="3686" y="10"/>
                    </a:lnTo>
                    <a:lnTo>
                      <a:pt x="3688" y="10"/>
                    </a:lnTo>
                    <a:lnTo>
                      <a:pt x="3689" y="10"/>
                    </a:lnTo>
                    <a:lnTo>
                      <a:pt x="3691" y="10"/>
                    </a:lnTo>
                    <a:lnTo>
                      <a:pt x="3692" y="9"/>
                    </a:lnTo>
                    <a:lnTo>
                      <a:pt x="3694" y="9"/>
                    </a:lnTo>
                    <a:lnTo>
                      <a:pt x="3695" y="9"/>
                    </a:lnTo>
                    <a:lnTo>
                      <a:pt x="3697" y="9"/>
                    </a:lnTo>
                    <a:lnTo>
                      <a:pt x="3698" y="9"/>
                    </a:lnTo>
                    <a:lnTo>
                      <a:pt x="3700" y="10"/>
                    </a:lnTo>
                    <a:lnTo>
                      <a:pt x="3701" y="10"/>
                    </a:lnTo>
                    <a:lnTo>
                      <a:pt x="3703" y="10"/>
                    </a:lnTo>
                    <a:lnTo>
                      <a:pt x="3704" y="10"/>
                    </a:lnTo>
                    <a:lnTo>
                      <a:pt x="3706" y="10"/>
                    </a:lnTo>
                    <a:lnTo>
                      <a:pt x="3708" y="11"/>
                    </a:lnTo>
                    <a:lnTo>
                      <a:pt x="3709" y="11"/>
                    </a:lnTo>
                    <a:lnTo>
                      <a:pt x="3710" y="12"/>
                    </a:lnTo>
                    <a:lnTo>
                      <a:pt x="3712" y="12"/>
                    </a:lnTo>
                    <a:lnTo>
                      <a:pt x="3714" y="12"/>
                    </a:lnTo>
                    <a:lnTo>
                      <a:pt x="3715" y="13"/>
                    </a:lnTo>
                    <a:lnTo>
                      <a:pt x="3717" y="13"/>
                    </a:lnTo>
                    <a:lnTo>
                      <a:pt x="3718" y="14"/>
                    </a:lnTo>
                    <a:lnTo>
                      <a:pt x="3720" y="15"/>
                    </a:lnTo>
                    <a:lnTo>
                      <a:pt x="3721" y="15"/>
                    </a:lnTo>
                    <a:lnTo>
                      <a:pt x="3723" y="16"/>
                    </a:lnTo>
                    <a:lnTo>
                      <a:pt x="3724" y="16"/>
                    </a:lnTo>
                    <a:lnTo>
                      <a:pt x="3726" y="17"/>
                    </a:lnTo>
                    <a:lnTo>
                      <a:pt x="3727" y="17"/>
                    </a:lnTo>
                    <a:lnTo>
                      <a:pt x="3729" y="18"/>
                    </a:lnTo>
                    <a:lnTo>
                      <a:pt x="3730" y="18"/>
                    </a:lnTo>
                    <a:lnTo>
                      <a:pt x="3732" y="19"/>
                    </a:lnTo>
                    <a:lnTo>
                      <a:pt x="3733" y="19"/>
                    </a:lnTo>
                    <a:lnTo>
                      <a:pt x="3735" y="20"/>
                    </a:lnTo>
                    <a:lnTo>
                      <a:pt x="3737" y="20"/>
                    </a:lnTo>
                    <a:lnTo>
                      <a:pt x="3738" y="20"/>
                    </a:lnTo>
                    <a:lnTo>
                      <a:pt x="3739" y="21"/>
                    </a:lnTo>
                    <a:lnTo>
                      <a:pt x="3741" y="21"/>
                    </a:lnTo>
                    <a:lnTo>
                      <a:pt x="3743" y="21"/>
                    </a:lnTo>
                    <a:lnTo>
                      <a:pt x="3744" y="21"/>
                    </a:lnTo>
                    <a:lnTo>
                      <a:pt x="3746" y="21"/>
                    </a:lnTo>
                    <a:lnTo>
                      <a:pt x="3747" y="21"/>
                    </a:lnTo>
                    <a:lnTo>
                      <a:pt x="3749" y="21"/>
                    </a:lnTo>
                    <a:lnTo>
                      <a:pt x="3750" y="21"/>
                    </a:lnTo>
                    <a:lnTo>
                      <a:pt x="3752" y="20"/>
                    </a:lnTo>
                    <a:lnTo>
                      <a:pt x="3753" y="20"/>
                    </a:lnTo>
                    <a:lnTo>
                      <a:pt x="3755" y="19"/>
                    </a:lnTo>
                    <a:lnTo>
                      <a:pt x="3756" y="19"/>
                    </a:lnTo>
                    <a:lnTo>
                      <a:pt x="3758" y="19"/>
                    </a:lnTo>
                    <a:lnTo>
                      <a:pt x="3759" y="18"/>
                    </a:lnTo>
                    <a:lnTo>
                      <a:pt x="3761" y="18"/>
                    </a:lnTo>
                    <a:lnTo>
                      <a:pt x="3762" y="17"/>
                    </a:lnTo>
                    <a:lnTo>
                      <a:pt x="3764" y="17"/>
                    </a:lnTo>
                    <a:lnTo>
                      <a:pt x="3765" y="17"/>
                    </a:lnTo>
                    <a:lnTo>
                      <a:pt x="3767" y="16"/>
                    </a:lnTo>
                    <a:lnTo>
                      <a:pt x="3768" y="16"/>
                    </a:lnTo>
                    <a:lnTo>
                      <a:pt x="3770" y="15"/>
                    </a:lnTo>
                    <a:lnTo>
                      <a:pt x="3771" y="15"/>
                    </a:lnTo>
                    <a:lnTo>
                      <a:pt x="3773" y="15"/>
                    </a:lnTo>
                    <a:lnTo>
                      <a:pt x="3775" y="14"/>
                    </a:lnTo>
                    <a:lnTo>
                      <a:pt x="3776" y="14"/>
                    </a:lnTo>
                    <a:lnTo>
                      <a:pt x="3777" y="14"/>
                    </a:lnTo>
                    <a:lnTo>
                      <a:pt x="3779" y="14"/>
                    </a:lnTo>
                    <a:lnTo>
                      <a:pt x="3781" y="13"/>
                    </a:lnTo>
                    <a:lnTo>
                      <a:pt x="3782" y="13"/>
                    </a:lnTo>
                    <a:lnTo>
                      <a:pt x="3783" y="13"/>
                    </a:lnTo>
                    <a:lnTo>
                      <a:pt x="3785" y="14"/>
                    </a:lnTo>
                    <a:lnTo>
                      <a:pt x="3787" y="14"/>
                    </a:lnTo>
                    <a:lnTo>
                      <a:pt x="3788" y="14"/>
                    </a:lnTo>
                    <a:lnTo>
                      <a:pt x="3790" y="14"/>
                    </a:lnTo>
                    <a:lnTo>
                      <a:pt x="3791" y="14"/>
                    </a:lnTo>
                    <a:lnTo>
                      <a:pt x="3793" y="15"/>
                    </a:lnTo>
                    <a:lnTo>
                      <a:pt x="3794" y="15"/>
                    </a:lnTo>
                    <a:lnTo>
                      <a:pt x="3796" y="15"/>
                    </a:lnTo>
                    <a:lnTo>
                      <a:pt x="3797" y="15"/>
                    </a:lnTo>
                    <a:lnTo>
                      <a:pt x="3799" y="16"/>
                    </a:lnTo>
                    <a:lnTo>
                      <a:pt x="3800" y="16"/>
                    </a:lnTo>
                    <a:lnTo>
                      <a:pt x="3802" y="16"/>
                    </a:lnTo>
                    <a:lnTo>
                      <a:pt x="3803" y="17"/>
                    </a:lnTo>
                    <a:lnTo>
                      <a:pt x="3804" y="1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30" name="Freeform 128">
                <a:extLst>
                  <a:ext uri="{FF2B5EF4-FFF2-40B4-BE49-F238E27FC236}">
                    <a16:creationId xmlns:a16="http://schemas.microsoft.com/office/drawing/2014/main" id="{4844CE73-6BDC-434A-8F70-24416A0CC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1907688"/>
                <a:ext cx="6038850" cy="57150"/>
              </a:xfrm>
              <a:custGeom>
                <a:avLst/>
                <a:gdLst>
                  <a:gd name="T0" fmla="*/ 60 w 3804"/>
                  <a:gd name="T1" fmla="*/ 17 h 36"/>
                  <a:gd name="T2" fmla="*/ 121 w 3804"/>
                  <a:gd name="T3" fmla="*/ 18 h 36"/>
                  <a:gd name="T4" fmla="*/ 182 w 3804"/>
                  <a:gd name="T5" fmla="*/ 12 h 36"/>
                  <a:gd name="T6" fmla="*/ 242 w 3804"/>
                  <a:gd name="T7" fmla="*/ 31 h 36"/>
                  <a:gd name="T8" fmla="*/ 303 w 3804"/>
                  <a:gd name="T9" fmla="*/ 31 h 36"/>
                  <a:gd name="T10" fmla="*/ 364 w 3804"/>
                  <a:gd name="T11" fmla="*/ 22 h 36"/>
                  <a:gd name="T12" fmla="*/ 425 w 3804"/>
                  <a:gd name="T13" fmla="*/ 12 h 36"/>
                  <a:gd name="T14" fmla="*/ 486 w 3804"/>
                  <a:gd name="T15" fmla="*/ 19 h 36"/>
                  <a:gd name="T16" fmla="*/ 547 w 3804"/>
                  <a:gd name="T17" fmla="*/ 18 h 36"/>
                  <a:gd name="T18" fmla="*/ 608 w 3804"/>
                  <a:gd name="T19" fmla="*/ 18 h 36"/>
                  <a:gd name="T20" fmla="*/ 668 w 3804"/>
                  <a:gd name="T21" fmla="*/ 23 h 36"/>
                  <a:gd name="T22" fmla="*/ 729 w 3804"/>
                  <a:gd name="T23" fmla="*/ 11 h 36"/>
                  <a:gd name="T24" fmla="*/ 790 w 3804"/>
                  <a:gd name="T25" fmla="*/ 7 h 36"/>
                  <a:gd name="T26" fmla="*/ 851 w 3804"/>
                  <a:gd name="T27" fmla="*/ 19 h 36"/>
                  <a:gd name="T28" fmla="*/ 912 w 3804"/>
                  <a:gd name="T29" fmla="*/ 2 h 36"/>
                  <a:gd name="T30" fmla="*/ 973 w 3804"/>
                  <a:gd name="T31" fmla="*/ 7 h 36"/>
                  <a:gd name="T32" fmla="*/ 1033 w 3804"/>
                  <a:gd name="T33" fmla="*/ 4 h 36"/>
                  <a:gd name="T34" fmla="*/ 1094 w 3804"/>
                  <a:gd name="T35" fmla="*/ 9 h 36"/>
                  <a:gd name="T36" fmla="*/ 1155 w 3804"/>
                  <a:gd name="T37" fmla="*/ 16 h 36"/>
                  <a:gd name="T38" fmla="*/ 1216 w 3804"/>
                  <a:gd name="T39" fmla="*/ 19 h 36"/>
                  <a:gd name="T40" fmla="*/ 1277 w 3804"/>
                  <a:gd name="T41" fmla="*/ 30 h 36"/>
                  <a:gd name="T42" fmla="*/ 1338 w 3804"/>
                  <a:gd name="T43" fmla="*/ 28 h 36"/>
                  <a:gd name="T44" fmla="*/ 1399 w 3804"/>
                  <a:gd name="T45" fmla="*/ 17 h 36"/>
                  <a:gd name="T46" fmla="*/ 1459 w 3804"/>
                  <a:gd name="T47" fmla="*/ 13 h 36"/>
                  <a:gd name="T48" fmla="*/ 1520 w 3804"/>
                  <a:gd name="T49" fmla="*/ 1 h 36"/>
                  <a:gd name="T50" fmla="*/ 1581 w 3804"/>
                  <a:gd name="T51" fmla="*/ 6 h 36"/>
                  <a:gd name="T52" fmla="*/ 1642 w 3804"/>
                  <a:gd name="T53" fmla="*/ 8 h 36"/>
                  <a:gd name="T54" fmla="*/ 1703 w 3804"/>
                  <a:gd name="T55" fmla="*/ 10 h 36"/>
                  <a:gd name="T56" fmla="*/ 1764 w 3804"/>
                  <a:gd name="T57" fmla="*/ 16 h 36"/>
                  <a:gd name="T58" fmla="*/ 1824 w 3804"/>
                  <a:gd name="T59" fmla="*/ 34 h 36"/>
                  <a:gd name="T60" fmla="*/ 1885 w 3804"/>
                  <a:gd name="T61" fmla="*/ 29 h 36"/>
                  <a:gd name="T62" fmla="*/ 1946 w 3804"/>
                  <a:gd name="T63" fmla="*/ 15 h 36"/>
                  <a:gd name="T64" fmla="*/ 2007 w 3804"/>
                  <a:gd name="T65" fmla="*/ 12 h 36"/>
                  <a:gd name="T66" fmla="*/ 2068 w 3804"/>
                  <a:gd name="T67" fmla="*/ 23 h 36"/>
                  <a:gd name="T68" fmla="*/ 2129 w 3804"/>
                  <a:gd name="T69" fmla="*/ 5 h 36"/>
                  <a:gd name="T70" fmla="*/ 2190 w 3804"/>
                  <a:gd name="T71" fmla="*/ 7 h 36"/>
                  <a:gd name="T72" fmla="*/ 2250 w 3804"/>
                  <a:gd name="T73" fmla="*/ 4 h 36"/>
                  <a:gd name="T74" fmla="*/ 2311 w 3804"/>
                  <a:gd name="T75" fmla="*/ 3 h 36"/>
                  <a:gd name="T76" fmla="*/ 2372 w 3804"/>
                  <a:gd name="T77" fmla="*/ 13 h 36"/>
                  <a:gd name="T78" fmla="*/ 2433 w 3804"/>
                  <a:gd name="T79" fmla="*/ 4 h 36"/>
                  <a:gd name="T80" fmla="*/ 2494 w 3804"/>
                  <a:gd name="T81" fmla="*/ 19 h 36"/>
                  <a:gd name="T82" fmla="*/ 2555 w 3804"/>
                  <a:gd name="T83" fmla="*/ 28 h 36"/>
                  <a:gd name="T84" fmla="*/ 2616 w 3804"/>
                  <a:gd name="T85" fmla="*/ 21 h 36"/>
                  <a:gd name="T86" fmla="*/ 2676 w 3804"/>
                  <a:gd name="T87" fmla="*/ 29 h 36"/>
                  <a:gd name="T88" fmla="*/ 2737 w 3804"/>
                  <a:gd name="T89" fmla="*/ 15 h 36"/>
                  <a:gd name="T90" fmla="*/ 2798 w 3804"/>
                  <a:gd name="T91" fmla="*/ 23 h 36"/>
                  <a:gd name="T92" fmla="*/ 2859 w 3804"/>
                  <a:gd name="T93" fmla="*/ 12 h 36"/>
                  <a:gd name="T94" fmla="*/ 2920 w 3804"/>
                  <a:gd name="T95" fmla="*/ 28 h 36"/>
                  <a:gd name="T96" fmla="*/ 2981 w 3804"/>
                  <a:gd name="T97" fmla="*/ 30 h 36"/>
                  <a:gd name="T98" fmla="*/ 3041 w 3804"/>
                  <a:gd name="T99" fmla="*/ 23 h 36"/>
                  <a:gd name="T100" fmla="*/ 3102 w 3804"/>
                  <a:gd name="T101" fmla="*/ 19 h 36"/>
                  <a:gd name="T102" fmla="*/ 3163 w 3804"/>
                  <a:gd name="T103" fmla="*/ 12 h 36"/>
                  <a:gd name="T104" fmla="*/ 3224 w 3804"/>
                  <a:gd name="T105" fmla="*/ 1 h 36"/>
                  <a:gd name="T106" fmla="*/ 3285 w 3804"/>
                  <a:gd name="T107" fmla="*/ 20 h 36"/>
                  <a:gd name="T108" fmla="*/ 3345 w 3804"/>
                  <a:gd name="T109" fmla="*/ 16 h 36"/>
                  <a:gd name="T110" fmla="*/ 3407 w 3804"/>
                  <a:gd name="T111" fmla="*/ 18 h 36"/>
                  <a:gd name="T112" fmla="*/ 3467 w 3804"/>
                  <a:gd name="T113" fmla="*/ 24 h 36"/>
                  <a:gd name="T114" fmla="*/ 3528 w 3804"/>
                  <a:gd name="T115" fmla="*/ 22 h 36"/>
                  <a:gd name="T116" fmla="*/ 3589 w 3804"/>
                  <a:gd name="T117" fmla="*/ 29 h 36"/>
                  <a:gd name="T118" fmla="*/ 3650 w 3804"/>
                  <a:gd name="T119" fmla="*/ 20 h 36"/>
                  <a:gd name="T120" fmla="*/ 3710 w 3804"/>
                  <a:gd name="T121" fmla="*/ 10 h 36"/>
                  <a:gd name="T122" fmla="*/ 3771 w 3804"/>
                  <a:gd name="T123" fmla="*/ 1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6">
                    <a:moveTo>
                      <a:pt x="0" y="16"/>
                    </a:moveTo>
                    <a:lnTo>
                      <a:pt x="2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10" y="12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9" y="8"/>
                    </a:lnTo>
                    <a:lnTo>
                      <a:pt x="21" y="7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2" y="8"/>
                    </a:lnTo>
                    <a:lnTo>
                      <a:pt x="43" y="8"/>
                    </a:lnTo>
                    <a:lnTo>
                      <a:pt x="45" y="9"/>
                    </a:lnTo>
                    <a:lnTo>
                      <a:pt x="46" y="10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2"/>
                    </a:lnTo>
                    <a:lnTo>
                      <a:pt x="52" y="13"/>
                    </a:lnTo>
                    <a:lnTo>
                      <a:pt x="54" y="13"/>
                    </a:lnTo>
                    <a:lnTo>
                      <a:pt x="55" y="14"/>
                    </a:lnTo>
                    <a:lnTo>
                      <a:pt x="57" y="15"/>
                    </a:lnTo>
                    <a:lnTo>
                      <a:pt x="58" y="16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3" y="18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9" y="21"/>
                    </a:lnTo>
                    <a:lnTo>
                      <a:pt x="71" y="21"/>
                    </a:lnTo>
                    <a:lnTo>
                      <a:pt x="72" y="21"/>
                    </a:lnTo>
                    <a:lnTo>
                      <a:pt x="74" y="21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80" y="22"/>
                    </a:lnTo>
                    <a:lnTo>
                      <a:pt x="81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9" y="21"/>
                    </a:lnTo>
                    <a:lnTo>
                      <a:pt x="90" y="21"/>
                    </a:lnTo>
                    <a:lnTo>
                      <a:pt x="92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8" y="19"/>
                    </a:lnTo>
                    <a:lnTo>
                      <a:pt x="100" y="19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4" y="18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18"/>
                    </a:lnTo>
                    <a:lnTo>
                      <a:pt x="119" y="18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7" y="18"/>
                    </a:lnTo>
                    <a:lnTo>
                      <a:pt x="128" y="19"/>
                    </a:lnTo>
                    <a:lnTo>
                      <a:pt x="130" y="19"/>
                    </a:lnTo>
                    <a:lnTo>
                      <a:pt x="131" y="19"/>
                    </a:lnTo>
                    <a:lnTo>
                      <a:pt x="133" y="19"/>
                    </a:lnTo>
                    <a:lnTo>
                      <a:pt x="134" y="19"/>
                    </a:lnTo>
                    <a:lnTo>
                      <a:pt x="136" y="19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8"/>
                    </a:lnTo>
                    <a:lnTo>
                      <a:pt x="144" y="18"/>
                    </a:lnTo>
                    <a:lnTo>
                      <a:pt x="145" y="18"/>
                    </a:lnTo>
                    <a:lnTo>
                      <a:pt x="147" y="18"/>
                    </a:lnTo>
                    <a:lnTo>
                      <a:pt x="148" y="17"/>
                    </a:lnTo>
                    <a:lnTo>
                      <a:pt x="150" y="17"/>
                    </a:lnTo>
                    <a:lnTo>
                      <a:pt x="151" y="17"/>
                    </a:lnTo>
                    <a:lnTo>
                      <a:pt x="153" y="16"/>
                    </a:lnTo>
                    <a:lnTo>
                      <a:pt x="154" y="16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2" y="13"/>
                    </a:lnTo>
                    <a:lnTo>
                      <a:pt x="163" y="13"/>
                    </a:lnTo>
                    <a:lnTo>
                      <a:pt x="165" y="12"/>
                    </a:lnTo>
                    <a:lnTo>
                      <a:pt x="167" y="12"/>
                    </a:lnTo>
                    <a:lnTo>
                      <a:pt x="168" y="12"/>
                    </a:lnTo>
                    <a:lnTo>
                      <a:pt x="169" y="12"/>
                    </a:lnTo>
                    <a:lnTo>
                      <a:pt x="171" y="11"/>
                    </a:lnTo>
                    <a:lnTo>
                      <a:pt x="173" y="11"/>
                    </a:lnTo>
                    <a:lnTo>
                      <a:pt x="174" y="11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9" y="11"/>
                    </a:lnTo>
                    <a:lnTo>
                      <a:pt x="180" y="12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5" y="13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89" y="15"/>
                    </a:lnTo>
                    <a:lnTo>
                      <a:pt x="191" y="15"/>
                    </a:lnTo>
                    <a:lnTo>
                      <a:pt x="192" y="16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7" y="18"/>
                    </a:lnTo>
                    <a:lnTo>
                      <a:pt x="198" y="19"/>
                    </a:lnTo>
                    <a:lnTo>
                      <a:pt x="200" y="20"/>
                    </a:lnTo>
                    <a:lnTo>
                      <a:pt x="201" y="21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6" y="23"/>
                    </a:lnTo>
                    <a:lnTo>
                      <a:pt x="207" y="24"/>
                    </a:lnTo>
                    <a:lnTo>
                      <a:pt x="209" y="25"/>
                    </a:lnTo>
                    <a:lnTo>
                      <a:pt x="211" y="25"/>
                    </a:lnTo>
                    <a:lnTo>
                      <a:pt x="212" y="26"/>
                    </a:lnTo>
                    <a:lnTo>
                      <a:pt x="213" y="27"/>
                    </a:lnTo>
                    <a:lnTo>
                      <a:pt x="215" y="28"/>
                    </a:lnTo>
                    <a:lnTo>
                      <a:pt x="217" y="28"/>
                    </a:lnTo>
                    <a:lnTo>
                      <a:pt x="218" y="29"/>
                    </a:lnTo>
                    <a:lnTo>
                      <a:pt x="220" y="29"/>
                    </a:lnTo>
                    <a:lnTo>
                      <a:pt x="221" y="30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6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2" y="32"/>
                    </a:lnTo>
                    <a:lnTo>
                      <a:pt x="233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8" y="32"/>
                    </a:lnTo>
                    <a:lnTo>
                      <a:pt x="240" y="31"/>
                    </a:lnTo>
                    <a:lnTo>
                      <a:pt x="241" y="31"/>
                    </a:lnTo>
                    <a:lnTo>
                      <a:pt x="242" y="31"/>
                    </a:lnTo>
                    <a:lnTo>
                      <a:pt x="244" y="31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9" y="30"/>
                    </a:lnTo>
                    <a:lnTo>
                      <a:pt x="250" y="30"/>
                    </a:lnTo>
                    <a:lnTo>
                      <a:pt x="252" y="29"/>
                    </a:lnTo>
                    <a:lnTo>
                      <a:pt x="253" y="29"/>
                    </a:lnTo>
                    <a:lnTo>
                      <a:pt x="255" y="28"/>
                    </a:lnTo>
                    <a:lnTo>
                      <a:pt x="256" y="28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61" y="27"/>
                    </a:lnTo>
                    <a:lnTo>
                      <a:pt x="262" y="26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7" y="25"/>
                    </a:lnTo>
                    <a:lnTo>
                      <a:pt x="268" y="24"/>
                    </a:lnTo>
                    <a:lnTo>
                      <a:pt x="270" y="24"/>
                    </a:lnTo>
                    <a:lnTo>
                      <a:pt x="271" y="24"/>
                    </a:lnTo>
                    <a:lnTo>
                      <a:pt x="273" y="23"/>
                    </a:lnTo>
                    <a:lnTo>
                      <a:pt x="274" y="23"/>
                    </a:lnTo>
                    <a:lnTo>
                      <a:pt x="276" y="23"/>
                    </a:lnTo>
                    <a:lnTo>
                      <a:pt x="278" y="23"/>
                    </a:lnTo>
                    <a:lnTo>
                      <a:pt x="279" y="23"/>
                    </a:lnTo>
                    <a:lnTo>
                      <a:pt x="280" y="23"/>
                    </a:lnTo>
                    <a:lnTo>
                      <a:pt x="282" y="23"/>
                    </a:lnTo>
                    <a:lnTo>
                      <a:pt x="284" y="24"/>
                    </a:lnTo>
                    <a:lnTo>
                      <a:pt x="285" y="24"/>
                    </a:lnTo>
                    <a:lnTo>
                      <a:pt x="286" y="24"/>
                    </a:lnTo>
                    <a:lnTo>
                      <a:pt x="288" y="25"/>
                    </a:lnTo>
                    <a:lnTo>
                      <a:pt x="290" y="25"/>
                    </a:lnTo>
                    <a:lnTo>
                      <a:pt x="291" y="26"/>
                    </a:lnTo>
                    <a:lnTo>
                      <a:pt x="293" y="27"/>
                    </a:lnTo>
                    <a:lnTo>
                      <a:pt x="294" y="27"/>
                    </a:lnTo>
                    <a:lnTo>
                      <a:pt x="296" y="28"/>
                    </a:lnTo>
                    <a:lnTo>
                      <a:pt x="297" y="28"/>
                    </a:lnTo>
                    <a:lnTo>
                      <a:pt x="299" y="29"/>
                    </a:lnTo>
                    <a:lnTo>
                      <a:pt x="300" y="30"/>
                    </a:lnTo>
                    <a:lnTo>
                      <a:pt x="302" y="30"/>
                    </a:lnTo>
                    <a:lnTo>
                      <a:pt x="303" y="31"/>
                    </a:lnTo>
                    <a:lnTo>
                      <a:pt x="305" y="32"/>
                    </a:lnTo>
                    <a:lnTo>
                      <a:pt x="307" y="32"/>
                    </a:lnTo>
                    <a:lnTo>
                      <a:pt x="308" y="33"/>
                    </a:lnTo>
                    <a:lnTo>
                      <a:pt x="309" y="33"/>
                    </a:lnTo>
                    <a:lnTo>
                      <a:pt x="311" y="34"/>
                    </a:lnTo>
                    <a:lnTo>
                      <a:pt x="313" y="34"/>
                    </a:lnTo>
                    <a:lnTo>
                      <a:pt x="314" y="34"/>
                    </a:lnTo>
                    <a:lnTo>
                      <a:pt x="315" y="34"/>
                    </a:lnTo>
                    <a:lnTo>
                      <a:pt x="317" y="35"/>
                    </a:lnTo>
                    <a:lnTo>
                      <a:pt x="319" y="35"/>
                    </a:lnTo>
                    <a:lnTo>
                      <a:pt x="320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5" y="34"/>
                    </a:lnTo>
                    <a:lnTo>
                      <a:pt x="326" y="33"/>
                    </a:lnTo>
                    <a:lnTo>
                      <a:pt x="328" y="33"/>
                    </a:lnTo>
                    <a:lnTo>
                      <a:pt x="329" y="32"/>
                    </a:lnTo>
                    <a:lnTo>
                      <a:pt x="331" y="32"/>
                    </a:lnTo>
                    <a:lnTo>
                      <a:pt x="332" y="31"/>
                    </a:lnTo>
                    <a:lnTo>
                      <a:pt x="334" y="30"/>
                    </a:lnTo>
                    <a:lnTo>
                      <a:pt x="335" y="30"/>
                    </a:lnTo>
                    <a:lnTo>
                      <a:pt x="337" y="29"/>
                    </a:lnTo>
                    <a:lnTo>
                      <a:pt x="338" y="29"/>
                    </a:lnTo>
                    <a:lnTo>
                      <a:pt x="340" y="28"/>
                    </a:lnTo>
                    <a:lnTo>
                      <a:pt x="341" y="27"/>
                    </a:lnTo>
                    <a:lnTo>
                      <a:pt x="343" y="27"/>
                    </a:lnTo>
                    <a:lnTo>
                      <a:pt x="344" y="26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9" y="24"/>
                    </a:lnTo>
                    <a:lnTo>
                      <a:pt x="351" y="24"/>
                    </a:lnTo>
                    <a:lnTo>
                      <a:pt x="352" y="24"/>
                    </a:lnTo>
                    <a:lnTo>
                      <a:pt x="353" y="23"/>
                    </a:lnTo>
                    <a:lnTo>
                      <a:pt x="355" y="23"/>
                    </a:lnTo>
                    <a:lnTo>
                      <a:pt x="357" y="23"/>
                    </a:lnTo>
                    <a:lnTo>
                      <a:pt x="358" y="23"/>
                    </a:lnTo>
                    <a:lnTo>
                      <a:pt x="359" y="23"/>
                    </a:lnTo>
                    <a:lnTo>
                      <a:pt x="361" y="23"/>
                    </a:lnTo>
                    <a:lnTo>
                      <a:pt x="363" y="23"/>
                    </a:lnTo>
                    <a:lnTo>
                      <a:pt x="364" y="22"/>
                    </a:lnTo>
                    <a:lnTo>
                      <a:pt x="366" y="22"/>
                    </a:lnTo>
                    <a:lnTo>
                      <a:pt x="367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2"/>
                    </a:lnTo>
                    <a:lnTo>
                      <a:pt x="373" y="22"/>
                    </a:lnTo>
                    <a:lnTo>
                      <a:pt x="375" y="22"/>
                    </a:lnTo>
                    <a:lnTo>
                      <a:pt x="376" y="21"/>
                    </a:lnTo>
                    <a:lnTo>
                      <a:pt x="378" y="21"/>
                    </a:lnTo>
                    <a:lnTo>
                      <a:pt x="380" y="21"/>
                    </a:lnTo>
                    <a:lnTo>
                      <a:pt x="381" y="20"/>
                    </a:lnTo>
                    <a:lnTo>
                      <a:pt x="382" y="20"/>
                    </a:lnTo>
                    <a:lnTo>
                      <a:pt x="384" y="19"/>
                    </a:lnTo>
                    <a:lnTo>
                      <a:pt x="386" y="19"/>
                    </a:lnTo>
                    <a:lnTo>
                      <a:pt x="387" y="18"/>
                    </a:lnTo>
                    <a:lnTo>
                      <a:pt x="388" y="18"/>
                    </a:lnTo>
                    <a:lnTo>
                      <a:pt x="390" y="17"/>
                    </a:lnTo>
                    <a:lnTo>
                      <a:pt x="392" y="17"/>
                    </a:lnTo>
                    <a:lnTo>
                      <a:pt x="393" y="16"/>
                    </a:lnTo>
                    <a:lnTo>
                      <a:pt x="395" y="16"/>
                    </a:lnTo>
                    <a:lnTo>
                      <a:pt x="396" y="15"/>
                    </a:lnTo>
                    <a:lnTo>
                      <a:pt x="398" y="14"/>
                    </a:lnTo>
                    <a:lnTo>
                      <a:pt x="399" y="14"/>
                    </a:lnTo>
                    <a:lnTo>
                      <a:pt x="401" y="13"/>
                    </a:lnTo>
                    <a:lnTo>
                      <a:pt x="402" y="13"/>
                    </a:lnTo>
                    <a:lnTo>
                      <a:pt x="404" y="12"/>
                    </a:lnTo>
                    <a:lnTo>
                      <a:pt x="405" y="12"/>
                    </a:lnTo>
                    <a:lnTo>
                      <a:pt x="407" y="11"/>
                    </a:lnTo>
                    <a:lnTo>
                      <a:pt x="408" y="11"/>
                    </a:lnTo>
                    <a:lnTo>
                      <a:pt x="410" y="11"/>
                    </a:lnTo>
                    <a:lnTo>
                      <a:pt x="411" y="11"/>
                    </a:lnTo>
                    <a:lnTo>
                      <a:pt x="413" y="11"/>
                    </a:lnTo>
                    <a:lnTo>
                      <a:pt x="414" y="11"/>
                    </a:lnTo>
                    <a:lnTo>
                      <a:pt x="416" y="11"/>
                    </a:lnTo>
                    <a:lnTo>
                      <a:pt x="417" y="11"/>
                    </a:lnTo>
                    <a:lnTo>
                      <a:pt x="419" y="11"/>
                    </a:lnTo>
                    <a:lnTo>
                      <a:pt x="420" y="11"/>
                    </a:lnTo>
                    <a:lnTo>
                      <a:pt x="422" y="12"/>
                    </a:lnTo>
                    <a:lnTo>
                      <a:pt x="424" y="12"/>
                    </a:lnTo>
                    <a:lnTo>
                      <a:pt x="425" y="12"/>
                    </a:lnTo>
                    <a:lnTo>
                      <a:pt x="426" y="12"/>
                    </a:lnTo>
                    <a:lnTo>
                      <a:pt x="428" y="13"/>
                    </a:lnTo>
                    <a:lnTo>
                      <a:pt x="430" y="13"/>
                    </a:lnTo>
                    <a:lnTo>
                      <a:pt x="431" y="14"/>
                    </a:lnTo>
                    <a:lnTo>
                      <a:pt x="433" y="14"/>
                    </a:lnTo>
                    <a:lnTo>
                      <a:pt x="434" y="15"/>
                    </a:lnTo>
                    <a:lnTo>
                      <a:pt x="436" y="15"/>
                    </a:lnTo>
                    <a:lnTo>
                      <a:pt x="437" y="15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2" y="16"/>
                    </a:lnTo>
                    <a:lnTo>
                      <a:pt x="443" y="16"/>
                    </a:lnTo>
                    <a:lnTo>
                      <a:pt x="445" y="17"/>
                    </a:lnTo>
                    <a:lnTo>
                      <a:pt x="446" y="17"/>
                    </a:lnTo>
                    <a:lnTo>
                      <a:pt x="448" y="17"/>
                    </a:lnTo>
                    <a:lnTo>
                      <a:pt x="449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4" y="17"/>
                    </a:lnTo>
                    <a:lnTo>
                      <a:pt x="455" y="17"/>
                    </a:lnTo>
                    <a:lnTo>
                      <a:pt x="457" y="17"/>
                    </a:lnTo>
                    <a:lnTo>
                      <a:pt x="459" y="17"/>
                    </a:lnTo>
                    <a:lnTo>
                      <a:pt x="460" y="17"/>
                    </a:lnTo>
                    <a:lnTo>
                      <a:pt x="461" y="17"/>
                    </a:lnTo>
                    <a:lnTo>
                      <a:pt x="463" y="17"/>
                    </a:lnTo>
                    <a:lnTo>
                      <a:pt x="465" y="17"/>
                    </a:lnTo>
                    <a:lnTo>
                      <a:pt x="466" y="17"/>
                    </a:lnTo>
                    <a:lnTo>
                      <a:pt x="468" y="17"/>
                    </a:lnTo>
                    <a:lnTo>
                      <a:pt x="469" y="17"/>
                    </a:lnTo>
                    <a:lnTo>
                      <a:pt x="470" y="17"/>
                    </a:lnTo>
                    <a:lnTo>
                      <a:pt x="472" y="18"/>
                    </a:lnTo>
                    <a:lnTo>
                      <a:pt x="474" y="18"/>
                    </a:lnTo>
                    <a:lnTo>
                      <a:pt x="475" y="18"/>
                    </a:lnTo>
                    <a:lnTo>
                      <a:pt x="477" y="18"/>
                    </a:lnTo>
                    <a:lnTo>
                      <a:pt x="478" y="18"/>
                    </a:lnTo>
                    <a:lnTo>
                      <a:pt x="480" y="18"/>
                    </a:lnTo>
                    <a:lnTo>
                      <a:pt x="481" y="18"/>
                    </a:lnTo>
                    <a:lnTo>
                      <a:pt x="483" y="18"/>
                    </a:lnTo>
                    <a:lnTo>
                      <a:pt x="484" y="18"/>
                    </a:lnTo>
                    <a:lnTo>
                      <a:pt x="486" y="19"/>
                    </a:lnTo>
                    <a:lnTo>
                      <a:pt x="487" y="19"/>
                    </a:lnTo>
                    <a:lnTo>
                      <a:pt x="489" y="19"/>
                    </a:lnTo>
                    <a:lnTo>
                      <a:pt x="490" y="19"/>
                    </a:lnTo>
                    <a:lnTo>
                      <a:pt x="492" y="19"/>
                    </a:lnTo>
                    <a:lnTo>
                      <a:pt x="493" y="19"/>
                    </a:lnTo>
                    <a:lnTo>
                      <a:pt x="495" y="19"/>
                    </a:lnTo>
                    <a:lnTo>
                      <a:pt x="497" y="19"/>
                    </a:lnTo>
                    <a:lnTo>
                      <a:pt x="498" y="19"/>
                    </a:lnTo>
                    <a:lnTo>
                      <a:pt x="499" y="19"/>
                    </a:lnTo>
                    <a:lnTo>
                      <a:pt x="501" y="19"/>
                    </a:lnTo>
                    <a:lnTo>
                      <a:pt x="503" y="19"/>
                    </a:lnTo>
                    <a:lnTo>
                      <a:pt x="504" y="19"/>
                    </a:lnTo>
                    <a:lnTo>
                      <a:pt x="506" y="19"/>
                    </a:lnTo>
                    <a:lnTo>
                      <a:pt x="507" y="18"/>
                    </a:lnTo>
                    <a:lnTo>
                      <a:pt x="509" y="18"/>
                    </a:lnTo>
                    <a:lnTo>
                      <a:pt x="510" y="18"/>
                    </a:lnTo>
                    <a:lnTo>
                      <a:pt x="512" y="18"/>
                    </a:lnTo>
                    <a:lnTo>
                      <a:pt x="513" y="18"/>
                    </a:lnTo>
                    <a:lnTo>
                      <a:pt x="515" y="18"/>
                    </a:lnTo>
                    <a:lnTo>
                      <a:pt x="516" y="18"/>
                    </a:lnTo>
                    <a:lnTo>
                      <a:pt x="518" y="17"/>
                    </a:lnTo>
                    <a:lnTo>
                      <a:pt x="519" y="17"/>
                    </a:lnTo>
                    <a:lnTo>
                      <a:pt x="521" y="17"/>
                    </a:lnTo>
                    <a:lnTo>
                      <a:pt x="522" y="17"/>
                    </a:lnTo>
                    <a:lnTo>
                      <a:pt x="524" y="17"/>
                    </a:lnTo>
                    <a:lnTo>
                      <a:pt x="526" y="17"/>
                    </a:lnTo>
                    <a:lnTo>
                      <a:pt x="527" y="17"/>
                    </a:lnTo>
                    <a:lnTo>
                      <a:pt x="528" y="17"/>
                    </a:lnTo>
                    <a:lnTo>
                      <a:pt x="530" y="17"/>
                    </a:lnTo>
                    <a:lnTo>
                      <a:pt x="532" y="17"/>
                    </a:lnTo>
                    <a:lnTo>
                      <a:pt x="533" y="17"/>
                    </a:lnTo>
                    <a:lnTo>
                      <a:pt x="535" y="17"/>
                    </a:lnTo>
                    <a:lnTo>
                      <a:pt x="536" y="17"/>
                    </a:lnTo>
                    <a:lnTo>
                      <a:pt x="537" y="17"/>
                    </a:lnTo>
                    <a:lnTo>
                      <a:pt x="539" y="17"/>
                    </a:lnTo>
                    <a:lnTo>
                      <a:pt x="541" y="18"/>
                    </a:lnTo>
                    <a:lnTo>
                      <a:pt x="542" y="18"/>
                    </a:lnTo>
                    <a:lnTo>
                      <a:pt x="543" y="18"/>
                    </a:lnTo>
                    <a:lnTo>
                      <a:pt x="545" y="18"/>
                    </a:lnTo>
                    <a:lnTo>
                      <a:pt x="547" y="18"/>
                    </a:lnTo>
                    <a:lnTo>
                      <a:pt x="548" y="18"/>
                    </a:lnTo>
                    <a:lnTo>
                      <a:pt x="550" y="18"/>
                    </a:lnTo>
                    <a:lnTo>
                      <a:pt x="551" y="18"/>
                    </a:lnTo>
                    <a:lnTo>
                      <a:pt x="553" y="18"/>
                    </a:lnTo>
                    <a:lnTo>
                      <a:pt x="554" y="18"/>
                    </a:lnTo>
                    <a:lnTo>
                      <a:pt x="556" y="18"/>
                    </a:lnTo>
                    <a:lnTo>
                      <a:pt x="557" y="17"/>
                    </a:lnTo>
                    <a:lnTo>
                      <a:pt x="559" y="17"/>
                    </a:lnTo>
                    <a:lnTo>
                      <a:pt x="560" y="17"/>
                    </a:lnTo>
                    <a:lnTo>
                      <a:pt x="562" y="17"/>
                    </a:lnTo>
                    <a:lnTo>
                      <a:pt x="564" y="17"/>
                    </a:lnTo>
                    <a:lnTo>
                      <a:pt x="565" y="17"/>
                    </a:lnTo>
                    <a:lnTo>
                      <a:pt x="566" y="16"/>
                    </a:lnTo>
                    <a:lnTo>
                      <a:pt x="568" y="16"/>
                    </a:lnTo>
                    <a:lnTo>
                      <a:pt x="570" y="16"/>
                    </a:lnTo>
                    <a:lnTo>
                      <a:pt x="571" y="16"/>
                    </a:lnTo>
                    <a:lnTo>
                      <a:pt x="572" y="16"/>
                    </a:lnTo>
                    <a:lnTo>
                      <a:pt x="574" y="16"/>
                    </a:lnTo>
                    <a:lnTo>
                      <a:pt x="576" y="15"/>
                    </a:lnTo>
                    <a:lnTo>
                      <a:pt x="577" y="15"/>
                    </a:lnTo>
                    <a:lnTo>
                      <a:pt x="579" y="15"/>
                    </a:lnTo>
                    <a:lnTo>
                      <a:pt x="580" y="15"/>
                    </a:lnTo>
                    <a:lnTo>
                      <a:pt x="582" y="15"/>
                    </a:lnTo>
                    <a:lnTo>
                      <a:pt x="583" y="15"/>
                    </a:lnTo>
                    <a:lnTo>
                      <a:pt x="585" y="15"/>
                    </a:lnTo>
                    <a:lnTo>
                      <a:pt x="586" y="15"/>
                    </a:lnTo>
                    <a:lnTo>
                      <a:pt x="588" y="15"/>
                    </a:lnTo>
                    <a:lnTo>
                      <a:pt x="589" y="15"/>
                    </a:lnTo>
                    <a:lnTo>
                      <a:pt x="591" y="15"/>
                    </a:lnTo>
                    <a:lnTo>
                      <a:pt x="592" y="15"/>
                    </a:lnTo>
                    <a:lnTo>
                      <a:pt x="594" y="16"/>
                    </a:lnTo>
                    <a:lnTo>
                      <a:pt x="595" y="16"/>
                    </a:lnTo>
                    <a:lnTo>
                      <a:pt x="597" y="16"/>
                    </a:lnTo>
                    <a:lnTo>
                      <a:pt x="599" y="16"/>
                    </a:lnTo>
                    <a:lnTo>
                      <a:pt x="600" y="16"/>
                    </a:lnTo>
                    <a:lnTo>
                      <a:pt x="601" y="17"/>
                    </a:lnTo>
                    <a:lnTo>
                      <a:pt x="603" y="17"/>
                    </a:lnTo>
                    <a:lnTo>
                      <a:pt x="604" y="17"/>
                    </a:lnTo>
                    <a:lnTo>
                      <a:pt x="606" y="17"/>
                    </a:lnTo>
                    <a:lnTo>
                      <a:pt x="608" y="18"/>
                    </a:lnTo>
                    <a:lnTo>
                      <a:pt x="609" y="18"/>
                    </a:lnTo>
                    <a:lnTo>
                      <a:pt x="610" y="18"/>
                    </a:lnTo>
                    <a:lnTo>
                      <a:pt x="612" y="18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6" y="19"/>
                    </a:lnTo>
                    <a:lnTo>
                      <a:pt x="618" y="19"/>
                    </a:lnTo>
                    <a:lnTo>
                      <a:pt x="620" y="19"/>
                    </a:lnTo>
                    <a:lnTo>
                      <a:pt x="621" y="19"/>
                    </a:lnTo>
                    <a:lnTo>
                      <a:pt x="623" y="19"/>
                    </a:lnTo>
                    <a:lnTo>
                      <a:pt x="624" y="19"/>
                    </a:lnTo>
                    <a:lnTo>
                      <a:pt x="626" y="19"/>
                    </a:lnTo>
                    <a:lnTo>
                      <a:pt x="627" y="19"/>
                    </a:lnTo>
                    <a:lnTo>
                      <a:pt x="629" y="19"/>
                    </a:lnTo>
                    <a:lnTo>
                      <a:pt x="630" y="18"/>
                    </a:lnTo>
                    <a:lnTo>
                      <a:pt x="632" y="18"/>
                    </a:lnTo>
                    <a:lnTo>
                      <a:pt x="633" y="18"/>
                    </a:lnTo>
                    <a:lnTo>
                      <a:pt x="635" y="18"/>
                    </a:lnTo>
                    <a:lnTo>
                      <a:pt x="637" y="18"/>
                    </a:lnTo>
                    <a:lnTo>
                      <a:pt x="638" y="18"/>
                    </a:lnTo>
                    <a:lnTo>
                      <a:pt x="639" y="18"/>
                    </a:lnTo>
                    <a:lnTo>
                      <a:pt x="641" y="18"/>
                    </a:lnTo>
                    <a:lnTo>
                      <a:pt x="643" y="18"/>
                    </a:lnTo>
                    <a:lnTo>
                      <a:pt x="644" y="18"/>
                    </a:lnTo>
                    <a:lnTo>
                      <a:pt x="645" y="18"/>
                    </a:lnTo>
                    <a:lnTo>
                      <a:pt x="647" y="18"/>
                    </a:lnTo>
                    <a:lnTo>
                      <a:pt x="649" y="19"/>
                    </a:lnTo>
                    <a:lnTo>
                      <a:pt x="650" y="19"/>
                    </a:lnTo>
                    <a:lnTo>
                      <a:pt x="652" y="19"/>
                    </a:lnTo>
                    <a:lnTo>
                      <a:pt x="653" y="19"/>
                    </a:lnTo>
                    <a:lnTo>
                      <a:pt x="655" y="20"/>
                    </a:lnTo>
                    <a:lnTo>
                      <a:pt x="656" y="20"/>
                    </a:lnTo>
                    <a:lnTo>
                      <a:pt x="658" y="21"/>
                    </a:lnTo>
                    <a:lnTo>
                      <a:pt x="659" y="21"/>
                    </a:lnTo>
                    <a:lnTo>
                      <a:pt x="661" y="21"/>
                    </a:lnTo>
                    <a:lnTo>
                      <a:pt x="662" y="22"/>
                    </a:lnTo>
                    <a:lnTo>
                      <a:pt x="664" y="22"/>
                    </a:lnTo>
                    <a:lnTo>
                      <a:pt x="666" y="22"/>
                    </a:lnTo>
                    <a:lnTo>
                      <a:pt x="667" y="23"/>
                    </a:lnTo>
                    <a:lnTo>
                      <a:pt x="668" y="23"/>
                    </a:lnTo>
                    <a:lnTo>
                      <a:pt x="670" y="23"/>
                    </a:lnTo>
                    <a:lnTo>
                      <a:pt x="671" y="24"/>
                    </a:lnTo>
                    <a:lnTo>
                      <a:pt x="673" y="24"/>
                    </a:lnTo>
                    <a:lnTo>
                      <a:pt x="674" y="24"/>
                    </a:lnTo>
                    <a:lnTo>
                      <a:pt x="676" y="24"/>
                    </a:lnTo>
                    <a:lnTo>
                      <a:pt x="677" y="24"/>
                    </a:lnTo>
                    <a:lnTo>
                      <a:pt x="679" y="24"/>
                    </a:lnTo>
                    <a:lnTo>
                      <a:pt x="681" y="24"/>
                    </a:lnTo>
                    <a:lnTo>
                      <a:pt x="682" y="24"/>
                    </a:lnTo>
                    <a:lnTo>
                      <a:pt x="683" y="24"/>
                    </a:lnTo>
                    <a:lnTo>
                      <a:pt x="685" y="24"/>
                    </a:lnTo>
                    <a:lnTo>
                      <a:pt x="687" y="24"/>
                    </a:lnTo>
                    <a:lnTo>
                      <a:pt x="688" y="24"/>
                    </a:lnTo>
                    <a:lnTo>
                      <a:pt x="690" y="23"/>
                    </a:lnTo>
                    <a:lnTo>
                      <a:pt x="691" y="23"/>
                    </a:lnTo>
                    <a:lnTo>
                      <a:pt x="693" y="22"/>
                    </a:lnTo>
                    <a:lnTo>
                      <a:pt x="694" y="22"/>
                    </a:lnTo>
                    <a:lnTo>
                      <a:pt x="696" y="21"/>
                    </a:lnTo>
                    <a:lnTo>
                      <a:pt x="697" y="21"/>
                    </a:lnTo>
                    <a:lnTo>
                      <a:pt x="699" y="20"/>
                    </a:lnTo>
                    <a:lnTo>
                      <a:pt x="700" y="19"/>
                    </a:lnTo>
                    <a:lnTo>
                      <a:pt x="702" y="18"/>
                    </a:lnTo>
                    <a:lnTo>
                      <a:pt x="703" y="17"/>
                    </a:lnTo>
                    <a:lnTo>
                      <a:pt x="705" y="17"/>
                    </a:lnTo>
                    <a:lnTo>
                      <a:pt x="706" y="16"/>
                    </a:lnTo>
                    <a:lnTo>
                      <a:pt x="708" y="15"/>
                    </a:lnTo>
                    <a:lnTo>
                      <a:pt x="710" y="15"/>
                    </a:lnTo>
                    <a:lnTo>
                      <a:pt x="711" y="14"/>
                    </a:lnTo>
                    <a:lnTo>
                      <a:pt x="712" y="13"/>
                    </a:lnTo>
                    <a:lnTo>
                      <a:pt x="714" y="13"/>
                    </a:lnTo>
                    <a:lnTo>
                      <a:pt x="716" y="12"/>
                    </a:lnTo>
                    <a:lnTo>
                      <a:pt x="717" y="12"/>
                    </a:lnTo>
                    <a:lnTo>
                      <a:pt x="718" y="12"/>
                    </a:lnTo>
                    <a:lnTo>
                      <a:pt x="720" y="11"/>
                    </a:lnTo>
                    <a:lnTo>
                      <a:pt x="722" y="11"/>
                    </a:lnTo>
                    <a:lnTo>
                      <a:pt x="723" y="11"/>
                    </a:lnTo>
                    <a:lnTo>
                      <a:pt x="725" y="11"/>
                    </a:lnTo>
                    <a:lnTo>
                      <a:pt x="726" y="11"/>
                    </a:lnTo>
                    <a:lnTo>
                      <a:pt x="728" y="11"/>
                    </a:lnTo>
                    <a:lnTo>
                      <a:pt x="729" y="11"/>
                    </a:lnTo>
                    <a:lnTo>
                      <a:pt x="731" y="11"/>
                    </a:lnTo>
                    <a:lnTo>
                      <a:pt x="732" y="11"/>
                    </a:lnTo>
                    <a:lnTo>
                      <a:pt x="734" y="12"/>
                    </a:lnTo>
                    <a:lnTo>
                      <a:pt x="735" y="12"/>
                    </a:lnTo>
                    <a:lnTo>
                      <a:pt x="737" y="12"/>
                    </a:lnTo>
                    <a:lnTo>
                      <a:pt x="738" y="12"/>
                    </a:lnTo>
                    <a:lnTo>
                      <a:pt x="740" y="13"/>
                    </a:lnTo>
                    <a:lnTo>
                      <a:pt x="741" y="13"/>
                    </a:lnTo>
                    <a:lnTo>
                      <a:pt x="743" y="13"/>
                    </a:lnTo>
                    <a:lnTo>
                      <a:pt x="744" y="13"/>
                    </a:lnTo>
                    <a:lnTo>
                      <a:pt x="746" y="14"/>
                    </a:lnTo>
                    <a:lnTo>
                      <a:pt x="747" y="14"/>
                    </a:lnTo>
                    <a:lnTo>
                      <a:pt x="749" y="14"/>
                    </a:lnTo>
                    <a:lnTo>
                      <a:pt x="750" y="15"/>
                    </a:lnTo>
                    <a:lnTo>
                      <a:pt x="752" y="15"/>
                    </a:lnTo>
                    <a:lnTo>
                      <a:pt x="754" y="15"/>
                    </a:lnTo>
                    <a:lnTo>
                      <a:pt x="755" y="15"/>
                    </a:lnTo>
                    <a:lnTo>
                      <a:pt x="756" y="15"/>
                    </a:lnTo>
                    <a:lnTo>
                      <a:pt x="758" y="14"/>
                    </a:lnTo>
                    <a:lnTo>
                      <a:pt x="760" y="14"/>
                    </a:lnTo>
                    <a:lnTo>
                      <a:pt x="761" y="14"/>
                    </a:lnTo>
                    <a:lnTo>
                      <a:pt x="763" y="13"/>
                    </a:lnTo>
                    <a:lnTo>
                      <a:pt x="764" y="13"/>
                    </a:lnTo>
                    <a:lnTo>
                      <a:pt x="766" y="13"/>
                    </a:lnTo>
                    <a:lnTo>
                      <a:pt x="767" y="12"/>
                    </a:lnTo>
                    <a:lnTo>
                      <a:pt x="769" y="12"/>
                    </a:lnTo>
                    <a:lnTo>
                      <a:pt x="770" y="12"/>
                    </a:lnTo>
                    <a:lnTo>
                      <a:pt x="772" y="11"/>
                    </a:lnTo>
                    <a:lnTo>
                      <a:pt x="773" y="11"/>
                    </a:lnTo>
                    <a:lnTo>
                      <a:pt x="775" y="10"/>
                    </a:lnTo>
                    <a:lnTo>
                      <a:pt x="776" y="10"/>
                    </a:lnTo>
                    <a:lnTo>
                      <a:pt x="778" y="9"/>
                    </a:lnTo>
                    <a:lnTo>
                      <a:pt x="779" y="9"/>
                    </a:lnTo>
                    <a:lnTo>
                      <a:pt x="781" y="9"/>
                    </a:lnTo>
                    <a:lnTo>
                      <a:pt x="783" y="8"/>
                    </a:lnTo>
                    <a:lnTo>
                      <a:pt x="784" y="8"/>
                    </a:lnTo>
                    <a:lnTo>
                      <a:pt x="785" y="7"/>
                    </a:lnTo>
                    <a:lnTo>
                      <a:pt x="787" y="7"/>
                    </a:lnTo>
                    <a:lnTo>
                      <a:pt x="789" y="7"/>
                    </a:lnTo>
                    <a:lnTo>
                      <a:pt x="790" y="7"/>
                    </a:lnTo>
                    <a:lnTo>
                      <a:pt x="792" y="6"/>
                    </a:lnTo>
                    <a:lnTo>
                      <a:pt x="793" y="6"/>
                    </a:lnTo>
                    <a:lnTo>
                      <a:pt x="795" y="6"/>
                    </a:lnTo>
                    <a:lnTo>
                      <a:pt x="796" y="6"/>
                    </a:lnTo>
                    <a:lnTo>
                      <a:pt x="798" y="6"/>
                    </a:lnTo>
                    <a:lnTo>
                      <a:pt x="799" y="6"/>
                    </a:lnTo>
                    <a:lnTo>
                      <a:pt x="801" y="6"/>
                    </a:lnTo>
                    <a:lnTo>
                      <a:pt x="802" y="6"/>
                    </a:lnTo>
                    <a:lnTo>
                      <a:pt x="804" y="6"/>
                    </a:lnTo>
                    <a:lnTo>
                      <a:pt x="805" y="7"/>
                    </a:lnTo>
                    <a:lnTo>
                      <a:pt x="807" y="7"/>
                    </a:lnTo>
                    <a:lnTo>
                      <a:pt x="808" y="7"/>
                    </a:lnTo>
                    <a:lnTo>
                      <a:pt x="810" y="7"/>
                    </a:lnTo>
                    <a:lnTo>
                      <a:pt x="811" y="7"/>
                    </a:lnTo>
                    <a:lnTo>
                      <a:pt x="813" y="7"/>
                    </a:lnTo>
                    <a:lnTo>
                      <a:pt x="814" y="8"/>
                    </a:lnTo>
                    <a:lnTo>
                      <a:pt x="816" y="8"/>
                    </a:lnTo>
                    <a:lnTo>
                      <a:pt x="817" y="8"/>
                    </a:lnTo>
                    <a:lnTo>
                      <a:pt x="819" y="9"/>
                    </a:lnTo>
                    <a:lnTo>
                      <a:pt x="820" y="9"/>
                    </a:lnTo>
                    <a:lnTo>
                      <a:pt x="822" y="9"/>
                    </a:lnTo>
                    <a:lnTo>
                      <a:pt x="823" y="10"/>
                    </a:lnTo>
                    <a:lnTo>
                      <a:pt x="825" y="10"/>
                    </a:lnTo>
                    <a:lnTo>
                      <a:pt x="827" y="10"/>
                    </a:lnTo>
                    <a:lnTo>
                      <a:pt x="828" y="11"/>
                    </a:lnTo>
                    <a:lnTo>
                      <a:pt x="829" y="11"/>
                    </a:lnTo>
                    <a:lnTo>
                      <a:pt x="831" y="11"/>
                    </a:lnTo>
                    <a:lnTo>
                      <a:pt x="833" y="12"/>
                    </a:lnTo>
                    <a:lnTo>
                      <a:pt x="834" y="12"/>
                    </a:lnTo>
                    <a:lnTo>
                      <a:pt x="836" y="13"/>
                    </a:lnTo>
                    <a:lnTo>
                      <a:pt x="837" y="13"/>
                    </a:lnTo>
                    <a:lnTo>
                      <a:pt x="839" y="14"/>
                    </a:lnTo>
                    <a:lnTo>
                      <a:pt x="840" y="15"/>
                    </a:lnTo>
                    <a:lnTo>
                      <a:pt x="842" y="15"/>
                    </a:lnTo>
                    <a:lnTo>
                      <a:pt x="843" y="16"/>
                    </a:lnTo>
                    <a:lnTo>
                      <a:pt x="845" y="17"/>
                    </a:lnTo>
                    <a:lnTo>
                      <a:pt x="846" y="17"/>
                    </a:lnTo>
                    <a:lnTo>
                      <a:pt x="848" y="18"/>
                    </a:lnTo>
                    <a:lnTo>
                      <a:pt x="849" y="18"/>
                    </a:lnTo>
                    <a:lnTo>
                      <a:pt x="851" y="19"/>
                    </a:lnTo>
                    <a:lnTo>
                      <a:pt x="852" y="19"/>
                    </a:lnTo>
                    <a:lnTo>
                      <a:pt x="854" y="20"/>
                    </a:lnTo>
                    <a:lnTo>
                      <a:pt x="856" y="21"/>
                    </a:lnTo>
                    <a:lnTo>
                      <a:pt x="857" y="21"/>
                    </a:lnTo>
                    <a:lnTo>
                      <a:pt x="858" y="21"/>
                    </a:lnTo>
                    <a:lnTo>
                      <a:pt x="860" y="21"/>
                    </a:lnTo>
                    <a:lnTo>
                      <a:pt x="862" y="22"/>
                    </a:lnTo>
                    <a:lnTo>
                      <a:pt x="863" y="22"/>
                    </a:lnTo>
                    <a:lnTo>
                      <a:pt x="865" y="22"/>
                    </a:lnTo>
                    <a:lnTo>
                      <a:pt x="866" y="22"/>
                    </a:lnTo>
                    <a:lnTo>
                      <a:pt x="868" y="21"/>
                    </a:lnTo>
                    <a:lnTo>
                      <a:pt x="869" y="21"/>
                    </a:lnTo>
                    <a:lnTo>
                      <a:pt x="871" y="21"/>
                    </a:lnTo>
                    <a:lnTo>
                      <a:pt x="872" y="20"/>
                    </a:lnTo>
                    <a:lnTo>
                      <a:pt x="874" y="19"/>
                    </a:lnTo>
                    <a:lnTo>
                      <a:pt x="875" y="18"/>
                    </a:lnTo>
                    <a:lnTo>
                      <a:pt x="877" y="18"/>
                    </a:lnTo>
                    <a:lnTo>
                      <a:pt x="878" y="17"/>
                    </a:lnTo>
                    <a:lnTo>
                      <a:pt x="880" y="16"/>
                    </a:lnTo>
                    <a:lnTo>
                      <a:pt x="881" y="15"/>
                    </a:lnTo>
                    <a:lnTo>
                      <a:pt x="883" y="14"/>
                    </a:lnTo>
                    <a:lnTo>
                      <a:pt x="884" y="13"/>
                    </a:lnTo>
                    <a:lnTo>
                      <a:pt x="886" y="12"/>
                    </a:lnTo>
                    <a:lnTo>
                      <a:pt x="887" y="11"/>
                    </a:lnTo>
                    <a:lnTo>
                      <a:pt x="889" y="10"/>
                    </a:lnTo>
                    <a:lnTo>
                      <a:pt x="890" y="9"/>
                    </a:lnTo>
                    <a:lnTo>
                      <a:pt x="892" y="7"/>
                    </a:lnTo>
                    <a:lnTo>
                      <a:pt x="894" y="7"/>
                    </a:lnTo>
                    <a:lnTo>
                      <a:pt x="895" y="6"/>
                    </a:lnTo>
                    <a:lnTo>
                      <a:pt x="896" y="5"/>
                    </a:lnTo>
                    <a:lnTo>
                      <a:pt x="898" y="4"/>
                    </a:lnTo>
                    <a:lnTo>
                      <a:pt x="900" y="4"/>
                    </a:lnTo>
                    <a:lnTo>
                      <a:pt x="901" y="3"/>
                    </a:lnTo>
                    <a:lnTo>
                      <a:pt x="902" y="3"/>
                    </a:lnTo>
                    <a:lnTo>
                      <a:pt x="904" y="2"/>
                    </a:lnTo>
                    <a:lnTo>
                      <a:pt x="906" y="2"/>
                    </a:lnTo>
                    <a:lnTo>
                      <a:pt x="907" y="1"/>
                    </a:lnTo>
                    <a:lnTo>
                      <a:pt x="909" y="1"/>
                    </a:lnTo>
                    <a:lnTo>
                      <a:pt x="910" y="1"/>
                    </a:lnTo>
                    <a:lnTo>
                      <a:pt x="912" y="2"/>
                    </a:lnTo>
                    <a:lnTo>
                      <a:pt x="913" y="2"/>
                    </a:lnTo>
                    <a:lnTo>
                      <a:pt x="915" y="2"/>
                    </a:lnTo>
                    <a:lnTo>
                      <a:pt x="916" y="3"/>
                    </a:lnTo>
                    <a:lnTo>
                      <a:pt x="918" y="3"/>
                    </a:lnTo>
                    <a:lnTo>
                      <a:pt x="919" y="3"/>
                    </a:lnTo>
                    <a:lnTo>
                      <a:pt x="921" y="4"/>
                    </a:lnTo>
                    <a:lnTo>
                      <a:pt x="923" y="4"/>
                    </a:lnTo>
                    <a:lnTo>
                      <a:pt x="924" y="5"/>
                    </a:lnTo>
                    <a:lnTo>
                      <a:pt x="925" y="6"/>
                    </a:lnTo>
                    <a:lnTo>
                      <a:pt x="927" y="6"/>
                    </a:lnTo>
                    <a:lnTo>
                      <a:pt x="929" y="7"/>
                    </a:lnTo>
                    <a:lnTo>
                      <a:pt x="930" y="7"/>
                    </a:lnTo>
                    <a:lnTo>
                      <a:pt x="931" y="8"/>
                    </a:lnTo>
                    <a:lnTo>
                      <a:pt x="933" y="8"/>
                    </a:lnTo>
                    <a:lnTo>
                      <a:pt x="935" y="9"/>
                    </a:lnTo>
                    <a:lnTo>
                      <a:pt x="936" y="9"/>
                    </a:lnTo>
                    <a:lnTo>
                      <a:pt x="938" y="9"/>
                    </a:lnTo>
                    <a:lnTo>
                      <a:pt x="939" y="10"/>
                    </a:lnTo>
                    <a:lnTo>
                      <a:pt x="941" y="10"/>
                    </a:lnTo>
                    <a:lnTo>
                      <a:pt x="942" y="10"/>
                    </a:lnTo>
                    <a:lnTo>
                      <a:pt x="944" y="10"/>
                    </a:lnTo>
                    <a:lnTo>
                      <a:pt x="945" y="10"/>
                    </a:lnTo>
                    <a:lnTo>
                      <a:pt x="947" y="10"/>
                    </a:lnTo>
                    <a:lnTo>
                      <a:pt x="948" y="10"/>
                    </a:lnTo>
                    <a:lnTo>
                      <a:pt x="950" y="10"/>
                    </a:lnTo>
                    <a:lnTo>
                      <a:pt x="951" y="10"/>
                    </a:lnTo>
                    <a:lnTo>
                      <a:pt x="953" y="10"/>
                    </a:lnTo>
                    <a:lnTo>
                      <a:pt x="954" y="10"/>
                    </a:lnTo>
                    <a:lnTo>
                      <a:pt x="956" y="10"/>
                    </a:lnTo>
                    <a:lnTo>
                      <a:pt x="957" y="10"/>
                    </a:lnTo>
                    <a:lnTo>
                      <a:pt x="959" y="9"/>
                    </a:lnTo>
                    <a:lnTo>
                      <a:pt x="960" y="9"/>
                    </a:lnTo>
                    <a:lnTo>
                      <a:pt x="962" y="9"/>
                    </a:lnTo>
                    <a:lnTo>
                      <a:pt x="963" y="9"/>
                    </a:lnTo>
                    <a:lnTo>
                      <a:pt x="965" y="8"/>
                    </a:lnTo>
                    <a:lnTo>
                      <a:pt x="967" y="8"/>
                    </a:lnTo>
                    <a:lnTo>
                      <a:pt x="968" y="8"/>
                    </a:lnTo>
                    <a:lnTo>
                      <a:pt x="969" y="7"/>
                    </a:lnTo>
                    <a:lnTo>
                      <a:pt x="971" y="7"/>
                    </a:lnTo>
                    <a:lnTo>
                      <a:pt x="973" y="7"/>
                    </a:lnTo>
                    <a:lnTo>
                      <a:pt x="974" y="7"/>
                    </a:lnTo>
                    <a:lnTo>
                      <a:pt x="975" y="7"/>
                    </a:lnTo>
                    <a:lnTo>
                      <a:pt x="977" y="6"/>
                    </a:lnTo>
                    <a:lnTo>
                      <a:pt x="979" y="6"/>
                    </a:lnTo>
                    <a:lnTo>
                      <a:pt x="980" y="6"/>
                    </a:lnTo>
                    <a:lnTo>
                      <a:pt x="982" y="6"/>
                    </a:lnTo>
                    <a:lnTo>
                      <a:pt x="983" y="6"/>
                    </a:lnTo>
                    <a:lnTo>
                      <a:pt x="985" y="6"/>
                    </a:lnTo>
                    <a:lnTo>
                      <a:pt x="986" y="5"/>
                    </a:lnTo>
                    <a:lnTo>
                      <a:pt x="988" y="5"/>
                    </a:lnTo>
                    <a:lnTo>
                      <a:pt x="989" y="5"/>
                    </a:lnTo>
                    <a:lnTo>
                      <a:pt x="991" y="5"/>
                    </a:lnTo>
                    <a:lnTo>
                      <a:pt x="992" y="5"/>
                    </a:lnTo>
                    <a:lnTo>
                      <a:pt x="994" y="4"/>
                    </a:lnTo>
                    <a:lnTo>
                      <a:pt x="996" y="4"/>
                    </a:lnTo>
                    <a:lnTo>
                      <a:pt x="997" y="4"/>
                    </a:lnTo>
                    <a:lnTo>
                      <a:pt x="998" y="4"/>
                    </a:lnTo>
                    <a:lnTo>
                      <a:pt x="1000" y="4"/>
                    </a:lnTo>
                    <a:lnTo>
                      <a:pt x="1002" y="3"/>
                    </a:lnTo>
                    <a:lnTo>
                      <a:pt x="1003" y="3"/>
                    </a:lnTo>
                    <a:lnTo>
                      <a:pt x="1004" y="3"/>
                    </a:lnTo>
                    <a:lnTo>
                      <a:pt x="1006" y="3"/>
                    </a:lnTo>
                    <a:lnTo>
                      <a:pt x="1008" y="3"/>
                    </a:lnTo>
                    <a:lnTo>
                      <a:pt x="1009" y="3"/>
                    </a:lnTo>
                    <a:lnTo>
                      <a:pt x="1011" y="2"/>
                    </a:lnTo>
                    <a:lnTo>
                      <a:pt x="1012" y="2"/>
                    </a:lnTo>
                    <a:lnTo>
                      <a:pt x="1014" y="2"/>
                    </a:lnTo>
                    <a:lnTo>
                      <a:pt x="1015" y="2"/>
                    </a:lnTo>
                    <a:lnTo>
                      <a:pt x="1017" y="2"/>
                    </a:lnTo>
                    <a:lnTo>
                      <a:pt x="1018" y="2"/>
                    </a:lnTo>
                    <a:lnTo>
                      <a:pt x="1020" y="2"/>
                    </a:lnTo>
                    <a:lnTo>
                      <a:pt x="1021" y="2"/>
                    </a:lnTo>
                    <a:lnTo>
                      <a:pt x="1023" y="2"/>
                    </a:lnTo>
                    <a:lnTo>
                      <a:pt x="1024" y="3"/>
                    </a:lnTo>
                    <a:lnTo>
                      <a:pt x="1026" y="3"/>
                    </a:lnTo>
                    <a:lnTo>
                      <a:pt x="1027" y="3"/>
                    </a:lnTo>
                    <a:lnTo>
                      <a:pt x="1029" y="3"/>
                    </a:lnTo>
                    <a:lnTo>
                      <a:pt x="1030" y="3"/>
                    </a:lnTo>
                    <a:lnTo>
                      <a:pt x="1032" y="3"/>
                    </a:lnTo>
                    <a:lnTo>
                      <a:pt x="1033" y="4"/>
                    </a:lnTo>
                    <a:lnTo>
                      <a:pt x="1035" y="4"/>
                    </a:lnTo>
                    <a:lnTo>
                      <a:pt x="1036" y="4"/>
                    </a:lnTo>
                    <a:lnTo>
                      <a:pt x="1038" y="4"/>
                    </a:lnTo>
                    <a:lnTo>
                      <a:pt x="1040" y="5"/>
                    </a:lnTo>
                    <a:lnTo>
                      <a:pt x="1041" y="5"/>
                    </a:lnTo>
                    <a:lnTo>
                      <a:pt x="1042" y="5"/>
                    </a:lnTo>
                    <a:lnTo>
                      <a:pt x="1044" y="6"/>
                    </a:lnTo>
                    <a:lnTo>
                      <a:pt x="1046" y="6"/>
                    </a:lnTo>
                    <a:lnTo>
                      <a:pt x="1047" y="6"/>
                    </a:lnTo>
                    <a:lnTo>
                      <a:pt x="1049" y="6"/>
                    </a:lnTo>
                    <a:lnTo>
                      <a:pt x="1050" y="7"/>
                    </a:lnTo>
                    <a:lnTo>
                      <a:pt x="1052" y="7"/>
                    </a:lnTo>
                    <a:lnTo>
                      <a:pt x="1053" y="7"/>
                    </a:lnTo>
                    <a:lnTo>
                      <a:pt x="1055" y="7"/>
                    </a:lnTo>
                    <a:lnTo>
                      <a:pt x="1056" y="8"/>
                    </a:lnTo>
                    <a:lnTo>
                      <a:pt x="1058" y="8"/>
                    </a:lnTo>
                    <a:lnTo>
                      <a:pt x="1059" y="8"/>
                    </a:lnTo>
                    <a:lnTo>
                      <a:pt x="1061" y="9"/>
                    </a:lnTo>
                    <a:lnTo>
                      <a:pt x="1062" y="9"/>
                    </a:lnTo>
                    <a:lnTo>
                      <a:pt x="1064" y="9"/>
                    </a:lnTo>
                    <a:lnTo>
                      <a:pt x="1065" y="9"/>
                    </a:lnTo>
                    <a:lnTo>
                      <a:pt x="1067" y="9"/>
                    </a:lnTo>
                    <a:lnTo>
                      <a:pt x="1069" y="9"/>
                    </a:lnTo>
                    <a:lnTo>
                      <a:pt x="1070" y="9"/>
                    </a:lnTo>
                    <a:lnTo>
                      <a:pt x="1071" y="9"/>
                    </a:lnTo>
                    <a:lnTo>
                      <a:pt x="1073" y="9"/>
                    </a:lnTo>
                    <a:lnTo>
                      <a:pt x="1075" y="10"/>
                    </a:lnTo>
                    <a:lnTo>
                      <a:pt x="1076" y="10"/>
                    </a:lnTo>
                    <a:lnTo>
                      <a:pt x="1077" y="10"/>
                    </a:lnTo>
                    <a:lnTo>
                      <a:pt x="1079" y="10"/>
                    </a:lnTo>
                    <a:lnTo>
                      <a:pt x="1081" y="10"/>
                    </a:lnTo>
                    <a:lnTo>
                      <a:pt x="1082" y="10"/>
                    </a:lnTo>
                    <a:lnTo>
                      <a:pt x="1084" y="10"/>
                    </a:lnTo>
                    <a:lnTo>
                      <a:pt x="1085" y="10"/>
                    </a:lnTo>
                    <a:lnTo>
                      <a:pt x="1087" y="9"/>
                    </a:lnTo>
                    <a:lnTo>
                      <a:pt x="1088" y="9"/>
                    </a:lnTo>
                    <a:lnTo>
                      <a:pt x="1090" y="9"/>
                    </a:lnTo>
                    <a:lnTo>
                      <a:pt x="1091" y="9"/>
                    </a:lnTo>
                    <a:lnTo>
                      <a:pt x="1093" y="9"/>
                    </a:lnTo>
                    <a:lnTo>
                      <a:pt x="1094" y="9"/>
                    </a:lnTo>
                    <a:lnTo>
                      <a:pt x="1096" y="9"/>
                    </a:lnTo>
                    <a:lnTo>
                      <a:pt x="1097" y="9"/>
                    </a:lnTo>
                    <a:lnTo>
                      <a:pt x="1099" y="8"/>
                    </a:lnTo>
                    <a:lnTo>
                      <a:pt x="1100" y="8"/>
                    </a:lnTo>
                    <a:lnTo>
                      <a:pt x="1102" y="8"/>
                    </a:lnTo>
                    <a:lnTo>
                      <a:pt x="1103" y="7"/>
                    </a:lnTo>
                    <a:lnTo>
                      <a:pt x="1105" y="7"/>
                    </a:lnTo>
                    <a:lnTo>
                      <a:pt x="1106" y="7"/>
                    </a:lnTo>
                    <a:lnTo>
                      <a:pt x="1108" y="7"/>
                    </a:lnTo>
                    <a:lnTo>
                      <a:pt x="1109" y="6"/>
                    </a:lnTo>
                    <a:lnTo>
                      <a:pt x="1111" y="6"/>
                    </a:lnTo>
                    <a:lnTo>
                      <a:pt x="1113" y="6"/>
                    </a:lnTo>
                    <a:lnTo>
                      <a:pt x="1114" y="6"/>
                    </a:lnTo>
                    <a:lnTo>
                      <a:pt x="1115" y="6"/>
                    </a:lnTo>
                    <a:lnTo>
                      <a:pt x="1117" y="6"/>
                    </a:lnTo>
                    <a:lnTo>
                      <a:pt x="1119" y="6"/>
                    </a:lnTo>
                    <a:lnTo>
                      <a:pt x="1120" y="6"/>
                    </a:lnTo>
                    <a:lnTo>
                      <a:pt x="1122" y="6"/>
                    </a:lnTo>
                    <a:lnTo>
                      <a:pt x="1123" y="6"/>
                    </a:lnTo>
                    <a:lnTo>
                      <a:pt x="1125" y="6"/>
                    </a:lnTo>
                    <a:lnTo>
                      <a:pt x="1126" y="6"/>
                    </a:lnTo>
                    <a:lnTo>
                      <a:pt x="1128" y="6"/>
                    </a:lnTo>
                    <a:lnTo>
                      <a:pt x="1129" y="6"/>
                    </a:lnTo>
                    <a:lnTo>
                      <a:pt x="1131" y="7"/>
                    </a:lnTo>
                    <a:lnTo>
                      <a:pt x="1132" y="7"/>
                    </a:lnTo>
                    <a:lnTo>
                      <a:pt x="1134" y="7"/>
                    </a:lnTo>
                    <a:lnTo>
                      <a:pt x="1135" y="8"/>
                    </a:lnTo>
                    <a:lnTo>
                      <a:pt x="1137" y="9"/>
                    </a:lnTo>
                    <a:lnTo>
                      <a:pt x="1138" y="9"/>
                    </a:lnTo>
                    <a:lnTo>
                      <a:pt x="1140" y="10"/>
                    </a:lnTo>
                    <a:lnTo>
                      <a:pt x="1142" y="10"/>
                    </a:lnTo>
                    <a:lnTo>
                      <a:pt x="1143" y="11"/>
                    </a:lnTo>
                    <a:lnTo>
                      <a:pt x="1144" y="12"/>
                    </a:lnTo>
                    <a:lnTo>
                      <a:pt x="1146" y="12"/>
                    </a:lnTo>
                    <a:lnTo>
                      <a:pt x="1148" y="13"/>
                    </a:lnTo>
                    <a:lnTo>
                      <a:pt x="1149" y="14"/>
                    </a:lnTo>
                    <a:lnTo>
                      <a:pt x="1151" y="15"/>
                    </a:lnTo>
                    <a:lnTo>
                      <a:pt x="1152" y="15"/>
                    </a:lnTo>
                    <a:lnTo>
                      <a:pt x="1154" y="16"/>
                    </a:lnTo>
                    <a:lnTo>
                      <a:pt x="1155" y="16"/>
                    </a:lnTo>
                    <a:lnTo>
                      <a:pt x="1157" y="17"/>
                    </a:lnTo>
                    <a:lnTo>
                      <a:pt x="1158" y="18"/>
                    </a:lnTo>
                    <a:lnTo>
                      <a:pt x="1160" y="18"/>
                    </a:lnTo>
                    <a:lnTo>
                      <a:pt x="1161" y="19"/>
                    </a:lnTo>
                    <a:lnTo>
                      <a:pt x="1163" y="19"/>
                    </a:lnTo>
                    <a:lnTo>
                      <a:pt x="1164" y="19"/>
                    </a:lnTo>
                    <a:lnTo>
                      <a:pt x="1166" y="20"/>
                    </a:lnTo>
                    <a:lnTo>
                      <a:pt x="1167" y="20"/>
                    </a:lnTo>
                    <a:lnTo>
                      <a:pt x="1169" y="21"/>
                    </a:lnTo>
                    <a:lnTo>
                      <a:pt x="1170" y="21"/>
                    </a:lnTo>
                    <a:lnTo>
                      <a:pt x="1172" y="21"/>
                    </a:lnTo>
                    <a:lnTo>
                      <a:pt x="1173" y="21"/>
                    </a:lnTo>
                    <a:lnTo>
                      <a:pt x="1175" y="21"/>
                    </a:lnTo>
                    <a:lnTo>
                      <a:pt x="1176" y="21"/>
                    </a:lnTo>
                    <a:lnTo>
                      <a:pt x="1178" y="21"/>
                    </a:lnTo>
                    <a:lnTo>
                      <a:pt x="1180" y="21"/>
                    </a:lnTo>
                    <a:lnTo>
                      <a:pt x="1181" y="21"/>
                    </a:lnTo>
                    <a:lnTo>
                      <a:pt x="1182" y="20"/>
                    </a:lnTo>
                    <a:lnTo>
                      <a:pt x="1184" y="20"/>
                    </a:lnTo>
                    <a:lnTo>
                      <a:pt x="1186" y="20"/>
                    </a:lnTo>
                    <a:lnTo>
                      <a:pt x="1187" y="19"/>
                    </a:lnTo>
                    <a:lnTo>
                      <a:pt x="1188" y="19"/>
                    </a:lnTo>
                    <a:lnTo>
                      <a:pt x="1190" y="19"/>
                    </a:lnTo>
                    <a:lnTo>
                      <a:pt x="1192" y="19"/>
                    </a:lnTo>
                    <a:lnTo>
                      <a:pt x="1193" y="19"/>
                    </a:lnTo>
                    <a:lnTo>
                      <a:pt x="1195" y="18"/>
                    </a:lnTo>
                    <a:lnTo>
                      <a:pt x="1196" y="18"/>
                    </a:lnTo>
                    <a:lnTo>
                      <a:pt x="1198" y="18"/>
                    </a:lnTo>
                    <a:lnTo>
                      <a:pt x="1199" y="18"/>
                    </a:lnTo>
                    <a:lnTo>
                      <a:pt x="1201" y="18"/>
                    </a:lnTo>
                    <a:lnTo>
                      <a:pt x="1202" y="18"/>
                    </a:lnTo>
                    <a:lnTo>
                      <a:pt x="1204" y="18"/>
                    </a:lnTo>
                    <a:lnTo>
                      <a:pt x="1205" y="18"/>
                    </a:lnTo>
                    <a:lnTo>
                      <a:pt x="1207" y="18"/>
                    </a:lnTo>
                    <a:lnTo>
                      <a:pt x="1208" y="18"/>
                    </a:lnTo>
                    <a:lnTo>
                      <a:pt x="1210" y="18"/>
                    </a:lnTo>
                    <a:lnTo>
                      <a:pt x="1211" y="18"/>
                    </a:lnTo>
                    <a:lnTo>
                      <a:pt x="1213" y="18"/>
                    </a:lnTo>
                    <a:lnTo>
                      <a:pt x="1215" y="19"/>
                    </a:lnTo>
                    <a:lnTo>
                      <a:pt x="1216" y="19"/>
                    </a:lnTo>
                    <a:lnTo>
                      <a:pt x="1217" y="19"/>
                    </a:lnTo>
                    <a:lnTo>
                      <a:pt x="1219" y="20"/>
                    </a:lnTo>
                    <a:lnTo>
                      <a:pt x="1221" y="20"/>
                    </a:lnTo>
                    <a:lnTo>
                      <a:pt x="1222" y="21"/>
                    </a:lnTo>
                    <a:lnTo>
                      <a:pt x="1224" y="21"/>
                    </a:lnTo>
                    <a:lnTo>
                      <a:pt x="1225" y="22"/>
                    </a:lnTo>
                    <a:lnTo>
                      <a:pt x="1227" y="22"/>
                    </a:lnTo>
                    <a:lnTo>
                      <a:pt x="1228" y="22"/>
                    </a:lnTo>
                    <a:lnTo>
                      <a:pt x="1230" y="23"/>
                    </a:lnTo>
                    <a:lnTo>
                      <a:pt x="1231" y="23"/>
                    </a:lnTo>
                    <a:lnTo>
                      <a:pt x="1233" y="24"/>
                    </a:lnTo>
                    <a:lnTo>
                      <a:pt x="1234" y="24"/>
                    </a:lnTo>
                    <a:lnTo>
                      <a:pt x="1236" y="24"/>
                    </a:lnTo>
                    <a:lnTo>
                      <a:pt x="1237" y="25"/>
                    </a:lnTo>
                    <a:lnTo>
                      <a:pt x="1239" y="25"/>
                    </a:lnTo>
                    <a:lnTo>
                      <a:pt x="1240" y="26"/>
                    </a:lnTo>
                    <a:lnTo>
                      <a:pt x="1242" y="26"/>
                    </a:lnTo>
                    <a:lnTo>
                      <a:pt x="1243" y="27"/>
                    </a:lnTo>
                    <a:lnTo>
                      <a:pt x="1245" y="27"/>
                    </a:lnTo>
                    <a:lnTo>
                      <a:pt x="1246" y="27"/>
                    </a:lnTo>
                    <a:lnTo>
                      <a:pt x="1248" y="27"/>
                    </a:lnTo>
                    <a:lnTo>
                      <a:pt x="1249" y="28"/>
                    </a:lnTo>
                    <a:lnTo>
                      <a:pt x="1251" y="28"/>
                    </a:lnTo>
                    <a:lnTo>
                      <a:pt x="1253" y="28"/>
                    </a:lnTo>
                    <a:lnTo>
                      <a:pt x="1254" y="28"/>
                    </a:lnTo>
                    <a:lnTo>
                      <a:pt x="1255" y="28"/>
                    </a:lnTo>
                    <a:lnTo>
                      <a:pt x="1257" y="28"/>
                    </a:lnTo>
                    <a:lnTo>
                      <a:pt x="1259" y="28"/>
                    </a:lnTo>
                    <a:lnTo>
                      <a:pt x="1260" y="29"/>
                    </a:lnTo>
                    <a:lnTo>
                      <a:pt x="1261" y="29"/>
                    </a:lnTo>
                    <a:lnTo>
                      <a:pt x="1263" y="29"/>
                    </a:lnTo>
                    <a:lnTo>
                      <a:pt x="1265" y="29"/>
                    </a:lnTo>
                    <a:lnTo>
                      <a:pt x="1266" y="29"/>
                    </a:lnTo>
                    <a:lnTo>
                      <a:pt x="1268" y="29"/>
                    </a:lnTo>
                    <a:lnTo>
                      <a:pt x="1269" y="29"/>
                    </a:lnTo>
                    <a:lnTo>
                      <a:pt x="1271" y="29"/>
                    </a:lnTo>
                    <a:lnTo>
                      <a:pt x="1272" y="30"/>
                    </a:lnTo>
                    <a:lnTo>
                      <a:pt x="1274" y="30"/>
                    </a:lnTo>
                    <a:lnTo>
                      <a:pt x="1275" y="30"/>
                    </a:lnTo>
                    <a:lnTo>
                      <a:pt x="1277" y="30"/>
                    </a:lnTo>
                    <a:lnTo>
                      <a:pt x="1278" y="30"/>
                    </a:lnTo>
                    <a:lnTo>
                      <a:pt x="1280" y="30"/>
                    </a:lnTo>
                    <a:lnTo>
                      <a:pt x="1282" y="31"/>
                    </a:lnTo>
                    <a:lnTo>
                      <a:pt x="1283" y="31"/>
                    </a:lnTo>
                    <a:lnTo>
                      <a:pt x="1284" y="31"/>
                    </a:lnTo>
                    <a:lnTo>
                      <a:pt x="1286" y="31"/>
                    </a:lnTo>
                    <a:lnTo>
                      <a:pt x="1288" y="31"/>
                    </a:lnTo>
                    <a:lnTo>
                      <a:pt x="1289" y="31"/>
                    </a:lnTo>
                    <a:lnTo>
                      <a:pt x="1290" y="32"/>
                    </a:lnTo>
                    <a:lnTo>
                      <a:pt x="1292" y="32"/>
                    </a:lnTo>
                    <a:lnTo>
                      <a:pt x="1294" y="32"/>
                    </a:lnTo>
                    <a:lnTo>
                      <a:pt x="1295" y="32"/>
                    </a:lnTo>
                    <a:lnTo>
                      <a:pt x="1297" y="32"/>
                    </a:lnTo>
                    <a:lnTo>
                      <a:pt x="1298" y="32"/>
                    </a:lnTo>
                    <a:lnTo>
                      <a:pt x="1300" y="32"/>
                    </a:lnTo>
                    <a:lnTo>
                      <a:pt x="1301" y="32"/>
                    </a:lnTo>
                    <a:lnTo>
                      <a:pt x="1303" y="33"/>
                    </a:lnTo>
                    <a:lnTo>
                      <a:pt x="1304" y="33"/>
                    </a:lnTo>
                    <a:lnTo>
                      <a:pt x="1306" y="33"/>
                    </a:lnTo>
                    <a:lnTo>
                      <a:pt x="1307" y="32"/>
                    </a:lnTo>
                    <a:lnTo>
                      <a:pt x="1309" y="32"/>
                    </a:lnTo>
                    <a:lnTo>
                      <a:pt x="1310" y="32"/>
                    </a:lnTo>
                    <a:lnTo>
                      <a:pt x="1312" y="32"/>
                    </a:lnTo>
                    <a:lnTo>
                      <a:pt x="1313" y="32"/>
                    </a:lnTo>
                    <a:lnTo>
                      <a:pt x="1315" y="32"/>
                    </a:lnTo>
                    <a:lnTo>
                      <a:pt x="1316" y="32"/>
                    </a:lnTo>
                    <a:lnTo>
                      <a:pt x="1318" y="32"/>
                    </a:lnTo>
                    <a:lnTo>
                      <a:pt x="1319" y="31"/>
                    </a:lnTo>
                    <a:lnTo>
                      <a:pt x="1321" y="31"/>
                    </a:lnTo>
                    <a:lnTo>
                      <a:pt x="1322" y="31"/>
                    </a:lnTo>
                    <a:lnTo>
                      <a:pt x="1324" y="31"/>
                    </a:lnTo>
                    <a:lnTo>
                      <a:pt x="1326" y="31"/>
                    </a:lnTo>
                    <a:lnTo>
                      <a:pt x="1327" y="30"/>
                    </a:lnTo>
                    <a:lnTo>
                      <a:pt x="1328" y="30"/>
                    </a:lnTo>
                    <a:lnTo>
                      <a:pt x="1330" y="30"/>
                    </a:lnTo>
                    <a:lnTo>
                      <a:pt x="1332" y="29"/>
                    </a:lnTo>
                    <a:lnTo>
                      <a:pt x="1333" y="29"/>
                    </a:lnTo>
                    <a:lnTo>
                      <a:pt x="1334" y="29"/>
                    </a:lnTo>
                    <a:lnTo>
                      <a:pt x="1336" y="29"/>
                    </a:lnTo>
                    <a:lnTo>
                      <a:pt x="1338" y="28"/>
                    </a:lnTo>
                    <a:lnTo>
                      <a:pt x="1339" y="28"/>
                    </a:lnTo>
                    <a:lnTo>
                      <a:pt x="1341" y="28"/>
                    </a:lnTo>
                    <a:lnTo>
                      <a:pt x="1342" y="27"/>
                    </a:lnTo>
                    <a:lnTo>
                      <a:pt x="1344" y="27"/>
                    </a:lnTo>
                    <a:lnTo>
                      <a:pt x="1345" y="27"/>
                    </a:lnTo>
                    <a:lnTo>
                      <a:pt x="1347" y="27"/>
                    </a:lnTo>
                    <a:lnTo>
                      <a:pt x="1348" y="26"/>
                    </a:lnTo>
                    <a:lnTo>
                      <a:pt x="1350" y="26"/>
                    </a:lnTo>
                    <a:lnTo>
                      <a:pt x="1351" y="25"/>
                    </a:lnTo>
                    <a:lnTo>
                      <a:pt x="1353" y="25"/>
                    </a:lnTo>
                    <a:lnTo>
                      <a:pt x="1355" y="25"/>
                    </a:lnTo>
                    <a:lnTo>
                      <a:pt x="1356" y="25"/>
                    </a:lnTo>
                    <a:lnTo>
                      <a:pt x="1357" y="24"/>
                    </a:lnTo>
                    <a:lnTo>
                      <a:pt x="1359" y="24"/>
                    </a:lnTo>
                    <a:lnTo>
                      <a:pt x="1361" y="24"/>
                    </a:lnTo>
                    <a:lnTo>
                      <a:pt x="1362" y="23"/>
                    </a:lnTo>
                    <a:lnTo>
                      <a:pt x="1363" y="23"/>
                    </a:lnTo>
                    <a:lnTo>
                      <a:pt x="1365" y="23"/>
                    </a:lnTo>
                    <a:lnTo>
                      <a:pt x="1367" y="23"/>
                    </a:lnTo>
                    <a:lnTo>
                      <a:pt x="1368" y="22"/>
                    </a:lnTo>
                    <a:lnTo>
                      <a:pt x="1370" y="22"/>
                    </a:lnTo>
                    <a:lnTo>
                      <a:pt x="1371" y="22"/>
                    </a:lnTo>
                    <a:lnTo>
                      <a:pt x="1373" y="22"/>
                    </a:lnTo>
                    <a:lnTo>
                      <a:pt x="1374" y="21"/>
                    </a:lnTo>
                    <a:lnTo>
                      <a:pt x="1376" y="21"/>
                    </a:lnTo>
                    <a:lnTo>
                      <a:pt x="1377" y="21"/>
                    </a:lnTo>
                    <a:lnTo>
                      <a:pt x="1379" y="21"/>
                    </a:lnTo>
                    <a:lnTo>
                      <a:pt x="1380" y="20"/>
                    </a:lnTo>
                    <a:lnTo>
                      <a:pt x="1382" y="20"/>
                    </a:lnTo>
                    <a:lnTo>
                      <a:pt x="1383" y="19"/>
                    </a:lnTo>
                    <a:lnTo>
                      <a:pt x="1385" y="19"/>
                    </a:lnTo>
                    <a:lnTo>
                      <a:pt x="1386" y="19"/>
                    </a:lnTo>
                    <a:lnTo>
                      <a:pt x="1388" y="19"/>
                    </a:lnTo>
                    <a:lnTo>
                      <a:pt x="1389" y="19"/>
                    </a:lnTo>
                    <a:lnTo>
                      <a:pt x="1391" y="18"/>
                    </a:lnTo>
                    <a:lnTo>
                      <a:pt x="1392" y="18"/>
                    </a:lnTo>
                    <a:lnTo>
                      <a:pt x="1394" y="18"/>
                    </a:lnTo>
                    <a:lnTo>
                      <a:pt x="1395" y="18"/>
                    </a:lnTo>
                    <a:lnTo>
                      <a:pt x="1397" y="17"/>
                    </a:lnTo>
                    <a:lnTo>
                      <a:pt x="1399" y="17"/>
                    </a:lnTo>
                    <a:lnTo>
                      <a:pt x="1400" y="17"/>
                    </a:lnTo>
                    <a:lnTo>
                      <a:pt x="1401" y="17"/>
                    </a:lnTo>
                    <a:lnTo>
                      <a:pt x="1403" y="16"/>
                    </a:lnTo>
                    <a:lnTo>
                      <a:pt x="1405" y="16"/>
                    </a:lnTo>
                    <a:lnTo>
                      <a:pt x="1406" y="16"/>
                    </a:lnTo>
                    <a:lnTo>
                      <a:pt x="1408" y="16"/>
                    </a:lnTo>
                    <a:lnTo>
                      <a:pt x="1409" y="15"/>
                    </a:lnTo>
                    <a:lnTo>
                      <a:pt x="1411" y="15"/>
                    </a:lnTo>
                    <a:lnTo>
                      <a:pt x="1412" y="15"/>
                    </a:lnTo>
                    <a:lnTo>
                      <a:pt x="1414" y="15"/>
                    </a:lnTo>
                    <a:lnTo>
                      <a:pt x="1415" y="14"/>
                    </a:lnTo>
                    <a:lnTo>
                      <a:pt x="1417" y="14"/>
                    </a:lnTo>
                    <a:lnTo>
                      <a:pt x="1418" y="13"/>
                    </a:lnTo>
                    <a:lnTo>
                      <a:pt x="1420" y="13"/>
                    </a:lnTo>
                    <a:lnTo>
                      <a:pt x="1421" y="13"/>
                    </a:lnTo>
                    <a:lnTo>
                      <a:pt x="1423" y="13"/>
                    </a:lnTo>
                    <a:lnTo>
                      <a:pt x="1424" y="12"/>
                    </a:lnTo>
                    <a:lnTo>
                      <a:pt x="1426" y="12"/>
                    </a:lnTo>
                    <a:lnTo>
                      <a:pt x="1428" y="12"/>
                    </a:lnTo>
                    <a:lnTo>
                      <a:pt x="1429" y="12"/>
                    </a:lnTo>
                    <a:lnTo>
                      <a:pt x="1430" y="12"/>
                    </a:lnTo>
                    <a:lnTo>
                      <a:pt x="1432" y="12"/>
                    </a:lnTo>
                    <a:lnTo>
                      <a:pt x="1434" y="12"/>
                    </a:lnTo>
                    <a:lnTo>
                      <a:pt x="1435" y="12"/>
                    </a:lnTo>
                    <a:lnTo>
                      <a:pt x="1437" y="12"/>
                    </a:lnTo>
                    <a:lnTo>
                      <a:pt x="1438" y="12"/>
                    </a:lnTo>
                    <a:lnTo>
                      <a:pt x="1440" y="12"/>
                    </a:lnTo>
                    <a:lnTo>
                      <a:pt x="1441" y="12"/>
                    </a:lnTo>
                    <a:lnTo>
                      <a:pt x="1443" y="12"/>
                    </a:lnTo>
                    <a:lnTo>
                      <a:pt x="1444" y="12"/>
                    </a:lnTo>
                    <a:lnTo>
                      <a:pt x="1446" y="12"/>
                    </a:lnTo>
                    <a:lnTo>
                      <a:pt x="1447" y="12"/>
                    </a:lnTo>
                    <a:lnTo>
                      <a:pt x="1449" y="12"/>
                    </a:lnTo>
                    <a:lnTo>
                      <a:pt x="1450" y="13"/>
                    </a:lnTo>
                    <a:lnTo>
                      <a:pt x="1452" y="13"/>
                    </a:lnTo>
                    <a:lnTo>
                      <a:pt x="1453" y="13"/>
                    </a:lnTo>
                    <a:lnTo>
                      <a:pt x="1455" y="13"/>
                    </a:lnTo>
                    <a:lnTo>
                      <a:pt x="1456" y="13"/>
                    </a:lnTo>
                    <a:lnTo>
                      <a:pt x="1458" y="13"/>
                    </a:lnTo>
                    <a:lnTo>
                      <a:pt x="1459" y="13"/>
                    </a:lnTo>
                    <a:lnTo>
                      <a:pt x="1461" y="13"/>
                    </a:lnTo>
                    <a:lnTo>
                      <a:pt x="1462" y="13"/>
                    </a:lnTo>
                    <a:lnTo>
                      <a:pt x="1464" y="13"/>
                    </a:lnTo>
                    <a:lnTo>
                      <a:pt x="1465" y="13"/>
                    </a:lnTo>
                    <a:lnTo>
                      <a:pt x="1467" y="13"/>
                    </a:lnTo>
                    <a:lnTo>
                      <a:pt x="1468" y="13"/>
                    </a:lnTo>
                    <a:lnTo>
                      <a:pt x="1470" y="13"/>
                    </a:lnTo>
                    <a:lnTo>
                      <a:pt x="1472" y="12"/>
                    </a:lnTo>
                    <a:lnTo>
                      <a:pt x="1473" y="12"/>
                    </a:lnTo>
                    <a:lnTo>
                      <a:pt x="1474" y="11"/>
                    </a:lnTo>
                    <a:lnTo>
                      <a:pt x="1476" y="11"/>
                    </a:lnTo>
                    <a:lnTo>
                      <a:pt x="1478" y="10"/>
                    </a:lnTo>
                    <a:lnTo>
                      <a:pt x="1479" y="10"/>
                    </a:lnTo>
                    <a:lnTo>
                      <a:pt x="1481" y="9"/>
                    </a:lnTo>
                    <a:lnTo>
                      <a:pt x="1482" y="8"/>
                    </a:lnTo>
                    <a:lnTo>
                      <a:pt x="1484" y="7"/>
                    </a:lnTo>
                    <a:lnTo>
                      <a:pt x="1485" y="7"/>
                    </a:lnTo>
                    <a:lnTo>
                      <a:pt x="1487" y="6"/>
                    </a:lnTo>
                    <a:lnTo>
                      <a:pt x="1488" y="5"/>
                    </a:lnTo>
                    <a:lnTo>
                      <a:pt x="1490" y="5"/>
                    </a:lnTo>
                    <a:lnTo>
                      <a:pt x="1491" y="4"/>
                    </a:lnTo>
                    <a:lnTo>
                      <a:pt x="1493" y="3"/>
                    </a:lnTo>
                    <a:lnTo>
                      <a:pt x="1494" y="3"/>
                    </a:lnTo>
                    <a:lnTo>
                      <a:pt x="1496" y="2"/>
                    </a:lnTo>
                    <a:lnTo>
                      <a:pt x="1497" y="2"/>
                    </a:lnTo>
                    <a:lnTo>
                      <a:pt x="1499" y="1"/>
                    </a:lnTo>
                    <a:lnTo>
                      <a:pt x="1501" y="1"/>
                    </a:lnTo>
                    <a:lnTo>
                      <a:pt x="1502" y="0"/>
                    </a:lnTo>
                    <a:lnTo>
                      <a:pt x="1503" y="0"/>
                    </a:lnTo>
                    <a:lnTo>
                      <a:pt x="1505" y="0"/>
                    </a:lnTo>
                    <a:lnTo>
                      <a:pt x="1507" y="0"/>
                    </a:lnTo>
                    <a:lnTo>
                      <a:pt x="1508" y="0"/>
                    </a:lnTo>
                    <a:lnTo>
                      <a:pt x="1510" y="0"/>
                    </a:lnTo>
                    <a:lnTo>
                      <a:pt x="1511" y="0"/>
                    </a:lnTo>
                    <a:lnTo>
                      <a:pt x="1513" y="0"/>
                    </a:lnTo>
                    <a:lnTo>
                      <a:pt x="1514" y="0"/>
                    </a:lnTo>
                    <a:lnTo>
                      <a:pt x="1516" y="1"/>
                    </a:lnTo>
                    <a:lnTo>
                      <a:pt x="1517" y="1"/>
                    </a:lnTo>
                    <a:lnTo>
                      <a:pt x="1519" y="1"/>
                    </a:lnTo>
                    <a:lnTo>
                      <a:pt x="1520" y="1"/>
                    </a:lnTo>
                    <a:lnTo>
                      <a:pt x="1522" y="2"/>
                    </a:lnTo>
                    <a:lnTo>
                      <a:pt x="1523" y="2"/>
                    </a:lnTo>
                    <a:lnTo>
                      <a:pt x="1525" y="3"/>
                    </a:lnTo>
                    <a:lnTo>
                      <a:pt x="1526" y="3"/>
                    </a:lnTo>
                    <a:lnTo>
                      <a:pt x="1528" y="3"/>
                    </a:lnTo>
                    <a:lnTo>
                      <a:pt x="1529" y="3"/>
                    </a:lnTo>
                    <a:lnTo>
                      <a:pt x="1531" y="4"/>
                    </a:lnTo>
                    <a:lnTo>
                      <a:pt x="1532" y="4"/>
                    </a:lnTo>
                    <a:lnTo>
                      <a:pt x="1534" y="4"/>
                    </a:lnTo>
                    <a:lnTo>
                      <a:pt x="1535" y="4"/>
                    </a:lnTo>
                    <a:lnTo>
                      <a:pt x="1537" y="4"/>
                    </a:lnTo>
                    <a:lnTo>
                      <a:pt x="1539" y="4"/>
                    </a:lnTo>
                    <a:lnTo>
                      <a:pt x="1540" y="4"/>
                    </a:lnTo>
                    <a:lnTo>
                      <a:pt x="1541" y="4"/>
                    </a:lnTo>
                    <a:lnTo>
                      <a:pt x="1543" y="3"/>
                    </a:lnTo>
                    <a:lnTo>
                      <a:pt x="1545" y="3"/>
                    </a:lnTo>
                    <a:lnTo>
                      <a:pt x="1546" y="3"/>
                    </a:lnTo>
                    <a:lnTo>
                      <a:pt x="1547" y="3"/>
                    </a:lnTo>
                    <a:lnTo>
                      <a:pt x="1549" y="3"/>
                    </a:lnTo>
                    <a:lnTo>
                      <a:pt x="1551" y="2"/>
                    </a:lnTo>
                    <a:lnTo>
                      <a:pt x="1552" y="2"/>
                    </a:lnTo>
                    <a:lnTo>
                      <a:pt x="1554" y="1"/>
                    </a:lnTo>
                    <a:lnTo>
                      <a:pt x="1555" y="1"/>
                    </a:lnTo>
                    <a:lnTo>
                      <a:pt x="1557" y="1"/>
                    </a:lnTo>
                    <a:lnTo>
                      <a:pt x="1558" y="1"/>
                    </a:lnTo>
                    <a:lnTo>
                      <a:pt x="1560" y="1"/>
                    </a:lnTo>
                    <a:lnTo>
                      <a:pt x="1561" y="1"/>
                    </a:lnTo>
                    <a:lnTo>
                      <a:pt x="1563" y="1"/>
                    </a:lnTo>
                    <a:lnTo>
                      <a:pt x="1564" y="1"/>
                    </a:lnTo>
                    <a:lnTo>
                      <a:pt x="1566" y="1"/>
                    </a:lnTo>
                    <a:lnTo>
                      <a:pt x="1567" y="1"/>
                    </a:lnTo>
                    <a:lnTo>
                      <a:pt x="1569" y="2"/>
                    </a:lnTo>
                    <a:lnTo>
                      <a:pt x="1570" y="2"/>
                    </a:lnTo>
                    <a:lnTo>
                      <a:pt x="1572" y="3"/>
                    </a:lnTo>
                    <a:lnTo>
                      <a:pt x="1574" y="3"/>
                    </a:lnTo>
                    <a:lnTo>
                      <a:pt x="1575" y="4"/>
                    </a:lnTo>
                    <a:lnTo>
                      <a:pt x="1576" y="4"/>
                    </a:lnTo>
                    <a:lnTo>
                      <a:pt x="1578" y="5"/>
                    </a:lnTo>
                    <a:lnTo>
                      <a:pt x="1580" y="6"/>
                    </a:lnTo>
                    <a:lnTo>
                      <a:pt x="1581" y="6"/>
                    </a:lnTo>
                    <a:lnTo>
                      <a:pt x="1583" y="7"/>
                    </a:lnTo>
                    <a:lnTo>
                      <a:pt x="1584" y="8"/>
                    </a:lnTo>
                    <a:lnTo>
                      <a:pt x="1586" y="9"/>
                    </a:lnTo>
                    <a:lnTo>
                      <a:pt x="1587" y="9"/>
                    </a:lnTo>
                    <a:lnTo>
                      <a:pt x="1589" y="10"/>
                    </a:lnTo>
                    <a:lnTo>
                      <a:pt x="1590" y="11"/>
                    </a:lnTo>
                    <a:lnTo>
                      <a:pt x="1592" y="11"/>
                    </a:lnTo>
                    <a:lnTo>
                      <a:pt x="1593" y="12"/>
                    </a:lnTo>
                    <a:lnTo>
                      <a:pt x="1595" y="12"/>
                    </a:lnTo>
                    <a:lnTo>
                      <a:pt x="1596" y="13"/>
                    </a:lnTo>
                    <a:lnTo>
                      <a:pt x="1598" y="13"/>
                    </a:lnTo>
                    <a:lnTo>
                      <a:pt x="1599" y="13"/>
                    </a:lnTo>
                    <a:lnTo>
                      <a:pt x="1601" y="13"/>
                    </a:lnTo>
                    <a:lnTo>
                      <a:pt x="1602" y="14"/>
                    </a:lnTo>
                    <a:lnTo>
                      <a:pt x="1604" y="14"/>
                    </a:lnTo>
                    <a:lnTo>
                      <a:pt x="1605" y="14"/>
                    </a:lnTo>
                    <a:lnTo>
                      <a:pt x="1607" y="14"/>
                    </a:lnTo>
                    <a:lnTo>
                      <a:pt x="1608" y="14"/>
                    </a:lnTo>
                    <a:lnTo>
                      <a:pt x="1610" y="14"/>
                    </a:lnTo>
                    <a:lnTo>
                      <a:pt x="1612" y="13"/>
                    </a:lnTo>
                    <a:lnTo>
                      <a:pt x="1613" y="13"/>
                    </a:lnTo>
                    <a:lnTo>
                      <a:pt x="1614" y="13"/>
                    </a:lnTo>
                    <a:lnTo>
                      <a:pt x="1616" y="13"/>
                    </a:lnTo>
                    <a:lnTo>
                      <a:pt x="1618" y="12"/>
                    </a:lnTo>
                    <a:lnTo>
                      <a:pt x="1619" y="12"/>
                    </a:lnTo>
                    <a:lnTo>
                      <a:pt x="1620" y="12"/>
                    </a:lnTo>
                    <a:lnTo>
                      <a:pt x="1622" y="11"/>
                    </a:lnTo>
                    <a:lnTo>
                      <a:pt x="1624" y="11"/>
                    </a:lnTo>
                    <a:lnTo>
                      <a:pt x="1625" y="11"/>
                    </a:lnTo>
                    <a:lnTo>
                      <a:pt x="1627" y="10"/>
                    </a:lnTo>
                    <a:lnTo>
                      <a:pt x="1628" y="10"/>
                    </a:lnTo>
                    <a:lnTo>
                      <a:pt x="1630" y="10"/>
                    </a:lnTo>
                    <a:lnTo>
                      <a:pt x="1631" y="9"/>
                    </a:lnTo>
                    <a:lnTo>
                      <a:pt x="1633" y="9"/>
                    </a:lnTo>
                    <a:lnTo>
                      <a:pt x="1634" y="9"/>
                    </a:lnTo>
                    <a:lnTo>
                      <a:pt x="1636" y="9"/>
                    </a:lnTo>
                    <a:lnTo>
                      <a:pt x="1637" y="9"/>
                    </a:lnTo>
                    <a:lnTo>
                      <a:pt x="1639" y="8"/>
                    </a:lnTo>
                    <a:lnTo>
                      <a:pt x="1641" y="8"/>
                    </a:lnTo>
                    <a:lnTo>
                      <a:pt x="1642" y="8"/>
                    </a:lnTo>
                    <a:lnTo>
                      <a:pt x="1643" y="8"/>
                    </a:lnTo>
                    <a:lnTo>
                      <a:pt x="1645" y="8"/>
                    </a:lnTo>
                    <a:lnTo>
                      <a:pt x="1647" y="7"/>
                    </a:lnTo>
                    <a:lnTo>
                      <a:pt x="1648" y="7"/>
                    </a:lnTo>
                    <a:lnTo>
                      <a:pt x="1649" y="7"/>
                    </a:lnTo>
                    <a:lnTo>
                      <a:pt x="1651" y="7"/>
                    </a:lnTo>
                    <a:lnTo>
                      <a:pt x="1653" y="7"/>
                    </a:lnTo>
                    <a:lnTo>
                      <a:pt x="1654" y="7"/>
                    </a:lnTo>
                    <a:lnTo>
                      <a:pt x="1656" y="7"/>
                    </a:lnTo>
                    <a:lnTo>
                      <a:pt x="1657" y="7"/>
                    </a:lnTo>
                    <a:lnTo>
                      <a:pt x="1659" y="7"/>
                    </a:lnTo>
                    <a:lnTo>
                      <a:pt x="1660" y="7"/>
                    </a:lnTo>
                    <a:lnTo>
                      <a:pt x="1662" y="7"/>
                    </a:lnTo>
                    <a:lnTo>
                      <a:pt x="1663" y="7"/>
                    </a:lnTo>
                    <a:lnTo>
                      <a:pt x="1665" y="7"/>
                    </a:lnTo>
                    <a:lnTo>
                      <a:pt x="1666" y="7"/>
                    </a:lnTo>
                    <a:lnTo>
                      <a:pt x="1668" y="7"/>
                    </a:lnTo>
                    <a:lnTo>
                      <a:pt x="1669" y="7"/>
                    </a:lnTo>
                    <a:lnTo>
                      <a:pt x="1671" y="7"/>
                    </a:lnTo>
                    <a:lnTo>
                      <a:pt x="1672" y="7"/>
                    </a:lnTo>
                    <a:lnTo>
                      <a:pt x="1674" y="7"/>
                    </a:lnTo>
                    <a:lnTo>
                      <a:pt x="1675" y="7"/>
                    </a:lnTo>
                    <a:lnTo>
                      <a:pt x="1677" y="7"/>
                    </a:lnTo>
                    <a:lnTo>
                      <a:pt x="1678" y="7"/>
                    </a:lnTo>
                    <a:lnTo>
                      <a:pt x="1680" y="7"/>
                    </a:lnTo>
                    <a:lnTo>
                      <a:pt x="1681" y="7"/>
                    </a:lnTo>
                    <a:lnTo>
                      <a:pt x="1683" y="7"/>
                    </a:lnTo>
                    <a:lnTo>
                      <a:pt x="1685" y="7"/>
                    </a:lnTo>
                    <a:lnTo>
                      <a:pt x="1686" y="7"/>
                    </a:lnTo>
                    <a:lnTo>
                      <a:pt x="1687" y="7"/>
                    </a:lnTo>
                    <a:lnTo>
                      <a:pt x="1689" y="7"/>
                    </a:lnTo>
                    <a:lnTo>
                      <a:pt x="1691" y="7"/>
                    </a:lnTo>
                    <a:lnTo>
                      <a:pt x="1692" y="8"/>
                    </a:lnTo>
                    <a:lnTo>
                      <a:pt x="1694" y="8"/>
                    </a:lnTo>
                    <a:lnTo>
                      <a:pt x="1695" y="8"/>
                    </a:lnTo>
                    <a:lnTo>
                      <a:pt x="1697" y="9"/>
                    </a:lnTo>
                    <a:lnTo>
                      <a:pt x="1698" y="9"/>
                    </a:lnTo>
                    <a:lnTo>
                      <a:pt x="1700" y="9"/>
                    </a:lnTo>
                    <a:lnTo>
                      <a:pt x="1701" y="10"/>
                    </a:lnTo>
                    <a:lnTo>
                      <a:pt x="1703" y="10"/>
                    </a:lnTo>
                    <a:lnTo>
                      <a:pt x="1704" y="11"/>
                    </a:lnTo>
                    <a:lnTo>
                      <a:pt x="1706" y="11"/>
                    </a:lnTo>
                    <a:lnTo>
                      <a:pt x="1707" y="12"/>
                    </a:lnTo>
                    <a:lnTo>
                      <a:pt x="1709" y="12"/>
                    </a:lnTo>
                    <a:lnTo>
                      <a:pt x="1710" y="13"/>
                    </a:lnTo>
                    <a:lnTo>
                      <a:pt x="1712" y="13"/>
                    </a:lnTo>
                    <a:lnTo>
                      <a:pt x="1714" y="14"/>
                    </a:lnTo>
                    <a:lnTo>
                      <a:pt x="1715" y="15"/>
                    </a:lnTo>
                    <a:lnTo>
                      <a:pt x="1716" y="16"/>
                    </a:lnTo>
                    <a:lnTo>
                      <a:pt x="1718" y="16"/>
                    </a:lnTo>
                    <a:lnTo>
                      <a:pt x="1720" y="17"/>
                    </a:lnTo>
                    <a:lnTo>
                      <a:pt x="1721" y="18"/>
                    </a:lnTo>
                    <a:lnTo>
                      <a:pt x="1722" y="18"/>
                    </a:lnTo>
                    <a:lnTo>
                      <a:pt x="1724" y="19"/>
                    </a:lnTo>
                    <a:lnTo>
                      <a:pt x="1726" y="20"/>
                    </a:lnTo>
                    <a:lnTo>
                      <a:pt x="1727" y="21"/>
                    </a:lnTo>
                    <a:lnTo>
                      <a:pt x="1729" y="21"/>
                    </a:lnTo>
                    <a:lnTo>
                      <a:pt x="1730" y="22"/>
                    </a:lnTo>
                    <a:lnTo>
                      <a:pt x="1732" y="22"/>
                    </a:lnTo>
                    <a:lnTo>
                      <a:pt x="1733" y="23"/>
                    </a:lnTo>
                    <a:lnTo>
                      <a:pt x="1735" y="23"/>
                    </a:lnTo>
                    <a:lnTo>
                      <a:pt x="1736" y="24"/>
                    </a:lnTo>
                    <a:lnTo>
                      <a:pt x="1738" y="24"/>
                    </a:lnTo>
                    <a:lnTo>
                      <a:pt x="1739" y="24"/>
                    </a:lnTo>
                    <a:lnTo>
                      <a:pt x="1741" y="24"/>
                    </a:lnTo>
                    <a:lnTo>
                      <a:pt x="1742" y="24"/>
                    </a:lnTo>
                    <a:lnTo>
                      <a:pt x="1744" y="24"/>
                    </a:lnTo>
                    <a:lnTo>
                      <a:pt x="1745" y="24"/>
                    </a:lnTo>
                    <a:lnTo>
                      <a:pt x="1747" y="24"/>
                    </a:lnTo>
                    <a:lnTo>
                      <a:pt x="1748" y="23"/>
                    </a:lnTo>
                    <a:lnTo>
                      <a:pt x="1750" y="23"/>
                    </a:lnTo>
                    <a:lnTo>
                      <a:pt x="1751" y="22"/>
                    </a:lnTo>
                    <a:lnTo>
                      <a:pt x="1753" y="22"/>
                    </a:lnTo>
                    <a:lnTo>
                      <a:pt x="1754" y="21"/>
                    </a:lnTo>
                    <a:lnTo>
                      <a:pt x="1756" y="20"/>
                    </a:lnTo>
                    <a:lnTo>
                      <a:pt x="1758" y="19"/>
                    </a:lnTo>
                    <a:lnTo>
                      <a:pt x="1759" y="18"/>
                    </a:lnTo>
                    <a:lnTo>
                      <a:pt x="1760" y="17"/>
                    </a:lnTo>
                    <a:lnTo>
                      <a:pt x="1762" y="16"/>
                    </a:lnTo>
                    <a:lnTo>
                      <a:pt x="1764" y="16"/>
                    </a:lnTo>
                    <a:lnTo>
                      <a:pt x="1765" y="15"/>
                    </a:lnTo>
                    <a:lnTo>
                      <a:pt x="1767" y="14"/>
                    </a:lnTo>
                    <a:lnTo>
                      <a:pt x="1768" y="13"/>
                    </a:lnTo>
                    <a:lnTo>
                      <a:pt x="1770" y="12"/>
                    </a:lnTo>
                    <a:lnTo>
                      <a:pt x="1771" y="12"/>
                    </a:lnTo>
                    <a:lnTo>
                      <a:pt x="1773" y="11"/>
                    </a:lnTo>
                    <a:lnTo>
                      <a:pt x="1774" y="11"/>
                    </a:lnTo>
                    <a:lnTo>
                      <a:pt x="1776" y="11"/>
                    </a:lnTo>
                    <a:lnTo>
                      <a:pt x="1777" y="10"/>
                    </a:lnTo>
                    <a:lnTo>
                      <a:pt x="1779" y="10"/>
                    </a:lnTo>
                    <a:lnTo>
                      <a:pt x="1780" y="11"/>
                    </a:lnTo>
                    <a:lnTo>
                      <a:pt x="1782" y="11"/>
                    </a:lnTo>
                    <a:lnTo>
                      <a:pt x="1783" y="11"/>
                    </a:lnTo>
                    <a:lnTo>
                      <a:pt x="1785" y="12"/>
                    </a:lnTo>
                    <a:lnTo>
                      <a:pt x="1787" y="13"/>
                    </a:lnTo>
                    <a:lnTo>
                      <a:pt x="1788" y="14"/>
                    </a:lnTo>
                    <a:lnTo>
                      <a:pt x="1789" y="15"/>
                    </a:lnTo>
                    <a:lnTo>
                      <a:pt x="1791" y="16"/>
                    </a:lnTo>
                    <a:lnTo>
                      <a:pt x="1793" y="17"/>
                    </a:lnTo>
                    <a:lnTo>
                      <a:pt x="1794" y="19"/>
                    </a:lnTo>
                    <a:lnTo>
                      <a:pt x="1796" y="20"/>
                    </a:lnTo>
                    <a:lnTo>
                      <a:pt x="1797" y="22"/>
                    </a:lnTo>
                    <a:lnTo>
                      <a:pt x="1799" y="23"/>
                    </a:lnTo>
                    <a:lnTo>
                      <a:pt x="1800" y="25"/>
                    </a:lnTo>
                    <a:lnTo>
                      <a:pt x="1802" y="26"/>
                    </a:lnTo>
                    <a:lnTo>
                      <a:pt x="1803" y="28"/>
                    </a:lnTo>
                    <a:lnTo>
                      <a:pt x="1805" y="29"/>
                    </a:lnTo>
                    <a:lnTo>
                      <a:pt x="1806" y="30"/>
                    </a:lnTo>
                    <a:lnTo>
                      <a:pt x="1808" y="31"/>
                    </a:lnTo>
                    <a:lnTo>
                      <a:pt x="1809" y="32"/>
                    </a:lnTo>
                    <a:lnTo>
                      <a:pt x="1811" y="34"/>
                    </a:lnTo>
                    <a:lnTo>
                      <a:pt x="1812" y="34"/>
                    </a:lnTo>
                    <a:lnTo>
                      <a:pt x="1814" y="35"/>
                    </a:lnTo>
                    <a:lnTo>
                      <a:pt x="1815" y="35"/>
                    </a:lnTo>
                    <a:lnTo>
                      <a:pt x="1817" y="36"/>
                    </a:lnTo>
                    <a:lnTo>
                      <a:pt x="1818" y="36"/>
                    </a:lnTo>
                    <a:lnTo>
                      <a:pt x="1820" y="36"/>
                    </a:lnTo>
                    <a:lnTo>
                      <a:pt x="1821" y="35"/>
                    </a:lnTo>
                    <a:lnTo>
                      <a:pt x="1823" y="35"/>
                    </a:lnTo>
                    <a:lnTo>
                      <a:pt x="1824" y="34"/>
                    </a:lnTo>
                    <a:lnTo>
                      <a:pt x="1826" y="34"/>
                    </a:lnTo>
                    <a:lnTo>
                      <a:pt x="1827" y="33"/>
                    </a:lnTo>
                    <a:lnTo>
                      <a:pt x="1829" y="32"/>
                    </a:lnTo>
                    <a:lnTo>
                      <a:pt x="1831" y="31"/>
                    </a:lnTo>
                    <a:lnTo>
                      <a:pt x="1832" y="30"/>
                    </a:lnTo>
                    <a:lnTo>
                      <a:pt x="1833" y="28"/>
                    </a:lnTo>
                    <a:lnTo>
                      <a:pt x="1835" y="27"/>
                    </a:lnTo>
                    <a:lnTo>
                      <a:pt x="1837" y="26"/>
                    </a:lnTo>
                    <a:lnTo>
                      <a:pt x="1838" y="25"/>
                    </a:lnTo>
                    <a:lnTo>
                      <a:pt x="1840" y="23"/>
                    </a:lnTo>
                    <a:lnTo>
                      <a:pt x="1841" y="22"/>
                    </a:lnTo>
                    <a:lnTo>
                      <a:pt x="1843" y="21"/>
                    </a:lnTo>
                    <a:lnTo>
                      <a:pt x="1844" y="20"/>
                    </a:lnTo>
                    <a:lnTo>
                      <a:pt x="1846" y="19"/>
                    </a:lnTo>
                    <a:lnTo>
                      <a:pt x="1847" y="18"/>
                    </a:lnTo>
                    <a:lnTo>
                      <a:pt x="1849" y="17"/>
                    </a:lnTo>
                    <a:lnTo>
                      <a:pt x="1850" y="17"/>
                    </a:lnTo>
                    <a:lnTo>
                      <a:pt x="1852" y="16"/>
                    </a:lnTo>
                    <a:lnTo>
                      <a:pt x="1853" y="16"/>
                    </a:lnTo>
                    <a:lnTo>
                      <a:pt x="1855" y="16"/>
                    </a:lnTo>
                    <a:lnTo>
                      <a:pt x="1856" y="16"/>
                    </a:lnTo>
                    <a:lnTo>
                      <a:pt x="1858" y="16"/>
                    </a:lnTo>
                    <a:lnTo>
                      <a:pt x="1860" y="16"/>
                    </a:lnTo>
                    <a:lnTo>
                      <a:pt x="1861" y="16"/>
                    </a:lnTo>
                    <a:lnTo>
                      <a:pt x="1862" y="17"/>
                    </a:lnTo>
                    <a:lnTo>
                      <a:pt x="1864" y="17"/>
                    </a:lnTo>
                    <a:lnTo>
                      <a:pt x="1866" y="18"/>
                    </a:lnTo>
                    <a:lnTo>
                      <a:pt x="1867" y="18"/>
                    </a:lnTo>
                    <a:lnTo>
                      <a:pt x="1869" y="19"/>
                    </a:lnTo>
                    <a:lnTo>
                      <a:pt x="1870" y="20"/>
                    </a:lnTo>
                    <a:lnTo>
                      <a:pt x="1872" y="21"/>
                    </a:lnTo>
                    <a:lnTo>
                      <a:pt x="1873" y="22"/>
                    </a:lnTo>
                    <a:lnTo>
                      <a:pt x="1875" y="23"/>
                    </a:lnTo>
                    <a:lnTo>
                      <a:pt x="1876" y="24"/>
                    </a:lnTo>
                    <a:lnTo>
                      <a:pt x="1877" y="25"/>
                    </a:lnTo>
                    <a:lnTo>
                      <a:pt x="1879" y="25"/>
                    </a:lnTo>
                    <a:lnTo>
                      <a:pt x="1881" y="27"/>
                    </a:lnTo>
                    <a:lnTo>
                      <a:pt x="1882" y="27"/>
                    </a:lnTo>
                    <a:lnTo>
                      <a:pt x="1884" y="28"/>
                    </a:lnTo>
                    <a:lnTo>
                      <a:pt x="1885" y="29"/>
                    </a:lnTo>
                    <a:lnTo>
                      <a:pt x="1887" y="29"/>
                    </a:lnTo>
                    <a:lnTo>
                      <a:pt x="1888" y="29"/>
                    </a:lnTo>
                    <a:lnTo>
                      <a:pt x="1890" y="30"/>
                    </a:lnTo>
                    <a:lnTo>
                      <a:pt x="1891" y="30"/>
                    </a:lnTo>
                    <a:lnTo>
                      <a:pt x="1893" y="30"/>
                    </a:lnTo>
                    <a:lnTo>
                      <a:pt x="1894" y="30"/>
                    </a:lnTo>
                    <a:lnTo>
                      <a:pt x="1896" y="30"/>
                    </a:lnTo>
                    <a:lnTo>
                      <a:pt x="1898" y="30"/>
                    </a:lnTo>
                    <a:lnTo>
                      <a:pt x="1899" y="30"/>
                    </a:lnTo>
                    <a:lnTo>
                      <a:pt x="1900" y="30"/>
                    </a:lnTo>
                    <a:lnTo>
                      <a:pt x="1902" y="29"/>
                    </a:lnTo>
                    <a:lnTo>
                      <a:pt x="1904" y="29"/>
                    </a:lnTo>
                    <a:lnTo>
                      <a:pt x="1905" y="28"/>
                    </a:lnTo>
                    <a:lnTo>
                      <a:pt x="1906" y="28"/>
                    </a:lnTo>
                    <a:lnTo>
                      <a:pt x="1908" y="27"/>
                    </a:lnTo>
                    <a:lnTo>
                      <a:pt x="1910" y="27"/>
                    </a:lnTo>
                    <a:lnTo>
                      <a:pt x="1911" y="26"/>
                    </a:lnTo>
                    <a:lnTo>
                      <a:pt x="1913" y="25"/>
                    </a:lnTo>
                    <a:lnTo>
                      <a:pt x="1914" y="24"/>
                    </a:lnTo>
                    <a:lnTo>
                      <a:pt x="1916" y="24"/>
                    </a:lnTo>
                    <a:lnTo>
                      <a:pt x="1917" y="23"/>
                    </a:lnTo>
                    <a:lnTo>
                      <a:pt x="1919" y="22"/>
                    </a:lnTo>
                    <a:lnTo>
                      <a:pt x="1920" y="22"/>
                    </a:lnTo>
                    <a:lnTo>
                      <a:pt x="1922" y="21"/>
                    </a:lnTo>
                    <a:lnTo>
                      <a:pt x="1923" y="20"/>
                    </a:lnTo>
                    <a:lnTo>
                      <a:pt x="1925" y="19"/>
                    </a:lnTo>
                    <a:lnTo>
                      <a:pt x="1926" y="19"/>
                    </a:lnTo>
                    <a:lnTo>
                      <a:pt x="1928" y="18"/>
                    </a:lnTo>
                    <a:lnTo>
                      <a:pt x="1929" y="18"/>
                    </a:lnTo>
                    <a:lnTo>
                      <a:pt x="1931" y="17"/>
                    </a:lnTo>
                    <a:lnTo>
                      <a:pt x="1933" y="17"/>
                    </a:lnTo>
                    <a:lnTo>
                      <a:pt x="1934" y="17"/>
                    </a:lnTo>
                    <a:lnTo>
                      <a:pt x="1935" y="16"/>
                    </a:lnTo>
                    <a:lnTo>
                      <a:pt x="1937" y="16"/>
                    </a:lnTo>
                    <a:lnTo>
                      <a:pt x="1939" y="16"/>
                    </a:lnTo>
                    <a:lnTo>
                      <a:pt x="1940" y="15"/>
                    </a:lnTo>
                    <a:lnTo>
                      <a:pt x="1942" y="15"/>
                    </a:lnTo>
                    <a:lnTo>
                      <a:pt x="1943" y="15"/>
                    </a:lnTo>
                    <a:lnTo>
                      <a:pt x="1944" y="15"/>
                    </a:lnTo>
                    <a:lnTo>
                      <a:pt x="1946" y="15"/>
                    </a:lnTo>
                    <a:lnTo>
                      <a:pt x="1948" y="14"/>
                    </a:lnTo>
                    <a:lnTo>
                      <a:pt x="1949" y="14"/>
                    </a:lnTo>
                    <a:lnTo>
                      <a:pt x="1951" y="14"/>
                    </a:lnTo>
                    <a:lnTo>
                      <a:pt x="1952" y="13"/>
                    </a:lnTo>
                    <a:lnTo>
                      <a:pt x="1954" y="13"/>
                    </a:lnTo>
                    <a:lnTo>
                      <a:pt x="1955" y="13"/>
                    </a:lnTo>
                    <a:lnTo>
                      <a:pt x="1957" y="13"/>
                    </a:lnTo>
                    <a:lnTo>
                      <a:pt x="1958" y="12"/>
                    </a:lnTo>
                    <a:lnTo>
                      <a:pt x="1960" y="12"/>
                    </a:lnTo>
                    <a:lnTo>
                      <a:pt x="1961" y="12"/>
                    </a:lnTo>
                    <a:lnTo>
                      <a:pt x="1963" y="11"/>
                    </a:lnTo>
                    <a:lnTo>
                      <a:pt x="1964" y="11"/>
                    </a:lnTo>
                    <a:lnTo>
                      <a:pt x="1966" y="11"/>
                    </a:lnTo>
                    <a:lnTo>
                      <a:pt x="1967" y="10"/>
                    </a:lnTo>
                    <a:lnTo>
                      <a:pt x="1969" y="10"/>
                    </a:lnTo>
                    <a:lnTo>
                      <a:pt x="1971" y="9"/>
                    </a:lnTo>
                    <a:lnTo>
                      <a:pt x="1972" y="9"/>
                    </a:lnTo>
                    <a:lnTo>
                      <a:pt x="1973" y="8"/>
                    </a:lnTo>
                    <a:lnTo>
                      <a:pt x="1975" y="8"/>
                    </a:lnTo>
                    <a:lnTo>
                      <a:pt x="1977" y="7"/>
                    </a:lnTo>
                    <a:lnTo>
                      <a:pt x="1978" y="7"/>
                    </a:lnTo>
                    <a:lnTo>
                      <a:pt x="1979" y="6"/>
                    </a:lnTo>
                    <a:lnTo>
                      <a:pt x="1981" y="6"/>
                    </a:lnTo>
                    <a:lnTo>
                      <a:pt x="1983" y="6"/>
                    </a:lnTo>
                    <a:lnTo>
                      <a:pt x="1984" y="6"/>
                    </a:lnTo>
                    <a:lnTo>
                      <a:pt x="1986" y="5"/>
                    </a:lnTo>
                    <a:lnTo>
                      <a:pt x="1987" y="5"/>
                    </a:lnTo>
                    <a:lnTo>
                      <a:pt x="1989" y="5"/>
                    </a:lnTo>
                    <a:lnTo>
                      <a:pt x="1990" y="5"/>
                    </a:lnTo>
                    <a:lnTo>
                      <a:pt x="1992" y="6"/>
                    </a:lnTo>
                    <a:lnTo>
                      <a:pt x="1993" y="6"/>
                    </a:lnTo>
                    <a:lnTo>
                      <a:pt x="1995" y="6"/>
                    </a:lnTo>
                    <a:lnTo>
                      <a:pt x="1996" y="7"/>
                    </a:lnTo>
                    <a:lnTo>
                      <a:pt x="1998" y="7"/>
                    </a:lnTo>
                    <a:lnTo>
                      <a:pt x="2000" y="8"/>
                    </a:lnTo>
                    <a:lnTo>
                      <a:pt x="2001" y="9"/>
                    </a:lnTo>
                    <a:lnTo>
                      <a:pt x="2002" y="9"/>
                    </a:lnTo>
                    <a:lnTo>
                      <a:pt x="2004" y="10"/>
                    </a:lnTo>
                    <a:lnTo>
                      <a:pt x="2006" y="11"/>
                    </a:lnTo>
                    <a:lnTo>
                      <a:pt x="2007" y="12"/>
                    </a:lnTo>
                    <a:lnTo>
                      <a:pt x="2008" y="12"/>
                    </a:lnTo>
                    <a:lnTo>
                      <a:pt x="2010" y="13"/>
                    </a:lnTo>
                    <a:lnTo>
                      <a:pt x="2011" y="15"/>
                    </a:lnTo>
                    <a:lnTo>
                      <a:pt x="2013" y="16"/>
                    </a:lnTo>
                    <a:lnTo>
                      <a:pt x="2015" y="16"/>
                    </a:lnTo>
                    <a:lnTo>
                      <a:pt x="2016" y="17"/>
                    </a:lnTo>
                    <a:lnTo>
                      <a:pt x="2017" y="18"/>
                    </a:lnTo>
                    <a:lnTo>
                      <a:pt x="2019" y="19"/>
                    </a:lnTo>
                    <a:lnTo>
                      <a:pt x="2021" y="20"/>
                    </a:lnTo>
                    <a:lnTo>
                      <a:pt x="2022" y="21"/>
                    </a:lnTo>
                    <a:lnTo>
                      <a:pt x="2024" y="22"/>
                    </a:lnTo>
                    <a:lnTo>
                      <a:pt x="2025" y="22"/>
                    </a:lnTo>
                    <a:lnTo>
                      <a:pt x="2027" y="23"/>
                    </a:lnTo>
                    <a:lnTo>
                      <a:pt x="2028" y="23"/>
                    </a:lnTo>
                    <a:lnTo>
                      <a:pt x="2030" y="24"/>
                    </a:lnTo>
                    <a:lnTo>
                      <a:pt x="2031" y="24"/>
                    </a:lnTo>
                    <a:lnTo>
                      <a:pt x="2033" y="24"/>
                    </a:lnTo>
                    <a:lnTo>
                      <a:pt x="2034" y="24"/>
                    </a:lnTo>
                    <a:lnTo>
                      <a:pt x="2036" y="24"/>
                    </a:lnTo>
                    <a:lnTo>
                      <a:pt x="2037" y="24"/>
                    </a:lnTo>
                    <a:lnTo>
                      <a:pt x="2039" y="24"/>
                    </a:lnTo>
                    <a:lnTo>
                      <a:pt x="2040" y="24"/>
                    </a:lnTo>
                    <a:lnTo>
                      <a:pt x="2042" y="24"/>
                    </a:lnTo>
                    <a:lnTo>
                      <a:pt x="2044" y="24"/>
                    </a:lnTo>
                    <a:lnTo>
                      <a:pt x="2045" y="24"/>
                    </a:lnTo>
                    <a:lnTo>
                      <a:pt x="2046" y="24"/>
                    </a:lnTo>
                    <a:lnTo>
                      <a:pt x="2048" y="24"/>
                    </a:lnTo>
                    <a:lnTo>
                      <a:pt x="2050" y="23"/>
                    </a:lnTo>
                    <a:lnTo>
                      <a:pt x="2051" y="23"/>
                    </a:lnTo>
                    <a:lnTo>
                      <a:pt x="2053" y="23"/>
                    </a:lnTo>
                    <a:lnTo>
                      <a:pt x="2054" y="23"/>
                    </a:lnTo>
                    <a:lnTo>
                      <a:pt x="2056" y="23"/>
                    </a:lnTo>
                    <a:lnTo>
                      <a:pt x="2057" y="23"/>
                    </a:lnTo>
                    <a:lnTo>
                      <a:pt x="2059" y="23"/>
                    </a:lnTo>
                    <a:lnTo>
                      <a:pt x="2060" y="23"/>
                    </a:lnTo>
                    <a:lnTo>
                      <a:pt x="2062" y="23"/>
                    </a:lnTo>
                    <a:lnTo>
                      <a:pt x="2063" y="23"/>
                    </a:lnTo>
                    <a:lnTo>
                      <a:pt x="2065" y="23"/>
                    </a:lnTo>
                    <a:lnTo>
                      <a:pt x="2066" y="23"/>
                    </a:lnTo>
                    <a:lnTo>
                      <a:pt x="2068" y="23"/>
                    </a:lnTo>
                    <a:lnTo>
                      <a:pt x="2069" y="23"/>
                    </a:lnTo>
                    <a:lnTo>
                      <a:pt x="2071" y="23"/>
                    </a:lnTo>
                    <a:lnTo>
                      <a:pt x="2073" y="23"/>
                    </a:lnTo>
                    <a:lnTo>
                      <a:pt x="2074" y="23"/>
                    </a:lnTo>
                    <a:lnTo>
                      <a:pt x="2075" y="23"/>
                    </a:lnTo>
                    <a:lnTo>
                      <a:pt x="2077" y="23"/>
                    </a:lnTo>
                    <a:lnTo>
                      <a:pt x="2078" y="23"/>
                    </a:lnTo>
                    <a:lnTo>
                      <a:pt x="2080" y="23"/>
                    </a:lnTo>
                    <a:lnTo>
                      <a:pt x="2081" y="23"/>
                    </a:lnTo>
                    <a:lnTo>
                      <a:pt x="2083" y="22"/>
                    </a:lnTo>
                    <a:lnTo>
                      <a:pt x="2084" y="22"/>
                    </a:lnTo>
                    <a:lnTo>
                      <a:pt x="2086" y="22"/>
                    </a:lnTo>
                    <a:lnTo>
                      <a:pt x="2088" y="21"/>
                    </a:lnTo>
                    <a:lnTo>
                      <a:pt x="2089" y="21"/>
                    </a:lnTo>
                    <a:lnTo>
                      <a:pt x="2090" y="20"/>
                    </a:lnTo>
                    <a:lnTo>
                      <a:pt x="2092" y="19"/>
                    </a:lnTo>
                    <a:lnTo>
                      <a:pt x="2094" y="18"/>
                    </a:lnTo>
                    <a:lnTo>
                      <a:pt x="2095" y="18"/>
                    </a:lnTo>
                    <a:lnTo>
                      <a:pt x="2097" y="17"/>
                    </a:lnTo>
                    <a:lnTo>
                      <a:pt x="2098" y="16"/>
                    </a:lnTo>
                    <a:lnTo>
                      <a:pt x="2100" y="15"/>
                    </a:lnTo>
                    <a:lnTo>
                      <a:pt x="2101" y="14"/>
                    </a:lnTo>
                    <a:lnTo>
                      <a:pt x="2103" y="13"/>
                    </a:lnTo>
                    <a:lnTo>
                      <a:pt x="2104" y="12"/>
                    </a:lnTo>
                    <a:lnTo>
                      <a:pt x="2106" y="11"/>
                    </a:lnTo>
                    <a:lnTo>
                      <a:pt x="2107" y="10"/>
                    </a:lnTo>
                    <a:lnTo>
                      <a:pt x="2109" y="9"/>
                    </a:lnTo>
                    <a:lnTo>
                      <a:pt x="2110" y="9"/>
                    </a:lnTo>
                    <a:lnTo>
                      <a:pt x="2112" y="8"/>
                    </a:lnTo>
                    <a:lnTo>
                      <a:pt x="2113" y="7"/>
                    </a:lnTo>
                    <a:lnTo>
                      <a:pt x="2115" y="6"/>
                    </a:lnTo>
                    <a:lnTo>
                      <a:pt x="2117" y="6"/>
                    </a:lnTo>
                    <a:lnTo>
                      <a:pt x="2118" y="6"/>
                    </a:lnTo>
                    <a:lnTo>
                      <a:pt x="2119" y="5"/>
                    </a:lnTo>
                    <a:lnTo>
                      <a:pt x="2121" y="5"/>
                    </a:lnTo>
                    <a:lnTo>
                      <a:pt x="2123" y="5"/>
                    </a:lnTo>
                    <a:lnTo>
                      <a:pt x="2124" y="5"/>
                    </a:lnTo>
                    <a:lnTo>
                      <a:pt x="2126" y="5"/>
                    </a:lnTo>
                    <a:lnTo>
                      <a:pt x="2127" y="5"/>
                    </a:lnTo>
                    <a:lnTo>
                      <a:pt x="2129" y="5"/>
                    </a:lnTo>
                    <a:lnTo>
                      <a:pt x="2130" y="5"/>
                    </a:lnTo>
                    <a:lnTo>
                      <a:pt x="2132" y="6"/>
                    </a:lnTo>
                    <a:lnTo>
                      <a:pt x="2133" y="6"/>
                    </a:lnTo>
                    <a:lnTo>
                      <a:pt x="2135" y="6"/>
                    </a:lnTo>
                    <a:lnTo>
                      <a:pt x="2136" y="7"/>
                    </a:lnTo>
                    <a:lnTo>
                      <a:pt x="2138" y="7"/>
                    </a:lnTo>
                    <a:lnTo>
                      <a:pt x="2139" y="8"/>
                    </a:lnTo>
                    <a:lnTo>
                      <a:pt x="2141" y="8"/>
                    </a:lnTo>
                    <a:lnTo>
                      <a:pt x="2142" y="9"/>
                    </a:lnTo>
                    <a:lnTo>
                      <a:pt x="2144" y="9"/>
                    </a:lnTo>
                    <a:lnTo>
                      <a:pt x="2145" y="9"/>
                    </a:lnTo>
                    <a:lnTo>
                      <a:pt x="2147" y="9"/>
                    </a:lnTo>
                    <a:lnTo>
                      <a:pt x="2148" y="10"/>
                    </a:lnTo>
                    <a:lnTo>
                      <a:pt x="2150" y="10"/>
                    </a:lnTo>
                    <a:lnTo>
                      <a:pt x="2151" y="10"/>
                    </a:lnTo>
                    <a:lnTo>
                      <a:pt x="2153" y="10"/>
                    </a:lnTo>
                    <a:lnTo>
                      <a:pt x="2155" y="10"/>
                    </a:lnTo>
                    <a:lnTo>
                      <a:pt x="2156" y="10"/>
                    </a:lnTo>
                    <a:lnTo>
                      <a:pt x="2157" y="9"/>
                    </a:lnTo>
                    <a:lnTo>
                      <a:pt x="2159" y="9"/>
                    </a:lnTo>
                    <a:lnTo>
                      <a:pt x="2161" y="9"/>
                    </a:lnTo>
                    <a:lnTo>
                      <a:pt x="2162" y="9"/>
                    </a:lnTo>
                    <a:lnTo>
                      <a:pt x="2163" y="9"/>
                    </a:lnTo>
                    <a:lnTo>
                      <a:pt x="2165" y="8"/>
                    </a:lnTo>
                    <a:lnTo>
                      <a:pt x="2167" y="8"/>
                    </a:lnTo>
                    <a:lnTo>
                      <a:pt x="2168" y="7"/>
                    </a:lnTo>
                    <a:lnTo>
                      <a:pt x="2170" y="7"/>
                    </a:lnTo>
                    <a:lnTo>
                      <a:pt x="2171" y="7"/>
                    </a:lnTo>
                    <a:lnTo>
                      <a:pt x="2173" y="6"/>
                    </a:lnTo>
                    <a:lnTo>
                      <a:pt x="2174" y="6"/>
                    </a:lnTo>
                    <a:lnTo>
                      <a:pt x="2176" y="6"/>
                    </a:lnTo>
                    <a:lnTo>
                      <a:pt x="2177" y="6"/>
                    </a:lnTo>
                    <a:lnTo>
                      <a:pt x="2179" y="6"/>
                    </a:lnTo>
                    <a:lnTo>
                      <a:pt x="2180" y="6"/>
                    </a:lnTo>
                    <a:lnTo>
                      <a:pt x="2182" y="6"/>
                    </a:lnTo>
                    <a:lnTo>
                      <a:pt x="2183" y="6"/>
                    </a:lnTo>
                    <a:lnTo>
                      <a:pt x="2185" y="6"/>
                    </a:lnTo>
                    <a:lnTo>
                      <a:pt x="2186" y="6"/>
                    </a:lnTo>
                    <a:lnTo>
                      <a:pt x="2188" y="7"/>
                    </a:lnTo>
                    <a:lnTo>
                      <a:pt x="2190" y="7"/>
                    </a:lnTo>
                    <a:lnTo>
                      <a:pt x="2191" y="7"/>
                    </a:lnTo>
                    <a:lnTo>
                      <a:pt x="2192" y="8"/>
                    </a:lnTo>
                    <a:lnTo>
                      <a:pt x="2194" y="8"/>
                    </a:lnTo>
                    <a:lnTo>
                      <a:pt x="2196" y="9"/>
                    </a:lnTo>
                    <a:lnTo>
                      <a:pt x="2197" y="9"/>
                    </a:lnTo>
                    <a:lnTo>
                      <a:pt x="2199" y="10"/>
                    </a:lnTo>
                    <a:lnTo>
                      <a:pt x="2200" y="10"/>
                    </a:lnTo>
                    <a:lnTo>
                      <a:pt x="2202" y="10"/>
                    </a:lnTo>
                    <a:lnTo>
                      <a:pt x="2203" y="11"/>
                    </a:lnTo>
                    <a:lnTo>
                      <a:pt x="2205" y="11"/>
                    </a:lnTo>
                    <a:lnTo>
                      <a:pt x="2206" y="11"/>
                    </a:lnTo>
                    <a:lnTo>
                      <a:pt x="2208" y="12"/>
                    </a:lnTo>
                    <a:lnTo>
                      <a:pt x="2209" y="12"/>
                    </a:lnTo>
                    <a:lnTo>
                      <a:pt x="2211" y="12"/>
                    </a:lnTo>
                    <a:lnTo>
                      <a:pt x="2212" y="12"/>
                    </a:lnTo>
                    <a:lnTo>
                      <a:pt x="2214" y="12"/>
                    </a:lnTo>
                    <a:lnTo>
                      <a:pt x="2215" y="12"/>
                    </a:lnTo>
                    <a:lnTo>
                      <a:pt x="2217" y="11"/>
                    </a:lnTo>
                    <a:lnTo>
                      <a:pt x="2218" y="11"/>
                    </a:lnTo>
                    <a:lnTo>
                      <a:pt x="2220" y="11"/>
                    </a:lnTo>
                    <a:lnTo>
                      <a:pt x="2221" y="11"/>
                    </a:lnTo>
                    <a:lnTo>
                      <a:pt x="2223" y="10"/>
                    </a:lnTo>
                    <a:lnTo>
                      <a:pt x="2224" y="10"/>
                    </a:lnTo>
                    <a:lnTo>
                      <a:pt x="2226" y="9"/>
                    </a:lnTo>
                    <a:lnTo>
                      <a:pt x="2228" y="9"/>
                    </a:lnTo>
                    <a:lnTo>
                      <a:pt x="2229" y="8"/>
                    </a:lnTo>
                    <a:lnTo>
                      <a:pt x="2230" y="7"/>
                    </a:lnTo>
                    <a:lnTo>
                      <a:pt x="2232" y="7"/>
                    </a:lnTo>
                    <a:lnTo>
                      <a:pt x="2234" y="7"/>
                    </a:lnTo>
                    <a:lnTo>
                      <a:pt x="2235" y="6"/>
                    </a:lnTo>
                    <a:lnTo>
                      <a:pt x="2236" y="6"/>
                    </a:lnTo>
                    <a:lnTo>
                      <a:pt x="2238" y="5"/>
                    </a:lnTo>
                    <a:lnTo>
                      <a:pt x="2240" y="5"/>
                    </a:lnTo>
                    <a:lnTo>
                      <a:pt x="2241" y="5"/>
                    </a:lnTo>
                    <a:lnTo>
                      <a:pt x="2243" y="4"/>
                    </a:lnTo>
                    <a:lnTo>
                      <a:pt x="2244" y="4"/>
                    </a:lnTo>
                    <a:lnTo>
                      <a:pt x="2246" y="4"/>
                    </a:lnTo>
                    <a:lnTo>
                      <a:pt x="2247" y="4"/>
                    </a:lnTo>
                    <a:lnTo>
                      <a:pt x="2249" y="4"/>
                    </a:lnTo>
                    <a:lnTo>
                      <a:pt x="2250" y="4"/>
                    </a:lnTo>
                    <a:lnTo>
                      <a:pt x="2252" y="4"/>
                    </a:lnTo>
                    <a:lnTo>
                      <a:pt x="2253" y="4"/>
                    </a:lnTo>
                    <a:lnTo>
                      <a:pt x="2255" y="4"/>
                    </a:lnTo>
                    <a:lnTo>
                      <a:pt x="2257" y="5"/>
                    </a:lnTo>
                    <a:lnTo>
                      <a:pt x="2258" y="5"/>
                    </a:lnTo>
                    <a:lnTo>
                      <a:pt x="2259" y="5"/>
                    </a:lnTo>
                    <a:lnTo>
                      <a:pt x="2261" y="6"/>
                    </a:lnTo>
                    <a:lnTo>
                      <a:pt x="2263" y="6"/>
                    </a:lnTo>
                    <a:lnTo>
                      <a:pt x="2264" y="6"/>
                    </a:lnTo>
                    <a:lnTo>
                      <a:pt x="2265" y="6"/>
                    </a:lnTo>
                    <a:lnTo>
                      <a:pt x="2267" y="7"/>
                    </a:lnTo>
                    <a:lnTo>
                      <a:pt x="2269" y="7"/>
                    </a:lnTo>
                    <a:lnTo>
                      <a:pt x="2270" y="7"/>
                    </a:lnTo>
                    <a:lnTo>
                      <a:pt x="2272" y="7"/>
                    </a:lnTo>
                    <a:lnTo>
                      <a:pt x="2273" y="8"/>
                    </a:lnTo>
                    <a:lnTo>
                      <a:pt x="2275" y="8"/>
                    </a:lnTo>
                    <a:lnTo>
                      <a:pt x="2276" y="8"/>
                    </a:lnTo>
                    <a:lnTo>
                      <a:pt x="2278" y="8"/>
                    </a:lnTo>
                    <a:lnTo>
                      <a:pt x="2279" y="8"/>
                    </a:lnTo>
                    <a:lnTo>
                      <a:pt x="2281" y="8"/>
                    </a:lnTo>
                    <a:lnTo>
                      <a:pt x="2282" y="8"/>
                    </a:lnTo>
                    <a:lnTo>
                      <a:pt x="2284" y="7"/>
                    </a:lnTo>
                    <a:lnTo>
                      <a:pt x="2285" y="7"/>
                    </a:lnTo>
                    <a:lnTo>
                      <a:pt x="2287" y="7"/>
                    </a:lnTo>
                    <a:lnTo>
                      <a:pt x="2288" y="7"/>
                    </a:lnTo>
                    <a:lnTo>
                      <a:pt x="2290" y="6"/>
                    </a:lnTo>
                    <a:lnTo>
                      <a:pt x="2291" y="6"/>
                    </a:lnTo>
                    <a:lnTo>
                      <a:pt x="2293" y="6"/>
                    </a:lnTo>
                    <a:lnTo>
                      <a:pt x="2294" y="5"/>
                    </a:lnTo>
                    <a:lnTo>
                      <a:pt x="2296" y="5"/>
                    </a:lnTo>
                    <a:lnTo>
                      <a:pt x="2297" y="5"/>
                    </a:lnTo>
                    <a:lnTo>
                      <a:pt x="2299" y="4"/>
                    </a:lnTo>
                    <a:lnTo>
                      <a:pt x="2301" y="4"/>
                    </a:lnTo>
                    <a:lnTo>
                      <a:pt x="2302" y="4"/>
                    </a:lnTo>
                    <a:lnTo>
                      <a:pt x="2303" y="3"/>
                    </a:lnTo>
                    <a:lnTo>
                      <a:pt x="2305" y="3"/>
                    </a:lnTo>
                    <a:lnTo>
                      <a:pt x="2307" y="3"/>
                    </a:lnTo>
                    <a:lnTo>
                      <a:pt x="2308" y="3"/>
                    </a:lnTo>
                    <a:lnTo>
                      <a:pt x="2310" y="3"/>
                    </a:lnTo>
                    <a:lnTo>
                      <a:pt x="2311" y="3"/>
                    </a:lnTo>
                    <a:lnTo>
                      <a:pt x="2313" y="3"/>
                    </a:lnTo>
                    <a:lnTo>
                      <a:pt x="2314" y="3"/>
                    </a:lnTo>
                    <a:lnTo>
                      <a:pt x="2316" y="3"/>
                    </a:lnTo>
                    <a:lnTo>
                      <a:pt x="2317" y="3"/>
                    </a:lnTo>
                    <a:lnTo>
                      <a:pt x="2319" y="3"/>
                    </a:lnTo>
                    <a:lnTo>
                      <a:pt x="2320" y="3"/>
                    </a:lnTo>
                    <a:lnTo>
                      <a:pt x="2322" y="3"/>
                    </a:lnTo>
                    <a:lnTo>
                      <a:pt x="2323" y="3"/>
                    </a:lnTo>
                    <a:lnTo>
                      <a:pt x="2325" y="4"/>
                    </a:lnTo>
                    <a:lnTo>
                      <a:pt x="2326" y="4"/>
                    </a:lnTo>
                    <a:lnTo>
                      <a:pt x="2328" y="4"/>
                    </a:lnTo>
                    <a:lnTo>
                      <a:pt x="2330" y="4"/>
                    </a:lnTo>
                    <a:lnTo>
                      <a:pt x="2331" y="5"/>
                    </a:lnTo>
                    <a:lnTo>
                      <a:pt x="2332" y="5"/>
                    </a:lnTo>
                    <a:lnTo>
                      <a:pt x="2334" y="5"/>
                    </a:lnTo>
                    <a:lnTo>
                      <a:pt x="2336" y="6"/>
                    </a:lnTo>
                    <a:lnTo>
                      <a:pt x="2337" y="6"/>
                    </a:lnTo>
                    <a:lnTo>
                      <a:pt x="2338" y="6"/>
                    </a:lnTo>
                    <a:lnTo>
                      <a:pt x="2340" y="7"/>
                    </a:lnTo>
                    <a:lnTo>
                      <a:pt x="2342" y="7"/>
                    </a:lnTo>
                    <a:lnTo>
                      <a:pt x="2343" y="7"/>
                    </a:lnTo>
                    <a:lnTo>
                      <a:pt x="2345" y="8"/>
                    </a:lnTo>
                    <a:lnTo>
                      <a:pt x="2346" y="8"/>
                    </a:lnTo>
                    <a:lnTo>
                      <a:pt x="2348" y="9"/>
                    </a:lnTo>
                    <a:lnTo>
                      <a:pt x="2349" y="9"/>
                    </a:lnTo>
                    <a:lnTo>
                      <a:pt x="2351" y="10"/>
                    </a:lnTo>
                    <a:lnTo>
                      <a:pt x="2352" y="10"/>
                    </a:lnTo>
                    <a:lnTo>
                      <a:pt x="2354" y="10"/>
                    </a:lnTo>
                    <a:lnTo>
                      <a:pt x="2355" y="11"/>
                    </a:lnTo>
                    <a:lnTo>
                      <a:pt x="2357" y="11"/>
                    </a:lnTo>
                    <a:lnTo>
                      <a:pt x="2358" y="11"/>
                    </a:lnTo>
                    <a:lnTo>
                      <a:pt x="2360" y="12"/>
                    </a:lnTo>
                    <a:lnTo>
                      <a:pt x="2361" y="12"/>
                    </a:lnTo>
                    <a:lnTo>
                      <a:pt x="2363" y="12"/>
                    </a:lnTo>
                    <a:lnTo>
                      <a:pt x="2364" y="12"/>
                    </a:lnTo>
                    <a:lnTo>
                      <a:pt x="2366" y="13"/>
                    </a:lnTo>
                    <a:lnTo>
                      <a:pt x="2367" y="13"/>
                    </a:lnTo>
                    <a:lnTo>
                      <a:pt x="2369" y="13"/>
                    </a:lnTo>
                    <a:lnTo>
                      <a:pt x="2370" y="13"/>
                    </a:lnTo>
                    <a:lnTo>
                      <a:pt x="2372" y="13"/>
                    </a:lnTo>
                    <a:lnTo>
                      <a:pt x="2374" y="13"/>
                    </a:lnTo>
                    <a:lnTo>
                      <a:pt x="2375" y="13"/>
                    </a:lnTo>
                    <a:lnTo>
                      <a:pt x="2376" y="13"/>
                    </a:lnTo>
                    <a:lnTo>
                      <a:pt x="2378" y="13"/>
                    </a:lnTo>
                    <a:lnTo>
                      <a:pt x="2380" y="13"/>
                    </a:lnTo>
                    <a:lnTo>
                      <a:pt x="2381" y="13"/>
                    </a:lnTo>
                    <a:lnTo>
                      <a:pt x="2383" y="12"/>
                    </a:lnTo>
                    <a:lnTo>
                      <a:pt x="2384" y="12"/>
                    </a:lnTo>
                    <a:lnTo>
                      <a:pt x="2386" y="12"/>
                    </a:lnTo>
                    <a:lnTo>
                      <a:pt x="2387" y="11"/>
                    </a:lnTo>
                    <a:lnTo>
                      <a:pt x="2389" y="11"/>
                    </a:lnTo>
                    <a:lnTo>
                      <a:pt x="2390" y="10"/>
                    </a:lnTo>
                    <a:lnTo>
                      <a:pt x="2392" y="9"/>
                    </a:lnTo>
                    <a:lnTo>
                      <a:pt x="2393" y="9"/>
                    </a:lnTo>
                    <a:lnTo>
                      <a:pt x="2395" y="8"/>
                    </a:lnTo>
                    <a:lnTo>
                      <a:pt x="2396" y="7"/>
                    </a:lnTo>
                    <a:lnTo>
                      <a:pt x="2398" y="6"/>
                    </a:lnTo>
                    <a:lnTo>
                      <a:pt x="2399" y="6"/>
                    </a:lnTo>
                    <a:lnTo>
                      <a:pt x="2401" y="5"/>
                    </a:lnTo>
                    <a:lnTo>
                      <a:pt x="2403" y="4"/>
                    </a:lnTo>
                    <a:lnTo>
                      <a:pt x="2404" y="4"/>
                    </a:lnTo>
                    <a:lnTo>
                      <a:pt x="2405" y="3"/>
                    </a:lnTo>
                    <a:lnTo>
                      <a:pt x="2407" y="3"/>
                    </a:lnTo>
                    <a:lnTo>
                      <a:pt x="2409" y="2"/>
                    </a:lnTo>
                    <a:lnTo>
                      <a:pt x="2410" y="2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1"/>
                    </a:lnTo>
                    <a:lnTo>
                      <a:pt x="2416" y="1"/>
                    </a:lnTo>
                    <a:lnTo>
                      <a:pt x="2418" y="1"/>
                    </a:lnTo>
                    <a:lnTo>
                      <a:pt x="2419" y="1"/>
                    </a:lnTo>
                    <a:lnTo>
                      <a:pt x="2421" y="1"/>
                    </a:lnTo>
                    <a:lnTo>
                      <a:pt x="2422" y="1"/>
                    </a:lnTo>
                    <a:lnTo>
                      <a:pt x="2424" y="1"/>
                    </a:lnTo>
                    <a:lnTo>
                      <a:pt x="2425" y="1"/>
                    </a:lnTo>
                    <a:lnTo>
                      <a:pt x="2427" y="2"/>
                    </a:lnTo>
                    <a:lnTo>
                      <a:pt x="2428" y="2"/>
                    </a:lnTo>
                    <a:lnTo>
                      <a:pt x="2430" y="3"/>
                    </a:lnTo>
                    <a:lnTo>
                      <a:pt x="2431" y="3"/>
                    </a:lnTo>
                    <a:lnTo>
                      <a:pt x="2433" y="4"/>
                    </a:lnTo>
                    <a:lnTo>
                      <a:pt x="2434" y="4"/>
                    </a:lnTo>
                    <a:lnTo>
                      <a:pt x="2436" y="5"/>
                    </a:lnTo>
                    <a:lnTo>
                      <a:pt x="2437" y="5"/>
                    </a:lnTo>
                    <a:lnTo>
                      <a:pt x="2439" y="5"/>
                    </a:lnTo>
                    <a:lnTo>
                      <a:pt x="2440" y="6"/>
                    </a:lnTo>
                    <a:lnTo>
                      <a:pt x="2442" y="6"/>
                    </a:lnTo>
                    <a:lnTo>
                      <a:pt x="2443" y="6"/>
                    </a:lnTo>
                    <a:lnTo>
                      <a:pt x="2445" y="7"/>
                    </a:lnTo>
                    <a:lnTo>
                      <a:pt x="2447" y="7"/>
                    </a:lnTo>
                    <a:lnTo>
                      <a:pt x="2448" y="7"/>
                    </a:lnTo>
                    <a:lnTo>
                      <a:pt x="2449" y="7"/>
                    </a:lnTo>
                    <a:lnTo>
                      <a:pt x="2451" y="7"/>
                    </a:lnTo>
                    <a:lnTo>
                      <a:pt x="2453" y="7"/>
                    </a:lnTo>
                    <a:lnTo>
                      <a:pt x="2454" y="7"/>
                    </a:lnTo>
                    <a:lnTo>
                      <a:pt x="2456" y="7"/>
                    </a:lnTo>
                    <a:lnTo>
                      <a:pt x="2457" y="7"/>
                    </a:lnTo>
                    <a:lnTo>
                      <a:pt x="2459" y="7"/>
                    </a:lnTo>
                    <a:lnTo>
                      <a:pt x="2460" y="7"/>
                    </a:lnTo>
                    <a:lnTo>
                      <a:pt x="2462" y="7"/>
                    </a:lnTo>
                    <a:lnTo>
                      <a:pt x="2463" y="7"/>
                    </a:lnTo>
                    <a:lnTo>
                      <a:pt x="2465" y="7"/>
                    </a:lnTo>
                    <a:lnTo>
                      <a:pt x="2466" y="7"/>
                    </a:lnTo>
                    <a:lnTo>
                      <a:pt x="2468" y="7"/>
                    </a:lnTo>
                    <a:lnTo>
                      <a:pt x="2469" y="7"/>
                    </a:lnTo>
                    <a:lnTo>
                      <a:pt x="2471" y="7"/>
                    </a:lnTo>
                    <a:lnTo>
                      <a:pt x="2472" y="7"/>
                    </a:lnTo>
                    <a:lnTo>
                      <a:pt x="2474" y="8"/>
                    </a:lnTo>
                    <a:lnTo>
                      <a:pt x="2476" y="8"/>
                    </a:lnTo>
                    <a:lnTo>
                      <a:pt x="2477" y="9"/>
                    </a:lnTo>
                    <a:lnTo>
                      <a:pt x="2478" y="9"/>
                    </a:lnTo>
                    <a:lnTo>
                      <a:pt x="2480" y="10"/>
                    </a:lnTo>
                    <a:lnTo>
                      <a:pt x="2482" y="11"/>
                    </a:lnTo>
                    <a:lnTo>
                      <a:pt x="2483" y="11"/>
                    </a:lnTo>
                    <a:lnTo>
                      <a:pt x="2485" y="12"/>
                    </a:lnTo>
                    <a:lnTo>
                      <a:pt x="2486" y="13"/>
                    </a:lnTo>
                    <a:lnTo>
                      <a:pt x="2488" y="14"/>
                    </a:lnTo>
                    <a:lnTo>
                      <a:pt x="2489" y="15"/>
                    </a:lnTo>
                    <a:lnTo>
                      <a:pt x="2491" y="16"/>
                    </a:lnTo>
                    <a:lnTo>
                      <a:pt x="2492" y="18"/>
                    </a:lnTo>
                    <a:lnTo>
                      <a:pt x="2494" y="19"/>
                    </a:lnTo>
                    <a:lnTo>
                      <a:pt x="2495" y="20"/>
                    </a:lnTo>
                    <a:lnTo>
                      <a:pt x="2497" y="21"/>
                    </a:lnTo>
                    <a:lnTo>
                      <a:pt x="2498" y="22"/>
                    </a:lnTo>
                    <a:lnTo>
                      <a:pt x="2500" y="23"/>
                    </a:lnTo>
                    <a:lnTo>
                      <a:pt x="2501" y="24"/>
                    </a:lnTo>
                    <a:lnTo>
                      <a:pt x="2503" y="25"/>
                    </a:lnTo>
                    <a:lnTo>
                      <a:pt x="2504" y="26"/>
                    </a:lnTo>
                    <a:lnTo>
                      <a:pt x="2506" y="27"/>
                    </a:lnTo>
                    <a:lnTo>
                      <a:pt x="2507" y="28"/>
                    </a:lnTo>
                    <a:lnTo>
                      <a:pt x="2509" y="28"/>
                    </a:lnTo>
                    <a:lnTo>
                      <a:pt x="2510" y="29"/>
                    </a:lnTo>
                    <a:lnTo>
                      <a:pt x="2512" y="29"/>
                    </a:lnTo>
                    <a:lnTo>
                      <a:pt x="2514" y="30"/>
                    </a:lnTo>
                    <a:lnTo>
                      <a:pt x="2515" y="30"/>
                    </a:lnTo>
                    <a:lnTo>
                      <a:pt x="2516" y="30"/>
                    </a:lnTo>
                    <a:lnTo>
                      <a:pt x="2518" y="30"/>
                    </a:lnTo>
                    <a:lnTo>
                      <a:pt x="2520" y="30"/>
                    </a:lnTo>
                    <a:lnTo>
                      <a:pt x="2521" y="30"/>
                    </a:lnTo>
                    <a:lnTo>
                      <a:pt x="2522" y="30"/>
                    </a:lnTo>
                    <a:lnTo>
                      <a:pt x="2524" y="30"/>
                    </a:lnTo>
                    <a:lnTo>
                      <a:pt x="2526" y="30"/>
                    </a:lnTo>
                    <a:lnTo>
                      <a:pt x="2527" y="30"/>
                    </a:lnTo>
                    <a:lnTo>
                      <a:pt x="2529" y="30"/>
                    </a:lnTo>
                    <a:lnTo>
                      <a:pt x="2530" y="30"/>
                    </a:lnTo>
                    <a:lnTo>
                      <a:pt x="2532" y="30"/>
                    </a:lnTo>
                    <a:lnTo>
                      <a:pt x="2533" y="29"/>
                    </a:lnTo>
                    <a:lnTo>
                      <a:pt x="2535" y="29"/>
                    </a:lnTo>
                    <a:lnTo>
                      <a:pt x="2536" y="29"/>
                    </a:lnTo>
                    <a:lnTo>
                      <a:pt x="2538" y="29"/>
                    </a:lnTo>
                    <a:lnTo>
                      <a:pt x="2539" y="29"/>
                    </a:lnTo>
                    <a:lnTo>
                      <a:pt x="2541" y="29"/>
                    </a:lnTo>
                    <a:lnTo>
                      <a:pt x="2542" y="28"/>
                    </a:lnTo>
                    <a:lnTo>
                      <a:pt x="2544" y="28"/>
                    </a:lnTo>
                    <a:lnTo>
                      <a:pt x="2545" y="28"/>
                    </a:lnTo>
                    <a:lnTo>
                      <a:pt x="2547" y="28"/>
                    </a:lnTo>
                    <a:lnTo>
                      <a:pt x="2549" y="28"/>
                    </a:lnTo>
                    <a:lnTo>
                      <a:pt x="2550" y="28"/>
                    </a:lnTo>
                    <a:lnTo>
                      <a:pt x="2551" y="28"/>
                    </a:lnTo>
                    <a:lnTo>
                      <a:pt x="2553" y="28"/>
                    </a:lnTo>
                    <a:lnTo>
                      <a:pt x="2555" y="28"/>
                    </a:lnTo>
                    <a:lnTo>
                      <a:pt x="2556" y="28"/>
                    </a:lnTo>
                    <a:lnTo>
                      <a:pt x="2558" y="27"/>
                    </a:lnTo>
                    <a:lnTo>
                      <a:pt x="2559" y="27"/>
                    </a:lnTo>
                    <a:lnTo>
                      <a:pt x="2561" y="27"/>
                    </a:lnTo>
                    <a:lnTo>
                      <a:pt x="2562" y="27"/>
                    </a:lnTo>
                    <a:lnTo>
                      <a:pt x="2564" y="27"/>
                    </a:lnTo>
                    <a:lnTo>
                      <a:pt x="2565" y="27"/>
                    </a:lnTo>
                    <a:lnTo>
                      <a:pt x="2567" y="27"/>
                    </a:lnTo>
                    <a:lnTo>
                      <a:pt x="2568" y="26"/>
                    </a:lnTo>
                    <a:lnTo>
                      <a:pt x="2570" y="26"/>
                    </a:lnTo>
                    <a:lnTo>
                      <a:pt x="2571" y="25"/>
                    </a:lnTo>
                    <a:lnTo>
                      <a:pt x="2573" y="25"/>
                    </a:lnTo>
                    <a:lnTo>
                      <a:pt x="2574" y="25"/>
                    </a:lnTo>
                    <a:lnTo>
                      <a:pt x="2576" y="25"/>
                    </a:lnTo>
                    <a:lnTo>
                      <a:pt x="2577" y="24"/>
                    </a:lnTo>
                    <a:lnTo>
                      <a:pt x="2579" y="24"/>
                    </a:lnTo>
                    <a:lnTo>
                      <a:pt x="2580" y="24"/>
                    </a:lnTo>
                    <a:lnTo>
                      <a:pt x="2582" y="23"/>
                    </a:lnTo>
                    <a:lnTo>
                      <a:pt x="2583" y="23"/>
                    </a:lnTo>
                    <a:lnTo>
                      <a:pt x="2585" y="23"/>
                    </a:lnTo>
                    <a:lnTo>
                      <a:pt x="2587" y="22"/>
                    </a:lnTo>
                    <a:lnTo>
                      <a:pt x="2588" y="22"/>
                    </a:lnTo>
                    <a:lnTo>
                      <a:pt x="2589" y="22"/>
                    </a:lnTo>
                    <a:lnTo>
                      <a:pt x="2591" y="22"/>
                    </a:lnTo>
                    <a:lnTo>
                      <a:pt x="2593" y="22"/>
                    </a:lnTo>
                    <a:lnTo>
                      <a:pt x="2594" y="21"/>
                    </a:lnTo>
                    <a:lnTo>
                      <a:pt x="2595" y="21"/>
                    </a:lnTo>
                    <a:lnTo>
                      <a:pt x="2597" y="21"/>
                    </a:lnTo>
                    <a:lnTo>
                      <a:pt x="2599" y="21"/>
                    </a:lnTo>
                    <a:lnTo>
                      <a:pt x="2600" y="21"/>
                    </a:lnTo>
                    <a:lnTo>
                      <a:pt x="2602" y="21"/>
                    </a:lnTo>
                    <a:lnTo>
                      <a:pt x="2603" y="21"/>
                    </a:lnTo>
                    <a:lnTo>
                      <a:pt x="2605" y="21"/>
                    </a:lnTo>
                    <a:lnTo>
                      <a:pt x="2606" y="21"/>
                    </a:lnTo>
                    <a:lnTo>
                      <a:pt x="2608" y="21"/>
                    </a:lnTo>
                    <a:lnTo>
                      <a:pt x="2609" y="21"/>
                    </a:lnTo>
                    <a:lnTo>
                      <a:pt x="2611" y="21"/>
                    </a:lnTo>
                    <a:lnTo>
                      <a:pt x="2612" y="21"/>
                    </a:lnTo>
                    <a:lnTo>
                      <a:pt x="2614" y="21"/>
                    </a:lnTo>
                    <a:lnTo>
                      <a:pt x="2616" y="21"/>
                    </a:lnTo>
                    <a:lnTo>
                      <a:pt x="2617" y="21"/>
                    </a:lnTo>
                    <a:lnTo>
                      <a:pt x="2618" y="21"/>
                    </a:lnTo>
                    <a:lnTo>
                      <a:pt x="2620" y="21"/>
                    </a:lnTo>
                    <a:lnTo>
                      <a:pt x="2622" y="21"/>
                    </a:lnTo>
                    <a:lnTo>
                      <a:pt x="2623" y="21"/>
                    </a:lnTo>
                    <a:lnTo>
                      <a:pt x="2624" y="21"/>
                    </a:lnTo>
                    <a:lnTo>
                      <a:pt x="2626" y="21"/>
                    </a:lnTo>
                    <a:lnTo>
                      <a:pt x="2628" y="21"/>
                    </a:lnTo>
                    <a:lnTo>
                      <a:pt x="2629" y="21"/>
                    </a:lnTo>
                    <a:lnTo>
                      <a:pt x="2631" y="21"/>
                    </a:lnTo>
                    <a:lnTo>
                      <a:pt x="2632" y="21"/>
                    </a:lnTo>
                    <a:lnTo>
                      <a:pt x="2634" y="20"/>
                    </a:lnTo>
                    <a:lnTo>
                      <a:pt x="2635" y="20"/>
                    </a:lnTo>
                    <a:lnTo>
                      <a:pt x="2637" y="20"/>
                    </a:lnTo>
                    <a:lnTo>
                      <a:pt x="2638" y="20"/>
                    </a:lnTo>
                    <a:lnTo>
                      <a:pt x="2640" y="20"/>
                    </a:lnTo>
                    <a:lnTo>
                      <a:pt x="2641" y="20"/>
                    </a:lnTo>
                    <a:lnTo>
                      <a:pt x="2643" y="20"/>
                    </a:lnTo>
                    <a:lnTo>
                      <a:pt x="2644" y="20"/>
                    </a:lnTo>
                    <a:lnTo>
                      <a:pt x="2646" y="21"/>
                    </a:lnTo>
                    <a:lnTo>
                      <a:pt x="2647" y="21"/>
                    </a:lnTo>
                    <a:lnTo>
                      <a:pt x="2649" y="21"/>
                    </a:lnTo>
                    <a:lnTo>
                      <a:pt x="2650" y="21"/>
                    </a:lnTo>
                    <a:lnTo>
                      <a:pt x="2652" y="21"/>
                    </a:lnTo>
                    <a:lnTo>
                      <a:pt x="2653" y="22"/>
                    </a:lnTo>
                    <a:lnTo>
                      <a:pt x="2655" y="22"/>
                    </a:lnTo>
                    <a:lnTo>
                      <a:pt x="2656" y="22"/>
                    </a:lnTo>
                    <a:lnTo>
                      <a:pt x="2658" y="23"/>
                    </a:lnTo>
                    <a:lnTo>
                      <a:pt x="2660" y="23"/>
                    </a:lnTo>
                    <a:lnTo>
                      <a:pt x="2661" y="24"/>
                    </a:lnTo>
                    <a:lnTo>
                      <a:pt x="2662" y="24"/>
                    </a:lnTo>
                    <a:lnTo>
                      <a:pt x="2664" y="25"/>
                    </a:lnTo>
                    <a:lnTo>
                      <a:pt x="2666" y="26"/>
                    </a:lnTo>
                    <a:lnTo>
                      <a:pt x="2667" y="26"/>
                    </a:lnTo>
                    <a:lnTo>
                      <a:pt x="2669" y="27"/>
                    </a:lnTo>
                    <a:lnTo>
                      <a:pt x="2670" y="27"/>
                    </a:lnTo>
                    <a:lnTo>
                      <a:pt x="2672" y="28"/>
                    </a:lnTo>
                    <a:lnTo>
                      <a:pt x="2673" y="28"/>
                    </a:lnTo>
                    <a:lnTo>
                      <a:pt x="2675" y="29"/>
                    </a:lnTo>
                    <a:lnTo>
                      <a:pt x="2676" y="29"/>
                    </a:lnTo>
                    <a:lnTo>
                      <a:pt x="2678" y="30"/>
                    </a:lnTo>
                    <a:lnTo>
                      <a:pt x="2679" y="30"/>
                    </a:lnTo>
                    <a:lnTo>
                      <a:pt x="2681" y="30"/>
                    </a:lnTo>
                    <a:lnTo>
                      <a:pt x="2682" y="30"/>
                    </a:lnTo>
                    <a:lnTo>
                      <a:pt x="2684" y="31"/>
                    </a:lnTo>
                    <a:lnTo>
                      <a:pt x="2685" y="31"/>
                    </a:lnTo>
                    <a:lnTo>
                      <a:pt x="2687" y="31"/>
                    </a:lnTo>
                    <a:lnTo>
                      <a:pt x="2689" y="31"/>
                    </a:lnTo>
                    <a:lnTo>
                      <a:pt x="2690" y="30"/>
                    </a:lnTo>
                    <a:lnTo>
                      <a:pt x="2691" y="30"/>
                    </a:lnTo>
                    <a:lnTo>
                      <a:pt x="2693" y="30"/>
                    </a:lnTo>
                    <a:lnTo>
                      <a:pt x="2695" y="30"/>
                    </a:lnTo>
                    <a:lnTo>
                      <a:pt x="2696" y="29"/>
                    </a:lnTo>
                    <a:lnTo>
                      <a:pt x="2697" y="29"/>
                    </a:lnTo>
                    <a:lnTo>
                      <a:pt x="2699" y="28"/>
                    </a:lnTo>
                    <a:lnTo>
                      <a:pt x="2701" y="28"/>
                    </a:lnTo>
                    <a:lnTo>
                      <a:pt x="2702" y="27"/>
                    </a:lnTo>
                    <a:lnTo>
                      <a:pt x="2704" y="26"/>
                    </a:lnTo>
                    <a:lnTo>
                      <a:pt x="2705" y="25"/>
                    </a:lnTo>
                    <a:lnTo>
                      <a:pt x="2707" y="25"/>
                    </a:lnTo>
                    <a:lnTo>
                      <a:pt x="2708" y="24"/>
                    </a:lnTo>
                    <a:lnTo>
                      <a:pt x="2710" y="23"/>
                    </a:lnTo>
                    <a:lnTo>
                      <a:pt x="2711" y="23"/>
                    </a:lnTo>
                    <a:lnTo>
                      <a:pt x="2713" y="22"/>
                    </a:lnTo>
                    <a:lnTo>
                      <a:pt x="2714" y="21"/>
                    </a:lnTo>
                    <a:lnTo>
                      <a:pt x="2716" y="21"/>
                    </a:lnTo>
                    <a:lnTo>
                      <a:pt x="2717" y="20"/>
                    </a:lnTo>
                    <a:lnTo>
                      <a:pt x="2719" y="19"/>
                    </a:lnTo>
                    <a:lnTo>
                      <a:pt x="2720" y="18"/>
                    </a:lnTo>
                    <a:lnTo>
                      <a:pt x="2722" y="18"/>
                    </a:lnTo>
                    <a:lnTo>
                      <a:pt x="2723" y="17"/>
                    </a:lnTo>
                    <a:lnTo>
                      <a:pt x="2725" y="17"/>
                    </a:lnTo>
                    <a:lnTo>
                      <a:pt x="2726" y="16"/>
                    </a:lnTo>
                    <a:lnTo>
                      <a:pt x="2728" y="16"/>
                    </a:lnTo>
                    <a:lnTo>
                      <a:pt x="2729" y="16"/>
                    </a:lnTo>
                    <a:lnTo>
                      <a:pt x="2731" y="16"/>
                    </a:lnTo>
                    <a:lnTo>
                      <a:pt x="2733" y="15"/>
                    </a:lnTo>
                    <a:lnTo>
                      <a:pt x="2734" y="15"/>
                    </a:lnTo>
                    <a:lnTo>
                      <a:pt x="2735" y="15"/>
                    </a:lnTo>
                    <a:lnTo>
                      <a:pt x="2737" y="15"/>
                    </a:lnTo>
                    <a:lnTo>
                      <a:pt x="2739" y="15"/>
                    </a:lnTo>
                    <a:lnTo>
                      <a:pt x="2740" y="15"/>
                    </a:lnTo>
                    <a:lnTo>
                      <a:pt x="2742" y="15"/>
                    </a:lnTo>
                    <a:lnTo>
                      <a:pt x="2743" y="15"/>
                    </a:lnTo>
                    <a:lnTo>
                      <a:pt x="2745" y="16"/>
                    </a:lnTo>
                    <a:lnTo>
                      <a:pt x="2746" y="16"/>
                    </a:lnTo>
                    <a:lnTo>
                      <a:pt x="2748" y="16"/>
                    </a:lnTo>
                    <a:lnTo>
                      <a:pt x="2749" y="17"/>
                    </a:lnTo>
                    <a:lnTo>
                      <a:pt x="2751" y="17"/>
                    </a:lnTo>
                    <a:lnTo>
                      <a:pt x="2752" y="17"/>
                    </a:lnTo>
                    <a:lnTo>
                      <a:pt x="2754" y="18"/>
                    </a:lnTo>
                    <a:lnTo>
                      <a:pt x="2755" y="18"/>
                    </a:lnTo>
                    <a:lnTo>
                      <a:pt x="2757" y="19"/>
                    </a:lnTo>
                    <a:lnTo>
                      <a:pt x="2758" y="19"/>
                    </a:lnTo>
                    <a:lnTo>
                      <a:pt x="2760" y="19"/>
                    </a:lnTo>
                    <a:lnTo>
                      <a:pt x="2762" y="20"/>
                    </a:lnTo>
                    <a:lnTo>
                      <a:pt x="2763" y="21"/>
                    </a:lnTo>
                    <a:lnTo>
                      <a:pt x="2764" y="21"/>
                    </a:lnTo>
                    <a:lnTo>
                      <a:pt x="2766" y="21"/>
                    </a:lnTo>
                    <a:lnTo>
                      <a:pt x="2768" y="22"/>
                    </a:lnTo>
                    <a:lnTo>
                      <a:pt x="2769" y="22"/>
                    </a:lnTo>
                    <a:lnTo>
                      <a:pt x="2771" y="23"/>
                    </a:lnTo>
                    <a:lnTo>
                      <a:pt x="2772" y="23"/>
                    </a:lnTo>
                    <a:lnTo>
                      <a:pt x="2774" y="23"/>
                    </a:lnTo>
                    <a:lnTo>
                      <a:pt x="2775" y="23"/>
                    </a:lnTo>
                    <a:lnTo>
                      <a:pt x="2777" y="24"/>
                    </a:lnTo>
                    <a:lnTo>
                      <a:pt x="2778" y="24"/>
                    </a:lnTo>
                    <a:lnTo>
                      <a:pt x="2780" y="24"/>
                    </a:lnTo>
                    <a:lnTo>
                      <a:pt x="2781" y="24"/>
                    </a:lnTo>
                    <a:lnTo>
                      <a:pt x="2783" y="24"/>
                    </a:lnTo>
                    <a:lnTo>
                      <a:pt x="2784" y="24"/>
                    </a:lnTo>
                    <a:lnTo>
                      <a:pt x="2786" y="24"/>
                    </a:lnTo>
                    <a:lnTo>
                      <a:pt x="2787" y="24"/>
                    </a:lnTo>
                    <a:lnTo>
                      <a:pt x="2789" y="24"/>
                    </a:lnTo>
                    <a:lnTo>
                      <a:pt x="2790" y="24"/>
                    </a:lnTo>
                    <a:lnTo>
                      <a:pt x="2792" y="24"/>
                    </a:lnTo>
                    <a:lnTo>
                      <a:pt x="2793" y="24"/>
                    </a:lnTo>
                    <a:lnTo>
                      <a:pt x="2795" y="24"/>
                    </a:lnTo>
                    <a:lnTo>
                      <a:pt x="2796" y="24"/>
                    </a:lnTo>
                    <a:lnTo>
                      <a:pt x="2798" y="23"/>
                    </a:lnTo>
                    <a:lnTo>
                      <a:pt x="2799" y="23"/>
                    </a:lnTo>
                    <a:lnTo>
                      <a:pt x="2801" y="23"/>
                    </a:lnTo>
                    <a:lnTo>
                      <a:pt x="2802" y="23"/>
                    </a:lnTo>
                    <a:lnTo>
                      <a:pt x="2804" y="22"/>
                    </a:lnTo>
                    <a:lnTo>
                      <a:pt x="2806" y="22"/>
                    </a:lnTo>
                    <a:lnTo>
                      <a:pt x="2807" y="22"/>
                    </a:lnTo>
                    <a:lnTo>
                      <a:pt x="2808" y="21"/>
                    </a:lnTo>
                    <a:lnTo>
                      <a:pt x="2810" y="21"/>
                    </a:lnTo>
                    <a:lnTo>
                      <a:pt x="2812" y="21"/>
                    </a:lnTo>
                    <a:lnTo>
                      <a:pt x="2813" y="20"/>
                    </a:lnTo>
                    <a:lnTo>
                      <a:pt x="2815" y="20"/>
                    </a:lnTo>
                    <a:lnTo>
                      <a:pt x="2816" y="19"/>
                    </a:lnTo>
                    <a:lnTo>
                      <a:pt x="2818" y="19"/>
                    </a:lnTo>
                    <a:lnTo>
                      <a:pt x="2819" y="18"/>
                    </a:lnTo>
                    <a:lnTo>
                      <a:pt x="2821" y="18"/>
                    </a:lnTo>
                    <a:lnTo>
                      <a:pt x="2822" y="18"/>
                    </a:lnTo>
                    <a:lnTo>
                      <a:pt x="2824" y="17"/>
                    </a:lnTo>
                    <a:lnTo>
                      <a:pt x="2825" y="17"/>
                    </a:lnTo>
                    <a:lnTo>
                      <a:pt x="2827" y="16"/>
                    </a:lnTo>
                    <a:lnTo>
                      <a:pt x="2828" y="16"/>
                    </a:lnTo>
                    <a:lnTo>
                      <a:pt x="2830" y="16"/>
                    </a:lnTo>
                    <a:lnTo>
                      <a:pt x="2831" y="15"/>
                    </a:lnTo>
                    <a:lnTo>
                      <a:pt x="2833" y="15"/>
                    </a:lnTo>
                    <a:lnTo>
                      <a:pt x="2835" y="15"/>
                    </a:lnTo>
                    <a:lnTo>
                      <a:pt x="2836" y="14"/>
                    </a:lnTo>
                    <a:lnTo>
                      <a:pt x="2837" y="14"/>
                    </a:lnTo>
                    <a:lnTo>
                      <a:pt x="2839" y="13"/>
                    </a:lnTo>
                    <a:lnTo>
                      <a:pt x="2841" y="13"/>
                    </a:lnTo>
                    <a:lnTo>
                      <a:pt x="2842" y="13"/>
                    </a:lnTo>
                    <a:lnTo>
                      <a:pt x="2844" y="13"/>
                    </a:lnTo>
                    <a:lnTo>
                      <a:pt x="2845" y="12"/>
                    </a:lnTo>
                    <a:lnTo>
                      <a:pt x="2847" y="12"/>
                    </a:lnTo>
                    <a:lnTo>
                      <a:pt x="2848" y="12"/>
                    </a:lnTo>
                    <a:lnTo>
                      <a:pt x="2850" y="12"/>
                    </a:lnTo>
                    <a:lnTo>
                      <a:pt x="2851" y="12"/>
                    </a:lnTo>
                    <a:lnTo>
                      <a:pt x="2853" y="12"/>
                    </a:lnTo>
                    <a:lnTo>
                      <a:pt x="2854" y="12"/>
                    </a:lnTo>
                    <a:lnTo>
                      <a:pt x="2856" y="12"/>
                    </a:lnTo>
                    <a:lnTo>
                      <a:pt x="2857" y="12"/>
                    </a:lnTo>
                    <a:lnTo>
                      <a:pt x="2859" y="12"/>
                    </a:lnTo>
                    <a:lnTo>
                      <a:pt x="2860" y="13"/>
                    </a:lnTo>
                    <a:lnTo>
                      <a:pt x="2862" y="13"/>
                    </a:lnTo>
                    <a:lnTo>
                      <a:pt x="2863" y="13"/>
                    </a:lnTo>
                    <a:lnTo>
                      <a:pt x="2865" y="13"/>
                    </a:lnTo>
                    <a:lnTo>
                      <a:pt x="2866" y="14"/>
                    </a:lnTo>
                    <a:lnTo>
                      <a:pt x="2868" y="15"/>
                    </a:lnTo>
                    <a:lnTo>
                      <a:pt x="2869" y="15"/>
                    </a:lnTo>
                    <a:lnTo>
                      <a:pt x="2871" y="16"/>
                    </a:lnTo>
                    <a:lnTo>
                      <a:pt x="2873" y="16"/>
                    </a:lnTo>
                    <a:lnTo>
                      <a:pt x="2874" y="17"/>
                    </a:lnTo>
                    <a:lnTo>
                      <a:pt x="2875" y="17"/>
                    </a:lnTo>
                    <a:lnTo>
                      <a:pt x="2877" y="18"/>
                    </a:lnTo>
                    <a:lnTo>
                      <a:pt x="2879" y="18"/>
                    </a:lnTo>
                    <a:lnTo>
                      <a:pt x="2880" y="19"/>
                    </a:lnTo>
                    <a:lnTo>
                      <a:pt x="2881" y="20"/>
                    </a:lnTo>
                    <a:lnTo>
                      <a:pt x="2883" y="21"/>
                    </a:lnTo>
                    <a:lnTo>
                      <a:pt x="2885" y="21"/>
                    </a:lnTo>
                    <a:lnTo>
                      <a:pt x="2886" y="22"/>
                    </a:lnTo>
                    <a:lnTo>
                      <a:pt x="2888" y="22"/>
                    </a:lnTo>
                    <a:lnTo>
                      <a:pt x="2889" y="23"/>
                    </a:lnTo>
                    <a:lnTo>
                      <a:pt x="2891" y="23"/>
                    </a:lnTo>
                    <a:lnTo>
                      <a:pt x="2892" y="24"/>
                    </a:lnTo>
                    <a:lnTo>
                      <a:pt x="2894" y="24"/>
                    </a:lnTo>
                    <a:lnTo>
                      <a:pt x="2895" y="25"/>
                    </a:lnTo>
                    <a:lnTo>
                      <a:pt x="2897" y="25"/>
                    </a:lnTo>
                    <a:lnTo>
                      <a:pt x="2898" y="26"/>
                    </a:lnTo>
                    <a:lnTo>
                      <a:pt x="2900" y="26"/>
                    </a:lnTo>
                    <a:lnTo>
                      <a:pt x="2902" y="27"/>
                    </a:lnTo>
                    <a:lnTo>
                      <a:pt x="2903" y="27"/>
                    </a:lnTo>
                    <a:lnTo>
                      <a:pt x="2904" y="27"/>
                    </a:lnTo>
                    <a:lnTo>
                      <a:pt x="2906" y="27"/>
                    </a:lnTo>
                    <a:lnTo>
                      <a:pt x="2908" y="27"/>
                    </a:lnTo>
                    <a:lnTo>
                      <a:pt x="2909" y="28"/>
                    </a:lnTo>
                    <a:lnTo>
                      <a:pt x="2910" y="28"/>
                    </a:lnTo>
                    <a:lnTo>
                      <a:pt x="2912" y="28"/>
                    </a:lnTo>
                    <a:lnTo>
                      <a:pt x="2914" y="28"/>
                    </a:lnTo>
                    <a:lnTo>
                      <a:pt x="2915" y="28"/>
                    </a:lnTo>
                    <a:lnTo>
                      <a:pt x="2917" y="28"/>
                    </a:lnTo>
                    <a:lnTo>
                      <a:pt x="2918" y="28"/>
                    </a:lnTo>
                    <a:lnTo>
                      <a:pt x="2920" y="28"/>
                    </a:lnTo>
                    <a:lnTo>
                      <a:pt x="2921" y="29"/>
                    </a:lnTo>
                    <a:lnTo>
                      <a:pt x="2923" y="29"/>
                    </a:lnTo>
                    <a:lnTo>
                      <a:pt x="2924" y="29"/>
                    </a:lnTo>
                    <a:lnTo>
                      <a:pt x="2926" y="29"/>
                    </a:lnTo>
                    <a:lnTo>
                      <a:pt x="2927" y="29"/>
                    </a:lnTo>
                    <a:lnTo>
                      <a:pt x="2929" y="29"/>
                    </a:lnTo>
                    <a:lnTo>
                      <a:pt x="2930" y="29"/>
                    </a:lnTo>
                    <a:lnTo>
                      <a:pt x="2932" y="29"/>
                    </a:lnTo>
                    <a:lnTo>
                      <a:pt x="2933" y="30"/>
                    </a:lnTo>
                    <a:lnTo>
                      <a:pt x="2935" y="30"/>
                    </a:lnTo>
                    <a:lnTo>
                      <a:pt x="2936" y="30"/>
                    </a:lnTo>
                    <a:lnTo>
                      <a:pt x="2938" y="30"/>
                    </a:lnTo>
                    <a:lnTo>
                      <a:pt x="2939" y="30"/>
                    </a:lnTo>
                    <a:lnTo>
                      <a:pt x="2941" y="30"/>
                    </a:lnTo>
                    <a:lnTo>
                      <a:pt x="2942" y="31"/>
                    </a:lnTo>
                    <a:lnTo>
                      <a:pt x="2944" y="31"/>
                    </a:lnTo>
                    <a:lnTo>
                      <a:pt x="2946" y="31"/>
                    </a:lnTo>
                    <a:lnTo>
                      <a:pt x="2947" y="31"/>
                    </a:lnTo>
                    <a:lnTo>
                      <a:pt x="2948" y="31"/>
                    </a:lnTo>
                    <a:lnTo>
                      <a:pt x="2950" y="32"/>
                    </a:lnTo>
                    <a:lnTo>
                      <a:pt x="2952" y="32"/>
                    </a:lnTo>
                    <a:lnTo>
                      <a:pt x="2953" y="32"/>
                    </a:lnTo>
                    <a:lnTo>
                      <a:pt x="2954" y="32"/>
                    </a:lnTo>
                    <a:lnTo>
                      <a:pt x="2956" y="32"/>
                    </a:lnTo>
                    <a:lnTo>
                      <a:pt x="2958" y="32"/>
                    </a:lnTo>
                    <a:lnTo>
                      <a:pt x="2959" y="32"/>
                    </a:lnTo>
                    <a:lnTo>
                      <a:pt x="2961" y="32"/>
                    </a:lnTo>
                    <a:lnTo>
                      <a:pt x="2962" y="32"/>
                    </a:lnTo>
                    <a:lnTo>
                      <a:pt x="2964" y="32"/>
                    </a:lnTo>
                    <a:lnTo>
                      <a:pt x="2965" y="32"/>
                    </a:lnTo>
                    <a:lnTo>
                      <a:pt x="2967" y="32"/>
                    </a:lnTo>
                    <a:lnTo>
                      <a:pt x="2968" y="32"/>
                    </a:lnTo>
                    <a:lnTo>
                      <a:pt x="2970" y="31"/>
                    </a:lnTo>
                    <a:lnTo>
                      <a:pt x="2971" y="31"/>
                    </a:lnTo>
                    <a:lnTo>
                      <a:pt x="2973" y="31"/>
                    </a:lnTo>
                    <a:lnTo>
                      <a:pt x="2975" y="31"/>
                    </a:lnTo>
                    <a:lnTo>
                      <a:pt x="2976" y="30"/>
                    </a:lnTo>
                    <a:lnTo>
                      <a:pt x="2977" y="30"/>
                    </a:lnTo>
                    <a:lnTo>
                      <a:pt x="2979" y="30"/>
                    </a:lnTo>
                    <a:lnTo>
                      <a:pt x="2981" y="30"/>
                    </a:lnTo>
                    <a:lnTo>
                      <a:pt x="2982" y="29"/>
                    </a:lnTo>
                    <a:lnTo>
                      <a:pt x="2983" y="29"/>
                    </a:lnTo>
                    <a:lnTo>
                      <a:pt x="2985" y="29"/>
                    </a:lnTo>
                    <a:lnTo>
                      <a:pt x="2987" y="29"/>
                    </a:lnTo>
                    <a:lnTo>
                      <a:pt x="2988" y="29"/>
                    </a:lnTo>
                    <a:lnTo>
                      <a:pt x="2990" y="28"/>
                    </a:lnTo>
                    <a:lnTo>
                      <a:pt x="2991" y="28"/>
                    </a:lnTo>
                    <a:lnTo>
                      <a:pt x="2993" y="28"/>
                    </a:lnTo>
                    <a:lnTo>
                      <a:pt x="2994" y="28"/>
                    </a:lnTo>
                    <a:lnTo>
                      <a:pt x="2996" y="28"/>
                    </a:lnTo>
                    <a:lnTo>
                      <a:pt x="2997" y="28"/>
                    </a:lnTo>
                    <a:lnTo>
                      <a:pt x="2999" y="28"/>
                    </a:lnTo>
                    <a:lnTo>
                      <a:pt x="3000" y="28"/>
                    </a:lnTo>
                    <a:lnTo>
                      <a:pt x="3002" y="28"/>
                    </a:lnTo>
                    <a:lnTo>
                      <a:pt x="3003" y="28"/>
                    </a:lnTo>
                    <a:lnTo>
                      <a:pt x="3005" y="29"/>
                    </a:lnTo>
                    <a:lnTo>
                      <a:pt x="3006" y="29"/>
                    </a:lnTo>
                    <a:lnTo>
                      <a:pt x="3008" y="29"/>
                    </a:lnTo>
                    <a:lnTo>
                      <a:pt x="3009" y="29"/>
                    </a:lnTo>
                    <a:lnTo>
                      <a:pt x="3011" y="29"/>
                    </a:lnTo>
                    <a:lnTo>
                      <a:pt x="3012" y="29"/>
                    </a:lnTo>
                    <a:lnTo>
                      <a:pt x="3014" y="29"/>
                    </a:lnTo>
                    <a:lnTo>
                      <a:pt x="3015" y="29"/>
                    </a:lnTo>
                    <a:lnTo>
                      <a:pt x="3017" y="29"/>
                    </a:lnTo>
                    <a:lnTo>
                      <a:pt x="3019" y="29"/>
                    </a:lnTo>
                    <a:lnTo>
                      <a:pt x="3020" y="29"/>
                    </a:lnTo>
                    <a:lnTo>
                      <a:pt x="3021" y="29"/>
                    </a:lnTo>
                    <a:lnTo>
                      <a:pt x="3023" y="29"/>
                    </a:lnTo>
                    <a:lnTo>
                      <a:pt x="3025" y="29"/>
                    </a:lnTo>
                    <a:lnTo>
                      <a:pt x="3026" y="29"/>
                    </a:lnTo>
                    <a:lnTo>
                      <a:pt x="3028" y="28"/>
                    </a:lnTo>
                    <a:lnTo>
                      <a:pt x="3029" y="28"/>
                    </a:lnTo>
                    <a:lnTo>
                      <a:pt x="3031" y="28"/>
                    </a:lnTo>
                    <a:lnTo>
                      <a:pt x="3032" y="27"/>
                    </a:lnTo>
                    <a:lnTo>
                      <a:pt x="3034" y="27"/>
                    </a:lnTo>
                    <a:lnTo>
                      <a:pt x="3035" y="26"/>
                    </a:lnTo>
                    <a:lnTo>
                      <a:pt x="3037" y="25"/>
                    </a:lnTo>
                    <a:lnTo>
                      <a:pt x="3038" y="25"/>
                    </a:lnTo>
                    <a:lnTo>
                      <a:pt x="3040" y="24"/>
                    </a:lnTo>
                    <a:lnTo>
                      <a:pt x="3041" y="23"/>
                    </a:lnTo>
                    <a:lnTo>
                      <a:pt x="3043" y="22"/>
                    </a:lnTo>
                    <a:lnTo>
                      <a:pt x="3044" y="22"/>
                    </a:lnTo>
                    <a:lnTo>
                      <a:pt x="3046" y="21"/>
                    </a:lnTo>
                    <a:lnTo>
                      <a:pt x="3048" y="20"/>
                    </a:lnTo>
                    <a:lnTo>
                      <a:pt x="3049" y="19"/>
                    </a:lnTo>
                    <a:lnTo>
                      <a:pt x="3050" y="19"/>
                    </a:lnTo>
                    <a:lnTo>
                      <a:pt x="3052" y="18"/>
                    </a:lnTo>
                    <a:lnTo>
                      <a:pt x="3054" y="18"/>
                    </a:lnTo>
                    <a:lnTo>
                      <a:pt x="3055" y="17"/>
                    </a:lnTo>
                    <a:lnTo>
                      <a:pt x="3056" y="17"/>
                    </a:lnTo>
                    <a:lnTo>
                      <a:pt x="3058" y="16"/>
                    </a:lnTo>
                    <a:lnTo>
                      <a:pt x="3060" y="16"/>
                    </a:lnTo>
                    <a:lnTo>
                      <a:pt x="3061" y="16"/>
                    </a:lnTo>
                    <a:lnTo>
                      <a:pt x="3063" y="16"/>
                    </a:lnTo>
                    <a:lnTo>
                      <a:pt x="3064" y="16"/>
                    </a:lnTo>
                    <a:lnTo>
                      <a:pt x="3066" y="16"/>
                    </a:lnTo>
                    <a:lnTo>
                      <a:pt x="3067" y="16"/>
                    </a:lnTo>
                    <a:lnTo>
                      <a:pt x="3069" y="16"/>
                    </a:lnTo>
                    <a:lnTo>
                      <a:pt x="3070" y="16"/>
                    </a:lnTo>
                    <a:lnTo>
                      <a:pt x="3072" y="16"/>
                    </a:lnTo>
                    <a:lnTo>
                      <a:pt x="3073" y="17"/>
                    </a:lnTo>
                    <a:lnTo>
                      <a:pt x="3075" y="17"/>
                    </a:lnTo>
                    <a:lnTo>
                      <a:pt x="3076" y="17"/>
                    </a:lnTo>
                    <a:lnTo>
                      <a:pt x="3078" y="18"/>
                    </a:lnTo>
                    <a:lnTo>
                      <a:pt x="3079" y="18"/>
                    </a:lnTo>
                    <a:lnTo>
                      <a:pt x="3081" y="18"/>
                    </a:lnTo>
                    <a:lnTo>
                      <a:pt x="3082" y="19"/>
                    </a:lnTo>
                    <a:lnTo>
                      <a:pt x="3084" y="19"/>
                    </a:lnTo>
                    <a:lnTo>
                      <a:pt x="3085" y="19"/>
                    </a:lnTo>
                    <a:lnTo>
                      <a:pt x="3087" y="19"/>
                    </a:lnTo>
                    <a:lnTo>
                      <a:pt x="3088" y="20"/>
                    </a:lnTo>
                    <a:lnTo>
                      <a:pt x="3090" y="20"/>
                    </a:lnTo>
                    <a:lnTo>
                      <a:pt x="3092" y="20"/>
                    </a:lnTo>
                    <a:lnTo>
                      <a:pt x="3093" y="20"/>
                    </a:lnTo>
                    <a:lnTo>
                      <a:pt x="3094" y="20"/>
                    </a:lnTo>
                    <a:lnTo>
                      <a:pt x="3096" y="20"/>
                    </a:lnTo>
                    <a:lnTo>
                      <a:pt x="3098" y="19"/>
                    </a:lnTo>
                    <a:lnTo>
                      <a:pt x="3099" y="19"/>
                    </a:lnTo>
                    <a:lnTo>
                      <a:pt x="3101" y="19"/>
                    </a:lnTo>
                    <a:lnTo>
                      <a:pt x="3102" y="19"/>
                    </a:lnTo>
                    <a:lnTo>
                      <a:pt x="3104" y="18"/>
                    </a:lnTo>
                    <a:lnTo>
                      <a:pt x="3105" y="18"/>
                    </a:lnTo>
                    <a:lnTo>
                      <a:pt x="3107" y="17"/>
                    </a:lnTo>
                    <a:lnTo>
                      <a:pt x="3108" y="17"/>
                    </a:lnTo>
                    <a:lnTo>
                      <a:pt x="3110" y="17"/>
                    </a:lnTo>
                    <a:lnTo>
                      <a:pt x="3111" y="16"/>
                    </a:lnTo>
                    <a:lnTo>
                      <a:pt x="3113" y="16"/>
                    </a:lnTo>
                    <a:lnTo>
                      <a:pt x="3114" y="15"/>
                    </a:lnTo>
                    <a:lnTo>
                      <a:pt x="3116" y="15"/>
                    </a:lnTo>
                    <a:lnTo>
                      <a:pt x="3117" y="15"/>
                    </a:lnTo>
                    <a:lnTo>
                      <a:pt x="3119" y="14"/>
                    </a:lnTo>
                    <a:lnTo>
                      <a:pt x="3121" y="14"/>
                    </a:lnTo>
                    <a:lnTo>
                      <a:pt x="3122" y="14"/>
                    </a:lnTo>
                    <a:lnTo>
                      <a:pt x="3123" y="13"/>
                    </a:lnTo>
                    <a:lnTo>
                      <a:pt x="3125" y="13"/>
                    </a:lnTo>
                    <a:lnTo>
                      <a:pt x="3127" y="13"/>
                    </a:lnTo>
                    <a:lnTo>
                      <a:pt x="3128" y="13"/>
                    </a:lnTo>
                    <a:lnTo>
                      <a:pt x="3130" y="13"/>
                    </a:lnTo>
                    <a:lnTo>
                      <a:pt x="3131" y="13"/>
                    </a:lnTo>
                    <a:lnTo>
                      <a:pt x="3133" y="13"/>
                    </a:lnTo>
                    <a:lnTo>
                      <a:pt x="3134" y="13"/>
                    </a:lnTo>
                    <a:lnTo>
                      <a:pt x="3136" y="14"/>
                    </a:lnTo>
                    <a:lnTo>
                      <a:pt x="3137" y="14"/>
                    </a:lnTo>
                    <a:lnTo>
                      <a:pt x="3139" y="14"/>
                    </a:lnTo>
                    <a:lnTo>
                      <a:pt x="3140" y="14"/>
                    </a:lnTo>
                    <a:lnTo>
                      <a:pt x="3142" y="15"/>
                    </a:lnTo>
                    <a:lnTo>
                      <a:pt x="3143" y="15"/>
                    </a:lnTo>
                    <a:lnTo>
                      <a:pt x="3145" y="15"/>
                    </a:lnTo>
                    <a:lnTo>
                      <a:pt x="3146" y="15"/>
                    </a:lnTo>
                    <a:lnTo>
                      <a:pt x="3148" y="15"/>
                    </a:lnTo>
                    <a:lnTo>
                      <a:pt x="3149" y="15"/>
                    </a:lnTo>
                    <a:lnTo>
                      <a:pt x="3151" y="15"/>
                    </a:lnTo>
                    <a:lnTo>
                      <a:pt x="3152" y="15"/>
                    </a:lnTo>
                    <a:lnTo>
                      <a:pt x="3154" y="14"/>
                    </a:lnTo>
                    <a:lnTo>
                      <a:pt x="3155" y="14"/>
                    </a:lnTo>
                    <a:lnTo>
                      <a:pt x="3157" y="14"/>
                    </a:lnTo>
                    <a:lnTo>
                      <a:pt x="3159" y="13"/>
                    </a:lnTo>
                    <a:lnTo>
                      <a:pt x="3160" y="13"/>
                    </a:lnTo>
                    <a:lnTo>
                      <a:pt x="3161" y="12"/>
                    </a:lnTo>
                    <a:lnTo>
                      <a:pt x="3163" y="12"/>
                    </a:lnTo>
                    <a:lnTo>
                      <a:pt x="3165" y="11"/>
                    </a:lnTo>
                    <a:lnTo>
                      <a:pt x="3166" y="11"/>
                    </a:lnTo>
                    <a:lnTo>
                      <a:pt x="3167" y="10"/>
                    </a:lnTo>
                    <a:lnTo>
                      <a:pt x="3169" y="10"/>
                    </a:lnTo>
                    <a:lnTo>
                      <a:pt x="3171" y="9"/>
                    </a:lnTo>
                    <a:lnTo>
                      <a:pt x="3172" y="8"/>
                    </a:lnTo>
                    <a:lnTo>
                      <a:pt x="3174" y="7"/>
                    </a:lnTo>
                    <a:lnTo>
                      <a:pt x="3175" y="7"/>
                    </a:lnTo>
                    <a:lnTo>
                      <a:pt x="3177" y="6"/>
                    </a:lnTo>
                    <a:lnTo>
                      <a:pt x="3178" y="6"/>
                    </a:lnTo>
                    <a:lnTo>
                      <a:pt x="3180" y="5"/>
                    </a:lnTo>
                    <a:lnTo>
                      <a:pt x="3181" y="4"/>
                    </a:lnTo>
                    <a:lnTo>
                      <a:pt x="3183" y="4"/>
                    </a:lnTo>
                    <a:lnTo>
                      <a:pt x="3184" y="3"/>
                    </a:lnTo>
                    <a:lnTo>
                      <a:pt x="3186" y="3"/>
                    </a:lnTo>
                    <a:lnTo>
                      <a:pt x="3187" y="3"/>
                    </a:lnTo>
                    <a:lnTo>
                      <a:pt x="3189" y="2"/>
                    </a:lnTo>
                    <a:lnTo>
                      <a:pt x="3190" y="2"/>
                    </a:lnTo>
                    <a:lnTo>
                      <a:pt x="3192" y="1"/>
                    </a:lnTo>
                    <a:lnTo>
                      <a:pt x="3194" y="1"/>
                    </a:lnTo>
                    <a:lnTo>
                      <a:pt x="3195" y="1"/>
                    </a:lnTo>
                    <a:lnTo>
                      <a:pt x="3196" y="1"/>
                    </a:lnTo>
                    <a:lnTo>
                      <a:pt x="3198" y="1"/>
                    </a:lnTo>
                    <a:lnTo>
                      <a:pt x="3200" y="1"/>
                    </a:lnTo>
                    <a:lnTo>
                      <a:pt x="3201" y="0"/>
                    </a:lnTo>
                    <a:lnTo>
                      <a:pt x="3203" y="0"/>
                    </a:lnTo>
                    <a:lnTo>
                      <a:pt x="3204" y="0"/>
                    </a:lnTo>
                    <a:lnTo>
                      <a:pt x="3206" y="0"/>
                    </a:lnTo>
                    <a:lnTo>
                      <a:pt x="3207" y="0"/>
                    </a:lnTo>
                    <a:lnTo>
                      <a:pt x="3209" y="0"/>
                    </a:lnTo>
                    <a:lnTo>
                      <a:pt x="3210" y="0"/>
                    </a:lnTo>
                    <a:lnTo>
                      <a:pt x="3212" y="0"/>
                    </a:lnTo>
                    <a:lnTo>
                      <a:pt x="3213" y="0"/>
                    </a:lnTo>
                    <a:lnTo>
                      <a:pt x="3215" y="0"/>
                    </a:lnTo>
                    <a:lnTo>
                      <a:pt x="3216" y="0"/>
                    </a:lnTo>
                    <a:lnTo>
                      <a:pt x="3218" y="0"/>
                    </a:lnTo>
                    <a:lnTo>
                      <a:pt x="3219" y="0"/>
                    </a:lnTo>
                    <a:lnTo>
                      <a:pt x="3221" y="1"/>
                    </a:lnTo>
                    <a:lnTo>
                      <a:pt x="3222" y="1"/>
                    </a:lnTo>
                    <a:lnTo>
                      <a:pt x="3224" y="1"/>
                    </a:lnTo>
                    <a:lnTo>
                      <a:pt x="3225" y="1"/>
                    </a:lnTo>
                    <a:lnTo>
                      <a:pt x="3227" y="1"/>
                    </a:lnTo>
                    <a:lnTo>
                      <a:pt x="3228" y="1"/>
                    </a:lnTo>
                    <a:lnTo>
                      <a:pt x="3230" y="2"/>
                    </a:lnTo>
                    <a:lnTo>
                      <a:pt x="3232" y="2"/>
                    </a:lnTo>
                    <a:lnTo>
                      <a:pt x="3233" y="3"/>
                    </a:lnTo>
                    <a:lnTo>
                      <a:pt x="3234" y="3"/>
                    </a:lnTo>
                    <a:lnTo>
                      <a:pt x="3236" y="4"/>
                    </a:lnTo>
                    <a:lnTo>
                      <a:pt x="3238" y="4"/>
                    </a:lnTo>
                    <a:lnTo>
                      <a:pt x="3239" y="5"/>
                    </a:lnTo>
                    <a:lnTo>
                      <a:pt x="3240" y="5"/>
                    </a:lnTo>
                    <a:lnTo>
                      <a:pt x="3242" y="6"/>
                    </a:lnTo>
                    <a:lnTo>
                      <a:pt x="3244" y="6"/>
                    </a:lnTo>
                    <a:lnTo>
                      <a:pt x="3245" y="7"/>
                    </a:lnTo>
                    <a:lnTo>
                      <a:pt x="3247" y="8"/>
                    </a:lnTo>
                    <a:lnTo>
                      <a:pt x="3248" y="9"/>
                    </a:lnTo>
                    <a:lnTo>
                      <a:pt x="3250" y="9"/>
                    </a:lnTo>
                    <a:lnTo>
                      <a:pt x="3251" y="10"/>
                    </a:lnTo>
                    <a:lnTo>
                      <a:pt x="3253" y="11"/>
                    </a:lnTo>
                    <a:lnTo>
                      <a:pt x="3254" y="12"/>
                    </a:lnTo>
                    <a:lnTo>
                      <a:pt x="3256" y="12"/>
                    </a:lnTo>
                    <a:lnTo>
                      <a:pt x="3257" y="13"/>
                    </a:lnTo>
                    <a:lnTo>
                      <a:pt x="3259" y="14"/>
                    </a:lnTo>
                    <a:lnTo>
                      <a:pt x="3261" y="15"/>
                    </a:lnTo>
                    <a:lnTo>
                      <a:pt x="3262" y="15"/>
                    </a:lnTo>
                    <a:lnTo>
                      <a:pt x="3263" y="16"/>
                    </a:lnTo>
                    <a:lnTo>
                      <a:pt x="3265" y="16"/>
                    </a:lnTo>
                    <a:lnTo>
                      <a:pt x="3267" y="17"/>
                    </a:lnTo>
                    <a:lnTo>
                      <a:pt x="3268" y="17"/>
                    </a:lnTo>
                    <a:lnTo>
                      <a:pt x="3269" y="18"/>
                    </a:lnTo>
                    <a:lnTo>
                      <a:pt x="3271" y="18"/>
                    </a:lnTo>
                    <a:lnTo>
                      <a:pt x="3273" y="18"/>
                    </a:lnTo>
                    <a:lnTo>
                      <a:pt x="3274" y="19"/>
                    </a:lnTo>
                    <a:lnTo>
                      <a:pt x="3276" y="19"/>
                    </a:lnTo>
                    <a:lnTo>
                      <a:pt x="3277" y="19"/>
                    </a:lnTo>
                    <a:lnTo>
                      <a:pt x="3278" y="19"/>
                    </a:lnTo>
                    <a:lnTo>
                      <a:pt x="3280" y="19"/>
                    </a:lnTo>
                    <a:lnTo>
                      <a:pt x="3282" y="20"/>
                    </a:lnTo>
                    <a:lnTo>
                      <a:pt x="3283" y="20"/>
                    </a:lnTo>
                    <a:lnTo>
                      <a:pt x="3285" y="20"/>
                    </a:lnTo>
                    <a:lnTo>
                      <a:pt x="3286" y="21"/>
                    </a:lnTo>
                    <a:lnTo>
                      <a:pt x="3288" y="21"/>
                    </a:lnTo>
                    <a:lnTo>
                      <a:pt x="3289" y="21"/>
                    </a:lnTo>
                    <a:lnTo>
                      <a:pt x="3291" y="21"/>
                    </a:lnTo>
                    <a:lnTo>
                      <a:pt x="3292" y="21"/>
                    </a:lnTo>
                    <a:lnTo>
                      <a:pt x="3294" y="22"/>
                    </a:lnTo>
                    <a:lnTo>
                      <a:pt x="3295" y="22"/>
                    </a:lnTo>
                    <a:lnTo>
                      <a:pt x="3297" y="22"/>
                    </a:lnTo>
                    <a:lnTo>
                      <a:pt x="3298" y="22"/>
                    </a:lnTo>
                    <a:lnTo>
                      <a:pt x="3300" y="23"/>
                    </a:lnTo>
                    <a:lnTo>
                      <a:pt x="3301" y="23"/>
                    </a:lnTo>
                    <a:lnTo>
                      <a:pt x="3303" y="23"/>
                    </a:lnTo>
                    <a:lnTo>
                      <a:pt x="3305" y="24"/>
                    </a:lnTo>
                    <a:lnTo>
                      <a:pt x="3306" y="24"/>
                    </a:lnTo>
                    <a:lnTo>
                      <a:pt x="3307" y="24"/>
                    </a:lnTo>
                    <a:lnTo>
                      <a:pt x="3309" y="24"/>
                    </a:lnTo>
                    <a:lnTo>
                      <a:pt x="3311" y="25"/>
                    </a:lnTo>
                    <a:lnTo>
                      <a:pt x="3312" y="25"/>
                    </a:lnTo>
                    <a:lnTo>
                      <a:pt x="3313" y="25"/>
                    </a:lnTo>
                    <a:lnTo>
                      <a:pt x="3315" y="25"/>
                    </a:lnTo>
                    <a:lnTo>
                      <a:pt x="3317" y="25"/>
                    </a:lnTo>
                    <a:lnTo>
                      <a:pt x="3318" y="25"/>
                    </a:lnTo>
                    <a:lnTo>
                      <a:pt x="3320" y="25"/>
                    </a:lnTo>
                    <a:lnTo>
                      <a:pt x="3321" y="25"/>
                    </a:lnTo>
                    <a:lnTo>
                      <a:pt x="3323" y="25"/>
                    </a:lnTo>
                    <a:lnTo>
                      <a:pt x="3324" y="25"/>
                    </a:lnTo>
                    <a:lnTo>
                      <a:pt x="3326" y="25"/>
                    </a:lnTo>
                    <a:lnTo>
                      <a:pt x="3327" y="24"/>
                    </a:lnTo>
                    <a:lnTo>
                      <a:pt x="3329" y="24"/>
                    </a:lnTo>
                    <a:lnTo>
                      <a:pt x="3330" y="23"/>
                    </a:lnTo>
                    <a:lnTo>
                      <a:pt x="3332" y="23"/>
                    </a:lnTo>
                    <a:lnTo>
                      <a:pt x="3334" y="22"/>
                    </a:lnTo>
                    <a:lnTo>
                      <a:pt x="3335" y="22"/>
                    </a:lnTo>
                    <a:lnTo>
                      <a:pt x="3336" y="21"/>
                    </a:lnTo>
                    <a:lnTo>
                      <a:pt x="3338" y="20"/>
                    </a:lnTo>
                    <a:lnTo>
                      <a:pt x="3340" y="19"/>
                    </a:lnTo>
                    <a:lnTo>
                      <a:pt x="3341" y="19"/>
                    </a:lnTo>
                    <a:lnTo>
                      <a:pt x="3342" y="18"/>
                    </a:lnTo>
                    <a:lnTo>
                      <a:pt x="3344" y="17"/>
                    </a:lnTo>
                    <a:lnTo>
                      <a:pt x="3345" y="16"/>
                    </a:lnTo>
                    <a:lnTo>
                      <a:pt x="3347" y="16"/>
                    </a:lnTo>
                    <a:lnTo>
                      <a:pt x="3349" y="15"/>
                    </a:lnTo>
                    <a:lnTo>
                      <a:pt x="3350" y="14"/>
                    </a:lnTo>
                    <a:lnTo>
                      <a:pt x="3351" y="13"/>
                    </a:lnTo>
                    <a:lnTo>
                      <a:pt x="3353" y="13"/>
                    </a:lnTo>
                    <a:lnTo>
                      <a:pt x="3355" y="12"/>
                    </a:lnTo>
                    <a:lnTo>
                      <a:pt x="3356" y="12"/>
                    </a:lnTo>
                    <a:lnTo>
                      <a:pt x="3358" y="12"/>
                    </a:lnTo>
                    <a:lnTo>
                      <a:pt x="3359" y="11"/>
                    </a:lnTo>
                    <a:lnTo>
                      <a:pt x="3361" y="11"/>
                    </a:lnTo>
                    <a:lnTo>
                      <a:pt x="3362" y="11"/>
                    </a:lnTo>
                    <a:lnTo>
                      <a:pt x="3364" y="11"/>
                    </a:lnTo>
                    <a:lnTo>
                      <a:pt x="3365" y="11"/>
                    </a:lnTo>
                    <a:lnTo>
                      <a:pt x="3367" y="11"/>
                    </a:lnTo>
                    <a:lnTo>
                      <a:pt x="3368" y="11"/>
                    </a:lnTo>
                    <a:lnTo>
                      <a:pt x="3370" y="11"/>
                    </a:lnTo>
                    <a:lnTo>
                      <a:pt x="3371" y="11"/>
                    </a:lnTo>
                    <a:lnTo>
                      <a:pt x="3373" y="11"/>
                    </a:lnTo>
                    <a:lnTo>
                      <a:pt x="3374" y="12"/>
                    </a:lnTo>
                    <a:lnTo>
                      <a:pt x="3376" y="12"/>
                    </a:lnTo>
                    <a:lnTo>
                      <a:pt x="3378" y="12"/>
                    </a:lnTo>
                    <a:lnTo>
                      <a:pt x="3379" y="12"/>
                    </a:lnTo>
                    <a:lnTo>
                      <a:pt x="3380" y="13"/>
                    </a:lnTo>
                    <a:lnTo>
                      <a:pt x="3382" y="13"/>
                    </a:lnTo>
                    <a:lnTo>
                      <a:pt x="3384" y="13"/>
                    </a:lnTo>
                    <a:lnTo>
                      <a:pt x="3385" y="14"/>
                    </a:lnTo>
                    <a:lnTo>
                      <a:pt x="3387" y="14"/>
                    </a:lnTo>
                    <a:lnTo>
                      <a:pt x="3388" y="15"/>
                    </a:lnTo>
                    <a:lnTo>
                      <a:pt x="3390" y="15"/>
                    </a:lnTo>
                    <a:lnTo>
                      <a:pt x="3391" y="15"/>
                    </a:lnTo>
                    <a:lnTo>
                      <a:pt x="3393" y="16"/>
                    </a:lnTo>
                    <a:lnTo>
                      <a:pt x="3394" y="16"/>
                    </a:lnTo>
                    <a:lnTo>
                      <a:pt x="3396" y="16"/>
                    </a:lnTo>
                    <a:lnTo>
                      <a:pt x="3397" y="17"/>
                    </a:lnTo>
                    <a:lnTo>
                      <a:pt x="3399" y="17"/>
                    </a:lnTo>
                    <a:lnTo>
                      <a:pt x="3400" y="17"/>
                    </a:lnTo>
                    <a:lnTo>
                      <a:pt x="3402" y="17"/>
                    </a:lnTo>
                    <a:lnTo>
                      <a:pt x="3403" y="18"/>
                    </a:lnTo>
                    <a:lnTo>
                      <a:pt x="3405" y="18"/>
                    </a:lnTo>
                    <a:lnTo>
                      <a:pt x="3407" y="18"/>
                    </a:lnTo>
                    <a:lnTo>
                      <a:pt x="3408" y="18"/>
                    </a:lnTo>
                    <a:lnTo>
                      <a:pt x="3409" y="19"/>
                    </a:lnTo>
                    <a:lnTo>
                      <a:pt x="3411" y="19"/>
                    </a:lnTo>
                    <a:lnTo>
                      <a:pt x="3412" y="19"/>
                    </a:lnTo>
                    <a:lnTo>
                      <a:pt x="3414" y="20"/>
                    </a:lnTo>
                    <a:lnTo>
                      <a:pt x="3416" y="20"/>
                    </a:lnTo>
                    <a:lnTo>
                      <a:pt x="3417" y="20"/>
                    </a:lnTo>
                    <a:lnTo>
                      <a:pt x="3418" y="21"/>
                    </a:lnTo>
                    <a:lnTo>
                      <a:pt x="3420" y="21"/>
                    </a:lnTo>
                    <a:lnTo>
                      <a:pt x="3422" y="21"/>
                    </a:lnTo>
                    <a:lnTo>
                      <a:pt x="3423" y="22"/>
                    </a:lnTo>
                    <a:lnTo>
                      <a:pt x="3424" y="22"/>
                    </a:lnTo>
                    <a:lnTo>
                      <a:pt x="3426" y="22"/>
                    </a:lnTo>
                    <a:lnTo>
                      <a:pt x="3428" y="23"/>
                    </a:lnTo>
                    <a:lnTo>
                      <a:pt x="3429" y="23"/>
                    </a:lnTo>
                    <a:lnTo>
                      <a:pt x="3431" y="24"/>
                    </a:lnTo>
                    <a:lnTo>
                      <a:pt x="3432" y="24"/>
                    </a:lnTo>
                    <a:lnTo>
                      <a:pt x="3434" y="24"/>
                    </a:lnTo>
                    <a:lnTo>
                      <a:pt x="3435" y="25"/>
                    </a:lnTo>
                    <a:lnTo>
                      <a:pt x="3437" y="25"/>
                    </a:lnTo>
                    <a:lnTo>
                      <a:pt x="3438" y="25"/>
                    </a:lnTo>
                    <a:lnTo>
                      <a:pt x="3440" y="26"/>
                    </a:lnTo>
                    <a:lnTo>
                      <a:pt x="3441" y="26"/>
                    </a:lnTo>
                    <a:lnTo>
                      <a:pt x="3443" y="26"/>
                    </a:lnTo>
                    <a:lnTo>
                      <a:pt x="3444" y="27"/>
                    </a:lnTo>
                    <a:lnTo>
                      <a:pt x="3446" y="27"/>
                    </a:lnTo>
                    <a:lnTo>
                      <a:pt x="3447" y="27"/>
                    </a:lnTo>
                    <a:lnTo>
                      <a:pt x="3449" y="27"/>
                    </a:lnTo>
                    <a:lnTo>
                      <a:pt x="3451" y="27"/>
                    </a:lnTo>
                    <a:lnTo>
                      <a:pt x="3452" y="27"/>
                    </a:lnTo>
                    <a:lnTo>
                      <a:pt x="3453" y="27"/>
                    </a:lnTo>
                    <a:lnTo>
                      <a:pt x="3455" y="27"/>
                    </a:lnTo>
                    <a:lnTo>
                      <a:pt x="3457" y="27"/>
                    </a:lnTo>
                    <a:lnTo>
                      <a:pt x="3458" y="27"/>
                    </a:lnTo>
                    <a:lnTo>
                      <a:pt x="3460" y="27"/>
                    </a:lnTo>
                    <a:lnTo>
                      <a:pt x="3461" y="26"/>
                    </a:lnTo>
                    <a:lnTo>
                      <a:pt x="3463" y="26"/>
                    </a:lnTo>
                    <a:lnTo>
                      <a:pt x="3464" y="25"/>
                    </a:lnTo>
                    <a:lnTo>
                      <a:pt x="3466" y="25"/>
                    </a:lnTo>
                    <a:lnTo>
                      <a:pt x="3467" y="24"/>
                    </a:lnTo>
                    <a:lnTo>
                      <a:pt x="3469" y="24"/>
                    </a:lnTo>
                    <a:lnTo>
                      <a:pt x="3470" y="23"/>
                    </a:lnTo>
                    <a:lnTo>
                      <a:pt x="3472" y="23"/>
                    </a:lnTo>
                    <a:lnTo>
                      <a:pt x="3473" y="22"/>
                    </a:lnTo>
                    <a:lnTo>
                      <a:pt x="3475" y="22"/>
                    </a:lnTo>
                    <a:lnTo>
                      <a:pt x="3476" y="21"/>
                    </a:lnTo>
                    <a:lnTo>
                      <a:pt x="3478" y="21"/>
                    </a:lnTo>
                    <a:lnTo>
                      <a:pt x="3479" y="20"/>
                    </a:lnTo>
                    <a:lnTo>
                      <a:pt x="3481" y="19"/>
                    </a:lnTo>
                    <a:lnTo>
                      <a:pt x="3482" y="19"/>
                    </a:lnTo>
                    <a:lnTo>
                      <a:pt x="3484" y="18"/>
                    </a:lnTo>
                    <a:lnTo>
                      <a:pt x="3485" y="18"/>
                    </a:lnTo>
                    <a:lnTo>
                      <a:pt x="3487" y="18"/>
                    </a:lnTo>
                    <a:lnTo>
                      <a:pt x="3489" y="17"/>
                    </a:lnTo>
                    <a:lnTo>
                      <a:pt x="3490" y="17"/>
                    </a:lnTo>
                    <a:lnTo>
                      <a:pt x="3491" y="17"/>
                    </a:lnTo>
                    <a:lnTo>
                      <a:pt x="3493" y="17"/>
                    </a:lnTo>
                    <a:lnTo>
                      <a:pt x="3495" y="17"/>
                    </a:lnTo>
                    <a:lnTo>
                      <a:pt x="3496" y="17"/>
                    </a:lnTo>
                    <a:lnTo>
                      <a:pt x="3497" y="17"/>
                    </a:lnTo>
                    <a:lnTo>
                      <a:pt x="3499" y="17"/>
                    </a:lnTo>
                    <a:lnTo>
                      <a:pt x="3501" y="17"/>
                    </a:lnTo>
                    <a:lnTo>
                      <a:pt x="3502" y="17"/>
                    </a:lnTo>
                    <a:lnTo>
                      <a:pt x="3504" y="17"/>
                    </a:lnTo>
                    <a:lnTo>
                      <a:pt x="3505" y="18"/>
                    </a:lnTo>
                    <a:lnTo>
                      <a:pt x="3507" y="18"/>
                    </a:lnTo>
                    <a:lnTo>
                      <a:pt x="3508" y="18"/>
                    </a:lnTo>
                    <a:lnTo>
                      <a:pt x="3510" y="19"/>
                    </a:lnTo>
                    <a:lnTo>
                      <a:pt x="3511" y="19"/>
                    </a:lnTo>
                    <a:lnTo>
                      <a:pt x="3513" y="19"/>
                    </a:lnTo>
                    <a:lnTo>
                      <a:pt x="3514" y="20"/>
                    </a:lnTo>
                    <a:lnTo>
                      <a:pt x="3516" y="20"/>
                    </a:lnTo>
                    <a:lnTo>
                      <a:pt x="3518" y="21"/>
                    </a:lnTo>
                    <a:lnTo>
                      <a:pt x="3519" y="21"/>
                    </a:lnTo>
                    <a:lnTo>
                      <a:pt x="3520" y="21"/>
                    </a:lnTo>
                    <a:lnTo>
                      <a:pt x="3522" y="22"/>
                    </a:lnTo>
                    <a:lnTo>
                      <a:pt x="3524" y="22"/>
                    </a:lnTo>
                    <a:lnTo>
                      <a:pt x="3525" y="22"/>
                    </a:lnTo>
                    <a:lnTo>
                      <a:pt x="3526" y="22"/>
                    </a:lnTo>
                    <a:lnTo>
                      <a:pt x="3528" y="22"/>
                    </a:lnTo>
                    <a:lnTo>
                      <a:pt x="3530" y="23"/>
                    </a:lnTo>
                    <a:lnTo>
                      <a:pt x="3531" y="23"/>
                    </a:lnTo>
                    <a:lnTo>
                      <a:pt x="3533" y="23"/>
                    </a:lnTo>
                    <a:lnTo>
                      <a:pt x="3534" y="23"/>
                    </a:lnTo>
                    <a:lnTo>
                      <a:pt x="3536" y="23"/>
                    </a:lnTo>
                    <a:lnTo>
                      <a:pt x="3537" y="23"/>
                    </a:lnTo>
                    <a:lnTo>
                      <a:pt x="3539" y="23"/>
                    </a:lnTo>
                    <a:lnTo>
                      <a:pt x="3540" y="22"/>
                    </a:lnTo>
                    <a:lnTo>
                      <a:pt x="3542" y="22"/>
                    </a:lnTo>
                    <a:lnTo>
                      <a:pt x="3543" y="22"/>
                    </a:lnTo>
                    <a:lnTo>
                      <a:pt x="3545" y="22"/>
                    </a:lnTo>
                    <a:lnTo>
                      <a:pt x="3546" y="22"/>
                    </a:lnTo>
                    <a:lnTo>
                      <a:pt x="3548" y="22"/>
                    </a:lnTo>
                    <a:lnTo>
                      <a:pt x="3549" y="22"/>
                    </a:lnTo>
                    <a:lnTo>
                      <a:pt x="3551" y="22"/>
                    </a:lnTo>
                    <a:lnTo>
                      <a:pt x="3552" y="22"/>
                    </a:lnTo>
                    <a:lnTo>
                      <a:pt x="3554" y="22"/>
                    </a:lnTo>
                    <a:lnTo>
                      <a:pt x="3555" y="22"/>
                    </a:lnTo>
                    <a:lnTo>
                      <a:pt x="3557" y="22"/>
                    </a:lnTo>
                    <a:lnTo>
                      <a:pt x="3558" y="23"/>
                    </a:lnTo>
                    <a:lnTo>
                      <a:pt x="3560" y="23"/>
                    </a:lnTo>
                    <a:lnTo>
                      <a:pt x="3562" y="23"/>
                    </a:lnTo>
                    <a:lnTo>
                      <a:pt x="3563" y="24"/>
                    </a:lnTo>
                    <a:lnTo>
                      <a:pt x="3564" y="24"/>
                    </a:lnTo>
                    <a:lnTo>
                      <a:pt x="3566" y="24"/>
                    </a:lnTo>
                    <a:lnTo>
                      <a:pt x="3568" y="25"/>
                    </a:lnTo>
                    <a:lnTo>
                      <a:pt x="3569" y="25"/>
                    </a:lnTo>
                    <a:lnTo>
                      <a:pt x="3570" y="26"/>
                    </a:lnTo>
                    <a:lnTo>
                      <a:pt x="3572" y="26"/>
                    </a:lnTo>
                    <a:lnTo>
                      <a:pt x="3574" y="27"/>
                    </a:lnTo>
                    <a:lnTo>
                      <a:pt x="3575" y="27"/>
                    </a:lnTo>
                    <a:lnTo>
                      <a:pt x="3577" y="28"/>
                    </a:lnTo>
                    <a:lnTo>
                      <a:pt x="3578" y="28"/>
                    </a:lnTo>
                    <a:lnTo>
                      <a:pt x="3580" y="28"/>
                    </a:lnTo>
                    <a:lnTo>
                      <a:pt x="3581" y="29"/>
                    </a:lnTo>
                    <a:lnTo>
                      <a:pt x="3583" y="29"/>
                    </a:lnTo>
                    <a:lnTo>
                      <a:pt x="3584" y="29"/>
                    </a:lnTo>
                    <a:lnTo>
                      <a:pt x="3586" y="29"/>
                    </a:lnTo>
                    <a:lnTo>
                      <a:pt x="3587" y="29"/>
                    </a:lnTo>
                    <a:lnTo>
                      <a:pt x="3589" y="29"/>
                    </a:lnTo>
                    <a:lnTo>
                      <a:pt x="3591" y="29"/>
                    </a:lnTo>
                    <a:lnTo>
                      <a:pt x="3592" y="29"/>
                    </a:lnTo>
                    <a:lnTo>
                      <a:pt x="3593" y="29"/>
                    </a:lnTo>
                    <a:lnTo>
                      <a:pt x="3595" y="29"/>
                    </a:lnTo>
                    <a:lnTo>
                      <a:pt x="3597" y="28"/>
                    </a:lnTo>
                    <a:lnTo>
                      <a:pt x="3598" y="28"/>
                    </a:lnTo>
                    <a:lnTo>
                      <a:pt x="3599" y="28"/>
                    </a:lnTo>
                    <a:lnTo>
                      <a:pt x="3601" y="28"/>
                    </a:lnTo>
                    <a:lnTo>
                      <a:pt x="3603" y="27"/>
                    </a:lnTo>
                    <a:lnTo>
                      <a:pt x="3604" y="27"/>
                    </a:lnTo>
                    <a:lnTo>
                      <a:pt x="3606" y="26"/>
                    </a:lnTo>
                    <a:lnTo>
                      <a:pt x="3607" y="26"/>
                    </a:lnTo>
                    <a:lnTo>
                      <a:pt x="3609" y="25"/>
                    </a:lnTo>
                    <a:lnTo>
                      <a:pt x="3610" y="25"/>
                    </a:lnTo>
                    <a:lnTo>
                      <a:pt x="3612" y="24"/>
                    </a:lnTo>
                    <a:lnTo>
                      <a:pt x="3613" y="24"/>
                    </a:lnTo>
                    <a:lnTo>
                      <a:pt x="3615" y="24"/>
                    </a:lnTo>
                    <a:lnTo>
                      <a:pt x="3616" y="23"/>
                    </a:lnTo>
                    <a:lnTo>
                      <a:pt x="3618" y="23"/>
                    </a:lnTo>
                    <a:lnTo>
                      <a:pt x="3619" y="23"/>
                    </a:lnTo>
                    <a:lnTo>
                      <a:pt x="3621" y="23"/>
                    </a:lnTo>
                    <a:lnTo>
                      <a:pt x="3622" y="23"/>
                    </a:lnTo>
                    <a:lnTo>
                      <a:pt x="3624" y="22"/>
                    </a:lnTo>
                    <a:lnTo>
                      <a:pt x="3625" y="22"/>
                    </a:lnTo>
                    <a:lnTo>
                      <a:pt x="3627" y="22"/>
                    </a:lnTo>
                    <a:lnTo>
                      <a:pt x="3628" y="22"/>
                    </a:lnTo>
                    <a:lnTo>
                      <a:pt x="3630" y="22"/>
                    </a:lnTo>
                    <a:lnTo>
                      <a:pt x="3631" y="22"/>
                    </a:lnTo>
                    <a:lnTo>
                      <a:pt x="3633" y="22"/>
                    </a:lnTo>
                    <a:lnTo>
                      <a:pt x="3635" y="22"/>
                    </a:lnTo>
                    <a:lnTo>
                      <a:pt x="3636" y="22"/>
                    </a:lnTo>
                    <a:lnTo>
                      <a:pt x="3637" y="22"/>
                    </a:lnTo>
                    <a:lnTo>
                      <a:pt x="3639" y="22"/>
                    </a:lnTo>
                    <a:lnTo>
                      <a:pt x="3641" y="22"/>
                    </a:lnTo>
                    <a:lnTo>
                      <a:pt x="3642" y="21"/>
                    </a:lnTo>
                    <a:lnTo>
                      <a:pt x="3644" y="21"/>
                    </a:lnTo>
                    <a:lnTo>
                      <a:pt x="3645" y="21"/>
                    </a:lnTo>
                    <a:lnTo>
                      <a:pt x="3647" y="21"/>
                    </a:lnTo>
                    <a:lnTo>
                      <a:pt x="3648" y="21"/>
                    </a:lnTo>
                    <a:lnTo>
                      <a:pt x="3650" y="20"/>
                    </a:lnTo>
                    <a:lnTo>
                      <a:pt x="3651" y="20"/>
                    </a:lnTo>
                    <a:lnTo>
                      <a:pt x="3653" y="19"/>
                    </a:lnTo>
                    <a:lnTo>
                      <a:pt x="3654" y="19"/>
                    </a:lnTo>
                    <a:lnTo>
                      <a:pt x="3656" y="19"/>
                    </a:lnTo>
                    <a:lnTo>
                      <a:pt x="3657" y="18"/>
                    </a:lnTo>
                    <a:lnTo>
                      <a:pt x="3659" y="18"/>
                    </a:lnTo>
                    <a:lnTo>
                      <a:pt x="3660" y="17"/>
                    </a:lnTo>
                    <a:lnTo>
                      <a:pt x="3662" y="17"/>
                    </a:lnTo>
                    <a:lnTo>
                      <a:pt x="3664" y="17"/>
                    </a:lnTo>
                    <a:lnTo>
                      <a:pt x="3665" y="16"/>
                    </a:lnTo>
                    <a:lnTo>
                      <a:pt x="3666" y="16"/>
                    </a:lnTo>
                    <a:lnTo>
                      <a:pt x="3668" y="15"/>
                    </a:lnTo>
                    <a:lnTo>
                      <a:pt x="3670" y="15"/>
                    </a:lnTo>
                    <a:lnTo>
                      <a:pt x="3671" y="15"/>
                    </a:lnTo>
                    <a:lnTo>
                      <a:pt x="3672" y="14"/>
                    </a:lnTo>
                    <a:lnTo>
                      <a:pt x="3674" y="13"/>
                    </a:lnTo>
                    <a:lnTo>
                      <a:pt x="3676" y="13"/>
                    </a:lnTo>
                    <a:lnTo>
                      <a:pt x="3677" y="13"/>
                    </a:lnTo>
                    <a:lnTo>
                      <a:pt x="3679" y="13"/>
                    </a:lnTo>
                    <a:lnTo>
                      <a:pt x="3680" y="12"/>
                    </a:lnTo>
                    <a:lnTo>
                      <a:pt x="3682" y="12"/>
                    </a:lnTo>
                    <a:lnTo>
                      <a:pt x="3683" y="12"/>
                    </a:lnTo>
                    <a:lnTo>
                      <a:pt x="3685" y="12"/>
                    </a:lnTo>
                    <a:lnTo>
                      <a:pt x="3686" y="12"/>
                    </a:lnTo>
                    <a:lnTo>
                      <a:pt x="3688" y="11"/>
                    </a:lnTo>
                    <a:lnTo>
                      <a:pt x="3689" y="11"/>
                    </a:lnTo>
                    <a:lnTo>
                      <a:pt x="3691" y="11"/>
                    </a:lnTo>
                    <a:lnTo>
                      <a:pt x="3692" y="11"/>
                    </a:lnTo>
                    <a:lnTo>
                      <a:pt x="3694" y="11"/>
                    </a:lnTo>
                    <a:lnTo>
                      <a:pt x="3695" y="11"/>
                    </a:lnTo>
                    <a:lnTo>
                      <a:pt x="3697" y="11"/>
                    </a:lnTo>
                    <a:lnTo>
                      <a:pt x="3698" y="11"/>
                    </a:lnTo>
                    <a:lnTo>
                      <a:pt x="3700" y="10"/>
                    </a:lnTo>
                    <a:lnTo>
                      <a:pt x="3701" y="10"/>
                    </a:lnTo>
                    <a:lnTo>
                      <a:pt x="3703" y="10"/>
                    </a:lnTo>
                    <a:lnTo>
                      <a:pt x="3704" y="10"/>
                    </a:lnTo>
                    <a:lnTo>
                      <a:pt x="3706" y="10"/>
                    </a:lnTo>
                    <a:lnTo>
                      <a:pt x="3708" y="10"/>
                    </a:lnTo>
                    <a:lnTo>
                      <a:pt x="3709" y="10"/>
                    </a:lnTo>
                    <a:lnTo>
                      <a:pt x="3710" y="10"/>
                    </a:lnTo>
                    <a:lnTo>
                      <a:pt x="3712" y="10"/>
                    </a:lnTo>
                    <a:lnTo>
                      <a:pt x="3714" y="10"/>
                    </a:lnTo>
                    <a:lnTo>
                      <a:pt x="3715" y="10"/>
                    </a:lnTo>
                    <a:lnTo>
                      <a:pt x="3717" y="10"/>
                    </a:lnTo>
                    <a:lnTo>
                      <a:pt x="3718" y="10"/>
                    </a:lnTo>
                    <a:lnTo>
                      <a:pt x="3720" y="10"/>
                    </a:lnTo>
                    <a:lnTo>
                      <a:pt x="3721" y="10"/>
                    </a:lnTo>
                    <a:lnTo>
                      <a:pt x="3723" y="10"/>
                    </a:lnTo>
                    <a:lnTo>
                      <a:pt x="3724" y="10"/>
                    </a:lnTo>
                    <a:lnTo>
                      <a:pt x="3726" y="11"/>
                    </a:lnTo>
                    <a:lnTo>
                      <a:pt x="3727" y="11"/>
                    </a:lnTo>
                    <a:lnTo>
                      <a:pt x="3729" y="11"/>
                    </a:lnTo>
                    <a:lnTo>
                      <a:pt x="3730" y="12"/>
                    </a:lnTo>
                    <a:lnTo>
                      <a:pt x="3732" y="12"/>
                    </a:lnTo>
                    <a:lnTo>
                      <a:pt x="3733" y="13"/>
                    </a:lnTo>
                    <a:lnTo>
                      <a:pt x="3735" y="13"/>
                    </a:lnTo>
                    <a:lnTo>
                      <a:pt x="3737" y="14"/>
                    </a:lnTo>
                    <a:lnTo>
                      <a:pt x="3738" y="14"/>
                    </a:lnTo>
                    <a:lnTo>
                      <a:pt x="3739" y="15"/>
                    </a:lnTo>
                    <a:lnTo>
                      <a:pt x="3741" y="15"/>
                    </a:lnTo>
                    <a:lnTo>
                      <a:pt x="3743" y="15"/>
                    </a:lnTo>
                    <a:lnTo>
                      <a:pt x="3744" y="16"/>
                    </a:lnTo>
                    <a:lnTo>
                      <a:pt x="3746" y="16"/>
                    </a:lnTo>
                    <a:lnTo>
                      <a:pt x="3747" y="16"/>
                    </a:lnTo>
                    <a:lnTo>
                      <a:pt x="3749" y="17"/>
                    </a:lnTo>
                    <a:lnTo>
                      <a:pt x="3750" y="17"/>
                    </a:lnTo>
                    <a:lnTo>
                      <a:pt x="3752" y="17"/>
                    </a:lnTo>
                    <a:lnTo>
                      <a:pt x="3753" y="17"/>
                    </a:lnTo>
                    <a:lnTo>
                      <a:pt x="3755" y="16"/>
                    </a:lnTo>
                    <a:lnTo>
                      <a:pt x="3756" y="16"/>
                    </a:lnTo>
                    <a:lnTo>
                      <a:pt x="3758" y="16"/>
                    </a:lnTo>
                    <a:lnTo>
                      <a:pt x="3759" y="16"/>
                    </a:lnTo>
                    <a:lnTo>
                      <a:pt x="3761" y="15"/>
                    </a:lnTo>
                    <a:lnTo>
                      <a:pt x="3762" y="15"/>
                    </a:lnTo>
                    <a:lnTo>
                      <a:pt x="3764" y="14"/>
                    </a:lnTo>
                    <a:lnTo>
                      <a:pt x="3765" y="13"/>
                    </a:lnTo>
                    <a:lnTo>
                      <a:pt x="3767" y="12"/>
                    </a:lnTo>
                    <a:lnTo>
                      <a:pt x="3768" y="12"/>
                    </a:lnTo>
                    <a:lnTo>
                      <a:pt x="3770" y="11"/>
                    </a:lnTo>
                    <a:lnTo>
                      <a:pt x="3771" y="10"/>
                    </a:lnTo>
                    <a:lnTo>
                      <a:pt x="3773" y="10"/>
                    </a:lnTo>
                    <a:lnTo>
                      <a:pt x="3775" y="9"/>
                    </a:lnTo>
                    <a:lnTo>
                      <a:pt x="3776" y="8"/>
                    </a:lnTo>
                    <a:lnTo>
                      <a:pt x="3777" y="7"/>
                    </a:lnTo>
                    <a:lnTo>
                      <a:pt x="3779" y="7"/>
                    </a:lnTo>
                    <a:lnTo>
                      <a:pt x="3781" y="6"/>
                    </a:lnTo>
                    <a:lnTo>
                      <a:pt x="3782" y="6"/>
                    </a:lnTo>
                    <a:lnTo>
                      <a:pt x="3783" y="6"/>
                    </a:lnTo>
                    <a:lnTo>
                      <a:pt x="3785" y="5"/>
                    </a:lnTo>
                    <a:lnTo>
                      <a:pt x="3787" y="5"/>
                    </a:lnTo>
                    <a:lnTo>
                      <a:pt x="3788" y="5"/>
                    </a:lnTo>
                    <a:lnTo>
                      <a:pt x="3790" y="5"/>
                    </a:lnTo>
                    <a:lnTo>
                      <a:pt x="3791" y="5"/>
                    </a:lnTo>
                    <a:lnTo>
                      <a:pt x="3793" y="6"/>
                    </a:lnTo>
                    <a:lnTo>
                      <a:pt x="3794" y="6"/>
                    </a:lnTo>
                    <a:lnTo>
                      <a:pt x="3796" y="6"/>
                    </a:lnTo>
                    <a:lnTo>
                      <a:pt x="3797" y="7"/>
                    </a:lnTo>
                    <a:lnTo>
                      <a:pt x="3799" y="7"/>
                    </a:lnTo>
                    <a:lnTo>
                      <a:pt x="3800" y="7"/>
                    </a:lnTo>
                    <a:lnTo>
                      <a:pt x="3802" y="8"/>
                    </a:lnTo>
                    <a:lnTo>
                      <a:pt x="3803" y="9"/>
                    </a:lnTo>
                    <a:lnTo>
                      <a:pt x="3804" y="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</p:grpSp>
        <p:grpSp>
          <p:nvGrpSpPr>
            <p:cNvPr id="213" name="Gruppieren 212">
              <a:extLst>
                <a:ext uri="{FF2B5EF4-FFF2-40B4-BE49-F238E27FC236}">
                  <a16:creationId xmlns:a16="http://schemas.microsoft.com/office/drawing/2014/main" id="{CC35BF8B-8254-4893-B221-0BF190C896CE}"/>
                </a:ext>
              </a:extLst>
            </p:cNvPr>
            <p:cNvGrpSpPr/>
            <p:nvPr/>
          </p:nvGrpSpPr>
          <p:grpSpPr>
            <a:xfrm>
              <a:off x="6481057" y="1062770"/>
              <a:ext cx="1880527" cy="4434304"/>
              <a:chOff x="6506210" y="1737896"/>
              <a:chExt cx="1880527" cy="4434304"/>
            </a:xfrm>
          </p:grpSpPr>
          <p:sp>
            <p:nvSpPr>
              <p:cNvPr id="168" name="Rectangle 14">
                <a:extLst>
                  <a:ext uri="{FF2B5EF4-FFF2-40B4-BE49-F238E27FC236}">
                    <a16:creationId xmlns:a16="http://schemas.microsoft.com/office/drawing/2014/main" id="{4EBE1175-811F-4B0F-B5BC-E3591A1FD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06210" y="1737896"/>
                <a:ext cx="1880032" cy="443430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69" name="Line 77">
                <a:extLst>
                  <a:ext uri="{FF2B5EF4-FFF2-40B4-BE49-F238E27FC236}">
                    <a16:creationId xmlns:a16="http://schemas.microsoft.com/office/drawing/2014/main" id="{061D508A-0CD6-4B0E-8A34-8BF5865625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7344" y="3278895"/>
                <a:ext cx="8898" cy="0"/>
              </a:xfrm>
              <a:prstGeom prst="line">
                <a:avLst/>
              </a:prstGeom>
              <a:noFill/>
              <a:ln w="6350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0" name="Freeform 107">
                <a:extLst>
                  <a:ext uri="{FF2B5EF4-FFF2-40B4-BE49-F238E27FC236}">
                    <a16:creationId xmlns:a16="http://schemas.microsoft.com/office/drawing/2014/main" id="{E12790D4-499E-4BB8-8328-5234A00E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5388222"/>
                <a:ext cx="543296" cy="783978"/>
              </a:xfrm>
              <a:custGeom>
                <a:avLst/>
                <a:gdLst>
                  <a:gd name="T0" fmla="*/ 17 w 1099"/>
                  <a:gd name="T1" fmla="*/ 213 h 349"/>
                  <a:gd name="T2" fmla="*/ 36 w 1099"/>
                  <a:gd name="T3" fmla="*/ 218 h 349"/>
                  <a:gd name="T4" fmla="*/ 54 w 1099"/>
                  <a:gd name="T5" fmla="*/ 234 h 349"/>
                  <a:gd name="T6" fmla="*/ 72 w 1099"/>
                  <a:gd name="T7" fmla="*/ 207 h 349"/>
                  <a:gd name="T8" fmla="*/ 90 w 1099"/>
                  <a:gd name="T9" fmla="*/ 207 h 349"/>
                  <a:gd name="T10" fmla="*/ 109 w 1099"/>
                  <a:gd name="T11" fmla="*/ 230 h 349"/>
                  <a:gd name="T12" fmla="*/ 127 w 1099"/>
                  <a:gd name="T13" fmla="*/ 203 h 349"/>
                  <a:gd name="T14" fmla="*/ 145 w 1099"/>
                  <a:gd name="T15" fmla="*/ 150 h 349"/>
                  <a:gd name="T16" fmla="*/ 163 w 1099"/>
                  <a:gd name="T17" fmla="*/ 139 h 349"/>
                  <a:gd name="T18" fmla="*/ 182 w 1099"/>
                  <a:gd name="T19" fmla="*/ 118 h 349"/>
                  <a:gd name="T20" fmla="*/ 200 w 1099"/>
                  <a:gd name="T21" fmla="*/ 112 h 349"/>
                  <a:gd name="T22" fmla="*/ 218 w 1099"/>
                  <a:gd name="T23" fmla="*/ 96 h 349"/>
                  <a:gd name="T24" fmla="*/ 236 w 1099"/>
                  <a:gd name="T25" fmla="*/ 58 h 349"/>
                  <a:gd name="T26" fmla="*/ 255 w 1099"/>
                  <a:gd name="T27" fmla="*/ 59 h 349"/>
                  <a:gd name="T28" fmla="*/ 273 w 1099"/>
                  <a:gd name="T29" fmla="*/ 44 h 349"/>
                  <a:gd name="T30" fmla="*/ 291 w 1099"/>
                  <a:gd name="T31" fmla="*/ 61 h 349"/>
                  <a:gd name="T32" fmla="*/ 309 w 1099"/>
                  <a:gd name="T33" fmla="*/ 41 h 349"/>
                  <a:gd name="T34" fmla="*/ 328 w 1099"/>
                  <a:gd name="T35" fmla="*/ 38 h 349"/>
                  <a:gd name="T36" fmla="*/ 346 w 1099"/>
                  <a:gd name="T37" fmla="*/ 39 h 349"/>
                  <a:gd name="T38" fmla="*/ 364 w 1099"/>
                  <a:gd name="T39" fmla="*/ 59 h 349"/>
                  <a:gd name="T40" fmla="*/ 382 w 1099"/>
                  <a:gd name="T41" fmla="*/ 53 h 349"/>
                  <a:gd name="T42" fmla="*/ 401 w 1099"/>
                  <a:gd name="T43" fmla="*/ 60 h 349"/>
                  <a:gd name="T44" fmla="*/ 419 w 1099"/>
                  <a:gd name="T45" fmla="*/ 56 h 349"/>
                  <a:gd name="T46" fmla="*/ 437 w 1099"/>
                  <a:gd name="T47" fmla="*/ 39 h 349"/>
                  <a:gd name="T48" fmla="*/ 455 w 1099"/>
                  <a:gd name="T49" fmla="*/ 38 h 349"/>
                  <a:gd name="T50" fmla="*/ 474 w 1099"/>
                  <a:gd name="T51" fmla="*/ 19 h 349"/>
                  <a:gd name="T52" fmla="*/ 492 w 1099"/>
                  <a:gd name="T53" fmla="*/ 28 h 349"/>
                  <a:gd name="T54" fmla="*/ 510 w 1099"/>
                  <a:gd name="T55" fmla="*/ 33 h 349"/>
                  <a:gd name="T56" fmla="*/ 528 w 1099"/>
                  <a:gd name="T57" fmla="*/ 31 h 349"/>
                  <a:gd name="T58" fmla="*/ 547 w 1099"/>
                  <a:gd name="T59" fmla="*/ 31 h 349"/>
                  <a:gd name="T60" fmla="*/ 565 w 1099"/>
                  <a:gd name="T61" fmla="*/ 26 h 349"/>
                  <a:gd name="T62" fmla="*/ 583 w 1099"/>
                  <a:gd name="T63" fmla="*/ 16 h 349"/>
                  <a:gd name="T64" fmla="*/ 601 w 1099"/>
                  <a:gd name="T65" fmla="*/ 12 h 349"/>
                  <a:gd name="T66" fmla="*/ 620 w 1099"/>
                  <a:gd name="T67" fmla="*/ 10 h 349"/>
                  <a:gd name="T68" fmla="*/ 638 w 1099"/>
                  <a:gd name="T69" fmla="*/ 17 h 349"/>
                  <a:gd name="T70" fmla="*/ 656 w 1099"/>
                  <a:gd name="T71" fmla="*/ 8 h 349"/>
                  <a:gd name="T72" fmla="*/ 674 w 1099"/>
                  <a:gd name="T73" fmla="*/ 92 h 349"/>
                  <a:gd name="T74" fmla="*/ 693 w 1099"/>
                  <a:gd name="T75" fmla="*/ 84 h 349"/>
                  <a:gd name="T76" fmla="*/ 711 w 1099"/>
                  <a:gd name="T77" fmla="*/ 63 h 349"/>
                  <a:gd name="T78" fmla="*/ 729 w 1099"/>
                  <a:gd name="T79" fmla="*/ 91 h 349"/>
                  <a:gd name="T80" fmla="*/ 747 w 1099"/>
                  <a:gd name="T81" fmla="*/ 100 h 349"/>
                  <a:gd name="T82" fmla="*/ 766 w 1099"/>
                  <a:gd name="T83" fmla="*/ 96 h 349"/>
                  <a:gd name="T84" fmla="*/ 784 w 1099"/>
                  <a:gd name="T85" fmla="*/ 102 h 349"/>
                  <a:gd name="T86" fmla="*/ 802 w 1099"/>
                  <a:gd name="T87" fmla="*/ 160 h 349"/>
                  <a:gd name="T88" fmla="*/ 820 w 1099"/>
                  <a:gd name="T89" fmla="*/ 195 h 349"/>
                  <a:gd name="T90" fmla="*/ 839 w 1099"/>
                  <a:gd name="T91" fmla="*/ 184 h 349"/>
                  <a:gd name="T92" fmla="*/ 857 w 1099"/>
                  <a:gd name="T93" fmla="*/ 173 h 349"/>
                  <a:gd name="T94" fmla="*/ 875 w 1099"/>
                  <a:gd name="T95" fmla="*/ 192 h 349"/>
                  <a:gd name="T96" fmla="*/ 894 w 1099"/>
                  <a:gd name="T97" fmla="*/ 147 h 349"/>
                  <a:gd name="T98" fmla="*/ 912 w 1099"/>
                  <a:gd name="T99" fmla="*/ 138 h 349"/>
                  <a:gd name="T100" fmla="*/ 930 w 1099"/>
                  <a:gd name="T101" fmla="*/ 160 h 349"/>
                  <a:gd name="T102" fmla="*/ 948 w 1099"/>
                  <a:gd name="T103" fmla="*/ 161 h 349"/>
                  <a:gd name="T104" fmla="*/ 967 w 1099"/>
                  <a:gd name="T105" fmla="*/ 155 h 349"/>
                  <a:gd name="T106" fmla="*/ 985 w 1099"/>
                  <a:gd name="T107" fmla="*/ 147 h 349"/>
                  <a:gd name="T108" fmla="*/ 1003 w 1099"/>
                  <a:gd name="T109" fmla="*/ 140 h 349"/>
                  <a:gd name="T110" fmla="*/ 1021 w 1099"/>
                  <a:gd name="T111" fmla="*/ 154 h 349"/>
                  <a:gd name="T112" fmla="*/ 1040 w 1099"/>
                  <a:gd name="T113" fmla="*/ 157 h 349"/>
                  <a:gd name="T114" fmla="*/ 1058 w 1099"/>
                  <a:gd name="T115" fmla="*/ 206 h 349"/>
                  <a:gd name="T116" fmla="*/ 1076 w 1099"/>
                  <a:gd name="T117" fmla="*/ 183 h 349"/>
                  <a:gd name="T118" fmla="*/ 1094 w 1099"/>
                  <a:gd name="T119" fmla="*/ 274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99" h="349">
                    <a:moveTo>
                      <a:pt x="0" y="231"/>
                    </a:moveTo>
                    <a:lnTo>
                      <a:pt x="2" y="233"/>
                    </a:lnTo>
                    <a:lnTo>
                      <a:pt x="4" y="242"/>
                    </a:lnTo>
                    <a:lnTo>
                      <a:pt x="5" y="239"/>
                    </a:lnTo>
                    <a:lnTo>
                      <a:pt x="7" y="244"/>
                    </a:lnTo>
                    <a:lnTo>
                      <a:pt x="8" y="248"/>
                    </a:lnTo>
                    <a:lnTo>
                      <a:pt x="10" y="246"/>
                    </a:lnTo>
                    <a:lnTo>
                      <a:pt x="11" y="230"/>
                    </a:lnTo>
                    <a:lnTo>
                      <a:pt x="13" y="214"/>
                    </a:lnTo>
                    <a:lnTo>
                      <a:pt x="14" y="215"/>
                    </a:lnTo>
                    <a:lnTo>
                      <a:pt x="16" y="210"/>
                    </a:lnTo>
                    <a:lnTo>
                      <a:pt x="17" y="213"/>
                    </a:lnTo>
                    <a:lnTo>
                      <a:pt x="19" y="217"/>
                    </a:lnTo>
                    <a:lnTo>
                      <a:pt x="21" y="213"/>
                    </a:lnTo>
                    <a:lnTo>
                      <a:pt x="22" y="196"/>
                    </a:lnTo>
                    <a:lnTo>
                      <a:pt x="23" y="201"/>
                    </a:lnTo>
                    <a:lnTo>
                      <a:pt x="25" y="214"/>
                    </a:lnTo>
                    <a:lnTo>
                      <a:pt x="27" y="221"/>
                    </a:lnTo>
                    <a:lnTo>
                      <a:pt x="28" y="225"/>
                    </a:lnTo>
                    <a:lnTo>
                      <a:pt x="29" y="232"/>
                    </a:lnTo>
                    <a:lnTo>
                      <a:pt x="31" y="220"/>
                    </a:lnTo>
                    <a:lnTo>
                      <a:pt x="33" y="220"/>
                    </a:lnTo>
                    <a:lnTo>
                      <a:pt x="34" y="217"/>
                    </a:lnTo>
                    <a:lnTo>
                      <a:pt x="36" y="218"/>
                    </a:lnTo>
                    <a:lnTo>
                      <a:pt x="37" y="223"/>
                    </a:lnTo>
                    <a:lnTo>
                      <a:pt x="39" y="221"/>
                    </a:lnTo>
                    <a:lnTo>
                      <a:pt x="40" y="214"/>
                    </a:lnTo>
                    <a:lnTo>
                      <a:pt x="42" y="207"/>
                    </a:lnTo>
                    <a:lnTo>
                      <a:pt x="43" y="209"/>
                    </a:lnTo>
                    <a:lnTo>
                      <a:pt x="45" y="210"/>
                    </a:lnTo>
                    <a:lnTo>
                      <a:pt x="46" y="206"/>
                    </a:lnTo>
                    <a:lnTo>
                      <a:pt x="48" y="206"/>
                    </a:lnTo>
                    <a:lnTo>
                      <a:pt x="49" y="213"/>
                    </a:lnTo>
                    <a:lnTo>
                      <a:pt x="51" y="220"/>
                    </a:lnTo>
                    <a:lnTo>
                      <a:pt x="52" y="227"/>
                    </a:lnTo>
                    <a:lnTo>
                      <a:pt x="54" y="234"/>
                    </a:lnTo>
                    <a:lnTo>
                      <a:pt x="55" y="239"/>
                    </a:lnTo>
                    <a:lnTo>
                      <a:pt x="57" y="227"/>
                    </a:lnTo>
                    <a:lnTo>
                      <a:pt x="58" y="223"/>
                    </a:lnTo>
                    <a:lnTo>
                      <a:pt x="60" y="220"/>
                    </a:lnTo>
                    <a:lnTo>
                      <a:pt x="61" y="215"/>
                    </a:lnTo>
                    <a:lnTo>
                      <a:pt x="63" y="215"/>
                    </a:lnTo>
                    <a:lnTo>
                      <a:pt x="65" y="204"/>
                    </a:lnTo>
                    <a:lnTo>
                      <a:pt x="66" y="213"/>
                    </a:lnTo>
                    <a:lnTo>
                      <a:pt x="67" y="221"/>
                    </a:lnTo>
                    <a:lnTo>
                      <a:pt x="69" y="213"/>
                    </a:lnTo>
                    <a:lnTo>
                      <a:pt x="71" y="207"/>
                    </a:lnTo>
                    <a:lnTo>
                      <a:pt x="72" y="207"/>
                    </a:lnTo>
                    <a:lnTo>
                      <a:pt x="74" y="214"/>
                    </a:lnTo>
                    <a:lnTo>
                      <a:pt x="75" y="207"/>
                    </a:lnTo>
                    <a:lnTo>
                      <a:pt x="77" y="218"/>
                    </a:lnTo>
                    <a:lnTo>
                      <a:pt x="78" y="228"/>
                    </a:lnTo>
                    <a:lnTo>
                      <a:pt x="80" y="225"/>
                    </a:lnTo>
                    <a:lnTo>
                      <a:pt x="81" y="209"/>
                    </a:lnTo>
                    <a:lnTo>
                      <a:pt x="83" y="208"/>
                    </a:lnTo>
                    <a:lnTo>
                      <a:pt x="84" y="210"/>
                    </a:lnTo>
                    <a:lnTo>
                      <a:pt x="86" y="211"/>
                    </a:lnTo>
                    <a:lnTo>
                      <a:pt x="87" y="202"/>
                    </a:lnTo>
                    <a:lnTo>
                      <a:pt x="89" y="203"/>
                    </a:lnTo>
                    <a:lnTo>
                      <a:pt x="90" y="207"/>
                    </a:lnTo>
                    <a:lnTo>
                      <a:pt x="92" y="205"/>
                    </a:lnTo>
                    <a:lnTo>
                      <a:pt x="94" y="218"/>
                    </a:lnTo>
                    <a:lnTo>
                      <a:pt x="95" y="208"/>
                    </a:lnTo>
                    <a:lnTo>
                      <a:pt x="96" y="215"/>
                    </a:lnTo>
                    <a:lnTo>
                      <a:pt x="98" y="228"/>
                    </a:lnTo>
                    <a:lnTo>
                      <a:pt x="100" y="239"/>
                    </a:lnTo>
                    <a:lnTo>
                      <a:pt x="101" y="224"/>
                    </a:lnTo>
                    <a:lnTo>
                      <a:pt x="102" y="210"/>
                    </a:lnTo>
                    <a:lnTo>
                      <a:pt x="104" y="203"/>
                    </a:lnTo>
                    <a:lnTo>
                      <a:pt x="106" y="208"/>
                    </a:lnTo>
                    <a:lnTo>
                      <a:pt x="107" y="214"/>
                    </a:lnTo>
                    <a:lnTo>
                      <a:pt x="109" y="230"/>
                    </a:lnTo>
                    <a:lnTo>
                      <a:pt x="110" y="229"/>
                    </a:lnTo>
                    <a:lnTo>
                      <a:pt x="112" y="221"/>
                    </a:lnTo>
                    <a:lnTo>
                      <a:pt x="113" y="208"/>
                    </a:lnTo>
                    <a:lnTo>
                      <a:pt x="115" y="185"/>
                    </a:lnTo>
                    <a:lnTo>
                      <a:pt x="116" y="177"/>
                    </a:lnTo>
                    <a:lnTo>
                      <a:pt x="118" y="189"/>
                    </a:lnTo>
                    <a:lnTo>
                      <a:pt x="119" y="194"/>
                    </a:lnTo>
                    <a:lnTo>
                      <a:pt x="121" y="199"/>
                    </a:lnTo>
                    <a:lnTo>
                      <a:pt x="122" y="198"/>
                    </a:lnTo>
                    <a:lnTo>
                      <a:pt x="124" y="204"/>
                    </a:lnTo>
                    <a:lnTo>
                      <a:pt x="125" y="208"/>
                    </a:lnTo>
                    <a:lnTo>
                      <a:pt x="127" y="203"/>
                    </a:lnTo>
                    <a:lnTo>
                      <a:pt x="128" y="194"/>
                    </a:lnTo>
                    <a:lnTo>
                      <a:pt x="130" y="185"/>
                    </a:lnTo>
                    <a:lnTo>
                      <a:pt x="131" y="196"/>
                    </a:lnTo>
                    <a:lnTo>
                      <a:pt x="133" y="204"/>
                    </a:lnTo>
                    <a:lnTo>
                      <a:pt x="134" y="199"/>
                    </a:lnTo>
                    <a:lnTo>
                      <a:pt x="136" y="185"/>
                    </a:lnTo>
                    <a:lnTo>
                      <a:pt x="138" y="183"/>
                    </a:lnTo>
                    <a:lnTo>
                      <a:pt x="139" y="196"/>
                    </a:lnTo>
                    <a:lnTo>
                      <a:pt x="140" y="197"/>
                    </a:lnTo>
                    <a:lnTo>
                      <a:pt x="142" y="187"/>
                    </a:lnTo>
                    <a:lnTo>
                      <a:pt x="144" y="159"/>
                    </a:lnTo>
                    <a:lnTo>
                      <a:pt x="145" y="150"/>
                    </a:lnTo>
                    <a:lnTo>
                      <a:pt x="147" y="141"/>
                    </a:lnTo>
                    <a:lnTo>
                      <a:pt x="148" y="141"/>
                    </a:lnTo>
                    <a:lnTo>
                      <a:pt x="150" y="158"/>
                    </a:lnTo>
                    <a:lnTo>
                      <a:pt x="151" y="161"/>
                    </a:lnTo>
                    <a:lnTo>
                      <a:pt x="153" y="146"/>
                    </a:lnTo>
                    <a:lnTo>
                      <a:pt x="154" y="142"/>
                    </a:lnTo>
                    <a:lnTo>
                      <a:pt x="156" y="148"/>
                    </a:lnTo>
                    <a:lnTo>
                      <a:pt x="157" y="158"/>
                    </a:lnTo>
                    <a:lnTo>
                      <a:pt x="159" y="155"/>
                    </a:lnTo>
                    <a:lnTo>
                      <a:pt x="160" y="140"/>
                    </a:lnTo>
                    <a:lnTo>
                      <a:pt x="162" y="138"/>
                    </a:lnTo>
                    <a:lnTo>
                      <a:pt x="163" y="139"/>
                    </a:lnTo>
                    <a:lnTo>
                      <a:pt x="165" y="145"/>
                    </a:lnTo>
                    <a:lnTo>
                      <a:pt x="167" y="150"/>
                    </a:lnTo>
                    <a:lnTo>
                      <a:pt x="168" y="139"/>
                    </a:lnTo>
                    <a:lnTo>
                      <a:pt x="169" y="136"/>
                    </a:lnTo>
                    <a:lnTo>
                      <a:pt x="171" y="134"/>
                    </a:lnTo>
                    <a:lnTo>
                      <a:pt x="173" y="119"/>
                    </a:lnTo>
                    <a:lnTo>
                      <a:pt x="174" y="114"/>
                    </a:lnTo>
                    <a:lnTo>
                      <a:pt x="176" y="116"/>
                    </a:lnTo>
                    <a:lnTo>
                      <a:pt x="177" y="97"/>
                    </a:lnTo>
                    <a:lnTo>
                      <a:pt x="179" y="94"/>
                    </a:lnTo>
                    <a:lnTo>
                      <a:pt x="180" y="96"/>
                    </a:lnTo>
                    <a:lnTo>
                      <a:pt x="182" y="118"/>
                    </a:lnTo>
                    <a:lnTo>
                      <a:pt x="183" y="111"/>
                    </a:lnTo>
                    <a:lnTo>
                      <a:pt x="185" y="102"/>
                    </a:lnTo>
                    <a:lnTo>
                      <a:pt x="186" y="128"/>
                    </a:lnTo>
                    <a:lnTo>
                      <a:pt x="188" y="142"/>
                    </a:lnTo>
                    <a:lnTo>
                      <a:pt x="189" y="152"/>
                    </a:lnTo>
                    <a:lnTo>
                      <a:pt x="191" y="157"/>
                    </a:lnTo>
                    <a:lnTo>
                      <a:pt x="192" y="155"/>
                    </a:lnTo>
                    <a:lnTo>
                      <a:pt x="194" y="140"/>
                    </a:lnTo>
                    <a:lnTo>
                      <a:pt x="195" y="123"/>
                    </a:lnTo>
                    <a:lnTo>
                      <a:pt x="197" y="120"/>
                    </a:lnTo>
                    <a:lnTo>
                      <a:pt x="198" y="116"/>
                    </a:lnTo>
                    <a:lnTo>
                      <a:pt x="200" y="112"/>
                    </a:lnTo>
                    <a:lnTo>
                      <a:pt x="201" y="107"/>
                    </a:lnTo>
                    <a:lnTo>
                      <a:pt x="203" y="117"/>
                    </a:lnTo>
                    <a:lnTo>
                      <a:pt x="204" y="100"/>
                    </a:lnTo>
                    <a:lnTo>
                      <a:pt x="206" y="92"/>
                    </a:lnTo>
                    <a:lnTo>
                      <a:pt x="207" y="86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2" y="75"/>
                    </a:lnTo>
                    <a:lnTo>
                      <a:pt x="213" y="91"/>
                    </a:lnTo>
                    <a:lnTo>
                      <a:pt x="215" y="90"/>
                    </a:lnTo>
                    <a:lnTo>
                      <a:pt x="217" y="85"/>
                    </a:lnTo>
                    <a:lnTo>
                      <a:pt x="218" y="96"/>
                    </a:lnTo>
                    <a:lnTo>
                      <a:pt x="220" y="90"/>
                    </a:lnTo>
                    <a:lnTo>
                      <a:pt x="221" y="81"/>
                    </a:lnTo>
                    <a:lnTo>
                      <a:pt x="223" y="79"/>
                    </a:lnTo>
                    <a:lnTo>
                      <a:pt x="224" y="82"/>
                    </a:lnTo>
                    <a:lnTo>
                      <a:pt x="226" y="81"/>
                    </a:lnTo>
                    <a:lnTo>
                      <a:pt x="227" y="69"/>
                    </a:lnTo>
                    <a:lnTo>
                      <a:pt x="229" y="60"/>
                    </a:lnTo>
                    <a:lnTo>
                      <a:pt x="230" y="63"/>
                    </a:lnTo>
                    <a:lnTo>
                      <a:pt x="232" y="69"/>
                    </a:lnTo>
                    <a:lnTo>
                      <a:pt x="233" y="66"/>
                    </a:lnTo>
                    <a:lnTo>
                      <a:pt x="235" y="62"/>
                    </a:lnTo>
                    <a:lnTo>
                      <a:pt x="236" y="58"/>
                    </a:lnTo>
                    <a:lnTo>
                      <a:pt x="238" y="62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2" y="68"/>
                    </a:lnTo>
                    <a:lnTo>
                      <a:pt x="244" y="61"/>
                    </a:lnTo>
                    <a:lnTo>
                      <a:pt x="246" y="59"/>
                    </a:lnTo>
                    <a:lnTo>
                      <a:pt x="247" y="61"/>
                    </a:lnTo>
                    <a:lnTo>
                      <a:pt x="249" y="41"/>
                    </a:lnTo>
                    <a:lnTo>
                      <a:pt x="250" y="56"/>
                    </a:lnTo>
                    <a:lnTo>
                      <a:pt x="252" y="65"/>
                    </a:lnTo>
                    <a:lnTo>
                      <a:pt x="253" y="56"/>
                    </a:lnTo>
                    <a:lnTo>
                      <a:pt x="255" y="59"/>
                    </a:lnTo>
                    <a:lnTo>
                      <a:pt x="256" y="60"/>
                    </a:lnTo>
                    <a:lnTo>
                      <a:pt x="258" y="48"/>
                    </a:lnTo>
                    <a:lnTo>
                      <a:pt x="259" y="34"/>
                    </a:lnTo>
                    <a:lnTo>
                      <a:pt x="261" y="30"/>
                    </a:lnTo>
                    <a:lnTo>
                      <a:pt x="262" y="38"/>
                    </a:lnTo>
                    <a:lnTo>
                      <a:pt x="264" y="40"/>
                    </a:lnTo>
                    <a:lnTo>
                      <a:pt x="265" y="37"/>
                    </a:lnTo>
                    <a:lnTo>
                      <a:pt x="267" y="52"/>
                    </a:lnTo>
                    <a:lnTo>
                      <a:pt x="268" y="49"/>
                    </a:lnTo>
                    <a:lnTo>
                      <a:pt x="270" y="46"/>
                    </a:lnTo>
                    <a:lnTo>
                      <a:pt x="271" y="42"/>
                    </a:lnTo>
                    <a:lnTo>
                      <a:pt x="273" y="44"/>
                    </a:lnTo>
                    <a:lnTo>
                      <a:pt x="274" y="40"/>
                    </a:lnTo>
                    <a:lnTo>
                      <a:pt x="276" y="32"/>
                    </a:lnTo>
                    <a:lnTo>
                      <a:pt x="278" y="26"/>
                    </a:lnTo>
                    <a:lnTo>
                      <a:pt x="279" y="21"/>
                    </a:lnTo>
                    <a:lnTo>
                      <a:pt x="280" y="25"/>
                    </a:lnTo>
                    <a:lnTo>
                      <a:pt x="282" y="35"/>
                    </a:lnTo>
                    <a:lnTo>
                      <a:pt x="284" y="31"/>
                    </a:lnTo>
                    <a:lnTo>
                      <a:pt x="285" y="27"/>
                    </a:lnTo>
                    <a:lnTo>
                      <a:pt x="286" y="34"/>
                    </a:lnTo>
                    <a:lnTo>
                      <a:pt x="288" y="57"/>
                    </a:lnTo>
                    <a:lnTo>
                      <a:pt x="290" y="65"/>
                    </a:lnTo>
                    <a:lnTo>
                      <a:pt x="291" y="61"/>
                    </a:lnTo>
                    <a:lnTo>
                      <a:pt x="293" y="60"/>
                    </a:lnTo>
                    <a:lnTo>
                      <a:pt x="294" y="63"/>
                    </a:lnTo>
                    <a:lnTo>
                      <a:pt x="296" y="66"/>
                    </a:lnTo>
                    <a:lnTo>
                      <a:pt x="297" y="60"/>
                    </a:lnTo>
                    <a:lnTo>
                      <a:pt x="299" y="51"/>
                    </a:lnTo>
                    <a:lnTo>
                      <a:pt x="300" y="49"/>
                    </a:lnTo>
                    <a:lnTo>
                      <a:pt x="302" y="43"/>
                    </a:lnTo>
                    <a:lnTo>
                      <a:pt x="303" y="46"/>
                    </a:lnTo>
                    <a:lnTo>
                      <a:pt x="305" y="50"/>
                    </a:lnTo>
                    <a:lnTo>
                      <a:pt x="307" y="44"/>
                    </a:lnTo>
                    <a:lnTo>
                      <a:pt x="308" y="45"/>
                    </a:lnTo>
                    <a:lnTo>
                      <a:pt x="309" y="41"/>
                    </a:lnTo>
                    <a:lnTo>
                      <a:pt x="311" y="52"/>
                    </a:lnTo>
                    <a:lnTo>
                      <a:pt x="313" y="52"/>
                    </a:lnTo>
                    <a:lnTo>
                      <a:pt x="314" y="60"/>
                    </a:lnTo>
                    <a:lnTo>
                      <a:pt x="315" y="57"/>
                    </a:lnTo>
                    <a:lnTo>
                      <a:pt x="317" y="39"/>
                    </a:lnTo>
                    <a:lnTo>
                      <a:pt x="319" y="28"/>
                    </a:lnTo>
                    <a:lnTo>
                      <a:pt x="320" y="28"/>
                    </a:lnTo>
                    <a:lnTo>
                      <a:pt x="322" y="37"/>
                    </a:lnTo>
                    <a:lnTo>
                      <a:pt x="323" y="42"/>
                    </a:lnTo>
                    <a:lnTo>
                      <a:pt x="325" y="49"/>
                    </a:lnTo>
                    <a:lnTo>
                      <a:pt x="326" y="42"/>
                    </a:lnTo>
                    <a:lnTo>
                      <a:pt x="328" y="38"/>
                    </a:lnTo>
                    <a:lnTo>
                      <a:pt x="329" y="37"/>
                    </a:lnTo>
                    <a:lnTo>
                      <a:pt x="331" y="43"/>
                    </a:lnTo>
                    <a:lnTo>
                      <a:pt x="332" y="51"/>
                    </a:lnTo>
                    <a:lnTo>
                      <a:pt x="334" y="42"/>
                    </a:lnTo>
                    <a:lnTo>
                      <a:pt x="335" y="37"/>
                    </a:lnTo>
                    <a:lnTo>
                      <a:pt x="337" y="31"/>
                    </a:lnTo>
                    <a:lnTo>
                      <a:pt x="338" y="38"/>
                    </a:lnTo>
                    <a:lnTo>
                      <a:pt x="340" y="35"/>
                    </a:lnTo>
                    <a:lnTo>
                      <a:pt x="341" y="41"/>
                    </a:lnTo>
                    <a:lnTo>
                      <a:pt x="343" y="45"/>
                    </a:lnTo>
                    <a:lnTo>
                      <a:pt x="344" y="54"/>
                    </a:lnTo>
                    <a:lnTo>
                      <a:pt x="346" y="39"/>
                    </a:lnTo>
                    <a:lnTo>
                      <a:pt x="347" y="51"/>
                    </a:lnTo>
                    <a:lnTo>
                      <a:pt x="349" y="53"/>
                    </a:lnTo>
                    <a:lnTo>
                      <a:pt x="351" y="50"/>
                    </a:lnTo>
                    <a:lnTo>
                      <a:pt x="352" y="56"/>
                    </a:lnTo>
                    <a:lnTo>
                      <a:pt x="353" y="53"/>
                    </a:lnTo>
                    <a:lnTo>
                      <a:pt x="355" y="53"/>
                    </a:lnTo>
                    <a:lnTo>
                      <a:pt x="357" y="47"/>
                    </a:lnTo>
                    <a:lnTo>
                      <a:pt x="358" y="50"/>
                    </a:lnTo>
                    <a:lnTo>
                      <a:pt x="359" y="42"/>
                    </a:lnTo>
                    <a:lnTo>
                      <a:pt x="361" y="38"/>
                    </a:lnTo>
                    <a:lnTo>
                      <a:pt x="363" y="48"/>
                    </a:lnTo>
                    <a:lnTo>
                      <a:pt x="364" y="59"/>
                    </a:lnTo>
                    <a:lnTo>
                      <a:pt x="366" y="62"/>
                    </a:lnTo>
                    <a:lnTo>
                      <a:pt x="367" y="75"/>
                    </a:lnTo>
                    <a:lnTo>
                      <a:pt x="369" y="78"/>
                    </a:lnTo>
                    <a:lnTo>
                      <a:pt x="370" y="66"/>
                    </a:lnTo>
                    <a:lnTo>
                      <a:pt x="372" y="57"/>
                    </a:lnTo>
                    <a:lnTo>
                      <a:pt x="373" y="59"/>
                    </a:lnTo>
                    <a:lnTo>
                      <a:pt x="375" y="51"/>
                    </a:lnTo>
                    <a:lnTo>
                      <a:pt x="376" y="54"/>
                    </a:lnTo>
                    <a:lnTo>
                      <a:pt x="378" y="63"/>
                    </a:lnTo>
                    <a:lnTo>
                      <a:pt x="380" y="55"/>
                    </a:lnTo>
                    <a:lnTo>
                      <a:pt x="381" y="53"/>
                    </a:lnTo>
                    <a:lnTo>
                      <a:pt x="382" y="53"/>
                    </a:lnTo>
                    <a:lnTo>
                      <a:pt x="384" y="49"/>
                    </a:lnTo>
                    <a:lnTo>
                      <a:pt x="386" y="66"/>
                    </a:lnTo>
                    <a:lnTo>
                      <a:pt x="387" y="72"/>
                    </a:lnTo>
                    <a:lnTo>
                      <a:pt x="388" y="67"/>
                    </a:lnTo>
                    <a:lnTo>
                      <a:pt x="390" y="66"/>
                    </a:lnTo>
                    <a:lnTo>
                      <a:pt x="392" y="70"/>
                    </a:lnTo>
                    <a:lnTo>
                      <a:pt x="393" y="49"/>
                    </a:lnTo>
                    <a:lnTo>
                      <a:pt x="395" y="44"/>
                    </a:lnTo>
                    <a:lnTo>
                      <a:pt x="396" y="33"/>
                    </a:lnTo>
                    <a:lnTo>
                      <a:pt x="398" y="42"/>
                    </a:lnTo>
                    <a:lnTo>
                      <a:pt x="399" y="61"/>
                    </a:lnTo>
                    <a:lnTo>
                      <a:pt x="401" y="60"/>
                    </a:lnTo>
                    <a:lnTo>
                      <a:pt x="402" y="55"/>
                    </a:lnTo>
                    <a:lnTo>
                      <a:pt x="404" y="49"/>
                    </a:lnTo>
                    <a:lnTo>
                      <a:pt x="405" y="40"/>
                    </a:lnTo>
                    <a:lnTo>
                      <a:pt x="407" y="48"/>
                    </a:lnTo>
                    <a:lnTo>
                      <a:pt x="408" y="40"/>
                    </a:lnTo>
                    <a:lnTo>
                      <a:pt x="410" y="38"/>
                    </a:lnTo>
                    <a:lnTo>
                      <a:pt x="411" y="53"/>
                    </a:lnTo>
                    <a:lnTo>
                      <a:pt x="413" y="62"/>
                    </a:lnTo>
                    <a:lnTo>
                      <a:pt x="414" y="61"/>
                    </a:lnTo>
                    <a:lnTo>
                      <a:pt x="416" y="63"/>
                    </a:lnTo>
                    <a:lnTo>
                      <a:pt x="417" y="56"/>
                    </a:lnTo>
                    <a:lnTo>
                      <a:pt x="419" y="56"/>
                    </a:lnTo>
                    <a:lnTo>
                      <a:pt x="420" y="50"/>
                    </a:lnTo>
                    <a:lnTo>
                      <a:pt x="422" y="42"/>
                    </a:lnTo>
                    <a:lnTo>
                      <a:pt x="424" y="44"/>
                    </a:lnTo>
                    <a:lnTo>
                      <a:pt x="425" y="54"/>
                    </a:lnTo>
                    <a:lnTo>
                      <a:pt x="426" y="62"/>
                    </a:lnTo>
                    <a:lnTo>
                      <a:pt x="428" y="62"/>
                    </a:lnTo>
                    <a:lnTo>
                      <a:pt x="430" y="64"/>
                    </a:lnTo>
                    <a:lnTo>
                      <a:pt x="431" y="68"/>
                    </a:lnTo>
                    <a:lnTo>
                      <a:pt x="433" y="67"/>
                    </a:lnTo>
                    <a:lnTo>
                      <a:pt x="434" y="52"/>
                    </a:lnTo>
                    <a:lnTo>
                      <a:pt x="436" y="44"/>
                    </a:lnTo>
                    <a:lnTo>
                      <a:pt x="437" y="39"/>
                    </a:lnTo>
                    <a:lnTo>
                      <a:pt x="439" y="32"/>
                    </a:lnTo>
                    <a:lnTo>
                      <a:pt x="440" y="25"/>
                    </a:lnTo>
                    <a:lnTo>
                      <a:pt x="442" y="42"/>
                    </a:lnTo>
                    <a:lnTo>
                      <a:pt x="443" y="42"/>
                    </a:lnTo>
                    <a:lnTo>
                      <a:pt x="445" y="51"/>
                    </a:lnTo>
                    <a:lnTo>
                      <a:pt x="446" y="59"/>
                    </a:lnTo>
                    <a:lnTo>
                      <a:pt x="448" y="57"/>
                    </a:lnTo>
                    <a:lnTo>
                      <a:pt x="449" y="54"/>
                    </a:lnTo>
                    <a:lnTo>
                      <a:pt x="451" y="35"/>
                    </a:lnTo>
                    <a:lnTo>
                      <a:pt x="453" y="38"/>
                    </a:lnTo>
                    <a:lnTo>
                      <a:pt x="454" y="46"/>
                    </a:lnTo>
                    <a:lnTo>
                      <a:pt x="455" y="38"/>
                    </a:lnTo>
                    <a:lnTo>
                      <a:pt x="457" y="25"/>
                    </a:lnTo>
                    <a:lnTo>
                      <a:pt x="459" y="33"/>
                    </a:lnTo>
                    <a:lnTo>
                      <a:pt x="460" y="41"/>
                    </a:lnTo>
                    <a:lnTo>
                      <a:pt x="461" y="52"/>
                    </a:lnTo>
                    <a:lnTo>
                      <a:pt x="463" y="61"/>
                    </a:lnTo>
                    <a:lnTo>
                      <a:pt x="465" y="59"/>
                    </a:lnTo>
                    <a:lnTo>
                      <a:pt x="466" y="62"/>
                    </a:lnTo>
                    <a:lnTo>
                      <a:pt x="468" y="65"/>
                    </a:lnTo>
                    <a:lnTo>
                      <a:pt x="469" y="55"/>
                    </a:lnTo>
                    <a:lnTo>
                      <a:pt x="470" y="48"/>
                    </a:lnTo>
                    <a:lnTo>
                      <a:pt x="472" y="35"/>
                    </a:lnTo>
                    <a:lnTo>
                      <a:pt x="474" y="19"/>
                    </a:lnTo>
                    <a:lnTo>
                      <a:pt x="475" y="25"/>
                    </a:lnTo>
                    <a:lnTo>
                      <a:pt x="477" y="24"/>
                    </a:lnTo>
                    <a:lnTo>
                      <a:pt x="478" y="22"/>
                    </a:lnTo>
                    <a:lnTo>
                      <a:pt x="480" y="13"/>
                    </a:lnTo>
                    <a:lnTo>
                      <a:pt x="481" y="15"/>
                    </a:lnTo>
                    <a:lnTo>
                      <a:pt x="483" y="17"/>
                    </a:lnTo>
                    <a:lnTo>
                      <a:pt x="484" y="11"/>
                    </a:lnTo>
                    <a:lnTo>
                      <a:pt x="486" y="3"/>
                    </a:lnTo>
                    <a:lnTo>
                      <a:pt x="487" y="12"/>
                    </a:lnTo>
                    <a:lnTo>
                      <a:pt x="489" y="31"/>
                    </a:lnTo>
                    <a:lnTo>
                      <a:pt x="490" y="28"/>
                    </a:lnTo>
                    <a:lnTo>
                      <a:pt x="492" y="28"/>
                    </a:lnTo>
                    <a:lnTo>
                      <a:pt x="493" y="32"/>
                    </a:lnTo>
                    <a:lnTo>
                      <a:pt x="495" y="30"/>
                    </a:lnTo>
                    <a:lnTo>
                      <a:pt x="497" y="12"/>
                    </a:lnTo>
                    <a:lnTo>
                      <a:pt x="498" y="9"/>
                    </a:lnTo>
                    <a:lnTo>
                      <a:pt x="499" y="20"/>
                    </a:lnTo>
                    <a:lnTo>
                      <a:pt x="501" y="26"/>
                    </a:lnTo>
                    <a:lnTo>
                      <a:pt x="503" y="19"/>
                    </a:lnTo>
                    <a:lnTo>
                      <a:pt x="504" y="9"/>
                    </a:lnTo>
                    <a:lnTo>
                      <a:pt x="506" y="23"/>
                    </a:lnTo>
                    <a:lnTo>
                      <a:pt x="507" y="21"/>
                    </a:lnTo>
                    <a:lnTo>
                      <a:pt x="509" y="32"/>
                    </a:lnTo>
                    <a:lnTo>
                      <a:pt x="510" y="33"/>
                    </a:lnTo>
                    <a:lnTo>
                      <a:pt x="512" y="18"/>
                    </a:lnTo>
                    <a:lnTo>
                      <a:pt x="513" y="28"/>
                    </a:lnTo>
                    <a:lnTo>
                      <a:pt x="515" y="24"/>
                    </a:lnTo>
                    <a:lnTo>
                      <a:pt x="516" y="14"/>
                    </a:lnTo>
                    <a:lnTo>
                      <a:pt x="518" y="3"/>
                    </a:lnTo>
                    <a:lnTo>
                      <a:pt x="519" y="12"/>
                    </a:lnTo>
                    <a:lnTo>
                      <a:pt x="521" y="18"/>
                    </a:lnTo>
                    <a:lnTo>
                      <a:pt x="522" y="22"/>
                    </a:lnTo>
                    <a:lnTo>
                      <a:pt x="524" y="30"/>
                    </a:lnTo>
                    <a:lnTo>
                      <a:pt x="526" y="36"/>
                    </a:lnTo>
                    <a:lnTo>
                      <a:pt x="527" y="33"/>
                    </a:lnTo>
                    <a:lnTo>
                      <a:pt x="528" y="31"/>
                    </a:lnTo>
                    <a:lnTo>
                      <a:pt x="530" y="22"/>
                    </a:lnTo>
                    <a:lnTo>
                      <a:pt x="532" y="25"/>
                    </a:lnTo>
                    <a:lnTo>
                      <a:pt x="533" y="22"/>
                    </a:lnTo>
                    <a:lnTo>
                      <a:pt x="535" y="5"/>
                    </a:lnTo>
                    <a:lnTo>
                      <a:pt x="536" y="6"/>
                    </a:lnTo>
                    <a:lnTo>
                      <a:pt x="537" y="23"/>
                    </a:lnTo>
                    <a:lnTo>
                      <a:pt x="539" y="22"/>
                    </a:lnTo>
                    <a:lnTo>
                      <a:pt x="541" y="28"/>
                    </a:lnTo>
                    <a:lnTo>
                      <a:pt x="542" y="35"/>
                    </a:lnTo>
                    <a:lnTo>
                      <a:pt x="543" y="22"/>
                    </a:lnTo>
                    <a:lnTo>
                      <a:pt x="545" y="29"/>
                    </a:lnTo>
                    <a:lnTo>
                      <a:pt x="547" y="31"/>
                    </a:lnTo>
                    <a:lnTo>
                      <a:pt x="548" y="19"/>
                    </a:lnTo>
                    <a:lnTo>
                      <a:pt x="550" y="18"/>
                    </a:lnTo>
                    <a:lnTo>
                      <a:pt x="551" y="16"/>
                    </a:lnTo>
                    <a:lnTo>
                      <a:pt x="553" y="18"/>
                    </a:lnTo>
                    <a:lnTo>
                      <a:pt x="554" y="21"/>
                    </a:lnTo>
                    <a:lnTo>
                      <a:pt x="556" y="9"/>
                    </a:lnTo>
                    <a:lnTo>
                      <a:pt x="557" y="7"/>
                    </a:lnTo>
                    <a:lnTo>
                      <a:pt x="559" y="0"/>
                    </a:lnTo>
                    <a:lnTo>
                      <a:pt x="560" y="0"/>
                    </a:lnTo>
                    <a:lnTo>
                      <a:pt x="562" y="4"/>
                    </a:lnTo>
                    <a:lnTo>
                      <a:pt x="564" y="14"/>
                    </a:lnTo>
                    <a:lnTo>
                      <a:pt x="565" y="26"/>
                    </a:lnTo>
                    <a:lnTo>
                      <a:pt x="566" y="32"/>
                    </a:lnTo>
                    <a:lnTo>
                      <a:pt x="568" y="38"/>
                    </a:lnTo>
                    <a:lnTo>
                      <a:pt x="570" y="26"/>
                    </a:lnTo>
                    <a:lnTo>
                      <a:pt x="571" y="9"/>
                    </a:lnTo>
                    <a:lnTo>
                      <a:pt x="572" y="5"/>
                    </a:lnTo>
                    <a:lnTo>
                      <a:pt x="574" y="13"/>
                    </a:lnTo>
                    <a:lnTo>
                      <a:pt x="576" y="14"/>
                    </a:lnTo>
                    <a:lnTo>
                      <a:pt x="577" y="18"/>
                    </a:lnTo>
                    <a:lnTo>
                      <a:pt x="579" y="24"/>
                    </a:lnTo>
                    <a:lnTo>
                      <a:pt x="580" y="29"/>
                    </a:lnTo>
                    <a:lnTo>
                      <a:pt x="582" y="25"/>
                    </a:lnTo>
                    <a:lnTo>
                      <a:pt x="583" y="16"/>
                    </a:lnTo>
                    <a:lnTo>
                      <a:pt x="585" y="17"/>
                    </a:lnTo>
                    <a:lnTo>
                      <a:pt x="586" y="24"/>
                    </a:lnTo>
                    <a:lnTo>
                      <a:pt x="588" y="32"/>
                    </a:lnTo>
                    <a:lnTo>
                      <a:pt x="589" y="36"/>
                    </a:lnTo>
                    <a:lnTo>
                      <a:pt x="591" y="33"/>
                    </a:lnTo>
                    <a:lnTo>
                      <a:pt x="592" y="27"/>
                    </a:lnTo>
                    <a:lnTo>
                      <a:pt x="594" y="19"/>
                    </a:lnTo>
                    <a:lnTo>
                      <a:pt x="595" y="20"/>
                    </a:lnTo>
                    <a:lnTo>
                      <a:pt x="597" y="14"/>
                    </a:lnTo>
                    <a:lnTo>
                      <a:pt x="599" y="11"/>
                    </a:lnTo>
                    <a:lnTo>
                      <a:pt x="600" y="12"/>
                    </a:lnTo>
                    <a:lnTo>
                      <a:pt x="601" y="12"/>
                    </a:lnTo>
                    <a:lnTo>
                      <a:pt x="603" y="11"/>
                    </a:lnTo>
                    <a:lnTo>
                      <a:pt x="604" y="3"/>
                    </a:lnTo>
                    <a:lnTo>
                      <a:pt x="606" y="4"/>
                    </a:lnTo>
                    <a:lnTo>
                      <a:pt x="608" y="3"/>
                    </a:lnTo>
                    <a:lnTo>
                      <a:pt x="609" y="7"/>
                    </a:lnTo>
                    <a:lnTo>
                      <a:pt x="610" y="13"/>
                    </a:lnTo>
                    <a:lnTo>
                      <a:pt x="612" y="11"/>
                    </a:lnTo>
                    <a:lnTo>
                      <a:pt x="614" y="19"/>
                    </a:lnTo>
                    <a:lnTo>
                      <a:pt x="615" y="19"/>
                    </a:lnTo>
                    <a:lnTo>
                      <a:pt x="616" y="18"/>
                    </a:lnTo>
                    <a:lnTo>
                      <a:pt x="618" y="9"/>
                    </a:lnTo>
                    <a:lnTo>
                      <a:pt x="620" y="10"/>
                    </a:lnTo>
                    <a:lnTo>
                      <a:pt x="621" y="9"/>
                    </a:lnTo>
                    <a:lnTo>
                      <a:pt x="623" y="13"/>
                    </a:lnTo>
                    <a:lnTo>
                      <a:pt x="624" y="14"/>
                    </a:lnTo>
                    <a:lnTo>
                      <a:pt x="626" y="7"/>
                    </a:lnTo>
                    <a:lnTo>
                      <a:pt x="627" y="17"/>
                    </a:lnTo>
                    <a:lnTo>
                      <a:pt x="629" y="21"/>
                    </a:lnTo>
                    <a:lnTo>
                      <a:pt x="630" y="24"/>
                    </a:lnTo>
                    <a:lnTo>
                      <a:pt x="632" y="21"/>
                    </a:lnTo>
                    <a:lnTo>
                      <a:pt x="633" y="30"/>
                    </a:lnTo>
                    <a:lnTo>
                      <a:pt x="635" y="32"/>
                    </a:lnTo>
                    <a:lnTo>
                      <a:pt x="637" y="26"/>
                    </a:lnTo>
                    <a:lnTo>
                      <a:pt x="638" y="17"/>
                    </a:lnTo>
                    <a:lnTo>
                      <a:pt x="639" y="23"/>
                    </a:lnTo>
                    <a:lnTo>
                      <a:pt x="641" y="23"/>
                    </a:lnTo>
                    <a:lnTo>
                      <a:pt x="643" y="37"/>
                    </a:lnTo>
                    <a:lnTo>
                      <a:pt x="644" y="39"/>
                    </a:lnTo>
                    <a:lnTo>
                      <a:pt x="645" y="49"/>
                    </a:lnTo>
                    <a:lnTo>
                      <a:pt x="647" y="40"/>
                    </a:lnTo>
                    <a:lnTo>
                      <a:pt x="649" y="28"/>
                    </a:lnTo>
                    <a:lnTo>
                      <a:pt x="650" y="22"/>
                    </a:lnTo>
                    <a:lnTo>
                      <a:pt x="652" y="23"/>
                    </a:lnTo>
                    <a:lnTo>
                      <a:pt x="653" y="16"/>
                    </a:lnTo>
                    <a:lnTo>
                      <a:pt x="655" y="5"/>
                    </a:lnTo>
                    <a:lnTo>
                      <a:pt x="656" y="8"/>
                    </a:lnTo>
                    <a:lnTo>
                      <a:pt x="658" y="39"/>
                    </a:lnTo>
                    <a:lnTo>
                      <a:pt x="659" y="51"/>
                    </a:lnTo>
                    <a:lnTo>
                      <a:pt x="661" y="56"/>
                    </a:lnTo>
                    <a:lnTo>
                      <a:pt x="662" y="63"/>
                    </a:lnTo>
                    <a:lnTo>
                      <a:pt x="664" y="67"/>
                    </a:lnTo>
                    <a:lnTo>
                      <a:pt x="666" y="63"/>
                    </a:lnTo>
                    <a:lnTo>
                      <a:pt x="667" y="69"/>
                    </a:lnTo>
                    <a:lnTo>
                      <a:pt x="668" y="80"/>
                    </a:lnTo>
                    <a:lnTo>
                      <a:pt x="670" y="91"/>
                    </a:lnTo>
                    <a:lnTo>
                      <a:pt x="671" y="96"/>
                    </a:lnTo>
                    <a:lnTo>
                      <a:pt x="673" y="97"/>
                    </a:lnTo>
                    <a:lnTo>
                      <a:pt x="674" y="92"/>
                    </a:lnTo>
                    <a:lnTo>
                      <a:pt x="676" y="93"/>
                    </a:lnTo>
                    <a:lnTo>
                      <a:pt x="677" y="100"/>
                    </a:lnTo>
                    <a:lnTo>
                      <a:pt x="679" y="112"/>
                    </a:lnTo>
                    <a:lnTo>
                      <a:pt x="681" y="97"/>
                    </a:lnTo>
                    <a:lnTo>
                      <a:pt x="682" y="83"/>
                    </a:lnTo>
                    <a:lnTo>
                      <a:pt x="683" y="78"/>
                    </a:lnTo>
                    <a:lnTo>
                      <a:pt x="685" y="86"/>
                    </a:lnTo>
                    <a:lnTo>
                      <a:pt x="687" y="87"/>
                    </a:lnTo>
                    <a:lnTo>
                      <a:pt x="688" y="89"/>
                    </a:lnTo>
                    <a:lnTo>
                      <a:pt x="690" y="98"/>
                    </a:lnTo>
                    <a:lnTo>
                      <a:pt x="691" y="92"/>
                    </a:lnTo>
                    <a:lnTo>
                      <a:pt x="693" y="84"/>
                    </a:lnTo>
                    <a:lnTo>
                      <a:pt x="694" y="83"/>
                    </a:lnTo>
                    <a:lnTo>
                      <a:pt x="696" y="82"/>
                    </a:lnTo>
                    <a:lnTo>
                      <a:pt x="697" y="84"/>
                    </a:lnTo>
                    <a:lnTo>
                      <a:pt x="699" y="94"/>
                    </a:lnTo>
                    <a:lnTo>
                      <a:pt x="700" y="110"/>
                    </a:lnTo>
                    <a:lnTo>
                      <a:pt x="702" y="110"/>
                    </a:lnTo>
                    <a:lnTo>
                      <a:pt x="703" y="94"/>
                    </a:lnTo>
                    <a:lnTo>
                      <a:pt x="705" y="90"/>
                    </a:lnTo>
                    <a:lnTo>
                      <a:pt x="706" y="101"/>
                    </a:lnTo>
                    <a:lnTo>
                      <a:pt x="708" y="90"/>
                    </a:lnTo>
                    <a:lnTo>
                      <a:pt x="710" y="82"/>
                    </a:lnTo>
                    <a:lnTo>
                      <a:pt x="711" y="63"/>
                    </a:lnTo>
                    <a:lnTo>
                      <a:pt x="712" y="68"/>
                    </a:lnTo>
                    <a:lnTo>
                      <a:pt x="714" y="81"/>
                    </a:lnTo>
                    <a:lnTo>
                      <a:pt x="716" y="103"/>
                    </a:lnTo>
                    <a:lnTo>
                      <a:pt x="717" y="108"/>
                    </a:lnTo>
                    <a:lnTo>
                      <a:pt x="718" y="111"/>
                    </a:lnTo>
                    <a:lnTo>
                      <a:pt x="720" y="112"/>
                    </a:lnTo>
                    <a:lnTo>
                      <a:pt x="722" y="102"/>
                    </a:lnTo>
                    <a:lnTo>
                      <a:pt x="723" y="112"/>
                    </a:lnTo>
                    <a:lnTo>
                      <a:pt x="725" y="100"/>
                    </a:lnTo>
                    <a:lnTo>
                      <a:pt x="726" y="84"/>
                    </a:lnTo>
                    <a:lnTo>
                      <a:pt x="728" y="89"/>
                    </a:lnTo>
                    <a:lnTo>
                      <a:pt x="729" y="91"/>
                    </a:lnTo>
                    <a:lnTo>
                      <a:pt x="731" y="92"/>
                    </a:lnTo>
                    <a:lnTo>
                      <a:pt x="732" y="95"/>
                    </a:lnTo>
                    <a:lnTo>
                      <a:pt x="734" y="100"/>
                    </a:lnTo>
                    <a:lnTo>
                      <a:pt x="735" y="102"/>
                    </a:lnTo>
                    <a:lnTo>
                      <a:pt x="737" y="100"/>
                    </a:lnTo>
                    <a:lnTo>
                      <a:pt x="738" y="97"/>
                    </a:lnTo>
                    <a:lnTo>
                      <a:pt x="740" y="90"/>
                    </a:lnTo>
                    <a:lnTo>
                      <a:pt x="741" y="86"/>
                    </a:lnTo>
                    <a:lnTo>
                      <a:pt x="743" y="92"/>
                    </a:lnTo>
                    <a:lnTo>
                      <a:pt x="744" y="92"/>
                    </a:lnTo>
                    <a:lnTo>
                      <a:pt x="746" y="103"/>
                    </a:lnTo>
                    <a:lnTo>
                      <a:pt x="747" y="100"/>
                    </a:lnTo>
                    <a:lnTo>
                      <a:pt x="749" y="111"/>
                    </a:lnTo>
                    <a:lnTo>
                      <a:pt x="750" y="123"/>
                    </a:lnTo>
                    <a:lnTo>
                      <a:pt x="752" y="118"/>
                    </a:lnTo>
                    <a:lnTo>
                      <a:pt x="754" y="117"/>
                    </a:lnTo>
                    <a:lnTo>
                      <a:pt x="755" y="104"/>
                    </a:lnTo>
                    <a:lnTo>
                      <a:pt x="756" y="96"/>
                    </a:lnTo>
                    <a:lnTo>
                      <a:pt x="758" y="99"/>
                    </a:lnTo>
                    <a:lnTo>
                      <a:pt x="760" y="98"/>
                    </a:lnTo>
                    <a:lnTo>
                      <a:pt x="761" y="100"/>
                    </a:lnTo>
                    <a:lnTo>
                      <a:pt x="763" y="96"/>
                    </a:lnTo>
                    <a:lnTo>
                      <a:pt x="764" y="98"/>
                    </a:lnTo>
                    <a:lnTo>
                      <a:pt x="766" y="96"/>
                    </a:lnTo>
                    <a:lnTo>
                      <a:pt x="767" y="101"/>
                    </a:lnTo>
                    <a:lnTo>
                      <a:pt x="769" y="113"/>
                    </a:lnTo>
                    <a:lnTo>
                      <a:pt x="770" y="107"/>
                    </a:lnTo>
                    <a:lnTo>
                      <a:pt x="772" y="95"/>
                    </a:lnTo>
                    <a:lnTo>
                      <a:pt x="773" y="99"/>
                    </a:lnTo>
                    <a:lnTo>
                      <a:pt x="775" y="108"/>
                    </a:lnTo>
                    <a:lnTo>
                      <a:pt x="776" y="123"/>
                    </a:lnTo>
                    <a:lnTo>
                      <a:pt x="778" y="131"/>
                    </a:lnTo>
                    <a:lnTo>
                      <a:pt x="779" y="118"/>
                    </a:lnTo>
                    <a:lnTo>
                      <a:pt x="781" y="87"/>
                    </a:lnTo>
                    <a:lnTo>
                      <a:pt x="783" y="90"/>
                    </a:lnTo>
                    <a:lnTo>
                      <a:pt x="784" y="102"/>
                    </a:lnTo>
                    <a:lnTo>
                      <a:pt x="785" y="118"/>
                    </a:lnTo>
                    <a:lnTo>
                      <a:pt x="787" y="119"/>
                    </a:lnTo>
                    <a:lnTo>
                      <a:pt x="789" y="126"/>
                    </a:lnTo>
                    <a:lnTo>
                      <a:pt x="790" y="124"/>
                    </a:lnTo>
                    <a:lnTo>
                      <a:pt x="792" y="135"/>
                    </a:lnTo>
                    <a:lnTo>
                      <a:pt x="793" y="147"/>
                    </a:lnTo>
                    <a:lnTo>
                      <a:pt x="795" y="142"/>
                    </a:lnTo>
                    <a:lnTo>
                      <a:pt x="796" y="138"/>
                    </a:lnTo>
                    <a:lnTo>
                      <a:pt x="798" y="159"/>
                    </a:lnTo>
                    <a:lnTo>
                      <a:pt x="799" y="172"/>
                    </a:lnTo>
                    <a:lnTo>
                      <a:pt x="801" y="163"/>
                    </a:lnTo>
                    <a:lnTo>
                      <a:pt x="802" y="160"/>
                    </a:lnTo>
                    <a:lnTo>
                      <a:pt x="804" y="161"/>
                    </a:lnTo>
                    <a:lnTo>
                      <a:pt x="805" y="189"/>
                    </a:lnTo>
                    <a:lnTo>
                      <a:pt x="807" y="198"/>
                    </a:lnTo>
                    <a:lnTo>
                      <a:pt x="808" y="226"/>
                    </a:lnTo>
                    <a:lnTo>
                      <a:pt x="810" y="241"/>
                    </a:lnTo>
                    <a:lnTo>
                      <a:pt x="811" y="233"/>
                    </a:lnTo>
                    <a:lnTo>
                      <a:pt x="813" y="226"/>
                    </a:lnTo>
                    <a:lnTo>
                      <a:pt x="814" y="232"/>
                    </a:lnTo>
                    <a:lnTo>
                      <a:pt x="816" y="220"/>
                    </a:lnTo>
                    <a:lnTo>
                      <a:pt x="817" y="209"/>
                    </a:lnTo>
                    <a:lnTo>
                      <a:pt x="819" y="198"/>
                    </a:lnTo>
                    <a:lnTo>
                      <a:pt x="820" y="195"/>
                    </a:lnTo>
                    <a:lnTo>
                      <a:pt x="822" y="200"/>
                    </a:lnTo>
                    <a:lnTo>
                      <a:pt x="823" y="197"/>
                    </a:lnTo>
                    <a:lnTo>
                      <a:pt x="825" y="187"/>
                    </a:lnTo>
                    <a:lnTo>
                      <a:pt x="827" y="188"/>
                    </a:lnTo>
                    <a:lnTo>
                      <a:pt x="828" y="185"/>
                    </a:lnTo>
                    <a:lnTo>
                      <a:pt x="829" y="179"/>
                    </a:lnTo>
                    <a:lnTo>
                      <a:pt x="831" y="180"/>
                    </a:lnTo>
                    <a:lnTo>
                      <a:pt x="833" y="172"/>
                    </a:lnTo>
                    <a:lnTo>
                      <a:pt x="834" y="178"/>
                    </a:lnTo>
                    <a:lnTo>
                      <a:pt x="836" y="176"/>
                    </a:lnTo>
                    <a:lnTo>
                      <a:pt x="837" y="176"/>
                    </a:lnTo>
                    <a:lnTo>
                      <a:pt x="839" y="184"/>
                    </a:lnTo>
                    <a:lnTo>
                      <a:pt x="840" y="192"/>
                    </a:lnTo>
                    <a:lnTo>
                      <a:pt x="842" y="200"/>
                    </a:lnTo>
                    <a:lnTo>
                      <a:pt x="843" y="201"/>
                    </a:lnTo>
                    <a:lnTo>
                      <a:pt x="845" y="191"/>
                    </a:lnTo>
                    <a:lnTo>
                      <a:pt x="846" y="189"/>
                    </a:lnTo>
                    <a:lnTo>
                      <a:pt x="848" y="183"/>
                    </a:lnTo>
                    <a:lnTo>
                      <a:pt x="849" y="180"/>
                    </a:lnTo>
                    <a:lnTo>
                      <a:pt x="851" y="182"/>
                    </a:lnTo>
                    <a:lnTo>
                      <a:pt x="852" y="182"/>
                    </a:lnTo>
                    <a:lnTo>
                      <a:pt x="854" y="183"/>
                    </a:lnTo>
                    <a:lnTo>
                      <a:pt x="856" y="181"/>
                    </a:lnTo>
                    <a:lnTo>
                      <a:pt x="857" y="173"/>
                    </a:lnTo>
                    <a:lnTo>
                      <a:pt x="858" y="178"/>
                    </a:lnTo>
                    <a:lnTo>
                      <a:pt x="860" y="176"/>
                    </a:lnTo>
                    <a:lnTo>
                      <a:pt x="862" y="168"/>
                    </a:lnTo>
                    <a:lnTo>
                      <a:pt x="863" y="161"/>
                    </a:lnTo>
                    <a:lnTo>
                      <a:pt x="865" y="154"/>
                    </a:lnTo>
                    <a:lnTo>
                      <a:pt x="866" y="144"/>
                    </a:lnTo>
                    <a:lnTo>
                      <a:pt x="868" y="151"/>
                    </a:lnTo>
                    <a:lnTo>
                      <a:pt x="869" y="164"/>
                    </a:lnTo>
                    <a:lnTo>
                      <a:pt x="871" y="177"/>
                    </a:lnTo>
                    <a:lnTo>
                      <a:pt x="872" y="186"/>
                    </a:lnTo>
                    <a:lnTo>
                      <a:pt x="874" y="193"/>
                    </a:lnTo>
                    <a:lnTo>
                      <a:pt x="875" y="192"/>
                    </a:lnTo>
                    <a:lnTo>
                      <a:pt x="877" y="198"/>
                    </a:lnTo>
                    <a:lnTo>
                      <a:pt x="878" y="218"/>
                    </a:lnTo>
                    <a:lnTo>
                      <a:pt x="880" y="215"/>
                    </a:lnTo>
                    <a:lnTo>
                      <a:pt x="881" y="211"/>
                    </a:lnTo>
                    <a:lnTo>
                      <a:pt x="883" y="196"/>
                    </a:lnTo>
                    <a:lnTo>
                      <a:pt x="884" y="192"/>
                    </a:lnTo>
                    <a:lnTo>
                      <a:pt x="886" y="182"/>
                    </a:lnTo>
                    <a:lnTo>
                      <a:pt x="887" y="176"/>
                    </a:lnTo>
                    <a:lnTo>
                      <a:pt x="889" y="160"/>
                    </a:lnTo>
                    <a:lnTo>
                      <a:pt x="890" y="150"/>
                    </a:lnTo>
                    <a:lnTo>
                      <a:pt x="892" y="149"/>
                    </a:lnTo>
                    <a:lnTo>
                      <a:pt x="894" y="147"/>
                    </a:lnTo>
                    <a:lnTo>
                      <a:pt x="895" y="160"/>
                    </a:lnTo>
                    <a:lnTo>
                      <a:pt x="896" y="164"/>
                    </a:lnTo>
                    <a:lnTo>
                      <a:pt x="898" y="164"/>
                    </a:lnTo>
                    <a:lnTo>
                      <a:pt x="900" y="160"/>
                    </a:lnTo>
                    <a:lnTo>
                      <a:pt x="901" y="154"/>
                    </a:lnTo>
                    <a:lnTo>
                      <a:pt x="902" y="151"/>
                    </a:lnTo>
                    <a:lnTo>
                      <a:pt x="904" y="158"/>
                    </a:lnTo>
                    <a:lnTo>
                      <a:pt x="906" y="163"/>
                    </a:lnTo>
                    <a:lnTo>
                      <a:pt x="907" y="168"/>
                    </a:lnTo>
                    <a:lnTo>
                      <a:pt x="909" y="160"/>
                    </a:lnTo>
                    <a:lnTo>
                      <a:pt x="910" y="146"/>
                    </a:lnTo>
                    <a:lnTo>
                      <a:pt x="912" y="138"/>
                    </a:lnTo>
                    <a:lnTo>
                      <a:pt x="913" y="157"/>
                    </a:lnTo>
                    <a:lnTo>
                      <a:pt x="915" y="152"/>
                    </a:lnTo>
                    <a:lnTo>
                      <a:pt x="916" y="164"/>
                    </a:lnTo>
                    <a:lnTo>
                      <a:pt x="918" y="165"/>
                    </a:lnTo>
                    <a:lnTo>
                      <a:pt x="919" y="162"/>
                    </a:lnTo>
                    <a:lnTo>
                      <a:pt x="921" y="163"/>
                    </a:lnTo>
                    <a:lnTo>
                      <a:pt x="923" y="161"/>
                    </a:lnTo>
                    <a:lnTo>
                      <a:pt x="924" y="166"/>
                    </a:lnTo>
                    <a:lnTo>
                      <a:pt x="925" y="164"/>
                    </a:lnTo>
                    <a:lnTo>
                      <a:pt x="927" y="159"/>
                    </a:lnTo>
                    <a:lnTo>
                      <a:pt x="929" y="155"/>
                    </a:lnTo>
                    <a:lnTo>
                      <a:pt x="930" y="160"/>
                    </a:lnTo>
                    <a:lnTo>
                      <a:pt x="931" y="155"/>
                    </a:lnTo>
                    <a:lnTo>
                      <a:pt x="933" y="154"/>
                    </a:lnTo>
                    <a:lnTo>
                      <a:pt x="935" y="164"/>
                    </a:lnTo>
                    <a:lnTo>
                      <a:pt x="936" y="166"/>
                    </a:lnTo>
                    <a:lnTo>
                      <a:pt x="938" y="160"/>
                    </a:lnTo>
                    <a:lnTo>
                      <a:pt x="939" y="149"/>
                    </a:lnTo>
                    <a:lnTo>
                      <a:pt x="941" y="138"/>
                    </a:lnTo>
                    <a:lnTo>
                      <a:pt x="942" y="142"/>
                    </a:lnTo>
                    <a:lnTo>
                      <a:pt x="944" y="139"/>
                    </a:lnTo>
                    <a:lnTo>
                      <a:pt x="945" y="143"/>
                    </a:lnTo>
                    <a:lnTo>
                      <a:pt x="947" y="153"/>
                    </a:lnTo>
                    <a:lnTo>
                      <a:pt x="948" y="161"/>
                    </a:lnTo>
                    <a:lnTo>
                      <a:pt x="950" y="164"/>
                    </a:lnTo>
                    <a:lnTo>
                      <a:pt x="951" y="158"/>
                    </a:lnTo>
                    <a:lnTo>
                      <a:pt x="953" y="158"/>
                    </a:lnTo>
                    <a:lnTo>
                      <a:pt x="954" y="164"/>
                    </a:lnTo>
                    <a:lnTo>
                      <a:pt x="956" y="161"/>
                    </a:lnTo>
                    <a:lnTo>
                      <a:pt x="957" y="157"/>
                    </a:lnTo>
                    <a:lnTo>
                      <a:pt x="959" y="152"/>
                    </a:lnTo>
                    <a:lnTo>
                      <a:pt x="960" y="156"/>
                    </a:lnTo>
                    <a:lnTo>
                      <a:pt x="962" y="162"/>
                    </a:lnTo>
                    <a:lnTo>
                      <a:pt x="963" y="152"/>
                    </a:lnTo>
                    <a:lnTo>
                      <a:pt x="965" y="152"/>
                    </a:lnTo>
                    <a:lnTo>
                      <a:pt x="967" y="155"/>
                    </a:lnTo>
                    <a:lnTo>
                      <a:pt x="968" y="151"/>
                    </a:lnTo>
                    <a:lnTo>
                      <a:pt x="969" y="149"/>
                    </a:lnTo>
                    <a:lnTo>
                      <a:pt x="971" y="149"/>
                    </a:lnTo>
                    <a:lnTo>
                      <a:pt x="973" y="147"/>
                    </a:lnTo>
                    <a:lnTo>
                      <a:pt x="974" y="151"/>
                    </a:lnTo>
                    <a:lnTo>
                      <a:pt x="975" y="149"/>
                    </a:lnTo>
                    <a:lnTo>
                      <a:pt x="977" y="146"/>
                    </a:lnTo>
                    <a:lnTo>
                      <a:pt x="979" y="144"/>
                    </a:lnTo>
                    <a:lnTo>
                      <a:pt x="980" y="142"/>
                    </a:lnTo>
                    <a:lnTo>
                      <a:pt x="982" y="148"/>
                    </a:lnTo>
                    <a:lnTo>
                      <a:pt x="983" y="149"/>
                    </a:lnTo>
                    <a:lnTo>
                      <a:pt x="985" y="147"/>
                    </a:lnTo>
                    <a:lnTo>
                      <a:pt x="986" y="155"/>
                    </a:lnTo>
                    <a:lnTo>
                      <a:pt x="988" y="162"/>
                    </a:lnTo>
                    <a:lnTo>
                      <a:pt x="989" y="168"/>
                    </a:lnTo>
                    <a:lnTo>
                      <a:pt x="991" y="162"/>
                    </a:lnTo>
                    <a:lnTo>
                      <a:pt x="992" y="146"/>
                    </a:lnTo>
                    <a:lnTo>
                      <a:pt x="994" y="154"/>
                    </a:lnTo>
                    <a:lnTo>
                      <a:pt x="996" y="161"/>
                    </a:lnTo>
                    <a:lnTo>
                      <a:pt x="997" y="165"/>
                    </a:lnTo>
                    <a:lnTo>
                      <a:pt x="998" y="158"/>
                    </a:lnTo>
                    <a:lnTo>
                      <a:pt x="1000" y="152"/>
                    </a:lnTo>
                    <a:lnTo>
                      <a:pt x="1002" y="143"/>
                    </a:lnTo>
                    <a:lnTo>
                      <a:pt x="1003" y="140"/>
                    </a:lnTo>
                    <a:lnTo>
                      <a:pt x="1004" y="130"/>
                    </a:lnTo>
                    <a:lnTo>
                      <a:pt x="1006" y="145"/>
                    </a:lnTo>
                    <a:lnTo>
                      <a:pt x="1008" y="143"/>
                    </a:lnTo>
                    <a:lnTo>
                      <a:pt x="1009" y="149"/>
                    </a:lnTo>
                    <a:lnTo>
                      <a:pt x="1011" y="142"/>
                    </a:lnTo>
                    <a:lnTo>
                      <a:pt x="1012" y="142"/>
                    </a:lnTo>
                    <a:lnTo>
                      <a:pt x="1014" y="142"/>
                    </a:lnTo>
                    <a:lnTo>
                      <a:pt x="1015" y="142"/>
                    </a:lnTo>
                    <a:lnTo>
                      <a:pt x="1017" y="142"/>
                    </a:lnTo>
                    <a:lnTo>
                      <a:pt x="1018" y="144"/>
                    </a:lnTo>
                    <a:lnTo>
                      <a:pt x="1020" y="151"/>
                    </a:lnTo>
                    <a:lnTo>
                      <a:pt x="1021" y="154"/>
                    </a:lnTo>
                    <a:lnTo>
                      <a:pt x="1023" y="162"/>
                    </a:lnTo>
                    <a:lnTo>
                      <a:pt x="1024" y="161"/>
                    </a:lnTo>
                    <a:lnTo>
                      <a:pt x="1026" y="153"/>
                    </a:lnTo>
                    <a:lnTo>
                      <a:pt x="1027" y="166"/>
                    </a:lnTo>
                    <a:lnTo>
                      <a:pt x="1029" y="184"/>
                    </a:lnTo>
                    <a:lnTo>
                      <a:pt x="1030" y="191"/>
                    </a:lnTo>
                    <a:lnTo>
                      <a:pt x="1032" y="180"/>
                    </a:lnTo>
                    <a:lnTo>
                      <a:pt x="1033" y="166"/>
                    </a:lnTo>
                    <a:lnTo>
                      <a:pt x="1035" y="152"/>
                    </a:lnTo>
                    <a:lnTo>
                      <a:pt x="1036" y="153"/>
                    </a:lnTo>
                    <a:lnTo>
                      <a:pt x="1038" y="162"/>
                    </a:lnTo>
                    <a:lnTo>
                      <a:pt x="1040" y="157"/>
                    </a:lnTo>
                    <a:lnTo>
                      <a:pt x="1041" y="161"/>
                    </a:lnTo>
                    <a:lnTo>
                      <a:pt x="1042" y="166"/>
                    </a:lnTo>
                    <a:lnTo>
                      <a:pt x="1044" y="179"/>
                    </a:lnTo>
                    <a:lnTo>
                      <a:pt x="1046" y="172"/>
                    </a:lnTo>
                    <a:lnTo>
                      <a:pt x="1047" y="175"/>
                    </a:lnTo>
                    <a:lnTo>
                      <a:pt x="1049" y="165"/>
                    </a:lnTo>
                    <a:lnTo>
                      <a:pt x="1050" y="164"/>
                    </a:lnTo>
                    <a:lnTo>
                      <a:pt x="1052" y="178"/>
                    </a:lnTo>
                    <a:lnTo>
                      <a:pt x="1053" y="183"/>
                    </a:lnTo>
                    <a:lnTo>
                      <a:pt x="1055" y="188"/>
                    </a:lnTo>
                    <a:lnTo>
                      <a:pt x="1056" y="207"/>
                    </a:lnTo>
                    <a:lnTo>
                      <a:pt x="1058" y="206"/>
                    </a:lnTo>
                    <a:lnTo>
                      <a:pt x="1059" y="200"/>
                    </a:lnTo>
                    <a:lnTo>
                      <a:pt x="1061" y="198"/>
                    </a:lnTo>
                    <a:lnTo>
                      <a:pt x="1062" y="201"/>
                    </a:lnTo>
                    <a:lnTo>
                      <a:pt x="1064" y="195"/>
                    </a:lnTo>
                    <a:lnTo>
                      <a:pt x="1065" y="186"/>
                    </a:lnTo>
                    <a:lnTo>
                      <a:pt x="1067" y="190"/>
                    </a:lnTo>
                    <a:lnTo>
                      <a:pt x="1069" y="191"/>
                    </a:lnTo>
                    <a:lnTo>
                      <a:pt x="1070" y="198"/>
                    </a:lnTo>
                    <a:lnTo>
                      <a:pt x="1071" y="184"/>
                    </a:lnTo>
                    <a:lnTo>
                      <a:pt x="1073" y="185"/>
                    </a:lnTo>
                    <a:lnTo>
                      <a:pt x="1075" y="190"/>
                    </a:lnTo>
                    <a:lnTo>
                      <a:pt x="1076" y="183"/>
                    </a:lnTo>
                    <a:lnTo>
                      <a:pt x="1077" y="187"/>
                    </a:lnTo>
                    <a:lnTo>
                      <a:pt x="1079" y="193"/>
                    </a:lnTo>
                    <a:lnTo>
                      <a:pt x="1081" y="186"/>
                    </a:lnTo>
                    <a:lnTo>
                      <a:pt x="1082" y="196"/>
                    </a:lnTo>
                    <a:lnTo>
                      <a:pt x="1084" y="204"/>
                    </a:lnTo>
                    <a:lnTo>
                      <a:pt x="1085" y="208"/>
                    </a:lnTo>
                    <a:lnTo>
                      <a:pt x="1087" y="210"/>
                    </a:lnTo>
                    <a:lnTo>
                      <a:pt x="1088" y="226"/>
                    </a:lnTo>
                    <a:lnTo>
                      <a:pt x="1090" y="240"/>
                    </a:lnTo>
                    <a:lnTo>
                      <a:pt x="1091" y="242"/>
                    </a:lnTo>
                    <a:lnTo>
                      <a:pt x="1093" y="258"/>
                    </a:lnTo>
                    <a:lnTo>
                      <a:pt x="1094" y="274"/>
                    </a:lnTo>
                    <a:lnTo>
                      <a:pt x="1096" y="283"/>
                    </a:lnTo>
                    <a:lnTo>
                      <a:pt x="1097" y="318"/>
                    </a:lnTo>
                    <a:lnTo>
                      <a:pt x="1099" y="34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1" name="Freeform 108">
                <a:extLst>
                  <a:ext uri="{FF2B5EF4-FFF2-40B4-BE49-F238E27FC236}">
                    <a16:creationId xmlns:a16="http://schemas.microsoft.com/office/drawing/2014/main" id="{A029FE6A-27C9-476F-B7FC-66EE1D82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1526" y="5871188"/>
                <a:ext cx="201203" cy="301012"/>
              </a:xfrm>
              <a:custGeom>
                <a:avLst/>
                <a:gdLst>
                  <a:gd name="T0" fmla="*/ 4 w 407"/>
                  <a:gd name="T1" fmla="*/ 115 h 134"/>
                  <a:gd name="T2" fmla="*/ 12 w 407"/>
                  <a:gd name="T3" fmla="*/ 93 h 134"/>
                  <a:gd name="T4" fmla="*/ 20 w 407"/>
                  <a:gd name="T5" fmla="*/ 63 h 134"/>
                  <a:gd name="T6" fmla="*/ 27 w 407"/>
                  <a:gd name="T7" fmla="*/ 61 h 134"/>
                  <a:gd name="T8" fmla="*/ 35 w 407"/>
                  <a:gd name="T9" fmla="*/ 78 h 134"/>
                  <a:gd name="T10" fmla="*/ 43 w 407"/>
                  <a:gd name="T11" fmla="*/ 56 h 134"/>
                  <a:gd name="T12" fmla="*/ 50 w 407"/>
                  <a:gd name="T13" fmla="*/ 26 h 134"/>
                  <a:gd name="T14" fmla="*/ 58 w 407"/>
                  <a:gd name="T15" fmla="*/ 40 h 134"/>
                  <a:gd name="T16" fmla="*/ 65 w 407"/>
                  <a:gd name="T17" fmla="*/ 47 h 134"/>
                  <a:gd name="T18" fmla="*/ 73 w 407"/>
                  <a:gd name="T19" fmla="*/ 40 h 134"/>
                  <a:gd name="T20" fmla="*/ 81 w 407"/>
                  <a:gd name="T21" fmla="*/ 38 h 134"/>
                  <a:gd name="T22" fmla="*/ 88 w 407"/>
                  <a:gd name="T23" fmla="*/ 43 h 134"/>
                  <a:gd name="T24" fmla="*/ 96 w 407"/>
                  <a:gd name="T25" fmla="*/ 23 h 134"/>
                  <a:gd name="T26" fmla="*/ 104 w 407"/>
                  <a:gd name="T27" fmla="*/ 31 h 134"/>
                  <a:gd name="T28" fmla="*/ 111 w 407"/>
                  <a:gd name="T29" fmla="*/ 48 h 134"/>
                  <a:gd name="T30" fmla="*/ 119 w 407"/>
                  <a:gd name="T31" fmla="*/ 22 h 134"/>
                  <a:gd name="T32" fmla="*/ 126 w 407"/>
                  <a:gd name="T33" fmla="*/ 19 h 134"/>
                  <a:gd name="T34" fmla="*/ 134 w 407"/>
                  <a:gd name="T35" fmla="*/ 12 h 134"/>
                  <a:gd name="T36" fmla="*/ 142 w 407"/>
                  <a:gd name="T37" fmla="*/ 18 h 134"/>
                  <a:gd name="T38" fmla="*/ 149 w 407"/>
                  <a:gd name="T39" fmla="*/ 43 h 134"/>
                  <a:gd name="T40" fmla="*/ 157 w 407"/>
                  <a:gd name="T41" fmla="*/ 52 h 134"/>
                  <a:gd name="T42" fmla="*/ 164 w 407"/>
                  <a:gd name="T43" fmla="*/ 56 h 134"/>
                  <a:gd name="T44" fmla="*/ 172 w 407"/>
                  <a:gd name="T45" fmla="*/ 24 h 134"/>
                  <a:gd name="T46" fmla="*/ 179 w 407"/>
                  <a:gd name="T47" fmla="*/ 44 h 134"/>
                  <a:gd name="T48" fmla="*/ 187 w 407"/>
                  <a:gd name="T49" fmla="*/ 51 h 134"/>
                  <a:gd name="T50" fmla="*/ 195 w 407"/>
                  <a:gd name="T51" fmla="*/ 32 h 134"/>
                  <a:gd name="T52" fmla="*/ 202 w 407"/>
                  <a:gd name="T53" fmla="*/ 41 h 134"/>
                  <a:gd name="T54" fmla="*/ 210 w 407"/>
                  <a:gd name="T55" fmla="*/ 29 h 134"/>
                  <a:gd name="T56" fmla="*/ 217 w 407"/>
                  <a:gd name="T57" fmla="*/ 32 h 134"/>
                  <a:gd name="T58" fmla="*/ 225 w 407"/>
                  <a:gd name="T59" fmla="*/ 18 h 134"/>
                  <a:gd name="T60" fmla="*/ 233 w 407"/>
                  <a:gd name="T61" fmla="*/ 38 h 134"/>
                  <a:gd name="T62" fmla="*/ 240 w 407"/>
                  <a:gd name="T63" fmla="*/ 30 h 134"/>
                  <a:gd name="T64" fmla="*/ 248 w 407"/>
                  <a:gd name="T65" fmla="*/ 32 h 134"/>
                  <a:gd name="T66" fmla="*/ 256 w 407"/>
                  <a:gd name="T67" fmla="*/ 36 h 134"/>
                  <a:gd name="T68" fmla="*/ 263 w 407"/>
                  <a:gd name="T69" fmla="*/ 60 h 134"/>
                  <a:gd name="T70" fmla="*/ 271 w 407"/>
                  <a:gd name="T71" fmla="*/ 51 h 134"/>
                  <a:gd name="T72" fmla="*/ 278 w 407"/>
                  <a:gd name="T73" fmla="*/ 60 h 134"/>
                  <a:gd name="T74" fmla="*/ 286 w 407"/>
                  <a:gd name="T75" fmla="*/ 58 h 134"/>
                  <a:gd name="T76" fmla="*/ 294 w 407"/>
                  <a:gd name="T77" fmla="*/ 74 h 134"/>
                  <a:gd name="T78" fmla="*/ 301 w 407"/>
                  <a:gd name="T79" fmla="*/ 42 h 134"/>
                  <a:gd name="T80" fmla="*/ 309 w 407"/>
                  <a:gd name="T81" fmla="*/ 37 h 134"/>
                  <a:gd name="T82" fmla="*/ 317 w 407"/>
                  <a:gd name="T83" fmla="*/ 49 h 134"/>
                  <a:gd name="T84" fmla="*/ 324 w 407"/>
                  <a:gd name="T85" fmla="*/ 41 h 134"/>
                  <a:gd name="T86" fmla="*/ 332 w 407"/>
                  <a:gd name="T87" fmla="*/ 36 h 134"/>
                  <a:gd name="T88" fmla="*/ 339 w 407"/>
                  <a:gd name="T89" fmla="*/ 43 h 134"/>
                  <a:gd name="T90" fmla="*/ 347 w 407"/>
                  <a:gd name="T91" fmla="*/ 77 h 134"/>
                  <a:gd name="T92" fmla="*/ 355 w 407"/>
                  <a:gd name="T93" fmla="*/ 54 h 134"/>
                  <a:gd name="T94" fmla="*/ 362 w 407"/>
                  <a:gd name="T95" fmla="*/ 38 h 134"/>
                  <a:gd name="T96" fmla="*/ 370 w 407"/>
                  <a:gd name="T97" fmla="*/ 42 h 134"/>
                  <a:gd name="T98" fmla="*/ 377 w 407"/>
                  <a:gd name="T99" fmla="*/ 77 h 134"/>
                  <a:gd name="T100" fmla="*/ 385 w 407"/>
                  <a:gd name="T101" fmla="*/ 108 h 134"/>
                  <a:gd name="T102" fmla="*/ 392 w 407"/>
                  <a:gd name="T103" fmla="*/ 63 h 134"/>
                  <a:gd name="T104" fmla="*/ 400 w 407"/>
                  <a:gd name="T105" fmla="*/ 65 h 134"/>
                  <a:gd name="T106" fmla="*/ 407 w 407"/>
                  <a:gd name="T107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07" h="134">
                    <a:moveTo>
                      <a:pt x="0" y="134"/>
                    </a:moveTo>
                    <a:lnTo>
                      <a:pt x="0" y="127"/>
                    </a:lnTo>
                    <a:lnTo>
                      <a:pt x="2" y="130"/>
                    </a:lnTo>
                    <a:lnTo>
                      <a:pt x="3" y="120"/>
                    </a:lnTo>
                    <a:lnTo>
                      <a:pt x="4" y="115"/>
                    </a:lnTo>
                    <a:lnTo>
                      <a:pt x="6" y="103"/>
                    </a:lnTo>
                    <a:lnTo>
                      <a:pt x="8" y="101"/>
                    </a:lnTo>
                    <a:lnTo>
                      <a:pt x="9" y="97"/>
                    </a:lnTo>
                    <a:lnTo>
                      <a:pt x="11" y="100"/>
                    </a:lnTo>
                    <a:lnTo>
                      <a:pt x="12" y="93"/>
                    </a:lnTo>
                    <a:lnTo>
                      <a:pt x="14" y="93"/>
                    </a:lnTo>
                    <a:lnTo>
                      <a:pt x="15" y="90"/>
                    </a:lnTo>
                    <a:lnTo>
                      <a:pt x="17" y="80"/>
                    </a:lnTo>
                    <a:lnTo>
                      <a:pt x="18" y="69"/>
                    </a:lnTo>
                    <a:lnTo>
                      <a:pt x="20" y="63"/>
                    </a:lnTo>
                    <a:lnTo>
                      <a:pt x="21" y="56"/>
                    </a:lnTo>
                    <a:lnTo>
                      <a:pt x="23" y="62"/>
                    </a:lnTo>
                    <a:lnTo>
                      <a:pt x="24" y="76"/>
                    </a:lnTo>
                    <a:lnTo>
                      <a:pt x="26" y="66"/>
                    </a:lnTo>
                    <a:lnTo>
                      <a:pt x="27" y="61"/>
                    </a:lnTo>
                    <a:lnTo>
                      <a:pt x="29" y="74"/>
                    </a:lnTo>
                    <a:lnTo>
                      <a:pt x="31" y="72"/>
                    </a:lnTo>
                    <a:lnTo>
                      <a:pt x="32" y="67"/>
                    </a:lnTo>
                    <a:lnTo>
                      <a:pt x="33" y="75"/>
                    </a:lnTo>
                    <a:lnTo>
                      <a:pt x="35" y="78"/>
                    </a:lnTo>
                    <a:lnTo>
                      <a:pt x="37" y="81"/>
                    </a:lnTo>
                    <a:lnTo>
                      <a:pt x="38" y="79"/>
                    </a:lnTo>
                    <a:lnTo>
                      <a:pt x="40" y="73"/>
                    </a:lnTo>
                    <a:lnTo>
                      <a:pt x="41" y="62"/>
                    </a:lnTo>
                    <a:lnTo>
                      <a:pt x="43" y="56"/>
                    </a:lnTo>
                    <a:lnTo>
                      <a:pt x="44" y="36"/>
                    </a:lnTo>
                    <a:lnTo>
                      <a:pt x="46" y="27"/>
                    </a:lnTo>
                    <a:lnTo>
                      <a:pt x="47" y="26"/>
                    </a:lnTo>
                    <a:lnTo>
                      <a:pt x="49" y="28"/>
                    </a:lnTo>
                    <a:lnTo>
                      <a:pt x="50" y="26"/>
                    </a:lnTo>
                    <a:lnTo>
                      <a:pt x="52" y="35"/>
                    </a:lnTo>
                    <a:lnTo>
                      <a:pt x="53" y="48"/>
                    </a:lnTo>
                    <a:lnTo>
                      <a:pt x="55" y="49"/>
                    </a:lnTo>
                    <a:lnTo>
                      <a:pt x="56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61" y="35"/>
                    </a:lnTo>
                    <a:lnTo>
                      <a:pt x="62" y="40"/>
                    </a:lnTo>
                    <a:lnTo>
                      <a:pt x="64" y="50"/>
                    </a:lnTo>
                    <a:lnTo>
                      <a:pt x="65" y="47"/>
                    </a:lnTo>
                    <a:lnTo>
                      <a:pt x="67" y="58"/>
                    </a:lnTo>
                    <a:lnTo>
                      <a:pt x="69" y="60"/>
                    </a:lnTo>
                    <a:lnTo>
                      <a:pt x="70" y="53"/>
                    </a:lnTo>
                    <a:lnTo>
                      <a:pt x="71" y="55"/>
                    </a:lnTo>
                    <a:lnTo>
                      <a:pt x="73" y="40"/>
                    </a:lnTo>
                    <a:lnTo>
                      <a:pt x="75" y="34"/>
                    </a:lnTo>
                    <a:lnTo>
                      <a:pt x="76" y="36"/>
                    </a:lnTo>
                    <a:lnTo>
                      <a:pt x="77" y="41"/>
                    </a:lnTo>
                    <a:lnTo>
                      <a:pt x="79" y="46"/>
                    </a:lnTo>
                    <a:lnTo>
                      <a:pt x="81" y="38"/>
                    </a:lnTo>
                    <a:lnTo>
                      <a:pt x="82" y="37"/>
                    </a:lnTo>
                    <a:lnTo>
                      <a:pt x="84" y="40"/>
                    </a:lnTo>
                    <a:lnTo>
                      <a:pt x="85" y="41"/>
                    </a:lnTo>
                    <a:lnTo>
                      <a:pt x="87" y="47"/>
                    </a:lnTo>
                    <a:lnTo>
                      <a:pt x="88" y="43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3" y="28"/>
                    </a:lnTo>
                    <a:lnTo>
                      <a:pt x="94" y="23"/>
                    </a:lnTo>
                    <a:lnTo>
                      <a:pt x="96" y="23"/>
                    </a:lnTo>
                    <a:lnTo>
                      <a:pt x="98" y="33"/>
                    </a:lnTo>
                    <a:lnTo>
                      <a:pt x="99" y="41"/>
                    </a:lnTo>
                    <a:lnTo>
                      <a:pt x="100" y="41"/>
                    </a:lnTo>
                    <a:lnTo>
                      <a:pt x="102" y="41"/>
                    </a:lnTo>
                    <a:lnTo>
                      <a:pt x="104" y="31"/>
                    </a:lnTo>
                    <a:lnTo>
                      <a:pt x="105" y="25"/>
                    </a:lnTo>
                    <a:lnTo>
                      <a:pt x="106" y="33"/>
                    </a:lnTo>
                    <a:lnTo>
                      <a:pt x="108" y="48"/>
                    </a:lnTo>
                    <a:lnTo>
                      <a:pt x="110" y="52"/>
                    </a:lnTo>
                    <a:lnTo>
                      <a:pt x="111" y="48"/>
                    </a:lnTo>
                    <a:lnTo>
                      <a:pt x="113" y="43"/>
                    </a:lnTo>
                    <a:lnTo>
                      <a:pt x="114" y="34"/>
                    </a:lnTo>
                    <a:lnTo>
                      <a:pt x="116" y="22"/>
                    </a:lnTo>
                    <a:lnTo>
                      <a:pt x="117" y="25"/>
                    </a:lnTo>
                    <a:lnTo>
                      <a:pt x="119" y="22"/>
                    </a:lnTo>
                    <a:lnTo>
                      <a:pt x="120" y="19"/>
                    </a:lnTo>
                    <a:lnTo>
                      <a:pt x="122" y="21"/>
                    </a:lnTo>
                    <a:lnTo>
                      <a:pt x="123" y="13"/>
                    </a:lnTo>
                    <a:lnTo>
                      <a:pt x="125" y="10"/>
                    </a:lnTo>
                    <a:lnTo>
                      <a:pt x="126" y="19"/>
                    </a:lnTo>
                    <a:lnTo>
                      <a:pt x="128" y="21"/>
                    </a:lnTo>
                    <a:lnTo>
                      <a:pt x="129" y="20"/>
                    </a:lnTo>
                    <a:lnTo>
                      <a:pt x="131" y="16"/>
                    </a:lnTo>
                    <a:lnTo>
                      <a:pt x="132" y="16"/>
                    </a:lnTo>
                    <a:lnTo>
                      <a:pt x="134" y="12"/>
                    </a:lnTo>
                    <a:lnTo>
                      <a:pt x="135" y="4"/>
                    </a:lnTo>
                    <a:lnTo>
                      <a:pt x="137" y="0"/>
                    </a:lnTo>
                    <a:lnTo>
                      <a:pt x="138" y="8"/>
                    </a:lnTo>
                    <a:lnTo>
                      <a:pt x="140" y="15"/>
                    </a:lnTo>
                    <a:lnTo>
                      <a:pt x="142" y="18"/>
                    </a:lnTo>
                    <a:lnTo>
                      <a:pt x="143" y="25"/>
                    </a:lnTo>
                    <a:lnTo>
                      <a:pt x="144" y="33"/>
                    </a:lnTo>
                    <a:lnTo>
                      <a:pt x="146" y="24"/>
                    </a:lnTo>
                    <a:lnTo>
                      <a:pt x="148" y="32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2" y="44"/>
                    </a:lnTo>
                    <a:lnTo>
                      <a:pt x="154" y="39"/>
                    </a:lnTo>
                    <a:lnTo>
                      <a:pt x="155" y="40"/>
                    </a:lnTo>
                    <a:lnTo>
                      <a:pt x="157" y="52"/>
                    </a:lnTo>
                    <a:lnTo>
                      <a:pt x="158" y="50"/>
                    </a:lnTo>
                    <a:lnTo>
                      <a:pt x="160" y="51"/>
                    </a:lnTo>
                    <a:lnTo>
                      <a:pt x="161" y="40"/>
                    </a:lnTo>
                    <a:lnTo>
                      <a:pt x="163" y="51"/>
                    </a:lnTo>
                    <a:lnTo>
                      <a:pt x="164" y="56"/>
                    </a:lnTo>
                    <a:lnTo>
                      <a:pt x="166" y="46"/>
                    </a:lnTo>
                    <a:lnTo>
                      <a:pt x="167" y="32"/>
                    </a:lnTo>
                    <a:lnTo>
                      <a:pt x="169" y="29"/>
                    </a:lnTo>
                    <a:lnTo>
                      <a:pt x="171" y="28"/>
                    </a:lnTo>
                    <a:lnTo>
                      <a:pt x="172" y="24"/>
                    </a:lnTo>
                    <a:lnTo>
                      <a:pt x="173" y="18"/>
                    </a:lnTo>
                    <a:lnTo>
                      <a:pt x="175" y="25"/>
                    </a:lnTo>
                    <a:lnTo>
                      <a:pt x="177" y="20"/>
                    </a:lnTo>
                    <a:lnTo>
                      <a:pt x="178" y="24"/>
                    </a:lnTo>
                    <a:lnTo>
                      <a:pt x="179" y="44"/>
                    </a:lnTo>
                    <a:lnTo>
                      <a:pt x="181" y="47"/>
                    </a:lnTo>
                    <a:lnTo>
                      <a:pt x="183" y="39"/>
                    </a:lnTo>
                    <a:lnTo>
                      <a:pt x="184" y="45"/>
                    </a:lnTo>
                    <a:lnTo>
                      <a:pt x="186" y="54"/>
                    </a:lnTo>
                    <a:lnTo>
                      <a:pt x="187" y="51"/>
                    </a:lnTo>
                    <a:lnTo>
                      <a:pt x="189" y="60"/>
                    </a:lnTo>
                    <a:lnTo>
                      <a:pt x="190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5" y="32"/>
                    </a:lnTo>
                    <a:lnTo>
                      <a:pt x="196" y="37"/>
                    </a:lnTo>
                    <a:lnTo>
                      <a:pt x="198" y="35"/>
                    </a:lnTo>
                    <a:lnTo>
                      <a:pt x="199" y="29"/>
                    </a:lnTo>
                    <a:lnTo>
                      <a:pt x="201" y="38"/>
                    </a:lnTo>
                    <a:lnTo>
                      <a:pt x="202" y="41"/>
                    </a:lnTo>
                    <a:lnTo>
                      <a:pt x="204" y="39"/>
                    </a:lnTo>
                    <a:lnTo>
                      <a:pt x="205" y="40"/>
                    </a:lnTo>
                    <a:lnTo>
                      <a:pt x="207" y="46"/>
                    </a:lnTo>
                    <a:lnTo>
                      <a:pt x="208" y="40"/>
                    </a:lnTo>
                    <a:lnTo>
                      <a:pt x="210" y="29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5" y="25"/>
                    </a:lnTo>
                    <a:lnTo>
                      <a:pt x="216" y="36"/>
                    </a:lnTo>
                    <a:lnTo>
                      <a:pt x="217" y="32"/>
                    </a:lnTo>
                    <a:lnTo>
                      <a:pt x="219" y="23"/>
                    </a:lnTo>
                    <a:lnTo>
                      <a:pt x="221" y="7"/>
                    </a:lnTo>
                    <a:lnTo>
                      <a:pt x="222" y="24"/>
                    </a:lnTo>
                    <a:lnTo>
                      <a:pt x="224" y="21"/>
                    </a:lnTo>
                    <a:lnTo>
                      <a:pt x="225" y="18"/>
                    </a:lnTo>
                    <a:lnTo>
                      <a:pt x="227" y="24"/>
                    </a:lnTo>
                    <a:lnTo>
                      <a:pt x="228" y="23"/>
                    </a:lnTo>
                    <a:lnTo>
                      <a:pt x="230" y="29"/>
                    </a:lnTo>
                    <a:lnTo>
                      <a:pt x="231" y="35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6" y="42"/>
                    </a:lnTo>
                    <a:lnTo>
                      <a:pt x="237" y="47"/>
                    </a:lnTo>
                    <a:lnTo>
                      <a:pt x="239" y="37"/>
                    </a:lnTo>
                    <a:lnTo>
                      <a:pt x="240" y="30"/>
                    </a:lnTo>
                    <a:lnTo>
                      <a:pt x="242" y="16"/>
                    </a:lnTo>
                    <a:lnTo>
                      <a:pt x="244" y="11"/>
                    </a:lnTo>
                    <a:lnTo>
                      <a:pt x="245" y="23"/>
                    </a:lnTo>
                    <a:lnTo>
                      <a:pt x="246" y="29"/>
                    </a:lnTo>
                    <a:lnTo>
                      <a:pt x="248" y="32"/>
                    </a:lnTo>
                    <a:lnTo>
                      <a:pt x="250" y="32"/>
                    </a:lnTo>
                    <a:lnTo>
                      <a:pt x="251" y="30"/>
                    </a:lnTo>
                    <a:lnTo>
                      <a:pt x="253" y="27"/>
                    </a:lnTo>
                    <a:lnTo>
                      <a:pt x="254" y="33"/>
                    </a:lnTo>
                    <a:lnTo>
                      <a:pt x="256" y="36"/>
                    </a:lnTo>
                    <a:lnTo>
                      <a:pt x="257" y="42"/>
                    </a:lnTo>
                    <a:lnTo>
                      <a:pt x="259" y="43"/>
                    </a:lnTo>
                    <a:lnTo>
                      <a:pt x="260" y="49"/>
                    </a:lnTo>
                    <a:lnTo>
                      <a:pt x="262" y="60"/>
                    </a:lnTo>
                    <a:lnTo>
                      <a:pt x="263" y="60"/>
                    </a:lnTo>
                    <a:lnTo>
                      <a:pt x="265" y="59"/>
                    </a:lnTo>
                    <a:lnTo>
                      <a:pt x="266" y="57"/>
                    </a:lnTo>
                    <a:lnTo>
                      <a:pt x="268" y="53"/>
                    </a:lnTo>
                    <a:lnTo>
                      <a:pt x="269" y="52"/>
                    </a:lnTo>
                    <a:lnTo>
                      <a:pt x="271" y="51"/>
                    </a:lnTo>
                    <a:lnTo>
                      <a:pt x="272" y="64"/>
                    </a:lnTo>
                    <a:lnTo>
                      <a:pt x="274" y="54"/>
                    </a:lnTo>
                    <a:lnTo>
                      <a:pt x="275" y="53"/>
                    </a:lnTo>
                    <a:lnTo>
                      <a:pt x="277" y="51"/>
                    </a:lnTo>
                    <a:lnTo>
                      <a:pt x="278" y="60"/>
                    </a:lnTo>
                    <a:lnTo>
                      <a:pt x="280" y="63"/>
                    </a:lnTo>
                    <a:lnTo>
                      <a:pt x="281" y="63"/>
                    </a:lnTo>
                    <a:lnTo>
                      <a:pt x="283" y="56"/>
                    </a:lnTo>
                    <a:lnTo>
                      <a:pt x="284" y="54"/>
                    </a:lnTo>
                    <a:lnTo>
                      <a:pt x="286" y="58"/>
                    </a:lnTo>
                    <a:lnTo>
                      <a:pt x="288" y="55"/>
                    </a:lnTo>
                    <a:lnTo>
                      <a:pt x="289" y="59"/>
                    </a:lnTo>
                    <a:lnTo>
                      <a:pt x="290" y="62"/>
                    </a:lnTo>
                    <a:lnTo>
                      <a:pt x="292" y="65"/>
                    </a:lnTo>
                    <a:lnTo>
                      <a:pt x="294" y="74"/>
                    </a:lnTo>
                    <a:lnTo>
                      <a:pt x="295" y="73"/>
                    </a:lnTo>
                    <a:lnTo>
                      <a:pt x="297" y="62"/>
                    </a:lnTo>
                    <a:lnTo>
                      <a:pt x="298" y="55"/>
                    </a:lnTo>
                    <a:lnTo>
                      <a:pt x="300" y="54"/>
                    </a:lnTo>
                    <a:lnTo>
                      <a:pt x="301" y="42"/>
                    </a:lnTo>
                    <a:lnTo>
                      <a:pt x="303" y="28"/>
                    </a:lnTo>
                    <a:lnTo>
                      <a:pt x="304" y="33"/>
                    </a:lnTo>
                    <a:lnTo>
                      <a:pt x="306" y="35"/>
                    </a:lnTo>
                    <a:lnTo>
                      <a:pt x="307" y="29"/>
                    </a:lnTo>
                    <a:lnTo>
                      <a:pt x="309" y="37"/>
                    </a:lnTo>
                    <a:lnTo>
                      <a:pt x="310" y="41"/>
                    </a:lnTo>
                    <a:lnTo>
                      <a:pt x="312" y="47"/>
                    </a:lnTo>
                    <a:lnTo>
                      <a:pt x="313" y="54"/>
                    </a:lnTo>
                    <a:lnTo>
                      <a:pt x="315" y="51"/>
                    </a:lnTo>
                    <a:lnTo>
                      <a:pt x="317" y="49"/>
                    </a:lnTo>
                    <a:lnTo>
                      <a:pt x="318" y="50"/>
                    </a:lnTo>
                    <a:lnTo>
                      <a:pt x="319" y="56"/>
                    </a:lnTo>
                    <a:lnTo>
                      <a:pt x="321" y="58"/>
                    </a:lnTo>
                    <a:lnTo>
                      <a:pt x="323" y="50"/>
                    </a:lnTo>
                    <a:lnTo>
                      <a:pt x="324" y="41"/>
                    </a:lnTo>
                    <a:lnTo>
                      <a:pt x="326" y="43"/>
                    </a:lnTo>
                    <a:lnTo>
                      <a:pt x="327" y="51"/>
                    </a:lnTo>
                    <a:lnTo>
                      <a:pt x="329" y="44"/>
                    </a:lnTo>
                    <a:lnTo>
                      <a:pt x="330" y="29"/>
                    </a:lnTo>
                    <a:lnTo>
                      <a:pt x="332" y="36"/>
                    </a:lnTo>
                    <a:lnTo>
                      <a:pt x="333" y="41"/>
                    </a:lnTo>
                    <a:lnTo>
                      <a:pt x="335" y="42"/>
                    </a:lnTo>
                    <a:lnTo>
                      <a:pt x="336" y="40"/>
                    </a:lnTo>
                    <a:lnTo>
                      <a:pt x="338" y="38"/>
                    </a:lnTo>
                    <a:lnTo>
                      <a:pt x="339" y="43"/>
                    </a:lnTo>
                    <a:lnTo>
                      <a:pt x="341" y="57"/>
                    </a:lnTo>
                    <a:lnTo>
                      <a:pt x="342" y="67"/>
                    </a:lnTo>
                    <a:lnTo>
                      <a:pt x="344" y="78"/>
                    </a:lnTo>
                    <a:lnTo>
                      <a:pt x="345" y="89"/>
                    </a:lnTo>
                    <a:lnTo>
                      <a:pt x="347" y="77"/>
                    </a:lnTo>
                    <a:lnTo>
                      <a:pt x="348" y="57"/>
                    </a:lnTo>
                    <a:lnTo>
                      <a:pt x="350" y="44"/>
                    </a:lnTo>
                    <a:lnTo>
                      <a:pt x="351" y="49"/>
                    </a:lnTo>
                    <a:lnTo>
                      <a:pt x="353" y="51"/>
                    </a:lnTo>
                    <a:lnTo>
                      <a:pt x="355" y="54"/>
                    </a:lnTo>
                    <a:lnTo>
                      <a:pt x="356" y="50"/>
                    </a:lnTo>
                    <a:lnTo>
                      <a:pt x="357" y="58"/>
                    </a:lnTo>
                    <a:lnTo>
                      <a:pt x="359" y="55"/>
                    </a:lnTo>
                    <a:lnTo>
                      <a:pt x="361" y="44"/>
                    </a:lnTo>
                    <a:lnTo>
                      <a:pt x="362" y="38"/>
                    </a:lnTo>
                    <a:lnTo>
                      <a:pt x="363" y="46"/>
                    </a:lnTo>
                    <a:lnTo>
                      <a:pt x="365" y="65"/>
                    </a:lnTo>
                    <a:lnTo>
                      <a:pt x="367" y="57"/>
                    </a:lnTo>
                    <a:lnTo>
                      <a:pt x="368" y="44"/>
                    </a:lnTo>
                    <a:lnTo>
                      <a:pt x="370" y="42"/>
                    </a:lnTo>
                    <a:lnTo>
                      <a:pt x="371" y="46"/>
                    </a:lnTo>
                    <a:lnTo>
                      <a:pt x="373" y="54"/>
                    </a:lnTo>
                    <a:lnTo>
                      <a:pt x="374" y="73"/>
                    </a:lnTo>
                    <a:lnTo>
                      <a:pt x="376" y="74"/>
                    </a:lnTo>
                    <a:lnTo>
                      <a:pt x="377" y="77"/>
                    </a:lnTo>
                    <a:lnTo>
                      <a:pt x="379" y="78"/>
                    </a:lnTo>
                    <a:lnTo>
                      <a:pt x="380" y="86"/>
                    </a:lnTo>
                    <a:lnTo>
                      <a:pt x="382" y="98"/>
                    </a:lnTo>
                    <a:lnTo>
                      <a:pt x="383" y="100"/>
                    </a:lnTo>
                    <a:lnTo>
                      <a:pt x="385" y="108"/>
                    </a:lnTo>
                    <a:lnTo>
                      <a:pt x="386" y="123"/>
                    </a:lnTo>
                    <a:lnTo>
                      <a:pt x="388" y="121"/>
                    </a:lnTo>
                    <a:lnTo>
                      <a:pt x="390" y="105"/>
                    </a:lnTo>
                    <a:lnTo>
                      <a:pt x="391" y="85"/>
                    </a:lnTo>
                    <a:lnTo>
                      <a:pt x="392" y="63"/>
                    </a:lnTo>
                    <a:lnTo>
                      <a:pt x="394" y="46"/>
                    </a:lnTo>
                    <a:lnTo>
                      <a:pt x="396" y="56"/>
                    </a:lnTo>
                    <a:lnTo>
                      <a:pt x="397" y="64"/>
                    </a:lnTo>
                    <a:lnTo>
                      <a:pt x="399" y="58"/>
                    </a:lnTo>
                    <a:lnTo>
                      <a:pt x="400" y="65"/>
                    </a:lnTo>
                    <a:lnTo>
                      <a:pt x="402" y="99"/>
                    </a:lnTo>
                    <a:lnTo>
                      <a:pt x="403" y="110"/>
                    </a:lnTo>
                    <a:lnTo>
                      <a:pt x="405" y="122"/>
                    </a:lnTo>
                    <a:lnTo>
                      <a:pt x="406" y="114"/>
                    </a:lnTo>
                    <a:lnTo>
                      <a:pt x="407" y="13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2" name="Freeform 109">
                <a:extLst>
                  <a:ext uri="{FF2B5EF4-FFF2-40B4-BE49-F238E27FC236}">
                    <a16:creationId xmlns:a16="http://schemas.microsoft.com/office/drawing/2014/main" id="{A9DBE952-E76E-48D5-A645-5C5C69A71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6995" y="5700466"/>
                <a:ext cx="293647" cy="471734"/>
              </a:xfrm>
              <a:custGeom>
                <a:avLst/>
                <a:gdLst>
                  <a:gd name="T0" fmla="*/ 8 w 594"/>
                  <a:gd name="T1" fmla="*/ 181 h 210"/>
                  <a:gd name="T2" fmla="*/ 18 w 594"/>
                  <a:gd name="T3" fmla="*/ 196 h 210"/>
                  <a:gd name="T4" fmla="*/ 29 w 594"/>
                  <a:gd name="T5" fmla="*/ 155 h 210"/>
                  <a:gd name="T6" fmla="*/ 39 w 594"/>
                  <a:gd name="T7" fmla="*/ 132 h 210"/>
                  <a:gd name="T8" fmla="*/ 50 w 594"/>
                  <a:gd name="T9" fmla="*/ 142 h 210"/>
                  <a:gd name="T10" fmla="*/ 61 w 594"/>
                  <a:gd name="T11" fmla="*/ 100 h 210"/>
                  <a:gd name="T12" fmla="*/ 72 w 594"/>
                  <a:gd name="T13" fmla="*/ 110 h 210"/>
                  <a:gd name="T14" fmla="*/ 82 w 594"/>
                  <a:gd name="T15" fmla="*/ 101 h 210"/>
                  <a:gd name="T16" fmla="*/ 93 w 594"/>
                  <a:gd name="T17" fmla="*/ 118 h 210"/>
                  <a:gd name="T18" fmla="*/ 103 w 594"/>
                  <a:gd name="T19" fmla="*/ 86 h 210"/>
                  <a:gd name="T20" fmla="*/ 114 w 594"/>
                  <a:gd name="T21" fmla="*/ 84 h 210"/>
                  <a:gd name="T22" fmla="*/ 125 w 594"/>
                  <a:gd name="T23" fmla="*/ 86 h 210"/>
                  <a:gd name="T24" fmla="*/ 135 w 594"/>
                  <a:gd name="T25" fmla="*/ 100 h 210"/>
                  <a:gd name="T26" fmla="*/ 146 w 594"/>
                  <a:gd name="T27" fmla="*/ 75 h 210"/>
                  <a:gd name="T28" fmla="*/ 156 w 594"/>
                  <a:gd name="T29" fmla="*/ 40 h 210"/>
                  <a:gd name="T30" fmla="*/ 167 w 594"/>
                  <a:gd name="T31" fmla="*/ 62 h 210"/>
                  <a:gd name="T32" fmla="*/ 178 w 594"/>
                  <a:gd name="T33" fmla="*/ 16 h 210"/>
                  <a:gd name="T34" fmla="*/ 189 w 594"/>
                  <a:gd name="T35" fmla="*/ 29 h 210"/>
                  <a:gd name="T36" fmla="*/ 199 w 594"/>
                  <a:gd name="T37" fmla="*/ 17 h 210"/>
                  <a:gd name="T38" fmla="*/ 210 w 594"/>
                  <a:gd name="T39" fmla="*/ 20 h 210"/>
                  <a:gd name="T40" fmla="*/ 221 w 594"/>
                  <a:gd name="T41" fmla="*/ 24 h 210"/>
                  <a:gd name="T42" fmla="*/ 231 w 594"/>
                  <a:gd name="T43" fmla="*/ 36 h 210"/>
                  <a:gd name="T44" fmla="*/ 242 w 594"/>
                  <a:gd name="T45" fmla="*/ 25 h 210"/>
                  <a:gd name="T46" fmla="*/ 252 w 594"/>
                  <a:gd name="T47" fmla="*/ 29 h 210"/>
                  <a:gd name="T48" fmla="*/ 263 w 594"/>
                  <a:gd name="T49" fmla="*/ 20 h 210"/>
                  <a:gd name="T50" fmla="*/ 274 w 594"/>
                  <a:gd name="T51" fmla="*/ 29 h 210"/>
                  <a:gd name="T52" fmla="*/ 285 w 594"/>
                  <a:gd name="T53" fmla="*/ 27 h 210"/>
                  <a:gd name="T54" fmla="*/ 295 w 594"/>
                  <a:gd name="T55" fmla="*/ 21 h 210"/>
                  <a:gd name="T56" fmla="*/ 306 w 594"/>
                  <a:gd name="T57" fmla="*/ 30 h 210"/>
                  <a:gd name="T58" fmla="*/ 316 w 594"/>
                  <a:gd name="T59" fmla="*/ 45 h 210"/>
                  <a:gd name="T60" fmla="*/ 327 w 594"/>
                  <a:gd name="T61" fmla="*/ 32 h 210"/>
                  <a:gd name="T62" fmla="*/ 338 w 594"/>
                  <a:gd name="T63" fmla="*/ 28 h 210"/>
                  <a:gd name="T64" fmla="*/ 348 w 594"/>
                  <a:gd name="T65" fmla="*/ 40 h 210"/>
                  <a:gd name="T66" fmla="*/ 359 w 594"/>
                  <a:gd name="T67" fmla="*/ 28 h 210"/>
                  <a:gd name="T68" fmla="*/ 369 w 594"/>
                  <a:gd name="T69" fmla="*/ 40 h 210"/>
                  <a:gd name="T70" fmla="*/ 380 w 594"/>
                  <a:gd name="T71" fmla="*/ 36 h 210"/>
                  <a:gd name="T72" fmla="*/ 391 w 594"/>
                  <a:gd name="T73" fmla="*/ 35 h 210"/>
                  <a:gd name="T74" fmla="*/ 402 w 594"/>
                  <a:gd name="T75" fmla="*/ 61 h 210"/>
                  <a:gd name="T76" fmla="*/ 412 w 594"/>
                  <a:gd name="T77" fmla="*/ 41 h 210"/>
                  <a:gd name="T78" fmla="*/ 423 w 594"/>
                  <a:gd name="T79" fmla="*/ 64 h 210"/>
                  <a:gd name="T80" fmla="*/ 434 w 594"/>
                  <a:gd name="T81" fmla="*/ 70 h 210"/>
                  <a:gd name="T82" fmla="*/ 444 w 594"/>
                  <a:gd name="T83" fmla="*/ 58 h 210"/>
                  <a:gd name="T84" fmla="*/ 455 w 594"/>
                  <a:gd name="T85" fmla="*/ 65 h 210"/>
                  <a:gd name="T86" fmla="*/ 465 w 594"/>
                  <a:gd name="T87" fmla="*/ 52 h 210"/>
                  <a:gd name="T88" fmla="*/ 476 w 594"/>
                  <a:gd name="T89" fmla="*/ 59 h 210"/>
                  <a:gd name="T90" fmla="*/ 487 w 594"/>
                  <a:gd name="T91" fmla="*/ 63 h 210"/>
                  <a:gd name="T92" fmla="*/ 497 w 594"/>
                  <a:gd name="T93" fmla="*/ 43 h 210"/>
                  <a:gd name="T94" fmla="*/ 508 w 594"/>
                  <a:gd name="T95" fmla="*/ 62 h 210"/>
                  <a:gd name="T96" fmla="*/ 519 w 594"/>
                  <a:gd name="T97" fmla="*/ 41 h 210"/>
                  <a:gd name="T98" fmla="*/ 529 w 594"/>
                  <a:gd name="T99" fmla="*/ 52 h 210"/>
                  <a:gd name="T100" fmla="*/ 540 w 594"/>
                  <a:gd name="T101" fmla="*/ 76 h 210"/>
                  <a:gd name="T102" fmla="*/ 551 w 594"/>
                  <a:gd name="T103" fmla="*/ 87 h 210"/>
                  <a:gd name="T104" fmla="*/ 561 w 594"/>
                  <a:gd name="T105" fmla="*/ 82 h 210"/>
                  <a:gd name="T106" fmla="*/ 572 w 594"/>
                  <a:gd name="T107" fmla="*/ 92 h 210"/>
                  <a:gd name="T108" fmla="*/ 582 w 594"/>
                  <a:gd name="T109" fmla="*/ 129 h 210"/>
                  <a:gd name="T110" fmla="*/ 593 w 594"/>
                  <a:gd name="T111" fmla="*/ 19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94" h="210">
                    <a:moveTo>
                      <a:pt x="0" y="210"/>
                    </a:moveTo>
                    <a:lnTo>
                      <a:pt x="0" y="208"/>
                    </a:lnTo>
                    <a:lnTo>
                      <a:pt x="1" y="196"/>
                    </a:lnTo>
                    <a:lnTo>
                      <a:pt x="3" y="206"/>
                    </a:lnTo>
                    <a:lnTo>
                      <a:pt x="5" y="200"/>
                    </a:lnTo>
                    <a:lnTo>
                      <a:pt x="6" y="193"/>
                    </a:lnTo>
                    <a:lnTo>
                      <a:pt x="8" y="181"/>
                    </a:lnTo>
                    <a:lnTo>
                      <a:pt x="9" y="178"/>
                    </a:lnTo>
                    <a:lnTo>
                      <a:pt x="11" y="179"/>
                    </a:lnTo>
                    <a:lnTo>
                      <a:pt x="12" y="181"/>
                    </a:lnTo>
                    <a:lnTo>
                      <a:pt x="14" y="177"/>
                    </a:lnTo>
                    <a:lnTo>
                      <a:pt x="15" y="185"/>
                    </a:lnTo>
                    <a:lnTo>
                      <a:pt x="17" y="193"/>
                    </a:lnTo>
                    <a:lnTo>
                      <a:pt x="18" y="196"/>
                    </a:lnTo>
                    <a:lnTo>
                      <a:pt x="20" y="190"/>
                    </a:lnTo>
                    <a:lnTo>
                      <a:pt x="21" y="172"/>
                    </a:lnTo>
                    <a:lnTo>
                      <a:pt x="23" y="175"/>
                    </a:lnTo>
                    <a:lnTo>
                      <a:pt x="24" y="168"/>
                    </a:lnTo>
                    <a:lnTo>
                      <a:pt x="26" y="148"/>
                    </a:lnTo>
                    <a:lnTo>
                      <a:pt x="27" y="151"/>
                    </a:lnTo>
                    <a:lnTo>
                      <a:pt x="29" y="155"/>
                    </a:lnTo>
                    <a:lnTo>
                      <a:pt x="30" y="159"/>
                    </a:lnTo>
                    <a:lnTo>
                      <a:pt x="32" y="153"/>
                    </a:lnTo>
                    <a:lnTo>
                      <a:pt x="33" y="149"/>
                    </a:lnTo>
                    <a:lnTo>
                      <a:pt x="35" y="150"/>
                    </a:lnTo>
                    <a:lnTo>
                      <a:pt x="37" y="142"/>
                    </a:lnTo>
                    <a:lnTo>
                      <a:pt x="38" y="143"/>
                    </a:lnTo>
                    <a:lnTo>
                      <a:pt x="39" y="132"/>
                    </a:lnTo>
                    <a:lnTo>
                      <a:pt x="41" y="127"/>
                    </a:lnTo>
                    <a:lnTo>
                      <a:pt x="43" y="133"/>
                    </a:lnTo>
                    <a:lnTo>
                      <a:pt x="44" y="131"/>
                    </a:lnTo>
                    <a:lnTo>
                      <a:pt x="46" y="132"/>
                    </a:lnTo>
                    <a:lnTo>
                      <a:pt x="47" y="114"/>
                    </a:lnTo>
                    <a:lnTo>
                      <a:pt x="49" y="126"/>
                    </a:lnTo>
                    <a:lnTo>
                      <a:pt x="50" y="142"/>
                    </a:lnTo>
                    <a:lnTo>
                      <a:pt x="52" y="128"/>
                    </a:lnTo>
                    <a:lnTo>
                      <a:pt x="53" y="136"/>
                    </a:lnTo>
                    <a:lnTo>
                      <a:pt x="55" y="111"/>
                    </a:lnTo>
                    <a:lnTo>
                      <a:pt x="56" y="98"/>
                    </a:lnTo>
                    <a:lnTo>
                      <a:pt x="58" y="86"/>
                    </a:lnTo>
                    <a:lnTo>
                      <a:pt x="59" y="96"/>
                    </a:lnTo>
                    <a:lnTo>
                      <a:pt x="61" y="100"/>
                    </a:lnTo>
                    <a:lnTo>
                      <a:pt x="62" y="102"/>
                    </a:lnTo>
                    <a:lnTo>
                      <a:pt x="64" y="100"/>
                    </a:lnTo>
                    <a:lnTo>
                      <a:pt x="66" y="101"/>
                    </a:lnTo>
                    <a:lnTo>
                      <a:pt x="67" y="111"/>
                    </a:lnTo>
                    <a:lnTo>
                      <a:pt x="68" y="114"/>
                    </a:lnTo>
                    <a:lnTo>
                      <a:pt x="70" y="125"/>
                    </a:lnTo>
                    <a:lnTo>
                      <a:pt x="72" y="110"/>
                    </a:lnTo>
                    <a:lnTo>
                      <a:pt x="73" y="109"/>
                    </a:lnTo>
                    <a:lnTo>
                      <a:pt x="75" y="110"/>
                    </a:lnTo>
                    <a:lnTo>
                      <a:pt x="76" y="119"/>
                    </a:lnTo>
                    <a:lnTo>
                      <a:pt x="78" y="110"/>
                    </a:lnTo>
                    <a:lnTo>
                      <a:pt x="79" y="96"/>
                    </a:lnTo>
                    <a:lnTo>
                      <a:pt x="81" y="97"/>
                    </a:lnTo>
                    <a:lnTo>
                      <a:pt x="82" y="101"/>
                    </a:lnTo>
                    <a:lnTo>
                      <a:pt x="84" y="104"/>
                    </a:lnTo>
                    <a:lnTo>
                      <a:pt x="85" y="87"/>
                    </a:lnTo>
                    <a:lnTo>
                      <a:pt x="87" y="104"/>
                    </a:lnTo>
                    <a:lnTo>
                      <a:pt x="88" y="123"/>
                    </a:lnTo>
                    <a:lnTo>
                      <a:pt x="90" y="105"/>
                    </a:lnTo>
                    <a:lnTo>
                      <a:pt x="91" y="111"/>
                    </a:lnTo>
                    <a:lnTo>
                      <a:pt x="93" y="118"/>
                    </a:lnTo>
                    <a:lnTo>
                      <a:pt x="94" y="116"/>
                    </a:lnTo>
                    <a:lnTo>
                      <a:pt x="96" y="108"/>
                    </a:lnTo>
                    <a:lnTo>
                      <a:pt x="97" y="106"/>
                    </a:lnTo>
                    <a:lnTo>
                      <a:pt x="99" y="98"/>
                    </a:lnTo>
                    <a:lnTo>
                      <a:pt x="100" y="103"/>
                    </a:lnTo>
                    <a:lnTo>
                      <a:pt x="102" y="96"/>
                    </a:lnTo>
                    <a:lnTo>
                      <a:pt x="103" y="86"/>
                    </a:lnTo>
                    <a:lnTo>
                      <a:pt x="105" y="91"/>
                    </a:lnTo>
                    <a:lnTo>
                      <a:pt x="106" y="99"/>
                    </a:lnTo>
                    <a:lnTo>
                      <a:pt x="108" y="99"/>
                    </a:lnTo>
                    <a:lnTo>
                      <a:pt x="110" y="99"/>
                    </a:lnTo>
                    <a:lnTo>
                      <a:pt x="111" y="96"/>
                    </a:lnTo>
                    <a:lnTo>
                      <a:pt x="112" y="81"/>
                    </a:lnTo>
                    <a:lnTo>
                      <a:pt x="114" y="84"/>
                    </a:lnTo>
                    <a:lnTo>
                      <a:pt x="116" y="81"/>
                    </a:lnTo>
                    <a:lnTo>
                      <a:pt x="117" y="86"/>
                    </a:lnTo>
                    <a:lnTo>
                      <a:pt x="119" y="85"/>
                    </a:lnTo>
                    <a:lnTo>
                      <a:pt x="120" y="89"/>
                    </a:lnTo>
                    <a:lnTo>
                      <a:pt x="122" y="88"/>
                    </a:lnTo>
                    <a:lnTo>
                      <a:pt x="123" y="86"/>
                    </a:lnTo>
                    <a:lnTo>
                      <a:pt x="125" y="86"/>
                    </a:lnTo>
                    <a:lnTo>
                      <a:pt x="126" y="83"/>
                    </a:lnTo>
                    <a:lnTo>
                      <a:pt x="128" y="84"/>
                    </a:lnTo>
                    <a:lnTo>
                      <a:pt x="129" y="90"/>
                    </a:lnTo>
                    <a:lnTo>
                      <a:pt x="131" y="97"/>
                    </a:lnTo>
                    <a:lnTo>
                      <a:pt x="132" y="88"/>
                    </a:lnTo>
                    <a:lnTo>
                      <a:pt x="134" y="92"/>
                    </a:lnTo>
                    <a:lnTo>
                      <a:pt x="135" y="100"/>
                    </a:lnTo>
                    <a:lnTo>
                      <a:pt x="137" y="119"/>
                    </a:lnTo>
                    <a:lnTo>
                      <a:pt x="139" y="116"/>
                    </a:lnTo>
                    <a:lnTo>
                      <a:pt x="140" y="110"/>
                    </a:lnTo>
                    <a:lnTo>
                      <a:pt x="141" y="87"/>
                    </a:lnTo>
                    <a:lnTo>
                      <a:pt x="143" y="77"/>
                    </a:lnTo>
                    <a:lnTo>
                      <a:pt x="145" y="79"/>
                    </a:lnTo>
                    <a:lnTo>
                      <a:pt x="146" y="75"/>
                    </a:lnTo>
                    <a:lnTo>
                      <a:pt x="148" y="82"/>
                    </a:lnTo>
                    <a:lnTo>
                      <a:pt x="149" y="84"/>
                    </a:lnTo>
                    <a:lnTo>
                      <a:pt x="151" y="77"/>
                    </a:lnTo>
                    <a:lnTo>
                      <a:pt x="152" y="76"/>
                    </a:lnTo>
                    <a:lnTo>
                      <a:pt x="154" y="56"/>
                    </a:lnTo>
                    <a:lnTo>
                      <a:pt x="155" y="37"/>
                    </a:lnTo>
                    <a:lnTo>
                      <a:pt x="156" y="40"/>
                    </a:lnTo>
                    <a:lnTo>
                      <a:pt x="158" y="43"/>
                    </a:lnTo>
                    <a:lnTo>
                      <a:pt x="160" y="34"/>
                    </a:lnTo>
                    <a:lnTo>
                      <a:pt x="161" y="49"/>
                    </a:lnTo>
                    <a:lnTo>
                      <a:pt x="163" y="45"/>
                    </a:lnTo>
                    <a:lnTo>
                      <a:pt x="164" y="35"/>
                    </a:lnTo>
                    <a:lnTo>
                      <a:pt x="166" y="56"/>
                    </a:lnTo>
                    <a:lnTo>
                      <a:pt x="167" y="62"/>
                    </a:lnTo>
                    <a:lnTo>
                      <a:pt x="169" y="58"/>
                    </a:lnTo>
                    <a:lnTo>
                      <a:pt x="170" y="81"/>
                    </a:lnTo>
                    <a:lnTo>
                      <a:pt x="172" y="85"/>
                    </a:lnTo>
                    <a:lnTo>
                      <a:pt x="173" y="71"/>
                    </a:lnTo>
                    <a:lnTo>
                      <a:pt x="175" y="49"/>
                    </a:lnTo>
                    <a:lnTo>
                      <a:pt x="177" y="45"/>
                    </a:lnTo>
                    <a:lnTo>
                      <a:pt x="178" y="16"/>
                    </a:lnTo>
                    <a:lnTo>
                      <a:pt x="179" y="0"/>
                    </a:lnTo>
                    <a:lnTo>
                      <a:pt x="181" y="8"/>
                    </a:lnTo>
                    <a:lnTo>
                      <a:pt x="183" y="16"/>
                    </a:lnTo>
                    <a:lnTo>
                      <a:pt x="184" y="28"/>
                    </a:lnTo>
                    <a:lnTo>
                      <a:pt x="185" y="26"/>
                    </a:lnTo>
                    <a:lnTo>
                      <a:pt x="187" y="30"/>
                    </a:lnTo>
                    <a:lnTo>
                      <a:pt x="189" y="29"/>
                    </a:lnTo>
                    <a:lnTo>
                      <a:pt x="190" y="21"/>
                    </a:lnTo>
                    <a:lnTo>
                      <a:pt x="192" y="21"/>
                    </a:lnTo>
                    <a:lnTo>
                      <a:pt x="193" y="20"/>
                    </a:lnTo>
                    <a:lnTo>
                      <a:pt x="195" y="22"/>
                    </a:lnTo>
                    <a:lnTo>
                      <a:pt x="196" y="28"/>
                    </a:lnTo>
                    <a:lnTo>
                      <a:pt x="198" y="16"/>
                    </a:lnTo>
                    <a:lnTo>
                      <a:pt x="199" y="17"/>
                    </a:lnTo>
                    <a:lnTo>
                      <a:pt x="201" y="37"/>
                    </a:lnTo>
                    <a:lnTo>
                      <a:pt x="202" y="41"/>
                    </a:lnTo>
                    <a:lnTo>
                      <a:pt x="204" y="36"/>
                    </a:lnTo>
                    <a:lnTo>
                      <a:pt x="205" y="28"/>
                    </a:lnTo>
                    <a:lnTo>
                      <a:pt x="207" y="26"/>
                    </a:lnTo>
                    <a:lnTo>
                      <a:pt x="208" y="29"/>
                    </a:lnTo>
                    <a:lnTo>
                      <a:pt x="210" y="20"/>
                    </a:lnTo>
                    <a:lnTo>
                      <a:pt x="212" y="30"/>
                    </a:lnTo>
                    <a:lnTo>
                      <a:pt x="213" y="43"/>
                    </a:lnTo>
                    <a:lnTo>
                      <a:pt x="214" y="33"/>
                    </a:lnTo>
                    <a:lnTo>
                      <a:pt x="216" y="22"/>
                    </a:lnTo>
                    <a:lnTo>
                      <a:pt x="218" y="26"/>
                    </a:lnTo>
                    <a:lnTo>
                      <a:pt x="219" y="30"/>
                    </a:lnTo>
                    <a:lnTo>
                      <a:pt x="221" y="24"/>
                    </a:lnTo>
                    <a:lnTo>
                      <a:pt x="222" y="27"/>
                    </a:lnTo>
                    <a:lnTo>
                      <a:pt x="223" y="22"/>
                    </a:lnTo>
                    <a:lnTo>
                      <a:pt x="225" y="27"/>
                    </a:lnTo>
                    <a:lnTo>
                      <a:pt x="227" y="33"/>
                    </a:lnTo>
                    <a:lnTo>
                      <a:pt x="228" y="40"/>
                    </a:lnTo>
                    <a:lnTo>
                      <a:pt x="230" y="39"/>
                    </a:lnTo>
                    <a:lnTo>
                      <a:pt x="231" y="36"/>
                    </a:lnTo>
                    <a:lnTo>
                      <a:pt x="233" y="25"/>
                    </a:lnTo>
                    <a:lnTo>
                      <a:pt x="234" y="19"/>
                    </a:lnTo>
                    <a:lnTo>
                      <a:pt x="236" y="19"/>
                    </a:lnTo>
                    <a:lnTo>
                      <a:pt x="237" y="12"/>
                    </a:lnTo>
                    <a:lnTo>
                      <a:pt x="239" y="19"/>
                    </a:lnTo>
                    <a:lnTo>
                      <a:pt x="240" y="21"/>
                    </a:lnTo>
                    <a:lnTo>
                      <a:pt x="242" y="25"/>
                    </a:lnTo>
                    <a:lnTo>
                      <a:pt x="243" y="19"/>
                    </a:lnTo>
                    <a:lnTo>
                      <a:pt x="245" y="18"/>
                    </a:lnTo>
                    <a:lnTo>
                      <a:pt x="246" y="12"/>
                    </a:lnTo>
                    <a:lnTo>
                      <a:pt x="248" y="24"/>
                    </a:lnTo>
                    <a:lnTo>
                      <a:pt x="250" y="20"/>
                    </a:lnTo>
                    <a:lnTo>
                      <a:pt x="251" y="16"/>
                    </a:lnTo>
                    <a:lnTo>
                      <a:pt x="252" y="29"/>
                    </a:lnTo>
                    <a:lnTo>
                      <a:pt x="254" y="25"/>
                    </a:lnTo>
                    <a:lnTo>
                      <a:pt x="256" y="13"/>
                    </a:lnTo>
                    <a:lnTo>
                      <a:pt x="257" y="24"/>
                    </a:lnTo>
                    <a:lnTo>
                      <a:pt x="258" y="29"/>
                    </a:lnTo>
                    <a:lnTo>
                      <a:pt x="260" y="37"/>
                    </a:lnTo>
                    <a:lnTo>
                      <a:pt x="262" y="27"/>
                    </a:lnTo>
                    <a:lnTo>
                      <a:pt x="263" y="20"/>
                    </a:lnTo>
                    <a:lnTo>
                      <a:pt x="265" y="10"/>
                    </a:lnTo>
                    <a:lnTo>
                      <a:pt x="266" y="6"/>
                    </a:lnTo>
                    <a:lnTo>
                      <a:pt x="268" y="16"/>
                    </a:lnTo>
                    <a:lnTo>
                      <a:pt x="269" y="21"/>
                    </a:lnTo>
                    <a:lnTo>
                      <a:pt x="271" y="19"/>
                    </a:lnTo>
                    <a:lnTo>
                      <a:pt x="272" y="15"/>
                    </a:lnTo>
                    <a:lnTo>
                      <a:pt x="274" y="29"/>
                    </a:lnTo>
                    <a:lnTo>
                      <a:pt x="275" y="25"/>
                    </a:lnTo>
                    <a:lnTo>
                      <a:pt x="277" y="27"/>
                    </a:lnTo>
                    <a:lnTo>
                      <a:pt x="279" y="40"/>
                    </a:lnTo>
                    <a:lnTo>
                      <a:pt x="280" y="24"/>
                    </a:lnTo>
                    <a:lnTo>
                      <a:pt x="281" y="32"/>
                    </a:lnTo>
                    <a:lnTo>
                      <a:pt x="283" y="24"/>
                    </a:lnTo>
                    <a:lnTo>
                      <a:pt x="285" y="27"/>
                    </a:lnTo>
                    <a:lnTo>
                      <a:pt x="286" y="26"/>
                    </a:lnTo>
                    <a:lnTo>
                      <a:pt x="287" y="41"/>
                    </a:lnTo>
                    <a:lnTo>
                      <a:pt x="289" y="46"/>
                    </a:lnTo>
                    <a:lnTo>
                      <a:pt x="290" y="42"/>
                    </a:lnTo>
                    <a:lnTo>
                      <a:pt x="292" y="30"/>
                    </a:lnTo>
                    <a:lnTo>
                      <a:pt x="294" y="22"/>
                    </a:lnTo>
                    <a:lnTo>
                      <a:pt x="295" y="21"/>
                    </a:lnTo>
                    <a:lnTo>
                      <a:pt x="296" y="31"/>
                    </a:lnTo>
                    <a:lnTo>
                      <a:pt x="298" y="34"/>
                    </a:lnTo>
                    <a:lnTo>
                      <a:pt x="300" y="36"/>
                    </a:lnTo>
                    <a:lnTo>
                      <a:pt x="301" y="31"/>
                    </a:lnTo>
                    <a:lnTo>
                      <a:pt x="303" y="23"/>
                    </a:lnTo>
                    <a:lnTo>
                      <a:pt x="304" y="30"/>
                    </a:lnTo>
                    <a:lnTo>
                      <a:pt x="306" y="30"/>
                    </a:lnTo>
                    <a:lnTo>
                      <a:pt x="307" y="32"/>
                    </a:lnTo>
                    <a:lnTo>
                      <a:pt x="309" y="37"/>
                    </a:lnTo>
                    <a:lnTo>
                      <a:pt x="310" y="44"/>
                    </a:lnTo>
                    <a:lnTo>
                      <a:pt x="312" y="42"/>
                    </a:lnTo>
                    <a:lnTo>
                      <a:pt x="313" y="52"/>
                    </a:lnTo>
                    <a:lnTo>
                      <a:pt x="315" y="51"/>
                    </a:lnTo>
                    <a:lnTo>
                      <a:pt x="316" y="45"/>
                    </a:lnTo>
                    <a:lnTo>
                      <a:pt x="318" y="47"/>
                    </a:lnTo>
                    <a:lnTo>
                      <a:pt x="319" y="44"/>
                    </a:lnTo>
                    <a:lnTo>
                      <a:pt x="321" y="46"/>
                    </a:lnTo>
                    <a:lnTo>
                      <a:pt x="323" y="37"/>
                    </a:lnTo>
                    <a:lnTo>
                      <a:pt x="324" y="31"/>
                    </a:lnTo>
                    <a:lnTo>
                      <a:pt x="325" y="28"/>
                    </a:lnTo>
                    <a:lnTo>
                      <a:pt x="327" y="32"/>
                    </a:lnTo>
                    <a:lnTo>
                      <a:pt x="329" y="29"/>
                    </a:lnTo>
                    <a:lnTo>
                      <a:pt x="330" y="24"/>
                    </a:lnTo>
                    <a:lnTo>
                      <a:pt x="332" y="21"/>
                    </a:lnTo>
                    <a:lnTo>
                      <a:pt x="333" y="19"/>
                    </a:lnTo>
                    <a:lnTo>
                      <a:pt x="335" y="14"/>
                    </a:lnTo>
                    <a:lnTo>
                      <a:pt x="336" y="30"/>
                    </a:lnTo>
                    <a:lnTo>
                      <a:pt x="338" y="28"/>
                    </a:lnTo>
                    <a:lnTo>
                      <a:pt x="339" y="37"/>
                    </a:lnTo>
                    <a:lnTo>
                      <a:pt x="341" y="41"/>
                    </a:lnTo>
                    <a:lnTo>
                      <a:pt x="342" y="42"/>
                    </a:lnTo>
                    <a:lnTo>
                      <a:pt x="344" y="39"/>
                    </a:lnTo>
                    <a:lnTo>
                      <a:pt x="345" y="37"/>
                    </a:lnTo>
                    <a:lnTo>
                      <a:pt x="347" y="40"/>
                    </a:lnTo>
                    <a:lnTo>
                      <a:pt x="348" y="40"/>
                    </a:lnTo>
                    <a:lnTo>
                      <a:pt x="350" y="43"/>
                    </a:lnTo>
                    <a:lnTo>
                      <a:pt x="352" y="50"/>
                    </a:lnTo>
                    <a:lnTo>
                      <a:pt x="353" y="44"/>
                    </a:lnTo>
                    <a:lnTo>
                      <a:pt x="354" y="32"/>
                    </a:lnTo>
                    <a:lnTo>
                      <a:pt x="356" y="29"/>
                    </a:lnTo>
                    <a:lnTo>
                      <a:pt x="357" y="30"/>
                    </a:lnTo>
                    <a:lnTo>
                      <a:pt x="359" y="28"/>
                    </a:lnTo>
                    <a:lnTo>
                      <a:pt x="360" y="26"/>
                    </a:lnTo>
                    <a:lnTo>
                      <a:pt x="362" y="23"/>
                    </a:lnTo>
                    <a:lnTo>
                      <a:pt x="363" y="18"/>
                    </a:lnTo>
                    <a:lnTo>
                      <a:pt x="365" y="22"/>
                    </a:lnTo>
                    <a:lnTo>
                      <a:pt x="367" y="38"/>
                    </a:lnTo>
                    <a:lnTo>
                      <a:pt x="368" y="40"/>
                    </a:lnTo>
                    <a:lnTo>
                      <a:pt x="369" y="40"/>
                    </a:lnTo>
                    <a:lnTo>
                      <a:pt x="371" y="42"/>
                    </a:lnTo>
                    <a:lnTo>
                      <a:pt x="373" y="46"/>
                    </a:lnTo>
                    <a:lnTo>
                      <a:pt x="374" y="53"/>
                    </a:lnTo>
                    <a:lnTo>
                      <a:pt x="376" y="45"/>
                    </a:lnTo>
                    <a:lnTo>
                      <a:pt x="377" y="44"/>
                    </a:lnTo>
                    <a:lnTo>
                      <a:pt x="379" y="37"/>
                    </a:lnTo>
                    <a:lnTo>
                      <a:pt x="380" y="36"/>
                    </a:lnTo>
                    <a:lnTo>
                      <a:pt x="382" y="29"/>
                    </a:lnTo>
                    <a:lnTo>
                      <a:pt x="383" y="36"/>
                    </a:lnTo>
                    <a:lnTo>
                      <a:pt x="385" y="43"/>
                    </a:lnTo>
                    <a:lnTo>
                      <a:pt x="386" y="45"/>
                    </a:lnTo>
                    <a:lnTo>
                      <a:pt x="388" y="37"/>
                    </a:lnTo>
                    <a:lnTo>
                      <a:pt x="389" y="30"/>
                    </a:lnTo>
                    <a:lnTo>
                      <a:pt x="391" y="35"/>
                    </a:lnTo>
                    <a:lnTo>
                      <a:pt x="392" y="50"/>
                    </a:lnTo>
                    <a:lnTo>
                      <a:pt x="394" y="40"/>
                    </a:lnTo>
                    <a:lnTo>
                      <a:pt x="396" y="41"/>
                    </a:lnTo>
                    <a:lnTo>
                      <a:pt x="397" y="47"/>
                    </a:lnTo>
                    <a:lnTo>
                      <a:pt x="398" y="53"/>
                    </a:lnTo>
                    <a:lnTo>
                      <a:pt x="400" y="65"/>
                    </a:lnTo>
                    <a:lnTo>
                      <a:pt x="402" y="61"/>
                    </a:lnTo>
                    <a:lnTo>
                      <a:pt x="403" y="56"/>
                    </a:lnTo>
                    <a:lnTo>
                      <a:pt x="405" y="41"/>
                    </a:lnTo>
                    <a:lnTo>
                      <a:pt x="406" y="43"/>
                    </a:lnTo>
                    <a:lnTo>
                      <a:pt x="408" y="34"/>
                    </a:lnTo>
                    <a:lnTo>
                      <a:pt x="409" y="27"/>
                    </a:lnTo>
                    <a:lnTo>
                      <a:pt x="411" y="34"/>
                    </a:lnTo>
                    <a:lnTo>
                      <a:pt x="412" y="41"/>
                    </a:lnTo>
                    <a:lnTo>
                      <a:pt x="414" y="40"/>
                    </a:lnTo>
                    <a:lnTo>
                      <a:pt x="415" y="45"/>
                    </a:lnTo>
                    <a:lnTo>
                      <a:pt x="417" y="43"/>
                    </a:lnTo>
                    <a:lnTo>
                      <a:pt x="418" y="43"/>
                    </a:lnTo>
                    <a:lnTo>
                      <a:pt x="420" y="43"/>
                    </a:lnTo>
                    <a:lnTo>
                      <a:pt x="421" y="60"/>
                    </a:lnTo>
                    <a:lnTo>
                      <a:pt x="423" y="64"/>
                    </a:lnTo>
                    <a:lnTo>
                      <a:pt x="424" y="64"/>
                    </a:lnTo>
                    <a:lnTo>
                      <a:pt x="426" y="67"/>
                    </a:lnTo>
                    <a:lnTo>
                      <a:pt x="427" y="76"/>
                    </a:lnTo>
                    <a:lnTo>
                      <a:pt x="429" y="75"/>
                    </a:lnTo>
                    <a:lnTo>
                      <a:pt x="430" y="71"/>
                    </a:lnTo>
                    <a:lnTo>
                      <a:pt x="432" y="71"/>
                    </a:lnTo>
                    <a:lnTo>
                      <a:pt x="434" y="70"/>
                    </a:lnTo>
                    <a:lnTo>
                      <a:pt x="435" y="62"/>
                    </a:lnTo>
                    <a:lnTo>
                      <a:pt x="436" y="50"/>
                    </a:lnTo>
                    <a:lnTo>
                      <a:pt x="438" y="46"/>
                    </a:lnTo>
                    <a:lnTo>
                      <a:pt x="440" y="49"/>
                    </a:lnTo>
                    <a:lnTo>
                      <a:pt x="441" y="51"/>
                    </a:lnTo>
                    <a:lnTo>
                      <a:pt x="442" y="60"/>
                    </a:lnTo>
                    <a:lnTo>
                      <a:pt x="444" y="58"/>
                    </a:lnTo>
                    <a:lnTo>
                      <a:pt x="446" y="57"/>
                    </a:lnTo>
                    <a:lnTo>
                      <a:pt x="447" y="64"/>
                    </a:lnTo>
                    <a:lnTo>
                      <a:pt x="449" y="60"/>
                    </a:lnTo>
                    <a:lnTo>
                      <a:pt x="450" y="59"/>
                    </a:lnTo>
                    <a:lnTo>
                      <a:pt x="452" y="62"/>
                    </a:lnTo>
                    <a:lnTo>
                      <a:pt x="453" y="63"/>
                    </a:lnTo>
                    <a:lnTo>
                      <a:pt x="455" y="65"/>
                    </a:lnTo>
                    <a:lnTo>
                      <a:pt x="456" y="58"/>
                    </a:lnTo>
                    <a:lnTo>
                      <a:pt x="458" y="53"/>
                    </a:lnTo>
                    <a:lnTo>
                      <a:pt x="459" y="60"/>
                    </a:lnTo>
                    <a:lnTo>
                      <a:pt x="461" y="59"/>
                    </a:lnTo>
                    <a:lnTo>
                      <a:pt x="462" y="52"/>
                    </a:lnTo>
                    <a:lnTo>
                      <a:pt x="464" y="44"/>
                    </a:lnTo>
                    <a:lnTo>
                      <a:pt x="465" y="52"/>
                    </a:lnTo>
                    <a:lnTo>
                      <a:pt x="467" y="56"/>
                    </a:lnTo>
                    <a:lnTo>
                      <a:pt x="469" y="59"/>
                    </a:lnTo>
                    <a:lnTo>
                      <a:pt x="470" y="60"/>
                    </a:lnTo>
                    <a:lnTo>
                      <a:pt x="471" y="62"/>
                    </a:lnTo>
                    <a:lnTo>
                      <a:pt x="473" y="76"/>
                    </a:lnTo>
                    <a:lnTo>
                      <a:pt x="475" y="69"/>
                    </a:lnTo>
                    <a:lnTo>
                      <a:pt x="476" y="59"/>
                    </a:lnTo>
                    <a:lnTo>
                      <a:pt x="478" y="50"/>
                    </a:lnTo>
                    <a:lnTo>
                      <a:pt x="479" y="50"/>
                    </a:lnTo>
                    <a:lnTo>
                      <a:pt x="481" y="62"/>
                    </a:lnTo>
                    <a:lnTo>
                      <a:pt x="482" y="66"/>
                    </a:lnTo>
                    <a:lnTo>
                      <a:pt x="484" y="68"/>
                    </a:lnTo>
                    <a:lnTo>
                      <a:pt x="485" y="75"/>
                    </a:lnTo>
                    <a:lnTo>
                      <a:pt x="487" y="63"/>
                    </a:lnTo>
                    <a:lnTo>
                      <a:pt x="488" y="55"/>
                    </a:lnTo>
                    <a:lnTo>
                      <a:pt x="490" y="55"/>
                    </a:lnTo>
                    <a:lnTo>
                      <a:pt x="491" y="59"/>
                    </a:lnTo>
                    <a:lnTo>
                      <a:pt x="493" y="66"/>
                    </a:lnTo>
                    <a:lnTo>
                      <a:pt x="494" y="57"/>
                    </a:lnTo>
                    <a:lnTo>
                      <a:pt x="496" y="59"/>
                    </a:lnTo>
                    <a:lnTo>
                      <a:pt x="497" y="43"/>
                    </a:lnTo>
                    <a:lnTo>
                      <a:pt x="499" y="39"/>
                    </a:lnTo>
                    <a:lnTo>
                      <a:pt x="500" y="42"/>
                    </a:lnTo>
                    <a:lnTo>
                      <a:pt x="502" y="39"/>
                    </a:lnTo>
                    <a:lnTo>
                      <a:pt x="503" y="46"/>
                    </a:lnTo>
                    <a:lnTo>
                      <a:pt x="505" y="61"/>
                    </a:lnTo>
                    <a:lnTo>
                      <a:pt x="507" y="64"/>
                    </a:lnTo>
                    <a:lnTo>
                      <a:pt x="508" y="62"/>
                    </a:lnTo>
                    <a:lnTo>
                      <a:pt x="509" y="58"/>
                    </a:lnTo>
                    <a:lnTo>
                      <a:pt x="511" y="57"/>
                    </a:lnTo>
                    <a:lnTo>
                      <a:pt x="513" y="56"/>
                    </a:lnTo>
                    <a:lnTo>
                      <a:pt x="514" y="49"/>
                    </a:lnTo>
                    <a:lnTo>
                      <a:pt x="515" y="46"/>
                    </a:lnTo>
                    <a:lnTo>
                      <a:pt x="517" y="41"/>
                    </a:lnTo>
                    <a:lnTo>
                      <a:pt x="519" y="41"/>
                    </a:lnTo>
                    <a:lnTo>
                      <a:pt x="520" y="44"/>
                    </a:lnTo>
                    <a:lnTo>
                      <a:pt x="522" y="52"/>
                    </a:lnTo>
                    <a:lnTo>
                      <a:pt x="523" y="48"/>
                    </a:lnTo>
                    <a:lnTo>
                      <a:pt x="525" y="53"/>
                    </a:lnTo>
                    <a:lnTo>
                      <a:pt x="526" y="54"/>
                    </a:lnTo>
                    <a:lnTo>
                      <a:pt x="528" y="51"/>
                    </a:lnTo>
                    <a:lnTo>
                      <a:pt x="529" y="52"/>
                    </a:lnTo>
                    <a:lnTo>
                      <a:pt x="531" y="55"/>
                    </a:lnTo>
                    <a:lnTo>
                      <a:pt x="532" y="70"/>
                    </a:lnTo>
                    <a:lnTo>
                      <a:pt x="534" y="84"/>
                    </a:lnTo>
                    <a:lnTo>
                      <a:pt x="536" y="82"/>
                    </a:lnTo>
                    <a:lnTo>
                      <a:pt x="537" y="81"/>
                    </a:lnTo>
                    <a:lnTo>
                      <a:pt x="538" y="76"/>
                    </a:lnTo>
                    <a:lnTo>
                      <a:pt x="540" y="76"/>
                    </a:lnTo>
                    <a:lnTo>
                      <a:pt x="542" y="79"/>
                    </a:lnTo>
                    <a:lnTo>
                      <a:pt x="543" y="79"/>
                    </a:lnTo>
                    <a:lnTo>
                      <a:pt x="544" y="78"/>
                    </a:lnTo>
                    <a:lnTo>
                      <a:pt x="546" y="73"/>
                    </a:lnTo>
                    <a:lnTo>
                      <a:pt x="548" y="77"/>
                    </a:lnTo>
                    <a:lnTo>
                      <a:pt x="549" y="69"/>
                    </a:lnTo>
                    <a:lnTo>
                      <a:pt x="551" y="87"/>
                    </a:lnTo>
                    <a:lnTo>
                      <a:pt x="552" y="95"/>
                    </a:lnTo>
                    <a:lnTo>
                      <a:pt x="554" y="89"/>
                    </a:lnTo>
                    <a:lnTo>
                      <a:pt x="555" y="76"/>
                    </a:lnTo>
                    <a:lnTo>
                      <a:pt x="557" y="80"/>
                    </a:lnTo>
                    <a:lnTo>
                      <a:pt x="558" y="81"/>
                    </a:lnTo>
                    <a:lnTo>
                      <a:pt x="560" y="84"/>
                    </a:lnTo>
                    <a:lnTo>
                      <a:pt x="561" y="82"/>
                    </a:lnTo>
                    <a:lnTo>
                      <a:pt x="563" y="82"/>
                    </a:lnTo>
                    <a:lnTo>
                      <a:pt x="564" y="92"/>
                    </a:lnTo>
                    <a:lnTo>
                      <a:pt x="566" y="102"/>
                    </a:lnTo>
                    <a:lnTo>
                      <a:pt x="567" y="109"/>
                    </a:lnTo>
                    <a:lnTo>
                      <a:pt x="569" y="100"/>
                    </a:lnTo>
                    <a:lnTo>
                      <a:pt x="570" y="93"/>
                    </a:lnTo>
                    <a:lnTo>
                      <a:pt x="572" y="92"/>
                    </a:lnTo>
                    <a:lnTo>
                      <a:pt x="573" y="99"/>
                    </a:lnTo>
                    <a:lnTo>
                      <a:pt x="575" y="102"/>
                    </a:lnTo>
                    <a:lnTo>
                      <a:pt x="576" y="98"/>
                    </a:lnTo>
                    <a:lnTo>
                      <a:pt x="578" y="108"/>
                    </a:lnTo>
                    <a:lnTo>
                      <a:pt x="580" y="110"/>
                    </a:lnTo>
                    <a:lnTo>
                      <a:pt x="581" y="112"/>
                    </a:lnTo>
                    <a:lnTo>
                      <a:pt x="582" y="129"/>
                    </a:lnTo>
                    <a:lnTo>
                      <a:pt x="584" y="149"/>
                    </a:lnTo>
                    <a:lnTo>
                      <a:pt x="586" y="168"/>
                    </a:lnTo>
                    <a:lnTo>
                      <a:pt x="587" y="182"/>
                    </a:lnTo>
                    <a:lnTo>
                      <a:pt x="589" y="184"/>
                    </a:lnTo>
                    <a:lnTo>
                      <a:pt x="590" y="178"/>
                    </a:lnTo>
                    <a:lnTo>
                      <a:pt x="592" y="180"/>
                    </a:lnTo>
                    <a:lnTo>
                      <a:pt x="593" y="197"/>
                    </a:lnTo>
                    <a:lnTo>
                      <a:pt x="594" y="210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3" name="Freeform 110">
                <a:extLst>
                  <a:ext uri="{FF2B5EF4-FFF2-40B4-BE49-F238E27FC236}">
                    <a16:creationId xmlns:a16="http://schemas.microsoft.com/office/drawing/2014/main" id="{3120679A-4E10-4BF7-8810-AD6E754FA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1591" y="5118659"/>
                <a:ext cx="425145" cy="1053541"/>
              </a:xfrm>
              <a:custGeom>
                <a:avLst/>
                <a:gdLst>
                  <a:gd name="T0" fmla="*/ 12 w 860"/>
                  <a:gd name="T1" fmla="*/ 408 h 469"/>
                  <a:gd name="T2" fmla="*/ 26 w 860"/>
                  <a:gd name="T3" fmla="*/ 343 h 469"/>
                  <a:gd name="T4" fmla="*/ 39 w 860"/>
                  <a:gd name="T5" fmla="*/ 320 h 469"/>
                  <a:gd name="T6" fmla="*/ 53 w 860"/>
                  <a:gd name="T7" fmla="*/ 310 h 469"/>
                  <a:gd name="T8" fmla="*/ 67 w 860"/>
                  <a:gd name="T9" fmla="*/ 258 h 469"/>
                  <a:gd name="T10" fmla="*/ 81 w 860"/>
                  <a:gd name="T11" fmla="*/ 253 h 469"/>
                  <a:gd name="T12" fmla="*/ 94 w 860"/>
                  <a:gd name="T13" fmla="*/ 256 h 469"/>
                  <a:gd name="T14" fmla="*/ 108 w 860"/>
                  <a:gd name="T15" fmla="*/ 209 h 469"/>
                  <a:gd name="T16" fmla="*/ 122 w 860"/>
                  <a:gd name="T17" fmla="*/ 197 h 469"/>
                  <a:gd name="T18" fmla="*/ 135 w 860"/>
                  <a:gd name="T19" fmla="*/ 215 h 469"/>
                  <a:gd name="T20" fmla="*/ 149 w 860"/>
                  <a:gd name="T21" fmla="*/ 214 h 469"/>
                  <a:gd name="T22" fmla="*/ 163 w 860"/>
                  <a:gd name="T23" fmla="*/ 197 h 469"/>
                  <a:gd name="T24" fmla="*/ 177 w 860"/>
                  <a:gd name="T25" fmla="*/ 191 h 469"/>
                  <a:gd name="T26" fmla="*/ 190 w 860"/>
                  <a:gd name="T27" fmla="*/ 187 h 469"/>
                  <a:gd name="T28" fmla="*/ 204 w 860"/>
                  <a:gd name="T29" fmla="*/ 182 h 469"/>
                  <a:gd name="T30" fmla="*/ 217 w 860"/>
                  <a:gd name="T31" fmla="*/ 222 h 469"/>
                  <a:gd name="T32" fmla="*/ 231 w 860"/>
                  <a:gd name="T33" fmla="*/ 204 h 469"/>
                  <a:gd name="T34" fmla="*/ 245 w 860"/>
                  <a:gd name="T35" fmla="*/ 220 h 469"/>
                  <a:gd name="T36" fmla="*/ 259 w 860"/>
                  <a:gd name="T37" fmla="*/ 178 h 469"/>
                  <a:gd name="T38" fmla="*/ 272 w 860"/>
                  <a:gd name="T39" fmla="*/ 198 h 469"/>
                  <a:gd name="T40" fmla="*/ 286 w 860"/>
                  <a:gd name="T41" fmla="*/ 144 h 469"/>
                  <a:gd name="T42" fmla="*/ 300 w 860"/>
                  <a:gd name="T43" fmla="*/ 157 h 469"/>
                  <a:gd name="T44" fmla="*/ 313 w 860"/>
                  <a:gd name="T45" fmla="*/ 139 h 469"/>
                  <a:gd name="T46" fmla="*/ 327 w 860"/>
                  <a:gd name="T47" fmla="*/ 139 h 469"/>
                  <a:gd name="T48" fmla="*/ 341 w 860"/>
                  <a:gd name="T49" fmla="*/ 173 h 469"/>
                  <a:gd name="T50" fmla="*/ 354 w 860"/>
                  <a:gd name="T51" fmla="*/ 146 h 469"/>
                  <a:gd name="T52" fmla="*/ 368 w 860"/>
                  <a:gd name="T53" fmla="*/ 158 h 469"/>
                  <a:gd name="T54" fmla="*/ 382 w 860"/>
                  <a:gd name="T55" fmla="*/ 152 h 469"/>
                  <a:gd name="T56" fmla="*/ 396 w 860"/>
                  <a:gd name="T57" fmla="*/ 144 h 469"/>
                  <a:gd name="T58" fmla="*/ 409 w 860"/>
                  <a:gd name="T59" fmla="*/ 163 h 469"/>
                  <a:gd name="T60" fmla="*/ 423 w 860"/>
                  <a:gd name="T61" fmla="*/ 148 h 469"/>
                  <a:gd name="T62" fmla="*/ 436 w 860"/>
                  <a:gd name="T63" fmla="*/ 168 h 469"/>
                  <a:gd name="T64" fmla="*/ 450 w 860"/>
                  <a:gd name="T65" fmla="*/ 181 h 469"/>
                  <a:gd name="T66" fmla="*/ 464 w 860"/>
                  <a:gd name="T67" fmla="*/ 182 h 469"/>
                  <a:gd name="T68" fmla="*/ 478 w 860"/>
                  <a:gd name="T69" fmla="*/ 200 h 469"/>
                  <a:gd name="T70" fmla="*/ 491 w 860"/>
                  <a:gd name="T71" fmla="*/ 113 h 469"/>
                  <a:gd name="T72" fmla="*/ 505 w 860"/>
                  <a:gd name="T73" fmla="*/ 79 h 469"/>
                  <a:gd name="T74" fmla="*/ 519 w 860"/>
                  <a:gd name="T75" fmla="*/ 54 h 469"/>
                  <a:gd name="T76" fmla="*/ 532 w 860"/>
                  <a:gd name="T77" fmla="*/ 34 h 469"/>
                  <a:gd name="T78" fmla="*/ 546 w 860"/>
                  <a:gd name="T79" fmla="*/ 44 h 469"/>
                  <a:gd name="T80" fmla="*/ 560 w 860"/>
                  <a:gd name="T81" fmla="*/ 46 h 469"/>
                  <a:gd name="T82" fmla="*/ 574 w 860"/>
                  <a:gd name="T83" fmla="*/ 27 h 469"/>
                  <a:gd name="T84" fmla="*/ 587 w 860"/>
                  <a:gd name="T85" fmla="*/ 25 h 469"/>
                  <a:gd name="T86" fmla="*/ 601 w 860"/>
                  <a:gd name="T87" fmla="*/ 20 h 469"/>
                  <a:gd name="T88" fmla="*/ 614 w 860"/>
                  <a:gd name="T89" fmla="*/ 25 h 469"/>
                  <a:gd name="T90" fmla="*/ 628 w 860"/>
                  <a:gd name="T91" fmla="*/ 25 h 469"/>
                  <a:gd name="T92" fmla="*/ 642 w 860"/>
                  <a:gd name="T93" fmla="*/ 12 h 469"/>
                  <a:gd name="T94" fmla="*/ 655 w 860"/>
                  <a:gd name="T95" fmla="*/ 29 h 469"/>
                  <a:gd name="T96" fmla="*/ 669 w 860"/>
                  <a:gd name="T97" fmla="*/ 24 h 469"/>
                  <a:gd name="T98" fmla="*/ 683 w 860"/>
                  <a:gd name="T99" fmla="*/ 6 h 469"/>
                  <a:gd name="T100" fmla="*/ 697 w 860"/>
                  <a:gd name="T101" fmla="*/ 21 h 469"/>
                  <a:gd name="T102" fmla="*/ 710 w 860"/>
                  <a:gd name="T103" fmla="*/ 60 h 469"/>
                  <a:gd name="T104" fmla="*/ 724 w 860"/>
                  <a:gd name="T105" fmla="*/ 25 h 469"/>
                  <a:gd name="T106" fmla="*/ 738 w 860"/>
                  <a:gd name="T107" fmla="*/ 114 h 469"/>
                  <a:gd name="T108" fmla="*/ 751 w 860"/>
                  <a:gd name="T109" fmla="*/ 259 h 469"/>
                  <a:gd name="T110" fmla="*/ 765 w 860"/>
                  <a:gd name="T111" fmla="*/ 370 h 469"/>
                  <a:gd name="T112" fmla="*/ 779 w 860"/>
                  <a:gd name="T113" fmla="*/ 383 h 469"/>
                  <a:gd name="T114" fmla="*/ 793 w 860"/>
                  <a:gd name="T115" fmla="*/ 340 h 469"/>
                  <a:gd name="T116" fmla="*/ 806 w 860"/>
                  <a:gd name="T117" fmla="*/ 271 h 469"/>
                  <a:gd name="T118" fmla="*/ 820 w 860"/>
                  <a:gd name="T119" fmla="*/ 253 h 469"/>
                  <a:gd name="T120" fmla="*/ 833 w 860"/>
                  <a:gd name="T121" fmla="*/ 210 h 469"/>
                  <a:gd name="T122" fmla="*/ 847 w 860"/>
                  <a:gd name="T123" fmla="*/ 155 h 469"/>
                  <a:gd name="T124" fmla="*/ 860 w 860"/>
                  <a:gd name="T125" fmla="*/ 168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0" h="469">
                    <a:moveTo>
                      <a:pt x="0" y="469"/>
                    </a:moveTo>
                    <a:lnTo>
                      <a:pt x="2" y="453"/>
                    </a:lnTo>
                    <a:lnTo>
                      <a:pt x="3" y="449"/>
                    </a:lnTo>
                    <a:lnTo>
                      <a:pt x="4" y="451"/>
                    </a:lnTo>
                    <a:lnTo>
                      <a:pt x="6" y="444"/>
                    </a:lnTo>
                    <a:lnTo>
                      <a:pt x="8" y="433"/>
                    </a:lnTo>
                    <a:lnTo>
                      <a:pt x="9" y="428"/>
                    </a:lnTo>
                    <a:lnTo>
                      <a:pt x="10" y="425"/>
                    </a:lnTo>
                    <a:lnTo>
                      <a:pt x="12" y="408"/>
                    </a:lnTo>
                    <a:lnTo>
                      <a:pt x="14" y="396"/>
                    </a:lnTo>
                    <a:lnTo>
                      <a:pt x="15" y="394"/>
                    </a:lnTo>
                    <a:lnTo>
                      <a:pt x="17" y="388"/>
                    </a:lnTo>
                    <a:lnTo>
                      <a:pt x="18" y="379"/>
                    </a:lnTo>
                    <a:lnTo>
                      <a:pt x="20" y="377"/>
                    </a:lnTo>
                    <a:lnTo>
                      <a:pt x="21" y="373"/>
                    </a:lnTo>
                    <a:lnTo>
                      <a:pt x="23" y="363"/>
                    </a:lnTo>
                    <a:lnTo>
                      <a:pt x="24" y="356"/>
                    </a:lnTo>
                    <a:lnTo>
                      <a:pt x="26" y="343"/>
                    </a:lnTo>
                    <a:lnTo>
                      <a:pt x="27" y="335"/>
                    </a:lnTo>
                    <a:lnTo>
                      <a:pt x="29" y="329"/>
                    </a:lnTo>
                    <a:lnTo>
                      <a:pt x="31" y="312"/>
                    </a:lnTo>
                    <a:lnTo>
                      <a:pt x="32" y="312"/>
                    </a:lnTo>
                    <a:lnTo>
                      <a:pt x="33" y="325"/>
                    </a:lnTo>
                    <a:lnTo>
                      <a:pt x="35" y="322"/>
                    </a:lnTo>
                    <a:lnTo>
                      <a:pt x="37" y="312"/>
                    </a:lnTo>
                    <a:lnTo>
                      <a:pt x="38" y="316"/>
                    </a:lnTo>
                    <a:lnTo>
                      <a:pt x="39" y="320"/>
                    </a:lnTo>
                    <a:lnTo>
                      <a:pt x="41" y="326"/>
                    </a:lnTo>
                    <a:lnTo>
                      <a:pt x="43" y="324"/>
                    </a:lnTo>
                    <a:lnTo>
                      <a:pt x="44" y="328"/>
                    </a:lnTo>
                    <a:lnTo>
                      <a:pt x="46" y="327"/>
                    </a:lnTo>
                    <a:lnTo>
                      <a:pt x="47" y="325"/>
                    </a:lnTo>
                    <a:lnTo>
                      <a:pt x="49" y="318"/>
                    </a:lnTo>
                    <a:lnTo>
                      <a:pt x="50" y="318"/>
                    </a:lnTo>
                    <a:lnTo>
                      <a:pt x="52" y="314"/>
                    </a:lnTo>
                    <a:lnTo>
                      <a:pt x="53" y="310"/>
                    </a:lnTo>
                    <a:lnTo>
                      <a:pt x="55" y="306"/>
                    </a:lnTo>
                    <a:lnTo>
                      <a:pt x="56" y="305"/>
                    </a:lnTo>
                    <a:lnTo>
                      <a:pt x="58" y="297"/>
                    </a:lnTo>
                    <a:lnTo>
                      <a:pt x="59" y="284"/>
                    </a:lnTo>
                    <a:lnTo>
                      <a:pt x="61" y="272"/>
                    </a:lnTo>
                    <a:lnTo>
                      <a:pt x="62" y="268"/>
                    </a:lnTo>
                    <a:lnTo>
                      <a:pt x="64" y="255"/>
                    </a:lnTo>
                    <a:lnTo>
                      <a:pt x="65" y="272"/>
                    </a:lnTo>
                    <a:lnTo>
                      <a:pt x="67" y="258"/>
                    </a:lnTo>
                    <a:lnTo>
                      <a:pt x="68" y="247"/>
                    </a:lnTo>
                    <a:lnTo>
                      <a:pt x="70" y="240"/>
                    </a:lnTo>
                    <a:lnTo>
                      <a:pt x="71" y="232"/>
                    </a:lnTo>
                    <a:lnTo>
                      <a:pt x="73" y="235"/>
                    </a:lnTo>
                    <a:lnTo>
                      <a:pt x="75" y="242"/>
                    </a:lnTo>
                    <a:lnTo>
                      <a:pt x="76" y="249"/>
                    </a:lnTo>
                    <a:lnTo>
                      <a:pt x="77" y="248"/>
                    </a:lnTo>
                    <a:lnTo>
                      <a:pt x="79" y="247"/>
                    </a:lnTo>
                    <a:lnTo>
                      <a:pt x="81" y="253"/>
                    </a:lnTo>
                    <a:lnTo>
                      <a:pt x="82" y="256"/>
                    </a:lnTo>
                    <a:lnTo>
                      <a:pt x="84" y="253"/>
                    </a:lnTo>
                    <a:lnTo>
                      <a:pt x="85" y="258"/>
                    </a:lnTo>
                    <a:lnTo>
                      <a:pt x="87" y="255"/>
                    </a:lnTo>
                    <a:lnTo>
                      <a:pt x="88" y="256"/>
                    </a:lnTo>
                    <a:lnTo>
                      <a:pt x="90" y="250"/>
                    </a:lnTo>
                    <a:lnTo>
                      <a:pt x="91" y="254"/>
                    </a:lnTo>
                    <a:lnTo>
                      <a:pt x="93" y="256"/>
                    </a:lnTo>
                    <a:lnTo>
                      <a:pt x="94" y="256"/>
                    </a:lnTo>
                    <a:lnTo>
                      <a:pt x="96" y="253"/>
                    </a:lnTo>
                    <a:lnTo>
                      <a:pt x="97" y="247"/>
                    </a:lnTo>
                    <a:lnTo>
                      <a:pt x="99" y="246"/>
                    </a:lnTo>
                    <a:lnTo>
                      <a:pt x="100" y="245"/>
                    </a:lnTo>
                    <a:lnTo>
                      <a:pt x="102" y="246"/>
                    </a:lnTo>
                    <a:lnTo>
                      <a:pt x="104" y="228"/>
                    </a:lnTo>
                    <a:lnTo>
                      <a:pt x="105" y="221"/>
                    </a:lnTo>
                    <a:lnTo>
                      <a:pt x="106" y="219"/>
                    </a:lnTo>
                    <a:lnTo>
                      <a:pt x="108" y="209"/>
                    </a:lnTo>
                    <a:lnTo>
                      <a:pt x="110" y="218"/>
                    </a:lnTo>
                    <a:lnTo>
                      <a:pt x="111" y="230"/>
                    </a:lnTo>
                    <a:lnTo>
                      <a:pt x="112" y="236"/>
                    </a:lnTo>
                    <a:lnTo>
                      <a:pt x="114" y="238"/>
                    </a:lnTo>
                    <a:lnTo>
                      <a:pt x="116" y="229"/>
                    </a:lnTo>
                    <a:lnTo>
                      <a:pt x="117" y="232"/>
                    </a:lnTo>
                    <a:lnTo>
                      <a:pt x="119" y="220"/>
                    </a:lnTo>
                    <a:lnTo>
                      <a:pt x="120" y="206"/>
                    </a:lnTo>
                    <a:lnTo>
                      <a:pt x="122" y="197"/>
                    </a:lnTo>
                    <a:lnTo>
                      <a:pt x="123" y="203"/>
                    </a:lnTo>
                    <a:lnTo>
                      <a:pt x="125" y="214"/>
                    </a:lnTo>
                    <a:lnTo>
                      <a:pt x="126" y="235"/>
                    </a:lnTo>
                    <a:lnTo>
                      <a:pt x="128" y="236"/>
                    </a:lnTo>
                    <a:lnTo>
                      <a:pt x="129" y="228"/>
                    </a:lnTo>
                    <a:lnTo>
                      <a:pt x="131" y="222"/>
                    </a:lnTo>
                    <a:lnTo>
                      <a:pt x="132" y="223"/>
                    </a:lnTo>
                    <a:lnTo>
                      <a:pt x="134" y="225"/>
                    </a:lnTo>
                    <a:lnTo>
                      <a:pt x="135" y="215"/>
                    </a:lnTo>
                    <a:lnTo>
                      <a:pt x="137" y="210"/>
                    </a:lnTo>
                    <a:lnTo>
                      <a:pt x="138" y="213"/>
                    </a:lnTo>
                    <a:lnTo>
                      <a:pt x="140" y="213"/>
                    </a:lnTo>
                    <a:lnTo>
                      <a:pt x="141" y="205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6" y="208"/>
                    </a:lnTo>
                    <a:lnTo>
                      <a:pt x="148" y="209"/>
                    </a:lnTo>
                    <a:lnTo>
                      <a:pt x="149" y="214"/>
                    </a:lnTo>
                    <a:lnTo>
                      <a:pt x="150" y="210"/>
                    </a:lnTo>
                    <a:lnTo>
                      <a:pt x="152" y="204"/>
                    </a:lnTo>
                    <a:lnTo>
                      <a:pt x="154" y="207"/>
                    </a:lnTo>
                    <a:lnTo>
                      <a:pt x="155" y="198"/>
                    </a:lnTo>
                    <a:lnTo>
                      <a:pt x="157" y="192"/>
                    </a:lnTo>
                    <a:lnTo>
                      <a:pt x="158" y="196"/>
                    </a:lnTo>
                    <a:lnTo>
                      <a:pt x="160" y="188"/>
                    </a:lnTo>
                    <a:lnTo>
                      <a:pt x="161" y="188"/>
                    </a:lnTo>
                    <a:lnTo>
                      <a:pt x="163" y="197"/>
                    </a:lnTo>
                    <a:lnTo>
                      <a:pt x="164" y="191"/>
                    </a:lnTo>
                    <a:lnTo>
                      <a:pt x="166" y="198"/>
                    </a:lnTo>
                    <a:lnTo>
                      <a:pt x="167" y="197"/>
                    </a:lnTo>
                    <a:lnTo>
                      <a:pt x="169" y="199"/>
                    </a:lnTo>
                    <a:lnTo>
                      <a:pt x="170" y="193"/>
                    </a:lnTo>
                    <a:lnTo>
                      <a:pt x="172" y="198"/>
                    </a:lnTo>
                    <a:lnTo>
                      <a:pt x="173" y="193"/>
                    </a:lnTo>
                    <a:lnTo>
                      <a:pt x="175" y="190"/>
                    </a:lnTo>
                    <a:lnTo>
                      <a:pt x="177" y="191"/>
                    </a:lnTo>
                    <a:lnTo>
                      <a:pt x="178" y="198"/>
                    </a:lnTo>
                    <a:lnTo>
                      <a:pt x="179" y="199"/>
                    </a:lnTo>
                    <a:lnTo>
                      <a:pt x="181" y="193"/>
                    </a:lnTo>
                    <a:lnTo>
                      <a:pt x="183" y="194"/>
                    </a:lnTo>
                    <a:lnTo>
                      <a:pt x="184" y="198"/>
                    </a:lnTo>
                    <a:lnTo>
                      <a:pt x="186" y="204"/>
                    </a:lnTo>
                    <a:lnTo>
                      <a:pt x="187" y="200"/>
                    </a:lnTo>
                    <a:lnTo>
                      <a:pt x="189" y="189"/>
                    </a:lnTo>
                    <a:lnTo>
                      <a:pt x="190" y="187"/>
                    </a:lnTo>
                    <a:lnTo>
                      <a:pt x="192" y="204"/>
                    </a:lnTo>
                    <a:lnTo>
                      <a:pt x="193" y="224"/>
                    </a:lnTo>
                    <a:lnTo>
                      <a:pt x="195" y="211"/>
                    </a:lnTo>
                    <a:lnTo>
                      <a:pt x="196" y="200"/>
                    </a:lnTo>
                    <a:lnTo>
                      <a:pt x="198" y="209"/>
                    </a:lnTo>
                    <a:lnTo>
                      <a:pt x="199" y="200"/>
                    </a:lnTo>
                    <a:lnTo>
                      <a:pt x="201" y="186"/>
                    </a:lnTo>
                    <a:lnTo>
                      <a:pt x="202" y="191"/>
                    </a:lnTo>
                    <a:lnTo>
                      <a:pt x="204" y="182"/>
                    </a:lnTo>
                    <a:lnTo>
                      <a:pt x="205" y="186"/>
                    </a:lnTo>
                    <a:lnTo>
                      <a:pt x="207" y="186"/>
                    </a:lnTo>
                    <a:lnTo>
                      <a:pt x="208" y="190"/>
                    </a:lnTo>
                    <a:lnTo>
                      <a:pt x="210" y="198"/>
                    </a:lnTo>
                    <a:lnTo>
                      <a:pt x="211" y="197"/>
                    </a:lnTo>
                    <a:lnTo>
                      <a:pt x="213" y="205"/>
                    </a:lnTo>
                    <a:lnTo>
                      <a:pt x="215" y="221"/>
                    </a:lnTo>
                    <a:lnTo>
                      <a:pt x="216" y="221"/>
                    </a:lnTo>
                    <a:lnTo>
                      <a:pt x="217" y="222"/>
                    </a:lnTo>
                    <a:lnTo>
                      <a:pt x="219" y="221"/>
                    </a:lnTo>
                    <a:lnTo>
                      <a:pt x="221" y="218"/>
                    </a:lnTo>
                    <a:lnTo>
                      <a:pt x="222" y="206"/>
                    </a:lnTo>
                    <a:lnTo>
                      <a:pt x="223" y="213"/>
                    </a:lnTo>
                    <a:lnTo>
                      <a:pt x="225" y="205"/>
                    </a:lnTo>
                    <a:lnTo>
                      <a:pt x="227" y="204"/>
                    </a:lnTo>
                    <a:lnTo>
                      <a:pt x="228" y="206"/>
                    </a:lnTo>
                    <a:lnTo>
                      <a:pt x="230" y="205"/>
                    </a:lnTo>
                    <a:lnTo>
                      <a:pt x="231" y="204"/>
                    </a:lnTo>
                    <a:lnTo>
                      <a:pt x="233" y="209"/>
                    </a:lnTo>
                    <a:lnTo>
                      <a:pt x="234" y="214"/>
                    </a:lnTo>
                    <a:lnTo>
                      <a:pt x="236" y="222"/>
                    </a:lnTo>
                    <a:lnTo>
                      <a:pt x="237" y="226"/>
                    </a:lnTo>
                    <a:lnTo>
                      <a:pt x="239" y="229"/>
                    </a:lnTo>
                    <a:lnTo>
                      <a:pt x="240" y="226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5" y="220"/>
                    </a:lnTo>
                    <a:lnTo>
                      <a:pt x="246" y="208"/>
                    </a:lnTo>
                    <a:lnTo>
                      <a:pt x="248" y="191"/>
                    </a:lnTo>
                    <a:lnTo>
                      <a:pt x="250" y="177"/>
                    </a:lnTo>
                    <a:lnTo>
                      <a:pt x="251" y="179"/>
                    </a:lnTo>
                    <a:lnTo>
                      <a:pt x="252" y="182"/>
                    </a:lnTo>
                    <a:lnTo>
                      <a:pt x="254" y="174"/>
                    </a:lnTo>
                    <a:lnTo>
                      <a:pt x="256" y="187"/>
                    </a:lnTo>
                    <a:lnTo>
                      <a:pt x="257" y="187"/>
                    </a:lnTo>
                    <a:lnTo>
                      <a:pt x="259" y="178"/>
                    </a:lnTo>
                    <a:lnTo>
                      <a:pt x="260" y="179"/>
                    </a:lnTo>
                    <a:lnTo>
                      <a:pt x="262" y="183"/>
                    </a:lnTo>
                    <a:lnTo>
                      <a:pt x="263" y="187"/>
                    </a:lnTo>
                    <a:lnTo>
                      <a:pt x="265" y="187"/>
                    </a:lnTo>
                    <a:lnTo>
                      <a:pt x="266" y="176"/>
                    </a:lnTo>
                    <a:lnTo>
                      <a:pt x="268" y="175"/>
                    </a:lnTo>
                    <a:lnTo>
                      <a:pt x="269" y="178"/>
                    </a:lnTo>
                    <a:lnTo>
                      <a:pt x="271" y="188"/>
                    </a:lnTo>
                    <a:lnTo>
                      <a:pt x="272" y="198"/>
                    </a:lnTo>
                    <a:lnTo>
                      <a:pt x="274" y="201"/>
                    </a:lnTo>
                    <a:lnTo>
                      <a:pt x="275" y="174"/>
                    </a:lnTo>
                    <a:lnTo>
                      <a:pt x="277" y="163"/>
                    </a:lnTo>
                    <a:lnTo>
                      <a:pt x="278" y="166"/>
                    </a:lnTo>
                    <a:lnTo>
                      <a:pt x="280" y="162"/>
                    </a:lnTo>
                    <a:lnTo>
                      <a:pt x="281" y="169"/>
                    </a:lnTo>
                    <a:lnTo>
                      <a:pt x="283" y="158"/>
                    </a:lnTo>
                    <a:lnTo>
                      <a:pt x="284" y="148"/>
                    </a:lnTo>
                    <a:lnTo>
                      <a:pt x="286" y="144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90" y="138"/>
                    </a:lnTo>
                    <a:lnTo>
                      <a:pt x="292" y="126"/>
                    </a:lnTo>
                    <a:lnTo>
                      <a:pt x="294" y="137"/>
                    </a:lnTo>
                    <a:lnTo>
                      <a:pt x="295" y="142"/>
                    </a:lnTo>
                    <a:lnTo>
                      <a:pt x="296" y="147"/>
                    </a:lnTo>
                    <a:lnTo>
                      <a:pt x="298" y="152"/>
                    </a:lnTo>
                    <a:lnTo>
                      <a:pt x="300" y="157"/>
                    </a:lnTo>
                    <a:lnTo>
                      <a:pt x="301" y="156"/>
                    </a:lnTo>
                    <a:lnTo>
                      <a:pt x="303" y="160"/>
                    </a:lnTo>
                    <a:lnTo>
                      <a:pt x="304" y="161"/>
                    </a:lnTo>
                    <a:lnTo>
                      <a:pt x="306" y="150"/>
                    </a:lnTo>
                    <a:lnTo>
                      <a:pt x="307" y="137"/>
                    </a:lnTo>
                    <a:lnTo>
                      <a:pt x="309" y="126"/>
                    </a:lnTo>
                    <a:lnTo>
                      <a:pt x="310" y="121"/>
                    </a:lnTo>
                    <a:lnTo>
                      <a:pt x="312" y="134"/>
                    </a:lnTo>
                    <a:lnTo>
                      <a:pt x="313" y="139"/>
                    </a:lnTo>
                    <a:lnTo>
                      <a:pt x="315" y="142"/>
                    </a:lnTo>
                    <a:lnTo>
                      <a:pt x="317" y="149"/>
                    </a:lnTo>
                    <a:lnTo>
                      <a:pt x="318" y="139"/>
                    </a:lnTo>
                    <a:lnTo>
                      <a:pt x="319" y="137"/>
                    </a:lnTo>
                    <a:lnTo>
                      <a:pt x="321" y="136"/>
                    </a:lnTo>
                    <a:lnTo>
                      <a:pt x="323" y="136"/>
                    </a:lnTo>
                    <a:lnTo>
                      <a:pt x="324" y="140"/>
                    </a:lnTo>
                    <a:lnTo>
                      <a:pt x="325" y="143"/>
                    </a:lnTo>
                    <a:lnTo>
                      <a:pt x="327" y="139"/>
                    </a:lnTo>
                    <a:lnTo>
                      <a:pt x="329" y="144"/>
                    </a:lnTo>
                    <a:lnTo>
                      <a:pt x="330" y="149"/>
                    </a:lnTo>
                    <a:lnTo>
                      <a:pt x="332" y="146"/>
                    </a:lnTo>
                    <a:lnTo>
                      <a:pt x="333" y="159"/>
                    </a:lnTo>
                    <a:lnTo>
                      <a:pt x="334" y="164"/>
                    </a:lnTo>
                    <a:lnTo>
                      <a:pt x="336" y="177"/>
                    </a:lnTo>
                    <a:lnTo>
                      <a:pt x="338" y="188"/>
                    </a:lnTo>
                    <a:lnTo>
                      <a:pt x="339" y="183"/>
                    </a:lnTo>
                    <a:lnTo>
                      <a:pt x="341" y="173"/>
                    </a:lnTo>
                    <a:lnTo>
                      <a:pt x="342" y="163"/>
                    </a:lnTo>
                    <a:lnTo>
                      <a:pt x="344" y="159"/>
                    </a:lnTo>
                    <a:lnTo>
                      <a:pt x="345" y="163"/>
                    </a:lnTo>
                    <a:lnTo>
                      <a:pt x="347" y="173"/>
                    </a:lnTo>
                    <a:lnTo>
                      <a:pt x="348" y="160"/>
                    </a:lnTo>
                    <a:lnTo>
                      <a:pt x="350" y="160"/>
                    </a:lnTo>
                    <a:lnTo>
                      <a:pt x="351" y="158"/>
                    </a:lnTo>
                    <a:lnTo>
                      <a:pt x="353" y="147"/>
                    </a:lnTo>
                    <a:lnTo>
                      <a:pt x="354" y="146"/>
                    </a:lnTo>
                    <a:lnTo>
                      <a:pt x="356" y="145"/>
                    </a:lnTo>
                    <a:lnTo>
                      <a:pt x="357" y="150"/>
                    </a:lnTo>
                    <a:lnTo>
                      <a:pt x="359" y="151"/>
                    </a:lnTo>
                    <a:lnTo>
                      <a:pt x="361" y="143"/>
                    </a:lnTo>
                    <a:lnTo>
                      <a:pt x="362" y="140"/>
                    </a:lnTo>
                    <a:lnTo>
                      <a:pt x="363" y="142"/>
                    </a:lnTo>
                    <a:lnTo>
                      <a:pt x="365" y="154"/>
                    </a:lnTo>
                    <a:lnTo>
                      <a:pt x="367" y="159"/>
                    </a:lnTo>
                    <a:lnTo>
                      <a:pt x="368" y="158"/>
                    </a:lnTo>
                    <a:lnTo>
                      <a:pt x="369" y="170"/>
                    </a:lnTo>
                    <a:lnTo>
                      <a:pt x="371" y="147"/>
                    </a:lnTo>
                    <a:lnTo>
                      <a:pt x="373" y="145"/>
                    </a:lnTo>
                    <a:lnTo>
                      <a:pt x="374" y="143"/>
                    </a:lnTo>
                    <a:lnTo>
                      <a:pt x="376" y="140"/>
                    </a:lnTo>
                    <a:lnTo>
                      <a:pt x="377" y="155"/>
                    </a:lnTo>
                    <a:lnTo>
                      <a:pt x="379" y="158"/>
                    </a:lnTo>
                    <a:lnTo>
                      <a:pt x="380" y="158"/>
                    </a:lnTo>
                    <a:lnTo>
                      <a:pt x="382" y="152"/>
                    </a:lnTo>
                    <a:lnTo>
                      <a:pt x="383" y="141"/>
                    </a:lnTo>
                    <a:lnTo>
                      <a:pt x="385" y="140"/>
                    </a:lnTo>
                    <a:lnTo>
                      <a:pt x="386" y="139"/>
                    </a:lnTo>
                    <a:lnTo>
                      <a:pt x="388" y="142"/>
                    </a:lnTo>
                    <a:lnTo>
                      <a:pt x="390" y="148"/>
                    </a:lnTo>
                    <a:lnTo>
                      <a:pt x="391" y="157"/>
                    </a:lnTo>
                    <a:lnTo>
                      <a:pt x="392" y="154"/>
                    </a:lnTo>
                    <a:lnTo>
                      <a:pt x="394" y="150"/>
                    </a:lnTo>
                    <a:lnTo>
                      <a:pt x="396" y="144"/>
                    </a:lnTo>
                    <a:lnTo>
                      <a:pt x="397" y="148"/>
                    </a:lnTo>
                    <a:lnTo>
                      <a:pt x="398" y="168"/>
                    </a:lnTo>
                    <a:lnTo>
                      <a:pt x="400" y="169"/>
                    </a:lnTo>
                    <a:lnTo>
                      <a:pt x="401" y="167"/>
                    </a:lnTo>
                    <a:lnTo>
                      <a:pt x="403" y="168"/>
                    </a:lnTo>
                    <a:lnTo>
                      <a:pt x="405" y="153"/>
                    </a:lnTo>
                    <a:lnTo>
                      <a:pt x="406" y="163"/>
                    </a:lnTo>
                    <a:lnTo>
                      <a:pt x="407" y="160"/>
                    </a:lnTo>
                    <a:lnTo>
                      <a:pt x="409" y="163"/>
                    </a:lnTo>
                    <a:lnTo>
                      <a:pt x="411" y="158"/>
                    </a:lnTo>
                    <a:lnTo>
                      <a:pt x="412" y="154"/>
                    </a:lnTo>
                    <a:lnTo>
                      <a:pt x="414" y="162"/>
                    </a:lnTo>
                    <a:lnTo>
                      <a:pt x="415" y="160"/>
                    </a:lnTo>
                    <a:lnTo>
                      <a:pt x="417" y="160"/>
                    </a:lnTo>
                    <a:lnTo>
                      <a:pt x="418" y="153"/>
                    </a:lnTo>
                    <a:lnTo>
                      <a:pt x="420" y="148"/>
                    </a:lnTo>
                    <a:lnTo>
                      <a:pt x="421" y="139"/>
                    </a:lnTo>
                    <a:lnTo>
                      <a:pt x="423" y="148"/>
                    </a:lnTo>
                    <a:lnTo>
                      <a:pt x="424" y="162"/>
                    </a:lnTo>
                    <a:lnTo>
                      <a:pt x="426" y="168"/>
                    </a:lnTo>
                    <a:lnTo>
                      <a:pt x="427" y="180"/>
                    </a:lnTo>
                    <a:lnTo>
                      <a:pt x="429" y="182"/>
                    </a:lnTo>
                    <a:lnTo>
                      <a:pt x="430" y="176"/>
                    </a:lnTo>
                    <a:lnTo>
                      <a:pt x="432" y="169"/>
                    </a:lnTo>
                    <a:lnTo>
                      <a:pt x="434" y="156"/>
                    </a:lnTo>
                    <a:lnTo>
                      <a:pt x="435" y="155"/>
                    </a:lnTo>
                    <a:lnTo>
                      <a:pt x="436" y="168"/>
                    </a:lnTo>
                    <a:lnTo>
                      <a:pt x="438" y="168"/>
                    </a:lnTo>
                    <a:lnTo>
                      <a:pt x="440" y="167"/>
                    </a:lnTo>
                    <a:lnTo>
                      <a:pt x="441" y="165"/>
                    </a:lnTo>
                    <a:lnTo>
                      <a:pt x="443" y="158"/>
                    </a:lnTo>
                    <a:lnTo>
                      <a:pt x="444" y="162"/>
                    </a:lnTo>
                    <a:lnTo>
                      <a:pt x="446" y="175"/>
                    </a:lnTo>
                    <a:lnTo>
                      <a:pt x="447" y="187"/>
                    </a:lnTo>
                    <a:lnTo>
                      <a:pt x="449" y="178"/>
                    </a:lnTo>
                    <a:lnTo>
                      <a:pt x="450" y="181"/>
                    </a:lnTo>
                    <a:lnTo>
                      <a:pt x="452" y="182"/>
                    </a:lnTo>
                    <a:lnTo>
                      <a:pt x="453" y="185"/>
                    </a:lnTo>
                    <a:lnTo>
                      <a:pt x="455" y="181"/>
                    </a:lnTo>
                    <a:lnTo>
                      <a:pt x="456" y="180"/>
                    </a:lnTo>
                    <a:lnTo>
                      <a:pt x="458" y="181"/>
                    </a:lnTo>
                    <a:lnTo>
                      <a:pt x="459" y="172"/>
                    </a:lnTo>
                    <a:lnTo>
                      <a:pt x="461" y="173"/>
                    </a:lnTo>
                    <a:lnTo>
                      <a:pt x="463" y="182"/>
                    </a:lnTo>
                    <a:lnTo>
                      <a:pt x="464" y="182"/>
                    </a:lnTo>
                    <a:lnTo>
                      <a:pt x="465" y="183"/>
                    </a:lnTo>
                    <a:lnTo>
                      <a:pt x="467" y="197"/>
                    </a:lnTo>
                    <a:lnTo>
                      <a:pt x="468" y="184"/>
                    </a:lnTo>
                    <a:lnTo>
                      <a:pt x="470" y="186"/>
                    </a:lnTo>
                    <a:lnTo>
                      <a:pt x="472" y="192"/>
                    </a:lnTo>
                    <a:lnTo>
                      <a:pt x="473" y="179"/>
                    </a:lnTo>
                    <a:lnTo>
                      <a:pt x="474" y="191"/>
                    </a:lnTo>
                    <a:lnTo>
                      <a:pt x="476" y="212"/>
                    </a:lnTo>
                    <a:lnTo>
                      <a:pt x="478" y="200"/>
                    </a:lnTo>
                    <a:lnTo>
                      <a:pt x="479" y="194"/>
                    </a:lnTo>
                    <a:lnTo>
                      <a:pt x="480" y="168"/>
                    </a:lnTo>
                    <a:lnTo>
                      <a:pt x="482" y="157"/>
                    </a:lnTo>
                    <a:lnTo>
                      <a:pt x="484" y="169"/>
                    </a:lnTo>
                    <a:lnTo>
                      <a:pt x="485" y="146"/>
                    </a:lnTo>
                    <a:lnTo>
                      <a:pt x="487" y="134"/>
                    </a:lnTo>
                    <a:lnTo>
                      <a:pt x="488" y="130"/>
                    </a:lnTo>
                    <a:lnTo>
                      <a:pt x="490" y="126"/>
                    </a:lnTo>
                    <a:lnTo>
                      <a:pt x="491" y="113"/>
                    </a:lnTo>
                    <a:lnTo>
                      <a:pt x="493" y="120"/>
                    </a:lnTo>
                    <a:lnTo>
                      <a:pt x="494" y="122"/>
                    </a:lnTo>
                    <a:lnTo>
                      <a:pt x="496" y="121"/>
                    </a:lnTo>
                    <a:lnTo>
                      <a:pt x="497" y="111"/>
                    </a:lnTo>
                    <a:lnTo>
                      <a:pt x="499" y="102"/>
                    </a:lnTo>
                    <a:lnTo>
                      <a:pt x="500" y="98"/>
                    </a:lnTo>
                    <a:lnTo>
                      <a:pt x="502" y="100"/>
                    </a:lnTo>
                    <a:lnTo>
                      <a:pt x="503" y="102"/>
                    </a:lnTo>
                    <a:lnTo>
                      <a:pt x="505" y="79"/>
                    </a:lnTo>
                    <a:lnTo>
                      <a:pt x="507" y="59"/>
                    </a:lnTo>
                    <a:lnTo>
                      <a:pt x="508" y="56"/>
                    </a:lnTo>
                    <a:lnTo>
                      <a:pt x="509" y="68"/>
                    </a:lnTo>
                    <a:lnTo>
                      <a:pt x="511" y="56"/>
                    </a:lnTo>
                    <a:lnTo>
                      <a:pt x="513" y="57"/>
                    </a:lnTo>
                    <a:lnTo>
                      <a:pt x="514" y="59"/>
                    </a:lnTo>
                    <a:lnTo>
                      <a:pt x="516" y="49"/>
                    </a:lnTo>
                    <a:lnTo>
                      <a:pt x="517" y="53"/>
                    </a:lnTo>
                    <a:lnTo>
                      <a:pt x="519" y="54"/>
                    </a:lnTo>
                    <a:lnTo>
                      <a:pt x="520" y="47"/>
                    </a:lnTo>
                    <a:lnTo>
                      <a:pt x="522" y="42"/>
                    </a:lnTo>
                    <a:lnTo>
                      <a:pt x="523" y="39"/>
                    </a:lnTo>
                    <a:lnTo>
                      <a:pt x="525" y="34"/>
                    </a:lnTo>
                    <a:lnTo>
                      <a:pt x="526" y="35"/>
                    </a:lnTo>
                    <a:lnTo>
                      <a:pt x="528" y="29"/>
                    </a:lnTo>
                    <a:lnTo>
                      <a:pt x="529" y="28"/>
                    </a:lnTo>
                    <a:lnTo>
                      <a:pt x="531" y="44"/>
                    </a:lnTo>
                    <a:lnTo>
                      <a:pt x="532" y="34"/>
                    </a:lnTo>
                    <a:lnTo>
                      <a:pt x="534" y="28"/>
                    </a:lnTo>
                    <a:lnTo>
                      <a:pt x="535" y="27"/>
                    </a:lnTo>
                    <a:lnTo>
                      <a:pt x="537" y="25"/>
                    </a:lnTo>
                    <a:lnTo>
                      <a:pt x="538" y="25"/>
                    </a:lnTo>
                    <a:lnTo>
                      <a:pt x="540" y="23"/>
                    </a:lnTo>
                    <a:lnTo>
                      <a:pt x="541" y="41"/>
                    </a:lnTo>
                    <a:lnTo>
                      <a:pt x="543" y="42"/>
                    </a:lnTo>
                    <a:lnTo>
                      <a:pt x="545" y="39"/>
                    </a:lnTo>
                    <a:lnTo>
                      <a:pt x="546" y="44"/>
                    </a:lnTo>
                    <a:lnTo>
                      <a:pt x="547" y="39"/>
                    </a:lnTo>
                    <a:lnTo>
                      <a:pt x="549" y="29"/>
                    </a:lnTo>
                    <a:lnTo>
                      <a:pt x="551" y="20"/>
                    </a:lnTo>
                    <a:lnTo>
                      <a:pt x="552" y="8"/>
                    </a:lnTo>
                    <a:lnTo>
                      <a:pt x="553" y="21"/>
                    </a:lnTo>
                    <a:lnTo>
                      <a:pt x="555" y="32"/>
                    </a:lnTo>
                    <a:lnTo>
                      <a:pt x="557" y="46"/>
                    </a:lnTo>
                    <a:lnTo>
                      <a:pt x="558" y="45"/>
                    </a:lnTo>
                    <a:lnTo>
                      <a:pt x="560" y="46"/>
                    </a:lnTo>
                    <a:lnTo>
                      <a:pt x="561" y="52"/>
                    </a:lnTo>
                    <a:lnTo>
                      <a:pt x="563" y="47"/>
                    </a:lnTo>
                    <a:lnTo>
                      <a:pt x="564" y="41"/>
                    </a:lnTo>
                    <a:lnTo>
                      <a:pt x="566" y="47"/>
                    </a:lnTo>
                    <a:lnTo>
                      <a:pt x="567" y="46"/>
                    </a:lnTo>
                    <a:lnTo>
                      <a:pt x="569" y="52"/>
                    </a:lnTo>
                    <a:lnTo>
                      <a:pt x="570" y="44"/>
                    </a:lnTo>
                    <a:lnTo>
                      <a:pt x="572" y="32"/>
                    </a:lnTo>
                    <a:lnTo>
                      <a:pt x="574" y="27"/>
                    </a:lnTo>
                    <a:lnTo>
                      <a:pt x="575" y="34"/>
                    </a:lnTo>
                    <a:lnTo>
                      <a:pt x="576" y="36"/>
                    </a:lnTo>
                    <a:lnTo>
                      <a:pt x="578" y="36"/>
                    </a:lnTo>
                    <a:lnTo>
                      <a:pt x="580" y="27"/>
                    </a:lnTo>
                    <a:lnTo>
                      <a:pt x="581" y="18"/>
                    </a:lnTo>
                    <a:lnTo>
                      <a:pt x="582" y="21"/>
                    </a:lnTo>
                    <a:lnTo>
                      <a:pt x="584" y="19"/>
                    </a:lnTo>
                    <a:lnTo>
                      <a:pt x="586" y="18"/>
                    </a:lnTo>
                    <a:lnTo>
                      <a:pt x="587" y="25"/>
                    </a:lnTo>
                    <a:lnTo>
                      <a:pt x="589" y="22"/>
                    </a:lnTo>
                    <a:lnTo>
                      <a:pt x="590" y="27"/>
                    </a:lnTo>
                    <a:lnTo>
                      <a:pt x="592" y="30"/>
                    </a:lnTo>
                    <a:lnTo>
                      <a:pt x="593" y="27"/>
                    </a:lnTo>
                    <a:lnTo>
                      <a:pt x="595" y="21"/>
                    </a:lnTo>
                    <a:lnTo>
                      <a:pt x="596" y="22"/>
                    </a:lnTo>
                    <a:lnTo>
                      <a:pt x="598" y="20"/>
                    </a:lnTo>
                    <a:lnTo>
                      <a:pt x="599" y="25"/>
                    </a:lnTo>
                    <a:lnTo>
                      <a:pt x="601" y="20"/>
                    </a:lnTo>
                    <a:lnTo>
                      <a:pt x="602" y="21"/>
                    </a:lnTo>
                    <a:lnTo>
                      <a:pt x="604" y="22"/>
                    </a:lnTo>
                    <a:lnTo>
                      <a:pt x="605" y="12"/>
                    </a:lnTo>
                    <a:lnTo>
                      <a:pt x="607" y="28"/>
                    </a:lnTo>
                    <a:lnTo>
                      <a:pt x="608" y="34"/>
                    </a:lnTo>
                    <a:lnTo>
                      <a:pt x="610" y="29"/>
                    </a:lnTo>
                    <a:lnTo>
                      <a:pt x="611" y="21"/>
                    </a:lnTo>
                    <a:lnTo>
                      <a:pt x="613" y="29"/>
                    </a:lnTo>
                    <a:lnTo>
                      <a:pt x="614" y="25"/>
                    </a:lnTo>
                    <a:lnTo>
                      <a:pt x="616" y="20"/>
                    </a:lnTo>
                    <a:lnTo>
                      <a:pt x="618" y="12"/>
                    </a:lnTo>
                    <a:lnTo>
                      <a:pt x="619" y="17"/>
                    </a:lnTo>
                    <a:lnTo>
                      <a:pt x="620" y="24"/>
                    </a:lnTo>
                    <a:lnTo>
                      <a:pt x="622" y="40"/>
                    </a:lnTo>
                    <a:lnTo>
                      <a:pt x="624" y="31"/>
                    </a:lnTo>
                    <a:lnTo>
                      <a:pt x="625" y="27"/>
                    </a:lnTo>
                    <a:lnTo>
                      <a:pt x="626" y="24"/>
                    </a:lnTo>
                    <a:lnTo>
                      <a:pt x="628" y="25"/>
                    </a:lnTo>
                    <a:lnTo>
                      <a:pt x="630" y="22"/>
                    </a:lnTo>
                    <a:lnTo>
                      <a:pt x="631" y="14"/>
                    </a:lnTo>
                    <a:lnTo>
                      <a:pt x="633" y="16"/>
                    </a:lnTo>
                    <a:lnTo>
                      <a:pt x="634" y="17"/>
                    </a:lnTo>
                    <a:lnTo>
                      <a:pt x="636" y="15"/>
                    </a:lnTo>
                    <a:lnTo>
                      <a:pt x="637" y="12"/>
                    </a:lnTo>
                    <a:lnTo>
                      <a:pt x="639" y="16"/>
                    </a:lnTo>
                    <a:lnTo>
                      <a:pt x="640" y="20"/>
                    </a:lnTo>
                    <a:lnTo>
                      <a:pt x="642" y="12"/>
                    </a:lnTo>
                    <a:lnTo>
                      <a:pt x="643" y="1"/>
                    </a:lnTo>
                    <a:lnTo>
                      <a:pt x="645" y="5"/>
                    </a:lnTo>
                    <a:lnTo>
                      <a:pt x="647" y="2"/>
                    </a:lnTo>
                    <a:lnTo>
                      <a:pt x="648" y="8"/>
                    </a:lnTo>
                    <a:lnTo>
                      <a:pt x="649" y="18"/>
                    </a:lnTo>
                    <a:lnTo>
                      <a:pt x="651" y="19"/>
                    </a:lnTo>
                    <a:lnTo>
                      <a:pt x="653" y="21"/>
                    </a:lnTo>
                    <a:lnTo>
                      <a:pt x="654" y="25"/>
                    </a:lnTo>
                    <a:lnTo>
                      <a:pt x="655" y="29"/>
                    </a:lnTo>
                    <a:lnTo>
                      <a:pt x="657" y="25"/>
                    </a:lnTo>
                    <a:lnTo>
                      <a:pt x="659" y="28"/>
                    </a:lnTo>
                    <a:lnTo>
                      <a:pt x="660" y="31"/>
                    </a:lnTo>
                    <a:lnTo>
                      <a:pt x="662" y="15"/>
                    </a:lnTo>
                    <a:lnTo>
                      <a:pt x="663" y="17"/>
                    </a:lnTo>
                    <a:lnTo>
                      <a:pt x="665" y="19"/>
                    </a:lnTo>
                    <a:lnTo>
                      <a:pt x="666" y="21"/>
                    </a:lnTo>
                    <a:lnTo>
                      <a:pt x="668" y="13"/>
                    </a:lnTo>
                    <a:lnTo>
                      <a:pt x="669" y="24"/>
                    </a:lnTo>
                    <a:lnTo>
                      <a:pt x="671" y="26"/>
                    </a:lnTo>
                    <a:lnTo>
                      <a:pt x="672" y="16"/>
                    </a:lnTo>
                    <a:lnTo>
                      <a:pt x="674" y="8"/>
                    </a:lnTo>
                    <a:lnTo>
                      <a:pt x="675" y="11"/>
                    </a:lnTo>
                    <a:lnTo>
                      <a:pt x="677" y="19"/>
                    </a:lnTo>
                    <a:lnTo>
                      <a:pt x="678" y="22"/>
                    </a:lnTo>
                    <a:lnTo>
                      <a:pt x="680" y="28"/>
                    </a:lnTo>
                    <a:lnTo>
                      <a:pt x="681" y="16"/>
                    </a:lnTo>
                    <a:lnTo>
                      <a:pt x="683" y="6"/>
                    </a:lnTo>
                    <a:lnTo>
                      <a:pt x="684" y="7"/>
                    </a:lnTo>
                    <a:lnTo>
                      <a:pt x="686" y="9"/>
                    </a:lnTo>
                    <a:lnTo>
                      <a:pt x="687" y="6"/>
                    </a:lnTo>
                    <a:lnTo>
                      <a:pt x="689" y="3"/>
                    </a:lnTo>
                    <a:lnTo>
                      <a:pt x="691" y="10"/>
                    </a:lnTo>
                    <a:lnTo>
                      <a:pt x="692" y="0"/>
                    </a:lnTo>
                    <a:lnTo>
                      <a:pt x="693" y="8"/>
                    </a:lnTo>
                    <a:lnTo>
                      <a:pt x="695" y="21"/>
                    </a:lnTo>
                    <a:lnTo>
                      <a:pt x="697" y="21"/>
                    </a:lnTo>
                    <a:lnTo>
                      <a:pt x="698" y="27"/>
                    </a:lnTo>
                    <a:lnTo>
                      <a:pt x="700" y="41"/>
                    </a:lnTo>
                    <a:lnTo>
                      <a:pt x="701" y="47"/>
                    </a:lnTo>
                    <a:lnTo>
                      <a:pt x="703" y="42"/>
                    </a:lnTo>
                    <a:lnTo>
                      <a:pt x="704" y="33"/>
                    </a:lnTo>
                    <a:lnTo>
                      <a:pt x="706" y="37"/>
                    </a:lnTo>
                    <a:lnTo>
                      <a:pt x="707" y="53"/>
                    </a:lnTo>
                    <a:lnTo>
                      <a:pt x="709" y="56"/>
                    </a:lnTo>
                    <a:lnTo>
                      <a:pt x="710" y="60"/>
                    </a:lnTo>
                    <a:lnTo>
                      <a:pt x="712" y="65"/>
                    </a:lnTo>
                    <a:lnTo>
                      <a:pt x="713" y="68"/>
                    </a:lnTo>
                    <a:lnTo>
                      <a:pt x="715" y="73"/>
                    </a:lnTo>
                    <a:lnTo>
                      <a:pt x="716" y="59"/>
                    </a:lnTo>
                    <a:lnTo>
                      <a:pt x="718" y="36"/>
                    </a:lnTo>
                    <a:lnTo>
                      <a:pt x="720" y="30"/>
                    </a:lnTo>
                    <a:lnTo>
                      <a:pt x="721" y="39"/>
                    </a:lnTo>
                    <a:lnTo>
                      <a:pt x="722" y="35"/>
                    </a:lnTo>
                    <a:lnTo>
                      <a:pt x="724" y="25"/>
                    </a:lnTo>
                    <a:lnTo>
                      <a:pt x="726" y="46"/>
                    </a:lnTo>
                    <a:lnTo>
                      <a:pt x="727" y="58"/>
                    </a:lnTo>
                    <a:lnTo>
                      <a:pt x="728" y="50"/>
                    </a:lnTo>
                    <a:lnTo>
                      <a:pt x="730" y="54"/>
                    </a:lnTo>
                    <a:lnTo>
                      <a:pt x="732" y="80"/>
                    </a:lnTo>
                    <a:lnTo>
                      <a:pt x="733" y="100"/>
                    </a:lnTo>
                    <a:lnTo>
                      <a:pt x="735" y="105"/>
                    </a:lnTo>
                    <a:lnTo>
                      <a:pt x="736" y="103"/>
                    </a:lnTo>
                    <a:lnTo>
                      <a:pt x="738" y="114"/>
                    </a:lnTo>
                    <a:lnTo>
                      <a:pt x="739" y="122"/>
                    </a:lnTo>
                    <a:lnTo>
                      <a:pt x="741" y="137"/>
                    </a:lnTo>
                    <a:lnTo>
                      <a:pt x="742" y="130"/>
                    </a:lnTo>
                    <a:lnTo>
                      <a:pt x="744" y="145"/>
                    </a:lnTo>
                    <a:lnTo>
                      <a:pt x="745" y="170"/>
                    </a:lnTo>
                    <a:lnTo>
                      <a:pt x="747" y="183"/>
                    </a:lnTo>
                    <a:lnTo>
                      <a:pt x="748" y="203"/>
                    </a:lnTo>
                    <a:lnTo>
                      <a:pt x="750" y="227"/>
                    </a:lnTo>
                    <a:lnTo>
                      <a:pt x="751" y="259"/>
                    </a:lnTo>
                    <a:lnTo>
                      <a:pt x="753" y="267"/>
                    </a:lnTo>
                    <a:lnTo>
                      <a:pt x="754" y="275"/>
                    </a:lnTo>
                    <a:lnTo>
                      <a:pt x="756" y="285"/>
                    </a:lnTo>
                    <a:lnTo>
                      <a:pt x="757" y="293"/>
                    </a:lnTo>
                    <a:lnTo>
                      <a:pt x="759" y="312"/>
                    </a:lnTo>
                    <a:lnTo>
                      <a:pt x="760" y="331"/>
                    </a:lnTo>
                    <a:lnTo>
                      <a:pt x="762" y="353"/>
                    </a:lnTo>
                    <a:lnTo>
                      <a:pt x="764" y="363"/>
                    </a:lnTo>
                    <a:lnTo>
                      <a:pt x="765" y="370"/>
                    </a:lnTo>
                    <a:lnTo>
                      <a:pt x="766" y="372"/>
                    </a:lnTo>
                    <a:lnTo>
                      <a:pt x="768" y="381"/>
                    </a:lnTo>
                    <a:lnTo>
                      <a:pt x="770" y="384"/>
                    </a:lnTo>
                    <a:lnTo>
                      <a:pt x="771" y="381"/>
                    </a:lnTo>
                    <a:lnTo>
                      <a:pt x="773" y="383"/>
                    </a:lnTo>
                    <a:lnTo>
                      <a:pt x="774" y="383"/>
                    </a:lnTo>
                    <a:lnTo>
                      <a:pt x="776" y="398"/>
                    </a:lnTo>
                    <a:lnTo>
                      <a:pt x="777" y="395"/>
                    </a:lnTo>
                    <a:lnTo>
                      <a:pt x="779" y="383"/>
                    </a:lnTo>
                    <a:lnTo>
                      <a:pt x="780" y="372"/>
                    </a:lnTo>
                    <a:lnTo>
                      <a:pt x="782" y="362"/>
                    </a:lnTo>
                    <a:lnTo>
                      <a:pt x="783" y="367"/>
                    </a:lnTo>
                    <a:lnTo>
                      <a:pt x="785" y="379"/>
                    </a:lnTo>
                    <a:lnTo>
                      <a:pt x="786" y="383"/>
                    </a:lnTo>
                    <a:lnTo>
                      <a:pt x="788" y="378"/>
                    </a:lnTo>
                    <a:lnTo>
                      <a:pt x="789" y="363"/>
                    </a:lnTo>
                    <a:lnTo>
                      <a:pt x="791" y="349"/>
                    </a:lnTo>
                    <a:lnTo>
                      <a:pt x="793" y="340"/>
                    </a:lnTo>
                    <a:lnTo>
                      <a:pt x="794" y="330"/>
                    </a:lnTo>
                    <a:lnTo>
                      <a:pt x="795" y="327"/>
                    </a:lnTo>
                    <a:lnTo>
                      <a:pt x="797" y="333"/>
                    </a:lnTo>
                    <a:lnTo>
                      <a:pt x="799" y="316"/>
                    </a:lnTo>
                    <a:lnTo>
                      <a:pt x="800" y="306"/>
                    </a:lnTo>
                    <a:lnTo>
                      <a:pt x="802" y="296"/>
                    </a:lnTo>
                    <a:lnTo>
                      <a:pt x="803" y="288"/>
                    </a:lnTo>
                    <a:lnTo>
                      <a:pt x="805" y="284"/>
                    </a:lnTo>
                    <a:lnTo>
                      <a:pt x="806" y="271"/>
                    </a:lnTo>
                    <a:lnTo>
                      <a:pt x="808" y="264"/>
                    </a:lnTo>
                    <a:lnTo>
                      <a:pt x="809" y="270"/>
                    </a:lnTo>
                    <a:lnTo>
                      <a:pt x="811" y="260"/>
                    </a:lnTo>
                    <a:lnTo>
                      <a:pt x="812" y="243"/>
                    </a:lnTo>
                    <a:lnTo>
                      <a:pt x="814" y="237"/>
                    </a:lnTo>
                    <a:lnTo>
                      <a:pt x="815" y="240"/>
                    </a:lnTo>
                    <a:lnTo>
                      <a:pt x="817" y="242"/>
                    </a:lnTo>
                    <a:lnTo>
                      <a:pt x="818" y="258"/>
                    </a:lnTo>
                    <a:lnTo>
                      <a:pt x="820" y="253"/>
                    </a:lnTo>
                    <a:lnTo>
                      <a:pt x="821" y="243"/>
                    </a:lnTo>
                    <a:lnTo>
                      <a:pt x="823" y="231"/>
                    </a:lnTo>
                    <a:lnTo>
                      <a:pt x="824" y="220"/>
                    </a:lnTo>
                    <a:lnTo>
                      <a:pt x="826" y="210"/>
                    </a:lnTo>
                    <a:lnTo>
                      <a:pt x="827" y="209"/>
                    </a:lnTo>
                    <a:lnTo>
                      <a:pt x="829" y="215"/>
                    </a:lnTo>
                    <a:lnTo>
                      <a:pt x="831" y="217"/>
                    </a:lnTo>
                    <a:lnTo>
                      <a:pt x="832" y="222"/>
                    </a:lnTo>
                    <a:lnTo>
                      <a:pt x="833" y="210"/>
                    </a:lnTo>
                    <a:lnTo>
                      <a:pt x="835" y="211"/>
                    </a:lnTo>
                    <a:lnTo>
                      <a:pt x="837" y="212"/>
                    </a:lnTo>
                    <a:lnTo>
                      <a:pt x="838" y="209"/>
                    </a:lnTo>
                    <a:lnTo>
                      <a:pt x="839" y="193"/>
                    </a:lnTo>
                    <a:lnTo>
                      <a:pt x="841" y="182"/>
                    </a:lnTo>
                    <a:lnTo>
                      <a:pt x="843" y="168"/>
                    </a:lnTo>
                    <a:lnTo>
                      <a:pt x="844" y="156"/>
                    </a:lnTo>
                    <a:lnTo>
                      <a:pt x="846" y="155"/>
                    </a:lnTo>
                    <a:lnTo>
                      <a:pt x="847" y="155"/>
                    </a:lnTo>
                    <a:lnTo>
                      <a:pt x="849" y="166"/>
                    </a:lnTo>
                    <a:lnTo>
                      <a:pt x="850" y="168"/>
                    </a:lnTo>
                    <a:lnTo>
                      <a:pt x="852" y="175"/>
                    </a:lnTo>
                    <a:lnTo>
                      <a:pt x="853" y="176"/>
                    </a:lnTo>
                    <a:lnTo>
                      <a:pt x="855" y="167"/>
                    </a:lnTo>
                    <a:lnTo>
                      <a:pt x="856" y="161"/>
                    </a:lnTo>
                    <a:lnTo>
                      <a:pt x="858" y="162"/>
                    </a:lnTo>
                    <a:lnTo>
                      <a:pt x="859" y="170"/>
                    </a:lnTo>
                    <a:lnTo>
                      <a:pt x="860" y="16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4" name="Freeform 111">
                <a:extLst>
                  <a:ext uri="{FF2B5EF4-FFF2-40B4-BE49-F238E27FC236}">
                    <a16:creationId xmlns:a16="http://schemas.microsoft.com/office/drawing/2014/main" id="{30C20873-62A5-4893-999A-4404A9AE8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5087210"/>
                <a:ext cx="547251" cy="1084990"/>
              </a:xfrm>
              <a:custGeom>
                <a:avLst/>
                <a:gdLst>
                  <a:gd name="T0" fmla="*/ 17 w 1107"/>
                  <a:gd name="T1" fmla="*/ 323 h 483"/>
                  <a:gd name="T2" fmla="*/ 36 w 1107"/>
                  <a:gd name="T3" fmla="*/ 323 h 483"/>
                  <a:gd name="T4" fmla="*/ 54 w 1107"/>
                  <a:gd name="T5" fmla="*/ 313 h 483"/>
                  <a:gd name="T6" fmla="*/ 72 w 1107"/>
                  <a:gd name="T7" fmla="*/ 282 h 483"/>
                  <a:gd name="T8" fmla="*/ 90 w 1107"/>
                  <a:gd name="T9" fmla="*/ 289 h 483"/>
                  <a:gd name="T10" fmla="*/ 109 w 1107"/>
                  <a:gd name="T11" fmla="*/ 327 h 483"/>
                  <a:gd name="T12" fmla="*/ 127 w 1107"/>
                  <a:gd name="T13" fmla="*/ 299 h 483"/>
                  <a:gd name="T14" fmla="*/ 145 w 1107"/>
                  <a:gd name="T15" fmla="*/ 204 h 483"/>
                  <a:gd name="T16" fmla="*/ 163 w 1107"/>
                  <a:gd name="T17" fmla="*/ 168 h 483"/>
                  <a:gd name="T18" fmla="*/ 182 w 1107"/>
                  <a:gd name="T19" fmla="*/ 133 h 483"/>
                  <a:gd name="T20" fmla="*/ 200 w 1107"/>
                  <a:gd name="T21" fmla="*/ 128 h 483"/>
                  <a:gd name="T22" fmla="*/ 218 w 1107"/>
                  <a:gd name="T23" fmla="*/ 119 h 483"/>
                  <a:gd name="T24" fmla="*/ 236 w 1107"/>
                  <a:gd name="T25" fmla="*/ 60 h 483"/>
                  <a:gd name="T26" fmla="*/ 255 w 1107"/>
                  <a:gd name="T27" fmla="*/ 36 h 483"/>
                  <a:gd name="T28" fmla="*/ 273 w 1107"/>
                  <a:gd name="T29" fmla="*/ 40 h 483"/>
                  <a:gd name="T30" fmla="*/ 291 w 1107"/>
                  <a:gd name="T31" fmla="*/ 72 h 483"/>
                  <a:gd name="T32" fmla="*/ 309 w 1107"/>
                  <a:gd name="T33" fmla="*/ 58 h 483"/>
                  <a:gd name="T34" fmla="*/ 328 w 1107"/>
                  <a:gd name="T35" fmla="*/ 46 h 483"/>
                  <a:gd name="T36" fmla="*/ 346 w 1107"/>
                  <a:gd name="T37" fmla="*/ 36 h 483"/>
                  <a:gd name="T38" fmla="*/ 364 w 1107"/>
                  <a:gd name="T39" fmla="*/ 66 h 483"/>
                  <a:gd name="T40" fmla="*/ 382 w 1107"/>
                  <a:gd name="T41" fmla="*/ 60 h 483"/>
                  <a:gd name="T42" fmla="*/ 401 w 1107"/>
                  <a:gd name="T43" fmla="*/ 76 h 483"/>
                  <a:gd name="T44" fmla="*/ 419 w 1107"/>
                  <a:gd name="T45" fmla="*/ 57 h 483"/>
                  <a:gd name="T46" fmla="*/ 437 w 1107"/>
                  <a:gd name="T47" fmla="*/ 37 h 483"/>
                  <a:gd name="T48" fmla="*/ 455 w 1107"/>
                  <a:gd name="T49" fmla="*/ 45 h 483"/>
                  <a:gd name="T50" fmla="*/ 474 w 1107"/>
                  <a:gd name="T51" fmla="*/ 43 h 483"/>
                  <a:gd name="T52" fmla="*/ 492 w 1107"/>
                  <a:gd name="T53" fmla="*/ 54 h 483"/>
                  <a:gd name="T54" fmla="*/ 510 w 1107"/>
                  <a:gd name="T55" fmla="*/ 36 h 483"/>
                  <a:gd name="T56" fmla="*/ 528 w 1107"/>
                  <a:gd name="T57" fmla="*/ 34 h 483"/>
                  <a:gd name="T58" fmla="*/ 547 w 1107"/>
                  <a:gd name="T59" fmla="*/ 37 h 483"/>
                  <a:gd name="T60" fmla="*/ 565 w 1107"/>
                  <a:gd name="T61" fmla="*/ 43 h 483"/>
                  <a:gd name="T62" fmla="*/ 583 w 1107"/>
                  <a:gd name="T63" fmla="*/ 30 h 483"/>
                  <a:gd name="T64" fmla="*/ 601 w 1107"/>
                  <a:gd name="T65" fmla="*/ 22 h 483"/>
                  <a:gd name="T66" fmla="*/ 620 w 1107"/>
                  <a:gd name="T67" fmla="*/ 10 h 483"/>
                  <a:gd name="T68" fmla="*/ 638 w 1107"/>
                  <a:gd name="T69" fmla="*/ 21 h 483"/>
                  <a:gd name="T70" fmla="*/ 656 w 1107"/>
                  <a:gd name="T71" fmla="*/ 31 h 483"/>
                  <a:gd name="T72" fmla="*/ 674 w 1107"/>
                  <a:gd name="T73" fmla="*/ 117 h 483"/>
                  <a:gd name="T74" fmla="*/ 693 w 1107"/>
                  <a:gd name="T75" fmla="*/ 114 h 483"/>
                  <a:gd name="T76" fmla="*/ 711 w 1107"/>
                  <a:gd name="T77" fmla="*/ 93 h 483"/>
                  <a:gd name="T78" fmla="*/ 729 w 1107"/>
                  <a:gd name="T79" fmla="*/ 128 h 483"/>
                  <a:gd name="T80" fmla="*/ 747 w 1107"/>
                  <a:gd name="T81" fmla="*/ 137 h 483"/>
                  <a:gd name="T82" fmla="*/ 766 w 1107"/>
                  <a:gd name="T83" fmla="*/ 127 h 483"/>
                  <a:gd name="T84" fmla="*/ 784 w 1107"/>
                  <a:gd name="T85" fmla="*/ 114 h 483"/>
                  <a:gd name="T86" fmla="*/ 802 w 1107"/>
                  <a:gd name="T87" fmla="*/ 153 h 483"/>
                  <a:gd name="T88" fmla="*/ 820 w 1107"/>
                  <a:gd name="T89" fmla="*/ 208 h 483"/>
                  <a:gd name="T90" fmla="*/ 839 w 1107"/>
                  <a:gd name="T91" fmla="*/ 194 h 483"/>
                  <a:gd name="T92" fmla="*/ 857 w 1107"/>
                  <a:gd name="T93" fmla="*/ 192 h 483"/>
                  <a:gd name="T94" fmla="*/ 875 w 1107"/>
                  <a:gd name="T95" fmla="*/ 200 h 483"/>
                  <a:gd name="T96" fmla="*/ 894 w 1107"/>
                  <a:gd name="T97" fmla="*/ 147 h 483"/>
                  <a:gd name="T98" fmla="*/ 912 w 1107"/>
                  <a:gd name="T99" fmla="*/ 145 h 483"/>
                  <a:gd name="T100" fmla="*/ 930 w 1107"/>
                  <a:gd name="T101" fmla="*/ 178 h 483"/>
                  <a:gd name="T102" fmla="*/ 948 w 1107"/>
                  <a:gd name="T103" fmla="*/ 178 h 483"/>
                  <a:gd name="T104" fmla="*/ 967 w 1107"/>
                  <a:gd name="T105" fmla="*/ 163 h 483"/>
                  <a:gd name="T106" fmla="*/ 985 w 1107"/>
                  <a:gd name="T107" fmla="*/ 155 h 483"/>
                  <a:gd name="T108" fmla="*/ 1003 w 1107"/>
                  <a:gd name="T109" fmla="*/ 151 h 483"/>
                  <a:gd name="T110" fmla="*/ 1021 w 1107"/>
                  <a:gd name="T111" fmla="*/ 185 h 483"/>
                  <a:gd name="T112" fmla="*/ 1040 w 1107"/>
                  <a:gd name="T113" fmla="*/ 178 h 483"/>
                  <a:gd name="T114" fmla="*/ 1058 w 1107"/>
                  <a:gd name="T115" fmla="*/ 217 h 483"/>
                  <a:gd name="T116" fmla="*/ 1076 w 1107"/>
                  <a:gd name="T117" fmla="*/ 196 h 483"/>
                  <a:gd name="T118" fmla="*/ 1094 w 1107"/>
                  <a:gd name="T119" fmla="*/ 292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07" h="483">
                    <a:moveTo>
                      <a:pt x="0" y="322"/>
                    </a:moveTo>
                    <a:lnTo>
                      <a:pt x="2" y="332"/>
                    </a:lnTo>
                    <a:lnTo>
                      <a:pt x="4" y="342"/>
                    </a:lnTo>
                    <a:lnTo>
                      <a:pt x="5" y="337"/>
                    </a:lnTo>
                    <a:lnTo>
                      <a:pt x="7" y="338"/>
                    </a:lnTo>
                    <a:lnTo>
                      <a:pt x="8" y="337"/>
                    </a:lnTo>
                    <a:lnTo>
                      <a:pt x="10" y="335"/>
                    </a:lnTo>
                    <a:lnTo>
                      <a:pt x="11" y="320"/>
                    </a:lnTo>
                    <a:lnTo>
                      <a:pt x="13" y="305"/>
                    </a:lnTo>
                    <a:lnTo>
                      <a:pt x="14" y="309"/>
                    </a:lnTo>
                    <a:lnTo>
                      <a:pt x="16" y="314"/>
                    </a:lnTo>
                    <a:lnTo>
                      <a:pt x="17" y="323"/>
                    </a:lnTo>
                    <a:lnTo>
                      <a:pt x="19" y="322"/>
                    </a:lnTo>
                    <a:lnTo>
                      <a:pt x="21" y="316"/>
                    </a:lnTo>
                    <a:lnTo>
                      <a:pt x="22" y="295"/>
                    </a:lnTo>
                    <a:lnTo>
                      <a:pt x="23" y="295"/>
                    </a:lnTo>
                    <a:lnTo>
                      <a:pt x="25" y="302"/>
                    </a:lnTo>
                    <a:lnTo>
                      <a:pt x="27" y="307"/>
                    </a:lnTo>
                    <a:lnTo>
                      <a:pt x="28" y="311"/>
                    </a:lnTo>
                    <a:lnTo>
                      <a:pt x="29" y="325"/>
                    </a:lnTo>
                    <a:lnTo>
                      <a:pt x="31" y="321"/>
                    </a:lnTo>
                    <a:lnTo>
                      <a:pt x="33" y="330"/>
                    </a:lnTo>
                    <a:lnTo>
                      <a:pt x="34" y="328"/>
                    </a:lnTo>
                    <a:lnTo>
                      <a:pt x="36" y="323"/>
                    </a:lnTo>
                    <a:lnTo>
                      <a:pt x="37" y="318"/>
                    </a:lnTo>
                    <a:lnTo>
                      <a:pt x="39" y="313"/>
                    </a:lnTo>
                    <a:lnTo>
                      <a:pt x="40" y="299"/>
                    </a:lnTo>
                    <a:lnTo>
                      <a:pt x="42" y="294"/>
                    </a:lnTo>
                    <a:lnTo>
                      <a:pt x="43" y="299"/>
                    </a:lnTo>
                    <a:lnTo>
                      <a:pt x="45" y="305"/>
                    </a:lnTo>
                    <a:lnTo>
                      <a:pt x="46" y="306"/>
                    </a:lnTo>
                    <a:lnTo>
                      <a:pt x="48" y="311"/>
                    </a:lnTo>
                    <a:lnTo>
                      <a:pt x="49" y="314"/>
                    </a:lnTo>
                    <a:lnTo>
                      <a:pt x="51" y="311"/>
                    </a:lnTo>
                    <a:lnTo>
                      <a:pt x="52" y="308"/>
                    </a:lnTo>
                    <a:lnTo>
                      <a:pt x="54" y="313"/>
                    </a:lnTo>
                    <a:lnTo>
                      <a:pt x="55" y="318"/>
                    </a:lnTo>
                    <a:lnTo>
                      <a:pt x="57" y="310"/>
                    </a:lnTo>
                    <a:lnTo>
                      <a:pt x="58" y="309"/>
                    </a:lnTo>
                    <a:lnTo>
                      <a:pt x="60" y="307"/>
                    </a:lnTo>
                    <a:lnTo>
                      <a:pt x="61" y="307"/>
                    </a:lnTo>
                    <a:lnTo>
                      <a:pt x="63" y="306"/>
                    </a:lnTo>
                    <a:lnTo>
                      <a:pt x="65" y="301"/>
                    </a:lnTo>
                    <a:lnTo>
                      <a:pt x="66" y="308"/>
                    </a:lnTo>
                    <a:lnTo>
                      <a:pt x="67" y="310"/>
                    </a:lnTo>
                    <a:lnTo>
                      <a:pt x="69" y="297"/>
                    </a:lnTo>
                    <a:lnTo>
                      <a:pt x="71" y="286"/>
                    </a:lnTo>
                    <a:lnTo>
                      <a:pt x="72" y="282"/>
                    </a:lnTo>
                    <a:lnTo>
                      <a:pt x="74" y="295"/>
                    </a:lnTo>
                    <a:lnTo>
                      <a:pt x="75" y="291"/>
                    </a:lnTo>
                    <a:lnTo>
                      <a:pt x="77" y="302"/>
                    </a:lnTo>
                    <a:lnTo>
                      <a:pt x="78" y="315"/>
                    </a:lnTo>
                    <a:lnTo>
                      <a:pt x="80" y="312"/>
                    </a:lnTo>
                    <a:lnTo>
                      <a:pt x="81" y="298"/>
                    </a:lnTo>
                    <a:lnTo>
                      <a:pt x="83" y="293"/>
                    </a:lnTo>
                    <a:lnTo>
                      <a:pt x="84" y="290"/>
                    </a:lnTo>
                    <a:lnTo>
                      <a:pt x="86" y="288"/>
                    </a:lnTo>
                    <a:lnTo>
                      <a:pt x="87" y="276"/>
                    </a:lnTo>
                    <a:lnTo>
                      <a:pt x="89" y="279"/>
                    </a:lnTo>
                    <a:lnTo>
                      <a:pt x="90" y="289"/>
                    </a:lnTo>
                    <a:lnTo>
                      <a:pt x="92" y="291"/>
                    </a:lnTo>
                    <a:lnTo>
                      <a:pt x="94" y="303"/>
                    </a:lnTo>
                    <a:lnTo>
                      <a:pt x="95" y="297"/>
                    </a:lnTo>
                    <a:lnTo>
                      <a:pt x="96" y="304"/>
                    </a:lnTo>
                    <a:lnTo>
                      <a:pt x="98" y="307"/>
                    </a:lnTo>
                    <a:lnTo>
                      <a:pt x="100" y="311"/>
                    </a:lnTo>
                    <a:lnTo>
                      <a:pt x="101" y="293"/>
                    </a:lnTo>
                    <a:lnTo>
                      <a:pt x="102" y="280"/>
                    </a:lnTo>
                    <a:lnTo>
                      <a:pt x="104" y="275"/>
                    </a:lnTo>
                    <a:lnTo>
                      <a:pt x="106" y="291"/>
                    </a:lnTo>
                    <a:lnTo>
                      <a:pt x="107" y="304"/>
                    </a:lnTo>
                    <a:lnTo>
                      <a:pt x="109" y="327"/>
                    </a:lnTo>
                    <a:lnTo>
                      <a:pt x="110" y="330"/>
                    </a:lnTo>
                    <a:lnTo>
                      <a:pt x="112" y="323"/>
                    </a:lnTo>
                    <a:lnTo>
                      <a:pt x="113" y="308"/>
                    </a:lnTo>
                    <a:lnTo>
                      <a:pt x="115" y="283"/>
                    </a:lnTo>
                    <a:lnTo>
                      <a:pt x="116" y="260"/>
                    </a:lnTo>
                    <a:lnTo>
                      <a:pt x="118" y="267"/>
                    </a:lnTo>
                    <a:lnTo>
                      <a:pt x="119" y="268"/>
                    </a:lnTo>
                    <a:lnTo>
                      <a:pt x="121" y="279"/>
                    </a:lnTo>
                    <a:lnTo>
                      <a:pt x="122" y="284"/>
                    </a:lnTo>
                    <a:lnTo>
                      <a:pt x="124" y="296"/>
                    </a:lnTo>
                    <a:lnTo>
                      <a:pt x="125" y="304"/>
                    </a:lnTo>
                    <a:lnTo>
                      <a:pt x="127" y="299"/>
                    </a:lnTo>
                    <a:lnTo>
                      <a:pt x="128" y="281"/>
                    </a:lnTo>
                    <a:lnTo>
                      <a:pt x="130" y="263"/>
                    </a:lnTo>
                    <a:lnTo>
                      <a:pt x="131" y="267"/>
                    </a:lnTo>
                    <a:lnTo>
                      <a:pt x="133" y="268"/>
                    </a:lnTo>
                    <a:lnTo>
                      <a:pt x="134" y="264"/>
                    </a:lnTo>
                    <a:lnTo>
                      <a:pt x="136" y="251"/>
                    </a:lnTo>
                    <a:lnTo>
                      <a:pt x="138" y="251"/>
                    </a:lnTo>
                    <a:lnTo>
                      <a:pt x="139" y="264"/>
                    </a:lnTo>
                    <a:lnTo>
                      <a:pt x="140" y="271"/>
                    </a:lnTo>
                    <a:lnTo>
                      <a:pt x="142" y="255"/>
                    </a:lnTo>
                    <a:lnTo>
                      <a:pt x="144" y="221"/>
                    </a:lnTo>
                    <a:lnTo>
                      <a:pt x="145" y="204"/>
                    </a:lnTo>
                    <a:lnTo>
                      <a:pt x="147" y="191"/>
                    </a:lnTo>
                    <a:lnTo>
                      <a:pt x="148" y="186"/>
                    </a:lnTo>
                    <a:lnTo>
                      <a:pt x="150" y="206"/>
                    </a:lnTo>
                    <a:lnTo>
                      <a:pt x="151" y="211"/>
                    </a:lnTo>
                    <a:lnTo>
                      <a:pt x="153" y="198"/>
                    </a:lnTo>
                    <a:lnTo>
                      <a:pt x="154" y="193"/>
                    </a:lnTo>
                    <a:lnTo>
                      <a:pt x="156" y="204"/>
                    </a:lnTo>
                    <a:lnTo>
                      <a:pt x="157" y="209"/>
                    </a:lnTo>
                    <a:lnTo>
                      <a:pt x="159" y="196"/>
                    </a:lnTo>
                    <a:lnTo>
                      <a:pt x="160" y="177"/>
                    </a:lnTo>
                    <a:lnTo>
                      <a:pt x="162" y="172"/>
                    </a:lnTo>
                    <a:lnTo>
                      <a:pt x="163" y="168"/>
                    </a:lnTo>
                    <a:lnTo>
                      <a:pt x="165" y="172"/>
                    </a:lnTo>
                    <a:lnTo>
                      <a:pt x="167" y="178"/>
                    </a:lnTo>
                    <a:lnTo>
                      <a:pt x="168" y="171"/>
                    </a:lnTo>
                    <a:lnTo>
                      <a:pt x="169" y="171"/>
                    </a:lnTo>
                    <a:lnTo>
                      <a:pt x="171" y="176"/>
                    </a:lnTo>
                    <a:lnTo>
                      <a:pt x="173" y="166"/>
                    </a:lnTo>
                    <a:lnTo>
                      <a:pt x="174" y="156"/>
                    </a:lnTo>
                    <a:lnTo>
                      <a:pt x="176" y="147"/>
                    </a:lnTo>
                    <a:lnTo>
                      <a:pt x="177" y="125"/>
                    </a:lnTo>
                    <a:lnTo>
                      <a:pt x="179" y="117"/>
                    </a:lnTo>
                    <a:lnTo>
                      <a:pt x="180" y="114"/>
                    </a:lnTo>
                    <a:lnTo>
                      <a:pt x="182" y="133"/>
                    </a:lnTo>
                    <a:lnTo>
                      <a:pt x="183" y="132"/>
                    </a:lnTo>
                    <a:lnTo>
                      <a:pt x="185" y="131"/>
                    </a:lnTo>
                    <a:lnTo>
                      <a:pt x="186" y="158"/>
                    </a:lnTo>
                    <a:lnTo>
                      <a:pt x="188" y="166"/>
                    </a:lnTo>
                    <a:lnTo>
                      <a:pt x="189" y="162"/>
                    </a:lnTo>
                    <a:lnTo>
                      <a:pt x="191" y="164"/>
                    </a:lnTo>
                    <a:lnTo>
                      <a:pt x="192" y="158"/>
                    </a:lnTo>
                    <a:lnTo>
                      <a:pt x="194" y="139"/>
                    </a:lnTo>
                    <a:lnTo>
                      <a:pt x="195" y="121"/>
                    </a:lnTo>
                    <a:lnTo>
                      <a:pt x="197" y="122"/>
                    </a:lnTo>
                    <a:lnTo>
                      <a:pt x="198" y="125"/>
                    </a:lnTo>
                    <a:lnTo>
                      <a:pt x="200" y="128"/>
                    </a:lnTo>
                    <a:lnTo>
                      <a:pt x="201" y="125"/>
                    </a:lnTo>
                    <a:lnTo>
                      <a:pt x="203" y="133"/>
                    </a:lnTo>
                    <a:lnTo>
                      <a:pt x="204" y="113"/>
                    </a:lnTo>
                    <a:lnTo>
                      <a:pt x="206" y="102"/>
                    </a:lnTo>
                    <a:lnTo>
                      <a:pt x="207" y="91"/>
                    </a:lnTo>
                    <a:lnTo>
                      <a:pt x="209" y="88"/>
                    </a:lnTo>
                    <a:lnTo>
                      <a:pt x="211" y="94"/>
                    </a:lnTo>
                    <a:lnTo>
                      <a:pt x="212" y="92"/>
                    </a:lnTo>
                    <a:lnTo>
                      <a:pt x="213" y="107"/>
                    </a:lnTo>
                    <a:lnTo>
                      <a:pt x="215" y="103"/>
                    </a:lnTo>
                    <a:lnTo>
                      <a:pt x="217" y="106"/>
                    </a:lnTo>
                    <a:lnTo>
                      <a:pt x="218" y="119"/>
                    </a:lnTo>
                    <a:lnTo>
                      <a:pt x="220" y="105"/>
                    </a:lnTo>
                    <a:lnTo>
                      <a:pt x="221" y="86"/>
                    </a:lnTo>
                    <a:lnTo>
                      <a:pt x="223" y="78"/>
                    </a:lnTo>
                    <a:lnTo>
                      <a:pt x="224" y="77"/>
                    </a:lnTo>
                    <a:lnTo>
                      <a:pt x="226" y="76"/>
                    </a:lnTo>
                    <a:lnTo>
                      <a:pt x="227" y="69"/>
                    </a:lnTo>
                    <a:lnTo>
                      <a:pt x="229" y="69"/>
                    </a:lnTo>
                    <a:lnTo>
                      <a:pt x="230" y="73"/>
                    </a:lnTo>
                    <a:lnTo>
                      <a:pt x="232" y="82"/>
                    </a:lnTo>
                    <a:lnTo>
                      <a:pt x="233" y="82"/>
                    </a:lnTo>
                    <a:lnTo>
                      <a:pt x="235" y="79"/>
                    </a:lnTo>
                    <a:lnTo>
                      <a:pt x="236" y="60"/>
                    </a:lnTo>
                    <a:lnTo>
                      <a:pt x="238" y="53"/>
                    </a:lnTo>
                    <a:lnTo>
                      <a:pt x="240" y="58"/>
                    </a:lnTo>
                    <a:lnTo>
                      <a:pt x="241" y="57"/>
                    </a:lnTo>
                    <a:lnTo>
                      <a:pt x="242" y="61"/>
                    </a:lnTo>
                    <a:lnTo>
                      <a:pt x="244" y="58"/>
                    </a:lnTo>
                    <a:lnTo>
                      <a:pt x="246" y="65"/>
                    </a:lnTo>
                    <a:lnTo>
                      <a:pt x="247" y="67"/>
                    </a:lnTo>
                    <a:lnTo>
                      <a:pt x="249" y="42"/>
                    </a:lnTo>
                    <a:lnTo>
                      <a:pt x="250" y="50"/>
                    </a:lnTo>
                    <a:lnTo>
                      <a:pt x="252" y="49"/>
                    </a:lnTo>
                    <a:lnTo>
                      <a:pt x="253" y="39"/>
                    </a:lnTo>
                    <a:lnTo>
                      <a:pt x="255" y="36"/>
                    </a:lnTo>
                    <a:lnTo>
                      <a:pt x="256" y="34"/>
                    </a:lnTo>
                    <a:lnTo>
                      <a:pt x="258" y="33"/>
                    </a:lnTo>
                    <a:lnTo>
                      <a:pt x="259" y="24"/>
                    </a:lnTo>
                    <a:lnTo>
                      <a:pt x="261" y="29"/>
                    </a:lnTo>
                    <a:lnTo>
                      <a:pt x="262" y="39"/>
                    </a:lnTo>
                    <a:lnTo>
                      <a:pt x="264" y="46"/>
                    </a:lnTo>
                    <a:lnTo>
                      <a:pt x="265" y="36"/>
                    </a:lnTo>
                    <a:lnTo>
                      <a:pt x="267" y="40"/>
                    </a:lnTo>
                    <a:lnTo>
                      <a:pt x="268" y="34"/>
                    </a:lnTo>
                    <a:lnTo>
                      <a:pt x="270" y="29"/>
                    </a:lnTo>
                    <a:lnTo>
                      <a:pt x="271" y="28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6" y="40"/>
                    </a:lnTo>
                    <a:lnTo>
                      <a:pt x="278" y="40"/>
                    </a:lnTo>
                    <a:lnTo>
                      <a:pt x="279" y="28"/>
                    </a:lnTo>
                    <a:lnTo>
                      <a:pt x="280" y="28"/>
                    </a:lnTo>
                    <a:lnTo>
                      <a:pt x="282" y="34"/>
                    </a:lnTo>
                    <a:lnTo>
                      <a:pt x="284" y="24"/>
                    </a:lnTo>
                    <a:lnTo>
                      <a:pt x="285" y="14"/>
                    </a:lnTo>
                    <a:lnTo>
                      <a:pt x="286" y="26"/>
                    </a:lnTo>
                    <a:lnTo>
                      <a:pt x="288" y="53"/>
                    </a:lnTo>
                    <a:lnTo>
                      <a:pt x="290" y="62"/>
                    </a:lnTo>
                    <a:lnTo>
                      <a:pt x="291" y="72"/>
                    </a:lnTo>
                    <a:lnTo>
                      <a:pt x="293" y="75"/>
                    </a:lnTo>
                    <a:lnTo>
                      <a:pt x="294" y="73"/>
                    </a:lnTo>
                    <a:lnTo>
                      <a:pt x="296" y="68"/>
                    </a:lnTo>
                    <a:lnTo>
                      <a:pt x="297" y="61"/>
                    </a:lnTo>
                    <a:lnTo>
                      <a:pt x="299" y="51"/>
                    </a:lnTo>
                    <a:lnTo>
                      <a:pt x="300" y="49"/>
                    </a:lnTo>
                    <a:lnTo>
                      <a:pt x="302" y="43"/>
                    </a:lnTo>
                    <a:lnTo>
                      <a:pt x="303" y="55"/>
                    </a:lnTo>
                    <a:lnTo>
                      <a:pt x="305" y="67"/>
                    </a:lnTo>
                    <a:lnTo>
                      <a:pt x="307" y="66"/>
                    </a:lnTo>
                    <a:lnTo>
                      <a:pt x="308" y="67"/>
                    </a:lnTo>
                    <a:lnTo>
                      <a:pt x="309" y="58"/>
                    </a:lnTo>
                    <a:lnTo>
                      <a:pt x="311" y="60"/>
                    </a:lnTo>
                    <a:lnTo>
                      <a:pt x="313" y="56"/>
                    </a:lnTo>
                    <a:lnTo>
                      <a:pt x="314" y="59"/>
                    </a:lnTo>
                    <a:lnTo>
                      <a:pt x="315" y="51"/>
                    </a:lnTo>
                    <a:lnTo>
                      <a:pt x="317" y="35"/>
                    </a:lnTo>
                    <a:lnTo>
                      <a:pt x="319" y="33"/>
                    </a:lnTo>
                    <a:lnTo>
                      <a:pt x="320" y="35"/>
                    </a:lnTo>
                    <a:lnTo>
                      <a:pt x="322" y="52"/>
                    </a:lnTo>
                    <a:lnTo>
                      <a:pt x="323" y="56"/>
                    </a:lnTo>
                    <a:lnTo>
                      <a:pt x="325" y="63"/>
                    </a:lnTo>
                    <a:lnTo>
                      <a:pt x="326" y="55"/>
                    </a:lnTo>
                    <a:lnTo>
                      <a:pt x="328" y="46"/>
                    </a:lnTo>
                    <a:lnTo>
                      <a:pt x="329" y="37"/>
                    </a:lnTo>
                    <a:lnTo>
                      <a:pt x="331" y="42"/>
                    </a:lnTo>
                    <a:lnTo>
                      <a:pt x="332" y="49"/>
                    </a:lnTo>
                    <a:lnTo>
                      <a:pt x="334" y="47"/>
                    </a:lnTo>
                    <a:lnTo>
                      <a:pt x="335" y="52"/>
                    </a:lnTo>
                    <a:lnTo>
                      <a:pt x="337" y="52"/>
                    </a:lnTo>
                    <a:lnTo>
                      <a:pt x="338" y="57"/>
                    </a:lnTo>
                    <a:lnTo>
                      <a:pt x="340" y="53"/>
                    </a:lnTo>
                    <a:lnTo>
                      <a:pt x="341" y="48"/>
                    </a:lnTo>
                    <a:lnTo>
                      <a:pt x="343" y="41"/>
                    </a:lnTo>
                    <a:lnTo>
                      <a:pt x="344" y="48"/>
                    </a:lnTo>
                    <a:lnTo>
                      <a:pt x="346" y="36"/>
                    </a:lnTo>
                    <a:lnTo>
                      <a:pt x="347" y="52"/>
                    </a:lnTo>
                    <a:lnTo>
                      <a:pt x="349" y="54"/>
                    </a:lnTo>
                    <a:lnTo>
                      <a:pt x="351" y="63"/>
                    </a:lnTo>
                    <a:lnTo>
                      <a:pt x="352" y="77"/>
                    </a:lnTo>
                    <a:lnTo>
                      <a:pt x="353" y="76"/>
                    </a:lnTo>
                    <a:lnTo>
                      <a:pt x="355" y="74"/>
                    </a:lnTo>
                    <a:lnTo>
                      <a:pt x="357" y="63"/>
                    </a:lnTo>
                    <a:lnTo>
                      <a:pt x="358" y="61"/>
                    </a:lnTo>
                    <a:lnTo>
                      <a:pt x="359" y="49"/>
                    </a:lnTo>
                    <a:lnTo>
                      <a:pt x="361" y="42"/>
                    </a:lnTo>
                    <a:lnTo>
                      <a:pt x="363" y="53"/>
                    </a:lnTo>
                    <a:lnTo>
                      <a:pt x="364" y="66"/>
                    </a:lnTo>
                    <a:lnTo>
                      <a:pt x="366" y="77"/>
                    </a:lnTo>
                    <a:lnTo>
                      <a:pt x="367" y="84"/>
                    </a:lnTo>
                    <a:lnTo>
                      <a:pt x="369" y="84"/>
                    </a:lnTo>
                    <a:lnTo>
                      <a:pt x="370" y="73"/>
                    </a:lnTo>
                    <a:lnTo>
                      <a:pt x="372" y="58"/>
                    </a:lnTo>
                    <a:lnTo>
                      <a:pt x="373" y="56"/>
                    </a:lnTo>
                    <a:lnTo>
                      <a:pt x="375" y="45"/>
                    </a:lnTo>
                    <a:lnTo>
                      <a:pt x="376" y="46"/>
                    </a:lnTo>
                    <a:lnTo>
                      <a:pt x="378" y="57"/>
                    </a:lnTo>
                    <a:lnTo>
                      <a:pt x="380" y="54"/>
                    </a:lnTo>
                    <a:lnTo>
                      <a:pt x="381" y="57"/>
                    </a:lnTo>
                    <a:lnTo>
                      <a:pt x="382" y="60"/>
                    </a:lnTo>
                    <a:lnTo>
                      <a:pt x="384" y="63"/>
                    </a:lnTo>
                    <a:lnTo>
                      <a:pt x="386" y="77"/>
                    </a:lnTo>
                    <a:lnTo>
                      <a:pt x="387" y="79"/>
                    </a:lnTo>
                    <a:lnTo>
                      <a:pt x="388" y="71"/>
                    </a:lnTo>
                    <a:lnTo>
                      <a:pt x="390" y="60"/>
                    </a:lnTo>
                    <a:lnTo>
                      <a:pt x="392" y="57"/>
                    </a:lnTo>
                    <a:lnTo>
                      <a:pt x="393" y="44"/>
                    </a:lnTo>
                    <a:lnTo>
                      <a:pt x="395" y="52"/>
                    </a:lnTo>
                    <a:lnTo>
                      <a:pt x="396" y="50"/>
                    </a:lnTo>
                    <a:lnTo>
                      <a:pt x="398" y="63"/>
                    </a:lnTo>
                    <a:lnTo>
                      <a:pt x="399" y="77"/>
                    </a:lnTo>
                    <a:lnTo>
                      <a:pt x="401" y="76"/>
                    </a:lnTo>
                    <a:lnTo>
                      <a:pt x="402" y="73"/>
                    </a:lnTo>
                    <a:lnTo>
                      <a:pt x="404" y="61"/>
                    </a:lnTo>
                    <a:lnTo>
                      <a:pt x="405" y="47"/>
                    </a:lnTo>
                    <a:lnTo>
                      <a:pt x="407" y="52"/>
                    </a:lnTo>
                    <a:lnTo>
                      <a:pt x="408" y="48"/>
                    </a:lnTo>
                    <a:lnTo>
                      <a:pt x="410" y="49"/>
                    </a:lnTo>
                    <a:lnTo>
                      <a:pt x="411" y="66"/>
                    </a:lnTo>
                    <a:lnTo>
                      <a:pt x="413" y="78"/>
                    </a:lnTo>
                    <a:lnTo>
                      <a:pt x="414" y="83"/>
                    </a:lnTo>
                    <a:lnTo>
                      <a:pt x="416" y="80"/>
                    </a:lnTo>
                    <a:lnTo>
                      <a:pt x="417" y="64"/>
                    </a:lnTo>
                    <a:lnTo>
                      <a:pt x="419" y="57"/>
                    </a:lnTo>
                    <a:lnTo>
                      <a:pt x="420" y="52"/>
                    </a:lnTo>
                    <a:lnTo>
                      <a:pt x="422" y="46"/>
                    </a:lnTo>
                    <a:lnTo>
                      <a:pt x="424" y="49"/>
                    </a:lnTo>
                    <a:lnTo>
                      <a:pt x="425" y="63"/>
                    </a:lnTo>
                    <a:lnTo>
                      <a:pt x="426" y="71"/>
                    </a:lnTo>
                    <a:lnTo>
                      <a:pt x="428" y="79"/>
                    </a:lnTo>
                    <a:lnTo>
                      <a:pt x="430" y="79"/>
                    </a:lnTo>
                    <a:lnTo>
                      <a:pt x="431" y="77"/>
                    </a:lnTo>
                    <a:lnTo>
                      <a:pt x="433" y="72"/>
                    </a:lnTo>
                    <a:lnTo>
                      <a:pt x="434" y="54"/>
                    </a:lnTo>
                    <a:lnTo>
                      <a:pt x="436" y="45"/>
                    </a:lnTo>
                    <a:lnTo>
                      <a:pt x="437" y="37"/>
                    </a:lnTo>
                    <a:lnTo>
                      <a:pt x="439" y="27"/>
                    </a:lnTo>
                    <a:lnTo>
                      <a:pt x="440" y="23"/>
                    </a:lnTo>
                    <a:lnTo>
                      <a:pt x="442" y="46"/>
                    </a:lnTo>
                    <a:lnTo>
                      <a:pt x="443" y="59"/>
                    </a:lnTo>
                    <a:lnTo>
                      <a:pt x="445" y="73"/>
                    </a:lnTo>
                    <a:lnTo>
                      <a:pt x="446" y="75"/>
                    </a:lnTo>
                    <a:lnTo>
                      <a:pt x="448" y="68"/>
                    </a:lnTo>
                    <a:lnTo>
                      <a:pt x="449" y="54"/>
                    </a:lnTo>
                    <a:lnTo>
                      <a:pt x="451" y="39"/>
                    </a:lnTo>
                    <a:lnTo>
                      <a:pt x="453" y="39"/>
                    </a:lnTo>
                    <a:lnTo>
                      <a:pt x="454" y="50"/>
                    </a:lnTo>
                    <a:lnTo>
                      <a:pt x="455" y="45"/>
                    </a:lnTo>
                    <a:lnTo>
                      <a:pt x="457" y="43"/>
                    </a:lnTo>
                    <a:lnTo>
                      <a:pt x="459" y="60"/>
                    </a:lnTo>
                    <a:lnTo>
                      <a:pt x="460" y="69"/>
                    </a:lnTo>
                    <a:lnTo>
                      <a:pt x="461" y="75"/>
                    </a:lnTo>
                    <a:lnTo>
                      <a:pt x="463" y="79"/>
                    </a:lnTo>
                    <a:lnTo>
                      <a:pt x="465" y="67"/>
                    </a:lnTo>
                    <a:lnTo>
                      <a:pt x="466" y="65"/>
                    </a:lnTo>
                    <a:lnTo>
                      <a:pt x="468" y="64"/>
                    </a:lnTo>
                    <a:lnTo>
                      <a:pt x="469" y="56"/>
                    </a:lnTo>
                    <a:lnTo>
                      <a:pt x="470" y="56"/>
                    </a:lnTo>
                    <a:lnTo>
                      <a:pt x="472" y="49"/>
                    </a:lnTo>
                    <a:lnTo>
                      <a:pt x="474" y="43"/>
                    </a:lnTo>
                    <a:lnTo>
                      <a:pt x="475" y="51"/>
                    </a:lnTo>
                    <a:lnTo>
                      <a:pt x="477" y="49"/>
                    </a:lnTo>
                    <a:lnTo>
                      <a:pt x="478" y="43"/>
                    </a:lnTo>
                    <a:lnTo>
                      <a:pt x="480" y="27"/>
                    </a:lnTo>
                    <a:lnTo>
                      <a:pt x="481" y="28"/>
                    </a:lnTo>
                    <a:lnTo>
                      <a:pt x="483" y="30"/>
                    </a:lnTo>
                    <a:lnTo>
                      <a:pt x="484" y="24"/>
                    </a:lnTo>
                    <a:lnTo>
                      <a:pt x="486" y="19"/>
                    </a:lnTo>
                    <a:lnTo>
                      <a:pt x="487" y="34"/>
                    </a:lnTo>
                    <a:lnTo>
                      <a:pt x="489" y="58"/>
                    </a:lnTo>
                    <a:lnTo>
                      <a:pt x="490" y="59"/>
                    </a:lnTo>
                    <a:lnTo>
                      <a:pt x="492" y="54"/>
                    </a:lnTo>
                    <a:lnTo>
                      <a:pt x="493" y="46"/>
                    </a:lnTo>
                    <a:lnTo>
                      <a:pt x="495" y="35"/>
                    </a:lnTo>
                    <a:lnTo>
                      <a:pt x="497" y="18"/>
                    </a:lnTo>
                    <a:lnTo>
                      <a:pt x="498" y="16"/>
                    </a:lnTo>
                    <a:lnTo>
                      <a:pt x="499" y="27"/>
                    </a:lnTo>
                    <a:lnTo>
                      <a:pt x="501" y="35"/>
                    </a:lnTo>
                    <a:lnTo>
                      <a:pt x="503" y="34"/>
                    </a:lnTo>
                    <a:lnTo>
                      <a:pt x="504" y="29"/>
                    </a:lnTo>
                    <a:lnTo>
                      <a:pt x="506" y="39"/>
                    </a:lnTo>
                    <a:lnTo>
                      <a:pt x="507" y="34"/>
                    </a:lnTo>
                    <a:lnTo>
                      <a:pt x="509" y="39"/>
                    </a:lnTo>
                    <a:lnTo>
                      <a:pt x="510" y="36"/>
                    </a:lnTo>
                    <a:lnTo>
                      <a:pt x="512" y="21"/>
                    </a:lnTo>
                    <a:lnTo>
                      <a:pt x="513" y="35"/>
                    </a:lnTo>
                    <a:lnTo>
                      <a:pt x="515" y="30"/>
                    </a:lnTo>
                    <a:lnTo>
                      <a:pt x="516" y="24"/>
                    </a:lnTo>
                    <a:lnTo>
                      <a:pt x="518" y="19"/>
                    </a:lnTo>
                    <a:lnTo>
                      <a:pt x="519" y="33"/>
                    </a:lnTo>
                    <a:lnTo>
                      <a:pt x="521" y="43"/>
                    </a:lnTo>
                    <a:lnTo>
                      <a:pt x="522" y="44"/>
                    </a:lnTo>
                    <a:lnTo>
                      <a:pt x="524" y="46"/>
                    </a:lnTo>
                    <a:lnTo>
                      <a:pt x="526" y="46"/>
                    </a:lnTo>
                    <a:lnTo>
                      <a:pt x="527" y="37"/>
                    </a:lnTo>
                    <a:lnTo>
                      <a:pt x="528" y="34"/>
                    </a:lnTo>
                    <a:lnTo>
                      <a:pt x="530" y="29"/>
                    </a:lnTo>
                    <a:lnTo>
                      <a:pt x="532" y="33"/>
                    </a:lnTo>
                    <a:lnTo>
                      <a:pt x="533" y="36"/>
                    </a:lnTo>
                    <a:lnTo>
                      <a:pt x="535" y="31"/>
                    </a:lnTo>
                    <a:lnTo>
                      <a:pt x="536" y="32"/>
                    </a:lnTo>
                    <a:lnTo>
                      <a:pt x="537" y="43"/>
                    </a:lnTo>
                    <a:lnTo>
                      <a:pt x="539" y="38"/>
                    </a:lnTo>
                    <a:lnTo>
                      <a:pt x="541" y="41"/>
                    </a:lnTo>
                    <a:lnTo>
                      <a:pt x="542" y="41"/>
                    </a:lnTo>
                    <a:lnTo>
                      <a:pt x="543" y="27"/>
                    </a:lnTo>
                    <a:lnTo>
                      <a:pt x="545" y="30"/>
                    </a:lnTo>
                    <a:lnTo>
                      <a:pt x="547" y="37"/>
                    </a:lnTo>
                    <a:lnTo>
                      <a:pt x="548" y="35"/>
                    </a:lnTo>
                    <a:lnTo>
                      <a:pt x="550" y="45"/>
                    </a:lnTo>
                    <a:lnTo>
                      <a:pt x="551" y="45"/>
                    </a:lnTo>
                    <a:lnTo>
                      <a:pt x="553" y="40"/>
                    </a:lnTo>
                    <a:lnTo>
                      <a:pt x="554" y="35"/>
                    </a:lnTo>
                    <a:lnTo>
                      <a:pt x="556" y="19"/>
                    </a:lnTo>
                    <a:lnTo>
                      <a:pt x="557" y="8"/>
                    </a:lnTo>
                    <a:lnTo>
                      <a:pt x="559" y="0"/>
                    </a:lnTo>
                    <a:lnTo>
                      <a:pt x="560" y="0"/>
                    </a:lnTo>
                    <a:lnTo>
                      <a:pt x="562" y="9"/>
                    </a:lnTo>
                    <a:lnTo>
                      <a:pt x="564" y="27"/>
                    </a:lnTo>
                    <a:lnTo>
                      <a:pt x="565" y="43"/>
                    </a:lnTo>
                    <a:lnTo>
                      <a:pt x="566" y="54"/>
                    </a:lnTo>
                    <a:lnTo>
                      <a:pt x="568" y="52"/>
                    </a:lnTo>
                    <a:lnTo>
                      <a:pt x="570" y="36"/>
                    </a:lnTo>
                    <a:lnTo>
                      <a:pt x="571" y="13"/>
                    </a:lnTo>
                    <a:lnTo>
                      <a:pt x="572" y="10"/>
                    </a:lnTo>
                    <a:lnTo>
                      <a:pt x="574" y="21"/>
                    </a:lnTo>
                    <a:lnTo>
                      <a:pt x="576" y="18"/>
                    </a:lnTo>
                    <a:lnTo>
                      <a:pt x="577" y="28"/>
                    </a:lnTo>
                    <a:lnTo>
                      <a:pt x="579" y="42"/>
                    </a:lnTo>
                    <a:lnTo>
                      <a:pt x="580" y="49"/>
                    </a:lnTo>
                    <a:lnTo>
                      <a:pt x="582" y="45"/>
                    </a:lnTo>
                    <a:lnTo>
                      <a:pt x="583" y="30"/>
                    </a:lnTo>
                    <a:lnTo>
                      <a:pt x="585" y="18"/>
                    </a:lnTo>
                    <a:lnTo>
                      <a:pt x="586" y="22"/>
                    </a:lnTo>
                    <a:lnTo>
                      <a:pt x="588" y="24"/>
                    </a:lnTo>
                    <a:lnTo>
                      <a:pt x="589" y="22"/>
                    </a:lnTo>
                    <a:lnTo>
                      <a:pt x="591" y="21"/>
                    </a:lnTo>
                    <a:lnTo>
                      <a:pt x="592" y="28"/>
                    </a:lnTo>
                    <a:lnTo>
                      <a:pt x="594" y="23"/>
                    </a:lnTo>
                    <a:lnTo>
                      <a:pt x="595" y="26"/>
                    </a:lnTo>
                    <a:lnTo>
                      <a:pt x="597" y="18"/>
                    </a:lnTo>
                    <a:lnTo>
                      <a:pt x="599" y="14"/>
                    </a:lnTo>
                    <a:lnTo>
                      <a:pt x="600" y="19"/>
                    </a:lnTo>
                    <a:lnTo>
                      <a:pt x="601" y="22"/>
                    </a:lnTo>
                    <a:lnTo>
                      <a:pt x="603" y="16"/>
                    </a:lnTo>
                    <a:lnTo>
                      <a:pt x="604" y="8"/>
                    </a:lnTo>
                    <a:lnTo>
                      <a:pt x="606" y="9"/>
                    </a:lnTo>
                    <a:lnTo>
                      <a:pt x="608" y="20"/>
                    </a:lnTo>
                    <a:lnTo>
                      <a:pt x="609" y="29"/>
                    </a:lnTo>
                    <a:lnTo>
                      <a:pt x="610" y="40"/>
                    </a:lnTo>
                    <a:lnTo>
                      <a:pt x="612" y="38"/>
                    </a:lnTo>
                    <a:lnTo>
                      <a:pt x="614" y="40"/>
                    </a:lnTo>
                    <a:lnTo>
                      <a:pt x="615" y="37"/>
                    </a:lnTo>
                    <a:lnTo>
                      <a:pt x="616" y="28"/>
                    </a:lnTo>
                    <a:lnTo>
                      <a:pt x="618" y="14"/>
                    </a:lnTo>
                    <a:lnTo>
                      <a:pt x="620" y="10"/>
                    </a:lnTo>
                    <a:lnTo>
                      <a:pt x="621" y="11"/>
                    </a:lnTo>
                    <a:lnTo>
                      <a:pt x="623" y="22"/>
                    </a:lnTo>
                    <a:lnTo>
                      <a:pt x="624" y="30"/>
                    </a:lnTo>
                    <a:lnTo>
                      <a:pt x="626" y="33"/>
                    </a:lnTo>
                    <a:lnTo>
                      <a:pt x="627" y="44"/>
                    </a:lnTo>
                    <a:lnTo>
                      <a:pt x="629" y="47"/>
                    </a:lnTo>
                    <a:lnTo>
                      <a:pt x="630" y="40"/>
                    </a:lnTo>
                    <a:lnTo>
                      <a:pt x="632" y="30"/>
                    </a:lnTo>
                    <a:lnTo>
                      <a:pt x="633" y="29"/>
                    </a:lnTo>
                    <a:lnTo>
                      <a:pt x="635" y="29"/>
                    </a:lnTo>
                    <a:lnTo>
                      <a:pt x="637" y="25"/>
                    </a:lnTo>
                    <a:lnTo>
                      <a:pt x="638" y="21"/>
                    </a:lnTo>
                    <a:lnTo>
                      <a:pt x="639" y="29"/>
                    </a:lnTo>
                    <a:lnTo>
                      <a:pt x="641" y="33"/>
                    </a:lnTo>
                    <a:lnTo>
                      <a:pt x="643" y="43"/>
                    </a:lnTo>
                    <a:lnTo>
                      <a:pt x="644" y="43"/>
                    </a:lnTo>
                    <a:lnTo>
                      <a:pt x="645" y="49"/>
                    </a:lnTo>
                    <a:lnTo>
                      <a:pt x="647" y="41"/>
                    </a:lnTo>
                    <a:lnTo>
                      <a:pt x="649" y="33"/>
                    </a:lnTo>
                    <a:lnTo>
                      <a:pt x="650" y="28"/>
                    </a:lnTo>
                    <a:lnTo>
                      <a:pt x="652" y="28"/>
                    </a:lnTo>
                    <a:lnTo>
                      <a:pt x="653" y="26"/>
                    </a:lnTo>
                    <a:lnTo>
                      <a:pt x="655" y="21"/>
                    </a:lnTo>
                    <a:lnTo>
                      <a:pt x="656" y="31"/>
                    </a:lnTo>
                    <a:lnTo>
                      <a:pt x="658" y="64"/>
                    </a:lnTo>
                    <a:lnTo>
                      <a:pt x="659" y="74"/>
                    </a:lnTo>
                    <a:lnTo>
                      <a:pt x="661" y="74"/>
                    </a:lnTo>
                    <a:lnTo>
                      <a:pt x="662" y="76"/>
                    </a:lnTo>
                    <a:lnTo>
                      <a:pt x="664" y="76"/>
                    </a:lnTo>
                    <a:lnTo>
                      <a:pt x="666" y="66"/>
                    </a:lnTo>
                    <a:lnTo>
                      <a:pt x="667" y="72"/>
                    </a:lnTo>
                    <a:lnTo>
                      <a:pt x="668" y="98"/>
                    </a:lnTo>
                    <a:lnTo>
                      <a:pt x="670" y="113"/>
                    </a:lnTo>
                    <a:lnTo>
                      <a:pt x="671" y="126"/>
                    </a:lnTo>
                    <a:lnTo>
                      <a:pt x="673" y="131"/>
                    </a:lnTo>
                    <a:lnTo>
                      <a:pt x="674" y="117"/>
                    </a:lnTo>
                    <a:lnTo>
                      <a:pt x="676" y="109"/>
                    </a:lnTo>
                    <a:lnTo>
                      <a:pt x="677" y="112"/>
                    </a:lnTo>
                    <a:lnTo>
                      <a:pt x="679" y="129"/>
                    </a:lnTo>
                    <a:lnTo>
                      <a:pt x="681" y="121"/>
                    </a:lnTo>
                    <a:lnTo>
                      <a:pt x="682" y="110"/>
                    </a:lnTo>
                    <a:lnTo>
                      <a:pt x="683" y="106"/>
                    </a:lnTo>
                    <a:lnTo>
                      <a:pt x="685" y="116"/>
                    </a:lnTo>
                    <a:lnTo>
                      <a:pt x="687" y="124"/>
                    </a:lnTo>
                    <a:lnTo>
                      <a:pt x="688" y="128"/>
                    </a:lnTo>
                    <a:lnTo>
                      <a:pt x="690" y="135"/>
                    </a:lnTo>
                    <a:lnTo>
                      <a:pt x="691" y="128"/>
                    </a:lnTo>
                    <a:lnTo>
                      <a:pt x="693" y="114"/>
                    </a:lnTo>
                    <a:lnTo>
                      <a:pt x="694" y="106"/>
                    </a:lnTo>
                    <a:lnTo>
                      <a:pt x="696" y="100"/>
                    </a:lnTo>
                    <a:lnTo>
                      <a:pt x="697" y="110"/>
                    </a:lnTo>
                    <a:lnTo>
                      <a:pt x="699" y="129"/>
                    </a:lnTo>
                    <a:lnTo>
                      <a:pt x="700" y="144"/>
                    </a:lnTo>
                    <a:lnTo>
                      <a:pt x="702" y="144"/>
                    </a:lnTo>
                    <a:lnTo>
                      <a:pt x="703" y="136"/>
                    </a:lnTo>
                    <a:lnTo>
                      <a:pt x="705" y="138"/>
                    </a:lnTo>
                    <a:lnTo>
                      <a:pt x="706" y="142"/>
                    </a:lnTo>
                    <a:lnTo>
                      <a:pt x="708" y="127"/>
                    </a:lnTo>
                    <a:lnTo>
                      <a:pt x="710" y="108"/>
                    </a:lnTo>
                    <a:lnTo>
                      <a:pt x="711" y="93"/>
                    </a:lnTo>
                    <a:lnTo>
                      <a:pt x="712" y="104"/>
                    </a:lnTo>
                    <a:lnTo>
                      <a:pt x="714" y="116"/>
                    </a:lnTo>
                    <a:lnTo>
                      <a:pt x="716" y="139"/>
                    </a:lnTo>
                    <a:lnTo>
                      <a:pt x="717" y="143"/>
                    </a:lnTo>
                    <a:lnTo>
                      <a:pt x="718" y="148"/>
                    </a:lnTo>
                    <a:lnTo>
                      <a:pt x="720" y="149"/>
                    </a:lnTo>
                    <a:lnTo>
                      <a:pt x="722" y="145"/>
                    </a:lnTo>
                    <a:lnTo>
                      <a:pt x="723" y="150"/>
                    </a:lnTo>
                    <a:lnTo>
                      <a:pt x="725" y="128"/>
                    </a:lnTo>
                    <a:lnTo>
                      <a:pt x="726" y="114"/>
                    </a:lnTo>
                    <a:lnTo>
                      <a:pt x="728" y="122"/>
                    </a:lnTo>
                    <a:lnTo>
                      <a:pt x="729" y="128"/>
                    </a:lnTo>
                    <a:lnTo>
                      <a:pt x="731" y="132"/>
                    </a:lnTo>
                    <a:lnTo>
                      <a:pt x="732" y="139"/>
                    </a:lnTo>
                    <a:lnTo>
                      <a:pt x="734" y="142"/>
                    </a:lnTo>
                    <a:lnTo>
                      <a:pt x="735" y="138"/>
                    </a:lnTo>
                    <a:lnTo>
                      <a:pt x="737" y="134"/>
                    </a:lnTo>
                    <a:lnTo>
                      <a:pt x="738" y="131"/>
                    </a:lnTo>
                    <a:lnTo>
                      <a:pt x="740" y="117"/>
                    </a:lnTo>
                    <a:lnTo>
                      <a:pt x="741" y="109"/>
                    </a:lnTo>
                    <a:lnTo>
                      <a:pt x="743" y="113"/>
                    </a:lnTo>
                    <a:lnTo>
                      <a:pt x="744" y="117"/>
                    </a:lnTo>
                    <a:lnTo>
                      <a:pt x="746" y="125"/>
                    </a:lnTo>
                    <a:lnTo>
                      <a:pt x="747" y="137"/>
                    </a:lnTo>
                    <a:lnTo>
                      <a:pt x="749" y="151"/>
                    </a:lnTo>
                    <a:lnTo>
                      <a:pt x="750" y="160"/>
                    </a:lnTo>
                    <a:lnTo>
                      <a:pt x="752" y="148"/>
                    </a:lnTo>
                    <a:lnTo>
                      <a:pt x="754" y="144"/>
                    </a:lnTo>
                    <a:lnTo>
                      <a:pt x="755" y="122"/>
                    </a:lnTo>
                    <a:lnTo>
                      <a:pt x="756" y="114"/>
                    </a:lnTo>
                    <a:lnTo>
                      <a:pt x="758" y="115"/>
                    </a:lnTo>
                    <a:lnTo>
                      <a:pt x="760" y="118"/>
                    </a:lnTo>
                    <a:lnTo>
                      <a:pt x="761" y="124"/>
                    </a:lnTo>
                    <a:lnTo>
                      <a:pt x="763" y="119"/>
                    </a:lnTo>
                    <a:lnTo>
                      <a:pt x="764" y="123"/>
                    </a:lnTo>
                    <a:lnTo>
                      <a:pt x="766" y="127"/>
                    </a:lnTo>
                    <a:lnTo>
                      <a:pt x="767" y="135"/>
                    </a:lnTo>
                    <a:lnTo>
                      <a:pt x="769" y="147"/>
                    </a:lnTo>
                    <a:lnTo>
                      <a:pt x="770" y="129"/>
                    </a:lnTo>
                    <a:lnTo>
                      <a:pt x="772" y="118"/>
                    </a:lnTo>
                    <a:lnTo>
                      <a:pt x="773" y="121"/>
                    </a:lnTo>
                    <a:lnTo>
                      <a:pt x="775" y="134"/>
                    </a:lnTo>
                    <a:lnTo>
                      <a:pt x="776" y="157"/>
                    </a:lnTo>
                    <a:lnTo>
                      <a:pt x="778" y="178"/>
                    </a:lnTo>
                    <a:lnTo>
                      <a:pt x="779" y="164"/>
                    </a:lnTo>
                    <a:lnTo>
                      <a:pt x="781" y="125"/>
                    </a:lnTo>
                    <a:lnTo>
                      <a:pt x="783" y="110"/>
                    </a:lnTo>
                    <a:lnTo>
                      <a:pt x="784" y="114"/>
                    </a:lnTo>
                    <a:lnTo>
                      <a:pt x="785" y="125"/>
                    </a:lnTo>
                    <a:lnTo>
                      <a:pt x="787" y="129"/>
                    </a:lnTo>
                    <a:lnTo>
                      <a:pt x="789" y="140"/>
                    </a:lnTo>
                    <a:lnTo>
                      <a:pt x="790" y="145"/>
                    </a:lnTo>
                    <a:lnTo>
                      <a:pt x="792" y="158"/>
                    </a:lnTo>
                    <a:lnTo>
                      <a:pt x="793" y="179"/>
                    </a:lnTo>
                    <a:lnTo>
                      <a:pt x="795" y="175"/>
                    </a:lnTo>
                    <a:lnTo>
                      <a:pt x="796" y="162"/>
                    </a:lnTo>
                    <a:lnTo>
                      <a:pt x="798" y="177"/>
                    </a:lnTo>
                    <a:lnTo>
                      <a:pt x="799" y="181"/>
                    </a:lnTo>
                    <a:lnTo>
                      <a:pt x="801" y="162"/>
                    </a:lnTo>
                    <a:lnTo>
                      <a:pt x="802" y="153"/>
                    </a:lnTo>
                    <a:lnTo>
                      <a:pt x="804" y="159"/>
                    </a:lnTo>
                    <a:lnTo>
                      <a:pt x="805" y="192"/>
                    </a:lnTo>
                    <a:lnTo>
                      <a:pt x="807" y="211"/>
                    </a:lnTo>
                    <a:lnTo>
                      <a:pt x="808" y="241"/>
                    </a:lnTo>
                    <a:lnTo>
                      <a:pt x="810" y="255"/>
                    </a:lnTo>
                    <a:lnTo>
                      <a:pt x="811" y="242"/>
                    </a:lnTo>
                    <a:lnTo>
                      <a:pt x="813" y="236"/>
                    </a:lnTo>
                    <a:lnTo>
                      <a:pt x="814" y="236"/>
                    </a:lnTo>
                    <a:lnTo>
                      <a:pt x="816" y="227"/>
                    </a:lnTo>
                    <a:lnTo>
                      <a:pt x="817" y="220"/>
                    </a:lnTo>
                    <a:lnTo>
                      <a:pt x="819" y="208"/>
                    </a:lnTo>
                    <a:lnTo>
                      <a:pt x="820" y="208"/>
                    </a:lnTo>
                    <a:lnTo>
                      <a:pt x="822" y="217"/>
                    </a:lnTo>
                    <a:lnTo>
                      <a:pt x="823" y="216"/>
                    </a:lnTo>
                    <a:lnTo>
                      <a:pt x="825" y="209"/>
                    </a:lnTo>
                    <a:lnTo>
                      <a:pt x="827" y="212"/>
                    </a:lnTo>
                    <a:lnTo>
                      <a:pt x="828" y="203"/>
                    </a:lnTo>
                    <a:lnTo>
                      <a:pt x="829" y="185"/>
                    </a:lnTo>
                    <a:lnTo>
                      <a:pt x="831" y="182"/>
                    </a:lnTo>
                    <a:lnTo>
                      <a:pt x="833" y="173"/>
                    </a:lnTo>
                    <a:lnTo>
                      <a:pt x="834" y="184"/>
                    </a:lnTo>
                    <a:lnTo>
                      <a:pt x="836" y="188"/>
                    </a:lnTo>
                    <a:lnTo>
                      <a:pt x="837" y="188"/>
                    </a:lnTo>
                    <a:lnTo>
                      <a:pt x="839" y="194"/>
                    </a:lnTo>
                    <a:lnTo>
                      <a:pt x="840" y="204"/>
                    </a:lnTo>
                    <a:lnTo>
                      <a:pt x="842" y="211"/>
                    </a:lnTo>
                    <a:lnTo>
                      <a:pt x="843" y="211"/>
                    </a:lnTo>
                    <a:lnTo>
                      <a:pt x="845" y="203"/>
                    </a:lnTo>
                    <a:lnTo>
                      <a:pt x="846" y="194"/>
                    </a:lnTo>
                    <a:lnTo>
                      <a:pt x="848" y="185"/>
                    </a:lnTo>
                    <a:lnTo>
                      <a:pt x="849" y="189"/>
                    </a:lnTo>
                    <a:lnTo>
                      <a:pt x="851" y="201"/>
                    </a:lnTo>
                    <a:lnTo>
                      <a:pt x="852" y="204"/>
                    </a:lnTo>
                    <a:lnTo>
                      <a:pt x="854" y="208"/>
                    </a:lnTo>
                    <a:lnTo>
                      <a:pt x="856" y="204"/>
                    </a:lnTo>
                    <a:lnTo>
                      <a:pt x="857" y="192"/>
                    </a:lnTo>
                    <a:lnTo>
                      <a:pt x="858" y="191"/>
                    </a:lnTo>
                    <a:lnTo>
                      <a:pt x="860" y="185"/>
                    </a:lnTo>
                    <a:lnTo>
                      <a:pt x="862" y="175"/>
                    </a:lnTo>
                    <a:lnTo>
                      <a:pt x="863" y="169"/>
                    </a:lnTo>
                    <a:lnTo>
                      <a:pt x="865" y="162"/>
                    </a:lnTo>
                    <a:lnTo>
                      <a:pt x="866" y="153"/>
                    </a:lnTo>
                    <a:lnTo>
                      <a:pt x="868" y="160"/>
                    </a:lnTo>
                    <a:lnTo>
                      <a:pt x="869" y="174"/>
                    </a:lnTo>
                    <a:lnTo>
                      <a:pt x="871" y="195"/>
                    </a:lnTo>
                    <a:lnTo>
                      <a:pt x="872" y="207"/>
                    </a:lnTo>
                    <a:lnTo>
                      <a:pt x="874" y="208"/>
                    </a:lnTo>
                    <a:lnTo>
                      <a:pt x="875" y="200"/>
                    </a:lnTo>
                    <a:lnTo>
                      <a:pt x="877" y="203"/>
                    </a:lnTo>
                    <a:lnTo>
                      <a:pt x="878" y="217"/>
                    </a:lnTo>
                    <a:lnTo>
                      <a:pt x="880" y="211"/>
                    </a:lnTo>
                    <a:lnTo>
                      <a:pt x="881" y="212"/>
                    </a:lnTo>
                    <a:lnTo>
                      <a:pt x="883" y="204"/>
                    </a:lnTo>
                    <a:lnTo>
                      <a:pt x="884" y="207"/>
                    </a:lnTo>
                    <a:lnTo>
                      <a:pt x="886" y="199"/>
                    </a:lnTo>
                    <a:lnTo>
                      <a:pt x="887" y="192"/>
                    </a:lnTo>
                    <a:lnTo>
                      <a:pt x="889" y="174"/>
                    </a:lnTo>
                    <a:lnTo>
                      <a:pt x="890" y="158"/>
                    </a:lnTo>
                    <a:lnTo>
                      <a:pt x="892" y="148"/>
                    </a:lnTo>
                    <a:lnTo>
                      <a:pt x="894" y="147"/>
                    </a:lnTo>
                    <a:lnTo>
                      <a:pt x="895" y="166"/>
                    </a:lnTo>
                    <a:lnTo>
                      <a:pt x="896" y="176"/>
                    </a:lnTo>
                    <a:lnTo>
                      <a:pt x="898" y="177"/>
                    </a:lnTo>
                    <a:lnTo>
                      <a:pt x="900" y="186"/>
                    </a:lnTo>
                    <a:lnTo>
                      <a:pt x="901" y="186"/>
                    </a:lnTo>
                    <a:lnTo>
                      <a:pt x="902" y="174"/>
                    </a:lnTo>
                    <a:lnTo>
                      <a:pt x="904" y="172"/>
                    </a:lnTo>
                    <a:lnTo>
                      <a:pt x="906" y="169"/>
                    </a:lnTo>
                    <a:lnTo>
                      <a:pt x="907" y="167"/>
                    </a:lnTo>
                    <a:lnTo>
                      <a:pt x="909" y="154"/>
                    </a:lnTo>
                    <a:lnTo>
                      <a:pt x="910" y="147"/>
                    </a:lnTo>
                    <a:lnTo>
                      <a:pt x="912" y="145"/>
                    </a:lnTo>
                    <a:lnTo>
                      <a:pt x="913" y="171"/>
                    </a:lnTo>
                    <a:lnTo>
                      <a:pt x="915" y="175"/>
                    </a:lnTo>
                    <a:lnTo>
                      <a:pt x="916" y="187"/>
                    </a:lnTo>
                    <a:lnTo>
                      <a:pt x="918" y="181"/>
                    </a:lnTo>
                    <a:lnTo>
                      <a:pt x="919" y="173"/>
                    </a:lnTo>
                    <a:lnTo>
                      <a:pt x="921" y="169"/>
                    </a:lnTo>
                    <a:lnTo>
                      <a:pt x="923" y="161"/>
                    </a:lnTo>
                    <a:lnTo>
                      <a:pt x="924" y="166"/>
                    </a:lnTo>
                    <a:lnTo>
                      <a:pt x="925" y="168"/>
                    </a:lnTo>
                    <a:lnTo>
                      <a:pt x="927" y="169"/>
                    </a:lnTo>
                    <a:lnTo>
                      <a:pt x="929" y="173"/>
                    </a:lnTo>
                    <a:lnTo>
                      <a:pt x="930" y="178"/>
                    </a:lnTo>
                    <a:lnTo>
                      <a:pt x="931" y="178"/>
                    </a:lnTo>
                    <a:lnTo>
                      <a:pt x="933" y="172"/>
                    </a:lnTo>
                    <a:lnTo>
                      <a:pt x="935" y="171"/>
                    </a:lnTo>
                    <a:lnTo>
                      <a:pt x="936" y="171"/>
                    </a:lnTo>
                    <a:lnTo>
                      <a:pt x="938" y="162"/>
                    </a:lnTo>
                    <a:lnTo>
                      <a:pt x="939" y="156"/>
                    </a:lnTo>
                    <a:lnTo>
                      <a:pt x="941" y="149"/>
                    </a:lnTo>
                    <a:lnTo>
                      <a:pt x="942" y="159"/>
                    </a:lnTo>
                    <a:lnTo>
                      <a:pt x="944" y="156"/>
                    </a:lnTo>
                    <a:lnTo>
                      <a:pt x="945" y="164"/>
                    </a:lnTo>
                    <a:lnTo>
                      <a:pt x="947" y="177"/>
                    </a:lnTo>
                    <a:lnTo>
                      <a:pt x="948" y="178"/>
                    </a:lnTo>
                    <a:lnTo>
                      <a:pt x="950" y="171"/>
                    </a:lnTo>
                    <a:lnTo>
                      <a:pt x="951" y="156"/>
                    </a:lnTo>
                    <a:lnTo>
                      <a:pt x="953" y="158"/>
                    </a:lnTo>
                    <a:lnTo>
                      <a:pt x="954" y="166"/>
                    </a:lnTo>
                    <a:lnTo>
                      <a:pt x="956" y="164"/>
                    </a:lnTo>
                    <a:lnTo>
                      <a:pt x="957" y="162"/>
                    </a:lnTo>
                    <a:lnTo>
                      <a:pt x="959" y="168"/>
                    </a:lnTo>
                    <a:lnTo>
                      <a:pt x="960" y="177"/>
                    </a:lnTo>
                    <a:lnTo>
                      <a:pt x="962" y="180"/>
                    </a:lnTo>
                    <a:lnTo>
                      <a:pt x="963" y="168"/>
                    </a:lnTo>
                    <a:lnTo>
                      <a:pt x="965" y="163"/>
                    </a:lnTo>
                    <a:lnTo>
                      <a:pt x="967" y="163"/>
                    </a:lnTo>
                    <a:lnTo>
                      <a:pt x="968" y="152"/>
                    </a:lnTo>
                    <a:lnTo>
                      <a:pt x="969" y="149"/>
                    </a:lnTo>
                    <a:lnTo>
                      <a:pt x="971" y="156"/>
                    </a:lnTo>
                    <a:lnTo>
                      <a:pt x="973" y="158"/>
                    </a:lnTo>
                    <a:lnTo>
                      <a:pt x="974" y="166"/>
                    </a:lnTo>
                    <a:lnTo>
                      <a:pt x="975" y="176"/>
                    </a:lnTo>
                    <a:lnTo>
                      <a:pt x="977" y="175"/>
                    </a:lnTo>
                    <a:lnTo>
                      <a:pt x="979" y="171"/>
                    </a:lnTo>
                    <a:lnTo>
                      <a:pt x="980" y="163"/>
                    </a:lnTo>
                    <a:lnTo>
                      <a:pt x="982" y="165"/>
                    </a:lnTo>
                    <a:lnTo>
                      <a:pt x="983" y="163"/>
                    </a:lnTo>
                    <a:lnTo>
                      <a:pt x="985" y="155"/>
                    </a:lnTo>
                    <a:lnTo>
                      <a:pt x="986" y="161"/>
                    </a:lnTo>
                    <a:lnTo>
                      <a:pt x="988" y="173"/>
                    </a:lnTo>
                    <a:lnTo>
                      <a:pt x="989" y="185"/>
                    </a:lnTo>
                    <a:lnTo>
                      <a:pt x="991" y="182"/>
                    </a:lnTo>
                    <a:lnTo>
                      <a:pt x="992" y="168"/>
                    </a:lnTo>
                    <a:lnTo>
                      <a:pt x="994" y="171"/>
                    </a:lnTo>
                    <a:lnTo>
                      <a:pt x="996" y="171"/>
                    </a:lnTo>
                    <a:lnTo>
                      <a:pt x="997" y="166"/>
                    </a:lnTo>
                    <a:lnTo>
                      <a:pt x="998" y="156"/>
                    </a:lnTo>
                    <a:lnTo>
                      <a:pt x="1000" y="152"/>
                    </a:lnTo>
                    <a:lnTo>
                      <a:pt x="1002" y="146"/>
                    </a:lnTo>
                    <a:lnTo>
                      <a:pt x="1003" y="151"/>
                    </a:lnTo>
                    <a:lnTo>
                      <a:pt x="1004" y="150"/>
                    </a:lnTo>
                    <a:lnTo>
                      <a:pt x="1006" y="168"/>
                    </a:lnTo>
                    <a:lnTo>
                      <a:pt x="1008" y="169"/>
                    </a:lnTo>
                    <a:lnTo>
                      <a:pt x="1009" y="173"/>
                    </a:lnTo>
                    <a:lnTo>
                      <a:pt x="1011" y="162"/>
                    </a:lnTo>
                    <a:lnTo>
                      <a:pt x="1012" y="156"/>
                    </a:lnTo>
                    <a:lnTo>
                      <a:pt x="1014" y="152"/>
                    </a:lnTo>
                    <a:lnTo>
                      <a:pt x="1015" y="150"/>
                    </a:lnTo>
                    <a:lnTo>
                      <a:pt x="1017" y="151"/>
                    </a:lnTo>
                    <a:lnTo>
                      <a:pt x="1018" y="161"/>
                    </a:lnTo>
                    <a:lnTo>
                      <a:pt x="1020" y="171"/>
                    </a:lnTo>
                    <a:lnTo>
                      <a:pt x="1021" y="185"/>
                    </a:lnTo>
                    <a:lnTo>
                      <a:pt x="1023" y="189"/>
                    </a:lnTo>
                    <a:lnTo>
                      <a:pt x="1024" y="184"/>
                    </a:lnTo>
                    <a:lnTo>
                      <a:pt x="1026" y="170"/>
                    </a:lnTo>
                    <a:lnTo>
                      <a:pt x="1027" y="174"/>
                    </a:lnTo>
                    <a:lnTo>
                      <a:pt x="1029" y="179"/>
                    </a:lnTo>
                    <a:lnTo>
                      <a:pt x="1030" y="183"/>
                    </a:lnTo>
                    <a:lnTo>
                      <a:pt x="1032" y="182"/>
                    </a:lnTo>
                    <a:lnTo>
                      <a:pt x="1033" y="185"/>
                    </a:lnTo>
                    <a:lnTo>
                      <a:pt x="1035" y="176"/>
                    </a:lnTo>
                    <a:lnTo>
                      <a:pt x="1036" y="179"/>
                    </a:lnTo>
                    <a:lnTo>
                      <a:pt x="1038" y="188"/>
                    </a:lnTo>
                    <a:lnTo>
                      <a:pt x="1040" y="178"/>
                    </a:lnTo>
                    <a:lnTo>
                      <a:pt x="1041" y="180"/>
                    </a:lnTo>
                    <a:lnTo>
                      <a:pt x="1042" y="181"/>
                    </a:lnTo>
                    <a:lnTo>
                      <a:pt x="1044" y="186"/>
                    </a:lnTo>
                    <a:lnTo>
                      <a:pt x="1046" y="174"/>
                    </a:lnTo>
                    <a:lnTo>
                      <a:pt x="1047" y="183"/>
                    </a:lnTo>
                    <a:lnTo>
                      <a:pt x="1049" y="182"/>
                    </a:lnTo>
                    <a:lnTo>
                      <a:pt x="1050" y="187"/>
                    </a:lnTo>
                    <a:lnTo>
                      <a:pt x="1052" y="205"/>
                    </a:lnTo>
                    <a:lnTo>
                      <a:pt x="1053" y="210"/>
                    </a:lnTo>
                    <a:lnTo>
                      <a:pt x="1055" y="212"/>
                    </a:lnTo>
                    <a:lnTo>
                      <a:pt x="1056" y="220"/>
                    </a:lnTo>
                    <a:lnTo>
                      <a:pt x="1058" y="217"/>
                    </a:lnTo>
                    <a:lnTo>
                      <a:pt x="1059" y="205"/>
                    </a:lnTo>
                    <a:lnTo>
                      <a:pt x="1061" y="204"/>
                    </a:lnTo>
                    <a:lnTo>
                      <a:pt x="1062" y="208"/>
                    </a:lnTo>
                    <a:lnTo>
                      <a:pt x="1064" y="208"/>
                    </a:lnTo>
                    <a:lnTo>
                      <a:pt x="1065" y="206"/>
                    </a:lnTo>
                    <a:lnTo>
                      <a:pt x="1067" y="211"/>
                    </a:lnTo>
                    <a:lnTo>
                      <a:pt x="1069" y="209"/>
                    </a:lnTo>
                    <a:lnTo>
                      <a:pt x="1070" y="216"/>
                    </a:lnTo>
                    <a:lnTo>
                      <a:pt x="1071" y="193"/>
                    </a:lnTo>
                    <a:lnTo>
                      <a:pt x="1073" y="186"/>
                    </a:lnTo>
                    <a:lnTo>
                      <a:pt x="1075" y="193"/>
                    </a:lnTo>
                    <a:lnTo>
                      <a:pt x="1076" y="196"/>
                    </a:lnTo>
                    <a:lnTo>
                      <a:pt x="1077" y="204"/>
                    </a:lnTo>
                    <a:lnTo>
                      <a:pt x="1079" y="209"/>
                    </a:lnTo>
                    <a:lnTo>
                      <a:pt x="1081" y="209"/>
                    </a:lnTo>
                    <a:lnTo>
                      <a:pt x="1082" y="222"/>
                    </a:lnTo>
                    <a:lnTo>
                      <a:pt x="1084" y="230"/>
                    </a:lnTo>
                    <a:lnTo>
                      <a:pt x="1085" y="227"/>
                    </a:lnTo>
                    <a:lnTo>
                      <a:pt x="1087" y="211"/>
                    </a:lnTo>
                    <a:lnTo>
                      <a:pt x="1088" y="220"/>
                    </a:lnTo>
                    <a:lnTo>
                      <a:pt x="1090" y="235"/>
                    </a:lnTo>
                    <a:lnTo>
                      <a:pt x="1091" y="236"/>
                    </a:lnTo>
                    <a:lnTo>
                      <a:pt x="1093" y="266"/>
                    </a:lnTo>
                    <a:lnTo>
                      <a:pt x="1094" y="292"/>
                    </a:lnTo>
                    <a:lnTo>
                      <a:pt x="1096" y="305"/>
                    </a:lnTo>
                    <a:lnTo>
                      <a:pt x="1097" y="338"/>
                    </a:lnTo>
                    <a:lnTo>
                      <a:pt x="1099" y="368"/>
                    </a:lnTo>
                    <a:lnTo>
                      <a:pt x="1100" y="392"/>
                    </a:lnTo>
                    <a:lnTo>
                      <a:pt x="1102" y="413"/>
                    </a:lnTo>
                    <a:lnTo>
                      <a:pt x="1103" y="427"/>
                    </a:lnTo>
                    <a:lnTo>
                      <a:pt x="1105" y="445"/>
                    </a:lnTo>
                    <a:lnTo>
                      <a:pt x="1106" y="468"/>
                    </a:lnTo>
                    <a:lnTo>
                      <a:pt x="1107" y="48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5" name="Freeform 112">
                <a:extLst>
                  <a:ext uri="{FF2B5EF4-FFF2-40B4-BE49-F238E27FC236}">
                    <a16:creationId xmlns:a16="http://schemas.microsoft.com/office/drawing/2014/main" id="{16814057-2E5D-439E-BED2-D0D2C90F8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549" y="5761116"/>
                <a:ext cx="204169" cy="411084"/>
              </a:xfrm>
              <a:custGeom>
                <a:avLst/>
                <a:gdLst>
                  <a:gd name="T0" fmla="*/ 6 w 413"/>
                  <a:gd name="T1" fmla="*/ 127 h 183"/>
                  <a:gd name="T2" fmla="*/ 13 w 413"/>
                  <a:gd name="T3" fmla="*/ 104 h 183"/>
                  <a:gd name="T4" fmla="*/ 21 w 413"/>
                  <a:gd name="T5" fmla="*/ 85 h 183"/>
                  <a:gd name="T6" fmla="*/ 28 w 413"/>
                  <a:gd name="T7" fmla="*/ 87 h 183"/>
                  <a:gd name="T8" fmla="*/ 36 w 413"/>
                  <a:gd name="T9" fmla="*/ 63 h 183"/>
                  <a:gd name="T10" fmla="*/ 44 w 413"/>
                  <a:gd name="T11" fmla="*/ 79 h 183"/>
                  <a:gd name="T12" fmla="*/ 51 w 413"/>
                  <a:gd name="T13" fmla="*/ 28 h 183"/>
                  <a:gd name="T14" fmla="*/ 59 w 413"/>
                  <a:gd name="T15" fmla="*/ 54 h 183"/>
                  <a:gd name="T16" fmla="*/ 66 w 413"/>
                  <a:gd name="T17" fmla="*/ 35 h 183"/>
                  <a:gd name="T18" fmla="*/ 74 w 413"/>
                  <a:gd name="T19" fmla="*/ 58 h 183"/>
                  <a:gd name="T20" fmla="*/ 81 w 413"/>
                  <a:gd name="T21" fmla="*/ 42 h 183"/>
                  <a:gd name="T22" fmla="*/ 89 w 413"/>
                  <a:gd name="T23" fmla="*/ 41 h 183"/>
                  <a:gd name="T24" fmla="*/ 97 w 413"/>
                  <a:gd name="T25" fmla="*/ 40 h 183"/>
                  <a:gd name="T26" fmla="*/ 104 w 413"/>
                  <a:gd name="T27" fmla="*/ 44 h 183"/>
                  <a:gd name="T28" fmla="*/ 112 w 413"/>
                  <a:gd name="T29" fmla="*/ 46 h 183"/>
                  <a:gd name="T30" fmla="*/ 120 w 413"/>
                  <a:gd name="T31" fmla="*/ 26 h 183"/>
                  <a:gd name="T32" fmla="*/ 127 w 413"/>
                  <a:gd name="T33" fmla="*/ 19 h 183"/>
                  <a:gd name="T34" fmla="*/ 135 w 413"/>
                  <a:gd name="T35" fmla="*/ 24 h 183"/>
                  <a:gd name="T36" fmla="*/ 142 w 413"/>
                  <a:gd name="T37" fmla="*/ 14 h 183"/>
                  <a:gd name="T38" fmla="*/ 150 w 413"/>
                  <a:gd name="T39" fmla="*/ 31 h 183"/>
                  <a:gd name="T40" fmla="*/ 158 w 413"/>
                  <a:gd name="T41" fmla="*/ 52 h 183"/>
                  <a:gd name="T42" fmla="*/ 165 w 413"/>
                  <a:gd name="T43" fmla="*/ 51 h 183"/>
                  <a:gd name="T44" fmla="*/ 173 w 413"/>
                  <a:gd name="T45" fmla="*/ 35 h 183"/>
                  <a:gd name="T46" fmla="*/ 181 w 413"/>
                  <a:gd name="T47" fmla="*/ 29 h 183"/>
                  <a:gd name="T48" fmla="*/ 188 w 413"/>
                  <a:gd name="T49" fmla="*/ 49 h 183"/>
                  <a:gd name="T50" fmla="*/ 196 w 413"/>
                  <a:gd name="T51" fmla="*/ 53 h 183"/>
                  <a:gd name="T52" fmla="*/ 203 w 413"/>
                  <a:gd name="T53" fmla="*/ 41 h 183"/>
                  <a:gd name="T54" fmla="*/ 211 w 413"/>
                  <a:gd name="T55" fmla="*/ 43 h 183"/>
                  <a:gd name="T56" fmla="*/ 219 w 413"/>
                  <a:gd name="T57" fmla="*/ 27 h 183"/>
                  <a:gd name="T58" fmla="*/ 226 w 413"/>
                  <a:gd name="T59" fmla="*/ 38 h 183"/>
                  <a:gd name="T60" fmla="*/ 234 w 413"/>
                  <a:gd name="T61" fmla="*/ 35 h 183"/>
                  <a:gd name="T62" fmla="*/ 241 w 413"/>
                  <a:gd name="T63" fmla="*/ 49 h 183"/>
                  <a:gd name="T64" fmla="*/ 249 w 413"/>
                  <a:gd name="T65" fmla="*/ 30 h 183"/>
                  <a:gd name="T66" fmla="*/ 257 w 413"/>
                  <a:gd name="T67" fmla="*/ 43 h 183"/>
                  <a:gd name="T68" fmla="*/ 264 w 413"/>
                  <a:gd name="T69" fmla="*/ 55 h 183"/>
                  <a:gd name="T70" fmla="*/ 272 w 413"/>
                  <a:gd name="T71" fmla="*/ 61 h 183"/>
                  <a:gd name="T72" fmla="*/ 279 w 413"/>
                  <a:gd name="T73" fmla="*/ 61 h 183"/>
                  <a:gd name="T74" fmla="*/ 287 w 413"/>
                  <a:gd name="T75" fmla="*/ 66 h 183"/>
                  <a:gd name="T76" fmla="*/ 294 w 413"/>
                  <a:gd name="T77" fmla="*/ 70 h 183"/>
                  <a:gd name="T78" fmla="*/ 302 w 413"/>
                  <a:gd name="T79" fmla="*/ 69 h 183"/>
                  <a:gd name="T80" fmla="*/ 310 w 413"/>
                  <a:gd name="T81" fmla="*/ 50 h 183"/>
                  <a:gd name="T82" fmla="*/ 317 w 413"/>
                  <a:gd name="T83" fmla="*/ 58 h 183"/>
                  <a:gd name="T84" fmla="*/ 325 w 413"/>
                  <a:gd name="T85" fmla="*/ 55 h 183"/>
                  <a:gd name="T86" fmla="*/ 333 w 413"/>
                  <a:gd name="T87" fmla="*/ 61 h 183"/>
                  <a:gd name="T88" fmla="*/ 340 w 413"/>
                  <a:gd name="T89" fmla="*/ 51 h 183"/>
                  <a:gd name="T90" fmla="*/ 348 w 413"/>
                  <a:gd name="T91" fmla="*/ 79 h 183"/>
                  <a:gd name="T92" fmla="*/ 355 w 413"/>
                  <a:gd name="T93" fmla="*/ 62 h 183"/>
                  <a:gd name="T94" fmla="*/ 363 w 413"/>
                  <a:gd name="T95" fmla="*/ 66 h 183"/>
                  <a:gd name="T96" fmla="*/ 371 w 413"/>
                  <a:gd name="T97" fmla="*/ 68 h 183"/>
                  <a:gd name="T98" fmla="*/ 378 w 413"/>
                  <a:gd name="T99" fmla="*/ 91 h 183"/>
                  <a:gd name="T100" fmla="*/ 386 w 413"/>
                  <a:gd name="T101" fmla="*/ 102 h 183"/>
                  <a:gd name="T102" fmla="*/ 394 w 413"/>
                  <a:gd name="T103" fmla="*/ 114 h 183"/>
                  <a:gd name="T104" fmla="*/ 401 w 413"/>
                  <a:gd name="T105" fmla="*/ 83 h 183"/>
                  <a:gd name="T106" fmla="*/ 409 w 413"/>
                  <a:gd name="T107" fmla="*/ 12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13" h="183">
                    <a:moveTo>
                      <a:pt x="0" y="183"/>
                    </a:moveTo>
                    <a:lnTo>
                      <a:pt x="1" y="159"/>
                    </a:lnTo>
                    <a:lnTo>
                      <a:pt x="2" y="138"/>
                    </a:lnTo>
                    <a:lnTo>
                      <a:pt x="4" y="122"/>
                    </a:lnTo>
                    <a:lnTo>
                      <a:pt x="6" y="127"/>
                    </a:lnTo>
                    <a:lnTo>
                      <a:pt x="7" y="123"/>
                    </a:lnTo>
                    <a:lnTo>
                      <a:pt x="8" y="127"/>
                    </a:lnTo>
                    <a:lnTo>
                      <a:pt x="10" y="117"/>
                    </a:lnTo>
                    <a:lnTo>
                      <a:pt x="12" y="112"/>
                    </a:lnTo>
                    <a:lnTo>
                      <a:pt x="13" y="104"/>
                    </a:lnTo>
                    <a:lnTo>
                      <a:pt x="15" y="103"/>
                    </a:lnTo>
                    <a:lnTo>
                      <a:pt x="16" y="89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1" y="85"/>
                    </a:lnTo>
                    <a:lnTo>
                      <a:pt x="22" y="78"/>
                    </a:lnTo>
                    <a:lnTo>
                      <a:pt x="24" y="72"/>
                    </a:lnTo>
                    <a:lnTo>
                      <a:pt x="25" y="70"/>
                    </a:lnTo>
                    <a:lnTo>
                      <a:pt x="27" y="77"/>
                    </a:lnTo>
                    <a:lnTo>
                      <a:pt x="28" y="87"/>
                    </a:lnTo>
                    <a:lnTo>
                      <a:pt x="30" y="80"/>
                    </a:lnTo>
                    <a:lnTo>
                      <a:pt x="31" y="69"/>
                    </a:lnTo>
                    <a:lnTo>
                      <a:pt x="33" y="76"/>
                    </a:lnTo>
                    <a:lnTo>
                      <a:pt x="35" y="70"/>
                    </a:lnTo>
                    <a:lnTo>
                      <a:pt x="36" y="63"/>
                    </a:lnTo>
                    <a:lnTo>
                      <a:pt x="37" y="79"/>
                    </a:lnTo>
                    <a:lnTo>
                      <a:pt x="39" y="85"/>
                    </a:lnTo>
                    <a:lnTo>
                      <a:pt x="41" y="90"/>
                    </a:lnTo>
                    <a:lnTo>
                      <a:pt x="42" y="86"/>
                    </a:lnTo>
                    <a:lnTo>
                      <a:pt x="44" y="79"/>
                    </a:lnTo>
                    <a:lnTo>
                      <a:pt x="45" y="62"/>
                    </a:lnTo>
                    <a:lnTo>
                      <a:pt x="47" y="43"/>
                    </a:lnTo>
                    <a:lnTo>
                      <a:pt x="48" y="30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32"/>
                    </a:lnTo>
                    <a:lnTo>
                      <a:pt x="54" y="41"/>
                    </a:lnTo>
                    <a:lnTo>
                      <a:pt x="56" y="54"/>
                    </a:lnTo>
                    <a:lnTo>
                      <a:pt x="57" y="60"/>
                    </a:lnTo>
                    <a:lnTo>
                      <a:pt x="59" y="54"/>
                    </a:lnTo>
                    <a:lnTo>
                      <a:pt x="60" y="43"/>
                    </a:lnTo>
                    <a:lnTo>
                      <a:pt x="62" y="30"/>
                    </a:lnTo>
                    <a:lnTo>
                      <a:pt x="63" y="29"/>
                    </a:lnTo>
                    <a:lnTo>
                      <a:pt x="65" y="27"/>
                    </a:lnTo>
                    <a:lnTo>
                      <a:pt x="66" y="35"/>
                    </a:lnTo>
                    <a:lnTo>
                      <a:pt x="68" y="50"/>
                    </a:lnTo>
                    <a:lnTo>
                      <a:pt x="69" y="51"/>
                    </a:lnTo>
                    <a:lnTo>
                      <a:pt x="71" y="64"/>
                    </a:lnTo>
                    <a:lnTo>
                      <a:pt x="73" y="67"/>
                    </a:lnTo>
                    <a:lnTo>
                      <a:pt x="74" y="58"/>
                    </a:lnTo>
                    <a:lnTo>
                      <a:pt x="75" y="54"/>
                    </a:lnTo>
                    <a:lnTo>
                      <a:pt x="77" y="36"/>
                    </a:lnTo>
                    <a:lnTo>
                      <a:pt x="79" y="27"/>
                    </a:lnTo>
                    <a:lnTo>
                      <a:pt x="80" y="35"/>
                    </a:lnTo>
                    <a:lnTo>
                      <a:pt x="81" y="42"/>
                    </a:lnTo>
                    <a:lnTo>
                      <a:pt x="83" y="48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8" y="38"/>
                    </a:lnTo>
                    <a:lnTo>
                      <a:pt x="89" y="41"/>
                    </a:lnTo>
                    <a:lnTo>
                      <a:pt x="91" y="50"/>
                    </a:lnTo>
                    <a:lnTo>
                      <a:pt x="92" y="39"/>
                    </a:lnTo>
                    <a:lnTo>
                      <a:pt x="94" y="26"/>
                    </a:lnTo>
                    <a:lnTo>
                      <a:pt x="95" y="32"/>
                    </a:lnTo>
                    <a:lnTo>
                      <a:pt x="97" y="40"/>
                    </a:lnTo>
                    <a:lnTo>
                      <a:pt x="98" y="40"/>
                    </a:lnTo>
                    <a:lnTo>
                      <a:pt x="100" y="44"/>
                    </a:lnTo>
                    <a:lnTo>
                      <a:pt x="102" y="48"/>
                    </a:lnTo>
                    <a:lnTo>
                      <a:pt x="103" y="49"/>
                    </a:lnTo>
                    <a:lnTo>
                      <a:pt x="104" y="44"/>
                    </a:lnTo>
                    <a:lnTo>
                      <a:pt x="106" y="45"/>
                    </a:lnTo>
                    <a:lnTo>
                      <a:pt x="108" y="30"/>
                    </a:lnTo>
                    <a:lnTo>
                      <a:pt x="109" y="20"/>
                    </a:lnTo>
                    <a:lnTo>
                      <a:pt x="110" y="29"/>
                    </a:lnTo>
                    <a:lnTo>
                      <a:pt x="112" y="46"/>
                    </a:lnTo>
                    <a:lnTo>
                      <a:pt x="114" y="54"/>
                    </a:lnTo>
                    <a:lnTo>
                      <a:pt x="115" y="60"/>
                    </a:lnTo>
                    <a:lnTo>
                      <a:pt x="117" y="58"/>
                    </a:lnTo>
                    <a:lnTo>
                      <a:pt x="118" y="43"/>
                    </a:lnTo>
                    <a:lnTo>
                      <a:pt x="120" y="26"/>
                    </a:lnTo>
                    <a:lnTo>
                      <a:pt x="121" y="1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6" y="16"/>
                    </a:lnTo>
                    <a:lnTo>
                      <a:pt x="127" y="19"/>
                    </a:lnTo>
                    <a:lnTo>
                      <a:pt x="129" y="25"/>
                    </a:lnTo>
                    <a:lnTo>
                      <a:pt x="130" y="43"/>
                    </a:lnTo>
                    <a:lnTo>
                      <a:pt x="132" y="36"/>
                    </a:lnTo>
                    <a:lnTo>
                      <a:pt x="133" y="30"/>
                    </a:lnTo>
                    <a:lnTo>
                      <a:pt x="135" y="24"/>
                    </a:lnTo>
                    <a:lnTo>
                      <a:pt x="136" y="21"/>
                    </a:lnTo>
                    <a:lnTo>
                      <a:pt x="138" y="11"/>
                    </a:lnTo>
                    <a:lnTo>
                      <a:pt x="139" y="4"/>
                    </a:lnTo>
                    <a:lnTo>
                      <a:pt x="141" y="0"/>
                    </a:lnTo>
                    <a:lnTo>
                      <a:pt x="142" y="14"/>
                    </a:lnTo>
                    <a:lnTo>
                      <a:pt x="144" y="24"/>
                    </a:lnTo>
                    <a:lnTo>
                      <a:pt x="146" y="33"/>
                    </a:lnTo>
                    <a:lnTo>
                      <a:pt x="147" y="41"/>
                    </a:lnTo>
                    <a:lnTo>
                      <a:pt x="148" y="40"/>
                    </a:lnTo>
                    <a:lnTo>
                      <a:pt x="150" y="31"/>
                    </a:lnTo>
                    <a:lnTo>
                      <a:pt x="152" y="37"/>
                    </a:lnTo>
                    <a:lnTo>
                      <a:pt x="153" y="38"/>
                    </a:lnTo>
                    <a:lnTo>
                      <a:pt x="154" y="37"/>
                    </a:lnTo>
                    <a:lnTo>
                      <a:pt x="156" y="47"/>
                    </a:lnTo>
                    <a:lnTo>
                      <a:pt x="158" y="52"/>
                    </a:lnTo>
                    <a:lnTo>
                      <a:pt x="159" y="60"/>
                    </a:lnTo>
                    <a:lnTo>
                      <a:pt x="161" y="7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5" y="51"/>
                    </a:lnTo>
                    <a:lnTo>
                      <a:pt x="167" y="54"/>
                    </a:lnTo>
                    <a:lnTo>
                      <a:pt x="168" y="49"/>
                    </a:lnTo>
                    <a:lnTo>
                      <a:pt x="170" y="43"/>
                    </a:lnTo>
                    <a:lnTo>
                      <a:pt x="171" y="31"/>
                    </a:lnTo>
                    <a:lnTo>
                      <a:pt x="173" y="35"/>
                    </a:lnTo>
                    <a:lnTo>
                      <a:pt x="175" y="40"/>
                    </a:lnTo>
                    <a:lnTo>
                      <a:pt x="176" y="40"/>
                    </a:lnTo>
                    <a:lnTo>
                      <a:pt x="177" y="36"/>
                    </a:lnTo>
                    <a:lnTo>
                      <a:pt x="179" y="37"/>
                    </a:lnTo>
                    <a:lnTo>
                      <a:pt x="181" y="29"/>
                    </a:lnTo>
                    <a:lnTo>
                      <a:pt x="182" y="29"/>
                    </a:lnTo>
                    <a:lnTo>
                      <a:pt x="183" y="46"/>
                    </a:lnTo>
                    <a:lnTo>
                      <a:pt x="185" y="46"/>
                    </a:lnTo>
                    <a:lnTo>
                      <a:pt x="187" y="37"/>
                    </a:lnTo>
                    <a:lnTo>
                      <a:pt x="188" y="49"/>
                    </a:lnTo>
                    <a:lnTo>
                      <a:pt x="190" y="58"/>
                    </a:lnTo>
                    <a:lnTo>
                      <a:pt x="191" y="64"/>
                    </a:lnTo>
                    <a:lnTo>
                      <a:pt x="193" y="77"/>
                    </a:lnTo>
                    <a:lnTo>
                      <a:pt x="194" y="53"/>
                    </a:lnTo>
                    <a:lnTo>
                      <a:pt x="196" y="53"/>
                    </a:lnTo>
                    <a:lnTo>
                      <a:pt x="197" y="54"/>
                    </a:lnTo>
                    <a:lnTo>
                      <a:pt x="199" y="38"/>
                    </a:lnTo>
                    <a:lnTo>
                      <a:pt x="200" y="34"/>
                    </a:lnTo>
                    <a:lnTo>
                      <a:pt x="202" y="37"/>
                    </a:lnTo>
                    <a:lnTo>
                      <a:pt x="203" y="41"/>
                    </a:lnTo>
                    <a:lnTo>
                      <a:pt x="205" y="52"/>
                    </a:lnTo>
                    <a:lnTo>
                      <a:pt x="206" y="54"/>
                    </a:lnTo>
                    <a:lnTo>
                      <a:pt x="208" y="50"/>
                    </a:lnTo>
                    <a:lnTo>
                      <a:pt x="209" y="43"/>
                    </a:lnTo>
                    <a:lnTo>
                      <a:pt x="211" y="43"/>
                    </a:lnTo>
                    <a:lnTo>
                      <a:pt x="212" y="39"/>
                    </a:lnTo>
                    <a:lnTo>
                      <a:pt x="214" y="24"/>
                    </a:lnTo>
                    <a:lnTo>
                      <a:pt x="215" y="22"/>
                    </a:lnTo>
                    <a:lnTo>
                      <a:pt x="217" y="26"/>
                    </a:lnTo>
                    <a:lnTo>
                      <a:pt x="219" y="27"/>
                    </a:lnTo>
                    <a:lnTo>
                      <a:pt x="220" y="42"/>
                    </a:lnTo>
                    <a:lnTo>
                      <a:pt x="221" y="43"/>
                    </a:lnTo>
                    <a:lnTo>
                      <a:pt x="223" y="36"/>
                    </a:lnTo>
                    <a:lnTo>
                      <a:pt x="225" y="19"/>
                    </a:lnTo>
                    <a:lnTo>
                      <a:pt x="226" y="38"/>
                    </a:lnTo>
                    <a:lnTo>
                      <a:pt x="228" y="28"/>
                    </a:lnTo>
                    <a:lnTo>
                      <a:pt x="229" y="19"/>
                    </a:lnTo>
                    <a:lnTo>
                      <a:pt x="231" y="25"/>
                    </a:lnTo>
                    <a:lnTo>
                      <a:pt x="232" y="23"/>
                    </a:lnTo>
                    <a:lnTo>
                      <a:pt x="234" y="35"/>
                    </a:lnTo>
                    <a:lnTo>
                      <a:pt x="235" y="49"/>
                    </a:lnTo>
                    <a:lnTo>
                      <a:pt x="237" y="59"/>
                    </a:lnTo>
                    <a:lnTo>
                      <a:pt x="238" y="56"/>
                    </a:lnTo>
                    <a:lnTo>
                      <a:pt x="240" y="51"/>
                    </a:lnTo>
                    <a:lnTo>
                      <a:pt x="241" y="49"/>
                    </a:lnTo>
                    <a:lnTo>
                      <a:pt x="243" y="35"/>
                    </a:lnTo>
                    <a:lnTo>
                      <a:pt x="244" y="25"/>
                    </a:lnTo>
                    <a:lnTo>
                      <a:pt x="246" y="16"/>
                    </a:lnTo>
                    <a:lnTo>
                      <a:pt x="248" y="17"/>
                    </a:lnTo>
                    <a:lnTo>
                      <a:pt x="249" y="30"/>
                    </a:lnTo>
                    <a:lnTo>
                      <a:pt x="250" y="42"/>
                    </a:lnTo>
                    <a:lnTo>
                      <a:pt x="252" y="50"/>
                    </a:lnTo>
                    <a:lnTo>
                      <a:pt x="254" y="53"/>
                    </a:lnTo>
                    <a:lnTo>
                      <a:pt x="255" y="49"/>
                    </a:lnTo>
                    <a:lnTo>
                      <a:pt x="257" y="43"/>
                    </a:lnTo>
                    <a:lnTo>
                      <a:pt x="258" y="40"/>
                    </a:lnTo>
                    <a:lnTo>
                      <a:pt x="260" y="41"/>
                    </a:lnTo>
                    <a:lnTo>
                      <a:pt x="261" y="42"/>
                    </a:lnTo>
                    <a:lnTo>
                      <a:pt x="263" y="45"/>
                    </a:lnTo>
                    <a:lnTo>
                      <a:pt x="264" y="55"/>
                    </a:lnTo>
                    <a:lnTo>
                      <a:pt x="266" y="70"/>
                    </a:lnTo>
                    <a:lnTo>
                      <a:pt x="267" y="75"/>
                    </a:lnTo>
                    <a:lnTo>
                      <a:pt x="269" y="75"/>
                    </a:lnTo>
                    <a:lnTo>
                      <a:pt x="270" y="70"/>
                    </a:lnTo>
                    <a:lnTo>
                      <a:pt x="272" y="61"/>
                    </a:lnTo>
                    <a:lnTo>
                      <a:pt x="273" y="57"/>
                    </a:lnTo>
                    <a:lnTo>
                      <a:pt x="275" y="48"/>
                    </a:lnTo>
                    <a:lnTo>
                      <a:pt x="276" y="61"/>
                    </a:lnTo>
                    <a:lnTo>
                      <a:pt x="278" y="54"/>
                    </a:lnTo>
                    <a:lnTo>
                      <a:pt x="279" y="61"/>
                    </a:lnTo>
                    <a:lnTo>
                      <a:pt x="281" y="64"/>
                    </a:lnTo>
                    <a:lnTo>
                      <a:pt x="282" y="75"/>
                    </a:lnTo>
                    <a:lnTo>
                      <a:pt x="284" y="81"/>
                    </a:lnTo>
                    <a:lnTo>
                      <a:pt x="285" y="76"/>
                    </a:lnTo>
                    <a:lnTo>
                      <a:pt x="287" y="66"/>
                    </a:lnTo>
                    <a:lnTo>
                      <a:pt x="288" y="60"/>
                    </a:lnTo>
                    <a:lnTo>
                      <a:pt x="290" y="57"/>
                    </a:lnTo>
                    <a:lnTo>
                      <a:pt x="292" y="57"/>
                    </a:lnTo>
                    <a:lnTo>
                      <a:pt x="293" y="66"/>
                    </a:lnTo>
                    <a:lnTo>
                      <a:pt x="294" y="70"/>
                    </a:lnTo>
                    <a:lnTo>
                      <a:pt x="296" y="79"/>
                    </a:lnTo>
                    <a:lnTo>
                      <a:pt x="298" y="89"/>
                    </a:lnTo>
                    <a:lnTo>
                      <a:pt x="299" y="90"/>
                    </a:lnTo>
                    <a:lnTo>
                      <a:pt x="301" y="79"/>
                    </a:lnTo>
                    <a:lnTo>
                      <a:pt x="302" y="69"/>
                    </a:lnTo>
                    <a:lnTo>
                      <a:pt x="304" y="69"/>
                    </a:lnTo>
                    <a:lnTo>
                      <a:pt x="305" y="46"/>
                    </a:lnTo>
                    <a:lnTo>
                      <a:pt x="307" y="31"/>
                    </a:lnTo>
                    <a:lnTo>
                      <a:pt x="308" y="41"/>
                    </a:lnTo>
                    <a:lnTo>
                      <a:pt x="310" y="50"/>
                    </a:lnTo>
                    <a:lnTo>
                      <a:pt x="311" y="48"/>
                    </a:lnTo>
                    <a:lnTo>
                      <a:pt x="313" y="56"/>
                    </a:lnTo>
                    <a:lnTo>
                      <a:pt x="314" y="57"/>
                    </a:lnTo>
                    <a:lnTo>
                      <a:pt x="316" y="59"/>
                    </a:lnTo>
                    <a:lnTo>
                      <a:pt x="317" y="58"/>
                    </a:lnTo>
                    <a:lnTo>
                      <a:pt x="319" y="51"/>
                    </a:lnTo>
                    <a:lnTo>
                      <a:pt x="321" y="47"/>
                    </a:lnTo>
                    <a:lnTo>
                      <a:pt x="322" y="43"/>
                    </a:lnTo>
                    <a:lnTo>
                      <a:pt x="323" y="47"/>
                    </a:lnTo>
                    <a:lnTo>
                      <a:pt x="325" y="55"/>
                    </a:lnTo>
                    <a:lnTo>
                      <a:pt x="327" y="59"/>
                    </a:lnTo>
                    <a:lnTo>
                      <a:pt x="328" y="62"/>
                    </a:lnTo>
                    <a:lnTo>
                      <a:pt x="330" y="64"/>
                    </a:lnTo>
                    <a:lnTo>
                      <a:pt x="331" y="75"/>
                    </a:lnTo>
                    <a:lnTo>
                      <a:pt x="333" y="61"/>
                    </a:lnTo>
                    <a:lnTo>
                      <a:pt x="334" y="42"/>
                    </a:lnTo>
                    <a:lnTo>
                      <a:pt x="336" y="44"/>
                    </a:lnTo>
                    <a:lnTo>
                      <a:pt x="337" y="46"/>
                    </a:lnTo>
                    <a:lnTo>
                      <a:pt x="339" y="49"/>
                    </a:lnTo>
                    <a:lnTo>
                      <a:pt x="340" y="51"/>
                    </a:lnTo>
                    <a:lnTo>
                      <a:pt x="342" y="55"/>
                    </a:lnTo>
                    <a:lnTo>
                      <a:pt x="343" y="66"/>
                    </a:lnTo>
                    <a:lnTo>
                      <a:pt x="345" y="81"/>
                    </a:lnTo>
                    <a:lnTo>
                      <a:pt x="346" y="82"/>
                    </a:lnTo>
                    <a:lnTo>
                      <a:pt x="348" y="79"/>
                    </a:lnTo>
                    <a:lnTo>
                      <a:pt x="349" y="84"/>
                    </a:lnTo>
                    <a:lnTo>
                      <a:pt x="351" y="76"/>
                    </a:lnTo>
                    <a:lnTo>
                      <a:pt x="352" y="63"/>
                    </a:lnTo>
                    <a:lnTo>
                      <a:pt x="354" y="54"/>
                    </a:lnTo>
                    <a:lnTo>
                      <a:pt x="355" y="62"/>
                    </a:lnTo>
                    <a:lnTo>
                      <a:pt x="357" y="68"/>
                    </a:lnTo>
                    <a:lnTo>
                      <a:pt x="359" y="80"/>
                    </a:lnTo>
                    <a:lnTo>
                      <a:pt x="360" y="73"/>
                    </a:lnTo>
                    <a:lnTo>
                      <a:pt x="361" y="73"/>
                    </a:lnTo>
                    <a:lnTo>
                      <a:pt x="363" y="66"/>
                    </a:lnTo>
                    <a:lnTo>
                      <a:pt x="365" y="54"/>
                    </a:lnTo>
                    <a:lnTo>
                      <a:pt x="366" y="40"/>
                    </a:lnTo>
                    <a:lnTo>
                      <a:pt x="367" y="41"/>
                    </a:lnTo>
                    <a:lnTo>
                      <a:pt x="369" y="60"/>
                    </a:lnTo>
                    <a:lnTo>
                      <a:pt x="371" y="68"/>
                    </a:lnTo>
                    <a:lnTo>
                      <a:pt x="372" y="70"/>
                    </a:lnTo>
                    <a:lnTo>
                      <a:pt x="374" y="73"/>
                    </a:lnTo>
                    <a:lnTo>
                      <a:pt x="375" y="75"/>
                    </a:lnTo>
                    <a:lnTo>
                      <a:pt x="377" y="78"/>
                    </a:lnTo>
                    <a:lnTo>
                      <a:pt x="378" y="91"/>
                    </a:lnTo>
                    <a:lnTo>
                      <a:pt x="380" y="82"/>
                    </a:lnTo>
                    <a:lnTo>
                      <a:pt x="381" y="72"/>
                    </a:lnTo>
                    <a:lnTo>
                      <a:pt x="383" y="75"/>
                    </a:lnTo>
                    <a:lnTo>
                      <a:pt x="384" y="84"/>
                    </a:lnTo>
                    <a:lnTo>
                      <a:pt x="386" y="102"/>
                    </a:lnTo>
                    <a:lnTo>
                      <a:pt x="387" y="112"/>
                    </a:lnTo>
                    <a:lnTo>
                      <a:pt x="389" y="122"/>
                    </a:lnTo>
                    <a:lnTo>
                      <a:pt x="390" y="126"/>
                    </a:lnTo>
                    <a:lnTo>
                      <a:pt x="392" y="123"/>
                    </a:lnTo>
                    <a:lnTo>
                      <a:pt x="394" y="114"/>
                    </a:lnTo>
                    <a:lnTo>
                      <a:pt x="395" y="104"/>
                    </a:lnTo>
                    <a:lnTo>
                      <a:pt x="396" y="73"/>
                    </a:lnTo>
                    <a:lnTo>
                      <a:pt x="398" y="54"/>
                    </a:lnTo>
                    <a:lnTo>
                      <a:pt x="400" y="67"/>
                    </a:lnTo>
                    <a:lnTo>
                      <a:pt x="401" y="83"/>
                    </a:lnTo>
                    <a:lnTo>
                      <a:pt x="403" y="81"/>
                    </a:lnTo>
                    <a:lnTo>
                      <a:pt x="404" y="92"/>
                    </a:lnTo>
                    <a:lnTo>
                      <a:pt x="406" y="127"/>
                    </a:lnTo>
                    <a:lnTo>
                      <a:pt x="407" y="129"/>
                    </a:lnTo>
                    <a:lnTo>
                      <a:pt x="409" y="125"/>
                    </a:lnTo>
                    <a:lnTo>
                      <a:pt x="410" y="111"/>
                    </a:lnTo>
                    <a:lnTo>
                      <a:pt x="412" y="151"/>
                    </a:lnTo>
                    <a:lnTo>
                      <a:pt x="413" y="18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6" name="Freeform 113">
                <a:extLst>
                  <a:ext uri="{FF2B5EF4-FFF2-40B4-BE49-F238E27FC236}">
                    <a16:creationId xmlns:a16="http://schemas.microsoft.com/office/drawing/2014/main" id="{5A3C62B0-9333-4915-A2FD-ADC3DCD78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5625" y="5549959"/>
                <a:ext cx="310949" cy="622241"/>
              </a:xfrm>
              <a:custGeom>
                <a:avLst/>
                <a:gdLst>
                  <a:gd name="T0" fmla="*/ 8 w 629"/>
                  <a:gd name="T1" fmla="*/ 272 h 277"/>
                  <a:gd name="T2" fmla="*/ 18 w 629"/>
                  <a:gd name="T3" fmla="*/ 218 h 277"/>
                  <a:gd name="T4" fmla="*/ 29 w 629"/>
                  <a:gd name="T5" fmla="*/ 214 h 277"/>
                  <a:gd name="T6" fmla="*/ 40 w 629"/>
                  <a:gd name="T7" fmla="*/ 218 h 277"/>
                  <a:gd name="T8" fmla="*/ 50 w 629"/>
                  <a:gd name="T9" fmla="*/ 156 h 277"/>
                  <a:gd name="T10" fmla="*/ 61 w 629"/>
                  <a:gd name="T11" fmla="*/ 141 h 277"/>
                  <a:gd name="T12" fmla="*/ 72 w 629"/>
                  <a:gd name="T13" fmla="*/ 145 h 277"/>
                  <a:gd name="T14" fmla="*/ 82 w 629"/>
                  <a:gd name="T15" fmla="*/ 118 h 277"/>
                  <a:gd name="T16" fmla="*/ 93 w 629"/>
                  <a:gd name="T17" fmla="*/ 128 h 277"/>
                  <a:gd name="T18" fmla="*/ 104 w 629"/>
                  <a:gd name="T19" fmla="*/ 115 h 277"/>
                  <a:gd name="T20" fmla="*/ 114 w 629"/>
                  <a:gd name="T21" fmla="*/ 129 h 277"/>
                  <a:gd name="T22" fmla="*/ 125 w 629"/>
                  <a:gd name="T23" fmla="*/ 104 h 277"/>
                  <a:gd name="T24" fmla="*/ 135 w 629"/>
                  <a:gd name="T25" fmla="*/ 89 h 277"/>
                  <a:gd name="T26" fmla="*/ 146 w 629"/>
                  <a:gd name="T27" fmla="*/ 123 h 277"/>
                  <a:gd name="T28" fmla="*/ 157 w 629"/>
                  <a:gd name="T29" fmla="*/ 116 h 277"/>
                  <a:gd name="T30" fmla="*/ 168 w 629"/>
                  <a:gd name="T31" fmla="*/ 87 h 277"/>
                  <a:gd name="T32" fmla="*/ 178 w 629"/>
                  <a:gd name="T33" fmla="*/ 51 h 277"/>
                  <a:gd name="T34" fmla="*/ 189 w 629"/>
                  <a:gd name="T35" fmla="*/ 60 h 277"/>
                  <a:gd name="T36" fmla="*/ 200 w 629"/>
                  <a:gd name="T37" fmla="*/ 44 h 277"/>
                  <a:gd name="T38" fmla="*/ 210 w 629"/>
                  <a:gd name="T39" fmla="*/ 37 h 277"/>
                  <a:gd name="T40" fmla="*/ 221 w 629"/>
                  <a:gd name="T41" fmla="*/ 40 h 277"/>
                  <a:gd name="T42" fmla="*/ 231 w 629"/>
                  <a:gd name="T43" fmla="*/ 19 h 277"/>
                  <a:gd name="T44" fmla="*/ 242 w 629"/>
                  <a:gd name="T45" fmla="*/ 38 h 277"/>
                  <a:gd name="T46" fmla="*/ 253 w 629"/>
                  <a:gd name="T47" fmla="*/ 45 h 277"/>
                  <a:gd name="T48" fmla="*/ 263 w 629"/>
                  <a:gd name="T49" fmla="*/ 21 h 277"/>
                  <a:gd name="T50" fmla="*/ 274 w 629"/>
                  <a:gd name="T51" fmla="*/ 20 h 277"/>
                  <a:gd name="T52" fmla="*/ 285 w 629"/>
                  <a:gd name="T53" fmla="*/ 42 h 277"/>
                  <a:gd name="T54" fmla="*/ 295 w 629"/>
                  <a:gd name="T55" fmla="*/ 28 h 277"/>
                  <a:gd name="T56" fmla="*/ 306 w 629"/>
                  <a:gd name="T57" fmla="*/ 16 h 277"/>
                  <a:gd name="T58" fmla="*/ 317 w 629"/>
                  <a:gd name="T59" fmla="*/ 37 h 277"/>
                  <a:gd name="T60" fmla="*/ 327 w 629"/>
                  <a:gd name="T61" fmla="*/ 51 h 277"/>
                  <a:gd name="T62" fmla="*/ 338 w 629"/>
                  <a:gd name="T63" fmla="*/ 53 h 277"/>
                  <a:gd name="T64" fmla="*/ 348 w 629"/>
                  <a:gd name="T65" fmla="*/ 39 h 277"/>
                  <a:gd name="T66" fmla="*/ 359 w 629"/>
                  <a:gd name="T67" fmla="*/ 56 h 277"/>
                  <a:gd name="T68" fmla="*/ 370 w 629"/>
                  <a:gd name="T69" fmla="*/ 43 h 277"/>
                  <a:gd name="T70" fmla="*/ 380 w 629"/>
                  <a:gd name="T71" fmla="*/ 33 h 277"/>
                  <a:gd name="T72" fmla="*/ 391 w 629"/>
                  <a:gd name="T73" fmla="*/ 52 h 277"/>
                  <a:gd name="T74" fmla="*/ 402 w 629"/>
                  <a:gd name="T75" fmla="*/ 58 h 277"/>
                  <a:gd name="T76" fmla="*/ 412 w 629"/>
                  <a:gd name="T77" fmla="*/ 33 h 277"/>
                  <a:gd name="T78" fmla="*/ 423 w 629"/>
                  <a:gd name="T79" fmla="*/ 69 h 277"/>
                  <a:gd name="T80" fmla="*/ 434 w 629"/>
                  <a:gd name="T81" fmla="*/ 57 h 277"/>
                  <a:gd name="T82" fmla="*/ 444 w 629"/>
                  <a:gd name="T83" fmla="*/ 59 h 277"/>
                  <a:gd name="T84" fmla="*/ 455 w 629"/>
                  <a:gd name="T85" fmla="*/ 67 h 277"/>
                  <a:gd name="T86" fmla="*/ 465 w 629"/>
                  <a:gd name="T87" fmla="*/ 77 h 277"/>
                  <a:gd name="T88" fmla="*/ 476 w 629"/>
                  <a:gd name="T89" fmla="*/ 64 h 277"/>
                  <a:gd name="T90" fmla="*/ 487 w 629"/>
                  <a:gd name="T91" fmla="*/ 44 h 277"/>
                  <a:gd name="T92" fmla="*/ 498 w 629"/>
                  <a:gd name="T93" fmla="*/ 76 h 277"/>
                  <a:gd name="T94" fmla="*/ 508 w 629"/>
                  <a:gd name="T95" fmla="*/ 79 h 277"/>
                  <a:gd name="T96" fmla="*/ 519 w 629"/>
                  <a:gd name="T97" fmla="*/ 53 h 277"/>
                  <a:gd name="T98" fmla="*/ 530 w 629"/>
                  <a:gd name="T99" fmla="*/ 66 h 277"/>
                  <a:gd name="T100" fmla="*/ 540 w 629"/>
                  <a:gd name="T101" fmla="*/ 62 h 277"/>
                  <a:gd name="T102" fmla="*/ 551 w 629"/>
                  <a:gd name="T103" fmla="*/ 59 h 277"/>
                  <a:gd name="T104" fmla="*/ 561 w 629"/>
                  <a:gd name="T105" fmla="*/ 80 h 277"/>
                  <a:gd name="T106" fmla="*/ 572 w 629"/>
                  <a:gd name="T107" fmla="*/ 92 h 277"/>
                  <a:gd name="T108" fmla="*/ 583 w 629"/>
                  <a:gd name="T109" fmla="*/ 96 h 277"/>
                  <a:gd name="T110" fmla="*/ 593 w 629"/>
                  <a:gd name="T111" fmla="*/ 100 h 277"/>
                  <a:gd name="T112" fmla="*/ 604 w 629"/>
                  <a:gd name="T113" fmla="*/ 138 h 277"/>
                  <a:gd name="T114" fmla="*/ 615 w 629"/>
                  <a:gd name="T115" fmla="*/ 202 h 277"/>
                  <a:gd name="T116" fmla="*/ 625 w 629"/>
                  <a:gd name="T117" fmla="*/ 25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29" h="277">
                    <a:moveTo>
                      <a:pt x="0" y="277"/>
                    </a:moveTo>
                    <a:lnTo>
                      <a:pt x="0" y="274"/>
                    </a:lnTo>
                    <a:lnTo>
                      <a:pt x="2" y="271"/>
                    </a:lnTo>
                    <a:lnTo>
                      <a:pt x="3" y="260"/>
                    </a:lnTo>
                    <a:lnTo>
                      <a:pt x="5" y="256"/>
                    </a:lnTo>
                    <a:lnTo>
                      <a:pt x="6" y="270"/>
                    </a:lnTo>
                    <a:lnTo>
                      <a:pt x="8" y="272"/>
                    </a:lnTo>
                    <a:lnTo>
                      <a:pt x="9" y="264"/>
                    </a:lnTo>
                    <a:lnTo>
                      <a:pt x="11" y="260"/>
                    </a:lnTo>
                    <a:lnTo>
                      <a:pt x="12" y="258"/>
                    </a:lnTo>
                    <a:lnTo>
                      <a:pt x="14" y="233"/>
                    </a:lnTo>
                    <a:lnTo>
                      <a:pt x="16" y="216"/>
                    </a:lnTo>
                    <a:lnTo>
                      <a:pt x="17" y="221"/>
                    </a:lnTo>
                    <a:lnTo>
                      <a:pt x="18" y="218"/>
                    </a:lnTo>
                    <a:lnTo>
                      <a:pt x="20" y="234"/>
                    </a:lnTo>
                    <a:lnTo>
                      <a:pt x="22" y="242"/>
                    </a:lnTo>
                    <a:lnTo>
                      <a:pt x="23" y="237"/>
                    </a:lnTo>
                    <a:lnTo>
                      <a:pt x="24" y="228"/>
                    </a:lnTo>
                    <a:lnTo>
                      <a:pt x="26" y="233"/>
                    </a:lnTo>
                    <a:lnTo>
                      <a:pt x="28" y="218"/>
                    </a:lnTo>
                    <a:lnTo>
                      <a:pt x="29" y="214"/>
                    </a:lnTo>
                    <a:lnTo>
                      <a:pt x="31" y="199"/>
                    </a:lnTo>
                    <a:lnTo>
                      <a:pt x="32" y="191"/>
                    </a:lnTo>
                    <a:lnTo>
                      <a:pt x="34" y="196"/>
                    </a:lnTo>
                    <a:lnTo>
                      <a:pt x="35" y="204"/>
                    </a:lnTo>
                    <a:lnTo>
                      <a:pt x="37" y="202"/>
                    </a:lnTo>
                    <a:lnTo>
                      <a:pt x="38" y="211"/>
                    </a:lnTo>
                    <a:lnTo>
                      <a:pt x="40" y="218"/>
                    </a:lnTo>
                    <a:lnTo>
                      <a:pt x="41" y="213"/>
                    </a:lnTo>
                    <a:lnTo>
                      <a:pt x="43" y="198"/>
                    </a:lnTo>
                    <a:lnTo>
                      <a:pt x="44" y="174"/>
                    </a:lnTo>
                    <a:lnTo>
                      <a:pt x="46" y="175"/>
                    </a:lnTo>
                    <a:lnTo>
                      <a:pt x="47" y="164"/>
                    </a:lnTo>
                    <a:lnTo>
                      <a:pt x="49" y="147"/>
                    </a:lnTo>
                    <a:lnTo>
                      <a:pt x="50" y="156"/>
                    </a:lnTo>
                    <a:lnTo>
                      <a:pt x="52" y="166"/>
                    </a:lnTo>
                    <a:lnTo>
                      <a:pt x="53" y="181"/>
                    </a:lnTo>
                    <a:lnTo>
                      <a:pt x="55" y="175"/>
                    </a:lnTo>
                    <a:lnTo>
                      <a:pt x="56" y="162"/>
                    </a:lnTo>
                    <a:lnTo>
                      <a:pt x="58" y="156"/>
                    </a:lnTo>
                    <a:lnTo>
                      <a:pt x="60" y="145"/>
                    </a:lnTo>
                    <a:lnTo>
                      <a:pt x="61" y="141"/>
                    </a:lnTo>
                    <a:lnTo>
                      <a:pt x="62" y="129"/>
                    </a:lnTo>
                    <a:lnTo>
                      <a:pt x="64" y="125"/>
                    </a:lnTo>
                    <a:lnTo>
                      <a:pt x="66" y="135"/>
                    </a:lnTo>
                    <a:lnTo>
                      <a:pt x="67" y="138"/>
                    </a:lnTo>
                    <a:lnTo>
                      <a:pt x="69" y="150"/>
                    </a:lnTo>
                    <a:lnTo>
                      <a:pt x="70" y="134"/>
                    </a:lnTo>
                    <a:lnTo>
                      <a:pt x="72" y="145"/>
                    </a:lnTo>
                    <a:lnTo>
                      <a:pt x="73" y="144"/>
                    </a:lnTo>
                    <a:lnTo>
                      <a:pt x="75" y="127"/>
                    </a:lnTo>
                    <a:lnTo>
                      <a:pt x="76" y="141"/>
                    </a:lnTo>
                    <a:lnTo>
                      <a:pt x="78" y="127"/>
                    </a:lnTo>
                    <a:lnTo>
                      <a:pt x="79" y="113"/>
                    </a:lnTo>
                    <a:lnTo>
                      <a:pt x="81" y="104"/>
                    </a:lnTo>
                    <a:lnTo>
                      <a:pt x="82" y="118"/>
                    </a:lnTo>
                    <a:lnTo>
                      <a:pt x="84" y="121"/>
                    </a:lnTo>
                    <a:lnTo>
                      <a:pt x="85" y="123"/>
                    </a:lnTo>
                    <a:lnTo>
                      <a:pt x="87" y="118"/>
                    </a:lnTo>
                    <a:lnTo>
                      <a:pt x="89" y="120"/>
                    </a:lnTo>
                    <a:lnTo>
                      <a:pt x="90" y="120"/>
                    </a:lnTo>
                    <a:lnTo>
                      <a:pt x="91" y="119"/>
                    </a:lnTo>
                    <a:lnTo>
                      <a:pt x="93" y="128"/>
                    </a:lnTo>
                    <a:lnTo>
                      <a:pt x="95" y="119"/>
                    </a:lnTo>
                    <a:lnTo>
                      <a:pt x="96" y="130"/>
                    </a:lnTo>
                    <a:lnTo>
                      <a:pt x="98" y="134"/>
                    </a:lnTo>
                    <a:lnTo>
                      <a:pt x="99" y="152"/>
                    </a:lnTo>
                    <a:lnTo>
                      <a:pt x="101" y="140"/>
                    </a:lnTo>
                    <a:lnTo>
                      <a:pt x="102" y="129"/>
                    </a:lnTo>
                    <a:lnTo>
                      <a:pt x="104" y="115"/>
                    </a:lnTo>
                    <a:lnTo>
                      <a:pt x="105" y="110"/>
                    </a:lnTo>
                    <a:lnTo>
                      <a:pt x="107" y="111"/>
                    </a:lnTo>
                    <a:lnTo>
                      <a:pt x="108" y="91"/>
                    </a:lnTo>
                    <a:lnTo>
                      <a:pt x="110" y="108"/>
                    </a:lnTo>
                    <a:lnTo>
                      <a:pt x="111" y="129"/>
                    </a:lnTo>
                    <a:lnTo>
                      <a:pt x="113" y="114"/>
                    </a:lnTo>
                    <a:lnTo>
                      <a:pt x="114" y="129"/>
                    </a:lnTo>
                    <a:lnTo>
                      <a:pt x="116" y="132"/>
                    </a:lnTo>
                    <a:lnTo>
                      <a:pt x="117" y="128"/>
                    </a:lnTo>
                    <a:lnTo>
                      <a:pt x="119" y="124"/>
                    </a:lnTo>
                    <a:lnTo>
                      <a:pt x="120" y="121"/>
                    </a:lnTo>
                    <a:lnTo>
                      <a:pt x="122" y="104"/>
                    </a:lnTo>
                    <a:lnTo>
                      <a:pt x="123" y="110"/>
                    </a:lnTo>
                    <a:lnTo>
                      <a:pt x="125" y="104"/>
                    </a:lnTo>
                    <a:lnTo>
                      <a:pt x="126" y="101"/>
                    </a:lnTo>
                    <a:lnTo>
                      <a:pt x="128" y="110"/>
                    </a:lnTo>
                    <a:lnTo>
                      <a:pt x="129" y="121"/>
                    </a:lnTo>
                    <a:lnTo>
                      <a:pt x="131" y="127"/>
                    </a:lnTo>
                    <a:lnTo>
                      <a:pt x="133" y="120"/>
                    </a:lnTo>
                    <a:lnTo>
                      <a:pt x="134" y="110"/>
                    </a:lnTo>
                    <a:lnTo>
                      <a:pt x="135" y="89"/>
                    </a:lnTo>
                    <a:lnTo>
                      <a:pt x="137" y="88"/>
                    </a:lnTo>
                    <a:lnTo>
                      <a:pt x="139" y="90"/>
                    </a:lnTo>
                    <a:lnTo>
                      <a:pt x="140" y="108"/>
                    </a:lnTo>
                    <a:lnTo>
                      <a:pt x="142" y="108"/>
                    </a:lnTo>
                    <a:lnTo>
                      <a:pt x="143" y="113"/>
                    </a:lnTo>
                    <a:lnTo>
                      <a:pt x="145" y="121"/>
                    </a:lnTo>
                    <a:lnTo>
                      <a:pt x="146" y="123"/>
                    </a:lnTo>
                    <a:lnTo>
                      <a:pt x="148" y="117"/>
                    </a:lnTo>
                    <a:lnTo>
                      <a:pt x="149" y="104"/>
                    </a:lnTo>
                    <a:lnTo>
                      <a:pt x="151" y="99"/>
                    </a:lnTo>
                    <a:lnTo>
                      <a:pt x="152" y="103"/>
                    </a:lnTo>
                    <a:lnTo>
                      <a:pt x="154" y="105"/>
                    </a:lnTo>
                    <a:lnTo>
                      <a:pt x="155" y="105"/>
                    </a:lnTo>
                    <a:lnTo>
                      <a:pt x="157" y="116"/>
                    </a:lnTo>
                    <a:lnTo>
                      <a:pt x="158" y="125"/>
                    </a:lnTo>
                    <a:lnTo>
                      <a:pt x="160" y="148"/>
                    </a:lnTo>
                    <a:lnTo>
                      <a:pt x="162" y="147"/>
                    </a:lnTo>
                    <a:lnTo>
                      <a:pt x="163" y="138"/>
                    </a:lnTo>
                    <a:lnTo>
                      <a:pt x="164" y="111"/>
                    </a:lnTo>
                    <a:lnTo>
                      <a:pt x="166" y="93"/>
                    </a:lnTo>
                    <a:lnTo>
                      <a:pt x="168" y="87"/>
                    </a:lnTo>
                    <a:lnTo>
                      <a:pt x="169" y="79"/>
                    </a:lnTo>
                    <a:lnTo>
                      <a:pt x="171" y="82"/>
                    </a:lnTo>
                    <a:lnTo>
                      <a:pt x="172" y="89"/>
                    </a:lnTo>
                    <a:lnTo>
                      <a:pt x="174" y="91"/>
                    </a:lnTo>
                    <a:lnTo>
                      <a:pt x="175" y="92"/>
                    </a:lnTo>
                    <a:lnTo>
                      <a:pt x="177" y="73"/>
                    </a:lnTo>
                    <a:lnTo>
                      <a:pt x="178" y="51"/>
                    </a:lnTo>
                    <a:lnTo>
                      <a:pt x="179" y="47"/>
                    </a:lnTo>
                    <a:lnTo>
                      <a:pt x="181" y="40"/>
                    </a:lnTo>
                    <a:lnTo>
                      <a:pt x="183" y="27"/>
                    </a:lnTo>
                    <a:lnTo>
                      <a:pt x="184" y="42"/>
                    </a:lnTo>
                    <a:lnTo>
                      <a:pt x="186" y="41"/>
                    </a:lnTo>
                    <a:lnTo>
                      <a:pt x="187" y="39"/>
                    </a:lnTo>
                    <a:lnTo>
                      <a:pt x="189" y="60"/>
                    </a:lnTo>
                    <a:lnTo>
                      <a:pt x="190" y="70"/>
                    </a:lnTo>
                    <a:lnTo>
                      <a:pt x="192" y="64"/>
                    </a:lnTo>
                    <a:lnTo>
                      <a:pt x="193" y="81"/>
                    </a:lnTo>
                    <a:lnTo>
                      <a:pt x="195" y="79"/>
                    </a:lnTo>
                    <a:lnTo>
                      <a:pt x="196" y="69"/>
                    </a:lnTo>
                    <a:lnTo>
                      <a:pt x="198" y="46"/>
                    </a:lnTo>
                    <a:lnTo>
                      <a:pt x="200" y="44"/>
                    </a:lnTo>
                    <a:lnTo>
                      <a:pt x="201" y="19"/>
                    </a:lnTo>
                    <a:lnTo>
                      <a:pt x="202" y="12"/>
                    </a:lnTo>
                    <a:lnTo>
                      <a:pt x="204" y="24"/>
                    </a:lnTo>
                    <a:lnTo>
                      <a:pt x="206" y="36"/>
                    </a:lnTo>
                    <a:lnTo>
                      <a:pt x="207" y="45"/>
                    </a:lnTo>
                    <a:lnTo>
                      <a:pt x="208" y="42"/>
                    </a:lnTo>
                    <a:lnTo>
                      <a:pt x="210" y="37"/>
                    </a:lnTo>
                    <a:lnTo>
                      <a:pt x="212" y="30"/>
                    </a:lnTo>
                    <a:lnTo>
                      <a:pt x="213" y="21"/>
                    </a:lnTo>
                    <a:lnTo>
                      <a:pt x="215" y="19"/>
                    </a:lnTo>
                    <a:lnTo>
                      <a:pt x="216" y="16"/>
                    </a:lnTo>
                    <a:lnTo>
                      <a:pt x="218" y="27"/>
                    </a:lnTo>
                    <a:lnTo>
                      <a:pt x="219" y="44"/>
                    </a:lnTo>
                    <a:lnTo>
                      <a:pt x="221" y="40"/>
                    </a:lnTo>
                    <a:lnTo>
                      <a:pt x="222" y="37"/>
                    </a:lnTo>
                    <a:lnTo>
                      <a:pt x="224" y="44"/>
                    </a:lnTo>
                    <a:lnTo>
                      <a:pt x="225" y="44"/>
                    </a:lnTo>
                    <a:lnTo>
                      <a:pt x="227" y="37"/>
                    </a:lnTo>
                    <a:lnTo>
                      <a:pt x="228" y="25"/>
                    </a:lnTo>
                    <a:lnTo>
                      <a:pt x="230" y="20"/>
                    </a:lnTo>
                    <a:lnTo>
                      <a:pt x="231" y="19"/>
                    </a:lnTo>
                    <a:lnTo>
                      <a:pt x="233" y="14"/>
                    </a:lnTo>
                    <a:lnTo>
                      <a:pt x="235" y="35"/>
                    </a:lnTo>
                    <a:lnTo>
                      <a:pt x="236" y="62"/>
                    </a:lnTo>
                    <a:lnTo>
                      <a:pt x="237" y="57"/>
                    </a:lnTo>
                    <a:lnTo>
                      <a:pt x="239" y="39"/>
                    </a:lnTo>
                    <a:lnTo>
                      <a:pt x="241" y="37"/>
                    </a:lnTo>
                    <a:lnTo>
                      <a:pt x="242" y="38"/>
                    </a:lnTo>
                    <a:lnTo>
                      <a:pt x="244" y="30"/>
                    </a:lnTo>
                    <a:lnTo>
                      <a:pt x="245" y="31"/>
                    </a:lnTo>
                    <a:lnTo>
                      <a:pt x="246" y="24"/>
                    </a:lnTo>
                    <a:lnTo>
                      <a:pt x="248" y="29"/>
                    </a:lnTo>
                    <a:lnTo>
                      <a:pt x="250" y="36"/>
                    </a:lnTo>
                    <a:lnTo>
                      <a:pt x="251" y="45"/>
                    </a:lnTo>
                    <a:lnTo>
                      <a:pt x="253" y="45"/>
                    </a:lnTo>
                    <a:lnTo>
                      <a:pt x="254" y="42"/>
                    </a:lnTo>
                    <a:lnTo>
                      <a:pt x="256" y="31"/>
                    </a:lnTo>
                    <a:lnTo>
                      <a:pt x="257" y="16"/>
                    </a:lnTo>
                    <a:lnTo>
                      <a:pt x="259" y="13"/>
                    </a:lnTo>
                    <a:lnTo>
                      <a:pt x="260" y="2"/>
                    </a:lnTo>
                    <a:lnTo>
                      <a:pt x="262" y="14"/>
                    </a:lnTo>
                    <a:lnTo>
                      <a:pt x="263" y="21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8" y="30"/>
                    </a:lnTo>
                    <a:lnTo>
                      <a:pt x="269" y="24"/>
                    </a:lnTo>
                    <a:lnTo>
                      <a:pt x="271" y="31"/>
                    </a:lnTo>
                    <a:lnTo>
                      <a:pt x="273" y="23"/>
                    </a:lnTo>
                    <a:lnTo>
                      <a:pt x="274" y="20"/>
                    </a:lnTo>
                    <a:lnTo>
                      <a:pt x="275" y="32"/>
                    </a:lnTo>
                    <a:lnTo>
                      <a:pt x="277" y="29"/>
                    </a:lnTo>
                    <a:lnTo>
                      <a:pt x="279" y="20"/>
                    </a:lnTo>
                    <a:lnTo>
                      <a:pt x="280" y="38"/>
                    </a:lnTo>
                    <a:lnTo>
                      <a:pt x="281" y="45"/>
                    </a:lnTo>
                    <a:lnTo>
                      <a:pt x="283" y="52"/>
                    </a:lnTo>
                    <a:lnTo>
                      <a:pt x="285" y="42"/>
                    </a:lnTo>
                    <a:lnTo>
                      <a:pt x="286" y="32"/>
                    </a:lnTo>
                    <a:lnTo>
                      <a:pt x="288" y="12"/>
                    </a:lnTo>
                    <a:lnTo>
                      <a:pt x="289" y="0"/>
                    </a:lnTo>
                    <a:lnTo>
                      <a:pt x="291" y="9"/>
                    </a:lnTo>
                    <a:lnTo>
                      <a:pt x="292" y="23"/>
                    </a:lnTo>
                    <a:lnTo>
                      <a:pt x="294" y="28"/>
                    </a:lnTo>
                    <a:lnTo>
                      <a:pt x="295" y="28"/>
                    </a:lnTo>
                    <a:lnTo>
                      <a:pt x="297" y="40"/>
                    </a:lnTo>
                    <a:lnTo>
                      <a:pt x="298" y="38"/>
                    </a:lnTo>
                    <a:lnTo>
                      <a:pt x="300" y="41"/>
                    </a:lnTo>
                    <a:lnTo>
                      <a:pt x="302" y="46"/>
                    </a:lnTo>
                    <a:lnTo>
                      <a:pt x="303" y="27"/>
                    </a:lnTo>
                    <a:lnTo>
                      <a:pt x="304" y="28"/>
                    </a:lnTo>
                    <a:lnTo>
                      <a:pt x="306" y="16"/>
                    </a:lnTo>
                    <a:lnTo>
                      <a:pt x="308" y="26"/>
                    </a:lnTo>
                    <a:lnTo>
                      <a:pt x="309" y="32"/>
                    </a:lnTo>
                    <a:lnTo>
                      <a:pt x="310" y="54"/>
                    </a:lnTo>
                    <a:lnTo>
                      <a:pt x="312" y="61"/>
                    </a:lnTo>
                    <a:lnTo>
                      <a:pt x="313" y="57"/>
                    </a:lnTo>
                    <a:lnTo>
                      <a:pt x="315" y="44"/>
                    </a:lnTo>
                    <a:lnTo>
                      <a:pt x="317" y="37"/>
                    </a:lnTo>
                    <a:lnTo>
                      <a:pt x="318" y="36"/>
                    </a:lnTo>
                    <a:lnTo>
                      <a:pt x="319" y="40"/>
                    </a:lnTo>
                    <a:lnTo>
                      <a:pt x="321" y="39"/>
                    </a:lnTo>
                    <a:lnTo>
                      <a:pt x="323" y="44"/>
                    </a:lnTo>
                    <a:lnTo>
                      <a:pt x="324" y="40"/>
                    </a:lnTo>
                    <a:lnTo>
                      <a:pt x="326" y="38"/>
                    </a:lnTo>
                    <a:lnTo>
                      <a:pt x="327" y="51"/>
                    </a:lnTo>
                    <a:lnTo>
                      <a:pt x="329" y="52"/>
                    </a:lnTo>
                    <a:lnTo>
                      <a:pt x="330" y="48"/>
                    </a:lnTo>
                    <a:lnTo>
                      <a:pt x="332" y="44"/>
                    </a:lnTo>
                    <a:lnTo>
                      <a:pt x="333" y="47"/>
                    </a:lnTo>
                    <a:lnTo>
                      <a:pt x="335" y="43"/>
                    </a:lnTo>
                    <a:lnTo>
                      <a:pt x="336" y="53"/>
                    </a:lnTo>
                    <a:lnTo>
                      <a:pt x="338" y="53"/>
                    </a:lnTo>
                    <a:lnTo>
                      <a:pt x="339" y="52"/>
                    </a:lnTo>
                    <a:lnTo>
                      <a:pt x="341" y="53"/>
                    </a:lnTo>
                    <a:lnTo>
                      <a:pt x="342" y="59"/>
                    </a:lnTo>
                    <a:lnTo>
                      <a:pt x="344" y="61"/>
                    </a:lnTo>
                    <a:lnTo>
                      <a:pt x="346" y="56"/>
                    </a:lnTo>
                    <a:lnTo>
                      <a:pt x="347" y="47"/>
                    </a:lnTo>
                    <a:lnTo>
                      <a:pt x="348" y="39"/>
                    </a:lnTo>
                    <a:lnTo>
                      <a:pt x="350" y="40"/>
                    </a:lnTo>
                    <a:lnTo>
                      <a:pt x="352" y="37"/>
                    </a:lnTo>
                    <a:lnTo>
                      <a:pt x="353" y="38"/>
                    </a:lnTo>
                    <a:lnTo>
                      <a:pt x="355" y="44"/>
                    </a:lnTo>
                    <a:lnTo>
                      <a:pt x="356" y="45"/>
                    </a:lnTo>
                    <a:lnTo>
                      <a:pt x="358" y="45"/>
                    </a:lnTo>
                    <a:lnTo>
                      <a:pt x="359" y="56"/>
                    </a:lnTo>
                    <a:lnTo>
                      <a:pt x="361" y="46"/>
                    </a:lnTo>
                    <a:lnTo>
                      <a:pt x="362" y="48"/>
                    </a:lnTo>
                    <a:lnTo>
                      <a:pt x="364" y="45"/>
                    </a:lnTo>
                    <a:lnTo>
                      <a:pt x="365" y="42"/>
                    </a:lnTo>
                    <a:lnTo>
                      <a:pt x="367" y="32"/>
                    </a:lnTo>
                    <a:lnTo>
                      <a:pt x="368" y="30"/>
                    </a:lnTo>
                    <a:lnTo>
                      <a:pt x="370" y="43"/>
                    </a:lnTo>
                    <a:lnTo>
                      <a:pt x="371" y="48"/>
                    </a:lnTo>
                    <a:lnTo>
                      <a:pt x="373" y="57"/>
                    </a:lnTo>
                    <a:lnTo>
                      <a:pt x="375" y="63"/>
                    </a:lnTo>
                    <a:lnTo>
                      <a:pt x="376" y="58"/>
                    </a:lnTo>
                    <a:lnTo>
                      <a:pt x="377" y="45"/>
                    </a:lnTo>
                    <a:lnTo>
                      <a:pt x="379" y="38"/>
                    </a:lnTo>
                    <a:lnTo>
                      <a:pt x="380" y="33"/>
                    </a:lnTo>
                    <a:lnTo>
                      <a:pt x="382" y="32"/>
                    </a:lnTo>
                    <a:lnTo>
                      <a:pt x="383" y="37"/>
                    </a:lnTo>
                    <a:lnTo>
                      <a:pt x="385" y="38"/>
                    </a:lnTo>
                    <a:lnTo>
                      <a:pt x="386" y="35"/>
                    </a:lnTo>
                    <a:lnTo>
                      <a:pt x="388" y="45"/>
                    </a:lnTo>
                    <a:lnTo>
                      <a:pt x="390" y="58"/>
                    </a:lnTo>
                    <a:lnTo>
                      <a:pt x="391" y="52"/>
                    </a:lnTo>
                    <a:lnTo>
                      <a:pt x="392" y="44"/>
                    </a:lnTo>
                    <a:lnTo>
                      <a:pt x="394" y="42"/>
                    </a:lnTo>
                    <a:lnTo>
                      <a:pt x="396" y="42"/>
                    </a:lnTo>
                    <a:lnTo>
                      <a:pt x="397" y="51"/>
                    </a:lnTo>
                    <a:lnTo>
                      <a:pt x="399" y="49"/>
                    </a:lnTo>
                    <a:lnTo>
                      <a:pt x="400" y="55"/>
                    </a:lnTo>
                    <a:lnTo>
                      <a:pt x="402" y="58"/>
                    </a:lnTo>
                    <a:lnTo>
                      <a:pt x="403" y="63"/>
                    </a:lnTo>
                    <a:lnTo>
                      <a:pt x="405" y="53"/>
                    </a:lnTo>
                    <a:lnTo>
                      <a:pt x="406" y="55"/>
                    </a:lnTo>
                    <a:lnTo>
                      <a:pt x="408" y="54"/>
                    </a:lnTo>
                    <a:lnTo>
                      <a:pt x="409" y="50"/>
                    </a:lnTo>
                    <a:lnTo>
                      <a:pt x="411" y="38"/>
                    </a:lnTo>
                    <a:lnTo>
                      <a:pt x="412" y="33"/>
                    </a:lnTo>
                    <a:lnTo>
                      <a:pt x="414" y="40"/>
                    </a:lnTo>
                    <a:lnTo>
                      <a:pt x="415" y="60"/>
                    </a:lnTo>
                    <a:lnTo>
                      <a:pt x="417" y="57"/>
                    </a:lnTo>
                    <a:lnTo>
                      <a:pt x="419" y="58"/>
                    </a:lnTo>
                    <a:lnTo>
                      <a:pt x="420" y="63"/>
                    </a:lnTo>
                    <a:lnTo>
                      <a:pt x="421" y="62"/>
                    </a:lnTo>
                    <a:lnTo>
                      <a:pt x="423" y="69"/>
                    </a:lnTo>
                    <a:lnTo>
                      <a:pt x="425" y="62"/>
                    </a:lnTo>
                    <a:lnTo>
                      <a:pt x="426" y="48"/>
                    </a:lnTo>
                    <a:lnTo>
                      <a:pt x="428" y="40"/>
                    </a:lnTo>
                    <a:lnTo>
                      <a:pt x="429" y="52"/>
                    </a:lnTo>
                    <a:lnTo>
                      <a:pt x="431" y="55"/>
                    </a:lnTo>
                    <a:lnTo>
                      <a:pt x="432" y="50"/>
                    </a:lnTo>
                    <a:lnTo>
                      <a:pt x="434" y="57"/>
                    </a:lnTo>
                    <a:lnTo>
                      <a:pt x="435" y="62"/>
                    </a:lnTo>
                    <a:lnTo>
                      <a:pt x="437" y="58"/>
                    </a:lnTo>
                    <a:lnTo>
                      <a:pt x="438" y="57"/>
                    </a:lnTo>
                    <a:lnTo>
                      <a:pt x="440" y="45"/>
                    </a:lnTo>
                    <a:lnTo>
                      <a:pt x="441" y="35"/>
                    </a:lnTo>
                    <a:lnTo>
                      <a:pt x="443" y="38"/>
                    </a:lnTo>
                    <a:lnTo>
                      <a:pt x="444" y="59"/>
                    </a:lnTo>
                    <a:lnTo>
                      <a:pt x="446" y="72"/>
                    </a:lnTo>
                    <a:lnTo>
                      <a:pt x="447" y="74"/>
                    </a:lnTo>
                    <a:lnTo>
                      <a:pt x="449" y="82"/>
                    </a:lnTo>
                    <a:lnTo>
                      <a:pt x="450" y="87"/>
                    </a:lnTo>
                    <a:lnTo>
                      <a:pt x="452" y="79"/>
                    </a:lnTo>
                    <a:lnTo>
                      <a:pt x="453" y="70"/>
                    </a:lnTo>
                    <a:lnTo>
                      <a:pt x="455" y="67"/>
                    </a:lnTo>
                    <a:lnTo>
                      <a:pt x="457" y="60"/>
                    </a:lnTo>
                    <a:lnTo>
                      <a:pt x="458" y="56"/>
                    </a:lnTo>
                    <a:lnTo>
                      <a:pt x="459" y="55"/>
                    </a:lnTo>
                    <a:lnTo>
                      <a:pt x="461" y="57"/>
                    </a:lnTo>
                    <a:lnTo>
                      <a:pt x="463" y="63"/>
                    </a:lnTo>
                    <a:lnTo>
                      <a:pt x="464" y="68"/>
                    </a:lnTo>
                    <a:lnTo>
                      <a:pt x="465" y="77"/>
                    </a:lnTo>
                    <a:lnTo>
                      <a:pt x="467" y="72"/>
                    </a:lnTo>
                    <a:lnTo>
                      <a:pt x="469" y="66"/>
                    </a:lnTo>
                    <a:lnTo>
                      <a:pt x="470" y="66"/>
                    </a:lnTo>
                    <a:lnTo>
                      <a:pt x="472" y="57"/>
                    </a:lnTo>
                    <a:lnTo>
                      <a:pt x="473" y="53"/>
                    </a:lnTo>
                    <a:lnTo>
                      <a:pt x="475" y="52"/>
                    </a:lnTo>
                    <a:lnTo>
                      <a:pt x="476" y="64"/>
                    </a:lnTo>
                    <a:lnTo>
                      <a:pt x="478" y="76"/>
                    </a:lnTo>
                    <a:lnTo>
                      <a:pt x="479" y="74"/>
                    </a:lnTo>
                    <a:lnTo>
                      <a:pt x="481" y="60"/>
                    </a:lnTo>
                    <a:lnTo>
                      <a:pt x="482" y="63"/>
                    </a:lnTo>
                    <a:lnTo>
                      <a:pt x="484" y="65"/>
                    </a:lnTo>
                    <a:lnTo>
                      <a:pt x="485" y="61"/>
                    </a:lnTo>
                    <a:lnTo>
                      <a:pt x="487" y="44"/>
                    </a:lnTo>
                    <a:lnTo>
                      <a:pt x="488" y="54"/>
                    </a:lnTo>
                    <a:lnTo>
                      <a:pt x="490" y="65"/>
                    </a:lnTo>
                    <a:lnTo>
                      <a:pt x="492" y="72"/>
                    </a:lnTo>
                    <a:lnTo>
                      <a:pt x="493" y="73"/>
                    </a:lnTo>
                    <a:lnTo>
                      <a:pt x="494" y="80"/>
                    </a:lnTo>
                    <a:lnTo>
                      <a:pt x="496" y="89"/>
                    </a:lnTo>
                    <a:lnTo>
                      <a:pt x="498" y="76"/>
                    </a:lnTo>
                    <a:lnTo>
                      <a:pt x="499" y="69"/>
                    </a:lnTo>
                    <a:lnTo>
                      <a:pt x="501" y="53"/>
                    </a:lnTo>
                    <a:lnTo>
                      <a:pt x="502" y="44"/>
                    </a:lnTo>
                    <a:lnTo>
                      <a:pt x="504" y="56"/>
                    </a:lnTo>
                    <a:lnTo>
                      <a:pt x="505" y="57"/>
                    </a:lnTo>
                    <a:lnTo>
                      <a:pt x="507" y="61"/>
                    </a:lnTo>
                    <a:lnTo>
                      <a:pt x="508" y="79"/>
                    </a:lnTo>
                    <a:lnTo>
                      <a:pt x="510" y="78"/>
                    </a:lnTo>
                    <a:lnTo>
                      <a:pt x="511" y="70"/>
                    </a:lnTo>
                    <a:lnTo>
                      <a:pt x="513" y="63"/>
                    </a:lnTo>
                    <a:lnTo>
                      <a:pt x="514" y="61"/>
                    </a:lnTo>
                    <a:lnTo>
                      <a:pt x="516" y="67"/>
                    </a:lnTo>
                    <a:lnTo>
                      <a:pt x="517" y="53"/>
                    </a:lnTo>
                    <a:lnTo>
                      <a:pt x="519" y="53"/>
                    </a:lnTo>
                    <a:lnTo>
                      <a:pt x="520" y="42"/>
                    </a:lnTo>
                    <a:lnTo>
                      <a:pt x="522" y="40"/>
                    </a:lnTo>
                    <a:lnTo>
                      <a:pt x="523" y="48"/>
                    </a:lnTo>
                    <a:lnTo>
                      <a:pt x="525" y="48"/>
                    </a:lnTo>
                    <a:lnTo>
                      <a:pt x="526" y="52"/>
                    </a:lnTo>
                    <a:lnTo>
                      <a:pt x="528" y="65"/>
                    </a:lnTo>
                    <a:lnTo>
                      <a:pt x="530" y="66"/>
                    </a:lnTo>
                    <a:lnTo>
                      <a:pt x="531" y="57"/>
                    </a:lnTo>
                    <a:lnTo>
                      <a:pt x="532" y="50"/>
                    </a:lnTo>
                    <a:lnTo>
                      <a:pt x="534" y="51"/>
                    </a:lnTo>
                    <a:lnTo>
                      <a:pt x="536" y="55"/>
                    </a:lnTo>
                    <a:lnTo>
                      <a:pt x="537" y="57"/>
                    </a:lnTo>
                    <a:lnTo>
                      <a:pt x="538" y="61"/>
                    </a:lnTo>
                    <a:lnTo>
                      <a:pt x="540" y="62"/>
                    </a:lnTo>
                    <a:lnTo>
                      <a:pt x="542" y="66"/>
                    </a:lnTo>
                    <a:lnTo>
                      <a:pt x="543" y="62"/>
                    </a:lnTo>
                    <a:lnTo>
                      <a:pt x="545" y="59"/>
                    </a:lnTo>
                    <a:lnTo>
                      <a:pt x="546" y="50"/>
                    </a:lnTo>
                    <a:lnTo>
                      <a:pt x="548" y="54"/>
                    </a:lnTo>
                    <a:lnTo>
                      <a:pt x="549" y="58"/>
                    </a:lnTo>
                    <a:lnTo>
                      <a:pt x="551" y="59"/>
                    </a:lnTo>
                    <a:lnTo>
                      <a:pt x="552" y="68"/>
                    </a:lnTo>
                    <a:lnTo>
                      <a:pt x="554" y="75"/>
                    </a:lnTo>
                    <a:lnTo>
                      <a:pt x="555" y="97"/>
                    </a:lnTo>
                    <a:lnTo>
                      <a:pt x="557" y="111"/>
                    </a:lnTo>
                    <a:lnTo>
                      <a:pt x="559" y="104"/>
                    </a:lnTo>
                    <a:lnTo>
                      <a:pt x="560" y="91"/>
                    </a:lnTo>
                    <a:lnTo>
                      <a:pt x="561" y="80"/>
                    </a:lnTo>
                    <a:lnTo>
                      <a:pt x="563" y="72"/>
                    </a:lnTo>
                    <a:lnTo>
                      <a:pt x="565" y="76"/>
                    </a:lnTo>
                    <a:lnTo>
                      <a:pt x="566" y="81"/>
                    </a:lnTo>
                    <a:lnTo>
                      <a:pt x="567" y="87"/>
                    </a:lnTo>
                    <a:lnTo>
                      <a:pt x="569" y="89"/>
                    </a:lnTo>
                    <a:lnTo>
                      <a:pt x="571" y="94"/>
                    </a:lnTo>
                    <a:lnTo>
                      <a:pt x="572" y="92"/>
                    </a:lnTo>
                    <a:lnTo>
                      <a:pt x="574" y="106"/>
                    </a:lnTo>
                    <a:lnTo>
                      <a:pt x="575" y="109"/>
                    </a:lnTo>
                    <a:lnTo>
                      <a:pt x="577" y="98"/>
                    </a:lnTo>
                    <a:lnTo>
                      <a:pt x="578" y="79"/>
                    </a:lnTo>
                    <a:lnTo>
                      <a:pt x="580" y="84"/>
                    </a:lnTo>
                    <a:lnTo>
                      <a:pt x="581" y="89"/>
                    </a:lnTo>
                    <a:lnTo>
                      <a:pt x="583" y="96"/>
                    </a:lnTo>
                    <a:lnTo>
                      <a:pt x="584" y="98"/>
                    </a:lnTo>
                    <a:lnTo>
                      <a:pt x="586" y="99"/>
                    </a:lnTo>
                    <a:lnTo>
                      <a:pt x="587" y="108"/>
                    </a:lnTo>
                    <a:lnTo>
                      <a:pt x="589" y="115"/>
                    </a:lnTo>
                    <a:lnTo>
                      <a:pt x="590" y="117"/>
                    </a:lnTo>
                    <a:lnTo>
                      <a:pt x="592" y="105"/>
                    </a:lnTo>
                    <a:lnTo>
                      <a:pt x="593" y="100"/>
                    </a:lnTo>
                    <a:lnTo>
                      <a:pt x="595" y="100"/>
                    </a:lnTo>
                    <a:lnTo>
                      <a:pt x="596" y="106"/>
                    </a:lnTo>
                    <a:lnTo>
                      <a:pt x="598" y="117"/>
                    </a:lnTo>
                    <a:lnTo>
                      <a:pt x="599" y="121"/>
                    </a:lnTo>
                    <a:lnTo>
                      <a:pt x="601" y="135"/>
                    </a:lnTo>
                    <a:lnTo>
                      <a:pt x="603" y="134"/>
                    </a:lnTo>
                    <a:lnTo>
                      <a:pt x="604" y="138"/>
                    </a:lnTo>
                    <a:lnTo>
                      <a:pt x="605" y="147"/>
                    </a:lnTo>
                    <a:lnTo>
                      <a:pt x="607" y="161"/>
                    </a:lnTo>
                    <a:lnTo>
                      <a:pt x="609" y="177"/>
                    </a:lnTo>
                    <a:lnTo>
                      <a:pt x="610" y="192"/>
                    </a:lnTo>
                    <a:lnTo>
                      <a:pt x="612" y="203"/>
                    </a:lnTo>
                    <a:lnTo>
                      <a:pt x="613" y="201"/>
                    </a:lnTo>
                    <a:lnTo>
                      <a:pt x="615" y="202"/>
                    </a:lnTo>
                    <a:lnTo>
                      <a:pt x="616" y="218"/>
                    </a:lnTo>
                    <a:lnTo>
                      <a:pt x="618" y="254"/>
                    </a:lnTo>
                    <a:lnTo>
                      <a:pt x="619" y="257"/>
                    </a:lnTo>
                    <a:lnTo>
                      <a:pt x="621" y="267"/>
                    </a:lnTo>
                    <a:lnTo>
                      <a:pt x="622" y="270"/>
                    </a:lnTo>
                    <a:lnTo>
                      <a:pt x="624" y="250"/>
                    </a:lnTo>
                    <a:lnTo>
                      <a:pt x="625" y="256"/>
                    </a:lnTo>
                    <a:lnTo>
                      <a:pt x="627" y="264"/>
                    </a:lnTo>
                    <a:lnTo>
                      <a:pt x="628" y="265"/>
                    </a:lnTo>
                    <a:lnTo>
                      <a:pt x="629" y="27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7" name="Freeform 116">
                <a:extLst>
                  <a:ext uri="{FF2B5EF4-FFF2-40B4-BE49-F238E27FC236}">
                    <a16:creationId xmlns:a16="http://schemas.microsoft.com/office/drawing/2014/main" id="{78E32768-20AF-4DA2-97FB-34B96F5F6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3682" y="4858082"/>
                <a:ext cx="433055" cy="1314118"/>
              </a:xfrm>
              <a:custGeom>
                <a:avLst/>
                <a:gdLst>
                  <a:gd name="T0" fmla="*/ 13 w 876"/>
                  <a:gd name="T1" fmla="*/ 524 h 585"/>
                  <a:gd name="T2" fmla="*/ 28 w 876"/>
                  <a:gd name="T3" fmla="*/ 406 h 585"/>
                  <a:gd name="T4" fmla="*/ 43 w 876"/>
                  <a:gd name="T5" fmla="*/ 332 h 585"/>
                  <a:gd name="T6" fmla="*/ 59 w 876"/>
                  <a:gd name="T7" fmla="*/ 317 h 585"/>
                  <a:gd name="T8" fmla="*/ 74 w 876"/>
                  <a:gd name="T9" fmla="*/ 295 h 585"/>
                  <a:gd name="T10" fmla="*/ 89 w 876"/>
                  <a:gd name="T11" fmla="*/ 233 h 585"/>
                  <a:gd name="T12" fmla="*/ 104 w 876"/>
                  <a:gd name="T13" fmla="*/ 256 h 585"/>
                  <a:gd name="T14" fmla="*/ 120 w 876"/>
                  <a:gd name="T15" fmla="*/ 233 h 585"/>
                  <a:gd name="T16" fmla="*/ 135 w 876"/>
                  <a:gd name="T17" fmla="*/ 228 h 585"/>
                  <a:gd name="T18" fmla="*/ 150 w 876"/>
                  <a:gd name="T19" fmla="*/ 247 h 585"/>
                  <a:gd name="T20" fmla="*/ 165 w 876"/>
                  <a:gd name="T21" fmla="*/ 227 h 585"/>
                  <a:gd name="T22" fmla="*/ 180 w 876"/>
                  <a:gd name="T23" fmla="*/ 209 h 585"/>
                  <a:gd name="T24" fmla="*/ 195 w 876"/>
                  <a:gd name="T25" fmla="*/ 207 h 585"/>
                  <a:gd name="T26" fmla="*/ 211 w 876"/>
                  <a:gd name="T27" fmla="*/ 214 h 585"/>
                  <a:gd name="T28" fmla="*/ 226 w 876"/>
                  <a:gd name="T29" fmla="*/ 210 h 585"/>
                  <a:gd name="T30" fmla="*/ 241 w 876"/>
                  <a:gd name="T31" fmla="*/ 224 h 585"/>
                  <a:gd name="T32" fmla="*/ 256 w 876"/>
                  <a:gd name="T33" fmla="*/ 240 h 585"/>
                  <a:gd name="T34" fmla="*/ 272 w 876"/>
                  <a:gd name="T35" fmla="*/ 210 h 585"/>
                  <a:gd name="T36" fmla="*/ 287 w 876"/>
                  <a:gd name="T37" fmla="*/ 209 h 585"/>
                  <a:gd name="T38" fmla="*/ 302 w 876"/>
                  <a:gd name="T39" fmla="*/ 178 h 585"/>
                  <a:gd name="T40" fmla="*/ 317 w 876"/>
                  <a:gd name="T41" fmla="*/ 171 h 585"/>
                  <a:gd name="T42" fmla="*/ 333 w 876"/>
                  <a:gd name="T43" fmla="*/ 180 h 585"/>
                  <a:gd name="T44" fmla="*/ 348 w 876"/>
                  <a:gd name="T45" fmla="*/ 182 h 585"/>
                  <a:gd name="T46" fmla="*/ 363 w 876"/>
                  <a:gd name="T47" fmla="*/ 194 h 585"/>
                  <a:gd name="T48" fmla="*/ 378 w 876"/>
                  <a:gd name="T49" fmla="*/ 180 h 585"/>
                  <a:gd name="T50" fmla="*/ 393 w 876"/>
                  <a:gd name="T51" fmla="*/ 183 h 585"/>
                  <a:gd name="T52" fmla="*/ 408 w 876"/>
                  <a:gd name="T53" fmla="*/ 183 h 585"/>
                  <a:gd name="T54" fmla="*/ 423 w 876"/>
                  <a:gd name="T55" fmla="*/ 180 h 585"/>
                  <a:gd name="T56" fmla="*/ 439 w 876"/>
                  <a:gd name="T57" fmla="*/ 180 h 585"/>
                  <a:gd name="T58" fmla="*/ 454 w 876"/>
                  <a:gd name="T59" fmla="*/ 198 h 585"/>
                  <a:gd name="T60" fmla="*/ 469 w 876"/>
                  <a:gd name="T61" fmla="*/ 204 h 585"/>
                  <a:gd name="T62" fmla="*/ 484 w 876"/>
                  <a:gd name="T63" fmla="*/ 206 h 585"/>
                  <a:gd name="T64" fmla="*/ 500 w 876"/>
                  <a:gd name="T65" fmla="*/ 203 h 585"/>
                  <a:gd name="T66" fmla="*/ 515 w 876"/>
                  <a:gd name="T67" fmla="*/ 123 h 585"/>
                  <a:gd name="T68" fmla="*/ 530 w 876"/>
                  <a:gd name="T69" fmla="*/ 71 h 585"/>
                  <a:gd name="T70" fmla="*/ 545 w 876"/>
                  <a:gd name="T71" fmla="*/ 38 h 585"/>
                  <a:gd name="T72" fmla="*/ 561 w 876"/>
                  <a:gd name="T73" fmla="*/ 41 h 585"/>
                  <a:gd name="T74" fmla="*/ 576 w 876"/>
                  <a:gd name="T75" fmla="*/ 59 h 585"/>
                  <a:gd name="T76" fmla="*/ 591 w 876"/>
                  <a:gd name="T77" fmla="*/ 51 h 585"/>
                  <a:gd name="T78" fmla="*/ 606 w 876"/>
                  <a:gd name="T79" fmla="*/ 34 h 585"/>
                  <a:gd name="T80" fmla="*/ 621 w 876"/>
                  <a:gd name="T81" fmla="*/ 13 h 585"/>
                  <a:gd name="T82" fmla="*/ 636 w 876"/>
                  <a:gd name="T83" fmla="*/ 19 h 585"/>
                  <a:gd name="T84" fmla="*/ 652 w 876"/>
                  <a:gd name="T85" fmla="*/ 22 h 585"/>
                  <a:gd name="T86" fmla="*/ 667 w 876"/>
                  <a:gd name="T87" fmla="*/ 31 h 585"/>
                  <a:gd name="T88" fmla="*/ 682 w 876"/>
                  <a:gd name="T89" fmla="*/ 44 h 585"/>
                  <a:gd name="T90" fmla="*/ 697 w 876"/>
                  <a:gd name="T91" fmla="*/ 32 h 585"/>
                  <a:gd name="T92" fmla="*/ 713 w 876"/>
                  <a:gd name="T93" fmla="*/ 38 h 585"/>
                  <a:gd name="T94" fmla="*/ 728 w 876"/>
                  <a:gd name="T95" fmla="*/ 82 h 585"/>
                  <a:gd name="T96" fmla="*/ 743 w 876"/>
                  <a:gd name="T97" fmla="*/ 67 h 585"/>
                  <a:gd name="T98" fmla="*/ 758 w 876"/>
                  <a:gd name="T99" fmla="*/ 130 h 585"/>
                  <a:gd name="T100" fmla="*/ 773 w 876"/>
                  <a:gd name="T101" fmla="*/ 285 h 585"/>
                  <a:gd name="T102" fmla="*/ 789 w 876"/>
                  <a:gd name="T103" fmla="*/ 390 h 585"/>
                  <a:gd name="T104" fmla="*/ 804 w 876"/>
                  <a:gd name="T105" fmla="*/ 399 h 585"/>
                  <a:gd name="T106" fmla="*/ 819 w 876"/>
                  <a:gd name="T107" fmla="*/ 314 h 585"/>
                  <a:gd name="T108" fmla="*/ 834 w 876"/>
                  <a:gd name="T109" fmla="*/ 278 h 585"/>
                  <a:gd name="T110" fmla="*/ 849 w 876"/>
                  <a:gd name="T111" fmla="*/ 234 h 585"/>
                  <a:gd name="T112" fmla="*/ 865 w 876"/>
                  <a:gd name="T113" fmla="*/ 193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76" h="585">
                    <a:moveTo>
                      <a:pt x="0" y="585"/>
                    </a:moveTo>
                    <a:lnTo>
                      <a:pt x="1" y="583"/>
                    </a:lnTo>
                    <a:lnTo>
                      <a:pt x="2" y="571"/>
                    </a:lnTo>
                    <a:lnTo>
                      <a:pt x="4" y="557"/>
                    </a:lnTo>
                    <a:lnTo>
                      <a:pt x="5" y="556"/>
                    </a:lnTo>
                    <a:lnTo>
                      <a:pt x="7" y="540"/>
                    </a:lnTo>
                    <a:lnTo>
                      <a:pt x="8" y="538"/>
                    </a:lnTo>
                    <a:lnTo>
                      <a:pt x="10" y="538"/>
                    </a:lnTo>
                    <a:lnTo>
                      <a:pt x="11" y="531"/>
                    </a:lnTo>
                    <a:lnTo>
                      <a:pt x="13" y="524"/>
                    </a:lnTo>
                    <a:lnTo>
                      <a:pt x="14" y="499"/>
                    </a:lnTo>
                    <a:lnTo>
                      <a:pt x="16" y="468"/>
                    </a:lnTo>
                    <a:lnTo>
                      <a:pt x="18" y="449"/>
                    </a:lnTo>
                    <a:lnTo>
                      <a:pt x="19" y="446"/>
                    </a:lnTo>
                    <a:lnTo>
                      <a:pt x="20" y="453"/>
                    </a:lnTo>
                    <a:lnTo>
                      <a:pt x="22" y="448"/>
                    </a:lnTo>
                    <a:lnTo>
                      <a:pt x="24" y="445"/>
                    </a:lnTo>
                    <a:lnTo>
                      <a:pt x="25" y="443"/>
                    </a:lnTo>
                    <a:lnTo>
                      <a:pt x="26" y="434"/>
                    </a:lnTo>
                    <a:lnTo>
                      <a:pt x="28" y="406"/>
                    </a:lnTo>
                    <a:lnTo>
                      <a:pt x="30" y="388"/>
                    </a:lnTo>
                    <a:lnTo>
                      <a:pt x="31" y="380"/>
                    </a:lnTo>
                    <a:lnTo>
                      <a:pt x="33" y="375"/>
                    </a:lnTo>
                    <a:lnTo>
                      <a:pt x="34" y="369"/>
                    </a:lnTo>
                    <a:lnTo>
                      <a:pt x="36" y="371"/>
                    </a:lnTo>
                    <a:lnTo>
                      <a:pt x="37" y="369"/>
                    </a:lnTo>
                    <a:lnTo>
                      <a:pt x="39" y="364"/>
                    </a:lnTo>
                    <a:lnTo>
                      <a:pt x="40" y="362"/>
                    </a:lnTo>
                    <a:lnTo>
                      <a:pt x="42" y="350"/>
                    </a:lnTo>
                    <a:lnTo>
                      <a:pt x="43" y="332"/>
                    </a:lnTo>
                    <a:lnTo>
                      <a:pt x="45" y="319"/>
                    </a:lnTo>
                    <a:lnTo>
                      <a:pt x="47" y="304"/>
                    </a:lnTo>
                    <a:lnTo>
                      <a:pt x="48" y="305"/>
                    </a:lnTo>
                    <a:lnTo>
                      <a:pt x="49" y="314"/>
                    </a:lnTo>
                    <a:lnTo>
                      <a:pt x="51" y="314"/>
                    </a:lnTo>
                    <a:lnTo>
                      <a:pt x="53" y="311"/>
                    </a:lnTo>
                    <a:lnTo>
                      <a:pt x="54" y="321"/>
                    </a:lnTo>
                    <a:lnTo>
                      <a:pt x="55" y="325"/>
                    </a:lnTo>
                    <a:lnTo>
                      <a:pt x="57" y="323"/>
                    </a:lnTo>
                    <a:lnTo>
                      <a:pt x="59" y="317"/>
                    </a:lnTo>
                    <a:lnTo>
                      <a:pt x="60" y="314"/>
                    </a:lnTo>
                    <a:lnTo>
                      <a:pt x="62" y="309"/>
                    </a:lnTo>
                    <a:lnTo>
                      <a:pt x="63" y="307"/>
                    </a:lnTo>
                    <a:lnTo>
                      <a:pt x="65" y="301"/>
                    </a:lnTo>
                    <a:lnTo>
                      <a:pt x="66" y="307"/>
                    </a:lnTo>
                    <a:lnTo>
                      <a:pt x="68" y="307"/>
                    </a:lnTo>
                    <a:lnTo>
                      <a:pt x="69" y="303"/>
                    </a:lnTo>
                    <a:lnTo>
                      <a:pt x="71" y="305"/>
                    </a:lnTo>
                    <a:lnTo>
                      <a:pt x="72" y="303"/>
                    </a:lnTo>
                    <a:lnTo>
                      <a:pt x="74" y="295"/>
                    </a:lnTo>
                    <a:lnTo>
                      <a:pt x="75" y="277"/>
                    </a:lnTo>
                    <a:lnTo>
                      <a:pt x="77" y="254"/>
                    </a:lnTo>
                    <a:lnTo>
                      <a:pt x="78" y="246"/>
                    </a:lnTo>
                    <a:lnTo>
                      <a:pt x="80" y="235"/>
                    </a:lnTo>
                    <a:lnTo>
                      <a:pt x="81" y="260"/>
                    </a:lnTo>
                    <a:lnTo>
                      <a:pt x="83" y="255"/>
                    </a:lnTo>
                    <a:lnTo>
                      <a:pt x="84" y="249"/>
                    </a:lnTo>
                    <a:lnTo>
                      <a:pt x="86" y="245"/>
                    </a:lnTo>
                    <a:lnTo>
                      <a:pt x="87" y="234"/>
                    </a:lnTo>
                    <a:lnTo>
                      <a:pt x="89" y="233"/>
                    </a:lnTo>
                    <a:lnTo>
                      <a:pt x="91" y="237"/>
                    </a:lnTo>
                    <a:lnTo>
                      <a:pt x="92" y="236"/>
                    </a:lnTo>
                    <a:lnTo>
                      <a:pt x="93" y="234"/>
                    </a:lnTo>
                    <a:lnTo>
                      <a:pt x="95" y="233"/>
                    </a:lnTo>
                    <a:lnTo>
                      <a:pt x="97" y="233"/>
                    </a:lnTo>
                    <a:lnTo>
                      <a:pt x="98" y="242"/>
                    </a:lnTo>
                    <a:lnTo>
                      <a:pt x="100" y="254"/>
                    </a:lnTo>
                    <a:lnTo>
                      <a:pt x="101" y="266"/>
                    </a:lnTo>
                    <a:lnTo>
                      <a:pt x="103" y="266"/>
                    </a:lnTo>
                    <a:lnTo>
                      <a:pt x="104" y="256"/>
                    </a:lnTo>
                    <a:lnTo>
                      <a:pt x="106" y="242"/>
                    </a:lnTo>
                    <a:lnTo>
                      <a:pt x="107" y="239"/>
                    </a:lnTo>
                    <a:lnTo>
                      <a:pt x="109" y="242"/>
                    </a:lnTo>
                    <a:lnTo>
                      <a:pt x="110" y="240"/>
                    </a:lnTo>
                    <a:lnTo>
                      <a:pt x="112" y="243"/>
                    </a:lnTo>
                    <a:lnTo>
                      <a:pt x="113" y="243"/>
                    </a:lnTo>
                    <a:lnTo>
                      <a:pt x="115" y="243"/>
                    </a:lnTo>
                    <a:lnTo>
                      <a:pt x="116" y="248"/>
                    </a:lnTo>
                    <a:lnTo>
                      <a:pt x="118" y="252"/>
                    </a:lnTo>
                    <a:lnTo>
                      <a:pt x="120" y="233"/>
                    </a:lnTo>
                    <a:lnTo>
                      <a:pt x="121" y="216"/>
                    </a:lnTo>
                    <a:lnTo>
                      <a:pt x="122" y="205"/>
                    </a:lnTo>
                    <a:lnTo>
                      <a:pt x="124" y="202"/>
                    </a:lnTo>
                    <a:lnTo>
                      <a:pt x="126" y="213"/>
                    </a:lnTo>
                    <a:lnTo>
                      <a:pt x="127" y="226"/>
                    </a:lnTo>
                    <a:lnTo>
                      <a:pt x="128" y="238"/>
                    </a:lnTo>
                    <a:lnTo>
                      <a:pt x="130" y="242"/>
                    </a:lnTo>
                    <a:lnTo>
                      <a:pt x="132" y="241"/>
                    </a:lnTo>
                    <a:lnTo>
                      <a:pt x="133" y="244"/>
                    </a:lnTo>
                    <a:lnTo>
                      <a:pt x="135" y="228"/>
                    </a:lnTo>
                    <a:lnTo>
                      <a:pt x="136" y="210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1" y="209"/>
                    </a:lnTo>
                    <a:lnTo>
                      <a:pt x="142" y="232"/>
                    </a:lnTo>
                    <a:lnTo>
                      <a:pt x="144" y="244"/>
                    </a:lnTo>
                    <a:lnTo>
                      <a:pt x="145" y="246"/>
                    </a:lnTo>
                    <a:lnTo>
                      <a:pt x="147" y="241"/>
                    </a:lnTo>
                    <a:lnTo>
                      <a:pt x="148" y="246"/>
                    </a:lnTo>
                    <a:lnTo>
                      <a:pt x="150" y="247"/>
                    </a:lnTo>
                    <a:lnTo>
                      <a:pt x="151" y="230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6" y="215"/>
                    </a:lnTo>
                    <a:lnTo>
                      <a:pt x="157" y="210"/>
                    </a:lnTo>
                    <a:lnTo>
                      <a:pt x="159" y="212"/>
                    </a:lnTo>
                    <a:lnTo>
                      <a:pt x="160" y="220"/>
                    </a:lnTo>
                    <a:lnTo>
                      <a:pt x="162" y="233"/>
                    </a:lnTo>
                    <a:lnTo>
                      <a:pt x="164" y="227"/>
                    </a:lnTo>
                    <a:lnTo>
                      <a:pt x="165" y="227"/>
                    </a:lnTo>
                    <a:lnTo>
                      <a:pt x="166" y="223"/>
                    </a:lnTo>
                    <a:lnTo>
                      <a:pt x="168" y="216"/>
                    </a:lnTo>
                    <a:lnTo>
                      <a:pt x="170" y="215"/>
                    </a:lnTo>
                    <a:lnTo>
                      <a:pt x="171" y="206"/>
                    </a:lnTo>
                    <a:lnTo>
                      <a:pt x="173" y="199"/>
                    </a:lnTo>
                    <a:lnTo>
                      <a:pt x="174" y="207"/>
                    </a:lnTo>
                    <a:lnTo>
                      <a:pt x="176" y="209"/>
                    </a:lnTo>
                    <a:lnTo>
                      <a:pt x="177" y="214"/>
                    </a:lnTo>
                    <a:lnTo>
                      <a:pt x="179" y="220"/>
                    </a:lnTo>
                    <a:lnTo>
                      <a:pt x="180" y="209"/>
                    </a:lnTo>
                    <a:lnTo>
                      <a:pt x="182" y="212"/>
                    </a:lnTo>
                    <a:lnTo>
                      <a:pt x="183" y="202"/>
                    </a:lnTo>
                    <a:lnTo>
                      <a:pt x="185" y="199"/>
                    </a:lnTo>
                    <a:lnTo>
                      <a:pt x="186" y="202"/>
                    </a:lnTo>
                    <a:lnTo>
                      <a:pt x="188" y="208"/>
                    </a:lnTo>
                    <a:lnTo>
                      <a:pt x="189" y="209"/>
                    </a:lnTo>
                    <a:lnTo>
                      <a:pt x="191" y="210"/>
                    </a:lnTo>
                    <a:lnTo>
                      <a:pt x="193" y="214"/>
                    </a:lnTo>
                    <a:lnTo>
                      <a:pt x="194" y="215"/>
                    </a:lnTo>
                    <a:lnTo>
                      <a:pt x="195" y="207"/>
                    </a:lnTo>
                    <a:lnTo>
                      <a:pt x="197" y="193"/>
                    </a:lnTo>
                    <a:lnTo>
                      <a:pt x="199" y="187"/>
                    </a:lnTo>
                    <a:lnTo>
                      <a:pt x="200" y="186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5" y="192"/>
                    </a:lnTo>
                    <a:lnTo>
                      <a:pt x="206" y="198"/>
                    </a:lnTo>
                    <a:lnTo>
                      <a:pt x="208" y="213"/>
                    </a:lnTo>
                    <a:lnTo>
                      <a:pt x="209" y="230"/>
                    </a:lnTo>
                    <a:lnTo>
                      <a:pt x="211" y="214"/>
                    </a:lnTo>
                    <a:lnTo>
                      <a:pt x="212" y="198"/>
                    </a:lnTo>
                    <a:lnTo>
                      <a:pt x="214" y="206"/>
                    </a:lnTo>
                    <a:lnTo>
                      <a:pt x="215" y="196"/>
                    </a:lnTo>
                    <a:lnTo>
                      <a:pt x="217" y="185"/>
                    </a:lnTo>
                    <a:lnTo>
                      <a:pt x="218" y="195"/>
                    </a:lnTo>
                    <a:lnTo>
                      <a:pt x="220" y="196"/>
                    </a:lnTo>
                    <a:lnTo>
                      <a:pt x="221" y="203"/>
                    </a:lnTo>
                    <a:lnTo>
                      <a:pt x="223" y="206"/>
                    </a:lnTo>
                    <a:lnTo>
                      <a:pt x="224" y="209"/>
                    </a:lnTo>
                    <a:lnTo>
                      <a:pt x="226" y="210"/>
                    </a:lnTo>
                    <a:lnTo>
                      <a:pt x="227" y="209"/>
                    </a:lnTo>
                    <a:lnTo>
                      <a:pt x="229" y="212"/>
                    </a:lnTo>
                    <a:lnTo>
                      <a:pt x="231" y="218"/>
                    </a:lnTo>
                    <a:lnTo>
                      <a:pt x="232" y="219"/>
                    </a:lnTo>
                    <a:lnTo>
                      <a:pt x="233" y="229"/>
                    </a:lnTo>
                    <a:lnTo>
                      <a:pt x="235" y="235"/>
                    </a:lnTo>
                    <a:lnTo>
                      <a:pt x="237" y="237"/>
                    </a:lnTo>
                    <a:lnTo>
                      <a:pt x="238" y="230"/>
                    </a:lnTo>
                    <a:lnTo>
                      <a:pt x="239" y="234"/>
                    </a:lnTo>
                    <a:lnTo>
                      <a:pt x="241" y="224"/>
                    </a:lnTo>
                    <a:lnTo>
                      <a:pt x="243" y="222"/>
                    </a:lnTo>
                    <a:lnTo>
                      <a:pt x="244" y="216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9" y="225"/>
                    </a:lnTo>
                    <a:lnTo>
                      <a:pt x="250" y="235"/>
                    </a:lnTo>
                    <a:lnTo>
                      <a:pt x="252" y="246"/>
                    </a:lnTo>
                    <a:lnTo>
                      <a:pt x="253" y="249"/>
                    </a:lnTo>
                    <a:lnTo>
                      <a:pt x="255" y="252"/>
                    </a:lnTo>
                    <a:lnTo>
                      <a:pt x="256" y="240"/>
                    </a:lnTo>
                    <a:lnTo>
                      <a:pt x="258" y="234"/>
                    </a:lnTo>
                    <a:lnTo>
                      <a:pt x="259" y="231"/>
                    </a:lnTo>
                    <a:lnTo>
                      <a:pt x="261" y="219"/>
                    </a:lnTo>
                    <a:lnTo>
                      <a:pt x="262" y="211"/>
                    </a:lnTo>
                    <a:lnTo>
                      <a:pt x="264" y="197"/>
                    </a:lnTo>
                    <a:lnTo>
                      <a:pt x="266" y="188"/>
                    </a:lnTo>
                    <a:lnTo>
                      <a:pt x="267" y="200"/>
                    </a:lnTo>
                    <a:lnTo>
                      <a:pt x="268" y="209"/>
                    </a:lnTo>
                    <a:lnTo>
                      <a:pt x="270" y="206"/>
                    </a:lnTo>
                    <a:lnTo>
                      <a:pt x="272" y="210"/>
                    </a:lnTo>
                    <a:lnTo>
                      <a:pt x="273" y="204"/>
                    </a:lnTo>
                    <a:lnTo>
                      <a:pt x="275" y="191"/>
                    </a:lnTo>
                    <a:lnTo>
                      <a:pt x="276" y="181"/>
                    </a:lnTo>
                    <a:lnTo>
                      <a:pt x="278" y="186"/>
                    </a:lnTo>
                    <a:lnTo>
                      <a:pt x="279" y="198"/>
                    </a:lnTo>
                    <a:lnTo>
                      <a:pt x="281" y="204"/>
                    </a:lnTo>
                    <a:lnTo>
                      <a:pt x="282" y="206"/>
                    </a:lnTo>
                    <a:lnTo>
                      <a:pt x="284" y="206"/>
                    </a:lnTo>
                    <a:lnTo>
                      <a:pt x="285" y="204"/>
                    </a:lnTo>
                    <a:lnTo>
                      <a:pt x="287" y="209"/>
                    </a:lnTo>
                    <a:lnTo>
                      <a:pt x="288" y="212"/>
                    </a:lnTo>
                    <a:lnTo>
                      <a:pt x="290" y="203"/>
                    </a:lnTo>
                    <a:lnTo>
                      <a:pt x="291" y="170"/>
                    </a:lnTo>
                    <a:lnTo>
                      <a:pt x="293" y="165"/>
                    </a:lnTo>
                    <a:lnTo>
                      <a:pt x="294" y="175"/>
                    </a:lnTo>
                    <a:lnTo>
                      <a:pt x="296" y="186"/>
                    </a:lnTo>
                    <a:lnTo>
                      <a:pt x="297" y="193"/>
                    </a:lnTo>
                    <a:lnTo>
                      <a:pt x="299" y="187"/>
                    </a:lnTo>
                    <a:lnTo>
                      <a:pt x="300" y="185"/>
                    </a:lnTo>
                    <a:lnTo>
                      <a:pt x="302" y="178"/>
                    </a:lnTo>
                    <a:lnTo>
                      <a:pt x="304" y="172"/>
                    </a:lnTo>
                    <a:lnTo>
                      <a:pt x="305" y="163"/>
                    </a:lnTo>
                    <a:lnTo>
                      <a:pt x="306" y="153"/>
                    </a:lnTo>
                    <a:lnTo>
                      <a:pt x="308" y="149"/>
                    </a:lnTo>
                    <a:lnTo>
                      <a:pt x="310" y="162"/>
                    </a:lnTo>
                    <a:lnTo>
                      <a:pt x="311" y="173"/>
                    </a:lnTo>
                    <a:lnTo>
                      <a:pt x="312" y="179"/>
                    </a:lnTo>
                    <a:lnTo>
                      <a:pt x="314" y="179"/>
                    </a:lnTo>
                    <a:lnTo>
                      <a:pt x="316" y="181"/>
                    </a:lnTo>
                    <a:lnTo>
                      <a:pt x="317" y="171"/>
                    </a:lnTo>
                    <a:lnTo>
                      <a:pt x="319" y="175"/>
                    </a:lnTo>
                    <a:lnTo>
                      <a:pt x="320" y="181"/>
                    </a:lnTo>
                    <a:lnTo>
                      <a:pt x="322" y="173"/>
                    </a:lnTo>
                    <a:lnTo>
                      <a:pt x="323" y="163"/>
                    </a:lnTo>
                    <a:lnTo>
                      <a:pt x="325" y="153"/>
                    </a:lnTo>
                    <a:lnTo>
                      <a:pt x="326" y="150"/>
                    </a:lnTo>
                    <a:lnTo>
                      <a:pt x="328" y="162"/>
                    </a:lnTo>
                    <a:lnTo>
                      <a:pt x="329" y="171"/>
                    </a:lnTo>
                    <a:lnTo>
                      <a:pt x="331" y="175"/>
                    </a:lnTo>
                    <a:lnTo>
                      <a:pt x="333" y="180"/>
                    </a:lnTo>
                    <a:lnTo>
                      <a:pt x="334" y="167"/>
                    </a:lnTo>
                    <a:lnTo>
                      <a:pt x="335" y="157"/>
                    </a:lnTo>
                    <a:lnTo>
                      <a:pt x="337" y="152"/>
                    </a:lnTo>
                    <a:lnTo>
                      <a:pt x="339" y="152"/>
                    </a:lnTo>
                    <a:lnTo>
                      <a:pt x="340" y="163"/>
                    </a:lnTo>
                    <a:lnTo>
                      <a:pt x="341" y="174"/>
                    </a:lnTo>
                    <a:lnTo>
                      <a:pt x="343" y="176"/>
                    </a:lnTo>
                    <a:lnTo>
                      <a:pt x="345" y="181"/>
                    </a:lnTo>
                    <a:lnTo>
                      <a:pt x="346" y="185"/>
                    </a:lnTo>
                    <a:lnTo>
                      <a:pt x="348" y="182"/>
                    </a:lnTo>
                    <a:lnTo>
                      <a:pt x="349" y="181"/>
                    </a:lnTo>
                    <a:lnTo>
                      <a:pt x="350" y="175"/>
                    </a:lnTo>
                    <a:lnTo>
                      <a:pt x="352" y="173"/>
                    </a:lnTo>
                    <a:lnTo>
                      <a:pt x="354" y="190"/>
                    </a:lnTo>
                    <a:lnTo>
                      <a:pt x="355" y="203"/>
                    </a:lnTo>
                    <a:lnTo>
                      <a:pt x="357" y="201"/>
                    </a:lnTo>
                    <a:lnTo>
                      <a:pt x="358" y="195"/>
                    </a:lnTo>
                    <a:lnTo>
                      <a:pt x="360" y="190"/>
                    </a:lnTo>
                    <a:lnTo>
                      <a:pt x="361" y="191"/>
                    </a:lnTo>
                    <a:lnTo>
                      <a:pt x="363" y="194"/>
                    </a:lnTo>
                    <a:lnTo>
                      <a:pt x="364" y="180"/>
                    </a:lnTo>
                    <a:lnTo>
                      <a:pt x="366" y="180"/>
                    </a:lnTo>
                    <a:lnTo>
                      <a:pt x="367" y="176"/>
                    </a:lnTo>
                    <a:lnTo>
                      <a:pt x="369" y="170"/>
                    </a:lnTo>
                    <a:lnTo>
                      <a:pt x="370" y="175"/>
                    </a:lnTo>
                    <a:lnTo>
                      <a:pt x="372" y="180"/>
                    </a:lnTo>
                    <a:lnTo>
                      <a:pt x="373" y="189"/>
                    </a:lnTo>
                    <a:lnTo>
                      <a:pt x="375" y="192"/>
                    </a:lnTo>
                    <a:lnTo>
                      <a:pt x="377" y="184"/>
                    </a:lnTo>
                    <a:lnTo>
                      <a:pt x="378" y="180"/>
                    </a:lnTo>
                    <a:lnTo>
                      <a:pt x="379" y="174"/>
                    </a:lnTo>
                    <a:lnTo>
                      <a:pt x="381" y="172"/>
                    </a:lnTo>
                    <a:lnTo>
                      <a:pt x="383" y="165"/>
                    </a:lnTo>
                    <a:lnTo>
                      <a:pt x="384" y="162"/>
                    </a:lnTo>
                    <a:lnTo>
                      <a:pt x="385" y="187"/>
                    </a:lnTo>
                    <a:lnTo>
                      <a:pt x="387" y="179"/>
                    </a:lnTo>
                    <a:lnTo>
                      <a:pt x="389" y="188"/>
                    </a:lnTo>
                    <a:lnTo>
                      <a:pt x="390" y="189"/>
                    </a:lnTo>
                    <a:lnTo>
                      <a:pt x="392" y="180"/>
                    </a:lnTo>
                    <a:lnTo>
                      <a:pt x="393" y="183"/>
                    </a:lnTo>
                    <a:lnTo>
                      <a:pt x="395" y="175"/>
                    </a:lnTo>
                    <a:lnTo>
                      <a:pt x="396" y="167"/>
                    </a:lnTo>
                    <a:lnTo>
                      <a:pt x="398" y="164"/>
                    </a:lnTo>
                    <a:lnTo>
                      <a:pt x="399" y="162"/>
                    </a:lnTo>
                    <a:lnTo>
                      <a:pt x="401" y="169"/>
                    </a:lnTo>
                    <a:lnTo>
                      <a:pt x="402" y="169"/>
                    </a:lnTo>
                    <a:lnTo>
                      <a:pt x="404" y="174"/>
                    </a:lnTo>
                    <a:lnTo>
                      <a:pt x="406" y="185"/>
                    </a:lnTo>
                    <a:lnTo>
                      <a:pt x="407" y="188"/>
                    </a:lnTo>
                    <a:lnTo>
                      <a:pt x="408" y="183"/>
                    </a:lnTo>
                    <a:lnTo>
                      <a:pt x="410" y="173"/>
                    </a:lnTo>
                    <a:lnTo>
                      <a:pt x="412" y="163"/>
                    </a:lnTo>
                    <a:lnTo>
                      <a:pt x="413" y="162"/>
                    </a:lnTo>
                    <a:lnTo>
                      <a:pt x="414" y="181"/>
                    </a:lnTo>
                    <a:lnTo>
                      <a:pt x="416" y="181"/>
                    </a:lnTo>
                    <a:lnTo>
                      <a:pt x="417" y="190"/>
                    </a:lnTo>
                    <a:lnTo>
                      <a:pt x="419" y="195"/>
                    </a:lnTo>
                    <a:lnTo>
                      <a:pt x="421" y="191"/>
                    </a:lnTo>
                    <a:lnTo>
                      <a:pt x="422" y="194"/>
                    </a:lnTo>
                    <a:lnTo>
                      <a:pt x="423" y="180"/>
                    </a:lnTo>
                    <a:lnTo>
                      <a:pt x="425" y="180"/>
                    </a:lnTo>
                    <a:lnTo>
                      <a:pt x="427" y="172"/>
                    </a:lnTo>
                    <a:lnTo>
                      <a:pt x="428" y="165"/>
                    </a:lnTo>
                    <a:lnTo>
                      <a:pt x="430" y="175"/>
                    </a:lnTo>
                    <a:lnTo>
                      <a:pt x="431" y="184"/>
                    </a:lnTo>
                    <a:lnTo>
                      <a:pt x="433" y="197"/>
                    </a:lnTo>
                    <a:lnTo>
                      <a:pt x="434" y="196"/>
                    </a:lnTo>
                    <a:lnTo>
                      <a:pt x="436" y="187"/>
                    </a:lnTo>
                    <a:lnTo>
                      <a:pt x="437" y="175"/>
                    </a:lnTo>
                    <a:lnTo>
                      <a:pt x="439" y="180"/>
                    </a:lnTo>
                    <a:lnTo>
                      <a:pt x="440" y="186"/>
                    </a:lnTo>
                    <a:lnTo>
                      <a:pt x="442" y="178"/>
                    </a:lnTo>
                    <a:lnTo>
                      <a:pt x="443" y="185"/>
                    </a:lnTo>
                    <a:lnTo>
                      <a:pt x="445" y="193"/>
                    </a:lnTo>
                    <a:lnTo>
                      <a:pt x="446" y="202"/>
                    </a:lnTo>
                    <a:lnTo>
                      <a:pt x="448" y="199"/>
                    </a:lnTo>
                    <a:lnTo>
                      <a:pt x="450" y="193"/>
                    </a:lnTo>
                    <a:lnTo>
                      <a:pt x="451" y="196"/>
                    </a:lnTo>
                    <a:lnTo>
                      <a:pt x="452" y="208"/>
                    </a:lnTo>
                    <a:lnTo>
                      <a:pt x="454" y="198"/>
                    </a:lnTo>
                    <a:lnTo>
                      <a:pt x="456" y="193"/>
                    </a:lnTo>
                    <a:lnTo>
                      <a:pt x="457" y="190"/>
                    </a:lnTo>
                    <a:lnTo>
                      <a:pt x="459" y="177"/>
                    </a:lnTo>
                    <a:lnTo>
                      <a:pt x="460" y="181"/>
                    </a:lnTo>
                    <a:lnTo>
                      <a:pt x="462" y="194"/>
                    </a:lnTo>
                    <a:lnTo>
                      <a:pt x="463" y="209"/>
                    </a:lnTo>
                    <a:lnTo>
                      <a:pt x="465" y="213"/>
                    </a:lnTo>
                    <a:lnTo>
                      <a:pt x="466" y="215"/>
                    </a:lnTo>
                    <a:lnTo>
                      <a:pt x="468" y="208"/>
                    </a:lnTo>
                    <a:lnTo>
                      <a:pt x="469" y="204"/>
                    </a:lnTo>
                    <a:lnTo>
                      <a:pt x="471" y="200"/>
                    </a:lnTo>
                    <a:lnTo>
                      <a:pt x="472" y="202"/>
                    </a:lnTo>
                    <a:lnTo>
                      <a:pt x="474" y="193"/>
                    </a:lnTo>
                    <a:lnTo>
                      <a:pt x="475" y="183"/>
                    </a:lnTo>
                    <a:lnTo>
                      <a:pt x="477" y="189"/>
                    </a:lnTo>
                    <a:lnTo>
                      <a:pt x="479" y="197"/>
                    </a:lnTo>
                    <a:lnTo>
                      <a:pt x="480" y="204"/>
                    </a:lnTo>
                    <a:lnTo>
                      <a:pt x="481" y="211"/>
                    </a:lnTo>
                    <a:lnTo>
                      <a:pt x="483" y="221"/>
                    </a:lnTo>
                    <a:lnTo>
                      <a:pt x="484" y="206"/>
                    </a:lnTo>
                    <a:lnTo>
                      <a:pt x="486" y="199"/>
                    </a:lnTo>
                    <a:lnTo>
                      <a:pt x="488" y="203"/>
                    </a:lnTo>
                    <a:lnTo>
                      <a:pt x="489" y="196"/>
                    </a:lnTo>
                    <a:lnTo>
                      <a:pt x="490" y="213"/>
                    </a:lnTo>
                    <a:lnTo>
                      <a:pt x="492" y="234"/>
                    </a:lnTo>
                    <a:lnTo>
                      <a:pt x="494" y="230"/>
                    </a:lnTo>
                    <a:lnTo>
                      <a:pt x="495" y="228"/>
                    </a:lnTo>
                    <a:lnTo>
                      <a:pt x="496" y="209"/>
                    </a:lnTo>
                    <a:lnTo>
                      <a:pt x="498" y="196"/>
                    </a:lnTo>
                    <a:lnTo>
                      <a:pt x="500" y="203"/>
                    </a:lnTo>
                    <a:lnTo>
                      <a:pt x="501" y="170"/>
                    </a:lnTo>
                    <a:lnTo>
                      <a:pt x="503" y="155"/>
                    </a:lnTo>
                    <a:lnTo>
                      <a:pt x="504" y="146"/>
                    </a:lnTo>
                    <a:lnTo>
                      <a:pt x="506" y="146"/>
                    </a:lnTo>
                    <a:lnTo>
                      <a:pt x="507" y="132"/>
                    </a:lnTo>
                    <a:lnTo>
                      <a:pt x="509" y="137"/>
                    </a:lnTo>
                    <a:lnTo>
                      <a:pt x="510" y="155"/>
                    </a:lnTo>
                    <a:lnTo>
                      <a:pt x="512" y="161"/>
                    </a:lnTo>
                    <a:lnTo>
                      <a:pt x="513" y="141"/>
                    </a:lnTo>
                    <a:lnTo>
                      <a:pt x="515" y="123"/>
                    </a:lnTo>
                    <a:lnTo>
                      <a:pt x="516" y="116"/>
                    </a:lnTo>
                    <a:lnTo>
                      <a:pt x="518" y="109"/>
                    </a:lnTo>
                    <a:lnTo>
                      <a:pt x="519" y="105"/>
                    </a:lnTo>
                    <a:lnTo>
                      <a:pt x="521" y="81"/>
                    </a:lnTo>
                    <a:lnTo>
                      <a:pt x="523" y="65"/>
                    </a:lnTo>
                    <a:lnTo>
                      <a:pt x="524" y="67"/>
                    </a:lnTo>
                    <a:lnTo>
                      <a:pt x="525" y="89"/>
                    </a:lnTo>
                    <a:lnTo>
                      <a:pt x="527" y="83"/>
                    </a:lnTo>
                    <a:lnTo>
                      <a:pt x="529" y="77"/>
                    </a:lnTo>
                    <a:lnTo>
                      <a:pt x="530" y="71"/>
                    </a:lnTo>
                    <a:lnTo>
                      <a:pt x="532" y="50"/>
                    </a:lnTo>
                    <a:lnTo>
                      <a:pt x="533" y="45"/>
                    </a:lnTo>
                    <a:lnTo>
                      <a:pt x="535" y="45"/>
                    </a:lnTo>
                    <a:lnTo>
                      <a:pt x="536" y="39"/>
                    </a:lnTo>
                    <a:lnTo>
                      <a:pt x="538" y="39"/>
                    </a:lnTo>
                    <a:lnTo>
                      <a:pt x="539" y="46"/>
                    </a:lnTo>
                    <a:lnTo>
                      <a:pt x="541" y="54"/>
                    </a:lnTo>
                    <a:lnTo>
                      <a:pt x="542" y="56"/>
                    </a:lnTo>
                    <a:lnTo>
                      <a:pt x="544" y="45"/>
                    </a:lnTo>
                    <a:lnTo>
                      <a:pt x="545" y="38"/>
                    </a:lnTo>
                    <a:lnTo>
                      <a:pt x="547" y="46"/>
                    </a:lnTo>
                    <a:lnTo>
                      <a:pt x="548" y="31"/>
                    </a:lnTo>
                    <a:lnTo>
                      <a:pt x="550" y="22"/>
                    </a:lnTo>
                    <a:lnTo>
                      <a:pt x="551" y="22"/>
                    </a:lnTo>
                    <a:lnTo>
                      <a:pt x="553" y="26"/>
                    </a:lnTo>
                    <a:lnTo>
                      <a:pt x="554" y="37"/>
                    </a:lnTo>
                    <a:lnTo>
                      <a:pt x="556" y="41"/>
                    </a:lnTo>
                    <a:lnTo>
                      <a:pt x="557" y="56"/>
                    </a:lnTo>
                    <a:lnTo>
                      <a:pt x="559" y="51"/>
                    </a:lnTo>
                    <a:lnTo>
                      <a:pt x="561" y="41"/>
                    </a:lnTo>
                    <a:lnTo>
                      <a:pt x="562" y="44"/>
                    </a:lnTo>
                    <a:lnTo>
                      <a:pt x="563" y="41"/>
                    </a:lnTo>
                    <a:lnTo>
                      <a:pt x="565" y="32"/>
                    </a:lnTo>
                    <a:lnTo>
                      <a:pt x="567" y="23"/>
                    </a:lnTo>
                    <a:lnTo>
                      <a:pt x="568" y="17"/>
                    </a:lnTo>
                    <a:lnTo>
                      <a:pt x="569" y="34"/>
                    </a:lnTo>
                    <a:lnTo>
                      <a:pt x="571" y="49"/>
                    </a:lnTo>
                    <a:lnTo>
                      <a:pt x="573" y="65"/>
                    </a:lnTo>
                    <a:lnTo>
                      <a:pt x="574" y="63"/>
                    </a:lnTo>
                    <a:lnTo>
                      <a:pt x="576" y="59"/>
                    </a:lnTo>
                    <a:lnTo>
                      <a:pt x="577" y="52"/>
                    </a:lnTo>
                    <a:lnTo>
                      <a:pt x="579" y="46"/>
                    </a:lnTo>
                    <a:lnTo>
                      <a:pt x="580" y="41"/>
                    </a:lnTo>
                    <a:lnTo>
                      <a:pt x="582" y="42"/>
                    </a:lnTo>
                    <a:lnTo>
                      <a:pt x="583" y="44"/>
                    </a:lnTo>
                    <a:lnTo>
                      <a:pt x="585" y="53"/>
                    </a:lnTo>
                    <a:lnTo>
                      <a:pt x="586" y="56"/>
                    </a:lnTo>
                    <a:lnTo>
                      <a:pt x="588" y="53"/>
                    </a:lnTo>
                    <a:lnTo>
                      <a:pt x="590" y="52"/>
                    </a:lnTo>
                    <a:lnTo>
                      <a:pt x="591" y="51"/>
                    </a:lnTo>
                    <a:lnTo>
                      <a:pt x="592" y="44"/>
                    </a:lnTo>
                    <a:lnTo>
                      <a:pt x="594" y="39"/>
                    </a:lnTo>
                    <a:lnTo>
                      <a:pt x="596" y="28"/>
                    </a:lnTo>
                    <a:lnTo>
                      <a:pt x="597" y="20"/>
                    </a:lnTo>
                    <a:lnTo>
                      <a:pt x="598" y="30"/>
                    </a:lnTo>
                    <a:lnTo>
                      <a:pt x="600" y="35"/>
                    </a:lnTo>
                    <a:lnTo>
                      <a:pt x="602" y="38"/>
                    </a:lnTo>
                    <a:lnTo>
                      <a:pt x="603" y="45"/>
                    </a:lnTo>
                    <a:lnTo>
                      <a:pt x="605" y="39"/>
                    </a:lnTo>
                    <a:lnTo>
                      <a:pt x="606" y="34"/>
                    </a:lnTo>
                    <a:lnTo>
                      <a:pt x="608" y="33"/>
                    </a:lnTo>
                    <a:lnTo>
                      <a:pt x="609" y="24"/>
                    </a:lnTo>
                    <a:lnTo>
                      <a:pt x="611" y="16"/>
                    </a:lnTo>
                    <a:lnTo>
                      <a:pt x="612" y="20"/>
                    </a:lnTo>
                    <a:lnTo>
                      <a:pt x="614" y="28"/>
                    </a:lnTo>
                    <a:lnTo>
                      <a:pt x="615" y="38"/>
                    </a:lnTo>
                    <a:lnTo>
                      <a:pt x="617" y="27"/>
                    </a:lnTo>
                    <a:lnTo>
                      <a:pt x="618" y="28"/>
                    </a:lnTo>
                    <a:lnTo>
                      <a:pt x="620" y="30"/>
                    </a:lnTo>
                    <a:lnTo>
                      <a:pt x="621" y="13"/>
                    </a:lnTo>
                    <a:lnTo>
                      <a:pt x="623" y="29"/>
                    </a:lnTo>
                    <a:lnTo>
                      <a:pt x="624" y="29"/>
                    </a:lnTo>
                    <a:lnTo>
                      <a:pt x="626" y="19"/>
                    </a:lnTo>
                    <a:lnTo>
                      <a:pt x="627" y="9"/>
                    </a:lnTo>
                    <a:lnTo>
                      <a:pt x="629" y="23"/>
                    </a:lnTo>
                    <a:lnTo>
                      <a:pt x="630" y="25"/>
                    </a:lnTo>
                    <a:lnTo>
                      <a:pt x="632" y="29"/>
                    </a:lnTo>
                    <a:lnTo>
                      <a:pt x="634" y="25"/>
                    </a:lnTo>
                    <a:lnTo>
                      <a:pt x="635" y="26"/>
                    </a:lnTo>
                    <a:lnTo>
                      <a:pt x="636" y="19"/>
                    </a:lnTo>
                    <a:lnTo>
                      <a:pt x="638" y="25"/>
                    </a:lnTo>
                    <a:lnTo>
                      <a:pt x="640" y="22"/>
                    </a:lnTo>
                    <a:lnTo>
                      <a:pt x="641" y="24"/>
                    </a:lnTo>
                    <a:lnTo>
                      <a:pt x="642" y="25"/>
                    </a:lnTo>
                    <a:lnTo>
                      <a:pt x="644" y="24"/>
                    </a:lnTo>
                    <a:lnTo>
                      <a:pt x="646" y="25"/>
                    </a:lnTo>
                    <a:lnTo>
                      <a:pt x="647" y="27"/>
                    </a:lnTo>
                    <a:lnTo>
                      <a:pt x="649" y="33"/>
                    </a:lnTo>
                    <a:lnTo>
                      <a:pt x="650" y="32"/>
                    </a:lnTo>
                    <a:lnTo>
                      <a:pt x="652" y="22"/>
                    </a:lnTo>
                    <a:lnTo>
                      <a:pt x="653" y="14"/>
                    </a:lnTo>
                    <a:lnTo>
                      <a:pt x="655" y="14"/>
                    </a:lnTo>
                    <a:lnTo>
                      <a:pt x="656" y="17"/>
                    </a:lnTo>
                    <a:lnTo>
                      <a:pt x="658" y="7"/>
                    </a:lnTo>
                    <a:lnTo>
                      <a:pt x="659" y="0"/>
                    </a:lnTo>
                    <a:lnTo>
                      <a:pt x="661" y="9"/>
                    </a:lnTo>
                    <a:lnTo>
                      <a:pt x="663" y="7"/>
                    </a:lnTo>
                    <a:lnTo>
                      <a:pt x="664" y="14"/>
                    </a:lnTo>
                    <a:lnTo>
                      <a:pt x="665" y="31"/>
                    </a:lnTo>
                    <a:lnTo>
                      <a:pt x="667" y="31"/>
                    </a:lnTo>
                    <a:lnTo>
                      <a:pt x="669" y="24"/>
                    </a:lnTo>
                    <a:lnTo>
                      <a:pt x="670" y="12"/>
                    </a:lnTo>
                    <a:lnTo>
                      <a:pt x="671" y="16"/>
                    </a:lnTo>
                    <a:lnTo>
                      <a:pt x="673" y="16"/>
                    </a:lnTo>
                    <a:lnTo>
                      <a:pt x="675" y="28"/>
                    </a:lnTo>
                    <a:lnTo>
                      <a:pt x="676" y="43"/>
                    </a:lnTo>
                    <a:lnTo>
                      <a:pt x="678" y="35"/>
                    </a:lnTo>
                    <a:lnTo>
                      <a:pt x="679" y="37"/>
                    </a:lnTo>
                    <a:lnTo>
                      <a:pt x="681" y="40"/>
                    </a:lnTo>
                    <a:lnTo>
                      <a:pt x="682" y="44"/>
                    </a:lnTo>
                    <a:lnTo>
                      <a:pt x="684" y="32"/>
                    </a:lnTo>
                    <a:lnTo>
                      <a:pt x="685" y="40"/>
                    </a:lnTo>
                    <a:lnTo>
                      <a:pt x="687" y="32"/>
                    </a:lnTo>
                    <a:lnTo>
                      <a:pt x="688" y="20"/>
                    </a:lnTo>
                    <a:lnTo>
                      <a:pt x="690" y="19"/>
                    </a:lnTo>
                    <a:lnTo>
                      <a:pt x="691" y="26"/>
                    </a:lnTo>
                    <a:lnTo>
                      <a:pt x="693" y="36"/>
                    </a:lnTo>
                    <a:lnTo>
                      <a:pt x="694" y="43"/>
                    </a:lnTo>
                    <a:lnTo>
                      <a:pt x="696" y="44"/>
                    </a:lnTo>
                    <a:lnTo>
                      <a:pt x="697" y="32"/>
                    </a:lnTo>
                    <a:lnTo>
                      <a:pt x="699" y="20"/>
                    </a:lnTo>
                    <a:lnTo>
                      <a:pt x="700" y="12"/>
                    </a:lnTo>
                    <a:lnTo>
                      <a:pt x="702" y="8"/>
                    </a:lnTo>
                    <a:lnTo>
                      <a:pt x="703" y="1"/>
                    </a:lnTo>
                    <a:lnTo>
                      <a:pt x="705" y="12"/>
                    </a:lnTo>
                    <a:lnTo>
                      <a:pt x="707" y="30"/>
                    </a:lnTo>
                    <a:lnTo>
                      <a:pt x="708" y="27"/>
                    </a:lnTo>
                    <a:lnTo>
                      <a:pt x="709" y="29"/>
                    </a:lnTo>
                    <a:lnTo>
                      <a:pt x="711" y="41"/>
                    </a:lnTo>
                    <a:lnTo>
                      <a:pt x="713" y="38"/>
                    </a:lnTo>
                    <a:lnTo>
                      <a:pt x="714" y="35"/>
                    </a:lnTo>
                    <a:lnTo>
                      <a:pt x="716" y="40"/>
                    </a:lnTo>
                    <a:lnTo>
                      <a:pt x="717" y="46"/>
                    </a:lnTo>
                    <a:lnTo>
                      <a:pt x="719" y="52"/>
                    </a:lnTo>
                    <a:lnTo>
                      <a:pt x="720" y="51"/>
                    </a:lnTo>
                    <a:lnTo>
                      <a:pt x="722" y="64"/>
                    </a:lnTo>
                    <a:lnTo>
                      <a:pt x="723" y="76"/>
                    </a:lnTo>
                    <a:lnTo>
                      <a:pt x="725" y="77"/>
                    </a:lnTo>
                    <a:lnTo>
                      <a:pt x="726" y="81"/>
                    </a:lnTo>
                    <a:lnTo>
                      <a:pt x="728" y="82"/>
                    </a:lnTo>
                    <a:lnTo>
                      <a:pt x="729" y="81"/>
                    </a:lnTo>
                    <a:lnTo>
                      <a:pt x="731" y="77"/>
                    </a:lnTo>
                    <a:lnTo>
                      <a:pt x="732" y="59"/>
                    </a:lnTo>
                    <a:lnTo>
                      <a:pt x="734" y="44"/>
                    </a:lnTo>
                    <a:lnTo>
                      <a:pt x="736" y="42"/>
                    </a:lnTo>
                    <a:lnTo>
                      <a:pt x="737" y="55"/>
                    </a:lnTo>
                    <a:lnTo>
                      <a:pt x="738" y="51"/>
                    </a:lnTo>
                    <a:lnTo>
                      <a:pt x="740" y="44"/>
                    </a:lnTo>
                    <a:lnTo>
                      <a:pt x="742" y="58"/>
                    </a:lnTo>
                    <a:lnTo>
                      <a:pt x="743" y="67"/>
                    </a:lnTo>
                    <a:lnTo>
                      <a:pt x="744" y="55"/>
                    </a:lnTo>
                    <a:lnTo>
                      <a:pt x="746" y="46"/>
                    </a:lnTo>
                    <a:lnTo>
                      <a:pt x="748" y="63"/>
                    </a:lnTo>
                    <a:lnTo>
                      <a:pt x="749" y="82"/>
                    </a:lnTo>
                    <a:lnTo>
                      <a:pt x="751" y="96"/>
                    </a:lnTo>
                    <a:lnTo>
                      <a:pt x="752" y="105"/>
                    </a:lnTo>
                    <a:lnTo>
                      <a:pt x="754" y="118"/>
                    </a:lnTo>
                    <a:lnTo>
                      <a:pt x="755" y="128"/>
                    </a:lnTo>
                    <a:lnTo>
                      <a:pt x="757" y="138"/>
                    </a:lnTo>
                    <a:lnTo>
                      <a:pt x="758" y="130"/>
                    </a:lnTo>
                    <a:lnTo>
                      <a:pt x="760" y="144"/>
                    </a:lnTo>
                    <a:lnTo>
                      <a:pt x="761" y="165"/>
                    </a:lnTo>
                    <a:lnTo>
                      <a:pt x="763" y="175"/>
                    </a:lnTo>
                    <a:lnTo>
                      <a:pt x="764" y="192"/>
                    </a:lnTo>
                    <a:lnTo>
                      <a:pt x="766" y="220"/>
                    </a:lnTo>
                    <a:lnTo>
                      <a:pt x="767" y="257"/>
                    </a:lnTo>
                    <a:lnTo>
                      <a:pt x="769" y="271"/>
                    </a:lnTo>
                    <a:lnTo>
                      <a:pt x="770" y="279"/>
                    </a:lnTo>
                    <a:lnTo>
                      <a:pt x="772" y="283"/>
                    </a:lnTo>
                    <a:lnTo>
                      <a:pt x="773" y="285"/>
                    </a:lnTo>
                    <a:lnTo>
                      <a:pt x="775" y="302"/>
                    </a:lnTo>
                    <a:lnTo>
                      <a:pt x="776" y="315"/>
                    </a:lnTo>
                    <a:lnTo>
                      <a:pt x="778" y="336"/>
                    </a:lnTo>
                    <a:lnTo>
                      <a:pt x="780" y="355"/>
                    </a:lnTo>
                    <a:lnTo>
                      <a:pt x="781" y="365"/>
                    </a:lnTo>
                    <a:lnTo>
                      <a:pt x="782" y="375"/>
                    </a:lnTo>
                    <a:lnTo>
                      <a:pt x="784" y="389"/>
                    </a:lnTo>
                    <a:lnTo>
                      <a:pt x="786" y="398"/>
                    </a:lnTo>
                    <a:lnTo>
                      <a:pt x="787" y="395"/>
                    </a:lnTo>
                    <a:lnTo>
                      <a:pt x="789" y="390"/>
                    </a:lnTo>
                    <a:lnTo>
                      <a:pt x="790" y="387"/>
                    </a:lnTo>
                    <a:lnTo>
                      <a:pt x="792" y="392"/>
                    </a:lnTo>
                    <a:lnTo>
                      <a:pt x="793" y="386"/>
                    </a:lnTo>
                    <a:lnTo>
                      <a:pt x="795" y="380"/>
                    </a:lnTo>
                    <a:lnTo>
                      <a:pt x="796" y="378"/>
                    </a:lnTo>
                    <a:lnTo>
                      <a:pt x="798" y="373"/>
                    </a:lnTo>
                    <a:lnTo>
                      <a:pt x="799" y="387"/>
                    </a:lnTo>
                    <a:lnTo>
                      <a:pt x="801" y="407"/>
                    </a:lnTo>
                    <a:lnTo>
                      <a:pt x="802" y="415"/>
                    </a:lnTo>
                    <a:lnTo>
                      <a:pt x="804" y="399"/>
                    </a:lnTo>
                    <a:lnTo>
                      <a:pt x="805" y="372"/>
                    </a:lnTo>
                    <a:lnTo>
                      <a:pt x="807" y="360"/>
                    </a:lnTo>
                    <a:lnTo>
                      <a:pt x="809" y="354"/>
                    </a:lnTo>
                    <a:lnTo>
                      <a:pt x="810" y="352"/>
                    </a:lnTo>
                    <a:lnTo>
                      <a:pt x="811" y="346"/>
                    </a:lnTo>
                    <a:lnTo>
                      <a:pt x="813" y="347"/>
                    </a:lnTo>
                    <a:lnTo>
                      <a:pt x="815" y="337"/>
                    </a:lnTo>
                    <a:lnTo>
                      <a:pt x="816" y="336"/>
                    </a:lnTo>
                    <a:lnTo>
                      <a:pt x="818" y="328"/>
                    </a:lnTo>
                    <a:lnTo>
                      <a:pt x="819" y="314"/>
                    </a:lnTo>
                    <a:lnTo>
                      <a:pt x="821" y="302"/>
                    </a:lnTo>
                    <a:lnTo>
                      <a:pt x="822" y="282"/>
                    </a:lnTo>
                    <a:lnTo>
                      <a:pt x="824" y="272"/>
                    </a:lnTo>
                    <a:lnTo>
                      <a:pt x="825" y="278"/>
                    </a:lnTo>
                    <a:lnTo>
                      <a:pt x="827" y="274"/>
                    </a:lnTo>
                    <a:lnTo>
                      <a:pt x="828" y="269"/>
                    </a:lnTo>
                    <a:lnTo>
                      <a:pt x="830" y="267"/>
                    </a:lnTo>
                    <a:lnTo>
                      <a:pt x="831" y="265"/>
                    </a:lnTo>
                    <a:lnTo>
                      <a:pt x="833" y="265"/>
                    </a:lnTo>
                    <a:lnTo>
                      <a:pt x="834" y="278"/>
                    </a:lnTo>
                    <a:lnTo>
                      <a:pt x="836" y="277"/>
                    </a:lnTo>
                    <a:lnTo>
                      <a:pt x="837" y="261"/>
                    </a:lnTo>
                    <a:lnTo>
                      <a:pt x="839" y="246"/>
                    </a:lnTo>
                    <a:lnTo>
                      <a:pt x="840" y="235"/>
                    </a:lnTo>
                    <a:lnTo>
                      <a:pt x="842" y="233"/>
                    </a:lnTo>
                    <a:lnTo>
                      <a:pt x="843" y="233"/>
                    </a:lnTo>
                    <a:lnTo>
                      <a:pt x="845" y="242"/>
                    </a:lnTo>
                    <a:lnTo>
                      <a:pt x="847" y="244"/>
                    </a:lnTo>
                    <a:lnTo>
                      <a:pt x="848" y="245"/>
                    </a:lnTo>
                    <a:lnTo>
                      <a:pt x="849" y="234"/>
                    </a:lnTo>
                    <a:lnTo>
                      <a:pt x="851" y="227"/>
                    </a:lnTo>
                    <a:lnTo>
                      <a:pt x="853" y="216"/>
                    </a:lnTo>
                    <a:lnTo>
                      <a:pt x="854" y="213"/>
                    </a:lnTo>
                    <a:lnTo>
                      <a:pt x="855" y="206"/>
                    </a:lnTo>
                    <a:lnTo>
                      <a:pt x="857" y="204"/>
                    </a:lnTo>
                    <a:lnTo>
                      <a:pt x="859" y="202"/>
                    </a:lnTo>
                    <a:lnTo>
                      <a:pt x="860" y="197"/>
                    </a:lnTo>
                    <a:lnTo>
                      <a:pt x="862" y="193"/>
                    </a:lnTo>
                    <a:lnTo>
                      <a:pt x="863" y="189"/>
                    </a:lnTo>
                    <a:lnTo>
                      <a:pt x="865" y="193"/>
                    </a:lnTo>
                    <a:lnTo>
                      <a:pt x="866" y="196"/>
                    </a:lnTo>
                    <a:lnTo>
                      <a:pt x="868" y="195"/>
                    </a:lnTo>
                    <a:lnTo>
                      <a:pt x="869" y="191"/>
                    </a:lnTo>
                    <a:lnTo>
                      <a:pt x="871" y="184"/>
                    </a:lnTo>
                    <a:lnTo>
                      <a:pt x="872" y="180"/>
                    </a:lnTo>
                    <a:lnTo>
                      <a:pt x="874" y="190"/>
                    </a:lnTo>
                    <a:lnTo>
                      <a:pt x="875" y="206"/>
                    </a:lnTo>
                    <a:lnTo>
                      <a:pt x="876" y="20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8" name="Freeform 117">
                <a:extLst>
                  <a:ext uri="{FF2B5EF4-FFF2-40B4-BE49-F238E27FC236}">
                    <a16:creationId xmlns:a16="http://schemas.microsoft.com/office/drawing/2014/main" id="{F4071DB8-8775-49EB-84D2-66988C07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797431"/>
                <a:ext cx="549723" cy="1374769"/>
              </a:xfrm>
              <a:custGeom>
                <a:avLst/>
                <a:gdLst>
                  <a:gd name="T0" fmla="*/ 17 w 1112"/>
                  <a:gd name="T1" fmla="*/ 444 h 612"/>
                  <a:gd name="T2" fmla="*/ 36 w 1112"/>
                  <a:gd name="T3" fmla="*/ 449 h 612"/>
                  <a:gd name="T4" fmla="*/ 54 w 1112"/>
                  <a:gd name="T5" fmla="*/ 435 h 612"/>
                  <a:gd name="T6" fmla="*/ 72 w 1112"/>
                  <a:gd name="T7" fmla="*/ 435 h 612"/>
                  <a:gd name="T8" fmla="*/ 90 w 1112"/>
                  <a:gd name="T9" fmla="*/ 434 h 612"/>
                  <a:gd name="T10" fmla="*/ 109 w 1112"/>
                  <a:gd name="T11" fmla="*/ 452 h 612"/>
                  <a:gd name="T12" fmla="*/ 127 w 1112"/>
                  <a:gd name="T13" fmla="*/ 399 h 612"/>
                  <a:gd name="T14" fmla="*/ 145 w 1112"/>
                  <a:gd name="T15" fmla="*/ 273 h 612"/>
                  <a:gd name="T16" fmla="*/ 163 w 1112"/>
                  <a:gd name="T17" fmla="*/ 229 h 612"/>
                  <a:gd name="T18" fmla="*/ 182 w 1112"/>
                  <a:gd name="T19" fmla="*/ 171 h 612"/>
                  <a:gd name="T20" fmla="*/ 200 w 1112"/>
                  <a:gd name="T21" fmla="*/ 132 h 612"/>
                  <a:gd name="T22" fmla="*/ 218 w 1112"/>
                  <a:gd name="T23" fmla="*/ 90 h 612"/>
                  <a:gd name="T24" fmla="*/ 236 w 1112"/>
                  <a:gd name="T25" fmla="*/ 57 h 612"/>
                  <a:gd name="T26" fmla="*/ 255 w 1112"/>
                  <a:gd name="T27" fmla="*/ 28 h 612"/>
                  <a:gd name="T28" fmla="*/ 273 w 1112"/>
                  <a:gd name="T29" fmla="*/ 33 h 612"/>
                  <a:gd name="T30" fmla="*/ 291 w 1112"/>
                  <a:gd name="T31" fmla="*/ 39 h 612"/>
                  <a:gd name="T32" fmla="*/ 309 w 1112"/>
                  <a:gd name="T33" fmla="*/ 29 h 612"/>
                  <a:gd name="T34" fmla="*/ 328 w 1112"/>
                  <a:gd name="T35" fmla="*/ 23 h 612"/>
                  <a:gd name="T36" fmla="*/ 346 w 1112"/>
                  <a:gd name="T37" fmla="*/ 30 h 612"/>
                  <a:gd name="T38" fmla="*/ 364 w 1112"/>
                  <a:gd name="T39" fmla="*/ 55 h 612"/>
                  <a:gd name="T40" fmla="*/ 382 w 1112"/>
                  <a:gd name="T41" fmla="*/ 37 h 612"/>
                  <a:gd name="T42" fmla="*/ 401 w 1112"/>
                  <a:gd name="T43" fmla="*/ 43 h 612"/>
                  <a:gd name="T44" fmla="*/ 419 w 1112"/>
                  <a:gd name="T45" fmla="*/ 40 h 612"/>
                  <a:gd name="T46" fmla="*/ 437 w 1112"/>
                  <a:gd name="T47" fmla="*/ 44 h 612"/>
                  <a:gd name="T48" fmla="*/ 455 w 1112"/>
                  <a:gd name="T49" fmla="*/ 33 h 612"/>
                  <a:gd name="T50" fmla="*/ 474 w 1112"/>
                  <a:gd name="T51" fmla="*/ 15 h 612"/>
                  <a:gd name="T52" fmla="*/ 492 w 1112"/>
                  <a:gd name="T53" fmla="*/ 50 h 612"/>
                  <a:gd name="T54" fmla="*/ 510 w 1112"/>
                  <a:gd name="T55" fmla="*/ 29 h 612"/>
                  <a:gd name="T56" fmla="*/ 528 w 1112"/>
                  <a:gd name="T57" fmla="*/ 51 h 612"/>
                  <a:gd name="T58" fmla="*/ 547 w 1112"/>
                  <a:gd name="T59" fmla="*/ 42 h 612"/>
                  <a:gd name="T60" fmla="*/ 565 w 1112"/>
                  <a:gd name="T61" fmla="*/ 51 h 612"/>
                  <a:gd name="T62" fmla="*/ 583 w 1112"/>
                  <a:gd name="T63" fmla="*/ 39 h 612"/>
                  <a:gd name="T64" fmla="*/ 601 w 1112"/>
                  <a:gd name="T65" fmla="*/ 33 h 612"/>
                  <a:gd name="T66" fmla="*/ 620 w 1112"/>
                  <a:gd name="T67" fmla="*/ 21 h 612"/>
                  <a:gd name="T68" fmla="*/ 638 w 1112"/>
                  <a:gd name="T69" fmla="*/ 33 h 612"/>
                  <a:gd name="T70" fmla="*/ 656 w 1112"/>
                  <a:gd name="T71" fmla="*/ 42 h 612"/>
                  <a:gd name="T72" fmla="*/ 674 w 1112"/>
                  <a:gd name="T73" fmla="*/ 154 h 612"/>
                  <a:gd name="T74" fmla="*/ 693 w 1112"/>
                  <a:gd name="T75" fmla="*/ 158 h 612"/>
                  <a:gd name="T76" fmla="*/ 711 w 1112"/>
                  <a:gd name="T77" fmla="*/ 153 h 612"/>
                  <a:gd name="T78" fmla="*/ 729 w 1112"/>
                  <a:gd name="T79" fmla="*/ 169 h 612"/>
                  <a:gd name="T80" fmla="*/ 747 w 1112"/>
                  <a:gd name="T81" fmla="*/ 168 h 612"/>
                  <a:gd name="T82" fmla="*/ 766 w 1112"/>
                  <a:gd name="T83" fmla="*/ 154 h 612"/>
                  <a:gd name="T84" fmla="*/ 784 w 1112"/>
                  <a:gd name="T85" fmla="*/ 163 h 612"/>
                  <a:gd name="T86" fmla="*/ 802 w 1112"/>
                  <a:gd name="T87" fmla="*/ 186 h 612"/>
                  <a:gd name="T88" fmla="*/ 820 w 1112"/>
                  <a:gd name="T89" fmla="*/ 236 h 612"/>
                  <a:gd name="T90" fmla="*/ 839 w 1112"/>
                  <a:gd name="T91" fmla="*/ 188 h 612"/>
                  <a:gd name="T92" fmla="*/ 857 w 1112"/>
                  <a:gd name="T93" fmla="*/ 201 h 612"/>
                  <a:gd name="T94" fmla="*/ 875 w 1112"/>
                  <a:gd name="T95" fmla="*/ 218 h 612"/>
                  <a:gd name="T96" fmla="*/ 894 w 1112"/>
                  <a:gd name="T97" fmla="*/ 168 h 612"/>
                  <a:gd name="T98" fmla="*/ 912 w 1112"/>
                  <a:gd name="T99" fmla="*/ 175 h 612"/>
                  <a:gd name="T100" fmla="*/ 930 w 1112"/>
                  <a:gd name="T101" fmla="*/ 176 h 612"/>
                  <a:gd name="T102" fmla="*/ 948 w 1112"/>
                  <a:gd name="T103" fmla="*/ 189 h 612"/>
                  <a:gd name="T104" fmla="*/ 967 w 1112"/>
                  <a:gd name="T105" fmla="*/ 171 h 612"/>
                  <a:gd name="T106" fmla="*/ 985 w 1112"/>
                  <a:gd name="T107" fmla="*/ 179 h 612"/>
                  <a:gd name="T108" fmla="*/ 1003 w 1112"/>
                  <a:gd name="T109" fmla="*/ 175 h 612"/>
                  <a:gd name="T110" fmla="*/ 1021 w 1112"/>
                  <a:gd name="T111" fmla="*/ 184 h 612"/>
                  <a:gd name="T112" fmla="*/ 1040 w 1112"/>
                  <a:gd name="T113" fmla="*/ 184 h 612"/>
                  <a:gd name="T114" fmla="*/ 1058 w 1112"/>
                  <a:gd name="T115" fmla="*/ 222 h 612"/>
                  <a:gd name="T116" fmla="*/ 1076 w 1112"/>
                  <a:gd name="T117" fmla="*/ 202 h 612"/>
                  <a:gd name="T118" fmla="*/ 1094 w 1112"/>
                  <a:gd name="T119" fmla="*/ 308 h 612"/>
                  <a:gd name="T120" fmla="*/ 1112 w 1112"/>
                  <a:gd name="T121" fmla="*/ 612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12" h="612">
                    <a:moveTo>
                      <a:pt x="0" y="469"/>
                    </a:moveTo>
                    <a:lnTo>
                      <a:pt x="2" y="466"/>
                    </a:lnTo>
                    <a:lnTo>
                      <a:pt x="4" y="468"/>
                    </a:lnTo>
                    <a:lnTo>
                      <a:pt x="5" y="458"/>
                    </a:lnTo>
                    <a:lnTo>
                      <a:pt x="7" y="455"/>
                    </a:lnTo>
                    <a:lnTo>
                      <a:pt x="8" y="453"/>
                    </a:lnTo>
                    <a:lnTo>
                      <a:pt x="10" y="463"/>
                    </a:lnTo>
                    <a:lnTo>
                      <a:pt x="11" y="461"/>
                    </a:lnTo>
                    <a:lnTo>
                      <a:pt x="13" y="453"/>
                    </a:lnTo>
                    <a:lnTo>
                      <a:pt x="14" y="453"/>
                    </a:lnTo>
                    <a:lnTo>
                      <a:pt x="16" y="445"/>
                    </a:lnTo>
                    <a:lnTo>
                      <a:pt x="17" y="444"/>
                    </a:lnTo>
                    <a:lnTo>
                      <a:pt x="19" y="440"/>
                    </a:lnTo>
                    <a:lnTo>
                      <a:pt x="21" y="437"/>
                    </a:lnTo>
                    <a:lnTo>
                      <a:pt x="22" y="418"/>
                    </a:lnTo>
                    <a:lnTo>
                      <a:pt x="23" y="420"/>
                    </a:lnTo>
                    <a:lnTo>
                      <a:pt x="25" y="433"/>
                    </a:lnTo>
                    <a:lnTo>
                      <a:pt x="27" y="439"/>
                    </a:lnTo>
                    <a:lnTo>
                      <a:pt x="28" y="445"/>
                    </a:lnTo>
                    <a:lnTo>
                      <a:pt x="29" y="457"/>
                    </a:lnTo>
                    <a:lnTo>
                      <a:pt x="31" y="458"/>
                    </a:lnTo>
                    <a:lnTo>
                      <a:pt x="33" y="462"/>
                    </a:lnTo>
                    <a:lnTo>
                      <a:pt x="34" y="452"/>
                    </a:lnTo>
                    <a:lnTo>
                      <a:pt x="36" y="449"/>
                    </a:lnTo>
                    <a:lnTo>
                      <a:pt x="37" y="451"/>
                    </a:lnTo>
                    <a:lnTo>
                      <a:pt x="39" y="446"/>
                    </a:lnTo>
                    <a:lnTo>
                      <a:pt x="40" y="436"/>
                    </a:lnTo>
                    <a:lnTo>
                      <a:pt x="42" y="431"/>
                    </a:lnTo>
                    <a:lnTo>
                      <a:pt x="43" y="432"/>
                    </a:lnTo>
                    <a:lnTo>
                      <a:pt x="45" y="441"/>
                    </a:lnTo>
                    <a:lnTo>
                      <a:pt x="46" y="455"/>
                    </a:lnTo>
                    <a:lnTo>
                      <a:pt x="48" y="454"/>
                    </a:lnTo>
                    <a:lnTo>
                      <a:pt x="49" y="451"/>
                    </a:lnTo>
                    <a:lnTo>
                      <a:pt x="51" y="440"/>
                    </a:lnTo>
                    <a:lnTo>
                      <a:pt x="52" y="428"/>
                    </a:lnTo>
                    <a:lnTo>
                      <a:pt x="54" y="435"/>
                    </a:lnTo>
                    <a:lnTo>
                      <a:pt x="55" y="459"/>
                    </a:lnTo>
                    <a:lnTo>
                      <a:pt x="57" y="471"/>
                    </a:lnTo>
                    <a:lnTo>
                      <a:pt x="58" y="466"/>
                    </a:lnTo>
                    <a:lnTo>
                      <a:pt x="60" y="456"/>
                    </a:lnTo>
                    <a:lnTo>
                      <a:pt x="61" y="450"/>
                    </a:lnTo>
                    <a:lnTo>
                      <a:pt x="63" y="447"/>
                    </a:lnTo>
                    <a:lnTo>
                      <a:pt x="65" y="436"/>
                    </a:lnTo>
                    <a:lnTo>
                      <a:pt x="66" y="441"/>
                    </a:lnTo>
                    <a:lnTo>
                      <a:pt x="67" y="449"/>
                    </a:lnTo>
                    <a:lnTo>
                      <a:pt x="69" y="434"/>
                    </a:lnTo>
                    <a:lnTo>
                      <a:pt x="71" y="431"/>
                    </a:lnTo>
                    <a:lnTo>
                      <a:pt x="72" y="435"/>
                    </a:lnTo>
                    <a:lnTo>
                      <a:pt x="74" y="440"/>
                    </a:lnTo>
                    <a:lnTo>
                      <a:pt x="75" y="434"/>
                    </a:lnTo>
                    <a:lnTo>
                      <a:pt x="77" y="448"/>
                    </a:lnTo>
                    <a:lnTo>
                      <a:pt x="78" y="456"/>
                    </a:lnTo>
                    <a:lnTo>
                      <a:pt x="80" y="446"/>
                    </a:lnTo>
                    <a:lnTo>
                      <a:pt x="81" y="432"/>
                    </a:lnTo>
                    <a:lnTo>
                      <a:pt x="83" y="433"/>
                    </a:lnTo>
                    <a:lnTo>
                      <a:pt x="84" y="433"/>
                    </a:lnTo>
                    <a:lnTo>
                      <a:pt x="86" y="430"/>
                    </a:lnTo>
                    <a:lnTo>
                      <a:pt x="87" y="426"/>
                    </a:lnTo>
                    <a:lnTo>
                      <a:pt x="89" y="433"/>
                    </a:lnTo>
                    <a:lnTo>
                      <a:pt x="90" y="434"/>
                    </a:lnTo>
                    <a:lnTo>
                      <a:pt x="92" y="432"/>
                    </a:lnTo>
                    <a:lnTo>
                      <a:pt x="94" y="434"/>
                    </a:lnTo>
                    <a:lnTo>
                      <a:pt x="95" y="426"/>
                    </a:lnTo>
                    <a:lnTo>
                      <a:pt x="96" y="437"/>
                    </a:lnTo>
                    <a:lnTo>
                      <a:pt x="98" y="437"/>
                    </a:lnTo>
                    <a:lnTo>
                      <a:pt x="100" y="441"/>
                    </a:lnTo>
                    <a:lnTo>
                      <a:pt x="101" y="430"/>
                    </a:lnTo>
                    <a:lnTo>
                      <a:pt x="102" y="424"/>
                    </a:lnTo>
                    <a:lnTo>
                      <a:pt x="104" y="424"/>
                    </a:lnTo>
                    <a:lnTo>
                      <a:pt x="106" y="433"/>
                    </a:lnTo>
                    <a:lnTo>
                      <a:pt x="107" y="441"/>
                    </a:lnTo>
                    <a:lnTo>
                      <a:pt x="109" y="452"/>
                    </a:lnTo>
                    <a:lnTo>
                      <a:pt x="110" y="450"/>
                    </a:lnTo>
                    <a:lnTo>
                      <a:pt x="112" y="447"/>
                    </a:lnTo>
                    <a:lnTo>
                      <a:pt x="113" y="436"/>
                    </a:lnTo>
                    <a:lnTo>
                      <a:pt x="115" y="417"/>
                    </a:lnTo>
                    <a:lnTo>
                      <a:pt x="116" y="402"/>
                    </a:lnTo>
                    <a:lnTo>
                      <a:pt x="118" y="406"/>
                    </a:lnTo>
                    <a:lnTo>
                      <a:pt x="119" y="402"/>
                    </a:lnTo>
                    <a:lnTo>
                      <a:pt x="121" y="406"/>
                    </a:lnTo>
                    <a:lnTo>
                      <a:pt x="122" y="410"/>
                    </a:lnTo>
                    <a:lnTo>
                      <a:pt x="124" y="416"/>
                    </a:lnTo>
                    <a:lnTo>
                      <a:pt x="125" y="408"/>
                    </a:lnTo>
                    <a:lnTo>
                      <a:pt x="127" y="399"/>
                    </a:lnTo>
                    <a:lnTo>
                      <a:pt x="128" y="386"/>
                    </a:lnTo>
                    <a:lnTo>
                      <a:pt x="130" y="371"/>
                    </a:lnTo>
                    <a:lnTo>
                      <a:pt x="131" y="375"/>
                    </a:lnTo>
                    <a:lnTo>
                      <a:pt x="133" y="377"/>
                    </a:lnTo>
                    <a:lnTo>
                      <a:pt x="134" y="372"/>
                    </a:lnTo>
                    <a:lnTo>
                      <a:pt x="136" y="356"/>
                    </a:lnTo>
                    <a:lnTo>
                      <a:pt x="138" y="342"/>
                    </a:lnTo>
                    <a:lnTo>
                      <a:pt x="139" y="348"/>
                    </a:lnTo>
                    <a:lnTo>
                      <a:pt x="140" y="342"/>
                    </a:lnTo>
                    <a:lnTo>
                      <a:pt x="142" y="329"/>
                    </a:lnTo>
                    <a:lnTo>
                      <a:pt x="144" y="294"/>
                    </a:lnTo>
                    <a:lnTo>
                      <a:pt x="145" y="273"/>
                    </a:lnTo>
                    <a:lnTo>
                      <a:pt x="147" y="271"/>
                    </a:lnTo>
                    <a:lnTo>
                      <a:pt x="148" y="281"/>
                    </a:lnTo>
                    <a:lnTo>
                      <a:pt x="150" y="309"/>
                    </a:lnTo>
                    <a:lnTo>
                      <a:pt x="151" y="301"/>
                    </a:lnTo>
                    <a:lnTo>
                      <a:pt x="153" y="275"/>
                    </a:lnTo>
                    <a:lnTo>
                      <a:pt x="154" y="258"/>
                    </a:lnTo>
                    <a:lnTo>
                      <a:pt x="156" y="257"/>
                    </a:lnTo>
                    <a:lnTo>
                      <a:pt x="157" y="263"/>
                    </a:lnTo>
                    <a:lnTo>
                      <a:pt x="159" y="255"/>
                    </a:lnTo>
                    <a:lnTo>
                      <a:pt x="160" y="239"/>
                    </a:lnTo>
                    <a:lnTo>
                      <a:pt x="162" y="235"/>
                    </a:lnTo>
                    <a:lnTo>
                      <a:pt x="163" y="229"/>
                    </a:lnTo>
                    <a:lnTo>
                      <a:pt x="165" y="230"/>
                    </a:lnTo>
                    <a:lnTo>
                      <a:pt x="167" y="226"/>
                    </a:lnTo>
                    <a:lnTo>
                      <a:pt x="168" y="212"/>
                    </a:lnTo>
                    <a:lnTo>
                      <a:pt x="169" y="203"/>
                    </a:lnTo>
                    <a:lnTo>
                      <a:pt x="171" y="207"/>
                    </a:lnTo>
                    <a:lnTo>
                      <a:pt x="173" y="211"/>
                    </a:lnTo>
                    <a:lnTo>
                      <a:pt x="174" y="212"/>
                    </a:lnTo>
                    <a:lnTo>
                      <a:pt x="176" y="200"/>
                    </a:lnTo>
                    <a:lnTo>
                      <a:pt x="177" y="176"/>
                    </a:lnTo>
                    <a:lnTo>
                      <a:pt x="179" y="166"/>
                    </a:lnTo>
                    <a:lnTo>
                      <a:pt x="180" y="162"/>
                    </a:lnTo>
                    <a:lnTo>
                      <a:pt x="182" y="171"/>
                    </a:lnTo>
                    <a:lnTo>
                      <a:pt x="183" y="164"/>
                    </a:lnTo>
                    <a:lnTo>
                      <a:pt x="185" y="152"/>
                    </a:lnTo>
                    <a:lnTo>
                      <a:pt x="186" y="173"/>
                    </a:lnTo>
                    <a:lnTo>
                      <a:pt x="188" y="178"/>
                    </a:lnTo>
                    <a:lnTo>
                      <a:pt x="189" y="161"/>
                    </a:lnTo>
                    <a:lnTo>
                      <a:pt x="191" y="164"/>
                    </a:lnTo>
                    <a:lnTo>
                      <a:pt x="192" y="170"/>
                    </a:lnTo>
                    <a:lnTo>
                      <a:pt x="194" y="170"/>
                    </a:lnTo>
                    <a:lnTo>
                      <a:pt x="195" y="147"/>
                    </a:lnTo>
                    <a:lnTo>
                      <a:pt x="197" y="139"/>
                    </a:lnTo>
                    <a:lnTo>
                      <a:pt x="198" y="144"/>
                    </a:lnTo>
                    <a:lnTo>
                      <a:pt x="200" y="132"/>
                    </a:lnTo>
                    <a:lnTo>
                      <a:pt x="201" y="121"/>
                    </a:lnTo>
                    <a:lnTo>
                      <a:pt x="203" y="125"/>
                    </a:lnTo>
                    <a:lnTo>
                      <a:pt x="204" y="106"/>
                    </a:lnTo>
                    <a:lnTo>
                      <a:pt x="206" y="94"/>
                    </a:lnTo>
                    <a:lnTo>
                      <a:pt x="207" y="84"/>
                    </a:lnTo>
                    <a:lnTo>
                      <a:pt x="209" y="88"/>
                    </a:lnTo>
                    <a:lnTo>
                      <a:pt x="211" y="98"/>
                    </a:lnTo>
                    <a:lnTo>
                      <a:pt x="212" y="96"/>
                    </a:lnTo>
                    <a:lnTo>
                      <a:pt x="213" y="106"/>
                    </a:lnTo>
                    <a:lnTo>
                      <a:pt x="215" y="94"/>
                    </a:lnTo>
                    <a:lnTo>
                      <a:pt x="217" y="88"/>
                    </a:lnTo>
                    <a:lnTo>
                      <a:pt x="218" y="90"/>
                    </a:lnTo>
                    <a:lnTo>
                      <a:pt x="220" y="87"/>
                    </a:lnTo>
                    <a:lnTo>
                      <a:pt x="221" y="75"/>
                    </a:lnTo>
                    <a:lnTo>
                      <a:pt x="223" y="72"/>
                    </a:lnTo>
                    <a:lnTo>
                      <a:pt x="224" y="74"/>
                    </a:lnTo>
                    <a:lnTo>
                      <a:pt x="226" y="73"/>
                    </a:lnTo>
                    <a:lnTo>
                      <a:pt x="227" y="69"/>
                    </a:lnTo>
                    <a:lnTo>
                      <a:pt x="229" y="57"/>
                    </a:lnTo>
                    <a:lnTo>
                      <a:pt x="230" y="48"/>
                    </a:lnTo>
                    <a:lnTo>
                      <a:pt x="232" y="50"/>
                    </a:lnTo>
                    <a:lnTo>
                      <a:pt x="233" y="47"/>
                    </a:lnTo>
                    <a:lnTo>
                      <a:pt x="235" y="60"/>
                    </a:lnTo>
                    <a:lnTo>
                      <a:pt x="236" y="57"/>
                    </a:lnTo>
                    <a:lnTo>
                      <a:pt x="238" y="45"/>
                    </a:lnTo>
                    <a:lnTo>
                      <a:pt x="240" y="46"/>
                    </a:lnTo>
                    <a:lnTo>
                      <a:pt x="241" y="42"/>
                    </a:lnTo>
                    <a:lnTo>
                      <a:pt x="242" y="38"/>
                    </a:lnTo>
                    <a:lnTo>
                      <a:pt x="244" y="35"/>
                    </a:lnTo>
                    <a:lnTo>
                      <a:pt x="246" y="42"/>
                    </a:lnTo>
                    <a:lnTo>
                      <a:pt x="247" y="41"/>
                    </a:lnTo>
                    <a:lnTo>
                      <a:pt x="249" y="15"/>
                    </a:lnTo>
                    <a:lnTo>
                      <a:pt x="250" y="19"/>
                    </a:lnTo>
                    <a:lnTo>
                      <a:pt x="252" y="22"/>
                    </a:lnTo>
                    <a:lnTo>
                      <a:pt x="253" y="19"/>
                    </a:lnTo>
                    <a:lnTo>
                      <a:pt x="255" y="28"/>
                    </a:lnTo>
                    <a:lnTo>
                      <a:pt x="256" y="33"/>
                    </a:lnTo>
                    <a:lnTo>
                      <a:pt x="258" y="15"/>
                    </a:lnTo>
                    <a:lnTo>
                      <a:pt x="259" y="1"/>
                    </a:lnTo>
                    <a:lnTo>
                      <a:pt x="261" y="0"/>
                    </a:lnTo>
                    <a:lnTo>
                      <a:pt x="262" y="8"/>
                    </a:lnTo>
                    <a:lnTo>
                      <a:pt x="264" y="15"/>
                    </a:lnTo>
                    <a:lnTo>
                      <a:pt x="265" y="11"/>
                    </a:lnTo>
                    <a:lnTo>
                      <a:pt x="267" y="16"/>
                    </a:lnTo>
                    <a:lnTo>
                      <a:pt x="268" y="16"/>
                    </a:lnTo>
                    <a:lnTo>
                      <a:pt x="270" y="23"/>
                    </a:lnTo>
                    <a:lnTo>
                      <a:pt x="271" y="27"/>
                    </a:lnTo>
                    <a:lnTo>
                      <a:pt x="273" y="33"/>
                    </a:lnTo>
                    <a:lnTo>
                      <a:pt x="274" y="29"/>
                    </a:lnTo>
                    <a:lnTo>
                      <a:pt x="276" y="22"/>
                    </a:lnTo>
                    <a:lnTo>
                      <a:pt x="278" y="17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2" y="17"/>
                    </a:lnTo>
                    <a:lnTo>
                      <a:pt x="284" y="13"/>
                    </a:lnTo>
                    <a:lnTo>
                      <a:pt x="285" y="5"/>
                    </a:lnTo>
                    <a:lnTo>
                      <a:pt x="286" y="12"/>
                    </a:lnTo>
                    <a:lnTo>
                      <a:pt x="288" y="27"/>
                    </a:lnTo>
                    <a:lnTo>
                      <a:pt x="290" y="32"/>
                    </a:lnTo>
                    <a:lnTo>
                      <a:pt x="291" y="39"/>
                    </a:lnTo>
                    <a:lnTo>
                      <a:pt x="293" y="44"/>
                    </a:lnTo>
                    <a:lnTo>
                      <a:pt x="294" y="45"/>
                    </a:lnTo>
                    <a:lnTo>
                      <a:pt x="296" y="45"/>
                    </a:lnTo>
                    <a:lnTo>
                      <a:pt x="297" y="42"/>
                    </a:lnTo>
                    <a:lnTo>
                      <a:pt x="299" y="39"/>
                    </a:lnTo>
                    <a:lnTo>
                      <a:pt x="300" y="40"/>
                    </a:lnTo>
                    <a:lnTo>
                      <a:pt x="302" y="39"/>
                    </a:lnTo>
                    <a:lnTo>
                      <a:pt x="303" y="44"/>
                    </a:lnTo>
                    <a:lnTo>
                      <a:pt x="305" y="45"/>
                    </a:lnTo>
                    <a:lnTo>
                      <a:pt x="307" y="36"/>
                    </a:lnTo>
                    <a:lnTo>
                      <a:pt x="308" y="34"/>
                    </a:lnTo>
                    <a:lnTo>
                      <a:pt x="309" y="29"/>
                    </a:lnTo>
                    <a:lnTo>
                      <a:pt x="311" y="38"/>
                    </a:lnTo>
                    <a:lnTo>
                      <a:pt x="313" y="36"/>
                    </a:lnTo>
                    <a:lnTo>
                      <a:pt x="314" y="41"/>
                    </a:lnTo>
                    <a:lnTo>
                      <a:pt x="315" y="29"/>
                    </a:lnTo>
                    <a:lnTo>
                      <a:pt x="317" y="14"/>
                    </a:lnTo>
                    <a:lnTo>
                      <a:pt x="319" y="7"/>
                    </a:lnTo>
                    <a:lnTo>
                      <a:pt x="320" y="14"/>
                    </a:lnTo>
                    <a:lnTo>
                      <a:pt x="322" y="33"/>
                    </a:lnTo>
                    <a:lnTo>
                      <a:pt x="323" y="24"/>
                    </a:lnTo>
                    <a:lnTo>
                      <a:pt x="325" y="31"/>
                    </a:lnTo>
                    <a:lnTo>
                      <a:pt x="326" y="30"/>
                    </a:lnTo>
                    <a:lnTo>
                      <a:pt x="328" y="23"/>
                    </a:lnTo>
                    <a:lnTo>
                      <a:pt x="329" y="22"/>
                    </a:lnTo>
                    <a:lnTo>
                      <a:pt x="331" y="33"/>
                    </a:lnTo>
                    <a:lnTo>
                      <a:pt x="332" y="40"/>
                    </a:lnTo>
                    <a:lnTo>
                      <a:pt x="334" y="37"/>
                    </a:lnTo>
                    <a:lnTo>
                      <a:pt x="335" y="40"/>
                    </a:lnTo>
                    <a:lnTo>
                      <a:pt x="337" y="34"/>
                    </a:lnTo>
                    <a:lnTo>
                      <a:pt x="338" y="30"/>
                    </a:lnTo>
                    <a:lnTo>
                      <a:pt x="340" y="25"/>
                    </a:lnTo>
                    <a:lnTo>
                      <a:pt x="341" y="31"/>
                    </a:lnTo>
                    <a:lnTo>
                      <a:pt x="343" y="28"/>
                    </a:lnTo>
                    <a:lnTo>
                      <a:pt x="344" y="40"/>
                    </a:lnTo>
                    <a:lnTo>
                      <a:pt x="346" y="30"/>
                    </a:lnTo>
                    <a:lnTo>
                      <a:pt x="347" y="42"/>
                    </a:lnTo>
                    <a:lnTo>
                      <a:pt x="349" y="37"/>
                    </a:lnTo>
                    <a:lnTo>
                      <a:pt x="351" y="41"/>
                    </a:lnTo>
                    <a:lnTo>
                      <a:pt x="352" y="43"/>
                    </a:lnTo>
                    <a:lnTo>
                      <a:pt x="353" y="54"/>
                    </a:lnTo>
                    <a:lnTo>
                      <a:pt x="355" y="55"/>
                    </a:lnTo>
                    <a:lnTo>
                      <a:pt x="357" y="42"/>
                    </a:lnTo>
                    <a:lnTo>
                      <a:pt x="358" y="45"/>
                    </a:lnTo>
                    <a:lnTo>
                      <a:pt x="359" y="42"/>
                    </a:lnTo>
                    <a:lnTo>
                      <a:pt x="361" y="35"/>
                    </a:lnTo>
                    <a:lnTo>
                      <a:pt x="363" y="44"/>
                    </a:lnTo>
                    <a:lnTo>
                      <a:pt x="364" y="55"/>
                    </a:lnTo>
                    <a:lnTo>
                      <a:pt x="366" y="54"/>
                    </a:lnTo>
                    <a:lnTo>
                      <a:pt x="367" y="54"/>
                    </a:lnTo>
                    <a:lnTo>
                      <a:pt x="369" y="54"/>
                    </a:lnTo>
                    <a:lnTo>
                      <a:pt x="370" y="45"/>
                    </a:lnTo>
                    <a:lnTo>
                      <a:pt x="372" y="42"/>
                    </a:lnTo>
                    <a:lnTo>
                      <a:pt x="373" y="44"/>
                    </a:lnTo>
                    <a:lnTo>
                      <a:pt x="375" y="38"/>
                    </a:lnTo>
                    <a:lnTo>
                      <a:pt x="376" y="40"/>
                    </a:lnTo>
                    <a:lnTo>
                      <a:pt x="378" y="50"/>
                    </a:lnTo>
                    <a:lnTo>
                      <a:pt x="380" y="41"/>
                    </a:lnTo>
                    <a:lnTo>
                      <a:pt x="381" y="35"/>
                    </a:lnTo>
                    <a:lnTo>
                      <a:pt x="382" y="37"/>
                    </a:lnTo>
                    <a:lnTo>
                      <a:pt x="384" y="36"/>
                    </a:lnTo>
                    <a:lnTo>
                      <a:pt x="386" y="48"/>
                    </a:lnTo>
                    <a:lnTo>
                      <a:pt x="387" y="51"/>
                    </a:lnTo>
                    <a:lnTo>
                      <a:pt x="388" y="43"/>
                    </a:lnTo>
                    <a:lnTo>
                      <a:pt x="390" y="37"/>
                    </a:lnTo>
                    <a:lnTo>
                      <a:pt x="392" y="34"/>
                    </a:lnTo>
                    <a:lnTo>
                      <a:pt x="393" y="24"/>
                    </a:lnTo>
                    <a:lnTo>
                      <a:pt x="395" y="38"/>
                    </a:lnTo>
                    <a:lnTo>
                      <a:pt x="396" y="52"/>
                    </a:lnTo>
                    <a:lnTo>
                      <a:pt x="398" y="52"/>
                    </a:lnTo>
                    <a:lnTo>
                      <a:pt x="399" y="43"/>
                    </a:lnTo>
                    <a:lnTo>
                      <a:pt x="401" y="43"/>
                    </a:lnTo>
                    <a:lnTo>
                      <a:pt x="402" y="46"/>
                    </a:lnTo>
                    <a:lnTo>
                      <a:pt x="404" y="56"/>
                    </a:lnTo>
                    <a:lnTo>
                      <a:pt x="405" y="53"/>
                    </a:lnTo>
                    <a:lnTo>
                      <a:pt x="407" y="55"/>
                    </a:lnTo>
                    <a:lnTo>
                      <a:pt x="408" y="43"/>
                    </a:lnTo>
                    <a:lnTo>
                      <a:pt x="410" y="41"/>
                    </a:lnTo>
                    <a:lnTo>
                      <a:pt x="411" y="53"/>
                    </a:lnTo>
                    <a:lnTo>
                      <a:pt x="413" y="58"/>
                    </a:lnTo>
                    <a:lnTo>
                      <a:pt x="414" y="57"/>
                    </a:lnTo>
                    <a:lnTo>
                      <a:pt x="416" y="57"/>
                    </a:lnTo>
                    <a:lnTo>
                      <a:pt x="417" y="43"/>
                    </a:lnTo>
                    <a:lnTo>
                      <a:pt x="419" y="40"/>
                    </a:lnTo>
                    <a:lnTo>
                      <a:pt x="420" y="41"/>
                    </a:lnTo>
                    <a:lnTo>
                      <a:pt x="422" y="40"/>
                    </a:lnTo>
                    <a:lnTo>
                      <a:pt x="424" y="48"/>
                    </a:lnTo>
                    <a:lnTo>
                      <a:pt x="425" y="54"/>
                    </a:lnTo>
                    <a:lnTo>
                      <a:pt x="426" y="53"/>
                    </a:lnTo>
                    <a:lnTo>
                      <a:pt x="428" y="53"/>
                    </a:lnTo>
                    <a:lnTo>
                      <a:pt x="430" y="47"/>
                    </a:lnTo>
                    <a:lnTo>
                      <a:pt x="431" y="44"/>
                    </a:lnTo>
                    <a:lnTo>
                      <a:pt x="433" y="41"/>
                    </a:lnTo>
                    <a:lnTo>
                      <a:pt x="434" y="34"/>
                    </a:lnTo>
                    <a:lnTo>
                      <a:pt x="436" y="48"/>
                    </a:lnTo>
                    <a:lnTo>
                      <a:pt x="437" y="44"/>
                    </a:lnTo>
                    <a:lnTo>
                      <a:pt x="439" y="32"/>
                    </a:lnTo>
                    <a:lnTo>
                      <a:pt x="440" y="22"/>
                    </a:lnTo>
                    <a:lnTo>
                      <a:pt x="442" y="35"/>
                    </a:lnTo>
                    <a:lnTo>
                      <a:pt x="443" y="38"/>
                    </a:lnTo>
                    <a:lnTo>
                      <a:pt x="445" y="51"/>
                    </a:lnTo>
                    <a:lnTo>
                      <a:pt x="446" y="50"/>
                    </a:lnTo>
                    <a:lnTo>
                      <a:pt x="448" y="48"/>
                    </a:lnTo>
                    <a:lnTo>
                      <a:pt x="449" y="35"/>
                    </a:lnTo>
                    <a:lnTo>
                      <a:pt x="451" y="22"/>
                    </a:lnTo>
                    <a:lnTo>
                      <a:pt x="453" y="26"/>
                    </a:lnTo>
                    <a:lnTo>
                      <a:pt x="454" y="40"/>
                    </a:lnTo>
                    <a:lnTo>
                      <a:pt x="455" y="33"/>
                    </a:lnTo>
                    <a:lnTo>
                      <a:pt x="457" y="27"/>
                    </a:lnTo>
                    <a:lnTo>
                      <a:pt x="459" y="29"/>
                    </a:lnTo>
                    <a:lnTo>
                      <a:pt x="460" y="36"/>
                    </a:lnTo>
                    <a:lnTo>
                      <a:pt x="461" y="45"/>
                    </a:lnTo>
                    <a:lnTo>
                      <a:pt x="463" y="52"/>
                    </a:lnTo>
                    <a:lnTo>
                      <a:pt x="465" y="43"/>
                    </a:lnTo>
                    <a:lnTo>
                      <a:pt x="466" y="46"/>
                    </a:lnTo>
                    <a:lnTo>
                      <a:pt x="468" y="53"/>
                    </a:lnTo>
                    <a:lnTo>
                      <a:pt x="469" y="45"/>
                    </a:lnTo>
                    <a:lnTo>
                      <a:pt x="470" y="34"/>
                    </a:lnTo>
                    <a:lnTo>
                      <a:pt x="472" y="22"/>
                    </a:lnTo>
                    <a:lnTo>
                      <a:pt x="474" y="15"/>
                    </a:lnTo>
                    <a:lnTo>
                      <a:pt x="475" y="23"/>
                    </a:lnTo>
                    <a:lnTo>
                      <a:pt x="477" y="34"/>
                    </a:lnTo>
                    <a:lnTo>
                      <a:pt x="478" y="32"/>
                    </a:lnTo>
                    <a:lnTo>
                      <a:pt x="480" y="22"/>
                    </a:lnTo>
                    <a:lnTo>
                      <a:pt x="481" y="31"/>
                    </a:lnTo>
                    <a:lnTo>
                      <a:pt x="483" y="33"/>
                    </a:lnTo>
                    <a:lnTo>
                      <a:pt x="484" y="27"/>
                    </a:lnTo>
                    <a:lnTo>
                      <a:pt x="486" y="23"/>
                    </a:lnTo>
                    <a:lnTo>
                      <a:pt x="487" y="31"/>
                    </a:lnTo>
                    <a:lnTo>
                      <a:pt x="489" y="53"/>
                    </a:lnTo>
                    <a:lnTo>
                      <a:pt x="490" y="53"/>
                    </a:lnTo>
                    <a:lnTo>
                      <a:pt x="492" y="50"/>
                    </a:lnTo>
                    <a:lnTo>
                      <a:pt x="493" y="42"/>
                    </a:lnTo>
                    <a:lnTo>
                      <a:pt x="495" y="34"/>
                    </a:lnTo>
                    <a:lnTo>
                      <a:pt x="497" y="24"/>
                    </a:lnTo>
                    <a:lnTo>
                      <a:pt x="498" y="29"/>
                    </a:lnTo>
                    <a:lnTo>
                      <a:pt x="499" y="43"/>
                    </a:lnTo>
                    <a:lnTo>
                      <a:pt x="501" y="48"/>
                    </a:lnTo>
                    <a:lnTo>
                      <a:pt x="503" y="42"/>
                    </a:lnTo>
                    <a:lnTo>
                      <a:pt x="504" y="31"/>
                    </a:lnTo>
                    <a:lnTo>
                      <a:pt x="506" y="32"/>
                    </a:lnTo>
                    <a:lnTo>
                      <a:pt x="507" y="24"/>
                    </a:lnTo>
                    <a:lnTo>
                      <a:pt x="509" y="33"/>
                    </a:lnTo>
                    <a:lnTo>
                      <a:pt x="510" y="29"/>
                    </a:lnTo>
                    <a:lnTo>
                      <a:pt x="512" y="24"/>
                    </a:lnTo>
                    <a:lnTo>
                      <a:pt x="513" y="58"/>
                    </a:lnTo>
                    <a:lnTo>
                      <a:pt x="515" y="51"/>
                    </a:lnTo>
                    <a:lnTo>
                      <a:pt x="516" y="44"/>
                    </a:lnTo>
                    <a:lnTo>
                      <a:pt x="518" y="35"/>
                    </a:lnTo>
                    <a:lnTo>
                      <a:pt x="519" y="41"/>
                    </a:lnTo>
                    <a:lnTo>
                      <a:pt x="521" y="44"/>
                    </a:lnTo>
                    <a:lnTo>
                      <a:pt x="522" y="41"/>
                    </a:lnTo>
                    <a:lnTo>
                      <a:pt x="524" y="51"/>
                    </a:lnTo>
                    <a:lnTo>
                      <a:pt x="526" y="58"/>
                    </a:lnTo>
                    <a:lnTo>
                      <a:pt x="527" y="55"/>
                    </a:lnTo>
                    <a:lnTo>
                      <a:pt x="528" y="51"/>
                    </a:lnTo>
                    <a:lnTo>
                      <a:pt x="530" y="41"/>
                    </a:lnTo>
                    <a:lnTo>
                      <a:pt x="532" y="41"/>
                    </a:lnTo>
                    <a:lnTo>
                      <a:pt x="533" y="36"/>
                    </a:lnTo>
                    <a:lnTo>
                      <a:pt x="535" y="28"/>
                    </a:lnTo>
                    <a:lnTo>
                      <a:pt x="536" y="43"/>
                    </a:lnTo>
                    <a:lnTo>
                      <a:pt x="537" y="56"/>
                    </a:lnTo>
                    <a:lnTo>
                      <a:pt x="539" y="45"/>
                    </a:lnTo>
                    <a:lnTo>
                      <a:pt x="541" y="49"/>
                    </a:lnTo>
                    <a:lnTo>
                      <a:pt x="542" y="56"/>
                    </a:lnTo>
                    <a:lnTo>
                      <a:pt x="543" y="45"/>
                    </a:lnTo>
                    <a:lnTo>
                      <a:pt x="545" y="43"/>
                    </a:lnTo>
                    <a:lnTo>
                      <a:pt x="547" y="42"/>
                    </a:lnTo>
                    <a:lnTo>
                      <a:pt x="548" y="34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3" y="38"/>
                    </a:lnTo>
                    <a:lnTo>
                      <a:pt x="554" y="34"/>
                    </a:lnTo>
                    <a:lnTo>
                      <a:pt x="556" y="23"/>
                    </a:lnTo>
                    <a:lnTo>
                      <a:pt x="557" y="22"/>
                    </a:lnTo>
                    <a:lnTo>
                      <a:pt x="559" y="20"/>
                    </a:lnTo>
                    <a:lnTo>
                      <a:pt x="560" y="19"/>
                    </a:lnTo>
                    <a:lnTo>
                      <a:pt x="562" y="29"/>
                    </a:lnTo>
                    <a:lnTo>
                      <a:pt x="564" y="40"/>
                    </a:lnTo>
                    <a:lnTo>
                      <a:pt x="565" y="51"/>
                    </a:lnTo>
                    <a:lnTo>
                      <a:pt x="566" y="53"/>
                    </a:lnTo>
                    <a:lnTo>
                      <a:pt x="568" y="47"/>
                    </a:lnTo>
                    <a:lnTo>
                      <a:pt x="570" y="31"/>
                    </a:lnTo>
                    <a:lnTo>
                      <a:pt x="571" y="17"/>
                    </a:lnTo>
                    <a:lnTo>
                      <a:pt x="572" y="16"/>
                    </a:lnTo>
                    <a:lnTo>
                      <a:pt x="574" y="31"/>
                    </a:lnTo>
                    <a:lnTo>
                      <a:pt x="576" y="29"/>
                    </a:lnTo>
                    <a:lnTo>
                      <a:pt x="577" y="31"/>
                    </a:lnTo>
                    <a:lnTo>
                      <a:pt x="579" y="46"/>
                    </a:lnTo>
                    <a:lnTo>
                      <a:pt x="580" y="57"/>
                    </a:lnTo>
                    <a:lnTo>
                      <a:pt x="582" y="53"/>
                    </a:lnTo>
                    <a:lnTo>
                      <a:pt x="583" y="39"/>
                    </a:lnTo>
                    <a:lnTo>
                      <a:pt x="585" y="30"/>
                    </a:lnTo>
                    <a:lnTo>
                      <a:pt x="586" y="33"/>
                    </a:lnTo>
                    <a:lnTo>
                      <a:pt x="588" y="32"/>
                    </a:lnTo>
                    <a:lnTo>
                      <a:pt x="589" y="27"/>
                    </a:lnTo>
                    <a:lnTo>
                      <a:pt x="591" y="29"/>
                    </a:lnTo>
                    <a:lnTo>
                      <a:pt x="592" y="40"/>
                    </a:lnTo>
                    <a:lnTo>
                      <a:pt x="594" y="37"/>
                    </a:lnTo>
                    <a:lnTo>
                      <a:pt x="595" y="36"/>
                    </a:lnTo>
                    <a:lnTo>
                      <a:pt x="597" y="22"/>
                    </a:lnTo>
                    <a:lnTo>
                      <a:pt x="599" y="11"/>
                    </a:lnTo>
                    <a:lnTo>
                      <a:pt x="600" y="19"/>
                    </a:lnTo>
                    <a:lnTo>
                      <a:pt x="601" y="33"/>
                    </a:lnTo>
                    <a:lnTo>
                      <a:pt x="603" y="33"/>
                    </a:lnTo>
                    <a:lnTo>
                      <a:pt x="604" y="23"/>
                    </a:lnTo>
                    <a:lnTo>
                      <a:pt x="606" y="22"/>
                    </a:lnTo>
                    <a:lnTo>
                      <a:pt x="608" y="30"/>
                    </a:lnTo>
                    <a:lnTo>
                      <a:pt x="609" y="39"/>
                    </a:lnTo>
                    <a:lnTo>
                      <a:pt x="610" y="45"/>
                    </a:lnTo>
                    <a:lnTo>
                      <a:pt x="612" y="35"/>
                    </a:lnTo>
                    <a:lnTo>
                      <a:pt x="614" y="35"/>
                    </a:lnTo>
                    <a:lnTo>
                      <a:pt x="615" y="36"/>
                    </a:lnTo>
                    <a:lnTo>
                      <a:pt x="616" y="28"/>
                    </a:lnTo>
                    <a:lnTo>
                      <a:pt x="618" y="21"/>
                    </a:lnTo>
                    <a:lnTo>
                      <a:pt x="620" y="21"/>
                    </a:lnTo>
                    <a:lnTo>
                      <a:pt x="621" y="20"/>
                    </a:lnTo>
                    <a:lnTo>
                      <a:pt x="623" y="27"/>
                    </a:lnTo>
                    <a:lnTo>
                      <a:pt x="624" y="33"/>
                    </a:lnTo>
                    <a:lnTo>
                      <a:pt x="626" y="39"/>
                    </a:lnTo>
                    <a:lnTo>
                      <a:pt x="627" y="50"/>
                    </a:lnTo>
                    <a:lnTo>
                      <a:pt x="629" y="51"/>
                    </a:lnTo>
                    <a:lnTo>
                      <a:pt x="630" y="50"/>
                    </a:lnTo>
                    <a:lnTo>
                      <a:pt x="632" y="43"/>
                    </a:lnTo>
                    <a:lnTo>
                      <a:pt x="633" y="43"/>
                    </a:lnTo>
                    <a:lnTo>
                      <a:pt x="635" y="45"/>
                    </a:lnTo>
                    <a:lnTo>
                      <a:pt x="637" y="43"/>
                    </a:lnTo>
                    <a:lnTo>
                      <a:pt x="638" y="33"/>
                    </a:lnTo>
                    <a:lnTo>
                      <a:pt x="639" y="36"/>
                    </a:lnTo>
                    <a:lnTo>
                      <a:pt x="641" y="29"/>
                    </a:lnTo>
                    <a:lnTo>
                      <a:pt x="643" y="33"/>
                    </a:lnTo>
                    <a:lnTo>
                      <a:pt x="644" y="31"/>
                    </a:lnTo>
                    <a:lnTo>
                      <a:pt x="645" y="36"/>
                    </a:lnTo>
                    <a:lnTo>
                      <a:pt x="647" y="44"/>
                    </a:lnTo>
                    <a:lnTo>
                      <a:pt x="649" y="67"/>
                    </a:lnTo>
                    <a:lnTo>
                      <a:pt x="650" y="73"/>
                    </a:lnTo>
                    <a:lnTo>
                      <a:pt x="652" y="66"/>
                    </a:lnTo>
                    <a:lnTo>
                      <a:pt x="653" y="56"/>
                    </a:lnTo>
                    <a:lnTo>
                      <a:pt x="655" y="43"/>
                    </a:lnTo>
                    <a:lnTo>
                      <a:pt x="656" y="42"/>
                    </a:lnTo>
                    <a:lnTo>
                      <a:pt x="658" y="68"/>
                    </a:lnTo>
                    <a:lnTo>
                      <a:pt x="659" y="85"/>
                    </a:lnTo>
                    <a:lnTo>
                      <a:pt x="661" y="90"/>
                    </a:lnTo>
                    <a:lnTo>
                      <a:pt x="662" y="96"/>
                    </a:lnTo>
                    <a:lnTo>
                      <a:pt x="664" y="103"/>
                    </a:lnTo>
                    <a:lnTo>
                      <a:pt x="666" y="98"/>
                    </a:lnTo>
                    <a:lnTo>
                      <a:pt x="667" y="97"/>
                    </a:lnTo>
                    <a:lnTo>
                      <a:pt x="668" y="118"/>
                    </a:lnTo>
                    <a:lnTo>
                      <a:pt x="670" y="141"/>
                    </a:lnTo>
                    <a:lnTo>
                      <a:pt x="671" y="156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47"/>
                    </a:lnTo>
                    <a:lnTo>
                      <a:pt x="677" y="140"/>
                    </a:lnTo>
                    <a:lnTo>
                      <a:pt x="679" y="164"/>
                    </a:lnTo>
                    <a:lnTo>
                      <a:pt x="681" y="171"/>
                    </a:lnTo>
                    <a:lnTo>
                      <a:pt x="682" y="172"/>
                    </a:lnTo>
                    <a:lnTo>
                      <a:pt x="683" y="172"/>
                    </a:lnTo>
                    <a:lnTo>
                      <a:pt x="685" y="172"/>
                    </a:lnTo>
                    <a:lnTo>
                      <a:pt x="687" y="166"/>
                    </a:lnTo>
                    <a:lnTo>
                      <a:pt x="688" y="162"/>
                    </a:lnTo>
                    <a:lnTo>
                      <a:pt x="690" y="167"/>
                    </a:lnTo>
                    <a:lnTo>
                      <a:pt x="691" y="164"/>
                    </a:lnTo>
                    <a:lnTo>
                      <a:pt x="693" y="158"/>
                    </a:lnTo>
                    <a:lnTo>
                      <a:pt x="694" y="157"/>
                    </a:lnTo>
                    <a:lnTo>
                      <a:pt x="696" y="154"/>
                    </a:lnTo>
                    <a:lnTo>
                      <a:pt x="697" y="155"/>
                    </a:lnTo>
                    <a:lnTo>
                      <a:pt x="699" y="170"/>
                    </a:lnTo>
                    <a:lnTo>
                      <a:pt x="700" y="179"/>
                    </a:lnTo>
                    <a:lnTo>
                      <a:pt x="702" y="167"/>
                    </a:lnTo>
                    <a:lnTo>
                      <a:pt x="703" y="157"/>
                    </a:lnTo>
                    <a:lnTo>
                      <a:pt x="705" y="171"/>
                    </a:lnTo>
                    <a:lnTo>
                      <a:pt x="706" y="194"/>
                    </a:lnTo>
                    <a:lnTo>
                      <a:pt x="708" y="189"/>
                    </a:lnTo>
                    <a:lnTo>
                      <a:pt x="710" y="172"/>
                    </a:lnTo>
                    <a:lnTo>
                      <a:pt x="711" y="153"/>
                    </a:lnTo>
                    <a:lnTo>
                      <a:pt x="712" y="160"/>
                    </a:lnTo>
                    <a:lnTo>
                      <a:pt x="714" y="166"/>
                    </a:lnTo>
                    <a:lnTo>
                      <a:pt x="716" y="181"/>
                    </a:lnTo>
                    <a:lnTo>
                      <a:pt x="717" y="177"/>
                    </a:lnTo>
                    <a:lnTo>
                      <a:pt x="718" y="172"/>
                    </a:lnTo>
                    <a:lnTo>
                      <a:pt x="720" y="173"/>
                    </a:lnTo>
                    <a:lnTo>
                      <a:pt x="722" y="186"/>
                    </a:lnTo>
                    <a:lnTo>
                      <a:pt x="723" y="196"/>
                    </a:lnTo>
                    <a:lnTo>
                      <a:pt x="725" y="174"/>
                    </a:lnTo>
                    <a:lnTo>
                      <a:pt x="726" y="163"/>
                    </a:lnTo>
                    <a:lnTo>
                      <a:pt x="728" y="166"/>
                    </a:lnTo>
                    <a:lnTo>
                      <a:pt x="729" y="169"/>
                    </a:lnTo>
                    <a:lnTo>
                      <a:pt x="731" y="167"/>
                    </a:lnTo>
                    <a:lnTo>
                      <a:pt x="732" y="169"/>
                    </a:lnTo>
                    <a:lnTo>
                      <a:pt x="734" y="171"/>
                    </a:lnTo>
                    <a:lnTo>
                      <a:pt x="735" y="163"/>
                    </a:lnTo>
                    <a:lnTo>
                      <a:pt x="737" y="162"/>
                    </a:lnTo>
                    <a:lnTo>
                      <a:pt x="738" y="173"/>
                    </a:lnTo>
                    <a:lnTo>
                      <a:pt x="740" y="178"/>
                    </a:lnTo>
                    <a:lnTo>
                      <a:pt x="741" y="169"/>
                    </a:lnTo>
                    <a:lnTo>
                      <a:pt x="743" y="168"/>
                    </a:lnTo>
                    <a:lnTo>
                      <a:pt x="744" y="167"/>
                    </a:lnTo>
                    <a:lnTo>
                      <a:pt x="746" y="169"/>
                    </a:lnTo>
                    <a:lnTo>
                      <a:pt x="747" y="168"/>
                    </a:lnTo>
                    <a:lnTo>
                      <a:pt x="749" y="174"/>
                    </a:lnTo>
                    <a:lnTo>
                      <a:pt x="750" y="185"/>
                    </a:lnTo>
                    <a:lnTo>
                      <a:pt x="752" y="182"/>
                    </a:lnTo>
                    <a:lnTo>
                      <a:pt x="754" y="182"/>
                    </a:lnTo>
                    <a:lnTo>
                      <a:pt x="755" y="180"/>
                    </a:lnTo>
                    <a:lnTo>
                      <a:pt x="756" y="176"/>
                    </a:lnTo>
                    <a:lnTo>
                      <a:pt x="758" y="174"/>
                    </a:lnTo>
                    <a:lnTo>
                      <a:pt x="760" y="169"/>
                    </a:lnTo>
                    <a:lnTo>
                      <a:pt x="761" y="161"/>
                    </a:lnTo>
                    <a:lnTo>
                      <a:pt x="763" y="144"/>
                    </a:lnTo>
                    <a:lnTo>
                      <a:pt x="764" y="142"/>
                    </a:lnTo>
                    <a:lnTo>
                      <a:pt x="766" y="154"/>
                    </a:lnTo>
                    <a:lnTo>
                      <a:pt x="767" y="176"/>
                    </a:lnTo>
                    <a:lnTo>
                      <a:pt x="769" y="194"/>
                    </a:lnTo>
                    <a:lnTo>
                      <a:pt x="770" y="191"/>
                    </a:lnTo>
                    <a:lnTo>
                      <a:pt x="772" y="186"/>
                    </a:lnTo>
                    <a:lnTo>
                      <a:pt x="773" y="182"/>
                    </a:lnTo>
                    <a:lnTo>
                      <a:pt x="775" y="188"/>
                    </a:lnTo>
                    <a:lnTo>
                      <a:pt x="776" y="207"/>
                    </a:lnTo>
                    <a:lnTo>
                      <a:pt x="778" y="227"/>
                    </a:lnTo>
                    <a:lnTo>
                      <a:pt x="779" y="216"/>
                    </a:lnTo>
                    <a:lnTo>
                      <a:pt x="781" y="185"/>
                    </a:lnTo>
                    <a:lnTo>
                      <a:pt x="783" y="168"/>
                    </a:lnTo>
                    <a:lnTo>
                      <a:pt x="784" y="163"/>
                    </a:lnTo>
                    <a:lnTo>
                      <a:pt x="785" y="172"/>
                    </a:lnTo>
                    <a:lnTo>
                      <a:pt x="787" y="178"/>
                    </a:lnTo>
                    <a:lnTo>
                      <a:pt x="789" y="185"/>
                    </a:lnTo>
                    <a:lnTo>
                      <a:pt x="790" y="179"/>
                    </a:lnTo>
                    <a:lnTo>
                      <a:pt x="792" y="182"/>
                    </a:lnTo>
                    <a:lnTo>
                      <a:pt x="793" y="199"/>
                    </a:lnTo>
                    <a:lnTo>
                      <a:pt x="795" y="199"/>
                    </a:lnTo>
                    <a:lnTo>
                      <a:pt x="796" y="178"/>
                    </a:lnTo>
                    <a:lnTo>
                      <a:pt x="798" y="195"/>
                    </a:lnTo>
                    <a:lnTo>
                      <a:pt x="799" y="200"/>
                    </a:lnTo>
                    <a:lnTo>
                      <a:pt x="801" y="190"/>
                    </a:lnTo>
                    <a:lnTo>
                      <a:pt x="802" y="186"/>
                    </a:lnTo>
                    <a:lnTo>
                      <a:pt x="804" y="188"/>
                    </a:lnTo>
                    <a:lnTo>
                      <a:pt x="805" y="207"/>
                    </a:lnTo>
                    <a:lnTo>
                      <a:pt x="807" y="217"/>
                    </a:lnTo>
                    <a:lnTo>
                      <a:pt x="808" y="236"/>
                    </a:lnTo>
                    <a:lnTo>
                      <a:pt x="810" y="242"/>
                    </a:lnTo>
                    <a:lnTo>
                      <a:pt x="811" y="238"/>
                    </a:lnTo>
                    <a:lnTo>
                      <a:pt x="813" y="233"/>
                    </a:lnTo>
                    <a:lnTo>
                      <a:pt x="814" y="239"/>
                    </a:lnTo>
                    <a:lnTo>
                      <a:pt x="816" y="244"/>
                    </a:lnTo>
                    <a:lnTo>
                      <a:pt x="817" y="245"/>
                    </a:lnTo>
                    <a:lnTo>
                      <a:pt x="819" y="236"/>
                    </a:lnTo>
                    <a:lnTo>
                      <a:pt x="820" y="236"/>
                    </a:lnTo>
                    <a:lnTo>
                      <a:pt x="822" y="231"/>
                    </a:lnTo>
                    <a:lnTo>
                      <a:pt x="823" y="220"/>
                    </a:lnTo>
                    <a:lnTo>
                      <a:pt x="825" y="213"/>
                    </a:lnTo>
                    <a:lnTo>
                      <a:pt x="827" y="210"/>
                    </a:lnTo>
                    <a:lnTo>
                      <a:pt x="828" y="207"/>
                    </a:lnTo>
                    <a:lnTo>
                      <a:pt x="829" y="196"/>
                    </a:lnTo>
                    <a:lnTo>
                      <a:pt x="831" y="203"/>
                    </a:lnTo>
                    <a:lnTo>
                      <a:pt x="833" y="204"/>
                    </a:lnTo>
                    <a:lnTo>
                      <a:pt x="834" y="209"/>
                    </a:lnTo>
                    <a:lnTo>
                      <a:pt x="836" y="204"/>
                    </a:lnTo>
                    <a:lnTo>
                      <a:pt x="837" y="193"/>
                    </a:lnTo>
                    <a:lnTo>
                      <a:pt x="839" y="188"/>
                    </a:lnTo>
                    <a:lnTo>
                      <a:pt x="840" y="192"/>
                    </a:lnTo>
                    <a:lnTo>
                      <a:pt x="842" y="201"/>
                    </a:lnTo>
                    <a:lnTo>
                      <a:pt x="843" y="209"/>
                    </a:lnTo>
                    <a:lnTo>
                      <a:pt x="845" y="200"/>
                    </a:lnTo>
                    <a:lnTo>
                      <a:pt x="846" y="207"/>
                    </a:lnTo>
                    <a:lnTo>
                      <a:pt x="848" y="220"/>
                    </a:lnTo>
                    <a:lnTo>
                      <a:pt x="849" y="220"/>
                    </a:lnTo>
                    <a:lnTo>
                      <a:pt x="851" y="221"/>
                    </a:lnTo>
                    <a:lnTo>
                      <a:pt x="852" y="221"/>
                    </a:lnTo>
                    <a:lnTo>
                      <a:pt x="854" y="218"/>
                    </a:lnTo>
                    <a:lnTo>
                      <a:pt x="856" y="208"/>
                    </a:lnTo>
                    <a:lnTo>
                      <a:pt x="857" y="201"/>
                    </a:lnTo>
                    <a:lnTo>
                      <a:pt x="858" y="201"/>
                    </a:lnTo>
                    <a:lnTo>
                      <a:pt x="860" y="196"/>
                    </a:lnTo>
                    <a:lnTo>
                      <a:pt x="862" y="191"/>
                    </a:lnTo>
                    <a:lnTo>
                      <a:pt x="863" y="185"/>
                    </a:lnTo>
                    <a:lnTo>
                      <a:pt x="865" y="178"/>
                    </a:lnTo>
                    <a:lnTo>
                      <a:pt x="866" y="168"/>
                    </a:lnTo>
                    <a:lnTo>
                      <a:pt x="868" y="166"/>
                    </a:lnTo>
                    <a:lnTo>
                      <a:pt x="869" y="166"/>
                    </a:lnTo>
                    <a:lnTo>
                      <a:pt x="871" y="174"/>
                    </a:lnTo>
                    <a:lnTo>
                      <a:pt x="872" y="201"/>
                    </a:lnTo>
                    <a:lnTo>
                      <a:pt x="874" y="221"/>
                    </a:lnTo>
                    <a:lnTo>
                      <a:pt x="875" y="218"/>
                    </a:lnTo>
                    <a:lnTo>
                      <a:pt x="877" y="223"/>
                    </a:lnTo>
                    <a:lnTo>
                      <a:pt x="878" y="232"/>
                    </a:lnTo>
                    <a:lnTo>
                      <a:pt x="880" y="227"/>
                    </a:lnTo>
                    <a:lnTo>
                      <a:pt x="881" y="224"/>
                    </a:lnTo>
                    <a:lnTo>
                      <a:pt x="883" y="216"/>
                    </a:lnTo>
                    <a:lnTo>
                      <a:pt x="884" y="207"/>
                    </a:lnTo>
                    <a:lnTo>
                      <a:pt x="886" y="198"/>
                    </a:lnTo>
                    <a:lnTo>
                      <a:pt x="887" y="192"/>
                    </a:lnTo>
                    <a:lnTo>
                      <a:pt x="889" y="180"/>
                    </a:lnTo>
                    <a:lnTo>
                      <a:pt x="890" y="171"/>
                    </a:lnTo>
                    <a:lnTo>
                      <a:pt x="892" y="168"/>
                    </a:lnTo>
                    <a:lnTo>
                      <a:pt x="894" y="168"/>
                    </a:lnTo>
                    <a:lnTo>
                      <a:pt x="895" y="185"/>
                    </a:lnTo>
                    <a:lnTo>
                      <a:pt x="896" y="189"/>
                    </a:lnTo>
                    <a:lnTo>
                      <a:pt x="898" y="185"/>
                    </a:lnTo>
                    <a:lnTo>
                      <a:pt x="900" y="184"/>
                    </a:lnTo>
                    <a:lnTo>
                      <a:pt x="901" y="180"/>
                    </a:lnTo>
                    <a:lnTo>
                      <a:pt x="902" y="175"/>
                    </a:lnTo>
                    <a:lnTo>
                      <a:pt x="904" y="180"/>
                    </a:lnTo>
                    <a:lnTo>
                      <a:pt x="906" y="177"/>
                    </a:lnTo>
                    <a:lnTo>
                      <a:pt x="907" y="181"/>
                    </a:lnTo>
                    <a:lnTo>
                      <a:pt x="909" y="172"/>
                    </a:lnTo>
                    <a:lnTo>
                      <a:pt x="910" y="167"/>
                    </a:lnTo>
                    <a:lnTo>
                      <a:pt x="912" y="175"/>
                    </a:lnTo>
                    <a:lnTo>
                      <a:pt x="913" y="192"/>
                    </a:lnTo>
                    <a:lnTo>
                      <a:pt x="915" y="187"/>
                    </a:lnTo>
                    <a:lnTo>
                      <a:pt x="916" y="196"/>
                    </a:lnTo>
                    <a:lnTo>
                      <a:pt x="918" y="193"/>
                    </a:lnTo>
                    <a:lnTo>
                      <a:pt x="919" y="190"/>
                    </a:lnTo>
                    <a:lnTo>
                      <a:pt x="921" y="188"/>
                    </a:lnTo>
                    <a:lnTo>
                      <a:pt x="923" y="179"/>
                    </a:lnTo>
                    <a:lnTo>
                      <a:pt x="924" y="183"/>
                    </a:lnTo>
                    <a:lnTo>
                      <a:pt x="925" y="185"/>
                    </a:lnTo>
                    <a:lnTo>
                      <a:pt x="927" y="181"/>
                    </a:lnTo>
                    <a:lnTo>
                      <a:pt x="929" y="178"/>
                    </a:lnTo>
                    <a:lnTo>
                      <a:pt x="930" y="176"/>
                    </a:lnTo>
                    <a:lnTo>
                      <a:pt x="931" y="172"/>
                    </a:lnTo>
                    <a:lnTo>
                      <a:pt x="933" y="165"/>
                    </a:lnTo>
                    <a:lnTo>
                      <a:pt x="935" y="167"/>
                    </a:lnTo>
                    <a:lnTo>
                      <a:pt x="936" y="169"/>
                    </a:lnTo>
                    <a:lnTo>
                      <a:pt x="938" y="172"/>
                    </a:lnTo>
                    <a:lnTo>
                      <a:pt x="939" y="174"/>
                    </a:lnTo>
                    <a:lnTo>
                      <a:pt x="941" y="174"/>
                    </a:lnTo>
                    <a:lnTo>
                      <a:pt x="942" y="172"/>
                    </a:lnTo>
                    <a:lnTo>
                      <a:pt x="944" y="161"/>
                    </a:lnTo>
                    <a:lnTo>
                      <a:pt x="945" y="167"/>
                    </a:lnTo>
                    <a:lnTo>
                      <a:pt x="947" y="188"/>
                    </a:lnTo>
                    <a:lnTo>
                      <a:pt x="948" y="189"/>
                    </a:lnTo>
                    <a:lnTo>
                      <a:pt x="950" y="182"/>
                    </a:lnTo>
                    <a:lnTo>
                      <a:pt x="951" y="171"/>
                    </a:lnTo>
                    <a:lnTo>
                      <a:pt x="953" y="176"/>
                    </a:lnTo>
                    <a:lnTo>
                      <a:pt x="954" y="184"/>
                    </a:lnTo>
                    <a:lnTo>
                      <a:pt x="956" y="186"/>
                    </a:lnTo>
                    <a:lnTo>
                      <a:pt x="957" y="186"/>
                    </a:lnTo>
                    <a:lnTo>
                      <a:pt x="959" y="186"/>
                    </a:lnTo>
                    <a:lnTo>
                      <a:pt x="960" y="185"/>
                    </a:lnTo>
                    <a:lnTo>
                      <a:pt x="962" y="184"/>
                    </a:lnTo>
                    <a:lnTo>
                      <a:pt x="963" y="176"/>
                    </a:lnTo>
                    <a:lnTo>
                      <a:pt x="965" y="174"/>
                    </a:lnTo>
                    <a:lnTo>
                      <a:pt x="967" y="171"/>
                    </a:lnTo>
                    <a:lnTo>
                      <a:pt x="968" y="164"/>
                    </a:lnTo>
                    <a:lnTo>
                      <a:pt x="969" y="165"/>
                    </a:lnTo>
                    <a:lnTo>
                      <a:pt x="971" y="170"/>
                    </a:lnTo>
                    <a:lnTo>
                      <a:pt x="973" y="166"/>
                    </a:lnTo>
                    <a:lnTo>
                      <a:pt x="974" y="164"/>
                    </a:lnTo>
                    <a:lnTo>
                      <a:pt x="975" y="165"/>
                    </a:lnTo>
                    <a:lnTo>
                      <a:pt x="977" y="174"/>
                    </a:lnTo>
                    <a:lnTo>
                      <a:pt x="979" y="172"/>
                    </a:lnTo>
                    <a:lnTo>
                      <a:pt x="980" y="169"/>
                    </a:lnTo>
                    <a:lnTo>
                      <a:pt x="982" y="174"/>
                    </a:lnTo>
                    <a:lnTo>
                      <a:pt x="983" y="178"/>
                    </a:lnTo>
                    <a:lnTo>
                      <a:pt x="985" y="179"/>
                    </a:lnTo>
                    <a:lnTo>
                      <a:pt x="986" y="187"/>
                    </a:lnTo>
                    <a:lnTo>
                      <a:pt x="988" y="192"/>
                    </a:lnTo>
                    <a:lnTo>
                      <a:pt x="989" y="193"/>
                    </a:lnTo>
                    <a:lnTo>
                      <a:pt x="991" y="183"/>
                    </a:lnTo>
                    <a:lnTo>
                      <a:pt x="992" y="174"/>
                    </a:lnTo>
                    <a:lnTo>
                      <a:pt x="994" y="184"/>
                    </a:lnTo>
                    <a:lnTo>
                      <a:pt x="996" y="180"/>
                    </a:lnTo>
                    <a:lnTo>
                      <a:pt x="997" y="173"/>
                    </a:lnTo>
                    <a:lnTo>
                      <a:pt x="998" y="171"/>
                    </a:lnTo>
                    <a:lnTo>
                      <a:pt x="1000" y="172"/>
                    </a:lnTo>
                    <a:lnTo>
                      <a:pt x="1002" y="171"/>
                    </a:lnTo>
                    <a:lnTo>
                      <a:pt x="1003" y="175"/>
                    </a:lnTo>
                    <a:lnTo>
                      <a:pt x="1004" y="169"/>
                    </a:lnTo>
                    <a:lnTo>
                      <a:pt x="1006" y="172"/>
                    </a:lnTo>
                    <a:lnTo>
                      <a:pt x="1008" y="168"/>
                    </a:lnTo>
                    <a:lnTo>
                      <a:pt x="1009" y="169"/>
                    </a:lnTo>
                    <a:lnTo>
                      <a:pt x="1011" y="166"/>
                    </a:lnTo>
                    <a:lnTo>
                      <a:pt x="1012" y="169"/>
                    </a:lnTo>
                    <a:lnTo>
                      <a:pt x="1014" y="174"/>
                    </a:lnTo>
                    <a:lnTo>
                      <a:pt x="1015" y="173"/>
                    </a:lnTo>
                    <a:lnTo>
                      <a:pt x="1017" y="166"/>
                    </a:lnTo>
                    <a:lnTo>
                      <a:pt x="1018" y="174"/>
                    </a:lnTo>
                    <a:lnTo>
                      <a:pt x="1020" y="179"/>
                    </a:lnTo>
                    <a:lnTo>
                      <a:pt x="1021" y="184"/>
                    </a:lnTo>
                    <a:lnTo>
                      <a:pt x="1023" y="186"/>
                    </a:lnTo>
                    <a:lnTo>
                      <a:pt x="1024" y="181"/>
                    </a:lnTo>
                    <a:lnTo>
                      <a:pt x="1026" y="171"/>
                    </a:lnTo>
                    <a:lnTo>
                      <a:pt x="1027" y="173"/>
                    </a:lnTo>
                    <a:lnTo>
                      <a:pt x="1029" y="174"/>
                    </a:lnTo>
                    <a:lnTo>
                      <a:pt x="1030" y="177"/>
                    </a:lnTo>
                    <a:lnTo>
                      <a:pt x="1032" y="183"/>
                    </a:lnTo>
                    <a:lnTo>
                      <a:pt x="1033" y="202"/>
                    </a:lnTo>
                    <a:lnTo>
                      <a:pt x="1035" y="205"/>
                    </a:lnTo>
                    <a:lnTo>
                      <a:pt x="1036" y="193"/>
                    </a:lnTo>
                    <a:lnTo>
                      <a:pt x="1038" y="192"/>
                    </a:lnTo>
                    <a:lnTo>
                      <a:pt x="1040" y="184"/>
                    </a:lnTo>
                    <a:lnTo>
                      <a:pt x="1041" y="187"/>
                    </a:lnTo>
                    <a:lnTo>
                      <a:pt x="1042" y="191"/>
                    </a:lnTo>
                    <a:lnTo>
                      <a:pt x="1044" y="200"/>
                    </a:lnTo>
                    <a:lnTo>
                      <a:pt x="1046" y="190"/>
                    </a:lnTo>
                    <a:lnTo>
                      <a:pt x="1047" y="196"/>
                    </a:lnTo>
                    <a:lnTo>
                      <a:pt x="1049" y="191"/>
                    </a:lnTo>
                    <a:lnTo>
                      <a:pt x="1050" y="197"/>
                    </a:lnTo>
                    <a:lnTo>
                      <a:pt x="1052" y="207"/>
                    </a:lnTo>
                    <a:lnTo>
                      <a:pt x="1053" y="211"/>
                    </a:lnTo>
                    <a:lnTo>
                      <a:pt x="1055" y="220"/>
                    </a:lnTo>
                    <a:lnTo>
                      <a:pt x="1056" y="231"/>
                    </a:lnTo>
                    <a:lnTo>
                      <a:pt x="1058" y="222"/>
                    </a:lnTo>
                    <a:lnTo>
                      <a:pt x="1059" y="214"/>
                    </a:lnTo>
                    <a:lnTo>
                      <a:pt x="1061" y="212"/>
                    </a:lnTo>
                    <a:lnTo>
                      <a:pt x="1062" y="209"/>
                    </a:lnTo>
                    <a:lnTo>
                      <a:pt x="1064" y="208"/>
                    </a:lnTo>
                    <a:lnTo>
                      <a:pt x="1065" y="212"/>
                    </a:lnTo>
                    <a:lnTo>
                      <a:pt x="1067" y="217"/>
                    </a:lnTo>
                    <a:lnTo>
                      <a:pt x="1069" y="207"/>
                    </a:lnTo>
                    <a:lnTo>
                      <a:pt x="1070" y="211"/>
                    </a:lnTo>
                    <a:lnTo>
                      <a:pt x="1071" y="187"/>
                    </a:lnTo>
                    <a:lnTo>
                      <a:pt x="1073" y="178"/>
                    </a:lnTo>
                    <a:lnTo>
                      <a:pt x="1075" y="194"/>
                    </a:lnTo>
                    <a:lnTo>
                      <a:pt x="1076" y="202"/>
                    </a:lnTo>
                    <a:lnTo>
                      <a:pt x="1077" y="214"/>
                    </a:lnTo>
                    <a:lnTo>
                      <a:pt x="1079" y="220"/>
                    </a:lnTo>
                    <a:lnTo>
                      <a:pt x="1081" y="214"/>
                    </a:lnTo>
                    <a:lnTo>
                      <a:pt x="1082" y="212"/>
                    </a:lnTo>
                    <a:lnTo>
                      <a:pt x="1084" y="215"/>
                    </a:lnTo>
                    <a:lnTo>
                      <a:pt x="1085" y="205"/>
                    </a:lnTo>
                    <a:lnTo>
                      <a:pt x="1087" y="196"/>
                    </a:lnTo>
                    <a:lnTo>
                      <a:pt x="1088" y="205"/>
                    </a:lnTo>
                    <a:lnTo>
                      <a:pt x="1090" y="226"/>
                    </a:lnTo>
                    <a:lnTo>
                      <a:pt x="1091" y="232"/>
                    </a:lnTo>
                    <a:lnTo>
                      <a:pt x="1093" y="270"/>
                    </a:lnTo>
                    <a:lnTo>
                      <a:pt x="1094" y="308"/>
                    </a:lnTo>
                    <a:lnTo>
                      <a:pt x="1096" y="318"/>
                    </a:lnTo>
                    <a:lnTo>
                      <a:pt x="1097" y="331"/>
                    </a:lnTo>
                    <a:lnTo>
                      <a:pt x="1099" y="352"/>
                    </a:lnTo>
                    <a:lnTo>
                      <a:pt x="1100" y="377"/>
                    </a:lnTo>
                    <a:lnTo>
                      <a:pt x="1102" y="401"/>
                    </a:lnTo>
                    <a:lnTo>
                      <a:pt x="1103" y="416"/>
                    </a:lnTo>
                    <a:lnTo>
                      <a:pt x="1105" y="440"/>
                    </a:lnTo>
                    <a:lnTo>
                      <a:pt x="1106" y="473"/>
                    </a:lnTo>
                    <a:lnTo>
                      <a:pt x="1108" y="524"/>
                    </a:lnTo>
                    <a:lnTo>
                      <a:pt x="1109" y="571"/>
                    </a:lnTo>
                    <a:lnTo>
                      <a:pt x="1111" y="589"/>
                    </a:lnTo>
                    <a:lnTo>
                      <a:pt x="1112" y="612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9" name="Freeform 118">
                <a:extLst>
                  <a:ext uri="{FF2B5EF4-FFF2-40B4-BE49-F238E27FC236}">
                    <a16:creationId xmlns:a16="http://schemas.microsoft.com/office/drawing/2014/main" id="{16E27BBE-1D69-43FD-B6E5-972B667D8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7077" y="5779087"/>
                <a:ext cx="206640" cy="393113"/>
              </a:xfrm>
              <a:custGeom>
                <a:avLst/>
                <a:gdLst>
                  <a:gd name="T0" fmla="*/ 5 w 418"/>
                  <a:gd name="T1" fmla="*/ 171 h 175"/>
                  <a:gd name="T2" fmla="*/ 12 w 418"/>
                  <a:gd name="T3" fmla="*/ 115 h 175"/>
                  <a:gd name="T4" fmla="*/ 20 w 418"/>
                  <a:gd name="T5" fmla="*/ 101 h 175"/>
                  <a:gd name="T6" fmla="*/ 27 w 418"/>
                  <a:gd name="T7" fmla="*/ 78 h 175"/>
                  <a:gd name="T8" fmla="*/ 35 w 418"/>
                  <a:gd name="T9" fmla="*/ 80 h 175"/>
                  <a:gd name="T10" fmla="*/ 42 w 418"/>
                  <a:gd name="T11" fmla="*/ 78 h 175"/>
                  <a:gd name="T12" fmla="*/ 50 w 418"/>
                  <a:gd name="T13" fmla="*/ 49 h 175"/>
                  <a:gd name="T14" fmla="*/ 58 w 418"/>
                  <a:gd name="T15" fmla="*/ 36 h 175"/>
                  <a:gd name="T16" fmla="*/ 65 w 418"/>
                  <a:gd name="T17" fmla="*/ 54 h 175"/>
                  <a:gd name="T18" fmla="*/ 73 w 418"/>
                  <a:gd name="T19" fmla="*/ 49 h 175"/>
                  <a:gd name="T20" fmla="*/ 80 w 418"/>
                  <a:gd name="T21" fmla="*/ 67 h 175"/>
                  <a:gd name="T22" fmla="*/ 88 w 418"/>
                  <a:gd name="T23" fmla="*/ 45 h 175"/>
                  <a:gd name="T24" fmla="*/ 96 w 418"/>
                  <a:gd name="T25" fmla="*/ 45 h 175"/>
                  <a:gd name="T26" fmla="*/ 103 w 418"/>
                  <a:gd name="T27" fmla="*/ 41 h 175"/>
                  <a:gd name="T28" fmla="*/ 111 w 418"/>
                  <a:gd name="T29" fmla="*/ 43 h 175"/>
                  <a:gd name="T30" fmla="*/ 119 w 418"/>
                  <a:gd name="T31" fmla="*/ 59 h 175"/>
                  <a:gd name="T32" fmla="*/ 126 w 418"/>
                  <a:gd name="T33" fmla="*/ 21 h 175"/>
                  <a:gd name="T34" fmla="*/ 134 w 418"/>
                  <a:gd name="T35" fmla="*/ 22 h 175"/>
                  <a:gd name="T36" fmla="*/ 141 w 418"/>
                  <a:gd name="T37" fmla="*/ 18 h 175"/>
                  <a:gd name="T38" fmla="*/ 149 w 418"/>
                  <a:gd name="T39" fmla="*/ 21 h 175"/>
                  <a:gd name="T40" fmla="*/ 157 w 418"/>
                  <a:gd name="T41" fmla="*/ 36 h 175"/>
                  <a:gd name="T42" fmla="*/ 164 w 418"/>
                  <a:gd name="T43" fmla="*/ 50 h 175"/>
                  <a:gd name="T44" fmla="*/ 172 w 418"/>
                  <a:gd name="T45" fmla="*/ 51 h 175"/>
                  <a:gd name="T46" fmla="*/ 180 w 418"/>
                  <a:gd name="T47" fmla="*/ 32 h 175"/>
                  <a:gd name="T48" fmla="*/ 187 w 418"/>
                  <a:gd name="T49" fmla="*/ 26 h 175"/>
                  <a:gd name="T50" fmla="*/ 195 w 418"/>
                  <a:gd name="T51" fmla="*/ 44 h 175"/>
                  <a:gd name="T52" fmla="*/ 202 w 418"/>
                  <a:gd name="T53" fmla="*/ 43 h 175"/>
                  <a:gd name="T54" fmla="*/ 210 w 418"/>
                  <a:gd name="T55" fmla="*/ 42 h 175"/>
                  <a:gd name="T56" fmla="*/ 217 w 418"/>
                  <a:gd name="T57" fmla="*/ 25 h 175"/>
                  <a:gd name="T58" fmla="*/ 225 w 418"/>
                  <a:gd name="T59" fmla="*/ 37 h 175"/>
                  <a:gd name="T60" fmla="*/ 233 w 418"/>
                  <a:gd name="T61" fmla="*/ 25 h 175"/>
                  <a:gd name="T62" fmla="*/ 240 w 418"/>
                  <a:gd name="T63" fmla="*/ 35 h 175"/>
                  <a:gd name="T64" fmla="*/ 248 w 418"/>
                  <a:gd name="T65" fmla="*/ 26 h 175"/>
                  <a:gd name="T66" fmla="*/ 255 w 418"/>
                  <a:gd name="T67" fmla="*/ 20 h 175"/>
                  <a:gd name="T68" fmla="*/ 263 w 418"/>
                  <a:gd name="T69" fmla="*/ 44 h 175"/>
                  <a:gd name="T70" fmla="*/ 271 w 418"/>
                  <a:gd name="T71" fmla="*/ 67 h 175"/>
                  <a:gd name="T72" fmla="*/ 278 w 418"/>
                  <a:gd name="T73" fmla="*/ 45 h 175"/>
                  <a:gd name="T74" fmla="*/ 286 w 418"/>
                  <a:gd name="T75" fmla="*/ 67 h 175"/>
                  <a:gd name="T76" fmla="*/ 293 w 418"/>
                  <a:gd name="T77" fmla="*/ 63 h 175"/>
                  <a:gd name="T78" fmla="*/ 301 w 418"/>
                  <a:gd name="T79" fmla="*/ 72 h 175"/>
                  <a:gd name="T80" fmla="*/ 309 w 418"/>
                  <a:gd name="T81" fmla="*/ 79 h 175"/>
                  <a:gd name="T82" fmla="*/ 316 w 418"/>
                  <a:gd name="T83" fmla="*/ 59 h 175"/>
                  <a:gd name="T84" fmla="*/ 324 w 418"/>
                  <a:gd name="T85" fmla="*/ 65 h 175"/>
                  <a:gd name="T86" fmla="*/ 332 w 418"/>
                  <a:gd name="T87" fmla="*/ 57 h 175"/>
                  <a:gd name="T88" fmla="*/ 339 w 418"/>
                  <a:gd name="T89" fmla="*/ 50 h 175"/>
                  <a:gd name="T90" fmla="*/ 347 w 418"/>
                  <a:gd name="T91" fmla="*/ 60 h 175"/>
                  <a:gd name="T92" fmla="*/ 354 w 418"/>
                  <a:gd name="T93" fmla="*/ 70 h 175"/>
                  <a:gd name="T94" fmla="*/ 362 w 418"/>
                  <a:gd name="T95" fmla="*/ 75 h 175"/>
                  <a:gd name="T96" fmla="*/ 370 w 418"/>
                  <a:gd name="T97" fmla="*/ 53 h 175"/>
                  <a:gd name="T98" fmla="*/ 377 w 418"/>
                  <a:gd name="T99" fmla="*/ 84 h 175"/>
                  <a:gd name="T100" fmla="*/ 385 w 418"/>
                  <a:gd name="T101" fmla="*/ 104 h 175"/>
                  <a:gd name="T102" fmla="*/ 392 w 418"/>
                  <a:gd name="T103" fmla="*/ 104 h 175"/>
                  <a:gd name="T104" fmla="*/ 400 w 418"/>
                  <a:gd name="T105" fmla="*/ 114 h 175"/>
                  <a:gd name="T106" fmla="*/ 408 w 418"/>
                  <a:gd name="T107" fmla="*/ 70 h 175"/>
                  <a:gd name="T108" fmla="*/ 415 w 418"/>
                  <a:gd name="T109" fmla="*/ 7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18" h="175">
                    <a:moveTo>
                      <a:pt x="0" y="175"/>
                    </a:moveTo>
                    <a:lnTo>
                      <a:pt x="0" y="174"/>
                    </a:lnTo>
                    <a:lnTo>
                      <a:pt x="1" y="175"/>
                    </a:lnTo>
                    <a:lnTo>
                      <a:pt x="3" y="171"/>
                    </a:lnTo>
                    <a:lnTo>
                      <a:pt x="5" y="171"/>
                    </a:lnTo>
                    <a:lnTo>
                      <a:pt x="6" y="162"/>
                    </a:lnTo>
                    <a:lnTo>
                      <a:pt x="7" y="148"/>
                    </a:lnTo>
                    <a:lnTo>
                      <a:pt x="9" y="131"/>
                    </a:lnTo>
                    <a:lnTo>
                      <a:pt x="11" y="128"/>
                    </a:lnTo>
                    <a:lnTo>
                      <a:pt x="12" y="115"/>
                    </a:lnTo>
                    <a:lnTo>
                      <a:pt x="13" y="108"/>
                    </a:lnTo>
                    <a:lnTo>
                      <a:pt x="15" y="106"/>
                    </a:lnTo>
                    <a:lnTo>
                      <a:pt x="17" y="105"/>
                    </a:lnTo>
                    <a:lnTo>
                      <a:pt x="18" y="102"/>
                    </a:lnTo>
                    <a:lnTo>
                      <a:pt x="20" y="101"/>
                    </a:lnTo>
                    <a:lnTo>
                      <a:pt x="21" y="90"/>
                    </a:lnTo>
                    <a:lnTo>
                      <a:pt x="23" y="88"/>
                    </a:lnTo>
                    <a:lnTo>
                      <a:pt x="24" y="94"/>
                    </a:lnTo>
                    <a:lnTo>
                      <a:pt x="26" y="88"/>
                    </a:lnTo>
                    <a:lnTo>
                      <a:pt x="27" y="78"/>
                    </a:lnTo>
                    <a:lnTo>
                      <a:pt x="29" y="64"/>
                    </a:lnTo>
                    <a:lnTo>
                      <a:pt x="30" y="53"/>
                    </a:lnTo>
                    <a:lnTo>
                      <a:pt x="32" y="57"/>
                    </a:lnTo>
                    <a:lnTo>
                      <a:pt x="33" y="79"/>
                    </a:lnTo>
                    <a:lnTo>
                      <a:pt x="35" y="80"/>
                    </a:lnTo>
                    <a:lnTo>
                      <a:pt x="36" y="73"/>
                    </a:lnTo>
                    <a:lnTo>
                      <a:pt x="38" y="88"/>
                    </a:lnTo>
                    <a:lnTo>
                      <a:pt x="40" y="85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4" y="69"/>
                    </a:lnTo>
                    <a:lnTo>
                      <a:pt x="46" y="67"/>
                    </a:lnTo>
                    <a:lnTo>
                      <a:pt x="47" y="61"/>
                    </a:lnTo>
                    <a:lnTo>
                      <a:pt x="49" y="59"/>
                    </a:lnTo>
                    <a:lnTo>
                      <a:pt x="50" y="49"/>
                    </a:lnTo>
                    <a:lnTo>
                      <a:pt x="52" y="43"/>
                    </a:lnTo>
                    <a:lnTo>
                      <a:pt x="53" y="38"/>
                    </a:lnTo>
                    <a:lnTo>
                      <a:pt x="55" y="46"/>
                    </a:lnTo>
                    <a:lnTo>
                      <a:pt x="56" y="45"/>
                    </a:lnTo>
                    <a:lnTo>
                      <a:pt x="58" y="36"/>
                    </a:lnTo>
                    <a:lnTo>
                      <a:pt x="59" y="38"/>
                    </a:lnTo>
                    <a:lnTo>
                      <a:pt x="61" y="58"/>
                    </a:lnTo>
                    <a:lnTo>
                      <a:pt x="62" y="66"/>
                    </a:lnTo>
                    <a:lnTo>
                      <a:pt x="64" y="60"/>
                    </a:lnTo>
                    <a:lnTo>
                      <a:pt x="65" y="54"/>
                    </a:lnTo>
                    <a:lnTo>
                      <a:pt x="67" y="52"/>
                    </a:lnTo>
                    <a:lnTo>
                      <a:pt x="68" y="49"/>
                    </a:lnTo>
                    <a:lnTo>
                      <a:pt x="70" y="42"/>
                    </a:lnTo>
                    <a:lnTo>
                      <a:pt x="71" y="43"/>
                    </a:lnTo>
                    <a:lnTo>
                      <a:pt x="73" y="49"/>
                    </a:lnTo>
                    <a:lnTo>
                      <a:pt x="74" y="43"/>
                    </a:lnTo>
                    <a:lnTo>
                      <a:pt x="76" y="48"/>
                    </a:lnTo>
                    <a:lnTo>
                      <a:pt x="78" y="54"/>
                    </a:lnTo>
                    <a:lnTo>
                      <a:pt x="79" y="61"/>
                    </a:lnTo>
                    <a:lnTo>
                      <a:pt x="80" y="67"/>
                    </a:lnTo>
                    <a:lnTo>
                      <a:pt x="82" y="50"/>
                    </a:lnTo>
                    <a:lnTo>
                      <a:pt x="84" y="41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8" y="45"/>
                    </a:lnTo>
                    <a:lnTo>
                      <a:pt x="90" y="40"/>
                    </a:lnTo>
                    <a:lnTo>
                      <a:pt x="91" y="46"/>
                    </a:lnTo>
                    <a:lnTo>
                      <a:pt x="93" y="39"/>
                    </a:lnTo>
                    <a:lnTo>
                      <a:pt x="94" y="38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9" y="39"/>
                    </a:lnTo>
                    <a:lnTo>
                      <a:pt x="100" y="38"/>
                    </a:lnTo>
                    <a:lnTo>
                      <a:pt x="102" y="36"/>
                    </a:lnTo>
                    <a:lnTo>
                      <a:pt x="103" y="41"/>
                    </a:lnTo>
                    <a:lnTo>
                      <a:pt x="105" y="45"/>
                    </a:lnTo>
                    <a:lnTo>
                      <a:pt x="107" y="42"/>
                    </a:lnTo>
                    <a:lnTo>
                      <a:pt x="108" y="35"/>
                    </a:lnTo>
                    <a:lnTo>
                      <a:pt x="109" y="33"/>
                    </a:lnTo>
                    <a:lnTo>
                      <a:pt x="111" y="43"/>
                    </a:lnTo>
                    <a:lnTo>
                      <a:pt x="113" y="47"/>
                    </a:lnTo>
                    <a:lnTo>
                      <a:pt x="114" y="38"/>
                    </a:lnTo>
                    <a:lnTo>
                      <a:pt x="115" y="40"/>
                    </a:lnTo>
                    <a:lnTo>
                      <a:pt x="117" y="53"/>
                    </a:lnTo>
                    <a:lnTo>
                      <a:pt x="119" y="59"/>
                    </a:lnTo>
                    <a:lnTo>
                      <a:pt x="120" y="57"/>
                    </a:lnTo>
                    <a:lnTo>
                      <a:pt x="122" y="53"/>
                    </a:lnTo>
                    <a:lnTo>
                      <a:pt x="123" y="40"/>
                    </a:lnTo>
                    <a:lnTo>
                      <a:pt x="125" y="24"/>
                    </a:lnTo>
                    <a:lnTo>
                      <a:pt x="126" y="21"/>
                    </a:lnTo>
                    <a:lnTo>
                      <a:pt x="128" y="18"/>
                    </a:lnTo>
                    <a:lnTo>
                      <a:pt x="129" y="17"/>
                    </a:lnTo>
                    <a:lnTo>
                      <a:pt x="131" y="21"/>
                    </a:lnTo>
                    <a:lnTo>
                      <a:pt x="132" y="18"/>
                    </a:lnTo>
                    <a:lnTo>
                      <a:pt x="134" y="22"/>
                    </a:lnTo>
                    <a:lnTo>
                      <a:pt x="135" y="32"/>
                    </a:lnTo>
                    <a:lnTo>
                      <a:pt x="137" y="19"/>
                    </a:lnTo>
                    <a:lnTo>
                      <a:pt x="138" y="11"/>
                    </a:lnTo>
                    <a:lnTo>
                      <a:pt x="140" y="14"/>
                    </a:lnTo>
                    <a:lnTo>
                      <a:pt x="141" y="18"/>
                    </a:lnTo>
                    <a:lnTo>
                      <a:pt x="143" y="18"/>
                    </a:lnTo>
                    <a:lnTo>
                      <a:pt x="144" y="16"/>
                    </a:lnTo>
                    <a:lnTo>
                      <a:pt x="146" y="6"/>
                    </a:lnTo>
                    <a:lnTo>
                      <a:pt x="147" y="16"/>
                    </a:lnTo>
                    <a:lnTo>
                      <a:pt x="149" y="21"/>
                    </a:lnTo>
                    <a:lnTo>
                      <a:pt x="151" y="26"/>
                    </a:lnTo>
                    <a:lnTo>
                      <a:pt x="152" y="26"/>
                    </a:lnTo>
                    <a:lnTo>
                      <a:pt x="153" y="29"/>
                    </a:lnTo>
                    <a:lnTo>
                      <a:pt x="155" y="25"/>
                    </a:lnTo>
                    <a:lnTo>
                      <a:pt x="157" y="36"/>
                    </a:lnTo>
                    <a:lnTo>
                      <a:pt x="158" y="47"/>
                    </a:lnTo>
                    <a:lnTo>
                      <a:pt x="159" y="46"/>
                    </a:lnTo>
                    <a:lnTo>
                      <a:pt x="161" y="47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6" y="55"/>
                    </a:lnTo>
                    <a:lnTo>
                      <a:pt x="167" y="42"/>
                    </a:lnTo>
                    <a:lnTo>
                      <a:pt x="169" y="41"/>
                    </a:lnTo>
                    <a:lnTo>
                      <a:pt x="170" y="41"/>
                    </a:lnTo>
                    <a:lnTo>
                      <a:pt x="172" y="51"/>
                    </a:lnTo>
                    <a:lnTo>
                      <a:pt x="173" y="52"/>
                    </a:lnTo>
                    <a:lnTo>
                      <a:pt x="175" y="48"/>
                    </a:lnTo>
                    <a:lnTo>
                      <a:pt x="176" y="39"/>
                    </a:lnTo>
                    <a:lnTo>
                      <a:pt x="178" y="35"/>
                    </a:lnTo>
                    <a:lnTo>
                      <a:pt x="180" y="32"/>
                    </a:lnTo>
                    <a:lnTo>
                      <a:pt x="181" y="28"/>
                    </a:lnTo>
                    <a:lnTo>
                      <a:pt x="182" y="21"/>
                    </a:lnTo>
                    <a:lnTo>
                      <a:pt x="184" y="20"/>
                    </a:lnTo>
                    <a:lnTo>
                      <a:pt x="186" y="16"/>
                    </a:lnTo>
                    <a:lnTo>
                      <a:pt x="187" y="26"/>
                    </a:lnTo>
                    <a:lnTo>
                      <a:pt x="188" y="49"/>
                    </a:lnTo>
                    <a:lnTo>
                      <a:pt x="190" y="46"/>
                    </a:lnTo>
                    <a:lnTo>
                      <a:pt x="192" y="32"/>
                    </a:lnTo>
                    <a:lnTo>
                      <a:pt x="193" y="38"/>
                    </a:lnTo>
                    <a:lnTo>
                      <a:pt x="195" y="44"/>
                    </a:lnTo>
                    <a:lnTo>
                      <a:pt x="196" y="49"/>
                    </a:lnTo>
                    <a:lnTo>
                      <a:pt x="198" y="56"/>
                    </a:lnTo>
                    <a:lnTo>
                      <a:pt x="199" y="36"/>
                    </a:lnTo>
                    <a:lnTo>
                      <a:pt x="201" y="38"/>
                    </a:lnTo>
                    <a:lnTo>
                      <a:pt x="202" y="43"/>
                    </a:lnTo>
                    <a:lnTo>
                      <a:pt x="204" y="46"/>
                    </a:lnTo>
                    <a:lnTo>
                      <a:pt x="205" y="47"/>
                    </a:lnTo>
                    <a:lnTo>
                      <a:pt x="207" y="39"/>
                    </a:lnTo>
                    <a:lnTo>
                      <a:pt x="208" y="38"/>
                    </a:lnTo>
                    <a:lnTo>
                      <a:pt x="210" y="42"/>
                    </a:lnTo>
                    <a:lnTo>
                      <a:pt x="211" y="41"/>
                    </a:lnTo>
                    <a:lnTo>
                      <a:pt x="213" y="36"/>
                    </a:lnTo>
                    <a:lnTo>
                      <a:pt x="214" y="31"/>
                    </a:lnTo>
                    <a:lnTo>
                      <a:pt x="216" y="29"/>
                    </a:lnTo>
                    <a:lnTo>
                      <a:pt x="217" y="25"/>
                    </a:lnTo>
                    <a:lnTo>
                      <a:pt x="219" y="20"/>
                    </a:lnTo>
                    <a:lnTo>
                      <a:pt x="220" y="29"/>
                    </a:lnTo>
                    <a:lnTo>
                      <a:pt x="222" y="40"/>
                    </a:lnTo>
                    <a:lnTo>
                      <a:pt x="224" y="38"/>
                    </a:lnTo>
                    <a:lnTo>
                      <a:pt x="225" y="37"/>
                    </a:lnTo>
                    <a:lnTo>
                      <a:pt x="226" y="26"/>
                    </a:lnTo>
                    <a:lnTo>
                      <a:pt x="228" y="10"/>
                    </a:lnTo>
                    <a:lnTo>
                      <a:pt x="230" y="0"/>
                    </a:lnTo>
                    <a:lnTo>
                      <a:pt x="231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6" y="28"/>
                    </a:lnTo>
                    <a:lnTo>
                      <a:pt x="237" y="28"/>
                    </a:lnTo>
                    <a:lnTo>
                      <a:pt x="239" y="29"/>
                    </a:lnTo>
                    <a:lnTo>
                      <a:pt x="240" y="35"/>
                    </a:lnTo>
                    <a:lnTo>
                      <a:pt x="242" y="36"/>
                    </a:lnTo>
                    <a:lnTo>
                      <a:pt x="243" y="33"/>
                    </a:lnTo>
                    <a:lnTo>
                      <a:pt x="245" y="34"/>
                    </a:lnTo>
                    <a:lnTo>
                      <a:pt x="246" y="36"/>
                    </a:lnTo>
                    <a:lnTo>
                      <a:pt x="248" y="26"/>
                    </a:lnTo>
                    <a:lnTo>
                      <a:pt x="249" y="32"/>
                    </a:lnTo>
                    <a:lnTo>
                      <a:pt x="251" y="32"/>
                    </a:lnTo>
                    <a:lnTo>
                      <a:pt x="253" y="26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7" y="27"/>
                    </a:lnTo>
                    <a:lnTo>
                      <a:pt x="259" y="33"/>
                    </a:lnTo>
                    <a:lnTo>
                      <a:pt x="260" y="44"/>
                    </a:lnTo>
                    <a:lnTo>
                      <a:pt x="262" y="46"/>
                    </a:lnTo>
                    <a:lnTo>
                      <a:pt x="263" y="44"/>
                    </a:lnTo>
                    <a:lnTo>
                      <a:pt x="265" y="47"/>
                    </a:lnTo>
                    <a:lnTo>
                      <a:pt x="266" y="52"/>
                    </a:lnTo>
                    <a:lnTo>
                      <a:pt x="268" y="59"/>
                    </a:lnTo>
                    <a:lnTo>
                      <a:pt x="269" y="61"/>
                    </a:lnTo>
                    <a:lnTo>
                      <a:pt x="271" y="67"/>
                    </a:lnTo>
                    <a:lnTo>
                      <a:pt x="272" y="65"/>
                    </a:lnTo>
                    <a:lnTo>
                      <a:pt x="274" y="68"/>
                    </a:lnTo>
                    <a:lnTo>
                      <a:pt x="275" y="5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0" y="60"/>
                    </a:lnTo>
                    <a:lnTo>
                      <a:pt x="281" y="82"/>
                    </a:lnTo>
                    <a:lnTo>
                      <a:pt x="283" y="71"/>
                    </a:lnTo>
                    <a:lnTo>
                      <a:pt x="284" y="73"/>
                    </a:lnTo>
                    <a:lnTo>
                      <a:pt x="286" y="67"/>
                    </a:lnTo>
                    <a:lnTo>
                      <a:pt x="287" y="73"/>
                    </a:lnTo>
                    <a:lnTo>
                      <a:pt x="289" y="74"/>
                    </a:lnTo>
                    <a:lnTo>
                      <a:pt x="290" y="74"/>
                    </a:lnTo>
                    <a:lnTo>
                      <a:pt x="292" y="66"/>
                    </a:lnTo>
                    <a:lnTo>
                      <a:pt x="293" y="63"/>
                    </a:lnTo>
                    <a:lnTo>
                      <a:pt x="295" y="68"/>
                    </a:lnTo>
                    <a:lnTo>
                      <a:pt x="297" y="69"/>
                    </a:lnTo>
                    <a:lnTo>
                      <a:pt x="298" y="72"/>
                    </a:lnTo>
                    <a:lnTo>
                      <a:pt x="299" y="71"/>
                    </a:lnTo>
                    <a:lnTo>
                      <a:pt x="301" y="72"/>
                    </a:lnTo>
                    <a:lnTo>
                      <a:pt x="303" y="76"/>
                    </a:lnTo>
                    <a:lnTo>
                      <a:pt x="304" y="78"/>
                    </a:lnTo>
                    <a:lnTo>
                      <a:pt x="306" y="75"/>
                    </a:lnTo>
                    <a:lnTo>
                      <a:pt x="307" y="74"/>
                    </a:lnTo>
                    <a:lnTo>
                      <a:pt x="309" y="79"/>
                    </a:lnTo>
                    <a:lnTo>
                      <a:pt x="310" y="65"/>
                    </a:lnTo>
                    <a:lnTo>
                      <a:pt x="312" y="55"/>
                    </a:lnTo>
                    <a:lnTo>
                      <a:pt x="313" y="65"/>
                    </a:lnTo>
                    <a:lnTo>
                      <a:pt x="315" y="69"/>
                    </a:lnTo>
                    <a:lnTo>
                      <a:pt x="316" y="59"/>
                    </a:lnTo>
                    <a:lnTo>
                      <a:pt x="318" y="59"/>
                    </a:lnTo>
                    <a:lnTo>
                      <a:pt x="319" y="55"/>
                    </a:lnTo>
                    <a:lnTo>
                      <a:pt x="321" y="54"/>
                    </a:lnTo>
                    <a:lnTo>
                      <a:pt x="322" y="58"/>
                    </a:lnTo>
                    <a:lnTo>
                      <a:pt x="324" y="65"/>
                    </a:lnTo>
                    <a:lnTo>
                      <a:pt x="326" y="70"/>
                    </a:lnTo>
                    <a:lnTo>
                      <a:pt x="327" y="65"/>
                    </a:lnTo>
                    <a:lnTo>
                      <a:pt x="328" y="62"/>
                    </a:lnTo>
                    <a:lnTo>
                      <a:pt x="330" y="62"/>
                    </a:lnTo>
                    <a:lnTo>
                      <a:pt x="332" y="57"/>
                    </a:lnTo>
                    <a:lnTo>
                      <a:pt x="333" y="59"/>
                    </a:lnTo>
                    <a:lnTo>
                      <a:pt x="335" y="67"/>
                    </a:lnTo>
                    <a:lnTo>
                      <a:pt x="336" y="79"/>
                    </a:lnTo>
                    <a:lnTo>
                      <a:pt x="338" y="65"/>
                    </a:lnTo>
                    <a:lnTo>
                      <a:pt x="339" y="50"/>
                    </a:lnTo>
                    <a:lnTo>
                      <a:pt x="341" y="59"/>
                    </a:lnTo>
                    <a:lnTo>
                      <a:pt x="342" y="64"/>
                    </a:lnTo>
                    <a:lnTo>
                      <a:pt x="344" y="68"/>
                    </a:lnTo>
                    <a:lnTo>
                      <a:pt x="345" y="63"/>
                    </a:lnTo>
                    <a:lnTo>
                      <a:pt x="347" y="60"/>
                    </a:lnTo>
                    <a:lnTo>
                      <a:pt x="348" y="64"/>
                    </a:lnTo>
                    <a:lnTo>
                      <a:pt x="350" y="78"/>
                    </a:lnTo>
                    <a:lnTo>
                      <a:pt x="351" y="77"/>
                    </a:lnTo>
                    <a:lnTo>
                      <a:pt x="353" y="70"/>
                    </a:lnTo>
                    <a:lnTo>
                      <a:pt x="354" y="70"/>
                    </a:lnTo>
                    <a:lnTo>
                      <a:pt x="356" y="79"/>
                    </a:lnTo>
                    <a:lnTo>
                      <a:pt x="357" y="82"/>
                    </a:lnTo>
                    <a:lnTo>
                      <a:pt x="359" y="83"/>
                    </a:lnTo>
                    <a:lnTo>
                      <a:pt x="360" y="78"/>
                    </a:lnTo>
                    <a:lnTo>
                      <a:pt x="362" y="75"/>
                    </a:lnTo>
                    <a:lnTo>
                      <a:pt x="364" y="76"/>
                    </a:lnTo>
                    <a:lnTo>
                      <a:pt x="365" y="66"/>
                    </a:lnTo>
                    <a:lnTo>
                      <a:pt x="366" y="61"/>
                    </a:lnTo>
                    <a:lnTo>
                      <a:pt x="368" y="60"/>
                    </a:lnTo>
                    <a:lnTo>
                      <a:pt x="370" y="53"/>
                    </a:lnTo>
                    <a:lnTo>
                      <a:pt x="371" y="54"/>
                    </a:lnTo>
                    <a:lnTo>
                      <a:pt x="372" y="53"/>
                    </a:lnTo>
                    <a:lnTo>
                      <a:pt x="374" y="65"/>
                    </a:lnTo>
                    <a:lnTo>
                      <a:pt x="376" y="72"/>
                    </a:lnTo>
                    <a:lnTo>
                      <a:pt x="377" y="84"/>
                    </a:lnTo>
                    <a:lnTo>
                      <a:pt x="379" y="82"/>
                    </a:lnTo>
                    <a:lnTo>
                      <a:pt x="380" y="81"/>
                    </a:lnTo>
                    <a:lnTo>
                      <a:pt x="382" y="82"/>
                    </a:lnTo>
                    <a:lnTo>
                      <a:pt x="383" y="101"/>
                    </a:lnTo>
                    <a:lnTo>
                      <a:pt x="385" y="104"/>
                    </a:lnTo>
                    <a:lnTo>
                      <a:pt x="386" y="97"/>
                    </a:lnTo>
                    <a:lnTo>
                      <a:pt x="388" y="93"/>
                    </a:lnTo>
                    <a:lnTo>
                      <a:pt x="389" y="93"/>
                    </a:lnTo>
                    <a:lnTo>
                      <a:pt x="391" y="100"/>
                    </a:lnTo>
                    <a:lnTo>
                      <a:pt x="392" y="104"/>
                    </a:lnTo>
                    <a:lnTo>
                      <a:pt x="394" y="98"/>
                    </a:lnTo>
                    <a:lnTo>
                      <a:pt x="395" y="88"/>
                    </a:lnTo>
                    <a:lnTo>
                      <a:pt x="397" y="85"/>
                    </a:lnTo>
                    <a:lnTo>
                      <a:pt x="399" y="92"/>
                    </a:lnTo>
                    <a:lnTo>
                      <a:pt x="400" y="114"/>
                    </a:lnTo>
                    <a:lnTo>
                      <a:pt x="401" y="109"/>
                    </a:lnTo>
                    <a:lnTo>
                      <a:pt x="403" y="90"/>
                    </a:lnTo>
                    <a:lnTo>
                      <a:pt x="405" y="94"/>
                    </a:lnTo>
                    <a:lnTo>
                      <a:pt x="406" y="90"/>
                    </a:lnTo>
                    <a:lnTo>
                      <a:pt x="408" y="70"/>
                    </a:lnTo>
                    <a:lnTo>
                      <a:pt x="409" y="80"/>
                    </a:lnTo>
                    <a:lnTo>
                      <a:pt x="411" y="113"/>
                    </a:lnTo>
                    <a:lnTo>
                      <a:pt x="412" y="107"/>
                    </a:lnTo>
                    <a:lnTo>
                      <a:pt x="414" y="88"/>
                    </a:lnTo>
                    <a:lnTo>
                      <a:pt x="415" y="73"/>
                    </a:lnTo>
                    <a:lnTo>
                      <a:pt x="417" y="131"/>
                    </a:lnTo>
                    <a:lnTo>
                      <a:pt x="418" y="175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0" name="Freeform 119">
                <a:extLst>
                  <a:ext uri="{FF2B5EF4-FFF2-40B4-BE49-F238E27FC236}">
                    <a16:creationId xmlns:a16="http://schemas.microsoft.com/office/drawing/2014/main" id="{B2A5EE22-1BF8-443E-B5E0-883B33163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5131" y="5437641"/>
                <a:ext cx="314410" cy="734559"/>
              </a:xfrm>
              <a:custGeom>
                <a:avLst/>
                <a:gdLst>
                  <a:gd name="T0" fmla="*/ 7 w 636"/>
                  <a:gd name="T1" fmla="*/ 287 h 327"/>
                  <a:gd name="T2" fmla="*/ 18 w 636"/>
                  <a:gd name="T3" fmla="*/ 256 h 327"/>
                  <a:gd name="T4" fmla="*/ 29 w 636"/>
                  <a:gd name="T5" fmla="*/ 242 h 327"/>
                  <a:gd name="T6" fmla="*/ 39 w 636"/>
                  <a:gd name="T7" fmla="*/ 227 h 327"/>
                  <a:gd name="T8" fmla="*/ 50 w 636"/>
                  <a:gd name="T9" fmla="*/ 179 h 327"/>
                  <a:gd name="T10" fmla="*/ 61 w 636"/>
                  <a:gd name="T11" fmla="*/ 181 h 327"/>
                  <a:gd name="T12" fmla="*/ 71 w 636"/>
                  <a:gd name="T13" fmla="*/ 144 h 327"/>
                  <a:gd name="T14" fmla="*/ 82 w 636"/>
                  <a:gd name="T15" fmla="*/ 144 h 327"/>
                  <a:gd name="T16" fmla="*/ 92 w 636"/>
                  <a:gd name="T17" fmla="*/ 130 h 327"/>
                  <a:gd name="T18" fmla="*/ 103 w 636"/>
                  <a:gd name="T19" fmla="*/ 144 h 327"/>
                  <a:gd name="T20" fmla="*/ 114 w 636"/>
                  <a:gd name="T21" fmla="*/ 129 h 327"/>
                  <a:gd name="T22" fmla="*/ 124 w 636"/>
                  <a:gd name="T23" fmla="*/ 148 h 327"/>
                  <a:gd name="T24" fmla="*/ 135 w 636"/>
                  <a:gd name="T25" fmla="*/ 124 h 327"/>
                  <a:gd name="T26" fmla="*/ 146 w 636"/>
                  <a:gd name="T27" fmla="*/ 129 h 327"/>
                  <a:gd name="T28" fmla="*/ 156 w 636"/>
                  <a:gd name="T29" fmla="*/ 130 h 327"/>
                  <a:gd name="T30" fmla="*/ 167 w 636"/>
                  <a:gd name="T31" fmla="*/ 117 h 327"/>
                  <a:gd name="T32" fmla="*/ 178 w 636"/>
                  <a:gd name="T33" fmla="*/ 67 h 327"/>
                  <a:gd name="T34" fmla="*/ 188 w 636"/>
                  <a:gd name="T35" fmla="*/ 35 h 327"/>
                  <a:gd name="T36" fmla="*/ 199 w 636"/>
                  <a:gd name="T37" fmla="*/ 34 h 327"/>
                  <a:gd name="T38" fmla="*/ 209 w 636"/>
                  <a:gd name="T39" fmla="*/ 21 h 327"/>
                  <a:gd name="T40" fmla="*/ 220 w 636"/>
                  <a:gd name="T41" fmla="*/ 22 h 327"/>
                  <a:gd name="T42" fmla="*/ 231 w 636"/>
                  <a:gd name="T43" fmla="*/ 31 h 327"/>
                  <a:gd name="T44" fmla="*/ 242 w 636"/>
                  <a:gd name="T45" fmla="*/ 31 h 327"/>
                  <a:gd name="T46" fmla="*/ 252 w 636"/>
                  <a:gd name="T47" fmla="*/ 28 h 327"/>
                  <a:gd name="T48" fmla="*/ 263 w 636"/>
                  <a:gd name="T49" fmla="*/ 11 h 327"/>
                  <a:gd name="T50" fmla="*/ 274 w 636"/>
                  <a:gd name="T51" fmla="*/ 25 h 327"/>
                  <a:gd name="T52" fmla="*/ 284 w 636"/>
                  <a:gd name="T53" fmla="*/ 35 h 327"/>
                  <a:gd name="T54" fmla="*/ 295 w 636"/>
                  <a:gd name="T55" fmla="*/ 25 h 327"/>
                  <a:gd name="T56" fmla="*/ 305 w 636"/>
                  <a:gd name="T57" fmla="*/ 38 h 327"/>
                  <a:gd name="T58" fmla="*/ 316 w 636"/>
                  <a:gd name="T59" fmla="*/ 28 h 327"/>
                  <a:gd name="T60" fmla="*/ 327 w 636"/>
                  <a:gd name="T61" fmla="*/ 35 h 327"/>
                  <a:gd name="T62" fmla="*/ 337 w 636"/>
                  <a:gd name="T63" fmla="*/ 75 h 327"/>
                  <a:gd name="T64" fmla="*/ 348 w 636"/>
                  <a:gd name="T65" fmla="*/ 54 h 327"/>
                  <a:gd name="T66" fmla="*/ 359 w 636"/>
                  <a:gd name="T67" fmla="*/ 42 h 327"/>
                  <a:gd name="T68" fmla="*/ 369 w 636"/>
                  <a:gd name="T69" fmla="*/ 45 h 327"/>
                  <a:gd name="T70" fmla="*/ 380 w 636"/>
                  <a:gd name="T71" fmla="*/ 55 h 327"/>
                  <a:gd name="T72" fmla="*/ 391 w 636"/>
                  <a:gd name="T73" fmla="*/ 58 h 327"/>
                  <a:gd name="T74" fmla="*/ 401 w 636"/>
                  <a:gd name="T75" fmla="*/ 55 h 327"/>
                  <a:gd name="T76" fmla="*/ 412 w 636"/>
                  <a:gd name="T77" fmla="*/ 62 h 327"/>
                  <a:gd name="T78" fmla="*/ 422 w 636"/>
                  <a:gd name="T79" fmla="*/ 55 h 327"/>
                  <a:gd name="T80" fmla="*/ 433 w 636"/>
                  <a:gd name="T81" fmla="*/ 66 h 327"/>
                  <a:gd name="T82" fmla="*/ 444 w 636"/>
                  <a:gd name="T83" fmla="*/ 58 h 327"/>
                  <a:gd name="T84" fmla="*/ 454 w 636"/>
                  <a:gd name="T85" fmla="*/ 74 h 327"/>
                  <a:gd name="T86" fmla="*/ 465 w 636"/>
                  <a:gd name="T87" fmla="*/ 82 h 327"/>
                  <a:gd name="T88" fmla="*/ 476 w 636"/>
                  <a:gd name="T89" fmla="*/ 69 h 327"/>
                  <a:gd name="T90" fmla="*/ 486 w 636"/>
                  <a:gd name="T91" fmla="*/ 77 h 327"/>
                  <a:gd name="T92" fmla="*/ 497 w 636"/>
                  <a:gd name="T93" fmla="*/ 76 h 327"/>
                  <a:gd name="T94" fmla="*/ 508 w 636"/>
                  <a:gd name="T95" fmla="*/ 53 h 327"/>
                  <a:gd name="T96" fmla="*/ 518 w 636"/>
                  <a:gd name="T97" fmla="*/ 84 h 327"/>
                  <a:gd name="T98" fmla="*/ 529 w 636"/>
                  <a:gd name="T99" fmla="*/ 65 h 327"/>
                  <a:gd name="T100" fmla="*/ 539 w 636"/>
                  <a:gd name="T101" fmla="*/ 58 h 327"/>
                  <a:gd name="T102" fmla="*/ 550 w 636"/>
                  <a:gd name="T103" fmla="*/ 83 h 327"/>
                  <a:gd name="T104" fmla="*/ 561 w 636"/>
                  <a:gd name="T105" fmla="*/ 93 h 327"/>
                  <a:gd name="T106" fmla="*/ 572 w 636"/>
                  <a:gd name="T107" fmla="*/ 87 h 327"/>
                  <a:gd name="T108" fmla="*/ 582 w 636"/>
                  <a:gd name="T109" fmla="*/ 99 h 327"/>
                  <a:gd name="T110" fmla="*/ 593 w 636"/>
                  <a:gd name="T111" fmla="*/ 107 h 327"/>
                  <a:gd name="T112" fmla="*/ 604 w 636"/>
                  <a:gd name="T113" fmla="*/ 127 h 327"/>
                  <a:gd name="T114" fmla="*/ 614 w 636"/>
                  <a:gd name="T115" fmla="*/ 191 h 327"/>
                  <a:gd name="T116" fmla="*/ 625 w 636"/>
                  <a:gd name="T117" fmla="*/ 256 h 327"/>
                  <a:gd name="T118" fmla="*/ 635 w 636"/>
                  <a:gd name="T119" fmla="*/ 317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36" h="327">
                    <a:moveTo>
                      <a:pt x="0" y="327"/>
                    </a:moveTo>
                    <a:lnTo>
                      <a:pt x="0" y="326"/>
                    </a:lnTo>
                    <a:lnTo>
                      <a:pt x="1" y="312"/>
                    </a:lnTo>
                    <a:lnTo>
                      <a:pt x="3" y="307"/>
                    </a:lnTo>
                    <a:lnTo>
                      <a:pt x="4" y="286"/>
                    </a:lnTo>
                    <a:lnTo>
                      <a:pt x="6" y="277"/>
                    </a:lnTo>
                    <a:lnTo>
                      <a:pt x="7" y="287"/>
                    </a:lnTo>
                    <a:lnTo>
                      <a:pt x="9" y="290"/>
                    </a:lnTo>
                    <a:lnTo>
                      <a:pt x="10" y="282"/>
                    </a:lnTo>
                    <a:lnTo>
                      <a:pt x="12" y="277"/>
                    </a:lnTo>
                    <a:lnTo>
                      <a:pt x="13" y="285"/>
                    </a:lnTo>
                    <a:lnTo>
                      <a:pt x="15" y="273"/>
                    </a:lnTo>
                    <a:lnTo>
                      <a:pt x="17" y="260"/>
                    </a:lnTo>
                    <a:lnTo>
                      <a:pt x="18" y="256"/>
                    </a:lnTo>
                    <a:lnTo>
                      <a:pt x="19" y="244"/>
                    </a:lnTo>
                    <a:lnTo>
                      <a:pt x="21" y="251"/>
                    </a:lnTo>
                    <a:lnTo>
                      <a:pt x="23" y="257"/>
                    </a:lnTo>
                    <a:lnTo>
                      <a:pt x="24" y="246"/>
                    </a:lnTo>
                    <a:lnTo>
                      <a:pt x="25" y="244"/>
                    </a:lnTo>
                    <a:lnTo>
                      <a:pt x="27" y="247"/>
                    </a:lnTo>
                    <a:lnTo>
                      <a:pt x="29" y="242"/>
                    </a:lnTo>
                    <a:lnTo>
                      <a:pt x="30" y="248"/>
                    </a:lnTo>
                    <a:lnTo>
                      <a:pt x="32" y="246"/>
                    </a:lnTo>
                    <a:lnTo>
                      <a:pt x="33" y="242"/>
                    </a:lnTo>
                    <a:lnTo>
                      <a:pt x="35" y="237"/>
                    </a:lnTo>
                    <a:lnTo>
                      <a:pt x="36" y="246"/>
                    </a:lnTo>
                    <a:lnTo>
                      <a:pt x="38" y="232"/>
                    </a:lnTo>
                    <a:lnTo>
                      <a:pt x="39" y="227"/>
                    </a:lnTo>
                    <a:lnTo>
                      <a:pt x="41" y="230"/>
                    </a:lnTo>
                    <a:lnTo>
                      <a:pt x="42" y="228"/>
                    </a:lnTo>
                    <a:lnTo>
                      <a:pt x="44" y="225"/>
                    </a:lnTo>
                    <a:lnTo>
                      <a:pt x="45" y="204"/>
                    </a:lnTo>
                    <a:lnTo>
                      <a:pt x="47" y="204"/>
                    </a:lnTo>
                    <a:lnTo>
                      <a:pt x="48" y="196"/>
                    </a:lnTo>
                    <a:lnTo>
                      <a:pt x="50" y="179"/>
                    </a:lnTo>
                    <a:lnTo>
                      <a:pt x="51" y="180"/>
                    </a:lnTo>
                    <a:lnTo>
                      <a:pt x="53" y="191"/>
                    </a:lnTo>
                    <a:lnTo>
                      <a:pt x="54" y="209"/>
                    </a:lnTo>
                    <a:lnTo>
                      <a:pt x="56" y="209"/>
                    </a:lnTo>
                    <a:lnTo>
                      <a:pt x="57" y="196"/>
                    </a:lnTo>
                    <a:lnTo>
                      <a:pt x="59" y="186"/>
                    </a:lnTo>
                    <a:lnTo>
                      <a:pt x="61" y="181"/>
                    </a:lnTo>
                    <a:lnTo>
                      <a:pt x="62" y="185"/>
                    </a:lnTo>
                    <a:lnTo>
                      <a:pt x="63" y="179"/>
                    </a:lnTo>
                    <a:lnTo>
                      <a:pt x="65" y="169"/>
                    </a:lnTo>
                    <a:lnTo>
                      <a:pt x="67" y="167"/>
                    </a:lnTo>
                    <a:lnTo>
                      <a:pt x="68" y="157"/>
                    </a:lnTo>
                    <a:lnTo>
                      <a:pt x="70" y="157"/>
                    </a:lnTo>
                    <a:lnTo>
                      <a:pt x="71" y="144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6" y="144"/>
                    </a:lnTo>
                    <a:lnTo>
                      <a:pt x="77" y="162"/>
                    </a:lnTo>
                    <a:lnTo>
                      <a:pt x="79" y="166"/>
                    </a:lnTo>
                    <a:lnTo>
                      <a:pt x="80" y="164"/>
                    </a:lnTo>
                    <a:lnTo>
                      <a:pt x="82" y="144"/>
                    </a:lnTo>
                    <a:lnTo>
                      <a:pt x="83" y="149"/>
                    </a:lnTo>
                    <a:lnTo>
                      <a:pt x="85" y="144"/>
                    </a:lnTo>
                    <a:lnTo>
                      <a:pt x="86" y="138"/>
                    </a:lnTo>
                    <a:lnTo>
                      <a:pt x="88" y="133"/>
                    </a:lnTo>
                    <a:lnTo>
                      <a:pt x="90" y="131"/>
                    </a:lnTo>
                    <a:lnTo>
                      <a:pt x="91" y="132"/>
                    </a:lnTo>
                    <a:lnTo>
                      <a:pt x="92" y="130"/>
                    </a:lnTo>
                    <a:lnTo>
                      <a:pt x="94" y="139"/>
                    </a:lnTo>
                    <a:lnTo>
                      <a:pt x="96" y="133"/>
                    </a:lnTo>
                    <a:lnTo>
                      <a:pt x="97" y="146"/>
                    </a:lnTo>
                    <a:lnTo>
                      <a:pt x="99" y="163"/>
                    </a:lnTo>
                    <a:lnTo>
                      <a:pt x="100" y="170"/>
                    </a:lnTo>
                    <a:lnTo>
                      <a:pt x="102" y="140"/>
                    </a:lnTo>
                    <a:lnTo>
                      <a:pt x="103" y="144"/>
                    </a:lnTo>
                    <a:lnTo>
                      <a:pt x="105" y="136"/>
                    </a:lnTo>
                    <a:lnTo>
                      <a:pt x="106" y="130"/>
                    </a:lnTo>
                    <a:lnTo>
                      <a:pt x="108" y="128"/>
                    </a:lnTo>
                    <a:lnTo>
                      <a:pt x="109" y="121"/>
                    </a:lnTo>
                    <a:lnTo>
                      <a:pt x="111" y="143"/>
                    </a:lnTo>
                    <a:lnTo>
                      <a:pt x="112" y="150"/>
                    </a:lnTo>
                    <a:lnTo>
                      <a:pt x="114" y="129"/>
                    </a:lnTo>
                    <a:lnTo>
                      <a:pt x="115" y="132"/>
                    </a:lnTo>
                    <a:lnTo>
                      <a:pt x="117" y="132"/>
                    </a:lnTo>
                    <a:lnTo>
                      <a:pt x="118" y="130"/>
                    </a:lnTo>
                    <a:lnTo>
                      <a:pt x="120" y="133"/>
                    </a:lnTo>
                    <a:lnTo>
                      <a:pt x="121" y="145"/>
                    </a:lnTo>
                    <a:lnTo>
                      <a:pt x="123" y="142"/>
                    </a:lnTo>
                    <a:lnTo>
                      <a:pt x="124" y="148"/>
                    </a:lnTo>
                    <a:lnTo>
                      <a:pt x="126" y="142"/>
                    </a:lnTo>
                    <a:lnTo>
                      <a:pt x="127" y="127"/>
                    </a:lnTo>
                    <a:lnTo>
                      <a:pt x="129" y="129"/>
                    </a:lnTo>
                    <a:lnTo>
                      <a:pt x="130" y="133"/>
                    </a:lnTo>
                    <a:lnTo>
                      <a:pt x="132" y="135"/>
                    </a:lnTo>
                    <a:lnTo>
                      <a:pt x="134" y="130"/>
                    </a:lnTo>
                    <a:lnTo>
                      <a:pt x="135" y="124"/>
                    </a:lnTo>
                    <a:lnTo>
                      <a:pt x="136" y="111"/>
                    </a:lnTo>
                    <a:lnTo>
                      <a:pt x="138" y="110"/>
                    </a:lnTo>
                    <a:lnTo>
                      <a:pt x="140" y="108"/>
                    </a:lnTo>
                    <a:lnTo>
                      <a:pt x="141" y="131"/>
                    </a:lnTo>
                    <a:lnTo>
                      <a:pt x="143" y="131"/>
                    </a:lnTo>
                    <a:lnTo>
                      <a:pt x="144" y="136"/>
                    </a:lnTo>
                    <a:lnTo>
                      <a:pt x="146" y="129"/>
                    </a:lnTo>
                    <a:lnTo>
                      <a:pt x="147" y="140"/>
                    </a:lnTo>
                    <a:lnTo>
                      <a:pt x="149" y="142"/>
                    </a:lnTo>
                    <a:lnTo>
                      <a:pt x="150" y="133"/>
                    </a:lnTo>
                    <a:lnTo>
                      <a:pt x="152" y="128"/>
                    </a:lnTo>
                    <a:lnTo>
                      <a:pt x="153" y="137"/>
                    </a:lnTo>
                    <a:lnTo>
                      <a:pt x="155" y="137"/>
                    </a:lnTo>
                    <a:lnTo>
                      <a:pt x="156" y="130"/>
                    </a:lnTo>
                    <a:lnTo>
                      <a:pt x="158" y="135"/>
                    </a:lnTo>
                    <a:lnTo>
                      <a:pt x="159" y="141"/>
                    </a:lnTo>
                    <a:lnTo>
                      <a:pt x="161" y="164"/>
                    </a:lnTo>
                    <a:lnTo>
                      <a:pt x="163" y="162"/>
                    </a:lnTo>
                    <a:lnTo>
                      <a:pt x="164" y="150"/>
                    </a:lnTo>
                    <a:lnTo>
                      <a:pt x="165" y="125"/>
                    </a:lnTo>
                    <a:lnTo>
                      <a:pt x="167" y="117"/>
                    </a:lnTo>
                    <a:lnTo>
                      <a:pt x="169" y="114"/>
                    </a:lnTo>
                    <a:lnTo>
                      <a:pt x="170" y="99"/>
                    </a:lnTo>
                    <a:lnTo>
                      <a:pt x="172" y="88"/>
                    </a:lnTo>
                    <a:lnTo>
                      <a:pt x="173" y="87"/>
                    </a:lnTo>
                    <a:lnTo>
                      <a:pt x="175" y="88"/>
                    </a:lnTo>
                    <a:lnTo>
                      <a:pt x="176" y="90"/>
                    </a:lnTo>
                    <a:lnTo>
                      <a:pt x="178" y="67"/>
                    </a:lnTo>
                    <a:lnTo>
                      <a:pt x="179" y="48"/>
                    </a:lnTo>
                    <a:lnTo>
                      <a:pt x="180" y="50"/>
                    </a:lnTo>
                    <a:lnTo>
                      <a:pt x="182" y="38"/>
                    </a:lnTo>
                    <a:lnTo>
                      <a:pt x="184" y="30"/>
                    </a:lnTo>
                    <a:lnTo>
                      <a:pt x="185" y="45"/>
                    </a:lnTo>
                    <a:lnTo>
                      <a:pt x="187" y="43"/>
                    </a:lnTo>
                    <a:lnTo>
                      <a:pt x="188" y="35"/>
                    </a:lnTo>
                    <a:lnTo>
                      <a:pt x="190" y="48"/>
                    </a:lnTo>
                    <a:lnTo>
                      <a:pt x="191" y="40"/>
                    </a:lnTo>
                    <a:lnTo>
                      <a:pt x="193" y="30"/>
                    </a:lnTo>
                    <a:lnTo>
                      <a:pt x="194" y="46"/>
                    </a:lnTo>
                    <a:lnTo>
                      <a:pt x="196" y="53"/>
                    </a:lnTo>
                    <a:lnTo>
                      <a:pt x="197" y="55"/>
                    </a:lnTo>
                    <a:lnTo>
                      <a:pt x="199" y="34"/>
                    </a:lnTo>
                    <a:lnTo>
                      <a:pt x="201" y="44"/>
                    </a:lnTo>
                    <a:lnTo>
                      <a:pt x="202" y="33"/>
                    </a:lnTo>
                    <a:lnTo>
                      <a:pt x="203" y="26"/>
                    </a:lnTo>
                    <a:lnTo>
                      <a:pt x="205" y="29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9" y="21"/>
                    </a:lnTo>
                    <a:lnTo>
                      <a:pt x="211" y="22"/>
                    </a:lnTo>
                    <a:lnTo>
                      <a:pt x="213" y="18"/>
                    </a:lnTo>
                    <a:lnTo>
                      <a:pt x="214" y="21"/>
                    </a:lnTo>
                    <a:lnTo>
                      <a:pt x="216" y="17"/>
                    </a:lnTo>
                    <a:lnTo>
                      <a:pt x="217" y="5"/>
                    </a:lnTo>
                    <a:lnTo>
                      <a:pt x="219" y="11"/>
                    </a:lnTo>
                    <a:lnTo>
                      <a:pt x="220" y="22"/>
                    </a:lnTo>
                    <a:lnTo>
                      <a:pt x="222" y="24"/>
                    </a:lnTo>
                    <a:lnTo>
                      <a:pt x="223" y="35"/>
                    </a:lnTo>
                    <a:lnTo>
                      <a:pt x="225" y="36"/>
                    </a:lnTo>
                    <a:lnTo>
                      <a:pt x="226" y="30"/>
                    </a:lnTo>
                    <a:lnTo>
                      <a:pt x="228" y="29"/>
                    </a:lnTo>
                    <a:lnTo>
                      <a:pt x="229" y="37"/>
                    </a:lnTo>
                    <a:lnTo>
                      <a:pt x="231" y="31"/>
                    </a:lnTo>
                    <a:lnTo>
                      <a:pt x="232" y="15"/>
                    </a:lnTo>
                    <a:lnTo>
                      <a:pt x="234" y="0"/>
                    </a:lnTo>
                    <a:lnTo>
                      <a:pt x="236" y="20"/>
                    </a:lnTo>
                    <a:lnTo>
                      <a:pt x="237" y="47"/>
                    </a:lnTo>
                    <a:lnTo>
                      <a:pt x="238" y="49"/>
                    </a:lnTo>
                    <a:lnTo>
                      <a:pt x="240" y="39"/>
                    </a:lnTo>
                    <a:lnTo>
                      <a:pt x="242" y="31"/>
                    </a:lnTo>
                    <a:lnTo>
                      <a:pt x="243" y="23"/>
                    </a:lnTo>
                    <a:lnTo>
                      <a:pt x="245" y="19"/>
                    </a:lnTo>
                    <a:lnTo>
                      <a:pt x="246" y="25"/>
                    </a:lnTo>
                    <a:lnTo>
                      <a:pt x="247" y="23"/>
                    </a:lnTo>
                    <a:lnTo>
                      <a:pt x="249" y="28"/>
                    </a:lnTo>
                    <a:lnTo>
                      <a:pt x="251" y="26"/>
                    </a:lnTo>
                    <a:lnTo>
                      <a:pt x="252" y="28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7" y="31"/>
                    </a:lnTo>
                    <a:lnTo>
                      <a:pt x="258" y="19"/>
                    </a:lnTo>
                    <a:lnTo>
                      <a:pt x="260" y="13"/>
                    </a:lnTo>
                    <a:lnTo>
                      <a:pt x="261" y="4"/>
                    </a:lnTo>
                    <a:lnTo>
                      <a:pt x="263" y="11"/>
                    </a:lnTo>
                    <a:lnTo>
                      <a:pt x="264" y="18"/>
                    </a:lnTo>
                    <a:lnTo>
                      <a:pt x="266" y="28"/>
                    </a:lnTo>
                    <a:lnTo>
                      <a:pt x="267" y="27"/>
                    </a:lnTo>
                    <a:lnTo>
                      <a:pt x="269" y="22"/>
                    </a:lnTo>
                    <a:lnTo>
                      <a:pt x="270" y="17"/>
                    </a:lnTo>
                    <a:lnTo>
                      <a:pt x="272" y="26"/>
                    </a:lnTo>
                    <a:lnTo>
                      <a:pt x="274" y="25"/>
                    </a:lnTo>
                    <a:lnTo>
                      <a:pt x="275" y="29"/>
                    </a:lnTo>
                    <a:lnTo>
                      <a:pt x="276" y="37"/>
                    </a:lnTo>
                    <a:lnTo>
                      <a:pt x="278" y="23"/>
                    </a:lnTo>
                    <a:lnTo>
                      <a:pt x="280" y="11"/>
                    </a:lnTo>
                    <a:lnTo>
                      <a:pt x="281" y="31"/>
                    </a:lnTo>
                    <a:lnTo>
                      <a:pt x="282" y="37"/>
                    </a:lnTo>
                    <a:lnTo>
                      <a:pt x="284" y="35"/>
                    </a:lnTo>
                    <a:lnTo>
                      <a:pt x="286" y="25"/>
                    </a:lnTo>
                    <a:lnTo>
                      <a:pt x="287" y="31"/>
                    </a:lnTo>
                    <a:lnTo>
                      <a:pt x="289" y="24"/>
                    </a:lnTo>
                    <a:lnTo>
                      <a:pt x="290" y="16"/>
                    </a:lnTo>
                    <a:lnTo>
                      <a:pt x="292" y="23"/>
                    </a:lnTo>
                    <a:lnTo>
                      <a:pt x="293" y="27"/>
                    </a:lnTo>
                    <a:lnTo>
                      <a:pt x="295" y="25"/>
                    </a:lnTo>
                    <a:lnTo>
                      <a:pt x="296" y="26"/>
                    </a:lnTo>
                    <a:lnTo>
                      <a:pt x="298" y="28"/>
                    </a:lnTo>
                    <a:lnTo>
                      <a:pt x="299" y="18"/>
                    </a:lnTo>
                    <a:lnTo>
                      <a:pt x="301" y="23"/>
                    </a:lnTo>
                    <a:lnTo>
                      <a:pt x="303" y="32"/>
                    </a:lnTo>
                    <a:lnTo>
                      <a:pt x="304" y="22"/>
                    </a:lnTo>
                    <a:lnTo>
                      <a:pt x="305" y="38"/>
                    </a:lnTo>
                    <a:lnTo>
                      <a:pt x="307" y="31"/>
                    </a:lnTo>
                    <a:lnTo>
                      <a:pt x="309" y="36"/>
                    </a:lnTo>
                    <a:lnTo>
                      <a:pt x="310" y="33"/>
                    </a:lnTo>
                    <a:lnTo>
                      <a:pt x="311" y="51"/>
                    </a:lnTo>
                    <a:lnTo>
                      <a:pt x="313" y="51"/>
                    </a:lnTo>
                    <a:lnTo>
                      <a:pt x="314" y="43"/>
                    </a:lnTo>
                    <a:lnTo>
                      <a:pt x="316" y="28"/>
                    </a:lnTo>
                    <a:lnTo>
                      <a:pt x="318" y="24"/>
                    </a:lnTo>
                    <a:lnTo>
                      <a:pt x="319" y="25"/>
                    </a:lnTo>
                    <a:lnTo>
                      <a:pt x="320" y="38"/>
                    </a:lnTo>
                    <a:lnTo>
                      <a:pt x="322" y="46"/>
                    </a:lnTo>
                    <a:lnTo>
                      <a:pt x="324" y="50"/>
                    </a:lnTo>
                    <a:lnTo>
                      <a:pt x="325" y="44"/>
                    </a:lnTo>
                    <a:lnTo>
                      <a:pt x="327" y="35"/>
                    </a:lnTo>
                    <a:lnTo>
                      <a:pt x="328" y="40"/>
                    </a:lnTo>
                    <a:lnTo>
                      <a:pt x="330" y="38"/>
                    </a:lnTo>
                    <a:lnTo>
                      <a:pt x="331" y="39"/>
                    </a:lnTo>
                    <a:lnTo>
                      <a:pt x="333" y="42"/>
                    </a:lnTo>
                    <a:lnTo>
                      <a:pt x="334" y="47"/>
                    </a:lnTo>
                    <a:lnTo>
                      <a:pt x="336" y="53"/>
                    </a:lnTo>
                    <a:lnTo>
                      <a:pt x="337" y="75"/>
                    </a:lnTo>
                    <a:lnTo>
                      <a:pt x="339" y="67"/>
                    </a:lnTo>
                    <a:lnTo>
                      <a:pt x="340" y="61"/>
                    </a:lnTo>
                    <a:lnTo>
                      <a:pt x="342" y="53"/>
                    </a:lnTo>
                    <a:lnTo>
                      <a:pt x="343" y="44"/>
                    </a:lnTo>
                    <a:lnTo>
                      <a:pt x="345" y="45"/>
                    </a:lnTo>
                    <a:lnTo>
                      <a:pt x="347" y="49"/>
                    </a:lnTo>
                    <a:lnTo>
                      <a:pt x="348" y="54"/>
                    </a:lnTo>
                    <a:lnTo>
                      <a:pt x="349" y="59"/>
                    </a:lnTo>
                    <a:lnTo>
                      <a:pt x="351" y="63"/>
                    </a:lnTo>
                    <a:lnTo>
                      <a:pt x="353" y="57"/>
                    </a:lnTo>
                    <a:lnTo>
                      <a:pt x="354" y="54"/>
                    </a:lnTo>
                    <a:lnTo>
                      <a:pt x="356" y="52"/>
                    </a:lnTo>
                    <a:lnTo>
                      <a:pt x="357" y="48"/>
                    </a:lnTo>
                    <a:lnTo>
                      <a:pt x="359" y="42"/>
                    </a:lnTo>
                    <a:lnTo>
                      <a:pt x="360" y="50"/>
                    </a:lnTo>
                    <a:lnTo>
                      <a:pt x="362" y="44"/>
                    </a:lnTo>
                    <a:lnTo>
                      <a:pt x="363" y="50"/>
                    </a:lnTo>
                    <a:lnTo>
                      <a:pt x="365" y="53"/>
                    </a:lnTo>
                    <a:lnTo>
                      <a:pt x="366" y="58"/>
                    </a:lnTo>
                    <a:lnTo>
                      <a:pt x="368" y="49"/>
                    </a:lnTo>
                    <a:lnTo>
                      <a:pt x="369" y="45"/>
                    </a:lnTo>
                    <a:lnTo>
                      <a:pt x="371" y="48"/>
                    </a:lnTo>
                    <a:lnTo>
                      <a:pt x="372" y="49"/>
                    </a:lnTo>
                    <a:lnTo>
                      <a:pt x="374" y="53"/>
                    </a:lnTo>
                    <a:lnTo>
                      <a:pt x="376" y="65"/>
                    </a:lnTo>
                    <a:lnTo>
                      <a:pt x="377" y="70"/>
                    </a:lnTo>
                    <a:lnTo>
                      <a:pt x="378" y="61"/>
                    </a:lnTo>
                    <a:lnTo>
                      <a:pt x="380" y="55"/>
                    </a:lnTo>
                    <a:lnTo>
                      <a:pt x="381" y="58"/>
                    </a:lnTo>
                    <a:lnTo>
                      <a:pt x="383" y="57"/>
                    </a:lnTo>
                    <a:lnTo>
                      <a:pt x="384" y="49"/>
                    </a:lnTo>
                    <a:lnTo>
                      <a:pt x="386" y="49"/>
                    </a:lnTo>
                    <a:lnTo>
                      <a:pt x="387" y="49"/>
                    </a:lnTo>
                    <a:lnTo>
                      <a:pt x="389" y="49"/>
                    </a:lnTo>
                    <a:lnTo>
                      <a:pt x="391" y="58"/>
                    </a:lnTo>
                    <a:lnTo>
                      <a:pt x="392" y="55"/>
                    </a:lnTo>
                    <a:lnTo>
                      <a:pt x="393" y="49"/>
                    </a:lnTo>
                    <a:lnTo>
                      <a:pt x="395" y="44"/>
                    </a:lnTo>
                    <a:lnTo>
                      <a:pt x="397" y="47"/>
                    </a:lnTo>
                    <a:lnTo>
                      <a:pt x="398" y="62"/>
                    </a:lnTo>
                    <a:lnTo>
                      <a:pt x="400" y="57"/>
                    </a:lnTo>
                    <a:lnTo>
                      <a:pt x="401" y="55"/>
                    </a:lnTo>
                    <a:lnTo>
                      <a:pt x="403" y="64"/>
                    </a:lnTo>
                    <a:lnTo>
                      <a:pt x="404" y="72"/>
                    </a:lnTo>
                    <a:lnTo>
                      <a:pt x="406" y="60"/>
                    </a:lnTo>
                    <a:lnTo>
                      <a:pt x="407" y="62"/>
                    </a:lnTo>
                    <a:lnTo>
                      <a:pt x="409" y="65"/>
                    </a:lnTo>
                    <a:lnTo>
                      <a:pt x="410" y="66"/>
                    </a:lnTo>
                    <a:lnTo>
                      <a:pt x="412" y="62"/>
                    </a:lnTo>
                    <a:lnTo>
                      <a:pt x="413" y="56"/>
                    </a:lnTo>
                    <a:lnTo>
                      <a:pt x="415" y="62"/>
                    </a:lnTo>
                    <a:lnTo>
                      <a:pt x="416" y="70"/>
                    </a:lnTo>
                    <a:lnTo>
                      <a:pt x="418" y="64"/>
                    </a:lnTo>
                    <a:lnTo>
                      <a:pt x="420" y="54"/>
                    </a:lnTo>
                    <a:lnTo>
                      <a:pt x="421" y="54"/>
                    </a:lnTo>
                    <a:lnTo>
                      <a:pt x="422" y="55"/>
                    </a:lnTo>
                    <a:lnTo>
                      <a:pt x="424" y="61"/>
                    </a:lnTo>
                    <a:lnTo>
                      <a:pt x="426" y="59"/>
                    </a:lnTo>
                    <a:lnTo>
                      <a:pt x="427" y="55"/>
                    </a:lnTo>
                    <a:lnTo>
                      <a:pt x="429" y="49"/>
                    </a:lnTo>
                    <a:lnTo>
                      <a:pt x="430" y="71"/>
                    </a:lnTo>
                    <a:lnTo>
                      <a:pt x="432" y="80"/>
                    </a:lnTo>
                    <a:lnTo>
                      <a:pt x="433" y="66"/>
                    </a:lnTo>
                    <a:lnTo>
                      <a:pt x="435" y="62"/>
                    </a:lnTo>
                    <a:lnTo>
                      <a:pt x="436" y="67"/>
                    </a:lnTo>
                    <a:lnTo>
                      <a:pt x="438" y="63"/>
                    </a:lnTo>
                    <a:lnTo>
                      <a:pt x="439" y="65"/>
                    </a:lnTo>
                    <a:lnTo>
                      <a:pt x="441" y="61"/>
                    </a:lnTo>
                    <a:lnTo>
                      <a:pt x="442" y="57"/>
                    </a:lnTo>
                    <a:lnTo>
                      <a:pt x="444" y="58"/>
                    </a:lnTo>
                    <a:lnTo>
                      <a:pt x="445" y="80"/>
                    </a:lnTo>
                    <a:lnTo>
                      <a:pt x="447" y="88"/>
                    </a:lnTo>
                    <a:lnTo>
                      <a:pt x="448" y="77"/>
                    </a:lnTo>
                    <a:lnTo>
                      <a:pt x="450" y="75"/>
                    </a:lnTo>
                    <a:lnTo>
                      <a:pt x="451" y="78"/>
                    </a:lnTo>
                    <a:lnTo>
                      <a:pt x="453" y="73"/>
                    </a:lnTo>
                    <a:lnTo>
                      <a:pt x="454" y="74"/>
                    </a:lnTo>
                    <a:lnTo>
                      <a:pt x="456" y="74"/>
                    </a:lnTo>
                    <a:lnTo>
                      <a:pt x="458" y="68"/>
                    </a:lnTo>
                    <a:lnTo>
                      <a:pt x="459" y="65"/>
                    </a:lnTo>
                    <a:lnTo>
                      <a:pt x="460" y="69"/>
                    </a:lnTo>
                    <a:lnTo>
                      <a:pt x="462" y="83"/>
                    </a:lnTo>
                    <a:lnTo>
                      <a:pt x="464" y="82"/>
                    </a:lnTo>
                    <a:lnTo>
                      <a:pt x="465" y="82"/>
                    </a:lnTo>
                    <a:lnTo>
                      <a:pt x="466" y="88"/>
                    </a:lnTo>
                    <a:lnTo>
                      <a:pt x="468" y="83"/>
                    </a:lnTo>
                    <a:lnTo>
                      <a:pt x="470" y="78"/>
                    </a:lnTo>
                    <a:lnTo>
                      <a:pt x="471" y="74"/>
                    </a:lnTo>
                    <a:lnTo>
                      <a:pt x="473" y="73"/>
                    </a:lnTo>
                    <a:lnTo>
                      <a:pt x="474" y="72"/>
                    </a:lnTo>
                    <a:lnTo>
                      <a:pt x="476" y="69"/>
                    </a:lnTo>
                    <a:lnTo>
                      <a:pt x="477" y="68"/>
                    </a:lnTo>
                    <a:lnTo>
                      <a:pt x="479" y="79"/>
                    </a:lnTo>
                    <a:lnTo>
                      <a:pt x="480" y="81"/>
                    </a:lnTo>
                    <a:lnTo>
                      <a:pt x="482" y="67"/>
                    </a:lnTo>
                    <a:lnTo>
                      <a:pt x="483" y="64"/>
                    </a:lnTo>
                    <a:lnTo>
                      <a:pt x="485" y="69"/>
                    </a:lnTo>
                    <a:lnTo>
                      <a:pt x="486" y="77"/>
                    </a:lnTo>
                    <a:lnTo>
                      <a:pt x="488" y="73"/>
                    </a:lnTo>
                    <a:lnTo>
                      <a:pt x="489" y="79"/>
                    </a:lnTo>
                    <a:lnTo>
                      <a:pt x="491" y="79"/>
                    </a:lnTo>
                    <a:lnTo>
                      <a:pt x="493" y="82"/>
                    </a:lnTo>
                    <a:lnTo>
                      <a:pt x="494" y="75"/>
                    </a:lnTo>
                    <a:lnTo>
                      <a:pt x="495" y="69"/>
                    </a:lnTo>
                    <a:lnTo>
                      <a:pt x="497" y="76"/>
                    </a:lnTo>
                    <a:lnTo>
                      <a:pt x="499" y="72"/>
                    </a:lnTo>
                    <a:lnTo>
                      <a:pt x="500" y="73"/>
                    </a:lnTo>
                    <a:lnTo>
                      <a:pt x="502" y="68"/>
                    </a:lnTo>
                    <a:lnTo>
                      <a:pt x="503" y="59"/>
                    </a:lnTo>
                    <a:lnTo>
                      <a:pt x="505" y="65"/>
                    </a:lnTo>
                    <a:lnTo>
                      <a:pt x="506" y="61"/>
                    </a:lnTo>
                    <a:lnTo>
                      <a:pt x="508" y="53"/>
                    </a:lnTo>
                    <a:lnTo>
                      <a:pt x="509" y="61"/>
                    </a:lnTo>
                    <a:lnTo>
                      <a:pt x="511" y="66"/>
                    </a:lnTo>
                    <a:lnTo>
                      <a:pt x="512" y="82"/>
                    </a:lnTo>
                    <a:lnTo>
                      <a:pt x="514" y="90"/>
                    </a:lnTo>
                    <a:lnTo>
                      <a:pt x="515" y="85"/>
                    </a:lnTo>
                    <a:lnTo>
                      <a:pt x="517" y="88"/>
                    </a:lnTo>
                    <a:lnTo>
                      <a:pt x="518" y="84"/>
                    </a:lnTo>
                    <a:lnTo>
                      <a:pt x="520" y="87"/>
                    </a:lnTo>
                    <a:lnTo>
                      <a:pt x="521" y="69"/>
                    </a:lnTo>
                    <a:lnTo>
                      <a:pt x="523" y="64"/>
                    </a:lnTo>
                    <a:lnTo>
                      <a:pt x="524" y="62"/>
                    </a:lnTo>
                    <a:lnTo>
                      <a:pt x="526" y="52"/>
                    </a:lnTo>
                    <a:lnTo>
                      <a:pt x="527" y="56"/>
                    </a:lnTo>
                    <a:lnTo>
                      <a:pt x="529" y="65"/>
                    </a:lnTo>
                    <a:lnTo>
                      <a:pt x="531" y="68"/>
                    </a:lnTo>
                    <a:lnTo>
                      <a:pt x="532" y="67"/>
                    </a:lnTo>
                    <a:lnTo>
                      <a:pt x="533" y="69"/>
                    </a:lnTo>
                    <a:lnTo>
                      <a:pt x="535" y="69"/>
                    </a:lnTo>
                    <a:lnTo>
                      <a:pt x="537" y="65"/>
                    </a:lnTo>
                    <a:lnTo>
                      <a:pt x="538" y="62"/>
                    </a:lnTo>
                    <a:lnTo>
                      <a:pt x="539" y="58"/>
                    </a:lnTo>
                    <a:lnTo>
                      <a:pt x="541" y="51"/>
                    </a:lnTo>
                    <a:lnTo>
                      <a:pt x="543" y="57"/>
                    </a:lnTo>
                    <a:lnTo>
                      <a:pt x="544" y="63"/>
                    </a:lnTo>
                    <a:lnTo>
                      <a:pt x="546" y="63"/>
                    </a:lnTo>
                    <a:lnTo>
                      <a:pt x="547" y="58"/>
                    </a:lnTo>
                    <a:lnTo>
                      <a:pt x="549" y="64"/>
                    </a:lnTo>
                    <a:lnTo>
                      <a:pt x="550" y="83"/>
                    </a:lnTo>
                    <a:lnTo>
                      <a:pt x="552" y="88"/>
                    </a:lnTo>
                    <a:lnTo>
                      <a:pt x="553" y="83"/>
                    </a:lnTo>
                    <a:lnTo>
                      <a:pt x="555" y="84"/>
                    </a:lnTo>
                    <a:lnTo>
                      <a:pt x="556" y="94"/>
                    </a:lnTo>
                    <a:lnTo>
                      <a:pt x="558" y="101"/>
                    </a:lnTo>
                    <a:lnTo>
                      <a:pt x="560" y="99"/>
                    </a:lnTo>
                    <a:lnTo>
                      <a:pt x="561" y="93"/>
                    </a:lnTo>
                    <a:lnTo>
                      <a:pt x="562" y="88"/>
                    </a:lnTo>
                    <a:lnTo>
                      <a:pt x="564" y="88"/>
                    </a:lnTo>
                    <a:lnTo>
                      <a:pt x="566" y="94"/>
                    </a:lnTo>
                    <a:lnTo>
                      <a:pt x="567" y="94"/>
                    </a:lnTo>
                    <a:lnTo>
                      <a:pt x="568" y="94"/>
                    </a:lnTo>
                    <a:lnTo>
                      <a:pt x="570" y="89"/>
                    </a:lnTo>
                    <a:lnTo>
                      <a:pt x="572" y="87"/>
                    </a:lnTo>
                    <a:lnTo>
                      <a:pt x="573" y="81"/>
                    </a:lnTo>
                    <a:lnTo>
                      <a:pt x="575" y="97"/>
                    </a:lnTo>
                    <a:lnTo>
                      <a:pt x="576" y="111"/>
                    </a:lnTo>
                    <a:lnTo>
                      <a:pt x="578" y="110"/>
                    </a:lnTo>
                    <a:lnTo>
                      <a:pt x="579" y="94"/>
                    </a:lnTo>
                    <a:lnTo>
                      <a:pt x="581" y="96"/>
                    </a:lnTo>
                    <a:lnTo>
                      <a:pt x="582" y="99"/>
                    </a:lnTo>
                    <a:lnTo>
                      <a:pt x="584" y="101"/>
                    </a:lnTo>
                    <a:lnTo>
                      <a:pt x="585" y="92"/>
                    </a:lnTo>
                    <a:lnTo>
                      <a:pt x="587" y="82"/>
                    </a:lnTo>
                    <a:lnTo>
                      <a:pt x="588" y="90"/>
                    </a:lnTo>
                    <a:lnTo>
                      <a:pt x="590" y="107"/>
                    </a:lnTo>
                    <a:lnTo>
                      <a:pt x="591" y="111"/>
                    </a:lnTo>
                    <a:lnTo>
                      <a:pt x="593" y="107"/>
                    </a:lnTo>
                    <a:lnTo>
                      <a:pt x="594" y="114"/>
                    </a:lnTo>
                    <a:lnTo>
                      <a:pt x="596" y="119"/>
                    </a:lnTo>
                    <a:lnTo>
                      <a:pt x="597" y="123"/>
                    </a:lnTo>
                    <a:lnTo>
                      <a:pt x="599" y="121"/>
                    </a:lnTo>
                    <a:lnTo>
                      <a:pt x="600" y="118"/>
                    </a:lnTo>
                    <a:lnTo>
                      <a:pt x="602" y="131"/>
                    </a:lnTo>
                    <a:lnTo>
                      <a:pt x="604" y="127"/>
                    </a:lnTo>
                    <a:lnTo>
                      <a:pt x="605" y="130"/>
                    </a:lnTo>
                    <a:lnTo>
                      <a:pt x="606" y="138"/>
                    </a:lnTo>
                    <a:lnTo>
                      <a:pt x="608" y="154"/>
                    </a:lnTo>
                    <a:lnTo>
                      <a:pt x="610" y="173"/>
                    </a:lnTo>
                    <a:lnTo>
                      <a:pt x="611" y="188"/>
                    </a:lnTo>
                    <a:lnTo>
                      <a:pt x="613" y="197"/>
                    </a:lnTo>
                    <a:lnTo>
                      <a:pt x="614" y="191"/>
                    </a:lnTo>
                    <a:lnTo>
                      <a:pt x="616" y="182"/>
                    </a:lnTo>
                    <a:lnTo>
                      <a:pt x="617" y="186"/>
                    </a:lnTo>
                    <a:lnTo>
                      <a:pt x="619" y="225"/>
                    </a:lnTo>
                    <a:lnTo>
                      <a:pt x="620" y="231"/>
                    </a:lnTo>
                    <a:lnTo>
                      <a:pt x="622" y="241"/>
                    </a:lnTo>
                    <a:lnTo>
                      <a:pt x="623" y="258"/>
                    </a:lnTo>
                    <a:lnTo>
                      <a:pt x="625" y="256"/>
                    </a:lnTo>
                    <a:lnTo>
                      <a:pt x="626" y="265"/>
                    </a:lnTo>
                    <a:lnTo>
                      <a:pt x="628" y="277"/>
                    </a:lnTo>
                    <a:lnTo>
                      <a:pt x="629" y="271"/>
                    </a:lnTo>
                    <a:lnTo>
                      <a:pt x="631" y="281"/>
                    </a:lnTo>
                    <a:lnTo>
                      <a:pt x="633" y="315"/>
                    </a:lnTo>
                    <a:lnTo>
                      <a:pt x="634" y="320"/>
                    </a:lnTo>
                    <a:lnTo>
                      <a:pt x="635" y="317"/>
                    </a:lnTo>
                    <a:lnTo>
                      <a:pt x="636" y="32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1" name="Freeform 120">
                <a:extLst>
                  <a:ext uri="{FF2B5EF4-FFF2-40B4-BE49-F238E27FC236}">
                    <a16:creationId xmlns:a16="http://schemas.microsoft.com/office/drawing/2014/main" id="{91A5E17A-2A5D-4A70-8A6B-A0967BDDD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1549" y="4525621"/>
                <a:ext cx="465188" cy="1646579"/>
              </a:xfrm>
              <a:custGeom>
                <a:avLst/>
                <a:gdLst>
                  <a:gd name="T0" fmla="*/ 14 w 941"/>
                  <a:gd name="T1" fmla="*/ 681 h 733"/>
                  <a:gd name="T2" fmla="*/ 29 w 941"/>
                  <a:gd name="T3" fmla="*/ 695 h 733"/>
                  <a:gd name="T4" fmla="*/ 45 w 941"/>
                  <a:gd name="T5" fmla="*/ 610 h 733"/>
                  <a:gd name="T6" fmla="*/ 60 w 941"/>
                  <a:gd name="T7" fmla="*/ 562 h 733"/>
                  <a:gd name="T8" fmla="*/ 75 w 941"/>
                  <a:gd name="T9" fmla="*/ 492 h 733"/>
                  <a:gd name="T10" fmla="*/ 90 w 941"/>
                  <a:gd name="T11" fmla="*/ 412 h 733"/>
                  <a:gd name="T12" fmla="*/ 105 w 941"/>
                  <a:gd name="T13" fmla="*/ 348 h 733"/>
                  <a:gd name="T14" fmla="*/ 120 w 941"/>
                  <a:gd name="T15" fmla="*/ 319 h 733"/>
                  <a:gd name="T16" fmla="*/ 136 w 941"/>
                  <a:gd name="T17" fmla="*/ 287 h 733"/>
                  <a:gd name="T18" fmla="*/ 151 w 941"/>
                  <a:gd name="T19" fmla="*/ 249 h 733"/>
                  <a:gd name="T20" fmla="*/ 166 w 941"/>
                  <a:gd name="T21" fmla="*/ 257 h 733"/>
                  <a:gd name="T22" fmla="*/ 181 w 941"/>
                  <a:gd name="T23" fmla="*/ 242 h 733"/>
                  <a:gd name="T24" fmla="*/ 197 w 941"/>
                  <a:gd name="T25" fmla="*/ 238 h 733"/>
                  <a:gd name="T26" fmla="*/ 212 w 941"/>
                  <a:gd name="T27" fmla="*/ 235 h 733"/>
                  <a:gd name="T28" fmla="*/ 227 w 941"/>
                  <a:gd name="T29" fmla="*/ 226 h 733"/>
                  <a:gd name="T30" fmla="*/ 242 w 941"/>
                  <a:gd name="T31" fmla="*/ 212 h 733"/>
                  <a:gd name="T32" fmla="*/ 258 w 941"/>
                  <a:gd name="T33" fmla="*/ 226 h 733"/>
                  <a:gd name="T34" fmla="*/ 273 w 941"/>
                  <a:gd name="T35" fmla="*/ 217 h 733"/>
                  <a:gd name="T36" fmla="*/ 288 w 941"/>
                  <a:gd name="T37" fmla="*/ 203 h 733"/>
                  <a:gd name="T38" fmla="*/ 303 w 941"/>
                  <a:gd name="T39" fmla="*/ 228 h 733"/>
                  <a:gd name="T40" fmla="*/ 318 w 941"/>
                  <a:gd name="T41" fmla="*/ 244 h 733"/>
                  <a:gd name="T42" fmla="*/ 333 w 941"/>
                  <a:gd name="T43" fmla="*/ 212 h 733"/>
                  <a:gd name="T44" fmla="*/ 349 w 941"/>
                  <a:gd name="T45" fmla="*/ 215 h 733"/>
                  <a:gd name="T46" fmla="*/ 364 w 941"/>
                  <a:gd name="T47" fmla="*/ 208 h 733"/>
                  <a:gd name="T48" fmla="*/ 379 w 941"/>
                  <a:gd name="T49" fmla="*/ 193 h 733"/>
                  <a:gd name="T50" fmla="*/ 394 w 941"/>
                  <a:gd name="T51" fmla="*/ 197 h 733"/>
                  <a:gd name="T52" fmla="*/ 410 w 941"/>
                  <a:gd name="T53" fmla="*/ 205 h 733"/>
                  <a:gd name="T54" fmla="*/ 425 w 941"/>
                  <a:gd name="T55" fmla="*/ 235 h 733"/>
                  <a:gd name="T56" fmla="*/ 440 w 941"/>
                  <a:gd name="T57" fmla="*/ 226 h 733"/>
                  <a:gd name="T58" fmla="*/ 455 w 941"/>
                  <a:gd name="T59" fmla="*/ 220 h 733"/>
                  <a:gd name="T60" fmla="*/ 471 w 941"/>
                  <a:gd name="T61" fmla="*/ 201 h 733"/>
                  <a:gd name="T62" fmla="*/ 486 w 941"/>
                  <a:gd name="T63" fmla="*/ 209 h 733"/>
                  <a:gd name="T64" fmla="*/ 501 w 941"/>
                  <a:gd name="T65" fmla="*/ 209 h 733"/>
                  <a:gd name="T66" fmla="*/ 516 w 941"/>
                  <a:gd name="T67" fmla="*/ 221 h 733"/>
                  <a:gd name="T68" fmla="*/ 531 w 941"/>
                  <a:gd name="T69" fmla="*/ 227 h 733"/>
                  <a:gd name="T70" fmla="*/ 546 w 941"/>
                  <a:gd name="T71" fmla="*/ 223 h 733"/>
                  <a:gd name="T72" fmla="*/ 561 w 941"/>
                  <a:gd name="T73" fmla="*/ 226 h 733"/>
                  <a:gd name="T74" fmla="*/ 577 w 941"/>
                  <a:gd name="T75" fmla="*/ 148 h 733"/>
                  <a:gd name="T76" fmla="*/ 592 w 941"/>
                  <a:gd name="T77" fmla="*/ 72 h 733"/>
                  <a:gd name="T78" fmla="*/ 607 w 941"/>
                  <a:gd name="T79" fmla="*/ 57 h 733"/>
                  <a:gd name="T80" fmla="*/ 622 w 941"/>
                  <a:gd name="T81" fmla="*/ 51 h 733"/>
                  <a:gd name="T82" fmla="*/ 638 w 941"/>
                  <a:gd name="T83" fmla="*/ 51 h 733"/>
                  <a:gd name="T84" fmla="*/ 653 w 941"/>
                  <a:gd name="T85" fmla="*/ 34 h 733"/>
                  <a:gd name="T86" fmla="*/ 668 w 941"/>
                  <a:gd name="T87" fmla="*/ 34 h 733"/>
                  <a:gd name="T88" fmla="*/ 683 w 941"/>
                  <a:gd name="T89" fmla="*/ 29 h 733"/>
                  <a:gd name="T90" fmla="*/ 699 w 941"/>
                  <a:gd name="T91" fmla="*/ 29 h 733"/>
                  <a:gd name="T92" fmla="*/ 714 w 941"/>
                  <a:gd name="T93" fmla="*/ 35 h 733"/>
                  <a:gd name="T94" fmla="*/ 729 w 941"/>
                  <a:gd name="T95" fmla="*/ 16 h 733"/>
                  <a:gd name="T96" fmla="*/ 744 w 941"/>
                  <a:gd name="T97" fmla="*/ 53 h 733"/>
                  <a:gd name="T98" fmla="*/ 759 w 941"/>
                  <a:gd name="T99" fmla="*/ 40 h 733"/>
                  <a:gd name="T100" fmla="*/ 774 w 941"/>
                  <a:gd name="T101" fmla="*/ 35 h 733"/>
                  <a:gd name="T102" fmla="*/ 790 w 941"/>
                  <a:gd name="T103" fmla="*/ 66 h 733"/>
                  <a:gd name="T104" fmla="*/ 805 w 941"/>
                  <a:gd name="T105" fmla="*/ 19 h 733"/>
                  <a:gd name="T106" fmla="*/ 820 w 941"/>
                  <a:gd name="T107" fmla="*/ 102 h 733"/>
                  <a:gd name="T108" fmla="*/ 835 w 941"/>
                  <a:gd name="T109" fmla="*/ 240 h 733"/>
                  <a:gd name="T110" fmla="*/ 851 w 941"/>
                  <a:gd name="T111" fmla="*/ 366 h 733"/>
                  <a:gd name="T112" fmla="*/ 866 w 941"/>
                  <a:gd name="T113" fmla="*/ 370 h 733"/>
                  <a:gd name="T114" fmla="*/ 881 w 941"/>
                  <a:gd name="T115" fmla="*/ 330 h 733"/>
                  <a:gd name="T116" fmla="*/ 896 w 941"/>
                  <a:gd name="T117" fmla="*/ 262 h 733"/>
                  <a:gd name="T118" fmla="*/ 912 w 941"/>
                  <a:gd name="T119" fmla="*/ 250 h 733"/>
                  <a:gd name="T120" fmla="*/ 927 w 941"/>
                  <a:gd name="T121" fmla="*/ 204 h 733"/>
                  <a:gd name="T122" fmla="*/ 941 w 941"/>
                  <a:gd name="T123" fmla="*/ 214 h 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41" h="733">
                    <a:moveTo>
                      <a:pt x="0" y="733"/>
                    </a:moveTo>
                    <a:lnTo>
                      <a:pt x="2" y="702"/>
                    </a:lnTo>
                    <a:lnTo>
                      <a:pt x="3" y="702"/>
                    </a:lnTo>
                    <a:lnTo>
                      <a:pt x="5" y="706"/>
                    </a:lnTo>
                    <a:lnTo>
                      <a:pt x="6" y="716"/>
                    </a:lnTo>
                    <a:lnTo>
                      <a:pt x="8" y="702"/>
                    </a:lnTo>
                    <a:lnTo>
                      <a:pt x="10" y="683"/>
                    </a:lnTo>
                    <a:lnTo>
                      <a:pt x="11" y="683"/>
                    </a:lnTo>
                    <a:lnTo>
                      <a:pt x="12" y="681"/>
                    </a:lnTo>
                    <a:lnTo>
                      <a:pt x="14" y="681"/>
                    </a:lnTo>
                    <a:lnTo>
                      <a:pt x="16" y="696"/>
                    </a:lnTo>
                    <a:lnTo>
                      <a:pt x="17" y="709"/>
                    </a:lnTo>
                    <a:lnTo>
                      <a:pt x="18" y="712"/>
                    </a:lnTo>
                    <a:lnTo>
                      <a:pt x="20" y="715"/>
                    </a:lnTo>
                    <a:lnTo>
                      <a:pt x="22" y="702"/>
                    </a:lnTo>
                    <a:lnTo>
                      <a:pt x="23" y="683"/>
                    </a:lnTo>
                    <a:lnTo>
                      <a:pt x="25" y="678"/>
                    </a:lnTo>
                    <a:lnTo>
                      <a:pt x="26" y="691"/>
                    </a:lnTo>
                    <a:lnTo>
                      <a:pt x="28" y="709"/>
                    </a:lnTo>
                    <a:lnTo>
                      <a:pt x="29" y="695"/>
                    </a:lnTo>
                    <a:lnTo>
                      <a:pt x="31" y="679"/>
                    </a:lnTo>
                    <a:lnTo>
                      <a:pt x="32" y="667"/>
                    </a:lnTo>
                    <a:lnTo>
                      <a:pt x="34" y="661"/>
                    </a:lnTo>
                    <a:lnTo>
                      <a:pt x="35" y="659"/>
                    </a:lnTo>
                    <a:lnTo>
                      <a:pt x="37" y="643"/>
                    </a:lnTo>
                    <a:lnTo>
                      <a:pt x="39" y="639"/>
                    </a:lnTo>
                    <a:lnTo>
                      <a:pt x="40" y="608"/>
                    </a:lnTo>
                    <a:lnTo>
                      <a:pt x="41" y="613"/>
                    </a:lnTo>
                    <a:lnTo>
                      <a:pt x="43" y="622"/>
                    </a:lnTo>
                    <a:lnTo>
                      <a:pt x="45" y="610"/>
                    </a:lnTo>
                    <a:lnTo>
                      <a:pt x="46" y="615"/>
                    </a:lnTo>
                    <a:lnTo>
                      <a:pt x="47" y="605"/>
                    </a:lnTo>
                    <a:lnTo>
                      <a:pt x="49" y="599"/>
                    </a:lnTo>
                    <a:lnTo>
                      <a:pt x="51" y="594"/>
                    </a:lnTo>
                    <a:lnTo>
                      <a:pt x="52" y="585"/>
                    </a:lnTo>
                    <a:lnTo>
                      <a:pt x="54" y="585"/>
                    </a:lnTo>
                    <a:lnTo>
                      <a:pt x="55" y="563"/>
                    </a:lnTo>
                    <a:lnTo>
                      <a:pt x="57" y="553"/>
                    </a:lnTo>
                    <a:lnTo>
                      <a:pt x="58" y="567"/>
                    </a:lnTo>
                    <a:lnTo>
                      <a:pt x="60" y="562"/>
                    </a:lnTo>
                    <a:lnTo>
                      <a:pt x="61" y="547"/>
                    </a:lnTo>
                    <a:lnTo>
                      <a:pt x="63" y="540"/>
                    </a:lnTo>
                    <a:lnTo>
                      <a:pt x="64" y="544"/>
                    </a:lnTo>
                    <a:lnTo>
                      <a:pt x="66" y="552"/>
                    </a:lnTo>
                    <a:lnTo>
                      <a:pt x="67" y="555"/>
                    </a:lnTo>
                    <a:lnTo>
                      <a:pt x="69" y="554"/>
                    </a:lnTo>
                    <a:lnTo>
                      <a:pt x="70" y="542"/>
                    </a:lnTo>
                    <a:lnTo>
                      <a:pt x="72" y="511"/>
                    </a:lnTo>
                    <a:lnTo>
                      <a:pt x="73" y="500"/>
                    </a:lnTo>
                    <a:lnTo>
                      <a:pt x="75" y="492"/>
                    </a:lnTo>
                    <a:lnTo>
                      <a:pt x="76" y="487"/>
                    </a:lnTo>
                    <a:lnTo>
                      <a:pt x="78" y="486"/>
                    </a:lnTo>
                    <a:lnTo>
                      <a:pt x="79" y="474"/>
                    </a:lnTo>
                    <a:lnTo>
                      <a:pt x="81" y="458"/>
                    </a:lnTo>
                    <a:lnTo>
                      <a:pt x="83" y="441"/>
                    </a:lnTo>
                    <a:lnTo>
                      <a:pt x="84" y="434"/>
                    </a:lnTo>
                    <a:lnTo>
                      <a:pt x="85" y="436"/>
                    </a:lnTo>
                    <a:lnTo>
                      <a:pt x="87" y="426"/>
                    </a:lnTo>
                    <a:lnTo>
                      <a:pt x="89" y="415"/>
                    </a:lnTo>
                    <a:lnTo>
                      <a:pt x="90" y="412"/>
                    </a:lnTo>
                    <a:lnTo>
                      <a:pt x="91" y="403"/>
                    </a:lnTo>
                    <a:lnTo>
                      <a:pt x="93" y="379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8" y="366"/>
                    </a:lnTo>
                    <a:lnTo>
                      <a:pt x="99" y="361"/>
                    </a:lnTo>
                    <a:lnTo>
                      <a:pt x="101" y="361"/>
                    </a:lnTo>
                    <a:lnTo>
                      <a:pt x="102" y="360"/>
                    </a:lnTo>
                    <a:lnTo>
                      <a:pt x="104" y="353"/>
                    </a:lnTo>
                    <a:lnTo>
                      <a:pt x="105" y="348"/>
                    </a:lnTo>
                    <a:lnTo>
                      <a:pt x="107" y="334"/>
                    </a:lnTo>
                    <a:lnTo>
                      <a:pt x="108" y="318"/>
                    </a:lnTo>
                    <a:lnTo>
                      <a:pt x="110" y="308"/>
                    </a:lnTo>
                    <a:lnTo>
                      <a:pt x="112" y="307"/>
                    </a:lnTo>
                    <a:lnTo>
                      <a:pt x="113" y="311"/>
                    </a:lnTo>
                    <a:lnTo>
                      <a:pt x="114" y="328"/>
                    </a:lnTo>
                    <a:lnTo>
                      <a:pt x="116" y="324"/>
                    </a:lnTo>
                    <a:lnTo>
                      <a:pt x="118" y="316"/>
                    </a:lnTo>
                    <a:lnTo>
                      <a:pt x="119" y="325"/>
                    </a:lnTo>
                    <a:lnTo>
                      <a:pt x="120" y="319"/>
                    </a:lnTo>
                    <a:lnTo>
                      <a:pt x="122" y="314"/>
                    </a:lnTo>
                    <a:lnTo>
                      <a:pt x="124" y="307"/>
                    </a:lnTo>
                    <a:lnTo>
                      <a:pt x="125" y="301"/>
                    </a:lnTo>
                    <a:lnTo>
                      <a:pt x="127" y="301"/>
                    </a:lnTo>
                    <a:lnTo>
                      <a:pt x="128" y="308"/>
                    </a:lnTo>
                    <a:lnTo>
                      <a:pt x="130" y="309"/>
                    </a:lnTo>
                    <a:lnTo>
                      <a:pt x="131" y="310"/>
                    </a:lnTo>
                    <a:lnTo>
                      <a:pt x="133" y="304"/>
                    </a:lnTo>
                    <a:lnTo>
                      <a:pt x="134" y="295"/>
                    </a:lnTo>
                    <a:lnTo>
                      <a:pt x="136" y="287"/>
                    </a:lnTo>
                    <a:lnTo>
                      <a:pt x="137" y="289"/>
                    </a:lnTo>
                    <a:lnTo>
                      <a:pt x="139" y="295"/>
                    </a:lnTo>
                    <a:lnTo>
                      <a:pt x="140" y="287"/>
                    </a:lnTo>
                    <a:lnTo>
                      <a:pt x="142" y="265"/>
                    </a:lnTo>
                    <a:lnTo>
                      <a:pt x="143" y="254"/>
                    </a:lnTo>
                    <a:lnTo>
                      <a:pt x="145" y="241"/>
                    </a:lnTo>
                    <a:lnTo>
                      <a:pt x="146" y="260"/>
                    </a:lnTo>
                    <a:lnTo>
                      <a:pt x="148" y="255"/>
                    </a:lnTo>
                    <a:lnTo>
                      <a:pt x="149" y="255"/>
                    </a:lnTo>
                    <a:lnTo>
                      <a:pt x="151" y="249"/>
                    </a:lnTo>
                    <a:lnTo>
                      <a:pt x="152" y="241"/>
                    </a:lnTo>
                    <a:lnTo>
                      <a:pt x="154" y="239"/>
                    </a:lnTo>
                    <a:lnTo>
                      <a:pt x="156" y="243"/>
                    </a:lnTo>
                    <a:lnTo>
                      <a:pt x="157" y="245"/>
                    </a:lnTo>
                    <a:lnTo>
                      <a:pt x="158" y="245"/>
                    </a:lnTo>
                    <a:lnTo>
                      <a:pt x="160" y="245"/>
                    </a:lnTo>
                    <a:lnTo>
                      <a:pt x="162" y="237"/>
                    </a:lnTo>
                    <a:lnTo>
                      <a:pt x="163" y="233"/>
                    </a:lnTo>
                    <a:lnTo>
                      <a:pt x="165" y="240"/>
                    </a:lnTo>
                    <a:lnTo>
                      <a:pt x="166" y="257"/>
                    </a:lnTo>
                    <a:lnTo>
                      <a:pt x="168" y="269"/>
                    </a:lnTo>
                    <a:lnTo>
                      <a:pt x="169" y="263"/>
                    </a:lnTo>
                    <a:lnTo>
                      <a:pt x="171" y="248"/>
                    </a:lnTo>
                    <a:lnTo>
                      <a:pt x="172" y="250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7" y="250"/>
                    </a:lnTo>
                    <a:lnTo>
                      <a:pt x="178" y="242"/>
                    </a:lnTo>
                    <a:lnTo>
                      <a:pt x="180" y="239"/>
                    </a:lnTo>
                    <a:lnTo>
                      <a:pt x="181" y="242"/>
                    </a:lnTo>
                    <a:lnTo>
                      <a:pt x="183" y="244"/>
                    </a:lnTo>
                    <a:lnTo>
                      <a:pt x="185" y="230"/>
                    </a:lnTo>
                    <a:lnTo>
                      <a:pt x="186" y="217"/>
                    </a:lnTo>
                    <a:lnTo>
                      <a:pt x="187" y="213"/>
                    </a:lnTo>
                    <a:lnTo>
                      <a:pt x="189" y="213"/>
                    </a:lnTo>
                    <a:lnTo>
                      <a:pt x="191" y="235"/>
                    </a:lnTo>
                    <a:lnTo>
                      <a:pt x="192" y="248"/>
                    </a:lnTo>
                    <a:lnTo>
                      <a:pt x="193" y="258"/>
                    </a:lnTo>
                    <a:lnTo>
                      <a:pt x="195" y="252"/>
                    </a:lnTo>
                    <a:lnTo>
                      <a:pt x="197" y="238"/>
                    </a:lnTo>
                    <a:lnTo>
                      <a:pt x="198" y="239"/>
                    </a:lnTo>
                    <a:lnTo>
                      <a:pt x="200" y="225"/>
                    </a:lnTo>
                    <a:lnTo>
                      <a:pt x="201" y="214"/>
                    </a:lnTo>
                    <a:lnTo>
                      <a:pt x="203" y="215"/>
                    </a:lnTo>
                    <a:lnTo>
                      <a:pt x="204" y="220"/>
                    </a:lnTo>
                    <a:lnTo>
                      <a:pt x="206" y="226"/>
                    </a:lnTo>
                    <a:lnTo>
                      <a:pt x="207" y="242"/>
                    </a:lnTo>
                    <a:lnTo>
                      <a:pt x="209" y="254"/>
                    </a:lnTo>
                    <a:lnTo>
                      <a:pt x="210" y="246"/>
                    </a:lnTo>
                    <a:lnTo>
                      <a:pt x="212" y="235"/>
                    </a:lnTo>
                    <a:lnTo>
                      <a:pt x="213" y="241"/>
                    </a:lnTo>
                    <a:lnTo>
                      <a:pt x="215" y="248"/>
                    </a:lnTo>
                    <a:lnTo>
                      <a:pt x="216" y="236"/>
                    </a:lnTo>
                    <a:lnTo>
                      <a:pt x="218" y="232"/>
                    </a:lnTo>
                    <a:lnTo>
                      <a:pt x="219" y="240"/>
                    </a:lnTo>
                    <a:lnTo>
                      <a:pt x="221" y="233"/>
                    </a:lnTo>
                    <a:lnTo>
                      <a:pt x="222" y="225"/>
                    </a:lnTo>
                    <a:lnTo>
                      <a:pt x="224" y="216"/>
                    </a:lnTo>
                    <a:lnTo>
                      <a:pt x="225" y="215"/>
                    </a:lnTo>
                    <a:lnTo>
                      <a:pt x="227" y="226"/>
                    </a:lnTo>
                    <a:lnTo>
                      <a:pt x="229" y="221"/>
                    </a:lnTo>
                    <a:lnTo>
                      <a:pt x="230" y="218"/>
                    </a:lnTo>
                    <a:lnTo>
                      <a:pt x="231" y="223"/>
                    </a:lnTo>
                    <a:lnTo>
                      <a:pt x="233" y="230"/>
                    </a:lnTo>
                    <a:lnTo>
                      <a:pt x="235" y="231"/>
                    </a:lnTo>
                    <a:lnTo>
                      <a:pt x="236" y="227"/>
                    </a:lnTo>
                    <a:lnTo>
                      <a:pt x="238" y="215"/>
                    </a:lnTo>
                    <a:lnTo>
                      <a:pt x="239" y="215"/>
                    </a:lnTo>
                    <a:lnTo>
                      <a:pt x="241" y="212"/>
                    </a:lnTo>
                    <a:lnTo>
                      <a:pt x="242" y="212"/>
                    </a:lnTo>
                    <a:lnTo>
                      <a:pt x="244" y="216"/>
                    </a:lnTo>
                    <a:lnTo>
                      <a:pt x="245" y="207"/>
                    </a:lnTo>
                    <a:lnTo>
                      <a:pt x="247" y="209"/>
                    </a:lnTo>
                    <a:lnTo>
                      <a:pt x="248" y="199"/>
                    </a:lnTo>
                    <a:lnTo>
                      <a:pt x="250" y="206"/>
                    </a:lnTo>
                    <a:lnTo>
                      <a:pt x="251" y="223"/>
                    </a:lnTo>
                    <a:lnTo>
                      <a:pt x="253" y="235"/>
                    </a:lnTo>
                    <a:lnTo>
                      <a:pt x="254" y="235"/>
                    </a:lnTo>
                    <a:lnTo>
                      <a:pt x="256" y="227"/>
                    </a:lnTo>
                    <a:lnTo>
                      <a:pt x="258" y="226"/>
                    </a:lnTo>
                    <a:lnTo>
                      <a:pt x="259" y="224"/>
                    </a:lnTo>
                    <a:lnTo>
                      <a:pt x="260" y="214"/>
                    </a:lnTo>
                    <a:lnTo>
                      <a:pt x="262" y="204"/>
                    </a:lnTo>
                    <a:lnTo>
                      <a:pt x="264" y="203"/>
                    </a:lnTo>
                    <a:lnTo>
                      <a:pt x="265" y="212"/>
                    </a:lnTo>
                    <a:lnTo>
                      <a:pt x="267" y="223"/>
                    </a:lnTo>
                    <a:lnTo>
                      <a:pt x="268" y="221"/>
                    </a:lnTo>
                    <a:lnTo>
                      <a:pt x="270" y="216"/>
                    </a:lnTo>
                    <a:lnTo>
                      <a:pt x="271" y="213"/>
                    </a:lnTo>
                    <a:lnTo>
                      <a:pt x="273" y="217"/>
                    </a:lnTo>
                    <a:lnTo>
                      <a:pt x="274" y="227"/>
                    </a:lnTo>
                    <a:lnTo>
                      <a:pt x="276" y="213"/>
                    </a:lnTo>
                    <a:lnTo>
                      <a:pt x="277" y="203"/>
                    </a:lnTo>
                    <a:lnTo>
                      <a:pt x="279" y="219"/>
                    </a:lnTo>
                    <a:lnTo>
                      <a:pt x="280" y="220"/>
                    </a:lnTo>
                    <a:lnTo>
                      <a:pt x="282" y="209"/>
                    </a:lnTo>
                    <a:lnTo>
                      <a:pt x="283" y="210"/>
                    </a:lnTo>
                    <a:lnTo>
                      <a:pt x="285" y="208"/>
                    </a:lnTo>
                    <a:lnTo>
                      <a:pt x="286" y="209"/>
                    </a:lnTo>
                    <a:lnTo>
                      <a:pt x="288" y="203"/>
                    </a:lnTo>
                    <a:lnTo>
                      <a:pt x="289" y="215"/>
                    </a:lnTo>
                    <a:lnTo>
                      <a:pt x="291" y="223"/>
                    </a:lnTo>
                    <a:lnTo>
                      <a:pt x="292" y="229"/>
                    </a:lnTo>
                    <a:lnTo>
                      <a:pt x="294" y="235"/>
                    </a:lnTo>
                    <a:lnTo>
                      <a:pt x="296" y="241"/>
                    </a:lnTo>
                    <a:lnTo>
                      <a:pt x="297" y="237"/>
                    </a:lnTo>
                    <a:lnTo>
                      <a:pt x="298" y="237"/>
                    </a:lnTo>
                    <a:lnTo>
                      <a:pt x="300" y="237"/>
                    </a:lnTo>
                    <a:lnTo>
                      <a:pt x="302" y="234"/>
                    </a:lnTo>
                    <a:lnTo>
                      <a:pt x="303" y="228"/>
                    </a:lnTo>
                    <a:lnTo>
                      <a:pt x="304" y="234"/>
                    </a:lnTo>
                    <a:lnTo>
                      <a:pt x="306" y="229"/>
                    </a:lnTo>
                    <a:lnTo>
                      <a:pt x="308" y="235"/>
                    </a:lnTo>
                    <a:lnTo>
                      <a:pt x="309" y="229"/>
                    </a:lnTo>
                    <a:lnTo>
                      <a:pt x="311" y="234"/>
                    </a:lnTo>
                    <a:lnTo>
                      <a:pt x="312" y="243"/>
                    </a:lnTo>
                    <a:lnTo>
                      <a:pt x="314" y="241"/>
                    </a:lnTo>
                    <a:lnTo>
                      <a:pt x="315" y="241"/>
                    </a:lnTo>
                    <a:lnTo>
                      <a:pt x="317" y="245"/>
                    </a:lnTo>
                    <a:lnTo>
                      <a:pt x="318" y="244"/>
                    </a:lnTo>
                    <a:lnTo>
                      <a:pt x="320" y="244"/>
                    </a:lnTo>
                    <a:lnTo>
                      <a:pt x="321" y="237"/>
                    </a:lnTo>
                    <a:lnTo>
                      <a:pt x="323" y="227"/>
                    </a:lnTo>
                    <a:lnTo>
                      <a:pt x="324" y="224"/>
                    </a:lnTo>
                    <a:lnTo>
                      <a:pt x="326" y="225"/>
                    </a:lnTo>
                    <a:lnTo>
                      <a:pt x="327" y="227"/>
                    </a:lnTo>
                    <a:lnTo>
                      <a:pt x="329" y="208"/>
                    </a:lnTo>
                    <a:lnTo>
                      <a:pt x="331" y="192"/>
                    </a:lnTo>
                    <a:lnTo>
                      <a:pt x="332" y="199"/>
                    </a:lnTo>
                    <a:lnTo>
                      <a:pt x="333" y="212"/>
                    </a:lnTo>
                    <a:lnTo>
                      <a:pt x="335" y="212"/>
                    </a:lnTo>
                    <a:lnTo>
                      <a:pt x="337" y="213"/>
                    </a:lnTo>
                    <a:lnTo>
                      <a:pt x="338" y="217"/>
                    </a:lnTo>
                    <a:lnTo>
                      <a:pt x="340" y="208"/>
                    </a:lnTo>
                    <a:lnTo>
                      <a:pt x="341" y="210"/>
                    </a:lnTo>
                    <a:lnTo>
                      <a:pt x="343" y="213"/>
                    </a:lnTo>
                    <a:lnTo>
                      <a:pt x="344" y="223"/>
                    </a:lnTo>
                    <a:lnTo>
                      <a:pt x="346" y="224"/>
                    </a:lnTo>
                    <a:lnTo>
                      <a:pt x="347" y="214"/>
                    </a:lnTo>
                    <a:lnTo>
                      <a:pt x="349" y="215"/>
                    </a:lnTo>
                    <a:lnTo>
                      <a:pt x="350" y="220"/>
                    </a:lnTo>
                    <a:lnTo>
                      <a:pt x="352" y="232"/>
                    </a:lnTo>
                    <a:lnTo>
                      <a:pt x="353" y="238"/>
                    </a:lnTo>
                    <a:lnTo>
                      <a:pt x="355" y="233"/>
                    </a:lnTo>
                    <a:lnTo>
                      <a:pt x="356" y="202"/>
                    </a:lnTo>
                    <a:lnTo>
                      <a:pt x="358" y="185"/>
                    </a:lnTo>
                    <a:lnTo>
                      <a:pt x="359" y="195"/>
                    </a:lnTo>
                    <a:lnTo>
                      <a:pt x="361" y="218"/>
                    </a:lnTo>
                    <a:lnTo>
                      <a:pt x="362" y="229"/>
                    </a:lnTo>
                    <a:lnTo>
                      <a:pt x="364" y="208"/>
                    </a:lnTo>
                    <a:lnTo>
                      <a:pt x="365" y="200"/>
                    </a:lnTo>
                    <a:lnTo>
                      <a:pt x="367" y="203"/>
                    </a:lnTo>
                    <a:lnTo>
                      <a:pt x="369" y="209"/>
                    </a:lnTo>
                    <a:lnTo>
                      <a:pt x="370" y="206"/>
                    </a:lnTo>
                    <a:lnTo>
                      <a:pt x="371" y="205"/>
                    </a:lnTo>
                    <a:lnTo>
                      <a:pt x="373" y="198"/>
                    </a:lnTo>
                    <a:lnTo>
                      <a:pt x="375" y="205"/>
                    </a:lnTo>
                    <a:lnTo>
                      <a:pt x="376" y="212"/>
                    </a:lnTo>
                    <a:lnTo>
                      <a:pt x="377" y="203"/>
                    </a:lnTo>
                    <a:lnTo>
                      <a:pt x="379" y="193"/>
                    </a:lnTo>
                    <a:lnTo>
                      <a:pt x="381" y="194"/>
                    </a:lnTo>
                    <a:lnTo>
                      <a:pt x="382" y="184"/>
                    </a:lnTo>
                    <a:lnTo>
                      <a:pt x="384" y="194"/>
                    </a:lnTo>
                    <a:lnTo>
                      <a:pt x="385" y="210"/>
                    </a:lnTo>
                    <a:lnTo>
                      <a:pt x="387" y="210"/>
                    </a:lnTo>
                    <a:lnTo>
                      <a:pt x="388" y="209"/>
                    </a:lnTo>
                    <a:lnTo>
                      <a:pt x="390" y="205"/>
                    </a:lnTo>
                    <a:lnTo>
                      <a:pt x="391" y="196"/>
                    </a:lnTo>
                    <a:lnTo>
                      <a:pt x="393" y="192"/>
                    </a:lnTo>
                    <a:lnTo>
                      <a:pt x="394" y="197"/>
                    </a:lnTo>
                    <a:lnTo>
                      <a:pt x="396" y="208"/>
                    </a:lnTo>
                    <a:lnTo>
                      <a:pt x="398" y="214"/>
                    </a:lnTo>
                    <a:lnTo>
                      <a:pt x="399" y="204"/>
                    </a:lnTo>
                    <a:lnTo>
                      <a:pt x="400" y="201"/>
                    </a:lnTo>
                    <a:lnTo>
                      <a:pt x="402" y="201"/>
                    </a:lnTo>
                    <a:lnTo>
                      <a:pt x="404" y="204"/>
                    </a:lnTo>
                    <a:lnTo>
                      <a:pt x="405" y="210"/>
                    </a:lnTo>
                    <a:lnTo>
                      <a:pt x="406" y="215"/>
                    </a:lnTo>
                    <a:lnTo>
                      <a:pt x="408" y="205"/>
                    </a:lnTo>
                    <a:lnTo>
                      <a:pt x="410" y="205"/>
                    </a:lnTo>
                    <a:lnTo>
                      <a:pt x="411" y="203"/>
                    </a:lnTo>
                    <a:lnTo>
                      <a:pt x="413" y="203"/>
                    </a:lnTo>
                    <a:lnTo>
                      <a:pt x="414" y="217"/>
                    </a:lnTo>
                    <a:lnTo>
                      <a:pt x="415" y="211"/>
                    </a:lnTo>
                    <a:lnTo>
                      <a:pt x="417" y="205"/>
                    </a:lnTo>
                    <a:lnTo>
                      <a:pt x="419" y="216"/>
                    </a:lnTo>
                    <a:lnTo>
                      <a:pt x="420" y="230"/>
                    </a:lnTo>
                    <a:lnTo>
                      <a:pt x="422" y="237"/>
                    </a:lnTo>
                    <a:lnTo>
                      <a:pt x="423" y="241"/>
                    </a:lnTo>
                    <a:lnTo>
                      <a:pt x="425" y="235"/>
                    </a:lnTo>
                    <a:lnTo>
                      <a:pt x="426" y="229"/>
                    </a:lnTo>
                    <a:lnTo>
                      <a:pt x="428" y="229"/>
                    </a:lnTo>
                    <a:lnTo>
                      <a:pt x="429" y="211"/>
                    </a:lnTo>
                    <a:lnTo>
                      <a:pt x="431" y="214"/>
                    </a:lnTo>
                    <a:lnTo>
                      <a:pt x="432" y="223"/>
                    </a:lnTo>
                    <a:lnTo>
                      <a:pt x="434" y="223"/>
                    </a:lnTo>
                    <a:lnTo>
                      <a:pt x="435" y="223"/>
                    </a:lnTo>
                    <a:lnTo>
                      <a:pt x="437" y="233"/>
                    </a:lnTo>
                    <a:lnTo>
                      <a:pt x="438" y="233"/>
                    </a:lnTo>
                    <a:lnTo>
                      <a:pt x="440" y="226"/>
                    </a:lnTo>
                    <a:lnTo>
                      <a:pt x="442" y="217"/>
                    </a:lnTo>
                    <a:lnTo>
                      <a:pt x="443" y="209"/>
                    </a:lnTo>
                    <a:lnTo>
                      <a:pt x="444" y="200"/>
                    </a:lnTo>
                    <a:lnTo>
                      <a:pt x="446" y="200"/>
                    </a:lnTo>
                    <a:lnTo>
                      <a:pt x="448" y="193"/>
                    </a:lnTo>
                    <a:lnTo>
                      <a:pt x="449" y="193"/>
                    </a:lnTo>
                    <a:lnTo>
                      <a:pt x="450" y="208"/>
                    </a:lnTo>
                    <a:lnTo>
                      <a:pt x="452" y="209"/>
                    </a:lnTo>
                    <a:lnTo>
                      <a:pt x="454" y="222"/>
                    </a:lnTo>
                    <a:lnTo>
                      <a:pt x="455" y="220"/>
                    </a:lnTo>
                    <a:lnTo>
                      <a:pt x="457" y="211"/>
                    </a:lnTo>
                    <a:lnTo>
                      <a:pt x="458" y="209"/>
                    </a:lnTo>
                    <a:lnTo>
                      <a:pt x="460" y="190"/>
                    </a:lnTo>
                    <a:lnTo>
                      <a:pt x="461" y="181"/>
                    </a:lnTo>
                    <a:lnTo>
                      <a:pt x="463" y="186"/>
                    </a:lnTo>
                    <a:lnTo>
                      <a:pt x="464" y="209"/>
                    </a:lnTo>
                    <a:lnTo>
                      <a:pt x="466" y="220"/>
                    </a:lnTo>
                    <a:lnTo>
                      <a:pt x="467" y="207"/>
                    </a:lnTo>
                    <a:lnTo>
                      <a:pt x="469" y="202"/>
                    </a:lnTo>
                    <a:lnTo>
                      <a:pt x="471" y="201"/>
                    </a:lnTo>
                    <a:lnTo>
                      <a:pt x="472" y="207"/>
                    </a:lnTo>
                    <a:lnTo>
                      <a:pt x="473" y="211"/>
                    </a:lnTo>
                    <a:lnTo>
                      <a:pt x="475" y="208"/>
                    </a:lnTo>
                    <a:lnTo>
                      <a:pt x="477" y="199"/>
                    </a:lnTo>
                    <a:lnTo>
                      <a:pt x="478" y="205"/>
                    </a:lnTo>
                    <a:lnTo>
                      <a:pt x="479" y="215"/>
                    </a:lnTo>
                    <a:lnTo>
                      <a:pt x="481" y="202"/>
                    </a:lnTo>
                    <a:lnTo>
                      <a:pt x="482" y="202"/>
                    </a:lnTo>
                    <a:lnTo>
                      <a:pt x="484" y="206"/>
                    </a:lnTo>
                    <a:lnTo>
                      <a:pt x="486" y="209"/>
                    </a:lnTo>
                    <a:lnTo>
                      <a:pt x="487" y="213"/>
                    </a:lnTo>
                    <a:lnTo>
                      <a:pt x="488" y="204"/>
                    </a:lnTo>
                    <a:lnTo>
                      <a:pt x="490" y="213"/>
                    </a:lnTo>
                    <a:lnTo>
                      <a:pt x="492" y="212"/>
                    </a:lnTo>
                    <a:lnTo>
                      <a:pt x="493" y="206"/>
                    </a:lnTo>
                    <a:lnTo>
                      <a:pt x="495" y="206"/>
                    </a:lnTo>
                    <a:lnTo>
                      <a:pt x="496" y="205"/>
                    </a:lnTo>
                    <a:lnTo>
                      <a:pt x="498" y="211"/>
                    </a:lnTo>
                    <a:lnTo>
                      <a:pt x="499" y="214"/>
                    </a:lnTo>
                    <a:lnTo>
                      <a:pt x="501" y="209"/>
                    </a:lnTo>
                    <a:lnTo>
                      <a:pt x="502" y="194"/>
                    </a:lnTo>
                    <a:lnTo>
                      <a:pt x="504" y="193"/>
                    </a:lnTo>
                    <a:lnTo>
                      <a:pt x="505" y="204"/>
                    </a:lnTo>
                    <a:lnTo>
                      <a:pt x="507" y="204"/>
                    </a:lnTo>
                    <a:lnTo>
                      <a:pt x="508" y="205"/>
                    </a:lnTo>
                    <a:lnTo>
                      <a:pt x="510" y="213"/>
                    </a:lnTo>
                    <a:lnTo>
                      <a:pt x="511" y="231"/>
                    </a:lnTo>
                    <a:lnTo>
                      <a:pt x="513" y="233"/>
                    </a:lnTo>
                    <a:lnTo>
                      <a:pt x="515" y="222"/>
                    </a:lnTo>
                    <a:lnTo>
                      <a:pt x="516" y="221"/>
                    </a:lnTo>
                    <a:lnTo>
                      <a:pt x="517" y="226"/>
                    </a:lnTo>
                    <a:lnTo>
                      <a:pt x="519" y="220"/>
                    </a:lnTo>
                    <a:lnTo>
                      <a:pt x="521" y="220"/>
                    </a:lnTo>
                    <a:lnTo>
                      <a:pt x="522" y="221"/>
                    </a:lnTo>
                    <a:lnTo>
                      <a:pt x="524" y="210"/>
                    </a:lnTo>
                    <a:lnTo>
                      <a:pt x="525" y="208"/>
                    </a:lnTo>
                    <a:lnTo>
                      <a:pt x="527" y="213"/>
                    </a:lnTo>
                    <a:lnTo>
                      <a:pt x="528" y="216"/>
                    </a:lnTo>
                    <a:lnTo>
                      <a:pt x="530" y="216"/>
                    </a:lnTo>
                    <a:lnTo>
                      <a:pt x="531" y="227"/>
                    </a:lnTo>
                    <a:lnTo>
                      <a:pt x="533" y="225"/>
                    </a:lnTo>
                    <a:lnTo>
                      <a:pt x="534" y="212"/>
                    </a:lnTo>
                    <a:lnTo>
                      <a:pt x="536" y="206"/>
                    </a:lnTo>
                    <a:lnTo>
                      <a:pt x="537" y="222"/>
                    </a:lnTo>
                    <a:lnTo>
                      <a:pt x="539" y="241"/>
                    </a:lnTo>
                    <a:lnTo>
                      <a:pt x="540" y="244"/>
                    </a:lnTo>
                    <a:lnTo>
                      <a:pt x="542" y="233"/>
                    </a:lnTo>
                    <a:lnTo>
                      <a:pt x="544" y="229"/>
                    </a:lnTo>
                    <a:lnTo>
                      <a:pt x="545" y="222"/>
                    </a:lnTo>
                    <a:lnTo>
                      <a:pt x="546" y="223"/>
                    </a:lnTo>
                    <a:lnTo>
                      <a:pt x="548" y="235"/>
                    </a:lnTo>
                    <a:lnTo>
                      <a:pt x="549" y="229"/>
                    </a:lnTo>
                    <a:lnTo>
                      <a:pt x="551" y="219"/>
                    </a:lnTo>
                    <a:lnTo>
                      <a:pt x="553" y="219"/>
                    </a:lnTo>
                    <a:lnTo>
                      <a:pt x="554" y="219"/>
                    </a:lnTo>
                    <a:lnTo>
                      <a:pt x="555" y="241"/>
                    </a:lnTo>
                    <a:lnTo>
                      <a:pt x="557" y="258"/>
                    </a:lnTo>
                    <a:lnTo>
                      <a:pt x="559" y="249"/>
                    </a:lnTo>
                    <a:lnTo>
                      <a:pt x="560" y="243"/>
                    </a:lnTo>
                    <a:lnTo>
                      <a:pt x="561" y="226"/>
                    </a:lnTo>
                    <a:lnTo>
                      <a:pt x="563" y="219"/>
                    </a:lnTo>
                    <a:lnTo>
                      <a:pt x="565" y="217"/>
                    </a:lnTo>
                    <a:lnTo>
                      <a:pt x="566" y="190"/>
                    </a:lnTo>
                    <a:lnTo>
                      <a:pt x="568" y="178"/>
                    </a:lnTo>
                    <a:lnTo>
                      <a:pt x="569" y="174"/>
                    </a:lnTo>
                    <a:lnTo>
                      <a:pt x="571" y="170"/>
                    </a:lnTo>
                    <a:lnTo>
                      <a:pt x="572" y="145"/>
                    </a:lnTo>
                    <a:lnTo>
                      <a:pt x="574" y="135"/>
                    </a:lnTo>
                    <a:lnTo>
                      <a:pt x="575" y="135"/>
                    </a:lnTo>
                    <a:lnTo>
                      <a:pt x="577" y="148"/>
                    </a:lnTo>
                    <a:lnTo>
                      <a:pt x="578" y="144"/>
                    </a:lnTo>
                    <a:lnTo>
                      <a:pt x="580" y="129"/>
                    </a:lnTo>
                    <a:lnTo>
                      <a:pt x="581" y="121"/>
                    </a:lnTo>
                    <a:lnTo>
                      <a:pt x="583" y="121"/>
                    </a:lnTo>
                    <a:lnTo>
                      <a:pt x="584" y="128"/>
                    </a:lnTo>
                    <a:lnTo>
                      <a:pt x="586" y="105"/>
                    </a:lnTo>
                    <a:lnTo>
                      <a:pt x="588" y="78"/>
                    </a:lnTo>
                    <a:lnTo>
                      <a:pt x="589" y="74"/>
                    </a:lnTo>
                    <a:lnTo>
                      <a:pt x="590" y="85"/>
                    </a:lnTo>
                    <a:lnTo>
                      <a:pt x="592" y="72"/>
                    </a:lnTo>
                    <a:lnTo>
                      <a:pt x="594" y="72"/>
                    </a:lnTo>
                    <a:lnTo>
                      <a:pt x="595" y="73"/>
                    </a:lnTo>
                    <a:lnTo>
                      <a:pt x="597" y="55"/>
                    </a:lnTo>
                    <a:lnTo>
                      <a:pt x="598" y="48"/>
                    </a:lnTo>
                    <a:lnTo>
                      <a:pt x="600" y="47"/>
                    </a:lnTo>
                    <a:lnTo>
                      <a:pt x="601" y="50"/>
                    </a:lnTo>
                    <a:lnTo>
                      <a:pt x="603" y="47"/>
                    </a:lnTo>
                    <a:lnTo>
                      <a:pt x="604" y="49"/>
                    </a:lnTo>
                    <a:lnTo>
                      <a:pt x="606" y="59"/>
                    </a:lnTo>
                    <a:lnTo>
                      <a:pt x="607" y="57"/>
                    </a:lnTo>
                    <a:lnTo>
                      <a:pt x="609" y="47"/>
                    </a:lnTo>
                    <a:lnTo>
                      <a:pt x="610" y="45"/>
                    </a:lnTo>
                    <a:lnTo>
                      <a:pt x="612" y="52"/>
                    </a:lnTo>
                    <a:lnTo>
                      <a:pt x="613" y="45"/>
                    </a:lnTo>
                    <a:lnTo>
                      <a:pt x="615" y="41"/>
                    </a:lnTo>
                    <a:lnTo>
                      <a:pt x="616" y="41"/>
                    </a:lnTo>
                    <a:lnTo>
                      <a:pt x="618" y="41"/>
                    </a:lnTo>
                    <a:lnTo>
                      <a:pt x="619" y="46"/>
                    </a:lnTo>
                    <a:lnTo>
                      <a:pt x="621" y="45"/>
                    </a:lnTo>
                    <a:lnTo>
                      <a:pt x="622" y="51"/>
                    </a:lnTo>
                    <a:lnTo>
                      <a:pt x="624" y="37"/>
                    </a:lnTo>
                    <a:lnTo>
                      <a:pt x="626" y="27"/>
                    </a:lnTo>
                    <a:lnTo>
                      <a:pt x="627" y="31"/>
                    </a:lnTo>
                    <a:lnTo>
                      <a:pt x="628" y="43"/>
                    </a:lnTo>
                    <a:lnTo>
                      <a:pt x="630" y="47"/>
                    </a:lnTo>
                    <a:lnTo>
                      <a:pt x="632" y="43"/>
                    </a:lnTo>
                    <a:lnTo>
                      <a:pt x="633" y="33"/>
                    </a:lnTo>
                    <a:lnTo>
                      <a:pt x="634" y="41"/>
                    </a:lnTo>
                    <a:lnTo>
                      <a:pt x="636" y="43"/>
                    </a:lnTo>
                    <a:lnTo>
                      <a:pt x="638" y="51"/>
                    </a:lnTo>
                    <a:lnTo>
                      <a:pt x="639" y="45"/>
                    </a:lnTo>
                    <a:lnTo>
                      <a:pt x="641" y="50"/>
                    </a:lnTo>
                    <a:lnTo>
                      <a:pt x="642" y="52"/>
                    </a:lnTo>
                    <a:lnTo>
                      <a:pt x="644" y="50"/>
                    </a:lnTo>
                    <a:lnTo>
                      <a:pt x="645" y="50"/>
                    </a:lnTo>
                    <a:lnTo>
                      <a:pt x="647" y="51"/>
                    </a:lnTo>
                    <a:lnTo>
                      <a:pt x="648" y="38"/>
                    </a:lnTo>
                    <a:lnTo>
                      <a:pt x="650" y="40"/>
                    </a:lnTo>
                    <a:lnTo>
                      <a:pt x="651" y="36"/>
                    </a:lnTo>
                    <a:lnTo>
                      <a:pt x="653" y="34"/>
                    </a:lnTo>
                    <a:lnTo>
                      <a:pt x="655" y="47"/>
                    </a:lnTo>
                    <a:lnTo>
                      <a:pt x="656" y="53"/>
                    </a:lnTo>
                    <a:lnTo>
                      <a:pt x="657" y="53"/>
                    </a:lnTo>
                    <a:lnTo>
                      <a:pt x="659" y="51"/>
                    </a:lnTo>
                    <a:lnTo>
                      <a:pt x="661" y="44"/>
                    </a:lnTo>
                    <a:lnTo>
                      <a:pt x="662" y="39"/>
                    </a:lnTo>
                    <a:lnTo>
                      <a:pt x="663" y="43"/>
                    </a:lnTo>
                    <a:lnTo>
                      <a:pt x="665" y="38"/>
                    </a:lnTo>
                    <a:lnTo>
                      <a:pt x="667" y="30"/>
                    </a:lnTo>
                    <a:lnTo>
                      <a:pt x="668" y="34"/>
                    </a:lnTo>
                    <a:lnTo>
                      <a:pt x="670" y="32"/>
                    </a:lnTo>
                    <a:lnTo>
                      <a:pt x="671" y="33"/>
                    </a:lnTo>
                    <a:lnTo>
                      <a:pt x="673" y="32"/>
                    </a:lnTo>
                    <a:lnTo>
                      <a:pt x="674" y="23"/>
                    </a:lnTo>
                    <a:lnTo>
                      <a:pt x="676" y="20"/>
                    </a:lnTo>
                    <a:lnTo>
                      <a:pt x="677" y="28"/>
                    </a:lnTo>
                    <a:lnTo>
                      <a:pt x="679" y="47"/>
                    </a:lnTo>
                    <a:lnTo>
                      <a:pt x="680" y="60"/>
                    </a:lnTo>
                    <a:lnTo>
                      <a:pt x="682" y="36"/>
                    </a:lnTo>
                    <a:lnTo>
                      <a:pt x="683" y="29"/>
                    </a:lnTo>
                    <a:lnTo>
                      <a:pt x="685" y="25"/>
                    </a:lnTo>
                    <a:lnTo>
                      <a:pt x="686" y="14"/>
                    </a:lnTo>
                    <a:lnTo>
                      <a:pt x="688" y="33"/>
                    </a:lnTo>
                    <a:lnTo>
                      <a:pt x="689" y="38"/>
                    </a:lnTo>
                    <a:lnTo>
                      <a:pt x="691" y="38"/>
                    </a:lnTo>
                    <a:lnTo>
                      <a:pt x="692" y="34"/>
                    </a:lnTo>
                    <a:lnTo>
                      <a:pt x="694" y="35"/>
                    </a:lnTo>
                    <a:lnTo>
                      <a:pt x="695" y="36"/>
                    </a:lnTo>
                    <a:lnTo>
                      <a:pt x="697" y="37"/>
                    </a:lnTo>
                    <a:lnTo>
                      <a:pt x="699" y="29"/>
                    </a:lnTo>
                    <a:lnTo>
                      <a:pt x="700" y="27"/>
                    </a:lnTo>
                    <a:lnTo>
                      <a:pt x="701" y="15"/>
                    </a:lnTo>
                    <a:lnTo>
                      <a:pt x="703" y="16"/>
                    </a:lnTo>
                    <a:lnTo>
                      <a:pt x="705" y="21"/>
                    </a:lnTo>
                    <a:lnTo>
                      <a:pt x="706" y="37"/>
                    </a:lnTo>
                    <a:lnTo>
                      <a:pt x="707" y="51"/>
                    </a:lnTo>
                    <a:lnTo>
                      <a:pt x="709" y="53"/>
                    </a:lnTo>
                    <a:lnTo>
                      <a:pt x="711" y="43"/>
                    </a:lnTo>
                    <a:lnTo>
                      <a:pt x="712" y="32"/>
                    </a:lnTo>
                    <a:lnTo>
                      <a:pt x="714" y="35"/>
                    </a:lnTo>
                    <a:lnTo>
                      <a:pt x="715" y="38"/>
                    </a:lnTo>
                    <a:lnTo>
                      <a:pt x="717" y="34"/>
                    </a:lnTo>
                    <a:lnTo>
                      <a:pt x="718" y="34"/>
                    </a:lnTo>
                    <a:lnTo>
                      <a:pt x="720" y="28"/>
                    </a:lnTo>
                    <a:lnTo>
                      <a:pt x="721" y="29"/>
                    </a:lnTo>
                    <a:lnTo>
                      <a:pt x="723" y="26"/>
                    </a:lnTo>
                    <a:lnTo>
                      <a:pt x="724" y="29"/>
                    </a:lnTo>
                    <a:lnTo>
                      <a:pt x="726" y="33"/>
                    </a:lnTo>
                    <a:lnTo>
                      <a:pt x="728" y="19"/>
                    </a:lnTo>
                    <a:lnTo>
                      <a:pt x="729" y="16"/>
                    </a:lnTo>
                    <a:lnTo>
                      <a:pt x="730" y="23"/>
                    </a:lnTo>
                    <a:lnTo>
                      <a:pt x="732" y="28"/>
                    </a:lnTo>
                    <a:lnTo>
                      <a:pt x="734" y="37"/>
                    </a:lnTo>
                    <a:lnTo>
                      <a:pt x="735" y="30"/>
                    </a:lnTo>
                    <a:lnTo>
                      <a:pt x="736" y="28"/>
                    </a:lnTo>
                    <a:lnTo>
                      <a:pt x="738" y="18"/>
                    </a:lnTo>
                    <a:lnTo>
                      <a:pt x="740" y="23"/>
                    </a:lnTo>
                    <a:lnTo>
                      <a:pt x="741" y="46"/>
                    </a:lnTo>
                    <a:lnTo>
                      <a:pt x="743" y="51"/>
                    </a:lnTo>
                    <a:lnTo>
                      <a:pt x="744" y="53"/>
                    </a:lnTo>
                    <a:lnTo>
                      <a:pt x="746" y="50"/>
                    </a:lnTo>
                    <a:lnTo>
                      <a:pt x="747" y="50"/>
                    </a:lnTo>
                    <a:lnTo>
                      <a:pt x="749" y="49"/>
                    </a:lnTo>
                    <a:lnTo>
                      <a:pt x="750" y="61"/>
                    </a:lnTo>
                    <a:lnTo>
                      <a:pt x="752" y="51"/>
                    </a:lnTo>
                    <a:lnTo>
                      <a:pt x="753" y="37"/>
                    </a:lnTo>
                    <a:lnTo>
                      <a:pt x="755" y="32"/>
                    </a:lnTo>
                    <a:lnTo>
                      <a:pt x="756" y="34"/>
                    </a:lnTo>
                    <a:lnTo>
                      <a:pt x="758" y="39"/>
                    </a:lnTo>
                    <a:lnTo>
                      <a:pt x="759" y="40"/>
                    </a:lnTo>
                    <a:lnTo>
                      <a:pt x="761" y="41"/>
                    </a:lnTo>
                    <a:lnTo>
                      <a:pt x="762" y="35"/>
                    </a:lnTo>
                    <a:lnTo>
                      <a:pt x="764" y="27"/>
                    </a:lnTo>
                    <a:lnTo>
                      <a:pt x="765" y="23"/>
                    </a:lnTo>
                    <a:lnTo>
                      <a:pt x="767" y="15"/>
                    </a:lnTo>
                    <a:lnTo>
                      <a:pt x="768" y="0"/>
                    </a:lnTo>
                    <a:lnTo>
                      <a:pt x="770" y="2"/>
                    </a:lnTo>
                    <a:lnTo>
                      <a:pt x="772" y="29"/>
                    </a:lnTo>
                    <a:lnTo>
                      <a:pt x="773" y="41"/>
                    </a:lnTo>
                    <a:lnTo>
                      <a:pt x="774" y="35"/>
                    </a:lnTo>
                    <a:lnTo>
                      <a:pt x="776" y="40"/>
                    </a:lnTo>
                    <a:lnTo>
                      <a:pt x="778" y="33"/>
                    </a:lnTo>
                    <a:lnTo>
                      <a:pt x="779" y="31"/>
                    </a:lnTo>
                    <a:lnTo>
                      <a:pt x="781" y="33"/>
                    </a:lnTo>
                    <a:lnTo>
                      <a:pt x="782" y="26"/>
                    </a:lnTo>
                    <a:lnTo>
                      <a:pt x="784" y="36"/>
                    </a:lnTo>
                    <a:lnTo>
                      <a:pt x="785" y="53"/>
                    </a:lnTo>
                    <a:lnTo>
                      <a:pt x="787" y="81"/>
                    </a:lnTo>
                    <a:lnTo>
                      <a:pt x="788" y="78"/>
                    </a:lnTo>
                    <a:lnTo>
                      <a:pt x="790" y="66"/>
                    </a:lnTo>
                    <a:lnTo>
                      <a:pt x="791" y="64"/>
                    </a:lnTo>
                    <a:lnTo>
                      <a:pt x="793" y="68"/>
                    </a:lnTo>
                    <a:lnTo>
                      <a:pt x="794" y="71"/>
                    </a:lnTo>
                    <a:lnTo>
                      <a:pt x="796" y="73"/>
                    </a:lnTo>
                    <a:lnTo>
                      <a:pt x="797" y="63"/>
                    </a:lnTo>
                    <a:lnTo>
                      <a:pt x="799" y="47"/>
                    </a:lnTo>
                    <a:lnTo>
                      <a:pt x="801" y="41"/>
                    </a:lnTo>
                    <a:lnTo>
                      <a:pt x="802" y="50"/>
                    </a:lnTo>
                    <a:lnTo>
                      <a:pt x="803" y="40"/>
                    </a:lnTo>
                    <a:lnTo>
                      <a:pt x="805" y="19"/>
                    </a:lnTo>
                    <a:lnTo>
                      <a:pt x="807" y="29"/>
                    </a:lnTo>
                    <a:lnTo>
                      <a:pt x="808" y="39"/>
                    </a:lnTo>
                    <a:lnTo>
                      <a:pt x="809" y="34"/>
                    </a:lnTo>
                    <a:lnTo>
                      <a:pt x="811" y="35"/>
                    </a:lnTo>
                    <a:lnTo>
                      <a:pt x="813" y="48"/>
                    </a:lnTo>
                    <a:lnTo>
                      <a:pt x="814" y="64"/>
                    </a:lnTo>
                    <a:lnTo>
                      <a:pt x="816" y="82"/>
                    </a:lnTo>
                    <a:lnTo>
                      <a:pt x="817" y="86"/>
                    </a:lnTo>
                    <a:lnTo>
                      <a:pt x="819" y="100"/>
                    </a:lnTo>
                    <a:lnTo>
                      <a:pt x="820" y="102"/>
                    </a:lnTo>
                    <a:lnTo>
                      <a:pt x="822" y="102"/>
                    </a:lnTo>
                    <a:lnTo>
                      <a:pt x="823" y="92"/>
                    </a:lnTo>
                    <a:lnTo>
                      <a:pt x="825" y="114"/>
                    </a:lnTo>
                    <a:lnTo>
                      <a:pt x="826" y="147"/>
                    </a:lnTo>
                    <a:lnTo>
                      <a:pt x="828" y="167"/>
                    </a:lnTo>
                    <a:lnTo>
                      <a:pt x="829" y="176"/>
                    </a:lnTo>
                    <a:lnTo>
                      <a:pt x="831" y="194"/>
                    </a:lnTo>
                    <a:lnTo>
                      <a:pt x="832" y="231"/>
                    </a:lnTo>
                    <a:lnTo>
                      <a:pt x="834" y="241"/>
                    </a:lnTo>
                    <a:lnTo>
                      <a:pt x="835" y="240"/>
                    </a:lnTo>
                    <a:lnTo>
                      <a:pt x="837" y="246"/>
                    </a:lnTo>
                    <a:lnTo>
                      <a:pt x="838" y="256"/>
                    </a:lnTo>
                    <a:lnTo>
                      <a:pt x="840" y="280"/>
                    </a:lnTo>
                    <a:lnTo>
                      <a:pt x="841" y="301"/>
                    </a:lnTo>
                    <a:lnTo>
                      <a:pt x="843" y="322"/>
                    </a:lnTo>
                    <a:lnTo>
                      <a:pt x="845" y="337"/>
                    </a:lnTo>
                    <a:lnTo>
                      <a:pt x="846" y="344"/>
                    </a:lnTo>
                    <a:lnTo>
                      <a:pt x="847" y="356"/>
                    </a:lnTo>
                    <a:lnTo>
                      <a:pt x="849" y="366"/>
                    </a:lnTo>
                    <a:lnTo>
                      <a:pt x="851" y="366"/>
                    </a:lnTo>
                    <a:lnTo>
                      <a:pt x="852" y="363"/>
                    </a:lnTo>
                    <a:lnTo>
                      <a:pt x="854" y="361"/>
                    </a:lnTo>
                    <a:lnTo>
                      <a:pt x="855" y="363"/>
                    </a:lnTo>
                    <a:lnTo>
                      <a:pt x="857" y="374"/>
                    </a:lnTo>
                    <a:lnTo>
                      <a:pt x="858" y="372"/>
                    </a:lnTo>
                    <a:lnTo>
                      <a:pt x="860" y="359"/>
                    </a:lnTo>
                    <a:lnTo>
                      <a:pt x="861" y="353"/>
                    </a:lnTo>
                    <a:lnTo>
                      <a:pt x="863" y="351"/>
                    </a:lnTo>
                    <a:lnTo>
                      <a:pt x="864" y="350"/>
                    </a:lnTo>
                    <a:lnTo>
                      <a:pt x="866" y="370"/>
                    </a:lnTo>
                    <a:lnTo>
                      <a:pt x="867" y="394"/>
                    </a:lnTo>
                    <a:lnTo>
                      <a:pt x="869" y="397"/>
                    </a:lnTo>
                    <a:lnTo>
                      <a:pt x="870" y="372"/>
                    </a:lnTo>
                    <a:lnTo>
                      <a:pt x="872" y="356"/>
                    </a:lnTo>
                    <a:lnTo>
                      <a:pt x="874" y="359"/>
                    </a:lnTo>
                    <a:lnTo>
                      <a:pt x="875" y="361"/>
                    </a:lnTo>
                    <a:lnTo>
                      <a:pt x="876" y="356"/>
                    </a:lnTo>
                    <a:lnTo>
                      <a:pt x="878" y="351"/>
                    </a:lnTo>
                    <a:lnTo>
                      <a:pt x="880" y="338"/>
                    </a:lnTo>
                    <a:lnTo>
                      <a:pt x="881" y="330"/>
                    </a:lnTo>
                    <a:lnTo>
                      <a:pt x="883" y="322"/>
                    </a:lnTo>
                    <a:lnTo>
                      <a:pt x="884" y="311"/>
                    </a:lnTo>
                    <a:lnTo>
                      <a:pt x="886" y="304"/>
                    </a:lnTo>
                    <a:lnTo>
                      <a:pt x="887" y="287"/>
                    </a:lnTo>
                    <a:lnTo>
                      <a:pt x="889" y="276"/>
                    </a:lnTo>
                    <a:lnTo>
                      <a:pt x="890" y="276"/>
                    </a:lnTo>
                    <a:lnTo>
                      <a:pt x="892" y="272"/>
                    </a:lnTo>
                    <a:lnTo>
                      <a:pt x="893" y="273"/>
                    </a:lnTo>
                    <a:lnTo>
                      <a:pt x="895" y="272"/>
                    </a:lnTo>
                    <a:lnTo>
                      <a:pt x="896" y="262"/>
                    </a:lnTo>
                    <a:lnTo>
                      <a:pt x="898" y="260"/>
                    </a:lnTo>
                    <a:lnTo>
                      <a:pt x="899" y="275"/>
                    </a:lnTo>
                    <a:lnTo>
                      <a:pt x="901" y="285"/>
                    </a:lnTo>
                    <a:lnTo>
                      <a:pt x="902" y="277"/>
                    </a:lnTo>
                    <a:lnTo>
                      <a:pt x="904" y="265"/>
                    </a:lnTo>
                    <a:lnTo>
                      <a:pt x="905" y="259"/>
                    </a:lnTo>
                    <a:lnTo>
                      <a:pt x="907" y="255"/>
                    </a:lnTo>
                    <a:lnTo>
                      <a:pt x="908" y="249"/>
                    </a:lnTo>
                    <a:lnTo>
                      <a:pt x="910" y="250"/>
                    </a:lnTo>
                    <a:lnTo>
                      <a:pt x="912" y="250"/>
                    </a:lnTo>
                    <a:lnTo>
                      <a:pt x="913" y="247"/>
                    </a:lnTo>
                    <a:lnTo>
                      <a:pt x="914" y="235"/>
                    </a:lnTo>
                    <a:lnTo>
                      <a:pt x="916" y="227"/>
                    </a:lnTo>
                    <a:lnTo>
                      <a:pt x="918" y="218"/>
                    </a:lnTo>
                    <a:lnTo>
                      <a:pt x="919" y="222"/>
                    </a:lnTo>
                    <a:lnTo>
                      <a:pt x="920" y="224"/>
                    </a:lnTo>
                    <a:lnTo>
                      <a:pt x="922" y="223"/>
                    </a:lnTo>
                    <a:lnTo>
                      <a:pt x="924" y="218"/>
                    </a:lnTo>
                    <a:lnTo>
                      <a:pt x="925" y="203"/>
                    </a:lnTo>
                    <a:lnTo>
                      <a:pt x="927" y="204"/>
                    </a:lnTo>
                    <a:lnTo>
                      <a:pt x="928" y="204"/>
                    </a:lnTo>
                    <a:lnTo>
                      <a:pt x="930" y="212"/>
                    </a:lnTo>
                    <a:lnTo>
                      <a:pt x="931" y="212"/>
                    </a:lnTo>
                    <a:lnTo>
                      <a:pt x="933" y="213"/>
                    </a:lnTo>
                    <a:lnTo>
                      <a:pt x="934" y="215"/>
                    </a:lnTo>
                    <a:lnTo>
                      <a:pt x="936" y="215"/>
                    </a:lnTo>
                    <a:lnTo>
                      <a:pt x="937" y="203"/>
                    </a:lnTo>
                    <a:lnTo>
                      <a:pt x="939" y="196"/>
                    </a:lnTo>
                    <a:lnTo>
                      <a:pt x="940" y="211"/>
                    </a:lnTo>
                    <a:lnTo>
                      <a:pt x="941" y="21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2" name="Freeform 121">
                <a:extLst>
                  <a:ext uri="{FF2B5EF4-FFF2-40B4-BE49-F238E27FC236}">
                    <a16:creationId xmlns:a16="http://schemas.microsoft.com/office/drawing/2014/main" id="{89CD9E4C-D29B-41C2-B5A4-1B9C1DEC8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289755"/>
                <a:ext cx="556150" cy="1882445"/>
              </a:xfrm>
              <a:custGeom>
                <a:avLst/>
                <a:gdLst>
                  <a:gd name="T0" fmla="*/ 17 w 1125"/>
                  <a:gd name="T1" fmla="*/ 715 h 838"/>
                  <a:gd name="T2" fmla="*/ 36 w 1125"/>
                  <a:gd name="T3" fmla="*/ 716 h 838"/>
                  <a:gd name="T4" fmla="*/ 54 w 1125"/>
                  <a:gd name="T5" fmla="*/ 696 h 838"/>
                  <a:gd name="T6" fmla="*/ 72 w 1125"/>
                  <a:gd name="T7" fmla="*/ 701 h 838"/>
                  <a:gd name="T8" fmla="*/ 90 w 1125"/>
                  <a:gd name="T9" fmla="*/ 701 h 838"/>
                  <a:gd name="T10" fmla="*/ 109 w 1125"/>
                  <a:gd name="T11" fmla="*/ 712 h 838"/>
                  <a:gd name="T12" fmla="*/ 127 w 1125"/>
                  <a:gd name="T13" fmla="*/ 625 h 838"/>
                  <a:gd name="T14" fmla="*/ 145 w 1125"/>
                  <a:gd name="T15" fmla="*/ 450 h 838"/>
                  <a:gd name="T16" fmla="*/ 163 w 1125"/>
                  <a:gd name="T17" fmla="*/ 355 h 838"/>
                  <a:gd name="T18" fmla="*/ 182 w 1125"/>
                  <a:gd name="T19" fmla="*/ 257 h 838"/>
                  <a:gd name="T20" fmla="*/ 200 w 1125"/>
                  <a:gd name="T21" fmla="*/ 179 h 838"/>
                  <a:gd name="T22" fmla="*/ 218 w 1125"/>
                  <a:gd name="T23" fmla="*/ 104 h 838"/>
                  <a:gd name="T24" fmla="*/ 236 w 1125"/>
                  <a:gd name="T25" fmla="*/ 61 h 838"/>
                  <a:gd name="T26" fmla="*/ 255 w 1125"/>
                  <a:gd name="T27" fmla="*/ 33 h 838"/>
                  <a:gd name="T28" fmla="*/ 273 w 1125"/>
                  <a:gd name="T29" fmla="*/ 42 h 838"/>
                  <a:gd name="T30" fmla="*/ 291 w 1125"/>
                  <a:gd name="T31" fmla="*/ 47 h 838"/>
                  <a:gd name="T32" fmla="*/ 309 w 1125"/>
                  <a:gd name="T33" fmla="*/ 37 h 838"/>
                  <a:gd name="T34" fmla="*/ 328 w 1125"/>
                  <a:gd name="T35" fmla="*/ 31 h 838"/>
                  <a:gd name="T36" fmla="*/ 346 w 1125"/>
                  <a:gd name="T37" fmla="*/ 48 h 838"/>
                  <a:gd name="T38" fmla="*/ 364 w 1125"/>
                  <a:gd name="T39" fmla="*/ 70 h 838"/>
                  <a:gd name="T40" fmla="*/ 382 w 1125"/>
                  <a:gd name="T41" fmla="*/ 57 h 838"/>
                  <a:gd name="T42" fmla="*/ 401 w 1125"/>
                  <a:gd name="T43" fmla="*/ 56 h 838"/>
                  <a:gd name="T44" fmla="*/ 419 w 1125"/>
                  <a:gd name="T45" fmla="*/ 53 h 838"/>
                  <a:gd name="T46" fmla="*/ 437 w 1125"/>
                  <a:gd name="T47" fmla="*/ 62 h 838"/>
                  <a:gd name="T48" fmla="*/ 455 w 1125"/>
                  <a:gd name="T49" fmla="*/ 56 h 838"/>
                  <a:gd name="T50" fmla="*/ 474 w 1125"/>
                  <a:gd name="T51" fmla="*/ 41 h 838"/>
                  <a:gd name="T52" fmla="*/ 492 w 1125"/>
                  <a:gd name="T53" fmla="*/ 95 h 838"/>
                  <a:gd name="T54" fmla="*/ 510 w 1125"/>
                  <a:gd name="T55" fmla="*/ 91 h 838"/>
                  <a:gd name="T56" fmla="*/ 528 w 1125"/>
                  <a:gd name="T57" fmla="*/ 113 h 838"/>
                  <a:gd name="T58" fmla="*/ 547 w 1125"/>
                  <a:gd name="T59" fmla="*/ 102 h 838"/>
                  <a:gd name="T60" fmla="*/ 565 w 1125"/>
                  <a:gd name="T61" fmla="*/ 116 h 838"/>
                  <a:gd name="T62" fmla="*/ 583 w 1125"/>
                  <a:gd name="T63" fmla="*/ 99 h 838"/>
                  <a:gd name="T64" fmla="*/ 601 w 1125"/>
                  <a:gd name="T65" fmla="*/ 99 h 838"/>
                  <a:gd name="T66" fmla="*/ 620 w 1125"/>
                  <a:gd name="T67" fmla="*/ 89 h 838"/>
                  <a:gd name="T68" fmla="*/ 638 w 1125"/>
                  <a:gd name="T69" fmla="*/ 106 h 838"/>
                  <a:gd name="T70" fmla="*/ 656 w 1125"/>
                  <a:gd name="T71" fmla="*/ 130 h 838"/>
                  <a:gd name="T72" fmla="*/ 674 w 1125"/>
                  <a:gd name="T73" fmla="*/ 271 h 838"/>
                  <a:gd name="T74" fmla="*/ 693 w 1125"/>
                  <a:gd name="T75" fmla="*/ 292 h 838"/>
                  <a:gd name="T76" fmla="*/ 711 w 1125"/>
                  <a:gd name="T77" fmla="*/ 297 h 838"/>
                  <a:gd name="T78" fmla="*/ 729 w 1125"/>
                  <a:gd name="T79" fmla="*/ 308 h 838"/>
                  <a:gd name="T80" fmla="*/ 747 w 1125"/>
                  <a:gd name="T81" fmla="*/ 304 h 838"/>
                  <a:gd name="T82" fmla="*/ 766 w 1125"/>
                  <a:gd name="T83" fmla="*/ 285 h 838"/>
                  <a:gd name="T84" fmla="*/ 784 w 1125"/>
                  <a:gd name="T85" fmla="*/ 289 h 838"/>
                  <a:gd name="T86" fmla="*/ 802 w 1125"/>
                  <a:gd name="T87" fmla="*/ 250 h 838"/>
                  <a:gd name="T88" fmla="*/ 820 w 1125"/>
                  <a:gd name="T89" fmla="*/ 292 h 838"/>
                  <a:gd name="T90" fmla="*/ 839 w 1125"/>
                  <a:gd name="T91" fmla="*/ 256 h 838"/>
                  <a:gd name="T92" fmla="*/ 857 w 1125"/>
                  <a:gd name="T93" fmla="*/ 256 h 838"/>
                  <a:gd name="T94" fmla="*/ 875 w 1125"/>
                  <a:gd name="T95" fmla="*/ 269 h 838"/>
                  <a:gd name="T96" fmla="*/ 894 w 1125"/>
                  <a:gd name="T97" fmla="*/ 230 h 838"/>
                  <a:gd name="T98" fmla="*/ 912 w 1125"/>
                  <a:gd name="T99" fmla="*/ 237 h 838"/>
                  <a:gd name="T100" fmla="*/ 930 w 1125"/>
                  <a:gd name="T101" fmla="*/ 236 h 838"/>
                  <a:gd name="T102" fmla="*/ 948 w 1125"/>
                  <a:gd name="T103" fmla="*/ 243 h 838"/>
                  <a:gd name="T104" fmla="*/ 967 w 1125"/>
                  <a:gd name="T105" fmla="*/ 229 h 838"/>
                  <a:gd name="T106" fmla="*/ 985 w 1125"/>
                  <a:gd name="T107" fmla="*/ 242 h 838"/>
                  <a:gd name="T108" fmla="*/ 1003 w 1125"/>
                  <a:gd name="T109" fmla="*/ 240 h 838"/>
                  <a:gd name="T110" fmla="*/ 1021 w 1125"/>
                  <a:gd name="T111" fmla="*/ 240 h 838"/>
                  <a:gd name="T112" fmla="*/ 1040 w 1125"/>
                  <a:gd name="T113" fmla="*/ 247 h 838"/>
                  <a:gd name="T114" fmla="*/ 1058 w 1125"/>
                  <a:gd name="T115" fmla="*/ 278 h 838"/>
                  <a:gd name="T116" fmla="*/ 1076 w 1125"/>
                  <a:gd name="T117" fmla="*/ 267 h 838"/>
                  <a:gd name="T118" fmla="*/ 1094 w 1125"/>
                  <a:gd name="T119" fmla="*/ 345 h 838"/>
                  <a:gd name="T120" fmla="*/ 1113 w 1125"/>
                  <a:gd name="T121" fmla="*/ 673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25" h="838">
                    <a:moveTo>
                      <a:pt x="0" y="737"/>
                    </a:moveTo>
                    <a:lnTo>
                      <a:pt x="2" y="734"/>
                    </a:lnTo>
                    <a:lnTo>
                      <a:pt x="4" y="731"/>
                    </a:lnTo>
                    <a:lnTo>
                      <a:pt x="5" y="725"/>
                    </a:lnTo>
                    <a:lnTo>
                      <a:pt x="7" y="724"/>
                    </a:lnTo>
                    <a:lnTo>
                      <a:pt x="8" y="720"/>
                    </a:lnTo>
                    <a:lnTo>
                      <a:pt x="10" y="725"/>
                    </a:lnTo>
                    <a:lnTo>
                      <a:pt x="11" y="724"/>
                    </a:lnTo>
                    <a:lnTo>
                      <a:pt x="13" y="723"/>
                    </a:lnTo>
                    <a:lnTo>
                      <a:pt x="14" y="726"/>
                    </a:lnTo>
                    <a:lnTo>
                      <a:pt x="16" y="717"/>
                    </a:lnTo>
                    <a:lnTo>
                      <a:pt x="17" y="715"/>
                    </a:lnTo>
                    <a:lnTo>
                      <a:pt x="19" y="708"/>
                    </a:lnTo>
                    <a:lnTo>
                      <a:pt x="21" y="701"/>
                    </a:lnTo>
                    <a:lnTo>
                      <a:pt x="22" y="684"/>
                    </a:lnTo>
                    <a:lnTo>
                      <a:pt x="23" y="686"/>
                    </a:lnTo>
                    <a:lnTo>
                      <a:pt x="25" y="703"/>
                    </a:lnTo>
                    <a:lnTo>
                      <a:pt x="27" y="711"/>
                    </a:lnTo>
                    <a:lnTo>
                      <a:pt x="28" y="713"/>
                    </a:lnTo>
                    <a:lnTo>
                      <a:pt x="29" y="721"/>
                    </a:lnTo>
                    <a:lnTo>
                      <a:pt x="31" y="720"/>
                    </a:lnTo>
                    <a:lnTo>
                      <a:pt x="33" y="722"/>
                    </a:lnTo>
                    <a:lnTo>
                      <a:pt x="34" y="717"/>
                    </a:lnTo>
                    <a:lnTo>
                      <a:pt x="36" y="716"/>
                    </a:lnTo>
                    <a:lnTo>
                      <a:pt x="37" y="714"/>
                    </a:lnTo>
                    <a:lnTo>
                      <a:pt x="39" y="704"/>
                    </a:lnTo>
                    <a:lnTo>
                      <a:pt x="40" y="698"/>
                    </a:lnTo>
                    <a:lnTo>
                      <a:pt x="42" y="695"/>
                    </a:lnTo>
                    <a:lnTo>
                      <a:pt x="43" y="697"/>
                    </a:lnTo>
                    <a:lnTo>
                      <a:pt x="45" y="699"/>
                    </a:lnTo>
                    <a:lnTo>
                      <a:pt x="46" y="716"/>
                    </a:lnTo>
                    <a:lnTo>
                      <a:pt x="48" y="718"/>
                    </a:lnTo>
                    <a:lnTo>
                      <a:pt x="49" y="709"/>
                    </a:lnTo>
                    <a:lnTo>
                      <a:pt x="51" y="700"/>
                    </a:lnTo>
                    <a:lnTo>
                      <a:pt x="52" y="695"/>
                    </a:lnTo>
                    <a:lnTo>
                      <a:pt x="54" y="696"/>
                    </a:lnTo>
                    <a:lnTo>
                      <a:pt x="55" y="716"/>
                    </a:lnTo>
                    <a:lnTo>
                      <a:pt x="57" y="733"/>
                    </a:lnTo>
                    <a:lnTo>
                      <a:pt x="58" y="733"/>
                    </a:lnTo>
                    <a:lnTo>
                      <a:pt x="60" y="724"/>
                    </a:lnTo>
                    <a:lnTo>
                      <a:pt x="61" y="716"/>
                    </a:lnTo>
                    <a:lnTo>
                      <a:pt x="63" y="710"/>
                    </a:lnTo>
                    <a:lnTo>
                      <a:pt x="65" y="697"/>
                    </a:lnTo>
                    <a:lnTo>
                      <a:pt x="66" y="699"/>
                    </a:lnTo>
                    <a:lnTo>
                      <a:pt x="67" y="705"/>
                    </a:lnTo>
                    <a:lnTo>
                      <a:pt x="69" y="698"/>
                    </a:lnTo>
                    <a:lnTo>
                      <a:pt x="71" y="697"/>
                    </a:lnTo>
                    <a:lnTo>
                      <a:pt x="72" y="701"/>
                    </a:lnTo>
                    <a:lnTo>
                      <a:pt x="74" y="704"/>
                    </a:lnTo>
                    <a:lnTo>
                      <a:pt x="75" y="699"/>
                    </a:lnTo>
                    <a:lnTo>
                      <a:pt x="77" y="708"/>
                    </a:lnTo>
                    <a:lnTo>
                      <a:pt x="78" y="712"/>
                    </a:lnTo>
                    <a:lnTo>
                      <a:pt x="80" y="702"/>
                    </a:lnTo>
                    <a:lnTo>
                      <a:pt x="81" y="687"/>
                    </a:lnTo>
                    <a:lnTo>
                      <a:pt x="83" y="688"/>
                    </a:lnTo>
                    <a:lnTo>
                      <a:pt x="84" y="692"/>
                    </a:lnTo>
                    <a:lnTo>
                      <a:pt x="86" y="692"/>
                    </a:lnTo>
                    <a:lnTo>
                      <a:pt x="87" y="690"/>
                    </a:lnTo>
                    <a:lnTo>
                      <a:pt x="89" y="700"/>
                    </a:lnTo>
                    <a:lnTo>
                      <a:pt x="90" y="701"/>
                    </a:lnTo>
                    <a:lnTo>
                      <a:pt x="92" y="698"/>
                    </a:lnTo>
                    <a:lnTo>
                      <a:pt x="94" y="702"/>
                    </a:lnTo>
                    <a:lnTo>
                      <a:pt x="95" y="687"/>
                    </a:lnTo>
                    <a:lnTo>
                      <a:pt x="96" y="697"/>
                    </a:lnTo>
                    <a:lnTo>
                      <a:pt x="98" y="699"/>
                    </a:lnTo>
                    <a:lnTo>
                      <a:pt x="100" y="705"/>
                    </a:lnTo>
                    <a:lnTo>
                      <a:pt x="101" y="696"/>
                    </a:lnTo>
                    <a:lnTo>
                      <a:pt x="102" y="695"/>
                    </a:lnTo>
                    <a:lnTo>
                      <a:pt x="104" y="693"/>
                    </a:lnTo>
                    <a:lnTo>
                      <a:pt x="106" y="702"/>
                    </a:lnTo>
                    <a:lnTo>
                      <a:pt x="107" y="708"/>
                    </a:lnTo>
                    <a:lnTo>
                      <a:pt x="109" y="712"/>
                    </a:lnTo>
                    <a:lnTo>
                      <a:pt x="110" y="713"/>
                    </a:lnTo>
                    <a:lnTo>
                      <a:pt x="112" y="711"/>
                    </a:lnTo>
                    <a:lnTo>
                      <a:pt x="113" y="703"/>
                    </a:lnTo>
                    <a:lnTo>
                      <a:pt x="115" y="681"/>
                    </a:lnTo>
                    <a:lnTo>
                      <a:pt x="116" y="665"/>
                    </a:lnTo>
                    <a:lnTo>
                      <a:pt x="118" y="670"/>
                    </a:lnTo>
                    <a:lnTo>
                      <a:pt x="119" y="662"/>
                    </a:lnTo>
                    <a:lnTo>
                      <a:pt x="121" y="660"/>
                    </a:lnTo>
                    <a:lnTo>
                      <a:pt x="122" y="654"/>
                    </a:lnTo>
                    <a:lnTo>
                      <a:pt x="124" y="653"/>
                    </a:lnTo>
                    <a:lnTo>
                      <a:pt x="125" y="639"/>
                    </a:lnTo>
                    <a:lnTo>
                      <a:pt x="127" y="625"/>
                    </a:lnTo>
                    <a:lnTo>
                      <a:pt x="128" y="610"/>
                    </a:lnTo>
                    <a:lnTo>
                      <a:pt x="130" y="590"/>
                    </a:lnTo>
                    <a:lnTo>
                      <a:pt x="131" y="588"/>
                    </a:lnTo>
                    <a:lnTo>
                      <a:pt x="133" y="591"/>
                    </a:lnTo>
                    <a:lnTo>
                      <a:pt x="134" y="587"/>
                    </a:lnTo>
                    <a:lnTo>
                      <a:pt x="136" y="566"/>
                    </a:lnTo>
                    <a:lnTo>
                      <a:pt x="138" y="545"/>
                    </a:lnTo>
                    <a:lnTo>
                      <a:pt x="139" y="539"/>
                    </a:lnTo>
                    <a:lnTo>
                      <a:pt x="140" y="526"/>
                    </a:lnTo>
                    <a:lnTo>
                      <a:pt x="142" y="509"/>
                    </a:lnTo>
                    <a:lnTo>
                      <a:pt x="144" y="475"/>
                    </a:lnTo>
                    <a:lnTo>
                      <a:pt x="145" y="450"/>
                    </a:lnTo>
                    <a:lnTo>
                      <a:pt x="147" y="438"/>
                    </a:lnTo>
                    <a:lnTo>
                      <a:pt x="148" y="446"/>
                    </a:lnTo>
                    <a:lnTo>
                      <a:pt x="150" y="476"/>
                    </a:lnTo>
                    <a:lnTo>
                      <a:pt x="151" y="461"/>
                    </a:lnTo>
                    <a:lnTo>
                      <a:pt x="153" y="427"/>
                    </a:lnTo>
                    <a:lnTo>
                      <a:pt x="154" y="404"/>
                    </a:lnTo>
                    <a:lnTo>
                      <a:pt x="156" y="398"/>
                    </a:lnTo>
                    <a:lnTo>
                      <a:pt x="157" y="402"/>
                    </a:lnTo>
                    <a:lnTo>
                      <a:pt x="159" y="389"/>
                    </a:lnTo>
                    <a:lnTo>
                      <a:pt x="160" y="369"/>
                    </a:lnTo>
                    <a:lnTo>
                      <a:pt x="162" y="366"/>
                    </a:lnTo>
                    <a:lnTo>
                      <a:pt x="163" y="355"/>
                    </a:lnTo>
                    <a:lnTo>
                      <a:pt x="165" y="354"/>
                    </a:lnTo>
                    <a:lnTo>
                      <a:pt x="167" y="345"/>
                    </a:lnTo>
                    <a:lnTo>
                      <a:pt x="168" y="326"/>
                    </a:lnTo>
                    <a:lnTo>
                      <a:pt x="169" y="314"/>
                    </a:lnTo>
                    <a:lnTo>
                      <a:pt x="171" y="311"/>
                    </a:lnTo>
                    <a:lnTo>
                      <a:pt x="173" y="311"/>
                    </a:lnTo>
                    <a:lnTo>
                      <a:pt x="174" y="315"/>
                    </a:lnTo>
                    <a:lnTo>
                      <a:pt x="176" y="297"/>
                    </a:lnTo>
                    <a:lnTo>
                      <a:pt x="177" y="273"/>
                    </a:lnTo>
                    <a:lnTo>
                      <a:pt x="179" y="262"/>
                    </a:lnTo>
                    <a:lnTo>
                      <a:pt x="180" y="256"/>
                    </a:lnTo>
                    <a:lnTo>
                      <a:pt x="182" y="257"/>
                    </a:lnTo>
                    <a:lnTo>
                      <a:pt x="183" y="244"/>
                    </a:lnTo>
                    <a:lnTo>
                      <a:pt x="185" y="225"/>
                    </a:lnTo>
                    <a:lnTo>
                      <a:pt x="186" y="236"/>
                    </a:lnTo>
                    <a:lnTo>
                      <a:pt x="188" y="241"/>
                    </a:lnTo>
                    <a:lnTo>
                      <a:pt x="189" y="227"/>
                    </a:lnTo>
                    <a:lnTo>
                      <a:pt x="191" y="223"/>
                    </a:lnTo>
                    <a:lnTo>
                      <a:pt x="192" y="219"/>
                    </a:lnTo>
                    <a:lnTo>
                      <a:pt x="194" y="226"/>
                    </a:lnTo>
                    <a:lnTo>
                      <a:pt x="195" y="207"/>
                    </a:lnTo>
                    <a:lnTo>
                      <a:pt x="197" y="195"/>
                    </a:lnTo>
                    <a:lnTo>
                      <a:pt x="198" y="194"/>
                    </a:lnTo>
                    <a:lnTo>
                      <a:pt x="200" y="179"/>
                    </a:lnTo>
                    <a:lnTo>
                      <a:pt x="201" y="158"/>
                    </a:lnTo>
                    <a:lnTo>
                      <a:pt x="203" y="155"/>
                    </a:lnTo>
                    <a:lnTo>
                      <a:pt x="204" y="138"/>
                    </a:lnTo>
                    <a:lnTo>
                      <a:pt x="206" y="131"/>
                    </a:lnTo>
                    <a:lnTo>
                      <a:pt x="207" y="122"/>
                    </a:lnTo>
                    <a:lnTo>
                      <a:pt x="209" y="124"/>
                    </a:lnTo>
                    <a:lnTo>
                      <a:pt x="211" y="131"/>
                    </a:lnTo>
                    <a:lnTo>
                      <a:pt x="212" y="125"/>
                    </a:lnTo>
                    <a:lnTo>
                      <a:pt x="213" y="133"/>
                    </a:lnTo>
                    <a:lnTo>
                      <a:pt x="215" y="117"/>
                    </a:lnTo>
                    <a:lnTo>
                      <a:pt x="217" y="106"/>
                    </a:lnTo>
                    <a:lnTo>
                      <a:pt x="218" y="104"/>
                    </a:lnTo>
                    <a:lnTo>
                      <a:pt x="220" y="101"/>
                    </a:lnTo>
                    <a:lnTo>
                      <a:pt x="221" y="88"/>
                    </a:lnTo>
                    <a:lnTo>
                      <a:pt x="223" y="81"/>
                    </a:lnTo>
                    <a:lnTo>
                      <a:pt x="224" y="84"/>
                    </a:lnTo>
                    <a:lnTo>
                      <a:pt x="226" y="82"/>
                    </a:lnTo>
                    <a:lnTo>
                      <a:pt x="227" y="78"/>
                    </a:lnTo>
                    <a:lnTo>
                      <a:pt x="229" y="65"/>
                    </a:lnTo>
                    <a:lnTo>
                      <a:pt x="230" y="59"/>
                    </a:lnTo>
                    <a:lnTo>
                      <a:pt x="232" y="52"/>
                    </a:lnTo>
                    <a:lnTo>
                      <a:pt x="233" y="45"/>
                    </a:lnTo>
                    <a:lnTo>
                      <a:pt x="235" y="59"/>
                    </a:lnTo>
                    <a:lnTo>
                      <a:pt x="236" y="61"/>
                    </a:lnTo>
                    <a:lnTo>
                      <a:pt x="238" y="52"/>
                    </a:lnTo>
                    <a:lnTo>
                      <a:pt x="240" y="53"/>
                    </a:lnTo>
                    <a:lnTo>
                      <a:pt x="241" y="52"/>
                    </a:lnTo>
                    <a:lnTo>
                      <a:pt x="242" y="47"/>
                    </a:lnTo>
                    <a:lnTo>
                      <a:pt x="244" y="39"/>
                    </a:lnTo>
                    <a:lnTo>
                      <a:pt x="246" y="45"/>
                    </a:lnTo>
                    <a:lnTo>
                      <a:pt x="247" y="38"/>
                    </a:lnTo>
                    <a:lnTo>
                      <a:pt x="249" y="17"/>
                    </a:lnTo>
                    <a:lnTo>
                      <a:pt x="250" y="23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5" y="33"/>
                    </a:lnTo>
                    <a:lnTo>
                      <a:pt x="256" y="37"/>
                    </a:lnTo>
                    <a:lnTo>
                      <a:pt x="258" y="18"/>
                    </a:lnTo>
                    <a:lnTo>
                      <a:pt x="259" y="3"/>
                    </a:lnTo>
                    <a:lnTo>
                      <a:pt x="261" y="0"/>
                    </a:lnTo>
                    <a:lnTo>
                      <a:pt x="262" y="9"/>
                    </a:lnTo>
                    <a:lnTo>
                      <a:pt x="264" y="19"/>
                    </a:lnTo>
                    <a:lnTo>
                      <a:pt x="265" y="19"/>
                    </a:lnTo>
                    <a:lnTo>
                      <a:pt x="267" y="23"/>
                    </a:lnTo>
                    <a:lnTo>
                      <a:pt x="268" y="27"/>
                    </a:lnTo>
                    <a:lnTo>
                      <a:pt x="270" y="31"/>
                    </a:lnTo>
                    <a:lnTo>
                      <a:pt x="271" y="37"/>
                    </a:lnTo>
                    <a:lnTo>
                      <a:pt x="273" y="42"/>
                    </a:lnTo>
                    <a:lnTo>
                      <a:pt x="274" y="34"/>
                    </a:lnTo>
                    <a:lnTo>
                      <a:pt x="276" y="29"/>
                    </a:lnTo>
                    <a:lnTo>
                      <a:pt x="278" y="23"/>
                    </a:lnTo>
                    <a:lnTo>
                      <a:pt x="279" y="16"/>
                    </a:lnTo>
                    <a:lnTo>
                      <a:pt x="280" y="21"/>
                    </a:lnTo>
                    <a:lnTo>
                      <a:pt x="282" y="28"/>
                    </a:lnTo>
                    <a:lnTo>
                      <a:pt x="284" y="20"/>
                    </a:lnTo>
                    <a:lnTo>
                      <a:pt x="285" y="15"/>
                    </a:lnTo>
                    <a:lnTo>
                      <a:pt x="286" y="29"/>
                    </a:lnTo>
                    <a:lnTo>
                      <a:pt x="288" y="43"/>
                    </a:lnTo>
                    <a:lnTo>
                      <a:pt x="290" y="43"/>
                    </a:lnTo>
                    <a:lnTo>
                      <a:pt x="291" y="47"/>
                    </a:lnTo>
                    <a:lnTo>
                      <a:pt x="293" y="52"/>
                    </a:lnTo>
                    <a:lnTo>
                      <a:pt x="294" y="52"/>
                    </a:lnTo>
                    <a:lnTo>
                      <a:pt x="296" y="56"/>
                    </a:lnTo>
                    <a:lnTo>
                      <a:pt x="297" y="53"/>
                    </a:lnTo>
                    <a:lnTo>
                      <a:pt x="299" y="53"/>
                    </a:lnTo>
                    <a:lnTo>
                      <a:pt x="300" y="52"/>
                    </a:lnTo>
                    <a:lnTo>
                      <a:pt x="302" y="54"/>
                    </a:lnTo>
                    <a:lnTo>
                      <a:pt x="303" y="61"/>
                    </a:lnTo>
                    <a:lnTo>
                      <a:pt x="305" y="61"/>
                    </a:lnTo>
                    <a:lnTo>
                      <a:pt x="307" y="51"/>
                    </a:lnTo>
                    <a:lnTo>
                      <a:pt x="308" y="45"/>
                    </a:lnTo>
                    <a:lnTo>
                      <a:pt x="309" y="37"/>
                    </a:lnTo>
                    <a:lnTo>
                      <a:pt x="311" y="47"/>
                    </a:lnTo>
                    <a:lnTo>
                      <a:pt x="313" y="41"/>
                    </a:lnTo>
                    <a:lnTo>
                      <a:pt x="314" y="49"/>
                    </a:lnTo>
                    <a:lnTo>
                      <a:pt x="315" y="43"/>
                    </a:lnTo>
                    <a:lnTo>
                      <a:pt x="317" y="33"/>
                    </a:lnTo>
                    <a:lnTo>
                      <a:pt x="319" y="27"/>
                    </a:lnTo>
                    <a:lnTo>
                      <a:pt x="320" y="31"/>
                    </a:lnTo>
                    <a:lnTo>
                      <a:pt x="322" y="41"/>
                    </a:lnTo>
                    <a:lnTo>
                      <a:pt x="323" y="32"/>
                    </a:lnTo>
                    <a:lnTo>
                      <a:pt x="325" y="38"/>
                    </a:lnTo>
                    <a:lnTo>
                      <a:pt x="326" y="35"/>
                    </a:lnTo>
                    <a:lnTo>
                      <a:pt x="328" y="31"/>
                    </a:lnTo>
                    <a:lnTo>
                      <a:pt x="329" y="39"/>
                    </a:lnTo>
                    <a:lnTo>
                      <a:pt x="331" y="50"/>
                    </a:lnTo>
                    <a:lnTo>
                      <a:pt x="332" y="52"/>
                    </a:lnTo>
                    <a:lnTo>
                      <a:pt x="334" y="53"/>
                    </a:lnTo>
                    <a:lnTo>
                      <a:pt x="335" y="57"/>
                    </a:lnTo>
                    <a:lnTo>
                      <a:pt x="337" y="53"/>
                    </a:lnTo>
                    <a:lnTo>
                      <a:pt x="338" y="46"/>
                    </a:lnTo>
                    <a:lnTo>
                      <a:pt x="340" y="38"/>
                    </a:lnTo>
                    <a:lnTo>
                      <a:pt x="341" y="41"/>
                    </a:lnTo>
                    <a:lnTo>
                      <a:pt x="343" y="39"/>
                    </a:lnTo>
                    <a:lnTo>
                      <a:pt x="344" y="50"/>
                    </a:lnTo>
                    <a:lnTo>
                      <a:pt x="346" y="48"/>
                    </a:lnTo>
                    <a:lnTo>
                      <a:pt x="347" y="59"/>
                    </a:lnTo>
                    <a:lnTo>
                      <a:pt x="349" y="58"/>
                    </a:lnTo>
                    <a:lnTo>
                      <a:pt x="351" y="62"/>
                    </a:lnTo>
                    <a:lnTo>
                      <a:pt x="352" y="56"/>
                    </a:lnTo>
                    <a:lnTo>
                      <a:pt x="353" y="61"/>
                    </a:lnTo>
                    <a:lnTo>
                      <a:pt x="355" y="60"/>
                    </a:lnTo>
                    <a:lnTo>
                      <a:pt x="357" y="54"/>
                    </a:lnTo>
                    <a:lnTo>
                      <a:pt x="358" y="55"/>
                    </a:lnTo>
                    <a:lnTo>
                      <a:pt x="359" y="54"/>
                    </a:lnTo>
                    <a:lnTo>
                      <a:pt x="361" y="56"/>
                    </a:lnTo>
                    <a:lnTo>
                      <a:pt x="363" y="66"/>
                    </a:lnTo>
                    <a:lnTo>
                      <a:pt x="364" y="70"/>
                    </a:lnTo>
                    <a:lnTo>
                      <a:pt x="366" y="73"/>
                    </a:lnTo>
                    <a:lnTo>
                      <a:pt x="367" y="71"/>
                    </a:lnTo>
                    <a:lnTo>
                      <a:pt x="369" y="67"/>
                    </a:lnTo>
                    <a:lnTo>
                      <a:pt x="370" y="54"/>
                    </a:lnTo>
                    <a:lnTo>
                      <a:pt x="372" y="50"/>
                    </a:lnTo>
                    <a:lnTo>
                      <a:pt x="373" y="56"/>
                    </a:lnTo>
                    <a:lnTo>
                      <a:pt x="375" y="56"/>
                    </a:lnTo>
                    <a:lnTo>
                      <a:pt x="376" y="62"/>
                    </a:lnTo>
                    <a:lnTo>
                      <a:pt x="378" y="71"/>
                    </a:lnTo>
                    <a:lnTo>
                      <a:pt x="380" y="63"/>
                    </a:lnTo>
                    <a:lnTo>
                      <a:pt x="381" y="59"/>
                    </a:lnTo>
                    <a:lnTo>
                      <a:pt x="382" y="57"/>
                    </a:lnTo>
                    <a:lnTo>
                      <a:pt x="384" y="48"/>
                    </a:lnTo>
                    <a:lnTo>
                      <a:pt x="386" y="65"/>
                    </a:lnTo>
                    <a:lnTo>
                      <a:pt x="387" y="72"/>
                    </a:lnTo>
                    <a:lnTo>
                      <a:pt x="388" y="63"/>
                    </a:lnTo>
                    <a:lnTo>
                      <a:pt x="390" y="57"/>
                    </a:lnTo>
                    <a:lnTo>
                      <a:pt x="392" y="54"/>
                    </a:lnTo>
                    <a:lnTo>
                      <a:pt x="393" y="47"/>
                    </a:lnTo>
                    <a:lnTo>
                      <a:pt x="395" y="56"/>
                    </a:lnTo>
                    <a:lnTo>
                      <a:pt x="396" y="67"/>
                    </a:lnTo>
                    <a:lnTo>
                      <a:pt x="398" y="74"/>
                    </a:lnTo>
                    <a:lnTo>
                      <a:pt x="399" y="57"/>
                    </a:lnTo>
                    <a:lnTo>
                      <a:pt x="401" y="56"/>
                    </a:lnTo>
                    <a:lnTo>
                      <a:pt x="402" y="60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3"/>
                    </a:lnTo>
                    <a:lnTo>
                      <a:pt x="408" y="60"/>
                    </a:lnTo>
                    <a:lnTo>
                      <a:pt x="410" y="61"/>
                    </a:lnTo>
                    <a:lnTo>
                      <a:pt x="411" y="66"/>
                    </a:lnTo>
                    <a:lnTo>
                      <a:pt x="413" y="72"/>
                    </a:lnTo>
                    <a:lnTo>
                      <a:pt x="414" y="71"/>
                    </a:lnTo>
                    <a:lnTo>
                      <a:pt x="416" y="70"/>
                    </a:lnTo>
                    <a:lnTo>
                      <a:pt x="417" y="59"/>
                    </a:lnTo>
                    <a:lnTo>
                      <a:pt x="419" y="53"/>
                    </a:lnTo>
                    <a:lnTo>
                      <a:pt x="420" y="53"/>
                    </a:lnTo>
                    <a:lnTo>
                      <a:pt x="422" y="59"/>
                    </a:lnTo>
                    <a:lnTo>
                      <a:pt x="424" y="66"/>
                    </a:lnTo>
                    <a:lnTo>
                      <a:pt x="425" y="75"/>
                    </a:lnTo>
                    <a:lnTo>
                      <a:pt x="426" y="75"/>
                    </a:lnTo>
                    <a:lnTo>
                      <a:pt x="428" y="68"/>
                    </a:lnTo>
                    <a:lnTo>
                      <a:pt x="430" y="59"/>
                    </a:lnTo>
                    <a:lnTo>
                      <a:pt x="431" y="55"/>
                    </a:lnTo>
                    <a:lnTo>
                      <a:pt x="433" y="54"/>
                    </a:lnTo>
                    <a:lnTo>
                      <a:pt x="434" y="47"/>
                    </a:lnTo>
                    <a:lnTo>
                      <a:pt x="436" y="65"/>
                    </a:lnTo>
                    <a:lnTo>
                      <a:pt x="437" y="62"/>
                    </a:lnTo>
                    <a:lnTo>
                      <a:pt x="439" y="57"/>
                    </a:lnTo>
                    <a:lnTo>
                      <a:pt x="440" y="51"/>
                    </a:lnTo>
                    <a:lnTo>
                      <a:pt x="442" y="57"/>
                    </a:lnTo>
                    <a:lnTo>
                      <a:pt x="443" y="59"/>
                    </a:lnTo>
                    <a:lnTo>
                      <a:pt x="445" y="69"/>
                    </a:lnTo>
                    <a:lnTo>
                      <a:pt x="446" y="70"/>
                    </a:lnTo>
                    <a:lnTo>
                      <a:pt x="448" y="66"/>
                    </a:lnTo>
                    <a:lnTo>
                      <a:pt x="449" y="58"/>
                    </a:lnTo>
                    <a:lnTo>
                      <a:pt x="451" y="51"/>
                    </a:lnTo>
                    <a:lnTo>
                      <a:pt x="453" y="60"/>
                    </a:lnTo>
                    <a:lnTo>
                      <a:pt x="454" y="69"/>
                    </a:lnTo>
                    <a:lnTo>
                      <a:pt x="455" y="56"/>
                    </a:lnTo>
                    <a:lnTo>
                      <a:pt x="457" y="55"/>
                    </a:lnTo>
                    <a:lnTo>
                      <a:pt x="459" y="52"/>
                    </a:lnTo>
                    <a:lnTo>
                      <a:pt x="460" y="57"/>
                    </a:lnTo>
                    <a:lnTo>
                      <a:pt x="461" y="65"/>
                    </a:lnTo>
                    <a:lnTo>
                      <a:pt x="463" y="69"/>
                    </a:lnTo>
                    <a:lnTo>
                      <a:pt x="465" y="63"/>
                    </a:lnTo>
                    <a:lnTo>
                      <a:pt x="466" y="69"/>
                    </a:lnTo>
                    <a:lnTo>
                      <a:pt x="468" y="81"/>
                    </a:lnTo>
                    <a:lnTo>
                      <a:pt x="469" y="72"/>
                    </a:lnTo>
                    <a:lnTo>
                      <a:pt x="470" y="63"/>
                    </a:lnTo>
                    <a:lnTo>
                      <a:pt x="472" y="52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7" y="55"/>
                    </a:lnTo>
                    <a:lnTo>
                      <a:pt x="478" y="60"/>
                    </a:lnTo>
                    <a:lnTo>
                      <a:pt x="480" y="59"/>
                    </a:lnTo>
                    <a:lnTo>
                      <a:pt x="481" y="75"/>
                    </a:lnTo>
                    <a:lnTo>
                      <a:pt x="483" y="81"/>
                    </a:lnTo>
                    <a:lnTo>
                      <a:pt x="484" y="77"/>
                    </a:lnTo>
                    <a:lnTo>
                      <a:pt x="486" y="71"/>
                    </a:lnTo>
                    <a:lnTo>
                      <a:pt x="487" y="81"/>
                    </a:lnTo>
                    <a:lnTo>
                      <a:pt x="489" y="99"/>
                    </a:lnTo>
                    <a:lnTo>
                      <a:pt x="490" y="97"/>
                    </a:lnTo>
                    <a:lnTo>
                      <a:pt x="492" y="95"/>
                    </a:lnTo>
                    <a:lnTo>
                      <a:pt x="493" y="89"/>
                    </a:lnTo>
                    <a:lnTo>
                      <a:pt x="495" y="82"/>
                    </a:lnTo>
                    <a:lnTo>
                      <a:pt x="497" y="78"/>
                    </a:lnTo>
                    <a:lnTo>
                      <a:pt x="498" y="88"/>
                    </a:lnTo>
                    <a:lnTo>
                      <a:pt x="499" y="103"/>
                    </a:lnTo>
                    <a:lnTo>
                      <a:pt x="501" y="109"/>
                    </a:lnTo>
                    <a:lnTo>
                      <a:pt x="503" y="106"/>
                    </a:lnTo>
                    <a:lnTo>
                      <a:pt x="504" y="95"/>
                    </a:lnTo>
                    <a:lnTo>
                      <a:pt x="506" y="91"/>
                    </a:lnTo>
                    <a:lnTo>
                      <a:pt x="507" y="88"/>
                    </a:lnTo>
                    <a:lnTo>
                      <a:pt x="509" y="99"/>
                    </a:lnTo>
                    <a:lnTo>
                      <a:pt x="510" y="91"/>
                    </a:lnTo>
                    <a:lnTo>
                      <a:pt x="512" y="89"/>
                    </a:lnTo>
                    <a:lnTo>
                      <a:pt x="513" y="120"/>
                    </a:lnTo>
                    <a:lnTo>
                      <a:pt x="515" y="115"/>
                    </a:lnTo>
                    <a:lnTo>
                      <a:pt x="516" y="107"/>
                    </a:lnTo>
                    <a:lnTo>
                      <a:pt x="518" y="101"/>
                    </a:lnTo>
                    <a:lnTo>
                      <a:pt x="519" y="102"/>
                    </a:lnTo>
                    <a:lnTo>
                      <a:pt x="521" y="102"/>
                    </a:lnTo>
                    <a:lnTo>
                      <a:pt x="522" y="100"/>
                    </a:lnTo>
                    <a:lnTo>
                      <a:pt x="524" y="103"/>
                    </a:lnTo>
                    <a:lnTo>
                      <a:pt x="526" y="111"/>
                    </a:lnTo>
                    <a:lnTo>
                      <a:pt x="527" y="117"/>
                    </a:lnTo>
                    <a:lnTo>
                      <a:pt x="528" y="113"/>
                    </a:lnTo>
                    <a:lnTo>
                      <a:pt x="530" y="103"/>
                    </a:lnTo>
                    <a:lnTo>
                      <a:pt x="532" y="107"/>
                    </a:lnTo>
                    <a:lnTo>
                      <a:pt x="533" y="105"/>
                    </a:lnTo>
                    <a:lnTo>
                      <a:pt x="535" y="91"/>
                    </a:lnTo>
                    <a:lnTo>
                      <a:pt x="536" y="104"/>
                    </a:lnTo>
                    <a:lnTo>
                      <a:pt x="537" y="115"/>
                    </a:lnTo>
                    <a:lnTo>
                      <a:pt x="539" y="107"/>
                    </a:lnTo>
                    <a:lnTo>
                      <a:pt x="541" y="112"/>
                    </a:lnTo>
                    <a:lnTo>
                      <a:pt x="542" y="120"/>
                    </a:lnTo>
                    <a:lnTo>
                      <a:pt x="543" y="106"/>
                    </a:lnTo>
                    <a:lnTo>
                      <a:pt x="545" y="106"/>
                    </a:lnTo>
                    <a:lnTo>
                      <a:pt x="547" y="102"/>
                    </a:lnTo>
                    <a:lnTo>
                      <a:pt x="548" y="92"/>
                    </a:lnTo>
                    <a:lnTo>
                      <a:pt x="550" y="103"/>
                    </a:lnTo>
                    <a:lnTo>
                      <a:pt x="551" y="103"/>
                    </a:lnTo>
                    <a:lnTo>
                      <a:pt x="553" y="102"/>
                    </a:lnTo>
                    <a:lnTo>
                      <a:pt x="554" y="100"/>
                    </a:lnTo>
                    <a:lnTo>
                      <a:pt x="556" y="91"/>
                    </a:lnTo>
                    <a:lnTo>
                      <a:pt x="557" y="94"/>
                    </a:lnTo>
                    <a:lnTo>
                      <a:pt x="559" y="93"/>
                    </a:lnTo>
                    <a:lnTo>
                      <a:pt x="560" y="90"/>
                    </a:lnTo>
                    <a:lnTo>
                      <a:pt x="562" y="94"/>
                    </a:lnTo>
                    <a:lnTo>
                      <a:pt x="564" y="107"/>
                    </a:lnTo>
                    <a:lnTo>
                      <a:pt x="565" y="116"/>
                    </a:lnTo>
                    <a:lnTo>
                      <a:pt x="566" y="114"/>
                    </a:lnTo>
                    <a:lnTo>
                      <a:pt x="568" y="111"/>
                    </a:lnTo>
                    <a:lnTo>
                      <a:pt x="570" y="92"/>
                    </a:lnTo>
                    <a:lnTo>
                      <a:pt x="571" y="79"/>
                    </a:lnTo>
                    <a:lnTo>
                      <a:pt x="572" y="88"/>
                    </a:lnTo>
                    <a:lnTo>
                      <a:pt x="574" y="107"/>
                    </a:lnTo>
                    <a:lnTo>
                      <a:pt x="576" y="103"/>
                    </a:lnTo>
                    <a:lnTo>
                      <a:pt x="577" y="103"/>
                    </a:lnTo>
                    <a:lnTo>
                      <a:pt x="579" y="111"/>
                    </a:lnTo>
                    <a:lnTo>
                      <a:pt x="580" y="118"/>
                    </a:lnTo>
                    <a:lnTo>
                      <a:pt x="582" y="114"/>
                    </a:lnTo>
                    <a:lnTo>
                      <a:pt x="583" y="99"/>
                    </a:lnTo>
                    <a:lnTo>
                      <a:pt x="585" y="93"/>
                    </a:lnTo>
                    <a:lnTo>
                      <a:pt x="586" y="99"/>
                    </a:lnTo>
                    <a:lnTo>
                      <a:pt x="588" y="99"/>
                    </a:lnTo>
                    <a:lnTo>
                      <a:pt x="589" y="94"/>
                    </a:lnTo>
                    <a:lnTo>
                      <a:pt x="591" y="96"/>
                    </a:lnTo>
                    <a:lnTo>
                      <a:pt x="592" y="105"/>
                    </a:lnTo>
                    <a:lnTo>
                      <a:pt x="594" y="103"/>
                    </a:lnTo>
                    <a:lnTo>
                      <a:pt x="595" y="97"/>
                    </a:lnTo>
                    <a:lnTo>
                      <a:pt x="597" y="89"/>
                    </a:lnTo>
                    <a:lnTo>
                      <a:pt x="599" y="80"/>
                    </a:lnTo>
                    <a:lnTo>
                      <a:pt x="600" y="86"/>
                    </a:lnTo>
                    <a:lnTo>
                      <a:pt x="601" y="99"/>
                    </a:lnTo>
                    <a:lnTo>
                      <a:pt x="603" y="99"/>
                    </a:lnTo>
                    <a:lnTo>
                      <a:pt x="604" y="93"/>
                    </a:lnTo>
                    <a:lnTo>
                      <a:pt x="606" y="93"/>
                    </a:lnTo>
                    <a:lnTo>
                      <a:pt x="608" y="100"/>
                    </a:lnTo>
                    <a:lnTo>
                      <a:pt x="609" y="107"/>
                    </a:lnTo>
                    <a:lnTo>
                      <a:pt x="610" y="109"/>
                    </a:lnTo>
                    <a:lnTo>
                      <a:pt x="612" y="99"/>
                    </a:lnTo>
                    <a:lnTo>
                      <a:pt x="614" y="99"/>
                    </a:lnTo>
                    <a:lnTo>
                      <a:pt x="615" y="97"/>
                    </a:lnTo>
                    <a:lnTo>
                      <a:pt x="616" y="94"/>
                    </a:lnTo>
                    <a:lnTo>
                      <a:pt x="618" y="92"/>
                    </a:lnTo>
                    <a:lnTo>
                      <a:pt x="620" y="89"/>
                    </a:lnTo>
                    <a:lnTo>
                      <a:pt x="621" y="85"/>
                    </a:lnTo>
                    <a:lnTo>
                      <a:pt x="623" y="96"/>
                    </a:lnTo>
                    <a:lnTo>
                      <a:pt x="624" y="96"/>
                    </a:lnTo>
                    <a:lnTo>
                      <a:pt x="626" y="100"/>
                    </a:lnTo>
                    <a:lnTo>
                      <a:pt x="627" y="106"/>
                    </a:lnTo>
                    <a:lnTo>
                      <a:pt x="629" y="107"/>
                    </a:lnTo>
                    <a:lnTo>
                      <a:pt x="630" y="108"/>
                    </a:lnTo>
                    <a:lnTo>
                      <a:pt x="632" y="108"/>
                    </a:lnTo>
                    <a:lnTo>
                      <a:pt x="633" y="109"/>
                    </a:lnTo>
                    <a:lnTo>
                      <a:pt x="635" y="112"/>
                    </a:lnTo>
                    <a:lnTo>
                      <a:pt x="637" y="113"/>
                    </a:lnTo>
                    <a:lnTo>
                      <a:pt x="638" y="106"/>
                    </a:lnTo>
                    <a:lnTo>
                      <a:pt x="639" y="108"/>
                    </a:lnTo>
                    <a:lnTo>
                      <a:pt x="641" y="99"/>
                    </a:lnTo>
                    <a:lnTo>
                      <a:pt x="643" y="98"/>
                    </a:lnTo>
                    <a:lnTo>
                      <a:pt x="644" y="98"/>
                    </a:lnTo>
                    <a:lnTo>
                      <a:pt x="645" y="98"/>
                    </a:lnTo>
                    <a:lnTo>
                      <a:pt x="647" y="107"/>
                    </a:lnTo>
                    <a:lnTo>
                      <a:pt x="649" y="134"/>
                    </a:lnTo>
                    <a:lnTo>
                      <a:pt x="650" y="151"/>
                    </a:lnTo>
                    <a:lnTo>
                      <a:pt x="652" y="146"/>
                    </a:lnTo>
                    <a:lnTo>
                      <a:pt x="653" y="143"/>
                    </a:lnTo>
                    <a:lnTo>
                      <a:pt x="655" y="131"/>
                    </a:lnTo>
                    <a:lnTo>
                      <a:pt x="656" y="130"/>
                    </a:lnTo>
                    <a:lnTo>
                      <a:pt x="658" y="155"/>
                    </a:lnTo>
                    <a:lnTo>
                      <a:pt x="659" y="173"/>
                    </a:lnTo>
                    <a:lnTo>
                      <a:pt x="661" y="181"/>
                    </a:lnTo>
                    <a:lnTo>
                      <a:pt x="662" y="192"/>
                    </a:lnTo>
                    <a:lnTo>
                      <a:pt x="664" y="206"/>
                    </a:lnTo>
                    <a:lnTo>
                      <a:pt x="666" y="209"/>
                    </a:lnTo>
                    <a:lnTo>
                      <a:pt x="667" y="211"/>
                    </a:lnTo>
                    <a:lnTo>
                      <a:pt x="668" y="228"/>
                    </a:lnTo>
                    <a:lnTo>
                      <a:pt x="670" y="248"/>
                    </a:lnTo>
                    <a:lnTo>
                      <a:pt x="671" y="267"/>
                    </a:lnTo>
                    <a:lnTo>
                      <a:pt x="673" y="267"/>
                    </a:lnTo>
                    <a:lnTo>
                      <a:pt x="674" y="271"/>
                    </a:lnTo>
                    <a:lnTo>
                      <a:pt x="676" y="273"/>
                    </a:lnTo>
                    <a:lnTo>
                      <a:pt x="677" y="274"/>
                    </a:lnTo>
                    <a:lnTo>
                      <a:pt x="679" y="290"/>
                    </a:lnTo>
                    <a:lnTo>
                      <a:pt x="681" y="290"/>
                    </a:lnTo>
                    <a:lnTo>
                      <a:pt x="682" y="298"/>
                    </a:lnTo>
                    <a:lnTo>
                      <a:pt x="683" y="312"/>
                    </a:lnTo>
                    <a:lnTo>
                      <a:pt x="685" y="306"/>
                    </a:lnTo>
                    <a:lnTo>
                      <a:pt x="687" y="298"/>
                    </a:lnTo>
                    <a:lnTo>
                      <a:pt x="688" y="297"/>
                    </a:lnTo>
                    <a:lnTo>
                      <a:pt x="690" y="299"/>
                    </a:lnTo>
                    <a:lnTo>
                      <a:pt x="691" y="297"/>
                    </a:lnTo>
                    <a:lnTo>
                      <a:pt x="693" y="292"/>
                    </a:lnTo>
                    <a:lnTo>
                      <a:pt x="694" y="294"/>
                    </a:lnTo>
                    <a:lnTo>
                      <a:pt x="696" y="296"/>
                    </a:lnTo>
                    <a:lnTo>
                      <a:pt x="697" y="299"/>
                    </a:lnTo>
                    <a:lnTo>
                      <a:pt x="699" y="308"/>
                    </a:lnTo>
                    <a:lnTo>
                      <a:pt x="700" y="317"/>
                    </a:lnTo>
                    <a:lnTo>
                      <a:pt x="702" y="304"/>
                    </a:lnTo>
                    <a:lnTo>
                      <a:pt x="703" y="289"/>
                    </a:lnTo>
                    <a:lnTo>
                      <a:pt x="705" y="299"/>
                    </a:lnTo>
                    <a:lnTo>
                      <a:pt x="706" y="316"/>
                    </a:lnTo>
                    <a:lnTo>
                      <a:pt x="708" y="322"/>
                    </a:lnTo>
                    <a:lnTo>
                      <a:pt x="710" y="309"/>
                    </a:lnTo>
                    <a:lnTo>
                      <a:pt x="711" y="297"/>
                    </a:lnTo>
                    <a:lnTo>
                      <a:pt x="712" y="297"/>
                    </a:lnTo>
                    <a:lnTo>
                      <a:pt x="714" y="303"/>
                    </a:lnTo>
                    <a:lnTo>
                      <a:pt x="716" y="323"/>
                    </a:lnTo>
                    <a:lnTo>
                      <a:pt x="717" y="317"/>
                    </a:lnTo>
                    <a:lnTo>
                      <a:pt x="718" y="306"/>
                    </a:lnTo>
                    <a:lnTo>
                      <a:pt x="720" y="303"/>
                    </a:lnTo>
                    <a:lnTo>
                      <a:pt x="722" y="317"/>
                    </a:lnTo>
                    <a:lnTo>
                      <a:pt x="723" y="327"/>
                    </a:lnTo>
                    <a:lnTo>
                      <a:pt x="725" y="314"/>
                    </a:lnTo>
                    <a:lnTo>
                      <a:pt x="726" y="304"/>
                    </a:lnTo>
                    <a:lnTo>
                      <a:pt x="728" y="308"/>
                    </a:lnTo>
                    <a:lnTo>
                      <a:pt x="729" y="308"/>
                    </a:lnTo>
                    <a:lnTo>
                      <a:pt x="731" y="308"/>
                    </a:lnTo>
                    <a:lnTo>
                      <a:pt x="732" y="304"/>
                    </a:lnTo>
                    <a:lnTo>
                      <a:pt x="734" y="304"/>
                    </a:lnTo>
                    <a:lnTo>
                      <a:pt x="735" y="297"/>
                    </a:lnTo>
                    <a:lnTo>
                      <a:pt x="737" y="298"/>
                    </a:lnTo>
                    <a:lnTo>
                      <a:pt x="738" y="306"/>
                    </a:lnTo>
                    <a:lnTo>
                      <a:pt x="740" y="312"/>
                    </a:lnTo>
                    <a:lnTo>
                      <a:pt x="741" y="306"/>
                    </a:lnTo>
                    <a:lnTo>
                      <a:pt x="743" y="303"/>
                    </a:lnTo>
                    <a:lnTo>
                      <a:pt x="744" y="303"/>
                    </a:lnTo>
                    <a:lnTo>
                      <a:pt x="746" y="303"/>
                    </a:lnTo>
                    <a:lnTo>
                      <a:pt x="747" y="304"/>
                    </a:lnTo>
                    <a:lnTo>
                      <a:pt x="749" y="308"/>
                    </a:lnTo>
                    <a:lnTo>
                      <a:pt x="750" y="313"/>
                    </a:lnTo>
                    <a:lnTo>
                      <a:pt x="752" y="316"/>
                    </a:lnTo>
                    <a:lnTo>
                      <a:pt x="754" y="311"/>
                    </a:lnTo>
                    <a:lnTo>
                      <a:pt x="755" y="308"/>
                    </a:lnTo>
                    <a:lnTo>
                      <a:pt x="756" y="306"/>
                    </a:lnTo>
                    <a:lnTo>
                      <a:pt x="758" y="309"/>
                    </a:lnTo>
                    <a:lnTo>
                      <a:pt x="760" y="305"/>
                    </a:lnTo>
                    <a:lnTo>
                      <a:pt x="761" y="299"/>
                    </a:lnTo>
                    <a:lnTo>
                      <a:pt x="763" y="281"/>
                    </a:lnTo>
                    <a:lnTo>
                      <a:pt x="764" y="277"/>
                    </a:lnTo>
                    <a:lnTo>
                      <a:pt x="766" y="285"/>
                    </a:lnTo>
                    <a:lnTo>
                      <a:pt x="767" y="300"/>
                    </a:lnTo>
                    <a:lnTo>
                      <a:pt x="769" y="311"/>
                    </a:lnTo>
                    <a:lnTo>
                      <a:pt x="770" y="324"/>
                    </a:lnTo>
                    <a:lnTo>
                      <a:pt x="772" y="324"/>
                    </a:lnTo>
                    <a:lnTo>
                      <a:pt x="773" y="317"/>
                    </a:lnTo>
                    <a:lnTo>
                      <a:pt x="775" y="320"/>
                    </a:lnTo>
                    <a:lnTo>
                      <a:pt x="776" y="337"/>
                    </a:lnTo>
                    <a:lnTo>
                      <a:pt x="778" y="360"/>
                    </a:lnTo>
                    <a:lnTo>
                      <a:pt x="779" y="351"/>
                    </a:lnTo>
                    <a:lnTo>
                      <a:pt x="781" y="326"/>
                    </a:lnTo>
                    <a:lnTo>
                      <a:pt x="783" y="301"/>
                    </a:lnTo>
                    <a:lnTo>
                      <a:pt x="784" y="289"/>
                    </a:lnTo>
                    <a:lnTo>
                      <a:pt x="785" y="292"/>
                    </a:lnTo>
                    <a:lnTo>
                      <a:pt x="787" y="295"/>
                    </a:lnTo>
                    <a:lnTo>
                      <a:pt x="789" y="297"/>
                    </a:lnTo>
                    <a:lnTo>
                      <a:pt x="790" y="288"/>
                    </a:lnTo>
                    <a:lnTo>
                      <a:pt x="792" y="281"/>
                    </a:lnTo>
                    <a:lnTo>
                      <a:pt x="793" y="284"/>
                    </a:lnTo>
                    <a:lnTo>
                      <a:pt x="795" y="277"/>
                    </a:lnTo>
                    <a:lnTo>
                      <a:pt x="796" y="254"/>
                    </a:lnTo>
                    <a:lnTo>
                      <a:pt x="798" y="263"/>
                    </a:lnTo>
                    <a:lnTo>
                      <a:pt x="799" y="268"/>
                    </a:lnTo>
                    <a:lnTo>
                      <a:pt x="801" y="257"/>
                    </a:lnTo>
                    <a:lnTo>
                      <a:pt x="802" y="250"/>
                    </a:lnTo>
                    <a:lnTo>
                      <a:pt x="804" y="252"/>
                    </a:lnTo>
                    <a:lnTo>
                      <a:pt x="805" y="265"/>
                    </a:lnTo>
                    <a:lnTo>
                      <a:pt x="807" y="276"/>
                    </a:lnTo>
                    <a:lnTo>
                      <a:pt x="808" y="286"/>
                    </a:lnTo>
                    <a:lnTo>
                      <a:pt x="810" y="293"/>
                    </a:lnTo>
                    <a:lnTo>
                      <a:pt x="811" y="287"/>
                    </a:lnTo>
                    <a:lnTo>
                      <a:pt x="813" y="277"/>
                    </a:lnTo>
                    <a:lnTo>
                      <a:pt x="814" y="277"/>
                    </a:lnTo>
                    <a:lnTo>
                      <a:pt x="816" y="286"/>
                    </a:lnTo>
                    <a:lnTo>
                      <a:pt x="817" y="294"/>
                    </a:lnTo>
                    <a:lnTo>
                      <a:pt x="819" y="290"/>
                    </a:lnTo>
                    <a:lnTo>
                      <a:pt x="820" y="292"/>
                    </a:lnTo>
                    <a:lnTo>
                      <a:pt x="822" y="286"/>
                    </a:lnTo>
                    <a:lnTo>
                      <a:pt x="823" y="275"/>
                    </a:lnTo>
                    <a:lnTo>
                      <a:pt x="825" y="262"/>
                    </a:lnTo>
                    <a:lnTo>
                      <a:pt x="827" y="261"/>
                    </a:lnTo>
                    <a:lnTo>
                      <a:pt x="828" y="256"/>
                    </a:lnTo>
                    <a:lnTo>
                      <a:pt x="829" y="244"/>
                    </a:lnTo>
                    <a:lnTo>
                      <a:pt x="831" y="255"/>
                    </a:lnTo>
                    <a:lnTo>
                      <a:pt x="833" y="261"/>
                    </a:lnTo>
                    <a:lnTo>
                      <a:pt x="834" y="272"/>
                    </a:lnTo>
                    <a:lnTo>
                      <a:pt x="836" y="268"/>
                    </a:lnTo>
                    <a:lnTo>
                      <a:pt x="837" y="261"/>
                    </a:lnTo>
                    <a:lnTo>
                      <a:pt x="839" y="256"/>
                    </a:lnTo>
                    <a:lnTo>
                      <a:pt x="840" y="253"/>
                    </a:lnTo>
                    <a:lnTo>
                      <a:pt x="842" y="251"/>
                    </a:lnTo>
                    <a:lnTo>
                      <a:pt x="843" y="257"/>
                    </a:lnTo>
                    <a:lnTo>
                      <a:pt x="845" y="244"/>
                    </a:lnTo>
                    <a:lnTo>
                      <a:pt x="846" y="255"/>
                    </a:lnTo>
                    <a:lnTo>
                      <a:pt x="848" y="285"/>
                    </a:lnTo>
                    <a:lnTo>
                      <a:pt x="849" y="285"/>
                    </a:lnTo>
                    <a:lnTo>
                      <a:pt x="851" y="286"/>
                    </a:lnTo>
                    <a:lnTo>
                      <a:pt x="852" y="281"/>
                    </a:lnTo>
                    <a:lnTo>
                      <a:pt x="854" y="277"/>
                    </a:lnTo>
                    <a:lnTo>
                      <a:pt x="856" y="264"/>
                    </a:lnTo>
                    <a:lnTo>
                      <a:pt x="857" y="256"/>
                    </a:lnTo>
                    <a:lnTo>
                      <a:pt x="858" y="256"/>
                    </a:lnTo>
                    <a:lnTo>
                      <a:pt x="860" y="250"/>
                    </a:lnTo>
                    <a:lnTo>
                      <a:pt x="862" y="250"/>
                    </a:lnTo>
                    <a:lnTo>
                      <a:pt x="863" y="252"/>
                    </a:lnTo>
                    <a:lnTo>
                      <a:pt x="865" y="241"/>
                    </a:lnTo>
                    <a:lnTo>
                      <a:pt x="866" y="228"/>
                    </a:lnTo>
                    <a:lnTo>
                      <a:pt x="868" y="229"/>
                    </a:lnTo>
                    <a:lnTo>
                      <a:pt x="869" y="231"/>
                    </a:lnTo>
                    <a:lnTo>
                      <a:pt x="871" y="230"/>
                    </a:lnTo>
                    <a:lnTo>
                      <a:pt x="872" y="249"/>
                    </a:lnTo>
                    <a:lnTo>
                      <a:pt x="874" y="272"/>
                    </a:lnTo>
                    <a:lnTo>
                      <a:pt x="875" y="269"/>
                    </a:lnTo>
                    <a:lnTo>
                      <a:pt x="877" y="279"/>
                    </a:lnTo>
                    <a:lnTo>
                      <a:pt x="878" y="285"/>
                    </a:lnTo>
                    <a:lnTo>
                      <a:pt x="880" y="280"/>
                    </a:lnTo>
                    <a:lnTo>
                      <a:pt x="881" y="279"/>
                    </a:lnTo>
                    <a:lnTo>
                      <a:pt x="883" y="269"/>
                    </a:lnTo>
                    <a:lnTo>
                      <a:pt x="884" y="258"/>
                    </a:lnTo>
                    <a:lnTo>
                      <a:pt x="886" y="251"/>
                    </a:lnTo>
                    <a:lnTo>
                      <a:pt x="887" y="242"/>
                    </a:lnTo>
                    <a:lnTo>
                      <a:pt x="889" y="230"/>
                    </a:lnTo>
                    <a:lnTo>
                      <a:pt x="890" y="223"/>
                    </a:lnTo>
                    <a:lnTo>
                      <a:pt x="892" y="226"/>
                    </a:lnTo>
                    <a:lnTo>
                      <a:pt x="894" y="230"/>
                    </a:lnTo>
                    <a:lnTo>
                      <a:pt x="895" y="243"/>
                    </a:lnTo>
                    <a:lnTo>
                      <a:pt x="896" y="248"/>
                    </a:lnTo>
                    <a:lnTo>
                      <a:pt x="898" y="241"/>
                    </a:lnTo>
                    <a:lnTo>
                      <a:pt x="900" y="242"/>
                    </a:lnTo>
                    <a:lnTo>
                      <a:pt x="901" y="233"/>
                    </a:lnTo>
                    <a:lnTo>
                      <a:pt x="902" y="233"/>
                    </a:lnTo>
                    <a:lnTo>
                      <a:pt x="904" y="234"/>
                    </a:lnTo>
                    <a:lnTo>
                      <a:pt x="906" y="234"/>
                    </a:lnTo>
                    <a:lnTo>
                      <a:pt x="907" y="241"/>
                    </a:lnTo>
                    <a:lnTo>
                      <a:pt x="909" y="235"/>
                    </a:lnTo>
                    <a:lnTo>
                      <a:pt x="910" y="229"/>
                    </a:lnTo>
                    <a:lnTo>
                      <a:pt x="912" y="237"/>
                    </a:lnTo>
                    <a:lnTo>
                      <a:pt x="913" y="250"/>
                    </a:lnTo>
                    <a:lnTo>
                      <a:pt x="915" y="241"/>
                    </a:lnTo>
                    <a:lnTo>
                      <a:pt x="916" y="249"/>
                    </a:lnTo>
                    <a:lnTo>
                      <a:pt x="918" y="248"/>
                    </a:lnTo>
                    <a:lnTo>
                      <a:pt x="919" y="246"/>
                    </a:lnTo>
                    <a:lnTo>
                      <a:pt x="921" y="243"/>
                    </a:lnTo>
                    <a:lnTo>
                      <a:pt x="923" y="240"/>
                    </a:lnTo>
                    <a:lnTo>
                      <a:pt x="924" y="250"/>
                    </a:lnTo>
                    <a:lnTo>
                      <a:pt x="925" y="253"/>
                    </a:lnTo>
                    <a:lnTo>
                      <a:pt x="927" y="246"/>
                    </a:lnTo>
                    <a:lnTo>
                      <a:pt x="929" y="243"/>
                    </a:lnTo>
                    <a:lnTo>
                      <a:pt x="930" y="236"/>
                    </a:lnTo>
                    <a:lnTo>
                      <a:pt x="931" y="233"/>
                    </a:lnTo>
                    <a:lnTo>
                      <a:pt x="933" y="229"/>
                    </a:lnTo>
                    <a:lnTo>
                      <a:pt x="935" y="234"/>
                    </a:lnTo>
                    <a:lnTo>
                      <a:pt x="936" y="233"/>
                    </a:lnTo>
                    <a:lnTo>
                      <a:pt x="938" y="232"/>
                    </a:lnTo>
                    <a:lnTo>
                      <a:pt x="939" y="235"/>
                    </a:lnTo>
                    <a:lnTo>
                      <a:pt x="941" y="238"/>
                    </a:lnTo>
                    <a:lnTo>
                      <a:pt x="942" y="242"/>
                    </a:lnTo>
                    <a:lnTo>
                      <a:pt x="944" y="229"/>
                    </a:lnTo>
                    <a:lnTo>
                      <a:pt x="945" y="226"/>
                    </a:lnTo>
                    <a:lnTo>
                      <a:pt x="947" y="236"/>
                    </a:lnTo>
                    <a:lnTo>
                      <a:pt x="948" y="243"/>
                    </a:lnTo>
                    <a:lnTo>
                      <a:pt x="950" y="236"/>
                    </a:lnTo>
                    <a:lnTo>
                      <a:pt x="951" y="229"/>
                    </a:lnTo>
                    <a:lnTo>
                      <a:pt x="953" y="233"/>
                    </a:lnTo>
                    <a:lnTo>
                      <a:pt x="954" y="242"/>
                    </a:lnTo>
                    <a:lnTo>
                      <a:pt x="956" y="245"/>
                    </a:lnTo>
                    <a:lnTo>
                      <a:pt x="957" y="243"/>
                    </a:lnTo>
                    <a:lnTo>
                      <a:pt x="959" y="245"/>
                    </a:lnTo>
                    <a:lnTo>
                      <a:pt x="960" y="241"/>
                    </a:lnTo>
                    <a:lnTo>
                      <a:pt x="962" y="241"/>
                    </a:lnTo>
                    <a:lnTo>
                      <a:pt x="963" y="230"/>
                    </a:lnTo>
                    <a:lnTo>
                      <a:pt x="965" y="229"/>
                    </a:lnTo>
                    <a:lnTo>
                      <a:pt x="967" y="229"/>
                    </a:lnTo>
                    <a:lnTo>
                      <a:pt x="968" y="230"/>
                    </a:lnTo>
                    <a:lnTo>
                      <a:pt x="969" y="234"/>
                    </a:lnTo>
                    <a:lnTo>
                      <a:pt x="971" y="239"/>
                    </a:lnTo>
                    <a:lnTo>
                      <a:pt x="973" y="232"/>
                    </a:lnTo>
                    <a:lnTo>
                      <a:pt x="974" y="232"/>
                    </a:lnTo>
                    <a:lnTo>
                      <a:pt x="975" y="228"/>
                    </a:lnTo>
                    <a:lnTo>
                      <a:pt x="977" y="229"/>
                    </a:lnTo>
                    <a:lnTo>
                      <a:pt x="979" y="227"/>
                    </a:lnTo>
                    <a:lnTo>
                      <a:pt x="980" y="227"/>
                    </a:lnTo>
                    <a:lnTo>
                      <a:pt x="982" y="231"/>
                    </a:lnTo>
                    <a:lnTo>
                      <a:pt x="983" y="238"/>
                    </a:lnTo>
                    <a:lnTo>
                      <a:pt x="985" y="242"/>
                    </a:lnTo>
                    <a:lnTo>
                      <a:pt x="986" y="253"/>
                    </a:lnTo>
                    <a:lnTo>
                      <a:pt x="988" y="254"/>
                    </a:lnTo>
                    <a:lnTo>
                      <a:pt x="989" y="256"/>
                    </a:lnTo>
                    <a:lnTo>
                      <a:pt x="991" y="238"/>
                    </a:lnTo>
                    <a:lnTo>
                      <a:pt x="992" y="228"/>
                    </a:lnTo>
                    <a:lnTo>
                      <a:pt x="994" y="238"/>
                    </a:lnTo>
                    <a:lnTo>
                      <a:pt x="996" y="239"/>
                    </a:lnTo>
                    <a:lnTo>
                      <a:pt x="997" y="233"/>
                    </a:lnTo>
                    <a:lnTo>
                      <a:pt x="998" y="230"/>
                    </a:lnTo>
                    <a:lnTo>
                      <a:pt x="1000" y="236"/>
                    </a:lnTo>
                    <a:lnTo>
                      <a:pt x="1002" y="235"/>
                    </a:lnTo>
                    <a:lnTo>
                      <a:pt x="1003" y="240"/>
                    </a:lnTo>
                    <a:lnTo>
                      <a:pt x="1004" y="234"/>
                    </a:lnTo>
                    <a:lnTo>
                      <a:pt x="1006" y="231"/>
                    </a:lnTo>
                    <a:lnTo>
                      <a:pt x="1008" y="223"/>
                    </a:lnTo>
                    <a:lnTo>
                      <a:pt x="1009" y="224"/>
                    </a:lnTo>
                    <a:lnTo>
                      <a:pt x="1011" y="222"/>
                    </a:lnTo>
                    <a:lnTo>
                      <a:pt x="1012" y="222"/>
                    </a:lnTo>
                    <a:lnTo>
                      <a:pt x="1014" y="232"/>
                    </a:lnTo>
                    <a:lnTo>
                      <a:pt x="1015" y="237"/>
                    </a:lnTo>
                    <a:lnTo>
                      <a:pt x="1017" y="233"/>
                    </a:lnTo>
                    <a:lnTo>
                      <a:pt x="1018" y="238"/>
                    </a:lnTo>
                    <a:lnTo>
                      <a:pt x="1020" y="241"/>
                    </a:lnTo>
                    <a:lnTo>
                      <a:pt x="1021" y="240"/>
                    </a:lnTo>
                    <a:lnTo>
                      <a:pt x="1023" y="240"/>
                    </a:lnTo>
                    <a:lnTo>
                      <a:pt x="1024" y="237"/>
                    </a:lnTo>
                    <a:lnTo>
                      <a:pt x="1026" y="234"/>
                    </a:lnTo>
                    <a:lnTo>
                      <a:pt x="1027" y="236"/>
                    </a:lnTo>
                    <a:lnTo>
                      <a:pt x="1029" y="245"/>
                    </a:lnTo>
                    <a:lnTo>
                      <a:pt x="1030" y="249"/>
                    </a:lnTo>
                    <a:lnTo>
                      <a:pt x="1032" y="243"/>
                    </a:lnTo>
                    <a:lnTo>
                      <a:pt x="1033" y="260"/>
                    </a:lnTo>
                    <a:lnTo>
                      <a:pt x="1035" y="269"/>
                    </a:lnTo>
                    <a:lnTo>
                      <a:pt x="1036" y="255"/>
                    </a:lnTo>
                    <a:lnTo>
                      <a:pt x="1038" y="252"/>
                    </a:lnTo>
                    <a:lnTo>
                      <a:pt x="1040" y="247"/>
                    </a:lnTo>
                    <a:lnTo>
                      <a:pt x="1041" y="250"/>
                    </a:lnTo>
                    <a:lnTo>
                      <a:pt x="1042" y="254"/>
                    </a:lnTo>
                    <a:lnTo>
                      <a:pt x="1044" y="264"/>
                    </a:lnTo>
                    <a:lnTo>
                      <a:pt x="1046" y="255"/>
                    </a:lnTo>
                    <a:lnTo>
                      <a:pt x="1047" y="261"/>
                    </a:lnTo>
                    <a:lnTo>
                      <a:pt x="1049" y="257"/>
                    </a:lnTo>
                    <a:lnTo>
                      <a:pt x="1050" y="260"/>
                    </a:lnTo>
                    <a:lnTo>
                      <a:pt x="1052" y="265"/>
                    </a:lnTo>
                    <a:lnTo>
                      <a:pt x="1053" y="267"/>
                    </a:lnTo>
                    <a:lnTo>
                      <a:pt x="1055" y="279"/>
                    </a:lnTo>
                    <a:lnTo>
                      <a:pt x="1056" y="289"/>
                    </a:lnTo>
                    <a:lnTo>
                      <a:pt x="1058" y="278"/>
                    </a:lnTo>
                    <a:lnTo>
                      <a:pt x="1059" y="275"/>
                    </a:lnTo>
                    <a:lnTo>
                      <a:pt x="1061" y="271"/>
                    </a:lnTo>
                    <a:lnTo>
                      <a:pt x="1062" y="276"/>
                    </a:lnTo>
                    <a:lnTo>
                      <a:pt x="1064" y="273"/>
                    </a:lnTo>
                    <a:lnTo>
                      <a:pt x="1065" y="274"/>
                    </a:lnTo>
                    <a:lnTo>
                      <a:pt x="1067" y="275"/>
                    </a:lnTo>
                    <a:lnTo>
                      <a:pt x="1069" y="263"/>
                    </a:lnTo>
                    <a:lnTo>
                      <a:pt x="1070" y="271"/>
                    </a:lnTo>
                    <a:lnTo>
                      <a:pt x="1071" y="250"/>
                    </a:lnTo>
                    <a:lnTo>
                      <a:pt x="1073" y="238"/>
                    </a:lnTo>
                    <a:lnTo>
                      <a:pt x="1075" y="259"/>
                    </a:lnTo>
                    <a:lnTo>
                      <a:pt x="1076" y="267"/>
                    </a:lnTo>
                    <a:lnTo>
                      <a:pt x="1077" y="271"/>
                    </a:lnTo>
                    <a:lnTo>
                      <a:pt x="1079" y="272"/>
                    </a:lnTo>
                    <a:lnTo>
                      <a:pt x="1081" y="271"/>
                    </a:lnTo>
                    <a:lnTo>
                      <a:pt x="1082" y="262"/>
                    </a:lnTo>
                    <a:lnTo>
                      <a:pt x="1084" y="260"/>
                    </a:lnTo>
                    <a:lnTo>
                      <a:pt x="1085" y="245"/>
                    </a:lnTo>
                    <a:lnTo>
                      <a:pt x="1087" y="231"/>
                    </a:lnTo>
                    <a:lnTo>
                      <a:pt x="1088" y="242"/>
                    </a:lnTo>
                    <a:lnTo>
                      <a:pt x="1090" y="253"/>
                    </a:lnTo>
                    <a:lnTo>
                      <a:pt x="1091" y="255"/>
                    </a:lnTo>
                    <a:lnTo>
                      <a:pt x="1093" y="304"/>
                    </a:lnTo>
                    <a:lnTo>
                      <a:pt x="1094" y="345"/>
                    </a:lnTo>
                    <a:lnTo>
                      <a:pt x="1096" y="361"/>
                    </a:lnTo>
                    <a:lnTo>
                      <a:pt x="1097" y="353"/>
                    </a:lnTo>
                    <a:lnTo>
                      <a:pt x="1099" y="369"/>
                    </a:lnTo>
                    <a:lnTo>
                      <a:pt x="1100" y="395"/>
                    </a:lnTo>
                    <a:lnTo>
                      <a:pt x="1102" y="418"/>
                    </a:lnTo>
                    <a:lnTo>
                      <a:pt x="1103" y="441"/>
                    </a:lnTo>
                    <a:lnTo>
                      <a:pt x="1105" y="469"/>
                    </a:lnTo>
                    <a:lnTo>
                      <a:pt x="1106" y="502"/>
                    </a:lnTo>
                    <a:lnTo>
                      <a:pt x="1108" y="555"/>
                    </a:lnTo>
                    <a:lnTo>
                      <a:pt x="1109" y="607"/>
                    </a:lnTo>
                    <a:lnTo>
                      <a:pt x="1111" y="628"/>
                    </a:lnTo>
                    <a:lnTo>
                      <a:pt x="1113" y="673"/>
                    </a:lnTo>
                    <a:lnTo>
                      <a:pt x="1114" y="705"/>
                    </a:lnTo>
                    <a:lnTo>
                      <a:pt x="1115" y="719"/>
                    </a:lnTo>
                    <a:lnTo>
                      <a:pt x="1117" y="736"/>
                    </a:lnTo>
                    <a:lnTo>
                      <a:pt x="1119" y="777"/>
                    </a:lnTo>
                    <a:lnTo>
                      <a:pt x="1120" y="806"/>
                    </a:lnTo>
                    <a:lnTo>
                      <a:pt x="1122" y="820"/>
                    </a:lnTo>
                    <a:lnTo>
                      <a:pt x="1123" y="825"/>
                    </a:lnTo>
                    <a:lnTo>
                      <a:pt x="1125" y="832"/>
                    </a:lnTo>
                    <a:lnTo>
                      <a:pt x="1125" y="83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3" name="Freeform 122">
                <a:extLst>
                  <a:ext uri="{FF2B5EF4-FFF2-40B4-BE49-F238E27FC236}">
                    <a16:creationId xmlns:a16="http://schemas.microsoft.com/office/drawing/2014/main" id="{1D8430A1-0896-4FDA-A6AD-DC4B937E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2515" y="5938579"/>
                <a:ext cx="184395" cy="233621"/>
              </a:xfrm>
              <a:custGeom>
                <a:avLst/>
                <a:gdLst>
                  <a:gd name="T0" fmla="*/ 4 w 373"/>
                  <a:gd name="T1" fmla="*/ 85 h 104"/>
                  <a:gd name="T2" fmla="*/ 10 w 373"/>
                  <a:gd name="T3" fmla="*/ 76 h 104"/>
                  <a:gd name="T4" fmla="*/ 16 w 373"/>
                  <a:gd name="T5" fmla="*/ 68 h 104"/>
                  <a:gd name="T6" fmla="*/ 22 w 373"/>
                  <a:gd name="T7" fmla="*/ 56 h 104"/>
                  <a:gd name="T8" fmla="*/ 29 w 373"/>
                  <a:gd name="T9" fmla="*/ 69 h 104"/>
                  <a:gd name="T10" fmla="*/ 35 w 373"/>
                  <a:gd name="T11" fmla="*/ 54 h 104"/>
                  <a:gd name="T12" fmla="*/ 41 w 373"/>
                  <a:gd name="T13" fmla="*/ 38 h 104"/>
                  <a:gd name="T14" fmla="*/ 47 w 373"/>
                  <a:gd name="T15" fmla="*/ 35 h 104"/>
                  <a:gd name="T16" fmla="*/ 53 w 373"/>
                  <a:gd name="T17" fmla="*/ 43 h 104"/>
                  <a:gd name="T18" fmla="*/ 59 w 373"/>
                  <a:gd name="T19" fmla="*/ 36 h 104"/>
                  <a:gd name="T20" fmla="*/ 65 w 373"/>
                  <a:gd name="T21" fmla="*/ 26 h 104"/>
                  <a:gd name="T22" fmla="*/ 71 w 373"/>
                  <a:gd name="T23" fmla="*/ 39 h 104"/>
                  <a:gd name="T24" fmla="*/ 77 w 373"/>
                  <a:gd name="T25" fmla="*/ 37 h 104"/>
                  <a:gd name="T26" fmla="*/ 83 w 373"/>
                  <a:gd name="T27" fmla="*/ 31 h 104"/>
                  <a:gd name="T28" fmla="*/ 89 w 373"/>
                  <a:gd name="T29" fmla="*/ 33 h 104"/>
                  <a:gd name="T30" fmla="*/ 96 w 373"/>
                  <a:gd name="T31" fmla="*/ 31 h 104"/>
                  <a:gd name="T32" fmla="*/ 102 w 373"/>
                  <a:gd name="T33" fmla="*/ 38 h 104"/>
                  <a:gd name="T34" fmla="*/ 108 w 373"/>
                  <a:gd name="T35" fmla="*/ 46 h 104"/>
                  <a:gd name="T36" fmla="*/ 114 w 373"/>
                  <a:gd name="T37" fmla="*/ 16 h 104"/>
                  <a:gd name="T38" fmla="*/ 120 w 373"/>
                  <a:gd name="T39" fmla="*/ 14 h 104"/>
                  <a:gd name="T40" fmla="*/ 126 w 373"/>
                  <a:gd name="T41" fmla="*/ 10 h 104"/>
                  <a:gd name="T42" fmla="*/ 132 w 373"/>
                  <a:gd name="T43" fmla="*/ 7 h 104"/>
                  <a:gd name="T44" fmla="*/ 138 w 373"/>
                  <a:gd name="T45" fmla="*/ 8 h 104"/>
                  <a:gd name="T46" fmla="*/ 144 w 373"/>
                  <a:gd name="T47" fmla="*/ 13 h 104"/>
                  <a:gd name="T48" fmla="*/ 150 w 373"/>
                  <a:gd name="T49" fmla="*/ 44 h 104"/>
                  <a:gd name="T50" fmla="*/ 156 w 373"/>
                  <a:gd name="T51" fmla="*/ 25 h 104"/>
                  <a:gd name="T52" fmla="*/ 162 w 373"/>
                  <a:gd name="T53" fmla="*/ 36 h 104"/>
                  <a:gd name="T54" fmla="*/ 169 w 373"/>
                  <a:gd name="T55" fmla="*/ 25 h 104"/>
                  <a:gd name="T56" fmla="*/ 175 w 373"/>
                  <a:gd name="T57" fmla="*/ 11 h 104"/>
                  <a:gd name="T58" fmla="*/ 181 w 373"/>
                  <a:gd name="T59" fmla="*/ 33 h 104"/>
                  <a:gd name="T60" fmla="*/ 187 w 373"/>
                  <a:gd name="T61" fmla="*/ 45 h 104"/>
                  <a:gd name="T62" fmla="*/ 193 w 373"/>
                  <a:gd name="T63" fmla="*/ 41 h 104"/>
                  <a:gd name="T64" fmla="*/ 199 w 373"/>
                  <a:gd name="T65" fmla="*/ 44 h 104"/>
                  <a:gd name="T66" fmla="*/ 205 w 373"/>
                  <a:gd name="T67" fmla="*/ 27 h 104"/>
                  <a:gd name="T68" fmla="*/ 211 w 373"/>
                  <a:gd name="T69" fmla="*/ 32 h 104"/>
                  <a:gd name="T70" fmla="*/ 217 w 373"/>
                  <a:gd name="T71" fmla="*/ 6 h 104"/>
                  <a:gd name="T72" fmla="*/ 223 w 373"/>
                  <a:gd name="T73" fmla="*/ 23 h 104"/>
                  <a:gd name="T74" fmla="*/ 229 w 373"/>
                  <a:gd name="T75" fmla="*/ 31 h 104"/>
                  <a:gd name="T76" fmla="*/ 235 w 373"/>
                  <a:gd name="T77" fmla="*/ 28 h 104"/>
                  <a:gd name="T78" fmla="*/ 242 w 373"/>
                  <a:gd name="T79" fmla="*/ 39 h 104"/>
                  <a:gd name="T80" fmla="*/ 248 w 373"/>
                  <a:gd name="T81" fmla="*/ 31 h 104"/>
                  <a:gd name="T82" fmla="*/ 254 w 373"/>
                  <a:gd name="T83" fmla="*/ 52 h 104"/>
                  <a:gd name="T84" fmla="*/ 260 w 373"/>
                  <a:gd name="T85" fmla="*/ 77 h 104"/>
                  <a:gd name="T86" fmla="*/ 266 w 373"/>
                  <a:gd name="T87" fmla="*/ 61 h 104"/>
                  <a:gd name="T88" fmla="*/ 272 w 373"/>
                  <a:gd name="T89" fmla="*/ 91 h 104"/>
                  <a:gd name="T90" fmla="*/ 278 w 373"/>
                  <a:gd name="T91" fmla="*/ 90 h 104"/>
                  <a:gd name="T92" fmla="*/ 284 w 373"/>
                  <a:gd name="T93" fmla="*/ 86 h 104"/>
                  <a:gd name="T94" fmla="*/ 290 w 373"/>
                  <a:gd name="T95" fmla="*/ 88 h 104"/>
                  <a:gd name="T96" fmla="*/ 296 w 373"/>
                  <a:gd name="T97" fmla="*/ 79 h 104"/>
                  <a:gd name="T98" fmla="*/ 302 w 373"/>
                  <a:gd name="T99" fmla="*/ 78 h 104"/>
                  <a:gd name="T100" fmla="*/ 308 w 373"/>
                  <a:gd name="T101" fmla="*/ 68 h 104"/>
                  <a:gd name="T102" fmla="*/ 315 w 373"/>
                  <a:gd name="T103" fmla="*/ 82 h 104"/>
                  <a:gd name="T104" fmla="*/ 321 w 373"/>
                  <a:gd name="T105" fmla="*/ 76 h 104"/>
                  <a:gd name="T106" fmla="*/ 327 w 373"/>
                  <a:gd name="T107" fmla="*/ 79 h 104"/>
                  <a:gd name="T108" fmla="*/ 333 w 373"/>
                  <a:gd name="T109" fmla="*/ 84 h 104"/>
                  <a:gd name="T110" fmla="*/ 339 w 373"/>
                  <a:gd name="T111" fmla="*/ 87 h 104"/>
                  <a:gd name="T112" fmla="*/ 345 w 373"/>
                  <a:gd name="T113" fmla="*/ 87 h 104"/>
                  <a:gd name="T114" fmla="*/ 351 w 373"/>
                  <a:gd name="T115" fmla="*/ 93 h 104"/>
                  <a:gd name="T116" fmla="*/ 357 w 373"/>
                  <a:gd name="T117" fmla="*/ 73 h 104"/>
                  <a:gd name="T118" fmla="*/ 363 w 373"/>
                  <a:gd name="T119" fmla="*/ 87 h 104"/>
                  <a:gd name="T120" fmla="*/ 369 w 373"/>
                  <a:gd name="T121" fmla="*/ 8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3" h="104">
                    <a:moveTo>
                      <a:pt x="0" y="104"/>
                    </a:moveTo>
                    <a:lnTo>
                      <a:pt x="1" y="95"/>
                    </a:lnTo>
                    <a:lnTo>
                      <a:pt x="2" y="90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7" y="84"/>
                    </a:lnTo>
                    <a:lnTo>
                      <a:pt x="9" y="84"/>
                    </a:lnTo>
                    <a:lnTo>
                      <a:pt x="10" y="76"/>
                    </a:lnTo>
                    <a:lnTo>
                      <a:pt x="12" y="75"/>
                    </a:lnTo>
                    <a:lnTo>
                      <a:pt x="13" y="77"/>
                    </a:lnTo>
                    <a:lnTo>
                      <a:pt x="15" y="74"/>
                    </a:lnTo>
                    <a:lnTo>
                      <a:pt x="16" y="68"/>
                    </a:lnTo>
                    <a:lnTo>
                      <a:pt x="18" y="50"/>
                    </a:lnTo>
                    <a:lnTo>
                      <a:pt x="19" y="41"/>
                    </a:lnTo>
                    <a:lnTo>
                      <a:pt x="21" y="41"/>
                    </a:lnTo>
                    <a:lnTo>
                      <a:pt x="22" y="56"/>
                    </a:lnTo>
                    <a:lnTo>
                      <a:pt x="24" y="58"/>
                    </a:lnTo>
                    <a:lnTo>
                      <a:pt x="25" y="60"/>
                    </a:lnTo>
                    <a:lnTo>
                      <a:pt x="27" y="75"/>
                    </a:lnTo>
                    <a:lnTo>
                      <a:pt x="29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3" y="60"/>
                    </a:lnTo>
                    <a:lnTo>
                      <a:pt x="35" y="54"/>
                    </a:lnTo>
                    <a:lnTo>
                      <a:pt x="36" y="46"/>
                    </a:lnTo>
                    <a:lnTo>
                      <a:pt x="38" y="43"/>
                    </a:lnTo>
                    <a:lnTo>
                      <a:pt x="39" y="39"/>
                    </a:lnTo>
                    <a:lnTo>
                      <a:pt x="41" y="38"/>
                    </a:lnTo>
                    <a:lnTo>
                      <a:pt x="42" y="33"/>
                    </a:lnTo>
                    <a:lnTo>
                      <a:pt x="44" y="39"/>
                    </a:lnTo>
                    <a:lnTo>
                      <a:pt x="45" y="33"/>
                    </a:lnTo>
                    <a:lnTo>
                      <a:pt x="47" y="35"/>
                    </a:lnTo>
                    <a:lnTo>
                      <a:pt x="48" y="33"/>
                    </a:lnTo>
                    <a:lnTo>
                      <a:pt x="50" y="40"/>
                    </a:lnTo>
                    <a:lnTo>
                      <a:pt x="51" y="49"/>
                    </a:lnTo>
                    <a:lnTo>
                      <a:pt x="53" y="43"/>
                    </a:lnTo>
                    <a:lnTo>
                      <a:pt x="54" y="39"/>
                    </a:lnTo>
                    <a:lnTo>
                      <a:pt x="56" y="39"/>
                    </a:lnTo>
                    <a:lnTo>
                      <a:pt x="57" y="36"/>
                    </a:lnTo>
                    <a:lnTo>
                      <a:pt x="59" y="36"/>
                    </a:lnTo>
                    <a:lnTo>
                      <a:pt x="60" y="35"/>
                    </a:lnTo>
                    <a:lnTo>
                      <a:pt x="62" y="37"/>
                    </a:lnTo>
                    <a:lnTo>
                      <a:pt x="63" y="26"/>
                    </a:lnTo>
                    <a:lnTo>
                      <a:pt x="65" y="26"/>
                    </a:lnTo>
                    <a:lnTo>
                      <a:pt x="67" y="32"/>
                    </a:lnTo>
                    <a:lnTo>
                      <a:pt x="68" y="39"/>
                    </a:lnTo>
                    <a:lnTo>
                      <a:pt x="69" y="46"/>
                    </a:lnTo>
                    <a:lnTo>
                      <a:pt x="71" y="39"/>
                    </a:lnTo>
                    <a:lnTo>
                      <a:pt x="73" y="35"/>
                    </a:lnTo>
                    <a:lnTo>
                      <a:pt x="74" y="37"/>
                    </a:lnTo>
                    <a:lnTo>
                      <a:pt x="75" y="33"/>
                    </a:lnTo>
                    <a:lnTo>
                      <a:pt x="77" y="37"/>
                    </a:lnTo>
                    <a:lnTo>
                      <a:pt x="79" y="28"/>
                    </a:lnTo>
                    <a:lnTo>
                      <a:pt x="80" y="30"/>
                    </a:lnTo>
                    <a:lnTo>
                      <a:pt x="82" y="33"/>
                    </a:lnTo>
                    <a:lnTo>
                      <a:pt x="83" y="31"/>
                    </a:lnTo>
                    <a:lnTo>
                      <a:pt x="85" y="33"/>
                    </a:lnTo>
                    <a:lnTo>
                      <a:pt x="86" y="36"/>
                    </a:lnTo>
                    <a:lnTo>
                      <a:pt x="88" y="34"/>
                    </a:lnTo>
                    <a:lnTo>
                      <a:pt x="89" y="33"/>
                    </a:lnTo>
                    <a:lnTo>
                      <a:pt x="91" y="26"/>
                    </a:lnTo>
                    <a:lnTo>
                      <a:pt x="92" y="32"/>
                    </a:lnTo>
                    <a:lnTo>
                      <a:pt x="94" y="39"/>
                    </a:lnTo>
                    <a:lnTo>
                      <a:pt x="96" y="31"/>
                    </a:lnTo>
                    <a:lnTo>
                      <a:pt x="97" y="24"/>
                    </a:lnTo>
                    <a:lnTo>
                      <a:pt x="98" y="19"/>
                    </a:lnTo>
                    <a:lnTo>
                      <a:pt x="100" y="26"/>
                    </a:lnTo>
                    <a:lnTo>
                      <a:pt x="102" y="38"/>
                    </a:lnTo>
                    <a:lnTo>
                      <a:pt x="103" y="37"/>
                    </a:lnTo>
                    <a:lnTo>
                      <a:pt x="104" y="36"/>
                    </a:lnTo>
                    <a:lnTo>
                      <a:pt x="106" y="43"/>
                    </a:lnTo>
                    <a:lnTo>
                      <a:pt x="108" y="46"/>
                    </a:lnTo>
                    <a:lnTo>
                      <a:pt x="109" y="40"/>
                    </a:lnTo>
                    <a:lnTo>
                      <a:pt x="111" y="37"/>
                    </a:lnTo>
                    <a:lnTo>
                      <a:pt x="112" y="26"/>
                    </a:lnTo>
                    <a:lnTo>
                      <a:pt x="114" y="16"/>
                    </a:lnTo>
                    <a:lnTo>
                      <a:pt x="115" y="11"/>
                    </a:lnTo>
                    <a:lnTo>
                      <a:pt x="117" y="6"/>
                    </a:lnTo>
                    <a:lnTo>
                      <a:pt x="118" y="7"/>
                    </a:lnTo>
                    <a:lnTo>
                      <a:pt x="120" y="14"/>
                    </a:lnTo>
                    <a:lnTo>
                      <a:pt x="121" y="10"/>
                    </a:lnTo>
                    <a:lnTo>
                      <a:pt x="123" y="14"/>
                    </a:lnTo>
                    <a:lnTo>
                      <a:pt x="124" y="20"/>
                    </a:lnTo>
                    <a:lnTo>
                      <a:pt x="126" y="10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2"/>
                    </a:lnTo>
                    <a:lnTo>
                      <a:pt x="132" y="7"/>
                    </a:lnTo>
                    <a:lnTo>
                      <a:pt x="133" y="12"/>
                    </a:lnTo>
                    <a:lnTo>
                      <a:pt x="135" y="5"/>
                    </a:lnTo>
                    <a:lnTo>
                      <a:pt x="136" y="7"/>
                    </a:lnTo>
                    <a:lnTo>
                      <a:pt x="138" y="8"/>
                    </a:lnTo>
                    <a:lnTo>
                      <a:pt x="140" y="8"/>
                    </a:lnTo>
                    <a:lnTo>
                      <a:pt x="141" y="10"/>
                    </a:lnTo>
                    <a:lnTo>
                      <a:pt x="142" y="11"/>
                    </a:lnTo>
                    <a:lnTo>
                      <a:pt x="144" y="13"/>
                    </a:lnTo>
                    <a:lnTo>
                      <a:pt x="146" y="24"/>
                    </a:lnTo>
                    <a:lnTo>
                      <a:pt x="147" y="37"/>
                    </a:lnTo>
                    <a:lnTo>
                      <a:pt x="148" y="41"/>
                    </a:lnTo>
                    <a:lnTo>
                      <a:pt x="150" y="44"/>
                    </a:lnTo>
                    <a:lnTo>
                      <a:pt x="152" y="39"/>
                    </a:lnTo>
                    <a:lnTo>
                      <a:pt x="153" y="35"/>
                    </a:lnTo>
                    <a:lnTo>
                      <a:pt x="155" y="39"/>
                    </a:lnTo>
                    <a:lnTo>
                      <a:pt x="156" y="25"/>
                    </a:lnTo>
                    <a:lnTo>
                      <a:pt x="158" y="22"/>
                    </a:lnTo>
                    <a:lnTo>
                      <a:pt x="159" y="23"/>
                    </a:lnTo>
                    <a:lnTo>
                      <a:pt x="161" y="32"/>
                    </a:lnTo>
                    <a:lnTo>
                      <a:pt x="162" y="36"/>
                    </a:lnTo>
                    <a:lnTo>
                      <a:pt x="164" y="38"/>
                    </a:lnTo>
                    <a:lnTo>
                      <a:pt x="165" y="33"/>
                    </a:lnTo>
                    <a:lnTo>
                      <a:pt x="167" y="31"/>
                    </a:lnTo>
                    <a:lnTo>
                      <a:pt x="169" y="25"/>
                    </a:lnTo>
                    <a:lnTo>
                      <a:pt x="170" y="20"/>
                    </a:lnTo>
                    <a:lnTo>
                      <a:pt x="171" y="19"/>
                    </a:lnTo>
                    <a:lnTo>
                      <a:pt x="173" y="17"/>
                    </a:lnTo>
                    <a:lnTo>
                      <a:pt x="175" y="11"/>
                    </a:lnTo>
                    <a:lnTo>
                      <a:pt x="176" y="20"/>
                    </a:lnTo>
                    <a:lnTo>
                      <a:pt x="177" y="41"/>
                    </a:lnTo>
                    <a:lnTo>
                      <a:pt x="179" y="43"/>
                    </a:lnTo>
                    <a:lnTo>
                      <a:pt x="181" y="33"/>
                    </a:lnTo>
                    <a:lnTo>
                      <a:pt x="182" y="35"/>
                    </a:lnTo>
                    <a:lnTo>
                      <a:pt x="184" y="39"/>
                    </a:lnTo>
                    <a:lnTo>
                      <a:pt x="185" y="40"/>
                    </a:lnTo>
                    <a:lnTo>
                      <a:pt x="187" y="45"/>
                    </a:lnTo>
                    <a:lnTo>
                      <a:pt x="188" y="33"/>
                    </a:lnTo>
                    <a:lnTo>
                      <a:pt x="190" y="31"/>
                    </a:lnTo>
                    <a:lnTo>
                      <a:pt x="191" y="34"/>
                    </a:lnTo>
                    <a:lnTo>
                      <a:pt x="193" y="41"/>
                    </a:lnTo>
                    <a:lnTo>
                      <a:pt x="194" y="46"/>
                    </a:lnTo>
                    <a:lnTo>
                      <a:pt x="196" y="42"/>
                    </a:lnTo>
                    <a:lnTo>
                      <a:pt x="197" y="38"/>
                    </a:lnTo>
                    <a:lnTo>
                      <a:pt x="199" y="44"/>
                    </a:lnTo>
                    <a:lnTo>
                      <a:pt x="200" y="36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5" y="27"/>
                    </a:lnTo>
                    <a:lnTo>
                      <a:pt x="206" y="20"/>
                    </a:lnTo>
                    <a:lnTo>
                      <a:pt x="208" y="19"/>
                    </a:lnTo>
                    <a:lnTo>
                      <a:pt x="209" y="20"/>
                    </a:lnTo>
                    <a:lnTo>
                      <a:pt x="211" y="32"/>
                    </a:lnTo>
                    <a:lnTo>
                      <a:pt x="213" y="42"/>
                    </a:lnTo>
                    <a:lnTo>
                      <a:pt x="214" y="38"/>
                    </a:lnTo>
                    <a:lnTo>
                      <a:pt x="215" y="23"/>
                    </a:lnTo>
                    <a:lnTo>
                      <a:pt x="217" y="6"/>
                    </a:lnTo>
                    <a:lnTo>
                      <a:pt x="219" y="0"/>
                    </a:lnTo>
                    <a:lnTo>
                      <a:pt x="220" y="17"/>
                    </a:lnTo>
                    <a:lnTo>
                      <a:pt x="222" y="20"/>
                    </a:lnTo>
                    <a:lnTo>
                      <a:pt x="223" y="23"/>
                    </a:lnTo>
                    <a:lnTo>
                      <a:pt x="225" y="25"/>
                    </a:lnTo>
                    <a:lnTo>
                      <a:pt x="226" y="24"/>
                    </a:lnTo>
                    <a:lnTo>
                      <a:pt x="228" y="29"/>
                    </a:lnTo>
                    <a:lnTo>
                      <a:pt x="229" y="31"/>
                    </a:lnTo>
                    <a:lnTo>
                      <a:pt x="231" y="27"/>
                    </a:lnTo>
                    <a:lnTo>
                      <a:pt x="232" y="23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7" y="19"/>
                    </a:lnTo>
                    <a:lnTo>
                      <a:pt x="238" y="28"/>
                    </a:lnTo>
                    <a:lnTo>
                      <a:pt x="240" y="40"/>
                    </a:lnTo>
                    <a:lnTo>
                      <a:pt x="242" y="39"/>
                    </a:lnTo>
                    <a:lnTo>
                      <a:pt x="243" y="30"/>
                    </a:lnTo>
                    <a:lnTo>
                      <a:pt x="244" y="23"/>
                    </a:lnTo>
                    <a:lnTo>
                      <a:pt x="246" y="25"/>
                    </a:lnTo>
                    <a:lnTo>
                      <a:pt x="248" y="31"/>
                    </a:lnTo>
                    <a:lnTo>
                      <a:pt x="249" y="49"/>
                    </a:lnTo>
                    <a:lnTo>
                      <a:pt x="251" y="54"/>
                    </a:lnTo>
                    <a:lnTo>
                      <a:pt x="252" y="51"/>
                    </a:lnTo>
                    <a:lnTo>
                      <a:pt x="254" y="52"/>
                    </a:lnTo>
                    <a:lnTo>
                      <a:pt x="255" y="62"/>
                    </a:lnTo>
                    <a:lnTo>
                      <a:pt x="257" y="72"/>
                    </a:lnTo>
                    <a:lnTo>
                      <a:pt x="258" y="73"/>
                    </a:lnTo>
                    <a:lnTo>
                      <a:pt x="260" y="77"/>
                    </a:lnTo>
                    <a:lnTo>
                      <a:pt x="261" y="75"/>
                    </a:lnTo>
                    <a:lnTo>
                      <a:pt x="263" y="78"/>
                    </a:lnTo>
                    <a:lnTo>
                      <a:pt x="264" y="69"/>
                    </a:lnTo>
                    <a:lnTo>
                      <a:pt x="266" y="61"/>
                    </a:lnTo>
                    <a:lnTo>
                      <a:pt x="267" y="56"/>
                    </a:lnTo>
                    <a:lnTo>
                      <a:pt x="269" y="73"/>
                    </a:lnTo>
                    <a:lnTo>
                      <a:pt x="270" y="99"/>
                    </a:lnTo>
                    <a:lnTo>
                      <a:pt x="272" y="91"/>
                    </a:lnTo>
                    <a:lnTo>
                      <a:pt x="273" y="97"/>
                    </a:lnTo>
                    <a:lnTo>
                      <a:pt x="275" y="92"/>
                    </a:lnTo>
                    <a:lnTo>
                      <a:pt x="276" y="91"/>
                    </a:lnTo>
                    <a:lnTo>
                      <a:pt x="278" y="90"/>
                    </a:lnTo>
                    <a:lnTo>
                      <a:pt x="279" y="86"/>
                    </a:lnTo>
                    <a:lnTo>
                      <a:pt x="281" y="76"/>
                    </a:lnTo>
                    <a:lnTo>
                      <a:pt x="282" y="75"/>
                    </a:lnTo>
                    <a:lnTo>
                      <a:pt x="284" y="86"/>
                    </a:lnTo>
                    <a:lnTo>
                      <a:pt x="286" y="88"/>
                    </a:lnTo>
                    <a:lnTo>
                      <a:pt x="287" y="93"/>
                    </a:lnTo>
                    <a:lnTo>
                      <a:pt x="288" y="91"/>
                    </a:lnTo>
                    <a:lnTo>
                      <a:pt x="290" y="88"/>
                    </a:lnTo>
                    <a:lnTo>
                      <a:pt x="292" y="87"/>
                    </a:lnTo>
                    <a:lnTo>
                      <a:pt x="293" y="82"/>
                    </a:lnTo>
                    <a:lnTo>
                      <a:pt x="295" y="79"/>
                    </a:lnTo>
                    <a:lnTo>
                      <a:pt x="296" y="79"/>
                    </a:lnTo>
                    <a:lnTo>
                      <a:pt x="298" y="88"/>
                    </a:lnTo>
                    <a:lnTo>
                      <a:pt x="299" y="80"/>
                    </a:lnTo>
                    <a:lnTo>
                      <a:pt x="301" y="72"/>
                    </a:lnTo>
                    <a:lnTo>
                      <a:pt x="302" y="78"/>
                    </a:lnTo>
                    <a:lnTo>
                      <a:pt x="304" y="82"/>
                    </a:lnTo>
                    <a:lnTo>
                      <a:pt x="305" y="70"/>
                    </a:lnTo>
                    <a:lnTo>
                      <a:pt x="307" y="69"/>
                    </a:lnTo>
                    <a:lnTo>
                      <a:pt x="308" y="68"/>
                    </a:lnTo>
                    <a:lnTo>
                      <a:pt x="310" y="68"/>
                    </a:lnTo>
                    <a:lnTo>
                      <a:pt x="311" y="67"/>
                    </a:lnTo>
                    <a:lnTo>
                      <a:pt x="313" y="73"/>
                    </a:lnTo>
                    <a:lnTo>
                      <a:pt x="315" y="82"/>
                    </a:lnTo>
                    <a:lnTo>
                      <a:pt x="316" y="84"/>
                    </a:lnTo>
                    <a:lnTo>
                      <a:pt x="317" y="83"/>
                    </a:lnTo>
                    <a:lnTo>
                      <a:pt x="319" y="81"/>
                    </a:lnTo>
                    <a:lnTo>
                      <a:pt x="321" y="76"/>
                    </a:lnTo>
                    <a:lnTo>
                      <a:pt x="322" y="70"/>
                    </a:lnTo>
                    <a:lnTo>
                      <a:pt x="324" y="77"/>
                    </a:lnTo>
                    <a:lnTo>
                      <a:pt x="325" y="89"/>
                    </a:lnTo>
                    <a:lnTo>
                      <a:pt x="327" y="79"/>
                    </a:lnTo>
                    <a:lnTo>
                      <a:pt x="328" y="68"/>
                    </a:lnTo>
                    <a:lnTo>
                      <a:pt x="330" y="73"/>
                    </a:lnTo>
                    <a:lnTo>
                      <a:pt x="331" y="80"/>
                    </a:lnTo>
                    <a:lnTo>
                      <a:pt x="333" y="84"/>
                    </a:lnTo>
                    <a:lnTo>
                      <a:pt x="334" y="80"/>
                    </a:lnTo>
                    <a:lnTo>
                      <a:pt x="336" y="76"/>
                    </a:lnTo>
                    <a:lnTo>
                      <a:pt x="337" y="78"/>
                    </a:lnTo>
                    <a:lnTo>
                      <a:pt x="339" y="87"/>
                    </a:lnTo>
                    <a:lnTo>
                      <a:pt x="340" y="87"/>
                    </a:lnTo>
                    <a:lnTo>
                      <a:pt x="342" y="86"/>
                    </a:lnTo>
                    <a:lnTo>
                      <a:pt x="343" y="84"/>
                    </a:lnTo>
                    <a:lnTo>
                      <a:pt x="345" y="87"/>
                    </a:lnTo>
                    <a:lnTo>
                      <a:pt x="346" y="97"/>
                    </a:lnTo>
                    <a:lnTo>
                      <a:pt x="348" y="102"/>
                    </a:lnTo>
                    <a:lnTo>
                      <a:pt x="349" y="97"/>
                    </a:lnTo>
                    <a:lnTo>
                      <a:pt x="351" y="93"/>
                    </a:lnTo>
                    <a:lnTo>
                      <a:pt x="353" y="94"/>
                    </a:lnTo>
                    <a:lnTo>
                      <a:pt x="354" y="82"/>
                    </a:lnTo>
                    <a:lnTo>
                      <a:pt x="355" y="79"/>
                    </a:lnTo>
                    <a:lnTo>
                      <a:pt x="357" y="73"/>
                    </a:lnTo>
                    <a:lnTo>
                      <a:pt x="359" y="64"/>
                    </a:lnTo>
                    <a:lnTo>
                      <a:pt x="360" y="67"/>
                    </a:lnTo>
                    <a:lnTo>
                      <a:pt x="361" y="73"/>
                    </a:lnTo>
                    <a:lnTo>
                      <a:pt x="363" y="87"/>
                    </a:lnTo>
                    <a:lnTo>
                      <a:pt x="365" y="85"/>
                    </a:lnTo>
                    <a:lnTo>
                      <a:pt x="366" y="92"/>
                    </a:lnTo>
                    <a:lnTo>
                      <a:pt x="368" y="89"/>
                    </a:lnTo>
                    <a:lnTo>
                      <a:pt x="369" y="84"/>
                    </a:lnTo>
                    <a:lnTo>
                      <a:pt x="371" y="85"/>
                    </a:lnTo>
                    <a:lnTo>
                      <a:pt x="372" y="102"/>
                    </a:lnTo>
                    <a:lnTo>
                      <a:pt x="373" y="10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4" name="Freeform 125">
                <a:extLst>
                  <a:ext uri="{FF2B5EF4-FFF2-40B4-BE49-F238E27FC236}">
                    <a16:creationId xmlns:a16="http://schemas.microsoft.com/office/drawing/2014/main" id="{D465EF00-37F3-4026-B513-39A18EBF6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6302" y="6068868"/>
                <a:ext cx="3461" cy="103332"/>
              </a:xfrm>
              <a:custGeom>
                <a:avLst/>
                <a:gdLst>
                  <a:gd name="T0" fmla="*/ 0 w 7"/>
                  <a:gd name="T1" fmla="*/ 46 h 46"/>
                  <a:gd name="T2" fmla="*/ 2 w 7"/>
                  <a:gd name="T3" fmla="*/ 45 h 46"/>
                  <a:gd name="T4" fmla="*/ 3 w 7"/>
                  <a:gd name="T5" fmla="*/ 33 h 46"/>
                  <a:gd name="T6" fmla="*/ 5 w 7"/>
                  <a:gd name="T7" fmla="*/ 0 h 46"/>
                  <a:gd name="T8" fmla="*/ 6 w 7"/>
                  <a:gd name="T9" fmla="*/ 23 h 46"/>
                  <a:gd name="T10" fmla="*/ 7 w 7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6">
                    <a:moveTo>
                      <a:pt x="0" y="46"/>
                    </a:moveTo>
                    <a:lnTo>
                      <a:pt x="2" y="45"/>
                    </a:lnTo>
                    <a:lnTo>
                      <a:pt x="3" y="33"/>
                    </a:lnTo>
                    <a:lnTo>
                      <a:pt x="5" y="0"/>
                    </a:lnTo>
                    <a:lnTo>
                      <a:pt x="6" y="23"/>
                    </a:lnTo>
                    <a:lnTo>
                      <a:pt x="7" y="4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5" name="Freeform 128">
                <a:extLst>
                  <a:ext uri="{FF2B5EF4-FFF2-40B4-BE49-F238E27FC236}">
                    <a16:creationId xmlns:a16="http://schemas.microsoft.com/office/drawing/2014/main" id="{32BD3556-803F-4F8B-80A9-1891E604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9086" y="5507279"/>
                <a:ext cx="311444" cy="664921"/>
              </a:xfrm>
              <a:custGeom>
                <a:avLst/>
                <a:gdLst>
                  <a:gd name="T0" fmla="*/ 9 w 630"/>
                  <a:gd name="T1" fmla="*/ 274 h 296"/>
                  <a:gd name="T2" fmla="*/ 19 w 630"/>
                  <a:gd name="T3" fmla="*/ 254 h 296"/>
                  <a:gd name="T4" fmla="*/ 30 w 630"/>
                  <a:gd name="T5" fmla="*/ 249 h 296"/>
                  <a:gd name="T6" fmla="*/ 40 w 630"/>
                  <a:gd name="T7" fmla="*/ 220 h 296"/>
                  <a:gd name="T8" fmla="*/ 51 w 630"/>
                  <a:gd name="T9" fmla="*/ 198 h 296"/>
                  <a:gd name="T10" fmla="*/ 62 w 630"/>
                  <a:gd name="T11" fmla="*/ 177 h 296"/>
                  <a:gd name="T12" fmla="*/ 72 w 630"/>
                  <a:gd name="T13" fmla="*/ 192 h 296"/>
                  <a:gd name="T14" fmla="*/ 83 w 630"/>
                  <a:gd name="T15" fmla="*/ 165 h 296"/>
                  <a:gd name="T16" fmla="*/ 94 w 630"/>
                  <a:gd name="T17" fmla="*/ 165 h 296"/>
                  <a:gd name="T18" fmla="*/ 104 w 630"/>
                  <a:gd name="T19" fmla="*/ 189 h 296"/>
                  <a:gd name="T20" fmla="*/ 115 w 630"/>
                  <a:gd name="T21" fmla="*/ 178 h 296"/>
                  <a:gd name="T22" fmla="*/ 126 w 630"/>
                  <a:gd name="T23" fmla="*/ 159 h 296"/>
                  <a:gd name="T24" fmla="*/ 136 w 630"/>
                  <a:gd name="T25" fmla="*/ 173 h 296"/>
                  <a:gd name="T26" fmla="*/ 147 w 630"/>
                  <a:gd name="T27" fmla="*/ 172 h 296"/>
                  <a:gd name="T28" fmla="*/ 157 w 630"/>
                  <a:gd name="T29" fmla="*/ 164 h 296"/>
                  <a:gd name="T30" fmla="*/ 168 w 630"/>
                  <a:gd name="T31" fmla="*/ 92 h 296"/>
                  <a:gd name="T32" fmla="*/ 179 w 630"/>
                  <a:gd name="T33" fmla="*/ 45 h 296"/>
                  <a:gd name="T34" fmla="*/ 189 w 630"/>
                  <a:gd name="T35" fmla="*/ 51 h 296"/>
                  <a:gd name="T36" fmla="*/ 200 w 630"/>
                  <a:gd name="T37" fmla="*/ 24 h 296"/>
                  <a:gd name="T38" fmla="*/ 211 w 630"/>
                  <a:gd name="T39" fmla="*/ 12 h 296"/>
                  <a:gd name="T40" fmla="*/ 221 w 630"/>
                  <a:gd name="T41" fmla="*/ 31 h 296"/>
                  <a:gd name="T42" fmla="*/ 232 w 630"/>
                  <a:gd name="T43" fmla="*/ 36 h 296"/>
                  <a:gd name="T44" fmla="*/ 243 w 630"/>
                  <a:gd name="T45" fmla="*/ 27 h 296"/>
                  <a:gd name="T46" fmla="*/ 253 w 630"/>
                  <a:gd name="T47" fmla="*/ 8 h 296"/>
                  <a:gd name="T48" fmla="*/ 264 w 630"/>
                  <a:gd name="T49" fmla="*/ 7 h 296"/>
                  <a:gd name="T50" fmla="*/ 274 w 630"/>
                  <a:gd name="T51" fmla="*/ 28 h 296"/>
                  <a:gd name="T52" fmla="*/ 285 w 630"/>
                  <a:gd name="T53" fmla="*/ 25 h 296"/>
                  <a:gd name="T54" fmla="*/ 296 w 630"/>
                  <a:gd name="T55" fmla="*/ 11 h 296"/>
                  <a:gd name="T56" fmla="*/ 306 w 630"/>
                  <a:gd name="T57" fmla="*/ 26 h 296"/>
                  <a:gd name="T58" fmla="*/ 317 w 630"/>
                  <a:gd name="T59" fmla="*/ 35 h 296"/>
                  <a:gd name="T60" fmla="*/ 328 w 630"/>
                  <a:gd name="T61" fmla="*/ 44 h 296"/>
                  <a:gd name="T62" fmla="*/ 339 w 630"/>
                  <a:gd name="T63" fmla="*/ 24 h 296"/>
                  <a:gd name="T64" fmla="*/ 349 w 630"/>
                  <a:gd name="T65" fmla="*/ 37 h 296"/>
                  <a:gd name="T66" fmla="*/ 360 w 630"/>
                  <a:gd name="T67" fmla="*/ 39 h 296"/>
                  <a:gd name="T68" fmla="*/ 370 w 630"/>
                  <a:gd name="T69" fmla="*/ 39 h 296"/>
                  <a:gd name="T70" fmla="*/ 381 w 630"/>
                  <a:gd name="T71" fmla="*/ 36 h 296"/>
                  <a:gd name="T72" fmla="*/ 392 w 630"/>
                  <a:gd name="T73" fmla="*/ 47 h 296"/>
                  <a:gd name="T74" fmla="*/ 402 w 630"/>
                  <a:gd name="T75" fmla="*/ 47 h 296"/>
                  <a:gd name="T76" fmla="*/ 413 w 630"/>
                  <a:gd name="T77" fmla="*/ 35 h 296"/>
                  <a:gd name="T78" fmla="*/ 424 w 630"/>
                  <a:gd name="T79" fmla="*/ 64 h 296"/>
                  <a:gd name="T80" fmla="*/ 434 w 630"/>
                  <a:gd name="T81" fmla="*/ 47 h 296"/>
                  <a:gd name="T82" fmla="*/ 445 w 630"/>
                  <a:gd name="T83" fmla="*/ 51 h 296"/>
                  <a:gd name="T84" fmla="*/ 456 w 630"/>
                  <a:gd name="T85" fmla="*/ 66 h 296"/>
                  <a:gd name="T86" fmla="*/ 466 w 630"/>
                  <a:gd name="T87" fmla="*/ 56 h 296"/>
                  <a:gd name="T88" fmla="*/ 477 w 630"/>
                  <a:gd name="T89" fmla="*/ 45 h 296"/>
                  <a:gd name="T90" fmla="*/ 487 w 630"/>
                  <a:gd name="T91" fmla="*/ 53 h 296"/>
                  <a:gd name="T92" fmla="*/ 498 w 630"/>
                  <a:gd name="T93" fmla="*/ 51 h 296"/>
                  <a:gd name="T94" fmla="*/ 509 w 630"/>
                  <a:gd name="T95" fmla="*/ 63 h 296"/>
                  <a:gd name="T96" fmla="*/ 519 w 630"/>
                  <a:gd name="T97" fmla="*/ 38 h 296"/>
                  <a:gd name="T98" fmla="*/ 530 w 630"/>
                  <a:gd name="T99" fmla="*/ 52 h 296"/>
                  <a:gd name="T100" fmla="*/ 541 w 630"/>
                  <a:gd name="T101" fmla="*/ 52 h 296"/>
                  <a:gd name="T102" fmla="*/ 552 w 630"/>
                  <a:gd name="T103" fmla="*/ 73 h 296"/>
                  <a:gd name="T104" fmla="*/ 562 w 630"/>
                  <a:gd name="T105" fmla="*/ 73 h 296"/>
                  <a:gd name="T106" fmla="*/ 573 w 630"/>
                  <a:gd name="T107" fmla="*/ 80 h 296"/>
                  <a:gd name="T108" fmla="*/ 583 w 630"/>
                  <a:gd name="T109" fmla="*/ 80 h 296"/>
                  <a:gd name="T110" fmla="*/ 594 w 630"/>
                  <a:gd name="T111" fmla="*/ 99 h 296"/>
                  <a:gd name="T112" fmla="*/ 605 w 630"/>
                  <a:gd name="T113" fmla="*/ 165 h 296"/>
                  <a:gd name="T114" fmla="*/ 615 w 630"/>
                  <a:gd name="T115" fmla="*/ 206 h 296"/>
                  <a:gd name="T116" fmla="*/ 626 w 630"/>
                  <a:gd name="T117" fmla="*/ 23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30" h="296">
                    <a:moveTo>
                      <a:pt x="0" y="296"/>
                    </a:moveTo>
                    <a:lnTo>
                      <a:pt x="1" y="296"/>
                    </a:lnTo>
                    <a:lnTo>
                      <a:pt x="2" y="290"/>
                    </a:lnTo>
                    <a:lnTo>
                      <a:pt x="4" y="283"/>
                    </a:lnTo>
                    <a:lnTo>
                      <a:pt x="5" y="284"/>
                    </a:lnTo>
                    <a:lnTo>
                      <a:pt x="7" y="278"/>
                    </a:lnTo>
                    <a:lnTo>
                      <a:pt x="9" y="274"/>
                    </a:lnTo>
                    <a:lnTo>
                      <a:pt x="10" y="271"/>
                    </a:lnTo>
                    <a:lnTo>
                      <a:pt x="11" y="265"/>
                    </a:lnTo>
                    <a:lnTo>
                      <a:pt x="13" y="267"/>
                    </a:lnTo>
                    <a:lnTo>
                      <a:pt x="15" y="264"/>
                    </a:lnTo>
                    <a:lnTo>
                      <a:pt x="16" y="255"/>
                    </a:lnTo>
                    <a:lnTo>
                      <a:pt x="17" y="256"/>
                    </a:lnTo>
                    <a:lnTo>
                      <a:pt x="19" y="254"/>
                    </a:lnTo>
                    <a:lnTo>
                      <a:pt x="21" y="248"/>
                    </a:lnTo>
                    <a:lnTo>
                      <a:pt x="22" y="255"/>
                    </a:lnTo>
                    <a:lnTo>
                      <a:pt x="24" y="255"/>
                    </a:lnTo>
                    <a:lnTo>
                      <a:pt x="25" y="255"/>
                    </a:lnTo>
                    <a:lnTo>
                      <a:pt x="27" y="252"/>
                    </a:lnTo>
                    <a:lnTo>
                      <a:pt x="28" y="260"/>
                    </a:lnTo>
                    <a:lnTo>
                      <a:pt x="30" y="249"/>
                    </a:lnTo>
                    <a:lnTo>
                      <a:pt x="31" y="243"/>
                    </a:lnTo>
                    <a:lnTo>
                      <a:pt x="33" y="242"/>
                    </a:lnTo>
                    <a:lnTo>
                      <a:pt x="34" y="235"/>
                    </a:lnTo>
                    <a:lnTo>
                      <a:pt x="36" y="235"/>
                    </a:lnTo>
                    <a:lnTo>
                      <a:pt x="37" y="218"/>
                    </a:lnTo>
                    <a:lnTo>
                      <a:pt x="39" y="222"/>
                    </a:lnTo>
                    <a:lnTo>
                      <a:pt x="40" y="220"/>
                    </a:lnTo>
                    <a:lnTo>
                      <a:pt x="42" y="211"/>
                    </a:lnTo>
                    <a:lnTo>
                      <a:pt x="43" y="210"/>
                    </a:lnTo>
                    <a:lnTo>
                      <a:pt x="45" y="209"/>
                    </a:lnTo>
                    <a:lnTo>
                      <a:pt x="46" y="221"/>
                    </a:lnTo>
                    <a:lnTo>
                      <a:pt x="48" y="228"/>
                    </a:lnTo>
                    <a:lnTo>
                      <a:pt x="49" y="215"/>
                    </a:lnTo>
                    <a:lnTo>
                      <a:pt x="51" y="198"/>
                    </a:lnTo>
                    <a:lnTo>
                      <a:pt x="53" y="193"/>
                    </a:lnTo>
                    <a:lnTo>
                      <a:pt x="54" y="199"/>
                    </a:lnTo>
                    <a:lnTo>
                      <a:pt x="55" y="199"/>
                    </a:lnTo>
                    <a:lnTo>
                      <a:pt x="57" y="192"/>
                    </a:lnTo>
                    <a:lnTo>
                      <a:pt x="59" y="192"/>
                    </a:lnTo>
                    <a:lnTo>
                      <a:pt x="60" y="184"/>
                    </a:lnTo>
                    <a:lnTo>
                      <a:pt x="62" y="177"/>
                    </a:lnTo>
                    <a:lnTo>
                      <a:pt x="63" y="164"/>
                    </a:lnTo>
                    <a:lnTo>
                      <a:pt x="65" y="181"/>
                    </a:lnTo>
                    <a:lnTo>
                      <a:pt x="66" y="184"/>
                    </a:lnTo>
                    <a:lnTo>
                      <a:pt x="68" y="176"/>
                    </a:lnTo>
                    <a:lnTo>
                      <a:pt x="69" y="186"/>
                    </a:lnTo>
                    <a:lnTo>
                      <a:pt x="71" y="189"/>
                    </a:lnTo>
                    <a:lnTo>
                      <a:pt x="72" y="192"/>
                    </a:lnTo>
                    <a:lnTo>
                      <a:pt x="74" y="181"/>
                    </a:lnTo>
                    <a:lnTo>
                      <a:pt x="75" y="181"/>
                    </a:lnTo>
                    <a:lnTo>
                      <a:pt x="77" y="172"/>
                    </a:lnTo>
                    <a:lnTo>
                      <a:pt x="78" y="167"/>
                    </a:lnTo>
                    <a:lnTo>
                      <a:pt x="80" y="165"/>
                    </a:lnTo>
                    <a:lnTo>
                      <a:pt x="82" y="168"/>
                    </a:lnTo>
                    <a:lnTo>
                      <a:pt x="83" y="165"/>
                    </a:lnTo>
                    <a:lnTo>
                      <a:pt x="84" y="167"/>
                    </a:lnTo>
                    <a:lnTo>
                      <a:pt x="86" y="172"/>
                    </a:lnTo>
                    <a:lnTo>
                      <a:pt x="88" y="166"/>
                    </a:lnTo>
                    <a:lnTo>
                      <a:pt x="89" y="177"/>
                    </a:lnTo>
                    <a:lnTo>
                      <a:pt x="91" y="200"/>
                    </a:lnTo>
                    <a:lnTo>
                      <a:pt x="92" y="203"/>
                    </a:lnTo>
                    <a:lnTo>
                      <a:pt x="94" y="165"/>
                    </a:lnTo>
                    <a:lnTo>
                      <a:pt x="95" y="168"/>
                    </a:lnTo>
                    <a:lnTo>
                      <a:pt x="97" y="168"/>
                    </a:lnTo>
                    <a:lnTo>
                      <a:pt x="98" y="171"/>
                    </a:lnTo>
                    <a:lnTo>
                      <a:pt x="100" y="162"/>
                    </a:lnTo>
                    <a:lnTo>
                      <a:pt x="101" y="160"/>
                    </a:lnTo>
                    <a:lnTo>
                      <a:pt x="103" y="185"/>
                    </a:lnTo>
                    <a:lnTo>
                      <a:pt x="104" y="189"/>
                    </a:lnTo>
                    <a:lnTo>
                      <a:pt x="106" y="170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0" y="158"/>
                    </a:lnTo>
                    <a:lnTo>
                      <a:pt x="112" y="163"/>
                    </a:lnTo>
                    <a:lnTo>
                      <a:pt x="113" y="177"/>
                    </a:lnTo>
                    <a:lnTo>
                      <a:pt x="115" y="178"/>
                    </a:lnTo>
                    <a:lnTo>
                      <a:pt x="116" y="182"/>
                    </a:lnTo>
                    <a:lnTo>
                      <a:pt x="118" y="181"/>
                    </a:lnTo>
                    <a:lnTo>
                      <a:pt x="119" y="167"/>
                    </a:lnTo>
                    <a:lnTo>
                      <a:pt x="121" y="169"/>
                    </a:lnTo>
                    <a:lnTo>
                      <a:pt x="122" y="172"/>
                    </a:lnTo>
                    <a:lnTo>
                      <a:pt x="124" y="166"/>
                    </a:lnTo>
                    <a:lnTo>
                      <a:pt x="126" y="159"/>
                    </a:lnTo>
                    <a:lnTo>
                      <a:pt x="127" y="155"/>
                    </a:lnTo>
                    <a:lnTo>
                      <a:pt x="128" y="148"/>
                    </a:lnTo>
                    <a:lnTo>
                      <a:pt x="130" y="149"/>
                    </a:lnTo>
                    <a:lnTo>
                      <a:pt x="132" y="143"/>
                    </a:lnTo>
                    <a:lnTo>
                      <a:pt x="133" y="155"/>
                    </a:lnTo>
                    <a:lnTo>
                      <a:pt x="135" y="164"/>
                    </a:lnTo>
                    <a:lnTo>
                      <a:pt x="136" y="173"/>
                    </a:lnTo>
                    <a:lnTo>
                      <a:pt x="138" y="159"/>
                    </a:lnTo>
                    <a:lnTo>
                      <a:pt x="139" y="169"/>
                    </a:lnTo>
                    <a:lnTo>
                      <a:pt x="141" y="169"/>
                    </a:lnTo>
                    <a:lnTo>
                      <a:pt x="142" y="165"/>
                    </a:lnTo>
                    <a:lnTo>
                      <a:pt x="144" y="164"/>
                    </a:lnTo>
                    <a:lnTo>
                      <a:pt x="145" y="169"/>
                    </a:lnTo>
                    <a:lnTo>
                      <a:pt x="147" y="172"/>
                    </a:lnTo>
                    <a:lnTo>
                      <a:pt x="148" y="168"/>
                    </a:lnTo>
                    <a:lnTo>
                      <a:pt x="150" y="172"/>
                    </a:lnTo>
                    <a:lnTo>
                      <a:pt x="151" y="172"/>
                    </a:lnTo>
                    <a:lnTo>
                      <a:pt x="153" y="186"/>
                    </a:lnTo>
                    <a:lnTo>
                      <a:pt x="155" y="190"/>
                    </a:lnTo>
                    <a:lnTo>
                      <a:pt x="156" y="186"/>
                    </a:lnTo>
                    <a:lnTo>
                      <a:pt x="157" y="164"/>
                    </a:lnTo>
                    <a:lnTo>
                      <a:pt x="159" y="148"/>
                    </a:lnTo>
                    <a:lnTo>
                      <a:pt x="161" y="133"/>
                    </a:lnTo>
                    <a:lnTo>
                      <a:pt x="162" y="126"/>
                    </a:lnTo>
                    <a:lnTo>
                      <a:pt x="164" y="117"/>
                    </a:lnTo>
                    <a:lnTo>
                      <a:pt x="165" y="107"/>
                    </a:lnTo>
                    <a:lnTo>
                      <a:pt x="167" y="97"/>
                    </a:lnTo>
                    <a:lnTo>
                      <a:pt x="168" y="92"/>
                    </a:lnTo>
                    <a:lnTo>
                      <a:pt x="170" y="73"/>
                    </a:lnTo>
                    <a:lnTo>
                      <a:pt x="171" y="57"/>
                    </a:lnTo>
                    <a:lnTo>
                      <a:pt x="172" y="60"/>
                    </a:lnTo>
                    <a:lnTo>
                      <a:pt x="174" y="43"/>
                    </a:lnTo>
                    <a:lnTo>
                      <a:pt x="176" y="38"/>
                    </a:lnTo>
                    <a:lnTo>
                      <a:pt x="177" y="51"/>
                    </a:lnTo>
                    <a:lnTo>
                      <a:pt x="179" y="45"/>
                    </a:lnTo>
                    <a:lnTo>
                      <a:pt x="180" y="37"/>
                    </a:lnTo>
                    <a:lnTo>
                      <a:pt x="182" y="52"/>
                    </a:lnTo>
                    <a:lnTo>
                      <a:pt x="183" y="38"/>
                    </a:lnTo>
                    <a:lnTo>
                      <a:pt x="185" y="30"/>
                    </a:lnTo>
                    <a:lnTo>
                      <a:pt x="186" y="39"/>
                    </a:lnTo>
                    <a:lnTo>
                      <a:pt x="188" y="45"/>
                    </a:lnTo>
                    <a:lnTo>
                      <a:pt x="189" y="51"/>
                    </a:lnTo>
                    <a:lnTo>
                      <a:pt x="191" y="27"/>
                    </a:lnTo>
                    <a:lnTo>
                      <a:pt x="193" y="34"/>
                    </a:lnTo>
                    <a:lnTo>
                      <a:pt x="194" y="38"/>
                    </a:lnTo>
                    <a:lnTo>
                      <a:pt x="195" y="29"/>
                    </a:lnTo>
                    <a:lnTo>
                      <a:pt x="197" y="26"/>
                    </a:lnTo>
                    <a:lnTo>
                      <a:pt x="199" y="26"/>
                    </a:lnTo>
                    <a:lnTo>
                      <a:pt x="200" y="24"/>
                    </a:lnTo>
                    <a:lnTo>
                      <a:pt x="201" y="19"/>
                    </a:lnTo>
                    <a:lnTo>
                      <a:pt x="203" y="16"/>
                    </a:lnTo>
                    <a:lnTo>
                      <a:pt x="205" y="13"/>
                    </a:lnTo>
                    <a:lnTo>
                      <a:pt x="206" y="22"/>
                    </a:lnTo>
                    <a:lnTo>
                      <a:pt x="208" y="19"/>
                    </a:lnTo>
                    <a:lnTo>
                      <a:pt x="209" y="9"/>
                    </a:lnTo>
                    <a:lnTo>
                      <a:pt x="211" y="12"/>
                    </a:lnTo>
                    <a:lnTo>
                      <a:pt x="212" y="15"/>
                    </a:lnTo>
                    <a:lnTo>
                      <a:pt x="214" y="12"/>
                    </a:lnTo>
                    <a:lnTo>
                      <a:pt x="215" y="25"/>
                    </a:lnTo>
                    <a:lnTo>
                      <a:pt x="217" y="28"/>
                    </a:lnTo>
                    <a:lnTo>
                      <a:pt x="218" y="21"/>
                    </a:lnTo>
                    <a:lnTo>
                      <a:pt x="220" y="16"/>
                    </a:lnTo>
                    <a:lnTo>
                      <a:pt x="221" y="31"/>
                    </a:lnTo>
                    <a:lnTo>
                      <a:pt x="223" y="32"/>
                    </a:lnTo>
                    <a:lnTo>
                      <a:pt x="224" y="16"/>
                    </a:lnTo>
                    <a:lnTo>
                      <a:pt x="226" y="4"/>
                    </a:lnTo>
                    <a:lnTo>
                      <a:pt x="228" y="19"/>
                    </a:lnTo>
                    <a:lnTo>
                      <a:pt x="229" y="31"/>
                    </a:lnTo>
                    <a:lnTo>
                      <a:pt x="230" y="28"/>
                    </a:lnTo>
                    <a:lnTo>
                      <a:pt x="232" y="36"/>
                    </a:lnTo>
                    <a:lnTo>
                      <a:pt x="234" y="30"/>
                    </a:lnTo>
                    <a:lnTo>
                      <a:pt x="235" y="23"/>
                    </a:lnTo>
                    <a:lnTo>
                      <a:pt x="237" y="18"/>
                    </a:lnTo>
                    <a:lnTo>
                      <a:pt x="238" y="22"/>
                    </a:lnTo>
                    <a:lnTo>
                      <a:pt x="239" y="21"/>
                    </a:lnTo>
                    <a:lnTo>
                      <a:pt x="241" y="27"/>
                    </a:lnTo>
                    <a:lnTo>
                      <a:pt x="243" y="27"/>
                    </a:lnTo>
                    <a:lnTo>
                      <a:pt x="244" y="23"/>
                    </a:lnTo>
                    <a:lnTo>
                      <a:pt x="246" y="19"/>
                    </a:lnTo>
                    <a:lnTo>
                      <a:pt x="247" y="16"/>
                    </a:lnTo>
                    <a:lnTo>
                      <a:pt x="249" y="19"/>
                    </a:lnTo>
                    <a:lnTo>
                      <a:pt x="250" y="14"/>
                    </a:lnTo>
                    <a:lnTo>
                      <a:pt x="252" y="10"/>
                    </a:lnTo>
                    <a:lnTo>
                      <a:pt x="253" y="8"/>
                    </a:lnTo>
                    <a:lnTo>
                      <a:pt x="255" y="11"/>
                    </a:lnTo>
                    <a:lnTo>
                      <a:pt x="256" y="12"/>
                    </a:lnTo>
                    <a:lnTo>
                      <a:pt x="258" y="18"/>
                    </a:lnTo>
                    <a:lnTo>
                      <a:pt x="259" y="16"/>
                    </a:lnTo>
                    <a:lnTo>
                      <a:pt x="261" y="7"/>
                    </a:lnTo>
                    <a:lnTo>
                      <a:pt x="262" y="0"/>
                    </a:lnTo>
                    <a:lnTo>
                      <a:pt x="264" y="7"/>
                    </a:lnTo>
                    <a:lnTo>
                      <a:pt x="266" y="9"/>
                    </a:lnTo>
                    <a:lnTo>
                      <a:pt x="267" y="19"/>
                    </a:lnTo>
                    <a:lnTo>
                      <a:pt x="268" y="32"/>
                    </a:lnTo>
                    <a:lnTo>
                      <a:pt x="270" y="18"/>
                    </a:lnTo>
                    <a:lnTo>
                      <a:pt x="272" y="7"/>
                    </a:lnTo>
                    <a:lnTo>
                      <a:pt x="273" y="18"/>
                    </a:lnTo>
                    <a:lnTo>
                      <a:pt x="274" y="28"/>
                    </a:lnTo>
                    <a:lnTo>
                      <a:pt x="276" y="22"/>
                    </a:lnTo>
                    <a:lnTo>
                      <a:pt x="278" y="11"/>
                    </a:lnTo>
                    <a:lnTo>
                      <a:pt x="279" y="14"/>
                    </a:lnTo>
                    <a:lnTo>
                      <a:pt x="281" y="14"/>
                    </a:lnTo>
                    <a:lnTo>
                      <a:pt x="282" y="14"/>
                    </a:lnTo>
                    <a:lnTo>
                      <a:pt x="284" y="18"/>
                    </a:lnTo>
                    <a:lnTo>
                      <a:pt x="285" y="25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90" y="17"/>
                    </a:lnTo>
                    <a:lnTo>
                      <a:pt x="291" y="8"/>
                    </a:lnTo>
                    <a:lnTo>
                      <a:pt x="293" y="13"/>
                    </a:lnTo>
                    <a:lnTo>
                      <a:pt x="295" y="16"/>
                    </a:lnTo>
                    <a:lnTo>
                      <a:pt x="296" y="11"/>
                    </a:lnTo>
                    <a:lnTo>
                      <a:pt x="297" y="26"/>
                    </a:lnTo>
                    <a:lnTo>
                      <a:pt x="299" y="16"/>
                    </a:lnTo>
                    <a:lnTo>
                      <a:pt x="301" y="27"/>
                    </a:lnTo>
                    <a:lnTo>
                      <a:pt x="302" y="25"/>
                    </a:lnTo>
                    <a:lnTo>
                      <a:pt x="303" y="38"/>
                    </a:lnTo>
                    <a:lnTo>
                      <a:pt x="305" y="31"/>
                    </a:lnTo>
                    <a:lnTo>
                      <a:pt x="306" y="26"/>
                    </a:lnTo>
                    <a:lnTo>
                      <a:pt x="308" y="18"/>
                    </a:lnTo>
                    <a:lnTo>
                      <a:pt x="310" y="13"/>
                    </a:lnTo>
                    <a:lnTo>
                      <a:pt x="311" y="14"/>
                    </a:lnTo>
                    <a:lnTo>
                      <a:pt x="312" y="29"/>
                    </a:lnTo>
                    <a:lnTo>
                      <a:pt x="314" y="38"/>
                    </a:lnTo>
                    <a:lnTo>
                      <a:pt x="316" y="42"/>
                    </a:lnTo>
                    <a:lnTo>
                      <a:pt x="317" y="35"/>
                    </a:lnTo>
                    <a:lnTo>
                      <a:pt x="319" y="26"/>
                    </a:lnTo>
                    <a:lnTo>
                      <a:pt x="320" y="24"/>
                    </a:lnTo>
                    <a:lnTo>
                      <a:pt x="322" y="21"/>
                    </a:lnTo>
                    <a:lnTo>
                      <a:pt x="323" y="26"/>
                    </a:lnTo>
                    <a:lnTo>
                      <a:pt x="325" y="31"/>
                    </a:lnTo>
                    <a:lnTo>
                      <a:pt x="326" y="34"/>
                    </a:lnTo>
                    <a:lnTo>
                      <a:pt x="328" y="44"/>
                    </a:lnTo>
                    <a:lnTo>
                      <a:pt x="329" y="67"/>
                    </a:lnTo>
                    <a:lnTo>
                      <a:pt x="331" y="63"/>
                    </a:lnTo>
                    <a:lnTo>
                      <a:pt x="332" y="51"/>
                    </a:lnTo>
                    <a:lnTo>
                      <a:pt x="334" y="44"/>
                    </a:lnTo>
                    <a:lnTo>
                      <a:pt x="335" y="34"/>
                    </a:lnTo>
                    <a:lnTo>
                      <a:pt x="337" y="27"/>
                    </a:lnTo>
                    <a:lnTo>
                      <a:pt x="339" y="24"/>
                    </a:lnTo>
                    <a:lnTo>
                      <a:pt x="340" y="28"/>
                    </a:lnTo>
                    <a:lnTo>
                      <a:pt x="341" y="46"/>
                    </a:lnTo>
                    <a:lnTo>
                      <a:pt x="343" y="49"/>
                    </a:lnTo>
                    <a:lnTo>
                      <a:pt x="345" y="45"/>
                    </a:lnTo>
                    <a:lnTo>
                      <a:pt x="346" y="44"/>
                    </a:lnTo>
                    <a:lnTo>
                      <a:pt x="348" y="43"/>
                    </a:lnTo>
                    <a:lnTo>
                      <a:pt x="349" y="37"/>
                    </a:lnTo>
                    <a:lnTo>
                      <a:pt x="351" y="32"/>
                    </a:lnTo>
                    <a:lnTo>
                      <a:pt x="352" y="37"/>
                    </a:lnTo>
                    <a:lnTo>
                      <a:pt x="354" y="30"/>
                    </a:lnTo>
                    <a:lnTo>
                      <a:pt x="355" y="33"/>
                    </a:lnTo>
                    <a:lnTo>
                      <a:pt x="357" y="37"/>
                    </a:lnTo>
                    <a:lnTo>
                      <a:pt x="358" y="45"/>
                    </a:lnTo>
                    <a:lnTo>
                      <a:pt x="360" y="39"/>
                    </a:lnTo>
                    <a:lnTo>
                      <a:pt x="361" y="35"/>
                    </a:lnTo>
                    <a:lnTo>
                      <a:pt x="363" y="37"/>
                    </a:lnTo>
                    <a:lnTo>
                      <a:pt x="364" y="32"/>
                    </a:lnTo>
                    <a:lnTo>
                      <a:pt x="366" y="34"/>
                    </a:lnTo>
                    <a:lnTo>
                      <a:pt x="368" y="40"/>
                    </a:lnTo>
                    <a:lnTo>
                      <a:pt x="369" y="47"/>
                    </a:lnTo>
                    <a:lnTo>
                      <a:pt x="370" y="39"/>
                    </a:lnTo>
                    <a:lnTo>
                      <a:pt x="372" y="34"/>
                    </a:lnTo>
                    <a:lnTo>
                      <a:pt x="373" y="41"/>
                    </a:lnTo>
                    <a:lnTo>
                      <a:pt x="375" y="46"/>
                    </a:lnTo>
                    <a:lnTo>
                      <a:pt x="376" y="39"/>
                    </a:lnTo>
                    <a:lnTo>
                      <a:pt x="378" y="35"/>
                    </a:lnTo>
                    <a:lnTo>
                      <a:pt x="379" y="36"/>
                    </a:lnTo>
                    <a:lnTo>
                      <a:pt x="381" y="36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5" y="36"/>
                    </a:lnTo>
                    <a:lnTo>
                      <a:pt x="387" y="33"/>
                    </a:lnTo>
                    <a:lnTo>
                      <a:pt x="389" y="43"/>
                    </a:lnTo>
                    <a:lnTo>
                      <a:pt x="390" y="51"/>
                    </a:lnTo>
                    <a:lnTo>
                      <a:pt x="392" y="47"/>
                    </a:lnTo>
                    <a:lnTo>
                      <a:pt x="393" y="46"/>
                    </a:lnTo>
                    <a:lnTo>
                      <a:pt x="395" y="49"/>
                    </a:lnTo>
                    <a:lnTo>
                      <a:pt x="396" y="55"/>
                    </a:lnTo>
                    <a:lnTo>
                      <a:pt x="398" y="45"/>
                    </a:lnTo>
                    <a:lnTo>
                      <a:pt x="399" y="46"/>
                    </a:lnTo>
                    <a:lnTo>
                      <a:pt x="401" y="49"/>
                    </a:lnTo>
                    <a:lnTo>
                      <a:pt x="402" y="47"/>
                    </a:lnTo>
                    <a:lnTo>
                      <a:pt x="404" y="43"/>
                    </a:lnTo>
                    <a:lnTo>
                      <a:pt x="405" y="41"/>
                    </a:lnTo>
                    <a:lnTo>
                      <a:pt x="407" y="47"/>
                    </a:lnTo>
                    <a:lnTo>
                      <a:pt x="408" y="52"/>
                    </a:lnTo>
                    <a:lnTo>
                      <a:pt x="410" y="47"/>
                    </a:lnTo>
                    <a:lnTo>
                      <a:pt x="412" y="36"/>
                    </a:lnTo>
                    <a:lnTo>
                      <a:pt x="413" y="35"/>
                    </a:lnTo>
                    <a:lnTo>
                      <a:pt x="414" y="39"/>
                    </a:lnTo>
                    <a:lnTo>
                      <a:pt x="416" y="40"/>
                    </a:lnTo>
                    <a:lnTo>
                      <a:pt x="418" y="39"/>
                    </a:lnTo>
                    <a:lnTo>
                      <a:pt x="419" y="40"/>
                    </a:lnTo>
                    <a:lnTo>
                      <a:pt x="421" y="36"/>
                    </a:lnTo>
                    <a:lnTo>
                      <a:pt x="422" y="52"/>
                    </a:lnTo>
                    <a:lnTo>
                      <a:pt x="424" y="64"/>
                    </a:lnTo>
                    <a:lnTo>
                      <a:pt x="425" y="56"/>
                    </a:lnTo>
                    <a:lnTo>
                      <a:pt x="427" y="50"/>
                    </a:lnTo>
                    <a:lnTo>
                      <a:pt x="428" y="53"/>
                    </a:lnTo>
                    <a:lnTo>
                      <a:pt x="430" y="48"/>
                    </a:lnTo>
                    <a:lnTo>
                      <a:pt x="431" y="49"/>
                    </a:lnTo>
                    <a:lnTo>
                      <a:pt x="433" y="47"/>
                    </a:lnTo>
                    <a:lnTo>
                      <a:pt x="434" y="47"/>
                    </a:lnTo>
                    <a:lnTo>
                      <a:pt x="436" y="43"/>
                    </a:lnTo>
                    <a:lnTo>
                      <a:pt x="437" y="61"/>
                    </a:lnTo>
                    <a:lnTo>
                      <a:pt x="439" y="72"/>
                    </a:lnTo>
                    <a:lnTo>
                      <a:pt x="440" y="66"/>
                    </a:lnTo>
                    <a:lnTo>
                      <a:pt x="442" y="60"/>
                    </a:lnTo>
                    <a:lnTo>
                      <a:pt x="443" y="61"/>
                    </a:lnTo>
                    <a:lnTo>
                      <a:pt x="445" y="51"/>
                    </a:lnTo>
                    <a:lnTo>
                      <a:pt x="446" y="53"/>
                    </a:lnTo>
                    <a:lnTo>
                      <a:pt x="448" y="52"/>
                    </a:lnTo>
                    <a:lnTo>
                      <a:pt x="450" y="51"/>
                    </a:lnTo>
                    <a:lnTo>
                      <a:pt x="451" y="50"/>
                    </a:lnTo>
                    <a:lnTo>
                      <a:pt x="452" y="53"/>
                    </a:lnTo>
                    <a:lnTo>
                      <a:pt x="454" y="65"/>
                    </a:lnTo>
                    <a:lnTo>
                      <a:pt x="456" y="66"/>
                    </a:lnTo>
                    <a:lnTo>
                      <a:pt x="457" y="63"/>
                    </a:lnTo>
                    <a:lnTo>
                      <a:pt x="458" y="67"/>
                    </a:lnTo>
                    <a:lnTo>
                      <a:pt x="460" y="61"/>
                    </a:lnTo>
                    <a:lnTo>
                      <a:pt x="462" y="53"/>
                    </a:lnTo>
                    <a:lnTo>
                      <a:pt x="463" y="52"/>
                    </a:lnTo>
                    <a:lnTo>
                      <a:pt x="465" y="51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69" y="51"/>
                    </a:lnTo>
                    <a:lnTo>
                      <a:pt x="471" y="49"/>
                    </a:lnTo>
                    <a:lnTo>
                      <a:pt x="472" y="45"/>
                    </a:lnTo>
                    <a:lnTo>
                      <a:pt x="474" y="44"/>
                    </a:lnTo>
                    <a:lnTo>
                      <a:pt x="475" y="44"/>
                    </a:lnTo>
                    <a:lnTo>
                      <a:pt x="477" y="45"/>
                    </a:lnTo>
                    <a:lnTo>
                      <a:pt x="478" y="52"/>
                    </a:lnTo>
                    <a:lnTo>
                      <a:pt x="480" y="53"/>
                    </a:lnTo>
                    <a:lnTo>
                      <a:pt x="481" y="63"/>
                    </a:lnTo>
                    <a:lnTo>
                      <a:pt x="483" y="67"/>
                    </a:lnTo>
                    <a:lnTo>
                      <a:pt x="485" y="66"/>
                    </a:lnTo>
                    <a:lnTo>
                      <a:pt x="486" y="60"/>
                    </a:lnTo>
                    <a:lnTo>
                      <a:pt x="487" y="53"/>
                    </a:lnTo>
                    <a:lnTo>
                      <a:pt x="489" y="55"/>
                    </a:lnTo>
                    <a:lnTo>
                      <a:pt x="491" y="53"/>
                    </a:lnTo>
                    <a:lnTo>
                      <a:pt x="492" y="54"/>
                    </a:lnTo>
                    <a:lnTo>
                      <a:pt x="494" y="50"/>
                    </a:lnTo>
                    <a:lnTo>
                      <a:pt x="495" y="50"/>
                    </a:lnTo>
                    <a:lnTo>
                      <a:pt x="497" y="56"/>
                    </a:lnTo>
                    <a:lnTo>
                      <a:pt x="498" y="51"/>
                    </a:lnTo>
                    <a:lnTo>
                      <a:pt x="500" y="44"/>
                    </a:lnTo>
                    <a:lnTo>
                      <a:pt x="501" y="45"/>
                    </a:lnTo>
                    <a:lnTo>
                      <a:pt x="503" y="40"/>
                    </a:lnTo>
                    <a:lnTo>
                      <a:pt x="504" y="55"/>
                    </a:lnTo>
                    <a:lnTo>
                      <a:pt x="506" y="68"/>
                    </a:lnTo>
                    <a:lnTo>
                      <a:pt x="507" y="63"/>
                    </a:lnTo>
                    <a:lnTo>
                      <a:pt x="509" y="63"/>
                    </a:lnTo>
                    <a:lnTo>
                      <a:pt x="510" y="62"/>
                    </a:lnTo>
                    <a:lnTo>
                      <a:pt x="512" y="68"/>
                    </a:lnTo>
                    <a:lnTo>
                      <a:pt x="513" y="53"/>
                    </a:lnTo>
                    <a:lnTo>
                      <a:pt x="515" y="48"/>
                    </a:lnTo>
                    <a:lnTo>
                      <a:pt x="516" y="46"/>
                    </a:lnTo>
                    <a:lnTo>
                      <a:pt x="518" y="35"/>
                    </a:lnTo>
                    <a:lnTo>
                      <a:pt x="519" y="38"/>
                    </a:lnTo>
                    <a:lnTo>
                      <a:pt x="521" y="43"/>
                    </a:lnTo>
                    <a:lnTo>
                      <a:pt x="523" y="46"/>
                    </a:lnTo>
                    <a:lnTo>
                      <a:pt x="524" y="48"/>
                    </a:lnTo>
                    <a:lnTo>
                      <a:pt x="525" y="57"/>
                    </a:lnTo>
                    <a:lnTo>
                      <a:pt x="527" y="61"/>
                    </a:lnTo>
                    <a:lnTo>
                      <a:pt x="529" y="58"/>
                    </a:lnTo>
                    <a:lnTo>
                      <a:pt x="530" y="52"/>
                    </a:lnTo>
                    <a:lnTo>
                      <a:pt x="531" y="45"/>
                    </a:lnTo>
                    <a:lnTo>
                      <a:pt x="533" y="36"/>
                    </a:lnTo>
                    <a:lnTo>
                      <a:pt x="535" y="41"/>
                    </a:lnTo>
                    <a:lnTo>
                      <a:pt x="536" y="49"/>
                    </a:lnTo>
                    <a:lnTo>
                      <a:pt x="538" y="52"/>
                    </a:lnTo>
                    <a:lnTo>
                      <a:pt x="539" y="45"/>
                    </a:lnTo>
                    <a:lnTo>
                      <a:pt x="541" y="52"/>
                    </a:lnTo>
                    <a:lnTo>
                      <a:pt x="542" y="69"/>
                    </a:lnTo>
                    <a:lnTo>
                      <a:pt x="544" y="73"/>
                    </a:lnTo>
                    <a:lnTo>
                      <a:pt x="545" y="67"/>
                    </a:lnTo>
                    <a:lnTo>
                      <a:pt x="547" y="65"/>
                    </a:lnTo>
                    <a:lnTo>
                      <a:pt x="548" y="70"/>
                    </a:lnTo>
                    <a:lnTo>
                      <a:pt x="550" y="75"/>
                    </a:lnTo>
                    <a:lnTo>
                      <a:pt x="552" y="73"/>
                    </a:lnTo>
                    <a:lnTo>
                      <a:pt x="553" y="69"/>
                    </a:lnTo>
                    <a:lnTo>
                      <a:pt x="554" y="66"/>
                    </a:lnTo>
                    <a:lnTo>
                      <a:pt x="556" y="74"/>
                    </a:lnTo>
                    <a:lnTo>
                      <a:pt x="558" y="74"/>
                    </a:lnTo>
                    <a:lnTo>
                      <a:pt x="559" y="79"/>
                    </a:lnTo>
                    <a:lnTo>
                      <a:pt x="560" y="76"/>
                    </a:lnTo>
                    <a:lnTo>
                      <a:pt x="562" y="73"/>
                    </a:lnTo>
                    <a:lnTo>
                      <a:pt x="564" y="67"/>
                    </a:lnTo>
                    <a:lnTo>
                      <a:pt x="565" y="55"/>
                    </a:lnTo>
                    <a:lnTo>
                      <a:pt x="567" y="64"/>
                    </a:lnTo>
                    <a:lnTo>
                      <a:pt x="568" y="79"/>
                    </a:lnTo>
                    <a:lnTo>
                      <a:pt x="570" y="87"/>
                    </a:lnTo>
                    <a:lnTo>
                      <a:pt x="571" y="75"/>
                    </a:lnTo>
                    <a:lnTo>
                      <a:pt x="573" y="80"/>
                    </a:lnTo>
                    <a:lnTo>
                      <a:pt x="574" y="81"/>
                    </a:lnTo>
                    <a:lnTo>
                      <a:pt x="576" y="83"/>
                    </a:lnTo>
                    <a:lnTo>
                      <a:pt x="577" y="78"/>
                    </a:lnTo>
                    <a:lnTo>
                      <a:pt x="579" y="69"/>
                    </a:lnTo>
                    <a:lnTo>
                      <a:pt x="580" y="65"/>
                    </a:lnTo>
                    <a:lnTo>
                      <a:pt x="582" y="77"/>
                    </a:lnTo>
                    <a:lnTo>
                      <a:pt x="583" y="80"/>
                    </a:lnTo>
                    <a:lnTo>
                      <a:pt x="585" y="80"/>
                    </a:lnTo>
                    <a:lnTo>
                      <a:pt x="586" y="95"/>
                    </a:lnTo>
                    <a:lnTo>
                      <a:pt x="588" y="99"/>
                    </a:lnTo>
                    <a:lnTo>
                      <a:pt x="589" y="101"/>
                    </a:lnTo>
                    <a:lnTo>
                      <a:pt x="591" y="95"/>
                    </a:lnTo>
                    <a:lnTo>
                      <a:pt x="592" y="91"/>
                    </a:lnTo>
                    <a:lnTo>
                      <a:pt x="594" y="99"/>
                    </a:lnTo>
                    <a:lnTo>
                      <a:pt x="596" y="100"/>
                    </a:lnTo>
                    <a:lnTo>
                      <a:pt x="597" y="102"/>
                    </a:lnTo>
                    <a:lnTo>
                      <a:pt x="598" y="105"/>
                    </a:lnTo>
                    <a:lnTo>
                      <a:pt x="600" y="118"/>
                    </a:lnTo>
                    <a:lnTo>
                      <a:pt x="602" y="134"/>
                    </a:lnTo>
                    <a:lnTo>
                      <a:pt x="603" y="154"/>
                    </a:lnTo>
                    <a:lnTo>
                      <a:pt x="605" y="165"/>
                    </a:lnTo>
                    <a:lnTo>
                      <a:pt x="606" y="152"/>
                    </a:lnTo>
                    <a:lnTo>
                      <a:pt x="608" y="129"/>
                    </a:lnTo>
                    <a:lnTo>
                      <a:pt x="609" y="116"/>
                    </a:lnTo>
                    <a:lnTo>
                      <a:pt x="611" y="167"/>
                    </a:lnTo>
                    <a:lnTo>
                      <a:pt x="612" y="181"/>
                    </a:lnTo>
                    <a:lnTo>
                      <a:pt x="614" y="189"/>
                    </a:lnTo>
                    <a:lnTo>
                      <a:pt x="615" y="206"/>
                    </a:lnTo>
                    <a:lnTo>
                      <a:pt x="617" y="207"/>
                    </a:lnTo>
                    <a:lnTo>
                      <a:pt x="618" y="215"/>
                    </a:lnTo>
                    <a:lnTo>
                      <a:pt x="620" y="219"/>
                    </a:lnTo>
                    <a:lnTo>
                      <a:pt x="621" y="211"/>
                    </a:lnTo>
                    <a:lnTo>
                      <a:pt x="623" y="217"/>
                    </a:lnTo>
                    <a:lnTo>
                      <a:pt x="625" y="245"/>
                    </a:lnTo>
                    <a:lnTo>
                      <a:pt x="626" y="237"/>
                    </a:lnTo>
                    <a:lnTo>
                      <a:pt x="627" y="235"/>
                    </a:lnTo>
                    <a:lnTo>
                      <a:pt x="629" y="287"/>
                    </a:lnTo>
                    <a:lnTo>
                      <a:pt x="630" y="29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6" name="Freeform 129">
                <a:extLst>
                  <a:ext uri="{FF2B5EF4-FFF2-40B4-BE49-F238E27FC236}">
                    <a16:creationId xmlns:a16="http://schemas.microsoft.com/office/drawing/2014/main" id="{8486F89A-6BA5-47C4-8A4D-78B817BC8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3822" y="4309971"/>
                <a:ext cx="532915" cy="1862229"/>
              </a:xfrm>
              <a:custGeom>
                <a:avLst/>
                <a:gdLst>
                  <a:gd name="T0" fmla="*/ 16 w 1078"/>
                  <a:gd name="T1" fmla="*/ 768 h 829"/>
                  <a:gd name="T2" fmla="*/ 34 w 1078"/>
                  <a:gd name="T3" fmla="*/ 683 h 829"/>
                  <a:gd name="T4" fmla="*/ 52 w 1078"/>
                  <a:gd name="T5" fmla="*/ 628 h 829"/>
                  <a:gd name="T6" fmla="*/ 70 w 1078"/>
                  <a:gd name="T7" fmla="*/ 574 h 829"/>
                  <a:gd name="T8" fmla="*/ 89 w 1078"/>
                  <a:gd name="T9" fmla="*/ 554 h 829"/>
                  <a:gd name="T10" fmla="*/ 107 w 1078"/>
                  <a:gd name="T11" fmla="*/ 522 h 829"/>
                  <a:gd name="T12" fmla="*/ 125 w 1078"/>
                  <a:gd name="T13" fmla="*/ 528 h 829"/>
                  <a:gd name="T14" fmla="*/ 143 w 1078"/>
                  <a:gd name="T15" fmla="*/ 473 h 829"/>
                  <a:gd name="T16" fmla="*/ 162 w 1078"/>
                  <a:gd name="T17" fmla="*/ 436 h 829"/>
                  <a:gd name="T18" fmla="*/ 180 w 1078"/>
                  <a:gd name="T19" fmla="*/ 382 h 829"/>
                  <a:gd name="T20" fmla="*/ 198 w 1078"/>
                  <a:gd name="T21" fmla="*/ 332 h 829"/>
                  <a:gd name="T22" fmla="*/ 216 w 1078"/>
                  <a:gd name="T23" fmla="*/ 274 h 829"/>
                  <a:gd name="T24" fmla="*/ 235 w 1078"/>
                  <a:gd name="T25" fmla="*/ 222 h 829"/>
                  <a:gd name="T26" fmla="*/ 253 w 1078"/>
                  <a:gd name="T27" fmla="*/ 217 h 829"/>
                  <a:gd name="T28" fmla="*/ 271 w 1078"/>
                  <a:gd name="T29" fmla="*/ 190 h 829"/>
                  <a:gd name="T30" fmla="*/ 289 w 1078"/>
                  <a:gd name="T31" fmla="*/ 150 h 829"/>
                  <a:gd name="T32" fmla="*/ 308 w 1078"/>
                  <a:gd name="T33" fmla="*/ 164 h 829"/>
                  <a:gd name="T34" fmla="*/ 326 w 1078"/>
                  <a:gd name="T35" fmla="*/ 137 h 829"/>
                  <a:gd name="T36" fmla="*/ 344 w 1078"/>
                  <a:gd name="T37" fmla="*/ 166 h 829"/>
                  <a:gd name="T38" fmla="*/ 362 w 1078"/>
                  <a:gd name="T39" fmla="*/ 152 h 829"/>
                  <a:gd name="T40" fmla="*/ 381 w 1078"/>
                  <a:gd name="T41" fmla="*/ 151 h 829"/>
                  <a:gd name="T42" fmla="*/ 399 w 1078"/>
                  <a:gd name="T43" fmla="*/ 145 h 829"/>
                  <a:gd name="T44" fmla="*/ 417 w 1078"/>
                  <a:gd name="T45" fmla="*/ 159 h 829"/>
                  <a:gd name="T46" fmla="*/ 435 w 1078"/>
                  <a:gd name="T47" fmla="*/ 183 h 829"/>
                  <a:gd name="T48" fmla="*/ 454 w 1078"/>
                  <a:gd name="T49" fmla="*/ 188 h 829"/>
                  <a:gd name="T50" fmla="*/ 472 w 1078"/>
                  <a:gd name="T51" fmla="*/ 178 h 829"/>
                  <a:gd name="T52" fmla="*/ 490 w 1078"/>
                  <a:gd name="T53" fmla="*/ 229 h 829"/>
                  <a:gd name="T54" fmla="*/ 508 w 1078"/>
                  <a:gd name="T55" fmla="*/ 228 h 829"/>
                  <a:gd name="T56" fmla="*/ 527 w 1078"/>
                  <a:gd name="T57" fmla="*/ 223 h 829"/>
                  <a:gd name="T58" fmla="*/ 545 w 1078"/>
                  <a:gd name="T59" fmla="*/ 226 h 829"/>
                  <a:gd name="T60" fmla="*/ 563 w 1078"/>
                  <a:gd name="T61" fmla="*/ 240 h 829"/>
                  <a:gd name="T62" fmla="*/ 581 w 1078"/>
                  <a:gd name="T63" fmla="*/ 216 h 829"/>
                  <a:gd name="T64" fmla="*/ 600 w 1078"/>
                  <a:gd name="T65" fmla="*/ 207 h 829"/>
                  <a:gd name="T66" fmla="*/ 618 w 1078"/>
                  <a:gd name="T67" fmla="*/ 230 h 829"/>
                  <a:gd name="T68" fmla="*/ 636 w 1078"/>
                  <a:gd name="T69" fmla="*/ 227 h 829"/>
                  <a:gd name="T70" fmla="*/ 654 w 1078"/>
                  <a:gd name="T71" fmla="*/ 247 h 829"/>
                  <a:gd name="T72" fmla="*/ 673 w 1078"/>
                  <a:gd name="T73" fmla="*/ 221 h 829"/>
                  <a:gd name="T74" fmla="*/ 691 w 1078"/>
                  <a:gd name="T75" fmla="*/ 245 h 829"/>
                  <a:gd name="T76" fmla="*/ 709 w 1078"/>
                  <a:gd name="T77" fmla="*/ 162 h 829"/>
                  <a:gd name="T78" fmla="*/ 727 w 1078"/>
                  <a:gd name="T79" fmla="*/ 85 h 829"/>
                  <a:gd name="T80" fmla="*/ 746 w 1078"/>
                  <a:gd name="T81" fmla="*/ 34 h 829"/>
                  <a:gd name="T82" fmla="*/ 764 w 1078"/>
                  <a:gd name="T83" fmla="*/ 26 h 829"/>
                  <a:gd name="T84" fmla="*/ 782 w 1078"/>
                  <a:gd name="T85" fmla="*/ 48 h 829"/>
                  <a:gd name="T86" fmla="*/ 800 w 1078"/>
                  <a:gd name="T87" fmla="*/ 45 h 829"/>
                  <a:gd name="T88" fmla="*/ 819 w 1078"/>
                  <a:gd name="T89" fmla="*/ 32 h 829"/>
                  <a:gd name="T90" fmla="*/ 837 w 1078"/>
                  <a:gd name="T91" fmla="*/ 19 h 829"/>
                  <a:gd name="T92" fmla="*/ 855 w 1078"/>
                  <a:gd name="T93" fmla="*/ 29 h 829"/>
                  <a:gd name="T94" fmla="*/ 873 w 1078"/>
                  <a:gd name="T95" fmla="*/ 34 h 829"/>
                  <a:gd name="T96" fmla="*/ 892 w 1078"/>
                  <a:gd name="T97" fmla="*/ 30 h 829"/>
                  <a:gd name="T98" fmla="*/ 910 w 1078"/>
                  <a:gd name="T99" fmla="*/ 37 h 829"/>
                  <a:gd name="T100" fmla="*/ 928 w 1078"/>
                  <a:gd name="T101" fmla="*/ 54 h 829"/>
                  <a:gd name="T102" fmla="*/ 946 w 1078"/>
                  <a:gd name="T103" fmla="*/ 0 h 829"/>
                  <a:gd name="T104" fmla="*/ 965 w 1078"/>
                  <a:gd name="T105" fmla="*/ 106 h 829"/>
                  <a:gd name="T106" fmla="*/ 983 w 1078"/>
                  <a:gd name="T107" fmla="*/ 251 h 829"/>
                  <a:gd name="T108" fmla="*/ 1001 w 1078"/>
                  <a:gd name="T109" fmla="*/ 289 h 829"/>
                  <a:gd name="T110" fmla="*/ 1020 w 1078"/>
                  <a:gd name="T111" fmla="*/ 299 h 829"/>
                  <a:gd name="T112" fmla="*/ 1038 w 1078"/>
                  <a:gd name="T113" fmla="*/ 280 h 829"/>
                  <a:gd name="T114" fmla="*/ 1056 w 1078"/>
                  <a:gd name="T115" fmla="*/ 237 h 829"/>
                  <a:gd name="T116" fmla="*/ 1074 w 1078"/>
                  <a:gd name="T117" fmla="*/ 223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78" h="829">
                    <a:moveTo>
                      <a:pt x="0" y="829"/>
                    </a:moveTo>
                    <a:lnTo>
                      <a:pt x="0" y="825"/>
                    </a:lnTo>
                    <a:lnTo>
                      <a:pt x="2" y="824"/>
                    </a:lnTo>
                    <a:lnTo>
                      <a:pt x="3" y="804"/>
                    </a:lnTo>
                    <a:lnTo>
                      <a:pt x="5" y="796"/>
                    </a:lnTo>
                    <a:lnTo>
                      <a:pt x="7" y="817"/>
                    </a:lnTo>
                    <a:lnTo>
                      <a:pt x="8" y="801"/>
                    </a:lnTo>
                    <a:lnTo>
                      <a:pt x="9" y="799"/>
                    </a:lnTo>
                    <a:lnTo>
                      <a:pt x="11" y="788"/>
                    </a:lnTo>
                    <a:lnTo>
                      <a:pt x="13" y="761"/>
                    </a:lnTo>
                    <a:lnTo>
                      <a:pt x="14" y="758"/>
                    </a:lnTo>
                    <a:lnTo>
                      <a:pt x="16" y="768"/>
                    </a:lnTo>
                    <a:lnTo>
                      <a:pt x="17" y="761"/>
                    </a:lnTo>
                    <a:lnTo>
                      <a:pt x="19" y="731"/>
                    </a:lnTo>
                    <a:lnTo>
                      <a:pt x="20" y="737"/>
                    </a:lnTo>
                    <a:lnTo>
                      <a:pt x="22" y="744"/>
                    </a:lnTo>
                    <a:lnTo>
                      <a:pt x="23" y="742"/>
                    </a:lnTo>
                    <a:lnTo>
                      <a:pt x="25" y="736"/>
                    </a:lnTo>
                    <a:lnTo>
                      <a:pt x="26" y="727"/>
                    </a:lnTo>
                    <a:lnTo>
                      <a:pt x="28" y="709"/>
                    </a:lnTo>
                    <a:lnTo>
                      <a:pt x="29" y="701"/>
                    </a:lnTo>
                    <a:lnTo>
                      <a:pt x="31" y="702"/>
                    </a:lnTo>
                    <a:lnTo>
                      <a:pt x="32" y="702"/>
                    </a:lnTo>
                    <a:lnTo>
                      <a:pt x="34" y="683"/>
                    </a:lnTo>
                    <a:lnTo>
                      <a:pt x="36" y="666"/>
                    </a:lnTo>
                    <a:lnTo>
                      <a:pt x="37" y="687"/>
                    </a:lnTo>
                    <a:lnTo>
                      <a:pt x="38" y="680"/>
                    </a:lnTo>
                    <a:lnTo>
                      <a:pt x="40" y="663"/>
                    </a:lnTo>
                    <a:lnTo>
                      <a:pt x="42" y="646"/>
                    </a:lnTo>
                    <a:lnTo>
                      <a:pt x="43" y="640"/>
                    </a:lnTo>
                    <a:lnTo>
                      <a:pt x="45" y="637"/>
                    </a:lnTo>
                    <a:lnTo>
                      <a:pt x="46" y="630"/>
                    </a:lnTo>
                    <a:lnTo>
                      <a:pt x="48" y="620"/>
                    </a:lnTo>
                    <a:lnTo>
                      <a:pt x="49" y="594"/>
                    </a:lnTo>
                    <a:lnTo>
                      <a:pt x="51" y="613"/>
                    </a:lnTo>
                    <a:lnTo>
                      <a:pt x="52" y="628"/>
                    </a:lnTo>
                    <a:lnTo>
                      <a:pt x="54" y="635"/>
                    </a:lnTo>
                    <a:lnTo>
                      <a:pt x="55" y="616"/>
                    </a:lnTo>
                    <a:lnTo>
                      <a:pt x="57" y="623"/>
                    </a:lnTo>
                    <a:lnTo>
                      <a:pt x="58" y="597"/>
                    </a:lnTo>
                    <a:lnTo>
                      <a:pt x="60" y="608"/>
                    </a:lnTo>
                    <a:lnTo>
                      <a:pt x="61" y="545"/>
                    </a:lnTo>
                    <a:lnTo>
                      <a:pt x="63" y="546"/>
                    </a:lnTo>
                    <a:lnTo>
                      <a:pt x="64" y="569"/>
                    </a:lnTo>
                    <a:lnTo>
                      <a:pt x="66" y="604"/>
                    </a:lnTo>
                    <a:lnTo>
                      <a:pt x="67" y="599"/>
                    </a:lnTo>
                    <a:lnTo>
                      <a:pt x="69" y="583"/>
                    </a:lnTo>
                    <a:lnTo>
                      <a:pt x="70" y="574"/>
                    </a:lnTo>
                    <a:lnTo>
                      <a:pt x="72" y="574"/>
                    </a:lnTo>
                    <a:lnTo>
                      <a:pt x="73" y="563"/>
                    </a:lnTo>
                    <a:lnTo>
                      <a:pt x="75" y="560"/>
                    </a:lnTo>
                    <a:lnTo>
                      <a:pt x="76" y="554"/>
                    </a:lnTo>
                    <a:lnTo>
                      <a:pt x="78" y="545"/>
                    </a:lnTo>
                    <a:lnTo>
                      <a:pt x="80" y="558"/>
                    </a:lnTo>
                    <a:lnTo>
                      <a:pt x="81" y="571"/>
                    </a:lnTo>
                    <a:lnTo>
                      <a:pt x="82" y="560"/>
                    </a:lnTo>
                    <a:lnTo>
                      <a:pt x="84" y="548"/>
                    </a:lnTo>
                    <a:lnTo>
                      <a:pt x="86" y="586"/>
                    </a:lnTo>
                    <a:lnTo>
                      <a:pt x="87" y="552"/>
                    </a:lnTo>
                    <a:lnTo>
                      <a:pt x="89" y="554"/>
                    </a:lnTo>
                    <a:lnTo>
                      <a:pt x="90" y="574"/>
                    </a:lnTo>
                    <a:lnTo>
                      <a:pt x="92" y="567"/>
                    </a:lnTo>
                    <a:lnTo>
                      <a:pt x="93" y="573"/>
                    </a:lnTo>
                    <a:lnTo>
                      <a:pt x="95" y="567"/>
                    </a:lnTo>
                    <a:lnTo>
                      <a:pt x="96" y="549"/>
                    </a:lnTo>
                    <a:lnTo>
                      <a:pt x="98" y="552"/>
                    </a:lnTo>
                    <a:lnTo>
                      <a:pt x="99" y="554"/>
                    </a:lnTo>
                    <a:lnTo>
                      <a:pt x="101" y="555"/>
                    </a:lnTo>
                    <a:lnTo>
                      <a:pt x="102" y="541"/>
                    </a:lnTo>
                    <a:lnTo>
                      <a:pt x="104" y="541"/>
                    </a:lnTo>
                    <a:lnTo>
                      <a:pt x="105" y="538"/>
                    </a:lnTo>
                    <a:lnTo>
                      <a:pt x="107" y="522"/>
                    </a:lnTo>
                    <a:lnTo>
                      <a:pt x="109" y="533"/>
                    </a:lnTo>
                    <a:lnTo>
                      <a:pt x="110" y="537"/>
                    </a:lnTo>
                    <a:lnTo>
                      <a:pt x="111" y="557"/>
                    </a:lnTo>
                    <a:lnTo>
                      <a:pt x="113" y="563"/>
                    </a:lnTo>
                    <a:lnTo>
                      <a:pt x="115" y="558"/>
                    </a:lnTo>
                    <a:lnTo>
                      <a:pt x="116" y="549"/>
                    </a:lnTo>
                    <a:lnTo>
                      <a:pt x="118" y="555"/>
                    </a:lnTo>
                    <a:lnTo>
                      <a:pt x="119" y="550"/>
                    </a:lnTo>
                    <a:lnTo>
                      <a:pt x="121" y="540"/>
                    </a:lnTo>
                    <a:lnTo>
                      <a:pt x="122" y="547"/>
                    </a:lnTo>
                    <a:lnTo>
                      <a:pt x="124" y="519"/>
                    </a:lnTo>
                    <a:lnTo>
                      <a:pt x="125" y="528"/>
                    </a:lnTo>
                    <a:lnTo>
                      <a:pt x="127" y="536"/>
                    </a:lnTo>
                    <a:lnTo>
                      <a:pt x="128" y="523"/>
                    </a:lnTo>
                    <a:lnTo>
                      <a:pt x="130" y="519"/>
                    </a:lnTo>
                    <a:lnTo>
                      <a:pt x="131" y="529"/>
                    </a:lnTo>
                    <a:lnTo>
                      <a:pt x="133" y="528"/>
                    </a:lnTo>
                    <a:lnTo>
                      <a:pt x="134" y="520"/>
                    </a:lnTo>
                    <a:lnTo>
                      <a:pt x="136" y="503"/>
                    </a:lnTo>
                    <a:lnTo>
                      <a:pt x="137" y="487"/>
                    </a:lnTo>
                    <a:lnTo>
                      <a:pt x="139" y="455"/>
                    </a:lnTo>
                    <a:lnTo>
                      <a:pt x="140" y="453"/>
                    </a:lnTo>
                    <a:lnTo>
                      <a:pt x="142" y="457"/>
                    </a:lnTo>
                    <a:lnTo>
                      <a:pt x="143" y="473"/>
                    </a:lnTo>
                    <a:lnTo>
                      <a:pt x="145" y="460"/>
                    </a:lnTo>
                    <a:lnTo>
                      <a:pt x="147" y="443"/>
                    </a:lnTo>
                    <a:lnTo>
                      <a:pt x="148" y="437"/>
                    </a:lnTo>
                    <a:lnTo>
                      <a:pt x="149" y="425"/>
                    </a:lnTo>
                    <a:lnTo>
                      <a:pt x="151" y="423"/>
                    </a:lnTo>
                    <a:lnTo>
                      <a:pt x="153" y="440"/>
                    </a:lnTo>
                    <a:lnTo>
                      <a:pt x="154" y="455"/>
                    </a:lnTo>
                    <a:lnTo>
                      <a:pt x="155" y="460"/>
                    </a:lnTo>
                    <a:lnTo>
                      <a:pt x="157" y="464"/>
                    </a:lnTo>
                    <a:lnTo>
                      <a:pt x="159" y="456"/>
                    </a:lnTo>
                    <a:lnTo>
                      <a:pt x="160" y="438"/>
                    </a:lnTo>
                    <a:lnTo>
                      <a:pt x="162" y="436"/>
                    </a:lnTo>
                    <a:lnTo>
                      <a:pt x="163" y="445"/>
                    </a:lnTo>
                    <a:lnTo>
                      <a:pt x="165" y="459"/>
                    </a:lnTo>
                    <a:lnTo>
                      <a:pt x="166" y="444"/>
                    </a:lnTo>
                    <a:lnTo>
                      <a:pt x="168" y="432"/>
                    </a:lnTo>
                    <a:lnTo>
                      <a:pt x="169" y="419"/>
                    </a:lnTo>
                    <a:lnTo>
                      <a:pt x="171" y="413"/>
                    </a:lnTo>
                    <a:lnTo>
                      <a:pt x="172" y="414"/>
                    </a:lnTo>
                    <a:lnTo>
                      <a:pt x="174" y="405"/>
                    </a:lnTo>
                    <a:lnTo>
                      <a:pt x="176" y="406"/>
                    </a:lnTo>
                    <a:lnTo>
                      <a:pt x="177" y="380"/>
                    </a:lnTo>
                    <a:lnTo>
                      <a:pt x="178" y="380"/>
                    </a:lnTo>
                    <a:lnTo>
                      <a:pt x="180" y="382"/>
                    </a:lnTo>
                    <a:lnTo>
                      <a:pt x="182" y="371"/>
                    </a:lnTo>
                    <a:lnTo>
                      <a:pt x="183" y="376"/>
                    </a:lnTo>
                    <a:lnTo>
                      <a:pt x="184" y="369"/>
                    </a:lnTo>
                    <a:lnTo>
                      <a:pt x="186" y="370"/>
                    </a:lnTo>
                    <a:lnTo>
                      <a:pt x="188" y="361"/>
                    </a:lnTo>
                    <a:lnTo>
                      <a:pt x="189" y="356"/>
                    </a:lnTo>
                    <a:lnTo>
                      <a:pt x="191" y="363"/>
                    </a:lnTo>
                    <a:lnTo>
                      <a:pt x="192" y="342"/>
                    </a:lnTo>
                    <a:lnTo>
                      <a:pt x="194" y="333"/>
                    </a:lnTo>
                    <a:lnTo>
                      <a:pt x="195" y="347"/>
                    </a:lnTo>
                    <a:lnTo>
                      <a:pt x="197" y="348"/>
                    </a:lnTo>
                    <a:lnTo>
                      <a:pt x="198" y="332"/>
                    </a:lnTo>
                    <a:lnTo>
                      <a:pt x="200" y="330"/>
                    </a:lnTo>
                    <a:lnTo>
                      <a:pt x="201" y="337"/>
                    </a:lnTo>
                    <a:lnTo>
                      <a:pt x="203" y="339"/>
                    </a:lnTo>
                    <a:lnTo>
                      <a:pt x="204" y="340"/>
                    </a:lnTo>
                    <a:lnTo>
                      <a:pt x="206" y="349"/>
                    </a:lnTo>
                    <a:lnTo>
                      <a:pt x="207" y="345"/>
                    </a:lnTo>
                    <a:lnTo>
                      <a:pt x="209" y="316"/>
                    </a:lnTo>
                    <a:lnTo>
                      <a:pt x="210" y="307"/>
                    </a:lnTo>
                    <a:lnTo>
                      <a:pt x="212" y="299"/>
                    </a:lnTo>
                    <a:lnTo>
                      <a:pt x="213" y="295"/>
                    </a:lnTo>
                    <a:lnTo>
                      <a:pt x="215" y="288"/>
                    </a:lnTo>
                    <a:lnTo>
                      <a:pt x="216" y="274"/>
                    </a:lnTo>
                    <a:lnTo>
                      <a:pt x="218" y="267"/>
                    </a:lnTo>
                    <a:lnTo>
                      <a:pt x="220" y="261"/>
                    </a:lnTo>
                    <a:lnTo>
                      <a:pt x="221" y="263"/>
                    </a:lnTo>
                    <a:lnTo>
                      <a:pt x="222" y="263"/>
                    </a:lnTo>
                    <a:lnTo>
                      <a:pt x="224" y="250"/>
                    </a:lnTo>
                    <a:lnTo>
                      <a:pt x="226" y="245"/>
                    </a:lnTo>
                    <a:lnTo>
                      <a:pt x="227" y="242"/>
                    </a:lnTo>
                    <a:lnTo>
                      <a:pt x="228" y="233"/>
                    </a:lnTo>
                    <a:lnTo>
                      <a:pt x="230" y="215"/>
                    </a:lnTo>
                    <a:lnTo>
                      <a:pt x="232" y="210"/>
                    </a:lnTo>
                    <a:lnTo>
                      <a:pt x="233" y="216"/>
                    </a:lnTo>
                    <a:lnTo>
                      <a:pt x="235" y="222"/>
                    </a:lnTo>
                    <a:lnTo>
                      <a:pt x="236" y="214"/>
                    </a:lnTo>
                    <a:lnTo>
                      <a:pt x="238" y="216"/>
                    </a:lnTo>
                    <a:lnTo>
                      <a:pt x="239" y="218"/>
                    </a:lnTo>
                    <a:lnTo>
                      <a:pt x="241" y="210"/>
                    </a:lnTo>
                    <a:lnTo>
                      <a:pt x="242" y="206"/>
                    </a:lnTo>
                    <a:lnTo>
                      <a:pt x="244" y="200"/>
                    </a:lnTo>
                    <a:lnTo>
                      <a:pt x="245" y="185"/>
                    </a:lnTo>
                    <a:lnTo>
                      <a:pt x="247" y="177"/>
                    </a:lnTo>
                    <a:lnTo>
                      <a:pt x="249" y="179"/>
                    </a:lnTo>
                    <a:lnTo>
                      <a:pt x="250" y="189"/>
                    </a:lnTo>
                    <a:lnTo>
                      <a:pt x="251" y="211"/>
                    </a:lnTo>
                    <a:lnTo>
                      <a:pt x="253" y="217"/>
                    </a:lnTo>
                    <a:lnTo>
                      <a:pt x="255" y="205"/>
                    </a:lnTo>
                    <a:lnTo>
                      <a:pt x="256" y="212"/>
                    </a:lnTo>
                    <a:lnTo>
                      <a:pt x="257" y="209"/>
                    </a:lnTo>
                    <a:lnTo>
                      <a:pt x="259" y="197"/>
                    </a:lnTo>
                    <a:lnTo>
                      <a:pt x="261" y="190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200"/>
                    </a:lnTo>
                    <a:lnTo>
                      <a:pt x="267" y="204"/>
                    </a:lnTo>
                    <a:lnTo>
                      <a:pt x="268" y="203"/>
                    </a:lnTo>
                    <a:lnTo>
                      <a:pt x="270" y="198"/>
                    </a:lnTo>
                    <a:lnTo>
                      <a:pt x="271" y="190"/>
                    </a:lnTo>
                    <a:lnTo>
                      <a:pt x="273" y="184"/>
                    </a:lnTo>
                    <a:lnTo>
                      <a:pt x="274" y="182"/>
                    </a:lnTo>
                    <a:lnTo>
                      <a:pt x="276" y="192"/>
                    </a:lnTo>
                    <a:lnTo>
                      <a:pt x="277" y="185"/>
                    </a:lnTo>
                    <a:lnTo>
                      <a:pt x="279" y="170"/>
                    </a:lnTo>
                    <a:lnTo>
                      <a:pt x="280" y="161"/>
                    </a:lnTo>
                    <a:lnTo>
                      <a:pt x="282" y="158"/>
                    </a:lnTo>
                    <a:lnTo>
                      <a:pt x="283" y="167"/>
                    </a:lnTo>
                    <a:lnTo>
                      <a:pt x="285" y="159"/>
                    </a:lnTo>
                    <a:lnTo>
                      <a:pt x="286" y="160"/>
                    </a:lnTo>
                    <a:lnTo>
                      <a:pt x="288" y="155"/>
                    </a:lnTo>
                    <a:lnTo>
                      <a:pt x="289" y="150"/>
                    </a:lnTo>
                    <a:lnTo>
                      <a:pt x="291" y="149"/>
                    </a:lnTo>
                    <a:lnTo>
                      <a:pt x="293" y="152"/>
                    </a:lnTo>
                    <a:lnTo>
                      <a:pt x="294" y="158"/>
                    </a:lnTo>
                    <a:lnTo>
                      <a:pt x="295" y="156"/>
                    </a:lnTo>
                    <a:lnTo>
                      <a:pt x="297" y="162"/>
                    </a:lnTo>
                    <a:lnTo>
                      <a:pt x="299" y="156"/>
                    </a:lnTo>
                    <a:lnTo>
                      <a:pt x="300" y="159"/>
                    </a:lnTo>
                    <a:lnTo>
                      <a:pt x="302" y="159"/>
                    </a:lnTo>
                    <a:lnTo>
                      <a:pt x="303" y="165"/>
                    </a:lnTo>
                    <a:lnTo>
                      <a:pt x="305" y="181"/>
                    </a:lnTo>
                    <a:lnTo>
                      <a:pt x="306" y="174"/>
                    </a:lnTo>
                    <a:lnTo>
                      <a:pt x="308" y="164"/>
                    </a:lnTo>
                    <a:lnTo>
                      <a:pt x="309" y="168"/>
                    </a:lnTo>
                    <a:lnTo>
                      <a:pt x="311" y="170"/>
                    </a:lnTo>
                    <a:lnTo>
                      <a:pt x="312" y="174"/>
                    </a:lnTo>
                    <a:lnTo>
                      <a:pt x="314" y="172"/>
                    </a:lnTo>
                    <a:lnTo>
                      <a:pt x="315" y="164"/>
                    </a:lnTo>
                    <a:lnTo>
                      <a:pt x="317" y="157"/>
                    </a:lnTo>
                    <a:lnTo>
                      <a:pt x="318" y="157"/>
                    </a:lnTo>
                    <a:lnTo>
                      <a:pt x="320" y="155"/>
                    </a:lnTo>
                    <a:lnTo>
                      <a:pt x="322" y="145"/>
                    </a:lnTo>
                    <a:lnTo>
                      <a:pt x="323" y="139"/>
                    </a:lnTo>
                    <a:lnTo>
                      <a:pt x="324" y="136"/>
                    </a:lnTo>
                    <a:lnTo>
                      <a:pt x="326" y="137"/>
                    </a:lnTo>
                    <a:lnTo>
                      <a:pt x="328" y="162"/>
                    </a:lnTo>
                    <a:lnTo>
                      <a:pt x="329" y="173"/>
                    </a:lnTo>
                    <a:lnTo>
                      <a:pt x="330" y="178"/>
                    </a:lnTo>
                    <a:lnTo>
                      <a:pt x="332" y="174"/>
                    </a:lnTo>
                    <a:lnTo>
                      <a:pt x="334" y="163"/>
                    </a:lnTo>
                    <a:lnTo>
                      <a:pt x="335" y="159"/>
                    </a:lnTo>
                    <a:lnTo>
                      <a:pt x="337" y="140"/>
                    </a:lnTo>
                    <a:lnTo>
                      <a:pt x="338" y="130"/>
                    </a:lnTo>
                    <a:lnTo>
                      <a:pt x="340" y="135"/>
                    </a:lnTo>
                    <a:lnTo>
                      <a:pt x="341" y="146"/>
                    </a:lnTo>
                    <a:lnTo>
                      <a:pt x="343" y="151"/>
                    </a:lnTo>
                    <a:lnTo>
                      <a:pt x="344" y="166"/>
                    </a:lnTo>
                    <a:lnTo>
                      <a:pt x="346" y="176"/>
                    </a:lnTo>
                    <a:lnTo>
                      <a:pt x="347" y="173"/>
                    </a:lnTo>
                    <a:lnTo>
                      <a:pt x="349" y="163"/>
                    </a:lnTo>
                    <a:lnTo>
                      <a:pt x="350" y="162"/>
                    </a:lnTo>
                    <a:lnTo>
                      <a:pt x="352" y="169"/>
                    </a:lnTo>
                    <a:lnTo>
                      <a:pt x="353" y="163"/>
                    </a:lnTo>
                    <a:lnTo>
                      <a:pt x="355" y="161"/>
                    </a:lnTo>
                    <a:lnTo>
                      <a:pt x="356" y="173"/>
                    </a:lnTo>
                    <a:lnTo>
                      <a:pt x="358" y="170"/>
                    </a:lnTo>
                    <a:lnTo>
                      <a:pt x="359" y="162"/>
                    </a:lnTo>
                    <a:lnTo>
                      <a:pt x="361" y="153"/>
                    </a:lnTo>
                    <a:lnTo>
                      <a:pt x="362" y="152"/>
                    </a:lnTo>
                    <a:lnTo>
                      <a:pt x="364" y="160"/>
                    </a:lnTo>
                    <a:lnTo>
                      <a:pt x="366" y="152"/>
                    </a:lnTo>
                    <a:lnTo>
                      <a:pt x="367" y="149"/>
                    </a:lnTo>
                    <a:lnTo>
                      <a:pt x="368" y="155"/>
                    </a:lnTo>
                    <a:lnTo>
                      <a:pt x="370" y="166"/>
                    </a:lnTo>
                    <a:lnTo>
                      <a:pt x="372" y="173"/>
                    </a:lnTo>
                    <a:lnTo>
                      <a:pt x="373" y="166"/>
                    </a:lnTo>
                    <a:lnTo>
                      <a:pt x="375" y="153"/>
                    </a:lnTo>
                    <a:lnTo>
                      <a:pt x="376" y="156"/>
                    </a:lnTo>
                    <a:lnTo>
                      <a:pt x="378" y="150"/>
                    </a:lnTo>
                    <a:lnTo>
                      <a:pt x="379" y="148"/>
                    </a:lnTo>
                    <a:lnTo>
                      <a:pt x="381" y="151"/>
                    </a:lnTo>
                    <a:lnTo>
                      <a:pt x="382" y="145"/>
                    </a:lnTo>
                    <a:lnTo>
                      <a:pt x="384" y="144"/>
                    </a:lnTo>
                    <a:lnTo>
                      <a:pt x="385" y="138"/>
                    </a:lnTo>
                    <a:lnTo>
                      <a:pt x="387" y="144"/>
                    </a:lnTo>
                    <a:lnTo>
                      <a:pt x="388" y="159"/>
                    </a:lnTo>
                    <a:lnTo>
                      <a:pt x="390" y="167"/>
                    </a:lnTo>
                    <a:lnTo>
                      <a:pt x="391" y="173"/>
                    </a:lnTo>
                    <a:lnTo>
                      <a:pt x="393" y="161"/>
                    </a:lnTo>
                    <a:lnTo>
                      <a:pt x="395" y="159"/>
                    </a:lnTo>
                    <a:lnTo>
                      <a:pt x="396" y="155"/>
                    </a:lnTo>
                    <a:lnTo>
                      <a:pt x="397" y="150"/>
                    </a:lnTo>
                    <a:lnTo>
                      <a:pt x="399" y="145"/>
                    </a:lnTo>
                    <a:lnTo>
                      <a:pt x="401" y="143"/>
                    </a:lnTo>
                    <a:lnTo>
                      <a:pt x="402" y="153"/>
                    </a:lnTo>
                    <a:lnTo>
                      <a:pt x="404" y="168"/>
                    </a:lnTo>
                    <a:lnTo>
                      <a:pt x="405" y="162"/>
                    </a:lnTo>
                    <a:lnTo>
                      <a:pt x="407" y="159"/>
                    </a:lnTo>
                    <a:lnTo>
                      <a:pt x="408" y="157"/>
                    </a:lnTo>
                    <a:lnTo>
                      <a:pt x="410" y="155"/>
                    </a:lnTo>
                    <a:lnTo>
                      <a:pt x="411" y="164"/>
                    </a:lnTo>
                    <a:lnTo>
                      <a:pt x="413" y="153"/>
                    </a:lnTo>
                    <a:lnTo>
                      <a:pt x="414" y="143"/>
                    </a:lnTo>
                    <a:lnTo>
                      <a:pt x="416" y="157"/>
                    </a:lnTo>
                    <a:lnTo>
                      <a:pt x="417" y="159"/>
                    </a:lnTo>
                    <a:lnTo>
                      <a:pt x="419" y="156"/>
                    </a:lnTo>
                    <a:lnTo>
                      <a:pt x="420" y="153"/>
                    </a:lnTo>
                    <a:lnTo>
                      <a:pt x="422" y="155"/>
                    </a:lnTo>
                    <a:lnTo>
                      <a:pt x="423" y="153"/>
                    </a:lnTo>
                    <a:lnTo>
                      <a:pt x="425" y="143"/>
                    </a:lnTo>
                    <a:lnTo>
                      <a:pt x="426" y="157"/>
                    </a:lnTo>
                    <a:lnTo>
                      <a:pt x="428" y="164"/>
                    </a:lnTo>
                    <a:lnTo>
                      <a:pt x="429" y="170"/>
                    </a:lnTo>
                    <a:lnTo>
                      <a:pt x="431" y="183"/>
                    </a:lnTo>
                    <a:lnTo>
                      <a:pt x="433" y="188"/>
                    </a:lnTo>
                    <a:lnTo>
                      <a:pt x="434" y="185"/>
                    </a:lnTo>
                    <a:lnTo>
                      <a:pt x="435" y="183"/>
                    </a:lnTo>
                    <a:lnTo>
                      <a:pt x="437" y="181"/>
                    </a:lnTo>
                    <a:lnTo>
                      <a:pt x="439" y="176"/>
                    </a:lnTo>
                    <a:lnTo>
                      <a:pt x="440" y="168"/>
                    </a:lnTo>
                    <a:lnTo>
                      <a:pt x="441" y="164"/>
                    </a:lnTo>
                    <a:lnTo>
                      <a:pt x="443" y="165"/>
                    </a:lnTo>
                    <a:lnTo>
                      <a:pt x="445" y="176"/>
                    </a:lnTo>
                    <a:lnTo>
                      <a:pt x="446" y="171"/>
                    </a:lnTo>
                    <a:lnTo>
                      <a:pt x="448" y="179"/>
                    </a:lnTo>
                    <a:lnTo>
                      <a:pt x="449" y="189"/>
                    </a:lnTo>
                    <a:lnTo>
                      <a:pt x="451" y="188"/>
                    </a:lnTo>
                    <a:lnTo>
                      <a:pt x="452" y="189"/>
                    </a:lnTo>
                    <a:lnTo>
                      <a:pt x="454" y="188"/>
                    </a:lnTo>
                    <a:lnTo>
                      <a:pt x="455" y="186"/>
                    </a:lnTo>
                    <a:lnTo>
                      <a:pt x="457" y="186"/>
                    </a:lnTo>
                    <a:lnTo>
                      <a:pt x="458" y="184"/>
                    </a:lnTo>
                    <a:lnTo>
                      <a:pt x="460" y="178"/>
                    </a:lnTo>
                    <a:lnTo>
                      <a:pt x="461" y="177"/>
                    </a:lnTo>
                    <a:lnTo>
                      <a:pt x="463" y="179"/>
                    </a:lnTo>
                    <a:lnTo>
                      <a:pt x="464" y="183"/>
                    </a:lnTo>
                    <a:lnTo>
                      <a:pt x="466" y="166"/>
                    </a:lnTo>
                    <a:lnTo>
                      <a:pt x="468" y="156"/>
                    </a:lnTo>
                    <a:lnTo>
                      <a:pt x="469" y="163"/>
                    </a:lnTo>
                    <a:lnTo>
                      <a:pt x="470" y="177"/>
                    </a:lnTo>
                    <a:lnTo>
                      <a:pt x="472" y="178"/>
                    </a:lnTo>
                    <a:lnTo>
                      <a:pt x="474" y="180"/>
                    </a:lnTo>
                    <a:lnTo>
                      <a:pt x="475" y="190"/>
                    </a:lnTo>
                    <a:lnTo>
                      <a:pt x="477" y="190"/>
                    </a:lnTo>
                    <a:lnTo>
                      <a:pt x="478" y="193"/>
                    </a:lnTo>
                    <a:lnTo>
                      <a:pt x="480" y="201"/>
                    </a:lnTo>
                    <a:lnTo>
                      <a:pt x="481" y="215"/>
                    </a:lnTo>
                    <a:lnTo>
                      <a:pt x="483" y="216"/>
                    </a:lnTo>
                    <a:lnTo>
                      <a:pt x="484" y="209"/>
                    </a:lnTo>
                    <a:lnTo>
                      <a:pt x="486" y="204"/>
                    </a:lnTo>
                    <a:lnTo>
                      <a:pt x="487" y="207"/>
                    </a:lnTo>
                    <a:lnTo>
                      <a:pt x="489" y="221"/>
                    </a:lnTo>
                    <a:lnTo>
                      <a:pt x="490" y="229"/>
                    </a:lnTo>
                    <a:lnTo>
                      <a:pt x="492" y="233"/>
                    </a:lnTo>
                    <a:lnTo>
                      <a:pt x="493" y="213"/>
                    </a:lnTo>
                    <a:lnTo>
                      <a:pt x="495" y="204"/>
                    </a:lnTo>
                    <a:lnTo>
                      <a:pt x="496" y="207"/>
                    </a:lnTo>
                    <a:lnTo>
                      <a:pt x="498" y="224"/>
                    </a:lnTo>
                    <a:lnTo>
                      <a:pt x="499" y="242"/>
                    </a:lnTo>
                    <a:lnTo>
                      <a:pt x="501" y="223"/>
                    </a:lnTo>
                    <a:lnTo>
                      <a:pt x="502" y="215"/>
                    </a:lnTo>
                    <a:lnTo>
                      <a:pt x="504" y="216"/>
                    </a:lnTo>
                    <a:lnTo>
                      <a:pt x="506" y="220"/>
                    </a:lnTo>
                    <a:lnTo>
                      <a:pt x="507" y="228"/>
                    </a:lnTo>
                    <a:lnTo>
                      <a:pt x="508" y="228"/>
                    </a:lnTo>
                    <a:lnTo>
                      <a:pt x="510" y="219"/>
                    </a:lnTo>
                    <a:lnTo>
                      <a:pt x="512" y="227"/>
                    </a:lnTo>
                    <a:lnTo>
                      <a:pt x="513" y="230"/>
                    </a:lnTo>
                    <a:lnTo>
                      <a:pt x="514" y="221"/>
                    </a:lnTo>
                    <a:lnTo>
                      <a:pt x="516" y="208"/>
                    </a:lnTo>
                    <a:lnTo>
                      <a:pt x="518" y="205"/>
                    </a:lnTo>
                    <a:lnTo>
                      <a:pt x="519" y="203"/>
                    </a:lnTo>
                    <a:lnTo>
                      <a:pt x="521" y="211"/>
                    </a:lnTo>
                    <a:lnTo>
                      <a:pt x="522" y="226"/>
                    </a:lnTo>
                    <a:lnTo>
                      <a:pt x="524" y="224"/>
                    </a:lnTo>
                    <a:lnTo>
                      <a:pt x="525" y="217"/>
                    </a:lnTo>
                    <a:lnTo>
                      <a:pt x="527" y="223"/>
                    </a:lnTo>
                    <a:lnTo>
                      <a:pt x="528" y="221"/>
                    </a:lnTo>
                    <a:lnTo>
                      <a:pt x="530" y="207"/>
                    </a:lnTo>
                    <a:lnTo>
                      <a:pt x="531" y="208"/>
                    </a:lnTo>
                    <a:lnTo>
                      <a:pt x="533" y="220"/>
                    </a:lnTo>
                    <a:lnTo>
                      <a:pt x="535" y="228"/>
                    </a:lnTo>
                    <a:lnTo>
                      <a:pt x="536" y="222"/>
                    </a:lnTo>
                    <a:lnTo>
                      <a:pt x="537" y="218"/>
                    </a:lnTo>
                    <a:lnTo>
                      <a:pt x="539" y="220"/>
                    </a:lnTo>
                    <a:lnTo>
                      <a:pt x="541" y="225"/>
                    </a:lnTo>
                    <a:lnTo>
                      <a:pt x="542" y="229"/>
                    </a:lnTo>
                    <a:lnTo>
                      <a:pt x="543" y="233"/>
                    </a:lnTo>
                    <a:lnTo>
                      <a:pt x="545" y="226"/>
                    </a:lnTo>
                    <a:lnTo>
                      <a:pt x="547" y="221"/>
                    </a:lnTo>
                    <a:lnTo>
                      <a:pt x="548" y="214"/>
                    </a:lnTo>
                    <a:lnTo>
                      <a:pt x="550" y="217"/>
                    </a:lnTo>
                    <a:lnTo>
                      <a:pt x="551" y="227"/>
                    </a:lnTo>
                    <a:lnTo>
                      <a:pt x="552" y="225"/>
                    </a:lnTo>
                    <a:lnTo>
                      <a:pt x="554" y="228"/>
                    </a:lnTo>
                    <a:lnTo>
                      <a:pt x="556" y="234"/>
                    </a:lnTo>
                    <a:lnTo>
                      <a:pt x="557" y="248"/>
                    </a:lnTo>
                    <a:lnTo>
                      <a:pt x="559" y="248"/>
                    </a:lnTo>
                    <a:lnTo>
                      <a:pt x="560" y="255"/>
                    </a:lnTo>
                    <a:lnTo>
                      <a:pt x="562" y="253"/>
                    </a:lnTo>
                    <a:lnTo>
                      <a:pt x="563" y="240"/>
                    </a:lnTo>
                    <a:lnTo>
                      <a:pt x="565" y="243"/>
                    </a:lnTo>
                    <a:lnTo>
                      <a:pt x="566" y="226"/>
                    </a:lnTo>
                    <a:lnTo>
                      <a:pt x="568" y="225"/>
                    </a:lnTo>
                    <a:lnTo>
                      <a:pt x="569" y="235"/>
                    </a:lnTo>
                    <a:lnTo>
                      <a:pt x="571" y="240"/>
                    </a:lnTo>
                    <a:lnTo>
                      <a:pt x="572" y="234"/>
                    </a:lnTo>
                    <a:lnTo>
                      <a:pt x="574" y="250"/>
                    </a:lnTo>
                    <a:lnTo>
                      <a:pt x="575" y="251"/>
                    </a:lnTo>
                    <a:lnTo>
                      <a:pt x="577" y="239"/>
                    </a:lnTo>
                    <a:lnTo>
                      <a:pt x="579" y="229"/>
                    </a:lnTo>
                    <a:lnTo>
                      <a:pt x="580" y="223"/>
                    </a:lnTo>
                    <a:lnTo>
                      <a:pt x="581" y="216"/>
                    </a:lnTo>
                    <a:lnTo>
                      <a:pt x="583" y="217"/>
                    </a:lnTo>
                    <a:lnTo>
                      <a:pt x="585" y="215"/>
                    </a:lnTo>
                    <a:lnTo>
                      <a:pt x="586" y="217"/>
                    </a:lnTo>
                    <a:lnTo>
                      <a:pt x="587" y="228"/>
                    </a:lnTo>
                    <a:lnTo>
                      <a:pt x="589" y="228"/>
                    </a:lnTo>
                    <a:lnTo>
                      <a:pt x="591" y="232"/>
                    </a:lnTo>
                    <a:lnTo>
                      <a:pt x="592" y="227"/>
                    </a:lnTo>
                    <a:lnTo>
                      <a:pt x="594" y="228"/>
                    </a:lnTo>
                    <a:lnTo>
                      <a:pt x="595" y="228"/>
                    </a:lnTo>
                    <a:lnTo>
                      <a:pt x="597" y="211"/>
                    </a:lnTo>
                    <a:lnTo>
                      <a:pt x="598" y="207"/>
                    </a:lnTo>
                    <a:lnTo>
                      <a:pt x="600" y="207"/>
                    </a:lnTo>
                    <a:lnTo>
                      <a:pt x="601" y="229"/>
                    </a:lnTo>
                    <a:lnTo>
                      <a:pt x="603" y="245"/>
                    </a:lnTo>
                    <a:lnTo>
                      <a:pt x="604" y="237"/>
                    </a:lnTo>
                    <a:lnTo>
                      <a:pt x="606" y="227"/>
                    </a:lnTo>
                    <a:lnTo>
                      <a:pt x="608" y="220"/>
                    </a:lnTo>
                    <a:lnTo>
                      <a:pt x="609" y="220"/>
                    </a:lnTo>
                    <a:lnTo>
                      <a:pt x="610" y="221"/>
                    </a:lnTo>
                    <a:lnTo>
                      <a:pt x="612" y="225"/>
                    </a:lnTo>
                    <a:lnTo>
                      <a:pt x="614" y="224"/>
                    </a:lnTo>
                    <a:lnTo>
                      <a:pt x="615" y="232"/>
                    </a:lnTo>
                    <a:lnTo>
                      <a:pt x="616" y="242"/>
                    </a:lnTo>
                    <a:lnTo>
                      <a:pt x="618" y="230"/>
                    </a:lnTo>
                    <a:lnTo>
                      <a:pt x="619" y="226"/>
                    </a:lnTo>
                    <a:lnTo>
                      <a:pt x="621" y="223"/>
                    </a:lnTo>
                    <a:lnTo>
                      <a:pt x="623" y="220"/>
                    </a:lnTo>
                    <a:lnTo>
                      <a:pt x="624" y="223"/>
                    </a:lnTo>
                    <a:lnTo>
                      <a:pt x="625" y="220"/>
                    </a:lnTo>
                    <a:lnTo>
                      <a:pt x="627" y="227"/>
                    </a:lnTo>
                    <a:lnTo>
                      <a:pt x="629" y="228"/>
                    </a:lnTo>
                    <a:lnTo>
                      <a:pt x="630" y="229"/>
                    </a:lnTo>
                    <a:lnTo>
                      <a:pt x="632" y="230"/>
                    </a:lnTo>
                    <a:lnTo>
                      <a:pt x="633" y="229"/>
                    </a:lnTo>
                    <a:lnTo>
                      <a:pt x="635" y="229"/>
                    </a:lnTo>
                    <a:lnTo>
                      <a:pt x="636" y="227"/>
                    </a:lnTo>
                    <a:lnTo>
                      <a:pt x="638" y="231"/>
                    </a:lnTo>
                    <a:lnTo>
                      <a:pt x="639" y="219"/>
                    </a:lnTo>
                    <a:lnTo>
                      <a:pt x="641" y="218"/>
                    </a:lnTo>
                    <a:lnTo>
                      <a:pt x="642" y="228"/>
                    </a:lnTo>
                    <a:lnTo>
                      <a:pt x="644" y="228"/>
                    </a:lnTo>
                    <a:lnTo>
                      <a:pt x="645" y="236"/>
                    </a:lnTo>
                    <a:lnTo>
                      <a:pt x="647" y="236"/>
                    </a:lnTo>
                    <a:lnTo>
                      <a:pt x="648" y="251"/>
                    </a:lnTo>
                    <a:lnTo>
                      <a:pt x="650" y="252"/>
                    </a:lnTo>
                    <a:lnTo>
                      <a:pt x="652" y="248"/>
                    </a:lnTo>
                    <a:lnTo>
                      <a:pt x="653" y="247"/>
                    </a:lnTo>
                    <a:lnTo>
                      <a:pt x="654" y="247"/>
                    </a:lnTo>
                    <a:lnTo>
                      <a:pt x="656" y="237"/>
                    </a:lnTo>
                    <a:lnTo>
                      <a:pt x="658" y="238"/>
                    </a:lnTo>
                    <a:lnTo>
                      <a:pt x="659" y="246"/>
                    </a:lnTo>
                    <a:lnTo>
                      <a:pt x="661" y="239"/>
                    </a:lnTo>
                    <a:lnTo>
                      <a:pt x="662" y="238"/>
                    </a:lnTo>
                    <a:lnTo>
                      <a:pt x="664" y="237"/>
                    </a:lnTo>
                    <a:lnTo>
                      <a:pt x="665" y="243"/>
                    </a:lnTo>
                    <a:lnTo>
                      <a:pt x="667" y="234"/>
                    </a:lnTo>
                    <a:lnTo>
                      <a:pt x="668" y="241"/>
                    </a:lnTo>
                    <a:lnTo>
                      <a:pt x="670" y="248"/>
                    </a:lnTo>
                    <a:lnTo>
                      <a:pt x="671" y="235"/>
                    </a:lnTo>
                    <a:lnTo>
                      <a:pt x="673" y="221"/>
                    </a:lnTo>
                    <a:lnTo>
                      <a:pt x="674" y="227"/>
                    </a:lnTo>
                    <a:lnTo>
                      <a:pt x="676" y="251"/>
                    </a:lnTo>
                    <a:lnTo>
                      <a:pt x="677" y="268"/>
                    </a:lnTo>
                    <a:lnTo>
                      <a:pt x="679" y="261"/>
                    </a:lnTo>
                    <a:lnTo>
                      <a:pt x="681" y="251"/>
                    </a:lnTo>
                    <a:lnTo>
                      <a:pt x="682" y="243"/>
                    </a:lnTo>
                    <a:lnTo>
                      <a:pt x="683" y="243"/>
                    </a:lnTo>
                    <a:lnTo>
                      <a:pt x="685" y="251"/>
                    </a:lnTo>
                    <a:lnTo>
                      <a:pt x="686" y="248"/>
                    </a:lnTo>
                    <a:lnTo>
                      <a:pt x="688" y="241"/>
                    </a:lnTo>
                    <a:lnTo>
                      <a:pt x="690" y="239"/>
                    </a:lnTo>
                    <a:lnTo>
                      <a:pt x="691" y="245"/>
                    </a:lnTo>
                    <a:lnTo>
                      <a:pt x="692" y="266"/>
                    </a:lnTo>
                    <a:lnTo>
                      <a:pt x="694" y="283"/>
                    </a:lnTo>
                    <a:lnTo>
                      <a:pt x="696" y="277"/>
                    </a:lnTo>
                    <a:lnTo>
                      <a:pt x="697" y="264"/>
                    </a:lnTo>
                    <a:lnTo>
                      <a:pt x="698" y="241"/>
                    </a:lnTo>
                    <a:lnTo>
                      <a:pt x="700" y="230"/>
                    </a:lnTo>
                    <a:lnTo>
                      <a:pt x="702" y="225"/>
                    </a:lnTo>
                    <a:lnTo>
                      <a:pt x="703" y="203"/>
                    </a:lnTo>
                    <a:lnTo>
                      <a:pt x="705" y="188"/>
                    </a:lnTo>
                    <a:lnTo>
                      <a:pt x="706" y="187"/>
                    </a:lnTo>
                    <a:lnTo>
                      <a:pt x="708" y="182"/>
                    </a:lnTo>
                    <a:lnTo>
                      <a:pt x="709" y="162"/>
                    </a:lnTo>
                    <a:lnTo>
                      <a:pt x="711" y="154"/>
                    </a:lnTo>
                    <a:lnTo>
                      <a:pt x="712" y="146"/>
                    </a:lnTo>
                    <a:lnTo>
                      <a:pt x="714" y="148"/>
                    </a:lnTo>
                    <a:lnTo>
                      <a:pt x="715" y="142"/>
                    </a:lnTo>
                    <a:lnTo>
                      <a:pt x="717" y="140"/>
                    </a:lnTo>
                    <a:lnTo>
                      <a:pt x="718" y="124"/>
                    </a:lnTo>
                    <a:lnTo>
                      <a:pt x="720" y="115"/>
                    </a:lnTo>
                    <a:lnTo>
                      <a:pt x="721" y="128"/>
                    </a:lnTo>
                    <a:lnTo>
                      <a:pt x="723" y="106"/>
                    </a:lnTo>
                    <a:lnTo>
                      <a:pt x="725" y="84"/>
                    </a:lnTo>
                    <a:lnTo>
                      <a:pt x="726" y="77"/>
                    </a:lnTo>
                    <a:lnTo>
                      <a:pt x="727" y="85"/>
                    </a:lnTo>
                    <a:lnTo>
                      <a:pt x="729" y="69"/>
                    </a:lnTo>
                    <a:lnTo>
                      <a:pt x="731" y="68"/>
                    </a:lnTo>
                    <a:lnTo>
                      <a:pt x="732" y="68"/>
                    </a:lnTo>
                    <a:lnTo>
                      <a:pt x="734" y="48"/>
                    </a:lnTo>
                    <a:lnTo>
                      <a:pt x="735" y="37"/>
                    </a:lnTo>
                    <a:lnTo>
                      <a:pt x="737" y="34"/>
                    </a:lnTo>
                    <a:lnTo>
                      <a:pt x="738" y="37"/>
                    </a:lnTo>
                    <a:lnTo>
                      <a:pt x="740" y="39"/>
                    </a:lnTo>
                    <a:lnTo>
                      <a:pt x="741" y="35"/>
                    </a:lnTo>
                    <a:lnTo>
                      <a:pt x="743" y="44"/>
                    </a:lnTo>
                    <a:lnTo>
                      <a:pt x="744" y="45"/>
                    </a:lnTo>
                    <a:lnTo>
                      <a:pt x="746" y="34"/>
                    </a:lnTo>
                    <a:lnTo>
                      <a:pt x="747" y="29"/>
                    </a:lnTo>
                    <a:lnTo>
                      <a:pt x="749" y="36"/>
                    </a:lnTo>
                    <a:lnTo>
                      <a:pt x="750" y="36"/>
                    </a:lnTo>
                    <a:lnTo>
                      <a:pt x="752" y="40"/>
                    </a:lnTo>
                    <a:lnTo>
                      <a:pt x="753" y="35"/>
                    </a:lnTo>
                    <a:lnTo>
                      <a:pt x="755" y="38"/>
                    </a:lnTo>
                    <a:lnTo>
                      <a:pt x="756" y="40"/>
                    </a:lnTo>
                    <a:lnTo>
                      <a:pt x="758" y="38"/>
                    </a:lnTo>
                    <a:lnTo>
                      <a:pt x="759" y="37"/>
                    </a:lnTo>
                    <a:lnTo>
                      <a:pt x="761" y="25"/>
                    </a:lnTo>
                    <a:lnTo>
                      <a:pt x="763" y="23"/>
                    </a:lnTo>
                    <a:lnTo>
                      <a:pt x="764" y="26"/>
                    </a:lnTo>
                    <a:lnTo>
                      <a:pt x="765" y="40"/>
                    </a:lnTo>
                    <a:lnTo>
                      <a:pt x="767" y="46"/>
                    </a:lnTo>
                    <a:lnTo>
                      <a:pt x="769" y="43"/>
                    </a:lnTo>
                    <a:lnTo>
                      <a:pt x="770" y="39"/>
                    </a:lnTo>
                    <a:lnTo>
                      <a:pt x="771" y="40"/>
                    </a:lnTo>
                    <a:lnTo>
                      <a:pt x="773" y="47"/>
                    </a:lnTo>
                    <a:lnTo>
                      <a:pt x="775" y="49"/>
                    </a:lnTo>
                    <a:lnTo>
                      <a:pt x="776" y="38"/>
                    </a:lnTo>
                    <a:lnTo>
                      <a:pt x="778" y="44"/>
                    </a:lnTo>
                    <a:lnTo>
                      <a:pt x="779" y="49"/>
                    </a:lnTo>
                    <a:lnTo>
                      <a:pt x="781" y="45"/>
                    </a:lnTo>
                    <a:lnTo>
                      <a:pt x="782" y="48"/>
                    </a:lnTo>
                    <a:lnTo>
                      <a:pt x="784" y="50"/>
                    </a:lnTo>
                    <a:lnTo>
                      <a:pt x="785" y="38"/>
                    </a:lnTo>
                    <a:lnTo>
                      <a:pt x="787" y="38"/>
                    </a:lnTo>
                    <a:lnTo>
                      <a:pt x="788" y="30"/>
                    </a:lnTo>
                    <a:lnTo>
                      <a:pt x="790" y="26"/>
                    </a:lnTo>
                    <a:lnTo>
                      <a:pt x="792" y="39"/>
                    </a:lnTo>
                    <a:lnTo>
                      <a:pt x="793" y="47"/>
                    </a:lnTo>
                    <a:lnTo>
                      <a:pt x="794" y="46"/>
                    </a:lnTo>
                    <a:lnTo>
                      <a:pt x="796" y="49"/>
                    </a:lnTo>
                    <a:lnTo>
                      <a:pt x="798" y="45"/>
                    </a:lnTo>
                    <a:lnTo>
                      <a:pt x="799" y="39"/>
                    </a:lnTo>
                    <a:lnTo>
                      <a:pt x="800" y="45"/>
                    </a:lnTo>
                    <a:lnTo>
                      <a:pt x="802" y="38"/>
                    </a:lnTo>
                    <a:lnTo>
                      <a:pt x="804" y="24"/>
                    </a:lnTo>
                    <a:lnTo>
                      <a:pt x="805" y="22"/>
                    </a:lnTo>
                    <a:lnTo>
                      <a:pt x="807" y="21"/>
                    </a:lnTo>
                    <a:lnTo>
                      <a:pt x="808" y="27"/>
                    </a:lnTo>
                    <a:lnTo>
                      <a:pt x="810" y="24"/>
                    </a:lnTo>
                    <a:lnTo>
                      <a:pt x="811" y="20"/>
                    </a:lnTo>
                    <a:lnTo>
                      <a:pt x="813" y="19"/>
                    </a:lnTo>
                    <a:lnTo>
                      <a:pt x="814" y="25"/>
                    </a:lnTo>
                    <a:lnTo>
                      <a:pt x="816" y="44"/>
                    </a:lnTo>
                    <a:lnTo>
                      <a:pt x="817" y="56"/>
                    </a:lnTo>
                    <a:lnTo>
                      <a:pt x="819" y="32"/>
                    </a:lnTo>
                    <a:lnTo>
                      <a:pt x="820" y="24"/>
                    </a:lnTo>
                    <a:lnTo>
                      <a:pt x="822" y="16"/>
                    </a:lnTo>
                    <a:lnTo>
                      <a:pt x="823" y="7"/>
                    </a:lnTo>
                    <a:lnTo>
                      <a:pt x="825" y="24"/>
                    </a:lnTo>
                    <a:lnTo>
                      <a:pt x="826" y="28"/>
                    </a:lnTo>
                    <a:lnTo>
                      <a:pt x="828" y="30"/>
                    </a:lnTo>
                    <a:lnTo>
                      <a:pt x="829" y="30"/>
                    </a:lnTo>
                    <a:lnTo>
                      <a:pt x="831" y="31"/>
                    </a:lnTo>
                    <a:lnTo>
                      <a:pt x="832" y="29"/>
                    </a:lnTo>
                    <a:lnTo>
                      <a:pt x="834" y="25"/>
                    </a:lnTo>
                    <a:lnTo>
                      <a:pt x="836" y="18"/>
                    </a:lnTo>
                    <a:lnTo>
                      <a:pt x="837" y="19"/>
                    </a:lnTo>
                    <a:lnTo>
                      <a:pt x="838" y="11"/>
                    </a:lnTo>
                    <a:lnTo>
                      <a:pt x="840" y="14"/>
                    </a:lnTo>
                    <a:lnTo>
                      <a:pt x="842" y="17"/>
                    </a:lnTo>
                    <a:lnTo>
                      <a:pt x="843" y="26"/>
                    </a:lnTo>
                    <a:lnTo>
                      <a:pt x="844" y="36"/>
                    </a:lnTo>
                    <a:lnTo>
                      <a:pt x="846" y="51"/>
                    </a:lnTo>
                    <a:lnTo>
                      <a:pt x="848" y="43"/>
                    </a:lnTo>
                    <a:lnTo>
                      <a:pt x="849" y="29"/>
                    </a:lnTo>
                    <a:lnTo>
                      <a:pt x="851" y="28"/>
                    </a:lnTo>
                    <a:lnTo>
                      <a:pt x="852" y="28"/>
                    </a:lnTo>
                    <a:lnTo>
                      <a:pt x="854" y="28"/>
                    </a:lnTo>
                    <a:lnTo>
                      <a:pt x="855" y="29"/>
                    </a:lnTo>
                    <a:lnTo>
                      <a:pt x="857" y="26"/>
                    </a:lnTo>
                    <a:lnTo>
                      <a:pt x="858" y="29"/>
                    </a:lnTo>
                    <a:lnTo>
                      <a:pt x="860" y="24"/>
                    </a:lnTo>
                    <a:lnTo>
                      <a:pt x="861" y="32"/>
                    </a:lnTo>
                    <a:lnTo>
                      <a:pt x="863" y="32"/>
                    </a:lnTo>
                    <a:lnTo>
                      <a:pt x="865" y="20"/>
                    </a:lnTo>
                    <a:lnTo>
                      <a:pt x="866" y="13"/>
                    </a:lnTo>
                    <a:lnTo>
                      <a:pt x="867" y="11"/>
                    </a:lnTo>
                    <a:lnTo>
                      <a:pt x="869" y="17"/>
                    </a:lnTo>
                    <a:lnTo>
                      <a:pt x="871" y="33"/>
                    </a:lnTo>
                    <a:lnTo>
                      <a:pt x="872" y="34"/>
                    </a:lnTo>
                    <a:lnTo>
                      <a:pt x="873" y="34"/>
                    </a:lnTo>
                    <a:lnTo>
                      <a:pt x="875" y="24"/>
                    </a:lnTo>
                    <a:lnTo>
                      <a:pt x="877" y="22"/>
                    </a:lnTo>
                    <a:lnTo>
                      <a:pt x="878" y="34"/>
                    </a:lnTo>
                    <a:lnTo>
                      <a:pt x="880" y="44"/>
                    </a:lnTo>
                    <a:lnTo>
                      <a:pt x="881" y="48"/>
                    </a:lnTo>
                    <a:lnTo>
                      <a:pt x="883" y="45"/>
                    </a:lnTo>
                    <a:lnTo>
                      <a:pt x="884" y="40"/>
                    </a:lnTo>
                    <a:lnTo>
                      <a:pt x="886" y="42"/>
                    </a:lnTo>
                    <a:lnTo>
                      <a:pt x="887" y="56"/>
                    </a:lnTo>
                    <a:lnTo>
                      <a:pt x="889" y="50"/>
                    </a:lnTo>
                    <a:lnTo>
                      <a:pt x="890" y="40"/>
                    </a:lnTo>
                    <a:lnTo>
                      <a:pt x="892" y="30"/>
                    </a:lnTo>
                    <a:lnTo>
                      <a:pt x="893" y="29"/>
                    </a:lnTo>
                    <a:lnTo>
                      <a:pt x="895" y="35"/>
                    </a:lnTo>
                    <a:lnTo>
                      <a:pt x="896" y="39"/>
                    </a:lnTo>
                    <a:lnTo>
                      <a:pt x="898" y="34"/>
                    </a:lnTo>
                    <a:lnTo>
                      <a:pt x="899" y="34"/>
                    </a:lnTo>
                    <a:lnTo>
                      <a:pt x="901" y="24"/>
                    </a:lnTo>
                    <a:lnTo>
                      <a:pt x="902" y="23"/>
                    </a:lnTo>
                    <a:lnTo>
                      <a:pt x="904" y="21"/>
                    </a:lnTo>
                    <a:lnTo>
                      <a:pt x="905" y="13"/>
                    </a:lnTo>
                    <a:lnTo>
                      <a:pt x="907" y="12"/>
                    </a:lnTo>
                    <a:lnTo>
                      <a:pt x="909" y="30"/>
                    </a:lnTo>
                    <a:lnTo>
                      <a:pt x="910" y="37"/>
                    </a:lnTo>
                    <a:lnTo>
                      <a:pt x="911" y="38"/>
                    </a:lnTo>
                    <a:lnTo>
                      <a:pt x="913" y="46"/>
                    </a:lnTo>
                    <a:lnTo>
                      <a:pt x="915" y="35"/>
                    </a:lnTo>
                    <a:lnTo>
                      <a:pt x="916" y="36"/>
                    </a:lnTo>
                    <a:lnTo>
                      <a:pt x="918" y="44"/>
                    </a:lnTo>
                    <a:lnTo>
                      <a:pt x="919" y="36"/>
                    </a:lnTo>
                    <a:lnTo>
                      <a:pt x="921" y="28"/>
                    </a:lnTo>
                    <a:lnTo>
                      <a:pt x="922" y="50"/>
                    </a:lnTo>
                    <a:lnTo>
                      <a:pt x="924" y="80"/>
                    </a:lnTo>
                    <a:lnTo>
                      <a:pt x="925" y="74"/>
                    </a:lnTo>
                    <a:lnTo>
                      <a:pt x="927" y="59"/>
                    </a:lnTo>
                    <a:lnTo>
                      <a:pt x="928" y="54"/>
                    </a:lnTo>
                    <a:lnTo>
                      <a:pt x="930" y="55"/>
                    </a:lnTo>
                    <a:lnTo>
                      <a:pt x="931" y="57"/>
                    </a:lnTo>
                    <a:lnTo>
                      <a:pt x="933" y="59"/>
                    </a:lnTo>
                    <a:lnTo>
                      <a:pt x="934" y="49"/>
                    </a:lnTo>
                    <a:lnTo>
                      <a:pt x="936" y="42"/>
                    </a:lnTo>
                    <a:lnTo>
                      <a:pt x="938" y="38"/>
                    </a:lnTo>
                    <a:lnTo>
                      <a:pt x="939" y="45"/>
                    </a:lnTo>
                    <a:lnTo>
                      <a:pt x="940" y="28"/>
                    </a:lnTo>
                    <a:lnTo>
                      <a:pt x="942" y="3"/>
                    </a:lnTo>
                    <a:lnTo>
                      <a:pt x="944" y="7"/>
                    </a:lnTo>
                    <a:lnTo>
                      <a:pt x="945" y="12"/>
                    </a:lnTo>
                    <a:lnTo>
                      <a:pt x="946" y="0"/>
                    </a:lnTo>
                    <a:lnTo>
                      <a:pt x="948" y="7"/>
                    </a:lnTo>
                    <a:lnTo>
                      <a:pt x="950" y="20"/>
                    </a:lnTo>
                    <a:lnTo>
                      <a:pt x="951" y="24"/>
                    </a:lnTo>
                    <a:lnTo>
                      <a:pt x="953" y="38"/>
                    </a:lnTo>
                    <a:lnTo>
                      <a:pt x="954" y="34"/>
                    </a:lnTo>
                    <a:lnTo>
                      <a:pt x="956" y="39"/>
                    </a:lnTo>
                    <a:lnTo>
                      <a:pt x="957" y="46"/>
                    </a:lnTo>
                    <a:lnTo>
                      <a:pt x="959" y="38"/>
                    </a:lnTo>
                    <a:lnTo>
                      <a:pt x="960" y="23"/>
                    </a:lnTo>
                    <a:lnTo>
                      <a:pt x="962" y="35"/>
                    </a:lnTo>
                    <a:lnTo>
                      <a:pt x="963" y="71"/>
                    </a:lnTo>
                    <a:lnTo>
                      <a:pt x="965" y="106"/>
                    </a:lnTo>
                    <a:lnTo>
                      <a:pt x="966" y="111"/>
                    </a:lnTo>
                    <a:lnTo>
                      <a:pt x="968" y="119"/>
                    </a:lnTo>
                    <a:lnTo>
                      <a:pt x="969" y="150"/>
                    </a:lnTo>
                    <a:lnTo>
                      <a:pt x="971" y="157"/>
                    </a:lnTo>
                    <a:lnTo>
                      <a:pt x="972" y="150"/>
                    </a:lnTo>
                    <a:lnTo>
                      <a:pt x="974" y="151"/>
                    </a:lnTo>
                    <a:lnTo>
                      <a:pt x="975" y="159"/>
                    </a:lnTo>
                    <a:lnTo>
                      <a:pt x="977" y="175"/>
                    </a:lnTo>
                    <a:lnTo>
                      <a:pt x="978" y="197"/>
                    </a:lnTo>
                    <a:lnTo>
                      <a:pt x="980" y="227"/>
                    </a:lnTo>
                    <a:lnTo>
                      <a:pt x="982" y="245"/>
                    </a:lnTo>
                    <a:lnTo>
                      <a:pt x="983" y="251"/>
                    </a:lnTo>
                    <a:lnTo>
                      <a:pt x="984" y="267"/>
                    </a:lnTo>
                    <a:lnTo>
                      <a:pt x="986" y="274"/>
                    </a:lnTo>
                    <a:lnTo>
                      <a:pt x="988" y="274"/>
                    </a:lnTo>
                    <a:lnTo>
                      <a:pt x="989" y="276"/>
                    </a:lnTo>
                    <a:lnTo>
                      <a:pt x="991" y="276"/>
                    </a:lnTo>
                    <a:lnTo>
                      <a:pt x="992" y="278"/>
                    </a:lnTo>
                    <a:lnTo>
                      <a:pt x="994" y="296"/>
                    </a:lnTo>
                    <a:lnTo>
                      <a:pt x="995" y="304"/>
                    </a:lnTo>
                    <a:lnTo>
                      <a:pt x="997" y="296"/>
                    </a:lnTo>
                    <a:lnTo>
                      <a:pt x="998" y="293"/>
                    </a:lnTo>
                    <a:lnTo>
                      <a:pt x="1000" y="293"/>
                    </a:lnTo>
                    <a:lnTo>
                      <a:pt x="1001" y="289"/>
                    </a:lnTo>
                    <a:lnTo>
                      <a:pt x="1003" y="302"/>
                    </a:lnTo>
                    <a:lnTo>
                      <a:pt x="1004" y="320"/>
                    </a:lnTo>
                    <a:lnTo>
                      <a:pt x="1006" y="338"/>
                    </a:lnTo>
                    <a:lnTo>
                      <a:pt x="1007" y="330"/>
                    </a:lnTo>
                    <a:lnTo>
                      <a:pt x="1009" y="319"/>
                    </a:lnTo>
                    <a:lnTo>
                      <a:pt x="1011" y="323"/>
                    </a:lnTo>
                    <a:lnTo>
                      <a:pt x="1012" y="325"/>
                    </a:lnTo>
                    <a:lnTo>
                      <a:pt x="1013" y="328"/>
                    </a:lnTo>
                    <a:lnTo>
                      <a:pt x="1015" y="319"/>
                    </a:lnTo>
                    <a:lnTo>
                      <a:pt x="1017" y="307"/>
                    </a:lnTo>
                    <a:lnTo>
                      <a:pt x="1018" y="300"/>
                    </a:lnTo>
                    <a:lnTo>
                      <a:pt x="1020" y="299"/>
                    </a:lnTo>
                    <a:lnTo>
                      <a:pt x="1021" y="292"/>
                    </a:lnTo>
                    <a:lnTo>
                      <a:pt x="1023" y="286"/>
                    </a:lnTo>
                    <a:lnTo>
                      <a:pt x="1024" y="277"/>
                    </a:lnTo>
                    <a:lnTo>
                      <a:pt x="1026" y="274"/>
                    </a:lnTo>
                    <a:lnTo>
                      <a:pt x="1027" y="272"/>
                    </a:lnTo>
                    <a:lnTo>
                      <a:pt x="1029" y="264"/>
                    </a:lnTo>
                    <a:lnTo>
                      <a:pt x="1030" y="266"/>
                    </a:lnTo>
                    <a:lnTo>
                      <a:pt x="1032" y="267"/>
                    </a:lnTo>
                    <a:lnTo>
                      <a:pt x="1033" y="258"/>
                    </a:lnTo>
                    <a:lnTo>
                      <a:pt x="1035" y="256"/>
                    </a:lnTo>
                    <a:lnTo>
                      <a:pt x="1036" y="266"/>
                    </a:lnTo>
                    <a:lnTo>
                      <a:pt x="1038" y="280"/>
                    </a:lnTo>
                    <a:lnTo>
                      <a:pt x="1039" y="273"/>
                    </a:lnTo>
                    <a:lnTo>
                      <a:pt x="1041" y="263"/>
                    </a:lnTo>
                    <a:lnTo>
                      <a:pt x="1042" y="256"/>
                    </a:lnTo>
                    <a:lnTo>
                      <a:pt x="1044" y="257"/>
                    </a:lnTo>
                    <a:lnTo>
                      <a:pt x="1045" y="253"/>
                    </a:lnTo>
                    <a:lnTo>
                      <a:pt x="1047" y="253"/>
                    </a:lnTo>
                    <a:lnTo>
                      <a:pt x="1049" y="252"/>
                    </a:lnTo>
                    <a:lnTo>
                      <a:pt x="1050" y="248"/>
                    </a:lnTo>
                    <a:lnTo>
                      <a:pt x="1051" y="245"/>
                    </a:lnTo>
                    <a:lnTo>
                      <a:pt x="1053" y="238"/>
                    </a:lnTo>
                    <a:lnTo>
                      <a:pt x="1055" y="229"/>
                    </a:lnTo>
                    <a:lnTo>
                      <a:pt x="1056" y="237"/>
                    </a:lnTo>
                    <a:lnTo>
                      <a:pt x="1057" y="239"/>
                    </a:lnTo>
                    <a:lnTo>
                      <a:pt x="1059" y="237"/>
                    </a:lnTo>
                    <a:lnTo>
                      <a:pt x="1061" y="237"/>
                    </a:lnTo>
                    <a:lnTo>
                      <a:pt x="1062" y="221"/>
                    </a:lnTo>
                    <a:lnTo>
                      <a:pt x="1064" y="214"/>
                    </a:lnTo>
                    <a:lnTo>
                      <a:pt x="1065" y="223"/>
                    </a:lnTo>
                    <a:lnTo>
                      <a:pt x="1067" y="228"/>
                    </a:lnTo>
                    <a:lnTo>
                      <a:pt x="1068" y="231"/>
                    </a:lnTo>
                    <a:lnTo>
                      <a:pt x="1070" y="231"/>
                    </a:lnTo>
                    <a:lnTo>
                      <a:pt x="1071" y="235"/>
                    </a:lnTo>
                    <a:lnTo>
                      <a:pt x="1073" y="230"/>
                    </a:lnTo>
                    <a:lnTo>
                      <a:pt x="1074" y="223"/>
                    </a:lnTo>
                    <a:lnTo>
                      <a:pt x="1076" y="216"/>
                    </a:lnTo>
                    <a:lnTo>
                      <a:pt x="1077" y="224"/>
                    </a:lnTo>
                    <a:lnTo>
                      <a:pt x="1078" y="22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7" name="Freeform 130">
                <a:extLst>
                  <a:ext uri="{FF2B5EF4-FFF2-40B4-BE49-F238E27FC236}">
                    <a16:creationId xmlns:a16="http://schemas.microsoft.com/office/drawing/2014/main" id="{68A30910-44BB-4EED-A6F2-43A10C27C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022438"/>
                <a:ext cx="582845" cy="2149762"/>
              </a:xfrm>
              <a:custGeom>
                <a:avLst/>
                <a:gdLst>
                  <a:gd name="T0" fmla="*/ 19 w 1179"/>
                  <a:gd name="T1" fmla="*/ 824 h 957"/>
                  <a:gd name="T2" fmla="*/ 39 w 1179"/>
                  <a:gd name="T3" fmla="*/ 825 h 957"/>
                  <a:gd name="T4" fmla="*/ 58 w 1179"/>
                  <a:gd name="T5" fmla="*/ 839 h 957"/>
                  <a:gd name="T6" fmla="*/ 78 w 1179"/>
                  <a:gd name="T7" fmla="*/ 823 h 957"/>
                  <a:gd name="T8" fmla="*/ 98 w 1179"/>
                  <a:gd name="T9" fmla="*/ 810 h 957"/>
                  <a:gd name="T10" fmla="*/ 118 w 1179"/>
                  <a:gd name="T11" fmla="*/ 773 h 957"/>
                  <a:gd name="T12" fmla="*/ 138 w 1179"/>
                  <a:gd name="T13" fmla="*/ 624 h 957"/>
                  <a:gd name="T14" fmla="*/ 157 w 1179"/>
                  <a:gd name="T15" fmla="*/ 461 h 957"/>
                  <a:gd name="T16" fmla="*/ 177 w 1179"/>
                  <a:gd name="T17" fmla="*/ 312 h 957"/>
                  <a:gd name="T18" fmla="*/ 197 w 1179"/>
                  <a:gd name="T19" fmla="*/ 203 h 957"/>
                  <a:gd name="T20" fmla="*/ 217 w 1179"/>
                  <a:gd name="T21" fmla="*/ 108 h 957"/>
                  <a:gd name="T22" fmla="*/ 236 w 1179"/>
                  <a:gd name="T23" fmla="*/ 51 h 957"/>
                  <a:gd name="T24" fmla="*/ 256 w 1179"/>
                  <a:gd name="T25" fmla="*/ 27 h 957"/>
                  <a:gd name="T26" fmla="*/ 276 w 1179"/>
                  <a:gd name="T27" fmla="*/ 25 h 957"/>
                  <a:gd name="T28" fmla="*/ 296 w 1179"/>
                  <a:gd name="T29" fmla="*/ 49 h 957"/>
                  <a:gd name="T30" fmla="*/ 315 w 1179"/>
                  <a:gd name="T31" fmla="*/ 42 h 957"/>
                  <a:gd name="T32" fmla="*/ 335 w 1179"/>
                  <a:gd name="T33" fmla="*/ 59 h 957"/>
                  <a:gd name="T34" fmla="*/ 355 w 1179"/>
                  <a:gd name="T35" fmla="*/ 65 h 957"/>
                  <a:gd name="T36" fmla="*/ 375 w 1179"/>
                  <a:gd name="T37" fmla="*/ 57 h 957"/>
                  <a:gd name="T38" fmla="*/ 395 w 1179"/>
                  <a:gd name="T39" fmla="*/ 60 h 957"/>
                  <a:gd name="T40" fmla="*/ 414 w 1179"/>
                  <a:gd name="T41" fmla="*/ 74 h 957"/>
                  <a:gd name="T42" fmla="*/ 434 w 1179"/>
                  <a:gd name="T43" fmla="*/ 56 h 957"/>
                  <a:gd name="T44" fmla="*/ 454 w 1179"/>
                  <a:gd name="T45" fmla="*/ 70 h 957"/>
                  <a:gd name="T46" fmla="*/ 474 w 1179"/>
                  <a:gd name="T47" fmla="*/ 50 h 957"/>
                  <a:gd name="T48" fmla="*/ 493 w 1179"/>
                  <a:gd name="T49" fmla="*/ 119 h 957"/>
                  <a:gd name="T50" fmla="*/ 513 w 1179"/>
                  <a:gd name="T51" fmla="*/ 154 h 957"/>
                  <a:gd name="T52" fmla="*/ 533 w 1179"/>
                  <a:gd name="T53" fmla="*/ 144 h 957"/>
                  <a:gd name="T54" fmla="*/ 553 w 1179"/>
                  <a:gd name="T55" fmla="*/ 135 h 957"/>
                  <a:gd name="T56" fmla="*/ 572 w 1179"/>
                  <a:gd name="T57" fmla="*/ 135 h 957"/>
                  <a:gd name="T58" fmla="*/ 592 w 1179"/>
                  <a:gd name="T59" fmla="*/ 144 h 957"/>
                  <a:gd name="T60" fmla="*/ 612 w 1179"/>
                  <a:gd name="T61" fmla="*/ 139 h 957"/>
                  <a:gd name="T62" fmla="*/ 632 w 1179"/>
                  <a:gd name="T63" fmla="*/ 145 h 957"/>
                  <a:gd name="T64" fmla="*/ 652 w 1179"/>
                  <a:gd name="T65" fmla="*/ 183 h 957"/>
                  <a:gd name="T66" fmla="*/ 671 w 1179"/>
                  <a:gd name="T67" fmla="*/ 326 h 957"/>
                  <a:gd name="T68" fmla="*/ 691 w 1179"/>
                  <a:gd name="T69" fmla="*/ 375 h 957"/>
                  <a:gd name="T70" fmla="*/ 711 w 1179"/>
                  <a:gd name="T71" fmla="*/ 368 h 957"/>
                  <a:gd name="T72" fmla="*/ 731 w 1179"/>
                  <a:gd name="T73" fmla="*/ 377 h 957"/>
                  <a:gd name="T74" fmla="*/ 750 w 1179"/>
                  <a:gd name="T75" fmla="*/ 391 h 957"/>
                  <a:gd name="T76" fmla="*/ 770 w 1179"/>
                  <a:gd name="T77" fmla="*/ 396 h 957"/>
                  <a:gd name="T78" fmla="*/ 790 w 1179"/>
                  <a:gd name="T79" fmla="*/ 338 h 957"/>
                  <a:gd name="T80" fmla="*/ 810 w 1179"/>
                  <a:gd name="T81" fmla="*/ 290 h 957"/>
                  <a:gd name="T82" fmla="*/ 829 w 1179"/>
                  <a:gd name="T83" fmla="*/ 256 h 957"/>
                  <a:gd name="T84" fmla="*/ 849 w 1179"/>
                  <a:gd name="T85" fmla="*/ 282 h 957"/>
                  <a:gd name="T86" fmla="*/ 869 w 1179"/>
                  <a:gd name="T87" fmla="*/ 255 h 957"/>
                  <a:gd name="T88" fmla="*/ 889 w 1179"/>
                  <a:gd name="T89" fmla="*/ 247 h 957"/>
                  <a:gd name="T90" fmla="*/ 909 w 1179"/>
                  <a:gd name="T91" fmla="*/ 247 h 957"/>
                  <a:gd name="T92" fmla="*/ 929 w 1179"/>
                  <a:gd name="T93" fmla="*/ 257 h 957"/>
                  <a:gd name="T94" fmla="*/ 948 w 1179"/>
                  <a:gd name="T95" fmla="*/ 257 h 957"/>
                  <a:gd name="T96" fmla="*/ 968 w 1179"/>
                  <a:gd name="T97" fmla="*/ 247 h 957"/>
                  <a:gd name="T98" fmla="*/ 988 w 1179"/>
                  <a:gd name="T99" fmla="*/ 263 h 957"/>
                  <a:gd name="T100" fmla="*/ 1008 w 1179"/>
                  <a:gd name="T101" fmla="*/ 238 h 957"/>
                  <a:gd name="T102" fmla="*/ 1027 w 1179"/>
                  <a:gd name="T103" fmla="*/ 251 h 957"/>
                  <a:gd name="T104" fmla="*/ 1047 w 1179"/>
                  <a:gd name="T105" fmla="*/ 271 h 957"/>
                  <a:gd name="T106" fmla="*/ 1067 w 1179"/>
                  <a:gd name="T107" fmla="*/ 275 h 957"/>
                  <a:gd name="T108" fmla="*/ 1087 w 1179"/>
                  <a:gd name="T109" fmla="*/ 210 h 957"/>
                  <a:gd name="T110" fmla="*/ 1106 w 1179"/>
                  <a:gd name="T111" fmla="*/ 401 h 957"/>
                  <a:gd name="T112" fmla="*/ 1126 w 1179"/>
                  <a:gd name="T113" fmla="*/ 754 h 957"/>
                  <a:gd name="T114" fmla="*/ 1146 w 1179"/>
                  <a:gd name="T115" fmla="*/ 891 h 957"/>
                  <a:gd name="T116" fmla="*/ 1166 w 1179"/>
                  <a:gd name="T117" fmla="*/ 942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9" h="957">
                    <a:moveTo>
                      <a:pt x="0" y="839"/>
                    </a:moveTo>
                    <a:lnTo>
                      <a:pt x="2" y="841"/>
                    </a:lnTo>
                    <a:lnTo>
                      <a:pt x="4" y="844"/>
                    </a:lnTo>
                    <a:lnTo>
                      <a:pt x="5" y="843"/>
                    </a:lnTo>
                    <a:lnTo>
                      <a:pt x="7" y="843"/>
                    </a:lnTo>
                    <a:lnTo>
                      <a:pt x="8" y="838"/>
                    </a:lnTo>
                    <a:lnTo>
                      <a:pt x="10" y="839"/>
                    </a:lnTo>
                    <a:lnTo>
                      <a:pt x="11" y="836"/>
                    </a:lnTo>
                    <a:lnTo>
                      <a:pt x="13" y="834"/>
                    </a:lnTo>
                    <a:lnTo>
                      <a:pt x="14" y="834"/>
                    </a:lnTo>
                    <a:lnTo>
                      <a:pt x="16" y="829"/>
                    </a:lnTo>
                    <a:lnTo>
                      <a:pt x="17" y="831"/>
                    </a:lnTo>
                    <a:lnTo>
                      <a:pt x="19" y="824"/>
                    </a:lnTo>
                    <a:lnTo>
                      <a:pt x="21" y="819"/>
                    </a:lnTo>
                    <a:lnTo>
                      <a:pt x="22" y="806"/>
                    </a:lnTo>
                    <a:lnTo>
                      <a:pt x="23" y="807"/>
                    </a:lnTo>
                    <a:lnTo>
                      <a:pt x="25" y="821"/>
                    </a:lnTo>
                    <a:lnTo>
                      <a:pt x="27" y="828"/>
                    </a:lnTo>
                    <a:lnTo>
                      <a:pt x="28" y="830"/>
                    </a:lnTo>
                    <a:lnTo>
                      <a:pt x="29" y="836"/>
                    </a:lnTo>
                    <a:lnTo>
                      <a:pt x="31" y="830"/>
                    </a:lnTo>
                    <a:lnTo>
                      <a:pt x="33" y="833"/>
                    </a:lnTo>
                    <a:lnTo>
                      <a:pt x="34" y="830"/>
                    </a:lnTo>
                    <a:lnTo>
                      <a:pt x="36" y="835"/>
                    </a:lnTo>
                    <a:lnTo>
                      <a:pt x="37" y="833"/>
                    </a:lnTo>
                    <a:lnTo>
                      <a:pt x="39" y="825"/>
                    </a:lnTo>
                    <a:lnTo>
                      <a:pt x="40" y="818"/>
                    </a:lnTo>
                    <a:lnTo>
                      <a:pt x="42" y="815"/>
                    </a:lnTo>
                    <a:lnTo>
                      <a:pt x="43" y="821"/>
                    </a:lnTo>
                    <a:lnTo>
                      <a:pt x="45" y="824"/>
                    </a:lnTo>
                    <a:lnTo>
                      <a:pt x="46" y="832"/>
                    </a:lnTo>
                    <a:lnTo>
                      <a:pt x="48" y="834"/>
                    </a:lnTo>
                    <a:lnTo>
                      <a:pt x="49" y="826"/>
                    </a:lnTo>
                    <a:lnTo>
                      <a:pt x="51" y="818"/>
                    </a:lnTo>
                    <a:lnTo>
                      <a:pt x="52" y="816"/>
                    </a:lnTo>
                    <a:lnTo>
                      <a:pt x="54" y="821"/>
                    </a:lnTo>
                    <a:lnTo>
                      <a:pt x="55" y="836"/>
                    </a:lnTo>
                    <a:lnTo>
                      <a:pt x="57" y="841"/>
                    </a:lnTo>
                    <a:lnTo>
                      <a:pt x="58" y="839"/>
                    </a:lnTo>
                    <a:lnTo>
                      <a:pt x="60" y="833"/>
                    </a:lnTo>
                    <a:lnTo>
                      <a:pt x="61" y="827"/>
                    </a:lnTo>
                    <a:lnTo>
                      <a:pt x="63" y="823"/>
                    </a:lnTo>
                    <a:lnTo>
                      <a:pt x="65" y="815"/>
                    </a:lnTo>
                    <a:lnTo>
                      <a:pt x="66" y="816"/>
                    </a:lnTo>
                    <a:lnTo>
                      <a:pt x="67" y="819"/>
                    </a:lnTo>
                    <a:lnTo>
                      <a:pt x="69" y="819"/>
                    </a:lnTo>
                    <a:lnTo>
                      <a:pt x="71" y="819"/>
                    </a:lnTo>
                    <a:lnTo>
                      <a:pt x="72" y="819"/>
                    </a:lnTo>
                    <a:lnTo>
                      <a:pt x="74" y="819"/>
                    </a:lnTo>
                    <a:lnTo>
                      <a:pt x="75" y="813"/>
                    </a:lnTo>
                    <a:lnTo>
                      <a:pt x="77" y="821"/>
                    </a:lnTo>
                    <a:lnTo>
                      <a:pt x="78" y="823"/>
                    </a:lnTo>
                    <a:lnTo>
                      <a:pt x="80" y="816"/>
                    </a:lnTo>
                    <a:lnTo>
                      <a:pt x="81" y="800"/>
                    </a:lnTo>
                    <a:lnTo>
                      <a:pt x="83" y="799"/>
                    </a:lnTo>
                    <a:lnTo>
                      <a:pt x="84" y="804"/>
                    </a:lnTo>
                    <a:lnTo>
                      <a:pt x="86" y="805"/>
                    </a:lnTo>
                    <a:lnTo>
                      <a:pt x="87" y="801"/>
                    </a:lnTo>
                    <a:lnTo>
                      <a:pt x="89" y="805"/>
                    </a:lnTo>
                    <a:lnTo>
                      <a:pt x="90" y="809"/>
                    </a:lnTo>
                    <a:lnTo>
                      <a:pt x="92" y="808"/>
                    </a:lnTo>
                    <a:lnTo>
                      <a:pt x="94" y="811"/>
                    </a:lnTo>
                    <a:lnTo>
                      <a:pt x="95" y="801"/>
                    </a:lnTo>
                    <a:lnTo>
                      <a:pt x="96" y="808"/>
                    </a:lnTo>
                    <a:lnTo>
                      <a:pt x="98" y="810"/>
                    </a:lnTo>
                    <a:lnTo>
                      <a:pt x="100" y="821"/>
                    </a:lnTo>
                    <a:lnTo>
                      <a:pt x="101" y="810"/>
                    </a:lnTo>
                    <a:lnTo>
                      <a:pt x="102" y="806"/>
                    </a:lnTo>
                    <a:lnTo>
                      <a:pt x="104" y="802"/>
                    </a:lnTo>
                    <a:lnTo>
                      <a:pt x="106" y="809"/>
                    </a:lnTo>
                    <a:lnTo>
                      <a:pt x="107" y="813"/>
                    </a:lnTo>
                    <a:lnTo>
                      <a:pt x="109" y="819"/>
                    </a:lnTo>
                    <a:lnTo>
                      <a:pt x="110" y="824"/>
                    </a:lnTo>
                    <a:lnTo>
                      <a:pt x="112" y="826"/>
                    </a:lnTo>
                    <a:lnTo>
                      <a:pt x="113" y="816"/>
                    </a:lnTo>
                    <a:lnTo>
                      <a:pt x="115" y="799"/>
                    </a:lnTo>
                    <a:lnTo>
                      <a:pt x="116" y="772"/>
                    </a:lnTo>
                    <a:lnTo>
                      <a:pt x="118" y="773"/>
                    </a:lnTo>
                    <a:lnTo>
                      <a:pt x="119" y="772"/>
                    </a:lnTo>
                    <a:lnTo>
                      <a:pt x="121" y="766"/>
                    </a:lnTo>
                    <a:lnTo>
                      <a:pt x="122" y="755"/>
                    </a:lnTo>
                    <a:lnTo>
                      <a:pt x="124" y="750"/>
                    </a:lnTo>
                    <a:lnTo>
                      <a:pt x="125" y="739"/>
                    </a:lnTo>
                    <a:lnTo>
                      <a:pt x="127" y="725"/>
                    </a:lnTo>
                    <a:lnTo>
                      <a:pt x="128" y="710"/>
                    </a:lnTo>
                    <a:lnTo>
                      <a:pt x="130" y="683"/>
                    </a:lnTo>
                    <a:lnTo>
                      <a:pt x="131" y="675"/>
                    </a:lnTo>
                    <a:lnTo>
                      <a:pt x="133" y="674"/>
                    </a:lnTo>
                    <a:lnTo>
                      <a:pt x="134" y="670"/>
                    </a:lnTo>
                    <a:lnTo>
                      <a:pt x="136" y="649"/>
                    </a:lnTo>
                    <a:lnTo>
                      <a:pt x="138" y="624"/>
                    </a:lnTo>
                    <a:lnTo>
                      <a:pt x="139" y="620"/>
                    </a:lnTo>
                    <a:lnTo>
                      <a:pt x="140" y="602"/>
                    </a:lnTo>
                    <a:lnTo>
                      <a:pt x="142" y="585"/>
                    </a:lnTo>
                    <a:lnTo>
                      <a:pt x="144" y="554"/>
                    </a:lnTo>
                    <a:lnTo>
                      <a:pt x="145" y="532"/>
                    </a:lnTo>
                    <a:lnTo>
                      <a:pt x="147" y="516"/>
                    </a:lnTo>
                    <a:lnTo>
                      <a:pt x="148" y="512"/>
                    </a:lnTo>
                    <a:lnTo>
                      <a:pt x="150" y="539"/>
                    </a:lnTo>
                    <a:lnTo>
                      <a:pt x="151" y="525"/>
                    </a:lnTo>
                    <a:lnTo>
                      <a:pt x="153" y="490"/>
                    </a:lnTo>
                    <a:lnTo>
                      <a:pt x="154" y="468"/>
                    </a:lnTo>
                    <a:lnTo>
                      <a:pt x="156" y="460"/>
                    </a:lnTo>
                    <a:lnTo>
                      <a:pt x="157" y="461"/>
                    </a:lnTo>
                    <a:lnTo>
                      <a:pt x="159" y="448"/>
                    </a:lnTo>
                    <a:lnTo>
                      <a:pt x="160" y="428"/>
                    </a:lnTo>
                    <a:lnTo>
                      <a:pt x="162" y="423"/>
                    </a:lnTo>
                    <a:lnTo>
                      <a:pt x="163" y="409"/>
                    </a:lnTo>
                    <a:lnTo>
                      <a:pt x="165" y="406"/>
                    </a:lnTo>
                    <a:lnTo>
                      <a:pt x="167" y="396"/>
                    </a:lnTo>
                    <a:lnTo>
                      <a:pt x="168" y="378"/>
                    </a:lnTo>
                    <a:lnTo>
                      <a:pt x="169" y="365"/>
                    </a:lnTo>
                    <a:lnTo>
                      <a:pt x="171" y="358"/>
                    </a:lnTo>
                    <a:lnTo>
                      <a:pt x="173" y="354"/>
                    </a:lnTo>
                    <a:lnTo>
                      <a:pt x="174" y="349"/>
                    </a:lnTo>
                    <a:lnTo>
                      <a:pt x="176" y="335"/>
                    </a:lnTo>
                    <a:lnTo>
                      <a:pt x="177" y="312"/>
                    </a:lnTo>
                    <a:lnTo>
                      <a:pt x="179" y="299"/>
                    </a:lnTo>
                    <a:lnTo>
                      <a:pt x="180" y="294"/>
                    </a:lnTo>
                    <a:lnTo>
                      <a:pt x="182" y="289"/>
                    </a:lnTo>
                    <a:lnTo>
                      <a:pt x="183" y="275"/>
                    </a:lnTo>
                    <a:lnTo>
                      <a:pt x="185" y="258"/>
                    </a:lnTo>
                    <a:lnTo>
                      <a:pt x="186" y="263"/>
                    </a:lnTo>
                    <a:lnTo>
                      <a:pt x="188" y="267"/>
                    </a:lnTo>
                    <a:lnTo>
                      <a:pt x="189" y="253"/>
                    </a:lnTo>
                    <a:lnTo>
                      <a:pt x="191" y="242"/>
                    </a:lnTo>
                    <a:lnTo>
                      <a:pt x="192" y="235"/>
                    </a:lnTo>
                    <a:lnTo>
                      <a:pt x="194" y="234"/>
                    </a:lnTo>
                    <a:lnTo>
                      <a:pt x="195" y="213"/>
                    </a:lnTo>
                    <a:lnTo>
                      <a:pt x="197" y="203"/>
                    </a:lnTo>
                    <a:lnTo>
                      <a:pt x="198" y="196"/>
                    </a:lnTo>
                    <a:lnTo>
                      <a:pt x="200" y="188"/>
                    </a:lnTo>
                    <a:lnTo>
                      <a:pt x="201" y="169"/>
                    </a:lnTo>
                    <a:lnTo>
                      <a:pt x="203" y="163"/>
                    </a:lnTo>
                    <a:lnTo>
                      <a:pt x="204" y="144"/>
                    </a:lnTo>
                    <a:lnTo>
                      <a:pt x="206" y="140"/>
                    </a:lnTo>
                    <a:lnTo>
                      <a:pt x="207" y="134"/>
                    </a:lnTo>
                    <a:lnTo>
                      <a:pt x="209" y="130"/>
                    </a:lnTo>
                    <a:lnTo>
                      <a:pt x="211" y="130"/>
                    </a:lnTo>
                    <a:lnTo>
                      <a:pt x="212" y="127"/>
                    </a:lnTo>
                    <a:lnTo>
                      <a:pt x="213" y="132"/>
                    </a:lnTo>
                    <a:lnTo>
                      <a:pt x="215" y="115"/>
                    </a:lnTo>
                    <a:lnTo>
                      <a:pt x="217" y="108"/>
                    </a:lnTo>
                    <a:lnTo>
                      <a:pt x="218" y="106"/>
                    </a:lnTo>
                    <a:lnTo>
                      <a:pt x="220" y="102"/>
                    </a:lnTo>
                    <a:lnTo>
                      <a:pt x="221" y="91"/>
                    </a:lnTo>
                    <a:lnTo>
                      <a:pt x="223" y="80"/>
                    </a:lnTo>
                    <a:lnTo>
                      <a:pt x="224" y="77"/>
                    </a:lnTo>
                    <a:lnTo>
                      <a:pt x="226" y="75"/>
                    </a:lnTo>
                    <a:lnTo>
                      <a:pt x="227" y="71"/>
                    </a:lnTo>
                    <a:lnTo>
                      <a:pt x="229" y="60"/>
                    </a:lnTo>
                    <a:lnTo>
                      <a:pt x="230" y="56"/>
                    </a:lnTo>
                    <a:lnTo>
                      <a:pt x="232" y="49"/>
                    </a:lnTo>
                    <a:lnTo>
                      <a:pt x="233" y="43"/>
                    </a:lnTo>
                    <a:lnTo>
                      <a:pt x="235" y="49"/>
                    </a:lnTo>
                    <a:lnTo>
                      <a:pt x="236" y="51"/>
                    </a:lnTo>
                    <a:lnTo>
                      <a:pt x="238" y="42"/>
                    </a:lnTo>
                    <a:lnTo>
                      <a:pt x="240" y="42"/>
                    </a:lnTo>
                    <a:lnTo>
                      <a:pt x="241" y="41"/>
                    </a:lnTo>
                    <a:lnTo>
                      <a:pt x="242" y="34"/>
                    </a:lnTo>
                    <a:lnTo>
                      <a:pt x="244" y="30"/>
                    </a:lnTo>
                    <a:lnTo>
                      <a:pt x="246" y="34"/>
                    </a:lnTo>
                    <a:lnTo>
                      <a:pt x="247" y="27"/>
                    </a:lnTo>
                    <a:lnTo>
                      <a:pt x="249" y="12"/>
                    </a:lnTo>
                    <a:lnTo>
                      <a:pt x="250" y="17"/>
                    </a:lnTo>
                    <a:lnTo>
                      <a:pt x="252" y="17"/>
                    </a:lnTo>
                    <a:lnTo>
                      <a:pt x="253" y="17"/>
                    </a:lnTo>
                    <a:lnTo>
                      <a:pt x="255" y="21"/>
                    </a:lnTo>
                    <a:lnTo>
                      <a:pt x="256" y="27"/>
                    </a:lnTo>
                    <a:lnTo>
                      <a:pt x="258" y="12"/>
                    </a:lnTo>
                    <a:lnTo>
                      <a:pt x="259" y="0"/>
                    </a:lnTo>
                    <a:lnTo>
                      <a:pt x="261" y="0"/>
                    </a:lnTo>
                    <a:lnTo>
                      <a:pt x="262" y="7"/>
                    </a:lnTo>
                    <a:lnTo>
                      <a:pt x="264" y="16"/>
                    </a:lnTo>
                    <a:lnTo>
                      <a:pt x="265" y="18"/>
                    </a:lnTo>
                    <a:lnTo>
                      <a:pt x="267" y="20"/>
                    </a:lnTo>
                    <a:lnTo>
                      <a:pt x="268" y="19"/>
                    </a:lnTo>
                    <a:lnTo>
                      <a:pt x="270" y="23"/>
                    </a:lnTo>
                    <a:lnTo>
                      <a:pt x="271" y="27"/>
                    </a:lnTo>
                    <a:lnTo>
                      <a:pt x="273" y="34"/>
                    </a:lnTo>
                    <a:lnTo>
                      <a:pt x="274" y="27"/>
                    </a:lnTo>
                    <a:lnTo>
                      <a:pt x="276" y="25"/>
                    </a:lnTo>
                    <a:lnTo>
                      <a:pt x="278" y="22"/>
                    </a:lnTo>
                    <a:lnTo>
                      <a:pt x="279" y="16"/>
                    </a:lnTo>
                    <a:lnTo>
                      <a:pt x="280" y="20"/>
                    </a:lnTo>
                    <a:lnTo>
                      <a:pt x="282" y="26"/>
                    </a:lnTo>
                    <a:lnTo>
                      <a:pt x="284" y="18"/>
                    </a:lnTo>
                    <a:lnTo>
                      <a:pt x="285" y="15"/>
                    </a:lnTo>
                    <a:lnTo>
                      <a:pt x="286" y="29"/>
                    </a:lnTo>
                    <a:lnTo>
                      <a:pt x="288" y="40"/>
                    </a:lnTo>
                    <a:lnTo>
                      <a:pt x="290" y="45"/>
                    </a:lnTo>
                    <a:lnTo>
                      <a:pt x="291" y="42"/>
                    </a:lnTo>
                    <a:lnTo>
                      <a:pt x="293" y="46"/>
                    </a:lnTo>
                    <a:lnTo>
                      <a:pt x="294" y="47"/>
                    </a:lnTo>
                    <a:lnTo>
                      <a:pt x="296" y="49"/>
                    </a:lnTo>
                    <a:lnTo>
                      <a:pt x="297" y="49"/>
                    </a:lnTo>
                    <a:lnTo>
                      <a:pt x="299" y="48"/>
                    </a:lnTo>
                    <a:lnTo>
                      <a:pt x="300" y="46"/>
                    </a:lnTo>
                    <a:lnTo>
                      <a:pt x="302" y="45"/>
                    </a:lnTo>
                    <a:lnTo>
                      <a:pt x="303" y="51"/>
                    </a:lnTo>
                    <a:lnTo>
                      <a:pt x="305" y="55"/>
                    </a:lnTo>
                    <a:lnTo>
                      <a:pt x="307" y="49"/>
                    </a:lnTo>
                    <a:lnTo>
                      <a:pt x="308" y="46"/>
                    </a:lnTo>
                    <a:lnTo>
                      <a:pt x="309" y="40"/>
                    </a:lnTo>
                    <a:lnTo>
                      <a:pt x="311" y="48"/>
                    </a:lnTo>
                    <a:lnTo>
                      <a:pt x="313" y="45"/>
                    </a:lnTo>
                    <a:lnTo>
                      <a:pt x="314" y="46"/>
                    </a:lnTo>
                    <a:lnTo>
                      <a:pt x="315" y="42"/>
                    </a:lnTo>
                    <a:lnTo>
                      <a:pt x="317" y="34"/>
                    </a:lnTo>
                    <a:lnTo>
                      <a:pt x="319" y="30"/>
                    </a:lnTo>
                    <a:lnTo>
                      <a:pt x="320" y="30"/>
                    </a:lnTo>
                    <a:lnTo>
                      <a:pt x="322" y="36"/>
                    </a:lnTo>
                    <a:lnTo>
                      <a:pt x="323" y="30"/>
                    </a:lnTo>
                    <a:lnTo>
                      <a:pt x="325" y="38"/>
                    </a:lnTo>
                    <a:lnTo>
                      <a:pt x="326" y="36"/>
                    </a:lnTo>
                    <a:lnTo>
                      <a:pt x="328" y="34"/>
                    </a:lnTo>
                    <a:lnTo>
                      <a:pt x="329" y="41"/>
                    </a:lnTo>
                    <a:lnTo>
                      <a:pt x="331" y="48"/>
                    </a:lnTo>
                    <a:lnTo>
                      <a:pt x="332" y="47"/>
                    </a:lnTo>
                    <a:lnTo>
                      <a:pt x="334" y="51"/>
                    </a:lnTo>
                    <a:lnTo>
                      <a:pt x="335" y="59"/>
                    </a:lnTo>
                    <a:lnTo>
                      <a:pt x="337" y="55"/>
                    </a:lnTo>
                    <a:lnTo>
                      <a:pt x="338" y="44"/>
                    </a:lnTo>
                    <a:lnTo>
                      <a:pt x="340" y="42"/>
                    </a:lnTo>
                    <a:lnTo>
                      <a:pt x="341" y="47"/>
                    </a:lnTo>
                    <a:lnTo>
                      <a:pt x="343" y="44"/>
                    </a:lnTo>
                    <a:lnTo>
                      <a:pt x="344" y="50"/>
                    </a:lnTo>
                    <a:lnTo>
                      <a:pt x="346" y="50"/>
                    </a:lnTo>
                    <a:lnTo>
                      <a:pt x="347" y="62"/>
                    </a:lnTo>
                    <a:lnTo>
                      <a:pt x="349" y="58"/>
                    </a:lnTo>
                    <a:lnTo>
                      <a:pt x="351" y="64"/>
                    </a:lnTo>
                    <a:lnTo>
                      <a:pt x="352" y="62"/>
                    </a:lnTo>
                    <a:lnTo>
                      <a:pt x="353" y="68"/>
                    </a:lnTo>
                    <a:lnTo>
                      <a:pt x="355" y="65"/>
                    </a:lnTo>
                    <a:lnTo>
                      <a:pt x="357" y="61"/>
                    </a:lnTo>
                    <a:lnTo>
                      <a:pt x="358" y="61"/>
                    </a:lnTo>
                    <a:lnTo>
                      <a:pt x="359" y="58"/>
                    </a:lnTo>
                    <a:lnTo>
                      <a:pt x="361" y="53"/>
                    </a:lnTo>
                    <a:lnTo>
                      <a:pt x="363" y="65"/>
                    </a:lnTo>
                    <a:lnTo>
                      <a:pt x="364" y="69"/>
                    </a:lnTo>
                    <a:lnTo>
                      <a:pt x="366" y="72"/>
                    </a:lnTo>
                    <a:lnTo>
                      <a:pt x="367" y="73"/>
                    </a:lnTo>
                    <a:lnTo>
                      <a:pt x="369" y="70"/>
                    </a:lnTo>
                    <a:lnTo>
                      <a:pt x="370" y="59"/>
                    </a:lnTo>
                    <a:lnTo>
                      <a:pt x="372" y="55"/>
                    </a:lnTo>
                    <a:lnTo>
                      <a:pt x="373" y="56"/>
                    </a:lnTo>
                    <a:lnTo>
                      <a:pt x="375" y="57"/>
                    </a:lnTo>
                    <a:lnTo>
                      <a:pt x="376" y="65"/>
                    </a:lnTo>
                    <a:lnTo>
                      <a:pt x="378" y="73"/>
                    </a:lnTo>
                    <a:lnTo>
                      <a:pt x="380" y="66"/>
                    </a:lnTo>
                    <a:lnTo>
                      <a:pt x="381" y="62"/>
                    </a:lnTo>
                    <a:lnTo>
                      <a:pt x="382" y="60"/>
                    </a:lnTo>
                    <a:lnTo>
                      <a:pt x="384" y="53"/>
                    </a:lnTo>
                    <a:lnTo>
                      <a:pt x="386" y="67"/>
                    </a:lnTo>
                    <a:lnTo>
                      <a:pt x="387" y="78"/>
                    </a:lnTo>
                    <a:lnTo>
                      <a:pt x="388" y="71"/>
                    </a:lnTo>
                    <a:lnTo>
                      <a:pt x="390" y="65"/>
                    </a:lnTo>
                    <a:lnTo>
                      <a:pt x="392" y="60"/>
                    </a:lnTo>
                    <a:lnTo>
                      <a:pt x="393" y="54"/>
                    </a:lnTo>
                    <a:lnTo>
                      <a:pt x="395" y="60"/>
                    </a:lnTo>
                    <a:lnTo>
                      <a:pt x="396" y="67"/>
                    </a:lnTo>
                    <a:lnTo>
                      <a:pt x="398" y="77"/>
                    </a:lnTo>
                    <a:lnTo>
                      <a:pt x="399" y="66"/>
                    </a:lnTo>
                    <a:lnTo>
                      <a:pt x="401" y="66"/>
                    </a:lnTo>
                    <a:lnTo>
                      <a:pt x="402" y="65"/>
                    </a:lnTo>
                    <a:lnTo>
                      <a:pt x="404" y="70"/>
                    </a:lnTo>
                    <a:lnTo>
                      <a:pt x="405" y="66"/>
                    </a:lnTo>
                    <a:lnTo>
                      <a:pt x="407" y="71"/>
                    </a:lnTo>
                    <a:lnTo>
                      <a:pt x="408" y="60"/>
                    </a:lnTo>
                    <a:lnTo>
                      <a:pt x="410" y="63"/>
                    </a:lnTo>
                    <a:lnTo>
                      <a:pt x="411" y="67"/>
                    </a:lnTo>
                    <a:lnTo>
                      <a:pt x="413" y="75"/>
                    </a:lnTo>
                    <a:lnTo>
                      <a:pt x="414" y="74"/>
                    </a:lnTo>
                    <a:lnTo>
                      <a:pt x="416" y="73"/>
                    </a:lnTo>
                    <a:lnTo>
                      <a:pt x="417" y="64"/>
                    </a:lnTo>
                    <a:lnTo>
                      <a:pt x="419" y="58"/>
                    </a:lnTo>
                    <a:lnTo>
                      <a:pt x="420" y="56"/>
                    </a:lnTo>
                    <a:lnTo>
                      <a:pt x="422" y="58"/>
                    </a:lnTo>
                    <a:lnTo>
                      <a:pt x="424" y="66"/>
                    </a:lnTo>
                    <a:lnTo>
                      <a:pt x="425" y="76"/>
                    </a:lnTo>
                    <a:lnTo>
                      <a:pt x="426" y="77"/>
                    </a:lnTo>
                    <a:lnTo>
                      <a:pt x="428" y="75"/>
                    </a:lnTo>
                    <a:lnTo>
                      <a:pt x="430" y="64"/>
                    </a:lnTo>
                    <a:lnTo>
                      <a:pt x="431" y="63"/>
                    </a:lnTo>
                    <a:lnTo>
                      <a:pt x="433" y="64"/>
                    </a:lnTo>
                    <a:lnTo>
                      <a:pt x="434" y="56"/>
                    </a:lnTo>
                    <a:lnTo>
                      <a:pt x="436" y="61"/>
                    </a:lnTo>
                    <a:lnTo>
                      <a:pt x="437" y="58"/>
                    </a:lnTo>
                    <a:lnTo>
                      <a:pt x="439" y="53"/>
                    </a:lnTo>
                    <a:lnTo>
                      <a:pt x="440" y="48"/>
                    </a:lnTo>
                    <a:lnTo>
                      <a:pt x="442" y="55"/>
                    </a:lnTo>
                    <a:lnTo>
                      <a:pt x="443" y="61"/>
                    </a:lnTo>
                    <a:lnTo>
                      <a:pt x="445" y="71"/>
                    </a:lnTo>
                    <a:lnTo>
                      <a:pt x="446" y="69"/>
                    </a:lnTo>
                    <a:lnTo>
                      <a:pt x="448" y="65"/>
                    </a:lnTo>
                    <a:lnTo>
                      <a:pt x="449" y="62"/>
                    </a:lnTo>
                    <a:lnTo>
                      <a:pt x="451" y="54"/>
                    </a:lnTo>
                    <a:lnTo>
                      <a:pt x="453" y="62"/>
                    </a:lnTo>
                    <a:lnTo>
                      <a:pt x="454" y="70"/>
                    </a:lnTo>
                    <a:lnTo>
                      <a:pt x="455" y="54"/>
                    </a:lnTo>
                    <a:lnTo>
                      <a:pt x="457" y="54"/>
                    </a:lnTo>
                    <a:lnTo>
                      <a:pt x="459" y="50"/>
                    </a:lnTo>
                    <a:lnTo>
                      <a:pt x="460" y="59"/>
                    </a:lnTo>
                    <a:lnTo>
                      <a:pt x="461" y="70"/>
                    </a:lnTo>
                    <a:lnTo>
                      <a:pt x="463" y="76"/>
                    </a:lnTo>
                    <a:lnTo>
                      <a:pt x="465" y="72"/>
                    </a:lnTo>
                    <a:lnTo>
                      <a:pt x="466" y="78"/>
                    </a:lnTo>
                    <a:lnTo>
                      <a:pt x="468" y="87"/>
                    </a:lnTo>
                    <a:lnTo>
                      <a:pt x="469" y="78"/>
                    </a:lnTo>
                    <a:lnTo>
                      <a:pt x="470" y="73"/>
                    </a:lnTo>
                    <a:lnTo>
                      <a:pt x="472" y="64"/>
                    </a:lnTo>
                    <a:lnTo>
                      <a:pt x="474" y="50"/>
                    </a:lnTo>
                    <a:lnTo>
                      <a:pt x="475" y="49"/>
                    </a:lnTo>
                    <a:lnTo>
                      <a:pt x="477" y="55"/>
                    </a:lnTo>
                    <a:lnTo>
                      <a:pt x="478" y="66"/>
                    </a:lnTo>
                    <a:lnTo>
                      <a:pt x="480" y="74"/>
                    </a:lnTo>
                    <a:lnTo>
                      <a:pt x="481" y="90"/>
                    </a:lnTo>
                    <a:lnTo>
                      <a:pt x="483" y="92"/>
                    </a:lnTo>
                    <a:lnTo>
                      <a:pt x="484" y="91"/>
                    </a:lnTo>
                    <a:lnTo>
                      <a:pt x="486" y="85"/>
                    </a:lnTo>
                    <a:lnTo>
                      <a:pt x="487" y="96"/>
                    </a:lnTo>
                    <a:lnTo>
                      <a:pt x="489" y="118"/>
                    </a:lnTo>
                    <a:lnTo>
                      <a:pt x="490" y="124"/>
                    </a:lnTo>
                    <a:lnTo>
                      <a:pt x="492" y="124"/>
                    </a:lnTo>
                    <a:lnTo>
                      <a:pt x="493" y="119"/>
                    </a:lnTo>
                    <a:lnTo>
                      <a:pt x="495" y="114"/>
                    </a:lnTo>
                    <a:lnTo>
                      <a:pt x="497" y="110"/>
                    </a:lnTo>
                    <a:lnTo>
                      <a:pt x="498" y="118"/>
                    </a:lnTo>
                    <a:lnTo>
                      <a:pt x="499" y="132"/>
                    </a:lnTo>
                    <a:lnTo>
                      <a:pt x="501" y="136"/>
                    </a:lnTo>
                    <a:lnTo>
                      <a:pt x="503" y="137"/>
                    </a:lnTo>
                    <a:lnTo>
                      <a:pt x="504" y="126"/>
                    </a:lnTo>
                    <a:lnTo>
                      <a:pt x="506" y="120"/>
                    </a:lnTo>
                    <a:lnTo>
                      <a:pt x="507" y="124"/>
                    </a:lnTo>
                    <a:lnTo>
                      <a:pt x="509" y="141"/>
                    </a:lnTo>
                    <a:lnTo>
                      <a:pt x="510" y="130"/>
                    </a:lnTo>
                    <a:lnTo>
                      <a:pt x="512" y="130"/>
                    </a:lnTo>
                    <a:lnTo>
                      <a:pt x="513" y="154"/>
                    </a:lnTo>
                    <a:lnTo>
                      <a:pt x="515" y="146"/>
                    </a:lnTo>
                    <a:lnTo>
                      <a:pt x="516" y="139"/>
                    </a:lnTo>
                    <a:lnTo>
                      <a:pt x="518" y="131"/>
                    </a:lnTo>
                    <a:lnTo>
                      <a:pt x="519" y="140"/>
                    </a:lnTo>
                    <a:lnTo>
                      <a:pt x="521" y="142"/>
                    </a:lnTo>
                    <a:lnTo>
                      <a:pt x="522" y="140"/>
                    </a:lnTo>
                    <a:lnTo>
                      <a:pt x="524" y="139"/>
                    </a:lnTo>
                    <a:lnTo>
                      <a:pt x="526" y="145"/>
                    </a:lnTo>
                    <a:lnTo>
                      <a:pt x="527" y="155"/>
                    </a:lnTo>
                    <a:lnTo>
                      <a:pt x="528" y="152"/>
                    </a:lnTo>
                    <a:lnTo>
                      <a:pt x="530" y="142"/>
                    </a:lnTo>
                    <a:lnTo>
                      <a:pt x="532" y="145"/>
                    </a:lnTo>
                    <a:lnTo>
                      <a:pt x="533" y="144"/>
                    </a:lnTo>
                    <a:lnTo>
                      <a:pt x="535" y="132"/>
                    </a:lnTo>
                    <a:lnTo>
                      <a:pt x="536" y="137"/>
                    </a:lnTo>
                    <a:lnTo>
                      <a:pt x="537" y="145"/>
                    </a:lnTo>
                    <a:lnTo>
                      <a:pt x="539" y="145"/>
                    </a:lnTo>
                    <a:lnTo>
                      <a:pt x="541" y="151"/>
                    </a:lnTo>
                    <a:lnTo>
                      <a:pt x="542" y="155"/>
                    </a:lnTo>
                    <a:lnTo>
                      <a:pt x="543" y="142"/>
                    </a:lnTo>
                    <a:lnTo>
                      <a:pt x="545" y="143"/>
                    </a:lnTo>
                    <a:lnTo>
                      <a:pt x="547" y="140"/>
                    </a:lnTo>
                    <a:lnTo>
                      <a:pt x="548" y="132"/>
                    </a:lnTo>
                    <a:lnTo>
                      <a:pt x="550" y="141"/>
                    </a:lnTo>
                    <a:lnTo>
                      <a:pt x="551" y="137"/>
                    </a:lnTo>
                    <a:lnTo>
                      <a:pt x="553" y="135"/>
                    </a:lnTo>
                    <a:lnTo>
                      <a:pt x="554" y="135"/>
                    </a:lnTo>
                    <a:lnTo>
                      <a:pt x="556" y="132"/>
                    </a:lnTo>
                    <a:lnTo>
                      <a:pt x="557" y="132"/>
                    </a:lnTo>
                    <a:lnTo>
                      <a:pt x="559" y="132"/>
                    </a:lnTo>
                    <a:lnTo>
                      <a:pt x="560" y="129"/>
                    </a:lnTo>
                    <a:lnTo>
                      <a:pt x="562" y="133"/>
                    </a:lnTo>
                    <a:lnTo>
                      <a:pt x="564" y="146"/>
                    </a:lnTo>
                    <a:lnTo>
                      <a:pt x="565" y="157"/>
                    </a:lnTo>
                    <a:lnTo>
                      <a:pt x="566" y="156"/>
                    </a:lnTo>
                    <a:lnTo>
                      <a:pt x="568" y="150"/>
                    </a:lnTo>
                    <a:lnTo>
                      <a:pt x="570" y="138"/>
                    </a:lnTo>
                    <a:lnTo>
                      <a:pt x="571" y="129"/>
                    </a:lnTo>
                    <a:lnTo>
                      <a:pt x="572" y="135"/>
                    </a:lnTo>
                    <a:lnTo>
                      <a:pt x="574" y="148"/>
                    </a:lnTo>
                    <a:lnTo>
                      <a:pt x="576" y="145"/>
                    </a:lnTo>
                    <a:lnTo>
                      <a:pt x="577" y="145"/>
                    </a:lnTo>
                    <a:lnTo>
                      <a:pt x="579" y="149"/>
                    </a:lnTo>
                    <a:lnTo>
                      <a:pt x="580" y="156"/>
                    </a:lnTo>
                    <a:lnTo>
                      <a:pt x="582" y="148"/>
                    </a:lnTo>
                    <a:lnTo>
                      <a:pt x="583" y="136"/>
                    </a:lnTo>
                    <a:lnTo>
                      <a:pt x="585" y="132"/>
                    </a:lnTo>
                    <a:lnTo>
                      <a:pt x="586" y="140"/>
                    </a:lnTo>
                    <a:lnTo>
                      <a:pt x="588" y="140"/>
                    </a:lnTo>
                    <a:lnTo>
                      <a:pt x="589" y="139"/>
                    </a:lnTo>
                    <a:lnTo>
                      <a:pt x="591" y="139"/>
                    </a:lnTo>
                    <a:lnTo>
                      <a:pt x="592" y="144"/>
                    </a:lnTo>
                    <a:lnTo>
                      <a:pt x="594" y="138"/>
                    </a:lnTo>
                    <a:lnTo>
                      <a:pt x="595" y="135"/>
                    </a:lnTo>
                    <a:lnTo>
                      <a:pt x="597" y="128"/>
                    </a:lnTo>
                    <a:lnTo>
                      <a:pt x="599" y="123"/>
                    </a:lnTo>
                    <a:lnTo>
                      <a:pt x="600" y="131"/>
                    </a:lnTo>
                    <a:lnTo>
                      <a:pt x="601" y="137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6" y="136"/>
                    </a:lnTo>
                    <a:lnTo>
                      <a:pt x="608" y="139"/>
                    </a:lnTo>
                    <a:lnTo>
                      <a:pt x="609" y="145"/>
                    </a:lnTo>
                    <a:lnTo>
                      <a:pt x="610" y="150"/>
                    </a:lnTo>
                    <a:lnTo>
                      <a:pt x="612" y="139"/>
                    </a:lnTo>
                    <a:lnTo>
                      <a:pt x="614" y="140"/>
                    </a:lnTo>
                    <a:lnTo>
                      <a:pt x="615" y="139"/>
                    </a:lnTo>
                    <a:lnTo>
                      <a:pt x="616" y="139"/>
                    </a:lnTo>
                    <a:lnTo>
                      <a:pt x="618" y="136"/>
                    </a:lnTo>
                    <a:lnTo>
                      <a:pt x="620" y="129"/>
                    </a:lnTo>
                    <a:lnTo>
                      <a:pt x="621" y="128"/>
                    </a:lnTo>
                    <a:lnTo>
                      <a:pt x="623" y="140"/>
                    </a:lnTo>
                    <a:lnTo>
                      <a:pt x="624" y="140"/>
                    </a:lnTo>
                    <a:lnTo>
                      <a:pt x="626" y="143"/>
                    </a:lnTo>
                    <a:lnTo>
                      <a:pt x="627" y="147"/>
                    </a:lnTo>
                    <a:lnTo>
                      <a:pt x="629" y="149"/>
                    </a:lnTo>
                    <a:lnTo>
                      <a:pt x="630" y="147"/>
                    </a:lnTo>
                    <a:lnTo>
                      <a:pt x="632" y="145"/>
                    </a:lnTo>
                    <a:lnTo>
                      <a:pt x="633" y="147"/>
                    </a:lnTo>
                    <a:lnTo>
                      <a:pt x="635" y="150"/>
                    </a:lnTo>
                    <a:lnTo>
                      <a:pt x="637" y="151"/>
                    </a:lnTo>
                    <a:lnTo>
                      <a:pt x="638" y="145"/>
                    </a:lnTo>
                    <a:lnTo>
                      <a:pt x="639" y="144"/>
                    </a:lnTo>
                    <a:lnTo>
                      <a:pt x="641" y="139"/>
                    </a:lnTo>
                    <a:lnTo>
                      <a:pt x="643" y="144"/>
                    </a:lnTo>
                    <a:lnTo>
                      <a:pt x="644" y="148"/>
                    </a:lnTo>
                    <a:lnTo>
                      <a:pt x="645" y="145"/>
                    </a:lnTo>
                    <a:lnTo>
                      <a:pt x="647" y="151"/>
                    </a:lnTo>
                    <a:lnTo>
                      <a:pt x="649" y="171"/>
                    </a:lnTo>
                    <a:lnTo>
                      <a:pt x="650" y="183"/>
                    </a:lnTo>
                    <a:lnTo>
                      <a:pt x="652" y="183"/>
                    </a:lnTo>
                    <a:lnTo>
                      <a:pt x="653" y="182"/>
                    </a:lnTo>
                    <a:lnTo>
                      <a:pt x="655" y="175"/>
                    </a:lnTo>
                    <a:lnTo>
                      <a:pt x="656" y="183"/>
                    </a:lnTo>
                    <a:lnTo>
                      <a:pt x="658" y="201"/>
                    </a:lnTo>
                    <a:lnTo>
                      <a:pt x="659" y="223"/>
                    </a:lnTo>
                    <a:lnTo>
                      <a:pt x="661" y="237"/>
                    </a:lnTo>
                    <a:lnTo>
                      <a:pt x="662" y="247"/>
                    </a:lnTo>
                    <a:lnTo>
                      <a:pt x="664" y="261"/>
                    </a:lnTo>
                    <a:lnTo>
                      <a:pt x="666" y="270"/>
                    </a:lnTo>
                    <a:lnTo>
                      <a:pt x="667" y="274"/>
                    </a:lnTo>
                    <a:lnTo>
                      <a:pt x="668" y="290"/>
                    </a:lnTo>
                    <a:lnTo>
                      <a:pt x="670" y="310"/>
                    </a:lnTo>
                    <a:lnTo>
                      <a:pt x="671" y="326"/>
                    </a:lnTo>
                    <a:lnTo>
                      <a:pt x="673" y="329"/>
                    </a:lnTo>
                    <a:lnTo>
                      <a:pt x="674" y="335"/>
                    </a:lnTo>
                    <a:lnTo>
                      <a:pt x="676" y="341"/>
                    </a:lnTo>
                    <a:lnTo>
                      <a:pt x="677" y="349"/>
                    </a:lnTo>
                    <a:lnTo>
                      <a:pt x="679" y="365"/>
                    </a:lnTo>
                    <a:lnTo>
                      <a:pt x="681" y="366"/>
                    </a:lnTo>
                    <a:lnTo>
                      <a:pt x="682" y="366"/>
                    </a:lnTo>
                    <a:lnTo>
                      <a:pt x="683" y="373"/>
                    </a:lnTo>
                    <a:lnTo>
                      <a:pt x="685" y="372"/>
                    </a:lnTo>
                    <a:lnTo>
                      <a:pt x="687" y="372"/>
                    </a:lnTo>
                    <a:lnTo>
                      <a:pt x="688" y="373"/>
                    </a:lnTo>
                    <a:lnTo>
                      <a:pt x="690" y="379"/>
                    </a:lnTo>
                    <a:lnTo>
                      <a:pt x="691" y="375"/>
                    </a:lnTo>
                    <a:lnTo>
                      <a:pt x="693" y="369"/>
                    </a:lnTo>
                    <a:lnTo>
                      <a:pt x="694" y="368"/>
                    </a:lnTo>
                    <a:lnTo>
                      <a:pt x="696" y="372"/>
                    </a:lnTo>
                    <a:lnTo>
                      <a:pt x="697" y="374"/>
                    </a:lnTo>
                    <a:lnTo>
                      <a:pt x="699" y="380"/>
                    </a:lnTo>
                    <a:lnTo>
                      <a:pt x="700" y="391"/>
                    </a:lnTo>
                    <a:lnTo>
                      <a:pt x="702" y="386"/>
                    </a:lnTo>
                    <a:lnTo>
                      <a:pt x="703" y="375"/>
                    </a:lnTo>
                    <a:lnTo>
                      <a:pt x="705" y="380"/>
                    </a:lnTo>
                    <a:lnTo>
                      <a:pt x="706" y="386"/>
                    </a:lnTo>
                    <a:lnTo>
                      <a:pt x="708" y="390"/>
                    </a:lnTo>
                    <a:lnTo>
                      <a:pt x="710" y="378"/>
                    </a:lnTo>
                    <a:lnTo>
                      <a:pt x="711" y="368"/>
                    </a:lnTo>
                    <a:lnTo>
                      <a:pt x="712" y="362"/>
                    </a:lnTo>
                    <a:lnTo>
                      <a:pt x="714" y="372"/>
                    </a:lnTo>
                    <a:lnTo>
                      <a:pt x="716" y="392"/>
                    </a:lnTo>
                    <a:lnTo>
                      <a:pt x="717" y="391"/>
                    </a:lnTo>
                    <a:lnTo>
                      <a:pt x="718" y="384"/>
                    </a:lnTo>
                    <a:lnTo>
                      <a:pt x="720" y="380"/>
                    </a:lnTo>
                    <a:lnTo>
                      <a:pt x="722" y="388"/>
                    </a:lnTo>
                    <a:lnTo>
                      <a:pt x="723" y="392"/>
                    </a:lnTo>
                    <a:lnTo>
                      <a:pt x="725" y="385"/>
                    </a:lnTo>
                    <a:lnTo>
                      <a:pt x="726" y="375"/>
                    </a:lnTo>
                    <a:lnTo>
                      <a:pt x="728" y="379"/>
                    </a:lnTo>
                    <a:lnTo>
                      <a:pt x="729" y="378"/>
                    </a:lnTo>
                    <a:lnTo>
                      <a:pt x="731" y="377"/>
                    </a:lnTo>
                    <a:lnTo>
                      <a:pt x="732" y="375"/>
                    </a:lnTo>
                    <a:lnTo>
                      <a:pt x="734" y="374"/>
                    </a:lnTo>
                    <a:lnTo>
                      <a:pt x="735" y="370"/>
                    </a:lnTo>
                    <a:lnTo>
                      <a:pt x="737" y="371"/>
                    </a:lnTo>
                    <a:lnTo>
                      <a:pt x="738" y="377"/>
                    </a:lnTo>
                    <a:lnTo>
                      <a:pt x="740" y="380"/>
                    </a:lnTo>
                    <a:lnTo>
                      <a:pt x="741" y="374"/>
                    </a:lnTo>
                    <a:lnTo>
                      <a:pt x="743" y="371"/>
                    </a:lnTo>
                    <a:lnTo>
                      <a:pt x="744" y="372"/>
                    </a:lnTo>
                    <a:lnTo>
                      <a:pt x="746" y="374"/>
                    </a:lnTo>
                    <a:lnTo>
                      <a:pt x="747" y="378"/>
                    </a:lnTo>
                    <a:lnTo>
                      <a:pt x="749" y="385"/>
                    </a:lnTo>
                    <a:lnTo>
                      <a:pt x="750" y="391"/>
                    </a:lnTo>
                    <a:lnTo>
                      <a:pt x="752" y="394"/>
                    </a:lnTo>
                    <a:lnTo>
                      <a:pt x="754" y="385"/>
                    </a:lnTo>
                    <a:lnTo>
                      <a:pt x="755" y="378"/>
                    </a:lnTo>
                    <a:lnTo>
                      <a:pt x="756" y="374"/>
                    </a:lnTo>
                    <a:lnTo>
                      <a:pt x="758" y="374"/>
                    </a:lnTo>
                    <a:lnTo>
                      <a:pt x="760" y="373"/>
                    </a:lnTo>
                    <a:lnTo>
                      <a:pt x="761" y="373"/>
                    </a:lnTo>
                    <a:lnTo>
                      <a:pt x="763" y="365"/>
                    </a:lnTo>
                    <a:lnTo>
                      <a:pt x="764" y="361"/>
                    </a:lnTo>
                    <a:lnTo>
                      <a:pt x="766" y="366"/>
                    </a:lnTo>
                    <a:lnTo>
                      <a:pt x="767" y="378"/>
                    </a:lnTo>
                    <a:lnTo>
                      <a:pt x="769" y="385"/>
                    </a:lnTo>
                    <a:lnTo>
                      <a:pt x="770" y="396"/>
                    </a:lnTo>
                    <a:lnTo>
                      <a:pt x="772" y="396"/>
                    </a:lnTo>
                    <a:lnTo>
                      <a:pt x="773" y="389"/>
                    </a:lnTo>
                    <a:lnTo>
                      <a:pt x="775" y="389"/>
                    </a:lnTo>
                    <a:lnTo>
                      <a:pt x="776" y="396"/>
                    </a:lnTo>
                    <a:lnTo>
                      <a:pt x="778" y="418"/>
                    </a:lnTo>
                    <a:lnTo>
                      <a:pt x="779" y="417"/>
                    </a:lnTo>
                    <a:lnTo>
                      <a:pt x="781" y="397"/>
                    </a:lnTo>
                    <a:lnTo>
                      <a:pt x="783" y="371"/>
                    </a:lnTo>
                    <a:lnTo>
                      <a:pt x="784" y="359"/>
                    </a:lnTo>
                    <a:lnTo>
                      <a:pt x="785" y="351"/>
                    </a:lnTo>
                    <a:lnTo>
                      <a:pt x="787" y="352"/>
                    </a:lnTo>
                    <a:lnTo>
                      <a:pt x="789" y="348"/>
                    </a:lnTo>
                    <a:lnTo>
                      <a:pt x="790" y="338"/>
                    </a:lnTo>
                    <a:lnTo>
                      <a:pt x="792" y="325"/>
                    </a:lnTo>
                    <a:lnTo>
                      <a:pt x="793" y="321"/>
                    </a:lnTo>
                    <a:lnTo>
                      <a:pt x="795" y="310"/>
                    </a:lnTo>
                    <a:lnTo>
                      <a:pt x="796" y="288"/>
                    </a:lnTo>
                    <a:lnTo>
                      <a:pt x="798" y="287"/>
                    </a:lnTo>
                    <a:lnTo>
                      <a:pt x="799" y="284"/>
                    </a:lnTo>
                    <a:lnTo>
                      <a:pt x="801" y="268"/>
                    </a:lnTo>
                    <a:lnTo>
                      <a:pt x="802" y="259"/>
                    </a:lnTo>
                    <a:lnTo>
                      <a:pt x="804" y="261"/>
                    </a:lnTo>
                    <a:lnTo>
                      <a:pt x="805" y="265"/>
                    </a:lnTo>
                    <a:lnTo>
                      <a:pt x="807" y="275"/>
                    </a:lnTo>
                    <a:lnTo>
                      <a:pt x="808" y="283"/>
                    </a:lnTo>
                    <a:lnTo>
                      <a:pt x="810" y="290"/>
                    </a:lnTo>
                    <a:lnTo>
                      <a:pt x="811" y="288"/>
                    </a:lnTo>
                    <a:lnTo>
                      <a:pt x="813" y="280"/>
                    </a:lnTo>
                    <a:lnTo>
                      <a:pt x="814" y="274"/>
                    </a:lnTo>
                    <a:lnTo>
                      <a:pt x="816" y="276"/>
                    </a:lnTo>
                    <a:lnTo>
                      <a:pt x="817" y="285"/>
                    </a:lnTo>
                    <a:lnTo>
                      <a:pt x="819" y="283"/>
                    </a:lnTo>
                    <a:lnTo>
                      <a:pt x="820" y="285"/>
                    </a:lnTo>
                    <a:lnTo>
                      <a:pt x="822" y="281"/>
                    </a:lnTo>
                    <a:lnTo>
                      <a:pt x="823" y="275"/>
                    </a:lnTo>
                    <a:lnTo>
                      <a:pt x="825" y="267"/>
                    </a:lnTo>
                    <a:lnTo>
                      <a:pt x="827" y="265"/>
                    </a:lnTo>
                    <a:lnTo>
                      <a:pt x="828" y="263"/>
                    </a:lnTo>
                    <a:lnTo>
                      <a:pt x="829" y="256"/>
                    </a:lnTo>
                    <a:lnTo>
                      <a:pt x="831" y="261"/>
                    </a:lnTo>
                    <a:lnTo>
                      <a:pt x="833" y="266"/>
                    </a:lnTo>
                    <a:lnTo>
                      <a:pt x="834" y="278"/>
                    </a:lnTo>
                    <a:lnTo>
                      <a:pt x="836" y="278"/>
                    </a:lnTo>
                    <a:lnTo>
                      <a:pt x="837" y="275"/>
                    </a:lnTo>
                    <a:lnTo>
                      <a:pt x="839" y="276"/>
                    </a:lnTo>
                    <a:lnTo>
                      <a:pt x="840" y="274"/>
                    </a:lnTo>
                    <a:lnTo>
                      <a:pt x="842" y="267"/>
                    </a:lnTo>
                    <a:lnTo>
                      <a:pt x="843" y="265"/>
                    </a:lnTo>
                    <a:lnTo>
                      <a:pt x="845" y="258"/>
                    </a:lnTo>
                    <a:lnTo>
                      <a:pt x="846" y="264"/>
                    </a:lnTo>
                    <a:lnTo>
                      <a:pt x="848" y="280"/>
                    </a:lnTo>
                    <a:lnTo>
                      <a:pt x="849" y="282"/>
                    </a:lnTo>
                    <a:lnTo>
                      <a:pt x="851" y="288"/>
                    </a:lnTo>
                    <a:lnTo>
                      <a:pt x="852" y="286"/>
                    </a:lnTo>
                    <a:lnTo>
                      <a:pt x="854" y="284"/>
                    </a:lnTo>
                    <a:lnTo>
                      <a:pt x="856" y="274"/>
                    </a:lnTo>
                    <a:lnTo>
                      <a:pt x="857" y="271"/>
                    </a:lnTo>
                    <a:lnTo>
                      <a:pt x="858" y="271"/>
                    </a:lnTo>
                    <a:lnTo>
                      <a:pt x="860" y="265"/>
                    </a:lnTo>
                    <a:lnTo>
                      <a:pt x="862" y="264"/>
                    </a:lnTo>
                    <a:lnTo>
                      <a:pt x="863" y="268"/>
                    </a:lnTo>
                    <a:lnTo>
                      <a:pt x="865" y="257"/>
                    </a:lnTo>
                    <a:lnTo>
                      <a:pt x="866" y="240"/>
                    </a:lnTo>
                    <a:lnTo>
                      <a:pt x="868" y="246"/>
                    </a:lnTo>
                    <a:lnTo>
                      <a:pt x="869" y="255"/>
                    </a:lnTo>
                    <a:lnTo>
                      <a:pt x="871" y="253"/>
                    </a:lnTo>
                    <a:lnTo>
                      <a:pt x="872" y="262"/>
                    </a:lnTo>
                    <a:lnTo>
                      <a:pt x="874" y="281"/>
                    </a:lnTo>
                    <a:lnTo>
                      <a:pt x="875" y="281"/>
                    </a:lnTo>
                    <a:lnTo>
                      <a:pt x="877" y="289"/>
                    </a:lnTo>
                    <a:lnTo>
                      <a:pt x="878" y="291"/>
                    </a:lnTo>
                    <a:lnTo>
                      <a:pt x="880" y="287"/>
                    </a:lnTo>
                    <a:lnTo>
                      <a:pt x="881" y="287"/>
                    </a:lnTo>
                    <a:lnTo>
                      <a:pt x="883" y="277"/>
                    </a:lnTo>
                    <a:lnTo>
                      <a:pt x="884" y="266"/>
                    </a:lnTo>
                    <a:lnTo>
                      <a:pt x="886" y="263"/>
                    </a:lnTo>
                    <a:lnTo>
                      <a:pt x="887" y="258"/>
                    </a:lnTo>
                    <a:lnTo>
                      <a:pt x="889" y="247"/>
                    </a:lnTo>
                    <a:lnTo>
                      <a:pt x="890" y="238"/>
                    </a:lnTo>
                    <a:lnTo>
                      <a:pt x="892" y="241"/>
                    </a:lnTo>
                    <a:lnTo>
                      <a:pt x="894" y="240"/>
                    </a:lnTo>
                    <a:lnTo>
                      <a:pt x="895" y="254"/>
                    </a:lnTo>
                    <a:lnTo>
                      <a:pt x="896" y="258"/>
                    </a:lnTo>
                    <a:lnTo>
                      <a:pt x="898" y="254"/>
                    </a:lnTo>
                    <a:lnTo>
                      <a:pt x="900" y="254"/>
                    </a:lnTo>
                    <a:lnTo>
                      <a:pt x="901" y="246"/>
                    </a:lnTo>
                    <a:lnTo>
                      <a:pt x="902" y="248"/>
                    </a:lnTo>
                    <a:lnTo>
                      <a:pt x="904" y="249"/>
                    </a:lnTo>
                    <a:lnTo>
                      <a:pt x="906" y="245"/>
                    </a:lnTo>
                    <a:lnTo>
                      <a:pt x="907" y="251"/>
                    </a:lnTo>
                    <a:lnTo>
                      <a:pt x="909" y="247"/>
                    </a:lnTo>
                    <a:lnTo>
                      <a:pt x="910" y="246"/>
                    </a:lnTo>
                    <a:lnTo>
                      <a:pt x="912" y="251"/>
                    </a:lnTo>
                    <a:lnTo>
                      <a:pt x="913" y="259"/>
                    </a:lnTo>
                    <a:lnTo>
                      <a:pt x="915" y="256"/>
                    </a:lnTo>
                    <a:lnTo>
                      <a:pt x="916" y="263"/>
                    </a:lnTo>
                    <a:lnTo>
                      <a:pt x="918" y="263"/>
                    </a:lnTo>
                    <a:lnTo>
                      <a:pt x="919" y="259"/>
                    </a:lnTo>
                    <a:lnTo>
                      <a:pt x="921" y="258"/>
                    </a:lnTo>
                    <a:lnTo>
                      <a:pt x="923" y="257"/>
                    </a:lnTo>
                    <a:lnTo>
                      <a:pt x="924" y="264"/>
                    </a:lnTo>
                    <a:lnTo>
                      <a:pt x="925" y="266"/>
                    </a:lnTo>
                    <a:lnTo>
                      <a:pt x="927" y="261"/>
                    </a:lnTo>
                    <a:lnTo>
                      <a:pt x="929" y="257"/>
                    </a:lnTo>
                    <a:lnTo>
                      <a:pt x="930" y="247"/>
                    </a:lnTo>
                    <a:lnTo>
                      <a:pt x="931" y="246"/>
                    </a:lnTo>
                    <a:lnTo>
                      <a:pt x="933" y="245"/>
                    </a:lnTo>
                    <a:lnTo>
                      <a:pt x="935" y="246"/>
                    </a:lnTo>
                    <a:lnTo>
                      <a:pt x="936" y="243"/>
                    </a:lnTo>
                    <a:lnTo>
                      <a:pt x="938" y="243"/>
                    </a:lnTo>
                    <a:lnTo>
                      <a:pt x="939" y="246"/>
                    </a:lnTo>
                    <a:lnTo>
                      <a:pt x="941" y="248"/>
                    </a:lnTo>
                    <a:lnTo>
                      <a:pt x="942" y="251"/>
                    </a:lnTo>
                    <a:lnTo>
                      <a:pt x="944" y="239"/>
                    </a:lnTo>
                    <a:lnTo>
                      <a:pt x="945" y="240"/>
                    </a:lnTo>
                    <a:lnTo>
                      <a:pt x="947" y="251"/>
                    </a:lnTo>
                    <a:lnTo>
                      <a:pt x="948" y="257"/>
                    </a:lnTo>
                    <a:lnTo>
                      <a:pt x="950" y="253"/>
                    </a:lnTo>
                    <a:lnTo>
                      <a:pt x="951" y="250"/>
                    </a:lnTo>
                    <a:lnTo>
                      <a:pt x="953" y="254"/>
                    </a:lnTo>
                    <a:lnTo>
                      <a:pt x="954" y="264"/>
                    </a:lnTo>
                    <a:lnTo>
                      <a:pt x="956" y="264"/>
                    </a:lnTo>
                    <a:lnTo>
                      <a:pt x="957" y="259"/>
                    </a:lnTo>
                    <a:lnTo>
                      <a:pt x="959" y="257"/>
                    </a:lnTo>
                    <a:lnTo>
                      <a:pt x="960" y="256"/>
                    </a:lnTo>
                    <a:lnTo>
                      <a:pt x="962" y="254"/>
                    </a:lnTo>
                    <a:lnTo>
                      <a:pt x="963" y="246"/>
                    </a:lnTo>
                    <a:lnTo>
                      <a:pt x="965" y="245"/>
                    </a:lnTo>
                    <a:lnTo>
                      <a:pt x="967" y="249"/>
                    </a:lnTo>
                    <a:lnTo>
                      <a:pt x="968" y="247"/>
                    </a:lnTo>
                    <a:lnTo>
                      <a:pt x="969" y="245"/>
                    </a:lnTo>
                    <a:lnTo>
                      <a:pt x="971" y="250"/>
                    </a:lnTo>
                    <a:lnTo>
                      <a:pt x="973" y="245"/>
                    </a:lnTo>
                    <a:lnTo>
                      <a:pt x="974" y="247"/>
                    </a:lnTo>
                    <a:lnTo>
                      <a:pt x="975" y="244"/>
                    </a:lnTo>
                    <a:lnTo>
                      <a:pt x="977" y="244"/>
                    </a:lnTo>
                    <a:lnTo>
                      <a:pt x="979" y="239"/>
                    </a:lnTo>
                    <a:lnTo>
                      <a:pt x="980" y="240"/>
                    </a:lnTo>
                    <a:lnTo>
                      <a:pt x="982" y="246"/>
                    </a:lnTo>
                    <a:lnTo>
                      <a:pt x="983" y="254"/>
                    </a:lnTo>
                    <a:lnTo>
                      <a:pt x="985" y="256"/>
                    </a:lnTo>
                    <a:lnTo>
                      <a:pt x="986" y="262"/>
                    </a:lnTo>
                    <a:lnTo>
                      <a:pt x="988" y="263"/>
                    </a:lnTo>
                    <a:lnTo>
                      <a:pt x="989" y="262"/>
                    </a:lnTo>
                    <a:lnTo>
                      <a:pt x="991" y="249"/>
                    </a:lnTo>
                    <a:lnTo>
                      <a:pt x="992" y="243"/>
                    </a:lnTo>
                    <a:lnTo>
                      <a:pt x="994" y="253"/>
                    </a:lnTo>
                    <a:lnTo>
                      <a:pt x="996" y="255"/>
                    </a:lnTo>
                    <a:lnTo>
                      <a:pt x="997" y="247"/>
                    </a:lnTo>
                    <a:lnTo>
                      <a:pt x="998" y="242"/>
                    </a:lnTo>
                    <a:lnTo>
                      <a:pt x="1000" y="247"/>
                    </a:lnTo>
                    <a:lnTo>
                      <a:pt x="1002" y="245"/>
                    </a:lnTo>
                    <a:lnTo>
                      <a:pt x="1003" y="249"/>
                    </a:lnTo>
                    <a:lnTo>
                      <a:pt x="1004" y="245"/>
                    </a:lnTo>
                    <a:lnTo>
                      <a:pt x="1006" y="244"/>
                    </a:lnTo>
                    <a:lnTo>
                      <a:pt x="1008" y="238"/>
                    </a:lnTo>
                    <a:lnTo>
                      <a:pt x="1009" y="241"/>
                    </a:lnTo>
                    <a:lnTo>
                      <a:pt x="1011" y="238"/>
                    </a:lnTo>
                    <a:lnTo>
                      <a:pt x="1012" y="239"/>
                    </a:lnTo>
                    <a:lnTo>
                      <a:pt x="1014" y="243"/>
                    </a:lnTo>
                    <a:lnTo>
                      <a:pt x="1015" y="246"/>
                    </a:lnTo>
                    <a:lnTo>
                      <a:pt x="1017" y="243"/>
                    </a:lnTo>
                    <a:lnTo>
                      <a:pt x="1018" y="246"/>
                    </a:lnTo>
                    <a:lnTo>
                      <a:pt x="1020" y="249"/>
                    </a:lnTo>
                    <a:lnTo>
                      <a:pt x="1021" y="252"/>
                    </a:lnTo>
                    <a:lnTo>
                      <a:pt x="1023" y="251"/>
                    </a:lnTo>
                    <a:lnTo>
                      <a:pt x="1024" y="248"/>
                    </a:lnTo>
                    <a:lnTo>
                      <a:pt x="1026" y="246"/>
                    </a:lnTo>
                    <a:lnTo>
                      <a:pt x="1027" y="251"/>
                    </a:lnTo>
                    <a:lnTo>
                      <a:pt x="1029" y="261"/>
                    </a:lnTo>
                    <a:lnTo>
                      <a:pt x="1030" y="264"/>
                    </a:lnTo>
                    <a:lnTo>
                      <a:pt x="1032" y="264"/>
                    </a:lnTo>
                    <a:lnTo>
                      <a:pt x="1033" y="270"/>
                    </a:lnTo>
                    <a:lnTo>
                      <a:pt x="1035" y="269"/>
                    </a:lnTo>
                    <a:lnTo>
                      <a:pt x="1036" y="260"/>
                    </a:lnTo>
                    <a:lnTo>
                      <a:pt x="1038" y="261"/>
                    </a:lnTo>
                    <a:lnTo>
                      <a:pt x="1040" y="262"/>
                    </a:lnTo>
                    <a:lnTo>
                      <a:pt x="1041" y="264"/>
                    </a:lnTo>
                    <a:lnTo>
                      <a:pt x="1042" y="268"/>
                    </a:lnTo>
                    <a:lnTo>
                      <a:pt x="1044" y="274"/>
                    </a:lnTo>
                    <a:lnTo>
                      <a:pt x="1046" y="266"/>
                    </a:lnTo>
                    <a:lnTo>
                      <a:pt x="1047" y="271"/>
                    </a:lnTo>
                    <a:lnTo>
                      <a:pt x="1049" y="267"/>
                    </a:lnTo>
                    <a:lnTo>
                      <a:pt x="1050" y="270"/>
                    </a:lnTo>
                    <a:lnTo>
                      <a:pt x="1052" y="275"/>
                    </a:lnTo>
                    <a:lnTo>
                      <a:pt x="1053" y="280"/>
                    </a:lnTo>
                    <a:lnTo>
                      <a:pt x="1055" y="294"/>
                    </a:lnTo>
                    <a:lnTo>
                      <a:pt x="1056" y="301"/>
                    </a:lnTo>
                    <a:lnTo>
                      <a:pt x="1058" y="294"/>
                    </a:lnTo>
                    <a:lnTo>
                      <a:pt x="1059" y="286"/>
                    </a:lnTo>
                    <a:lnTo>
                      <a:pt x="1061" y="283"/>
                    </a:lnTo>
                    <a:lnTo>
                      <a:pt x="1062" y="284"/>
                    </a:lnTo>
                    <a:lnTo>
                      <a:pt x="1064" y="279"/>
                    </a:lnTo>
                    <a:lnTo>
                      <a:pt x="1065" y="277"/>
                    </a:lnTo>
                    <a:lnTo>
                      <a:pt x="1067" y="275"/>
                    </a:lnTo>
                    <a:lnTo>
                      <a:pt x="1069" y="267"/>
                    </a:lnTo>
                    <a:lnTo>
                      <a:pt x="1070" y="275"/>
                    </a:lnTo>
                    <a:lnTo>
                      <a:pt x="1071" y="259"/>
                    </a:lnTo>
                    <a:lnTo>
                      <a:pt x="1073" y="249"/>
                    </a:lnTo>
                    <a:lnTo>
                      <a:pt x="1075" y="265"/>
                    </a:lnTo>
                    <a:lnTo>
                      <a:pt x="1076" y="269"/>
                    </a:lnTo>
                    <a:lnTo>
                      <a:pt x="1077" y="265"/>
                    </a:lnTo>
                    <a:lnTo>
                      <a:pt x="1079" y="265"/>
                    </a:lnTo>
                    <a:lnTo>
                      <a:pt x="1081" y="261"/>
                    </a:lnTo>
                    <a:lnTo>
                      <a:pt x="1082" y="257"/>
                    </a:lnTo>
                    <a:lnTo>
                      <a:pt x="1084" y="251"/>
                    </a:lnTo>
                    <a:lnTo>
                      <a:pt x="1085" y="223"/>
                    </a:lnTo>
                    <a:lnTo>
                      <a:pt x="1087" y="210"/>
                    </a:lnTo>
                    <a:lnTo>
                      <a:pt x="1088" y="222"/>
                    </a:lnTo>
                    <a:lnTo>
                      <a:pt x="1090" y="209"/>
                    </a:lnTo>
                    <a:lnTo>
                      <a:pt x="1091" y="213"/>
                    </a:lnTo>
                    <a:lnTo>
                      <a:pt x="1093" y="262"/>
                    </a:lnTo>
                    <a:lnTo>
                      <a:pt x="1094" y="295"/>
                    </a:lnTo>
                    <a:lnTo>
                      <a:pt x="1096" y="300"/>
                    </a:lnTo>
                    <a:lnTo>
                      <a:pt x="1097" y="285"/>
                    </a:lnTo>
                    <a:lnTo>
                      <a:pt x="1099" y="298"/>
                    </a:lnTo>
                    <a:lnTo>
                      <a:pt x="1100" y="319"/>
                    </a:lnTo>
                    <a:lnTo>
                      <a:pt x="1102" y="337"/>
                    </a:lnTo>
                    <a:lnTo>
                      <a:pt x="1103" y="354"/>
                    </a:lnTo>
                    <a:lnTo>
                      <a:pt x="1105" y="376"/>
                    </a:lnTo>
                    <a:lnTo>
                      <a:pt x="1106" y="401"/>
                    </a:lnTo>
                    <a:lnTo>
                      <a:pt x="1108" y="447"/>
                    </a:lnTo>
                    <a:lnTo>
                      <a:pt x="1109" y="493"/>
                    </a:lnTo>
                    <a:lnTo>
                      <a:pt x="1111" y="514"/>
                    </a:lnTo>
                    <a:lnTo>
                      <a:pt x="1113" y="551"/>
                    </a:lnTo>
                    <a:lnTo>
                      <a:pt x="1114" y="580"/>
                    </a:lnTo>
                    <a:lnTo>
                      <a:pt x="1115" y="597"/>
                    </a:lnTo>
                    <a:lnTo>
                      <a:pt x="1117" y="617"/>
                    </a:lnTo>
                    <a:lnTo>
                      <a:pt x="1119" y="656"/>
                    </a:lnTo>
                    <a:lnTo>
                      <a:pt x="1120" y="690"/>
                    </a:lnTo>
                    <a:lnTo>
                      <a:pt x="1122" y="706"/>
                    </a:lnTo>
                    <a:lnTo>
                      <a:pt x="1123" y="717"/>
                    </a:lnTo>
                    <a:lnTo>
                      <a:pt x="1125" y="727"/>
                    </a:lnTo>
                    <a:lnTo>
                      <a:pt x="1126" y="754"/>
                    </a:lnTo>
                    <a:lnTo>
                      <a:pt x="1128" y="784"/>
                    </a:lnTo>
                    <a:lnTo>
                      <a:pt x="1129" y="796"/>
                    </a:lnTo>
                    <a:lnTo>
                      <a:pt x="1131" y="805"/>
                    </a:lnTo>
                    <a:lnTo>
                      <a:pt x="1132" y="815"/>
                    </a:lnTo>
                    <a:lnTo>
                      <a:pt x="1134" y="823"/>
                    </a:lnTo>
                    <a:lnTo>
                      <a:pt x="1135" y="829"/>
                    </a:lnTo>
                    <a:lnTo>
                      <a:pt x="1137" y="848"/>
                    </a:lnTo>
                    <a:lnTo>
                      <a:pt x="1138" y="861"/>
                    </a:lnTo>
                    <a:lnTo>
                      <a:pt x="1140" y="861"/>
                    </a:lnTo>
                    <a:lnTo>
                      <a:pt x="1142" y="871"/>
                    </a:lnTo>
                    <a:lnTo>
                      <a:pt x="1143" y="874"/>
                    </a:lnTo>
                    <a:lnTo>
                      <a:pt x="1144" y="879"/>
                    </a:lnTo>
                    <a:lnTo>
                      <a:pt x="1146" y="891"/>
                    </a:lnTo>
                    <a:lnTo>
                      <a:pt x="1148" y="900"/>
                    </a:lnTo>
                    <a:lnTo>
                      <a:pt x="1149" y="887"/>
                    </a:lnTo>
                    <a:lnTo>
                      <a:pt x="1151" y="895"/>
                    </a:lnTo>
                    <a:lnTo>
                      <a:pt x="1152" y="910"/>
                    </a:lnTo>
                    <a:lnTo>
                      <a:pt x="1154" y="921"/>
                    </a:lnTo>
                    <a:lnTo>
                      <a:pt x="1155" y="934"/>
                    </a:lnTo>
                    <a:lnTo>
                      <a:pt x="1157" y="942"/>
                    </a:lnTo>
                    <a:lnTo>
                      <a:pt x="1158" y="943"/>
                    </a:lnTo>
                    <a:lnTo>
                      <a:pt x="1160" y="937"/>
                    </a:lnTo>
                    <a:lnTo>
                      <a:pt x="1161" y="943"/>
                    </a:lnTo>
                    <a:lnTo>
                      <a:pt x="1163" y="951"/>
                    </a:lnTo>
                    <a:lnTo>
                      <a:pt x="1164" y="948"/>
                    </a:lnTo>
                    <a:lnTo>
                      <a:pt x="1166" y="942"/>
                    </a:lnTo>
                    <a:lnTo>
                      <a:pt x="1167" y="945"/>
                    </a:lnTo>
                    <a:lnTo>
                      <a:pt x="1169" y="947"/>
                    </a:lnTo>
                    <a:lnTo>
                      <a:pt x="1170" y="954"/>
                    </a:lnTo>
                    <a:lnTo>
                      <a:pt x="1172" y="951"/>
                    </a:lnTo>
                    <a:lnTo>
                      <a:pt x="1173" y="951"/>
                    </a:lnTo>
                    <a:lnTo>
                      <a:pt x="1175" y="946"/>
                    </a:lnTo>
                    <a:lnTo>
                      <a:pt x="1176" y="949"/>
                    </a:lnTo>
                    <a:lnTo>
                      <a:pt x="1178" y="951"/>
                    </a:lnTo>
                    <a:lnTo>
                      <a:pt x="1179" y="95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8" name="Freeform 131">
                <a:extLst>
                  <a:ext uri="{FF2B5EF4-FFF2-40B4-BE49-F238E27FC236}">
                    <a16:creationId xmlns:a16="http://schemas.microsoft.com/office/drawing/2014/main" id="{1ADD137C-C501-4C46-BED9-25D832564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549" y="5963288"/>
                <a:ext cx="174013" cy="208912"/>
              </a:xfrm>
              <a:custGeom>
                <a:avLst/>
                <a:gdLst>
                  <a:gd name="T0" fmla="*/ 4 w 352"/>
                  <a:gd name="T1" fmla="*/ 77 h 93"/>
                  <a:gd name="T2" fmla="*/ 10 w 352"/>
                  <a:gd name="T3" fmla="*/ 60 h 93"/>
                  <a:gd name="T4" fmla="*/ 16 w 352"/>
                  <a:gd name="T5" fmla="*/ 56 h 93"/>
                  <a:gd name="T6" fmla="*/ 22 w 352"/>
                  <a:gd name="T7" fmla="*/ 43 h 93"/>
                  <a:gd name="T8" fmla="*/ 28 w 352"/>
                  <a:gd name="T9" fmla="*/ 41 h 93"/>
                  <a:gd name="T10" fmla="*/ 35 w 352"/>
                  <a:gd name="T11" fmla="*/ 49 h 93"/>
                  <a:gd name="T12" fmla="*/ 41 w 352"/>
                  <a:gd name="T13" fmla="*/ 44 h 93"/>
                  <a:gd name="T14" fmla="*/ 47 w 352"/>
                  <a:gd name="T15" fmla="*/ 28 h 93"/>
                  <a:gd name="T16" fmla="*/ 53 w 352"/>
                  <a:gd name="T17" fmla="*/ 20 h 93"/>
                  <a:gd name="T18" fmla="*/ 59 w 352"/>
                  <a:gd name="T19" fmla="*/ 33 h 93"/>
                  <a:gd name="T20" fmla="*/ 65 w 352"/>
                  <a:gd name="T21" fmla="*/ 26 h 93"/>
                  <a:gd name="T22" fmla="*/ 71 w 352"/>
                  <a:gd name="T23" fmla="*/ 23 h 93"/>
                  <a:gd name="T24" fmla="*/ 77 w 352"/>
                  <a:gd name="T25" fmla="*/ 36 h 93"/>
                  <a:gd name="T26" fmla="*/ 83 w 352"/>
                  <a:gd name="T27" fmla="*/ 32 h 93"/>
                  <a:gd name="T28" fmla="*/ 89 w 352"/>
                  <a:gd name="T29" fmla="*/ 31 h 93"/>
                  <a:gd name="T30" fmla="*/ 95 w 352"/>
                  <a:gd name="T31" fmla="*/ 28 h 93"/>
                  <a:gd name="T32" fmla="*/ 102 w 352"/>
                  <a:gd name="T33" fmla="*/ 27 h 93"/>
                  <a:gd name="T34" fmla="*/ 108 w 352"/>
                  <a:gd name="T35" fmla="*/ 28 h 93"/>
                  <a:gd name="T36" fmla="*/ 114 w 352"/>
                  <a:gd name="T37" fmla="*/ 38 h 93"/>
                  <a:gd name="T38" fmla="*/ 120 w 352"/>
                  <a:gd name="T39" fmla="*/ 12 h 93"/>
                  <a:gd name="T40" fmla="*/ 126 w 352"/>
                  <a:gd name="T41" fmla="*/ 9 h 93"/>
                  <a:gd name="T42" fmla="*/ 132 w 352"/>
                  <a:gd name="T43" fmla="*/ 10 h 93"/>
                  <a:gd name="T44" fmla="*/ 138 w 352"/>
                  <a:gd name="T45" fmla="*/ 6 h 93"/>
                  <a:gd name="T46" fmla="*/ 144 w 352"/>
                  <a:gd name="T47" fmla="*/ 1 h 93"/>
                  <a:gd name="T48" fmla="*/ 150 w 352"/>
                  <a:gd name="T49" fmla="*/ 11 h 93"/>
                  <a:gd name="T50" fmla="*/ 156 w 352"/>
                  <a:gd name="T51" fmla="*/ 39 h 93"/>
                  <a:gd name="T52" fmla="*/ 162 w 352"/>
                  <a:gd name="T53" fmla="*/ 25 h 93"/>
                  <a:gd name="T54" fmla="*/ 168 w 352"/>
                  <a:gd name="T55" fmla="*/ 28 h 93"/>
                  <a:gd name="T56" fmla="*/ 175 w 352"/>
                  <a:gd name="T57" fmla="*/ 23 h 93"/>
                  <a:gd name="T58" fmla="*/ 181 w 352"/>
                  <a:gd name="T59" fmla="*/ 9 h 93"/>
                  <a:gd name="T60" fmla="*/ 187 w 352"/>
                  <a:gd name="T61" fmla="*/ 30 h 93"/>
                  <a:gd name="T62" fmla="*/ 193 w 352"/>
                  <a:gd name="T63" fmla="*/ 37 h 93"/>
                  <a:gd name="T64" fmla="*/ 199 w 352"/>
                  <a:gd name="T65" fmla="*/ 30 h 93"/>
                  <a:gd name="T66" fmla="*/ 205 w 352"/>
                  <a:gd name="T67" fmla="*/ 36 h 93"/>
                  <a:gd name="T68" fmla="*/ 211 w 352"/>
                  <a:gd name="T69" fmla="*/ 21 h 93"/>
                  <a:gd name="T70" fmla="*/ 217 w 352"/>
                  <a:gd name="T71" fmla="*/ 21 h 93"/>
                  <a:gd name="T72" fmla="*/ 223 w 352"/>
                  <a:gd name="T73" fmla="*/ 3 h 93"/>
                  <a:gd name="T74" fmla="*/ 229 w 352"/>
                  <a:gd name="T75" fmla="*/ 16 h 93"/>
                  <a:gd name="T76" fmla="*/ 235 w 352"/>
                  <a:gd name="T77" fmla="*/ 26 h 93"/>
                  <a:gd name="T78" fmla="*/ 241 w 352"/>
                  <a:gd name="T79" fmla="*/ 30 h 93"/>
                  <a:gd name="T80" fmla="*/ 248 w 352"/>
                  <a:gd name="T81" fmla="*/ 34 h 93"/>
                  <a:gd name="T82" fmla="*/ 254 w 352"/>
                  <a:gd name="T83" fmla="*/ 32 h 93"/>
                  <a:gd name="T84" fmla="*/ 260 w 352"/>
                  <a:gd name="T85" fmla="*/ 54 h 93"/>
                  <a:gd name="T86" fmla="*/ 266 w 352"/>
                  <a:gd name="T87" fmla="*/ 72 h 93"/>
                  <a:gd name="T88" fmla="*/ 272 w 352"/>
                  <a:gd name="T89" fmla="*/ 70 h 93"/>
                  <a:gd name="T90" fmla="*/ 278 w 352"/>
                  <a:gd name="T91" fmla="*/ 83 h 93"/>
                  <a:gd name="T92" fmla="*/ 284 w 352"/>
                  <a:gd name="T93" fmla="*/ 92 h 93"/>
                  <a:gd name="T94" fmla="*/ 290 w 352"/>
                  <a:gd name="T95" fmla="*/ 83 h 93"/>
                  <a:gd name="T96" fmla="*/ 296 w 352"/>
                  <a:gd name="T97" fmla="*/ 88 h 93"/>
                  <a:gd name="T98" fmla="*/ 302 w 352"/>
                  <a:gd name="T99" fmla="*/ 84 h 93"/>
                  <a:gd name="T100" fmla="*/ 308 w 352"/>
                  <a:gd name="T101" fmla="*/ 78 h 93"/>
                  <a:gd name="T102" fmla="*/ 314 w 352"/>
                  <a:gd name="T103" fmla="*/ 72 h 93"/>
                  <a:gd name="T104" fmla="*/ 321 w 352"/>
                  <a:gd name="T105" fmla="*/ 81 h 93"/>
                  <a:gd name="T106" fmla="*/ 327 w 352"/>
                  <a:gd name="T107" fmla="*/ 79 h 93"/>
                  <a:gd name="T108" fmla="*/ 333 w 352"/>
                  <a:gd name="T109" fmla="*/ 80 h 93"/>
                  <a:gd name="T110" fmla="*/ 339 w 352"/>
                  <a:gd name="T111" fmla="*/ 86 h 93"/>
                  <a:gd name="T112" fmla="*/ 345 w 352"/>
                  <a:gd name="T113" fmla="*/ 91 h 93"/>
                  <a:gd name="T114" fmla="*/ 351 w 352"/>
                  <a:gd name="T115" fmla="*/ 8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2" h="93">
                    <a:moveTo>
                      <a:pt x="0" y="93"/>
                    </a:moveTo>
                    <a:lnTo>
                      <a:pt x="1" y="87"/>
                    </a:lnTo>
                    <a:lnTo>
                      <a:pt x="2" y="77"/>
                    </a:lnTo>
                    <a:lnTo>
                      <a:pt x="4" y="77"/>
                    </a:lnTo>
                    <a:lnTo>
                      <a:pt x="6" y="74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10" y="60"/>
                    </a:lnTo>
                    <a:lnTo>
                      <a:pt x="12" y="60"/>
                    </a:lnTo>
                    <a:lnTo>
                      <a:pt x="13" y="65"/>
                    </a:lnTo>
                    <a:lnTo>
                      <a:pt x="15" y="63"/>
                    </a:lnTo>
                    <a:lnTo>
                      <a:pt x="16" y="56"/>
                    </a:lnTo>
                    <a:lnTo>
                      <a:pt x="18" y="54"/>
                    </a:lnTo>
                    <a:lnTo>
                      <a:pt x="19" y="59"/>
                    </a:lnTo>
                    <a:lnTo>
                      <a:pt x="21" y="52"/>
                    </a:lnTo>
                    <a:lnTo>
                      <a:pt x="22" y="43"/>
                    </a:lnTo>
                    <a:lnTo>
                      <a:pt x="24" y="34"/>
                    </a:lnTo>
                    <a:lnTo>
                      <a:pt x="25" y="28"/>
                    </a:lnTo>
                    <a:lnTo>
                      <a:pt x="27" y="30"/>
                    </a:lnTo>
                    <a:lnTo>
                      <a:pt x="28" y="41"/>
                    </a:lnTo>
                    <a:lnTo>
                      <a:pt x="30" y="38"/>
                    </a:lnTo>
                    <a:lnTo>
                      <a:pt x="31" y="40"/>
                    </a:lnTo>
                    <a:lnTo>
                      <a:pt x="33" y="52"/>
                    </a:lnTo>
                    <a:lnTo>
                      <a:pt x="35" y="49"/>
                    </a:lnTo>
                    <a:lnTo>
                      <a:pt x="36" y="50"/>
                    </a:lnTo>
                    <a:lnTo>
                      <a:pt x="37" y="51"/>
                    </a:lnTo>
                    <a:lnTo>
                      <a:pt x="39" y="45"/>
                    </a:lnTo>
                    <a:lnTo>
                      <a:pt x="41" y="44"/>
                    </a:lnTo>
                    <a:lnTo>
                      <a:pt x="42" y="37"/>
                    </a:lnTo>
                    <a:lnTo>
                      <a:pt x="44" y="35"/>
                    </a:lnTo>
                    <a:lnTo>
                      <a:pt x="45" y="33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50" y="26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54" y="21"/>
                    </a:lnTo>
                    <a:lnTo>
                      <a:pt x="56" y="26"/>
                    </a:lnTo>
                    <a:lnTo>
                      <a:pt x="57" y="36"/>
                    </a:lnTo>
                    <a:lnTo>
                      <a:pt x="59" y="33"/>
                    </a:lnTo>
                    <a:lnTo>
                      <a:pt x="60" y="30"/>
                    </a:lnTo>
                    <a:lnTo>
                      <a:pt x="62" y="29"/>
                    </a:lnTo>
                    <a:lnTo>
                      <a:pt x="63" y="25"/>
                    </a:lnTo>
                    <a:lnTo>
                      <a:pt x="65" y="26"/>
                    </a:lnTo>
                    <a:lnTo>
                      <a:pt x="66" y="26"/>
                    </a:lnTo>
                    <a:lnTo>
                      <a:pt x="68" y="29"/>
                    </a:lnTo>
                    <a:lnTo>
                      <a:pt x="69" y="23"/>
                    </a:lnTo>
                    <a:lnTo>
                      <a:pt x="71" y="23"/>
                    </a:lnTo>
                    <a:lnTo>
                      <a:pt x="73" y="29"/>
                    </a:lnTo>
                    <a:lnTo>
                      <a:pt x="74" y="37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79" y="31"/>
                    </a:lnTo>
                    <a:lnTo>
                      <a:pt x="80" y="34"/>
                    </a:lnTo>
                    <a:lnTo>
                      <a:pt x="81" y="29"/>
                    </a:lnTo>
                    <a:lnTo>
                      <a:pt x="83" y="32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8" y="30"/>
                    </a:lnTo>
                    <a:lnTo>
                      <a:pt x="89" y="31"/>
                    </a:lnTo>
                    <a:lnTo>
                      <a:pt x="91" y="30"/>
                    </a:lnTo>
                    <a:lnTo>
                      <a:pt x="92" y="30"/>
                    </a:lnTo>
                    <a:lnTo>
                      <a:pt x="94" y="27"/>
                    </a:lnTo>
                    <a:lnTo>
                      <a:pt x="95" y="28"/>
                    </a:lnTo>
                    <a:lnTo>
                      <a:pt x="97" y="22"/>
                    </a:lnTo>
                    <a:lnTo>
                      <a:pt x="98" y="26"/>
                    </a:lnTo>
                    <a:lnTo>
                      <a:pt x="100" y="29"/>
                    </a:lnTo>
                    <a:lnTo>
                      <a:pt x="102" y="27"/>
                    </a:lnTo>
                    <a:lnTo>
                      <a:pt x="103" y="22"/>
                    </a:lnTo>
                    <a:lnTo>
                      <a:pt x="104" y="18"/>
                    </a:lnTo>
                    <a:lnTo>
                      <a:pt x="106" y="24"/>
                    </a:lnTo>
                    <a:lnTo>
                      <a:pt x="108" y="28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2" y="36"/>
                    </a:lnTo>
                    <a:lnTo>
                      <a:pt x="114" y="38"/>
                    </a:lnTo>
                    <a:lnTo>
                      <a:pt x="115" y="33"/>
                    </a:lnTo>
                    <a:lnTo>
                      <a:pt x="117" y="29"/>
                    </a:lnTo>
                    <a:lnTo>
                      <a:pt x="118" y="22"/>
                    </a:lnTo>
                    <a:lnTo>
                      <a:pt x="120" y="12"/>
                    </a:lnTo>
                    <a:lnTo>
                      <a:pt x="121" y="7"/>
                    </a:lnTo>
                    <a:lnTo>
                      <a:pt x="123" y="3"/>
                    </a:lnTo>
                    <a:lnTo>
                      <a:pt x="124" y="4"/>
                    </a:lnTo>
                    <a:lnTo>
                      <a:pt x="126" y="9"/>
                    </a:lnTo>
                    <a:lnTo>
                      <a:pt x="127" y="6"/>
                    </a:lnTo>
                    <a:lnTo>
                      <a:pt x="129" y="9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3"/>
                    </a:lnTo>
                    <a:lnTo>
                      <a:pt x="135" y="2"/>
                    </a:lnTo>
                    <a:lnTo>
                      <a:pt x="136" y="2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1" y="0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6" y="6"/>
                    </a:lnTo>
                    <a:lnTo>
                      <a:pt x="147" y="8"/>
                    </a:lnTo>
                    <a:lnTo>
                      <a:pt x="148" y="8"/>
                    </a:lnTo>
                    <a:lnTo>
                      <a:pt x="150" y="11"/>
                    </a:lnTo>
                    <a:lnTo>
                      <a:pt x="152" y="20"/>
                    </a:lnTo>
                    <a:lnTo>
                      <a:pt x="153" y="30"/>
                    </a:lnTo>
                    <a:lnTo>
                      <a:pt x="154" y="36"/>
                    </a:lnTo>
                    <a:lnTo>
                      <a:pt x="156" y="39"/>
                    </a:lnTo>
                    <a:lnTo>
                      <a:pt x="158" y="38"/>
                    </a:lnTo>
                    <a:lnTo>
                      <a:pt x="159" y="31"/>
                    </a:lnTo>
                    <a:lnTo>
                      <a:pt x="161" y="34"/>
                    </a:lnTo>
                    <a:lnTo>
                      <a:pt x="162" y="25"/>
                    </a:lnTo>
                    <a:lnTo>
                      <a:pt x="164" y="23"/>
                    </a:lnTo>
                    <a:lnTo>
                      <a:pt x="165" y="20"/>
                    </a:lnTo>
                    <a:lnTo>
                      <a:pt x="167" y="24"/>
                    </a:lnTo>
                    <a:lnTo>
                      <a:pt x="168" y="28"/>
                    </a:lnTo>
                    <a:lnTo>
                      <a:pt x="170" y="33"/>
                    </a:lnTo>
                    <a:lnTo>
                      <a:pt x="171" y="28"/>
                    </a:lnTo>
                    <a:lnTo>
                      <a:pt x="173" y="26"/>
                    </a:lnTo>
                    <a:lnTo>
                      <a:pt x="175" y="23"/>
                    </a:lnTo>
                    <a:lnTo>
                      <a:pt x="176" y="19"/>
                    </a:lnTo>
                    <a:lnTo>
                      <a:pt x="177" y="17"/>
                    </a:lnTo>
                    <a:lnTo>
                      <a:pt x="179" y="15"/>
                    </a:lnTo>
                    <a:lnTo>
                      <a:pt x="181" y="9"/>
                    </a:lnTo>
                    <a:lnTo>
                      <a:pt x="182" y="15"/>
                    </a:lnTo>
                    <a:lnTo>
                      <a:pt x="183" y="31"/>
                    </a:lnTo>
                    <a:lnTo>
                      <a:pt x="185" y="35"/>
                    </a:lnTo>
                    <a:lnTo>
                      <a:pt x="187" y="30"/>
                    </a:lnTo>
                    <a:lnTo>
                      <a:pt x="188" y="27"/>
                    </a:lnTo>
                    <a:lnTo>
                      <a:pt x="190" y="29"/>
                    </a:lnTo>
                    <a:lnTo>
                      <a:pt x="191" y="31"/>
                    </a:lnTo>
                    <a:lnTo>
                      <a:pt x="193" y="37"/>
                    </a:lnTo>
                    <a:lnTo>
                      <a:pt x="194" y="31"/>
                    </a:lnTo>
                    <a:lnTo>
                      <a:pt x="196" y="27"/>
                    </a:lnTo>
                    <a:lnTo>
                      <a:pt x="197" y="27"/>
                    </a:lnTo>
                    <a:lnTo>
                      <a:pt x="199" y="30"/>
                    </a:lnTo>
                    <a:lnTo>
                      <a:pt x="200" y="34"/>
                    </a:lnTo>
                    <a:lnTo>
                      <a:pt x="202" y="34"/>
                    </a:lnTo>
                    <a:lnTo>
                      <a:pt x="203" y="32"/>
                    </a:lnTo>
                    <a:lnTo>
                      <a:pt x="205" y="36"/>
                    </a:lnTo>
                    <a:lnTo>
                      <a:pt x="206" y="30"/>
                    </a:lnTo>
                    <a:lnTo>
                      <a:pt x="208" y="21"/>
                    </a:lnTo>
                    <a:lnTo>
                      <a:pt x="209" y="22"/>
                    </a:lnTo>
                    <a:lnTo>
                      <a:pt x="211" y="21"/>
                    </a:lnTo>
                    <a:lnTo>
                      <a:pt x="212" y="10"/>
                    </a:lnTo>
                    <a:lnTo>
                      <a:pt x="214" y="9"/>
                    </a:lnTo>
                    <a:lnTo>
                      <a:pt x="215" y="14"/>
                    </a:lnTo>
                    <a:lnTo>
                      <a:pt x="217" y="21"/>
                    </a:lnTo>
                    <a:lnTo>
                      <a:pt x="219" y="26"/>
                    </a:lnTo>
                    <a:lnTo>
                      <a:pt x="220" y="27"/>
                    </a:lnTo>
                    <a:lnTo>
                      <a:pt x="221" y="18"/>
                    </a:lnTo>
                    <a:lnTo>
                      <a:pt x="223" y="3"/>
                    </a:lnTo>
                    <a:lnTo>
                      <a:pt x="225" y="1"/>
                    </a:lnTo>
                    <a:lnTo>
                      <a:pt x="226" y="12"/>
                    </a:lnTo>
                    <a:lnTo>
                      <a:pt x="228" y="12"/>
                    </a:lnTo>
                    <a:lnTo>
                      <a:pt x="229" y="16"/>
                    </a:lnTo>
                    <a:lnTo>
                      <a:pt x="231" y="22"/>
                    </a:lnTo>
                    <a:lnTo>
                      <a:pt x="232" y="26"/>
                    </a:lnTo>
                    <a:lnTo>
                      <a:pt x="234" y="28"/>
                    </a:lnTo>
                    <a:lnTo>
                      <a:pt x="235" y="26"/>
                    </a:lnTo>
                    <a:lnTo>
                      <a:pt x="237" y="24"/>
                    </a:lnTo>
                    <a:lnTo>
                      <a:pt x="238" y="21"/>
                    </a:lnTo>
                    <a:lnTo>
                      <a:pt x="240" y="26"/>
                    </a:lnTo>
                    <a:lnTo>
                      <a:pt x="241" y="30"/>
                    </a:lnTo>
                    <a:lnTo>
                      <a:pt x="243" y="20"/>
                    </a:lnTo>
                    <a:lnTo>
                      <a:pt x="244" y="25"/>
                    </a:lnTo>
                    <a:lnTo>
                      <a:pt x="246" y="32"/>
                    </a:lnTo>
                    <a:lnTo>
                      <a:pt x="248" y="34"/>
                    </a:lnTo>
                    <a:lnTo>
                      <a:pt x="249" y="24"/>
                    </a:lnTo>
                    <a:lnTo>
                      <a:pt x="250" y="25"/>
                    </a:lnTo>
                    <a:lnTo>
                      <a:pt x="252" y="25"/>
                    </a:lnTo>
                    <a:lnTo>
                      <a:pt x="254" y="32"/>
                    </a:lnTo>
                    <a:lnTo>
                      <a:pt x="255" y="42"/>
                    </a:lnTo>
                    <a:lnTo>
                      <a:pt x="257" y="50"/>
                    </a:lnTo>
                    <a:lnTo>
                      <a:pt x="258" y="51"/>
                    </a:lnTo>
                    <a:lnTo>
                      <a:pt x="260" y="54"/>
                    </a:lnTo>
                    <a:lnTo>
                      <a:pt x="261" y="63"/>
                    </a:lnTo>
                    <a:lnTo>
                      <a:pt x="263" y="74"/>
                    </a:lnTo>
                    <a:lnTo>
                      <a:pt x="264" y="70"/>
                    </a:lnTo>
                    <a:lnTo>
                      <a:pt x="266" y="72"/>
                    </a:lnTo>
                    <a:lnTo>
                      <a:pt x="267" y="72"/>
                    </a:lnTo>
                    <a:lnTo>
                      <a:pt x="269" y="79"/>
                    </a:lnTo>
                    <a:lnTo>
                      <a:pt x="270" y="75"/>
                    </a:lnTo>
                    <a:lnTo>
                      <a:pt x="272" y="70"/>
                    </a:lnTo>
                    <a:lnTo>
                      <a:pt x="273" y="64"/>
                    </a:lnTo>
                    <a:lnTo>
                      <a:pt x="275" y="75"/>
                    </a:lnTo>
                    <a:lnTo>
                      <a:pt x="276" y="92"/>
                    </a:lnTo>
                    <a:lnTo>
                      <a:pt x="278" y="83"/>
                    </a:lnTo>
                    <a:lnTo>
                      <a:pt x="279" y="86"/>
                    </a:lnTo>
                    <a:lnTo>
                      <a:pt x="281" y="86"/>
                    </a:lnTo>
                    <a:lnTo>
                      <a:pt x="282" y="91"/>
                    </a:lnTo>
                    <a:lnTo>
                      <a:pt x="284" y="92"/>
                    </a:lnTo>
                    <a:lnTo>
                      <a:pt x="285" y="86"/>
                    </a:lnTo>
                    <a:lnTo>
                      <a:pt x="287" y="79"/>
                    </a:lnTo>
                    <a:lnTo>
                      <a:pt x="288" y="78"/>
                    </a:lnTo>
                    <a:lnTo>
                      <a:pt x="290" y="83"/>
                    </a:lnTo>
                    <a:lnTo>
                      <a:pt x="292" y="86"/>
                    </a:lnTo>
                    <a:lnTo>
                      <a:pt x="293" y="90"/>
                    </a:lnTo>
                    <a:lnTo>
                      <a:pt x="294" y="85"/>
                    </a:lnTo>
                    <a:lnTo>
                      <a:pt x="296" y="88"/>
                    </a:lnTo>
                    <a:lnTo>
                      <a:pt x="298" y="89"/>
                    </a:lnTo>
                    <a:lnTo>
                      <a:pt x="299" y="88"/>
                    </a:lnTo>
                    <a:lnTo>
                      <a:pt x="301" y="85"/>
                    </a:lnTo>
                    <a:lnTo>
                      <a:pt x="302" y="84"/>
                    </a:lnTo>
                    <a:lnTo>
                      <a:pt x="304" y="86"/>
                    </a:lnTo>
                    <a:lnTo>
                      <a:pt x="305" y="79"/>
                    </a:lnTo>
                    <a:lnTo>
                      <a:pt x="307" y="78"/>
                    </a:lnTo>
                    <a:lnTo>
                      <a:pt x="308" y="78"/>
                    </a:lnTo>
                    <a:lnTo>
                      <a:pt x="310" y="79"/>
                    </a:lnTo>
                    <a:lnTo>
                      <a:pt x="311" y="72"/>
                    </a:lnTo>
                    <a:lnTo>
                      <a:pt x="313" y="73"/>
                    </a:lnTo>
                    <a:lnTo>
                      <a:pt x="314" y="72"/>
                    </a:lnTo>
                    <a:lnTo>
                      <a:pt x="316" y="77"/>
                    </a:lnTo>
                    <a:lnTo>
                      <a:pt x="317" y="70"/>
                    </a:lnTo>
                    <a:lnTo>
                      <a:pt x="319" y="75"/>
                    </a:lnTo>
                    <a:lnTo>
                      <a:pt x="321" y="81"/>
                    </a:lnTo>
                    <a:lnTo>
                      <a:pt x="322" y="82"/>
                    </a:lnTo>
                    <a:lnTo>
                      <a:pt x="323" y="83"/>
                    </a:lnTo>
                    <a:lnTo>
                      <a:pt x="325" y="82"/>
                    </a:lnTo>
                    <a:lnTo>
                      <a:pt x="327" y="79"/>
                    </a:lnTo>
                    <a:lnTo>
                      <a:pt x="328" y="74"/>
                    </a:lnTo>
                    <a:lnTo>
                      <a:pt x="330" y="77"/>
                    </a:lnTo>
                    <a:lnTo>
                      <a:pt x="331" y="88"/>
                    </a:lnTo>
                    <a:lnTo>
                      <a:pt x="333" y="80"/>
                    </a:lnTo>
                    <a:lnTo>
                      <a:pt x="334" y="70"/>
                    </a:lnTo>
                    <a:lnTo>
                      <a:pt x="336" y="76"/>
                    </a:lnTo>
                    <a:lnTo>
                      <a:pt x="337" y="81"/>
                    </a:lnTo>
                    <a:lnTo>
                      <a:pt x="339" y="86"/>
                    </a:lnTo>
                    <a:lnTo>
                      <a:pt x="340" y="84"/>
                    </a:lnTo>
                    <a:lnTo>
                      <a:pt x="342" y="79"/>
                    </a:lnTo>
                    <a:lnTo>
                      <a:pt x="343" y="84"/>
                    </a:lnTo>
                    <a:lnTo>
                      <a:pt x="345" y="91"/>
                    </a:lnTo>
                    <a:lnTo>
                      <a:pt x="346" y="92"/>
                    </a:lnTo>
                    <a:lnTo>
                      <a:pt x="348" y="92"/>
                    </a:lnTo>
                    <a:lnTo>
                      <a:pt x="349" y="90"/>
                    </a:lnTo>
                    <a:lnTo>
                      <a:pt x="351" y="89"/>
                    </a:lnTo>
                    <a:lnTo>
                      <a:pt x="352" y="9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9" name="Freeform 134">
                <a:extLst>
                  <a:ext uri="{FF2B5EF4-FFF2-40B4-BE49-F238E27FC236}">
                    <a16:creationId xmlns:a16="http://schemas.microsoft.com/office/drawing/2014/main" id="{EA50C4D3-E574-473B-BD50-E328192A1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5808" y="6066621"/>
                <a:ext cx="3955" cy="105579"/>
              </a:xfrm>
              <a:custGeom>
                <a:avLst/>
                <a:gdLst>
                  <a:gd name="T0" fmla="*/ 0 w 8"/>
                  <a:gd name="T1" fmla="*/ 47 h 47"/>
                  <a:gd name="T2" fmla="*/ 1 w 8"/>
                  <a:gd name="T3" fmla="*/ 41 h 47"/>
                  <a:gd name="T4" fmla="*/ 3 w 8"/>
                  <a:gd name="T5" fmla="*/ 36 h 47"/>
                  <a:gd name="T6" fmla="*/ 4 w 8"/>
                  <a:gd name="T7" fmla="*/ 31 h 47"/>
                  <a:gd name="T8" fmla="*/ 6 w 8"/>
                  <a:gd name="T9" fmla="*/ 0 h 47"/>
                  <a:gd name="T10" fmla="*/ 7 w 8"/>
                  <a:gd name="T11" fmla="*/ 26 h 47"/>
                  <a:gd name="T12" fmla="*/ 8 w 8"/>
                  <a:gd name="T1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7">
                    <a:moveTo>
                      <a:pt x="0" y="47"/>
                    </a:moveTo>
                    <a:lnTo>
                      <a:pt x="1" y="41"/>
                    </a:lnTo>
                    <a:lnTo>
                      <a:pt x="3" y="36"/>
                    </a:lnTo>
                    <a:lnTo>
                      <a:pt x="4" y="31"/>
                    </a:lnTo>
                    <a:lnTo>
                      <a:pt x="6" y="0"/>
                    </a:lnTo>
                    <a:lnTo>
                      <a:pt x="7" y="26"/>
                    </a:lnTo>
                    <a:lnTo>
                      <a:pt x="8" y="4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0" name="Freeform 136">
                <a:extLst>
                  <a:ext uri="{FF2B5EF4-FFF2-40B4-BE49-F238E27FC236}">
                    <a16:creationId xmlns:a16="http://schemas.microsoft.com/office/drawing/2014/main" id="{8CCBB8A2-E02C-4DE7-857C-4914EC5A6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1176" y="5536481"/>
                <a:ext cx="326274" cy="635719"/>
              </a:xfrm>
              <a:custGeom>
                <a:avLst/>
                <a:gdLst>
                  <a:gd name="T0" fmla="*/ 8 w 660"/>
                  <a:gd name="T1" fmla="*/ 265 h 283"/>
                  <a:gd name="T2" fmla="*/ 18 w 660"/>
                  <a:gd name="T3" fmla="*/ 243 h 283"/>
                  <a:gd name="T4" fmla="*/ 29 w 660"/>
                  <a:gd name="T5" fmla="*/ 227 h 283"/>
                  <a:gd name="T6" fmla="*/ 40 w 660"/>
                  <a:gd name="T7" fmla="*/ 214 h 283"/>
                  <a:gd name="T8" fmla="*/ 50 w 660"/>
                  <a:gd name="T9" fmla="*/ 209 h 283"/>
                  <a:gd name="T10" fmla="*/ 61 w 660"/>
                  <a:gd name="T11" fmla="*/ 187 h 283"/>
                  <a:gd name="T12" fmla="*/ 71 w 660"/>
                  <a:gd name="T13" fmla="*/ 174 h 283"/>
                  <a:gd name="T14" fmla="*/ 82 w 660"/>
                  <a:gd name="T15" fmla="*/ 164 h 283"/>
                  <a:gd name="T16" fmla="*/ 93 w 660"/>
                  <a:gd name="T17" fmla="*/ 151 h 283"/>
                  <a:gd name="T18" fmla="*/ 104 w 660"/>
                  <a:gd name="T19" fmla="*/ 153 h 283"/>
                  <a:gd name="T20" fmla="*/ 114 w 660"/>
                  <a:gd name="T21" fmla="*/ 155 h 283"/>
                  <a:gd name="T22" fmla="*/ 125 w 660"/>
                  <a:gd name="T23" fmla="*/ 151 h 283"/>
                  <a:gd name="T24" fmla="*/ 135 w 660"/>
                  <a:gd name="T25" fmla="*/ 153 h 283"/>
                  <a:gd name="T26" fmla="*/ 146 w 660"/>
                  <a:gd name="T27" fmla="*/ 138 h 283"/>
                  <a:gd name="T28" fmla="*/ 157 w 660"/>
                  <a:gd name="T29" fmla="*/ 155 h 283"/>
                  <a:gd name="T30" fmla="*/ 167 w 660"/>
                  <a:gd name="T31" fmla="*/ 159 h 283"/>
                  <a:gd name="T32" fmla="*/ 178 w 660"/>
                  <a:gd name="T33" fmla="*/ 113 h 283"/>
                  <a:gd name="T34" fmla="*/ 188 w 660"/>
                  <a:gd name="T35" fmla="*/ 49 h 283"/>
                  <a:gd name="T36" fmla="*/ 199 w 660"/>
                  <a:gd name="T37" fmla="*/ 26 h 283"/>
                  <a:gd name="T38" fmla="*/ 210 w 660"/>
                  <a:gd name="T39" fmla="*/ 20 h 283"/>
                  <a:gd name="T40" fmla="*/ 221 w 660"/>
                  <a:gd name="T41" fmla="*/ 10 h 283"/>
                  <a:gd name="T42" fmla="*/ 231 w 660"/>
                  <a:gd name="T43" fmla="*/ 19 h 283"/>
                  <a:gd name="T44" fmla="*/ 242 w 660"/>
                  <a:gd name="T45" fmla="*/ 1 h 283"/>
                  <a:gd name="T46" fmla="*/ 253 w 660"/>
                  <a:gd name="T47" fmla="*/ 16 h 283"/>
                  <a:gd name="T48" fmla="*/ 263 w 660"/>
                  <a:gd name="T49" fmla="*/ 19 h 283"/>
                  <a:gd name="T50" fmla="*/ 274 w 660"/>
                  <a:gd name="T51" fmla="*/ 12 h 283"/>
                  <a:gd name="T52" fmla="*/ 284 w 660"/>
                  <a:gd name="T53" fmla="*/ 24 h 283"/>
                  <a:gd name="T54" fmla="*/ 295 w 660"/>
                  <a:gd name="T55" fmla="*/ 10 h 283"/>
                  <a:gd name="T56" fmla="*/ 306 w 660"/>
                  <a:gd name="T57" fmla="*/ 14 h 283"/>
                  <a:gd name="T58" fmla="*/ 317 w 660"/>
                  <a:gd name="T59" fmla="*/ 14 h 283"/>
                  <a:gd name="T60" fmla="*/ 327 w 660"/>
                  <a:gd name="T61" fmla="*/ 17 h 283"/>
                  <a:gd name="T62" fmla="*/ 338 w 660"/>
                  <a:gd name="T63" fmla="*/ 26 h 283"/>
                  <a:gd name="T64" fmla="*/ 348 w 660"/>
                  <a:gd name="T65" fmla="*/ 45 h 283"/>
                  <a:gd name="T66" fmla="*/ 359 w 660"/>
                  <a:gd name="T67" fmla="*/ 38 h 283"/>
                  <a:gd name="T68" fmla="*/ 370 w 660"/>
                  <a:gd name="T69" fmla="*/ 25 h 283"/>
                  <a:gd name="T70" fmla="*/ 380 w 660"/>
                  <a:gd name="T71" fmla="*/ 31 h 283"/>
                  <a:gd name="T72" fmla="*/ 391 w 660"/>
                  <a:gd name="T73" fmla="*/ 36 h 283"/>
                  <a:gd name="T74" fmla="*/ 401 w 660"/>
                  <a:gd name="T75" fmla="*/ 36 h 283"/>
                  <a:gd name="T76" fmla="*/ 412 w 660"/>
                  <a:gd name="T77" fmla="*/ 45 h 283"/>
                  <a:gd name="T78" fmla="*/ 423 w 660"/>
                  <a:gd name="T79" fmla="*/ 36 h 283"/>
                  <a:gd name="T80" fmla="*/ 434 w 660"/>
                  <a:gd name="T81" fmla="*/ 33 h 283"/>
                  <a:gd name="T82" fmla="*/ 444 w 660"/>
                  <a:gd name="T83" fmla="*/ 43 h 283"/>
                  <a:gd name="T84" fmla="*/ 455 w 660"/>
                  <a:gd name="T85" fmla="*/ 51 h 283"/>
                  <a:gd name="T86" fmla="*/ 466 w 660"/>
                  <a:gd name="T87" fmla="*/ 39 h 283"/>
                  <a:gd name="T88" fmla="*/ 476 w 660"/>
                  <a:gd name="T89" fmla="*/ 47 h 283"/>
                  <a:gd name="T90" fmla="*/ 487 w 660"/>
                  <a:gd name="T91" fmla="*/ 34 h 283"/>
                  <a:gd name="T92" fmla="*/ 497 w 660"/>
                  <a:gd name="T93" fmla="*/ 46 h 283"/>
                  <a:gd name="T94" fmla="*/ 508 w 660"/>
                  <a:gd name="T95" fmla="*/ 40 h 283"/>
                  <a:gd name="T96" fmla="*/ 519 w 660"/>
                  <a:gd name="T97" fmla="*/ 32 h 283"/>
                  <a:gd name="T98" fmla="*/ 529 w 660"/>
                  <a:gd name="T99" fmla="*/ 33 h 283"/>
                  <a:gd name="T100" fmla="*/ 540 w 660"/>
                  <a:gd name="T101" fmla="*/ 32 h 283"/>
                  <a:gd name="T102" fmla="*/ 551 w 660"/>
                  <a:gd name="T103" fmla="*/ 29 h 283"/>
                  <a:gd name="T104" fmla="*/ 561 w 660"/>
                  <a:gd name="T105" fmla="*/ 46 h 283"/>
                  <a:gd name="T106" fmla="*/ 572 w 660"/>
                  <a:gd name="T107" fmla="*/ 55 h 283"/>
                  <a:gd name="T108" fmla="*/ 583 w 660"/>
                  <a:gd name="T109" fmla="*/ 51 h 283"/>
                  <a:gd name="T110" fmla="*/ 593 w 660"/>
                  <a:gd name="T111" fmla="*/ 62 h 283"/>
                  <a:gd name="T112" fmla="*/ 604 w 660"/>
                  <a:gd name="T113" fmla="*/ 70 h 283"/>
                  <a:gd name="T114" fmla="*/ 614 w 660"/>
                  <a:gd name="T115" fmla="*/ 74 h 283"/>
                  <a:gd name="T116" fmla="*/ 625 w 660"/>
                  <a:gd name="T117" fmla="*/ 46 h 283"/>
                  <a:gd name="T118" fmla="*/ 636 w 660"/>
                  <a:gd name="T119" fmla="*/ 131 h 283"/>
                  <a:gd name="T120" fmla="*/ 647 w 660"/>
                  <a:gd name="T121" fmla="*/ 195 h 283"/>
                  <a:gd name="T122" fmla="*/ 657 w 660"/>
                  <a:gd name="T123" fmla="*/ 262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60" h="283">
                    <a:moveTo>
                      <a:pt x="0" y="283"/>
                    </a:moveTo>
                    <a:lnTo>
                      <a:pt x="0" y="280"/>
                    </a:lnTo>
                    <a:lnTo>
                      <a:pt x="2" y="283"/>
                    </a:lnTo>
                    <a:lnTo>
                      <a:pt x="3" y="276"/>
                    </a:lnTo>
                    <a:lnTo>
                      <a:pt x="5" y="271"/>
                    </a:lnTo>
                    <a:lnTo>
                      <a:pt x="6" y="282"/>
                    </a:lnTo>
                    <a:lnTo>
                      <a:pt x="8" y="265"/>
                    </a:lnTo>
                    <a:lnTo>
                      <a:pt x="9" y="251"/>
                    </a:lnTo>
                    <a:lnTo>
                      <a:pt x="11" y="255"/>
                    </a:lnTo>
                    <a:lnTo>
                      <a:pt x="12" y="246"/>
                    </a:lnTo>
                    <a:lnTo>
                      <a:pt x="14" y="243"/>
                    </a:lnTo>
                    <a:lnTo>
                      <a:pt x="15" y="246"/>
                    </a:lnTo>
                    <a:lnTo>
                      <a:pt x="17" y="246"/>
                    </a:lnTo>
                    <a:lnTo>
                      <a:pt x="18" y="243"/>
                    </a:lnTo>
                    <a:lnTo>
                      <a:pt x="20" y="234"/>
                    </a:lnTo>
                    <a:lnTo>
                      <a:pt x="21" y="232"/>
                    </a:lnTo>
                    <a:lnTo>
                      <a:pt x="23" y="232"/>
                    </a:lnTo>
                    <a:lnTo>
                      <a:pt x="25" y="231"/>
                    </a:lnTo>
                    <a:lnTo>
                      <a:pt x="26" y="225"/>
                    </a:lnTo>
                    <a:lnTo>
                      <a:pt x="27" y="225"/>
                    </a:lnTo>
                    <a:lnTo>
                      <a:pt x="29" y="227"/>
                    </a:lnTo>
                    <a:lnTo>
                      <a:pt x="31" y="227"/>
                    </a:lnTo>
                    <a:lnTo>
                      <a:pt x="32" y="220"/>
                    </a:lnTo>
                    <a:lnTo>
                      <a:pt x="33" y="220"/>
                    </a:lnTo>
                    <a:lnTo>
                      <a:pt x="35" y="213"/>
                    </a:lnTo>
                    <a:lnTo>
                      <a:pt x="37" y="209"/>
                    </a:lnTo>
                    <a:lnTo>
                      <a:pt x="38" y="213"/>
                    </a:lnTo>
                    <a:lnTo>
                      <a:pt x="40" y="214"/>
                    </a:lnTo>
                    <a:lnTo>
                      <a:pt x="41" y="217"/>
                    </a:lnTo>
                    <a:lnTo>
                      <a:pt x="43" y="216"/>
                    </a:lnTo>
                    <a:lnTo>
                      <a:pt x="44" y="218"/>
                    </a:lnTo>
                    <a:lnTo>
                      <a:pt x="46" y="219"/>
                    </a:lnTo>
                    <a:lnTo>
                      <a:pt x="47" y="220"/>
                    </a:lnTo>
                    <a:lnTo>
                      <a:pt x="49" y="216"/>
                    </a:lnTo>
                    <a:lnTo>
                      <a:pt x="50" y="209"/>
                    </a:lnTo>
                    <a:lnTo>
                      <a:pt x="52" y="206"/>
                    </a:lnTo>
                    <a:lnTo>
                      <a:pt x="53" y="191"/>
                    </a:lnTo>
                    <a:lnTo>
                      <a:pt x="55" y="191"/>
                    </a:lnTo>
                    <a:lnTo>
                      <a:pt x="56" y="190"/>
                    </a:lnTo>
                    <a:lnTo>
                      <a:pt x="58" y="186"/>
                    </a:lnTo>
                    <a:lnTo>
                      <a:pt x="59" y="189"/>
                    </a:lnTo>
                    <a:lnTo>
                      <a:pt x="61" y="187"/>
                    </a:lnTo>
                    <a:lnTo>
                      <a:pt x="62" y="196"/>
                    </a:lnTo>
                    <a:lnTo>
                      <a:pt x="64" y="198"/>
                    </a:lnTo>
                    <a:lnTo>
                      <a:pt x="65" y="187"/>
                    </a:lnTo>
                    <a:lnTo>
                      <a:pt x="67" y="174"/>
                    </a:lnTo>
                    <a:lnTo>
                      <a:pt x="69" y="172"/>
                    </a:lnTo>
                    <a:lnTo>
                      <a:pt x="70" y="176"/>
                    </a:lnTo>
                    <a:lnTo>
                      <a:pt x="71" y="174"/>
                    </a:lnTo>
                    <a:lnTo>
                      <a:pt x="73" y="167"/>
                    </a:lnTo>
                    <a:lnTo>
                      <a:pt x="75" y="168"/>
                    </a:lnTo>
                    <a:lnTo>
                      <a:pt x="76" y="168"/>
                    </a:lnTo>
                    <a:lnTo>
                      <a:pt x="78" y="158"/>
                    </a:lnTo>
                    <a:lnTo>
                      <a:pt x="79" y="150"/>
                    </a:lnTo>
                    <a:lnTo>
                      <a:pt x="81" y="164"/>
                    </a:lnTo>
                    <a:lnTo>
                      <a:pt x="82" y="164"/>
                    </a:lnTo>
                    <a:lnTo>
                      <a:pt x="84" y="165"/>
                    </a:lnTo>
                    <a:lnTo>
                      <a:pt x="85" y="168"/>
                    </a:lnTo>
                    <a:lnTo>
                      <a:pt x="87" y="163"/>
                    </a:lnTo>
                    <a:lnTo>
                      <a:pt x="88" y="162"/>
                    </a:lnTo>
                    <a:lnTo>
                      <a:pt x="90" y="155"/>
                    </a:lnTo>
                    <a:lnTo>
                      <a:pt x="91" y="155"/>
                    </a:lnTo>
                    <a:lnTo>
                      <a:pt x="93" y="151"/>
                    </a:lnTo>
                    <a:lnTo>
                      <a:pt x="94" y="148"/>
                    </a:lnTo>
                    <a:lnTo>
                      <a:pt x="96" y="148"/>
                    </a:lnTo>
                    <a:lnTo>
                      <a:pt x="98" y="153"/>
                    </a:lnTo>
                    <a:lnTo>
                      <a:pt x="99" y="150"/>
                    </a:lnTo>
                    <a:lnTo>
                      <a:pt x="100" y="153"/>
                    </a:lnTo>
                    <a:lnTo>
                      <a:pt x="102" y="157"/>
                    </a:lnTo>
                    <a:lnTo>
                      <a:pt x="104" y="153"/>
                    </a:lnTo>
                    <a:lnTo>
                      <a:pt x="105" y="155"/>
                    </a:lnTo>
                    <a:lnTo>
                      <a:pt x="107" y="176"/>
                    </a:lnTo>
                    <a:lnTo>
                      <a:pt x="108" y="176"/>
                    </a:lnTo>
                    <a:lnTo>
                      <a:pt x="110" y="150"/>
                    </a:lnTo>
                    <a:lnTo>
                      <a:pt x="111" y="150"/>
                    </a:lnTo>
                    <a:lnTo>
                      <a:pt x="113" y="147"/>
                    </a:lnTo>
                    <a:lnTo>
                      <a:pt x="114" y="155"/>
                    </a:lnTo>
                    <a:lnTo>
                      <a:pt x="116" y="151"/>
                    </a:lnTo>
                    <a:lnTo>
                      <a:pt x="117" y="149"/>
                    </a:lnTo>
                    <a:lnTo>
                      <a:pt x="119" y="159"/>
                    </a:lnTo>
                    <a:lnTo>
                      <a:pt x="120" y="163"/>
                    </a:lnTo>
                    <a:lnTo>
                      <a:pt x="122" y="163"/>
                    </a:lnTo>
                    <a:lnTo>
                      <a:pt x="123" y="150"/>
                    </a:lnTo>
                    <a:lnTo>
                      <a:pt x="125" y="151"/>
                    </a:lnTo>
                    <a:lnTo>
                      <a:pt x="126" y="148"/>
                    </a:lnTo>
                    <a:lnTo>
                      <a:pt x="128" y="148"/>
                    </a:lnTo>
                    <a:lnTo>
                      <a:pt x="129" y="157"/>
                    </a:lnTo>
                    <a:lnTo>
                      <a:pt x="131" y="157"/>
                    </a:lnTo>
                    <a:lnTo>
                      <a:pt x="132" y="160"/>
                    </a:lnTo>
                    <a:lnTo>
                      <a:pt x="134" y="161"/>
                    </a:lnTo>
                    <a:lnTo>
                      <a:pt x="135" y="153"/>
                    </a:lnTo>
                    <a:lnTo>
                      <a:pt x="137" y="155"/>
                    </a:lnTo>
                    <a:lnTo>
                      <a:pt x="138" y="162"/>
                    </a:lnTo>
                    <a:lnTo>
                      <a:pt x="140" y="156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41"/>
                    </a:lnTo>
                    <a:lnTo>
                      <a:pt x="146" y="138"/>
                    </a:lnTo>
                    <a:lnTo>
                      <a:pt x="148" y="135"/>
                    </a:lnTo>
                    <a:lnTo>
                      <a:pt x="149" y="145"/>
                    </a:lnTo>
                    <a:lnTo>
                      <a:pt x="151" y="153"/>
                    </a:lnTo>
                    <a:lnTo>
                      <a:pt x="152" y="162"/>
                    </a:lnTo>
                    <a:lnTo>
                      <a:pt x="154" y="149"/>
                    </a:lnTo>
                    <a:lnTo>
                      <a:pt x="155" y="156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60" y="154"/>
                    </a:lnTo>
                    <a:lnTo>
                      <a:pt x="161" y="158"/>
                    </a:lnTo>
                    <a:lnTo>
                      <a:pt x="163" y="156"/>
                    </a:lnTo>
                    <a:lnTo>
                      <a:pt x="164" y="156"/>
                    </a:lnTo>
                    <a:lnTo>
                      <a:pt x="166" y="157"/>
                    </a:lnTo>
                    <a:lnTo>
                      <a:pt x="167" y="159"/>
                    </a:lnTo>
                    <a:lnTo>
                      <a:pt x="169" y="174"/>
                    </a:lnTo>
                    <a:lnTo>
                      <a:pt x="171" y="188"/>
                    </a:lnTo>
                    <a:lnTo>
                      <a:pt x="172" y="187"/>
                    </a:lnTo>
                    <a:lnTo>
                      <a:pt x="173" y="167"/>
                    </a:lnTo>
                    <a:lnTo>
                      <a:pt x="175" y="145"/>
                    </a:lnTo>
                    <a:lnTo>
                      <a:pt x="177" y="120"/>
                    </a:lnTo>
                    <a:lnTo>
                      <a:pt x="178" y="113"/>
                    </a:lnTo>
                    <a:lnTo>
                      <a:pt x="180" y="104"/>
                    </a:lnTo>
                    <a:lnTo>
                      <a:pt x="181" y="94"/>
                    </a:lnTo>
                    <a:lnTo>
                      <a:pt x="183" y="87"/>
                    </a:lnTo>
                    <a:lnTo>
                      <a:pt x="184" y="80"/>
                    </a:lnTo>
                    <a:lnTo>
                      <a:pt x="186" y="63"/>
                    </a:lnTo>
                    <a:lnTo>
                      <a:pt x="187" y="51"/>
                    </a:lnTo>
                    <a:lnTo>
                      <a:pt x="188" y="49"/>
                    </a:lnTo>
                    <a:lnTo>
                      <a:pt x="190" y="32"/>
                    </a:lnTo>
                    <a:lnTo>
                      <a:pt x="192" y="26"/>
                    </a:lnTo>
                    <a:lnTo>
                      <a:pt x="193" y="36"/>
                    </a:lnTo>
                    <a:lnTo>
                      <a:pt x="195" y="29"/>
                    </a:lnTo>
                    <a:lnTo>
                      <a:pt x="196" y="25"/>
                    </a:lnTo>
                    <a:lnTo>
                      <a:pt x="198" y="34"/>
                    </a:lnTo>
                    <a:lnTo>
                      <a:pt x="199" y="26"/>
                    </a:lnTo>
                    <a:lnTo>
                      <a:pt x="201" y="29"/>
                    </a:lnTo>
                    <a:lnTo>
                      <a:pt x="202" y="31"/>
                    </a:lnTo>
                    <a:lnTo>
                      <a:pt x="204" y="39"/>
                    </a:lnTo>
                    <a:lnTo>
                      <a:pt x="205" y="41"/>
                    </a:lnTo>
                    <a:lnTo>
                      <a:pt x="207" y="18"/>
                    </a:lnTo>
                    <a:lnTo>
                      <a:pt x="209" y="16"/>
                    </a:lnTo>
                    <a:lnTo>
                      <a:pt x="210" y="20"/>
                    </a:lnTo>
                    <a:lnTo>
                      <a:pt x="211" y="14"/>
                    </a:lnTo>
                    <a:lnTo>
                      <a:pt x="213" y="16"/>
                    </a:lnTo>
                    <a:lnTo>
                      <a:pt x="215" y="17"/>
                    </a:lnTo>
                    <a:lnTo>
                      <a:pt x="216" y="15"/>
                    </a:lnTo>
                    <a:lnTo>
                      <a:pt x="217" y="13"/>
                    </a:lnTo>
                    <a:lnTo>
                      <a:pt x="219" y="12"/>
                    </a:lnTo>
                    <a:lnTo>
                      <a:pt x="221" y="10"/>
                    </a:lnTo>
                    <a:lnTo>
                      <a:pt x="222" y="23"/>
                    </a:lnTo>
                    <a:lnTo>
                      <a:pt x="224" y="20"/>
                    </a:lnTo>
                    <a:lnTo>
                      <a:pt x="225" y="14"/>
                    </a:lnTo>
                    <a:lnTo>
                      <a:pt x="227" y="18"/>
                    </a:lnTo>
                    <a:lnTo>
                      <a:pt x="228" y="16"/>
                    </a:lnTo>
                    <a:lnTo>
                      <a:pt x="230" y="11"/>
                    </a:lnTo>
                    <a:lnTo>
                      <a:pt x="231" y="19"/>
                    </a:lnTo>
                    <a:lnTo>
                      <a:pt x="233" y="23"/>
                    </a:lnTo>
                    <a:lnTo>
                      <a:pt x="234" y="16"/>
                    </a:lnTo>
                    <a:lnTo>
                      <a:pt x="236" y="11"/>
                    </a:lnTo>
                    <a:lnTo>
                      <a:pt x="237" y="22"/>
                    </a:lnTo>
                    <a:lnTo>
                      <a:pt x="239" y="23"/>
                    </a:lnTo>
                    <a:lnTo>
                      <a:pt x="240" y="11"/>
                    </a:lnTo>
                    <a:lnTo>
                      <a:pt x="242" y="1"/>
                    </a:lnTo>
                    <a:lnTo>
                      <a:pt x="244" y="17"/>
                    </a:lnTo>
                    <a:lnTo>
                      <a:pt x="245" y="27"/>
                    </a:lnTo>
                    <a:lnTo>
                      <a:pt x="246" y="22"/>
                    </a:lnTo>
                    <a:lnTo>
                      <a:pt x="248" y="28"/>
                    </a:lnTo>
                    <a:lnTo>
                      <a:pt x="250" y="24"/>
                    </a:lnTo>
                    <a:lnTo>
                      <a:pt x="251" y="22"/>
                    </a:lnTo>
                    <a:lnTo>
                      <a:pt x="253" y="16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7" y="20"/>
                    </a:lnTo>
                    <a:lnTo>
                      <a:pt x="259" y="22"/>
                    </a:lnTo>
                    <a:lnTo>
                      <a:pt x="260" y="21"/>
                    </a:lnTo>
                    <a:lnTo>
                      <a:pt x="262" y="19"/>
                    </a:lnTo>
                    <a:lnTo>
                      <a:pt x="263" y="19"/>
                    </a:lnTo>
                    <a:lnTo>
                      <a:pt x="265" y="14"/>
                    </a:lnTo>
                    <a:lnTo>
                      <a:pt x="266" y="10"/>
                    </a:lnTo>
                    <a:lnTo>
                      <a:pt x="268" y="6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2" y="5"/>
                    </a:lnTo>
                    <a:lnTo>
                      <a:pt x="274" y="12"/>
                    </a:lnTo>
                    <a:lnTo>
                      <a:pt x="275" y="12"/>
                    </a:lnTo>
                    <a:lnTo>
                      <a:pt x="277" y="0"/>
                    </a:lnTo>
                    <a:lnTo>
                      <a:pt x="278" y="1"/>
                    </a:lnTo>
                    <a:lnTo>
                      <a:pt x="280" y="6"/>
                    </a:lnTo>
                    <a:lnTo>
                      <a:pt x="282" y="8"/>
                    </a:lnTo>
                    <a:lnTo>
                      <a:pt x="283" y="15"/>
                    </a:lnTo>
                    <a:lnTo>
                      <a:pt x="284" y="24"/>
                    </a:lnTo>
                    <a:lnTo>
                      <a:pt x="286" y="13"/>
                    </a:lnTo>
                    <a:lnTo>
                      <a:pt x="288" y="8"/>
                    </a:lnTo>
                    <a:lnTo>
                      <a:pt x="289" y="15"/>
                    </a:lnTo>
                    <a:lnTo>
                      <a:pt x="290" y="20"/>
                    </a:lnTo>
                    <a:lnTo>
                      <a:pt x="292" y="15"/>
                    </a:lnTo>
                    <a:lnTo>
                      <a:pt x="294" y="10"/>
                    </a:lnTo>
                    <a:lnTo>
                      <a:pt x="295" y="10"/>
                    </a:lnTo>
                    <a:lnTo>
                      <a:pt x="297" y="8"/>
                    </a:lnTo>
                    <a:lnTo>
                      <a:pt x="298" y="6"/>
                    </a:lnTo>
                    <a:lnTo>
                      <a:pt x="300" y="10"/>
                    </a:lnTo>
                    <a:lnTo>
                      <a:pt x="301" y="16"/>
                    </a:lnTo>
                    <a:lnTo>
                      <a:pt x="303" y="12"/>
                    </a:lnTo>
                    <a:lnTo>
                      <a:pt x="304" y="14"/>
                    </a:lnTo>
                    <a:lnTo>
                      <a:pt x="306" y="14"/>
                    </a:lnTo>
                    <a:lnTo>
                      <a:pt x="307" y="8"/>
                    </a:lnTo>
                    <a:lnTo>
                      <a:pt x="309" y="12"/>
                    </a:lnTo>
                    <a:lnTo>
                      <a:pt x="311" y="13"/>
                    </a:lnTo>
                    <a:lnTo>
                      <a:pt x="312" y="8"/>
                    </a:lnTo>
                    <a:lnTo>
                      <a:pt x="313" y="13"/>
                    </a:lnTo>
                    <a:lnTo>
                      <a:pt x="315" y="8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19" y="27"/>
                    </a:lnTo>
                    <a:lnTo>
                      <a:pt x="321" y="21"/>
                    </a:lnTo>
                    <a:lnTo>
                      <a:pt x="322" y="20"/>
                    </a:lnTo>
                    <a:lnTo>
                      <a:pt x="324" y="16"/>
                    </a:lnTo>
                    <a:lnTo>
                      <a:pt x="326" y="15"/>
                    </a:lnTo>
                    <a:lnTo>
                      <a:pt x="327" y="17"/>
                    </a:lnTo>
                    <a:lnTo>
                      <a:pt x="328" y="26"/>
                    </a:lnTo>
                    <a:lnTo>
                      <a:pt x="330" y="32"/>
                    </a:lnTo>
                    <a:lnTo>
                      <a:pt x="332" y="33"/>
                    </a:lnTo>
                    <a:lnTo>
                      <a:pt x="333" y="31"/>
                    </a:lnTo>
                    <a:lnTo>
                      <a:pt x="335" y="26"/>
                    </a:lnTo>
                    <a:lnTo>
                      <a:pt x="336" y="28"/>
                    </a:lnTo>
                    <a:lnTo>
                      <a:pt x="338" y="26"/>
                    </a:lnTo>
                    <a:lnTo>
                      <a:pt x="339" y="28"/>
                    </a:lnTo>
                    <a:lnTo>
                      <a:pt x="341" y="35"/>
                    </a:lnTo>
                    <a:lnTo>
                      <a:pt x="342" y="35"/>
                    </a:lnTo>
                    <a:lnTo>
                      <a:pt x="344" y="39"/>
                    </a:lnTo>
                    <a:lnTo>
                      <a:pt x="345" y="54"/>
                    </a:lnTo>
                    <a:lnTo>
                      <a:pt x="347" y="52"/>
                    </a:lnTo>
                    <a:lnTo>
                      <a:pt x="348" y="45"/>
                    </a:lnTo>
                    <a:lnTo>
                      <a:pt x="350" y="36"/>
                    </a:lnTo>
                    <a:lnTo>
                      <a:pt x="351" y="29"/>
                    </a:lnTo>
                    <a:lnTo>
                      <a:pt x="353" y="30"/>
                    </a:lnTo>
                    <a:lnTo>
                      <a:pt x="355" y="26"/>
                    </a:lnTo>
                    <a:lnTo>
                      <a:pt x="356" y="29"/>
                    </a:lnTo>
                    <a:lnTo>
                      <a:pt x="357" y="40"/>
                    </a:lnTo>
                    <a:lnTo>
                      <a:pt x="359" y="38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4" y="35"/>
                    </a:lnTo>
                    <a:lnTo>
                      <a:pt x="365" y="33"/>
                    </a:lnTo>
                    <a:lnTo>
                      <a:pt x="367" y="31"/>
                    </a:lnTo>
                    <a:lnTo>
                      <a:pt x="368" y="34"/>
                    </a:lnTo>
                    <a:lnTo>
                      <a:pt x="370" y="25"/>
                    </a:lnTo>
                    <a:lnTo>
                      <a:pt x="371" y="29"/>
                    </a:lnTo>
                    <a:lnTo>
                      <a:pt x="373" y="34"/>
                    </a:lnTo>
                    <a:lnTo>
                      <a:pt x="374" y="38"/>
                    </a:lnTo>
                    <a:lnTo>
                      <a:pt x="376" y="34"/>
                    </a:lnTo>
                    <a:lnTo>
                      <a:pt x="377" y="31"/>
                    </a:lnTo>
                    <a:lnTo>
                      <a:pt x="379" y="31"/>
                    </a:lnTo>
                    <a:lnTo>
                      <a:pt x="380" y="31"/>
                    </a:lnTo>
                    <a:lnTo>
                      <a:pt x="382" y="34"/>
                    </a:lnTo>
                    <a:lnTo>
                      <a:pt x="384" y="34"/>
                    </a:lnTo>
                    <a:lnTo>
                      <a:pt x="385" y="40"/>
                    </a:lnTo>
                    <a:lnTo>
                      <a:pt x="386" y="34"/>
                    </a:lnTo>
                    <a:lnTo>
                      <a:pt x="388" y="31"/>
                    </a:lnTo>
                    <a:lnTo>
                      <a:pt x="389" y="36"/>
                    </a:lnTo>
                    <a:lnTo>
                      <a:pt x="391" y="36"/>
                    </a:lnTo>
                    <a:lnTo>
                      <a:pt x="392" y="26"/>
                    </a:lnTo>
                    <a:lnTo>
                      <a:pt x="394" y="28"/>
                    </a:lnTo>
                    <a:lnTo>
                      <a:pt x="395" y="29"/>
                    </a:lnTo>
                    <a:lnTo>
                      <a:pt x="397" y="29"/>
                    </a:lnTo>
                    <a:lnTo>
                      <a:pt x="399" y="35"/>
                    </a:lnTo>
                    <a:lnTo>
                      <a:pt x="400" y="38"/>
                    </a:lnTo>
                    <a:lnTo>
                      <a:pt x="401" y="36"/>
                    </a:lnTo>
                    <a:lnTo>
                      <a:pt x="403" y="33"/>
                    </a:lnTo>
                    <a:lnTo>
                      <a:pt x="405" y="37"/>
                    </a:lnTo>
                    <a:lnTo>
                      <a:pt x="406" y="43"/>
                    </a:lnTo>
                    <a:lnTo>
                      <a:pt x="408" y="39"/>
                    </a:lnTo>
                    <a:lnTo>
                      <a:pt x="409" y="40"/>
                    </a:lnTo>
                    <a:lnTo>
                      <a:pt x="411" y="38"/>
                    </a:lnTo>
                    <a:lnTo>
                      <a:pt x="412" y="45"/>
                    </a:lnTo>
                    <a:lnTo>
                      <a:pt x="414" y="34"/>
                    </a:lnTo>
                    <a:lnTo>
                      <a:pt x="415" y="36"/>
                    </a:lnTo>
                    <a:lnTo>
                      <a:pt x="417" y="38"/>
                    </a:lnTo>
                    <a:lnTo>
                      <a:pt x="418" y="36"/>
                    </a:lnTo>
                    <a:lnTo>
                      <a:pt x="420" y="31"/>
                    </a:lnTo>
                    <a:lnTo>
                      <a:pt x="421" y="30"/>
                    </a:lnTo>
                    <a:lnTo>
                      <a:pt x="423" y="36"/>
                    </a:lnTo>
                    <a:lnTo>
                      <a:pt x="424" y="37"/>
                    </a:lnTo>
                    <a:lnTo>
                      <a:pt x="426" y="34"/>
                    </a:lnTo>
                    <a:lnTo>
                      <a:pt x="428" y="27"/>
                    </a:lnTo>
                    <a:lnTo>
                      <a:pt x="429" y="31"/>
                    </a:lnTo>
                    <a:lnTo>
                      <a:pt x="430" y="36"/>
                    </a:lnTo>
                    <a:lnTo>
                      <a:pt x="432" y="36"/>
                    </a:lnTo>
                    <a:lnTo>
                      <a:pt x="434" y="33"/>
                    </a:lnTo>
                    <a:lnTo>
                      <a:pt x="435" y="30"/>
                    </a:lnTo>
                    <a:lnTo>
                      <a:pt x="437" y="26"/>
                    </a:lnTo>
                    <a:lnTo>
                      <a:pt x="438" y="39"/>
                    </a:lnTo>
                    <a:lnTo>
                      <a:pt x="440" y="44"/>
                    </a:lnTo>
                    <a:lnTo>
                      <a:pt x="441" y="40"/>
                    </a:lnTo>
                    <a:lnTo>
                      <a:pt x="443" y="38"/>
                    </a:lnTo>
                    <a:lnTo>
                      <a:pt x="444" y="43"/>
                    </a:lnTo>
                    <a:lnTo>
                      <a:pt x="446" y="39"/>
                    </a:lnTo>
                    <a:lnTo>
                      <a:pt x="447" y="42"/>
                    </a:lnTo>
                    <a:lnTo>
                      <a:pt x="449" y="36"/>
                    </a:lnTo>
                    <a:lnTo>
                      <a:pt x="450" y="35"/>
                    </a:lnTo>
                    <a:lnTo>
                      <a:pt x="452" y="31"/>
                    </a:lnTo>
                    <a:lnTo>
                      <a:pt x="453" y="45"/>
                    </a:lnTo>
                    <a:lnTo>
                      <a:pt x="455" y="51"/>
                    </a:lnTo>
                    <a:lnTo>
                      <a:pt x="456" y="49"/>
                    </a:lnTo>
                    <a:lnTo>
                      <a:pt x="458" y="50"/>
                    </a:lnTo>
                    <a:lnTo>
                      <a:pt x="459" y="49"/>
                    </a:lnTo>
                    <a:lnTo>
                      <a:pt x="461" y="39"/>
                    </a:lnTo>
                    <a:lnTo>
                      <a:pt x="462" y="39"/>
                    </a:lnTo>
                    <a:lnTo>
                      <a:pt x="464" y="39"/>
                    </a:lnTo>
                    <a:lnTo>
                      <a:pt x="466" y="39"/>
                    </a:lnTo>
                    <a:lnTo>
                      <a:pt x="467" y="37"/>
                    </a:lnTo>
                    <a:lnTo>
                      <a:pt x="468" y="41"/>
                    </a:lnTo>
                    <a:lnTo>
                      <a:pt x="470" y="45"/>
                    </a:lnTo>
                    <a:lnTo>
                      <a:pt x="472" y="44"/>
                    </a:lnTo>
                    <a:lnTo>
                      <a:pt x="473" y="44"/>
                    </a:lnTo>
                    <a:lnTo>
                      <a:pt x="474" y="48"/>
                    </a:lnTo>
                    <a:lnTo>
                      <a:pt x="476" y="47"/>
                    </a:lnTo>
                    <a:lnTo>
                      <a:pt x="478" y="46"/>
                    </a:lnTo>
                    <a:lnTo>
                      <a:pt x="479" y="45"/>
                    </a:lnTo>
                    <a:lnTo>
                      <a:pt x="481" y="38"/>
                    </a:lnTo>
                    <a:lnTo>
                      <a:pt x="482" y="38"/>
                    </a:lnTo>
                    <a:lnTo>
                      <a:pt x="484" y="40"/>
                    </a:lnTo>
                    <a:lnTo>
                      <a:pt x="485" y="37"/>
                    </a:lnTo>
                    <a:lnTo>
                      <a:pt x="487" y="34"/>
                    </a:lnTo>
                    <a:lnTo>
                      <a:pt x="488" y="30"/>
                    </a:lnTo>
                    <a:lnTo>
                      <a:pt x="490" y="30"/>
                    </a:lnTo>
                    <a:lnTo>
                      <a:pt x="491" y="32"/>
                    </a:lnTo>
                    <a:lnTo>
                      <a:pt x="493" y="37"/>
                    </a:lnTo>
                    <a:lnTo>
                      <a:pt x="494" y="38"/>
                    </a:lnTo>
                    <a:lnTo>
                      <a:pt x="496" y="36"/>
                    </a:lnTo>
                    <a:lnTo>
                      <a:pt x="497" y="46"/>
                    </a:lnTo>
                    <a:lnTo>
                      <a:pt x="499" y="49"/>
                    </a:lnTo>
                    <a:lnTo>
                      <a:pt x="501" y="50"/>
                    </a:lnTo>
                    <a:lnTo>
                      <a:pt x="502" y="44"/>
                    </a:lnTo>
                    <a:lnTo>
                      <a:pt x="503" y="39"/>
                    </a:lnTo>
                    <a:lnTo>
                      <a:pt x="505" y="39"/>
                    </a:lnTo>
                    <a:lnTo>
                      <a:pt x="507" y="39"/>
                    </a:lnTo>
                    <a:lnTo>
                      <a:pt x="508" y="40"/>
                    </a:lnTo>
                    <a:lnTo>
                      <a:pt x="510" y="34"/>
                    </a:lnTo>
                    <a:lnTo>
                      <a:pt x="511" y="35"/>
                    </a:lnTo>
                    <a:lnTo>
                      <a:pt x="513" y="39"/>
                    </a:lnTo>
                    <a:lnTo>
                      <a:pt x="514" y="34"/>
                    </a:lnTo>
                    <a:lnTo>
                      <a:pt x="516" y="30"/>
                    </a:lnTo>
                    <a:lnTo>
                      <a:pt x="517" y="33"/>
                    </a:lnTo>
                    <a:lnTo>
                      <a:pt x="519" y="32"/>
                    </a:lnTo>
                    <a:lnTo>
                      <a:pt x="520" y="39"/>
                    </a:lnTo>
                    <a:lnTo>
                      <a:pt x="522" y="44"/>
                    </a:lnTo>
                    <a:lnTo>
                      <a:pt x="523" y="50"/>
                    </a:lnTo>
                    <a:lnTo>
                      <a:pt x="525" y="48"/>
                    </a:lnTo>
                    <a:lnTo>
                      <a:pt x="526" y="45"/>
                    </a:lnTo>
                    <a:lnTo>
                      <a:pt x="528" y="46"/>
                    </a:lnTo>
                    <a:lnTo>
                      <a:pt x="529" y="33"/>
                    </a:lnTo>
                    <a:lnTo>
                      <a:pt x="531" y="27"/>
                    </a:lnTo>
                    <a:lnTo>
                      <a:pt x="532" y="26"/>
                    </a:lnTo>
                    <a:lnTo>
                      <a:pt x="534" y="19"/>
                    </a:lnTo>
                    <a:lnTo>
                      <a:pt x="535" y="24"/>
                    </a:lnTo>
                    <a:lnTo>
                      <a:pt x="537" y="27"/>
                    </a:lnTo>
                    <a:lnTo>
                      <a:pt x="539" y="29"/>
                    </a:lnTo>
                    <a:lnTo>
                      <a:pt x="540" y="32"/>
                    </a:lnTo>
                    <a:lnTo>
                      <a:pt x="541" y="42"/>
                    </a:lnTo>
                    <a:lnTo>
                      <a:pt x="543" y="46"/>
                    </a:lnTo>
                    <a:lnTo>
                      <a:pt x="545" y="43"/>
                    </a:lnTo>
                    <a:lnTo>
                      <a:pt x="546" y="42"/>
                    </a:lnTo>
                    <a:lnTo>
                      <a:pt x="547" y="36"/>
                    </a:lnTo>
                    <a:lnTo>
                      <a:pt x="549" y="30"/>
                    </a:lnTo>
                    <a:lnTo>
                      <a:pt x="551" y="29"/>
                    </a:lnTo>
                    <a:lnTo>
                      <a:pt x="552" y="34"/>
                    </a:lnTo>
                    <a:lnTo>
                      <a:pt x="554" y="34"/>
                    </a:lnTo>
                    <a:lnTo>
                      <a:pt x="555" y="29"/>
                    </a:lnTo>
                    <a:lnTo>
                      <a:pt x="557" y="33"/>
                    </a:lnTo>
                    <a:lnTo>
                      <a:pt x="558" y="46"/>
                    </a:lnTo>
                    <a:lnTo>
                      <a:pt x="560" y="48"/>
                    </a:lnTo>
                    <a:lnTo>
                      <a:pt x="561" y="46"/>
                    </a:lnTo>
                    <a:lnTo>
                      <a:pt x="563" y="51"/>
                    </a:lnTo>
                    <a:lnTo>
                      <a:pt x="564" y="58"/>
                    </a:lnTo>
                    <a:lnTo>
                      <a:pt x="566" y="59"/>
                    </a:lnTo>
                    <a:lnTo>
                      <a:pt x="568" y="54"/>
                    </a:lnTo>
                    <a:lnTo>
                      <a:pt x="569" y="50"/>
                    </a:lnTo>
                    <a:lnTo>
                      <a:pt x="570" y="48"/>
                    </a:lnTo>
                    <a:lnTo>
                      <a:pt x="572" y="55"/>
                    </a:lnTo>
                    <a:lnTo>
                      <a:pt x="574" y="57"/>
                    </a:lnTo>
                    <a:lnTo>
                      <a:pt x="575" y="60"/>
                    </a:lnTo>
                    <a:lnTo>
                      <a:pt x="576" y="56"/>
                    </a:lnTo>
                    <a:lnTo>
                      <a:pt x="578" y="54"/>
                    </a:lnTo>
                    <a:lnTo>
                      <a:pt x="580" y="52"/>
                    </a:lnTo>
                    <a:lnTo>
                      <a:pt x="581" y="42"/>
                    </a:lnTo>
                    <a:lnTo>
                      <a:pt x="583" y="51"/>
                    </a:lnTo>
                    <a:lnTo>
                      <a:pt x="584" y="64"/>
                    </a:lnTo>
                    <a:lnTo>
                      <a:pt x="586" y="69"/>
                    </a:lnTo>
                    <a:lnTo>
                      <a:pt x="587" y="61"/>
                    </a:lnTo>
                    <a:lnTo>
                      <a:pt x="589" y="65"/>
                    </a:lnTo>
                    <a:lnTo>
                      <a:pt x="590" y="65"/>
                    </a:lnTo>
                    <a:lnTo>
                      <a:pt x="592" y="63"/>
                    </a:lnTo>
                    <a:lnTo>
                      <a:pt x="593" y="62"/>
                    </a:lnTo>
                    <a:lnTo>
                      <a:pt x="595" y="54"/>
                    </a:lnTo>
                    <a:lnTo>
                      <a:pt x="596" y="56"/>
                    </a:lnTo>
                    <a:lnTo>
                      <a:pt x="598" y="61"/>
                    </a:lnTo>
                    <a:lnTo>
                      <a:pt x="599" y="65"/>
                    </a:lnTo>
                    <a:lnTo>
                      <a:pt x="601" y="58"/>
                    </a:lnTo>
                    <a:lnTo>
                      <a:pt x="602" y="66"/>
                    </a:lnTo>
                    <a:lnTo>
                      <a:pt x="604" y="70"/>
                    </a:lnTo>
                    <a:lnTo>
                      <a:pt x="605" y="70"/>
                    </a:lnTo>
                    <a:lnTo>
                      <a:pt x="607" y="67"/>
                    </a:lnTo>
                    <a:lnTo>
                      <a:pt x="608" y="62"/>
                    </a:lnTo>
                    <a:lnTo>
                      <a:pt x="610" y="63"/>
                    </a:lnTo>
                    <a:lnTo>
                      <a:pt x="612" y="68"/>
                    </a:lnTo>
                    <a:lnTo>
                      <a:pt x="613" y="71"/>
                    </a:lnTo>
                    <a:lnTo>
                      <a:pt x="614" y="74"/>
                    </a:lnTo>
                    <a:lnTo>
                      <a:pt x="616" y="81"/>
                    </a:lnTo>
                    <a:lnTo>
                      <a:pt x="618" y="87"/>
                    </a:lnTo>
                    <a:lnTo>
                      <a:pt x="619" y="106"/>
                    </a:lnTo>
                    <a:lnTo>
                      <a:pt x="621" y="113"/>
                    </a:lnTo>
                    <a:lnTo>
                      <a:pt x="622" y="97"/>
                    </a:lnTo>
                    <a:lnTo>
                      <a:pt x="624" y="71"/>
                    </a:lnTo>
                    <a:lnTo>
                      <a:pt x="625" y="46"/>
                    </a:lnTo>
                    <a:lnTo>
                      <a:pt x="627" y="110"/>
                    </a:lnTo>
                    <a:lnTo>
                      <a:pt x="628" y="129"/>
                    </a:lnTo>
                    <a:lnTo>
                      <a:pt x="630" y="130"/>
                    </a:lnTo>
                    <a:lnTo>
                      <a:pt x="631" y="144"/>
                    </a:lnTo>
                    <a:lnTo>
                      <a:pt x="633" y="137"/>
                    </a:lnTo>
                    <a:lnTo>
                      <a:pt x="634" y="133"/>
                    </a:lnTo>
                    <a:lnTo>
                      <a:pt x="636" y="131"/>
                    </a:lnTo>
                    <a:lnTo>
                      <a:pt x="637" y="124"/>
                    </a:lnTo>
                    <a:lnTo>
                      <a:pt x="639" y="130"/>
                    </a:lnTo>
                    <a:lnTo>
                      <a:pt x="641" y="150"/>
                    </a:lnTo>
                    <a:lnTo>
                      <a:pt x="642" y="133"/>
                    </a:lnTo>
                    <a:lnTo>
                      <a:pt x="643" y="132"/>
                    </a:lnTo>
                    <a:lnTo>
                      <a:pt x="645" y="187"/>
                    </a:lnTo>
                    <a:lnTo>
                      <a:pt x="647" y="195"/>
                    </a:lnTo>
                    <a:lnTo>
                      <a:pt x="648" y="215"/>
                    </a:lnTo>
                    <a:lnTo>
                      <a:pt x="649" y="227"/>
                    </a:lnTo>
                    <a:lnTo>
                      <a:pt x="651" y="215"/>
                    </a:lnTo>
                    <a:lnTo>
                      <a:pt x="653" y="202"/>
                    </a:lnTo>
                    <a:lnTo>
                      <a:pt x="654" y="224"/>
                    </a:lnTo>
                    <a:lnTo>
                      <a:pt x="656" y="249"/>
                    </a:lnTo>
                    <a:lnTo>
                      <a:pt x="657" y="262"/>
                    </a:lnTo>
                    <a:lnTo>
                      <a:pt x="659" y="277"/>
                    </a:lnTo>
                    <a:lnTo>
                      <a:pt x="660" y="28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1" name="Freeform 137">
                <a:extLst>
                  <a:ext uri="{FF2B5EF4-FFF2-40B4-BE49-F238E27FC236}">
                    <a16:creationId xmlns:a16="http://schemas.microsoft.com/office/drawing/2014/main" id="{D09038B5-3F1C-43D8-BE94-F362AAF2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5262" y="4152726"/>
                <a:ext cx="571474" cy="2019474"/>
              </a:xfrm>
              <a:custGeom>
                <a:avLst/>
                <a:gdLst>
                  <a:gd name="T0" fmla="*/ 16 w 1156"/>
                  <a:gd name="T1" fmla="*/ 866 h 899"/>
                  <a:gd name="T2" fmla="*/ 34 w 1156"/>
                  <a:gd name="T3" fmla="*/ 791 h 899"/>
                  <a:gd name="T4" fmla="*/ 53 w 1156"/>
                  <a:gd name="T5" fmla="*/ 727 h 899"/>
                  <a:gd name="T6" fmla="*/ 71 w 1156"/>
                  <a:gd name="T7" fmla="*/ 659 h 899"/>
                  <a:gd name="T8" fmla="*/ 89 w 1156"/>
                  <a:gd name="T9" fmla="*/ 564 h 899"/>
                  <a:gd name="T10" fmla="*/ 107 w 1156"/>
                  <a:gd name="T11" fmla="*/ 464 h 899"/>
                  <a:gd name="T12" fmla="*/ 126 w 1156"/>
                  <a:gd name="T13" fmla="*/ 374 h 899"/>
                  <a:gd name="T14" fmla="*/ 144 w 1156"/>
                  <a:gd name="T15" fmla="*/ 337 h 899"/>
                  <a:gd name="T16" fmla="*/ 162 w 1156"/>
                  <a:gd name="T17" fmla="*/ 265 h 899"/>
                  <a:gd name="T18" fmla="*/ 180 w 1156"/>
                  <a:gd name="T19" fmla="*/ 231 h 899"/>
                  <a:gd name="T20" fmla="*/ 199 w 1156"/>
                  <a:gd name="T21" fmla="*/ 223 h 899"/>
                  <a:gd name="T22" fmla="*/ 217 w 1156"/>
                  <a:gd name="T23" fmla="*/ 150 h 899"/>
                  <a:gd name="T24" fmla="*/ 235 w 1156"/>
                  <a:gd name="T25" fmla="*/ 161 h 899"/>
                  <a:gd name="T26" fmla="*/ 254 w 1156"/>
                  <a:gd name="T27" fmla="*/ 132 h 899"/>
                  <a:gd name="T28" fmla="*/ 272 w 1156"/>
                  <a:gd name="T29" fmla="*/ 109 h 899"/>
                  <a:gd name="T30" fmla="*/ 290 w 1156"/>
                  <a:gd name="T31" fmla="*/ 125 h 899"/>
                  <a:gd name="T32" fmla="*/ 308 w 1156"/>
                  <a:gd name="T33" fmla="*/ 90 h 899"/>
                  <a:gd name="T34" fmla="*/ 327 w 1156"/>
                  <a:gd name="T35" fmla="*/ 103 h 899"/>
                  <a:gd name="T36" fmla="*/ 345 w 1156"/>
                  <a:gd name="T37" fmla="*/ 151 h 899"/>
                  <a:gd name="T38" fmla="*/ 363 w 1156"/>
                  <a:gd name="T39" fmla="*/ 132 h 899"/>
                  <a:gd name="T40" fmla="*/ 381 w 1156"/>
                  <a:gd name="T41" fmla="*/ 143 h 899"/>
                  <a:gd name="T42" fmla="*/ 400 w 1156"/>
                  <a:gd name="T43" fmla="*/ 133 h 899"/>
                  <a:gd name="T44" fmla="*/ 418 w 1156"/>
                  <a:gd name="T45" fmla="*/ 122 h 899"/>
                  <a:gd name="T46" fmla="*/ 436 w 1156"/>
                  <a:gd name="T47" fmla="*/ 154 h 899"/>
                  <a:gd name="T48" fmla="*/ 454 w 1156"/>
                  <a:gd name="T49" fmla="*/ 148 h 899"/>
                  <a:gd name="T50" fmla="*/ 473 w 1156"/>
                  <a:gd name="T51" fmla="*/ 149 h 899"/>
                  <a:gd name="T52" fmla="*/ 491 w 1156"/>
                  <a:gd name="T53" fmla="*/ 150 h 899"/>
                  <a:gd name="T54" fmla="*/ 509 w 1156"/>
                  <a:gd name="T55" fmla="*/ 170 h 899"/>
                  <a:gd name="T56" fmla="*/ 527 w 1156"/>
                  <a:gd name="T57" fmla="*/ 178 h 899"/>
                  <a:gd name="T58" fmla="*/ 546 w 1156"/>
                  <a:gd name="T59" fmla="*/ 156 h 899"/>
                  <a:gd name="T60" fmla="*/ 564 w 1156"/>
                  <a:gd name="T61" fmla="*/ 233 h 899"/>
                  <a:gd name="T62" fmla="*/ 582 w 1156"/>
                  <a:gd name="T63" fmla="*/ 261 h 899"/>
                  <a:gd name="T64" fmla="*/ 600 w 1156"/>
                  <a:gd name="T65" fmla="*/ 273 h 899"/>
                  <a:gd name="T66" fmla="*/ 619 w 1156"/>
                  <a:gd name="T67" fmla="*/ 265 h 899"/>
                  <a:gd name="T68" fmla="*/ 637 w 1156"/>
                  <a:gd name="T69" fmla="*/ 283 h 899"/>
                  <a:gd name="T70" fmla="*/ 655 w 1156"/>
                  <a:gd name="T71" fmla="*/ 275 h 899"/>
                  <a:gd name="T72" fmla="*/ 673 w 1156"/>
                  <a:gd name="T73" fmla="*/ 266 h 899"/>
                  <a:gd name="T74" fmla="*/ 692 w 1156"/>
                  <a:gd name="T75" fmla="*/ 262 h 899"/>
                  <a:gd name="T76" fmla="*/ 710 w 1156"/>
                  <a:gd name="T77" fmla="*/ 262 h 899"/>
                  <a:gd name="T78" fmla="*/ 728 w 1156"/>
                  <a:gd name="T79" fmla="*/ 283 h 899"/>
                  <a:gd name="T80" fmla="*/ 746 w 1156"/>
                  <a:gd name="T81" fmla="*/ 277 h 899"/>
                  <a:gd name="T82" fmla="*/ 764 w 1156"/>
                  <a:gd name="T83" fmla="*/ 279 h 899"/>
                  <a:gd name="T84" fmla="*/ 783 w 1156"/>
                  <a:gd name="T85" fmla="*/ 222 h 899"/>
                  <a:gd name="T86" fmla="*/ 801 w 1156"/>
                  <a:gd name="T87" fmla="*/ 140 h 899"/>
                  <a:gd name="T88" fmla="*/ 819 w 1156"/>
                  <a:gd name="T89" fmla="*/ 70 h 899"/>
                  <a:gd name="T90" fmla="*/ 837 w 1156"/>
                  <a:gd name="T91" fmla="*/ 77 h 899"/>
                  <a:gd name="T92" fmla="*/ 856 w 1156"/>
                  <a:gd name="T93" fmla="*/ 85 h 899"/>
                  <a:gd name="T94" fmla="*/ 874 w 1156"/>
                  <a:gd name="T95" fmla="*/ 86 h 899"/>
                  <a:gd name="T96" fmla="*/ 892 w 1156"/>
                  <a:gd name="T97" fmla="*/ 68 h 899"/>
                  <a:gd name="T98" fmla="*/ 910 w 1156"/>
                  <a:gd name="T99" fmla="*/ 64 h 899"/>
                  <a:gd name="T100" fmla="*/ 929 w 1156"/>
                  <a:gd name="T101" fmla="*/ 68 h 899"/>
                  <a:gd name="T102" fmla="*/ 947 w 1156"/>
                  <a:gd name="T103" fmla="*/ 60 h 899"/>
                  <a:gd name="T104" fmla="*/ 965 w 1156"/>
                  <a:gd name="T105" fmla="*/ 93 h 899"/>
                  <a:gd name="T106" fmla="*/ 983 w 1156"/>
                  <a:gd name="T107" fmla="*/ 64 h 899"/>
                  <a:gd name="T108" fmla="*/ 1002 w 1156"/>
                  <a:gd name="T109" fmla="*/ 101 h 899"/>
                  <a:gd name="T110" fmla="*/ 1020 w 1156"/>
                  <a:gd name="T111" fmla="*/ 29 h 899"/>
                  <a:gd name="T112" fmla="*/ 1038 w 1156"/>
                  <a:gd name="T113" fmla="*/ 0 h 899"/>
                  <a:gd name="T114" fmla="*/ 1056 w 1156"/>
                  <a:gd name="T115" fmla="*/ 117 h 899"/>
                  <a:gd name="T116" fmla="*/ 1075 w 1156"/>
                  <a:gd name="T117" fmla="*/ 225 h 899"/>
                  <a:gd name="T118" fmla="*/ 1093 w 1156"/>
                  <a:gd name="T119" fmla="*/ 272 h 899"/>
                  <a:gd name="T120" fmla="*/ 1111 w 1156"/>
                  <a:gd name="T121" fmla="*/ 252 h 899"/>
                  <a:gd name="T122" fmla="*/ 1129 w 1156"/>
                  <a:gd name="T123" fmla="*/ 263 h 899"/>
                  <a:gd name="T124" fmla="*/ 1148 w 1156"/>
                  <a:gd name="T125" fmla="*/ 259 h 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56" h="899">
                    <a:moveTo>
                      <a:pt x="0" y="899"/>
                    </a:moveTo>
                    <a:lnTo>
                      <a:pt x="1" y="891"/>
                    </a:lnTo>
                    <a:lnTo>
                      <a:pt x="2" y="880"/>
                    </a:lnTo>
                    <a:lnTo>
                      <a:pt x="4" y="868"/>
                    </a:lnTo>
                    <a:lnTo>
                      <a:pt x="5" y="875"/>
                    </a:lnTo>
                    <a:lnTo>
                      <a:pt x="7" y="877"/>
                    </a:lnTo>
                    <a:lnTo>
                      <a:pt x="8" y="866"/>
                    </a:lnTo>
                    <a:lnTo>
                      <a:pt x="10" y="869"/>
                    </a:lnTo>
                    <a:lnTo>
                      <a:pt x="12" y="864"/>
                    </a:lnTo>
                    <a:lnTo>
                      <a:pt x="13" y="853"/>
                    </a:lnTo>
                    <a:lnTo>
                      <a:pt x="14" y="865"/>
                    </a:lnTo>
                    <a:lnTo>
                      <a:pt x="16" y="866"/>
                    </a:lnTo>
                    <a:lnTo>
                      <a:pt x="18" y="867"/>
                    </a:lnTo>
                    <a:lnTo>
                      <a:pt x="19" y="845"/>
                    </a:lnTo>
                    <a:lnTo>
                      <a:pt x="21" y="828"/>
                    </a:lnTo>
                    <a:lnTo>
                      <a:pt x="22" y="831"/>
                    </a:lnTo>
                    <a:lnTo>
                      <a:pt x="24" y="830"/>
                    </a:lnTo>
                    <a:lnTo>
                      <a:pt x="25" y="821"/>
                    </a:lnTo>
                    <a:lnTo>
                      <a:pt x="27" y="807"/>
                    </a:lnTo>
                    <a:lnTo>
                      <a:pt x="28" y="795"/>
                    </a:lnTo>
                    <a:lnTo>
                      <a:pt x="30" y="795"/>
                    </a:lnTo>
                    <a:lnTo>
                      <a:pt x="31" y="797"/>
                    </a:lnTo>
                    <a:lnTo>
                      <a:pt x="33" y="796"/>
                    </a:lnTo>
                    <a:lnTo>
                      <a:pt x="34" y="791"/>
                    </a:lnTo>
                    <a:lnTo>
                      <a:pt x="36" y="780"/>
                    </a:lnTo>
                    <a:lnTo>
                      <a:pt x="37" y="757"/>
                    </a:lnTo>
                    <a:lnTo>
                      <a:pt x="39" y="760"/>
                    </a:lnTo>
                    <a:lnTo>
                      <a:pt x="41" y="753"/>
                    </a:lnTo>
                    <a:lnTo>
                      <a:pt x="42" y="748"/>
                    </a:lnTo>
                    <a:lnTo>
                      <a:pt x="43" y="754"/>
                    </a:lnTo>
                    <a:lnTo>
                      <a:pt x="45" y="750"/>
                    </a:lnTo>
                    <a:lnTo>
                      <a:pt x="47" y="745"/>
                    </a:lnTo>
                    <a:lnTo>
                      <a:pt x="48" y="746"/>
                    </a:lnTo>
                    <a:lnTo>
                      <a:pt x="49" y="738"/>
                    </a:lnTo>
                    <a:lnTo>
                      <a:pt x="51" y="728"/>
                    </a:lnTo>
                    <a:lnTo>
                      <a:pt x="53" y="727"/>
                    </a:lnTo>
                    <a:lnTo>
                      <a:pt x="54" y="731"/>
                    </a:lnTo>
                    <a:lnTo>
                      <a:pt x="56" y="729"/>
                    </a:lnTo>
                    <a:lnTo>
                      <a:pt x="57" y="729"/>
                    </a:lnTo>
                    <a:lnTo>
                      <a:pt x="59" y="728"/>
                    </a:lnTo>
                    <a:lnTo>
                      <a:pt x="60" y="717"/>
                    </a:lnTo>
                    <a:lnTo>
                      <a:pt x="62" y="707"/>
                    </a:lnTo>
                    <a:lnTo>
                      <a:pt x="63" y="698"/>
                    </a:lnTo>
                    <a:lnTo>
                      <a:pt x="65" y="690"/>
                    </a:lnTo>
                    <a:lnTo>
                      <a:pt x="66" y="685"/>
                    </a:lnTo>
                    <a:lnTo>
                      <a:pt x="68" y="684"/>
                    </a:lnTo>
                    <a:lnTo>
                      <a:pt x="69" y="670"/>
                    </a:lnTo>
                    <a:lnTo>
                      <a:pt x="71" y="659"/>
                    </a:lnTo>
                    <a:lnTo>
                      <a:pt x="72" y="658"/>
                    </a:lnTo>
                    <a:lnTo>
                      <a:pt x="74" y="639"/>
                    </a:lnTo>
                    <a:lnTo>
                      <a:pt x="75" y="639"/>
                    </a:lnTo>
                    <a:lnTo>
                      <a:pt x="77" y="627"/>
                    </a:lnTo>
                    <a:lnTo>
                      <a:pt x="78" y="613"/>
                    </a:lnTo>
                    <a:lnTo>
                      <a:pt x="80" y="606"/>
                    </a:lnTo>
                    <a:lnTo>
                      <a:pt x="81" y="588"/>
                    </a:lnTo>
                    <a:lnTo>
                      <a:pt x="83" y="580"/>
                    </a:lnTo>
                    <a:lnTo>
                      <a:pt x="85" y="593"/>
                    </a:lnTo>
                    <a:lnTo>
                      <a:pt x="86" y="581"/>
                    </a:lnTo>
                    <a:lnTo>
                      <a:pt x="87" y="581"/>
                    </a:lnTo>
                    <a:lnTo>
                      <a:pt x="89" y="564"/>
                    </a:lnTo>
                    <a:lnTo>
                      <a:pt x="91" y="536"/>
                    </a:lnTo>
                    <a:lnTo>
                      <a:pt x="92" y="541"/>
                    </a:lnTo>
                    <a:lnTo>
                      <a:pt x="94" y="548"/>
                    </a:lnTo>
                    <a:lnTo>
                      <a:pt x="95" y="537"/>
                    </a:lnTo>
                    <a:lnTo>
                      <a:pt x="97" y="502"/>
                    </a:lnTo>
                    <a:lnTo>
                      <a:pt x="98" y="507"/>
                    </a:lnTo>
                    <a:lnTo>
                      <a:pt x="100" y="512"/>
                    </a:lnTo>
                    <a:lnTo>
                      <a:pt x="101" y="511"/>
                    </a:lnTo>
                    <a:lnTo>
                      <a:pt x="103" y="501"/>
                    </a:lnTo>
                    <a:lnTo>
                      <a:pt x="104" y="493"/>
                    </a:lnTo>
                    <a:lnTo>
                      <a:pt x="106" y="474"/>
                    </a:lnTo>
                    <a:lnTo>
                      <a:pt x="107" y="464"/>
                    </a:lnTo>
                    <a:lnTo>
                      <a:pt x="109" y="463"/>
                    </a:lnTo>
                    <a:lnTo>
                      <a:pt x="110" y="463"/>
                    </a:lnTo>
                    <a:lnTo>
                      <a:pt x="112" y="446"/>
                    </a:lnTo>
                    <a:lnTo>
                      <a:pt x="114" y="422"/>
                    </a:lnTo>
                    <a:lnTo>
                      <a:pt x="115" y="438"/>
                    </a:lnTo>
                    <a:lnTo>
                      <a:pt x="116" y="433"/>
                    </a:lnTo>
                    <a:lnTo>
                      <a:pt x="118" y="418"/>
                    </a:lnTo>
                    <a:lnTo>
                      <a:pt x="120" y="393"/>
                    </a:lnTo>
                    <a:lnTo>
                      <a:pt x="121" y="385"/>
                    </a:lnTo>
                    <a:lnTo>
                      <a:pt x="123" y="385"/>
                    </a:lnTo>
                    <a:lnTo>
                      <a:pt x="124" y="380"/>
                    </a:lnTo>
                    <a:lnTo>
                      <a:pt x="126" y="374"/>
                    </a:lnTo>
                    <a:lnTo>
                      <a:pt x="127" y="346"/>
                    </a:lnTo>
                    <a:lnTo>
                      <a:pt x="129" y="355"/>
                    </a:lnTo>
                    <a:lnTo>
                      <a:pt x="130" y="366"/>
                    </a:lnTo>
                    <a:lnTo>
                      <a:pt x="132" y="373"/>
                    </a:lnTo>
                    <a:lnTo>
                      <a:pt x="133" y="353"/>
                    </a:lnTo>
                    <a:lnTo>
                      <a:pt x="135" y="362"/>
                    </a:lnTo>
                    <a:lnTo>
                      <a:pt x="136" y="332"/>
                    </a:lnTo>
                    <a:lnTo>
                      <a:pt x="138" y="332"/>
                    </a:lnTo>
                    <a:lnTo>
                      <a:pt x="139" y="297"/>
                    </a:lnTo>
                    <a:lnTo>
                      <a:pt x="141" y="278"/>
                    </a:lnTo>
                    <a:lnTo>
                      <a:pt x="142" y="301"/>
                    </a:lnTo>
                    <a:lnTo>
                      <a:pt x="144" y="337"/>
                    </a:lnTo>
                    <a:lnTo>
                      <a:pt x="145" y="329"/>
                    </a:lnTo>
                    <a:lnTo>
                      <a:pt x="147" y="305"/>
                    </a:lnTo>
                    <a:lnTo>
                      <a:pt x="148" y="301"/>
                    </a:lnTo>
                    <a:lnTo>
                      <a:pt x="150" y="301"/>
                    </a:lnTo>
                    <a:lnTo>
                      <a:pt x="151" y="289"/>
                    </a:lnTo>
                    <a:lnTo>
                      <a:pt x="153" y="278"/>
                    </a:lnTo>
                    <a:lnTo>
                      <a:pt x="154" y="260"/>
                    </a:lnTo>
                    <a:lnTo>
                      <a:pt x="156" y="262"/>
                    </a:lnTo>
                    <a:lnTo>
                      <a:pt x="158" y="279"/>
                    </a:lnTo>
                    <a:lnTo>
                      <a:pt x="159" y="289"/>
                    </a:lnTo>
                    <a:lnTo>
                      <a:pt x="160" y="280"/>
                    </a:lnTo>
                    <a:lnTo>
                      <a:pt x="162" y="265"/>
                    </a:lnTo>
                    <a:lnTo>
                      <a:pt x="164" y="287"/>
                    </a:lnTo>
                    <a:lnTo>
                      <a:pt x="165" y="262"/>
                    </a:lnTo>
                    <a:lnTo>
                      <a:pt x="167" y="254"/>
                    </a:lnTo>
                    <a:lnTo>
                      <a:pt x="168" y="274"/>
                    </a:lnTo>
                    <a:lnTo>
                      <a:pt x="170" y="280"/>
                    </a:lnTo>
                    <a:lnTo>
                      <a:pt x="171" y="272"/>
                    </a:lnTo>
                    <a:lnTo>
                      <a:pt x="173" y="270"/>
                    </a:lnTo>
                    <a:lnTo>
                      <a:pt x="174" y="261"/>
                    </a:lnTo>
                    <a:lnTo>
                      <a:pt x="176" y="246"/>
                    </a:lnTo>
                    <a:lnTo>
                      <a:pt x="177" y="247"/>
                    </a:lnTo>
                    <a:lnTo>
                      <a:pt x="179" y="236"/>
                    </a:lnTo>
                    <a:lnTo>
                      <a:pt x="180" y="231"/>
                    </a:lnTo>
                    <a:lnTo>
                      <a:pt x="182" y="228"/>
                    </a:lnTo>
                    <a:lnTo>
                      <a:pt x="183" y="225"/>
                    </a:lnTo>
                    <a:lnTo>
                      <a:pt x="185" y="219"/>
                    </a:lnTo>
                    <a:lnTo>
                      <a:pt x="187" y="226"/>
                    </a:lnTo>
                    <a:lnTo>
                      <a:pt x="188" y="237"/>
                    </a:lnTo>
                    <a:lnTo>
                      <a:pt x="189" y="248"/>
                    </a:lnTo>
                    <a:lnTo>
                      <a:pt x="191" y="245"/>
                    </a:lnTo>
                    <a:lnTo>
                      <a:pt x="193" y="248"/>
                    </a:lnTo>
                    <a:lnTo>
                      <a:pt x="194" y="235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9" y="223"/>
                    </a:lnTo>
                    <a:lnTo>
                      <a:pt x="200" y="230"/>
                    </a:lnTo>
                    <a:lnTo>
                      <a:pt x="202" y="213"/>
                    </a:lnTo>
                    <a:lnTo>
                      <a:pt x="203" y="222"/>
                    </a:lnTo>
                    <a:lnTo>
                      <a:pt x="205" y="223"/>
                    </a:lnTo>
                    <a:lnTo>
                      <a:pt x="206" y="211"/>
                    </a:lnTo>
                    <a:lnTo>
                      <a:pt x="208" y="200"/>
                    </a:lnTo>
                    <a:lnTo>
                      <a:pt x="209" y="209"/>
                    </a:lnTo>
                    <a:lnTo>
                      <a:pt x="211" y="206"/>
                    </a:lnTo>
                    <a:lnTo>
                      <a:pt x="212" y="203"/>
                    </a:lnTo>
                    <a:lnTo>
                      <a:pt x="214" y="192"/>
                    </a:lnTo>
                    <a:lnTo>
                      <a:pt x="215" y="179"/>
                    </a:lnTo>
                    <a:lnTo>
                      <a:pt x="217" y="150"/>
                    </a:lnTo>
                    <a:lnTo>
                      <a:pt x="218" y="143"/>
                    </a:lnTo>
                    <a:lnTo>
                      <a:pt x="220" y="148"/>
                    </a:lnTo>
                    <a:lnTo>
                      <a:pt x="221" y="157"/>
                    </a:lnTo>
                    <a:lnTo>
                      <a:pt x="223" y="148"/>
                    </a:lnTo>
                    <a:lnTo>
                      <a:pt x="225" y="138"/>
                    </a:lnTo>
                    <a:lnTo>
                      <a:pt x="226" y="135"/>
                    </a:lnTo>
                    <a:lnTo>
                      <a:pt x="227" y="120"/>
                    </a:lnTo>
                    <a:lnTo>
                      <a:pt x="229" y="123"/>
                    </a:lnTo>
                    <a:lnTo>
                      <a:pt x="231" y="140"/>
                    </a:lnTo>
                    <a:lnTo>
                      <a:pt x="232" y="156"/>
                    </a:lnTo>
                    <a:lnTo>
                      <a:pt x="233" y="158"/>
                    </a:lnTo>
                    <a:lnTo>
                      <a:pt x="235" y="161"/>
                    </a:lnTo>
                    <a:lnTo>
                      <a:pt x="237" y="155"/>
                    </a:lnTo>
                    <a:lnTo>
                      <a:pt x="238" y="139"/>
                    </a:lnTo>
                    <a:lnTo>
                      <a:pt x="240" y="141"/>
                    </a:lnTo>
                    <a:lnTo>
                      <a:pt x="241" y="151"/>
                    </a:lnTo>
                    <a:lnTo>
                      <a:pt x="243" y="164"/>
                    </a:lnTo>
                    <a:lnTo>
                      <a:pt x="244" y="155"/>
                    </a:lnTo>
                    <a:lnTo>
                      <a:pt x="246" y="151"/>
                    </a:lnTo>
                    <a:lnTo>
                      <a:pt x="247" y="144"/>
                    </a:lnTo>
                    <a:lnTo>
                      <a:pt x="249" y="140"/>
                    </a:lnTo>
                    <a:lnTo>
                      <a:pt x="250" y="135"/>
                    </a:lnTo>
                    <a:lnTo>
                      <a:pt x="252" y="128"/>
                    </a:lnTo>
                    <a:lnTo>
                      <a:pt x="254" y="132"/>
                    </a:lnTo>
                    <a:lnTo>
                      <a:pt x="255" y="118"/>
                    </a:lnTo>
                    <a:lnTo>
                      <a:pt x="256" y="115"/>
                    </a:lnTo>
                    <a:lnTo>
                      <a:pt x="258" y="117"/>
                    </a:lnTo>
                    <a:lnTo>
                      <a:pt x="260" y="120"/>
                    </a:lnTo>
                    <a:lnTo>
                      <a:pt x="261" y="127"/>
                    </a:lnTo>
                    <a:lnTo>
                      <a:pt x="262" y="126"/>
                    </a:lnTo>
                    <a:lnTo>
                      <a:pt x="264" y="138"/>
                    </a:lnTo>
                    <a:lnTo>
                      <a:pt x="266" y="131"/>
                    </a:lnTo>
                    <a:lnTo>
                      <a:pt x="267" y="122"/>
                    </a:lnTo>
                    <a:lnTo>
                      <a:pt x="269" y="130"/>
                    </a:lnTo>
                    <a:lnTo>
                      <a:pt x="270" y="109"/>
                    </a:lnTo>
                    <a:lnTo>
                      <a:pt x="272" y="109"/>
                    </a:lnTo>
                    <a:lnTo>
                      <a:pt x="273" y="129"/>
                    </a:lnTo>
                    <a:lnTo>
                      <a:pt x="275" y="136"/>
                    </a:lnTo>
                    <a:lnTo>
                      <a:pt x="276" y="127"/>
                    </a:lnTo>
                    <a:lnTo>
                      <a:pt x="278" y="125"/>
                    </a:lnTo>
                    <a:lnTo>
                      <a:pt x="279" y="142"/>
                    </a:lnTo>
                    <a:lnTo>
                      <a:pt x="281" y="146"/>
                    </a:lnTo>
                    <a:lnTo>
                      <a:pt x="282" y="142"/>
                    </a:lnTo>
                    <a:lnTo>
                      <a:pt x="284" y="147"/>
                    </a:lnTo>
                    <a:lnTo>
                      <a:pt x="285" y="150"/>
                    </a:lnTo>
                    <a:lnTo>
                      <a:pt x="287" y="131"/>
                    </a:lnTo>
                    <a:lnTo>
                      <a:pt x="288" y="132"/>
                    </a:lnTo>
                    <a:lnTo>
                      <a:pt x="290" y="125"/>
                    </a:lnTo>
                    <a:lnTo>
                      <a:pt x="291" y="126"/>
                    </a:lnTo>
                    <a:lnTo>
                      <a:pt x="293" y="125"/>
                    </a:lnTo>
                    <a:lnTo>
                      <a:pt x="294" y="114"/>
                    </a:lnTo>
                    <a:lnTo>
                      <a:pt x="296" y="106"/>
                    </a:lnTo>
                    <a:lnTo>
                      <a:pt x="298" y="103"/>
                    </a:lnTo>
                    <a:lnTo>
                      <a:pt x="299" y="108"/>
                    </a:lnTo>
                    <a:lnTo>
                      <a:pt x="300" y="112"/>
                    </a:lnTo>
                    <a:lnTo>
                      <a:pt x="302" y="105"/>
                    </a:lnTo>
                    <a:lnTo>
                      <a:pt x="304" y="105"/>
                    </a:lnTo>
                    <a:lnTo>
                      <a:pt x="305" y="106"/>
                    </a:lnTo>
                    <a:lnTo>
                      <a:pt x="306" y="103"/>
                    </a:lnTo>
                    <a:lnTo>
                      <a:pt x="308" y="90"/>
                    </a:lnTo>
                    <a:lnTo>
                      <a:pt x="310" y="90"/>
                    </a:lnTo>
                    <a:lnTo>
                      <a:pt x="311" y="97"/>
                    </a:lnTo>
                    <a:lnTo>
                      <a:pt x="313" y="107"/>
                    </a:lnTo>
                    <a:lnTo>
                      <a:pt x="314" y="101"/>
                    </a:lnTo>
                    <a:lnTo>
                      <a:pt x="316" y="106"/>
                    </a:lnTo>
                    <a:lnTo>
                      <a:pt x="317" y="114"/>
                    </a:lnTo>
                    <a:lnTo>
                      <a:pt x="319" y="113"/>
                    </a:lnTo>
                    <a:lnTo>
                      <a:pt x="320" y="116"/>
                    </a:lnTo>
                    <a:lnTo>
                      <a:pt x="322" y="114"/>
                    </a:lnTo>
                    <a:lnTo>
                      <a:pt x="323" y="107"/>
                    </a:lnTo>
                    <a:lnTo>
                      <a:pt x="325" y="101"/>
                    </a:lnTo>
                    <a:lnTo>
                      <a:pt x="327" y="103"/>
                    </a:lnTo>
                    <a:lnTo>
                      <a:pt x="328" y="115"/>
                    </a:lnTo>
                    <a:lnTo>
                      <a:pt x="329" y="141"/>
                    </a:lnTo>
                    <a:lnTo>
                      <a:pt x="331" y="145"/>
                    </a:lnTo>
                    <a:lnTo>
                      <a:pt x="333" y="139"/>
                    </a:lnTo>
                    <a:lnTo>
                      <a:pt x="334" y="148"/>
                    </a:lnTo>
                    <a:lnTo>
                      <a:pt x="335" y="149"/>
                    </a:lnTo>
                    <a:lnTo>
                      <a:pt x="337" y="144"/>
                    </a:lnTo>
                    <a:lnTo>
                      <a:pt x="339" y="135"/>
                    </a:lnTo>
                    <a:lnTo>
                      <a:pt x="340" y="138"/>
                    </a:lnTo>
                    <a:lnTo>
                      <a:pt x="342" y="139"/>
                    </a:lnTo>
                    <a:lnTo>
                      <a:pt x="343" y="148"/>
                    </a:lnTo>
                    <a:lnTo>
                      <a:pt x="345" y="151"/>
                    </a:lnTo>
                    <a:lnTo>
                      <a:pt x="346" y="148"/>
                    </a:lnTo>
                    <a:lnTo>
                      <a:pt x="348" y="148"/>
                    </a:lnTo>
                    <a:lnTo>
                      <a:pt x="349" y="146"/>
                    </a:lnTo>
                    <a:lnTo>
                      <a:pt x="351" y="142"/>
                    </a:lnTo>
                    <a:lnTo>
                      <a:pt x="352" y="143"/>
                    </a:lnTo>
                    <a:lnTo>
                      <a:pt x="354" y="149"/>
                    </a:lnTo>
                    <a:lnTo>
                      <a:pt x="355" y="140"/>
                    </a:lnTo>
                    <a:lnTo>
                      <a:pt x="357" y="132"/>
                    </a:lnTo>
                    <a:lnTo>
                      <a:pt x="358" y="128"/>
                    </a:lnTo>
                    <a:lnTo>
                      <a:pt x="360" y="131"/>
                    </a:lnTo>
                    <a:lnTo>
                      <a:pt x="361" y="137"/>
                    </a:lnTo>
                    <a:lnTo>
                      <a:pt x="363" y="132"/>
                    </a:lnTo>
                    <a:lnTo>
                      <a:pt x="364" y="129"/>
                    </a:lnTo>
                    <a:lnTo>
                      <a:pt x="366" y="124"/>
                    </a:lnTo>
                    <a:lnTo>
                      <a:pt x="367" y="123"/>
                    </a:lnTo>
                    <a:lnTo>
                      <a:pt x="369" y="126"/>
                    </a:lnTo>
                    <a:lnTo>
                      <a:pt x="371" y="131"/>
                    </a:lnTo>
                    <a:lnTo>
                      <a:pt x="372" y="131"/>
                    </a:lnTo>
                    <a:lnTo>
                      <a:pt x="373" y="130"/>
                    </a:lnTo>
                    <a:lnTo>
                      <a:pt x="375" y="133"/>
                    </a:lnTo>
                    <a:lnTo>
                      <a:pt x="377" y="132"/>
                    </a:lnTo>
                    <a:lnTo>
                      <a:pt x="378" y="137"/>
                    </a:lnTo>
                    <a:lnTo>
                      <a:pt x="380" y="143"/>
                    </a:lnTo>
                    <a:lnTo>
                      <a:pt x="381" y="143"/>
                    </a:lnTo>
                    <a:lnTo>
                      <a:pt x="383" y="152"/>
                    </a:lnTo>
                    <a:lnTo>
                      <a:pt x="384" y="149"/>
                    </a:lnTo>
                    <a:lnTo>
                      <a:pt x="386" y="144"/>
                    </a:lnTo>
                    <a:lnTo>
                      <a:pt x="387" y="143"/>
                    </a:lnTo>
                    <a:lnTo>
                      <a:pt x="389" y="146"/>
                    </a:lnTo>
                    <a:lnTo>
                      <a:pt x="390" y="150"/>
                    </a:lnTo>
                    <a:lnTo>
                      <a:pt x="392" y="150"/>
                    </a:lnTo>
                    <a:lnTo>
                      <a:pt x="393" y="145"/>
                    </a:lnTo>
                    <a:lnTo>
                      <a:pt x="395" y="138"/>
                    </a:lnTo>
                    <a:lnTo>
                      <a:pt x="396" y="141"/>
                    </a:lnTo>
                    <a:lnTo>
                      <a:pt x="398" y="139"/>
                    </a:lnTo>
                    <a:lnTo>
                      <a:pt x="400" y="133"/>
                    </a:lnTo>
                    <a:lnTo>
                      <a:pt x="401" y="126"/>
                    </a:lnTo>
                    <a:lnTo>
                      <a:pt x="402" y="122"/>
                    </a:lnTo>
                    <a:lnTo>
                      <a:pt x="404" y="126"/>
                    </a:lnTo>
                    <a:lnTo>
                      <a:pt x="406" y="145"/>
                    </a:lnTo>
                    <a:lnTo>
                      <a:pt x="407" y="150"/>
                    </a:lnTo>
                    <a:lnTo>
                      <a:pt x="408" y="155"/>
                    </a:lnTo>
                    <a:lnTo>
                      <a:pt x="410" y="152"/>
                    </a:lnTo>
                    <a:lnTo>
                      <a:pt x="412" y="148"/>
                    </a:lnTo>
                    <a:lnTo>
                      <a:pt x="413" y="142"/>
                    </a:lnTo>
                    <a:lnTo>
                      <a:pt x="415" y="126"/>
                    </a:lnTo>
                    <a:lnTo>
                      <a:pt x="416" y="120"/>
                    </a:lnTo>
                    <a:lnTo>
                      <a:pt x="418" y="122"/>
                    </a:lnTo>
                    <a:lnTo>
                      <a:pt x="419" y="132"/>
                    </a:lnTo>
                    <a:lnTo>
                      <a:pt x="421" y="143"/>
                    </a:lnTo>
                    <a:lnTo>
                      <a:pt x="422" y="154"/>
                    </a:lnTo>
                    <a:lnTo>
                      <a:pt x="424" y="163"/>
                    </a:lnTo>
                    <a:lnTo>
                      <a:pt x="425" y="160"/>
                    </a:lnTo>
                    <a:lnTo>
                      <a:pt x="427" y="150"/>
                    </a:lnTo>
                    <a:lnTo>
                      <a:pt x="428" y="152"/>
                    </a:lnTo>
                    <a:lnTo>
                      <a:pt x="430" y="164"/>
                    </a:lnTo>
                    <a:lnTo>
                      <a:pt x="431" y="154"/>
                    </a:lnTo>
                    <a:lnTo>
                      <a:pt x="433" y="149"/>
                    </a:lnTo>
                    <a:lnTo>
                      <a:pt x="434" y="154"/>
                    </a:lnTo>
                    <a:lnTo>
                      <a:pt x="436" y="154"/>
                    </a:lnTo>
                    <a:lnTo>
                      <a:pt x="437" y="151"/>
                    </a:lnTo>
                    <a:lnTo>
                      <a:pt x="439" y="144"/>
                    </a:lnTo>
                    <a:lnTo>
                      <a:pt x="440" y="143"/>
                    </a:lnTo>
                    <a:lnTo>
                      <a:pt x="442" y="151"/>
                    </a:lnTo>
                    <a:lnTo>
                      <a:pt x="444" y="149"/>
                    </a:lnTo>
                    <a:lnTo>
                      <a:pt x="445" y="143"/>
                    </a:lnTo>
                    <a:lnTo>
                      <a:pt x="446" y="152"/>
                    </a:lnTo>
                    <a:lnTo>
                      <a:pt x="448" y="160"/>
                    </a:lnTo>
                    <a:lnTo>
                      <a:pt x="450" y="160"/>
                    </a:lnTo>
                    <a:lnTo>
                      <a:pt x="451" y="154"/>
                    </a:lnTo>
                    <a:lnTo>
                      <a:pt x="453" y="145"/>
                    </a:lnTo>
                    <a:lnTo>
                      <a:pt x="454" y="148"/>
                    </a:lnTo>
                    <a:lnTo>
                      <a:pt x="456" y="145"/>
                    </a:lnTo>
                    <a:lnTo>
                      <a:pt x="457" y="148"/>
                    </a:lnTo>
                    <a:lnTo>
                      <a:pt x="459" y="150"/>
                    </a:lnTo>
                    <a:lnTo>
                      <a:pt x="460" y="142"/>
                    </a:lnTo>
                    <a:lnTo>
                      <a:pt x="462" y="141"/>
                    </a:lnTo>
                    <a:lnTo>
                      <a:pt x="463" y="137"/>
                    </a:lnTo>
                    <a:lnTo>
                      <a:pt x="465" y="137"/>
                    </a:lnTo>
                    <a:lnTo>
                      <a:pt x="466" y="148"/>
                    </a:lnTo>
                    <a:lnTo>
                      <a:pt x="468" y="151"/>
                    </a:lnTo>
                    <a:lnTo>
                      <a:pt x="469" y="156"/>
                    </a:lnTo>
                    <a:lnTo>
                      <a:pt x="471" y="148"/>
                    </a:lnTo>
                    <a:lnTo>
                      <a:pt x="473" y="149"/>
                    </a:lnTo>
                    <a:lnTo>
                      <a:pt x="474" y="152"/>
                    </a:lnTo>
                    <a:lnTo>
                      <a:pt x="475" y="146"/>
                    </a:lnTo>
                    <a:lnTo>
                      <a:pt x="477" y="142"/>
                    </a:lnTo>
                    <a:lnTo>
                      <a:pt x="479" y="141"/>
                    </a:lnTo>
                    <a:lnTo>
                      <a:pt x="480" y="147"/>
                    </a:lnTo>
                    <a:lnTo>
                      <a:pt x="482" y="156"/>
                    </a:lnTo>
                    <a:lnTo>
                      <a:pt x="483" y="149"/>
                    </a:lnTo>
                    <a:lnTo>
                      <a:pt x="485" y="150"/>
                    </a:lnTo>
                    <a:lnTo>
                      <a:pt x="486" y="152"/>
                    </a:lnTo>
                    <a:lnTo>
                      <a:pt x="488" y="151"/>
                    </a:lnTo>
                    <a:lnTo>
                      <a:pt x="489" y="157"/>
                    </a:lnTo>
                    <a:lnTo>
                      <a:pt x="491" y="150"/>
                    </a:lnTo>
                    <a:lnTo>
                      <a:pt x="492" y="141"/>
                    </a:lnTo>
                    <a:lnTo>
                      <a:pt x="494" y="155"/>
                    </a:lnTo>
                    <a:lnTo>
                      <a:pt x="495" y="152"/>
                    </a:lnTo>
                    <a:lnTo>
                      <a:pt x="497" y="152"/>
                    </a:lnTo>
                    <a:lnTo>
                      <a:pt x="498" y="150"/>
                    </a:lnTo>
                    <a:lnTo>
                      <a:pt x="500" y="147"/>
                    </a:lnTo>
                    <a:lnTo>
                      <a:pt x="501" y="145"/>
                    </a:lnTo>
                    <a:lnTo>
                      <a:pt x="503" y="140"/>
                    </a:lnTo>
                    <a:lnTo>
                      <a:pt x="504" y="152"/>
                    </a:lnTo>
                    <a:lnTo>
                      <a:pt x="506" y="159"/>
                    </a:lnTo>
                    <a:lnTo>
                      <a:pt x="507" y="162"/>
                    </a:lnTo>
                    <a:lnTo>
                      <a:pt x="509" y="170"/>
                    </a:lnTo>
                    <a:lnTo>
                      <a:pt x="511" y="176"/>
                    </a:lnTo>
                    <a:lnTo>
                      <a:pt x="512" y="173"/>
                    </a:lnTo>
                    <a:lnTo>
                      <a:pt x="513" y="173"/>
                    </a:lnTo>
                    <a:lnTo>
                      <a:pt x="515" y="174"/>
                    </a:lnTo>
                    <a:lnTo>
                      <a:pt x="517" y="170"/>
                    </a:lnTo>
                    <a:lnTo>
                      <a:pt x="518" y="164"/>
                    </a:lnTo>
                    <a:lnTo>
                      <a:pt x="519" y="160"/>
                    </a:lnTo>
                    <a:lnTo>
                      <a:pt x="521" y="161"/>
                    </a:lnTo>
                    <a:lnTo>
                      <a:pt x="523" y="168"/>
                    </a:lnTo>
                    <a:lnTo>
                      <a:pt x="524" y="167"/>
                    </a:lnTo>
                    <a:lnTo>
                      <a:pt x="526" y="170"/>
                    </a:lnTo>
                    <a:lnTo>
                      <a:pt x="527" y="178"/>
                    </a:lnTo>
                    <a:lnTo>
                      <a:pt x="529" y="180"/>
                    </a:lnTo>
                    <a:lnTo>
                      <a:pt x="530" y="181"/>
                    </a:lnTo>
                    <a:lnTo>
                      <a:pt x="532" y="179"/>
                    </a:lnTo>
                    <a:lnTo>
                      <a:pt x="533" y="183"/>
                    </a:lnTo>
                    <a:lnTo>
                      <a:pt x="535" y="179"/>
                    </a:lnTo>
                    <a:lnTo>
                      <a:pt x="536" y="180"/>
                    </a:lnTo>
                    <a:lnTo>
                      <a:pt x="538" y="178"/>
                    </a:lnTo>
                    <a:lnTo>
                      <a:pt x="539" y="179"/>
                    </a:lnTo>
                    <a:lnTo>
                      <a:pt x="541" y="183"/>
                    </a:lnTo>
                    <a:lnTo>
                      <a:pt x="542" y="181"/>
                    </a:lnTo>
                    <a:lnTo>
                      <a:pt x="544" y="160"/>
                    </a:lnTo>
                    <a:lnTo>
                      <a:pt x="546" y="156"/>
                    </a:lnTo>
                    <a:lnTo>
                      <a:pt x="547" y="169"/>
                    </a:lnTo>
                    <a:lnTo>
                      <a:pt x="548" y="185"/>
                    </a:lnTo>
                    <a:lnTo>
                      <a:pt x="550" y="189"/>
                    </a:lnTo>
                    <a:lnTo>
                      <a:pt x="552" y="194"/>
                    </a:lnTo>
                    <a:lnTo>
                      <a:pt x="553" y="205"/>
                    </a:lnTo>
                    <a:lnTo>
                      <a:pt x="555" y="207"/>
                    </a:lnTo>
                    <a:lnTo>
                      <a:pt x="556" y="210"/>
                    </a:lnTo>
                    <a:lnTo>
                      <a:pt x="558" y="223"/>
                    </a:lnTo>
                    <a:lnTo>
                      <a:pt x="559" y="240"/>
                    </a:lnTo>
                    <a:lnTo>
                      <a:pt x="561" y="243"/>
                    </a:lnTo>
                    <a:lnTo>
                      <a:pt x="562" y="236"/>
                    </a:lnTo>
                    <a:lnTo>
                      <a:pt x="564" y="233"/>
                    </a:lnTo>
                    <a:lnTo>
                      <a:pt x="565" y="237"/>
                    </a:lnTo>
                    <a:lnTo>
                      <a:pt x="567" y="254"/>
                    </a:lnTo>
                    <a:lnTo>
                      <a:pt x="568" y="265"/>
                    </a:lnTo>
                    <a:lnTo>
                      <a:pt x="570" y="272"/>
                    </a:lnTo>
                    <a:lnTo>
                      <a:pt x="571" y="261"/>
                    </a:lnTo>
                    <a:lnTo>
                      <a:pt x="573" y="255"/>
                    </a:lnTo>
                    <a:lnTo>
                      <a:pt x="574" y="258"/>
                    </a:lnTo>
                    <a:lnTo>
                      <a:pt x="576" y="266"/>
                    </a:lnTo>
                    <a:lnTo>
                      <a:pt x="577" y="278"/>
                    </a:lnTo>
                    <a:lnTo>
                      <a:pt x="579" y="267"/>
                    </a:lnTo>
                    <a:lnTo>
                      <a:pt x="580" y="261"/>
                    </a:lnTo>
                    <a:lnTo>
                      <a:pt x="582" y="261"/>
                    </a:lnTo>
                    <a:lnTo>
                      <a:pt x="584" y="264"/>
                    </a:lnTo>
                    <a:lnTo>
                      <a:pt x="585" y="268"/>
                    </a:lnTo>
                    <a:lnTo>
                      <a:pt x="586" y="270"/>
                    </a:lnTo>
                    <a:lnTo>
                      <a:pt x="588" y="261"/>
                    </a:lnTo>
                    <a:lnTo>
                      <a:pt x="590" y="268"/>
                    </a:lnTo>
                    <a:lnTo>
                      <a:pt x="591" y="271"/>
                    </a:lnTo>
                    <a:lnTo>
                      <a:pt x="592" y="267"/>
                    </a:lnTo>
                    <a:lnTo>
                      <a:pt x="594" y="257"/>
                    </a:lnTo>
                    <a:lnTo>
                      <a:pt x="596" y="258"/>
                    </a:lnTo>
                    <a:lnTo>
                      <a:pt x="597" y="259"/>
                    </a:lnTo>
                    <a:lnTo>
                      <a:pt x="599" y="265"/>
                    </a:lnTo>
                    <a:lnTo>
                      <a:pt x="600" y="273"/>
                    </a:lnTo>
                    <a:lnTo>
                      <a:pt x="602" y="266"/>
                    </a:lnTo>
                    <a:lnTo>
                      <a:pt x="603" y="258"/>
                    </a:lnTo>
                    <a:lnTo>
                      <a:pt x="605" y="261"/>
                    </a:lnTo>
                    <a:lnTo>
                      <a:pt x="606" y="259"/>
                    </a:lnTo>
                    <a:lnTo>
                      <a:pt x="608" y="249"/>
                    </a:lnTo>
                    <a:lnTo>
                      <a:pt x="609" y="250"/>
                    </a:lnTo>
                    <a:lnTo>
                      <a:pt x="611" y="262"/>
                    </a:lnTo>
                    <a:lnTo>
                      <a:pt x="613" y="267"/>
                    </a:lnTo>
                    <a:lnTo>
                      <a:pt x="614" y="263"/>
                    </a:lnTo>
                    <a:lnTo>
                      <a:pt x="615" y="256"/>
                    </a:lnTo>
                    <a:lnTo>
                      <a:pt x="617" y="258"/>
                    </a:lnTo>
                    <a:lnTo>
                      <a:pt x="619" y="265"/>
                    </a:lnTo>
                    <a:lnTo>
                      <a:pt x="620" y="265"/>
                    </a:lnTo>
                    <a:lnTo>
                      <a:pt x="621" y="268"/>
                    </a:lnTo>
                    <a:lnTo>
                      <a:pt x="623" y="264"/>
                    </a:lnTo>
                    <a:lnTo>
                      <a:pt x="625" y="264"/>
                    </a:lnTo>
                    <a:lnTo>
                      <a:pt x="626" y="260"/>
                    </a:lnTo>
                    <a:lnTo>
                      <a:pt x="628" y="262"/>
                    </a:lnTo>
                    <a:lnTo>
                      <a:pt x="629" y="267"/>
                    </a:lnTo>
                    <a:lnTo>
                      <a:pt x="630" y="265"/>
                    </a:lnTo>
                    <a:lnTo>
                      <a:pt x="632" y="269"/>
                    </a:lnTo>
                    <a:lnTo>
                      <a:pt x="634" y="275"/>
                    </a:lnTo>
                    <a:lnTo>
                      <a:pt x="635" y="283"/>
                    </a:lnTo>
                    <a:lnTo>
                      <a:pt x="637" y="283"/>
                    </a:lnTo>
                    <a:lnTo>
                      <a:pt x="638" y="287"/>
                    </a:lnTo>
                    <a:lnTo>
                      <a:pt x="640" y="282"/>
                    </a:lnTo>
                    <a:lnTo>
                      <a:pt x="641" y="274"/>
                    </a:lnTo>
                    <a:lnTo>
                      <a:pt x="643" y="279"/>
                    </a:lnTo>
                    <a:lnTo>
                      <a:pt x="644" y="268"/>
                    </a:lnTo>
                    <a:lnTo>
                      <a:pt x="646" y="267"/>
                    </a:lnTo>
                    <a:lnTo>
                      <a:pt x="647" y="273"/>
                    </a:lnTo>
                    <a:lnTo>
                      <a:pt x="649" y="272"/>
                    </a:lnTo>
                    <a:lnTo>
                      <a:pt x="650" y="267"/>
                    </a:lnTo>
                    <a:lnTo>
                      <a:pt x="652" y="280"/>
                    </a:lnTo>
                    <a:lnTo>
                      <a:pt x="653" y="283"/>
                    </a:lnTo>
                    <a:lnTo>
                      <a:pt x="655" y="275"/>
                    </a:lnTo>
                    <a:lnTo>
                      <a:pt x="657" y="267"/>
                    </a:lnTo>
                    <a:lnTo>
                      <a:pt x="658" y="263"/>
                    </a:lnTo>
                    <a:lnTo>
                      <a:pt x="659" y="257"/>
                    </a:lnTo>
                    <a:lnTo>
                      <a:pt x="661" y="255"/>
                    </a:lnTo>
                    <a:lnTo>
                      <a:pt x="663" y="252"/>
                    </a:lnTo>
                    <a:lnTo>
                      <a:pt x="664" y="256"/>
                    </a:lnTo>
                    <a:lnTo>
                      <a:pt x="665" y="262"/>
                    </a:lnTo>
                    <a:lnTo>
                      <a:pt x="667" y="264"/>
                    </a:lnTo>
                    <a:lnTo>
                      <a:pt x="669" y="265"/>
                    </a:lnTo>
                    <a:lnTo>
                      <a:pt x="670" y="263"/>
                    </a:lnTo>
                    <a:lnTo>
                      <a:pt x="672" y="263"/>
                    </a:lnTo>
                    <a:lnTo>
                      <a:pt x="673" y="266"/>
                    </a:lnTo>
                    <a:lnTo>
                      <a:pt x="675" y="256"/>
                    </a:lnTo>
                    <a:lnTo>
                      <a:pt x="676" y="252"/>
                    </a:lnTo>
                    <a:lnTo>
                      <a:pt x="678" y="249"/>
                    </a:lnTo>
                    <a:lnTo>
                      <a:pt x="679" y="264"/>
                    </a:lnTo>
                    <a:lnTo>
                      <a:pt x="681" y="271"/>
                    </a:lnTo>
                    <a:lnTo>
                      <a:pt x="682" y="269"/>
                    </a:lnTo>
                    <a:lnTo>
                      <a:pt x="684" y="260"/>
                    </a:lnTo>
                    <a:lnTo>
                      <a:pt x="686" y="256"/>
                    </a:lnTo>
                    <a:lnTo>
                      <a:pt x="687" y="261"/>
                    </a:lnTo>
                    <a:lnTo>
                      <a:pt x="688" y="262"/>
                    </a:lnTo>
                    <a:lnTo>
                      <a:pt x="690" y="265"/>
                    </a:lnTo>
                    <a:lnTo>
                      <a:pt x="692" y="262"/>
                    </a:lnTo>
                    <a:lnTo>
                      <a:pt x="693" y="265"/>
                    </a:lnTo>
                    <a:lnTo>
                      <a:pt x="694" y="273"/>
                    </a:lnTo>
                    <a:lnTo>
                      <a:pt x="696" y="267"/>
                    </a:lnTo>
                    <a:lnTo>
                      <a:pt x="697" y="265"/>
                    </a:lnTo>
                    <a:lnTo>
                      <a:pt x="699" y="259"/>
                    </a:lnTo>
                    <a:lnTo>
                      <a:pt x="701" y="259"/>
                    </a:lnTo>
                    <a:lnTo>
                      <a:pt x="702" y="262"/>
                    </a:lnTo>
                    <a:lnTo>
                      <a:pt x="703" y="255"/>
                    </a:lnTo>
                    <a:lnTo>
                      <a:pt x="705" y="260"/>
                    </a:lnTo>
                    <a:lnTo>
                      <a:pt x="707" y="258"/>
                    </a:lnTo>
                    <a:lnTo>
                      <a:pt x="708" y="260"/>
                    </a:lnTo>
                    <a:lnTo>
                      <a:pt x="710" y="262"/>
                    </a:lnTo>
                    <a:lnTo>
                      <a:pt x="711" y="264"/>
                    </a:lnTo>
                    <a:lnTo>
                      <a:pt x="713" y="261"/>
                    </a:lnTo>
                    <a:lnTo>
                      <a:pt x="714" y="259"/>
                    </a:lnTo>
                    <a:lnTo>
                      <a:pt x="716" y="266"/>
                    </a:lnTo>
                    <a:lnTo>
                      <a:pt x="717" y="260"/>
                    </a:lnTo>
                    <a:lnTo>
                      <a:pt x="719" y="261"/>
                    </a:lnTo>
                    <a:lnTo>
                      <a:pt x="720" y="268"/>
                    </a:lnTo>
                    <a:lnTo>
                      <a:pt x="722" y="268"/>
                    </a:lnTo>
                    <a:lnTo>
                      <a:pt x="723" y="274"/>
                    </a:lnTo>
                    <a:lnTo>
                      <a:pt x="725" y="274"/>
                    </a:lnTo>
                    <a:lnTo>
                      <a:pt x="726" y="283"/>
                    </a:lnTo>
                    <a:lnTo>
                      <a:pt x="728" y="283"/>
                    </a:lnTo>
                    <a:lnTo>
                      <a:pt x="730" y="281"/>
                    </a:lnTo>
                    <a:lnTo>
                      <a:pt x="731" y="280"/>
                    </a:lnTo>
                    <a:lnTo>
                      <a:pt x="732" y="283"/>
                    </a:lnTo>
                    <a:lnTo>
                      <a:pt x="734" y="274"/>
                    </a:lnTo>
                    <a:lnTo>
                      <a:pt x="736" y="275"/>
                    </a:lnTo>
                    <a:lnTo>
                      <a:pt x="737" y="276"/>
                    </a:lnTo>
                    <a:lnTo>
                      <a:pt x="739" y="271"/>
                    </a:lnTo>
                    <a:lnTo>
                      <a:pt x="740" y="270"/>
                    </a:lnTo>
                    <a:lnTo>
                      <a:pt x="742" y="270"/>
                    </a:lnTo>
                    <a:lnTo>
                      <a:pt x="743" y="275"/>
                    </a:lnTo>
                    <a:lnTo>
                      <a:pt x="745" y="269"/>
                    </a:lnTo>
                    <a:lnTo>
                      <a:pt x="746" y="277"/>
                    </a:lnTo>
                    <a:lnTo>
                      <a:pt x="748" y="283"/>
                    </a:lnTo>
                    <a:lnTo>
                      <a:pt x="749" y="277"/>
                    </a:lnTo>
                    <a:lnTo>
                      <a:pt x="751" y="268"/>
                    </a:lnTo>
                    <a:lnTo>
                      <a:pt x="752" y="268"/>
                    </a:lnTo>
                    <a:lnTo>
                      <a:pt x="754" y="282"/>
                    </a:lnTo>
                    <a:lnTo>
                      <a:pt x="755" y="289"/>
                    </a:lnTo>
                    <a:lnTo>
                      <a:pt x="757" y="289"/>
                    </a:lnTo>
                    <a:lnTo>
                      <a:pt x="759" y="281"/>
                    </a:lnTo>
                    <a:lnTo>
                      <a:pt x="760" y="276"/>
                    </a:lnTo>
                    <a:lnTo>
                      <a:pt x="761" y="277"/>
                    </a:lnTo>
                    <a:lnTo>
                      <a:pt x="763" y="283"/>
                    </a:lnTo>
                    <a:lnTo>
                      <a:pt x="764" y="279"/>
                    </a:lnTo>
                    <a:lnTo>
                      <a:pt x="766" y="276"/>
                    </a:lnTo>
                    <a:lnTo>
                      <a:pt x="768" y="274"/>
                    </a:lnTo>
                    <a:lnTo>
                      <a:pt x="769" y="282"/>
                    </a:lnTo>
                    <a:lnTo>
                      <a:pt x="770" y="297"/>
                    </a:lnTo>
                    <a:lnTo>
                      <a:pt x="772" y="315"/>
                    </a:lnTo>
                    <a:lnTo>
                      <a:pt x="774" y="312"/>
                    </a:lnTo>
                    <a:lnTo>
                      <a:pt x="775" y="302"/>
                    </a:lnTo>
                    <a:lnTo>
                      <a:pt x="776" y="279"/>
                    </a:lnTo>
                    <a:lnTo>
                      <a:pt x="778" y="260"/>
                    </a:lnTo>
                    <a:lnTo>
                      <a:pt x="780" y="253"/>
                    </a:lnTo>
                    <a:lnTo>
                      <a:pt x="781" y="238"/>
                    </a:lnTo>
                    <a:lnTo>
                      <a:pt x="783" y="222"/>
                    </a:lnTo>
                    <a:lnTo>
                      <a:pt x="784" y="219"/>
                    </a:lnTo>
                    <a:lnTo>
                      <a:pt x="786" y="217"/>
                    </a:lnTo>
                    <a:lnTo>
                      <a:pt x="787" y="201"/>
                    </a:lnTo>
                    <a:lnTo>
                      <a:pt x="789" y="196"/>
                    </a:lnTo>
                    <a:lnTo>
                      <a:pt x="790" y="191"/>
                    </a:lnTo>
                    <a:lnTo>
                      <a:pt x="792" y="192"/>
                    </a:lnTo>
                    <a:lnTo>
                      <a:pt x="793" y="187"/>
                    </a:lnTo>
                    <a:lnTo>
                      <a:pt x="795" y="182"/>
                    </a:lnTo>
                    <a:lnTo>
                      <a:pt x="796" y="166"/>
                    </a:lnTo>
                    <a:lnTo>
                      <a:pt x="798" y="150"/>
                    </a:lnTo>
                    <a:lnTo>
                      <a:pt x="799" y="155"/>
                    </a:lnTo>
                    <a:lnTo>
                      <a:pt x="801" y="140"/>
                    </a:lnTo>
                    <a:lnTo>
                      <a:pt x="803" y="121"/>
                    </a:lnTo>
                    <a:lnTo>
                      <a:pt x="804" y="112"/>
                    </a:lnTo>
                    <a:lnTo>
                      <a:pt x="805" y="123"/>
                    </a:lnTo>
                    <a:lnTo>
                      <a:pt x="807" y="111"/>
                    </a:lnTo>
                    <a:lnTo>
                      <a:pt x="809" y="111"/>
                    </a:lnTo>
                    <a:lnTo>
                      <a:pt x="810" y="108"/>
                    </a:lnTo>
                    <a:lnTo>
                      <a:pt x="812" y="92"/>
                    </a:lnTo>
                    <a:lnTo>
                      <a:pt x="813" y="80"/>
                    </a:lnTo>
                    <a:lnTo>
                      <a:pt x="815" y="74"/>
                    </a:lnTo>
                    <a:lnTo>
                      <a:pt x="816" y="75"/>
                    </a:lnTo>
                    <a:lnTo>
                      <a:pt x="818" y="77"/>
                    </a:lnTo>
                    <a:lnTo>
                      <a:pt x="819" y="70"/>
                    </a:lnTo>
                    <a:lnTo>
                      <a:pt x="821" y="79"/>
                    </a:lnTo>
                    <a:lnTo>
                      <a:pt x="822" y="83"/>
                    </a:lnTo>
                    <a:lnTo>
                      <a:pt x="824" y="74"/>
                    </a:lnTo>
                    <a:lnTo>
                      <a:pt x="825" y="71"/>
                    </a:lnTo>
                    <a:lnTo>
                      <a:pt x="827" y="74"/>
                    </a:lnTo>
                    <a:lnTo>
                      <a:pt x="828" y="73"/>
                    </a:lnTo>
                    <a:lnTo>
                      <a:pt x="830" y="74"/>
                    </a:lnTo>
                    <a:lnTo>
                      <a:pt x="831" y="70"/>
                    </a:lnTo>
                    <a:lnTo>
                      <a:pt x="833" y="72"/>
                    </a:lnTo>
                    <a:lnTo>
                      <a:pt x="834" y="76"/>
                    </a:lnTo>
                    <a:lnTo>
                      <a:pt x="836" y="77"/>
                    </a:lnTo>
                    <a:lnTo>
                      <a:pt x="837" y="77"/>
                    </a:lnTo>
                    <a:lnTo>
                      <a:pt x="839" y="71"/>
                    </a:lnTo>
                    <a:lnTo>
                      <a:pt x="841" y="71"/>
                    </a:lnTo>
                    <a:lnTo>
                      <a:pt x="842" y="72"/>
                    </a:lnTo>
                    <a:lnTo>
                      <a:pt x="843" y="80"/>
                    </a:lnTo>
                    <a:lnTo>
                      <a:pt x="845" y="80"/>
                    </a:lnTo>
                    <a:lnTo>
                      <a:pt x="847" y="77"/>
                    </a:lnTo>
                    <a:lnTo>
                      <a:pt x="848" y="76"/>
                    </a:lnTo>
                    <a:lnTo>
                      <a:pt x="849" y="80"/>
                    </a:lnTo>
                    <a:lnTo>
                      <a:pt x="851" y="90"/>
                    </a:lnTo>
                    <a:lnTo>
                      <a:pt x="853" y="91"/>
                    </a:lnTo>
                    <a:lnTo>
                      <a:pt x="854" y="78"/>
                    </a:lnTo>
                    <a:lnTo>
                      <a:pt x="856" y="85"/>
                    </a:lnTo>
                    <a:lnTo>
                      <a:pt x="857" y="87"/>
                    </a:lnTo>
                    <a:lnTo>
                      <a:pt x="859" y="82"/>
                    </a:lnTo>
                    <a:lnTo>
                      <a:pt x="860" y="81"/>
                    </a:lnTo>
                    <a:lnTo>
                      <a:pt x="862" y="87"/>
                    </a:lnTo>
                    <a:lnTo>
                      <a:pt x="863" y="79"/>
                    </a:lnTo>
                    <a:lnTo>
                      <a:pt x="865" y="78"/>
                    </a:lnTo>
                    <a:lnTo>
                      <a:pt x="866" y="72"/>
                    </a:lnTo>
                    <a:lnTo>
                      <a:pt x="868" y="71"/>
                    </a:lnTo>
                    <a:lnTo>
                      <a:pt x="870" y="80"/>
                    </a:lnTo>
                    <a:lnTo>
                      <a:pt x="871" y="84"/>
                    </a:lnTo>
                    <a:lnTo>
                      <a:pt x="872" y="86"/>
                    </a:lnTo>
                    <a:lnTo>
                      <a:pt x="874" y="86"/>
                    </a:lnTo>
                    <a:lnTo>
                      <a:pt x="876" y="81"/>
                    </a:lnTo>
                    <a:lnTo>
                      <a:pt x="877" y="76"/>
                    </a:lnTo>
                    <a:lnTo>
                      <a:pt x="878" y="80"/>
                    </a:lnTo>
                    <a:lnTo>
                      <a:pt x="880" y="75"/>
                    </a:lnTo>
                    <a:lnTo>
                      <a:pt x="882" y="67"/>
                    </a:lnTo>
                    <a:lnTo>
                      <a:pt x="883" y="67"/>
                    </a:lnTo>
                    <a:lnTo>
                      <a:pt x="885" y="64"/>
                    </a:lnTo>
                    <a:lnTo>
                      <a:pt x="886" y="67"/>
                    </a:lnTo>
                    <a:lnTo>
                      <a:pt x="888" y="66"/>
                    </a:lnTo>
                    <a:lnTo>
                      <a:pt x="889" y="64"/>
                    </a:lnTo>
                    <a:lnTo>
                      <a:pt x="891" y="65"/>
                    </a:lnTo>
                    <a:lnTo>
                      <a:pt x="892" y="68"/>
                    </a:lnTo>
                    <a:lnTo>
                      <a:pt x="894" y="83"/>
                    </a:lnTo>
                    <a:lnTo>
                      <a:pt x="895" y="88"/>
                    </a:lnTo>
                    <a:lnTo>
                      <a:pt x="897" y="70"/>
                    </a:lnTo>
                    <a:lnTo>
                      <a:pt x="898" y="63"/>
                    </a:lnTo>
                    <a:lnTo>
                      <a:pt x="900" y="58"/>
                    </a:lnTo>
                    <a:lnTo>
                      <a:pt x="901" y="55"/>
                    </a:lnTo>
                    <a:lnTo>
                      <a:pt x="903" y="65"/>
                    </a:lnTo>
                    <a:lnTo>
                      <a:pt x="904" y="68"/>
                    </a:lnTo>
                    <a:lnTo>
                      <a:pt x="906" y="72"/>
                    </a:lnTo>
                    <a:lnTo>
                      <a:pt x="907" y="69"/>
                    </a:lnTo>
                    <a:lnTo>
                      <a:pt x="909" y="68"/>
                    </a:lnTo>
                    <a:lnTo>
                      <a:pt x="910" y="64"/>
                    </a:lnTo>
                    <a:lnTo>
                      <a:pt x="912" y="60"/>
                    </a:lnTo>
                    <a:lnTo>
                      <a:pt x="914" y="58"/>
                    </a:lnTo>
                    <a:lnTo>
                      <a:pt x="915" y="59"/>
                    </a:lnTo>
                    <a:lnTo>
                      <a:pt x="916" y="58"/>
                    </a:lnTo>
                    <a:lnTo>
                      <a:pt x="918" y="63"/>
                    </a:lnTo>
                    <a:lnTo>
                      <a:pt x="920" y="64"/>
                    </a:lnTo>
                    <a:lnTo>
                      <a:pt x="921" y="66"/>
                    </a:lnTo>
                    <a:lnTo>
                      <a:pt x="922" y="75"/>
                    </a:lnTo>
                    <a:lnTo>
                      <a:pt x="924" y="84"/>
                    </a:lnTo>
                    <a:lnTo>
                      <a:pt x="926" y="78"/>
                    </a:lnTo>
                    <a:lnTo>
                      <a:pt x="927" y="70"/>
                    </a:lnTo>
                    <a:lnTo>
                      <a:pt x="929" y="68"/>
                    </a:lnTo>
                    <a:lnTo>
                      <a:pt x="930" y="70"/>
                    </a:lnTo>
                    <a:lnTo>
                      <a:pt x="932" y="70"/>
                    </a:lnTo>
                    <a:lnTo>
                      <a:pt x="933" y="70"/>
                    </a:lnTo>
                    <a:lnTo>
                      <a:pt x="935" y="70"/>
                    </a:lnTo>
                    <a:lnTo>
                      <a:pt x="936" y="71"/>
                    </a:lnTo>
                    <a:lnTo>
                      <a:pt x="938" y="64"/>
                    </a:lnTo>
                    <a:lnTo>
                      <a:pt x="939" y="65"/>
                    </a:lnTo>
                    <a:lnTo>
                      <a:pt x="941" y="66"/>
                    </a:lnTo>
                    <a:lnTo>
                      <a:pt x="943" y="63"/>
                    </a:lnTo>
                    <a:lnTo>
                      <a:pt x="944" y="59"/>
                    </a:lnTo>
                    <a:lnTo>
                      <a:pt x="945" y="55"/>
                    </a:lnTo>
                    <a:lnTo>
                      <a:pt x="947" y="60"/>
                    </a:lnTo>
                    <a:lnTo>
                      <a:pt x="949" y="72"/>
                    </a:lnTo>
                    <a:lnTo>
                      <a:pt x="950" y="71"/>
                    </a:lnTo>
                    <a:lnTo>
                      <a:pt x="951" y="75"/>
                    </a:lnTo>
                    <a:lnTo>
                      <a:pt x="953" y="66"/>
                    </a:lnTo>
                    <a:lnTo>
                      <a:pt x="955" y="68"/>
                    </a:lnTo>
                    <a:lnTo>
                      <a:pt x="956" y="71"/>
                    </a:lnTo>
                    <a:lnTo>
                      <a:pt x="958" y="81"/>
                    </a:lnTo>
                    <a:lnTo>
                      <a:pt x="959" y="79"/>
                    </a:lnTo>
                    <a:lnTo>
                      <a:pt x="961" y="81"/>
                    </a:lnTo>
                    <a:lnTo>
                      <a:pt x="962" y="78"/>
                    </a:lnTo>
                    <a:lnTo>
                      <a:pt x="964" y="82"/>
                    </a:lnTo>
                    <a:lnTo>
                      <a:pt x="965" y="93"/>
                    </a:lnTo>
                    <a:lnTo>
                      <a:pt x="967" y="89"/>
                    </a:lnTo>
                    <a:lnTo>
                      <a:pt x="968" y="81"/>
                    </a:lnTo>
                    <a:lnTo>
                      <a:pt x="970" y="72"/>
                    </a:lnTo>
                    <a:lnTo>
                      <a:pt x="971" y="68"/>
                    </a:lnTo>
                    <a:lnTo>
                      <a:pt x="973" y="73"/>
                    </a:lnTo>
                    <a:lnTo>
                      <a:pt x="974" y="77"/>
                    </a:lnTo>
                    <a:lnTo>
                      <a:pt x="976" y="74"/>
                    </a:lnTo>
                    <a:lnTo>
                      <a:pt x="977" y="75"/>
                    </a:lnTo>
                    <a:lnTo>
                      <a:pt x="979" y="66"/>
                    </a:lnTo>
                    <a:lnTo>
                      <a:pt x="980" y="70"/>
                    </a:lnTo>
                    <a:lnTo>
                      <a:pt x="982" y="69"/>
                    </a:lnTo>
                    <a:lnTo>
                      <a:pt x="983" y="64"/>
                    </a:lnTo>
                    <a:lnTo>
                      <a:pt x="985" y="62"/>
                    </a:lnTo>
                    <a:lnTo>
                      <a:pt x="987" y="68"/>
                    </a:lnTo>
                    <a:lnTo>
                      <a:pt x="988" y="75"/>
                    </a:lnTo>
                    <a:lnTo>
                      <a:pt x="989" y="77"/>
                    </a:lnTo>
                    <a:lnTo>
                      <a:pt x="991" y="84"/>
                    </a:lnTo>
                    <a:lnTo>
                      <a:pt x="993" y="80"/>
                    </a:lnTo>
                    <a:lnTo>
                      <a:pt x="994" y="83"/>
                    </a:lnTo>
                    <a:lnTo>
                      <a:pt x="996" y="91"/>
                    </a:lnTo>
                    <a:lnTo>
                      <a:pt x="997" y="84"/>
                    </a:lnTo>
                    <a:lnTo>
                      <a:pt x="999" y="74"/>
                    </a:lnTo>
                    <a:lnTo>
                      <a:pt x="1000" y="85"/>
                    </a:lnTo>
                    <a:lnTo>
                      <a:pt x="1002" y="101"/>
                    </a:lnTo>
                    <a:lnTo>
                      <a:pt x="1003" y="99"/>
                    </a:lnTo>
                    <a:lnTo>
                      <a:pt x="1005" y="87"/>
                    </a:lnTo>
                    <a:lnTo>
                      <a:pt x="1006" y="87"/>
                    </a:lnTo>
                    <a:lnTo>
                      <a:pt x="1008" y="88"/>
                    </a:lnTo>
                    <a:lnTo>
                      <a:pt x="1009" y="92"/>
                    </a:lnTo>
                    <a:lnTo>
                      <a:pt x="1011" y="90"/>
                    </a:lnTo>
                    <a:lnTo>
                      <a:pt x="1012" y="80"/>
                    </a:lnTo>
                    <a:lnTo>
                      <a:pt x="1014" y="69"/>
                    </a:lnTo>
                    <a:lnTo>
                      <a:pt x="1016" y="66"/>
                    </a:lnTo>
                    <a:lnTo>
                      <a:pt x="1017" y="72"/>
                    </a:lnTo>
                    <a:lnTo>
                      <a:pt x="1018" y="52"/>
                    </a:lnTo>
                    <a:lnTo>
                      <a:pt x="1020" y="29"/>
                    </a:lnTo>
                    <a:lnTo>
                      <a:pt x="1022" y="33"/>
                    </a:lnTo>
                    <a:lnTo>
                      <a:pt x="1023" y="36"/>
                    </a:lnTo>
                    <a:lnTo>
                      <a:pt x="1024" y="21"/>
                    </a:lnTo>
                    <a:lnTo>
                      <a:pt x="1026" y="27"/>
                    </a:lnTo>
                    <a:lnTo>
                      <a:pt x="1028" y="31"/>
                    </a:lnTo>
                    <a:lnTo>
                      <a:pt x="1029" y="26"/>
                    </a:lnTo>
                    <a:lnTo>
                      <a:pt x="1031" y="30"/>
                    </a:lnTo>
                    <a:lnTo>
                      <a:pt x="1032" y="27"/>
                    </a:lnTo>
                    <a:lnTo>
                      <a:pt x="1034" y="27"/>
                    </a:lnTo>
                    <a:lnTo>
                      <a:pt x="1035" y="29"/>
                    </a:lnTo>
                    <a:lnTo>
                      <a:pt x="1037" y="21"/>
                    </a:lnTo>
                    <a:lnTo>
                      <a:pt x="1038" y="0"/>
                    </a:lnTo>
                    <a:lnTo>
                      <a:pt x="1040" y="8"/>
                    </a:lnTo>
                    <a:lnTo>
                      <a:pt x="1041" y="33"/>
                    </a:lnTo>
                    <a:lnTo>
                      <a:pt x="1043" y="62"/>
                    </a:lnTo>
                    <a:lnTo>
                      <a:pt x="1044" y="65"/>
                    </a:lnTo>
                    <a:lnTo>
                      <a:pt x="1046" y="68"/>
                    </a:lnTo>
                    <a:lnTo>
                      <a:pt x="1047" y="89"/>
                    </a:lnTo>
                    <a:lnTo>
                      <a:pt x="1049" y="90"/>
                    </a:lnTo>
                    <a:lnTo>
                      <a:pt x="1050" y="86"/>
                    </a:lnTo>
                    <a:lnTo>
                      <a:pt x="1052" y="88"/>
                    </a:lnTo>
                    <a:lnTo>
                      <a:pt x="1053" y="92"/>
                    </a:lnTo>
                    <a:lnTo>
                      <a:pt x="1055" y="99"/>
                    </a:lnTo>
                    <a:lnTo>
                      <a:pt x="1056" y="117"/>
                    </a:lnTo>
                    <a:lnTo>
                      <a:pt x="1058" y="141"/>
                    </a:lnTo>
                    <a:lnTo>
                      <a:pt x="1060" y="156"/>
                    </a:lnTo>
                    <a:lnTo>
                      <a:pt x="1061" y="160"/>
                    </a:lnTo>
                    <a:lnTo>
                      <a:pt x="1062" y="173"/>
                    </a:lnTo>
                    <a:lnTo>
                      <a:pt x="1064" y="183"/>
                    </a:lnTo>
                    <a:lnTo>
                      <a:pt x="1066" y="187"/>
                    </a:lnTo>
                    <a:lnTo>
                      <a:pt x="1067" y="193"/>
                    </a:lnTo>
                    <a:lnTo>
                      <a:pt x="1069" y="195"/>
                    </a:lnTo>
                    <a:lnTo>
                      <a:pt x="1070" y="198"/>
                    </a:lnTo>
                    <a:lnTo>
                      <a:pt x="1072" y="212"/>
                    </a:lnTo>
                    <a:lnTo>
                      <a:pt x="1073" y="223"/>
                    </a:lnTo>
                    <a:lnTo>
                      <a:pt x="1075" y="225"/>
                    </a:lnTo>
                    <a:lnTo>
                      <a:pt x="1076" y="226"/>
                    </a:lnTo>
                    <a:lnTo>
                      <a:pt x="1078" y="226"/>
                    </a:lnTo>
                    <a:lnTo>
                      <a:pt x="1079" y="229"/>
                    </a:lnTo>
                    <a:lnTo>
                      <a:pt x="1081" y="241"/>
                    </a:lnTo>
                    <a:lnTo>
                      <a:pt x="1082" y="258"/>
                    </a:lnTo>
                    <a:lnTo>
                      <a:pt x="1084" y="271"/>
                    </a:lnTo>
                    <a:lnTo>
                      <a:pt x="1085" y="271"/>
                    </a:lnTo>
                    <a:lnTo>
                      <a:pt x="1087" y="271"/>
                    </a:lnTo>
                    <a:lnTo>
                      <a:pt x="1089" y="277"/>
                    </a:lnTo>
                    <a:lnTo>
                      <a:pt x="1090" y="276"/>
                    </a:lnTo>
                    <a:lnTo>
                      <a:pt x="1091" y="281"/>
                    </a:lnTo>
                    <a:lnTo>
                      <a:pt x="1093" y="272"/>
                    </a:lnTo>
                    <a:lnTo>
                      <a:pt x="1095" y="270"/>
                    </a:lnTo>
                    <a:lnTo>
                      <a:pt x="1096" y="267"/>
                    </a:lnTo>
                    <a:lnTo>
                      <a:pt x="1098" y="268"/>
                    </a:lnTo>
                    <a:lnTo>
                      <a:pt x="1099" y="265"/>
                    </a:lnTo>
                    <a:lnTo>
                      <a:pt x="1101" y="265"/>
                    </a:lnTo>
                    <a:lnTo>
                      <a:pt x="1102" y="255"/>
                    </a:lnTo>
                    <a:lnTo>
                      <a:pt x="1104" y="254"/>
                    </a:lnTo>
                    <a:lnTo>
                      <a:pt x="1105" y="250"/>
                    </a:lnTo>
                    <a:lnTo>
                      <a:pt x="1107" y="249"/>
                    </a:lnTo>
                    <a:lnTo>
                      <a:pt x="1108" y="250"/>
                    </a:lnTo>
                    <a:lnTo>
                      <a:pt x="1110" y="256"/>
                    </a:lnTo>
                    <a:lnTo>
                      <a:pt x="1111" y="252"/>
                    </a:lnTo>
                    <a:lnTo>
                      <a:pt x="1113" y="253"/>
                    </a:lnTo>
                    <a:lnTo>
                      <a:pt x="1114" y="266"/>
                    </a:lnTo>
                    <a:lnTo>
                      <a:pt x="1116" y="275"/>
                    </a:lnTo>
                    <a:lnTo>
                      <a:pt x="1117" y="270"/>
                    </a:lnTo>
                    <a:lnTo>
                      <a:pt x="1119" y="261"/>
                    </a:lnTo>
                    <a:lnTo>
                      <a:pt x="1120" y="258"/>
                    </a:lnTo>
                    <a:lnTo>
                      <a:pt x="1122" y="262"/>
                    </a:lnTo>
                    <a:lnTo>
                      <a:pt x="1123" y="260"/>
                    </a:lnTo>
                    <a:lnTo>
                      <a:pt x="1125" y="264"/>
                    </a:lnTo>
                    <a:lnTo>
                      <a:pt x="1127" y="266"/>
                    </a:lnTo>
                    <a:lnTo>
                      <a:pt x="1128" y="264"/>
                    </a:lnTo>
                    <a:lnTo>
                      <a:pt x="1129" y="263"/>
                    </a:lnTo>
                    <a:lnTo>
                      <a:pt x="1131" y="258"/>
                    </a:lnTo>
                    <a:lnTo>
                      <a:pt x="1133" y="249"/>
                    </a:lnTo>
                    <a:lnTo>
                      <a:pt x="1134" y="255"/>
                    </a:lnTo>
                    <a:lnTo>
                      <a:pt x="1135" y="258"/>
                    </a:lnTo>
                    <a:lnTo>
                      <a:pt x="1137" y="253"/>
                    </a:lnTo>
                    <a:lnTo>
                      <a:pt x="1139" y="251"/>
                    </a:lnTo>
                    <a:lnTo>
                      <a:pt x="1140" y="244"/>
                    </a:lnTo>
                    <a:lnTo>
                      <a:pt x="1142" y="237"/>
                    </a:lnTo>
                    <a:lnTo>
                      <a:pt x="1143" y="242"/>
                    </a:lnTo>
                    <a:lnTo>
                      <a:pt x="1145" y="250"/>
                    </a:lnTo>
                    <a:lnTo>
                      <a:pt x="1146" y="259"/>
                    </a:lnTo>
                    <a:lnTo>
                      <a:pt x="1148" y="259"/>
                    </a:lnTo>
                    <a:lnTo>
                      <a:pt x="1149" y="262"/>
                    </a:lnTo>
                    <a:lnTo>
                      <a:pt x="1151" y="255"/>
                    </a:lnTo>
                    <a:lnTo>
                      <a:pt x="1152" y="245"/>
                    </a:lnTo>
                    <a:lnTo>
                      <a:pt x="1154" y="240"/>
                    </a:lnTo>
                    <a:lnTo>
                      <a:pt x="1155" y="250"/>
                    </a:lnTo>
                    <a:lnTo>
                      <a:pt x="1156" y="251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2" name="Freeform 138">
                <a:extLst>
                  <a:ext uri="{FF2B5EF4-FFF2-40B4-BE49-F238E27FC236}">
                    <a16:creationId xmlns:a16="http://schemas.microsoft.com/office/drawing/2014/main" id="{5D6C0750-888C-4A9F-9E4D-05B956359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132510"/>
                <a:ext cx="797889" cy="2039690"/>
              </a:xfrm>
              <a:custGeom>
                <a:avLst/>
                <a:gdLst>
                  <a:gd name="T0" fmla="*/ 25 w 1614"/>
                  <a:gd name="T1" fmla="*/ 634 h 908"/>
                  <a:gd name="T2" fmla="*/ 51 w 1614"/>
                  <a:gd name="T3" fmla="*/ 629 h 908"/>
                  <a:gd name="T4" fmla="*/ 77 w 1614"/>
                  <a:gd name="T5" fmla="*/ 624 h 908"/>
                  <a:gd name="T6" fmla="*/ 102 w 1614"/>
                  <a:gd name="T7" fmla="*/ 616 h 908"/>
                  <a:gd name="T8" fmla="*/ 128 w 1614"/>
                  <a:gd name="T9" fmla="*/ 535 h 908"/>
                  <a:gd name="T10" fmla="*/ 154 w 1614"/>
                  <a:gd name="T11" fmla="*/ 348 h 908"/>
                  <a:gd name="T12" fmla="*/ 180 w 1614"/>
                  <a:gd name="T13" fmla="*/ 230 h 908"/>
                  <a:gd name="T14" fmla="*/ 206 w 1614"/>
                  <a:gd name="T15" fmla="*/ 101 h 908"/>
                  <a:gd name="T16" fmla="*/ 232 w 1614"/>
                  <a:gd name="T17" fmla="*/ 26 h 908"/>
                  <a:gd name="T18" fmla="*/ 258 w 1614"/>
                  <a:gd name="T19" fmla="*/ 17 h 908"/>
                  <a:gd name="T20" fmla="*/ 284 w 1614"/>
                  <a:gd name="T21" fmla="*/ 22 h 908"/>
                  <a:gd name="T22" fmla="*/ 309 w 1614"/>
                  <a:gd name="T23" fmla="*/ 38 h 908"/>
                  <a:gd name="T24" fmla="*/ 335 w 1614"/>
                  <a:gd name="T25" fmla="*/ 49 h 908"/>
                  <a:gd name="T26" fmla="*/ 361 w 1614"/>
                  <a:gd name="T27" fmla="*/ 64 h 908"/>
                  <a:gd name="T28" fmla="*/ 387 w 1614"/>
                  <a:gd name="T29" fmla="*/ 64 h 908"/>
                  <a:gd name="T30" fmla="*/ 413 w 1614"/>
                  <a:gd name="T31" fmla="*/ 65 h 908"/>
                  <a:gd name="T32" fmla="*/ 439 w 1614"/>
                  <a:gd name="T33" fmla="*/ 52 h 908"/>
                  <a:gd name="T34" fmla="*/ 465 w 1614"/>
                  <a:gd name="T35" fmla="*/ 65 h 908"/>
                  <a:gd name="T36" fmla="*/ 490 w 1614"/>
                  <a:gd name="T37" fmla="*/ 103 h 908"/>
                  <a:gd name="T38" fmla="*/ 516 w 1614"/>
                  <a:gd name="T39" fmla="*/ 133 h 908"/>
                  <a:gd name="T40" fmla="*/ 542 w 1614"/>
                  <a:gd name="T41" fmla="*/ 142 h 908"/>
                  <a:gd name="T42" fmla="*/ 568 w 1614"/>
                  <a:gd name="T43" fmla="*/ 131 h 908"/>
                  <a:gd name="T44" fmla="*/ 594 w 1614"/>
                  <a:gd name="T45" fmla="*/ 125 h 908"/>
                  <a:gd name="T46" fmla="*/ 620 w 1614"/>
                  <a:gd name="T47" fmla="*/ 126 h 908"/>
                  <a:gd name="T48" fmla="*/ 645 w 1614"/>
                  <a:gd name="T49" fmla="*/ 128 h 908"/>
                  <a:gd name="T50" fmla="*/ 671 w 1614"/>
                  <a:gd name="T51" fmla="*/ 277 h 908"/>
                  <a:gd name="T52" fmla="*/ 697 w 1614"/>
                  <a:gd name="T53" fmla="*/ 323 h 908"/>
                  <a:gd name="T54" fmla="*/ 723 w 1614"/>
                  <a:gd name="T55" fmla="*/ 325 h 908"/>
                  <a:gd name="T56" fmla="*/ 749 w 1614"/>
                  <a:gd name="T57" fmla="*/ 318 h 908"/>
                  <a:gd name="T58" fmla="*/ 775 w 1614"/>
                  <a:gd name="T59" fmla="*/ 322 h 908"/>
                  <a:gd name="T60" fmla="*/ 801 w 1614"/>
                  <a:gd name="T61" fmla="*/ 215 h 908"/>
                  <a:gd name="T62" fmla="*/ 827 w 1614"/>
                  <a:gd name="T63" fmla="*/ 215 h 908"/>
                  <a:gd name="T64" fmla="*/ 852 w 1614"/>
                  <a:gd name="T65" fmla="*/ 231 h 908"/>
                  <a:gd name="T66" fmla="*/ 878 w 1614"/>
                  <a:gd name="T67" fmla="*/ 253 h 908"/>
                  <a:gd name="T68" fmla="*/ 904 w 1614"/>
                  <a:gd name="T69" fmla="*/ 207 h 908"/>
                  <a:gd name="T70" fmla="*/ 930 w 1614"/>
                  <a:gd name="T71" fmla="*/ 207 h 908"/>
                  <a:gd name="T72" fmla="*/ 956 w 1614"/>
                  <a:gd name="T73" fmla="*/ 230 h 908"/>
                  <a:gd name="T74" fmla="*/ 982 w 1614"/>
                  <a:gd name="T75" fmla="*/ 204 h 908"/>
                  <a:gd name="T76" fmla="*/ 1008 w 1614"/>
                  <a:gd name="T77" fmla="*/ 192 h 908"/>
                  <a:gd name="T78" fmla="*/ 1033 w 1614"/>
                  <a:gd name="T79" fmla="*/ 230 h 908"/>
                  <a:gd name="T80" fmla="*/ 1059 w 1614"/>
                  <a:gd name="T81" fmla="*/ 248 h 908"/>
                  <a:gd name="T82" fmla="*/ 1085 w 1614"/>
                  <a:gd name="T83" fmla="*/ 167 h 908"/>
                  <a:gd name="T84" fmla="*/ 1111 w 1614"/>
                  <a:gd name="T85" fmla="*/ 326 h 908"/>
                  <a:gd name="T86" fmla="*/ 1137 w 1614"/>
                  <a:gd name="T87" fmla="*/ 586 h 908"/>
                  <a:gd name="T88" fmla="*/ 1163 w 1614"/>
                  <a:gd name="T89" fmla="*/ 721 h 908"/>
                  <a:gd name="T90" fmla="*/ 1188 w 1614"/>
                  <a:gd name="T91" fmla="*/ 723 h 908"/>
                  <a:gd name="T92" fmla="*/ 1215 w 1614"/>
                  <a:gd name="T93" fmla="*/ 723 h 908"/>
                  <a:gd name="T94" fmla="*/ 1240 w 1614"/>
                  <a:gd name="T95" fmla="*/ 703 h 908"/>
                  <a:gd name="T96" fmla="*/ 1266 w 1614"/>
                  <a:gd name="T97" fmla="*/ 697 h 908"/>
                  <a:gd name="T98" fmla="*/ 1292 w 1614"/>
                  <a:gd name="T99" fmla="*/ 710 h 908"/>
                  <a:gd name="T100" fmla="*/ 1318 w 1614"/>
                  <a:gd name="T101" fmla="*/ 693 h 908"/>
                  <a:gd name="T102" fmla="*/ 1344 w 1614"/>
                  <a:gd name="T103" fmla="*/ 699 h 908"/>
                  <a:gd name="T104" fmla="*/ 1370 w 1614"/>
                  <a:gd name="T105" fmla="*/ 713 h 908"/>
                  <a:gd name="T106" fmla="*/ 1395 w 1614"/>
                  <a:gd name="T107" fmla="*/ 701 h 908"/>
                  <a:gd name="T108" fmla="*/ 1421 w 1614"/>
                  <a:gd name="T109" fmla="*/ 706 h 908"/>
                  <a:gd name="T110" fmla="*/ 1447 w 1614"/>
                  <a:gd name="T111" fmla="*/ 737 h 908"/>
                  <a:gd name="T112" fmla="*/ 1473 w 1614"/>
                  <a:gd name="T113" fmla="*/ 762 h 908"/>
                  <a:gd name="T114" fmla="*/ 1499 w 1614"/>
                  <a:gd name="T115" fmla="*/ 746 h 908"/>
                  <a:gd name="T116" fmla="*/ 1525 w 1614"/>
                  <a:gd name="T117" fmla="*/ 762 h 908"/>
                  <a:gd name="T118" fmla="*/ 1551 w 1614"/>
                  <a:gd name="T119" fmla="*/ 761 h 908"/>
                  <a:gd name="T120" fmla="*/ 1576 w 1614"/>
                  <a:gd name="T121" fmla="*/ 767 h 908"/>
                  <a:gd name="T122" fmla="*/ 1602 w 1614"/>
                  <a:gd name="T123" fmla="*/ 80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14" h="908">
                    <a:moveTo>
                      <a:pt x="0" y="643"/>
                    </a:moveTo>
                    <a:lnTo>
                      <a:pt x="2" y="647"/>
                    </a:lnTo>
                    <a:lnTo>
                      <a:pt x="4" y="649"/>
                    </a:lnTo>
                    <a:lnTo>
                      <a:pt x="5" y="651"/>
                    </a:lnTo>
                    <a:lnTo>
                      <a:pt x="7" y="655"/>
                    </a:lnTo>
                    <a:lnTo>
                      <a:pt x="8" y="650"/>
                    </a:lnTo>
                    <a:lnTo>
                      <a:pt x="10" y="652"/>
                    </a:lnTo>
                    <a:lnTo>
                      <a:pt x="11" y="651"/>
                    </a:lnTo>
                    <a:lnTo>
                      <a:pt x="13" y="645"/>
                    </a:lnTo>
                    <a:lnTo>
                      <a:pt x="14" y="642"/>
                    </a:lnTo>
                    <a:lnTo>
                      <a:pt x="16" y="639"/>
                    </a:lnTo>
                    <a:lnTo>
                      <a:pt x="17" y="637"/>
                    </a:lnTo>
                    <a:lnTo>
                      <a:pt x="19" y="628"/>
                    </a:lnTo>
                    <a:lnTo>
                      <a:pt x="21" y="626"/>
                    </a:lnTo>
                    <a:lnTo>
                      <a:pt x="22" y="616"/>
                    </a:lnTo>
                    <a:lnTo>
                      <a:pt x="23" y="621"/>
                    </a:lnTo>
                    <a:lnTo>
                      <a:pt x="25" y="634"/>
                    </a:lnTo>
                    <a:lnTo>
                      <a:pt x="27" y="644"/>
                    </a:lnTo>
                    <a:lnTo>
                      <a:pt x="28" y="642"/>
                    </a:lnTo>
                    <a:lnTo>
                      <a:pt x="29" y="646"/>
                    </a:lnTo>
                    <a:lnTo>
                      <a:pt x="31" y="639"/>
                    </a:lnTo>
                    <a:lnTo>
                      <a:pt x="33" y="641"/>
                    </a:lnTo>
                    <a:lnTo>
                      <a:pt x="34" y="638"/>
                    </a:lnTo>
                    <a:lnTo>
                      <a:pt x="36" y="641"/>
                    </a:lnTo>
                    <a:lnTo>
                      <a:pt x="37" y="639"/>
                    </a:lnTo>
                    <a:lnTo>
                      <a:pt x="39" y="633"/>
                    </a:lnTo>
                    <a:lnTo>
                      <a:pt x="40" y="634"/>
                    </a:lnTo>
                    <a:lnTo>
                      <a:pt x="42" y="633"/>
                    </a:lnTo>
                    <a:lnTo>
                      <a:pt x="43" y="639"/>
                    </a:lnTo>
                    <a:lnTo>
                      <a:pt x="45" y="646"/>
                    </a:lnTo>
                    <a:lnTo>
                      <a:pt x="46" y="645"/>
                    </a:lnTo>
                    <a:lnTo>
                      <a:pt x="48" y="639"/>
                    </a:lnTo>
                    <a:lnTo>
                      <a:pt x="49" y="631"/>
                    </a:lnTo>
                    <a:lnTo>
                      <a:pt x="51" y="629"/>
                    </a:lnTo>
                    <a:lnTo>
                      <a:pt x="52" y="631"/>
                    </a:lnTo>
                    <a:lnTo>
                      <a:pt x="54" y="636"/>
                    </a:lnTo>
                    <a:lnTo>
                      <a:pt x="55" y="653"/>
                    </a:lnTo>
                    <a:lnTo>
                      <a:pt x="57" y="655"/>
                    </a:lnTo>
                    <a:lnTo>
                      <a:pt x="58" y="652"/>
                    </a:lnTo>
                    <a:lnTo>
                      <a:pt x="60" y="644"/>
                    </a:lnTo>
                    <a:lnTo>
                      <a:pt x="61" y="636"/>
                    </a:lnTo>
                    <a:lnTo>
                      <a:pt x="63" y="632"/>
                    </a:lnTo>
                    <a:lnTo>
                      <a:pt x="65" y="621"/>
                    </a:lnTo>
                    <a:lnTo>
                      <a:pt x="66" y="623"/>
                    </a:lnTo>
                    <a:lnTo>
                      <a:pt x="67" y="630"/>
                    </a:lnTo>
                    <a:lnTo>
                      <a:pt x="69" y="630"/>
                    </a:lnTo>
                    <a:lnTo>
                      <a:pt x="71" y="635"/>
                    </a:lnTo>
                    <a:lnTo>
                      <a:pt x="72" y="635"/>
                    </a:lnTo>
                    <a:lnTo>
                      <a:pt x="74" y="636"/>
                    </a:lnTo>
                    <a:lnTo>
                      <a:pt x="75" y="625"/>
                    </a:lnTo>
                    <a:lnTo>
                      <a:pt x="77" y="624"/>
                    </a:lnTo>
                    <a:lnTo>
                      <a:pt x="78" y="624"/>
                    </a:lnTo>
                    <a:lnTo>
                      <a:pt x="80" y="616"/>
                    </a:lnTo>
                    <a:lnTo>
                      <a:pt x="81" y="605"/>
                    </a:lnTo>
                    <a:lnTo>
                      <a:pt x="83" y="608"/>
                    </a:lnTo>
                    <a:lnTo>
                      <a:pt x="84" y="612"/>
                    </a:lnTo>
                    <a:lnTo>
                      <a:pt x="86" y="616"/>
                    </a:lnTo>
                    <a:lnTo>
                      <a:pt x="87" y="614"/>
                    </a:lnTo>
                    <a:lnTo>
                      <a:pt x="89" y="617"/>
                    </a:lnTo>
                    <a:lnTo>
                      <a:pt x="90" y="623"/>
                    </a:lnTo>
                    <a:lnTo>
                      <a:pt x="92" y="624"/>
                    </a:lnTo>
                    <a:lnTo>
                      <a:pt x="94" y="617"/>
                    </a:lnTo>
                    <a:lnTo>
                      <a:pt x="95" y="608"/>
                    </a:lnTo>
                    <a:lnTo>
                      <a:pt x="96" y="611"/>
                    </a:lnTo>
                    <a:lnTo>
                      <a:pt x="98" y="623"/>
                    </a:lnTo>
                    <a:lnTo>
                      <a:pt x="100" y="645"/>
                    </a:lnTo>
                    <a:lnTo>
                      <a:pt x="101" y="625"/>
                    </a:lnTo>
                    <a:lnTo>
                      <a:pt x="102" y="616"/>
                    </a:lnTo>
                    <a:lnTo>
                      <a:pt x="104" y="617"/>
                    </a:lnTo>
                    <a:lnTo>
                      <a:pt x="106" y="623"/>
                    </a:lnTo>
                    <a:lnTo>
                      <a:pt x="107" y="629"/>
                    </a:lnTo>
                    <a:lnTo>
                      <a:pt x="109" y="638"/>
                    </a:lnTo>
                    <a:lnTo>
                      <a:pt x="110" y="644"/>
                    </a:lnTo>
                    <a:lnTo>
                      <a:pt x="112" y="637"/>
                    </a:lnTo>
                    <a:lnTo>
                      <a:pt x="113" y="624"/>
                    </a:lnTo>
                    <a:lnTo>
                      <a:pt x="115" y="605"/>
                    </a:lnTo>
                    <a:lnTo>
                      <a:pt x="116" y="577"/>
                    </a:lnTo>
                    <a:lnTo>
                      <a:pt x="118" y="584"/>
                    </a:lnTo>
                    <a:lnTo>
                      <a:pt x="119" y="589"/>
                    </a:lnTo>
                    <a:lnTo>
                      <a:pt x="121" y="587"/>
                    </a:lnTo>
                    <a:lnTo>
                      <a:pt x="122" y="574"/>
                    </a:lnTo>
                    <a:lnTo>
                      <a:pt x="124" y="570"/>
                    </a:lnTo>
                    <a:lnTo>
                      <a:pt x="125" y="563"/>
                    </a:lnTo>
                    <a:lnTo>
                      <a:pt x="127" y="546"/>
                    </a:lnTo>
                    <a:lnTo>
                      <a:pt x="128" y="535"/>
                    </a:lnTo>
                    <a:lnTo>
                      <a:pt x="130" y="509"/>
                    </a:lnTo>
                    <a:lnTo>
                      <a:pt x="131" y="507"/>
                    </a:lnTo>
                    <a:lnTo>
                      <a:pt x="133" y="516"/>
                    </a:lnTo>
                    <a:lnTo>
                      <a:pt x="134" y="514"/>
                    </a:lnTo>
                    <a:lnTo>
                      <a:pt x="136" y="495"/>
                    </a:lnTo>
                    <a:lnTo>
                      <a:pt x="138" y="473"/>
                    </a:lnTo>
                    <a:lnTo>
                      <a:pt x="139" y="470"/>
                    </a:lnTo>
                    <a:lnTo>
                      <a:pt x="140" y="452"/>
                    </a:lnTo>
                    <a:lnTo>
                      <a:pt x="142" y="438"/>
                    </a:lnTo>
                    <a:lnTo>
                      <a:pt x="144" y="416"/>
                    </a:lnTo>
                    <a:lnTo>
                      <a:pt x="145" y="400"/>
                    </a:lnTo>
                    <a:lnTo>
                      <a:pt x="147" y="390"/>
                    </a:lnTo>
                    <a:lnTo>
                      <a:pt x="148" y="390"/>
                    </a:lnTo>
                    <a:lnTo>
                      <a:pt x="150" y="412"/>
                    </a:lnTo>
                    <a:lnTo>
                      <a:pt x="151" y="397"/>
                    </a:lnTo>
                    <a:lnTo>
                      <a:pt x="153" y="370"/>
                    </a:lnTo>
                    <a:lnTo>
                      <a:pt x="154" y="348"/>
                    </a:lnTo>
                    <a:lnTo>
                      <a:pt x="156" y="338"/>
                    </a:lnTo>
                    <a:lnTo>
                      <a:pt x="157" y="341"/>
                    </a:lnTo>
                    <a:lnTo>
                      <a:pt x="159" y="332"/>
                    </a:lnTo>
                    <a:lnTo>
                      <a:pt x="160" y="319"/>
                    </a:lnTo>
                    <a:lnTo>
                      <a:pt x="162" y="319"/>
                    </a:lnTo>
                    <a:lnTo>
                      <a:pt x="163" y="308"/>
                    </a:lnTo>
                    <a:lnTo>
                      <a:pt x="165" y="307"/>
                    </a:lnTo>
                    <a:lnTo>
                      <a:pt x="167" y="300"/>
                    </a:lnTo>
                    <a:lnTo>
                      <a:pt x="168" y="288"/>
                    </a:lnTo>
                    <a:lnTo>
                      <a:pt x="169" y="274"/>
                    </a:lnTo>
                    <a:lnTo>
                      <a:pt x="171" y="272"/>
                    </a:lnTo>
                    <a:lnTo>
                      <a:pt x="173" y="268"/>
                    </a:lnTo>
                    <a:lnTo>
                      <a:pt x="174" y="260"/>
                    </a:lnTo>
                    <a:lnTo>
                      <a:pt x="176" y="250"/>
                    </a:lnTo>
                    <a:lnTo>
                      <a:pt x="177" y="237"/>
                    </a:lnTo>
                    <a:lnTo>
                      <a:pt x="179" y="230"/>
                    </a:lnTo>
                    <a:lnTo>
                      <a:pt x="180" y="230"/>
                    </a:lnTo>
                    <a:lnTo>
                      <a:pt x="182" y="229"/>
                    </a:lnTo>
                    <a:lnTo>
                      <a:pt x="183" y="211"/>
                    </a:lnTo>
                    <a:lnTo>
                      <a:pt x="185" y="189"/>
                    </a:lnTo>
                    <a:lnTo>
                      <a:pt x="186" y="193"/>
                    </a:lnTo>
                    <a:lnTo>
                      <a:pt x="188" y="195"/>
                    </a:lnTo>
                    <a:lnTo>
                      <a:pt x="189" y="184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4" y="176"/>
                    </a:lnTo>
                    <a:lnTo>
                      <a:pt x="195" y="158"/>
                    </a:lnTo>
                    <a:lnTo>
                      <a:pt x="197" y="150"/>
                    </a:lnTo>
                    <a:lnTo>
                      <a:pt x="198" y="141"/>
                    </a:lnTo>
                    <a:lnTo>
                      <a:pt x="200" y="140"/>
                    </a:lnTo>
                    <a:lnTo>
                      <a:pt x="201" y="122"/>
                    </a:lnTo>
                    <a:lnTo>
                      <a:pt x="203" y="114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7" y="101"/>
                    </a:lnTo>
                    <a:lnTo>
                      <a:pt x="209" y="99"/>
                    </a:lnTo>
                    <a:lnTo>
                      <a:pt x="211" y="94"/>
                    </a:lnTo>
                    <a:lnTo>
                      <a:pt x="212" y="90"/>
                    </a:lnTo>
                    <a:lnTo>
                      <a:pt x="213" y="95"/>
                    </a:lnTo>
                    <a:lnTo>
                      <a:pt x="215" y="78"/>
                    </a:lnTo>
                    <a:lnTo>
                      <a:pt x="217" y="72"/>
                    </a:lnTo>
                    <a:lnTo>
                      <a:pt x="218" y="74"/>
                    </a:lnTo>
                    <a:lnTo>
                      <a:pt x="220" y="74"/>
                    </a:lnTo>
                    <a:lnTo>
                      <a:pt x="221" y="64"/>
                    </a:lnTo>
                    <a:lnTo>
                      <a:pt x="223" y="58"/>
                    </a:lnTo>
                    <a:lnTo>
                      <a:pt x="224" y="59"/>
                    </a:lnTo>
                    <a:lnTo>
                      <a:pt x="226" y="58"/>
                    </a:lnTo>
                    <a:lnTo>
                      <a:pt x="227" y="54"/>
                    </a:lnTo>
                    <a:lnTo>
                      <a:pt x="229" y="46"/>
                    </a:lnTo>
                    <a:lnTo>
                      <a:pt x="230" y="36"/>
                    </a:lnTo>
                    <a:lnTo>
                      <a:pt x="232" y="26"/>
                    </a:lnTo>
                    <a:lnTo>
                      <a:pt x="233" y="24"/>
                    </a:lnTo>
                    <a:lnTo>
                      <a:pt x="235" y="30"/>
                    </a:lnTo>
                    <a:lnTo>
                      <a:pt x="236" y="30"/>
                    </a:lnTo>
                    <a:lnTo>
                      <a:pt x="238" y="25"/>
                    </a:lnTo>
                    <a:lnTo>
                      <a:pt x="240" y="30"/>
                    </a:lnTo>
                    <a:lnTo>
                      <a:pt x="241" y="32"/>
                    </a:lnTo>
                    <a:lnTo>
                      <a:pt x="242" y="25"/>
                    </a:lnTo>
                    <a:lnTo>
                      <a:pt x="244" y="20"/>
                    </a:lnTo>
                    <a:lnTo>
                      <a:pt x="246" y="21"/>
                    </a:lnTo>
                    <a:lnTo>
                      <a:pt x="247" y="12"/>
                    </a:lnTo>
                    <a:lnTo>
                      <a:pt x="249" y="1"/>
                    </a:lnTo>
                    <a:lnTo>
                      <a:pt x="250" y="12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5" y="17"/>
                    </a:lnTo>
                    <a:lnTo>
                      <a:pt x="256" y="30"/>
                    </a:lnTo>
                    <a:lnTo>
                      <a:pt x="258" y="17"/>
                    </a:lnTo>
                    <a:lnTo>
                      <a:pt x="259" y="1"/>
                    </a:lnTo>
                    <a:lnTo>
                      <a:pt x="261" y="0"/>
                    </a:lnTo>
                    <a:lnTo>
                      <a:pt x="262" y="2"/>
                    </a:lnTo>
                    <a:lnTo>
                      <a:pt x="264" y="0"/>
                    </a:lnTo>
                    <a:lnTo>
                      <a:pt x="265" y="6"/>
                    </a:lnTo>
                    <a:lnTo>
                      <a:pt x="267" y="11"/>
                    </a:lnTo>
                    <a:lnTo>
                      <a:pt x="268" y="12"/>
                    </a:lnTo>
                    <a:lnTo>
                      <a:pt x="270" y="22"/>
                    </a:lnTo>
                    <a:lnTo>
                      <a:pt x="271" y="30"/>
                    </a:lnTo>
                    <a:lnTo>
                      <a:pt x="273" y="30"/>
                    </a:lnTo>
                    <a:lnTo>
                      <a:pt x="274" y="23"/>
                    </a:lnTo>
                    <a:lnTo>
                      <a:pt x="276" y="21"/>
                    </a:lnTo>
                    <a:lnTo>
                      <a:pt x="278" y="15"/>
                    </a:lnTo>
                    <a:lnTo>
                      <a:pt x="279" y="10"/>
                    </a:lnTo>
                    <a:lnTo>
                      <a:pt x="280" y="21"/>
                    </a:lnTo>
                    <a:lnTo>
                      <a:pt x="282" y="25"/>
                    </a:lnTo>
                    <a:lnTo>
                      <a:pt x="284" y="22"/>
                    </a:lnTo>
                    <a:lnTo>
                      <a:pt x="285" y="21"/>
                    </a:lnTo>
                    <a:lnTo>
                      <a:pt x="286" y="31"/>
                    </a:lnTo>
                    <a:lnTo>
                      <a:pt x="288" y="44"/>
                    </a:lnTo>
                    <a:lnTo>
                      <a:pt x="290" y="48"/>
                    </a:lnTo>
                    <a:lnTo>
                      <a:pt x="291" y="36"/>
                    </a:lnTo>
                    <a:lnTo>
                      <a:pt x="293" y="34"/>
                    </a:lnTo>
                    <a:lnTo>
                      <a:pt x="294" y="38"/>
                    </a:lnTo>
                    <a:lnTo>
                      <a:pt x="296" y="44"/>
                    </a:lnTo>
                    <a:lnTo>
                      <a:pt x="297" y="48"/>
                    </a:lnTo>
                    <a:lnTo>
                      <a:pt x="299" y="47"/>
                    </a:lnTo>
                    <a:lnTo>
                      <a:pt x="300" y="47"/>
                    </a:lnTo>
                    <a:lnTo>
                      <a:pt x="302" y="47"/>
                    </a:lnTo>
                    <a:lnTo>
                      <a:pt x="303" y="49"/>
                    </a:lnTo>
                    <a:lnTo>
                      <a:pt x="305" y="62"/>
                    </a:lnTo>
                    <a:lnTo>
                      <a:pt x="307" y="52"/>
                    </a:lnTo>
                    <a:lnTo>
                      <a:pt x="308" y="43"/>
                    </a:lnTo>
                    <a:lnTo>
                      <a:pt x="309" y="38"/>
                    </a:lnTo>
                    <a:lnTo>
                      <a:pt x="311" y="47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5" y="42"/>
                    </a:lnTo>
                    <a:lnTo>
                      <a:pt x="317" y="33"/>
                    </a:lnTo>
                    <a:lnTo>
                      <a:pt x="319" y="27"/>
                    </a:lnTo>
                    <a:lnTo>
                      <a:pt x="320" y="30"/>
                    </a:lnTo>
                    <a:lnTo>
                      <a:pt x="322" y="30"/>
                    </a:lnTo>
                    <a:lnTo>
                      <a:pt x="323" y="25"/>
                    </a:lnTo>
                    <a:lnTo>
                      <a:pt x="325" y="41"/>
                    </a:lnTo>
                    <a:lnTo>
                      <a:pt x="326" y="35"/>
                    </a:lnTo>
                    <a:lnTo>
                      <a:pt x="328" y="24"/>
                    </a:lnTo>
                    <a:lnTo>
                      <a:pt x="329" y="35"/>
                    </a:lnTo>
                    <a:lnTo>
                      <a:pt x="331" y="49"/>
                    </a:lnTo>
                    <a:lnTo>
                      <a:pt x="332" y="46"/>
                    </a:lnTo>
                    <a:lnTo>
                      <a:pt x="334" y="42"/>
                    </a:lnTo>
                    <a:lnTo>
                      <a:pt x="335" y="49"/>
                    </a:lnTo>
                    <a:lnTo>
                      <a:pt x="337" y="47"/>
                    </a:lnTo>
                    <a:lnTo>
                      <a:pt x="338" y="45"/>
                    </a:lnTo>
                    <a:lnTo>
                      <a:pt x="340" y="42"/>
                    </a:lnTo>
                    <a:lnTo>
                      <a:pt x="341" y="43"/>
                    </a:lnTo>
                    <a:lnTo>
                      <a:pt x="343" y="39"/>
                    </a:lnTo>
                    <a:lnTo>
                      <a:pt x="344" y="47"/>
                    </a:lnTo>
                    <a:lnTo>
                      <a:pt x="346" y="52"/>
                    </a:lnTo>
                    <a:lnTo>
                      <a:pt x="347" y="61"/>
                    </a:lnTo>
                    <a:lnTo>
                      <a:pt x="349" y="55"/>
                    </a:lnTo>
                    <a:lnTo>
                      <a:pt x="351" y="57"/>
                    </a:lnTo>
                    <a:lnTo>
                      <a:pt x="352" y="55"/>
                    </a:lnTo>
                    <a:lnTo>
                      <a:pt x="353" y="57"/>
                    </a:lnTo>
                    <a:lnTo>
                      <a:pt x="355" y="54"/>
                    </a:lnTo>
                    <a:lnTo>
                      <a:pt x="357" y="55"/>
                    </a:lnTo>
                    <a:lnTo>
                      <a:pt x="358" y="54"/>
                    </a:lnTo>
                    <a:lnTo>
                      <a:pt x="359" y="54"/>
                    </a:lnTo>
                    <a:lnTo>
                      <a:pt x="361" y="64"/>
                    </a:lnTo>
                    <a:lnTo>
                      <a:pt x="363" y="74"/>
                    </a:lnTo>
                    <a:lnTo>
                      <a:pt x="364" y="67"/>
                    </a:lnTo>
                    <a:lnTo>
                      <a:pt x="366" y="65"/>
                    </a:lnTo>
                    <a:lnTo>
                      <a:pt x="367" y="64"/>
                    </a:lnTo>
                    <a:lnTo>
                      <a:pt x="369" y="58"/>
                    </a:lnTo>
                    <a:lnTo>
                      <a:pt x="370" y="47"/>
                    </a:lnTo>
                    <a:lnTo>
                      <a:pt x="372" y="46"/>
                    </a:lnTo>
                    <a:lnTo>
                      <a:pt x="373" y="44"/>
                    </a:lnTo>
                    <a:lnTo>
                      <a:pt x="375" y="51"/>
                    </a:lnTo>
                    <a:lnTo>
                      <a:pt x="376" y="62"/>
                    </a:lnTo>
                    <a:lnTo>
                      <a:pt x="378" y="71"/>
                    </a:lnTo>
                    <a:lnTo>
                      <a:pt x="380" y="64"/>
                    </a:lnTo>
                    <a:lnTo>
                      <a:pt x="381" y="54"/>
                    </a:lnTo>
                    <a:lnTo>
                      <a:pt x="382" y="58"/>
                    </a:lnTo>
                    <a:lnTo>
                      <a:pt x="384" y="47"/>
                    </a:lnTo>
                    <a:lnTo>
                      <a:pt x="386" y="58"/>
                    </a:lnTo>
                    <a:lnTo>
                      <a:pt x="387" y="64"/>
                    </a:lnTo>
                    <a:lnTo>
                      <a:pt x="388" y="61"/>
                    </a:lnTo>
                    <a:lnTo>
                      <a:pt x="390" y="58"/>
                    </a:lnTo>
                    <a:lnTo>
                      <a:pt x="392" y="51"/>
                    </a:lnTo>
                    <a:lnTo>
                      <a:pt x="393" y="43"/>
                    </a:lnTo>
                    <a:lnTo>
                      <a:pt x="395" y="50"/>
                    </a:lnTo>
                    <a:lnTo>
                      <a:pt x="396" y="61"/>
                    </a:lnTo>
                    <a:lnTo>
                      <a:pt x="398" y="67"/>
                    </a:lnTo>
                    <a:lnTo>
                      <a:pt x="399" y="61"/>
                    </a:lnTo>
                    <a:lnTo>
                      <a:pt x="401" y="65"/>
                    </a:lnTo>
                    <a:lnTo>
                      <a:pt x="402" y="58"/>
                    </a:lnTo>
                    <a:lnTo>
                      <a:pt x="404" y="60"/>
                    </a:lnTo>
                    <a:lnTo>
                      <a:pt x="405" y="59"/>
                    </a:lnTo>
                    <a:lnTo>
                      <a:pt x="407" y="68"/>
                    </a:lnTo>
                    <a:lnTo>
                      <a:pt x="408" y="61"/>
                    </a:lnTo>
                    <a:lnTo>
                      <a:pt x="410" y="62"/>
                    </a:lnTo>
                    <a:lnTo>
                      <a:pt x="411" y="62"/>
                    </a:lnTo>
                    <a:lnTo>
                      <a:pt x="413" y="65"/>
                    </a:lnTo>
                    <a:lnTo>
                      <a:pt x="414" y="62"/>
                    </a:lnTo>
                    <a:lnTo>
                      <a:pt x="416" y="63"/>
                    </a:lnTo>
                    <a:lnTo>
                      <a:pt x="417" y="54"/>
                    </a:lnTo>
                    <a:lnTo>
                      <a:pt x="419" y="49"/>
                    </a:lnTo>
                    <a:lnTo>
                      <a:pt x="420" y="52"/>
                    </a:lnTo>
                    <a:lnTo>
                      <a:pt x="422" y="56"/>
                    </a:lnTo>
                    <a:lnTo>
                      <a:pt x="424" y="73"/>
                    </a:lnTo>
                    <a:lnTo>
                      <a:pt x="425" y="84"/>
                    </a:lnTo>
                    <a:lnTo>
                      <a:pt x="426" y="78"/>
                    </a:lnTo>
                    <a:lnTo>
                      <a:pt x="428" y="68"/>
                    </a:lnTo>
                    <a:lnTo>
                      <a:pt x="430" y="51"/>
                    </a:lnTo>
                    <a:lnTo>
                      <a:pt x="431" y="48"/>
                    </a:lnTo>
                    <a:lnTo>
                      <a:pt x="433" y="52"/>
                    </a:lnTo>
                    <a:lnTo>
                      <a:pt x="434" y="46"/>
                    </a:lnTo>
                    <a:lnTo>
                      <a:pt x="436" y="54"/>
                    </a:lnTo>
                    <a:lnTo>
                      <a:pt x="437" y="55"/>
                    </a:lnTo>
                    <a:lnTo>
                      <a:pt x="439" y="52"/>
                    </a:lnTo>
                    <a:lnTo>
                      <a:pt x="440" y="49"/>
                    </a:lnTo>
                    <a:lnTo>
                      <a:pt x="442" y="54"/>
                    </a:lnTo>
                    <a:lnTo>
                      <a:pt x="443" y="53"/>
                    </a:lnTo>
                    <a:lnTo>
                      <a:pt x="445" y="59"/>
                    </a:lnTo>
                    <a:lnTo>
                      <a:pt x="446" y="59"/>
                    </a:lnTo>
                    <a:lnTo>
                      <a:pt x="448" y="56"/>
                    </a:lnTo>
                    <a:lnTo>
                      <a:pt x="449" y="60"/>
                    </a:lnTo>
                    <a:lnTo>
                      <a:pt x="451" y="58"/>
                    </a:lnTo>
                    <a:lnTo>
                      <a:pt x="453" y="66"/>
                    </a:lnTo>
                    <a:lnTo>
                      <a:pt x="454" y="72"/>
                    </a:lnTo>
                    <a:lnTo>
                      <a:pt x="455" y="50"/>
                    </a:lnTo>
                    <a:lnTo>
                      <a:pt x="457" y="47"/>
                    </a:lnTo>
                    <a:lnTo>
                      <a:pt x="459" y="41"/>
                    </a:lnTo>
                    <a:lnTo>
                      <a:pt x="460" y="47"/>
                    </a:lnTo>
                    <a:lnTo>
                      <a:pt x="461" y="67"/>
                    </a:lnTo>
                    <a:lnTo>
                      <a:pt x="463" y="68"/>
                    </a:lnTo>
                    <a:lnTo>
                      <a:pt x="465" y="65"/>
                    </a:lnTo>
                    <a:lnTo>
                      <a:pt x="466" y="68"/>
                    </a:lnTo>
                    <a:lnTo>
                      <a:pt x="468" y="79"/>
                    </a:lnTo>
                    <a:lnTo>
                      <a:pt x="469" y="75"/>
                    </a:lnTo>
                    <a:lnTo>
                      <a:pt x="470" y="79"/>
                    </a:lnTo>
                    <a:lnTo>
                      <a:pt x="472" y="65"/>
                    </a:lnTo>
                    <a:lnTo>
                      <a:pt x="474" y="40"/>
                    </a:lnTo>
                    <a:lnTo>
                      <a:pt x="475" y="32"/>
                    </a:lnTo>
                    <a:lnTo>
                      <a:pt x="477" y="37"/>
                    </a:lnTo>
                    <a:lnTo>
                      <a:pt x="478" y="50"/>
                    </a:lnTo>
                    <a:lnTo>
                      <a:pt x="480" y="62"/>
                    </a:lnTo>
                    <a:lnTo>
                      <a:pt x="481" y="75"/>
                    </a:lnTo>
                    <a:lnTo>
                      <a:pt x="483" y="79"/>
                    </a:lnTo>
                    <a:lnTo>
                      <a:pt x="484" y="78"/>
                    </a:lnTo>
                    <a:lnTo>
                      <a:pt x="486" y="73"/>
                    </a:lnTo>
                    <a:lnTo>
                      <a:pt x="487" y="81"/>
                    </a:lnTo>
                    <a:lnTo>
                      <a:pt x="489" y="97"/>
                    </a:lnTo>
                    <a:lnTo>
                      <a:pt x="490" y="103"/>
                    </a:lnTo>
                    <a:lnTo>
                      <a:pt x="492" y="105"/>
                    </a:lnTo>
                    <a:lnTo>
                      <a:pt x="493" y="105"/>
                    </a:lnTo>
                    <a:lnTo>
                      <a:pt x="495" y="102"/>
                    </a:lnTo>
                    <a:lnTo>
                      <a:pt x="497" y="99"/>
                    </a:lnTo>
                    <a:lnTo>
                      <a:pt x="498" y="107"/>
                    </a:lnTo>
                    <a:lnTo>
                      <a:pt x="499" y="115"/>
                    </a:lnTo>
                    <a:lnTo>
                      <a:pt x="501" y="120"/>
                    </a:lnTo>
                    <a:lnTo>
                      <a:pt x="503" y="118"/>
                    </a:lnTo>
                    <a:lnTo>
                      <a:pt x="504" y="102"/>
                    </a:lnTo>
                    <a:lnTo>
                      <a:pt x="506" y="103"/>
                    </a:lnTo>
                    <a:lnTo>
                      <a:pt x="507" y="109"/>
                    </a:lnTo>
                    <a:lnTo>
                      <a:pt x="509" y="123"/>
                    </a:lnTo>
                    <a:lnTo>
                      <a:pt x="510" y="107"/>
                    </a:lnTo>
                    <a:lnTo>
                      <a:pt x="512" y="113"/>
                    </a:lnTo>
                    <a:lnTo>
                      <a:pt x="513" y="138"/>
                    </a:lnTo>
                    <a:lnTo>
                      <a:pt x="515" y="130"/>
                    </a:lnTo>
                    <a:lnTo>
                      <a:pt x="516" y="133"/>
                    </a:lnTo>
                    <a:lnTo>
                      <a:pt x="518" y="138"/>
                    </a:lnTo>
                    <a:lnTo>
                      <a:pt x="519" y="135"/>
                    </a:lnTo>
                    <a:lnTo>
                      <a:pt x="521" y="127"/>
                    </a:lnTo>
                    <a:lnTo>
                      <a:pt x="522" y="124"/>
                    </a:lnTo>
                    <a:lnTo>
                      <a:pt x="524" y="121"/>
                    </a:lnTo>
                    <a:lnTo>
                      <a:pt x="526" y="121"/>
                    </a:lnTo>
                    <a:lnTo>
                      <a:pt x="527" y="139"/>
                    </a:lnTo>
                    <a:lnTo>
                      <a:pt x="528" y="138"/>
                    </a:lnTo>
                    <a:lnTo>
                      <a:pt x="530" y="126"/>
                    </a:lnTo>
                    <a:lnTo>
                      <a:pt x="532" y="132"/>
                    </a:lnTo>
                    <a:lnTo>
                      <a:pt x="533" y="136"/>
                    </a:lnTo>
                    <a:lnTo>
                      <a:pt x="535" y="122"/>
                    </a:lnTo>
                    <a:lnTo>
                      <a:pt x="536" y="122"/>
                    </a:lnTo>
                    <a:lnTo>
                      <a:pt x="537" y="130"/>
                    </a:lnTo>
                    <a:lnTo>
                      <a:pt x="539" y="133"/>
                    </a:lnTo>
                    <a:lnTo>
                      <a:pt x="541" y="139"/>
                    </a:lnTo>
                    <a:lnTo>
                      <a:pt x="542" y="142"/>
                    </a:lnTo>
                    <a:lnTo>
                      <a:pt x="543" y="128"/>
                    </a:lnTo>
                    <a:lnTo>
                      <a:pt x="545" y="127"/>
                    </a:lnTo>
                    <a:lnTo>
                      <a:pt x="547" y="127"/>
                    </a:lnTo>
                    <a:lnTo>
                      <a:pt x="548" y="118"/>
                    </a:lnTo>
                    <a:lnTo>
                      <a:pt x="550" y="124"/>
                    </a:lnTo>
                    <a:lnTo>
                      <a:pt x="551" y="117"/>
                    </a:lnTo>
                    <a:lnTo>
                      <a:pt x="553" y="116"/>
                    </a:lnTo>
                    <a:lnTo>
                      <a:pt x="554" y="121"/>
                    </a:lnTo>
                    <a:lnTo>
                      <a:pt x="556" y="119"/>
                    </a:lnTo>
                    <a:lnTo>
                      <a:pt x="557" y="124"/>
                    </a:lnTo>
                    <a:lnTo>
                      <a:pt x="559" y="126"/>
                    </a:lnTo>
                    <a:lnTo>
                      <a:pt x="560" y="121"/>
                    </a:lnTo>
                    <a:lnTo>
                      <a:pt x="562" y="124"/>
                    </a:lnTo>
                    <a:lnTo>
                      <a:pt x="564" y="136"/>
                    </a:lnTo>
                    <a:lnTo>
                      <a:pt x="565" y="140"/>
                    </a:lnTo>
                    <a:lnTo>
                      <a:pt x="566" y="137"/>
                    </a:lnTo>
                    <a:lnTo>
                      <a:pt x="568" y="131"/>
                    </a:lnTo>
                    <a:lnTo>
                      <a:pt x="570" y="125"/>
                    </a:lnTo>
                    <a:lnTo>
                      <a:pt x="571" y="132"/>
                    </a:lnTo>
                    <a:lnTo>
                      <a:pt x="572" y="135"/>
                    </a:lnTo>
                    <a:lnTo>
                      <a:pt x="574" y="136"/>
                    </a:lnTo>
                    <a:lnTo>
                      <a:pt x="576" y="133"/>
                    </a:lnTo>
                    <a:lnTo>
                      <a:pt x="577" y="140"/>
                    </a:lnTo>
                    <a:lnTo>
                      <a:pt x="579" y="137"/>
                    </a:lnTo>
                    <a:lnTo>
                      <a:pt x="580" y="133"/>
                    </a:lnTo>
                    <a:lnTo>
                      <a:pt x="582" y="122"/>
                    </a:lnTo>
                    <a:lnTo>
                      <a:pt x="583" y="116"/>
                    </a:lnTo>
                    <a:lnTo>
                      <a:pt x="585" y="120"/>
                    </a:lnTo>
                    <a:lnTo>
                      <a:pt x="586" y="128"/>
                    </a:lnTo>
                    <a:lnTo>
                      <a:pt x="588" y="124"/>
                    </a:lnTo>
                    <a:lnTo>
                      <a:pt x="589" y="128"/>
                    </a:lnTo>
                    <a:lnTo>
                      <a:pt x="591" y="128"/>
                    </a:lnTo>
                    <a:lnTo>
                      <a:pt x="592" y="130"/>
                    </a:lnTo>
                    <a:lnTo>
                      <a:pt x="594" y="125"/>
                    </a:lnTo>
                    <a:lnTo>
                      <a:pt x="595" y="116"/>
                    </a:lnTo>
                    <a:lnTo>
                      <a:pt x="597" y="105"/>
                    </a:lnTo>
                    <a:lnTo>
                      <a:pt x="599" y="102"/>
                    </a:lnTo>
                    <a:lnTo>
                      <a:pt x="600" y="109"/>
                    </a:lnTo>
                    <a:lnTo>
                      <a:pt x="601" y="121"/>
                    </a:lnTo>
                    <a:lnTo>
                      <a:pt x="603" y="128"/>
                    </a:lnTo>
                    <a:lnTo>
                      <a:pt x="604" y="127"/>
                    </a:lnTo>
                    <a:lnTo>
                      <a:pt x="606" y="129"/>
                    </a:lnTo>
                    <a:lnTo>
                      <a:pt x="608" y="126"/>
                    </a:lnTo>
                    <a:lnTo>
                      <a:pt x="609" y="135"/>
                    </a:lnTo>
                    <a:lnTo>
                      <a:pt x="610" y="142"/>
                    </a:lnTo>
                    <a:lnTo>
                      <a:pt x="612" y="128"/>
                    </a:lnTo>
                    <a:lnTo>
                      <a:pt x="614" y="130"/>
                    </a:lnTo>
                    <a:lnTo>
                      <a:pt x="615" y="129"/>
                    </a:lnTo>
                    <a:lnTo>
                      <a:pt x="616" y="129"/>
                    </a:lnTo>
                    <a:lnTo>
                      <a:pt x="618" y="129"/>
                    </a:lnTo>
                    <a:lnTo>
                      <a:pt x="620" y="126"/>
                    </a:lnTo>
                    <a:lnTo>
                      <a:pt x="621" y="127"/>
                    </a:lnTo>
                    <a:lnTo>
                      <a:pt x="623" y="133"/>
                    </a:lnTo>
                    <a:lnTo>
                      <a:pt x="624" y="127"/>
                    </a:lnTo>
                    <a:lnTo>
                      <a:pt x="626" y="131"/>
                    </a:lnTo>
                    <a:lnTo>
                      <a:pt x="627" y="133"/>
                    </a:lnTo>
                    <a:lnTo>
                      <a:pt x="629" y="133"/>
                    </a:lnTo>
                    <a:lnTo>
                      <a:pt x="630" y="132"/>
                    </a:lnTo>
                    <a:lnTo>
                      <a:pt x="632" y="128"/>
                    </a:lnTo>
                    <a:lnTo>
                      <a:pt x="633" y="133"/>
                    </a:lnTo>
                    <a:lnTo>
                      <a:pt x="635" y="138"/>
                    </a:lnTo>
                    <a:lnTo>
                      <a:pt x="637" y="139"/>
                    </a:lnTo>
                    <a:lnTo>
                      <a:pt x="638" y="132"/>
                    </a:lnTo>
                    <a:lnTo>
                      <a:pt x="639" y="131"/>
                    </a:lnTo>
                    <a:lnTo>
                      <a:pt x="641" y="123"/>
                    </a:lnTo>
                    <a:lnTo>
                      <a:pt x="643" y="126"/>
                    </a:lnTo>
                    <a:lnTo>
                      <a:pt x="644" y="129"/>
                    </a:lnTo>
                    <a:lnTo>
                      <a:pt x="645" y="128"/>
                    </a:lnTo>
                    <a:lnTo>
                      <a:pt x="647" y="134"/>
                    </a:lnTo>
                    <a:lnTo>
                      <a:pt x="649" y="151"/>
                    </a:lnTo>
                    <a:lnTo>
                      <a:pt x="650" y="162"/>
                    </a:lnTo>
                    <a:lnTo>
                      <a:pt x="652" y="162"/>
                    </a:lnTo>
                    <a:lnTo>
                      <a:pt x="653" y="163"/>
                    </a:lnTo>
                    <a:lnTo>
                      <a:pt x="655" y="159"/>
                    </a:lnTo>
                    <a:lnTo>
                      <a:pt x="656" y="161"/>
                    </a:lnTo>
                    <a:lnTo>
                      <a:pt x="658" y="173"/>
                    </a:lnTo>
                    <a:lnTo>
                      <a:pt x="659" y="194"/>
                    </a:lnTo>
                    <a:lnTo>
                      <a:pt x="661" y="209"/>
                    </a:lnTo>
                    <a:lnTo>
                      <a:pt x="662" y="215"/>
                    </a:lnTo>
                    <a:lnTo>
                      <a:pt x="664" y="227"/>
                    </a:lnTo>
                    <a:lnTo>
                      <a:pt x="666" y="241"/>
                    </a:lnTo>
                    <a:lnTo>
                      <a:pt x="667" y="243"/>
                    </a:lnTo>
                    <a:lnTo>
                      <a:pt x="668" y="254"/>
                    </a:lnTo>
                    <a:lnTo>
                      <a:pt x="670" y="268"/>
                    </a:lnTo>
                    <a:lnTo>
                      <a:pt x="671" y="277"/>
                    </a:lnTo>
                    <a:lnTo>
                      <a:pt x="673" y="275"/>
                    </a:lnTo>
                    <a:lnTo>
                      <a:pt x="674" y="280"/>
                    </a:lnTo>
                    <a:lnTo>
                      <a:pt x="676" y="284"/>
                    </a:lnTo>
                    <a:lnTo>
                      <a:pt x="677" y="295"/>
                    </a:lnTo>
                    <a:lnTo>
                      <a:pt x="679" y="313"/>
                    </a:lnTo>
                    <a:lnTo>
                      <a:pt x="681" y="316"/>
                    </a:lnTo>
                    <a:lnTo>
                      <a:pt x="682" y="312"/>
                    </a:lnTo>
                    <a:lnTo>
                      <a:pt x="683" y="317"/>
                    </a:lnTo>
                    <a:lnTo>
                      <a:pt x="685" y="314"/>
                    </a:lnTo>
                    <a:lnTo>
                      <a:pt x="687" y="320"/>
                    </a:lnTo>
                    <a:lnTo>
                      <a:pt x="688" y="317"/>
                    </a:lnTo>
                    <a:lnTo>
                      <a:pt x="690" y="321"/>
                    </a:lnTo>
                    <a:lnTo>
                      <a:pt x="691" y="316"/>
                    </a:lnTo>
                    <a:lnTo>
                      <a:pt x="693" y="310"/>
                    </a:lnTo>
                    <a:lnTo>
                      <a:pt x="694" y="314"/>
                    </a:lnTo>
                    <a:lnTo>
                      <a:pt x="696" y="322"/>
                    </a:lnTo>
                    <a:lnTo>
                      <a:pt x="697" y="323"/>
                    </a:lnTo>
                    <a:lnTo>
                      <a:pt x="699" y="325"/>
                    </a:lnTo>
                    <a:lnTo>
                      <a:pt x="700" y="338"/>
                    </a:lnTo>
                    <a:lnTo>
                      <a:pt x="702" y="334"/>
                    </a:lnTo>
                    <a:lnTo>
                      <a:pt x="703" y="314"/>
                    </a:lnTo>
                    <a:lnTo>
                      <a:pt x="705" y="311"/>
                    </a:lnTo>
                    <a:lnTo>
                      <a:pt x="706" y="314"/>
                    </a:lnTo>
                    <a:lnTo>
                      <a:pt x="708" y="321"/>
                    </a:lnTo>
                    <a:lnTo>
                      <a:pt x="710" y="318"/>
                    </a:lnTo>
                    <a:lnTo>
                      <a:pt x="711" y="313"/>
                    </a:lnTo>
                    <a:lnTo>
                      <a:pt x="712" y="305"/>
                    </a:lnTo>
                    <a:lnTo>
                      <a:pt x="714" y="316"/>
                    </a:lnTo>
                    <a:lnTo>
                      <a:pt x="716" y="337"/>
                    </a:lnTo>
                    <a:lnTo>
                      <a:pt x="717" y="324"/>
                    </a:lnTo>
                    <a:lnTo>
                      <a:pt x="718" y="316"/>
                    </a:lnTo>
                    <a:lnTo>
                      <a:pt x="720" y="316"/>
                    </a:lnTo>
                    <a:lnTo>
                      <a:pt x="722" y="323"/>
                    </a:lnTo>
                    <a:lnTo>
                      <a:pt x="723" y="325"/>
                    </a:lnTo>
                    <a:lnTo>
                      <a:pt x="725" y="325"/>
                    </a:lnTo>
                    <a:lnTo>
                      <a:pt x="726" y="317"/>
                    </a:lnTo>
                    <a:lnTo>
                      <a:pt x="728" y="323"/>
                    </a:lnTo>
                    <a:lnTo>
                      <a:pt x="729" y="320"/>
                    </a:lnTo>
                    <a:lnTo>
                      <a:pt x="731" y="318"/>
                    </a:lnTo>
                    <a:lnTo>
                      <a:pt x="732" y="309"/>
                    </a:lnTo>
                    <a:lnTo>
                      <a:pt x="734" y="306"/>
                    </a:lnTo>
                    <a:lnTo>
                      <a:pt x="735" y="303"/>
                    </a:lnTo>
                    <a:lnTo>
                      <a:pt x="737" y="306"/>
                    </a:lnTo>
                    <a:lnTo>
                      <a:pt x="738" y="317"/>
                    </a:lnTo>
                    <a:lnTo>
                      <a:pt x="740" y="318"/>
                    </a:lnTo>
                    <a:lnTo>
                      <a:pt x="741" y="314"/>
                    </a:lnTo>
                    <a:lnTo>
                      <a:pt x="743" y="308"/>
                    </a:lnTo>
                    <a:lnTo>
                      <a:pt x="744" y="309"/>
                    </a:lnTo>
                    <a:lnTo>
                      <a:pt x="746" y="314"/>
                    </a:lnTo>
                    <a:lnTo>
                      <a:pt x="747" y="319"/>
                    </a:lnTo>
                    <a:lnTo>
                      <a:pt x="749" y="318"/>
                    </a:lnTo>
                    <a:lnTo>
                      <a:pt x="750" y="322"/>
                    </a:lnTo>
                    <a:lnTo>
                      <a:pt x="752" y="327"/>
                    </a:lnTo>
                    <a:lnTo>
                      <a:pt x="754" y="319"/>
                    </a:lnTo>
                    <a:lnTo>
                      <a:pt x="755" y="318"/>
                    </a:lnTo>
                    <a:lnTo>
                      <a:pt x="756" y="311"/>
                    </a:lnTo>
                    <a:lnTo>
                      <a:pt x="758" y="313"/>
                    </a:lnTo>
                    <a:lnTo>
                      <a:pt x="760" y="312"/>
                    </a:lnTo>
                    <a:lnTo>
                      <a:pt x="761" y="310"/>
                    </a:lnTo>
                    <a:lnTo>
                      <a:pt x="763" y="300"/>
                    </a:lnTo>
                    <a:lnTo>
                      <a:pt x="764" y="295"/>
                    </a:lnTo>
                    <a:lnTo>
                      <a:pt x="766" y="297"/>
                    </a:lnTo>
                    <a:lnTo>
                      <a:pt x="767" y="309"/>
                    </a:lnTo>
                    <a:lnTo>
                      <a:pt x="769" y="318"/>
                    </a:lnTo>
                    <a:lnTo>
                      <a:pt x="770" y="338"/>
                    </a:lnTo>
                    <a:lnTo>
                      <a:pt x="772" y="343"/>
                    </a:lnTo>
                    <a:lnTo>
                      <a:pt x="773" y="327"/>
                    </a:lnTo>
                    <a:lnTo>
                      <a:pt x="775" y="322"/>
                    </a:lnTo>
                    <a:lnTo>
                      <a:pt x="776" y="327"/>
                    </a:lnTo>
                    <a:lnTo>
                      <a:pt x="778" y="347"/>
                    </a:lnTo>
                    <a:lnTo>
                      <a:pt x="779" y="344"/>
                    </a:lnTo>
                    <a:lnTo>
                      <a:pt x="781" y="326"/>
                    </a:lnTo>
                    <a:lnTo>
                      <a:pt x="783" y="308"/>
                    </a:lnTo>
                    <a:lnTo>
                      <a:pt x="784" y="301"/>
                    </a:lnTo>
                    <a:lnTo>
                      <a:pt x="785" y="295"/>
                    </a:lnTo>
                    <a:lnTo>
                      <a:pt x="787" y="305"/>
                    </a:lnTo>
                    <a:lnTo>
                      <a:pt x="789" y="297"/>
                    </a:lnTo>
                    <a:lnTo>
                      <a:pt x="790" y="285"/>
                    </a:lnTo>
                    <a:lnTo>
                      <a:pt x="792" y="270"/>
                    </a:lnTo>
                    <a:lnTo>
                      <a:pt x="793" y="254"/>
                    </a:lnTo>
                    <a:lnTo>
                      <a:pt x="795" y="244"/>
                    </a:lnTo>
                    <a:lnTo>
                      <a:pt x="796" y="225"/>
                    </a:lnTo>
                    <a:lnTo>
                      <a:pt x="798" y="223"/>
                    </a:lnTo>
                    <a:lnTo>
                      <a:pt x="799" y="229"/>
                    </a:lnTo>
                    <a:lnTo>
                      <a:pt x="801" y="215"/>
                    </a:lnTo>
                    <a:lnTo>
                      <a:pt x="802" y="210"/>
                    </a:lnTo>
                    <a:lnTo>
                      <a:pt x="804" y="214"/>
                    </a:lnTo>
                    <a:lnTo>
                      <a:pt x="805" y="216"/>
                    </a:lnTo>
                    <a:lnTo>
                      <a:pt x="807" y="222"/>
                    </a:lnTo>
                    <a:lnTo>
                      <a:pt x="808" y="226"/>
                    </a:lnTo>
                    <a:lnTo>
                      <a:pt x="810" y="227"/>
                    </a:lnTo>
                    <a:lnTo>
                      <a:pt x="811" y="227"/>
                    </a:lnTo>
                    <a:lnTo>
                      <a:pt x="813" y="220"/>
                    </a:lnTo>
                    <a:lnTo>
                      <a:pt x="814" y="214"/>
                    </a:lnTo>
                    <a:lnTo>
                      <a:pt x="816" y="223"/>
                    </a:lnTo>
                    <a:lnTo>
                      <a:pt x="817" y="231"/>
                    </a:lnTo>
                    <a:lnTo>
                      <a:pt x="819" y="234"/>
                    </a:lnTo>
                    <a:lnTo>
                      <a:pt x="820" y="229"/>
                    </a:lnTo>
                    <a:lnTo>
                      <a:pt x="822" y="227"/>
                    </a:lnTo>
                    <a:lnTo>
                      <a:pt x="823" y="224"/>
                    </a:lnTo>
                    <a:lnTo>
                      <a:pt x="825" y="209"/>
                    </a:lnTo>
                    <a:lnTo>
                      <a:pt x="827" y="215"/>
                    </a:lnTo>
                    <a:lnTo>
                      <a:pt x="828" y="209"/>
                    </a:lnTo>
                    <a:lnTo>
                      <a:pt x="829" y="204"/>
                    </a:lnTo>
                    <a:lnTo>
                      <a:pt x="831" y="215"/>
                    </a:lnTo>
                    <a:lnTo>
                      <a:pt x="833" y="222"/>
                    </a:lnTo>
                    <a:lnTo>
                      <a:pt x="834" y="233"/>
                    </a:lnTo>
                    <a:lnTo>
                      <a:pt x="836" y="235"/>
                    </a:lnTo>
                    <a:lnTo>
                      <a:pt x="837" y="241"/>
                    </a:lnTo>
                    <a:lnTo>
                      <a:pt x="839" y="234"/>
                    </a:lnTo>
                    <a:lnTo>
                      <a:pt x="840" y="218"/>
                    </a:lnTo>
                    <a:lnTo>
                      <a:pt x="842" y="213"/>
                    </a:lnTo>
                    <a:lnTo>
                      <a:pt x="843" y="213"/>
                    </a:lnTo>
                    <a:lnTo>
                      <a:pt x="845" y="212"/>
                    </a:lnTo>
                    <a:lnTo>
                      <a:pt x="846" y="222"/>
                    </a:lnTo>
                    <a:lnTo>
                      <a:pt x="848" y="233"/>
                    </a:lnTo>
                    <a:lnTo>
                      <a:pt x="849" y="231"/>
                    </a:lnTo>
                    <a:lnTo>
                      <a:pt x="851" y="233"/>
                    </a:lnTo>
                    <a:lnTo>
                      <a:pt x="852" y="231"/>
                    </a:lnTo>
                    <a:lnTo>
                      <a:pt x="854" y="235"/>
                    </a:lnTo>
                    <a:lnTo>
                      <a:pt x="856" y="228"/>
                    </a:lnTo>
                    <a:lnTo>
                      <a:pt x="857" y="220"/>
                    </a:lnTo>
                    <a:lnTo>
                      <a:pt x="858" y="220"/>
                    </a:lnTo>
                    <a:lnTo>
                      <a:pt x="860" y="218"/>
                    </a:lnTo>
                    <a:lnTo>
                      <a:pt x="862" y="217"/>
                    </a:lnTo>
                    <a:lnTo>
                      <a:pt x="863" y="222"/>
                    </a:lnTo>
                    <a:lnTo>
                      <a:pt x="865" y="213"/>
                    </a:lnTo>
                    <a:lnTo>
                      <a:pt x="866" y="199"/>
                    </a:lnTo>
                    <a:lnTo>
                      <a:pt x="868" y="207"/>
                    </a:lnTo>
                    <a:lnTo>
                      <a:pt x="869" y="216"/>
                    </a:lnTo>
                    <a:lnTo>
                      <a:pt x="871" y="209"/>
                    </a:lnTo>
                    <a:lnTo>
                      <a:pt x="872" y="219"/>
                    </a:lnTo>
                    <a:lnTo>
                      <a:pt x="874" y="231"/>
                    </a:lnTo>
                    <a:lnTo>
                      <a:pt x="875" y="228"/>
                    </a:lnTo>
                    <a:lnTo>
                      <a:pt x="877" y="242"/>
                    </a:lnTo>
                    <a:lnTo>
                      <a:pt x="878" y="253"/>
                    </a:lnTo>
                    <a:lnTo>
                      <a:pt x="880" y="242"/>
                    </a:lnTo>
                    <a:lnTo>
                      <a:pt x="881" y="232"/>
                    </a:lnTo>
                    <a:lnTo>
                      <a:pt x="883" y="225"/>
                    </a:lnTo>
                    <a:lnTo>
                      <a:pt x="884" y="212"/>
                    </a:lnTo>
                    <a:lnTo>
                      <a:pt x="886" y="210"/>
                    </a:lnTo>
                    <a:lnTo>
                      <a:pt x="887" y="205"/>
                    </a:lnTo>
                    <a:lnTo>
                      <a:pt x="889" y="199"/>
                    </a:lnTo>
                    <a:lnTo>
                      <a:pt x="890" y="198"/>
                    </a:lnTo>
                    <a:lnTo>
                      <a:pt x="892" y="206"/>
                    </a:lnTo>
                    <a:lnTo>
                      <a:pt x="894" y="204"/>
                    </a:lnTo>
                    <a:lnTo>
                      <a:pt x="895" y="216"/>
                    </a:lnTo>
                    <a:lnTo>
                      <a:pt x="896" y="219"/>
                    </a:lnTo>
                    <a:lnTo>
                      <a:pt x="898" y="214"/>
                    </a:lnTo>
                    <a:lnTo>
                      <a:pt x="900" y="210"/>
                    </a:lnTo>
                    <a:lnTo>
                      <a:pt x="901" y="199"/>
                    </a:lnTo>
                    <a:lnTo>
                      <a:pt x="902" y="203"/>
                    </a:lnTo>
                    <a:lnTo>
                      <a:pt x="904" y="207"/>
                    </a:lnTo>
                    <a:lnTo>
                      <a:pt x="906" y="208"/>
                    </a:lnTo>
                    <a:lnTo>
                      <a:pt x="907" y="215"/>
                    </a:lnTo>
                    <a:lnTo>
                      <a:pt x="909" y="217"/>
                    </a:lnTo>
                    <a:lnTo>
                      <a:pt x="910" y="211"/>
                    </a:lnTo>
                    <a:lnTo>
                      <a:pt x="912" y="212"/>
                    </a:lnTo>
                    <a:lnTo>
                      <a:pt x="913" y="222"/>
                    </a:lnTo>
                    <a:lnTo>
                      <a:pt x="915" y="212"/>
                    </a:lnTo>
                    <a:lnTo>
                      <a:pt x="916" y="209"/>
                    </a:lnTo>
                    <a:lnTo>
                      <a:pt x="918" y="208"/>
                    </a:lnTo>
                    <a:lnTo>
                      <a:pt x="919" y="215"/>
                    </a:lnTo>
                    <a:lnTo>
                      <a:pt x="921" y="218"/>
                    </a:lnTo>
                    <a:lnTo>
                      <a:pt x="923" y="220"/>
                    </a:lnTo>
                    <a:lnTo>
                      <a:pt x="924" y="223"/>
                    </a:lnTo>
                    <a:lnTo>
                      <a:pt x="925" y="225"/>
                    </a:lnTo>
                    <a:lnTo>
                      <a:pt x="927" y="221"/>
                    </a:lnTo>
                    <a:lnTo>
                      <a:pt x="929" y="222"/>
                    </a:lnTo>
                    <a:lnTo>
                      <a:pt x="930" y="207"/>
                    </a:lnTo>
                    <a:lnTo>
                      <a:pt x="931" y="204"/>
                    </a:lnTo>
                    <a:lnTo>
                      <a:pt x="933" y="204"/>
                    </a:lnTo>
                    <a:lnTo>
                      <a:pt x="935" y="208"/>
                    </a:lnTo>
                    <a:lnTo>
                      <a:pt x="936" y="208"/>
                    </a:lnTo>
                    <a:lnTo>
                      <a:pt x="938" y="206"/>
                    </a:lnTo>
                    <a:lnTo>
                      <a:pt x="939" y="208"/>
                    </a:lnTo>
                    <a:lnTo>
                      <a:pt x="941" y="210"/>
                    </a:lnTo>
                    <a:lnTo>
                      <a:pt x="942" y="213"/>
                    </a:lnTo>
                    <a:lnTo>
                      <a:pt x="944" y="202"/>
                    </a:lnTo>
                    <a:lnTo>
                      <a:pt x="945" y="201"/>
                    </a:lnTo>
                    <a:lnTo>
                      <a:pt x="947" y="209"/>
                    </a:lnTo>
                    <a:lnTo>
                      <a:pt x="948" y="216"/>
                    </a:lnTo>
                    <a:lnTo>
                      <a:pt x="950" y="215"/>
                    </a:lnTo>
                    <a:lnTo>
                      <a:pt x="951" y="214"/>
                    </a:lnTo>
                    <a:lnTo>
                      <a:pt x="953" y="231"/>
                    </a:lnTo>
                    <a:lnTo>
                      <a:pt x="954" y="240"/>
                    </a:lnTo>
                    <a:lnTo>
                      <a:pt x="956" y="230"/>
                    </a:lnTo>
                    <a:lnTo>
                      <a:pt x="957" y="216"/>
                    </a:lnTo>
                    <a:lnTo>
                      <a:pt x="959" y="214"/>
                    </a:lnTo>
                    <a:lnTo>
                      <a:pt x="960" y="216"/>
                    </a:lnTo>
                    <a:lnTo>
                      <a:pt x="962" y="213"/>
                    </a:lnTo>
                    <a:lnTo>
                      <a:pt x="963" y="203"/>
                    </a:lnTo>
                    <a:lnTo>
                      <a:pt x="965" y="206"/>
                    </a:lnTo>
                    <a:lnTo>
                      <a:pt x="967" y="211"/>
                    </a:lnTo>
                    <a:lnTo>
                      <a:pt x="968" y="213"/>
                    </a:lnTo>
                    <a:lnTo>
                      <a:pt x="969" y="211"/>
                    </a:lnTo>
                    <a:lnTo>
                      <a:pt x="971" y="215"/>
                    </a:lnTo>
                    <a:lnTo>
                      <a:pt x="973" y="209"/>
                    </a:lnTo>
                    <a:lnTo>
                      <a:pt x="974" y="208"/>
                    </a:lnTo>
                    <a:lnTo>
                      <a:pt x="975" y="201"/>
                    </a:lnTo>
                    <a:lnTo>
                      <a:pt x="977" y="199"/>
                    </a:lnTo>
                    <a:lnTo>
                      <a:pt x="979" y="196"/>
                    </a:lnTo>
                    <a:lnTo>
                      <a:pt x="980" y="200"/>
                    </a:lnTo>
                    <a:lnTo>
                      <a:pt x="982" y="204"/>
                    </a:lnTo>
                    <a:lnTo>
                      <a:pt x="983" y="213"/>
                    </a:lnTo>
                    <a:lnTo>
                      <a:pt x="985" y="215"/>
                    </a:lnTo>
                    <a:lnTo>
                      <a:pt x="986" y="221"/>
                    </a:lnTo>
                    <a:lnTo>
                      <a:pt x="988" y="222"/>
                    </a:lnTo>
                    <a:lnTo>
                      <a:pt x="989" y="218"/>
                    </a:lnTo>
                    <a:lnTo>
                      <a:pt x="991" y="203"/>
                    </a:lnTo>
                    <a:lnTo>
                      <a:pt x="992" y="195"/>
                    </a:lnTo>
                    <a:lnTo>
                      <a:pt x="994" y="202"/>
                    </a:lnTo>
                    <a:lnTo>
                      <a:pt x="996" y="208"/>
                    </a:lnTo>
                    <a:lnTo>
                      <a:pt x="997" y="203"/>
                    </a:lnTo>
                    <a:lnTo>
                      <a:pt x="998" y="208"/>
                    </a:lnTo>
                    <a:lnTo>
                      <a:pt x="1000" y="213"/>
                    </a:lnTo>
                    <a:lnTo>
                      <a:pt x="1002" y="209"/>
                    </a:lnTo>
                    <a:lnTo>
                      <a:pt x="1003" y="208"/>
                    </a:lnTo>
                    <a:lnTo>
                      <a:pt x="1004" y="204"/>
                    </a:lnTo>
                    <a:lnTo>
                      <a:pt x="1006" y="198"/>
                    </a:lnTo>
                    <a:lnTo>
                      <a:pt x="1008" y="192"/>
                    </a:lnTo>
                    <a:lnTo>
                      <a:pt x="1009" y="197"/>
                    </a:lnTo>
                    <a:lnTo>
                      <a:pt x="1011" y="197"/>
                    </a:lnTo>
                    <a:lnTo>
                      <a:pt x="1012" y="200"/>
                    </a:lnTo>
                    <a:lnTo>
                      <a:pt x="1014" y="205"/>
                    </a:lnTo>
                    <a:lnTo>
                      <a:pt x="1015" y="210"/>
                    </a:lnTo>
                    <a:lnTo>
                      <a:pt x="1017" y="204"/>
                    </a:lnTo>
                    <a:lnTo>
                      <a:pt x="1018" y="204"/>
                    </a:lnTo>
                    <a:lnTo>
                      <a:pt x="1020" y="204"/>
                    </a:lnTo>
                    <a:lnTo>
                      <a:pt x="1021" y="204"/>
                    </a:lnTo>
                    <a:lnTo>
                      <a:pt x="1023" y="204"/>
                    </a:lnTo>
                    <a:lnTo>
                      <a:pt x="1024" y="211"/>
                    </a:lnTo>
                    <a:lnTo>
                      <a:pt x="1026" y="213"/>
                    </a:lnTo>
                    <a:lnTo>
                      <a:pt x="1027" y="208"/>
                    </a:lnTo>
                    <a:lnTo>
                      <a:pt x="1029" y="215"/>
                    </a:lnTo>
                    <a:lnTo>
                      <a:pt x="1030" y="230"/>
                    </a:lnTo>
                    <a:lnTo>
                      <a:pt x="1032" y="234"/>
                    </a:lnTo>
                    <a:lnTo>
                      <a:pt x="1033" y="230"/>
                    </a:lnTo>
                    <a:lnTo>
                      <a:pt x="1035" y="227"/>
                    </a:lnTo>
                    <a:lnTo>
                      <a:pt x="1036" y="215"/>
                    </a:lnTo>
                    <a:lnTo>
                      <a:pt x="1038" y="214"/>
                    </a:lnTo>
                    <a:lnTo>
                      <a:pt x="1040" y="218"/>
                    </a:lnTo>
                    <a:lnTo>
                      <a:pt x="1041" y="218"/>
                    </a:lnTo>
                    <a:lnTo>
                      <a:pt x="1042" y="230"/>
                    </a:lnTo>
                    <a:lnTo>
                      <a:pt x="1044" y="236"/>
                    </a:lnTo>
                    <a:lnTo>
                      <a:pt x="1046" y="222"/>
                    </a:lnTo>
                    <a:lnTo>
                      <a:pt x="1047" y="228"/>
                    </a:lnTo>
                    <a:lnTo>
                      <a:pt x="1049" y="223"/>
                    </a:lnTo>
                    <a:lnTo>
                      <a:pt x="1050" y="226"/>
                    </a:lnTo>
                    <a:lnTo>
                      <a:pt x="1052" y="227"/>
                    </a:lnTo>
                    <a:lnTo>
                      <a:pt x="1053" y="228"/>
                    </a:lnTo>
                    <a:lnTo>
                      <a:pt x="1055" y="245"/>
                    </a:lnTo>
                    <a:lnTo>
                      <a:pt x="1056" y="253"/>
                    </a:lnTo>
                    <a:lnTo>
                      <a:pt x="1058" y="250"/>
                    </a:lnTo>
                    <a:lnTo>
                      <a:pt x="1059" y="248"/>
                    </a:lnTo>
                    <a:lnTo>
                      <a:pt x="1061" y="243"/>
                    </a:lnTo>
                    <a:lnTo>
                      <a:pt x="1062" y="240"/>
                    </a:lnTo>
                    <a:lnTo>
                      <a:pt x="1064" y="230"/>
                    </a:lnTo>
                    <a:lnTo>
                      <a:pt x="1065" y="227"/>
                    </a:lnTo>
                    <a:lnTo>
                      <a:pt x="1067" y="221"/>
                    </a:lnTo>
                    <a:lnTo>
                      <a:pt x="1069" y="209"/>
                    </a:lnTo>
                    <a:lnTo>
                      <a:pt x="1070" y="220"/>
                    </a:lnTo>
                    <a:lnTo>
                      <a:pt x="1071" y="212"/>
                    </a:lnTo>
                    <a:lnTo>
                      <a:pt x="1073" y="205"/>
                    </a:lnTo>
                    <a:lnTo>
                      <a:pt x="1075" y="221"/>
                    </a:lnTo>
                    <a:lnTo>
                      <a:pt x="1076" y="222"/>
                    </a:lnTo>
                    <a:lnTo>
                      <a:pt x="1077" y="221"/>
                    </a:lnTo>
                    <a:lnTo>
                      <a:pt x="1079" y="218"/>
                    </a:lnTo>
                    <a:lnTo>
                      <a:pt x="1081" y="210"/>
                    </a:lnTo>
                    <a:lnTo>
                      <a:pt x="1082" y="204"/>
                    </a:lnTo>
                    <a:lnTo>
                      <a:pt x="1084" y="195"/>
                    </a:lnTo>
                    <a:lnTo>
                      <a:pt x="1085" y="167"/>
                    </a:lnTo>
                    <a:lnTo>
                      <a:pt x="1087" y="163"/>
                    </a:lnTo>
                    <a:lnTo>
                      <a:pt x="1088" y="175"/>
                    </a:lnTo>
                    <a:lnTo>
                      <a:pt x="1090" y="148"/>
                    </a:lnTo>
                    <a:lnTo>
                      <a:pt x="1091" y="156"/>
                    </a:lnTo>
                    <a:lnTo>
                      <a:pt x="1093" y="189"/>
                    </a:lnTo>
                    <a:lnTo>
                      <a:pt x="1094" y="209"/>
                    </a:lnTo>
                    <a:lnTo>
                      <a:pt x="1096" y="209"/>
                    </a:lnTo>
                    <a:lnTo>
                      <a:pt x="1097" y="187"/>
                    </a:lnTo>
                    <a:lnTo>
                      <a:pt x="1099" y="192"/>
                    </a:lnTo>
                    <a:lnTo>
                      <a:pt x="1100" y="203"/>
                    </a:lnTo>
                    <a:lnTo>
                      <a:pt x="1102" y="216"/>
                    </a:lnTo>
                    <a:lnTo>
                      <a:pt x="1103" y="226"/>
                    </a:lnTo>
                    <a:lnTo>
                      <a:pt x="1105" y="238"/>
                    </a:lnTo>
                    <a:lnTo>
                      <a:pt x="1106" y="253"/>
                    </a:lnTo>
                    <a:lnTo>
                      <a:pt x="1108" y="287"/>
                    </a:lnTo>
                    <a:lnTo>
                      <a:pt x="1109" y="316"/>
                    </a:lnTo>
                    <a:lnTo>
                      <a:pt x="1111" y="326"/>
                    </a:lnTo>
                    <a:lnTo>
                      <a:pt x="1113" y="347"/>
                    </a:lnTo>
                    <a:lnTo>
                      <a:pt x="1114" y="367"/>
                    </a:lnTo>
                    <a:lnTo>
                      <a:pt x="1115" y="377"/>
                    </a:lnTo>
                    <a:lnTo>
                      <a:pt x="1117" y="386"/>
                    </a:lnTo>
                    <a:lnTo>
                      <a:pt x="1119" y="416"/>
                    </a:lnTo>
                    <a:lnTo>
                      <a:pt x="1120" y="446"/>
                    </a:lnTo>
                    <a:lnTo>
                      <a:pt x="1122" y="466"/>
                    </a:lnTo>
                    <a:lnTo>
                      <a:pt x="1123" y="471"/>
                    </a:lnTo>
                    <a:lnTo>
                      <a:pt x="1125" y="473"/>
                    </a:lnTo>
                    <a:lnTo>
                      <a:pt x="1126" y="498"/>
                    </a:lnTo>
                    <a:lnTo>
                      <a:pt x="1128" y="521"/>
                    </a:lnTo>
                    <a:lnTo>
                      <a:pt x="1129" y="528"/>
                    </a:lnTo>
                    <a:lnTo>
                      <a:pt x="1131" y="535"/>
                    </a:lnTo>
                    <a:lnTo>
                      <a:pt x="1132" y="547"/>
                    </a:lnTo>
                    <a:lnTo>
                      <a:pt x="1134" y="552"/>
                    </a:lnTo>
                    <a:lnTo>
                      <a:pt x="1135" y="565"/>
                    </a:lnTo>
                    <a:lnTo>
                      <a:pt x="1137" y="586"/>
                    </a:lnTo>
                    <a:lnTo>
                      <a:pt x="1138" y="601"/>
                    </a:lnTo>
                    <a:lnTo>
                      <a:pt x="1140" y="600"/>
                    </a:lnTo>
                    <a:lnTo>
                      <a:pt x="1142" y="610"/>
                    </a:lnTo>
                    <a:lnTo>
                      <a:pt x="1143" y="610"/>
                    </a:lnTo>
                    <a:lnTo>
                      <a:pt x="1144" y="618"/>
                    </a:lnTo>
                    <a:lnTo>
                      <a:pt x="1146" y="630"/>
                    </a:lnTo>
                    <a:lnTo>
                      <a:pt x="1148" y="643"/>
                    </a:lnTo>
                    <a:lnTo>
                      <a:pt x="1149" y="639"/>
                    </a:lnTo>
                    <a:lnTo>
                      <a:pt x="1151" y="656"/>
                    </a:lnTo>
                    <a:lnTo>
                      <a:pt x="1152" y="671"/>
                    </a:lnTo>
                    <a:lnTo>
                      <a:pt x="1154" y="685"/>
                    </a:lnTo>
                    <a:lnTo>
                      <a:pt x="1155" y="697"/>
                    </a:lnTo>
                    <a:lnTo>
                      <a:pt x="1157" y="707"/>
                    </a:lnTo>
                    <a:lnTo>
                      <a:pt x="1158" y="705"/>
                    </a:lnTo>
                    <a:lnTo>
                      <a:pt x="1160" y="702"/>
                    </a:lnTo>
                    <a:lnTo>
                      <a:pt x="1161" y="712"/>
                    </a:lnTo>
                    <a:lnTo>
                      <a:pt x="1163" y="721"/>
                    </a:lnTo>
                    <a:lnTo>
                      <a:pt x="1164" y="723"/>
                    </a:lnTo>
                    <a:lnTo>
                      <a:pt x="1166" y="723"/>
                    </a:lnTo>
                    <a:lnTo>
                      <a:pt x="1167" y="730"/>
                    </a:lnTo>
                    <a:lnTo>
                      <a:pt x="1169" y="734"/>
                    </a:lnTo>
                    <a:lnTo>
                      <a:pt x="1170" y="739"/>
                    </a:lnTo>
                    <a:lnTo>
                      <a:pt x="1172" y="735"/>
                    </a:lnTo>
                    <a:lnTo>
                      <a:pt x="1173" y="731"/>
                    </a:lnTo>
                    <a:lnTo>
                      <a:pt x="1175" y="727"/>
                    </a:lnTo>
                    <a:lnTo>
                      <a:pt x="1176" y="725"/>
                    </a:lnTo>
                    <a:lnTo>
                      <a:pt x="1178" y="728"/>
                    </a:lnTo>
                    <a:lnTo>
                      <a:pt x="1180" y="743"/>
                    </a:lnTo>
                    <a:lnTo>
                      <a:pt x="1181" y="735"/>
                    </a:lnTo>
                    <a:lnTo>
                      <a:pt x="1182" y="732"/>
                    </a:lnTo>
                    <a:lnTo>
                      <a:pt x="1184" y="733"/>
                    </a:lnTo>
                    <a:lnTo>
                      <a:pt x="1186" y="724"/>
                    </a:lnTo>
                    <a:lnTo>
                      <a:pt x="1187" y="723"/>
                    </a:lnTo>
                    <a:lnTo>
                      <a:pt x="1188" y="723"/>
                    </a:lnTo>
                    <a:lnTo>
                      <a:pt x="1190" y="714"/>
                    </a:lnTo>
                    <a:lnTo>
                      <a:pt x="1192" y="715"/>
                    </a:lnTo>
                    <a:lnTo>
                      <a:pt x="1193" y="722"/>
                    </a:lnTo>
                    <a:lnTo>
                      <a:pt x="1195" y="723"/>
                    </a:lnTo>
                    <a:lnTo>
                      <a:pt x="1196" y="721"/>
                    </a:lnTo>
                    <a:lnTo>
                      <a:pt x="1198" y="721"/>
                    </a:lnTo>
                    <a:lnTo>
                      <a:pt x="1199" y="729"/>
                    </a:lnTo>
                    <a:lnTo>
                      <a:pt x="1201" y="724"/>
                    </a:lnTo>
                    <a:lnTo>
                      <a:pt x="1202" y="714"/>
                    </a:lnTo>
                    <a:lnTo>
                      <a:pt x="1204" y="701"/>
                    </a:lnTo>
                    <a:lnTo>
                      <a:pt x="1205" y="695"/>
                    </a:lnTo>
                    <a:lnTo>
                      <a:pt x="1207" y="699"/>
                    </a:lnTo>
                    <a:lnTo>
                      <a:pt x="1208" y="710"/>
                    </a:lnTo>
                    <a:lnTo>
                      <a:pt x="1210" y="706"/>
                    </a:lnTo>
                    <a:lnTo>
                      <a:pt x="1211" y="713"/>
                    </a:lnTo>
                    <a:lnTo>
                      <a:pt x="1213" y="726"/>
                    </a:lnTo>
                    <a:lnTo>
                      <a:pt x="1215" y="723"/>
                    </a:lnTo>
                    <a:lnTo>
                      <a:pt x="1216" y="723"/>
                    </a:lnTo>
                    <a:lnTo>
                      <a:pt x="1217" y="728"/>
                    </a:lnTo>
                    <a:lnTo>
                      <a:pt x="1219" y="720"/>
                    </a:lnTo>
                    <a:lnTo>
                      <a:pt x="1221" y="715"/>
                    </a:lnTo>
                    <a:lnTo>
                      <a:pt x="1222" y="710"/>
                    </a:lnTo>
                    <a:lnTo>
                      <a:pt x="1224" y="710"/>
                    </a:lnTo>
                    <a:lnTo>
                      <a:pt x="1225" y="705"/>
                    </a:lnTo>
                    <a:lnTo>
                      <a:pt x="1227" y="705"/>
                    </a:lnTo>
                    <a:lnTo>
                      <a:pt x="1228" y="703"/>
                    </a:lnTo>
                    <a:lnTo>
                      <a:pt x="1230" y="701"/>
                    </a:lnTo>
                    <a:lnTo>
                      <a:pt x="1231" y="696"/>
                    </a:lnTo>
                    <a:lnTo>
                      <a:pt x="1233" y="695"/>
                    </a:lnTo>
                    <a:lnTo>
                      <a:pt x="1234" y="692"/>
                    </a:lnTo>
                    <a:lnTo>
                      <a:pt x="1236" y="695"/>
                    </a:lnTo>
                    <a:lnTo>
                      <a:pt x="1237" y="703"/>
                    </a:lnTo>
                    <a:lnTo>
                      <a:pt x="1239" y="707"/>
                    </a:lnTo>
                    <a:lnTo>
                      <a:pt x="1240" y="703"/>
                    </a:lnTo>
                    <a:lnTo>
                      <a:pt x="1242" y="705"/>
                    </a:lnTo>
                    <a:lnTo>
                      <a:pt x="1243" y="706"/>
                    </a:lnTo>
                    <a:lnTo>
                      <a:pt x="1245" y="706"/>
                    </a:lnTo>
                    <a:lnTo>
                      <a:pt x="1246" y="704"/>
                    </a:lnTo>
                    <a:lnTo>
                      <a:pt x="1248" y="706"/>
                    </a:lnTo>
                    <a:lnTo>
                      <a:pt x="1249" y="695"/>
                    </a:lnTo>
                    <a:lnTo>
                      <a:pt x="1251" y="696"/>
                    </a:lnTo>
                    <a:lnTo>
                      <a:pt x="1253" y="702"/>
                    </a:lnTo>
                    <a:lnTo>
                      <a:pt x="1254" y="713"/>
                    </a:lnTo>
                    <a:lnTo>
                      <a:pt x="1255" y="713"/>
                    </a:lnTo>
                    <a:lnTo>
                      <a:pt x="1257" y="712"/>
                    </a:lnTo>
                    <a:lnTo>
                      <a:pt x="1259" y="716"/>
                    </a:lnTo>
                    <a:lnTo>
                      <a:pt x="1260" y="719"/>
                    </a:lnTo>
                    <a:lnTo>
                      <a:pt x="1261" y="716"/>
                    </a:lnTo>
                    <a:lnTo>
                      <a:pt x="1263" y="714"/>
                    </a:lnTo>
                    <a:lnTo>
                      <a:pt x="1265" y="699"/>
                    </a:lnTo>
                    <a:lnTo>
                      <a:pt x="1266" y="697"/>
                    </a:lnTo>
                    <a:lnTo>
                      <a:pt x="1268" y="709"/>
                    </a:lnTo>
                    <a:lnTo>
                      <a:pt x="1269" y="708"/>
                    </a:lnTo>
                    <a:lnTo>
                      <a:pt x="1271" y="706"/>
                    </a:lnTo>
                    <a:lnTo>
                      <a:pt x="1272" y="707"/>
                    </a:lnTo>
                    <a:lnTo>
                      <a:pt x="1274" y="710"/>
                    </a:lnTo>
                    <a:lnTo>
                      <a:pt x="1275" y="707"/>
                    </a:lnTo>
                    <a:lnTo>
                      <a:pt x="1277" y="699"/>
                    </a:lnTo>
                    <a:lnTo>
                      <a:pt x="1278" y="706"/>
                    </a:lnTo>
                    <a:lnTo>
                      <a:pt x="1280" y="706"/>
                    </a:lnTo>
                    <a:lnTo>
                      <a:pt x="1282" y="701"/>
                    </a:lnTo>
                    <a:lnTo>
                      <a:pt x="1283" y="698"/>
                    </a:lnTo>
                    <a:lnTo>
                      <a:pt x="1284" y="698"/>
                    </a:lnTo>
                    <a:lnTo>
                      <a:pt x="1286" y="705"/>
                    </a:lnTo>
                    <a:lnTo>
                      <a:pt x="1288" y="708"/>
                    </a:lnTo>
                    <a:lnTo>
                      <a:pt x="1289" y="706"/>
                    </a:lnTo>
                    <a:lnTo>
                      <a:pt x="1290" y="709"/>
                    </a:lnTo>
                    <a:lnTo>
                      <a:pt x="1292" y="710"/>
                    </a:lnTo>
                    <a:lnTo>
                      <a:pt x="1294" y="710"/>
                    </a:lnTo>
                    <a:lnTo>
                      <a:pt x="1295" y="699"/>
                    </a:lnTo>
                    <a:lnTo>
                      <a:pt x="1297" y="695"/>
                    </a:lnTo>
                    <a:lnTo>
                      <a:pt x="1298" y="694"/>
                    </a:lnTo>
                    <a:lnTo>
                      <a:pt x="1300" y="687"/>
                    </a:lnTo>
                    <a:lnTo>
                      <a:pt x="1301" y="686"/>
                    </a:lnTo>
                    <a:lnTo>
                      <a:pt x="1303" y="688"/>
                    </a:lnTo>
                    <a:lnTo>
                      <a:pt x="1304" y="691"/>
                    </a:lnTo>
                    <a:lnTo>
                      <a:pt x="1306" y="694"/>
                    </a:lnTo>
                    <a:lnTo>
                      <a:pt x="1307" y="691"/>
                    </a:lnTo>
                    <a:lnTo>
                      <a:pt x="1309" y="694"/>
                    </a:lnTo>
                    <a:lnTo>
                      <a:pt x="1310" y="692"/>
                    </a:lnTo>
                    <a:lnTo>
                      <a:pt x="1312" y="686"/>
                    </a:lnTo>
                    <a:lnTo>
                      <a:pt x="1313" y="683"/>
                    </a:lnTo>
                    <a:lnTo>
                      <a:pt x="1315" y="683"/>
                    </a:lnTo>
                    <a:lnTo>
                      <a:pt x="1316" y="686"/>
                    </a:lnTo>
                    <a:lnTo>
                      <a:pt x="1318" y="693"/>
                    </a:lnTo>
                    <a:lnTo>
                      <a:pt x="1319" y="695"/>
                    </a:lnTo>
                    <a:lnTo>
                      <a:pt x="1321" y="694"/>
                    </a:lnTo>
                    <a:lnTo>
                      <a:pt x="1322" y="703"/>
                    </a:lnTo>
                    <a:lnTo>
                      <a:pt x="1324" y="695"/>
                    </a:lnTo>
                    <a:lnTo>
                      <a:pt x="1326" y="689"/>
                    </a:lnTo>
                    <a:lnTo>
                      <a:pt x="1327" y="688"/>
                    </a:lnTo>
                    <a:lnTo>
                      <a:pt x="1328" y="689"/>
                    </a:lnTo>
                    <a:lnTo>
                      <a:pt x="1330" y="693"/>
                    </a:lnTo>
                    <a:lnTo>
                      <a:pt x="1332" y="701"/>
                    </a:lnTo>
                    <a:lnTo>
                      <a:pt x="1333" y="711"/>
                    </a:lnTo>
                    <a:lnTo>
                      <a:pt x="1334" y="714"/>
                    </a:lnTo>
                    <a:lnTo>
                      <a:pt x="1336" y="714"/>
                    </a:lnTo>
                    <a:lnTo>
                      <a:pt x="1338" y="719"/>
                    </a:lnTo>
                    <a:lnTo>
                      <a:pt x="1339" y="710"/>
                    </a:lnTo>
                    <a:lnTo>
                      <a:pt x="1341" y="708"/>
                    </a:lnTo>
                    <a:lnTo>
                      <a:pt x="1342" y="698"/>
                    </a:lnTo>
                    <a:lnTo>
                      <a:pt x="1344" y="699"/>
                    </a:lnTo>
                    <a:lnTo>
                      <a:pt x="1345" y="695"/>
                    </a:lnTo>
                    <a:lnTo>
                      <a:pt x="1347" y="696"/>
                    </a:lnTo>
                    <a:lnTo>
                      <a:pt x="1348" y="706"/>
                    </a:lnTo>
                    <a:lnTo>
                      <a:pt x="1350" y="712"/>
                    </a:lnTo>
                    <a:lnTo>
                      <a:pt x="1351" y="709"/>
                    </a:lnTo>
                    <a:lnTo>
                      <a:pt x="1353" y="706"/>
                    </a:lnTo>
                    <a:lnTo>
                      <a:pt x="1355" y="704"/>
                    </a:lnTo>
                    <a:lnTo>
                      <a:pt x="1356" y="698"/>
                    </a:lnTo>
                    <a:lnTo>
                      <a:pt x="1357" y="694"/>
                    </a:lnTo>
                    <a:lnTo>
                      <a:pt x="1359" y="693"/>
                    </a:lnTo>
                    <a:lnTo>
                      <a:pt x="1361" y="687"/>
                    </a:lnTo>
                    <a:lnTo>
                      <a:pt x="1362" y="697"/>
                    </a:lnTo>
                    <a:lnTo>
                      <a:pt x="1363" y="710"/>
                    </a:lnTo>
                    <a:lnTo>
                      <a:pt x="1365" y="720"/>
                    </a:lnTo>
                    <a:lnTo>
                      <a:pt x="1367" y="721"/>
                    </a:lnTo>
                    <a:lnTo>
                      <a:pt x="1368" y="714"/>
                    </a:lnTo>
                    <a:lnTo>
                      <a:pt x="1370" y="713"/>
                    </a:lnTo>
                    <a:lnTo>
                      <a:pt x="1371" y="707"/>
                    </a:lnTo>
                    <a:lnTo>
                      <a:pt x="1373" y="712"/>
                    </a:lnTo>
                    <a:lnTo>
                      <a:pt x="1374" y="710"/>
                    </a:lnTo>
                    <a:lnTo>
                      <a:pt x="1376" y="704"/>
                    </a:lnTo>
                    <a:lnTo>
                      <a:pt x="1377" y="705"/>
                    </a:lnTo>
                    <a:lnTo>
                      <a:pt x="1379" y="706"/>
                    </a:lnTo>
                    <a:lnTo>
                      <a:pt x="1380" y="714"/>
                    </a:lnTo>
                    <a:lnTo>
                      <a:pt x="1382" y="715"/>
                    </a:lnTo>
                    <a:lnTo>
                      <a:pt x="1383" y="714"/>
                    </a:lnTo>
                    <a:lnTo>
                      <a:pt x="1385" y="712"/>
                    </a:lnTo>
                    <a:lnTo>
                      <a:pt x="1386" y="707"/>
                    </a:lnTo>
                    <a:lnTo>
                      <a:pt x="1388" y="701"/>
                    </a:lnTo>
                    <a:lnTo>
                      <a:pt x="1389" y="699"/>
                    </a:lnTo>
                    <a:lnTo>
                      <a:pt x="1391" y="698"/>
                    </a:lnTo>
                    <a:lnTo>
                      <a:pt x="1392" y="694"/>
                    </a:lnTo>
                    <a:lnTo>
                      <a:pt x="1394" y="698"/>
                    </a:lnTo>
                    <a:lnTo>
                      <a:pt x="1395" y="701"/>
                    </a:lnTo>
                    <a:lnTo>
                      <a:pt x="1397" y="708"/>
                    </a:lnTo>
                    <a:lnTo>
                      <a:pt x="1399" y="712"/>
                    </a:lnTo>
                    <a:lnTo>
                      <a:pt x="1400" y="706"/>
                    </a:lnTo>
                    <a:lnTo>
                      <a:pt x="1401" y="703"/>
                    </a:lnTo>
                    <a:lnTo>
                      <a:pt x="1403" y="687"/>
                    </a:lnTo>
                    <a:lnTo>
                      <a:pt x="1405" y="681"/>
                    </a:lnTo>
                    <a:lnTo>
                      <a:pt x="1406" y="690"/>
                    </a:lnTo>
                    <a:lnTo>
                      <a:pt x="1408" y="695"/>
                    </a:lnTo>
                    <a:lnTo>
                      <a:pt x="1409" y="708"/>
                    </a:lnTo>
                    <a:lnTo>
                      <a:pt x="1411" y="722"/>
                    </a:lnTo>
                    <a:lnTo>
                      <a:pt x="1412" y="727"/>
                    </a:lnTo>
                    <a:lnTo>
                      <a:pt x="1414" y="718"/>
                    </a:lnTo>
                    <a:lnTo>
                      <a:pt x="1415" y="711"/>
                    </a:lnTo>
                    <a:lnTo>
                      <a:pt x="1417" y="708"/>
                    </a:lnTo>
                    <a:lnTo>
                      <a:pt x="1418" y="705"/>
                    </a:lnTo>
                    <a:lnTo>
                      <a:pt x="1420" y="706"/>
                    </a:lnTo>
                    <a:lnTo>
                      <a:pt x="1421" y="706"/>
                    </a:lnTo>
                    <a:lnTo>
                      <a:pt x="1423" y="697"/>
                    </a:lnTo>
                    <a:lnTo>
                      <a:pt x="1424" y="702"/>
                    </a:lnTo>
                    <a:lnTo>
                      <a:pt x="1426" y="709"/>
                    </a:lnTo>
                    <a:lnTo>
                      <a:pt x="1428" y="717"/>
                    </a:lnTo>
                    <a:lnTo>
                      <a:pt x="1429" y="707"/>
                    </a:lnTo>
                    <a:lnTo>
                      <a:pt x="1430" y="707"/>
                    </a:lnTo>
                    <a:lnTo>
                      <a:pt x="1432" y="704"/>
                    </a:lnTo>
                    <a:lnTo>
                      <a:pt x="1434" y="704"/>
                    </a:lnTo>
                    <a:lnTo>
                      <a:pt x="1435" y="713"/>
                    </a:lnTo>
                    <a:lnTo>
                      <a:pt x="1437" y="724"/>
                    </a:lnTo>
                    <a:lnTo>
                      <a:pt x="1438" y="722"/>
                    </a:lnTo>
                    <a:lnTo>
                      <a:pt x="1440" y="726"/>
                    </a:lnTo>
                    <a:lnTo>
                      <a:pt x="1441" y="737"/>
                    </a:lnTo>
                    <a:lnTo>
                      <a:pt x="1443" y="751"/>
                    </a:lnTo>
                    <a:lnTo>
                      <a:pt x="1444" y="747"/>
                    </a:lnTo>
                    <a:lnTo>
                      <a:pt x="1446" y="744"/>
                    </a:lnTo>
                    <a:lnTo>
                      <a:pt x="1447" y="737"/>
                    </a:lnTo>
                    <a:lnTo>
                      <a:pt x="1449" y="744"/>
                    </a:lnTo>
                    <a:lnTo>
                      <a:pt x="1450" y="741"/>
                    </a:lnTo>
                    <a:lnTo>
                      <a:pt x="1452" y="737"/>
                    </a:lnTo>
                    <a:lnTo>
                      <a:pt x="1453" y="734"/>
                    </a:lnTo>
                    <a:lnTo>
                      <a:pt x="1455" y="749"/>
                    </a:lnTo>
                    <a:lnTo>
                      <a:pt x="1456" y="761"/>
                    </a:lnTo>
                    <a:lnTo>
                      <a:pt x="1458" y="756"/>
                    </a:lnTo>
                    <a:lnTo>
                      <a:pt x="1459" y="759"/>
                    </a:lnTo>
                    <a:lnTo>
                      <a:pt x="1461" y="757"/>
                    </a:lnTo>
                    <a:lnTo>
                      <a:pt x="1462" y="759"/>
                    </a:lnTo>
                    <a:lnTo>
                      <a:pt x="1464" y="760"/>
                    </a:lnTo>
                    <a:lnTo>
                      <a:pt x="1465" y="755"/>
                    </a:lnTo>
                    <a:lnTo>
                      <a:pt x="1467" y="749"/>
                    </a:lnTo>
                    <a:lnTo>
                      <a:pt x="1468" y="748"/>
                    </a:lnTo>
                    <a:lnTo>
                      <a:pt x="1470" y="756"/>
                    </a:lnTo>
                    <a:lnTo>
                      <a:pt x="1472" y="760"/>
                    </a:lnTo>
                    <a:lnTo>
                      <a:pt x="1473" y="762"/>
                    </a:lnTo>
                    <a:lnTo>
                      <a:pt x="1474" y="756"/>
                    </a:lnTo>
                    <a:lnTo>
                      <a:pt x="1476" y="755"/>
                    </a:lnTo>
                    <a:lnTo>
                      <a:pt x="1478" y="755"/>
                    </a:lnTo>
                    <a:lnTo>
                      <a:pt x="1479" y="755"/>
                    </a:lnTo>
                    <a:lnTo>
                      <a:pt x="1481" y="751"/>
                    </a:lnTo>
                    <a:lnTo>
                      <a:pt x="1482" y="753"/>
                    </a:lnTo>
                    <a:lnTo>
                      <a:pt x="1484" y="759"/>
                    </a:lnTo>
                    <a:lnTo>
                      <a:pt x="1485" y="755"/>
                    </a:lnTo>
                    <a:lnTo>
                      <a:pt x="1487" y="756"/>
                    </a:lnTo>
                    <a:lnTo>
                      <a:pt x="1488" y="754"/>
                    </a:lnTo>
                    <a:lnTo>
                      <a:pt x="1490" y="752"/>
                    </a:lnTo>
                    <a:lnTo>
                      <a:pt x="1491" y="747"/>
                    </a:lnTo>
                    <a:lnTo>
                      <a:pt x="1493" y="746"/>
                    </a:lnTo>
                    <a:lnTo>
                      <a:pt x="1494" y="745"/>
                    </a:lnTo>
                    <a:lnTo>
                      <a:pt x="1496" y="749"/>
                    </a:lnTo>
                    <a:lnTo>
                      <a:pt x="1497" y="745"/>
                    </a:lnTo>
                    <a:lnTo>
                      <a:pt x="1499" y="746"/>
                    </a:lnTo>
                    <a:lnTo>
                      <a:pt x="1501" y="757"/>
                    </a:lnTo>
                    <a:lnTo>
                      <a:pt x="1502" y="757"/>
                    </a:lnTo>
                    <a:lnTo>
                      <a:pt x="1503" y="757"/>
                    </a:lnTo>
                    <a:lnTo>
                      <a:pt x="1505" y="757"/>
                    </a:lnTo>
                    <a:lnTo>
                      <a:pt x="1507" y="754"/>
                    </a:lnTo>
                    <a:lnTo>
                      <a:pt x="1508" y="745"/>
                    </a:lnTo>
                    <a:lnTo>
                      <a:pt x="1510" y="749"/>
                    </a:lnTo>
                    <a:lnTo>
                      <a:pt x="1511" y="761"/>
                    </a:lnTo>
                    <a:lnTo>
                      <a:pt x="1513" y="756"/>
                    </a:lnTo>
                    <a:lnTo>
                      <a:pt x="1514" y="748"/>
                    </a:lnTo>
                    <a:lnTo>
                      <a:pt x="1516" y="755"/>
                    </a:lnTo>
                    <a:lnTo>
                      <a:pt x="1517" y="761"/>
                    </a:lnTo>
                    <a:lnTo>
                      <a:pt x="1519" y="764"/>
                    </a:lnTo>
                    <a:lnTo>
                      <a:pt x="1520" y="761"/>
                    </a:lnTo>
                    <a:lnTo>
                      <a:pt x="1522" y="754"/>
                    </a:lnTo>
                    <a:lnTo>
                      <a:pt x="1523" y="755"/>
                    </a:lnTo>
                    <a:lnTo>
                      <a:pt x="1525" y="762"/>
                    </a:lnTo>
                    <a:lnTo>
                      <a:pt x="1526" y="762"/>
                    </a:lnTo>
                    <a:lnTo>
                      <a:pt x="1528" y="765"/>
                    </a:lnTo>
                    <a:lnTo>
                      <a:pt x="1529" y="769"/>
                    </a:lnTo>
                    <a:lnTo>
                      <a:pt x="1531" y="767"/>
                    </a:lnTo>
                    <a:lnTo>
                      <a:pt x="1532" y="772"/>
                    </a:lnTo>
                    <a:lnTo>
                      <a:pt x="1534" y="769"/>
                    </a:lnTo>
                    <a:lnTo>
                      <a:pt x="1535" y="763"/>
                    </a:lnTo>
                    <a:lnTo>
                      <a:pt x="1537" y="766"/>
                    </a:lnTo>
                    <a:lnTo>
                      <a:pt x="1539" y="762"/>
                    </a:lnTo>
                    <a:lnTo>
                      <a:pt x="1540" y="756"/>
                    </a:lnTo>
                    <a:lnTo>
                      <a:pt x="1541" y="751"/>
                    </a:lnTo>
                    <a:lnTo>
                      <a:pt x="1543" y="757"/>
                    </a:lnTo>
                    <a:lnTo>
                      <a:pt x="1545" y="747"/>
                    </a:lnTo>
                    <a:lnTo>
                      <a:pt x="1546" y="745"/>
                    </a:lnTo>
                    <a:lnTo>
                      <a:pt x="1547" y="757"/>
                    </a:lnTo>
                    <a:lnTo>
                      <a:pt x="1549" y="763"/>
                    </a:lnTo>
                    <a:lnTo>
                      <a:pt x="1551" y="761"/>
                    </a:lnTo>
                    <a:lnTo>
                      <a:pt x="1552" y="756"/>
                    </a:lnTo>
                    <a:lnTo>
                      <a:pt x="1554" y="747"/>
                    </a:lnTo>
                    <a:lnTo>
                      <a:pt x="1555" y="748"/>
                    </a:lnTo>
                    <a:lnTo>
                      <a:pt x="1557" y="753"/>
                    </a:lnTo>
                    <a:lnTo>
                      <a:pt x="1558" y="766"/>
                    </a:lnTo>
                    <a:lnTo>
                      <a:pt x="1560" y="769"/>
                    </a:lnTo>
                    <a:lnTo>
                      <a:pt x="1561" y="772"/>
                    </a:lnTo>
                    <a:lnTo>
                      <a:pt x="1563" y="767"/>
                    </a:lnTo>
                    <a:lnTo>
                      <a:pt x="1564" y="766"/>
                    </a:lnTo>
                    <a:lnTo>
                      <a:pt x="1566" y="770"/>
                    </a:lnTo>
                    <a:lnTo>
                      <a:pt x="1567" y="773"/>
                    </a:lnTo>
                    <a:lnTo>
                      <a:pt x="1569" y="766"/>
                    </a:lnTo>
                    <a:lnTo>
                      <a:pt x="1570" y="761"/>
                    </a:lnTo>
                    <a:lnTo>
                      <a:pt x="1572" y="759"/>
                    </a:lnTo>
                    <a:lnTo>
                      <a:pt x="1574" y="756"/>
                    </a:lnTo>
                    <a:lnTo>
                      <a:pt x="1575" y="761"/>
                    </a:lnTo>
                    <a:lnTo>
                      <a:pt x="1576" y="767"/>
                    </a:lnTo>
                    <a:lnTo>
                      <a:pt x="1578" y="753"/>
                    </a:lnTo>
                    <a:lnTo>
                      <a:pt x="1580" y="758"/>
                    </a:lnTo>
                    <a:lnTo>
                      <a:pt x="1581" y="755"/>
                    </a:lnTo>
                    <a:lnTo>
                      <a:pt x="1583" y="725"/>
                    </a:lnTo>
                    <a:lnTo>
                      <a:pt x="1584" y="726"/>
                    </a:lnTo>
                    <a:lnTo>
                      <a:pt x="1586" y="773"/>
                    </a:lnTo>
                    <a:lnTo>
                      <a:pt x="1587" y="772"/>
                    </a:lnTo>
                    <a:lnTo>
                      <a:pt x="1589" y="742"/>
                    </a:lnTo>
                    <a:lnTo>
                      <a:pt x="1590" y="733"/>
                    </a:lnTo>
                    <a:lnTo>
                      <a:pt x="1592" y="788"/>
                    </a:lnTo>
                    <a:lnTo>
                      <a:pt x="1593" y="794"/>
                    </a:lnTo>
                    <a:lnTo>
                      <a:pt x="1595" y="806"/>
                    </a:lnTo>
                    <a:lnTo>
                      <a:pt x="1596" y="807"/>
                    </a:lnTo>
                    <a:lnTo>
                      <a:pt x="1598" y="795"/>
                    </a:lnTo>
                    <a:lnTo>
                      <a:pt x="1599" y="801"/>
                    </a:lnTo>
                    <a:lnTo>
                      <a:pt x="1601" y="810"/>
                    </a:lnTo>
                    <a:lnTo>
                      <a:pt x="1602" y="800"/>
                    </a:lnTo>
                    <a:lnTo>
                      <a:pt x="1604" y="830"/>
                    </a:lnTo>
                    <a:lnTo>
                      <a:pt x="1605" y="870"/>
                    </a:lnTo>
                    <a:lnTo>
                      <a:pt x="1607" y="881"/>
                    </a:lnTo>
                    <a:lnTo>
                      <a:pt x="1608" y="903"/>
                    </a:lnTo>
                    <a:lnTo>
                      <a:pt x="1610" y="904"/>
                    </a:lnTo>
                    <a:lnTo>
                      <a:pt x="1612" y="905"/>
                    </a:lnTo>
                    <a:lnTo>
                      <a:pt x="1613" y="884"/>
                    </a:lnTo>
                    <a:lnTo>
                      <a:pt x="1614" y="90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3" name="Freeform 140">
                <a:extLst>
                  <a:ext uri="{FF2B5EF4-FFF2-40B4-BE49-F238E27FC236}">
                    <a16:creationId xmlns:a16="http://schemas.microsoft.com/office/drawing/2014/main" id="{EEE28892-56FE-4527-B4BC-5CF502CA8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3873" y="4058380"/>
                <a:ext cx="1062863" cy="2113820"/>
              </a:xfrm>
              <a:custGeom>
                <a:avLst/>
                <a:gdLst>
                  <a:gd name="T0" fmla="*/ 33 w 2150"/>
                  <a:gd name="T1" fmla="*/ 787 h 941"/>
                  <a:gd name="T2" fmla="*/ 68 w 2150"/>
                  <a:gd name="T3" fmla="*/ 726 h 941"/>
                  <a:gd name="T4" fmla="*/ 104 w 2150"/>
                  <a:gd name="T5" fmla="*/ 700 h 941"/>
                  <a:gd name="T6" fmla="*/ 139 w 2150"/>
                  <a:gd name="T7" fmla="*/ 687 h 941"/>
                  <a:gd name="T8" fmla="*/ 173 w 2150"/>
                  <a:gd name="T9" fmla="*/ 696 h 941"/>
                  <a:gd name="T10" fmla="*/ 208 w 2150"/>
                  <a:gd name="T11" fmla="*/ 708 h 941"/>
                  <a:gd name="T12" fmla="*/ 244 w 2150"/>
                  <a:gd name="T13" fmla="*/ 593 h 941"/>
                  <a:gd name="T14" fmla="*/ 279 w 2150"/>
                  <a:gd name="T15" fmla="*/ 592 h 941"/>
                  <a:gd name="T16" fmla="*/ 313 w 2150"/>
                  <a:gd name="T17" fmla="*/ 575 h 941"/>
                  <a:gd name="T18" fmla="*/ 348 w 2150"/>
                  <a:gd name="T19" fmla="*/ 581 h 941"/>
                  <a:gd name="T20" fmla="*/ 383 w 2150"/>
                  <a:gd name="T21" fmla="*/ 611 h 941"/>
                  <a:gd name="T22" fmla="*/ 419 w 2150"/>
                  <a:gd name="T23" fmla="*/ 590 h 941"/>
                  <a:gd name="T24" fmla="*/ 453 w 2150"/>
                  <a:gd name="T25" fmla="*/ 599 h 941"/>
                  <a:gd name="T26" fmla="*/ 488 w 2150"/>
                  <a:gd name="T27" fmla="*/ 611 h 941"/>
                  <a:gd name="T28" fmla="*/ 523 w 2150"/>
                  <a:gd name="T29" fmla="*/ 583 h 941"/>
                  <a:gd name="T30" fmla="*/ 558 w 2150"/>
                  <a:gd name="T31" fmla="*/ 605 h 941"/>
                  <a:gd name="T32" fmla="*/ 593 w 2150"/>
                  <a:gd name="T33" fmla="*/ 603 h 941"/>
                  <a:gd name="T34" fmla="*/ 628 w 2150"/>
                  <a:gd name="T35" fmla="*/ 611 h 941"/>
                  <a:gd name="T36" fmla="*/ 663 w 2150"/>
                  <a:gd name="T37" fmla="*/ 639 h 941"/>
                  <a:gd name="T38" fmla="*/ 698 w 2150"/>
                  <a:gd name="T39" fmla="*/ 716 h 941"/>
                  <a:gd name="T40" fmla="*/ 733 w 2150"/>
                  <a:gd name="T41" fmla="*/ 737 h 941"/>
                  <a:gd name="T42" fmla="*/ 768 w 2150"/>
                  <a:gd name="T43" fmla="*/ 756 h 941"/>
                  <a:gd name="T44" fmla="*/ 803 w 2150"/>
                  <a:gd name="T45" fmla="*/ 775 h 941"/>
                  <a:gd name="T46" fmla="*/ 838 w 2150"/>
                  <a:gd name="T47" fmla="*/ 834 h 941"/>
                  <a:gd name="T48" fmla="*/ 873 w 2150"/>
                  <a:gd name="T49" fmla="*/ 784 h 941"/>
                  <a:gd name="T50" fmla="*/ 908 w 2150"/>
                  <a:gd name="T51" fmla="*/ 779 h 941"/>
                  <a:gd name="T52" fmla="*/ 943 w 2150"/>
                  <a:gd name="T53" fmla="*/ 747 h 941"/>
                  <a:gd name="T54" fmla="*/ 978 w 2150"/>
                  <a:gd name="T55" fmla="*/ 671 h 941"/>
                  <a:gd name="T56" fmla="*/ 1013 w 2150"/>
                  <a:gd name="T57" fmla="*/ 585 h 941"/>
                  <a:gd name="T58" fmla="*/ 1048 w 2150"/>
                  <a:gd name="T59" fmla="*/ 498 h 941"/>
                  <a:gd name="T60" fmla="*/ 1083 w 2150"/>
                  <a:gd name="T61" fmla="*/ 369 h 941"/>
                  <a:gd name="T62" fmla="*/ 1118 w 2150"/>
                  <a:gd name="T63" fmla="*/ 213 h 941"/>
                  <a:gd name="T64" fmla="*/ 1153 w 2150"/>
                  <a:gd name="T65" fmla="*/ 135 h 941"/>
                  <a:gd name="T66" fmla="*/ 1188 w 2150"/>
                  <a:gd name="T67" fmla="*/ 82 h 941"/>
                  <a:gd name="T68" fmla="*/ 1223 w 2150"/>
                  <a:gd name="T69" fmla="*/ 2 h 941"/>
                  <a:gd name="T70" fmla="*/ 1258 w 2150"/>
                  <a:gd name="T71" fmla="*/ 37 h 941"/>
                  <a:gd name="T72" fmla="*/ 1293 w 2150"/>
                  <a:gd name="T73" fmla="*/ 83 h 941"/>
                  <a:gd name="T74" fmla="*/ 1328 w 2150"/>
                  <a:gd name="T75" fmla="*/ 171 h 941"/>
                  <a:gd name="T76" fmla="*/ 1363 w 2150"/>
                  <a:gd name="T77" fmla="*/ 173 h 941"/>
                  <a:gd name="T78" fmla="*/ 1398 w 2150"/>
                  <a:gd name="T79" fmla="*/ 190 h 941"/>
                  <a:gd name="T80" fmla="*/ 1433 w 2150"/>
                  <a:gd name="T81" fmla="*/ 199 h 941"/>
                  <a:gd name="T82" fmla="*/ 1468 w 2150"/>
                  <a:gd name="T83" fmla="*/ 196 h 941"/>
                  <a:gd name="T84" fmla="*/ 1503 w 2150"/>
                  <a:gd name="T85" fmla="*/ 220 h 941"/>
                  <a:gd name="T86" fmla="*/ 1538 w 2150"/>
                  <a:gd name="T87" fmla="*/ 209 h 941"/>
                  <a:gd name="T88" fmla="*/ 1573 w 2150"/>
                  <a:gd name="T89" fmla="*/ 297 h 941"/>
                  <a:gd name="T90" fmla="*/ 1608 w 2150"/>
                  <a:gd name="T91" fmla="*/ 288 h 941"/>
                  <a:gd name="T92" fmla="*/ 1643 w 2150"/>
                  <a:gd name="T93" fmla="*/ 304 h 941"/>
                  <a:gd name="T94" fmla="*/ 1678 w 2150"/>
                  <a:gd name="T95" fmla="*/ 280 h 941"/>
                  <a:gd name="T96" fmla="*/ 1713 w 2150"/>
                  <a:gd name="T97" fmla="*/ 282 h 941"/>
                  <a:gd name="T98" fmla="*/ 1748 w 2150"/>
                  <a:gd name="T99" fmla="*/ 303 h 941"/>
                  <a:gd name="T100" fmla="*/ 1783 w 2150"/>
                  <a:gd name="T101" fmla="*/ 249 h 941"/>
                  <a:gd name="T102" fmla="*/ 1818 w 2150"/>
                  <a:gd name="T103" fmla="*/ 155 h 941"/>
                  <a:gd name="T104" fmla="*/ 1853 w 2150"/>
                  <a:gd name="T105" fmla="*/ 158 h 941"/>
                  <a:gd name="T106" fmla="*/ 1888 w 2150"/>
                  <a:gd name="T107" fmla="*/ 162 h 941"/>
                  <a:gd name="T108" fmla="*/ 1923 w 2150"/>
                  <a:gd name="T109" fmla="*/ 146 h 941"/>
                  <a:gd name="T110" fmla="*/ 1958 w 2150"/>
                  <a:gd name="T111" fmla="*/ 155 h 941"/>
                  <a:gd name="T112" fmla="*/ 1993 w 2150"/>
                  <a:gd name="T113" fmla="*/ 156 h 941"/>
                  <a:gd name="T114" fmla="*/ 2028 w 2150"/>
                  <a:gd name="T115" fmla="*/ 87 h 941"/>
                  <a:gd name="T116" fmla="*/ 2063 w 2150"/>
                  <a:gd name="T117" fmla="*/ 167 h 941"/>
                  <a:gd name="T118" fmla="*/ 2098 w 2150"/>
                  <a:gd name="T119" fmla="*/ 246 h 941"/>
                  <a:gd name="T120" fmla="*/ 2133 w 2150"/>
                  <a:gd name="T121" fmla="*/ 272 h 9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50" h="941">
                    <a:moveTo>
                      <a:pt x="0" y="941"/>
                    </a:moveTo>
                    <a:lnTo>
                      <a:pt x="2" y="925"/>
                    </a:lnTo>
                    <a:lnTo>
                      <a:pt x="3" y="909"/>
                    </a:lnTo>
                    <a:lnTo>
                      <a:pt x="5" y="900"/>
                    </a:lnTo>
                    <a:lnTo>
                      <a:pt x="6" y="882"/>
                    </a:lnTo>
                    <a:lnTo>
                      <a:pt x="8" y="868"/>
                    </a:lnTo>
                    <a:lnTo>
                      <a:pt x="9" y="868"/>
                    </a:lnTo>
                    <a:lnTo>
                      <a:pt x="11" y="878"/>
                    </a:lnTo>
                    <a:lnTo>
                      <a:pt x="12" y="859"/>
                    </a:lnTo>
                    <a:lnTo>
                      <a:pt x="14" y="863"/>
                    </a:lnTo>
                    <a:lnTo>
                      <a:pt x="15" y="862"/>
                    </a:lnTo>
                    <a:lnTo>
                      <a:pt x="17" y="849"/>
                    </a:lnTo>
                    <a:lnTo>
                      <a:pt x="18" y="851"/>
                    </a:lnTo>
                    <a:lnTo>
                      <a:pt x="20" y="848"/>
                    </a:lnTo>
                    <a:lnTo>
                      <a:pt x="21" y="836"/>
                    </a:lnTo>
                    <a:lnTo>
                      <a:pt x="23" y="833"/>
                    </a:lnTo>
                    <a:lnTo>
                      <a:pt x="24" y="799"/>
                    </a:lnTo>
                    <a:lnTo>
                      <a:pt x="26" y="787"/>
                    </a:lnTo>
                    <a:lnTo>
                      <a:pt x="27" y="796"/>
                    </a:lnTo>
                    <a:lnTo>
                      <a:pt x="29" y="807"/>
                    </a:lnTo>
                    <a:lnTo>
                      <a:pt x="31" y="808"/>
                    </a:lnTo>
                    <a:lnTo>
                      <a:pt x="32" y="796"/>
                    </a:lnTo>
                    <a:lnTo>
                      <a:pt x="33" y="787"/>
                    </a:lnTo>
                    <a:lnTo>
                      <a:pt x="35" y="780"/>
                    </a:lnTo>
                    <a:lnTo>
                      <a:pt x="37" y="763"/>
                    </a:lnTo>
                    <a:lnTo>
                      <a:pt x="38" y="758"/>
                    </a:lnTo>
                    <a:lnTo>
                      <a:pt x="40" y="763"/>
                    </a:lnTo>
                    <a:lnTo>
                      <a:pt x="41" y="768"/>
                    </a:lnTo>
                    <a:lnTo>
                      <a:pt x="43" y="757"/>
                    </a:lnTo>
                    <a:lnTo>
                      <a:pt x="44" y="747"/>
                    </a:lnTo>
                    <a:lnTo>
                      <a:pt x="46" y="755"/>
                    </a:lnTo>
                    <a:lnTo>
                      <a:pt x="47" y="750"/>
                    </a:lnTo>
                    <a:lnTo>
                      <a:pt x="49" y="749"/>
                    </a:lnTo>
                    <a:lnTo>
                      <a:pt x="50" y="745"/>
                    </a:lnTo>
                    <a:lnTo>
                      <a:pt x="52" y="743"/>
                    </a:lnTo>
                    <a:lnTo>
                      <a:pt x="53" y="740"/>
                    </a:lnTo>
                    <a:lnTo>
                      <a:pt x="55" y="730"/>
                    </a:lnTo>
                    <a:lnTo>
                      <a:pt x="56" y="730"/>
                    </a:lnTo>
                    <a:lnTo>
                      <a:pt x="58" y="735"/>
                    </a:lnTo>
                    <a:lnTo>
                      <a:pt x="60" y="741"/>
                    </a:lnTo>
                    <a:lnTo>
                      <a:pt x="61" y="738"/>
                    </a:lnTo>
                    <a:lnTo>
                      <a:pt x="62" y="739"/>
                    </a:lnTo>
                    <a:lnTo>
                      <a:pt x="64" y="741"/>
                    </a:lnTo>
                    <a:lnTo>
                      <a:pt x="66" y="738"/>
                    </a:lnTo>
                    <a:lnTo>
                      <a:pt x="67" y="730"/>
                    </a:lnTo>
                    <a:lnTo>
                      <a:pt x="68" y="726"/>
                    </a:lnTo>
                    <a:lnTo>
                      <a:pt x="70" y="720"/>
                    </a:lnTo>
                    <a:lnTo>
                      <a:pt x="72" y="725"/>
                    </a:lnTo>
                    <a:lnTo>
                      <a:pt x="73" y="725"/>
                    </a:lnTo>
                    <a:lnTo>
                      <a:pt x="75" y="728"/>
                    </a:lnTo>
                    <a:lnTo>
                      <a:pt x="76" y="738"/>
                    </a:lnTo>
                    <a:lnTo>
                      <a:pt x="78" y="734"/>
                    </a:lnTo>
                    <a:lnTo>
                      <a:pt x="79" y="731"/>
                    </a:lnTo>
                    <a:lnTo>
                      <a:pt x="81" y="742"/>
                    </a:lnTo>
                    <a:lnTo>
                      <a:pt x="82" y="739"/>
                    </a:lnTo>
                    <a:lnTo>
                      <a:pt x="84" y="737"/>
                    </a:lnTo>
                    <a:lnTo>
                      <a:pt x="85" y="733"/>
                    </a:lnTo>
                    <a:lnTo>
                      <a:pt x="87" y="723"/>
                    </a:lnTo>
                    <a:lnTo>
                      <a:pt x="88" y="715"/>
                    </a:lnTo>
                    <a:lnTo>
                      <a:pt x="90" y="717"/>
                    </a:lnTo>
                    <a:lnTo>
                      <a:pt x="91" y="714"/>
                    </a:lnTo>
                    <a:lnTo>
                      <a:pt x="93" y="715"/>
                    </a:lnTo>
                    <a:lnTo>
                      <a:pt x="94" y="722"/>
                    </a:lnTo>
                    <a:lnTo>
                      <a:pt x="96" y="716"/>
                    </a:lnTo>
                    <a:lnTo>
                      <a:pt x="97" y="719"/>
                    </a:lnTo>
                    <a:lnTo>
                      <a:pt x="99" y="718"/>
                    </a:lnTo>
                    <a:lnTo>
                      <a:pt x="100" y="712"/>
                    </a:lnTo>
                    <a:lnTo>
                      <a:pt x="102" y="700"/>
                    </a:lnTo>
                    <a:lnTo>
                      <a:pt x="104" y="700"/>
                    </a:lnTo>
                    <a:lnTo>
                      <a:pt x="105" y="709"/>
                    </a:lnTo>
                    <a:lnTo>
                      <a:pt x="106" y="708"/>
                    </a:lnTo>
                    <a:lnTo>
                      <a:pt x="108" y="700"/>
                    </a:lnTo>
                    <a:lnTo>
                      <a:pt x="110" y="699"/>
                    </a:lnTo>
                    <a:lnTo>
                      <a:pt x="111" y="698"/>
                    </a:lnTo>
                    <a:lnTo>
                      <a:pt x="113" y="685"/>
                    </a:lnTo>
                    <a:lnTo>
                      <a:pt x="114" y="683"/>
                    </a:lnTo>
                    <a:lnTo>
                      <a:pt x="116" y="694"/>
                    </a:lnTo>
                    <a:lnTo>
                      <a:pt x="117" y="688"/>
                    </a:lnTo>
                    <a:lnTo>
                      <a:pt x="119" y="702"/>
                    </a:lnTo>
                    <a:lnTo>
                      <a:pt x="120" y="699"/>
                    </a:lnTo>
                    <a:lnTo>
                      <a:pt x="122" y="697"/>
                    </a:lnTo>
                    <a:lnTo>
                      <a:pt x="123" y="694"/>
                    </a:lnTo>
                    <a:lnTo>
                      <a:pt x="125" y="685"/>
                    </a:lnTo>
                    <a:lnTo>
                      <a:pt x="126" y="686"/>
                    </a:lnTo>
                    <a:lnTo>
                      <a:pt x="128" y="681"/>
                    </a:lnTo>
                    <a:lnTo>
                      <a:pt x="129" y="679"/>
                    </a:lnTo>
                    <a:lnTo>
                      <a:pt x="131" y="682"/>
                    </a:lnTo>
                    <a:lnTo>
                      <a:pt x="133" y="685"/>
                    </a:lnTo>
                    <a:lnTo>
                      <a:pt x="134" y="689"/>
                    </a:lnTo>
                    <a:lnTo>
                      <a:pt x="135" y="692"/>
                    </a:lnTo>
                    <a:lnTo>
                      <a:pt x="137" y="697"/>
                    </a:lnTo>
                    <a:lnTo>
                      <a:pt x="139" y="687"/>
                    </a:lnTo>
                    <a:lnTo>
                      <a:pt x="140" y="687"/>
                    </a:lnTo>
                    <a:lnTo>
                      <a:pt x="142" y="700"/>
                    </a:lnTo>
                    <a:lnTo>
                      <a:pt x="143" y="699"/>
                    </a:lnTo>
                    <a:lnTo>
                      <a:pt x="145" y="681"/>
                    </a:lnTo>
                    <a:lnTo>
                      <a:pt x="146" y="681"/>
                    </a:lnTo>
                    <a:lnTo>
                      <a:pt x="148" y="675"/>
                    </a:lnTo>
                    <a:lnTo>
                      <a:pt x="149" y="687"/>
                    </a:lnTo>
                    <a:lnTo>
                      <a:pt x="151" y="691"/>
                    </a:lnTo>
                    <a:lnTo>
                      <a:pt x="152" y="695"/>
                    </a:lnTo>
                    <a:lnTo>
                      <a:pt x="154" y="690"/>
                    </a:lnTo>
                    <a:lnTo>
                      <a:pt x="155" y="692"/>
                    </a:lnTo>
                    <a:lnTo>
                      <a:pt x="157" y="709"/>
                    </a:lnTo>
                    <a:lnTo>
                      <a:pt x="158" y="685"/>
                    </a:lnTo>
                    <a:lnTo>
                      <a:pt x="160" y="680"/>
                    </a:lnTo>
                    <a:lnTo>
                      <a:pt x="161" y="682"/>
                    </a:lnTo>
                    <a:lnTo>
                      <a:pt x="163" y="687"/>
                    </a:lnTo>
                    <a:lnTo>
                      <a:pt x="164" y="692"/>
                    </a:lnTo>
                    <a:lnTo>
                      <a:pt x="166" y="682"/>
                    </a:lnTo>
                    <a:lnTo>
                      <a:pt x="167" y="685"/>
                    </a:lnTo>
                    <a:lnTo>
                      <a:pt x="169" y="693"/>
                    </a:lnTo>
                    <a:lnTo>
                      <a:pt x="170" y="683"/>
                    </a:lnTo>
                    <a:lnTo>
                      <a:pt x="172" y="690"/>
                    </a:lnTo>
                    <a:lnTo>
                      <a:pt x="173" y="696"/>
                    </a:lnTo>
                    <a:lnTo>
                      <a:pt x="175" y="686"/>
                    </a:lnTo>
                    <a:lnTo>
                      <a:pt x="177" y="682"/>
                    </a:lnTo>
                    <a:lnTo>
                      <a:pt x="178" y="687"/>
                    </a:lnTo>
                    <a:lnTo>
                      <a:pt x="179" y="682"/>
                    </a:lnTo>
                    <a:lnTo>
                      <a:pt x="181" y="682"/>
                    </a:lnTo>
                    <a:lnTo>
                      <a:pt x="183" y="680"/>
                    </a:lnTo>
                    <a:lnTo>
                      <a:pt x="184" y="693"/>
                    </a:lnTo>
                    <a:lnTo>
                      <a:pt x="186" y="702"/>
                    </a:lnTo>
                    <a:lnTo>
                      <a:pt x="187" y="694"/>
                    </a:lnTo>
                    <a:lnTo>
                      <a:pt x="189" y="681"/>
                    </a:lnTo>
                    <a:lnTo>
                      <a:pt x="190" y="691"/>
                    </a:lnTo>
                    <a:lnTo>
                      <a:pt x="192" y="687"/>
                    </a:lnTo>
                    <a:lnTo>
                      <a:pt x="193" y="689"/>
                    </a:lnTo>
                    <a:lnTo>
                      <a:pt x="195" y="690"/>
                    </a:lnTo>
                    <a:lnTo>
                      <a:pt x="196" y="697"/>
                    </a:lnTo>
                    <a:lnTo>
                      <a:pt x="198" y="697"/>
                    </a:lnTo>
                    <a:lnTo>
                      <a:pt x="199" y="697"/>
                    </a:lnTo>
                    <a:lnTo>
                      <a:pt x="201" y="692"/>
                    </a:lnTo>
                    <a:lnTo>
                      <a:pt x="202" y="695"/>
                    </a:lnTo>
                    <a:lnTo>
                      <a:pt x="204" y="708"/>
                    </a:lnTo>
                    <a:lnTo>
                      <a:pt x="206" y="732"/>
                    </a:lnTo>
                    <a:lnTo>
                      <a:pt x="207" y="728"/>
                    </a:lnTo>
                    <a:lnTo>
                      <a:pt x="208" y="708"/>
                    </a:lnTo>
                    <a:lnTo>
                      <a:pt x="210" y="681"/>
                    </a:lnTo>
                    <a:lnTo>
                      <a:pt x="212" y="661"/>
                    </a:lnTo>
                    <a:lnTo>
                      <a:pt x="213" y="659"/>
                    </a:lnTo>
                    <a:lnTo>
                      <a:pt x="215" y="649"/>
                    </a:lnTo>
                    <a:lnTo>
                      <a:pt x="216" y="644"/>
                    </a:lnTo>
                    <a:lnTo>
                      <a:pt x="218" y="640"/>
                    </a:lnTo>
                    <a:lnTo>
                      <a:pt x="219" y="627"/>
                    </a:lnTo>
                    <a:lnTo>
                      <a:pt x="221" y="618"/>
                    </a:lnTo>
                    <a:lnTo>
                      <a:pt x="222" y="612"/>
                    </a:lnTo>
                    <a:lnTo>
                      <a:pt x="223" y="609"/>
                    </a:lnTo>
                    <a:lnTo>
                      <a:pt x="225" y="596"/>
                    </a:lnTo>
                    <a:lnTo>
                      <a:pt x="227" y="598"/>
                    </a:lnTo>
                    <a:lnTo>
                      <a:pt x="228" y="608"/>
                    </a:lnTo>
                    <a:lnTo>
                      <a:pt x="230" y="605"/>
                    </a:lnTo>
                    <a:lnTo>
                      <a:pt x="231" y="602"/>
                    </a:lnTo>
                    <a:lnTo>
                      <a:pt x="233" y="602"/>
                    </a:lnTo>
                    <a:lnTo>
                      <a:pt x="234" y="597"/>
                    </a:lnTo>
                    <a:lnTo>
                      <a:pt x="236" y="606"/>
                    </a:lnTo>
                    <a:lnTo>
                      <a:pt x="237" y="601"/>
                    </a:lnTo>
                    <a:lnTo>
                      <a:pt x="239" y="614"/>
                    </a:lnTo>
                    <a:lnTo>
                      <a:pt x="240" y="616"/>
                    </a:lnTo>
                    <a:lnTo>
                      <a:pt x="242" y="598"/>
                    </a:lnTo>
                    <a:lnTo>
                      <a:pt x="244" y="593"/>
                    </a:lnTo>
                    <a:lnTo>
                      <a:pt x="245" y="603"/>
                    </a:lnTo>
                    <a:lnTo>
                      <a:pt x="246" y="598"/>
                    </a:lnTo>
                    <a:lnTo>
                      <a:pt x="248" y="595"/>
                    </a:lnTo>
                    <a:lnTo>
                      <a:pt x="250" y="590"/>
                    </a:lnTo>
                    <a:lnTo>
                      <a:pt x="251" y="584"/>
                    </a:lnTo>
                    <a:lnTo>
                      <a:pt x="252" y="581"/>
                    </a:lnTo>
                    <a:lnTo>
                      <a:pt x="254" y="585"/>
                    </a:lnTo>
                    <a:lnTo>
                      <a:pt x="256" y="587"/>
                    </a:lnTo>
                    <a:lnTo>
                      <a:pt x="257" y="615"/>
                    </a:lnTo>
                    <a:lnTo>
                      <a:pt x="259" y="601"/>
                    </a:lnTo>
                    <a:lnTo>
                      <a:pt x="260" y="587"/>
                    </a:lnTo>
                    <a:lnTo>
                      <a:pt x="262" y="592"/>
                    </a:lnTo>
                    <a:lnTo>
                      <a:pt x="263" y="590"/>
                    </a:lnTo>
                    <a:lnTo>
                      <a:pt x="265" y="590"/>
                    </a:lnTo>
                    <a:lnTo>
                      <a:pt x="266" y="592"/>
                    </a:lnTo>
                    <a:lnTo>
                      <a:pt x="268" y="592"/>
                    </a:lnTo>
                    <a:lnTo>
                      <a:pt x="269" y="585"/>
                    </a:lnTo>
                    <a:lnTo>
                      <a:pt x="271" y="585"/>
                    </a:lnTo>
                    <a:lnTo>
                      <a:pt x="272" y="596"/>
                    </a:lnTo>
                    <a:lnTo>
                      <a:pt x="274" y="598"/>
                    </a:lnTo>
                    <a:lnTo>
                      <a:pt x="275" y="589"/>
                    </a:lnTo>
                    <a:lnTo>
                      <a:pt x="277" y="576"/>
                    </a:lnTo>
                    <a:lnTo>
                      <a:pt x="279" y="592"/>
                    </a:lnTo>
                    <a:lnTo>
                      <a:pt x="280" y="593"/>
                    </a:lnTo>
                    <a:lnTo>
                      <a:pt x="281" y="588"/>
                    </a:lnTo>
                    <a:lnTo>
                      <a:pt x="283" y="591"/>
                    </a:lnTo>
                    <a:lnTo>
                      <a:pt x="285" y="591"/>
                    </a:lnTo>
                    <a:lnTo>
                      <a:pt x="286" y="592"/>
                    </a:lnTo>
                    <a:lnTo>
                      <a:pt x="288" y="592"/>
                    </a:lnTo>
                    <a:lnTo>
                      <a:pt x="289" y="596"/>
                    </a:lnTo>
                    <a:lnTo>
                      <a:pt x="290" y="592"/>
                    </a:lnTo>
                    <a:lnTo>
                      <a:pt x="292" y="589"/>
                    </a:lnTo>
                    <a:lnTo>
                      <a:pt x="294" y="592"/>
                    </a:lnTo>
                    <a:lnTo>
                      <a:pt x="295" y="591"/>
                    </a:lnTo>
                    <a:lnTo>
                      <a:pt x="297" y="589"/>
                    </a:lnTo>
                    <a:lnTo>
                      <a:pt x="298" y="587"/>
                    </a:lnTo>
                    <a:lnTo>
                      <a:pt x="300" y="583"/>
                    </a:lnTo>
                    <a:lnTo>
                      <a:pt x="301" y="580"/>
                    </a:lnTo>
                    <a:lnTo>
                      <a:pt x="303" y="580"/>
                    </a:lnTo>
                    <a:lnTo>
                      <a:pt x="304" y="588"/>
                    </a:lnTo>
                    <a:lnTo>
                      <a:pt x="306" y="589"/>
                    </a:lnTo>
                    <a:lnTo>
                      <a:pt x="307" y="583"/>
                    </a:lnTo>
                    <a:lnTo>
                      <a:pt x="309" y="583"/>
                    </a:lnTo>
                    <a:lnTo>
                      <a:pt x="310" y="580"/>
                    </a:lnTo>
                    <a:lnTo>
                      <a:pt x="312" y="571"/>
                    </a:lnTo>
                    <a:lnTo>
                      <a:pt x="313" y="575"/>
                    </a:lnTo>
                    <a:lnTo>
                      <a:pt x="315" y="578"/>
                    </a:lnTo>
                    <a:lnTo>
                      <a:pt x="317" y="581"/>
                    </a:lnTo>
                    <a:lnTo>
                      <a:pt x="318" y="591"/>
                    </a:lnTo>
                    <a:lnTo>
                      <a:pt x="319" y="596"/>
                    </a:lnTo>
                    <a:lnTo>
                      <a:pt x="321" y="590"/>
                    </a:lnTo>
                    <a:lnTo>
                      <a:pt x="323" y="586"/>
                    </a:lnTo>
                    <a:lnTo>
                      <a:pt x="324" y="585"/>
                    </a:lnTo>
                    <a:lnTo>
                      <a:pt x="325" y="583"/>
                    </a:lnTo>
                    <a:lnTo>
                      <a:pt x="327" y="577"/>
                    </a:lnTo>
                    <a:lnTo>
                      <a:pt x="329" y="577"/>
                    </a:lnTo>
                    <a:lnTo>
                      <a:pt x="330" y="577"/>
                    </a:lnTo>
                    <a:lnTo>
                      <a:pt x="332" y="575"/>
                    </a:lnTo>
                    <a:lnTo>
                      <a:pt x="333" y="578"/>
                    </a:lnTo>
                    <a:lnTo>
                      <a:pt x="335" y="582"/>
                    </a:lnTo>
                    <a:lnTo>
                      <a:pt x="336" y="587"/>
                    </a:lnTo>
                    <a:lnTo>
                      <a:pt x="338" y="581"/>
                    </a:lnTo>
                    <a:lnTo>
                      <a:pt x="339" y="583"/>
                    </a:lnTo>
                    <a:lnTo>
                      <a:pt x="341" y="583"/>
                    </a:lnTo>
                    <a:lnTo>
                      <a:pt x="342" y="577"/>
                    </a:lnTo>
                    <a:lnTo>
                      <a:pt x="344" y="581"/>
                    </a:lnTo>
                    <a:lnTo>
                      <a:pt x="346" y="578"/>
                    </a:lnTo>
                    <a:lnTo>
                      <a:pt x="347" y="576"/>
                    </a:lnTo>
                    <a:lnTo>
                      <a:pt x="348" y="581"/>
                    </a:lnTo>
                    <a:lnTo>
                      <a:pt x="350" y="586"/>
                    </a:lnTo>
                    <a:lnTo>
                      <a:pt x="352" y="597"/>
                    </a:lnTo>
                    <a:lnTo>
                      <a:pt x="353" y="589"/>
                    </a:lnTo>
                    <a:lnTo>
                      <a:pt x="354" y="586"/>
                    </a:lnTo>
                    <a:lnTo>
                      <a:pt x="356" y="572"/>
                    </a:lnTo>
                    <a:lnTo>
                      <a:pt x="357" y="578"/>
                    </a:lnTo>
                    <a:lnTo>
                      <a:pt x="359" y="570"/>
                    </a:lnTo>
                    <a:lnTo>
                      <a:pt x="361" y="575"/>
                    </a:lnTo>
                    <a:lnTo>
                      <a:pt x="362" y="580"/>
                    </a:lnTo>
                    <a:lnTo>
                      <a:pt x="363" y="593"/>
                    </a:lnTo>
                    <a:lnTo>
                      <a:pt x="365" y="597"/>
                    </a:lnTo>
                    <a:lnTo>
                      <a:pt x="367" y="597"/>
                    </a:lnTo>
                    <a:lnTo>
                      <a:pt x="368" y="592"/>
                    </a:lnTo>
                    <a:lnTo>
                      <a:pt x="370" y="586"/>
                    </a:lnTo>
                    <a:lnTo>
                      <a:pt x="371" y="587"/>
                    </a:lnTo>
                    <a:lnTo>
                      <a:pt x="373" y="586"/>
                    </a:lnTo>
                    <a:lnTo>
                      <a:pt x="374" y="589"/>
                    </a:lnTo>
                    <a:lnTo>
                      <a:pt x="376" y="595"/>
                    </a:lnTo>
                    <a:lnTo>
                      <a:pt x="377" y="602"/>
                    </a:lnTo>
                    <a:lnTo>
                      <a:pt x="379" y="606"/>
                    </a:lnTo>
                    <a:lnTo>
                      <a:pt x="380" y="619"/>
                    </a:lnTo>
                    <a:lnTo>
                      <a:pt x="382" y="617"/>
                    </a:lnTo>
                    <a:lnTo>
                      <a:pt x="383" y="611"/>
                    </a:lnTo>
                    <a:lnTo>
                      <a:pt x="385" y="598"/>
                    </a:lnTo>
                    <a:lnTo>
                      <a:pt x="386" y="590"/>
                    </a:lnTo>
                    <a:lnTo>
                      <a:pt x="388" y="589"/>
                    </a:lnTo>
                    <a:lnTo>
                      <a:pt x="390" y="587"/>
                    </a:lnTo>
                    <a:lnTo>
                      <a:pt x="391" y="590"/>
                    </a:lnTo>
                    <a:lnTo>
                      <a:pt x="392" y="599"/>
                    </a:lnTo>
                    <a:lnTo>
                      <a:pt x="394" y="602"/>
                    </a:lnTo>
                    <a:lnTo>
                      <a:pt x="396" y="599"/>
                    </a:lnTo>
                    <a:lnTo>
                      <a:pt x="397" y="597"/>
                    </a:lnTo>
                    <a:lnTo>
                      <a:pt x="399" y="603"/>
                    </a:lnTo>
                    <a:lnTo>
                      <a:pt x="400" y="599"/>
                    </a:lnTo>
                    <a:lnTo>
                      <a:pt x="402" y="592"/>
                    </a:lnTo>
                    <a:lnTo>
                      <a:pt x="403" y="590"/>
                    </a:lnTo>
                    <a:lnTo>
                      <a:pt x="405" y="579"/>
                    </a:lnTo>
                    <a:lnTo>
                      <a:pt x="406" y="584"/>
                    </a:lnTo>
                    <a:lnTo>
                      <a:pt x="408" y="592"/>
                    </a:lnTo>
                    <a:lnTo>
                      <a:pt x="409" y="598"/>
                    </a:lnTo>
                    <a:lnTo>
                      <a:pt x="411" y="590"/>
                    </a:lnTo>
                    <a:lnTo>
                      <a:pt x="412" y="586"/>
                    </a:lnTo>
                    <a:lnTo>
                      <a:pt x="414" y="590"/>
                    </a:lnTo>
                    <a:lnTo>
                      <a:pt x="415" y="590"/>
                    </a:lnTo>
                    <a:lnTo>
                      <a:pt x="417" y="589"/>
                    </a:lnTo>
                    <a:lnTo>
                      <a:pt x="419" y="590"/>
                    </a:lnTo>
                    <a:lnTo>
                      <a:pt x="420" y="598"/>
                    </a:lnTo>
                    <a:lnTo>
                      <a:pt x="421" y="593"/>
                    </a:lnTo>
                    <a:lnTo>
                      <a:pt x="423" y="589"/>
                    </a:lnTo>
                    <a:lnTo>
                      <a:pt x="424" y="601"/>
                    </a:lnTo>
                    <a:lnTo>
                      <a:pt x="426" y="601"/>
                    </a:lnTo>
                    <a:lnTo>
                      <a:pt x="427" y="594"/>
                    </a:lnTo>
                    <a:lnTo>
                      <a:pt x="429" y="596"/>
                    </a:lnTo>
                    <a:lnTo>
                      <a:pt x="430" y="593"/>
                    </a:lnTo>
                    <a:lnTo>
                      <a:pt x="432" y="587"/>
                    </a:lnTo>
                    <a:lnTo>
                      <a:pt x="434" y="596"/>
                    </a:lnTo>
                    <a:lnTo>
                      <a:pt x="435" y="603"/>
                    </a:lnTo>
                    <a:lnTo>
                      <a:pt x="436" y="608"/>
                    </a:lnTo>
                    <a:lnTo>
                      <a:pt x="438" y="598"/>
                    </a:lnTo>
                    <a:lnTo>
                      <a:pt x="440" y="595"/>
                    </a:lnTo>
                    <a:lnTo>
                      <a:pt x="441" y="601"/>
                    </a:lnTo>
                    <a:lnTo>
                      <a:pt x="443" y="604"/>
                    </a:lnTo>
                    <a:lnTo>
                      <a:pt x="444" y="604"/>
                    </a:lnTo>
                    <a:lnTo>
                      <a:pt x="446" y="597"/>
                    </a:lnTo>
                    <a:lnTo>
                      <a:pt x="447" y="599"/>
                    </a:lnTo>
                    <a:lnTo>
                      <a:pt x="449" y="590"/>
                    </a:lnTo>
                    <a:lnTo>
                      <a:pt x="450" y="594"/>
                    </a:lnTo>
                    <a:lnTo>
                      <a:pt x="452" y="598"/>
                    </a:lnTo>
                    <a:lnTo>
                      <a:pt x="453" y="599"/>
                    </a:lnTo>
                    <a:lnTo>
                      <a:pt x="455" y="599"/>
                    </a:lnTo>
                    <a:lnTo>
                      <a:pt x="456" y="598"/>
                    </a:lnTo>
                    <a:lnTo>
                      <a:pt x="458" y="603"/>
                    </a:lnTo>
                    <a:lnTo>
                      <a:pt x="459" y="603"/>
                    </a:lnTo>
                    <a:lnTo>
                      <a:pt x="461" y="596"/>
                    </a:lnTo>
                    <a:lnTo>
                      <a:pt x="463" y="588"/>
                    </a:lnTo>
                    <a:lnTo>
                      <a:pt x="464" y="589"/>
                    </a:lnTo>
                    <a:lnTo>
                      <a:pt x="465" y="592"/>
                    </a:lnTo>
                    <a:lnTo>
                      <a:pt x="467" y="595"/>
                    </a:lnTo>
                    <a:lnTo>
                      <a:pt x="469" y="596"/>
                    </a:lnTo>
                    <a:lnTo>
                      <a:pt x="470" y="592"/>
                    </a:lnTo>
                    <a:lnTo>
                      <a:pt x="472" y="592"/>
                    </a:lnTo>
                    <a:lnTo>
                      <a:pt x="473" y="601"/>
                    </a:lnTo>
                    <a:lnTo>
                      <a:pt x="475" y="599"/>
                    </a:lnTo>
                    <a:lnTo>
                      <a:pt x="476" y="595"/>
                    </a:lnTo>
                    <a:lnTo>
                      <a:pt x="478" y="590"/>
                    </a:lnTo>
                    <a:lnTo>
                      <a:pt x="479" y="595"/>
                    </a:lnTo>
                    <a:lnTo>
                      <a:pt x="481" y="593"/>
                    </a:lnTo>
                    <a:lnTo>
                      <a:pt x="482" y="599"/>
                    </a:lnTo>
                    <a:lnTo>
                      <a:pt x="484" y="597"/>
                    </a:lnTo>
                    <a:lnTo>
                      <a:pt x="485" y="601"/>
                    </a:lnTo>
                    <a:lnTo>
                      <a:pt x="487" y="596"/>
                    </a:lnTo>
                    <a:lnTo>
                      <a:pt x="488" y="611"/>
                    </a:lnTo>
                    <a:lnTo>
                      <a:pt x="490" y="615"/>
                    </a:lnTo>
                    <a:lnTo>
                      <a:pt x="491" y="604"/>
                    </a:lnTo>
                    <a:lnTo>
                      <a:pt x="493" y="602"/>
                    </a:lnTo>
                    <a:lnTo>
                      <a:pt x="494" y="604"/>
                    </a:lnTo>
                    <a:lnTo>
                      <a:pt x="496" y="590"/>
                    </a:lnTo>
                    <a:lnTo>
                      <a:pt x="497" y="598"/>
                    </a:lnTo>
                    <a:lnTo>
                      <a:pt x="499" y="598"/>
                    </a:lnTo>
                    <a:lnTo>
                      <a:pt x="501" y="598"/>
                    </a:lnTo>
                    <a:lnTo>
                      <a:pt x="502" y="597"/>
                    </a:lnTo>
                    <a:lnTo>
                      <a:pt x="503" y="597"/>
                    </a:lnTo>
                    <a:lnTo>
                      <a:pt x="505" y="593"/>
                    </a:lnTo>
                    <a:lnTo>
                      <a:pt x="507" y="593"/>
                    </a:lnTo>
                    <a:lnTo>
                      <a:pt x="508" y="598"/>
                    </a:lnTo>
                    <a:lnTo>
                      <a:pt x="509" y="603"/>
                    </a:lnTo>
                    <a:lnTo>
                      <a:pt x="511" y="603"/>
                    </a:lnTo>
                    <a:lnTo>
                      <a:pt x="513" y="611"/>
                    </a:lnTo>
                    <a:lnTo>
                      <a:pt x="514" y="603"/>
                    </a:lnTo>
                    <a:lnTo>
                      <a:pt x="516" y="592"/>
                    </a:lnTo>
                    <a:lnTo>
                      <a:pt x="517" y="599"/>
                    </a:lnTo>
                    <a:lnTo>
                      <a:pt x="519" y="602"/>
                    </a:lnTo>
                    <a:lnTo>
                      <a:pt x="520" y="595"/>
                    </a:lnTo>
                    <a:lnTo>
                      <a:pt x="522" y="593"/>
                    </a:lnTo>
                    <a:lnTo>
                      <a:pt x="523" y="583"/>
                    </a:lnTo>
                    <a:lnTo>
                      <a:pt x="525" y="581"/>
                    </a:lnTo>
                    <a:lnTo>
                      <a:pt x="526" y="589"/>
                    </a:lnTo>
                    <a:lnTo>
                      <a:pt x="528" y="591"/>
                    </a:lnTo>
                    <a:lnTo>
                      <a:pt x="529" y="596"/>
                    </a:lnTo>
                    <a:lnTo>
                      <a:pt x="531" y="596"/>
                    </a:lnTo>
                    <a:lnTo>
                      <a:pt x="532" y="606"/>
                    </a:lnTo>
                    <a:lnTo>
                      <a:pt x="534" y="608"/>
                    </a:lnTo>
                    <a:lnTo>
                      <a:pt x="536" y="604"/>
                    </a:lnTo>
                    <a:lnTo>
                      <a:pt x="537" y="596"/>
                    </a:lnTo>
                    <a:lnTo>
                      <a:pt x="538" y="590"/>
                    </a:lnTo>
                    <a:lnTo>
                      <a:pt x="540" y="589"/>
                    </a:lnTo>
                    <a:lnTo>
                      <a:pt x="542" y="594"/>
                    </a:lnTo>
                    <a:lnTo>
                      <a:pt x="543" y="599"/>
                    </a:lnTo>
                    <a:lnTo>
                      <a:pt x="545" y="593"/>
                    </a:lnTo>
                    <a:lnTo>
                      <a:pt x="546" y="598"/>
                    </a:lnTo>
                    <a:lnTo>
                      <a:pt x="548" y="599"/>
                    </a:lnTo>
                    <a:lnTo>
                      <a:pt x="549" y="592"/>
                    </a:lnTo>
                    <a:lnTo>
                      <a:pt x="551" y="585"/>
                    </a:lnTo>
                    <a:lnTo>
                      <a:pt x="552" y="597"/>
                    </a:lnTo>
                    <a:lnTo>
                      <a:pt x="554" y="587"/>
                    </a:lnTo>
                    <a:lnTo>
                      <a:pt x="555" y="592"/>
                    </a:lnTo>
                    <a:lnTo>
                      <a:pt x="557" y="596"/>
                    </a:lnTo>
                    <a:lnTo>
                      <a:pt x="558" y="605"/>
                    </a:lnTo>
                    <a:lnTo>
                      <a:pt x="560" y="607"/>
                    </a:lnTo>
                    <a:lnTo>
                      <a:pt x="561" y="608"/>
                    </a:lnTo>
                    <a:lnTo>
                      <a:pt x="563" y="608"/>
                    </a:lnTo>
                    <a:lnTo>
                      <a:pt x="564" y="592"/>
                    </a:lnTo>
                    <a:lnTo>
                      <a:pt x="566" y="585"/>
                    </a:lnTo>
                    <a:lnTo>
                      <a:pt x="567" y="581"/>
                    </a:lnTo>
                    <a:lnTo>
                      <a:pt x="569" y="577"/>
                    </a:lnTo>
                    <a:lnTo>
                      <a:pt x="570" y="580"/>
                    </a:lnTo>
                    <a:lnTo>
                      <a:pt x="572" y="584"/>
                    </a:lnTo>
                    <a:lnTo>
                      <a:pt x="574" y="585"/>
                    </a:lnTo>
                    <a:lnTo>
                      <a:pt x="575" y="589"/>
                    </a:lnTo>
                    <a:lnTo>
                      <a:pt x="576" y="599"/>
                    </a:lnTo>
                    <a:lnTo>
                      <a:pt x="578" y="601"/>
                    </a:lnTo>
                    <a:lnTo>
                      <a:pt x="580" y="604"/>
                    </a:lnTo>
                    <a:lnTo>
                      <a:pt x="581" y="606"/>
                    </a:lnTo>
                    <a:lnTo>
                      <a:pt x="582" y="606"/>
                    </a:lnTo>
                    <a:lnTo>
                      <a:pt x="584" y="593"/>
                    </a:lnTo>
                    <a:lnTo>
                      <a:pt x="586" y="581"/>
                    </a:lnTo>
                    <a:lnTo>
                      <a:pt x="587" y="584"/>
                    </a:lnTo>
                    <a:lnTo>
                      <a:pt x="589" y="586"/>
                    </a:lnTo>
                    <a:lnTo>
                      <a:pt x="590" y="584"/>
                    </a:lnTo>
                    <a:lnTo>
                      <a:pt x="592" y="592"/>
                    </a:lnTo>
                    <a:lnTo>
                      <a:pt x="593" y="603"/>
                    </a:lnTo>
                    <a:lnTo>
                      <a:pt x="595" y="603"/>
                    </a:lnTo>
                    <a:lnTo>
                      <a:pt x="596" y="601"/>
                    </a:lnTo>
                    <a:lnTo>
                      <a:pt x="598" y="601"/>
                    </a:lnTo>
                    <a:lnTo>
                      <a:pt x="599" y="605"/>
                    </a:lnTo>
                    <a:lnTo>
                      <a:pt x="601" y="604"/>
                    </a:lnTo>
                    <a:lnTo>
                      <a:pt x="603" y="604"/>
                    </a:lnTo>
                    <a:lnTo>
                      <a:pt x="604" y="599"/>
                    </a:lnTo>
                    <a:lnTo>
                      <a:pt x="605" y="599"/>
                    </a:lnTo>
                    <a:lnTo>
                      <a:pt x="607" y="609"/>
                    </a:lnTo>
                    <a:lnTo>
                      <a:pt x="609" y="611"/>
                    </a:lnTo>
                    <a:lnTo>
                      <a:pt x="610" y="612"/>
                    </a:lnTo>
                    <a:lnTo>
                      <a:pt x="611" y="613"/>
                    </a:lnTo>
                    <a:lnTo>
                      <a:pt x="613" y="610"/>
                    </a:lnTo>
                    <a:lnTo>
                      <a:pt x="615" y="601"/>
                    </a:lnTo>
                    <a:lnTo>
                      <a:pt x="616" y="592"/>
                    </a:lnTo>
                    <a:lnTo>
                      <a:pt x="618" y="604"/>
                    </a:lnTo>
                    <a:lnTo>
                      <a:pt x="619" y="613"/>
                    </a:lnTo>
                    <a:lnTo>
                      <a:pt x="621" y="619"/>
                    </a:lnTo>
                    <a:lnTo>
                      <a:pt x="622" y="615"/>
                    </a:lnTo>
                    <a:lnTo>
                      <a:pt x="624" y="618"/>
                    </a:lnTo>
                    <a:lnTo>
                      <a:pt x="625" y="614"/>
                    </a:lnTo>
                    <a:lnTo>
                      <a:pt x="627" y="614"/>
                    </a:lnTo>
                    <a:lnTo>
                      <a:pt x="628" y="611"/>
                    </a:lnTo>
                    <a:lnTo>
                      <a:pt x="630" y="601"/>
                    </a:lnTo>
                    <a:lnTo>
                      <a:pt x="631" y="593"/>
                    </a:lnTo>
                    <a:lnTo>
                      <a:pt x="633" y="605"/>
                    </a:lnTo>
                    <a:lnTo>
                      <a:pt x="634" y="614"/>
                    </a:lnTo>
                    <a:lnTo>
                      <a:pt x="636" y="606"/>
                    </a:lnTo>
                    <a:lnTo>
                      <a:pt x="637" y="615"/>
                    </a:lnTo>
                    <a:lnTo>
                      <a:pt x="639" y="616"/>
                    </a:lnTo>
                    <a:lnTo>
                      <a:pt x="640" y="616"/>
                    </a:lnTo>
                    <a:lnTo>
                      <a:pt x="642" y="609"/>
                    </a:lnTo>
                    <a:lnTo>
                      <a:pt x="643" y="601"/>
                    </a:lnTo>
                    <a:lnTo>
                      <a:pt x="645" y="601"/>
                    </a:lnTo>
                    <a:lnTo>
                      <a:pt x="647" y="608"/>
                    </a:lnTo>
                    <a:lnTo>
                      <a:pt x="648" y="607"/>
                    </a:lnTo>
                    <a:lnTo>
                      <a:pt x="649" y="611"/>
                    </a:lnTo>
                    <a:lnTo>
                      <a:pt x="651" y="620"/>
                    </a:lnTo>
                    <a:lnTo>
                      <a:pt x="653" y="628"/>
                    </a:lnTo>
                    <a:lnTo>
                      <a:pt x="654" y="642"/>
                    </a:lnTo>
                    <a:lnTo>
                      <a:pt x="656" y="647"/>
                    </a:lnTo>
                    <a:lnTo>
                      <a:pt x="657" y="629"/>
                    </a:lnTo>
                    <a:lnTo>
                      <a:pt x="659" y="599"/>
                    </a:lnTo>
                    <a:lnTo>
                      <a:pt x="660" y="566"/>
                    </a:lnTo>
                    <a:lnTo>
                      <a:pt x="662" y="624"/>
                    </a:lnTo>
                    <a:lnTo>
                      <a:pt x="663" y="639"/>
                    </a:lnTo>
                    <a:lnTo>
                      <a:pt x="665" y="642"/>
                    </a:lnTo>
                    <a:lnTo>
                      <a:pt x="666" y="655"/>
                    </a:lnTo>
                    <a:lnTo>
                      <a:pt x="668" y="647"/>
                    </a:lnTo>
                    <a:lnTo>
                      <a:pt x="669" y="637"/>
                    </a:lnTo>
                    <a:lnTo>
                      <a:pt x="671" y="628"/>
                    </a:lnTo>
                    <a:lnTo>
                      <a:pt x="672" y="618"/>
                    </a:lnTo>
                    <a:lnTo>
                      <a:pt x="674" y="621"/>
                    </a:lnTo>
                    <a:lnTo>
                      <a:pt x="676" y="633"/>
                    </a:lnTo>
                    <a:lnTo>
                      <a:pt x="677" y="615"/>
                    </a:lnTo>
                    <a:lnTo>
                      <a:pt x="678" y="614"/>
                    </a:lnTo>
                    <a:lnTo>
                      <a:pt x="680" y="662"/>
                    </a:lnTo>
                    <a:lnTo>
                      <a:pt x="682" y="667"/>
                    </a:lnTo>
                    <a:lnTo>
                      <a:pt x="683" y="683"/>
                    </a:lnTo>
                    <a:lnTo>
                      <a:pt x="684" y="693"/>
                    </a:lnTo>
                    <a:lnTo>
                      <a:pt x="686" y="676"/>
                    </a:lnTo>
                    <a:lnTo>
                      <a:pt x="688" y="663"/>
                    </a:lnTo>
                    <a:lnTo>
                      <a:pt x="689" y="672"/>
                    </a:lnTo>
                    <a:lnTo>
                      <a:pt x="691" y="683"/>
                    </a:lnTo>
                    <a:lnTo>
                      <a:pt x="692" y="697"/>
                    </a:lnTo>
                    <a:lnTo>
                      <a:pt x="694" y="700"/>
                    </a:lnTo>
                    <a:lnTo>
                      <a:pt x="695" y="707"/>
                    </a:lnTo>
                    <a:lnTo>
                      <a:pt x="697" y="712"/>
                    </a:lnTo>
                    <a:lnTo>
                      <a:pt x="698" y="716"/>
                    </a:lnTo>
                    <a:lnTo>
                      <a:pt x="700" y="704"/>
                    </a:lnTo>
                    <a:lnTo>
                      <a:pt x="701" y="710"/>
                    </a:lnTo>
                    <a:lnTo>
                      <a:pt x="703" y="697"/>
                    </a:lnTo>
                    <a:lnTo>
                      <a:pt x="704" y="693"/>
                    </a:lnTo>
                    <a:lnTo>
                      <a:pt x="706" y="726"/>
                    </a:lnTo>
                    <a:lnTo>
                      <a:pt x="707" y="732"/>
                    </a:lnTo>
                    <a:lnTo>
                      <a:pt x="709" y="714"/>
                    </a:lnTo>
                    <a:lnTo>
                      <a:pt x="710" y="714"/>
                    </a:lnTo>
                    <a:lnTo>
                      <a:pt x="712" y="715"/>
                    </a:lnTo>
                    <a:lnTo>
                      <a:pt x="713" y="722"/>
                    </a:lnTo>
                    <a:lnTo>
                      <a:pt x="715" y="741"/>
                    </a:lnTo>
                    <a:lnTo>
                      <a:pt x="716" y="720"/>
                    </a:lnTo>
                    <a:lnTo>
                      <a:pt x="718" y="715"/>
                    </a:lnTo>
                    <a:lnTo>
                      <a:pt x="720" y="738"/>
                    </a:lnTo>
                    <a:lnTo>
                      <a:pt x="721" y="739"/>
                    </a:lnTo>
                    <a:lnTo>
                      <a:pt x="722" y="738"/>
                    </a:lnTo>
                    <a:lnTo>
                      <a:pt x="724" y="723"/>
                    </a:lnTo>
                    <a:lnTo>
                      <a:pt x="726" y="719"/>
                    </a:lnTo>
                    <a:lnTo>
                      <a:pt x="727" y="763"/>
                    </a:lnTo>
                    <a:lnTo>
                      <a:pt x="729" y="780"/>
                    </a:lnTo>
                    <a:lnTo>
                      <a:pt x="730" y="767"/>
                    </a:lnTo>
                    <a:lnTo>
                      <a:pt x="732" y="754"/>
                    </a:lnTo>
                    <a:lnTo>
                      <a:pt x="733" y="737"/>
                    </a:lnTo>
                    <a:lnTo>
                      <a:pt x="735" y="739"/>
                    </a:lnTo>
                    <a:lnTo>
                      <a:pt x="736" y="747"/>
                    </a:lnTo>
                    <a:lnTo>
                      <a:pt x="738" y="753"/>
                    </a:lnTo>
                    <a:lnTo>
                      <a:pt x="739" y="739"/>
                    </a:lnTo>
                    <a:lnTo>
                      <a:pt x="741" y="733"/>
                    </a:lnTo>
                    <a:lnTo>
                      <a:pt x="742" y="730"/>
                    </a:lnTo>
                    <a:lnTo>
                      <a:pt x="744" y="722"/>
                    </a:lnTo>
                    <a:lnTo>
                      <a:pt x="745" y="715"/>
                    </a:lnTo>
                    <a:lnTo>
                      <a:pt x="747" y="733"/>
                    </a:lnTo>
                    <a:lnTo>
                      <a:pt x="749" y="742"/>
                    </a:lnTo>
                    <a:lnTo>
                      <a:pt x="750" y="725"/>
                    </a:lnTo>
                    <a:lnTo>
                      <a:pt x="751" y="706"/>
                    </a:lnTo>
                    <a:lnTo>
                      <a:pt x="753" y="730"/>
                    </a:lnTo>
                    <a:lnTo>
                      <a:pt x="755" y="740"/>
                    </a:lnTo>
                    <a:lnTo>
                      <a:pt x="756" y="757"/>
                    </a:lnTo>
                    <a:lnTo>
                      <a:pt x="758" y="751"/>
                    </a:lnTo>
                    <a:lnTo>
                      <a:pt x="759" y="731"/>
                    </a:lnTo>
                    <a:lnTo>
                      <a:pt x="761" y="722"/>
                    </a:lnTo>
                    <a:lnTo>
                      <a:pt x="762" y="732"/>
                    </a:lnTo>
                    <a:lnTo>
                      <a:pt x="764" y="745"/>
                    </a:lnTo>
                    <a:lnTo>
                      <a:pt x="765" y="749"/>
                    </a:lnTo>
                    <a:lnTo>
                      <a:pt x="767" y="749"/>
                    </a:lnTo>
                    <a:lnTo>
                      <a:pt x="768" y="756"/>
                    </a:lnTo>
                    <a:lnTo>
                      <a:pt x="770" y="756"/>
                    </a:lnTo>
                    <a:lnTo>
                      <a:pt x="771" y="760"/>
                    </a:lnTo>
                    <a:lnTo>
                      <a:pt x="773" y="757"/>
                    </a:lnTo>
                    <a:lnTo>
                      <a:pt x="774" y="746"/>
                    </a:lnTo>
                    <a:lnTo>
                      <a:pt x="776" y="778"/>
                    </a:lnTo>
                    <a:lnTo>
                      <a:pt x="777" y="770"/>
                    </a:lnTo>
                    <a:lnTo>
                      <a:pt x="779" y="750"/>
                    </a:lnTo>
                    <a:lnTo>
                      <a:pt x="780" y="730"/>
                    </a:lnTo>
                    <a:lnTo>
                      <a:pt x="782" y="719"/>
                    </a:lnTo>
                    <a:lnTo>
                      <a:pt x="783" y="750"/>
                    </a:lnTo>
                    <a:lnTo>
                      <a:pt x="785" y="754"/>
                    </a:lnTo>
                    <a:lnTo>
                      <a:pt x="786" y="758"/>
                    </a:lnTo>
                    <a:lnTo>
                      <a:pt x="788" y="762"/>
                    </a:lnTo>
                    <a:lnTo>
                      <a:pt x="789" y="758"/>
                    </a:lnTo>
                    <a:lnTo>
                      <a:pt x="791" y="753"/>
                    </a:lnTo>
                    <a:lnTo>
                      <a:pt x="793" y="762"/>
                    </a:lnTo>
                    <a:lnTo>
                      <a:pt x="794" y="767"/>
                    </a:lnTo>
                    <a:lnTo>
                      <a:pt x="795" y="779"/>
                    </a:lnTo>
                    <a:lnTo>
                      <a:pt x="797" y="764"/>
                    </a:lnTo>
                    <a:lnTo>
                      <a:pt x="799" y="779"/>
                    </a:lnTo>
                    <a:lnTo>
                      <a:pt x="800" y="790"/>
                    </a:lnTo>
                    <a:lnTo>
                      <a:pt x="802" y="786"/>
                    </a:lnTo>
                    <a:lnTo>
                      <a:pt x="803" y="775"/>
                    </a:lnTo>
                    <a:lnTo>
                      <a:pt x="805" y="774"/>
                    </a:lnTo>
                    <a:lnTo>
                      <a:pt x="806" y="796"/>
                    </a:lnTo>
                    <a:lnTo>
                      <a:pt x="808" y="781"/>
                    </a:lnTo>
                    <a:lnTo>
                      <a:pt x="809" y="777"/>
                    </a:lnTo>
                    <a:lnTo>
                      <a:pt x="811" y="783"/>
                    </a:lnTo>
                    <a:lnTo>
                      <a:pt x="812" y="765"/>
                    </a:lnTo>
                    <a:lnTo>
                      <a:pt x="814" y="774"/>
                    </a:lnTo>
                    <a:lnTo>
                      <a:pt x="815" y="766"/>
                    </a:lnTo>
                    <a:lnTo>
                      <a:pt x="817" y="767"/>
                    </a:lnTo>
                    <a:lnTo>
                      <a:pt x="818" y="787"/>
                    </a:lnTo>
                    <a:lnTo>
                      <a:pt x="820" y="780"/>
                    </a:lnTo>
                    <a:lnTo>
                      <a:pt x="822" y="788"/>
                    </a:lnTo>
                    <a:lnTo>
                      <a:pt x="823" y="801"/>
                    </a:lnTo>
                    <a:lnTo>
                      <a:pt x="824" y="809"/>
                    </a:lnTo>
                    <a:lnTo>
                      <a:pt x="826" y="788"/>
                    </a:lnTo>
                    <a:lnTo>
                      <a:pt x="828" y="786"/>
                    </a:lnTo>
                    <a:lnTo>
                      <a:pt x="829" y="793"/>
                    </a:lnTo>
                    <a:lnTo>
                      <a:pt x="831" y="800"/>
                    </a:lnTo>
                    <a:lnTo>
                      <a:pt x="832" y="805"/>
                    </a:lnTo>
                    <a:lnTo>
                      <a:pt x="834" y="800"/>
                    </a:lnTo>
                    <a:lnTo>
                      <a:pt x="835" y="804"/>
                    </a:lnTo>
                    <a:lnTo>
                      <a:pt x="837" y="826"/>
                    </a:lnTo>
                    <a:lnTo>
                      <a:pt x="838" y="834"/>
                    </a:lnTo>
                    <a:lnTo>
                      <a:pt x="840" y="821"/>
                    </a:lnTo>
                    <a:lnTo>
                      <a:pt x="841" y="809"/>
                    </a:lnTo>
                    <a:lnTo>
                      <a:pt x="843" y="799"/>
                    </a:lnTo>
                    <a:lnTo>
                      <a:pt x="844" y="796"/>
                    </a:lnTo>
                    <a:lnTo>
                      <a:pt x="846" y="790"/>
                    </a:lnTo>
                    <a:lnTo>
                      <a:pt x="847" y="802"/>
                    </a:lnTo>
                    <a:lnTo>
                      <a:pt x="849" y="804"/>
                    </a:lnTo>
                    <a:lnTo>
                      <a:pt x="850" y="806"/>
                    </a:lnTo>
                    <a:lnTo>
                      <a:pt x="852" y="810"/>
                    </a:lnTo>
                    <a:lnTo>
                      <a:pt x="853" y="817"/>
                    </a:lnTo>
                    <a:lnTo>
                      <a:pt x="855" y="818"/>
                    </a:lnTo>
                    <a:lnTo>
                      <a:pt x="856" y="825"/>
                    </a:lnTo>
                    <a:lnTo>
                      <a:pt x="858" y="826"/>
                    </a:lnTo>
                    <a:lnTo>
                      <a:pt x="860" y="824"/>
                    </a:lnTo>
                    <a:lnTo>
                      <a:pt x="861" y="810"/>
                    </a:lnTo>
                    <a:lnTo>
                      <a:pt x="862" y="804"/>
                    </a:lnTo>
                    <a:lnTo>
                      <a:pt x="864" y="796"/>
                    </a:lnTo>
                    <a:lnTo>
                      <a:pt x="866" y="791"/>
                    </a:lnTo>
                    <a:lnTo>
                      <a:pt x="867" y="792"/>
                    </a:lnTo>
                    <a:lnTo>
                      <a:pt x="868" y="799"/>
                    </a:lnTo>
                    <a:lnTo>
                      <a:pt x="870" y="802"/>
                    </a:lnTo>
                    <a:lnTo>
                      <a:pt x="872" y="795"/>
                    </a:lnTo>
                    <a:lnTo>
                      <a:pt x="873" y="784"/>
                    </a:lnTo>
                    <a:lnTo>
                      <a:pt x="875" y="788"/>
                    </a:lnTo>
                    <a:lnTo>
                      <a:pt x="876" y="794"/>
                    </a:lnTo>
                    <a:lnTo>
                      <a:pt x="878" y="800"/>
                    </a:lnTo>
                    <a:lnTo>
                      <a:pt x="879" y="804"/>
                    </a:lnTo>
                    <a:lnTo>
                      <a:pt x="881" y="802"/>
                    </a:lnTo>
                    <a:lnTo>
                      <a:pt x="882" y="802"/>
                    </a:lnTo>
                    <a:lnTo>
                      <a:pt x="884" y="810"/>
                    </a:lnTo>
                    <a:lnTo>
                      <a:pt x="885" y="812"/>
                    </a:lnTo>
                    <a:lnTo>
                      <a:pt x="887" y="811"/>
                    </a:lnTo>
                    <a:lnTo>
                      <a:pt x="888" y="813"/>
                    </a:lnTo>
                    <a:lnTo>
                      <a:pt x="890" y="804"/>
                    </a:lnTo>
                    <a:lnTo>
                      <a:pt x="891" y="812"/>
                    </a:lnTo>
                    <a:lnTo>
                      <a:pt x="893" y="815"/>
                    </a:lnTo>
                    <a:lnTo>
                      <a:pt x="895" y="815"/>
                    </a:lnTo>
                    <a:lnTo>
                      <a:pt x="896" y="819"/>
                    </a:lnTo>
                    <a:lnTo>
                      <a:pt x="897" y="820"/>
                    </a:lnTo>
                    <a:lnTo>
                      <a:pt x="899" y="815"/>
                    </a:lnTo>
                    <a:lnTo>
                      <a:pt x="901" y="804"/>
                    </a:lnTo>
                    <a:lnTo>
                      <a:pt x="902" y="795"/>
                    </a:lnTo>
                    <a:lnTo>
                      <a:pt x="904" y="793"/>
                    </a:lnTo>
                    <a:lnTo>
                      <a:pt x="905" y="798"/>
                    </a:lnTo>
                    <a:lnTo>
                      <a:pt x="907" y="788"/>
                    </a:lnTo>
                    <a:lnTo>
                      <a:pt x="908" y="779"/>
                    </a:lnTo>
                    <a:lnTo>
                      <a:pt x="910" y="783"/>
                    </a:lnTo>
                    <a:lnTo>
                      <a:pt x="911" y="787"/>
                    </a:lnTo>
                    <a:lnTo>
                      <a:pt x="913" y="792"/>
                    </a:lnTo>
                    <a:lnTo>
                      <a:pt x="914" y="787"/>
                    </a:lnTo>
                    <a:lnTo>
                      <a:pt x="916" y="783"/>
                    </a:lnTo>
                    <a:lnTo>
                      <a:pt x="917" y="770"/>
                    </a:lnTo>
                    <a:lnTo>
                      <a:pt x="919" y="763"/>
                    </a:lnTo>
                    <a:lnTo>
                      <a:pt x="920" y="760"/>
                    </a:lnTo>
                    <a:lnTo>
                      <a:pt x="922" y="763"/>
                    </a:lnTo>
                    <a:lnTo>
                      <a:pt x="923" y="758"/>
                    </a:lnTo>
                    <a:lnTo>
                      <a:pt x="925" y="762"/>
                    </a:lnTo>
                    <a:lnTo>
                      <a:pt x="926" y="763"/>
                    </a:lnTo>
                    <a:lnTo>
                      <a:pt x="928" y="757"/>
                    </a:lnTo>
                    <a:lnTo>
                      <a:pt x="929" y="759"/>
                    </a:lnTo>
                    <a:lnTo>
                      <a:pt x="931" y="761"/>
                    </a:lnTo>
                    <a:lnTo>
                      <a:pt x="933" y="746"/>
                    </a:lnTo>
                    <a:lnTo>
                      <a:pt x="934" y="737"/>
                    </a:lnTo>
                    <a:lnTo>
                      <a:pt x="935" y="740"/>
                    </a:lnTo>
                    <a:lnTo>
                      <a:pt x="937" y="740"/>
                    </a:lnTo>
                    <a:lnTo>
                      <a:pt x="939" y="750"/>
                    </a:lnTo>
                    <a:lnTo>
                      <a:pt x="940" y="752"/>
                    </a:lnTo>
                    <a:lnTo>
                      <a:pt x="941" y="747"/>
                    </a:lnTo>
                    <a:lnTo>
                      <a:pt x="943" y="747"/>
                    </a:lnTo>
                    <a:lnTo>
                      <a:pt x="945" y="743"/>
                    </a:lnTo>
                    <a:lnTo>
                      <a:pt x="946" y="736"/>
                    </a:lnTo>
                    <a:lnTo>
                      <a:pt x="948" y="740"/>
                    </a:lnTo>
                    <a:lnTo>
                      <a:pt x="949" y="735"/>
                    </a:lnTo>
                    <a:lnTo>
                      <a:pt x="951" y="728"/>
                    </a:lnTo>
                    <a:lnTo>
                      <a:pt x="952" y="735"/>
                    </a:lnTo>
                    <a:lnTo>
                      <a:pt x="954" y="740"/>
                    </a:lnTo>
                    <a:lnTo>
                      <a:pt x="955" y="739"/>
                    </a:lnTo>
                    <a:lnTo>
                      <a:pt x="957" y="732"/>
                    </a:lnTo>
                    <a:lnTo>
                      <a:pt x="958" y="740"/>
                    </a:lnTo>
                    <a:lnTo>
                      <a:pt x="960" y="737"/>
                    </a:lnTo>
                    <a:lnTo>
                      <a:pt x="962" y="717"/>
                    </a:lnTo>
                    <a:lnTo>
                      <a:pt x="963" y="711"/>
                    </a:lnTo>
                    <a:lnTo>
                      <a:pt x="964" y="709"/>
                    </a:lnTo>
                    <a:lnTo>
                      <a:pt x="966" y="708"/>
                    </a:lnTo>
                    <a:lnTo>
                      <a:pt x="968" y="702"/>
                    </a:lnTo>
                    <a:lnTo>
                      <a:pt x="969" y="697"/>
                    </a:lnTo>
                    <a:lnTo>
                      <a:pt x="970" y="699"/>
                    </a:lnTo>
                    <a:lnTo>
                      <a:pt x="972" y="695"/>
                    </a:lnTo>
                    <a:lnTo>
                      <a:pt x="974" y="695"/>
                    </a:lnTo>
                    <a:lnTo>
                      <a:pt x="975" y="691"/>
                    </a:lnTo>
                    <a:lnTo>
                      <a:pt x="977" y="677"/>
                    </a:lnTo>
                    <a:lnTo>
                      <a:pt x="978" y="671"/>
                    </a:lnTo>
                    <a:lnTo>
                      <a:pt x="980" y="663"/>
                    </a:lnTo>
                    <a:lnTo>
                      <a:pt x="981" y="665"/>
                    </a:lnTo>
                    <a:lnTo>
                      <a:pt x="983" y="669"/>
                    </a:lnTo>
                    <a:lnTo>
                      <a:pt x="984" y="666"/>
                    </a:lnTo>
                    <a:lnTo>
                      <a:pt x="986" y="663"/>
                    </a:lnTo>
                    <a:lnTo>
                      <a:pt x="987" y="661"/>
                    </a:lnTo>
                    <a:lnTo>
                      <a:pt x="989" y="659"/>
                    </a:lnTo>
                    <a:lnTo>
                      <a:pt x="990" y="654"/>
                    </a:lnTo>
                    <a:lnTo>
                      <a:pt x="992" y="647"/>
                    </a:lnTo>
                    <a:lnTo>
                      <a:pt x="993" y="636"/>
                    </a:lnTo>
                    <a:lnTo>
                      <a:pt x="995" y="628"/>
                    </a:lnTo>
                    <a:lnTo>
                      <a:pt x="996" y="615"/>
                    </a:lnTo>
                    <a:lnTo>
                      <a:pt x="998" y="609"/>
                    </a:lnTo>
                    <a:lnTo>
                      <a:pt x="999" y="608"/>
                    </a:lnTo>
                    <a:lnTo>
                      <a:pt x="1001" y="620"/>
                    </a:lnTo>
                    <a:lnTo>
                      <a:pt x="1002" y="617"/>
                    </a:lnTo>
                    <a:lnTo>
                      <a:pt x="1004" y="618"/>
                    </a:lnTo>
                    <a:lnTo>
                      <a:pt x="1006" y="611"/>
                    </a:lnTo>
                    <a:lnTo>
                      <a:pt x="1007" y="603"/>
                    </a:lnTo>
                    <a:lnTo>
                      <a:pt x="1008" y="614"/>
                    </a:lnTo>
                    <a:lnTo>
                      <a:pt x="1010" y="607"/>
                    </a:lnTo>
                    <a:lnTo>
                      <a:pt x="1012" y="604"/>
                    </a:lnTo>
                    <a:lnTo>
                      <a:pt x="1013" y="585"/>
                    </a:lnTo>
                    <a:lnTo>
                      <a:pt x="1015" y="570"/>
                    </a:lnTo>
                    <a:lnTo>
                      <a:pt x="1016" y="570"/>
                    </a:lnTo>
                    <a:lnTo>
                      <a:pt x="1018" y="577"/>
                    </a:lnTo>
                    <a:lnTo>
                      <a:pt x="1019" y="574"/>
                    </a:lnTo>
                    <a:lnTo>
                      <a:pt x="1021" y="559"/>
                    </a:lnTo>
                    <a:lnTo>
                      <a:pt x="1022" y="549"/>
                    </a:lnTo>
                    <a:lnTo>
                      <a:pt x="1024" y="549"/>
                    </a:lnTo>
                    <a:lnTo>
                      <a:pt x="1025" y="547"/>
                    </a:lnTo>
                    <a:lnTo>
                      <a:pt x="1027" y="544"/>
                    </a:lnTo>
                    <a:lnTo>
                      <a:pt x="1028" y="543"/>
                    </a:lnTo>
                    <a:lnTo>
                      <a:pt x="1030" y="538"/>
                    </a:lnTo>
                    <a:lnTo>
                      <a:pt x="1031" y="521"/>
                    </a:lnTo>
                    <a:lnTo>
                      <a:pt x="1033" y="524"/>
                    </a:lnTo>
                    <a:lnTo>
                      <a:pt x="1035" y="516"/>
                    </a:lnTo>
                    <a:lnTo>
                      <a:pt x="1036" y="508"/>
                    </a:lnTo>
                    <a:lnTo>
                      <a:pt x="1037" y="513"/>
                    </a:lnTo>
                    <a:lnTo>
                      <a:pt x="1039" y="512"/>
                    </a:lnTo>
                    <a:lnTo>
                      <a:pt x="1041" y="504"/>
                    </a:lnTo>
                    <a:lnTo>
                      <a:pt x="1042" y="502"/>
                    </a:lnTo>
                    <a:lnTo>
                      <a:pt x="1043" y="497"/>
                    </a:lnTo>
                    <a:lnTo>
                      <a:pt x="1045" y="485"/>
                    </a:lnTo>
                    <a:lnTo>
                      <a:pt x="1047" y="487"/>
                    </a:lnTo>
                    <a:lnTo>
                      <a:pt x="1048" y="498"/>
                    </a:lnTo>
                    <a:lnTo>
                      <a:pt x="1050" y="497"/>
                    </a:lnTo>
                    <a:lnTo>
                      <a:pt x="1051" y="497"/>
                    </a:lnTo>
                    <a:lnTo>
                      <a:pt x="1053" y="493"/>
                    </a:lnTo>
                    <a:lnTo>
                      <a:pt x="1054" y="482"/>
                    </a:lnTo>
                    <a:lnTo>
                      <a:pt x="1056" y="470"/>
                    </a:lnTo>
                    <a:lnTo>
                      <a:pt x="1057" y="468"/>
                    </a:lnTo>
                    <a:lnTo>
                      <a:pt x="1059" y="456"/>
                    </a:lnTo>
                    <a:lnTo>
                      <a:pt x="1060" y="454"/>
                    </a:lnTo>
                    <a:lnTo>
                      <a:pt x="1062" y="462"/>
                    </a:lnTo>
                    <a:lnTo>
                      <a:pt x="1063" y="448"/>
                    </a:lnTo>
                    <a:lnTo>
                      <a:pt x="1065" y="439"/>
                    </a:lnTo>
                    <a:lnTo>
                      <a:pt x="1066" y="441"/>
                    </a:lnTo>
                    <a:lnTo>
                      <a:pt x="1068" y="427"/>
                    </a:lnTo>
                    <a:lnTo>
                      <a:pt x="1069" y="425"/>
                    </a:lnTo>
                    <a:lnTo>
                      <a:pt x="1071" y="411"/>
                    </a:lnTo>
                    <a:lnTo>
                      <a:pt x="1072" y="404"/>
                    </a:lnTo>
                    <a:lnTo>
                      <a:pt x="1074" y="394"/>
                    </a:lnTo>
                    <a:lnTo>
                      <a:pt x="1075" y="382"/>
                    </a:lnTo>
                    <a:lnTo>
                      <a:pt x="1077" y="377"/>
                    </a:lnTo>
                    <a:lnTo>
                      <a:pt x="1079" y="388"/>
                    </a:lnTo>
                    <a:lnTo>
                      <a:pt x="1080" y="381"/>
                    </a:lnTo>
                    <a:lnTo>
                      <a:pt x="1081" y="382"/>
                    </a:lnTo>
                    <a:lnTo>
                      <a:pt x="1083" y="369"/>
                    </a:lnTo>
                    <a:lnTo>
                      <a:pt x="1085" y="340"/>
                    </a:lnTo>
                    <a:lnTo>
                      <a:pt x="1086" y="341"/>
                    </a:lnTo>
                    <a:lnTo>
                      <a:pt x="1088" y="345"/>
                    </a:lnTo>
                    <a:lnTo>
                      <a:pt x="1089" y="340"/>
                    </a:lnTo>
                    <a:lnTo>
                      <a:pt x="1091" y="313"/>
                    </a:lnTo>
                    <a:lnTo>
                      <a:pt x="1092" y="323"/>
                    </a:lnTo>
                    <a:lnTo>
                      <a:pt x="1094" y="328"/>
                    </a:lnTo>
                    <a:lnTo>
                      <a:pt x="1095" y="325"/>
                    </a:lnTo>
                    <a:lnTo>
                      <a:pt x="1097" y="316"/>
                    </a:lnTo>
                    <a:lnTo>
                      <a:pt x="1098" y="310"/>
                    </a:lnTo>
                    <a:lnTo>
                      <a:pt x="1100" y="286"/>
                    </a:lnTo>
                    <a:lnTo>
                      <a:pt x="1101" y="280"/>
                    </a:lnTo>
                    <a:lnTo>
                      <a:pt x="1103" y="274"/>
                    </a:lnTo>
                    <a:lnTo>
                      <a:pt x="1104" y="278"/>
                    </a:lnTo>
                    <a:lnTo>
                      <a:pt x="1106" y="267"/>
                    </a:lnTo>
                    <a:lnTo>
                      <a:pt x="1108" y="249"/>
                    </a:lnTo>
                    <a:lnTo>
                      <a:pt x="1109" y="263"/>
                    </a:lnTo>
                    <a:lnTo>
                      <a:pt x="1110" y="263"/>
                    </a:lnTo>
                    <a:lnTo>
                      <a:pt x="1112" y="250"/>
                    </a:lnTo>
                    <a:lnTo>
                      <a:pt x="1114" y="226"/>
                    </a:lnTo>
                    <a:lnTo>
                      <a:pt x="1115" y="220"/>
                    </a:lnTo>
                    <a:lnTo>
                      <a:pt x="1117" y="221"/>
                    </a:lnTo>
                    <a:lnTo>
                      <a:pt x="1118" y="213"/>
                    </a:lnTo>
                    <a:lnTo>
                      <a:pt x="1120" y="210"/>
                    </a:lnTo>
                    <a:lnTo>
                      <a:pt x="1121" y="189"/>
                    </a:lnTo>
                    <a:lnTo>
                      <a:pt x="1123" y="195"/>
                    </a:lnTo>
                    <a:lnTo>
                      <a:pt x="1124" y="205"/>
                    </a:lnTo>
                    <a:lnTo>
                      <a:pt x="1126" y="210"/>
                    </a:lnTo>
                    <a:lnTo>
                      <a:pt x="1127" y="198"/>
                    </a:lnTo>
                    <a:lnTo>
                      <a:pt x="1129" y="207"/>
                    </a:lnTo>
                    <a:lnTo>
                      <a:pt x="1130" y="174"/>
                    </a:lnTo>
                    <a:lnTo>
                      <a:pt x="1132" y="163"/>
                    </a:lnTo>
                    <a:lnTo>
                      <a:pt x="1133" y="150"/>
                    </a:lnTo>
                    <a:lnTo>
                      <a:pt x="1135" y="132"/>
                    </a:lnTo>
                    <a:lnTo>
                      <a:pt x="1136" y="150"/>
                    </a:lnTo>
                    <a:lnTo>
                      <a:pt x="1138" y="180"/>
                    </a:lnTo>
                    <a:lnTo>
                      <a:pt x="1139" y="174"/>
                    </a:lnTo>
                    <a:lnTo>
                      <a:pt x="1141" y="155"/>
                    </a:lnTo>
                    <a:lnTo>
                      <a:pt x="1142" y="155"/>
                    </a:lnTo>
                    <a:lnTo>
                      <a:pt x="1144" y="152"/>
                    </a:lnTo>
                    <a:lnTo>
                      <a:pt x="1145" y="139"/>
                    </a:lnTo>
                    <a:lnTo>
                      <a:pt x="1147" y="127"/>
                    </a:lnTo>
                    <a:lnTo>
                      <a:pt x="1148" y="111"/>
                    </a:lnTo>
                    <a:lnTo>
                      <a:pt x="1150" y="125"/>
                    </a:lnTo>
                    <a:lnTo>
                      <a:pt x="1152" y="135"/>
                    </a:lnTo>
                    <a:lnTo>
                      <a:pt x="1153" y="135"/>
                    </a:lnTo>
                    <a:lnTo>
                      <a:pt x="1154" y="137"/>
                    </a:lnTo>
                    <a:lnTo>
                      <a:pt x="1156" y="125"/>
                    </a:lnTo>
                    <a:lnTo>
                      <a:pt x="1158" y="126"/>
                    </a:lnTo>
                    <a:lnTo>
                      <a:pt x="1159" y="103"/>
                    </a:lnTo>
                    <a:lnTo>
                      <a:pt x="1161" y="103"/>
                    </a:lnTo>
                    <a:lnTo>
                      <a:pt x="1162" y="107"/>
                    </a:lnTo>
                    <a:lnTo>
                      <a:pt x="1164" y="117"/>
                    </a:lnTo>
                    <a:lnTo>
                      <a:pt x="1165" y="112"/>
                    </a:lnTo>
                    <a:lnTo>
                      <a:pt x="1167" y="108"/>
                    </a:lnTo>
                    <a:lnTo>
                      <a:pt x="1168" y="106"/>
                    </a:lnTo>
                    <a:lnTo>
                      <a:pt x="1170" y="88"/>
                    </a:lnTo>
                    <a:lnTo>
                      <a:pt x="1171" y="98"/>
                    </a:lnTo>
                    <a:lnTo>
                      <a:pt x="1173" y="82"/>
                    </a:lnTo>
                    <a:lnTo>
                      <a:pt x="1174" y="74"/>
                    </a:lnTo>
                    <a:lnTo>
                      <a:pt x="1176" y="65"/>
                    </a:lnTo>
                    <a:lnTo>
                      <a:pt x="1177" y="61"/>
                    </a:lnTo>
                    <a:lnTo>
                      <a:pt x="1179" y="55"/>
                    </a:lnTo>
                    <a:lnTo>
                      <a:pt x="1181" y="63"/>
                    </a:lnTo>
                    <a:lnTo>
                      <a:pt x="1182" y="79"/>
                    </a:lnTo>
                    <a:lnTo>
                      <a:pt x="1183" y="92"/>
                    </a:lnTo>
                    <a:lnTo>
                      <a:pt x="1185" y="83"/>
                    </a:lnTo>
                    <a:lnTo>
                      <a:pt x="1187" y="92"/>
                    </a:lnTo>
                    <a:lnTo>
                      <a:pt x="1188" y="82"/>
                    </a:lnTo>
                    <a:lnTo>
                      <a:pt x="1190" y="75"/>
                    </a:lnTo>
                    <a:lnTo>
                      <a:pt x="1191" y="76"/>
                    </a:lnTo>
                    <a:lnTo>
                      <a:pt x="1193" y="59"/>
                    </a:lnTo>
                    <a:lnTo>
                      <a:pt x="1194" y="58"/>
                    </a:lnTo>
                    <a:lnTo>
                      <a:pt x="1196" y="52"/>
                    </a:lnTo>
                    <a:lnTo>
                      <a:pt x="1197" y="63"/>
                    </a:lnTo>
                    <a:lnTo>
                      <a:pt x="1199" y="64"/>
                    </a:lnTo>
                    <a:lnTo>
                      <a:pt x="1200" y="56"/>
                    </a:lnTo>
                    <a:lnTo>
                      <a:pt x="1202" y="47"/>
                    </a:lnTo>
                    <a:lnTo>
                      <a:pt x="1203" y="52"/>
                    </a:lnTo>
                    <a:lnTo>
                      <a:pt x="1205" y="48"/>
                    </a:lnTo>
                    <a:lnTo>
                      <a:pt x="1206" y="47"/>
                    </a:lnTo>
                    <a:lnTo>
                      <a:pt x="1208" y="36"/>
                    </a:lnTo>
                    <a:lnTo>
                      <a:pt x="1209" y="25"/>
                    </a:lnTo>
                    <a:lnTo>
                      <a:pt x="1211" y="0"/>
                    </a:lnTo>
                    <a:lnTo>
                      <a:pt x="1212" y="1"/>
                    </a:lnTo>
                    <a:lnTo>
                      <a:pt x="1214" y="12"/>
                    </a:lnTo>
                    <a:lnTo>
                      <a:pt x="1215" y="23"/>
                    </a:lnTo>
                    <a:lnTo>
                      <a:pt x="1217" y="14"/>
                    </a:lnTo>
                    <a:lnTo>
                      <a:pt x="1219" y="9"/>
                    </a:lnTo>
                    <a:lnTo>
                      <a:pt x="1220" y="15"/>
                    </a:lnTo>
                    <a:lnTo>
                      <a:pt x="1221" y="4"/>
                    </a:lnTo>
                    <a:lnTo>
                      <a:pt x="1223" y="2"/>
                    </a:lnTo>
                    <a:lnTo>
                      <a:pt x="1225" y="8"/>
                    </a:lnTo>
                    <a:lnTo>
                      <a:pt x="1226" y="15"/>
                    </a:lnTo>
                    <a:lnTo>
                      <a:pt x="1227" y="17"/>
                    </a:lnTo>
                    <a:lnTo>
                      <a:pt x="1229" y="20"/>
                    </a:lnTo>
                    <a:lnTo>
                      <a:pt x="1231" y="26"/>
                    </a:lnTo>
                    <a:lnTo>
                      <a:pt x="1232" y="17"/>
                    </a:lnTo>
                    <a:lnTo>
                      <a:pt x="1234" y="22"/>
                    </a:lnTo>
                    <a:lnTo>
                      <a:pt x="1235" y="25"/>
                    </a:lnTo>
                    <a:lnTo>
                      <a:pt x="1237" y="33"/>
                    </a:lnTo>
                    <a:lnTo>
                      <a:pt x="1238" y="26"/>
                    </a:lnTo>
                    <a:lnTo>
                      <a:pt x="1240" y="25"/>
                    </a:lnTo>
                    <a:lnTo>
                      <a:pt x="1241" y="14"/>
                    </a:lnTo>
                    <a:lnTo>
                      <a:pt x="1243" y="11"/>
                    </a:lnTo>
                    <a:lnTo>
                      <a:pt x="1244" y="12"/>
                    </a:lnTo>
                    <a:lnTo>
                      <a:pt x="1246" y="11"/>
                    </a:lnTo>
                    <a:lnTo>
                      <a:pt x="1248" y="22"/>
                    </a:lnTo>
                    <a:lnTo>
                      <a:pt x="1249" y="18"/>
                    </a:lnTo>
                    <a:lnTo>
                      <a:pt x="1250" y="11"/>
                    </a:lnTo>
                    <a:lnTo>
                      <a:pt x="1252" y="13"/>
                    </a:lnTo>
                    <a:lnTo>
                      <a:pt x="1254" y="22"/>
                    </a:lnTo>
                    <a:lnTo>
                      <a:pt x="1255" y="28"/>
                    </a:lnTo>
                    <a:lnTo>
                      <a:pt x="1256" y="28"/>
                    </a:lnTo>
                    <a:lnTo>
                      <a:pt x="1258" y="37"/>
                    </a:lnTo>
                    <a:lnTo>
                      <a:pt x="1260" y="43"/>
                    </a:lnTo>
                    <a:lnTo>
                      <a:pt x="1261" y="37"/>
                    </a:lnTo>
                    <a:lnTo>
                      <a:pt x="1263" y="48"/>
                    </a:lnTo>
                    <a:lnTo>
                      <a:pt x="1264" y="28"/>
                    </a:lnTo>
                    <a:lnTo>
                      <a:pt x="1266" y="42"/>
                    </a:lnTo>
                    <a:lnTo>
                      <a:pt x="1267" y="58"/>
                    </a:lnTo>
                    <a:lnTo>
                      <a:pt x="1269" y="58"/>
                    </a:lnTo>
                    <a:lnTo>
                      <a:pt x="1270" y="48"/>
                    </a:lnTo>
                    <a:lnTo>
                      <a:pt x="1272" y="51"/>
                    </a:lnTo>
                    <a:lnTo>
                      <a:pt x="1273" y="72"/>
                    </a:lnTo>
                    <a:lnTo>
                      <a:pt x="1275" y="77"/>
                    </a:lnTo>
                    <a:lnTo>
                      <a:pt x="1276" y="71"/>
                    </a:lnTo>
                    <a:lnTo>
                      <a:pt x="1278" y="76"/>
                    </a:lnTo>
                    <a:lnTo>
                      <a:pt x="1279" y="81"/>
                    </a:lnTo>
                    <a:lnTo>
                      <a:pt x="1281" y="74"/>
                    </a:lnTo>
                    <a:lnTo>
                      <a:pt x="1282" y="71"/>
                    </a:lnTo>
                    <a:lnTo>
                      <a:pt x="1284" y="68"/>
                    </a:lnTo>
                    <a:lnTo>
                      <a:pt x="1285" y="70"/>
                    </a:lnTo>
                    <a:lnTo>
                      <a:pt x="1287" y="79"/>
                    </a:lnTo>
                    <a:lnTo>
                      <a:pt x="1288" y="73"/>
                    </a:lnTo>
                    <a:lnTo>
                      <a:pt x="1290" y="69"/>
                    </a:lnTo>
                    <a:lnTo>
                      <a:pt x="1292" y="77"/>
                    </a:lnTo>
                    <a:lnTo>
                      <a:pt x="1293" y="83"/>
                    </a:lnTo>
                    <a:lnTo>
                      <a:pt x="1294" y="87"/>
                    </a:lnTo>
                    <a:lnTo>
                      <a:pt x="1296" y="79"/>
                    </a:lnTo>
                    <a:lnTo>
                      <a:pt x="1298" y="82"/>
                    </a:lnTo>
                    <a:lnTo>
                      <a:pt x="1299" y="84"/>
                    </a:lnTo>
                    <a:lnTo>
                      <a:pt x="1300" y="83"/>
                    </a:lnTo>
                    <a:lnTo>
                      <a:pt x="1302" y="77"/>
                    </a:lnTo>
                    <a:lnTo>
                      <a:pt x="1304" y="83"/>
                    </a:lnTo>
                    <a:lnTo>
                      <a:pt x="1305" y="91"/>
                    </a:lnTo>
                    <a:lnTo>
                      <a:pt x="1307" y="110"/>
                    </a:lnTo>
                    <a:lnTo>
                      <a:pt x="1308" y="111"/>
                    </a:lnTo>
                    <a:lnTo>
                      <a:pt x="1310" y="114"/>
                    </a:lnTo>
                    <a:lnTo>
                      <a:pt x="1311" y="117"/>
                    </a:lnTo>
                    <a:lnTo>
                      <a:pt x="1313" y="117"/>
                    </a:lnTo>
                    <a:lnTo>
                      <a:pt x="1314" y="117"/>
                    </a:lnTo>
                    <a:lnTo>
                      <a:pt x="1316" y="118"/>
                    </a:lnTo>
                    <a:lnTo>
                      <a:pt x="1317" y="122"/>
                    </a:lnTo>
                    <a:lnTo>
                      <a:pt x="1319" y="125"/>
                    </a:lnTo>
                    <a:lnTo>
                      <a:pt x="1321" y="129"/>
                    </a:lnTo>
                    <a:lnTo>
                      <a:pt x="1322" y="141"/>
                    </a:lnTo>
                    <a:lnTo>
                      <a:pt x="1323" y="167"/>
                    </a:lnTo>
                    <a:lnTo>
                      <a:pt x="1325" y="171"/>
                    </a:lnTo>
                    <a:lnTo>
                      <a:pt x="1327" y="163"/>
                    </a:lnTo>
                    <a:lnTo>
                      <a:pt x="1328" y="171"/>
                    </a:lnTo>
                    <a:lnTo>
                      <a:pt x="1329" y="167"/>
                    </a:lnTo>
                    <a:lnTo>
                      <a:pt x="1331" y="165"/>
                    </a:lnTo>
                    <a:lnTo>
                      <a:pt x="1333" y="162"/>
                    </a:lnTo>
                    <a:lnTo>
                      <a:pt x="1334" y="173"/>
                    </a:lnTo>
                    <a:lnTo>
                      <a:pt x="1336" y="168"/>
                    </a:lnTo>
                    <a:lnTo>
                      <a:pt x="1337" y="175"/>
                    </a:lnTo>
                    <a:lnTo>
                      <a:pt x="1339" y="186"/>
                    </a:lnTo>
                    <a:lnTo>
                      <a:pt x="1340" y="186"/>
                    </a:lnTo>
                    <a:lnTo>
                      <a:pt x="1342" y="184"/>
                    </a:lnTo>
                    <a:lnTo>
                      <a:pt x="1343" y="182"/>
                    </a:lnTo>
                    <a:lnTo>
                      <a:pt x="1345" y="178"/>
                    </a:lnTo>
                    <a:lnTo>
                      <a:pt x="1346" y="178"/>
                    </a:lnTo>
                    <a:lnTo>
                      <a:pt x="1348" y="185"/>
                    </a:lnTo>
                    <a:lnTo>
                      <a:pt x="1349" y="177"/>
                    </a:lnTo>
                    <a:lnTo>
                      <a:pt x="1351" y="178"/>
                    </a:lnTo>
                    <a:lnTo>
                      <a:pt x="1352" y="178"/>
                    </a:lnTo>
                    <a:lnTo>
                      <a:pt x="1354" y="182"/>
                    </a:lnTo>
                    <a:lnTo>
                      <a:pt x="1355" y="188"/>
                    </a:lnTo>
                    <a:lnTo>
                      <a:pt x="1357" y="180"/>
                    </a:lnTo>
                    <a:lnTo>
                      <a:pt x="1358" y="173"/>
                    </a:lnTo>
                    <a:lnTo>
                      <a:pt x="1360" y="165"/>
                    </a:lnTo>
                    <a:lnTo>
                      <a:pt x="1361" y="169"/>
                    </a:lnTo>
                    <a:lnTo>
                      <a:pt x="1363" y="173"/>
                    </a:lnTo>
                    <a:lnTo>
                      <a:pt x="1365" y="179"/>
                    </a:lnTo>
                    <a:lnTo>
                      <a:pt x="1366" y="183"/>
                    </a:lnTo>
                    <a:lnTo>
                      <a:pt x="1367" y="185"/>
                    </a:lnTo>
                    <a:lnTo>
                      <a:pt x="1369" y="190"/>
                    </a:lnTo>
                    <a:lnTo>
                      <a:pt x="1371" y="187"/>
                    </a:lnTo>
                    <a:lnTo>
                      <a:pt x="1372" y="189"/>
                    </a:lnTo>
                    <a:lnTo>
                      <a:pt x="1374" y="189"/>
                    </a:lnTo>
                    <a:lnTo>
                      <a:pt x="1375" y="187"/>
                    </a:lnTo>
                    <a:lnTo>
                      <a:pt x="1377" y="195"/>
                    </a:lnTo>
                    <a:lnTo>
                      <a:pt x="1378" y="196"/>
                    </a:lnTo>
                    <a:lnTo>
                      <a:pt x="1380" y="195"/>
                    </a:lnTo>
                    <a:lnTo>
                      <a:pt x="1381" y="197"/>
                    </a:lnTo>
                    <a:lnTo>
                      <a:pt x="1383" y="206"/>
                    </a:lnTo>
                    <a:lnTo>
                      <a:pt x="1384" y="212"/>
                    </a:lnTo>
                    <a:lnTo>
                      <a:pt x="1386" y="203"/>
                    </a:lnTo>
                    <a:lnTo>
                      <a:pt x="1387" y="201"/>
                    </a:lnTo>
                    <a:lnTo>
                      <a:pt x="1389" y="190"/>
                    </a:lnTo>
                    <a:lnTo>
                      <a:pt x="1390" y="189"/>
                    </a:lnTo>
                    <a:lnTo>
                      <a:pt x="1392" y="187"/>
                    </a:lnTo>
                    <a:lnTo>
                      <a:pt x="1394" y="187"/>
                    </a:lnTo>
                    <a:lnTo>
                      <a:pt x="1395" y="183"/>
                    </a:lnTo>
                    <a:lnTo>
                      <a:pt x="1396" y="186"/>
                    </a:lnTo>
                    <a:lnTo>
                      <a:pt x="1398" y="190"/>
                    </a:lnTo>
                    <a:lnTo>
                      <a:pt x="1400" y="202"/>
                    </a:lnTo>
                    <a:lnTo>
                      <a:pt x="1401" y="208"/>
                    </a:lnTo>
                    <a:lnTo>
                      <a:pt x="1402" y="212"/>
                    </a:lnTo>
                    <a:lnTo>
                      <a:pt x="1404" y="203"/>
                    </a:lnTo>
                    <a:lnTo>
                      <a:pt x="1406" y="197"/>
                    </a:lnTo>
                    <a:lnTo>
                      <a:pt x="1407" y="196"/>
                    </a:lnTo>
                    <a:lnTo>
                      <a:pt x="1409" y="184"/>
                    </a:lnTo>
                    <a:lnTo>
                      <a:pt x="1410" y="180"/>
                    </a:lnTo>
                    <a:lnTo>
                      <a:pt x="1412" y="188"/>
                    </a:lnTo>
                    <a:lnTo>
                      <a:pt x="1413" y="209"/>
                    </a:lnTo>
                    <a:lnTo>
                      <a:pt x="1415" y="217"/>
                    </a:lnTo>
                    <a:lnTo>
                      <a:pt x="1416" y="216"/>
                    </a:lnTo>
                    <a:lnTo>
                      <a:pt x="1418" y="214"/>
                    </a:lnTo>
                    <a:lnTo>
                      <a:pt x="1419" y="208"/>
                    </a:lnTo>
                    <a:lnTo>
                      <a:pt x="1421" y="200"/>
                    </a:lnTo>
                    <a:lnTo>
                      <a:pt x="1422" y="200"/>
                    </a:lnTo>
                    <a:lnTo>
                      <a:pt x="1424" y="212"/>
                    </a:lnTo>
                    <a:lnTo>
                      <a:pt x="1425" y="206"/>
                    </a:lnTo>
                    <a:lnTo>
                      <a:pt x="1427" y="204"/>
                    </a:lnTo>
                    <a:lnTo>
                      <a:pt x="1428" y="210"/>
                    </a:lnTo>
                    <a:lnTo>
                      <a:pt x="1430" y="214"/>
                    </a:lnTo>
                    <a:lnTo>
                      <a:pt x="1431" y="207"/>
                    </a:lnTo>
                    <a:lnTo>
                      <a:pt x="1433" y="199"/>
                    </a:lnTo>
                    <a:lnTo>
                      <a:pt x="1434" y="197"/>
                    </a:lnTo>
                    <a:lnTo>
                      <a:pt x="1436" y="200"/>
                    </a:lnTo>
                    <a:lnTo>
                      <a:pt x="1438" y="196"/>
                    </a:lnTo>
                    <a:lnTo>
                      <a:pt x="1439" y="192"/>
                    </a:lnTo>
                    <a:lnTo>
                      <a:pt x="1440" y="206"/>
                    </a:lnTo>
                    <a:lnTo>
                      <a:pt x="1442" y="217"/>
                    </a:lnTo>
                    <a:lnTo>
                      <a:pt x="1444" y="215"/>
                    </a:lnTo>
                    <a:lnTo>
                      <a:pt x="1445" y="214"/>
                    </a:lnTo>
                    <a:lnTo>
                      <a:pt x="1447" y="204"/>
                    </a:lnTo>
                    <a:lnTo>
                      <a:pt x="1448" y="204"/>
                    </a:lnTo>
                    <a:lnTo>
                      <a:pt x="1450" y="199"/>
                    </a:lnTo>
                    <a:lnTo>
                      <a:pt x="1451" y="199"/>
                    </a:lnTo>
                    <a:lnTo>
                      <a:pt x="1453" y="197"/>
                    </a:lnTo>
                    <a:lnTo>
                      <a:pt x="1454" y="193"/>
                    </a:lnTo>
                    <a:lnTo>
                      <a:pt x="1456" y="204"/>
                    </a:lnTo>
                    <a:lnTo>
                      <a:pt x="1457" y="197"/>
                    </a:lnTo>
                    <a:lnTo>
                      <a:pt x="1459" y="196"/>
                    </a:lnTo>
                    <a:lnTo>
                      <a:pt x="1460" y="206"/>
                    </a:lnTo>
                    <a:lnTo>
                      <a:pt x="1462" y="211"/>
                    </a:lnTo>
                    <a:lnTo>
                      <a:pt x="1463" y="207"/>
                    </a:lnTo>
                    <a:lnTo>
                      <a:pt x="1465" y="195"/>
                    </a:lnTo>
                    <a:lnTo>
                      <a:pt x="1467" y="191"/>
                    </a:lnTo>
                    <a:lnTo>
                      <a:pt x="1468" y="196"/>
                    </a:lnTo>
                    <a:lnTo>
                      <a:pt x="1469" y="194"/>
                    </a:lnTo>
                    <a:lnTo>
                      <a:pt x="1471" y="193"/>
                    </a:lnTo>
                    <a:lnTo>
                      <a:pt x="1473" y="193"/>
                    </a:lnTo>
                    <a:lnTo>
                      <a:pt x="1474" y="200"/>
                    </a:lnTo>
                    <a:lnTo>
                      <a:pt x="1476" y="206"/>
                    </a:lnTo>
                    <a:lnTo>
                      <a:pt x="1477" y="204"/>
                    </a:lnTo>
                    <a:lnTo>
                      <a:pt x="1479" y="203"/>
                    </a:lnTo>
                    <a:lnTo>
                      <a:pt x="1480" y="202"/>
                    </a:lnTo>
                    <a:lnTo>
                      <a:pt x="1482" y="197"/>
                    </a:lnTo>
                    <a:lnTo>
                      <a:pt x="1483" y="204"/>
                    </a:lnTo>
                    <a:lnTo>
                      <a:pt x="1485" y="199"/>
                    </a:lnTo>
                    <a:lnTo>
                      <a:pt x="1486" y="197"/>
                    </a:lnTo>
                    <a:lnTo>
                      <a:pt x="1488" y="210"/>
                    </a:lnTo>
                    <a:lnTo>
                      <a:pt x="1489" y="206"/>
                    </a:lnTo>
                    <a:lnTo>
                      <a:pt x="1491" y="205"/>
                    </a:lnTo>
                    <a:lnTo>
                      <a:pt x="1492" y="202"/>
                    </a:lnTo>
                    <a:lnTo>
                      <a:pt x="1494" y="198"/>
                    </a:lnTo>
                    <a:lnTo>
                      <a:pt x="1495" y="187"/>
                    </a:lnTo>
                    <a:lnTo>
                      <a:pt x="1497" y="184"/>
                    </a:lnTo>
                    <a:lnTo>
                      <a:pt x="1498" y="204"/>
                    </a:lnTo>
                    <a:lnTo>
                      <a:pt x="1500" y="211"/>
                    </a:lnTo>
                    <a:lnTo>
                      <a:pt x="1501" y="212"/>
                    </a:lnTo>
                    <a:lnTo>
                      <a:pt x="1503" y="220"/>
                    </a:lnTo>
                    <a:lnTo>
                      <a:pt x="1505" y="228"/>
                    </a:lnTo>
                    <a:lnTo>
                      <a:pt x="1506" y="225"/>
                    </a:lnTo>
                    <a:lnTo>
                      <a:pt x="1507" y="224"/>
                    </a:lnTo>
                    <a:lnTo>
                      <a:pt x="1509" y="227"/>
                    </a:lnTo>
                    <a:lnTo>
                      <a:pt x="1511" y="220"/>
                    </a:lnTo>
                    <a:lnTo>
                      <a:pt x="1512" y="214"/>
                    </a:lnTo>
                    <a:lnTo>
                      <a:pt x="1513" y="208"/>
                    </a:lnTo>
                    <a:lnTo>
                      <a:pt x="1515" y="208"/>
                    </a:lnTo>
                    <a:lnTo>
                      <a:pt x="1517" y="215"/>
                    </a:lnTo>
                    <a:lnTo>
                      <a:pt x="1518" y="218"/>
                    </a:lnTo>
                    <a:lnTo>
                      <a:pt x="1520" y="223"/>
                    </a:lnTo>
                    <a:lnTo>
                      <a:pt x="1521" y="233"/>
                    </a:lnTo>
                    <a:lnTo>
                      <a:pt x="1523" y="241"/>
                    </a:lnTo>
                    <a:lnTo>
                      <a:pt x="1524" y="239"/>
                    </a:lnTo>
                    <a:lnTo>
                      <a:pt x="1526" y="227"/>
                    </a:lnTo>
                    <a:lnTo>
                      <a:pt x="1527" y="227"/>
                    </a:lnTo>
                    <a:lnTo>
                      <a:pt x="1529" y="218"/>
                    </a:lnTo>
                    <a:lnTo>
                      <a:pt x="1530" y="221"/>
                    </a:lnTo>
                    <a:lnTo>
                      <a:pt x="1532" y="219"/>
                    </a:lnTo>
                    <a:lnTo>
                      <a:pt x="1533" y="228"/>
                    </a:lnTo>
                    <a:lnTo>
                      <a:pt x="1535" y="234"/>
                    </a:lnTo>
                    <a:lnTo>
                      <a:pt x="1536" y="228"/>
                    </a:lnTo>
                    <a:lnTo>
                      <a:pt x="1538" y="209"/>
                    </a:lnTo>
                    <a:lnTo>
                      <a:pt x="1540" y="209"/>
                    </a:lnTo>
                    <a:lnTo>
                      <a:pt x="1541" y="218"/>
                    </a:lnTo>
                    <a:lnTo>
                      <a:pt x="1542" y="229"/>
                    </a:lnTo>
                    <a:lnTo>
                      <a:pt x="1544" y="235"/>
                    </a:lnTo>
                    <a:lnTo>
                      <a:pt x="1546" y="239"/>
                    </a:lnTo>
                    <a:lnTo>
                      <a:pt x="1547" y="248"/>
                    </a:lnTo>
                    <a:lnTo>
                      <a:pt x="1549" y="254"/>
                    </a:lnTo>
                    <a:lnTo>
                      <a:pt x="1550" y="254"/>
                    </a:lnTo>
                    <a:lnTo>
                      <a:pt x="1552" y="268"/>
                    </a:lnTo>
                    <a:lnTo>
                      <a:pt x="1553" y="288"/>
                    </a:lnTo>
                    <a:lnTo>
                      <a:pt x="1555" y="286"/>
                    </a:lnTo>
                    <a:lnTo>
                      <a:pt x="1556" y="278"/>
                    </a:lnTo>
                    <a:lnTo>
                      <a:pt x="1558" y="270"/>
                    </a:lnTo>
                    <a:lnTo>
                      <a:pt x="1559" y="271"/>
                    </a:lnTo>
                    <a:lnTo>
                      <a:pt x="1561" y="291"/>
                    </a:lnTo>
                    <a:lnTo>
                      <a:pt x="1562" y="299"/>
                    </a:lnTo>
                    <a:lnTo>
                      <a:pt x="1564" y="307"/>
                    </a:lnTo>
                    <a:lnTo>
                      <a:pt x="1565" y="301"/>
                    </a:lnTo>
                    <a:lnTo>
                      <a:pt x="1567" y="296"/>
                    </a:lnTo>
                    <a:lnTo>
                      <a:pt x="1568" y="296"/>
                    </a:lnTo>
                    <a:lnTo>
                      <a:pt x="1570" y="298"/>
                    </a:lnTo>
                    <a:lnTo>
                      <a:pt x="1571" y="307"/>
                    </a:lnTo>
                    <a:lnTo>
                      <a:pt x="1573" y="297"/>
                    </a:lnTo>
                    <a:lnTo>
                      <a:pt x="1574" y="292"/>
                    </a:lnTo>
                    <a:lnTo>
                      <a:pt x="1576" y="294"/>
                    </a:lnTo>
                    <a:lnTo>
                      <a:pt x="1578" y="300"/>
                    </a:lnTo>
                    <a:lnTo>
                      <a:pt x="1579" y="306"/>
                    </a:lnTo>
                    <a:lnTo>
                      <a:pt x="1580" y="309"/>
                    </a:lnTo>
                    <a:lnTo>
                      <a:pt x="1582" y="300"/>
                    </a:lnTo>
                    <a:lnTo>
                      <a:pt x="1584" y="307"/>
                    </a:lnTo>
                    <a:lnTo>
                      <a:pt x="1585" y="306"/>
                    </a:lnTo>
                    <a:lnTo>
                      <a:pt x="1586" y="300"/>
                    </a:lnTo>
                    <a:lnTo>
                      <a:pt x="1588" y="289"/>
                    </a:lnTo>
                    <a:lnTo>
                      <a:pt x="1590" y="294"/>
                    </a:lnTo>
                    <a:lnTo>
                      <a:pt x="1591" y="299"/>
                    </a:lnTo>
                    <a:lnTo>
                      <a:pt x="1593" y="298"/>
                    </a:lnTo>
                    <a:lnTo>
                      <a:pt x="1594" y="309"/>
                    </a:lnTo>
                    <a:lnTo>
                      <a:pt x="1596" y="301"/>
                    </a:lnTo>
                    <a:lnTo>
                      <a:pt x="1597" y="293"/>
                    </a:lnTo>
                    <a:lnTo>
                      <a:pt x="1599" y="296"/>
                    </a:lnTo>
                    <a:lnTo>
                      <a:pt x="1600" y="294"/>
                    </a:lnTo>
                    <a:lnTo>
                      <a:pt x="1602" y="283"/>
                    </a:lnTo>
                    <a:lnTo>
                      <a:pt x="1603" y="279"/>
                    </a:lnTo>
                    <a:lnTo>
                      <a:pt x="1605" y="287"/>
                    </a:lnTo>
                    <a:lnTo>
                      <a:pt x="1607" y="288"/>
                    </a:lnTo>
                    <a:lnTo>
                      <a:pt x="1608" y="288"/>
                    </a:lnTo>
                    <a:lnTo>
                      <a:pt x="1609" y="288"/>
                    </a:lnTo>
                    <a:lnTo>
                      <a:pt x="1611" y="291"/>
                    </a:lnTo>
                    <a:lnTo>
                      <a:pt x="1613" y="298"/>
                    </a:lnTo>
                    <a:lnTo>
                      <a:pt x="1614" y="298"/>
                    </a:lnTo>
                    <a:lnTo>
                      <a:pt x="1615" y="297"/>
                    </a:lnTo>
                    <a:lnTo>
                      <a:pt x="1617" y="287"/>
                    </a:lnTo>
                    <a:lnTo>
                      <a:pt x="1619" y="287"/>
                    </a:lnTo>
                    <a:lnTo>
                      <a:pt x="1620" y="283"/>
                    </a:lnTo>
                    <a:lnTo>
                      <a:pt x="1622" y="288"/>
                    </a:lnTo>
                    <a:lnTo>
                      <a:pt x="1623" y="291"/>
                    </a:lnTo>
                    <a:lnTo>
                      <a:pt x="1624" y="297"/>
                    </a:lnTo>
                    <a:lnTo>
                      <a:pt x="1626" y="307"/>
                    </a:lnTo>
                    <a:lnTo>
                      <a:pt x="1628" y="311"/>
                    </a:lnTo>
                    <a:lnTo>
                      <a:pt x="1629" y="314"/>
                    </a:lnTo>
                    <a:lnTo>
                      <a:pt x="1631" y="310"/>
                    </a:lnTo>
                    <a:lnTo>
                      <a:pt x="1632" y="305"/>
                    </a:lnTo>
                    <a:lnTo>
                      <a:pt x="1634" y="302"/>
                    </a:lnTo>
                    <a:lnTo>
                      <a:pt x="1635" y="302"/>
                    </a:lnTo>
                    <a:lnTo>
                      <a:pt x="1637" y="303"/>
                    </a:lnTo>
                    <a:lnTo>
                      <a:pt x="1638" y="297"/>
                    </a:lnTo>
                    <a:lnTo>
                      <a:pt x="1640" y="294"/>
                    </a:lnTo>
                    <a:lnTo>
                      <a:pt x="1641" y="306"/>
                    </a:lnTo>
                    <a:lnTo>
                      <a:pt x="1643" y="304"/>
                    </a:lnTo>
                    <a:lnTo>
                      <a:pt x="1644" y="300"/>
                    </a:lnTo>
                    <a:lnTo>
                      <a:pt x="1646" y="308"/>
                    </a:lnTo>
                    <a:lnTo>
                      <a:pt x="1647" y="305"/>
                    </a:lnTo>
                    <a:lnTo>
                      <a:pt x="1649" y="302"/>
                    </a:lnTo>
                    <a:lnTo>
                      <a:pt x="1651" y="293"/>
                    </a:lnTo>
                    <a:lnTo>
                      <a:pt x="1652" y="288"/>
                    </a:lnTo>
                    <a:lnTo>
                      <a:pt x="1653" y="287"/>
                    </a:lnTo>
                    <a:lnTo>
                      <a:pt x="1655" y="287"/>
                    </a:lnTo>
                    <a:lnTo>
                      <a:pt x="1657" y="287"/>
                    </a:lnTo>
                    <a:lnTo>
                      <a:pt x="1658" y="289"/>
                    </a:lnTo>
                    <a:lnTo>
                      <a:pt x="1659" y="291"/>
                    </a:lnTo>
                    <a:lnTo>
                      <a:pt x="1661" y="292"/>
                    </a:lnTo>
                    <a:lnTo>
                      <a:pt x="1663" y="295"/>
                    </a:lnTo>
                    <a:lnTo>
                      <a:pt x="1664" y="285"/>
                    </a:lnTo>
                    <a:lnTo>
                      <a:pt x="1666" y="284"/>
                    </a:lnTo>
                    <a:lnTo>
                      <a:pt x="1667" y="289"/>
                    </a:lnTo>
                    <a:lnTo>
                      <a:pt x="1669" y="280"/>
                    </a:lnTo>
                    <a:lnTo>
                      <a:pt x="1670" y="278"/>
                    </a:lnTo>
                    <a:lnTo>
                      <a:pt x="1672" y="282"/>
                    </a:lnTo>
                    <a:lnTo>
                      <a:pt x="1673" y="293"/>
                    </a:lnTo>
                    <a:lnTo>
                      <a:pt x="1675" y="297"/>
                    </a:lnTo>
                    <a:lnTo>
                      <a:pt x="1676" y="293"/>
                    </a:lnTo>
                    <a:lnTo>
                      <a:pt x="1678" y="280"/>
                    </a:lnTo>
                    <a:lnTo>
                      <a:pt x="1680" y="275"/>
                    </a:lnTo>
                    <a:lnTo>
                      <a:pt x="1681" y="284"/>
                    </a:lnTo>
                    <a:lnTo>
                      <a:pt x="1682" y="288"/>
                    </a:lnTo>
                    <a:lnTo>
                      <a:pt x="1684" y="289"/>
                    </a:lnTo>
                    <a:lnTo>
                      <a:pt x="1686" y="290"/>
                    </a:lnTo>
                    <a:lnTo>
                      <a:pt x="1687" y="294"/>
                    </a:lnTo>
                    <a:lnTo>
                      <a:pt x="1688" y="300"/>
                    </a:lnTo>
                    <a:lnTo>
                      <a:pt x="1690" y="289"/>
                    </a:lnTo>
                    <a:lnTo>
                      <a:pt x="1691" y="284"/>
                    </a:lnTo>
                    <a:lnTo>
                      <a:pt x="1693" y="279"/>
                    </a:lnTo>
                    <a:lnTo>
                      <a:pt x="1695" y="278"/>
                    </a:lnTo>
                    <a:lnTo>
                      <a:pt x="1696" y="278"/>
                    </a:lnTo>
                    <a:lnTo>
                      <a:pt x="1697" y="274"/>
                    </a:lnTo>
                    <a:lnTo>
                      <a:pt x="1699" y="282"/>
                    </a:lnTo>
                    <a:lnTo>
                      <a:pt x="1701" y="280"/>
                    </a:lnTo>
                    <a:lnTo>
                      <a:pt x="1702" y="283"/>
                    </a:lnTo>
                    <a:lnTo>
                      <a:pt x="1704" y="284"/>
                    </a:lnTo>
                    <a:lnTo>
                      <a:pt x="1705" y="283"/>
                    </a:lnTo>
                    <a:lnTo>
                      <a:pt x="1707" y="282"/>
                    </a:lnTo>
                    <a:lnTo>
                      <a:pt x="1708" y="274"/>
                    </a:lnTo>
                    <a:lnTo>
                      <a:pt x="1710" y="280"/>
                    </a:lnTo>
                    <a:lnTo>
                      <a:pt x="1711" y="278"/>
                    </a:lnTo>
                    <a:lnTo>
                      <a:pt x="1713" y="282"/>
                    </a:lnTo>
                    <a:lnTo>
                      <a:pt x="1714" y="291"/>
                    </a:lnTo>
                    <a:lnTo>
                      <a:pt x="1716" y="291"/>
                    </a:lnTo>
                    <a:lnTo>
                      <a:pt x="1717" y="296"/>
                    </a:lnTo>
                    <a:lnTo>
                      <a:pt x="1719" y="292"/>
                    </a:lnTo>
                    <a:lnTo>
                      <a:pt x="1720" y="301"/>
                    </a:lnTo>
                    <a:lnTo>
                      <a:pt x="1722" y="297"/>
                    </a:lnTo>
                    <a:lnTo>
                      <a:pt x="1724" y="292"/>
                    </a:lnTo>
                    <a:lnTo>
                      <a:pt x="1725" y="294"/>
                    </a:lnTo>
                    <a:lnTo>
                      <a:pt x="1726" y="298"/>
                    </a:lnTo>
                    <a:lnTo>
                      <a:pt x="1728" y="289"/>
                    </a:lnTo>
                    <a:lnTo>
                      <a:pt x="1730" y="290"/>
                    </a:lnTo>
                    <a:lnTo>
                      <a:pt x="1731" y="293"/>
                    </a:lnTo>
                    <a:lnTo>
                      <a:pt x="1733" y="294"/>
                    </a:lnTo>
                    <a:lnTo>
                      <a:pt x="1734" y="294"/>
                    </a:lnTo>
                    <a:lnTo>
                      <a:pt x="1736" y="293"/>
                    </a:lnTo>
                    <a:lnTo>
                      <a:pt x="1737" y="300"/>
                    </a:lnTo>
                    <a:lnTo>
                      <a:pt x="1739" y="290"/>
                    </a:lnTo>
                    <a:lnTo>
                      <a:pt x="1740" y="292"/>
                    </a:lnTo>
                    <a:lnTo>
                      <a:pt x="1742" y="300"/>
                    </a:lnTo>
                    <a:lnTo>
                      <a:pt x="1743" y="297"/>
                    </a:lnTo>
                    <a:lnTo>
                      <a:pt x="1745" y="289"/>
                    </a:lnTo>
                    <a:lnTo>
                      <a:pt x="1746" y="290"/>
                    </a:lnTo>
                    <a:lnTo>
                      <a:pt x="1748" y="303"/>
                    </a:lnTo>
                    <a:lnTo>
                      <a:pt x="1749" y="308"/>
                    </a:lnTo>
                    <a:lnTo>
                      <a:pt x="1751" y="315"/>
                    </a:lnTo>
                    <a:lnTo>
                      <a:pt x="1753" y="306"/>
                    </a:lnTo>
                    <a:lnTo>
                      <a:pt x="1754" y="299"/>
                    </a:lnTo>
                    <a:lnTo>
                      <a:pt x="1755" y="291"/>
                    </a:lnTo>
                    <a:lnTo>
                      <a:pt x="1757" y="293"/>
                    </a:lnTo>
                    <a:lnTo>
                      <a:pt x="1758" y="290"/>
                    </a:lnTo>
                    <a:lnTo>
                      <a:pt x="1760" y="292"/>
                    </a:lnTo>
                    <a:lnTo>
                      <a:pt x="1762" y="295"/>
                    </a:lnTo>
                    <a:lnTo>
                      <a:pt x="1763" y="304"/>
                    </a:lnTo>
                    <a:lnTo>
                      <a:pt x="1764" y="318"/>
                    </a:lnTo>
                    <a:lnTo>
                      <a:pt x="1766" y="336"/>
                    </a:lnTo>
                    <a:lnTo>
                      <a:pt x="1768" y="336"/>
                    </a:lnTo>
                    <a:lnTo>
                      <a:pt x="1769" y="322"/>
                    </a:lnTo>
                    <a:lnTo>
                      <a:pt x="1770" y="298"/>
                    </a:lnTo>
                    <a:lnTo>
                      <a:pt x="1772" y="275"/>
                    </a:lnTo>
                    <a:lnTo>
                      <a:pt x="1774" y="273"/>
                    </a:lnTo>
                    <a:lnTo>
                      <a:pt x="1775" y="273"/>
                    </a:lnTo>
                    <a:lnTo>
                      <a:pt x="1777" y="265"/>
                    </a:lnTo>
                    <a:lnTo>
                      <a:pt x="1778" y="268"/>
                    </a:lnTo>
                    <a:lnTo>
                      <a:pt x="1780" y="267"/>
                    </a:lnTo>
                    <a:lnTo>
                      <a:pt x="1781" y="253"/>
                    </a:lnTo>
                    <a:lnTo>
                      <a:pt x="1783" y="249"/>
                    </a:lnTo>
                    <a:lnTo>
                      <a:pt x="1784" y="244"/>
                    </a:lnTo>
                    <a:lnTo>
                      <a:pt x="1786" y="241"/>
                    </a:lnTo>
                    <a:lnTo>
                      <a:pt x="1787" y="235"/>
                    </a:lnTo>
                    <a:lnTo>
                      <a:pt x="1789" y="234"/>
                    </a:lnTo>
                    <a:lnTo>
                      <a:pt x="1790" y="220"/>
                    </a:lnTo>
                    <a:lnTo>
                      <a:pt x="1792" y="211"/>
                    </a:lnTo>
                    <a:lnTo>
                      <a:pt x="1793" y="216"/>
                    </a:lnTo>
                    <a:lnTo>
                      <a:pt x="1795" y="204"/>
                    </a:lnTo>
                    <a:lnTo>
                      <a:pt x="1797" y="187"/>
                    </a:lnTo>
                    <a:lnTo>
                      <a:pt x="1798" y="181"/>
                    </a:lnTo>
                    <a:lnTo>
                      <a:pt x="1799" y="189"/>
                    </a:lnTo>
                    <a:lnTo>
                      <a:pt x="1801" y="181"/>
                    </a:lnTo>
                    <a:lnTo>
                      <a:pt x="1803" y="177"/>
                    </a:lnTo>
                    <a:lnTo>
                      <a:pt x="1804" y="177"/>
                    </a:lnTo>
                    <a:lnTo>
                      <a:pt x="1806" y="168"/>
                    </a:lnTo>
                    <a:lnTo>
                      <a:pt x="1807" y="162"/>
                    </a:lnTo>
                    <a:lnTo>
                      <a:pt x="1809" y="161"/>
                    </a:lnTo>
                    <a:lnTo>
                      <a:pt x="1810" y="159"/>
                    </a:lnTo>
                    <a:lnTo>
                      <a:pt x="1812" y="162"/>
                    </a:lnTo>
                    <a:lnTo>
                      <a:pt x="1813" y="153"/>
                    </a:lnTo>
                    <a:lnTo>
                      <a:pt x="1815" y="158"/>
                    </a:lnTo>
                    <a:lnTo>
                      <a:pt x="1816" y="166"/>
                    </a:lnTo>
                    <a:lnTo>
                      <a:pt x="1818" y="155"/>
                    </a:lnTo>
                    <a:lnTo>
                      <a:pt x="1819" y="153"/>
                    </a:lnTo>
                    <a:lnTo>
                      <a:pt x="1821" y="155"/>
                    </a:lnTo>
                    <a:lnTo>
                      <a:pt x="1822" y="154"/>
                    </a:lnTo>
                    <a:lnTo>
                      <a:pt x="1824" y="160"/>
                    </a:lnTo>
                    <a:lnTo>
                      <a:pt x="1825" y="155"/>
                    </a:lnTo>
                    <a:lnTo>
                      <a:pt x="1827" y="154"/>
                    </a:lnTo>
                    <a:lnTo>
                      <a:pt x="1828" y="153"/>
                    </a:lnTo>
                    <a:lnTo>
                      <a:pt x="1830" y="151"/>
                    </a:lnTo>
                    <a:lnTo>
                      <a:pt x="1831" y="151"/>
                    </a:lnTo>
                    <a:lnTo>
                      <a:pt x="1833" y="145"/>
                    </a:lnTo>
                    <a:lnTo>
                      <a:pt x="1835" y="150"/>
                    </a:lnTo>
                    <a:lnTo>
                      <a:pt x="1836" y="154"/>
                    </a:lnTo>
                    <a:lnTo>
                      <a:pt x="1837" y="159"/>
                    </a:lnTo>
                    <a:lnTo>
                      <a:pt x="1839" y="163"/>
                    </a:lnTo>
                    <a:lnTo>
                      <a:pt x="1841" y="158"/>
                    </a:lnTo>
                    <a:lnTo>
                      <a:pt x="1842" y="168"/>
                    </a:lnTo>
                    <a:lnTo>
                      <a:pt x="1843" y="175"/>
                    </a:lnTo>
                    <a:lnTo>
                      <a:pt x="1845" y="172"/>
                    </a:lnTo>
                    <a:lnTo>
                      <a:pt x="1847" y="163"/>
                    </a:lnTo>
                    <a:lnTo>
                      <a:pt x="1848" y="157"/>
                    </a:lnTo>
                    <a:lnTo>
                      <a:pt x="1850" y="157"/>
                    </a:lnTo>
                    <a:lnTo>
                      <a:pt x="1851" y="160"/>
                    </a:lnTo>
                    <a:lnTo>
                      <a:pt x="1853" y="158"/>
                    </a:lnTo>
                    <a:lnTo>
                      <a:pt x="1854" y="163"/>
                    </a:lnTo>
                    <a:lnTo>
                      <a:pt x="1856" y="168"/>
                    </a:lnTo>
                    <a:lnTo>
                      <a:pt x="1857" y="157"/>
                    </a:lnTo>
                    <a:lnTo>
                      <a:pt x="1859" y="158"/>
                    </a:lnTo>
                    <a:lnTo>
                      <a:pt x="1860" y="148"/>
                    </a:lnTo>
                    <a:lnTo>
                      <a:pt x="1862" y="144"/>
                    </a:lnTo>
                    <a:lnTo>
                      <a:pt x="1864" y="154"/>
                    </a:lnTo>
                    <a:lnTo>
                      <a:pt x="1865" y="162"/>
                    </a:lnTo>
                    <a:lnTo>
                      <a:pt x="1866" y="165"/>
                    </a:lnTo>
                    <a:lnTo>
                      <a:pt x="1868" y="166"/>
                    </a:lnTo>
                    <a:lnTo>
                      <a:pt x="1870" y="165"/>
                    </a:lnTo>
                    <a:lnTo>
                      <a:pt x="1871" y="161"/>
                    </a:lnTo>
                    <a:lnTo>
                      <a:pt x="1872" y="163"/>
                    </a:lnTo>
                    <a:lnTo>
                      <a:pt x="1874" y="154"/>
                    </a:lnTo>
                    <a:lnTo>
                      <a:pt x="1876" y="147"/>
                    </a:lnTo>
                    <a:lnTo>
                      <a:pt x="1877" y="141"/>
                    </a:lnTo>
                    <a:lnTo>
                      <a:pt x="1879" y="138"/>
                    </a:lnTo>
                    <a:lnTo>
                      <a:pt x="1880" y="137"/>
                    </a:lnTo>
                    <a:lnTo>
                      <a:pt x="1882" y="141"/>
                    </a:lnTo>
                    <a:lnTo>
                      <a:pt x="1883" y="145"/>
                    </a:lnTo>
                    <a:lnTo>
                      <a:pt x="1885" y="147"/>
                    </a:lnTo>
                    <a:lnTo>
                      <a:pt x="1886" y="151"/>
                    </a:lnTo>
                    <a:lnTo>
                      <a:pt x="1888" y="162"/>
                    </a:lnTo>
                    <a:lnTo>
                      <a:pt x="1889" y="165"/>
                    </a:lnTo>
                    <a:lnTo>
                      <a:pt x="1891" y="148"/>
                    </a:lnTo>
                    <a:lnTo>
                      <a:pt x="1892" y="137"/>
                    </a:lnTo>
                    <a:lnTo>
                      <a:pt x="1894" y="132"/>
                    </a:lnTo>
                    <a:lnTo>
                      <a:pt x="1895" y="140"/>
                    </a:lnTo>
                    <a:lnTo>
                      <a:pt x="1897" y="150"/>
                    </a:lnTo>
                    <a:lnTo>
                      <a:pt x="1898" y="153"/>
                    </a:lnTo>
                    <a:lnTo>
                      <a:pt x="1900" y="158"/>
                    </a:lnTo>
                    <a:lnTo>
                      <a:pt x="1901" y="151"/>
                    </a:lnTo>
                    <a:lnTo>
                      <a:pt x="1903" y="150"/>
                    </a:lnTo>
                    <a:lnTo>
                      <a:pt x="1904" y="144"/>
                    </a:lnTo>
                    <a:lnTo>
                      <a:pt x="1906" y="135"/>
                    </a:lnTo>
                    <a:lnTo>
                      <a:pt x="1908" y="136"/>
                    </a:lnTo>
                    <a:lnTo>
                      <a:pt x="1909" y="137"/>
                    </a:lnTo>
                    <a:lnTo>
                      <a:pt x="1910" y="140"/>
                    </a:lnTo>
                    <a:lnTo>
                      <a:pt x="1912" y="150"/>
                    </a:lnTo>
                    <a:lnTo>
                      <a:pt x="1914" y="153"/>
                    </a:lnTo>
                    <a:lnTo>
                      <a:pt x="1915" y="156"/>
                    </a:lnTo>
                    <a:lnTo>
                      <a:pt x="1916" y="160"/>
                    </a:lnTo>
                    <a:lnTo>
                      <a:pt x="1918" y="163"/>
                    </a:lnTo>
                    <a:lnTo>
                      <a:pt x="1920" y="159"/>
                    </a:lnTo>
                    <a:lnTo>
                      <a:pt x="1921" y="149"/>
                    </a:lnTo>
                    <a:lnTo>
                      <a:pt x="1923" y="146"/>
                    </a:lnTo>
                    <a:lnTo>
                      <a:pt x="1924" y="147"/>
                    </a:lnTo>
                    <a:lnTo>
                      <a:pt x="1926" y="146"/>
                    </a:lnTo>
                    <a:lnTo>
                      <a:pt x="1927" y="145"/>
                    </a:lnTo>
                    <a:lnTo>
                      <a:pt x="1929" y="149"/>
                    </a:lnTo>
                    <a:lnTo>
                      <a:pt x="1930" y="153"/>
                    </a:lnTo>
                    <a:lnTo>
                      <a:pt x="1932" y="143"/>
                    </a:lnTo>
                    <a:lnTo>
                      <a:pt x="1933" y="144"/>
                    </a:lnTo>
                    <a:lnTo>
                      <a:pt x="1935" y="145"/>
                    </a:lnTo>
                    <a:lnTo>
                      <a:pt x="1937" y="137"/>
                    </a:lnTo>
                    <a:lnTo>
                      <a:pt x="1938" y="133"/>
                    </a:lnTo>
                    <a:lnTo>
                      <a:pt x="1939" y="128"/>
                    </a:lnTo>
                    <a:lnTo>
                      <a:pt x="1941" y="141"/>
                    </a:lnTo>
                    <a:lnTo>
                      <a:pt x="1943" y="150"/>
                    </a:lnTo>
                    <a:lnTo>
                      <a:pt x="1944" y="156"/>
                    </a:lnTo>
                    <a:lnTo>
                      <a:pt x="1945" y="159"/>
                    </a:lnTo>
                    <a:lnTo>
                      <a:pt x="1947" y="151"/>
                    </a:lnTo>
                    <a:lnTo>
                      <a:pt x="1949" y="156"/>
                    </a:lnTo>
                    <a:lnTo>
                      <a:pt x="1950" y="159"/>
                    </a:lnTo>
                    <a:lnTo>
                      <a:pt x="1952" y="159"/>
                    </a:lnTo>
                    <a:lnTo>
                      <a:pt x="1953" y="148"/>
                    </a:lnTo>
                    <a:lnTo>
                      <a:pt x="1955" y="153"/>
                    </a:lnTo>
                    <a:lnTo>
                      <a:pt x="1956" y="147"/>
                    </a:lnTo>
                    <a:lnTo>
                      <a:pt x="1958" y="155"/>
                    </a:lnTo>
                    <a:lnTo>
                      <a:pt x="1959" y="168"/>
                    </a:lnTo>
                    <a:lnTo>
                      <a:pt x="1961" y="169"/>
                    </a:lnTo>
                    <a:lnTo>
                      <a:pt x="1962" y="162"/>
                    </a:lnTo>
                    <a:lnTo>
                      <a:pt x="1964" y="151"/>
                    </a:lnTo>
                    <a:lnTo>
                      <a:pt x="1965" y="148"/>
                    </a:lnTo>
                    <a:lnTo>
                      <a:pt x="1967" y="146"/>
                    </a:lnTo>
                    <a:lnTo>
                      <a:pt x="1968" y="150"/>
                    </a:lnTo>
                    <a:lnTo>
                      <a:pt x="1970" y="148"/>
                    </a:lnTo>
                    <a:lnTo>
                      <a:pt x="1971" y="148"/>
                    </a:lnTo>
                    <a:lnTo>
                      <a:pt x="1973" y="143"/>
                    </a:lnTo>
                    <a:lnTo>
                      <a:pt x="1974" y="150"/>
                    </a:lnTo>
                    <a:lnTo>
                      <a:pt x="1976" y="158"/>
                    </a:lnTo>
                    <a:lnTo>
                      <a:pt x="1977" y="155"/>
                    </a:lnTo>
                    <a:lnTo>
                      <a:pt x="1979" y="156"/>
                    </a:lnTo>
                    <a:lnTo>
                      <a:pt x="1981" y="155"/>
                    </a:lnTo>
                    <a:lnTo>
                      <a:pt x="1982" y="154"/>
                    </a:lnTo>
                    <a:lnTo>
                      <a:pt x="1983" y="154"/>
                    </a:lnTo>
                    <a:lnTo>
                      <a:pt x="1985" y="157"/>
                    </a:lnTo>
                    <a:lnTo>
                      <a:pt x="1987" y="157"/>
                    </a:lnTo>
                    <a:lnTo>
                      <a:pt x="1988" y="161"/>
                    </a:lnTo>
                    <a:lnTo>
                      <a:pt x="1990" y="168"/>
                    </a:lnTo>
                    <a:lnTo>
                      <a:pt x="1991" y="164"/>
                    </a:lnTo>
                    <a:lnTo>
                      <a:pt x="1993" y="156"/>
                    </a:lnTo>
                    <a:lnTo>
                      <a:pt x="1994" y="161"/>
                    </a:lnTo>
                    <a:lnTo>
                      <a:pt x="1996" y="170"/>
                    </a:lnTo>
                    <a:lnTo>
                      <a:pt x="1997" y="167"/>
                    </a:lnTo>
                    <a:lnTo>
                      <a:pt x="1999" y="154"/>
                    </a:lnTo>
                    <a:lnTo>
                      <a:pt x="2000" y="154"/>
                    </a:lnTo>
                    <a:lnTo>
                      <a:pt x="2002" y="156"/>
                    </a:lnTo>
                    <a:lnTo>
                      <a:pt x="2003" y="163"/>
                    </a:lnTo>
                    <a:lnTo>
                      <a:pt x="2005" y="163"/>
                    </a:lnTo>
                    <a:lnTo>
                      <a:pt x="2006" y="150"/>
                    </a:lnTo>
                    <a:lnTo>
                      <a:pt x="2008" y="143"/>
                    </a:lnTo>
                    <a:lnTo>
                      <a:pt x="2010" y="137"/>
                    </a:lnTo>
                    <a:lnTo>
                      <a:pt x="2011" y="138"/>
                    </a:lnTo>
                    <a:lnTo>
                      <a:pt x="2012" y="116"/>
                    </a:lnTo>
                    <a:lnTo>
                      <a:pt x="2014" y="103"/>
                    </a:lnTo>
                    <a:lnTo>
                      <a:pt x="2016" y="103"/>
                    </a:lnTo>
                    <a:lnTo>
                      <a:pt x="2017" y="103"/>
                    </a:lnTo>
                    <a:lnTo>
                      <a:pt x="2018" y="87"/>
                    </a:lnTo>
                    <a:lnTo>
                      <a:pt x="2020" y="95"/>
                    </a:lnTo>
                    <a:lnTo>
                      <a:pt x="2022" y="100"/>
                    </a:lnTo>
                    <a:lnTo>
                      <a:pt x="2023" y="100"/>
                    </a:lnTo>
                    <a:lnTo>
                      <a:pt x="2025" y="97"/>
                    </a:lnTo>
                    <a:lnTo>
                      <a:pt x="2026" y="90"/>
                    </a:lnTo>
                    <a:lnTo>
                      <a:pt x="2028" y="87"/>
                    </a:lnTo>
                    <a:lnTo>
                      <a:pt x="2029" y="80"/>
                    </a:lnTo>
                    <a:lnTo>
                      <a:pt x="2031" y="72"/>
                    </a:lnTo>
                    <a:lnTo>
                      <a:pt x="2032" y="60"/>
                    </a:lnTo>
                    <a:lnTo>
                      <a:pt x="2034" y="62"/>
                    </a:lnTo>
                    <a:lnTo>
                      <a:pt x="2035" y="81"/>
                    </a:lnTo>
                    <a:lnTo>
                      <a:pt x="2037" y="103"/>
                    </a:lnTo>
                    <a:lnTo>
                      <a:pt x="2038" y="101"/>
                    </a:lnTo>
                    <a:lnTo>
                      <a:pt x="2040" y="105"/>
                    </a:lnTo>
                    <a:lnTo>
                      <a:pt x="2041" y="118"/>
                    </a:lnTo>
                    <a:lnTo>
                      <a:pt x="2043" y="103"/>
                    </a:lnTo>
                    <a:lnTo>
                      <a:pt x="2044" y="95"/>
                    </a:lnTo>
                    <a:lnTo>
                      <a:pt x="2046" y="93"/>
                    </a:lnTo>
                    <a:lnTo>
                      <a:pt x="2047" y="95"/>
                    </a:lnTo>
                    <a:lnTo>
                      <a:pt x="2049" y="106"/>
                    </a:lnTo>
                    <a:lnTo>
                      <a:pt x="2050" y="120"/>
                    </a:lnTo>
                    <a:lnTo>
                      <a:pt x="2052" y="136"/>
                    </a:lnTo>
                    <a:lnTo>
                      <a:pt x="2054" y="144"/>
                    </a:lnTo>
                    <a:lnTo>
                      <a:pt x="2055" y="143"/>
                    </a:lnTo>
                    <a:lnTo>
                      <a:pt x="2056" y="150"/>
                    </a:lnTo>
                    <a:lnTo>
                      <a:pt x="2058" y="159"/>
                    </a:lnTo>
                    <a:lnTo>
                      <a:pt x="2060" y="161"/>
                    </a:lnTo>
                    <a:lnTo>
                      <a:pt x="2061" y="165"/>
                    </a:lnTo>
                    <a:lnTo>
                      <a:pt x="2063" y="167"/>
                    </a:lnTo>
                    <a:lnTo>
                      <a:pt x="2064" y="169"/>
                    </a:lnTo>
                    <a:lnTo>
                      <a:pt x="2066" y="184"/>
                    </a:lnTo>
                    <a:lnTo>
                      <a:pt x="2067" y="195"/>
                    </a:lnTo>
                    <a:lnTo>
                      <a:pt x="2069" y="199"/>
                    </a:lnTo>
                    <a:lnTo>
                      <a:pt x="2070" y="205"/>
                    </a:lnTo>
                    <a:lnTo>
                      <a:pt x="2072" y="202"/>
                    </a:lnTo>
                    <a:lnTo>
                      <a:pt x="2073" y="201"/>
                    </a:lnTo>
                    <a:lnTo>
                      <a:pt x="2075" y="204"/>
                    </a:lnTo>
                    <a:lnTo>
                      <a:pt x="2076" y="226"/>
                    </a:lnTo>
                    <a:lnTo>
                      <a:pt x="2078" y="235"/>
                    </a:lnTo>
                    <a:lnTo>
                      <a:pt x="2079" y="234"/>
                    </a:lnTo>
                    <a:lnTo>
                      <a:pt x="2081" y="237"/>
                    </a:lnTo>
                    <a:lnTo>
                      <a:pt x="2083" y="252"/>
                    </a:lnTo>
                    <a:lnTo>
                      <a:pt x="2084" y="247"/>
                    </a:lnTo>
                    <a:lnTo>
                      <a:pt x="2085" y="249"/>
                    </a:lnTo>
                    <a:lnTo>
                      <a:pt x="2087" y="246"/>
                    </a:lnTo>
                    <a:lnTo>
                      <a:pt x="2089" y="250"/>
                    </a:lnTo>
                    <a:lnTo>
                      <a:pt x="2090" y="243"/>
                    </a:lnTo>
                    <a:lnTo>
                      <a:pt x="2092" y="246"/>
                    </a:lnTo>
                    <a:lnTo>
                      <a:pt x="2093" y="245"/>
                    </a:lnTo>
                    <a:lnTo>
                      <a:pt x="2095" y="246"/>
                    </a:lnTo>
                    <a:lnTo>
                      <a:pt x="2096" y="242"/>
                    </a:lnTo>
                    <a:lnTo>
                      <a:pt x="2098" y="246"/>
                    </a:lnTo>
                    <a:lnTo>
                      <a:pt x="2099" y="246"/>
                    </a:lnTo>
                    <a:lnTo>
                      <a:pt x="2101" y="241"/>
                    </a:lnTo>
                    <a:lnTo>
                      <a:pt x="2102" y="248"/>
                    </a:lnTo>
                    <a:lnTo>
                      <a:pt x="2104" y="254"/>
                    </a:lnTo>
                    <a:lnTo>
                      <a:pt x="2105" y="251"/>
                    </a:lnTo>
                    <a:lnTo>
                      <a:pt x="2107" y="251"/>
                    </a:lnTo>
                    <a:lnTo>
                      <a:pt x="2108" y="266"/>
                    </a:lnTo>
                    <a:lnTo>
                      <a:pt x="2110" y="274"/>
                    </a:lnTo>
                    <a:lnTo>
                      <a:pt x="2111" y="273"/>
                    </a:lnTo>
                    <a:lnTo>
                      <a:pt x="2113" y="269"/>
                    </a:lnTo>
                    <a:lnTo>
                      <a:pt x="2114" y="264"/>
                    </a:lnTo>
                    <a:lnTo>
                      <a:pt x="2116" y="267"/>
                    </a:lnTo>
                    <a:lnTo>
                      <a:pt x="2117" y="271"/>
                    </a:lnTo>
                    <a:lnTo>
                      <a:pt x="2119" y="271"/>
                    </a:lnTo>
                    <a:lnTo>
                      <a:pt x="2121" y="270"/>
                    </a:lnTo>
                    <a:lnTo>
                      <a:pt x="2122" y="269"/>
                    </a:lnTo>
                    <a:lnTo>
                      <a:pt x="2123" y="272"/>
                    </a:lnTo>
                    <a:lnTo>
                      <a:pt x="2125" y="273"/>
                    </a:lnTo>
                    <a:lnTo>
                      <a:pt x="2127" y="267"/>
                    </a:lnTo>
                    <a:lnTo>
                      <a:pt x="2128" y="276"/>
                    </a:lnTo>
                    <a:lnTo>
                      <a:pt x="2129" y="283"/>
                    </a:lnTo>
                    <a:lnTo>
                      <a:pt x="2131" y="276"/>
                    </a:lnTo>
                    <a:lnTo>
                      <a:pt x="2133" y="272"/>
                    </a:lnTo>
                    <a:lnTo>
                      <a:pt x="2134" y="260"/>
                    </a:lnTo>
                    <a:lnTo>
                      <a:pt x="2136" y="256"/>
                    </a:lnTo>
                    <a:lnTo>
                      <a:pt x="2137" y="266"/>
                    </a:lnTo>
                    <a:lnTo>
                      <a:pt x="2139" y="285"/>
                    </a:lnTo>
                    <a:lnTo>
                      <a:pt x="2140" y="288"/>
                    </a:lnTo>
                    <a:lnTo>
                      <a:pt x="2142" y="279"/>
                    </a:lnTo>
                    <a:lnTo>
                      <a:pt x="2143" y="280"/>
                    </a:lnTo>
                    <a:lnTo>
                      <a:pt x="2145" y="274"/>
                    </a:lnTo>
                    <a:lnTo>
                      <a:pt x="2146" y="271"/>
                    </a:lnTo>
                    <a:lnTo>
                      <a:pt x="2148" y="268"/>
                    </a:lnTo>
                    <a:lnTo>
                      <a:pt x="2149" y="273"/>
                    </a:lnTo>
                    <a:lnTo>
                      <a:pt x="2150" y="27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4" name="Freeform 141">
                <a:extLst>
                  <a:ext uri="{FF2B5EF4-FFF2-40B4-BE49-F238E27FC236}">
                    <a16:creationId xmlns:a16="http://schemas.microsoft.com/office/drawing/2014/main" id="{0B507B38-29E3-491C-89D0-A148E42BE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130263"/>
                <a:ext cx="1880527" cy="1610637"/>
              </a:xfrm>
              <a:custGeom>
                <a:avLst/>
                <a:gdLst>
                  <a:gd name="T0" fmla="*/ 60 w 3804"/>
                  <a:gd name="T1" fmla="*/ 455 h 717"/>
                  <a:gd name="T2" fmla="*/ 121 w 3804"/>
                  <a:gd name="T3" fmla="*/ 412 h 717"/>
                  <a:gd name="T4" fmla="*/ 182 w 3804"/>
                  <a:gd name="T5" fmla="*/ 202 h 717"/>
                  <a:gd name="T6" fmla="*/ 242 w 3804"/>
                  <a:gd name="T7" fmla="*/ 75 h 717"/>
                  <a:gd name="T8" fmla="*/ 303 w 3804"/>
                  <a:gd name="T9" fmla="*/ 100 h 717"/>
                  <a:gd name="T10" fmla="*/ 364 w 3804"/>
                  <a:gd name="T11" fmla="*/ 103 h 717"/>
                  <a:gd name="T12" fmla="*/ 425 w 3804"/>
                  <a:gd name="T13" fmla="*/ 98 h 717"/>
                  <a:gd name="T14" fmla="*/ 486 w 3804"/>
                  <a:gd name="T15" fmla="*/ 110 h 717"/>
                  <a:gd name="T16" fmla="*/ 547 w 3804"/>
                  <a:gd name="T17" fmla="*/ 106 h 717"/>
                  <a:gd name="T18" fmla="*/ 608 w 3804"/>
                  <a:gd name="T19" fmla="*/ 121 h 717"/>
                  <a:gd name="T20" fmla="*/ 668 w 3804"/>
                  <a:gd name="T21" fmla="*/ 221 h 717"/>
                  <a:gd name="T22" fmla="*/ 729 w 3804"/>
                  <a:gd name="T23" fmla="*/ 256 h 717"/>
                  <a:gd name="T24" fmla="*/ 790 w 3804"/>
                  <a:gd name="T25" fmla="*/ 240 h 717"/>
                  <a:gd name="T26" fmla="*/ 851 w 3804"/>
                  <a:gd name="T27" fmla="*/ 194 h 717"/>
                  <a:gd name="T28" fmla="*/ 912 w 3804"/>
                  <a:gd name="T29" fmla="*/ 190 h 717"/>
                  <a:gd name="T30" fmla="*/ 973 w 3804"/>
                  <a:gd name="T31" fmla="*/ 184 h 717"/>
                  <a:gd name="T32" fmla="*/ 1033 w 3804"/>
                  <a:gd name="T33" fmla="*/ 189 h 717"/>
                  <a:gd name="T34" fmla="*/ 1094 w 3804"/>
                  <a:gd name="T35" fmla="*/ 210 h 717"/>
                  <a:gd name="T36" fmla="*/ 1155 w 3804"/>
                  <a:gd name="T37" fmla="*/ 517 h 717"/>
                  <a:gd name="T38" fmla="*/ 1216 w 3804"/>
                  <a:gd name="T39" fmla="*/ 517 h 717"/>
                  <a:gd name="T40" fmla="*/ 1277 w 3804"/>
                  <a:gd name="T41" fmla="*/ 504 h 717"/>
                  <a:gd name="T42" fmla="*/ 1338 w 3804"/>
                  <a:gd name="T43" fmla="*/ 519 h 717"/>
                  <a:gd name="T44" fmla="*/ 1399 w 3804"/>
                  <a:gd name="T45" fmla="*/ 491 h 717"/>
                  <a:gd name="T46" fmla="*/ 1459 w 3804"/>
                  <a:gd name="T47" fmla="*/ 533 h 717"/>
                  <a:gd name="T48" fmla="*/ 1520 w 3804"/>
                  <a:gd name="T49" fmla="*/ 536 h 717"/>
                  <a:gd name="T50" fmla="*/ 1581 w 3804"/>
                  <a:gd name="T51" fmla="*/ 537 h 717"/>
                  <a:gd name="T52" fmla="*/ 1642 w 3804"/>
                  <a:gd name="T53" fmla="*/ 689 h 717"/>
                  <a:gd name="T54" fmla="*/ 1703 w 3804"/>
                  <a:gd name="T55" fmla="*/ 522 h 717"/>
                  <a:gd name="T56" fmla="*/ 1764 w 3804"/>
                  <a:gd name="T57" fmla="*/ 483 h 717"/>
                  <a:gd name="T58" fmla="*/ 1824 w 3804"/>
                  <a:gd name="T59" fmla="*/ 468 h 717"/>
                  <a:gd name="T60" fmla="*/ 1885 w 3804"/>
                  <a:gd name="T61" fmla="*/ 414 h 717"/>
                  <a:gd name="T62" fmla="*/ 1946 w 3804"/>
                  <a:gd name="T63" fmla="*/ 410 h 717"/>
                  <a:gd name="T64" fmla="*/ 2007 w 3804"/>
                  <a:gd name="T65" fmla="*/ 401 h 717"/>
                  <a:gd name="T66" fmla="*/ 2068 w 3804"/>
                  <a:gd name="T67" fmla="*/ 411 h 717"/>
                  <a:gd name="T68" fmla="*/ 2129 w 3804"/>
                  <a:gd name="T69" fmla="*/ 420 h 717"/>
                  <a:gd name="T70" fmla="*/ 2190 w 3804"/>
                  <a:gd name="T71" fmla="*/ 431 h 717"/>
                  <a:gd name="T72" fmla="*/ 2250 w 3804"/>
                  <a:gd name="T73" fmla="*/ 442 h 717"/>
                  <a:gd name="T74" fmla="*/ 2311 w 3804"/>
                  <a:gd name="T75" fmla="*/ 440 h 717"/>
                  <a:gd name="T76" fmla="*/ 2372 w 3804"/>
                  <a:gd name="T77" fmla="*/ 528 h 717"/>
                  <a:gd name="T78" fmla="*/ 2433 w 3804"/>
                  <a:gd name="T79" fmla="*/ 556 h 717"/>
                  <a:gd name="T80" fmla="*/ 2494 w 3804"/>
                  <a:gd name="T81" fmla="*/ 600 h 717"/>
                  <a:gd name="T82" fmla="*/ 2555 w 3804"/>
                  <a:gd name="T83" fmla="*/ 575 h 717"/>
                  <a:gd name="T84" fmla="*/ 2616 w 3804"/>
                  <a:gd name="T85" fmla="*/ 517 h 717"/>
                  <a:gd name="T86" fmla="*/ 2676 w 3804"/>
                  <a:gd name="T87" fmla="*/ 415 h 717"/>
                  <a:gd name="T88" fmla="*/ 2737 w 3804"/>
                  <a:gd name="T89" fmla="*/ 288 h 717"/>
                  <a:gd name="T90" fmla="*/ 2798 w 3804"/>
                  <a:gd name="T91" fmla="*/ 147 h 717"/>
                  <a:gd name="T92" fmla="*/ 2859 w 3804"/>
                  <a:gd name="T93" fmla="*/ 78 h 717"/>
                  <a:gd name="T94" fmla="*/ 2920 w 3804"/>
                  <a:gd name="T95" fmla="*/ 92 h 717"/>
                  <a:gd name="T96" fmla="*/ 2981 w 3804"/>
                  <a:gd name="T97" fmla="*/ 121 h 717"/>
                  <a:gd name="T98" fmla="*/ 3041 w 3804"/>
                  <a:gd name="T99" fmla="*/ 183 h 717"/>
                  <a:gd name="T100" fmla="*/ 3102 w 3804"/>
                  <a:gd name="T101" fmla="*/ 172 h 717"/>
                  <a:gd name="T102" fmla="*/ 3163 w 3804"/>
                  <a:gd name="T103" fmla="*/ 173 h 717"/>
                  <a:gd name="T104" fmla="*/ 3224 w 3804"/>
                  <a:gd name="T105" fmla="*/ 229 h 717"/>
                  <a:gd name="T106" fmla="*/ 3285 w 3804"/>
                  <a:gd name="T107" fmla="*/ 228 h 717"/>
                  <a:gd name="T108" fmla="*/ 3345 w 3804"/>
                  <a:gd name="T109" fmla="*/ 196 h 717"/>
                  <a:gd name="T110" fmla="*/ 3407 w 3804"/>
                  <a:gd name="T111" fmla="*/ 223 h 717"/>
                  <a:gd name="T112" fmla="*/ 3467 w 3804"/>
                  <a:gd name="T113" fmla="*/ 134 h 717"/>
                  <a:gd name="T114" fmla="*/ 3528 w 3804"/>
                  <a:gd name="T115" fmla="*/ 109 h 717"/>
                  <a:gd name="T116" fmla="*/ 3589 w 3804"/>
                  <a:gd name="T117" fmla="*/ 98 h 717"/>
                  <a:gd name="T118" fmla="*/ 3650 w 3804"/>
                  <a:gd name="T119" fmla="*/ 129 h 717"/>
                  <a:gd name="T120" fmla="*/ 3710 w 3804"/>
                  <a:gd name="T121" fmla="*/ 125 h 717"/>
                  <a:gd name="T122" fmla="*/ 3771 w 3804"/>
                  <a:gd name="T123" fmla="*/ 199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717">
                    <a:moveTo>
                      <a:pt x="0" y="469"/>
                    </a:moveTo>
                    <a:lnTo>
                      <a:pt x="2" y="478"/>
                    </a:lnTo>
                    <a:lnTo>
                      <a:pt x="4" y="475"/>
                    </a:lnTo>
                    <a:lnTo>
                      <a:pt x="5" y="483"/>
                    </a:lnTo>
                    <a:lnTo>
                      <a:pt x="7" y="484"/>
                    </a:lnTo>
                    <a:lnTo>
                      <a:pt x="8" y="474"/>
                    </a:lnTo>
                    <a:lnTo>
                      <a:pt x="10" y="481"/>
                    </a:lnTo>
                    <a:lnTo>
                      <a:pt x="11" y="490"/>
                    </a:lnTo>
                    <a:lnTo>
                      <a:pt x="13" y="481"/>
                    </a:lnTo>
                    <a:lnTo>
                      <a:pt x="14" y="472"/>
                    </a:lnTo>
                    <a:lnTo>
                      <a:pt x="16" y="467"/>
                    </a:lnTo>
                    <a:lnTo>
                      <a:pt x="17" y="458"/>
                    </a:lnTo>
                    <a:lnTo>
                      <a:pt x="19" y="462"/>
                    </a:lnTo>
                    <a:lnTo>
                      <a:pt x="21" y="451"/>
                    </a:lnTo>
                    <a:lnTo>
                      <a:pt x="22" y="454"/>
                    </a:lnTo>
                    <a:lnTo>
                      <a:pt x="23" y="469"/>
                    </a:lnTo>
                    <a:lnTo>
                      <a:pt x="25" y="466"/>
                    </a:lnTo>
                    <a:lnTo>
                      <a:pt x="27" y="460"/>
                    </a:lnTo>
                    <a:lnTo>
                      <a:pt x="28" y="461"/>
                    </a:lnTo>
                    <a:lnTo>
                      <a:pt x="29" y="466"/>
                    </a:lnTo>
                    <a:lnTo>
                      <a:pt x="31" y="456"/>
                    </a:lnTo>
                    <a:lnTo>
                      <a:pt x="33" y="450"/>
                    </a:lnTo>
                    <a:lnTo>
                      <a:pt x="34" y="454"/>
                    </a:lnTo>
                    <a:lnTo>
                      <a:pt x="36" y="468"/>
                    </a:lnTo>
                    <a:lnTo>
                      <a:pt x="37" y="460"/>
                    </a:lnTo>
                    <a:lnTo>
                      <a:pt x="39" y="459"/>
                    </a:lnTo>
                    <a:lnTo>
                      <a:pt x="40" y="457"/>
                    </a:lnTo>
                    <a:lnTo>
                      <a:pt x="42" y="452"/>
                    </a:lnTo>
                    <a:lnTo>
                      <a:pt x="43" y="453"/>
                    </a:lnTo>
                    <a:lnTo>
                      <a:pt x="45" y="458"/>
                    </a:lnTo>
                    <a:lnTo>
                      <a:pt x="46" y="475"/>
                    </a:lnTo>
                    <a:lnTo>
                      <a:pt x="48" y="461"/>
                    </a:lnTo>
                    <a:lnTo>
                      <a:pt x="49" y="459"/>
                    </a:lnTo>
                    <a:lnTo>
                      <a:pt x="51" y="469"/>
                    </a:lnTo>
                    <a:lnTo>
                      <a:pt x="52" y="467"/>
                    </a:lnTo>
                    <a:lnTo>
                      <a:pt x="54" y="471"/>
                    </a:lnTo>
                    <a:lnTo>
                      <a:pt x="55" y="480"/>
                    </a:lnTo>
                    <a:lnTo>
                      <a:pt x="57" y="476"/>
                    </a:lnTo>
                    <a:lnTo>
                      <a:pt x="58" y="466"/>
                    </a:lnTo>
                    <a:lnTo>
                      <a:pt x="60" y="455"/>
                    </a:lnTo>
                    <a:lnTo>
                      <a:pt x="61" y="451"/>
                    </a:lnTo>
                    <a:lnTo>
                      <a:pt x="63" y="450"/>
                    </a:lnTo>
                    <a:lnTo>
                      <a:pt x="65" y="479"/>
                    </a:lnTo>
                    <a:lnTo>
                      <a:pt x="66" y="477"/>
                    </a:lnTo>
                    <a:lnTo>
                      <a:pt x="67" y="472"/>
                    </a:lnTo>
                    <a:lnTo>
                      <a:pt x="69" y="457"/>
                    </a:lnTo>
                    <a:lnTo>
                      <a:pt x="71" y="446"/>
                    </a:lnTo>
                    <a:lnTo>
                      <a:pt x="72" y="440"/>
                    </a:lnTo>
                    <a:lnTo>
                      <a:pt x="74" y="447"/>
                    </a:lnTo>
                    <a:lnTo>
                      <a:pt x="75" y="452"/>
                    </a:lnTo>
                    <a:lnTo>
                      <a:pt x="77" y="451"/>
                    </a:lnTo>
                    <a:lnTo>
                      <a:pt x="78" y="446"/>
                    </a:lnTo>
                    <a:lnTo>
                      <a:pt x="80" y="437"/>
                    </a:lnTo>
                    <a:lnTo>
                      <a:pt x="81" y="432"/>
                    </a:lnTo>
                    <a:lnTo>
                      <a:pt x="83" y="437"/>
                    </a:lnTo>
                    <a:lnTo>
                      <a:pt x="84" y="435"/>
                    </a:lnTo>
                    <a:lnTo>
                      <a:pt x="86" y="433"/>
                    </a:lnTo>
                    <a:lnTo>
                      <a:pt x="87" y="431"/>
                    </a:lnTo>
                    <a:lnTo>
                      <a:pt x="89" y="439"/>
                    </a:lnTo>
                    <a:lnTo>
                      <a:pt x="90" y="445"/>
                    </a:lnTo>
                    <a:lnTo>
                      <a:pt x="92" y="452"/>
                    </a:lnTo>
                    <a:lnTo>
                      <a:pt x="94" y="444"/>
                    </a:lnTo>
                    <a:lnTo>
                      <a:pt x="95" y="421"/>
                    </a:lnTo>
                    <a:lnTo>
                      <a:pt x="96" y="440"/>
                    </a:lnTo>
                    <a:lnTo>
                      <a:pt x="98" y="453"/>
                    </a:lnTo>
                    <a:lnTo>
                      <a:pt x="100" y="442"/>
                    </a:lnTo>
                    <a:lnTo>
                      <a:pt x="101" y="431"/>
                    </a:lnTo>
                    <a:lnTo>
                      <a:pt x="102" y="443"/>
                    </a:lnTo>
                    <a:lnTo>
                      <a:pt x="104" y="457"/>
                    </a:lnTo>
                    <a:lnTo>
                      <a:pt x="106" y="451"/>
                    </a:lnTo>
                    <a:lnTo>
                      <a:pt x="107" y="457"/>
                    </a:lnTo>
                    <a:lnTo>
                      <a:pt x="109" y="466"/>
                    </a:lnTo>
                    <a:lnTo>
                      <a:pt x="110" y="461"/>
                    </a:lnTo>
                    <a:lnTo>
                      <a:pt x="112" y="474"/>
                    </a:lnTo>
                    <a:lnTo>
                      <a:pt x="113" y="483"/>
                    </a:lnTo>
                    <a:lnTo>
                      <a:pt x="115" y="449"/>
                    </a:lnTo>
                    <a:lnTo>
                      <a:pt x="116" y="419"/>
                    </a:lnTo>
                    <a:lnTo>
                      <a:pt x="118" y="415"/>
                    </a:lnTo>
                    <a:lnTo>
                      <a:pt x="119" y="411"/>
                    </a:lnTo>
                    <a:lnTo>
                      <a:pt x="121" y="412"/>
                    </a:lnTo>
                    <a:lnTo>
                      <a:pt x="122" y="393"/>
                    </a:lnTo>
                    <a:lnTo>
                      <a:pt x="124" y="402"/>
                    </a:lnTo>
                    <a:lnTo>
                      <a:pt x="125" y="399"/>
                    </a:lnTo>
                    <a:lnTo>
                      <a:pt x="127" y="388"/>
                    </a:lnTo>
                    <a:lnTo>
                      <a:pt x="128" y="373"/>
                    </a:lnTo>
                    <a:lnTo>
                      <a:pt x="130" y="358"/>
                    </a:lnTo>
                    <a:lnTo>
                      <a:pt x="131" y="381"/>
                    </a:lnTo>
                    <a:lnTo>
                      <a:pt x="133" y="398"/>
                    </a:lnTo>
                    <a:lnTo>
                      <a:pt x="134" y="393"/>
                    </a:lnTo>
                    <a:lnTo>
                      <a:pt x="136" y="368"/>
                    </a:lnTo>
                    <a:lnTo>
                      <a:pt x="138" y="358"/>
                    </a:lnTo>
                    <a:lnTo>
                      <a:pt x="139" y="358"/>
                    </a:lnTo>
                    <a:lnTo>
                      <a:pt x="140" y="340"/>
                    </a:lnTo>
                    <a:lnTo>
                      <a:pt x="142" y="336"/>
                    </a:lnTo>
                    <a:lnTo>
                      <a:pt x="144" y="335"/>
                    </a:lnTo>
                    <a:lnTo>
                      <a:pt x="145" y="326"/>
                    </a:lnTo>
                    <a:lnTo>
                      <a:pt x="147" y="320"/>
                    </a:lnTo>
                    <a:lnTo>
                      <a:pt x="148" y="313"/>
                    </a:lnTo>
                    <a:lnTo>
                      <a:pt x="150" y="306"/>
                    </a:lnTo>
                    <a:lnTo>
                      <a:pt x="151" y="288"/>
                    </a:lnTo>
                    <a:lnTo>
                      <a:pt x="153" y="280"/>
                    </a:lnTo>
                    <a:lnTo>
                      <a:pt x="154" y="276"/>
                    </a:lnTo>
                    <a:lnTo>
                      <a:pt x="156" y="264"/>
                    </a:lnTo>
                    <a:lnTo>
                      <a:pt x="157" y="283"/>
                    </a:lnTo>
                    <a:lnTo>
                      <a:pt x="159" y="327"/>
                    </a:lnTo>
                    <a:lnTo>
                      <a:pt x="160" y="269"/>
                    </a:lnTo>
                    <a:lnTo>
                      <a:pt x="162" y="246"/>
                    </a:lnTo>
                    <a:lnTo>
                      <a:pt x="163" y="232"/>
                    </a:lnTo>
                    <a:lnTo>
                      <a:pt x="165" y="253"/>
                    </a:lnTo>
                    <a:lnTo>
                      <a:pt x="167" y="261"/>
                    </a:lnTo>
                    <a:lnTo>
                      <a:pt x="168" y="241"/>
                    </a:lnTo>
                    <a:lnTo>
                      <a:pt x="169" y="227"/>
                    </a:lnTo>
                    <a:lnTo>
                      <a:pt x="171" y="221"/>
                    </a:lnTo>
                    <a:lnTo>
                      <a:pt x="173" y="214"/>
                    </a:lnTo>
                    <a:lnTo>
                      <a:pt x="174" y="211"/>
                    </a:lnTo>
                    <a:lnTo>
                      <a:pt x="176" y="211"/>
                    </a:lnTo>
                    <a:lnTo>
                      <a:pt x="177" y="218"/>
                    </a:lnTo>
                    <a:lnTo>
                      <a:pt x="179" y="233"/>
                    </a:lnTo>
                    <a:lnTo>
                      <a:pt x="180" y="223"/>
                    </a:lnTo>
                    <a:lnTo>
                      <a:pt x="182" y="202"/>
                    </a:lnTo>
                    <a:lnTo>
                      <a:pt x="183" y="203"/>
                    </a:lnTo>
                    <a:lnTo>
                      <a:pt x="185" y="205"/>
                    </a:lnTo>
                    <a:lnTo>
                      <a:pt x="186" y="222"/>
                    </a:lnTo>
                    <a:lnTo>
                      <a:pt x="188" y="195"/>
                    </a:lnTo>
                    <a:lnTo>
                      <a:pt x="189" y="172"/>
                    </a:lnTo>
                    <a:lnTo>
                      <a:pt x="191" y="158"/>
                    </a:lnTo>
                    <a:lnTo>
                      <a:pt x="192" y="164"/>
                    </a:lnTo>
                    <a:lnTo>
                      <a:pt x="194" y="176"/>
                    </a:lnTo>
                    <a:lnTo>
                      <a:pt x="195" y="155"/>
                    </a:lnTo>
                    <a:lnTo>
                      <a:pt x="197" y="140"/>
                    </a:lnTo>
                    <a:lnTo>
                      <a:pt x="198" y="143"/>
                    </a:lnTo>
                    <a:lnTo>
                      <a:pt x="200" y="143"/>
                    </a:lnTo>
                    <a:lnTo>
                      <a:pt x="201" y="129"/>
                    </a:lnTo>
                    <a:lnTo>
                      <a:pt x="203" y="122"/>
                    </a:lnTo>
                    <a:lnTo>
                      <a:pt x="204" y="116"/>
                    </a:lnTo>
                    <a:lnTo>
                      <a:pt x="206" y="125"/>
                    </a:lnTo>
                    <a:lnTo>
                      <a:pt x="207" y="129"/>
                    </a:lnTo>
                    <a:lnTo>
                      <a:pt x="209" y="136"/>
                    </a:lnTo>
                    <a:lnTo>
                      <a:pt x="211" y="140"/>
                    </a:lnTo>
                    <a:lnTo>
                      <a:pt x="212" y="138"/>
                    </a:lnTo>
                    <a:lnTo>
                      <a:pt x="213" y="127"/>
                    </a:lnTo>
                    <a:lnTo>
                      <a:pt x="215" y="120"/>
                    </a:lnTo>
                    <a:lnTo>
                      <a:pt x="217" y="131"/>
                    </a:lnTo>
                    <a:lnTo>
                      <a:pt x="218" y="115"/>
                    </a:lnTo>
                    <a:lnTo>
                      <a:pt x="220" y="101"/>
                    </a:lnTo>
                    <a:lnTo>
                      <a:pt x="221" y="94"/>
                    </a:lnTo>
                    <a:lnTo>
                      <a:pt x="223" y="96"/>
                    </a:lnTo>
                    <a:lnTo>
                      <a:pt x="224" y="109"/>
                    </a:lnTo>
                    <a:lnTo>
                      <a:pt x="226" y="119"/>
                    </a:lnTo>
                    <a:lnTo>
                      <a:pt x="227" y="108"/>
                    </a:lnTo>
                    <a:lnTo>
                      <a:pt x="229" y="95"/>
                    </a:lnTo>
                    <a:lnTo>
                      <a:pt x="230" y="68"/>
                    </a:lnTo>
                    <a:lnTo>
                      <a:pt x="232" y="59"/>
                    </a:lnTo>
                    <a:lnTo>
                      <a:pt x="233" y="71"/>
                    </a:lnTo>
                    <a:lnTo>
                      <a:pt x="235" y="69"/>
                    </a:lnTo>
                    <a:lnTo>
                      <a:pt x="236" y="68"/>
                    </a:lnTo>
                    <a:lnTo>
                      <a:pt x="238" y="72"/>
                    </a:lnTo>
                    <a:lnTo>
                      <a:pt x="240" y="81"/>
                    </a:lnTo>
                    <a:lnTo>
                      <a:pt x="241" y="8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7" y="69"/>
                    </a:lnTo>
                    <a:lnTo>
                      <a:pt x="249" y="65"/>
                    </a:lnTo>
                    <a:lnTo>
                      <a:pt x="250" y="67"/>
                    </a:lnTo>
                    <a:lnTo>
                      <a:pt x="252" y="66"/>
                    </a:lnTo>
                    <a:lnTo>
                      <a:pt x="253" y="68"/>
                    </a:lnTo>
                    <a:lnTo>
                      <a:pt x="255" y="77"/>
                    </a:lnTo>
                    <a:lnTo>
                      <a:pt x="256" y="86"/>
                    </a:lnTo>
                    <a:lnTo>
                      <a:pt x="258" y="82"/>
                    </a:lnTo>
                    <a:lnTo>
                      <a:pt x="259" y="76"/>
                    </a:lnTo>
                    <a:lnTo>
                      <a:pt x="261" y="63"/>
                    </a:lnTo>
                    <a:lnTo>
                      <a:pt x="262" y="42"/>
                    </a:lnTo>
                    <a:lnTo>
                      <a:pt x="264" y="39"/>
                    </a:lnTo>
                    <a:lnTo>
                      <a:pt x="265" y="50"/>
                    </a:lnTo>
                    <a:lnTo>
                      <a:pt x="267" y="62"/>
                    </a:lnTo>
                    <a:lnTo>
                      <a:pt x="268" y="81"/>
                    </a:lnTo>
                    <a:lnTo>
                      <a:pt x="270" y="89"/>
                    </a:lnTo>
                    <a:lnTo>
                      <a:pt x="271" y="79"/>
                    </a:lnTo>
                    <a:lnTo>
                      <a:pt x="273" y="73"/>
                    </a:lnTo>
                    <a:lnTo>
                      <a:pt x="274" y="61"/>
                    </a:lnTo>
                    <a:lnTo>
                      <a:pt x="276" y="67"/>
                    </a:lnTo>
                    <a:lnTo>
                      <a:pt x="278" y="72"/>
                    </a:lnTo>
                    <a:lnTo>
                      <a:pt x="279" y="66"/>
                    </a:lnTo>
                    <a:lnTo>
                      <a:pt x="280" y="75"/>
                    </a:lnTo>
                    <a:lnTo>
                      <a:pt x="282" y="85"/>
                    </a:lnTo>
                    <a:lnTo>
                      <a:pt x="284" y="87"/>
                    </a:lnTo>
                    <a:lnTo>
                      <a:pt x="285" y="78"/>
                    </a:lnTo>
                    <a:lnTo>
                      <a:pt x="286" y="79"/>
                    </a:lnTo>
                    <a:lnTo>
                      <a:pt x="288" y="86"/>
                    </a:lnTo>
                    <a:lnTo>
                      <a:pt x="290" y="124"/>
                    </a:lnTo>
                    <a:lnTo>
                      <a:pt x="291" y="75"/>
                    </a:lnTo>
                    <a:lnTo>
                      <a:pt x="293" y="55"/>
                    </a:lnTo>
                    <a:lnTo>
                      <a:pt x="294" y="68"/>
                    </a:lnTo>
                    <a:lnTo>
                      <a:pt x="296" y="76"/>
                    </a:lnTo>
                    <a:lnTo>
                      <a:pt x="297" y="78"/>
                    </a:lnTo>
                    <a:lnTo>
                      <a:pt x="299" y="82"/>
                    </a:lnTo>
                    <a:lnTo>
                      <a:pt x="300" y="86"/>
                    </a:lnTo>
                    <a:lnTo>
                      <a:pt x="302" y="85"/>
                    </a:lnTo>
                    <a:lnTo>
                      <a:pt x="303" y="100"/>
                    </a:lnTo>
                    <a:lnTo>
                      <a:pt x="305" y="114"/>
                    </a:lnTo>
                    <a:lnTo>
                      <a:pt x="307" y="100"/>
                    </a:lnTo>
                    <a:lnTo>
                      <a:pt x="308" y="92"/>
                    </a:lnTo>
                    <a:lnTo>
                      <a:pt x="309" y="94"/>
                    </a:lnTo>
                    <a:lnTo>
                      <a:pt x="311" y="97"/>
                    </a:lnTo>
                    <a:lnTo>
                      <a:pt x="313" y="87"/>
                    </a:lnTo>
                    <a:lnTo>
                      <a:pt x="314" y="96"/>
                    </a:lnTo>
                    <a:lnTo>
                      <a:pt x="315" y="81"/>
                    </a:lnTo>
                    <a:lnTo>
                      <a:pt x="317" y="75"/>
                    </a:lnTo>
                    <a:lnTo>
                      <a:pt x="319" y="73"/>
                    </a:lnTo>
                    <a:lnTo>
                      <a:pt x="320" y="73"/>
                    </a:lnTo>
                    <a:lnTo>
                      <a:pt x="322" y="73"/>
                    </a:lnTo>
                    <a:lnTo>
                      <a:pt x="323" y="79"/>
                    </a:lnTo>
                    <a:lnTo>
                      <a:pt x="325" y="97"/>
                    </a:lnTo>
                    <a:lnTo>
                      <a:pt x="326" y="82"/>
                    </a:lnTo>
                    <a:lnTo>
                      <a:pt x="328" y="65"/>
                    </a:lnTo>
                    <a:lnTo>
                      <a:pt x="329" y="80"/>
                    </a:lnTo>
                    <a:lnTo>
                      <a:pt x="331" y="96"/>
                    </a:lnTo>
                    <a:lnTo>
                      <a:pt x="332" y="87"/>
                    </a:lnTo>
                    <a:lnTo>
                      <a:pt x="334" y="85"/>
                    </a:lnTo>
                    <a:lnTo>
                      <a:pt x="335" y="104"/>
                    </a:lnTo>
                    <a:lnTo>
                      <a:pt x="337" y="114"/>
                    </a:lnTo>
                    <a:lnTo>
                      <a:pt x="338" y="91"/>
                    </a:lnTo>
                    <a:lnTo>
                      <a:pt x="340" y="82"/>
                    </a:lnTo>
                    <a:lnTo>
                      <a:pt x="341" y="85"/>
                    </a:lnTo>
                    <a:lnTo>
                      <a:pt x="343" y="81"/>
                    </a:lnTo>
                    <a:lnTo>
                      <a:pt x="344" y="92"/>
                    </a:lnTo>
                    <a:lnTo>
                      <a:pt x="346" y="100"/>
                    </a:lnTo>
                    <a:lnTo>
                      <a:pt x="347" y="109"/>
                    </a:lnTo>
                    <a:lnTo>
                      <a:pt x="349" y="115"/>
                    </a:lnTo>
                    <a:lnTo>
                      <a:pt x="351" y="110"/>
                    </a:lnTo>
                    <a:lnTo>
                      <a:pt x="352" y="95"/>
                    </a:lnTo>
                    <a:lnTo>
                      <a:pt x="353" y="96"/>
                    </a:lnTo>
                    <a:lnTo>
                      <a:pt x="355" y="92"/>
                    </a:lnTo>
                    <a:lnTo>
                      <a:pt x="357" y="114"/>
                    </a:lnTo>
                    <a:lnTo>
                      <a:pt x="358" y="104"/>
                    </a:lnTo>
                    <a:lnTo>
                      <a:pt x="359" y="121"/>
                    </a:lnTo>
                    <a:lnTo>
                      <a:pt x="361" y="120"/>
                    </a:lnTo>
                    <a:lnTo>
                      <a:pt x="363" y="87"/>
                    </a:lnTo>
                    <a:lnTo>
                      <a:pt x="364" y="103"/>
                    </a:lnTo>
                    <a:lnTo>
                      <a:pt x="366" y="109"/>
                    </a:lnTo>
                    <a:lnTo>
                      <a:pt x="367" y="92"/>
                    </a:lnTo>
                    <a:lnTo>
                      <a:pt x="369" y="73"/>
                    </a:lnTo>
                    <a:lnTo>
                      <a:pt x="370" y="66"/>
                    </a:lnTo>
                    <a:lnTo>
                      <a:pt x="372" y="67"/>
                    </a:lnTo>
                    <a:lnTo>
                      <a:pt x="373" y="71"/>
                    </a:lnTo>
                    <a:lnTo>
                      <a:pt x="375" y="85"/>
                    </a:lnTo>
                    <a:lnTo>
                      <a:pt x="376" y="100"/>
                    </a:lnTo>
                    <a:lnTo>
                      <a:pt x="378" y="107"/>
                    </a:lnTo>
                    <a:lnTo>
                      <a:pt x="380" y="100"/>
                    </a:lnTo>
                    <a:lnTo>
                      <a:pt x="381" y="104"/>
                    </a:lnTo>
                    <a:lnTo>
                      <a:pt x="382" y="115"/>
                    </a:lnTo>
                    <a:lnTo>
                      <a:pt x="384" y="107"/>
                    </a:lnTo>
                    <a:lnTo>
                      <a:pt x="386" y="108"/>
                    </a:lnTo>
                    <a:lnTo>
                      <a:pt x="387" y="99"/>
                    </a:lnTo>
                    <a:lnTo>
                      <a:pt x="388" y="92"/>
                    </a:lnTo>
                    <a:lnTo>
                      <a:pt x="390" y="97"/>
                    </a:lnTo>
                    <a:lnTo>
                      <a:pt x="392" y="86"/>
                    </a:lnTo>
                    <a:lnTo>
                      <a:pt x="393" y="87"/>
                    </a:lnTo>
                    <a:lnTo>
                      <a:pt x="395" y="104"/>
                    </a:lnTo>
                    <a:lnTo>
                      <a:pt x="396" y="114"/>
                    </a:lnTo>
                    <a:lnTo>
                      <a:pt x="398" y="105"/>
                    </a:lnTo>
                    <a:lnTo>
                      <a:pt x="399" y="91"/>
                    </a:lnTo>
                    <a:lnTo>
                      <a:pt x="401" y="92"/>
                    </a:lnTo>
                    <a:lnTo>
                      <a:pt x="402" y="92"/>
                    </a:lnTo>
                    <a:lnTo>
                      <a:pt x="404" y="94"/>
                    </a:lnTo>
                    <a:lnTo>
                      <a:pt x="405" y="111"/>
                    </a:lnTo>
                    <a:lnTo>
                      <a:pt x="407" y="138"/>
                    </a:lnTo>
                    <a:lnTo>
                      <a:pt x="408" y="134"/>
                    </a:lnTo>
                    <a:lnTo>
                      <a:pt x="410" y="124"/>
                    </a:lnTo>
                    <a:lnTo>
                      <a:pt x="411" y="98"/>
                    </a:lnTo>
                    <a:lnTo>
                      <a:pt x="413" y="84"/>
                    </a:lnTo>
                    <a:lnTo>
                      <a:pt x="414" y="73"/>
                    </a:lnTo>
                    <a:lnTo>
                      <a:pt x="416" y="91"/>
                    </a:lnTo>
                    <a:lnTo>
                      <a:pt x="417" y="79"/>
                    </a:lnTo>
                    <a:lnTo>
                      <a:pt x="419" y="70"/>
                    </a:lnTo>
                    <a:lnTo>
                      <a:pt x="420" y="74"/>
                    </a:lnTo>
                    <a:lnTo>
                      <a:pt x="422" y="90"/>
                    </a:lnTo>
                    <a:lnTo>
                      <a:pt x="424" y="102"/>
                    </a:lnTo>
                    <a:lnTo>
                      <a:pt x="425" y="98"/>
                    </a:lnTo>
                    <a:lnTo>
                      <a:pt x="426" y="104"/>
                    </a:lnTo>
                    <a:lnTo>
                      <a:pt x="428" y="102"/>
                    </a:lnTo>
                    <a:lnTo>
                      <a:pt x="430" y="85"/>
                    </a:lnTo>
                    <a:lnTo>
                      <a:pt x="431" y="87"/>
                    </a:lnTo>
                    <a:lnTo>
                      <a:pt x="433" y="94"/>
                    </a:lnTo>
                    <a:lnTo>
                      <a:pt x="434" y="84"/>
                    </a:lnTo>
                    <a:lnTo>
                      <a:pt x="436" y="89"/>
                    </a:lnTo>
                    <a:lnTo>
                      <a:pt x="437" y="110"/>
                    </a:lnTo>
                    <a:lnTo>
                      <a:pt x="439" y="116"/>
                    </a:lnTo>
                    <a:lnTo>
                      <a:pt x="440" y="109"/>
                    </a:lnTo>
                    <a:lnTo>
                      <a:pt x="442" y="89"/>
                    </a:lnTo>
                    <a:lnTo>
                      <a:pt x="443" y="71"/>
                    </a:lnTo>
                    <a:lnTo>
                      <a:pt x="445" y="74"/>
                    </a:lnTo>
                    <a:lnTo>
                      <a:pt x="446" y="78"/>
                    </a:lnTo>
                    <a:lnTo>
                      <a:pt x="448" y="78"/>
                    </a:lnTo>
                    <a:lnTo>
                      <a:pt x="449" y="90"/>
                    </a:lnTo>
                    <a:lnTo>
                      <a:pt x="451" y="84"/>
                    </a:lnTo>
                    <a:lnTo>
                      <a:pt x="453" y="115"/>
                    </a:lnTo>
                    <a:lnTo>
                      <a:pt x="454" y="117"/>
                    </a:lnTo>
                    <a:lnTo>
                      <a:pt x="455" y="71"/>
                    </a:lnTo>
                    <a:lnTo>
                      <a:pt x="457" y="76"/>
                    </a:lnTo>
                    <a:lnTo>
                      <a:pt x="459" y="72"/>
                    </a:lnTo>
                    <a:lnTo>
                      <a:pt x="460" y="96"/>
                    </a:lnTo>
                    <a:lnTo>
                      <a:pt x="461" y="107"/>
                    </a:lnTo>
                    <a:lnTo>
                      <a:pt x="463" y="91"/>
                    </a:lnTo>
                    <a:lnTo>
                      <a:pt x="465" y="80"/>
                    </a:lnTo>
                    <a:lnTo>
                      <a:pt x="466" y="87"/>
                    </a:lnTo>
                    <a:lnTo>
                      <a:pt x="468" y="98"/>
                    </a:lnTo>
                    <a:lnTo>
                      <a:pt x="469" y="81"/>
                    </a:lnTo>
                    <a:lnTo>
                      <a:pt x="470" y="74"/>
                    </a:lnTo>
                    <a:lnTo>
                      <a:pt x="472" y="61"/>
                    </a:lnTo>
                    <a:lnTo>
                      <a:pt x="474" y="60"/>
                    </a:lnTo>
                    <a:lnTo>
                      <a:pt x="475" y="61"/>
                    </a:lnTo>
                    <a:lnTo>
                      <a:pt x="477" y="60"/>
                    </a:lnTo>
                    <a:lnTo>
                      <a:pt x="478" y="74"/>
                    </a:lnTo>
                    <a:lnTo>
                      <a:pt x="480" y="84"/>
                    </a:lnTo>
                    <a:lnTo>
                      <a:pt x="481" y="102"/>
                    </a:lnTo>
                    <a:lnTo>
                      <a:pt x="483" y="100"/>
                    </a:lnTo>
                    <a:lnTo>
                      <a:pt x="484" y="124"/>
                    </a:lnTo>
                    <a:lnTo>
                      <a:pt x="486" y="110"/>
                    </a:lnTo>
                    <a:lnTo>
                      <a:pt x="487" y="102"/>
                    </a:lnTo>
                    <a:lnTo>
                      <a:pt x="489" y="100"/>
                    </a:lnTo>
                    <a:lnTo>
                      <a:pt x="490" y="105"/>
                    </a:lnTo>
                    <a:lnTo>
                      <a:pt x="492" y="111"/>
                    </a:lnTo>
                    <a:lnTo>
                      <a:pt x="493" y="111"/>
                    </a:lnTo>
                    <a:lnTo>
                      <a:pt x="495" y="109"/>
                    </a:lnTo>
                    <a:lnTo>
                      <a:pt x="497" y="116"/>
                    </a:lnTo>
                    <a:lnTo>
                      <a:pt x="498" y="117"/>
                    </a:lnTo>
                    <a:lnTo>
                      <a:pt x="499" y="115"/>
                    </a:lnTo>
                    <a:lnTo>
                      <a:pt x="501" y="113"/>
                    </a:lnTo>
                    <a:lnTo>
                      <a:pt x="503" y="108"/>
                    </a:lnTo>
                    <a:lnTo>
                      <a:pt x="504" y="109"/>
                    </a:lnTo>
                    <a:lnTo>
                      <a:pt x="506" y="117"/>
                    </a:lnTo>
                    <a:lnTo>
                      <a:pt x="507" y="120"/>
                    </a:lnTo>
                    <a:lnTo>
                      <a:pt x="509" y="135"/>
                    </a:lnTo>
                    <a:lnTo>
                      <a:pt x="510" y="137"/>
                    </a:lnTo>
                    <a:lnTo>
                      <a:pt x="512" y="125"/>
                    </a:lnTo>
                    <a:lnTo>
                      <a:pt x="513" y="133"/>
                    </a:lnTo>
                    <a:lnTo>
                      <a:pt x="515" y="124"/>
                    </a:lnTo>
                    <a:lnTo>
                      <a:pt x="516" y="114"/>
                    </a:lnTo>
                    <a:lnTo>
                      <a:pt x="518" y="143"/>
                    </a:lnTo>
                    <a:lnTo>
                      <a:pt x="519" y="141"/>
                    </a:lnTo>
                    <a:lnTo>
                      <a:pt x="521" y="117"/>
                    </a:lnTo>
                    <a:lnTo>
                      <a:pt x="522" y="106"/>
                    </a:lnTo>
                    <a:lnTo>
                      <a:pt x="524" y="90"/>
                    </a:lnTo>
                    <a:lnTo>
                      <a:pt x="526" y="107"/>
                    </a:lnTo>
                    <a:lnTo>
                      <a:pt x="527" y="144"/>
                    </a:lnTo>
                    <a:lnTo>
                      <a:pt x="528" y="136"/>
                    </a:lnTo>
                    <a:lnTo>
                      <a:pt x="530" y="126"/>
                    </a:lnTo>
                    <a:lnTo>
                      <a:pt x="532" y="137"/>
                    </a:lnTo>
                    <a:lnTo>
                      <a:pt x="533" y="128"/>
                    </a:lnTo>
                    <a:lnTo>
                      <a:pt x="535" y="116"/>
                    </a:lnTo>
                    <a:lnTo>
                      <a:pt x="536" y="133"/>
                    </a:lnTo>
                    <a:lnTo>
                      <a:pt x="537" y="126"/>
                    </a:lnTo>
                    <a:lnTo>
                      <a:pt x="539" y="122"/>
                    </a:lnTo>
                    <a:lnTo>
                      <a:pt x="541" y="129"/>
                    </a:lnTo>
                    <a:lnTo>
                      <a:pt x="542" y="128"/>
                    </a:lnTo>
                    <a:lnTo>
                      <a:pt x="543" y="111"/>
                    </a:lnTo>
                    <a:lnTo>
                      <a:pt x="545" y="115"/>
                    </a:lnTo>
                    <a:lnTo>
                      <a:pt x="547" y="106"/>
                    </a:lnTo>
                    <a:lnTo>
                      <a:pt x="548" y="104"/>
                    </a:lnTo>
                    <a:lnTo>
                      <a:pt x="550" y="106"/>
                    </a:lnTo>
                    <a:lnTo>
                      <a:pt x="551" y="102"/>
                    </a:lnTo>
                    <a:lnTo>
                      <a:pt x="553" y="103"/>
                    </a:lnTo>
                    <a:lnTo>
                      <a:pt x="554" y="117"/>
                    </a:lnTo>
                    <a:lnTo>
                      <a:pt x="556" y="122"/>
                    </a:lnTo>
                    <a:lnTo>
                      <a:pt x="557" y="145"/>
                    </a:lnTo>
                    <a:lnTo>
                      <a:pt x="559" y="152"/>
                    </a:lnTo>
                    <a:lnTo>
                      <a:pt x="560" y="137"/>
                    </a:lnTo>
                    <a:lnTo>
                      <a:pt x="562" y="124"/>
                    </a:lnTo>
                    <a:lnTo>
                      <a:pt x="564" y="129"/>
                    </a:lnTo>
                    <a:lnTo>
                      <a:pt x="565" y="118"/>
                    </a:lnTo>
                    <a:lnTo>
                      <a:pt x="566" y="105"/>
                    </a:lnTo>
                    <a:lnTo>
                      <a:pt x="568" y="113"/>
                    </a:lnTo>
                    <a:lnTo>
                      <a:pt x="570" y="135"/>
                    </a:lnTo>
                    <a:lnTo>
                      <a:pt x="571" y="154"/>
                    </a:lnTo>
                    <a:lnTo>
                      <a:pt x="572" y="147"/>
                    </a:lnTo>
                    <a:lnTo>
                      <a:pt x="574" y="136"/>
                    </a:lnTo>
                    <a:lnTo>
                      <a:pt x="576" y="130"/>
                    </a:lnTo>
                    <a:lnTo>
                      <a:pt x="577" y="128"/>
                    </a:lnTo>
                    <a:lnTo>
                      <a:pt x="579" y="119"/>
                    </a:lnTo>
                    <a:lnTo>
                      <a:pt x="580" y="121"/>
                    </a:lnTo>
                    <a:lnTo>
                      <a:pt x="582" y="102"/>
                    </a:lnTo>
                    <a:lnTo>
                      <a:pt x="583" y="99"/>
                    </a:lnTo>
                    <a:lnTo>
                      <a:pt x="585" y="98"/>
                    </a:lnTo>
                    <a:lnTo>
                      <a:pt x="586" y="114"/>
                    </a:lnTo>
                    <a:lnTo>
                      <a:pt x="588" y="113"/>
                    </a:lnTo>
                    <a:lnTo>
                      <a:pt x="589" y="116"/>
                    </a:lnTo>
                    <a:lnTo>
                      <a:pt x="591" y="119"/>
                    </a:lnTo>
                    <a:lnTo>
                      <a:pt x="592" y="122"/>
                    </a:lnTo>
                    <a:lnTo>
                      <a:pt x="594" y="118"/>
                    </a:lnTo>
                    <a:lnTo>
                      <a:pt x="595" y="112"/>
                    </a:lnTo>
                    <a:lnTo>
                      <a:pt x="597" y="100"/>
                    </a:lnTo>
                    <a:lnTo>
                      <a:pt x="599" y="99"/>
                    </a:lnTo>
                    <a:lnTo>
                      <a:pt x="600" y="115"/>
                    </a:lnTo>
                    <a:lnTo>
                      <a:pt x="601" y="118"/>
                    </a:lnTo>
                    <a:lnTo>
                      <a:pt x="603" y="121"/>
                    </a:lnTo>
                    <a:lnTo>
                      <a:pt x="604" y="139"/>
                    </a:lnTo>
                    <a:lnTo>
                      <a:pt x="606" y="130"/>
                    </a:lnTo>
                    <a:lnTo>
                      <a:pt x="608" y="121"/>
                    </a:lnTo>
                    <a:lnTo>
                      <a:pt x="609" y="145"/>
                    </a:lnTo>
                    <a:lnTo>
                      <a:pt x="610" y="147"/>
                    </a:lnTo>
                    <a:lnTo>
                      <a:pt x="612" y="118"/>
                    </a:lnTo>
                    <a:lnTo>
                      <a:pt x="614" y="118"/>
                    </a:lnTo>
                    <a:lnTo>
                      <a:pt x="615" y="132"/>
                    </a:lnTo>
                    <a:lnTo>
                      <a:pt x="616" y="119"/>
                    </a:lnTo>
                    <a:lnTo>
                      <a:pt x="618" y="119"/>
                    </a:lnTo>
                    <a:lnTo>
                      <a:pt x="620" y="134"/>
                    </a:lnTo>
                    <a:lnTo>
                      <a:pt x="621" y="152"/>
                    </a:lnTo>
                    <a:lnTo>
                      <a:pt x="623" y="135"/>
                    </a:lnTo>
                    <a:lnTo>
                      <a:pt x="624" y="125"/>
                    </a:lnTo>
                    <a:lnTo>
                      <a:pt x="626" y="119"/>
                    </a:lnTo>
                    <a:lnTo>
                      <a:pt x="627" y="104"/>
                    </a:lnTo>
                    <a:lnTo>
                      <a:pt x="629" y="107"/>
                    </a:lnTo>
                    <a:lnTo>
                      <a:pt x="630" y="108"/>
                    </a:lnTo>
                    <a:lnTo>
                      <a:pt x="632" y="110"/>
                    </a:lnTo>
                    <a:lnTo>
                      <a:pt x="633" y="124"/>
                    </a:lnTo>
                    <a:lnTo>
                      <a:pt x="635" y="128"/>
                    </a:lnTo>
                    <a:lnTo>
                      <a:pt x="637" y="132"/>
                    </a:lnTo>
                    <a:lnTo>
                      <a:pt x="638" y="135"/>
                    </a:lnTo>
                    <a:lnTo>
                      <a:pt x="639" y="138"/>
                    </a:lnTo>
                    <a:lnTo>
                      <a:pt x="641" y="135"/>
                    </a:lnTo>
                    <a:lnTo>
                      <a:pt x="643" y="134"/>
                    </a:lnTo>
                    <a:lnTo>
                      <a:pt x="644" y="125"/>
                    </a:lnTo>
                    <a:lnTo>
                      <a:pt x="645" y="116"/>
                    </a:lnTo>
                    <a:lnTo>
                      <a:pt x="647" y="115"/>
                    </a:lnTo>
                    <a:lnTo>
                      <a:pt x="649" y="142"/>
                    </a:lnTo>
                    <a:lnTo>
                      <a:pt x="650" y="147"/>
                    </a:lnTo>
                    <a:lnTo>
                      <a:pt x="652" y="146"/>
                    </a:lnTo>
                    <a:lnTo>
                      <a:pt x="653" y="145"/>
                    </a:lnTo>
                    <a:lnTo>
                      <a:pt x="655" y="142"/>
                    </a:lnTo>
                    <a:lnTo>
                      <a:pt x="656" y="145"/>
                    </a:lnTo>
                    <a:lnTo>
                      <a:pt x="658" y="157"/>
                    </a:lnTo>
                    <a:lnTo>
                      <a:pt x="659" y="171"/>
                    </a:lnTo>
                    <a:lnTo>
                      <a:pt x="661" y="179"/>
                    </a:lnTo>
                    <a:lnTo>
                      <a:pt x="662" y="177"/>
                    </a:lnTo>
                    <a:lnTo>
                      <a:pt x="664" y="190"/>
                    </a:lnTo>
                    <a:lnTo>
                      <a:pt x="666" y="208"/>
                    </a:lnTo>
                    <a:lnTo>
                      <a:pt x="667" y="207"/>
                    </a:lnTo>
                    <a:lnTo>
                      <a:pt x="668" y="221"/>
                    </a:lnTo>
                    <a:lnTo>
                      <a:pt x="670" y="227"/>
                    </a:lnTo>
                    <a:lnTo>
                      <a:pt x="671" y="229"/>
                    </a:lnTo>
                    <a:lnTo>
                      <a:pt x="673" y="225"/>
                    </a:lnTo>
                    <a:lnTo>
                      <a:pt x="674" y="231"/>
                    </a:lnTo>
                    <a:lnTo>
                      <a:pt x="676" y="235"/>
                    </a:lnTo>
                    <a:lnTo>
                      <a:pt x="677" y="249"/>
                    </a:lnTo>
                    <a:lnTo>
                      <a:pt x="679" y="263"/>
                    </a:lnTo>
                    <a:lnTo>
                      <a:pt x="681" y="268"/>
                    </a:lnTo>
                    <a:lnTo>
                      <a:pt x="682" y="263"/>
                    </a:lnTo>
                    <a:lnTo>
                      <a:pt x="683" y="263"/>
                    </a:lnTo>
                    <a:lnTo>
                      <a:pt x="685" y="273"/>
                    </a:lnTo>
                    <a:lnTo>
                      <a:pt x="687" y="262"/>
                    </a:lnTo>
                    <a:lnTo>
                      <a:pt x="688" y="264"/>
                    </a:lnTo>
                    <a:lnTo>
                      <a:pt x="690" y="284"/>
                    </a:lnTo>
                    <a:lnTo>
                      <a:pt x="691" y="268"/>
                    </a:lnTo>
                    <a:lnTo>
                      <a:pt x="693" y="266"/>
                    </a:lnTo>
                    <a:lnTo>
                      <a:pt x="694" y="269"/>
                    </a:lnTo>
                    <a:lnTo>
                      <a:pt x="696" y="258"/>
                    </a:lnTo>
                    <a:lnTo>
                      <a:pt x="697" y="252"/>
                    </a:lnTo>
                    <a:lnTo>
                      <a:pt x="699" y="257"/>
                    </a:lnTo>
                    <a:lnTo>
                      <a:pt x="700" y="258"/>
                    </a:lnTo>
                    <a:lnTo>
                      <a:pt x="702" y="246"/>
                    </a:lnTo>
                    <a:lnTo>
                      <a:pt x="703" y="243"/>
                    </a:lnTo>
                    <a:lnTo>
                      <a:pt x="705" y="263"/>
                    </a:lnTo>
                    <a:lnTo>
                      <a:pt x="706" y="257"/>
                    </a:lnTo>
                    <a:lnTo>
                      <a:pt x="708" y="263"/>
                    </a:lnTo>
                    <a:lnTo>
                      <a:pt x="710" y="291"/>
                    </a:lnTo>
                    <a:lnTo>
                      <a:pt x="711" y="293"/>
                    </a:lnTo>
                    <a:lnTo>
                      <a:pt x="712" y="254"/>
                    </a:lnTo>
                    <a:lnTo>
                      <a:pt x="714" y="266"/>
                    </a:lnTo>
                    <a:lnTo>
                      <a:pt x="716" y="255"/>
                    </a:lnTo>
                    <a:lnTo>
                      <a:pt x="717" y="241"/>
                    </a:lnTo>
                    <a:lnTo>
                      <a:pt x="718" y="238"/>
                    </a:lnTo>
                    <a:lnTo>
                      <a:pt x="720" y="240"/>
                    </a:lnTo>
                    <a:lnTo>
                      <a:pt x="722" y="256"/>
                    </a:lnTo>
                    <a:lnTo>
                      <a:pt x="723" y="257"/>
                    </a:lnTo>
                    <a:lnTo>
                      <a:pt x="725" y="259"/>
                    </a:lnTo>
                    <a:lnTo>
                      <a:pt x="726" y="253"/>
                    </a:lnTo>
                    <a:lnTo>
                      <a:pt x="728" y="259"/>
                    </a:lnTo>
                    <a:lnTo>
                      <a:pt x="729" y="256"/>
                    </a:lnTo>
                    <a:lnTo>
                      <a:pt x="731" y="257"/>
                    </a:lnTo>
                    <a:lnTo>
                      <a:pt x="732" y="255"/>
                    </a:lnTo>
                    <a:lnTo>
                      <a:pt x="734" y="274"/>
                    </a:lnTo>
                    <a:lnTo>
                      <a:pt x="735" y="264"/>
                    </a:lnTo>
                    <a:lnTo>
                      <a:pt x="737" y="259"/>
                    </a:lnTo>
                    <a:lnTo>
                      <a:pt x="738" y="277"/>
                    </a:lnTo>
                    <a:lnTo>
                      <a:pt x="740" y="263"/>
                    </a:lnTo>
                    <a:lnTo>
                      <a:pt x="741" y="232"/>
                    </a:lnTo>
                    <a:lnTo>
                      <a:pt x="743" y="228"/>
                    </a:lnTo>
                    <a:lnTo>
                      <a:pt x="744" y="252"/>
                    </a:lnTo>
                    <a:lnTo>
                      <a:pt x="746" y="276"/>
                    </a:lnTo>
                    <a:lnTo>
                      <a:pt x="747" y="266"/>
                    </a:lnTo>
                    <a:lnTo>
                      <a:pt x="749" y="259"/>
                    </a:lnTo>
                    <a:lnTo>
                      <a:pt x="750" y="269"/>
                    </a:lnTo>
                    <a:lnTo>
                      <a:pt x="752" y="262"/>
                    </a:lnTo>
                    <a:lnTo>
                      <a:pt x="754" y="250"/>
                    </a:lnTo>
                    <a:lnTo>
                      <a:pt x="755" y="246"/>
                    </a:lnTo>
                    <a:lnTo>
                      <a:pt x="756" y="246"/>
                    </a:lnTo>
                    <a:lnTo>
                      <a:pt x="758" y="258"/>
                    </a:lnTo>
                    <a:lnTo>
                      <a:pt x="760" y="256"/>
                    </a:lnTo>
                    <a:lnTo>
                      <a:pt x="761" y="266"/>
                    </a:lnTo>
                    <a:lnTo>
                      <a:pt x="763" y="281"/>
                    </a:lnTo>
                    <a:lnTo>
                      <a:pt x="764" y="275"/>
                    </a:lnTo>
                    <a:lnTo>
                      <a:pt x="766" y="256"/>
                    </a:lnTo>
                    <a:lnTo>
                      <a:pt x="767" y="246"/>
                    </a:lnTo>
                    <a:lnTo>
                      <a:pt x="769" y="229"/>
                    </a:lnTo>
                    <a:lnTo>
                      <a:pt x="770" y="241"/>
                    </a:lnTo>
                    <a:lnTo>
                      <a:pt x="772" y="247"/>
                    </a:lnTo>
                    <a:lnTo>
                      <a:pt x="773" y="249"/>
                    </a:lnTo>
                    <a:lnTo>
                      <a:pt x="775" y="260"/>
                    </a:lnTo>
                    <a:lnTo>
                      <a:pt x="776" y="268"/>
                    </a:lnTo>
                    <a:lnTo>
                      <a:pt x="778" y="279"/>
                    </a:lnTo>
                    <a:lnTo>
                      <a:pt x="779" y="283"/>
                    </a:lnTo>
                    <a:lnTo>
                      <a:pt x="781" y="263"/>
                    </a:lnTo>
                    <a:lnTo>
                      <a:pt x="783" y="245"/>
                    </a:lnTo>
                    <a:lnTo>
                      <a:pt x="784" y="239"/>
                    </a:lnTo>
                    <a:lnTo>
                      <a:pt x="785" y="244"/>
                    </a:lnTo>
                    <a:lnTo>
                      <a:pt x="787" y="264"/>
                    </a:lnTo>
                    <a:lnTo>
                      <a:pt x="789" y="250"/>
                    </a:lnTo>
                    <a:lnTo>
                      <a:pt x="790" y="240"/>
                    </a:lnTo>
                    <a:lnTo>
                      <a:pt x="792" y="228"/>
                    </a:lnTo>
                    <a:lnTo>
                      <a:pt x="793" y="231"/>
                    </a:lnTo>
                    <a:lnTo>
                      <a:pt x="795" y="223"/>
                    </a:lnTo>
                    <a:lnTo>
                      <a:pt x="796" y="205"/>
                    </a:lnTo>
                    <a:lnTo>
                      <a:pt x="798" y="198"/>
                    </a:lnTo>
                    <a:lnTo>
                      <a:pt x="799" y="192"/>
                    </a:lnTo>
                    <a:lnTo>
                      <a:pt x="801" y="180"/>
                    </a:lnTo>
                    <a:lnTo>
                      <a:pt x="802" y="208"/>
                    </a:lnTo>
                    <a:lnTo>
                      <a:pt x="804" y="224"/>
                    </a:lnTo>
                    <a:lnTo>
                      <a:pt x="805" y="217"/>
                    </a:lnTo>
                    <a:lnTo>
                      <a:pt x="807" y="203"/>
                    </a:lnTo>
                    <a:lnTo>
                      <a:pt x="808" y="203"/>
                    </a:lnTo>
                    <a:lnTo>
                      <a:pt x="810" y="199"/>
                    </a:lnTo>
                    <a:lnTo>
                      <a:pt x="811" y="197"/>
                    </a:lnTo>
                    <a:lnTo>
                      <a:pt x="813" y="190"/>
                    </a:lnTo>
                    <a:lnTo>
                      <a:pt x="814" y="188"/>
                    </a:lnTo>
                    <a:lnTo>
                      <a:pt x="816" y="200"/>
                    </a:lnTo>
                    <a:lnTo>
                      <a:pt x="817" y="214"/>
                    </a:lnTo>
                    <a:lnTo>
                      <a:pt x="819" y="215"/>
                    </a:lnTo>
                    <a:lnTo>
                      <a:pt x="820" y="212"/>
                    </a:lnTo>
                    <a:lnTo>
                      <a:pt x="822" y="209"/>
                    </a:lnTo>
                    <a:lnTo>
                      <a:pt x="823" y="200"/>
                    </a:lnTo>
                    <a:lnTo>
                      <a:pt x="825" y="189"/>
                    </a:lnTo>
                    <a:lnTo>
                      <a:pt x="827" y="202"/>
                    </a:lnTo>
                    <a:lnTo>
                      <a:pt x="828" y="226"/>
                    </a:lnTo>
                    <a:lnTo>
                      <a:pt x="829" y="216"/>
                    </a:lnTo>
                    <a:lnTo>
                      <a:pt x="831" y="222"/>
                    </a:lnTo>
                    <a:lnTo>
                      <a:pt x="833" y="231"/>
                    </a:lnTo>
                    <a:lnTo>
                      <a:pt x="834" y="213"/>
                    </a:lnTo>
                    <a:lnTo>
                      <a:pt x="836" y="211"/>
                    </a:lnTo>
                    <a:lnTo>
                      <a:pt x="837" y="207"/>
                    </a:lnTo>
                    <a:lnTo>
                      <a:pt x="839" y="190"/>
                    </a:lnTo>
                    <a:lnTo>
                      <a:pt x="840" y="197"/>
                    </a:lnTo>
                    <a:lnTo>
                      <a:pt x="842" y="204"/>
                    </a:lnTo>
                    <a:lnTo>
                      <a:pt x="843" y="206"/>
                    </a:lnTo>
                    <a:lnTo>
                      <a:pt x="845" y="217"/>
                    </a:lnTo>
                    <a:lnTo>
                      <a:pt x="846" y="216"/>
                    </a:lnTo>
                    <a:lnTo>
                      <a:pt x="848" y="208"/>
                    </a:lnTo>
                    <a:lnTo>
                      <a:pt x="849" y="190"/>
                    </a:lnTo>
                    <a:lnTo>
                      <a:pt x="851" y="194"/>
                    </a:lnTo>
                    <a:lnTo>
                      <a:pt x="852" y="205"/>
                    </a:lnTo>
                    <a:lnTo>
                      <a:pt x="854" y="202"/>
                    </a:lnTo>
                    <a:lnTo>
                      <a:pt x="856" y="191"/>
                    </a:lnTo>
                    <a:lnTo>
                      <a:pt x="857" y="188"/>
                    </a:lnTo>
                    <a:lnTo>
                      <a:pt x="858" y="194"/>
                    </a:lnTo>
                    <a:lnTo>
                      <a:pt x="860" y="198"/>
                    </a:lnTo>
                    <a:lnTo>
                      <a:pt x="862" y="203"/>
                    </a:lnTo>
                    <a:lnTo>
                      <a:pt x="863" y="205"/>
                    </a:lnTo>
                    <a:lnTo>
                      <a:pt x="865" y="209"/>
                    </a:lnTo>
                    <a:lnTo>
                      <a:pt x="866" y="204"/>
                    </a:lnTo>
                    <a:lnTo>
                      <a:pt x="868" y="208"/>
                    </a:lnTo>
                    <a:lnTo>
                      <a:pt x="869" y="233"/>
                    </a:lnTo>
                    <a:lnTo>
                      <a:pt x="871" y="194"/>
                    </a:lnTo>
                    <a:lnTo>
                      <a:pt x="872" y="187"/>
                    </a:lnTo>
                    <a:lnTo>
                      <a:pt x="874" y="199"/>
                    </a:lnTo>
                    <a:lnTo>
                      <a:pt x="875" y="201"/>
                    </a:lnTo>
                    <a:lnTo>
                      <a:pt x="877" y="202"/>
                    </a:lnTo>
                    <a:lnTo>
                      <a:pt x="878" y="198"/>
                    </a:lnTo>
                    <a:lnTo>
                      <a:pt x="880" y="197"/>
                    </a:lnTo>
                    <a:lnTo>
                      <a:pt x="881" y="199"/>
                    </a:lnTo>
                    <a:lnTo>
                      <a:pt x="883" y="198"/>
                    </a:lnTo>
                    <a:lnTo>
                      <a:pt x="884" y="190"/>
                    </a:lnTo>
                    <a:lnTo>
                      <a:pt x="886" y="182"/>
                    </a:lnTo>
                    <a:lnTo>
                      <a:pt x="887" y="171"/>
                    </a:lnTo>
                    <a:lnTo>
                      <a:pt x="889" y="169"/>
                    </a:lnTo>
                    <a:lnTo>
                      <a:pt x="890" y="186"/>
                    </a:lnTo>
                    <a:lnTo>
                      <a:pt x="892" y="198"/>
                    </a:lnTo>
                    <a:lnTo>
                      <a:pt x="894" y="194"/>
                    </a:lnTo>
                    <a:lnTo>
                      <a:pt x="895" y="209"/>
                    </a:lnTo>
                    <a:lnTo>
                      <a:pt x="896" y="202"/>
                    </a:lnTo>
                    <a:lnTo>
                      <a:pt x="898" y="190"/>
                    </a:lnTo>
                    <a:lnTo>
                      <a:pt x="900" y="188"/>
                    </a:lnTo>
                    <a:lnTo>
                      <a:pt x="901" y="179"/>
                    </a:lnTo>
                    <a:lnTo>
                      <a:pt x="902" y="185"/>
                    </a:lnTo>
                    <a:lnTo>
                      <a:pt x="904" y="183"/>
                    </a:lnTo>
                    <a:lnTo>
                      <a:pt x="906" y="180"/>
                    </a:lnTo>
                    <a:lnTo>
                      <a:pt x="907" y="188"/>
                    </a:lnTo>
                    <a:lnTo>
                      <a:pt x="909" y="198"/>
                    </a:lnTo>
                    <a:lnTo>
                      <a:pt x="910" y="191"/>
                    </a:lnTo>
                    <a:lnTo>
                      <a:pt x="912" y="190"/>
                    </a:lnTo>
                    <a:lnTo>
                      <a:pt x="913" y="200"/>
                    </a:lnTo>
                    <a:lnTo>
                      <a:pt x="915" y="186"/>
                    </a:lnTo>
                    <a:lnTo>
                      <a:pt x="916" y="179"/>
                    </a:lnTo>
                    <a:lnTo>
                      <a:pt x="918" y="178"/>
                    </a:lnTo>
                    <a:lnTo>
                      <a:pt x="919" y="179"/>
                    </a:lnTo>
                    <a:lnTo>
                      <a:pt x="921" y="179"/>
                    </a:lnTo>
                    <a:lnTo>
                      <a:pt x="923" y="194"/>
                    </a:lnTo>
                    <a:lnTo>
                      <a:pt x="924" y="196"/>
                    </a:lnTo>
                    <a:lnTo>
                      <a:pt x="925" y="199"/>
                    </a:lnTo>
                    <a:lnTo>
                      <a:pt x="927" y="199"/>
                    </a:lnTo>
                    <a:lnTo>
                      <a:pt x="929" y="197"/>
                    </a:lnTo>
                    <a:lnTo>
                      <a:pt x="930" y="182"/>
                    </a:lnTo>
                    <a:lnTo>
                      <a:pt x="931" y="183"/>
                    </a:lnTo>
                    <a:lnTo>
                      <a:pt x="933" y="180"/>
                    </a:lnTo>
                    <a:lnTo>
                      <a:pt x="935" y="188"/>
                    </a:lnTo>
                    <a:lnTo>
                      <a:pt x="936" y="185"/>
                    </a:lnTo>
                    <a:lnTo>
                      <a:pt x="938" y="189"/>
                    </a:lnTo>
                    <a:lnTo>
                      <a:pt x="939" y="186"/>
                    </a:lnTo>
                    <a:lnTo>
                      <a:pt x="941" y="193"/>
                    </a:lnTo>
                    <a:lnTo>
                      <a:pt x="942" y="196"/>
                    </a:lnTo>
                    <a:lnTo>
                      <a:pt x="944" y="184"/>
                    </a:lnTo>
                    <a:lnTo>
                      <a:pt x="945" y="183"/>
                    </a:lnTo>
                    <a:lnTo>
                      <a:pt x="947" y="207"/>
                    </a:lnTo>
                    <a:lnTo>
                      <a:pt x="948" y="210"/>
                    </a:lnTo>
                    <a:lnTo>
                      <a:pt x="950" y="191"/>
                    </a:lnTo>
                    <a:lnTo>
                      <a:pt x="951" y="183"/>
                    </a:lnTo>
                    <a:lnTo>
                      <a:pt x="953" y="188"/>
                    </a:lnTo>
                    <a:lnTo>
                      <a:pt x="954" y="195"/>
                    </a:lnTo>
                    <a:lnTo>
                      <a:pt x="956" y="201"/>
                    </a:lnTo>
                    <a:lnTo>
                      <a:pt x="957" y="192"/>
                    </a:lnTo>
                    <a:lnTo>
                      <a:pt x="959" y="192"/>
                    </a:lnTo>
                    <a:lnTo>
                      <a:pt x="960" y="195"/>
                    </a:lnTo>
                    <a:lnTo>
                      <a:pt x="962" y="188"/>
                    </a:lnTo>
                    <a:lnTo>
                      <a:pt x="963" y="185"/>
                    </a:lnTo>
                    <a:lnTo>
                      <a:pt x="965" y="184"/>
                    </a:lnTo>
                    <a:lnTo>
                      <a:pt x="967" y="183"/>
                    </a:lnTo>
                    <a:lnTo>
                      <a:pt x="968" y="185"/>
                    </a:lnTo>
                    <a:lnTo>
                      <a:pt x="969" y="185"/>
                    </a:lnTo>
                    <a:lnTo>
                      <a:pt x="971" y="190"/>
                    </a:lnTo>
                    <a:lnTo>
                      <a:pt x="973" y="184"/>
                    </a:lnTo>
                    <a:lnTo>
                      <a:pt x="974" y="187"/>
                    </a:lnTo>
                    <a:lnTo>
                      <a:pt x="975" y="180"/>
                    </a:lnTo>
                    <a:lnTo>
                      <a:pt x="977" y="178"/>
                    </a:lnTo>
                    <a:lnTo>
                      <a:pt x="979" y="179"/>
                    </a:lnTo>
                    <a:lnTo>
                      <a:pt x="980" y="190"/>
                    </a:lnTo>
                    <a:lnTo>
                      <a:pt x="982" y="194"/>
                    </a:lnTo>
                    <a:lnTo>
                      <a:pt x="983" y="201"/>
                    </a:lnTo>
                    <a:lnTo>
                      <a:pt x="985" y="198"/>
                    </a:lnTo>
                    <a:lnTo>
                      <a:pt x="986" y="200"/>
                    </a:lnTo>
                    <a:lnTo>
                      <a:pt x="988" y="196"/>
                    </a:lnTo>
                    <a:lnTo>
                      <a:pt x="989" y="194"/>
                    </a:lnTo>
                    <a:lnTo>
                      <a:pt x="991" y="174"/>
                    </a:lnTo>
                    <a:lnTo>
                      <a:pt x="992" y="173"/>
                    </a:lnTo>
                    <a:lnTo>
                      <a:pt x="994" y="184"/>
                    </a:lnTo>
                    <a:lnTo>
                      <a:pt x="996" y="189"/>
                    </a:lnTo>
                    <a:lnTo>
                      <a:pt x="997" y="188"/>
                    </a:lnTo>
                    <a:lnTo>
                      <a:pt x="998" y="202"/>
                    </a:lnTo>
                    <a:lnTo>
                      <a:pt x="1000" y="196"/>
                    </a:lnTo>
                    <a:lnTo>
                      <a:pt x="1002" y="192"/>
                    </a:lnTo>
                    <a:lnTo>
                      <a:pt x="1003" y="188"/>
                    </a:lnTo>
                    <a:lnTo>
                      <a:pt x="1004" y="182"/>
                    </a:lnTo>
                    <a:lnTo>
                      <a:pt x="1006" y="174"/>
                    </a:lnTo>
                    <a:lnTo>
                      <a:pt x="1008" y="164"/>
                    </a:lnTo>
                    <a:lnTo>
                      <a:pt x="1009" y="182"/>
                    </a:lnTo>
                    <a:lnTo>
                      <a:pt x="1011" y="185"/>
                    </a:lnTo>
                    <a:lnTo>
                      <a:pt x="1012" y="188"/>
                    </a:lnTo>
                    <a:lnTo>
                      <a:pt x="1014" y="196"/>
                    </a:lnTo>
                    <a:lnTo>
                      <a:pt x="1015" y="203"/>
                    </a:lnTo>
                    <a:lnTo>
                      <a:pt x="1017" y="184"/>
                    </a:lnTo>
                    <a:lnTo>
                      <a:pt x="1018" y="178"/>
                    </a:lnTo>
                    <a:lnTo>
                      <a:pt x="1020" y="178"/>
                    </a:lnTo>
                    <a:lnTo>
                      <a:pt x="1021" y="179"/>
                    </a:lnTo>
                    <a:lnTo>
                      <a:pt x="1023" y="190"/>
                    </a:lnTo>
                    <a:lnTo>
                      <a:pt x="1024" y="218"/>
                    </a:lnTo>
                    <a:lnTo>
                      <a:pt x="1026" y="209"/>
                    </a:lnTo>
                    <a:lnTo>
                      <a:pt x="1027" y="205"/>
                    </a:lnTo>
                    <a:lnTo>
                      <a:pt x="1029" y="197"/>
                    </a:lnTo>
                    <a:lnTo>
                      <a:pt x="1030" y="195"/>
                    </a:lnTo>
                    <a:lnTo>
                      <a:pt x="1032" y="189"/>
                    </a:lnTo>
                    <a:lnTo>
                      <a:pt x="1033" y="189"/>
                    </a:lnTo>
                    <a:lnTo>
                      <a:pt x="1035" y="192"/>
                    </a:lnTo>
                    <a:lnTo>
                      <a:pt x="1036" y="202"/>
                    </a:lnTo>
                    <a:lnTo>
                      <a:pt x="1038" y="206"/>
                    </a:lnTo>
                    <a:lnTo>
                      <a:pt x="1040" y="198"/>
                    </a:lnTo>
                    <a:lnTo>
                      <a:pt x="1041" y="183"/>
                    </a:lnTo>
                    <a:lnTo>
                      <a:pt x="1042" y="192"/>
                    </a:lnTo>
                    <a:lnTo>
                      <a:pt x="1044" y="198"/>
                    </a:lnTo>
                    <a:lnTo>
                      <a:pt x="1046" y="194"/>
                    </a:lnTo>
                    <a:lnTo>
                      <a:pt x="1047" y="191"/>
                    </a:lnTo>
                    <a:lnTo>
                      <a:pt x="1049" y="190"/>
                    </a:lnTo>
                    <a:lnTo>
                      <a:pt x="1050" y="232"/>
                    </a:lnTo>
                    <a:lnTo>
                      <a:pt x="1052" y="235"/>
                    </a:lnTo>
                    <a:lnTo>
                      <a:pt x="1053" y="214"/>
                    </a:lnTo>
                    <a:lnTo>
                      <a:pt x="1055" y="218"/>
                    </a:lnTo>
                    <a:lnTo>
                      <a:pt x="1056" y="216"/>
                    </a:lnTo>
                    <a:lnTo>
                      <a:pt x="1058" y="217"/>
                    </a:lnTo>
                    <a:lnTo>
                      <a:pt x="1059" y="211"/>
                    </a:lnTo>
                    <a:lnTo>
                      <a:pt x="1061" y="208"/>
                    </a:lnTo>
                    <a:lnTo>
                      <a:pt x="1062" y="207"/>
                    </a:lnTo>
                    <a:lnTo>
                      <a:pt x="1064" y="200"/>
                    </a:lnTo>
                    <a:lnTo>
                      <a:pt x="1065" y="198"/>
                    </a:lnTo>
                    <a:lnTo>
                      <a:pt x="1067" y="186"/>
                    </a:lnTo>
                    <a:lnTo>
                      <a:pt x="1069" y="183"/>
                    </a:lnTo>
                    <a:lnTo>
                      <a:pt x="1070" y="199"/>
                    </a:lnTo>
                    <a:lnTo>
                      <a:pt x="1071" y="187"/>
                    </a:lnTo>
                    <a:lnTo>
                      <a:pt x="1073" y="189"/>
                    </a:lnTo>
                    <a:lnTo>
                      <a:pt x="1075" y="200"/>
                    </a:lnTo>
                    <a:lnTo>
                      <a:pt x="1076" y="197"/>
                    </a:lnTo>
                    <a:lnTo>
                      <a:pt x="1077" y="199"/>
                    </a:lnTo>
                    <a:lnTo>
                      <a:pt x="1079" y="201"/>
                    </a:lnTo>
                    <a:lnTo>
                      <a:pt x="1081" y="192"/>
                    </a:lnTo>
                    <a:lnTo>
                      <a:pt x="1082" y="186"/>
                    </a:lnTo>
                    <a:lnTo>
                      <a:pt x="1084" y="181"/>
                    </a:lnTo>
                    <a:lnTo>
                      <a:pt x="1085" y="157"/>
                    </a:lnTo>
                    <a:lnTo>
                      <a:pt x="1087" y="149"/>
                    </a:lnTo>
                    <a:lnTo>
                      <a:pt x="1088" y="153"/>
                    </a:lnTo>
                    <a:lnTo>
                      <a:pt x="1090" y="146"/>
                    </a:lnTo>
                    <a:lnTo>
                      <a:pt x="1091" y="179"/>
                    </a:lnTo>
                    <a:lnTo>
                      <a:pt x="1093" y="198"/>
                    </a:lnTo>
                    <a:lnTo>
                      <a:pt x="1094" y="210"/>
                    </a:lnTo>
                    <a:lnTo>
                      <a:pt x="1096" y="198"/>
                    </a:lnTo>
                    <a:lnTo>
                      <a:pt x="1097" y="185"/>
                    </a:lnTo>
                    <a:lnTo>
                      <a:pt x="1099" y="195"/>
                    </a:lnTo>
                    <a:lnTo>
                      <a:pt x="1100" y="206"/>
                    </a:lnTo>
                    <a:lnTo>
                      <a:pt x="1102" y="217"/>
                    </a:lnTo>
                    <a:lnTo>
                      <a:pt x="1103" y="215"/>
                    </a:lnTo>
                    <a:lnTo>
                      <a:pt x="1105" y="231"/>
                    </a:lnTo>
                    <a:lnTo>
                      <a:pt x="1106" y="245"/>
                    </a:lnTo>
                    <a:lnTo>
                      <a:pt x="1108" y="279"/>
                    </a:lnTo>
                    <a:lnTo>
                      <a:pt x="1109" y="290"/>
                    </a:lnTo>
                    <a:lnTo>
                      <a:pt x="1111" y="297"/>
                    </a:lnTo>
                    <a:lnTo>
                      <a:pt x="1113" y="309"/>
                    </a:lnTo>
                    <a:lnTo>
                      <a:pt x="1114" y="320"/>
                    </a:lnTo>
                    <a:lnTo>
                      <a:pt x="1115" y="322"/>
                    </a:lnTo>
                    <a:lnTo>
                      <a:pt x="1117" y="326"/>
                    </a:lnTo>
                    <a:lnTo>
                      <a:pt x="1119" y="356"/>
                    </a:lnTo>
                    <a:lnTo>
                      <a:pt x="1120" y="378"/>
                    </a:lnTo>
                    <a:lnTo>
                      <a:pt x="1122" y="399"/>
                    </a:lnTo>
                    <a:lnTo>
                      <a:pt x="1123" y="393"/>
                    </a:lnTo>
                    <a:lnTo>
                      <a:pt x="1125" y="390"/>
                    </a:lnTo>
                    <a:lnTo>
                      <a:pt x="1126" y="414"/>
                    </a:lnTo>
                    <a:lnTo>
                      <a:pt x="1128" y="415"/>
                    </a:lnTo>
                    <a:lnTo>
                      <a:pt x="1129" y="413"/>
                    </a:lnTo>
                    <a:lnTo>
                      <a:pt x="1131" y="417"/>
                    </a:lnTo>
                    <a:lnTo>
                      <a:pt x="1132" y="424"/>
                    </a:lnTo>
                    <a:lnTo>
                      <a:pt x="1134" y="424"/>
                    </a:lnTo>
                    <a:lnTo>
                      <a:pt x="1135" y="442"/>
                    </a:lnTo>
                    <a:lnTo>
                      <a:pt x="1137" y="458"/>
                    </a:lnTo>
                    <a:lnTo>
                      <a:pt x="1138" y="460"/>
                    </a:lnTo>
                    <a:lnTo>
                      <a:pt x="1140" y="454"/>
                    </a:lnTo>
                    <a:lnTo>
                      <a:pt x="1142" y="464"/>
                    </a:lnTo>
                    <a:lnTo>
                      <a:pt x="1143" y="460"/>
                    </a:lnTo>
                    <a:lnTo>
                      <a:pt x="1144" y="462"/>
                    </a:lnTo>
                    <a:lnTo>
                      <a:pt x="1146" y="471"/>
                    </a:lnTo>
                    <a:lnTo>
                      <a:pt x="1148" y="472"/>
                    </a:lnTo>
                    <a:lnTo>
                      <a:pt x="1149" y="470"/>
                    </a:lnTo>
                    <a:lnTo>
                      <a:pt x="1151" y="482"/>
                    </a:lnTo>
                    <a:lnTo>
                      <a:pt x="1152" y="497"/>
                    </a:lnTo>
                    <a:lnTo>
                      <a:pt x="1154" y="510"/>
                    </a:lnTo>
                    <a:lnTo>
                      <a:pt x="1155" y="517"/>
                    </a:lnTo>
                    <a:lnTo>
                      <a:pt x="1157" y="523"/>
                    </a:lnTo>
                    <a:lnTo>
                      <a:pt x="1158" y="516"/>
                    </a:lnTo>
                    <a:lnTo>
                      <a:pt x="1160" y="512"/>
                    </a:lnTo>
                    <a:lnTo>
                      <a:pt x="1161" y="524"/>
                    </a:lnTo>
                    <a:lnTo>
                      <a:pt x="1163" y="526"/>
                    </a:lnTo>
                    <a:lnTo>
                      <a:pt x="1164" y="524"/>
                    </a:lnTo>
                    <a:lnTo>
                      <a:pt x="1166" y="531"/>
                    </a:lnTo>
                    <a:lnTo>
                      <a:pt x="1167" y="543"/>
                    </a:lnTo>
                    <a:lnTo>
                      <a:pt x="1169" y="541"/>
                    </a:lnTo>
                    <a:lnTo>
                      <a:pt x="1170" y="539"/>
                    </a:lnTo>
                    <a:lnTo>
                      <a:pt x="1172" y="529"/>
                    </a:lnTo>
                    <a:lnTo>
                      <a:pt x="1173" y="525"/>
                    </a:lnTo>
                    <a:lnTo>
                      <a:pt x="1175" y="514"/>
                    </a:lnTo>
                    <a:lnTo>
                      <a:pt x="1176" y="510"/>
                    </a:lnTo>
                    <a:lnTo>
                      <a:pt x="1178" y="517"/>
                    </a:lnTo>
                    <a:lnTo>
                      <a:pt x="1180" y="524"/>
                    </a:lnTo>
                    <a:lnTo>
                      <a:pt x="1181" y="521"/>
                    </a:lnTo>
                    <a:lnTo>
                      <a:pt x="1182" y="522"/>
                    </a:lnTo>
                    <a:lnTo>
                      <a:pt x="1184" y="517"/>
                    </a:lnTo>
                    <a:lnTo>
                      <a:pt x="1186" y="516"/>
                    </a:lnTo>
                    <a:lnTo>
                      <a:pt x="1187" y="534"/>
                    </a:lnTo>
                    <a:lnTo>
                      <a:pt x="1188" y="520"/>
                    </a:lnTo>
                    <a:lnTo>
                      <a:pt x="1190" y="504"/>
                    </a:lnTo>
                    <a:lnTo>
                      <a:pt x="1192" y="502"/>
                    </a:lnTo>
                    <a:lnTo>
                      <a:pt x="1193" y="507"/>
                    </a:lnTo>
                    <a:lnTo>
                      <a:pt x="1195" y="506"/>
                    </a:lnTo>
                    <a:lnTo>
                      <a:pt x="1196" y="511"/>
                    </a:lnTo>
                    <a:lnTo>
                      <a:pt x="1198" y="515"/>
                    </a:lnTo>
                    <a:lnTo>
                      <a:pt x="1199" y="523"/>
                    </a:lnTo>
                    <a:lnTo>
                      <a:pt x="1201" y="510"/>
                    </a:lnTo>
                    <a:lnTo>
                      <a:pt x="1202" y="503"/>
                    </a:lnTo>
                    <a:lnTo>
                      <a:pt x="1204" y="490"/>
                    </a:lnTo>
                    <a:lnTo>
                      <a:pt x="1205" y="487"/>
                    </a:lnTo>
                    <a:lnTo>
                      <a:pt x="1207" y="494"/>
                    </a:lnTo>
                    <a:lnTo>
                      <a:pt x="1208" y="508"/>
                    </a:lnTo>
                    <a:lnTo>
                      <a:pt x="1210" y="499"/>
                    </a:lnTo>
                    <a:lnTo>
                      <a:pt x="1211" y="513"/>
                    </a:lnTo>
                    <a:lnTo>
                      <a:pt x="1213" y="520"/>
                    </a:lnTo>
                    <a:lnTo>
                      <a:pt x="1215" y="519"/>
                    </a:lnTo>
                    <a:lnTo>
                      <a:pt x="1216" y="517"/>
                    </a:lnTo>
                    <a:lnTo>
                      <a:pt x="1217" y="520"/>
                    </a:lnTo>
                    <a:lnTo>
                      <a:pt x="1219" y="505"/>
                    </a:lnTo>
                    <a:lnTo>
                      <a:pt x="1221" y="500"/>
                    </a:lnTo>
                    <a:lnTo>
                      <a:pt x="1222" y="498"/>
                    </a:lnTo>
                    <a:lnTo>
                      <a:pt x="1224" y="498"/>
                    </a:lnTo>
                    <a:lnTo>
                      <a:pt x="1225" y="496"/>
                    </a:lnTo>
                    <a:lnTo>
                      <a:pt x="1227" y="498"/>
                    </a:lnTo>
                    <a:lnTo>
                      <a:pt x="1228" y="498"/>
                    </a:lnTo>
                    <a:lnTo>
                      <a:pt x="1230" y="499"/>
                    </a:lnTo>
                    <a:lnTo>
                      <a:pt x="1231" y="495"/>
                    </a:lnTo>
                    <a:lnTo>
                      <a:pt x="1233" y="494"/>
                    </a:lnTo>
                    <a:lnTo>
                      <a:pt x="1234" y="493"/>
                    </a:lnTo>
                    <a:lnTo>
                      <a:pt x="1236" y="493"/>
                    </a:lnTo>
                    <a:lnTo>
                      <a:pt x="1237" y="503"/>
                    </a:lnTo>
                    <a:lnTo>
                      <a:pt x="1239" y="504"/>
                    </a:lnTo>
                    <a:lnTo>
                      <a:pt x="1240" y="499"/>
                    </a:lnTo>
                    <a:lnTo>
                      <a:pt x="1242" y="505"/>
                    </a:lnTo>
                    <a:lnTo>
                      <a:pt x="1243" y="502"/>
                    </a:lnTo>
                    <a:lnTo>
                      <a:pt x="1245" y="505"/>
                    </a:lnTo>
                    <a:lnTo>
                      <a:pt x="1246" y="502"/>
                    </a:lnTo>
                    <a:lnTo>
                      <a:pt x="1248" y="504"/>
                    </a:lnTo>
                    <a:lnTo>
                      <a:pt x="1249" y="491"/>
                    </a:lnTo>
                    <a:lnTo>
                      <a:pt x="1251" y="486"/>
                    </a:lnTo>
                    <a:lnTo>
                      <a:pt x="1253" y="493"/>
                    </a:lnTo>
                    <a:lnTo>
                      <a:pt x="1254" y="503"/>
                    </a:lnTo>
                    <a:lnTo>
                      <a:pt x="1255" y="503"/>
                    </a:lnTo>
                    <a:lnTo>
                      <a:pt x="1257" y="506"/>
                    </a:lnTo>
                    <a:lnTo>
                      <a:pt x="1259" y="517"/>
                    </a:lnTo>
                    <a:lnTo>
                      <a:pt x="1260" y="513"/>
                    </a:lnTo>
                    <a:lnTo>
                      <a:pt x="1261" y="512"/>
                    </a:lnTo>
                    <a:lnTo>
                      <a:pt x="1263" y="507"/>
                    </a:lnTo>
                    <a:lnTo>
                      <a:pt x="1265" y="492"/>
                    </a:lnTo>
                    <a:lnTo>
                      <a:pt x="1266" y="503"/>
                    </a:lnTo>
                    <a:lnTo>
                      <a:pt x="1268" y="510"/>
                    </a:lnTo>
                    <a:lnTo>
                      <a:pt x="1269" y="504"/>
                    </a:lnTo>
                    <a:lnTo>
                      <a:pt x="1271" y="505"/>
                    </a:lnTo>
                    <a:lnTo>
                      <a:pt x="1272" y="524"/>
                    </a:lnTo>
                    <a:lnTo>
                      <a:pt x="1274" y="521"/>
                    </a:lnTo>
                    <a:lnTo>
                      <a:pt x="1275" y="511"/>
                    </a:lnTo>
                    <a:lnTo>
                      <a:pt x="1277" y="504"/>
                    </a:lnTo>
                    <a:lnTo>
                      <a:pt x="1278" y="506"/>
                    </a:lnTo>
                    <a:lnTo>
                      <a:pt x="1280" y="498"/>
                    </a:lnTo>
                    <a:lnTo>
                      <a:pt x="1282" y="495"/>
                    </a:lnTo>
                    <a:lnTo>
                      <a:pt x="1283" y="491"/>
                    </a:lnTo>
                    <a:lnTo>
                      <a:pt x="1284" y="494"/>
                    </a:lnTo>
                    <a:lnTo>
                      <a:pt x="1286" y="501"/>
                    </a:lnTo>
                    <a:lnTo>
                      <a:pt x="1288" y="504"/>
                    </a:lnTo>
                    <a:lnTo>
                      <a:pt x="1289" y="502"/>
                    </a:lnTo>
                    <a:lnTo>
                      <a:pt x="1290" y="503"/>
                    </a:lnTo>
                    <a:lnTo>
                      <a:pt x="1292" y="503"/>
                    </a:lnTo>
                    <a:lnTo>
                      <a:pt x="1294" y="502"/>
                    </a:lnTo>
                    <a:lnTo>
                      <a:pt x="1295" y="489"/>
                    </a:lnTo>
                    <a:lnTo>
                      <a:pt x="1297" y="491"/>
                    </a:lnTo>
                    <a:lnTo>
                      <a:pt x="1298" y="484"/>
                    </a:lnTo>
                    <a:lnTo>
                      <a:pt x="1300" y="477"/>
                    </a:lnTo>
                    <a:lnTo>
                      <a:pt x="1301" y="478"/>
                    </a:lnTo>
                    <a:lnTo>
                      <a:pt x="1303" y="476"/>
                    </a:lnTo>
                    <a:lnTo>
                      <a:pt x="1304" y="483"/>
                    </a:lnTo>
                    <a:lnTo>
                      <a:pt x="1306" y="483"/>
                    </a:lnTo>
                    <a:lnTo>
                      <a:pt x="1307" y="479"/>
                    </a:lnTo>
                    <a:lnTo>
                      <a:pt x="1309" y="486"/>
                    </a:lnTo>
                    <a:lnTo>
                      <a:pt x="1310" y="481"/>
                    </a:lnTo>
                    <a:lnTo>
                      <a:pt x="1312" y="480"/>
                    </a:lnTo>
                    <a:lnTo>
                      <a:pt x="1313" y="474"/>
                    </a:lnTo>
                    <a:lnTo>
                      <a:pt x="1315" y="476"/>
                    </a:lnTo>
                    <a:lnTo>
                      <a:pt x="1316" y="481"/>
                    </a:lnTo>
                    <a:lnTo>
                      <a:pt x="1318" y="487"/>
                    </a:lnTo>
                    <a:lnTo>
                      <a:pt x="1319" y="486"/>
                    </a:lnTo>
                    <a:lnTo>
                      <a:pt x="1321" y="486"/>
                    </a:lnTo>
                    <a:lnTo>
                      <a:pt x="1322" y="481"/>
                    </a:lnTo>
                    <a:lnTo>
                      <a:pt x="1324" y="480"/>
                    </a:lnTo>
                    <a:lnTo>
                      <a:pt x="1326" y="479"/>
                    </a:lnTo>
                    <a:lnTo>
                      <a:pt x="1327" y="481"/>
                    </a:lnTo>
                    <a:lnTo>
                      <a:pt x="1328" y="479"/>
                    </a:lnTo>
                    <a:lnTo>
                      <a:pt x="1330" y="487"/>
                    </a:lnTo>
                    <a:lnTo>
                      <a:pt x="1332" y="494"/>
                    </a:lnTo>
                    <a:lnTo>
                      <a:pt x="1333" y="506"/>
                    </a:lnTo>
                    <a:lnTo>
                      <a:pt x="1334" y="508"/>
                    </a:lnTo>
                    <a:lnTo>
                      <a:pt x="1336" y="524"/>
                    </a:lnTo>
                    <a:lnTo>
                      <a:pt x="1338" y="519"/>
                    </a:lnTo>
                    <a:lnTo>
                      <a:pt x="1339" y="500"/>
                    </a:lnTo>
                    <a:lnTo>
                      <a:pt x="1341" y="491"/>
                    </a:lnTo>
                    <a:lnTo>
                      <a:pt x="1342" y="484"/>
                    </a:lnTo>
                    <a:lnTo>
                      <a:pt x="1344" y="479"/>
                    </a:lnTo>
                    <a:lnTo>
                      <a:pt x="1345" y="476"/>
                    </a:lnTo>
                    <a:lnTo>
                      <a:pt x="1347" y="482"/>
                    </a:lnTo>
                    <a:lnTo>
                      <a:pt x="1348" y="494"/>
                    </a:lnTo>
                    <a:lnTo>
                      <a:pt x="1350" y="502"/>
                    </a:lnTo>
                    <a:lnTo>
                      <a:pt x="1351" y="497"/>
                    </a:lnTo>
                    <a:lnTo>
                      <a:pt x="1353" y="492"/>
                    </a:lnTo>
                    <a:lnTo>
                      <a:pt x="1355" y="493"/>
                    </a:lnTo>
                    <a:lnTo>
                      <a:pt x="1356" y="491"/>
                    </a:lnTo>
                    <a:lnTo>
                      <a:pt x="1357" y="488"/>
                    </a:lnTo>
                    <a:lnTo>
                      <a:pt x="1359" y="493"/>
                    </a:lnTo>
                    <a:lnTo>
                      <a:pt x="1361" y="493"/>
                    </a:lnTo>
                    <a:lnTo>
                      <a:pt x="1362" y="494"/>
                    </a:lnTo>
                    <a:lnTo>
                      <a:pt x="1363" y="498"/>
                    </a:lnTo>
                    <a:lnTo>
                      <a:pt x="1365" y="512"/>
                    </a:lnTo>
                    <a:lnTo>
                      <a:pt x="1367" y="503"/>
                    </a:lnTo>
                    <a:lnTo>
                      <a:pt x="1368" y="497"/>
                    </a:lnTo>
                    <a:lnTo>
                      <a:pt x="1370" y="497"/>
                    </a:lnTo>
                    <a:lnTo>
                      <a:pt x="1371" y="493"/>
                    </a:lnTo>
                    <a:lnTo>
                      <a:pt x="1373" y="495"/>
                    </a:lnTo>
                    <a:lnTo>
                      <a:pt x="1374" y="495"/>
                    </a:lnTo>
                    <a:lnTo>
                      <a:pt x="1376" y="491"/>
                    </a:lnTo>
                    <a:lnTo>
                      <a:pt x="1377" y="494"/>
                    </a:lnTo>
                    <a:lnTo>
                      <a:pt x="1379" y="497"/>
                    </a:lnTo>
                    <a:lnTo>
                      <a:pt x="1380" y="504"/>
                    </a:lnTo>
                    <a:lnTo>
                      <a:pt x="1382" y="507"/>
                    </a:lnTo>
                    <a:lnTo>
                      <a:pt x="1383" y="506"/>
                    </a:lnTo>
                    <a:lnTo>
                      <a:pt x="1385" y="504"/>
                    </a:lnTo>
                    <a:lnTo>
                      <a:pt x="1386" y="498"/>
                    </a:lnTo>
                    <a:lnTo>
                      <a:pt x="1388" y="489"/>
                    </a:lnTo>
                    <a:lnTo>
                      <a:pt x="1389" y="493"/>
                    </a:lnTo>
                    <a:lnTo>
                      <a:pt x="1391" y="485"/>
                    </a:lnTo>
                    <a:lnTo>
                      <a:pt x="1392" y="484"/>
                    </a:lnTo>
                    <a:lnTo>
                      <a:pt x="1394" y="489"/>
                    </a:lnTo>
                    <a:lnTo>
                      <a:pt x="1395" y="492"/>
                    </a:lnTo>
                    <a:lnTo>
                      <a:pt x="1397" y="494"/>
                    </a:lnTo>
                    <a:lnTo>
                      <a:pt x="1399" y="491"/>
                    </a:lnTo>
                    <a:lnTo>
                      <a:pt x="1400" y="494"/>
                    </a:lnTo>
                    <a:lnTo>
                      <a:pt x="1401" y="502"/>
                    </a:lnTo>
                    <a:lnTo>
                      <a:pt x="1403" y="483"/>
                    </a:lnTo>
                    <a:lnTo>
                      <a:pt x="1405" y="484"/>
                    </a:lnTo>
                    <a:lnTo>
                      <a:pt x="1406" y="488"/>
                    </a:lnTo>
                    <a:lnTo>
                      <a:pt x="1408" y="496"/>
                    </a:lnTo>
                    <a:lnTo>
                      <a:pt x="1409" y="511"/>
                    </a:lnTo>
                    <a:lnTo>
                      <a:pt x="1411" y="503"/>
                    </a:lnTo>
                    <a:lnTo>
                      <a:pt x="1412" y="498"/>
                    </a:lnTo>
                    <a:lnTo>
                      <a:pt x="1414" y="496"/>
                    </a:lnTo>
                    <a:lnTo>
                      <a:pt x="1415" y="498"/>
                    </a:lnTo>
                    <a:lnTo>
                      <a:pt x="1417" y="496"/>
                    </a:lnTo>
                    <a:lnTo>
                      <a:pt x="1418" y="491"/>
                    </a:lnTo>
                    <a:lnTo>
                      <a:pt x="1420" y="491"/>
                    </a:lnTo>
                    <a:lnTo>
                      <a:pt x="1421" y="486"/>
                    </a:lnTo>
                    <a:lnTo>
                      <a:pt x="1423" y="478"/>
                    </a:lnTo>
                    <a:lnTo>
                      <a:pt x="1424" y="486"/>
                    </a:lnTo>
                    <a:lnTo>
                      <a:pt x="1426" y="492"/>
                    </a:lnTo>
                    <a:lnTo>
                      <a:pt x="1428" y="497"/>
                    </a:lnTo>
                    <a:lnTo>
                      <a:pt x="1429" y="494"/>
                    </a:lnTo>
                    <a:lnTo>
                      <a:pt x="1430" y="497"/>
                    </a:lnTo>
                    <a:lnTo>
                      <a:pt x="1432" y="487"/>
                    </a:lnTo>
                    <a:lnTo>
                      <a:pt x="1434" y="486"/>
                    </a:lnTo>
                    <a:lnTo>
                      <a:pt x="1435" y="494"/>
                    </a:lnTo>
                    <a:lnTo>
                      <a:pt x="1437" y="503"/>
                    </a:lnTo>
                    <a:lnTo>
                      <a:pt x="1438" y="505"/>
                    </a:lnTo>
                    <a:lnTo>
                      <a:pt x="1440" y="512"/>
                    </a:lnTo>
                    <a:lnTo>
                      <a:pt x="1441" y="526"/>
                    </a:lnTo>
                    <a:lnTo>
                      <a:pt x="1443" y="530"/>
                    </a:lnTo>
                    <a:lnTo>
                      <a:pt x="1444" y="523"/>
                    </a:lnTo>
                    <a:lnTo>
                      <a:pt x="1446" y="521"/>
                    </a:lnTo>
                    <a:lnTo>
                      <a:pt x="1447" y="516"/>
                    </a:lnTo>
                    <a:lnTo>
                      <a:pt x="1449" y="516"/>
                    </a:lnTo>
                    <a:lnTo>
                      <a:pt x="1450" y="508"/>
                    </a:lnTo>
                    <a:lnTo>
                      <a:pt x="1452" y="507"/>
                    </a:lnTo>
                    <a:lnTo>
                      <a:pt x="1453" y="507"/>
                    </a:lnTo>
                    <a:lnTo>
                      <a:pt x="1455" y="527"/>
                    </a:lnTo>
                    <a:lnTo>
                      <a:pt x="1456" y="536"/>
                    </a:lnTo>
                    <a:lnTo>
                      <a:pt x="1458" y="529"/>
                    </a:lnTo>
                    <a:lnTo>
                      <a:pt x="1459" y="533"/>
                    </a:lnTo>
                    <a:lnTo>
                      <a:pt x="1461" y="528"/>
                    </a:lnTo>
                    <a:lnTo>
                      <a:pt x="1462" y="531"/>
                    </a:lnTo>
                    <a:lnTo>
                      <a:pt x="1464" y="527"/>
                    </a:lnTo>
                    <a:lnTo>
                      <a:pt x="1465" y="522"/>
                    </a:lnTo>
                    <a:lnTo>
                      <a:pt x="1467" y="515"/>
                    </a:lnTo>
                    <a:lnTo>
                      <a:pt x="1468" y="517"/>
                    </a:lnTo>
                    <a:lnTo>
                      <a:pt x="1470" y="530"/>
                    </a:lnTo>
                    <a:lnTo>
                      <a:pt x="1472" y="534"/>
                    </a:lnTo>
                    <a:lnTo>
                      <a:pt x="1473" y="537"/>
                    </a:lnTo>
                    <a:lnTo>
                      <a:pt x="1474" y="527"/>
                    </a:lnTo>
                    <a:lnTo>
                      <a:pt x="1476" y="528"/>
                    </a:lnTo>
                    <a:lnTo>
                      <a:pt x="1478" y="526"/>
                    </a:lnTo>
                    <a:lnTo>
                      <a:pt x="1479" y="522"/>
                    </a:lnTo>
                    <a:lnTo>
                      <a:pt x="1481" y="520"/>
                    </a:lnTo>
                    <a:lnTo>
                      <a:pt x="1482" y="526"/>
                    </a:lnTo>
                    <a:lnTo>
                      <a:pt x="1484" y="529"/>
                    </a:lnTo>
                    <a:lnTo>
                      <a:pt x="1485" y="523"/>
                    </a:lnTo>
                    <a:lnTo>
                      <a:pt x="1487" y="521"/>
                    </a:lnTo>
                    <a:lnTo>
                      <a:pt x="1488" y="523"/>
                    </a:lnTo>
                    <a:lnTo>
                      <a:pt x="1490" y="529"/>
                    </a:lnTo>
                    <a:lnTo>
                      <a:pt x="1491" y="521"/>
                    </a:lnTo>
                    <a:lnTo>
                      <a:pt x="1493" y="516"/>
                    </a:lnTo>
                    <a:lnTo>
                      <a:pt x="1494" y="515"/>
                    </a:lnTo>
                    <a:lnTo>
                      <a:pt x="1496" y="518"/>
                    </a:lnTo>
                    <a:lnTo>
                      <a:pt x="1497" y="513"/>
                    </a:lnTo>
                    <a:lnTo>
                      <a:pt x="1499" y="512"/>
                    </a:lnTo>
                    <a:lnTo>
                      <a:pt x="1501" y="527"/>
                    </a:lnTo>
                    <a:lnTo>
                      <a:pt x="1502" y="529"/>
                    </a:lnTo>
                    <a:lnTo>
                      <a:pt x="1503" y="532"/>
                    </a:lnTo>
                    <a:lnTo>
                      <a:pt x="1505" y="536"/>
                    </a:lnTo>
                    <a:lnTo>
                      <a:pt x="1507" y="529"/>
                    </a:lnTo>
                    <a:lnTo>
                      <a:pt x="1508" y="517"/>
                    </a:lnTo>
                    <a:lnTo>
                      <a:pt x="1510" y="521"/>
                    </a:lnTo>
                    <a:lnTo>
                      <a:pt x="1511" y="533"/>
                    </a:lnTo>
                    <a:lnTo>
                      <a:pt x="1513" y="521"/>
                    </a:lnTo>
                    <a:lnTo>
                      <a:pt x="1514" y="520"/>
                    </a:lnTo>
                    <a:lnTo>
                      <a:pt x="1516" y="525"/>
                    </a:lnTo>
                    <a:lnTo>
                      <a:pt x="1517" y="534"/>
                    </a:lnTo>
                    <a:lnTo>
                      <a:pt x="1519" y="543"/>
                    </a:lnTo>
                    <a:lnTo>
                      <a:pt x="1520" y="536"/>
                    </a:lnTo>
                    <a:lnTo>
                      <a:pt x="1522" y="542"/>
                    </a:lnTo>
                    <a:lnTo>
                      <a:pt x="1523" y="542"/>
                    </a:lnTo>
                    <a:lnTo>
                      <a:pt x="1525" y="539"/>
                    </a:lnTo>
                    <a:lnTo>
                      <a:pt x="1526" y="528"/>
                    </a:lnTo>
                    <a:lnTo>
                      <a:pt x="1528" y="530"/>
                    </a:lnTo>
                    <a:lnTo>
                      <a:pt x="1529" y="535"/>
                    </a:lnTo>
                    <a:lnTo>
                      <a:pt x="1531" y="537"/>
                    </a:lnTo>
                    <a:lnTo>
                      <a:pt x="1532" y="540"/>
                    </a:lnTo>
                    <a:lnTo>
                      <a:pt x="1534" y="539"/>
                    </a:lnTo>
                    <a:lnTo>
                      <a:pt x="1535" y="541"/>
                    </a:lnTo>
                    <a:lnTo>
                      <a:pt x="1537" y="546"/>
                    </a:lnTo>
                    <a:lnTo>
                      <a:pt x="1539" y="533"/>
                    </a:lnTo>
                    <a:lnTo>
                      <a:pt x="1540" y="523"/>
                    </a:lnTo>
                    <a:lnTo>
                      <a:pt x="1541" y="522"/>
                    </a:lnTo>
                    <a:lnTo>
                      <a:pt x="1543" y="532"/>
                    </a:lnTo>
                    <a:lnTo>
                      <a:pt x="1545" y="514"/>
                    </a:lnTo>
                    <a:lnTo>
                      <a:pt x="1546" y="524"/>
                    </a:lnTo>
                    <a:lnTo>
                      <a:pt x="1547" y="532"/>
                    </a:lnTo>
                    <a:lnTo>
                      <a:pt x="1549" y="535"/>
                    </a:lnTo>
                    <a:lnTo>
                      <a:pt x="1551" y="535"/>
                    </a:lnTo>
                    <a:lnTo>
                      <a:pt x="1552" y="524"/>
                    </a:lnTo>
                    <a:lnTo>
                      <a:pt x="1554" y="520"/>
                    </a:lnTo>
                    <a:lnTo>
                      <a:pt x="1555" y="516"/>
                    </a:lnTo>
                    <a:lnTo>
                      <a:pt x="1557" y="529"/>
                    </a:lnTo>
                    <a:lnTo>
                      <a:pt x="1558" y="538"/>
                    </a:lnTo>
                    <a:lnTo>
                      <a:pt x="1560" y="541"/>
                    </a:lnTo>
                    <a:lnTo>
                      <a:pt x="1561" y="546"/>
                    </a:lnTo>
                    <a:lnTo>
                      <a:pt x="1563" y="540"/>
                    </a:lnTo>
                    <a:lnTo>
                      <a:pt x="1564" y="537"/>
                    </a:lnTo>
                    <a:lnTo>
                      <a:pt x="1566" y="542"/>
                    </a:lnTo>
                    <a:lnTo>
                      <a:pt x="1567" y="547"/>
                    </a:lnTo>
                    <a:lnTo>
                      <a:pt x="1569" y="539"/>
                    </a:lnTo>
                    <a:lnTo>
                      <a:pt x="1570" y="529"/>
                    </a:lnTo>
                    <a:lnTo>
                      <a:pt x="1572" y="527"/>
                    </a:lnTo>
                    <a:lnTo>
                      <a:pt x="1574" y="522"/>
                    </a:lnTo>
                    <a:lnTo>
                      <a:pt x="1575" y="534"/>
                    </a:lnTo>
                    <a:lnTo>
                      <a:pt x="1576" y="538"/>
                    </a:lnTo>
                    <a:lnTo>
                      <a:pt x="1578" y="532"/>
                    </a:lnTo>
                    <a:lnTo>
                      <a:pt x="1580" y="540"/>
                    </a:lnTo>
                    <a:lnTo>
                      <a:pt x="1581" y="537"/>
                    </a:lnTo>
                    <a:lnTo>
                      <a:pt x="1583" y="500"/>
                    </a:lnTo>
                    <a:lnTo>
                      <a:pt x="1584" y="518"/>
                    </a:lnTo>
                    <a:lnTo>
                      <a:pt x="1586" y="550"/>
                    </a:lnTo>
                    <a:lnTo>
                      <a:pt x="1587" y="543"/>
                    </a:lnTo>
                    <a:lnTo>
                      <a:pt x="1589" y="508"/>
                    </a:lnTo>
                    <a:lnTo>
                      <a:pt x="1590" y="518"/>
                    </a:lnTo>
                    <a:lnTo>
                      <a:pt x="1592" y="566"/>
                    </a:lnTo>
                    <a:lnTo>
                      <a:pt x="1593" y="561"/>
                    </a:lnTo>
                    <a:lnTo>
                      <a:pt x="1595" y="578"/>
                    </a:lnTo>
                    <a:lnTo>
                      <a:pt x="1596" y="568"/>
                    </a:lnTo>
                    <a:lnTo>
                      <a:pt x="1598" y="560"/>
                    </a:lnTo>
                    <a:lnTo>
                      <a:pt x="1599" y="569"/>
                    </a:lnTo>
                    <a:lnTo>
                      <a:pt x="1601" y="572"/>
                    </a:lnTo>
                    <a:lnTo>
                      <a:pt x="1602" y="569"/>
                    </a:lnTo>
                    <a:lnTo>
                      <a:pt x="1604" y="595"/>
                    </a:lnTo>
                    <a:lnTo>
                      <a:pt x="1605" y="606"/>
                    </a:lnTo>
                    <a:lnTo>
                      <a:pt x="1607" y="642"/>
                    </a:lnTo>
                    <a:lnTo>
                      <a:pt x="1608" y="653"/>
                    </a:lnTo>
                    <a:lnTo>
                      <a:pt x="1610" y="655"/>
                    </a:lnTo>
                    <a:lnTo>
                      <a:pt x="1612" y="643"/>
                    </a:lnTo>
                    <a:lnTo>
                      <a:pt x="1613" y="636"/>
                    </a:lnTo>
                    <a:lnTo>
                      <a:pt x="1614" y="644"/>
                    </a:lnTo>
                    <a:lnTo>
                      <a:pt x="1616" y="646"/>
                    </a:lnTo>
                    <a:lnTo>
                      <a:pt x="1618" y="667"/>
                    </a:lnTo>
                    <a:lnTo>
                      <a:pt x="1619" y="672"/>
                    </a:lnTo>
                    <a:lnTo>
                      <a:pt x="1620" y="660"/>
                    </a:lnTo>
                    <a:lnTo>
                      <a:pt x="1622" y="673"/>
                    </a:lnTo>
                    <a:lnTo>
                      <a:pt x="1624" y="717"/>
                    </a:lnTo>
                    <a:lnTo>
                      <a:pt x="1625" y="715"/>
                    </a:lnTo>
                    <a:lnTo>
                      <a:pt x="1627" y="694"/>
                    </a:lnTo>
                    <a:lnTo>
                      <a:pt x="1628" y="687"/>
                    </a:lnTo>
                    <a:lnTo>
                      <a:pt x="1630" y="700"/>
                    </a:lnTo>
                    <a:lnTo>
                      <a:pt x="1631" y="684"/>
                    </a:lnTo>
                    <a:lnTo>
                      <a:pt x="1633" y="675"/>
                    </a:lnTo>
                    <a:lnTo>
                      <a:pt x="1634" y="690"/>
                    </a:lnTo>
                    <a:lnTo>
                      <a:pt x="1636" y="671"/>
                    </a:lnTo>
                    <a:lnTo>
                      <a:pt x="1637" y="680"/>
                    </a:lnTo>
                    <a:lnTo>
                      <a:pt x="1639" y="695"/>
                    </a:lnTo>
                    <a:lnTo>
                      <a:pt x="1641" y="695"/>
                    </a:lnTo>
                    <a:lnTo>
                      <a:pt x="1642" y="689"/>
                    </a:lnTo>
                    <a:lnTo>
                      <a:pt x="1643" y="671"/>
                    </a:lnTo>
                    <a:lnTo>
                      <a:pt x="1645" y="667"/>
                    </a:lnTo>
                    <a:lnTo>
                      <a:pt x="1647" y="663"/>
                    </a:lnTo>
                    <a:lnTo>
                      <a:pt x="1648" y="646"/>
                    </a:lnTo>
                    <a:lnTo>
                      <a:pt x="1649" y="653"/>
                    </a:lnTo>
                    <a:lnTo>
                      <a:pt x="1651" y="655"/>
                    </a:lnTo>
                    <a:lnTo>
                      <a:pt x="1653" y="656"/>
                    </a:lnTo>
                    <a:lnTo>
                      <a:pt x="1654" y="653"/>
                    </a:lnTo>
                    <a:lnTo>
                      <a:pt x="1656" y="631"/>
                    </a:lnTo>
                    <a:lnTo>
                      <a:pt x="1657" y="629"/>
                    </a:lnTo>
                    <a:lnTo>
                      <a:pt x="1659" y="634"/>
                    </a:lnTo>
                    <a:lnTo>
                      <a:pt x="1660" y="624"/>
                    </a:lnTo>
                    <a:lnTo>
                      <a:pt x="1662" y="603"/>
                    </a:lnTo>
                    <a:lnTo>
                      <a:pt x="1663" y="613"/>
                    </a:lnTo>
                    <a:lnTo>
                      <a:pt x="1665" y="602"/>
                    </a:lnTo>
                    <a:lnTo>
                      <a:pt x="1666" y="578"/>
                    </a:lnTo>
                    <a:lnTo>
                      <a:pt x="1668" y="588"/>
                    </a:lnTo>
                    <a:lnTo>
                      <a:pt x="1669" y="591"/>
                    </a:lnTo>
                    <a:lnTo>
                      <a:pt x="1671" y="583"/>
                    </a:lnTo>
                    <a:lnTo>
                      <a:pt x="1672" y="590"/>
                    </a:lnTo>
                    <a:lnTo>
                      <a:pt x="1674" y="586"/>
                    </a:lnTo>
                    <a:lnTo>
                      <a:pt x="1675" y="563"/>
                    </a:lnTo>
                    <a:lnTo>
                      <a:pt x="1677" y="563"/>
                    </a:lnTo>
                    <a:lnTo>
                      <a:pt x="1678" y="556"/>
                    </a:lnTo>
                    <a:lnTo>
                      <a:pt x="1680" y="544"/>
                    </a:lnTo>
                    <a:lnTo>
                      <a:pt x="1681" y="559"/>
                    </a:lnTo>
                    <a:lnTo>
                      <a:pt x="1683" y="564"/>
                    </a:lnTo>
                    <a:lnTo>
                      <a:pt x="1685" y="564"/>
                    </a:lnTo>
                    <a:lnTo>
                      <a:pt x="1686" y="554"/>
                    </a:lnTo>
                    <a:lnTo>
                      <a:pt x="1687" y="549"/>
                    </a:lnTo>
                    <a:lnTo>
                      <a:pt x="1689" y="540"/>
                    </a:lnTo>
                    <a:lnTo>
                      <a:pt x="1691" y="525"/>
                    </a:lnTo>
                    <a:lnTo>
                      <a:pt x="1692" y="524"/>
                    </a:lnTo>
                    <a:lnTo>
                      <a:pt x="1694" y="527"/>
                    </a:lnTo>
                    <a:lnTo>
                      <a:pt x="1695" y="526"/>
                    </a:lnTo>
                    <a:lnTo>
                      <a:pt x="1697" y="516"/>
                    </a:lnTo>
                    <a:lnTo>
                      <a:pt x="1698" y="518"/>
                    </a:lnTo>
                    <a:lnTo>
                      <a:pt x="1700" y="521"/>
                    </a:lnTo>
                    <a:lnTo>
                      <a:pt x="1701" y="524"/>
                    </a:lnTo>
                    <a:lnTo>
                      <a:pt x="1703" y="522"/>
                    </a:lnTo>
                    <a:lnTo>
                      <a:pt x="1704" y="517"/>
                    </a:lnTo>
                    <a:lnTo>
                      <a:pt x="1706" y="514"/>
                    </a:lnTo>
                    <a:lnTo>
                      <a:pt x="1707" y="510"/>
                    </a:lnTo>
                    <a:lnTo>
                      <a:pt x="1709" y="502"/>
                    </a:lnTo>
                    <a:lnTo>
                      <a:pt x="1710" y="500"/>
                    </a:lnTo>
                    <a:lnTo>
                      <a:pt x="1712" y="515"/>
                    </a:lnTo>
                    <a:lnTo>
                      <a:pt x="1714" y="519"/>
                    </a:lnTo>
                    <a:lnTo>
                      <a:pt x="1715" y="516"/>
                    </a:lnTo>
                    <a:lnTo>
                      <a:pt x="1716" y="521"/>
                    </a:lnTo>
                    <a:lnTo>
                      <a:pt x="1718" y="516"/>
                    </a:lnTo>
                    <a:lnTo>
                      <a:pt x="1720" y="510"/>
                    </a:lnTo>
                    <a:lnTo>
                      <a:pt x="1721" y="505"/>
                    </a:lnTo>
                    <a:lnTo>
                      <a:pt x="1722" y="495"/>
                    </a:lnTo>
                    <a:lnTo>
                      <a:pt x="1724" y="497"/>
                    </a:lnTo>
                    <a:lnTo>
                      <a:pt x="1726" y="503"/>
                    </a:lnTo>
                    <a:lnTo>
                      <a:pt x="1727" y="499"/>
                    </a:lnTo>
                    <a:lnTo>
                      <a:pt x="1729" y="505"/>
                    </a:lnTo>
                    <a:lnTo>
                      <a:pt x="1730" y="516"/>
                    </a:lnTo>
                    <a:lnTo>
                      <a:pt x="1732" y="508"/>
                    </a:lnTo>
                    <a:lnTo>
                      <a:pt x="1733" y="509"/>
                    </a:lnTo>
                    <a:lnTo>
                      <a:pt x="1735" y="521"/>
                    </a:lnTo>
                    <a:lnTo>
                      <a:pt x="1736" y="507"/>
                    </a:lnTo>
                    <a:lnTo>
                      <a:pt x="1738" y="508"/>
                    </a:lnTo>
                    <a:lnTo>
                      <a:pt x="1739" y="497"/>
                    </a:lnTo>
                    <a:lnTo>
                      <a:pt x="1741" y="488"/>
                    </a:lnTo>
                    <a:lnTo>
                      <a:pt x="1742" y="493"/>
                    </a:lnTo>
                    <a:lnTo>
                      <a:pt x="1744" y="490"/>
                    </a:lnTo>
                    <a:lnTo>
                      <a:pt x="1745" y="491"/>
                    </a:lnTo>
                    <a:lnTo>
                      <a:pt x="1747" y="500"/>
                    </a:lnTo>
                    <a:lnTo>
                      <a:pt x="1748" y="505"/>
                    </a:lnTo>
                    <a:lnTo>
                      <a:pt x="1750" y="497"/>
                    </a:lnTo>
                    <a:lnTo>
                      <a:pt x="1751" y="492"/>
                    </a:lnTo>
                    <a:lnTo>
                      <a:pt x="1753" y="486"/>
                    </a:lnTo>
                    <a:lnTo>
                      <a:pt x="1754" y="486"/>
                    </a:lnTo>
                    <a:lnTo>
                      <a:pt x="1756" y="471"/>
                    </a:lnTo>
                    <a:lnTo>
                      <a:pt x="1758" y="476"/>
                    </a:lnTo>
                    <a:lnTo>
                      <a:pt x="1759" y="486"/>
                    </a:lnTo>
                    <a:lnTo>
                      <a:pt x="1760" y="480"/>
                    </a:lnTo>
                    <a:lnTo>
                      <a:pt x="1762" y="477"/>
                    </a:lnTo>
                    <a:lnTo>
                      <a:pt x="1764" y="483"/>
                    </a:lnTo>
                    <a:lnTo>
                      <a:pt x="1765" y="477"/>
                    </a:lnTo>
                    <a:lnTo>
                      <a:pt x="1767" y="457"/>
                    </a:lnTo>
                    <a:lnTo>
                      <a:pt x="1768" y="463"/>
                    </a:lnTo>
                    <a:lnTo>
                      <a:pt x="1770" y="461"/>
                    </a:lnTo>
                    <a:lnTo>
                      <a:pt x="1771" y="463"/>
                    </a:lnTo>
                    <a:lnTo>
                      <a:pt x="1773" y="483"/>
                    </a:lnTo>
                    <a:lnTo>
                      <a:pt x="1774" y="469"/>
                    </a:lnTo>
                    <a:lnTo>
                      <a:pt x="1776" y="476"/>
                    </a:lnTo>
                    <a:lnTo>
                      <a:pt x="1777" y="469"/>
                    </a:lnTo>
                    <a:lnTo>
                      <a:pt x="1779" y="468"/>
                    </a:lnTo>
                    <a:lnTo>
                      <a:pt x="1780" y="468"/>
                    </a:lnTo>
                    <a:lnTo>
                      <a:pt x="1782" y="452"/>
                    </a:lnTo>
                    <a:lnTo>
                      <a:pt x="1783" y="460"/>
                    </a:lnTo>
                    <a:lnTo>
                      <a:pt x="1785" y="460"/>
                    </a:lnTo>
                    <a:lnTo>
                      <a:pt x="1787" y="464"/>
                    </a:lnTo>
                    <a:lnTo>
                      <a:pt x="1788" y="468"/>
                    </a:lnTo>
                    <a:lnTo>
                      <a:pt x="1789" y="475"/>
                    </a:lnTo>
                    <a:lnTo>
                      <a:pt x="1791" y="479"/>
                    </a:lnTo>
                    <a:lnTo>
                      <a:pt x="1793" y="469"/>
                    </a:lnTo>
                    <a:lnTo>
                      <a:pt x="1794" y="470"/>
                    </a:lnTo>
                    <a:lnTo>
                      <a:pt x="1796" y="476"/>
                    </a:lnTo>
                    <a:lnTo>
                      <a:pt x="1797" y="470"/>
                    </a:lnTo>
                    <a:lnTo>
                      <a:pt x="1799" y="458"/>
                    </a:lnTo>
                    <a:lnTo>
                      <a:pt x="1800" y="453"/>
                    </a:lnTo>
                    <a:lnTo>
                      <a:pt x="1802" y="455"/>
                    </a:lnTo>
                    <a:lnTo>
                      <a:pt x="1803" y="464"/>
                    </a:lnTo>
                    <a:lnTo>
                      <a:pt x="1805" y="470"/>
                    </a:lnTo>
                    <a:lnTo>
                      <a:pt x="1806" y="471"/>
                    </a:lnTo>
                    <a:lnTo>
                      <a:pt x="1808" y="454"/>
                    </a:lnTo>
                    <a:lnTo>
                      <a:pt x="1809" y="462"/>
                    </a:lnTo>
                    <a:lnTo>
                      <a:pt x="1811" y="495"/>
                    </a:lnTo>
                    <a:lnTo>
                      <a:pt x="1812" y="462"/>
                    </a:lnTo>
                    <a:lnTo>
                      <a:pt x="1814" y="462"/>
                    </a:lnTo>
                    <a:lnTo>
                      <a:pt x="1815" y="460"/>
                    </a:lnTo>
                    <a:lnTo>
                      <a:pt x="1817" y="466"/>
                    </a:lnTo>
                    <a:lnTo>
                      <a:pt x="1818" y="486"/>
                    </a:lnTo>
                    <a:lnTo>
                      <a:pt x="1820" y="473"/>
                    </a:lnTo>
                    <a:lnTo>
                      <a:pt x="1821" y="480"/>
                    </a:lnTo>
                    <a:lnTo>
                      <a:pt x="1823" y="481"/>
                    </a:lnTo>
                    <a:lnTo>
                      <a:pt x="1824" y="468"/>
                    </a:lnTo>
                    <a:lnTo>
                      <a:pt x="1826" y="474"/>
                    </a:lnTo>
                    <a:lnTo>
                      <a:pt x="1827" y="472"/>
                    </a:lnTo>
                    <a:lnTo>
                      <a:pt x="1829" y="456"/>
                    </a:lnTo>
                    <a:lnTo>
                      <a:pt x="1831" y="461"/>
                    </a:lnTo>
                    <a:lnTo>
                      <a:pt x="1832" y="470"/>
                    </a:lnTo>
                    <a:lnTo>
                      <a:pt x="1833" y="460"/>
                    </a:lnTo>
                    <a:lnTo>
                      <a:pt x="1835" y="466"/>
                    </a:lnTo>
                    <a:lnTo>
                      <a:pt x="1837" y="459"/>
                    </a:lnTo>
                    <a:lnTo>
                      <a:pt x="1838" y="468"/>
                    </a:lnTo>
                    <a:lnTo>
                      <a:pt x="1840" y="469"/>
                    </a:lnTo>
                    <a:lnTo>
                      <a:pt x="1841" y="460"/>
                    </a:lnTo>
                    <a:lnTo>
                      <a:pt x="1843" y="461"/>
                    </a:lnTo>
                    <a:lnTo>
                      <a:pt x="1844" y="465"/>
                    </a:lnTo>
                    <a:lnTo>
                      <a:pt x="1846" y="462"/>
                    </a:lnTo>
                    <a:lnTo>
                      <a:pt x="1847" y="464"/>
                    </a:lnTo>
                    <a:lnTo>
                      <a:pt x="1849" y="461"/>
                    </a:lnTo>
                    <a:lnTo>
                      <a:pt x="1850" y="469"/>
                    </a:lnTo>
                    <a:lnTo>
                      <a:pt x="1852" y="475"/>
                    </a:lnTo>
                    <a:lnTo>
                      <a:pt x="1853" y="472"/>
                    </a:lnTo>
                    <a:lnTo>
                      <a:pt x="1855" y="480"/>
                    </a:lnTo>
                    <a:lnTo>
                      <a:pt x="1856" y="473"/>
                    </a:lnTo>
                    <a:lnTo>
                      <a:pt x="1858" y="486"/>
                    </a:lnTo>
                    <a:lnTo>
                      <a:pt x="1860" y="508"/>
                    </a:lnTo>
                    <a:lnTo>
                      <a:pt x="1861" y="493"/>
                    </a:lnTo>
                    <a:lnTo>
                      <a:pt x="1862" y="470"/>
                    </a:lnTo>
                    <a:lnTo>
                      <a:pt x="1864" y="446"/>
                    </a:lnTo>
                    <a:lnTo>
                      <a:pt x="1866" y="447"/>
                    </a:lnTo>
                    <a:lnTo>
                      <a:pt x="1867" y="452"/>
                    </a:lnTo>
                    <a:lnTo>
                      <a:pt x="1869" y="440"/>
                    </a:lnTo>
                    <a:lnTo>
                      <a:pt x="1870" y="438"/>
                    </a:lnTo>
                    <a:lnTo>
                      <a:pt x="1872" y="435"/>
                    </a:lnTo>
                    <a:lnTo>
                      <a:pt x="1873" y="422"/>
                    </a:lnTo>
                    <a:lnTo>
                      <a:pt x="1875" y="417"/>
                    </a:lnTo>
                    <a:lnTo>
                      <a:pt x="1876" y="414"/>
                    </a:lnTo>
                    <a:lnTo>
                      <a:pt x="1877" y="407"/>
                    </a:lnTo>
                    <a:lnTo>
                      <a:pt x="1879" y="400"/>
                    </a:lnTo>
                    <a:lnTo>
                      <a:pt x="1881" y="413"/>
                    </a:lnTo>
                    <a:lnTo>
                      <a:pt x="1882" y="420"/>
                    </a:lnTo>
                    <a:lnTo>
                      <a:pt x="1884" y="419"/>
                    </a:lnTo>
                    <a:lnTo>
                      <a:pt x="1885" y="414"/>
                    </a:lnTo>
                    <a:lnTo>
                      <a:pt x="1887" y="405"/>
                    </a:lnTo>
                    <a:lnTo>
                      <a:pt x="1888" y="418"/>
                    </a:lnTo>
                    <a:lnTo>
                      <a:pt x="1890" y="421"/>
                    </a:lnTo>
                    <a:lnTo>
                      <a:pt x="1891" y="419"/>
                    </a:lnTo>
                    <a:lnTo>
                      <a:pt x="1893" y="422"/>
                    </a:lnTo>
                    <a:lnTo>
                      <a:pt x="1894" y="419"/>
                    </a:lnTo>
                    <a:lnTo>
                      <a:pt x="1896" y="409"/>
                    </a:lnTo>
                    <a:lnTo>
                      <a:pt x="1898" y="407"/>
                    </a:lnTo>
                    <a:lnTo>
                      <a:pt x="1899" y="421"/>
                    </a:lnTo>
                    <a:lnTo>
                      <a:pt x="1900" y="424"/>
                    </a:lnTo>
                    <a:lnTo>
                      <a:pt x="1902" y="428"/>
                    </a:lnTo>
                    <a:lnTo>
                      <a:pt x="1904" y="411"/>
                    </a:lnTo>
                    <a:lnTo>
                      <a:pt x="1905" y="399"/>
                    </a:lnTo>
                    <a:lnTo>
                      <a:pt x="1906" y="396"/>
                    </a:lnTo>
                    <a:lnTo>
                      <a:pt x="1908" y="407"/>
                    </a:lnTo>
                    <a:lnTo>
                      <a:pt x="1910" y="406"/>
                    </a:lnTo>
                    <a:lnTo>
                      <a:pt x="1911" y="429"/>
                    </a:lnTo>
                    <a:lnTo>
                      <a:pt x="1913" y="418"/>
                    </a:lnTo>
                    <a:lnTo>
                      <a:pt x="1914" y="409"/>
                    </a:lnTo>
                    <a:lnTo>
                      <a:pt x="1916" y="405"/>
                    </a:lnTo>
                    <a:lnTo>
                      <a:pt x="1917" y="391"/>
                    </a:lnTo>
                    <a:lnTo>
                      <a:pt x="1919" y="396"/>
                    </a:lnTo>
                    <a:lnTo>
                      <a:pt x="1920" y="394"/>
                    </a:lnTo>
                    <a:lnTo>
                      <a:pt x="1922" y="394"/>
                    </a:lnTo>
                    <a:lnTo>
                      <a:pt x="1923" y="382"/>
                    </a:lnTo>
                    <a:lnTo>
                      <a:pt x="1925" y="394"/>
                    </a:lnTo>
                    <a:lnTo>
                      <a:pt x="1926" y="401"/>
                    </a:lnTo>
                    <a:lnTo>
                      <a:pt x="1928" y="403"/>
                    </a:lnTo>
                    <a:lnTo>
                      <a:pt x="1929" y="395"/>
                    </a:lnTo>
                    <a:lnTo>
                      <a:pt x="1931" y="393"/>
                    </a:lnTo>
                    <a:lnTo>
                      <a:pt x="1933" y="412"/>
                    </a:lnTo>
                    <a:lnTo>
                      <a:pt x="1934" y="416"/>
                    </a:lnTo>
                    <a:lnTo>
                      <a:pt x="1935" y="420"/>
                    </a:lnTo>
                    <a:lnTo>
                      <a:pt x="1937" y="408"/>
                    </a:lnTo>
                    <a:lnTo>
                      <a:pt x="1939" y="406"/>
                    </a:lnTo>
                    <a:lnTo>
                      <a:pt x="1940" y="403"/>
                    </a:lnTo>
                    <a:lnTo>
                      <a:pt x="1942" y="406"/>
                    </a:lnTo>
                    <a:lnTo>
                      <a:pt x="1943" y="414"/>
                    </a:lnTo>
                    <a:lnTo>
                      <a:pt x="1944" y="409"/>
                    </a:lnTo>
                    <a:lnTo>
                      <a:pt x="1946" y="410"/>
                    </a:lnTo>
                    <a:lnTo>
                      <a:pt x="1948" y="409"/>
                    </a:lnTo>
                    <a:lnTo>
                      <a:pt x="1949" y="408"/>
                    </a:lnTo>
                    <a:lnTo>
                      <a:pt x="1951" y="406"/>
                    </a:lnTo>
                    <a:lnTo>
                      <a:pt x="1952" y="412"/>
                    </a:lnTo>
                    <a:lnTo>
                      <a:pt x="1954" y="415"/>
                    </a:lnTo>
                    <a:lnTo>
                      <a:pt x="1955" y="414"/>
                    </a:lnTo>
                    <a:lnTo>
                      <a:pt x="1957" y="425"/>
                    </a:lnTo>
                    <a:lnTo>
                      <a:pt x="1958" y="433"/>
                    </a:lnTo>
                    <a:lnTo>
                      <a:pt x="1960" y="411"/>
                    </a:lnTo>
                    <a:lnTo>
                      <a:pt x="1961" y="394"/>
                    </a:lnTo>
                    <a:lnTo>
                      <a:pt x="1963" y="385"/>
                    </a:lnTo>
                    <a:lnTo>
                      <a:pt x="1964" y="370"/>
                    </a:lnTo>
                    <a:lnTo>
                      <a:pt x="1966" y="361"/>
                    </a:lnTo>
                    <a:lnTo>
                      <a:pt x="1967" y="373"/>
                    </a:lnTo>
                    <a:lnTo>
                      <a:pt x="1969" y="381"/>
                    </a:lnTo>
                    <a:lnTo>
                      <a:pt x="1971" y="385"/>
                    </a:lnTo>
                    <a:lnTo>
                      <a:pt x="1972" y="401"/>
                    </a:lnTo>
                    <a:lnTo>
                      <a:pt x="1973" y="406"/>
                    </a:lnTo>
                    <a:lnTo>
                      <a:pt x="1975" y="403"/>
                    </a:lnTo>
                    <a:lnTo>
                      <a:pt x="1977" y="405"/>
                    </a:lnTo>
                    <a:lnTo>
                      <a:pt x="1978" y="402"/>
                    </a:lnTo>
                    <a:lnTo>
                      <a:pt x="1979" y="404"/>
                    </a:lnTo>
                    <a:lnTo>
                      <a:pt x="1981" y="396"/>
                    </a:lnTo>
                    <a:lnTo>
                      <a:pt x="1983" y="396"/>
                    </a:lnTo>
                    <a:lnTo>
                      <a:pt x="1984" y="386"/>
                    </a:lnTo>
                    <a:lnTo>
                      <a:pt x="1986" y="385"/>
                    </a:lnTo>
                    <a:lnTo>
                      <a:pt x="1987" y="392"/>
                    </a:lnTo>
                    <a:lnTo>
                      <a:pt x="1989" y="395"/>
                    </a:lnTo>
                    <a:lnTo>
                      <a:pt x="1990" y="403"/>
                    </a:lnTo>
                    <a:lnTo>
                      <a:pt x="1992" y="399"/>
                    </a:lnTo>
                    <a:lnTo>
                      <a:pt x="1993" y="399"/>
                    </a:lnTo>
                    <a:lnTo>
                      <a:pt x="1995" y="396"/>
                    </a:lnTo>
                    <a:lnTo>
                      <a:pt x="1996" y="397"/>
                    </a:lnTo>
                    <a:lnTo>
                      <a:pt x="1998" y="402"/>
                    </a:lnTo>
                    <a:lnTo>
                      <a:pt x="2000" y="394"/>
                    </a:lnTo>
                    <a:lnTo>
                      <a:pt x="2001" y="387"/>
                    </a:lnTo>
                    <a:lnTo>
                      <a:pt x="2002" y="395"/>
                    </a:lnTo>
                    <a:lnTo>
                      <a:pt x="2004" y="398"/>
                    </a:lnTo>
                    <a:lnTo>
                      <a:pt x="2006" y="402"/>
                    </a:lnTo>
                    <a:lnTo>
                      <a:pt x="2007" y="401"/>
                    </a:lnTo>
                    <a:lnTo>
                      <a:pt x="2008" y="400"/>
                    </a:lnTo>
                    <a:lnTo>
                      <a:pt x="2010" y="390"/>
                    </a:lnTo>
                    <a:lnTo>
                      <a:pt x="2011" y="392"/>
                    </a:lnTo>
                    <a:lnTo>
                      <a:pt x="2013" y="387"/>
                    </a:lnTo>
                    <a:lnTo>
                      <a:pt x="2015" y="396"/>
                    </a:lnTo>
                    <a:lnTo>
                      <a:pt x="2016" y="401"/>
                    </a:lnTo>
                    <a:lnTo>
                      <a:pt x="2017" y="415"/>
                    </a:lnTo>
                    <a:lnTo>
                      <a:pt x="2019" y="418"/>
                    </a:lnTo>
                    <a:lnTo>
                      <a:pt x="2021" y="420"/>
                    </a:lnTo>
                    <a:lnTo>
                      <a:pt x="2022" y="414"/>
                    </a:lnTo>
                    <a:lnTo>
                      <a:pt x="2024" y="407"/>
                    </a:lnTo>
                    <a:lnTo>
                      <a:pt x="2025" y="407"/>
                    </a:lnTo>
                    <a:lnTo>
                      <a:pt x="2027" y="419"/>
                    </a:lnTo>
                    <a:lnTo>
                      <a:pt x="2028" y="427"/>
                    </a:lnTo>
                    <a:lnTo>
                      <a:pt x="2030" y="419"/>
                    </a:lnTo>
                    <a:lnTo>
                      <a:pt x="2031" y="421"/>
                    </a:lnTo>
                    <a:lnTo>
                      <a:pt x="2033" y="423"/>
                    </a:lnTo>
                    <a:lnTo>
                      <a:pt x="2034" y="429"/>
                    </a:lnTo>
                    <a:lnTo>
                      <a:pt x="2036" y="426"/>
                    </a:lnTo>
                    <a:lnTo>
                      <a:pt x="2037" y="424"/>
                    </a:lnTo>
                    <a:lnTo>
                      <a:pt x="2039" y="408"/>
                    </a:lnTo>
                    <a:lnTo>
                      <a:pt x="2040" y="409"/>
                    </a:lnTo>
                    <a:lnTo>
                      <a:pt x="2042" y="403"/>
                    </a:lnTo>
                    <a:lnTo>
                      <a:pt x="2044" y="400"/>
                    </a:lnTo>
                    <a:lnTo>
                      <a:pt x="2045" y="405"/>
                    </a:lnTo>
                    <a:lnTo>
                      <a:pt x="2046" y="421"/>
                    </a:lnTo>
                    <a:lnTo>
                      <a:pt x="2048" y="430"/>
                    </a:lnTo>
                    <a:lnTo>
                      <a:pt x="2050" y="423"/>
                    </a:lnTo>
                    <a:lnTo>
                      <a:pt x="2051" y="418"/>
                    </a:lnTo>
                    <a:lnTo>
                      <a:pt x="2053" y="428"/>
                    </a:lnTo>
                    <a:lnTo>
                      <a:pt x="2054" y="419"/>
                    </a:lnTo>
                    <a:lnTo>
                      <a:pt x="2056" y="418"/>
                    </a:lnTo>
                    <a:lnTo>
                      <a:pt x="2057" y="411"/>
                    </a:lnTo>
                    <a:lnTo>
                      <a:pt x="2059" y="395"/>
                    </a:lnTo>
                    <a:lnTo>
                      <a:pt x="2060" y="398"/>
                    </a:lnTo>
                    <a:lnTo>
                      <a:pt x="2062" y="419"/>
                    </a:lnTo>
                    <a:lnTo>
                      <a:pt x="2063" y="417"/>
                    </a:lnTo>
                    <a:lnTo>
                      <a:pt x="2065" y="404"/>
                    </a:lnTo>
                    <a:lnTo>
                      <a:pt x="2066" y="406"/>
                    </a:lnTo>
                    <a:lnTo>
                      <a:pt x="2068" y="411"/>
                    </a:lnTo>
                    <a:lnTo>
                      <a:pt x="2069" y="415"/>
                    </a:lnTo>
                    <a:lnTo>
                      <a:pt x="2071" y="408"/>
                    </a:lnTo>
                    <a:lnTo>
                      <a:pt x="2073" y="401"/>
                    </a:lnTo>
                    <a:lnTo>
                      <a:pt x="2074" y="412"/>
                    </a:lnTo>
                    <a:lnTo>
                      <a:pt x="2075" y="396"/>
                    </a:lnTo>
                    <a:lnTo>
                      <a:pt x="2077" y="398"/>
                    </a:lnTo>
                    <a:lnTo>
                      <a:pt x="2078" y="412"/>
                    </a:lnTo>
                    <a:lnTo>
                      <a:pt x="2080" y="410"/>
                    </a:lnTo>
                    <a:lnTo>
                      <a:pt x="2081" y="410"/>
                    </a:lnTo>
                    <a:lnTo>
                      <a:pt x="2083" y="419"/>
                    </a:lnTo>
                    <a:lnTo>
                      <a:pt x="2084" y="411"/>
                    </a:lnTo>
                    <a:lnTo>
                      <a:pt x="2086" y="406"/>
                    </a:lnTo>
                    <a:lnTo>
                      <a:pt x="2088" y="412"/>
                    </a:lnTo>
                    <a:lnTo>
                      <a:pt x="2089" y="433"/>
                    </a:lnTo>
                    <a:lnTo>
                      <a:pt x="2090" y="426"/>
                    </a:lnTo>
                    <a:lnTo>
                      <a:pt x="2092" y="410"/>
                    </a:lnTo>
                    <a:lnTo>
                      <a:pt x="2094" y="413"/>
                    </a:lnTo>
                    <a:lnTo>
                      <a:pt x="2095" y="405"/>
                    </a:lnTo>
                    <a:lnTo>
                      <a:pt x="2097" y="408"/>
                    </a:lnTo>
                    <a:lnTo>
                      <a:pt x="2098" y="408"/>
                    </a:lnTo>
                    <a:lnTo>
                      <a:pt x="2100" y="411"/>
                    </a:lnTo>
                    <a:lnTo>
                      <a:pt x="2101" y="413"/>
                    </a:lnTo>
                    <a:lnTo>
                      <a:pt x="2103" y="405"/>
                    </a:lnTo>
                    <a:lnTo>
                      <a:pt x="2104" y="407"/>
                    </a:lnTo>
                    <a:lnTo>
                      <a:pt x="2106" y="411"/>
                    </a:lnTo>
                    <a:lnTo>
                      <a:pt x="2107" y="411"/>
                    </a:lnTo>
                    <a:lnTo>
                      <a:pt x="2109" y="411"/>
                    </a:lnTo>
                    <a:lnTo>
                      <a:pt x="2110" y="414"/>
                    </a:lnTo>
                    <a:lnTo>
                      <a:pt x="2112" y="420"/>
                    </a:lnTo>
                    <a:lnTo>
                      <a:pt x="2113" y="419"/>
                    </a:lnTo>
                    <a:lnTo>
                      <a:pt x="2115" y="413"/>
                    </a:lnTo>
                    <a:lnTo>
                      <a:pt x="2117" y="405"/>
                    </a:lnTo>
                    <a:lnTo>
                      <a:pt x="2118" y="407"/>
                    </a:lnTo>
                    <a:lnTo>
                      <a:pt x="2119" y="414"/>
                    </a:lnTo>
                    <a:lnTo>
                      <a:pt x="2121" y="414"/>
                    </a:lnTo>
                    <a:lnTo>
                      <a:pt x="2123" y="414"/>
                    </a:lnTo>
                    <a:lnTo>
                      <a:pt x="2124" y="412"/>
                    </a:lnTo>
                    <a:lnTo>
                      <a:pt x="2126" y="421"/>
                    </a:lnTo>
                    <a:lnTo>
                      <a:pt x="2127" y="426"/>
                    </a:lnTo>
                    <a:lnTo>
                      <a:pt x="2129" y="420"/>
                    </a:lnTo>
                    <a:lnTo>
                      <a:pt x="2130" y="411"/>
                    </a:lnTo>
                    <a:lnTo>
                      <a:pt x="2132" y="410"/>
                    </a:lnTo>
                    <a:lnTo>
                      <a:pt x="2133" y="412"/>
                    </a:lnTo>
                    <a:lnTo>
                      <a:pt x="2135" y="417"/>
                    </a:lnTo>
                    <a:lnTo>
                      <a:pt x="2136" y="438"/>
                    </a:lnTo>
                    <a:lnTo>
                      <a:pt x="2138" y="425"/>
                    </a:lnTo>
                    <a:lnTo>
                      <a:pt x="2139" y="440"/>
                    </a:lnTo>
                    <a:lnTo>
                      <a:pt x="2141" y="441"/>
                    </a:lnTo>
                    <a:lnTo>
                      <a:pt x="2142" y="441"/>
                    </a:lnTo>
                    <a:lnTo>
                      <a:pt x="2144" y="424"/>
                    </a:lnTo>
                    <a:lnTo>
                      <a:pt x="2145" y="412"/>
                    </a:lnTo>
                    <a:lnTo>
                      <a:pt x="2147" y="413"/>
                    </a:lnTo>
                    <a:lnTo>
                      <a:pt x="2148" y="417"/>
                    </a:lnTo>
                    <a:lnTo>
                      <a:pt x="2150" y="400"/>
                    </a:lnTo>
                    <a:lnTo>
                      <a:pt x="2151" y="414"/>
                    </a:lnTo>
                    <a:lnTo>
                      <a:pt x="2153" y="408"/>
                    </a:lnTo>
                    <a:lnTo>
                      <a:pt x="2155" y="413"/>
                    </a:lnTo>
                    <a:lnTo>
                      <a:pt x="2156" y="412"/>
                    </a:lnTo>
                    <a:lnTo>
                      <a:pt x="2157" y="423"/>
                    </a:lnTo>
                    <a:lnTo>
                      <a:pt x="2159" y="420"/>
                    </a:lnTo>
                    <a:lnTo>
                      <a:pt x="2161" y="409"/>
                    </a:lnTo>
                    <a:lnTo>
                      <a:pt x="2162" y="403"/>
                    </a:lnTo>
                    <a:lnTo>
                      <a:pt x="2163" y="400"/>
                    </a:lnTo>
                    <a:lnTo>
                      <a:pt x="2165" y="403"/>
                    </a:lnTo>
                    <a:lnTo>
                      <a:pt x="2167" y="404"/>
                    </a:lnTo>
                    <a:lnTo>
                      <a:pt x="2168" y="398"/>
                    </a:lnTo>
                    <a:lnTo>
                      <a:pt x="2170" y="410"/>
                    </a:lnTo>
                    <a:lnTo>
                      <a:pt x="2171" y="427"/>
                    </a:lnTo>
                    <a:lnTo>
                      <a:pt x="2173" y="420"/>
                    </a:lnTo>
                    <a:lnTo>
                      <a:pt x="2174" y="414"/>
                    </a:lnTo>
                    <a:lnTo>
                      <a:pt x="2176" y="411"/>
                    </a:lnTo>
                    <a:lnTo>
                      <a:pt x="2177" y="402"/>
                    </a:lnTo>
                    <a:lnTo>
                      <a:pt x="2179" y="405"/>
                    </a:lnTo>
                    <a:lnTo>
                      <a:pt x="2180" y="411"/>
                    </a:lnTo>
                    <a:lnTo>
                      <a:pt x="2182" y="412"/>
                    </a:lnTo>
                    <a:lnTo>
                      <a:pt x="2183" y="412"/>
                    </a:lnTo>
                    <a:lnTo>
                      <a:pt x="2185" y="416"/>
                    </a:lnTo>
                    <a:lnTo>
                      <a:pt x="2186" y="428"/>
                    </a:lnTo>
                    <a:lnTo>
                      <a:pt x="2188" y="429"/>
                    </a:lnTo>
                    <a:lnTo>
                      <a:pt x="2190" y="431"/>
                    </a:lnTo>
                    <a:lnTo>
                      <a:pt x="2191" y="437"/>
                    </a:lnTo>
                    <a:lnTo>
                      <a:pt x="2192" y="427"/>
                    </a:lnTo>
                    <a:lnTo>
                      <a:pt x="2194" y="416"/>
                    </a:lnTo>
                    <a:lnTo>
                      <a:pt x="2196" y="414"/>
                    </a:lnTo>
                    <a:lnTo>
                      <a:pt x="2197" y="411"/>
                    </a:lnTo>
                    <a:lnTo>
                      <a:pt x="2199" y="406"/>
                    </a:lnTo>
                    <a:lnTo>
                      <a:pt x="2200" y="412"/>
                    </a:lnTo>
                    <a:lnTo>
                      <a:pt x="2202" y="418"/>
                    </a:lnTo>
                    <a:lnTo>
                      <a:pt x="2203" y="416"/>
                    </a:lnTo>
                    <a:lnTo>
                      <a:pt x="2205" y="410"/>
                    </a:lnTo>
                    <a:lnTo>
                      <a:pt x="2206" y="429"/>
                    </a:lnTo>
                    <a:lnTo>
                      <a:pt x="2208" y="406"/>
                    </a:lnTo>
                    <a:lnTo>
                      <a:pt x="2209" y="412"/>
                    </a:lnTo>
                    <a:lnTo>
                      <a:pt x="2211" y="412"/>
                    </a:lnTo>
                    <a:lnTo>
                      <a:pt x="2212" y="414"/>
                    </a:lnTo>
                    <a:lnTo>
                      <a:pt x="2214" y="408"/>
                    </a:lnTo>
                    <a:lnTo>
                      <a:pt x="2215" y="410"/>
                    </a:lnTo>
                    <a:lnTo>
                      <a:pt x="2217" y="408"/>
                    </a:lnTo>
                    <a:lnTo>
                      <a:pt x="2218" y="394"/>
                    </a:lnTo>
                    <a:lnTo>
                      <a:pt x="2220" y="400"/>
                    </a:lnTo>
                    <a:lnTo>
                      <a:pt x="2221" y="409"/>
                    </a:lnTo>
                    <a:lnTo>
                      <a:pt x="2223" y="394"/>
                    </a:lnTo>
                    <a:lnTo>
                      <a:pt x="2224" y="394"/>
                    </a:lnTo>
                    <a:lnTo>
                      <a:pt x="2226" y="403"/>
                    </a:lnTo>
                    <a:lnTo>
                      <a:pt x="2228" y="416"/>
                    </a:lnTo>
                    <a:lnTo>
                      <a:pt x="2229" y="417"/>
                    </a:lnTo>
                    <a:lnTo>
                      <a:pt x="2230" y="424"/>
                    </a:lnTo>
                    <a:lnTo>
                      <a:pt x="2232" y="423"/>
                    </a:lnTo>
                    <a:lnTo>
                      <a:pt x="2234" y="419"/>
                    </a:lnTo>
                    <a:lnTo>
                      <a:pt x="2235" y="417"/>
                    </a:lnTo>
                    <a:lnTo>
                      <a:pt x="2236" y="412"/>
                    </a:lnTo>
                    <a:lnTo>
                      <a:pt x="2238" y="401"/>
                    </a:lnTo>
                    <a:lnTo>
                      <a:pt x="2240" y="400"/>
                    </a:lnTo>
                    <a:lnTo>
                      <a:pt x="2241" y="402"/>
                    </a:lnTo>
                    <a:lnTo>
                      <a:pt x="2243" y="403"/>
                    </a:lnTo>
                    <a:lnTo>
                      <a:pt x="2244" y="404"/>
                    </a:lnTo>
                    <a:lnTo>
                      <a:pt x="2246" y="415"/>
                    </a:lnTo>
                    <a:lnTo>
                      <a:pt x="2247" y="428"/>
                    </a:lnTo>
                    <a:lnTo>
                      <a:pt x="2249" y="431"/>
                    </a:lnTo>
                    <a:lnTo>
                      <a:pt x="2250" y="442"/>
                    </a:lnTo>
                    <a:lnTo>
                      <a:pt x="2252" y="434"/>
                    </a:lnTo>
                    <a:lnTo>
                      <a:pt x="2253" y="422"/>
                    </a:lnTo>
                    <a:lnTo>
                      <a:pt x="2255" y="414"/>
                    </a:lnTo>
                    <a:lnTo>
                      <a:pt x="2257" y="407"/>
                    </a:lnTo>
                    <a:lnTo>
                      <a:pt x="2258" y="404"/>
                    </a:lnTo>
                    <a:lnTo>
                      <a:pt x="2259" y="407"/>
                    </a:lnTo>
                    <a:lnTo>
                      <a:pt x="2261" y="427"/>
                    </a:lnTo>
                    <a:lnTo>
                      <a:pt x="2263" y="431"/>
                    </a:lnTo>
                    <a:lnTo>
                      <a:pt x="2264" y="429"/>
                    </a:lnTo>
                    <a:lnTo>
                      <a:pt x="2265" y="433"/>
                    </a:lnTo>
                    <a:lnTo>
                      <a:pt x="2267" y="425"/>
                    </a:lnTo>
                    <a:lnTo>
                      <a:pt x="2269" y="432"/>
                    </a:lnTo>
                    <a:lnTo>
                      <a:pt x="2270" y="416"/>
                    </a:lnTo>
                    <a:lnTo>
                      <a:pt x="2272" y="423"/>
                    </a:lnTo>
                    <a:lnTo>
                      <a:pt x="2273" y="426"/>
                    </a:lnTo>
                    <a:lnTo>
                      <a:pt x="2275" y="434"/>
                    </a:lnTo>
                    <a:lnTo>
                      <a:pt x="2276" y="437"/>
                    </a:lnTo>
                    <a:lnTo>
                      <a:pt x="2278" y="440"/>
                    </a:lnTo>
                    <a:lnTo>
                      <a:pt x="2279" y="436"/>
                    </a:lnTo>
                    <a:lnTo>
                      <a:pt x="2281" y="438"/>
                    </a:lnTo>
                    <a:lnTo>
                      <a:pt x="2282" y="440"/>
                    </a:lnTo>
                    <a:lnTo>
                      <a:pt x="2284" y="429"/>
                    </a:lnTo>
                    <a:lnTo>
                      <a:pt x="2285" y="419"/>
                    </a:lnTo>
                    <a:lnTo>
                      <a:pt x="2287" y="428"/>
                    </a:lnTo>
                    <a:lnTo>
                      <a:pt x="2288" y="426"/>
                    </a:lnTo>
                    <a:lnTo>
                      <a:pt x="2290" y="422"/>
                    </a:lnTo>
                    <a:lnTo>
                      <a:pt x="2291" y="433"/>
                    </a:lnTo>
                    <a:lnTo>
                      <a:pt x="2293" y="435"/>
                    </a:lnTo>
                    <a:lnTo>
                      <a:pt x="2294" y="437"/>
                    </a:lnTo>
                    <a:lnTo>
                      <a:pt x="2296" y="427"/>
                    </a:lnTo>
                    <a:lnTo>
                      <a:pt x="2297" y="414"/>
                    </a:lnTo>
                    <a:lnTo>
                      <a:pt x="2299" y="420"/>
                    </a:lnTo>
                    <a:lnTo>
                      <a:pt x="2301" y="427"/>
                    </a:lnTo>
                    <a:lnTo>
                      <a:pt x="2302" y="428"/>
                    </a:lnTo>
                    <a:lnTo>
                      <a:pt x="2303" y="441"/>
                    </a:lnTo>
                    <a:lnTo>
                      <a:pt x="2305" y="441"/>
                    </a:lnTo>
                    <a:lnTo>
                      <a:pt x="2307" y="450"/>
                    </a:lnTo>
                    <a:lnTo>
                      <a:pt x="2308" y="463"/>
                    </a:lnTo>
                    <a:lnTo>
                      <a:pt x="2310" y="462"/>
                    </a:lnTo>
                    <a:lnTo>
                      <a:pt x="2311" y="440"/>
                    </a:lnTo>
                    <a:lnTo>
                      <a:pt x="2313" y="415"/>
                    </a:lnTo>
                    <a:lnTo>
                      <a:pt x="2314" y="403"/>
                    </a:lnTo>
                    <a:lnTo>
                      <a:pt x="2316" y="457"/>
                    </a:lnTo>
                    <a:lnTo>
                      <a:pt x="2317" y="450"/>
                    </a:lnTo>
                    <a:lnTo>
                      <a:pt x="2319" y="460"/>
                    </a:lnTo>
                    <a:lnTo>
                      <a:pt x="2320" y="474"/>
                    </a:lnTo>
                    <a:lnTo>
                      <a:pt x="2322" y="454"/>
                    </a:lnTo>
                    <a:lnTo>
                      <a:pt x="2323" y="454"/>
                    </a:lnTo>
                    <a:lnTo>
                      <a:pt x="2325" y="443"/>
                    </a:lnTo>
                    <a:lnTo>
                      <a:pt x="2326" y="443"/>
                    </a:lnTo>
                    <a:lnTo>
                      <a:pt x="2328" y="448"/>
                    </a:lnTo>
                    <a:lnTo>
                      <a:pt x="2330" y="459"/>
                    </a:lnTo>
                    <a:lnTo>
                      <a:pt x="2331" y="430"/>
                    </a:lnTo>
                    <a:lnTo>
                      <a:pt x="2332" y="448"/>
                    </a:lnTo>
                    <a:lnTo>
                      <a:pt x="2334" y="480"/>
                    </a:lnTo>
                    <a:lnTo>
                      <a:pt x="2336" y="484"/>
                    </a:lnTo>
                    <a:lnTo>
                      <a:pt x="2337" y="503"/>
                    </a:lnTo>
                    <a:lnTo>
                      <a:pt x="2338" y="507"/>
                    </a:lnTo>
                    <a:lnTo>
                      <a:pt x="2340" y="490"/>
                    </a:lnTo>
                    <a:lnTo>
                      <a:pt x="2342" y="486"/>
                    </a:lnTo>
                    <a:lnTo>
                      <a:pt x="2343" y="488"/>
                    </a:lnTo>
                    <a:lnTo>
                      <a:pt x="2345" y="500"/>
                    </a:lnTo>
                    <a:lnTo>
                      <a:pt x="2346" y="505"/>
                    </a:lnTo>
                    <a:lnTo>
                      <a:pt x="2348" y="509"/>
                    </a:lnTo>
                    <a:lnTo>
                      <a:pt x="2349" y="515"/>
                    </a:lnTo>
                    <a:lnTo>
                      <a:pt x="2351" y="527"/>
                    </a:lnTo>
                    <a:lnTo>
                      <a:pt x="2352" y="525"/>
                    </a:lnTo>
                    <a:lnTo>
                      <a:pt x="2354" y="520"/>
                    </a:lnTo>
                    <a:lnTo>
                      <a:pt x="2355" y="520"/>
                    </a:lnTo>
                    <a:lnTo>
                      <a:pt x="2357" y="515"/>
                    </a:lnTo>
                    <a:lnTo>
                      <a:pt x="2358" y="510"/>
                    </a:lnTo>
                    <a:lnTo>
                      <a:pt x="2360" y="547"/>
                    </a:lnTo>
                    <a:lnTo>
                      <a:pt x="2361" y="529"/>
                    </a:lnTo>
                    <a:lnTo>
                      <a:pt x="2363" y="516"/>
                    </a:lnTo>
                    <a:lnTo>
                      <a:pt x="2364" y="520"/>
                    </a:lnTo>
                    <a:lnTo>
                      <a:pt x="2366" y="520"/>
                    </a:lnTo>
                    <a:lnTo>
                      <a:pt x="2367" y="538"/>
                    </a:lnTo>
                    <a:lnTo>
                      <a:pt x="2369" y="548"/>
                    </a:lnTo>
                    <a:lnTo>
                      <a:pt x="2370" y="524"/>
                    </a:lnTo>
                    <a:lnTo>
                      <a:pt x="2372" y="528"/>
                    </a:lnTo>
                    <a:lnTo>
                      <a:pt x="2374" y="547"/>
                    </a:lnTo>
                    <a:lnTo>
                      <a:pt x="2375" y="544"/>
                    </a:lnTo>
                    <a:lnTo>
                      <a:pt x="2376" y="544"/>
                    </a:lnTo>
                    <a:lnTo>
                      <a:pt x="2378" y="522"/>
                    </a:lnTo>
                    <a:lnTo>
                      <a:pt x="2380" y="535"/>
                    </a:lnTo>
                    <a:lnTo>
                      <a:pt x="2381" y="575"/>
                    </a:lnTo>
                    <a:lnTo>
                      <a:pt x="2383" y="582"/>
                    </a:lnTo>
                    <a:lnTo>
                      <a:pt x="2384" y="569"/>
                    </a:lnTo>
                    <a:lnTo>
                      <a:pt x="2386" y="556"/>
                    </a:lnTo>
                    <a:lnTo>
                      <a:pt x="2387" y="542"/>
                    </a:lnTo>
                    <a:lnTo>
                      <a:pt x="2389" y="545"/>
                    </a:lnTo>
                    <a:lnTo>
                      <a:pt x="2390" y="557"/>
                    </a:lnTo>
                    <a:lnTo>
                      <a:pt x="2392" y="558"/>
                    </a:lnTo>
                    <a:lnTo>
                      <a:pt x="2393" y="542"/>
                    </a:lnTo>
                    <a:lnTo>
                      <a:pt x="2395" y="546"/>
                    </a:lnTo>
                    <a:lnTo>
                      <a:pt x="2396" y="534"/>
                    </a:lnTo>
                    <a:lnTo>
                      <a:pt x="2398" y="535"/>
                    </a:lnTo>
                    <a:lnTo>
                      <a:pt x="2399" y="526"/>
                    </a:lnTo>
                    <a:lnTo>
                      <a:pt x="2401" y="546"/>
                    </a:lnTo>
                    <a:lnTo>
                      <a:pt x="2403" y="551"/>
                    </a:lnTo>
                    <a:lnTo>
                      <a:pt x="2404" y="534"/>
                    </a:lnTo>
                    <a:lnTo>
                      <a:pt x="2405" y="523"/>
                    </a:lnTo>
                    <a:lnTo>
                      <a:pt x="2407" y="549"/>
                    </a:lnTo>
                    <a:lnTo>
                      <a:pt x="2409" y="548"/>
                    </a:lnTo>
                    <a:lnTo>
                      <a:pt x="2410" y="563"/>
                    </a:lnTo>
                    <a:lnTo>
                      <a:pt x="2412" y="557"/>
                    </a:lnTo>
                    <a:lnTo>
                      <a:pt x="2413" y="538"/>
                    </a:lnTo>
                    <a:lnTo>
                      <a:pt x="2415" y="543"/>
                    </a:lnTo>
                    <a:lnTo>
                      <a:pt x="2416" y="541"/>
                    </a:lnTo>
                    <a:lnTo>
                      <a:pt x="2418" y="554"/>
                    </a:lnTo>
                    <a:lnTo>
                      <a:pt x="2419" y="554"/>
                    </a:lnTo>
                    <a:lnTo>
                      <a:pt x="2421" y="560"/>
                    </a:lnTo>
                    <a:lnTo>
                      <a:pt x="2422" y="565"/>
                    </a:lnTo>
                    <a:lnTo>
                      <a:pt x="2424" y="563"/>
                    </a:lnTo>
                    <a:lnTo>
                      <a:pt x="2425" y="570"/>
                    </a:lnTo>
                    <a:lnTo>
                      <a:pt x="2427" y="561"/>
                    </a:lnTo>
                    <a:lnTo>
                      <a:pt x="2428" y="563"/>
                    </a:lnTo>
                    <a:lnTo>
                      <a:pt x="2430" y="588"/>
                    </a:lnTo>
                    <a:lnTo>
                      <a:pt x="2431" y="574"/>
                    </a:lnTo>
                    <a:lnTo>
                      <a:pt x="2433" y="556"/>
                    </a:lnTo>
                    <a:lnTo>
                      <a:pt x="2434" y="533"/>
                    </a:lnTo>
                    <a:lnTo>
                      <a:pt x="2436" y="540"/>
                    </a:lnTo>
                    <a:lnTo>
                      <a:pt x="2437" y="558"/>
                    </a:lnTo>
                    <a:lnTo>
                      <a:pt x="2439" y="554"/>
                    </a:lnTo>
                    <a:lnTo>
                      <a:pt x="2440" y="563"/>
                    </a:lnTo>
                    <a:lnTo>
                      <a:pt x="2442" y="563"/>
                    </a:lnTo>
                    <a:lnTo>
                      <a:pt x="2443" y="561"/>
                    </a:lnTo>
                    <a:lnTo>
                      <a:pt x="2445" y="560"/>
                    </a:lnTo>
                    <a:lnTo>
                      <a:pt x="2447" y="559"/>
                    </a:lnTo>
                    <a:lnTo>
                      <a:pt x="2448" y="571"/>
                    </a:lnTo>
                    <a:lnTo>
                      <a:pt x="2449" y="580"/>
                    </a:lnTo>
                    <a:lnTo>
                      <a:pt x="2451" y="561"/>
                    </a:lnTo>
                    <a:lnTo>
                      <a:pt x="2453" y="577"/>
                    </a:lnTo>
                    <a:lnTo>
                      <a:pt x="2454" y="579"/>
                    </a:lnTo>
                    <a:lnTo>
                      <a:pt x="2456" y="573"/>
                    </a:lnTo>
                    <a:lnTo>
                      <a:pt x="2457" y="561"/>
                    </a:lnTo>
                    <a:lnTo>
                      <a:pt x="2459" y="571"/>
                    </a:lnTo>
                    <a:lnTo>
                      <a:pt x="2460" y="588"/>
                    </a:lnTo>
                    <a:lnTo>
                      <a:pt x="2462" y="567"/>
                    </a:lnTo>
                    <a:lnTo>
                      <a:pt x="2463" y="568"/>
                    </a:lnTo>
                    <a:lnTo>
                      <a:pt x="2465" y="567"/>
                    </a:lnTo>
                    <a:lnTo>
                      <a:pt x="2466" y="552"/>
                    </a:lnTo>
                    <a:lnTo>
                      <a:pt x="2468" y="561"/>
                    </a:lnTo>
                    <a:lnTo>
                      <a:pt x="2469" y="553"/>
                    </a:lnTo>
                    <a:lnTo>
                      <a:pt x="2471" y="560"/>
                    </a:lnTo>
                    <a:lnTo>
                      <a:pt x="2472" y="576"/>
                    </a:lnTo>
                    <a:lnTo>
                      <a:pt x="2474" y="573"/>
                    </a:lnTo>
                    <a:lnTo>
                      <a:pt x="2476" y="582"/>
                    </a:lnTo>
                    <a:lnTo>
                      <a:pt x="2477" y="594"/>
                    </a:lnTo>
                    <a:lnTo>
                      <a:pt x="2478" y="596"/>
                    </a:lnTo>
                    <a:lnTo>
                      <a:pt x="2480" y="576"/>
                    </a:lnTo>
                    <a:lnTo>
                      <a:pt x="2482" y="576"/>
                    </a:lnTo>
                    <a:lnTo>
                      <a:pt x="2483" y="578"/>
                    </a:lnTo>
                    <a:lnTo>
                      <a:pt x="2485" y="586"/>
                    </a:lnTo>
                    <a:lnTo>
                      <a:pt x="2486" y="589"/>
                    </a:lnTo>
                    <a:lnTo>
                      <a:pt x="2488" y="586"/>
                    </a:lnTo>
                    <a:lnTo>
                      <a:pt x="2489" y="593"/>
                    </a:lnTo>
                    <a:lnTo>
                      <a:pt x="2491" y="611"/>
                    </a:lnTo>
                    <a:lnTo>
                      <a:pt x="2492" y="610"/>
                    </a:lnTo>
                    <a:lnTo>
                      <a:pt x="2494" y="600"/>
                    </a:lnTo>
                    <a:lnTo>
                      <a:pt x="2495" y="586"/>
                    </a:lnTo>
                    <a:lnTo>
                      <a:pt x="2497" y="576"/>
                    </a:lnTo>
                    <a:lnTo>
                      <a:pt x="2498" y="573"/>
                    </a:lnTo>
                    <a:lnTo>
                      <a:pt x="2500" y="567"/>
                    </a:lnTo>
                    <a:lnTo>
                      <a:pt x="2501" y="584"/>
                    </a:lnTo>
                    <a:lnTo>
                      <a:pt x="2503" y="601"/>
                    </a:lnTo>
                    <a:lnTo>
                      <a:pt x="2504" y="612"/>
                    </a:lnTo>
                    <a:lnTo>
                      <a:pt x="2506" y="611"/>
                    </a:lnTo>
                    <a:lnTo>
                      <a:pt x="2507" y="606"/>
                    </a:lnTo>
                    <a:lnTo>
                      <a:pt x="2509" y="596"/>
                    </a:lnTo>
                    <a:lnTo>
                      <a:pt x="2510" y="594"/>
                    </a:lnTo>
                    <a:lnTo>
                      <a:pt x="2512" y="585"/>
                    </a:lnTo>
                    <a:lnTo>
                      <a:pt x="2514" y="582"/>
                    </a:lnTo>
                    <a:lnTo>
                      <a:pt x="2515" y="570"/>
                    </a:lnTo>
                    <a:lnTo>
                      <a:pt x="2516" y="572"/>
                    </a:lnTo>
                    <a:lnTo>
                      <a:pt x="2518" y="581"/>
                    </a:lnTo>
                    <a:lnTo>
                      <a:pt x="2520" y="571"/>
                    </a:lnTo>
                    <a:lnTo>
                      <a:pt x="2521" y="579"/>
                    </a:lnTo>
                    <a:lnTo>
                      <a:pt x="2522" y="592"/>
                    </a:lnTo>
                    <a:lnTo>
                      <a:pt x="2524" y="586"/>
                    </a:lnTo>
                    <a:lnTo>
                      <a:pt x="2526" y="576"/>
                    </a:lnTo>
                    <a:lnTo>
                      <a:pt x="2527" y="557"/>
                    </a:lnTo>
                    <a:lnTo>
                      <a:pt x="2529" y="554"/>
                    </a:lnTo>
                    <a:lnTo>
                      <a:pt x="2530" y="552"/>
                    </a:lnTo>
                    <a:lnTo>
                      <a:pt x="2532" y="574"/>
                    </a:lnTo>
                    <a:lnTo>
                      <a:pt x="2533" y="577"/>
                    </a:lnTo>
                    <a:lnTo>
                      <a:pt x="2535" y="568"/>
                    </a:lnTo>
                    <a:lnTo>
                      <a:pt x="2536" y="567"/>
                    </a:lnTo>
                    <a:lnTo>
                      <a:pt x="2538" y="574"/>
                    </a:lnTo>
                    <a:lnTo>
                      <a:pt x="2539" y="572"/>
                    </a:lnTo>
                    <a:lnTo>
                      <a:pt x="2541" y="574"/>
                    </a:lnTo>
                    <a:lnTo>
                      <a:pt x="2542" y="572"/>
                    </a:lnTo>
                    <a:lnTo>
                      <a:pt x="2544" y="564"/>
                    </a:lnTo>
                    <a:lnTo>
                      <a:pt x="2545" y="576"/>
                    </a:lnTo>
                    <a:lnTo>
                      <a:pt x="2547" y="579"/>
                    </a:lnTo>
                    <a:lnTo>
                      <a:pt x="2549" y="598"/>
                    </a:lnTo>
                    <a:lnTo>
                      <a:pt x="2550" y="601"/>
                    </a:lnTo>
                    <a:lnTo>
                      <a:pt x="2551" y="607"/>
                    </a:lnTo>
                    <a:lnTo>
                      <a:pt x="2553" y="589"/>
                    </a:lnTo>
                    <a:lnTo>
                      <a:pt x="2555" y="575"/>
                    </a:lnTo>
                    <a:lnTo>
                      <a:pt x="2556" y="566"/>
                    </a:lnTo>
                    <a:lnTo>
                      <a:pt x="2558" y="562"/>
                    </a:lnTo>
                    <a:lnTo>
                      <a:pt x="2559" y="563"/>
                    </a:lnTo>
                    <a:lnTo>
                      <a:pt x="2561" y="547"/>
                    </a:lnTo>
                    <a:lnTo>
                      <a:pt x="2562" y="544"/>
                    </a:lnTo>
                    <a:lnTo>
                      <a:pt x="2564" y="550"/>
                    </a:lnTo>
                    <a:lnTo>
                      <a:pt x="2565" y="558"/>
                    </a:lnTo>
                    <a:lnTo>
                      <a:pt x="2567" y="555"/>
                    </a:lnTo>
                    <a:lnTo>
                      <a:pt x="2568" y="556"/>
                    </a:lnTo>
                    <a:lnTo>
                      <a:pt x="2570" y="560"/>
                    </a:lnTo>
                    <a:lnTo>
                      <a:pt x="2571" y="563"/>
                    </a:lnTo>
                    <a:lnTo>
                      <a:pt x="2573" y="548"/>
                    </a:lnTo>
                    <a:lnTo>
                      <a:pt x="2574" y="540"/>
                    </a:lnTo>
                    <a:lnTo>
                      <a:pt x="2576" y="538"/>
                    </a:lnTo>
                    <a:lnTo>
                      <a:pt x="2577" y="532"/>
                    </a:lnTo>
                    <a:lnTo>
                      <a:pt x="2579" y="528"/>
                    </a:lnTo>
                    <a:lnTo>
                      <a:pt x="2580" y="535"/>
                    </a:lnTo>
                    <a:lnTo>
                      <a:pt x="2582" y="536"/>
                    </a:lnTo>
                    <a:lnTo>
                      <a:pt x="2583" y="543"/>
                    </a:lnTo>
                    <a:lnTo>
                      <a:pt x="2585" y="533"/>
                    </a:lnTo>
                    <a:lnTo>
                      <a:pt x="2587" y="518"/>
                    </a:lnTo>
                    <a:lnTo>
                      <a:pt x="2588" y="520"/>
                    </a:lnTo>
                    <a:lnTo>
                      <a:pt x="2589" y="520"/>
                    </a:lnTo>
                    <a:lnTo>
                      <a:pt x="2591" y="524"/>
                    </a:lnTo>
                    <a:lnTo>
                      <a:pt x="2593" y="533"/>
                    </a:lnTo>
                    <a:lnTo>
                      <a:pt x="2594" y="530"/>
                    </a:lnTo>
                    <a:lnTo>
                      <a:pt x="2595" y="532"/>
                    </a:lnTo>
                    <a:lnTo>
                      <a:pt x="2597" y="540"/>
                    </a:lnTo>
                    <a:lnTo>
                      <a:pt x="2599" y="548"/>
                    </a:lnTo>
                    <a:lnTo>
                      <a:pt x="2600" y="532"/>
                    </a:lnTo>
                    <a:lnTo>
                      <a:pt x="2602" y="533"/>
                    </a:lnTo>
                    <a:lnTo>
                      <a:pt x="2603" y="516"/>
                    </a:lnTo>
                    <a:lnTo>
                      <a:pt x="2605" y="503"/>
                    </a:lnTo>
                    <a:lnTo>
                      <a:pt x="2606" y="519"/>
                    </a:lnTo>
                    <a:lnTo>
                      <a:pt x="2608" y="527"/>
                    </a:lnTo>
                    <a:lnTo>
                      <a:pt x="2609" y="527"/>
                    </a:lnTo>
                    <a:lnTo>
                      <a:pt x="2611" y="521"/>
                    </a:lnTo>
                    <a:lnTo>
                      <a:pt x="2612" y="536"/>
                    </a:lnTo>
                    <a:lnTo>
                      <a:pt x="2614" y="527"/>
                    </a:lnTo>
                    <a:lnTo>
                      <a:pt x="2616" y="517"/>
                    </a:lnTo>
                    <a:lnTo>
                      <a:pt x="2617" y="509"/>
                    </a:lnTo>
                    <a:lnTo>
                      <a:pt x="2618" y="508"/>
                    </a:lnTo>
                    <a:lnTo>
                      <a:pt x="2620" y="508"/>
                    </a:lnTo>
                    <a:lnTo>
                      <a:pt x="2622" y="503"/>
                    </a:lnTo>
                    <a:lnTo>
                      <a:pt x="2623" y="505"/>
                    </a:lnTo>
                    <a:lnTo>
                      <a:pt x="2624" y="511"/>
                    </a:lnTo>
                    <a:lnTo>
                      <a:pt x="2626" y="512"/>
                    </a:lnTo>
                    <a:lnTo>
                      <a:pt x="2628" y="517"/>
                    </a:lnTo>
                    <a:lnTo>
                      <a:pt x="2629" y="510"/>
                    </a:lnTo>
                    <a:lnTo>
                      <a:pt x="2631" y="503"/>
                    </a:lnTo>
                    <a:lnTo>
                      <a:pt x="2632" y="493"/>
                    </a:lnTo>
                    <a:lnTo>
                      <a:pt x="2634" y="479"/>
                    </a:lnTo>
                    <a:lnTo>
                      <a:pt x="2635" y="476"/>
                    </a:lnTo>
                    <a:lnTo>
                      <a:pt x="2637" y="477"/>
                    </a:lnTo>
                    <a:lnTo>
                      <a:pt x="2638" y="480"/>
                    </a:lnTo>
                    <a:lnTo>
                      <a:pt x="2640" y="483"/>
                    </a:lnTo>
                    <a:lnTo>
                      <a:pt x="2641" y="484"/>
                    </a:lnTo>
                    <a:lnTo>
                      <a:pt x="2643" y="480"/>
                    </a:lnTo>
                    <a:lnTo>
                      <a:pt x="2644" y="478"/>
                    </a:lnTo>
                    <a:lnTo>
                      <a:pt x="2646" y="469"/>
                    </a:lnTo>
                    <a:lnTo>
                      <a:pt x="2647" y="457"/>
                    </a:lnTo>
                    <a:lnTo>
                      <a:pt x="2649" y="451"/>
                    </a:lnTo>
                    <a:lnTo>
                      <a:pt x="2650" y="448"/>
                    </a:lnTo>
                    <a:lnTo>
                      <a:pt x="2652" y="443"/>
                    </a:lnTo>
                    <a:lnTo>
                      <a:pt x="2653" y="444"/>
                    </a:lnTo>
                    <a:lnTo>
                      <a:pt x="2655" y="456"/>
                    </a:lnTo>
                    <a:lnTo>
                      <a:pt x="2656" y="460"/>
                    </a:lnTo>
                    <a:lnTo>
                      <a:pt x="2658" y="464"/>
                    </a:lnTo>
                    <a:lnTo>
                      <a:pt x="2660" y="449"/>
                    </a:lnTo>
                    <a:lnTo>
                      <a:pt x="2661" y="449"/>
                    </a:lnTo>
                    <a:lnTo>
                      <a:pt x="2662" y="453"/>
                    </a:lnTo>
                    <a:lnTo>
                      <a:pt x="2664" y="443"/>
                    </a:lnTo>
                    <a:lnTo>
                      <a:pt x="2666" y="441"/>
                    </a:lnTo>
                    <a:lnTo>
                      <a:pt x="2667" y="425"/>
                    </a:lnTo>
                    <a:lnTo>
                      <a:pt x="2669" y="419"/>
                    </a:lnTo>
                    <a:lnTo>
                      <a:pt x="2670" y="422"/>
                    </a:lnTo>
                    <a:lnTo>
                      <a:pt x="2672" y="435"/>
                    </a:lnTo>
                    <a:lnTo>
                      <a:pt x="2673" y="428"/>
                    </a:lnTo>
                    <a:lnTo>
                      <a:pt x="2675" y="416"/>
                    </a:lnTo>
                    <a:lnTo>
                      <a:pt x="2676" y="415"/>
                    </a:lnTo>
                    <a:lnTo>
                      <a:pt x="2678" y="412"/>
                    </a:lnTo>
                    <a:lnTo>
                      <a:pt x="2679" y="408"/>
                    </a:lnTo>
                    <a:lnTo>
                      <a:pt x="2681" y="407"/>
                    </a:lnTo>
                    <a:lnTo>
                      <a:pt x="2682" y="408"/>
                    </a:lnTo>
                    <a:lnTo>
                      <a:pt x="2684" y="401"/>
                    </a:lnTo>
                    <a:lnTo>
                      <a:pt x="2685" y="391"/>
                    </a:lnTo>
                    <a:lnTo>
                      <a:pt x="2687" y="399"/>
                    </a:lnTo>
                    <a:lnTo>
                      <a:pt x="2689" y="386"/>
                    </a:lnTo>
                    <a:lnTo>
                      <a:pt x="2690" y="383"/>
                    </a:lnTo>
                    <a:lnTo>
                      <a:pt x="2691" y="389"/>
                    </a:lnTo>
                    <a:lnTo>
                      <a:pt x="2693" y="382"/>
                    </a:lnTo>
                    <a:lnTo>
                      <a:pt x="2695" y="380"/>
                    </a:lnTo>
                    <a:lnTo>
                      <a:pt x="2696" y="380"/>
                    </a:lnTo>
                    <a:lnTo>
                      <a:pt x="2697" y="375"/>
                    </a:lnTo>
                    <a:lnTo>
                      <a:pt x="2699" y="357"/>
                    </a:lnTo>
                    <a:lnTo>
                      <a:pt x="2701" y="367"/>
                    </a:lnTo>
                    <a:lnTo>
                      <a:pt x="2702" y="382"/>
                    </a:lnTo>
                    <a:lnTo>
                      <a:pt x="2704" y="376"/>
                    </a:lnTo>
                    <a:lnTo>
                      <a:pt x="2705" y="381"/>
                    </a:lnTo>
                    <a:lnTo>
                      <a:pt x="2707" y="374"/>
                    </a:lnTo>
                    <a:lnTo>
                      <a:pt x="2708" y="361"/>
                    </a:lnTo>
                    <a:lnTo>
                      <a:pt x="2710" y="354"/>
                    </a:lnTo>
                    <a:lnTo>
                      <a:pt x="2711" y="351"/>
                    </a:lnTo>
                    <a:lnTo>
                      <a:pt x="2713" y="346"/>
                    </a:lnTo>
                    <a:lnTo>
                      <a:pt x="2714" y="347"/>
                    </a:lnTo>
                    <a:lnTo>
                      <a:pt x="2716" y="356"/>
                    </a:lnTo>
                    <a:lnTo>
                      <a:pt x="2717" y="346"/>
                    </a:lnTo>
                    <a:lnTo>
                      <a:pt x="2719" y="349"/>
                    </a:lnTo>
                    <a:lnTo>
                      <a:pt x="2720" y="343"/>
                    </a:lnTo>
                    <a:lnTo>
                      <a:pt x="2722" y="334"/>
                    </a:lnTo>
                    <a:lnTo>
                      <a:pt x="2723" y="337"/>
                    </a:lnTo>
                    <a:lnTo>
                      <a:pt x="2725" y="321"/>
                    </a:lnTo>
                    <a:lnTo>
                      <a:pt x="2726" y="313"/>
                    </a:lnTo>
                    <a:lnTo>
                      <a:pt x="2728" y="302"/>
                    </a:lnTo>
                    <a:lnTo>
                      <a:pt x="2729" y="291"/>
                    </a:lnTo>
                    <a:lnTo>
                      <a:pt x="2731" y="295"/>
                    </a:lnTo>
                    <a:lnTo>
                      <a:pt x="2733" y="305"/>
                    </a:lnTo>
                    <a:lnTo>
                      <a:pt x="2734" y="301"/>
                    </a:lnTo>
                    <a:lnTo>
                      <a:pt x="2735" y="303"/>
                    </a:lnTo>
                    <a:lnTo>
                      <a:pt x="2737" y="288"/>
                    </a:lnTo>
                    <a:lnTo>
                      <a:pt x="2739" y="266"/>
                    </a:lnTo>
                    <a:lnTo>
                      <a:pt x="2740" y="271"/>
                    </a:lnTo>
                    <a:lnTo>
                      <a:pt x="2742" y="273"/>
                    </a:lnTo>
                    <a:lnTo>
                      <a:pt x="2743" y="265"/>
                    </a:lnTo>
                    <a:lnTo>
                      <a:pt x="2745" y="247"/>
                    </a:lnTo>
                    <a:lnTo>
                      <a:pt x="2746" y="266"/>
                    </a:lnTo>
                    <a:lnTo>
                      <a:pt x="2748" y="266"/>
                    </a:lnTo>
                    <a:lnTo>
                      <a:pt x="2749" y="260"/>
                    </a:lnTo>
                    <a:lnTo>
                      <a:pt x="2751" y="254"/>
                    </a:lnTo>
                    <a:lnTo>
                      <a:pt x="2752" y="250"/>
                    </a:lnTo>
                    <a:lnTo>
                      <a:pt x="2754" y="227"/>
                    </a:lnTo>
                    <a:lnTo>
                      <a:pt x="2755" y="228"/>
                    </a:lnTo>
                    <a:lnTo>
                      <a:pt x="2757" y="223"/>
                    </a:lnTo>
                    <a:lnTo>
                      <a:pt x="2758" y="228"/>
                    </a:lnTo>
                    <a:lnTo>
                      <a:pt x="2760" y="209"/>
                    </a:lnTo>
                    <a:lnTo>
                      <a:pt x="2762" y="203"/>
                    </a:lnTo>
                    <a:lnTo>
                      <a:pt x="2763" y="220"/>
                    </a:lnTo>
                    <a:lnTo>
                      <a:pt x="2764" y="214"/>
                    </a:lnTo>
                    <a:lnTo>
                      <a:pt x="2766" y="206"/>
                    </a:lnTo>
                    <a:lnTo>
                      <a:pt x="2768" y="189"/>
                    </a:lnTo>
                    <a:lnTo>
                      <a:pt x="2769" y="200"/>
                    </a:lnTo>
                    <a:lnTo>
                      <a:pt x="2771" y="187"/>
                    </a:lnTo>
                    <a:lnTo>
                      <a:pt x="2772" y="185"/>
                    </a:lnTo>
                    <a:lnTo>
                      <a:pt x="2774" y="184"/>
                    </a:lnTo>
                    <a:lnTo>
                      <a:pt x="2775" y="169"/>
                    </a:lnTo>
                    <a:lnTo>
                      <a:pt x="2777" y="174"/>
                    </a:lnTo>
                    <a:lnTo>
                      <a:pt x="2778" y="187"/>
                    </a:lnTo>
                    <a:lnTo>
                      <a:pt x="2780" y="188"/>
                    </a:lnTo>
                    <a:lnTo>
                      <a:pt x="2781" y="179"/>
                    </a:lnTo>
                    <a:lnTo>
                      <a:pt x="2783" y="189"/>
                    </a:lnTo>
                    <a:lnTo>
                      <a:pt x="2784" y="156"/>
                    </a:lnTo>
                    <a:lnTo>
                      <a:pt x="2786" y="153"/>
                    </a:lnTo>
                    <a:lnTo>
                      <a:pt x="2787" y="133"/>
                    </a:lnTo>
                    <a:lnTo>
                      <a:pt x="2789" y="133"/>
                    </a:lnTo>
                    <a:lnTo>
                      <a:pt x="2790" y="152"/>
                    </a:lnTo>
                    <a:lnTo>
                      <a:pt x="2792" y="172"/>
                    </a:lnTo>
                    <a:lnTo>
                      <a:pt x="2793" y="167"/>
                    </a:lnTo>
                    <a:lnTo>
                      <a:pt x="2795" y="160"/>
                    </a:lnTo>
                    <a:lnTo>
                      <a:pt x="2796" y="155"/>
                    </a:lnTo>
                    <a:lnTo>
                      <a:pt x="2798" y="147"/>
                    </a:lnTo>
                    <a:lnTo>
                      <a:pt x="2799" y="139"/>
                    </a:lnTo>
                    <a:lnTo>
                      <a:pt x="2801" y="127"/>
                    </a:lnTo>
                    <a:lnTo>
                      <a:pt x="2802" y="114"/>
                    </a:lnTo>
                    <a:lnTo>
                      <a:pt x="2804" y="126"/>
                    </a:lnTo>
                    <a:lnTo>
                      <a:pt x="2806" y="140"/>
                    </a:lnTo>
                    <a:lnTo>
                      <a:pt x="2807" y="137"/>
                    </a:lnTo>
                    <a:lnTo>
                      <a:pt x="2808" y="145"/>
                    </a:lnTo>
                    <a:lnTo>
                      <a:pt x="2810" y="128"/>
                    </a:lnTo>
                    <a:lnTo>
                      <a:pt x="2812" y="130"/>
                    </a:lnTo>
                    <a:lnTo>
                      <a:pt x="2813" y="114"/>
                    </a:lnTo>
                    <a:lnTo>
                      <a:pt x="2815" y="114"/>
                    </a:lnTo>
                    <a:lnTo>
                      <a:pt x="2816" y="106"/>
                    </a:lnTo>
                    <a:lnTo>
                      <a:pt x="2818" y="115"/>
                    </a:lnTo>
                    <a:lnTo>
                      <a:pt x="2819" y="115"/>
                    </a:lnTo>
                    <a:lnTo>
                      <a:pt x="2821" y="111"/>
                    </a:lnTo>
                    <a:lnTo>
                      <a:pt x="2822" y="106"/>
                    </a:lnTo>
                    <a:lnTo>
                      <a:pt x="2824" y="99"/>
                    </a:lnTo>
                    <a:lnTo>
                      <a:pt x="2825" y="117"/>
                    </a:lnTo>
                    <a:lnTo>
                      <a:pt x="2827" y="98"/>
                    </a:lnTo>
                    <a:lnTo>
                      <a:pt x="2828" y="94"/>
                    </a:lnTo>
                    <a:lnTo>
                      <a:pt x="2830" y="85"/>
                    </a:lnTo>
                    <a:lnTo>
                      <a:pt x="2831" y="84"/>
                    </a:lnTo>
                    <a:lnTo>
                      <a:pt x="2833" y="80"/>
                    </a:lnTo>
                    <a:lnTo>
                      <a:pt x="2835" y="89"/>
                    </a:lnTo>
                    <a:lnTo>
                      <a:pt x="2836" y="122"/>
                    </a:lnTo>
                    <a:lnTo>
                      <a:pt x="2837" y="143"/>
                    </a:lnTo>
                    <a:lnTo>
                      <a:pt x="2839" y="114"/>
                    </a:lnTo>
                    <a:lnTo>
                      <a:pt x="2841" y="122"/>
                    </a:lnTo>
                    <a:lnTo>
                      <a:pt x="2842" y="101"/>
                    </a:lnTo>
                    <a:lnTo>
                      <a:pt x="2844" y="99"/>
                    </a:lnTo>
                    <a:lnTo>
                      <a:pt x="2845" y="87"/>
                    </a:lnTo>
                    <a:lnTo>
                      <a:pt x="2847" y="74"/>
                    </a:lnTo>
                    <a:lnTo>
                      <a:pt x="2848" y="72"/>
                    </a:lnTo>
                    <a:lnTo>
                      <a:pt x="2850" y="70"/>
                    </a:lnTo>
                    <a:lnTo>
                      <a:pt x="2851" y="90"/>
                    </a:lnTo>
                    <a:lnTo>
                      <a:pt x="2853" y="87"/>
                    </a:lnTo>
                    <a:lnTo>
                      <a:pt x="2854" y="82"/>
                    </a:lnTo>
                    <a:lnTo>
                      <a:pt x="2856" y="79"/>
                    </a:lnTo>
                    <a:lnTo>
                      <a:pt x="2857" y="82"/>
                    </a:lnTo>
                    <a:lnTo>
                      <a:pt x="2859" y="78"/>
                    </a:lnTo>
                    <a:lnTo>
                      <a:pt x="2860" y="75"/>
                    </a:lnTo>
                    <a:lnTo>
                      <a:pt x="2862" y="62"/>
                    </a:lnTo>
                    <a:lnTo>
                      <a:pt x="2863" y="73"/>
                    </a:lnTo>
                    <a:lnTo>
                      <a:pt x="2865" y="79"/>
                    </a:lnTo>
                    <a:lnTo>
                      <a:pt x="2866" y="114"/>
                    </a:lnTo>
                    <a:lnTo>
                      <a:pt x="2868" y="64"/>
                    </a:lnTo>
                    <a:lnTo>
                      <a:pt x="2869" y="29"/>
                    </a:lnTo>
                    <a:lnTo>
                      <a:pt x="2871" y="2"/>
                    </a:lnTo>
                    <a:lnTo>
                      <a:pt x="2873" y="15"/>
                    </a:lnTo>
                    <a:lnTo>
                      <a:pt x="2874" y="61"/>
                    </a:lnTo>
                    <a:lnTo>
                      <a:pt x="2875" y="112"/>
                    </a:lnTo>
                    <a:lnTo>
                      <a:pt x="2877" y="73"/>
                    </a:lnTo>
                    <a:lnTo>
                      <a:pt x="2879" y="33"/>
                    </a:lnTo>
                    <a:lnTo>
                      <a:pt x="2880" y="11"/>
                    </a:lnTo>
                    <a:lnTo>
                      <a:pt x="2881" y="2"/>
                    </a:lnTo>
                    <a:lnTo>
                      <a:pt x="2883" y="21"/>
                    </a:lnTo>
                    <a:lnTo>
                      <a:pt x="2885" y="46"/>
                    </a:lnTo>
                    <a:lnTo>
                      <a:pt x="2886" y="85"/>
                    </a:lnTo>
                    <a:lnTo>
                      <a:pt x="2888" y="117"/>
                    </a:lnTo>
                    <a:lnTo>
                      <a:pt x="2889" y="74"/>
                    </a:lnTo>
                    <a:lnTo>
                      <a:pt x="2891" y="30"/>
                    </a:lnTo>
                    <a:lnTo>
                      <a:pt x="2892" y="4"/>
                    </a:lnTo>
                    <a:lnTo>
                      <a:pt x="2894" y="0"/>
                    </a:lnTo>
                    <a:lnTo>
                      <a:pt x="2895" y="5"/>
                    </a:lnTo>
                    <a:lnTo>
                      <a:pt x="2897" y="19"/>
                    </a:lnTo>
                    <a:lnTo>
                      <a:pt x="2898" y="16"/>
                    </a:lnTo>
                    <a:lnTo>
                      <a:pt x="2900" y="25"/>
                    </a:lnTo>
                    <a:lnTo>
                      <a:pt x="2902" y="49"/>
                    </a:lnTo>
                    <a:lnTo>
                      <a:pt x="2903" y="38"/>
                    </a:lnTo>
                    <a:lnTo>
                      <a:pt x="2904" y="39"/>
                    </a:lnTo>
                    <a:lnTo>
                      <a:pt x="2906" y="53"/>
                    </a:lnTo>
                    <a:lnTo>
                      <a:pt x="2908" y="71"/>
                    </a:lnTo>
                    <a:lnTo>
                      <a:pt x="2909" y="51"/>
                    </a:lnTo>
                    <a:lnTo>
                      <a:pt x="2910" y="49"/>
                    </a:lnTo>
                    <a:lnTo>
                      <a:pt x="2912" y="55"/>
                    </a:lnTo>
                    <a:lnTo>
                      <a:pt x="2914" y="70"/>
                    </a:lnTo>
                    <a:lnTo>
                      <a:pt x="2915" y="65"/>
                    </a:lnTo>
                    <a:lnTo>
                      <a:pt x="2917" y="103"/>
                    </a:lnTo>
                    <a:lnTo>
                      <a:pt x="2918" y="73"/>
                    </a:lnTo>
                    <a:lnTo>
                      <a:pt x="2920" y="92"/>
                    </a:lnTo>
                    <a:lnTo>
                      <a:pt x="2921" y="124"/>
                    </a:lnTo>
                    <a:lnTo>
                      <a:pt x="2923" y="110"/>
                    </a:lnTo>
                    <a:lnTo>
                      <a:pt x="2924" y="80"/>
                    </a:lnTo>
                    <a:lnTo>
                      <a:pt x="2926" y="76"/>
                    </a:lnTo>
                    <a:lnTo>
                      <a:pt x="2927" y="77"/>
                    </a:lnTo>
                    <a:lnTo>
                      <a:pt x="2929" y="58"/>
                    </a:lnTo>
                    <a:lnTo>
                      <a:pt x="2930" y="59"/>
                    </a:lnTo>
                    <a:lnTo>
                      <a:pt x="2932" y="69"/>
                    </a:lnTo>
                    <a:lnTo>
                      <a:pt x="2933" y="71"/>
                    </a:lnTo>
                    <a:lnTo>
                      <a:pt x="2935" y="77"/>
                    </a:lnTo>
                    <a:lnTo>
                      <a:pt x="2936" y="74"/>
                    </a:lnTo>
                    <a:lnTo>
                      <a:pt x="2938" y="87"/>
                    </a:lnTo>
                    <a:lnTo>
                      <a:pt x="2939" y="109"/>
                    </a:lnTo>
                    <a:lnTo>
                      <a:pt x="2941" y="106"/>
                    </a:lnTo>
                    <a:lnTo>
                      <a:pt x="2942" y="81"/>
                    </a:lnTo>
                    <a:lnTo>
                      <a:pt x="2944" y="78"/>
                    </a:lnTo>
                    <a:lnTo>
                      <a:pt x="2946" y="83"/>
                    </a:lnTo>
                    <a:lnTo>
                      <a:pt x="2947" y="97"/>
                    </a:lnTo>
                    <a:lnTo>
                      <a:pt x="2948" y="93"/>
                    </a:lnTo>
                    <a:lnTo>
                      <a:pt x="2950" y="79"/>
                    </a:lnTo>
                    <a:lnTo>
                      <a:pt x="2952" y="85"/>
                    </a:lnTo>
                    <a:lnTo>
                      <a:pt x="2953" y="85"/>
                    </a:lnTo>
                    <a:lnTo>
                      <a:pt x="2954" y="82"/>
                    </a:lnTo>
                    <a:lnTo>
                      <a:pt x="2956" y="76"/>
                    </a:lnTo>
                    <a:lnTo>
                      <a:pt x="2958" y="88"/>
                    </a:lnTo>
                    <a:lnTo>
                      <a:pt x="2959" y="99"/>
                    </a:lnTo>
                    <a:lnTo>
                      <a:pt x="2961" y="124"/>
                    </a:lnTo>
                    <a:lnTo>
                      <a:pt x="2962" y="129"/>
                    </a:lnTo>
                    <a:lnTo>
                      <a:pt x="2964" y="123"/>
                    </a:lnTo>
                    <a:lnTo>
                      <a:pt x="2965" y="117"/>
                    </a:lnTo>
                    <a:lnTo>
                      <a:pt x="2967" y="114"/>
                    </a:lnTo>
                    <a:lnTo>
                      <a:pt x="2968" y="105"/>
                    </a:lnTo>
                    <a:lnTo>
                      <a:pt x="2970" y="112"/>
                    </a:lnTo>
                    <a:lnTo>
                      <a:pt x="2971" y="141"/>
                    </a:lnTo>
                    <a:lnTo>
                      <a:pt x="2973" y="148"/>
                    </a:lnTo>
                    <a:lnTo>
                      <a:pt x="2975" y="165"/>
                    </a:lnTo>
                    <a:lnTo>
                      <a:pt x="2976" y="133"/>
                    </a:lnTo>
                    <a:lnTo>
                      <a:pt x="2977" y="135"/>
                    </a:lnTo>
                    <a:lnTo>
                      <a:pt x="2979" y="121"/>
                    </a:lnTo>
                    <a:lnTo>
                      <a:pt x="2981" y="121"/>
                    </a:lnTo>
                    <a:lnTo>
                      <a:pt x="2982" y="135"/>
                    </a:lnTo>
                    <a:lnTo>
                      <a:pt x="2983" y="135"/>
                    </a:lnTo>
                    <a:lnTo>
                      <a:pt x="2985" y="131"/>
                    </a:lnTo>
                    <a:lnTo>
                      <a:pt x="2987" y="131"/>
                    </a:lnTo>
                    <a:lnTo>
                      <a:pt x="2988" y="134"/>
                    </a:lnTo>
                    <a:lnTo>
                      <a:pt x="2990" y="128"/>
                    </a:lnTo>
                    <a:lnTo>
                      <a:pt x="2991" y="173"/>
                    </a:lnTo>
                    <a:lnTo>
                      <a:pt x="2993" y="179"/>
                    </a:lnTo>
                    <a:lnTo>
                      <a:pt x="2994" y="182"/>
                    </a:lnTo>
                    <a:lnTo>
                      <a:pt x="2996" y="165"/>
                    </a:lnTo>
                    <a:lnTo>
                      <a:pt x="2997" y="146"/>
                    </a:lnTo>
                    <a:lnTo>
                      <a:pt x="2999" y="137"/>
                    </a:lnTo>
                    <a:lnTo>
                      <a:pt x="3000" y="145"/>
                    </a:lnTo>
                    <a:lnTo>
                      <a:pt x="3002" y="152"/>
                    </a:lnTo>
                    <a:lnTo>
                      <a:pt x="3003" y="143"/>
                    </a:lnTo>
                    <a:lnTo>
                      <a:pt x="3005" y="151"/>
                    </a:lnTo>
                    <a:lnTo>
                      <a:pt x="3006" y="152"/>
                    </a:lnTo>
                    <a:lnTo>
                      <a:pt x="3008" y="155"/>
                    </a:lnTo>
                    <a:lnTo>
                      <a:pt x="3009" y="158"/>
                    </a:lnTo>
                    <a:lnTo>
                      <a:pt x="3011" y="152"/>
                    </a:lnTo>
                    <a:lnTo>
                      <a:pt x="3012" y="153"/>
                    </a:lnTo>
                    <a:lnTo>
                      <a:pt x="3014" y="164"/>
                    </a:lnTo>
                    <a:lnTo>
                      <a:pt x="3015" y="177"/>
                    </a:lnTo>
                    <a:lnTo>
                      <a:pt x="3017" y="166"/>
                    </a:lnTo>
                    <a:lnTo>
                      <a:pt x="3019" y="158"/>
                    </a:lnTo>
                    <a:lnTo>
                      <a:pt x="3020" y="154"/>
                    </a:lnTo>
                    <a:lnTo>
                      <a:pt x="3021" y="157"/>
                    </a:lnTo>
                    <a:lnTo>
                      <a:pt x="3023" y="152"/>
                    </a:lnTo>
                    <a:lnTo>
                      <a:pt x="3025" y="164"/>
                    </a:lnTo>
                    <a:lnTo>
                      <a:pt x="3026" y="162"/>
                    </a:lnTo>
                    <a:lnTo>
                      <a:pt x="3028" y="155"/>
                    </a:lnTo>
                    <a:lnTo>
                      <a:pt x="3029" y="158"/>
                    </a:lnTo>
                    <a:lnTo>
                      <a:pt x="3031" y="157"/>
                    </a:lnTo>
                    <a:lnTo>
                      <a:pt x="3032" y="160"/>
                    </a:lnTo>
                    <a:lnTo>
                      <a:pt x="3034" y="172"/>
                    </a:lnTo>
                    <a:lnTo>
                      <a:pt x="3035" y="173"/>
                    </a:lnTo>
                    <a:lnTo>
                      <a:pt x="3037" y="190"/>
                    </a:lnTo>
                    <a:lnTo>
                      <a:pt x="3038" y="182"/>
                    </a:lnTo>
                    <a:lnTo>
                      <a:pt x="3040" y="182"/>
                    </a:lnTo>
                    <a:lnTo>
                      <a:pt x="3041" y="183"/>
                    </a:lnTo>
                    <a:lnTo>
                      <a:pt x="3043" y="170"/>
                    </a:lnTo>
                    <a:lnTo>
                      <a:pt x="3044" y="167"/>
                    </a:lnTo>
                    <a:lnTo>
                      <a:pt x="3046" y="164"/>
                    </a:lnTo>
                    <a:lnTo>
                      <a:pt x="3048" y="175"/>
                    </a:lnTo>
                    <a:lnTo>
                      <a:pt x="3049" y="182"/>
                    </a:lnTo>
                    <a:lnTo>
                      <a:pt x="3050" y="186"/>
                    </a:lnTo>
                    <a:lnTo>
                      <a:pt x="3052" y="171"/>
                    </a:lnTo>
                    <a:lnTo>
                      <a:pt x="3054" y="175"/>
                    </a:lnTo>
                    <a:lnTo>
                      <a:pt x="3055" y="168"/>
                    </a:lnTo>
                    <a:lnTo>
                      <a:pt x="3056" y="167"/>
                    </a:lnTo>
                    <a:lnTo>
                      <a:pt x="3058" y="151"/>
                    </a:lnTo>
                    <a:lnTo>
                      <a:pt x="3060" y="147"/>
                    </a:lnTo>
                    <a:lnTo>
                      <a:pt x="3061" y="148"/>
                    </a:lnTo>
                    <a:lnTo>
                      <a:pt x="3063" y="149"/>
                    </a:lnTo>
                    <a:lnTo>
                      <a:pt x="3064" y="166"/>
                    </a:lnTo>
                    <a:lnTo>
                      <a:pt x="3066" y="209"/>
                    </a:lnTo>
                    <a:lnTo>
                      <a:pt x="3067" y="219"/>
                    </a:lnTo>
                    <a:lnTo>
                      <a:pt x="3069" y="181"/>
                    </a:lnTo>
                    <a:lnTo>
                      <a:pt x="3070" y="172"/>
                    </a:lnTo>
                    <a:lnTo>
                      <a:pt x="3072" y="163"/>
                    </a:lnTo>
                    <a:lnTo>
                      <a:pt x="3073" y="151"/>
                    </a:lnTo>
                    <a:lnTo>
                      <a:pt x="3075" y="144"/>
                    </a:lnTo>
                    <a:lnTo>
                      <a:pt x="3076" y="166"/>
                    </a:lnTo>
                    <a:lnTo>
                      <a:pt x="3078" y="191"/>
                    </a:lnTo>
                    <a:lnTo>
                      <a:pt x="3079" y="167"/>
                    </a:lnTo>
                    <a:lnTo>
                      <a:pt x="3081" y="151"/>
                    </a:lnTo>
                    <a:lnTo>
                      <a:pt x="3082" y="155"/>
                    </a:lnTo>
                    <a:lnTo>
                      <a:pt x="3084" y="159"/>
                    </a:lnTo>
                    <a:lnTo>
                      <a:pt x="3085" y="159"/>
                    </a:lnTo>
                    <a:lnTo>
                      <a:pt x="3087" y="168"/>
                    </a:lnTo>
                    <a:lnTo>
                      <a:pt x="3088" y="174"/>
                    </a:lnTo>
                    <a:lnTo>
                      <a:pt x="3090" y="162"/>
                    </a:lnTo>
                    <a:lnTo>
                      <a:pt x="3092" y="142"/>
                    </a:lnTo>
                    <a:lnTo>
                      <a:pt x="3093" y="156"/>
                    </a:lnTo>
                    <a:lnTo>
                      <a:pt x="3094" y="180"/>
                    </a:lnTo>
                    <a:lnTo>
                      <a:pt x="3096" y="175"/>
                    </a:lnTo>
                    <a:lnTo>
                      <a:pt x="3098" y="183"/>
                    </a:lnTo>
                    <a:lnTo>
                      <a:pt x="3099" y="192"/>
                    </a:lnTo>
                    <a:lnTo>
                      <a:pt x="3101" y="172"/>
                    </a:lnTo>
                    <a:lnTo>
                      <a:pt x="3102" y="172"/>
                    </a:lnTo>
                    <a:lnTo>
                      <a:pt x="3104" y="165"/>
                    </a:lnTo>
                    <a:lnTo>
                      <a:pt x="3105" y="168"/>
                    </a:lnTo>
                    <a:lnTo>
                      <a:pt x="3107" y="162"/>
                    </a:lnTo>
                    <a:lnTo>
                      <a:pt x="3108" y="165"/>
                    </a:lnTo>
                    <a:lnTo>
                      <a:pt x="3110" y="174"/>
                    </a:lnTo>
                    <a:lnTo>
                      <a:pt x="3111" y="167"/>
                    </a:lnTo>
                    <a:lnTo>
                      <a:pt x="3113" y="163"/>
                    </a:lnTo>
                    <a:lnTo>
                      <a:pt x="3114" y="173"/>
                    </a:lnTo>
                    <a:lnTo>
                      <a:pt x="3116" y="166"/>
                    </a:lnTo>
                    <a:lnTo>
                      <a:pt x="3117" y="158"/>
                    </a:lnTo>
                    <a:lnTo>
                      <a:pt x="3119" y="147"/>
                    </a:lnTo>
                    <a:lnTo>
                      <a:pt x="3121" y="166"/>
                    </a:lnTo>
                    <a:lnTo>
                      <a:pt x="3122" y="173"/>
                    </a:lnTo>
                    <a:lnTo>
                      <a:pt x="3123" y="155"/>
                    </a:lnTo>
                    <a:lnTo>
                      <a:pt x="3125" y="154"/>
                    </a:lnTo>
                    <a:lnTo>
                      <a:pt x="3127" y="168"/>
                    </a:lnTo>
                    <a:lnTo>
                      <a:pt x="3128" y="170"/>
                    </a:lnTo>
                    <a:lnTo>
                      <a:pt x="3130" y="171"/>
                    </a:lnTo>
                    <a:lnTo>
                      <a:pt x="3131" y="161"/>
                    </a:lnTo>
                    <a:lnTo>
                      <a:pt x="3133" y="167"/>
                    </a:lnTo>
                    <a:lnTo>
                      <a:pt x="3134" y="170"/>
                    </a:lnTo>
                    <a:lnTo>
                      <a:pt x="3136" y="176"/>
                    </a:lnTo>
                    <a:lnTo>
                      <a:pt x="3137" y="180"/>
                    </a:lnTo>
                    <a:lnTo>
                      <a:pt x="3139" y="160"/>
                    </a:lnTo>
                    <a:lnTo>
                      <a:pt x="3140" y="164"/>
                    </a:lnTo>
                    <a:lnTo>
                      <a:pt x="3142" y="176"/>
                    </a:lnTo>
                    <a:lnTo>
                      <a:pt x="3143" y="172"/>
                    </a:lnTo>
                    <a:lnTo>
                      <a:pt x="3145" y="170"/>
                    </a:lnTo>
                    <a:lnTo>
                      <a:pt x="3146" y="161"/>
                    </a:lnTo>
                    <a:lnTo>
                      <a:pt x="3148" y="162"/>
                    </a:lnTo>
                    <a:lnTo>
                      <a:pt x="3149" y="161"/>
                    </a:lnTo>
                    <a:lnTo>
                      <a:pt x="3151" y="175"/>
                    </a:lnTo>
                    <a:lnTo>
                      <a:pt x="3152" y="188"/>
                    </a:lnTo>
                    <a:lnTo>
                      <a:pt x="3154" y="205"/>
                    </a:lnTo>
                    <a:lnTo>
                      <a:pt x="3155" y="188"/>
                    </a:lnTo>
                    <a:lnTo>
                      <a:pt x="3157" y="192"/>
                    </a:lnTo>
                    <a:lnTo>
                      <a:pt x="3159" y="190"/>
                    </a:lnTo>
                    <a:lnTo>
                      <a:pt x="3160" y="174"/>
                    </a:lnTo>
                    <a:lnTo>
                      <a:pt x="3161" y="173"/>
                    </a:lnTo>
                    <a:lnTo>
                      <a:pt x="3163" y="173"/>
                    </a:lnTo>
                    <a:lnTo>
                      <a:pt x="3165" y="166"/>
                    </a:lnTo>
                    <a:lnTo>
                      <a:pt x="3166" y="162"/>
                    </a:lnTo>
                    <a:lnTo>
                      <a:pt x="3167" y="164"/>
                    </a:lnTo>
                    <a:lnTo>
                      <a:pt x="3169" y="167"/>
                    </a:lnTo>
                    <a:lnTo>
                      <a:pt x="3171" y="173"/>
                    </a:lnTo>
                    <a:lnTo>
                      <a:pt x="3172" y="176"/>
                    </a:lnTo>
                    <a:lnTo>
                      <a:pt x="3174" y="188"/>
                    </a:lnTo>
                    <a:lnTo>
                      <a:pt x="3175" y="191"/>
                    </a:lnTo>
                    <a:lnTo>
                      <a:pt x="3177" y="183"/>
                    </a:lnTo>
                    <a:lnTo>
                      <a:pt x="3178" y="197"/>
                    </a:lnTo>
                    <a:lnTo>
                      <a:pt x="3180" y="199"/>
                    </a:lnTo>
                    <a:lnTo>
                      <a:pt x="3181" y="183"/>
                    </a:lnTo>
                    <a:lnTo>
                      <a:pt x="3183" y="167"/>
                    </a:lnTo>
                    <a:lnTo>
                      <a:pt x="3184" y="170"/>
                    </a:lnTo>
                    <a:lnTo>
                      <a:pt x="3186" y="172"/>
                    </a:lnTo>
                    <a:lnTo>
                      <a:pt x="3187" y="179"/>
                    </a:lnTo>
                    <a:lnTo>
                      <a:pt x="3189" y="181"/>
                    </a:lnTo>
                    <a:lnTo>
                      <a:pt x="3190" y="173"/>
                    </a:lnTo>
                    <a:lnTo>
                      <a:pt x="3192" y="155"/>
                    </a:lnTo>
                    <a:lnTo>
                      <a:pt x="3194" y="160"/>
                    </a:lnTo>
                    <a:lnTo>
                      <a:pt x="3195" y="174"/>
                    </a:lnTo>
                    <a:lnTo>
                      <a:pt x="3196" y="183"/>
                    </a:lnTo>
                    <a:lnTo>
                      <a:pt x="3198" y="182"/>
                    </a:lnTo>
                    <a:lnTo>
                      <a:pt x="3200" y="185"/>
                    </a:lnTo>
                    <a:lnTo>
                      <a:pt x="3201" y="196"/>
                    </a:lnTo>
                    <a:lnTo>
                      <a:pt x="3203" y="200"/>
                    </a:lnTo>
                    <a:lnTo>
                      <a:pt x="3204" y="204"/>
                    </a:lnTo>
                    <a:lnTo>
                      <a:pt x="3206" y="220"/>
                    </a:lnTo>
                    <a:lnTo>
                      <a:pt x="3207" y="231"/>
                    </a:lnTo>
                    <a:lnTo>
                      <a:pt x="3209" y="222"/>
                    </a:lnTo>
                    <a:lnTo>
                      <a:pt x="3210" y="218"/>
                    </a:lnTo>
                    <a:lnTo>
                      <a:pt x="3212" y="207"/>
                    </a:lnTo>
                    <a:lnTo>
                      <a:pt x="3213" y="211"/>
                    </a:lnTo>
                    <a:lnTo>
                      <a:pt x="3215" y="226"/>
                    </a:lnTo>
                    <a:lnTo>
                      <a:pt x="3216" y="226"/>
                    </a:lnTo>
                    <a:lnTo>
                      <a:pt x="3218" y="231"/>
                    </a:lnTo>
                    <a:lnTo>
                      <a:pt x="3219" y="225"/>
                    </a:lnTo>
                    <a:lnTo>
                      <a:pt x="3221" y="221"/>
                    </a:lnTo>
                    <a:lnTo>
                      <a:pt x="3222" y="226"/>
                    </a:lnTo>
                    <a:lnTo>
                      <a:pt x="3224" y="229"/>
                    </a:lnTo>
                    <a:lnTo>
                      <a:pt x="3225" y="231"/>
                    </a:lnTo>
                    <a:lnTo>
                      <a:pt x="3227" y="218"/>
                    </a:lnTo>
                    <a:lnTo>
                      <a:pt x="3228" y="213"/>
                    </a:lnTo>
                    <a:lnTo>
                      <a:pt x="3230" y="218"/>
                    </a:lnTo>
                    <a:lnTo>
                      <a:pt x="3232" y="222"/>
                    </a:lnTo>
                    <a:lnTo>
                      <a:pt x="3233" y="226"/>
                    </a:lnTo>
                    <a:lnTo>
                      <a:pt x="3234" y="230"/>
                    </a:lnTo>
                    <a:lnTo>
                      <a:pt x="3236" y="228"/>
                    </a:lnTo>
                    <a:lnTo>
                      <a:pt x="3238" y="246"/>
                    </a:lnTo>
                    <a:lnTo>
                      <a:pt x="3239" y="246"/>
                    </a:lnTo>
                    <a:lnTo>
                      <a:pt x="3240" y="223"/>
                    </a:lnTo>
                    <a:lnTo>
                      <a:pt x="3242" y="207"/>
                    </a:lnTo>
                    <a:lnTo>
                      <a:pt x="3244" y="211"/>
                    </a:lnTo>
                    <a:lnTo>
                      <a:pt x="3245" y="208"/>
                    </a:lnTo>
                    <a:lnTo>
                      <a:pt x="3247" y="211"/>
                    </a:lnTo>
                    <a:lnTo>
                      <a:pt x="3248" y="219"/>
                    </a:lnTo>
                    <a:lnTo>
                      <a:pt x="3250" y="213"/>
                    </a:lnTo>
                    <a:lnTo>
                      <a:pt x="3251" y="228"/>
                    </a:lnTo>
                    <a:lnTo>
                      <a:pt x="3253" y="216"/>
                    </a:lnTo>
                    <a:lnTo>
                      <a:pt x="3254" y="207"/>
                    </a:lnTo>
                    <a:lnTo>
                      <a:pt x="3256" y="193"/>
                    </a:lnTo>
                    <a:lnTo>
                      <a:pt x="3257" y="192"/>
                    </a:lnTo>
                    <a:lnTo>
                      <a:pt x="3259" y="204"/>
                    </a:lnTo>
                    <a:lnTo>
                      <a:pt x="3261" y="219"/>
                    </a:lnTo>
                    <a:lnTo>
                      <a:pt x="3262" y="208"/>
                    </a:lnTo>
                    <a:lnTo>
                      <a:pt x="3263" y="212"/>
                    </a:lnTo>
                    <a:lnTo>
                      <a:pt x="3265" y="217"/>
                    </a:lnTo>
                    <a:lnTo>
                      <a:pt x="3267" y="218"/>
                    </a:lnTo>
                    <a:lnTo>
                      <a:pt x="3268" y="218"/>
                    </a:lnTo>
                    <a:lnTo>
                      <a:pt x="3269" y="214"/>
                    </a:lnTo>
                    <a:lnTo>
                      <a:pt x="3271" y="205"/>
                    </a:lnTo>
                    <a:lnTo>
                      <a:pt x="3273" y="205"/>
                    </a:lnTo>
                    <a:lnTo>
                      <a:pt x="3274" y="200"/>
                    </a:lnTo>
                    <a:lnTo>
                      <a:pt x="3276" y="205"/>
                    </a:lnTo>
                    <a:lnTo>
                      <a:pt x="3277" y="204"/>
                    </a:lnTo>
                    <a:lnTo>
                      <a:pt x="3278" y="214"/>
                    </a:lnTo>
                    <a:lnTo>
                      <a:pt x="3280" y="230"/>
                    </a:lnTo>
                    <a:lnTo>
                      <a:pt x="3282" y="234"/>
                    </a:lnTo>
                    <a:lnTo>
                      <a:pt x="3283" y="235"/>
                    </a:lnTo>
                    <a:lnTo>
                      <a:pt x="3285" y="228"/>
                    </a:lnTo>
                    <a:lnTo>
                      <a:pt x="3286" y="222"/>
                    </a:lnTo>
                    <a:lnTo>
                      <a:pt x="3288" y="223"/>
                    </a:lnTo>
                    <a:lnTo>
                      <a:pt x="3289" y="237"/>
                    </a:lnTo>
                    <a:lnTo>
                      <a:pt x="3291" y="249"/>
                    </a:lnTo>
                    <a:lnTo>
                      <a:pt x="3292" y="231"/>
                    </a:lnTo>
                    <a:lnTo>
                      <a:pt x="3294" y="233"/>
                    </a:lnTo>
                    <a:lnTo>
                      <a:pt x="3295" y="227"/>
                    </a:lnTo>
                    <a:lnTo>
                      <a:pt x="3297" y="209"/>
                    </a:lnTo>
                    <a:lnTo>
                      <a:pt x="3298" y="211"/>
                    </a:lnTo>
                    <a:lnTo>
                      <a:pt x="3300" y="217"/>
                    </a:lnTo>
                    <a:lnTo>
                      <a:pt x="3301" y="215"/>
                    </a:lnTo>
                    <a:lnTo>
                      <a:pt x="3303" y="214"/>
                    </a:lnTo>
                    <a:lnTo>
                      <a:pt x="3305" y="210"/>
                    </a:lnTo>
                    <a:lnTo>
                      <a:pt x="3306" y="212"/>
                    </a:lnTo>
                    <a:lnTo>
                      <a:pt x="3307" y="208"/>
                    </a:lnTo>
                    <a:lnTo>
                      <a:pt x="3309" y="205"/>
                    </a:lnTo>
                    <a:lnTo>
                      <a:pt x="3311" y="204"/>
                    </a:lnTo>
                    <a:lnTo>
                      <a:pt x="3312" y="205"/>
                    </a:lnTo>
                    <a:lnTo>
                      <a:pt x="3313" y="204"/>
                    </a:lnTo>
                    <a:lnTo>
                      <a:pt x="3315" y="209"/>
                    </a:lnTo>
                    <a:lnTo>
                      <a:pt x="3317" y="209"/>
                    </a:lnTo>
                    <a:lnTo>
                      <a:pt x="3318" y="197"/>
                    </a:lnTo>
                    <a:lnTo>
                      <a:pt x="3320" y="203"/>
                    </a:lnTo>
                    <a:lnTo>
                      <a:pt x="3321" y="225"/>
                    </a:lnTo>
                    <a:lnTo>
                      <a:pt x="3323" y="208"/>
                    </a:lnTo>
                    <a:lnTo>
                      <a:pt x="3324" y="209"/>
                    </a:lnTo>
                    <a:lnTo>
                      <a:pt x="3326" y="218"/>
                    </a:lnTo>
                    <a:lnTo>
                      <a:pt x="3327" y="228"/>
                    </a:lnTo>
                    <a:lnTo>
                      <a:pt x="3329" y="235"/>
                    </a:lnTo>
                    <a:lnTo>
                      <a:pt x="3330" y="219"/>
                    </a:lnTo>
                    <a:lnTo>
                      <a:pt x="3332" y="201"/>
                    </a:lnTo>
                    <a:lnTo>
                      <a:pt x="3334" y="191"/>
                    </a:lnTo>
                    <a:lnTo>
                      <a:pt x="3335" y="205"/>
                    </a:lnTo>
                    <a:lnTo>
                      <a:pt x="3336" y="214"/>
                    </a:lnTo>
                    <a:lnTo>
                      <a:pt x="3338" y="226"/>
                    </a:lnTo>
                    <a:lnTo>
                      <a:pt x="3340" y="225"/>
                    </a:lnTo>
                    <a:lnTo>
                      <a:pt x="3341" y="223"/>
                    </a:lnTo>
                    <a:lnTo>
                      <a:pt x="3342" y="223"/>
                    </a:lnTo>
                    <a:lnTo>
                      <a:pt x="3344" y="206"/>
                    </a:lnTo>
                    <a:lnTo>
                      <a:pt x="3345" y="196"/>
                    </a:lnTo>
                    <a:lnTo>
                      <a:pt x="3347" y="191"/>
                    </a:lnTo>
                    <a:lnTo>
                      <a:pt x="3349" y="189"/>
                    </a:lnTo>
                    <a:lnTo>
                      <a:pt x="3350" y="190"/>
                    </a:lnTo>
                    <a:lnTo>
                      <a:pt x="3351" y="189"/>
                    </a:lnTo>
                    <a:lnTo>
                      <a:pt x="3353" y="197"/>
                    </a:lnTo>
                    <a:lnTo>
                      <a:pt x="3355" y="199"/>
                    </a:lnTo>
                    <a:lnTo>
                      <a:pt x="3356" y="208"/>
                    </a:lnTo>
                    <a:lnTo>
                      <a:pt x="3358" y="210"/>
                    </a:lnTo>
                    <a:lnTo>
                      <a:pt x="3359" y="211"/>
                    </a:lnTo>
                    <a:lnTo>
                      <a:pt x="3361" y="224"/>
                    </a:lnTo>
                    <a:lnTo>
                      <a:pt x="3362" y="228"/>
                    </a:lnTo>
                    <a:lnTo>
                      <a:pt x="3364" y="218"/>
                    </a:lnTo>
                    <a:lnTo>
                      <a:pt x="3365" y="196"/>
                    </a:lnTo>
                    <a:lnTo>
                      <a:pt x="3367" y="203"/>
                    </a:lnTo>
                    <a:lnTo>
                      <a:pt x="3368" y="205"/>
                    </a:lnTo>
                    <a:lnTo>
                      <a:pt x="3370" y="214"/>
                    </a:lnTo>
                    <a:lnTo>
                      <a:pt x="3371" y="216"/>
                    </a:lnTo>
                    <a:lnTo>
                      <a:pt x="3373" y="217"/>
                    </a:lnTo>
                    <a:lnTo>
                      <a:pt x="3374" y="225"/>
                    </a:lnTo>
                    <a:lnTo>
                      <a:pt x="3376" y="222"/>
                    </a:lnTo>
                    <a:lnTo>
                      <a:pt x="3378" y="212"/>
                    </a:lnTo>
                    <a:lnTo>
                      <a:pt x="3379" y="221"/>
                    </a:lnTo>
                    <a:lnTo>
                      <a:pt x="3380" y="219"/>
                    </a:lnTo>
                    <a:lnTo>
                      <a:pt x="3382" y="211"/>
                    </a:lnTo>
                    <a:lnTo>
                      <a:pt x="3384" y="215"/>
                    </a:lnTo>
                    <a:lnTo>
                      <a:pt x="3385" y="219"/>
                    </a:lnTo>
                    <a:lnTo>
                      <a:pt x="3387" y="222"/>
                    </a:lnTo>
                    <a:lnTo>
                      <a:pt x="3388" y="220"/>
                    </a:lnTo>
                    <a:lnTo>
                      <a:pt x="3390" y="219"/>
                    </a:lnTo>
                    <a:lnTo>
                      <a:pt x="3391" y="220"/>
                    </a:lnTo>
                    <a:lnTo>
                      <a:pt x="3393" y="213"/>
                    </a:lnTo>
                    <a:lnTo>
                      <a:pt x="3394" y="214"/>
                    </a:lnTo>
                    <a:lnTo>
                      <a:pt x="3396" y="217"/>
                    </a:lnTo>
                    <a:lnTo>
                      <a:pt x="3397" y="216"/>
                    </a:lnTo>
                    <a:lnTo>
                      <a:pt x="3399" y="226"/>
                    </a:lnTo>
                    <a:lnTo>
                      <a:pt x="3400" y="223"/>
                    </a:lnTo>
                    <a:lnTo>
                      <a:pt x="3402" y="231"/>
                    </a:lnTo>
                    <a:lnTo>
                      <a:pt x="3403" y="231"/>
                    </a:lnTo>
                    <a:lnTo>
                      <a:pt x="3405" y="230"/>
                    </a:lnTo>
                    <a:lnTo>
                      <a:pt x="3407" y="223"/>
                    </a:lnTo>
                    <a:lnTo>
                      <a:pt x="3408" y="217"/>
                    </a:lnTo>
                    <a:lnTo>
                      <a:pt x="3409" y="211"/>
                    </a:lnTo>
                    <a:lnTo>
                      <a:pt x="3411" y="210"/>
                    </a:lnTo>
                    <a:lnTo>
                      <a:pt x="3412" y="205"/>
                    </a:lnTo>
                    <a:lnTo>
                      <a:pt x="3414" y="207"/>
                    </a:lnTo>
                    <a:lnTo>
                      <a:pt x="3416" y="212"/>
                    </a:lnTo>
                    <a:lnTo>
                      <a:pt x="3417" y="237"/>
                    </a:lnTo>
                    <a:lnTo>
                      <a:pt x="3418" y="246"/>
                    </a:lnTo>
                    <a:lnTo>
                      <a:pt x="3420" y="255"/>
                    </a:lnTo>
                    <a:lnTo>
                      <a:pt x="3422" y="245"/>
                    </a:lnTo>
                    <a:lnTo>
                      <a:pt x="3423" y="230"/>
                    </a:lnTo>
                    <a:lnTo>
                      <a:pt x="3424" y="225"/>
                    </a:lnTo>
                    <a:lnTo>
                      <a:pt x="3426" y="212"/>
                    </a:lnTo>
                    <a:lnTo>
                      <a:pt x="3428" y="198"/>
                    </a:lnTo>
                    <a:lnTo>
                      <a:pt x="3429" y="197"/>
                    </a:lnTo>
                    <a:lnTo>
                      <a:pt x="3431" y="192"/>
                    </a:lnTo>
                    <a:lnTo>
                      <a:pt x="3432" y="189"/>
                    </a:lnTo>
                    <a:lnTo>
                      <a:pt x="3434" y="193"/>
                    </a:lnTo>
                    <a:lnTo>
                      <a:pt x="3435" y="179"/>
                    </a:lnTo>
                    <a:lnTo>
                      <a:pt x="3437" y="185"/>
                    </a:lnTo>
                    <a:lnTo>
                      <a:pt x="3438" y="180"/>
                    </a:lnTo>
                    <a:lnTo>
                      <a:pt x="3440" y="178"/>
                    </a:lnTo>
                    <a:lnTo>
                      <a:pt x="3441" y="174"/>
                    </a:lnTo>
                    <a:lnTo>
                      <a:pt x="3443" y="174"/>
                    </a:lnTo>
                    <a:lnTo>
                      <a:pt x="3444" y="155"/>
                    </a:lnTo>
                    <a:lnTo>
                      <a:pt x="3446" y="157"/>
                    </a:lnTo>
                    <a:lnTo>
                      <a:pt x="3447" y="164"/>
                    </a:lnTo>
                    <a:lnTo>
                      <a:pt x="3449" y="148"/>
                    </a:lnTo>
                    <a:lnTo>
                      <a:pt x="3451" y="136"/>
                    </a:lnTo>
                    <a:lnTo>
                      <a:pt x="3452" y="136"/>
                    </a:lnTo>
                    <a:lnTo>
                      <a:pt x="3453" y="144"/>
                    </a:lnTo>
                    <a:lnTo>
                      <a:pt x="3455" y="131"/>
                    </a:lnTo>
                    <a:lnTo>
                      <a:pt x="3457" y="133"/>
                    </a:lnTo>
                    <a:lnTo>
                      <a:pt x="3458" y="133"/>
                    </a:lnTo>
                    <a:lnTo>
                      <a:pt x="3460" y="129"/>
                    </a:lnTo>
                    <a:lnTo>
                      <a:pt x="3461" y="127"/>
                    </a:lnTo>
                    <a:lnTo>
                      <a:pt x="3463" y="131"/>
                    </a:lnTo>
                    <a:lnTo>
                      <a:pt x="3464" y="154"/>
                    </a:lnTo>
                    <a:lnTo>
                      <a:pt x="3466" y="174"/>
                    </a:lnTo>
                    <a:lnTo>
                      <a:pt x="3467" y="134"/>
                    </a:lnTo>
                    <a:lnTo>
                      <a:pt x="3469" y="128"/>
                    </a:lnTo>
                    <a:lnTo>
                      <a:pt x="3470" y="124"/>
                    </a:lnTo>
                    <a:lnTo>
                      <a:pt x="3472" y="114"/>
                    </a:lnTo>
                    <a:lnTo>
                      <a:pt x="3473" y="116"/>
                    </a:lnTo>
                    <a:lnTo>
                      <a:pt x="3475" y="108"/>
                    </a:lnTo>
                    <a:lnTo>
                      <a:pt x="3476" y="109"/>
                    </a:lnTo>
                    <a:lnTo>
                      <a:pt x="3478" y="111"/>
                    </a:lnTo>
                    <a:lnTo>
                      <a:pt x="3479" y="108"/>
                    </a:lnTo>
                    <a:lnTo>
                      <a:pt x="3481" y="105"/>
                    </a:lnTo>
                    <a:lnTo>
                      <a:pt x="3482" y="107"/>
                    </a:lnTo>
                    <a:lnTo>
                      <a:pt x="3484" y="114"/>
                    </a:lnTo>
                    <a:lnTo>
                      <a:pt x="3485" y="117"/>
                    </a:lnTo>
                    <a:lnTo>
                      <a:pt x="3487" y="111"/>
                    </a:lnTo>
                    <a:lnTo>
                      <a:pt x="3489" y="126"/>
                    </a:lnTo>
                    <a:lnTo>
                      <a:pt x="3490" y="118"/>
                    </a:lnTo>
                    <a:lnTo>
                      <a:pt x="3491" y="116"/>
                    </a:lnTo>
                    <a:lnTo>
                      <a:pt x="3493" y="123"/>
                    </a:lnTo>
                    <a:lnTo>
                      <a:pt x="3495" y="126"/>
                    </a:lnTo>
                    <a:lnTo>
                      <a:pt x="3496" y="153"/>
                    </a:lnTo>
                    <a:lnTo>
                      <a:pt x="3497" y="159"/>
                    </a:lnTo>
                    <a:lnTo>
                      <a:pt x="3499" y="139"/>
                    </a:lnTo>
                    <a:lnTo>
                      <a:pt x="3501" y="103"/>
                    </a:lnTo>
                    <a:lnTo>
                      <a:pt x="3502" y="86"/>
                    </a:lnTo>
                    <a:lnTo>
                      <a:pt x="3504" y="92"/>
                    </a:lnTo>
                    <a:lnTo>
                      <a:pt x="3505" y="98"/>
                    </a:lnTo>
                    <a:lnTo>
                      <a:pt x="3507" y="107"/>
                    </a:lnTo>
                    <a:lnTo>
                      <a:pt x="3508" y="120"/>
                    </a:lnTo>
                    <a:lnTo>
                      <a:pt x="3510" y="129"/>
                    </a:lnTo>
                    <a:lnTo>
                      <a:pt x="3511" y="127"/>
                    </a:lnTo>
                    <a:lnTo>
                      <a:pt x="3513" y="140"/>
                    </a:lnTo>
                    <a:lnTo>
                      <a:pt x="3514" y="117"/>
                    </a:lnTo>
                    <a:lnTo>
                      <a:pt x="3516" y="106"/>
                    </a:lnTo>
                    <a:lnTo>
                      <a:pt x="3518" y="112"/>
                    </a:lnTo>
                    <a:lnTo>
                      <a:pt x="3519" y="115"/>
                    </a:lnTo>
                    <a:lnTo>
                      <a:pt x="3520" y="117"/>
                    </a:lnTo>
                    <a:lnTo>
                      <a:pt x="3522" y="115"/>
                    </a:lnTo>
                    <a:lnTo>
                      <a:pt x="3524" y="116"/>
                    </a:lnTo>
                    <a:lnTo>
                      <a:pt x="3525" y="110"/>
                    </a:lnTo>
                    <a:lnTo>
                      <a:pt x="3526" y="113"/>
                    </a:lnTo>
                    <a:lnTo>
                      <a:pt x="3528" y="109"/>
                    </a:lnTo>
                    <a:lnTo>
                      <a:pt x="3530" y="98"/>
                    </a:lnTo>
                    <a:lnTo>
                      <a:pt x="3531" y="100"/>
                    </a:lnTo>
                    <a:lnTo>
                      <a:pt x="3533" y="106"/>
                    </a:lnTo>
                    <a:lnTo>
                      <a:pt x="3534" y="105"/>
                    </a:lnTo>
                    <a:lnTo>
                      <a:pt x="3536" y="105"/>
                    </a:lnTo>
                    <a:lnTo>
                      <a:pt x="3537" y="106"/>
                    </a:lnTo>
                    <a:lnTo>
                      <a:pt x="3539" y="117"/>
                    </a:lnTo>
                    <a:lnTo>
                      <a:pt x="3540" y="119"/>
                    </a:lnTo>
                    <a:lnTo>
                      <a:pt x="3542" y="122"/>
                    </a:lnTo>
                    <a:lnTo>
                      <a:pt x="3543" y="111"/>
                    </a:lnTo>
                    <a:lnTo>
                      <a:pt x="3545" y="92"/>
                    </a:lnTo>
                    <a:lnTo>
                      <a:pt x="3546" y="83"/>
                    </a:lnTo>
                    <a:lnTo>
                      <a:pt x="3548" y="88"/>
                    </a:lnTo>
                    <a:lnTo>
                      <a:pt x="3549" y="112"/>
                    </a:lnTo>
                    <a:lnTo>
                      <a:pt x="3551" y="100"/>
                    </a:lnTo>
                    <a:lnTo>
                      <a:pt x="3552" y="103"/>
                    </a:lnTo>
                    <a:lnTo>
                      <a:pt x="3554" y="109"/>
                    </a:lnTo>
                    <a:lnTo>
                      <a:pt x="3555" y="107"/>
                    </a:lnTo>
                    <a:lnTo>
                      <a:pt x="3557" y="109"/>
                    </a:lnTo>
                    <a:lnTo>
                      <a:pt x="3558" y="88"/>
                    </a:lnTo>
                    <a:lnTo>
                      <a:pt x="3560" y="85"/>
                    </a:lnTo>
                    <a:lnTo>
                      <a:pt x="3562" y="88"/>
                    </a:lnTo>
                    <a:lnTo>
                      <a:pt x="3563" y="92"/>
                    </a:lnTo>
                    <a:lnTo>
                      <a:pt x="3564" y="96"/>
                    </a:lnTo>
                    <a:lnTo>
                      <a:pt x="3566" y="111"/>
                    </a:lnTo>
                    <a:lnTo>
                      <a:pt x="3568" y="114"/>
                    </a:lnTo>
                    <a:lnTo>
                      <a:pt x="3569" y="127"/>
                    </a:lnTo>
                    <a:lnTo>
                      <a:pt x="3570" y="133"/>
                    </a:lnTo>
                    <a:lnTo>
                      <a:pt x="3572" y="126"/>
                    </a:lnTo>
                    <a:lnTo>
                      <a:pt x="3574" y="135"/>
                    </a:lnTo>
                    <a:lnTo>
                      <a:pt x="3575" y="140"/>
                    </a:lnTo>
                    <a:lnTo>
                      <a:pt x="3577" y="120"/>
                    </a:lnTo>
                    <a:lnTo>
                      <a:pt x="3578" y="103"/>
                    </a:lnTo>
                    <a:lnTo>
                      <a:pt x="3580" y="88"/>
                    </a:lnTo>
                    <a:lnTo>
                      <a:pt x="3581" y="79"/>
                    </a:lnTo>
                    <a:lnTo>
                      <a:pt x="3583" y="94"/>
                    </a:lnTo>
                    <a:lnTo>
                      <a:pt x="3584" y="99"/>
                    </a:lnTo>
                    <a:lnTo>
                      <a:pt x="3586" y="94"/>
                    </a:lnTo>
                    <a:lnTo>
                      <a:pt x="3587" y="93"/>
                    </a:lnTo>
                    <a:lnTo>
                      <a:pt x="3589" y="98"/>
                    </a:lnTo>
                    <a:lnTo>
                      <a:pt x="3591" y="91"/>
                    </a:lnTo>
                    <a:lnTo>
                      <a:pt x="3592" y="81"/>
                    </a:lnTo>
                    <a:lnTo>
                      <a:pt x="3593" y="75"/>
                    </a:lnTo>
                    <a:lnTo>
                      <a:pt x="3595" y="99"/>
                    </a:lnTo>
                    <a:lnTo>
                      <a:pt x="3597" y="102"/>
                    </a:lnTo>
                    <a:lnTo>
                      <a:pt x="3598" y="112"/>
                    </a:lnTo>
                    <a:lnTo>
                      <a:pt x="3599" y="114"/>
                    </a:lnTo>
                    <a:lnTo>
                      <a:pt x="3601" y="108"/>
                    </a:lnTo>
                    <a:lnTo>
                      <a:pt x="3603" y="121"/>
                    </a:lnTo>
                    <a:lnTo>
                      <a:pt x="3604" y="139"/>
                    </a:lnTo>
                    <a:lnTo>
                      <a:pt x="3606" y="145"/>
                    </a:lnTo>
                    <a:lnTo>
                      <a:pt x="3607" y="128"/>
                    </a:lnTo>
                    <a:lnTo>
                      <a:pt x="3609" y="115"/>
                    </a:lnTo>
                    <a:lnTo>
                      <a:pt x="3610" y="99"/>
                    </a:lnTo>
                    <a:lnTo>
                      <a:pt x="3612" y="128"/>
                    </a:lnTo>
                    <a:lnTo>
                      <a:pt x="3613" y="121"/>
                    </a:lnTo>
                    <a:lnTo>
                      <a:pt x="3615" y="114"/>
                    </a:lnTo>
                    <a:lnTo>
                      <a:pt x="3616" y="107"/>
                    </a:lnTo>
                    <a:lnTo>
                      <a:pt x="3618" y="101"/>
                    </a:lnTo>
                    <a:lnTo>
                      <a:pt x="3619" y="97"/>
                    </a:lnTo>
                    <a:lnTo>
                      <a:pt x="3621" y="96"/>
                    </a:lnTo>
                    <a:lnTo>
                      <a:pt x="3622" y="97"/>
                    </a:lnTo>
                    <a:lnTo>
                      <a:pt x="3624" y="99"/>
                    </a:lnTo>
                    <a:lnTo>
                      <a:pt x="3625" y="101"/>
                    </a:lnTo>
                    <a:lnTo>
                      <a:pt x="3627" y="110"/>
                    </a:lnTo>
                    <a:lnTo>
                      <a:pt x="3628" y="116"/>
                    </a:lnTo>
                    <a:lnTo>
                      <a:pt x="3630" y="116"/>
                    </a:lnTo>
                    <a:lnTo>
                      <a:pt x="3631" y="111"/>
                    </a:lnTo>
                    <a:lnTo>
                      <a:pt x="3633" y="121"/>
                    </a:lnTo>
                    <a:lnTo>
                      <a:pt x="3635" y="135"/>
                    </a:lnTo>
                    <a:lnTo>
                      <a:pt x="3636" y="115"/>
                    </a:lnTo>
                    <a:lnTo>
                      <a:pt x="3637" y="108"/>
                    </a:lnTo>
                    <a:lnTo>
                      <a:pt x="3639" y="105"/>
                    </a:lnTo>
                    <a:lnTo>
                      <a:pt x="3641" y="98"/>
                    </a:lnTo>
                    <a:lnTo>
                      <a:pt x="3642" y="107"/>
                    </a:lnTo>
                    <a:lnTo>
                      <a:pt x="3644" y="118"/>
                    </a:lnTo>
                    <a:lnTo>
                      <a:pt x="3645" y="117"/>
                    </a:lnTo>
                    <a:lnTo>
                      <a:pt x="3647" y="127"/>
                    </a:lnTo>
                    <a:lnTo>
                      <a:pt x="3648" y="137"/>
                    </a:lnTo>
                    <a:lnTo>
                      <a:pt x="3650" y="129"/>
                    </a:lnTo>
                    <a:lnTo>
                      <a:pt x="3651" y="118"/>
                    </a:lnTo>
                    <a:lnTo>
                      <a:pt x="3653" y="111"/>
                    </a:lnTo>
                    <a:lnTo>
                      <a:pt x="3654" y="114"/>
                    </a:lnTo>
                    <a:lnTo>
                      <a:pt x="3656" y="112"/>
                    </a:lnTo>
                    <a:lnTo>
                      <a:pt x="3657" y="124"/>
                    </a:lnTo>
                    <a:lnTo>
                      <a:pt x="3659" y="123"/>
                    </a:lnTo>
                    <a:lnTo>
                      <a:pt x="3660" y="114"/>
                    </a:lnTo>
                    <a:lnTo>
                      <a:pt x="3662" y="105"/>
                    </a:lnTo>
                    <a:lnTo>
                      <a:pt x="3664" y="106"/>
                    </a:lnTo>
                    <a:lnTo>
                      <a:pt x="3665" y="110"/>
                    </a:lnTo>
                    <a:lnTo>
                      <a:pt x="3666" y="88"/>
                    </a:lnTo>
                    <a:lnTo>
                      <a:pt x="3668" y="81"/>
                    </a:lnTo>
                    <a:lnTo>
                      <a:pt x="3670" y="85"/>
                    </a:lnTo>
                    <a:lnTo>
                      <a:pt x="3671" y="110"/>
                    </a:lnTo>
                    <a:lnTo>
                      <a:pt x="3672" y="76"/>
                    </a:lnTo>
                    <a:lnTo>
                      <a:pt x="3674" y="79"/>
                    </a:lnTo>
                    <a:lnTo>
                      <a:pt x="3676" y="80"/>
                    </a:lnTo>
                    <a:lnTo>
                      <a:pt x="3677" y="84"/>
                    </a:lnTo>
                    <a:lnTo>
                      <a:pt x="3679" y="77"/>
                    </a:lnTo>
                    <a:lnTo>
                      <a:pt x="3680" y="70"/>
                    </a:lnTo>
                    <a:lnTo>
                      <a:pt x="3682" y="74"/>
                    </a:lnTo>
                    <a:lnTo>
                      <a:pt x="3683" y="62"/>
                    </a:lnTo>
                    <a:lnTo>
                      <a:pt x="3685" y="58"/>
                    </a:lnTo>
                    <a:lnTo>
                      <a:pt x="3686" y="53"/>
                    </a:lnTo>
                    <a:lnTo>
                      <a:pt x="3688" y="61"/>
                    </a:lnTo>
                    <a:lnTo>
                      <a:pt x="3689" y="84"/>
                    </a:lnTo>
                    <a:lnTo>
                      <a:pt x="3691" y="105"/>
                    </a:lnTo>
                    <a:lnTo>
                      <a:pt x="3692" y="102"/>
                    </a:lnTo>
                    <a:lnTo>
                      <a:pt x="3694" y="116"/>
                    </a:lnTo>
                    <a:lnTo>
                      <a:pt x="3695" y="118"/>
                    </a:lnTo>
                    <a:lnTo>
                      <a:pt x="3697" y="117"/>
                    </a:lnTo>
                    <a:lnTo>
                      <a:pt x="3698" y="130"/>
                    </a:lnTo>
                    <a:lnTo>
                      <a:pt x="3700" y="124"/>
                    </a:lnTo>
                    <a:lnTo>
                      <a:pt x="3701" y="121"/>
                    </a:lnTo>
                    <a:lnTo>
                      <a:pt x="3703" y="121"/>
                    </a:lnTo>
                    <a:lnTo>
                      <a:pt x="3704" y="121"/>
                    </a:lnTo>
                    <a:lnTo>
                      <a:pt x="3706" y="116"/>
                    </a:lnTo>
                    <a:lnTo>
                      <a:pt x="3708" y="117"/>
                    </a:lnTo>
                    <a:lnTo>
                      <a:pt x="3709" y="114"/>
                    </a:lnTo>
                    <a:lnTo>
                      <a:pt x="3710" y="125"/>
                    </a:lnTo>
                    <a:lnTo>
                      <a:pt x="3712" y="131"/>
                    </a:lnTo>
                    <a:lnTo>
                      <a:pt x="3714" y="133"/>
                    </a:lnTo>
                    <a:lnTo>
                      <a:pt x="3715" y="139"/>
                    </a:lnTo>
                    <a:lnTo>
                      <a:pt x="3717" y="137"/>
                    </a:lnTo>
                    <a:lnTo>
                      <a:pt x="3718" y="141"/>
                    </a:lnTo>
                    <a:lnTo>
                      <a:pt x="3720" y="172"/>
                    </a:lnTo>
                    <a:lnTo>
                      <a:pt x="3721" y="187"/>
                    </a:lnTo>
                    <a:lnTo>
                      <a:pt x="3723" y="193"/>
                    </a:lnTo>
                    <a:lnTo>
                      <a:pt x="3724" y="209"/>
                    </a:lnTo>
                    <a:lnTo>
                      <a:pt x="3726" y="253"/>
                    </a:lnTo>
                    <a:lnTo>
                      <a:pt x="3727" y="189"/>
                    </a:lnTo>
                    <a:lnTo>
                      <a:pt x="3729" y="160"/>
                    </a:lnTo>
                    <a:lnTo>
                      <a:pt x="3730" y="161"/>
                    </a:lnTo>
                    <a:lnTo>
                      <a:pt x="3732" y="154"/>
                    </a:lnTo>
                    <a:lnTo>
                      <a:pt x="3733" y="148"/>
                    </a:lnTo>
                    <a:lnTo>
                      <a:pt x="3735" y="169"/>
                    </a:lnTo>
                    <a:lnTo>
                      <a:pt x="3737" y="181"/>
                    </a:lnTo>
                    <a:lnTo>
                      <a:pt x="3738" y="183"/>
                    </a:lnTo>
                    <a:lnTo>
                      <a:pt x="3739" y="185"/>
                    </a:lnTo>
                    <a:lnTo>
                      <a:pt x="3741" y="190"/>
                    </a:lnTo>
                    <a:lnTo>
                      <a:pt x="3743" y="189"/>
                    </a:lnTo>
                    <a:lnTo>
                      <a:pt x="3744" y="189"/>
                    </a:lnTo>
                    <a:lnTo>
                      <a:pt x="3746" y="189"/>
                    </a:lnTo>
                    <a:lnTo>
                      <a:pt x="3747" y="186"/>
                    </a:lnTo>
                    <a:lnTo>
                      <a:pt x="3749" y="177"/>
                    </a:lnTo>
                    <a:lnTo>
                      <a:pt x="3750" y="177"/>
                    </a:lnTo>
                    <a:lnTo>
                      <a:pt x="3752" y="188"/>
                    </a:lnTo>
                    <a:lnTo>
                      <a:pt x="3753" y="174"/>
                    </a:lnTo>
                    <a:lnTo>
                      <a:pt x="3755" y="177"/>
                    </a:lnTo>
                    <a:lnTo>
                      <a:pt x="3756" y="219"/>
                    </a:lnTo>
                    <a:lnTo>
                      <a:pt x="3758" y="207"/>
                    </a:lnTo>
                    <a:lnTo>
                      <a:pt x="3759" y="187"/>
                    </a:lnTo>
                    <a:lnTo>
                      <a:pt x="3761" y="182"/>
                    </a:lnTo>
                    <a:lnTo>
                      <a:pt x="3762" y="186"/>
                    </a:lnTo>
                    <a:lnTo>
                      <a:pt x="3764" y="189"/>
                    </a:lnTo>
                    <a:lnTo>
                      <a:pt x="3765" y="189"/>
                    </a:lnTo>
                    <a:lnTo>
                      <a:pt x="3767" y="195"/>
                    </a:lnTo>
                    <a:lnTo>
                      <a:pt x="3768" y="204"/>
                    </a:lnTo>
                    <a:lnTo>
                      <a:pt x="3770" y="202"/>
                    </a:lnTo>
                    <a:lnTo>
                      <a:pt x="3771" y="199"/>
                    </a:lnTo>
                    <a:lnTo>
                      <a:pt x="3773" y="195"/>
                    </a:lnTo>
                    <a:lnTo>
                      <a:pt x="3775" y="193"/>
                    </a:lnTo>
                    <a:lnTo>
                      <a:pt x="3776" y="197"/>
                    </a:lnTo>
                    <a:lnTo>
                      <a:pt x="3777" y="200"/>
                    </a:lnTo>
                    <a:lnTo>
                      <a:pt x="3779" y="188"/>
                    </a:lnTo>
                    <a:lnTo>
                      <a:pt x="3781" y="191"/>
                    </a:lnTo>
                    <a:lnTo>
                      <a:pt x="3782" y="211"/>
                    </a:lnTo>
                    <a:lnTo>
                      <a:pt x="3783" y="215"/>
                    </a:lnTo>
                    <a:lnTo>
                      <a:pt x="3785" y="212"/>
                    </a:lnTo>
                    <a:lnTo>
                      <a:pt x="3787" y="204"/>
                    </a:lnTo>
                    <a:lnTo>
                      <a:pt x="3788" y="203"/>
                    </a:lnTo>
                    <a:lnTo>
                      <a:pt x="3790" y="201"/>
                    </a:lnTo>
                    <a:lnTo>
                      <a:pt x="3791" y="197"/>
                    </a:lnTo>
                    <a:lnTo>
                      <a:pt x="3793" y="189"/>
                    </a:lnTo>
                    <a:lnTo>
                      <a:pt x="3794" y="178"/>
                    </a:lnTo>
                    <a:lnTo>
                      <a:pt x="3796" y="175"/>
                    </a:lnTo>
                    <a:lnTo>
                      <a:pt x="3797" y="189"/>
                    </a:lnTo>
                    <a:lnTo>
                      <a:pt x="3799" y="194"/>
                    </a:lnTo>
                    <a:lnTo>
                      <a:pt x="3800" y="201"/>
                    </a:lnTo>
                    <a:lnTo>
                      <a:pt x="3802" y="204"/>
                    </a:lnTo>
                    <a:lnTo>
                      <a:pt x="3803" y="190"/>
                    </a:lnTo>
                    <a:lnTo>
                      <a:pt x="3804" y="18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5" name="Freeform 142">
                <a:extLst>
                  <a:ext uri="{FF2B5EF4-FFF2-40B4-BE49-F238E27FC236}">
                    <a16:creationId xmlns:a16="http://schemas.microsoft.com/office/drawing/2014/main" id="{B6849AFE-1A5C-418C-921D-8A2D895D5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157219"/>
                <a:ext cx="1880527" cy="1179337"/>
              </a:xfrm>
              <a:custGeom>
                <a:avLst/>
                <a:gdLst>
                  <a:gd name="T0" fmla="*/ 60 w 3804"/>
                  <a:gd name="T1" fmla="*/ 249 h 525"/>
                  <a:gd name="T2" fmla="*/ 121 w 3804"/>
                  <a:gd name="T3" fmla="*/ 232 h 525"/>
                  <a:gd name="T4" fmla="*/ 182 w 3804"/>
                  <a:gd name="T5" fmla="*/ 136 h 525"/>
                  <a:gd name="T6" fmla="*/ 242 w 3804"/>
                  <a:gd name="T7" fmla="*/ 39 h 525"/>
                  <a:gd name="T8" fmla="*/ 303 w 3804"/>
                  <a:gd name="T9" fmla="*/ 68 h 525"/>
                  <a:gd name="T10" fmla="*/ 364 w 3804"/>
                  <a:gd name="T11" fmla="*/ 66 h 525"/>
                  <a:gd name="T12" fmla="*/ 425 w 3804"/>
                  <a:gd name="T13" fmla="*/ 82 h 525"/>
                  <a:gd name="T14" fmla="*/ 486 w 3804"/>
                  <a:gd name="T15" fmla="*/ 75 h 525"/>
                  <a:gd name="T16" fmla="*/ 547 w 3804"/>
                  <a:gd name="T17" fmla="*/ 52 h 525"/>
                  <a:gd name="T18" fmla="*/ 608 w 3804"/>
                  <a:gd name="T19" fmla="*/ 73 h 525"/>
                  <a:gd name="T20" fmla="*/ 668 w 3804"/>
                  <a:gd name="T21" fmla="*/ 136 h 525"/>
                  <a:gd name="T22" fmla="*/ 729 w 3804"/>
                  <a:gd name="T23" fmla="*/ 178 h 525"/>
                  <a:gd name="T24" fmla="*/ 790 w 3804"/>
                  <a:gd name="T25" fmla="*/ 186 h 525"/>
                  <a:gd name="T26" fmla="*/ 851 w 3804"/>
                  <a:gd name="T27" fmla="*/ 146 h 525"/>
                  <a:gd name="T28" fmla="*/ 912 w 3804"/>
                  <a:gd name="T29" fmla="*/ 147 h 525"/>
                  <a:gd name="T30" fmla="*/ 973 w 3804"/>
                  <a:gd name="T31" fmla="*/ 139 h 525"/>
                  <a:gd name="T32" fmla="*/ 1033 w 3804"/>
                  <a:gd name="T33" fmla="*/ 140 h 525"/>
                  <a:gd name="T34" fmla="*/ 1094 w 3804"/>
                  <a:gd name="T35" fmla="*/ 154 h 525"/>
                  <a:gd name="T36" fmla="*/ 1155 w 3804"/>
                  <a:gd name="T37" fmla="*/ 371 h 525"/>
                  <a:gd name="T38" fmla="*/ 1216 w 3804"/>
                  <a:gd name="T39" fmla="*/ 347 h 525"/>
                  <a:gd name="T40" fmla="*/ 1277 w 3804"/>
                  <a:gd name="T41" fmla="*/ 338 h 525"/>
                  <a:gd name="T42" fmla="*/ 1338 w 3804"/>
                  <a:gd name="T43" fmla="*/ 344 h 525"/>
                  <a:gd name="T44" fmla="*/ 1399 w 3804"/>
                  <a:gd name="T45" fmla="*/ 325 h 525"/>
                  <a:gd name="T46" fmla="*/ 1459 w 3804"/>
                  <a:gd name="T47" fmla="*/ 345 h 525"/>
                  <a:gd name="T48" fmla="*/ 1520 w 3804"/>
                  <a:gd name="T49" fmla="*/ 350 h 525"/>
                  <a:gd name="T50" fmla="*/ 1581 w 3804"/>
                  <a:gd name="T51" fmla="*/ 351 h 525"/>
                  <a:gd name="T52" fmla="*/ 1642 w 3804"/>
                  <a:gd name="T53" fmla="*/ 505 h 525"/>
                  <a:gd name="T54" fmla="*/ 1703 w 3804"/>
                  <a:gd name="T55" fmla="*/ 360 h 525"/>
                  <a:gd name="T56" fmla="*/ 1764 w 3804"/>
                  <a:gd name="T57" fmla="*/ 319 h 525"/>
                  <a:gd name="T58" fmla="*/ 1824 w 3804"/>
                  <a:gd name="T59" fmla="*/ 327 h 525"/>
                  <a:gd name="T60" fmla="*/ 1885 w 3804"/>
                  <a:gd name="T61" fmla="*/ 283 h 525"/>
                  <a:gd name="T62" fmla="*/ 1946 w 3804"/>
                  <a:gd name="T63" fmla="*/ 278 h 525"/>
                  <a:gd name="T64" fmla="*/ 2007 w 3804"/>
                  <a:gd name="T65" fmla="*/ 257 h 525"/>
                  <a:gd name="T66" fmla="*/ 2068 w 3804"/>
                  <a:gd name="T67" fmla="*/ 268 h 525"/>
                  <a:gd name="T68" fmla="*/ 2129 w 3804"/>
                  <a:gd name="T69" fmla="*/ 277 h 525"/>
                  <a:gd name="T70" fmla="*/ 2190 w 3804"/>
                  <a:gd name="T71" fmla="*/ 283 h 525"/>
                  <a:gd name="T72" fmla="*/ 2250 w 3804"/>
                  <a:gd name="T73" fmla="*/ 279 h 525"/>
                  <a:gd name="T74" fmla="*/ 2311 w 3804"/>
                  <a:gd name="T75" fmla="*/ 295 h 525"/>
                  <a:gd name="T76" fmla="*/ 2372 w 3804"/>
                  <a:gd name="T77" fmla="*/ 394 h 525"/>
                  <a:gd name="T78" fmla="*/ 2433 w 3804"/>
                  <a:gd name="T79" fmla="*/ 431 h 525"/>
                  <a:gd name="T80" fmla="*/ 2494 w 3804"/>
                  <a:gd name="T81" fmla="*/ 444 h 525"/>
                  <a:gd name="T82" fmla="*/ 2555 w 3804"/>
                  <a:gd name="T83" fmla="*/ 425 h 525"/>
                  <a:gd name="T84" fmla="*/ 2616 w 3804"/>
                  <a:gd name="T85" fmla="*/ 381 h 525"/>
                  <a:gd name="T86" fmla="*/ 2676 w 3804"/>
                  <a:gd name="T87" fmla="*/ 322 h 525"/>
                  <a:gd name="T88" fmla="*/ 2737 w 3804"/>
                  <a:gd name="T89" fmla="*/ 254 h 525"/>
                  <a:gd name="T90" fmla="*/ 2798 w 3804"/>
                  <a:gd name="T91" fmla="*/ 170 h 525"/>
                  <a:gd name="T92" fmla="*/ 2859 w 3804"/>
                  <a:gd name="T93" fmla="*/ 127 h 525"/>
                  <a:gd name="T94" fmla="*/ 2920 w 3804"/>
                  <a:gd name="T95" fmla="*/ 135 h 525"/>
                  <a:gd name="T96" fmla="*/ 2981 w 3804"/>
                  <a:gd name="T97" fmla="*/ 86 h 525"/>
                  <a:gd name="T98" fmla="*/ 3041 w 3804"/>
                  <a:gd name="T99" fmla="*/ 116 h 525"/>
                  <a:gd name="T100" fmla="*/ 3102 w 3804"/>
                  <a:gd name="T101" fmla="*/ 117 h 525"/>
                  <a:gd name="T102" fmla="*/ 3163 w 3804"/>
                  <a:gd name="T103" fmla="*/ 100 h 525"/>
                  <a:gd name="T104" fmla="*/ 3224 w 3804"/>
                  <a:gd name="T105" fmla="*/ 134 h 525"/>
                  <a:gd name="T106" fmla="*/ 3285 w 3804"/>
                  <a:gd name="T107" fmla="*/ 140 h 525"/>
                  <a:gd name="T108" fmla="*/ 3345 w 3804"/>
                  <a:gd name="T109" fmla="*/ 98 h 525"/>
                  <a:gd name="T110" fmla="*/ 3407 w 3804"/>
                  <a:gd name="T111" fmla="*/ 134 h 525"/>
                  <a:gd name="T112" fmla="*/ 3467 w 3804"/>
                  <a:gd name="T113" fmla="*/ 72 h 525"/>
                  <a:gd name="T114" fmla="*/ 3528 w 3804"/>
                  <a:gd name="T115" fmla="*/ 41 h 525"/>
                  <a:gd name="T116" fmla="*/ 3589 w 3804"/>
                  <a:gd name="T117" fmla="*/ 38 h 525"/>
                  <a:gd name="T118" fmla="*/ 3650 w 3804"/>
                  <a:gd name="T119" fmla="*/ 75 h 525"/>
                  <a:gd name="T120" fmla="*/ 3710 w 3804"/>
                  <a:gd name="T121" fmla="*/ 94 h 525"/>
                  <a:gd name="T122" fmla="*/ 3771 w 3804"/>
                  <a:gd name="T123" fmla="*/ 145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525">
                    <a:moveTo>
                      <a:pt x="0" y="267"/>
                    </a:moveTo>
                    <a:lnTo>
                      <a:pt x="2" y="280"/>
                    </a:lnTo>
                    <a:lnTo>
                      <a:pt x="4" y="291"/>
                    </a:lnTo>
                    <a:lnTo>
                      <a:pt x="5" y="305"/>
                    </a:lnTo>
                    <a:lnTo>
                      <a:pt x="7" y="307"/>
                    </a:lnTo>
                    <a:lnTo>
                      <a:pt x="8" y="289"/>
                    </a:lnTo>
                    <a:lnTo>
                      <a:pt x="10" y="286"/>
                    </a:lnTo>
                    <a:lnTo>
                      <a:pt x="11" y="271"/>
                    </a:lnTo>
                    <a:lnTo>
                      <a:pt x="13" y="259"/>
                    </a:lnTo>
                    <a:lnTo>
                      <a:pt x="14" y="261"/>
                    </a:lnTo>
                    <a:lnTo>
                      <a:pt x="16" y="261"/>
                    </a:lnTo>
                    <a:lnTo>
                      <a:pt x="17" y="255"/>
                    </a:lnTo>
                    <a:lnTo>
                      <a:pt x="19" y="249"/>
                    </a:lnTo>
                    <a:lnTo>
                      <a:pt x="21" y="257"/>
                    </a:lnTo>
                    <a:lnTo>
                      <a:pt x="22" y="258"/>
                    </a:lnTo>
                    <a:lnTo>
                      <a:pt x="23" y="259"/>
                    </a:lnTo>
                    <a:lnTo>
                      <a:pt x="25" y="260"/>
                    </a:lnTo>
                    <a:lnTo>
                      <a:pt x="27" y="266"/>
                    </a:lnTo>
                    <a:lnTo>
                      <a:pt x="28" y="265"/>
                    </a:lnTo>
                    <a:lnTo>
                      <a:pt x="29" y="265"/>
                    </a:lnTo>
                    <a:lnTo>
                      <a:pt x="31" y="253"/>
                    </a:lnTo>
                    <a:lnTo>
                      <a:pt x="33" y="256"/>
                    </a:lnTo>
                    <a:lnTo>
                      <a:pt x="34" y="262"/>
                    </a:lnTo>
                    <a:lnTo>
                      <a:pt x="36" y="267"/>
                    </a:lnTo>
                    <a:lnTo>
                      <a:pt x="37" y="273"/>
                    </a:lnTo>
                    <a:lnTo>
                      <a:pt x="39" y="277"/>
                    </a:lnTo>
                    <a:lnTo>
                      <a:pt x="40" y="267"/>
                    </a:lnTo>
                    <a:lnTo>
                      <a:pt x="42" y="261"/>
                    </a:lnTo>
                    <a:lnTo>
                      <a:pt x="43" y="257"/>
                    </a:lnTo>
                    <a:lnTo>
                      <a:pt x="45" y="254"/>
                    </a:lnTo>
                    <a:lnTo>
                      <a:pt x="46" y="258"/>
                    </a:lnTo>
                    <a:lnTo>
                      <a:pt x="48" y="267"/>
                    </a:lnTo>
                    <a:lnTo>
                      <a:pt x="49" y="272"/>
                    </a:lnTo>
                    <a:lnTo>
                      <a:pt x="51" y="267"/>
                    </a:lnTo>
                    <a:lnTo>
                      <a:pt x="52" y="275"/>
                    </a:lnTo>
                    <a:lnTo>
                      <a:pt x="54" y="288"/>
                    </a:lnTo>
                    <a:lnTo>
                      <a:pt x="55" y="290"/>
                    </a:lnTo>
                    <a:lnTo>
                      <a:pt x="57" y="273"/>
                    </a:lnTo>
                    <a:lnTo>
                      <a:pt x="58" y="256"/>
                    </a:lnTo>
                    <a:lnTo>
                      <a:pt x="60" y="249"/>
                    </a:lnTo>
                    <a:lnTo>
                      <a:pt x="61" y="253"/>
                    </a:lnTo>
                    <a:lnTo>
                      <a:pt x="63" y="255"/>
                    </a:lnTo>
                    <a:lnTo>
                      <a:pt x="65" y="255"/>
                    </a:lnTo>
                    <a:lnTo>
                      <a:pt x="66" y="272"/>
                    </a:lnTo>
                    <a:lnTo>
                      <a:pt x="67" y="278"/>
                    </a:lnTo>
                    <a:lnTo>
                      <a:pt x="69" y="273"/>
                    </a:lnTo>
                    <a:lnTo>
                      <a:pt x="71" y="260"/>
                    </a:lnTo>
                    <a:lnTo>
                      <a:pt x="72" y="248"/>
                    </a:lnTo>
                    <a:lnTo>
                      <a:pt x="74" y="246"/>
                    </a:lnTo>
                    <a:lnTo>
                      <a:pt x="75" y="245"/>
                    </a:lnTo>
                    <a:lnTo>
                      <a:pt x="77" y="245"/>
                    </a:lnTo>
                    <a:lnTo>
                      <a:pt x="78" y="246"/>
                    </a:lnTo>
                    <a:lnTo>
                      <a:pt x="80" y="247"/>
                    </a:lnTo>
                    <a:lnTo>
                      <a:pt x="81" y="245"/>
                    </a:lnTo>
                    <a:lnTo>
                      <a:pt x="83" y="251"/>
                    </a:lnTo>
                    <a:lnTo>
                      <a:pt x="84" y="244"/>
                    </a:lnTo>
                    <a:lnTo>
                      <a:pt x="86" y="232"/>
                    </a:lnTo>
                    <a:lnTo>
                      <a:pt x="87" y="223"/>
                    </a:lnTo>
                    <a:lnTo>
                      <a:pt x="89" y="228"/>
                    </a:lnTo>
                    <a:lnTo>
                      <a:pt x="90" y="235"/>
                    </a:lnTo>
                    <a:lnTo>
                      <a:pt x="92" y="240"/>
                    </a:lnTo>
                    <a:lnTo>
                      <a:pt x="94" y="250"/>
                    </a:lnTo>
                    <a:lnTo>
                      <a:pt x="95" y="249"/>
                    </a:lnTo>
                    <a:lnTo>
                      <a:pt x="96" y="252"/>
                    </a:lnTo>
                    <a:lnTo>
                      <a:pt x="98" y="250"/>
                    </a:lnTo>
                    <a:lnTo>
                      <a:pt x="100" y="257"/>
                    </a:lnTo>
                    <a:lnTo>
                      <a:pt x="101" y="246"/>
                    </a:lnTo>
                    <a:lnTo>
                      <a:pt x="102" y="249"/>
                    </a:lnTo>
                    <a:lnTo>
                      <a:pt x="104" y="264"/>
                    </a:lnTo>
                    <a:lnTo>
                      <a:pt x="106" y="283"/>
                    </a:lnTo>
                    <a:lnTo>
                      <a:pt x="107" y="280"/>
                    </a:lnTo>
                    <a:lnTo>
                      <a:pt x="109" y="263"/>
                    </a:lnTo>
                    <a:lnTo>
                      <a:pt x="110" y="249"/>
                    </a:lnTo>
                    <a:lnTo>
                      <a:pt x="112" y="244"/>
                    </a:lnTo>
                    <a:lnTo>
                      <a:pt x="113" y="249"/>
                    </a:lnTo>
                    <a:lnTo>
                      <a:pt x="115" y="262"/>
                    </a:lnTo>
                    <a:lnTo>
                      <a:pt x="116" y="260"/>
                    </a:lnTo>
                    <a:lnTo>
                      <a:pt x="118" y="247"/>
                    </a:lnTo>
                    <a:lnTo>
                      <a:pt x="119" y="237"/>
                    </a:lnTo>
                    <a:lnTo>
                      <a:pt x="121" y="232"/>
                    </a:lnTo>
                    <a:lnTo>
                      <a:pt x="122" y="221"/>
                    </a:lnTo>
                    <a:lnTo>
                      <a:pt x="124" y="228"/>
                    </a:lnTo>
                    <a:lnTo>
                      <a:pt x="125" y="229"/>
                    </a:lnTo>
                    <a:lnTo>
                      <a:pt x="127" y="220"/>
                    </a:lnTo>
                    <a:lnTo>
                      <a:pt x="128" y="221"/>
                    </a:lnTo>
                    <a:lnTo>
                      <a:pt x="130" y="222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4" y="219"/>
                    </a:lnTo>
                    <a:lnTo>
                      <a:pt x="136" y="203"/>
                    </a:lnTo>
                    <a:lnTo>
                      <a:pt x="138" y="203"/>
                    </a:lnTo>
                    <a:lnTo>
                      <a:pt x="139" y="204"/>
                    </a:lnTo>
                    <a:lnTo>
                      <a:pt x="140" y="197"/>
                    </a:lnTo>
                    <a:lnTo>
                      <a:pt x="142" y="190"/>
                    </a:lnTo>
                    <a:lnTo>
                      <a:pt x="144" y="171"/>
                    </a:lnTo>
                    <a:lnTo>
                      <a:pt x="145" y="176"/>
                    </a:lnTo>
                    <a:lnTo>
                      <a:pt x="147" y="196"/>
                    </a:lnTo>
                    <a:lnTo>
                      <a:pt x="148" y="206"/>
                    </a:lnTo>
                    <a:lnTo>
                      <a:pt x="150" y="201"/>
                    </a:lnTo>
                    <a:lnTo>
                      <a:pt x="151" y="190"/>
                    </a:lnTo>
                    <a:lnTo>
                      <a:pt x="153" y="183"/>
                    </a:lnTo>
                    <a:lnTo>
                      <a:pt x="154" y="163"/>
                    </a:lnTo>
                    <a:lnTo>
                      <a:pt x="156" y="143"/>
                    </a:lnTo>
                    <a:lnTo>
                      <a:pt x="157" y="141"/>
                    </a:lnTo>
                    <a:lnTo>
                      <a:pt x="159" y="142"/>
                    </a:lnTo>
                    <a:lnTo>
                      <a:pt x="160" y="160"/>
                    </a:lnTo>
                    <a:lnTo>
                      <a:pt x="162" y="164"/>
                    </a:lnTo>
                    <a:lnTo>
                      <a:pt x="163" y="145"/>
                    </a:lnTo>
                    <a:lnTo>
                      <a:pt x="165" y="141"/>
                    </a:lnTo>
                    <a:lnTo>
                      <a:pt x="167" y="145"/>
                    </a:lnTo>
                    <a:lnTo>
                      <a:pt x="168" y="146"/>
                    </a:lnTo>
                    <a:lnTo>
                      <a:pt x="169" y="137"/>
                    </a:lnTo>
                    <a:lnTo>
                      <a:pt x="171" y="134"/>
                    </a:lnTo>
                    <a:lnTo>
                      <a:pt x="173" y="128"/>
                    </a:lnTo>
                    <a:lnTo>
                      <a:pt x="174" y="127"/>
                    </a:lnTo>
                    <a:lnTo>
                      <a:pt x="176" y="130"/>
                    </a:lnTo>
                    <a:lnTo>
                      <a:pt x="177" y="129"/>
                    </a:lnTo>
                    <a:lnTo>
                      <a:pt x="179" y="141"/>
                    </a:lnTo>
                    <a:lnTo>
                      <a:pt x="180" y="148"/>
                    </a:lnTo>
                    <a:lnTo>
                      <a:pt x="182" y="136"/>
                    </a:lnTo>
                    <a:lnTo>
                      <a:pt x="183" y="139"/>
                    </a:lnTo>
                    <a:lnTo>
                      <a:pt x="185" y="131"/>
                    </a:lnTo>
                    <a:lnTo>
                      <a:pt x="186" y="136"/>
                    </a:lnTo>
                    <a:lnTo>
                      <a:pt x="188" y="128"/>
                    </a:lnTo>
                    <a:lnTo>
                      <a:pt x="189" y="106"/>
                    </a:lnTo>
                    <a:lnTo>
                      <a:pt x="191" y="86"/>
                    </a:lnTo>
                    <a:lnTo>
                      <a:pt x="192" y="76"/>
                    </a:lnTo>
                    <a:lnTo>
                      <a:pt x="194" y="83"/>
                    </a:lnTo>
                    <a:lnTo>
                      <a:pt x="195" y="80"/>
                    </a:lnTo>
                    <a:lnTo>
                      <a:pt x="197" y="78"/>
                    </a:lnTo>
                    <a:lnTo>
                      <a:pt x="198" y="86"/>
                    </a:lnTo>
                    <a:lnTo>
                      <a:pt x="200" y="79"/>
                    </a:lnTo>
                    <a:lnTo>
                      <a:pt x="201" y="71"/>
                    </a:lnTo>
                    <a:lnTo>
                      <a:pt x="203" y="76"/>
                    </a:lnTo>
                    <a:lnTo>
                      <a:pt x="204" y="74"/>
                    </a:lnTo>
                    <a:lnTo>
                      <a:pt x="206" y="78"/>
                    </a:lnTo>
                    <a:lnTo>
                      <a:pt x="207" y="90"/>
                    </a:lnTo>
                    <a:lnTo>
                      <a:pt x="209" y="84"/>
                    </a:lnTo>
                    <a:lnTo>
                      <a:pt x="211" y="73"/>
                    </a:lnTo>
                    <a:lnTo>
                      <a:pt x="212" y="64"/>
                    </a:lnTo>
                    <a:lnTo>
                      <a:pt x="213" y="66"/>
                    </a:lnTo>
                    <a:lnTo>
                      <a:pt x="215" y="61"/>
                    </a:lnTo>
                    <a:lnTo>
                      <a:pt x="217" y="64"/>
                    </a:lnTo>
                    <a:lnTo>
                      <a:pt x="218" y="70"/>
                    </a:lnTo>
                    <a:lnTo>
                      <a:pt x="220" y="70"/>
                    </a:lnTo>
                    <a:lnTo>
                      <a:pt x="221" y="64"/>
                    </a:lnTo>
                    <a:lnTo>
                      <a:pt x="223" y="53"/>
                    </a:lnTo>
                    <a:lnTo>
                      <a:pt x="224" y="56"/>
                    </a:lnTo>
                    <a:lnTo>
                      <a:pt x="226" y="63"/>
                    </a:lnTo>
                    <a:lnTo>
                      <a:pt x="227" y="63"/>
                    </a:lnTo>
                    <a:lnTo>
                      <a:pt x="229" y="61"/>
                    </a:lnTo>
                    <a:lnTo>
                      <a:pt x="230" y="51"/>
                    </a:lnTo>
                    <a:lnTo>
                      <a:pt x="232" y="42"/>
                    </a:lnTo>
                    <a:lnTo>
                      <a:pt x="233" y="30"/>
                    </a:lnTo>
                    <a:lnTo>
                      <a:pt x="235" y="27"/>
                    </a:lnTo>
                    <a:lnTo>
                      <a:pt x="236" y="30"/>
                    </a:lnTo>
                    <a:lnTo>
                      <a:pt x="238" y="26"/>
                    </a:lnTo>
                    <a:lnTo>
                      <a:pt x="240" y="29"/>
                    </a:lnTo>
                    <a:lnTo>
                      <a:pt x="241" y="37"/>
                    </a:lnTo>
                    <a:lnTo>
                      <a:pt x="242" y="39"/>
                    </a:lnTo>
                    <a:lnTo>
                      <a:pt x="244" y="42"/>
                    </a:lnTo>
                    <a:lnTo>
                      <a:pt x="246" y="39"/>
                    </a:lnTo>
                    <a:lnTo>
                      <a:pt x="247" y="34"/>
                    </a:lnTo>
                    <a:lnTo>
                      <a:pt x="249" y="31"/>
                    </a:lnTo>
                    <a:lnTo>
                      <a:pt x="250" y="41"/>
                    </a:lnTo>
                    <a:lnTo>
                      <a:pt x="252" y="42"/>
                    </a:lnTo>
                    <a:lnTo>
                      <a:pt x="253" y="38"/>
                    </a:lnTo>
                    <a:lnTo>
                      <a:pt x="255" y="37"/>
                    </a:lnTo>
                    <a:lnTo>
                      <a:pt x="256" y="49"/>
                    </a:lnTo>
                    <a:lnTo>
                      <a:pt x="258" y="33"/>
                    </a:lnTo>
                    <a:lnTo>
                      <a:pt x="259" y="36"/>
                    </a:lnTo>
                    <a:lnTo>
                      <a:pt x="261" y="49"/>
                    </a:lnTo>
                    <a:lnTo>
                      <a:pt x="262" y="38"/>
                    </a:lnTo>
                    <a:lnTo>
                      <a:pt x="264" y="10"/>
                    </a:lnTo>
                    <a:lnTo>
                      <a:pt x="265" y="0"/>
                    </a:lnTo>
                    <a:lnTo>
                      <a:pt x="267" y="12"/>
                    </a:lnTo>
                    <a:lnTo>
                      <a:pt x="268" y="28"/>
                    </a:lnTo>
                    <a:lnTo>
                      <a:pt x="270" y="39"/>
                    </a:lnTo>
                    <a:lnTo>
                      <a:pt x="271" y="43"/>
                    </a:lnTo>
                    <a:lnTo>
                      <a:pt x="273" y="49"/>
                    </a:lnTo>
                    <a:lnTo>
                      <a:pt x="274" y="48"/>
                    </a:lnTo>
                    <a:lnTo>
                      <a:pt x="276" y="41"/>
                    </a:lnTo>
                    <a:lnTo>
                      <a:pt x="278" y="29"/>
                    </a:lnTo>
                    <a:lnTo>
                      <a:pt x="279" y="32"/>
                    </a:lnTo>
                    <a:lnTo>
                      <a:pt x="280" y="48"/>
                    </a:lnTo>
                    <a:lnTo>
                      <a:pt x="282" y="47"/>
                    </a:lnTo>
                    <a:lnTo>
                      <a:pt x="284" y="38"/>
                    </a:lnTo>
                    <a:lnTo>
                      <a:pt x="285" y="57"/>
                    </a:lnTo>
                    <a:lnTo>
                      <a:pt x="286" y="75"/>
                    </a:lnTo>
                    <a:lnTo>
                      <a:pt x="288" y="67"/>
                    </a:lnTo>
                    <a:lnTo>
                      <a:pt x="290" y="43"/>
                    </a:lnTo>
                    <a:lnTo>
                      <a:pt x="291" y="35"/>
                    </a:lnTo>
                    <a:lnTo>
                      <a:pt x="293" y="33"/>
                    </a:lnTo>
                    <a:lnTo>
                      <a:pt x="294" y="36"/>
                    </a:lnTo>
                    <a:lnTo>
                      <a:pt x="296" y="41"/>
                    </a:lnTo>
                    <a:lnTo>
                      <a:pt x="297" y="49"/>
                    </a:lnTo>
                    <a:lnTo>
                      <a:pt x="299" y="54"/>
                    </a:lnTo>
                    <a:lnTo>
                      <a:pt x="300" y="66"/>
                    </a:lnTo>
                    <a:lnTo>
                      <a:pt x="302" y="69"/>
                    </a:lnTo>
                    <a:lnTo>
                      <a:pt x="303" y="68"/>
                    </a:lnTo>
                    <a:lnTo>
                      <a:pt x="305" y="60"/>
                    </a:lnTo>
                    <a:lnTo>
                      <a:pt x="307" y="49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1" y="66"/>
                    </a:lnTo>
                    <a:lnTo>
                      <a:pt x="313" y="60"/>
                    </a:lnTo>
                    <a:lnTo>
                      <a:pt x="314" y="59"/>
                    </a:lnTo>
                    <a:lnTo>
                      <a:pt x="315" y="57"/>
                    </a:lnTo>
                    <a:lnTo>
                      <a:pt x="317" y="51"/>
                    </a:lnTo>
                    <a:lnTo>
                      <a:pt x="319" y="49"/>
                    </a:lnTo>
                    <a:lnTo>
                      <a:pt x="320" y="50"/>
                    </a:lnTo>
                    <a:lnTo>
                      <a:pt x="322" y="46"/>
                    </a:lnTo>
                    <a:lnTo>
                      <a:pt x="323" y="34"/>
                    </a:lnTo>
                    <a:lnTo>
                      <a:pt x="325" y="40"/>
                    </a:lnTo>
                    <a:lnTo>
                      <a:pt x="326" y="39"/>
                    </a:lnTo>
                    <a:lnTo>
                      <a:pt x="328" y="45"/>
                    </a:lnTo>
                    <a:lnTo>
                      <a:pt x="329" y="60"/>
                    </a:lnTo>
                    <a:lnTo>
                      <a:pt x="331" y="64"/>
                    </a:lnTo>
                    <a:lnTo>
                      <a:pt x="332" y="62"/>
                    </a:lnTo>
                    <a:lnTo>
                      <a:pt x="334" y="64"/>
                    </a:lnTo>
                    <a:lnTo>
                      <a:pt x="335" y="68"/>
                    </a:lnTo>
                    <a:lnTo>
                      <a:pt x="337" y="64"/>
                    </a:lnTo>
                    <a:lnTo>
                      <a:pt x="338" y="63"/>
                    </a:lnTo>
                    <a:lnTo>
                      <a:pt x="340" y="63"/>
                    </a:lnTo>
                    <a:lnTo>
                      <a:pt x="341" y="67"/>
                    </a:lnTo>
                    <a:lnTo>
                      <a:pt x="343" y="65"/>
                    </a:lnTo>
                    <a:lnTo>
                      <a:pt x="344" y="66"/>
                    </a:lnTo>
                    <a:lnTo>
                      <a:pt x="346" y="71"/>
                    </a:lnTo>
                    <a:lnTo>
                      <a:pt x="347" y="69"/>
                    </a:lnTo>
                    <a:lnTo>
                      <a:pt x="349" y="70"/>
                    </a:lnTo>
                    <a:lnTo>
                      <a:pt x="351" y="82"/>
                    </a:lnTo>
                    <a:lnTo>
                      <a:pt x="352" y="80"/>
                    </a:lnTo>
                    <a:lnTo>
                      <a:pt x="353" y="62"/>
                    </a:lnTo>
                    <a:lnTo>
                      <a:pt x="355" y="42"/>
                    </a:lnTo>
                    <a:lnTo>
                      <a:pt x="357" y="50"/>
                    </a:lnTo>
                    <a:lnTo>
                      <a:pt x="358" y="60"/>
                    </a:lnTo>
                    <a:lnTo>
                      <a:pt x="359" y="70"/>
                    </a:lnTo>
                    <a:lnTo>
                      <a:pt x="361" y="77"/>
                    </a:lnTo>
                    <a:lnTo>
                      <a:pt x="363" y="94"/>
                    </a:lnTo>
                    <a:lnTo>
                      <a:pt x="364" y="66"/>
                    </a:lnTo>
                    <a:lnTo>
                      <a:pt x="366" y="41"/>
                    </a:lnTo>
                    <a:lnTo>
                      <a:pt x="367" y="36"/>
                    </a:lnTo>
                    <a:lnTo>
                      <a:pt x="369" y="38"/>
                    </a:lnTo>
                    <a:lnTo>
                      <a:pt x="370" y="29"/>
                    </a:lnTo>
                    <a:lnTo>
                      <a:pt x="372" y="32"/>
                    </a:lnTo>
                    <a:lnTo>
                      <a:pt x="373" y="33"/>
                    </a:lnTo>
                    <a:lnTo>
                      <a:pt x="375" y="43"/>
                    </a:lnTo>
                    <a:lnTo>
                      <a:pt x="376" y="57"/>
                    </a:lnTo>
                    <a:lnTo>
                      <a:pt x="378" y="69"/>
                    </a:lnTo>
                    <a:lnTo>
                      <a:pt x="380" y="64"/>
                    </a:lnTo>
                    <a:lnTo>
                      <a:pt x="381" y="59"/>
                    </a:lnTo>
                    <a:lnTo>
                      <a:pt x="382" y="70"/>
                    </a:lnTo>
                    <a:lnTo>
                      <a:pt x="384" y="82"/>
                    </a:lnTo>
                    <a:lnTo>
                      <a:pt x="386" y="100"/>
                    </a:lnTo>
                    <a:lnTo>
                      <a:pt x="387" y="80"/>
                    </a:lnTo>
                    <a:lnTo>
                      <a:pt x="388" y="57"/>
                    </a:lnTo>
                    <a:lnTo>
                      <a:pt x="390" y="53"/>
                    </a:lnTo>
                    <a:lnTo>
                      <a:pt x="392" y="49"/>
                    </a:lnTo>
                    <a:lnTo>
                      <a:pt x="393" y="62"/>
                    </a:lnTo>
                    <a:lnTo>
                      <a:pt x="395" y="78"/>
                    </a:lnTo>
                    <a:lnTo>
                      <a:pt x="396" y="65"/>
                    </a:lnTo>
                    <a:lnTo>
                      <a:pt x="398" y="57"/>
                    </a:lnTo>
                    <a:lnTo>
                      <a:pt x="399" y="55"/>
                    </a:lnTo>
                    <a:lnTo>
                      <a:pt x="401" y="61"/>
                    </a:lnTo>
                    <a:lnTo>
                      <a:pt x="402" y="57"/>
                    </a:lnTo>
                    <a:lnTo>
                      <a:pt x="404" y="55"/>
                    </a:lnTo>
                    <a:lnTo>
                      <a:pt x="405" y="57"/>
                    </a:lnTo>
                    <a:lnTo>
                      <a:pt x="407" y="91"/>
                    </a:lnTo>
                    <a:lnTo>
                      <a:pt x="408" y="97"/>
                    </a:lnTo>
                    <a:lnTo>
                      <a:pt x="410" y="105"/>
                    </a:lnTo>
                    <a:lnTo>
                      <a:pt x="411" y="98"/>
                    </a:lnTo>
                    <a:lnTo>
                      <a:pt x="413" y="78"/>
                    </a:lnTo>
                    <a:lnTo>
                      <a:pt x="414" y="50"/>
                    </a:lnTo>
                    <a:lnTo>
                      <a:pt x="416" y="47"/>
                    </a:lnTo>
                    <a:lnTo>
                      <a:pt x="417" y="41"/>
                    </a:lnTo>
                    <a:lnTo>
                      <a:pt x="419" y="35"/>
                    </a:lnTo>
                    <a:lnTo>
                      <a:pt x="420" y="45"/>
                    </a:lnTo>
                    <a:lnTo>
                      <a:pt x="422" y="66"/>
                    </a:lnTo>
                    <a:lnTo>
                      <a:pt x="424" y="83"/>
                    </a:lnTo>
                    <a:lnTo>
                      <a:pt x="425" y="82"/>
                    </a:lnTo>
                    <a:lnTo>
                      <a:pt x="426" y="75"/>
                    </a:lnTo>
                    <a:lnTo>
                      <a:pt x="428" y="68"/>
                    </a:lnTo>
                    <a:lnTo>
                      <a:pt x="430" y="60"/>
                    </a:lnTo>
                    <a:lnTo>
                      <a:pt x="431" y="55"/>
                    </a:lnTo>
                    <a:lnTo>
                      <a:pt x="433" y="60"/>
                    </a:lnTo>
                    <a:lnTo>
                      <a:pt x="434" y="50"/>
                    </a:lnTo>
                    <a:lnTo>
                      <a:pt x="436" y="52"/>
                    </a:lnTo>
                    <a:lnTo>
                      <a:pt x="437" y="63"/>
                    </a:lnTo>
                    <a:lnTo>
                      <a:pt x="439" y="70"/>
                    </a:lnTo>
                    <a:lnTo>
                      <a:pt x="440" y="77"/>
                    </a:lnTo>
                    <a:lnTo>
                      <a:pt x="442" y="62"/>
                    </a:lnTo>
                    <a:lnTo>
                      <a:pt x="443" y="57"/>
                    </a:lnTo>
                    <a:lnTo>
                      <a:pt x="445" y="55"/>
                    </a:lnTo>
                    <a:lnTo>
                      <a:pt x="446" y="47"/>
                    </a:lnTo>
                    <a:lnTo>
                      <a:pt x="448" y="45"/>
                    </a:lnTo>
                    <a:lnTo>
                      <a:pt x="449" y="43"/>
                    </a:lnTo>
                    <a:lnTo>
                      <a:pt x="451" y="47"/>
                    </a:lnTo>
                    <a:lnTo>
                      <a:pt x="453" y="66"/>
                    </a:lnTo>
                    <a:lnTo>
                      <a:pt x="454" y="69"/>
                    </a:lnTo>
                    <a:lnTo>
                      <a:pt x="455" y="54"/>
                    </a:lnTo>
                    <a:lnTo>
                      <a:pt x="457" y="63"/>
                    </a:lnTo>
                    <a:lnTo>
                      <a:pt x="459" y="107"/>
                    </a:lnTo>
                    <a:lnTo>
                      <a:pt x="460" y="129"/>
                    </a:lnTo>
                    <a:lnTo>
                      <a:pt x="461" y="86"/>
                    </a:lnTo>
                    <a:lnTo>
                      <a:pt x="463" y="49"/>
                    </a:lnTo>
                    <a:lnTo>
                      <a:pt x="465" y="29"/>
                    </a:lnTo>
                    <a:lnTo>
                      <a:pt x="466" y="38"/>
                    </a:lnTo>
                    <a:lnTo>
                      <a:pt x="468" y="57"/>
                    </a:lnTo>
                    <a:lnTo>
                      <a:pt x="469" y="42"/>
                    </a:lnTo>
                    <a:lnTo>
                      <a:pt x="470" y="26"/>
                    </a:lnTo>
                    <a:lnTo>
                      <a:pt x="472" y="17"/>
                    </a:lnTo>
                    <a:lnTo>
                      <a:pt x="474" y="6"/>
                    </a:lnTo>
                    <a:lnTo>
                      <a:pt x="475" y="8"/>
                    </a:lnTo>
                    <a:lnTo>
                      <a:pt x="477" y="26"/>
                    </a:lnTo>
                    <a:lnTo>
                      <a:pt x="478" y="44"/>
                    </a:lnTo>
                    <a:lnTo>
                      <a:pt x="480" y="50"/>
                    </a:lnTo>
                    <a:lnTo>
                      <a:pt x="481" y="58"/>
                    </a:lnTo>
                    <a:lnTo>
                      <a:pt x="483" y="67"/>
                    </a:lnTo>
                    <a:lnTo>
                      <a:pt x="484" y="70"/>
                    </a:lnTo>
                    <a:lnTo>
                      <a:pt x="486" y="75"/>
                    </a:lnTo>
                    <a:lnTo>
                      <a:pt x="487" y="88"/>
                    </a:lnTo>
                    <a:lnTo>
                      <a:pt x="489" y="81"/>
                    </a:lnTo>
                    <a:lnTo>
                      <a:pt x="490" y="63"/>
                    </a:lnTo>
                    <a:lnTo>
                      <a:pt x="492" y="66"/>
                    </a:lnTo>
                    <a:lnTo>
                      <a:pt x="493" y="79"/>
                    </a:lnTo>
                    <a:lnTo>
                      <a:pt x="495" y="72"/>
                    </a:lnTo>
                    <a:lnTo>
                      <a:pt x="497" y="64"/>
                    </a:lnTo>
                    <a:lnTo>
                      <a:pt x="498" y="78"/>
                    </a:lnTo>
                    <a:lnTo>
                      <a:pt x="499" y="79"/>
                    </a:lnTo>
                    <a:lnTo>
                      <a:pt x="501" y="61"/>
                    </a:lnTo>
                    <a:lnTo>
                      <a:pt x="503" y="55"/>
                    </a:lnTo>
                    <a:lnTo>
                      <a:pt x="504" y="59"/>
                    </a:lnTo>
                    <a:lnTo>
                      <a:pt x="506" y="59"/>
                    </a:lnTo>
                    <a:lnTo>
                      <a:pt x="507" y="61"/>
                    </a:lnTo>
                    <a:lnTo>
                      <a:pt x="509" y="75"/>
                    </a:lnTo>
                    <a:lnTo>
                      <a:pt x="510" y="72"/>
                    </a:lnTo>
                    <a:lnTo>
                      <a:pt x="512" y="85"/>
                    </a:lnTo>
                    <a:lnTo>
                      <a:pt x="513" y="85"/>
                    </a:lnTo>
                    <a:lnTo>
                      <a:pt x="515" y="66"/>
                    </a:lnTo>
                    <a:lnTo>
                      <a:pt x="516" y="57"/>
                    </a:lnTo>
                    <a:lnTo>
                      <a:pt x="518" y="73"/>
                    </a:lnTo>
                    <a:lnTo>
                      <a:pt x="519" y="94"/>
                    </a:lnTo>
                    <a:lnTo>
                      <a:pt x="521" y="101"/>
                    </a:lnTo>
                    <a:lnTo>
                      <a:pt x="522" y="86"/>
                    </a:lnTo>
                    <a:lnTo>
                      <a:pt x="524" y="50"/>
                    </a:lnTo>
                    <a:lnTo>
                      <a:pt x="526" y="44"/>
                    </a:lnTo>
                    <a:lnTo>
                      <a:pt x="527" y="73"/>
                    </a:lnTo>
                    <a:lnTo>
                      <a:pt x="528" y="70"/>
                    </a:lnTo>
                    <a:lnTo>
                      <a:pt x="530" y="66"/>
                    </a:lnTo>
                    <a:lnTo>
                      <a:pt x="532" y="91"/>
                    </a:lnTo>
                    <a:lnTo>
                      <a:pt x="533" y="117"/>
                    </a:lnTo>
                    <a:lnTo>
                      <a:pt x="535" y="111"/>
                    </a:lnTo>
                    <a:lnTo>
                      <a:pt x="536" y="88"/>
                    </a:lnTo>
                    <a:lnTo>
                      <a:pt x="537" y="73"/>
                    </a:lnTo>
                    <a:lnTo>
                      <a:pt x="539" y="66"/>
                    </a:lnTo>
                    <a:lnTo>
                      <a:pt x="541" y="68"/>
                    </a:lnTo>
                    <a:lnTo>
                      <a:pt x="542" y="64"/>
                    </a:lnTo>
                    <a:lnTo>
                      <a:pt x="543" y="54"/>
                    </a:lnTo>
                    <a:lnTo>
                      <a:pt x="545" y="58"/>
                    </a:lnTo>
                    <a:lnTo>
                      <a:pt x="547" y="52"/>
                    </a:lnTo>
                    <a:lnTo>
                      <a:pt x="548" y="44"/>
                    </a:lnTo>
                    <a:lnTo>
                      <a:pt x="550" y="51"/>
                    </a:lnTo>
                    <a:lnTo>
                      <a:pt x="551" y="54"/>
                    </a:lnTo>
                    <a:lnTo>
                      <a:pt x="553" y="57"/>
                    </a:lnTo>
                    <a:lnTo>
                      <a:pt x="554" y="49"/>
                    </a:lnTo>
                    <a:lnTo>
                      <a:pt x="556" y="60"/>
                    </a:lnTo>
                    <a:lnTo>
                      <a:pt x="557" y="85"/>
                    </a:lnTo>
                    <a:lnTo>
                      <a:pt x="559" y="114"/>
                    </a:lnTo>
                    <a:lnTo>
                      <a:pt x="560" y="112"/>
                    </a:lnTo>
                    <a:lnTo>
                      <a:pt x="562" y="91"/>
                    </a:lnTo>
                    <a:lnTo>
                      <a:pt x="564" y="82"/>
                    </a:lnTo>
                    <a:lnTo>
                      <a:pt x="565" y="70"/>
                    </a:lnTo>
                    <a:lnTo>
                      <a:pt x="566" y="61"/>
                    </a:lnTo>
                    <a:lnTo>
                      <a:pt x="568" y="50"/>
                    </a:lnTo>
                    <a:lnTo>
                      <a:pt x="570" y="56"/>
                    </a:lnTo>
                    <a:lnTo>
                      <a:pt x="571" y="87"/>
                    </a:lnTo>
                    <a:lnTo>
                      <a:pt x="572" y="113"/>
                    </a:lnTo>
                    <a:lnTo>
                      <a:pt x="574" y="110"/>
                    </a:lnTo>
                    <a:lnTo>
                      <a:pt x="576" y="97"/>
                    </a:lnTo>
                    <a:lnTo>
                      <a:pt x="577" y="84"/>
                    </a:lnTo>
                    <a:lnTo>
                      <a:pt x="579" y="59"/>
                    </a:lnTo>
                    <a:lnTo>
                      <a:pt x="580" y="53"/>
                    </a:lnTo>
                    <a:lnTo>
                      <a:pt x="582" y="42"/>
                    </a:lnTo>
                    <a:lnTo>
                      <a:pt x="583" y="40"/>
                    </a:lnTo>
                    <a:lnTo>
                      <a:pt x="585" y="50"/>
                    </a:lnTo>
                    <a:lnTo>
                      <a:pt x="586" y="62"/>
                    </a:lnTo>
                    <a:lnTo>
                      <a:pt x="588" y="63"/>
                    </a:lnTo>
                    <a:lnTo>
                      <a:pt x="589" y="61"/>
                    </a:lnTo>
                    <a:lnTo>
                      <a:pt x="591" y="65"/>
                    </a:lnTo>
                    <a:lnTo>
                      <a:pt x="592" y="71"/>
                    </a:lnTo>
                    <a:lnTo>
                      <a:pt x="594" y="72"/>
                    </a:lnTo>
                    <a:lnTo>
                      <a:pt x="595" y="70"/>
                    </a:lnTo>
                    <a:lnTo>
                      <a:pt x="597" y="55"/>
                    </a:lnTo>
                    <a:lnTo>
                      <a:pt x="599" y="44"/>
                    </a:lnTo>
                    <a:lnTo>
                      <a:pt x="600" y="56"/>
                    </a:lnTo>
                    <a:lnTo>
                      <a:pt x="601" y="77"/>
                    </a:lnTo>
                    <a:lnTo>
                      <a:pt x="603" y="83"/>
                    </a:lnTo>
                    <a:lnTo>
                      <a:pt x="604" y="88"/>
                    </a:lnTo>
                    <a:lnTo>
                      <a:pt x="606" y="87"/>
                    </a:lnTo>
                    <a:lnTo>
                      <a:pt x="608" y="73"/>
                    </a:lnTo>
                    <a:lnTo>
                      <a:pt x="609" y="69"/>
                    </a:lnTo>
                    <a:lnTo>
                      <a:pt x="610" y="67"/>
                    </a:lnTo>
                    <a:lnTo>
                      <a:pt x="612" y="63"/>
                    </a:lnTo>
                    <a:lnTo>
                      <a:pt x="614" y="66"/>
                    </a:lnTo>
                    <a:lnTo>
                      <a:pt x="615" y="72"/>
                    </a:lnTo>
                    <a:lnTo>
                      <a:pt x="616" y="73"/>
                    </a:lnTo>
                    <a:lnTo>
                      <a:pt x="618" y="70"/>
                    </a:lnTo>
                    <a:lnTo>
                      <a:pt x="620" y="66"/>
                    </a:lnTo>
                    <a:lnTo>
                      <a:pt x="621" y="66"/>
                    </a:lnTo>
                    <a:lnTo>
                      <a:pt x="623" y="81"/>
                    </a:lnTo>
                    <a:lnTo>
                      <a:pt x="624" y="87"/>
                    </a:lnTo>
                    <a:lnTo>
                      <a:pt x="626" y="79"/>
                    </a:lnTo>
                    <a:lnTo>
                      <a:pt x="627" y="75"/>
                    </a:lnTo>
                    <a:lnTo>
                      <a:pt x="629" y="74"/>
                    </a:lnTo>
                    <a:lnTo>
                      <a:pt x="630" y="69"/>
                    </a:lnTo>
                    <a:lnTo>
                      <a:pt x="632" y="66"/>
                    </a:lnTo>
                    <a:lnTo>
                      <a:pt x="633" y="72"/>
                    </a:lnTo>
                    <a:lnTo>
                      <a:pt x="635" y="79"/>
                    </a:lnTo>
                    <a:lnTo>
                      <a:pt x="637" y="80"/>
                    </a:lnTo>
                    <a:lnTo>
                      <a:pt x="638" y="76"/>
                    </a:lnTo>
                    <a:lnTo>
                      <a:pt x="639" y="78"/>
                    </a:lnTo>
                    <a:lnTo>
                      <a:pt x="641" y="76"/>
                    </a:lnTo>
                    <a:lnTo>
                      <a:pt x="643" y="76"/>
                    </a:lnTo>
                    <a:lnTo>
                      <a:pt x="644" y="83"/>
                    </a:lnTo>
                    <a:lnTo>
                      <a:pt x="645" y="85"/>
                    </a:lnTo>
                    <a:lnTo>
                      <a:pt x="647" y="82"/>
                    </a:lnTo>
                    <a:lnTo>
                      <a:pt x="649" y="76"/>
                    </a:lnTo>
                    <a:lnTo>
                      <a:pt x="650" y="92"/>
                    </a:lnTo>
                    <a:lnTo>
                      <a:pt x="652" y="102"/>
                    </a:lnTo>
                    <a:lnTo>
                      <a:pt x="653" y="90"/>
                    </a:lnTo>
                    <a:lnTo>
                      <a:pt x="655" y="74"/>
                    </a:lnTo>
                    <a:lnTo>
                      <a:pt x="656" y="77"/>
                    </a:lnTo>
                    <a:lnTo>
                      <a:pt x="658" y="92"/>
                    </a:lnTo>
                    <a:lnTo>
                      <a:pt x="659" y="99"/>
                    </a:lnTo>
                    <a:lnTo>
                      <a:pt x="661" y="116"/>
                    </a:lnTo>
                    <a:lnTo>
                      <a:pt x="662" y="124"/>
                    </a:lnTo>
                    <a:lnTo>
                      <a:pt x="664" y="132"/>
                    </a:lnTo>
                    <a:lnTo>
                      <a:pt x="666" y="133"/>
                    </a:lnTo>
                    <a:lnTo>
                      <a:pt x="667" y="127"/>
                    </a:lnTo>
                    <a:lnTo>
                      <a:pt x="668" y="136"/>
                    </a:lnTo>
                    <a:lnTo>
                      <a:pt x="670" y="143"/>
                    </a:lnTo>
                    <a:lnTo>
                      <a:pt x="671" y="147"/>
                    </a:lnTo>
                    <a:lnTo>
                      <a:pt x="673" y="147"/>
                    </a:lnTo>
                    <a:lnTo>
                      <a:pt x="674" y="151"/>
                    </a:lnTo>
                    <a:lnTo>
                      <a:pt x="676" y="156"/>
                    </a:lnTo>
                    <a:lnTo>
                      <a:pt x="677" y="165"/>
                    </a:lnTo>
                    <a:lnTo>
                      <a:pt x="679" y="171"/>
                    </a:lnTo>
                    <a:lnTo>
                      <a:pt x="681" y="169"/>
                    </a:lnTo>
                    <a:lnTo>
                      <a:pt x="682" y="168"/>
                    </a:lnTo>
                    <a:lnTo>
                      <a:pt x="683" y="176"/>
                    </a:lnTo>
                    <a:lnTo>
                      <a:pt x="685" y="179"/>
                    </a:lnTo>
                    <a:lnTo>
                      <a:pt x="687" y="183"/>
                    </a:lnTo>
                    <a:lnTo>
                      <a:pt x="688" y="183"/>
                    </a:lnTo>
                    <a:lnTo>
                      <a:pt x="690" y="191"/>
                    </a:lnTo>
                    <a:lnTo>
                      <a:pt x="691" y="192"/>
                    </a:lnTo>
                    <a:lnTo>
                      <a:pt x="693" y="194"/>
                    </a:lnTo>
                    <a:lnTo>
                      <a:pt x="694" y="197"/>
                    </a:lnTo>
                    <a:lnTo>
                      <a:pt x="696" y="192"/>
                    </a:lnTo>
                    <a:lnTo>
                      <a:pt x="697" y="179"/>
                    </a:lnTo>
                    <a:lnTo>
                      <a:pt x="699" y="175"/>
                    </a:lnTo>
                    <a:lnTo>
                      <a:pt x="700" y="178"/>
                    </a:lnTo>
                    <a:lnTo>
                      <a:pt x="702" y="166"/>
                    </a:lnTo>
                    <a:lnTo>
                      <a:pt x="703" y="151"/>
                    </a:lnTo>
                    <a:lnTo>
                      <a:pt x="705" y="160"/>
                    </a:lnTo>
                    <a:lnTo>
                      <a:pt x="706" y="182"/>
                    </a:lnTo>
                    <a:lnTo>
                      <a:pt x="708" y="194"/>
                    </a:lnTo>
                    <a:lnTo>
                      <a:pt x="710" y="178"/>
                    </a:lnTo>
                    <a:lnTo>
                      <a:pt x="711" y="162"/>
                    </a:lnTo>
                    <a:lnTo>
                      <a:pt x="712" y="173"/>
                    </a:lnTo>
                    <a:lnTo>
                      <a:pt x="714" y="192"/>
                    </a:lnTo>
                    <a:lnTo>
                      <a:pt x="716" y="195"/>
                    </a:lnTo>
                    <a:lnTo>
                      <a:pt x="717" y="174"/>
                    </a:lnTo>
                    <a:lnTo>
                      <a:pt x="718" y="158"/>
                    </a:lnTo>
                    <a:lnTo>
                      <a:pt x="720" y="149"/>
                    </a:lnTo>
                    <a:lnTo>
                      <a:pt x="722" y="153"/>
                    </a:lnTo>
                    <a:lnTo>
                      <a:pt x="723" y="158"/>
                    </a:lnTo>
                    <a:lnTo>
                      <a:pt x="725" y="166"/>
                    </a:lnTo>
                    <a:lnTo>
                      <a:pt x="726" y="171"/>
                    </a:lnTo>
                    <a:lnTo>
                      <a:pt x="728" y="178"/>
                    </a:lnTo>
                    <a:lnTo>
                      <a:pt x="729" y="178"/>
                    </a:lnTo>
                    <a:lnTo>
                      <a:pt x="731" y="179"/>
                    </a:lnTo>
                    <a:lnTo>
                      <a:pt x="732" y="185"/>
                    </a:lnTo>
                    <a:lnTo>
                      <a:pt x="734" y="190"/>
                    </a:lnTo>
                    <a:lnTo>
                      <a:pt x="735" y="186"/>
                    </a:lnTo>
                    <a:lnTo>
                      <a:pt x="737" y="176"/>
                    </a:lnTo>
                    <a:lnTo>
                      <a:pt x="738" y="176"/>
                    </a:lnTo>
                    <a:lnTo>
                      <a:pt x="740" y="179"/>
                    </a:lnTo>
                    <a:lnTo>
                      <a:pt x="741" y="170"/>
                    </a:lnTo>
                    <a:lnTo>
                      <a:pt x="743" y="156"/>
                    </a:lnTo>
                    <a:lnTo>
                      <a:pt x="744" y="162"/>
                    </a:lnTo>
                    <a:lnTo>
                      <a:pt x="746" y="172"/>
                    </a:lnTo>
                    <a:lnTo>
                      <a:pt x="747" y="182"/>
                    </a:lnTo>
                    <a:lnTo>
                      <a:pt x="749" y="180"/>
                    </a:lnTo>
                    <a:lnTo>
                      <a:pt x="750" y="185"/>
                    </a:lnTo>
                    <a:lnTo>
                      <a:pt x="752" y="192"/>
                    </a:lnTo>
                    <a:lnTo>
                      <a:pt x="754" y="179"/>
                    </a:lnTo>
                    <a:lnTo>
                      <a:pt x="755" y="167"/>
                    </a:lnTo>
                    <a:lnTo>
                      <a:pt x="756" y="163"/>
                    </a:lnTo>
                    <a:lnTo>
                      <a:pt x="758" y="178"/>
                    </a:lnTo>
                    <a:lnTo>
                      <a:pt x="760" y="183"/>
                    </a:lnTo>
                    <a:lnTo>
                      <a:pt x="761" y="176"/>
                    </a:lnTo>
                    <a:lnTo>
                      <a:pt x="763" y="188"/>
                    </a:lnTo>
                    <a:lnTo>
                      <a:pt x="764" y="204"/>
                    </a:lnTo>
                    <a:lnTo>
                      <a:pt x="766" y="198"/>
                    </a:lnTo>
                    <a:lnTo>
                      <a:pt x="767" y="187"/>
                    </a:lnTo>
                    <a:lnTo>
                      <a:pt x="769" y="165"/>
                    </a:lnTo>
                    <a:lnTo>
                      <a:pt x="770" y="155"/>
                    </a:lnTo>
                    <a:lnTo>
                      <a:pt x="772" y="160"/>
                    </a:lnTo>
                    <a:lnTo>
                      <a:pt x="773" y="165"/>
                    </a:lnTo>
                    <a:lnTo>
                      <a:pt x="775" y="169"/>
                    </a:lnTo>
                    <a:lnTo>
                      <a:pt x="776" y="174"/>
                    </a:lnTo>
                    <a:lnTo>
                      <a:pt x="778" y="185"/>
                    </a:lnTo>
                    <a:lnTo>
                      <a:pt x="779" y="191"/>
                    </a:lnTo>
                    <a:lnTo>
                      <a:pt x="781" y="187"/>
                    </a:lnTo>
                    <a:lnTo>
                      <a:pt x="783" y="176"/>
                    </a:lnTo>
                    <a:lnTo>
                      <a:pt x="784" y="167"/>
                    </a:lnTo>
                    <a:lnTo>
                      <a:pt x="785" y="169"/>
                    </a:lnTo>
                    <a:lnTo>
                      <a:pt x="787" y="184"/>
                    </a:lnTo>
                    <a:lnTo>
                      <a:pt x="789" y="188"/>
                    </a:lnTo>
                    <a:lnTo>
                      <a:pt x="790" y="186"/>
                    </a:lnTo>
                    <a:lnTo>
                      <a:pt x="792" y="173"/>
                    </a:lnTo>
                    <a:lnTo>
                      <a:pt x="793" y="171"/>
                    </a:lnTo>
                    <a:lnTo>
                      <a:pt x="795" y="165"/>
                    </a:lnTo>
                    <a:lnTo>
                      <a:pt x="796" y="150"/>
                    </a:lnTo>
                    <a:lnTo>
                      <a:pt x="798" y="149"/>
                    </a:lnTo>
                    <a:lnTo>
                      <a:pt x="799" y="146"/>
                    </a:lnTo>
                    <a:lnTo>
                      <a:pt x="801" y="146"/>
                    </a:lnTo>
                    <a:lnTo>
                      <a:pt x="802" y="186"/>
                    </a:lnTo>
                    <a:lnTo>
                      <a:pt x="804" y="207"/>
                    </a:lnTo>
                    <a:lnTo>
                      <a:pt x="805" y="195"/>
                    </a:lnTo>
                    <a:lnTo>
                      <a:pt x="807" y="180"/>
                    </a:lnTo>
                    <a:lnTo>
                      <a:pt x="808" y="152"/>
                    </a:lnTo>
                    <a:lnTo>
                      <a:pt x="810" y="145"/>
                    </a:lnTo>
                    <a:lnTo>
                      <a:pt x="811" y="137"/>
                    </a:lnTo>
                    <a:lnTo>
                      <a:pt x="813" y="133"/>
                    </a:lnTo>
                    <a:lnTo>
                      <a:pt x="814" y="138"/>
                    </a:lnTo>
                    <a:lnTo>
                      <a:pt x="816" y="152"/>
                    </a:lnTo>
                    <a:lnTo>
                      <a:pt x="817" y="165"/>
                    </a:lnTo>
                    <a:lnTo>
                      <a:pt x="819" y="164"/>
                    </a:lnTo>
                    <a:lnTo>
                      <a:pt x="820" y="162"/>
                    </a:lnTo>
                    <a:lnTo>
                      <a:pt x="822" y="159"/>
                    </a:lnTo>
                    <a:lnTo>
                      <a:pt x="823" y="154"/>
                    </a:lnTo>
                    <a:lnTo>
                      <a:pt x="825" y="143"/>
                    </a:lnTo>
                    <a:lnTo>
                      <a:pt x="827" y="147"/>
                    </a:lnTo>
                    <a:lnTo>
                      <a:pt x="828" y="156"/>
                    </a:lnTo>
                    <a:lnTo>
                      <a:pt x="829" y="165"/>
                    </a:lnTo>
                    <a:lnTo>
                      <a:pt x="831" y="174"/>
                    </a:lnTo>
                    <a:lnTo>
                      <a:pt x="833" y="174"/>
                    </a:lnTo>
                    <a:lnTo>
                      <a:pt x="834" y="184"/>
                    </a:lnTo>
                    <a:lnTo>
                      <a:pt x="836" y="186"/>
                    </a:lnTo>
                    <a:lnTo>
                      <a:pt x="837" y="176"/>
                    </a:lnTo>
                    <a:lnTo>
                      <a:pt x="839" y="160"/>
                    </a:lnTo>
                    <a:lnTo>
                      <a:pt x="840" y="155"/>
                    </a:lnTo>
                    <a:lnTo>
                      <a:pt x="842" y="159"/>
                    </a:lnTo>
                    <a:lnTo>
                      <a:pt x="843" y="148"/>
                    </a:lnTo>
                    <a:lnTo>
                      <a:pt x="845" y="150"/>
                    </a:lnTo>
                    <a:lnTo>
                      <a:pt x="846" y="183"/>
                    </a:lnTo>
                    <a:lnTo>
                      <a:pt x="848" y="188"/>
                    </a:lnTo>
                    <a:lnTo>
                      <a:pt x="849" y="159"/>
                    </a:lnTo>
                    <a:lnTo>
                      <a:pt x="851" y="146"/>
                    </a:lnTo>
                    <a:lnTo>
                      <a:pt x="852" y="143"/>
                    </a:lnTo>
                    <a:lnTo>
                      <a:pt x="854" y="148"/>
                    </a:lnTo>
                    <a:lnTo>
                      <a:pt x="856" y="141"/>
                    </a:lnTo>
                    <a:lnTo>
                      <a:pt x="857" y="137"/>
                    </a:lnTo>
                    <a:lnTo>
                      <a:pt x="858" y="142"/>
                    </a:lnTo>
                    <a:lnTo>
                      <a:pt x="860" y="145"/>
                    </a:lnTo>
                    <a:lnTo>
                      <a:pt x="862" y="147"/>
                    </a:lnTo>
                    <a:lnTo>
                      <a:pt x="863" y="149"/>
                    </a:lnTo>
                    <a:lnTo>
                      <a:pt x="865" y="150"/>
                    </a:lnTo>
                    <a:lnTo>
                      <a:pt x="866" y="151"/>
                    </a:lnTo>
                    <a:lnTo>
                      <a:pt x="868" y="165"/>
                    </a:lnTo>
                    <a:lnTo>
                      <a:pt x="869" y="176"/>
                    </a:lnTo>
                    <a:lnTo>
                      <a:pt x="871" y="169"/>
                    </a:lnTo>
                    <a:lnTo>
                      <a:pt x="872" y="158"/>
                    </a:lnTo>
                    <a:lnTo>
                      <a:pt x="874" y="135"/>
                    </a:lnTo>
                    <a:lnTo>
                      <a:pt x="875" y="122"/>
                    </a:lnTo>
                    <a:lnTo>
                      <a:pt x="877" y="137"/>
                    </a:lnTo>
                    <a:lnTo>
                      <a:pt x="878" y="166"/>
                    </a:lnTo>
                    <a:lnTo>
                      <a:pt x="880" y="165"/>
                    </a:lnTo>
                    <a:lnTo>
                      <a:pt x="881" y="163"/>
                    </a:lnTo>
                    <a:lnTo>
                      <a:pt x="883" y="148"/>
                    </a:lnTo>
                    <a:lnTo>
                      <a:pt x="884" y="133"/>
                    </a:lnTo>
                    <a:lnTo>
                      <a:pt x="886" y="128"/>
                    </a:lnTo>
                    <a:lnTo>
                      <a:pt x="887" y="127"/>
                    </a:lnTo>
                    <a:lnTo>
                      <a:pt x="889" y="130"/>
                    </a:lnTo>
                    <a:lnTo>
                      <a:pt x="890" y="150"/>
                    </a:lnTo>
                    <a:lnTo>
                      <a:pt x="892" y="171"/>
                    </a:lnTo>
                    <a:lnTo>
                      <a:pt x="894" y="146"/>
                    </a:lnTo>
                    <a:lnTo>
                      <a:pt x="895" y="132"/>
                    </a:lnTo>
                    <a:lnTo>
                      <a:pt x="896" y="138"/>
                    </a:lnTo>
                    <a:lnTo>
                      <a:pt x="898" y="144"/>
                    </a:lnTo>
                    <a:lnTo>
                      <a:pt x="900" y="140"/>
                    </a:lnTo>
                    <a:lnTo>
                      <a:pt x="901" y="128"/>
                    </a:lnTo>
                    <a:lnTo>
                      <a:pt x="902" y="145"/>
                    </a:lnTo>
                    <a:lnTo>
                      <a:pt x="904" y="149"/>
                    </a:lnTo>
                    <a:lnTo>
                      <a:pt x="906" y="137"/>
                    </a:lnTo>
                    <a:lnTo>
                      <a:pt x="907" y="139"/>
                    </a:lnTo>
                    <a:lnTo>
                      <a:pt x="909" y="151"/>
                    </a:lnTo>
                    <a:lnTo>
                      <a:pt x="910" y="150"/>
                    </a:lnTo>
                    <a:lnTo>
                      <a:pt x="912" y="147"/>
                    </a:lnTo>
                    <a:lnTo>
                      <a:pt x="913" y="150"/>
                    </a:lnTo>
                    <a:lnTo>
                      <a:pt x="915" y="144"/>
                    </a:lnTo>
                    <a:lnTo>
                      <a:pt x="916" y="137"/>
                    </a:lnTo>
                    <a:lnTo>
                      <a:pt x="918" y="137"/>
                    </a:lnTo>
                    <a:lnTo>
                      <a:pt x="919" y="139"/>
                    </a:lnTo>
                    <a:lnTo>
                      <a:pt x="921" y="137"/>
                    </a:lnTo>
                    <a:lnTo>
                      <a:pt x="923" y="142"/>
                    </a:lnTo>
                    <a:lnTo>
                      <a:pt x="924" y="148"/>
                    </a:lnTo>
                    <a:lnTo>
                      <a:pt x="925" y="155"/>
                    </a:lnTo>
                    <a:lnTo>
                      <a:pt x="927" y="161"/>
                    </a:lnTo>
                    <a:lnTo>
                      <a:pt x="929" y="147"/>
                    </a:lnTo>
                    <a:lnTo>
                      <a:pt x="930" y="131"/>
                    </a:lnTo>
                    <a:lnTo>
                      <a:pt x="931" y="130"/>
                    </a:lnTo>
                    <a:lnTo>
                      <a:pt x="933" y="131"/>
                    </a:lnTo>
                    <a:lnTo>
                      <a:pt x="935" y="137"/>
                    </a:lnTo>
                    <a:lnTo>
                      <a:pt x="936" y="138"/>
                    </a:lnTo>
                    <a:lnTo>
                      <a:pt x="938" y="142"/>
                    </a:lnTo>
                    <a:lnTo>
                      <a:pt x="939" y="141"/>
                    </a:lnTo>
                    <a:lnTo>
                      <a:pt x="941" y="135"/>
                    </a:lnTo>
                    <a:lnTo>
                      <a:pt x="942" y="143"/>
                    </a:lnTo>
                    <a:lnTo>
                      <a:pt x="944" y="139"/>
                    </a:lnTo>
                    <a:lnTo>
                      <a:pt x="945" y="142"/>
                    </a:lnTo>
                    <a:lnTo>
                      <a:pt x="947" y="134"/>
                    </a:lnTo>
                    <a:lnTo>
                      <a:pt x="948" y="141"/>
                    </a:lnTo>
                    <a:lnTo>
                      <a:pt x="950" y="143"/>
                    </a:lnTo>
                    <a:lnTo>
                      <a:pt x="951" y="146"/>
                    </a:lnTo>
                    <a:lnTo>
                      <a:pt x="953" y="148"/>
                    </a:lnTo>
                    <a:lnTo>
                      <a:pt x="954" y="155"/>
                    </a:lnTo>
                    <a:lnTo>
                      <a:pt x="956" y="157"/>
                    </a:lnTo>
                    <a:lnTo>
                      <a:pt x="957" y="148"/>
                    </a:lnTo>
                    <a:lnTo>
                      <a:pt x="959" y="140"/>
                    </a:lnTo>
                    <a:lnTo>
                      <a:pt x="960" y="146"/>
                    </a:lnTo>
                    <a:lnTo>
                      <a:pt x="962" y="146"/>
                    </a:lnTo>
                    <a:lnTo>
                      <a:pt x="963" y="138"/>
                    </a:lnTo>
                    <a:lnTo>
                      <a:pt x="965" y="143"/>
                    </a:lnTo>
                    <a:lnTo>
                      <a:pt x="967" y="147"/>
                    </a:lnTo>
                    <a:lnTo>
                      <a:pt x="968" y="146"/>
                    </a:lnTo>
                    <a:lnTo>
                      <a:pt x="969" y="141"/>
                    </a:lnTo>
                    <a:lnTo>
                      <a:pt x="971" y="143"/>
                    </a:lnTo>
                    <a:lnTo>
                      <a:pt x="973" y="139"/>
                    </a:lnTo>
                    <a:lnTo>
                      <a:pt x="974" y="139"/>
                    </a:lnTo>
                    <a:lnTo>
                      <a:pt x="975" y="140"/>
                    </a:lnTo>
                    <a:lnTo>
                      <a:pt x="977" y="136"/>
                    </a:lnTo>
                    <a:lnTo>
                      <a:pt x="979" y="129"/>
                    </a:lnTo>
                    <a:lnTo>
                      <a:pt x="980" y="139"/>
                    </a:lnTo>
                    <a:lnTo>
                      <a:pt x="982" y="153"/>
                    </a:lnTo>
                    <a:lnTo>
                      <a:pt x="983" y="159"/>
                    </a:lnTo>
                    <a:lnTo>
                      <a:pt x="985" y="153"/>
                    </a:lnTo>
                    <a:lnTo>
                      <a:pt x="986" y="154"/>
                    </a:lnTo>
                    <a:lnTo>
                      <a:pt x="988" y="155"/>
                    </a:lnTo>
                    <a:lnTo>
                      <a:pt x="989" y="148"/>
                    </a:lnTo>
                    <a:lnTo>
                      <a:pt x="991" y="137"/>
                    </a:lnTo>
                    <a:lnTo>
                      <a:pt x="992" y="129"/>
                    </a:lnTo>
                    <a:lnTo>
                      <a:pt x="994" y="137"/>
                    </a:lnTo>
                    <a:lnTo>
                      <a:pt x="996" y="135"/>
                    </a:lnTo>
                    <a:lnTo>
                      <a:pt x="997" y="129"/>
                    </a:lnTo>
                    <a:lnTo>
                      <a:pt x="998" y="134"/>
                    </a:lnTo>
                    <a:lnTo>
                      <a:pt x="1000" y="142"/>
                    </a:lnTo>
                    <a:lnTo>
                      <a:pt x="1002" y="138"/>
                    </a:lnTo>
                    <a:lnTo>
                      <a:pt x="1003" y="134"/>
                    </a:lnTo>
                    <a:lnTo>
                      <a:pt x="1004" y="136"/>
                    </a:lnTo>
                    <a:lnTo>
                      <a:pt x="1006" y="145"/>
                    </a:lnTo>
                    <a:lnTo>
                      <a:pt x="1008" y="141"/>
                    </a:lnTo>
                    <a:lnTo>
                      <a:pt x="1009" y="135"/>
                    </a:lnTo>
                    <a:lnTo>
                      <a:pt x="1011" y="125"/>
                    </a:lnTo>
                    <a:lnTo>
                      <a:pt x="1012" y="125"/>
                    </a:lnTo>
                    <a:lnTo>
                      <a:pt x="1014" y="134"/>
                    </a:lnTo>
                    <a:lnTo>
                      <a:pt x="1015" y="128"/>
                    </a:lnTo>
                    <a:lnTo>
                      <a:pt x="1017" y="119"/>
                    </a:lnTo>
                    <a:lnTo>
                      <a:pt x="1018" y="122"/>
                    </a:lnTo>
                    <a:lnTo>
                      <a:pt x="1020" y="123"/>
                    </a:lnTo>
                    <a:lnTo>
                      <a:pt x="1021" y="129"/>
                    </a:lnTo>
                    <a:lnTo>
                      <a:pt x="1023" y="134"/>
                    </a:lnTo>
                    <a:lnTo>
                      <a:pt x="1024" y="132"/>
                    </a:lnTo>
                    <a:lnTo>
                      <a:pt x="1026" y="133"/>
                    </a:lnTo>
                    <a:lnTo>
                      <a:pt x="1027" y="137"/>
                    </a:lnTo>
                    <a:lnTo>
                      <a:pt x="1029" y="142"/>
                    </a:lnTo>
                    <a:lnTo>
                      <a:pt x="1030" y="148"/>
                    </a:lnTo>
                    <a:lnTo>
                      <a:pt x="1032" y="145"/>
                    </a:lnTo>
                    <a:lnTo>
                      <a:pt x="1033" y="140"/>
                    </a:lnTo>
                    <a:lnTo>
                      <a:pt x="1035" y="145"/>
                    </a:lnTo>
                    <a:lnTo>
                      <a:pt x="1036" y="145"/>
                    </a:lnTo>
                    <a:lnTo>
                      <a:pt x="1038" y="147"/>
                    </a:lnTo>
                    <a:lnTo>
                      <a:pt x="1040" y="144"/>
                    </a:lnTo>
                    <a:lnTo>
                      <a:pt x="1041" y="141"/>
                    </a:lnTo>
                    <a:lnTo>
                      <a:pt x="1042" y="140"/>
                    </a:lnTo>
                    <a:lnTo>
                      <a:pt x="1044" y="143"/>
                    </a:lnTo>
                    <a:lnTo>
                      <a:pt x="1046" y="139"/>
                    </a:lnTo>
                    <a:lnTo>
                      <a:pt x="1047" y="150"/>
                    </a:lnTo>
                    <a:lnTo>
                      <a:pt x="1049" y="153"/>
                    </a:lnTo>
                    <a:lnTo>
                      <a:pt x="1050" y="165"/>
                    </a:lnTo>
                    <a:lnTo>
                      <a:pt x="1052" y="165"/>
                    </a:lnTo>
                    <a:lnTo>
                      <a:pt x="1053" y="161"/>
                    </a:lnTo>
                    <a:lnTo>
                      <a:pt x="1055" y="152"/>
                    </a:lnTo>
                    <a:lnTo>
                      <a:pt x="1056" y="148"/>
                    </a:lnTo>
                    <a:lnTo>
                      <a:pt x="1058" y="151"/>
                    </a:lnTo>
                    <a:lnTo>
                      <a:pt x="1059" y="158"/>
                    </a:lnTo>
                    <a:lnTo>
                      <a:pt x="1061" y="149"/>
                    </a:lnTo>
                    <a:lnTo>
                      <a:pt x="1062" y="145"/>
                    </a:lnTo>
                    <a:lnTo>
                      <a:pt x="1064" y="142"/>
                    </a:lnTo>
                    <a:lnTo>
                      <a:pt x="1065" y="136"/>
                    </a:lnTo>
                    <a:lnTo>
                      <a:pt x="1067" y="132"/>
                    </a:lnTo>
                    <a:lnTo>
                      <a:pt x="1069" y="131"/>
                    </a:lnTo>
                    <a:lnTo>
                      <a:pt x="1070" y="143"/>
                    </a:lnTo>
                    <a:lnTo>
                      <a:pt x="1071" y="141"/>
                    </a:lnTo>
                    <a:lnTo>
                      <a:pt x="1073" y="142"/>
                    </a:lnTo>
                    <a:lnTo>
                      <a:pt x="1075" y="147"/>
                    </a:lnTo>
                    <a:lnTo>
                      <a:pt x="1076" y="148"/>
                    </a:lnTo>
                    <a:lnTo>
                      <a:pt x="1077" y="144"/>
                    </a:lnTo>
                    <a:lnTo>
                      <a:pt x="1079" y="147"/>
                    </a:lnTo>
                    <a:lnTo>
                      <a:pt x="1081" y="147"/>
                    </a:lnTo>
                    <a:lnTo>
                      <a:pt x="1082" y="145"/>
                    </a:lnTo>
                    <a:lnTo>
                      <a:pt x="1084" y="142"/>
                    </a:lnTo>
                    <a:lnTo>
                      <a:pt x="1085" y="125"/>
                    </a:lnTo>
                    <a:lnTo>
                      <a:pt x="1087" y="115"/>
                    </a:lnTo>
                    <a:lnTo>
                      <a:pt x="1088" y="123"/>
                    </a:lnTo>
                    <a:lnTo>
                      <a:pt x="1090" y="120"/>
                    </a:lnTo>
                    <a:lnTo>
                      <a:pt x="1091" y="133"/>
                    </a:lnTo>
                    <a:lnTo>
                      <a:pt x="1093" y="152"/>
                    </a:lnTo>
                    <a:lnTo>
                      <a:pt x="1094" y="154"/>
                    </a:lnTo>
                    <a:lnTo>
                      <a:pt x="1096" y="152"/>
                    </a:lnTo>
                    <a:lnTo>
                      <a:pt x="1097" y="150"/>
                    </a:lnTo>
                    <a:lnTo>
                      <a:pt x="1099" y="159"/>
                    </a:lnTo>
                    <a:lnTo>
                      <a:pt x="1100" y="171"/>
                    </a:lnTo>
                    <a:lnTo>
                      <a:pt x="1102" y="175"/>
                    </a:lnTo>
                    <a:lnTo>
                      <a:pt x="1103" y="179"/>
                    </a:lnTo>
                    <a:lnTo>
                      <a:pt x="1105" y="187"/>
                    </a:lnTo>
                    <a:lnTo>
                      <a:pt x="1106" y="199"/>
                    </a:lnTo>
                    <a:lnTo>
                      <a:pt x="1108" y="220"/>
                    </a:lnTo>
                    <a:lnTo>
                      <a:pt x="1109" y="236"/>
                    </a:lnTo>
                    <a:lnTo>
                      <a:pt x="1111" y="240"/>
                    </a:lnTo>
                    <a:lnTo>
                      <a:pt x="1113" y="249"/>
                    </a:lnTo>
                    <a:lnTo>
                      <a:pt x="1114" y="262"/>
                    </a:lnTo>
                    <a:lnTo>
                      <a:pt x="1115" y="266"/>
                    </a:lnTo>
                    <a:lnTo>
                      <a:pt x="1117" y="268"/>
                    </a:lnTo>
                    <a:lnTo>
                      <a:pt x="1119" y="285"/>
                    </a:lnTo>
                    <a:lnTo>
                      <a:pt x="1120" y="302"/>
                    </a:lnTo>
                    <a:lnTo>
                      <a:pt x="1122" y="309"/>
                    </a:lnTo>
                    <a:lnTo>
                      <a:pt x="1123" y="313"/>
                    </a:lnTo>
                    <a:lnTo>
                      <a:pt x="1125" y="323"/>
                    </a:lnTo>
                    <a:lnTo>
                      <a:pt x="1126" y="336"/>
                    </a:lnTo>
                    <a:lnTo>
                      <a:pt x="1128" y="342"/>
                    </a:lnTo>
                    <a:lnTo>
                      <a:pt x="1129" y="333"/>
                    </a:lnTo>
                    <a:lnTo>
                      <a:pt x="1131" y="323"/>
                    </a:lnTo>
                    <a:lnTo>
                      <a:pt x="1132" y="320"/>
                    </a:lnTo>
                    <a:lnTo>
                      <a:pt x="1134" y="315"/>
                    </a:lnTo>
                    <a:lnTo>
                      <a:pt x="1135" y="330"/>
                    </a:lnTo>
                    <a:lnTo>
                      <a:pt x="1137" y="342"/>
                    </a:lnTo>
                    <a:lnTo>
                      <a:pt x="1138" y="352"/>
                    </a:lnTo>
                    <a:lnTo>
                      <a:pt x="1140" y="340"/>
                    </a:lnTo>
                    <a:lnTo>
                      <a:pt x="1142" y="340"/>
                    </a:lnTo>
                    <a:lnTo>
                      <a:pt x="1143" y="342"/>
                    </a:lnTo>
                    <a:lnTo>
                      <a:pt x="1144" y="345"/>
                    </a:lnTo>
                    <a:lnTo>
                      <a:pt x="1146" y="344"/>
                    </a:lnTo>
                    <a:lnTo>
                      <a:pt x="1148" y="345"/>
                    </a:lnTo>
                    <a:lnTo>
                      <a:pt x="1149" y="336"/>
                    </a:lnTo>
                    <a:lnTo>
                      <a:pt x="1151" y="341"/>
                    </a:lnTo>
                    <a:lnTo>
                      <a:pt x="1152" y="352"/>
                    </a:lnTo>
                    <a:lnTo>
                      <a:pt x="1154" y="363"/>
                    </a:lnTo>
                    <a:lnTo>
                      <a:pt x="1155" y="371"/>
                    </a:lnTo>
                    <a:lnTo>
                      <a:pt x="1157" y="378"/>
                    </a:lnTo>
                    <a:lnTo>
                      <a:pt x="1158" y="375"/>
                    </a:lnTo>
                    <a:lnTo>
                      <a:pt x="1160" y="369"/>
                    </a:lnTo>
                    <a:lnTo>
                      <a:pt x="1161" y="373"/>
                    </a:lnTo>
                    <a:lnTo>
                      <a:pt x="1163" y="380"/>
                    </a:lnTo>
                    <a:lnTo>
                      <a:pt x="1164" y="385"/>
                    </a:lnTo>
                    <a:lnTo>
                      <a:pt x="1166" y="394"/>
                    </a:lnTo>
                    <a:lnTo>
                      <a:pt x="1167" y="397"/>
                    </a:lnTo>
                    <a:lnTo>
                      <a:pt x="1169" y="387"/>
                    </a:lnTo>
                    <a:lnTo>
                      <a:pt x="1170" y="382"/>
                    </a:lnTo>
                    <a:lnTo>
                      <a:pt x="1172" y="368"/>
                    </a:lnTo>
                    <a:lnTo>
                      <a:pt x="1173" y="357"/>
                    </a:lnTo>
                    <a:lnTo>
                      <a:pt x="1175" y="344"/>
                    </a:lnTo>
                    <a:lnTo>
                      <a:pt x="1176" y="332"/>
                    </a:lnTo>
                    <a:lnTo>
                      <a:pt x="1178" y="336"/>
                    </a:lnTo>
                    <a:lnTo>
                      <a:pt x="1180" y="348"/>
                    </a:lnTo>
                    <a:lnTo>
                      <a:pt x="1181" y="348"/>
                    </a:lnTo>
                    <a:lnTo>
                      <a:pt x="1182" y="348"/>
                    </a:lnTo>
                    <a:lnTo>
                      <a:pt x="1184" y="345"/>
                    </a:lnTo>
                    <a:lnTo>
                      <a:pt x="1186" y="342"/>
                    </a:lnTo>
                    <a:lnTo>
                      <a:pt x="1187" y="338"/>
                    </a:lnTo>
                    <a:lnTo>
                      <a:pt x="1188" y="341"/>
                    </a:lnTo>
                    <a:lnTo>
                      <a:pt x="1190" y="346"/>
                    </a:lnTo>
                    <a:lnTo>
                      <a:pt x="1192" y="341"/>
                    </a:lnTo>
                    <a:lnTo>
                      <a:pt x="1193" y="341"/>
                    </a:lnTo>
                    <a:lnTo>
                      <a:pt x="1195" y="335"/>
                    </a:lnTo>
                    <a:lnTo>
                      <a:pt x="1196" y="338"/>
                    </a:lnTo>
                    <a:lnTo>
                      <a:pt x="1198" y="341"/>
                    </a:lnTo>
                    <a:lnTo>
                      <a:pt x="1199" y="346"/>
                    </a:lnTo>
                    <a:lnTo>
                      <a:pt x="1201" y="344"/>
                    </a:lnTo>
                    <a:lnTo>
                      <a:pt x="1202" y="336"/>
                    </a:lnTo>
                    <a:lnTo>
                      <a:pt x="1204" y="329"/>
                    </a:lnTo>
                    <a:lnTo>
                      <a:pt x="1205" y="327"/>
                    </a:lnTo>
                    <a:lnTo>
                      <a:pt x="1207" y="330"/>
                    </a:lnTo>
                    <a:lnTo>
                      <a:pt x="1208" y="339"/>
                    </a:lnTo>
                    <a:lnTo>
                      <a:pt x="1210" y="332"/>
                    </a:lnTo>
                    <a:lnTo>
                      <a:pt x="1211" y="334"/>
                    </a:lnTo>
                    <a:lnTo>
                      <a:pt x="1213" y="342"/>
                    </a:lnTo>
                    <a:lnTo>
                      <a:pt x="1215" y="343"/>
                    </a:lnTo>
                    <a:lnTo>
                      <a:pt x="1216" y="347"/>
                    </a:lnTo>
                    <a:lnTo>
                      <a:pt x="1217" y="344"/>
                    </a:lnTo>
                    <a:lnTo>
                      <a:pt x="1219" y="337"/>
                    </a:lnTo>
                    <a:lnTo>
                      <a:pt x="1221" y="334"/>
                    </a:lnTo>
                    <a:lnTo>
                      <a:pt x="1222" y="332"/>
                    </a:lnTo>
                    <a:lnTo>
                      <a:pt x="1224" y="333"/>
                    </a:lnTo>
                    <a:lnTo>
                      <a:pt x="1225" y="332"/>
                    </a:lnTo>
                    <a:lnTo>
                      <a:pt x="1227" y="328"/>
                    </a:lnTo>
                    <a:lnTo>
                      <a:pt x="1228" y="325"/>
                    </a:lnTo>
                    <a:lnTo>
                      <a:pt x="1230" y="324"/>
                    </a:lnTo>
                    <a:lnTo>
                      <a:pt x="1231" y="320"/>
                    </a:lnTo>
                    <a:lnTo>
                      <a:pt x="1233" y="329"/>
                    </a:lnTo>
                    <a:lnTo>
                      <a:pt x="1234" y="328"/>
                    </a:lnTo>
                    <a:lnTo>
                      <a:pt x="1236" y="326"/>
                    </a:lnTo>
                    <a:lnTo>
                      <a:pt x="1237" y="329"/>
                    </a:lnTo>
                    <a:lnTo>
                      <a:pt x="1239" y="329"/>
                    </a:lnTo>
                    <a:lnTo>
                      <a:pt x="1240" y="325"/>
                    </a:lnTo>
                    <a:lnTo>
                      <a:pt x="1242" y="328"/>
                    </a:lnTo>
                    <a:lnTo>
                      <a:pt x="1243" y="324"/>
                    </a:lnTo>
                    <a:lnTo>
                      <a:pt x="1245" y="325"/>
                    </a:lnTo>
                    <a:lnTo>
                      <a:pt x="1246" y="328"/>
                    </a:lnTo>
                    <a:lnTo>
                      <a:pt x="1248" y="330"/>
                    </a:lnTo>
                    <a:lnTo>
                      <a:pt x="1249" y="321"/>
                    </a:lnTo>
                    <a:lnTo>
                      <a:pt x="1251" y="318"/>
                    </a:lnTo>
                    <a:lnTo>
                      <a:pt x="1253" y="325"/>
                    </a:lnTo>
                    <a:lnTo>
                      <a:pt x="1254" y="333"/>
                    </a:lnTo>
                    <a:lnTo>
                      <a:pt x="1255" y="339"/>
                    </a:lnTo>
                    <a:lnTo>
                      <a:pt x="1257" y="343"/>
                    </a:lnTo>
                    <a:lnTo>
                      <a:pt x="1259" y="343"/>
                    </a:lnTo>
                    <a:lnTo>
                      <a:pt x="1260" y="346"/>
                    </a:lnTo>
                    <a:lnTo>
                      <a:pt x="1261" y="343"/>
                    </a:lnTo>
                    <a:lnTo>
                      <a:pt x="1263" y="342"/>
                    </a:lnTo>
                    <a:lnTo>
                      <a:pt x="1265" y="328"/>
                    </a:lnTo>
                    <a:lnTo>
                      <a:pt x="1266" y="330"/>
                    </a:lnTo>
                    <a:lnTo>
                      <a:pt x="1268" y="344"/>
                    </a:lnTo>
                    <a:lnTo>
                      <a:pt x="1269" y="344"/>
                    </a:lnTo>
                    <a:lnTo>
                      <a:pt x="1271" y="342"/>
                    </a:lnTo>
                    <a:lnTo>
                      <a:pt x="1272" y="347"/>
                    </a:lnTo>
                    <a:lnTo>
                      <a:pt x="1274" y="346"/>
                    </a:lnTo>
                    <a:lnTo>
                      <a:pt x="1275" y="349"/>
                    </a:lnTo>
                    <a:lnTo>
                      <a:pt x="1277" y="338"/>
                    </a:lnTo>
                    <a:lnTo>
                      <a:pt x="1278" y="336"/>
                    </a:lnTo>
                    <a:lnTo>
                      <a:pt x="1280" y="332"/>
                    </a:lnTo>
                    <a:lnTo>
                      <a:pt x="1282" y="329"/>
                    </a:lnTo>
                    <a:lnTo>
                      <a:pt x="1283" y="325"/>
                    </a:lnTo>
                    <a:lnTo>
                      <a:pt x="1284" y="330"/>
                    </a:lnTo>
                    <a:lnTo>
                      <a:pt x="1286" y="336"/>
                    </a:lnTo>
                    <a:lnTo>
                      <a:pt x="1288" y="338"/>
                    </a:lnTo>
                    <a:lnTo>
                      <a:pt x="1289" y="335"/>
                    </a:lnTo>
                    <a:lnTo>
                      <a:pt x="1290" y="333"/>
                    </a:lnTo>
                    <a:lnTo>
                      <a:pt x="1292" y="333"/>
                    </a:lnTo>
                    <a:lnTo>
                      <a:pt x="1294" y="334"/>
                    </a:lnTo>
                    <a:lnTo>
                      <a:pt x="1295" y="327"/>
                    </a:lnTo>
                    <a:lnTo>
                      <a:pt x="1297" y="328"/>
                    </a:lnTo>
                    <a:lnTo>
                      <a:pt x="1298" y="331"/>
                    </a:lnTo>
                    <a:lnTo>
                      <a:pt x="1300" y="325"/>
                    </a:lnTo>
                    <a:lnTo>
                      <a:pt x="1301" y="314"/>
                    </a:lnTo>
                    <a:lnTo>
                      <a:pt x="1303" y="309"/>
                    </a:lnTo>
                    <a:lnTo>
                      <a:pt x="1304" y="311"/>
                    </a:lnTo>
                    <a:lnTo>
                      <a:pt x="1306" y="316"/>
                    </a:lnTo>
                    <a:lnTo>
                      <a:pt x="1307" y="310"/>
                    </a:lnTo>
                    <a:lnTo>
                      <a:pt x="1309" y="312"/>
                    </a:lnTo>
                    <a:lnTo>
                      <a:pt x="1310" y="315"/>
                    </a:lnTo>
                    <a:lnTo>
                      <a:pt x="1312" y="316"/>
                    </a:lnTo>
                    <a:lnTo>
                      <a:pt x="1313" y="308"/>
                    </a:lnTo>
                    <a:lnTo>
                      <a:pt x="1315" y="308"/>
                    </a:lnTo>
                    <a:lnTo>
                      <a:pt x="1316" y="308"/>
                    </a:lnTo>
                    <a:lnTo>
                      <a:pt x="1318" y="311"/>
                    </a:lnTo>
                    <a:lnTo>
                      <a:pt x="1319" y="316"/>
                    </a:lnTo>
                    <a:lnTo>
                      <a:pt x="1321" y="313"/>
                    </a:lnTo>
                    <a:lnTo>
                      <a:pt x="1322" y="308"/>
                    </a:lnTo>
                    <a:lnTo>
                      <a:pt x="1324" y="312"/>
                    </a:lnTo>
                    <a:lnTo>
                      <a:pt x="1326" y="315"/>
                    </a:lnTo>
                    <a:lnTo>
                      <a:pt x="1327" y="316"/>
                    </a:lnTo>
                    <a:lnTo>
                      <a:pt x="1328" y="316"/>
                    </a:lnTo>
                    <a:lnTo>
                      <a:pt x="1330" y="316"/>
                    </a:lnTo>
                    <a:lnTo>
                      <a:pt x="1332" y="325"/>
                    </a:lnTo>
                    <a:lnTo>
                      <a:pt x="1333" y="335"/>
                    </a:lnTo>
                    <a:lnTo>
                      <a:pt x="1334" y="340"/>
                    </a:lnTo>
                    <a:lnTo>
                      <a:pt x="1336" y="343"/>
                    </a:lnTo>
                    <a:lnTo>
                      <a:pt x="1338" y="344"/>
                    </a:lnTo>
                    <a:lnTo>
                      <a:pt x="1339" y="339"/>
                    </a:lnTo>
                    <a:lnTo>
                      <a:pt x="1341" y="340"/>
                    </a:lnTo>
                    <a:lnTo>
                      <a:pt x="1342" y="322"/>
                    </a:lnTo>
                    <a:lnTo>
                      <a:pt x="1344" y="314"/>
                    </a:lnTo>
                    <a:lnTo>
                      <a:pt x="1345" y="304"/>
                    </a:lnTo>
                    <a:lnTo>
                      <a:pt x="1347" y="307"/>
                    </a:lnTo>
                    <a:lnTo>
                      <a:pt x="1348" y="322"/>
                    </a:lnTo>
                    <a:lnTo>
                      <a:pt x="1350" y="327"/>
                    </a:lnTo>
                    <a:lnTo>
                      <a:pt x="1351" y="329"/>
                    </a:lnTo>
                    <a:lnTo>
                      <a:pt x="1353" y="326"/>
                    </a:lnTo>
                    <a:lnTo>
                      <a:pt x="1355" y="321"/>
                    </a:lnTo>
                    <a:lnTo>
                      <a:pt x="1356" y="322"/>
                    </a:lnTo>
                    <a:lnTo>
                      <a:pt x="1357" y="325"/>
                    </a:lnTo>
                    <a:lnTo>
                      <a:pt x="1359" y="338"/>
                    </a:lnTo>
                    <a:lnTo>
                      <a:pt x="1361" y="329"/>
                    </a:lnTo>
                    <a:lnTo>
                      <a:pt x="1362" y="318"/>
                    </a:lnTo>
                    <a:lnTo>
                      <a:pt x="1363" y="314"/>
                    </a:lnTo>
                    <a:lnTo>
                      <a:pt x="1365" y="330"/>
                    </a:lnTo>
                    <a:lnTo>
                      <a:pt x="1367" y="331"/>
                    </a:lnTo>
                    <a:lnTo>
                      <a:pt x="1368" y="325"/>
                    </a:lnTo>
                    <a:lnTo>
                      <a:pt x="1370" y="330"/>
                    </a:lnTo>
                    <a:lnTo>
                      <a:pt x="1371" y="324"/>
                    </a:lnTo>
                    <a:lnTo>
                      <a:pt x="1373" y="321"/>
                    </a:lnTo>
                    <a:lnTo>
                      <a:pt x="1374" y="320"/>
                    </a:lnTo>
                    <a:lnTo>
                      <a:pt x="1376" y="317"/>
                    </a:lnTo>
                    <a:lnTo>
                      <a:pt x="1377" y="318"/>
                    </a:lnTo>
                    <a:lnTo>
                      <a:pt x="1379" y="321"/>
                    </a:lnTo>
                    <a:lnTo>
                      <a:pt x="1380" y="331"/>
                    </a:lnTo>
                    <a:lnTo>
                      <a:pt x="1382" y="332"/>
                    </a:lnTo>
                    <a:lnTo>
                      <a:pt x="1383" y="331"/>
                    </a:lnTo>
                    <a:lnTo>
                      <a:pt x="1385" y="331"/>
                    </a:lnTo>
                    <a:lnTo>
                      <a:pt x="1386" y="331"/>
                    </a:lnTo>
                    <a:lnTo>
                      <a:pt x="1388" y="324"/>
                    </a:lnTo>
                    <a:lnTo>
                      <a:pt x="1389" y="324"/>
                    </a:lnTo>
                    <a:lnTo>
                      <a:pt x="1391" y="322"/>
                    </a:lnTo>
                    <a:lnTo>
                      <a:pt x="1392" y="315"/>
                    </a:lnTo>
                    <a:lnTo>
                      <a:pt x="1394" y="318"/>
                    </a:lnTo>
                    <a:lnTo>
                      <a:pt x="1395" y="318"/>
                    </a:lnTo>
                    <a:lnTo>
                      <a:pt x="1397" y="320"/>
                    </a:lnTo>
                    <a:lnTo>
                      <a:pt x="1399" y="325"/>
                    </a:lnTo>
                    <a:lnTo>
                      <a:pt x="1400" y="324"/>
                    </a:lnTo>
                    <a:lnTo>
                      <a:pt x="1401" y="326"/>
                    </a:lnTo>
                    <a:lnTo>
                      <a:pt x="1403" y="316"/>
                    </a:lnTo>
                    <a:lnTo>
                      <a:pt x="1405" y="316"/>
                    </a:lnTo>
                    <a:lnTo>
                      <a:pt x="1406" y="326"/>
                    </a:lnTo>
                    <a:lnTo>
                      <a:pt x="1408" y="327"/>
                    </a:lnTo>
                    <a:lnTo>
                      <a:pt x="1409" y="331"/>
                    </a:lnTo>
                    <a:lnTo>
                      <a:pt x="1411" y="338"/>
                    </a:lnTo>
                    <a:lnTo>
                      <a:pt x="1412" y="333"/>
                    </a:lnTo>
                    <a:lnTo>
                      <a:pt x="1414" y="333"/>
                    </a:lnTo>
                    <a:lnTo>
                      <a:pt x="1415" y="333"/>
                    </a:lnTo>
                    <a:lnTo>
                      <a:pt x="1417" y="327"/>
                    </a:lnTo>
                    <a:lnTo>
                      <a:pt x="1418" y="321"/>
                    </a:lnTo>
                    <a:lnTo>
                      <a:pt x="1420" y="312"/>
                    </a:lnTo>
                    <a:lnTo>
                      <a:pt x="1421" y="309"/>
                    </a:lnTo>
                    <a:lnTo>
                      <a:pt x="1423" y="302"/>
                    </a:lnTo>
                    <a:lnTo>
                      <a:pt x="1424" y="307"/>
                    </a:lnTo>
                    <a:lnTo>
                      <a:pt x="1426" y="306"/>
                    </a:lnTo>
                    <a:lnTo>
                      <a:pt x="1428" y="312"/>
                    </a:lnTo>
                    <a:lnTo>
                      <a:pt x="1429" y="314"/>
                    </a:lnTo>
                    <a:lnTo>
                      <a:pt x="1430" y="317"/>
                    </a:lnTo>
                    <a:lnTo>
                      <a:pt x="1432" y="316"/>
                    </a:lnTo>
                    <a:lnTo>
                      <a:pt x="1434" y="309"/>
                    </a:lnTo>
                    <a:lnTo>
                      <a:pt x="1435" y="312"/>
                    </a:lnTo>
                    <a:lnTo>
                      <a:pt x="1437" y="324"/>
                    </a:lnTo>
                    <a:lnTo>
                      <a:pt x="1438" y="328"/>
                    </a:lnTo>
                    <a:lnTo>
                      <a:pt x="1440" y="334"/>
                    </a:lnTo>
                    <a:lnTo>
                      <a:pt x="1441" y="343"/>
                    </a:lnTo>
                    <a:lnTo>
                      <a:pt x="1443" y="352"/>
                    </a:lnTo>
                    <a:lnTo>
                      <a:pt x="1444" y="349"/>
                    </a:lnTo>
                    <a:lnTo>
                      <a:pt x="1446" y="346"/>
                    </a:lnTo>
                    <a:lnTo>
                      <a:pt x="1447" y="338"/>
                    </a:lnTo>
                    <a:lnTo>
                      <a:pt x="1449" y="335"/>
                    </a:lnTo>
                    <a:lnTo>
                      <a:pt x="1450" y="332"/>
                    </a:lnTo>
                    <a:lnTo>
                      <a:pt x="1452" y="327"/>
                    </a:lnTo>
                    <a:lnTo>
                      <a:pt x="1453" y="326"/>
                    </a:lnTo>
                    <a:lnTo>
                      <a:pt x="1455" y="338"/>
                    </a:lnTo>
                    <a:lnTo>
                      <a:pt x="1456" y="349"/>
                    </a:lnTo>
                    <a:lnTo>
                      <a:pt x="1458" y="345"/>
                    </a:lnTo>
                    <a:lnTo>
                      <a:pt x="1459" y="345"/>
                    </a:lnTo>
                    <a:lnTo>
                      <a:pt x="1461" y="346"/>
                    </a:lnTo>
                    <a:lnTo>
                      <a:pt x="1462" y="353"/>
                    </a:lnTo>
                    <a:lnTo>
                      <a:pt x="1464" y="349"/>
                    </a:lnTo>
                    <a:lnTo>
                      <a:pt x="1465" y="342"/>
                    </a:lnTo>
                    <a:lnTo>
                      <a:pt x="1467" y="337"/>
                    </a:lnTo>
                    <a:lnTo>
                      <a:pt x="1468" y="337"/>
                    </a:lnTo>
                    <a:lnTo>
                      <a:pt x="1470" y="344"/>
                    </a:lnTo>
                    <a:lnTo>
                      <a:pt x="1472" y="347"/>
                    </a:lnTo>
                    <a:lnTo>
                      <a:pt x="1473" y="348"/>
                    </a:lnTo>
                    <a:lnTo>
                      <a:pt x="1474" y="344"/>
                    </a:lnTo>
                    <a:lnTo>
                      <a:pt x="1476" y="342"/>
                    </a:lnTo>
                    <a:lnTo>
                      <a:pt x="1478" y="342"/>
                    </a:lnTo>
                    <a:lnTo>
                      <a:pt x="1479" y="342"/>
                    </a:lnTo>
                    <a:lnTo>
                      <a:pt x="1481" y="339"/>
                    </a:lnTo>
                    <a:lnTo>
                      <a:pt x="1482" y="339"/>
                    </a:lnTo>
                    <a:lnTo>
                      <a:pt x="1484" y="345"/>
                    </a:lnTo>
                    <a:lnTo>
                      <a:pt x="1485" y="346"/>
                    </a:lnTo>
                    <a:lnTo>
                      <a:pt x="1487" y="346"/>
                    </a:lnTo>
                    <a:lnTo>
                      <a:pt x="1488" y="349"/>
                    </a:lnTo>
                    <a:lnTo>
                      <a:pt x="1490" y="350"/>
                    </a:lnTo>
                    <a:lnTo>
                      <a:pt x="1491" y="340"/>
                    </a:lnTo>
                    <a:lnTo>
                      <a:pt x="1493" y="339"/>
                    </a:lnTo>
                    <a:lnTo>
                      <a:pt x="1494" y="339"/>
                    </a:lnTo>
                    <a:lnTo>
                      <a:pt x="1496" y="341"/>
                    </a:lnTo>
                    <a:lnTo>
                      <a:pt x="1497" y="339"/>
                    </a:lnTo>
                    <a:lnTo>
                      <a:pt x="1499" y="336"/>
                    </a:lnTo>
                    <a:lnTo>
                      <a:pt x="1501" y="342"/>
                    </a:lnTo>
                    <a:lnTo>
                      <a:pt x="1502" y="347"/>
                    </a:lnTo>
                    <a:lnTo>
                      <a:pt x="1503" y="349"/>
                    </a:lnTo>
                    <a:lnTo>
                      <a:pt x="1505" y="349"/>
                    </a:lnTo>
                    <a:lnTo>
                      <a:pt x="1507" y="343"/>
                    </a:lnTo>
                    <a:lnTo>
                      <a:pt x="1508" y="332"/>
                    </a:lnTo>
                    <a:lnTo>
                      <a:pt x="1510" y="340"/>
                    </a:lnTo>
                    <a:lnTo>
                      <a:pt x="1511" y="352"/>
                    </a:lnTo>
                    <a:lnTo>
                      <a:pt x="1513" y="349"/>
                    </a:lnTo>
                    <a:lnTo>
                      <a:pt x="1514" y="340"/>
                    </a:lnTo>
                    <a:lnTo>
                      <a:pt x="1516" y="346"/>
                    </a:lnTo>
                    <a:lnTo>
                      <a:pt x="1517" y="354"/>
                    </a:lnTo>
                    <a:lnTo>
                      <a:pt x="1519" y="358"/>
                    </a:lnTo>
                    <a:lnTo>
                      <a:pt x="1520" y="350"/>
                    </a:lnTo>
                    <a:lnTo>
                      <a:pt x="1522" y="349"/>
                    </a:lnTo>
                    <a:lnTo>
                      <a:pt x="1523" y="349"/>
                    </a:lnTo>
                    <a:lnTo>
                      <a:pt x="1525" y="357"/>
                    </a:lnTo>
                    <a:lnTo>
                      <a:pt x="1526" y="353"/>
                    </a:lnTo>
                    <a:lnTo>
                      <a:pt x="1528" y="354"/>
                    </a:lnTo>
                    <a:lnTo>
                      <a:pt x="1529" y="358"/>
                    </a:lnTo>
                    <a:lnTo>
                      <a:pt x="1531" y="356"/>
                    </a:lnTo>
                    <a:lnTo>
                      <a:pt x="1532" y="352"/>
                    </a:lnTo>
                    <a:lnTo>
                      <a:pt x="1534" y="348"/>
                    </a:lnTo>
                    <a:lnTo>
                      <a:pt x="1535" y="353"/>
                    </a:lnTo>
                    <a:lnTo>
                      <a:pt x="1537" y="358"/>
                    </a:lnTo>
                    <a:lnTo>
                      <a:pt x="1539" y="353"/>
                    </a:lnTo>
                    <a:lnTo>
                      <a:pt x="1540" y="346"/>
                    </a:lnTo>
                    <a:lnTo>
                      <a:pt x="1541" y="345"/>
                    </a:lnTo>
                    <a:lnTo>
                      <a:pt x="1543" y="350"/>
                    </a:lnTo>
                    <a:lnTo>
                      <a:pt x="1545" y="344"/>
                    </a:lnTo>
                    <a:lnTo>
                      <a:pt x="1546" y="339"/>
                    </a:lnTo>
                    <a:lnTo>
                      <a:pt x="1547" y="349"/>
                    </a:lnTo>
                    <a:lnTo>
                      <a:pt x="1549" y="353"/>
                    </a:lnTo>
                    <a:lnTo>
                      <a:pt x="1551" y="355"/>
                    </a:lnTo>
                    <a:lnTo>
                      <a:pt x="1552" y="349"/>
                    </a:lnTo>
                    <a:lnTo>
                      <a:pt x="1554" y="340"/>
                    </a:lnTo>
                    <a:lnTo>
                      <a:pt x="1555" y="340"/>
                    </a:lnTo>
                    <a:lnTo>
                      <a:pt x="1557" y="346"/>
                    </a:lnTo>
                    <a:lnTo>
                      <a:pt x="1558" y="355"/>
                    </a:lnTo>
                    <a:lnTo>
                      <a:pt x="1560" y="360"/>
                    </a:lnTo>
                    <a:lnTo>
                      <a:pt x="1561" y="367"/>
                    </a:lnTo>
                    <a:lnTo>
                      <a:pt x="1563" y="359"/>
                    </a:lnTo>
                    <a:lnTo>
                      <a:pt x="1564" y="355"/>
                    </a:lnTo>
                    <a:lnTo>
                      <a:pt x="1566" y="356"/>
                    </a:lnTo>
                    <a:lnTo>
                      <a:pt x="1567" y="357"/>
                    </a:lnTo>
                    <a:lnTo>
                      <a:pt x="1569" y="355"/>
                    </a:lnTo>
                    <a:lnTo>
                      <a:pt x="1570" y="354"/>
                    </a:lnTo>
                    <a:lnTo>
                      <a:pt x="1572" y="350"/>
                    </a:lnTo>
                    <a:lnTo>
                      <a:pt x="1574" y="348"/>
                    </a:lnTo>
                    <a:lnTo>
                      <a:pt x="1575" y="352"/>
                    </a:lnTo>
                    <a:lnTo>
                      <a:pt x="1576" y="353"/>
                    </a:lnTo>
                    <a:lnTo>
                      <a:pt x="1578" y="356"/>
                    </a:lnTo>
                    <a:lnTo>
                      <a:pt x="1580" y="358"/>
                    </a:lnTo>
                    <a:lnTo>
                      <a:pt x="1581" y="351"/>
                    </a:lnTo>
                    <a:lnTo>
                      <a:pt x="1583" y="328"/>
                    </a:lnTo>
                    <a:lnTo>
                      <a:pt x="1584" y="326"/>
                    </a:lnTo>
                    <a:lnTo>
                      <a:pt x="1586" y="357"/>
                    </a:lnTo>
                    <a:lnTo>
                      <a:pt x="1587" y="358"/>
                    </a:lnTo>
                    <a:lnTo>
                      <a:pt x="1589" y="337"/>
                    </a:lnTo>
                    <a:lnTo>
                      <a:pt x="1590" y="333"/>
                    </a:lnTo>
                    <a:lnTo>
                      <a:pt x="1592" y="376"/>
                    </a:lnTo>
                    <a:lnTo>
                      <a:pt x="1593" y="383"/>
                    </a:lnTo>
                    <a:lnTo>
                      <a:pt x="1595" y="392"/>
                    </a:lnTo>
                    <a:lnTo>
                      <a:pt x="1596" y="387"/>
                    </a:lnTo>
                    <a:lnTo>
                      <a:pt x="1598" y="381"/>
                    </a:lnTo>
                    <a:lnTo>
                      <a:pt x="1599" y="383"/>
                    </a:lnTo>
                    <a:lnTo>
                      <a:pt x="1601" y="389"/>
                    </a:lnTo>
                    <a:lnTo>
                      <a:pt x="1602" y="392"/>
                    </a:lnTo>
                    <a:lnTo>
                      <a:pt x="1604" y="404"/>
                    </a:lnTo>
                    <a:lnTo>
                      <a:pt x="1605" y="419"/>
                    </a:lnTo>
                    <a:lnTo>
                      <a:pt x="1607" y="436"/>
                    </a:lnTo>
                    <a:lnTo>
                      <a:pt x="1608" y="464"/>
                    </a:lnTo>
                    <a:lnTo>
                      <a:pt x="1610" y="461"/>
                    </a:lnTo>
                    <a:lnTo>
                      <a:pt x="1612" y="456"/>
                    </a:lnTo>
                    <a:lnTo>
                      <a:pt x="1613" y="453"/>
                    </a:lnTo>
                    <a:lnTo>
                      <a:pt x="1614" y="461"/>
                    </a:lnTo>
                    <a:lnTo>
                      <a:pt x="1616" y="468"/>
                    </a:lnTo>
                    <a:lnTo>
                      <a:pt x="1618" y="482"/>
                    </a:lnTo>
                    <a:lnTo>
                      <a:pt x="1619" y="490"/>
                    </a:lnTo>
                    <a:lnTo>
                      <a:pt x="1620" y="483"/>
                    </a:lnTo>
                    <a:lnTo>
                      <a:pt x="1622" y="495"/>
                    </a:lnTo>
                    <a:lnTo>
                      <a:pt x="1624" y="521"/>
                    </a:lnTo>
                    <a:lnTo>
                      <a:pt x="1625" y="525"/>
                    </a:lnTo>
                    <a:lnTo>
                      <a:pt x="1627" y="503"/>
                    </a:lnTo>
                    <a:lnTo>
                      <a:pt x="1628" y="475"/>
                    </a:lnTo>
                    <a:lnTo>
                      <a:pt x="1630" y="478"/>
                    </a:lnTo>
                    <a:lnTo>
                      <a:pt x="1631" y="504"/>
                    </a:lnTo>
                    <a:lnTo>
                      <a:pt x="1633" y="479"/>
                    </a:lnTo>
                    <a:lnTo>
                      <a:pt x="1634" y="496"/>
                    </a:lnTo>
                    <a:lnTo>
                      <a:pt x="1636" y="480"/>
                    </a:lnTo>
                    <a:lnTo>
                      <a:pt x="1637" y="487"/>
                    </a:lnTo>
                    <a:lnTo>
                      <a:pt x="1639" y="502"/>
                    </a:lnTo>
                    <a:lnTo>
                      <a:pt x="1641" y="508"/>
                    </a:lnTo>
                    <a:lnTo>
                      <a:pt x="1642" y="505"/>
                    </a:lnTo>
                    <a:lnTo>
                      <a:pt x="1643" y="492"/>
                    </a:lnTo>
                    <a:lnTo>
                      <a:pt x="1645" y="484"/>
                    </a:lnTo>
                    <a:lnTo>
                      <a:pt x="1647" y="479"/>
                    </a:lnTo>
                    <a:lnTo>
                      <a:pt x="1648" y="459"/>
                    </a:lnTo>
                    <a:lnTo>
                      <a:pt x="1649" y="460"/>
                    </a:lnTo>
                    <a:lnTo>
                      <a:pt x="1651" y="459"/>
                    </a:lnTo>
                    <a:lnTo>
                      <a:pt x="1653" y="463"/>
                    </a:lnTo>
                    <a:lnTo>
                      <a:pt x="1654" y="467"/>
                    </a:lnTo>
                    <a:lnTo>
                      <a:pt x="1656" y="459"/>
                    </a:lnTo>
                    <a:lnTo>
                      <a:pt x="1657" y="454"/>
                    </a:lnTo>
                    <a:lnTo>
                      <a:pt x="1659" y="458"/>
                    </a:lnTo>
                    <a:lnTo>
                      <a:pt x="1660" y="443"/>
                    </a:lnTo>
                    <a:lnTo>
                      <a:pt x="1662" y="431"/>
                    </a:lnTo>
                    <a:lnTo>
                      <a:pt x="1663" y="426"/>
                    </a:lnTo>
                    <a:lnTo>
                      <a:pt x="1665" y="425"/>
                    </a:lnTo>
                    <a:lnTo>
                      <a:pt x="1666" y="409"/>
                    </a:lnTo>
                    <a:lnTo>
                      <a:pt x="1668" y="400"/>
                    </a:lnTo>
                    <a:lnTo>
                      <a:pt x="1669" y="400"/>
                    </a:lnTo>
                    <a:lnTo>
                      <a:pt x="1671" y="401"/>
                    </a:lnTo>
                    <a:lnTo>
                      <a:pt x="1672" y="405"/>
                    </a:lnTo>
                    <a:lnTo>
                      <a:pt x="1674" y="408"/>
                    </a:lnTo>
                    <a:lnTo>
                      <a:pt x="1675" y="395"/>
                    </a:lnTo>
                    <a:lnTo>
                      <a:pt x="1677" y="380"/>
                    </a:lnTo>
                    <a:lnTo>
                      <a:pt x="1678" y="409"/>
                    </a:lnTo>
                    <a:lnTo>
                      <a:pt x="1680" y="384"/>
                    </a:lnTo>
                    <a:lnTo>
                      <a:pt x="1681" y="391"/>
                    </a:lnTo>
                    <a:lnTo>
                      <a:pt x="1683" y="392"/>
                    </a:lnTo>
                    <a:lnTo>
                      <a:pt x="1685" y="389"/>
                    </a:lnTo>
                    <a:lnTo>
                      <a:pt x="1686" y="383"/>
                    </a:lnTo>
                    <a:lnTo>
                      <a:pt x="1687" y="385"/>
                    </a:lnTo>
                    <a:lnTo>
                      <a:pt x="1689" y="380"/>
                    </a:lnTo>
                    <a:lnTo>
                      <a:pt x="1691" y="370"/>
                    </a:lnTo>
                    <a:lnTo>
                      <a:pt x="1692" y="369"/>
                    </a:lnTo>
                    <a:lnTo>
                      <a:pt x="1694" y="373"/>
                    </a:lnTo>
                    <a:lnTo>
                      <a:pt x="1695" y="371"/>
                    </a:lnTo>
                    <a:lnTo>
                      <a:pt x="1697" y="367"/>
                    </a:lnTo>
                    <a:lnTo>
                      <a:pt x="1698" y="364"/>
                    </a:lnTo>
                    <a:lnTo>
                      <a:pt x="1700" y="359"/>
                    </a:lnTo>
                    <a:lnTo>
                      <a:pt x="1701" y="361"/>
                    </a:lnTo>
                    <a:lnTo>
                      <a:pt x="1703" y="360"/>
                    </a:lnTo>
                    <a:lnTo>
                      <a:pt x="1704" y="358"/>
                    </a:lnTo>
                    <a:lnTo>
                      <a:pt x="1706" y="356"/>
                    </a:lnTo>
                    <a:lnTo>
                      <a:pt x="1707" y="356"/>
                    </a:lnTo>
                    <a:lnTo>
                      <a:pt x="1709" y="349"/>
                    </a:lnTo>
                    <a:lnTo>
                      <a:pt x="1710" y="347"/>
                    </a:lnTo>
                    <a:lnTo>
                      <a:pt x="1712" y="356"/>
                    </a:lnTo>
                    <a:lnTo>
                      <a:pt x="1714" y="357"/>
                    </a:lnTo>
                    <a:lnTo>
                      <a:pt x="1715" y="358"/>
                    </a:lnTo>
                    <a:lnTo>
                      <a:pt x="1716" y="362"/>
                    </a:lnTo>
                    <a:lnTo>
                      <a:pt x="1718" y="361"/>
                    </a:lnTo>
                    <a:lnTo>
                      <a:pt x="1720" y="358"/>
                    </a:lnTo>
                    <a:lnTo>
                      <a:pt x="1721" y="354"/>
                    </a:lnTo>
                    <a:lnTo>
                      <a:pt x="1722" y="351"/>
                    </a:lnTo>
                    <a:lnTo>
                      <a:pt x="1724" y="344"/>
                    </a:lnTo>
                    <a:lnTo>
                      <a:pt x="1726" y="356"/>
                    </a:lnTo>
                    <a:lnTo>
                      <a:pt x="1727" y="352"/>
                    </a:lnTo>
                    <a:lnTo>
                      <a:pt x="1729" y="350"/>
                    </a:lnTo>
                    <a:lnTo>
                      <a:pt x="1730" y="351"/>
                    </a:lnTo>
                    <a:lnTo>
                      <a:pt x="1732" y="347"/>
                    </a:lnTo>
                    <a:lnTo>
                      <a:pt x="1733" y="348"/>
                    </a:lnTo>
                    <a:lnTo>
                      <a:pt x="1735" y="358"/>
                    </a:lnTo>
                    <a:lnTo>
                      <a:pt x="1736" y="355"/>
                    </a:lnTo>
                    <a:lnTo>
                      <a:pt x="1738" y="351"/>
                    </a:lnTo>
                    <a:lnTo>
                      <a:pt x="1739" y="342"/>
                    </a:lnTo>
                    <a:lnTo>
                      <a:pt x="1741" y="327"/>
                    </a:lnTo>
                    <a:lnTo>
                      <a:pt x="1742" y="336"/>
                    </a:lnTo>
                    <a:lnTo>
                      <a:pt x="1744" y="337"/>
                    </a:lnTo>
                    <a:lnTo>
                      <a:pt x="1745" y="330"/>
                    </a:lnTo>
                    <a:lnTo>
                      <a:pt x="1747" y="333"/>
                    </a:lnTo>
                    <a:lnTo>
                      <a:pt x="1748" y="345"/>
                    </a:lnTo>
                    <a:lnTo>
                      <a:pt x="1750" y="341"/>
                    </a:lnTo>
                    <a:lnTo>
                      <a:pt x="1751" y="337"/>
                    </a:lnTo>
                    <a:lnTo>
                      <a:pt x="1753" y="331"/>
                    </a:lnTo>
                    <a:lnTo>
                      <a:pt x="1754" y="328"/>
                    </a:lnTo>
                    <a:lnTo>
                      <a:pt x="1756" y="317"/>
                    </a:lnTo>
                    <a:lnTo>
                      <a:pt x="1758" y="316"/>
                    </a:lnTo>
                    <a:lnTo>
                      <a:pt x="1759" y="324"/>
                    </a:lnTo>
                    <a:lnTo>
                      <a:pt x="1760" y="322"/>
                    </a:lnTo>
                    <a:lnTo>
                      <a:pt x="1762" y="318"/>
                    </a:lnTo>
                    <a:lnTo>
                      <a:pt x="1764" y="319"/>
                    </a:lnTo>
                    <a:lnTo>
                      <a:pt x="1765" y="323"/>
                    </a:lnTo>
                    <a:lnTo>
                      <a:pt x="1767" y="311"/>
                    </a:lnTo>
                    <a:lnTo>
                      <a:pt x="1768" y="309"/>
                    </a:lnTo>
                    <a:lnTo>
                      <a:pt x="1770" y="314"/>
                    </a:lnTo>
                    <a:lnTo>
                      <a:pt x="1771" y="311"/>
                    </a:lnTo>
                    <a:lnTo>
                      <a:pt x="1773" y="330"/>
                    </a:lnTo>
                    <a:lnTo>
                      <a:pt x="1774" y="319"/>
                    </a:lnTo>
                    <a:lnTo>
                      <a:pt x="1776" y="320"/>
                    </a:lnTo>
                    <a:lnTo>
                      <a:pt x="1777" y="322"/>
                    </a:lnTo>
                    <a:lnTo>
                      <a:pt x="1779" y="316"/>
                    </a:lnTo>
                    <a:lnTo>
                      <a:pt x="1780" y="318"/>
                    </a:lnTo>
                    <a:lnTo>
                      <a:pt x="1782" y="310"/>
                    </a:lnTo>
                    <a:lnTo>
                      <a:pt x="1783" y="306"/>
                    </a:lnTo>
                    <a:lnTo>
                      <a:pt x="1785" y="310"/>
                    </a:lnTo>
                    <a:lnTo>
                      <a:pt x="1787" y="310"/>
                    </a:lnTo>
                    <a:lnTo>
                      <a:pt x="1788" y="316"/>
                    </a:lnTo>
                    <a:lnTo>
                      <a:pt x="1789" y="313"/>
                    </a:lnTo>
                    <a:lnTo>
                      <a:pt x="1791" y="317"/>
                    </a:lnTo>
                    <a:lnTo>
                      <a:pt x="1793" y="311"/>
                    </a:lnTo>
                    <a:lnTo>
                      <a:pt x="1794" y="309"/>
                    </a:lnTo>
                    <a:lnTo>
                      <a:pt x="1796" y="315"/>
                    </a:lnTo>
                    <a:lnTo>
                      <a:pt x="1797" y="319"/>
                    </a:lnTo>
                    <a:lnTo>
                      <a:pt x="1799" y="312"/>
                    </a:lnTo>
                    <a:lnTo>
                      <a:pt x="1800" y="306"/>
                    </a:lnTo>
                    <a:lnTo>
                      <a:pt x="1802" y="302"/>
                    </a:lnTo>
                    <a:lnTo>
                      <a:pt x="1803" y="312"/>
                    </a:lnTo>
                    <a:lnTo>
                      <a:pt x="1805" y="313"/>
                    </a:lnTo>
                    <a:lnTo>
                      <a:pt x="1806" y="316"/>
                    </a:lnTo>
                    <a:lnTo>
                      <a:pt x="1808" y="306"/>
                    </a:lnTo>
                    <a:lnTo>
                      <a:pt x="1809" y="303"/>
                    </a:lnTo>
                    <a:lnTo>
                      <a:pt x="1811" y="333"/>
                    </a:lnTo>
                    <a:lnTo>
                      <a:pt x="1812" y="328"/>
                    </a:lnTo>
                    <a:lnTo>
                      <a:pt x="1814" y="318"/>
                    </a:lnTo>
                    <a:lnTo>
                      <a:pt x="1815" y="320"/>
                    </a:lnTo>
                    <a:lnTo>
                      <a:pt x="1817" y="318"/>
                    </a:lnTo>
                    <a:lnTo>
                      <a:pt x="1818" y="318"/>
                    </a:lnTo>
                    <a:lnTo>
                      <a:pt x="1820" y="308"/>
                    </a:lnTo>
                    <a:lnTo>
                      <a:pt x="1821" y="316"/>
                    </a:lnTo>
                    <a:lnTo>
                      <a:pt x="1823" y="332"/>
                    </a:lnTo>
                    <a:lnTo>
                      <a:pt x="1824" y="327"/>
                    </a:lnTo>
                    <a:lnTo>
                      <a:pt x="1826" y="322"/>
                    </a:lnTo>
                    <a:lnTo>
                      <a:pt x="1827" y="320"/>
                    </a:lnTo>
                    <a:lnTo>
                      <a:pt x="1829" y="310"/>
                    </a:lnTo>
                    <a:lnTo>
                      <a:pt x="1831" y="303"/>
                    </a:lnTo>
                    <a:lnTo>
                      <a:pt x="1832" y="308"/>
                    </a:lnTo>
                    <a:lnTo>
                      <a:pt x="1833" y="305"/>
                    </a:lnTo>
                    <a:lnTo>
                      <a:pt x="1835" y="310"/>
                    </a:lnTo>
                    <a:lnTo>
                      <a:pt x="1837" y="303"/>
                    </a:lnTo>
                    <a:lnTo>
                      <a:pt x="1838" y="306"/>
                    </a:lnTo>
                    <a:lnTo>
                      <a:pt x="1840" y="303"/>
                    </a:lnTo>
                    <a:lnTo>
                      <a:pt x="1841" y="297"/>
                    </a:lnTo>
                    <a:lnTo>
                      <a:pt x="1843" y="300"/>
                    </a:lnTo>
                    <a:lnTo>
                      <a:pt x="1844" y="305"/>
                    </a:lnTo>
                    <a:lnTo>
                      <a:pt x="1846" y="304"/>
                    </a:lnTo>
                    <a:lnTo>
                      <a:pt x="1847" y="306"/>
                    </a:lnTo>
                    <a:lnTo>
                      <a:pt x="1849" y="305"/>
                    </a:lnTo>
                    <a:lnTo>
                      <a:pt x="1850" y="308"/>
                    </a:lnTo>
                    <a:lnTo>
                      <a:pt x="1852" y="312"/>
                    </a:lnTo>
                    <a:lnTo>
                      <a:pt x="1853" y="312"/>
                    </a:lnTo>
                    <a:lnTo>
                      <a:pt x="1855" y="315"/>
                    </a:lnTo>
                    <a:lnTo>
                      <a:pt x="1856" y="317"/>
                    </a:lnTo>
                    <a:lnTo>
                      <a:pt x="1858" y="322"/>
                    </a:lnTo>
                    <a:lnTo>
                      <a:pt x="1860" y="337"/>
                    </a:lnTo>
                    <a:lnTo>
                      <a:pt x="1861" y="330"/>
                    </a:lnTo>
                    <a:lnTo>
                      <a:pt x="1862" y="313"/>
                    </a:lnTo>
                    <a:lnTo>
                      <a:pt x="1864" y="293"/>
                    </a:lnTo>
                    <a:lnTo>
                      <a:pt x="1866" y="297"/>
                    </a:lnTo>
                    <a:lnTo>
                      <a:pt x="1867" y="308"/>
                    </a:lnTo>
                    <a:lnTo>
                      <a:pt x="1869" y="303"/>
                    </a:lnTo>
                    <a:lnTo>
                      <a:pt x="1870" y="301"/>
                    </a:lnTo>
                    <a:lnTo>
                      <a:pt x="1872" y="299"/>
                    </a:lnTo>
                    <a:lnTo>
                      <a:pt x="1873" y="289"/>
                    </a:lnTo>
                    <a:lnTo>
                      <a:pt x="1875" y="289"/>
                    </a:lnTo>
                    <a:lnTo>
                      <a:pt x="1876" y="283"/>
                    </a:lnTo>
                    <a:lnTo>
                      <a:pt x="1877" y="278"/>
                    </a:lnTo>
                    <a:lnTo>
                      <a:pt x="1879" y="275"/>
                    </a:lnTo>
                    <a:lnTo>
                      <a:pt x="1881" y="282"/>
                    </a:lnTo>
                    <a:lnTo>
                      <a:pt x="1882" y="289"/>
                    </a:lnTo>
                    <a:lnTo>
                      <a:pt x="1884" y="291"/>
                    </a:lnTo>
                    <a:lnTo>
                      <a:pt x="1885" y="283"/>
                    </a:lnTo>
                    <a:lnTo>
                      <a:pt x="1887" y="278"/>
                    </a:lnTo>
                    <a:lnTo>
                      <a:pt x="1888" y="285"/>
                    </a:lnTo>
                    <a:lnTo>
                      <a:pt x="1890" y="293"/>
                    </a:lnTo>
                    <a:lnTo>
                      <a:pt x="1891" y="282"/>
                    </a:lnTo>
                    <a:lnTo>
                      <a:pt x="1893" y="284"/>
                    </a:lnTo>
                    <a:lnTo>
                      <a:pt x="1894" y="279"/>
                    </a:lnTo>
                    <a:lnTo>
                      <a:pt x="1896" y="279"/>
                    </a:lnTo>
                    <a:lnTo>
                      <a:pt x="1898" y="276"/>
                    </a:lnTo>
                    <a:lnTo>
                      <a:pt x="1899" y="287"/>
                    </a:lnTo>
                    <a:lnTo>
                      <a:pt x="1900" y="286"/>
                    </a:lnTo>
                    <a:lnTo>
                      <a:pt x="1902" y="291"/>
                    </a:lnTo>
                    <a:lnTo>
                      <a:pt x="1904" y="296"/>
                    </a:lnTo>
                    <a:lnTo>
                      <a:pt x="1905" y="290"/>
                    </a:lnTo>
                    <a:lnTo>
                      <a:pt x="1906" y="285"/>
                    </a:lnTo>
                    <a:lnTo>
                      <a:pt x="1908" y="286"/>
                    </a:lnTo>
                    <a:lnTo>
                      <a:pt x="1910" y="280"/>
                    </a:lnTo>
                    <a:lnTo>
                      <a:pt x="1911" y="280"/>
                    </a:lnTo>
                    <a:lnTo>
                      <a:pt x="1913" y="271"/>
                    </a:lnTo>
                    <a:lnTo>
                      <a:pt x="1914" y="265"/>
                    </a:lnTo>
                    <a:lnTo>
                      <a:pt x="1916" y="269"/>
                    </a:lnTo>
                    <a:lnTo>
                      <a:pt x="1917" y="263"/>
                    </a:lnTo>
                    <a:lnTo>
                      <a:pt x="1919" y="260"/>
                    </a:lnTo>
                    <a:lnTo>
                      <a:pt x="1920" y="255"/>
                    </a:lnTo>
                    <a:lnTo>
                      <a:pt x="1922" y="256"/>
                    </a:lnTo>
                    <a:lnTo>
                      <a:pt x="1923" y="248"/>
                    </a:lnTo>
                    <a:lnTo>
                      <a:pt x="1925" y="256"/>
                    </a:lnTo>
                    <a:lnTo>
                      <a:pt x="1926" y="266"/>
                    </a:lnTo>
                    <a:lnTo>
                      <a:pt x="1928" y="272"/>
                    </a:lnTo>
                    <a:lnTo>
                      <a:pt x="1929" y="271"/>
                    </a:lnTo>
                    <a:lnTo>
                      <a:pt x="1931" y="268"/>
                    </a:lnTo>
                    <a:lnTo>
                      <a:pt x="1933" y="278"/>
                    </a:lnTo>
                    <a:lnTo>
                      <a:pt x="1934" y="268"/>
                    </a:lnTo>
                    <a:lnTo>
                      <a:pt x="1935" y="269"/>
                    </a:lnTo>
                    <a:lnTo>
                      <a:pt x="1937" y="279"/>
                    </a:lnTo>
                    <a:lnTo>
                      <a:pt x="1939" y="280"/>
                    </a:lnTo>
                    <a:lnTo>
                      <a:pt x="1940" y="279"/>
                    </a:lnTo>
                    <a:lnTo>
                      <a:pt x="1942" y="282"/>
                    </a:lnTo>
                    <a:lnTo>
                      <a:pt x="1943" y="283"/>
                    </a:lnTo>
                    <a:lnTo>
                      <a:pt x="1944" y="278"/>
                    </a:lnTo>
                    <a:lnTo>
                      <a:pt x="1946" y="278"/>
                    </a:lnTo>
                    <a:lnTo>
                      <a:pt x="1948" y="280"/>
                    </a:lnTo>
                    <a:lnTo>
                      <a:pt x="1949" y="284"/>
                    </a:lnTo>
                    <a:lnTo>
                      <a:pt x="1951" y="276"/>
                    </a:lnTo>
                    <a:lnTo>
                      <a:pt x="1952" y="278"/>
                    </a:lnTo>
                    <a:lnTo>
                      <a:pt x="1954" y="279"/>
                    </a:lnTo>
                    <a:lnTo>
                      <a:pt x="1955" y="281"/>
                    </a:lnTo>
                    <a:lnTo>
                      <a:pt x="1957" y="291"/>
                    </a:lnTo>
                    <a:lnTo>
                      <a:pt x="1958" y="293"/>
                    </a:lnTo>
                    <a:lnTo>
                      <a:pt x="1960" y="289"/>
                    </a:lnTo>
                    <a:lnTo>
                      <a:pt x="1961" y="273"/>
                    </a:lnTo>
                    <a:lnTo>
                      <a:pt x="1963" y="264"/>
                    </a:lnTo>
                    <a:lnTo>
                      <a:pt x="1964" y="248"/>
                    </a:lnTo>
                    <a:lnTo>
                      <a:pt x="1966" y="233"/>
                    </a:lnTo>
                    <a:lnTo>
                      <a:pt x="1967" y="241"/>
                    </a:lnTo>
                    <a:lnTo>
                      <a:pt x="1969" y="250"/>
                    </a:lnTo>
                    <a:lnTo>
                      <a:pt x="1971" y="248"/>
                    </a:lnTo>
                    <a:lnTo>
                      <a:pt x="1972" y="258"/>
                    </a:lnTo>
                    <a:lnTo>
                      <a:pt x="1973" y="269"/>
                    </a:lnTo>
                    <a:lnTo>
                      <a:pt x="1975" y="263"/>
                    </a:lnTo>
                    <a:lnTo>
                      <a:pt x="1977" y="266"/>
                    </a:lnTo>
                    <a:lnTo>
                      <a:pt x="1978" y="268"/>
                    </a:lnTo>
                    <a:lnTo>
                      <a:pt x="1979" y="271"/>
                    </a:lnTo>
                    <a:lnTo>
                      <a:pt x="1981" y="271"/>
                    </a:lnTo>
                    <a:lnTo>
                      <a:pt x="1983" y="265"/>
                    </a:lnTo>
                    <a:lnTo>
                      <a:pt x="1984" y="259"/>
                    </a:lnTo>
                    <a:lnTo>
                      <a:pt x="1986" y="256"/>
                    </a:lnTo>
                    <a:lnTo>
                      <a:pt x="1987" y="263"/>
                    </a:lnTo>
                    <a:lnTo>
                      <a:pt x="1989" y="271"/>
                    </a:lnTo>
                    <a:lnTo>
                      <a:pt x="1990" y="280"/>
                    </a:lnTo>
                    <a:lnTo>
                      <a:pt x="1992" y="285"/>
                    </a:lnTo>
                    <a:lnTo>
                      <a:pt x="1993" y="282"/>
                    </a:lnTo>
                    <a:lnTo>
                      <a:pt x="1995" y="282"/>
                    </a:lnTo>
                    <a:lnTo>
                      <a:pt x="1996" y="278"/>
                    </a:lnTo>
                    <a:lnTo>
                      <a:pt x="1998" y="270"/>
                    </a:lnTo>
                    <a:lnTo>
                      <a:pt x="2000" y="261"/>
                    </a:lnTo>
                    <a:lnTo>
                      <a:pt x="2001" y="249"/>
                    </a:lnTo>
                    <a:lnTo>
                      <a:pt x="2002" y="254"/>
                    </a:lnTo>
                    <a:lnTo>
                      <a:pt x="2004" y="261"/>
                    </a:lnTo>
                    <a:lnTo>
                      <a:pt x="2006" y="263"/>
                    </a:lnTo>
                    <a:lnTo>
                      <a:pt x="2007" y="257"/>
                    </a:lnTo>
                    <a:lnTo>
                      <a:pt x="2008" y="260"/>
                    </a:lnTo>
                    <a:lnTo>
                      <a:pt x="2010" y="254"/>
                    </a:lnTo>
                    <a:lnTo>
                      <a:pt x="2011" y="256"/>
                    </a:lnTo>
                    <a:lnTo>
                      <a:pt x="2013" y="252"/>
                    </a:lnTo>
                    <a:lnTo>
                      <a:pt x="2015" y="252"/>
                    </a:lnTo>
                    <a:lnTo>
                      <a:pt x="2016" y="259"/>
                    </a:lnTo>
                    <a:lnTo>
                      <a:pt x="2017" y="269"/>
                    </a:lnTo>
                    <a:lnTo>
                      <a:pt x="2019" y="275"/>
                    </a:lnTo>
                    <a:lnTo>
                      <a:pt x="2021" y="277"/>
                    </a:lnTo>
                    <a:lnTo>
                      <a:pt x="2022" y="276"/>
                    </a:lnTo>
                    <a:lnTo>
                      <a:pt x="2024" y="278"/>
                    </a:lnTo>
                    <a:lnTo>
                      <a:pt x="2025" y="285"/>
                    </a:lnTo>
                    <a:lnTo>
                      <a:pt x="2027" y="293"/>
                    </a:lnTo>
                    <a:lnTo>
                      <a:pt x="2028" y="296"/>
                    </a:lnTo>
                    <a:lnTo>
                      <a:pt x="2030" y="295"/>
                    </a:lnTo>
                    <a:lnTo>
                      <a:pt x="2031" y="290"/>
                    </a:lnTo>
                    <a:lnTo>
                      <a:pt x="2033" y="281"/>
                    </a:lnTo>
                    <a:lnTo>
                      <a:pt x="2034" y="288"/>
                    </a:lnTo>
                    <a:lnTo>
                      <a:pt x="2036" y="288"/>
                    </a:lnTo>
                    <a:lnTo>
                      <a:pt x="2037" y="283"/>
                    </a:lnTo>
                    <a:lnTo>
                      <a:pt x="2039" y="275"/>
                    </a:lnTo>
                    <a:lnTo>
                      <a:pt x="2040" y="277"/>
                    </a:lnTo>
                    <a:lnTo>
                      <a:pt x="2042" y="272"/>
                    </a:lnTo>
                    <a:lnTo>
                      <a:pt x="2044" y="265"/>
                    </a:lnTo>
                    <a:lnTo>
                      <a:pt x="2045" y="264"/>
                    </a:lnTo>
                    <a:lnTo>
                      <a:pt x="2046" y="272"/>
                    </a:lnTo>
                    <a:lnTo>
                      <a:pt x="2048" y="280"/>
                    </a:lnTo>
                    <a:lnTo>
                      <a:pt x="2050" y="287"/>
                    </a:lnTo>
                    <a:lnTo>
                      <a:pt x="2051" y="290"/>
                    </a:lnTo>
                    <a:lnTo>
                      <a:pt x="2053" y="294"/>
                    </a:lnTo>
                    <a:lnTo>
                      <a:pt x="2054" y="295"/>
                    </a:lnTo>
                    <a:lnTo>
                      <a:pt x="2056" y="289"/>
                    </a:lnTo>
                    <a:lnTo>
                      <a:pt x="2057" y="271"/>
                    </a:lnTo>
                    <a:lnTo>
                      <a:pt x="2059" y="256"/>
                    </a:lnTo>
                    <a:lnTo>
                      <a:pt x="2060" y="259"/>
                    </a:lnTo>
                    <a:lnTo>
                      <a:pt x="2062" y="265"/>
                    </a:lnTo>
                    <a:lnTo>
                      <a:pt x="2063" y="268"/>
                    </a:lnTo>
                    <a:lnTo>
                      <a:pt x="2065" y="267"/>
                    </a:lnTo>
                    <a:lnTo>
                      <a:pt x="2066" y="264"/>
                    </a:lnTo>
                    <a:lnTo>
                      <a:pt x="2068" y="268"/>
                    </a:lnTo>
                    <a:lnTo>
                      <a:pt x="2069" y="275"/>
                    </a:lnTo>
                    <a:lnTo>
                      <a:pt x="2071" y="276"/>
                    </a:lnTo>
                    <a:lnTo>
                      <a:pt x="2073" y="271"/>
                    </a:lnTo>
                    <a:lnTo>
                      <a:pt x="2074" y="274"/>
                    </a:lnTo>
                    <a:lnTo>
                      <a:pt x="2075" y="266"/>
                    </a:lnTo>
                    <a:lnTo>
                      <a:pt x="2077" y="269"/>
                    </a:lnTo>
                    <a:lnTo>
                      <a:pt x="2078" y="278"/>
                    </a:lnTo>
                    <a:lnTo>
                      <a:pt x="2080" y="281"/>
                    </a:lnTo>
                    <a:lnTo>
                      <a:pt x="2081" y="272"/>
                    </a:lnTo>
                    <a:lnTo>
                      <a:pt x="2083" y="270"/>
                    </a:lnTo>
                    <a:lnTo>
                      <a:pt x="2084" y="277"/>
                    </a:lnTo>
                    <a:lnTo>
                      <a:pt x="2086" y="279"/>
                    </a:lnTo>
                    <a:lnTo>
                      <a:pt x="2088" y="288"/>
                    </a:lnTo>
                    <a:lnTo>
                      <a:pt x="2089" y="283"/>
                    </a:lnTo>
                    <a:lnTo>
                      <a:pt x="2090" y="277"/>
                    </a:lnTo>
                    <a:lnTo>
                      <a:pt x="2092" y="274"/>
                    </a:lnTo>
                    <a:lnTo>
                      <a:pt x="2094" y="285"/>
                    </a:lnTo>
                    <a:lnTo>
                      <a:pt x="2095" y="278"/>
                    </a:lnTo>
                    <a:lnTo>
                      <a:pt x="2097" y="268"/>
                    </a:lnTo>
                    <a:lnTo>
                      <a:pt x="2098" y="269"/>
                    </a:lnTo>
                    <a:lnTo>
                      <a:pt x="2100" y="267"/>
                    </a:lnTo>
                    <a:lnTo>
                      <a:pt x="2101" y="273"/>
                    </a:lnTo>
                    <a:lnTo>
                      <a:pt x="2103" y="266"/>
                    </a:lnTo>
                    <a:lnTo>
                      <a:pt x="2104" y="268"/>
                    </a:lnTo>
                    <a:lnTo>
                      <a:pt x="2106" y="272"/>
                    </a:lnTo>
                    <a:lnTo>
                      <a:pt x="2107" y="276"/>
                    </a:lnTo>
                    <a:lnTo>
                      <a:pt x="2109" y="278"/>
                    </a:lnTo>
                    <a:lnTo>
                      <a:pt x="2110" y="278"/>
                    </a:lnTo>
                    <a:lnTo>
                      <a:pt x="2112" y="283"/>
                    </a:lnTo>
                    <a:lnTo>
                      <a:pt x="2113" y="280"/>
                    </a:lnTo>
                    <a:lnTo>
                      <a:pt x="2115" y="275"/>
                    </a:lnTo>
                    <a:lnTo>
                      <a:pt x="2117" y="271"/>
                    </a:lnTo>
                    <a:lnTo>
                      <a:pt x="2118" y="270"/>
                    </a:lnTo>
                    <a:lnTo>
                      <a:pt x="2119" y="276"/>
                    </a:lnTo>
                    <a:lnTo>
                      <a:pt x="2121" y="276"/>
                    </a:lnTo>
                    <a:lnTo>
                      <a:pt x="2123" y="290"/>
                    </a:lnTo>
                    <a:lnTo>
                      <a:pt x="2124" y="289"/>
                    </a:lnTo>
                    <a:lnTo>
                      <a:pt x="2126" y="283"/>
                    </a:lnTo>
                    <a:lnTo>
                      <a:pt x="2127" y="277"/>
                    </a:lnTo>
                    <a:lnTo>
                      <a:pt x="2129" y="277"/>
                    </a:lnTo>
                    <a:lnTo>
                      <a:pt x="2130" y="273"/>
                    </a:lnTo>
                    <a:lnTo>
                      <a:pt x="2132" y="277"/>
                    </a:lnTo>
                    <a:lnTo>
                      <a:pt x="2133" y="283"/>
                    </a:lnTo>
                    <a:lnTo>
                      <a:pt x="2135" y="278"/>
                    </a:lnTo>
                    <a:lnTo>
                      <a:pt x="2136" y="279"/>
                    </a:lnTo>
                    <a:lnTo>
                      <a:pt x="2138" y="282"/>
                    </a:lnTo>
                    <a:lnTo>
                      <a:pt x="2139" y="301"/>
                    </a:lnTo>
                    <a:lnTo>
                      <a:pt x="2141" y="302"/>
                    </a:lnTo>
                    <a:lnTo>
                      <a:pt x="2142" y="303"/>
                    </a:lnTo>
                    <a:lnTo>
                      <a:pt x="2144" y="303"/>
                    </a:lnTo>
                    <a:lnTo>
                      <a:pt x="2145" y="292"/>
                    </a:lnTo>
                    <a:lnTo>
                      <a:pt x="2147" y="289"/>
                    </a:lnTo>
                    <a:lnTo>
                      <a:pt x="2148" y="278"/>
                    </a:lnTo>
                    <a:lnTo>
                      <a:pt x="2150" y="261"/>
                    </a:lnTo>
                    <a:lnTo>
                      <a:pt x="2151" y="274"/>
                    </a:lnTo>
                    <a:lnTo>
                      <a:pt x="2153" y="275"/>
                    </a:lnTo>
                    <a:lnTo>
                      <a:pt x="2155" y="276"/>
                    </a:lnTo>
                    <a:lnTo>
                      <a:pt x="2156" y="273"/>
                    </a:lnTo>
                    <a:lnTo>
                      <a:pt x="2157" y="265"/>
                    </a:lnTo>
                    <a:lnTo>
                      <a:pt x="2159" y="264"/>
                    </a:lnTo>
                    <a:lnTo>
                      <a:pt x="2161" y="265"/>
                    </a:lnTo>
                    <a:lnTo>
                      <a:pt x="2162" y="267"/>
                    </a:lnTo>
                    <a:lnTo>
                      <a:pt x="2163" y="264"/>
                    </a:lnTo>
                    <a:lnTo>
                      <a:pt x="2165" y="258"/>
                    </a:lnTo>
                    <a:lnTo>
                      <a:pt x="2167" y="262"/>
                    </a:lnTo>
                    <a:lnTo>
                      <a:pt x="2168" y="268"/>
                    </a:lnTo>
                    <a:lnTo>
                      <a:pt x="2170" y="273"/>
                    </a:lnTo>
                    <a:lnTo>
                      <a:pt x="2171" y="272"/>
                    </a:lnTo>
                    <a:lnTo>
                      <a:pt x="2173" y="263"/>
                    </a:lnTo>
                    <a:lnTo>
                      <a:pt x="2174" y="264"/>
                    </a:lnTo>
                    <a:lnTo>
                      <a:pt x="2176" y="264"/>
                    </a:lnTo>
                    <a:lnTo>
                      <a:pt x="2177" y="262"/>
                    </a:lnTo>
                    <a:lnTo>
                      <a:pt x="2179" y="265"/>
                    </a:lnTo>
                    <a:lnTo>
                      <a:pt x="2180" y="272"/>
                    </a:lnTo>
                    <a:lnTo>
                      <a:pt x="2182" y="276"/>
                    </a:lnTo>
                    <a:lnTo>
                      <a:pt x="2183" y="276"/>
                    </a:lnTo>
                    <a:lnTo>
                      <a:pt x="2185" y="273"/>
                    </a:lnTo>
                    <a:lnTo>
                      <a:pt x="2186" y="283"/>
                    </a:lnTo>
                    <a:lnTo>
                      <a:pt x="2188" y="280"/>
                    </a:lnTo>
                    <a:lnTo>
                      <a:pt x="2190" y="283"/>
                    </a:lnTo>
                    <a:lnTo>
                      <a:pt x="2191" y="284"/>
                    </a:lnTo>
                    <a:lnTo>
                      <a:pt x="2192" y="288"/>
                    </a:lnTo>
                    <a:lnTo>
                      <a:pt x="2194" y="283"/>
                    </a:lnTo>
                    <a:lnTo>
                      <a:pt x="2196" y="275"/>
                    </a:lnTo>
                    <a:lnTo>
                      <a:pt x="2197" y="265"/>
                    </a:lnTo>
                    <a:lnTo>
                      <a:pt x="2199" y="263"/>
                    </a:lnTo>
                    <a:lnTo>
                      <a:pt x="2200" y="266"/>
                    </a:lnTo>
                    <a:lnTo>
                      <a:pt x="2202" y="264"/>
                    </a:lnTo>
                    <a:lnTo>
                      <a:pt x="2203" y="259"/>
                    </a:lnTo>
                    <a:lnTo>
                      <a:pt x="2205" y="258"/>
                    </a:lnTo>
                    <a:lnTo>
                      <a:pt x="2206" y="270"/>
                    </a:lnTo>
                    <a:lnTo>
                      <a:pt x="2208" y="281"/>
                    </a:lnTo>
                    <a:lnTo>
                      <a:pt x="2209" y="289"/>
                    </a:lnTo>
                    <a:lnTo>
                      <a:pt x="2211" y="281"/>
                    </a:lnTo>
                    <a:lnTo>
                      <a:pt x="2212" y="272"/>
                    </a:lnTo>
                    <a:lnTo>
                      <a:pt x="2214" y="263"/>
                    </a:lnTo>
                    <a:lnTo>
                      <a:pt x="2215" y="261"/>
                    </a:lnTo>
                    <a:lnTo>
                      <a:pt x="2217" y="259"/>
                    </a:lnTo>
                    <a:lnTo>
                      <a:pt x="2218" y="257"/>
                    </a:lnTo>
                    <a:lnTo>
                      <a:pt x="2220" y="258"/>
                    </a:lnTo>
                    <a:lnTo>
                      <a:pt x="2221" y="254"/>
                    </a:lnTo>
                    <a:lnTo>
                      <a:pt x="2223" y="248"/>
                    </a:lnTo>
                    <a:lnTo>
                      <a:pt x="2224" y="254"/>
                    </a:lnTo>
                    <a:lnTo>
                      <a:pt x="2226" y="256"/>
                    </a:lnTo>
                    <a:lnTo>
                      <a:pt x="2228" y="249"/>
                    </a:lnTo>
                    <a:lnTo>
                      <a:pt x="2229" y="256"/>
                    </a:lnTo>
                    <a:lnTo>
                      <a:pt x="2230" y="283"/>
                    </a:lnTo>
                    <a:lnTo>
                      <a:pt x="2232" y="302"/>
                    </a:lnTo>
                    <a:lnTo>
                      <a:pt x="2234" y="300"/>
                    </a:lnTo>
                    <a:lnTo>
                      <a:pt x="2235" y="278"/>
                    </a:lnTo>
                    <a:lnTo>
                      <a:pt x="2236" y="263"/>
                    </a:lnTo>
                    <a:lnTo>
                      <a:pt x="2238" y="248"/>
                    </a:lnTo>
                    <a:lnTo>
                      <a:pt x="2240" y="246"/>
                    </a:lnTo>
                    <a:lnTo>
                      <a:pt x="2241" y="253"/>
                    </a:lnTo>
                    <a:lnTo>
                      <a:pt x="2243" y="248"/>
                    </a:lnTo>
                    <a:lnTo>
                      <a:pt x="2244" y="245"/>
                    </a:lnTo>
                    <a:lnTo>
                      <a:pt x="2246" y="261"/>
                    </a:lnTo>
                    <a:lnTo>
                      <a:pt x="2247" y="277"/>
                    </a:lnTo>
                    <a:lnTo>
                      <a:pt x="2249" y="280"/>
                    </a:lnTo>
                    <a:lnTo>
                      <a:pt x="2250" y="279"/>
                    </a:lnTo>
                    <a:lnTo>
                      <a:pt x="2252" y="278"/>
                    </a:lnTo>
                    <a:lnTo>
                      <a:pt x="2253" y="277"/>
                    </a:lnTo>
                    <a:lnTo>
                      <a:pt x="2255" y="268"/>
                    </a:lnTo>
                    <a:lnTo>
                      <a:pt x="2257" y="259"/>
                    </a:lnTo>
                    <a:lnTo>
                      <a:pt x="2258" y="259"/>
                    </a:lnTo>
                    <a:lnTo>
                      <a:pt x="2259" y="267"/>
                    </a:lnTo>
                    <a:lnTo>
                      <a:pt x="2261" y="268"/>
                    </a:lnTo>
                    <a:lnTo>
                      <a:pt x="2263" y="268"/>
                    </a:lnTo>
                    <a:lnTo>
                      <a:pt x="2264" y="271"/>
                    </a:lnTo>
                    <a:lnTo>
                      <a:pt x="2265" y="285"/>
                    </a:lnTo>
                    <a:lnTo>
                      <a:pt x="2267" y="289"/>
                    </a:lnTo>
                    <a:lnTo>
                      <a:pt x="2269" y="279"/>
                    </a:lnTo>
                    <a:lnTo>
                      <a:pt x="2270" y="266"/>
                    </a:lnTo>
                    <a:lnTo>
                      <a:pt x="2272" y="266"/>
                    </a:lnTo>
                    <a:lnTo>
                      <a:pt x="2273" y="276"/>
                    </a:lnTo>
                    <a:lnTo>
                      <a:pt x="2275" y="279"/>
                    </a:lnTo>
                    <a:lnTo>
                      <a:pt x="2276" y="285"/>
                    </a:lnTo>
                    <a:lnTo>
                      <a:pt x="2278" y="288"/>
                    </a:lnTo>
                    <a:lnTo>
                      <a:pt x="2279" y="276"/>
                    </a:lnTo>
                    <a:lnTo>
                      <a:pt x="2281" y="274"/>
                    </a:lnTo>
                    <a:lnTo>
                      <a:pt x="2282" y="277"/>
                    </a:lnTo>
                    <a:lnTo>
                      <a:pt x="2284" y="275"/>
                    </a:lnTo>
                    <a:lnTo>
                      <a:pt x="2285" y="272"/>
                    </a:lnTo>
                    <a:lnTo>
                      <a:pt x="2287" y="274"/>
                    </a:lnTo>
                    <a:lnTo>
                      <a:pt x="2288" y="278"/>
                    </a:lnTo>
                    <a:lnTo>
                      <a:pt x="2290" y="273"/>
                    </a:lnTo>
                    <a:lnTo>
                      <a:pt x="2291" y="278"/>
                    </a:lnTo>
                    <a:lnTo>
                      <a:pt x="2293" y="277"/>
                    </a:lnTo>
                    <a:lnTo>
                      <a:pt x="2294" y="280"/>
                    </a:lnTo>
                    <a:lnTo>
                      <a:pt x="2296" y="278"/>
                    </a:lnTo>
                    <a:lnTo>
                      <a:pt x="2297" y="269"/>
                    </a:lnTo>
                    <a:lnTo>
                      <a:pt x="2299" y="273"/>
                    </a:lnTo>
                    <a:lnTo>
                      <a:pt x="2301" y="284"/>
                    </a:lnTo>
                    <a:lnTo>
                      <a:pt x="2302" y="286"/>
                    </a:lnTo>
                    <a:lnTo>
                      <a:pt x="2303" y="287"/>
                    </a:lnTo>
                    <a:lnTo>
                      <a:pt x="2305" y="285"/>
                    </a:lnTo>
                    <a:lnTo>
                      <a:pt x="2307" y="291"/>
                    </a:lnTo>
                    <a:lnTo>
                      <a:pt x="2308" y="305"/>
                    </a:lnTo>
                    <a:lnTo>
                      <a:pt x="2310" y="309"/>
                    </a:lnTo>
                    <a:lnTo>
                      <a:pt x="2311" y="295"/>
                    </a:lnTo>
                    <a:lnTo>
                      <a:pt x="2313" y="277"/>
                    </a:lnTo>
                    <a:lnTo>
                      <a:pt x="2314" y="258"/>
                    </a:lnTo>
                    <a:lnTo>
                      <a:pt x="2316" y="297"/>
                    </a:lnTo>
                    <a:lnTo>
                      <a:pt x="2317" y="305"/>
                    </a:lnTo>
                    <a:lnTo>
                      <a:pt x="2319" y="307"/>
                    </a:lnTo>
                    <a:lnTo>
                      <a:pt x="2320" y="312"/>
                    </a:lnTo>
                    <a:lnTo>
                      <a:pt x="2322" y="301"/>
                    </a:lnTo>
                    <a:lnTo>
                      <a:pt x="2323" y="296"/>
                    </a:lnTo>
                    <a:lnTo>
                      <a:pt x="2325" y="302"/>
                    </a:lnTo>
                    <a:lnTo>
                      <a:pt x="2326" y="302"/>
                    </a:lnTo>
                    <a:lnTo>
                      <a:pt x="2328" y="308"/>
                    </a:lnTo>
                    <a:lnTo>
                      <a:pt x="2330" y="315"/>
                    </a:lnTo>
                    <a:lnTo>
                      <a:pt x="2331" y="315"/>
                    </a:lnTo>
                    <a:lnTo>
                      <a:pt x="2332" y="321"/>
                    </a:lnTo>
                    <a:lnTo>
                      <a:pt x="2334" y="346"/>
                    </a:lnTo>
                    <a:lnTo>
                      <a:pt x="2336" y="346"/>
                    </a:lnTo>
                    <a:lnTo>
                      <a:pt x="2337" y="353"/>
                    </a:lnTo>
                    <a:lnTo>
                      <a:pt x="2338" y="361"/>
                    </a:lnTo>
                    <a:lnTo>
                      <a:pt x="2340" y="359"/>
                    </a:lnTo>
                    <a:lnTo>
                      <a:pt x="2342" y="351"/>
                    </a:lnTo>
                    <a:lnTo>
                      <a:pt x="2343" y="356"/>
                    </a:lnTo>
                    <a:lnTo>
                      <a:pt x="2345" y="365"/>
                    </a:lnTo>
                    <a:lnTo>
                      <a:pt x="2346" y="375"/>
                    </a:lnTo>
                    <a:lnTo>
                      <a:pt x="2348" y="375"/>
                    </a:lnTo>
                    <a:lnTo>
                      <a:pt x="2349" y="378"/>
                    </a:lnTo>
                    <a:lnTo>
                      <a:pt x="2351" y="387"/>
                    </a:lnTo>
                    <a:lnTo>
                      <a:pt x="2352" y="389"/>
                    </a:lnTo>
                    <a:lnTo>
                      <a:pt x="2354" y="381"/>
                    </a:lnTo>
                    <a:lnTo>
                      <a:pt x="2355" y="385"/>
                    </a:lnTo>
                    <a:lnTo>
                      <a:pt x="2357" y="389"/>
                    </a:lnTo>
                    <a:lnTo>
                      <a:pt x="2358" y="384"/>
                    </a:lnTo>
                    <a:lnTo>
                      <a:pt x="2360" y="407"/>
                    </a:lnTo>
                    <a:lnTo>
                      <a:pt x="2361" y="411"/>
                    </a:lnTo>
                    <a:lnTo>
                      <a:pt x="2363" y="393"/>
                    </a:lnTo>
                    <a:lnTo>
                      <a:pt x="2364" y="392"/>
                    </a:lnTo>
                    <a:lnTo>
                      <a:pt x="2366" y="395"/>
                    </a:lnTo>
                    <a:lnTo>
                      <a:pt x="2367" y="403"/>
                    </a:lnTo>
                    <a:lnTo>
                      <a:pt x="2369" y="415"/>
                    </a:lnTo>
                    <a:lnTo>
                      <a:pt x="2370" y="396"/>
                    </a:lnTo>
                    <a:lnTo>
                      <a:pt x="2372" y="394"/>
                    </a:lnTo>
                    <a:lnTo>
                      <a:pt x="2374" y="414"/>
                    </a:lnTo>
                    <a:lnTo>
                      <a:pt x="2375" y="416"/>
                    </a:lnTo>
                    <a:lnTo>
                      <a:pt x="2376" y="416"/>
                    </a:lnTo>
                    <a:lnTo>
                      <a:pt x="2378" y="397"/>
                    </a:lnTo>
                    <a:lnTo>
                      <a:pt x="2380" y="393"/>
                    </a:lnTo>
                    <a:lnTo>
                      <a:pt x="2381" y="419"/>
                    </a:lnTo>
                    <a:lnTo>
                      <a:pt x="2383" y="438"/>
                    </a:lnTo>
                    <a:lnTo>
                      <a:pt x="2384" y="432"/>
                    </a:lnTo>
                    <a:lnTo>
                      <a:pt x="2386" y="421"/>
                    </a:lnTo>
                    <a:lnTo>
                      <a:pt x="2387" y="409"/>
                    </a:lnTo>
                    <a:lnTo>
                      <a:pt x="2389" y="407"/>
                    </a:lnTo>
                    <a:lnTo>
                      <a:pt x="2390" y="419"/>
                    </a:lnTo>
                    <a:lnTo>
                      <a:pt x="2392" y="428"/>
                    </a:lnTo>
                    <a:lnTo>
                      <a:pt x="2393" y="420"/>
                    </a:lnTo>
                    <a:lnTo>
                      <a:pt x="2395" y="416"/>
                    </a:lnTo>
                    <a:lnTo>
                      <a:pt x="2396" y="408"/>
                    </a:lnTo>
                    <a:lnTo>
                      <a:pt x="2398" y="408"/>
                    </a:lnTo>
                    <a:lnTo>
                      <a:pt x="2399" y="398"/>
                    </a:lnTo>
                    <a:lnTo>
                      <a:pt x="2401" y="411"/>
                    </a:lnTo>
                    <a:lnTo>
                      <a:pt x="2403" y="428"/>
                    </a:lnTo>
                    <a:lnTo>
                      <a:pt x="2404" y="416"/>
                    </a:lnTo>
                    <a:lnTo>
                      <a:pt x="2405" y="405"/>
                    </a:lnTo>
                    <a:lnTo>
                      <a:pt x="2407" y="420"/>
                    </a:lnTo>
                    <a:lnTo>
                      <a:pt x="2409" y="423"/>
                    </a:lnTo>
                    <a:lnTo>
                      <a:pt x="2410" y="432"/>
                    </a:lnTo>
                    <a:lnTo>
                      <a:pt x="2412" y="426"/>
                    </a:lnTo>
                    <a:lnTo>
                      <a:pt x="2413" y="419"/>
                    </a:lnTo>
                    <a:lnTo>
                      <a:pt x="2415" y="415"/>
                    </a:lnTo>
                    <a:lnTo>
                      <a:pt x="2416" y="418"/>
                    </a:lnTo>
                    <a:lnTo>
                      <a:pt x="2418" y="424"/>
                    </a:lnTo>
                    <a:lnTo>
                      <a:pt x="2419" y="431"/>
                    </a:lnTo>
                    <a:lnTo>
                      <a:pt x="2421" y="431"/>
                    </a:lnTo>
                    <a:lnTo>
                      <a:pt x="2422" y="439"/>
                    </a:lnTo>
                    <a:lnTo>
                      <a:pt x="2424" y="438"/>
                    </a:lnTo>
                    <a:lnTo>
                      <a:pt x="2425" y="440"/>
                    </a:lnTo>
                    <a:lnTo>
                      <a:pt x="2427" y="437"/>
                    </a:lnTo>
                    <a:lnTo>
                      <a:pt x="2428" y="430"/>
                    </a:lnTo>
                    <a:lnTo>
                      <a:pt x="2430" y="449"/>
                    </a:lnTo>
                    <a:lnTo>
                      <a:pt x="2431" y="444"/>
                    </a:lnTo>
                    <a:lnTo>
                      <a:pt x="2433" y="431"/>
                    </a:lnTo>
                    <a:lnTo>
                      <a:pt x="2434" y="414"/>
                    </a:lnTo>
                    <a:lnTo>
                      <a:pt x="2436" y="409"/>
                    </a:lnTo>
                    <a:lnTo>
                      <a:pt x="2437" y="429"/>
                    </a:lnTo>
                    <a:lnTo>
                      <a:pt x="2439" y="426"/>
                    </a:lnTo>
                    <a:lnTo>
                      <a:pt x="2440" y="425"/>
                    </a:lnTo>
                    <a:lnTo>
                      <a:pt x="2442" y="425"/>
                    </a:lnTo>
                    <a:lnTo>
                      <a:pt x="2443" y="425"/>
                    </a:lnTo>
                    <a:lnTo>
                      <a:pt x="2445" y="422"/>
                    </a:lnTo>
                    <a:lnTo>
                      <a:pt x="2447" y="424"/>
                    </a:lnTo>
                    <a:lnTo>
                      <a:pt x="2448" y="431"/>
                    </a:lnTo>
                    <a:lnTo>
                      <a:pt x="2449" y="445"/>
                    </a:lnTo>
                    <a:lnTo>
                      <a:pt x="2451" y="430"/>
                    </a:lnTo>
                    <a:lnTo>
                      <a:pt x="2453" y="436"/>
                    </a:lnTo>
                    <a:lnTo>
                      <a:pt x="2454" y="435"/>
                    </a:lnTo>
                    <a:lnTo>
                      <a:pt x="2456" y="432"/>
                    </a:lnTo>
                    <a:lnTo>
                      <a:pt x="2457" y="428"/>
                    </a:lnTo>
                    <a:lnTo>
                      <a:pt x="2459" y="426"/>
                    </a:lnTo>
                    <a:lnTo>
                      <a:pt x="2460" y="444"/>
                    </a:lnTo>
                    <a:lnTo>
                      <a:pt x="2462" y="432"/>
                    </a:lnTo>
                    <a:lnTo>
                      <a:pt x="2463" y="430"/>
                    </a:lnTo>
                    <a:lnTo>
                      <a:pt x="2465" y="430"/>
                    </a:lnTo>
                    <a:lnTo>
                      <a:pt x="2466" y="414"/>
                    </a:lnTo>
                    <a:lnTo>
                      <a:pt x="2468" y="422"/>
                    </a:lnTo>
                    <a:lnTo>
                      <a:pt x="2469" y="417"/>
                    </a:lnTo>
                    <a:lnTo>
                      <a:pt x="2471" y="418"/>
                    </a:lnTo>
                    <a:lnTo>
                      <a:pt x="2472" y="432"/>
                    </a:lnTo>
                    <a:lnTo>
                      <a:pt x="2474" y="434"/>
                    </a:lnTo>
                    <a:lnTo>
                      <a:pt x="2476" y="439"/>
                    </a:lnTo>
                    <a:lnTo>
                      <a:pt x="2477" y="447"/>
                    </a:lnTo>
                    <a:lnTo>
                      <a:pt x="2478" y="449"/>
                    </a:lnTo>
                    <a:lnTo>
                      <a:pt x="2480" y="435"/>
                    </a:lnTo>
                    <a:lnTo>
                      <a:pt x="2482" y="434"/>
                    </a:lnTo>
                    <a:lnTo>
                      <a:pt x="2483" y="436"/>
                    </a:lnTo>
                    <a:lnTo>
                      <a:pt x="2485" y="438"/>
                    </a:lnTo>
                    <a:lnTo>
                      <a:pt x="2486" y="442"/>
                    </a:lnTo>
                    <a:lnTo>
                      <a:pt x="2488" y="437"/>
                    </a:lnTo>
                    <a:lnTo>
                      <a:pt x="2489" y="442"/>
                    </a:lnTo>
                    <a:lnTo>
                      <a:pt x="2491" y="460"/>
                    </a:lnTo>
                    <a:lnTo>
                      <a:pt x="2492" y="460"/>
                    </a:lnTo>
                    <a:lnTo>
                      <a:pt x="2494" y="444"/>
                    </a:lnTo>
                    <a:lnTo>
                      <a:pt x="2495" y="432"/>
                    </a:lnTo>
                    <a:lnTo>
                      <a:pt x="2497" y="429"/>
                    </a:lnTo>
                    <a:lnTo>
                      <a:pt x="2498" y="428"/>
                    </a:lnTo>
                    <a:lnTo>
                      <a:pt x="2500" y="417"/>
                    </a:lnTo>
                    <a:lnTo>
                      <a:pt x="2501" y="429"/>
                    </a:lnTo>
                    <a:lnTo>
                      <a:pt x="2503" y="438"/>
                    </a:lnTo>
                    <a:lnTo>
                      <a:pt x="2504" y="461"/>
                    </a:lnTo>
                    <a:lnTo>
                      <a:pt x="2506" y="474"/>
                    </a:lnTo>
                    <a:lnTo>
                      <a:pt x="2507" y="468"/>
                    </a:lnTo>
                    <a:lnTo>
                      <a:pt x="2509" y="446"/>
                    </a:lnTo>
                    <a:lnTo>
                      <a:pt x="2510" y="435"/>
                    </a:lnTo>
                    <a:lnTo>
                      <a:pt x="2512" y="429"/>
                    </a:lnTo>
                    <a:lnTo>
                      <a:pt x="2514" y="428"/>
                    </a:lnTo>
                    <a:lnTo>
                      <a:pt x="2515" y="422"/>
                    </a:lnTo>
                    <a:lnTo>
                      <a:pt x="2516" y="419"/>
                    </a:lnTo>
                    <a:lnTo>
                      <a:pt x="2518" y="423"/>
                    </a:lnTo>
                    <a:lnTo>
                      <a:pt x="2520" y="424"/>
                    </a:lnTo>
                    <a:lnTo>
                      <a:pt x="2521" y="437"/>
                    </a:lnTo>
                    <a:lnTo>
                      <a:pt x="2522" y="446"/>
                    </a:lnTo>
                    <a:lnTo>
                      <a:pt x="2524" y="447"/>
                    </a:lnTo>
                    <a:lnTo>
                      <a:pt x="2526" y="429"/>
                    </a:lnTo>
                    <a:lnTo>
                      <a:pt x="2527" y="404"/>
                    </a:lnTo>
                    <a:lnTo>
                      <a:pt x="2529" y="400"/>
                    </a:lnTo>
                    <a:lnTo>
                      <a:pt x="2530" y="400"/>
                    </a:lnTo>
                    <a:lnTo>
                      <a:pt x="2532" y="408"/>
                    </a:lnTo>
                    <a:lnTo>
                      <a:pt x="2533" y="415"/>
                    </a:lnTo>
                    <a:lnTo>
                      <a:pt x="2535" y="414"/>
                    </a:lnTo>
                    <a:lnTo>
                      <a:pt x="2536" y="414"/>
                    </a:lnTo>
                    <a:lnTo>
                      <a:pt x="2538" y="417"/>
                    </a:lnTo>
                    <a:lnTo>
                      <a:pt x="2539" y="416"/>
                    </a:lnTo>
                    <a:lnTo>
                      <a:pt x="2541" y="419"/>
                    </a:lnTo>
                    <a:lnTo>
                      <a:pt x="2542" y="424"/>
                    </a:lnTo>
                    <a:lnTo>
                      <a:pt x="2544" y="426"/>
                    </a:lnTo>
                    <a:lnTo>
                      <a:pt x="2545" y="431"/>
                    </a:lnTo>
                    <a:lnTo>
                      <a:pt x="2547" y="435"/>
                    </a:lnTo>
                    <a:lnTo>
                      <a:pt x="2549" y="439"/>
                    </a:lnTo>
                    <a:lnTo>
                      <a:pt x="2550" y="438"/>
                    </a:lnTo>
                    <a:lnTo>
                      <a:pt x="2551" y="440"/>
                    </a:lnTo>
                    <a:lnTo>
                      <a:pt x="2553" y="434"/>
                    </a:lnTo>
                    <a:lnTo>
                      <a:pt x="2555" y="425"/>
                    </a:lnTo>
                    <a:lnTo>
                      <a:pt x="2556" y="414"/>
                    </a:lnTo>
                    <a:lnTo>
                      <a:pt x="2558" y="415"/>
                    </a:lnTo>
                    <a:lnTo>
                      <a:pt x="2559" y="418"/>
                    </a:lnTo>
                    <a:lnTo>
                      <a:pt x="2561" y="409"/>
                    </a:lnTo>
                    <a:lnTo>
                      <a:pt x="2562" y="401"/>
                    </a:lnTo>
                    <a:lnTo>
                      <a:pt x="2564" y="402"/>
                    </a:lnTo>
                    <a:lnTo>
                      <a:pt x="2565" y="405"/>
                    </a:lnTo>
                    <a:lnTo>
                      <a:pt x="2567" y="409"/>
                    </a:lnTo>
                    <a:lnTo>
                      <a:pt x="2568" y="413"/>
                    </a:lnTo>
                    <a:lnTo>
                      <a:pt x="2570" y="412"/>
                    </a:lnTo>
                    <a:lnTo>
                      <a:pt x="2571" y="410"/>
                    </a:lnTo>
                    <a:lnTo>
                      <a:pt x="2573" y="419"/>
                    </a:lnTo>
                    <a:lnTo>
                      <a:pt x="2574" y="422"/>
                    </a:lnTo>
                    <a:lnTo>
                      <a:pt x="2576" y="417"/>
                    </a:lnTo>
                    <a:lnTo>
                      <a:pt x="2577" y="402"/>
                    </a:lnTo>
                    <a:lnTo>
                      <a:pt x="2579" y="399"/>
                    </a:lnTo>
                    <a:lnTo>
                      <a:pt x="2580" y="401"/>
                    </a:lnTo>
                    <a:lnTo>
                      <a:pt x="2582" y="396"/>
                    </a:lnTo>
                    <a:lnTo>
                      <a:pt x="2583" y="396"/>
                    </a:lnTo>
                    <a:lnTo>
                      <a:pt x="2585" y="395"/>
                    </a:lnTo>
                    <a:lnTo>
                      <a:pt x="2587" y="385"/>
                    </a:lnTo>
                    <a:lnTo>
                      <a:pt x="2588" y="380"/>
                    </a:lnTo>
                    <a:lnTo>
                      <a:pt x="2589" y="388"/>
                    </a:lnTo>
                    <a:lnTo>
                      <a:pt x="2591" y="389"/>
                    </a:lnTo>
                    <a:lnTo>
                      <a:pt x="2593" y="390"/>
                    </a:lnTo>
                    <a:lnTo>
                      <a:pt x="2594" y="394"/>
                    </a:lnTo>
                    <a:lnTo>
                      <a:pt x="2595" y="396"/>
                    </a:lnTo>
                    <a:lnTo>
                      <a:pt x="2597" y="396"/>
                    </a:lnTo>
                    <a:lnTo>
                      <a:pt x="2599" y="399"/>
                    </a:lnTo>
                    <a:lnTo>
                      <a:pt x="2600" y="405"/>
                    </a:lnTo>
                    <a:lnTo>
                      <a:pt x="2602" y="408"/>
                    </a:lnTo>
                    <a:lnTo>
                      <a:pt x="2603" y="406"/>
                    </a:lnTo>
                    <a:lnTo>
                      <a:pt x="2605" y="394"/>
                    </a:lnTo>
                    <a:lnTo>
                      <a:pt x="2606" y="392"/>
                    </a:lnTo>
                    <a:lnTo>
                      <a:pt x="2608" y="391"/>
                    </a:lnTo>
                    <a:lnTo>
                      <a:pt x="2609" y="394"/>
                    </a:lnTo>
                    <a:lnTo>
                      <a:pt x="2611" y="390"/>
                    </a:lnTo>
                    <a:lnTo>
                      <a:pt x="2612" y="392"/>
                    </a:lnTo>
                    <a:lnTo>
                      <a:pt x="2614" y="388"/>
                    </a:lnTo>
                    <a:lnTo>
                      <a:pt x="2616" y="381"/>
                    </a:lnTo>
                    <a:lnTo>
                      <a:pt x="2617" y="380"/>
                    </a:lnTo>
                    <a:lnTo>
                      <a:pt x="2618" y="383"/>
                    </a:lnTo>
                    <a:lnTo>
                      <a:pt x="2620" y="388"/>
                    </a:lnTo>
                    <a:lnTo>
                      <a:pt x="2622" y="387"/>
                    </a:lnTo>
                    <a:lnTo>
                      <a:pt x="2623" y="382"/>
                    </a:lnTo>
                    <a:lnTo>
                      <a:pt x="2624" y="378"/>
                    </a:lnTo>
                    <a:lnTo>
                      <a:pt x="2626" y="376"/>
                    </a:lnTo>
                    <a:lnTo>
                      <a:pt x="2628" y="381"/>
                    </a:lnTo>
                    <a:lnTo>
                      <a:pt x="2629" y="386"/>
                    </a:lnTo>
                    <a:lnTo>
                      <a:pt x="2631" y="375"/>
                    </a:lnTo>
                    <a:lnTo>
                      <a:pt x="2632" y="370"/>
                    </a:lnTo>
                    <a:lnTo>
                      <a:pt x="2634" y="365"/>
                    </a:lnTo>
                    <a:lnTo>
                      <a:pt x="2635" y="362"/>
                    </a:lnTo>
                    <a:lnTo>
                      <a:pt x="2637" y="359"/>
                    </a:lnTo>
                    <a:lnTo>
                      <a:pt x="2638" y="357"/>
                    </a:lnTo>
                    <a:lnTo>
                      <a:pt x="2640" y="360"/>
                    </a:lnTo>
                    <a:lnTo>
                      <a:pt x="2641" y="362"/>
                    </a:lnTo>
                    <a:lnTo>
                      <a:pt x="2643" y="358"/>
                    </a:lnTo>
                    <a:lnTo>
                      <a:pt x="2644" y="352"/>
                    </a:lnTo>
                    <a:lnTo>
                      <a:pt x="2646" y="353"/>
                    </a:lnTo>
                    <a:lnTo>
                      <a:pt x="2647" y="346"/>
                    </a:lnTo>
                    <a:lnTo>
                      <a:pt x="2649" y="336"/>
                    </a:lnTo>
                    <a:lnTo>
                      <a:pt x="2650" y="333"/>
                    </a:lnTo>
                    <a:lnTo>
                      <a:pt x="2652" y="334"/>
                    </a:lnTo>
                    <a:lnTo>
                      <a:pt x="2653" y="339"/>
                    </a:lnTo>
                    <a:lnTo>
                      <a:pt x="2655" y="346"/>
                    </a:lnTo>
                    <a:lnTo>
                      <a:pt x="2656" y="345"/>
                    </a:lnTo>
                    <a:lnTo>
                      <a:pt x="2658" y="349"/>
                    </a:lnTo>
                    <a:lnTo>
                      <a:pt x="2660" y="347"/>
                    </a:lnTo>
                    <a:lnTo>
                      <a:pt x="2661" y="339"/>
                    </a:lnTo>
                    <a:lnTo>
                      <a:pt x="2662" y="346"/>
                    </a:lnTo>
                    <a:lnTo>
                      <a:pt x="2664" y="338"/>
                    </a:lnTo>
                    <a:lnTo>
                      <a:pt x="2666" y="333"/>
                    </a:lnTo>
                    <a:lnTo>
                      <a:pt x="2667" y="323"/>
                    </a:lnTo>
                    <a:lnTo>
                      <a:pt x="2669" y="320"/>
                    </a:lnTo>
                    <a:lnTo>
                      <a:pt x="2670" y="322"/>
                    </a:lnTo>
                    <a:lnTo>
                      <a:pt x="2672" y="330"/>
                    </a:lnTo>
                    <a:lnTo>
                      <a:pt x="2673" y="330"/>
                    </a:lnTo>
                    <a:lnTo>
                      <a:pt x="2675" y="325"/>
                    </a:lnTo>
                    <a:lnTo>
                      <a:pt x="2676" y="322"/>
                    </a:lnTo>
                    <a:lnTo>
                      <a:pt x="2678" y="324"/>
                    </a:lnTo>
                    <a:lnTo>
                      <a:pt x="2679" y="322"/>
                    </a:lnTo>
                    <a:lnTo>
                      <a:pt x="2681" y="324"/>
                    </a:lnTo>
                    <a:lnTo>
                      <a:pt x="2682" y="323"/>
                    </a:lnTo>
                    <a:lnTo>
                      <a:pt x="2684" y="317"/>
                    </a:lnTo>
                    <a:lnTo>
                      <a:pt x="2685" y="307"/>
                    </a:lnTo>
                    <a:lnTo>
                      <a:pt x="2687" y="309"/>
                    </a:lnTo>
                    <a:lnTo>
                      <a:pt x="2689" y="302"/>
                    </a:lnTo>
                    <a:lnTo>
                      <a:pt x="2690" y="306"/>
                    </a:lnTo>
                    <a:lnTo>
                      <a:pt x="2691" y="312"/>
                    </a:lnTo>
                    <a:lnTo>
                      <a:pt x="2693" y="310"/>
                    </a:lnTo>
                    <a:lnTo>
                      <a:pt x="2695" y="310"/>
                    </a:lnTo>
                    <a:lnTo>
                      <a:pt x="2696" y="307"/>
                    </a:lnTo>
                    <a:lnTo>
                      <a:pt x="2697" y="303"/>
                    </a:lnTo>
                    <a:lnTo>
                      <a:pt x="2699" y="289"/>
                    </a:lnTo>
                    <a:lnTo>
                      <a:pt x="2701" y="290"/>
                    </a:lnTo>
                    <a:lnTo>
                      <a:pt x="2702" y="308"/>
                    </a:lnTo>
                    <a:lnTo>
                      <a:pt x="2704" y="305"/>
                    </a:lnTo>
                    <a:lnTo>
                      <a:pt x="2705" y="306"/>
                    </a:lnTo>
                    <a:lnTo>
                      <a:pt x="2707" y="304"/>
                    </a:lnTo>
                    <a:lnTo>
                      <a:pt x="2708" y="293"/>
                    </a:lnTo>
                    <a:lnTo>
                      <a:pt x="2710" y="284"/>
                    </a:lnTo>
                    <a:lnTo>
                      <a:pt x="2711" y="288"/>
                    </a:lnTo>
                    <a:lnTo>
                      <a:pt x="2713" y="289"/>
                    </a:lnTo>
                    <a:lnTo>
                      <a:pt x="2714" y="287"/>
                    </a:lnTo>
                    <a:lnTo>
                      <a:pt x="2716" y="290"/>
                    </a:lnTo>
                    <a:lnTo>
                      <a:pt x="2717" y="287"/>
                    </a:lnTo>
                    <a:lnTo>
                      <a:pt x="2719" y="289"/>
                    </a:lnTo>
                    <a:lnTo>
                      <a:pt x="2720" y="290"/>
                    </a:lnTo>
                    <a:lnTo>
                      <a:pt x="2722" y="280"/>
                    </a:lnTo>
                    <a:lnTo>
                      <a:pt x="2723" y="283"/>
                    </a:lnTo>
                    <a:lnTo>
                      <a:pt x="2725" y="273"/>
                    </a:lnTo>
                    <a:lnTo>
                      <a:pt x="2726" y="263"/>
                    </a:lnTo>
                    <a:lnTo>
                      <a:pt x="2728" y="255"/>
                    </a:lnTo>
                    <a:lnTo>
                      <a:pt x="2729" y="252"/>
                    </a:lnTo>
                    <a:lnTo>
                      <a:pt x="2731" y="249"/>
                    </a:lnTo>
                    <a:lnTo>
                      <a:pt x="2733" y="257"/>
                    </a:lnTo>
                    <a:lnTo>
                      <a:pt x="2734" y="256"/>
                    </a:lnTo>
                    <a:lnTo>
                      <a:pt x="2735" y="261"/>
                    </a:lnTo>
                    <a:lnTo>
                      <a:pt x="2737" y="254"/>
                    </a:lnTo>
                    <a:lnTo>
                      <a:pt x="2739" y="234"/>
                    </a:lnTo>
                    <a:lnTo>
                      <a:pt x="2740" y="232"/>
                    </a:lnTo>
                    <a:lnTo>
                      <a:pt x="2742" y="232"/>
                    </a:lnTo>
                    <a:lnTo>
                      <a:pt x="2743" y="230"/>
                    </a:lnTo>
                    <a:lnTo>
                      <a:pt x="2745" y="218"/>
                    </a:lnTo>
                    <a:lnTo>
                      <a:pt x="2746" y="229"/>
                    </a:lnTo>
                    <a:lnTo>
                      <a:pt x="2748" y="232"/>
                    </a:lnTo>
                    <a:lnTo>
                      <a:pt x="2749" y="227"/>
                    </a:lnTo>
                    <a:lnTo>
                      <a:pt x="2751" y="221"/>
                    </a:lnTo>
                    <a:lnTo>
                      <a:pt x="2752" y="220"/>
                    </a:lnTo>
                    <a:lnTo>
                      <a:pt x="2754" y="205"/>
                    </a:lnTo>
                    <a:lnTo>
                      <a:pt x="2755" y="210"/>
                    </a:lnTo>
                    <a:lnTo>
                      <a:pt x="2757" y="208"/>
                    </a:lnTo>
                    <a:lnTo>
                      <a:pt x="2758" y="209"/>
                    </a:lnTo>
                    <a:lnTo>
                      <a:pt x="2760" y="202"/>
                    </a:lnTo>
                    <a:lnTo>
                      <a:pt x="2762" y="192"/>
                    </a:lnTo>
                    <a:lnTo>
                      <a:pt x="2763" y="202"/>
                    </a:lnTo>
                    <a:lnTo>
                      <a:pt x="2764" y="200"/>
                    </a:lnTo>
                    <a:lnTo>
                      <a:pt x="2766" y="191"/>
                    </a:lnTo>
                    <a:lnTo>
                      <a:pt x="2768" y="192"/>
                    </a:lnTo>
                    <a:lnTo>
                      <a:pt x="2769" y="192"/>
                    </a:lnTo>
                    <a:lnTo>
                      <a:pt x="2771" y="186"/>
                    </a:lnTo>
                    <a:lnTo>
                      <a:pt x="2772" y="177"/>
                    </a:lnTo>
                    <a:lnTo>
                      <a:pt x="2774" y="179"/>
                    </a:lnTo>
                    <a:lnTo>
                      <a:pt x="2775" y="165"/>
                    </a:lnTo>
                    <a:lnTo>
                      <a:pt x="2777" y="168"/>
                    </a:lnTo>
                    <a:lnTo>
                      <a:pt x="2778" y="177"/>
                    </a:lnTo>
                    <a:lnTo>
                      <a:pt x="2780" y="182"/>
                    </a:lnTo>
                    <a:lnTo>
                      <a:pt x="2781" y="174"/>
                    </a:lnTo>
                    <a:lnTo>
                      <a:pt x="2783" y="187"/>
                    </a:lnTo>
                    <a:lnTo>
                      <a:pt x="2784" y="168"/>
                    </a:lnTo>
                    <a:lnTo>
                      <a:pt x="2786" y="167"/>
                    </a:lnTo>
                    <a:lnTo>
                      <a:pt x="2787" y="152"/>
                    </a:lnTo>
                    <a:lnTo>
                      <a:pt x="2789" y="143"/>
                    </a:lnTo>
                    <a:lnTo>
                      <a:pt x="2790" y="153"/>
                    </a:lnTo>
                    <a:lnTo>
                      <a:pt x="2792" y="167"/>
                    </a:lnTo>
                    <a:lnTo>
                      <a:pt x="2793" y="164"/>
                    </a:lnTo>
                    <a:lnTo>
                      <a:pt x="2795" y="161"/>
                    </a:lnTo>
                    <a:lnTo>
                      <a:pt x="2796" y="169"/>
                    </a:lnTo>
                    <a:lnTo>
                      <a:pt x="2798" y="170"/>
                    </a:lnTo>
                    <a:lnTo>
                      <a:pt x="2799" y="162"/>
                    </a:lnTo>
                    <a:lnTo>
                      <a:pt x="2801" y="154"/>
                    </a:lnTo>
                    <a:lnTo>
                      <a:pt x="2802" y="136"/>
                    </a:lnTo>
                    <a:lnTo>
                      <a:pt x="2804" y="143"/>
                    </a:lnTo>
                    <a:lnTo>
                      <a:pt x="2806" y="147"/>
                    </a:lnTo>
                    <a:lnTo>
                      <a:pt x="2807" y="151"/>
                    </a:lnTo>
                    <a:lnTo>
                      <a:pt x="2808" y="152"/>
                    </a:lnTo>
                    <a:lnTo>
                      <a:pt x="2810" y="140"/>
                    </a:lnTo>
                    <a:lnTo>
                      <a:pt x="2812" y="142"/>
                    </a:lnTo>
                    <a:lnTo>
                      <a:pt x="2813" y="134"/>
                    </a:lnTo>
                    <a:lnTo>
                      <a:pt x="2815" y="133"/>
                    </a:lnTo>
                    <a:lnTo>
                      <a:pt x="2816" y="133"/>
                    </a:lnTo>
                    <a:lnTo>
                      <a:pt x="2818" y="137"/>
                    </a:lnTo>
                    <a:lnTo>
                      <a:pt x="2819" y="137"/>
                    </a:lnTo>
                    <a:lnTo>
                      <a:pt x="2821" y="131"/>
                    </a:lnTo>
                    <a:lnTo>
                      <a:pt x="2822" y="127"/>
                    </a:lnTo>
                    <a:lnTo>
                      <a:pt x="2824" y="127"/>
                    </a:lnTo>
                    <a:lnTo>
                      <a:pt x="2825" y="148"/>
                    </a:lnTo>
                    <a:lnTo>
                      <a:pt x="2827" y="135"/>
                    </a:lnTo>
                    <a:lnTo>
                      <a:pt x="2828" y="122"/>
                    </a:lnTo>
                    <a:lnTo>
                      <a:pt x="2830" y="110"/>
                    </a:lnTo>
                    <a:lnTo>
                      <a:pt x="2831" y="109"/>
                    </a:lnTo>
                    <a:lnTo>
                      <a:pt x="2833" y="104"/>
                    </a:lnTo>
                    <a:lnTo>
                      <a:pt x="2835" y="118"/>
                    </a:lnTo>
                    <a:lnTo>
                      <a:pt x="2836" y="139"/>
                    </a:lnTo>
                    <a:lnTo>
                      <a:pt x="2837" y="145"/>
                    </a:lnTo>
                    <a:lnTo>
                      <a:pt x="2839" y="141"/>
                    </a:lnTo>
                    <a:lnTo>
                      <a:pt x="2841" y="153"/>
                    </a:lnTo>
                    <a:lnTo>
                      <a:pt x="2842" y="147"/>
                    </a:lnTo>
                    <a:lnTo>
                      <a:pt x="2844" y="136"/>
                    </a:lnTo>
                    <a:lnTo>
                      <a:pt x="2845" y="131"/>
                    </a:lnTo>
                    <a:lnTo>
                      <a:pt x="2847" y="116"/>
                    </a:lnTo>
                    <a:lnTo>
                      <a:pt x="2848" y="111"/>
                    </a:lnTo>
                    <a:lnTo>
                      <a:pt x="2850" y="109"/>
                    </a:lnTo>
                    <a:lnTo>
                      <a:pt x="2851" y="121"/>
                    </a:lnTo>
                    <a:lnTo>
                      <a:pt x="2853" y="125"/>
                    </a:lnTo>
                    <a:lnTo>
                      <a:pt x="2854" y="129"/>
                    </a:lnTo>
                    <a:lnTo>
                      <a:pt x="2856" y="127"/>
                    </a:lnTo>
                    <a:lnTo>
                      <a:pt x="2857" y="129"/>
                    </a:lnTo>
                    <a:lnTo>
                      <a:pt x="2859" y="127"/>
                    </a:lnTo>
                    <a:lnTo>
                      <a:pt x="2860" y="112"/>
                    </a:lnTo>
                    <a:lnTo>
                      <a:pt x="2862" y="93"/>
                    </a:lnTo>
                    <a:lnTo>
                      <a:pt x="2863" y="101"/>
                    </a:lnTo>
                    <a:lnTo>
                      <a:pt x="2865" y="115"/>
                    </a:lnTo>
                    <a:lnTo>
                      <a:pt x="2866" y="133"/>
                    </a:lnTo>
                    <a:lnTo>
                      <a:pt x="2868" y="137"/>
                    </a:lnTo>
                    <a:lnTo>
                      <a:pt x="2869" y="120"/>
                    </a:lnTo>
                    <a:lnTo>
                      <a:pt x="2871" y="75"/>
                    </a:lnTo>
                    <a:lnTo>
                      <a:pt x="2873" y="54"/>
                    </a:lnTo>
                    <a:lnTo>
                      <a:pt x="2874" y="85"/>
                    </a:lnTo>
                    <a:lnTo>
                      <a:pt x="2875" y="157"/>
                    </a:lnTo>
                    <a:lnTo>
                      <a:pt x="2877" y="139"/>
                    </a:lnTo>
                    <a:lnTo>
                      <a:pt x="2879" y="99"/>
                    </a:lnTo>
                    <a:lnTo>
                      <a:pt x="2880" y="45"/>
                    </a:lnTo>
                    <a:lnTo>
                      <a:pt x="2881" y="12"/>
                    </a:lnTo>
                    <a:lnTo>
                      <a:pt x="2883" y="13"/>
                    </a:lnTo>
                    <a:lnTo>
                      <a:pt x="2885" y="33"/>
                    </a:lnTo>
                    <a:lnTo>
                      <a:pt x="2886" y="77"/>
                    </a:lnTo>
                    <a:lnTo>
                      <a:pt x="2888" y="114"/>
                    </a:lnTo>
                    <a:lnTo>
                      <a:pt x="2889" y="131"/>
                    </a:lnTo>
                    <a:lnTo>
                      <a:pt x="2891" y="87"/>
                    </a:lnTo>
                    <a:lnTo>
                      <a:pt x="2892" y="34"/>
                    </a:lnTo>
                    <a:lnTo>
                      <a:pt x="2894" y="19"/>
                    </a:lnTo>
                    <a:lnTo>
                      <a:pt x="2895" y="14"/>
                    </a:lnTo>
                    <a:lnTo>
                      <a:pt x="2897" y="24"/>
                    </a:lnTo>
                    <a:lnTo>
                      <a:pt x="2898" y="30"/>
                    </a:lnTo>
                    <a:lnTo>
                      <a:pt x="2900" y="39"/>
                    </a:lnTo>
                    <a:lnTo>
                      <a:pt x="2902" y="54"/>
                    </a:lnTo>
                    <a:lnTo>
                      <a:pt x="2903" y="53"/>
                    </a:lnTo>
                    <a:lnTo>
                      <a:pt x="2904" y="46"/>
                    </a:lnTo>
                    <a:lnTo>
                      <a:pt x="2906" y="61"/>
                    </a:lnTo>
                    <a:lnTo>
                      <a:pt x="2908" y="79"/>
                    </a:lnTo>
                    <a:lnTo>
                      <a:pt x="2909" y="85"/>
                    </a:lnTo>
                    <a:lnTo>
                      <a:pt x="2910" y="84"/>
                    </a:lnTo>
                    <a:lnTo>
                      <a:pt x="2912" y="84"/>
                    </a:lnTo>
                    <a:lnTo>
                      <a:pt x="2914" y="79"/>
                    </a:lnTo>
                    <a:lnTo>
                      <a:pt x="2915" y="70"/>
                    </a:lnTo>
                    <a:lnTo>
                      <a:pt x="2917" y="96"/>
                    </a:lnTo>
                    <a:lnTo>
                      <a:pt x="2918" y="131"/>
                    </a:lnTo>
                    <a:lnTo>
                      <a:pt x="2920" y="135"/>
                    </a:lnTo>
                    <a:lnTo>
                      <a:pt x="2921" y="112"/>
                    </a:lnTo>
                    <a:lnTo>
                      <a:pt x="2923" y="82"/>
                    </a:lnTo>
                    <a:lnTo>
                      <a:pt x="2924" y="76"/>
                    </a:lnTo>
                    <a:lnTo>
                      <a:pt x="2926" y="103"/>
                    </a:lnTo>
                    <a:lnTo>
                      <a:pt x="2927" y="103"/>
                    </a:lnTo>
                    <a:lnTo>
                      <a:pt x="2929" y="69"/>
                    </a:lnTo>
                    <a:lnTo>
                      <a:pt x="2930" y="44"/>
                    </a:lnTo>
                    <a:lnTo>
                      <a:pt x="2932" y="35"/>
                    </a:lnTo>
                    <a:lnTo>
                      <a:pt x="2933" y="43"/>
                    </a:lnTo>
                    <a:lnTo>
                      <a:pt x="2935" y="64"/>
                    </a:lnTo>
                    <a:lnTo>
                      <a:pt x="2936" y="63"/>
                    </a:lnTo>
                    <a:lnTo>
                      <a:pt x="2938" y="64"/>
                    </a:lnTo>
                    <a:lnTo>
                      <a:pt x="2939" y="68"/>
                    </a:lnTo>
                    <a:lnTo>
                      <a:pt x="2941" y="80"/>
                    </a:lnTo>
                    <a:lnTo>
                      <a:pt x="2942" y="88"/>
                    </a:lnTo>
                    <a:lnTo>
                      <a:pt x="2944" y="73"/>
                    </a:lnTo>
                    <a:lnTo>
                      <a:pt x="2946" y="79"/>
                    </a:lnTo>
                    <a:lnTo>
                      <a:pt x="2947" y="80"/>
                    </a:lnTo>
                    <a:lnTo>
                      <a:pt x="2948" y="71"/>
                    </a:lnTo>
                    <a:lnTo>
                      <a:pt x="2950" y="66"/>
                    </a:lnTo>
                    <a:lnTo>
                      <a:pt x="2952" y="64"/>
                    </a:lnTo>
                    <a:lnTo>
                      <a:pt x="2953" y="64"/>
                    </a:lnTo>
                    <a:lnTo>
                      <a:pt x="2954" y="63"/>
                    </a:lnTo>
                    <a:lnTo>
                      <a:pt x="2956" y="62"/>
                    </a:lnTo>
                    <a:lnTo>
                      <a:pt x="2958" y="76"/>
                    </a:lnTo>
                    <a:lnTo>
                      <a:pt x="2959" y="76"/>
                    </a:lnTo>
                    <a:lnTo>
                      <a:pt x="2961" y="81"/>
                    </a:lnTo>
                    <a:lnTo>
                      <a:pt x="2962" y="91"/>
                    </a:lnTo>
                    <a:lnTo>
                      <a:pt x="2964" y="103"/>
                    </a:lnTo>
                    <a:lnTo>
                      <a:pt x="2965" y="102"/>
                    </a:lnTo>
                    <a:lnTo>
                      <a:pt x="2967" y="87"/>
                    </a:lnTo>
                    <a:lnTo>
                      <a:pt x="2968" y="74"/>
                    </a:lnTo>
                    <a:lnTo>
                      <a:pt x="2970" y="68"/>
                    </a:lnTo>
                    <a:lnTo>
                      <a:pt x="2971" y="68"/>
                    </a:lnTo>
                    <a:lnTo>
                      <a:pt x="2973" y="80"/>
                    </a:lnTo>
                    <a:lnTo>
                      <a:pt x="2975" y="102"/>
                    </a:lnTo>
                    <a:lnTo>
                      <a:pt x="2976" y="133"/>
                    </a:lnTo>
                    <a:lnTo>
                      <a:pt x="2977" y="127"/>
                    </a:lnTo>
                    <a:lnTo>
                      <a:pt x="2979" y="105"/>
                    </a:lnTo>
                    <a:lnTo>
                      <a:pt x="2981" y="86"/>
                    </a:lnTo>
                    <a:lnTo>
                      <a:pt x="2982" y="82"/>
                    </a:lnTo>
                    <a:lnTo>
                      <a:pt x="2983" y="82"/>
                    </a:lnTo>
                    <a:lnTo>
                      <a:pt x="2985" y="80"/>
                    </a:lnTo>
                    <a:lnTo>
                      <a:pt x="2987" y="79"/>
                    </a:lnTo>
                    <a:lnTo>
                      <a:pt x="2988" y="98"/>
                    </a:lnTo>
                    <a:lnTo>
                      <a:pt x="2990" y="98"/>
                    </a:lnTo>
                    <a:lnTo>
                      <a:pt x="2991" y="112"/>
                    </a:lnTo>
                    <a:lnTo>
                      <a:pt x="2993" y="122"/>
                    </a:lnTo>
                    <a:lnTo>
                      <a:pt x="2994" y="127"/>
                    </a:lnTo>
                    <a:lnTo>
                      <a:pt x="2996" y="124"/>
                    </a:lnTo>
                    <a:lnTo>
                      <a:pt x="2997" y="106"/>
                    </a:lnTo>
                    <a:lnTo>
                      <a:pt x="2999" y="98"/>
                    </a:lnTo>
                    <a:lnTo>
                      <a:pt x="3000" y="97"/>
                    </a:lnTo>
                    <a:lnTo>
                      <a:pt x="3002" y="103"/>
                    </a:lnTo>
                    <a:lnTo>
                      <a:pt x="3003" y="94"/>
                    </a:lnTo>
                    <a:lnTo>
                      <a:pt x="3005" y="99"/>
                    </a:lnTo>
                    <a:lnTo>
                      <a:pt x="3006" y="99"/>
                    </a:lnTo>
                    <a:lnTo>
                      <a:pt x="3008" y="108"/>
                    </a:lnTo>
                    <a:lnTo>
                      <a:pt x="3009" y="118"/>
                    </a:lnTo>
                    <a:lnTo>
                      <a:pt x="3011" y="112"/>
                    </a:lnTo>
                    <a:lnTo>
                      <a:pt x="3012" y="92"/>
                    </a:lnTo>
                    <a:lnTo>
                      <a:pt x="3014" y="93"/>
                    </a:lnTo>
                    <a:lnTo>
                      <a:pt x="3015" y="111"/>
                    </a:lnTo>
                    <a:lnTo>
                      <a:pt x="3017" y="116"/>
                    </a:lnTo>
                    <a:lnTo>
                      <a:pt x="3019" y="110"/>
                    </a:lnTo>
                    <a:lnTo>
                      <a:pt x="3020" y="101"/>
                    </a:lnTo>
                    <a:lnTo>
                      <a:pt x="3021" y="104"/>
                    </a:lnTo>
                    <a:lnTo>
                      <a:pt x="3023" y="103"/>
                    </a:lnTo>
                    <a:lnTo>
                      <a:pt x="3025" y="96"/>
                    </a:lnTo>
                    <a:lnTo>
                      <a:pt x="3026" y="96"/>
                    </a:lnTo>
                    <a:lnTo>
                      <a:pt x="3028" y="94"/>
                    </a:lnTo>
                    <a:lnTo>
                      <a:pt x="3029" y="101"/>
                    </a:lnTo>
                    <a:lnTo>
                      <a:pt x="3031" y="105"/>
                    </a:lnTo>
                    <a:lnTo>
                      <a:pt x="3032" y="107"/>
                    </a:lnTo>
                    <a:lnTo>
                      <a:pt x="3034" y="116"/>
                    </a:lnTo>
                    <a:lnTo>
                      <a:pt x="3035" y="118"/>
                    </a:lnTo>
                    <a:lnTo>
                      <a:pt x="3037" y="130"/>
                    </a:lnTo>
                    <a:lnTo>
                      <a:pt x="3038" y="127"/>
                    </a:lnTo>
                    <a:lnTo>
                      <a:pt x="3040" y="117"/>
                    </a:lnTo>
                    <a:lnTo>
                      <a:pt x="3041" y="116"/>
                    </a:lnTo>
                    <a:lnTo>
                      <a:pt x="3043" y="115"/>
                    </a:lnTo>
                    <a:lnTo>
                      <a:pt x="3044" y="124"/>
                    </a:lnTo>
                    <a:lnTo>
                      <a:pt x="3046" y="126"/>
                    </a:lnTo>
                    <a:lnTo>
                      <a:pt x="3048" y="124"/>
                    </a:lnTo>
                    <a:lnTo>
                      <a:pt x="3049" y="121"/>
                    </a:lnTo>
                    <a:lnTo>
                      <a:pt x="3050" y="129"/>
                    </a:lnTo>
                    <a:lnTo>
                      <a:pt x="3052" y="122"/>
                    </a:lnTo>
                    <a:lnTo>
                      <a:pt x="3054" y="112"/>
                    </a:lnTo>
                    <a:lnTo>
                      <a:pt x="3055" y="100"/>
                    </a:lnTo>
                    <a:lnTo>
                      <a:pt x="3056" y="97"/>
                    </a:lnTo>
                    <a:lnTo>
                      <a:pt x="3058" y="84"/>
                    </a:lnTo>
                    <a:lnTo>
                      <a:pt x="3060" y="76"/>
                    </a:lnTo>
                    <a:lnTo>
                      <a:pt x="3061" y="80"/>
                    </a:lnTo>
                    <a:lnTo>
                      <a:pt x="3063" y="75"/>
                    </a:lnTo>
                    <a:lnTo>
                      <a:pt x="3064" y="82"/>
                    </a:lnTo>
                    <a:lnTo>
                      <a:pt x="3066" y="121"/>
                    </a:lnTo>
                    <a:lnTo>
                      <a:pt x="3067" y="154"/>
                    </a:lnTo>
                    <a:lnTo>
                      <a:pt x="3069" y="143"/>
                    </a:lnTo>
                    <a:lnTo>
                      <a:pt x="3070" y="122"/>
                    </a:lnTo>
                    <a:lnTo>
                      <a:pt x="3072" y="97"/>
                    </a:lnTo>
                    <a:lnTo>
                      <a:pt x="3073" y="83"/>
                    </a:lnTo>
                    <a:lnTo>
                      <a:pt x="3075" y="76"/>
                    </a:lnTo>
                    <a:lnTo>
                      <a:pt x="3076" y="84"/>
                    </a:lnTo>
                    <a:lnTo>
                      <a:pt x="3078" y="104"/>
                    </a:lnTo>
                    <a:lnTo>
                      <a:pt x="3079" y="119"/>
                    </a:lnTo>
                    <a:lnTo>
                      <a:pt x="3081" y="114"/>
                    </a:lnTo>
                    <a:lnTo>
                      <a:pt x="3082" y="103"/>
                    </a:lnTo>
                    <a:lnTo>
                      <a:pt x="3084" y="93"/>
                    </a:lnTo>
                    <a:lnTo>
                      <a:pt x="3085" y="87"/>
                    </a:lnTo>
                    <a:lnTo>
                      <a:pt x="3087" y="87"/>
                    </a:lnTo>
                    <a:lnTo>
                      <a:pt x="3088" y="97"/>
                    </a:lnTo>
                    <a:lnTo>
                      <a:pt x="3090" y="98"/>
                    </a:lnTo>
                    <a:lnTo>
                      <a:pt x="3092" y="106"/>
                    </a:lnTo>
                    <a:lnTo>
                      <a:pt x="3093" y="109"/>
                    </a:lnTo>
                    <a:lnTo>
                      <a:pt x="3094" y="117"/>
                    </a:lnTo>
                    <a:lnTo>
                      <a:pt x="3096" y="118"/>
                    </a:lnTo>
                    <a:lnTo>
                      <a:pt x="3098" y="109"/>
                    </a:lnTo>
                    <a:lnTo>
                      <a:pt x="3099" y="117"/>
                    </a:lnTo>
                    <a:lnTo>
                      <a:pt x="3101" y="124"/>
                    </a:lnTo>
                    <a:lnTo>
                      <a:pt x="3102" y="117"/>
                    </a:lnTo>
                    <a:lnTo>
                      <a:pt x="3104" y="110"/>
                    </a:lnTo>
                    <a:lnTo>
                      <a:pt x="3105" y="110"/>
                    </a:lnTo>
                    <a:lnTo>
                      <a:pt x="3107" y="92"/>
                    </a:lnTo>
                    <a:lnTo>
                      <a:pt x="3108" y="87"/>
                    </a:lnTo>
                    <a:lnTo>
                      <a:pt x="3110" y="95"/>
                    </a:lnTo>
                    <a:lnTo>
                      <a:pt x="3111" y="92"/>
                    </a:lnTo>
                    <a:lnTo>
                      <a:pt x="3113" y="86"/>
                    </a:lnTo>
                    <a:lnTo>
                      <a:pt x="3114" y="88"/>
                    </a:lnTo>
                    <a:lnTo>
                      <a:pt x="3116" y="86"/>
                    </a:lnTo>
                    <a:lnTo>
                      <a:pt x="3117" y="86"/>
                    </a:lnTo>
                    <a:lnTo>
                      <a:pt x="3119" y="79"/>
                    </a:lnTo>
                    <a:lnTo>
                      <a:pt x="3121" y="72"/>
                    </a:lnTo>
                    <a:lnTo>
                      <a:pt x="3122" y="82"/>
                    </a:lnTo>
                    <a:lnTo>
                      <a:pt x="3123" y="94"/>
                    </a:lnTo>
                    <a:lnTo>
                      <a:pt x="3125" y="96"/>
                    </a:lnTo>
                    <a:lnTo>
                      <a:pt x="3127" y="94"/>
                    </a:lnTo>
                    <a:lnTo>
                      <a:pt x="3128" y="90"/>
                    </a:lnTo>
                    <a:lnTo>
                      <a:pt x="3130" y="94"/>
                    </a:lnTo>
                    <a:lnTo>
                      <a:pt x="3131" y="90"/>
                    </a:lnTo>
                    <a:lnTo>
                      <a:pt x="3133" y="90"/>
                    </a:lnTo>
                    <a:lnTo>
                      <a:pt x="3134" y="93"/>
                    </a:lnTo>
                    <a:lnTo>
                      <a:pt x="3136" y="93"/>
                    </a:lnTo>
                    <a:lnTo>
                      <a:pt x="3137" y="101"/>
                    </a:lnTo>
                    <a:lnTo>
                      <a:pt x="3139" y="104"/>
                    </a:lnTo>
                    <a:lnTo>
                      <a:pt x="3140" y="102"/>
                    </a:lnTo>
                    <a:lnTo>
                      <a:pt x="3142" y="110"/>
                    </a:lnTo>
                    <a:lnTo>
                      <a:pt x="3143" y="103"/>
                    </a:lnTo>
                    <a:lnTo>
                      <a:pt x="3145" y="100"/>
                    </a:lnTo>
                    <a:lnTo>
                      <a:pt x="3146" y="93"/>
                    </a:lnTo>
                    <a:lnTo>
                      <a:pt x="3148" y="93"/>
                    </a:lnTo>
                    <a:lnTo>
                      <a:pt x="3149" y="97"/>
                    </a:lnTo>
                    <a:lnTo>
                      <a:pt x="3151" y="108"/>
                    </a:lnTo>
                    <a:lnTo>
                      <a:pt x="3152" y="128"/>
                    </a:lnTo>
                    <a:lnTo>
                      <a:pt x="3154" y="127"/>
                    </a:lnTo>
                    <a:lnTo>
                      <a:pt x="3155" y="112"/>
                    </a:lnTo>
                    <a:lnTo>
                      <a:pt x="3157" y="116"/>
                    </a:lnTo>
                    <a:lnTo>
                      <a:pt x="3159" y="119"/>
                    </a:lnTo>
                    <a:lnTo>
                      <a:pt x="3160" y="112"/>
                    </a:lnTo>
                    <a:lnTo>
                      <a:pt x="3161" y="103"/>
                    </a:lnTo>
                    <a:lnTo>
                      <a:pt x="3163" y="100"/>
                    </a:lnTo>
                    <a:lnTo>
                      <a:pt x="3165" y="93"/>
                    </a:lnTo>
                    <a:lnTo>
                      <a:pt x="3166" y="91"/>
                    </a:lnTo>
                    <a:lnTo>
                      <a:pt x="3167" y="96"/>
                    </a:lnTo>
                    <a:lnTo>
                      <a:pt x="3169" y="116"/>
                    </a:lnTo>
                    <a:lnTo>
                      <a:pt x="3171" y="122"/>
                    </a:lnTo>
                    <a:lnTo>
                      <a:pt x="3172" y="107"/>
                    </a:lnTo>
                    <a:lnTo>
                      <a:pt x="3174" y="99"/>
                    </a:lnTo>
                    <a:lnTo>
                      <a:pt x="3175" y="110"/>
                    </a:lnTo>
                    <a:lnTo>
                      <a:pt x="3177" y="128"/>
                    </a:lnTo>
                    <a:lnTo>
                      <a:pt x="3178" y="130"/>
                    </a:lnTo>
                    <a:lnTo>
                      <a:pt x="3180" y="121"/>
                    </a:lnTo>
                    <a:lnTo>
                      <a:pt x="3181" y="118"/>
                    </a:lnTo>
                    <a:lnTo>
                      <a:pt x="3183" y="109"/>
                    </a:lnTo>
                    <a:lnTo>
                      <a:pt x="3184" y="108"/>
                    </a:lnTo>
                    <a:lnTo>
                      <a:pt x="3186" y="105"/>
                    </a:lnTo>
                    <a:lnTo>
                      <a:pt x="3187" y="107"/>
                    </a:lnTo>
                    <a:lnTo>
                      <a:pt x="3189" y="107"/>
                    </a:lnTo>
                    <a:lnTo>
                      <a:pt x="3190" y="102"/>
                    </a:lnTo>
                    <a:lnTo>
                      <a:pt x="3192" y="87"/>
                    </a:lnTo>
                    <a:lnTo>
                      <a:pt x="3194" y="87"/>
                    </a:lnTo>
                    <a:lnTo>
                      <a:pt x="3195" y="95"/>
                    </a:lnTo>
                    <a:lnTo>
                      <a:pt x="3196" y="105"/>
                    </a:lnTo>
                    <a:lnTo>
                      <a:pt x="3198" y="110"/>
                    </a:lnTo>
                    <a:lnTo>
                      <a:pt x="3200" y="117"/>
                    </a:lnTo>
                    <a:lnTo>
                      <a:pt x="3201" y="122"/>
                    </a:lnTo>
                    <a:lnTo>
                      <a:pt x="3203" y="121"/>
                    </a:lnTo>
                    <a:lnTo>
                      <a:pt x="3204" y="119"/>
                    </a:lnTo>
                    <a:lnTo>
                      <a:pt x="3206" y="128"/>
                    </a:lnTo>
                    <a:lnTo>
                      <a:pt x="3207" y="142"/>
                    </a:lnTo>
                    <a:lnTo>
                      <a:pt x="3209" y="137"/>
                    </a:lnTo>
                    <a:lnTo>
                      <a:pt x="3210" y="127"/>
                    </a:lnTo>
                    <a:lnTo>
                      <a:pt x="3212" y="117"/>
                    </a:lnTo>
                    <a:lnTo>
                      <a:pt x="3213" y="125"/>
                    </a:lnTo>
                    <a:lnTo>
                      <a:pt x="3215" y="138"/>
                    </a:lnTo>
                    <a:lnTo>
                      <a:pt x="3216" y="138"/>
                    </a:lnTo>
                    <a:lnTo>
                      <a:pt x="3218" y="142"/>
                    </a:lnTo>
                    <a:lnTo>
                      <a:pt x="3219" y="141"/>
                    </a:lnTo>
                    <a:lnTo>
                      <a:pt x="3221" y="140"/>
                    </a:lnTo>
                    <a:lnTo>
                      <a:pt x="3222" y="139"/>
                    </a:lnTo>
                    <a:lnTo>
                      <a:pt x="3224" y="134"/>
                    </a:lnTo>
                    <a:lnTo>
                      <a:pt x="3225" y="137"/>
                    </a:lnTo>
                    <a:lnTo>
                      <a:pt x="3227" y="128"/>
                    </a:lnTo>
                    <a:lnTo>
                      <a:pt x="3228" y="127"/>
                    </a:lnTo>
                    <a:lnTo>
                      <a:pt x="3230" y="128"/>
                    </a:lnTo>
                    <a:lnTo>
                      <a:pt x="3232" y="128"/>
                    </a:lnTo>
                    <a:lnTo>
                      <a:pt x="3233" y="128"/>
                    </a:lnTo>
                    <a:lnTo>
                      <a:pt x="3234" y="134"/>
                    </a:lnTo>
                    <a:lnTo>
                      <a:pt x="3236" y="130"/>
                    </a:lnTo>
                    <a:lnTo>
                      <a:pt x="3238" y="133"/>
                    </a:lnTo>
                    <a:lnTo>
                      <a:pt x="3239" y="141"/>
                    </a:lnTo>
                    <a:lnTo>
                      <a:pt x="3240" y="138"/>
                    </a:lnTo>
                    <a:lnTo>
                      <a:pt x="3242" y="124"/>
                    </a:lnTo>
                    <a:lnTo>
                      <a:pt x="3244" y="118"/>
                    </a:lnTo>
                    <a:lnTo>
                      <a:pt x="3245" y="121"/>
                    </a:lnTo>
                    <a:lnTo>
                      <a:pt x="3247" y="126"/>
                    </a:lnTo>
                    <a:lnTo>
                      <a:pt x="3248" y="128"/>
                    </a:lnTo>
                    <a:lnTo>
                      <a:pt x="3250" y="126"/>
                    </a:lnTo>
                    <a:lnTo>
                      <a:pt x="3251" y="124"/>
                    </a:lnTo>
                    <a:lnTo>
                      <a:pt x="3253" y="129"/>
                    </a:lnTo>
                    <a:lnTo>
                      <a:pt x="3254" y="125"/>
                    </a:lnTo>
                    <a:lnTo>
                      <a:pt x="3256" y="111"/>
                    </a:lnTo>
                    <a:lnTo>
                      <a:pt x="3257" y="102"/>
                    </a:lnTo>
                    <a:lnTo>
                      <a:pt x="3259" y="100"/>
                    </a:lnTo>
                    <a:lnTo>
                      <a:pt x="3261" y="104"/>
                    </a:lnTo>
                    <a:lnTo>
                      <a:pt x="3262" y="107"/>
                    </a:lnTo>
                    <a:lnTo>
                      <a:pt x="3263" y="105"/>
                    </a:lnTo>
                    <a:lnTo>
                      <a:pt x="3265" y="104"/>
                    </a:lnTo>
                    <a:lnTo>
                      <a:pt x="3267" y="118"/>
                    </a:lnTo>
                    <a:lnTo>
                      <a:pt x="3268" y="120"/>
                    </a:lnTo>
                    <a:lnTo>
                      <a:pt x="3269" y="115"/>
                    </a:lnTo>
                    <a:lnTo>
                      <a:pt x="3271" y="114"/>
                    </a:lnTo>
                    <a:lnTo>
                      <a:pt x="3273" y="113"/>
                    </a:lnTo>
                    <a:lnTo>
                      <a:pt x="3274" y="115"/>
                    </a:lnTo>
                    <a:lnTo>
                      <a:pt x="3276" y="117"/>
                    </a:lnTo>
                    <a:lnTo>
                      <a:pt x="3277" y="117"/>
                    </a:lnTo>
                    <a:lnTo>
                      <a:pt x="3278" y="122"/>
                    </a:lnTo>
                    <a:lnTo>
                      <a:pt x="3280" y="133"/>
                    </a:lnTo>
                    <a:lnTo>
                      <a:pt x="3282" y="137"/>
                    </a:lnTo>
                    <a:lnTo>
                      <a:pt x="3283" y="141"/>
                    </a:lnTo>
                    <a:lnTo>
                      <a:pt x="3285" y="140"/>
                    </a:lnTo>
                    <a:lnTo>
                      <a:pt x="3286" y="132"/>
                    </a:lnTo>
                    <a:lnTo>
                      <a:pt x="3288" y="129"/>
                    </a:lnTo>
                    <a:lnTo>
                      <a:pt x="3289" y="133"/>
                    </a:lnTo>
                    <a:lnTo>
                      <a:pt x="3291" y="141"/>
                    </a:lnTo>
                    <a:lnTo>
                      <a:pt x="3292" y="141"/>
                    </a:lnTo>
                    <a:lnTo>
                      <a:pt x="3294" y="133"/>
                    </a:lnTo>
                    <a:lnTo>
                      <a:pt x="3295" y="126"/>
                    </a:lnTo>
                    <a:lnTo>
                      <a:pt x="3297" y="119"/>
                    </a:lnTo>
                    <a:lnTo>
                      <a:pt x="3298" y="125"/>
                    </a:lnTo>
                    <a:lnTo>
                      <a:pt x="3300" y="135"/>
                    </a:lnTo>
                    <a:lnTo>
                      <a:pt x="3301" y="129"/>
                    </a:lnTo>
                    <a:lnTo>
                      <a:pt x="3303" y="125"/>
                    </a:lnTo>
                    <a:lnTo>
                      <a:pt x="3305" y="110"/>
                    </a:lnTo>
                    <a:lnTo>
                      <a:pt x="3306" y="110"/>
                    </a:lnTo>
                    <a:lnTo>
                      <a:pt x="3307" y="116"/>
                    </a:lnTo>
                    <a:lnTo>
                      <a:pt x="3309" y="116"/>
                    </a:lnTo>
                    <a:lnTo>
                      <a:pt x="3311" y="112"/>
                    </a:lnTo>
                    <a:lnTo>
                      <a:pt x="3312" y="98"/>
                    </a:lnTo>
                    <a:lnTo>
                      <a:pt x="3313" y="100"/>
                    </a:lnTo>
                    <a:lnTo>
                      <a:pt x="3315" y="109"/>
                    </a:lnTo>
                    <a:lnTo>
                      <a:pt x="3317" y="113"/>
                    </a:lnTo>
                    <a:lnTo>
                      <a:pt x="3318" y="112"/>
                    </a:lnTo>
                    <a:lnTo>
                      <a:pt x="3320" y="110"/>
                    </a:lnTo>
                    <a:lnTo>
                      <a:pt x="3321" y="110"/>
                    </a:lnTo>
                    <a:lnTo>
                      <a:pt x="3323" y="105"/>
                    </a:lnTo>
                    <a:lnTo>
                      <a:pt x="3324" y="116"/>
                    </a:lnTo>
                    <a:lnTo>
                      <a:pt x="3326" y="129"/>
                    </a:lnTo>
                    <a:lnTo>
                      <a:pt x="3327" y="135"/>
                    </a:lnTo>
                    <a:lnTo>
                      <a:pt x="3329" y="124"/>
                    </a:lnTo>
                    <a:lnTo>
                      <a:pt x="3330" y="121"/>
                    </a:lnTo>
                    <a:lnTo>
                      <a:pt x="3332" y="124"/>
                    </a:lnTo>
                    <a:lnTo>
                      <a:pt x="3334" y="122"/>
                    </a:lnTo>
                    <a:lnTo>
                      <a:pt x="3335" y="116"/>
                    </a:lnTo>
                    <a:lnTo>
                      <a:pt x="3336" y="118"/>
                    </a:lnTo>
                    <a:lnTo>
                      <a:pt x="3338" y="122"/>
                    </a:lnTo>
                    <a:lnTo>
                      <a:pt x="3340" y="131"/>
                    </a:lnTo>
                    <a:lnTo>
                      <a:pt x="3341" y="134"/>
                    </a:lnTo>
                    <a:lnTo>
                      <a:pt x="3342" y="132"/>
                    </a:lnTo>
                    <a:lnTo>
                      <a:pt x="3344" y="111"/>
                    </a:lnTo>
                    <a:lnTo>
                      <a:pt x="3345" y="98"/>
                    </a:lnTo>
                    <a:lnTo>
                      <a:pt x="3347" y="91"/>
                    </a:lnTo>
                    <a:lnTo>
                      <a:pt x="3349" y="91"/>
                    </a:lnTo>
                    <a:lnTo>
                      <a:pt x="3350" y="92"/>
                    </a:lnTo>
                    <a:lnTo>
                      <a:pt x="3351" y="97"/>
                    </a:lnTo>
                    <a:lnTo>
                      <a:pt x="3353" y="105"/>
                    </a:lnTo>
                    <a:lnTo>
                      <a:pt x="3355" y="109"/>
                    </a:lnTo>
                    <a:lnTo>
                      <a:pt x="3356" y="111"/>
                    </a:lnTo>
                    <a:lnTo>
                      <a:pt x="3358" y="115"/>
                    </a:lnTo>
                    <a:lnTo>
                      <a:pt x="3359" y="118"/>
                    </a:lnTo>
                    <a:lnTo>
                      <a:pt x="3361" y="117"/>
                    </a:lnTo>
                    <a:lnTo>
                      <a:pt x="3362" y="112"/>
                    </a:lnTo>
                    <a:lnTo>
                      <a:pt x="3364" y="131"/>
                    </a:lnTo>
                    <a:lnTo>
                      <a:pt x="3365" y="136"/>
                    </a:lnTo>
                    <a:lnTo>
                      <a:pt x="3367" y="130"/>
                    </a:lnTo>
                    <a:lnTo>
                      <a:pt x="3368" y="123"/>
                    </a:lnTo>
                    <a:lnTo>
                      <a:pt x="3370" y="118"/>
                    </a:lnTo>
                    <a:lnTo>
                      <a:pt x="3371" y="125"/>
                    </a:lnTo>
                    <a:lnTo>
                      <a:pt x="3373" y="122"/>
                    </a:lnTo>
                    <a:lnTo>
                      <a:pt x="3374" y="127"/>
                    </a:lnTo>
                    <a:lnTo>
                      <a:pt x="3376" y="124"/>
                    </a:lnTo>
                    <a:lnTo>
                      <a:pt x="3378" y="128"/>
                    </a:lnTo>
                    <a:lnTo>
                      <a:pt x="3379" y="134"/>
                    </a:lnTo>
                    <a:lnTo>
                      <a:pt x="3380" y="137"/>
                    </a:lnTo>
                    <a:lnTo>
                      <a:pt x="3382" y="130"/>
                    </a:lnTo>
                    <a:lnTo>
                      <a:pt x="3384" y="129"/>
                    </a:lnTo>
                    <a:lnTo>
                      <a:pt x="3385" y="128"/>
                    </a:lnTo>
                    <a:lnTo>
                      <a:pt x="3387" y="120"/>
                    </a:lnTo>
                    <a:lnTo>
                      <a:pt x="3388" y="115"/>
                    </a:lnTo>
                    <a:lnTo>
                      <a:pt x="3390" y="123"/>
                    </a:lnTo>
                    <a:lnTo>
                      <a:pt x="3391" y="130"/>
                    </a:lnTo>
                    <a:lnTo>
                      <a:pt x="3393" y="134"/>
                    </a:lnTo>
                    <a:lnTo>
                      <a:pt x="3394" y="134"/>
                    </a:lnTo>
                    <a:lnTo>
                      <a:pt x="3396" y="133"/>
                    </a:lnTo>
                    <a:lnTo>
                      <a:pt x="3397" y="131"/>
                    </a:lnTo>
                    <a:lnTo>
                      <a:pt x="3399" y="128"/>
                    </a:lnTo>
                    <a:lnTo>
                      <a:pt x="3400" y="126"/>
                    </a:lnTo>
                    <a:lnTo>
                      <a:pt x="3402" y="134"/>
                    </a:lnTo>
                    <a:lnTo>
                      <a:pt x="3403" y="141"/>
                    </a:lnTo>
                    <a:lnTo>
                      <a:pt x="3405" y="142"/>
                    </a:lnTo>
                    <a:lnTo>
                      <a:pt x="3407" y="134"/>
                    </a:lnTo>
                    <a:lnTo>
                      <a:pt x="3408" y="127"/>
                    </a:lnTo>
                    <a:lnTo>
                      <a:pt x="3409" y="122"/>
                    </a:lnTo>
                    <a:lnTo>
                      <a:pt x="3411" y="123"/>
                    </a:lnTo>
                    <a:lnTo>
                      <a:pt x="3412" y="121"/>
                    </a:lnTo>
                    <a:lnTo>
                      <a:pt x="3414" y="118"/>
                    </a:lnTo>
                    <a:lnTo>
                      <a:pt x="3416" y="118"/>
                    </a:lnTo>
                    <a:lnTo>
                      <a:pt x="3417" y="128"/>
                    </a:lnTo>
                    <a:lnTo>
                      <a:pt x="3418" y="134"/>
                    </a:lnTo>
                    <a:lnTo>
                      <a:pt x="3420" y="144"/>
                    </a:lnTo>
                    <a:lnTo>
                      <a:pt x="3422" y="142"/>
                    </a:lnTo>
                    <a:lnTo>
                      <a:pt x="3423" y="137"/>
                    </a:lnTo>
                    <a:lnTo>
                      <a:pt x="3424" y="131"/>
                    </a:lnTo>
                    <a:lnTo>
                      <a:pt x="3426" y="121"/>
                    </a:lnTo>
                    <a:lnTo>
                      <a:pt x="3428" y="121"/>
                    </a:lnTo>
                    <a:lnTo>
                      <a:pt x="3429" y="125"/>
                    </a:lnTo>
                    <a:lnTo>
                      <a:pt x="3431" y="109"/>
                    </a:lnTo>
                    <a:lnTo>
                      <a:pt x="3432" y="98"/>
                    </a:lnTo>
                    <a:lnTo>
                      <a:pt x="3434" y="98"/>
                    </a:lnTo>
                    <a:lnTo>
                      <a:pt x="3435" y="93"/>
                    </a:lnTo>
                    <a:lnTo>
                      <a:pt x="3437" y="96"/>
                    </a:lnTo>
                    <a:lnTo>
                      <a:pt x="3438" y="98"/>
                    </a:lnTo>
                    <a:lnTo>
                      <a:pt x="3440" y="96"/>
                    </a:lnTo>
                    <a:lnTo>
                      <a:pt x="3441" y="88"/>
                    </a:lnTo>
                    <a:lnTo>
                      <a:pt x="3443" y="86"/>
                    </a:lnTo>
                    <a:lnTo>
                      <a:pt x="3444" y="79"/>
                    </a:lnTo>
                    <a:lnTo>
                      <a:pt x="3446" y="77"/>
                    </a:lnTo>
                    <a:lnTo>
                      <a:pt x="3447" y="80"/>
                    </a:lnTo>
                    <a:lnTo>
                      <a:pt x="3449" y="68"/>
                    </a:lnTo>
                    <a:lnTo>
                      <a:pt x="3451" y="54"/>
                    </a:lnTo>
                    <a:lnTo>
                      <a:pt x="3452" y="55"/>
                    </a:lnTo>
                    <a:lnTo>
                      <a:pt x="3453" y="62"/>
                    </a:lnTo>
                    <a:lnTo>
                      <a:pt x="3455" y="58"/>
                    </a:lnTo>
                    <a:lnTo>
                      <a:pt x="3457" y="65"/>
                    </a:lnTo>
                    <a:lnTo>
                      <a:pt x="3458" y="67"/>
                    </a:lnTo>
                    <a:lnTo>
                      <a:pt x="3460" y="59"/>
                    </a:lnTo>
                    <a:lnTo>
                      <a:pt x="3461" y="59"/>
                    </a:lnTo>
                    <a:lnTo>
                      <a:pt x="3463" y="59"/>
                    </a:lnTo>
                    <a:lnTo>
                      <a:pt x="3464" y="62"/>
                    </a:lnTo>
                    <a:lnTo>
                      <a:pt x="3466" y="65"/>
                    </a:lnTo>
                    <a:lnTo>
                      <a:pt x="3467" y="72"/>
                    </a:lnTo>
                    <a:lnTo>
                      <a:pt x="3469" y="66"/>
                    </a:lnTo>
                    <a:lnTo>
                      <a:pt x="3470" y="59"/>
                    </a:lnTo>
                    <a:lnTo>
                      <a:pt x="3472" y="49"/>
                    </a:lnTo>
                    <a:lnTo>
                      <a:pt x="3473" y="54"/>
                    </a:lnTo>
                    <a:lnTo>
                      <a:pt x="3475" y="50"/>
                    </a:lnTo>
                    <a:lnTo>
                      <a:pt x="3476" y="41"/>
                    </a:lnTo>
                    <a:lnTo>
                      <a:pt x="3478" y="44"/>
                    </a:lnTo>
                    <a:lnTo>
                      <a:pt x="3479" y="37"/>
                    </a:lnTo>
                    <a:lnTo>
                      <a:pt x="3481" y="31"/>
                    </a:lnTo>
                    <a:lnTo>
                      <a:pt x="3482" y="39"/>
                    </a:lnTo>
                    <a:lnTo>
                      <a:pt x="3484" y="47"/>
                    </a:lnTo>
                    <a:lnTo>
                      <a:pt x="3485" y="49"/>
                    </a:lnTo>
                    <a:lnTo>
                      <a:pt x="3487" y="43"/>
                    </a:lnTo>
                    <a:lnTo>
                      <a:pt x="3489" y="47"/>
                    </a:lnTo>
                    <a:lnTo>
                      <a:pt x="3490" y="51"/>
                    </a:lnTo>
                    <a:lnTo>
                      <a:pt x="3491" y="53"/>
                    </a:lnTo>
                    <a:lnTo>
                      <a:pt x="3493" y="47"/>
                    </a:lnTo>
                    <a:lnTo>
                      <a:pt x="3495" y="65"/>
                    </a:lnTo>
                    <a:lnTo>
                      <a:pt x="3496" y="98"/>
                    </a:lnTo>
                    <a:lnTo>
                      <a:pt x="3497" y="92"/>
                    </a:lnTo>
                    <a:lnTo>
                      <a:pt x="3499" y="71"/>
                    </a:lnTo>
                    <a:lnTo>
                      <a:pt x="3501" y="53"/>
                    </a:lnTo>
                    <a:lnTo>
                      <a:pt x="3502" y="21"/>
                    </a:lnTo>
                    <a:lnTo>
                      <a:pt x="3504" y="15"/>
                    </a:lnTo>
                    <a:lnTo>
                      <a:pt x="3505" y="22"/>
                    </a:lnTo>
                    <a:lnTo>
                      <a:pt x="3507" y="26"/>
                    </a:lnTo>
                    <a:lnTo>
                      <a:pt x="3508" y="43"/>
                    </a:lnTo>
                    <a:lnTo>
                      <a:pt x="3510" y="63"/>
                    </a:lnTo>
                    <a:lnTo>
                      <a:pt x="3511" y="66"/>
                    </a:lnTo>
                    <a:lnTo>
                      <a:pt x="3513" y="61"/>
                    </a:lnTo>
                    <a:lnTo>
                      <a:pt x="3514" y="48"/>
                    </a:lnTo>
                    <a:lnTo>
                      <a:pt x="3516" y="54"/>
                    </a:lnTo>
                    <a:lnTo>
                      <a:pt x="3518" y="67"/>
                    </a:lnTo>
                    <a:lnTo>
                      <a:pt x="3519" y="70"/>
                    </a:lnTo>
                    <a:lnTo>
                      <a:pt x="3520" y="57"/>
                    </a:lnTo>
                    <a:lnTo>
                      <a:pt x="3522" y="47"/>
                    </a:lnTo>
                    <a:lnTo>
                      <a:pt x="3524" y="45"/>
                    </a:lnTo>
                    <a:lnTo>
                      <a:pt x="3525" y="44"/>
                    </a:lnTo>
                    <a:lnTo>
                      <a:pt x="3526" y="44"/>
                    </a:lnTo>
                    <a:lnTo>
                      <a:pt x="3528" y="41"/>
                    </a:lnTo>
                    <a:lnTo>
                      <a:pt x="3530" y="34"/>
                    </a:lnTo>
                    <a:lnTo>
                      <a:pt x="3531" y="32"/>
                    </a:lnTo>
                    <a:lnTo>
                      <a:pt x="3533" y="33"/>
                    </a:lnTo>
                    <a:lnTo>
                      <a:pt x="3534" y="45"/>
                    </a:lnTo>
                    <a:lnTo>
                      <a:pt x="3536" y="51"/>
                    </a:lnTo>
                    <a:lnTo>
                      <a:pt x="3537" y="51"/>
                    </a:lnTo>
                    <a:lnTo>
                      <a:pt x="3539" y="56"/>
                    </a:lnTo>
                    <a:lnTo>
                      <a:pt x="3540" y="60"/>
                    </a:lnTo>
                    <a:lnTo>
                      <a:pt x="3542" y="67"/>
                    </a:lnTo>
                    <a:lnTo>
                      <a:pt x="3543" y="61"/>
                    </a:lnTo>
                    <a:lnTo>
                      <a:pt x="3545" y="42"/>
                    </a:lnTo>
                    <a:lnTo>
                      <a:pt x="3546" y="34"/>
                    </a:lnTo>
                    <a:lnTo>
                      <a:pt x="3548" y="31"/>
                    </a:lnTo>
                    <a:lnTo>
                      <a:pt x="3549" y="38"/>
                    </a:lnTo>
                    <a:lnTo>
                      <a:pt x="3551" y="45"/>
                    </a:lnTo>
                    <a:lnTo>
                      <a:pt x="3552" y="51"/>
                    </a:lnTo>
                    <a:lnTo>
                      <a:pt x="3554" y="56"/>
                    </a:lnTo>
                    <a:lnTo>
                      <a:pt x="3555" y="53"/>
                    </a:lnTo>
                    <a:lnTo>
                      <a:pt x="3557" y="57"/>
                    </a:lnTo>
                    <a:lnTo>
                      <a:pt x="3558" y="49"/>
                    </a:lnTo>
                    <a:lnTo>
                      <a:pt x="3560" y="41"/>
                    </a:lnTo>
                    <a:lnTo>
                      <a:pt x="3562" y="43"/>
                    </a:lnTo>
                    <a:lnTo>
                      <a:pt x="3563" y="40"/>
                    </a:lnTo>
                    <a:lnTo>
                      <a:pt x="3564" y="40"/>
                    </a:lnTo>
                    <a:lnTo>
                      <a:pt x="3566" y="51"/>
                    </a:lnTo>
                    <a:lnTo>
                      <a:pt x="3568" y="59"/>
                    </a:lnTo>
                    <a:lnTo>
                      <a:pt x="3569" y="69"/>
                    </a:lnTo>
                    <a:lnTo>
                      <a:pt x="3570" y="78"/>
                    </a:lnTo>
                    <a:lnTo>
                      <a:pt x="3572" y="79"/>
                    </a:lnTo>
                    <a:lnTo>
                      <a:pt x="3574" y="68"/>
                    </a:lnTo>
                    <a:lnTo>
                      <a:pt x="3575" y="73"/>
                    </a:lnTo>
                    <a:lnTo>
                      <a:pt x="3577" y="76"/>
                    </a:lnTo>
                    <a:lnTo>
                      <a:pt x="3578" y="69"/>
                    </a:lnTo>
                    <a:lnTo>
                      <a:pt x="3580" y="57"/>
                    </a:lnTo>
                    <a:lnTo>
                      <a:pt x="3581" y="47"/>
                    </a:lnTo>
                    <a:lnTo>
                      <a:pt x="3583" y="40"/>
                    </a:lnTo>
                    <a:lnTo>
                      <a:pt x="3584" y="50"/>
                    </a:lnTo>
                    <a:lnTo>
                      <a:pt x="3586" y="46"/>
                    </a:lnTo>
                    <a:lnTo>
                      <a:pt x="3587" y="40"/>
                    </a:lnTo>
                    <a:lnTo>
                      <a:pt x="3589" y="38"/>
                    </a:lnTo>
                    <a:lnTo>
                      <a:pt x="3591" y="31"/>
                    </a:lnTo>
                    <a:lnTo>
                      <a:pt x="3592" y="28"/>
                    </a:lnTo>
                    <a:lnTo>
                      <a:pt x="3593" y="29"/>
                    </a:lnTo>
                    <a:lnTo>
                      <a:pt x="3595" y="39"/>
                    </a:lnTo>
                    <a:lnTo>
                      <a:pt x="3597" y="47"/>
                    </a:lnTo>
                    <a:lnTo>
                      <a:pt x="3598" y="52"/>
                    </a:lnTo>
                    <a:lnTo>
                      <a:pt x="3599" y="57"/>
                    </a:lnTo>
                    <a:lnTo>
                      <a:pt x="3601" y="58"/>
                    </a:lnTo>
                    <a:lnTo>
                      <a:pt x="3603" y="66"/>
                    </a:lnTo>
                    <a:lnTo>
                      <a:pt x="3604" y="66"/>
                    </a:lnTo>
                    <a:lnTo>
                      <a:pt x="3606" y="67"/>
                    </a:lnTo>
                    <a:lnTo>
                      <a:pt x="3607" y="65"/>
                    </a:lnTo>
                    <a:lnTo>
                      <a:pt x="3609" y="67"/>
                    </a:lnTo>
                    <a:lnTo>
                      <a:pt x="3610" y="70"/>
                    </a:lnTo>
                    <a:lnTo>
                      <a:pt x="3612" y="78"/>
                    </a:lnTo>
                    <a:lnTo>
                      <a:pt x="3613" y="76"/>
                    </a:lnTo>
                    <a:lnTo>
                      <a:pt x="3615" y="63"/>
                    </a:lnTo>
                    <a:lnTo>
                      <a:pt x="3616" y="52"/>
                    </a:lnTo>
                    <a:lnTo>
                      <a:pt x="3618" y="45"/>
                    </a:lnTo>
                    <a:lnTo>
                      <a:pt x="3619" y="39"/>
                    </a:lnTo>
                    <a:lnTo>
                      <a:pt x="3621" y="42"/>
                    </a:lnTo>
                    <a:lnTo>
                      <a:pt x="3622" y="47"/>
                    </a:lnTo>
                    <a:lnTo>
                      <a:pt x="3624" y="50"/>
                    </a:lnTo>
                    <a:lnTo>
                      <a:pt x="3625" y="63"/>
                    </a:lnTo>
                    <a:lnTo>
                      <a:pt x="3627" y="67"/>
                    </a:lnTo>
                    <a:lnTo>
                      <a:pt x="3628" y="70"/>
                    </a:lnTo>
                    <a:lnTo>
                      <a:pt x="3630" y="79"/>
                    </a:lnTo>
                    <a:lnTo>
                      <a:pt x="3631" y="61"/>
                    </a:lnTo>
                    <a:lnTo>
                      <a:pt x="3633" y="54"/>
                    </a:lnTo>
                    <a:lnTo>
                      <a:pt x="3635" y="53"/>
                    </a:lnTo>
                    <a:lnTo>
                      <a:pt x="3636" y="68"/>
                    </a:lnTo>
                    <a:lnTo>
                      <a:pt x="3637" y="78"/>
                    </a:lnTo>
                    <a:lnTo>
                      <a:pt x="3639" y="70"/>
                    </a:lnTo>
                    <a:lnTo>
                      <a:pt x="3641" y="50"/>
                    </a:lnTo>
                    <a:lnTo>
                      <a:pt x="3642" y="50"/>
                    </a:lnTo>
                    <a:lnTo>
                      <a:pt x="3644" y="62"/>
                    </a:lnTo>
                    <a:lnTo>
                      <a:pt x="3645" y="64"/>
                    </a:lnTo>
                    <a:lnTo>
                      <a:pt x="3647" y="55"/>
                    </a:lnTo>
                    <a:lnTo>
                      <a:pt x="3648" y="64"/>
                    </a:lnTo>
                    <a:lnTo>
                      <a:pt x="3650" y="75"/>
                    </a:lnTo>
                    <a:lnTo>
                      <a:pt x="3651" y="72"/>
                    </a:lnTo>
                    <a:lnTo>
                      <a:pt x="3653" y="63"/>
                    </a:lnTo>
                    <a:lnTo>
                      <a:pt x="3654" y="66"/>
                    </a:lnTo>
                    <a:lnTo>
                      <a:pt x="3656" y="70"/>
                    </a:lnTo>
                    <a:lnTo>
                      <a:pt x="3657" y="75"/>
                    </a:lnTo>
                    <a:lnTo>
                      <a:pt x="3659" y="71"/>
                    </a:lnTo>
                    <a:lnTo>
                      <a:pt x="3660" y="65"/>
                    </a:lnTo>
                    <a:lnTo>
                      <a:pt x="3662" y="59"/>
                    </a:lnTo>
                    <a:lnTo>
                      <a:pt x="3664" y="62"/>
                    </a:lnTo>
                    <a:lnTo>
                      <a:pt x="3665" y="63"/>
                    </a:lnTo>
                    <a:lnTo>
                      <a:pt x="3666" y="39"/>
                    </a:lnTo>
                    <a:lnTo>
                      <a:pt x="3668" y="34"/>
                    </a:lnTo>
                    <a:lnTo>
                      <a:pt x="3670" y="41"/>
                    </a:lnTo>
                    <a:lnTo>
                      <a:pt x="3671" y="47"/>
                    </a:lnTo>
                    <a:lnTo>
                      <a:pt x="3672" y="42"/>
                    </a:lnTo>
                    <a:lnTo>
                      <a:pt x="3674" y="49"/>
                    </a:lnTo>
                    <a:lnTo>
                      <a:pt x="3676" y="53"/>
                    </a:lnTo>
                    <a:lnTo>
                      <a:pt x="3677" y="56"/>
                    </a:lnTo>
                    <a:lnTo>
                      <a:pt x="3679" y="48"/>
                    </a:lnTo>
                    <a:lnTo>
                      <a:pt x="3680" y="45"/>
                    </a:lnTo>
                    <a:lnTo>
                      <a:pt x="3682" y="48"/>
                    </a:lnTo>
                    <a:lnTo>
                      <a:pt x="3683" y="42"/>
                    </a:lnTo>
                    <a:lnTo>
                      <a:pt x="3685" y="39"/>
                    </a:lnTo>
                    <a:lnTo>
                      <a:pt x="3686" y="39"/>
                    </a:lnTo>
                    <a:lnTo>
                      <a:pt x="3688" y="46"/>
                    </a:lnTo>
                    <a:lnTo>
                      <a:pt x="3689" y="62"/>
                    </a:lnTo>
                    <a:lnTo>
                      <a:pt x="3691" y="80"/>
                    </a:lnTo>
                    <a:lnTo>
                      <a:pt x="3692" y="84"/>
                    </a:lnTo>
                    <a:lnTo>
                      <a:pt x="3694" y="90"/>
                    </a:lnTo>
                    <a:lnTo>
                      <a:pt x="3695" y="98"/>
                    </a:lnTo>
                    <a:lnTo>
                      <a:pt x="3697" y="100"/>
                    </a:lnTo>
                    <a:lnTo>
                      <a:pt x="3698" y="112"/>
                    </a:lnTo>
                    <a:lnTo>
                      <a:pt x="3700" y="140"/>
                    </a:lnTo>
                    <a:lnTo>
                      <a:pt x="3701" y="156"/>
                    </a:lnTo>
                    <a:lnTo>
                      <a:pt x="3703" y="140"/>
                    </a:lnTo>
                    <a:lnTo>
                      <a:pt x="3704" y="112"/>
                    </a:lnTo>
                    <a:lnTo>
                      <a:pt x="3706" y="102"/>
                    </a:lnTo>
                    <a:lnTo>
                      <a:pt x="3708" y="98"/>
                    </a:lnTo>
                    <a:lnTo>
                      <a:pt x="3709" y="94"/>
                    </a:lnTo>
                    <a:lnTo>
                      <a:pt x="3710" y="94"/>
                    </a:lnTo>
                    <a:lnTo>
                      <a:pt x="3712" y="102"/>
                    </a:lnTo>
                    <a:lnTo>
                      <a:pt x="3714" y="107"/>
                    </a:lnTo>
                    <a:lnTo>
                      <a:pt x="3715" y="109"/>
                    </a:lnTo>
                    <a:lnTo>
                      <a:pt x="3717" y="115"/>
                    </a:lnTo>
                    <a:lnTo>
                      <a:pt x="3718" y="126"/>
                    </a:lnTo>
                    <a:lnTo>
                      <a:pt x="3720" y="144"/>
                    </a:lnTo>
                    <a:lnTo>
                      <a:pt x="3721" y="144"/>
                    </a:lnTo>
                    <a:lnTo>
                      <a:pt x="3723" y="147"/>
                    </a:lnTo>
                    <a:lnTo>
                      <a:pt x="3724" y="163"/>
                    </a:lnTo>
                    <a:lnTo>
                      <a:pt x="3726" y="182"/>
                    </a:lnTo>
                    <a:lnTo>
                      <a:pt x="3727" y="187"/>
                    </a:lnTo>
                    <a:lnTo>
                      <a:pt x="3729" y="173"/>
                    </a:lnTo>
                    <a:lnTo>
                      <a:pt x="3730" y="146"/>
                    </a:lnTo>
                    <a:lnTo>
                      <a:pt x="3732" y="117"/>
                    </a:lnTo>
                    <a:lnTo>
                      <a:pt x="3733" y="99"/>
                    </a:lnTo>
                    <a:lnTo>
                      <a:pt x="3735" y="111"/>
                    </a:lnTo>
                    <a:lnTo>
                      <a:pt x="3737" y="126"/>
                    </a:lnTo>
                    <a:lnTo>
                      <a:pt x="3738" y="127"/>
                    </a:lnTo>
                    <a:lnTo>
                      <a:pt x="3739" y="135"/>
                    </a:lnTo>
                    <a:lnTo>
                      <a:pt x="3741" y="138"/>
                    </a:lnTo>
                    <a:lnTo>
                      <a:pt x="3743" y="138"/>
                    </a:lnTo>
                    <a:lnTo>
                      <a:pt x="3744" y="139"/>
                    </a:lnTo>
                    <a:lnTo>
                      <a:pt x="3746" y="144"/>
                    </a:lnTo>
                    <a:lnTo>
                      <a:pt x="3747" y="143"/>
                    </a:lnTo>
                    <a:lnTo>
                      <a:pt x="3749" y="138"/>
                    </a:lnTo>
                    <a:lnTo>
                      <a:pt x="3750" y="133"/>
                    </a:lnTo>
                    <a:lnTo>
                      <a:pt x="3752" y="132"/>
                    </a:lnTo>
                    <a:lnTo>
                      <a:pt x="3753" y="129"/>
                    </a:lnTo>
                    <a:lnTo>
                      <a:pt x="3755" y="133"/>
                    </a:lnTo>
                    <a:lnTo>
                      <a:pt x="3756" y="152"/>
                    </a:lnTo>
                    <a:lnTo>
                      <a:pt x="3758" y="162"/>
                    </a:lnTo>
                    <a:lnTo>
                      <a:pt x="3759" y="157"/>
                    </a:lnTo>
                    <a:lnTo>
                      <a:pt x="3761" y="139"/>
                    </a:lnTo>
                    <a:lnTo>
                      <a:pt x="3762" y="132"/>
                    </a:lnTo>
                    <a:lnTo>
                      <a:pt x="3764" y="129"/>
                    </a:lnTo>
                    <a:lnTo>
                      <a:pt x="3765" y="129"/>
                    </a:lnTo>
                    <a:lnTo>
                      <a:pt x="3767" y="128"/>
                    </a:lnTo>
                    <a:lnTo>
                      <a:pt x="3768" y="131"/>
                    </a:lnTo>
                    <a:lnTo>
                      <a:pt x="3770" y="142"/>
                    </a:lnTo>
                    <a:lnTo>
                      <a:pt x="3771" y="145"/>
                    </a:lnTo>
                    <a:lnTo>
                      <a:pt x="3773" y="139"/>
                    </a:lnTo>
                    <a:lnTo>
                      <a:pt x="3775" y="135"/>
                    </a:lnTo>
                    <a:lnTo>
                      <a:pt x="3776" y="129"/>
                    </a:lnTo>
                    <a:lnTo>
                      <a:pt x="3777" y="129"/>
                    </a:lnTo>
                    <a:lnTo>
                      <a:pt x="3779" y="129"/>
                    </a:lnTo>
                    <a:lnTo>
                      <a:pt x="3781" y="129"/>
                    </a:lnTo>
                    <a:lnTo>
                      <a:pt x="3782" y="142"/>
                    </a:lnTo>
                    <a:lnTo>
                      <a:pt x="3783" y="153"/>
                    </a:lnTo>
                    <a:lnTo>
                      <a:pt x="3785" y="144"/>
                    </a:lnTo>
                    <a:lnTo>
                      <a:pt x="3787" y="137"/>
                    </a:lnTo>
                    <a:lnTo>
                      <a:pt x="3788" y="134"/>
                    </a:lnTo>
                    <a:lnTo>
                      <a:pt x="3790" y="141"/>
                    </a:lnTo>
                    <a:lnTo>
                      <a:pt x="3791" y="143"/>
                    </a:lnTo>
                    <a:lnTo>
                      <a:pt x="3793" y="149"/>
                    </a:lnTo>
                    <a:lnTo>
                      <a:pt x="3794" y="135"/>
                    </a:lnTo>
                    <a:lnTo>
                      <a:pt x="3796" y="128"/>
                    </a:lnTo>
                    <a:lnTo>
                      <a:pt x="3797" y="122"/>
                    </a:lnTo>
                    <a:lnTo>
                      <a:pt x="3799" y="104"/>
                    </a:lnTo>
                    <a:lnTo>
                      <a:pt x="3800" y="101"/>
                    </a:lnTo>
                    <a:lnTo>
                      <a:pt x="3802" y="120"/>
                    </a:lnTo>
                    <a:lnTo>
                      <a:pt x="3803" y="127"/>
                    </a:lnTo>
                    <a:lnTo>
                      <a:pt x="3804" y="12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6" name="Freeform 143">
                <a:extLst>
                  <a:ext uri="{FF2B5EF4-FFF2-40B4-BE49-F238E27FC236}">
                    <a16:creationId xmlns:a16="http://schemas.microsoft.com/office/drawing/2014/main" id="{631CD306-3FBC-4C68-A015-419F72A5A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085336"/>
                <a:ext cx="1880527" cy="837891"/>
              </a:xfrm>
              <a:custGeom>
                <a:avLst/>
                <a:gdLst>
                  <a:gd name="T0" fmla="*/ 60 w 3804"/>
                  <a:gd name="T1" fmla="*/ 152 h 373"/>
                  <a:gd name="T2" fmla="*/ 121 w 3804"/>
                  <a:gd name="T3" fmla="*/ 141 h 373"/>
                  <a:gd name="T4" fmla="*/ 182 w 3804"/>
                  <a:gd name="T5" fmla="*/ 106 h 373"/>
                  <a:gd name="T6" fmla="*/ 242 w 3804"/>
                  <a:gd name="T7" fmla="*/ 41 h 373"/>
                  <a:gd name="T8" fmla="*/ 303 w 3804"/>
                  <a:gd name="T9" fmla="*/ 56 h 373"/>
                  <a:gd name="T10" fmla="*/ 364 w 3804"/>
                  <a:gd name="T11" fmla="*/ 31 h 373"/>
                  <a:gd name="T12" fmla="*/ 425 w 3804"/>
                  <a:gd name="T13" fmla="*/ 78 h 373"/>
                  <a:gd name="T14" fmla="*/ 486 w 3804"/>
                  <a:gd name="T15" fmla="*/ 57 h 373"/>
                  <a:gd name="T16" fmla="*/ 547 w 3804"/>
                  <a:gd name="T17" fmla="*/ 8 h 373"/>
                  <a:gd name="T18" fmla="*/ 608 w 3804"/>
                  <a:gd name="T19" fmla="*/ 44 h 373"/>
                  <a:gd name="T20" fmla="*/ 668 w 3804"/>
                  <a:gd name="T21" fmla="*/ 100 h 373"/>
                  <a:gd name="T22" fmla="*/ 729 w 3804"/>
                  <a:gd name="T23" fmla="*/ 125 h 373"/>
                  <a:gd name="T24" fmla="*/ 790 w 3804"/>
                  <a:gd name="T25" fmla="*/ 132 h 373"/>
                  <a:gd name="T26" fmla="*/ 851 w 3804"/>
                  <a:gd name="T27" fmla="*/ 105 h 373"/>
                  <a:gd name="T28" fmla="*/ 912 w 3804"/>
                  <a:gd name="T29" fmla="*/ 103 h 373"/>
                  <a:gd name="T30" fmla="*/ 973 w 3804"/>
                  <a:gd name="T31" fmla="*/ 91 h 373"/>
                  <a:gd name="T32" fmla="*/ 1033 w 3804"/>
                  <a:gd name="T33" fmla="*/ 100 h 373"/>
                  <a:gd name="T34" fmla="*/ 1094 w 3804"/>
                  <a:gd name="T35" fmla="*/ 130 h 373"/>
                  <a:gd name="T36" fmla="*/ 1155 w 3804"/>
                  <a:gd name="T37" fmla="*/ 279 h 373"/>
                  <a:gd name="T38" fmla="*/ 1216 w 3804"/>
                  <a:gd name="T39" fmla="*/ 255 h 373"/>
                  <a:gd name="T40" fmla="*/ 1277 w 3804"/>
                  <a:gd name="T41" fmla="*/ 250 h 373"/>
                  <a:gd name="T42" fmla="*/ 1338 w 3804"/>
                  <a:gd name="T43" fmla="*/ 230 h 373"/>
                  <a:gd name="T44" fmla="*/ 1399 w 3804"/>
                  <a:gd name="T45" fmla="*/ 217 h 373"/>
                  <a:gd name="T46" fmla="*/ 1459 w 3804"/>
                  <a:gd name="T47" fmla="*/ 227 h 373"/>
                  <a:gd name="T48" fmla="*/ 1520 w 3804"/>
                  <a:gd name="T49" fmla="*/ 248 h 373"/>
                  <a:gd name="T50" fmla="*/ 1581 w 3804"/>
                  <a:gd name="T51" fmla="*/ 233 h 373"/>
                  <a:gd name="T52" fmla="*/ 1642 w 3804"/>
                  <a:gd name="T53" fmla="*/ 349 h 373"/>
                  <a:gd name="T54" fmla="*/ 1703 w 3804"/>
                  <a:gd name="T55" fmla="*/ 243 h 373"/>
                  <a:gd name="T56" fmla="*/ 1764 w 3804"/>
                  <a:gd name="T57" fmla="*/ 234 h 373"/>
                  <a:gd name="T58" fmla="*/ 1824 w 3804"/>
                  <a:gd name="T59" fmla="*/ 232 h 373"/>
                  <a:gd name="T60" fmla="*/ 1885 w 3804"/>
                  <a:gd name="T61" fmla="*/ 199 h 373"/>
                  <a:gd name="T62" fmla="*/ 1946 w 3804"/>
                  <a:gd name="T63" fmla="*/ 209 h 373"/>
                  <a:gd name="T64" fmla="*/ 2007 w 3804"/>
                  <a:gd name="T65" fmla="*/ 166 h 373"/>
                  <a:gd name="T66" fmla="*/ 2068 w 3804"/>
                  <a:gd name="T67" fmla="*/ 184 h 373"/>
                  <a:gd name="T68" fmla="*/ 2129 w 3804"/>
                  <a:gd name="T69" fmla="*/ 186 h 373"/>
                  <a:gd name="T70" fmla="*/ 2190 w 3804"/>
                  <a:gd name="T71" fmla="*/ 190 h 373"/>
                  <a:gd name="T72" fmla="*/ 2250 w 3804"/>
                  <a:gd name="T73" fmla="*/ 210 h 373"/>
                  <a:gd name="T74" fmla="*/ 2311 w 3804"/>
                  <a:gd name="T75" fmla="*/ 204 h 373"/>
                  <a:gd name="T76" fmla="*/ 2372 w 3804"/>
                  <a:gd name="T77" fmla="*/ 289 h 373"/>
                  <a:gd name="T78" fmla="*/ 2433 w 3804"/>
                  <a:gd name="T79" fmla="*/ 302 h 373"/>
                  <a:gd name="T80" fmla="*/ 2494 w 3804"/>
                  <a:gd name="T81" fmla="*/ 320 h 373"/>
                  <a:gd name="T82" fmla="*/ 2555 w 3804"/>
                  <a:gd name="T83" fmla="*/ 313 h 373"/>
                  <a:gd name="T84" fmla="*/ 2616 w 3804"/>
                  <a:gd name="T85" fmla="*/ 271 h 373"/>
                  <a:gd name="T86" fmla="*/ 2676 w 3804"/>
                  <a:gd name="T87" fmla="*/ 255 h 373"/>
                  <a:gd name="T88" fmla="*/ 2737 w 3804"/>
                  <a:gd name="T89" fmla="*/ 203 h 373"/>
                  <a:gd name="T90" fmla="*/ 2798 w 3804"/>
                  <a:gd name="T91" fmla="*/ 142 h 373"/>
                  <a:gd name="T92" fmla="*/ 2859 w 3804"/>
                  <a:gd name="T93" fmla="*/ 126 h 373"/>
                  <a:gd name="T94" fmla="*/ 2920 w 3804"/>
                  <a:gd name="T95" fmla="*/ 178 h 373"/>
                  <a:gd name="T96" fmla="*/ 2981 w 3804"/>
                  <a:gd name="T97" fmla="*/ 59 h 373"/>
                  <a:gd name="T98" fmla="*/ 3041 w 3804"/>
                  <a:gd name="T99" fmla="*/ 91 h 373"/>
                  <a:gd name="T100" fmla="*/ 3102 w 3804"/>
                  <a:gd name="T101" fmla="*/ 118 h 373"/>
                  <a:gd name="T102" fmla="*/ 3163 w 3804"/>
                  <a:gd name="T103" fmla="*/ 92 h 373"/>
                  <a:gd name="T104" fmla="*/ 3224 w 3804"/>
                  <a:gd name="T105" fmla="*/ 117 h 373"/>
                  <a:gd name="T106" fmla="*/ 3285 w 3804"/>
                  <a:gd name="T107" fmla="*/ 111 h 373"/>
                  <a:gd name="T108" fmla="*/ 3345 w 3804"/>
                  <a:gd name="T109" fmla="*/ 69 h 373"/>
                  <a:gd name="T110" fmla="*/ 3407 w 3804"/>
                  <a:gd name="T111" fmla="*/ 96 h 373"/>
                  <a:gd name="T112" fmla="*/ 3467 w 3804"/>
                  <a:gd name="T113" fmla="*/ 89 h 373"/>
                  <a:gd name="T114" fmla="*/ 3528 w 3804"/>
                  <a:gd name="T115" fmla="*/ 55 h 373"/>
                  <a:gd name="T116" fmla="*/ 3589 w 3804"/>
                  <a:gd name="T117" fmla="*/ 47 h 373"/>
                  <a:gd name="T118" fmla="*/ 3650 w 3804"/>
                  <a:gd name="T119" fmla="*/ 58 h 373"/>
                  <a:gd name="T120" fmla="*/ 3710 w 3804"/>
                  <a:gd name="T121" fmla="*/ 76 h 373"/>
                  <a:gd name="T122" fmla="*/ 3771 w 3804"/>
                  <a:gd name="T123" fmla="*/ 115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73">
                    <a:moveTo>
                      <a:pt x="0" y="162"/>
                    </a:moveTo>
                    <a:lnTo>
                      <a:pt x="2" y="181"/>
                    </a:lnTo>
                    <a:lnTo>
                      <a:pt x="4" y="203"/>
                    </a:lnTo>
                    <a:lnTo>
                      <a:pt x="5" y="210"/>
                    </a:lnTo>
                    <a:lnTo>
                      <a:pt x="7" y="211"/>
                    </a:lnTo>
                    <a:lnTo>
                      <a:pt x="8" y="207"/>
                    </a:lnTo>
                    <a:lnTo>
                      <a:pt x="10" y="212"/>
                    </a:lnTo>
                    <a:lnTo>
                      <a:pt x="11" y="178"/>
                    </a:lnTo>
                    <a:lnTo>
                      <a:pt x="13" y="154"/>
                    </a:lnTo>
                    <a:lnTo>
                      <a:pt x="14" y="152"/>
                    </a:lnTo>
                    <a:lnTo>
                      <a:pt x="16" y="154"/>
                    </a:lnTo>
                    <a:lnTo>
                      <a:pt x="17" y="161"/>
                    </a:lnTo>
                    <a:lnTo>
                      <a:pt x="19" y="175"/>
                    </a:lnTo>
                    <a:lnTo>
                      <a:pt x="21" y="182"/>
                    </a:lnTo>
                    <a:lnTo>
                      <a:pt x="22" y="173"/>
                    </a:lnTo>
                    <a:lnTo>
                      <a:pt x="23" y="168"/>
                    </a:lnTo>
                    <a:lnTo>
                      <a:pt x="25" y="161"/>
                    </a:lnTo>
                    <a:lnTo>
                      <a:pt x="27" y="163"/>
                    </a:lnTo>
                    <a:lnTo>
                      <a:pt x="28" y="162"/>
                    </a:lnTo>
                    <a:lnTo>
                      <a:pt x="29" y="171"/>
                    </a:lnTo>
                    <a:lnTo>
                      <a:pt x="31" y="163"/>
                    </a:lnTo>
                    <a:lnTo>
                      <a:pt x="33" y="179"/>
                    </a:lnTo>
                    <a:lnTo>
                      <a:pt x="34" y="185"/>
                    </a:lnTo>
                    <a:lnTo>
                      <a:pt x="36" y="181"/>
                    </a:lnTo>
                    <a:lnTo>
                      <a:pt x="37" y="187"/>
                    </a:lnTo>
                    <a:lnTo>
                      <a:pt x="39" y="190"/>
                    </a:lnTo>
                    <a:lnTo>
                      <a:pt x="40" y="176"/>
                    </a:lnTo>
                    <a:lnTo>
                      <a:pt x="42" y="160"/>
                    </a:lnTo>
                    <a:lnTo>
                      <a:pt x="43" y="151"/>
                    </a:lnTo>
                    <a:lnTo>
                      <a:pt x="45" y="159"/>
                    </a:lnTo>
                    <a:lnTo>
                      <a:pt x="46" y="163"/>
                    </a:lnTo>
                    <a:lnTo>
                      <a:pt x="48" y="172"/>
                    </a:lnTo>
                    <a:lnTo>
                      <a:pt x="49" y="189"/>
                    </a:lnTo>
                    <a:lnTo>
                      <a:pt x="51" y="202"/>
                    </a:lnTo>
                    <a:lnTo>
                      <a:pt x="52" y="217"/>
                    </a:lnTo>
                    <a:lnTo>
                      <a:pt x="54" y="208"/>
                    </a:lnTo>
                    <a:lnTo>
                      <a:pt x="55" y="184"/>
                    </a:lnTo>
                    <a:lnTo>
                      <a:pt x="57" y="172"/>
                    </a:lnTo>
                    <a:lnTo>
                      <a:pt x="58" y="157"/>
                    </a:lnTo>
                    <a:lnTo>
                      <a:pt x="60" y="152"/>
                    </a:lnTo>
                    <a:lnTo>
                      <a:pt x="61" y="162"/>
                    </a:lnTo>
                    <a:lnTo>
                      <a:pt x="63" y="169"/>
                    </a:lnTo>
                    <a:lnTo>
                      <a:pt x="65" y="160"/>
                    </a:lnTo>
                    <a:lnTo>
                      <a:pt x="66" y="188"/>
                    </a:lnTo>
                    <a:lnTo>
                      <a:pt x="67" y="214"/>
                    </a:lnTo>
                    <a:lnTo>
                      <a:pt x="69" y="194"/>
                    </a:lnTo>
                    <a:lnTo>
                      <a:pt x="71" y="167"/>
                    </a:lnTo>
                    <a:lnTo>
                      <a:pt x="72" y="155"/>
                    </a:lnTo>
                    <a:lnTo>
                      <a:pt x="74" y="152"/>
                    </a:lnTo>
                    <a:lnTo>
                      <a:pt x="75" y="143"/>
                    </a:lnTo>
                    <a:lnTo>
                      <a:pt x="77" y="144"/>
                    </a:lnTo>
                    <a:lnTo>
                      <a:pt x="78" y="157"/>
                    </a:lnTo>
                    <a:lnTo>
                      <a:pt x="80" y="162"/>
                    </a:lnTo>
                    <a:lnTo>
                      <a:pt x="81" y="168"/>
                    </a:lnTo>
                    <a:lnTo>
                      <a:pt x="83" y="165"/>
                    </a:lnTo>
                    <a:lnTo>
                      <a:pt x="84" y="158"/>
                    </a:lnTo>
                    <a:lnTo>
                      <a:pt x="86" y="161"/>
                    </a:lnTo>
                    <a:lnTo>
                      <a:pt x="87" y="144"/>
                    </a:lnTo>
                    <a:lnTo>
                      <a:pt x="89" y="142"/>
                    </a:lnTo>
                    <a:lnTo>
                      <a:pt x="90" y="157"/>
                    </a:lnTo>
                    <a:lnTo>
                      <a:pt x="92" y="163"/>
                    </a:lnTo>
                    <a:lnTo>
                      <a:pt x="94" y="167"/>
                    </a:lnTo>
                    <a:lnTo>
                      <a:pt x="95" y="172"/>
                    </a:lnTo>
                    <a:lnTo>
                      <a:pt x="96" y="166"/>
                    </a:lnTo>
                    <a:lnTo>
                      <a:pt x="98" y="158"/>
                    </a:lnTo>
                    <a:lnTo>
                      <a:pt x="100" y="167"/>
                    </a:lnTo>
                    <a:lnTo>
                      <a:pt x="101" y="159"/>
                    </a:lnTo>
                    <a:lnTo>
                      <a:pt x="102" y="153"/>
                    </a:lnTo>
                    <a:lnTo>
                      <a:pt x="104" y="166"/>
                    </a:lnTo>
                    <a:lnTo>
                      <a:pt x="106" y="187"/>
                    </a:lnTo>
                    <a:lnTo>
                      <a:pt x="107" y="181"/>
                    </a:lnTo>
                    <a:lnTo>
                      <a:pt x="109" y="173"/>
                    </a:lnTo>
                    <a:lnTo>
                      <a:pt x="110" y="156"/>
                    </a:lnTo>
                    <a:lnTo>
                      <a:pt x="112" y="148"/>
                    </a:lnTo>
                    <a:lnTo>
                      <a:pt x="113" y="156"/>
                    </a:lnTo>
                    <a:lnTo>
                      <a:pt x="115" y="182"/>
                    </a:lnTo>
                    <a:lnTo>
                      <a:pt x="116" y="170"/>
                    </a:lnTo>
                    <a:lnTo>
                      <a:pt x="118" y="147"/>
                    </a:lnTo>
                    <a:lnTo>
                      <a:pt x="119" y="148"/>
                    </a:lnTo>
                    <a:lnTo>
                      <a:pt x="121" y="141"/>
                    </a:lnTo>
                    <a:lnTo>
                      <a:pt x="122" y="120"/>
                    </a:lnTo>
                    <a:lnTo>
                      <a:pt x="124" y="132"/>
                    </a:lnTo>
                    <a:lnTo>
                      <a:pt x="125" y="148"/>
                    </a:lnTo>
                    <a:lnTo>
                      <a:pt x="127" y="145"/>
                    </a:lnTo>
                    <a:lnTo>
                      <a:pt x="128" y="147"/>
                    </a:lnTo>
                    <a:lnTo>
                      <a:pt x="130" y="158"/>
                    </a:lnTo>
                    <a:lnTo>
                      <a:pt x="131" y="154"/>
                    </a:lnTo>
                    <a:lnTo>
                      <a:pt x="133" y="152"/>
                    </a:lnTo>
                    <a:lnTo>
                      <a:pt x="134" y="140"/>
                    </a:lnTo>
                    <a:lnTo>
                      <a:pt x="136" y="122"/>
                    </a:lnTo>
                    <a:lnTo>
                      <a:pt x="138" y="133"/>
                    </a:lnTo>
                    <a:lnTo>
                      <a:pt x="139" y="137"/>
                    </a:lnTo>
                    <a:lnTo>
                      <a:pt x="140" y="132"/>
                    </a:lnTo>
                    <a:lnTo>
                      <a:pt x="142" y="130"/>
                    </a:lnTo>
                    <a:lnTo>
                      <a:pt x="144" y="116"/>
                    </a:lnTo>
                    <a:lnTo>
                      <a:pt x="145" y="122"/>
                    </a:lnTo>
                    <a:lnTo>
                      <a:pt x="147" y="137"/>
                    </a:lnTo>
                    <a:lnTo>
                      <a:pt x="148" y="146"/>
                    </a:lnTo>
                    <a:lnTo>
                      <a:pt x="150" y="142"/>
                    </a:lnTo>
                    <a:lnTo>
                      <a:pt x="151" y="132"/>
                    </a:lnTo>
                    <a:lnTo>
                      <a:pt x="153" y="128"/>
                    </a:lnTo>
                    <a:lnTo>
                      <a:pt x="154" y="120"/>
                    </a:lnTo>
                    <a:lnTo>
                      <a:pt x="156" y="92"/>
                    </a:lnTo>
                    <a:lnTo>
                      <a:pt x="157" y="89"/>
                    </a:lnTo>
                    <a:lnTo>
                      <a:pt x="159" y="101"/>
                    </a:lnTo>
                    <a:lnTo>
                      <a:pt x="160" y="126"/>
                    </a:lnTo>
                    <a:lnTo>
                      <a:pt x="162" y="107"/>
                    </a:lnTo>
                    <a:lnTo>
                      <a:pt x="163" y="82"/>
                    </a:lnTo>
                    <a:lnTo>
                      <a:pt x="165" y="76"/>
                    </a:lnTo>
                    <a:lnTo>
                      <a:pt x="167" y="79"/>
                    </a:lnTo>
                    <a:lnTo>
                      <a:pt x="168" y="83"/>
                    </a:lnTo>
                    <a:lnTo>
                      <a:pt x="169" y="80"/>
                    </a:lnTo>
                    <a:lnTo>
                      <a:pt x="171" y="85"/>
                    </a:lnTo>
                    <a:lnTo>
                      <a:pt x="173" y="87"/>
                    </a:lnTo>
                    <a:lnTo>
                      <a:pt x="174" y="98"/>
                    </a:lnTo>
                    <a:lnTo>
                      <a:pt x="176" y="96"/>
                    </a:lnTo>
                    <a:lnTo>
                      <a:pt x="177" y="99"/>
                    </a:lnTo>
                    <a:lnTo>
                      <a:pt x="179" y="137"/>
                    </a:lnTo>
                    <a:lnTo>
                      <a:pt x="180" y="143"/>
                    </a:lnTo>
                    <a:lnTo>
                      <a:pt x="182" y="106"/>
                    </a:lnTo>
                    <a:lnTo>
                      <a:pt x="183" y="91"/>
                    </a:lnTo>
                    <a:lnTo>
                      <a:pt x="185" y="120"/>
                    </a:lnTo>
                    <a:lnTo>
                      <a:pt x="186" y="112"/>
                    </a:lnTo>
                    <a:lnTo>
                      <a:pt x="188" y="65"/>
                    </a:lnTo>
                    <a:lnTo>
                      <a:pt x="189" y="42"/>
                    </a:lnTo>
                    <a:lnTo>
                      <a:pt x="191" y="40"/>
                    </a:lnTo>
                    <a:lnTo>
                      <a:pt x="192" y="51"/>
                    </a:lnTo>
                    <a:lnTo>
                      <a:pt x="194" y="55"/>
                    </a:lnTo>
                    <a:lnTo>
                      <a:pt x="195" y="58"/>
                    </a:lnTo>
                    <a:lnTo>
                      <a:pt x="197" y="55"/>
                    </a:lnTo>
                    <a:lnTo>
                      <a:pt x="198" y="59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3" y="63"/>
                    </a:lnTo>
                    <a:lnTo>
                      <a:pt x="204" y="59"/>
                    </a:lnTo>
                    <a:lnTo>
                      <a:pt x="206" y="66"/>
                    </a:lnTo>
                    <a:lnTo>
                      <a:pt x="207" y="75"/>
                    </a:lnTo>
                    <a:lnTo>
                      <a:pt x="209" y="71"/>
                    </a:lnTo>
                    <a:lnTo>
                      <a:pt x="211" y="55"/>
                    </a:lnTo>
                    <a:lnTo>
                      <a:pt x="212" y="41"/>
                    </a:lnTo>
                    <a:lnTo>
                      <a:pt x="213" y="37"/>
                    </a:lnTo>
                    <a:lnTo>
                      <a:pt x="215" y="46"/>
                    </a:lnTo>
                    <a:lnTo>
                      <a:pt x="217" y="64"/>
                    </a:lnTo>
                    <a:lnTo>
                      <a:pt x="218" y="60"/>
                    </a:lnTo>
                    <a:lnTo>
                      <a:pt x="220" y="51"/>
                    </a:lnTo>
                    <a:lnTo>
                      <a:pt x="221" y="55"/>
                    </a:lnTo>
                    <a:lnTo>
                      <a:pt x="223" y="61"/>
                    </a:lnTo>
                    <a:lnTo>
                      <a:pt x="224" y="50"/>
                    </a:lnTo>
                    <a:lnTo>
                      <a:pt x="226" y="56"/>
                    </a:lnTo>
                    <a:lnTo>
                      <a:pt x="227" y="66"/>
                    </a:lnTo>
                    <a:lnTo>
                      <a:pt x="229" y="55"/>
                    </a:lnTo>
                    <a:lnTo>
                      <a:pt x="230" y="43"/>
                    </a:lnTo>
                    <a:lnTo>
                      <a:pt x="232" y="47"/>
                    </a:lnTo>
                    <a:lnTo>
                      <a:pt x="233" y="47"/>
                    </a:lnTo>
                    <a:lnTo>
                      <a:pt x="235" y="43"/>
                    </a:lnTo>
                    <a:lnTo>
                      <a:pt x="236" y="30"/>
                    </a:lnTo>
                    <a:lnTo>
                      <a:pt x="238" y="24"/>
                    </a:lnTo>
                    <a:lnTo>
                      <a:pt x="240" y="25"/>
                    </a:lnTo>
                    <a:lnTo>
                      <a:pt x="241" y="41"/>
                    </a:lnTo>
                    <a:lnTo>
                      <a:pt x="242" y="41"/>
                    </a:lnTo>
                    <a:lnTo>
                      <a:pt x="244" y="40"/>
                    </a:lnTo>
                    <a:lnTo>
                      <a:pt x="246" y="34"/>
                    </a:lnTo>
                    <a:lnTo>
                      <a:pt x="247" y="35"/>
                    </a:lnTo>
                    <a:lnTo>
                      <a:pt x="249" y="45"/>
                    </a:lnTo>
                    <a:lnTo>
                      <a:pt x="250" y="51"/>
                    </a:lnTo>
                    <a:lnTo>
                      <a:pt x="252" y="48"/>
                    </a:lnTo>
                    <a:lnTo>
                      <a:pt x="253" y="53"/>
                    </a:lnTo>
                    <a:lnTo>
                      <a:pt x="255" y="47"/>
                    </a:lnTo>
                    <a:lnTo>
                      <a:pt x="256" y="72"/>
                    </a:lnTo>
                    <a:lnTo>
                      <a:pt x="258" y="39"/>
                    </a:lnTo>
                    <a:lnTo>
                      <a:pt x="259" y="17"/>
                    </a:lnTo>
                    <a:lnTo>
                      <a:pt x="261" y="41"/>
                    </a:lnTo>
                    <a:lnTo>
                      <a:pt x="262" y="30"/>
                    </a:lnTo>
                    <a:lnTo>
                      <a:pt x="264" y="12"/>
                    </a:lnTo>
                    <a:lnTo>
                      <a:pt x="265" y="3"/>
                    </a:lnTo>
                    <a:lnTo>
                      <a:pt x="267" y="8"/>
                    </a:lnTo>
                    <a:lnTo>
                      <a:pt x="268" y="16"/>
                    </a:lnTo>
                    <a:lnTo>
                      <a:pt x="270" y="26"/>
                    </a:lnTo>
                    <a:lnTo>
                      <a:pt x="271" y="36"/>
                    </a:lnTo>
                    <a:lnTo>
                      <a:pt x="273" y="38"/>
                    </a:lnTo>
                    <a:lnTo>
                      <a:pt x="274" y="37"/>
                    </a:lnTo>
                    <a:lnTo>
                      <a:pt x="276" y="35"/>
                    </a:lnTo>
                    <a:lnTo>
                      <a:pt x="278" y="42"/>
                    </a:lnTo>
                    <a:lnTo>
                      <a:pt x="279" y="65"/>
                    </a:lnTo>
                    <a:lnTo>
                      <a:pt x="280" y="57"/>
                    </a:lnTo>
                    <a:lnTo>
                      <a:pt x="282" y="37"/>
                    </a:lnTo>
                    <a:lnTo>
                      <a:pt x="284" y="50"/>
                    </a:lnTo>
                    <a:lnTo>
                      <a:pt x="285" y="64"/>
                    </a:lnTo>
                    <a:lnTo>
                      <a:pt x="286" y="44"/>
                    </a:lnTo>
                    <a:lnTo>
                      <a:pt x="288" y="43"/>
                    </a:lnTo>
                    <a:lnTo>
                      <a:pt x="290" y="44"/>
                    </a:lnTo>
                    <a:lnTo>
                      <a:pt x="291" y="32"/>
                    </a:lnTo>
                    <a:lnTo>
                      <a:pt x="293" y="18"/>
                    </a:lnTo>
                    <a:lnTo>
                      <a:pt x="294" y="29"/>
                    </a:lnTo>
                    <a:lnTo>
                      <a:pt x="296" y="37"/>
                    </a:lnTo>
                    <a:lnTo>
                      <a:pt x="297" y="46"/>
                    </a:lnTo>
                    <a:lnTo>
                      <a:pt x="299" y="45"/>
                    </a:lnTo>
                    <a:lnTo>
                      <a:pt x="300" y="48"/>
                    </a:lnTo>
                    <a:lnTo>
                      <a:pt x="302" y="58"/>
                    </a:lnTo>
                    <a:lnTo>
                      <a:pt x="303" y="56"/>
                    </a:lnTo>
                    <a:lnTo>
                      <a:pt x="305" y="39"/>
                    </a:lnTo>
                    <a:lnTo>
                      <a:pt x="307" y="45"/>
                    </a:lnTo>
                    <a:lnTo>
                      <a:pt x="308" y="43"/>
                    </a:lnTo>
                    <a:lnTo>
                      <a:pt x="309" y="38"/>
                    </a:lnTo>
                    <a:lnTo>
                      <a:pt x="311" y="62"/>
                    </a:lnTo>
                    <a:lnTo>
                      <a:pt x="313" y="49"/>
                    </a:lnTo>
                    <a:lnTo>
                      <a:pt x="314" y="42"/>
                    </a:lnTo>
                    <a:lnTo>
                      <a:pt x="315" y="36"/>
                    </a:lnTo>
                    <a:lnTo>
                      <a:pt x="317" y="37"/>
                    </a:lnTo>
                    <a:lnTo>
                      <a:pt x="319" y="46"/>
                    </a:lnTo>
                    <a:lnTo>
                      <a:pt x="320" y="38"/>
                    </a:lnTo>
                    <a:lnTo>
                      <a:pt x="322" y="30"/>
                    </a:lnTo>
                    <a:lnTo>
                      <a:pt x="323" y="26"/>
                    </a:lnTo>
                    <a:lnTo>
                      <a:pt x="325" y="41"/>
                    </a:lnTo>
                    <a:lnTo>
                      <a:pt x="326" y="47"/>
                    </a:lnTo>
                    <a:lnTo>
                      <a:pt x="328" y="48"/>
                    </a:lnTo>
                    <a:lnTo>
                      <a:pt x="329" y="38"/>
                    </a:lnTo>
                    <a:lnTo>
                      <a:pt x="331" y="26"/>
                    </a:lnTo>
                    <a:lnTo>
                      <a:pt x="332" y="28"/>
                    </a:lnTo>
                    <a:lnTo>
                      <a:pt x="334" y="43"/>
                    </a:lnTo>
                    <a:lnTo>
                      <a:pt x="335" y="53"/>
                    </a:lnTo>
                    <a:lnTo>
                      <a:pt x="337" y="43"/>
                    </a:lnTo>
                    <a:lnTo>
                      <a:pt x="338" y="46"/>
                    </a:lnTo>
                    <a:lnTo>
                      <a:pt x="340" y="52"/>
                    </a:lnTo>
                    <a:lnTo>
                      <a:pt x="341" y="56"/>
                    </a:lnTo>
                    <a:lnTo>
                      <a:pt x="343" y="64"/>
                    </a:lnTo>
                    <a:lnTo>
                      <a:pt x="344" y="72"/>
                    </a:lnTo>
                    <a:lnTo>
                      <a:pt x="346" y="63"/>
                    </a:lnTo>
                    <a:lnTo>
                      <a:pt x="347" y="51"/>
                    </a:lnTo>
                    <a:lnTo>
                      <a:pt x="349" y="55"/>
                    </a:lnTo>
                    <a:lnTo>
                      <a:pt x="351" y="61"/>
                    </a:lnTo>
                    <a:lnTo>
                      <a:pt x="352" y="62"/>
                    </a:lnTo>
                    <a:lnTo>
                      <a:pt x="353" y="36"/>
                    </a:lnTo>
                    <a:lnTo>
                      <a:pt x="355" y="13"/>
                    </a:lnTo>
                    <a:lnTo>
                      <a:pt x="357" y="28"/>
                    </a:lnTo>
                    <a:lnTo>
                      <a:pt x="358" y="49"/>
                    </a:lnTo>
                    <a:lnTo>
                      <a:pt x="359" y="58"/>
                    </a:lnTo>
                    <a:lnTo>
                      <a:pt x="361" y="53"/>
                    </a:lnTo>
                    <a:lnTo>
                      <a:pt x="363" y="48"/>
                    </a:lnTo>
                    <a:lnTo>
                      <a:pt x="364" y="31"/>
                    </a:lnTo>
                    <a:lnTo>
                      <a:pt x="366" y="18"/>
                    </a:lnTo>
                    <a:lnTo>
                      <a:pt x="367" y="10"/>
                    </a:lnTo>
                    <a:lnTo>
                      <a:pt x="369" y="13"/>
                    </a:lnTo>
                    <a:lnTo>
                      <a:pt x="370" y="19"/>
                    </a:lnTo>
                    <a:lnTo>
                      <a:pt x="372" y="17"/>
                    </a:lnTo>
                    <a:lnTo>
                      <a:pt x="373" y="12"/>
                    </a:lnTo>
                    <a:lnTo>
                      <a:pt x="375" y="11"/>
                    </a:lnTo>
                    <a:lnTo>
                      <a:pt x="376" y="30"/>
                    </a:lnTo>
                    <a:lnTo>
                      <a:pt x="378" y="51"/>
                    </a:lnTo>
                    <a:lnTo>
                      <a:pt x="380" y="54"/>
                    </a:lnTo>
                    <a:lnTo>
                      <a:pt x="381" y="40"/>
                    </a:lnTo>
                    <a:lnTo>
                      <a:pt x="382" y="53"/>
                    </a:lnTo>
                    <a:lnTo>
                      <a:pt x="384" y="69"/>
                    </a:lnTo>
                    <a:lnTo>
                      <a:pt x="386" y="77"/>
                    </a:lnTo>
                    <a:lnTo>
                      <a:pt x="387" y="65"/>
                    </a:lnTo>
                    <a:lnTo>
                      <a:pt x="388" y="53"/>
                    </a:lnTo>
                    <a:lnTo>
                      <a:pt x="390" y="54"/>
                    </a:lnTo>
                    <a:lnTo>
                      <a:pt x="392" y="44"/>
                    </a:lnTo>
                    <a:lnTo>
                      <a:pt x="393" y="38"/>
                    </a:lnTo>
                    <a:lnTo>
                      <a:pt x="395" y="49"/>
                    </a:lnTo>
                    <a:lnTo>
                      <a:pt x="396" y="50"/>
                    </a:lnTo>
                    <a:lnTo>
                      <a:pt x="398" y="42"/>
                    </a:lnTo>
                    <a:lnTo>
                      <a:pt x="399" y="45"/>
                    </a:lnTo>
                    <a:lnTo>
                      <a:pt x="401" y="51"/>
                    </a:lnTo>
                    <a:lnTo>
                      <a:pt x="402" y="50"/>
                    </a:lnTo>
                    <a:lnTo>
                      <a:pt x="404" y="61"/>
                    </a:lnTo>
                    <a:lnTo>
                      <a:pt x="405" y="73"/>
                    </a:lnTo>
                    <a:lnTo>
                      <a:pt x="407" y="90"/>
                    </a:lnTo>
                    <a:lnTo>
                      <a:pt x="408" y="77"/>
                    </a:lnTo>
                    <a:lnTo>
                      <a:pt x="410" y="82"/>
                    </a:lnTo>
                    <a:lnTo>
                      <a:pt x="411" y="87"/>
                    </a:lnTo>
                    <a:lnTo>
                      <a:pt x="413" y="68"/>
                    </a:lnTo>
                    <a:lnTo>
                      <a:pt x="414" y="42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34"/>
                    </a:lnTo>
                    <a:lnTo>
                      <a:pt x="420" y="42"/>
                    </a:lnTo>
                    <a:lnTo>
                      <a:pt x="422" y="55"/>
                    </a:lnTo>
                    <a:lnTo>
                      <a:pt x="424" y="76"/>
                    </a:lnTo>
                    <a:lnTo>
                      <a:pt x="425" y="78"/>
                    </a:lnTo>
                    <a:lnTo>
                      <a:pt x="426" y="55"/>
                    </a:lnTo>
                    <a:lnTo>
                      <a:pt x="428" y="55"/>
                    </a:lnTo>
                    <a:lnTo>
                      <a:pt x="430" y="40"/>
                    </a:lnTo>
                    <a:lnTo>
                      <a:pt x="431" y="42"/>
                    </a:lnTo>
                    <a:lnTo>
                      <a:pt x="433" y="48"/>
                    </a:lnTo>
                    <a:lnTo>
                      <a:pt x="434" y="48"/>
                    </a:lnTo>
                    <a:lnTo>
                      <a:pt x="436" y="49"/>
                    </a:lnTo>
                    <a:lnTo>
                      <a:pt x="437" y="71"/>
                    </a:lnTo>
                    <a:lnTo>
                      <a:pt x="439" y="62"/>
                    </a:lnTo>
                    <a:lnTo>
                      <a:pt x="440" y="58"/>
                    </a:lnTo>
                    <a:lnTo>
                      <a:pt x="442" y="49"/>
                    </a:lnTo>
                    <a:lnTo>
                      <a:pt x="443" y="47"/>
                    </a:lnTo>
                    <a:lnTo>
                      <a:pt x="445" y="32"/>
                    </a:lnTo>
                    <a:lnTo>
                      <a:pt x="446" y="17"/>
                    </a:lnTo>
                    <a:lnTo>
                      <a:pt x="448" y="16"/>
                    </a:lnTo>
                    <a:lnTo>
                      <a:pt x="449" y="19"/>
                    </a:lnTo>
                    <a:lnTo>
                      <a:pt x="451" y="28"/>
                    </a:lnTo>
                    <a:lnTo>
                      <a:pt x="453" y="39"/>
                    </a:lnTo>
                    <a:lnTo>
                      <a:pt x="454" y="43"/>
                    </a:lnTo>
                    <a:lnTo>
                      <a:pt x="455" y="27"/>
                    </a:lnTo>
                    <a:lnTo>
                      <a:pt x="457" y="37"/>
                    </a:lnTo>
                    <a:lnTo>
                      <a:pt x="459" y="92"/>
                    </a:lnTo>
                    <a:lnTo>
                      <a:pt x="460" y="137"/>
                    </a:lnTo>
                    <a:lnTo>
                      <a:pt x="461" y="88"/>
                    </a:lnTo>
                    <a:lnTo>
                      <a:pt x="463" y="39"/>
                    </a:lnTo>
                    <a:lnTo>
                      <a:pt x="465" y="23"/>
                    </a:lnTo>
                    <a:lnTo>
                      <a:pt x="466" y="31"/>
                    </a:lnTo>
                    <a:lnTo>
                      <a:pt x="468" y="42"/>
                    </a:lnTo>
                    <a:lnTo>
                      <a:pt x="469" y="33"/>
                    </a:lnTo>
                    <a:lnTo>
                      <a:pt x="470" y="18"/>
                    </a:lnTo>
                    <a:lnTo>
                      <a:pt x="472" y="8"/>
                    </a:lnTo>
                    <a:lnTo>
                      <a:pt x="474" y="3"/>
                    </a:lnTo>
                    <a:lnTo>
                      <a:pt x="475" y="5"/>
                    </a:lnTo>
                    <a:lnTo>
                      <a:pt x="477" y="14"/>
                    </a:lnTo>
                    <a:lnTo>
                      <a:pt x="478" y="26"/>
                    </a:lnTo>
                    <a:lnTo>
                      <a:pt x="480" y="32"/>
                    </a:lnTo>
                    <a:lnTo>
                      <a:pt x="481" y="39"/>
                    </a:lnTo>
                    <a:lnTo>
                      <a:pt x="483" y="38"/>
                    </a:lnTo>
                    <a:lnTo>
                      <a:pt x="484" y="43"/>
                    </a:lnTo>
                    <a:lnTo>
                      <a:pt x="486" y="57"/>
                    </a:lnTo>
                    <a:lnTo>
                      <a:pt x="487" y="64"/>
                    </a:lnTo>
                    <a:lnTo>
                      <a:pt x="489" y="56"/>
                    </a:lnTo>
                    <a:lnTo>
                      <a:pt x="490" y="50"/>
                    </a:lnTo>
                    <a:lnTo>
                      <a:pt x="492" y="60"/>
                    </a:lnTo>
                    <a:lnTo>
                      <a:pt x="493" y="64"/>
                    </a:lnTo>
                    <a:lnTo>
                      <a:pt x="495" y="39"/>
                    </a:lnTo>
                    <a:lnTo>
                      <a:pt x="497" y="40"/>
                    </a:lnTo>
                    <a:lnTo>
                      <a:pt x="498" y="26"/>
                    </a:lnTo>
                    <a:lnTo>
                      <a:pt x="499" y="11"/>
                    </a:lnTo>
                    <a:lnTo>
                      <a:pt x="501" y="12"/>
                    </a:lnTo>
                    <a:lnTo>
                      <a:pt x="503" y="21"/>
                    </a:lnTo>
                    <a:lnTo>
                      <a:pt x="504" y="48"/>
                    </a:lnTo>
                    <a:lnTo>
                      <a:pt x="506" y="43"/>
                    </a:lnTo>
                    <a:lnTo>
                      <a:pt x="507" y="32"/>
                    </a:lnTo>
                    <a:lnTo>
                      <a:pt x="509" y="48"/>
                    </a:lnTo>
                    <a:lnTo>
                      <a:pt x="510" y="71"/>
                    </a:lnTo>
                    <a:lnTo>
                      <a:pt x="512" y="78"/>
                    </a:lnTo>
                    <a:lnTo>
                      <a:pt x="513" y="43"/>
                    </a:lnTo>
                    <a:lnTo>
                      <a:pt x="515" y="10"/>
                    </a:lnTo>
                    <a:lnTo>
                      <a:pt x="516" y="26"/>
                    </a:lnTo>
                    <a:lnTo>
                      <a:pt x="518" y="58"/>
                    </a:lnTo>
                    <a:lnTo>
                      <a:pt x="519" y="41"/>
                    </a:lnTo>
                    <a:lnTo>
                      <a:pt x="521" y="54"/>
                    </a:lnTo>
                    <a:lnTo>
                      <a:pt x="522" y="75"/>
                    </a:lnTo>
                    <a:lnTo>
                      <a:pt x="524" y="40"/>
                    </a:lnTo>
                    <a:lnTo>
                      <a:pt x="526" y="25"/>
                    </a:lnTo>
                    <a:lnTo>
                      <a:pt x="527" y="33"/>
                    </a:lnTo>
                    <a:lnTo>
                      <a:pt x="528" y="27"/>
                    </a:lnTo>
                    <a:lnTo>
                      <a:pt x="530" y="15"/>
                    </a:lnTo>
                    <a:lnTo>
                      <a:pt x="532" y="34"/>
                    </a:lnTo>
                    <a:lnTo>
                      <a:pt x="533" y="100"/>
                    </a:lnTo>
                    <a:lnTo>
                      <a:pt x="535" y="137"/>
                    </a:lnTo>
                    <a:lnTo>
                      <a:pt x="536" y="70"/>
                    </a:lnTo>
                    <a:lnTo>
                      <a:pt x="537" y="24"/>
                    </a:lnTo>
                    <a:lnTo>
                      <a:pt x="539" y="16"/>
                    </a:lnTo>
                    <a:lnTo>
                      <a:pt x="541" y="23"/>
                    </a:lnTo>
                    <a:lnTo>
                      <a:pt x="542" y="11"/>
                    </a:lnTo>
                    <a:lnTo>
                      <a:pt x="543" y="0"/>
                    </a:lnTo>
                    <a:lnTo>
                      <a:pt x="545" y="12"/>
                    </a:lnTo>
                    <a:lnTo>
                      <a:pt x="547" y="8"/>
                    </a:lnTo>
                    <a:lnTo>
                      <a:pt x="548" y="5"/>
                    </a:lnTo>
                    <a:lnTo>
                      <a:pt x="550" y="20"/>
                    </a:lnTo>
                    <a:lnTo>
                      <a:pt x="551" y="24"/>
                    </a:lnTo>
                    <a:lnTo>
                      <a:pt x="553" y="29"/>
                    </a:lnTo>
                    <a:lnTo>
                      <a:pt x="554" y="32"/>
                    </a:lnTo>
                    <a:lnTo>
                      <a:pt x="556" y="36"/>
                    </a:lnTo>
                    <a:lnTo>
                      <a:pt x="557" y="58"/>
                    </a:lnTo>
                    <a:lnTo>
                      <a:pt x="559" y="96"/>
                    </a:lnTo>
                    <a:lnTo>
                      <a:pt x="560" y="93"/>
                    </a:lnTo>
                    <a:lnTo>
                      <a:pt x="562" y="63"/>
                    </a:lnTo>
                    <a:lnTo>
                      <a:pt x="564" y="48"/>
                    </a:lnTo>
                    <a:lnTo>
                      <a:pt x="565" y="43"/>
                    </a:lnTo>
                    <a:lnTo>
                      <a:pt x="566" y="55"/>
                    </a:lnTo>
                    <a:lnTo>
                      <a:pt x="568" y="57"/>
                    </a:lnTo>
                    <a:lnTo>
                      <a:pt x="570" y="50"/>
                    </a:lnTo>
                    <a:lnTo>
                      <a:pt x="571" y="60"/>
                    </a:lnTo>
                    <a:lnTo>
                      <a:pt x="572" y="73"/>
                    </a:lnTo>
                    <a:lnTo>
                      <a:pt x="574" y="80"/>
                    </a:lnTo>
                    <a:lnTo>
                      <a:pt x="576" y="69"/>
                    </a:lnTo>
                    <a:lnTo>
                      <a:pt x="577" y="51"/>
                    </a:lnTo>
                    <a:lnTo>
                      <a:pt x="579" y="38"/>
                    </a:lnTo>
                    <a:lnTo>
                      <a:pt x="580" y="39"/>
                    </a:lnTo>
                    <a:lnTo>
                      <a:pt x="582" y="22"/>
                    </a:lnTo>
                    <a:lnTo>
                      <a:pt x="583" y="17"/>
                    </a:lnTo>
                    <a:lnTo>
                      <a:pt x="585" y="23"/>
                    </a:lnTo>
                    <a:lnTo>
                      <a:pt x="586" y="38"/>
                    </a:lnTo>
                    <a:lnTo>
                      <a:pt x="588" y="44"/>
                    </a:lnTo>
                    <a:lnTo>
                      <a:pt x="589" y="50"/>
                    </a:lnTo>
                    <a:lnTo>
                      <a:pt x="591" y="51"/>
                    </a:lnTo>
                    <a:lnTo>
                      <a:pt x="592" y="54"/>
                    </a:lnTo>
                    <a:lnTo>
                      <a:pt x="594" y="59"/>
                    </a:lnTo>
                    <a:lnTo>
                      <a:pt x="595" y="70"/>
                    </a:lnTo>
                    <a:lnTo>
                      <a:pt x="597" y="51"/>
                    </a:lnTo>
                    <a:lnTo>
                      <a:pt x="599" y="37"/>
                    </a:lnTo>
                    <a:lnTo>
                      <a:pt x="600" y="45"/>
                    </a:lnTo>
                    <a:lnTo>
                      <a:pt x="601" y="67"/>
                    </a:lnTo>
                    <a:lnTo>
                      <a:pt x="603" y="78"/>
                    </a:lnTo>
                    <a:lnTo>
                      <a:pt x="604" y="53"/>
                    </a:lnTo>
                    <a:lnTo>
                      <a:pt x="606" y="45"/>
                    </a:lnTo>
                    <a:lnTo>
                      <a:pt x="608" y="44"/>
                    </a:lnTo>
                    <a:lnTo>
                      <a:pt x="609" y="52"/>
                    </a:lnTo>
                    <a:lnTo>
                      <a:pt x="610" y="56"/>
                    </a:lnTo>
                    <a:lnTo>
                      <a:pt x="612" y="60"/>
                    </a:lnTo>
                    <a:lnTo>
                      <a:pt x="614" y="71"/>
                    </a:lnTo>
                    <a:lnTo>
                      <a:pt x="615" y="64"/>
                    </a:lnTo>
                    <a:lnTo>
                      <a:pt x="616" y="59"/>
                    </a:lnTo>
                    <a:lnTo>
                      <a:pt x="618" y="65"/>
                    </a:lnTo>
                    <a:lnTo>
                      <a:pt x="620" y="55"/>
                    </a:lnTo>
                    <a:lnTo>
                      <a:pt x="621" y="41"/>
                    </a:lnTo>
                    <a:lnTo>
                      <a:pt x="623" y="51"/>
                    </a:lnTo>
                    <a:lnTo>
                      <a:pt x="624" y="48"/>
                    </a:lnTo>
                    <a:lnTo>
                      <a:pt x="626" y="44"/>
                    </a:lnTo>
                    <a:lnTo>
                      <a:pt x="627" y="59"/>
                    </a:lnTo>
                    <a:lnTo>
                      <a:pt x="629" y="62"/>
                    </a:lnTo>
                    <a:lnTo>
                      <a:pt x="630" y="55"/>
                    </a:lnTo>
                    <a:lnTo>
                      <a:pt x="632" y="53"/>
                    </a:lnTo>
                    <a:lnTo>
                      <a:pt x="633" y="61"/>
                    </a:lnTo>
                    <a:lnTo>
                      <a:pt x="635" y="52"/>
                    </a:lnTo>
                    <a:lnTo>
                      <a:pt x="637" y="46"/>
                    </a:lnTo>
                    <a:lnTo>
                      <a:pt x="638" y="39"/>
                    </a:lnTo>
                    <a:lnTo>
                      <a:pt x="639" y="50"/>
                    </a:lnTo>
                    <a:lnTo>
                      <a:pt x="641" y="52"/>
                    </a:lnTo>
                    <a:lnTo>
                      <a:pt x="643" y="68"/>
                    </a:lnTo>
                    <a:lnTo>
                      <a:pt x="644" y="91"/>
                    </a:lnTo>
                    <a:lnTo>
                      <a:pt x="645" y="79"/>
                    </a:lnTo>
                    <a:lnTo>
                      <a:pt x="647" y="61"/>
                    </a:lnTo>
                    <a:lnTo>
                      <a:pt x="649" y="54"/>
                    </a:lnTo>
                    <a:lnTo>
                      <a:pt x="650" y="62"/>
                    </a:lnTo>
                    <a:lnTo>
                      <a:pt x="652" y="69"/>
                    </a:lnTo>
                    <a:lnTo>
                      <a:pt x="653" y="68"/>
                    </a:lnTo>
                    <a:lnTo>
                      <a:pt x="655" y="59"/>
                    </a:lnTo>
                    <a:lnTo>
                      <a:pt x="656" y="56"/>
                    </a:lnTo>
                    <a:lnTo>
                      <a:pt x="658" y="79"/>
                    </a:lnTo>
                    <a:lnTo>
                      <a:pt x="659" y="93"/>
                    </a:lnTo>
                    <a:lnTo>
                      <a:pt x="661" y="88"/>
                    </a:lnTo>
                    <a:lnTo>
                      <a:pt x="662" y="91"/>
                    </a:lnTo>
                    <a:lnTo>
                      <a:pt x="664" y="102"/>
                    </a:lnTo>
                    <a:lnTo>
                      <a:pt x="666" y="98"/>
                    </a:lnTo>
                    <a:lnTo>
                      <a:pt x="667" y="94"/>
                    </a:lnTo>
                    <a:lnTo>
                      <a:pt x="668" y="100"/>
                    </a:lnTo>
                    <a:lnTo>
                      <a:pt x="670" y="104"/>
                    </a:lnTo>
                    <a:lnTo>
                      <a:pt x="671" y="106"/>
                    </a:lnTo>
                    <a:lnTo>
                      <a:pt x="673" y="112"/>
                    </a:lnTo>
                    <a:lnTo>
                      <a:pt x="674" y="124"/>
                    </a:lnTo>
                    <a:lnTo>
                      <a:pt x="676" y="128"/>
                    </a:lnTo>
                    <a:lnTo>
                      <a:pt x="677" y="124"/>
                    </a:lnTo>
                    <a:lnTo>
                      <a:pt x="679" y="132"/>
                    </a:lnTo>
                    <a:lnTo>
                      <a:pt x="681" y="135"/>
                    </a:lnTo>
                    <a:lnTo>
                      <a:pt x="682" y="127"/>
                    </a:lnTo>
                    <a:lnTo>
                      <a:pt x="683" y="133"/>
                    </a:lnTo>
                    <a:lnTo>
                      <a:pt x="685" y="138"/>
                    </a:lnTo>
                    <a:lnTo>
                      <a:pt x="687" y="142"/>
                    </a:lnTo>
                    <a:lnTo>
                      <a:pt x="688" y="149"/>
                    </a:lnTo>
                    <a:lnTo>
                      <a:pt x="690" y="170"/>
                    </a:lnTo>
                    <a:lnTo>
                      <a:pt x="691" y="188"/>
                    </a:lnTo>
                    <a:lnTo>
                      <a:pt x="693" y="166"/>
                    </a:lnTo>
                    <a:lnTo>
                      <a:pt x="694" y="140"/>
                    </a:lnTo>
                    <a:lnTo>
                      <a:pt x="696" y="122"/>
                    </a:lnTo>
                    <a:lnTo>
                      <a:pt x="697" y="110"/>
                    </a:lnTo>
                    <a:lnTo>
                      <a:pt x="699" y="115"/>
                    </a:lnTo>
                    <a:lnTo>
                      <a:pt x="700" y="123"/>
                    </a:lnTo>
                    <a:lnTo>
                      <a:pt x="702" y="122"/>
                    </a:lnTo>
                    <a:lnTo>
                      <a:pt x="703" y="125"/>
                    </a:lnTo>
                    <a:lnTo>
                      <a:pt x="705" y="131"/>
                    </a:lnTo>
                    <a:lnTo>
                      <a:pt x="706" y="152"/>
                    </a:lnTo>
                    <a:lnTo>
                      <a:pt x="708" y="167"/>
                    </a:lnTo>
                    <a:lnTo>
                      <a:pt x="710" y="147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4" y="134"/>
                    </a:lnTo>
                    <a:lnTo>
                      <a:pt x="716" y="132"/>
                    </a:lnTo>
                    <a:lnTo>
                      <a:pt x="717" y="118"/>
                    </a:lnTo>
                    <a:lnTo>
                      <a:pt x="718" y="115"/>
                    </a:lnTo>
                    <a:lnTo>
                      <a:pt x="720" y="119"/>
                    </a:lnTo>
                    <a:lnTo>
                      <a:pt x="722" y="118"/>
                    </a:lnTo>
                    <a:lnTo>
                      <a:pt x="723" y="116"/>
                    </a:lnTo>
                    <a:lnTo>
                      <a:pt x="725" y="121"/>
                    </a:lnTo>
                    <a:lnTo>
                      <a:pt x="726" y="114"/>
                    </a:lnTo>
                    <a:lnTo>
                      <a:pt x="728" y="118"/>
                    </a:lnTo>
                    <a:lnTo>
                      <a:pt x="729" y="125"/>
                    </a:lnTo>
                    <a:lnTo>
                      <a:pt x="731" y="143"/>
                    </a:lnTo>
                    <a:lnTo>
                      <a:pt x="732" y="137"/>
                    </a:lnTo>
                    <a:lnTo>
                      <a:pt x="734" y="128"/>
                    </a:lnTo>
                    <a:lnTo>
                      <a:pt x="735" y="133"/>
                    </a:lnTo>
                    <a:lnTo>
                      <a:pt x="737" y="137"/>
                    </a:lnTo>
                    <a:lnTo>
                      <a:pt x="738" y="136"/>
                    </a:lnTo>
                    <a:lnTo>
                      <a:pt x="740" y="162"/>
                    </a:lnTo>
                    <a:lnTo>
                      <a:pt x="741" y="160"/>
                    </a:lnTo>
                    <a:lnTo>
                      <a:pt x="743" y="120"/>
                    </a:lnTo>
                    <a:lnTo>
                      <a:pt x="744" y="104"/>
                    </a:lnTo>
                    <a:lnTo>
                      <a:pt x="746" y="104"/>
                    </a:lnTo>
                    <a:lnTo>
                      <a:pt x="747" y="99"/>
                    </a:lnTo>
                    <a:lnTo>
                      <a:pt x="749" y="101"/>
                    </a:lnTo>
                    <a:lnTo>
                      <a:pt x="750" y="117"/>
                    </a:lnTo>
                    <a:lnTo>
                      <a:pt x="752" y="122"/>
                    </a:lnTo>
                    <a:lnTo>
                      <a:pt x="754" y="110"/>
                    </a:lnTo>
                    <a:lnTo>
                      <a:pt x="755" y="100"/>
                    </a:lnTo>
                    <a:lnTo>
                      <a:pt x="756" y="105"/>
                    </a:lnTo>
                    <a:lnTo>
                      <a:pt x="758" y="121"/>
                    </a:lnTo>
                    <a:lnTo>
                      <a:pt x="760" y="125"/>
                    </a:lnTo>
                    <a:lnTo>
                      <a:pt x="761" y="114"/>
                    </a:lnTo>
                    <a:lnTo>
                      <a:pt x="763" y="130"/>
                    </a:lnTo>
                    <a:lnTo>
                      <a:pt x="764" y="175"/>
                    </a:lnTo>
                    <a:lnTo>
                      <a:pt x="766" y="170"/>
                    </a:lnTo>
                    <a:lnTo>
                      <a:pt x="767" y="129"/>
                    </a:lnTo>
                    <a:lnTo>
                      <a:pt x="769" y="95"/>
                    </a:lnTo>
                    <a:lnTo>
                      <a:pt x="770" y="93"/>
                    </a:lnTo>
                    <a:lnTo>
                      <a:pt x="772" y="101"/>
                    </a:lnTo>
                    <a:lnTo>
                      <a:pt x="773" y="95"/>
                    </a:lnTo>
                    <a:lnTo>
                      <a:pt x="775" y="94"/>
                    </a:lnTo>
                    <a:lnTo>
                      <a:pt x="776" y="100"/>
                    </a:lnTo>
                    <a:lnTo>
                      <a:pt x="778" y="112"/>
                    </a:lnTo>
                    <a:lnTo>
                      <a:pt x="779" y="119"/>
                    </a:lnTo>
                    <a:lnTo>
                      <a:pt x="781" y="121"/>
                    </a:lnTo>
                    <a:lnTo>
                      <a:pt x="783" y="125"/>
                    </a:lnTo>
                    <a:lnTo>
                      <a:pt x="784" y="141"/>
                    </a:lnTo>
                    <a:lnTo>
                      <a:pt x="785" y="130"/>
                    </a:lnTo>
                    <a:lnTo>
                      <a:pt x="787" y="131"/>
                    </a:lnTo>
                    <a:lnTo>
                      <a:pt x="789" y="134"/>
                    </a:lnTo>
                    <a:lnTo>
                      <a:pt x="790" y="132"/>
                    </a:lnTo>
                    <a:lnTo>
                      <a:pt x="792" y="117"/>
                    </a:lnTo>
                    <a:lnTo>
                      <a:pt x="793" y="126"/>
                    </a:lnTo>
                    <a:lnTo>
                      <a:pt x="795" y="112"/>
                    </a:lnTo>
                    <a:lnTo>
                      <a:pt x="796" y="105"/>
                    </a:lnTo>
                    <a:lnTo>
                      <a:pt x="798" y="116"/>
                    </a:lnTo>
                    <a:lnTo>
                      <a:pt x="799" y="119"/>
                    </a:lnTo>
                    <a:lnTo>
                      <a:pt x="801" y="118"/>
                    </a:lnTo>
                    <a:lnTo>
                      <a:pt x="802" y="122"/>
                    </a:lnTo>
                    <a:lnTo>
                      <a:pt x="804" y="166"/>
                    </a:lnTo>
                    <a:lnTo>
                      <a:pt x="805" y="159"/>
                    </a:lnTo>
                    <a:lnTo>
                      <a:pt x="807" y="122"/>
                    </a:lnTo>
                    <a:lnTo>
                      <a:pt x="808" y="99"/>
                    </a:lnTo>
                    <a:lnTo>
                      <a:pt x="810" y="111"/>
                    </a:lnTo>
                    <a:lnTo>
                      <a:pt x="811" y="125"/>
                    </a:lnTo>
                    <a:lnTo>
                      <a:pt x="813" y="127"/>
                    </a:lnTo>
                    <a:lnTo>
                      <a:pt x="814" y="116"/>
                    </a:lnTo>
                    <a:lnTo>
                      <a:pt x="816" y="127"/>
                    </a:lnTo>
                    <a:lnTo>
                      <a:pt x="817" y="122"/>
                    </a:lnTo>
                    <a:lnTo>
                      <a:pt x="819" y="111"/>
                    </a:lnTo>
                    <a:lnTo>
                      <a:pt x="820" y="113"/>
                    </a:lnTo>
                    <a:lnTo>
                      <a:pt x="822" y="115"/>
                    </a:lnTo>
                    <a:lnTo>
                      <a:pt x="823" y="106"/>
                    </a:lnTo>
                    <a:lnTo>
                      <a:pt x="825" y="99"/>
                    </a:lnTo>
                    <a:lnTo>
                      <a:pt x="827" y="116"/>
                    </a:lnTo>
                    <a:lnTo>
                      <a:pt x="828" y="137"/>
                    </a:lnTo>
                    <a:lnTo>
                      <a:pt x="829" y="137"/>
                    </a:lnTo>
                    <a:lnTo>
                      <a:pt x="831" y="138"/>
                    </a:lnTo>
                    <a:lnTo>
                      <a:pt x="833" y="138"/>
                    </a:lnTo>
                    <a:lnTo>
                      <a:pt x="834" y="135"/>
                    </a:lnTo>
                    <a:lnTo>
                      <a:pt x="836" y="132"/>
                    </a:lnTo>
                    <a:lnTo>
                      <a:pt x="837" y="125"/>
                    </a:lnTo>
                    <a:lnTo>
                      <a:pt x="839" y="121"/>
                    </a:lnTo>
                    <a:lnTo>
                      <a:pt x="840" y="134"/>
                    </a:lnTo>
                    <a:lnTo>
                      <a:pt x="842" y="133"/>
                    </a:lnTo>
                    <a:lnTo>
                      <a:pt x="843" y="122"/>
                    </a:lnTo>
                    <a:lnTo>
                      <a:pt x="845" y="134"/>
                    </a:lnTo>
                    <a:lnTo>
                      <a:pt x="846" y="156"/>
                    </a:lnTo>
                    <a:lnTo>
                      <a:pt x="848" y="159"/>
                    </a:lnTo>
                    <a:lnTo>
                      <a:pt x="849" y="129"/>
                    </a:lnTo>
                    <a:lnTo>
                      <a:pt x="851" y="105"/>
                    </a:lnTo>
                    <a:lnTo>
                      <a:pt x="852" y="101"/>
                    </a:lnTo>
                    <a:lnTo>
                      <a:pt x="854" y="96"/>
                    </a:lnTo>
                    <a:lnTo>
                      <a:pt x="856" y="99"/>
                    </a:lnTo>
                    <a:lnTo>
                      <a:pt x="857" y="102"/>
                    </a:lnTo>
                    <a:lnTo>
                      <a:pt x="858" y="115"/>
                    </a:lnTo>
                    <a:lnTo>
                      <a:pt x="860" y="118"/>
                    </a:lnTo>
                    <a:lnTo>
                      <a:pt x="862" y="106"/>
                    </a:lnTo>
                    <a:lnTo>
                      <a:pt x="863" y="115"/>
                    </a:lnTo>
                    <a:lnTo>
                      <a:pt x="865" y="117"/>
                    </a:lnTo>
                    <a:lnTo>
                      <a:pt x="866" y="131"/>
                    </a:lnTo>
                    <a:lnTo>
                      <a:pt x="868" y="162"/>
                    </a:lnTo>
                    <a:lnTo>
                      <a:pt x="869" y="135"/>
                    </a:lnTo>
                    <a:lnTo>
                      <a:pt x="871" y="101"/>
                    </a:lnTo>
                    <a:lnTo>
                      <a:pt x="872" y="88"/>
                    </a:lnTo>
                    <a:lnTo>
                      <a:pt x="874" y="81"/>
                    </a:lnTo>
                    <a:lnTo>
                      <a:pt x="875" y="77"/>
                    </a:lnTo>
                    <a:lnTo>
                      <a:pt x="877" y="77"/>
                    </a:lnTo>
                    <a:lnTo>
                      <a:pt x="878" y="85"/>
                    </a:lnTo>
                    <a:lnTo>
                      <a:pt x="880" y="94"/>
                    </a:lnTo>
                    <a:lnTo>
                      <a:pt x="881" y="104"/>
                    </a:lnTo>
                    <a:lnTo>
                      <a:pt x="883" y="108"/>
                    </a:lnTo>
                    <a:lnTo>
                      <a:pt x="884" y="105"/>
                    </a:lnTo>
                    <a:lnTo>
                      <a:pt x="886" y="87"/>
                    </a:lnTo>
                    <a:lnTo>
                      <a:pt x="887" y="93"/>
                    </a:lnTo>
                    <a:lnTo>
                      <a:pt x="889" y="105"/>
                    </a:lnTo>
                    <a:lnTo>
                      <a:pt x="890" y="156"/>
                    </a:lnTo>
                    <a:lnTo>
                      <a:pt x="892" y="173"/>
                    </a:lnTo>
                    <a:lnTo>
                      <a:pt x="894" y="125"/>
                    </a:lnTo>
                    <a:lnTo>
                      <a:pt x="895" y="82"/>
                    </a:lnTo>
                    <a:lnTo>
                      <a:pt x="896" y="63"/>
                    </a:lnTo>
                    <a:lnTo>
                      <a:pt x="898" y="83"/>
                    </a:lnTo>
                    <a:lnTo>
                      <a:pt x="900" y="92"/>
                    </a:lnTo>
                    <a:lnTo>
                      <a:pt x="901" y="101"/>
                    </a:lnTo>
                    <a:lnTo>
                      <a:pt x="902" y="113"/>
                    </a:lnTo>
                    <a:lnTo>
                      <a:pt x="904" y="102"/>
                    </a:lnTo>
                    <a:lnTo>
                      <a:pt x="906" y="92"/>
                    </a:lnTo>
                    <a:lnTo>
                      <a:pt x="907" y="96"/>
                    </a:lnTo>
                    <a:lnTo>
                      <a:pt x="909" y="107"/>
                    </a:lnTo>
                    <a:lnTo>
                      <a:pt x="910" y="107"/>
                    </a:lnTo>
                    <a:lnTo>
                      <a:pt x="912" y="103"/>
                    </a:lnTo>
                    <a:lnTo>
                      <a:pt x="913" y="99"/>
                    </a:lnTo>
                    <a:lnTo>
                      <a:pt x="915" y="94"/>
                    </a:lnTo>
                    <a:lnTo>
                      <a:pt x="916" y="105"/>
                    </a:lnTo>
                    <a:lnTo>
                      <a:pt x="918" y="117"/>
                    </a:lnTo>
                    <a:lnTo>
                      <a:pt x="919" y="123"/>
                    </a:lnTo>
                    <a:lnTo>
                      <a:pt x="921" y="108"/>
                    </a:lnTo>
                    <a:lnTo>
                      <a:pt x="923" y="103"/>
                    </a:lnTo>
                    <a:lnTo>
                      <a:pt x="924" y="98"/>
                    </a:lnTo>
                    <a:lnTo>
                      <a:pt x="925" y="101"/>
                    </a:lnTo>
                    <a:lnTo>
                      <a:pt x="927" y="108"/>
                    </a:lnTo>
                    <a:lnTo>
                      <a:pt x="929" y="99"/>
                    </a:lnTo>
                    <a:lnTo>
                      <a:pt x="930" y="88"/>
                    </a:lnTo>
                    <a:lnTo>
                      <a:pt x="931" y="99"/>
                    </a:lnTo>
                    <a:lnTo>
                      <a:pt x="933" y="100"/>
                    </a:lnTo>
                    <a:lnTo>
                      <a:pt x="935" y="111"/>
                    </a:lnTo>
                    <a:lnTo>
                      <a:pt x="936" y="109"/>
                    </a:lnTo>
                    <a:lnTo>
                      <a:pt x="938" y="106"/>
                    </a:lnTo>
                    <a:lnTo>
                      <a:pt x="939" y="99"/>
                    </a:lnTo>
                    <a:lnTo>
                      <a:pt x="941" y="92"/>
                    </a:lnTo>
                    <a:lnTo>
                      <a:pt x="942" y="96"/>
                    </a:lnTo>
                    <a:lnTo>
                      <a:pt x="944" y="104"/>
                    </a:lnTo>
                    <a:lnTo>
                      <a:pt x="945" y="113"/>
                    </a:lnTo>
                    <a:lnTo>
                      <a:pt x="947" y="99"/>
                    </a:lnTo>
                    <a:lnTo>
                      <a:pt x="948" y="101"/>
                    </a:lnTo>
                    <a:lnTo>
                      <a:pt x="950" y="96"/>
                    </a:lnTo>
                    <a:lnTo>
                      <a:pt x="951" y="99"/>
                    </a:lnTo>
                    <a:lnTo>
                      <a:pt x="953" y="106"/>
                    </a:lnTo>
                    <a:lnTo>
                      <a:pt x="954" y="107"/>
                    </a:lnTo>
                    <a:lnTo>
                      <a:pt x="956" y="102"/>
                    </a:lnTo>
                    <a:lnTo>
                      <a:pt x="957" y="95"/>
                    </a:lnTo>
                    <a:lnTo>
                      <a:pt x="959" y="89"/>
                    </a:lnTo>
                    <a:lnTo>
                      <a:pt x="960" y="99"/>
                    </a:lnTo>
                    <a:lnTo>
                      <a:pt x="962" y="107"/>
                    </a:lnTo>
                    <a:lnTo>
                      <a:pt x="963" y="104"/>
                    </a:lnTo>
                    <a:lnTo>
                      <a:pt x="965" y="102"/>
                    </a:lnTo>
                    <a:lnTo>
                      <a:pt x="967" y="97"/>
                    </a:lnTo>
                    <a:lnTo>
                      <a:pt x="968" y="93"/>
                    </a:lnTo>
                    <a:lnTo>
                      <a:pt x="969" y="90"/>
                    </a:lnTo>
                    <a:lnTo>
                      <a:pt x="971" y="89"/>
                    </a:lnTo>
                    <a:lnTo>
                      <a:pt x="973" y="91"/>
                    </a:lnTo>
                    <a:lnTo>
                      <a:pt x="974" y="92"/>
                    </a:lnTo>
                    <a:lnTo>
                      <a:pt x="975" y="94"/>
                    </a:lnTo>
                    <a:lnTo>
                      <a:pt x="977" y="92"/>
                    </a:lnTo>
                    <a:lnTo>
                      <a:pt x="979" y="91"/>
                    </a:lnTo>
                    <a:lnTo>
                      <a:pt x="980" y="95"/>
                    </a:lnTo>
                    <a:lnTo>
                      <a:pt x="982" y="101"/>
                    </a:lnTo>
                    <a:lnTo>
                      <a:pt x="983" y="110"/>
                    </a:lnTo>
                    <a:lnTo>
                      <a:pt x="985" y="106"/>
                    </a:lnTo>
                    <a:lnTo>
                      <a:pt x="986" y="115"/>
                    </a:lnTo>
                    <a:lnTo>
                      <a:pt x="988" y="127"/>
                    </a:lnTo>
                    <a:lnTo>
                      <a:pt x="989" y="116"/>
                    </a:lnTo>
                    <a:lnTo>
                      <a:pt x="991" y="99"/>
                    </a:lnTo>
                    <a:lnTo>
                      <a:pt x="992" y="93"/>
                    </a:lnTo>
                    <a:lnTo>
                      <a:pt x="994" y="100"/>
                    </a:lnTo>
                    <a:lnTo>
                      <a:pt x="996" y="103"/>
                    </a:lnTo>
                    <a:lnTo>
                      <a:pt x="997" y="96"/>
                    </a:lnTo>
                    <a:lnTo>
                      <a:pt x="998" y="95"/>
                    </a:lnTo>
                    <a:lnTo>
                      <a:pt x="1000" y="94"/>
                    </a:lnTo>
                    <a:lnTo>
                      <a:pt x="1002" y="94"/>
                    </a:lnTo>
                    <a:lnTo>
                      <a:pt x="1003" y="97"/>
                    </a:lnTo>
                    <a:lnTo>
                      <a:pt x="1004" y="104"/>
                    </a:lnTo>
                    <a:lnTo>
                      <a:pt x="1006" y="106"/>
                    </a:lnTo>
                    <a:lnTo>
                      <a:pt x="1008" y="104"/>
                    </a:lnTo>
                    <a:lnTo>
                      <a:pt x="1009" y="102"/>
                    </a:lnTo>
                    <a:lnTo>
                      <a:pt x="1011" y="85"/>
                    </a:lnTo>
                    <a:lnTo>
                      <a:pt x="1012" y="83"/>
                    </a:lnTo>
                    <a:lnTo>
                      <a:pt x="1014" y="87"/>
                    </a:lnTo>
                    <a:lnTo>
                      <a:pt x="1015" y="84"/>
                    </a:lnTo>
                    <a:lnTo>
                      <a:pt x="1017" y="72"/>
                    </a:lnTo>
                    <a:lnTo>
                      <a:pt x="1018" y="74"/>
                    </a:lnTo>
                    <a:lnTo>
                      <a:pt x="1020" y="78"/>
                    </a:lnTo>
                    <a:lnTo>
                      <a:pt x="1021" y="94"/>
                    </a:lnTo>
                    <a:lnTo>
                      <a:pt x="1023" y="96"/>
                    </a:lnTo>
                    <a:lnTo>
                      <a:pt x="1024" y="100"/>
                    </a:lnTo>
                    <a:lnTo>
                      <a:pt x="1026" y="104"/>
                    </a:lnTo>
                    <a:lnTo>
                      <a:pt x="1027" y="110"/>
                    </a:lnTo>
                    <a:lnTo>
                      <a:pt x="1029" y="106"/>
                    </a:lnTo>
                    <a:lnTo>
                      <a:pt x="1030" y="106"/>
                    </a:lnTo>
                    <a:lnTo>
                      <a:pt x="1032" y="102"/>
                    </a:lnTo>
                    <a:lnTo>
                      <a:pt x="1033" y="100"/>
                    </a:lnTo>
                    <a:lnTo>
                      <a:pt x="1035" y="139"/>
                    </a:lnTo>
                    <a:lnTo>
                      <a:pt x="1036" y="163"/>
                    </a:lnTo>
                    <a:lnTo>
                      <a:pt x="1038" y="142"/>
                    </a:lnTo>
                    <a:lnTo>
                      <a:pt x="1040" y="107"/>
                    </a:lnTo>
                    <a:lnTo>
                      <a:pt x="1041" y="88"/>
                    </a:lnTo>
                    <a:lnTo>
                      <a:pt x="1042" y="89"/>
                    </a:lnTo>
                    <a:lnTo>
                      <a:pt x="1044" y="95"/>
                    </a:lnTo>
                    <a:lnTo>
                      <a:pt x="1046" y="97"/>
                    </a:lnTo>
                    <a:lnTo>
                      <a:pt x="1047" y="109"/>
                    </a:lnTo>
                    <a:lnTo>
                      <a:pt x="1049" y="113"/>
                    </a:lnTo>
                    <a:lnTo>
                      <a:pt x="1050" y="113"/>
                    </a:lnTo>
                    <a:lnTo>
                      <a:pt x="1052" y="122"/>
                    </a:lnTo>
                    <a:lnTo>
                      <a:pt x="1053" y="124"/>
                    </a:lnTo>
                    <a:lnTo>
                      <a:pt x="1055" y="124"/>
                    </a:lnTo>
                    <a:lnTo>
                      <a:pt x="1056" y="125"/>
                    </a:lnTo>
                    <a:lnTo>
                      <a:pt x="1058" y="128"/>
                    </a:lnTo>
                    <a:lnTo>
                      <a:pt x="1059" y="132"/>
                    </a:lnTo>
                    <a:lnTo>
                      <a:pt x="1061" y="118"/>
                    </a:lnTo>
                    <a:lnTo>
                      <a:pt x="1062" y="104"/>
                    </a:lnTo>
                    <a:lnTo>
                      <a:pt x="1064" y="97"/>
                    </a:lnTo>
                    <a:lnTo>
                      <a:pt x="1065" y="97"/>
                    </a:lnTo>
                    <a:lnTo>
                      <a:pt x="1067" y="98"/>
                    </a:lnTo>
                    <a:lnTo>
                      <a:pt x="1069" y="102"/>
                    </a:lnTo>
                    <a:lnTo>
                      <a:pt x="1070" y="113"/>
                    </a:lnTo>
                    <a:lnTo>
                      <a:pt x="1071" y="113"/>
                    </a:lnTo>
                    <a:lnTo>
                      <a:pt x="1073" y="117"/>
                    </a:lnTo>
                    <a:lnTo>
                      <a:pt x="1075" y="120"/>
                    </a:lnTo>
                    <a:lnTo>
                      <a:pt x="1076" y="112"/>
                    </a:lnTo>
                    <a:lnTo>
                      <a:pt x="1077" y="112"/>
                    </a:lnTo>
                    <a:lnTo>
                      <a:pt x="1079" y="112"/>
                    </a:lnTo>
                    <a:lnTo>
                      <a:pt x="1081" y="114"/>
                    </a:lnTo>
                    <a:lnTo>
                      <a:pt x="1082" y="125"/>
                    </a:lnTo>
                    <a:lnTo>
                      <a:pt x="1084" y="131"/>
                    </a:lnTo>
                    <a:lnTo>
                      <a:pt x="1085" y="118"/>
                    </a:lnTo>
                    <a:lnTo>
                      <a:pt x="1087" y="104"/>
                    </a:lnTo>
                    <a:lnTo>
                      <a:pt x="1088" y="108"/>
                    </a:lnTo>
                    <a:lnTo>
                      <a:pt x="1090" y="107"/>
                    </a:lnTo>
                    <a:lnTo>
                      <a:pt x="1091" y="114"/>
                    </a:lnTo>
                    <a:lnTo>
                      <a:pt x="1093" y="134"/>
                    </a:lnTo>
                    <a:lnTo>
                      <a:pt x="1094" y="130"/>
                    </a:lnTo>
                    <a:lnTo>
                      <a:pt x="1096" y="129"/>
                    </a:lnTo>
                    <a:lnTo>
                      <a:pt x="1097" y="130"/>
                    </a:lnTo>
                    <a:lnTo>
                      <a:pt x="1099" y="143"/>
                    </a:lnTo>
                    <a:lnTo>
                      <a:pt x="1100" y="157"/>
                    </a:lnTo>
                    <a:lnTo>
                      <a:pt x="1102" y="159"/>
                    </a:lnTo>
                    <a:lnTo>
                      <a:pt x="1103" y="159"/>
                    </a:lnTo>
                    <a:lnTo>
                      <a:pt x="1105" y="169"/>
                    </a:lnTo>
                    <a:lnTo>
                      <a:pt x="1106" y="177"/>
                    </a:lnTo>
                    <a:lnTo>
                      <a:pt x="1108" y="187"/>
                    </a:lnTo>
                    <a:lnTo>
                      <a:pt x="1109" y="201"/>
                    </a:lnTo>
                    <a:lnTo>
                      <a:pt x="1111" y="207"/>
                    </a:lnTo>
                    <a:lnTo>
                      <a:pt x="1113" y="217"/>
                    </a:lnTo>
                    <a:lnTo>
                      <a:pt x="1114" y="230"/>
                    </a:lnTo>
                    <a:lnTo>
                      <a:pt x="1115" y="234"/>
                    </a:lnTo>
                    <a:lnTo>
                      <a:pt x="1117" y="234"/>
                    </a:lnTo>
                    <a:lnTo>
                      <a:pt x="1119" y="247"/>
                    </a:lnTo>
                    <a:lnTo>
                      <a:pt x="1120" y="252"/>
                    </a:lnTo>
                    <a:lnTo>
                      <a:pt x="1122" y="252"/>
                    </a:lnTo>
                    <a:lnTo>
                      <a:pt x="1123" y="256"/>
                    </a:lnTo>
                    <a:lnTo>
                      <a:pt x="1125" y="271"/>
                    </a:lnTo>
                    <a:lnTo>
                      <a:pt x="1126" y="272"/>
                    </a:lnTo>
                    <a:lnTo>
                      <a:pt x="1128" y="276"/>
                    </a:lnTo>
                    <a:lnTo>
                      <a:pt x="1129" y="268"/>
                    </a:lnTo>
                    <a:lnTo>
                      <a:pt x="1131" y="259"/>
                    </a:lnTo>
                    <a:lnTo>
                      <a:pt x="1132" y="260"/>
                    </a:lnTo>
                    <a:lnTo>
                      <a:pt x="1134" y="256"/>
                    </a:lnTo>
                    <a:lnTo>
                      <a:pt x="1135" y="255"/>
                    </a:lnTo>
                    <a:lnTo>
                      <a:pt x="1137" y="260"/>
                    </a:lnTo>
                    <a:lnTo>
                      <a:pt x="1138" y="263"/>
                    </a:lnTo>
                    <a:lnTo>
                      <a:pt x="1140" y="273"/>
                    </a:lnTo>
                    <a:lnTo>
                      <a:pt x="1142" y="283"/>
                    </a:lnTo>
                    <a:lnTo>
                      <a:pt x="1143" y="277"/>
                    </a:lnTo>
                    <a:lnTo>
                      <a:pt x="1144" y="270"/>
                    </a:lnTo>
                    <a:lnTo>
                      <a:pt x="1146" y="276"/>
                    </a:lnTo>
                    <a:lnTo>
                      <a:pt x="1148" y="279"/>
                    </a:lnTo>
                    <a:lnTo>
                      <a:pt x="1149" y="273"/>
                    </a:lnTo>
                    <a:lnTo>
                      <a:pt x="1151" y="274"/>
                    </a:lnTo>
                    <a:lnTo>
                      <a:pt x="1152" y="268"/>
                    </a:lnTo>
                    <a:lnTo>
                      <a:pt x="1154" y="269"/>
                    </a:lnTo>
                    <a:lnTo>
                      <a:pt x="1155" y="279"/>
                    </a:lnTo>
                    <a:lnTo>
                      <a:pt x="1157" y="294"/>
                    </a:lnTo>
                    <a:lnTo>
                      <a:pt x="1158" y="298"/>
                    </a:lnTo>
                    <a:lnTo>
                      <a:pt x="1160" y="296"/>
                    </a:lnTo>
                    <a:lnTo>
                      <a:pt x="1161" y="301"/>
                    </a:lnTo>
                    <a:lnTo>
                      <a:pt x="1163" y="307"/>
                    </a:lnTo>
                    <a:lnTo>
                      <a:pt x="1164" y="308"/>
                    </a:lnTo>
                    <a:lnTo>
                      <a:pt x="1166" y="316"/>
                    </a:lnTo>
                    <a:lnTo>
                      <a:pt x="1167" y="322"/>
                    </a:lnTo>
                    <a:lnTo>
                      <a:pt x="1169" y="305"/>
                    </a:lnTo>
                    <a:lnTo>
                      <a:pt x="1170" y="284"/>
                    </a:lnTo>
                    <a:lnTo>
                      <a:pt x="1172" y="267"/>
                    </a:lnTo>
                    <a:lnTo>
                      <a:pt x="1173" y="253"/>
                    </a:lnTo>
                    <a:lnTo>
                      <a:pt x="1175" y="247"/>
                    </a:lnTo>
                    <a:lnTo>
                      <a:pt x="1176" y="248"/>
                    </a:lnTo>
                    <a:lnTo>
                      <a:pt x="1178" y="248"/>
                    </a:lnTo>
                    <a:lnTo>
                      <a:pt x="1180" y="258"/>
                    </a:lnTo>
                    <a:lnTo>
                      <a:pt x="1181" y="255"/>
                    </a:lnTo>
                    <a:lnTo>
                      <a:pt x="1182" y="252"/>
                    </a:lnTo>
                    <a:lnTo>
                      <a:pt x="1184" y="242"/>
                    </a:lnTo>
                    <a:lnTo>
                      <a:pt x="1186" y="236"/>
                    </a:lnTo>
                    <a:lnTo>
                      <a:pt x="1187" y="247"/>
                    </a:lnTo>
                    <a:lnTo>
                      <a:pt x="1188" y="257"/>
                    </a:lnTo>
                    <a:lnTo>
                      <a:pt x="1190" y="251"/>
                    </a:lnTo>
                    <a:lnTo>
                      <a:pt x="1192" y="244"/>
                    </a:lnTo>
                    <a:lnTo>
                      <a:pt x="1193" y="240"/>
                    </a:lnTo>
                    <a:lnTo>
                      <a:pt x="1195" y="238"/>
                    </a:lnTo>
                    <a:lnTo>
                      <a:pt x="1196" y="240"/>
                    </a:lnTo>
                    <a:lnTo>
                      <a:pt x="1198" y="245"/>
                    </a:lnTo>
                    <a:lnTo>
                      <a:pt x="1199" y="249"/>
                    </a:lnTo>
                    <a:lnTo>
                      <a:pt x="1201" y="245"/>
                    </a:lnTo>
                    <a:lnTo>
                      <a:pt x="1202" y="243"/>
                    </a:lnTo>
                    <a:lnTo>
                      <a:pt x="1204" y="240"/>
                    </a:lnTo>
                    <a:lnTo>
                      <a:pt x="1205" y="240"/>
                    </a:lnTo>
                    <a:lnTo>
                      <a:pt x="1207" y="248"/>
                    </a:lnTo>
                    <a:lnTo>
                      <a:pt x="1208" y="251"/>
                    </a:lnTo>
                    <a:lnTo>
                      <a:pt x="1210" y="238"/>
                    </a:lnTo>
                    <a:lnTo>
                      <a:pt x="1211" y="235"/>
                    </a:lnTo>
                    <a:lnTo>
                      <a:pt x="1213" y="242"/>
                    </a:lnTo>
                    <a:lnTo>
                      <a:pt x="1215" y="250"/>
                    </a:lnTo>
                    <a:lnTo>
                      <a:pt x="1216" y="255"/>
                    </a:lnTo>
                    <a:lnTo>
                      <a:pt x="1217" y="256"/>
                    </a:lnTo>
                    <a:lnTo>
                      <a:pt x="1219" y="256"/>
                    </a:lnTo>
                    <a:lnTo>
                      <a:pt x="1221" y="259"/>
                    </a:lnTo>
                    <a:lnTo>
                      <a:pt x="1222" y="258"/>
                    </a:lnTo>
                    <a:lnTo>
                      <a:pt x="1224" y="256"/>
                    </a:lnTo>
                    <a:lnTo>
                      <a:pt x="1225" y="249"/>
                    </a:lnTo>
                    <a:lnTo>
                      <a:pt x="1227" y="241"/>
                    </a:lnTo>
                    <a:lnTo>
                      <a:pt x="1228" y="235"/>
                    </a:lnTo>
                    <a:lnTo>
                      <a:pt x="1230" y="238"/>
                    </a:lnTo>
                    <a:lnTo>
                      <a:pt x="1231" y="243"/>
                    </a:lnTo>
                    <a:lnTo>
                      <a:pt x="1233" y="246"/>
                    </a:lnTo>
                    <a:lnTo>
                      <a:pt x="1234" y="252"/>
                    </a:lnTo>
                    <a:lnTo>
                      <a:pt x="1236" y="254"/>
                    </a:lnTo>
                    <a:lnTo>
                      <a:pt x="1237" y="258"/>
                    </a:lnTo>
                    <a:lnTo>
                      <a:pt x="1239" y="250"/>
                    </a:lnTo>
                    <a:lnTo>
                      <a:pt x="1240" y="245"/>
                    </a:lnTo>
                    <a:lnTo>
                      <a:pt x="1242" y="237"/>
                    </a:lnTo>
                    <a:lnTo>
                      <a:pt x="1243" y="225"/>
                    </a:lnTo>
                    <a:lnTo>
                      <a:pt x="1245" y="227"/>
                    </a:lnTo>
                    <a:lnTo>
                      <a:pt x="1246" y="234"/>
                    </a:lnTo>
                    <a:lnTo>
                      <a:pt x="1248" y="236"/>
                    </a:lnTo>
                    <a:lnTo>
                      <a:pt x="1249" y="233"/>
                    </a:lnTo>
                    <a:lnTo>
                      <a:pt x="1251" y="234"/>
                    </a:lnTo>
                    <a:lnTo>
                      <a:pt x="1253" y="243"/>
                    </a:lnTo>
                    <a:lnTo>
                      <a:pt x="1254" y="249"/>
                    </a:lnTo>
                    <a:lnTo>
                      <a:pt x="1255" y="252"/>
                    </a:lnTo>
                    <a:lnTo>
                      <a:pt x="1257" y="254"/>
                    </a:lnTo>
                    <a:lnTo>
                      <a:pt x="1259" y="249"/>
                    </a:lnTo>
                    <a:lnTo>
                      <a:pt x="1260" y="247"/>
                    </a:lnTo>
                    <a:lnTo>
                      <a:pt x="1261" y="248"/>
                    </a:lnTo>
                    <a:lnTo>
                      <a:pt x="1263" y="251"/>
                    </a:lnTo>
                    <a:lnTo>
                      <a:pt x="1265" y="242"/>
                    </a:lnTo>
                    <a:lnTo>
                      <a:pt x="1266" y="243"/>
                    </a:lnTo>
                    <a:lnTo>
                      <a:pt x="1268" y="253"/>
                    </a:lnTo>
                    <a:lnTo>
                      <a:pt x="1269" y="254"/>
                    </a:lnTo>
                    <a:lnTo>
                      <a:pt x="1271" y="256"/>
                    </a:lnTo>
                    <a:lnTo>
                      <a:pt x="1272" y="257"/>
                    </a:lnTo>
                    <a:lnTo>
                      <a:pt x="1274" y="258"/>
                    </a:lnTo>
                    <a:lnTo>
                      <a:pt x="1275" y="254"/>
                    </a:lnTo>
                    <a:lnTo>
                      <a:pt x="1277" y="250"/>
                    </a:lnTo>
                    <a:lnTo>
                      <a:pt x="1278" y="242"/>
                    </a:lnTo>
                    <a:lnTo>
                      <a:pt x="1280" y="240"/>
                    </a:lnTo>
                    <a:lnTo>
                      <a:pt x="1282" y="240"/>
                    </a:lnTo>
                    <a:lnTo>
                      <a:pt x="1283" y="234"/>
                    </a:lnTo>
                    <a:lnTo>
                      <a:pt x="1284" y="236"/>
                    </a:lnTo>
                    <a:lnTo>
                      <a:pt x="1286" y="234"/>
                    </a:lnTo>
                    <a:lnTo>
                      <a:pt x="1288" y="232"/>
                    </a:lnTo>
                    <a:lnTo>
                      <a:pt x="1289" y="223"/>
                    </a:lnTo>
                    <a:lnTo>
                      <a:pt x="1290" y="222"/>
                    </a:lnTo>
                    <a:lnTo>
                      <a:pt x="1292" y="222"/>
                    </a:lnTo>
                    <a:lnTo>
                      <a:pt x="1294" y="221"/>
                    </a:lnTo>
                    <a:lnTo>
                      <a:pt x="1295" y="222"/>
                    </a:lnTo>
                    <a:lnTo>
                      <a:pt x="1297" y="235"/>
                    </a:lnTo>
                    <a:lnTo>
                      <a:pt x="1298" y="243"/>
                    </a:lnTo>
                    <a:lnTo>
                      <a:pt x="1300" y="235"/>
                    </a:lnTo>
                    <a:lnTo>
                      <a:pt x="1301" y="225"/>
                    </a:lnTo>
                    <a:lnTo>
                      <a:pt x="1303" y="207"/>
                    </a:lnTo>
                    <a:lnTo>
                      <a:pt x="1304" y="201"/>
                    </a:lnTo>
                    <a:lnTo>
                      <a:pt x="1306" y="198"/>
                    </a:lnTo>
                    <a:lnTo>
                      <a:pt x="1307" y="193"/>
                    </a:lnTo>
                    <a:lnTo>
                      <a:pt x="1309" y="203"/>
                    </a:lnTo>
                    <a:lnTo>
                      <a:pt x="1310" y="211"/>
                    </a:lnTo>
                    <a:lnTo>
                      <a:pt x="1312" y="223"/>
                    </a:lnTo>
                    <a:lnTo>
                      <a:pt x="1313" y="221"/>
                    </a:lnTo>
                    <a:lnTo>
                      <a:pt x="1315" y="215"/>
                    </a:lnTo>
                    <a:lnTo>
                      <a:pt x="1316" y="212"/>
                    </a:lnTo>
                    <a:lnTo>
                      <a:pt x="1318" y="211"/>
                    </a:lnTo>
                    <a:lnTo>
                      <a:pt x="1319" y="212"/>
                    </a:lnTo>
                    <a:lnTo>
                      <a:pt x="1321" y="211"/>
                    </a:lnTo>
                    <a:lnTo>
                      <a:pt x="1322" y="213"/>
                    </a:lnTo>
                    <a:lnTo>
                      <a:pt x="1324" y="206"/>
                    </a:lnTo>
                    <a:lnTo>
                      <a:pt x="1326" y="204"/>
                    </a:lnTo>
                    <a:lnTo>
                      <a:pt x="1327" y="210"/>
                    </a:lnTo>
                    <a:lnTo>
                      <a:pt x="1328" y="213"/>
                    </a:lnTo>
                    <a:lnTo>
                      <a:pt x="1330" y="210"/>
                    </a:lnTo>
                    <a:lnTo>
                      <a:pt x="1332" y="217"/>
                    </a:lnTo>
                    <a:lnTo>
                      <a:pt x="1333" y="222"/>
                    </a:lnTo>
                    <a:lnTo>
                      <a:pt x="1334" y="226"/>
                    </a:lnTo>
                    <a:lnTo>
                      <a:pt x="1336" y="229"/>
                    </a:lnTo>
                    <a:lnTo>
                      <a:pt x="1338" y="230"/>
                    </a:lnTo>
                    <a:lnTo>
                      <a:pt x="1339" y="220"/>
                    </a:lnTo>
                    <a:lnTo>
                      <a:pt x="1341" y="224"/>
                    </a:lnTo>
                    <a:lnTo>
                      <a:pt x="1342" y="210"/>
                    </a:lnTo>
                    <a:lnTo>
                      <a:pt x="1344" y="208"/>
                    </a:lnTo>
                    <a:lnTo>
                      <a:pt x="1345" y="199"/>
                    </a:lnTo>
                    <a:lnTo>
                      <a:pt x="1347" y="200"/>
                    </a:lnTo>
                    <a:lnTo>
                      <a:pt x="1348" y="210"/>
                    </a:lnTo>
                    <a:lnTo>
                      <a:pt x="1350" y="211"/>
                    </a:lnTo>
                    <a:lnTo>
                      <a:pt x="1351" y="211"/>
                    </a:lnTo>
                    <a:lnTo>
                      <a:pt x="1353" y="216"/>
                    </a:lnTo>
                    <a:lnTo>
                      <a:pt x="1355" y="216"/>
                    </a:lnTo>
                    <a:lnTo>
                      <a:pt x="1356" y="222"/>
                    </a:lnTo>
                    <a:lnTo>
                      <a:pt x="1357" y="231"/>
                    </a:lnTo>
                    <a:lnTo>
                      <a:pt x="1359" y="241"/>
                    </a:lnTo>
                    <a:lnTo>
                      <a:pt x="1361" y="230"/>
                    </a:lnTo>
                    <a:lnTo>
                      <a:pt x="1362" y="214"/>
                    </a:lnTo>
                    <a:lnTo>
                      <a:pt x="1363" y="204"/>
                    </a:lnTo>
                    <a:lnTo>
                      <a:pt x="1365" y="211"/>
                    </a:lnTo>
                    <a:lnTo>
                      <a:pt x="1367" y="214"/>
                    </a:lnTo>
                    <a:lnTo>
                      <a:pt x="1368" y="213"/>
                    </a:lnTo>
                    <a:lnTo>
                      <a:pt x="1370" y="214"/>
                    </a:lnTo>
                    <a:lnTo>
                      <a:pt x="1371" y="216"/>
                    </a:lnTo>
                    <a:lnTo>
                      <a:pt x="1373" y="224"/>
                    </a:lnTo>
                    <a:lnTo>
                      <a:pt x="1374" y="221"/>
                    </a:lnTo>
                    <a:lnTo>
                      <a:pt x="1376" y="222"/>
                    </a:lnTo>
                    <a:lnTo>
                      <a:pt x="1377" y="223"/>
                    </a:lnTo>
                    <a:lnTo>
                      <a:pt x="1379" y="221"/>
                    </a:lnTo>
                    <a:lnTo>
                      <a:pt x="1380" y="225"/>
                    </a:lnTo>
                    <a:lnTo>
                      <a:pt x="1382" y="224"/>
                    </a:lnTo>
                    <a:lnTo>
                      <a:pt x="1383" y="229"/>
                    </a:lnTo>
                    <a:lnTo>
                      <a:pt x="1385" y="233"/>
                    </a:lnTo>
                    <a:lnTo>
                      <a:pt x="1386" y="244"/>
                    </a:lnTo>
                    <a:lnTo>
                      <a:pt x="1388" y="241"/>
                    </a:lnTo>
                    <a:lnTo>
                      <a:pt x="1389" y="233"/>
                    </a:lnTo>
                    <a:lnTo>
                      <a:pt x="1391" y="222"/>
                    </a:lnTo>
                    <a:lnTo>
                      <a:pt x="1392" y="215"/>
                    </a:lnTo>
                    <a:lnTo>
                      <a:pt x="1394" y="220"/>
                    </a:lnTo>
                    <a:lnTo>
                      <a:pt x="1395" y="217"/>
                    </a:lnTo>
                    <a:lnTo>
                      <a:pt x="1397" y="217"/>
                    </a:lnTo>
                    <a:lnTo>
                      <a:pt x="1399" y="217"/>
                    </a:lnTo>
                    <a:lnTo>
                      <a:pt x="1400" y="219"/>
                    </a:lnTo>
                    <a:lnTo>
                      <a:pt x="1401" y="234"/>
                    </a:lnTo>
                    <a:lnTo>
                      <a:pt x="1403" y="228"/>
                    </a:lnTo>
                    <a:lnTo>
                      <a:pt x="1405" y="222"/>
                    </a:lnTo>
                    <a:lnTo>
                      <a:pt x="1406" y="231"/>
                    </a:lnTo>
                    <a:lnTo>
                      <a:pt x="1408" y="227"/>
                    </a:lnTo>
                    <a:lnTo>
                      <a:pt x="1409" y="231"/>
                    </a:lnTo>
                    <a:lnTo>
                      <a:pt x="1411" y="237"/>
                    </a:lnTo>
                    <a:lnTo>
                      <a:pt x="1412" y="228"/>
                    </a:lnTo>
                    <a:lnTo>
                      <a:pt x="1414" y="223"/>
                    </a:lnTo>
                    <a:lnTo>
                      <a:pt x="1415" y="219"/>
                    </a:lnTo>
                    <a:lnTo>
                      <a:pt x="1417" y="220"/>
                    </a:lnTo>
                    <a:lnTo>
                      <a:pt x="1418" y="216"/>
                    </a:lnTo>
                    <a:lnTo>
                      <a:pt x="1420" y="216"/>
                    </a:lnTo>
                    <a:lnTo>
                      <a:pt x="1421" y="215"/>
                    </a:lnTo>
                    <a:lnTo>
                      <a:pt x="1423" y="205"/>
                    </a:lnTo>
                    <a:lnTo>
                      <a:pt x="1424" y="203"/>
                    </a:lnTo>
                    <a:lnTo>
                      <a:pt x="1426" y="196"/>
                    </a:lnTo>
                    <a:lnTo>
                      <a:pt x="1428" y="198"/>
                    </a:lnTo>
                    <a:lnTo>
                      <a:pt x="1429" y="204"/>
                    </a:lnTo>
                    <a:lnTo>
                      <a:pt x="1430" y="207"/>
                    </a:lnTo>
                    <a:lnTo>
                      <a:pt x="1432" y="205"/>
                    </a:lnTo>
                    <a:lnTo>
                      <a:pt x="1434" y="205"/>
                    </a:lnTo>
                    <a:lnTo>
                      <a:pt x="1435" y="206"/>
                    </a:lnTo>
                    <a:lnTo>
                      <a:pt x="1437" y="214"/>
                    </a:lnTo>
                    <a:lnTo>
                      <a:pt x="1438" y="216"/>
                    </a:lnTo>
                    <a:lnTo>
                      <a:pt x="1440" y="217"/>
                    </a:lnTo>
                    <a:lnTo>
                      <a:pt x="1441" y="221"/>
                    </a:lnTo>
                    <a:lnTo>
                      <a:pt x="1443" y="229"/>
                    </a:lnTo>
                    <a:lnTo>
                      <a:pt x="1444" y="224"/>
                    </a:lnTo>
                    <a:lnTo>
                      <a:pt x="1446" y="227"/>
                    </a:lnTo>
                    <a:lnTo>
                      <a:pt x="1447" y="227"/>
                    </a:lnTo>
                    <a:lnTo>
                      <a:pt x="1449" y="222"/>
                    </a:lnTo>
                    <a:lnTo>
                      <a:pt x="1450" y="218"/>
                    </a:lnTo>
                    <a:lnTo>
                      <a:pt x="1452" y="214"/>
                    </a:lnTo>
                    <a:lnTo>
                      <a:pt x="1453" y="212"/>
                    </a:lnTo>
                    <a:lnTo>
                      <a:pt x="1455" y="215"/>
                    </a:lnTo>
                    <a:lnTo>
                      <a:pt x="1456" y="221"/>
                    </a:lnTo>
                    <a:lnTo>
                      <a:pt x="1458" y="218"/>
                    </a:lnTo>
                    <a:lnTo>
                      <a:pt x="1459" y="227"/>
                    </a:lnTo>
                    <a:lnTo>
                      <a:pt x="1461" y="236"/>
                    </a:lnTo>
                    <a:lnTo>
                      <a:pt x="1462" y="243"/>
                    </a:lnTo>
                    <a:lnTo>
                      <a:pt x="1464" y="244"/>
                    </a:lnTo>
                    <a:lnTo>
                      <a:pt x="1465" y="240"/>
                    </a:lnTo>
                    <a:lnTo>
                      <a:pt x="1467" y="242"/>
                    </a:lnTo>
                    <a:lnTo>
                      <a:pt x="1468" y="237"/>
                    </a:lnTo>
                    <a:lnTo>
                      <a:pt x="1470" y="239"/>
                    </a:lnTo>
                    <a:lnTo>
                      <a:pt x="1472" y="232"/>
                    </a:lnTo>
                    <a:lnTo>
                      <a:pt x="1473" y="227"/>
                    </a:lnTo>
                    <a:lnTo>
                      <a:pt x="1474" y="226"/>
                    </a:lnTo>
                    <a:lnTo>
                      <a:pt x="1476" y="233"/>
                    </a:lnTo>
                    <a:lnTo>
                      <a:pt x="1478" y="244"/>
                    </a:lnTo>
                    <a:lnTo>
                      <a:pt x="1479" y="247"/>
                    </a:lnTo>
                    <a:lnTo>
                      <a:pt x="1481" y="243"/>
                    </a:lnTo>
                    <a:lnTo>
                      <a:pt x="1482" y="239"/>
                    </a:lnTo>
                    <a:lnTo>
                      <a:pt x="1484" y="239"/>
                    </a:lnTo>
                    <a:lnTo>
                      <a:pt x="1485" y="234"/>
                    </a:lnTo>
                    <a:lnTo>
                      <a:pt x="1487" y="230"/>
                    </a:lnTo>
                    <a:lnTo>
                      <a:pt x="1488" y="222"/>
                    </a:lnTo>
                    <a:lnTo>
                      <a:pt x="1490" y="228"/>
                    </a:lnTo>
                    <a:lnTo>
                      <a:pt x="1491" y="228"/>
                    </a:lnTo>
                    <a:lnTo>
                      <a:pt x="1493" y="231"/>
                    </a:lnTo>
                    <a:lnTo>
                      <a:pt x="1494" y="226"/>
                    </a:lnTo>
                    <a:lnTo>
                      <a:pt x="1496" y="232"/>
                    </a:lnTo>
                    <a:lnTo>
                      <a:pt x="1497" y="230"/>
                    </a:lnTo>
                    <a:lnTo>
                      <a:pt x="1499" y="229"/>
                    </a:lnTo>
                    <a:lnTo>
                      <a:pt x="1501" y="231"/>
                    </a:lnTo>
                    <a:lnTo>
                      <a:pt x="1502" y="246"/>
                    </a:lnTo>
                    <a:lnTo>
                      <a:pt x="1503" y="250"/>
                    </a:lnTo>
                    <a:lnTo>
                      <a:pt x="1505" y="248"/>
                    </a:lnTo>
                    <a:lnTo>
                      <a:pt x="1507" y="242"/>
                    </a:lnTo>
                    <a:lnTo>
                      <a:pt x="1508" y="233"/>
                    </a:lnTo>
                    <a:lnTo>
                      <a:pt x="1510" y="239"/>
                    </a:lnTo>
                    <a:lnTo>
                      <a:pt x="1511" y="247"/>
                    </a:lnTo>
                    <a:lnTo>
                      <a:pt x="1513" y="242"/>
                    </a:lnTo>
                    <a:lnTo>
                      <a:pt x="1514" y="240"/>
                    </a:lnTo>
                    <a:lnTo>
                      <a:pt x="1516" y="242"/>
                    </a:lnTo>
                    <a:lnTo>
                      <a:pt x="1517" y="243"/>
                    </a:lnTo>
                    <a:lnTo>
                      <a:pt x="1519" y="244"/>
                    </a:lnTo>
                    <a:lnTo>
                      <a:pt x="1520" y="248"/>
                    </a:lnTo>
                    <a:lnTo>
                      <a:pt x="1522" y="242"/>
                    </a:lnTo>
                    <a:lnTo>
                      <a:pt x="1523" y="246"/>
                    </a:lnTo>
                    <a:lnTo>
                      <a:pt x="1525" y="253"/>
                    </a:lnTo>
                    <a:lnTo>
                      <a:pt x="1526" y="251"/>
                    </a:lnTo>
                    <a:lnTo>
                      <a:pt x="1528" y="259"/>
                    </a:lnTo>
                    <a:lnTo>
                      <a:pt x="1529" y="262"/>
                    </a:lnTo>
                    <a:lnTo>
                      <a:pt x="1531" y="247"/>
                    </a:lnTo>
                    <a:lnTo>
                      <a:pt x="1532" y="238"/>
                    </a:lnTo>
                    <a:lnTo>
                      <a:pt x="1534" y="237"/>
                    </a:lnTo>
                    <a:lnTo>
                      <a:pt x="1535" y="241"/>
                    </a:lnTo>
                    <a:lnTo>
                      <a:pt x="1537" y="255"/>
                    </a:lnTo>
                    <a:lnTo>
                      <a:pt x="1539" y="258"/>
                    </a:lnTo>
                    <a:lnTo>
                      <a:pt x="1540" y="246"/>
                    </a:lnTo>
                    <a:lnTo>
                      <a:pt x="1541" y="241"/>
                    </a:lnTo>
                    <a:lnTo>
                      <a:pt x="1543" y="238"/>
                    </a:lnTo>
                    <a:lnTo>
                      <a:pt x="1545" y="226"/>
                    </a:lnTo>
                    <a:lnTo>
                      <a:pt x="1546" y="224"/>
                    </a:lnTo>
                    <a:lnTo>
                      <a:pt x="1547" y="233"/>
                    </a:lnTo>
                    <a:lnTo>
                      <a:pt x="1549" y="237"/>
                    </a:lnTo>
                    <a:lnTo>
                      <a:pt x="1551" y="240"/>
                    </a:lnTo>
                    <a:lnTo>
                      <a:pt x="1552" y="235"/>
                    </a:lnTo>
                    <a:lnTo>
                      <a:pt x="1554" y="230"/>
                    </a:lnTo>
                    <a:lnTo>
                      <a:pt x="1555" y="233"/>
                    </a:lnTo>
                    <a:lnTo>
                      <a:pt x="1557" y="239"/>
                    </a:lnTo>
                    <a:lnTo>
                      <a:pt x="1558" y="248"/>
                    </a:lnTo>
                    <a:lnTo>
                      <a:pt x="1560" y="252"/>
                    </a:lnTo>
                    <a:lnTo>
                      <a:pt x="1561" y="252"/>
                    </a:lnTo>
                    <a:lnTo>
                      <a:pt x="1563" y="248"/>
                    </a:lnTo>
                    <a:lnTo>
                      <a:pt x="1564" y="245"/>
                    </a:lnTo>
                    <a:lnTo>
                      <a:pt x="1566" y="241"/>
                    </a:lnTo>
                    <a:lnTo>
                      <a:pt x="1567" y="239"/>
                    </a:lnTo>
                    <a:lnTo>
                      <a:pt x="1569" y="241"/>
                    </a:lnTo>
                    <a:lnTo>
                      <a:pt x="1570" y="240"/>
                    </a:lnTo>
                    <a:lnTo>
                      <a:pt x="1572" y="234"/>
                    </a:lnTo>
                    <a:lnTo>
                      <a:pt x="1574" y="232"/>
                    </a:lnTo>
                    <a:lnTo>
                      <a:pt x="1575" y="246"/>
                    </a:lnTo>
                    <a:lnTo>
                      <a:pt x="1576" y="246"/>
                    </a:lnTo>
                    <a:lnTo>
                      <a:pt x="1578" y="235"/>
                    </a:lnTo>
                    <a:lnTo>
                      <a:pt x="1580" y="234"/>
                    </a:lnTo>
                    <a:lnTo>
                      <a:pt x="1581" y="233"/>
                    </a:lnTo>
                    <a:lnTo>
                      <a:pt x="1583" y="220"/>
                    </a:lnTo>
                    <a:lnTo>
                      <a:pt x="1584" y="224"/>
                    </a:lnTo>
                    <a:lnTo>
                      <a:pt x="1586" y="247"/>
                    </a:lnTo>
                    <a:lnTo>
                      <a:pt x="1587" y="251"/>
                    </a:lnTo>
                    <a:lnTo>
                      <a:pt x="1589" y="238"/>
                    </a:lnTo>
                    <a:lnTo>
                      <a:pt x="1590" y="223"/>
                    </a:lnTo>
                    <a:lnTo>
                      <a:pt x="1592" y="246"/>
                    </a:lnTo>
                    <a:lnTo>
                      <a:pt x="1593" y="248"/>
                    </a:lnTo>
                    <a:lnTo>
                      <a:pt x="1595" y="256"/>
                    </a:lnTo>
                    <a:lnTo>
                      <a:pt x="1596" y="258"/>
                    </a:lnTo>
                    <a:lnTo>
                      <a:pt x="1598" y="255"/>
                    </a:lnTo>
                    <a:lnTo>
                      <a:pt x="1599" y="260"/>
                    </a:lnTo>
                    <a:lnTo>
                      <a:pt x="1601" y="274"/>
                    </a:lnTo>
                    <a:lnTo>
                      <a:pt x="1602" y="280"/>
                    </a:lnTo>
                    <a:lnTo>
                      <a:pt x="1604" y="287"/>
                    </a:lnTo>
                    <a:lnTo>
                      <a:pt x="1605" y="300"/>
                    </a:lnTo>
                    <a:lnTo>
                      <a:pt x="1607" y="310"/>
                    </a:lnTo>
                    <a:lnTo>
                      <a:pt x="1608" y="328"/>
                    </a:lnTo>
                    <a:lnTo>
                      <a:pt x="1610" y="329"/>
                    </a:lnTo>
                    <a:lnTo>
                      <a:pt x="1612" y="321"/>
                    </a:lnTo>
                    <a:lnTo>
                      <a:pt x="1613" y="317"/>
                    </a:lnTo>
                    <a:lnTo>
                      <a:pt x="1614" y="330"/>
                    </a:lnTo>
                    <a:lnTo>
                      <a:pt x="1616" y="339"/>
                    </a:lnTo>
                    <a:lnTo>
                      <a:pt x="1618" y="346"/>
                    </a:lnTo>
                    <a:lnTo>
                      <a:pt x="1619" y="350"/>
                    </a:lnTo>
                    <a:lnTo>
                      <a:pt x="1620" y="345"/>
                    </a:lnTo>
                    <a:lnTo>
                      <a:pt x="1622" y="365"/>
                    </a:lnTo>
                    <a:lnTo>
                      <a:pt x="1624" y="373"/>
                    </a:lnTo>
                    <a:lnTo>
                      <a:pt x="1625" y="373"/>
                    </a:lnTo>
                    <a:lnTo>
                      <a:pt x="1627" y="361"/>
                    </a:lnTo>
                    <a:lnTo>
                      <a:pt x="1628" y="342"/>
                    </a:lnTo>
                    <a:lnTo>
                      <a:pt x="1630" y="346"/>
                    </a:lnTo>
                    <a:lnTo>
                      <a:pt x="1631" y="355"/>
                    </a:lnTo>
                    <a:lnTo>
                      <a:pt x="1633" y="343"/>
                    </a:lnTo>
                    <a:lnTo>
                      <a:pt x="1634" y="356"/>
                    </a:lnTo>
                    <a:lnTo>
                      <a:pt x="1636" y="358"/>
                    </a:lnTo>
                    <a:lnTo>
                      <a:pt x="1637" y="356"/>
                    </a:lnTo>
                    <a:lnTo>
                      <a:pt x="1639" y="359"/>
                    </a:lnTo>
                    <a:lnTo>
                      <a:pt x="1641" y="352"/>
                    </a:lnTo>
                    <a:lnTo>
                      <a:pt x="1642" y="349"/>
                    </a:lnTo>
                    <a:lnTo>
                      <a:pt x="1643" y="347"/>
                    </a:lnTo>
                    <a:lnTo>
                      <a:pt x="1645" y="344"/>
                    </a:lnTo>
                    <a:lnTo>
                      <a:pt x="1647" y="347"/>
                    </a:lnTo>
                    <a:lnTo>
                      <a:pt x="1648" y="331"/>
                    </a:lnTo>
                    <a:lnTo>
                      <a:pt x="1649" y="331"/>
                    </a:lnTo>
                    <a:lnTo>
                      <a:pt x="1651" y="331"/>
                    </a:lnTo>
                    <a:lnTo>
                      <a:pt x="1653" y="332"/>
                    </a:lnTo>
                    <a:lnTo>
                      <a:pt x="1654" y="339"/>
                    </a:lnTo>
                    <a:lnTo>
                      <a:pt x="1656" y="330"/>
                    </a:lnTo>
                    <a:lnTo>
                      <a:pt x="1657" y="320"/>
                    </a:lnTo>
                    <a:lnTo>
                      <a:pt x="1659" y="323"/>
                    </a:lnTo>
                    <a:lnTo>
                      <a:pt x="1660" y="317"/>
                    </a:lnTo>
                    <a:lnTo>
                      <a:pt x="1662" y="309"/>
                    </a:lnTo>
                    <a:lnTo>
                      <a:pt x="1663" y="295"/>
                    </a:lnTo>
                    <a:lnTo>
                      <a:pt x="1665" y="289"/>
                    </a:lnTo>
                    <a:lnTo>
                      <a:pt x="1666" y="276"/>
                    </a:lnTo>
                    <a:lnTo>
                      <a:pt x="1668" y="271"/>
                    </a:lnTo>
                    <a:lnTo>
                      <a:pt x="1669" y="274"/>
                    </a:lnTo>
                    <a:lnTo>
                      <a:pt x="1671" y="279"/>
                    </a:lnTo>
                    <a:lnTo>
                      <a:pt x="1672" y="289"/>
                    </a:lnTo>
                    <a:lnTo>
                      <a:pt x="1674" y="294"/>
                    </a:lnTo>
                    <a:lnTo>
                      <a:pt x="1675" y="285"/>
                    </a:lnTo>
                    <a:lnTo>
                      <a:pt x="1677" y="277"/>
                    </a:lnTo>
                    <a:lnTo>
                      <a:pt x="1678" y="291"/>
                    </a:lnTo>
                    <a:lnTo>
                      <a:pt x="1680" y="275"/>
                    </a:lnTo>
                    <a:lnTo>
                      <a:pt x="1681" y="272"/>
                    </a:lnTo>
                    <a:lnTo>
                      <a:pt x="1683" y="274"/>
                    </a:lnTo>
                    <a:lnTo>
                      <a:pt x="1685" y="266"/>
                    </a:lnTo>
                    <a:lnTo>
                      <a:pt x="1686" y="260"/>
                    </a:lnTo>
                    <a:lnTo>
                      <a:pt x="1687" y="262"/>
                    </a:lnTo>
                    <a:lnTo>
                      <a:pt x="1689" y="261"/>
                    </a:lnTo>
                    <a:lnTo>
                      <a:pt x="1691" y="255"/>
                    </a:lnTo>
                    <a:lnTo>
                      <a:pt x="1692" y="254"/>
                    </a:lnTo>
                    <a:lnTo>
                      <a:pt x="1694" y="256"/>
                    </a:lnTo>
                    <a:lnTo>
                      <a:pt x="1695" y="249"/>
                    </a:lnTo>
                    <a:lnTo>
                      <a:pt x="1697" y="250"/>
                    </a:lnTo>
                    <a:lnTo>
                      <a:pt x="1698" y="250"/>
                    </a:lnTo>
                    <a:lnTo>
                      <a:pt x="1700" y="242"/>
                    </a:lnTo>
                    <a:lnTo>
                      <a:pt x="1701" y="240"/>
                    </a:lnTo>
                    <a:lnTo>
                      <a:pt x="1703" y="243"/>
                    </a:lnTo>
                    <a:lnTo>
                      <a:pt x="1704" y="242"/>
                    </a:lnTo>
                    <a:lnTo>
                      <a:pt x="1706" y="244"/>
                    </a:lnTo>
                    <a:lnTo>
                      <a:pt x="1707" y="250"/>
                    </a:lnTo>
                    <a:lnTo>
                      <a:pt x="1709" y="246"/>
                    </a:lnTo>
                    <a:lnTo>
                      <a:pt x="1710" y="239"/>
                    </a:lnTo>
                    <a:lnTo>
                      <a:pt x="1712" y="239"/>
                    </a:lnTo>
                    <a:lnTo>
                      <a:pt x="1714" y="241"/>
                    </a:lnTo>
                    <a:lnTo>
                      <a:pt x="1715" y="241"/>
                    </a:lnTo>
                    <a:lnTo>
                      <a:pt x="1716" y="239"/>
                    </a:lnTo>
                    <a:lnTo>
                      <a:pt x="1718" y="238"/>
                    </a:lnTo>
                    <a:lnTo>
                      <a:pt x="1720" y="236"/>
                    </a:lnTo>
                    <a:lnTo>
                      <a:pt x="1721" y="232"/>
                    </a:lnTo>
                    <a:lnTo>
                      <a:pt x="1722" y="230"/>
                    </a:lnTo>
                    <a:lnTo>
                      <a:pt x="1724" y="231"/>
                    </a:lnTo>
                    <a:lnTo>
                      <a:pt x="1726" y="236"/>
                    </a:lnTo>
                    <a:lnTo>
                      <a:pt x="1727" y="235"/>
                    </a:lnTo>
                    <a:lnTo>
                      <a:pt x="1729" y="240"/>
                    </a:lnTo>
                    <a:lnTo>
                      <a:pt x="1730" y="235"/>
                    </a:lnTo>
                    <a:lnTo>
                      <a:pt x="1732" y="234"/>
                    </a:lnTo>
                    <a:lnTo>
                      <a:pt x="1733" y="241"/>
                    </a:lnTo>
                    <a:lnTo>
                      <a:pt x="1735" y="250"/>
                    </a:lnTo>
                    <a:lnTo>
                      <a:pt x="1736" y="252"/>
                    </a:lnTo>
                    <a:lnTo>
                      <a:pt x="1738" y="248"/>
                    </a:lnTo>
                    <a:lnTo>
                      <a:pt x="1739" y="241"/>
                    </a:lnTo>
                    <a:lnTo>
                      <a:pt x="1741" y="233"/>
                    </a:lnTo>
                    <a:lnTo>
                      <a:pt x="1742" y="239"/>
                    </a:lnTo>
                    <a:lnTo>
                      <a:pt x="1744" y="229"/>
                    </a:lnTo>
                    <a:lnTo>
                      <a:pt x="1745" y="224"/>
                    </a:lnTo>
                    <a:lnTo>
                      <a:pt x="1747" y="234"/>
                    </a:lnTo>
                    <a:lnTo>
                      <a:pt x="1748" y="246"/>
                    </a:lnTo>
                    <a:lnTo>
                      <a:pt x="1750" y="237"/>
                    </a:lnTo>
                    <a:lnTo>
                      <a:pt x="1751" y="239"/>
                    </a:lnTo>
                    <a:lnTo>
                      <a:pt x="1753" y="237"/>
                    </a:lnTo>
                    <a:lnTo>
                      <a:pt x="1754" y="235"/>
                    </a:lnTo>
                    <a:lnTo>
                      <a:pt x="1756" y="224"/>
                    </a:lnTo>
                    <a:lnTo>
                      <a:pt x="1758" y="219"/>
                    </a:lnTo>
                    <a:lnTo>
                      <a:pt x="1759" y="226"/>
                    </a:lnTo>
                    <a:lnTo>
                      <a:pt x="1760" y="230"/>
                    </a:lnTo>
                    <a:lnTo>
                      <a:pt x="1762" y="230"/>
                    </a:lnTo>
                    <a:lnTo>
                      <a:pt x="1764" y="234"/>
                    </a:lnTo>
                    <a:lnTo>
                      <a:pt x="1765" y="235"/>
                    </a:lnTo>
                    <a:lnTo>
                      <a:pt x="1767" y="233"/>
                    </a:lnTo>
                    <a:lnTo>
                      <a:pt x="1768" y="237"/>
                    </a:lnTo>
                    <a:lnTo>
                      <a:pt x="1770" y="241"/>
                    </a:lnTo>
                    <a:lnTo>
                      <a:pt x="1771" y="235"/>
                    </a:lnTo>
                    <a:lnTo>
                      <a:pt x="1773" y="243"/>
                    </a:lnTo>
                    <a:lnTo>
                      <a:pt x="1774" y="234"/>
                    </a:lnTo>
                    <a:lnTo>
                      <a:pt x="1776" y="227"/>
                    </a:lnTo>
                    <a:lnTo>
                      <a:pt x="1777" y="230"/>
                    </a:lnTo>
                    <a:lnTo>
                      <a:pt x="1779" y="227"/>
                    </a:lnTo>
                    <a:lnTo>
                      <a:pt x="1780" y="231"/>
                    </a:lnTo>
                    <a:lnTo>
                      <a:pt x="1782" y="225"/>
                    </a:lnTo>
                    <a:lnTo>
                      <a:pt x="1783" y="228"/>
                    </a:lnTo>
                    <a:lnTo>
                      <a:pt x="1785" y="225"/>
                    </a:lnTo>
                    <a:lnTo>
                      <a:pt x="1787" y="228"/>
                    </a:lnTo>
                    <a:lnTo>
                      <a:pt x="1788" y="228"/>
                    </a:lnTo>
                    <a:lnTo>
                      <a:pt x="1789" y="219"/>
                    </a:lnTo>
                    <a:lnTo>
                      <a:pt x="1791" y="221"/>
                    </a:lnTo>
                    <a:lnTo>
                      <a:pt x="1793" y="225"/>
                    </a:lnTo>
                    <a:lnTo>
                      <a:pt x="1794" y="228"/>
                    </a:lnTo>
                    <a:lnTo>
                      <a:pt x="1796" y="228"/>
                    </a:lnTo>
                    <a:lnTo>
                      <a:pt x="1797" y="232"/>
                    </a:lnTo>
                    <a:lnTo>
                      <a:pt x="1799" y="226"/>
                    </a:lnTo>
                    <a:lnTo>
                      <a:pt x="1800" y="222"/>
                    </a:lnTo>
                    <a:lnTo>
                      <a:pt x="1802" y="218"/>
                    </a:lnTo>
                    <a:lnTo>
                      <a:pt x="1803" y="228"/>
                    </a:lnTo>
                    <a:lnTo>
                      <a:pt x="1805" y="225"/>
                    </a:lnTo>
                    <a:lnTo>
                      <a:pt x="1806" y="221"/>
                    </a:lnTo>
                    <a:lnTo>
                      <a:pt x="1808" y="218"/>
                    </a:lnTo>
                    <a:lnTo>
                      <a:pt x="1809" y="219"/>
                    </a:lnTo>
                    <a:lnTo>
                      <a:pt x="1811" y="237"/>
                    </a:lnTo>
                    <a:lnTo>
                      <a:pt x="1812" y="238"/>
                    </a:lnTo>
                    <a:lnTo>
                      <a:pt x="1814" y="225"/>
                    </a:lnTo>
                    <a:lnTo>
                      <a:pt x="1815" y="228"/>
                    </a:lnTo>
                    <a:lnTo>
                      <a:pt x="1817" y="236"/>
                    </a:lnTo>
                    <a:lnTo>
                      <a:pt x="1818" y="241"/>
                    </a:lnTo>
                    <a:lnTo>
                      <a:pt x="1820" y="224"/>
                    </a:lnTo>
                    <a:lnTo>
                      <a:pt x="1821" y="225"/>
                    </a:lnTo>
                    <a:lnTo>
                      <a:pt x="1823" y="236"/>
                    </a:lnTo>
                    <a:lnTo>
                      <a:pt x="1824" y="232"/>
                    </a:lnTo>
                    <a:lnTo>
                      <a:pt x="1826" y="233"/>
                    </a:lnTo>
                    <a:lnTo>
                      <a:pt x="1827" y="239"/>
                    </a:lnTo>
                    <a:lnTo>
                      <a:pt x="1829" y="232"/>
                    </a:lnTo>
                    <a:lnTo>
                      <a:pt x="1831" y="225"/>
                    </a:lnTo>
                    <a:lnTo>
                      <a:pt x="1832" y="236"/>
                    </a:lnTo>
                    <a:lnTo>
                      <a:pt x="1833" y="247"/>
                    </a:lnTo>
                    <a:lnTo>
                      <a:pt x="1835" y="234"/>
                    </a:lnTo>
                    <a:lnTo>
                      <a:pt x="1837" y="216"/>
                    </a:lnTo>
                    <a:lnTo>
                      <a:pt x="1838" y="219"/>
                    </a:lnTo>
                    <a:lnTo>
                      <a:pt x="1840" y="214"/>
                    </a:lnTo>
                    <a:lnTo>
                      <a:pt x="1841" y="212"/>
                    </a:lnTo>
                    <a:lnTo>
                      <a:pt x="1843" y="218"/>
                    </a:lnTo>
                    <a:lnTo>
                      <a:pt x="1844" y="226"/>
                    </a:lnTo>
                    <a:lnTo>
                      <a:pt x="1846" y="228"/>
                    </a:lnTo>
                    <a:lnTo>
                      <a:pt x="1847" y="227"/>
                    </a:lnTo>
                    <a:lnTo>
                      <a:pt x="1849" y="222"/>
                    </a:lnTo>
                    <a:lnTo>
                      <a:pt x="1850" y="221"/>
                    </a:lnTo>
                    <a:lnTo>
                      <a:pt x="1852" y="222"/>
                    </a:lnTo>
                    <a:lnTo>
                      <a:pt x="1853" y="224"/>
                    </a:lnTo>
                    <a:lnTo>
                      <a:pt x="1855" y="224"/>
                    </a:lnTo>
                    <a:lnTo>
                      <a:pt x="1856" y="221"/>
                    </a:lnTo>
                    <a:lnTo>
                      <a:pt x="1858" y="223"/>
                    </a:lnTo>
                    <a:lnTo>
                      <a:pt x="1860" y="227"/>
                    </a:lnTo>
                    <a:lnTo>
                      <a:pt x="1861" y="228"/>
                    </a:lnTo>
                    <a:lnTo>
                      <a:pt x="1862" y="222"/>
                    </a:lnTo>
                    <a:lnTo>
                      <a:pt x="1864" y="214"/>
                    </a:lnTo>
                    <a:lnTo>
                      <a:pt x="1866" y="217"/>
                    </a:lnTo>
                    <a:lnTo>
                      <a:pt x="1867" y="223"/>
                    </a:lnTo>
                    <a:lnTo>
                      <a:pt x="1869" y="215"/>
                    </a:lnTo>
                    <a:lnTo>
                      <a:pt x="1870" y="218"/>
                    </a:lnTo>
                    <a:lnTo>
                      <a:pt x="1872" y="221"/>
                    </a:lnTo>
                    <a:lnTo>
                      <a:pt x="1873" y="220"/>
                    </a:lnTo>
                    <a:lnTo>
                      <a:pt x="1875" y="224"/>
                    </a:lnTo>
                    <a:lnTo>
                      <a:pt x="1876" y="220"/>
                    </a:lnTo>
                    <a:lnTo>
                      <a:pt x="1877" y="216"/>
                    </a:lnTo>
                    <a:lnTo>
                      <a:pt x="1879" y="206"/>
                    </a:lnTo>
                    <a:lnTo>
                      <a:pt x="1881" y="204"/>
                    </a:lnTo>
                    <a:lnTo>
                      <a:pt x="1882" y="212"/>
                    </a:lnTo>
                    <a:lnTo>
                      <a:pt x="1884" y="209"/>
                    </a:lnTo>
                    <a:lnTo>
                      <a:pt x="1885" y="199"/>
                    </a:lnTo>
                    <a:lnTo>
                      <a:pt x="1887" y="199"/>
                    </a:lnTo>
                    <a:lnTo>
                      <a:pt x="1888" y="211"/>
                    </a:lnTo>
                    <a:lnTo>
                      <a:pt x="1890" y="222"/>
                    </a:lnTo>
                    <a:lnTo>
                      <a:pt x="1891" y="218"/>
                    </a:lnTo>
                    <a:lnTo>
                      <a:pt x="1893" y="218"/>
                    </a:lnTo>
                    <a:lnTo>
                      <a:pt x="1894" y="212"/>
                    </a:lnTo>
                    <a:lnTo>
                      <a:pt x="1896" y="211"/>
                    </a:lnTo>
                    <a:lnTo>
                      <a:pt x="1898" y="202"/>
                    </a:lnTo>
                    <a:lnTo>
                      <a:pt x="1899" y="200"/>
                    </a:lnTo>
                    <a:lnTo>
                      <a:pt x="1900" y="211"/>
                    </a:lnTo>
                    <a:lnTo>
                      <a:pt x="1902" y="224"/>
                    </a:lnTo>
                    <a:lnTo>
                      <a:pt x="1904" y="234"/>
                    </a:lnTo>
                    <a:lnTo>
                      <a:pt x="1905" y="225"/>
                    </a:lnTo>
                    <a:lnTo>
                      <a:pt x="1906" y="207"/>
                    </a:lnTo>
                    <a:lnTo>
                      <a:pt x="1908" y="213"/>
                    </a:lnTo>
                    <a:lnTo>
                      <a:pt x="1910" y="221"/>
                    </a:lnTo>
                    <a:lnTo>
                      <a:pt x="1911" y="221"/>
                    </a:lnTo>
                    <a:lnTo>
                      <a:pt x="1913" y="210"/>
                    </a:lnTo>
                    <a:lnTo>
                      <a:pt x="1914" y="193"/>
                    </a:lnTo>
                    <a:lnTo>
                      <a:pt x="1916" y="195"/>
                    </a:lnTo>
                    <a:lnTo>
                      <a:pt x="1917" y="191"/>
                    </a:lnTo>
                    <a:lnTo>
                      <a:pt x="1919" y="198"/>
                    </a:lnTo>
                    <a:lnTo>
                      <a:pt x="1920" y="197"/>
                    </a:lnTo>
                    <a:lnTo>
                      <a:pt x="1922" y="194"/>
                    </a:lnTo>
                    <a:lnTo>
                      <a:pt x="1923" y="192"/>
                    </a:lnTo>
                    <a:lnTo>
                      <a:pt x="1925" y="206"/>
                    </a:lnTo>
                    <a:lnTo>
                      <a:pt x="1926" y="205"/>
                    </a:lnTo>
                    <a:lnTo>
                      <a:pt x="1928" y="203"/>
                    </a:lnTo>
                    <a:lnTo>
                      <a:pt x="1929" y="197"/>
                    </a:lnTo>
                    <a:lnTo>
                      <a:pt x="1931" y="194"/>
                    </a:lnTo>
                    <a:lnTo>
                      <a:pt x="1933" y="208"/>
                    </a:lnTo>
                    <a:lnTo>
                      <a:pt x="1934" y="202"/>
                    </a:lnTo>
                    <a:lnTo>
                      <a:pt x="1935" y="204"/>
                    </a:lnTo>
                    <a:lnTo>
                      <a:pt x="1937" y="204"/>
                    </a:lnTo>
                    <a:lnTo>
                      <a:pt x="1939" y="197"/>
                    </a:lnTo>
                    <a:lnTo>
                      <a:pt x="1940" y="194"/>
                    </a:lnTo>
                    <a:lnTo>
                      <a:pt x="1942" y="188"/>
                    </a:lnTo>
                    <a:lnTo>
                      <a:pt x="1943" y="201"/>
                    </a:lnTo>
                    <a:lnTo>
                      <a:pt x="1944" y="208"/>
                    </a:lnTo>
                    <a:lnTo>
                      <a:pt x="1946" y="209"/>
                    </a:lnTo>
                    <a:lnTo>
                      <a:pt x="1948" y="203"/>
                    </a:lnTo>
                    <a:lnTo>
                      <a:pt x="1949" y="209"/>
                    </a:lnTo>
                    <a:lnTo>
                      <a:pt x="1951" y="202"/>
                    </a:lnTo>
                    <a:lnTo>
                      <a:pt x="1952" y="201"/>
                    </a:lnTo>
                    <a:lnTo>
                      <a:pt x="1954" y="201"/>
                    </a:lnTo>
                    <a:lnTo>
                      <a:pt x="1955" y="209"/>
                    </a:lnTo>
                    <a:lnTo>
                      <a:pt x="1957" y="218"/>
                    </a:lnTo>
                    <a:lnTo>
                      <a:pt x="1958" y="201"/>
                    </a:lnTo>
                    <a:lnTo>
                      <a:pt x="1960" y="192"/>
                    </a:lnTo>
                    <a:lnTo>
                      <a:pt x="1961" y="182"/>
                    </a:lnTo>
                    <a:lnTo>
                      <a:pt x="1963" y="182"/>
                    </a:lnTo>
                    <a:lnTo>
                      <a:pt x="1964" y="178"/>
                    </a:lnTo>
                    <a:lnTo>
                      <a:pt x="1966" y="165"/>
                    </a:lnTo>
                    <a:lnTo>
                      <a:pt x="1967" y="172"/>
                    </a:lnTo>
                    <a:lnTo>
                      <a:pt x="1969" y="176"/>
                    </a:lnTo>
                    <a:lnTo>
                      <a:pt x="1971" y="178"/>
                    </a:lnTo>
                    <a:lnTo>
                      <a:pt x="1972" y="187"/>
                    </a:lnTo>
                    <a:lnTo>
                      <a:pt x="1973" y="197"/>
                    </a:lnTo>
                    <a:lnTo>
                      <a:pt x="1975" y="190"/>
                    </a:lnTo>
                    <a:lnTo>
                      <a:pt x="1977" y="189"/>
                    </a:lnTo>
                    <a:lnTo>
                      <a:pt x="1978" y="196"/>
                    </a:lnTo>
                    <a:lnTo>
                      <a:pt x="1979" y="200"/>
                    </a:lnTo>
                    <a:lnTo>
                      <a:pt x="1981" y="199"/>
                    </a:lnTo>
                    <a:lnTo>
                      <a:pt x="1983" y="198"/>
                    </a:lnTo>
                    <a:lnTo>
                      <a:pt x="1984" y="194"/>
                    </a:lnTo>
                    <a:lnTo>
                      <a:pt x="1986" y="189"/>
                    </a:lnTo>
                    <a:lnTo>
                      <a:pt x="1987" y="186"/>
                    </a:lnTo>
                    <a:lnTo>
                      <a:pt x="1989" y="194"/>
                    </a:lnTo>
                    <a:lnTo>
                      <a:pt x="1990" y="210"/>
                    </a:lnTo>
                    <a:lnTo>
                      <a:pt x="1992" y="204"/>
                    </a:lnTo>
                    <a:lnTo>
                      <a:pt x="1993" y="196"/>
                    </a:lnTo>
                    <a:lnTo>
                      <a:pt x="1995" y="206"/>
                    </a:lnTo>
                    <a:lnTo>
                      <a:pt x="1996" y="204"/>
                    </a:lnTo>
                    <a:lnTo>
                      <a:pt x="1998" y="199"/>
                    </a:lnTo>
                    <a:lnTo>
                      <a:pt x="2000" y="185"/>
                    </a:lnTo>
                    <a:lnTo>
                      <a:pt x="2001" y="173"/>
                    </a:lnTo>
                    <a:lnTo>
                      <a:pt x="2002" y="174"/>
                    </a:lnTo>
                    <a:lnTo>
                      <a:pt x="2004" y="173"/>
                    </a:lnTo>
                    <a:lnTo>
                      <a:pt x="2006" y="171"/>
                    </a:lnTo>
                    <a:lnTo>
                      <a:pt x="2007" y="166"/>
                    </a:lnTo>
                    <a:lnTo>
                      <a:pt x="2008" y="174"/>
                    </a:lnTo>
                    <a:lnTo>
                      <a:pt x="2010" y="175"/>
                    </a:lnTo>
                    <a:lnTo>
                      <a:pt x="2011" y="182"/>
                    </a:lnTo>
                    <a:lnTo>
                      <a:pt x="2013" y="179"/>
                    </a:lnTo>
                    <a:lnTo>
                      <a:pt x="2015" y="183"/>
                    </a:lnTo>
                    <a:lnTo>
                      <a:pt x="2016" y="186"/>
                    </a:lnTo>
                    <a:lnTo>
                      <a:pt x="2017" y="193"/>
                    </a:lnTo>
                    <a:lnTo>
                      <a:pt x="2019" y="198"/>
                    </a:lnTo>
                    <a:lnTo>
                      <a:pt x="2021" y="197"/>
                    </a:lnTo>
                    <a:lnTo>
                      <a:pt x="2022" y="196"/>
                    </a:lnTo>
                    <a:lnTo>
                      <a:pt x="2024" y="192"/>
                    </a:lnTo>
                    <a:lnTo>
                      <a:pt x="2025" y="203"/>
                    </a:lnTo>
                    <a:lnTo>
                      <a:pt x="2027" y="216"/>
                    </a:lnTo>
                    <a:lnTo>
                      <a:pt x="2028" y="212"/>
                    </a:lnTo>
                    <a:lnTo>
                      <a:pt x="2030" y="215"/>
                    </a:lnTo>
                    <a:lnTo>
                      <a:pt x="2031" y="214"/>
                    </a:lnTo>
                    <a:lnTo>
                      <a:pt x="2033" y="193"/>
                    </a:lnTo>
                    <a:lnTo>
                      <a:pt x="2034" y="192"/>
                    </a:lnTo>
                    <a:lnTo>
                      <a:pt x="2036" y="191"/>
                    </a:lnTo>
                    <a:lnTo>
                      <a:pt x="2037" y="184"/>
                    </a:lnTo>
                    <a:lnTo>
                      <a:pt x="2039" y="175"/>
                    </a:lnTo>
                    <a:lnTo>
                      <a:pt x="2040" y="174"/>
                    </a:lnTo>
                    <a:lnTo>
                      <a:pt x="2042" y="175"/>
                    </a:lnTo>
                    <a:lnTo>
                      <a:pt x="2044" y="178"/>
                    </a:lnTo>
                    <a:lnTo>
                      <a:pt x="2045" y="183"/>
                    </a:lnTo>
                    <a:lnTo>
                      <a:pt x="2046" y="186"/>
                    </a:lnTo>
                    <a:lnTo>
                      <a:pt x="2048" y="185"/>
                    </a:lnTo>
                    <a:lnTo>
                      <a:pt x="2050" y="194"/>
                    </a:lnTo>
                    <a:lnTo>
                      <a:pt x="2051" y="204"/>
                    </a:lnTo>
                    <a:lnTo>
                      <a:pt x="2053" y="203"/>
                    </a:lnTo>
                    <a:lnTo>
                      <a:pt x="2054" y="193"/>
                    </a:lnTo>
                    <a:lnTo>
                      <a:pt x="2056" y="196"/>
                    </a:lnTo>
                    <a:lnTo>
                      <a:pt x="2057" y="197"/>
                    </a:lnTo>
                    <a:lnTo>
                      <a:pt x="2059" y="189"/>
                    </a:lnTo>
                    <a:lnTo>
                      <a:pt x="2060" y="188"/>
                    </a:lnTo>
                    <a:lnTo>
                      <a:pt x="2062" y="189"/>
                    </a:lnTo>
                    <a:lnTo>
                      <a:pt x="2063" y="183"/>
                    </a:lnTo>
                    <a:lnTo>
                      <a:pt x="2065" y="177"/>
                    </a:lnTo>
                    <a:lnTo>
                      <a:pt x="2066" y="180"/>
                    </a:lnTo>
                    <a:lnTo>
                      <a:pt x="2068" y="184"/>
                    </a:lnTo>
                    <a:lnTo>
                      <a:pt x="2069" y="190"/>
                    </a:lnTo>
                    <a:lnTo>
                      <a:pt x="2071" y="205"/>
                    </a:lnTo>
                    <a:lnTo>
                      <a:pt x="2073" y="208"/>
                    </a:lnTo>
                    <a:lnTo>
                      <a:pt x="2074" y="200"/>
                    </a:lnTo>
                    <a:lnTo>
                      <a:pt x="2075" y="186"/>
                    </a:lnTo>
                    <a:lnTo>
                      <a:pt x="2077" y="187"/>
                    </a:lnTo>
                    <a:lnTo>
                      <a:pt x="2078" y="198"/>
                    </a:lnTo>
                    <a:lnTo>
                      <a:pt x="2080" y="193"/>
                    </a:lnTo>
                    <a:lnTo>
                      <a:pt x="2081" y="180"/>
                    </a:lnTo>
                    <a:lnTo>
                      <a:pt x="2083" y="182"/>
                    </a:lnTo>
                    <a:lnTo>
                      <a:pt x="2084" y="184"/>
                    </a:lnTo>
                    <a:lnTo>
                      <a:pt x="2086" y="192"/>
                    </a:lnTo>
                    <a:lnTo>
                      <a:pt x="2088" y="191"/>
                    </a:lnTo>
                    <a:lnTo>
                      <a:pt x="2089" y="179"/>
                    </a:lnTo>
                    <a:lnTo>
                      <a:pt x="2090" y="191"/>
                    </a:lnTo>
                    <a:lnTo>
                      <a:pt x="2092" y="194"/>
                    </a:lnTo>
                    <a:lnTo>
                      <a:pt x="2094" y="193"/>
                    </a:lnTo>
                    <a:lnTo>
                      <a:pt x="2095" y="182"/>
                    </a:lnTo>
                    <a:lnTo>
                      <a:pt x="2097" y="174"/>
                    </a:lnTo>
                    <a:lnTo>
                      <a:pt x="2098" y="176"/>
                    </a:lnTo>
                    <a:lnTo>
                      <a:pt x="2100" y="180"/>
                    </a:lnTo>
                    <a:lnTo>
                      <a:pt x="2101" y="192"/>
                    </a:lnTo>
                    <a:lnTo>
                      <a:pt x="2103" y="191"/>
                    </a:lnTo>
                    <a:lnTo>
                      <a:pt x="2104" y="187"/>
                    </a:lnTo>
                    <a:lnTo>
                      <a:pt x="2106" y="190"/>
                    </a:lnTo>
                    <a:lnTo>
                      <a:pt x="2107" y="189"/>
                    </a:lnTo>
                    <a:lnTo>
                      <a:pt x="2109" y="188"/>
                    </a:lnTo>
                    <a:lnTo>
                      <a:pt x="2110" y="192"/>
                    </a:lnTo>
                    <a:lnTo>
                      <a:pt x="2112" y="197"/>
                    </a:lnTo>
                    <a:lnTo>
                      <a:pt x="2113" y="191"/>
                    </a:lnTo>
                    <a:lnTo>
                      <a:pt x="2115" y="190"/>
                    </a:lnTo>
                    <a:lnTo>
                      <a:pt x="2117" y="187"/>
                    </a:lnTo>
                    <a:lnTo>
                      <a:pt x="2118" y="187"/>
                    </a:lnTo>
                    <a:lnTo>
                      <a:pt x="2119" y="195"/>
                    </a:lnTo>
                    <a:lnTo>
                      <a:pt x="2121" y="203"/>
                    </a:lnTo>
                    <a:lnTo>
                      <a:pt x="2123" y="211"/>
                    </a:lnTo>
                    <a:lnTo>
                      <a:pt x="2124" y="205"/>
                    </a:lnTo>
                    <a:lnTo>
                      <a:pt x="2126" y="193"/>
                    </a:lnTo>
                    <a:lnTo>
                      <a:pt x="2127" y="186"/>
                    </a:lnTo>
                    <a:lnTo>
                      <a:pt x="2129" y="186"/>
                    </a:lnTo>
                    <a:lnTo>
                      <a:pt x="2130" y="185"/>
                    </a:lnTo>
                    <a:lnTo>
                      <a:pt x="2132" y="189"/>
                    </a:lnTo>
                    <a:lnTo>
                      <a:pt x="2133" y="195"/>
                    </a:lnTo>
                    <a:lnTo>
                      <a:pt x="2135" y="193"/>
                    </a:lnTo>
                    <a:lnTo>
                      <a:pt x="2136" y="196"/>
                    </a:lnTo>
                    <a:lnTo>
                      <a:pt x="2138" y="189"/>
                    </a:lnTo>
                    <a:lnTo>
                      <a:pt x="2139" y="203"/>
                    </a:lnTo>
                    <a:lnTo>
                      <a:pt x="2141" y="213"/>
                    </a:lnTo>
                    <a:lnTo>
                      <a:pt x="2142" y="224"/>
                    </a:lnTo>
                    <a:lnTo>
                      <a:pt x="2144" y="226"/>
                    </a:lnTo>
                    <a:lnTo>
                      <a:pt x="2145" y="211"/>
                    </a:lnTo>
                    <a:lnTo>
                      <a:pt x="2147" y="205"/>
                    </a:lnTo>
                    <a:lnTo>
                      <a:pt x="2148" y="209"/>
                    </a:lnTo>
                    <a:lnTo>
                      <a:pt x="2150" y="186"/>
                    </a:lnTo>
                    <a:lnTo>
                      <a:pt x="2151" y="181"/>
                    </a:lnTo>
                    <a:lnTo>
                      <a:pt x="2153" y="177"/>
                    </a:lnTo>
                    <a:lnTo>
                      <a:pt x="2155" y="166"/>
                    </a:lnTo>
                    <a:lnTo>
                      <a:pt x="2156" y="169"/>
                    </a:lnTo>
                    <a:lnTo>
                      <a:pt x="2157" y="172"/>
                    </a:lnTo>
                    <a:lnTo>
                      <a:pt x="2159" y="171"/>
                    </a:lnTo>
                    <a:lnTo>
                      <a:pt x="2161" y="168"/>
                    </a:lnTo>
                    <a:lnTo>
                      <a:pt x="2162" y="175"/>
                    </a:lnTo>
                    <a:lnTo>
                      <a:pt x="2163" y="173"/>
                    </a:lnTo>
                    <a:lnTo>
                      <a:pt x="2165" y="176"/>
                    </a:lnTo>
                    <a:lnTo>
                      <a:pt x="2167" y="181"/>
                    </a:lnTo>
                    <a:lnTo>
                      <a:pt x="2168" y="186"/>
                    </a:lnTo>
                    <a:lnTo>
                      <a:pt x="2170" y="180"/>
                    </a:lnTo>
                    <a:lnTo>
                      <a:pt x="2171" y="175"/>
                    </a:lnTo>
                    <a:lnTo>
                      <a:pt x="2173" y="178"/>
                    </a:lnTo>
                    <a:lnTo>
                      <a:pt x="2174" y="177"/>
                    </a:lnTo>
                    <a:lnTo>
                      <a:pt x="2176" y="179"/>
                    </a:lnTo>
                    <a:lnTo>
                      <a:pt x="2177" y="177"/>
                    </a:lnTo>
                    <a:lnTo>
                      <a:pt x="2179" y="182"/>
                    </a:lnTo>
                    <a:lnTo>
                      <a:pt x="2180" y="202"/>
                    </a:lnTo>
                    <a:lnTo>
                      <a:pt x="2182" y="198"/>
                    </a:lnTo>
                    <a:lnTo>
                      <a:pt x="2183" y="191"/>
                    </a:lnTo>
                    <a:lnTo>
                      <a:pt x="2185" y="190"/>
                    </a:lnTo>
                    <a:lnTo>
                      <a:pt x="2186" y="194"/>
                    </a:lnTo>
                    <a:lnTo>
                      <a:pt x="2188" y="190"/>
                    </a:lnTo>
                    <a:lnTo>
                      <a:pt x="2190" y="190"/>
                    </a:lnTo>
                    <a:lnTo>
                      <a:pt x="2191" y="194"/>
                    </a:lnTo>
                    <a:lnTo>
                      <a:pt x="2192" y="210"/>
                    </a:lnTo>
                    <a:lnTo>
                      <a:pt x="2194" y="204"/>
                    </a:lnTo>
                    <a:lnTo>
                      <a:pt x="2196" y="186"/>
                    </a:lnTo>
                    <a:lnTo>
                      <a:pt x="2197" y="177"/>
                    </a:lnTo>
                    <a:lnTo>
                      <a:pt x="2199" y="174"/>
                    </a:lnTo>
                    <a:lnTo>
                      <a:pt x="2200" y="173"/>
                    </a:lnTo>
                    <a:lnTo>
                      <a:pt x="2202" y="172"/>
                    </a:lnTo>
                    <a:lnTo>
                      <a:pt x="2203" y="173"/>
                    </a:lnTo>
                    <a:lnTo>
                      <a:pt x="2205" y="179"/>
                    </a:lnTo>
                    <a:lnTo>
                      <a:pt x="2206" y="199"/>
                    </a:lnTo>
                    <a:lnTo>
                      <a:pt x="2208" y="211"/>
                    </a:lnTo>
                    <a:lnTo>
                      <a:pt x="2209" y="208"/>
                    </a:lnTo>
                    <a:lnTo>
                      <a:pt x="2211" y="195"/>
                    </a:lnTo>
                    <a:lnTo>
                      <a:pt x="2212" y="193"/>
                    </a:lnTo>
                    <a:lnTo>
                      <a:pt x="2214" y="193"/>
                    </a:lnTo>
                    <a:lnTo>
                      <a:pt x="2215" y="183"/>
                    </a:lnTo>
                    <a:lnTo>
                      <a:pt x="2217" y="177"/>
                    </a:lnTo>
                    <a:lnTo>
                      <a:pt x="2218" y="185"/>
                    </a:lnTo>
                    <a:lnTo>
                      <a:pt x="2220" y="182"/>
                    </a:lnTo>
                    <a:lnTo>
                      <a:pt x="2221" y="174"/>
                    </a:lnTo>
                    <a:lnTo>
                      <a:pt x="2223" y="170"/>
                    </a:lnTo>
                    <a:lnTo>
                      <a:pt x="2224" y="173"/>
                    </a:lnTo>
                    <a:lnTo>
                      <a:pt x="2226" y="174"/>
                    </a:lnTo>
                    <a:lnTo>
                      <a:pt x="2228" y="180"/>
                    </a:lnTo>
                    <a:lnTo>
                      <a:pt x="2229" y="187"/>
                    </a:lnTo>
                    <a:lnTo>
                      <a:pt x="2230" y="201"/>
                    </a:lnTo>
                    <a:lnTo>
                      <a:pt x="2232" y="222"/>
                    </a:lnTo>
                    <a:lnTo>
                      <a:pt x="2234" y="217"/>
                    </a:lnTo>
                    <a:lnTo>
                      <a:pt x="2235" y="201"/>
                    </a:lnTo>
                    <a:lnTo>
                      <a:pt x="2236" y="182"/>
                    </a:lnTo>
                    <a:lnTo>
                      <a:pt x="2238" y="171"/>
                    </a:lnTo>
                    <a:lnTo>
                      <a:pt x="2240" y="170"/>
                    </a:lnTo>
                    <a:lnTo>
                      <a:pt x="2241" y="179"/>
                    </a:lnTo>
                    <a:lnTo>
                      <a:pt x="2243" y="183"/>
                    </a:lnTo>
                    <a:lnTo>
                      <a:pt x="2244" y="178"/>
                    </a:lnTo>
                    <a:lnTo>
                      <a:pt x="2246" y="182"/>
                    </a:lnTo>
                    <a:lnTo>
                      <a:pt x="2247" y="190"/>
                    </a:lnTo>
                    <a:lnTo>
                      <a:pt x="2249" y="207"/>
                    </a:lnTo>
                    <a:lnTo>
                      <a:pt x="2250" y="210"/>
                    </a:lnTo>
                    <a:lnTo>
                      <a:pt x="2252" y="194"/>
                    </a:lnTo>
                    <a:lnTo>
                      <a:pt x="2253" y="188"/>
                    </a:lnTo>
                    <a:lnTo>
                      <a:pt x="2255" y="190"/>
                    </a:lnTo>
                    <a:lnTo>
                      <a:pt x="2257" y="185"/>
                    </a:lnTo>
                    <a:lnTo>
                      <a:pt x="2258" y="178"/>
                    </a:lnTo>
                    <a:lnTo>
                      <a:pt x="2259" y="184"/>
                    </a:lnTo>
                    <a:lnTo>
                      <a:pt x="2261" y="188"/>
                    </a:lnTo>
                    <a:lnTo>
                      <a:pt x="2263" y="186"/>
                    </a:lnTo>
                    <a:lnTo>
                      <a:pt x="2264" y="191"/>
                    </a:lnTo>
                    <a:lnTo>
                      <a:pt x="2265" y="209"/>
                    </a:lnTo>
                    <a:lnTo>
                      <a:pt x="2267" y="208"/>
                    </a:lnTo>
                    <a:lnTo>
                      <a:pt x="2269" y="193"/>
                    </a:lnTo>
                    <a:lnTo>
                      <a:pt x="2270" y="185"/>
                    </a:lnTo>
                    <a:lnTo>
                      <a:pt x="2272" y="184"/>
                    </a:lnTo>
                    <a:lnTo>
                      <a:pt x="2273" y="191"/>
                    </a:lnTo>
                    <a:lnTo>
                      <a:pt x="2275" y="199"/>
                    </a:lnTo>
                    <a:lnTo>
                      <a:pt x="2276" y="200"/>
                    </a:lnTo>
                    <a:lnTo>
                      <a:pt x="2278" y="189"/>
                    </a:lnTo>
                    <a:lnTo>
                      <a:pt x="2279" y="176"/>
                    </a:lnTo>
                    <a:lnTo>
                      <a:pt x="2281" y="173"/>
                    </a:lnTo>
                    <a:lnTo>
                      <a:pt x="2282" y="180"/>
                    </a:lnTo>
                    <a:lnTo>
                      <a:pt x="2284" y="186"/>
                    </a:lnTo>
                    <a:lnTo>
                      <a:pt x="2285" y="185"/>
                    </a:lnTo>
                    <a:lnTo>
                      <a:pt x="2287" y="190"/>
                    </a:lnTo>
                    <a:lnTo>
                      <a:pt x="2288" y="192"/>
                    </a:lnTo>
                    <a:lnTo>
                      <a:pt x="2290" y="191"/>
                    </a:lnTo>
                    <a:lnTo>
                      <a:pt x="2291" y="189"/>
                    </a:lnTo>
                    <a:lnTo>
                      <a:pt x="2293" y="189"/>
                    </a:lnTo>
                    <a:lnTo>
                      <a:pt x="2294" y="198"/>
                    </a:lnTo>
                    <a:lnTo>
                      <a:pt x="2296" y="200"/>
                    </a:lnTo>
                    <a:lnTo>
                      <a:pt x="2297" y="198"/>
                    </a:lnTo>
                    <a:lnTo>
                      <a:pt x="2299" y="205"/>
                    </a:lnTo>
                    <a:lnTo>
                      <a:pt x="2301" y="204"/>
                    </a:lnTo>
                    <a:lnTo>
                      <a:pt x="2302" y="204"/>
                    </a:lnTo>
                    <a:lnTo>
                      <a:pt x="2303" y="207"/>
                    </a:lnTo>
                    <a:lnTo>
                      <a:pt x="2305" y="208"/>
                    </a:lnTo>
                    <a:lnTo>
                      <a:pt x="2307" y="211"/>
                    </a:lnTo>
                    <a:lnTo>
                      <a:pt x="2308" y="215"/>
                    </a:lnTo>
                    <a:lnTo>
                      <a:pt x="2310" y="215"/>
                    </a:lnTo>
                    <a:lnTo>
                      <a:pt x="2311" y="204"/>
                    </a:lnTo>
                    <a:lnTo>
                      <a:pt x="2313" y="193"/>
                    </a:lnTo>
                    <a:lnTo>
                      <a:pt x="2314" y="181"/>
                    </a:lnTo>
                    <a:lnTo>
                      <a:pt x="2316" y="216"/>
                    </a:lnTo>
                    <a:lnTo>
                      <a:pt x="2317" y="227"/>
                    </a:lnTo>
                    <a:lnTo>
                      <a:pt x="2319" y="228"/>
                    </a:lnTo>
                    <a:lnTo>
                      <a:pt x="2320" y="231"/>
                    </a:lnTo>
                    <a:lnTo>
                      <a:pt x="2322" y="217"/>
                    </a:lnTo>
                    <a:lnTo>
                      <a:pt x="2323" y="214"/>
                    </a:lnTo>
                    <a:lnTo>
                      <a:pt x="2325" y="214"/>
                    </a:lnTo>
                    <a:lnTo>
                      <a:pt x="2326" y="213"/>
                    </a:lnTo>
                    <a:lnTo>
                      <a:pt x="2328" y="228"/>
                    </a:lnTo>
                    <a:lnTo>
                      <a:pt x="2330" y="242"/>
                    </a:lnTo>
                    <a:lnTo>
                      <a:pt x="2331" y="245"/>
                    </a:lnTo>
                    <a:lnTo>
                      <a:pt x="2332" y="245"/>
                    </a:lnTo>
                    <a:lnTo>
                      <a:pt x="2334" y="260"/>
                    </a:lnTo>
                    <a:lnTo>
                      <a:pt x="2336" y="257"/>
                    </a:lnTo>
                    <a:lnTo>
                      <a:pt x="2337" y="262"/>
                    </a:lnTo>
                    <a:lnTo>
                      <a:pt x="2338" y="264"/>
                    </a:lnTo>
                    <a:lnTo>
                      <a:pt x="2340" y="258"/>
                    </a:lnTo>
                    <a:lnTo>
                      <a:pt x="2342" y="254"/>
                    </a:lnTo>
                    <a:lnTo>
                      <a:pt x="2343" y="262"/>
                    </a:lnTo>
                    <a:lnTo>
                      <a:pt x="2345" y="274"/>
                    </a:lnTo>
                    <a:lnTo>
                      <a:pt x="2346" y="285"/>
                    </a:lnTo>
                    <a:lnTo>
                      <a:pt x="2348" y="286"/>
                    </a:lnTo>
                    <a:lnTo>
                      <a:pt x="2349" y="283"/>
                    </a:lnTo>
                    <a:lnTo>
                      <a:pt x="2351" y="286"/>
                    </a:lnTo>
                    <a:lnTo>
                      <a:pt x="2352" y="285"/>
                    </a:lnTo>
                    <a:lnTo>
                      <a:pt x="2354" y="273"/>
                    </a:lnTo>
                    <a:lnTo>
                      <a:pt x="2355" y="280"/>
                    </a:lnTo>
                    <a:lnTo>
                      <a:pt x="2357" y="287"/>
                    </a:lnTo>
                    <a:lnTo>
                      <a:pt x="2358" y="281"/>
                    </a:lnTo>
                    <a:lnTo>
                      <a:pt x="2360" y="304"/>
                    </a:lnTo>
                    <a:lnTo>
                      <a:pt x="2361" y="309"/>
                    </a:lnTo>
                    <a:lnTo>
                      <a:pt x="2363" y="292"/>
                    </a:lnTo>
                    <a:lnTo>
                      <a:pt x="2364" y="291"/>
                    </a:lnTo>
                    <a:lnTo>
                      <a:pt x="2366" y="292"/>
                    </a:lnTo>
                    <a:lnTo>
                      <a:pt x="2367" y="294"/>
                    </a:lnTo>
                    <a:lnTo>
                      <a:pt x="2369" y="299"/>
                    </a:lnTo>
                    <a:lnTo>
                      <a:pt x="2370" y="284"/>
                    </a:lnTo>
                    <a:lnTo>
                      <a:pt x="2372" y="289"/>
                    </a:lnTo>
                    <a:lnTo>
                      <a:pt x="2374" y="305"/>
                    </a:lnTo>
                    <a:lnTo>
                      <a:pt x="2375" y="316"/>
                    </a:lnTo>
                    <a:lnTo>
                      <a:pt x="2376" y="318"/>
                    </a:lnTo>
                    <a:lnTo>
                      <a:pt x="2378" y="303"/>
                    </a:lnTo>
                    <a:lnTo>
                      <a:pt x="2380" y="297"/>
                    </a:lnTo>
                    <a:lnTo>
                      <a:pt x="2381" y="320"/>
                    </a:lnTo>
                    <a:lnTo>
                      <a:pt x="2383" y="327"/>
                    </a:lnTo>
                    <a:lnTo>
                      <a:pt x="2384" y="319"/>
                    </a:lnTo>
                    <a:lnTo>
                      <a:pt x="2386" y="314"/>
                    </a:lnTo>
                    <a:lnTo>
                      <a:pt x="2387" y="309"/>
                    </a:lnTo>
                    <a:lnTo>
                      <a:pt x="2389" y="307"/>
                    </a:lnTo>
                    <a:lnTo>
                      <a:pt x="2390" y="322"/>
                    </a:lnTo>
                    <a:lnTo>
                      <a:pt x="2392" y="333"/>
                    </a:lnTo>
                    <a:lnTo>
                      <a:pt x="2393" y="325"/>
                    </a:lnTo>
                    <a:lnTo>
                      <a:pt x="2395" y="320"/>
                    </a:lnTo>
                    <a:lnTo>
                      <a:pt x="2396" y="317"/>
                    </a:lnTo>
                    <a:lnTo>
                      <a:pt x="2398" y="309"/>
                    </a:lnTo>
                    <a:lnTo>
                      <a:pt x="2399" y="296"/>
                    </a:lnTo>
                    <a:lnTo>
                      <a:pt x="2401" y="303"/>
                    </a:lnTo>
                    <a:lnTo>
                      <a:pt x="2403" y="314"/>
                    </a:lnTo>
                    <a:lnTo>
                      <a:pt x="2404" y="310"/>
                    </a:lnTo>
                    <a:lnTo>
                      <a:pt x="2405" y="307"/>
                    </a:lnTo>
                    <a:lnTo>
                      <a:pt x="2407" y="318"/>
                    </a:lnTo>
                    <a:lnTo>
                      <a:pt x="2409" y="318"/>
                    </a:lnTo>
                    <a:lnTo>
                      <a:pt x="2410" y="326"/>
                    </a:lnTo>
                    <a:lnTo>
                      <a:pt x="2412" y="315"/>
                    </a:lnTo>
                    <a:lnTo>
                      <a:pt x="2413" y="302"/>
                    </a:lnTo>
                    <a:lnTo>
                      <a:pt x="2415" y="293"/>
                    </a:lnTo>
                    <a:lnTo>
                      <a:pt x="2416" y="293"/>
                    </a:lnTo>
                    <a:lnTo>
                      <a:pt x="2418" y="298"/>
                    </a:lnTo>
                    <a:lnTo>
                      <a:pt x="2419" y="305"/>
                    </a:lnTo>
                    <a:lnTo>
                      <a:pt x="2421" y="310"/>
                    </a:lnTo>
                    <a:lnTo>
                      <a:pt x="2422" y="318"/>
                    </a:lnTo>
                    <a:lnTo>
                      <a:pt x="2424" y="320"/>
                    </a:lnTo>
                    <a:lnTo>
                      <a:pt x="2425" y="320"/>
                    </a:lnTo>
                    <a:lnTo>
                      <a:pt x="2427" y="314"/>
                    </a:lnTo>
                    <a:lnTo>
                      <a:pt x="2428" y="307"/>
                    </a:lnTo>
                    <a:lnTo>
                      <a:pt x="2430" y="318"/>
                    </a:lnTo>
                    <a:lnTo>
                      <a:pt x="2431" y="309"/>
                    </a:lnTo>
                    <a:lnTo>
                      <a:pt x="2433" y="302"/>
                    </a:lnTo>
                    <a:lnTo>
                      <a:pt x="2434" y="294"/>
                    </a:lnTo>
                    <a:lnTo>
                      <a:pt x="2436" y="294"/>
                    </a:lnTo>
                    <a:lnTo>
                      <a:pt x="2437" y="311"/>
                    </a:lnTo>
                    <a:lnTo>
                      <a:pt x="2439" y="311"/>
                    </a:lnTo>
                    <a:lnTo>
                      <a:pt x="2440" y="313"/>
                    </a:lnTo>
                    <a:lnTo>
                      <a:pt x="2442" y="310"/>
                    </a:lnTo>
                    <a:lnTo>
                      <a:pt x="2443" y="301"/>
                    </a:lnTo>
                    <a:lnTo>
                      <a:pt x="2445" y="296"/>
                    </a:lnTo>
                    <a:lnTo>
                      <a:pt x="2447" y="298"/>
                    </a:lnTo>
                    <a:lnTo>
                      <a:pt x="2448" y="305"/>
                    </a:lnTo>
                    <a:lnTo>
                      <a:pt x="2449" y="314"/>
                    </a:lnTo>
                    <a:lnTo>
                      <a:pt x="2451" y="305"/>
                    </a:lnTo>
                    <a:lnTo>
                      <a:pt x="2453" y="309"/>
                    </a:lnTo>
                    <a:lnTo>
                      <a:pt x="2454" y="311"/>
                    </a:lnTo>
                    <a:lnTo>
                      <a:pt x="2456" y="309"/>
                    </a:lnTo>
                    <a:lnTo>
                      <a:pt x="2457" y="301"/>
                    </a:lnTo>
                    <a:lnTo>
                      <a:pt x="2459" y="298"/>
                    </a:lnTo>
                    <a:lnTo>
                      <a:pt x="2460" y="310"/>
                    </a:lnTo>
                    <a:lnTo>
                      <a:pt x="2462" y="305"/>
                    </a:lnTo>
                    <a:lnTo>
                      <a:pt x="2463" y="304"/>
                    </a:lnTo>
                    <a:lnTo>
                      <a:pt x="2465" y="310"/>
                    </a:lnTo>
                    <a:lnTo>
                      <a:pt x="2466" y="300"/>
                    </a:lnTo>
                    <a:lnTo>
                      <a:pt x="2468" y="302"/>
                    </a:lnTo>
                    <a:lnTo>
                      <a:pt x="2469" y="296"/>
                    </a:lnTo>
                    <a:lnTo>
                      <a:pt x="2471" y="296"/>
                    </a:lnTo>
                    <a:lnTo>
                      <a:pt x="2472" y="307"/>
                    </a:lnTo>
                    <a:lnTo>
                      <a:pt x="2474" y="304"/>
                    </a:lnTo>
                    <a:lnTo>
                      <a:pt x="2476" y="307"/>
                    </a:lnTo>
                    <a:lnTo>
                      <a:pt x="2477" y="321"/>
                    </a:lnTo>
                    <a:lnTo>
                      <a:pt x="2478" y="329"/>
                    </a:lnTo>
                    <a:lnTo>
                      <a:pt x="2480" y="320"/>
                    </a:lnTo>
                    <a:lnTo>
                      <a:pt x="2482" y="325"/>
                    </a:lnTo>
                    <a:lnTo>
                      <a:pt x="2483" y="329"/>
                    </a:lnTo>
                    <a:lnTo>
                      <a:pt x="2485" y="333"/>
                    </a:lnTo>
                    <a:lnTo>
                      <a:pt x="2486" y="335"/>
                    </a:lnTo>
                    <a:lnTo>
                      <a:pt x="2488" y="331"/>
                    </a:lnTo>
                    <a:lnTo>
                      <a:pt x="2489" y="331"/>
                    </a:lnTo>
                    <a:lnTo>
                      <a:pt x="2491" y="340"/>
                    </a:lnTo>
                    <a:lnTo>
                      <a:pt x="2492" y="333"/>
                    </a:lnTo>
                    <a:lnTo>
                      <a:pt x="2494" y="320"/>
                    </a:lnTo>
                    <a:lnTo>
                      <a:pt x="2495" y="309"/>
                    </a:lnTo>
                    <a:lnTo>
                      <a:pt x="2497" y="311"/>
                    </a:lnTo>
                    <a:lnTo>
                      <a:pt x="2498" y="315"/>
                    </a:lnTo>
                    <a:lnTo>
                      <a:pt x="2500" y="309"/>
                    </a:lnTo>
                    <a:lnTo>
                      <a:pt x="2501" y="318"/>
                    </a:lnTo>
                    <a:lnTo>
                      <a:pt x="2503" y="335"/>
                    </a:lnTo>
                    <a:lnTo>
                      <a:pt x="2504" y="340"/>
                    </a:lnTo>
                    <a:lnTo>
                      <a:pt x="2506" y="339"/>
                    </a:lnTo>
                    <a:lnTo>
                      <a:pt x="2507" y="340"/>
                    </a:lnTo>
                    <a:lnTo>
                      <a:pt x="2509" y="319"/>
                    </a:lnTo>
                    <a:lnTo>
                      <a:pt x="2510" y="303"/>
                    </a:lnTo>
                    <a:lnTo>
                      <a:pt x="2512" y="308"/>
                    </a:lnTo>
                    <a:lnTo>
                      <a:pt x="2514" y="311"/>
                    </a:lnTo>
                    <a:lnTo>
                      <a:pt x="2515" y="309"/>
                    </a:lnTo>
                    <a:lnTo>
                      <a:pt x="2516" y="313"/>
                    </a:lnTo>
                    <a:lnTo>
                      <a:pt x="2518" y="313"/>
                    </a:lnTo>
                    <a:lnTo>
                      <a:pt x="2520" y="323"/>
                    </a:lnTo>
                    <a:lnTo>
                      <a:pt x="2521" y="347"/>
                    </a:lnTo>
                    <a:lnTo>
                      <a:pt x="2522" y="355"/>
                    </a:lnTo>
                    <a:lnTo>
                      <a:pt x="2524" y="342"/>
                    </a:lnTo>
                    <a:lnTo>
                      <a:pt x="2526" y="324"/>
                    </a:lnTo>
                    <a:lnTo>
                      <a:pt x="2527" y="303"/>
                    </a:lnTo>
                    <a:lnTo>
                      <a:pt x="2529" y="297"/>
                    </a:lnTo>
                    <a:lnTo>
                      <a:pt x="2530" y="294"/>
                    </a:lnTo>
                    <a:lnTo>
                      <a:pt x="2532" y="301"/>
                    </a:lnTo>
                    <a:lnTo>
                      <a:pt x="2533" y="314"/>
                    </a:lnTo>
                    <a:lnTo>
                      <a:pt x="2535" y="312"/>
                    </a:lnTo>
                    <a:lnTo>
                      <a:pt x="2536" y="307"/>
                    </a:lnTo>
                    <a:lnTo>
                      <a:pt x="2538" y="307"/>
                    </a:lnTo>
                    <a:lnTo>
                      <a:pt x="2539" y="316"/>
                    </a:lnTo>
                    <a:lnTo>
                      <a:pt x="2541" y="326"/>
                    </a:lnTo>
                    <a:lnTo>
                      <a:pt x="2542" y="326"/>
                    </a:lnTo>
                    <a:lnTo>
                      <a:pt x="2544" y="328"/>
                    </a:lnTo>
                    <a:lnTo>
                      <a:pt x="2545" y="331"/>
                    </a:lnTo>
                    <a:lnTo>
                      <a:pt x="2547" y="332"/>
                    </a:lnTo>
                    <a:lnTo>
                      <a:pt x="2549" y="323"/>
                    </a:lnTo>
                    <a:lnTo>
                      <a:pt x="2550" y="317"/>
                    </a:lnTo>
                    <a:lnTo>
                      <a:pt x="2551" y="330"/>
                    </a:lnTo>
                    <a:lnTo>
                      <a:pt x="2553" y="325"/>
                    </a:lnTo>
                    <a:lnTo>
                      <a:pt x="2555" y="313"/>
                    </a:lnTo>
                    <a:lnTo>
                      <a:pt x="2556" y="302"/>
                    </a:lnTo>
                    <a:lnTo>
                      <a:pt x="2558" y="309"/>
                    </a:lnTo>
                    <a:lnTo>
                      <a:pt x="2559" y="312"/>
                    </a:lnTo>
                    <a:lnTo>
                      <a:pt x="2561" y="305"/>
                    </a:lnTo>
                    <a:lnTo>
                      <a:pt x="2562" y="298"/>
                    </a:lnTo>
                    <a:lnTo>
                      <a:pt x="2564" y="297"/>
                    </a:lnTo>
                    <a:lnTo>
                      <a:pt x="2565" y="296"/>
                    </a:lnTo>
                    <a:lnTo>
                      <a:pt x="2567" y="298"/>
                    </a:lnTo>
                    <a:lnTo>
                      <a:pt x="2568" y="301"/>
                    </a:lnTo>
                    <a:lnTo>
                      <a:pt x="2570" y="299"/>
                    </a:lnTo>
                    <a:lnTo>
                      <a:pt x="2571" y="296"/>
                    </a:lnTo>
                    <a:lnTo>
                      <a:pt x="2573" y="302"/>
                    </a:lnTo>
                    <a:lnTo>
                      <a:pt x="2574" y="301"/>
                    </a:lnTo>
                    <a:lnTo>
                      <a:pt x="2576" y="307"/>
                    </a:lnTo>
                    <a:lnTo>
                      <a:pt x="2577" y="301"/>
                    </a:lnTo>
                    <a:lnTo>
                      <a:pt x="2579" y="298"/>
                    </a:lnTo>
                    <a:lnTo>
                      <a:pt x="2580" y="300"/>
                    </a:lnTo>
                    <a:lnTo>
                      <a:pt x="2582" y="294"/>
                    </a:lnTo>
                    <a:lnTo>
                      <a:pt x="2583" y="290"/>
                    </a:lnTo>
                    <a:lnTo>
                      <a:pt x="2585" y="290"/>
                    </a:lnTo>
                    <a:lnTo>
                      <a:pt x="2587" y="286"/>
                    </a:lnTo>
                    <a:lnTo>
                      <a:pt x="2588" y="283"/>
                    </a:lnTo>
                    <a:lnTo>
                      <a:pt x="2589" y="288"/>
                    </a:lnTo>
                    <a:lnTo>
                      <a:pt x="2591" y="288"/>
                    </a:lnTo>
                    <a:lnTo>
                      <a:pt x="2593" y="291"/>
                    </a:lnTo>
                    <a:lnTo>
                      <a:pt x="2594" y="296"/>
                    </a:lnTo>
                    <a:lnTo>
                      <a:pt x="2595" y="293"/>
                    </a:lnTo>
                    <a:lnTo>
                      <a:pt x="2597" y="292"/>
                    </a:lnTo>
                    <a:lnTo>
                      <a:pt x="2599" y="293"/>
                    </a:lnTo>
                    <a:lnTo>
                      <a:pt x="2600" y="296"/>
                    </a:lnTo>
                    <a:lnTo>
                      <a:pt x="2602" y="304"/>
                    </a:lnTo>
                    <a:lnTo>
                      <a:pt x="2603" y="297"/>
                    </a:lnTo>
                    <a:lnTo>
                      <a:pt x="2605" y="287"/>
                    </a:lnTo>
                    <a:lnTo>
                      <a:pt x="2606" y="295"/>
                    </a:lnTo>
                    <a:lnTo>
                      <a:pt x="2608" y="295"/>
                    </a:lnTo>
                    <a:lnTo>
                      <a:pt x="2609" y="290"/>
                    </a:lnTo>
                    <a:lnTo>
                      <a:pt x="2611" y="283"/>
                    </a:lnTo>
                    <a:lnTo>
                      <a:pt x="2612" y="285"/>
                    </a:lnTo>
                    <a:lnTo>
                      <a:pt x="2614" y="281"/>
                    </a:lnTo>
                    <a:lnTo>
                      <a:pt x="2616" y="271"/>
                    </a:lnTo>
                    <a:lnTo>
                      <a:pt x="2617" y="272"/>
                    </a:lnTo>
                    <a:lnTo>
                      <a:pt x="2618" y="283"/>
                    </a:lnTo>
                    <a:lnTo>
                      <a:pt x="2620" y="294"/>
                    </a:lnTo>
                    <a:lnTo>
                      <a:pt x="2622" y="297"/>
                    </a:lnTo>
                    <a:lnTo>
                      <a:pt x="2623" y="294"/>
                    </a:lnTo>
                    <a:lnTo>
                      <a:pt x="2624" y="286"/>
                    </a:lnTo>
                    <a:lnTo>
                      <a:pt x="2626" y="281"/>
                    </a:lnTo>
                    <a:lnTo>
                      <a:pt x="2628" y="284"/>
                    </a:lnTo>
                    <a:lnTo>
                      <a:pt x="2629" y="285"/>
                    </a:lnTo>
                    <a:lnTo>
                      <a:pt x="2631" y="269"/>
                    </a:lnTo>
                    <a:lnTo>
                      <a:pt x="2632" y="264"/>
                    </a:lnTo>
                    <a:lnTo>
                      <a:pt x="2634" y="269"/>
                    </a:lnTo>
                    <a:lnTo>
                      <a:pt x="2635" y="276"/>
                    </a:lnTo>
                    <a:lnTo>
                      <a:pt x="2637" y="280"/>
                    </a:lnTo>
                    <a:lnTo>
                      <a:pt x="2638" y="279"/>
                    </a:lnTo>
                    <a:lnTo>
                      <a:pt x="2640" y="282"/>
                    </a:lnTo>
                    <a:lnTo>
                      <a:pt x="2641" y="283"/>
                    </a:lnTo>
                    <a:lnTo>
                      <a:pt x="2643" y="280"/>
                    </a:lnTo>
                    <a:lnTo>
                      <a:pt x="2644" y="274"/>
                    </a:lnTo>
                    <a:lnTo>
                      <a:pt x="2646" y="270"/>
                    </a:lnTo>
                    <a:lnTo>
                      <a:pt x="2647" y="267"/>
                    </a:lnTo>
                    <a:lnTo>
                      <a:pt x="2649" y="262"/>
                    </a:lnTo>
                    <a:lnTo>
                      <a:pt x="2650" y="265"/>
                    </a:lnTo>
                    <a:lnTo>
                      <a:pt x="2652" y="263"/>
                    </a:lnTo>
                    <a:lnTo>
                      <a:pt x="2653" y="266"/>
                    </a:lnTo>
                    <a:lnTo>
                      <a:pt x="2655" y="267"/>
                    </a:lnTo>
                    <a:lnTo>
                      <a:pt x="2656" y="256"/>
                    </a:lnTo>
                    <a:lnTo>
                      <a:pt x="2658" y="258"/>
                    </a:lnTo>
                    <a:lnTo>
                      <a:pt x="2660" y="253"/>
                    </a:lnTo>
                    <a:lnTo>
                      <a:pt x="2661" y="257"/>
                    </a:lnTo>
                    <a:lnTo>
                      <a:pt x="2662" y="264"/>
                    </a:lnTo>
                    <a:lnTo>
                      <a:pt x="2664" y="260"/>
                    </a:lnTo>
                    <a:lnTo>
                      <a:pt x="2666" y="260"/>
                    </a:lnTo>
                    <a:lnTo>
                      <a:pt x="2667" y="254"/>
                    </a:lnTo>
                    <a:lnTo>
                      <a:pt x="2669" y="253"/>
                    </a:lnTo>
                    <a:lnTo>
                      <a:pt x="2670" y="254"/>
                    </a:lnTo>
                    <a:lnTo>
                      <a:pt x="2672" y="259"/>
                    </a:lnTo>
                    <a:lnTo>
                      <a:pt x="2673" y="260"/>
                    </a:lnTo>
                    <a:lnTo>
                      <a:pt x="2675" y="255"/>
                    </a:lnTo>
                    <a:lnTo>
                      <a:pt x="2676" y="255"/>
                    </a:lnTo>
                    <a:lnTo>
                      <a:pt x="2678" y="255"/>
                    </a:lnTo>
                    <a:lnTo>
                      <a:pt x="2679" y="257"/>
                    </a:lnTo>
                    <a:lnTo>
                      <a:pt x="2681" y="263"/>
                    </a:lnTo>
                    <a:lnTo>
                      <a:pt x="2682" y="257"/>
                    </a:lnTo>
                    <a:lnTo>
                      <a:pt x="2684" y="251"/>
                    </a:lnTo>
                    <a:lnTo>
                      <a:pt x="2685" y="243"/>
                    </a:lnTo>
                    <a:lnTo>
                      <a:pt x="2687" y="241"/>
                    </a:lnTo>
                    <a:lnTo>
                      <a:pt x="2689" y="241"/>
                    </a:lnTo>
                    <a:lnTo>
                      <a:pt x="2690" y="240"/>
                    </a:lnTo>
                    <a:lnTo>
                      <a:pt x="2691" y="242"/>
                    </a:lnTo>
                    <a:lnTo>
                      <a:pt x="2693" y="242"/>
                    </a:lnTo>
                    <a:lnTo>
                      <a:pt x="2695" y="246"/>
                    </a:lnTo>
                    <a:lnTo>
                      <a:pt x="2696" y="247"/>
                    </a:lnTo>
                    <a:lnTo>
                      <a:pt x="2697" y="243"/>
                    </a:lnTo>
                    <a:lnTo>
                      <a:pt x="2699" y="229"/>
                    </a:lnTo>
                    <a:lnTo>
                      <a:pt x="2701" y="230"/>
                    </a:lnTo>
                    <a:lnTo>
                      <a:pt x="2702" y="235"/>
                    </a:lnTo>
                    <a:lnTo>
                      <a:pt x="2704" y="232"/>
                    </a:lnTo>
                    <a:lnTo>
                      <a:pt x="2705" y="232"/>
                    </a:lnTo>
                    <a:lnTo>
                      <a:pt x="2707" y="225"/>
                    </a:lnTo>
                    <a:lnTo>
                      <a:pt x="2708" y="221"/>
                    </a:lnTo>
                    <a:lnTo>
                      <a:pt x="2710" y="215"/>
                    </a:lnTo>
                    <a:lnTo>
                      <a:pt x="2711" y="223"/>
                    </a:lnTo>
                    <a:lnTo>
                      <a:pt x="2713" y="228"/>
                    </a:lnTo>
                    <a:lnTo>
                      <a:pt x="2714" y="227"/>
                    </a:lnTo>
                    <a:lnTo>
                      <a:pt x="2716" y="228"/>
                    </a:lnTo>
                    <a:lnTo>
                      <a:pt x="2717" y="223"/>
                    </a:lnTo>
                    <a:lnTo>
                      <a:pt x="2719" y="221"/>
                    </a:lnTo>
                    <a:lnTo>
                      <a:pt x="2720" y="222"/>
                    </a:lnTo>
                    <a:lnTo>
                      <a:pt x="2722" y="220"/>
                    </a:lnTo>
                    <a:lnTo>
                      <a:pt x="2723" y="226"/>
                    </a:lnTo>
                    <a:lnTo>
                      <a:pt x="2725" y="228"/>
                    </a:lnTo>
                    <a:lnTo>
                      <a:pt x="2726" y="223"/>
                    </a:lnTo>
                    <a:lnTo>
                      <a:pt x="2728" y="214"/>
                    </a:lnTo>
                    <a:lnTo>
                      <a:pt x="2729" y="208"/>
                    </a:lnTo>
                    <a:lnTo>
                      <a:pt x="2731" y="200"/>
                    </a:lnTo>
                    <a:lnTo>
                      <a:pt x="2733" y="208"/>
                    </a:lnTo>
                    <a:lnTo>
                      <a:pt x="2734" y="208"/>
                    </a:lnTo>
                    <a:lnTo>
                      <a:pt x="2735" y="209"/>
                    </a:lnTo>
                    <a:lnTo>
                      <a:pt x="2737" y="203"/>
                    </a:lnTo>
                    <a:lnTo>
                      <a:pt x="2739" y="189"/>
                    </a:lnTo>
                    <a:lnTo>
                      <a:pt x="2740" y="196"/>
                    </a:lnTo>
                    <a:lnTo>
                      <a:pt x="2742" y="203"/>
                    </a:lnTo>
                    <a:lnTo>
                      <a:pt x="2743" y="203"/>
                    </a:lnTo>
                    <a:lnTo>
                      <a:pt x="2745" y="196"/>
                    </a:lnTo>
                    <a:lnTo>
                      <a:pt x="2746" y="206"/>
                    </a:lnTo>
                    <a:lnTo>
                      <a:pt x="2748" y="203"/>
                    </a:lnTo>
                    <a:lnTo>
                      <a:pt x="2749" y="193"/>
                    </a:lnTo>
                    <a:lnTo>
                      <a:pt x="2751" y="184"/>
                    </a:lnTo>
                    <a:lnTo>
                      <a:pt x="2752" y="184"/>
                    </a:lnTo>
                    <a:lnTo>
                      <a:pt x="2754" y="175"/>
                    </a:lnTo>
                    <a:lnTo>
                      <a:pt x="2755" y="184"/>
                    </a:lnTo>
                    <a:lnTo>
                      <a:pt x="2757" y="184"/>
                    </a:lnTo>
                    <a:lnTo>
                      <a:pt x="2758" y="188"/>
                    </a:lnTo>
                    <a:lnTo>
                      <a:pt x="2760" y="181"/>
                    </a:lnTo>
                    <a:lnTo>
                      <a:pt x="2762" y="168"/>
                    </a:lnTo>
                    <a:lnTo>
                      <a:pt x="2763" y="172"/>
                    </a:lnTo>
                    <a:lnTo>
                      <a:pt x="2764" y="169"/>
                    </a:lnTo>
                    <a:lnTo>
                      <a:pt x="2766" y="162"/>
                    </a:lnTo>
                    <a:lnTo>
                      <a:pt x="2768" y="161"/>
                    </a:lnTo>
                    <a:lnTo>
                      <a:pt x="2769" y="162"/>
                    </a:lnTo>
                    <a:lnTo>
                      <a:pt x="2771" y="157"/>
                    </a:lnTo>
                    <a:lnTo>
                      <a:pt x="2772" y="157"/>
                    </a:lnTo>
                    <a:lnTo>
                      <a:pt x="2774" y="156"/>
                    </a:lnTo>
                    <a:lnTo>
                      <a:pt x="2775" y="145"/>
                    </a:lnTo>
                    <a:lnTo>
                      <a:pt x="2777" y="144"/>
                    </a:lnTo>
                    <a:lnTo>
                      <a:pt x="2778" y="145"/>
                    </a:lnTo>
                    <a:lnTo>
                      <a:pt x="2780" y="147"/>
                    </a:lnTo>
                    <a:lnTo>
                      <a:pt x="2781" y="145"/>
                    </a:lnTo>
                    <a:lnTo>
                      <a:pt x="2783" y="163"/>
                    </a:lnTo>
                    <a:lnTo>
                      <a:pt x="2784" y="149"/>
                    </a:lnTo>
                    <a:lnTo>
                      <a:pt x="2786" y="145"/>
                    </a:lnTo>
                    <a:lnTo>
                      <a:pt x="2787" y="135"/>
                    </a:lnTo>
                    <a:lnTo>
                      <a:pt x="2789" y="134"/>
                    </a:lnTo>
                    <a:lnTo>
                      <a:pt x="2790" y="142"/>
                    </a:lnTo>
                    <a:lnTo>
                      <a:pt x="2792" y="150"/>
                    </a:lnTo>
                    <a:lnTo>
                      <a:pt x="2793" y="145"/>
                    </a:lnTo>
                    <a:lnTo>
                      <a:pt x="2795" y="141"/>
                    </a:lnTo>
                    <a:lnTo>
                      <a:pt x="2796" y="143"/>
                    </a:lnTo>
                    <a:lnTo>
                      <a:pt x="2798" y="142"/>
                    </a:lnTo>
                    <a:lnTo>
                      <a:pt x="2799" y="138"/>
                    </a:lnTo>
                    <a:lnTo>
                      <a:pt x="2801" y="137"/>
                    </a:lnTo>
                    <a:lnTo>
                      <a:pt x="2802" y="131"/>
                    </a:lnTo>
                    <a:lnTo>
                      <a:pt x="2804" y="136"/>
                    </a:lnTo>
                    <a:lnTo>
                      <a:pt x="2806" y="141"/>
                    </a:lnTo>
                    <a:lnTo>
                      <a:pt x="2807" y="144"/>
                    </a:lnTo>
                    <a:lnTo>
                      <a:pt x="2808" y="136"/>
                    </a:lnTo>
                    <a:lnTo>
                      <a:pt x="2810" y="127"/>
                    </a:lnTo>
                    <a:lnTo>
                      <a:pt x="2812" y="130"/>
                    </a:lnTo>
                    <a:lnTo>
                      <a:pt x="2813" y="123"/>
                    </a:lnTo>
                    <a:lnTo>
                      <a:pt x="2815" y="124"/>
                    </a:lnTo>
                    <a:lnTo>
                      <a:pt x="2816" y="126"/>
                    </a:lnTo>
                    <a:lnTo>
                      <a:pt x="2818" y="133"/>
                    </a:lnTo>
                    <a:lnTo>
                      <a:pt x="2819" y="128"/>
                    </a:lnTo>
                    <a:lnTo>
                      <a:pt x="2821" y="123"/>
                    </a:lnTo>
                    <a:lnTo>
                      <a:pt x="2822" y="123"/>
                    </a:lnTo>
                    <a:lnTo>
                      <a:pt x="2824" y="120"/>
                    </a:lnTo>
                    <a:lnTo>
                      <a:pt x="2825" y="128"/>
                    </a:lnTo>
                    <a:lnTo>
                      <a:pt x="2827" y="122"/>
                    </a:lnTo>
                    <a:lnTo>
                      <a:pt x="2828" y="114"/>
                    </a:lnTo>
                    <a:lnTo>
                      <a:pt x="2830" y="108"/>
                    </a:lnTo>
                    <a:lnTo>
                      <a:pt x="2831" y="104"/>
                    </a:lnTo>
                    <a:lnTo>
                      <a:pt x="2833" y="114"/>
                    </a:lnTo>
                    <a:lnTo>
                      <a:pt x="2835" y="124"/>
                    </a:lnTo>
                    <a:lnTo>
                      <a:pt x="2836" y="125"/>
                    </a:lnTo>
                    <a:lnTo>
                      <a:pt x="2837" y="133"/>
                    </a:lnTo>
                    <a:lnTo>
                      <a:pt x="2839" y="130"/>
                    </a:lnTo>
                    <a:lnTo>
                      <a:pt x="2841" y="130"/>
                    </a:lnTo>
                    <a:lnTo>
                      <a:pt x="2842" y="123"/>
                    </a:lnTo>
                    <a:lnTo>
                      <a:pt x="2844" y="117"/>
                    </a:lnTo>
                    <a:lnTo>
                      <a:pt x="2845" y="114"/>
                    </a:lnTo>
                    <a:lnTo>
                      <a:pt x="2847" y="106"/>
                    </a:lnTo>
                    <a:lnTo>
                      <a:pt x="2848" y="100"/>
                    </a:lnTo>
                    <a:lnTo>
                      <a:pt x="2850" y="101"/>
                    </a:lnTo>
                    <a:lnTo>
                      <a:pt x="2851" y="119"/>
                    </a:lnTo>
                    <a:lnTo>
                      <a:pt x="2853" y="125"/>
                    </a:lnTo>
                    <a:lnTo>
                      <a:pt x="2854" y="117"/>
                    </a:lnTo>
                    <a:lnTo>
                      <a:pt x="2856" y="116"/>
                    </a:lnTo>
                    <a:lnTo>
                      <a:pt x="2857" y="123"/>
                    </a:lnTo>
                    <a:lnTo>
                      <a:pt x="2859" y="126"/>
                    </a:lnTo>
                    <a:lnTo>
                      <a:pt x="2860" y="115"/>
                    </a:lnTo>
                    <a:lnTo>
                      <a:pt x="2862" y="106"/>
                    </a:lnTo>
                    <a:lnTo>
                      <a:pt x="2863" y="121"/>
                    </a:lnTo>
                    <a:lnTo>
                      <a:pt x="2865" y="150"/>
                    </a:lnTo>
                    <a:lnTo>
                      <a:pt x="2866" y="173"/>
                    </a:lnTo>
                    <a:lnTo>
                      <a:pt x="2868" y="156"/>
                    </a:lnTo>
                    <a:lnTo>
                      <a:pt x="2869" y="104"/>
                    </a:lnTo>
                    <a:lnTo>
                      <a:pt x="2871" y="59"/>
                    </a:lnTo>
                    <a:lnTo>
                      <a:pt x="2873" y="44"/>
                    </a:lnTo>
                    <a:lnTo>
                      <a:pt x="2874" y="96"/>
                    </a:lnTo>
                    <a:lnTo>
                      <a:pt x="2875" y="182"/>
                    </a:lnTo>
                    <a:lnTo>
                      <a:pt x="2877" y="163"/>
                    </a:lnTo>
                    <a:lnTo>
                      <a:pt x="2879" y="107"/>
                    </a:lnTo>
                    <a:lnTo>
                      <a:pt x="2880" y="51"/>
                    </a:lnTo>
                    <a:lnTo>
                      <a:pt x="2881" y="15"/>
                    </a:lnTo>
                    <a:lnTo>
                      <a:pt x="2883" y="8"/>
                    </a:lnTo>
                    <a:lnTo>
                      <a:pt x="2885" y="25"/>
                    </a:lnTo>
                    <a:lnTo>
                      <a:pt x="2886" y="97"/>
                    </a:lnTo>
                    <a:lnTo>
                      <a:pt x="2888" y="164"/>
                    </a:lnTo>
                    <a:lnTo>
                      <a:pt x="2889" y="116"/>
                    </a:lnTo>
                    <a:lnTo>
                      <a:pt x="2891" y="52"/>
                    </a:lnTo>
                    <a:lnTo>
                      <a:pt x="2892" y="23"/>
                    </a:lnTo>
                    <a:lnTo>
                      <a:pt x="2894" y="29"/>
                    </a:lnTo>
                    <a:lnTo>
                      <a:pt x="2895" y="36"/>
                    </a:lnTo>
                    <a:lnTo>
                      <a:pt x="2897" y="42"/>
                    </a:lnTo>
                    <a:lnTo>
                      <a:pt x="2898" y="50"/>
                    </a:lnTo>
                    <a:lnTo>
                      <a:pt x="2900" y="55"/>
                    </a:lnTo>
                    <a:lnTo>
                      <a:pt x="2902" y="49"/>
                    </a:lnTo>
                    <a:lnTo>
                      <a:pt x="2903" y="50"/>
                    </a:lnTo>
                    <a:lnTo>
                      <a:pt x="2904" y="65"/>
                    </a:lnTo>
                    <a:lnTo>
                      <a:pt x="2906" y="85"/>
                    </a:lnTo>
                    <a:lnTo>
                      <a:pt x="2908" y="94"/>
                    </a:lnTo>
                    <a:lnTo>
                      <a:pt x="2909" y="92"/>
                    </a:lnTo>
                    <a:lnTo>
                      <a:pt x="2910" y="90"/>
                    </a:lnTo>
                    <a:lnTo>
                      <a:pt x="2912" y="95"/>
                    </a:lnTo>
                    <a:lnTo>
                      <a:pt x="2914" y="94"/>
                    </a:lnTo>
                    <a:lnTo>
                      <a:pt x="2915" y="86"/>
                    </a:lnTo>
                    <a:lnTo>
                      <a:pt x="2917" y="102"/>
                    </a:lnTo>
                    <a:lnTo>
                      <a:pt x="2918" y="143"/>
                    </a:lnTo>
                    <a:lnTo>
                      <a:pt x="2920" y="178"/>
                    </a:lnTo>
                    <a:lnTo>
                      <a:pt x="2921" y="117"/>
                    </a:lnTo>
                    <a:lnTo>
                      <a:pt x="2923" y="85"/>
                    </a:lnTo>
                    <a:lnTo>
                      <a:pt x="2924" y="85"/>
                    </a:lnTo>
                    <a:lnTo>
                      <a:pt x="2926" y="111"/>
                    </a:lnTo>
                    <a:lnTo>
                      <a:pt x="2927" y="83"/>
                    </a:lnTo>
                    <a:lnTo>
                      <a:pt x="2929" y="40"/>
                    </a:lnTo>
                    <a:lnTo>
                      <a:pt x="2930" y="25"/>
                    </a:lnTo>
                    <a:lnTo>
                      <a:pt x="2932" y="22"/>
                    </a:lnTo>
                    <a:lnTo>
                      <a:pt x="2933" y="33"/>
                    </a:lnTo>
                    <a:lnTo>
                      <a:pt x="2935" y="50"/>
                    </a:lnTo>
                    <a:lnTo>
                      <a:pt x="2936" y="51"/>
                    </a:lnTo>
                    <a:lnTo>
                      <a:pt x="2938" y="61"/>
                    </a:lnTo>
                    <a:lnTo>
                      <a:pt x="2939" y="63"/>
                    </a:lnTo>
                    <a:lnTo>
                      <a:pt x="2941" y="73"/>
                    </a:lnTo>
                    <a:lnTo>
                      <a:pt x="2942" y="72"/>
                    </a:lnTo>
                    <a:lnTo>
                      <a:pt x="2944" y="59"/>
                    </a:lnTo>
                    <a:lnTo>
                      <a:pt x="2946" y="71"/>
                    </a:lnTo>
                    <a:lnTo>
                      <a:pt x="2947" y="67"/>
                    </a:lnTo>
                    <a:lnTo>
                      <a:pt x="2948" y="59"/>
                    </a:lnTo>
                    <a:lnTo>
                      <a:pt x="2950" y="58"/>
                    </a:lnTo>
                    <a:lnTo>
                      <a:pt x="2952" y="61"/>
                    </a:lnTo>
                    <a:lnTo>
                      <a:pt x="2953" y="70"/>
                    </a:lnTo>
                    <a:lnTo>
                      <a:pt x="2954" y="70"/>
                    </a:lnTo>
                    <a:lnTo>
                      <a:pt x="2956" y="60"/>
                    </a:lnTo>
                    <a:lnTo>
                      <a:pt x="2958" y="67"/>
                    </a:lnTo>
                    <a:lnTo>
                      <a:pt x="2959" y="71"/>
                    </a:lnTo>
                    <a:lnTo>
                      <a:pt x="2961" y="80"/>
                    </a:lnTo>
                    <a:lnTo>
                      <a:pt x="2962" y="119"/>
                    </a:lnTo>
                    <a:lnTo>
                      <a:pt x="2964" y="101"/>
                    </a:lnTo>
                    <a:lnTo>
                      <a:pt x="2965" y="70"/>
                    </a:lnTo>
                    <a:lnTo>
                      <a:pt x="2967" y="64"/>
                    </a:lnTo>
                    <a:lnTo>
                      <a:pt x="2968" y="66"/>
                    </a:lnTo>
                    <a:lnTo>
                      <a:pt x="2970" y="67"/>
                    </a:lnTo>
                    <a:lnTo>
                      <a:pt x="2971" y="83"/>
                    </a:lnTo>
                    <a:lnTo>
                      <a:pt x="2973" y="98"/>
                    </a:lnTo>
                    <a:lnTo>
                      <a:pt x="2975" y="97"/>
                    </a:lnTo>
                    <a:lnTo>
                      <a:pt x="2976" y="99"/>
                    </a:lnTo>
                    <a:lnTo>
                      <a:pt x="2977" y="93"/>
                    </a:lnTo>
                    <a:lnTo>
                      <a:pt x="2979" y="68"/>
                    </a:lnTo>
                    <a:lnTo>
                      <a:pt x="2981" y="59"/>
                    </a:lnTo>
                    <a:lnTo>
                      <a:pt x="2982" y="71"/>
                    </a:lnTo>
                    <a:lnTo>
                      <a:pt x="2983" y="73"/>
                    </a:lnTo>
                    <a:lnTo>
                      <a:pt x="2985" y="73"/>
                    </a:lnTo>
                    <a:lnTo>
                      <a:pt x="2987" y="70"/>
                    </a:lnTo>
                    <a:lnTo>
                      <a:pt x="2988" y="77"/>
                    </a:lnTo>
                    <a:lnTo>
                      <a:pt x="2990" y="72"/>
                    </a:lnTo>
                    <a:lnTo>
                      <a:pt x="2991" y="76"/>
                    </a:lnTo>
                    <a:lnTo>
                      <a:pt x="2993" y="86"/>
                    </a:lnTo>
                    <a:lnTo>
                      <a:pt x="2994" y="94"/>
                    </a:lnTo>
                    <a:lnTo>
                      <a:pt x="2996" y="100"/>
                    </a:lnTo>
                    <a:lnTo>
                      <a:pt x="2997" y="81"/>
                    </a:lnTo>
                    <a:lnTo>
                      <a:pt x="2999" y="73"/>
                    </a:lnTo>
                    <a:lnTo>
                      <a:pt x="3000" y="75"/>
                    </a:lnTo>
                    <a:lnTo>
                      <a:pt x="3002" y="77"/>
                    </a:lnTo>
                    <a:lnTo>
                      <a:pt x="3003" y="72"/>
                    </a:lnTo>
                    <a:lnTo>
                      <a:pt x="3005" y="74"/>
                    </a:lnTo>
                    <a:lnTo>
                      <a:pt x="3006" y="74"/>
                    </a:lnTo>
                    <a:lnTo>
                      <a:pt x="3008" y="83"/>
                    </a:lnTo>
                    <a:lnTo>
                      <a:pt x="3009" y="94"/>
                    </a:lnTo>
                    <a:lnTo>
                      <a:pt x="3011" y="96"/>
                    </a:lnTo>
                    <a:lnTo>
                      <a:pt x="3012" y="83"/>
                    </a:lnTo>
                    <a:lnTo>
                      <a:pt x="3014" y="80"/>
                    </a:lnTo>
                    <a:lnTo>
                      <a:pt x="3015" y="89"/>
                    </a:lnTo>
                    <a:lnTo>
                      <a:pt x="3017" y="98"/>
                    </a:lnTo>
                    <a:lnTo>
                      <a:pt x="3019" y="101"/>
                    </a:lnTo>
                    <a:lnTo>
                      <a:pt x="3020" y="95"/>
                    </a:lnTo>
                    <a:lnTo>
                      <a:pt x="3021" y="84"/>
                    </a:lnTo>
                    <a:lnTo>
                      <a:pt x="3023" y="75"/>
                    </a:lnTo>
                    <a:lnTo>
                      <a:pt x="3025" y="69"/>
                    </a:lnTo>
                    <a:lnTo>
                      <a:pt x="3026" y="66"/>
                    </a:lnTo>
                    <a:lnTo>
                      <a:pt x="3028" y="70"/>
                    </a:lnTo>
                    <a:lnTo>
                      <a:pt x="3029" y="79"/>
                    </a:lnTo>
                    <a:lnTo>
                      <a:pt x="3031" y="87"/>
                    </a:lnTo>
                    <a:lnTo>
                      <a:pt x="3032" y="92"/>
                    </a:lnTo>
                    <a:lnTo>
                      <a:pt x="3034" y="100"/>
                    </a:lnTo>
                    <a:lnTo>
                      <a:pt x="3035" y="103"/>
                    </a:lnTo>
                    <a:lnTo>
                      <a:pt x="3037" y="104"/>
                    </a:lnTo>
                    <a:lnTo>
                      <a:pt x="3038" y="100"/>
                    </a:lnTo>
                    <a:lnTo>
                      <a:pt x="3040" y="98"/>
                    </a:lnTo>
                    <a:lnTo>
                      <a:pt x="3041" y="91"/>
                    </a:lnTo>
                    <a:lnTo>
                      <a:pt x="3043" y="91"/>
                    </a:lnTo>
                    <a:lnTo>
                      <a:pt x="3044" y="113"/>
                    </a:lnTo>
                    <a:lnTo>
                      <a:pt x="3046" y="117"/>
                    </a:lnTo>
                    <a:lnTo>
                      <a:pt x="3048" y="112"/>
                    </a:lnTo>
                    <a:lnTo>
                      <a:pt x="3049" y="126"/>
                    </a:lnTo>
                    <a:lnTo>
                      <a:pt x="3050" y="138"/>
                    </a:lnTo>
                    <a:lnTo>
                      <a:pt x="3052" y="107"/>
                    </a:lnTo>
                    <a:lnTo>
                      <a:pt x="3054" y="83"/>
                    </a:lnTo>
                    <a:lnTo>
                      <a:pt x="3055" y="71"/>
                    </a:lnTo>
                    <a:lnTo>
                      <a:pt x="3056" y="64"/>
                    </a:lnTo>
                    <a:lnTo>
                      <a:pt x="3058" y="65"/>
                    </a:lnTo>
                    <a:lnTo>
                      <a:pt x="3060" y="64"/>
                    </a:lnTo>
                    <a:lnTo>
                      <a:pt x="3061" y="67"/>
                    </a:lnTo>
                    <a:lnTo>
                      <a:pt x="3063" y="68"/>
                    </a:lnTo>
                    <a:lnTo>
                      <a:pt x="3064" y="95"/>
                    </a:lnTo>
                    <a:lnTo>
                      <a:pt x="3066" y="105"/>
                    </a:lnTo>
                    <a:lnTo>
                      <a:pt x="3067" y="96"/>
                    </a:lnTo>
                    <a:lnTo>
                      <a:pt x="3069" y="94"/>
                    </a:lnTo>
                    <a:lnTo>
                      <a:pt x="3070" y="102"/>
                    </a:lnTo>
                    <a:lnTo>
                      <a:pt x="3072" y="93"/>
                    </a:lnTo>
                    <a:lnTo>
                      <a:pt x="3073" y="80"/>
                    </a:lnTo>
                    <a:lnTo>
                      <a:pt x="3075" y="79"/>
                    </a:lnTo>
                    <a:lnTo>
                      <a:pt x="3076" y="84"/>
                    </a:lnTo>
                    <a:lnTo>
                      <a:pt x="3078" y="94"/>
                    </a:lnTo>
                    <a:lnTo>
                      <a:pt x="3079" y="113"/>
                    </a:lnTo>
                    <a:lnTo>
                      <a:pt x="3081" y="98"/>
                    </a:lnTo>
                    <a:lnTo>
                      <a:pt x="3082" y="70"/>
                    </a:lnTo>
                    <a:lnTo>
                      <a:pt x="3084" y="61"/>
                    </a:lnTo>
                    <a:lnTo>
                      <a:pt x="3085" y="63"/>
                    </a:lnTo>
                    <a:lnTo>
                      <a:pt x="3087" y="67"/>
                    </a:lnTo>
                    <a:lnTo>
                      <a:pt x="3088" y="91"/>
                    </a:lnTo>
                    <a:lnTo>
                      <a:pt x="3090" y="108"/>
                    </a:lnTo>
                    <a:lnTo>
                      <a:pt x="3092" y="111"/>
                    </a:lnTo>
                    <a:lnTo>
                      <a:pt x="3093" y="103"/>
                    </a:lnTo>
                    <a:lnTo>
                      <a:pt x="3094" y="95"/>
                    </a:lnTo>
                    <a:lnTo>
                      <a:pt x="3096" y="100"/>
                    </a:lnTo>
                    <a:lnTo>
                      <a:pt x="3098" y="104"/>
                    </a:lnTo>
                    <a:lnTo>
                      <a:pt x="3099" y="96"/>
                    </a:lnTo>
                    <a:lnTo>
                      <a:pt x="3101" y="114"/>
                    </a:lnTo>
                    <a:lnTo>
                      <a:pt x="3102" y="118"/>
                    </a:lnTo>
                    <a:lnTo>
                      <a:pt x="3104" y="116"/>
                    </a:lnTo>
                    <a:lnTo>
                      <a:pt x="3105" y="114"/>
                    </a:lnTo>
                    <a:lnTo>
                      <a:pt x="3107" y="86"/>
                    </a:lnTo>
                    <a:lnTo>
                      <a:pt x="3108" y="77"/>
                    </a:lnTo>
                    <a:lnTo>
                      <a:pt x="3110" y="80"/>
                    </a:lnTo>
                    <a:lnTo>
                      <a:pt x="3111" y="88"/>
                    </a:lnTo>
                    <a:lnTo>
                      <a:pt x="3113" y="74"/>
                    </a:lnTo>
                    <a:lnTo>
                      <a:pt x="3114" y="70"/>
                    </a:lnTo>
                    <a:lnTo>
                      <a:pt x="3116" y="59"/>
                    </a:lnTo>
                    <a:lnTo>
                      <a:pt x="3117" y="57"/>
                    </a:lnTo>
                    <a:lnTo>
                      <a:pt x="3119" y="63"/>
                    </a:lnTo>
                    <a:lnTo>
                      <a:pt x="3121" y="70"/>
                    </a:lnTo>
                    <a:lnTo>
                      <a:pt x="3122" y="80"/>
                    </a:lnTo>
                    <a:lnTo>
                      <a:pt x="3123" y="92"/>
                    </a:lnTo>
                    <a:lnTo>
                      <a:pt x="3125" y="96"/>
                    </a:lnTo>
                    <a:lnTo>
                      <a:pt x="3127" y="84"/>
                    </a:lnTo>
                    <a:lnTo>
                      <a:pt x="3128" y="74"/>
                    </a:lnTo>
                    <a:lnTo>
                      <a:pt x="3130" y="74"/>
                    </a:lnTo>
                    <a:lnTo>
                      <a:pt x="3131" y="81"/>
                    </a:lnTo>
                    <a:lnTo>
                      <a:pt x="3133" y="84"/>
                    </a:lnTo>
                    <a:lnTo>
                      <a:pt x="3134" y="83"/>
                    </a:lnTo>
                    <a:lnTo>
                      <a:pt x="3136" y="93"/>
                    </a:lnTo>
                    <a:lnTo>
                      <a:pt x="3137" y="114"/>
                    </a:lnTo>
                    <a:lnTo>
                      <a:pt x="3139" y="113"/>
                    </a:lnTo>
                    <a:lnTo>
                      <a:pt x="3140" y="106"/>
                    </a:lnTo>
                    <a:lnTo>
                      <a:pt x="3142" y="104"/>
                    </a:lnTo>
                    <a:lnTo>
                      <a:pt x="3143" y="93"/>
                    </a:lnTo>
                    <a:lnTo>
                      <a:pt x="3145" y="94"/>
                    </a:lnTo>
                    <a:lnTo>
                      <a:pt x="3146" y="95"/>
                    </a:lnTo>
                    <a:lnTo>
                      <a:pt x="3148" y="96"/>
                    </a:lnTo>
                    <a:lnTo>
                      <a:pt x="3149" y="89"/>
                    </a:lnTo>
                    <a:lnTo>
                      <a:pt x="3151" y="104"/>
                    </a:lnTo>
                    <a:lnTo>
                      <a:pt x="3152" y="141"/>
                    </a:lnTo>
                    <a:lnTo>
                      <a:pt x="3154" y="128"/>
                    </a:lnTo>
                    <a:lnTo>
                      <a:pt x="3155" y="105"/>
                    </a:lnTo>
                    <a:lnTo>
                      <a:pt x="3157" y="96"/>
                    </a:lnTo>
                    <a:lnTo>
                      <a:pt x="3159" y="101"/>
                    </a:lnTo>
                    <a:lnTo>
                      <a:pt x="3160" y="92"/>
                    </a:lnTo>
                    <a:lnTo>
                      <a:pt x="3161" y="91"/>
                    </a:lnTo>
                    <a:lnTo>
                      <a:pt x="3163" y="92"/>
                    </a:lnTo>
                    <a:lnTo>
                      <a:pt x="3165" y="100"/>
                    </a:lnTo>
                    <a:lnTo>
                      <a:pt x="3166" y="108"/>
                    </a:lnTo>
                    <a:lnTo>
                      <a:pt x="3167" y="110"/>
                    </a:lnTo>
                    <a:lnTo>
                      <a:pt x="3169" y="136"/>
                    </a:lnTo>
                    <a:lnTo>
                      <a:pt x="3171" y="137"/>
                    </a:lnTo>
                    <a:lnTo>
                      <a:pt x="3172" y="106"/>
                    </a:lnTo>
                    <a:lnTo>
                      <a:pt x="3174" y="95"/>
                    </a:lnTo>
                    <a:lnTo>
                      <a:pt x="3175" y="96"/>
                    </a:lnTo>
                    <a:lnTo>
                      <a:pt x="3177" y="106"/>
                    </a:lnTo>
                    <a:lnTo>
                      <a:pt x="3178" y="114"/>
                    </a:lnTo>
                    <a:lnTo>
                      <a:pt x="3180" y="118"/>
                    </a:lnTo>
                    <a:lnTo>
                      <a:pt x="3181" y="120"/>
                    </a:lnTo>
                    <a:lnTo>
                      <a:pt x="3183" y="111"/>
                    </a:lnTo>
                    <a:lnTo>
                      <a:pt x="3184" y="105"/>
                    </a:lnTo>
                    <a:lnTo>
                      <a:pt x="3186" y="103"/>
                    </a:lnTo>
                    <a:lnTo>
                      <a:pt x="3187" y="105"/>
                    </a:lnTo>
                    <a:lnTo>
                      <a:pt x="3189" y="99"/>
                    </a:lnTo>
                    <a:lnTo>
                      <a:pt x="3190" y="90"/>
                    </a:lnTo>
                    <a:lnTo>
                      <a:pt x="3192" y="76"/>
                    </a:lnTo>
                    <a:lnTo>
                      <a:pt x="3194" y="82"/>
                    </a:lnTo>
                    <a:lnTo>
                      <a:pt x="3195" y="92"/>
                    </a:lnTo>
                    <a:lnTo>
                      <a:pt x="3196" y="101"/>
                    </a:lnTo>
                    <a:lnTo>
                      <a:pt x="3198" y="105"/>
                    </a:lnTo>
                    <a:lnTo>
                      <a:pt x="3200" y="111"/>
                    </a:lnTo>
                    <a:lnTo>
                      <a:pt x="3201" y="114"/>
                    </a:lnTo>
                    <a:lnTo>
                      <a:pt x="3203" y="111"/>
                    </a:lnTo>
                    <a:lnTo>
                      <a:pt x="3204" y="106"/>
                    </a:lnTo>
                    <a:lnTo>
                      <a:pt x="3206" y="112"/>
                    </a:lnTo>
                    <a:lnTo>
                      <a:pt x="3207" y="118"/>
                    </a:lnTo>
                    <a:lnTo>
                      <a:pt x="3209" y="127"/>
                    </a:lnTo>
                    <a:lnTo>
                      <a:pt x="3210" y="125"/>
                    </a:lnTo>
                    <a:lnTo>
                      <a:pt x="3212" y="114"/>
                    </a:lnTo>
                    <a:lnTo>
                      <a:pt x="3213" y="116"/>
                    </a:lnTo>
                    <a:lnTo>
                      <a:pt x="3215" y="118"/>
                    </a:lnTo>
                    <a:lnTo>
                      <a:pt x="3216" y="111"/>
                    </a:lnTo>
                    <a:lnTo>
                      <a:pt x="3218" y="119"/>
                    </a:lnTo>
                    <a:lnTo>
                      <a:pt x="3219" y="129"/>
                    </a:lnTo>
                    <a:lnTo>
                      <a:pt x="3221" y="125"/>
                    </a:lnTo>
                    <a:lnTo>
                      <a:pt x="3222" y="120"/>
                    </a:lnTo>
                    <a:lnTo>
                      <a:pt x="3224" y="117"/>
                    </a:lnTo>
                    <a:lnTo>
                      <a:pt x="3225" y="119"/>
                    </a:lnTo>
                    <a:lnTo>
                      <a:pt x="3227" y="114"/>
                    </a:lnTo>
                    <a:lnTo>
                      <a:pt x="3228" y="111"/>
                    </a:lnTo>
                    <a:lnTo>
                      <a:pt x="3230" y="115"/>
                    </a:lnTo>
                    <a:lnTo>
                      <a:pt x="3232" y="119"/>
                    </a:lnTo>
                    <a:lnTo>
                      <a:pt x="3233" y="116"/>
                    </a:lnTo>
                    <a:lnTo>
                      <a:pt x="3234" y="111"/>
                    </a:lnTo>
                    <a:lnTo>
                      <a:pt x="3236" y="101"/>
                    </a:lnTo>
                    <a:lnTo>
                      <a:pt x="3238" y="108"/>
                    </a:lnTo>
                    <a:lnTo>
                      <a:pt x="3239" y="113"/>
                    </a:lnTo>
                    <a:lnTo>
                      <a:pt x="3240" y="110"/>
                    </a:lnTo>
                    <a:lnTo>
                      <a:pt x="3242" y="100"/>
                    </a:lnTo>
                    <a:lnTo>
                      <a:pt x="3244" y="104"/>
                    </a:lnTo>
                    <a:lnTo>
                      <a:pt x="3245" y="118"/>
                    </a:lnTo>
                    <a:lnTo>
                      <a:pt x="3247" y="113"/>
                    </a:lnTo>
                    <a:lnTo>
                      <a:pt x="3248" y="103"/>
                    </a:lnTo>
                    <a:lnTo>
                      <a:pt x="3250" y="92"/>
                    </a:lnTo>
                    <a:lnTo>
                      <a:pt x="3251" y="88"/>
                    </a:lnTo>
                    <a:lnTo>
                      <a:pt x="3253" y="97"/>
                    </a:lnTo>
                    <a:lnTo>
                      <a:pt x="3254" y="95"/>
                    </a:lnTo>
                    <a:lnTo>
                      <a:pt x="3256" y="83"/>
                    </a:lnTo>
                    <a:lnTo>
                      <a:pt x="3257" y="86"/>
                    </a:lnTo>
                    <a:lnTo>
                      <a:pt x="3259" y="91"/>
                    </a:lnTo>
                    <a:lnTo>
                      <a:pt x="3261" y="94"/>
                    </a:lnTo>
                    <a:lnTo>
                      <a:pt x="3262" y="90"/>
                    </a:lnTo>
                    <a:lnTo>
                      <a:pt x="3263" y="83"/>
                    </a:lnTo>
                    <a:lnTo>
                      <a:pt x="3265" y="81"/>
                    </a:lnTo>
                    <a:lnTo>
                      <a:pt x="3267" y="85"/>
                    </a:lnTo>
                    <a:lnTo>
                      <a:pt x="3268" y="87"/>
                    </a:lnTo>
                    <a:lnTo>
                      <a:pt x="3269" y="89"/>
                    </a:lnTo>
                    <a:lnTo>
                      <a:pt x="3271" y="93"/>
                    </a:lnTo>
                    <a:lnTo>
                      <a:pt x="3273" y="99"/>
                    </a:lnTo>
                    <a:lnTo>
                      <a:pt x="3274" y="102"/>
                    </a:lnTo>
                    <a:lnTo>
                      <a:pt x="3276" y="103"/>
                    </a:lnTo>
                    <a:lnTo>
                      <a:pt x="3277" y="106"/>
                    </a:lnTo>
                    <a:lnTo>
                      <a:pt x="3278" y="105"/>
                    </a:lnTo>
                    <a:lnTo>
                      <a:pt x="3280" y="110"/>
                    </a:lnTo>
                    <a:lnTo>
                      <a:pt x="3282" y="111"/>
                    </a:lnTo>
                    <a:lnTo>
                      <a:pt x="3283" y="112"/>
                    </a:lnTo>
                    <a:lnTo>
                      <a:pt x="3285" y="111"/>
                    </a:lnTo>
                    <a:lnTo>
                      <a:pt x="3286" y="107"/>
                    </a:lnTo>
                    <a:lnTo>
                      <a:pt x="3288" y="118"/>
                    </a:lnTo>
                    <a:lnTo>
                      <a:pt x="3289" y="121"/>
                    </a:lnTo>
                    <a:lnTo>
                      <a:pt x="3291" y="113"/>
                    </a:lnTo>
                    <a:lnTo>
                      <a:pt x="3292" y="102"/>
                    </a:lnTo>
                    <a:lnTo>
                      <a:pt x="3294" y="96"/>
                    </a:lnTo>
                    <a:lnTo>
                      <a:pt x="3295" y="91"/>
                    </a:lnTo>
                    <a:lnTo>
                      <a:pt x="3297" y="80"/>
                    </a:lnTo>
                    <a:lnTo>
                      <a:pt x="3298" y="94"/>
                    </a:lnTo>
                    <a:lnTo>
                      <a:pt x="3300" y="116"/>
                    </a:lnTo>
                    <a:lnTo>
                      <a:pt x="3301" y="105"/>
                    </a:lnTo>
                    <a:lnTo>
                      <a:pt x="3303" y="99"/>
                    </a:lnTo>
                    <a:lnTo>
                      <a:pt x="3305" y="112"/>
                    </a:lnTo>
                    <a:lnTo>
                      <a:pt x="3306" y="117"/>
                    </a:lnTo>
                    <a:lnTo>
                      <a:pt x="3307" y="110"/>
                    </a:lnTo>
                    <a:lnTo>
                      <a:pt x="3309" y="94"/>
                    </a:lnTo>
                    <a:lnTo>
                      <a:pt x="3311" y="87"/>
                    </a:lnTo>
                    <a:lnTo>
                      <a:pt x="3312" y="76"/>
                    </a:lnTo>
                    <a:lnTo>
                      <a:pt x="3313" y="79"/>
                    </a:lnTo>
                    <a:lnTo>
                      <a:pt x="3315" y="86"/>
                    </a:lnTo>
                    <a:lnTo>
                      <a:pt x="3317" y="96"/>
                    </a:lnTo>
                    <a:lnTo>
                      <a:pt x="3318" y="98"/>
                    </a:lnTo>
                    <a:lnTo>
                      <a:pt x="3320" y="96"/>
                    </a:lnTo>
                    <a:lnTo>
                      <a:pt x="3321" y="99"/>
                    </a:lnTo>
                    <a:lnTo>
                      <a:pt x="3323" y="97"/>
                    </a:lnTo>
                    <a:lnTo>
                      <a:pt x="3324" y="96"/>
                    </a:lnTo>
                    <a:lnTo>
                      <a:pt x="3326" y="102"/>
                    </a:lnTo>
                    <a:lnTo>
                      <a:pt x="3327" y="112"/>
                    </a:lnTo>
                    <a:lnTo>
                      <a:pt x="3329" y="115"/>
                    </a:lnTo>
                    <a:lnTo>
                      <a:pt x="3330" y="110"/>
                    </a:lnTo>
                    <a:lnTo>
                      <a:pt x="3332" y="102"/>
                    </a:lnTo>
                    <a:lnTo>
                      <a:pt x="3334" y="106"/>
                    </a:lnTo>
                    <a:lnTo>
                      <a:pt x="3335" y="111"/>
                    </a:lnTo>
                    <a:lnTo>
                      <a:pt x="3336" y="110"/>
                    </a:lnTo>
                    <a:lnTo>
                      <a:pt x="3338" y="130"/>
                    </a:lnTo>
                    <a:lnTo>
                      <a:pt x="3340" y="139"/>
                    </a:lnTo>
                    <a:lnTo>
                      <a:pt x="3341" y="115"/>
                    </a:lnTo>
                    <a:lnTo>
                      <a:pt x="3342" y="92"/>
                    </a:lnTo>
                    <a:lnTo>
                      <a:pt x="3344" y="73"/>
                    </a:lnTo>
                    <a:lnTo>
                      <a:pt x="3345" y="69"/>
                    </a:lnTo>
                    <a:lnTo>
                      <a:pt x="3347" y="71"/>
                    </a:lnTo>
                    <a:lnTo>
                      <a:pt x="3349" y="73"/>
                    </a:lnTo>
                    <a:lnTo>
                      <a:pt x="3350" y="80"/>
                    </a:lnTo>
                    <a:lnTo>
                      <a:pt x="3351" y="83"/>
                    </a:lnTo>
                    <a:lnTo>
                      <a:pt x="3353" y="90"/>
                    </a:lnTo>
                    <a:lnTo>
                      <a:pt x="3355" y="90"/>
                    </a:lnTo>
                    <a:lnTo>
                      <a:pt x="3356" y="82"/>
                    </a:lnTo>
                    <a:lnTo>
                      <a:pt x="3358" y="82"/>
                    </a:lnTo>
                    <a:lnTo>
                      <a:pt x="3359" y="86"/>
                    </a:lnTo>
                    <a:lnTo>
                      <a:pt x="3361" y="89"/>
                    </a:lnTo>
                    <a:lnTo>
                      <a:pt x="3362" y="93"/>
                    </a:lnTo>
                    <a:lnTo>
                      <a:pt x="3364" y="116"/>
                    </a:lnTo>
                    <a:lnTo>
                      <a:pt x="3365" y="124"/>
                    </a:lnTo>
                    <a:lnTo>
                      <a:pt x="3367" y="120"/>
                    </a:lnTo>
                    <a:lnTo>
                      <a:pt x="3368" y="110"/>
                    </a:lnTo>
                    <a:lnTo>
                      <a:pt x="3370" y="106"/>
                    </a:lnTo>
                    <a:lnTo>
                      <a:pt x="3371" y="104"/>
                    </a:lnTo>
                    <a:lnTo>
                      <a:pt x="3373" y="97"/>
                    </a:lnTo>
                    <a:lnTo>
                      <a:pt x="3374" y="98"/>
                    </a:lnTo>
                    <a:lnTo>
                      <a:pt x="3376" y="98"/>
                    </a:lnTo>
                    <a:lnTo>
                      <a:pt x="3378" y="100"/>
                    </a:lnTo>
                    <a:lnTo>
                      <a:pt x="3379" y="114"/>
                    </a:lnTo>
                    <a:lnTo>
                      <a:pt x="3380" y="114"/>
                    </a:lnTo>
                    <a:lnTo>
                      <a:pt x="3382" y="110"/>
                    </a:lnTo>
                    <a:lnTo>
                      <a:pt x="3384" y="115"/>
                    </a:lnTo>
                    <a:lnTo>
                      <a:pt x="3385" y="108"/>
                    </a:lnTo>
                    <a:lnTo>
                      <a:pt x="3387" y="96"/>
                    </a:lnTo>
                    <a:lnTo>
                      <a:pt x="3388" y="89"/>
                    </a:lnTo>
                    <a:lnTo>
                      <a:pt x="3390" y="95"/>
                    </a:lnTo>
                    <a:lnTo>
                      <a:pt x="3391" y="105"/>
                    </a:lnTo>
                    <a:lnTo>
                      <a:pt x="3393" y="104"/>
                    </a:lnTo>
                    <a:lnTo>
                      <a:pt x="3394" y="104"/>
                    </a:lnTo>
                    <a:lnTo>
                      <a:pt x="3396" y="113"/>
                    </a:lnTo>
                    <a:lnTo>
                      <a:pt x="3397" y="116"/>
                    </a:lnTo>
                    <a:lnTo>
                      <a:pt x="3399" y="110"/>
                    </a:lnTo>
                    <a:lnTo>
                      <a:pt x="3400" y="110"/>
                    </a:lnTo>
                    <a:lnTo>
                      <a:pt x="3402" y="112"/>
                    </a:lnTo>
                    <a:lnTo>
                      <a:pt x="3403" y="109"/>
                    </a:lnTo>
                    <a:lnTo>
                      <a:pt x="3405" y="100"/>
                    </a:lnTo>
                    <a:lnTo>
                      <a:pt x="3407" y="96"/>
                    </a:lnTo>
                    <a:lnTo>
                      <a:pt x="3408" y="110"/>
                    </a:lnTo>
                    <a:lnTo>
                      <a:pt x="3409" y="111"/>
                    </a:lnTo>
                    <a:lnTo>
                      <a:pt x="3411" y="107"/>
                    </a:lnTo>
                    <a:lnTo>
                      <a:pt x="3412" y="107"/>
                    </a:lnTo>
                    <a:lnTo>
                      <a:pt x="3414" y="108"/>
                    </a:lnTo>
                    <a:lnTo>
                      <a:pt x="3416" y="114"/>
                    </a:lnTo>
                    <a:lnTo>
                      <a:pt x="3417" y="118"/>
                    </a:lnTo>
                    <a:lnTo>
                      <a:pt x="3418" y="117"/>
                    </a:lnTo>
                    <a:lnTo>
                      <a:pt x="3420" y="119"/>
                    </a:lnTo>
                    <a:lnTo>
                      <a:pt x="3422" y="115"/>
                    </a:lnTo>
                    <a:lnTo>
                      <a:pt x="3423" y="105"/>
                    </a:lnTo>
                    <a:lnTo>
                      <a:pt x="3424" y="108"/>
                    </a:lnTo>
                    <a:lnTo>
                      <a:pt x="3426" y="127"/>
                    </a:lnTo>
                    <a:lnTo>
                      <a:pt x="3428" y="122"/>
                    </a:lnTo>
                    <a:lnTo>
                      <a:pt x="3429" y="121"/>
                    </a:lnTo>
                    <a:lnTo>
                      <a:pt x="3431" y="111"/>
                    </a:lnTo>
                    <a:lnTo>
                      <a:pt x="3432" y="98"/>
                    </a:lnTo>
                    <a:lnTo>
                      <a:pt x="3434" y="92"/>
                    </a:lnTo>
                    <a:lnTo>
                      <a:pt x="3435" y="88"/>
                    </a:lnTo>
                    <a:lnTo>
                      <a:pt x="3437" y="91"/>
                    </a:lnTo>
                    <a:lnTo>
                      <a:pt x="3438" y="104"/>
                    </a:lnTo>
                    <a:lnTo>
                      <a:pt x="3440" y="104"/>
                    </a:lnTo>
                    <a:lnTo>
                      <a:pt x="3441" y="98"/>
                    </a:lnTo>
                    <a:lnTo>
                      <a:pt x="3443" y="101"/>
                    </a:lnTo>
                    <a:lnTo>
                      <a:pt x="3444" y="94"/>
                    </a:lnTo>
                    <a:lnTo>
                      <a:pt x="3446" y="81"/>
                    </a:lnTo>
                    <a:lnTo>
                      <a:pt x="3447" y="73"/>
                    </a:lnTo>
                    <a:lnTo>
                      <a:pt x="3449" y="64"/>
                    </a:lnTo>
                    <a:lnTo>
                      <a:pt x="3451" y="56"/>
                    </a:lnTo>
                    <a:lnTo>
                      <a:pt x="3452" y="53"/>
                    </a:lnTo>
                    <a:lnTo>
                      <a:pt x="3453" y="63"/>
                    </a:lnTo>
                    <a:lnTo>
                      <a:pt x="3455" y="65"/>
                    </a:lnTo>
                    <a:lnTo>
                      <a:pt x="3457" y="71"/>
                    </a:lnTo>
                    <a:lnTo>
                      <a:pt x="3458" y="73"/>
                    </a:lnTo>
                    <a:lnTo>
                      <a:pt x="3460" y="70"/>
                    </a:lnTo>
                    <a:lnTo>
                      <a:pt x="3461" y="70"/>
                    </a:lnTo>
                    <a:lnTo>
                      <a:pt x="3463" y="65"/>
                    </a:lnTo>
                    <a:lnTo>
                      <a:pt x="3464" y="68"/>
                    </a:lnTo>
                    <a:lnTo>
                      <a:pt x="3466" y="83"/>
                    </a:lnTo>
                    <a:lnTo>
                      <a:pt x="3467" y="89"/>
                    </a:lnTo>
                    <a:lnTo>
                      <a:pt x="3469" y="70"/>
                    </a:lnTo>
                    <a:lnTo>
                      <a:pt x="3470" y="67"/>
                    </a:lnTo>
                    <a:lnTo>
                      <a:pt x="3472" y="79"/>
                    </a:lnTo>
                    <a:lnTo>
                      <a:pt x="3473" y="99"/>
                    </a:lnTo>
                    <a:lnTo>
                      <a:pt x="3475" y="104"/>
                    </a:lnTo>
                    <a:lnTo>
                      <a:pt x="3476" y="73"/>
                    </a:lnTo>
                    <a:lnTo>
                      <a:pt x="3478" y="53"/>
                    </a:lnTo>
                    <a:lnTo>
                      <a:pt x="3479" y="45"/>
                    </a:lnTo>
                    <a:lnTo>
                      <a:pt x="3481" y="46"/>
                    </a:lnTo>
                    <a:lnTo>
                      <a:pt x="3482" y="51"/>
                    </a:lnTo>
                    <a:lnTo>
                      <a:pt x="3484" y="56"/>
                    </a:lnTo>
                    <a:lnTo>
                      <a:pt x="3485" y="63"/>
                    </a:lnTo>
                    <a:lnTo>
                      <a:pt x="3487" y="65"/>
                    </a:lnTo>
                    <a:lnTo>
                      <a:pt x="3489" y="78"/>
                    </a:lnTo>
                    <a:lnTo>
                      <a:pt x="3490" y="76"/>
                    </a:lnTo>
                    <a:lnTo>
                      <a:pt x="3491" y="70"/>
                    </a:lnTo>
                    <a:lnTo>
                      <a:pt x="3493" y="68"/>
                    </a:lnTo>
                    <a:lnTo>
                      <a:pt x="3495" y="104"/>
                    </a:lnTo>
                    <a:lnTo>
                      <a:pt x="3496" y="128"/>
                    </a:lnTo>
                    <a:lnTo>
                      <a:pt x="3497" y="124"/>
                    </a:lnTo>
                    <a:lnTo>
                      <a:pt x="3499" y="94"/>
                    </a:lnTo>
                    <a:lnTo>
                      <a:pt x="3501" y="47"/>
                    </a:lnTo>
                    <a:lnTo>
                      <a:pt x="3502" y="28"/>
                    </a:lnTo>
                    <a:lnTo>
                      <a:pt x="3504" y="34"/>
                    </a:lnTo>
                    <a:lnTo>
                      <a:pt x="3505" y="40"/>
                    </a:lnTo>
                    <a:lnTo>
                      <a:pt x="3507" y="48"/>
                    </a:lnTo>
                    <a:lnTo>
                      <a:pt x="3508" y="65"/>
                    </a:lnTo>
                    <a:lnTo>
                      <a:pt x="3510" y="74"/>
                    </a:lnTo>
                    <a:lnTo>
                      <a:pt x="3511" y="68"/>
                    </a:lnTo>
                    <a:lnTo>
                      <a:pt x="3513" y="64"/>
                    </a:lnTo>
                    <a:lnTo>
                      <a:pt x="3514" y="48"/>
                    </a:lnTo>
                    <a:lnTo>
                      <a:pt x="3516" y="64"/>
                    </a:lnTo>
                    <a:lnTo>
                      <a:pt x="3518" y="88"/>
                    </a:lnTo>
                    <a:lnTo>
                      <a:pt x="3519" y="78"/>
                    </a:lnTo>
                    <a:lnTo>
                      <a:pt x="3520" y="61"/>
                    </a:lnTo>
                    <a:lnTo>
                      <a:pt x="3522" y="48"/>
                    </a:lnTo>
                    <a:lnTo>
                      <a:pt x="3524" y="49"/>
                    </a:lnTo>
                    <a:lnTo>
                      <a:pt x="3525" y="42"/>
                    </a:lnTo>
                    <a:lnTo>
                      <a:pt x="3526" y="49"/>
                    </a:lnTo>
                    <a:lnTo>
                      <a:pt x="3528" y="55"/>
                    </a:lnTo>
                    <a:lnTo>
                      <a:pt x="3530" y="52"/>
                    </a:lnTo>
                    <a:lnTo>
                      <a:pt x="3531" y="50"/>
                    </a:lnTo>
                    <a:lnTo>
                      <a:pt x="3533" y="55"/>
                    </a:lnTo>
                    <a:lnTo>
                      <a:pt x="3534" y="65"/>
                    </a:lnTo>
                    <a:lnTo>
                      <a:pt x="3536" y="73"/>
                    </a:lnTo>
                    <a:lnTo>
                      <a:pt x="3537" y="72"/>
                    </a:lnTo>
                    <a:lnTo>
                      <a:pt x="3539" y="64"/>
                    </a:lnTo>
                    <a:lnTo>
                      <a:pt x="3540" y="62"/>
                    </a:lnTo>
                    <a:lnTo>
                      <a:pt x="3542" y="58"/>
                    </a:lnTo>
                    <a:lnTo>
                      <a:pt x="3543" y="52"/>
                    </a:lnTo>
                    <a:lnTo>
                      <a:pt x="3545" y="49"/>
                    </a:lnTo>
                    <a:lnTo>
                      <a:pt x="3546" y="54"/>
                    </a:lnTo>
                    <a:lnTo>
                      <a:pt x="3548" y="49"/>
                    </a:lnTo>
                    <a:lnTo>
                      <a:pt x="3549" y="46"/>
                    </a:lnTo>
                    <a:lnTo>
                      <a:pt x="3551" y="51"/>
                    </a:lnTo>
                    <a:lnTo>
                      <a:pt x="3552" y="57"/>
                    </a:lnTo>
                    <a:lnTo>
                      <a:pt x="3554" y="61"/>
                    </a:lnTo>
                    <a:lnTo>
                      <a:pt x="3555" y="62"/>
                    </a:lnTo>
                    <a:lnTo>
                      <a:pt x="3557" y="65"/>
                    </a:lnTo>
                    <a:lnTo>
                      <a:pt x="3558" y="58"/>
                    </a:lnTo>
                    <a:lnTo>
                      <a:pt x="3560" y="51"/>
                    </a:lnTo>
                    <a:lnTo>
                      <a:pt x="3562" y="54"/>
                    </a:lnTo>
                    <a:lnTo>
                      <a:pt x="3563" y="55"/>
                    </a:lnTo>
                    <a:lnTo>
                      <a:pt x="3564" y="57"/>
                    </a:lnTo>
                    <a:lnTo>
                      <a:pt x="3566" y="70"/>
                    </a:lnTo>
                    <a:lnTo>
                      <a:pt x="3568" y="68"/>
                    </a:lnTo>
                    <a:lnTo>
                      <a:pt x="3569" y="63"/>
                    </a:lnTo>
                    <a:lnTo>
                      <a:pt x="3570" y="63"/>
                    </a:lnTo>
                    <a:lnTo>
                      <a:pt x="3572" y="69"/>
                    </a:lnTo>
                    <a:lnTo>
                      <a:pt x="3574" y="63"/>
                    </a:lnTo>
                    <a:lnTo>
                      <a:pt x="3575" y="85"/>
                    </a:lnTo>
                    <a:lnTo>
                      <a:pt x="3577" y="108"/>
                    </a:lnTo>
                    <a:lnTo>
                      <a:pt x="3578" y="92"/>
                    </a:lnTo>
                    <a:lnTo>
                      <a:pt x="3580" y="57"/>
                    </a:lnTo>
                    <a:lnTo>
                      <a:pt x="3581" y="38"/>
                    </a:lnTo>
                    <a:lnTo>
                      <a:pt x="3583" y="46"/>
                    </a:lnTo>
                    <a:lnTo>
                      <a:pt x="3584" y="47"/>
                    </a:lnTo>
                    <a:lnTo>
                      <a:pt x="3586" y="48"/>
                    </a:lnTo>
                    <a:lnTo>
                      <a:pt x="3587" y="46"/>
                    </a:lnTo>
                    <a:lnTo>
                      <a:pt x="3589" y="47"/>
                    </a:lnTo>
                    <a:lnTo>
                      <a:pt x="3591" y="46"/>
                    </a:lnTo>
                    <a:lnTo>
                      <a:pt x="3592" y="45"/>
                    </a:lnTo>
                    <a:lnTo>
                      <a:pt x="3593" y="48"/>
                    </a:lnTo>
                    <a:lnTo>
                      <a:pt x="3595" y="53"/>
                    </a:lnTo>
                    <a:lnTo>
                      <a:pt x="3597" y="52"/>
                    </a:lnTo>
                    <a:lnTo>
                      <a:pt x="3598" y="50"/>
                    </a:lnTo>
                    <a:lnTo>
                      <a:pt x="3599" y="48"/>
                    </a:lnTo>
                    <a:lnTo>
                      <a:pt x="3601" y="43"/>
                    </a:lnTo>
                    <a:lnTo>
                      <a:pt x="3603" y="49"/>
                    </a:lnTo>
                    <a:lnTo>
                      <a:pt x="3604" y="51"/>
                    </a:lnTo>
                    <a:lnTo>
                      <a:pt x="3606" y="62"/>
                    </a:lnTo>
                    <a:lnTo>
                      <a:pt x="3607" y="61"/>
                    </a:lnTo>
                    <a:lnTo>
                      <a:pt x="3609" y="67"/>
                    </a:lnTo>
                    <a:lnTo>
                      <a:pt x="3610" y="65"/>
                    </a:lnTo>
                    <a:lnTo>
                      <a:pt x="3612" y="59"/>
                    </a:lnTo>
                    <a:lnTo>
                      <a:pt x="3613" y="53"/>
                    </a:lnTo>
                    <a:lnTo>
                      <a:pt x="3615" y="50"/>
                    </a:lnTo>
                    <a:lnTo>
                      <a:pt x="3616" y="44"/>
                    </a:lnTo>
                    <a:lnTo>
                      <a:pt x="3618" y="47"/>
                    </a:lnTo>
                    <a:lnTo>
                      <a:pt x="3619" y="49"/>
                    </a:lnTo>
                    <a:lnTo>
                      <a:pt x="3621" y="43"/>
                    </a:lnTo>
                    <a:lnTo>
                      <a:pt x="3622" y="43"/>
                    </a:lnTo>
                    <a:lnTo>
                      <a:pt x="3624" y="57"/>
                    </a:lnTo>
                    <a:lnTo>
                      <a:pt x="3625" y="55"/>
                    </a:lnTo>
                    <a:lnTo>
                      <a:pt x="3627" y="50"/>
                    </a:lnTo>
                    <a:lnTo>
                      <a:pt x="3628" y="74"/>
                    </a:lnTo>
                    <a:lnTo>
                      <a:pt x="3630" y="74"/>
                    </a:lnTo>
                    <a:lnTo>
                      <a:pt x="3631" y="54"/>
                    </a:lnTo>
                    <a:lnTo>
                      <a:pt x="3633" y="51"/>
                    </a:lnTo>
                    <a:lnTo>
                      <a:pt x="3635" y="41"/>
                    </a:lnTo>
                    <a:lnTo>
                      <a:pt x="3636" y="51"/>
                    </a:lnTo>
                    <a:lnTo>
                      <a:pt x="3637" y="61"/>
                    </a:lnTo>
                    <a:lnTo>
                      <a:pt x="3639" y="55"/>
                    </a:lnTo>
                    <a:lnTo>
                      <a:pt x="3641" y="39"/>
                    </a:lnTo>
                    <a:lnTo>
                      <a:pt x="3642" y="39"/>
                    </a:lnTo>
                    <a:lnTo>
                      <a:pt x="3644" y="45"/>
                    </a:lnTo>
                    <a:lnTo>
                      <a:pt x="3645" y="42"/>
                    </a:lnTo>
                    <a:lnTo>
                      <a:pt x="3647" y="36"/>
                    </a:lnTo>
                    <a:lnTo>
                      <a:pt x="3648" y="50"/>
                    </a:lnTo>
                    <a:lnTo>
                      <a:pt x="3650" y="58"/>
                    </a:lnTo>
                    <a:lnTo>
                      <a:pt x="3651" y="53"/>
                    </a:lnTo>
                    <a:lnTo>
                      <a:pt x="3653" y="53"/>
                    </a:lnTo>
                    <a:lnTo>
                      <a:pt x="3654" y="59"/>
                    </a:lnTo>
                    <a:lnTo>
                      <a:pt x="3656" y="58"/>
                    </a:lnTo>
                    <a:lnTo>
                      <a:pt x="3657" y="55"/>
                    </a:lnTo>
                    <a:lnTo>
                      <a:pt x="3659" y="51"/>
                    </a:lnTo>
                    <a:lnTo>
                      <a:pt x="3660" y="45"/>
                    </a:lnTo>
                    <a:lnTo>
                      <a:pt x="3662" y="39"/>
                    </a:lnTo>
                    <a:lnTo>
                      <a:pt x="3664" y="36"/>
                    </a:lnTo>
                    <a:lnTo>
                      <a:pt x="3665" y="37"/>
                    </a:lnTo>
                    <a:lnTo>
                      <a:pt x="3666" y="30"/>
                    </a:lnTo>
                    <a:lnTo>
                      <a:pt x="3668" y="31"/>
                    </a:lnTo>
                    <a:lnTo>
                      <a:pt x="3670" y="38"/>
                    </a:lnTo>
                    <a:lnTo>
                      <a:pt x="3671" y="50"/>
                    </a:lnTo>
                    <a:lnTo>
                      <a:pt x="3672" y="53"/>
                    </a:lnTo>
                    <a:lnTo>
                      <a:pt x="3674" y="43"/>
                    </a:lnTo>
                    <a:lnTo>
                      <a:pt x="3676" y="43"/>
                    </a:lnTo>
                    <a:lnTo>
                      <a:pt x="3677" y="44"/>
                    </a:lnTo>
                    <a:lnTo>
                      <a:pt x="3679" y="40"/>
                    </a:lnTo>
                    <a:lnTo>
                      <a:pt x="3680" y="31"/>
                    </a:lnTo>
                    <a:lnTo>
                      <a:pt x="3682" y="36"/>
                    </a:lnTo>
                    <a:lnTo>
                      <a:pt x="3683" y="39"/>
                    </a:lnTo>
                    <a:lnTo>
                      <a:pt x="3685" y="38"/>
                    </a:lnTo>
                    <a:lnTo>
                      <a:pt x="3686" y="36"/>
                    </a:lnTo>
                    <a:lnTo>
                      <a:pt x="3688" y="45"/>
                    </a:lnTo>
                    <a:lnTo>
                      <a:pt x="3689" y="56"/>
                    </a:lnTo>
                    <a:lnTo>
                      <a:pt x="3691" y="70"/>
                    </a:lnTo>
                    <a:lnTo>
                      <a:pt x="3692" y="77"/>
                    </a:lnTo>
                    <a:lnTo>
                      <a:pt x="3694" y="81"/>
                    </a:lnTo>
                    <a:lnTo>
                      <a:pt x="3695" y="86"/>
                    </a:lnTo>
                    <a:lnTo>
                      <a:pt x="3697" y="81"/>
                    </a:lnTo>
                    <a:lnTo>
                      <a:pt x="3698" y="76"/>
                    </a:lnTo>
                    <a:lnTo>
                      <a:pt x="3700" y="124"/>
                    </a:lnTo>
                    <a:lnTo>
                      <a:pt x="3701" y="165"/>
                    </a:lnTo>
                    <a:lnTo>
                      <a:pt x="3703" y="144"/>
                    </a:lnTo>
                    <a:lnTo>
                      <a:pt x="3704" y="102"/>
                    </a:lnTo>
                    <a:lnTo>
                      <a:pt x="3706" y="89"/>
                    </a:lnTo>
                    <a:lnTo>
                      <a:pt x="3708" y="74"/>
                    </a:lnTo>
                    <a:lnTo>
                      <a:pt x="3709" y="73"/>
                    </a:lnTo>
                    <a:lnTo>
                      <a:pt x="3710" y="76"/>
                    </a:lnTo>
                    <a:lnTo>
                      <a:pt x="3712" y="94"/>
                    </a:lnTo>
                    <a:lnTo>
                      <a:pt x="3714" y="112"/>
                    </a:lnTo>
                    <a:lnTo>
                      <a:pt x="3715" y="131"/>
                    </a:lnTo>
                    <a:lnTo>
                      <a:pt x="3717" y="115"/>
                    </a:lnTo>
                    <a:lnTo>
                      <a:pt x="3718" y="103"/>
                    </a:lnTo>
                    <a:lnTo>
                      <a:pt x="3720" y="113"/>
                    </a:lnTo>
                    <a:lnTo>
                      <a:pt x="3721" y="119"/>
                    </a:lnTo>
                    <a:lnTo>
                      <a:pt x="3723" y="129"/>
                    </a:lnTo>
                    <a:lnTo>
                      <a:pt x="3724" y="153"/>
                    </a:lnTo>
                    <a:lnTo>
                      <a:pt x="3726" y="169"/>
                    </a:lnTo>
                    <a:lnTo>
                      <a:pt x="3727" y="179"/>
                    </a:lnTo>
                    <a:lnTo>
                      <a:pt x="3729" y="157"/>
                    </a:lnTo>
                    <a:lnTo>
                      <a:pt x="3730" y="111"/>
                    </a:lnTo>
                    <a:lnTo>
                      <a:pt x="3732" y="89"/>
                    </a:lnTo>
                    <a:lnTo>
                      <a:pt x="3733" y="76"/>
                    </a:lnTo>
                    <a:lnTo>
                      <a:pt x="3735" y="79"/>
                    </a:lnTo>
                    <a:lnTo>
                      <a:pt x="3737" y="91"/>
                    </a:lnTo>
                    <a:lnTo>
                      <a:pt x="3738" y="93"/>
                    </a:lnTo>
                    <a:lnTo>
                      <a:pt x="3739" y="104"/>
                    </a:lnTo>
                    <a:lnTo>
                      <a:pt x="3741" y="112"/>
                    </a:lnTo>
                    <a:lnTo>
                      <a:pt x="3743" y="114"/>
                    </a:lnTo>
                    <a:lnTo>
                      <a:pt x="3744" y="118"/>
                    </a:lnTo>
                    <a:lnTo>
                      <a:pt x="3746" y="122"/>
                    </a:lnTo>
                    <a:lnTo>
                      <a:pt x="3747" y="112"/>
                    </a:lnTo>
                    <a:lnTo>
                      <a:pt x="3749" y="105"/>
                    </a:lnTo>
                    <a:lnTo>
                      <a:pt x="3750" y="99"/>
                    </a:lnTo>
                    <a:lnTo>
                      <a:pt x="3752" y="101"/>
                    </a:lnTo>
                    <a:lnTo>
                      <a:pt x="3753" y="102"/>
                    </a:lnTo>
                    <a:lnTo>
                      <a:pt x="3755" y="105"/>
                    </a:lnTo>
                    <a:lnTo>
                      <a:pt x="3756" y="115"/>
                    </a:lnTo>
                    <a:lnTo>
                      <a:pt x="3758" y="114"/>
                    </a:lnTo>
                    <a:lnTo>
                      <a:pt x="3759" y="111"/>
                    </a:lnTo>
                    <a:lnTo>
                      <a:pt x="3761" y="120"/>
                    </a:lnTo>
                    <a:lnTo>
                      <a:pt x="3762" y="122"/>
                    </a:lnTo>
                    <a:lnTo>
                      <a:pt x="3764" y="111"/>
                    </a:lnTo>
                    <a:lnTo>
                      <a:pt x="3765" y="98"/>
                    </a:lnTo>
                    <a:lnTo>
                      <a:pt x="3767" y="94"/>
                    </a:lnTo>
                    <a:lnTo>
                      <a:pt x="3768" y="106"/>
                    </a:lnTo>
                    <a:lnTo>
                      <a:pt x="3770" y="122"/>
                    </a:lnTo>
                    <a:lnTo>
                      <a:pt x="3771" y="115"/>
                    </a:lnTo>
                    <a:lnTo>
                      <a:pt x="3773" y="100"/>
                    </a:lnTo>
                    <a:lnTo>
                      <a:pt x="3775" y="104"/>
                    </a:lnTo>
                    <a:lnTo>
                      <a:pt x="3776" y="110"/>
                    </a:lnTo>
                    <a:lnTo>
                      <a:pt x="3777" y="114"/>
                    </a:lnTo>
                    <a:lnTo>
                      <a:pt x="3779" y="108"/>
                    </a:lnTo>
                    <a:lnTo>
                      <a:pt x="3781" y="104"/>
                    </a:lnTo>
                    <a:lnTo>
                      <a:pt x="3782" y="110"/>
                    </a:lnTo>
                    <a:lnTo>
                      <a:pt x="3783" y="118"/>
                    </a:lnTo>
                    <a:lnTo>
                      <a:pt x="3785" y="106"/>
                    </a:lnTo>
                    <a:lnTo>
                      <a:pt x="3787" y="94"/>
                    </a:lnTo>
                    <a:lnTo>
                      <a:pt x="3788" y="98"/>
                    </a:lnTo>
                    <a:lnTo>
                      <a:pt x="3790" y="143"/>
                    </a:lnTo>
                    <a:lnTo>
                      <a:pt x="3791" y="145"/>
                    </a:lnTo>
                    <a:lnTo>
                      <a:pt x="3793" y="125"/>
                    </a:lnTo>
                    <a:lnTo>
                      <a:pt x="3794" y="112"/>
                    </a:lnTo>
                    <a:lnTo>
                      <a:pt x="3796" y="106"/>
                    </a:lnTo>
                    <a:lnTo>
                      <a:pt x="3797" y="87"/>
                    </a:lnTo>
                    <a:lnTo>
                      <a:pt x="3799" y="73"/>
                    </a:lnTo>
                    <a:lnTo>
                      <a:pt x="3800" y="66"/>
                    </a:lnTo>
                    <a:lnTo>
                      <a:pt x="3802" y="92"/>
                    </a:lnTo>
                    <a:lnTo>
                      <a:pt x="3803" y="105"/>
                    </a:lnTo>
                    <a:lnTo>
                      <a:pt x="3804" y="105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7" name="Freeform 144">
                <a:extLst>
                  <a:ext uri="{FF2B5EF4-FFF2-40B4-BE49-F238E27FC236}">
                    <a16:creationId xmlns:a16="http://schemas.microsoft.com/office/drawing/2014/main" id="{C4BA6787-1D4C-4AA3-86EE-045DAD592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3941569"/>
                <a:ext cx="1880527" cy="718833"/>
              </a:xfrm>
              <a:custGeom>
                <a:avLst/>
                <a:gdLst>
                  <a:gd name="T0" fmla="*/ 60 w 3804"/>
                  <a:gd name="T1" fmla="*/ 115 h 320"/>
                  <a:gd name="T2" fmla="*/ 121 w 3804"/>
                  <a:gd name="T3" fmla="*/ 90 h 320"/>
                  <a:gd name="T4" fmla="*/ 182 w 3804"/>
                  <a:gd name="T5" fmla="*/ 100 h 320"/>
                  <a:gd name="T6" fmla="*/ 242 w 3804"/>
                  <a:gd name="T7" fmla="*/ 54 h 320"/>
                  <a:gd name="T8" fmla="*/ 303 w 3804"/>
                  <a:gd name="T9" fmla="*/ 40 h 320"/>
                  <a:gd name="T10" fmla="*/ 364 w 3804"/>
                  <a:gd name="T11" fmla="*/ 43 h 320"/>
                  <a:gd name="T12" fmla="*/ 425 w 3804"/>
                  <a:gd name="T13" fmla="*/ 74 h 320"/>
                  <a:gd name="T14" fmla="*/ 486 w 3804"/>
                  <a:gd name="T15" fmla="*/ 60 h 320"/>
                  <a:gd name="T16" fmla="*/ 547 w 3804"/>
                  <a:gd name="T17" fmla="*/ 33 h 320"/>
                  <a:gd name="T18" fmla="*/ 608 w 3804"/>
                  <a:gd name="T19" fmla="*/ 55 h 320"/>
                  <a:gd name="T20" fmla="*/ 668 w 3804"/>
                  <a:gd name="T21" fmla="*/ 91 h 320"/>
                  <a:gd name="T22" fmla="*/ 729 w 3804"/>
                  <a:gd name="T23" fmla="*/ 103 h 320"/>
                  <a:gd name="T24" fmla="*/ 790 w 3804"/>
                  <a:gd name="T25" fmla="*/ 138 h 320"/>
                  <a:gd name="T26" fmla="*/ 851 w 3804"/>
                  <a:gd name="T27" fmla="*/ 115 h 320"/>
                  <a:gd name="T28" fmla="*/ 912 w 3804"/>
                  <a:gd name="T29" fmla="*/ 108 h 320"/>
                  <a:gd name="T30" fmla="*/ 973 w 3804"/>
                  <a:gd name="T31" fmla="*/ 105 h 320"/>
                  <a:gd name="T32" fmla="*/ 1033 w 3804"/>
                  <a:gd name="T33" fmla="*/ 112 h 320"/>
                  <a:gd name="T34" fmla="*/ 1094 w 3804"/>
                  <a:gd name="T35" fmla="*/ 121 h 320"/>
                  <a:gd name="T36" fmla="*/ 1155 w 3804"/>
                  <a:gd name="T37" fmla="*/ 193 h 320"/>
                  <a:gd name="T38" fmla="*/ 1216 w 3804"/>
                  <a:gd name="T39" fmla="*/ 161 h 320"/>
                  <a:gd name="T40" fmla="*/ 1277 w 3804"/>
                  <a:gd name="T41" fmla="*/ 162 h 320"/>
                  <a:gd name="T42" fmla="*/ 1338 w 3804"/>
                  <a:gd name="T43" fmla="*/ 174 h 320"/>
                  <a:gd name="T44" fmla="*/ 1399 w 3804"/>
                  <a:gd name="T45" fmla="*/ 152 h 320"/>
                  <a:gd name="T46" fmla="*/ 1459 w 3804"/>
                  <a:gd name="T47" fmla="*/ 162 h 320"/>
                  <a:gd name="T48" fmla="*/ 1520 w 3804"/>
                  <a:gd name="T49" fmla="*/ 177 h 320"/>
                  <a:gd name="T50" fmla="*/ 1581 w 3804"/>
                  <a:gd name="T51" fmla="*/ 167 h 320"/>
                  <a:gd name="T52" fmla="*/ 1642 w 3804"/>
                  <a:gd name="T53" fmla="*/ 252 h 320"/>
                  <a:gd name="T54" fmla="*/ 1703 w 3804"/>
                  <a:gd name="T55" fmla="*/ 177 h 320"/>
                  <a:gd name="T56" fmla="*/ 1764 w 3804"/>
                  <a:gd name="T57" fmla="*/ 153 h 320"/>
                  <a:gd name="T58" fmla="*/ 1824 w 3804"/>
                  <a:gd name="T59" fmla="*/ 175 h 320"/>
                  <a:gd name="T60" fmla="*/ 1885 w 3804"/>
                  <a:gd name="T61" fmla="*/ 152 h 320"/>
                  <a:gd name="T62" fmla="*/ 1946 w 3804"/>
                  <a:gd name="T63" fmla="*/ 159 h 320"/>
                  <a:gd name="T64" fmla="*/ 2007 w 3804"/>
                  <a:gd name="T65" fmla="*/ 141 h 320"/>
                  <a:gd name="T66" fmla="*/ 2068 w 3804"/>
                  <a:gd name="T67" fmla="*/ 145 h 320"/>
                  <a:gd name="T68" fmla="*/ 2129 w 3804"/>
                  <a:gd name="T69" fmla="*/ 167 h 320"/>
                  <a:gd name="T70" fmla="*/ 2190 w 3804"/>
                  <a:gd name="T71" fmla="*/ 165 h 320"/>
                  <a:gd name="T72" fmla="*/ 2250 w 3804"/>
                  <a:gd name="T73" fmla="*/ 177 h 320"/>
                  <a:gd name="T74" fmla="*/ 2311 w 3804"/>
                  <a:gd name="T75" fmla="*/ 194 h 320"/>
                  <a:gd name="T76" fmla="*/ 2372 w 3804"/>
                  <a:gd name="T77" fmla="*/ 266 h 320"/>
                  <a:gd name="T78" fmla="*/ 2433 w 3804"/>
                  <a:gd name="T79" fmla="*/ 291 h 320"/>
                  <a:gd name="T80" fmla="*/ 2494 w 3804"/>
                  <a:gd name="T81" fmla="*/ 300 h 320"/>
                  <a:gd name="T82" fmla="*/ 2555 w 3804"/>
                  <a:gd name="T83" fmla="*/ 283 h 320"/>
                  <a:gd name="T84" fmla="*/ 2616 w 3804"/>
                  <a:gd name="T85" fmla="*/ 244 h 320"/>
                  <a:gd name="T86" fmla="*/ 2676 w 3804"/>
                  <a:gd name="T87" fmla="*/ 229 h 320"/>
                  <a:gd name="T88" fmla="*/ 2737 w 3804"/>
                  <a:gd name="T89" fmla="*/ 210 h 320"/>
                  <a:gd name="T90" fmla="*/ 2798 w 3804"/>
                  <a:gd name="T91" fmla="*/ 174 h 320"/>
                  <a:gd name="T92" fmla="*/ 2859 w 3804"/>
                  <a:gd name="T93" fmla="*/ 167 h 320"/>
                  <a:gd name="T94" fmla="*/ 2920 w 3804"/>
                  <a:gd name="T95" fmla="*/ 160 h 320"/>
                  <a:gd name="T96" fmla="*/ 2981 w 3804"/>
                  <a:gd name="T97" fmla="*/ 108 h 320"/>
                  <a:gd name="T98" fmla="*/ 3041 w 3804"/>
                  <a:gd name="T99" fmla="*/ 125 h 320"/>
                  <a:gd name="T100" fmla="*/ 3102 w 3804"/>
                  <a:gd name="T101" fmla="*/ 107 h 320"/>
                  <a:gd name="T102" fmla="*/ 3163 w 3804"/>
                  <a:gd name="T103" fmla="*/ 113 h 320"/>
                  <a:gd name="T104" fmla="*/ 3224 w 3804"/>
                  <a:gd name="T105" fmla="*/ 125 h 320"/>
                  <a:gd name="T106" fmla="*/ 3285 w 3804"/>
                  <a:gd name="T107" fmla="*/ 115 h 320"/>
                  <a:gd name="T108" fmla="*/ 3345 w 3804"/>
                  <a:gd name="T109" fmla="*/ 78 h 320"/>
                  <a:gd name="T110" fmla="*/ 3407 w 3804"/>
                  <a:gd name="T111" fmla="*/ 96 h 320"/>
                  <a:gd name="T112" fmla="*/ 3467 w 3804"/>
                  <a:gd name="T113" fmla="*/ 89 h 320"/>
                  <a:gd name="T114" fmla="*/ 3528 w 3804"/>
                  <a:gd name="T115" fmla="*/ 68 h 320"/>
                  <a:gd name="T116" fmla="*/ 3589 w 3804"/>
                  <a:gd name="T117" fmla="*/ 62 h 320"/>
                  <a:gd name="T118" fmla="*/ 3650 w 3804"/>
                  <a:gd name="T119" fmla="*/ 73 h 320"/>
                  <a:gd name="T120" fmla="*/ 3710 w 3804"/>
                  <a:gd name="T121" fmla="*/ 115 h 320"/>
                  <a:gd name="T122" fmla="*/ 3771 w 3804"/>
                  <a:gd name="T123" fmla="*/ 112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20">
                    <a:moveTo>
                      <a:pt x="0" y="103"/>
                    </a:moveTo>
                    <a:lnTo>
                      <a:pt x="2" y="109"/>
                    </a:lnTo>
                    <a:lnTo>
                      <a:pt x="4" y="114"/>
                    </a:lnTo>
                    <a:lnTo>
                      <a:pt x="5" y="114"/>
                    </a:lnTo>
                    <a:lnTo>
                      <a:pt x="7" y="119"/>
                    </a:lnTo>
                    <a:lnTo>
                      <a:pt x="8" y="117"/>
                    </a:lnTo>
                    <a:lnTo>
                      <a:pt x="10" y="116"/>
                    </a:lnTo>
                    <a:lnTo>
                      <a:pt x="11" y="112"/>
                    </a:lnTo>
                    <a:lnTo>
                      <a:pt x="13" y="101"/>
                    </a:lnTo>
                    <a:lnTo>
                      <a:pt x="14" y="101"/>
                    </a:lnTo>
                    <a:lnTo>
                      <a:pt x="16" y="94"/>
                    </a:lnTo>
                    <a:lnTo>
                      <a:pt x="17" y="94"/>
                    </a:lnTo>
                    <a:lnTo>
                      <a:pt x="19" y="97"/>
                    </a:lnTo>
                    <a:lnTo>
                      <a:pt x="21" y="100"/>
                    </a:lnTo>
                    <a:lnTo>
                      <a:pt x="22" y="91"/>
                    </a:lnTo>
                    <a:lnTo>
                      <a:pt x="23" y="83"/>
                    </a:lnTo>
                    <a:lnTo>
                      <a:pt x="25" y="78"/>
                    </a:lnTo>
                    <a:lnTo>
                      <a:pt x="27" y="87"/>
                    </a:lnTo>
                    <a:lnTo>
                      <a:pt x="28" y="90"/>
                    </a:lnTo>
                    <a:lnTo>
                      <a:pt x="29" y="94"/>
                    </a:lnTo>
                    <a:lnTo>
                      <a:pt x="31" y="91"/>
                    </a:lnTo>
                    <a:lnTo>
                      <a:pt x="33" y="99"/>
                    </a:lnTo>
                    <a:lnTo>
                      <a:pt x="34" y="101"/>
                    </a:lnTo>
                    <a:lnTo>
                      <a:pt x="36" y="110"/>
                    </a:lnTo>
                    <a:lnTo>
                      <a:pt x="37" y="116"/>
                    </a:lnTo>
                    <a:lnTo>
                      <a:pt x="39" y="112"/>
                    </a:lnTo>
                    <a:lnTo>
                      <a:pt x="40" y="102"/>
                    </a:lnTo>
                    <a:lnTo>
                      <a:pt x="42" y="97"/>
                    </a:lnTo>
                    <a:lnTo>
                      <a:pt x="43" y="89"/>
                    </a:lnTo>
                    <a:lnTo>
                      <a:pt x="45" y="96"/>
                    </a:lnTo>
                    <a:lnTo>
                      <a:pt x="46" y="102"/>
                    </a:lnTo>
                    <a:lnTo>
                      <a:pt x="48" y="107"/>
                    </a:lnTo>
                    <a:lnTo>
                      <a:pt x="49" y="117"/>
                    </a:lnTo>
                    <a:lnTo>
                      <a:pt x="51" y="112"/>
                    </a:lnTo>
                    <a:lnTo>
                      <a:pt x="52" y="109"/>
                    </a:lnTo>
                    <a:lnTo>
                      <a:pt x="54" y="112"/>
                    </a:lnTo>
                    <a:lnTo>
                      <a:pt x="55" y="111"/>
                    </a:lnTo>
                    <a:lnTo>
                      <a:pt x="57" y="113"/>
                    </a:lnTo>
                    <a:lnTo>
                      <a:pt x="58" y="110"/>
                    </a:lnTo>
                    <a:lnTo>
                      <a:pt x="60" y="115"/>
                    </a:lnTo>
                    <a:lnTo>
                      <a:pt x="61" y="128"/>
                    </a:lnTo>
                    <a:lnTo>
                      <a:pt x="63" y="127"/>
                    </a:lnTo>
                    <a:lnTo>
                      <a:pt x="65" y="110"/>
                    </a:lnTo>
                    <a:lnTo>
                      <a:pt x="66" y="118"/>
                    </a:lnTo>
                    <a:lnTo>
                      <a:pt x="67" y="117"/>
                    </a:lnTo>
                    <a:lnTo>
                      <a:pt x="69" y="106"/>
                    </a:lnTo>
                    <a:lnTo>
                      <a:pt x="71" y="95"/>
                    </a:lnTo>
                    <a:lnTo>
                      <a:pt x="72" y="96"/>
                    </a:lnTo>
                    <a:lnTo>
                      <a:pt x="74" y="96"/>
                    </a:lnTo>
                    <a:lnTo>
                      <a:pt x="75" y="90"/>
                    </a:lnTo>
                    <a:lnTo>
                      <a:pt x="77" y="92"/>
                    </a:lnTo>
                    <a:lnTo>
                      <a:pt x="78" y="100"/>
                    </a:lnTo>
                    <a:lnTo>
                      <a:pt x="80" y="91"/>
                    </a:lnTo>
                    <a:lnTo>
                      <a:pt x="81" y="83"/>
                    </a:lnTo>
                    <a:lnTo>
                      <a:pt x="83" y="83"/>
                    </a:lnTo>
                    <a:lnTo>
                      <a:pt x="84" y="74"/>
                    </a:lnTo>
                    <a:lnTo>
                      <a:pt x="86" y="79"/>
                    </a:lnTo>
                    <a:lnTo>
                      <a:pt x="87" y="76"/>
                    </a:lnTo>
                    <a:lnTo>
                      <a:pt x="89" y="84"/>
                    </a:lnTo>
                    <a:lnTo>
                      <a:pt x="90" y="95"/>
                    </a:lnTo>
                    <a:lnTo>
                      <a:pt x="92" y="90"/>
                    </a:lnTo>
                    <a:lnTo>
                      <a:pt x="94" y="92"/>
                    </a:lnTo>
                    <a:lnTo>
                      <a:pt x="95" y="83"/>
                    </a:lnTo>
                    <a:lnTo>
                      <a:pt x="96" y="85"/>
                    </a:lnTo>
                    <a:lnTo>
                      <a:pt x="98" y="86"/>
                    </a:lnTo>
                    <a:lnTo>
                      <a:pt x="100" y="88"/>
                    </a:lnTo>
                    <a:lnTo>
                      <a:pt x="101" y="88"/>
                    </a:lnTo>
                    <a:lnTo>
                      <a:pt x="102" y="94"/>
                    </a:lnTo>
                    <a:lnTo>
                      <a:pt x="104" y="107"/>
                    </a:lnTo>
                    <a:lnTo>
                      <a:pt x="106" y="103"/>
                    </a:lnTo>
                    <a:lnTo>
                      <a:pt x="107" y="98"/>
                    </a:lnTo>
                    <a:lnTo>
                      <a:pt x="109" y="94"/>
                    </a:lnTo>
                    <a:lnTo>
                      <a:pt x="110" y="84"/>
                    </a:lnTo>
                    <a:lnTo>
                      <a:pt x="112" y="77"/>
                    </a:lnTo>
                    <a:lnTo>
                      <a:pt x="113" y="80"/>
                    </a:lnTo>
                    <a:lnTo>
                      <a:pt x="115" y="88"/>
                    </a:lnTo>
                    <a:lnTo>
                      <a:pt x="116" y="82"/>
                    </a:lnTo>
                    <a:lnTo>
                      <a:pt x="118" y="83"/>
                    </a:lnTo>
                    <a:lnTo>
                      <a:pt x="119" y="90"/>
                    </a:lnTo>
                    <a:lnTo>
                      <a:pt x="121" y="90"/>
                    </a:lnTo>
                    <a:lnTo>
                      <a:pt x="122" y="82"/>
                    </a:lnTo>
                    <a:lnTo>
                      <a:pt x="124" y="90"/>
                    </a:lnTo>
                    <a:lnTo>
                      <a:pt x="125" y="99"/>
                    </a:lnTo>
                    <a:lnTo>
                      <a:pt x="127" y="89"/>
                    </a:lnTo>
                    <a:lnTo>
                      <a:pt x="128" y="89"/>
                    </a:lnTo>
                    <a:lnTo>
                      <a:pt x="130" y="82"/>
                    </a:lnTo>
                    <a:lnTo>
                      <a:pt x="131" y="81"/>
                    </a:lnTo>
                    <a:lnTo>
                      <a:pt x="133" y="88"/>
                    </a:lnTo>
                    <a:lnTo>
                      <a:pt x="134" y="87"/>
                    </a:lnTo>
                    <a:lnTo>
                      <a:pt x="136" y="72"/>
                    </a:lnTo>
                    <a:lnTo>
                      <a:pt x="138" y="72"/>
                    </a:lnTo>
                    <a:lnTo>
                      <a:pt x="139" y="81"/>
                    </a:lnTo>
                    <a:lnTo>
                      <a:pt x="140" y="76"/>
                    </a:lnTo>
                    <a:lnTo>
                      <a:pt x="142" y="67"/>
                    </a:lnTo>
                    <a:lnTo>
                      <a:pt x="144" y="65"/>
                    </a:lnTo>
                    <a:lnTo>
                      <a:pt x="145" y="75"/>
                    </a:lnTo>
                    <a:lnTo>
                      <a:pt x="147" y="73"/>
                    </a:lnTo>
                    <a:lnTo>
                      <a:pt x="148" y="76"/>
                    </a:lnTo>
                    <a:lnTo>
                      <a:pt x="150" y="82"/>
                    </a:lnTo>
                    <a:lnTo>
                      <a:pt x="151" y="73"/>
                    </a:lnTo>
                    <a:lnTo>
                      <a:pt x="153" y="73"/>
                    </a:lnTo>
                    <a:lnTo>
                      <a:pt x="154" y="69"/>
                    </a:lnTo>
                    <a:lnTo>
                      <a:pt x="156" y="63"/>
                    </a:lnTo>
                    <a:lnTo>
                      <a:pt x="157" y="70"/>
                    </a:lnTo>
                    <a:lnTo>
                      <a:pt x="159" y="73"/>
                    </a:lnTo>
                    <a:lnTo>
                      <a:pt x="160" y="72"/>
                    </a:lnTo>
                    <a:lnTo>
                      <a:pt x="162" y="66"/>
                    </a:lnTo>
                    <a:lnTo>
                      <a:pt x="163" y="59"/>
                    </a:lnTo>
                    <a:lnTo>
                      <a:pt x="165" y="69"/>
                    </a:lnTo>
                    <a:lnTo>
                      <a:pt x="167" y="78"/>
                    </a:lnTo>
                    <a:lnTo>
                      <a:pt x="168" y="75"/>
                    </a:lnTo>
                    <a:lnTo>
                      <a:pt x="169" y="70"/>
                    </a:lnTo>
                    <a:lnTo>
                      <a:pt x="171" y="70"/>
                    </a:lnTo>
                    <a:lnTo>
                      <a:pt x="173" y="67"/>
                    </a:lnTo>
                    <a:lnTo>
                      <a:pt x="174" y="75"/>
                    </a:lnTo>
                    <a:lnTo>
                      <a:pt x="176" y="83"/>
                    </a:lnTo>
                    <a:lnTo>
                      <a:pt x="177" y="82"/>
                    </a:lnTo>
                    <a:lnTo>
                      <a:pt x="179" y="83"/>
                    </a:lnTo>
                    <a:lnTo>
                      <a:pt x="180" y="117"/>
                    </a:lnTo>
                    <a:lnTo>
                      <a:pt x="182" y="100"/>
                    </a:lnTo>
                    <a:lnTo>
                      <a:pt x="183" y="58"/>
                    </a:lnTo>
                    <a:lnTo>
                      <a:pt x="185" y="41"/>
                    </a:lnTo>
                    <a:lnTo>
                      <a:pt x="186" y="43"/>
                    </a:lnTo>
                    <a:lnTo>
                      <a:pt x="188" y="45"/>
                    </a:lnTo>
                    <a:lnTo>
                      <a:pt x="189" y="40"/>
                    </a:lnTo>
                    <a:lnTo>
                      <a:pt x="191" y="42"/>
                    </a:lnTo>
                    <a:lnTo>
                      <a:pt x="192" y="48"/>
                    </a:lnTo>
                    <a:lnTo>
                      <a:pt x="194" y="60"/>
                    </a:lnTo>
                    <a:lnTo>
                      <a:pt x="195" y="56"/>
                    </a:lnTo>
                    <a:lnTo>
                      <a:pt x="197" y="44"/>
                    </a:lnTo>
                    <a:lnTo>
                      <a:pt x="198" y="46"/>
                    </a:lnTo>
                    <a:lnTo>
                      <a:pt x="200" y="49"/>
                    </a:lnTo>
                    <a:lnTo>
                      <a:pt x="201" y="57"/>
                    </a:lnTo>
                    <a:lnTo>
                      <a:pt x="203" y="54"/>
                    </a:lnTo>
                    <a:lnTo>
                      <a:pt x="204" y="49"/>
                    </a:lnTo>
                    <a:lnTo>
                      <a:pt x="206" y="63"/>
                    </a:lnTo>
                    <a:lnTo>
                      <a:pt x="207" y="77"/>
                    </a:lnTo>
                    <a:lnTo>
                      <a:pt x="209" y="69"/>
                    </a:lnTo>
                    <a:lnTo>
                      <a:pt x="211" y="64"/>
                    </a:lnTo>
                    <a:lnTo>
                      <a:pt x="212" y="54"/>
                    </a:lnTo>
                    <a:lnTo>
                      <a:pt x="213" y="45"/>
                    </a:lnTo>
                    <a:lnTo>
                      <a:pt x="215" y="39"/>
                    </a:lnTo>
                    <a:lnTo>
                      <a:pt x="217" y="46"/>
                    </a:lnTo>
                    <a:lnTo>
                      <a:pt x="218" y="52"/>
                    </a:lnTo>
                    <a:lnTo>
                      <a:pt x="220" y="48"/>
                    </a:lnTo>
                    <a:lnTo>
                      <a:pt x="221" y="45"/>
                    </a:lnTo>
                    <a:lnTo>
                      <a:pt x="223" y="49"/>
                    </a:lnTo>
                    <a:lnTo>
                      <a:pt x="224" y="54"/>
                    </a:lnTo>
                    <a:lnTo>
                      <a:pt x="226" y="54"/>
                    </a:lnTo>
                    <a:lnTo>
                      <a:pt x="227" y="58"/>
                    </a:lnTo>
                    <a:lnTo>
                      <a:pt x="229" y="51"/>
                    </a:lnTo>
                    <a:lnTo>
                      <a:pt x="230" y="34"/>
                    </a:lnTo>
                    <a:lnTo>
                      <a:pt x="232" y="30"/>
                    </a:lnTo>
                    <a:lnTo>
                      <a:pt x="233" y="33"/>
                    </a:lnTo>
                    <a:lnTo>
                      <a:pt x="235" y="30"/>
                    </a:lnTo>
                    <a:lnTo>
                      <a:pt x="236" y="32"/>
                    </a:lnTo>
                    <a:lnTo>
                      <a:pt x="238" y="36"/>
                    </a:lnTo>
                    <a:lnTo>
                      <a:pt x="240" y="39"/>
                    </a:lnTo>
                    <a:lnTo>
                      <a:pt x="241" y="47"/>
                    </a:lnTo>
                    <a:lnTo>
                      <a:pt x="242" y="54"/>
                    </a:lnTo>
                    <a:lnTo>
                      <a:pt x="244" y="56"/>
                    </a:lnTo>
                    <a:lnTo>
                      <a:pt x="246" y="58"/>
                    </a:lnTo>
                    <a:lnTo>
                      <a:pt x="247" y="38"/>
                    </a:lnTo>
                    <a:lnTo>
                      <a:pt x="249" y="18"/>
                    </a:lnTo>
                    <a:lnTo>
                      <a:pt x="250" y="20"/>
                    </a:lnTo>
                    <a:lnTo>
                      <a:pt x="252" y="22"/>
                    </a:lnTo>
                    <a:lnTo>
                      <a:pt x="253" y="28"/>
                    </a:lnTo>
                    <a:lnTo>
                      <a:pt x="255" y="39"/>
                    </a:lnTo>
                    <a:lnTo>
                      <a:pt x="256" y="49"/>
                    </a:lnTo>
                    <a:lnTo>
                      <a:pt x="258" y="38"/>
                    </a:lnTo>
                    <a:lnTo>
                      <a:pt x="259" y="30"/>
                    </a:lnTo>
                    <a:lnTo>
                      <a:pt x="261" y="35"/>
                    </a:lnTo>
                    <a:lnTo>
                      <a:pt x="262" y="10"/>
                    </a:lnTo>
                    <a:lnTo>
                      <a:pt x="264" y="0"/>
                    </a:lnTo>
                    <a:lnTo>
                      <a:pt x="265" y="1"/>
                    </a:lnTo>
                    <a:lnTo>
                      <a:pt x="267" y="11"/>
                    </a:lnTo>
                    <a:lnTo>
                      <a:pt x="268" y="23"/>
                    </a:lnTo>
                    <a:lnTo>
                      <a:pt x="270" y="31"/>
                    </a:lnTo>
                    <a:lnTo>
                      <a:pt x="271" y="35"/>
                    </a:lnTo>
                    <a:lnTo>
                      <a:pt x="273" y="32"/>
                    </a:lnTo>
                    <a:lnTo>
                      <a:pt x="274" y="29"/>
                    </a:lnTo>
                    <a:lnTo>
                      <a:pt x="276" y="29"/>
                    </a:lnTo>
                    <a:lnTo>
                      <a:pt x="278" y="34"/>
                    </a:lnTo>
                    <a:lnTo>
                      <a:pt x="279" y="43"/>
                    </a:lnTo>
                    <a:lnTo>
                      <a:pt x="280" y="35"/>
                    </a:lnTo>
                    <a:lnTo>
                      <a:pt x="282" y="30"/>
                    </a:lnTo>
                    <a:lnTo>
                      <a:pt x="284" y="39"/>
                    </a:lnTo>
                    <a:lnTo>
                      <a:pt x="285" y="48"/>
                    </a:lnTo>
                    <a:lnTo>
                      <a:pt x="286" y="49"/>
                    </a:lnTo>
                    <a:lnTo>
                      <a:pt x="288" y="48"/>
                    </a:lnTo>
                    <a:lnTo>
                      <a:pt x="290" y="42"/>
                    </a:lnTo>
                    <a:lnTo>
                      <a:pt x="291" y="29"/>
                    </a:lnTo>
                    <a:lnTo>
                      <a:pt x="293" y="22"/>
                    </a:lnTo>
                    <a:lnTo>
                      <a:pt x="294" y="32"/>
                    </a:lnTo>
                    <a:lnTo>
                      <a:pt x="296" y="45"/>
                    </a:lnTo>
                    <a:lnTo>
                      <a:pt x="297" y="53"/>
                    </a:lnTo>
                    <a:lnTo>
                      <a:pt x="299" y="45"/>
                    </a:lnTo>
                    <a:lnTo>
                      <a:pt x="300" y="46"/>
                    </a:lnTo>
                    <a:lnTo>
                      <a:pt x="302" y="40"/>
                    </a:lnTo>
                    <a:lnTo>
                      <a:pt x="303" y="40"/>
                    </a:lnTo>
                    <a:lnTo>
                      <a:pt x="305" y="37"/>
                    </a:lnTo>
                    <a:lnTo>
                      <a:pt x="307" y="33"/>
                    </a:lnTo>
                    <a:lnTo>
                      <a:pt x="308" y="31"/>
                    </a:lnTo>
                    <a:lnTo>
                      <a:pt x="309" y="30"/>
                    </a:lnTo>
                    <a:lnTo>
                      <a:pt x="311" y="36"/>
                    </a:lnTo>
                    <a:lnTo>
                      <a:pt x="313" y="34"/>
                    </a:lnTo>
                    <a:lnTo>
                      <a:pt x="314" y="36"/>
                    </a:lnTo>
                    <a:lnTo>
                      <a:pt x="315" y="36"/>
                    </a:lnTo>
                    <a:lnTo>
                      <a:pt x="317" y="31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2" y="26"/>
                    </a:lnTo>
                    <a:lnTo>
                      <a:pt x="323" y="22"/>
                    </a:lnTo>
                    <a:lnTo>
                      <a:pt x="325" y="38"/>
                    </a:lnTo>
                    <a:lnTo>
                      <a:pt x="326" y="41"/>
                    </a:lnTo>
                    <a:lnTo>
                      <a:pt x="328" y="42"/>
                    </a:lnTo>
                    <a:lnTo>
                      <a:pt x="329" y="47"/>
                    </a:lnTo>
                    <a:lnTo>
                      <a:pt x="331" y="47"/>
                    </a:lnTo>
                    <a:lnTo>
                      <a:pt x="332" y="42"/>
                    </a:lnTo>
                    <a:lnTo>
                      <a:pt x="334" y="40"/>
                    </a:lnTo>
                    <a:lnTo>
                      <a:pt x="335" y="46"/>
                    </a:lnTo>
                    <a:lnTo>
                      <a:pt x="337" y="46"/>
                    </a:lnTo>
                    <a:lnTo>
                      <a:pt x="338" y="60"/>
                    </a:lnTo>
                    <a:lnTo>
                      <a:pt x="340" y="52"/>
                    </a:lnTo>
                    <a:lnTo>
                      <a:pt x="341" y="46"/>
                    </a:lnTo>
                    <a:lnTo>
                      <a:pt x="343" y="42"/>
                    </a:lnTo>
                    <a:lnTo>
                      <a:pt x="344" y="40"/>
                    </a:lnTo>
                    <a:lnTo>
                      <a:pt x="346" y="44"/>
                    </a:lnTo>
                    <a:lnTo>
                      <a:pt x="347" y="45"/>
                    </a:lnTo>
                    <a:lnTo>
                      <a:pt x="349" y="41"/>
                    </a:lnTo>
                    <a:lnTo>
                      <a:pt x="351" y="63"/>
                    </a:lnTo>
                    <a:lnTo>
                      <a:pt x="352" y="59"/>
                    </a:lnTo>
                    <a:lnTo>
                      <a:pt x="353" y="40"/>
                    </a:lnTo>
                    <a:lnTo>
                      <a:pt x="355" y="37"/>
                    </a:lnTo>
                    <a:lnTo>
                      <a:pt x="357" y="48"/>
                    </a:lnTo>
                    <a:lnTo>
                      <a:pt x="358" y="42"/>
                    </a:lnTo>
                    <a:lnTo>
                      <a:pt x="359" y="37"/>
                    </a:lnTo>
                    <a:lnTo>
                      <a:pt x="361" y="41"/>
                    </a:lnTo>
                    <a:lnTo>
                      <a:pt x="363" y="47"/>
                    </a:lnTo>
                    <a:lnTo>
                      <a:pt x="364" y="43"/>
                    </a:lnTo>
                    <a:lnTo>
                      <a:pt x="366" y="39"/>
                    </a:lnTo>
                    <a:lnTo>
                      <a:pt x="367" y="29"/>
                    </a:lnTo>
                    <a:lnTo>
                      <a:pt x="369" y="22"/>
                    </a:lnTo>
                    <a:lnTo>
                      <a:pt x="370" y="21"/>
                    </a:lnTo>
                    <a:lnTo>
                      <a:pt x="372" y="24"/>
                    </a:lnTo>
                    <a:lnTo>
                      <a:pt x="373" y="29"/>
                    </a:lnTo>
                    <a:lnTo>
                      <a:pt x="375" y="33"/>
                    </a:lnTo>
                    <a:lnTo>
                      <a:pt x="376" y="50"/>
                    </a:lnTo>
                    <a:lnTo>
                      <a:pt x="378" y="71"/>
                    </a:lnTo>
                    <a:lnTo>
                      <a:pt x="380" y="63"/>
                    </a:lnTo>
                    <a:lnTo>
                      <a:pt x="381" y="55"/>
                    </a:lnTo>
                    <a:lnTo>
                      <a:pt x="382" y="67"/>
                    </a:lnTo>
                    <a:lnTo>
                      <a:pt x="384" y="84"/>
                    </a:lnTo>
                    <a:lnTo>
                      <a:pt x="386" y="76"/>
                    </a:lnTo>
                    <a:lnTo>
                      <a:pt x="387" y="51"/>
                    </a:lnTo>
                    <a:lnTo>
                      <a:pt x="388" y="35"/>
                    </a:lnTo>
                    <a:lnTo>
                      <a:pt x="390" y="44"/>
                    </a:lnTo>
                    <a:lnTo>
                      <a:pt x="392" y="49"/>
                    </a:lnTo>
                    <a:lnTo>
                      <a:pt x="393" y="52"/>
                    </a:lnTo>
                    <a:lnTo>
                      <a:pt x="395" y="51"/>
                    </a:lnTo>
                    <a:lnTo>
                      <a:pt x="396" y="54"/>
                    </a:lnTo>
                    <a:lnTo>
                      <a:pt x="398" y="52"/>
                    </a:lnTo>
                    <a:lnTo>
                      <a:pt x="399" y="53"/>
                    </a:lnTo>
                    <a:lnTo>
                      <a:pt x="401" y="57"/>
                    </a:lnTo>
                    <a:lnTo>
                      <a:pt x="402" y="62"/>
                    </a:lnTo>
                    <a:lnTo>
                      <a:pt x="404" y="72"/>
                    </a:lnTo>
                    <a:lnTo>
                      <a:pt x="405" y="77"/>
                    </a:lnTo>
                    <a:lnTo>
                      <a:pt x="407" y="83"/>
                    </a:lnTo>
                    <a:lnTo>
                      <a:pt x="408" y="68"/>
                    </a:lnTo>
                    <a:lnTo>
                      <a:pt x="410" y="78"/>
                    </a:lnTo>
                    <a:lnTo>
                      <a:pt x="411" y="77"/>
                    </a:lnTo>
                    <a:lnTo>
                      <a:pt x="413" y="55"/>
                    </a:lnTo>
                    <a:lnTo>
                      <a:pt x="414" y="42"/>
                    </a:lnTo>
                    <a:lnTo>
                      <a:pt x="416" y="45"/>
                    </a:lnTo>
                    <a:lnTo>
                      <a:pt x="417" y="46"/>
                    </a:lnTo>
                    <a:lnTo>
                      <a:pt x="419" y="50"/>
                    </a:lnTo>
                    <a:lnTo>
                      <a:pt x="420" y="58"/>
                    </a:lnTo>
                    <a:lnTo>
                      <a:pt x="422" y="65"/>
                    </a:lnTo>
                    <a:lnTo>
                      <a:pt x="424" y="84"/>
                    </a:lnTo>
                    <a:lnTo>
                      <a:pt x="425" y="74"/>
                    </a:lnTo>
                    <a:lnTo>
                      <a:pt x="426" y="58"/>
                    </a:lnTo>
                    <a:lnTo>
                      <a:pt x="428" y="57"/>
                    </a:lnTo>
                    <a:lnTo>
                      <a:pt x="430" y="49"/>
                    </a:lnTo>
                    <a:lnTo>
                      <a:pt x="431" y="45"/>
                    </a:lnTo>
                    <a:lnTo>
                      <a:pt x="433" y="50"/>
                    </a:lnTo>
                    <a:lnTo>
                      <a:pt x="434" y="44"/>
                    </a:lnTo>
                    <a:lnTo>
                      <a:pt x="436" y="57"/>
                    </a:lnTo>
                    <a:lnTo>
                      <a:pt x="437" y="85"/>
                    </a:lnTo>
                    <a:lnTo>
                      <a:pt x="439" y="66"/>
                    </a:lnTo>
                    <a:lnTo>
                      <a:pt x="440" y="49"/>
                    </a:lnTo>
                    <a:lnTo>
                      <a:pt x="442" y="50"/>
                    </a:lnTo>
                    <a:lnTo>
                      <a:pt x="443" y="49"/>
                    </a:lnTo>
                    <a:lnTo>
                      <a:pt x="445" y="43"/>
                    </a:lnTo>
                    <a:lnTo>
                      <a:pt x="446" y="40"/>
                    </a:lnTo>
                    <a:lnTo>
                      <a:pt x="448" y="39"/>
                    </a:lnTo>
                    <a:lnTo>
                      <a:pt x="449" y="43"/>
                    </a:lnTo>
                    <a:lnTo>
                      <a:pt x="451" y="46"/>
                    </a:lnTo>
                    <a:lnTo>
                      <a:pt x="453" y="58"/>
                    </a:lnTo>
                    <a:lnTo>
                      <a:pt x="454" y="60"/>
                    </a:lnTo>
                    <a:lnTo>
                      <a:pt x="455" y="56"/>
                    </a:lnTo>
                    <a:lnTo>
                      <a:pt x="457" y="66"/>
                    </a:lnTo>
                    <a:lnTo>
                      <a:pt x="459" y="85"/>
                    </a:lnTo>
                    <a:lnTo>
                      <a:pt x="460" y="85"/>
                    </a:lnTo>
                    <a:lnTo>
                      <a:pt x="461" y="63"/>
                    </a:lnTo>
                    <a:lnTo>
                      <a:pt x="463" y="43"/>
                    </a:lnTo>
                    <a:lnTo>
                      <a:pt x="465" y="52"/>
                    </a:lnTo>
                    <a:lnTo>
                      <a:pt x="466" y="73"/>
                    </a:lnTo>
                    <a:lnTo>
                      <a:pt x="468" y="76"/>
                    </a:lnTo>
                    <a:lnTo>
                      <a:pt x="469" y="56"/>
                    </a:lnTo>
                    <a:lnTo>
                      <a:pt x="470" y="32"/>
                    </a:lnTo>
                    <a:lnTo>
                      <a:pt x="472" y="23"/>
                    </a:lnTo>
                    <a:lnTo>
                      <a:pt x="474" y="27"/>
                    </a:lnTo>
                    <a:lnTo>
                      <a:pt x="475" y="38"/>
                    </a:lnTo>
                    <a:lnTo>
                      <a:pt x="477" y="21"/>
                    </a:lnTo>
                    <a:lnTo>
                      <a:pt x="478" y="18"/>
                    </a:lnTo>
                    <a:lnTo>
                      <a:pt x="480" y="33"/>
                    </a:lnTo>
                    <a:lnTo>
                      <a:pt x="481" y="40"/>
                    </a:lnTo>
                    <a:lnTo>
                      <a:pt x="483" y="36"/>
                    </a:lnTo>
                    <a:lnTo>
                      <a:pt x="484" y="36"/>
                    </a:lnTo>
                    <a:lnTo>
                      <a:pt x="486" y="60"/>
                    </a:lnTo>
                    <a:lnTo>
                      <a:pt x="487" y="54"/>
                    </a:lnTo>
                    <a:lnTo>
                      <a:pt x="489" y="35"/>
                    </a:lnTo>
                    <a:lnTo>
                      <a:pt x="490" y="31"/>
                    </a:lnTo>
                    <a:lnTo>
                      <a:pt x="492" y="43"/>
                    </a:lnTo>
                    <a:lnTo>
                      <a:pt x="493" y="43"/>
                    </a:lnTo>
                    <a:lnTo>
                      <a:pt x="495" y="33"/>
                    </a:lnTo>
                    <a:lnTo>
                      <a:pt x="497" y="44"/>
                    </a:lnTo>
                    <a:lnTo>
                      <a:pt x="498" y="47"/>
                    </a:lnTo>
                    <a:lnTo>
                      <a:pt x="499" y="42"/>
                    </a:lnTo>
                    <a:lnTo>
                      <a:pt x="501" y="39"/>
                    </a:lnTo>
                    <a:lnTo>
                      <a:pt x="503" y="52"/>
                    </a:lnTo>
                    <a:lnTo>
                      <a:pt x="504" y="58"/>
                    </a:lnTo>
                    <a:lnTo>
                      <a:pt x="506" y="50"/>
                    </a:lnTo>
                    <a:lnTo>
                      <a:pt x="507" y="39"/>
                    </a:lnTo>
                    <a:lnTo>
                      <a:pt x="509" y="53"/>
                    </a:lnTo>
                    <a:lnTo>
                      <a:pt x="510" y="70"/>
                    </a:lnTo>
                    <a:lnTo>
                      <a:pt x="512" y="69"/>
                    </a:lnTo>
                    <a:lnTo>
                      <a:pt x="513" y="66"/>
                    </a:lnTo>
                    <a:lnTo>
                      <a:pt x="515" y="56"/>
                    </a:lnTo>
                    <a:lnTo>
                      <a:pt x="516" y="61"/>
                    </a:lnTo>
                    <a:lnTo>
                      <a:pt x="518" y="78"/>
                    </a:lnTo>
                    <a:lnTo>
                      <a:pt x="519" y="52"/>
                    </a:lnTo>
                    <a:lnTo>
                      <a:pt x="521" y="44"/>
                    </a:lnTo>
                    <a:lnTo>
                      <a:pt x="522" y="49"/>
                    </a:lnTo>
                    <a:lnTo>
                      <a:pt x="524" y="47"/>
                    </a:lnTo>
                    <a:lnTo>
                      <a:pt x="526" y="37"/>
                    </a:lnTo>
                    <a:lnTo>
                      <a:pt x="527" y="41"/>
                    </a:lnTo>
                    <a:lnTo>
                      <a:pt x="528" y="45"/>
                    </a:lnTo>
                    <a:lnTo>
                      <a:pt x="530" y="48"/>
                    </a:lnTo>
                    <a:lnTo>
                      <a:pt x="532" y="68"/>
                    </a:lnTo>
                    <a:lnTo>
                      <a:pt x="533" y="85"/>
                    </a:lnTo>
                    <a:lnTo>
                      <a:pt x="535" y="85"/>
                    </a:lnTo>
                    <a:lnTo>
                      <a:pt x="536" y="68"/>
                    </a:lnTo>
                    <a:lnTo>
                      <a:pt x="537" y="51"/>
                    </a:lnTo>
                    <a:lnTo>
                      <a:pt x="539" y="50"/>
                    </a:lnTo>
                    <a:lnTo>
                      <a:pt x="541" y="56"/>
                    </a:lnTo>
                    <a:lnTo>
                      <a:pt x="542" y="44"/>
                    </a:lnTo>
                    <a:lnTo>
                      <a:pt x="543" y="29"/>
                    </a:lnTo>
                    <a:lnTo>
                      <a:pt x="545" y="30"/>
                    </a:lnTo>
                    <a:lnTo>
                      <a:pt x="547" y="33"/>
                    </a:lnTo>
                    <a:lnTo>
                      <a:pt x="548" y="35"/>
                    </a:lnTo>
                    <a:lnTo>
                      <a:pt x="550" y="39"/>
                    </a:lnTo>
                    <a:lnTo>
                      <a:pt x="551" y="32"/>
                    </a:lnTo>
                    <a:lnTo>
                      <a:pt x="553" y="36"/>
                    </a:lnTo>
                    <a:lnTo>
                      <a:pt x="554" y="39"/>
                    </a:lnTo>
                    <a:lnTo>
                      <a:pt x="556" y="39"/>
                    </a:lnTo>
                    <a:lnTo>
                      <a:pt x="557" y="55"/>
                    </a:lnTo>
                    <a:lnTo>
                      <a:pt x="559" y="79"/>
                    </a:lnTo>
                    <a:lnTo>
                      <a:pt x="560" y="79"/>
                    </a:lnTo>
                    <a:lnTo>
                      <a:pt x="562" y="62"/>
                    </a:lnTo>
                    <a:lnTo>
                      <a:pt x="564" y="54"/>
                    </a:lnTo>
                    <a:lnTo>
                      <a:pt x="565" y="53"/>
                    </a:lnTo>
                    <a:lnTo>
                      <a:pt x="566" y="61"/>
                    </a:lnTo>
                    <a:lnTo>
                      <a:pt x="568" y="60"/>
                    </a:lnTo>
                    <a:lnTo>
                      <a:pt x="570" y="60"/>
                    </a:lnTo>
                    <a:lnTo>
                      <a:pt x="571" y="76"/>
                    </a:lnTo>
                    <a:lnTo>
                      <a:pt x="572" y="76"/>
                    </a:lnTo>
                    <a:lnTo>
                      <a:pt x="574" y="61"/>
                    </a:lnTo>
                    <a:lnTo>
                      <a:pt x="576" y="59"/>
                    </a:lnTo>
                    <a:lnTo>
                      <a:pt x="577" y="58"/>
                    </a:lnTo>
                    <a:lnTo>
                      <a:pt x="579" y="49"/>
                    </a:lnTo>
                    <a:lnTo>
                      <a:pt x="580" y="41"/>
                    </a:lnTo>
                    <a:lnTo>
                      <a:pt x="582" y="37"/>
                    </a:lnTo>
                    <a:lnTo>
                      <a:pt x="583" y="29"/>
                    </a:lnTo>
                    <a:lnTo>
                      <a:pt x="585" y="21"/>
                    </a:lnTo>
                    <a:lnTo>
                      <a:pt x="586" y="29"/>
                    </a:lnTo>
                    <a:lnTo>
                      <a:pt x="588" y="39"/>
                    </a:lnTo>
                    <a:lnTo>
                      <a:pt x="589" y="49"/>
                    </a:lnTo>
                    <a:lnTo>
                      <a:pt x="591" y="53"/>
                    </a:lnTo>
                    <a:lnTo>
                      <a:pt x="592" y="60"/>
                    </a:lnTo>
                    <a:lnTo>
                      <a:pt x="594" y="75"/>
                    </a:lnTo>
                    <a:lnTo>
                      <a:pt x="595" y="56"/>
                    </a:lnTo>
                    <a:lnTo>
                      <a:pt x="597" y="36"/>
                    </a:lnTo>
                    <a:lnTo>
                      <a:pt x="599" y="23"/>
                    </a:lnTo>
                    <a:lnTo>
                      <a:pt x="600" y="28"/>
                    </a:lnTo>
                    <a:lnTo>
                      <a:pt x="601" y="42"/>
                    </a:lnTo>
                    <a:lnTo>
                      <a:pt x="603" y="56"/>
                    </a:lnTo>
                    <a:lnTo>
                      <a:pt x="604" y="59"/>
                    </a:lnTo>
                    <a:lnTo>
                      <a:pt x="606" y="53"/>
                    </a:lnTo>
                    <a:lnTo>
                      <a:pt x="608" y="55"/>
                    </a:lnTo>
                    <a:lnTo>
                      <a:pt x="609" y="59"/>
                    </a:lnTo>
                    <a:lnTo>
                      <a:pt x="610" y="52"/>
                    </a:lnTo>
                    <a:lnTo>
                      <a:pt x="612" y="47"/>
                    </a:lnTo>
                    <a:lnTo>
                      <a:pt x="614" y="48"/>
                    </a:lnTo>
                    <a:lnTo>
                      <a:pt x="615" y="54"/>
                    </a:lnTo>
                    <a:lnTo>
                      <a:pt x="616" y="49"/>
                    </a:lnTo>
                    <a:lnTo>
                      <a:pt x="618" y="60"/>
                    </a:lnTo>
                    <a:lnTo>
                      <a:pt x="620" y="72"/>
                    </a:lnTo>
                    <a:lnTo>
                      <a:pt x="621" y="71"/>
                    </a:lnTo>
                    <a:lnTo>
                      <a:pt x="623" y="63"/>
                    </a:lnTo>
                    <a:lnTo>
                      <a:pt x="624" y="63"/>
                    </a:lnTo>
                    <a:lnTo>
                      <a:pt x="626" y="53"/>
                    </a:lnTo>
                    <a:lnTo>
                      <a:pt x="627" y="56"/>
                    </a:lnTo>
                    <a:lnTo>
                      <a:pt x="629" y="64"/>
                    </a:lnTo>
                    <a:lnTo>
                      <a:pt x="630" y="71"/>
                    </a:lnTo>
                    <a:lnTo>
                      <a:pt x="632" y="73"/>
                    </a:lnTo>
                    <a:lnTo>
                      <a:pt x="633" y="77"/>
                    </a:lnTo>
                    <a:lnTo>
                      <a:pt x="635" y="70"/>
                    </a:lnTo>
                    <a:lnTo>
                      <a:pt x="637" y="61"/>
                    </a:lnTo>
                    <a:lnTo>
                      <a:pt x="638" y="57"/>
                    </a:lnTo>
                    <a:lnTo>
                      <a:pt x="639" y="61"/>
                    </a:lnTo>
                    <a:lnTo>
                      <a:pt x="641" y="62"/>
                    </a:lnTo>
                    <a:lnTo>
                      <a:pt x="643" y="65"/>
                    </a:lnTo>
                    <a:lnTo>
                      <a:pt x="644" y="75"/>
                    </a:lnTo>
                    <a:lnTo>
                      <a:pt x="645" y="73"/>
                    </a:lnTo>
                    <a:lnTo>
                      <a:pt x="647" y="68"/>
                    </a:lnTo>
                    <a:lnTo>
                      <a:pt x="649" y="66"/>
                    </a:lnTo>
                    <a:lnTo>
                      <a:pt x="650" y="71"/>
                    </a:lnTo>
                    <a:lnTo>
                      <a:pt x="652" y="70"/>
                    </a:lnTo>
                    <a:lnTo>
                      <a:pt x="653" y="68"/>
                    </a:lnTo>
                    <a:lnTo>
                      <a:pt x="655" y="66"/>
                    </a:lnTo>
                    <a:lnTo>
                      <a:pt x="656" y="63"/>
                    </a:lnTo>
                    <a:lnTo>
                      <a:pt x="658" y="74"/>
                    </a:lnTo>
                    <a:lnTo>
                      <a:pt x="659" y="84"/>
                    </a:lnTo>
                    <a:lnTo>
                      <a:pt x="661" y="81"/>
                    </a:lnTo>
                    <a:lnTo>
                      <a:pt x="662" y="83"/>
                    </a:lnTo>
                    <a:lnTo>
                      <a:pt x="664" y="92"/>
                    </a:lnTo>
                    <a:lnTo>
                      <a:pt x="666" y="90"/>
                    </a:lnTo>
                    <a:lnTo>
                      <a:pt x="667" y="83"/>
                    </a:lnTo>
                    <a:lnTo>
                      <a:pt x="668" y="91"/>
                    </a:lnTo>
                    <a:lnTo>
                      <a:pt x="670" y="94"/>
                    </a:lnTo>
                    <a:lnTo>
                      <a:pt x="671" y="94"/>
                    </a:lnTo>
                    <a:lnTo>
                      <a:pt x="673" y="95"/>
                    </a:lnTo>
                    <a:lnTo>
                      <a:pt x="674" y="94"/>
                    </a:lnTo>
                    <a:lnTo>
                      <a:pt x="676" y="96"/>
                    </a:lnTo>
                    <a:lnTo>
                      <a:pt x="677" y="105"/>
                    </a:lnTo>
                    <a:lnTo>
                      <a:pt x="679" y="115"/>
                    </a:lnTo>
                    <a:lnTo>
                      <a:pt x="681" y="126"/>
                    </a:lnTo>
                    <a:lnTo>
                      <a:pt x="682" y="122"/>
                    </a:lnTo>
                    <a:lnTo>
                      <a:pt x="683" y="118"/>
                    </a:lnTo>
                    <a:lnTo>
                      <a:pt x="685" y="119"/>
                    </a:lnTo>
                    <a:lnTo>
                      <a:pt x="687" y="119"/>
                    </a:lnTo>
                    <a:lnTo>
                      <a:pt x="688" y="120"/>
                    </a:lnTo>
                    <a:lnTo>
                      <a:pt x="690" y="135"/>
                    </a:lnTo>
                    <a:lnTo>
                      <a:pt x="691" y="143"/>
                    </a:lnTo>
                    <a:lnTo>
                      <a:pt x="693" y="125"/>
                    </a:lnTo>
                    <a:lnTo>
                      <a:pt x="694" y="122"/>
                    </a:lnTo>
                    <a:lnTo>
                      <a:pt x="696" y="113"/>
                    </a:lnTo>
                    <a:lnTo>
                      <a:pt x="697" y="96"/>
                    </a:lnTo>
                    <a:lnTo>
                      <a:pt x="699" y="95"/>
                    </a:lnTo>
                    <a:lnTo>
                      <a:pt x="700" y="101"/>
                    </a:lnTo>
                    <a:lnTo>
                      <a:pt x="702" y="101"/>
                    </a:lnTo>
                    <a:lnTo>
                      <a:pt x="703" y="100"/>
                    </a:lnTo>
                    <a:lnTo>
                      <a:pt x="705" y="102"/>
                    </a:lnTo>
                    <a:lnTo>
                      <a:pt x="706" y="113"/>
                    </a:lnTo>
                    <a:lnTo>
                      <a:pt x="708" y="113"/>
                    </a:lnTo>
                    <a:lnTo>
                      <a:pt x="710" y="100"/>
                    </a:lnTo>
                    <a:lnTo>
                      <a:pt x="711" y="101"/>
                    </a:lnTo>
                    <a:lnTo>
                      <a:pt x="712" y="102"/>
                    </a:lnTo>
                    <a:lnTo>
                      <a:pt x="714" y="104"/>
                    </a:lnTo>
                    <a:lnTo>
                      <a:pt x="716" y="103"/>
                    </a:lnTo>
                    <a:lnTo>
                      <a:pt x="717" y="91"/>
                    </a:lnTo>
                    <a:lnTo>
                      <a:pt x="718" y="83"/>
                    </a:lnTo>
                    <a:lnTo>
                      <a:pt x="720" y="86"/>
                    </a:lnTo>
                    <a:lnTo>
                      <a:pt x="722" y="88"/>
                    </a:lnTo>
                    <a:lnTo>
                      <a:pt x="723" y="92"/>
                    </a:lnTo>
                    <a:lnTo>
                      <a:pt x="725" y="97"/>
                    </a:lnTo>
                    <a:lnTo>
                      <a:pt x="726" y="96"/>
                    </a:lnTo>
                    <a:lnTo>
                      <a:pt x="728" y="100"/>
                    </a:lnTo>
                    <a:lnTo>
                      <a:pt x="729" y="103"/>
                    </a:lnTo>
                    <a:lnTo>
                      <a:pt x="731" y="107"/>
                    </a:lnTo>
                    <a:lnTo>
                      <a:pt x="732" y="107"/>
                    </a:lnTo>
                    <a:lnTo>
                      <a:pt x="734" y="107"/>
                    </a:lnTo>
                    <a:lnTo>
                      <a:pt x="735" y="104"/>
                    </a:lnTo>
                    <a:lnTo>
                      <a:pt x="737" y="102"/>
                    </a:lnTo>
                    <a:lnTo>
                      <a:pt x="738" y="100"/>
                    </a:lnTo>
                    <a:lnTo>
                      <a:pt x="740" y="123"/>
                    </a:lnTo>
                    <a:lnTo>
                      <a:pt x="741" y="133"/>
                    </a:lnTo>
                    <a:lnTo>
                      <a:pt x="743" y="106"/>
                    </a:lnTo>
                    <a:lnTo>
                      <a:pt x="744" y="100"/>
                    </a:lnTo>
                    <a:lnTo>
                      <a:pt x="746" y="98"/>
                    </a:lnTo>
                    <a:lnTo>
                      <a:pt x="747" y="84"/>
                    </a:lnTo>
                    <a:lnTo>
                      <a:pt x="749" y="78"/>
                    </a:lnTo>
                    <a:lnTo>
                      <a:pt x="750" y="85"/>
                    </a:lnTo>
                    <a:lnTo>
                      <a:pt x="752" y="87"/>
                    </a:lnTo>
                    <a:lnTo>
                      <a:pt x="754" y="86"/>
                    </a:lnTo>
                    <a:lnTo>
                      <a:pt x="755" y="101"/>
                    </a:lnTo>
                    <a:lnTo>
                      <a:pt x="756" y="114"/>
                    </a:lnTo>
                    <a:lnTo>
                      <a:pt x="758" y="107"/>
                    </a:lnTo>
                    <a:lnTo>
                      <a:pt x="760" y="95"/>
                    </a:lnTo>
                    <a:lnTo>
                      <a:pt x="761" y="92"/>
                    </a:lnTo>
                    <a:lnTo>
                      <a:pt x="763" y="107"/>
                    </a:lnTo>
                    <a:lnTo>
                      <a:pt x="764" y="119"/>
                    </a:lnTo>
                    <a:lnTo>
                      <a:pt x="766" y="110"/>
                    </a:lnTo>
                    <a:lnTo>
                      <a:pt x="767" y="98"/>
                    </a:lnTo>
                    <a:lnTo>
                      <a:pt x="769" y="85"/>
                    </a:lnTo>
                    <a:lnTo>
                      <a:pt x="770" y="84"/>
                    </a:lnTo>
                    <a:lnTo>
                      <a:pt x="772" y="90"/>
                    </a:lnTo>
                    <a:lnTo>
                      <a:pt x="773" y="94"/>
                    </a:lnTo>
                    <a:lnTo>
                      <a:pt x="775" y="88"/>
                    </a:lnTo>
                    <a:lnTo>
                      <a:pt x="776" y="92"/>
                    </a:lnTo>
                    <a:lnTo>
                      <a:pt x="778" y="95"/>
                    </a:lnTo>
                    <a:lnTo>
                      <a:pt x="779" y="94"/>
                    </a:lnTo>
                    <a:lnTo>
                      <a:pt x="781" y="95"/>
                    </a:lnTo>
                    <a:lnTo>
                      <a:pt x="783" y="96"/>
                    </a:lnTo>
                    <a:lnTo>
                      <a:pt x="784" y="108"/>
                    </a:lnTo>
                    <a:lnTo>
                      <a:pt x="785" y="109"/>
                    </a:lnTo>
                    <a:lnTo>
                      <a:pt x="787" y="126"/>
                    </a:lnTo>
                    <a:lnTo>
                      <a:pt x="789" y="137"/>
                    </a:lnTo>
                    <a:lnTo>
                      <a:pt x="790" y="138"/>
                    </a:lnTo>
                    <a:lnTo>
                      <a:pt x="792" y="114"/>
                    </a:lnTo>
                    <a:lnTo>
                      <a:pt x="793" y="106"/>
                    </a:lnTo>
                    <a:lnTo>
                      <a:pt x="795" y="99"/>
                    </a:lnTo>
                    <a:lnTo>
                      <a:pt x="796" y="98"/>
                    </a:lnTo>
                    <a:lnTo>
                      <a:pt x="798" y="114"/>
                    </a:lnTo>
                    <a:lnTo>
                      <a:pt x="799" y="115"/>
                    </a:lnTo>
                    <a:lnTo>
                      <a:pt x="801" y="102"/>
                    </a:lnTo>
                    <a:lnTo>
                      <a:pt x="802" y="112"/>
                    </a:lnTo>
                    <a:lnTo>
                      <a:pt x="804" y="141"/>
                    </a:lnTo>
                    <a:lnTo>
                      <a:pt x="805" y="132"/>
                    </a:lnTo>
                    <a:lnTo>
                      <a:pt x="807" y="117"/>
                    </a:lnTo>
                    <a:lnTo>
                      <a:pt x="808" y="106"/>
                    </a:lnTo>
                    <a:lnTo>
                      <a:pt x="810" y="104"/>
                    </a:lnTo>
                    <a:lnTo>
                      <a:pt x="811" y="111"/>
                    </a:lnTo>
                    <a:lnTo>
                      <a:pt x="813" y="101"/>
                    </a:lnTo>
                    <a:lnTo>
                      <a:pt x="814" y="99"/>
                    </a:lnTo>
                    <a:lnTo>
                      <a:pt x="816" y="120"/>
                    </a:lnTo>
                    <a:lnTo>
                      <a:pt x="817" y="111"/>
                    </a:lnTo>
                    <a:lnTo>
                      <a:pt x="819" y="106"/>
                    </a:lnTo>
                    <a:lnTo>
                      <a:pt x="820" y="111"/>
                    </a:lnTo>
                    <a:lnTo>
                      <a:pt x="822" y="116"/>
                    </a:lnTo>
                    <a:lnTo>
                      <a:pt x="823" y="107"/>
                    </a:lnTo>
                    <a:lnTo>
                      <a:pt x="825" y="94"/>
                    </a:lnTo>
                    <a:lnTo>
                      <a:pt x="827" y="103"/>
                    </a:lnTo>
                    <a:lnTo>
                      <a:pt x="828" y="118"/>
                    </a:lnTo>
                    <a:lnTo>
                      <a:pt x="829" y="117"/>
                    </a:lnTo>
                    <a:lnTo>
                      <a:pt x="831" y="128"/>
                    </a:lnTo>
                    <a:lnTo>
                      <a:pt x="833" y="144"/>
                    </a:lnTo>
                    <a:lnTo>
                      <a:pt x="834" y="144"/>
                    </a:lnTo>
                    <a:lnTo>
                      <a:pt x="836" y="147"/>
                    </a:lnTo>
                    <a:lnTo>
                      <a:pt x="837" y="141"/>
                    </a:lnTo>
                    <a:lnTo>
                      <a:pt x="839" y="133"/>
                    </a:lnTo>
                    <a:lnTo>
                      <a:pt x="840" y="117"/>
                    </a:lnTo>
                    <a:lnTo>
                      <a:pt x="842" y="113"/>
                    </a:lnTo>
                    <a:lnTo>
                      <a:pt x="843" y="115"/>
                    </a:lnTo>
                    <a:lnTo>
                      <a:pt x="845" y="114"/>
                    </a:lnTo>
                    <a:lnTo>
                      <a:pt x="846" y="121"/>
                    </a:lnTo>
                    <a:lnTo>
                      <a:pt x="848" y="131"/>
                    </a:lnTo>
                    <a:lnTo>
                      <a:pt x="849" y="127"/>
                    </a:lnTo>
                    <a:lnTo>
                      <a:pt x="851" y="115"/>
                    </a:lnTo>
                    <a:lnTo>
                      <a:pt x="852" y="119"/>
                    </a:lnTo>
                    <a:lnTo>
                      <a:pt x="854" y="122"/>
                    </a:lnTo>
                    <a:lnTo>
                      <a:pt x="856" y="112"/>
                    </a:lnTo>
                    <a:lnTo>
                      <a:pt x="857" y="115"/>
                    </a:lnTo>
                    <a:lnTo>
                      <a:pt x="858" y="123"/>
                    </a:lnTo>
                    <a:lnTo>
                      <a:pt x="860" y="123"/>
                    </a:lnTo>
                    <a:lnTo>
                      <a:pt x="862" y="129"/>
                    </a:lnTo>
                    <a:lnTo>
                      <a:pt x="863" y="132"/>
                    </a:lnTo>
                    <a:lnTo>
                      <a:pt x="865" y="133"/>
                    </a:lnTo>
                    <a:lnTo>
                      <a:pt x="866" y="119"/>
                    </a:lnTo>
                    <a:lnTo>
                      <a:pt x="868" y="117"/>
                    </a:lnTo>
                    <a:lnTo>
                      <a:pt x="869" y="113"/>
                    </a:lnTo>
                    <a:lnTo>
                      <a:pt x="871" y="110"/>
                    </a:lnTo>
                    <a:lnTo>
                      <a:pt x="872" y="101"/>
                    </a:lnTo>
                    <a:lnTo>
                      <a:pt x="874" y="88"/>
                    </a:lnTo>
                    <a:lnTo>
                      <a:pt x="875" y="89"/>
                    </a:lnTo>
                    <a:lnTo>
                      <a:pt x="877" y="102"/>
                    </a:lnTo>
                    <a:lnTo>
                      <a:pt x="878" y="116"/>
                    </a:lnTo>
                    <a:lnTo>
                      <a:pt x="880" y="121"/>
                    </a:lnTo>
                    <a:lnTo>
                      <a:pt x="881" y="119"/>
                    </a:lnTo>
                    <a:lnTo>
                      <a:pt x="883" y="109"/>
                    </a:lnTo>
                    <a:lnTo>
                      <a:pt x="884" y="101"/>
                    </a:lnTo>
                    <a:lnTo>
                      <a:pt x="886" y="89"/>
                    </a:lnTo>
                    <a:lnTo>
                      <a:pt x="887" y="90"/>
                    </a:lnTo>
                    <a:lnTo>
                      <a:pt x="889" y="103"/>
                    </a:lnTo>
                    <a:lnTo>
                      <a:pt x="890" y="125"/>
                    </a:lnTo>
                    <a:lnTo>
                      <a:pt x="892" y="125"/>
                    </a:lnTo>
                    <a:lnTo>
                      <a:pt x="894" y="104"/>
                    </a:lnTo>
                    <a:lnTo>
                      <a:pt x="895" y="90"/>
                    </a:lnTo>
                    <a:lnTo>
                      <a:pt x="896" y="92"/>
                    </a:lnTo>
                    <a:lnTo>
                      <a:pt x="898" y="102"/>
                    </a:lnTo>
                    <a:lnTo>
                      <a:pt x="900" y="94"/>
                    </a:lnTo>
                    <a:lnTo>
                      <a:pt x="901" y="92"/>
                    </a:lnTo>
                    <a:lnTo>
                      <a:pt x="902" y="103"/>
                    </a:lnTo>
                    <a:lnTo>
                      <a:pt x="904" y="104"/>
                    </a:lnTo>
                    <a:lnTo>
                      <a:pt x="906" y="91"/>
                    </a:lnTo>
                    <a:lnTo>
                      <a:pt x="907" y="91"/>
                    </a:lnTo>
                    <a:lnTo>
                      <a:pt x="909" y="107"/>
                    </a:lnTo>
                    <a:lnTo>
                      <a:pt x="910" y="119"/>
                    </a:lnTo>
                    <a:lnTo>
                      <a:pt x="912" y="108"/>
                    </a:lnTo>
                    <a:lnTo>
                      <a:pt x="913" y="106"/>
                    </a:lnTo>
                    <a:lnTo>
                      <a:pt x="915" y="102"/>
                    </a:lnTo>
                    <a:lnTo>
                      <a:pt x="916" y="96"/>
                    </a:lnTo>
                    <a:lnTo>
                      <a:pt x="918" y="108"/>
                    </a:lnTo>
                    <a:lnTo>
                      <a:pt x="919" y="121"/>
                    </a:lnTo>
                    <a:lnTo>
                      <a:pt x="921" y="103"/>
                    </a:lnTo>
                    <a:lnTo>
                      <a:pt x="923" y="101"/>
                    </a:lnTo>
                    <a:lnTo>
                      <a:pt x="924" y="110"/>
                    </a:lnTo>
                    <a:lnTo>
                      <a:pt x="925" y="118"/>
                    </a:lnTo>
                    <a:lnTo>
                      <a:pt x="927" y="115"/>
                    </a:lnTo>
                    <a:lnTo>
                      <a:pt x="929" y="109"/>
                    </a:lnTo>
                    <a:lnTo>
                      <a:pt x="930" y="95"/>
                    </a:lnTo>
                    <a:lnTo>
                      <a:pt x="931" y="94"/>
                    </a:lnTo>
                    <a:lnTo>
                      <a:pt x="933" y="95"/>
                    </a:lnTo>
                    <a:lnTo>
                      <a:pt x="935" y="101"/>
                    </a:lnTo>
                    <a:lnTo>
                      <a:pt x="936" y="104"/>
                    </a:lnTo>
                    <a:lnTo>
                      <a:pt x="938" y="105"/>
                    </a:lnTo>
                    <a:lnTo>
                      <a:pt x="939" y="104"/>
                    </a:lnTo>
                    <a:lnTo>
                      <a:pt x="941" y="111"/>
                    </a:lnTo>
                    <a:lnTo>
                      <a:pt x="942" y="115"/>
                    </a:lnTo>
                    <a:lnTo>
                      <a:pt x="944" y="115"/>
                    </a:lnTo>
                    <a:lnTo>
                      <a:pt x="945" y="108"/>
                    </a:lnTo>
                    <a:lnTo>
                      <a:pt x="947" y="100"/>
                    </a:lnTo>
                    <a:lnTo>
                      <a:pt x="948" y="102"/>
                    </a:lnTo>
                    <a:lnTo>
                      <a:pt x="950" y="98"/>
                    </a:lnTo>
                    <a:lnTo>
                      <a:pt x="951" y="104"/>
                    </a:lnTo>
                    <a:lnTo>
                      <a:pt x="953" y="110"/>
                    </a:lnTo>
                    <a:lnTo>
                      <a:pt x="954" y="112"/>
                    </a:lnTo>
                    <a:lnTo>
                      <a:pt x="956" y="112"/>
                    </a:lnTo>
                    <a:lnTo>
                      <a:pt x="957" y="107"/>
                    </a:lnTo>
                    <a:lnTo>
                      <a:pt x="959" y="104"/>
                    </a:lnTo>
                    <a:lnTo>
                      <a:pt x="960" y="107"/>
                    </a:lnTo>
                    <a:lnTo>
                      <a:pt x="962" y="107"/>
                    </a:lnTo>
                    <a:lnTo>
                      <a:pt x="963" y="100"/>
                    </a:lnTo>
                    <a:lnTo>
                      <a:pt x="965" y="101"/>
                    </a:lnTo>
                    <a:lnTo>
                      <a:pt x="967" y="103"/>
                    </a:lnTo>
                    <a:lnTo>
                      <a:pt x="968" y="101"/>
                    </a:lnTo>
                    <a:lnTo>
                      <a:pt x="969" y="103"/>
                    </a:lnTo>
                    <a:lnTo>
                      <a:pt x="971" y="106"/>
                    </a:lnTo>
                    <a:lnTo>
                      <a:pt x="973" y="105"/>
                    </a:lnTo>
                    <a:lnTo>
                      <a:pt x="974" y="102"/>
                    </a:lnTo>
                    <a:lnTo>
                      <a:pt x="975" y="95"/>
                    </a:lnTo>
                    <a:lnTo>
                      <a:pt x="977" y="90"/>
                    </a:lnTo>
                    <a:lnTo>
                      <a:pt x="979" y="88"/>
                    </a:lnTo>
                    <a:lnTo>
                      <a:pt x="980" y="92"/>
                    </a:lnTo>
                    <a:lnTo>
                      <a:pt x="982" y="102"/>
                    </a:lnTo>
                    <a:lnTo>
                      <a:pt x="983" y="110"/>
                    </a:lnTo>
                    <a:lnTo>
                      <a:pt x="985" y="118"/>
                    </a:lnTo>
                    <a:lnTo>
                      <a:pt x="986" y="117"/>
                    </a:lnTo>
                    <a:lnTo>
                      <a:pt x="988" y="117"/>
                    </a:lnTo>
                    <a:lnTo>
                      <a:pt x="989" y="108"/>
                    </a:lnTo>
                    <a:lnTo>
                      <a:pt x="991" y="91"/>
                    </a:lnTo>
                    <a:lnTo>
                      <a:pt x="992" y="90"/>
                    </a:lnTo>
                    <a:lnTo>
                      <a:pt x="994" y="96"/>
                    </a:lnTo>
                    <a:lnTo>
                      <a:pt x="996" y="100"/>
                    </a:lnTo>
                    <a:lnTo>
                      <a:pt x="997" y="97"/>
                    </a:lnTo>
                    <a:lnTo>
                      <a:pt x="998" y="102"/>
                    </a:lnTo>
                    <a:lnTo>
                      <a:pt x="1000" y="106"/>
                    </a:lnTo>
                    <a:lnTo>
                      <a:pt x="1002" y="101"/>
                    </a:lnTo>
                    <a:lnTo>
                      <a:pt x="1003" y="104"/>
                    </a:lnTo>
                    <a:lnTo>
                      <a:pt x="1004" y="103"/>
                    </a:lnTo>
                    <a:lnTo>
                      <a:pt x="1006" y="98"/>
                    </a:lnTo>
                    <a:lnTo>
                      <a:pt x="1008" y="86"/>
                    </a:lnTo>
                    <a:lnTo>
                      <a:pt x="1009" y="80"/>
                    </a:lnTo>
                    <a:lnTo>
                      <a:pt x="1011" y="77"/>
                    </a:lnTo>
                    <a:lnTo>
                      <a:pt x="1012" y="85"/>
                    </a:lnTo>
                    <a:lnTo>
                      <a:pt x="1014" y="96"/>
                    </a:lnTo>
                    <a:lnTo>
                      <a:pt x="1015" y="95"/>
                    </a:lnTo>
                    <a:lnTo>
                      <a:pt x="1017" y="91"/>
                    </a:lnTo>
                    <a:lnTo>
                      <a:pt x="1018" y="90"/>
                    </a:lnTo>
                    <a:lnTo>
                      <a:pt x="1020" y="90"/>
                    </a:lnTo>
                    <a:lnTo>
                      <a:pt x="1021" y="101"/>
                    </a:lnTo>
                    <a:lnTo>
                      <a:pt x="1023" y="98"/>
                    </a:lnTo>
                    <a:lnTo>
                      <a:pt x="1024" y="100"/>
                    </a:lnTo>
                    <a:lnTo>
                      <a:pt x="1026" y="95"/>
                    </a:lnTo>
                    <a:lnTo>
                      <a:pt x="1027" y="94"/>
                    </a:lnTo>
                    <a:lnTo>
                      <a:pt x="1029" y="98"/>
                    </a:lnTo>
                    <a:lnTo>
                      <a:pt x="1030" y="102"/>
                    </a:lnTo>
                    <a:lnTo>
                      <a:pt x="1032" y="105"/>
                    </a:lnTo>
                    <a:lnTo>
                      <a:pt x="1033" y="112"/>
                    </a:lnTo>
                    <a:lnTo>
                      <a:pt x="1035" y="124"/>
                    </a:lnTo>
                    <a:lnTo>
                      <a:pt x="1036" y="126"/>
                    </a:lnTo>
                    <a:lnTo>
                      <a:pt x="1038" y="109"/>
                    </a:lnTo>
                    <a:lnTo>
                      <a:pt x="1040" y="91"/>
                    </a:lnTo>
                    <a:lnTo>
                      <a:pt x="1041" y="79"/>
                    </a:lnTo>
                    <a:lnTo>
                      <a:pt x="1042" y="84"/>
                    </a:lnTo>
                    <a:lnTo>
                      <a:pt x="1044" y="97"/>
                    </a:lnTo>
                    <a:lnTo>
                      <a:pt x="1046" y="97"/>
                    </a:lnTo>
                    <a:lnTo>
                      <a:pt x="1047" y="114"/>
                    </a:lnTo>
                    <a:lnTo>
                      <a:pt x="1049" y="126"/>
                    </a:lnTo>
                    <a:lnTo>
                      <a:pt x="1050" y="123"/>
                    </a:lnTo>
                    <a:lnTo>
                      <a:pt x="1052" y="120"/>
                    </a:lnTo>
                    <a:lnTo>
                      <a:pt x="1053" y="108"/>
                    </a:lnTo>
                    <a:lnTo>
                      <a:pt x="1055" y="105"/>
                    </a:lnTo>
                    <a:lnTo>
                      <a:pt x="1056" y="101"/>
                    </a:lnTo>
                    <a:lnTo>
                      <a:pt x="1058" y="98"/>
                    </a:lnTo>
                    <a:lnTo>
                      <a:pt x="1059" y="113"/>
                    </a:lnTo>
                    <a:lnTo>
                      <a:pt x="1061" y="110"/>
                    </a:lnTo>
                    <a:lnTo>
                      <a:pt x="1062" y="110"/>
                    </a:lnTo>
                    <a:lnTo>
                      <a:pt x="1064" y="106"/>
                    </a:lnTo>
                    <a:lnTo>
                      <a:pt x="1065" y="100"/>
                    </a:lnTo>
                    <a:lnTo>
                      <a:pt x="1067" y="93"/>
                    </a:lnTo>
                    <a:lnTo>
                      <a:pt x="1069" y="90"/>
                    </a:lnTo>
                    <a:lnTo>
                      <a:pt x="1070" y="92"/>
                    </a:lnTo>
                    <a:lnTo>
                      <a:pt x="1071" y="86"/>
                    </a:lnTo>
                    <a:lnTo>
                      <a:pt x="1073" y="90"/>
                    </a:lnTo>
                    <a:lnTo>
                      <a:pt x="1075" y="99"/>
                    </a:lnTo>
                    <a:lnTo>
                      <a:pt x="1076" y="104"/>
                    </a:lnTo>
                    <a:lnTo>
                      <a:pt x="1077" y="107"/>
                    </a:lnTo>
                    <a:lnTo>
                      <a:pt x="1079" y="113"/>
                    </a:lnTo>
                    <a:lnTo>
                      <a:pt x="1081" y="107"/>
                    </a:lnTo>
                    <a:lnTo>
                      <a:pt x="1082" y="104"/>
                    </a:lnTo>
                    <a:lnTo>
                      <a:pt x="1084" y="107"/>
                    </a:lnTo>
                    <a:lnTo>
                      <a:pt x="1085" y="102"/>
                    </a:lnTo>
                    <a:lnTo>
                      <a:pt x="1087" y="96"/>
                    </a:lnTo>
                    <a:lnTo>
                      <a:pt x="1088" y="97"/>
                    </a:lnTo>
                    <a:lnTo>
                      <a:pt x="1090" y="91"/>
                    </a:lnTo>
                    <a:lnTo>
                      <a:pt x="1091" y="95"/>
                    </a:lnTo>
                    <a:lnTo>
                      <a:pt x="1093" y="119"/>
                    </a:lnTo>
                    <a:lnTo>
                      <a:pt x="1094" y="121"/>
                    </a:lnTo>
                    <a:lnTo>
                      <a:pt x="1096" y="121"/>
                    </a:lnTo>
                    <a:lnTo>
                      <a:pt x="1097" y="119"/>
                    </a:lnTo>
                    <a:lnTo>
                      <a:pt x="1099" y="120"/>
                    </a:lnTo>
                    <a:lnTo>
                      <a:pt x="1100" y="131"/>
                    </a:lnTo>
                    <a:lnTo>
                      <a:pt x="1102" y="138"/>
                    </a:lnTo>
                    <a:lnTo>
                      <a:pt x="1103" y="138"/>
                    </a:lnTo>
                    <a:lnTo>
                      <a:pt x="1105" y="145"/>
                    </a:lnTo>
                    <a:lnTo>
                      <a:pt x="1106" y="155"/>
                    </a:lnTo>
                    <a:lnTo>
                      <a:pt x="1108" y="162"/>
                    </a:lnTo>
                    <a:lnTo>
                      <a:pt x="1109" y="171"/>
                    </a:lnTo>
                    <a:lnTo>
                      <a:pt x="1111" y="175"/>
                    </a:lnTo>
                    <a:lnTo>
                      <a:pt x="1113" y="181"/>
                    </a:lnTo>
                    <a:lnTo>
                      <a:pt x="1114" y="182"/>
                    </a:lnTo>
                    <a:lnTo>
                      <a:pt x="1115" y="175"/>
                    </a:lnTo>
                    <a:lnTo>
                      <a:pt x="1117" y="176"/>
                    </a:lnTo>
                    <a:lnTo>
                      <a:pt x="1119" y="193"/>
                    </a:lnTo>
                    <a:lnTo>
                      <a:pt x="1120" y="196"/>
                    </a:lnTo>
                    <a:lnTo>
                      <a:pt x="1122" y="194"/>
                    </a:lnTo>
                    <a:lnTo>
                      <a:pt x="1123" y="198"/>
                    </a:lnTo>
                    <a:lnTo>
                      <a:pt x="1125" y="201"/>
                    </a:lnTo>
                    <a:lnTo>
                      <a:pt x="1126" y="206"/>
                    </a:lnTo>
                    <a:lnTo>
                      <a:pt x="1128" y="201"/>
                    </a:lnTo>
                    <a:lnTo>
                      <a:pt x="1129" y="194"/>
                    </a:lnTo>
                    <a:lnTo>
                      <a:pt x="1131" y="184"/>
                    </a:lnTo>
                    <a:lnTo>
                      <a:pt x="1132" y="186"/>
                    </a:lnTo>
                    <a:lnTo>
                      <a:pt x="1134" y="183"/>
                    </a:lnTo>
                    <a:lnTo>
                      <a:pt x="1135" y="181"/>
                    </a:lnTo>
                    <a:lnTo>
                      <a:pt x="1137" y="186"/>
                    </a:lnTo>
                    <a:lnTo>
                      <a:pt x="1138" y="190"/>
                    </a:lnTo>
                    <a:lnTo>
                      <a:pt x="1140" y="185"/>
                    </a:lnTo>
                    <a:lnTo>
                      <a:pt x="1142" y="188"/>
                    </a:lnTo>
                    <a:lnTo>
                      <a:pt x="1143" y="183"/>
                    </a:lnTo>
                    <a:lnTo>
                      <a:pt x="1144" y="172"/>
                    </a:lnTo>
                    <a:lnTo>
                      <a:pt x="1146" y="170"/>
                    </a:lnTo>
                    <a:lnTo>
                      <a:pt x="1148" y="170"/>
                    </a:lnTo>
                    <a:lnTo>
                      <a:pt x="1149" y="167"/>
                    </a:lnTo>
                    <a:lnTo>
                      <a:pt x="1151" y="175"/>
                    </a:lnTo>
                    <a:lnTo>
                      <a:pt x="1152" y="182"/>
                    </a:lnTo>
                    <a:lnTo>
                      <a:pt x="1154" y="187"/>
                    </a:lnTo>
                    <a:lnTo>
                      <a:pt x="1155" y="193"/>
                    </a:lnTo>
                    <a:lnTo>
                      <a:pt x="1157" y="198"/>
                    </a:lnTo>
                    <a:lnTo>
                      <a:pt x="1158" y="194"/>
                    </a:lnTo>
                    <a:lnTo>
                      <a:pt x="1160" y="195"/>
                    </a:lnTo>
                    <a:lnTo>
                      <a:pt x="1161" y="202"/>
                    </a:lnTo>
                    <a:lnTo>
                      <a:pt x="1163" y="213"/>
                    </a:lnTo>
                    <a:lnTo>
                      <a:pt x="1164" y="204"/>
                    </a:lnTo>
                    <a:lnTo>
                      <a:pt x="1166" y="205"/>
                    </a:lnTo>
                    <a:lnTo>
                      <a:pt x="1167" y="208"/>
                    </a:lnTo>
                    <a:lnTo>
                      <a:pt x="1169" y="200"/>
                    </a:lnTo>
                    <a:lnTo>
                      <a:pt x="1170" y="188"/>
                    </a:lnTo>
                    <a:lnTo>
                      <a:pt x="1172" y="177"/>
                    </a:lnTo>
                    <a:lnTo>
                      <a:pt x="1173" y="170"/>
                    </a:lnTo>
                    <a:lnTo>
                      <a:pt x="1175" y="163"/>
                    </a:lnTo>
                    <a:lnTo>
                      <a:pt x="1176" y="154"/>
                    </a:lnTo>
                    <a:lnTo>
                      <a:pt x="1178" y="155"/>
                    </a:lnTo>
                    <a:lnTo>
                      <a:pt x="1180" y="156"/>
                    </a:lnTo>
                    <a:lnTo>
                      <a:pt x="1181" y="153"/>
                    </a:lnTo>
                    <a:lnTo>
                      <a:pt x="1182" y="151"/>
                    </a:lnTo>
                    <a:lnTo>
                      <a:pt x="1184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88" y="152"/>
                    </a:lnTo>
                    <a:lnTo>
                      <a:pt x="1190" y="149"/>
                    </a:lnTo>
                    <a:lnTo>
                      <a:pt x="1192" y="147"/>
                    </a:lnTo>
                    <a:lnTo>
                      <a:pt x="1193" y="146"/>
                    </a:lnTo>
                    <a:lnTo>
                      <a:pt x="1195" y="148"/>
                    </a:lnTo>
                    <a:lnTo>
                      <a:pt x="1196" y="151"/>
                    </a:lnTo>
                    <a:lnTo>
                      <a:pt x="1198" y="153"/>
                    </a:lnTo>
                    <a:lnTo>
                      <a:pt x="1199" y="159"/>
                    </a:lnTo>
                    <a:lnTo>
                      <a:pt x="1201" y="155"/>
                    </a:lnTo>
                    <a:lnTo>
                      <a:pt x="1202" y="150"/>
                    </a:lnTo>
                    <a:lnTo>
                      <a:pt x="1204" y="146"/>
                    </a:lnTo>
                    <a:lnTo>
                      <a:pt x="1205" y="140"/>
                    </a:lnTo>
                    <a:lnTo>
                      <a:pt x="1207" y="137"/>
                    </a:lnTo>
                    <a:lnTo>
                      <a:pt x="1208" y="146"/>
                    </a:lnTo>
                    <a:lnTo>
                      <a:pt x="1210" y="139"/>
                    </a:lnTo>
                    <a:lnTo>
                      <a:pt x="1211" y="146"/>
                    </a:lnTo>
                    <a:lnTo>
                      <a:pt x="1213" y="154"/>
                    </a:lnTo>
                    <a:lnTo>
                      <a:pt x="1215" y="158"/>
                    </a:lnTo>
                    <a:lnTo>
                      <a:pt x="1216" y="161"/>
                    </a:lnTo>
                    <a:lnTo>
                      <a:pt x="1217" y="162"/>
                    </a:lnTo>
                    <a:lnTo>
                      <a:pt x="1219" y="152"/>
                    </a:lnTo>
                    <a:lnTo>
                      <a:pt x="1221" y="147"/>
                    </a:lnTo>
                    <a:lnTo>
                      <a:pt x="1222" y="141"/>
                    </a:lnTo>
                    <a:lnTo>
                      <a:pt x="1224" y="143"/>
                    </a:lnTo>
                    <a:lnTo>
                      <a:pt x="1225" y="142"/>
                    </a:lnTo>
                    <a:lnTo>
                      <a:pt x="1227" y="145"/>
                    </a:lnTo>
                    <a:lnTo>
                      <a:pt x="1228" y="145"/>
                    </a:lnTo>
                    <a:lnTo>
                      <a:pt x="1230" y="145"/>
                    </a:lnTo>
                    <a:lnTo>
                      <a:pt x="1231" y="145"/>
                    </a:lnTo>
                    <a:lnTo>
                      <a:pt x="1233" y="159"/>
                    </a:lnTo>
                    <a:lnTo>
                      <a:pt x="1234" y="158"/>
                    </a:lnTo>
                    <a:lnTo>
                      <a:pt x="1236" y="154"/>
                    </a:lnTo>
                    <a:lnTo>
                      <a:pt x="1237" y="152"/>
                    </a:lnTo>
                    <a:lnTo>
                      <a:pt x="1239" y="150"/>
                    </a:lnTo>
                    <a:lnTo>
                      <a:pt x="1240" y="152"/>
                    </a:lnTo>
                    <a:lnTo>
                      <a:pt x="1242" y="158"/>
                    </a:lnTo>
                    <a:lnTo>
                      <a:pt x="1243" y="151"/>
                    </a:lnTo>
                    <a:lnTo>
                      <a:pt x="1245" y="145"/>
                    </a:lnTo>
                    <a:lnTo>
                      <a:pt x="1246" y="145"/>
                    </a:lnTo>
                    <a:lnTo>
                      <a:pt x="1248" y="145"/>
                    </a:lnTo>
                    <a:lnTo>
                      <a:pt x="1249" y="134"/>
                    </a:lnTo>
                    <a:lnTo>
                      <a:pt x="1251" y="131"/>
                    </a:lnTo>
                    <a:lnTo>
                      <a:pt x="1253" y="138"/>
                    </a:lnTo>
                    <a:lnTo>
                      <a:pt x="1254" y="141"/>
                    </a:lnTo>
                    <a:lnTo>
                      <a:pt x="1255" y="141"/>
                    </a:lnTo>
                    <a:lnTo>
                      <a:pt x="1257" y="147"/>
                    </a:lnTo>
                    <a:lnTo>
                      <a:pt x="1259" y="152"/>
                    </a:lnTo>
                    <a:lnTo>
                      <a:pt x="1260" y="160"/>
                    </a:lnTo>
                    <a:lnTo>
                      <a:pt x="1261" y="166"/>
                    </a:lnTo>
                    <a:lnTo>
                      <a:pt x="1263" y="171"/>
                    </a:lnTo>
                    <a:lnTo>
                      <a:pt x="1265" y="162"/>
                    </a:lnTo>
                    <a:lnTo>
                      <a:pt x="1266" y="156"/>
                    </a:lnTo>
                    <a:lnTo>
                      <a:pt x="1268" y="161"/>
                    </a:lnTo>
                    <a:lnTo>
                      <a:pt x="1269" y="162"/>
                    </a:lnTo>
                    <a:lnTo>
                      <a:pt x="1271" y="156"/>
                    </a:lnTo>
                    <a:lnTo>
                      <a:pt x="1272" y="156"/>
                    </a:lnTo>
                    <a:lnTo>
                      <a:pt x="1274" y="162"/>
                    </a:lnTo>
                    <a:lnTo>
                      <a:pt x="1275" y="160"/>
                    </a:lnTo>
                    <a:lnTo>
                      <a:pt x="1277" y="162"/>
                    </a:lnTo>
                    <a:lnTo>
                      <a:pt x="1278" y="157"/>
                    </a:lnTo>
                    <a:lnTo>
                      <a:pt x="1280" y="150"/>
                    </a:lnTo>
                    <a:lnTo>
                      <a:pt x="1282" y="147"/>
                    </a:lnTo>
                    <a:lnTo>
                      <a:pt x="1283" y="145"/>
                    </a:lnTo>
                    <a:lnTo>
                      <a:pt x="1284" y="141"/>
                    </a:lnTo>
                    <a:lnTo>
                      <a:pt x="1286" y="143"/>
                    </a:lnTo>
                    <a:lnTo>
                      <a:pt x="1288" y="143"/>
                    </a:lnTo>
                    <a:lnTo>
                      <a:pt x="1289" y="141"/>
                    </a:lnTo>
                    <a:lnTo>
                      <a:pt x="1290" y="141"/>
                    </a:lnTo>
                    <a:lnTo>
                      <a:pt x="1292" y="147"/>
                    </a:lnTo>
                    <a:lnTo>
                      <a:pt x="1294" y="151"/>
                    </a:lnTo>
                    <a:lnTo>
                      <a:pt x="1295" y="153"/>
                    </a:lnTo>
                    <a:lnTo>
                      <a:pt x="1297" y="154"/>
                    </a:lnTo>
                    <a:lnTo>
                      <a:pt x="1298" y="148"/>
                    </a:lnTo>
                    <a:lnTo>
                      <a:pt x="1300" y="144"/>
                    </a:lnTo>
                    <a:lnTo>
                      <a:pt x="1301" y="139"/>
                    </a:lnTo>
                    <a:lnTo>
                      <a:pt x="1303" y="144"/>
                    </a:lnTo>
                    <a:lnTo>
                      <a:pt x="1304" y="147"/>
                    </a:lnTo>
                    <a:lnTo>
                      <a:pt x="1306" y="147"/>
                    </a:lnTo>
                    <a:lnTo>
                      <a:pt x="1307" y="145"/>
                    </a:lnTo>
                    <a:lnTo>
                      <a:pt x="1309" y="152"/>
                    </a:lnTo>
                    <a:lnTo>
                      <a:pt x="1310" y="153"/>
                    </a:lnTo>
                    <a:lnTo>
                      <a:pt x="1312" y="151"/>
                    </a:lnTo>
                    <a:lnTo>
                      <a:pt x="1313" y="146"/>
                    </a:lnTo>
                    <a:lnTo>
                      <a:pt x="1315" y="148"/>
                    </a:lnTo>
                    <a:lnTo>
                      <a:pt x="1316" y="145"/>
                    </a:lnTo>
                    <a:lnTo>
                      <a:pt x="1318" y="152"/>
                    </a:lnTo>
                    <a:lnTo>
                      <a:pt x="1319" y="149"/>
                    </a:lnTo>
                    <a:lnTo>
                      <a:pt x="1321" y="148"/>
                    </a:lnTo>
                    <a:lnTo>
                      <a:pt x="1322" y="143"/>
                    </a:lnTo>
                    <a:lnTo>
                      <a:pt x="1324" y="142"/>
                    </a:lnTo>
                    <a:lnTo>
                      <a:pt x="1326" y="146"/>
                    </a:lnTo>
                    <a:lnTo>
                      <a:pt x="1327" y="142"/>
                    </a:lnTo>
                    <a:lnTo>
                      <a:pt x="1328" y="146"/>
                    </a:lnTo>
                    <a:lnTo>
                      <a:pt x="1330" y="146"/>
                    </a:lnTo>
                    <a:lnTo>
                      <a:pt x="1332" y="155"/>
                    </a:lnTo>
                    <a:lnTo>
                      <a:pt x="1333" y="164"/>
                    </a:lnTo>
                    <a:lnTo>
                      <a:pt x="1334" y="168"/>
                    </a:lnTo>
                    <a:lnTo>
                      <a:pt x="1336" y="174"/>
                    </a:lnTo>
                    <a:lnTo>
                      <a:pt x="1338" y="174"/>
                    </a:lnTo>
                    <a:lnTo>
                      <a:pt x="1339" y="168"/>
                    </a:lnTo>
                    <a:lnTo>
                      <a:pt x="1341" y="168"/>
                    </a:lnTo>
                    <a:lnTo>
                      <a:pt x="1342" y="160"/>
                    </a:lnTo>
                    <a:lnTo>
                      <a:pt x="1344" y="155"/>
                    </a:lnTo>
                    <a:lnTo>
                      <a:pt x="1345" y="145"/>
                    </a:lnTo>
                    <a:lnTo>
                      <a:pt x="1347" y="144"/>
                    </a:lnTo>
                    <a:lnTo>
                      <a:pt x="1348" y="150"/>
                    </a:lnTo>
                    <a:lnTo>
                      <a:pt x="1350" y="158"/>
                    </a:lnTo>
                    <a:lnTo>
                      <a:pt x="1351" y="160"/>
                    </a:lnTo>
                    <a:lnTo>
                      <a:pt x="1353" y="159"/>
                    </a:lnTo>
                    <a:lnTo>
                      <a:pt x="1355" y="159"/>
                    </a:lnTo>
                    <a:lnTo>
                      <a:pt x="1356" y="157"/>
                    </a:lnTo>
                    <a:lnTo>
                      <a:pt x="1357" y="158"/>
                    </a:lnTo>
                    <a:lnTo>
                      <a:pt x="1359" y="166"/>
                    </a:lnTo>
                    <a:lnTo>
                      <a:pt x="1361" y="153"/>
                    </a:lnTo>
                    <a:lnTo>
                      <a:pt x="1362" y="147"/>
                    </a:lnTo>
                    <a:lnTo>
                      <a:pt x="1363" y="150"/>
                    </a:lnTo>
                    <a:lnTo>
                      <a:pt x="1365" y="163"/>
                    </a:lnTo>
                    <a:lnTo>
                      <a:pt x="1367" y="168"/>
                    </a:lnTo>
                    <a:lnTo>
                      <a:pt x="1368" y="166"/>
                    </a:lnTo>
                    <a:lnTo>
                      <a:pt x="1370" y="166"/>
                    </a:lnTo>
                    <a:lnTo>
                      <a:pt x="1371" y="162"/>
                    </a:lnTo>
                    <a:lnTo>
                      <a:pt x="1373" y="166"/>
                    </a:lnTo>
                    <a:lnTo>
                      <a:pt x="1374" y="164"/>
                    </a:lnTo>
                    <a:lnTo>
                      <a:pt x="1376" y="157"/>
                    </a:lnTo>
                    <a:lnTo>
                      <a:pt x="1377" y="160"/>
                    </a:lnTo>
                    <a:lnTo>
                      <a:pt x="1379" y="155"/>
                    </a:lnTo>
                    <a:lnTo>
                      <a:pt x="1380" y="160"/>
                    </a:lnTo>
                    <a:lnTo>
                      <a:pt x="1382" y="161"/>
                    </a:lnTo>
                    <a:lnTo>
                      <a:pt x="1383" y="159"/>
                    </a:lnTo>
                    <a:lnTo>
                      <a:pt x="1385" y="166"/>
                    </a:lnTo>
                    <a:lnTo>
                      <a:pt x="1386" y="166"/>
                    </a:lnTo>
                    <a:lnTo>
                      <a:pt x="1388" y="157"/>
                    </a:lnTo>
                    <a:lnTo>
                      <a:pt x="1389" y="148"/>
                    </a:lnTo>
                    <a:lnTo>
                      <a:pt x="1391" y="146"/>
                    </a:lnTo>
                    <a:lnTo>
                      <a:pt x="1392" y="141"/>
                    </a:lnTo>
                    <a:lnTo>
                      <a:pt x="1394" y="143"/>
                    </a:lnTo>
                    <a:lnTo>
                      <a:pt x="1395" y="143"/>
                    </a:lnTo>
                    <a:lnTo>
                      <a:pt x="1397" y="146"/>
                    </a:lnTo>
                    <a:lnTo>
                      <a:pt x="1399" y="152"/>
                    </a:lnTo>
                    <a:lnTo>
                      <a:pt x="1400" y="157"/>
                    </a:lnTo>
                    <a:lnTo>
                      <a:pt x="1401" y="160"/>
                    </a:lnTo>
                    <a:lnTo>
                      <a:pt x="1403" y="152"/>
                    </a:lnTo>
                    <a:lnTo>
                      <a:pt x="1405" y="148"/>
                    </a:lnTo>
                    <a:lnTo>
                      <a:pt x="1406" y="160"/>
                    </a:lnTo>
                    <a:lnTo>
                      <a:pt x="1408" y="166"/>
                    </a:lnTo>
                    <a:lnTo>
                      <a:pt x="1409" y="175"/>
                    </a:lnTo>
                    <a:lnTo>
                      <a:pt x="1411" y="175"/>
                    </a:lnTo>
                    <a:lnTo>
                      <a:pt x="1412" y="169"/>
                    </a:lnTo>
                    <a:lnTo>
                      <a:pt x="1414" y="164"/>
                    </a:lnTo>
                    <a:lnTo>
                      <a:pt x="1415" y="158"/>
                    </a:lnTo>
                    <a:lnTo>
                      <a:pt x="1417" y="154"/>
                    </a:lnTo>
                    <a:lnTo>
                      <a:pt x="1418" y="151"/>
                    </a:lnTo>
                    <a:lnTo>
                      <a:pt x="1420" y="146"/>
                    </a:lnTo>
                    <a:lnTo>
                      <a:pt x="1421" y="143"/>
                    </a:lnTo>
                    <a:lnTo>
                      <a:pt x="1423" y="139"/>
                    </a:lnTo>
                    <a:lnTo>
                      <a:pt x="1424" y="142"/>
                    </a:lnTo>
                    <a:lnTo>
                      <a:pt x="1426" y="139"/>
                    </a:lnTo>
                    <a:lnTo>
                      <a:pt x="1428" y="145"/>
                    </a:lnTo>
                    <a:lnTo>
                      <a:pt x="1429" y="147"/>
                    </a:lnTo>
                    <a:lnTo>
                      <a:pt x="1430" y="147"/>
                    </a:lnTo>
                    <a:lnTo>
                      <a:pt x="1432" y="140"/>
                    </a:lnTo>
                    <a:lnTo>
                      <a:pt x="1434" y="131"/>
                    </a:lnTo>
                    <a:lnTo>
                      <a:pt x="1435" y="132"/>
                    </a:lnTo>
                    <a:lnTo>
                      <a:pt x="1437" y="135"/>
                    </a:lnTo>
                    <a:lnTo>
                      <a:pt x="1438" y="143"/>
                    </a:lnTo>
                    <a:lnTo>
                      <a:pt x="1440" y="153"/>
                    </a:lnTo>
                    <a:lnTo>
                      <a:pt x="1441" y="159"/>
                    </a:lnTo>
                    <a:lnTo>
                      <a:pt x="1443" y="160"/>
                    </a:lnTo>
                    <a:lnTo>
                      <a:pt x="1444" y="156"/>
                    </a:lnTo>
                    <a:lnTo>
                      <a:pt x="1446" y="157"/>
                    </a:lnTo>
                    <a:lnTo>
                      <a:pt x="1447" y="154"/>
                    </a:lnTo>
                    <a:lnTo>
                      <a:pt x="1449" y="155"/>
                    </a:lnTo>
                    <a:lnTo>
                      <a:pt x="1450" y="153"/>
                    </a:lnTo>
                    <a:lnTo>
                      <a:pt x="1452" y="147"/>
                    </a:lnTo>
                    <a:lnTo>
                      <a:pt x="1453" y="143"/>
                    </a:lnTo>
                    <a:lnTo>
                      <a:pt x="1455" y="149"/>
                    </a:lnTo>
                    <a:lnTo>
                      <a:pt x="1456" y="159"/>
                    </a:lnTo>
                    <a:lnTo>
                      <a:pt x="1458" y="156"/>
                    </a:lnTo>
                    <a:lnTo>
                      <a:pt x="1459" y="162"/>
                    </a:lnTo>
                    <a:lnTo>
                      <a:pt x="1461" y="163"/>
                    </a:lnTo>
                    <a:lnTo>
                      <a:pt x="1462" y="164"/>
                    </a:lnTo>
                    <a:lnTo>
                      <a:pt x="1464" y="169"/>
                    </a:lnTo>
                    <a:lnTo>
                      <a:pt x="1465" y="166"/>
                    </a:lnTo>
                    <a:lnTo>
                      <a:pt x="1467" y="158"/>
                    </a:lnTo>
                    <a:lnTo>
                      <a:pt x="1468" y="152"/>
                    </a:lnTo>
                    <a:lnTo>
                      <a:pt x="1470" y="160"/>
                    </a:lnTo>
                    <a:lnTo>
                      <a:pt x="1472" y="162"/>
                    </a:lnTo>
                    <a:lnTo>
                      <a:pt x="1473" y="166"/>
                    </a:lnTo>
                    <a:lnTo>
                      <a:pt x="1474" y="161"/>
                    </a:lnTo>
                    <a:lnTo>
                      <a:pt x="1476" y="160"/>
                    </a:lnTo>
                    <a:lnTo>
                      <a:pt x="1478" y="168"/>
                    </a:lnTo>
                    <a:lnTo>
                      <a:pt x="1479" y="167"/>
                    </a:lnTo>
                    <a:lnTo>
                      <a:pt x="1481" y="162"/>
                    </a:lnTo>
                    <a:lnTo>
                      <a:pt x="1482" y="159"/>
                    </a:lnTo>
                    <a:lnTo>
                      <a:pt x="1484" y="159"/>
                    </a:lnTo>
                    <a:lnTo>
                      <a:pt x="1485" y="159"/>
                    </a:lnTo>
                    <a:lnTo>
                      <a:pt x="1487" y="161"/>
                    </a:lnTo>
                    <a:lnTo>
                      <a:pt x="1488" y="160"/>
                    </a:lnTo>
                    <a:lnTo>
                      <a:pt x="1490" y="165"/>
                    </a:lnTo>
                    <a:lnTo>
                      <a:pt x="1491" y="160"/>
                    </a:lnTo>
                    <a:lnTo>
                      <a:pt x="1493" y="163"/>
                    </a:lnTo>
                    <a:lnTo>
                      <a:pt x="1494" y="165"/>
                    </a:lnTo>
                    <a:lnTo>
                      <a:pt x="1496" y="166"/>
                    </a:lnTo>
                    <a:lnTo>
                      <a:pt x="1497" y="167"/>
                    </a:lnTo>
                    <a:lnTo>
                      <a:pt x="1499" y="169"/>
                    </a:lnTo>
                    <a:lnTo>
                      <a:pt x="1501" y="173"/>
                    </a:lnTo>
                    <a:lnTo>
                      <a:pt x="1502" y="185"/>
                    </a:lnTo>
                    <a:lnTo>
                      <a:pt x="1503" y="185"/>
                    </a:lnTo>
                    <a:lnTo>
                      <a:pt x="1505" y="177"/>
                    </a:lnTo>
                    <a:lnTo>
                      <a:pt x="1507" y="165"/>
                    </a:lnTo>
                    <a:lnTo>
                      <a:pt x="1508" y="159"/>
                    </a:lnTo>
                    <a:lnTo>
                      <a:pt x="1510" y="160"/>
                    </a:lnTo>
                    <a:lnTo>
                      <a:pt x="1511" y="168"/>
                    </a:lnTo>
                    <a:lnTo>
                      <a:pt x="1513" y="169"/>
                    </a:lnTo>
                    <a:lnTo>
                      <a:pt x="1514" y="166"/>
                    </a:lnTo>
                    <a:lnTo>
                      <a:pt x="1516" y="172"/>
                    </a:lnTo>
                    <a:lnTo>
                      <a:pt x="1517" y="169"/>
                    </a:lnTo>
                    <a:lnTo>
                      <a:pt x="1519" y="170"/>
                    </a:lnTo>
                    <a:lnTo>
                      <a:pt x="1520" y="177"/>
                    </a:lnTo>
                    <a:lnTo>
                      <a:pt x="1522" y="172"/>
                    </a:lnTo>
                    <a:lnTo>
                      <a:pt x="1523" y="170"/>
                    </a:lnTo>
                    <a:lnTo>
                      <a:pt x="1525" y="169"/>
                    </a:lnTo>
                    <a:lnTo>
                      <a:pt x="1526" y="169"/>
                    </a:lnTo>
                    <a:lnTo>
                      <a:pt x="1528" y="169"/>
                    </a:lnTo>
                    <a:lnTo>
                      <a:pt x="1529" y="176"/>
                    </a:lnTo>
                    <a:lnTo>
                      <a:pt x="1531" y="176"/>
                    </a:lnTo>
                    <a:lnTo>
                      <a:pt x="1532" y="171"/>
                    </a:lnTo>
                    <a:lnTo>
                      <a:pt x="1534" y="168"/>
                    </a:lnTo>
                    <a:lnTo>
                      <a:pt x="1535" y="170"/>
                    </a:lnTo>
                    <a:lnTo>
                      <a:pt x="1537" y="173"/>
                    </a:lnTo>
                    <a:lnTo>
                      <a:pt x="1539" y="169"/>
                    </a:lnTo>
                    <a:lnTo>
                      <a:pt x="1540" y="159"/>
                    </a:lnTo>
                    <a:lnTo>
                      <a:pt x="1541" y="155"/>
                    </a:lnTo>
                    <a:lnTo>
                      <a:pt x="1543" y="157"/>
                    </a:lnTo>
                    <a:lnTo>
                      <a:pt x="1545" y="148"/>
                    </a:lnTo>
                    <a:lnTo>
                      <a:pt x="1546" y="153"/>
                    </a:lnTo>
                    <a:lnTo>
                      <a:pt x="1547" y="164"/>
                    </a:lnTo>
                    <a:lnTo>
                      <a:pt x="1549" y="170"/>
                    </a:lnTo>
                    <a:lnTo>
                      <a:pt x="1551" y="171"/>
                    </a:lnTo>
                    <a:lnTo>
                      <a:pt x="1552" y="169"/>
                    </a:lnTo>
                    <a:lnTo>
                      <a:pt x="1554" y="157"/>
                    </a:lnTo>
                    <a:lnTo>
                      <a:pt x="1555" y="159"/>
                    </a:lnTo>
                    <a:lnTo>
                      <a:pt x="1557" y="164"/>
                    </a:lnTo>
                    <a:lnTo>
                      <a:pt x="1558" y="172"/>
                    </a:lnTo>
                    <a:lnTo>
                      <a:pt x="1560" y="172"/>
                    </a:lnTo>
                    <a:lnTo>
                      <a:pt x="1561" y="175"/>
                    </a:lnTo>
                    <a:lnTo>
                      <a:pt x="1563" y="172"/>
                    </a:lnTo>
                    <a:lnTo>
                      <a:pt x="1564" y="174"/>
                    </a:lnTo>
                    <a:lnTo>
                      <a:pt x="1566" y="170"/>
                    </a:lnTo>
                    <a:lnTo>
                      <a:pt x="1567" y="170"/>
                    </a:lnTo>
                    <a:lnTo>
                      <a:pt x="1569" y="169"/>
                    </a:lnTo>
                    <a:lnTo>
                      <a:pt x="1570" y="169"/>
                    </a:lnTo>
                    <a:lnTo>
                      <a:pt x="1572" y="166"/>
                    </a:lnTo>
                    <a:lnTo>
                      <a:pt x="1574" y="165"/>
                    </a:lnTo>
                    <a:lnTo>
                      <a:pt x="1575" y="181"/>
                    </a:lnTo>
                    <a:lnTo>
                      <a:pt x="1576" y="189"/>
                    </a:lnTo>
                    <a:lnTo>
                      <a:pt x="1578" y="175"/>
                    </a:lnTo>
                    <a:lnTo>
                      <a:pt x="1580" y="167"/>
                    </a:lnTo>
                    <a:lnTo>
                      <a:pt x="1581" y="167"/>
                    </a:lnTo>
                    <a:lnTo>
                      <a:pt x="1583" y="163"/>
                    </a:lnTo>
                    <a:lnTo>
                      <a:pt x="1584" y="160"/>
                    </a:lnTo>
                    <a:lnTo>
                      <a:pt x="1586" y="177"/>
                    </a:lnTo>
                    <a:lnTo>
                      <a:pt x="1587" y="178"/>
                    </a:lnTo>
                    <a:lnTo>
                      <a:pt x="1589" y="167"/>
                    </a:lnTo>
                    <a:lnTo>
                      <a:pt x="1590" y="156"/>
                    </a:lnTo>
                    <a:lnTo>
                      <a:pt x="1592" y="177"/>
                    </a:lnTo>
                    <a:lnTo>
                      <a:pt x="1593" y="183"/>
                    </a:lnTo>
                    <a:lnTo>
                      <a:pt x="1595" y="184"/>
                    </a:lnTo>
                    <a:lnTo>
                      <a:pt x="1596" y="181"/>
                    </a:lnTo>
                    <a:lnTo>
                      <a:pt x="1598" y="177"/>
                    </a:lnTo>
                    <a:lnTo>
                      <a:pt x="1599" y="178"/>
                    </a:lnTo>
                    <a:lnTo>
                      <a:pt x="1601" y="186"/>
                    </a:lnTo>
                    <a:lnTo>
                      <a:pt x="1602" y="190"/>
                    </a:lnTo>
                    <a:lnTo>
                      <a:pt x="1604" y="196"/>
                    </a:lnTo>
                    <a:lnTo>
                      <a:pt x="1605" y="206"/>
                    </a:lnTo>
                    <a:lnTo>
                      <a:pt x="1607" y="212"/>
                    </a:lnTo>
                    <a:lnTo>
                      <a:pt x="1608" y="228"/>
                    </a:lnTo>
                    <a:lnTo>
                      <a:pt x="1610" y="232"/>
                    </a:lnTo>
                    <a:lnTo>
                      <a:pt x="1612" y="222"/>
                    </a:lnTo>
                    <a:lnTo>
                      <a:pt x="1613" y="225"/>
                    </a:lnTo>
                    <a:lnTo>
                      <a:pt x="1614" y="236"/>
                    </a:lnTo>
                    <a:lnTo>
                      <a:pt x="1616" y="235"/>
                    </a:lnTo>
                    <a:lnTo>
                      <a:pt x="1618" y="237"/>
                    </a:lnTo>
                    <a:lnTo>
                      <a:pt x="1619" y="243"/>
                    </a:lnTo>
                    <a:lnTo>
                      <a:pt x="1620" y="243"/>
                    </a:lnTo>
                    <a:lnTo>
                      <a:pt x="1622" y="253"/>
                    </a:lnTo>
                    <a:lnTo>
                      <a:pt x="1624" y="260"/>
                    </a:lnTo>
                    <a:lnTo>
                      <a:pt x="1625" y="259"/>
                    </a:lnTo>
                    <a:lnTo>
                      <a:pt x="1627" y="258"/>
                    </a:lnTo>
                    <a:lnTo>
                      <a:pt x="1628" y="244"/>
                    </a:lnTo>
                    <a:lnTo>
                      <a:pt x="1630" y="249"/>
                    </a:lnTo>
                    <a:lnTo>
                      <a:pt x="1631" y="246"/>
                    </a:lnTo>
                    <a:lnTo>
                      <a:pt x="1633" y="241"/>
                    </a:lnTo>
                    <a:lnTo>
                      <a:pt x="1634" y="258"/>
                    </a:lnTo>
                    <a:lnTo>
                      <a:pt x="1636" y="260"/>
                    </a:lnTo>
                    <a:lnTo>
                      <a:pt x="1637" y="255"/>
                    </a:lnTo>
                    <a:lnTo>
                      <a:pt x="1639" y="264"/>
                    </a:lnTo>
                    <a:lnTo>
                      <a:pt x="1641" y="260"/>
                    </a:lnTo>
                    <a:lnTo>
                      <a:pt x="1642" y="252"/>
                    </a:lnTo>
                    <a:lnTo>
                      <a:pt x="1643" y="248"/>
                    </a:lnTo>
                    <a:lnTo>
                      <a:pt x="1645" y="238"/>
                    </a:lnTo>
                    <a:lnTo>
                      <a:pt x="1647" y="234"/>
                    </a:lnTo>
                    <a:lnTo>
                      <a:pt x="1648" y="227"/>
                    </a:lnTo>
                    <a:lnTo>
                      <a:pt x="1649" y="230"/>
                    </a:lnTo>
                    <a:lnTo>
                      <a:pt x="1651" y="229"/>
                    </a:lnTo>
                    <a:lnTo>
                      <a:pt x="1653" y="232"/>
                    </a:lnTo>
                    <a:lnTo>
                      <a:pt x="1654" y="241"/>
                    </a:lnTo>
                    <a:lnTo>
                      <a:pt x="1656" y="234"/>
                    </a:lnTo>
                    <a:lnTo>
                      <a:pt x="1657" y="231"/>
                    </a:lnTo>
                    <a:lnTo>
                      <a:pt x="1659" y="230"/>
                    </a:lnTo>
                    <a:lnTo>
                      <a:pt x="1660" y="226"/>
                    </a:lnTo>
                    <a:lnTo>
                      <a:pt x="1662" y="223"/>
                    </a:lnTo>
                    <a:lnTo>
                      <a:pt x="1663" y="217"/>
                    </a:lnTo>
                    <a:lnTo>
                      <a:pt x="1665" y="213"/>
                    </a:lnTo>
                    <a:lnTo>
                      <a:pt x="1666" y="206"/>
                    </a:lnTo>
                    <a:lnTo>
                      <a:pt x="1668" y="207"/>
                    </a:lnTo>
                    <a:lnTo>
                      <a:pt x="1669" y="209"/>
                    </a:lnTo>
                    <a:lnTo>
                      <a:pt x="1671" y="219"/>
                    </a:lnTo>
                    <a:lnTo>
                      <a:pt x="1672" y="228"/>
                    </a:lnTo>
                    <a:lnTo>
                      <a:pt x="1674" y="228"/>
                    </a:lnTo>
                    <a:lnTo>
                      <a:pt x="1675" y="215"/>
                    </a:lnTo>
                    <a:lnTo>
                      <a:pt x="1677" y="203"/>
                    </a:lnTo>
                    <a:lnTo>
                      <a:pt x="1678" y="205"/>
                    </a:lnTo>
                    <a:lnTo>
                      <a:pt x="1680" y="192"/>
                    </a:lnTo>
                    <a:lnTo>
                      <a:pt x="1681" y="194"/>
                    </a:lnTo>
                    <a:lnTo>
                      <a:pt x="1683" y="201"/>
                    </a:lnTo>
                    <a:lnTo>
                      <a:pt x="1685" y="203"/>
                    </a:lnTo>
                    <a:lnTo>
                      <a:pt x="1686" y="197"/>
                    </a:lnTo>
                    <a:lnTo>
                      <a:pt x="1687" y="200"/>
                    </a:lnTo>
                    <a:lnTo>
                      <a:pt x="1689" y="201"/>
                    </a:lnTo>
                    <a:lnTo>
                      <a:pt x="1691" y="197"/>
                    </a:lnTo>
                    <a:lnTo>
                      <a:pt x="1692" y="195"/>
                    </a:lnTo>
                    <a:lnTo>
                      <a:pt x="1694" y="190"/>
                    </a:lnTo>
                    <a:lnTo>
                      <a:pt x="1695" y="185"/>
                    </a:lnTo>
                    <a:lnTo>
                      <a:pt x="1697" y="182"/>
                    </a:lnTo>
                    <a:lnTo>
                      <a:pt x="1698" y="176"/>
                    </a:lnTo>
                    <a:lnTo>
                      <a:pt x="1700" y="172"/>
                    </a:lnTo>
                    <a:lnTo>
                      <a:pt x="1701" y="174"/>
                    </a:lnTo>
                    <a:lnTo>
                      <a:pt x="1703" y="177"/>
                    </a:lnTo>
                    <a:lnTo>
                      <a:pt x="1704" y="176"/>
                    </a:lnTo>
                    <a:lnTo>
                      <a:pt x="1706" y="170"/>
                    </a:lnTo>
                    <a:lnTo>
                      <a:pt x="1707" y="174"/>
                    </a:lnTo>
                    <a:lnTo>
                      <a:pt x="1709" y="169"/>
                    </a:lnTo>
                    <a:lnTo>
                      <a:pt x="1710" y="166"/>
                    </a:lnTo>
                    <a:lnTo>
                      <a:pt x="1712" y="171"/>
                    </a:lnTo>
                    <a:lnTo>
                      <a:pt x="1714" y="170"/>
                    </a:lnTo>
                    <a:lnTo>
                      <a:pt x="1715" y="182"/>
                    </a:lnTo>
                    <a:lnTo>
                      <a:pt x="1716" y="189"/>
                    </a:lnTo>
                    <a:lnTo>
                      <a:pt x="1718" y="190"/>
                    </a:lnTo>
                    <a:lnTo>
                      <a:pt x="1720" y="188"/>
                    </a:lnTo>
                    <a:lnTo>
                      <a:pt x="1721" y="183"/>
                    </a:lnTo>
                    <a:lnTo>
                      <a:pt x="1722" y="180"/>
                    </a:lnTo>
                    <a:lnTo>
                      <a:pt x="1724" y="177"/>
                    </a:lnTo>
                    <a:lnTo>
                      <a:pt x="1726" y="179"/>
                    </a:lnTo>
                    <a:lnTo>
                      <a:pt x="1727" y="180"/>
                    </a:lnTo>
                    <a:lnTo>
                      <a:pt x="1729" y="186"/>
                    </a:lnTo>
                    <a:lnTo>
                      <a:pt x="1730" y="188"/>
                    </a:lnTo>
                    <a:lnTo>
                      <a:pt x="1732" y="190"/>
                    </a:lnTo>
                    <a:lnTo>
                      <a:pt x="1733" y="196"/>
                    </a:lnTo>
                    <a:lnTo>
                      <a:pt x="1735" y="198"/>
                    </a:lnTo>
                    <a:lnTo>
                      <a:pt x="1736" y="189"/>
                    </a:lnTo>
                    <a:lnTo>
                      <a:pt x="1738" y="177"/>
                    </a:lnTo>
                    <a:lnTo>
                      <a:pt x="1739" y="172"/>
                    </a:lnTo>
                    <a:lnTo>
                      <a:pt x="1741" y="168"/>
                    </a:lnTo>
                    <a:lnTo>
                      <a:pt x="1742" y="171"/>
                    </a:lnTo>
                    <a:lnTo>
                      <a:pt x="1744" y="170"/>
                    </a:lnTo>
                    <a:lnTo>
                      <a:pt x="1745" y="166"/>
                    </a:lnTo>
                    <a:lnTo>
                      <a:pt x="1747" y="168"/>
                    </a:lnTo>
                    <a:lnTo>
                      <a:pt x="1748" y="180"/>
                    </a:lnTo>
                    <a:lnTo>
                      <a:pt x="1750" y="177"/>
                    </a:lnTo>
                    <a:lnTo>
                      <a:pt x="1751" y="171"/>
                    </a:lnTo>
                    <a:lnTo>
                      <a:pt x="1753" y="168"/>
                    </a:lnTo>
                    <a:lnTo>
                      <a:pt x="1754" y="167"/>
                    </a:lnTo>
                    <a:lnTo>
                      <a:pt x="1756" y="159"/>
                    </a:lnTo>
                    <a:lnTo>
                      <a:pt x="1758" y="152"/>
                    </a:lnTo>
                    <a:lnTo>
                      <a:pt x="1759" y="156"/>
                    </a:lnTo>
                    <a:lnTo>
                      <a:pt x="1760" y="151"/>
                    </a:lnTo>
                    <a:lnTo>
                      <a:pt x="1762" y="152"/>
                    </a:lnTo>
                    <a:lnTo>
                      <a:pt x="1764" y="153"/>
                    </a:lnTo>
                    <a:lnTo>
                      <a:pt x="1765" y="155"/>
                    </a:lnTo>
                    <a:lnTo>
                      <a:pt x="1767" y="149"/>
                    </a:lnTo>
                    <a:lnTo>
                      <a:pt x="1768" y="147"/>
                    </a:lnTo>
                    <a:lnTo>
                      <a:pt x="1770" y="158"/>
                    </a:lnTo>
                    <a:lnTo>
                      <a:pt x="1771" y="156"/>
                    </a:lnTo>
                    <a:lnTo>
                      <a:pt x="1773" y="152"/>
                    </a:lnTo>
                    <a:lnTo>
                      <a:pt x="1774" y="155"/>
                    </a:lnTo>
                    <a:lnTo>
                      <a:pt x="1776" y="158"/>
                    </a:lnTo>
                    <a:lnTo>
                      <a:pt x="1777" y="157"/>
                    </a:lnTo>
                    <a:lnTo>
                      <a:pt x="1779" y="153"/>
                    </a:lnTo>
                    <a:lnTo>
                      <a:pt x="1780" y="151"/>
                    </a:lnTo>
                    <a:lnTo>
                      <a:pt x="1782" y="145"/>
                    </a:lnTo>
                    <a:lnTo>
                      <a:pt x="1783" y="144"/>
                    </a:lnTo>
                    <a:lnTo>
                      <a:pt x="1785" y="145"/>
                    </a:lnTo>
                    <a:lnTo>
                      <a:pt x="1787" y="148"/>
                    </a:lnTo>
                    <a:lnTo>
                      <a:pt x="1788" y="149"/>
                    </a:lnTo>
                    <a:lnTo>
                      <a:pt x="1789" y="152"/>
                    </a:lnTo>
                    <a:lnTo>
                      <a:pt x="1791" y="162"/>
                    </a:lnTo>
                    <a:lnTo>
                      <a:pt x="1793" y="162"/>
                    </a:lnTo>
                    <a:lnTo>
                      <a:pt x="1794" y="158"/>
                    </a:lnTo>
                    <a:lnTo>
                      <a:pt x="1796" y="162"/>
                    </a:lnTo>
                    <a:lnTo>
                      <a:pt x="1797" y="160"/>
                    </a:lnTo>
                    <a:lnTo>
                      <a:pt x="1799" y="154"/>
                    </a:lnTo>
                    <a:lnTo>
                      <a:pt x="1800" y="148"/>
                    </a:lnTo>
                    <a:lnTo>
                      <a:pt x="1802" y="149"/>
                    </a:lnTo>
                    <a:lnTo>
                      <a:pt x="1803" y="159"/>
                    </a:lnTo>
                    <a:lnTo>
                      <a:pt x="1805" y="162"/>
                    </a:lnTo>
                    <a:lnTo>
                      <a:pt x="1806" y="164"/>
                    </a:lnTo>
                    <a:lnTo>
                      <a:pt x="1808" y="164"/>
                    </a:lnTo>
                    <a:lnTo>
                      <a:pt x="1809" y="167"/>
                    </a:lnTo>
                    <a:lnTo>
                      <a:pt x="1811" y="180"/>
                    </a:lnTo>
                    <a:lnTo>
                      <a:pt x="1812" y="174"/>
                    </a:lnTo>
                    <a:lnTo>
                      <a:pt x="1814" y="164"/>
                    </a:lnTo>
                    <a:lnTo>
                      <a:pt x="1815" y="159"/>
                    </a:lnTo>
                    <a:lnTo>
                      <a:pt x="1817" y="157"/>
                    </a:lnTo>
                    <a:lnTo>
                      <a:pt x="1818" y="157"/>
                    </a:lnTo>
                    <a:lnTo>
                      <a:pt x="1820" y="161"/>
                    </a:lnTo>
                    <a:lnTo>
                      <a:pt x="1821" y="164"/>
                    </a:lnTo>
                    <a:lnTo>
                      <a:pt x="1823" y="172"/>
                    </a:lnTo>
                    <a:lnTo>
                      <a:pt x="1824" y="175"/>
                    </a:lnTo>
                    <a:lnTo>
                      <a:pt x="1826" y="166"/>
                    </a:lnTo>
                    <a:lnTo>
                      <a:pt x="1827" y="159"/>
                    </a:lnTo>
                    <a:lnTo>
                      <a:pt x="1829" y="152"/>
                    </a:lnTo>
                    <a:lnTo>
                      <a:pt x="1831" y="158"/>
                    </a:lnTo>
                    <a:lnTo>
                      <a:pt x="1832" y="161"/>
                    </a:lnTo>
                    <a:lnTo>
                      <a:pt x="1833" y="154"/>
                    </a:lnTo>
                    <a:lnTo>
                      <a:pt x="1835" y="153"/>
                    </a:lnTo>
                    <a:lnTo>
                      <a:pt x="1837" y="150"/>
                    </a:lnTo>
                    <a:lnTo>
                      <a:pt x="1838" y="156"/>
                    </a:lnTo>
                    <a:lnTo>
                      <a:pt x="1840" y="154"/>
                    </a:lnTo>
                    <a:lnTo>
                      <a:pt x="1841" y="155"/>
                    </a:lnTo>
                    <a:lnTo>
                      <a:pt x="1843" y="156"/>
                    </a:lnTo>
                    <a:lnTo>
                      <a:pt x="1844" y="152"/>
                    </a:lnTo>
                    <a:lnTo>
                      <a:pt x="1846" y="152"/>
                    </a:lnTo>
                    <a:lnTo>
                      <a:pt x="1847" y="155"/>
                    </a:lnTo>
                    <a:lnTo>
                      <a:pt x="1849" y="155"/>
                    </a:lnTo>
                    <a:lnTo>
                      <a:pt x="1850" y="163"/>
                    </a:lnTo>
                    <a:lnTo>
                      <a:pt x="1852" y="168"/>
                    </a:lnTo>
                    <a:lnTo>
                      <a:pt x="1853" y="171"/>
                    </a:lnTo>
                    <a:lnTo>
                      <a:pt x="1855" y="172"/>
                    </a:lnTo>
                    <a:lnTo>
                      <a:pt x="1856" y="169"/>
                    </a:lnTo>
                    <a:lnTo>
                      <a:pt x="1858" y="165"/>
                    </a:lnTo>
                    <a:lnTo>
                      <a:pt x="1860" y="163"/>
                    </a:lnTo>
                    <a:lnTo>
                      <a:pt x="1861" y="163"/>
                    </a:lnTo>
                    <a:lnTo>
                      <a:pt x="1862" y="156"/>
                    </a:lnTo>
                    <a:lnTo>
                      <a:pt x="1864" y="153"/>
                    </a:lnTo>
                    <a:lnTo>
                      <a:pt x="1866" y="159"/>
                    </a:lnTo>
                    <a:lnTo>
                      <a:pt x="1867" y="172"/>
                    </a:lnTo>
                    <a:lnTo>
                      <a:pt x="1869" y="171"/>
                    </a:lnTo>
                    <a:lnTo>
                      <a:pt x="1870" y="169"/>
                    </a:lnTo>
                    <a:lnTo>
                      <a:pt x="1872" y="169"/>
                    </a:lnTo>
                    <a:lnTo>
                      <a:pt x="1873" y="159"/>
                    </a:lnTo>
                    <a:lnTo>
                      <a:pt x="1875" y="152"/>
                    </a:lnTo>
                    <a:lnTo>
                      <a:pt x="1876" y="149"/>
                    </a:lnTo>
                    <a:lnTo>
                      <a:pt x="1877" y="150"/>
                    </a:lnTo>
                    <a:lnTo>
                      <a:pt x="1879" y="150"/>
                    </a:lnTo>
                    <a:lnTo>
                      <a:pt x="1881" y="160"/>
                    </a:lnTo>
                    <a:lnTo>
                      <a:pt x="1882" y="168"/>
                    </a:lnTo>
                    <a:lnTo>
                      <a:pt x="1884" y="163"/>
                    </a:lnTo>
                    <a:lnTo>
                      <a:pt x="1885" y="152"/>
                    </a:lnTo>
                    <a:lnTo>
                      <a:pt x="1887" y="152"/>
                    </a:lnTo>
                    <a:lnTo>
                      <a:pt x="1888" y="151"/>
                    </a:lnTo>
                    <a:lnTo>
                      <a:pt x="1890" y="156"/>
                    </a:lnTo>
                    <a:lnTo>
                      <a:pt x="1891" y="151"/>
                    </a:lnTo>
                    <a:lnTo>
                      <a:pt x="1893" y="149"/>
                    </a:lnTo>
                    <a:lnTo>
                      <a:pt x="1894" y="151"/>
                    </a:lnTo>
                    <a:lnTo>
                      <a:pt x="1896" y="158"/>
                    </a:lnTo>
                    <a:lnTo>
                      <a:pt x="1898" y="159"/>
                    </a:lnTo>
                    <a:lnTo>
                      <a:pt x="1899" y="161"/>
                    </a:lnTo>
                    <a:lnTo>
                      <a:pt x="1900" y="162"/>
                    </a:lnTo>
                    <a:lnTo>
                      <a:pt x="1902" y="158"/>
                    </a:lnTo>
                    <a:lnTo>
                      <a:pt x="1904" y="155"/>
                    </a:lnTo>
                    <a:lnTo>
                      <a:pt x="1905" y="151"/>
                    </a:lnTo>
                    <a:lnTo>
                      <a:pt x="1906" y="154"/>
                    </a:lnTo>
                    <a:lnTo>
                      <a:pt x="1908" y="158"/>
                    </a:lnTo>
                    <a:lnTo>
                      <a:pt x="1910" y="150"/>
                    </a:lnTo>
                    <a:lnTo>
                      <a:pt x="1911" y="159"/>
                    </a:lnTo>
                    <a:lnTo>
                      <a:pt x="1913" y="165"/>
                    </a:lnTo>
                    <a:lnTo>
                      <a:pt x="1914" y="156"/>
                    </a:lnTo>
                    <a:lnTo>
                      <a:pt x="1916" y="153"/>
                    </a:lnTo>
                    <a:lnTo>
                      <a:pt x="1917" y="147"/>
                    </a:lnTo>
                    <a:lnTo>
                      <a:pt x="1919" y="139"/>
                    </a:lnTo>
                    <a:lnTo>
                      <a:pt x="1920" y="135"/>
                    </a:lnTo>
                    <a:lnTo>
                      <a:pt x="1922" y="142"/>
                    </a:lnTo>
                    <a:lnTo>
                      <a:pt x="1923" y="139"/>
                    </a:lnTo>
                    <a:lnTo>
                      <a:pt x="1925" y="140"/>
                    </a:lnTo>
                    <a:lnTo>
                      <a:pt x="1926" y="142"/>
                    </a:lnTo>
                    <a:lnTo>
                      <a:pt x="1928" y="148"/>
                    </a:lnTo>
                    <a:lnTo>
                      <a:pt x="1929" y="153"/>
                    </a:lnTo>
                    <a:lnTo>
                      <a:pt x="1931" y="152"/>
                    </a:lnTo>
                    <a:lnTo>
                      <a:pt x="1933" y="162"/>
                    </a:lnTo>
                    <a:lnTo>
                      <a:pt x="1934" y="159"/>
                    </a:lnTo>
                    <a:lnTo>
                      <a:pt x="1935" y="158"/>
                    </a:lnTo>
                    <a:lnTo>
                      <a:pt x="1937" y="167"/>
                    </a:lnTo>
                    <a:lnTo>
                      <a:pt x="1939" y="166"/>
                    </a:lnTo>
                    <a:lnTo>
                      <a:pt x="1940" y="164"/>
                    </a:lnTo>
                    <a:lnTo>
                      <a:pt x="1942" y="165"/>
                    </a:lnTo>
                    <a:lnTo>
                      <a:pt x="1943" y="169"/>
                    </a:lnTo>
                    <a:lnTo>
                      <a:pt x="1944" y="163"/>
                    </a:lnTo>
                    <a:lnTo>
                      <a:pt x="1946" y="159"/>
                    </a:lnTo>
                    <a:lnTo>
                      <a:pt x="1948" y="157"/>
                    </a:lnTo>
                    <a:lnTo>
                      <a:pt x="1949" y="156"/>
                    </a:lnTo>
                    <a:lnTo>
                      <a:pt x="1951" y="152"/>
                    </a:lnTo>
                    <a:lnTo>
                      <a:pt x="1952" y="152"/>
                    </a:lnTo>
                    <a:lnTo>
                      <a:pt x="1954" y="153"/>
                    </a:lnTo>
                    <a:lnTo>
                      <a:pt x="1955" y="158"/>
                    </a:lnTo>
                    <a:lnTo>
                      <a:pt x="1957" y="170"/>
                    </a:lnTo>
                    <a:lnTo>
                      <a:pt x="1958" y="172"/>
                    </a:lnTo>
                    <a:lnTo>
                      <a:pt x="1960" y="156"/>
                    </a:lnTo>
                    <a:lnTo>
                      <a:pt x="1961" y="141"/>
                    </a:lnTo>
                    <a:lnTo>
                      <a:pt x="1963" y="139"/>
                    </a:lnTo>
                    <a:lnTo>
                      <a:pt x="1964" y="137"/>
                    </a:lnTo>
                    <a:lnTo>
                      <a:pt x="1966" y="127"/>
                    </a:lnTo>
                    <a:lnTo>
                      <a:pt x="1967" y="131"/>
                    </a:lnTo>
                    <a:lnTo>
                      <a:pt x="1969" y="139"/>
                    </a:lnTo>
                    <a:lnTo>
                      <a:pt x="1971" y="144"/>
                    </a:lnTo>
                    <a:lnTo>
                      <a:pt x="1972" y="153"/>
                    </a:lnTo>
                    <a:lnTo>
                      <a:pt x="1973" y="161"/>
                    </a:lnTo>
                    <a:lnTo>
                      <a:pt x="1975" y="156"/>
                    </a:lnTo>
                    <a:lnTo>
                      <a:pt x="1977" y="156"/>
                    </a:lnTo>
                    <a:lnTo>
                      <a:pt x="1978" y="156"/>
                    </a:lnTo>
                    <a:lnTo>
                      <a:pt x="1979" y="150"/>
                    </a:lnTo>
                    <a:lnTo>
                      <a:pt x="1981" y="147"/>
                    </a:lnTo>
                    <a:lnTo>
                      <a:pt x="1983" y="148"/>
                    </a:lnTo>
                    <a:lnTo>
                      <a:pt x="1984" y="140"/>
                    </a:lnTo>
                    <a:lnTo>
                      <a:pt x="1986" y="138"/>
                    </a:lnTo>
                    <a:lnTo>
                      <a:pt x="1987" y="147"/>
                    </a:lnTo>
                    <a:lnTo>
                      <a:pt x="1989" y="158"/>
                    </a:lnTo>
                    <a:lnTo>
                      <a:pt x="1990" y="165"/>
                    </a:lnTo>
                    <a:lnTo>
                      <a:pt x="1992" y="156"/>
                    </a:lnTo>
                    <a:lnTo>
                      <a:pt x="1993" y="147"/>
                    </a:lnTo>
                    <a:lnTo>
                      <a:pt x="1995" y="145"/>
                    </a:lnTo>
                    <a:lnTo>
                      <a:pt x="1996" y="144"/>
                    </a:lnTo>
                    <a:lnTo>
                      <a:pt x="1998" y="146"/>
                    </a:lnTo>
                    <a:lnTo>
                      <a:pt x="2000" y="146"/>
                    </a:lnTo>
                    <a:lnTo>
                      <a:pt x="2001" y="136"/>
                    </a:lnTo>
                    <a:lnTo>
                      <a:pt x="2002" y="133"/>
                    </a:lnTo>
                    <a:lnTo>
                      <a:pt x="2004" y="135"/>
                    </a:lnTo>
                    <a:lnTo>
                      <a:pt x="2006" y="141"/>
                    </a:lnTo>
                    <a:lnTo>
                      <a:pt x="2007" y="141"/>
                    </a:lnTo>
                    <a:lnTo>
                      <a:pt x="2008" y="146"/>
                    </a:lnTo>
                    <a:lnTo>
                      <a:pt x="2010" y="137"/>
                    </a:lnTo>
                    <a:lnTo>
                      <a:pt x="2011" y="139"/>
                    </a:lnTo>
                    <a:lnTo>
                      <a:pt x="2013" y="137"/>
                    </a:lnTo>
                    <a:lnTo>
                      <a:pt x="2015" y="133"/>
                    </a:lnTo>
                    <a:lnTo>
                      <a:pt x="2016" y="139"/>
                    </a:lnTo>
                    <a:lnTo>
                      <a:pt x="2017" y="152"/>
                    </a:lnTo>
                    <a:lnTo>
                      <a:pt x="2019" y="156"/>
                    </a:lnTo>
                    <a:lnTo>
                      <a:pt x="2021" y="160"/>
                    </a:lnTo>
                    <a:lnTo>
                      <a:pt x="2022" y="164"/>
                    </a:lnTo>
                    <a:lnTo>
                      <a:pt x="2024" y="163"/>
                    </a:lnTo>
                    <a:lnTo>
                      <a:pt x="2025" y="163"/>
                    </a:lnTo>
                    <a:lnTo>
                      <a:pt x="2027" y="160"/>
                    </a:lnTo>
                    <a:lnTo>
                      <a:pt x="2028" y="163"/>
                    </a:lnTo>
                    <a:lnTo>
                      <a:pt x="2030" y="163"/>
                    </a:lnTo>
                    <a:lnTo>
                      <a:pt x="2031" y="168"/>
                    </a:lnTo>
                    <a:lnTo>
                      <a:pt x="2033" y="165"/>
                    </a:lnTo>
                    <a:lnTo>
                      <a:pt x="2034" y="166"/>
                    </a:lnTo>
                    <a:lnTo>
                      <a:pt x="2036" y="165"/>
                    </a:lnTo>
                    <a:lnTo>
                      <a:pt x="2037" y="163"/>
                    </a:lnTo>
                    <a:lnTo>
                      <a:pt x="2039" y="159"/>
                    </a:lnTo>
                    <a:lnTo>
                      <a:pt x="2040" y="152"/>
                    </a:lnTo>
                    <a:lnTo>
                      <a:pt x="2042" y="148"/>
                    </a:lnTo>
                    <a:lnTo>
                      <a:pt x="2044" y="144"/>
                    </a:lnTo>
                    <a:lnTo>
                      <a:pt x="2045" y="143"/>
                    </a:lnTo>
                    <a:lnTo>
                      <a:pt x="2046" y="151"/>
                    </a:lnTo>
                    <a:lnTo>
                      <a:pt x="2048" y="160"/>
                    </a:lnTo>
                    <a:lnTo>
                      <a:pt x="2050" y="160"/>
                    </a:lnTo>
                    <a:lnTo>
                      <a:pt x="2051" y="164"/>
                    </a:lnTo>
                    <a:lnTo>
                      <a:pt x="2053" y="169"/>
                    </a:lnTo>
                    <a:lnTo>
                      <a:pt x="2054" y="167"/>
                    </a:lnTo>
                    <a:lnTo>
                      <a:pt x="2056" y="167"/>
                    </a:lnTo>
                    <a:lnTo>
                      <a:pt x="2057" y="165"/>
                    </a:lnTo>
                    <a:lnTo>
                      <a:pt x="2059" y="157"/>
                    </a:lnTo>
                    <a:lnTo>
                      <a:pt x="2060" y="146"/>
                    </a:lnTo>
                    <a:lnTo>
                      <a:pt x="2062" y="145"/>
                    </a:lnTo>
                    <a:lnTo>
                      <a:pt x="2063" y="146"/>
                    </a:lnTo>
                    <a:lnTo>
                      <a:pt x="2065" y="139"/>
                    </a:lnTo>
                    <a:lnTo>
                      <a:pt x="2066" y="143"/>
                    </a:lnTo>
                    <a:lnTo>
                      <a:pt x="2068" y="145"/>
                    </a:lnTo>
                    <a:lnTo>
                      <a:pt x="2069" y="152"/>
                    </a:lnTo>
                    <a:lnTo>
                      <a:pt x="2071" y="153"/>
                    </a:lnTo>
                    <a:lnTo>
                      <a:pt x="2073" y="151"/>
                    </a:lnTo>
                    <a:lnTo>
                      <a:pt x="2074" y="149"/>
                    </a:lnTo>
                    <a:lnTo>
                      <a:pt x="2075" y="145"/>
                    </a:lnTo>
                    <a:lnTo>
                      <a:pt x="2077" y="150"/>
                    </a:lnTo>
                    <a:lnTo>
                      <a:pt x="2078" y="164"/>
                    </a:lnTo>
                    <a:lnTo>
                      <a:pt x="2080" y="158"/>
                    </a:lnTo>
                    <a:lnTo>
                      <a:pt x="2081" y="147"/>
                    </a:lnTo>
                    <a:lnTo>
                      <a:pt x="2083" y="153"/>
                    </a:lnTo>
                    <a:lnTo>
                      <a:pt x="2084" y="162"/>
                    </a:lnTo>
                    <a:lnTo>
                      <a:pt x="2086" y="153"/>
                    </a:lnTo>
                    <a:lnTo>
                      <a:pt x="2088" y="150"/>
                    </a:lnTo>
                    <a:lnTo>
                      <a:pt x="2089" y="156"/>
                    </a:lnTo>
                    <a:lnTo>
                      <a:pt x="2090" y="172"/>
                    </a:lnTo>
                    <a:lnTo>
                      <a:pt x="2092" y="171"/>
                    </a:lnTo>
                    <a:lnTo>
                      <a:pt x="2094" y="163"/>
                    </a:lnTo>
                    <a:lnTo>
                      <a:pt x="2095" y="157"/>
                    </a:lnTo>
                    <a:lnTo>
                      <a:pt x="2097" y="154"/>
                    </a:lnTo>
                    <a:lnTo>
                      <a:pt x="2098" y="156"/>
                    </a:lnTo>
                    <a:lnTo>
                      <a:pt x="2100" y="157"/>
                    </a:lnTo>
                    <a:lnTo>
                      <a:pt x="2101" y="165"/>
                    </a:lnTo>
                    <a:lnTo>
                      <a:pt x="2103" y="160"/>
                    </a:lnTo>
                    <a:lnTo>
                      <a:pt x="2104" y="152"/>
                    </a:lnTo>
                    <a:lnTo>
                      <a:pt x="2106" y="148"/>
                    </a:lnTo>
                    <a:lnTo>
                      <a:pt x="2107" y="154"/>
                    </a:lnTo>
                    <a:lnTo>
                      <a:pt x="2109" y="162"/>
                    </a:lnTo>
                    <a:lnTo>
                      <a:pt x="2110" y="164"/>
                    </a:lnTo>
                    <a:lnTo>
                      <a:pt x="2112" y="166"/>
                    </a:lnTo>
                    <a:lnTo>
                      <a:pt x="2113" y="160"/>
                    </a:lnTo>
                    <a:lnTo>
                      <a:pt x="2115" y="160"/>
                    </a:lnTo>
                    <a:lnTo>
                      <a:pt x="2117" y="155"/>
                    </a:lnTo>
                    <a:lnTo>
                      <a:pt x="2118" y="151"/>
                    </a:lnTo>
                    <a:lnTo>
                      <a:pt x="2119" y="158"/>
                    </a:lnTo>
                    <a:lnTo>
                      <a:pt x="2121" y="170"/>
                    </a:lnTo>
                    <a:lnTo>
                      <a:pt x="2123" y="185"/>
                    </a:lnTo>
                    <a:lnTo>
                      <a:pt x="2124" y="183"/>
                    </a:lnTo>
                    <a:lnTo>
                      <a:pt x="2126" y="167"/>
                    </a:lnTo>
                    <a:lnTo>
                      <a:pt x="2127" y="159"/>
                    </a:lnTo>
                    <a:lnTo>
                      <a:pt x="2129" y="167"/>
                    </a:lnTo>
                    <a:lnTo>
                      <a:pt x="2130" y="164"/>
                    </a:lnTo>
                    <a:lnTo>
                      <a:pt x="2132" y="158"/>
                    </a:lnTo>
                    <a:lnTo>
                      <a:pt x="2133" y="159"/>
                    </a:lnTo>
                    <a:lnTo>
                      <a:pt x="2135" y="157"/>
                    </a:lnTo>
                    <a:lnTo>
                      <a:pt x="2136" y="159"/>
                    </a:lnTo>
                    <a:lnTo>
                      <a:pt x="2138" y="162"/>
                    </a:lnTo>
                    <a:lnTo>
                      <a:pt x="2139" y="174"/>
                    </a:lnTo>
                    <a:lnTo>
                      <a:pt x="2141" y="173"/>
                    </a:lnTo>
                    <a:lnTo>
                      <a:pt x="2142" y="178"/>
                    </a:lnTo>
                    <a:lnTo>
                      <a:pt x="2144" y="181"/>
                    </a:lnTo>
                    <a:lnTo>
                      <a:pt x="2145" y="178"/>
                    </a:lnTo>
                    <a:lnTo>
                      <a:pt x="2147" y="170"/>
                    </a:lnTo>
                    <a:lnTo>
                      <a:pt x="2148" y="168"/>
                    </a:lnTo>
                    <a:lnTo>
                      <a:pt x="2150" y="160"/>
                    </a:lnTo>
                    <a:lnTo>
                      <a:pt x="2151" y="158"/>
                    </a:lnTo>
                    <a:lnTo>
                      <a:pt x="2153" y="160"/>
                    </a:lnTo>
                    <a:lnTo>
                      <a:pt x="2155" y="165"/>
                    </a:lnTo>
                    <a:lnTo>
                      <a:pt x="2156" y="170"/>
                    </a:lnTo>
                    <a:lnTo>
                      <a:pt x="2157" y="163"/>
                    </a:lnTo>
                    <a:lnTo>
                      <a:pt x="2159" y="159"/>
                    </a:lnTo>
                    <a:lnTo>
                      <a:pt x="2161" y="154"/>
                    </a:lnTo>
                    <a:lnTo>
                      <a:pt x="2162" y="155"/>
                    </a:lnTo>
                    <a:lnTo>
                      <a:pt x="2163" y="154"/>
                    </a:lnTo>
                    <a:lnTo>
                      <a:pt x="2165" y="154"/>
                    </a:lnTo>
                    <a:lnTo>
                      <a:pt x="2167" y="153"/>
                    </a:lnTo>
                    <a:lnTo>
                      <a:pt x="2168" y="156"/>
                    </a:lnTo>
                    <a:lnTo>
                      <a:pt x="2170" y="154"/>
                    </a:lnTo>
                    <a:lnTo>
                      <a:pt x="2171" y="158"/>
                    </a:lnTo>
                    <a:lnTo>
                      <a:pt x="2173" y="162"/>
                    </a:lnTo>
                    <a:lnTo>
                      <a:pt x="2174" y="162"/>
                    </a:lnTo>
                    <a:lnTo>
                      <a:pt x="2176" y="166"/>
                    </a:lnTo>
                    <a:lnTo>
                      <a:pt x="2177" y="157"/>
                    </a:lnTo>
                    <a:lnTo>
                      <a:pt x="2179" y="149"/>
                    </a:lnTo>
                    <a:lnTo>
                      <a:pt x="2180" y="158"/>
                    </a:lnTo>
                    <a:lnTo>
                      <a:pt x="2182" y="161"/>
                    </a:lnTo>
                    <a:lnTo>
                      <a:pt x="2183" y="179"/>
                    </a:lnTo>
                    <a:lnTo>
                      <a:pt x="2185" y="184"/>
                    </a:lnTo>
                    <a:lnTo>
                      <a:pt x="2186" y="175"/>
                    </a:lnTo>
                    <a:lnTo>
                      <a:pt x="2188" y="163"/>
                    </a:lnTo>
                    <a:lnTo>
                      <a:pt x="2190" y="165"/>
                    </a:lnTo>
                    <a:lnTo>
                      <a:pt x="2191" y="177"/>
                    </a:lnTo>
                    <a:lnTo>
                      <a:pt x="2192" y="168"/>
                    </a:lnTo>
                    <a:lnTo>
                      <a:pt x="2194" y="159"/>
                    </a:lnTo>
                    <a:lnTo>
                      <a:pt x="2196" y="153"/>
                    </a:lnTo>
                    <a:lnTo>
                      <a:pt x="2197" y="154"/>
                    </a:lnTo>
                    <a:lnTo>
                      <a:pt x="2199" y="159"/>
                    </a:lnTo>
                    <a:lnTo>
                      <a:pt x="2200" y="163"/>
                    </a:lnTo>
                    <a:lnTo>
                      <a:pt x="2202" y="163"/>
                    </a:lnTo>
                    <a:lnTo>
                      <a:pt x="2203" y="158"/>
                    </a:lnTo>
                    <a:lnTo>
                      <a:pt x="2205" y="158"/>
                    </a:lnTo>
                    <a:lnTo>
                      <a:pt x="2206" y="166"/>
                    </a:lnTo>
                    <a:lnTo>
                      <a:pt x="2208" y="170"/>
                    </a:lnTo>
                    <a:lnTo>
                      <a:pt x="2209" y="170"/>
                    </a:lnTo>
                    <a:lnTo>
                      <a:pt x="2211" y="162"/>
                    </a:lnTo>
                    <a:lnTo>
                      <a:pt x="2212" y="162"/>
                    </a:lnTo>
                    <a:lnTo>
                      <a:pt x="2214" y="167"/>
                    </a:lnTo>
                    <a:lnTo>
                      <a:pt x="2215" y="164"/>
                    </a:lnTo>
                    <a:lnTo>
                      <a:pt x="2217" y="168"/>
                    </a:lnTo>
                    <a:lnTo>
                      <a:pt x="2218" y="174"/>
                    </a:lnTo>
                    <a:lnTo>
                      <a:pt x="2220" y="172"/>
                    </a:lnTo>
                    <a:lnTo>
                      <a:pt x="2221" y="164"/>
                    </a:lnTo>
                    <a:lnTo>
                      <a:pt x="2223" y="159"/>
                    </a:lnTo>
                    <a:lnTo>
                      <a:pt x="2224" y="158"/>
                    </a:lnTo>
                    <a:lnTo>
                      <a:pt x="2226" y="162"/>
                    </a:lnTo>
                    <a:lnTo>
                      <a:pt x="2228" y="161"/>
                    </a:lnTo>
                    <a:lnTo>
                      <a:pt x="2229" y="170"/>
                    </a:lnTo>
                    <a:lnTo>
                      <a:pt x="2230" y="186"/>
                    </a:lnTo>
                    <a:lnTo>
                      <a:pt x="2232" y="199"/>
                    </a:lnTo>
                    <a:lnTo>
                      <a:pt x="2234" y="195"/>
                    </a:lnTo>
                    <a:lnTo>
                      <a:pt x="2235" y="180"/>
                    </a:lnTo>
                    <a:lnTo>
                      <a:pt x="2236" y="167"/>
                    </a:lnTo>
                    <a:lnTo>
                      <a:pt x="2238" y="152"/>
                    </a:lnTo>
                    <a:lnTo>
                      <a:pt x="2240" y="151"/>
                    </a:lnTo>
                    <a:lnTo>
                      <a:pt x="2241" y="150"/>
                    </a:lnTo>
                    <a:lnTo>
                      <a:pt x="2243" y="147"/>
                    </a:lnTo>
                    <a:lnTo>
                      <a:pt x="2244" y="151"/>
                    </a:lnTo>
                    <a:lnTo>
                      <a:pt x="2246" y="171"/>
                    </a:lnTo>
                    <a:lnTo>
                      <a:pt x="2247" y="180"/>
                    </a:lnTo>
                    <a:lnTo>
                      <a:pt x="2249" y="184"/>
                    </a:lnTo>
                    <a:lnTo>
                      <a:pt x="2250" y="177"/>
                    </a:lnTo>
                    <a:lnTo>
                      <a:pt x="2252" y="169"/>
                    </a:lnTo>
                    <a:lnTo>
                      <a:pt x="2253" y="166"/>
                    </a:lnTo>
                    <a:lnTo>
                      <a:pt x="2255" y="163"/>
                    </a:lnTo>
                    <a:lnTo>
                      <a:pt x="2257" y="162"/>
                    </a:lnTo>
                    <a:lnTo>
                      <a:pt x="2258" y="166"/>
                    </a:lnTo>
                    <a:lnTo>
                      <a:pt x="2259" y="169"/>
                    </a:lnTo>
                    <a:lnTo>
                      <a:pt x="2261" y="171"/>
                    </a:lnTo>
                    <a:lnTo>
                      <a:pt x="2263" y="180"/>
                    </a:lnTo>
                    <a:lnTo>
                      <a:pt x="2264" y="183"/>
                    </a:lnTo>
                    <a:lnTo>
                      <a:pt x="2265" y="192"/>
                    </a:lnTo>
                    <a:lnTo>
                      <a:pt x="2267" y="180"/>
                    </a:lnTo>
                    <a:lnTo>
                      <a:pt x="2269" y="163"/>
                    </a:lnTo>
                    <a:lnTo>
                      <a:pt x="2270" y="158"/>
                    </a:lnTo>
                    <a:lnTo>
                      <a:pt x="2272" y="163"/>
                    </a:lnTo>
                    <a:lnTo>
                      <a:pt x="2273" y="170"/>
                    </a:lnTo>
                    <a:lnTo>
                      <a:pt x="2275" y="177"/>
                    </a:lnTo>
                    <a:lnTo>
                      <a:pt x="2276" y="184"/>
                    </a:lnTo>
                    <a:lnTo>
                      <a:pt x="2278" y="182"/>
                    </a:lnTo>
                    <a:lnTo>
                      <a:pt x="2279" y="174"/>
                    </a:lnTo>
                    <a:lnTo>
                      <a:pt x="2281" y="174"/>
                    </a:lnTo>
                    <a:lnTo>
                      <a:pt x="2282" y="178"/>
                    </a:lnTo>
                    <a:lnTo>
                      <a:pt x="2284" y="172"/>
                    </a:lnTo>
                    <a:lnTo>
                      <a:pt x="2285" y="167"/>
                    </a:lnTo>
                    <a:lnTo>
                      <a:pt x="2287" y="166"/>
                    </a:lnTo>
                    <a:lnTo>
                      <a:pt x="2288" y="168"/>
                    </a:lnTo>
                    <a:lnTo>
                      <a:pt x="2290" y="167"/>
                    </a:lnTo>
                    <a:lnTo>
                      <a:pt x="2291" y="171"/>
                    </a:lnTo>
                    <a:lnTo>
                      <a:pt x="2293" y="170"/>
                    </a:lnTo>
                    <a:lnTo>
                      <a:pt x="2294" y="175"/>
                    </a:lnTo>
                    <a:lnTo>
                      <a:pt x="2296" y="180"/>
                    </a:lnTo>
                    <a:lnTo>
                      <a:pt x="2297" y="183"/>
                    </a:lnTo>
                    <a:lnTo>
                      <a:pt x="2299" y="178"/>
                    </a:lnTo>
                    <a:lnTo>
                      <a:pt x="2301" y="178"/>
                    </a:lnTo>
                    <a:lnTo>
                      <a:pt x="2302" y="180"/>
                    </a:lnTo>
                    <a:lnTo>
                      <a:pt x="2303" y="182"/>
                    </a:lnTo>
                    <a:lnTo>
                      <a:pt x="2305" y="186"/>
                    </a:lnTo>
                    <a:lnTo>
                      <a:pt x="2307" y="192"/>
                    </a:lnTo>
                    <a:lnTo>
                      <a:pt x="2308" y="203"/>
                    </a:lnTo>
                    <a:lnTo>
                      <a:pt x="2310" y="207"/>
                    </a:lnTo>
                    <a:lnTo>
                      <a:pt x="2311" y="194"/>
                    </a:lnTo>
                    <a:lnTo>
                      <a:pt x="2313" y="182"/>
                    </a:lnTo>
                    <a:lnTo>
                      <a:pt x="2314" y="170"/>
                    </a:lnTo>
                    <a:lnTo>
                      <a:pt x="2316" y="190"/>
                    </a:lnTo>
                    <a:lnTo>
                      <a:pt x="2317" y="195"/>
                    </a:lnTo>
                    <a:lnTo>
                      <a:pt x="2319" y="195"/>
                    </a:lnTo>
                    <a:lnTo>
                      <a:pt x="2320" y="195"/>
                    </a:lnTo>
                    <a:lnTo>
                      <a:pt x="2322" y="190"/>
                    </a:lnTo>
                    <a:lnTo>
                      <a:pt x="2323" y="193"/>
                    </a:lnTo>
                    <a:lnTo>
                      <a:pt x="2325" y="196"/>
                    </a:lnTo>
                    <a:lnTo>
                      <a:pt x="2326" y="196"/>
                    </a:lnTo>
                    <a:lnTo>
                      <a:pt x="2328" y="207"/>
                    </a:lnTo>
                    <a:lnTo>
                      <a:pt x="2330" y="216"/>
                    </a:lnTo>
                    <a:lnTo>
                      <a:pt x="2331" y="214"/>
                    </a:lnTo>
                    <a:lnTo>
                      <a:pt x="2332" y="211"/>
                    </a:lnTo>
                    <a:lnTo>
                      <a:pt x="2334" y="222"/>
                    </a:lnTo>
                    <a:lnTo>
                      <a:pt x="2336" y="223"/>
                    </a:lnTo>
                    <a:lnTo>
                      <a:pt x="2337" y="237"/>
                    </a:lnTo>
                    <a:lnTo>
                      <a:pt x="2338" y="241"/>
                    </a:lnTo>
                    <a:lnTo>
                      <a:pt x="2340" y="242"/>
                    </a:lnTo>
                    <a:lnTo>
                      <a:pt x="2342" y="238"/>
                    </a:lnTo>
                    <a:lnTo>
                      <a:pt x="2343" y="241"/>
                    </a:lnTo>
                    <a:lnTo>
                      <a:pt x="2345" y="246"/>
                    </a:lnTo>
                    <a:lnTo>
                      <a:pt x="2346" y="251"/>
                    </a:lnTo>
                    <a:lnTo>
                      <a:pt x="2348" y="250"/>
                    </a:lnTo>
                    <a:lnTo>
                      <a:pt x="2349" y="250"/>
                    </a:lnTo>
                    <a:lnTo>
                      <a:pt x="2351" y="248"/>
                    </a:lnTo>
                    <a:lnTo>
                      <a:pt x="2352" y="252"/>
                    </a:lnTo>
                    <a:lnTo>
                      <a:pt x="2354" y="249"/>
                    </a:lnTo>
                    <a:lnTo>
                      <a:pt x="2355" y="252"/>
                    </a:lnTo>
                    <a:lnTo>
                      <a:pt x="2357" y="263"/>
                    </a:lnTo>
                    <a:lnTo>
                      <a:pt x="2358" y="261"/>
                    </a:lnTo>
                    <a:lnTo>
                      <a:pt x="2360" y="272"/>
                    </a:lnTo>
                    <a:lnTo>
                      <a:pt x="2361" y="271"/>
                    </a:lnTo>
                    <a:lnTo>
                      <a:pt x="2363" y="260"/>
                    </a:lnTo>
                    <a:lnTo>
                      <a:pt x="2364" y="262"/>
                    </a:lnTo>
                    <a:lnTo>
                      <a:pt x="2366" y="267"/>
                    </a:lnTo>
                    <a:lnTo>
                      <a:pt x="2367" y="272"/>
                    </a:lnTo>
                    <a:lnTo>
                      <a:pt x="2369" y="278"/>
                    </a:lnTo>
                    <a:lnTo>
                      <a:pt x="2370" y="268"/>
                    </a:lnTo>
                    <a:lnTo>
                      <a:pt x="2372" y="266"/>
                    </a:lnTo>
                    <a:lnTo>
                      <a:pt x="2374" y="278"/>
                    </a:lnTo>
                    <a:lnTo>
                      <a:pt x="2375" y="279"/>
                    </a:lnTo>
                    <a:lnTo>
                      <a:pt x="2376" y="281"/>
                    </a:lnTo>
                    <a:lnTo>
                      <a:pt x="2378" y="272"/>
                    </a:lnTo>
                    <a:lnTo>
                      <a:pt x="2380" y="273"/>
                    </a:lnTo>
                    <a:lnTo>
                      <a:pt x="2381" y="286"/>
                    </a:lnTo>
                    <a:lnTo>
                      <a:pt x="2383" y="292"/>
                    </a:lnTo>
                    <a:lnTo>
                      <a:pt x="2384" y="291"/>
                    </a:lnTo>
                    <a:lnTo>
                      <a:pt x="2386" y="283"/>
                    </a:lnTo>
                    <a:lnTo>
                      <a:pt x="2387" y="275"/>
                    </a:lnTo>
                    <a:lnTo>
                      <a:pt x="2389" y="276"/>
                    </a:lnTo>
                    <a:lnTo>
                      <a:pt x="2390" y="283"/>
                    </a:lnTo>
                    <a:lnTo>
                      <a:pt x="2392" y="287"/>
                    </a:lnTo>
                    <a:lnTo>
                      <a:pt x="2393" y="285"/>
                    </a:lnTo>
                    <a:lnTo>
                      <a:pt x="2395" y="283"/>
                    </a:lnTo>
                    <a:lnTo>
                      <a:pt x="2396" y="281"/>
                    </a:lnTo>
                    <a:lnTo>
                      <a:pt x="2398" y="282"/>
                    </a:lnTo>
                    <a:lnTo>
                      <a:pt x="2399" y="275"/>
                    </a:lnTo>
                    <a:lnTo>
                      <a:pt x="2401" y="286"/>
                    </a:lnTo>
                    <a:lnTo>
                      <a:pt x="2403" y="301"/>
                    </a:lnTo>
                    <a:lnTo>
                      <a:pt x="2404" y="300"/>
                    </a:lnTo>
                    <a:lnTo>
                      <a:pt x="2405" y="295"/>
                    </a:lnTo>
                    <a:lnTo>
                      <a:pt x="2407" y="298"/>
                    </a:lnTo>
                    <a:lnTo>
                      <a:pt x="2409" y="296"/>
                    </a:lnTo>
                    <a:lnTo>
                      <a:pt x="2410" y="302"/>
                    </a:lnTo>
                    <a:lnTo>
                      <a:pt x="2412" y="295"/>
                    </a:lnTo>
                    <a:lnTo>
                      <a:pt x="2413" y="288"/>
                    </a:lnTo>
                    <a:lnTo>
                      <a:pt x="2415" y="284"/>
                    </a:lnTo>
                    <a:lnTo>
                      <a:pt x="2416" y="281"/>
                    </a:lnTo>
                    <a:lnTo>
                      <a:pt x="2418" y="283"/>
                    </a:lnTo>
                    <a:lnTo>
                      <a:pt x="2419" y="288"/>
                    </a:lnTo>
                    <a:lnTo>
                      <a:pt x="2421" y="286"/>
                    </a:lnTo>
                    <a:lnTo>
                      <a:pt x="2422" y="292"/>
                    </a:lnTo>
                    <a:lnTo>
                      <a:pt x="2424" y="291"/>
                    </a:lnTo>
                    <a:lnTo>
                      <a:pt x="2425" y="291"/>
                    </a:lnTo>
                    <a:lnTo>
                      <a:pt x="2427" y="291"/>
                    </a:lnTo>
                    <a:lnTo>
                      <a:pt x="2428" y="289"/>
                    </a:lnTo>
                    <a:lnTo>
                      <a:pt x="2430" y="299"/>
                    </a:lnTo>
                    <a:lnTo>
                      <a:pt x="2431" y="297"/>
                    </a:lnTo>
                    <a:lnTo>
                      <a:pt x="2433" y="291"/>
                    </a:lnTo>
                    <a:lnTo>
                      <a:pt x="2434" y="279"/>
                    </a:lnTo>
                    <a:lnTo>
                      <a:pt x="2436" y="272"/>
                    </a:lnTo>
                    <a:lnTo>
                      <a:pt x="2437" y="281"/>
                    </a:lnTo>
                    <a:lnTo>
                      <a:pt x="2439" y="279"/>
                    </a:lnTo>
                    <a:lnTo>
                      <a:pt x="2440" y="286"/>
                    </a:lnTo>
                    <a:lnTo>
                      <a:pt x="2442" y="289"/>
                    </a:lnTo>
                    <a:lnTo>
                      <a:pt x="2443" y="289"/>
                    </a:lnTo>
                    <a:lnTo>
                      <a:pt x="2445" y="289"/>
                    </a:lnTo>
                    <a:lnTo>
                      <a:pt x="2447" y="292"/>
                    </a:lnTo>
                    <a:lnTo>
                      <a:pt x="2448" y="300"/>
                    </a:lnTo>
                    <a:lnTo>
                      <a:pt x="2449" y="303"/>
                    </a:lnTo>
                    <a:lnTo>
                      <a:pt x="2451" y="288"/>
                    </a:lnTo>
                    <a:lnTo>
                      <a:pt x="2453" y="286"/>
                    </a:lnTo>
                    <a:lnTo>
                      <a:pt x="2454" y="288"/>
                    </a:lnTo>
                    <a:lnTo>
                      <a:pt x="2456" y="292"/>
                    </a:lnTo>
                    <a:lnTo>
                      <a:pt x="2457" y="297"/>
                    </a:lnTo>
                    <a:lnTo>
                      <a:pt x="2459" y="304"/>
                    </a:lnTo>
                    <a:lnTo>
                      <a:pt x="2460" y="309"/>
                    </a:lnTo>
                    <a:lnTo>
                      <a:pt x="2462" y="299"/>
                    </a:lnTo>
                    <a:lnTo>
                      <a:pt x="2463" y="300"/>
                    </a:lnTo>
                    <a:lnTo>
                      <a:pt x="2465" y="295"/>
                    </a:lnTo>
                    <a:lnTo>
                      <a:pt x="2466" y="282"/>
                    </a:lnTo>
                    <a:lnTo>
                      <a:pt x="2468" y="285"/>
                    </a:lnTo>
                    <a:lnTo>
                      <a:pt x="2469" y="286"/>
                    </a:lnTo>
                    <a:lnTo>
                      <a:pt x="2471" y="285"/>
                    </a:lnTo>
                    <a:lnTo>
                      <a:pt x="2472" y="288"/>
                    </a:lnTo>
                    <a:lnTo>
                      <a:pt x="2474" y="290"/>
                    </a:lnTo>
                    <a:lnTo>
                      <a:pt x="2476" y="295"/>
                    </a:lnTo>
                    <a:lnTo>
                      <a:pt x="2477" y="303"/>
                    </a:lnTo>
                    <a:lnTo>
                      <a:pt x="2478" y="301"/>
                    </a:lnTo>
                    <a:lnTo>
                      <a:pt x="2480" y="289"/>
                    </a:lnTo>
                    <a:lnTo>
                      <a:pt x="2482" y="288"/>
                    </a:lnTo>
                    <a:lnTo>
                      <a:pt x="2483" y="285"/>
                    </a:lnTo>
                    <a:lnTo>
                      <a:pt x="2485" y="289"/>
                    </a:lnTo>
                    <a:lnTo>
                      <a:pt x="2486" y="292"/>
                    </a:lnTo>
                    <a:lnTo>
                      <a:pt x="2488" y="290"/>
                    </a:lnTo>
                    <a:lnTo>
                      <a:pt x="2489" y="298"/>
                    </a:lnTo>
                    <a:lnTo>
                      <a:pt x="2491" y="311"/>
                    </a:lnTo>
                    <a:lnTo>
                      <a:pt x="2492" y="308"/>
                    </a:lnTo>
                    <a:lnTo>
                      <a:pt x="2494" y="300"/>
                    </a:lnTo>
                    <a:lnTo>
                      <a:pt x="2495" y="291"/>
                    </a:lnTo>
                    <a:lnTo>
                      <a:pt x="2497" y="288"/>
                    </a:lnTo>
                    <a:lnTo>
                      <a:pt x="2498" y="286"/>
                    </a:lnTo>
                    <a:lnTo>
                      <a:pt x="2500" y="280"/>
                    </a:lnTo>
                    <a:lnTo>
                      <a:pt x="2501" y="290"/>
                    </a:lnTo>
                    <a:lnTo>
                      <a:pt x="2503" y="305"/>
                    </a:lnTo>
                    <a:lnTo>
                      <a:pt x="2504" y="320"/>
                    </a:lnTo>
                    <a:lnTo>
                      <a:pt x="2506" y="315"/>
                    </a:lnTo>
                    <a:lnTo>
                      <a:pt x="2507" y="307"/>
                    </a:lnTo>
                    <a:lnTo>
                      <a:pt x="2509" y="294"/>
                    </a:lnTo>
                    <a:lnTo>
                      <a:pt x="2510" y="282"/>
                    </a:lnTo>
                    <a:lnTo>
                      <a:pt x="2512" y="274"/>
                    </a:lnTo>
                    <a:lnTo>
                      <a:pt x="2514" y="278"/>
                    </a:lnTo>
                    <a:lnTo>
                      <a:pt x="2515" y="274"/>
                    </a:lnTo>
                    <a:lnTo>
                      <a:pt x="2516" y="276"/>
                    </a:lnTo>
                    <a:lnTo>
                      <a:pt x="2518" y="283"/>
                    </a:lnTo>
                    <a:lnTo>
                      <a:pt x="2520" y="293"/>
                    </a:lnTo>
                    <a:lnTo>
                      <a:pt x="2521" y="297"/>
                    </a:lnTo>
                    <a:lnTo>
                      <a:pt x="2522" y="304"/>
                    </a:lnTo>
                    <a:lnTo>
                      <a:pt x="2524" y="297"/>
                    </a:lnTo>
                    <a:lnTo>
                      <a:pt x="2526" y="285"/>
                    </a:lnTo>
                    <a:lnTo>
                      <a:pt x="2527" y="270"/>
                    </a:lnTo>
                    <a:lnTo>
                      <a:pt x="2529" y="264"/>
                    </a:lnTo>
                    <a:lnTo>
                      <a:pt x="2530" y="261"/>
                    </a:lnTo>
                    <a:lnTo>
                      <a:pt x="2532" y="268"/>
                    </a:lnTo>
                    <a:lnTo>
                      <a:pt x="2533" y="276"/>
                    </a:lnTo>
                    <a:lnTo>
                      <a:pt x="2535" y="275"/>
                    </a:lnTo>
                    <a:lnTo>
                      <a:pt x="2536" y="276"/>
                    </a:lnTo>
                    <a:lnTo>
                      <a:pt x="2538" y="281"/>
                    </a:lnTo>
                    <a:lnTo>
                      <a:pt x="2539" y="281"/>
                    </a:lnTo>
                    <a:lnTo>
                      <a:pt x="2541" y="281"/>
                    </a:lnTo>
                    <a:lnTo>
                      <a:pt x="2542" y="283"/>
                    </a:lnTo>
                    <a:lnTo>
                      <a:pt x="2544" y="293"/>
                    </a:lnTo>
                    <a:lnTo>
                      <a:pt x="2545" y="300"/>
                    </a:lnTo>
                    <a:lnTo>
                      <a:pt x="2547" y="287"/>
                    </a:lnTo>
                    <a:lnTo>
                      <a:pt x="2549" y="282"/>
                    </a:lnTo>
                    <a:lnTo>
                      <a:pt x="2550" y="281"/>
                    </a:lnTo>
                    <a:lnTo>
                      <a:pt x="2551" y="286"/>
                    </a:lnTo>
                    <a:lnTo>
                      <a:pt x="2553" y="286"/>
                    </a:lnTo>
                    <a:lnTo>
                      <a:pt x="2555" y="283"/>
                    </a:lnTo>
                    <a:lnTo>
                      <a:pt x="2556" y="278"/>
                    </a:lnTo>
                    <a:lnTo>
                      <a:pt x="2558" y="270"/>
                    </a:lnTo>
                    <a:lnTo>
                      <a:pt x="2559" y="266"/>
                    </a:lnTo>
                    <a:lnTo>
                      <a:pt x="2561" y="258"/>
                    </a:lnTo>
                    <a:lnTo>
                      <a:pt x="2562" y="261"/>
                    </a:lnTo>
                    <a:lnTo>
                      <a:pt x="2564" y="264"/>
                    </a:lnTo>
                    <a:lnTo>
                      <a:pt x="2565" y="265"/>
                    </a:lnTo>
                    <a:lnTo>
                      <a:pt x="2567" y="269"/>
                    </a:lnTo>
                    <a:lnTo>
                      <a:pt x="2568" y="276"/>
                    </a:lnTo>
                    <a:lnTo>
                      <a:pt x="2570" y="276"/>
                    </a:lnTo>
                    <a:lnTo>
                      <a:pt x="2571" y="267"/>
                    </a:lnTo>
                    <a:lnTo>
                      <a:pt x="2573" y="262"/>
                    </a:lnTo>
                    <a:lnTo>
                      <a:pt x="2574" y="262"/>
                    </a:lnTo>
                    <a:lnTo>
                      <a:pt x="2576" y="259"/>
                    </a:lnTo>
                    <a:lnTo>
                      <a:pt x="2577" y="255"/>
                    </a:lnTo>
                    <a:lnTo>
                      <a:pt x="2579" y="250"/>
                    </a:lnTo>
                    <a:lnTo>
                      <a:pt x="2580" y="254"/>
                    </a:lnTo>
                    <a:lnTo>
                      <a:pt x="2582" y="255"/>
                    </a:lnTo>
                    <a:lnTo>
                      <a:pt x="2583" y="256"/>
                    </a:lnTo>
                    <a:lnTo>
                      <a:pt x="2585" y="257"/>
                    </a:lnTo>
                    <a:lnTo>
                      <a:pt x="2587" y="249"/>
                    </a:lnTo>
                    <a:lnTo>
                      <a:pt x="2588" y="241"/>
                    </a:lnTo>
                    <a:lnTo>
                      <a:pt x="2589" y="244"/>
                    </a:lnTo>
                    <a:lnTo>
                      <a:pt x="2591" y="249"/>
                    </a:lnTo>
                    <a:lnTo>
                      <a:pt x="2593" y="254"/>
                    </a:lnTo>
                    <a:lnTo>
                      <a:pt x="2594" y="255"/>
                    </a:lnTo>
                    <a:lnTo>
                      <a:pt x="2595" y="254"/>
                    </a:lnTo>
                    <a:lnTo>
                      <a:pt x="2597" y="262"/>
                    </a:lnTo>
                    <a:lnTo>
                      <a:pt x="2599" y="267"/>
                    </a:lnTo>
                    <a:lnTo>
                      <a:pt x="2600" y="266"/>
                    </a:lnTo>
                    <a:lnTo>
                      <a:pt x="2602" y="265"/>
                    </a:lnTo>
                    <a:lnTo>
                      <a:pt x="2603" y="249"/>
                    </a:lnTo>
                    <a:lnTo>
                      <a:pt x="2605" y="242"/>
                    </a:lnTo>
                    <a:lnTo>
                      <a:pt x="2606" y="248"/>
                    </a:lnTo>
                    <a:lnTo>
                      <a:pt x="2608" y="255"/>
                    </a:lnTo>
                    <a:lnTo>
                      <a:pt x="2609" y="258"/>
                    </a:lnTo>
                    <a:lnTo>
                      <a:pt x="2611" y="256"/>
                    </a:lnTo>
                    <a:lnTo>
                      <a:pt x="2612" y="253"/>
                    </a:lnTo>
                    <a:lnTo>
                      <a:pt x="2614" y="251"/>
                    </a:lnTo>
                    <a:lnTo>
                      <a:pt x="2616" y="244"/>
                    </a:lnTo>
                    <a:lnTo>
                      <a:pt x="2617" y="245"/>
                    </a:lnTo>
                    <a:lnTo>
                      <a:pt x="2618" y="249"/>
                    </a:lnTo>
                    <a:lnTo>
                      <a:pt x="2620" y="253"/>
                    </a:lnTo>
                    <a:lnTo>
                      <a:pt x="2622" y="252"/>
                    </a:lnTo>
                    <a:lnTo>
                      <a:pt x="2623" y="249"/>
                    </a:lnTo>
                    <a:lnTo>
                      <a:pt x="2624" y="248"/>
                    </a:lnTo>
                    <a:lnTo>
                      <a:pt x="2626" y="250"/>
                    </a:lnTo>
                    <a:lnTo>
                      <a:pt x="2628" y="248"/>
                    </a:lnTo>
                    <a:lnTo>
                      <a:pt x="2629" y="246"/>
                    </a:lnTo>
                    <a:lnTo>
                      <a:pt x="2631" y="237"/>
                    </a:lnTo>
                    <a:lnTo>
                      <a:pt x="2632" y="237"/>
                    </a:lnTo>
                    <a:lnTo>
                      <a:pt x="2634" y="235"/>
                    </a:lnTo>
                    <a:lnTo>
                      <a:pt x="2635" y="233"/>
                    </a:lnTo>
                    <a:lnTo>
                      <a:pt x="2637" y="236"/>
                    </a:lnTo>
                    <a:lnTo>
                      <a:pt x="2638" y="238"/>
                    </a:lnTo>
                    <a:lnTo>
                      <a:pt x="2640" y="243"/>
                    </a:lnTo>
                    <a:lnTo>
                      <a:pt x="2641" y="246"/>
                    </a:lnTo>
                    <a:lnTo>
                      <a:pt x="2643" y="243"/>
                    </a:lnTo>
                    <a:lnTo>
                      <a:pt x="2644" y="242"/>
                    </a:lnTo>
                    <a:lnTo>
                      <a:pt x="2646" y="247"/>
                    </a:lnTo>
                    <a:lnTo>
                      <a:pt x="2647" y="240"/>
                    </a:lnTo>
                    <a:lnTo>
                      <a:pt x="2649" y="236"/>
                    </a:lnTo>
                    <a:lnTo>
                      <a:pt x="2650" y="237"/>
                    </a:lnTo>
                    <a:lnTo>
                      <a:pt x="2652" y="231"/>
                    </a:lnTo>
                    <a:lnTo>
                      <a:pt x="2653" y="231"/>
                    </a:lnTo>
                    <a:lnTo>
                      <a:pt x="2655" y="236"/>
                    </a:lnTo>
                    <a:lnTo>
                      <a:pt x="2656" y="242"/>
                    </a:lnTo>
                    <a:lnTo>
                      <a:pt x="2658" y="244"/>
                    </a:lnTo>
                    <a:lnTo>
                      <a:pt x="2660" y="243"/>
                    </a:lnTo>
                    <a:lnTo>
                      <a:pt x="2661" y="239"/>
                    </a:lnTo>
                    <a:lnTo>
                      <a:pt x="2662" y="239"/>
                    </a:lnTo>
                    <a:lnTo>
                      <a:pt x="2664" y="229"/>
                    </a:lnTo>
                    <a:lnTo>
                      <a:pt x="2666" y="223"/>
                    </a:lnTo>
                    <a:lnTo>
                      <a:pt x="2667" y="221"/>
                    </a:lnTo>
                    <a:lnTo>
                      <a:pt x="2669" y="218"/>
                    </a:lnTo>
                    <a:lnTo>
                      <a:pt x="2670" y="224"/>
                    </a:lnTo>
                    <a:lnTo>
                      <a:pt x="2672" y="231"/>
                    </a:lnTo>
                    <a:lnTo>
                      <a:pt x="2673" y="232"/>
                    </a:lnTo>
                    <a:lnTo>
                      <a:pt x="2675" y="232"/>
                    </a:lnTo>
                    <a:lnTo>
                      <a:pt x="2676" y="229"/>
                    </a:lnTo>
                    <a:lnTo>
                      <a:pt x="2678" y="226"/>
                    </a:lnTo>
                    <a:lnTo>
                      <a:pt x="2679" y="219"/>
                    </a:lnTo>
                    <a:lnTo>
                      <a:pt x="2681" y="220"/>
                    </a:lnTo>
                    <a:lnTo>
                      <a:pt x="2682" y="221"/>
                    </a:lnTo>
                    <a:lnTo>
                      <a:pt x="2684" y="216"/>
                    </a:lnTo>
                    <a:lnTo>
                      <a:pt x="2685" y="214"/>
                    </a:lnTo>
                    <a:lnTo>
                      <a:pt x="2687" y="223"/>
                    </a:lnTo>
                    <a:lnTo>
                      <a:pt x="2689" y="225"/>
                    </a:lnTo>
                    <a:lnTo>
                      <a:pt x="2690" y="221"/>
                    </a:lnTo>
                    <a:lnTo>
                      <a:pt x="2691" y="227"/>
                    </a:lnTo>
                    <a:lnTo>
                      <a:pt x="2693" y="223"/>
                    </a:lnTo>
                    <a:lnTo>
                      <a:pt x="2695" y="220"/>
                    </a:lnTo>
                    <a:lnTo>
                      <a:pt x="2696" y="225"/>
                    </a:lnTo>
                    <a:lnTo>
                      <a:pt x="2697" y="223"/>
                    </a:lnTo>
                    <a:lnTo>
                      <a:pt x="2699" y="209"/>
                    </a:lnTo>
                    <a:lnTo>
                      <a:pt x="2701" y="210"/>
                    </a:lnTo>
                    <a:lnTo>
                      <a:pt x="2702" y="222"/>
                    </a:lnTo>
                    <a:lnTo>
                      <a:pt x="2704" y="223"/>
                    </a:lnTo>
                    <a:lnTo>
                      <a:pt x="2705" y="223"/>
                    </a:lnTo>
                    <a:lnTo>
                      <a:pt x="2707" y="226"/>
                    </a:lnTo>
                    <a:lnTo>
                      <a:pt x="2708" y="220"/>
                    </a:lnTo>
                    <a:lnTo>
                      <a:pt x="2710" y="215"/>
                    </a:lnTo>
                    <a:lnTo>
                      <a:pt x="2711" y="223"/>
                    </a:lnTo>
                    <a:lnTo>
                      <a:pt x="2713" y="226"/>
                    </a:lnTo>
                    <a:lnTo>
                      <a:pt x="2714" y="221"/>
                    </a:lnTo>
                    <a:lnTo>
                      <a:pt x="2716" y="219"/>
                    </a:lnTo>
                    <a:lnTo>
                      <a:pt x="2717" y="213"/>
                    </a:lnTo>
                    <a:lnTo>
                      <a:pt x="2719" y="219"/>
                    </a:lnTo>
                    <a:lnTo>
                      <a:pt x="2720" y="226"/>
                    </a:lnTo>
                    <a:lnTo>
                      <a:pt x="2722" y="226"/>
                    </a:lnTo>
                    <a:lnTo>
                      <a:pt x="2723" y="227"/>
                    </a:lnTo>
                    <a:lnTo>
                      <a:pt x="2725" y="227"/>
                    </a:lnTo>
                    <a:lnTo>
                      <a:pt x="2726" y="221"/>
                    </a:lnTo>
                    <a:lnTo>
                      <a:pt x="2728" y="212"/>
                    </a:lnTo>
                    <a:lnTo>
                      <a:pt x="2729" y="206"/>
                    </a:lnTo>
                    <a:lnTo>
                      <a:pt x="2731" y="203"/>
                    </a:lnTo>
                    <a:lnTo>
                      <a:pt x="2733" y="213"/>
                    </a:lnTo>
                    <a:lnTo>
                      <a:pt x="2734" y="216"/>
                    </a:lnTo>
                    <a:lnTo>
                      <a:pt x="2735" y="218"/>
                    </a:lnTo>
                    <a:lnTo>
                      <a:pt x="2737" y="210"/>
                    </a:lnTo>
                    <a:lnTo>
                      <a:pt x="2739" y="202"/>
                    </a:lnTo>
                    <a:lnTo>
                      <a:pt x="2740" y="201"/>
                    </a:lnTo>
                    <a:lnTo>
                      <a:pt x="2742" y="199"/>
                    </a:lnTo>
                    <a:lnTo>
                      <a:pt x="2743" y="195"/>
                    </a:lnTo>
                    <a:lnTo>
                      <a:pt x="2745" y="191"/>
                    </a:lnTo>
                    <a:lnTo>
                      <a:pt x="2746" y="194"/>
                    </a:lnTo>
                    <a:lnTo>
                      <a:pt x="2748" y="198"/>
                    </a:lnTo>
                    <a:lnTo>
                      <a:pt x="2749" y="192"/>
                    </a:lnTo>
                    <a:lnTo>
                      <a:pt x="2751" y="182"/>
                    </a:lnTo>
                    <a:lnTo>
                      <a:pt x="2752" y="182"/>
                    </a:lnTo>
                    <a:lnTo>
                      <a:pt x="2754" y="169"/>
                    </a:lnTo>
                    <a:lnTo>
                      <a:pt x="2755" y="172"/>
                    </a:lnTo>
                    <a:lnTo>
                      <a:pt x="2757" y="174"/>
                    </a:lnTo>
                    <a:lnTo>
                      <a:pt x="2758" y="171"/>
                    </a:lnTo>
                    <a:lnTo>
                      <a:pt x="2760" y="165"/>
                    </a:lnTo>
                    <a:lnTo>
                      <a:pt x="2762" y="158"/>
                    </a:lnTo>
                    <a:lnTo>
                      <a:pt x="2763" y="170"/>
                    </a:lnTo>
                    <a:lnTo>
                      <a:pt x="2764" y="180"/>
                    </a:lnTo>
                    <a:lnTo>
                      <a:pt x="2766" y="174"/>
                    </a:lnTo>
                    <a:lnTo>
                      <a:pt x="2768" y="174"/>
                    </a:lnTo>
                    <a:lnTo>
                      <a:pt x="2769" y="173"/>
                    </a:lnTo>
                    <a:lnTo>
                      <a:pt x="2771" y="166"/>
                    </a:lnTo>
                    <a:lnTo>
                      <a:pt x="2772" y="159"/>
                    </a:lnTo>
                    <a:lnTo>
                      <a:pt x="2774" y="155"/>
                    </a:lnTo>
                    <a:lnTo>
                      <a:pt x="2775" y="149"/>
                    </a:lnTo>
                    <a:lnTo>
                      <a:pt x="2777" y="151"/>
                    </a:lnTo>
                    <a:lnTo>
                      <a:pt x="2778" y="163"/>
                    </a:lnTo>
                    <a:lnTo>
                      <a:pt x="2780" y="168"/>
                    </a:lnTo>
                    <a:lnTo>
                      <a:pt x="2781" y="170"/>
                    </a:lnTo>
                    <a:lnTo>
                      <a:pt x="2783" y="185"/>
                    </a:lnTo>
                    <a:lnTo>
                      <a:pt x="2784" y="171"/>
                    </a:lnTo>
                    <a:lnTo>
                      <a:pt x="2786" y="159"/>
                    </a:lnTo>
                    <a:lnTo>
                      <a:pt x="2787" y="150"/>
                    </a:lnTo>
                    <a:lnTo>
                      <a:pt x="2789" y="147"/>
                    </a:lnTo>
                    <a:lnTo>
                      <a:pt x="2790" y="161"/>
                    </a:lnTo>
                    <a:lnTo>
                      <a:pt x="2792" y="176"/>
                    </a:lnTo>
                    <a:lnTo>
                      <a:pt x="2793" y="174"/>
                    </a:lnTo>
                    <a:lnTo>
                      <a:pt x="2795" y="174"/>
                    </a:lnTo>
                    <a:lnTo>
                      <a:pt x="2796" y="180"/>
                    </a:lnTo>
                    <a:lnTo>
                      <a:pt x="2798" y="174"/>
                    </a:lnTo>
                    <a:lnTo>
                      <a:pt x="2799" y="166"/>
                    </a:lnTo>
                    <a:lnTo>
                      <a:pt x="2801" y="163"/>
                    </a:lnTo>
                    <a:lnTo>
                      <a:pt x="2802" y="154"/>
                    </a:lnTo>
                    <a:lnTo>
                      <a:pt x="2804" y="159"/>
                    </a:lnTo>
                    <a:lnTo>
                      <a:pt x="2806" y="158"/>
                    </a:lnTo>
                    <a:lnTo>
                      <a:pt x="2807" y="164"/>
                    </a:lnTo>
                    <a:lnTo>
                      <a:pt x="2808" y="166"/>
                    </a:lnTo>
                    <a:lnTo>
                      <a:pt x="2810" y="158"/>
                    </a:lnTo>
                    <a:lnTo>
                      <a:pt x="2812" y="163"/>
                    </a:lnTo>
                    <a:lnTo>
                      <a:pt x="2813" y="157"/>
                    </a:lnTo>
                    <a:lnTo>
                      <a:pt x="2815" y="153"/>
                    </a:lnTo>
                    <a:lnTo>
                      <a:pt x="2816" y="152"/>
                    </a:lnTo>
                    <a:lnTo>
                      <a:pt x="2818" y="156"/>
                    </a:lnTo>
                    <a:lnTo>
                      <a:pt x="2819" y="157"/>
                    </a:lnTo>
                    <a:lnTo>
                      <a:pt x="2821" y="153"/>
                    </a:lnTo>
                    <a:lnTo>
                      <a:pt x="2822" y="153"/>
                    </a:lnTo>
                    <a:lnTo>
                      <a:pt x="2824" y="158"/>
                    </a:lnTo>
                    <a:lnTo>
                      <a:pt x="2825" y="166"/>
                    </a:lnTo>
                    <a:lnTo>
                      <a:pt x="2827" y="162"/>
                    </a:lnTo>
                    <a:lnTo>
                      <a:pt x="2828" y="160"/>
                    </a:lnTo>
                    <a:lnTo>
                      <a:pt x="2830" y="152"/>
                    </a:lnTo>
                    <a:lnTo>
                      <a:pt x="2831" y="153"/>
                    </a:lnTo>
                    <a:lnTo>
                      <a:pt x="2833" y="156"/>
                    </a:lnTo>
                    <a:lnTo>
                      <a:pt x="2835" y="158"/>
                    </a:lnTo>
                    <a:lnTo>
                      <a:pt x="2836" y="161"/>
                    </a:lnTo>
                    <a:lnTo>
                      <a:pt x="2837" y="166"/>
                    </a:lnTo>
                    <a:lnTo>
                      <a:pt x="2839" y="167"/>
                    </a:lnTo>
                    <a:lnTo>
                      <a:pt x="2841" y="174"/>
                    </a:lnTo>
                    <a:lnTo>
                      <a:pt x="2842" y="172"/>
                    </a:lnTo>
                    <a:lnTo>
                      <a:pt x="2844" y="172"/>
                    </a:lnTo>
                    <a:lnTo>
                      <a:pt x="2845" y="166"/>
                    </a:lnTo>
                    <a:lnTo>
                      <a:pt x="2847" y="148"/>
                    </a:lnTo>
                    <a:lnTo>
                      <a:pt x="2848" y="143"/>
                    </a:lnTo>
                    <a:lnTo>
                      <a:pt x="2850" y="146"/>
                    </a:lnTo>
                    <a:lnTo>
                      <a:pt x="2851" y="152"/>
                    </a:lnTo>
                    <a:lnTo>
                      <a:pt x="2853" y="159"/>
                    </a:lnTo>
                    <a:lnTo>
                      <a:pt x="2854" y="160"/>
                    </a:lnTo>
                    <a:lnTo>
                      <a:pt x="2856" y="155"/>
                    </a:lnTo>
                    <a:lnTo>
                      <a:pt x="2857" y="162"/>
                    </a:lnTo>
                    <a:lnTo>
                      <a:pt x="2859" y="167"/>
                    </a:lnTo>
                    <a:lnTo>
                      <a:pt x="2860" y="163"/>
                    </a:lnTo>
                    <a:lnTo>
                      <a:pt x="2862" y="163"/>
                    </a:lnTo>
                    <a:lnTo>
                      <a:pt x="2863" y="173"/>
                    </a:lnTo>
                    <a:lnTo>
                      <a:pt x="2865" y="164"/>
                    </a:lnTo>
                    <a:lnTo>
                      <a:pt x="2866" y="152"/>
                    </a:lnTo>
                    <a:lnTo>
                      <a:pt x="2868" y="159"/>
                    </a:lnTo>
                    <a:lnTo>
                      <a:pt x="2869" y="148"/>
                    </a:lnTo>
                    <a:lnTo>
                      <a:pt x="2871" y="128"/>
                    </a:lnTo>
                    <a:lnTo>
                      <a:pt x="2873" y="126"/>
                    </a:lnTo>
                    <a:lnTo>
                      <a:pt x="2874" y="153"/>
                    </a:lnTo>
                    <a:lnTo>
                      <a:pt x="2875" y="178"/>
                    </a:lnTo>
                    <a:lnTo>
                      <a:pt x="2877" y="169"/>
                    </a:lnTo>
                    <a:lnTo>
                      <a:pt x="2879" y="157"/>
                    </a:lnTo>
                    <a:lnTo>
                      <a:pt x="2880" y="124"/>
                    </a:lnTo>
                    <a:lnTo>
                      <a:pt x="2881" y="102"/>
                    </a:lnTo>
                    <a:lnTo>
                      <a:pt x="2883" y="101"/>
                    </a:lnTo>
                    <a:lnTo>
                      <a:pt x="2885" y="109"/>
                    </a:lnTo>
                    <a:lnTo>
                      <a:pt x="2886" y="142"/>
                    </a:lnTo>
                    <a:lnTo>
                      <a:pt x="2888" y="181"/>
                    </a:lnTo>
                    <a:lnTo>
                      <a:pt x="2889" y="154"/>
                    </a:lnTo>
                    <a:lnTo>
                      <a:pt x="2891" y="117"/>
                    </a:lnTo>
                    <a:lnTo>
                      <a:pt x="2892" y="100"/>
                    </a:lnTo>
                    <a:lnTo>
                      <a:pt x="2894" y="96"/>
                    </a:lnTo>
                    <a:lnTo>
                      <a:pt x="2895" y="105"/>
                    </a:lnTo>
                    <a:lnTo>
                      <a:pt x="2897" y="113"/>
                    </a:lnTo>
                    <a:lnTo>
                      <a:pt x="2898" y="115"/>
                    </a:lnTo>
                    <a:lnTo>
                      <a:pt x="2900" y="124"/>
                    </a:lnTo>
                    <a:lnTo>
                      <a:pt x="2902" y="125"/>
                    </a:lnTo>
                    <a:lnTo>
                      <a:pt x="2903" y="122"/>
                    </a:lnTo>
                    <a:lnTo>
                      <a:pt x="2904" y="117"/>
                    </a:lnTo>
                    <a:lnTo>
                      <a:pt x="2906" y="124"/>
                    </a:lnTo>
                    <a:lnTo>
                      <a:pt x="2908" y="129"/>
                    </a:lnTo>
                    <a:lnTo>
                      <a:pt x="2909" y="127"/>
                    </a:lnTo>
                    <a:lnTo>
                      <a:pt x="2910" y="126"/>
                    </a:lnTo>
                    <a:lnTo>
                      <a:pt x="2912" y="129"/>
                    </a:lnTo>
                    <a:lnTo>
                      <a:pt x="2914" y="140"/>
                    </a:lnTo>
                    <a:lnTo>
                      <a:pt x="2915" y="136"/>
                    </a:lnTo>
                    <a:lnTo>
                      <a:pt x="2917" y="140"/>
                    </a:lnTo>
                    <a:lnTo>
                      <a:pt x="2918" y="152"/>
                    </a:lnTo>
                    <a:lnTo>
                      <a:pt x="2920" y="160"/>
                    </a:lnTo>
                    <a:lnTo>
                      <a:pt x="2921" y="137"/>
                    </a:lnTo>
                    <a:lnTo>
                      <a:pt x="2923" y="138"/>
                    </a:lnTo>
                    <a:lnTo>
                      <a:pt x="2924" y="131"/>
                    </a:lnTo>
                    <a:lnTo>
                      <a:pt x="2926" y="125"/>
                    </a:lnTo>
                    <a:lnTo>
                      <a:pt x="2927" y="109"/>
                    </a:lnTo>
                    <a:lnTo>
                      <a:pt x="2929" y="100"/>
                    </a:lnTo>
                    <a:lnTo>
                      <a:pt x="2930" y="110"/>
                    </a:lnTo>
                    <a:lnTo>
                      <a:pt x="2932" y="115"/>
                    </a:lnTo>
                    <a:lnTo>
                      <a:pt x="2933" y="123"/>
                    </a:lnTo>
                    <a:lnTo>
                      <a:pt x="2935" y="128"/>
                    </a:lnTo>
                    <a:lnTo>
                      <a:pt x="2936" y="124"/>
                    </a:lnTo>
                    <a:lnTo>
                      <a:pt x="2938" y="120"/>
                    </a:lnTo>
                    <a:lnTo>
                      <a:pt x="2939" y="116"/>
                    </a:lnTo>
                    <a:lnTo>
                      <a:pt x="2941" y="117"/>
                    </a:lnTo>
                    <a:lnTo>
                      <a:pt x="2942" y="121"/>
                    </a:lnTo>
                    <a:lnTo>
                      <a:pt x="2944" y="115"/>
                    </a:lnTo>
                    <a:lnTo>
                      <a:pt x="2946" y="125"/>
                    </a:lnTo>
                    <a:lnTo>
                      <a:pt x="2947" y="123"/>
                    </a:lnTo>
                    <a:lnTo>
                      <a:pt x="2948" y="118"/>
                    </a:lnTo>
                    <a:lnTo>
                      <a:pt x="2950" y="118"/>
                    </a:lnTo>
                    <a:lnTo>
                      <a:pt x="2952" y="123"/>
                    </a:lnTo>
                    <a:lnTo>
                      <a:pt x="2953" y="123"/>
                    </a:lnTo>
                    <a:lnTo>
                      <a:pt x="2954" y="118"/>
                    </a:lnTo>
                    <a:lnTo>
                      <a:pt x="2956" y="110"/>
                    </a:lnTo>
                    <a:lnTo>
                      <a:pt x="2958" y="111"/>
                    </a:lnTo>
                    <a:lnTo>
                      <a:pt x="2959" y="115"/>
                    </a:lnTo>
                    <a:lnTo>
                      <a:pt x="2961" y="131"/>
                    </a:lnTo>
                    <a:lnTo>
                      <a:pt x="2962" y="142"/>
                    </a:lnTo>
                    <a:lnTo>
                      <a:pt x="2964" y="132"/>
                    </a:lnTo>
                    <a:lnTo>
                      <a:pt x="2965" y="121"/>
                    </a:lnTo>
                    <a:lnTo>
                      <a:pt x="2967" y="112"/>
                    </a:lnTo>
                    <a:lnTo>
                      <a:pt x="2968" y="104"/>
                    </a:lnTo>
                    <a:lnTo>
                      <a:pt x="2970" y="105"/>
                    </a:lnTo>
                    <a:lnTo>
                      <a:pt x="2971" y="128"/>
                    </a:lnTo>
                    <a:lnTo>
                      <a:pt x="2973" y="139"/>
                    </a:lnTo>
                    <a:lnTo>
                      <a:pt x="2975" y="127"/>
                    </a:lnTo>
                    <a:lnTo>
                      <a:pt x="2976" y="129"/>
                    </a:lnTo>
                    <a:lnTo>
                      <a:pt x="2977" y="132"/>
                    </a:lnTo>
                    <a:lnTo>
                      <a:pt x="2979" y="117"/>
                    </a:lnTo>
                    <a:lnTo>
                      <a:pt x="2981" y="108"/>
                    </a:lnTo>
                    <a:lnTo>
                      <a:pt x="2982" y="113"/>
                    </a:lnTo>
                    <a:lnTo>
                      <a:pt x="2983" y="111"/>
                    </a:lnTo>
                    <a:lnTo>
                      <a:pt x="2985" y="109"/>
                    </a:lnTo>
                    <a:lnTo>
                      <a:pt x="2987" y="103"/>
                    </a:lnTo>
                    <a:lnTo>
                      <a:pt x="2988" y="110"/>
                    </a:lnTo>
                    <a:lnTo>
                      <a:pt x="2990" y="109"/>
                    </a:lnTo>
                    <a:lnTo>
                      <a:pt x="2991" y="114"/>
                    </a:lnTo>
                    <a:lnTo>
                      <a:pt x="2993" y="119"/>
                    </a:lnTo>
                    <a:lnTo>
                      <a:pt x="2994" y="122"/>
                    </a:lnTo>
                    <a:lnTo>
                      <a:pt x="2996" y="122"/>
                    </a:lnTo>
                    <a:lnTo>
                      <a:pt x="2997" y="107"/>
                    </a:lnTo>
                    <a:lnTo>
                      <a:pt x="2999" y="103"/>
                    </a:lnTo>
                    <a:lnTo>
                      <a:pt x="3000" y="106"/>
                    </a:lnTo>
                    <a:lnTo>
                      <a:pt x="3002" y="107"/>
                    </a:lnTo>
                    <a:lnTo>
                      <a:pt x="3003" y="106"/>
                    </a:lnTo>
                    <a:lnTo>
                      <a:pt x="3005" y="108"/>
                    </a:lnTo>
                    <a:lnTo>
                      <a:pt x="3006" y="110"/>
                    </a:lnTo>
                    <a:lnTo>
                      <a:pt x="3008" y="116"/>
                    </a:lnTo>
                    <a:lnTo>
                      <a:pt x="3009" y="115"/>
                    </a:lnTo>
                    <a:lnTo>
                      <a:pt x="3011" y="108"/>
                    </a:lnTo>
                    <a:lnTo>
                      <a:pt x="3012" y="102"/>
                    </a:lnTo>
                    <a:lnTo>
                      <a:pt x="3014" y="106"/>
                    </a:lnTo>
                    <a:lnTo>
                      <a:pt x="3015" y="114"/>
                    </a:lnTo>
                    <a:lnTo>
                      <a:pt x="3017" y="109"/>
                    </a:lnTo>
                    <a:lnTo>
                      <a:pt x="3019" y="111"/>
                    </a:lnTo>
                    <a:lnTo>
                      <a:pt x="3020" y="113"/>
                    </a:lnTo>
                    <a:lnTo>
                      <a:pt x="3021" y="110"/>
                    </a:lnTo>
                    <a:lnTo>
                      <a:pt x="3023" y="109"/>
                    </a:lnTo>
                    <a:lnTo>
                      <a:pt x="3025" y="108"/>
                    </a:lnTo>
                    <a:lnTo>
                      <a:pt x="3026" y="112"/>
                    </a:lnTo>
                    <a:lnTo>
                      <a:pt x="3028" y="115"/>
                    </a:lnTo>
                    <a:lnTo>
                      <a:pt x="3029" y="116"/>
                    </a:lnTo>
                    <a:lnTo>
                      <a:pt x="3031" y="121"/>
                    </a:lnTo>
                    <a:lnTo>
                      <a:pt x="3032" y="131"/>
                    </a:lnTo>
                    <a:lnTo>
                      <a:pt x="3034" y="129"/>
                    </a:lnTo>
                    <a:lnTo>
                      <a:pt x="3035" y="126"/>
                    </a:lnTo>
                    <a:lnTo>
                      <a:pt x="3037" y="125"/>
                    </a:lnTo>
                    <a:lnTo>
                      <a:pt x="3038" y="123"/>
                    </a:lnTo>
                    <a:lnTo>
                      <a:pt x="3040" y="123"/>
                    </a:lnTo>
                    <a:lnTo>
                      <a:pt x="3041" y="125"/>
                    </a:lnTo>
                    <a:lnTo>
                      <a:pt x="3043" y="121"/>
                    </a:lnTo>
                    <a:lnTo>
                      <a:pt x="3044" y="124"/>
                    </a:lnTo>
                    <a:lnTo>
                      <a:pt x="3046" y="116"/>
                    </a:lnTo>
                    <a:lnTo>
                      <a:pt x="3048" y="123"/>
                    </a:lnTo>
                    <a:lnTo>
                      <a:pt x="3049" y="139"/>
                    </a:lnTo>
                    <a:lnTo>
                      <a:pt x="3050" y="140"/>
                    </a:lnTo>
                    <a:lnTo>
                      <a:pt x="3052" y="126"/>
                    </a:lnTo>
                    <a:lnTo>
                      <a:pt x="3054" y="115"/>
                    </a:lnTo>
                    <a:lnTo>
                      <a:pt x="3055" y="106"/>
                    </a:lnTo>
                    <a:lnTo>
                      <a:pt x="3056" y="108"/>
                    </a:lnTo>
                    <a:lnTo>
                      <a:pt x="3058" y="104"/>
                    </a:lnTo>
                    <a:lnTo>
                      <a:pt x="3060" y="94"/>
                    </a:lnTo>
                    <a:lnTo>
                      <a:pt x="3061" y="94"/>
                    </a:lnTo>
                    <a:lnTo>
                      <a:pt x="3063" y="99"/>
                    </a:lnTo>
                    <a:lnTo>
                      <a:pt x="3064" y="112"/>
                    </a:lnTo>
                    <a:lnTo>
                      <a:pt x="3066" y="106"/>
                    </a:lnTo>
                    <a:lnTo>
                      <a:pt x="3067" y="102"/>
                    </a:lnTo>
                    <a:lnTo>
                      <a:pt x="3069" y="104"/>
                    </a:lnTo>
                    <a:lnTo>
                      <a:pt x="3070" y="113"/>
                    </a:lnTo>
                    <a:lnTo>
                      <a:pt x="3072" y="115"/>
                    </a:lnTo>
                    <a:lnTo>
                      <a:pt x="3073" y="112"/>
                    </a:lnTo>
                    <a:lnTo>
                      <a:pt x="3075" y="107"/>
                    </a:lnTo>
                    <a:lnTo>
                      <a:pt x="3076" y="109"/>
                    </a:lnTo>
                    <a:lnTo>
                      <a:pt x="3078" y="117"/>
                    </a:lnTo>
                    <a:lnTo>
                      <a:pt x="3079" y="119"/>
                    </a:lnTo>
                    <a:lnTo>
                      <a:pt x="3081" y="116"/>
                    </a:lnTo>
                    <a:lnTo>
                      <a:pt x="3082" y="110"/>
                    </a:lnTo>
                    <a:lnTo>
                      <a:pt x="3084" y="107"/>
                    </a:lnTo>
                    <a:lnTo>
                      <a:pt x="3085" y="113"/>
                    </a:lnTo>
                    <a:lnTo>
                      <a:pt x="3087" y="113"/>
                    </a:lnTo>
                    <a:lnTo>
                      <a:pt x="3088" y="107"/>
                    </a:lnTo>
                    <a:lnTo>
                      <a:pt x="3090" y="119"/>
                    </a:lnTo>
                    <a:lnTo>
                      <a:pt x="3092" y="127"/>
                    </a:lnTo>
                    <a:lnTo>
                      <a:pt x="3093" y="107"/>
                    </a:lnTo>
                    <a:lnTo>
                      <a:pt x="3094" y="92"/>
                    </a:lnTo>
                    <a:lnTo>
                      <a:pt x="3096" y="96"/>
                    </a:lnTo>
                    <a:lnTo>
                      <a:pt x="3098" y="106"/>
                    </a:lnTo>
                    <a:lnTo>
                      <a:pt x="3099" y="112"/>
                    </a:lnTo>
                    <a:lnTo>
                      <a:pt x="3101" y="110"/>
                    </a:lnTo>
                    <a:lnTo>
                      <a:pt x="3102" y="107"/>
                    </a:lnTo>
                    <a:lnTo>
                      <a:pt x="3104" y="107"/>
                    </a:lnTo>
                    <a:lnTo>
                      <a:pt x="3105" y="106"/>
                    </a:lnTo>
                    <a:lnTo>
                      <a:pt x="3107" y="95"/>
                    </a:lnTo>
                    <a:lnTo>
                      <a:pt x="3108" y="92"/>
                    </a:lnTo>
                    <a:lnTo>
                      <a:pt x="3110" y="95"/>
                    </a:lnTo>
                    <a:lnTo>
                      <a:pt x="3111" y="100"/>
                    </a:lnTo>
                    <a:lnTo>
                      <a:pt x="3113" y="93"/>
                    </a:lnTo>
                    <a:lnTo>
                      <a:pt x="3114" y="88"/>
                    </a:lnTo>
                    <a:lnTo>
                      <a:pt x="3116" y="79"/>
                    </a:lnTo>
                    <a:lnTo>
                      <a:pt x="3117" y="81"/>
                    </a:lnTo>
                    <a:lnTo>
                      <a:pt x="3119" y="85"/>
                    </a:lnTo>
                    <a:lnTo>
                      <a:pt x="3121" y="84"/>
                    </a:lnTo>
                    <a:lnTo>
                      <a:pt x="3122" y="84"/>
                    </a:lnTo>
                    <a:lnTo>
                      <a:pt x="3123" y="88"/>
                    </a:lnTo>
                    <a:lnTo>
                      <a:pt x="3125" y="92"/>
                    </a:lnTo>
                    <a:lnTo>
                      <a:pt x="3127" y="97"/>
                    </a:lnTo>
                    <a:lnTo>
                      <a:pt x="3128" y="97"/>
                    </a:lnTo>
                    <a:lnTo>
                      <a:pt x="3130" y="101"/>
                    </a:lnTo>
                    <a:lnTo>
                      <a:pt x="3131" y="101"/>
                    </a:lnTo>
                    <a:lnTo>
                      <a:pt x="3133" y="101"/>
                    </a:lnTo>
                    <a:lnTo>
                      <a:pt x="3134" y="101"/>
                    </a:lnTo>
                    <a:lnTo>
                      <a:pt x="3136" y="102"/>
                    </a:lnTo>
                    <a:lnTo>
                      <a:pt x="3137" y="114"/>
                    </a:lnTo>
                    <a:lnTo>
                      <a:pt x="3139" y="113"/>
                    </a:lnTo>
                    <a:lnTo>
                      <a:pt x="3140" y="105"/>
                    </a:lnTo>
                    <a:lnTo>
                      <a:pt x="3142" y="109"/>
                    </a:lnTo>
                    <a:lnTo>
                      <a:pt x="3143" y="108"/>
                    </a:lnTo>
                    <a:lnTo>
                      <a:pt x="3145" y="106"/>
                    </a:lnTo>
                    <a:lnTo>
                      <a:pt x="3146" y="105"/>
                    </a:lnTo>
                    <a:lnTo>
                      <a:pt x="3148" y="107"/>
                    </a:lnTo>
                    <a:lnTo>
                      <a:pt x="3149" y="106"/>
                    </a:lnTo>
                    <a:lnTo>
                      <a:pt x="3151" y="110"/>
                    </a:lnTo>
                    <a:lnTo>
                      <a:pt x="3152" y="124"/>
                    </a:lnTo>
                    <a:lnTo>
                      <a:pt x="3154" y="122"/>
                    </a:lnTo>
                    <a:lnTo>
                      <a:pt x="3155" y="115"/>
                    </a:lnTo>
                    <a:lnTo>
                      <a:pt x="3157" y="117"/>
                    </a:lnTo>
                    <a:lnTo>
                      <a:pt x="3159" y="122"/>
                    </a:lnTo>
                    <a:lnTo>
                      <a:pt x="3160" y="120"/>
                    </a:lnTo>
                    <a:lnTo>
                      <a:pt x="3161" y="113"/>
                    </a:lnTo>
                    <a:lnTo>
                      <a:pt x="3163" y="113"/>
                    </a:lnTo>
                    <a:lnTo>
                      <a:pt x="3165" y="115"/>
                    </a:lnTo>
                    <a:lnTo>
                      <a:pt x="3166" y="115"/>
                    </a:lnTo>
                    <a:lnTo>
                      <a:pt x="3167" y="127"/>
                    </a:lnTo>
                    <a:lnTo>
                      <a:pt x="3169" y="137"/>
                    </a:lnTo>
                    <a:lnTo>
                      <a:pt x="3171" y="124"/>
                    </a:lnTo>
                    <a:lnTo>
                      <a:pt x="3172" y="104"/>
                    </a:lnTo>
                    <a:lnTo>
                      <a:pt x="3174" y="108"/>
                    </a:lnTo>
                    <a:lnTo>
                      <a:pt x="3175" y="109"/>
                    </a:lnTo>
                    <a:lnTo>
                      <a:pt x="3177" y="119"/>
                    </a:lnTo>
                    <a:lnTo>
                      <a:pt x="3178" y="126"/>
                    </a:lnTo>
                    <a:lnTo>
                      <a:pt x="3180" y="122"/>
                    </a:lnTo>
                    <a:lnTo>
                      <a:pt x="3181" y="117"/>
                    </a:lnTo>
                    <a:lnTo>
                      <a:pt x="3183" y="111"/>
                    </a:lnTo>
                    <a:lnTo>
                      <a:pt x="3184" y="105"/>
                    </a:lnTo>
                    <a:lnTo>
                      <a:pt x="3186" y="103"/>
                    </a:lnTo>
                    <a:lnTo>
                      <a:pt x="3187" y="108"/>
                    </a:lnTo>
                    <a:lnTo>
                      <a:pt x="3189" y="110"/>
                    </a:lnTo>
                    <a:lnTo>
                      <a:pt x="3190" y="107"/>
                    </a:lnTo>
                    <a:lnTo>
                      <a:pt x="3192" y="98"/>
                    </a:lnTo>
                    <a:lnTo>
                      <a:pt x="3194" y="92"/>
                    </a:lnTo>
                    <a:lnTo>
                      <a:pt x="3195" y="96"/>
                    </a:lnTo>
                    <a:lnTo>
                      <a:pt x="3196" y="104"/>
                    </a:lnTo>
                    <a:lnTo>
                      <a:pt x="3198" y="110"/>
                    </a:lnTo>
                    <a:lnTo>
                      <a:pt x="3200" y="112"/>
                    </a:lnTo>
                    <a:lnTo>
                      <a:pt x="3201" y="114"/>
                    </a:lnTo>
                    <a:lnTo>
                      <a:pt x="3203" y="113"/>
                    </a:lnTo>
                    <a:lnTo>
                      <a:pt x="3204" y="112"/>
                    </a:lnTo>
                    <a:lnTo>
                      <a:pt x="3206" y="122"/>
                    </a:lnTo>
                    <a:lnTo>
                      <a:pt x="3207" y="131"/>
                    </a:lnTo>
                    <a:lnTo>
                      <a:pt x="3209" y="129"/>
                    </a:lnTo>
                    <a:lnTo>
                      <a:pt x="3210" y="122"/>
                    </a:lnTo>
                    <a:lnTo>
                      <a:pt x="3212" y="117"/>
                    </a:lnTo>
                    <a:lnTo>
                      <a:pt x="3213" y="111"/>
                    </a:lnTo>
                    <a:lnTo>
                      <a:pt x="3215" y="110"/>
                    </a:lnTo>
                    <a:lnTo>
                      <a:pt x="3216" y="114"/>
                    </a:lnTo>
                    <a:lnTo>
                      <a:pt x="3218" y="122"/>
                    </a:lnTo>
                    <a:lnTo>
                      <a:pt x="3219" y="130"/>
                    </a:lnTo>
                    <a:lnTo>
                      <a:pt x="3221" y="130"/>
                    </a:lnTo>
                    <a:lnTo>
                      <a:pt x="3222" y="130"/>
                    </a:lnTo>
                    <a:lnTo>
                      <a:pt x="3224" y="125"/>
                    </a:lnTo>
                    <a:lnTo>
                      <a:pt x="3225" y="129"/>
                    </a:lnTo>
                    <a:lnTo>
                      <a:pt x="3227" y="117"/>
                    </a:lnTo>
                    <a:lnTo>
                      <a:pt x="3228" y="112"/>
                    </a:lnTo>
                    <a:lnTo>
                      <a:pt x="3230" y="107"/>
                    </a:lnTo>
                    <a:lnTo>
                      <a:pt x="3232" y="107"/>
                    </a:lnTo>
                    <a:lnTo>
                      <a:pt x="3233" y="111"/>
                    </a:lnTo>
                    <a:lnTo>
                      <a:pt x="3234" y="114"/>
                    </a:lnTo>
                    <a:lnTo>
                      <a:pt x="3236" y="114"/>
                    </a:lnTo>
                    <a:lnTo>
                      <a:pt x="3238" y="121"/>
                    </a:lnTo>
                    <a:lnTo>
                      <a:pt x="3239" y="129"/>
                    </a:lnTo>
                    <a:lnTo>
                      <a:pt x="3240" y="130"/>
                    </a:lnTo>
                    <a:lnTo>
                      <a:pt x="3242" y="112"/>
                    </a:lnTo>
                    <a:lnTo>
                      <a:pt x="3244" y="101"/>
                    </a:lnTo>
                    <a:lnTo>
                      <a:pt x="3245" y="96"/>
                    </a:lnTo>
                    <a:lnTo>
                      <a:pt x="3247" y="101"/>
                    </a:lnTo>
                    <a:lnTo>
                      <a:pt x="3248" y="103"/>
                    </a:lnTo>
                    <a:lnTo>
                      <a:pt x="3250" y="109"/>
                    </a:lnTo>
                    <a:lnTo>
                      <a:pt x="3251" y="105"/>
                    </a:lnTo>
                    <a:lnTo>
                      <a:pt x="3253" y="102"/>
                    </a:lnTo>
                    <a:lnTo>
                      <a:pt x="3254" y="95"/>
                    </a:lnTo>
                    <a:lnTo>
                      <a:pt x="3256" y="86"/>
                    </a:lnTo>
                    <a:lnTo>
                      <a:pt x="3257" y="79"/>
                    </a:lnTo>
                    <a:lnTo>
                      <a:pt x="3259" y="77"/>
                    </a:lnTo>
                    <a:lnTo>
                      <a:pt x="3261" y="82"/>
                    </a:lnTo>
                    <a:lnTo>
                      <a:pt x="3262" y="81"/>
                    </a:lnTo>
                    <a:lnTo>
                      <a:pt x="3263" y="80"/>
                    </a:lnTo>
                    <a:lnTo>
                      <a:pt x="3265" y="88"/>
                    </a:lnTo>
                    <a:lnTo>
                      <a:pt x="3267" y="92"/>
                    </a:lnTo>
                    <a:lnTo>
                      <a:pt x="3268" y="92"/>
                    </a:lnTo>
                    <a:lnTo>
                      <a:pt x="3269" y="97"/>
                    </a:lnTo>
                    <a:lnTo>
                      <a:pt x="3271" y="93"/>
                    </a:lnTo>
                    <a:lnTo>
                      <a:pt x="3273" y="92"/>
                    </a:lnTo>
                    <a:lnTo>
                      <a:pt x="3274" y="86"/>
                    </a:lnTo>
                    <a:lnTo>
                      <a:pt x="3276" y="94"/>
                    </a:lnTo>
                    <a:lnTo>
                      <a:pt x="3277" y="101"/>
                    </a:lnTo>
                    <a:lnTo>
                      <a:pt x="3278" y="102"/>
                    </a:lnTo>
                    <a:lnTo>
                      <a:pt x="3280" y="114"/>
                    </a:lnTo>
                    <a:lnTo>
                      <a:pt x="3282" y="114"/>
                    </a:lnTo>
                    <a:lnTo>
                      <a:pt x="3283" y="112"/>
                    </a:lnTo>
                    <a:lnTo>
                      <a:pt x="3285" y="115"/>
                    </a:lnTo>
                    <a:lnTo>
                      <a:pt x="3286" y="112"/>
                    </a:lnTo>
                    <a:lnTo>
                      <a:pt x="3288" y="109"/>
                    </a:lnTo>
                    <a:lnTo>
                      <a:pt x="3289" y="105"/>
                    </a:lnTo>
                    <a:lnTo>
                      <a:pt x="3291" y="98"/>
                    </a:lnTo>
                    <a:lnTo>
                      <a:pt x="3292" y="89"/>
                    </a:lnTo>
                    <a:lnTo>
                      <a:pt x="3294" y="100"/>
                    </a:lnTo>
                    <a:lnTo>
                      <a:pt x="3295" y="103"/>
                    </a:lnTo>
                    <a:lnTo>
                      <a:pt x="3297" y="101"/>
                    </a:lnTo>
                    <a:lnTo>
                      <a:pt x="3298" y="108"/>
                    </a:lnTo>
                    <a:lnTo>
                      <a:pt x="3300" y="115"/>
                    </a:lnTo>
                    <a:lnTo>
                      <a:pt x="3301" y="102"/>
                    </a:lnTo>
                    <a:lnTo>
                      <a:pt x="3303" y="90"/>
                    </a:lnTo>
                    <a:lnTo>
                      <a:pt x="3305" y="82"/>
                    </a:lnTo>
                    <a:lnTo>
                      <a:pt x="3306" y="85"/>
                    </a:lnTo>
                    <a:lnTo>
                      <a:pt x="3307" y="79"/>
                    </a:lnTo>
                    <a:lnTo>
                      <a:pt x="3309" y="74"/>
                    </a:lnTo>
                    <a:lnTo>
                      <a:pt x="3311" y="76"/>
                    </a:lnTo>
                    <a:lnTo>
                      <a:pt x="3312" y="77"/>
                    </a:lnTo>
                    <a:lnTo>
                      <a:pt x="3313" y="82"/>
                    </a:lnTo>
                    <a:lnTo>
                      <a:pt x="3315" y="87"/>
                    </a:lnTo>
                    <a:lnTo>
                      <a:pt x="3317" y="83"/>
                    </a:lnTo>
                    <a:lnTo>
                      <a:pt x="3318" y="74"/>
                    </a:lnTo>
                    <a:lnTo>
                      <a:pt x="3320" y="75"/>
                    </a:lnTo>
                    <a:lnTo>
                      <a:pt x="3321" y="84"/>
                    </a:lnTo>
                    <a:lnTo>
                      <a:pt x="3323" y="86"/>
                    </a:lnTo>
                    <a:lnTo>
                      <a:pt x="3324" y="91"/>
                    </a:lnTo>
                    <a:lnTo>
                      <a:pt x="3326" y="96"/>
                    </a:lnTo>
                    <a:lnTo>
                      <a:pt x="3327" y="104"/>
                    </a:lnTo>
                    <a:lnTo>
                      <a:pt x="3329" y="104"/>
                    </a:lnTo>
                    <a:lnTo>
                      <a:pt x="3330" y="99"/>
                    </a:lnTo>
                    <a:lnTo>
                      <a:pt x="3332" y="92"/>
                    </a:lnTo>
                    <a:lnTo>
                      <a:pt x="3334" y="90"/>
                    </a:lnTo>
                    <a:lnTo>
                      <a:pt x="3335" y="97"/>
                    </a:lnTo>
                    <a:lnTo>
                      <a:pt x="3336" y="101"/>
                    </a:lnTo>
                    <a:lnTo>
                      <a:pt x="3338" y="100"/>
                    </a:lnTo>
                    <a:lnTo>
                      <a:pt x="3340" y="89"/>
                    </a:lnTo>
                    <a:lnTo>
                      <a:pt x="3341" y="84"/>
                    </a:lnTo>
                    <a:lnTo>
                      <a:pt x="3342" y="87"/>
                    </a:lnTo>
                    <a:lnTo>
                      <a:pt x="3344" y="81"/>
                    </a:lnTo>
                    <a:lnTo>
                      <a:pt x="3345" y="78"/>
                    </a:lnTo>
                    <a:lnTo>
                      <a:pt x="3347" y="71"/>
                    </a:lnTo>
                    <a:lnTo>
                      <a:pt x="3349" y="69"/>
                    </a:lnTo>
                    <a:lnTo>
                      <a:pt x="3350" y="72"/>
                    </a:lnTo>
                    <a:lnTo>
                      <a:pt x="3351" y="73"/>
                    </a:lnTo>
                    <a:lnTo>
                      <a:pt x="3353" y="77"/>
                    </a:lnTo>
                    <a:lnTo>
                      <a:pt x="3355" y="80"/>
                    </a:lnTo>
                    <a:lnTo>
                      <a:pt x="3356" y="84"/>
                    </a:lnTo>
                    <a:lnTo>
                      <a:pt x="3358" y="88"/>
                    </a:lnTo>
                    <a:lnTo>
                      <a:pt x="3359" y="92"/>
                    </a:lnTo>
                    <a:lnTo>
                      <a:pt x="3361" y="92"/>
                    </a:lnTo>
                    <a:lnTo>
                      <a:pt x="3362" y="86"/>
                    </a:lnTo>
                    <a:lnTo>
                      <a:pt x="3364" y="93"/>
                    </a:lnTo>
                    <a:lnTo>
                      <a:pt x="3365" y="95"/>
                    </a:lnTo>
                    <a:lnTo>
                      <a:pt x="3367" y="92"/>
                    </a:lnTo>
                    <a:lnTo>
                      <a:pt x="3368" y="92"/>
                    </a:lnTo>
                    <a:lnTo>
                      <a:pt x="3370" y="93"/>
                    </a:lnTo>
                    <a:lnTo>
                      <a:pt x="3371" y="101"/>
                    </a:lnTo>
                    <a:lnTo>
                      <a:pt x="3373" y="98"/>
                    </a:lnTo>
                    <a:lnTo>
                      <a:pt x="3374" y="102"/>
                    </a:lnTo>
                    <a:lnTo>
                      <a:pt x="3376" y="105"/>
                    </a:lnTo>
                    <a:lnTo>
                      <a:pt x="3378" y="103"/>
                    </a:lnTo>
                    <a:lnTo>
                      <a:pt x="3379" y="103"/>
                    </a:lnTo>
                    <a:lnTo>
                      <a:pt x="3380" y="102"/>
                    </a:lnTo>
                    <a:lnTo>
                      <a:pt x="3382" y="97"/>
                    </a:lnTo>
                    <a:lnTo>
                      <a:pt x="3384" y="97"/>
                    </a:lnTo>
                    <a:lnTo>
                      <a:pt x="3385" y="94"/>
                    </a:lnTo>
                    <a:lnTo>
                      <a:pt x="3387" y="97"/>
                    </a:lnTo>
                    <a:lnTo>
                      <a:pt x="3388" y="105"/>
                    </a:lnTo>
                    <a:lnTo>
                      <a:pt x="3390" y="109"/>
                    </a:lnTo>
                    <a:lnTo>
                      <a:pt x="3391" y="113"/>
                    </a:lnTo>
                    <a:lnTo>
                      <a:pt x="3393" y="103"/>
                    </a:lnTo>
                    <a:lnTo>
                      <a:pt x="3394" y="98"/>
                    </a:lnTo>
                    <a:lnTo>
                      <a:pt x="3396" y="98"/>
                    </a:lnTo>
                    <a:lnTo>
                      <a:pt x="3397" y="99"/>
                    </a:lnTo>
                    <a:lnTo>
                      <a:pt x="3399" y="98"/>
                    </a:lnTo>
                    <a:lnTo>
                      <a:pt x="3400" y="107"/>
                    </a:lnTo>
                    <a:lnTo>
                      <a:pt x="3402" y="114"/>
                    </a:lnTo>
                    <a:lnTo>
                      <a:pt x="3403" y="108"/>
                    </a:lnTo>
                    <a:lnTo>
                      <a:pt x="3405" y="102"/>
                    </a:lnTo>
                    <a:lnTo>
                      <a:pt x="3407" y="96"/>
                    </a:lnTo>
                    <a:lnTo>
                      <a:pt x="3408" y="94"/>
                    </a:lnTo>
                    <a:lnTo>
                      <a:pt x="3409" y="87"/>
                    </a:lnTo>
                    <a:lnTo>
                      <a:pt x="3411" y="88"/>
                    </a:lnTo>
                    <a:lnTo>
                      <a:pt x="3412" y="92"/>
                    </a:lnTo>
                    <a:lnTo>
                      <a:pt x="3414" y="90"/>
                    </a:lnTo>
                    <a:lnTo>
                      <a:pt x="3416" y="91"/>
                    </a:lnTo>
                    <a:lnTo>
                      <a:pt x="3417" y="96"/>
                    </a:lnTo>
                    <a:lnTo>
                      <a:pt x="3418" y="102"/>
                    </a:lnTo>
                    <a:lnTo>
                      <a:pt x="3420" y="107"/>
                    </a:lnTo>
                    <a:lnTo>
                      <a:pt x="3422" y="104"/>
                    </a:lnTo>
                    <a:lnTo>
                      <a:pt x="3423" y="94"/>
                    </a:lnTo>
                    <a:lnTo>
                      <a:pt x="3424" y="91"/>
                    </a:lnTo>
                    <a:lnTo>
                      <a:pt x="3426" y="97"/>
                    </a:lnTo>
                    <a:lnTo>
                      <a:pt x="3428" y="104"/>
                    </a:lnTo>
                    <a:lnTo>
                      <a:pt x="3429" y="107"/>
                    </a:lnTo>
                    <a:lnTo>
                      <a:pt x="3431" y="102"/>
                    </a:lnTo>
                    <a:lnTo>
                      <a:pt x="3432" y="95"/>
                    </a:lnTo>
                    <a:lnTo>
                      <a:pt x="3434" y="92"/>
                    </a:lnTo>
                    <a:lnTo>
                      <a:pt x="3435" y="92"/>
                    </a:lnTo>
                    <a:lnTo>
                      <a:pt x="3437" y="94"/>
                    </a:lnTo>
                    <a:lnTo>
                      <a:pt x="3438" y="94"/>
                    </a:lnTo>
                    <a:lnTo>
                      <a:pt x="3440" y="89"/>
                    </a:lnTo>
                    <a:lnTo>
                      <a:pt x="3441" y="89"/>
                    </a:lnTo>
                    <a:lnTo>
                      <a:pt x="3443" y="91"/>
                    </a:lnTo>
                    <a:lnTo>
                      <a:pt x="3444" y="80"/>
                    </a:lnTo>
                    <a:lnTo>
                      <a:pt x="3446" y="78"/>
                    </a:lnTo>
                    <a:lnTo>
                      <a:pt x="3447" y="80"/>
                    </a:lnTo>
                    <a:lnTo>
                      <a:pt x="3449" y="76"/>
                    </a:lnTo>
                    <a:lnTo>
                      <a:pt x="3451" y="74"/>
                    </a:lnTo>
                    <a:lnTo>
                      <a:pt x="3452" y="76"/>
                    </a:lnTo>
                    <a:lnTo>
                      <a:pt x="3453" y="78"/>
                    </a:lnTo>
                    <a:lnTo>
                      <a:pt x="3455" y="77"/>
                    </a:lnTo>
                    <a:lnTo>
                      <a:pt x="3457" y="79"/>
                    </a:lnTo>
                    <a:lnTo>
                      <a:pt x="3458" y="80"/>
                    </a:lnTo>
                    <a:lnTo>
                      <a:pt x="3460" y="76"/>
                    </a:lnTo>
                    <a:lnTo>
                      <a:pt x="3461" y="82"/>
                    </a:lnTo>
                    <a:lnTo>
                      <a:pt x="3463" y="86"/>
                    </a:lnTo>
                    <a:lnTo>
                      <a:pt x="3464" y="93"/>
                    </a:lnTo>
                    <a:lnTo>
                      <a:pt x="3466" y="99"/>
                    </a:lnTo>
                    <a:lnTo>
                      <a:pt x="3467" y="89"/>
                    </a:lnTo>
                    <a:lnTo>
                      <a:pt x="3469" y="79"/>
                    </a:lnTo>
                    <a:lnTo>
                      <a:pt x="3470" y="80"/>
                    </a:lnTo>
                    <a:lnTo>
                      <a:pt x="3472" y="68"/>
                    </a:lnTo>
                    <a:lnTo>
                      <a:pt x="3473" y="68"/>
                    </a:lnTo>
                    <a:lnTo>
                      <a:pt x="3475" y="80"/>
                    </a:lnTo>
                    <a:lnTo>
                      <a:pt x="3476" y="79"/>
                    </a:lnTo>
                    <a:lnTo>
                      <a:pt x="3478" y="80"/>
                    </a:lnTo>
                    <a:lnTo>
                      <a:pt x="3479" y="69"/>
                    </a:lnTo>
                    <a:lnTo>
                      <a:pt x="3481" y="57"/>
                    </a:lnTo>
                    <a:lnTo>
                      <a:pt x="3482" y="57"/>
                    </a:lnTo>
                    <a:lnTo>
                      <a:pt x="3484" y="56"/>
                    </a:lnTo>
                    <a:lnTo>
                      <a:pt x="3485" y="54"/>
                    </a:lnTo>
                    <a:lnTo>
                      <a:pt x="3487" y="56"/>
                    </a:lnTo>
                    <a:lnTo>
                      <a:pt x="3489" y="62"/>
                    </a:lnTo>
                    <a:lnTo>
                      <a:pt x="3490" y="61"/>
                    </a:lnTo>
                    <a:lnTo>
                      <a:pt x="3491" y="64"/>
                    </a:lnTo>
                    <a:lnTo>
                      <a:pt x="3493" y="82"/>
                    </a:lnTo>
                    <a:lnTo>
                      <a:pt x="3495" y="107"/>
                    </a:lnTo>
                    <a:lnTo>
                      <a:pt x="3496" y="125"/>
                    </a:lnTo>
                    <a:lnTo>
                      <a:pt x="3497" y="98"/>
                    </a:lnTo>
                    <a:lnTo>
                      <a:pt x="3499" y="73"/>
                    </a:lnTo>
                    <a:lnTo>
                      <a:pt x="3501" y="54"/>
                    </a:lnTo>
                    <a:lnTo>
                      <a:pt x="3502" y="43"/>
                    </a:lnTo>
                    <a:lnTo>
                      <a:pt x="3504" y="50"/>
                    </a:lnTo>
                    <a:lnTo>
                      <a:pt x="3505" y="58"/>
                    </a:lnTo>
                    <a:lnTo>
                      <a:pt x="3507" y="69"/>
                    </a:lnTo>
                    <a:lnTo>
                      <a:pt x="3508" y="84"/>
                    </a:lnTo>
                    <a:lnTo>
                      <a:pt x="3510" y="90"/>
                    </a:lnTo>
                    <a:lnTo>
                      <a:pt x="3511" y="84"/>
                    </a:lnTo>
                    <a:lnTo>
                      <a:pt x="3513" y="80"/>
                    </a:lnTo>
                    <a:lnTo>
                      <a:pt x="3514" y="73"/>
                    </a:lnTo>
                    <a:lnTo>
                      <a:pt x="3516" y="68"/>
                    </a:lnTo>
                    <a:lnTo>
                      <a:pt x="3518" y="71"/>
                    </a:lnTo>
                    <a:lnTo>
                      <a:pt x="3519" y="73"/>
                    </a:lnTo>
                    <a:lnTo>
                      <a:pt x="3520" y="67"/>
                    </a:lnTo>
                    <a:lnTo>
                      <a:pt x="3522" y="70"/>
                    </a:lnTo>
                    <a:lnTo>
                      <a:pt x="3524" y="71"/>
                    </a:lnTo>
                    <a:lnTo>
                      <a:pt x="3525" y="68"/>
                    </a:lnTo>
                    <a:lnTo>
                      <a:pt x="3526" y="71"/>
                    </a:lnTo>
                    <a:lnTo>
                      <a:pt x="3528" y="68"/>
                    </a:lnTo>
                    <a:lnTo>
                      <a:pt x="3530" y="58"/>
                    </a:lnTo>
                    <a:lnTo>
                      <a:pt x="3531" y="56"/>
                    </a:lnTo>
                    <a:lnTo>
                      <a:pt x="3533" y="57"/>
                    </a:lnTo>
                    <a:lnTo>
                      <a:pt x="3534" y="62"/>
                    </a:lnTo>
                    <a:lnTo>
                      <a:pt x="3536" y="60"/>
                    </a:lnTo>
                    <a:lnTo>
                      <a:pt x="3537" y="57"/>
                    </a:lnTo>
                    <a:lnTo>
                      <a:pt x="3539" y="62"/>
                    </a:lnTo>
                    <a:lnTo>
                      <a:pt x="3540" y="64"/>
                    </a:lnTo>
                    <a:lnTo>
                      <a:pt x="3542" y="63"/>
                    </a:lnTo>
                    <a:lnTo>
                      <a:pt x="3543" y="66"/>
                    </a:lnTo>
                    <a:lnTo>
                      <a:pt x="3545" y="59"/>
                    </a:lnTo>
                    <a:lnTo>
                      <a:pt x="3546" y="48"/>
                    </a:lnTo>
                    <a:lnTo>
                      <a:pt x="3548" y="44"/>
                    </a:lnTo>
                    <a:lnTo>
                      <a:pt x="3549" y="45"/>
                    </a:lnTo>
                    <a:lnTo>
                      <a:pt x="3551" y="51"/>
                    </a:lnTo>
                    <a:lnTo>
                      <a:pt x="3552" y="63"/>
                    </a:lnTo>
                    <a:lnTo>
                      <a:pt x="3554" y="73"/>
                    </a:lnTo>
                    <a:lnTo>
                      <a:pt x="3555" y="77"/>
                    </a:lnTo>
                    <a:lnTo>
                      <a:pt x="3557" y="77"/>
                    </a:lnTo>
                    <a:lnTo>
                      <a:pt x="3558" y="63"/>
                    </a:lnTo>
                    <a:lnTo>
                      <a:pt x="3560" y="55"/>
                    </a:lnTo>
                    <a:lnTo>
                      <a:pt x="3562" y="54"/>
                    </a:lnTo>
                    <a:lnTo>
                      <a:pt x="3563" y="53"/>
                    </a:lnTo>
                    <a:lnTo>
                      <a:pt x="3564" y="52"/>
                    </a:lnTo>
                    <a:lnTo>
                      <a:pt x="3566" y="58"/>
                    </a:lnTo>
                    <a:lnTo>
                      <a:pt x="3568" y="58"/>
                    </a:lnTo>
                    <a:lnTo>
                      <a:pt x="3569" y="60"/>
                    </a:lnTo>
                    <a:lnTo>
                      <a:pt x="3570" y="65"/>
                    </a:lnTo>
                    <a:lnTo>
                      <a:pt x="3572" y="66"/>
                    </a:lnTo>
                    <a:lnTo>
                      <a:pt x="3574" y="68"/>
                    </a:lnTo>
                    <a:lnTo>
                      <a:pt x="3575" y="70"/>
                    </a:lnTo>
                    <a:lnTo>
                      <a:pt x="3577" y="71"/>
                    </a:lnTo>
                    <a:lnTo>
                      <a:pt x="3578" y="61"/>
                    </a:lnTo>
                    <a:lnTo>
                      <a:pt x="3580" y="54"/>
                    </a:lnTo>
                    <a:lnTo>
                      <a:pt x="3581" y="49"/>
                    </a:lnTo>
                    <a:lnTo>
                      <a:pt x="3583" y="61"/>
                    </a:lnTo>
                    <a:lnTo>
                      <a:pt x="3584" y="77"/>
                    </a:lnTo>
                    <a:lnTo>
                      <a:pt x="3586" y="70"/>
                    </a:lnTo>
                    <a:lnTo>
                      <a:pt x="3587" y="64"/>
                    </a:lnTo>
                    <a:lnTo>
                      <a:pt x="3589" y="62"/>
                    </a:lnTo>
                    <a:lnTo>
                      <a:pt x="3591" y="59"/>
                    </a:lnTo>
                    <a:lnTo>
                      <a:pt x="3592" y="57"/>
                    </a:lnTo>
                    <a:lnTo>
                      <a:pt x="3593" y="49"/>
                    </a:lnTo>
                    <a:lnTo>
                      <a:pt x="3595" y="47"/>
                    </a:lnTo>
                    <a:lnTo>
                      <a:pt x="3597" y="50"/>
                    </a:lnTo>
                    <a:lnTo>
                      <a:pt x="3598" y="60"/>
                    </a:lnTo>
                    <a:lnTo>
                      <a:pt x="3599" y="63"/>
                    </a:lnTo>
                    <a:lnTo>
                      <a:pt x="3601" y="66"/>
                    </a:lnTo>
                    <a:lnTo>
                      <a:pt x="3603" y="71"/>
                    </a:lnTo>
                    <a:lnTo>
                      <a:pt x="3604" y="76"/>
                    </a:lnTo>
                    <a:lnTo>
                      <a:pt x="3606" y="78"/>
                    </a:lnTo>
                    <a:lnTo>
                      <a:pt x="3607" y="63"/>
                    </a:lnTo>
                    <a:lnTo>
                      <a:pt x="3609" y="68"/>
                    </a:lnTo>
                    <a:lnTo>
                      <a:pt x="3610" y="73"/>
                    </a:lnTo>
                    <a:lnTo>
                      <a:pt x="3612" y="68"/>
                    </a:lnTo>
                    <a:lnTo>
                      <a:pt x="3613" y="74"/>
                    </a:lnTo>
                    <a:lnTo>
                      <a:pt x="3615" y="74"/>
                    </a:lnTo>
                    <a:lnTo>
                      <a:pt x="3616" y="68"/>
                    </a:lnTo>
                    <a:lnTo>
                      <a:pt x="3618" y="62"/>
                    </a:lnTo>
                    <a:lnTo>
                      <a:pt x="3619" y="63"/>
                    </a:lnTo>
                    <a:lnTo>
                      <a:pt x="3621" y="58"/>
                    </a:lnTo>
                    <a:lnTo>
                      <a:pt x="3622" y="57"/>
                    </a:lnTo>
                    <a:lnTo>
                      <a:pt x="3624" y="58"/>
                    </a:lnTo>
                    <a:lnTo>
                      <a:pt x="3625" y="70"/>
                    </a:lnTo>
                    <a:lnTo>
                      <a:pt x="3627" y="68"/>
                    </a:lnTo>
                    <a:lnTo>
                      <a:pt x="3628" y="67"/>
                    </a:lnTo>
                    <a:lnTo>
                      <a:pt x="3630" y="73"/>
                    </a:lnTo>
                    <a:lnTo>
                      <a:pt x="3631" y="72"/>
                    </a:lnTo>
                    <a:lnTo>
                      <a:pt x="3633" y="78"/>
                    </a:lnTo>
                    <a:lnTo>
                      <a:pt x="3635" y="79"/>
                    </a:lnTo>
                    <a:lnTo>
                      <a:pt x="3636" y="74"/>
                    </a:lnTo>
                    <a:lnTo>
                      <a:pt x="3637" y="69"/>
                    </a:lnTo>
                    <a:lnTo>
                      <a:pt x="3639" y="59"/>
                    </a:lnTo>
                    <a:lnTo>
                      <a:pt x="3641" y="56"/>
                    </a:lnTo>
                    <a:lnTo>
                      <a:pt x="3642" y="61"/>
                    </a:lnTo>
                    <a:lnTo>
                      <a:pt x="3644" y="71"/>
                    </a:lnTo>
                    <a:lnTo>
                      <a:pt x="3645" y="69"/>
                    </a:lnTo>
                    <a:lnTo>
                      <a:pt x="3647" y="69"/>
                    </a:lnTo>
                    <a:lnTo>
                      <a:pt x="3648" y="74"/>
                    </a:lnTo>
                    <a:lnTo>
                      <a:pt x="3650" y="73"/>
                    </a:lnTo>
                    <a:lnTo>
                      <a:pt x="3651" y="72"/>
                    </a:lnTo>
                    <a:lnTo>
                      <a:pt x="3653" y="62"/>
                    </a:lnTo>
                    <a:lnTo>
                      <a:pt x="3654" y="64"/>
                    </a:lnTo>
                    <a:lnTo>
                      <a:pt x="3656" y="72"/>
                    </a:lnTo>
                    <a:lnTo>
                      <a:pt x="3657" y="79"/>
                    </a:lnTo>
                    <a:lnTo>
                      <a:pt x="3659" y="79"/>
                    </a:lnTo>
                    <a:lnTo>
                      <a:pt x="3660" y="75"/>
                    </a:lnTo>
                    <a:lnTo>
                      <a:pt x="3662" y="78"/>
                    </a:lnTo>
                    <a:lnTo>
                      <a:pt x="3664" y="77"/>
                    </a:lnTo>
                    <a:lnTo>
                      <a:pt x="3665" y="74"/>
                    </a:lnTo>
                    <a:lnTo>
                      <a:pt x="3666" y="64"/>
                    </a:lnTo>
                    <a:lnTo>
                      <a:pt x="3668" y="60"/>
                    </a:lnTo>
                    <a:lnTo>
                      <a:pt x="3670" y="61"/>
                    </a:lnTo>
                    <a:lnTo>
                      <a:pt x="3671" y="71"/>
                    </a:lnTo>
                    <a:lnTo>
                      <a:pt x="3672" y="74"/>
                    </a:lnTo>
                    <a:lnTo>
                      <a:pt x="3674" y="76"/>
                    </a:lnTo>
                    <a:lnTo>
                      <a:pt x="3676" y="79"/>
                    </a:lnTo>
                    <a:lnTo>
                      <a:pt x="3677" y="77"/>
                    </a:lnTo>
                    <a:lnTo>
                      <a:pt x="3679" y="71"/>
                    </a:lnTo>
                    <a:lnTo>
                      <a:pt x="3680" y="66"/>
                    </a:lnTo>
                    <a:lnTo>
                      <a:pt x="3682" y="66"/>
                    </a:lnTo>
                    <a:lnTo>
                      <a:pt x="3683" y="65"/>
                    </a:lnTo>
                    <a:lnTo>
                      <a:pt x="3685" y="64"/>
                    </a:lnTo>
                    <a:lnTo>
                      <a:pt x="3686" y="67"/>
                    </a:lnTo>
                    <a:lnTo>
                      <a:pt x="3688" y="71"/>
                    </a:lnTo>
                    <a:lnTo>
                      <a:pt x="3689" y="81"/>
                    </a:lnTo>
                    <a:lnTo>
                      <a:pt x="3691" y="92"/>
                    </a:lnTo>
                    <a:lnTo>
                      <a:pt x="3692" y="99"/>
                    </a:lnTo>
                    <a:lnTo>
                      <a:pt x="3694" y="110"/>
                    </a:lnTo>
                    <a:lnTo>
                      <a:pt x="3695" y="110"/>
                    </a:lnTo>
                    <a:lnTo>
                      <a:pt x="3697" y="107"/>
                    </a:lnTo>
                    <a:lnTo>
                      <a:pt x="3698" y="110"/>
                    </a:lnTo>
                    <a:lnTo>
                      <a:pt x="3700" y="125"/>
                    </a:lnTo>
                    <a:lnTo>
                      <a:pt x="3701" y="145"/>
                    </a:lnTo>
                    <a:lnTo>
                      <a:pt x="3703" y="140"/>
                    </a:lnTo>
                    <a:lnTo>
                      <a:pt x="3704" y="125"/>
                    </a:lnTo>
                    <a:lnTo>
                      <a:pt x="3706" y="112"/>
                    </a:lnTo>
                    <a:lnTo>
                      <a:pt x="3708" y="111"/>
                    </a:lnTo>
                    <a:lnTo>
                      <a:pt x="3709" y="115"/>
                    </a:lnTo>
                    <a:lnTo>
                      <a:pt x="3710" y="115"/>
                    </a:lnTo>
                    <a:lnTo>
                      <a:pt x="3712" y="121"/>
                    </a:lnTo>
                    <a:lnTo>
                      <a:pt x="3714" y="125"/>
                    </a:lnTo>
                    <a:lnTo>
                      <a:pt x="3715" y="134"/>
                    </a:lnTo>
                    <a:lnTo>
                      <a:pt x="3717" y="131"/>
                    </a:lnTo>
                    <a:lnTo>
                      <a:pt x="3718" y="130"/>
                    </a:lnTo>
                    <a:lnTo>
                      <a:pt x="3720" y="140"/>
                    </a:lnTo>
                    <a:lnTo>
                      <a:pt x="3721" y="151"/>
                    </a:lnTo>
                    <a:lnTo>
                      <a:pt x="3723" y="157"/>
                    </a:lnTo>
                    <a:lnTo>
                      <a:pt x="3724" y="163"/>
                    </a:lnTo>
                    <a:lnTo>
                      <a:pt x="3726" y="162"/>
                    </a:lnTo>
                    <a:lnTo>
                      <a:pt x="3727" y="143"/>
                    </a:lnTo>
                    <a:lnTo>
                      <a:pt x="3729" y="133"/>
                    </a:lnTo>
                    <a:lnTo>
                      <a:pt x="3730" y="116"/>
                    </a:lnTo>
                    <a:lnTo>
                      <a:pt x="3732" y="110"/>
                    </a:lnTo>
                    <a:lnTo>
                      <a:pt x="3733" y="108"/>
                    </a:lnTo>
                    <a:lnTo>
                      <a:pt x="3735" y="115"/>
                    </a:lnTo>
                    <a:lnTo>
                      <a:pt x="3737" y="125"/>
                    </a:lnTo>
                    <a:lnTo>
                      <a:pt x="3738" y="128"/>
                    </a:lnTo>
                    <a:lnTo>
                      <a:pt x="3739" y="134"/>
                    </a:lnTo>
                    <a:lnTo>
                      <a:pt x="3741" y="134"/>
                    </a:lnTo>
                    <a:lnTo>
                      <a:pt x="3743" y="131"/>
                    </a:lnTo>
                    <a:lnTo>
                      <a:pt x="3744" y="120"/>
                    </a:lnTo>
                    <a:lnTo>
                      <a:pt x="3746" y="117"/>
                    </a:lnTo>
                    <a:lnTo>
                      <a:pt x="3747" y="110"/>
                    </a:lnTo>
                    <a:lnTo>
                      <a:pt x="3749" y="105"/>
                    </a:lnTo>
                    <a:lnTo>
                      <a:pt x="3750" y="108"/>
                    </a:lnTo>
                    <a:lnTo>
                      <a:pt x="3752" y="109"/>
                    </a:lnTo>
                    <a:lnTo>
                      <a:pt x="3753" y="108"/>
                    </a:lnTo>
                    <a:lnTo>
                      <a:pt x="3755" y="110"/>
                    </a:lnTo>
                    <a:lnTo>
                      <a:pt x="3756" y="113"/>
                    </a:lnTo>
                    <a:lnTo>
                      <a:pt x="3758" y="114"/>
                    </a:lnTo>
                    <a:lnTo>
                      <a:pt x="3759" y="108"/>
                    </a:lnTo>
                    <a:lnTo>
                      <a:pt x="3761" y="103"/>
                    </a:lnTo>
                    <a:lnTo>
                      <a:pt x="3762" y="99"/>
                    </a:lnTo>
                    <a:lnTo>
                      <a:pt x="3764" y="98"/>
                    </a:lnTo>
                    <a:lnTo>
                      <a:pt x="3765" y="101"/>
                    </a:lnTo>
                    <a:lnTo>
                      <a:pt x="3767" y="98"/>
                    </a:lnTo>
                    <a:lnTo>
                      <a:pt x="3768" y="103"/>
                    </a:lnTo>
                    <a:lnTo>
                      <a:pt x="3770" y="109"/>
                    </a:lnTo>
                    <a:lnTo>
                      <a:pt x="3771" y="112"/>
                    </a:lnTo>
                    <a:lnTo>
                      <a:pt x="3773" y="105"/>
                    </a:lnTo>
                    <a:lnTo>
                      <a:pt x="3775" y="102"/>
                    </a:lnTo>
                    <a:lnTo>
                      <a:pt x="3776" y="103"/>
                    </a:lnTo>
                    <a:lnTo>
                      <a:pt x="3777" y="99"/>
                    </a:lnTo>
                    <a:lnTo>
                      <a:pt x="3779" y="93"/>
                    </a:lnTo>
                    <a:lnTo>
                      <a:pt x="3781" y="95"/>
                    </a:lnTo>
                    <a:lnTo>
                      <a:pt x="3782" y="108"/>
                    </a:lnTo>
                    <a:lnTo>
                      <a:pt x="3783" y="120"/>
                    </a:lnTo>
                    <a:lnTo>
                      <a:pt x="3785" y="110"/>
                    </a:lnTo>
                    <a:lnTo>
                      <a:pt x="3787" y="106"/>
                    </a:lnTo>
                    <a:lnTo>
                      <a:pt x="3788" y="120"/>
                    </a:lnTo>
                    <a:lnTo>
                      <a:pt x="3790" y="120"/>
                    </a:lnTo>
                    <a:lnTo>
                      <a:pt x="3791" y="107"/>
                    </a:lnTo>
                    <a:lnTo>
                      <a:pt x="3793" y="92"/>
                    </a:lnTo>
                    <a:lnTo>
                      <a:pt x="3794" y="89"/>
                    </a:lnTo>
                    <a:lnTo>
                      <a:pt x="3796" y="93"/>
                    </a:lnTo>
                    <a:lnTo>
                      <a:pt x="3797" y="93"/>
                    </a:lnTo>
                    <a:lnTo>
                      <a:pt x="3799" y="87"/>
                    </a:lnTo>
                    <a:lnTo>
                      <a:pt x="3800" y="93"/>
                    </a:lnTo>
                    <a:lnTo>
                      <a:pt x="3802" y="100"/>
                    </a:lnTo>
                    <a:lnTo>
                      <a:pt x="3803" y="103"/>
                    </a:lnTo>
                    <a:lnTo>
                      <a:pt x="3804" y="102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8" name="Freeform 145">
                <a:extLst>
                  <a:ext uri="{FF2B5EF4-FFF2-40B4-BE49-F238E27FC236}">
                    <a16:creationId xmlns:a16="http://schemas.microsoft.com/office/drawing/2014/main" id="{2406A239-7793-45EF-B715-F71612083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3858455"/>
                <a:ext cx="1880527" cy="525647"/>
              </a:xfrm>
              <a:custGeom>
                <a:avLst/>
                <a:gdLst>
                  <a:gd name="T0" fmla="*/ 60 w 3804"/>
                  <a:gd name="T1" fmla="*/ 58 h 234"/>
                  <a:gd name="T2" fmla="*/ 121 w 3804"/>
                  <a:gd name="T3" fmla="*/ 48 h 234"/>
                  <a:gd name="T4" fmla="*/ 182 w 3804"/>
                  <a:gd name="T5" fmla="*/ 51 h 234"/>
                  <a:gd name="T6" fmla="*/ 242 w 3804"/>
                  <a:gd name="T7" fmla="*/ 31 h 234"/>
                  <a:gd name="T8" fmla="*/ 303 w 3804"/>
                  <a:gd name="T9" fmla="*/ 27 h 234"/>
                  <a:gd name="T10" fmla="*/ 364 w 3804"/>
                  <a:gd name="T11" fmla="*/ 17 h 234"/>
                  <a:gd name="T12" fmla="*/ 425 w 3804"/>
                  <a:gd name="T13" fmla="*/ 43 h 234"/>
                  <a:gd name="T14" fmla="*/ 486 w 3804"/>
                  <a:gd name="T15" fmla="*/ 14 h 234"/>
                  <a:gd name="T16" fmla="*/ 547 w 3804"/>
                  <a:gd name="T17" fmla="*/ 4 h 234"/>
                  <a:gd name="T18" fmla="*/ 608 w 3804"/>
                  <a:gd name="T19" fmla="*/ 6 h 234"/>
                  <a:gd name="T20" fmla="*/ 668 w 3804"/>
                  <a:gd name="T21" fmla="*/ 32 h 234"/>
                  <a:gd name="T22" fmla="*/ 729 w 3804"/>
                  <a:gd name="T23" fmla="*/ 45 h 234"/>
                  <a:gd name="T24" fmla="*/ 790 w 3804"/>
                  <a:gd name="T25" fmla="*/ 61 h 234"/>
                  <a:gd name="T26" fmla="*/ 851 w 3804"/>
                  <a:gd name="T27" fmla="*/ 65 h 234"/>
                  <a:gd name="T28" fmla="*/ 912 w 3804"/>
                  <a:gd name="T29" fmla="*/ 50 h 234"/>
                  <a:gd name="T30" fmla="*/ 973 w 3804"/>
                  <a:gd name="T31" fmla="*/ 53 h 234"/>
                  <a:gd name="T32" fmla="*/ 1033 w 3804"/>
                  <a:gd name="T33" fmla="*/ 56 h 234"/>
                  <a:gd name="T34" fmla="*/ 1094 w 3804"/>
                  <a:gd name="T35" fmla="*/ 66 h 234"/>
                  <a:gd name="T36" fmla="*/ 1155 w 3804"/>
                  <a:gd name="T37" fmla="*/ 120 h 234"/>
                  <a:gd name="T38" fmla="*/ 1216 w 3804"/>
                  <a:gd name="T39" fmla="*/ 77 h 234"/>
                  <a:gd name="T40" fmla="*/ 1277 w 3804"/>
                  <a:gd name="T41" fmla="*/ 76 h 234"/>
                  <a:gd name="T42" fmla="*/ 1338 w 3804"/>
                  <a:gd name="T43" fmla="*/ 72 h 234"/>
                  <a:gd name="T44" fmla="*/ 1399 w 3804"/>
                  <a:gd name="T45" fmla="*/ 54 h 234"/>
                  <a:gd name="T46" fmla="*/ 1459 w 3804"/>
                  <a:gd name="T47" fmla="*/ 77 h 234"/>
                  <a:gd name="T48" fmla="*/ 1520 w 3804"/>
                  <a:gd name="T49" fmla="*/ 81 h 234"/>
                  <a:gd name="T50" fmla="*/ 1581 w 3804"/>
                  <a:gd name="T51" fmla="*/ 69 h 234"/>
                  <a:gd name="T52" fmla="*/ 1642 w 3804"/>
                  <a:gd name="T53" fmla="*/ 167 h 234"/>
                  <a:gd name="T54" fmla="*/ 1703 w 3804"/>
                  <a:gd name="T55" fmla="*/ 103 h 234"/>
                  <a:gd name="T56" fmla="*/ 1764 w 3804"/>
                  <a:gd name="T57" fmla="*/ 84 h 234"/>
                  <a:gd name="T58" fmla="*/ 1824 w 3804"/>
                  <a:gd name="T59" fmla="*/ 95 h 234"/>
                  <a:gd name="T60" fmla="*/ 1885 w 3804"/>
                  <a:gd name="T61" fmla="*/ 90 h 234"/>
                  <a:gd name="T62" fmla="*/ 1946 w 3804"/>
                  <a:gd name="T63" fmla="*/ 90 h 234"/>
                  <a:gd name="T64" fmla="*/ 2007 w 3804"/>
                  <a:gd name="T65" fmla="*/ 87 h 234"/>
                  <a:gd name="T66" fmla="*/ 2068 w 3804"/>
                  <a:gd name="T67" fmla="*/ 94 h 234"/>
                  <a:gd name="T68" fmla="*/ 2129 w 3804"/>
                  <a:gd name="T69" fmla="*/ 101 h 234"/>
                  <a:gd name="T70" fmla="*/ 2190 w 3804"/>
                  <a:gd name="T71" fmla="*/ 118 h 234"/>
                  <a:gd name="T72" fmla="*/ 2250 w 3804"/>
                  <a:gd name="T73" fmla="*/ 111 h 234"/>
                  <a:gd name="T74" fmla="*/ 2311 w 3804"/>
                  <a:gd name="T75" fmla="*/ 121 h 234"/>
                  <a:gd name="T76" fmla="*/ 2372 w 3804"/>
                  <a:gd name="T77" fmla="*/ 196 h 234"/>
                  <a:gd name="T78" fmla="*/ 2433 w 3804"/>
                  <a:gd name="T79" fmla="*/ 225 h 234"/>
                  <a:gd name="T80" fmla="*/ 2494 w 3804"/>
                  <a:gd name="T81" fmla="*/ 219 h 234"/>
                  <a:gd name="T82" fmla="*/ 2555 w 3804"/>
                  <a:gd name="T83" fmla="*/ 210 h 234"/>
                  <a:gd name="T84" fmla="*/ 2616 w 3804"/>
                  <a:gd name="T85" fmla="*/ 188 h 234"/>
                  <a:gd name="T86" fmla="*/ 2676 w 3804"/>
                  <a:gd name="T87" fmla="*/ 186 h 234"/>
                  <a:gd name="T88" fmla="*/ 2737 w 3804"/>
                  <a:gd name="T89" fmla="*/ 186 h 234"/>
                  <a:gd name="T90" fmla="*/ 2798 w 3804"/>
                  <a:gd name="T91" fmla="*/ 186 h 234"/>
                  <a:gd name="T92" fmla="*/ 2859 w 3804"/>
                  <a:gd name="T93" fmla="*/ 155 h 234"/>
                  <a:gd name="T94" fmla="*/ 2920 w 3804"/>
                  <a:gd name="T95" fmla="*/ 121 h 234"/>
                  <a:gd name="T96" fmla="*/ 2981 w 3804"/>
                  <a:gd name="T97" fmla="*/ 88 h 234"/>
                  <a:gd name="T98" fmla="*/ 3041 w 3804"/>
                  <a:gd name="T99" fmla="*/ 78 h 234"/>
                  <a:gd name="T100" fmla="*/ 3102 w 3804"/>
                  <a:gd name="T101" fmla="*/ 62 h 234"/>
                  <a:gd name="T102" fmla="*/ 3163 w 3804"/>
                  <a:gd name="T103" fmla="*/ 70 h 234"/>
                  <a:gd name="T104" fmla="*/ 3224 w 3804"/>
                  <a:gd name="T105" fmla="*/ 71 h 234"/>
                  <a:gd name="T106" fmla="*/ 3285 w 3804"/>
                  <a:gd name="T107" fmla="*/ 60 h 234"/>
                  <a:gd name="T108" fmla="*/ 3345 w 3804"/>
                  <a:gd name="T109" fmla="*/ 43 h 234"/>
                  <a:gd name="T110" fmla="*/ 3407 w 3804"/>
                  <a:gd name="T111" fmla="*/ 51 h 234"/>
                  <a:gd name="T112" fmla="*/ 3467 w 3804"/>
                  <a:gd name="T113" fmla="*/ 57 h 234"/>
                  <a:gd name="T114" fmla="*/ 3528 w 3804"/>
                  <a:gd name="T115" fmla="*/ 38 h 234"/>
                  <a:gd name="T116" fmla="*/ 3589 w 3804"/>
                  <a:gd name="T117" fmla="*/ 30 h 234"/>
                  <a:gd name="T118" fmla="*/ 3650 w 3804"/>
                  <a:gd name="T119" fmla="*/ 54 h 234"/>
                  <a:gd name="T120" fmla="*/ 3710 w 3804"/>
                  <a:gd name="T121" fmla="*/ 98 h 234"/>
                  <a:gd name="T122" fmla="*/ 3771 w 3804"/>
                  <a:gd name="T123" fmla="*/ 77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234">
                    <a:moveTo>
                      <a:pt x="0" y="53"/>
                    </a:moveTo>
                    <a:lnTo>
                      <a:pt x="2" y="56"/>
                    </a:lnTo>
                    <a:lnTo>
                      <a:pt x="4" y="64"/>
                    </a:lnTo>
                    <a:lnTo>
                      <a:pt x="5" y="70"/>
                    </a:lnTo>
                    <a:lnTo>
                      <a:pt x="7" y="69"/>
                    </a:lnTo>
                    <a:lnTo>
                      <a:pt x="8" y="66"/>
                    </a:lnTo>
                    <a:lnTo>
                      <a:pt x="10" y="55"/>
                    </a:lnTo>
                    <a:lnTo>
                      <a:pt x="11" y="43"/>
                    </a:lnTo>
                    <a:lnTo>
                      <a:pt x="13" y="41"/>
                    </a:lnTo>
                    <a:lnTo>
                      <a:pt x="14" y="46"/>
                    </a:lnTo>
                    <a:lnTo>
                      <a:pt x="16" y="47"/>
                    </a:lnTo>
                    <a:lnTo>
                      <a:pt x="17" y="49"/>
                    </a:lnTo>
                    <a:lnTo>
                      <a:pt x="19" y="50"/>
                    </a:lnTo>
                    <a:lnTo>
                      <a:pt x="21" y="54"/>
                    </a:lnTo>
                    <a:lnTo>
                      <a:pt x="22" y="60"/>
                    </a:lnTo>
                    <a:lnTo>
                      <a:pt x="23" y="45"/>
                    </a:lnTo>
                    <a:lnTo>
                      <a:pt x="25" y="42"/>
                    </a:lnTo>
                    <a:lnTo>
                      <a:pt x="27" y="50"/>
                    </a:lnTo>
                    <a:lnTo>
                      <a:pt x="28" y="51"/>
                    </a:lnTo>
                    <a:lnTo>
                      <a:pt x="29" y="58"/>
                    </a:lnTo>
                    <a:lnTo>
                      <a:pt x="31" y="57"/>
                    </a:lnTo>
                    <a:lnTo>
                      <a:pt x="33" y="67"/>
                    </a:lnTo>
                    <a:lnTo>
                      <a:pt x="34" y="67"/>
                    </a:lnTo>
                    <a:lnTo>
                      <a:pt x="36" y="65"/>
                    </a:lnTo>
                    <a:lnTo>
                      <a:pt x="37" y="57"/>
                    </a:lnTo>
                    <a:lnTo>
                      <a:pt x="39" y="51"/>
                    </a:lnTo>
                    <a:lnTo>
                      <a:pt x="40" y="45"/>
                    </a:lnTo>
                    <a:lnTo>
                      <a:pt x="42" y="41"/>
                    </a:lnTo>
                    <a:lnTo>
                      <a:pt x="43" y="37"/>
                    </a:lnTo>
                    <a:lnTo>
                      <a:pt x="45" y="40"/>
                    </a:lnTo>
                    <a:lnTo>
                      <a:pt x="46" y="46"/>
                    </a:lnTo>
                    <a:lnTo>
                      <a:pt x="48" y="53"/>
                    </a:lnTo>
                    <a:lnTo>
                      <a:pt x="49" y="58"/>
                    </a:lnTo>
                    <a:lnTo>
                      <a:pt x="51" y="56"/>
                    </a:lnTo>
                    <a:lnTo>
                      <a:pt x="52" y="60"/>
                    </a:lnTo>
                    <a:lnTo>
                      <a:pt x="54" y="64"/>
                    </a:lnTo>
                    <a:lnTo>
                      <a:pt x="55" y="53"/>
                    </a:lnTo>
                    <a:lnTo>
                      <a:pt x="57" y="50"/>
                    </a:lnTo>
                    <a:lnTo>
                      <a:pt x="58" y="48"/>
                    </a:lnTo>
                    <a:lnTo>
                      <a:pt x="60" y="58"/>
                    </a:lnTo>
                    <a:lnTo>
                      <a:pt x="61" y="72"/>
                    </a:lnTo>
                    <a:lnTo>
                      <a:pt x="63" y="63"/>
                    </a:lnTo>
                    <a:lnTo>
                      <a:pt x="65" y="55"/>
                    </a:lnTo>
                    <a:lnTo>
                      <a:pt x="66" y="58"/>
                    </a:lnTo>
                    <a:lnTo>
                      <a:pt x="67" y="60"/>
                    </a:lnTo>
                    <a:lnTo>
                      <a:pt x="69" y="53"/>
                    </a:lnTo>
                    <a:lnTo>
                      <a:pt x="71" y="48"/>
                    </a:lnTo>
                    <a:lnTo>
                      <a:pt x="72" y="40"/>
                    </a:lnTo>
                    <a:lnTo>
                      <a:pt x="74" y="37"/>
                    </a:lnTo>
                    <a:lnTo>
                      <a:pt x="75" y="36"/>
                    </a:lnTo>
                    <a:lnTo>
                      <a:pt x="77" y="37"/>
                    </a:lnTo>
                    <a:lnTo>
                      <a:pt x="78" y="40"/>
                    </a:lnTo>
                    <a:lnTo>
                      <a:pt x="80" y="40"/>
                    </a:lnTo>
                    <a:lnTo>
                      <a:pt x="81" y="47"/>
                    </a:lnTo>
                    <a:lnTo>
                      <a:pt x="83" y="43"/>
                    </a:lnTo>
                    <a:lnTo>
                      <a:pt x="84" y="26"/>
                    </a:lnTo>
                    <a:lnTo>
                      <a:pt x="86" y="23"/>
                    </a:lnTo>
                    <a:lnTo>
                      <a:pt x="87" y="7"/>
                    </a:lnTo>
                    <a:lnTo>
                      <a:pt x="89" y="12"/>
                    </a:lnTo>
                    <a:lnTo>
                      <a:pt x="90" y="24"/>
                    </a:lnTo>
                    <a:lnTo>
                      <a:pt x="92" y="20"/>
                    </a:lnTo>
                    <a:lnTo>
                      <a:pt x="94" y="28"/>
                    </a:lnTo>
                    <a:lnTo>
                      <a:pt x="95" y="35"/>
                    </a:lnTo>
                    <a:lnTo>
                      <a:pt x="96" y="33"/>
                    </a:lnTo>
                    <a:lnTo>
                      <a:pt x="98" y="35"/>
                    </a:lnTo>
                    <a:lnTo>
                      <a:pt x="100" y="37"/>
                    </a:lnTo>
                    <a:lnTo>
                      <a:pt x="101" y="30"/>
                    </a:lnTo>
                    <a:lnTo>
                      <a:pt x="102" y="28"/>
                    </a:lnTo>
                    <a:lnTo>
                      <a:pt x="104" y="37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9" y="37"/>
                    </a:lnTo>
                    <a:lnTo>
                      <a:pt x="110" y="35"/>
                    </a:lnTo>
                    <a:lnTo>
                      <a:pt x="112" y="31"/>
                    </a:lnTo>
                    <a:lnTo>
                      <a:pt x="113" y="25"/>
                    </a:lnTo>
                    <a:lnTo>
                      <a:pt x="115" y="27"/>
                    </a:lnTo>
                    <a:lnTo>
                      <a:pt x="116" y="31"/>
                    </a:lnTo>
                    <a:lnTo>
                      <a:pt x="118" y="31"/>
                    </a:lnTo>
                    <a:lnTo>
                      <a:pt x="119" y="45"/>
                    </a:lnTo>
                    <a:lnTo>
                      <a:pt x="121" y="48"/>
                    </a:lnTo>
                    <a:lnTo>
                      <a:pt x="122" y="43"/>
                    </a:lnTo>
                    <a:lnTo>
                      <a:pt x="124" y="51"/>
                    </a:lnTo>
                    <a:lnTo>
                      <a:pt x="125" y="54"/>
                    </a:lnTo>
                    <a:lnTo>
                      <a:pt x="127" y="49"/>
                    </a:lnTo>
                    <a:lnTo>
                      <a:pt x="128" y="42"/>
                    </a:lnTo>
                    <a:lnTo>
                      <a:pt x="130" y="31"/>
                    </a:lnTo>
                    <a:lnTo>
                      <a:pt x="131" y="36"/>
                    </a:lnTo>
                    <a:lnTo>
                      <a:pt x="133" y="43"/>
                    </a:lnTo>
                    <a:lnTo>
                      <a:pt x="134" y="41"/>
                    </a:lnTo>
                    <a:lnTo>
                      <a:pt x="136" y="40"/>
                    </a:lnTo>
                    <a:lnTo>
                      <a:pt x="138" y="50"/>
                    </a:lnTo>
                    <a:lnTo>
                      <a:pt x="139" y="61"/>
                    </a:lnTo>
                    <a:lnTo>
                      <a:pt x="140" y="57"/>
                    </a:lnTo>
                    <a:lnTo>
                      <a:pt x="142" y="51"/>
                    </a:lnTo>
                    <a:lnTo>
                      <a:pt x="144" y="47"/>
                    </a:lnTo>
                    <a:lnTo>
                      <a:pt x="145" y="35"/>
                    </a:lnTo>
                    <a:lnTo>
                      <a:pt x="147" y="29"/>
                    </a:lnTo>
                    <a:lnTo>
                      <a:pt x="148" y="33"/>
                    </a:lnTo>
                    <a:lnTo>
                      <a:pt x="150" y="42"/>
                    </a:lnTo>
                    <a:lnTo>
                      <a:pt x="151" y="42"/>
                    </a:lnTo>
                    <a:lnTo>
                      <a:pt x="153" y="34"/>
                    </a:lnTo>
                    <a:lnTo>
                      <a:pt x="154" y="39"/>
                    </a:lnTo>
                    <a:lnTo>
                      <a:pt x="156" y="42"/>
                    </a:lnTo>
                    <a:lnTo>
                      <a:pt x="157" y="48"/>
                    </a:lnTo>
                    <a:lnTo>
                      <a:pt x="159" y="47"/>
                    </a:lnTo>
                    <a:lnTo>
                      <a:pt x="160" y="41"/>
                    </a:lnTo>
                    <a:lnTo>
                      <a:pt x="162" y="43"/>
                    </a:lnTo>
                    <a:lnTo>
                      <a:pt x="163" y="42"/>
                    </a:lnTo>
                    <a:lnTo>
                      <a:pt x="165" y="40"/>
                    </a:lnTo>
                    <a:lnTo>
                      <a:pt x="167" y="44"/>
                    </a:lnTo>
                    <a:lnTo>
                      <a:pt x="168" y="40"/>
                    </a:lnTo>
                    <a:lnTo>
                      <a:pt x="169" y="38"/>
                    </a:lnTo>
                    <a:lnTo>
                      <a:pt x="171" y="46"/>
                    </a:lnTo>
                    <a:lnTo>
                      <a:pt x="173" y="43"/>
                    </a:lnTo>
                    <a:lnTo>
                      <a:pt x="174" y="45"/>
                    </a:lnTo>
                    <a:lnTo>
                      <a:pt x="176" y="52"/>
                    </a:lnTo>
                    <a:lnTo>
                      <a:pt x="177" y="45"/>
                    </a:lnTo>
                    <a:lnTo>
                      <a:pt x="179" y="43"/>
                    </a:lnTo>
                    <a:lnTo>
                      <a:pt x="180" y="54"/>
                    </a:lnTo>
                    <a:lnTo>
                      <a:pt x="182" y="51"/>
                    </a:lnTo>
                    <a:lnTo>
                      <a:pt x="183" y="34"/>
                    </a:lnTo>
                    <a:lnTo>
                      <a:pt x="185" y="25"/>
                    </a:lnTo>
                    <a:lnTo>
                      <a:pt x="186" y="24"/>
                    </a:lnTo>
                    <a:lnTo>
                      <a:pt x="188" y="37"/>
                    </a:lnTo>
                    <a:lnTo>
                      <a:pt x="189" y="37"/>
                    </a:lnTo>
                    <a:lnTo>
                      <a:pt x="191" y="35"/>
                    </a:lnTo>
                    <a:lnTo>
                      <a:pt x="192" y="30"/>
                    </a:lnTo>
                    <a:lnTo>
                      <a:pt x="194" y="38"/>
                    </a:lnTo>
                    <a:lnTo>
                      <a:pt x="195" y="37"/>
                    </a:lnTo>
                    <a:lnTo>
                      <a:pt x="197" y="27"/>
                    </a:lnTo>
                    <a:lnTo>
                      <a:pt x="198" y="26"/>
                    </a:lnTo>
                    <a:lnTo>
                      <a:pt x="200" y="30"/>
                    </a:lnTo>
                    <a:lnTo>
                      <a:pt x="201" y="42"/>
                    </a:lnTo>
                    <a:lnTo>
                      <a:pt x="203" y="45"/>
                    </a:lnTo>
                    <a:lnTo>
                      <a:pt x="204" y="37"/>
                    </a:lnTo>
                    <a:lnTo>
                      <a:pt x="206" y="41"/>
                    </a:lnTo>
                    <a:lnTo>
                      <a:pt x="207" y="47"/>
                    </a:lnTo>
                    <a:lnTo>
                      <a:pt x="209" y="43"/>
                    </a:lnTo>
                    <a:lnTo>
                      <a:pt x="211" y="42"/>
                    </a:lnTo>
                    <a:lnTo>
                      <a:pt x="212" y="38"/>
                    </a:lnTo>
                    <a:lnTo>
                      <a:pt x="213" y="35"/>
                    </a:lnTo>
                    <a:lnTo>
                      <a:pt x="215" y="37"/>
                    </a:lnTo>
                    <a:lnTo>
                      <a:pt x="217" y="45"/>
                    </a:lnTo>
                    <a:lnTo>
                      <a:pt x="218" y="48"/>
                    </a:lnTo>
                    <a:lnTo>
                      <a:pt x="220" y="49"/>
                    </a:lnTo>
                    <a:lnTo>
                      <a:pt x="221" y="48"/>
                    </a:lnTo>
                    <a:lnTo>
                      <a:pt x="223" y="40"/>
                    </a:lnTo>
                    <a:lnTo>
                      <a:pt x="224" y="42"/>
                    </a:lnTo>
                    <a:lnTo>
                      <a:pt x="226" y="35"/>
                    </a:lnTo>
                    <a:lnTo>
                      <a:pt x="227" y="34"/>
                    </a:lnTo>
                    <a:lnTo>
                      <a:pt x="229" y="37"/>
                    </a:lnTo>
                    <a:lnTo>
                      <a:pt x="230" y="31"/>
                    </a:lnTo>
                    <a:lnTo>
                      <a:pt x="232" y="34"/>
                    </a:lnTo>
                    <a:lnTo>
                      <a:pt x="233" y="30"/>
                    </a:lnTo>
                    <a:lnTo>
                      <a:pt x="235" y="28"/>
                    </a:lnTo>
                    <a:lnTo>
                      <a:pt x="236" y="29"/>
                    </a:lnTo>
                    <a:lnTo>
                      <a:pt x="238" y="23"/>
                    </a:lnTo>
                    <a:lnTo>
                      <a:pt x="240" y="18"/>
                    </a:lnTo>
                    <a:lnTo>
                      <a:pt x="241" y="27"/>
                    </a:lnTo>
                    <a:lnTo>
                      <a:pt x="242" y="31"/>
                    </a:lnTo>
                    <a:lnTo>
                      <a:pt x="244" y="37"/>
                    </a:lnTo>
                    <a:lnTo>
                      <a:pt x="246" y="45"/>
                    </a:lnTo>
                    <a:lnTo>
                      <a:pt x="247" y="39"/>
                    </a:lnTo>
                    <a:lnTo>
                      <a:pt x="249" y="29"/>
                    </a:lnTo>
                    <a:lnTo>
                      <a:pt x="250" y="25"/>
                    </a:lnTo>
                    <a:lnTo>
                      <a:pt x="252" y="27"/>
                    </a:lnTo>
                    <a:lnTo>
                      <a:pt x="253" y="30"/>
                    </a:lnTo>
                    <a:lnTo>
                      <a:pt x="255" y="35"/>
                    </a:lnTo>
                    <a:lnTo>
                      <a:pt x="256" y="33"/>
                    </a:lnTo>
                    <a:lnTo>
                      <a:pt x="258" y="23"/>
                    </a:lnTo>
                    <a:lnTo>
                      <a:pt x="259" y="14"/>
                    </a:lnTo>
                    <a:lnTo>
                      <a:pt x="261" y="14"/>
                    </a:lnTo>
                    <a:lnTo>
                      <a:pt x="262" y="13"/>
                    </a:lnTo>
                    <a:lnTo>
                      <a:pt x="264" y="15"/>
                    </a:lnTo>
                    <a:lnTo>
                      <a:pt x="265" y="9"/>
                    </a:lnTo>
                    <a:lnTo>
                      <a:pt x="267" y="13"/>
                    </a:lnTo>
                    <a:lnTo>
                      <a:pt x="268" y="20"/>
                    </a:lnTo>
                    <a:lnTo>
                      <a:pt x="270" y="23"/>
                    </a:lnTo>
                    <a:lnTo>
                      <a:pt x="271" y="20"/>
                    </a:lnTo>
                    <a:lnTo>
                      <a:pt x="273" y="13"/>
                    </a:lnTo>
                    <a:lnTo>
                      <a:pt x="274" y="12"/>
                    </a:lnTo>
                    <a:lnTo>
                      <a:pt x="276" y="17"/>
                    </a:lnTo>
                    <a:lnTo>
                      <a:pt x="278" y="25"/>
                    </a:lnTo>
                    <a:lnTo>
                      <a:pt x="279" y="29"/>
                    </a:lnTo>
                    <a:lnTo>
                      <a:pt x="280" y="23"/>
                    </a:lnTo>
                    <a:lnTo>
                      <a:pt x="282" y="17"/>
                    </a:lnTo>
                    <a:lnTo>
                      <a:pt x="284" y="13"/>
                    </a:lnTo>
                    <a:lnTo>
                      <a:pt x="285" y="19"/>
                    </a:lnTo>
                    <a:lnTo>
                      <a:pt x="286" y="32"/>
                    </a:lnTo>
                    <a:lnTo>
                      <a:pt x="288" y="41"/>
                    </a:lnTo>
                    <a:lnTo>
                      <a:pt x="290" y="33"/>
                    </a:lnTo>
                    <a:lnTo>
                      <a:pt x="291" y="38"/>
                    </a:lnTo>
                    <a:lnTo>
                      <a:pt x="293" y="40"/>
                    </a:lnTo>
                    <a:lnTo>
                      <a:pt x="294" y="41"/>
                    </a:lnTo>
                    <a:lnTo>
                      <a:pt x="296" y="48"/>
                    </a:lnTo>
                    <a:lnTo>
                      <a:pt x="297" y="47"/>
                    </a:lnTo>
                    <a:lnTo>
                      <a:pt x="299" y="37"/>
                    </a:lnTo>
                    <a:lnTo>
                      <a:pt x="300" y="34"/>
                    </a:lnTo>
                    <a:lnTo>
                      <a:pt x="302" y="32"/>
                    </a:lnTo>
                    <a:lnTo>
                      <a:pt x="303" y="27"/>
                    </a:lnTo>
                    <a:lnTo>
                      <a:pt x="305" y="30"/>
                    </a:lnTo>
                    <a:lnTo>
                      <a:pt x="307" y="30"/>
                    </a:lnTo>
                    <a:lnTo>
                      <a:pt x="308" y="32"/>
                    </a:lnTo>
                    <a:lnTo>
                      <a:pt x="309" y="37"/>
                    </a:lnTo>
                    <a:lnTo>
                      <a:pt x="311" y="28"/>
                    </a:lnTo>
                    <a:lnTo>
                      <a:pt x="313" y="28"/>
                    </a:lnTo>
                    <a:lnTo>
                      <a:pt x="314" y="25"/>
                    </a:lnTo>
                    <a:lnTo>
                      <a:pt x="315" y="24"/>
                    </a:lnTo>
                    <a:lnTo>
                      <a:pt x="317" y="18"/>
                    </a:lnTo>
                    <a:lnTo>
                      <a:pt x="319" y="19"/>
                    </a:lnTo>
                    <a:lnTo>
                      <a:pt x="320" y="17"/>
                    </a:lnTo>
                    <a:lnTo>
                      <a:pt x="322" y="4"/>
                    </a:lnTo>
                    <a:lnTo>
                      <a:pt x="323" y="10"/>
                    </a:lnTo>
                    <a:lnTo>
                      <a:pt x="325" y="22"/>
                    </a:lnTo>
                    <a:lnTo>
                      <a:pt x="326" y="19"/>
                    </a:lnTo>
                    <a:lnTo>
                      <a:pt x="328" y="22"/>
                    </a:lnTo>
                    <a:lnTo>
                      <a:pt x="329" y="18"/>
                    </a:lnTo>
                    <a:lnTo>
                      <a:pt x="331" y="22"/>
                    </a:lnTo>
                    <a:lnTo>
                      <a:pt x="332" y="28"/>
                    </a:lnTo>
                    <a:lnTo>
                      <a:pt x="334" y="31"/>
                    </a:lnTo>
                    <a:lnTo>
                      <a:pt x="335" y="29"/>
                    </a:lnTo>
                    <a:lnTo>
                      <a:pt x="337" y="30"/>
                    </a:lnTo>
                    <a:lnTo>
                      <a:pt x="338" y="39"/>
                    </a:lnTo>
                    <a:lnTo>
                      <a:pt x="340" y="39"/>
                    </a:lnTo>
                    <a:lnTo>
                      <a:pt x="341" y="29"/>
                    </a:lnTo>
                    <a:lnTo>
                      <a:pt x="343" y="33"/>
                    </a:lnTo>
                    <a:lnTo>
                      <a:pt x="344" y="26"/>
                    </a:lnTo>
                    <a:lnTo>
                      <a:pt x="346" y="24"/>
                    </a:lnTo>
                    <a:lnTo>
                      <a:pt x="347" y="28"/>
                    </a:lnTo>
                    <a:lnTo>
                      <a:pt x="349" y="29"/>
                    </a:lnTo>
                    <a:lnTo>
                      <a:pt x="351" y="43"/>
                    </a:lnTo>
                    <a:lnTo>
                      <a:pt x="352" y="47"/>
                    </a:lnTo>
                    <a:lnTo>
                      <a:pt x="353" y="44"/>
                    </a:lnTo>
                    <a:lnTo>
                      <a:pt x="355" y="43"/>
                    </a:lnTo>
                    <a:lnTo>
                      <a:pt x="357" y="45"/>
                    </a:lnTo>
                    <a:lnTo>
                      <a:pt x="358" y="32"/>
                    </a:lnTo>
                    <a:lnTo>
                      <a:pt x="359" y="26"/>
                    </a:lnTo>
                    <a:lnTo>
                      <a:pt x="361" y="29"/>
                    </a:lnTo>
                    <a:lnTo>
                      <a:pt x="363" y="15"/>
                    </a:lnTo>
                    <a:lnTo>
                      <a:pt x="364" y="17"/>
                    </a:lnTo>
                    <a:lnTo>
                      <a:pt x="366" y="27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3"/>
                    </a:lnTo>
                    <a:lnTo>
                      <a:pt x="372" y="21"/>
                    </a:lnTo>
                    <a:lnTo>
                      <a:pt x="373" y="20"/>
                    </a:lnTo>
                    <a:lnTo>
                      <a:pt x="375" y="21"/>
                    </a:lnTo>
                    <a:lnTo>
                      <a:pt x="376" y="28"/>
                    </a:lnTo>
                    <a:lnTo>
                      <a:pt x="378" y="35"/>
                    </a:lnTo>
                    <a:lnTo>
                      <a:pt x="380" y="27"/>
                    </a:lnTo>
                    <a:lnTo>
                      <a:pt x="381" y="34"/>
                    </a:lnTo>
                    <a:lnTo>
                      <a:pt x="382" y="51"/>
                    </a:lnTo>
                    <a:lnTo>
                      <a:pt x="384" y="58"/>
                    </a:lnTo>
                    <a:lnTo>
                      <a:pt x="386" y="57"/>
                    </a:lnTo>
                    <a:lnTo>
                      <a:pt x="387" y="47"/>
                    </a:lnTo>
                    <a:lnTo>
                      <a:pt x="388" y="35"/>
                    </a:lnTo>
                    <a:lnTo>
                      <a:pt x="390" y="34"/>
                    </a:lnTo>
                    <a:lnTo>
                      <a:pt x="392" y="38"/>
                    </a:lnTo>
                    <a:lnTo>
                      <a:pt x="393" y="36"/>
                    </a:lnTo>
                    <a:lnTo>
                      <a:pt x="395" y="33"/>
                    </a:lnTo>
                    <a:lnTo>
                      <a:pt x="396" y="37"/>
                    </a:lnTo>
                    <a:lnTo>
                      <a:pt x="398" y="39"/>
                    </a:lnTo>
                    <a:lnTo>
                      <a:pt x="399" y="48"/>
                    </a:lnTo>
                    <a:lnTo>
                      <a:pt x="401" y="54"/>
                    </a:lnTo>
                    <a:lnTo>
                      <a:pt x="402" y="52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7" y="43"/>
                    </a:lnTo>
                    <a:lnTo>
                      <a:pt x="408" y="35"/>
                    </a:lnTo>
                    <a:lnTo>
                      <a:pt x="410" y="37"/>
                    </a:lnTo>
                    <a:lnTo>
                      <a:pt x="411" y="43"/>
                    </a:lnTo>
                    <a:lnTo>
                      <a:pt x="413" y="47"/>
                    </a:lnTo>
                    <a:lnTo>
                      <a:pt x="414" y="43"/>
                    </a:lnTo>
                    <a:lnTo>
                      <a:pt x="416" y="44"/>
                    </a:lnTo>
                    <a:lnTo>
                      <a:pt x="417" y="41"/>
                    </a:lnTo>
                    <a:lnTo>
                      <a:pt x="419" y="44"/>
                    </a:lnTo>
                    <a:lnTo>
                      <a:pt x="420" y="42"/>
                    </a:lnTo>
                    <a:lnTo>
                      <a:pt x="422" y="37"/>
                    </a:lnTo>
                    <a:lnTo>
                      <a:pt x="424" y="45"/>
                    </a:lnTo>
                    <a:lnTo>
                      <a:pt x="425" y="43"/>
                    </a:lnTo>
                    <a:lnTo>
                      <a:pt x="426" y="41"/>
                    </a:lnTo>
                    <a:lnTo>
                      <a:pt x="428" y="38"/>
                    </a:lnTo>
                    <a:lnTo>
                      <a:pt x="430" y="42"/>
                    </a:lnTo>
                    <a:lnTo>
                      <a:pt x="431" y="35"/>
                    </a:lnTo>
                    <a:lnTo>
                      <a:pt x="433" y="34"/>
                    </a:lnTo>
                    <a:lnTo>
                      <a:pt x="434" y="28"/>
                    </a:lnTo>
                    <a:lnTo>
                      <a:pt x="436" y="30"/>
                    </a:lnTo>
                    <a:lnTo>
                      <a:pt x="437" y="30"/>
                    </a:lnTo>
                    <a:lnTo>
                      <a:pt x="439" y="19"/>
                    </a:lnTo>
                    <a:lnTo>
                      <a:pt x="440" y="12"/>
                    </a:lnTo>
                    <a:lnTo>
                      <a:pt x="442" y="20"/>
                    </a:lnTo>
                    <a:lnTo>
                      <a:pt x="443" y="22"/>
                    </a:lnTo>
                    <a:lnTo>
                      <a:pt x="445" y="26"/>
                    </a:lnTo>
                    <a:lnTo>
                      <a:pt x="446" y="33"/>
                    </a:lnTo>
                    <a:lnTo>
                      <a:pt x="448" y="42"/>
                    </a:lnTo>
                    <a:lnTo>
                      <a:pt x="449" y="37"/>
                    </a:lnTo>
                    <a:lnTo>
                      <a:pt x="451" y="30"/>
                    </a:lnTo>
                    <a:lnTo>
                      <a:pt x="453" y="28"/>
                    </a:lnTo>
                    <a:lnTo>
                      <a:pt x="454" y="30"/>
                    </a:lnTo>
                    <a:lnTo>
                      <a:pt x="455" y="31"/>
                    </a:lnTo>
                    <a:lnTo>
                      <a:pt x="457" y="31"/>
                    </a:lnTo>
                    <a:lnTo>
                      <a:pt x="459" y="37"/>
                    </a:lnTo>
                    <a:lnTo>
                      <a:pt x="460" y="40"/>
                    </a:lnTo>
                    <a:lnTo>
                      <a:pt x="461" y="33"/>
                    </a:lnTo>
                    <a:lnTo>
                      <a:pt x="463" y="29"/>
                    </a:lnTo>
                    <a:lnTo>
                      <a:pt x="465" y="34"/>
                    </a:lnTo>
                    <a:lnTo>
                      <a:pt x="466" y="37"/>
                    </a:lnTo>
                    <a:lnTo>
                      <a:pt x="468" y="37"/>
                    </a:lnTo>
                    <a:lnTo>
                      <a:pt x="469" y="28"/>
                    </a:lnTo>
                    <a:lnTo>
                      <a:pt x="470" y="18"/>
                    </a:lnTo>
                    <a:lnTo>
                      <a:pt x="472" y="14"/>
                    </a:lnTo>
                    <a:lnTo>
                      <a:pt x="474" y="13"/>
                    </a:lnTo>
                    <a:lnTo>
                      <a:pt x="475" y="15"/>
                    </a:lnTo>
                    <a:lnTo>
                      <a:pt x="477" y="13"/>
                    </a:lnTo>
                    <a:lnTo>
                      <a:pt x="478" y="14"/>
                    </a:lnTo>
                    <a:lnTo>
                      <a:pt x="480" y="24"/>
                    </a:lnTo>
                    <a:lnTo>
                      <a:pt x="481" y="9"/>
                    </a:lnTo>
                    <a:lnTo>
                      <a:pt x="483" y="4"/>
                    </a:lnTo>
                    <a:lnTo>
                      <a:pt x="484" y="2"/>
                    </a:lnTo>
                    <a:lnTo>
                      <a:pt x="486" y="14"/>
                    </a:lnTo>
                    <a:lnTo>
                      <a:pt x="487" y="22"/>
                    </a:lnTo>
                    <a:lnTo>
                      <a:pt x="489" y="27"/>
                    </a:lnTo>
                    <a:lnTo>
                      <a:pt x="490" y="25"/>
                    </a:lnTo>
                    <a:lnTo>
                      <a:pt x="492" y="26"/>
                    </a:lnTo>
                    <a:lnTo>
                      <a:pt x="493" y="35"/>
                    </a:lnTo>
                    <a:lnTo>
                      <a:pt x="495" y="21"/>
                    </a:lnTo>
                    <a:lnTo>
                      <a:pt x="497" y="9"/>
                    </a:lnTo>
                    <a:lnTo>
                      <a:pt x="498" y="10"/>
                    </a:lnTo>
                    <a:lnTo>
                      <a:pt x="499" y="0"/>
                    </a:lnTo>
                    <a:lnTo>
                      <a:pt x="501" y="5"/>
                    </a:lnTo>
                    <a:lnTo>
                      <a:pt x="503" y="9"/>
                    </a:lnTo>
                    <a:lnTo>
                      <a:pt x="504" y="8"/>
                    </a:lnTo>
                    <a:lnTo>
                      <a:pt x="506" y="7"/>
                    </a:lnTo>
                    <a:lnTo>
                      <a:pt x="507" y="8"/>
                    </a:lnTo>
                    <a:lnTo>
                      <a:pt x="509" y="17"/>
                    </a:lnTo>
                    <a:lnTo>
                      <a:pt x="510" y="25"/>
                    </a:lnTo>
                    <a:lnTo>
                      <a:pt x="512" y="22"/>
                    </a:lnTo>
                    <a:lnTo>
                      <a:pt x="513" y="13"/>
                    </a:lnTo>
                    <a:lnTo>
                      <a:pt x="515" y="14"/>
                    </a:lnTo>
                    <a:lnTo>
                      <a:pt x="516" y="3"/>
                    </a:lnTo>
                    <a:lnTo>
                      <a:pt x="518" y="21"/>
                    </a:lnTo>
                    <a:lnTo>
                      <a:pt x="519" y="17"/>
                    </a:lnTo>
                    <a:lnTo>
                      <a:pt x="521" y="14"/>
                    </a:lnTo>
                    <a:lnTo>
                      <a:pt x="522" y="25"/>
                    </a:lnTo>
                    <a:lnTo>
                      <a:pt x="524" y="23"/>
                    </a:lnTo>
                    <a:lnTo>
                      <a:pt x="526" y="22"/>
                    </a:lnTo>
                    <a:lnTo>
                      <a:pt x="527" y="24"/>
                    </a:lnTo>
                    <a:lnTo>
                      <a:pt x="528" y="26"/>
                    </a:lnTo>
                    <a:lnTo>
                      <a:pt x="530" y="27"/>
                    </a:lnTo>
                    <a:lnTo>
                      <a:pt x="532" y="23"/>
                    </a:lnTo>
                    <a:lnTo>
                      <a:pt x="533" y="29"/>
                    </a:lnTo>
                    <a:lnTo>
                      <a:pt x="535" y="39"/>
                    </a:lnTo>
                    <a:lnTo>
                      <a:pt x="536" y="33"/>
                    </a:lnTo>
                    <a:lnTo>
                      <a:pt x="537" y="28"/>
                    </a:lnTo>
                    <a:lnTo>
                      <a:pt x="539" y="30"/>
                    </a:lnTo>
                    <a:lnTo>
                      <a:pt x="541" y="18"/>
                    </a:lnTo>
                    <a:lnTo>
                      <a:pt x="542" y="15"/>
                    </a:lnTo>
                    <a:lnTo>
                      <a:pt x="543" y="3"/>
                    </a:lnTo>
                    <a:lnTo>
                      <a:pt x="545" y="4"/>
                    </a:lnTo>
                    <a:lnTo>
                      <a:pt x="547" y="4"/>
                    </a:lnTo>
                    <a:lnTo>
                      <a:pt x="548" y="0"/>
                    </a:lnTo>
                    <a:lnTo>
                      <a:pt x="550" y="7"/>
                    </a:lnTo>
                    <a:lnTo>
                      <a:pt x="551" y="3"/>
                    </a:lnTo>
                    <a:lnTo>
                      <a:pt x="553" y="2"/>
                    </a:lnTo>
                    <a:lnTo>
                      <a:pt x="554" y="5"/>
                    </a:lnTo>
                    <a:lnTo>
                      <a:pt x="556" y="9"/>
                    </a:lnTo>
                    <a:lnTo>
                      <a:pt x="557" y="11"/>
                    </a:lnTo>
                    <a:lnTo>
                      <a:pt x="559" y="14"/>
                    </a:lnTo>
                    <a:lnTo>
                      <a:pt x="560" y="21"/>
                    </a:lnTo>
                    <a:lnTo>
                      <a:pt x="562" y="34"/>
                    </a:lnTo>
                    <a:lnTo>
                      <a:pt x="564" y="29"/>
                    </a:lnTo>
                    <a:lnTo>
                      <a:pt x="565" y="24"/>
                    </a:lnTo>
                    <a:lnTo>
                      <a:pt x="566" y="31"/>
                    </a:lnTo>
                    <a:lnTo>
                      <a:pt x="568" y="30"/>
                    </a:lnTo>
                    <a:lnTo>
                      <a:pt x="570" y="23"/>
                    </a:lnTo>
                    <a:lnTo>
                      <a:pt x="571" y="26"/>
                    </a:lnTo>
                    <a:lnTo>
                      <a:pt x="572" y="20"/>
                    </a:lnTo>
                    <a:lnTo>
                      <a:pt x="574" y="17"/>
                    </a:lnTo>
                    <a:lnTo>
                      <a:pt x="576" y="18"/>
                    </a:lnTo>
                    <a:lnTo>
                      <a:pt x="577" y="18"/>
                    </a:lnTo>
                    <a:lnTo>
                      <a:pt x="579" y="28"/>
                    </a:lnTo>
                    <a:lnTo>
                      <a:pt x="580" y="12"/>
                    </a:lnTo>
                    <a:lnTo>
                      <a:pt x="582" y="10"/>
                    </a:lnTo>
                    <a:lnTo>
                      <a:pt x="583" y="7"/>
                    </a:lnTo>
                    <a:lnTo>
                      <a:pt x="585" y="5"/>
                    </a:lnTo>
                    <a:lnTo>
                      <a:pt x="586" y="14"/>
                    </a:lnTo>
                    <a:lnTo>
                      <a:pt x="588" y="13"/>
                    </a:lnTo>
                    <a:lnTo>
                      <a:pt x="589" y="9"/>
                    </a:lnTo>
                    <a:lnTo>
                      <a:pt x="591" y="7"/>
                    </a:lnTo>
                    <a:lnTo>
                      <a:pt x="592" y="7"/>
                    </a:lnTo>
                    <a:lnTo>
                      <a:pt x="594" y="11"/>
                    </a:lnTo>
                    <a:lnTo>
                      <a:pt x="595" y="16"/>
                    </a:lnTo>
                    <a:lnTo>
                      <a:pt x="597" y="10"/>
                    </a:lnTo>
                    <a:lnTo>
                      <a:pt x="599" y="5"/>
                    </a:lnTo>
                    <a:lnTo>
                      <a:pt x="600" y="11"/>
                    </a:lnTo>
                    <a:lnTo>
                      <a:pt x="601" y="20"/>
                    </a:lnTo>
                    <a:lnTo>
                      <a:pt x="603" y="24"/>
                    </a:lnTo>
                    <a:lnTo>
                      <a:pt x="604" y="23"/>
                    </a:lnTo>
                    <a:lnTo>
                      <a:pt x="606" y="8"/>
                    </a:lnTo>
                    <a:lnTo>
                      <a:pt x="608" y="6"/>
                    </a:lnTo>
                    <a:lnTo>
                      <a:pt x="609" y="14"/>
                    </a:lnTo>
                    <a:lnTo>
                      <a:pt x="610" y="16"/>
                    </a:lnTo>
                    <a:lnTo>
                      <a:pt x="612" y="21"/>
                    </a:lnTo>
                    <a:lnTo>
                      <a:pt x="614" y="15"/>
                    </a:lnTo>
                    <a:lnTo>
                      <a:pt x="615" y="9"/>
                    </a:lnTo>
                    <a:lnTo>
                      <a:pt x="616" y="7"/>
                    </a:lnTo>
                    <a:lnTo>
                      <a:pt x="618" y="10"/>
                    </a:lnTo>
                    <a:lnTo>
                      <a:pt x="620" y="8"/>
                    </a:lnTo>
                    <a:lnTo>
                      <a:pt x="621" y="11"/>
                    </a:lnTo>
                    <a:lnTo>
                      <a:pt x="623" y="13"/>
                    </a:lnTo>
                    <a:lnTo>
                      <a:pt x="624" y="14"/>
                    </a:lnTo>
                    <a:lnTo>
                      <a:pt x="626" y="15"/>
                    </a:lnTo>
                    <a:lnTo>
                      <a:pt x="627" y="22"/>
                    </a:lnTo>
                    <a:lnTo>
                      <a:pt x="629" y="28"/>
                    </a:lnTo>
                    <a:lnTo>
                      <a:pt x="630" y="27"/>
                    </a:lnTo>
                    <a:lnTo>
                      <a:pt x="632" y="28"/>
                    </a:lnTo>
                    <a:lnTo>
                      <a:pt x="633" y="26"/>
                    </a:lnTo>
                    <a:lnTo>
                      <a:pt x="635" y="27"/>
                    </a:lnTo>
                    <a:lnTo>
                      <a:pt x="637" y="12"/>
                    </a:lnTo>
                    <a:lnTo>
                      <a:pt x="638" y="7"/>
                    </a:lnTo>
                    <a:lnTo>
                      <a:pt x="639" y="9"/>
                    </a:lnTo>
                    <a:lnTo>
                      <a:pt x="641" y="11"/>
                    </a:lnTo>
                    <a:lnTo>
                      <a:pt x="643" y="23"/>
                    </a:lnTo>
                    <a:lnTo>
                      <a:pt x="644" y="26"/>
                    </a:lnTo>
                    <a:lnTo>
                      <a:pt x="645" y="27"/>
                    </a:lnTo>
                    <a:lnTo>
                      <a:pt x="647" y="24"/>
                    </a:lnTo>
                    <a:lnTo>
                      <a:pt x="649" y="15"/>
                    </a:lnTo>
                    <a:lnTo>
                      <a:pt x="650" y="15"/>
                    </a:lnTo>
                    <a:lnTo>
                      <a:pt x="652" y="9"/>
                    </a:lnTo>
                    <a:lnTo>
                      <a:pt x="653" y="8"/>
                    </a:lnTo>
                    <a:lnTo>
                      <a:pt x="655" y="5"/>
                    </a:lnTo>
                    <a:lnTo>
                      <a:pt x="656" y="8"/>
                    </a:lnTo>
                    <a:lnTo>
                      <a:pt x="658" y="15"/>
                    </a:lnTo>
                    <a:lnTo>
                      <a:pt x="659" y="24"/>
                    </a:lnTo>
                    <a:lnTo>
                      <a:pt x="661" y="19"/>
                    </a:lnTo>
                    <a:lnTo>
                      <a:pt x="662" y="18"/>
                    </a:lnTo>
                    <a:lnTo>
                      <a:pt x="664" y="26"/>
                    </a:lnTo>
                    <a:lnTo>
                      <a:pt x="666" y="27"/>
                    </a:lnTo>
                    <a:lnTo>
                      <a:pt x="667" y="25"/>
                    </a:lnTo>
                    <a:lnTo>
                      <a:pt x="668" y="32"/>
                    </a:lnTo>
                    <a:lnTo>
                      <a:pt x="670" y="42"/>
                    </a:lnTo>
                    <a:lnTo>
                      <a:pt x="671" y="43"/>
                    </a:lnTo>
                    <a:lnTo>
                      <a:pt x="673" y="47"/>
                    </a:lnTo>
                    <a:lnTo>
                      <a:pt x="674" y="39"/>
                    </a:lnTo>
                    <a:lnTo>
                      <a:pt x="676" y="41"/>
                    </a:lnTo>
                    <a:lnTo>
                      <a:pt x="677" y="47"/>
                    </a:lnTo>
                    <a:lnTo>
                      <a:pt x="679" y="50"/>
                    </a:lnTo>
                    <a:lnTo>
                      <a:pt x="681" y="49"/>
                    </a:lnTo>
                    <a:lnTo>
                      <a:pt x="682" y="47"/>
                    </a:lnTo>
                    <a:lnTo>
                      <a:pt x="683" y="47"/>
                    </a:lnTo>
                    <a:lnTo>
                      <a:pt x="685" y="49"/>
                    </a:lnTo>
                    <a:lnTo>
                      <a:pt x="687" y="50"/>
                    </a:lnTo>
                    <a:lnTo>
                      <a:pt x="688" y="64"/>
                    </a:lnTo>
                    <a:lnTo>
                      <a:pt x="690" y="67"/>
                    </a:lnTo>
                    <a:lnTo>
                      <a:pt x="691" y="67"/>
                    </a:lnTo>
                    <a:lnTo>
                      <a:pt x="693" y="59"/>
                    </a:lnTo>
                    <a:lnTo>
                      <a:pt x="694" y="48"/>
                    </a:lnTo>
                    <a:lnTo>
                      <a:pt x="696" y="39"/>
                    </a:lnTo>
                    <a:lnTo>
                      <a:pt x="697" y="35"/>
                    </a:lnTo>
                    <a:lnTo>
                      <a:pt x="699" y="42"/>
                    </a:lnTo>
                    <a:lnTo>
                      <a:pt x="700" y="47"/>
                    </a:lnTo>
                    <a:lnTo>
                      <a:pt x="702" y="47"/>
                    </a:lnTo>
                    <a:lnTo>
                      <a:pt x="703" y="42"/>
                    </a:lnTo>
                    <a:lnTo>
                      <a:pt x="705" y="44"/>
                    </a:lnTo>
                    <a:lnTo>
                      <a:pt x="706" y="51"/>
                    </a:lnTo>
                    <a:lnTo>
                      <a:pt x="708" y="51"/>
                    </a:lnTo>
                    <a:lnTo>
                      <a:pt x="710" y="42"/>
                    </a:lnTo>
                    <a:lnTo>
                      <a:pt x="711" y="43"/>
                    </a:lnTo>
                    <a:lnTo>
                      <a:pt x="712" y="40"/>
                    </a:lnTo>
                    <a:lnTo>
                      <a:pt x="714" y="40"/>
                    </a:lnTo>
                    <a:lnTo>
                      <a:pt x="716" y="40"/>
                    </a:lnTo>
                    <a:lnTo>
                      <a:pt x="717" y="41"/>
                    </a:lnTo>
                    <a:lnTo>
                      <a:pt x="718" y="46"/>
                    </a:lnTo>
                    <a:lnTo>
                      <a:pt x="720" y="53"/>
                    </a:lnTo>
                    <a:lnTo>
                      <a:pt x="722" y="45"/>
                    </a:lnTo>
                    <a:lnTo>
                      <a:pt x="723" y="41"/>
                    </a:lnTo>
                    <a:lnTo>
                      <a:pt x="725" y="42"/>
                    </a:lnTo>
                    <a:lnTo>
                      <a:pt x="726" y="38"/>
                    </a:lnTo>
                    <a:lnTo>
                      <a:pt x="728" y="40"/>
                    </a:lnTo>
                    <a:lnTo>
                      <a:pt x="729" y="45"/>
                    </a:lnTo>
                    <a:lnTo>
                      <a:pt x="731" y="46"/>
                    </a:lnTo>
                    <a:lnTo>
                      <a:pt x="732" y="45"/>
                    </a:lnTo>
                    <a:lnTo>
                      <a:pt x="734" y="42"/>
                    </a:lnTo>
                    <a:lnTo>
                      <a:pt x="735" y="40"/>
                    </a:lnTo>
                    <a:lnTo>
                      <a:pt x="737" y="39"/>
                    </a:lnTo>
                    <a:lnTo>
                      <a:pt x="738" y="39"/>
                    </a:lnTo>
                    <a:lnTo>
                      <a:pt x="740" y="39"/>
                    </a:lnTo>
                    <a:lnTo>
                      <a:pt x="741" y="45"/>
                    </a:lnTo>
                    <a:lnTo>
                      <a:pt x="743" y="39"/>
                    </a:lnTo>
                    <a:lnTo>
                      <a:pt x="744" y="41"/>
                    </a:lnTo>
                    <a:lnTo>
                      <a:pt x="746" y="49"/>
                    </a:lnTo>
                    <a:lnTo>
                      <a:pt x="747" y="34"/>
                    </a:lnTo>
                    <a:lnTo>
                      <a:pt x="749" y="40"/>
                    </a:lnTo>
                    <a:lnTo>
                      <a:pt x="750" y="55"/>
                    </a:lnTo>
                    <a:lnTo>
                      <a:pt x="752" y="51"/>
                    </a:lnTo>
                    <a:lnTo>
                      <a:pt x="754" y="45"/>
                    </a:lnTo>
                    <a:lnTo>
                      <a:pt x="755" y="47"/>
                    </a:lnTo>
                    <a:lnTo>
                      <a:pt x="756" y="53"/>
                    </a:lnTo>
                    <a:lnTo>
                      <a:pt x="758" y="55"/>
                    </a:lnTo>
                    <a:lnTo>
                      <a:pt x="760" y="44"/>
                    </a:lnTo>
                    <a:lnTo>
                      <a:pt x="761" y="33"/>
                    </a:lnTo>
                    <a:lnTo>
                      <a:pt x="763" y="30"/>
                    </a:lnTo>
                    <a:lnTo>
                      <a:pt x="764" y="37"/>
                    </a:lnTo>
                    <a:lnTo>
                      <a:pt x="766" y="46"/>
                    </a:lnTo>
                    <a:lnTo>
                      <a:pt x="767" y="44"/>
                    </a:lnTo>
                    <a:lnTo>
                      <a:pt x="769" y="39"/>
                    </a:lnTo>
                    <a:lnTo>
                      <a:pt x="770" y="34"/>
                    </a:lnTo>
                    <a:lnTo>
                      <a:pt x="772" y="31"/>
                    </a:lnTo>
                    <a:lnTo>
                      <a:pt x="773" y="33"/>
                    </a:lnTo>
                    <a:lnTo>
                      <a:pt x="775" y="37"/>
                    </a:lnTo>
                    <a:lnTo>
                      <a:pt x="776" y="49"/>
                    </a:lnTo>
                    <a:lnTo>
                      <a:pt x="778" y="50"/>
                    </a:lnTo>
                    <a:lnTo>
                      <a:pt x="779" y="43"/>
                    </a:lnTo>
                    <a:lnTo>
                      <a:pt x="781" y="49"/>
                    </a:lnTo>
                    <a:lnTo>
                      <a:pt x="783" y="52"/>
                    </a:lnTo>
                    <a:lnTo>
                      <a:pt x="784" y="57"/>
                    </a:lnTo>
                    <a:lnTo>
                      <a:pt x="785" y="59"/>
                    </a:lnTo>
                    <a:lnTo>
                      <a:pt x="787" y="63"/>
                    </a:lnTo>
                    <a:lnTo>
                      <a:pt x="789" y="70"/>
                    </a:lnTo>
                    <a:lnTo>
                      <a:pt x="790" y="61"/>
                    </a:lnTo>
                    <a:lnTo>
                      <a:pt x="792" y="52"/>
                    </a:lnTo>
                    <a:lnTo>
                      <a:pt x="793" y="59"/>
                    </a:lnTo>
                    <a:lnTo>
                      <a:pt x="795" y="60"/>
                    </a:lnTo>
                    <a:lnTo>
                      <a:pt x="796" y="52"/>
                    </a:lnTo>
                    <a:lnTo>
                      <a:pt x="798" y="55"/>
                    </a:lnTo>
                    <a:lnTo>
                      <a:pt x="799" y="60"/>
                    </a:lnTo>
                    <a:lnTo>
                      <a:pt x="801" y="54"/>
                    </a:lnTo>
                    <a:lnTo>
                      <a:pt x="802" y="57"/>
                    </a:lnTo>
                    <a:lnTo>
                      <a:pt x="804" y="73"/>
                    </a:lnTo>
                    <a:lnTo>
                      <a:pt x="805" y="73"/>
                    </a:lnTo>
                    <a:lnTo>
                      <a:pt x="807" y="69"/>
                    </a:lnTo>
                    <a:lnTo>
                      <a:pt x="808" y="69"/>
                    </a:lnTo>
                    <a:lnTo>
                      <a:pt x="810" y="70"/>
                    </a:lnTo>
                    <a:lnTo>
                      <a:pt x="811" y="66"/>
                    </a:lnTo>
                    <a:lnTo>
                      <a:pt x="813" y="69"/>
                    </a:lnTo>
                    <a:lnTo>
                      <a:pt x="814" y="63"/>
                    </a:lnTo>
                    <a:lnTo>
                      <a:pt x="816" y="61"/>
                    </a:lnTo>
                    <a:lnTo>
                      <a:pt x="817" y="63"/>
                    </a:lnTo>
                    <a:lnTo>
                      <a:pt x="819" y="58"/>
                    </a:lnTo>
                    <a:lnTo>
                      <a:pt x="820" y="71"/>
                    </a:lnTo>
                    <a:lnTo>
                      <a:pt x="822" y="73"/>
                    </a:lnTo>
                    <a:lnTo>
                      <a:pt x="823" y="66"/>
                    </a:lnTo>
                    <a:lnTo>
                      <a:pt x="825" y="64"/>
                    </a:lnTo>
                    <a:lnTo>
                      <a:pt x="827" y="62"/>
                    </a:lnTo>
                    <a:lnTo>
                      <a:pt x="828" y="62"/>
                    </a:lnTo>
                    <a:lnTo>
                      <a:pt x="829" y="62"/>
                    </a:lnTo>
                    <a:lnTo>
                      <a:pt x="831" y="61"/>
                    </a:lnTo>
                    <a:lnTo>
                      <a:pt x="833" y="70"/>
                    </a:lnTo>
                    <a:lnTo>
                      <a:pt x="834" y="78"/>
                    </a:lnTo>
                    <a:lnTo>
                      <a:pt x="836" y="83"/>
                    </a:lnTo>
                    <a:lnTo>
                      <a:pt x="837" y="80"/>
                    </a:lnTo>
                    <a:lnTo>
                      <a:pt x="839" y="86"/>
                    </a:lnTo>
                    <a:lnTo>
                      <a:pt x="840" y="70"/>
                    </a:lnTo>
                    <a:lnTo>
                      <a:pt x="842" y="65"/>
                    </a:lnTo>
                    <a:lnTo>
                      <a:pt x="843" y="60"/>
                    </a:lnTo>
                    <a:lnTo>
                      <a:pt x="845" y="62"/>
                    </a:lnTo>
                    <a:lnTo>
                      <a:pt x="846" y="58"/>
                    </a:lnTo>
                    <a:lnTo>
                      <a:pt x="848" y="60"/>
                    </a:lnTo>
                    <a:lnTo>
                      <a:pt x="849" y="65"/>
                    </a:lnTo>
                    <a:lnTo>
                      <a:pt x="851" y="65"/>
                    </a:lnTo>
                    <a:lnTo>
                      <a:pt x="852" y="68"/>
                    </a:lnTo>
                    <a:lnTo>
                      <a:pt x="854" y="66"/>
                    </a:lnTo>
                    <a:lnTo>
                      <a:pt x="856" y="66"/>
                    </a:lnTo>
                    <a:lnTo>
                      <a:pt x="857" y="70"/>
                    </a:lnTo>
                    <a:lnTo>
                      <a:pt x="858" y="64"/>
                    </a:lnTo>
                    <a:lnTo>
                      <a:pt x="860" y="64"/>
                    </a:lnTo>
                    <a:lnTo>
                      <a:pt x="862" y="63"/>
                    </a:lnTo>
                    <a:lnTo>
                      <a:pt x="863" y="58"/>
                    </a:lnTo>
                    <a:lnTo>
                      <a:pt x="865" y="48"/>
                    </a:lnTo>
                    <a:lnTo>
                      <a:pt x="866" y="51"/>
                    </a:lnTo>
                    <a:lnTo>
                      <a:pt x="868" y="49"/>
                    </a:lnTo>
                    <a:lnTo>
                      <a:pt x="869" y="47"/>
                    </a:lnTo>
                    <a:lnTo>
                      <a:pt x="871" y="57"/>
                    </a:lnTo>
                    <a:lnTo>
                      <a:pt x="872" y="54"/>
                    </a:lnTo>
                    <a:lnTo>
                      <a:pt x="874" y="60"/>
                    </a:lnTo>
                    <a:lnTo>
                      <a:pt x="875" y="55"/>
                    </a:lnTo>
                    <a:lnTo>
                      <a:pt x="877" y="56"/>
                    </a:lnTo>
                    <a:lnTo>
                      <a:pt x="878" y="61"/>
                    </a:lnTo>
                    <a:lnTo>
                      <a:pt x="880" y="60"/>
                    </a:lnTo>
                    <a:lnTo>
                      <a:pt x="881" y="63"/>
                    </a:lnTo>
                    <a:lnTo>
                      <a:pt x="883" y="61"/>
                    </a:lnTo>
                    <a:lnTo>
                      <a:pt x="884" y="54"/>
                    </a:lnTo>
                    <a:lnTo>
                      <a:pt x="886" y="51"/>
                    </a:lnTo>
                    <a:lnTo>
                      <a:pt x="887" y="54"/>
                    </a:lnTo>
                    <a:lnTo>
                      <a:pt x="889" y="50"/>
                    </a:lnTo>
                    <a:lnTo>
                      <a:pt x="890" y="49"/>
                    </a:lnTo>
                    <a:lnTo>
                      <a:pt x="892" y="52"/>
                    </a:lnTo>
                    <a:lnTo>
                      <a:pt x="894" y="53"/>
                    </a:lnTo>
                    <a:lnTo>
                      <a:pt x="895" y="48"/>
                    </a:lnTo>
                    <a:lnTo>
                      <a:pt x="896" y="48"/>
                    </a:lnTo>
                    <a:lnTo>
                      <a:pt x="898" y="60"/>
                    </a:lnTo>
                    <a:lnTo>
                      <a:pt x="900" y="58"/>
                    </a:lnTo>
                    <a:lnTo>
                      <a:pt x="901" y="58"/>
                    </a:lnTo>
                    <a:lnTo>
                      <a:pt x="902" y="65"/>
                    </a:lnTo>
                    <a:lnTo>
                      <a:pt x="904" y="61"/>
                    </a:lnTo>
                    <a:lnTo>
                      <a:pt x="906" y="50"/>
                    </a:lnTo>
                    <a:lnTo>
                      <a:pt x="907" y="47"/>
                    </a:lnTo>
                    <a:lnTo>
                      <a:pt x="909" y="51"/>
                    </a:lnTo>
                    <a:lnTo>
                      <a:pt x="910" y="55"/>
                    </a:lnTo>
                    <a:lnTo>
                      <a:pt x="912" y="50"/>
                    </a:lnTo>
                    <a:lnTo>
                      <a:pt x="913" y="57"/>
                    </a:lnTo>
                    <a:lnTo>
                      <a:pt x="915" y="58"/>
                    </a:lnTo>
                    <a:lnTo>
                      <a:pt x="916" y="55"/>
                    </a:lnTo>
                    <a:lnTo>
                      <a:pt x="918" y="62"/>
                    </a:lnTo>
                    <a:lnTo>
                      <a:pt x="919" y="63"/>
                    </a:lnTo>
                    <a:lnTo>
                      <a:pt x="921" y="48"/>
                    </a:lnTo>
                    <a:lnTo>
                      <a:pt x="923" y="48"/>
                    </a:lnTo>
                    <a:lnTo>
                      <a:pt x="924" y="60"/>
                    </a:lnTo>
                    <a:lnTo>
                      <a:pt x="925" y="66"/>
                    </a:lnTo>
                    <a:lnTo>
                      <a:pt x="927" y="59"/>
                    </a:lnTo>
                    <a:lnTo>
                      <a:pt x="929" y="58"/>
                    </a:lnTo>
                    <a:lnTo>
                      <a:pt x="930" y="54"/>
                    </a:lnTo>
                    <a:lnTo>
                      <a:pt x="931" y="59"/>
                    </a:lnTo>
                    <a:lnTo>
                      <a:pt x="933" y="51"/>
                    </a:lnTo>
                    <a:lnTo>
                      <a:pt x="935" y="51"/>
                    </a:lnTo>
                    <a:lnTo>
                      <a:pt x="936" y="51"/>
                    </a:lnTo>
                    <a:lnTo>
                      <a:pt x="938" y="50"/>
                    </a:lnTo>
                    <a:lnTo>
                      <a:pt x="939" y="47"/>
                    </a:lnTo>
                    <a:lnTo>
                      <a:pt x="941" y="53"/>
                    </a:lnTo>
                    <a:lnTo>
                      <a:pt x="942" y="46"/>
                    </a:lnTo>
                    <a:lnTo>
                      <a:pt x="944" y="48"/>
                    </a:lnTo>
                    <a:lnTo>
                      <a:pt x="945" y="52"/>
                    </a:lnTo>
                    <a:lnTo>
                      <a:pt x="947" y="57"/>
                    </a:lnTo>
                    <a:lnTo>
                      <a:pt x="948" y="56"/>
                    </a:lnTo>
                    <a:lnTo>
                      <a:pt x="950" y="54"/>
                    </a:lnTo>
                    <a:lnTo>
                      <a:pt x="951" y="57"/>
                    </a:lnTo>
                    <a:lnTo>
                      <a:pt x="953" y="60"/>
                    </a:lnTo>
                    <a:lnTo>
                      <a:pt x="954" y="58"/>
                    </a:lnTo>
                    <a:lnTo>
                      <a:pt x="956" y="54"/>
                    </a:lnTo>
                    <a:lnTo>
                      <a:pt x="957" y="49"/>
                    </a:lnTo>
                    <a:lnTo>
                      <a:pt x="959" y="49"/>
                    </a:lnTo>
                    <a:lnTo>
                      <a:pt x="960" y="60"/>
                    </a:lnTo>
                    <a:lnTo>
                      <a:pt x="962" y="64"/>
                    </a:lnTo>
                    <a:lnTo>
                      <a:pt x="963" y="55"/>
                    </a:lnTo>
                    <a:lnTo>
                      <a:pt x="965" y="52"/>
                    </a:lnTo>
                    <a:lnTo>
                      <a:pt x="967" y="57"/>
                    </a:lnTo>
                    <a:lnTo>
                      <a:pt x="968" y="50"/>
                    </a:lnTo>
                    <a:lnTo>
                      <a:pt x="969" y="49"/>
                    </a:lnTo>
                    <a:lnTo>
                      <a:pt x="971" y="55"/>
                    </a:lnTo>
                    <a:lnTo>
                      <a:pt x="973" y="53"/>
                    </a:lnTo>
                    <a:lnTo>
                      <a:pt x="974" y="52"/>
                    </a:lnTo>
                    <a:lnTo>
                      <a:pt x="975" y="56"/>
                    </a:lnTo>
                    <a:lnTo>
                      <a:pt x="977" y="55"/>
                    </a:lnTo>
                    <a:lnTo>
                      <a:pt x="979" y="51"/>
                    </a:lnTo>
                    <a:lnTo>
                      <a:pt x="980" y="52"/>
                    </a:lnTo>
                    <a:lnTo>
                      <a:pt x="982" y="57"/>
                    </a:lnTo>
                    <a:lnTo>
                      <a:pt x="983" y="58"/>
                    </a:lnTo>
                    <a:lnTo>
                      <a:pt x="985" y="57"/>
                    </a:lnTo>
                    <a:lnTo>
                      <a:pt x="986" y="58"/>
                    </a:lnTo>
                    <a:lnTo>
                      <a:pt x="988" y="64"/>
                    </a:lnTo>
                    <a:lnTo>
                      <a:pt x="989" y="66"/>
                    </a:lnTo>
                    <a:lnTo>
                      <a:pt x="991" y="63"/>
                    </a:lnTo>
                    <a:lnTo>
                      <a:pt x="992" y="68"/>
                    </a:lnTo>
                    <a:lnTo>
                      <a:pt x="994" y="57"/>
                    </a:lnTo>
                    <a:lnTo>
                      <a:pt x="996" y="57"/>
                    </a:lnTo>
                    <a:lnTo>
                      <a:pt x="997" y="49"/>
                    </a:lnTo>
                    <a:lnTo>
                      <a:pt x="998" y="45"/>
                    </a:lnTo>
                    <a:lnTo>
                      <a:pt x="1000" y="47"/>
                    </a:lnTo>
                    <a:lnTo>
                      <a:pt x="1002" y="46"/>
                    </a:lnTo>
                    <a:lnTo>
                      <a:pt x="1003" y="46"/>
                    </a:lnTo>
                    <a:lnTo>
                      <a:pt x="1004" y="45"/>
                    </a:lnTo>
                    <a:lnTo>
                      <a:pt x="1006" y="52"/>
                    </a:lnTo>
                    <a:lnTo>
                      <a:pt x="1008" y="48"/>
                    </a:lnTo>
                    <a:lnTo>
                      <a:pt x="1009" y="45"/>
                    </a:lnTo>
                    <a:lnTo>
                      <a:pt x="1011" y="40"/>
                    </a:lnTo>
                    <a:lnTo>
                      <a:pt x="1012" y="39"/>
                    </a:lnTo>
                    <a:lnTo>
                      <a:pt x="1014" y="47"/>
                    </a:lnTo>
                    <a:lnTo>
                      <a:pt x="1015" y="47"/>
                    </a:lnTo>
                    <a:lnTo>
                      <a:pt x="1017" y="41"/>
                    </a:lnTo>
                    <a:lnTo>
                      <a:pt x="1018" y="40"/>
                    </a:lnTo>
                    <a:lnTo>
                      <a:pt x="1020" y="40"/>
                    </a:lnTo>
                    <a:lnTo>
                      <a:pt x="1021" y="44"/>
                    </a:lnTo>
                    <a:lnTo>
                      <a:pt x="1023" y="53"/>
                    </a:lnTo>
                    <a:lnTo>
                      <a:pt x="1024" y="56"/>
                    </a:lnTo>
                    <a:lnTo>
                      <a:pt x="1026" y="50"/>
                    </a:lnTo>
                    <a:lnTo>
                      <a:pt x="1027" y="54"/>
                    </a:lnTo>
                    <a:lnTo>
                      <a:pt x="1029" y="61"/>
                    </a:lnTo>
                    <a:lnTo>
                      <a:pt x="1030" y="54"/>
                    </a:lnTo>
                    <a:lnTo>
                      <a:pt x="1032" y="59"/>
                    </a:lnTo>
                    <a:lnTo>
                      <a:pt x="1033" y="56"/>
                    </a:lnTo>
                    <a:lnTo>
                      <a:pt x="1035" y="56"/>
                    </a:lnTo>
                    <a:lnTo>
                      <a:pt x="1036" y="61"/>
                    </a:lnTo>
                    <a:lnTo>
                      <a:pt x="1038" y="68"/>
                    </a:lnTo>
                    <a:lnTo>
                      <a:pt x="1040" y="63"/>
                    </a:lnTo>
                    <a:lnTo>
                      <a:pt x="1041" y="56"/>
                    </a:lnTo>
                    <a:lnTo>
                      <a:pt x="1042" y="57"/>
                    </a:lnTo>
                    <a:lnTo>
                      <a:pt x="1044" y="55"/>
                    </a:lnTo>
                    <a:lnTo>
                      <a:pt x="1046" y="46"/>
                    </a:lnTo>
                    <a:lnTo>
                      <a:pt x="1047" y="50"/>
                    </a:lnTo>
                    <a:lnTo>
                      <a:pt x="1049" y="54"/>
                    </a:lnTo>
                    <a:lnTo>
                      <a:pt x="1050" y="53"/>
                    </a:lnTo>
                    <a:lnTo>
                      <a:pt x="1052" y="55"/>
                    </a:lnTo>
                    <a:lnTo>
                      <a:pt x="1053" y="65"/>
                    </a:lnTo>
                    <a:lnTo>
                      <a:pt x="1055" y="67"/>
                    </a:lnTo>
                    <a:lnTo>
                      <a:pt x="1056" y="65"/>
                    </a:lnTo>
                    <a:lnTo>
                      <a:pt x="1058" y="67"/>
                    </a:lnTo>
                    <a:lnTo>
                      <a:pt x="1059" y="63"/>
                    </a:lnTo>
                    <a:lnTo>
                      <a:pt x="1061" y="60"/>
                    </a:lnTo>
                    <a:lnTo>
                      <a:pt x="1062" y="64"/>
                    </a:lnTo>
                    <a:lnTo>
                      <a:pt x="1064" y="63"/>
                    </a:lnTo>
                    <a:lnTo>
                      <a:pt x="1065" y="63"/>
                    </a:lnTo>
                    <a:lnTo>
                      <a:pt x="1067" y="66"/>
                    </a:lnTo>
                    <a:lnTo>
                      <a:pt x="1069" y="72"/>
                    </a:lnTo>
                    <a:lnTo>
                      <a:pt x="1070" y="66"/>
                    </a:lnTo>
                    <a:lnTo>
                      <a:pt x="1071" y="59"/>
                    </a:lnTo>
                    <a:lnTo>
                      <a:pt x="1073" y="64"/>
                    </a:lnTo>
                    <a:lnTo>
                      <a:pt x="1075" y="66"/>
                    </a:lnTo>
                    <a:lnTo>
                      <a:pt x="1076" y="68"/>
                    </a:lnTo>
                    <a:lnTo>
                      <a:pt x="1077" y="67"/>
                    </a:lnTo>
                    <a:lnTo>
                      <a:pt x="1079" y="69"/>
                    </a:lnTo>
                    <a:lnTo>
                      <a:pt x="1081" y="70"/>
                    </a:lnTo>
                    <a:lnTo>
                      <a:pt x="1082" y="73"/>
                    </a:lnTo>
                    <a:lnTo>
                      <a:pt x="1084" y="84"/>
                    </a:lnTo>
                    <a:lnTo>
                      <a:pt x="1085" y="81"/>
                    </a:lnTo>
                    <a:lnTo>
                      <a:pt x="1087" y="72"/>
                    </a:lnTo>
                    <a:lnTo>
                      <a:pt x="1088" y="70"/>
                    </a:lnTo>
                    <a:lnTo>
                      <a:pt x="1090" y="59"/>
                    </a:lnTo>
                    <a:lnTo>
                      <a:pt x="1091" y="56"/>
                    </a:lnTo>
                    <a:lnTo>
                      <a:pt x="1093" y="69"/>
                    </a:lnTo>
                    <a:lnTo>
                      <a:pt x="1094" y="66"/>
                    </a:lnTo>
                    <a:lnTo>
                      <a:pt x="1096" y="71"/>
                    </a:lnTo>
                    <a:lnTo>
                      <a:pt x="1097" y="81"/>
                    </a:lnTo>
                    <a:lnTo>
                      <a:pt x="1099" y="91"/>
                    </a:lnTo>
                    <a:lnTo>
                      <a:pt x="1100" y="97"/>
                    </a:lnTo>
                    <a:lnTo>
                      <a:pt x="1102" y="100"/>
                    </a:lnTo>
                    <a:lnTo>
                      <a:pt x="1103" y="96"/>
                    </a:lnTo>
                    <a:lnTo>
                      <a:pt x="1105" y="100"/>
                    </a:lnTo>
                    <a:lnTo>
                      <a:pt x="1106" y="106"/>
                    </a:lnTo>
                    <a:lnTo>
                      <a:pt x="1108" y="117"/>
                    </a:lnTo>
                    <a:lnTo>
                      <a:pt x="1109" y="133"/>
                    </a:lnTo>
                    <a:lnTo>
                      <a:pt x="1111" y="139"/>
                    </a:lnTo>
                    <a:lnTo>
                      <a:pt x="1113" y="144"/>
                    </a:lnTo>
                    <a:lnTo>
                      <a:pt x="1114" y="147"/>
                    </a:lnTo>
                    <a:lnTo>
                      <a:pt x="1115" y="145"/>
                    </a:lnTo>
                    <a:lnTo>
                      <a:pt x="1117" y="143"/>
                    </a:lnTo>
                    <a:lnTo>
                      <a:pt x="1119" y="147"/>
                    </a:lnTo>
                    <a:lnTo>
                      <a:pt x="1120" y="149"/>
                    </a:lnTo>
                    <a:lnTo>
                      <a:pt x="1122" y="148"/>
                    </a:lnTo>
                    <a:lnTo>
                      <a:pt x="1123" y="145"/>
                    </a:lnTo>
                    <a:lnTo>
                      <a:pt x="1125" y="152"/>
                    </a:lnTo>
                    <a:lnTo>
                      <a:pt x="1126" y="158"/>
                    </a:lnTo>
                    <a:lnTo>
                      <a:pt x="1128" y="148"/>
                    </a:lnTo>
                    <a:lnTo>
                      <a:pt x="1129" y="150"/>
                    </a:lnTo>
                    <a:lnTo>
                      <a:pt x="1131" y="149"/>
                    </a:lnTo>
                    <a:lnTo>
                      <a:pt x="1132" y="154"/>
                    </a:lnTo>
                    <a:lnTo>
                      <a:pt x="1134" y="151"/>
                    </a:lnTo>
                    <a:lnTo>
                      <a:pt x="1135" y="138"/>
                    </a:lnTo>
                    <a:lnTo>
                      <a:pt x="1137" y="140"/>
                    </a:lnTo>
                    <a:lnTo>
                      <a:pt x="1138" y="133"/>
                    </a:lnTo>
                    <a:lnTo>
                      <a:pt x="1140" y="128"/>
                    </a:lnTo>
                    <a:lnTo>
                      <a:pt x="1142" y="133"/>
                    </a:lnTo>
                    <a:lnTo>
                      <a:pt x="1143" y="130"/>
                    </a:lnTo>
                    <a:lnTo>
                      <a:pt x="1144" y="133"/>
                    </a:lnTo>
                    <a:lnTo>
                      <a:pt x="1146" y="134"/>
                    </a:lnTo>
                    <a:lnTo>
                      <a:pt x="1148" y="130"/>
                    </a:lnTo>
                    <a:lnTo>
                      <a:pt x="1149" y="122"/>
                    </a:lnTo>
                    <a:lnTo>
                      <a:pt x="1151" y="120"/>
                    </a:lnTo>
                    <a:lnTo>
                      <a:pt x="1152" y="114"/>
                    </a:lnTo>
                    <a:lnTo>
                      <a:pt x="1154" y="116"/>
                    </a:lnTo>
                    <a:lnTo>
                      <a:pt x="1155" y="120"/>
                    </a:lnTo>
                    <a:lnTo>
                      <a:pt x="1157" y="126"/>
                    </a:lnTo>
                    <a:lnTo>
                      <a:pt x="1158" y="129"/>
                    </a:lnTo>
                    <a:lnTo>
                      <a:pt x="1160" y="126"/>
                    </a:lnTo>
                    <a:lnTo>
                      <a:pt x="1161" y="126"/>
                    </a:lnTo>
                    <a:lnTo>
                      <a:pt x="1163" y="125"/>
                    </a:lnTo>
                    <a:lnTo>
                      <a:pt x="1164" y="125"/>
                    </a:lnTo>
                    <a:lnTo>
                      <a:pt x="1166" y="127"/>
                    </a:lnTo>
                    <a:lnTo>
                      <a:pt x="1167" y="115"/>
                    </a:lnTo>
                    <a:lnTo>
                      <a:pt x="1169" y="110"/>
                    </a:lnTo>
                    <a:lnTo>
                      <a:pt x="1170" y="113"/>
                    </a:lnTo>
                    <a:lnTo>
                      <a:pt x="1172" y="107"/>
                    </a:lnTo>
                    <a:lnTo>
                      <a:pt x="1173" y="107"/>
                    </a:lnTo>
                    <a:lnTo>
                      <a:pt x="1175" y="105"/>
                    </a:lnTo>
                    <a:lnTo>
                      <a:pt x="1176" y="102"/>
                    </a:lnTo>
                    <a:lnTo>
                      <a:pt x="1178" y="100"/>
                    </a:lnTo>
                    <a:lnTo>
                      <a:pt x="1180" y="92"/>
                    </a:lnTo>
                    <a:lnTo>
                      <a:pt x="1181" y="85"/>
                    </a:lnTo>
                    <a:lnTo>
                      <a:pt x="1182" y="85"/>
                    </a:lnTo>
                    <a:lnTo>
                      <a:pt x="1184" y="83"/>
                    </a:lnTo>
                    <a:lnTo>
                      <a:pt x="1186" y="81"/>
                    </a:lnTo>
                    <a:lnTo>
                      <a:pt x="1187" y="80"/>
                    </a:lnTo>
                    <a:lnTo>
                      <a:pt x="1188" y="85"/>
                    </a:lnTo>
                    <a:lnTo>
                      <a:pt x="1190" y="83"/>
                    </a:lnTo>
                    <a:lnTo>
                      <a:pt x="1192" y="83"/>
                    </a:lnTo>
                    <a:lnTo>
                      <a:pt x="1193" y="79"/>
                    </a:lnTo>
                    <a:lnTo>
                      <a:pt x="1195" y="78"/>
                    </a:lnTo>
                    <a:lnTo>
                      <a:pt x="1196" y="77"/>
                    </a:lnTo>
                    <a:lnTo>
                      <a:pt x="1198" y="77"/>
                    </a:lnTo>
                    <a:lnTo>
                      <a:pt x="1199" y="80"/>
                    </a:lnTo>
                    <a:lnTo>
                      <a:pt x="1201" y="78"/>
                    </a:lnTo>
                    <a:lnTo>
                      <a:pt x="1202" y="72"/>
                    </a:lnTo>
                    <a:lnTo>
                      <a:pt x="1204" y="71"/>
                    </a:lnTo>
                    <a:lnTo>
                      <a:pt x="1205" y="70"/>
                    </a:lnTo>
                    <a:lnTo>
                      <a:pt x="1207" y="71"/>
                    </a:lnTo>
                    <a:lnTo>
                      <a:pt x="1208" y="77"/>
                    </a:lnTo>
                    <a:lnTo>
                      <a:pt x="1210" y="68"/>
                    </a:lnTo>
                    <a:lnTo>
                      <a:pt x="1211" y="70"/>
                    </a:lnTo>
                    <a:lnTo>
                      <a:pt x="1213" y="72"/>
                    </a:lnTo>
                    <a:lnTo>
                      <a:pt x="1215" y="74"/>
                    </a:lnTo>
                    <a:lnTo>
                      <a:pt x="1216" y="77"/>
                    </a:lnTo>
                    <a:lnTo>
                      <a:pt x="1217" y="81"/>
                    </a:lnTo>
                    <a:lnTo>
                      <a:pt x="1219" y="83"/>
                    </a:lnTo>
                    <a:lnTo>
                      <a:pt x="1221" y="89"/>
                    </a:lnTo>
                    <a:lnTo>
                      <a:pt x="1222" y="85"/>
                    </a:lnTo>
                    <a:lnTo>
                      <a:pt x="1224" y="83"/>
                    </a:lnTo>
                    <a:lnTo>
                      <a:pt x="1225" y="79"/>
                    </a:lnTo>
                    <a:lnTo>
                      <a:pt x="1227" y="73"/>
                    </a:lnTo>
                    <a:lnTo>
                      <a:pt x="1228" y="66"/>
                    </a:lnTo>
                    <a:lnTo>
                      <a:pt x="1230" y="68"/>
                    </a:lnTo>
                    <a:lnTo>
                      <a:pt x="1231" y="68"/>
                    </a:lnTo>
                    <a:lnTo>
                      <a:pt x="1233" y="65"/>
                    </a:lnTo>
                    <a:lnTo>
                      <a:pt x="1234" y="72"/>
                    </a:lnTo>
                    <a:lnTo>
                      <a:pt x="1236" y="75"/>
                    </a:lnTo>
                    <a:lnTo>
                      <a:pt x="1237" y="73"/>
                    </a:lnTo>
                    <a:lnTo>
                      <a:pt x="1239" y="74"/>
                    </a:lnTo>
                    <a:lnTo>
                      <a:pt x="1240" y="69"/>
                    </a:lnTo>
                    <a:lnTo>
                      <a:pt x="1242" y="67"/>
                    </a:lnTo>
                    <a:lnTo>
                      <a:pt x="1243" y="64"/>
                    </a:lnTo>
                    <a:lnTo>
                      <a:pt x="1245" y="63"/>
                    </a:lnTo>
                    <a:lnTo>
                      <a:pt x="1246" y="67"/>
                    </a:lnTo>
                    <a:lnTo>
                      <a:pt x="1248" y="71"/>
                    </a:lnTo>
                    <a:lnTo>
                      <a:pt x="1249" y="66"/>
                    </a:lnTo>
                    <a:lnTo>
                      <a:pt x="1251" y="70"/>
                    </a:lnTo>
                    <a:lnTo>
                      <a:pt x="1253" y="72"/>
                    </a:lnTo>
                    <a:lnTo>
                      <a:pt x="1254" y="70"/>
                    </a:lnTo>
                    <a:lnTo>
                      <a:pt x="1255" y="72"/>
                    </a:lnTo>
                    <a:lnTo>
                      <a:pt x="1257" y="78"/>
                    </a:lnTo>
                    <a:lnTo>
                      <a:pt x="1259" y="79"/>
                    </a:lnTo>
                    <a:lnTo>
                      <a:pt x="1260" y="80"/>
                    </a:lnTo>
                    <a:lnTo>
                      <a:pt x="1261" y="79"/>
                    </a:lnTo>
                    <a:lnTo>
                      <a:pt x="1263" y="86"/>
                    </a:lnTo>
                    <a:lnTo>
                      <a:pt x="1265" y="80"/>
                    </a:lnTo>
                    <a:lnTo>
                      <a:pt x="1266" y="79"/>
                    </a:lnTo>
                    <a:lnTo>
                      <a:pt x="1268" y="91"/>
                    </a:lnTo>
                    <a:lnTo>
                      <a:pt x="1269" y="92"/>
                    </a:lnTo>
                    <a:lnTo>
                      <a:pt x="1271" y="85"/>
                    </a:lnTo>
                    <a:lnTo>
                      <a:pt x="1272" y="78"/>
                    </a:lnTo>
                    <a:lnTo>
                      <a:pt x="1274" y="73"/>
                    </a:lnTo>
                    <a:lnTo>
                      <a:pt x="1275" y="67"/>
                    </a:lnTo>
                    <a:lnTo>
                      <a:pt x="1277" y="76"/>
                    </a:lnTo>
                    <a:lnTo>
                      <a:pt x="1278" y="80"/>
                    </a:lnTo>
                    <a:lnTo>
                      <a:pt x="1280" y="77"/>
                    </a:lnTo>
                    <a:lnTo>
                      <a:pt x="1282" y="73"/>
                    </a:lnTo>
                    <a:lnTo>
                      <a:pt x="1283" y="69"/>
                    </a:lnTo>
                    <a:lnTo>
                      <a:pt x="1284" y="69"/>
                    </a:lnTo>
                    <a:lnTo>
                      <a:pt x="1286" y="70"/>
                    </a:lnTo>
                    <a:lnTo>
                      <a:pt x="1288" y="71"/>
                    </a:lnTo>
                    <a:lnTo>
                      <a:pt x="1289" y="68"/>
                    </a:lnTo>
                    <a:lnTo>
                      <a:pt x="1290" y="69"/>
                    </a:lnTo>
                    <a:lnTo>
                      <a:pt x="1292" y="72"/>
                    </a:lnTo>
                    <a:lnTo>
                      <a:pt x="1294" y="71"/>
                    </a:lnTo>
                    <a:lnTo>
                      <a:pt x="1295" y="72"/>
                    </a:lnTo>
                    <a:lnTo>
                      <a:pt x="1297" y="63"/>
                    </a:lnTo>
                    <a:lnTo>
                      <a:pt x="1298" y="59"/>
                    </a:lnTo>
                    <a:lnTo>
                      <a:pt x="1300" y="53"/>
                    </a:lnTo>
                    <a:lnTo>
                      <a:pt x="1301" y="51"/>
                    </a:lnTo>
                    <a:lnTo>
                      <a:pt x="1303" y="54"/>
                    </a:lnTo>
                    <a:lnTo>
                      <a:pt x="1304" y="57"/>
                    </a:lnTo>
                    <a:lnTo>
                      <a:pt x="1306" y="63"/>
                    </a:lnTo>
                    <a:lnTo>
                      <a:pt x="1307" y="58"/>
                    </a:lnTo>
                    <a:lnTo>
                      <a:pt x="1309" y="64"/>
                    </a:lnTo>
                    <a:lnTo>
                      <a:pt x="1310" y="70"/>
                    </a:lnTo>
                    <a:lnTo>
                      <a:pt x="1312" y="71"/>
                    </a:lnTo>
                    <a:lnTo>
                      <a:pt x="1313" y="65"/>
                    </a:lnTo>
                    <a:lnTo>
                      <a:pt x="1315" y="60"/>
                    </a:lnTo>
                    <a:lnTo>
                      <a:pt x="1316" y="58"/>
                    </a:lnTo>
                    <a:lnTo>
                      <a:pt x="1318" y="63"/>
                    </a:lnTo>
                    <a:lnTo>
                      <a:pt x="1319" y="55"/>
                    </a:lnTo>
                    <a:lnTo>
                      <a:pt x="1321" y="47"/>
                    </a:lnTo>
                    <a:lnTo>
                      <a:pt x="1322" y="48"/>
                    </a:lnTo>
                    <a:lnTo>
                      <a:pt x="1324" y="52"/>
                    </a:lnTo>
                    <a:lnTo>
                      <a:pt x="1326" y="61"/>
                    </a:lnTo>
                    <a:lnTo>
                      <a:pt x="1327" y="61"/>
                    </a:lnTo>
                    <a:lnTo>
                      <a:pt x="1328" y="63"/>
                    </a:lnTo>
                    <a:lnTo>
                      <a:pt x="1330" y="63"/>
                    </a:lnTo>
                    <a:lnTo>
                      <a:pt x="1332" y="62"/>
                    </a:lnTo>
                    <a:lnTo>
                      <a:pt x="1333" y="65"/>
                    </a:lnTo>
                    <a:lnTo>
                      <a:pt x="1334" y="69"/>
                    </a:lnTo>
                    <a:lnTo>
                      <a:pt x="1336" y="74"/>
                    </a:lnTo>
                    <a:lnTo>
                      <a:pt x="1338" y="72"/>
                    </a:lnTo>
                    <a:lnTo>
                      <a:pt x="1339" y="70"/>
                    </a:lnTo>
                    <a:lnTo>
                      <a:pt x="1341" y="69"/>
                    </a:lnTo>
                    <a:lnTo>
                      <a:pt x="1342" y="65"/>
                    </a:lnTo>
                    <a:lnTo>
                      <a:pt x="1344" y="62"/>
                    </a:lnTo>
                    <a:lnTo>
                      <a:pt x="1345" y="47"/>
                    </a:lnTo>
                    <a:lnTo>
                      <a:pt x="1347" y="46"/>
                    </a:lnTo>
                    <a:lnTo>
                      <a:pt x="1348" y="55"/>
                    </a:lnTo>
                    <a:lnTo>
                      <a:pt x="1350" y="56"/>
                    </a:lnTo>
                    <a:lnTo>
                      <a:pt x="1351" y="53"/>
                    </a:lnTo>
                    <a:lnTo>
                      <a:pt x="1353" y="57"/>
                    </a:lnTo>
                    <a:lnTo>
                      <a:pt x="1355" y="60"/>
                    </a:lnTo>
                    <a:lnTo>
                      <a:pt x="1356" y="64"/>
                    </a:lnTo>
                    <a:lnTo>
                      <a:pt x="1357" y="59"/>
                    </a:lnTo>
                    <a:lnTo>
                      <a:pt x="1359" y="59"/>
                    </a:lnTo>
                    <a:lnTo>
                      <a:pt x="1361" y="61"/>
                    </a:lnTo>
                    <a:lnTo>
                      <a:pt x="1362" y="63"/>
                    </a:lnTo>
                    <a:lnTo>
                      <a:pt x="1363" y="65"/>
                    </a:lnTo>
                    <a:lnTo>
                      <a:pt x="1365" y="73"/>
                    </a:lnTo>
                    <a:lnTo>
                      <a:pt x="1367" y="79"/>
                    </a:lnTo>
                    <a:lnTo>
                      <a:pt x="1368" y="76"/>
                    </a:lnTo>
                    <a:lnTo>
                      <a:pt x="1370" y="77"/>
                    </a:lnTo>
                    <a:lnTo>
                      <a:pt x="1371" y="78"/>
                    </a:lnTo>
                    <a:lnTo>
                      <a:pt x="1373" y="85"/>
                    </a:lnTo>
                    <a:lnTo>
                      <a:pt x="1374" y="77"/>
                    </a:lnTo>
                    <a:lnTo>
                      <a:pt x="1376" y="70"/>
                    </a:lnTo>
                    <a:lnTo>
                      <a:pt x="1377" y="66"/>
                    </a:lnTo>
                    <a:lnTo>
                      <a:pt x="1379" y="62"/>
                    </a:lnTo>
                    <a:lnTo>
                      <a:pt x="1380" y="67"/>
                    </a:lnTo>
                    <a:lnTo>
                      <a:pt x="1382" y="66"/>
                    </a:lnTo>
                    <a:lnTo>
                      <a:pt x="1383" y="65"/>
                    </a:lnTo>
                    <a:lnTo>
                      <a:pt x="1385" y="70"/>
                    </a:lnTo>
                    <a:lnTo>
                      <a:pt x="1386" y="70"/>
                    </a:lnTo>
                    <a:lnTo>
                      <a:pt x="1388" y="68"/>
                    </a:lnTo>
                    <a:lnTo>
                      <a:pt x="1389" y="67"/>
                    </a:lnTo>
                    <a:lnTo>
                      <a:pt x="1391" y="67"/>
                    </a:lnTo>
                    <a:lnTo>
                      <a:pt x="1392" y="60"/>
                    </a:lnTo>
                    <a:lnTo>
                      <a:pt x="1394" y="52"/>
                    </a:lnTo>
                    <a:lnTo>
                      <a:pt x="1395" y="53"/>
                    </a:lnTo>
                    <a:lnTo>
                      <a:pt x="1397" y="54"/>
                    </a:lnTo>
                    <a:lnTo>
                      <a:pt x="1399" y="54"/>
                    </a:lnTo>
                    <a:lnTo>
                      <a:pt x="1400" y="63"/>
                    </a:lnTo>
                    <a:lnTo>
                      <a:pt x="1401" y="65"/>
                    </a:lnTo>
                    <a:lnTo>
                      <a:pt x="1403" y="58"/>
                    </a:lnTo>
                    <a:lnTo>
                      <a:pt x="1405" y="58"/>
                    </a:lnTo>
                    <a:lnTo>
                      <a:pt x="1406" y="62"/>
                    </a:lnTo>
                    <a:lnTo>
                      <a:pt x="1408" y="60"/>
                    </a:lnTo>
                    <a:lnTo>
                      <a:pt x="1409" y="61"/>
                    </a:lnTo>
                    <a:lnTo>
                      <a:pt x="1411" y="68"/>
                    </a:lnTo>
                    <a:lnTo>
                      <a:pt x="1412" y="64"/>
                    </a:lnTo>
                    <a:lnTo>
                      <a:pt x="1414" y="70"/>
                    </a:lnTo>
                    <a:lnTo>
                      <a:pt x="1415" y="73"/>
                    </a:lnTo>
                    <a:lnTo>
                      <a:pt x="1417" y="76"/>
                    </a:lnTo>
                    <a:lnTo>
                      <a:pt x="1418" y="72"/>
                    </a:lnTo>
                    <a:lnTo>
                      <a:pt x="1420" y="76"/>
                    </a:lnTo>
                    <a:lnTo>
                      <a:pt x="1421" y="71"/>
                    </a:lnTo>
                    <a:lnTo>
                      <a:pt x="1423" y="64"/>
                    </a:lnTo>
                    <a:lnTo>
                      <a:pt x="1424" y="54"/>
                    </a:lnTo>
                    <a:lnTo>
                      <a:pt x="1426" y="50"/>
                    </a:lnTo>
                    <a:lnTo>
                      <a:pt x="1428" y="51"/>
                    </a:lnTo>
                    <a:lnTo>
                      <a:pt x="1429" y="57"/>
                    </a:lnTo>
                    <a:lnTo>
                      <a:pt x="1430" y="63"/>
                    </a:lnTo>
                    <a:lnTo>
                      <a:pt x="1432" y="60"/>
                    </a:lnTo>
                    <a:lnTo>
                      <a:pt x="1434" y="53"/>
                    </a:lnTo>
                    <a:lnTo>
                      <a:pt x="1435" y="51"/>
                    </a:lnTo>
                    <a:lnTo>
                      <a:pt x="1437" y="57"/>
                    </a:lnTo>
                    <a:lnTo>
                      <a:pt x="1438" y="57"/>
                    </a:lnTo>
                    <a:lnTo>
                      <a:pt x="1440" y="54"/>
                    </a:lnTo>
                    <a:lnTo>
                      <a:pt x="1441" y="52"/>
                    </a:lnTo>
                    <a:lnTo>
                      <a:pt x="1443" y="59"/>
                    </a:lnTo>
                    <a:lnTo>
                      <a:pt x="1444" y="64"/>
                    </a:lnTo>
                    <a:lnTo>
                      <a:pt x="1446" y="71"/>
                    </a:lnTo>
                    <a:lnTo>
                      <a:pt x="1447" y="70"/>
                    </a:lnTo>
                    <a:lnTo>
                      <a:pt x="1449" y="65"/>
                    </a:lnTo>
                    <a:lnTo>
                      <a:pt x="1450" y="70"/>
                    </a:lnTo>
                    <a:lnTo>
                      <a:pt x="1452" y="62"/>
                    </a:lnTo>
                    <a:lnTo>
                      <a:pt x="1453" y="49"/>
                    </a:lnTo>
                    <a:lnTo>
                      <a:pt x="1455" y="52"/>
                    </a:lnTo>
                    <a:lnTo>
                      <a:pt x="1456" y="66"/>
                    </a:lnTo>
                    <a:lnTo>
                      <a:pt x="1458" y="70"/>
                    </a:lnTo>
                    <a:lnTo>
                      <a:pt x="1459" y="77"/>
                    </a:lnTo>
                    <a:lnTo>
                      <a:pt x="1461" y="78"/>
                    </a:lnTo>
                    <a:lnTo>
                      <a:pt x="1462" y="82"/>
                    </a:lnTo>
                    <a:lnTo>
                      <a:pt x="1464" y="82"/>
                    </a:lnTo>
                    <a:lnTo>
                      <a:pt x="1465" y="82"/>
                    </a:lnTo>
                    <a:lnTo>
                      <a:pt x="1467" y="78"/>
                    </a:lnTo>
                    <a:lnTo>
                      <a:pt x="1468" y="72"/>
                    </a:lnTo>
                    <a:lnTo>
                      <a:pt x="1470" y="74"/>
                    </a:lnTo>
                    <a:lnTo>
                      <a:pt x="1472" y="75"/>
                    </a:lnTo>
                    <a:lnTo>
                      <a:pt x="1473" y="78"/>
                    </a:lnTo>
                    <a:lnTo>
                      <a:pt x="1474" y="74"/>
                    </a:lnTo>
                    <a:lnTo>
                      <a:pt x="1476" y="72"/>
                    </a:lnTo>
                    <a:lnTo>
                      <a:pt x="1478" y="80"/>
                    </a:lnTo>
                    <a:lnTo>
                      <a:pt x="1479" y="91"/>
                    </a:lnTo>
                    <a:lnTo>
                      <a:pt x="1481" y="87"/>
                    </a:lnTo>
                    <a:lnTo>
                      <a:pt x="1482" y="82"/>
                    </a:lnTo>
                    <a:lnTo>
                      <a:pt x="1484" y="76"/>
                    </a:lnTo>
                    <a:lnTo>
                      <a:pt x="1485" y="70"/>
                    </a:lnTo>
                    <a:lnTo>
                      <a:pt x="1487" y="65"/>
                    </a:lnTo>
                    <a:lnTo>
                      <a:pt x="1488" y="64"/>
                    </a:lnTo>
                    <a:lnTo>
                      <a:pt x="1490" y="72"/>
                    </a:lnTo>
                    <a:lnTo>
                      <a:pt x="1491" y="66"/>
                    </a:lnTo>
                    <a:lnTo>
                      <a:pt x="1493" y="77"/>
                    </a:lnTo>
                    <a:lnTo>
                      <a:pt x="1494" y="81"/>
                    </a:lnTo>
                    <a:lnTo>
                      <a:pt x="1496" y="83"/>
                    </a:lnTo>
                    <a:lnTo>
                      <a:pt x="1497" y="83"/>
                    </a:lnTo>
                    <a:lnTo>
                      <a:pt x="1499" y="77"/>
                    </a:lnTo>
                    <a:lnTo>
                      <a:pt x="1501" y="74"/>
                    </a:lnTo>
                    <a:lnTo>
                      <a:pt x="1502" y="79"/>
                    </a:lnTo>
                    <a:lnTo>
                      <a:pt x="1503" y="84"/>
                    </a:lnTo>
                    <a:lnTo>
                      <a:pt x="1505" y="86"/>
                    </a:lnTo>
                    <a:lnTo>
                      <a:pt x="1507" y="84"/>
                    </a:lnTo>
                    <a:lnTo>
                      <a:pt x="1508" y="85"/>
                    </a:lnTo>
                    <a:lnTo>
                      <a:pt x="1510" y="79"/>
                    </a:lnTo>
                    <a:lnTo>
                      <a:pt x="1511" y="79"/>
                    </a:lnTo>
                    <a:lnTo>
                      <a:pt x="1513" y="72"/>
                    </a:lnTo>
                    <a:lnTo>
                      <a:pt x="1514" y="67"/>
                    </a:lnTo>
                    <a:lnTo>
                      <a:pt x="1516" y="74"/>
                    </a:lnTo>
                    <a:lnTo>
                      <a:pt x="1517" y="78"/>
                    </a:lnTo>
                    <a:lnTo>
                      <a:pt x="1519" y="80"/>
                    </a:lnTo>
                    <a:lnTo>
                      <a:pt x="1520" y="81"/>
                    </a:lnTo>
                    <a:lnTo>
                      <a:pt x="1522" y="78"/>
                    </a:lnTo>
                    <a:lnTo>
                      <a:pt x="1523" y="81"/>
                    </a:lnTo>
                    <a:lnTo>
                      <a:pt x="1525" y="87"/>
                    </a:lnTo>
                    <a:lnTo>
                      <a:pt x="1526" y="89"/>
                    </a:lnTo>
                    <a:lnTo>
                      <a:pt x="1528" y="86"/>
                    </a:lnTo>
                    <a:lnTo>
                      <a:pt x="1529" y="86"/>
                    </a:lnTo>
                    <a:lnTo>
                      <a:pt x="1531" y="80"/>
                    </a:lnTo>
                    <a:lnTo>
                      <a:pt x="1532" y="69"/>
                    </a:lnTo>
                    <a:lnTo>
                      <a:pt x="1534" y="65"/>
                    </a:lnTo>
                    <a:lnTo>
                      <a:pt x="1535" y="69"/>
                    </a:lnTo>
                    <a:lnTo>
                      <a:pt x="1537" y="73"/>
                    </a:lnTo>
                    <a:lnTo>
                      <a:pt x="1539" y="75"/>
                    </a:lnTo>
                    <a:lnTo>
                      <a:pt x="1540" y="80"/>
                    </a:lnTo>
                    <a:lnTo>
                      <a:pt x="1541" y="76"/>
                    </a:lnTo>
                    <a:lnTo>
                      <a:pt x="1543" y="73"/>
                    </a:lnTo>
                    <a:lnTo>
                      <a:pt x="1545" y="63"/>
                    </a:lnTo>
                    <a:lnTo>
                      <a:pt x="1546" y="61"/>
                    </a:lnTo>
                    <a:lnTo>
                      <a:pt x="1547" y="70"/>
                    </a:lnTo>
                    <a:lnTo>
                      <a:pt x="1549" y="69"/>
                    </a:lnTo>
                    <a:lnTo>
                      <a:pt x="1551" y="69"/>
                    </a:lnTo>
                    <a:lnTo>
                      <a:pt x="1552" y="69"/>
                    </a:lnTo>
                    <a:lnTo>
                      <a:pt x="1554" y="69"/>
                    </a:lnTo>
                    <a:lnTo>
                      <a:pt x="1555" y="73"/>
                    </a:lnTo>
                    <a:lnTo>
                      <a:pt x="1557" y="75"/>
                    </a:lnTo>
                    <a:lnTo>
                      <a:pt x="1558" y="80"/>
                    </a:lnTo>
                    <a:lnTo>
                      <a:pt x="1560" y="80"/>
                    </a:lnTo>
                    <a:lnTo>
                      <a:pt x="1561" y="75"/>
                    </a:lnTo>
                    <a:lnTo>
                      <a:pt x="1563" y="74"/>
                    </a:lnTo>
                    <a:lnTo>
                      <a:pt x="1564" y="74"/>
                    </a:lnTo>
                    <a:lnTo>
                      <a:pt x="1566" y="75"/>
                    </a:lnTo>
                    <a:lnTo>
                      <a:pt x="1567" y="79"/>
                    </a:lnTo>
                    <a:lnTo>
                      <a:pt x="1569" y="83"/>
                    </a:lnTo>
                    <a:lnTo>
                      <a:pt x="1570" y="78"/>
                    </a:lnTo>
                    <a:lnTo>
                      <a:pt x="1572" y="71"/>
                    </a:lnTo>
                    <a:lnTo>
                      <a:pt x="1574" y="69"/>
                    </a:lnTo>
                    <a:lnTo>
                      <a:pt x="1575" y="74"/>
                    </a:lnTo>
                    <a:lnTo>
                      <a:pt x="1576" y="77"/>
                    </a:lnTo>
                    <a:lnTo>
                      <a:pt x="1578" y="65"/>
                    </a:lnTo>
                    <a:lnTo>
                      <a:pt x="1580" y="66"/>
                    </a:lnTo>
                    <a:lnTo>
                      <a:pt x="1581" y="69"/>
                    </a:lnTo>
                    <a:lnTo>
                      <a:pt x="1583" y="67"/>
                    </a:lnTo>
                    <a:lnTo>
                      <a:pt x="1584" y="67"/>
                    </a:lnTo>
                    <a:lnTo>
                      <a:pt x="1586" y="80"/>
                    </a:lnTo>
                    <a:lnTo>
                      <a:pt x="1587" y="83"/>
                    </a:lnTo>
                    <a:lnTo>
                      <a:pt x="1589" y="76"/>
                    </a:lnTo>
                    <a:lnTo>
                      <a:pt x="1590" y="69"/>
                    </a:lnTo>
                    <a:lnTo>
                      <a:pt x="1592" y="80"/>
                    </a:lnTo>
                    <a:lnTo>
                      <a:pt x="1593" y="83"/>
                    </a:lnTo>
                    <a:lnTo>
                      <a:pt x="1595" y="86"/>
                    </a:lnTo>
                    <a:lnTo>
                      <a:pt x="1596" y="93"/>
                    </a:lnTo>
                    <a:lnTo>
                      <a:pt x="1598" y="96"/>
                    </a:lnTo>
                    <a:lnTo>
                      <a:pt x="1599" y="98"/>
                    </a:lnTo>
                    <a:lnTo>
                      <a:pt x="1601" y="102"/>
                    </a:lnTo>
                    <a:lnTo>
                      <a:pt x="1602" y="104"/>
                    </a:lnTo>
                    <a:lnTo>
                      <a:pt x="1604" y="115"/>
                    </a:lnTo>
                    <a:lnTo>
                      <a:pt x="1605" y="122"/>
                    </a:lnTo>
                    <a:lnTo>
                      <a:pt x="1607" y="120"/>
                    </a:lnTo>
                    <a:lnTo>
                      <a:pt x="1608" y="122"/>
                    </a:lnTo>
                    <a:lnTo>
                      <a:pt x="1610" y="130"/>
                    </a:lnTo>
                    <a:lnTo>
                      <a:pt x="1612" y="128"/>
                    </a:lnTo>
                    <a:lnTo>
                      <a:pt x="1613" y="138"/>
                    </a:lnTo>
                    <a:lnTo>
                      <a:pt x="1614" y="150"/>
                    </a:lnTo>
                    <a:lnTo>
                      <a:pt x="1616" y="155"/>
                    </a:lnTo>
                    <a:lnTo>
                      <a:pt x="1618" y="157"/>
                    </a:lnTo>
                    <a:lnTo>
                      <a:pt x="1619" y="160"/>
                    </a:lnTo>
                    <a:lnTo>
                      <a:pt x="1620" y="155"/>
                    </a:lnTo>
                    <a:lnTo>
                      <a:pt x="1622" y="157"/>
                    </a:lnTo>
                    <a:lnTo>
                      <a:pt x="1624" y="166"/>
                    </a:lnTo>
                    <a:lnTo>
                      <a:pt x="1625" y="168"/>
                    </a:lnTo>
                    <a:lnTo>
                      <a:pt x="1627" y="171"/>
                    </a:lnTo>
                    <a:lnTo>
                      <a:pt x="1628" y="159"/>
                    </a:lnTo>
                    <a:lnTo>
                      <a:pt x="1630" y="167"/>
                    </a:lnTo>
                    <a:lnTo>
                      <a:pt x="1631" y="166"/>
                    </a:lnTo>
                    <a:lnTo>
                      <a:pt x="1633" y="160"/>
                    </a:lnTo>
                    <a:lnTo>
                      <a:pt x="1634" y="158"/>
                    </a:lnTo>
                    <a:lnTo>
                      <a:pt x="1636" y="160"/>
                    </a:lnTo>
                    <a:lnTo>
                      <a:pt x="1637" y="162"/>
                    </a:lnTo>
                    <a:lnTo>
                      <a:pt x="1639" y="166"/>
                    </a:lnTo>
                    <a:lnTo>
                      <a:pt x="1641" y="169"/>
                    </a:lnTo>
                    <a:lnTo>
                      <a:pt x="1642" y="167"/>
                    </a:lnTo>
                    <a:lnTo>
                      <a:pt x="1643" y="161"/>
                    </a:lnTo>
                    <a:lnTo>
                      <a:pt x="1645" y="153"/>
                    </a:lnTo>
                    <a:lnTo>
                      <a:pt x="1647" y="157"/>
                    </a:lnTo>
                    <a:lnTo>
                      <a:pt x="1648" y="146"/>
                    </a:lnTo>
                    <a:lnTo>
                      <a:pt x="1649" y="146"/>
                    </a:lnTo>
                    <a:lnTo>
                      <a:pt x="1651" y="143"/>
                    </a:lnTo>
                    <a:lnTo>
                      <a:pt x="1653" y="141"/>
                    </a:lnTo>
                    <a:lnTo>
                      <a:pt x="1654" y="145"/>
                    </a:lnTo>
                    <a:lnTo>
                      <a:pt x="1656" y="144"/>
                    </a:lnTo>
                    <a:lnTo>
                      <a:pt x="1657" y="139"/>
                    </a:lnTo>
                    <a:lnTo>
                      <a:pt x="1659" y="135"/>
                    </a:lnTo>
                    <a:lnTo>
                      <a:pt x="1660" y="141"/>
                    </a:lnTo>
                    <a:lnTo>
                      <a:pt x="1662" y="140"/>
                    </a:lnTo>
                    <a:lnTo>
                      <a:pt x="1663" y="137"/>
                    </a:lnTo>
                    <a:lnTo>
                      <a:pt x="1665" y="141"/>
                    </a:lnTo>
                    <a:lnTo>
                      <a:pt x="1666" y="134"/>
                    </a:lnTo>
                    <a:lnTo>
                      <a:pt x="1668" y="128"/>
                    </a:lnTo>
                    <a:lnTo>
                      <a:pt x="1669" y="128"/>
                    </a:lnTo>
                    <a:lnTo>
                      <a:pt x="1671" y="127"/>
                    </a:lnTo>
                    <a:lnTo>
                      <a:pt x="1672" y="129"/>
                    </a:lnTo>
                    <a:lnTo>
                      <a:pt x="1674" y="133"/>
                    </a:lnTo>
                    <a:lnTo>
                      <a:pt x="1675" y="132"/>
                    </a:lnTo>
                    <a:lnTo>
                      <a:pt x="1677" y="136"/>
                    </a:lnTo>
                    <a:lnTo>
                      <a:pt x="1678" y="139"/>
                    </a:lnTo>
                    <a:lnTo>
                      <a:pt x="1680" y="128"/>
                    </a:lnTo>
                    <a:lnTo>
                      <a:pt x="1681" y="119"/>
                    </a:lnTo>
                    <a:lnTo>
                      <a:pt x="1683" y="119"/>
                    </a:lnTo>
                    <a:lnTo>
                      <a:pt x="1685" y="117"/>
                    </a:lnTo>
                    <a:lnTo>
                      <a:pt x="1686" y="114"/>
                    </a:lnTo>
                    <a:lnTo>
                      <a:pt x="1687" y="120"/>
                    </a:lnTo>
                    <a:lnTo>
                      <a:pt x="1689" y="119"/>
                    </a:lnTo>
                    <a:lnTo>
                      <a:pt x="1691" y="117"/>
                    </a:lnTo>
                    <a:lnTo>
                      <a:pt x="1692" y="120"/>
                    </a:lnTo>
                    <a:lnTo>
                      <a:pt x="1694" y="116"/>
                    </a:lnTo>
                    <a:lnTo>
                      <a:pt x="1695" y="110"/>
                    </a:lnTo>
                    <a:lnTo>
                      <a:pt x="1697" y="108"/>
                    </a:lnTo>
                    <a:lnTo>
                      <a:pt x="1698" y="105"/>
                    </a:lnTo>
                    <a:lnTo>
                      <a:pt x="1700" y="96"/>
                    </a:lnTo>
                    <a:lnTo>
                      <a:pt x="1701" y="99"/>
                    </a:lnTo>
                    <a:lnTo>
                      <a:pt x="1703" y="103"/>
                    </a:lnTo>
                    <a:lnTo>
                      <a:pt x="1704" y="103"/>
                    </a:lnTo>
                    <a:lnTo>
                      <a:pt x="1706" y="101"/>
                    </a:lnTo>
                    <a:lnTo>
                      <a:pt x="1707" y="103"/>
                    </a:lnTo>
                    <a:lnTo>
                      <a:pt x="1709" y="100"/>
                    </a:lnTo>
                    <a:lnTo>
                      <a:pt x="1710" y="95"/>
                    </a:lnTo>
                    <a:lnTo>
                      <a:pt x="1712" y="99"/>
                    </a:lnTo>
                    <a:lnTo>
                      <a:pt x="1714" y="92"/>
                    </a:lnTo>
                    <a:lnTo>
                      <a:pt x="1715" y="99"/>
                    </a:lnTo>
                    <a:lnTo>
                      <a:pt x="1716" y="104"/>
                    </a:lnTo>
                    <a:lnTo>
                      <a:pt x="1718" y="103"/>
                    </a:lnTo>
                    <a:lnTo>
                      <a:pt x="1720" y="106"/>
                    </a:lnTo>
                    <a:lnTo>
                      <a:pt x="1721" y="106"/>
                    </a:lnTo>
                    <a:lnTo>
                      <a:pt x="1722" y="104"/>
                    </a:lnTo>
                    <a:lnTo>
                      <a:pt x="1724" y="104"/>
                    </a:lnTo>
                    <a:lnTo>
                      <a:pt x="1726" y="97"/>
                    </a:lnTo>
                    <a:lnTo>
                      <a:pt x="1727" y="93"/>
                    </a:lnTo>
                    <a:lnTo>
                      <a:pt x="1729" y="98"/>
                    </a:lnTo>
                    <a:lnTo>
                      <a:pt x="1730" y="104"/>
                    </a:lnTo>
                    <a:lnTo>
                      <a:pt x="1732" y="104"/>
                    </a:lnTo>
                    <a:lnTo>
                      <a:pt x="1733" y="111"/>
                    </a:lnTo>
                    <a:lnTo>
                      <a:pt x="1735" y="120"/>
                    </a:lnTo>
                    <a:lnTo>
                      <a:pt x="1736" y="121"/>
                    </a:lnTo>
                    <a:lnTo>
                      <a:pt x="1738" y="121"/>
                    </a:lnTo>
                    <a:lnTo>
                      <a:pt x="1739" y="114"/>
                    </a:lnTo>
                    <a:lnTo>
                      <a:pt x="1741" y="110"/>
                    </a:lnTo>
                    <a:lnTo>
                      <a:pt x="1742" y="103"/>
                    </a:lnTo>
                    <a:lnTo>
                      <a:pt x="1744" y="94"/>
                    </a:lnTo>
                    <a:lnTo>
                      <a:pt x="1745" y="94"/>
                    </a:lnTo>
                    <a:lnTo>
                      <a:pt x="1747" y="96"/>
                    </a:lnTo>
                    <a:lnTo>
                      <a:pt x="1748" y="107"/>
                    </a:lnTo>
                    <a:lnTo>
                      <a:pt x="1750" y="110"/>
                    </a:lnTo>
                    <a:lnTo>
                      <a:pt x="1751" y="108"/>
                    </a:lnTo>
                    <a:lnTo>
                      <a:pt x="1753" y="102"/>
                    </a:lnTo>
                    <a:lnTo>
                      <a:pt x="1754" y="102"/>
                    </a:lnTo>
                    <a:lnTo>
                      <a:pt x="1756" y="97"/>
                    </a:lnTo>
                    <a:lnTo>
                      <a:pt x="1758" y="88"/>
                    </a:lnTo>
                    <a:lnTo>
                      <a:pt x="1759" y="86"/>
                    </a:lnTo>
                    <a:lnTo>
                      <a:pt x="1760" y="85"/>
                    </a:lnTo>
                    <a:lnTo>
                      <a:pt x="1762" y="85"/>
                    </a:lnTo>
                    <a:lnTo>
                      <a:pt x="1764" y="84"/>
                    </a:lnTo>
                    <a:lnTo>
                      <a:pt x="1765" y="86"/>
                    </a:lnTo>
                    <a:lnTo>
                      <a:pt x="1767" y="87"/>
                    </a:lnTo>
                    <a:lnTo>
                      <a:pt x="1768" y="85"/>
                    </a:lnTo>
                    <a:lnTo>
                      <a:pt x="1770" y="91"/>
                    </a:lnTo>
                    <a:lnTo>
                      <a:pt x="1771" y="90"/>
                    </a:lnTo>
                    <a:lnTo>
                      <a:pt x="1773" y="92"/>
                    </a:lnTo>
                    <a:lnTo>
                      <a:pt x="1774" y="88"/>
                    </a:lnTo>
                    <a:lnTo>
                      <a:pt x="1776" y="86"/>
                    </a:lnTo>
                    <a:lnTo>
                      <a:pt x="1777" y="84"/>
                    </a:lnTo>
                    <a:lnTo>
                      <a:pt x="1779" y="82"/>
                    </a:lnTo>
                    <a:lnTo>
                      <a:pt x="1780" y="82"/>
                    </a:lnTo>
                    <a:lnTo>
                      <a:pt x="1782" y="80"/>
                    </a:lnTo>
                    <a:lnTo>
                      <a:pt x="1783" y="88"/>
                    </a:lnTo>
                    <a:lnTo>
                      <a:pt x="1785" y="88"/>
                    </a:lnTo>
                    <a:lnTo>
                      <a:pt x="1787" y="87"/>
                    </a:lnTo>
                    <a:lnTo>
                      <a:pt x="1788" y="88"/>
                    </a:lnTo>
                    <a:lnTo>
                      <a:pt x="1789" y="87"/>
                    </a:lnTo>
                    <a:lnTo>
                      <a:pt x="1791" y="92"/>
                    </a:lnTo>
                    <a:lnTo>
                      <a:pt x="1793" y="94"/>
                    </a:lnTo>
                    <a:lnTo>
                      <a:pt x="1794" y="92"/>
                    </a:lnTo>
                    <a:lnTo>
                      <a:pt x="1796" y="89"/>
                    </a:lnTo>
                    <a:lnTo>
                      <a:pt x="1797" y="94"/>
                    </a:lnTo>
                    <a:lnTo>
                      <a:pt x="1799" y="94"/>
                    </a:lnTo>
                    <a:lnTo>
                      <a:pt x="1800" y="91"/>
                    </a:lnTo>
                    <a:lnTo>
                      <a:pt x="1802" y="93"/>
                    </a:lnTo>
                    <a:lnTo>
                      <a:pt x="1803" y="92"/>
                    </a:lnTo>
                    <a:lnTo>
                      <a:pt x="1805" y="84"/>
                    </a:lnTo>
                    <a:lnTo>
                      <a:pt x="1806" y="90"/>
                    </a:lnTo>
                    <a:lnTo>
                      <a:pt x="1808" y="96"/>
                    </a:lnTo>
                    <a:lnTo>
                      <a:pt x="1809" y="99"/>
                    </a:lnTo>
                    <a:lnTo>
                      <a:pt x="1811" y="104"/>
                    </a:lnTo>
                    <a:lnTo>
                      <a:pt x="1812" y="106"/>
                    </a:lnTo>
                    <a:lnTo>
                      <a:pt x="1814" y="104"/>
                    </a:lnTo>
                    <a:lnTo>
                      <a:pt x="1815" y="101"/>
                    </a:lnTo>
                    <a:lnTo>
                      <a:pt x="1817" y="97"/>
                    </a:lnTo>
                    <a:lnTo>
                      <a:pt x="1818" y="101"/>
                    </a:lnTo>
                    <a:lnTo>
                      <a:pt x="1820" y="97"/>
                    </a:lnTo>
                    <a:lnTo>
                      <a:pt x="1821" y="94"/>
                    </a:lnTo>
                    <a:lnTo>
                      <a:pt x="1823" y="98"/>
                    </a:lnTo>
                    <a:lnTo>
                      <a:pt x="1824" y="95"/>
                    </a:lnTo>
                    <a:lnTo>
                      <a:pt x="1826" y="98"/>
                    </a:lnTo>
                    <a:lnTo>
                      <a:pt x="1827" y="100"/>
                    </a:lnTo>
                    <a:lnTo>
                      <a:pt x="1829" y="96"/>
                    </a:lnTo>
                    <a:lnTo>
                      <a:pt x="1831" y="94"/>
                    </a:lnTo>
                    <a:lnTo>
                      <a:pt x="1832" y="99"/>
                    </a:lnTo>
                    <a:lnTo>
                      <a:pt x="1833" y="94"/>
                    </a:lnTo>
                    <a:lnTo>
                      <a:pt x="1835" y="86"/>
                    </a:lnTo>
                    <a:lnTo>
                      <a:pt x="1837" y="81"/>
                    </a:lnTo>
                    <a:lnTo>
                      <a:pt x="1838" y="87"/>
                    </a:lnTo>
                    <a:lnTo>
                      <a:pt x="1840" y="87"/>
                    </a:lnTo>
                    <a:lnTo>
                      <a:pt x="1841" y="88"/>
                    </a:lnTo>
                    <a:lnTo>
                      <a:pt x="1843" y="90"/>
                    </a:lnTo>
                    <a:lnTo>
                      <a:pt x="1844" y="91"/>
                    </a:lnTo>
                    <a:lnTo>
                      <a:pt x="1846" y="89"/>
                    </a:lnTo>
                    <a:lnTo>
                      <a:pt x="1847" y="94"/>
                    </a:lnTo>
                    <a:lnTo>
                      <a:pt x="1849" y="89"/>
                    </a:lnTo>
                    <a:lnTo>
                      <a:pt x="1850" y="86"/>
                    </a:lnTo>
                    <a:lnTo>
                      <a:pt x="1852" y="89"/>
                    </a:lnTo>
                    <a:lnTo>
                      <a:pt x="1853" y="94"/>
                    </a:lnTo>
                    <a:lnTo>
                      <a:pt x="1855" y="98"/>
                    </a:lnTo>
                    <a:lnTo>
                      <a:pt x="1856" y="91"/>
                    </a:lnTo>
                    <a:lnTo>
                      <a:pt x="1858" y="91"/>
                    </a:lnTo>
                    <a:lnTo>
                      <a:pt x="1860" y="92"/>
                    </a:lnTo>
                    <a:lnTo>
                      <a:pt x="1861" y="90"/>
                    </a:lnTo>
                    <a:lnTo>
                      <a:pt x="1862" y="83"/>
                    </a:lnTo>
                    <a:lnTo>
                      <a:pt x="1864" y="86"/>
                    </a:lnTo>
                    <a:lnTo>
                      <a:pt x="1866" y="95"/>
                    </a:lnTo>
                    <a:lnTo>
                      <a:pt x="1867" y="99"/>
                    </a:lnTo>
                    <a:lnTo>
                      <a:pt x="1869" y="96"/>
                    </a:lnTo>
                    <a:lnTo>
                      <a:pt x="1870" y="96"/>
                    </a:lnTo>
                    <a:lnTo>
                      <a:pt x="1872" y="99"/>
                    </a:lnTo>
                    <a:lnTo>
                      <a:pt x="1873" y="96"/>
                    </a:lnTo>
                    <a:lnTo>
                      <a:pt x="1875" y="94"/>
                    </a:lnTo>
                    <a:lnTo>
                      <a:pt x="1876" y="90"/>
                    </a:lnTo>
                    <a:lnTo>
                      <a:pt x="1877" y="92"/>
                    </a:lnTo>
                    <a:lnTo>
                      <a:pt x="1879" y="94"/>
                    </a:lnTo>
                    <a:lnTo>
                      <a:pt x="1881" y="98"/>
                    </a:lnTo>
                    <a:lnTo>
                      <a:pt x="1882" y="99"/>
                    </a:lnTo>
                    <a:lnTo>
                      <a:pt x="1884" y="96"/>
                    </a:lnTo>
                    <a:lnTo>
                      <a:pt x="1885" y="90"/>
                    </a:lnTo>
                    <a:lnTo>
                      <a:pt x="1887" y="93"/>
                    </a:lnTo>
                    <a:lnTo>
                      <a:pt x="1888" y="98"/>
                    </a:lnTo>
                    <a:lnTo>
                      <a:pt x="1890" y="106"/>
                    </a:lnTo>
                    <a:lnTo>
                      <a:pt x="1891" y="106"/>
                    </a:lnTo>
                    <a:lnTo>
                      <a:pt x="1893" y="92"/>
                    </a:lnTo>
                    <a:lnTo>
                      <a:pt x="1894" y="90"/>
                    </a:lnTo>
                    <a:lnTo>
                      <a:pt x="1896" y="90"/>
                    </a:lnTo>
                    <a:lnTo>
                      <a:pt x="1898" y="85"/>
                    </a:lnTo>
                    <a:lnTo>
                      <a:pt x="1899" y="83"/>
                    </a:lnTo>
                    <a:lnTo>
                      <a:pt x="1900" y="83"/>
                    </a:lnTo>
                    <a:lnTo>
                      <a:pt x="1902" y="82"/>
                    </a:lnTo>
                    <a:lnTo>
                      <a:pt x="1904" y="91"/>
                    </a:lnTo>
                    <a:lnTo>
                      <a:pt x="1905" y="95"/>
                    </a:lnTo>
                    <a:lnTo>
                      <a:pt x="1906" y="91"/>
                    </a:lnTo>
                    <a:lnTo>
                      <a:pt x="1908" y="95"/>
                    </a:lnTo>
                    <a:lnTo>
                      <a:pt x="1910" y="95"/>
                    </a:lnTo>
                    <a:lnTo>
                      <a:pt x="1911" y="85"/>
                    </a:lnTo>
                    <a:lnTo>
                      <a:pt x="1913" y="85"/>
                    </a:lnTo>
                    <a:lnTo>
                      <a:pt x="1914" y="92"/>
                    </a:lnTo>
                    <a:lnTo>
                      <a:pt x="1916" y="93"/>
                    </a:lnTo>
                    <a:lnTo>
                      <a:pt x="1917" y="94"/>
                    </a:lnTo>
                    <a:lnTo>
                      <a:pt x="1919" y="95"/>
                    </a:lnTo>
                    <a:lnTo>
                      <a:pt x="1920" y="97"/>
                    </a:lnTo>
                    <a:lnTo>
                      <a:pt x="1922" y="102"/>
                    </a:lnTo>
                    <a:lnTo>
                      <a:pt x="1923" y="94"/>
                    </a:lnTo>
                    <a:lnTo>
                      <a:pt x="1925" y="90"/>
                    </a:lnTo>
                    <a:lnTo>
                      <a:pt x="1926" y="88"/>
                    </a:lnTo>
                    <a:lnTo>
                      <a:pt x="1928" y="94"/>
                    </a:lnTo>
                    <a:lnTo>
                      <a:pt x="1929" y="97"/>
                    </a:lnTo>
                    <a:lnTo>
                      <a:pt x="1931" y="100"/>
                    </a:lnTo>
                    <a:lnTo>
                      <a:pt x="1933" y="99"/>
                    </a:lnTo>
                    <a:lnTo>
                      <a:pt x="1934" y="97"/>
                    </a:lnTo>
                    <a:lnTo>
                      <a:pt x="1935" y="100"/>
                    </a:lnTo>
                    <a:lnTo>
                      <a:pt x="1937" y="101"/>
                    </a:lnTo>
                    <a:lnTo>
                      <a:pt x="1939" y="96"/>
                    </a:lnTo>
                    <a:lnTo>
                      <a:pt x="1940" y="95"/>
                    </a:lnTo>
                    <a:lnTo>
                      <a:pt x="1942" y="91"/>
                    </a:lnTo>
                    <a:lnTo>
                      <a:pt x="1943" y="92"/>
                    </a:lnTo>
                    <a:lnTo>
                      <a:pt x="1944" y="88"/>
                    </a:lnTo>
                    <a:lnTo>
                      <a:pt x="1946" y="90"/>
                    </a:lnTo>
                    <a:lnTo>
                      <a:pt x="1948" y="96"/>
                    </a:lnTo>
                    <a:lnTo>
                      <a:pt x="1949" y="101"/>
                    </a:lnTo>
                    <a:lnTo>
                      <a:pt x="1951" y="97"/>
                    </a:lnTo>
                    <a:lnTo>
                      <a:pt x="1952" y="102"/>
                    </a:lnTo>
                    <a:lnTo>
                      <a:pt x="1954" y="103"/>
                    </a:lnTo>
                    <a:lnTo>
                      <a:pt x="1955" y="97"/>
                    </a:lnTo>
                    <a:lnTo>
                      <a:pt x="1957" y="92"/>
                    </a:lnTo>
                    <a:lnTo>
                      <a:pt x="1958" y="98"/>
                    </a:lnTo>
                    <a:lnTo>
                      <a:pt x="1960" y="88"/>
                    </a:lnTo>
                    <a:lnTo>
                      <a:pt x="1961" y="82"/>
                    </a:lnTo>
                    <a:lnTo>
                      <a:pt x="1963" y="91"/>
                    </a:lnTo>
                    <a:lnTo>
                      <a:pt x="1964" y="95"/>
                    </a:lnTo>
                    <a:lnTo>
                      <a:pt x="1966" y="82"/>
                    </a:lnTo>
                    <a:lnTo>
                      <a:pt x="1967" y="84"/>
                    </a:lnTo>
                    <a:lnTo>
                      <a:pt x="1969" y="92"/>
                    </a:lnTo>
                    <a:lnTo>
                      <a:pt x="1971" y="93"/>
                    </a:lnTo>
                    <a:lnTo>
                      <a:pt x="1972" y="94"/>
                    </a:lnTo>
                    <a:lnTo>
                      <a:pt x="1973" y="97"/>
                    </a:lnTo>
                    <a:lnTo>
                      <a:pt x="1975" y="93"/>
                    </a:lnTo>
                    <a:lnTo>
                      <a:pt x="1977" y="91"/>
                    </a:lnTo>
                    <a:lnTo>
                      <a:pt x="1978" y="92"/>
                    </a:lnTo>
                    <a:lnTo>
                      <a:pt x="1979" y="94"/>
                    </a:lnTo>
                    <a:lnTo>
                      <a:pt x="1981" y="97"/>
                    </a:lnTo>
                    <a:lnTo>
                      <a:pt x="1983" y="98"/>
                    </a:lnTo>
                    <a:lnTo>
                      <a:pt x="1984" y="93"/>
                    </a:lnTo>
                    <a:lnTo>
                      <a:pt x="1986" y="92"/>
                    </a:lnTo>
                    <a:lnTo>
                      <a:pt x="1987" y="91"/>
                    </a:lnTo>
                    <a:lnTo>
                      <a:pt x="1989" y="89"/>
                    </a:lnTo>
                    <a:lnTo>
                      <a:pt x="1990" y="99"/>
                    </a:lnTo>
                    <a:lnTo>
                      <a:pt x="1992" y="97"/>
                    </a:lnTo>
                    <a:lnTo>
                      <a:pt x="1993" y="91"/>
                    </a:lnTo>
                    <a:lnTo>
                      <a:pt x="1995" y="92"/>
                    </a:lnTo>
                    <a:lnTo>
                      <a:pt x="1996" y="93"/>
                    </a:lnTo>
                    <a:lnTo>
                      <a:pt x="1998" y="97"/>
                    </a:lnTo>
                    <a:lnTo>
                      <a:pt x="2000" y="96"/>
                    </a:lnTo>
                    <a:lnTo>
                      <a:pt x="2001" y="84"/>
                    </a:lnTo>
                    <a:lnTo>
                      <a:pt x="2002" y="86"/>
                    </a:lnTo>
                    <a:lnTo>
                      <a:pt x="2004" y="86"/>
                    </a:lnTo>
                    <a:lnTo>
                      <a:pt x="2006" y="88"/>
                    </a:lnTo>
                    <a:lnTo>
                      <a:pt x="2007" y="87"/>
                    </a:lnTo>
                    <a:lnTo>
                      <a:pt x="2008" y="88"/>
                    </a:lnTo>
                    <a:lnTo>
                      <a:pt x="2010" y="93"/>
                    </a:lnTo>
                    <a:lnTo>
                      <a:pt x="2011" y="93"/>
                    </a:lnTo>
                    <a:lnTo>
                      <a:pt x="2013" y="92"/>
                    </a:lnTo>
                    <a:lnTo>
                      <a:pt x="2015" y="87"/>
                    </a:lnTo>
                    <a:lnTo>
                      <a:pt x="2016" y="89"/>
                    </a:lnTo>
                    <a:lnTo>
                      <a:pt x="2017" y="94"/>
                    </a:lnTo>
                    <a:lnTo>
                      <a:pt x="2019" y="92"/>
                    </a:lnTo>
                    <a:lnTo>
                      <a:pt x="2021" y="94"/>
                    </a:lnTo>
                    <a:lnTo>
                      <a:pt x="2022" y="101"/>
                    </a:lnTo>
                    <a:lnTo>
                      <a:pt x="2024" y="99"/>
                    </a:lnTo>
                    <a:lnTo>
                      <a:pt x="2025" y="102"/>
                    </a:lnTo>
                    <a:lnTo>
                      <a:pt x="2027" y="106"/>
                    </a:lnTo>
                    <a:lnTo>
                      <a:pt x="2028" y="112"/>
                    </a:lnTo>
                    <a:lnTo>
                      <a:pt x="2030" y="107"/>
                    </a:lnTo>
                    <a:lnTo>
                      <a:pt x="2031" y="109"/>
                    </a:lnTo>
                    <a:lnTo>
                      <a:pt x="2033" y="108"/>
                    </a:lnTo>
                    <a:lnTo>
                      <a:pt x="2034" y="114"/>
                    </a:lnTo>
                    <a:lnTo>
                      <a:pt x="2036" y="117"/>
                    </a:lnTo>
                    <a:lnTo>
                      <a:pt x="2037" y="122"/>
                    </a:lnTo>
                    <a:lnTo>
                      <a:pt x="2039" y="113"/>
                    </a:lnTo>
                    <a:lnTo>
                      <a:pt x="2040" y="108"/>
                    </a:lnTo>
                    <a:lnTo>
                      <a:pt x="2042" y="104"/>
                    </a:lnTo>
                    <a:lnTo>
                      <a:pt x="2044" y="98"/>
                    </a:lnTo>
                    <a:lnTo>
                      <a:pt x="2045" y="92"/>
                    </a:lnTo>
                    <a:lnTo>
                      <a:pt x="2046" y="96"/>
                    </a:lnTo>
                    <a:lnTo>
                      <a:pt x="2048" y="97"/>
                    </a:lnTo>
                    <a:lnTo>
                      <a:pt x="2050" y="93"/>
                    </a:lnTo>
                    <a:lnTo>
                      <a:pt x="2051" y="96"/>
                    </a:lnTo>
                    <a:lnTo>
                      <a:pt x="2053" y="99"/>
                    </a:lnTo>
                    <a:lnTo>
                      <a:pt x="2054" y="102"/>
                    </a:lnTo>
                    <a:lnTo>
                      <a:pt x="2056" y="105"/>
                    </a:lnTo>
                    <a:lnTo>
                      <a:pt x="2057" y="105"/>
                    </a:lnTo>
                    <a:lnTo>
                      <a:pt x="2059" y="92"/>
                    </a:lnTo>
                    <a:lnTo>
                      <a:pt x="2060" y="88"/>
                    </a:lnTo>
                    <a:lnTo>
                      <a:pt x="2062" y="97"/>
                    </a:lnTo>
                    <a:lnTo>
                      <a:pt x="2063" y="97"/>
                    </a:lnTo>
                    <a:lnTo>
                      <a:pt x="2065" y="93"/>
                    </a:lnTo>
                    <a:lnTo>
                      <a:pt x="2066" y="94"/>
                    </a:lnTo>
                    <a:lnTo>
                      <a:pt x="2068" y="94"/>
                    </a:lnTo>
                    <a:lnTo>
                      <a:pt x="2069" y="102"/>
                    </a:lnTo>
                    <a:lnTo>
                      <a:pt x="2071" y="108"/>
                    </a:lnTo>
                    <a:lnTo>
                      <a:pt x="2073" y="107"/>
                    </a:lnTo>
                    <a:lnTo>
                      <a:pt x="2074" y="100"/>
                    </a:lnTo>
                    <a:lnTo>
                      <a:pt x="2075" y="99"/>
                    </a:lnTo>
                    <a:lnTo>
                      <a:pt x="2077" y="96"/>
                    </a:lnTo>
                    <a:lnTo>
                      <a:pt x="2078" y="96"/>
                    </a:lnTo>
                    <a:lnTo>
                      <a:pt x="2080" y="91"/>
                    </a:lnTo>
                    <a:lnTo>
                      <a:pt x="2081" y="89"/>
                    </a:lnTo>
                    <a:lnTo>
                      <a:pt x="2083" y="97"/>
                    </a:lnTo>
                    <a:lnTo>
                      <a:pt x="2084" y="102"/>
                    </a:lnTo>
                    <a:lnTo>
                      <a:pt x="2086" y="105"/>
                    </a:lnTo>
                    <a:lnTo>
                      <a:pt x="2088" y="107"/>
                    </a:lnTo>
                    <a:lnTo>
                      <a:pt x="2089" y="100"/>
                    </a:lnTo>
                    <a:lnTo>
                      <a:pt x="2090" y="95"/>
                    </a:lnTo>
                    <a:lnTo>
                      <a:pt x="2092" y="99"/>
                    </a:lnTo>
                    <a:lnTo>
                      <a:pt x="2094" y="99"/>
                    </a:lnTo>
                    <a:lnTo>
                      <a:pt x="2095" y="100"/>
                    </a:lnTo>
                    <a:lnTo>
                      <a:pt x="2097" y="100"/>
                    </a:lnTo>
                    <a:lnTo>
                      <a:pt x="2098" y="103"/>
                    </a:lnTo>
                    <a:lnTo>
                      <a:pt x="2100" y="106"/>
                    </a:lnTo>
                    <a:lnTo>
                      <a:pt x="2101" y="115"/>
                    </a:lnTo>
                    <a:lnTo>
                      <a:pt x="2103" y="109"/>
                    </a:lnTo>
                    <a:lnTo>
                      <a:pt x="2104" y="103"/>
                    </a:lnTo>
                    <a:lnTo>
                      <a:pt x="2106" y="98"/>
                    </a:lnTo>
                    <a:lnTo>
                      <a:pt x="2107" y="101"/>
                    </a:lnTo>
                    <a:lnTo>
                      <a:pt x="2109" y="104"/>
                    </a:lnTo>
                    <a:lnTo>
                      <a:pt x="2110" y="107"/>
                    </a:lnTo>
                    <a:lnTo>
                      <a:pt x="2112" y="100"/>
                    </a:lnTo>
                    <a:lnTo>
                      <a:pt x="2113" y="98"/>
                    </a:lnTo>
                    <a:lnTo>
                      <a:pt x="2115" y="103"/>
                    </a:lnTo>
                    <a:lnTo>
                      <a:pt x="2117" y="109"/>
                    </a:lnTo>
                    <a:lnTo>
                      <a:pt x="2118" y="111"/>
                    </a:lnTo>
                    <a:lnTo>
                      <a:pt x="2119" y="111"/>
                    </a:lnTo>
                    <a:lnTo>
                      <a:pt x="2121" y="109"/>
                    </a:lnTo>
                    <a:lnTo>
                      <a:pt x="2123" y="111"/>
                    </a:lnTo>
                    <a:lnTo>
                      <a:pt x="2124" y="108"/>
                    </a:lnTo>
                    <a:lnTo>
                      <a:pt x="2126" y="97"/>
                    </a:lnTo>
                    <a:lnTo>
                      <a:pt x="2127" y="95"/>
                    </a:lnTo>
                    <a:lnTo>
                      <a:pt x="2129" y="101"/>
                    </a:lnTo>
                    <a:lnTo>
                      <a:pt x="2130" y="104"/>
                    </a:lnTo>
                    <a:lnTo>
                      <a:pt x="2132" y="104"/>
                    </a:lnTo>
                    <a:lnTo>
                      <a:pt x="2133" y="104"/>
                    </a:lnTo>
                    <a:lnTo>
                      <a:pt x="2135" y="100"/>
                    </a:lnTo>
                    <a:lnTo>
                      <a:pt x="2136" y="98"/>
                    </a:lnTo>
                    <a:lnTo>
                      <a:pt x="2138" y="101"/>
                    </a:lnTo>
                    <a:lnTo>
                      <a:pt x="2139" y="103"/>
                    </a:lnTo>
                    <a:lnTo>
                      <a:pt x="2141" y="97"/>
                    </a:lnTo>
                    <a:lnTo>
                      <a:pt x="2142" y="95"/>
                    </a:lnTo>
                    <a:lnTo>
                      <a:pt x="2144" y="102"/>
                    </a:lnTo>
                    <a:lnTo>
                      <a:pt x="2145" y="104"/>
                    </a:lnTo>
                    <a:lnTo>
                      <a:pt x="2147" y="112"/>
                    </a:lnTo>
                    <a:lnTo>
                      <a:pt x="2148" y="111"/>
                    </a:lnTo>
                    <a:lnTo>
                      <a:pt x="2150" y="103"/>
                    </a:lnTo>
                    <a:lnTo>
                      <a:pt x="2151" y="102"/>
                    </a:lnTo>
                    <a:lnTo>
                      <a:pt x="2153" y="96"/>
                    </a:lnTo>
                    <a:lnTo>
                      <a:pt x="2155" y="91"/>
                    </a:lnTo>
                    <a:lnTo>
                      <a:pt x="2156" y="98"/>
                    </a:lnTo>
                    <a:lnTo>
                      <a:pt x="2157" y="100"/>
                    </a:lnTo>
                    <a:lnTo>
                      <a:pt x="2159" y="106"/>
                    </a:lnTo>
                    <a:lnTo>
                      <a:pt x="2161" y="106"/>
                    </a:lnTo>
                    <a:lnTo>
                      <a:pt x="2162" y="111"/>
                    </a:lnTo>
                    <a:lnTo>
                      <a:pt x="2163" y="113"/>
                    </a:lnTo>
                    <a:lnTo>
                      <a:pt x="2165" y="112"/>
                    </a:lnTo>
                    <a:lnTo>
                      <a:pt x="2167" y="109"/>
                    </a:lnTo>
                    <a:lnTo>
                      <a:pt x="2168" y="109"/>
                    </a:lnTo>
                    <a:lnTo>
                      <a:pt x="2170" y="103"/>
                    </a:lnTo>
                    <a:lnTo>
                      <a:pt x="2171" y="105"/>
                    </a:lnTo>
                    <a:lnTo>
                      <a:pt x="2173" y="106"/>
                    </a:lnTo>
                    <a:lnTo>
                      <a:pt x="2174" y="107"/>
                    </a:lnTo>
                    <a:lnTo>
                      <a:pt x="2176" y="105"/>
                    </a:lnTo>
                    <a:lnTo>
                      <a:pt x="2177" y="107"/>
                    </a:lnTo>
                    <a:lnTo>
                      <a:pt x="2179" y="111"/>
                    </a:lnTo>
                    <a:lnTo>
                      <a:pt x="2180" y="114"/>
                    </a:lnTo>
                    <a:lnTo>
                      <a:pt x="2182" y="115"/>
                    </a:lnTo>
                    <a:lnTo>
                      <a:pt x="2183" y="129"/>
                    </a:lnTo>
                    <a:lnTo>
                      <a:pt x="2185" y="133"/>
                    </a:lnTo>
                    <a:lnTo>
                      <a:pt x="2186" y="122"/>
                    </a:lnTo>
                    <a:lnTo>
                      <a:pt x="2188" y="115"/>
                    </a:lnTo>
                    <a:lnTo>
                      <a:pt x="2190" y="118"/>
                    </a:lnTo>
                    <a:lnTo>
                      <a:pt x="2191" y="122"/>
                    </a:lnTo>
                    <a:lnTo>
                      <a:pt x="2192" y="124"/>
                    </a:lnTo>
                    <a:lnTo>
                      <a:pt x="2194" y="127"/>
                    </a:lnTo>
                    <a:lnTo>
                      <a:pt x="2196" y="119"/>
                    </a:lnTo>
                    <a:lnTo>
                      <a:pt x="2197" y="113"/>
                    </a:lnTo>
                    <a:lnTo>
                      <a:pt x="2199" y="112"/>
                    </a:lnTo>
                    <a:lnTo>
                      <a:pt x="2200" y="109"/>
                    </a:lnTo>
                    <a:lnTo>
                      <a:pt x="2202" y="106"/>
                    </a:lnTo>
                    <a:lnTo>
                      <a:pt x="2203" y="103"/>
                    </a:lnTo>
                    <a:lnTo>
                      <a:pt x="2205" y="105"/>
                    </a:lnTo>
                    <a:lnTo>
                      <a:pt x="2206" y="115"/>
                    </a:lnTo>
                    <a:lnTo>
                      <a:pt x="2208" y="117"/>
                    </a:lnTo>
                    <a:lnTo>
                      <a:pt x="2209" y="110"/>
                    </a:lnTo>
                    <a:lnTo>
                      <a:pt x="2211" y="102"/>
                    </a:lnTo>
                    <a:lnTo>
                      <a:pt x="2212" y="104"/>
                    </a:lnTo>
                    <a:lnTo>
                      <a:pt x="2214" y="106"/>
                    </a:lnTo>
                    <a:lnTo>
                      <a:pt x="2215" y="101"/>
                    </a:lnTo>
                    <a:lnTo>
                      <a:pt x="2217" y="102"/>
                    </a:lnTo>
                    <a:lnTo>
                      <a:pt x="2218" y="98"/>
                    </a:lnTo>
                    <a:lnTo>
                      <a:pt x="2220" y="95"/>
                    </a:lnTo>
                    <a:lnTo>
                      <a:pt x="2221" y="98"/>
                    </a:lnTo>
                    <a:lnTo>
                      <a:pt x="2223" y="106"/>
                    </a:lnTo>
                    <a:lnTo>
                      <a:pt x="2224" y="100"/>
                    </a:lnTo>
                    <a:lnTo>
                      <a:pt x="2226" y="104"/>
                    </a:lnTo>
                    <a:lnTo>
                      <a:pt x="2228" y="99"/>
                    </a:lnTo>
                    <a:lnTo>
                      <a:pt x="2229" y="92"/>
                    </a:lnTo>
                    <a:lnTo>
                      <a:pt x="2230" y="94"/>
                    </a:lnTo>
                    <a:lnTo>
                      <a:pt x="2232" y="99"/>
                    </a:lnTo>
                    <a:lnTo>
                      <a:pt x="2234" y="110"/>
                    </a:lnTo>
                    <a:lnTo>
                      <a:pt x="2235" y="113"/>
                    </a:lnTo>
                    <a:lnTo>
                      <a:pt x="2236" y="103"/>
                    </a:lnTo>
                    <a:lnTo>
                      <a:pt x="2238" y="103"/>
                    </a:lnTo>
                    <a:lnTo>
                      <a:pt x="2240" y="106"/>
                    </a:lnTo>
                    <a:lnTo>
                      <a:pt x="2241" y="103"/>
                    </a:lnTo>
                    <a:lnTo>
                      <a:pt x="2243" y="100"/>
                    </a:lnTo>
                    <a:lnTo>
                      <a:pt x="2244" y="98"/>
                    </a:lnTo>
                    <a:lnTo>
                      <a:pt x="2246" y="101"/>
                    </a:lnTo>
                    <a:lnTo>
                      <a:pt x="2247" y="107"/>
                    </a:lnTo>
                    <a:lnTo>
                      <a:pt x="2249" y="113"/>
                    </a:lnTo>
                    <a:lnTo>
                      <a:pt x="2250" y="111"/>
                    </a:lnTo>
                    <a:lnTo>
                      <a:pt x="2252" y="107"/>
                    </a:lnTo>
                    <a:lnTo>
                      <a:pt x="2253" y="110"/>
                    </a:lnTo>
                    <a:lnTo>
                      <a:pt x="2255" y="113"/>
                    </a:lnTo>
                    <a:lnTo>
                      <a:pt x="2257" y="112"/>
                    </a:lnTo>
                    <a:lnTo>
                      <a:pt x="2258" y="111"/>
                    </a:lnTo>
                    <a:lnTo>
                      <a:pt x="2259" y="117"/>
                    </a:lnTo>
                    <a:lnTo>
                      <a:pt x="2261" y="109"/>
                    </a:lnTo>
                    <a:lnTo>
                      <a:pt x="2263" y="107"/>
                    </a:lnTo>
                    <a:lnTo>
                      <a:pt x="2264" y="106"/>
                    </a:lnTo>
                    <a:lnTo>
                      <a:pt x="2265" y="108"/>
                    </a:lnTo>
                    <a:lnTo>
                      <a:pt x="2267" y="109"/>
                    </a:lnTo>
                    <a:lnTo>
                      <a:pt x="2269" y="107"/>
                    </a:lnTo>
                    <a:lnTo>
                      <a:pt x="2270" y="114"/>
                    </a:lnTo>
                    <a:lnTo>
                      <a:pt x="2272" y="109"/>
                    </a:lnTo>
                    <a:lnTo>
                      <a:pt x="2273" y="111"/>
                    </a:lnTo>
                    <a:lnTo>
                      <a:pt x="2275" y="115"/>
                    </a:lnTo>
                    <a:lnTo>
                      <a:pt x="2276" y="113"/>
                    </a:lnTo>
                    <a:lnTo>
                      <a:pt x="2278" y="113"/>
                    </a:lnTo>
                    <a:lnTo>
                      <a:pt x="2279" y="107"/>
                    </a:lnTo>
                    <a:lnTo>
                      <a:pt x="2281" y="100"/>
                    </a:lnTo>
                    <a:lnTo>
                      <a:pt x="2282" y="108"/>
                    </a:lnTo>
                    <a:lnTo>
                      <a:pt x="2284" y="111"/>
                    </a:lnTo>
                    <a:lnTo>
                      <a:pt x="2285" y="112"/>
                    </a:lnTo>
                    <a:lnTo>
                      <a:pt x="2287" y="108"/>
                    </a:lnTo>
                    <a:lnTo>
                      <a:pt x="2288" y="109"/>
                    </a:lnTo>
                    <a:lnTo>
                      <a:pt x="2290" y="112"/>
                    </a:lnTo>
                    <a:lnTo>
                      <a:pt x="2291" y="107"/>
                    </a:lnTo>
                    <a:lnTo>
                      <a:pt x="2293" y="103"/>
                    </a:lnTo>
                    <a:lnTo>
                      <a:pt x="2294" y="106"/>
                    </a:lnTo>
                    <a:lnTo>
                      <a:pt x="2296" y="111"/>
                    </a:lnTo>
                    <a:lnTo>
                      <a:pt x="2297" y="111"/>
                    </a:lnTo>
                    <a:lnTo>
                      <a:pt x="2299" y="106"/>
                    </a:lnTo>
                    <a:lnTo>
                      <a:pt x="2301" y="111"/>
                    </a:lnTo>
                    <a:lnTo>
                      <a:pt x="2302" y="111"/>
                    </a:lnTo>
                    <a:lnTo>
                      <a:pt x="2303" y="107"/>
                    </a:lnTo>
                    <a:lnTo>
                      <a:pt x="2305" y="109"/>
                    </a:lnTo>
                    <a:lnTo>
                      <a:pt x="2307" y="116"/>
                    </a:lnTo>
                    <a:lnTo>
                      <a:pt x="2308" y="123"/>
                    </a:lnTo>
                    <a:lnTo>
                      <a:pt x="2310" y="123"/>
                    </a:lnTo>
                    <a:lnTo>
                      <a:pt x="2311" y="121"/>
                    </a:lnTo>
                    <a:lnTo>
                      <a:pt x="2313" y="115"/>
                    </a:lnTo>
                    <a:lnTo>
                      <a:pt x="2314" y="110"/>
                    </a:lnTo>
                    <a:lnTo>
                      <a:pt x="2316" y="123"/>
                    </a:lnTo>
                    <a:lnTo>
                      <a:pt x="2317" y="129"/>
                    </a:lnTo>
                    <a:lnTo>
                      <a:pt x="2319" y="127"/>
                    </a:lnTo>
                    <a:lnTo>
                      <a:pt x="2320" y="123"/>
                    </a:lnTo>
                    <a:lnTo>
                      <a:pt x="2322" y="111"/>
                    </a:lnTo>
                    <a:lnTo>
                      <a:pt x="2323" y="111"/>
                    </a:lnTo>
                    <a:lnTo>
                      <a:pt x="2325" y="121"/>
                    </a:lnTo>
                    <a:lnTo>
                      <a:pt x="2326" y="126"/>
                    </a:lnTo>
                    <a:lnTo>
                      <a:pt x="2328" y="138"/>
                    </a:lnTo>
                    <a:lnTo>
                      <a:pt x="2330" y="143"/>
                    </a:lnTo>
                    <a:lnTo>
                      <a:pt x="2331" y="145"/>
                    </a:lnTo>
                    <a:lnTo>
                      <a:pt x="2332" y="141"/>
                    </a:lnTo>
                    <a:lnTo>
                      <a:pt x="2334" y="150"/>
                    </a:lnTo>
                    <a:lnTo>
                      <a:pt x="2336" y="154"/>
                    </a:lnTo>
                    <a:lnTo>
                      <a:pt x="2337" y="159"/>
                    </a:lnTo>
                    <a:lnTo>
                      <a:pt x="2338" y="163"/>
                    </a:lnTo>
                    <a:lnTo>
                      <a:pt x="2340" y="162"/>
                    </a:lnTo>
                    <a:lnTo>
                      <a:pt x="2342" y="157"/>
                    </a:lnTo>
                    <a:lnTo>
                      <a:pt x="2343" y="163"/>
                    </a:lnTo>
                    <a:lnTo>
                      <a:pt x="2345" y="173"/>
                    </a:lnTo>
                    <a:lnTo>
                      <a:pt x="2346" y="180"/>
                    </a:lnTo>
                    <a:lnTo>
                      <a:pt x="2348" y="182"/>
                    </a:lnTo>
                    <a:lnTo>
                      <a:pt x="2349" y="180"/>
                    </a:lnTo>
                    <a:lnTo>
                      <a:pt x="2351" y="178"/>
                    </a:lnTo>
                    <a:lnTo>
                      <a:pt x="2352" y="180"/>
                    </a:lnTo>
                    <a:lnTo>
                      <a:pt x="2354" y="176"/>
                    </a:lnTo>
                    <a:lnTo>
                      <a:pt x="2355" y="172"/>
                    </a:lnTo>
                    <a:lnTo>
                      <a:pt x="2357" y="181"/>
                    </a:lnTo>
                    <a:lnTo>
                      <a:pt x="2358" y="180"/>
                    </a:lnTo>
                    <a:lnTo>
                      <a:pt x="2360" y="192"/>
                    </a:lnTo>
                    <a:lnTo>
                      <a:pt x="2361" y="199"/>
                    </a:lnTo>
                    <a:lnTo>
                      <a:pt x="2363" y="193"/>
                    </a:lnTo>
                    <a:lnTo>
                      <a:pt x="2364" y="195"/>
                    </a:lnTo>
                    <a:lnTo>
                      <a:pt x="2366" y="197"/>
                    </a:lnTo>
                    <a:lnTo>
                      <a:pt x="2367" y="198"/>
                    </a:lnTo>
                    <a:lnTo>
                      <a:pt x="2369" y="196"/>
                    </a:lnTo>
                    <a:lnTo>
                      <a:pt x="2370" y="191"/>
                    </a:lnTo>
                    <a:lnTo>
                      <a:pt x="2372" y="196"/>
                    </a:lnTo>
                    <a:lnTo>
                      <a:pt x="2374" y="209"/>
                    </a:lnTo>
                    <a:lnTo>
                      <a:pt x="2375" y="213"/>
                    </a:lnTo>
                    <a:lnTo>
                      <a:pt x="2376" y="217"/>
                    </a:lnTo>
                    <a:lnTo>
                      <a:pt x="2378" y="211"/>
                    </a:lnTo>
                    <a:lnTo>
                      <a:pt x="2380" y="210"/>
                    </a:lnTo>
                    <a:lnTo>
                      <a:pt x="2381" y="212"/>
                    </a:lnTo>
                    <a:lnTo>
                      <a:pt x="2383" y="219"/>
                    </a:lnTo>
                    <a:lnTo>
                      <a:pt x="2384" y="218"/>
                    </a:lnTo>
                    <a:lnTo>
                      <a:pt x="2386" y="211"/>
                    </a:lnTo>
                    <a:lnTo>
                      <a:pt x="2387" y="207"/>
                    </a:lnTo>
                    <a:lnTo>
                      <a:pt x="2389" y="212"/>
                    </a:lnTo>
                    <a:lnTo>
                      <a:pt x="2390" y="222"/>
                    </a:lnTo>
                    <a:lnTo>
                      <a:pt x="2392" y="232"/>
                    </a:lnTo>
                    <a:lnTo>
                      <a:pt x="2393" y="229"/>
                    </a:lnTo>
                    <a:lnTo>
                      <a:pt x="2395" y="222"/>
                    </a:lnTo>
                    <a:lnTo>
                      <a:pt x="2396" y="218"/>
                    </a:lnTo>
                    <a:lnTo>
                      <a:pt x="2398" y="211"/>
                    </a:lnTo>
                    <a:lnTo>
                      <a:pt x="2399" y="207"/>
                    </a:lnTo>
                    <a:lnTo>
                      <a:pt x="2401" y="213"/>
                    </a:lnTo>
                    <a:lnTo>
                      <a:pt x="2403" y="228"/>
                    </a:lnTo>
                    <a:lnTo>
                      <a:pt x="2404" y="223"/>
                    </a:lnTo>
                    <a:lnTo>
                      <a:pt x="2405" y="216"/>
                    </a:lnTo>
                    <a:lnTo>
                      <a:pt x="2407" y="221"/>
                    </a:lnTo>
                    <a:lnTo>
                      <a:pt x="2409" y="221"/>
                    </a:lnTo>
                    <a:lnTo>
                      <a:pt x="2410" y="228"/>
                    </a:lnTo>
                    <a:lnTo>
                      <a:pt x="2412" y="223"/>
                    </a:lnTo>
                    <a:lnTo>
                      <a:pt x="2413" y="209"/>
                    </a:lnTo>
                    <a:lnTo>
                      <a:pt x="2415" y="207"/>
                    </a:lnTo>
                    <a:lnTo>
                      <a:pt x="2416" y="208"/>
                    </a:lnTo>
                    <a:lnTo>
                      <a:pt x="2418" y="217"/>
                    </a:lnTo>
                    <a:lnTo>
                      <a:pt x="2419" y="224"/>
                    </a:lnTo>
                    <a:lnTo>
                      <a:pt x="2421" y="229"/>
                    </a:lnTo>
                    <a:lnTo>
                      <a:pt x="2422" y="230"/>
                    </a:lnTo>
                    <a:lnTo>
                      <a:pt x="2424" y="230"/>
                    </a:lnTo>
                    <a:lnTo>
                      <a:pt x="2425" y="227"/>
                    </a:lnTo>
                    <a:lnTo>
                      <a:pt x="2427" y="227"/>
                    </a:lnTo>
                    <a:lnTo>
                      <a:pt x="2428" y="224"/>
                    </a:lnTo>
                    <a:lnTo>
                      <a:pt x="2430" y="231"/>
                    </a:lnTo>
                    <a:lnTo>
                      <a:pt x="2431" y="229"/>
                    </a:lnTo>
                    <a:lnTo>
                      <a:pt x="2433" y="225"/>
                    </a:lnTo>
                    <a:lnTo>
                      <a:pt x="2434" y="217"/>
                    </a:lnTo>
                    <a:lnTo>
                      <a:pt x="2436" y="213"/>
                    </a:lnTo>
                    <a:lnTo>
                      <a:pt x="2437" y="225"/>
                    </a:lnTo>
                    <a:lnTo>
                      <a:pt x="2439" y="226"/>
                    </a:lnTo>
                    <a:lnTo>
                      <a:pt x="2440" y="225"/>
                    </a:lnTo>
                    <a:lnTo>
                      <a:pt x="2442" y="221"/>
                    </a:lnTo>
                    <a:lnTo>
                      <a:pt x="2443" y="218"/>
                    </a:lnTo>
                    <a:lnTo>
                      <a:pt x="2445" y="220"/>
                    </a:lnTo>
                    <a:lnTo>
                      <a:pt x="2447" y="225"/>
                    </a:lnTo>
                    <a:lnTo>
                      <a:pt x="2448" y="230"/>
                    </a:lnTo>
                    <a:lnTo>
                      <a:pt x="2449" y="232"/>
                    </a:lnTo>
                    <a:lnTo>
                      <a:pt x="2451" y="225"/>
                    </a:lnTo>
                    <a:lnTo>
                      <a:pt x="2453" y="229"/>
                    </a:lnTo>
                    <a:lnTo>
                      <a:pt x="2454" y="229"/>
                    </a:lnTo>
                    <a:lnTo>
                      <a:pt x="2456" y="225"/>
                    </a:lnTo>
                    <a:lnTo>
                      <a:pt x="2457" y="226"/>
                    </a:lnTo>
                    <a:lnTo>
                      <a:pt x="2459" y="223"/>
                    </a:lnTo>
                    <a:lnTo>
                      <a:pt x="2460" y="231"/>
                    </a:lnTo>
                    <a:lnTo>
                      <a:pt x="2462" y="224"/>
                    </a:lnTo>
                    <a:lnTo>
                      <a:pt x="2463" y="223"/>
                    </a:lnTo>
                    <a:lnTo>
                      <a:pt x="2465" y="222"/>
                    </a:lnTo>
                    <a:lnTo>
                      <a:pt x="2466" y="217"/>
                    </a:lnTo>
                    <a:lnTo>
                      <a:pt x="2468" y="218"/>
                    </a:lnTo>
                    <a:lnTo>
                      <a:pt x="2469" y="218"/>
                    </a:lnTo>
                    <a:lnTo>
                      <a:pt x="2471" y="219"/>
                    </a:lnTo>
                    <a:lnTo>
                      <a:pt x="2472" y="222"/>
                    </a:lnTo>
                    <a:lnTo>
                      <a:pt x="2474" y="223"/>
                    </a:lnTo>
                    <a:lnTo>
                      <a:pt x="2476" y="225"/>
                    </a:lnTo>
                    <a:lnTo>
                      <a:pt x="2477" y="232"/>
                    </a:lnTo>
                    <a:lnTo>
                      <a:pt x="2478" y="234"/>
                    </a:lnTo>
                    <a:lnTo>
                      <a:pt x="2480" y="226"/>
                    </a:lnTo>
                    <a:lnTo>
                      <a:pt x="2482" y="232"/>
                    </a:lnTo>
                    <a:lnTo>
                      <a:pt x="2483" y="234"/>
                    </a:lnTo>
                    <a:lnTo>
                      <a:pt x="2485" y="232"/>
                    </a:lnTo>
                    <a:lnTo>
                      <a:pt x="2486" y="234"/>
                    </a:lnTo>
                    <a:lnTo>
                      <a:pt x="2488" y="230"/>
                    </a:lnTo>
                    <a:lnTo>
                      <a:pt x="2489" y="233"/>
                    </a:lnTo>
                    <a:lnTo>
                      <a:pt x="2491" y="233"/>
                    </a:lnTo>
                    <a:lnTo>
                      <a:pt x="2492" y="224"/>
                    </a:lnTo>
                    <a:lnTo>
                      <a:pt x="2494" y="219"/>
                    </a:lnTo>
                    <a:lnTo>
                      <a:pt x="2495" y="216"/>
                    </a:lnTo>
                    <a:lnTo>
                      <a:pt x="2497" y="221"/>
                    </a:lnTo>
                    <a:lnTo>
                      <a:pt x="2498" y="218"/>
                    </a:lnTo>
                    <a:lnTo>
                      <a:pt x="2500" y="212"/>
                    </a:lnTo>
                    <a:lnTo>
                      <a:pt x="2501" y="215"/>
                    </a:lnTo>
                    <a:lnTo>
                      <a:pt x="2503" y="215"/>
                    </a:lnTo>
                    <a:lnTo>
                      <a:pt x="2504" y="221"/>
                    </a:lnTo>
                    <a:lnTo>
                      <a:pt x="2506" y="226"/>
                    </a:lnTo>
                    <a:lnTo>
                      <a:pt x="2507" y="223"/>
                    </a:lnTo>
                    <a:lnTo>
                      <a:pt x="2509" y="218"/>
                    </a:lnTo>
                    <a:lnTo>
                      <a:pt x="2510" y="217"/>
                    </a:lnTo>
                    <a:lnTo>
                      <a:pt x="2512" y="217"/>
                    </a:lnTo>
                    <a:lnTo>
                      <a:pt x="2514" y="220"/>
                    </a:lnTo>
                    <a:lnTo>
                      <a:pt x="2515" y="219"/>
                    </a:lnTo>
                    <a:lnTo>
                      <a:pt x="2516" y="215"/>
                    </a:lnTo>
                    <a:lnTo>
                      <a:pt x="2518" y="213"/>
                    </a:lnTo>
                    <a:lnTo>
                      <a:pt x="2520" y="219"/>
                    </a:lnTo>
                    <a:lnTo>
                      <a:pt x="2521" y="223"/>
                    </a:lnTo>
                    <a:lnTo>
                      <a:pt x="2522" y="219"/>
                    </a:lnTo>
                    <a:lnTo>
                      <a:pt x="2524" y="224"/>
                    </a:lnTo>
                    <a:lnTo>
                      <a:pt x="2526" y="221"/>
                    </a:lnTo>
                    <a:lnTo>
                      <a:pt x="2527" y="209"/>
                    </a:lnTo>
                    <a:lnTo>
                      <a:pt x="2529" y="205"/>
                    </a:lnTo>
                    <a:lnTo>
                      <a:pt x="2530" y="199"/>
                    </a:lnTo>
                    <a:lnTo>
                      <a:pt x="2532" y="201"/>
                    </a:lnTo>
                    <a:lnTo>
                      <a:pt x="2533" y="205"/>
                    </a:lnTo>
                    <a:lnTo>
                      <a:pt x="2535" y="202"/>
                    </a:lnTo>
                    <a:lnTo>
                      <a:pt x="2536" y="202"/>
                    </a:lnTo>
                    <a:lnTo>
                      <a:pt x="2538" y="204"/>
                    </a:lnTo>
                    <a:lnTo>
                      <a:pt x="2539" y="206"/>
                    </a:lnTo>
                    <a:lnTo>
                      <a:pt x="2541" y="207"/>
                    </a:lnTo>
                    <a:lnTo>
                      <a:pt x="2542" y="211"/>
                    </a:lnTo>
                    <a:lnTo>
                      <a:pt x="2544" y="216"/>
                    </a:lnTo>
                    <a:lnTo>
                      <a:pt x="2545" y="221"/>
                    </a:lnTo>
                    <a:lnTo>
                      <a:pt x="2547" y="217"/>
                    </a:lnTo>
                    <a:lnTo>
                      <a:pt x="2549" y="214"/>
                    </a:lnTo>
                    <a:lnTo>
                      <a:pt x="2550" y="206"/>
                    </a:lnTo>
                    <a:lnTo>
                      <a:pt x="2551" y="204"/>
                    </a:lnTo>
                    <a:lnTo>
                      <a:pt x="2553" y="212"/>
                    </a:lnTo>
                    <a:lnTo>
                      <a:pt x="2555" y="210"/>
                    </a:lnTo>
                    <a:lnTo>
                      <a:pt x="2556" y="205"/>
                    </a:lnTo>
                    <a:lnTo>
                      <a:pt x="2558" y="212"/>
                    </a:lnTo>
                    <a:lnTo>
                      <a:pt x="2559" y="210"/>
                    </a:lnTo>
                    <a:lnTo>
                      <a:pt x="2561" y="196"/>
                    </a:lnTo>
                    <a:lnTo>
                      <a:pt x="2562" y="197"/>
                    </a:lnTo>
                    <a:lnTo>
                      <a:pt x="2564" y="196"/>
                    </a:lnTo>
                    <a:lnTo>
                      <a:pt x="2565" y="193"/>
                    </a:lnTo>
                    <a:lnTo>
                      <a:pt x="2567" y="190"/>
                    </a:lnTo>
                    <a:lnTo>
                      <a:pt x="2568" y="198"/>
                    </a:lnTo>
                    <a:lnTo>
                      <a:pt x="2570" y="204"/>
                    </a:lnTo>
                    <a:lnTo>
                      <a:pt x="2571" y="199"/>
                    </a:lnTo>
                    <a:lnTo>
                      <a:pt x="2573" y="205"/>
                    </a:lnTo>
                    <a:lnTo>
                      <a:pt x="2574" y="211"/>
                    </a:lnTo>
                    <a:lnTo>
                      <a:pt x="2576" y="209"/>
                    </a:lnTo>
                    <a:lnTo>
                      <a:pt x="2577" y="202"/>
                    </a:lnTo>
                    <a:lnTo>
                      <a:pt x="2579" y="197"/>
                    </a:lnTo>
                    <a:lnTo>
                      <a:pt x="2580" y="195"/>
                    </a:lnTo>
                    <a:lnTo>
                      <a:pt x="2582" y="194"/>
                    </a:lnTo>
                    <a:lnTo>
                      <a:pt x="2583" y="192"/>
                    </a:lnTo>
                    <a:lnTo>
                      <a:pt x="2585" y="191"/>
                    </a:lnTo>
                    <a:lnTo>
                      <a:pt x="2587" y="193"/>
                    </a:lnTo>
                    <a:lnTo>
                      <a:pt x="2588" y="188"/>
                    </a:lnTo>
                    <a:lnTo>
                      <a:pt x="2589" y="189"/>
                    </a:lnTo>
                    <a:lnTo>
                      <a:pt x="2591" y="194"/>
                    </a:lnTo>
                    <a:lnTo>
                      <a:pt x="2593" y="197"/>
                    </a:lnTo>
                    <a:lnTo>
                      <a:pt x="2594" y="191"/>
                    </a:lnTo>
                    <a:lnTo>
                      <a:pt x="2595" y="186"/>
                    </a:lnTo>
                    <a:lnTo>
                      <a:pt x="2597" y="192"/>
                    </a:lnTo>
                    <a:lnTo>
                      <a:pt x="2599" y="197"/>
                    </a:lnTo>
                    <a:lnTo>
                      <a:pt x="2600" y="194"/>
                    </a:lnTo>
                    <a:lnTo>
                      <a:pt x="2602" y="197"/>
                    </a:lnTo>
                    <a:lnTo>
                      <a:pt x="2603" y="188"/>
                    </a:lnTo>
                    <a:lnTo>
                      <a:pt x="2605" y="197"/>
                    </a:lnTo>
                    <a:lnTo>
                      <a:pt x="2606" y="199"/>
                    </a:lnTo>
                    <a:lnTo>
                      <a:pt x="2608" y="200"/>
                    </a:lnTo>
                    <a:lnTo>
                      <a:pt x="2609" y="203"/>
                    </a:lnTo>
                    <a:lnTo>
                      <a:pt x="2611" y="200"/>
                    </a:lnTo>
                    <a:lnTo>
                      <a:pt x="2612" y="196"/>
                    </a:lnTo>
                    <a:lnTo>
                      <a:pt x="2614" y="199"/>
                    </a:lnTo>
                    <a:lnTo>
                      <a:pt x="2616" y="188"/>
                    </a:lnTo>
                    <a:lnTo>
                      <a:pt x="2617" y="190"/>
                    </a:lnTo>
                    <a:lnTo>
                      <a:pt x="2618" y="201"/>
                    </a:lnTo>
                    <a:lnTo>
                      <a:pt x="2620" y="203"/>
                    </a:lnTo>
                    <a:lnTo>
                      <a:pt x="2622" y="201"/>
                    </a:lnTo>
                    <a:lnTo>
                      <a:pt x="2623" y="201"/>
                    </a:lnTo>
                    <a:lnTo>
                      <a:pt x="2624" y="194"/>
                    </a:lnTo>
                    <a:lnTo>
                      <a:pt x="2626" y="190"/>
                    </a:lnTo>
                    <a:lnTo>
                      <a:pt x="2628" y="195"/>
                    </a:lnTo>
                    <a:lnTo>
                      <a:pt x="2629" y="195"/>
                    </a:lnTo>
                    <a:lnTo>
                      <a:pt x="2631" y="191"/>
                    </a:lnTo>
                    <a:lnTo>
                      <a:pt x="2632" y="185"/>
                    </a:lnTo>
                    <a:lnTo>
                      <a:pt x="2634" y="179"/>
                    </a:lnTo>
                    <a:lnTo>
                      <a:pt x="2635" y="180"/>
                    </a:lnTo>
                    <a:lnTo>
                      <a:pt x="2637" y="185"/>
                    </a:lnTo>
                    <a:lnTo>
                      <a:pt x="2638" y="183"/>
                    </a:lnTo>
                    <a:lnTo>
                      <a:pt x="2640" y="185"/>
                    </a:lnTo>
                    <a:lnTo>
                      <a:pt x="2641" y="188"/>
                    </a:lnTo>
                    <a:lnTo>
                      <a:pt x="2643" y="187"/>
                    </a:lnTo>
                    <a:lnTo>
                      <a:pt x="2644" y="190"/>
                    </a:lnTo>
                    <a:lnTo>
                      <a:pt x="2646" y="194"/>
                    </a:lnTo>
                    <a:lnTo>
                      <a:pt x="2647" y="189"/>
                    </a:lnTo>
                    <a:lnTo>
                      <a:pt x="2649" y="183"/>
                    </a:lnTo>
                    <a:lnTo>
                      <a:pt x="2650" y="188"/>
                    </a:lnTo>
                    <a:lnTo>
                      <a:pt x="2652" y="188"/>
                    </a:lnTo>
                    <a:lnTo>
                      <a:pt x="2653" y="187"/>
                    </a:lnTo>
                    <a:lnTo>
                      <a:pt x="2655" y="186"/>
                    </a:lnTo>
                    <a:lnTo>
                      <a:pt x="2656" y="185"/>
                    </a:lnTo>
                    <a:lnTo>
                      <a:pt x="2658" y="178"/>
                    </a:lnTo>
                    <a:lnTo>
                      <a:pt x="2660" y="181"/>
                    </a:lnTo>
                    <a:lnTo>
                      <a:pt x="2661" y="184"/>
                    </a:lnTo>
                    <a:lnTo>
                      <a:pt x="2662" y="186"/>
                    </a:lnTo>
                    <a:lnTo>
                      <a:pt x="2664" y="178"/>
                    </a:lnTo>
                    <a:lnTo>
                      <a:pt x="2666" y="177"/>
                    </a:lnTo>
                    <a:lnTo>
                      <a:pt x="2667" y="176"/>
                    </a:lnTo>
                    <a:lnTo>
                      <a:pt x="2669" y="180"/>
                    </a:lnTo>
                    <a:lnTo>
                      <a:pt x="2670" y="185"/>
                    </a:lnTo>
                    <a:lnTo>
                      <a:pt x="2672" y="183"/>
                    </a:lnTo>
                    <a:lnTo>
                      <a:pt x="2673" y="183"/>
                    </a:lnTo>
                    <a:lnTo>
                      <a:pt x="2675" y="182"/>
                    </a:lnTo>
                    <a:lnTo>
                      <a:pt x="2676" y="186"/>
                    </a:lnTo>
                    <a:lnTo>
                      <a:pt x="2678" y="188"/>
                    </a:lnTo>
                    <a:lnTo>
                      <a:pt x="2679" y="187"/>
                    </a:lnTo>
                    <a:lnTo>
                      <a:pt x="2681" y="190"/>
                    </a:lnTo>
                    <a:lnTo>
                      <a:pt x="2682" y="186"/>
                    </a:lnTo>
                    <a:lnTo>
                      <a:pt x="2684" y="180"/>
                    </a:lnTo>
                    <a:lnTo>
                      <a:pt x="2685" y="176"/>
                    </a:lnTo>
                    <a:lnTo>
                      <a:pt x="2687" y="179"/>
                    </a:lnTo>
                    <a:lnTo>
                      <a:pt x="2689" y="178"/>
                    </a:lnTo>
                    <a:lnTo>
                      <a:pt x="2690" y="178"/>
                    </a:lnTo>
                    <a:lnTo>
                      <a:pt x="2691" y="188"/>
                    </a:lnTo>
                    <a:lnTo>
                      <a:pt x="2693" y="189"/>
                    </a:lnTo>
                    <a:lnTo>
                      <a:pt x="2695" y="188"/>
                    </a:lnTo>
                    <a:lnTo>
                      <a:pt x="2696" y="189"/>
                    </a:lnTo>
                    <a:lnTo>
                      <a:pt x="2697" y="184"/>
                    </a:lnTo>
                    <a:lnTo>
                      <a:pt x="2699" y="172"/>
                    </a:lnTo>
                    <a:lnTo>
                      <a:pt x="2701" y="174"/>
                    </a:lnTo>
                    <a:lnTo>
                      <a:pt x="2702" y="184"/>
                    </a:lnTo>
                    <a:lnTo>
                      <a:pt x="2704" y="183"/>
                    </a:lnTo>
                    <a:lnTo>
                      <a:pt x="2705" y="180"/>
                    </a:lnTo>
                    <a:lnTo>
                      <a:pt x="2707" y="185"/>
                    </a:lnTo>
                    <a:lnTo>
                      <a:pt x="2708" y="183"/>
                    </a:lnTo>
                    <a:lnTo>
                      <a:pt x="2710" y="181"/>
                    </a:lnTo>
                    <a:lnTo>
                      <a:pt x="2711" y="187"/>
                    </a:lnTo>
                    <a:lnTo>
                      <a:pt x="2713" y="190"/>
                    </a:lnTo>
                    <a:lnTo>
                      <a:pt x="2714" y="187"/>
                    </a:lnTo>
                    <a:lnTo>
                      <a:pt x="2716" y="181"/>
                    </a:lnTo>
                    <a:lnTo>
                      <a:pt x="2717" y="179"/>
                    </a:lnTo>
                    <a:lnTo>
                      <a:pt x="2719" y="184"/>
                    </a:lnTo>
                    <a:lnTo>
                      <a:pt x="2720" y="189"/>
                    </a:lnTo>
                    <a:lnTo>
                      <a:pt x="2722" y="194"/>
                    </a:lnTo>
                    <a:lnTo>
                      <a:pt x="2723" y="187"/>
                    </a:lnTo>
                    <a:lnTo>
                      <a:pt x="2725" y="186"/>
                    </a:lnTo>
                    <a:lnTo>
                      <a:pt x="2726" y="181"/>
                    </a:lnTo>
                    <a:lnTo>
                      <a:pt x="2728" y="183"/>
                    </a:lnTo>
                    <a:lnTo>
                      <a:pt x="2729" y="181"/>
                    </a:lnTo>
                    <a:lnTo>
                      <a:pt x="2731" y="175"/>
                    </a:lnTo>
                    <a:lnTo>
                      <a:pt x="2733" y="176"/>
                    </a:lnTo>
                    <a:lnTo>
                      <a:pt x="2734" y="179"/>
                    </a:lnTo>
                    <a:lnTo>
                      <a:pt x="2735" y="182"/>
                    </a:lnTo>
                    <a:lnTo>
                      <a:pt x="2737" y="186"/>
                    </a:lnTo>
                    <a:lnTo>
                      <a:pt x="2739" y="177"/>
                    </a:lnTo>
                    <a:lnTo>
                      <a:pt x="2740" y="180"/>
                    </a:lnTo>
                    <a:lnTo>
                      <a:pt x="2742" y="188"/>
                    </a:lnTo>
                    <a:lnTo>
                      <a:pt x="2743" y="190"/>
                    </a:lnTo>
                    <a:lnTo>
                      <a:pt x="2745" y="188"/>
                    </a:lnTo>
                    <a:lnTo>
                      <a:pt x="2746" y="189"/>
                    </a:lnTo>
                    <a:lnTo>
                      <a:pt x="2748" y="189"/>
                    </a:lnTo>
                    <a:lnTo>
                      <a:pt x="2749" y="187"/>
                    </a:lnTo>
                    <a:lnTo>
                      <a:pt x="2751" y="180"/>
                    </a:lnTo>
                    <a:lnTo>
                      <a:pt x="2752" y="178"/>
                    </a:lnTo>
                    <a:lnTo>
                      <a:pt x="2754" y="175"/>
                    </a:lnTo>
                    <a:lnTo>
                      <a:pt x="2755" y="176"/>
                    </a:lnTo>
                    <a:lnTo>
                      <a:pt x="2757" y="181"/>
                    </a:lnTo>
                    <a:lnTo>
                      <a:pt x="2758" y="177"/>
                    </a:lnTo>
                    <a:lnTo>
                      <a:pt x="2760" y="168"/>
                    </a:lnTo>
                    <a:lnTo>
                      <a:pt x="2762" y="159"/>
                    </a:lnTo>
                    <a:lnTo>
                      <a:pt x="2763" y="166"/>
                    </a:lnTo>
                    <a:lnTo>
                      <a:pt x="2764" y="167"/>
                    </a:lnTo>
                    <a:lnTo>
                      <a:pt x="2766" y="168"/>
                    </a:lnTo>
                    <a:lnTo>
                      <a:pt x="2768" y="169"/>
                    </a:lnTo>
                    <a:lnTo>
                      <a:pt x="2769" y="171"/>
                    </a:lnTo>
                    <a:lnTo>
                      <a:pt x="2771" y="170"/>
                    </a:lnTo>
                    <a:lnTo>
                      <a:pt x="2772" y="172"/>
                    </a:lnTo>
                    <a:lnTo>
                      <a:pt x="2774" y="166"/>
                    </a:lnTo>
                    <a:lnTo>
                      <a:pt x="2775" y="160"/>
                    </a:lnTo>
                    <a:lnTo>
                      <a:pt x="2777" y="165"/>
                    </a:lnTo>
                    <a:lnTo>
                      <a:pt x="2778" y="168"/>
                    </a:lnTo>
                    <a:lnTo>
                      <a:pt x="2780" y="168"/>
                    </a:lnTo>
                    <a:lnTo>
                      <a:pt x="2781" y="168"/>
                    </a:lnTo>
                    <a:lnTo>
                      <a:pt x="2783" y="181"/>
                    </a:lnTo>
                    <a:lnTo>
                      <a:pt x="2784" y="179"/>
                    </a:lnTo>
                    <a:lnTo>
                      <a:pt x="2786" y="177"/>
                    </a:lnTo>
                    <a:lnTo>
                      <a:pt x="2787" y="163"/>
                    </a:lnTo>
                    <a:lnTo>
                      <a:pt x="2789" y="163"/>
                    </a:lnTo>
                    <a:lnTo>
                      <a:pt x="2790" y="175"/>
                    </a:lnTo>
                    <a:lnTo>
                      <a:pt x="2792" y="180"/>
                    </a:lnTo>
                    <a:lnTo>
                      <a:pt x="2793" y="175"/>
                    </a:lnTo>
                    <a:lnTo>
                      <a:pt x="2795" y="179"/>
                    </a:lnTo>
                    <a:lnTo>
                      <a:pt x="2796" y="183"/>
                    </a:lnTo>
                    <a:lnTo>
                      <a:pt x="2798" y="186"/>
                    </a:lnTo>
                    <a:lnTo>
                      <a:pt x="2799" y="179"/>
                    </a:lnTo>
                    <a:lnTo>
                      <a:pt x="2801" y="174"/>
                    </a:lnTo>
                    <a:lnTo>
                      <a:pt x="2802" y="168"/>
                    </a:lnTo>
                    <a:lnTo>
                      <a:pt x="2804" y="170"/>
                    </a:lnTo>
                    <a:lnTo>
                      <a:pt x="2806" y="168"/>
                    </a:lnTo>
                    <a:lnTo>
                      <a:pt x="2807" y="165"/>
                    </a:lnTo>
                    <a:lnTo>
                      <a:pt x="2808" y="164"/>
                    </a:lnTo>
                    <a:lnTo>
                      <a:pt x="2810" y="162"/>
                    </a:lnTo>
                    <a:lnTo>
                      <a:pt x="2812" y="164"/>
                    </a:lnTo>
                    <a:lnTo>
                      <a:pt x="2813" y="158"/>
                    </a:lnTo>
                    <a:lnTo>
                      <a:pt x="2815" y="152"/>
                    </a:lnTo>
                    <a:lnTo>
                      <a:pt x="2816" y="153"/>
                    </a:lnTo>
                    <a:lnTo>
                      <a:pt x="2818" y="161"/>
                    </a:lnTo>
                    <a:lnTo>
                      <a:pt x="2819" y="160"/>
                    </a:lnTo>
                    <a:lnTo>
                      <a:pt x="2821" y="153"/>
                    </a:lnTo>
                    <a:lnTo>
                      <a:pt x="2822" y="147"/>
                    </a:lnTo>
                    <a:lnTo>
                      <a:pt x="2824" y="153"/>
                    </a:lnTo>
                    <a:lnTo>
                      <a:pt x="2825" y="160"/>
                    </a:lnTo>
                    <a:lnTo>
                      <a:pt x="2827" y="160"/>
                    </a:lnTo>
                    <a:lnTo>
                      <a:pt x="2828" y="156"/>
                    </a:lnTo>
                    <a:lnTo>
                      <a:pt x="2830" y="159"/>
                    </a:lnTo>
                    <a:lnTo>
                      <a:pt x="2831" y="160"/>
                    </a:lnTo>
                    <a:lnTo>
                      <a:pt x="2833" y="162"/>
                    </a:lnTo>
                    <a:lnTo>
                      <a:pt x="2835" y="171"/>
                    </a:lnTo>
                    <a:lnTo>
                      <a:pt x="2836" y="175"/>
                    </a:lnTo>
                    <a:lnTo>
                      <a:pt x="2837" y="169"/>
                    </a:lnTo>
                    <a:lnTo>
                      <a:pt x="2839" y="166"/>
                    </a:lnTo>
                    <a:lnTo>
                      <a:pt x="2841" y="172"/>
                    </a:lnTo>
                    <a:lnTo>
                      <a:pt x="2842" y="169"/>
                    </a:lnTo>
                    <a:lnTo>
                      <a:pt x="2844" y="171"/>
                    </a:lnTo>
                    <a:lnTo>
                      <a:pt x="2845" y="166"/>
                    </a:lnTo>
                    <a:lnTo>
                      <a:pt x="2847" y="159"/>
                    </a:lnTo>
                    <a:lnTo>
                      <a:pt x="2848" y="160"/>
                    </a:lnTo>
                    <a:lnTo>
                      <a:pt x="2850" y="166"/>
                    </a:lnTo>
                    <a:lnTo>
                      <a:pt x="2851" y="158"/>
                    </a:lnTo>
                    <a:lnTo>
                      <a:pt x="2853" y="158"/>
                    </a:lnTo>
                    <a:lnTo>
                      <a:pt x="2854" y="153"/>
                    </a:lnTo>
                    <a:lnTo>
                      <a:pt x="2856" y="149"/>
                    </a:lnTo>
                    <a:lnTo>
                      <a:pt x="2857" y="152"/>
                    </a:lnTo>
                    <a:lnTo>
                      <a:pt x="2859" y="155"/>
                    </a:lnTo>
                    <a:lnTo>
                      <a:pt x="2860" y="155"/>
                    </a:lnTo>
                    <a:lnTo>
                      <a:pt x="2862" y="159"/>
                    </a:lnTo>
                    <a:lnTo>
                      <a:pt x="2863" y="151"/>
                    </a:lnTo>
                    <a:lnTo>
                      <a:pt x="2865" y="147"/>
                    </a:lnTo>
                    <a:lnTo>
                      <a:pt x="2866" y="134"/>
                    </a:lnTo>
                    <a:lnTo>
                      <a:pt x="2868" y="131"/>
                    </a:lnTo>
                    <a:lnTo>
                      <a:pt x="2869" y="140"/>
                    </a:lnTo>
                    <a:lnTo>
                      <a:pt x="2871" y="135"/>
                    </a:lnTo>
                    <a:lnTo>
                      <a:pt x="2873" y="135"/>
                    </a:lnTo>
                    <a:lnTo>
                      <a:pt x="2874" y="144"/>
                    </a:lnTo>
                    <a:lnTo>
                      <a:pt x="2875" y="140"/>
                    </a:lnTo>
                    <a:lnTo>
                      <a:pt x="2877" y="141"/>
                    </a:lnTo>
                    <a:lnTo>
                      <a:pt x="2879" y="138"/>
                    </a:lnTo>
                    <a:lnTo>
                      <a:pt x="2880" y="131"/>
                    </a:lnTo>
                    <a:lnTo>
                      <a:pt x="2881" y="128"/>
                    </a:lnTo>
                    <a:lnTo>
                      <a:pt x="2883" y="133"/>
                    </a:lnTo>
                    <a:lnTo>
                      <a:pt x="2885" y="133"/>
                    </a:lnTo>
                    <a:lnTo>
                      <a:pt x="2886" y="135"/>
                    </a:lnTo>
                    <a:lnTo>
                      <a:pt x="2888" y="141"/>
                    </a:lnTo>
                    <a:lnTo>
                      <a:pt x="2889" y="149"/>
                    </a:lnTo>
                    <a:lnTo>
                      <a:pt x="2891" y="140"/>
                    </a:lnTo>
                    <a:lnTo>
                      <a:pt x="2892" y="133"/>
                    </a:lnTo>
                    <a:lnTo>
                      <a:pt x="2894" y="133"/>
                    </a:lnTo>
                    <a:lnTo>
                      <a:pt x="2895" y="138"/>
                    </a:lnTo>
                    <a:lnTo>
                      <a:pt x="2897" y="142"/>
                    </a:lnTo>
                    <a:lnTo>
                      <a:pt x="2898" y="139"/>
                    </a:lnTo>
                    <a:lnTo>
                      <a:pt x="2900" y="137"/>
                    </a:lnTo>
                    <a:lnTo>
                      <a:pt x="2902" y="128"/>
                    </a:lnTo>
                    <a:lnTo>
                      <a:pt x="2903" y="126"/>
                    </a:lnTo>
                    <a:lnTo>
                      <a:pt x="2904" y="119"/>
                    </a:lnTo>
                    <a:lnTo>
                      <a:pt x="2906" y="127"/>
                    </a:lnTo>
                    <a:lnTo>
                      <a:pt x="2908" y="131"/>
                    </a:lnTo>
                    <a:lnTo>
                      <a:pt x="2909" y="133"/>
                    </a:lnTo>
                    <a:lnTo>
                      <a:pt x="2910" y="137"/>
                    </a:lnTo>
                    <a:lnTo>
                      <a:pt x="2912" y="140"/>
                    </a:lnTo>
                    <a:lnTo>
                      <a:pt x="2914" y="136"/>
                    </a:lnTo>
                    <a:lnTo>
                      <a:pt x="2915" y="128"/>
                    </a:lnTo>
                    <a:lnTo>
                      <a:pt x="2917" y="126"/>
                    </a:lnTo>
                    <a:lnTo>
                      <a:pt x="2918" y="127"/>
                    </a:lnTo>
                    <a:lnTo>
                      <a:pt x="2920" y="121"/>
                    </a:lnTo>
                    <a:lnTo>
                      <a:pt x="2921" y="112"/>
                    </a:lnTo>
                    <a:lnTo>
                      <a:pt x="2923" y="123"/>
                    </a:lnTo>
                    <a:lnTo>
                      <a:pt x="2924" y="118"/>
                    </a:lnTo>
                    <a:lnTo>
                      <a:pt x="2926" y="119"/>
                    </a:lnTo>
                    <a:lnTo>
                      <a:pt x="2927" y="115"/>
                    </a:lnTo>
                    <a:lnTo>
                      <a:pt x="2929" y="107"/>
                    </a:lnTo>
                    <a:lnTo>
                      <a:pt x="2930" y="107"/>
                    </a:lnTo>
                    <a:lnTo>
                      <a:pt x="2932" y="105"/>
                    </a:lnTo>
                    <a:lnTo>
                      <a:pt x="2933" y="109"/>
                    </a:lnTo>
                    <a:lnTo>
                      <a:pt x="2935" y="115"/>
                    </a:lnTo>
                    <a:lnTo>
                      <a:pt x="2936" y="115"/>
                    </a:lnTo>
                    <a:lnTo>
                      <a:pt x="2938" y="113"/>
                    </a:lnTo>
                    <a:lnTo>
                      <a:pt x="2939" y="110"/>
                    </a:lnTo>
                    <a:lnTo>
                      <a:pt x="2941" y="106"/>
                    </a:lnTo>
                    <a:lnTo>
                      <a:pt x="2942" y="99"/>
                    </a:lnTo>
                    <a:lnTo>
                      <a:pt x="2944" y="90"/>
                    </a:lnTo>
                    <a:lnTo>
                      <a:pt x="2946" y="91"/>
                    </a:lnTo>
                    <a:lnTo>
                      <a:pt x="2947" y="80"/>
                    </a:lnTo>
                    <a:lnTo>
                      <a:pt x="2948" y="84"/>
                    </a:lnTo>
                    <a:lnTo>
                      <a:pt x="2950" y="89"/>
                    </a:lnTo>
                    <a:lnTo>
                      <a:pt x="2952" y="97"/>
                    </a:lnTo>
                    <a:lnTo>
                      <a:pt x="2953" y="102"/>
                    </a:lnTo>
                    <a:lnTo>
                      <a:pt x="2954" y="98"/>
                    </a:lnTo>
                    <a:lnTo>
                      <a:pt x="2956" y="86"/>
                    </a:lnTo>
                    <a:lnTo>
                      <a:pt x="2958" y="86"/>
                    </a:lnTo>
                    <a:lnTo>
                      <a:pt x="2959" y="90"/>
                    </a:lnTo>
                    <a:lnTo>
                      <a:pt x="2961" y="90"/>
                    </a:lnTo>
                    <a:lnTo>
                      <a:pt x="2962" y="97"/>
                    </a:lnTo>
                    <a:lnTo>
                      <a:pt x="2964" y="98"/>
                    </a:lnTo>
                    <a:lnTo>
                      <a:pt x="2965" y="94"/>
                    </a:lnTo>
                    <a:lnTo>
                      <a:pt x="2967" y="94"/>
                    </a:lnTo>
                    <a:lnTo>
                      <a:pt x="2968" y="92"/>
                    </a:lnTo>
                    <a:lnTo>
                      <a:pt x="2970" y="89"/>
                    </a:lnTo>
                    <a:lnTo>
                      <a:pt x="2971" y="100"/>
                    </a:lnTo>
                    <a:lnTo>
                      <a:pt x="2973" y="103"/>
                    </a:lnTo>
                    <a:lnTo>
                      <a:pt x="2975" y="98"/>
                    </a:lnTo>
                    <a:lnTo>
                      <a:pt x="2976" y="96"/>
                    </a:lnTo>
                    <a:lnTo>
                      <a:pt x="2977" y="91"/>
                    </a:lnTo>
                    <a:lnTo>
                      <a:pt x="2979" y="88"/>
                    </a:lnTo>
                    <a:lnTo>
                      <a:pt x="2981" y="88"/>
                    </a:lnTo>
                    <a:lnTo>
                      <a:pt x="2982" y="92"/>
                    </a:lnTo>
                    <a:lnTo>
                      <a:pt x="2983" y="92"/>
                    </a:lnTo>
                    <a:lnTo>
                      <a:pt x="2985" y="89"/>
                    </a:lnTo>
                    <a:lnTo>
                      <a:pt x="2987" y="85"/>
                    </a:lnTo>
                    <a:lnTo>
                      <a:pt x="2988" y="86"/>
                    </a:lnTo>
                    <a:lnTo>
                      <a:pt x="2990" y="85"/>
                    </a:lnTo>
                    <a:lnTo>
                      <a:pt x="2991" y="82"/>
                    </a:lnTo>
                    <a:lnTo>
                      <a:pt x="2993" y="82"/>
                    </a:lnTo>
                    <a:lnTo>
                      <a:pt x="2994" y="83"/>
                    </a:lnTo>
                    <a:lnTo>
                      <a:pt x="2996" y="83"/>
                    </a:lnTo>
                    <a:lnTo>
                      <a:pt x="2997" y="78"/>
                    </a:lnTo>
                    <a:lnTo>
                      <a:pt x="2999" y="78"/>
                    </a:lnTo>
                    <a:lnTo>
                      <a:pt x="3000" y="82"/>
                    </a:lnTo>
                    <a:lnTo>
                      <a:pt x="3002" y="84"/>
                    </a:lnTo>
                    <a:lnTo>
                      <a:pt x="3003" y="78"/>
                    </a:lnTo>
                    <a:lnTo>
                      <a:pt x="3005" y="72"/>
                    </a:lnTo>
                    <a:lnTo>
                      <a:pt x="3006" y="69"/>
                    </a:lnTo>
                    <a:lnTo>
                      <a:pt x="3008" y="69"/>
                    </a:lnTo>
                    <a:lnTo>
                      <a:pt x="3009" y="71"/>
                    </a:lnTo>
                    <a:lnTo>
                      <a:pt x="3011" y="71"/>
                    </a:lnTo>
                    <a:lnTo>
                      <a:pt x="3012" y="70"/>
                    </a:lnTo>
                    <a:lnTo>
                      <a:pt x="3014" y="74"/>
                    </a:lnTo>
                    <a:lnTo>
                      <a:pt x="3015" y="73"/>
                    </a:lnTo>
                    <a:lnTo>
                      <a:pt x="3017" y="72"/>
                    </a:lnTo>
                    <a:lnTo>
                      <a:pt x="3019" y="66"/>
                    </a:lnTo>
                    <a:lnTo>
                      <a:pt x="3020" y="65"/>
                    </a:lnTo>
                    <a:lnTo>
                      <a:pt x="3021" y="68"/>
                    </a:lnTo>
                    <a:lnTo>
                      <a:pt x="3023" y="73"/>
                    </a:lnTo>
                    <a:lnTo>
                      <a:pt x="3025" y="73"/>
                    </a:lnTo>
                    <a:lnTo>
                      <a:pt x="3026" y="72"/>
                    </a:lnTo>
                    <a:lnTo>
                      <a:pt x="3028" y="75"/>
                    </a:lnTo>
                    <a:lnTo>
                      <a:pt x="3029" y="77"/>
                    </a:lnTo>
                    <a:lnTo>
                      <a:pt x="3031" y="83"/>
                    </a:lnTo>
                    <a:lnTo>
                      <a:pt x="3032" y="79"/>
                    </a:lnTo>
                    <a:lnTo>
                      <a:pt x="3034" y="77"/>
                    </a:lnTo>
                    <a:lnTo>
                      <a:pt x="3035" y="73"/>
                    </a:lnTo>
                    <a:lnTo>
                      <a:pt x="3037" y="77"/>
                    </a:lnTo>
                    <a:lnTo>
                      <a:pt x="3038" y="73"/>
                    </a:lnTo>
                    <a:lnTo>
                      <a:pt x="3040" y="74"/>
                    </a:lnTo>
                    <a:lnTo>
                      <a:pt x="3041" y="78"/>
                    </a:lnTo>
                    <a:lnTo>
                      <a:pt x="3043" y="74"/>
                    </a:lnTo>
                    <a:lnTo>
                      <a:pt x="3044" y="75"/>
                    </a:lnTo>
                    <a:lnTo>
                      <a:pt x="3046" y="77"/>
                    </a:lnTo>
                    <a:lnTo>
                      <a:pt x="3048" y="68"/>
                    </a:lnTo>
                    <a:lnTo>
                      <a:pt x="3049" y="68"/>
                    </a:lnTo>
                    <a:lnTo>
                      <a:pt x="3050" y="65"/>
                    </a:lnTo>
                    <a:lnTo>
                      <a:pt x="3052" y="65"/>
                    </a:lnTo>
                    <a:lnTo>
                      <a:pt x="3054" y="60"/>
                    </a:lnTo>
                    <a:lnTo>
                      <a:pt x="3055" y="59"/>
                    </a:lnTo>
                    <a:lnTo>
                      <a:pt x="3056" y="61"/>
                    </a:lnTo>
                    <a:lnTo>
                      <a:pt x="3058" y="65"/>
                    </a:lnTo>
                    <a:lnTo>
                      <a:pt x="3060" y="64"/>
                    </a:lnTo>
                    <a:lnTo>
                      <a:pt x="3061" y="64"/>
                    </a:lnTo>
                    <a:lnTo>
                      <a:pt x="3063" y="64"/>
                    </a:lnTo>
                    <a:lnTo>
                      <a:pt x="3064" y="61"/>
                    </a:lnTo>
                    <a:lnTo>
                      <a:pt x="3066" y="52"/>
                    </a:lnTo>
                    <a:lnTo>
                      <a:pt x="3067" y="51"/>
                    </a:lnTo>
                    <a:lnTo>
                      <a:pt x="3069" y="57"/>
                    </a:lnTo>
                    <a:lnTo>
                      <a:pt x="3070" y="66"/>
                    </a:lnTo>
                    <a:lnTo>
                      <a:pt x="3072" y="71"/>
                    </a:lnTo>
                    <a:lnTo>
                      <a:pt x="3073" y="70"/>
                    </a:lnTo>
                    <a:lnTo>
                      <a:pt x="3075" y="66"/>
                    </a:lnTo>
                    <a:lnTo>
                      <a:pt x="3076" y="70"/>
                    </a:lnTo>
                    <a:lnTo>
                      <a:pt x="3078" y="69"/>
                    </a:lnTo>
                    <a:lnTo>
                      <a:pt x="3079" y="68"/>
                    </a:lnTo>
                    <a:lnTo>
                      <a:pt x="3081" y="68"/>
                    </a:lnTo>
                    <a:lnTo>
                      <a:pt x="3082" y="57"/>
                    </a:lnTo>
                    <a:lnTo>
                      <a:pt x="3084" y="55"/>
                    </a:lnTo>
                    <a:lnTo>
                      <a:pt x="3085" y="57"/>
                    </a:lnTo>
                    <a:lnTo>
                      <a:pt x="3087" y="60"/>
                    </a:lnTo>
                    <a:lnTo>
                      <a:pt x="3088" y="66"/>
                    </a:lnTo>
                    <a:lnTo>
                      <a:pt x="3090" y="71"/>
                    </a:lnTo>
                    <a:lnTo>
                      <a:pt x="3092" y="70"/>
                    </a:lnTo>
                    <a:lnTo>
                      <a:pt x="3093" y="67"/>
                    </a:lnTo>
                    <a:lnTo>
                      <a:pt x="3094" y="56"/>
                    </a:lnTo>
                    <a:lnTo>
                      <a:pt x="3096" y="53"/>
                    </a:lnTo>
                    <a:lnTo>
                      <a:pt x="3098" y="53"/>
                    </a:lnTo>
                    <a:lnTo>
                      <a:pt x="3099" y="55"/>
                    </a:lnTo>
                    <a:lnTo>
                      <a:pt x="3101" y="52"/>
                    </a:lnTo>
                    <a:lnTo>
                      <a:pt x="3102" y="62"/>
                    </a:lnTo>
                    <a:lnTo>
                      <a:pt x="3104" y="67"/>
                    </a:lnTo>
                    <a:lnTo>
                      <a:pt x="3105" y="71"/>
                    </a:lnTo>
                    <a:lnTo>
                      <a:pt x="3107" y="74"/>
                    </a:lnTo>
                    <a:lnTo>
                      <a:pt x="3108" y="70"/>
                    </a:lnTo>
                    <a:lnTo>
                      <a:pt x="3110" y="67"/>
                    </a:lnTo>
                    <a:lnTo>
                      <a:pt x="3111" y="60"/>
                    </a:lnTo>
                    <a:lnTo>
                      <a:pt x="3113" y="55"/>
                    </a:lnTo>
                    <a:lnTo>
                      <a:pt x="3114" y="54"/>
                    </a:lnTo>
                    <a:lnTo>
                      <a:pt x="3116" y="50"/>
                    </a:lnTo>
                    <a:lnTo>
                      <a:pt x="3117" y="57"/>
                    </a:lnTo>
                    <a:lnTo>
                      <a:pt x="3119" y="60"/>
                    </a:lnTo>
                    <a:lnTo>
                      <a:pt x="3121" y="58"/>
                    </a:lnTo>
                    <a:lnTo>
                      <a:pt x="3122" y="59"/>
                    </a:lnTo>
                    <a:lnTo>
                      <a:pt x="3123" y="54"/>
                    </a:lnTo>
                    <a:lnTo>
                      <a:pt x="3125" y="51"/>
                    </a:lnTo>
                    <a:lnTo>
                      <a:pt x="3127" y="54"/>
                    </a:lnTo>
                    <a:lnTo>
                      <a:pt x="3128" y="55"/>
                    </a:lnTo>
                    <a:lnTo>
                      <a:pt x="3130" y="53"/>
                    </a:lnTo>
                    <a:lnTo>
                      <a:pt x="3131" y="48"/>
                    </a:lnTo>
                    <a:lnTo>
                      <a:pt x="3133" y="54"/>
                    </a:lnTo>
                    <a:lnTo>
                      <a:pt x="3134" y="57"/>
                    </a:lnTo>
                    <a:lnTo>
                      <a:pt x="3136" y="66"/>
                    </a:lnTo>
                    <a:lnTo>
                      <a:pt x="3137" y="76"/>
                    </a:lnTo>
                    <a:lnTo>
                      <a:pt x="3139" y="71"/>
                    </a:lnTo>
                    <a:lnTo>
                      <a:pt x="3140" y="69"/>
                    </a:lnTo>
                    <a:lnTo>
                      <a:pt x="3142" y="65"/>
                    </a:lnTo>
                    <a:lnTo>
                      <a:pt x="3143" y="65"/>
                    </a:lnTo>
                    <a:lnTo>
                      <a:pt x="3145" y="59"/>
                    </a:lnTo>
                    <a:lnTo>
                      <a:pt x="3146" y="59"/>
                    </a:lnTo>
                    <a:lnTo>
                      <a:pt x="3148" y="58"/>
                    </a:lnTo>
                    <a:lnTo>
                      <a:pt x="3149" y="57"/>
                    </a:lnTo>
                    <a:lnTo>
                      <a:pt x="3151" y="60"/>
                    </a:lnTo>
                    <a:lnTo>
                      <a:pt x="3152" y="70"/>
                    </a:lnTo>
                    <a:lnTo>
                      <a:pt x="3154" y="74"/>
                    </a:lnTo>
                    <a:lnTo>
                      <a:pt x="3155" y="72"/>
                    </a:lnTo>
                    <a:lnTo>
                      <a:pt x="3157" y="80"/>
                    </a:lnTo>
                    <a:lnTo>
                      <a:pt x="3159" y="78"/>
                    </a:lnTo>
                    <a:lnTo>
                      <a:pt x="3160" y="76"/>
                    </a:lnTo>
                    <a:lnTo>
                      <a:pt x="3161" y="69"/>
                    </a:lnTo>
                    <a:lnTo>
                      <a:pt x="3163" y="70"/>
                    </a:lnTo>
                    <a:lnTo>
                      <a:pt x="3165" y="75"/>
                    </a:lnTo>
                    <a:lnTo>
                      <a:pt x="3166" y="77"/>
                    </a:lnTo>
                    <a:lnTo>
                      <a:pt x="3167" y="78"/>
                    </a:lnTo>
                    <a:lnTo>
                      <a:pt x="3169" y="78"/>
                    </a:lnTo>
                    <a:lnTo>
                      <a:pt x="3171" y="73"/>
                    </a:lnTo>
                    <a:lnTo>
                      <a:pt x="3172" y="68"/>
                    </a:lnTo>
                    <a:lnTo>
                      <a:pt x="3174" y="71"/>
                    </a:lnTo>
                    <a:lnTo>
                      <a:pt x="3175" y="70"/>
                    </a:lnTo>
                    <a:lnTo>
                      <a:pt x="3177" y="78"/>
                    </a:lnTo>
                    <a:lnTo>
                      <a:pt x="3178" y="77"/>
                    </a:lnTo>
                    <a:lnTo>
                      <a:pt x="3180" y="79"/>
                    </a:lnTo>
                    <a:lnTo>
                      <a:pt x="3181" y="84"/>
                    </a:lnTo>
                    <a:lnTo>
                      <a:pt x="3183" y="80"/>
                    </a:lnTo>
                    <a:lnTo>
                      <a:pt x="3184" y="75"/>
                    </a:lnTo>
                    <a:lnTo>
                      <a:pt x="3186" y="70"/>
                    </a:lnTo>
                    <a:lnTo>
                      <a:pt x="3187" y="74"/>
                    </a:lnTo>
                    <a:lnTo>
                      <a:pt x="3189" y="72"/>
                    </a:lnTo>
                    <a:lnTo>
                      <a:pt x="3190" y="68"/>
                    </a:lnTo>
                    <a:lnTo>
                      <a:pt x="3192" y="54"/>
                    </a:lnTo>
                    <a:lnTo>
                      <a:pt x="3194" y="54"/>
                    </a:lnTo>
                    <a:lnTo>
                      <a:pt x="3195" y="60"/>
                    </a:lnTo>
                    <a:lnTo>
                      <a:pt x="3196" y="70"/>
                    </a:lnTo>
                    <a:lnTo>
                      <a:pt x="3198" y="70"/>
                    </a:lnTo>
                    <a:lnTo>
                      <a:pt x="3200" y="70"/>
                    </a:lnTo>
                    <a:lnTo>
                      <a:pt x="3201" y="71"/>
                    </a:lnTo>
                    <a:lnTo>
                      <a:pt x="3203" y="63"/>
                    </a:lnTo>
                    <a:lnTo>
                      <a:pt x="3204" y="63"/>
                    </a:lnTo>
                    <a:lnTo>
                      <a:pt x="3206" y="70"/>
                    </a:lnTo>
                    <a:lnTo>
                      <a:pt x="3207" y="74"/>
                    </a:lnTo>
                    <a:lnTo>
                      <a:pt x="3209" y="76"/>
                    </a:lnTo>
                    <a:lnTo>
                      <a:pt x="3210" y="74"/>
                    </a:lnTo>
                    <a:lnTo>
                      <a:pt x="3212" y="72"/>
                    </a:lnTo>
                    <a:lnTo>
                      <a:pt x="3213" y="72"/>
                    </a:lnTo>
                    <a:lnTo>
                      <a:pt x="3215" y="77"/>
                    </a:lnTo>
                    <a:lnTo>
                      <a:pt x="3216" y="75"/>
                    </a:lnTo>
                    <a:lnTo>
                      <a:pt x="3218" y="75"/>
                    </a:lnTo>
                    <a:lnTo>
                      <a:pt x="3219" y="74"/>
                    </a:lnTo>
                    <a:lnTo>
                      <a:pt x="3221" y="71"/>
                    </a:lnTo>
                    <a:lnTo>
                      <a:pt x="3222" y="75"/>
                    </a:lnTo>
                    <a:lnTo>
                      <a:pt x="3224" y="71"/>
                    </a:lnTo>
                    <a:lnTo>
                      <a:pt x="3225" y="70"/>
                    </a:lnTo>
                    <a:lnTo>
                      <a:pt x="3227" y="67"/>
                    </a:lnTo>
                    <a:lnTo>
                      <a:pt x="3228" y="70"/>
                    </a:lnTo>
                    <a:lnTo>
                      <a:pt x="3230" y="63"/>
                    </a:lnTo>
                    <a:lnTo>
                      <a:pt x="3232" y="58"/>
                    </a:lnTo>
                    <a:lnTo>
                      <a:pt x="3233" y="57"/>
                    </a:lnTo>
                    <a:lnTo>
                      <a:pt x="3234" y="54"/>
                    </a:lnTo>
                    <a:lnTo>
                      <a:pt x="3236" y="53"/>
                    </a:lnTo>
                    <a:lnTo>
                      <a:pt x="3238" y="58"/>
                    </a:lnTo>
                    <a:lnTo>
                      <a:pt x="3239" y="62"/>
                    </a:lnTo>
                    <a:lnTo>
                      <a:pt x="3240" y="58"/>
                    </a:lnTo>
                    <a:lnTo>
                      <a:pt x="3242" y="60"/>
                    </a:lnTo>
                    <a:lnTo>
                      <a:pt x="3244" y="56"/>
                    </a:lnTo>
                    <a:lnTo>
                      <a:pt x="3245" y="58"/>
                    </a:lnTo>
                    <a:lnTo>
                      <a:pt x="3247" y="60"/>
                    </a:lnTo>
                    <a:lnTo>
                      <a:pt x="3248" y="60"/>
                    </a:lnTo>
                    <a:lnTo>
                      <a:pt x="3250" y="57"/>
                    </a:lnTo>
                    <a:lnTo>
                      <a:pt x="3251" y="51"/>
                    </a:lnTo>
                    <a:lnTo>
                      <a:pt x="3253" y="51"/>
                    </a:lnTo>
                    <a:lnTo>
                      <a:pt x="3254" y="46"/>
                    </a:lnTo>
                    <a:lnTo>
                      <a:pt x="3256" y="49"/>
                    </a:lnTo>
                    <a:lnTo>
                      <a:pt x="3257" y="50"/>
                    </a:lnTo>
                    <a:lnTo>
                      <a:pt x="3259" y="52"/>
                    </a:lnTo>
                    <a:lnTo>
                      <a:pt x="3261" y="53"/>
                    </a:lnTo>
                    <a:lnTo>
                      <a:pt x="3262" y="49"/>
                    </a:lnTo>
                    <a:lnTo>
                      <a:pt x="3263" y="49"/>
                    </a:lnTo>
                    <a:lnTo>
                      <a:pt x="3265" y="51"/>
                    </a:lnTo>
                    <a:lnTo>
                      <a:pt x="3267" y="50"/>
                    </a:lnTo>
                    <a:lnTo>
                      <a:pt x="3268" y="50"/>
                    </a:lnTo>
                    <a:lnTo>
                      <a:pt x="3269" y="55"/>
                    </a:lnTo>
                    <a:lnTo>
                      <a:pt x="3271" y="54"/>
                    </a:lnTo>
                    <a:lnTo>
                      <a:pt x="3273" y="55"/>
                    </a:lnTo>
                    <a:lnTo>
                      <a:pt x="3274" y="55"/>
                    </a:lnTo>
                    <a:lnTo>
                      <a:pt x="3276" y="60"/>
                    </a:lnTo>
                    <a:lnTo>
                      <a:pt x="3277" y="59"/>
                    </a:lnTo>
                    <a:lnTo>
                      <a:pt x="3278" y="54"/>
                    </a:lnTo>
                    <a:lnTo>
                      <a:pt x="3280" y="58"/>
                    </a:lnTo>
                    <a:lnTo>
                      <a:pt x="3282" y="56"/>
                    </a:lnTo>
                    <a:lnTo>
                      <a:pt x="3283" y="55"/>
                    </a:lnTo>
                    <a:lnTo>
                      <a:pt x="3285" y="60"/>
                    </a:lnTo>
                    <a:lnTo>
                      <a:pt x="3286" y="63"/>
                    </a:lnTo>
                    <a:lnTo>
                      <a:pt x="3288" y="66"/>
                    </a:lnTo>
                    <a:lnTo>
                      <a:pt x="3289" y="68"/>
                    </a:lnTo>
                    <a:lnTo>
                      <a:pt x="3291" y="55"/>
                    </a:lnTo>
                    <a:lnTo>
                      <a:pt x="3292" y="46"/>
                    </a:lnTo>
                    <a:lnTo>
                      <a:pt x="3294" y="48"/>
                    </a:lnTo>
                    <a:lnTo>
                      <a:pt x="3295" y="50"/>
                    </a:lnTo>
                    <a:lnTo>
                      <a:pt x="3297" y="52"/>
                    </a:lnTo>
                    <a:lnTo>
                      <a:pt x="3298" y="57"/>
                    </a:lnTo>
                    <a:lnTo>
                      <a:pt x="3300" y="69"/>
                    </a:lnTo>
                    <a:lnTo>
                      <a:pt x="3301" y="59"/>
                    </a:lnTo>
                    <a:lnTo>
                      <a:pt x="3303" y="50"/>
                    </a:lnTo>
                    <a:lnTo>
                      <a:pt x="3305" y="52"/>
                    </a:lnTo>
                    <a:lnTo>
                      <a:pt x="3306" y="53"/>
                    </a:lnTo>
                    <a:lnTo>
                      <a:pt x="3307" y="47"/>
                    </a:lnTo>
                    <a:lnTo>
                      <a:pt x="3309" y="43"/>
                    </a:lnTo>
                    <a:lnTo>
                      <a:pt x="3311" y="43"/>
                    </a:lnTo>
                    <a:lnTo>
                      <a:pt x="3312" y="38"/>
                    </a:lnTo>
                    <a:lnTo>
                      <a:pt x="3313" y="44"/>
                    </a:lnTo>
                    <a:lnTo>
                      <a:pt x="3315" y="44"/>
                    </a:lnTo>
                    <a:lnTo>
                      <a:pt x="3317" y="48"/>
                    </a:lnTo>
                    <a:lnTo>
                      <a:pt x="3318" y="49"/>
                    </a:lnTo>
                    <a:lnTo>
                      <a:pt x="3320" y="48"/>
                    </a:lnTo>
                    <a:lnTo>
                      <a:pt x="3321" y="49"/>
                    </a:lnTo>
                    <a:lnTo>
                      <a:pt x="3323" y="48"/>
                    </a:lnTo>
                    <a:lnTo>
                      <a:pt x="3324" y="47"/>
                    </a:lnTo>
                    <a:lnTo>
                      <a:pt x="3326" y="49"/>
                    </a:lnTo>
                    <a:lnTo>
                      <a:pt x="3327" y="53"/>
                    </a:lnTo>
                    <a:lnTo>
                      <a:pt x="3329" y="52"/>
                    </a:lnTo>
                    <a:lnTo>
                      <a:pt x="3330" y="52"/>
                    </a:lnTo>
                    <a:lnTo>
                      <a:pt x="3332" y="51"/>
                    </a:lnTo>
                    <a:lnTo>
                      <a:pt x="3334" y="54"/>
                    </a:lnTo>
                    <a:lnTo>
                      <a:pt x="3335" y="58"/>
                    </a:lnTo>
                    <a:lnTo>
                      <a:pt x="3336" y="61"/>
                    </a:lnTo>
                    <a:lnTo>
                      <a:pt x="3338" y="57"/>
                    </a:lnTo>
                    <a:lnTo>
                      <a:pt x="3340" y="49"/>
                    </a:lnTo>
                    <a:lnTo>
                      <a:pt x="3341" y="46"/>
                    </a:lnTo>
                    <a:lnTo>
                      <a:pt x="3342" y="47"/>
                    </a:lnTo>
                    <a:lnTo>
                      <a:pt x="3344" y="48"/>
                    </a:lnTo>
                    <a:lnTo>
                      <a:pt x="3345" y="43"/>
                    </a:lnTo>
                    <a:lnTo>
                      <a:pt x="3347" y="39"/>
                    </a:lnTo>
                    <a:lnTo>
                      <a:pt x="3349" y="40"/>
                    </a:lnTo>
                    <a:lnTo>
                      <a:pt x="3350" y="45"/>
                    </a:lnTo>
                    <a:lnTo>
                      <a:pt x="3351" y="41"/>
                    </a:lnTo>
                    <a:lnTo>
                      <a:pt x="3353" y="42"/>
                    </a:lnTo>
                    <a:lnTo>
                      <a:pt x="3355" y="45"/>
                    </a:lnTo>
                    <a:lnTo>
                      <a:pt x="3356" y="39"/>
                    </a:lnTo>
                    <a:lnTo>
                      <a:pt x="3358" y="36"/>
                    </a:lnTo>
                    <a:lnTo>
                      <a:pt x="3359" y="41"/>
                    </a:lnTo>
                    <a:lnTo>
                      <a:pt x="3361" y="43"/>
                    </a:lnTo>
                    <a:lnTo>
                      <a:pt x="3362" y="46"/>
                    </a:lnTo>
                    <a:lnTo>
                      <a:pt x="3364" y="52"/>
                    </a:lnTo>
                    <a:lnTo>
                      <a:pt x="3365" y="53"/>
                    </a:lnTo>
                    <a:lnTo>
                      <a:pt x="3367" y="55"/>
                    </a:lnTo>
                    <a:lnTo>
                      <a:pt x="3368" y="56"/>
                    </a:lnTo>
                    <a:lnTo>
                      <a:pt x="3370" y="51"/>
                    </a:lnTo>
                    <a:lnTo>
                      <a:pt x="3371" y="55"/>
                    </a:lnTo>
                    <a:lnTo>
                      <a:pt x="3373" y="52"/>
                    </a:lnTo>
                    <a:lnTo>
                      <a:pt x="3374" y="56"/>
                    </a:lnTo>
                    <a:lnTo>
                      <a:pt x="3376" y="57"/>
                    </a:lnTo>
                    <a:lnTo>
                      <a:pt x="3378" y="55"/>
                    </a:lnTo>
                    <a:lnTo>
                      <a:pt x="3379" y="59"/>
                    </a:lnTo>
                    <a:lnTo>
                      <a:pt x="3380" y="57"/>
                    </a:lnTo>
                    <a:lnTo>
                      <a:pt x="3382" y="60"/>
                    </a:lnTo>
                    <a:lnTo>
                      <a:pt x="3384" y="59"/>
                    </a:lnTo>
                    <a:lnTo>
                      <a:pt x="3385" y="55"/>
                    </a:lnTo>
                    <a:lnTo>
                      <a:pt x="3387" y="46"/>
                    </a:lnTo>
                    <a:lnTo>
                      <a:pt x="3388" y="46"/>
                    </a:lnTo>
                    <a:lnTo>
                      <a:pt x="3390" y="49"/>
                    </a:lnTo>
                    <a:lnTo>
                      <a:pt x="3391" y="54"/>
                    </a:lnTo>
                    <a:lnTo>
                      <a:pt x="3393" y="54"/>
                    </a:lnTo>
                    <a:lnTo>
                      <a:pt x="3394" y="54"/>
                    </a:lnTo>
                    <a:lnTo>
                      <a:pt x="3396" y="57"/>
                    </a:lnTo>
                    <a:lnTo>
                      <a:pt x="3397" y="54"/>
                    </a:lnTo>
                    <a:lnTo>
                      <a:pt x="3399" y="49"/>
                    </a:lnTo>
                    <a:lnTo>
                      <a:pt x="3400" y="49"/>
                    </a:lnTo>
                    <a:lnTo>
                      <a:pt x="3402" y="53"/>
                    </a:lnTo>
                    <a:lnTo>
                      <a:pt x="3403" y="58"/>
                    </a:lnTo>
                    <a:lnTo>
                      <a:pt x="3405" y="55"/>
                    </a:lnTo>
                    <a:lnTo>
                      <a:pt x="3407" y="51"/>
                    </a:lnTo>
                    <a:lnTo>
                      <a:pt x="3408" y="58"/>
                    </a:lnTo>
                    <a:lnTo>
                      <a:pt x="3409" y="64"/>
                    </a:lnTo>
                    <a:lnTo>
                      <a:pt x="3411" y="58"/>
                    </a:lnTo>
                    <a:lnTo>
                      <a:pt x="3412" y="55"/>
                    </a:lnTo>
                    <a:lnTo>
                      <a:pt x="3414" y="49"/>
                    </a:lnTo>
                    <a:lnTo>
                      <a:pt x="3416" y="50"/>
                    </a:lnTo>
                    <a:lnTo>
                      <a:pt x="3417" y="54"/>
                    </a:lnTo>
                    <a:lnTo>
                      <a:pt x="3418" y="53"/>
                    </a:lnTo>
                    <a:lnTo>
                      <a:pt x="3420" y="59"/>
                    </a:lnTo>
                    <a:lnTo>
                      <a:pt x="3422" y="57"/>
                    </a:lnTo>
                    <a:lnTo>
                      <a:pt x="3423" y="48"/>
                    </a:lnTo>
                    <a:lnTo>
                      <a:pt x="3424" y="54"/>
                    </a:lnTo>
                    <a:lnTo>
                      <a:pt x="3426" y="60"/>
                    </a:lnTo>
                    <a:lnTo>
                      <a:pt x="3428" y="64"/>
                    </a:lnTo>
                    <a:lnTo>
                      <a:pt x="3429" y="67"/>
                    </a:lnTo>
                    <a:lnTo>
                      <a:pt x="3431" y="61"/>
                    </a:lnTo>
                    <a:lnTo>
                      <a:pt x="3432" y="61"/>
                    </a:lnTo>
                    <a:lnTo>
                      <a:pt x="3434" y="57"/>
                    </a:lnTo>
                    <a:lnTo>
                      <a:pt x="3435" y="57"/>
                    </a:lnTo>
                    <a:lnTo>
                      <a:pt x="3437" y="60"/>
                    </a:lnTo>
                    <a:lnTo>
                      <a:pt x="3438" y="65"/>
                    </a:lnTo>
                    <a:lnTo>
                      <a:pt x="3440" y="62"/>
                    </a:lnTo>
                    <a:lnTo>
                      <a:pt x="3441" y="63"/>
                    </a:lnTo>
                    <a:lnTo>
                      <a:pt x="3443" y="66"/>
                    </a:lnTo>
                    <a:lnTo>
                      <a:pt x="3444" y="56"/>
                    </a:lnTo>
                    <a:lnTo>
                      <a:pt x="3446" y="47"/>
                    </a:lnTo>
                    <a:lnTo>
                      <a:pt x="3447" y="48"/>
                    </a:lnTo>
                    <a:lnTo>
                      <a:pt x="3449" y="46"/>
                    </a:lnTo>
                    <a:lnTo>
                      <a:pt x="3451" y="41"/>
                    </a:lnTo>
                    <a:lnTo>
                      <a:pt x="3452" y="45"/>
                    </a:lnTo>
                    <a:lnTo>
                      <a:pt x="3453" y="45"/>
                    </a:lnTo>
                    <a:lnTo>
                      <a:pt x="3455" y="47"/>
                    </a:lnTo>
                    <a:lnTo>
                      <a:pt x="3457" y="50"/>
                    </a:lnTo>
                    <a:lnTo>
                      <a:pt x="3458" y="52"/>
                    </a:lnTo>
                    <a:lnTo>
                      <a:pt x="3460" y="47"/>
                    </a:lnTo>
                    <a:lnTo>
                      <a:pt x="3461" y="50"/>
                    </a:lnTo>
                    <a:lnTo>
                      <a:pt x="3463" y="49"/>
                    </a:lnTo>
                    <a:lnTo>
                      <a:pt x="3464" y="54"/>
                    </a:lnTo>
                    <a:lnTo>
                      <a:pt x="3466" y="57"/>
                    </a:lnTo>
                    <a:lnTo>
                      <a:pt x="3467" y="57"/>
                    </a:lnTo>
                    <a:lnTo>
                      <a:pt x="3469" y="48"/>
                    </a:lnTo>
                    <a:lnTo>
                      <a:pt x="3470" y="50"/>
                    </a:lnTo>
                    <a:lnTo>
                      <a:pt x="3472" y="45"/>
                    </a:lnTo>
                    <a:lnTo>
                      <a:pt x="3473" y="42"/>
                    </a:lnTo>
                    <a:lnTo>
                      <a:pt x="3475" y="50"/>
                    </a:lnTo>
                    <a:lnTo>
                      <a:pt x="3476" y="43"/>
                    </a:lnTo>
                    <a:lnTo>
                      <a:pt x="3478" y="36"/>
                    </a:lnTo>
                    <a:lnTo>
                      <a:pt x="3479" y="31"/>
                    </a:lnTo>
                    <a:lnTo>
                      <a:pt x="3481" y="29"/>
                    </a:lnTo>
                    <a:lnTo>
                      <a:pt x="3482" y="32"/>
                    </a:lnTo>
                    <a:lnTo>
                      <a:pt x="3484" y="39"/>
                    </a:lnTo>
                    <a:lnTo>
                      <a:pt x="3485" y="45"/>
                    </a:lnTo>
                    <a:lnTo>
                      <a:pt x="3487" y="57"/>
                    </a:lnTo>
                    <a:lnTo>
                      <a:pt x="3489" y="58"/>
                    </a:lnTo>
                    <a:lnTo>
                      <a:pt x="3490" y="51"/>
                    </a:lnTo>
                    <a:lnTo>
                      <a:pt x="3491" y="48"/>
                    </a:lnTo>
                    <a:lnTo>
                      <a:pt x="3493" y="49"/>
                    </a:lnTo>
                    <a:lnTo>
                      <a:pt x="3495" y="53"/>
                    </a:lnTo>
                    <a:lnTo>
                      <a:pt x="3496" y="48"/>
                    </a:lnTo>
                    <a:lnTo>
                      <a:pt x="3497" y="39"/>
                    </a:lnTo>
                    <a:lnTo>
                      <a:pt x="3499" y="41"/>
                    </a:lnTo>
                    <a:lnTo>
                      <a:pt x="3501" y="41"/>
                    </a:lnTo>
                    <a:lnTo>
                      <a:pt x="3502" y="36"/>
                    </a:lnTo>
                    <a:lnTo>
                      <a:pt x="3504" y="40"/>
                    </a:lnTo>
                    <a:lnTo>
                      <a:pt x="3505" y="42"/>
                    </a:lnTo>
                    <a:lnTo>
                      <a:pt x="3507" y="43"/>
                    </a:lnTo>
                    <a:lnTo>
                      <a:pt x="3508" y="46"/>
                    </a:lnTo>
                    <a:lnTo>
                      <a:pt x="3510" y="48"/>
                    </a:lnTo>
                    <a:lnTo>
                      <a:pt x="3511" y="45"/>
                    </a:lnTo>
                    <a:lnTo>
                      <a:pt x="3513" y="49"/>
                    </a:lnTo>
                    <a:lnTo>
                      <a:pt x="3514" y="45"/>
                    </a:lnTo>
                    <a:lnTo>
                      <a:pt x="3516" y="42"/>
                    </a:lnTo>
                    <a:lnTo>
                      <a:pt x="3518" y="47"/>
                    </a:lnTo>
                    <a:lnTo>
                      <a:pt x="3519" y="45"/>
                    </a:lnTo>
                    <a:lnTo>
                      <a:pt x="3520" y="43"/>
                    </a:lnTo>
                    <a:lnTo>
                      <a:pt x="3522" y="42"/>
                    </a:lnTo>
                    <a:lnTo>
                      <a:pt x="3524" y="39"/>
                    </a:lnTo>
                    <a:lnTo>
                      <a:pt x="3525" y="34"/>
                    </a:lnTo>
                    <a:lnTo>
                      <a:pt x="3526" y="40"/>
                    </a:lnTo>
                    <a:lnTo>
                      <a:pt x="3528" y="38"/>
                    </a:lnTo>
                    <a:lnTo>
                      <a:pt x="3530" y="33"/>
                    </a:lnTo>
                    <a:lnTo>
                      <a:pt x="3531" y="31"/>
                    </a:lnTo>
                    <a:lnTo>
                      <a:pt x="3533" y="35"/>
                    </a:lnTo>
                    <a:lnTo>
                      <a:pt x="3534" y="38"/>
                    </a:lnTo>
                    <a:lnTo>
                      <a:pt x="3536" y="36"/>
                    </a:lnTo>
                    <a:lnTo>
                      <a:pt x="3537" y="30"/>
                    </a:lnTo>
                    <a:lnTo>
                      <a:pt x="3539" y="35"/>
                    </a:lnTo>
                    <a:lnTo>
                      <a:pt x="3540" y="39"/>
                    </a:lnTo>
                    <a:lnTo>
                      <a:pt x="3542" y="41"/>
                    </a:lnTo>
                    <a:lnTo>
                      <a:pt x="3543" y="40"/>
                    </a:lnTo>
                    <a:lnTo>
                      <a:pt x="3545" y="37"/>
                    </a:lnTo>
                    <a:lnTo>
                      <a:pt x="3546" y="36"/>
                    </a:lnTo>
                    <a:lnTo>
                      <a:pt x="3548" y="37"/>
                    </a:lnTo>
                    <a:lnTo>
                      <a:pt x="3549" y="34"/>
                    </a:lnTo>
                    <a:lnTo>
                      <a:pt x="3551" y="38"/>
                    </a:lnTo>
                    <a:lnTo>
                      <a:pt x="3552" y="43"/>
                    </a:lnTo>
                    <a:lnTo>
                      <a:pt x="3554" y="44"/>
                    </a:lnTo>
                    <a:lnTo>
                      <a:pt x="3555" y="42"/>
                    </a:lnTo>
                    <a:lnTo>
                      <a:pt x="3557" y="44"/>
                    </a:lnTo>
                    <a:lnTo>
                      <a:pt x="3558" y="40"/>
                    </a:lnTo>
                    <a:lnTo>
                      <a:pt x="3560" y="38"/>
                    </a:lnTo>
                    <a:lnTo>
                      <a:pt x="3562" y="40"/>
                    </a:lnTo>
                    <a:lnTo>
                      <a:pt x="3563" y="35"/>
                    </a:lnTo>
                    <a:lnTo>
                      <a:pt x="3564" y="39"/>
                    </a:lnTo>
                    <a:lnTo>
                      <a:pt x="3566" y="42"/>
                    </a:lnTo>
                    <a:lnTo>
                      <a:pt x="3568" y="36"/>
                    </a:lnTo>
                    <a:lnTo>
                      <a:pt x="3569" y="31"/>
                    </a:lnTo>
                    <a:lnTo>
                      <a:pt x="3570" y="30"/>
                    </a:lnTo>
                    <a:lnTo>
                      <a:pt x="3572" y="35"/>
                    </a:lnTo>
                    <a:lnTo>
                      <a:pt x="3574" y="33"/>
                    </a:lnTo>
                    <a:lnTo>
                      <a:pt x="3575" y="27"/>
                    </a:lnTo>
                    <a:lnTo>
                      <a:pt x="3577" y="33"/>
                    </a:lnTo>
                    <a:lnTo>
                      <a:pt x="3578" y="33"/>
                    </a:lnTo>
                    <a:lnTo>
                      <a:pt x="3580" y="30"/>
                    </a:lnTo>
                    <a:lnTo>
                      <a:pt x="3581" y="27"/>
                    </a:lnTo>
                    <a:lnTo>
                      <a:pt x="3583" y="32"/>
                    </a:lnTo>
                    <a:lnTo>
                      <a:pt x="3584" y="37"/>
                    </a:lnTo>
                    <a:lnTo>
                      <a:pt x="3586" y="31"/>
                    </a:lnTo>
                    <a:lnTo>
                      <a:pt x="3587" y="28"/>
                    </a:lnTo>
                    <a:lnTo>
                      <a:pt x="3589" y="30"/>
                    </a:lnTo>
                    <a:lnTo>
                      <a:pt x="3591" y="27"/>
                    </a:lnTo>
                    <a:lnTo>
                      <a:pt x="3592" y="27"/>
                    </a:lnTo>
                    <a:lnTo>
                      <a:pt x="3593" y="23"/>
                    </a:lnTo>
                    <a:lnTo>
                      <a:pt x="3595" y="25"/>
                    </a:lnTo>
                    <a:lnTo>
                      <a:pt x="3597" y="33"/>
                    </a:lnTo>
                    <a:lnTo>
                      <a:pt x="3598" y="31"/>
                    </a:lnTo>
                    <a:lnTo>
                      <a:pt x="3599" y="30"/>
                    </a:lnTo>
                    <a:lnTo>
                      <a:pt x="3601" y="28"/>
                    </a:lnTo>
                    <a:lnTo>
                      <a:pt x="3603" y="34"/>
                    </a:lnTo>
                    <a:lnTo>
                      <a:pt x="3604" y="37"/>
                    </a:lnTo>
                    <a:lnTo>
                      <a:pt x="3606" y="47"/>
                    </a:lnTo>
                    <a:lnTo>
                      <a:pt x="3607" y="37"/>
                    </a:lnTo>
                    <a:lnTo>
                      <a:pt x="3609" y="34"/>
                    </a:lnTo>
                    <a:lnTo>
                      <a:pt x="3610" y="37"/>
                    </a:lnTo>
                    <a:lnTo>
                      <a:pt x="3612" y="33"/>
                    </a:lnTo>
                    <a:lnTo>
                      <a:pt x="3613" y="38"/>
                    </a:lnTo>
                    <a:lnTo>
                      <a:pt x="3615" y="35"/>
                    </a:lnTo>
                    <a:lnTo>
                      <a:pt x="3616" y="28"/>
                    </a:lnTo>
                    <a:lnTo>
                      <a:pt x="3618" y="26"/>
                    </a:lnTo>
                    <a:lnTo>
                      <a:pt x="3619" y="28"/>
                    </a:lnTo>
                    <a:lnTo>
                      <a:pt x="3621" y="34"/>
                    </a:lnTo>
                    <a:lnTo>
                      <a:pt x="3622" y="36"/>
                    </a:lnTo>
                    <a:lnTo>
                      <a:pt x="3624" y="42"/>
                    </a:lnTo>
                    <a:lnTo>
                      <a:pt x="3625" y="45"/>
                    </a:lnTo>
                    <a:lnTo>
                      <a:pt x="3627" y="39"/>
                    </a:lnTo>
                    <a:lnTo>
                      <a:pt x="3628" y="34"/>
                    </a:lnTo>
                    <a:lnTo>
                      <a:pt x="3630" y="36"/>
                    </a:lnTo>
                    <a:lnTo>
                      <a:pt x="3631" y="34"/>
                    </a:lnTo>
                    <a:lnTo>
                      <a:pt x="3633" y="33"/>
                    </a:lnTo>
                    <a:lnTo>
                      <a:pt x="3635" y="38"/>
                    </a:lnTo>
                    <a:lnTo>
                      <a:pt x="3636" y="41"/>
                    </a:lnTo>
                    <a:lnTo>
                      <a:pt x="3637" y="45"/>
                    </a:lnTo>
                    <a:lnTo>
                      <a:pt x="3639" y="37"/>
                    </a:lnTo>
                    <a:lnTo>
                      <a:pt x="3641" y="43"/>
                    </a:lnTo>
                    <a:lnTo>
                      <a:pt x="3642" y="47"/>
                    </a:lnTo>
                    <a:lnTo>
                      <a:pt x="3644" y="53"/>
                    </a:lnTo>
                    <a:lnTo>
                      <a:pt x="3645" y="47"/>
                    </a:lnTo>
                    <a:lnTo>
                      <a:pt x="3647" y="44"/>
                    </a:lnTo>
                    <a:lnTo>
                      <a:pt x="3648" y="47"/>
                    </a:lnTo>
                    <a:lnTo>
                      <a:pt x="3650" y="54"/>
                    </a:lnTo>
                    <a:lnTo>
                      <a:pt x="3651" y="54"/>
                    </a:lnTo>
                    <a:lnTo>
                      <a:pt x="3653" y="47"/>
                    </a:lnTo>
                    <a:lnTo>
                      <a:pt x="3654" y="48"/>
                    </a:lnTo>
                    <a:lnTo>
                      <a:pt x="3656" y="49"/>
                    </a:lnTo>
                    <a:lnTo>
                      <a:pt x="3657" y="49"/>
                    </a:lnTo>
                    <a:lnTo>
                      <a:pt x="3659" y="48"/>
                    </a:lnTo>
                    <a:lnTo>
                      <a:pt x="3660" y="40"/>
                    </a:lnTo>
                    <a:lnTo>
                      <a:pt x="3662" y="39"/>
                    </a:lnTo>
                    <a:lnTo>
                      <a:pt x="3664" y="36"/>
                    </a:lnTo>
                    <a:lnTo>
                      <a:pt x="3665" y="38"/>
                    </a:lnTo>
                    <a:lnTo>
                      <a:pt x="3666" y="39"/>
                    </a:lnTo>
                    <a:lnTo>
                      <a:pt x="3668" y="37"/>
                    </a:lnTo>
                    <a:lnTo>
                      <a:pt x="3670" y="39"/>
                    </a:lnTo>
                    <a:lnTo>
                      <a:pt x="3671" y="43"/>
                    </a:lnTo>
                    <a:lnTo>
                      <a:pt x="3672" y="39"/>
                    </a:lnTo>
                    <a:lnTo>
                      <a:pt x="3674" y="37"/>
                    </a:lnTo>
                    <a:lnTo>
                      <a:pt x="3676" y="41"/>
                    </a:lnTo>
                    <a:lnTo>
                      <a:pt x="3677" y="45"/>
                    </a:lnTo>
                    <a:lnTo>
                      <a:pt x="3679" y="43"/>
                    </a:lnTo>
                    <a:lnTo>
                      <a:pt x="3680" y="43"/>
                    </a:lnTo>
                    <a:lnTo>
                      <a:pt x="3682" y="47"/>
                    </a:lnTo>
                    <a:lnTo>
                      <a:pt x="3683" y="50"/>
                    </a:lnTo>
                    <a:lnTo>
                      <a:pt x="3685" y="53"/>
                    </a:lnTo>
                    <a:lnTo>
                      <a:pt x="3686" y="50"/>
                    </a:lnTo>
                    <a:lnTo>
                      <a:pt x="3688" y="53"/>
                    </a:lnTo>
                    <a:lnTo>
                      <a:pt x="3689" y="54"/>
                    </a:lnTo>
                    <a:lnTo>
                      <a:pt x="3691" y="59"/>
                    </a:lnTo>
                    <a:lnTo>
                      <a:pt x="3692" y="64"/>
                    </a:lnTo>
                    <a:lnTo>
                      <a:pt x="3694" y="72"/>
                    </a:lnTo>
                    <a:lnTo>
                      <a:pt x="3695" y="79"/>
                    </a:lnTo>
                    <a:lnTo>
                      <a:pt x="3697" y="81"/>
                    </a:lnTo>
                    <a:lnTo>
                      <a:pt x="3698" y="78"/>
                    </a:lnTo>
                    <a:lnTo>
                      <a:pt x="3700" y="79"/>
                    </a:lnTo>
                    <a:lnTo>
                      <a:pt x="3701" y="89"/>
                    </a:lnTo>
                    <a:lnTo>
                      <a:pt x="3703" y="93"/>
                    </a:lnTo>
                    <a:lnTo>
                      <a:pt x="3704" y="94"/>
                    </a:lnTo>
                    <a:lnTo>
                      <a:pt x="3706" y="92"/>
                    </a:lnTo>
                    <a:lnTo>
                      <a:pt x="3708" y="94"/>
                    </a:lnTo>
                    <a:lnTo>
                      <a:pt x="3709" y="92"/>
                    </a:lnTo>
                    <a:lnTo>
                      <a:pt x="3710" y="98"/>
                    </a:lnTo>
                    <a:lnTo>
                      <a:pt x="3712" y="107"/>
                    </a:lnTo>
                    <a:lnTo>
                      <a:pt x="3714" y="108"/>
                    </a:lnTo>
                    <a:lnTo>
                      <a:pt x="3715" y="113"/>
                    </a:lnTo>
                    <a:lnTo>
                      <a:pt x="3717" y="111"/>
                    </a:lnTo>
                    <a:lnTo>
                      <a:pt x="3718" y="109"/>
                    </a:lnTo>
                    <a:lnTo>
                      <a:pt x="3720" y="108"/>
                    </a:lnTo>
                    <a:lnTo>
                      <a:pt x="3721" y="106"/>
                    </a:lnTo>
                    <a:lnTo>
                      <a:pt x="3723" y="100"/>
                    </a:lnTo>
                    <a:lnTo>
                      <a:pt x="3724" y="96"/>
                    </a:lnTo>
                    <a:lnTo>
                      <a:pt x="3726" y="98"/>
                    </a:lnTo>
                    <a:lnTo>
                      <a:pt x="3727" y="98"/>
                    </a:lnTo>
                    <a:lnTo>
                      <a:pt x="3729" y="106"/>
                    </a:lnTo>
                    <a:lnTo>
                      <a:pt x="3730" y="102"/>
                    </a:lnTo>
                    <a:lnTo>
                      <a:pt x="3732" y="102"/>
                    </a:lnTo>
                    <a:lnTo>
                      <a:pt x="3733" y="100"/>
                    </a:lnTo>
                    <a:lnTo>
                      <a:pt x="3735" y="94"/>
                    </a:lnTo>
                    <a:lnTo>
                      <a:pt x="3737" y="102"/>
                    </a:lnTo>
                    <a:lnTo>
                      <a:pt x="3738" y="104"/>
                    </a:lnTo>
                    <a:lnTo>
                      <a:pt x="3739" y="107"/>
                    </a:lnTo>
                    <a:lnTo>
                      <a:pt x="3741" y="106"/>
                    </a:lnTo>
                    <a:lnTo>
                      <a:pt x="3743" y="106"/>
                    </a:lnTo>
                    <a:lnTo>
                      <a:pt x="3744" y="103"/>
                    </a:lnTo>
                    <a:lnTo>
                      <a:pt x="3746" y="98"/>
                    </a:lnTo>
                    <a:lnTo>
                      <a:pt x="3747" y="98"/>
                    </a:lnTo>
                    <a:lnTo>
                      <a:pt x="3749" y="92"/>
                    </a:lnTo>
                    <a:lnTo>
                      <a:pt x="3750" y="88"/>
                    </a:lnTo>
                    <a:lnTo>
                      <a:pt x="3752" y="80"/>
                    </a:lnTo>
                    <a:lnTo>
                      <a:pt x="3753" y="76"/>
                    </a:lnTo>
                    <a:lnTo>
                      <a:pt x="3755" y="80"/>
                    </a:lnTo>
                    <a:lnTo>
                      <a:pt x="3756" y="83"/>
                    </a:lnTo>
                    <a:lnTo>
                      <a:pt x="3758" y="86"/>
                    </a:lnTo>
                    <a:lnTo>
                      <a:pt x="3759" y="85"/>
                    </a:lnTo>
                    <a:lnTo>
                      <a:pt x="3761" y="81"/>
                    </a:lnTo>
                    <a:lnTo>
                      <a:pt x="3762" y="79"/>
                    </a:lnTo>
                    <a:lnTo>
                      <a:pt x="3764" y="80"/>
                    </a:lnTo>
                    <a:lnTo>
                      <a:pt x="3765" y="73"/>
                    </a:lnTo>
                    <a:lnTo>
                      <a:pt x="3767" y="71"/>
                    </a:lnTo>
                    <a:lnTo>
                      <a:pt x="3768" y="71"/>
                    </a:lnTo>
                    <a:lnTo>
                      <a:pt x="3770" y="71"/>
                    </a:lnTo>
                    <a:lnTo>
                      <a:pt x="3771" y="77"/>
                    </a:lnTo>
                    <a:lnTo>
                      <a:pt x="3773" y="80"/>
                    </a:lnTo>
                    <a:lnTo>
                      <a:pt x="3775" y="79"/>
                    </a:lnTo>
                    <a:lnTo>
                      <a:pt x="3776" y="76"/>
                    </a:lnTo>
                    <a:lnTo>
                      <a:pt x="3777" y="76"/>
                    </a:lnTo>
                    <a:lnTo>
                      <a:pt x="3779" y="74"/>
                    </a:lnTo>
                    <a:lnTo>
                      <a:pt x="3781" y="70"/>
                    </a:lnTo>
                    <a:lnTo>
                      <a:pt x="3782" y="76"/>
                    </a:lnTo>
                    <a:lnTo>
                      <a:pt x="3783" y="84"/>
                    </a:lnTo>
                    <a:lnTo>
                      <a:pt x="3785" y="82"/>
                    </a:lnTo>
                    <a:lnTo>
                      <a:pt x="3787" y="71"/>
                    </a:lnTo>
                    <a:lnTo>
                      <a:pt x="3788" y="72"/>
                    </a:lnTo>
                    <a:lnTo>
                      <a:pt x="3790" y="77"/>
                    </a:lnTo>
                    <a:lnTo>
                      <a:pt x="3791" y="71"/>
                    </a:lnTo>
                    <a:lnTo>
                      <a:pt x="3793" y="61"/>
                    </a:lnTo>
                    <a:lnTo>
                      <a:pt x="3794" y="62"/>
                    </a:lnTo>
                    <a:lnTo>
                      <a:pt x="3796" y="63"/>
                    </a:lnTo>
                    <a:lnTo>
                      <a:pt x="3797" y="63"/>
                    </a:lnTo>
                    <a:lnTo>
                      <a:pt x="3799" y="57"/>
                    </a:lnTo>
                    <a:lnTo>
                      <a:pt x="3800" y="54"/>
                    </a:lnTo>
                    <a:lnTo>
                      <a:pt x="3802" y="59"/>
                    </a:lnTo>
                    <a:lnTo>
                      <a:pt x="3803" y="66"/>
                    </a:lnTo>
                    <a:lnTo>
                      <a:pt x="3804" y="6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9" name="Freeform 146">
                <a:extLst>
                  <a:ext uri="{FF2B5EF4-FFF2-40B4-BE49-F238E27FC236}">
                    <a16:creationId xmlns:a16="http://schemas.microsoft.com/office/drawing/2014/main" id="{313A995F-8A61-4EFD-96EA-E29CCE3E1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3177809"/>
                <a:ext cx="1880527" cy="2147515"/>
              </a:xfrm>
              <a:custGeom>
                <a:avLst/>
                <a:gdLst>
                  <a:gd name="T0" fmla="*/ 60 w 3804"/>
                  <a:gd name="T1" fmla="*/ 66 h 956"/>
                  <a:gd name="T2" fmla="*/ 121 w 3804"/>
                  <a:gd name="T3" fmla="*/ 85 h 956"/>
                  <a:gd name="T4" fmla="*/ 182 w 3804"/>
                  <a:gd name="T5" fmla="*/ 199 h 956"/>
                  <a:gd name="T6" fmla="*/ 242 w 3804"/>
                  <a:gd name="T7" fmla="*/ 263 h 956"/>
                  <a:gd name="T8" fmla="*/ 303 w 3804"/>
                  <a:gd name="T9" fmla="*/ 239 h 956"/>
                  <a:gd name="T10" fmla="*/ 364 w 3804"/>
                  <a:gd name="T11" fmla="*/ 229 h 956"/>
                  <a:gd name="T12" fmla="*/ 425 w 3804"/>
                  <a:gd name="T13" fmla="*/ 246 h 956"/>
                  <a:gd name="T14" fmla="*/ 486 w 3804"/>
                  <a:gd name="T15" fmla="*/ 177 h 956"/>
                  <a:gd name="T16" fmla="*/ 547 w 3804"/>
                  <a:gd name="T17" fmla="*/ 167 h 956"/>
                  <a:gd name="T18" fmla="*/ 608 w 3804"/>
                  <a:gd name="T19" fmla="*/ 149 h 956"/>
                  <a:gd name="T20" fmla="*/ 668 w 3804"/>
                  <a:gd name="T21" fmla="*/ 126 h 956"/>
                  <a:gd name="T22" fmla="*/ 729 w 3804"/>
                  <a:gd name="T23" fmla="*/ 160 h 956"/>
                  <a:gd name="T24" fmla="*/ 790 w 3804"/>
                  <a:gd name="T25" fmla="*/ 210 h 956"/>
                  <a:gd name="T26" fmla="*/ 851 w 3804"/>
                  <a:gd name="T27" fmla="*/ 308 h 956"/>
                  <a:gd name="T28" fmla="*/ 912 w 3804"/>
                  <a:gd name="T29" fmla="*/ 274 h 956"/>
                  <a:gd name="T30" fmla="*/ 973 w 3804"/>
                  <a:gd name="T31" fmla="*/ 259 h 956"/>
                  <a:gd name="T32" fmla="*/ 1033 w 3804"/>
                  <a:gd name="T33" fmla="*/ 284 h 956"/>
                  <a:gd name="T34" fmla="*/ 1094 w 3804"/>
                  <a:gd name="T35" fmla="*/ 353 h 956"/>
                  <a:gd name="T36" fmla="*/ 1155 w 3804"/>
                  <a:gd name="T37" fmla="*/ 401 h 956"/>
                  <a:gd name="T38" fmla="*/ 1216 w 3804"/>
                  <a:gd name="T39" fmla="*/ 74 h 956"/>
                  <a:gd name="T40" fmla="*/ 1277 w 3804"/>
                  <a:gd name="T41" fmla="*/ 54 h 956"/>
                  <a:gd name="T42" fmla="*/ 1338 w 3804"/>
                  <a:gd name="T43" fmla="*/ 75 h 956"/>
                  <a:gd name="T44" fmla="*/ 1399 w 3804"/>
                  <a:gd name="T45" fmla="*/ 55 h 956"/>
                  <a:gd name="T46" fmla="*/ 1459 w 3804"/>
                  <a:gd name="T47" fmla="*/ 25 h 956"/>
                  <a:gd name="T48" fmla="*/ 1520 w 3804"/>
                  <a:gd name="T49" fmla="*/ 48 h 956"/>
                  <a:gd name="T50" fmla="*/ 1581 w 3804"/>
                  <a:gd name="T51" fmla="*/ 65 h 956"/>
                  <a:gd name="T52" fmla="*/ 1642 w 3804"/>
                  <a:gd name="T53" fmla="*/ 468 h 956"/>
                  <a:gd name="T54" fmla="*/ 1703 w 3804"/>
                  <a:gd name="T55" fmla="*/ 234 h 956"/>
                  <a:gd name="T56" fmla="*/ 1764 w 3804"/>
                  <a:gd name="T57" fmla="*/ 100 h 956"/>
                  <a:gd name="T58" fmla="*/ 1824 w 3804"/>
                  <a:gd name="T59" fmla="*/ 101 h 956"/>
                  <a:gd name="T60" fmla="*/ 1885 w 3804"/>
                  <a:gd name="T61" fmla="*/ 97 h 956"/>
                  <a:gd name="T62" fmla="*/ 1946 w 3804"/>
                  <a:gd name="T63" fmla="*/ 81 h 956"/>
                  <a:gd name="T64" fmla="*/ 2007 w 3804"/>
                  <a:gd name="T65" fmla="*/ 108 h 956"/>
                  <a:gd name="T66" fmla="*/ 2068 w 3804"/>
                  <a:gd name="T67" fmla="*/ 80 h 956"/>
                  <a:gd name="T68" fmla="*/ 2129 w 3804"/>
                  <a:gd name="T69" fmla="*/ 102 h 956"/>
                  <a:gd name="T70" fmla="*/ 2190 w 3804"/>
                  <a:gd name="T71" fmla="*/ 103 h 956"/>
                  <a:gd name="T72" fmla="*/ 2250 w 3804"/>
                  <a:gd name="T73" fmla="*/ 144 h 956"/>
                  <a:gd name="T74" fmla="*/ 2311 w 3804"/>
                  <a:gd name="T75" fmla="*/ 198 h 956"/>
                  <a:gd name="T76" fmla="*/ 2372 w 3804"/>
                  <a:gd name="T77" fmla="*/ 737 h 956"/>
                  <a:gd name="T78" fmla="*/ 2433 w 3804"/>
                  <a:gd name="T79" fmla="*/ 833 h 956"/>
                  <a:gd name="T80" fmla="*/ 2494 w 3804"/>
                  <a:gd name="T81" fmla="*/ 839 h 956"/>
                  <a:gd name="T82" fmla="*/ 2555 w 3804"/>
                  <a:gd name="T83" fmla="*/ 772 h 956"/>
                  <a:gd name="T84" fmla="*/ 2616 w 3804"/>
                  <a:gd name="T85" fmla="*/ 785 h 956"/>
                  <a:gd name="T86" fmla="*/ 2676 w 3804"/>
                  <a:gd name="T87" fmla="*/ 836 h 956"/>
                  <a:gd name="T88" fmla="*/ 2737 w 3804"/>
                  <a:gd name="T89" fmla="*/ 829 h 956"/>
                  <a:gd name="T90" fmla="*/ 2798 w 3804"/>
                  <a:gd name="T91" fmla="*/ 859 h 956"/>
                  <a:gd name="T92" fmla="*/ 2859 w 3804"/>
                  <a:gd name="T93" fmla="*/ 848 h 956"/>
                  <a:gd name="T94" fmla="*/ 2920 w 3804"/>
                  <a:gd name="T95" fmla="*/ 645 h 956"/>
                  <a:gd name="T96" fmla="*/ 2981 w 3804"/>
                  <a:gd name="T97" fmla="*/ 343 h 956"/>
                  <a:gd name="T98" fmla="*/ 3041 w 3804"/>
                  <a:gd name="T99" fmla="*/ 278 h 956"/>
                  <a:gd name="T100" fmla="*/ 3102 w 3804"/>
                  <a:gd name="T101" fmla="*/ 238 h 956"/>
                  <a:gd name="T102" fmla="*/ 3163 w 3804"/>
                  <a:gd name="T103" fmla="*/ 219 h 956"/>
                  <a:gd name="T104" fmla="*/ 3224 w 3804"/>
                  <a:gd name="T105" fmla="*/ 137 h 956"/>
                  <a:gd name="T106" fmla="*/ 3285 w 3804"/>
                  <a:gd name="T107" fmla="*/ 118 h 956"/>
                  <a:gd name="T108" fmla="*/ 3345 w 3804"/>
                  <a:gd name="T109" fmla="*/ 111 h 956"/>
                  <a:gd name="T110" fmla="*/ 3407 w 3804"/>
                  <a:gd name="T111" fmla="*/ 137 h 956"/>
                  <a:gd name="T112" fmla="*/ 3467 w 3804"/>
                  <a:gd name="T113" fmla="*/ 37 h 956"/>
                  <a:gd name="T114" fmla="*/ 3528 w 3804"/>
                  <a:gd name="T115" fmla="*/ 29 h 956"/>
                  <a:gd name="T116" fmla="*/ 3589 w 3804"/>
                  <a:gd name="T117" fmla="*/ 18 h 956"/>
                  <a:gd name="T118" fmla="*/ 3650 w 3804"/>
                  <a:gd name="T119" fmla="*/ 24 h 956"/>
                  <a:gd name="T120" fmla="*/ 3710 w 3804"/>
                  <a:gd name="T121" fmla="*/ 418 h 956"/>
                  <a:gd name="T122" fmla="*/ 3771 w 3804"/>
                  <a:gd name="T123" fmla="*/ 202 h 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56">
                    <a:moveTo>
                      <a:pt x="0" y="58"/>
                    </a:moveTo>
                    <a:lnTo>
                      <a:pt x="2" y="76"/>
                    </a:lnTo>
                    <a:lnTo>
                      <a:pt x="4" y="111"/>
                    </a:lnTo>
                    <a:lnTo>
                      <a:pt x="5" y="136"/>
                    </a:lnTo>
                    <a:lnTo>
                      <a:pt x="7" y="142"/>
                    </a:lnTo>
                    <a:lnTo>
                      <a:pt x="8" y="134"/>
                    </a:lnTo>
                    <a:lnTo>
                      <a:pt x="10" y="139"/>
                    </a:lnTo>
                    <a:lnTo>
                      <a:pt x="11" y="100"/>
                    </a:lnTo>
                    <a:lnTo>
                      <a:pt x="13" y="75"/>
                    </a:lnTo>
                    <a:lnTo>
                      <a:pt x="14" y="87"/>
                    </a:lnTo>
                    <a:lnTo>
                      <a:pt x="16" y="78"/>
                    </a:lnTo>
                    <a:lnTo>
                      <a:pt x="17" y="82"/>
                    </a:lnTo>
                    <a:lnTo>
                      <a:pt x="19" y="104"/>
                    </a:lnTo>
                    <a:lnTo>
                      <a:pt x="21" y="117"/>
                    </a:lnTo>
                    <a:lnTo>
                      <a:pt x="22" y="114"/>
                    </a:lnTo>
                    <a:lnTo>
                      <a:pt x="23" y="119"/>
                    </a:lnTo>
                    <a:lnTo>
                      <a:pt x="25" y="116"/>
                    </a:lnTo>
                    <a:lnTo>
                      <a:pt x="27" y="92"/>
                    </a:lnTo>
                    <a:lnTo>
                      <a:pt x="28" y="83"/>
                    </a:lnTo>
                    <a:lnTo>
                      <a:pt x="29" y="76"/>
                    </a:lnTo>
                    <a:lnTo>
                      <a:pt x="31" y="62"/>
                    </a:lnTo>
                    <a:lnTo>
                      <a:pt x="33" y="90"/>
                    </a:lnTo>
                    <a:lnTo>
                      <a:pt x="34" y="122"/>
                    </a:lnTo>
                    <a:lnTo>
                      <a:pt x="36" y="142"/>
                    </a:lnTo>
                    <a:lnTo>
                      <a:pt x="37" y="134"/>
                    </a:lnTo>
                    <a:lnTo>
                      <a:pt x="39" y="137"/>
                    </a:lnTo>
                    <a:lnTo>
                      <a:pt x="40" y="139"/>
                    </a:lnTo>
                    <a:lnTo>
                      <a:pt x="42" y="96"/>
                    </a:lnTo>
                    <a:lnTo>
                      <a:pt x="43" y="73"/>
                    </a:lnTo>
                    <a:lnTo>
                      <a:pt x="45" y="66"/>
                    </a:lnTo>
                    <a:lnTo>
                      <a:pt x="46" y="65"/>
                    </a:lnTo>
                    <a:lnTo>
                      <a:pt x="48" y="90"/>
                    </a:lnTo>
                    <a:lnTo>
                      <a:pt x="49" y="124"/>
                    </a:lnTo>
                    <a:lnTo>
                      <a:pt x="51" y="136"/>
                    </a:lnTo>
                    <a:lnTo>
                      <a:pt x="52" y="134"/>
                    </a:lnTo>
                    <a:lnTo>
                      <a:pt x="54" y="136"/>
                    </a:lnTo>
                    <a:lnTo>
                      <a:pt x="55" y="141"/>
                    </a:lnTo>
                    <a:lnTo>
                      <a:pt x="57" y="113"/>
                    </a:lnTo>
                    <a:lnTo>
                      <a:pt x="58" y="82"/>
                    </a:lnTo>
                    <a:lnTo>
                      <a:pt x="60" y="66"/>
                    </a:lnTo>
                    <a:lnTo>
                      <a:pt x="61" y="71"/>
                    </a:lnTo>
                    <a:lnTo>
                      <a:pt x="63" y="67"/>
                    </a:lnTo>
                    <a:lnTo>
                      <a:pt x="65" y="91"/>
                    </a:lnTo>
                    <a:lnTo>
                      <a:pt x="66" y="112"/>
                    </a:lnTo>
                    <a:lnTo>
                      <a:pt x="67" y="120"/>
                    </a:lnTo>
                    <a:lnTo>
                      <a:pt x="69" y="122"/>
                    </a:lnTo>
                    <a:lnTo>
                      <a:pt x="71" y="125"/>
                    </a:lnTo>
                    <a:lnTo>
                      <a:pt x="72" y="102"/>
                    </a:lnTo>
                    <a:lnTo>
                      <a:pt x="74" y="85"/>
                    </a:lnTo>
                    <a:lnTo>
                      <a:pt x="75" y="70"/>
                    </a:lnTo>
                    <a:lnTo>
                      <a:pt x="77" y="56"/>
                    </a:lnTo>
                    <a:lnTo>
                      <a:pt x="78" y="62"/>
                    </a:lnTo>
                    <a:lnTo>
                      <a:pt x="80" y="84"/>
                    </a:lnTo>
                    <a:lnTo>
                      <a:pt x="81" y="100"/>
                    </a:lnTo>
                    <a:lnTo>
                      <a:pt x="83" y="114"/>
                    </a:lnTo>
                    <a:lnTo>
                      <a:pt x="84" y="125"/>
                    </a:lnTo>
                    <a:lnTo>
                      <a:pt x="86" y="111"/>
                    </a:lnTo>
                    <a:lnTo>
                      <a:pt x="87" y="72"/>
                    </a:lnTo>
                    <a:lnTo>
                      <a:pt x="89" y="50"/>
                    </a:lnTo>
                    <a:lnTo>
                      <a:pt x="90" y="55"/>
                    </a:lnTo>
                    <a:lnTo>
                      <a:pt x="92" y="49"/>
                    </a:lnTo>
                    <a:lnTo>
                      <a:pt x="94" y="73"/>
                    </a:lnTo>
                    <a:lnTo>
                      <a:pt x="95" y="106"/>
                    </a:lnTo>
                    <a:lnTo>
                      <a:pt x="96" y="123"/>
                    </a:lnTo>
                    <a:lnTo>
                      <a:pt x="98" y="124"/>
                    </a:lnTo>
                    <a:lnTo>
                      <a:pt x="100" y="138"/>
                    </a:lnTo>
                    <a:lnTo>
                      <a:pt x="101" y="123"/>
                    </a:lnTo>
                    <a:lnTo>
                      <a:pt x="102" y="90"/>
                    </a:lnTo>
                    <a:lnTo>
                      <a:pt x="104" y="73"/>
                    </a:lnTo>
                    <a:lnTo>
                      <a:pt x="106" y="67"/>
                    </a:lnTo>
                    <a:lnTo>
                      <a:pt x="107" y="65"/>
                    </a:lnTo>
                    <a:lnTo>
                      <a:pt x="109" y="96"/>
                    </a:lnTo>
                    <a:lnTo>
                      <a:pt x="110" y="123"/>
                    </a:lnTo>
                    <a:lnTo>
                      <a:pt x="112" y="118"/>
                    </a:lnTo>
                    <a:lnTo>
                      <a:pt x="113" y="109"/>
                    </a:lnTo>
                    <a:lnTo>
                      <a:pt x="115" y="97"/>
                    </a:lnTo>
                    <a:lnTo>
                      <a:pt x="116" y="89"/>
                    </a:lnTo>
                    <a:lnTo>
                      <a:pt x="118" y="84"/>
                    </a:lnTo>
                    <a:lnTo>
                      <a:pt x="119" y="89"/>
                    </a:lnTo>
                    <a:lnTo>
                      <a:pt x="121" y="85"/>
                    </a:lnTo>
                    <a:lnTo>
                      <a:pt x="122" y="98"/>
                    </a:lnTo>
                    <a:lnTo>
                      <a:pt x="124" y="118"/>
                    </a:lnTo>
                    <a:lnTo>
                      <a:pt x="125" y="156"/>
                    </a:lnTo>
                    <a:lnTo>
                      <a:pt x="127" y="161"/>
                    </a:lnTo>
                    <a:lnTo>
                      <a:pt x="128" y="168"/>
                    </a:lnTo>
                    <a:lnTo>
                      <a:pt x="130" y="169"/>
                    </a:lnTo>
                    <a:lnTo>
                      <a:pt x="131" y="170"/>
                    </a:lnTo>
                    <a:lnTo>
                      <a:pt x="133" y="154"/>
                    </a:lnTo>
                    <a:lnTo>
                      <a:pt x="134" y="148"/>
                    </a:lnTo>
                    <a:lnTo>
                      <a:pt x="136" y="133"/>
                    </a:lnTo>
                    <a:lnTo>
                      <a:pt x="138" y="123"/>
                    </a:lnTo>
                    <a:lnTo>
                      <a:pt x="139" y="148"/>
                    </a:lnTo>
                    <a:lnTo>
                      <a:pt x="140" y="190"/>
                    </a:lnTo>
                    <a:lnTo>
                      <a:pt x="142" y="208"/>
                    </a:lnTo>
                    <a:lnTo>
                      <a:pt x="144" y="206"/>
                    </a:lnTo>
                    <a:lnTo>
                      <a:pt x="145" y="200"/>
                    </a:lnTo>
                    <a:lnTo>
                      <a:pt x="147" y="182"/>
                    </a:lnTo>
                    <a:lnTo>
                      <a:pt x="148" y="161"/>
                    </a:lnTo>
                    <a:lnTo>
                      <a:pt x="150" y="164"/>
                    </a:lnTo>
                    <a:lnTo>
                      <a:pt x="151" y="140"/>
                    </a:lnTo>
                    <a:lnTo>
                      <a:pt x="153" y="148"/>
                    </a:lnTo>
                    <a:lnTo>
                      <a:pt x="154" y="171"/>
                    </a:lnTo>
                    <a:lnTo>
                      <a:pt x="156" y="208"/>
                    </a:lnTo>
                    <a:lnTo>
                      <a:pt x="157" y="232"/>
                    </a:lnTo>
                    <a:lnTo>
                      <a:pt x="159" y="237"/>
                    </a:lnTo>
                    <a:lnTo>
                      <a:pt x="160" y="234"/>
                    </a:lnTo>
                    <a:lnTo>
                      <a:pt x="162" y="229"/>
                    </a:lnTo>
                    <a:lnTo>
                      <a:pt x="163" y="198"/>
                    </a:lnTo>
                    <a:lnTo>
                      <a:pt x="165" y="190"/>
                    </a:lnTo>
                    <a:lnTo>
                      <a:pt x="167" y="181"/>
                    </a:lnTo>
                    <a:lnTo>
                      <a:pt x="168" y="166"/>
                    </a:lnTo>
                    <a:lnTo>
                      <a:pt x="169" y="198"/>
                    </a:lnTo>
                    <a:lnTo>
                      <a:pt x="171" y="224"/>
                    </a:lnTo>
                    <a:lnTo>
                      <a:pt x="173" y="246"/>
                    </a:lnTo>
                    <a:lnTo>
                      <a:pt x="174" y="256"/>
                    </a:lnTo>
                    <a:lnTo>
                      <a:pt x="176" y="259"/>
                    </a:lnTo>
                    <a:lnTo>
                      <a:pt x="177" y="230"/>
                    </a:lnTo>
                    <a:lnTo>
                      <a:pt x="179" y="204"/>
                    </a:lnTo>
                    <a:lnTo>
                      <a:pt x="180" y="208"/>
                    </a:lnTo>
                    <a:lnTo>
                      <a:pt x="182" y="199"/>
                    </a:lnTo>
                    <a:lnTo>
                      <a:pt x="183" y="182"/>
                    </a:lnTo>
                    <a:lnTo>
                      <a:pt x="185" y="189"/>
                    </a:lnTo>
                    <a:lnTo>
                      <a:pt x="186" y="232"/>
                    </a:lnTo>
                    <a:lnTo>
                      <a:pt x="188" y="264"/>
                    </a:lnTo>
                    <a:lnTo>
                      <a:pt x="189" y="294"/>
                    </a:lnTo>
                    <a:lnTo>
                      <a:pt x="191" y="288"/>
                    </a:lnTo>
                    <a:lnTo>
                      <a:pt x="192" y="279"/>
                    </a:lnTo>
                    <a:lnTo>
                      <a:pt x="194" y="257"/>
                    </a:lnTo>
                    <a:lnTo>
                      <a:pt x="195" y="245"/>
                    </a:lnTo>
                    <a:lnTo>
                      <a:pt x="197" y="235"/>
                    </a:lnTo>
                    <a:lnTo>
                      <a:pt x="198" y="243"/>
                    </a:lnTo>
                    <a:lnTo>
                      <a:pt x="200" y="255"/>
                    </a:lnTo>
                    <a:lnTo>
                      <a:pt x="201" y="305"/>
                    </a:lnTo>
                    <a:lnTo>
                      <a:pt x="203" y="332"/>
                    </a:lnTo>
                    <a:lnTo>
                      <a:pt x="204" y="329"/>
                    </a:lnTo>
                    <a:lnTo>
                      <a:pt x="206" y="331"/>
                    </a:lnTo>
                    <a:lnTo>
                      <a:pt x="207" y="317"/>
                    </a:lnTo>
                    <a:lnTo>
                      <a:pt x="209" y="295"/>
                    </a:lnTo>
                    <a:lnTo>
                      <a:pt x="211" y="275"/>
                    </a:lnTo>
                    <a:lnTo>
                      <a:pt x="212" y="276"/>
                    </a:lnTo>
                    <a:lnTo>
                      <a:pt x="213" y="274"/>
                    </a:lnTo>
                    <a:lnTo>
                      <a:pt x="215" y="274"/>
                    </a:lnTo>
                    <a:lnTo>
                      <a:pt x="217" y="310"/>
                    </a:lnTo>
                    <a:lnTo>
                      <a:pt x="218" y="344"/>
                    </a:lnTo>
                    <a:lnTo>
                      <a:pt x="220" y="348"/>
                    </a:lnTo>
                    <a:lnTo>
                      <a:pt x="221" y="345"/>
                    </a:lnTo>
                    <a:lnTo>
                      <a:pt x="223" y="331"/>
                    </a:lnTo>
                    <a:lnTo>
                      <a:pt x="224" y="302"/>
                    </a:lnTo>
                    <a:lnTo>
                      <a:pt x="226" y="277"/>
                    </a:lnTo>
                    <a:lnTo>
                      <a:pt x="227" y="271"/>
                    </a:lnTo>
                    <a:lnTo>
                      <a:pt x="229" y="270"/>
                    </a:lnTo>
                    <a:lnTo>
                      <a:pt x="230" y="285"/>
                    </a:lnTo>
                    <a:lnTo>
                      <a:pt x="232" y="315"/>
                    </a:lnTo>
                    <a:lnTo>
                      <a:pt x="233" y="318"/>
                    </a:lnTo>
                    <a:lnTo>
                      <a:pt x="235" y="343"/>
                    </a:lnTo>
                    <a:lnTo>
                      <a:pt x="236" y="352"/>
                    </a:lnTo>
                    <a:lnTo>
                      <a:pt x="238" y="332"/>
                    </a:lnTo>
                    <a:lnTo>
                      <a:pt x="240" y="302"/>
                    </a:lnTo>
                    <a:lnTo>
                      <a:pt x="241" y="283"/>
                    </a:lnTo>
                    <a:lnTo>
                      <a:pt x="242" y="263"/>
                    </a:lnTo>
                    <a:lnTo>
                      <a:pt x="244" y="263"/>
                    </a:lnTo>
                    <a:lnTo>
                      <a:pt x="246" y="275"/>
                    </a:lnTo>
                    <a:lnTo>
                      <a:pt x="247" y="296"/>
                    </a:lnTo>
                    <a:lnTo>
                      <a:pt x="249" y="297"/>
                    </a:lnTo>
                    <a:lnTo>
                      <a:pt x="250" y="314"/>
                    </a:lnTo>
                    <a:lnTo>
                      <a:pt x="252" y="317"/>
                    </a:lnTo>
                    <a:lnTo>
                      <a:pt x="253" y="303"/>
                    </a:lnTo>
                    <a:lnTo>
                      <a:pt x="255" y="268"/>
                    </a:lnTo>
                    <a:lnTo>
                      <a:pt x="256" y="251"/>
                    </a:lnTo>
                    <a:lnTo>
                      <a:pt x="258" y="235"/>
                    </a:lnTo>
                    <a:lnTo>
                      <a:pt x="259" y="215"/>
                    </a:lnTo>
                    <a:lnTo>
                      <a:pt x="261" y="223"/>
                    </a:lnTo>
                    <a:lnTo>
                      <a:pt x="262" y="266"/>
                    </a:lnTo>
                    <a:lnTo>
                      <a:pt x="264" y="308"/>
                    </a:lnTo>
                    <a:lnTo>
                      <a:pt x="265" y="308"/>
                    </a:lnTo>
                    <a:lnTo>
                      <a:pt x="267" y="311"/>
                    </a:lnTo>
                    <a:lnTo>
                      <a:pt x="268" y="296"/>
                    </a:lnTo>
                    <a:lnTo>
                      <a:pt x="270" y="266"/>
                    </a:lnTo>
                    <a:lnTo>
                      <a:pt x="271" y="240"/>
                    </a:lnTo>
                    <a:lnTo>
                      <a:pt x="273" y="230"/>
                    </a:lnTo>
                    <a:lnTo>
                      <a:pt x="274" y="210"/>
                    </a:lnTo>
                    <a:lnTo>
                      <a:pt x="276" y="219"/>
                    </a:lnTo>
                    <a:lnTo>
                      <a:pt x="278" y="253"/>
                    </a:lnTo>
                    <a:lnTo>
                      <a:pt x="279" y="274"/>
                    </a:lnTo>
                    <a:lnTo>
                      <a:pt x="280" y="288"/>
                    </a:lnTo>
                    <a:lnTo>
                      <a:pt x="282" y="297"/>
                    </a:lnTo>
                    <a:lnTo>
                      <a:pt x="284" y="278"/>
                    </a:lnTo>
                    <a:lnTo>
                      <a:pt x="285" y="253"/>
                    </a:lnTo>
                    <a:lnTo>
                      <a:pt x="286" y="230"/>
                    </a:lnTo>
                    <a:lnTo>
                      <a:pt x="288" y="234"/>
                    </a:lnTo>
                    <a:lnTo>
                      <a:pt x="290" y="243"/>
                    </a:lnTo>
                    <a:lnTo>
                      <a:pt x="291" y="248"/>
                    </a:lnTo>
                    <a:lnTo>
                      <a:pt x="293" y="293"/>
                    </a:lnTo>
                    <a:lnTo>
                      <a:pt x="294" y="315"/>
                    </a:lnTo>
                    <a:lnTo>
                      <a:pt x="296" y="323"/>
                    </a:lnTo>
                    <a:lnTo>
                      <a:pt x="297" y="333"/>
                    </a:lnTo>
                    <a:lnTo>
                      <a:pt x="299" y="315"/>
                    </a:lnTo>
                    <a:lnTo>
                      <a:pt x="300" y="277"/>
                    </a:lnTo>
                    <a:lnTo>
                      <a:pt x="302" y="253"/>
                    </a:lnTo>
                    <a:lnTo>
                      <a:pt x="303" y="239"/>
                    </a:lnTo>
                    <a:lnTo>
                      <a:pt x="305" y="239"/>
                    </a:lnTo>
                    <a:lnTo>
                      <a:pt x="307" y="248"/>
                    </a:lnTo>
                    <a:lnTo>
                      <a:pt x="308" y="279"/>
                    </a:lnTo>
                    <a:lnTo>
                      <a:pt x="309" y="293"/>
                    </a:lnTo>
                    <a:lnTo>
                      <a:pt x="311" y="306"/>
                    </a:lnTo>
                    <a:lnTo>
                      <a:pt x="313" y="307"/>
                    </a:lnTo>
                    <a:lnTo>
                      <a:pt x="314" y="296"/>
                    </a:lnTo>
                    <a:lnTo>
                      <a:pt x="315" y="262"/>
                    </a:lnTo>
                    <a:lnTo>
                      <a:pt x="317" y="236"/>
                    </a:lnTo>
                    <a:lnTo>
                      <a:pt x="319" y="227"/>
                    </a:lnTo>
                    <a:lnTo>
                      <a:pt x="320" y="228"/>
                    </a:lnTo>
                    <a:lnTo>
                      <a:pt x="322" y="241"/>
                    </a:lnTo>
                    <a:lnTo>
                      <a:pt x="323" y="247"/>
                    </a:lnTo>
                    <a:lnTo>
                      <a:pt x="325" y="276"/>
                    </a:lnTo>
                    <a:lnTo>
                      <a:pt x="326" y="301"/>
                    </a:lnTo>
                    <a:lnTo>
                      <a:pt x="328" y="301"/>
                    </a:lnTo>
                    <a:lnTo>
                      <a:pt x="329" y="287"/>
                    </a:lnTo>
                    <a:lnTo>
                      <a:pt x="331" y="260"/>
                    </a:lnTo>
                    <a:lnTo>
                      <a:pt x="332" y="248"/>
                    </a:lnTo>
                    <a:lnTo>
                      <a:pt x="334" y="239"/>
                    </a:lnTo>
                    <a:lnTo>
                      <a:pt x="335" y="240"/>
                    </a:lnTo>
                    <a:lnTo>
                      <a:pt x="337" y="253"/>
                    </a:lnTo>
                    <a:lnTo>
                      <a:pt x="338" y="282"/>
                    </a:lnTo>
                    <a:lnTo>
                      <a:pt x="340" y="302"/>
                    </a:lnTo>
                    <a:lnTo>
                      <a:pt x="341" y="307"/>
                    </a:lnTo>
                    <a:lnTo>
                      <a:pt x="343" y="299"/>
                    </a:lnTo>
                    <a:lnTo>
                      <a:pt x="344" y="301"/>
                    </a:lnTo>
                    <a:lnTo>
                      <a:pt x="346" y="249"/>
                    </a:lnTo>
                    <a:lnTo>
                      <a:pt x="347" y="239"/>
                    </a:lnTo>
                    <a:lnTo>
                      <a:pt x="349" y="248"/>
                    </a:lnTo>
                    <a:lnTo>
                      <a:pt x="351" y="248"/>
                    </a:lnTo>
                    <a:lnTo>
                      <a:pt x="352" y="275"/>
                    </a:lnTo>
                    <a:lnTo>
                      <a:pt x="353" y="296"/>
                    </a:lnTo>
                    <a:lnTo>
                      <a:pt x="355" y="310"/>
                    </a:lnTo>
                    <a:lnTo>
                      <a:pt x="357" y="305"/>
                    </a:lnTo>
                    <a:lnTo>
                      <a:pt x="358" y="295"/>
                    </a:lnTo>
                    <a:lnTo>
                      <a:pt x="359" y="277"/>
                    </a:lnTo>
                    <a:lnTo>
                      <a:pt x="361" y="239"/>
                    </a:lnTo>
                    <a:lnTo>
                      <a:pt x="363" y="225"/>
                    </a:lnTo>
                    <a:lnTo>
                      <a:pt x="364" y="229"/>
                    </a:lnTo>
                    <a:lnTo>
                      <a:pt x="366" y="241"/>
                    </a:lnTo>
                    <a:lnTo>
                      <a:pt x="367" y="256"/>
                    </a:lnTo>
                    <a:lnTo>
                      <a:pt x="369" y="295"/>
                    </a:lnTo>
                    <a:lnTo>
                      <a:pt x="370" y="304"/>
                    </a:lnTo>
                    <a:lnTo>
                      <a:pt x="372" y="307"/>
                    </a:lnTo>
                    <a:lnTo>
                      <a:pt x="373" y="299"/>
                    </a:lnTo>
                    <a:lnTo>
                      <a:pt x="375" y="268"/>
                    </a:lnTo>
                    <a:lnTo>
                      <a:pt x="376" y="245"/>
                    </a:lnTo>
                    <a:lnTo>
                      <a:pt x="378" y="234"/>
                    </a:lnTo>
                    <a:lnTo>
                      <a:pt x="380" y="237"/>
                    </a:lnTo>
                    <a:lnTo>
                      <a:pt x="381" y="230"/>
                    </a:lnTo>
                    <a:lnTo>
                      <a:pt x="382" y="239"/>
                    </a:lnTo>
                    <a:lnTo>
                      <a:pt x="384" y="266"/>
                    </a:lnTo>
                    <a:lnTo>
                      <a:pt x="386" y="303"/>
                    </a:lnTo>
                    <a:lnTo>
                      <a:pt x="387" y="316"/>
                    </a:lnTo>
                    <a:lnTo>
                      <a:pt x="388" y="317"/>
                    </a:lnTo>
                    <a:lnTo>
                      <a:pt x="390" y="301"/>
                    </a:lnTo>
                    <a:lnTo>
                      <a:pt x="392" y="267"/>
                    </a:lnTo>
                    <a:lnTo>
                      <a:pt x="393" y="225"/>
                    </a:lnTo>
                    <a:lnTo>
                      <a:pt x="395" y="231"/>
                    </a:lnTo>
                    <a:lnTo>
                      <a:pt x="396" y="227"/>
                    </a:lnTo>
                    <a:lnTo>
                      <a:pt x="398" y="241"/>
                    </a:lnTo>
                    <a:lnTo>
                      <a:pt x="399" y="283"/>
                    </a:lnTo>
                    <a:lnTo>
                      <a:pt x="401" y="307"/>
                    </a:lnTo>
                    <a:lnTo>
                      <a:pt x="402" y="302"/>
                    </a:lnTo>
                    <a:lnTo>
                      <a:pt x="404" y="301"/>
                    </a:lnTo>
                    <a:lnTo>
                      <a:pt x="405" y="296"/>
                    </a:lnTo>
                    <a:lnTo>
                      <a:pt x="407" y="269"/>
                    </a:lnTo>
                    <a:lnTo>
                      <a:pt x="408" y="245"/>
                    </a:lnTo>
                    <a:lnTo>
                      <a:pt x="410" y="241"/>
                    </a:lnTo>
                    <a:lnTo>
                      <a:pt x="411" y="254"/>
                    </a:lnTo>
                    <a:lnTo>
                      <a:pt x="413" y="278"/>
                    </a:lnTo>
                    <a:lnTo>
                      <a:pt x="414" y="304"/>
                    </a:lnTo>
                    <a:lnTo>
                      <a:pt x="416" y="332"/>
                    </a:lnTo>
                    <a:lnTo>
                      <a:pt x="417" y="328"/>
                    </a:lnTo>
                    <a:lnTo>
                      <a:pt x="419" y="320"/>
                    </a:lnTo>
                    <a:lnTo>
                      <a:pt x="420" y="288"/>
                    </a:lnTo>
                    <a:lnTo>
                      <a:pt x="422" y="255"/>
                    </a:lnTo>
                    <a:lnTo>
                      <a:pt x="424" y="245"/>
                    </a:lnTo>
                    <a:lnTo>
                      <a:pt x="425" y="246"/>
                    </a:lnTo>
                    <a:lnTo>
                      <a:pt x="426" y="251"/>
                    </a:lnTo>
                    <a:lnTo>
                      <a:pt x="428" y="265"/>
                    </a:lnTo>
                    <a:lnTo>
                      <a:pt x="430" y="288"/>
                    </a:lnTo>
                    <a:lnTo>
                      <a:pt x="431" y="313"/>
                    </a:lnTo>
                    <a:lnTo>
                      <a:pt x="433" y="317"/>
                    </a:lnTo>
                    <a:lnTo>
                      <a:pt x="434" y="303"/>
                    </a:lnTo>
                    <a:lnTo>
                      <a:pt x="436" y="283"/>
                    </a:lnTo>
                    <a:lnTo>
                      <a:pt x="437" y="255"/>
                    </a:lnTo>
                    <a:lnTo>
                      <a:pt x="439" y="251"/>
                    </a:lnTo>
                    <a:lnTo>
                      <a:pt x="440" y="224"/>
                    </a:lnTo>
                    <a:lnTo>
                      <a:pt x="442" y="247"/>
                    </a:lnTo>
                    <a:lnTo>
                      <a:pt x="443" y="254"/>
                    </a:lnTo>
                    <a:lnTo>
                      <a:pt x="445" y="284"/>
                    </a:lnTo>
                    <a:lnTo>
                      <a:pt x="446" y="306"/>
                    </a:lnTo>
                    <a:lnTo>
                      <a:pt x="448" y="318"/>
                    </a:lnTo>
                    <a:lnTo>
                      <a:pt x="449" y="314"/>
                    </a:lnTo>
                    <a:lnTo>
                      <a:pt x="451" y="288"/>
                    </a:lnTo>
                    <a:lnTo>
                      <a:pt x="453" y="271"/>
                    </a:lnTo>
                    <a:lnTo>
                      <a:pt x="454" y="259"/>
                    </a:lnTo>
                    <a:lnTo>
                      <a:pt x="455" y="239"/>
                    </a:lnTo>
                    <a:lnTo>
                      <a:pt x="457" y="219"/>
                    </a:lnTo>
                    <a:lnTo>
                      <a:pt x="459" y="256"/>
                    </a:lnTo>
                    <a:lnTo>
                      <a:pt x="460" y="271"/>
                    </a:lnTo>
                    <a:lnTo>
                      <a:pt x="461" y="292"/>
                    </a:lnTo>
                    <a:lnTo>
                      <a:pt x="463" y="313"/>
                    </a:lnTo>
                    <a:lnTo>
                      <a:pt x="465" y="313"/>
                    </a:lnTo>
                    <a:lnTo>
                      <a:pt x="466" y="307"/>
                    </a:lnTo>
                    <a:lnTo>
                      <a:pt x="468" y="283"/>
                    </a:lnTo>
                    <a:lnTo>
                      <a:pt x="469" y="274"/>
                    </a:lnTo>
                    <a:lnTo>
                      <a:pt x="470" y="266"/>
                    </a:lnTo>
                    <a:lnTo>
                      <a:pt x="472" y="257"/>
                    </a:lnTo>
                    <a:lnTo>
                      <a:pt x="474" y="263"/>
                    </a:lnTo>
                    <a:lnTo>
                      <a:pt x="475" y="294"/>
                    </a:lnTo>
                    <a:lnTo>
                      <a:pt x="477" y="292"/>
                    </a:lnTo>
                    <a:lnTo>
                      <a:pt x="478" y="275"/>
                    </a:lnTo>
                    <a:lnTo>
                      <a:pt x="480" y="250"/>
                    </a:lnTo>
                    <a:lnTo>
                      <a:pt x="481" y="225"/>
                    </a:lnTo>
                    <a:lnTo>
                      <a:pt x="483" y="208"/>
                    </a:lnTo>
                    <a:lnTo>
                      <a:pt x="484" y="207"/>
                    </a:lnTo>
                    <a:lnTo>
                      <a:pt x="486" y="177"/>
                    </a:lnTo>
                    <a:lnTo>
                      <a:pt x="487" y="183"/>
                    </a:lnTo>
                    <a:lnTo>
                      <a:pt x="489" y="196"/>
                    </a:lnTo>
                    <a:lnTo>
                      <a:pt x="490" y="211"/>
                    </a:lnTo>
                    <a:lnTo>
                      <a:pt x="492" y="224"/>
                    </a:lnTo>
                    <a:lnTo>
                      <a:pt x="493" y="230"/>
                    </a:lnTo>
                    <a:lnTo>
                      <a:pt x="495" y="229"/>
                    </a:lnTo>
                    <a:lnTo>
                      <a:pt x="497" y="207"/>
                    </a:lnTo>
                    <a:lnTo>
                      <a:pt x="498" y="181"/>
                    </a:lnTo>
                    <a:lnTo>
                      <a:pt x="499" y="182"/>
                    </a:lnTo>
                    <a:lnTo>
                      <a:pt x="501" y="181"/>
                    </a:lnTo>
                    <a:lnTo>
                      <a:pt x="503" y="174"/>
                    </a:lnTo>
                    <a:lnTo>
                      <a:pt x="504" y="171"/>
                    </a:lnTo>
                    <a:lnTo>
                      <a:pt x="506" y="194"/>
                    </a:lnTo>
                    <a:lnTo>
                      <a:pt x="507" y="212"/>
                    </a:lnTo>
                    <a:lnTo>
                      <a:pt x="509" y="233"/>
                    </a:lnTo>
                    <a:lnTo>
                      <a:pt x="510" y="234"/>
                    </a:lnTo>
                    <a:lnTo>
                      <a:pt x="512" y="210"/>
                    </a:lnTo>
                    <a:lnTo>
                      <a:pt x="513" y="180"/>
                    </a:lnTo>
                    <a:lnTo>
                      <a:pt x="515" y="169"/>
                    </a:lnTo>
                    <a:lnTo>
                      <a:pt x="516" y="157"/>
                    </a:lnTo>
                    <a:lnTo>
                      <a:pt x="518" y="141"/>
                    </a:lnTo>
                    <a:lnTo>
                      <a:pt x="519" y="170"/>
                    </a:lnTo>
                    <a:lnTo>
                      <a:pt x="521" y="212"/>
                    </a:lnTo>
                    <a:lnTo>
                      <a:pt x="522" y="244"/>
                    </a:lnTo>
                    <a:lnTo>
                      <a:pt x="524" y="256"/>
                    </a:lnTo>
                    <a:lnTo>
                      <a:pt x="526" y="254"/>
                    </a:lnTo>
                    <a:lnTo>
                      <a:pt x="527" y="229"/>
                    </a:lnTo>
                    <a:lnTo>
                      <a:pt x="528" y="198"/>
                    </a:lnTo>
                    <a:lnTo>
                      <a:pt x="530" y="170"/>
                    </a:lnTo>
                    <a:lnTo>
                      <a:pt x="532" y="174"/>
                    </a:lnTo>
                    <a:lnTo>
                      <a:pt x="533" y="174"/>
                    </a:lnTo>
                    <a:lnTo>
                      <a:pt x="535" y="174"/>
                    </a:lnTo>
                    <a:lnTo>
                      <a:pt x="536" y="194"/>
                    </a:lnTo>
                    <a:lnTo>
                      <a:pt x="537" y="226"/>
                    </a:lnTo>
                    <a:lnTo>
                      <a:pt x="539" y="226"/>
                    </a:lnTo>
                    <a:lnTo>
                      <a:pt x="541" y="229"/>
                    </a:lnTo>
                    <a:lnTo>
                      <a:pt x="542" y="232"/>
                    </a:lnTo>
                    <a:lnTo>
                      <a:pt x="543" y="195"/>
                    </a:lnTo>
                    <a:lnTo>
                      <a:pt x="545" y="173"/>
                    </a:lnTo>
                    <a:lnTo>
                      <a:pt x="547" y="167"/>
                    </a:lnTo>
                    <a:lnTo>
                      <a:pt x="548" y="167"/>
                    </a:lnTo>
                    <a:lnTo>
                      <a:pt x="550" y="179"/>
                    </a:lnTo>
                    <a:lnTo>
                      <a:pt x="551" y="207"/>
                    </a:lnTo>
                    <a:lnTo>
                      <a:pt x="553" y="237"/>
                    </a:lnTo>
                    <a:lnTo>
                      <a:pt x="554" y="243"/>
                    </a:lnTo>
                    <a:lnTo>
                      <a:pt x="556" y="236"/>
                    </a:lnTo>
                    <a:lnTo>
                      <a:pt x="557" y="219"/>
                    </a:lnTo>
                    <a:lnTo>
                      <a:pt x="559" y="185"/>
                    </a:lnTo>
                    <a:lnTo>
                      <a:pt x="560" y="159"/>
                    </a:lnTo>
                    <a:lnTo>
                      <a:pt x="562" y="162"/>
                    </a:lnTo>
                    <a:lnTo>
                      <a:pt x="564" y="175"/>
                    </a:lnTo>
                    <a:lnTo>
                      <a:pt x="565" y="186"/>
                    </a:lnTo>
                    <a:lnTo>
                      <a:pt x="566" y="219"/>
                    </a:lnTo>
                    <a:lnTo>
                      <a:pt x="568" y="240"/>
                    </a:lnTo>
                    <a:lnTo>
                      <a:pt x="570" y="238"/>
                    </a:lnTo>
                    <a:lnTo>
                      <a:pt x="571" y="230"/>
                    </a:lnTo>
                    <a:lnTo>
                      <a:pt x="572" y="222"/>
                    </a:lnTo>
                    <a:lnTo>
                      <a:pt x="574" y="208"/>
                    </a:lnTo>
                    <a:lnTo>
                      <a:pt x="576" y="187"/>
                    </a:lnTo>
                    <a:lnTo>
                      <a:pt x="577" y="175"/>
                    </a:lnTo>
                    <a:lnTo>
                      <a:pt x="579" y="159"/>
                    </a:lnTo>
                    <a:lnTo>
                      <a:pt x="580" y="191"/>
                    </a:lnTo>
                    <a:lnTo>
                      <a:pt x="582" y="217"/>
                    </a:lnTo>
                    <a:lnTo>
                      <a:pt x="583" y="219"/>
                    </a:lnTo>
                    <a:lnTo>
                      <a:pt x="585" y="239"/>
                    </a:lnTo>
                    <a:lnTo>
                      <a:pt x="586" y="236"/>
                    </a:lnTo>
                    <a:lnTo>
                      <a:pt x="588" y="219"/>
                    </a:lnTo>
                    <a:lnTo>
                      <a:pt x="589" y="196"/>
                    </a:lnTo>
                    <a:lnTo>
                      <a:pt x="591" y="181"/>
                    </a:lnTo>
                    <a:lnTo>
                      <a:pt x="592" y="172"/>
                    </a:lnTo>
                    <a:lnTo>
                      <a:pt x="594" y="150"/>
                    </a:lnTo>
                    <a:lnTo>
                      <a:pt x="595" y="165"/>
                    </a:lnTo>
                    <a:lnTo>
                      <a:pt x="597" y="189"/>
                    </a:lnTo>
                    <a:lnTo>
                      <a:pt x="599" y="211"/>
                    </a:lnTo>
                    <a:lnTo>
                      <a:pt x="600" y="219"/>
                    </a:lnTo>
                    <a:lnTo>
                      <a:pt x="601" y="219"/>
                    </a:lnTo>
                    <a:lnTo>
                      <a:pt x="603" y="205"/>
                    </a:lnTo>
                    <a:lnTo>
                      <a:pt x="604" y="179"/>
                    </a:lnTo>
                    <a:lnTo>
                      <a:pt x="606" y="162"/>
                    </a:lnTo>
                    <a:lnTo>
                      <a:pt x="608" y="149"/>
                    </a:lnTo>
                    <a:lnTo>
                      <a:pt x="609" y="158"/>
                    </a:lnTo>
                    <a:lnTo>
                      <a:pt x="610" y="186"/>
                    </a:lnTo>
                    <a:lnTo>
                      <a:pt x="612" y="205"/>
                    </a:lnTo>
                    <a:lnTo>
                      <a:pt x="614" y="220"/>
                    </a:lnTo>
                    <a:lnTo>
                      <a:pt x="615" y="217"/>
                    </a:lnTo>
                    <a:lnTo>
                      <a:pt x="616" y="224"/>
                    </a:lnTo>
                    <a:lnTo>
                      <a:pt x="618" y="201"/>
                    </a:lnTo>
                    <a:lnTo>
                      <a:pt x="620" y="163"/>
                    </a:lnTo>
                    <a:lnTo>
                      <a:pt x="621" y="167"/>
                    </a:lnTo>
                    <a:lnTo>
                      <a:pt x="623" y="165"/>
                    </a:lnTo>
                    <a:lnTo>
                      <a:pt x="624" y="174"/>
                    </a:lnTo>
                    <a:lnTo>
                      <a:pt x="626" y="179"/>
                    </a:lnTo>
                    <a:lnTo>
                      <a:pt x="627" y="207"/>
                    </a:lnTo>
                    <a:lnTo>
                      <a:pt x="629" y="224"/>
                    </a:lnTo>
                    <a:lnTo>
                      <a:pt x="630" y="234"/>
                    </a:lnTo>
                    <a:lnTo>
                      <a:pt x="632" y="228"/>
                    </a:lnTo>
                    <a:lnTo>
                      <a:pt x="633" y="220"/>
                    </a:lnTo>
                    <a:lnTo>
                      <a:pt x="635" y="191"/>
                    </a:lnTo>
                    <a:lnTo>
                      <a:pt x="637" y="167"/>
                    </a:lnTo>
                    <a:lnTo>
                      <a:pt x="638" y="167"/>
                    </a:lnTo>
                    <a:lnTo>
                      <a:pt x="639" y="165"/>
                    </a:lnTo>
                    <a:lnTo>
                      <a:pt x="641" y="173"/>
                    </a:lnTo>
                    <a:lnTo>
                      <a:pt x="643" y="202"/>
                    </a:lnTo>
                    <a:lnTo>
                      <a:pt x="644" y="210"/>
                    </a:lnTo>
                    <a:lnTo>
                      <a:pt x="645" y="232"/>
                    </a:lnTo>
                    <a:lnTo>
                      <a:pt x="647" y="252"/>
                    </a:lnTo>
                    <a:lnTo>
                      <a:pt x="649" y="228"/>
                    </a:lnTo>
                    <a:lnTo>
                      <a:pt x="650" y="202"/>
                    </a:lnTo>
                    <a:lnTo>
                      <a:pt x="652" y="177"/>
                    </a:lnTo>
                    <a:lnTo>
                      <a:pt x="653" y="149"/>
                    </a:lnTo>
                    <a:lnTo>
                      <a:pt x="655" y="124"/>
                    </a:lnTo>
                    <a:lnTo>
                      <a:pt x="656" y="137"/>
                    </a:lnTo>
                    <a:lnTo>
                      <a:pt x="658" y="180"/>
                    </a:lnTo>
                    <a:lnTo>
                      <a:pt x="659" y="205"/>
                    </a:lnTo>
                    <a:lnTo>
                      <a:pt x="661" y="198"/>
                    </a:lnTo>
                    <a:lnTo>
                      <a:pt x="662" y="199"/>
                    </a:lnTo>
                    <a:lnTo>
                      <a:pt x="664" y="193"/>
                    </a:lnTo>
                    <a:lnTo>
                      <a:pt x="666" y="151"/>
                    </a:lnTo>
                    <a:lnTo>
                      <a:pt x="667" y="125"/>
                    </a:lnTo>
                    <a:lnTo>
                      <a:pt x="668" y="126"/>
                    </a:lnTo>
                    <a:lnTo>
                      <a:pt x="670" y="133"/>
                    </a:lnTo>
                    <a:lnTo>
                      <a:pt x="671" y="151"/>
                    </a:lnTo>
                    <a:lnTo>
                      <a:pt x="673" y="186"/>
                    </a:lnTo>
                    <a:lnTo>
                      <a:pt x="674" y="193"/>
                    </a:lnTo>
                    <a:lnTo>
                      <a:pt x="676" y="222"/>
                    </a:lnTo>
                    <a:lnTo>
                      <a:pt x="677" y="240"/>
                    </a:lnTo>
                    <a:lnTo>
                      <a:pt x="679" y="222"/>
                    </a:lnTo>
                    <a:lnTo>
                      <a:pt x="681" y="180"/>
                    </a:lnTo>
                    <a:lnTo>
                      <a:pt x="682" y="150"/>
                    </a:lnTo>
                    <a:lnTo>
                      <a:pt x="683" y="127"/>
                    </a:lnTo>
                    <a:lnTo>
                      <a:pt x="685" y="132"/>
                    </a:lnTo>
                    <a:lnTo>
                      <a:pt x="687" y="154"/>
                    </a:lnTo>
                    <a:lnTo>
                      <a:pt x="688" y="185"/>
                    </a:lnTo>
                    <a:lnTo>
                      <a:pt x="690" y="212"/>
                    </a:lnTo>
                    <a:lnTo>
                      <a:pt x="691" y="217"/>
                    </a:lnTo>
                    <a:lnTo>
                      <a:pt x="693" y="222"/>
                    </a:lnTo>
                    <a:lnTo>
                      <a:pt x="694" y="202"/>
                    </a:lnTo>
                    <a:lnTo>
                      <a:pt x="696" y="172"/>
                    </a:lnTo>
                    <a:lnTo>
                      <a:pt x="697" y="159"/>
                    </a:lnTo>
                    <a:lnTo>
                      <a:pt x="699" y="159"/>
                    </a:lnTo>
                    <a:lnTo>
                      <a:pt x="700" y="159"/>
                    </a:lnTo>
                    <a:lnTo>
                      <a:pt x="702" y="186"/>
                    </a:lnTo>
                    <a:lnTo>
                      <a:pt x="703" y="196"/>
                    </a:lnTo>
                    <a:lnTo>
                      <a:pt x="705" y="212"/>
                    </a:lnTo>
                    <a:lnTo>
                      <a:pt x="706" y="223"/>
                    </a:lnTo>
                    <a:lnTo>
                      <a:pt x="708" y="213"/>
                    </a:lnTo>
                    <a:lnTo>
                      <a:pt x="710" y="192"/>
                    </a:lnTo>
                    <a:lnTo>
                      <a:pt x="711" y="157"/>
                    </a:lnTo>
                    <a:lnTo>
                      <a:pt x="712" y="139"/>
                    </a:lnTo>
                    <a:lnTo>
                      <a:pt x="714" y="143"/>
                    </a:lnTo>
                    <a:lnTo>
                      <a:pt x="716" y="162"/>
                    </a:lnTo>
                    <a:lnTo>
                      <a:pt x="717" y="170"/>
                    </a:lnTo>
                    <a:lnTo>
                      <a:pt x="718" y="206"/>
                    </a:lnTo>
                    <a:lnTo>
                      <a:pt x="720" y="230"/>
                    </a:lnTo>
                    <a:lnTo>
                      <a:pt x="722" y="224"/>
                    </a:lnTo>
                    <a:lnTo>
                      <a:pt x="723" y="247"/>
                    </a:lnTo>
                    <a:lnTo>
                      <a:pt x="725" y="227"/>
                    </a:lnTo>
                    <a:lnTo>
                      <a:pt x="726" y="189"/>
                    </a:lnTo>
                    <a:lnTo>
                      <a:pt x="728" y="173"/>
                    </a:lnTo>
                    <a:lnTo>
                      <a:pt x="729" y="160"/>
                    </a:lnTo>
                    <a:lnTo>
                      <a:pt x="731" y="155"/>
                    </a:lnTo>
                    <a:lnTo>
                      <a:pt x="732" y="162"/>
                    </a:lnTo>
                    <a:lnTo>
                      <a:pt x="734" y="185"/>
                    </a:lnTo>
                    <a:lnTo>
                      <a:pt x="735" y="197"/>
                    </a:lnTo>
                    <a:lnTo>
                      <a:pt x="737" y="198"/>
                    </a:lnTo>
                    <a:lnTo>
                      <a:pt x="738" y="208"/>
                    </a:lnTo>
                    <a:lnTo>
                      <a:pt x="740" y="191"/>
                    </a:lnTo>
                    <a:lnTo>
                      <a:pt x="741" y="170"/>
                    </a:lnTo>
                    <a:lnTo>
                      <a:pt x="743" y="158"/>
                    </a:lnTo>
                    <a:lnTo>
                      <a:pt x="744" y="143"/>
                    </a:lnTo>
                    <a:lnTo>
                      <a:pt x="746" y="142"/>
                    </a:lnTo>
                    <a:lnTo>
                      <a:pt x="747" y="169"/>
                    </a:lnTo>
                    <a:lnTo>
                      <a:pt x="749" y="198"/>
                    </a:lnTo>
                    <a:lnTo>
                      <a:pt x="750" y="227"/>
                    </a:lnTo>
                    <a:lnTo>
                      <a:pt x="752" y="229"/>
                    </a:lnTo>
                    <a:lnTo>
                      <a:pt x="754" y="220"/>
                    </a:lnTo>
                    <a:lnTo>
                      <a:pt x="755" y="196"/>
                    </a:lnTo>
                    <a:lnTo>
                      <a:pt x="756" y="182"/>
                    </a:lnTo>
                    <a:lnTo>
                      <a:pt x="758" y="148"/>
                    </a:lnTo>
                    <a:lnTo>
                      <a:pt x="760" y="154"/>
                    </a:lnTo>
                    <a:lnTo>
                      <a:pt x="761" y="157"/>
                    </a:lnTo>
                    <a:lnTo>
                      <a:pt x="763" y="158"/>
                    </a:lnTo>
                    <a:lnTo>
                      <a:pt x="764" y="184"/>
                    </a:lnTo>
                    <a:lnTo>
                      <a:pt x="766" y="206"/>
                    </a:lnTo>
                    <a:lnTo>
                      <a:pt x="767" y="208"/>
                    </a:lnTo>
                    <a:lnTo>
                      <a:pt x="769" y="202"/>
                    </a:lnTo>
                    <a:lnTo>
                      <a:pt x="770" y="182"/>
                    </a:lnTo>
                    <a:lnTo>
                      <a:pt x="772" y="145"/>
                    </a:lnTo>
                    <a:lnTo>
                      <a:pt x="773" y="131"/>
                    </a:lnTo>
                    <a:lnTo>
                      <a:pt x="775" y="137"/>
                    </a:lnTo>
                    <a:lnTo>
                      <a:pt x="776" y="140"/>
                    </a:lnTo>
                    <a:lnTo>
                      <a:pt x="778" y="163"/>
                    </a:lnTo>
                    <a:lnTo>
                      <a:pt x="779" y="184"/>
                    </a:lnTo>
                    <a:lnTo>
                      <a:pt x="781" y="198"/>
                    </a:lnTo>
                    <a:lnTo>
                      <a:pt x="783" y="210"/>
                    </a:lnTo>
                    <a:lnTo>
                      <a:pt x="784" y="214"/>
                    </a:lnTo>
                    <a:lnTo>
                      <a:pt x="785" y="235"/>
                    </a:lnTo>
                    <a:lnTo>
                      <a:pt x="787" y="216"/>
                    </a:lnTo>
                    <a:lnTo>
                      <a:pt x="789" y="210"/>
                    </a:lnTo>
                    <a:lnTo>
                      <a:pt x="790" y="210"/>
                    </a:lnTo>
                    <a:lnTo>
                      <a:pt x="792" y="217"/>
                    </a:lnTo>
                    <a:lnTo>
                      <a:pt x="793" y="248"/>
                    </a:lnTo>
                    <a:lnTo>
                      <a:pt x="795" y="280"/>
                    </a:lnTo>
                    <a:lnTo>
                      <a:pt x="796" y="294"/>
                    </a:lnTo>
                    <a:lnTo>
                      <a:pt x="798" y="329"/>
                    </a:lnTo>
                    <a:lnTo>
                      <a:pt x="799" y="354"/>
                    </a:lnTo>
                    <a:lnTo>
                      <a:pt x="801" y="342"/>
                    </a:lnTo>
                    <a:lnTo>
                      <a:pt x="802" y="311"/>
                    </a:lnTo>
                    <a:lnTo>
                      <a:pt x="804" y="288"/>
                    </a:lnTo>
                    <a:lnTo>
                      <a:pt x="805" y="304"/>
                    </a:lnTo>
                    <a:lnTo>
                      <a:pt x="807" y="326"/>
                    </a:lnTo>
                    <a:lnTo>
                      <a:pt x="808" y="353"/>
                    </a:lnTo>
                    <a:lnTo>
                      <a:pt x="810" y="384"/>
                    </a:lnTo>
                    <a:lnTo>
                      <a:pt x="811" y="397"/>
                    </a:lnTo>
                    <a:lnTo>
                      <a:pt x="813" y="385"/>
                    </a:lnTo>
                    <a:lnTo>
                      <a:pt x="814" y="380"/>
                    </a:lnTo>
                    <a:lnTo>
                      <a:pt x="816" y="358"/>
                    </a:lnTo>
                    <a:lnTo>
                      <a:pt x="817" y="350"/>
                    </a:lnTo>
                    <a:lnTo>
                      <a:pt x="819" y="327"/>
                    </a:lnTo>
                    <a:lnTo>
                      <a:pt x="820" y="330"/>
                    </a:lnTo>
                    <a:lnTo>
                      <a:pt x="822" y="310"/>
                    </a:lnTo>
                    <a:lnTo>
                      <a:pt x="823" y="320"/>
                    </a:lnTo>
                    <a:lnTo>
                      <a:pt x="825" y="343"/>
                    </a:lnTo>
                    <a:lnTo>
                      <a:pt x="827" y="367"/>
                    </a:lnTo>
                    <a:lnTo>
                      <a:pt x="828" y="373"/>
                    </a:lnTo>
                    <a:lnTo>
                      <a:pt x="829" y="354"/>
                    </a:lnTo>
                    <a:lnTo>
                      <a:pt x="831" y="347"/>
                    </a:lnTo>
                    <a:lnTo>
                      <a:pt x="833" y="332"/>
                    </a:lnTo>
                    <a:lnTo>
                      <a:pt x="834" y="321"/>
                    </a:lnTo>
                    <a:lnTo>
                      <a:pt x="836" y="309"/>
                    </a:lnTo>
                    <a:lnTo>
                      <a:pt x="837" y="289"/>
                    </a:lnTo>
                    <a:lnTo>
                      <a:pt x="839" y="334"/>
                    </a:lnTo>
                    <a:lnTo>
                      <a:pt x="840" y="362"/>
                    </a:lnTo>
                    <a:lnTo>
                      <a:pt x="842" y="374"/>
                    </a:lnTo>
                    <a:lnTo>
                      <a:pt x="843" y="365"/>
                    </a:lnTo>
                    <a:lnTo>
                      <a:pt x="845" y="361"/>
                    </a:lnTo>
                    <a:lnTo>
                      <a:pt x="846" y="342"/>
                    </a:lnTo>
                    <a:lnTo>
                      <a:pt x="848" y="323"/>
                    </a:lnTo>
                    <a:lnTo>
                      <a:pt x="849" y="313"/>
                    </a:lnTo>
                    <a:lnTo>
                      <a:pt x="851" y="308"/>
                    </a:lnTo>
                    <a:lnTo>
                      <a:pt x="852" y="305"/>
                    </a:lnTo>
                    <a:lnTo>
                      <a:pt x="854" y="317"/>
                    </a:lnTo>
                    <a:lnTo>
                      <a:pt x="856" y="351"/>
                    </a:lnTo>
                    <a:lnTo>
                      <a:pt x="857" y="350"/>
                    </a:lnTo>
                    <a:lnTo>
                      <a:pt x="858" y="366"/>
                    </a:lnTo>
                    <a:lnTo>
                      <a:pt x="860" y="364"/>
                    </a:lnTo>
                    <a:lnTo>
                      <a:pt x="862" y="340"/>
                    </a:lnTo>
                    <a:lnTo>
                      <a:pt x="863" y="316"/>
                    </a:lnTo>
                    <a:lnTo>
                      <a:pt x="865" y="289"/>
                    </a:lnTo>
                    <a:lnTo>
                      <a:pt x="866" y="257"/>
                    </a:lnTo>
                    <a:lnTo>
                      <a:pt x="868" y="260"/>
                    </a:lnTo>
                    <a:lnTo>
                      <a:pt x="869" y="275"/>
                    </a:lnTo>
                    <a:lnTo>
                      <a:pt x="871" y="310"/>
                    </a:lnTo>
                    <a:lnTo>
                      <a:pt x="872" y="346"/>
                    </a:lnTo>
                    <a:lnTo>
                      <a:pt x="874" y="345"/>
                    </a:lnTo>
                    <a:lnTo>
                      <a:pt x="875" y="349"/>
                    </a:lnTo>
                    <a:lnTo>
                      <a:pt x="877" y="349"/>
                    </a:lnTo>
                    <a:lnTo>
                      <a:pt x="878" y="317"/>
                    </a:lnTo>
                    <a:lnTo>
                      <a:pt x="880" y="298"/>
                    </a:lnTo>
                    <a:lnTo>
                      <a:pt x="881" y="277"/>
                    </a:lnTo>
                    <a:lnTo>
                      <a:pt x="883" y="274"/>
                    </a:lnTo>
                    <a:lnTo>
                      <a:pt x="884" y="291"/>
                    </a:lnTo>
                    <a:lnTo>
                      <a:pt x="886" y="307"/>
                    </a:lnTo>
                    <a:lnTo>
                      <a:pt x="887" y="341"/>
                    </a:lnTo>
                    <a:lnTo>
                      <a:pt x="889" y="346"/>
                    </a:lnTo>
                    <a:lnTo>
                      <a:pt x="890" y="339"/>
                    </a:lnTo>
                    <a:lnTo>
                      <a:pt x="892" y="322"/>
                    </a:lnTo>
                    <a:lnTo>
                      <a:pt x="894" y="294"/>
                    </a:lnTo>
                    <a:lnTo>
                      <a:pt x="895" y="281"/>
                    </a:lnTo>
                    <a:lnTo>
                      <a:pt x="896" y="303"/>
                    </a:lnTo>
                    <a:lnTo>
                      <a:pt x="898" y="298"/>
                    </a:lnTo>
                    <a:lnTo>
                      <a:pt x="900" y="307"/>
                    </a:lnTo>
                    <a:lnTo>
                      <a:pt x="901" y="329"/>
                    </a:lnTo>
                    <a:lnTo>
                      <a:pt x="902" y="355"/>
                    </a:lnTo>
                    <a:lnTo>
                      <a:pt x="904" y="358"/>
                    </a:lnTo>
                    <a:lnTo>
                      <a:pt x="906" y="366"/>
                    </a:lnTo>
                    <a:lnTo>
                      <a:pt x="907" y="353"/>
                    </a:lnTo>
                    <a:lnTo>
                      <a:pt x="909" y="318"/>
                    </a:lnTo>
                    <a:lnTo>
                      <a:pt x="910" y="286"/>
                    </a:lnTo>
                    <a:lnTo>
                      <a:pt x="912" y="274"/>
                    </a:lnTo>
                    <a:lnTo>
                      <a:pt x="913" y="278"/>
                    </a:lnTo>
                    <a:lnTo>
                      <a:pt x="915" y="290"/>
                    </a:lnTo>
                    <a:lnTo>
                      <a:pt x="916" y="322"/>
                    </a:lnTo>
                    <a:lnTo>
                      <a:pt x="918" y="337"/>
                    </a:lnTo>
                    <a:lnTo>
                      <a:pt x="919" y="341"/>
                    </a:lnTo>
                    <a:lnTo>
                      <a:pt x="921" y="341"/>
                    </a:lnTo>
                    <a:lnTo>
                      <a:pt x="923" y="322"/>
                    </a:lnTo>
                    <a:lnTo>
                      <a:pt x="924" y="303"/>
                    </a:lnTo>
                    <a:lnTo>
                      <a:pt x="925" y="283"/>
                    </a:lnTo>
                    <a:lnTo>
                      <a:pt x="927" y="276"/>
                    </a:lnTo>
                    <a:lnTo>
                      <a:pt x="929" y="284"/>
                    </a:lnTo>
                    <a:lnTo>
                      <a:pt x="930" y="293"/>
                    </a:lnTo>
                    <a:lnTo>
                      <a:pt x="931" y="316"/>
                    </a:lnTo>
                    <a:lnTo>
                      <a:pt x="933" y="329"/>
                    </a:lnTo>
                    <a:lnTo>
                      <a:pt x="935" y="350"/>
                    </a:lnTo>
                    <a:lnTo>
                      <a:pt x="936" y="344"/>
                    </a:lnTo>
                    <a:lnTo>
                      <a:pt x="938" y="319"/>
                    </a:lnTo>
                    <a:lnTo>
                      <a:pt x="939" y="294"/>
                    </a:lnTo>
                    <a:lnTo>
                      <a:pt x="941" y="265"/>
                    </a:lnTo>
                    <a:lnTo>
                      <a:pt x="942" y="270"/>
                    </a:lnTo>
                    <a:lnTo>
                      <a:pt x="944" y="274"/>
                    </a:lnTo>
                    <a:lnTo>
                      <a:pt x="945" y="294"/>
                    </a:lnTo>
                    <a:lnTo>
                      <a:pt x="947" y="328"/>
                    </a:lnTo>
                    <a:lnTo>
                      <a:pt x="948" y="349"/>
                    </a:lnTo>
                    <a:lnTo>
                      <a:pt x="950" y="348"/>
                    </a:lnTo>
                    <a:lnTo>
                      <a:pt x="951" y="340"/>
                    </a:lnTo>
                    <a:lnTo>
                      <a:pt x="953" y="318"/>
                    </a:lnTo>
                    <a:lnTo>
                      <a:pt x="954" y="294"/>
                    </a:lnTo>
                    <a:lnTo>
                      <a:pt x="956" y="271"/>
                    </a:lnTo>
                    <a:lnTo>
                      <a:pt x="957" y="266"/>
                    </a:lnTo>
                    <a:lnTo>
                      <a:pt x="959" y="263"/>
                    </a:lnTo>
                    <a:lnTo>
                      <a:pt x="960" y="283"/>
                    </a:lnTo>
                    <a:lnTo>
                      <a:pt x="962" y="310"/>
                    </a:lnTo>
                    <a:lnTo>
                      <a:pt x="963" y="322"/>
                    </a:lnTo>
                    <a:lnTo>
                      <a:pt x="965" y="327"/>
                    </a:lnTo>
                    <a:lnTo>
                      <a:pt x="967" y="318"/>
                    </a:lnTo>
                    <a:lnTo>
                      <a:pt x="968" y="319"/>
                    </a:lnTo>
                    <a:lnTo>
                      <a:pt x="969" y="290"/>
                    </a:lnTo>
                    <a:lnTo>
                      <a:pt x="971" y="261"/>
                    </a:lnTo>
                    <a:lnTo>
                      <a:pt x="973" y="259"/>
                    </a:lnTo>
                    <a:lnTo>
                      <a:pt x="974" y="264"/>
                    </a:lnTo>
                    <a:lnTo>
                      <a:pt x="975" y="279"/>
                    </a:lnTo>
                    <a:lnTo>
                      <a:pt x="977" y="294"/>
                    </a:lnTo>
                    <a:lnTo>
                      <a:pt x="979" y="313"/>
                    </a:lnTo>
                    <a:lnTo>
                      <a:pt x="980" y="326"/>
                    </a:lnTo>
                    <a:lnTo>
                      <a:pt x="982" y="336"/>
                    </a:lnTo>
                    <a:lnTo>
                      <a:pt x="983" y="317"/>
                    </a:lnTo>
                    <a:lnTo>
                      <a:pt x="985" y="287"/>
                    </a:lnTo>
                    <a:lnTo>
                      <a:pt x="986" y="268"/>
                    </a:lnTo>
                    <a:lnTo>
                      <a:pt x="988" y="273"/>
                    </a:lnTo>
                    <a:lnTo>
                      <a:pt x="989" y="278"/>
                    </a:lnTo>
                    <a:lnTo>
                      <a:pt x="991" y="287"/>
                    </a:lnTo>
                    <a:lnTo>
                      <a:pt x="992" y="297"/>
                    </a:lnTo>
                    <a:lnTo>
                      <a:pt x="994" y="314"/>
                    </a:lnTo>
                    <a:lnTo>
                      <a:pt x="996" y="338"/>
                    </a:lnTo>
                    <a:lnTo>
                      <a:pt x="997" y="329"/>
                    </a:lnTo>
                    <a:lnTo>
                      <a:pt x="998" y="305"/>
                    </a:lnTo>
                    <a:lnTo>
                      <a:pt x="1000" y="289"/>
                    </a:lnTo>
                    <a:lnTo>
                      <a:pt x="1002" y="272"/>
                    </a:lnTo>
                    <a:lnTo>
                      <a:pt x="1003" y="260"/>
                    </a:lnTo>
                    <a:lnTo>
                      <a:pt x="1004" y="253"/>
                    </a:lnTo>
                    <a:lnTo>
                      <a:pt x="1006" y="270"/>
                    </a:lnTo>
                    <a:lnTo>
                      <a:pt x="1008" y="303"/>
                    </a:lnTo>
                    <a:lnTo>
                      <a:pt x="1009" y="324"/>
                    </a:lnTo>
                    <a:lnTo>
                      <a:pt x="1011" y="314"/>
                    </a:lnTo>
                    <a:lnTo>
                      <a:pt x="1012" y="329"/>
                    </a:lnTo>
                    <a:lnTo>
                      <a:pt x="1014" y="336"/>
                    </a:lnTo>
                    <a:lnTo>
                      <a:pt x="1015" y="310"/>
                    </a:lnTo>
                    <a:lnTo>
                      <a:pt x="1017" y="285"/>
                    </a:lnTo>
                    <a:lnTo>
                      <a:pt x="1018" y="271"/>
                    </a:lnTo>
                    <a:lnTo>
                      <a:pt x="1020" y="273"/>
                    </a:lnTo>
                    <a:lnTo>
                      <a:pt x="1021" y="294"/>
                    </a:lnTo>
                    <a:lnTo>
                      <a:pt x="1023" y="313"/>
                    </a:lnTo>
                    <a:lnTo>
                      <a:pt x="1024" y="320"/>
                    </a:lnTo>
                    <a:lnTo>
                      <a:pt x="1026" y="334"/>
                    </a:lnTo>
                    <a:lnTo>
                      <a:pt x="1027" y="349"/>
                    </a:lnTo>
                    <a:lnTo>
                      <a:pt x="1029" y="337"/>
                    </a:lnTo>
                    <a:lnTo>
                      <a:pt x="1030" y="317"/>
                    </a:lnTo>
                    <a:lnTo>
                      <a:pt x="1032" y="292"/>
                    </a:lnTo>
                    <a:lnTo>
                      <a:pt x="1033" y="284"/>
                    </a:lnTo>
                    <a:lnTo>
                      <a:pt x="1035" y="270"/>
                    </a:lnTo>
                    <a:lnTo>
                      <a:pt x="1036" y="282"/>
                    </a:lnTo>
                    <a:lnTo>
                      <a:pt x="1038" y="315"/>
                    </a:lnTo>
                    <a:lnTo>
                      <a:pt x="1040" y="345"/>
                    </a:lnTo>
                    <a:lnTo>
                      <a:pt x="1041" y="354"/>
                    </a:lnTo>
                    <a:lnTo>
                      <a:pt x="1042" y="349"/>
                    </a:lnTo>
                    <a:lnTo>
                      <a:pt x="1044" y="331"/>
                    </a:lnTo>
                    <a:lnTo>
                      <a:pt x="1046" y="301"/>
                    </a:lnTo>
                    <a:lnTo>
                      <a:pt x="1047" y="290"/>
                    </a:lnTo>
                    <a:lnTo>
                      <a:pt x="1049" y="270"/>
                    </a:lnTo>
                    <a:lnTo>
                      <a:pt x="1050" y="267"/>
                    </a:lnTo>
                    <a:lnTo>
                      <a:pt x="1052" y="294"/>
                    </a:lnTo>
                    <a:lnTo>
                      <a:pt x="1053" y="323"/>
                    </a:lnTo>
                    <a:lnTo>
                      <a:pt x="1055" y="363"/>
                    </a:lnTo>
                    <a:lnTo>
                      <a:pt x="1056" y="364"/>
                    </a:lnTo>
                    <a:lnTo>
                      <a:pt x="1058" y="372"/>
                    </a:lnTo>
                    <a:lnTo>
                      <a:pt x="1059" y="355"/>
                    </a:lnTo>
                    <a:lnTo>
                      <a:pt x="1061" y="326"/>
                    </a:lnTo>
                    <a:lnTo>
                      <a:pt x="1062" y="308"/>
                    </a:lnTo>
                    <a:lnTo>
                      <a:pt x="1064" y="304"/>
                    </a:lnTo>
                    <a:lnTo>
                      <a:pt x="1065" y="298"/>
                    </a:lnTo>
                    <a:lnTo>
                      <a:pt x="1067" y="311"/>
                    </a:lnTo>
                    <a:lnTo>
                      <a:pt x="1069" y="341"/>
                    </a:lnTo>
                    <a:lnTo>
                      <a:pt x="1070" y="366"/>
                    </a:lnTo>
                    <a:lnTo>
                      <a:pt x="1071" y="348"/>
                    </a:lnTo>
                    <a:lnTo>
                      <a:pt x="1073" y="341"/>
                    </a:lnTo>
                    <a:lnTo>
                      <a:pt x="1075" y="335"/>
                    </a:lnTo>
                    <a:lnTo>
                      <a:pt x="1076" y="315"/>
                    </a:lnTo>
                    <a:lnTo>
                      <a:pt x="1077" y="306"/>
                    </a:lnTo>
                    <a:lnTo>
                      <a:pt x="1079" y="300"/>
                    </a:lnTo>
                    <a:lnTo>
                      <a:pt x="1081" y="294"/>
                    </a:lnTo>
                    <a:lnTo>
                      <a:pt x="1082" y="328"/>
                    </a:lnTo>
                    <a:lnTo>
                      <a:pt x="1084" y="378"/>
                    </a:lnTo>
                    <a:lnTo>
                      <a:pt x="1085" y="408"/>
                    </a:lnTo>
                    <a:lnTo>
                      <a:pt x="1087" y="400"/>
                    </a:lnTo>
                    <a:lnTo>
                      <a:pt x="1088" y="425"/>
                    </a:lnTo>
                    <a:lnTo>
                      <a:pt x="1090" y="387"/>
                    </a:lnTo>
                    <a:lnTo>
                      <a:pt x="1091" y="353"/>
                    </a:lnTo>
                    <a:lnTo>
                      <a:pt x="1093" y="357"/>
                    </a:lnTo>
                    <a:lnTo>
                      <a:pt x="1094" y="353"/>
                    </a:lnTo>
                    <a:lnTo>
                      <a:pt x="1096" y="357"/>
                    </a:lnTo>
                    <a:lnTo>
                      <a:pt x="1097" y="411"/>
                    </a:lnTo>
                    <a:lnTo>
                      <a:pt x="1099" y="467"/>
                    </a:lnTo>
                    <a:lnTo>
                      <a:pt x="1100" y="512"/>
                    </a:lnTo>
                    <a:lnTo>
                      <a:pt x="1102" y="549"/>
                    </a:lnTo>
                    <a:lnTo>
                      <a:pt x="1103" y="556"/>
                    </a:lnTo>
                    <a:lnTo>
                      <a:pt x="1105" y="553"/>
                    </a:lnTo>
                    <a:lnTo>
                      <a:pt x="1106" y="543"/>
                    </a:lnTo>
                    <a:lnTo>
                      <a:pt x="1108" y="560"/>
                    </a:lnTo>
                    <a:lnTo>
                      <a:pt x="1109" y="594"/>
                    </a:lnTo>
                    <a:lnTo>
                      <a:pt x="1111" y="595"/>
                    </a:lnTo>
                    <a:lnTo>
                      <a:pt x="1113" y="628"/>
                    </a:lnTo>
                    <a:lnTo>
                      <a:pt x="1114" y="669"/>
                    </a:lnTo>
                    <a:lnTo>
                      <a:pt x="1115" y="709"/>
                    </a:lnTo>
                    <a:lnTo>
                      <a:pt x="1117" y="699"/>
                    </a:lnTo>
                    <a:lnTo>
                      <a:pt x="1119" y="725"/>
                    </a:lnTo>
                    <a:lnTo>
                      <a:pt x="1120" y="712"/>
                    </a:lnTo>
                    <a:lnTo>
                      <a:pt x="1122" y="678"/>
                    </a:lnTo>
                    <a:lnTo>
                      <a:pt x="1123" y="666"/>
                    </a:lnTo>
                    <a:lnTo>
                      <a:pt x="1125" y="651"/>
                    </a:lnTo>
                    <a:lnTo>
                      <a:pt x="1126" y="633"/>
                    </a:lnTo>
                    <a:lnTo>
                      <a:pt x="1128" y="643"/>
                    </a:lnTo>
                    <a:lnTo>
                      <a:pt x="1129" y="655"/>
                    </a:lnTo>
                    <a:lnTo>
                      <a:pt x="1131" y="659"/>
                    </a:lnTo>
                    <a:lnTo>
                      <a:pt x="1132" y="663"/>
                    </a:lnTo>
                    <a:lnTo>
                      <a:pt x="1134" y="663"/>
                    </a:lnTo>
                    <a:lnTo>
                      <a:pt x="1135" y="619"/>
                    </a:lnTo>
                    <a:lnTo>
                      <a:pt x="1137" y="563"/>
                    </a:lnTo>
                    <a:lnTo>
                      <a:pt x="1138" y="568"/>
                    </a:lnTo>
                    <a:lnTo>
                      <a:pt x="1140" y="530"/>
                    </a:lnTo>
                    <a:lnTo>
                      <a:pt x="1142" y="515"/>
                    </a:lnTo>
                    <a:lnTo>
                      <a:pt x="1143" y="524"/>
                    </a:lnTo>
                    <a:lnTo>
                      <a:pt x="1144" y="547"/>
                    </a:lnTo>
                    <a:lnTo>
                      <a:pt x="1146" y="543"/>
                    </a:lnTo>
                    <a:lnTo>
                      <a:pt x="1148" y="526"/>
                    </a:lnTo>
                    <a:lnTo>
                      <a:pt x="1149" y="511"/>
                    </a:lnTo>
                    <a:lnTo>
                      <a:pt x="1151" y="476"/>
                    </a:lnTo>
                    <a:lnTo>
                      <a:pt x="1152" y="443"/>
                    </a:lnTo>
                    <a:lnTo>
                      <a:pt x="1154" y="419"/>
                    </a:lnTo>
                    <a:lnTo>
                      <a:pt x="1155" y="401"/>
                    </a:lnTo>
                    <a:lnTo>
                      <a:pt x="1157" y="390"/>
                    </a:lnTo>
                    <a:lnTo>
                      <a:pt x="1158" y="401"/>
                    </a:lnTo>
                    <a:lnTo>
                      <a:pt x="1160" y="411"/>
                    </a:lnTo>
                    <a:lnTo>
                      <a:pt x="1161" y="405"/>
                    </a:lnTo>
                    <a:lnTo>
                      <a:pt x="1163" y="380"/>
                    </a:lnTo>
                    <a:lnTo>
                      <a:pt x="1164" y="361"/>
                    </a:lnTo>
                    <a:lnTo>
                      <a:pt x="1166" y="329"/>
                    </a:lnTo>
                    <a:lnTo>
                      <a:pt x="1167" y="296"/>
                    </a:lnTo>
                    <a:lnTo>
                      <a:pt x="1169" y="262"/>
                    </a:lnTo>
                    <a:lnTo>
                      <a:pt x="1170" y="250"/>
                    </a:lnTo>
                    <a:lnTo>
                      <a:pt x="1172" y="213"/>
                    </a:lnTo>
                    <a:lnTo>
                      <a:pt x="1173" y="226"/>
                    </a:lnTo>
                    <a:lnTo>
                      <a:pt x="1175" y="246"/>
                    </a:lnTo>
                    <a:lnTo>
                      <a:pt x="1176" y="262"/>
                    </a:lnTo>
                    <a:lnTo>
                      <a:pt x="1178" y="263"/>
                    </a:lnTo>
                    <a:lnTo>
                      <a:pt x="1180" y="238"/>
                    </a:lnTo>
                    <a:lnTo>
                      <a:pt x="1181" y="203"/>
                    </a:lnTo>
                    <a:lnTo>
                      <a:pt x="1182" y="175"/>
                    </a:lnTo>
                    <a:lnTo>
                      <a:pt x="1184" y="144"/>
                    </a:lnTo>
                    <a:lnTo>
                      <a:pt x="1186" y="143"/>
                    </a:lnTo>
                    <a:lnTo>
                      <a:pt x="1187" y="136"/>
                    </a:lnTo>
                    <a:lnTo>
                      <a:pt x="1188" y="166"/>
                    </a:lnTo>
                    <a:lnTo>
                      <a:pt x="1190" y="182"/>
                    </a:lnTo>
                    <a:lnTo>
                      <a:pt x="1192" y="195"/>
                    </a:lnTo>
                    <a:lnTo>
                      <a:pt x="1193" y="186"/>
                    </a:lnTo>
                    <a:lnTo>
                      <a:pt x="1195" y="173"/>
                    </a:lnTo>
                    <a:lnTo>
                      <a:pt x="1196" y="148"/>
                    </a:lnTo>
                    <a:lnTo>
                      <a:pt x="1198" y="109"/>
                    </a:lnTo>
                    <a:lnTo>
                      <a:pt x="1199" y="91"/>
                    </a:lnTo>
                    <a:lnTo>
                      <a:pt x="1201" y="105"/>
                    </a:lnTo>
                    <a:lnTo>
                      <a:pt x="1202" y="90"/>
                    </a:lnTo>
                    <a:lnTo>
                      <a:pt x="1204" y="96"/>
                    </a:lnTo>
                    <a:lnTo>
                      <a:pt x="1205" y="121"/>
                    </a:lnTo>
                    <a:lnTo>
                      <a:pt x="1207" y="136"/>
                    </a:lnTo>
                    <a:lnTo>
                      <a:pt x="1208" y="146"/>
                    </a:lnTo>
                    <a:lnTo>
                      <a:pt x="1210" y="139"/>
                    </a:lnTo>
                    <a:lnTo>
                      <a:pt x="1211" y="127"/>
                    </a:lnTo>
                    <a:lnTo>
                      <a:pt x="1213" y="100"/>
                    </a:lnTo>
                    <a:lnTo>
                      <a:pt x="1215" y="75"/>
                    </a:lnTo>
                    <a:lnTo>
                      <a:pt x="1216" y="74"/>
                    </a:lnTo>
                    <a:lnTo>
                      <a:pt x="1217" y="86"/>
                    </a:lnTo>
                    <a:lnTo>
                      <a:pt x="1219" y="90"/>
                    </a:lnTo>
                    <a:lnTo>
                      <a:pt x="1221" y="117"/>
                    </a:lnTo>
                    <a:lnTo>
                      <a:pt x="1222" y="147"/>
                    </a:lnTo>
                    <a:lnTo>
                      <a:pt x="1224" y="148"/>
                    </a:lnTo>
                    <a:lnTo>
                      <a:pt x="1225" y="131"/>
                    </a:lnTo>
                    <a:lnTo>
                      <a:pt x="1227" y="101"/>
                    </a:lnTo>
                    <a:lnTo>
                      <a:pt x="1228" y="83"/>
                    </a:lnTo>
                    <a:lnTo>
                      <a:pt x="1230" y="48"/>
                    </a:lnTo>
                    <a:lnTo>
                      <a:pt x="1231" y="32"/>
                    </a:lnTo>
                    <a:lnTo>
                      <a:pt x="1233" y="34"/>
                    </a:lnTo>
                    <a:lnTo>
                      <a:pt x="1234" y="57"/>
                    </a:lnTo>
                    <a:lnTo>
                      <a:pt x="1236" y="90"/>
                    </a:lnTo>
                    <a:lnTo>
                      <a:pt x="1237" y="119"/>
                    </a:lnTo>
                    <a:lnTo>
                      <a:pt x="1239" y="121"/>
                    </a:lnTo>
                    <a:lnTo>
                      <a:pt x="1240" y="123"/>
                    </a:lnTo>
                    <a:lnTo>
                      <a:pt x="1242" y="98"/>
                    </a:lnTo>
                    <a:lnTo>
                      <a:pt x="1243" y="72"/>
                    </a:lnTo>
                    <a:lnTo>
                      <a:pt x="1245" y="55"/>
                    </a:lnTo>
                    <a:lnTo>
                      <a:pt x="1246" y="50"/>
                    </a:lnTo>
                    <a:lnTo>
                      <a:pt x="1248" y="43"/>
                    </a:lnTo>
                    <a:lnTo>
                      <a:pt x="1249" y="81"/>
                    </a:lnTo>
                    <a:lnTo>
                      <a:pt x="1251" y="95"/>
                    </a:lnTo>
                    <a:lnTo>
                      <a:pt x="1253" y="117"/>
                    </a:lnTo>
                    <a:lnTo>
                      <a:pt x="1254" y="121"/>
                    </a:lnTo>
                    <a:lnTo>
                      <a:pt x="1255" y="110"/>
                    </a:lnTo>
                    <a:lnTo>
                      <a:pt x="1257" y="98"/>
                    </a:lnTo>
                    <a:lnTo>
                      <a:pt x="1259" y="79"/>
                    </a:lnTo>
                    <a:lnTo>
                      <a:pt x="1260" y="60"/>
                    </a:lnTo>
                    <a:lnTo>
                      <a:pt x="1261" y="59"/>
                    </a:lnTo>
                    <a:lnTo>
                      <a:pt x="1263" y="65"/>
                    </a:lnTo>
                    <a:lnTo>
                      <a:pt x="1265" y="73"/>
                    </a:lnTo>
                    <a:lnTo>
                      <a:pt x="1266" y="100"/>
                    </a:lnTo>
                    <a:lnTo>
                      <a:pt x="1268" y="119"/>
                    </a:lnTo>
                    <a:lnTo>
                      <a:pt x="1269" y="120"/>
                    </a:lnTo>
                    <a:lnTo>
                      <a:pt x="1271" y="113"/>
                    </a:lnTo>
                    <a:lnTo>
                      <a:pt x="1272" y="90"/>
                    </a:lnTo>
                    <a:lnTo>
                      <a:pt x="1274" y="53"/>
                    </a:lnTo>
                    <a:lnTo>
                      <a:pt x="1275" y="56"/>
                    </a:lnTo>
                    <a:lnTo>
                      <a:pt x="1277" y="54"/>
                    </a:lnTo>
                    <a:lnTo>
                      <a:pt x="1278" y="55"/>
                    </a:lnTo>
                    <a:lnTo>
                      <a:pt x="1280" y="73"/>
                    </a:lnTo>
                    <a:lnTo>
                      <a:pt x="1282" y="97"/>
                    </a:lnTo>
                    <a:lnTo>
                      <a:pt x="1283" y="101"/>
                    </a:lnTo>
                    <a:lnTo>
                      <a:pt x="1284" y="99"/>
                    </a:lnTo>
                    <a:lnTo>
                      <a:pt x="1286" y="104"/>
                    </a:lnTo>
                    <a:lnTo>
                      <a:pt x="1288" y="69"/>
                    </a:lnTo>
                    <a:lnTo>
                      <a:pt x="1289" y="44"/>
                    </a:lnTo>
                    <a:lnTo>
                      <a:pt x="1290" y="35"/>
                    </a:lnTo>
                    <a:lnTo>
                      <a:pt x="1292" y="48"/>
                    </a:lnTo>
                    <a:lnTo>
                      <a:pt x="1294" y="56"/>
                    </a:lnTo>
                    <a:lnTo>
                      <a:pt x="1295" y="57"/>
                    </a:lnTo>
                    <a:lnTo>
                      <a:pt x="1297" y="86"/>
                    </a:lnTo>
                    <a:lnTo>
                      <a:pt x="1298" y="101"/>
                    </a:lnTo>
                    <a:lnTo>
                      <a:pt x="1300" y="105"/>
                    </a:lnTo>
                    <a:lnTo>
                      <a:pt x="1301" y="100"/>
                    </a:lnTo>
                    <a:lnTo>
                      <a:pt x="1303" y="76"/>
                    </a:lnTo>
                    <a:lnTo>
                      <a:pt x="1304" y="46"/>
                    </a:lnTo>
                    <a:lnTo>
                      <a:pt x="1306" y="32"/>
                    </a:lnTo>
                    <a:lnTo>
                      <a:pt x="1307" y="32"/>
                    </a:lnTo>
                    <a:lnTo>
                      <a:pt x="1309" y="29"/>
                    </a:lnTo>
                    <a:lnTo>
                      <a:pt x="1310" y="54"/>
                    </a:lnTo>
                    <a:lnTo>
                      <a:pt x="1312" y="74"/>
                    </a:lnTo>
                    <a:lnTo>
                      <a:pt x="1313" y="91"/>
                    </a:lnTo>
                    <a:lnTo>
                      <a:pt x="1315" y="98"/>
                    </a:lnTo>
                    <a:lnTo>
                      <a:pt x="1316" y="100"/>
                    </a:lnTo>
                    <a:lnTo>
                      <a:pt x="1318" y="81"/>
                    </a:lnTo>
                    <a:lnTo>
                      <a:pt x="1319" y="59"/>
                    </a:lnTo>
                    <a:lnTo>
                      <a:pt x="1321" y="38"/>
                    </a:lnTo>
                    <a:lnTo>
                      <a:pt x="1322" y="31"/>
                    </a:lnTo>
                    <a:lnTo>
                      <a:pt x="1324" y="38"/>
                    </a:lnTo>
                    <a:lnTo>
                      <a:pt x="1326" y="60"/>
                    </a:lnTo>
                    <a:lnTo>
                      <a:pt x="1327" y="90"/>
                    </a:lnTo>
                    <a:lnTo>
                      <a:pt x="1328" y="121"/>
                    </a:lnTo>
                    <a:lnTo>
                      <a:pt x="1330" y="121"/>
                    </a:lnTo>
                    <a:lnTo>
                      <a:pt x="1332" y="118"/>
                    </a:lnTo>
                    <a:lnTo>
                      <a:pt x="1333" y="94"/>
                    </a:lnTo>
                    <a:lnTo>
                      <a:pt x="1334" y="67"/>
                    </a:lnTo>
                    <a:lnTo>
                      <a:pt x="1336" y="66"/>
                    </a:lnTo>
                    <a:lnTo>
                      <a:pt x="1338" y="75"/>
                    </a:lnTo>
                    <a:lnTo>
                      <a:pt x="1339" y="66"/>
                    </a:lnTo>
                    <a:lnTo>
                      <a:pt x="1341" y="92"/>
                    </a:lnTo>
                    <a:lnTo>
                      <a:pt x="1342" y="100"/>
                    </a:lnTo>
                    <a:lnTo>
                      <a:pt x="1344" y="117"/>
                    </a:lnTo>
                    <a:lnTo>
                      <a:pt x="1345" y="112"/>
                    </a:lnTo>
                    <a:lnTo>
                      <a:pt x="1347" y="119"/>
                    </a:lnTo>
                    <a:lnTo>
                      <a:pt x="1348" y="103"/>
                    </a:lnTo>
                    <a:lnTo>
                      <a:pt x="1350" y="76"/>
                    </a:lnTo>
                    <a:lnTo>
                      <a:pt x="1351" y="63"/>
                    </a:lnTo>
                    <a:lnTo>
                      <a:pt x="1353" y="63"/>
                    </a:lnTo>
                    <a:lnTo>
                      <a:pt x="1355" y="64"/>
                    </a:lnTo>
                    <a:lnTo>
                      <a:pt x="1356" y="80"/>
                    </a:lnTo>
                    <a:lnTo>
                      <a:pt x="1357" y="95"/>
                    </a:lnTo>
                    <a:lnTo>
                      <a:pt x="1359" y="109"/>
                    </a:lnTo>
                    <a:lnTo>
                      <a:pt x="1361" y="105"/>
                    </a:lnTo>
                    <a:lnTo>
                      <a:pt x="1362" y="122"/>
                    </a:lnTo>
                    <a:lnTo>
                      <a:pt x="1363" y="118"/>
                    </a:lnTo>
                    <a:lnTo>
                      <a:pt x="1365" y="88"/>
                    </a:lnTo>
                    <a:lnTo>
                      <a:pt x="1367" y="67"/>
                    </a:lnTo>
                    <a:lnTo>
                      <a:pt x="1368" y="65"/>
                    </a:lnTo>
                    <a:lnTo>
                      <a:pt x="1370" y="61"/>
                    </a:lnTo>
                    <a:lnTo>
                      <a:pt x="1371" y="87"/>
                    </a:lnTo>
                    <a:lnTo>
                      <a:pt x="1373" y="127"/>
                    </a:lnTo>
                    <a:lnTo>
                      <a:pt x="1374" y="134"/>
                    </a:lnTo>
                    <a:lnTo>
                      <a:pt x="1376" y="132"/>
                    </a:lnTo>
                    <a:lnTo>
                      <a:pt x="1377" y="131"/>
                    </a:lnTo>
                    <a:lnTo>
                      <a:pt x="1379" y="98"/>
                    </a:lnTo>
                    <a:lnTo>
                      <a:pt x="1380" y="77"/>
                    </a:lnTo>
                    <a:lnTo>
                      <a:pt x="1382" y="67"/>
                    </a:lnTo>
                    <a:lnTo>
                      <a:pt x="1383" y="50"/>
                    </a:lnTo>
                    <a:lnTo>
                      <a:pt x="1385" y="49"/>
                    </a:lnTo>
                    <a:lnTo>
                      <a:pt x="1386" y="92"/>
                    </a:lnTo>
                    <a:lnTo>
                      <a:pt x="1388" y="97"/>
                    </a:lnTo>
                    <a:lnTo>
                      <a:pt x="1389" y="115"/>
                    </a:lnTo>
                    <a:lnTo>
                      <a:pt x="1391" y="121"/>
                    </a:lnTo>
                    <a:lnTo>
                      <a:pt x="1392" y="127"/>
                    </a:lnTo>
                    <a:lnTo>
                      <a:pt x="1394" y="96"/>
                    </a:lnTo>
                    <a:lnTo>
                      <a:pt x="1395" y="63"/>
                    </a:lnTo>
                    <a:lnTo>
                      <a:pt x="1397" y="51"/>
                    </a:lnTo>
                    <a:lnTo>
                      <a:pt x="1399" y="55"/>
                    </a:lnTo>
                    <a:lnTo>
                      <a:pt x="1400" y="61"/>
                    </a:lnTo>
                    <a:lnTo>
                      <a:pt x="1401" y="55"/>
                    </a:lnTo>
                    <a:lnTo>
                      <a:pt x="1403" y="86"/>
                    </a:lnTo>
                    <a:lnTo>
                      <a:pt x="1405" y="89"/>
                    </a:lnTo>
                    <a:lnTo>
                      <a:pt x="1406" y="102"/>
                    </a:lnTo>
                    <a:lnTo>
                      <a:pt x="1408" y="99"/>
                    </a:lnTo>
                    <a:lnTo>
                      <a:pt x="1409" y="77"/>
                    </a:lnTo>
                    <a:lnTo>
                      <a:pt x="1411" y="54"/>
                    </a:lnTo>
                    <a:lnTo>
                      <a:pt x="1412" y="50"/>
                    </a:lnTo>
                    <a:lnTo>
                      <a:pt x="1414" y="52"/>
                    </a:lnTo>
                    <a:lnTo>
                      <a:pt x="1415" y="45"/>
                    </a:lnTo>
                    <a:lnTo>
                      <a:pt x="1417" y="81"/>
                    </a:lnTo>
                    <a:lnTo>
                      <a:pt x="1418" y="104"/>
                    </a:lnTo>
                    <a:lnTo>
                      <a:pt x="1420" y="115"/>
                    </a:lnTo>
                    <a:lnTo>
                      <a:pt x="1421" y="139"/>
                    </a:lnTo>
                    <a:lnTo>
                      <a:pt x="1423" y="135"/>
                    </a:lnTo>
                    <a:lnTo>
                      <a:pt x="1424" y="116"/>
                    </a:lnTo>
                    <a:lnTo>
                      <a:pt x="1426" y="59"/>
                    </a:lnTo>
                    <a:lnTo>
                      <a:pt x="1428" y="16"/>
                    </a:lnTo>
                    <a:lnTo>
                      <a:pt x="1429" y="13"/>
                    </a:lnTo>
                    <a:lnTo>
                      <a:pt x="1430" y="30"/>
                    </a:lnTo>
                    <a:lnTo>
                      <a:pt x="1432" y="51"/>
                    </a:lnTo>
                    <a:lnTo>
                      <a:pt x="1434" y="79"/>
                    </a:lnTo>
                    <a:lnTo>
                      <a:pt x="1435" y="89"/>
                    </a:lnTo>
                    <a:lnTo>
                      <a:pt x="1437" y="87"/>
                    </a:lnTo>
                    <a:lnTo>
                      <a:pt x="1438" y="80"/>
                    </a:lnTo>
                    <a:lnTo>
                      <a:pt x="1440" y="65"/>
                    </a:lnTo>
                    <a:lnTo>
                      <a:pt x="1441" y="54"/>
                    </a:lnTo>
                    <a:lnTo>
                      <a:pt x="1443" y="31"/>
                    </a:lnTo>
                    <a:lnTo>
                      <a:pt x="1444" y="5"/>
                    </a:lnTo>
                    <a:lnTo>
                      <a:pt x="1446" y="24"/>
                    </a:lnTo>
                    <a:lnTo>
                      <a:pt x="1447" y="59"/>
                    </a:lnTo>
                    <a:lnTo>
                      <a:pt x="1449" y="86"/>
                    </a:lnTo>
                    <a:lnTo>
                      <a:pt x="1450" y="105"/>
                    </a:lnTo>
                    <a:lnTo>
                      <a:pt x="1452" y="91"/>
                    </a:lnTo>
                    <a:lnTo>
                      <a:pt x="1453" y="86"/>
                    </a:lnTo>
                    <a:lnTo>
                      <a:pt x="1455" y="64"/>
                    </a:lnTo>
                    <a:lnTo>
                      <a:pt x="1456" y="52"/>
                    </a:lnTo>
                    <a:lnTo>
                      <a:pt x="1458" y="26"/>
                    </a:lnTo>
                    <a:lnTo>
                      <a:pt x="1459" y="25"/>
                    </a:lnTo>
                    <a:lnTo>
                      <a:pt x="1461" y="36"/>
                    </a:lnTo>
                    <a:lnTo>
                      <a:pt x="1462" y="68"/>
                    </a:lnTo>
                    <a:lnTo>
                      <a:pt x="1464" y="93"/>
                    </a:lnTo>
                    <a:lnTo>
                      <a:pt x="1465" y="105"/>
                    </a:lnTo>
                    <a:lnTo>
                      <a:pt x="1467" y="105"/>
                    </a:lnTo>
                    <a:lnTo>
                      <a:pt x="1468" y="104"/>
                    </a:lnTo>
                    <a:lnTo>
                      <a:pt x="1470" y="88"/>
                    </a:lnTo>
                    <a:lnTo>
                      <a:pt x="1472" y="60"/>
                    </a:lnTo>
                    <a:lnTo>
                      <a:pt x="1473" y="45"/>
                    </a:lnTo>
                    <a:lnTo>
                      <a:pt x="1474" y="38"/>
                    </a:lnTo>
                    <a:lnTo>
                      <a:pt x="1476" y="40"/>
                    </a:lnTo>
                    <a:lnTo>
                      <a:pt x="1478" y="62"/>
                    </a:lnTo>
                    <a:lnTo>
                      <a:pt x="1479" y="96"/>
                    </a:lnTo>
                    <a:lnTo>
                      <a:pt x="1481" y="109"/>
                    </a:lnTo>
                    <a:lnTo>
                      <a:pt x="1482" y="107"/>
                    </a:lnTo>
                    <a:lnTo>
                      <a:pt x="1484" y="123"/>
                    </a:lnTo>
                    <a:lnTo>
                      <a:pt x="1485" y="88"/>
                    </a:lnTo>
                    <a:lnTo>
                      <a:pt x="1487" y="48"/>
                    </a:lnTo>
                    <a:lnTo>
                      <a:pt x="1488" y="41"/>
                    </a:lnTo>
                    <a:lnTo>
                      <a:pt x="1490" y="40"/>
                    </a:lnTo>
                    <a:lnTo>
                      <a:pt x="1491" y="31"/>
                    </a:lnTo>
                    <a:lnTo>
                      <a:pt x="1493" y="54"/>
                    </a:lnTo>
                    <a:lnTo>
                      <a:pt x="1494" y="80"/>
                    </a:lnTo>
                    <a:lnTo>
                      <a:pt x="1496" y="105"/>
                    </a:lnTo>
                    <a:lnTo>
                      <a:pt x="1497" y="114"/>
                    </a:lnTo>
                    <a:lnTo>
                      <a:pt x="1499" y="106"/>
                    </a:lnTo>
                    <a:lnTo>
                      <a:pt x="1501" y="78"/>
                    </a:lnTo>
                    <a:lnTo>
                      <a:pt x="1502" y="46"/>
                    </a:lnTo>
                    <a:lnTo>
                      <a:pt x="1503" y="34"/>
                    </a:lnTo>
                    <a:lnTo>
                      <a:pt x="1505" y="31"/>
                    </a:lnTo>
                    <a:lnTo>
                      <a:pt x="1507" y="36"/>
                    </a:lnTo>
                    <a:lnTo>
                      <a:pt x="1508" y="60"/>
                    </a:lnTo>
                    <a:lnTo>
                      <a:pt x="1510" y="83"/>
                    </a:lnTo>
                    <a:lnTo>
                      <a:pt x="1511" y="109"/>
                    </a:lnTo>
                    <a:lnTo>
                      <a:pt x="1513" y="110"/>
                    </a:lnTo>
                    <a:lnTo>
                      <a:pt x="1514" y="94"/>
                    </a:lnTo>
                    <a:lnTo>
                      <a:pt x="1516" y="65"/>
                    </a:lnTo>
                    <a:lnTo>
                      <a:pt x="1517" y="36"/>
                    </a:lnTo>
                    <a:lnTo>
                      <a:pt x="1519" y="58"/>
                    </a:lnTo>
                    <a:lnTo>
                      <a:pt x="1520" y="48"/>
                    </a:lnTo>
                    <a:lnTo>
                      <a:pt x="1522" y="38"/>
                    </a:lnTo>
                    <a:lnTo>
                      <a:pt x="1523" y="53"/>
                    </a:lnTo>
                    <a:lnTo>
                      <a:pt x="1525" y="85"/>
                    </a:lnTo>
                    <a:lnTo>
                      <a:pt x="1526" y="108"/>
                    </a:lnTo>
                    <a:lnTo>
                      <a:pt x="1528" y="102"/>
                    </a:lnTo>
                    <a:lnTo>
                      <a:pt x="1529" y="108"/>
                    </a:lnTo>
                    <a:lnTo>
                      <a:pt x="1531" y="91"/>
                    </a:lnTo>
                    <a:lnTo>
                      <a:pt x="1532" y="50"/>
                    </a:lnTo>
                    <a:lnTo>
                      <a:pt x="1534" y="17"/>
                    </a:lnTo>
                    <a:lnTo>
                      <a:pt x="1535" y="21"/>
                    </a:lnTo>
                    <a:lnTo>
                      <a:pt x="1537" y="49"/>
                    </a:lnTo>
                    <a:lnTo>
                      <a:pt x="1539" y="71"/>
                    </a:lnTo>
                    <a:lnTo>
                      <a:pt x="1540" y="96"/>
                    </a:lnTo>
                    <a:lnTo>
                      <a:pt x="1541" y="120"/>
                    </a:lnTo>
                    <a:lnTo>
                      <a:pt x="1543" y="121"/>
                    </a:lnTo>
                    <a:lnTo>
                      <a:pt x="1545" y="99"/>
                    </a:lnTo>
                    <a:lnTo>
                      <a:pt x="1546" y="64"/>
                    </a:lnTo>
                    <a:lnTo>
                      <a:pt x="1547" y="44"/>
                    </a:lnTo>
                    <a:lnTo>
                      <a:pt x="1549" y="38"/>
                    </a:lnTo>
                    <a:lnTo>
                      <a:pt x="1551" y="27"/>
                    </a:lnTo>
                    <a:lnTo>
                      <a:pt x="1552" y="34"/>
                    </a:lnTo>
                    <a:lnTo>
                      <a:pt x="1554" y="59"/>
                    </a:lnTo>
                    <a:lnTo>
                      <a:pt x="1555" y="67"/>
                    </a:lnTo>
                    <a:lnTo>
                      <a:pt x="1557" y="87"/>
                    </a:lnTo>
                    <a:lnTo>
                      <a:pt x="1558" y="95"/>
                    </a:lnTo>
                    <a:lnTo>
                      <a:pt x="1560" y="99"/>
                    </a:lnTo>
                    <a:lnTo>
                      <a:pt x="1561" y="85"/>
                    </a:lnTo>
                    <a:lnTo>
                      <a:pt x="1563" y="62"/>
                    </a:lnTo>
                    <a:lnTo>
                      <a:pt x="1564" y="51"/>
                    </a:lnTo>
                    <a:lnTo>
                      <a:pt x="1566" y="53"/>
                    </a:lnTo>
                    <a:lnTo>
                      <a:pt x="1567" y="42"/>
                    </a:lnTo>
                    <a:lnTo>
                      <a:pt x="1569" y="77"/>
                    </a:lnTo>
                    <a:lnTo>
                      <a:pt x="1570" y="82"/>
                    </a:lnTo>
                    <a:lnTo>
                      <a:pt x="1572" y="86"/>
                    </a:lnTo>
                    <a:lnTo>
                      <a:pt x="1574" y="93"/>
                    </a:lnTo>
                    <a:lnTo>
                      <a:pt x="1575" y="109"/>
                    </a:lnTo>
                    <a:lnTo>
                      <a:pt x="1576" y="90"/>
                    </a:lnTo>
                    <a:lnTo>
                      <a:pt x="1578" y="63"/>
                    </a:lnTo>
                    <a:lnTo>
                      <a:pt x="1580" y="68"/>
                    </a:lnTo>
                    <a:lnTo>
                      <a:pt x="1581" y="65"/>
                    </a:lnTo>
                    <a:lnTo>
                      <a:pt x="1583" y="69"/>
                    </a:lnTo>
                    <a:lnTo>
                      <a:pt x="1584" y="95"/>
                    </a:lnTo>
                    <a:lnTo>
                      <a:pt x="1586" y="140"/>
                    </a:lnTo>
                    <a:lnTo>
                      <a:pt x="1587" y="158"/>
                    </a:lnTo>
                    <a:lnTo>
                      <a:pt x="1589" y="166"/>
                    </a:lnTo>
                    <a:lnTo>
                      <a:pt x="1590" y="151"/>
                    </a:lnTo>
                    <a:lnTo>
                      <a:pt x="1592" y="160"/>
                    </a:lnTo>
                    <a:lnTo>
                      <a:pt x="1593" y="159"/>
                    </a:lnTo>
                    <a:lnTo>
                      <a:pt x="1595" y="159"/>
                    </a:lnTo>
                    <a:lnTo>
                      <a:pt x="1596" y="184"/>
                    </a:lnTo>
                    <a:lnTo>
                      <a:pt x="1598" y="198"/>
                    </a:lnTo>
                    <a:lnTo>
                      <a:pt x="1599" y="223"/>
                    </a:lnTo>
                    <a:lnTo>
                      <a:pt x="1601" y="255"/>
                    </a:lnTo>
                    <a:lnTo>
                      <a:pt x="1602" y="291"/>
                    </a:lnTo>
                    <a:lnTo>
                      <a:pt x="1604" y="332"/>
                    </a:lnTo>
                    <a:lnTo>
                      <a:pt x="1605" y="397"/>
                    </a:lnTo>
                    <a:lnTo>
                      <a:pt x="1607" y="347"/>
                    </a:lnTo>
                    <a:lnTo>
                      <a:pt x="1608" y="338"/>
                    </a:lnTo>
                    <a:lnTo>
                      <a:pt x="1610" y="354"/>
                    </a:lnTo>
                    <a:lnTo>
                      <a:pt x="1612" y="365"/>
                    </a:lnTo>
                    <a:lnTo>
                      <a:pt x="1613" y="384"/>
                    </a:lnTo>
                    <a:lnTo>
                      <a:pt x="1614" y="460"/>
                    </a:lnTo>
                    <a:lnTo>
                      <a:pt x="1616" y="519"/>
                    </a:lnTo>
                    <a:lnTo>
                      <a:pt x="1618" y="528"/>
                    </a:lnTo>
                    <a:lnTo>
                      <a:pt x="1619" y="553"/>
                    </a:lnTo>
                    <a:lnTo>
                      <a:pt x="1620" y="538"/>
                    </a:lnTo>
                    <a:lnTo>
                      <a:pt x="1622" y="516"/>
                    </a:lnTo>
                    <a:lnTo>
                      <a:pt x="1624" y="502"/>
                    </a:lnTo>
                    <a:lnTo>
                      <a:pt x="1625" y="514"/>
                    </a:lnTo>
                    <a:lnTo>
                      <a:pt x="1627" y="481"/>
                    </a:lnTo>
                    <a:lnTo>
                      <a:pt x="1628" y="512"/>
                    </a:lnTo>
                    <a:lnTo>
                      <a:pt x="1630" y="498"/>
                    </a:lnTo>
                    <a:lnTo>
                      <a:pt x="1631" y="524"/>
                    </a:lnTo>
                    <a:lnTo>
                      <a:pt x="1633" y="545"/>
                    </a:lnTo>
                    <a:lnTo>
                      <a:pt x="1634" y="559"/>
                    </a:lnTo>
                    <a:lnTo>
                      <a:pt x="1636" y="554"/>
                    </a:lnTo>
                    <a:lnTo>
                      <a:pt x="1637" y="511"/>
                    </a:lnTo>
                    <a:lnTo>
                      <a:pt x="1639" y="475"/>
                    </a:lnTo>
                    <a:lnTo>
                      <a:pt x="1641" y="455"/>
                    </a:lnTo>
                    <a:lnTo>
                      <a:pt x="1642" y="468"/>
                    </a:lnTo>
                    <a:lnTo>
                      <a:pt x="1643" y="440"/>
                    </a:lnTo>
                    <a:lnTo>
                      <a:pt x="1645" y="452"/>
                    </a:lnTo>
                    <a:lnTo>
                      <a:pt x="1647" y="473"/>
                    </a:lnTo>
                    <a:lnTo>
                      <a:pt x="1648" y="476"/>
                    </a:lnTo>
                    <a:lnTo>
                      <a:pt x="1649" y="488"/>
                    </a:lnTo>
                    <a:lnTo>
                      <a:pt x="1651" y="463"/>
                    </a:lnTo>
                    <a:lnTo>
                      <a:pt x="1653" y="430"/>
                    </a:lnTo>
                    <a:lnTo>
                      <a:pt x="1654" y="413"/>
                    </a:lnTo>
                    <a:lnTo>
                      <a:pt x="1656" y="397"/>
                    </a:lnTo>
                    <a:lnTo>
                      <a:pt x="1657" y="380"/>
                    </a:lnTo>
                    <a:lnTo>
                      <a:pt x="1659" y="378"/>
                    </a:lnTo>
                    <a:lnTo>
                      <a:pt x="1660" y="399"/>
                    </a:lnTo>
                    <a:lnTo>
                      <a:pt x="1662" y="407"/>
                    </a:lnTo>
                    <a:lnTo>
                      <a:pt x="1663" y="419"/>
                    </a:lnTo>
                    <a:lnTo>
                      <a:pt x="1665" y="426"/>
                    </a:lnTo>
                    <a:lnTo>
                      <a:pt x="1666" y="426"/>
                    </a:lnTo>
                    <a:lnTo>
                      <a:pt x="1668" y="389"/>
                    </a:lnTo>
                    <a:lnTo>
                      <a:pt x="1669" y="358"/>
                    </a:lnTo>
                    <a:lnTo>
                      <a:pt x="1671" y="313"/>
                    </a:lnTo>
                    <a:lnTo>
                      <a:pt x="1672" y="302"/>
                    </a:lnTo>
                    <a:lnTo>
                      <a:pt x="1674" y="309"/>
                    </a:lnTo>
                    <a:lnTo>
                      <a:pt x="1675" y="338"/>
                    </a:lnTo>
                    <a:lnTo>
                      <a:pt x="1677" y="369"/>
                    </a:lnTo>
                    <a:lnTo>
                      <a:pt x="1678" y="367"/>
                    </a:lnTo>
                    <a:lnTo>
                      <a:pt x="1680" y="367"/>
                    </a:lnTo>
                    <a:lnTo>
                      <a:pt x="1681" y="360"/>
                    </a:lnTo>
                    <a:lnTo>
                      <a:pt x="1683" y="317"/>
                    </a:lnTo>
                    <a:lnTo>
                      <a:pt x="1685" y="285"/>
                    </a:lnTo>
                    <a:lnTo>
                      <a:pt x="1686" y="273"/>
                    </a:lnTo>
                    <a:lnTo>
                      <a:pt x="1687" y="284"/>
                    </a:lnTo>
                    <a:lnTo>
                      <a:pt x="1689" y="275"/>
                    </a:lnTo>
                    <a:lnTo>
                      <a:pt x="1691" y="287"/>
                    </a:lnTo>
                    <a:lnTo>
                      <a:pt x="1692" y="300"/>
                    </a:lnTo>
                    <a:lnTo>
                      <a:pt x="1694" y="315"/>
                    </a:lnTo>
                    <a:lnTo>
                      <a:pt x="1695" y="313"/>
                    </a:lnTo>
                    <a:lnTo>
                      <a:pt x="1697" y="300"/>
                    </a:lnTo>
                    <a:lnTo>
                      <a:pt x="1698" y="270"/>
                    </a:lnTo>
                    <a:lnTo>
                      <a:pt x="1700" y="246"/>
                    </a:lnTo>
                    <a:lnTo>
                      <a:pt x="1701" y="239"/>
                    </a:lnTo>
                    <a:lnTo>
                      <a:pt x="1703" y="234"/>
                    </a:lnTo>
                    <a:lnTo>
                      <a:pt x="1704" y="232"/>
                    </a:lnTo>
                    <a:lnTo>
                      <a:pt x="1706" y="242"/>
                    </a:lnTo>
                    <a:lnTo>
                      <a:pt x="1707" y="275"/>
                    </a:lnTo>
                    <a:lnTo>
                      <a:pt x="1709" y="310"/>
                    </a:lnTo>
                    <a:lnTo>
                      <a:pt x="1710" y="323"/>
                    </a:lnTo>
                    <a:lnTo>
                      <a:pt x="1712" y="294"/>
                    </a:lnTo>
                    <a:lnTo>
                      <a:pt x="1714" y="241"/>
                    </a:lnTo>
                    <a:lnTo>
                      <a:pt x="1715" y="215"/>
                    </a:lnTo>
                    <a:lnTo>
                      <a:pt x="1716" y="177"/>
                    </a:lnTo>
                    <a:lnTo>
                      <a:pt x="1718" y="188"/>
                    </a:lnTo>
                    <a:lnTo>
                      <a:pt x="1720" y="190"/>
                    </a:lnTo>
                    <a:lnTo>
                      <a:pt x="1721" y="208"/>
                    </a:lnTo>
                    <a:lnTo>
                      <a:pt x="1722" y="222"/>
                    </a:lnTo>
                    <a:lnTo>
                      <a:pt x="1724" y="245"/>
                    </a:lnTo>
                    <a:lnTo>
                      <a:pt x="1726" y="246"/>
                    </a:lnTo>
                    <a:lnTo>
                      <a:pt x="1727" y="258"/>
                    </a:lnTo>
                    <a:lnTo>
                      <a:pt x="1729" y="248"/>
                    </a:lnTo>
                    <a:lnTo>
                      <a:pt x="1730" y="213"/>
                    </a:lnTo>
                    <a:lnTo>
                      <a:pt x="1732" y="193"/>
                    </a:lnTo>
                    <a:lnTo>
                      <a:pt x="1733" y="179"/>
                    </a:lnTo>
                    <a:lnTo>
                      <a:pt x="1735" y="165"/>
                    </a:lnTo>
                    <a:lnTo>
                      <a:pt x="1736" y="176"/>
                    </a:lnTo>
                    <a:lnTo>
                      <a:pt x="1738" y="201"/>
                    </a:lnTo>
                    <a:lnTo>
                      <a:pt x="1739" y="213"/>
                    </a:lnTo>
                    <a:lnTo>
                      <a:pt x="1741" y="217"/>
                    </a:lnTo>
                    <a:lnTo>
                      <a:pt x="1742" y="214"/>
                    </a:lnTo>
                    <a:lnTo>
                      <a:pt x="1744" y="197"/>
                    </a:lnTo>
                    <a:lnTo>
                      <a:pt x="1745" y="166"/>
                    </a:lnTo>
                    <a:lnTo>
                      <a:pt x="1747" y="125"/>
                    </a:lnTo>
                    <a:lnTo>
                      <a:pt x="1748" y="148"/>
                    </a:lnTo>
                    <a:lnTo>
                      <a:pt x="1750" y="147"/>
                    </a:lnTo>
                    <a:lnTo>
                      <a:pt x="1751" y="173"/>
                    </a:lnTo>
                    <a:lnTo>
                      <a:pt x="1753" y="191"/>
                    </a:lnTo>
                    <a:lnTo>
                      <a:pt x="1754" y="189"/>
                    </a:lnTo>
                    <a:lnTo>
                      <a:pt x="1756" y="177"/>
                    </a:lnTo>
                    <a:lnTo>
                      <a:pt x="1758" y="173"/>
                    </a:lnTo>
                    <a:lnTo>
                      <a:pt x="1759" y="151"/>
                    </a:lnTo>
                    <a:lnTo>
                      <a:pt x="1760" y="122"/>
                    </a:lnTo>
                    <a:lnTo>
                      <a:pt x="1762" y="107"/>
                    </a:lnTo>
                    <a:lnTo>
                      <a:pt x="1764" y="100"/>
                    </a:lnTo>
                    <a:lnTo>
                      <a:pt x="1765" y="103"/>
                    </a:lnTo>
                    <a:lnTo>
                      <a:pt x="1767" y="135"/>
                    </a:lnTo>
                    <a:lnTo>
                      <a:pt x="1768" y="156"/>
                    </a:lnTo>
                    <a:lnTo>
                      <a:pt x="1770" y="180"/>
                    </a:lnTo>
                    <a:lnTo>
                      <a:pt x="1771" y="178"/>
                    </a:lnTo>
                    <a:lnTo>
                      <a:pt x="1773" y="144"/>
                    </a:lnTo>
                    <a:lnTo>
                      <a:pt x="1774" y="134"/>
                    </a:lnTo>
                    <a:lnTo>
                      <a:pt x="1776" y="103"/>
                    </a:lnTo>
                    <a:lnTo>
                      <a:pt x="1777" y="82"/>
                    </a:lnTo>
                    <a:lnTo>
                      <a:pt x="1779" y="82"/>
                    </a:lnTo>
                    <a:lnTo>
                      <a:pt x="1780" y="79"/>
                    </a:lnTo>
                    <a:lnTo>
                      <a:pt x="1782" y="106"/>
                    </a:lnTo>
                    <a:lnTo>
                      <a:pt x="1783" y="123"/>
                    </a:lnTo>
                    <a:lnTo>
                      <a:pt x="1785" y="143"/>
                    </a:lnTo>
                    <a:lnTo>
                      <a:pt x="1787" y="157"/>
                    </a:lnTo>
                    <a:lnTo>
                      <a:pt x="1788" y="154"/>
                    </a:lnTo>
                    <a:lnTo>
                      <a:pt x="1789" y="135"/>
                    </a:lnTo>
                    <a:lnTo>
                      <a:pt x="1791" y="116"/>
                    </a:lnTo>
                    <a:lnTo>
                      <a:pt x="1793" y="96"/>
                    </a:lnTo>
                    <a:lnTo>
                      <a:pt x="1794" y="96"/>
                    </a:lnTo>
                    <a:lnTo>
                      <a:pt x="1796" y="104"/>
                    </a:lnTo>
                    <a:lnTo>
                      <a:pt x="1797" y="141"/>
                    </a:lnTo>
                    <a:lnTo>
                      <a:pt x="1799" y="145"/>
                    </a:lnTo>
                    <a:lnTo>
                      <a:pt x="1800" y="156"/>
                    </a:lnTo>
                    <a:lnTo>
                      <a:pt x="1802" y="156"/>
                    </a:lnTo>
                    <a:lnTo>
                      <a:pt x="1803" y="157"/>
                    </a:lnTo>
                    <a:lnTo>
                      <a:pt x="1805" y="147"/>
                    </a:lnTo>
                    <a:lnTo>
                      <a:pt x="1806" y="116"/>
                    </a:lnTo>
                    <a:lnTo>
                      <a:pt x="1808" y="103"/>
                    </a:lnTo>
                    <a:lnTo>
                      <a:pt x="1809" y="121"/>
                    </a:lnTo>
                    <a:lnTo>
                      <a:pt x="1811" y="114"/>
                    </a:lnTo>
                    <a:lnTo>
                      <a:pt x="1812" y="126"/>
                    </a:lnTo>
                    <a:lnTo>
                      <a:pt x="1814" y="157"/>
                    </a:lnTo>
                    <a:lnTo>
                      <a:pt x="1815" y="173"/>
                    </a:lnTo>
                    <a:lnTo>
                      <a:pt x="1817" y="173"/>
                    </a:lnTo>
                    <a:lnTo>
                      <a:pt x="1818" y="172"/>
                    </a:lnTo>
                    <a:lnTo>
                      <a:pt x="1820" y="140"/>
                    </a:lnTo>
                    <a:lnTo>
                      <a:pt x="1821" y="126"/>
                    </a:lnTo>
                    <a:lnTo>
                      <a:pt x="1823" y="110"/>
                    </a:lnTo>
                    <a:lnTo>
                      <a:pt x="1824" y="101"/>
                    </a:lnTo>
                    <a:lnTo>
                      <a:pt x="1826" y="98"/>
                    </a:lnTo>
                    <a:lnTo>
                      <a:pt x="1827" y="117"/>
                    </a:lnTo>
                    <a:lnTo>
                      <a:pt x="1829" y="143"/>
                    </a:lnTo>
                    <a:lnTo>
                      <a:pt x="1831" y="161"/>
                    </a:lnTo>
                    <a:lnTo>
                      <a:pt x="1832" y="173"/>
                    </a:lnTo>
                    <a:lnTo>
                      <a:pt x="1833" y="149"/>
                    </a:lnTo>
                    <a:lnTo>
                      <a:pt x="1835" y="115"/>
                    </a:lnTo>
                    <a:lnTo>
                      <a:pt x="1837" y="91"/>
                    </a:lnTo>
                    <a:lnTo>
                      <a:pt x="1838" y="87"/>
                    </a:lnTo>
                    <a:lnTo>
                      <a:pt x="1840" y="85"/>
                    </a:lnTo>
                    <a:lnTo>
                      <a:pt x="1841" y="106"/>
                    </a:lnTo>
                    <a:lnTo>
                      <a:pt x="1843" y="134"/>
                    </a:lnTo>
                    <a:lnTo>
                      <a:pt x="1844" y="148"/>
                    </a:lnTo>
                    <a:lnTo>
                      <a:pt x="1846" y="152"/>
                    </a:lnTo>
                    <a:lnTo>
                      <a:pt x="1847" y="154"/>
                    </a:lnTo>
                    <a:lnTo>
                      <a:pt x="1849" y="148"/>
                    </a:lnTo>
                    <a:lnTo>
                      <a:pt x="1850" y="129"/>
                    </a:lnTo>
                    <a:lnTo>
                      <a:pt x="1852" y="109"/>
                    </a:lnTo>
                    <a:lnTo>
                      <a:pt x="1853" y="93"/>
                    </a:lnTo>
                    <a:lnTo>
                      <a:pt x="1855" y="87"/>
                    </a:lnTo>
                    <a:lnTo>
                      <a:pt x="1856" y="80"/>
                    </a:lnTo>
                    <a:lnTo>
                      <a:pt x="1858" y="115"/>
                    </a:lnTo>
                    <a:lnTo>
                      <a:pt x="1860" y="165"/>
                    </a:lnTo>
                    <a:lnTo>
                      <a:pt x="1861" y="175"/>
                    </a:lnTo>
                    <a:lnTo>
                      <a:pt x="1862" y="159"/>
                    </a:lnTo>
                    <a:lnTo>
                      <a:pt x="1864" y="141"/>
                    </a:lnTo>
                    <a:lnTo>
                      <a:pt x="1866" y="118"/>
                    </a:lnTo>
                    <a:lnTo>
                      <a:pt x="1867" y="102"/>
                    </a:lnTo>
                    <a:lnTo>
                      <a:pt x="1869" y="94"/>
                    </a:lnTo>
                    <a:lnTo>
                      <a:pt x="1870" y="88"/>
                    </a:lnTo>
                    <a:lnTo>
                      <a:pt x="1872" y="90"/>
                    </a:lnTo>
                    <a:lnTo>
                      <a:pt x="1873" y="111"/>
                    </a:lnTo>
                    <a:lnTo>
                      <a:pt x="1875" y="135"/>
                    </a:lnTo>
                    <a:lnTo>
                      <a:pt x="1876" y="150"/>
                    </a:lnTo>
                    <a:lnTo>
                      <a:pt x="1877" y="171"/>
                    </a:lnTo>
                    <a:lnTo>
                      <a:pt x="1879" y="181"/>
                    </a:lnTo>
                    <a:lnTo>
                      <a:pt x="1881" y="155"/>
                    </a:lnTo>
                    <a:lnTo>
                      <a:pt x="1882" y="127"/>
                    </a:lnTo>
                    <a:lnTo>
                      <a:pt x="1884" y="107"/>
                    </a:lnTo>
                    <a:lnTo>
                      <a:pt x="1885" y="97"/>
                    </a:lnTo>
                    <a:lnTo>
                      <a:pt x="1887" y="98"/>
                    </a:lnTo>
                    <a:lnTo>
                      <a:pt x="1888" y="119"/>
                    </a:lnTo>
                    <a:lnTo>
                      <a:pt x="1890" y="140"/>
                    </a:lnTo>
                    <a:lnTo>
                      <a:pt x="1891" y="155"/>
                    </a:lnTo>
                    <a:lnTo>
                      <a:pt x="1893" y="155"/>
                    </a:lnTo>
                    <a:lnTo>
                      <a:pt x="1894" y="155"/>
                    </a:lnTo>
                    <a:lnTo>
                      <a:pt x="1896" y="144"/>
                    </a:lnTo>
                    <a:lnTo>
                      <a:pt x="1898" y="135"/>
                    </a:lnTo>
                    <a:lnTo>
                      <a:pt x="1899" y="105"/>
                    </a:lnTo>
                    <a:lnTo>
                      <a:pt x="1900" y="78"/>
                    </a:lnTo>
                    <a:lnTo>
                      <a:pt x="1902" y="90"/>
                    </a:lnTo>
                    <a:lnTo>
                      <a:pt x="1904" y="112"/>
                    </a:lnTo>
                    <a:lnTo>
                      <a:pt x="1905" y="129"/>
                    </a:lnTo>
                    <a:lnTo>
                      <a:pt x="1906" y="113"/>
                    </a:lnTo>
                    <a:lnTo>
                      <a:pt x="1908" y="131"/>
                    </a:lnTo>
                    <a:lnTo>
                      <a:pt x="1910" y="138"/>
                    </a:lnTo>
                    <a:lnTo>
                      <a:pt x="1911" y="111"/>
                    </a:lnTo>
                    <a:lnTo>
                      <a:pt x="1913" y="82"/>
                    </a:lnTo>
                    <a:lnTo>
                      <a:pt x="1914" y="70"/>
                    </a:lnTo>
                    <a:lnTo>
                      <a:pt x="1916" y="85"/>
                    </a:lnTo>
                    <a:lnTo>
                      <a:pt x="1917" y="100"/>
                    </a:lnTo>
                    <a:lnTo>
                      <a:pt x="1919" y="116"/>
                    </a:lnTo>
                    <a:lnTo>
                      <a:pt x="1920" y="123"/>
                    </a:lnTo>
                    <a:lnTo>
                      <a:pt x="1922" y="142"/>
                    </a:lnTo>
                    <a:lnTo>
                      <a:pt x="1923" y="142"/>
                    </a:lnTo>
                    <a:lnTo>
                      <a:pt x="1925" y="132"/>
                    </a:lnTo>
                    <a:lnTo>
                      <a:pt x="1926" y="106"/>
                    </a:lnTo>
                    <a:lnTo>
                      <a:pt x="1928" y="85"/>
                    </a:lnTo>
                    <a:lnTo>
                      <a:pt x="1929" y="78"/>
                    </a:lnTo>
                    <a:lnTo>
                      <a:pt x="1931" y="68"/>
                    </a:lnTo>
                    <a:lnTo>
                      <a:pt x="1933" y="84"/>
                    </a:lnTo>
                    <a:lnTo>
                      <a:pt x="1934" y="108"/>
                    </a:lnTo>
                    <a:lnTo>
                      <a:pt x="1935" y="121"/>
                    </a:lnTo>
                    <a:lnTo>
                      <a:pt x="1937" y="133"/>
                    </a:lnTo>
                    <a:lnTo>
                      <a:pt x="1939" y="152"/>
                    </a:lnTo>
                    <a:lnTo>
                      <a:pt x="1940" y="152"/>
                    </a:lnTo>
                    <a:lnTo>
                      <a:pt x="1942" y="125"/>
                    </a:lnTo>
                    <a:lnTo>
                      <a:pt x="1943" y="103"/>
                    </a:lnTo>
                    <a:lnTo>
                      <a:pt x="1944" y="78"/>
                    </a:lnTo>
                    <a:lnTo>
                      <a:pt x="1946" y="81"/>
                    </a:lnTo>
                    <a:lnTo>
                      <a:pt x="1948" y="86"/>
                    </a:lnTo>
                    <a:lnTo>
                      <a:pt x="1949" y="107"/>
                    </a:lnTo>
                    <a:lnTo>
                      <a:pt x="1951" y="128"/>
                    </a:lnTo>
                    <a:lnTo>
                      <a:pt x="1952" y="141"/>
                    </a:lnTo>
                    <a:lnTo>
                      <a:pt x="1954" y="125"/>
                    </a:lnTo>
                    <a:lnTo>
                      <a:pt x="1955" y="133"/>
                    </a:lnTo>
                    <a:lnTo>
                      <a:pt x="1957" y="112"/>
                    </a:lnTo>
                    <a:lnTo>
                      <a:pt x="1958" y="79"/>
                    </a:lnTo>
                    <a:lnTo>
                      <a:pt x="1960" y="70"/>
                    </a:lnTo>
                    <a:lnTo>
                      <a:pt x="1961" y="75"/>
                    </a:lnTo>
                    <a:lnTo>
                      <a:pt x="1963" y="89"/>
                    </a:lnTo>
                    <a:lnTo>
                      <a:pt x="1964" y="103"/>
                    </a:lnTo>
                    <a:lnTo>
                      <a:pt x="1966" y="137"/>
                    </a:lnTo>
                    <a:lnTo>
                      <a:pt x="1967" y="150"/>
                    </a:lnTo>
                    <a:lnTo>
                      <a:pt x="1969" y="163"/>
                    </a:lnTo>
                    <a:lnTo>
                      <a:pt x="1971" y="155"/>
                    </a:lnTo>
                    <a:lnTo>
                      <a:pt x="1972" y="132"/>
                    </a:lnTo>
                    <a:lnTo>
                      <a:pt x="1973" y="110"/>
                    </a:lnTo>
                    <a:lnTo>
                      <a:pt x="1975" y="95"/>
                    </a:lnTo>
                    <a:lnTo>
                      <a:pt x="1977" y="83"/>
                    </a:lnTo>
                    <a:lnTo>
                      <a:pt x="1978" y="87"/>
                    </a:lnTo>
                    <a:lnTo>
                      <a:pt x="1979" y="114"/>
                    </a:lnTo>
                    <a:lnTo>
                      <a:pt x="1981" y="142"/>
                    </a:lnTo>
                    <a:lnTo>
                      <a:pt x="1983" y="154"/>
                    </a:lnTo>
                    <a:lnTo>
                      <a:pt x="1984" y="148"/>
                    </a:lnTo>
                    <a:lnTo>
                      <a:pt x="1986" y="141"/>
                    </a:lnTo>
                    <a:lnTo>
                      <a:pt x="1987" y="129"/>
                    </a:lnTo>
                    <a:lnTo>
                      <a:pt x="1989" y="115"/>
                    </a:lnTo>
                    <a:lnTo>
                      <a:pt x="1990" y="108"/>
                    </a:lnTo>
                    <a:lnTo>
                      <a:pt x="1992" y="97"/>
                    </a:lnTo>
                    <a:lnTo>
                      <a:pt x="1993" y="90"/>
                    </a:lnTo>
                    <a:lnTo>
                      <a:pt x="1995" y="117"/>
                    </a:lnTo>
                    <a:lnTo>
                      <a:pt x="1996" y="130"/>
                    </a:lnTo>
                    <a:lnTo>
                      <a:pt x="1998" y="141"/>
                    </a:lnTo>
                    <a:lnTo>
                      <a:pt x="2000" y="152"/>
                    </a:lnTo>
                    <a:lnTo>
                      <a:pt x="2001" y="147"/>
                    </a:lnTo>
                    <a:lnTo>
                      <a:pt x="2002" y="131"/>
                    </a:lnTo>
                    <a:lnTo>
                      <a:pt x="2004" y="95"/>
                    </a:lnTo>
                    <a:lnTo>
                      <a:pt x="2006" y="84"/>
                    </a:lnTo>
                    <a:lnTo>
                      <a:pt x="2007" y="108"/>
                    </a:lnTo>
                    <a:lnTo>
                      <a:pt x="2008" y="137"/>
                    </a:lnTo>
                    <a:lnTo>
                      <a:pt x="2010" y="139"/>
                    </a:lnTo>
                    <a:lnTo>
                      <a:pt x="2011" y="153"/>
                    </a:lnTo>
                    <a:lnTo>
                      <a:pt x="2013" y="148"/>
                    </a:lnTo>
                    <a:lnTo>
                      <a:pt x="2015" y="137"/>
                    </a:lnTo>
                    <a:lnTo>
                      <a:pt x="2016" y="134"/>
                    </a:lnTo>
                    <a:lnTo>
                      <a:pt x="2017" y="112"/>
                    </a:lnTo>
                    <a:lnTo>
                      <a:pt x="2019" y="85"/>
                    </a:lnTo>
                    <a:lnTo>
                      <a:pt x="2021" y="81"/>
                    </a:lnTo>
                    <a:lnTo>
                      <a:pt x="2022" y="75"/>
                    </a:lnTo>
                    <a:lnTo>
                      <a:pt x="2024" y="84"/>
                    </a:lnTo>
                    <a:lnTo>
                      <a:pt x="2025" y="125"/>
                    </a:lnTo>
                    <a:lnTo>
                      <a:pt x="2027" y="147"/>
                    </a:lnTo>
                    <a:lnTo>
                      <a:pt x="2028" y="155"/>
                    </a:lnTo>
                    <a:lnTo>
                      <a:pt x="2030" y="159"/>
                    </a:lnTo>
                    <a:lnTo>
                      <a:pt x="2031" y="163"/>
                    </a:lnTo>
                    <a:lnTo>
                      <a:pt x="2033" y="135"/>
                    </a:lnTo>
                    <a:lnTo>
                      <a:pt x="2034" y="124"/>
                    </a:lnTo>
                    <a:lnTo>
                      <a:pt x="2036" y="108"/>
                    </a:lnTo>
                    <a:lnTo>
                      <a:pt x="2037" y="95"/>
                    </a:lnTo>
                    <a:lnTo>
                      <a:pt x="2039" y="84"/>
                    </a:lnTo>
                    <a:lnTo>
                      <a:pt x="2040" y="104"/>
                    </a:lnTo>
                    <a:lnTo>
                      <a:pt x="2042" y="142"/>
                    </a:lnTo>
                    <a:lnTo>
                      <a:pt x="2044" y="155"/>
                    </a:lnTo>
                    <a:lnTo>
                      <a:pt x="2045" y="157"/>
                    </a:lnTo>
                    <a:lnTo>
                      <a:pt x="2046" y="158"/>
                    </a:lnTo>
                    <a:lnTo>
                      <a:pt x="2048" y="130"/>
                    </a:lnTo>
                    <a:lnTo>
                      <a:pt x="2050" y="114"/>
                    </a:lnTo>
                    <a:lnTo>
                      <a:pt x="2051" y="97"/>
                    </a:lnTo>
                    <a:lnTo>
                      <a:pt x="2053" y="95"/>
                    </a:lnTo>
                    <a:lnTo>
                      <a:pt x="2054" y="82"/>
                    </a:lnTo>
                    <a:lnTo>
                      <a:pt x="2056" y="108"/>
                    </a:lnTo>
                    <a:lnTo>
                      <a:pt x="2057" y="139"/>
                    </a:lnTo>
                    <a:lnTo>
                      <a:pt x="2059" y="156"/>
                    </a:lnTo>
                    <a:lnTo>
                      <a:pt x="2060" y="160"/>
                    </a:lnTo>
                    <a:lnTo>
                      <a:pt x="2062" y="155"/>
                    </a:lnTo>
                    <a:lnTo>
                      <a:pt x="2063" y="139"/>
                    </a:lnTo>
                    <a:lnTo>
                      <a:pt x="2065" y="103"/>
                    </a:lnTo>
                    <a:lnTo>
                      <a:pt x="2066" y="80"/>
                    </a:lnTo>
                    <a:lnTo>
                      <a:pt x="2068" y="80"/>
                    </a:lnTo>
                    <a:lnTo>
                      <a:pt x="2069" y="82"/>
                    </a:lnTo>
                    <a:lnTo>
                      <a:pt x="2071" y="113"/>
                    </a:lnTo>
                    <a:lnTo>
                      <a:pt x="2073" y="145"/>
                    </a:lnTo>
                    <a:lnTo>
                      <a:pt x="2074" y="166"/>
                    </a:lnTo>
                    <a:lnTo>
                      <a:pt x="2075" y="165"/>
                    </a:lnTo>
                    <a:lnTo>
                      <a:pt x="2077" y="155"/>
                    </a:lnTo>
                    <a:lnTo>
                      <a:pt x="2078" y="131"/>
                    </a:lnTo>
                    <a:lnTo>
                      <a:pt x="2080" y="102"/>
                    </a:lnTo>
                    <a:lnTo>
                      <a:pt x="2081" y="94"/>
                    </a:lnTo>
                    <a:lnTo>
                      <a:pt x="2083" y="91"/>
                    </a:lnTo>
                    <a:lnTo>
                      <a:pt x="2084" y="86"/>
                    </a:lnTo>
                    <a:lnTo>
                      <a:pt x="2086" y="111"/>
                    </a:lnTo>
                    <a:lnTo>
                      <a:pt x="2088" y="142"/>
                    </a:lnTo>
                    <a:lnTo>
                      <a:pt x="2089" y="157"/>
                    </a:lnTo>
                    <a:lnTo>
                      <a:pt x="2090" y="154"/>
                    </a:lnTo>
                    <a:lnTo>
                      <a:pt x="2092" y="150"/>
                    </a:lnTo>
                    <a:lnTo>
                      <a:pt x="2094" y="135"/>
                    </a:lnTo>
                    <a:lnTo>
                      <a:pt x="2095" y="115"/>
                    </a:lnTo>
                    <a:lnTo>
                      <a:pt x="2097" y="96"/>
                    </a:lnTo>
                    <a:lnTo>
                      <a:pt x="2098" y="92"/>
                    </a:lnTo>
                    <a:lnTo>
                      <a:pt x="2100" y="90"/>
                    </a:lnTo>
                    <a:lnTo>
                      <a:pt x="2101" y="115"/>
                    </a:lnTo>
                    <a:lnTo>
                      <a:pt x="2103" y="144"/>
                    </a:lnTo>
                    <a:lnTo>
                      <a:pt x="2104" y="160"/>
                    </a:lnTo>
                    <a:lnTo>
                      <a:pt x="2106" y="163"/>
                    </a:lnTo>
                    <a:lnTo>
                      <a:pt x="2107" y="158"/>
                    </a:lnTo>
                    <a:lnTo>
                      <a:pt x="2109" y="136"/>
                    </a:lnTo>
                    <a:lnTo>
                      <a:pt x="2110" y="114"/>
                    </a:lnTo>
                    <a:lnTo>
                      <a:pt x="2112" y="98"/>
                    </a:lnTo>
                    <a:lnTo>
                      <a:pt x="2113" y="93"/>
                    </a:lnTo>
                    <a:lnTo>
                      <a:pt x="2115" y="91"/>
                    </a:lnTo>
                    <a:lnTo>
                      <a:pt x="2117" y="118"/>
                    </a:lnTo>
                    <a:lnTo>
                      <a:pt x="2118" y="145"/>
                    </a:lnTo>
                    <a:lnTo>
                      <a:pt x="2119" y="157"/>
                    </a:lnTo>
                    <a:lnTo>
                      <a:pt x="2121" y="164"/>
                    </a:lnTo>
                    <a:lnTo>
                      <a:pt x="2123" y="155"/>
                    </a:lnTo>
                    <a:lnTo>
                      <a:pt x="2124" y="131"/>
                    </a:lnTo>
                    <a:lnTo>
                      <a:pt x="2126" y="105"/>
                    </a:lnTo>
                    <a:lnTo>
                      <a:pt x="2127" y="118"/>
                    </a:lnTo>
                    <a:lnTo>
                      <a:pt x="2129" y="102"/>
                    </a:lnTo>
                    <a:lnTo>
                      <a:pt x="2130" y="104"/>
                    </a:lnTo>
                    <a:lnTo>
                      <a:pt x="2132" y="140"/>
                    </a:lnTo>
                    <a:lnTo>
                      <a:pt x="2133" y="163"/>
                    </a:lnTo>
                    <a:lnTo>
                      <a:pt x="2135" y="171"/>
                    </a:lnTo>
                    <a:lnTo>
                      <a:pt x="2136" y="184"/>
                    </a:lnTo>
                    <a:lnTo>
                      <a:pt x="2138" y="176"/>
                    </a:lnTo>
                    <a:lnTo>
                      <a:pt x="2139" y="153"/>
                    </a:lnTo>
                    <a:lnTo>
                      <a:pt x="2141" y="128"/>
                    </a:lnTo>
                    <a:lnTo>
                      <a:pt x="2142" y="120"/>
                    </a:lnTo>
                    <a:lnTo>
                      <a:pt x="2144" y="113"/>
                    </a:lnTo>
                    <a:lnTo>
                      <a:pt x="2145" y="111"/>
                    </a:lnTo>
                    <a:lnTo>
                      <a:pt x="2147" y="130"/>
                    </a:lnTo>
                    <a:lnTo>
                      <a:pt x="2148" y="165"/>
                    </a:lnTo>
                    <a:lnTo>
                      <a:pt x="2150" y="174"/>
                    </a:lnTo>
                    <a:lnTo>
                      <a:pt x="2151" y="171"/>
                    </a:lnTo>
                    <a:lnTo>
                      <a:pt x="2153" y="166"/>
                    </a:lnTo>
                    <a:lnTo>
                      <a:pt x="2155" y="149"/>
                    </a:lnTo>
                    <a:lnTo>
                      <a:pt x="2156" y="109"/>
                    </a:lnTo>
                    <a:lnTo>
                      <a:pt x="2157" y="87"/>
                    </a:lnTo>
                    <a:lnTo>
                      <a:pt x="2159" y="118"/>
                    </a:lnTo>
                    <a:lnTo>
                      <a:pt x="2161" y="119"/>
                    </a:lnTo>
                    <a:lnTo>
                      <a:pt x="2162" y="143"/>
                    </a:lnTo>
                    <a:lnTo>
                      <a:pt x="2163" y="161"/>
                    </a:lnTo>
                    <a:lnTo>
                      <a:pt x="2165" y="177"/>
                    </a:lnTo>
                    <a:lnTo>
                      <a:pt x="2167" y="185"/>
                    </a:lnTo>
                    <a:lnTo>
                      <a:pt x="2168" y="188"/>
                    </a:lnTo>
                    <a:lnTo>
                      <a:pt x="2170" y="145"/>
                    </a:lnTo>
                    <a:lnTo>
                      <a:pt x="2171" y="117"/>
                    </a:lnTo>
                    <a:lnTo>
                      <a:pt x="2173" y="112"/>
                    </a:lnTo>
                    <a:lnTo>
                      <a:pt x="2174" y="111"/>
                    </a:lnTo>
                    <a:lnTo>
                      <a:pt x="2176" y="115"/>
                    </a:lnTo>
                    <a:lnTo>
                      <a:pt x="2177" y="136"/>
                    </a:lnTo>
                    <a:lnTo>
                      <a:pt x="2179" y="167"/>
                    </a:lnTo>
                    <a:lnTo>
                      <a:pt x="2180" y="195"/>
                    </a:lnTo>
                    <a:lnTo>
                      <a:pt x="2182" y="207"/>
                    </a:lnTo>
                    <a:lnTo>
                      <a:pt x="2183" y="200"/>
                    </a:lnTo>
                    <a:lnTo>
                      <a:pt x="2185" y="154"/>
                    </a:lnTo>
                    <a:lnTo>
                      <a:pt x="2186" y="124"/>
                    </a:lnTo>
                    <a:lnTo>
                      <a:pt x="2188" y="103"/>
                    </a:lnTo>
                    <a:lnTo>
                      <a:pt x="2190" y="103"/>
                    </a:lnTo>
                    <a:lnTo>
                      <a:pt x="2191" y="96"/>
                    </a:lnTo>
                    <a:lnTo>
                      <a:pt x="2192" y="131"/>
                    </a:lnTo>
                    <a:lnTo>
                      <a:pt x="2194" y="171"/>
                    </a:lnTo>
                    <a:lnTo>
                      <a:pt x="2196" y="185"/>
                    </a:lnTo>
                    <a:lnTo>
                      <a:pt x="2197" y="183"/>
                    </a:lnTo>
                    <a:lnTo>
                      <a:pt x="2199" y="177"/>
                    </a:lnTo>
                    <a:lnTo>
                      <a:pt x="2200" y="148"/>
                    </a:lnTo>
                    <a:lnTo>
                      <a:pt x="2202" y="121"/>
                    </a:lnTo>
                    <a:lnTo>
                      <a:pt x="2203" y="100"/>
                    </a:lnTo>
                    <a:lnTo>
                      <a:pt x="2205" y="109"/>
                    </a:lnTo>
                    <a:lnTo>
                      <a:pt x="2206" y="134"/>
                    </a:lnTo>
                    <a:lnTo>
                      <a:pt x="2208" y="148"/>
                    </a:lnTo>
                    <a:lnTo>
                      <a:pt x="2209" y="153"/>
                    </a:lnTo>
                    <a:lnTo>
                      <a:pt x="2211" y="167"/>
                    </a:lnTo>
                    <a:lnTo>
                      <a:pt x="2212" y="183"/>
                    </a:lnTo>
                    <a:lnTo>
                      <a:pt x="2214" y="181"/>
                    </a:lnTo>
                    <a:lnTo>
                      <a:pt x="2215" y="164"/>
                    </a:lnTo>
                    <a:lnTo>
                      <a:pt x="2217" y="139"/>
                    </a:lnTo>
                    <a:lnTo>
                      <a:pt x="2218" y="112"/>
                    </a:lnTo>
                    <a:lnTo>
                      <a:pt x="2220" y="110"/>
                    </a:lnTo>
                    <a:lnTo>
                      <a:pt x="2221" y="122"/>
                    </a:lnTo>
                    <a:lnTo>
                      <a:pt x="2223" y="143"/>
                    </a:lnTo>
                    <a:lnTo>
                      <a:pt x="2224" y="172"/>
                    </a:lnTo>
                    <a:lnTo>
                      <a:pt x="2226" y="193"/>
                    </a:lnTo>
                    <a:lnTo>
                      <a:pt x="2228" y="188"/>
                    </a:lnTo>
                    <a:lnTo>
                      <a:pt x="2229" y="161"/>
                    </a:lnTo>
                    <a:lnTo>
                      <a:pt x="2230" y="124"/>
                    </a:lnTo>
                    <a:lnTo>
                      <a:pt x="2232" y="101"/>
                    </a:lnTo>
                    <a:lnTo>
                      <a:pt x="2234" y="102"/>
                    </a:lnTo>
                    <a:lnTo>
                      <a:pt x="2235" y="110"/>
                    </a:lnTo>
                    <a:lnTo>
                      <a:pt x="2236" y="119"/>
                    </a:lnTo>
                    <a:lnTo>
                      <a:pt x="2238" y="137"/>
                    </a:lnTo>
                    <a:lnTo>
                      <a:pt x="2240" y="161"/>
                    </a:lnTo>
                    <a:lnTo>
                      <a:pt x="2241" y="173"/>
                    </a:lnTo>
                    <a:lnTo>
                      <a:pt x="2243" y="202"/>
                    </a:lnTo>
                    <a:lnTo>
                      <a:pt x="2244" y="211"/>
                    </a:lnTo>
                    <a:lnTo>
                      <a:pt x="2246" y="182"/>
                    </a:lnTo>
                    <a:lnTo>
                      <a:pt x="2247" y="155"/>
                    </a:lnTo>
                    <a:lnTo>
                      <a:pt x="2249" y="141"/>
                    </a:lnTo>
                    <a:lnTo>
                      <a:pt x="2250" y="144"/>
                    </a:lnTo>
                    <a:lnTo>
                      <a:pt x="2252" y="142"/>
                    </a:lnTo>
                    <a:lnTo>
                      <a:pt x="2253" y="178"/>
                    </a:lnTo>
                    <a:lnTo>
                      <a:pt x="2255" y="196"/>
                    </a:lnTo>
                    <a:lnTo>
                      <a:pt x="2257" y="208"/>
                    </a:lnTo>
                    <a:lnTo>
                      <a:pt x="2258" y="210"/>
                    </a:lnTo>
                    <a:lnTo>
                      <a:pt x="2259" y="196"/>
                    </a:lnTo>
                    <a:lnTo>
                      <a:pt x="2261" y="171"/>
                    </a:lnTo>
                    <a:lnTo>
                      <a:pt x="2263" y="150"/>
                    </a:lnTo>
                    <a:lnTo>
                      <a:pt x="2264" y="137"/>
                    </a:lnTo>
                    <a:lnTo>
                      <a:pt x="2265" y="145"/>
                    </a:lnTo>
                    <a:lnTo>
                      <a:pt x="2267" y="142"/>
                    </a:lnTo>
                    <a:lnTo>
                      <a:pt x="2269" y="166"/>
                    </a:lnTo>
                    <a:lnTo>
                      <a:pt x="2270" y="187"/>
                    </a:lnTo>
                    <a:lnTo>
                      <a:pt x="2272" y="227"/>
                    </a:lnTo>
                    <a:lnTo>
                      <a:pt x="2273" y="245"/>
                    </a:lnTo>
                    <a:lnTo>
                      <a:pt x="2275" y="231"/>
                    </a:lnTo>
                    <a:lnTo>
                      <a:pt x="2276" y="172"/>
                    </a:lnTo>
                    <a:lnTo>
                      <a:pt x="2278" y="175"/>
                    </a:lnTo>
                    <a:lnTo>
                      <a:pt x="2279" y="161"/>
                    </a:lnTo>
                    <a:lnTo>
                      <a:pt x="2281" y="148"/>
                    </a:lnTo>
                    <a:lnTo>
                      <a:pt x="2282" y="158"/>
                    </a:lnTo>
                    <a:lnTo>
                      <a:pt x="2284" y="181"/>
                    </a:lnTo>
                    <a:lnTo>
                      <a:pt x="2285" y="201"/>
                    </a:lnTo>
                    <a:lnTo>
                      <a:pt x="2287" y="214"/>
                    </a:lnTo>
                    <a:lnTo>
                      <a:pt x="2288" y="216"/>
                    </a:lnTo>
                    <a:lnTo>
                      <a:pt x="2290" y="214"/>
                    </a:lnTo>
                    <a:lnTo>
                      <a:pt x="2291" y="205"/>
                    </a:lnTo>
                    <a:lnTo>
                      <a:pt x="2293" y="173"/>
                    </a:lnTo>
                    <a:lnTo>
                      <a:pt x="2294" y="167"/>
                    </a:lnTo>
                    <a:lnTo>
                      <a:pt x="2296" y="173"/>
                    </a:lnTo>
                    <a:lnTo>
                      <a:pt x="2297" y="192"/>
                    </a:lnTo>
                    <a:lnTo>
                      <a:pt x="2299" y="241"/>
                    </a:lnTo>
                    <a:lnTo>
                      <a:pt x="2301" y="259"/>
                    </a:lnTo>
                    <a:lnTo>
                      <a:pt x="2302" y="257"/>
                    </a:lnTo>
                    <a:lnTo>
                      <a:pt x="2303" y="244"/>
                    </a:lnTo>
                    <a:lnTo>
                      <a:pt x="2305" y="244"/>
                    </a:lnTo>
                    <a:lnTo>
                      <a:pt x="2307" y="224"/>
                    </a:lnTo>
                    <a:lnTo>
                      <a:pt x="2308" y="215"/>
                    </a:lnTo>
                    <a:lnTo>
                      <a:pt x="2310" y="210"/>
                    </a:lnTo>
                    <a:lnTo>
                      <a:pt x="2311" y="198"/>
                    </a:lnTo>
                    <a:lnTo>
                      <a:pt x="2313" y="190"/>
                    </a:lnTo>
                    <a:lnTo>
                      <a:pt x="2314" y="233"/>
                    </a:lnTo>
                    <a:lnTo>
                      <a:pt x="2316" y="312"/>
                    </a:lnTo>
                    <a:lnTo>
                      <a:pt x="2317" y="331"/>
                    </a:lnTo>
                    <a:lnTo>
                      <a:pt x="2319" y="347"/>
                    </a:lnTo>
                    <a:lnTo>
                      <a:pt x="2320" y="362"/>
                    </a:lnTo>
                    <a:lnTo>
                      <a:pt x="2322" y="327"/>
                    </a:lnTo>
                    <a:lnTo>
                      <a:pt x="2323" y="327"/>
                    </a:lnTo>
                    <a:lnTo>
                      <a:pt x="2325" y="335"/>
                    </a:lnTo>
                    <a:lnTo>
                      <a:pt x="2326" y="325"/>
                    </a:lnTo>
                    <a:lnTo>
                      <a:pt x="2328" y="359"/>
                    </a:lnTo>
                    <a:lnTo>
                      <a:pt x="2330" y="418"/>
                    </a:lnTo>
                    <a:lnTo>
                      <a:pt x="2331" y="457"/>
                    </a:lnTo>
                    <a:lnTo>
                      <a:pt x="2332" y="478"/>
                    </a:lnTo>
                    <a:lnTo>
                      <a:pt x="2334" y="507"/>
                    </a:lnTo>
                    <a:lnTo>
                      <a:pt x="2336" y="510"/>
                    </a:lnTo>
                    <a:lnTo>
                      <a:pt x="2337" y="516"/>
                    </a:lnTo>
                    <a:lnTo>
                      <a:pt x="2338" y="515"/>
                    </a:lnTo>
                    <a:lnTo>
                      <a:pt x="2340" y="517"/>
                    </a:lnTo>
                    <a:lnTo>
                      <a:pt x="2342" y="515"/>
                    </a:lnTo>
                    <a:lnTo>
                      <a:pt x="2343" y="544"/>
                    </a:lnTo>
                    <a:lnTo>
                      <a:pt x="2345" y="609"/>
                    </a:lnTo>
                    <a:lnTo>
                      <a:pt x="2346" y="634"/>
                    </a:lnTo>
                    <a:lnTo>
                      <a:pt x="2348" y="669"/>
                    </a:lnTo>
                    <a:lnTo>
                      <a:pt x="2349" y="655"/>
                    </a:lnTo>
                    <a:lnTo>
                      <a:pt x="2351" y="684"/>
                    </a:lnTo>
                    <a:lnTo>
                      <a:pt x="2352" y="660"/>
                    </a:lnTo>
                    <a:lnTo>
                      <a:pt x="2354" y="655"/>
                    </a:lnTo>
                    <a:lnTo>
                      <a:pt x="2355" y="674"/>
                    </a:lnTo>
                    <a:lnTo>
                      <a:pt x="2357" y="682"/>
                    </a:lnTo>
                    <a:lnTo>
                      <a:pt x="2358" y="696"/>
                    </a:lnTo>
                    <a:lnTo>
                      <a:pt x="2360" y="768"/>
                    </a:lnTo>
                    <a:lnTo>
                      <a:pt x="2361" y="793"/>
                    </a:lnTo>
                    <a:lnTo>
                      <a:pt x="2363" y="806"/>
                    </a:lnTo>
                    <a:lnTo>
                      <a:pt x="2364" y="810"/>
                    </a:lnTo>
                    <a:lnTo>
                      <a:pt x="2366" y="808"/>
                    </a:lnTo>
                    <a:lnTo>
                      <a:pt x="2367" y="782"/>
                    </a:lnTo>
                    <a:lnTo>
                      <a:pt x="2369" y="783"/>
                    </a:lnTo>
                    <a:lnTo>
                      <a:pt x="2370" y="740"/>
                    </a:lnTo>
                    <a:lnTo>
                      <a:pt x="2372" y="737"/>
                    </a:lnTo>
                    <a:lnTo>
                      <a:pt x="2374" y="782"/>
                    </a:lnTo>
                    <a:lnTo>
                      <a:pt x="2375" y="811"/>
                    </a:lnTo>
                    <a:lnTo>
                      <a:pt x="2376" y="832"/>
                    </a:lnTo>
                    <a:lnTo>
                      <a:pt x="2378" y="840"/>
                    </a:lnTo>
                    <a:lnTo>
                      <a:pt x="2380" y="852"/>
                    </a:lnTo>
                    <a:lnTo>
                      <a:pt x="2381" y="841"/>
                    </a:lnTo>
                    <a:lnTo>
                      <a:pt x="2383" y="830"/>
                    </a:lnTo>
                    <a:lnTo>
                      <a:pt x="2384" y="821"/>
                    </a:lnTo>
                    <a:lnTo>
                      <a:pt x="2386" y="783"/>
                    </a:lnTo>
                    <a:lnTo>
                      <a:pt x="2387" y="755"/>
                    </a:lnTo>
                    <a:lnTo>
                      <a:pt x="2389" y="763"/>
                    </a:lnTo>
                    <a:lnTo>
                      <a:pt x="2390" y="810"/>
                    </a:lnTo>
                    <a:lnTo>
                      <a:pt x="2392" y="874"/>
                    </a:lnTo>
                    <a:lnTo>
                      <a:pt x="2393" y="878"/>
                    </a:lnTo>
                    <a:lnTo>
                      <a:pt x="2395" y="868"/>
                    </a:lnTo>
                    <a:lnTo>
                      <a:pt x="2396" y="876"/>
                    </a:lnTo>
                    <a:lnTo>
                      <a:pt x="2398" y="867"/>
                    </a:lnTo>
                    <a:lnTo>
                      <a:pt x="2399" y="816"/>
                    </a:lnTo>
                    <a:lnTo>
                      <a:pt x="2401" y="824"/>
                    </a:lnTo>
                    <a:lnTo>
                      <a:pt x="2403" y="840"/>
                    </a:lnTo>
                    <a:lnTo>
                      <a:pt x="2404" y="838"/>
                    </a:lnTo>
                    <a:lnTo>
                      <a:pt x="2405" y="847"/>
                    </a:lnTo>
                    <a:lnTo>
                      <a:pt x="2407" y="857"/>
                    </a:lnTo>
                    <a:lnTo>
                      <a:pt x="2409" y="893"/>
                    </a:lnTo>
                    <a:lnTo>
                      <a:pt x="2410" y="886"/>
                    </a:lnTo>
                    <a:lnTo>
                      <a:pt x="2412" y="874"/>
                    </a:lnTo>
                    <a:lnTo>
                      <a:pt x="2413" y="828"/>
                    </a:lnTo>
                    <a:lnTo>
                      <a:pt x="2415" y="809"/>
                    </a:lnTo>
                    <a:lnTo>
                      <a:pt x="2416" y="822"/>
                    </a:lnTo>
                    <a:lnTo>
                      <a:pt x="2418" y="811"/>
                    </a:lnTo>
                    <a:lnTo>
                      <a:pt x="2419" y="821"/>
                    </a:lnTo>
                    <a:lnTo>
                      <a:pt x="2421" y="843"/>
                    </a:lnTo>
                    <a:lnTo>
                      <a:pt x="2422" y="883"/>
                    </a:lnTo>
                    <a:lnTo>
                      <a:pt x="2424" y="912"/>
                    </a:lnTo>
                    <a:lnTo>
                      <a:pt x="2425" y="890"/>
                    </a:lnTo>
                    <a:lnTo>
                      <a:pt x="2427" y="902"/>
                    </a:lnTo>
                    <a:lnTo>
                      <a:pt x="2428" y="875"/>
                    </a:lnTo>
                    <a:lnTo>
                      <a:pt x="2430" y="853"/>
                    </a:lnTo>
                    <a:lnTo>
                      <a:pt x="2431" y="837"/>
                    </a:lnTo>
                    <a:lnTo>
                      <a:pt x="2433" y="833"/>
                    </a:lnTo>
                    <a:lnTo>
                      <a:pt x="2434" y="823"/>
                    </a:lnTo>
                    <a:lnTo>
                      <a:pt x="2436" y="861"/>
                    </a:lnTo>
                    <a:lnTo>
                      <a:pt x="2437" y="918"/>
                    </a:lnTo>
                    <a:lnTo>
                      <a:pt x="2439" y="906"/>
                    </a:lnTo>
                    <a:lnTo>
                      <a:pt x="2440" y="915"/>
                    </a:lnTo>
                    <a:lnTo>
                      <a:pt x="2442" y="893"/>
                    </a:lnTo>
                    <a:lnTo>
                      <a:pt x="2443" y="854"/>
                    </a:lnTo>
                    <a:lnTo>
                      <a:pt x="2445" y="824"/>
                    </a:lnTo>
                    <a:lnTo>
                      <a:pt x="2447" y="817"/>
                    </a:lnTo>
                    <a:lnTo>
                      <a:pt x="2448" y="822"/>
                    </a:lnTo>
                    <a:lnTo>
                      <a:pt x="2449" y="845"/>
                    </a:lnTo>
                    <a:lnTo>
                      <a:pt x="2451" y="852"/>
                    </a:lnTo>
                    <a:lnTo>
                      <a:pt x="2453" y="878"/>
                    </a:lnTo>
                    <a:lnTo>
                      <a:pt x="2454" y="901"/>
                    </a:lnTo>
                    <a:lnTo>
                      <a:pt x="2456" y="914"/>
                    </a:lnTo>
                    <a:lnTo>
                      <a:pt x="2457" y="918"/>
                    </a:lnTo>
                    <a:lnTo>
                      <a:pt x="2459" y="876"/>
                    </a:lnTo>
                    <a:lnTo>
                      <a:pt x="2460" y="867"/>
                    </a:lnTo>
                    <a:lnTo>
                      <a:pt x="2462" y="864"/>
                    </a:lnTo>
                    <a:lnTo>
                      <a:pt x="2463" y="836"/>
                    </a:lnTo>
                    <a:lnTo>
                      <a:pt x="2465" y="856"/>
                    </a:lnTo>
                    <a:lnTo>
                      <a:pt x="2466" y="849"/>
                    </a:lnTo>
                    <a:lnTo>
                      <a:pt x="2468" y="888"/>
                    </a:lnTo>
                    <a:lnTo>
                      <a:pt x="2469" y="921"/>
                    </a:lnTo>
                    <a:lnTo>
                      <a:pt x="2471" y="918"/>
                    </a:lnTo>
                    <a:lnTo>
                      <a:pt x="2472" y="906"/>
                    </a:lnTo>
                    <a:lnTo>
                      <a:pt x="2474" y="870"/>
                    </a:lnTo>
                    <a:lnTo>
                      <a:pt x="2476" y="855"/>
                    </a:lnTo>
                    <a:lnTo>
                      <a:pt x="2477" y="856"/>
                    </a:lnTo>
                    <a:lnTo>
                      <a:pt x="2478" y="852"/>
                    </a:lnTo>
                    <a:lnTo>
                      <a:pt x="2480" y="841"/>
                    </a:lnTo>
                    <a:lnTo>
                      <a:pt x="2482" y="873"/>
                    </a:lnTo>
                    <a:lnTo>
                      <a:pt x="2483" y="895"/>
                    </a:lnTo>
                    <a:lnTo>
                      <a:pt x="2485" y="903"/>
                    </a:lnTo>
                    <a:lnTo>
                      <a:pt x="2486" y="911"/>
                    </a:lnTo>
                    <a:lnTo>
                      <a:pt x="2488" y="910"/>
                    </a:lnTo>
                    <a:lnTo>
                      <a:pt x="2489" y="879"/>
                    </a:lnTo>
                    <a:lnTo>
                      <a:pt x="2491" y="868"/>
                    </a:lnTo>
                    <a:lnTo>
                      <a:pt x="2492" y="851"/>
                    </a:lnTo>
                    <a:lnTo>
                      <a:pt x="2494" y="839"/>
                    </a:lnTo>
                    <a:lnTo>
                      <a:pt x="2495" y="842"/>
                    </a:lnTo>
                    <a:lnTo>
                      <a:pt x="2497" y="884"/>
                    </a:lnTo>
                    <a:lnTo>
                      <a:pt x="2498" y="896"/>
                    </a:lnTo>
                    <a:lnTo>
                      <a:pt x="2500" y="906"/>
                    </a:lnTo>
                    <a:lnTo>
                      <a:pt x="2501" y="899"/>
                    </a:lnTo>
                    <a:lnTo>
                      <a:pt x="2503" y="885"/>
                    </a:lnTo>
                    <a:lnTo>
                      <a:pt x="2504" y="861"/>
                    </a:lnTo>
                    <a:lnTo>
                      <a:pt x="2506" y="836"/>
                    </a:lnTo>
                    <a:lnTo>
                      <a:pt x="2507" y="838"/>
                    </a:lnTo>
                    <a:lnTo>
                      <a:pt x="2509" y="839"/>
                    </a:lnTo>
                    <a:lnTo>
                      <a:pt x="2510" y="833"/>
                    </a:lnTo>
                    <a:lnTo>
                      <a:pt x="2512" y="866"/>
                    </a:lnTo>
                    <a:lnTo>
                      <a:pt x="2514" y="898"/>
                    </a:lnTo>
                    <a:lnTo>
                      <a:pt x="2515" y="912"/>
                    </a:lnTo>
                    <a:lnTo>
                      <a:pt x="2516" y="910"/>
                    </a:lnTo>
                    <a:lnTo>
                      <a:pt x="2518" y="880"/>
                    </a:lnTo>
                    <a:lnTo>
                      <a:pt x="2520" y="835"/>
                    </a:lnTo>
                    <a:lnTo>
                      <a:pt x="2521" y="815"/>
                    </a:lnTo>
                    <a:lnTo>
                      <a:pt x="2522" y="817"/>
                    </a:lnTo>
                    <a:lnTo>
                      <a:pt x="2524" y="804"/>
                    </a:lnTo>
                    <a:lnTo>
                      <a:pt x="2526" y="830"/>
                    </a:lnTo>
                    <a:lnTo>
                      <a:pt x="2527" y="852"/>
                    </a:lnTo>
                    <a:lnTo>
                      <a:pt x="2529" y="868"/>
                    </a:lnTo>
                    <a:lnTo>
                      <a:pt x="2530" y="883"/>
                    </a:lnTo>
                    <a:lnTo>
                      <a:pt x="2532" y="889"/>
                    </a:lnTo>
                    <a:lnTo>
                      <a:pt x="2533" y="873"/>
                    </a:lnTo>
                    <a:lnTo>
                      <a:pt x="2535" y="825"/>
                    </a:lnTo>
                    <a:lnTo>
                      <a:pt x="2536" y="794"/>
                    </a:lnTo>
                    <a:lnTo>
                      <a:pt x="2538" y="791"/>
                    </a:lnTo>
                    <a:lnTo>
                      <a:pt x="2539" y="792"/>
                    </a:lnTo>
                    <a:lnTo>
                      <a:pt x="2541" y="793"/>
                    </a:lnTo>
                    <a:lnTo>
                      <a:pt x="2542" y="804"/>
                    </a:lnTo>
                    <a:lnTo>
                      <a:pt x="2544" y="850"/>
                    </a:lnTo>
                    <a:lnTo>
                      <a:pt x="2545" y="857"/>
                    </a:lnTo>
                    <a:lnTo>
                      <a:pt x="2547" y="866"/>
                    </a:lnTo>
                    <a:lnTo>
                      <a:pt x="2549" y="850"/>
                    </a:lnTo>
                    <a:lnTo>
                      <a:pt x="2550" y="816"/>
                    </a:lnTo>
                    <a:lnTo>
                      <a:pt x="2551" y="798"/>
                    </a:lnTo>
                    <a:lnTo>
                      <a:pt x="2553" y="787"/>
                    </a:lnTo>
                    <a:lnTo>
                      <a:pt x="2555" y="772"/>
                    </a:lnTo>
                    <a:lnTo>
                      <a:pt x="2556" y="773"/>
                    </a:lnTo>
                    <a:lnTo>
                      <a:pt x="2558" y="802"/>
                    </a:lnTo>
                    <a:lnTo>
                      <a:pt x="2559" y="836"/>
                    </a:lnTo>
                    <a:lnTo>
                      <a:pt x="2561" y="853"/>
                    </a:lnTo>
                    <a:lnTo>
                      <a:pt x="2562" y="856"/>
                    </a:lnTo>
                    <a:lnTo>
                      <a:pt x="2564" y="838"/>
                    </a:lnTo>
                    <a:lnTo>
                      <a:pt x="2565" y="799"/>
                    </a:lnTo>
                    <a:lnTo>
                      <a:pt x="2567" y="782"/>
                    </a:lnTo>
                    <a:lnTo>
                      <a:pt x="2568" y="773"/>
                    </a:lnTo>
                    <a:lnTo>
                      <a:pt x="2570" y="769"/>
                    </a:lnTo>
                    <a:lnTo>
                      <a:pt x="2571" y="773"/>
                    </a:lnTo>
                    <a:lnTo>
                      <a:pt x="2573" y="816"/>
                    </a:lnTo>
                    <a:lnTo>
                      <a:pt x="2574" y="830"/>
                    </a:lnTo>
                    <a:lnTo>
                      <a:pt x="2576" y="848"/>
                    </a:lnTo>
                    <a:lnTo>
                      <a:pt x="2577" y="854"/>
                    </a:lnTo>
                    <a:lnTo>
                      <a:pt x="2579" y="832"/>
                    </a:lnTo>
                    <a:lnTo>
                      <a:pt x="2580" y="803"/>
                    </a:lnTo>
                    <a:lnTo>
                      <a:pt x="2582" y="780"/>
                    </a:lnTo>
                    <a:lnTo>
                      <a:pt x="2583" y="773"/>
                    </a:lnTo>
                    <a:lnTo>
                      <a:pt x="2585" y="777"/>
                    </a:lnTo>
                    <a:lnTo>
                      <a:pt x="2587" y="781"/>
                    </a:lnTo>
                    <a:lnTo>
                      <a:pt x="2588" y="789"/>
                    </a:lnTo>
                    <a:lnTo>
                      <a:pt x="2589" y="807"/>
                    </a:lnTo>
                    <a:lnTo>
                      <a:pt x="2591" y="830"/>
                    </a:lnTo>
                    <a:lnTo>
                      <a:pt x="2593" y="833"/>
                    </a:lnTo>
                    <a:lnTo>
                      <a:pt x="2594" y="829"/>
                    </a:lnTo>
                    <a:lnTo>
                      <a:pt x="2595" y="806"/>
                    </a:lnTo>
                    <a:lnTo>
                      <a:pt x="2597" y="789"/>
                    </a:lnTo>
                    <a:lnTo>
                      <a:pt x="2599" y="792"/>
                    </a:lnTo>
                    <a:lnTo>
                      <a:pt x="2600" y="778"/>
                    </a:lnTo>
                    <a:lnTo>
                      <a:pt x="2602" y="793"/>
                    </a:lnTo>
                    <a:lnTo>
                      <a:pt x="2603" y="821"/>
                    </a:lnTo>
                    <a:lnTo>
                      <a:pt x="2605" y="853"/>
                    </a:lnTo>
                    <a:lnTo>
                      <a:pt x="2606" y="856"/>
                    </a:lnTo>
                    <a:lnTo>
                      <a:pt x="2608" y="852"/>
                    </a:lnTo>
                    <a:lnTo>
                      <a:pt x="2609" y="864"/>
                    </a:lnTo>
                    <a:lnTo>
                      <a:pt x="2611" y="836"/>
                    </a:lnTo>
                    <a:lnTo>
                      <a:pt x="2612" y="827"/>
                    </a:lnTo>
                    <a:lnTo>
                      <a:pt x="2614" y="816"/>
                    </a:lnTo>
                    <a:lnTo>
                      <a:pt x="2616" y="785"/>
                    </a:lnTo>
                    <a:lnTo>
                      <a:pt x="2617" y="793"/>
                    </a:lnTo>
                    <a:lnTo>
                      <a:pt x="2618" y="829"/>
                    </a:lnTo>
                    <a:lnTo>
                      <a:pt x="2620" y="847"/>
                    </a:lnTo>
                    <a:lnTo>
                      <a:pt x="2622" y="853"/>
                    </a:lnTo>
                    <a:lnTo>
                      <a:pt x="2623" y="858"/>
                    </a:lnTo>
                    <a:lnTo>
                      <a:pt x="2624" y="850"/>
                    </a:lnTo>
                    <a:lnTo>
                      <a:pt x="2626" y="831"/>
                    </a:lnTo>
                    <a:lnTo>
                      <a:pt x="2628" y="812"/>
                    </a:lnTo>
                    <a:lnTo>
                      <a:pt x="2629" y="803"/>
                    </a:lnTo>
                    <a:lnTo>
                      <a:pt x="2631" y="811"/>
                    </a:lnTo>
                    <a:lnTo>
                      <a:pt x="2632" y="814"/>
                    </a:lnTo>
                    <a:lnTo>
                      <a:pt x="2634" y="830"/>
                    </a:lnTo>
                    <a:lnTo>
                      <a:pt x="2635" y="870"/>
                    </a:lnTo>
                    <a:lnTo>
                      <a:pt x="2637" y="884"/>
                    </a:lnTo>
                    <a:lnTo>
                      <a:pt x="2638" y="887"/>
                    </a:lnTo>
                    <a:lnTo>
                      <a:pt x="2640" y="884"/>
                    </a:lnTo>
                    <a:lnTo>
                      <a:pt x="2641" y="849"/>
                    </a:lnTo>
                    <a:lnTo>
                      <a:pt x="2643" y="827"/>
                    </a:lnTo>
                    <a:lnTo>
                      <a:pt x="2644" y="803"/>
                    </a:lnTo>
                    <a:lnTo>
                      <a:pt x="2646" y="801"/>
                    </a:lnTo>
                    <a:lnTo>
                      <a:pt x="2647" y="813"/>
                    </a:lnTo>
                    <a:lnTo>
                      <a:pt x="2649" y="830"/>
                    </a:lnTo>
                    <a:lnTo>
                      <a:pt x="2650" y="846"/>
                    </a:lnTo>
                    <a:lnTo>
                      <a:pt x="2652" y="847"/>
                    </a:lnTo>
                    <a:lnTo>
                      <a:pt x="2653" y="861"/>
                    </a:lnTo>
                    <a:lnTo>
                      <a:pt x="2655" y="848"/>
                    </a:lnTo>
                    <a:lnTo>
                      <a:pt x="2656" y="822"/>
                    </a:lnTo>
                    <a:lnTo>
                      <a:pt x="2658" y="809"/>
                    </a:lnTo>
                    <a:lnTo>
                      <a:pt x="2660" y="797"/>
                    </a:lnTo>
                    <a:lnTo>
                      <a:pt x="2661" y="802"/>
                    </a:lnTo>
                    <a:lnTo>
                      <a:pt x="2662" y="827"/>
                    </a:lnTo>
                    <a:lnTo>
                      <a:pt x="2664" y="853"/>
                    </a:lnTo>
                    <a:lnTo>
                      <a:pt x="2666" y="860"/>
                    </a:lnTo>
                    <a:lnTo>
                      <a:pt x="2667" y="876"/>
                    </a:lnTo>
                    <a:lnTo>
                      <a:pt x="2669" y="883"/>
                    </a:lnTo>
                    <a:lnTo>
                      <a:pt x="2670" y="897"/>
                    </a:lnTo>
                    <a:lnTo>
                      <a:pt x="2672" y="859"/>
                    </a:lnTo>
                    <a:lnTo>
                      <a:pt x="2673" y="834"/>
                    </a:lnTo>
                    <a:lnTo>
                      <a:pt x="2675" y="824"/>
                    </a:lnTo>
                    <a:lnTo>
                      <a:pt x="2676" y="836"/>
                    </a:lnTo>
                    <a:lnTo>
                      <a:pt x="2678" y="843"/>
                    </a:lnTo>
                    <a:lnTo>
                      <a:pt x="2679" y="864"/>
                    </a:lnTo>
                    <a:lnTo>
                      <a:pt x="2681" y="888"/>
                    </a:lnTo>
                    <a:lnTo>
                      <a:pt x="2682" y="904"/>
                    </a:lnTo>
                    <a:lnTo>
                      <a:pt x="2684" y="908"/>
                    </a:lnTo>
                    <a:lnTo>
                      <a:pt x="2685" y="894"/>
                    </a:lnTo>
                    <a:lnTo>
                      <a:pt x="2687" y="861"/>
                    </a:lnTo>
                    <a:lnTo>
                      <a:pt x="2689" y="826"/>
                    </a:lnTo>
                    <a:lnTo>
                      <a:pt x="2690" y="835"/>
                    </a:lnTo>
                    <a:lnTo>
                      <a:pt x="2691" y="846"/>
                    </a:lnTo>
                    <a:lnTo>
                      <a:pt x="2693" y="859"/>
                    </a:lnTo>
                    <a:lnTo>
                      <a:pt x="2695" y="873"/>
                    </a:lnTo>
                    <a:lnTo>
                      <a:pt x="2696" y="897"/>
                    </a:lnTo>
                    <a:lnTo>
                      <a:pt x="2697" y="904"/>
                    </a:lnTo>
                    <a:lnTo>
                      <a:pt x="2699" y="900"/>
                    </a:lnTo>
                    <a:lnTo>
                      <a:pt x="2701" y="897"/>
                    </a:lnTo>
                    <a:lnTo>
                      <a:pt x="2702" y="865"/>
                    </a:lnTo>
                    <a:lnTo>
                      <a:pt x="2704" y="845"/>
                    </a:lnTo>
                    <a:lnTo>
                      <a:pt x="2705" y="841"/>
                    </a:lnTo>
                    <a:lnTo>
                      <a:pt x="2707" y="838"/>
                    </a:lnTo>
                    <a:lnTo>
                      <a:pt x="2708" y="847"/>
                    </a:lnTo>
                    <a:lnTo>
                      <a:pt x="2710" y="865"/>
                    </a:lnTo>
                    <a:lnTo>
                      <a:pt x="2711" y="879"/>
                    </a:lnTo>
                    <a:lnTo>
                      <a:pt x="2713" y="918"/>
                    </a:lnTo>
                    <a:lnTo>
                      <a:pt x="2714" y="914"/>
                    </a:lnTo>
                    <a:lnTo>
                      <a:pt x="2716" y="895"/>
                    </a:lnTo>
                    <a:lnTo>
                      <a:pt x="2717" y="856"/>
                    </a:lnTo>
                    <a:lnTo>
                      <a:pt x="2719" y="843"/>
                    </a:lnTo>
                    <a:lnTo>
                      <a:pt x="2720" y="839"/>
                    </a:lnTo>
                    <a:lnTo>
                      <a:pt x="2722" y="850"/>
                    </a:lnTo>
                    <a:lnTo>
                      <a:pt x="2723" y="861"/>
                    </a:lnTo>
                    <a:lnTo>
                      <a:pt x="2725" y="871"/>
                    </a:lnTo>
                    <a:lnTo>
                      <a:pt x="2726" y="899"/>
                    </a:lnTo>
                    <a:lnTo>
                      <a:pt x="2728" y="898"/>
                    </a:lnTo>
                    <a:lnTo>
                      <a:pt x="2729" y="884"/>
                    </a:lnTo>
                    <a:lnTo>
                      <a:pt x="2731" y="868"/>
                    </a:lnTo>
                    <a:lnTo>
                      <a:pt x="2733" y="872"/>
                    </a:lnTo>
                    <a:lnTo>
                      <a:pt x="2734" y="839"/>
                    </a:lnTo>
                    <a:lnTo>
                      <a:pt x="2735" y="836"/>
                    </a:lnTo>
                    <a:lnTo>
                      <a:pt x="2737" y="829"/>
                    </a:lnTo>
                    <a:lnTo>
                      <a:pt x="2739" y="847"/>
                    </a:lnTo>
                    <a:lnTo>
                      <a:pt x="2740" y="861"/>
                    </a:lnTo>
                    <a:lnTo>
                      <a:pt x="2742" y="884"/>
                    </a:lnTo>
                    <a:lnTo>
                      <a:pt x="2743" y="896"/>
                    </a:lnTo>
                    <a:lnTo>
                      <a:pt x="2745" y="881"/>
                    </a:lnTo>
                    <a:lnTo>
                      <a:pt x="2746" y="873"/>
                    </a:lnTo>
                    <a:lnTo>
                      <a:pt x="2748" y="848"/>
                    </a:lnTo>
                    <a:lnTo>
                      <a:pt x="2749" y="815"/>
                    </a:lnTo>
                    <a:lnTo>
                      <a:pt x="2751" y="817"/>
                    </a:lnTo>
                    <a:lnTo>
                      <a:pt x="2752" y="807"/>
                    </a:lnTo>
                    <a:lnTo>
                      <a:pt x="2754" y="796"/>
                    </a:lnTo>
                    <a:lnTo>
                      <a:pt x="2755" y="852"/>
                    </a:lnTo>
                    <a:lnTo>
                      <a:pt x="2757" y="866"/>
                    </a:lnTo>
                    <a:lnTo>
                      <a:pt x="2758" y="886"/>
                    </a:lnTo>
                    <a:lnTo>
                      <a:pt x="2760" y="877"/>
                    </a:lnTo>
                    <a:lnTo>
                      <a:pt x="2762" y="859"/>
                    </a:lnTo>
                    <a:lnTo>
                      <a:pt x="2763" y="850"/>
                    </a:lnTo>
                    <a:lnTo>
                      <a:pt x="2764" y="830"/>
                    </a:lnTo>
                    <a:lnTo>
                      <a:pt x="2766" y="816"/>
                    </a:lnTo>
                    <a:lnTo>
                      <a:pt x="2768" y="830"/>
                    </a:lnTo>
                    <a:lnTo>
                      <a:pt x="2769" y="840"/>
                    </a:lnTo>
                    <a:lnTo>
                      <a:pt x="2771" y="868"/>
                    </a:lnTo>
                    <a:lnTo>
                      <a:pt x="2772" y="892"/>
                    </a:lnTo>
                    <a:lnTo>
                      <a:pt x="2774" y="890"/>
                    </a:lnTo>
                    <a:lnTo>
                      <a:pt x="2775" y="875"/>
                    </a:lnTo>
                    <a:lnTo>
                      <a:pt x="2777" y="872"/>
                    </a:lnTo>
                    <a:lnTo>
                      <a:pt x="2778" y="848"/>
                    </a:lnTo>
                    <a:lnTo>
                      <a:pt x="2780" y="840"/>
                    </a:lnTo>
                    <a:lnTo>
                      <a:pt x="2781" y="827"/>
                    </a:lnTo>
                    <a:lnTo>
                      <a:pt x="2783" y="829"/>
                    </a:lnTo>
                    <a:lnTo>
                      <a:pt x="2784" y="837"/>
                    </a:lnTo>
                    <a:lnTo>
                      <a:pt x="2786" y="879"/>
                    </a:lnTo>
                    <a:lnTo>
                      <a:pt x="2787" y="852"/>
                    </a:lnTo>
                    <a:lnTo>
                      <a:pt x="2789" y="847"/>
                    </a:lnTo>
                    <a:lnTo>
                      <a:pt x="2790" y="903"/>
                    </a:lnTo>
                    <a:lnTo>
                      <a:pt x="2792" y="917"/>
                    </a:lnTo>
                    <a:lnTo>
                      <a:pt x="2793" y="898"/>
                    </a:lnTo>
                    <a:lnTo>
                      <a:pt x="2795" y="866"/>
                    </a:lnTo>
                    <a:lnTo>
                      <a:pt x="2796" y="865"/>
                    </a:lnTo>
                    <a:lnTo>
                      <a:pt x="2798" y="859"/>
                    </a:lnTo>
                    <a:lnTo>
                      <a:pt x="2799" y="844"/>
                    </a:lnTo>
                    <a:lnTo>
                      <a:pt x="2801" y="883"/>
                    </a:lnTo>
                    <a:lnTo>
                      <a:pt x="2802" y="901"/>
                    </a:lnTo>
                    <a:lnTo>
                      <a:pt x="2804" y="916"/>
                    </a:lnTo>
                    <a:lnTo>
                      <a:pt x="2806" y="926"/>
                    </a:lnTo>
                    <a:lnTo>
                      <a:pt x="2807" y="913"/>
                    </a:lnTo>
                    <a:lnTo>
                      <a:pt x="2808" y="871"/>
                    </a:lnTo>
                    <a:lnTo>
                      <a:pt x="2810" y="846"/>
                    </a:lnTo>
                    <a:lnTo>
                      <a:pt x="2812" y="868"/>
                    </a:lnTo>
                    <a:lnTo>
                      <a:pt x="2813" y="848"/>
                    </a:lnTo>
                    <a:lnTo>
                      <a:pt x="2815" y="858"/>
                    </a:lnTo>
                    <a:lnTo>
                      <a:pt x="2816" y="895"/>
                    </a:lnTo>
                    <a:lnTo>
                      <a:pt x="2818" y="928"/>
                    </a:lnTo>
                    <a:lnTo>
                      <a:pt x="2819" y="936"/>
                    </a:lnTo>
                    <a:lnTo>
                      <a:pt x="2821" y="918"/>
                    </a:lnTo>
                    <a:lnTo>
                      <a:pt x="2822" y="933"/>
                    </a:lnTo>
                    <a:lnTo>
                      <a:pt x="2824" y="908"/>
                    </a:lnTo>
                    <a:lnTo>
                      <a:pt x="2825" y="891"/>
                    </a:lnTo>
                    <a:lnTo>
                      <a:pt x="2827" y="887"/>
                    </a:lnTo>
                    <a:lnTo>
                      <a:pt x="2828" y="874"/>
                    </a:lnTo>
                    <a:lnTo>
                      <a:pt x="2830" y="888"/>
                    </a:lnTo>
                    <a:lnTo>
                      <a:pt x="2831" y="915"/>
                    </a:lnTo>
                    <a:lnTo>
                      <a:pt x="2833" y="911"/>
                    </a:lnTo>
                    <a:lnTo>
                      <a:pt x="2835" y="942"/>
                    </a:lnTo>
                    <a:lnTo>
                      <a:pt x="2836" y="952"/>
                    </a:lnTo>
                    <a:lnTo>
                      <a:pt x="2837" y="956"/>
                    </a:lnTo>
                    <a:lnTo>
                      <a:pt x="2839" y="928"/>
                    </a:lnTo>
                    <a:lnTo>
                      <a:pt x="2841" y="905"/>
                    </a:lnTo>
                    <a:lnTo>
                      <a:pt x="2842" y="895"/>
                    </a:lnTo>
                    <a:lnTo>
                      <a:pt x="2844" y="901"/>
                    </a:lnTo>
                    <a:lnTo>
                      <a:pt x="2845" y="900"/>
                    </a:lnTo>
                    <a:lnTo>
                      <a:pt x="2847" y="921"/>
                    </a:lnTo>
                    <a:lnTo>
                      <a:pt x="2848" y="944"/>
                    </a:lnTo>
                    <a:lnTo>
                      <a:pt x="2850" y="937"/>
                    </a:lnTo>
                    <a:lnTo>
                      <a:pt x="2851" y="943"/>
                    </a:lnTo>
                    <a:lnTo>
                      <a:pt x="2853" y="940"/>
                    </a:lnTo>
                    <a:lnTo>
                      <a:pt x="2854" y="881"/>
                    </a:lnTo>
                    <a:lnTo>
                      <a:pt x="2856" y="862"/>
                    </a:lnTo>
                    <a:lnTo>
                      <a:pt x="2857" y="849"/>
                    </a:lnTo>
                    <a:lnTo>
                      <a:pt x="2859" y="848"/>
                    </a:lnTo>
                    <a:lnTo>
                      <a:pt x="2860" y="865"/>
                    </a:lnTo>
                    <a:lnTo>
                      <a:pt x="2862" y="876"/>
                    </a:lnTo>
                    <a:lnTo>
                      <a:pt x="2863" y="892"/>
                    </a:lnTo>
                    <a:lnTo>
                      <a:pt x="2865" y="887"/>
                    </a:lnTo>
                    <a:lnTo>
                      <a:pt x="2866" y="892"/>
                    </a:lnTo>
                    <a:lnTo>
                      <a:pt x="2868" y="899"/>
                    </a:lnTo>
                    <a:lnTo>
                      <a:pt x="2869" y="895"/>
                    </a:lnTo>
                    <a:lnTo>
                      <a:pt x="2871" y="864"/>
                    </a:lnTo>
                    <a:lnTo>
                      <a:pt x="2873" y="822"/>
                    </a:lnTo>
                    <a:lnTo>
                      <a:pt x="2874" y="789"/>
                    </a:lnTo>
                    <a:lnTo>
                      <a:pt x="2875" y="780"/>
                    </a:lnTo>
                    <a:lnTo>
                      <a:pt x="2877" y="810"/>
                    </a:lnTo>
                    <a:lnTo>
                      <a:pt x="2879" y="856"/>
                    </a:lnTo>
                    <a:lnTo>
                      <a:pt x="2880" y="886"/>
                    </a:lnTo>
                    <a:lnTo>
                      <a:pt x="2881" y="897"/>
                    </a:lnTo>
                    <a:lnTo>
                      <a:pt x="2883" y="893"/>
                    </a:lnTo>
                    <a:lnTo>
                      <a:pt x="2885" y="852"/>
                    </a:lnTo>
                    <a:lnTo>
                      <a:pt x="2886" y="802"/>
                    </a:lnTo>
                    <a:lnTo>
                      <a:pt x="2888" y="782"/>
                    </a:lnTo>
                    <a:lnTo>
                      <a:pt x="2889" y="790"/>
                    </a:lnTo>
                    <a:lnTo>
                      <a:pt x="2891" y="804"/>
                    </a:lnTo>
                    <a:lnTo>
                      <a:pt x="2892" y="816"/>
                    </a:lnTo>
                    <a:lnTo>
                      <a:pt x="2894" y="825"/>
                    </a:lnTo>
                    <a:lnTo>
                      <a:pt x="2895" y="856"/>
                    </a:lnTo>
                    <a:lnTo>
                      <a:pt x="2897" y="851"/>
                    </a:lnTo>
                    <a:lnTo>
                      <a:pt x="2898" y="835"/>
                    </a:lnTo>
                    <a:lnTo>
                      <a:pt x="2900" y="798"/>
                    </a:lnTo>
                    <a:lnTo>
                      <a:pt x="2902" y="758"/>
                    </a:lnTo>
                    <a:lnTo>
                      <a:pt x="2903" y="721"/>
                    </a:lnTo>
                    <a:lnTo>
                      <a:pt x="2904" y="713"/>
                    </a:lnTo>
                    <a:lnTo>
                      <a:pt x="2906" y="713"/>
                    </a:lnTo>
                    <a:lnTo>
                      <a:pt x="2908" y="751"/>
                    </a:lnTo>
                    <a:lnTo>
                      <a:pt x="2909" y="788"/>
                    </a:lnTo>
                    <a:lnTo>
                      <a:pt x="2910" y="804"/>
                    </a:lnTo>
                    <a:lnTo>
                      <a:pt x="2912" y="799"/>
                    </a:lnTo>
                    <a:lnTo>
                      <a:pt x="2914" y="778"/>
                    </a:lnTo>
                    <a:lnTo>
                      <a:pt x="2915" y="749"/>
                    </a:lnTo>
                    <a:lnTo>
                      <a:pt x="2917" y="711"/>
                    </a:lnTo>
                    <a:lnTo>
                      <a:pt x="2918" y="673"/>
                    </a:lnTo>
                    <a:lnTo>
                      <a:pt x="2920" y="645"/>
                    </a:lnTo>
                    <a:lnTo>
                      <a:pt x="2921" y="651"/>
                    </a:lnTo>
                    <a:lnTo>
                      <a:pt x="2923" y="659"/>
                    </a:lnTo>
                    <a:lnTo>
                      <a:pt x="2924" y="681"/>
                    </a:lnTo>
                    <a:lnTo>
                      <a:pt x="2926" y="692"/>
                    </a:lnTo>
                    <a:lnTo>
                      <a:pt x="2927" y="702"/>
                    </a:lnTo>
                    <a:lnTo>
                      <a:pt x="2929" y="711"/>
                    </a:lnTo>
                    <a:lnTo>
                      <a:pt x="2930" y="664"/>
                    </a:lnTo>
                    <a:lnTo>
                      <a:pt x="2932" y="640"/>
                    </a:lnTo>
                    <a:lnTo>
                      <a:pt x="2933" y="622"/>
                    </a:lnTo>
                    <a:lnTo>
                      <a:pt x="2935" y="610"/>
                    </a:lnTo>
                    <a:lnTo>
                      <a:pt x="2936" y="615"/>
                    </a:lnTo>
                    <a:lnTo>
                      <a:pt x="2938" y="636"/>
                    </a:lnTo>
                    <a:lnTo>
                      <a:pt x="2939" y="658"/>
                    </a:lnTo>
                    <a:lnTo>
                      <a:pt x="2941" y="650"/>
                    </a:lnTo>
                    <a:lnTo>
                      <a:pt x="2942" y="637"/>
                    </a:lnTo>
                    <a:lnTo>
                      <a:pt x="2944" y="609"/>
                    </a:lnTo>
                    <a:lnTo>
                      <a:pt x="2946" y="562"/>
                    </a:lnTo>
                    <a:lnTo>
                      <a:pt x="2947" y="549"/>
                    </a:lnTo>
                    <a:lnTo>
                      <a:pt x="2948" y="543"/>
                    </a:lnTo>
                    <a:lnTo>
                      <a:pt x="2950" y="521"/>
                    </a:lnTo>
                    <a:lnTo>
                      <a:pt x="2952" y="521"/>
                    </a:lnTo>
                    <a:lnTo>
                      <a:pt x="2953" y="539"/>
                    </a:lnTo>
                    <a:lnTo>
                      <a:pt x="2954" y="549"/>
                    </a:lnTo>
                    <a:lnTo>
                      <a:pt x="2956" y="532"/>
                    </a:lnTo>
                    <a:lnTo>
                      <a:pt x="2958" y="521"/>
                    </a:lnTo>
                    <a:lnTo>
                      <a:pt x="2959" y="507"/>
                    </a:lnTo>
                    <a:lnTo>
                      <a:pt x="2961" y="456"/>
                    </a:lnTo>
                    <a:lnTo>
                      <a:pt x="2962" y="433"/>
                    </a:lnTo>
                    <a:lnTo>
                      <a:pt x="2964" y="431"/>
                    </a:lnTo>
                    <a:lnTo>
                      <a:pt x="2965" y="417"/>
                    </a:lnTo>
                    <a:lnTo>
                      <a:pt x="2967" y="420"/>
                    </a:lnTo>
                    <a:lnTo>
                      <a:pt x="2968" y="438"/>
                    </a:lnTo>
                    <a:lnTo>
                      <a:pt x="2970" y="447"/>
                    </a:lnTo>
                    <a:lnTo>
                      <a:pt x="2971" y="438"/>
                    </a:lnTo>
                    <a:lnTo>
                      <a:pt x="2973" y="439"/>
                    </a:lnTo>
                    <a:lnTo>
                      <a:pt x="2975" y="417"/>
                    </a:lnTo>
                    <a:lnTo>
                      <a:pt x="2976" y="393"/>
                    </a:lnTo>
                    <a:lnTo>
                      <a:pt x="2977" y="392"/>
                    </a:lnTo>
                    <a:lnTo>
                      <a:pt x="2979" y="365"/>
                    </a:lnTo>
                    <a:lnTo>
                      <a:pt x="2981" y="343"/>
                    </a:lnTo>
                    <a:lnTo>
                      <a:pt x="2982" y="351"/>
                    </a:lnTo>
                    <a:lnTo>
                      <a:pt x="2983" y="373"/>
                    </a:lnTo>
                    <a:lnTo>
                      <a:pt x="2985" y="394"/>
                    </a:lnTo>
                    <a:lnTo>
                      <a:pt x="2987" y="393"/>
                    </a:lnTo>
                    <a:lnTo>
                      <a:pt x="2988" y="389"/>
                    </a:lnTo>
                    <a:lnTo>
                      <a:pt x="2990" y="367"/>
                    </a:lnTo>
                    <a:lnTo>
                      <a:pt x="2991" y="334"/>
                    </a:lnTo>
                    <a:lnTo>
                      <a:pt x="2993" y="321"/>
                    </a:lnTo>
                    <a:lnTo>
                      <a:pt x="2994" y="306"/>
                    </a:lnTo>
                    <a:lnTo>
                      <a:pt x="2996" y="313"/>
                    </a:lnTo>
                    <a:lnTo>
                      <a:pt x="2997" y="322"/>
                    </a:lnTo>
                    <a:lnTo>
                      <a:pt x="2999" y="352"/>
                    </a:lnTo>
                    <a:lnTo>
                      <a:pt x="3000" y="385"/>
                    </a:lnTo>
                    <a:lnTo>
                      <a:pt x="3002" y="397"/>
                    </a:lnTo>
                    <a:lnTo>
                      <a:pt x="3003" y="385"/>
                    </a:lnTo>
                    <a:lnTo>
                      <a:pt x="3005" y="372"/>
                    </a:lnTo>
                    <a:lnTo>
                      <a:pt x="3006" y="354"/>
                    </a:lnTo>
                    <a:lnTo>
                      <a:pt x="3008" y="306"/>
                    </a:lnTo>
                    <a:lnTo>
                      <a:pt x="3009" y="295"/>
                    </a:lnTo>
                    <a:lnTo>
                      <a:pt x="3011" y="284"/>
                    </a:lnTo>
                    <a:lnTo>
                      <a:pt x="3012" y="275"/>
                    </a:lnTo>
                    <a:lnTo>
                      <a:pt x="3014" y="307"/>
                    </a:lnTo>
                    <a:lnTo>
                      <a:pt x="3015" y="329"/>
                    </a:lnTo>
                    <a:lnTo>
                      <a:pt x="3017" y="332"/>
                    </a:lnTo>
                    <a:lnTo>
                      <a:pt x="3019" y="333"/>
                    </a:lnTo>
                    <a:lnTo>
                      <a:pt x="3020" y="344"/>
                    </a:lnTo>
                    <a:lnTo>
                      <a:pt x="3021" y="317"/>
                    </a:lnTo>
                    <a:lnTo>
                      <a:pt x="3023" y="288"/>
                    </a:lnTo>
                    <a:lnTo>
                      <a:pt x="3025" y="282"/>
                    </a:lnTo>
                    <a:lnTo>
                      <a:pt x="3026" y="298"/>
                    </a:lnTo>
                    <a:lnTo>
                      <a:pt x="3028" y="320"/>
                    </a:lnTo>
                    <a:lnTo>
                      <a:pt x="3029" y="340"/>
                    </a:lnTo>
                    <a:lnTo>
                      <a:pt x="3031" y="351"/>
                    </a:lnTo>
                    <a:lnTo>
                      <a:pt x="3032" y="358"/>
                    </a:lnTo>
                    <a:lnTo>
                      <a:pt x="3034" y="357"/>
                    </a:lnTo>
                    <a:lnTo>
                      <a:pt x="3035" y="343"/>
                    </a:lnTo>
                    <a:lnTo>
                      <a:pt x="3037" y="314"/>
                    </a:lnTo>
                    <a:lnTo>
                      <a:pt x="3038" y="281"/>
                    </a:lnTo>
                    <a:lnTo>
                      <a:pt x="3040" y="281"/>
                    </a:lnTo>
                    <a:lnTo>
                      <a:pt x="3041" y="278"/>
                    </a:lnTo>
                    <a:lnTo>
                      <a:pt x="3043" y="293"/>
                    </a:lnTo>
                    <a:lnTo>
                      <a:pt x="3044" y="327"/>
                    </a:lnTo>
                    <a:lnTo>
                      <a:pt x="3046" y="332"/>
                    </a:lnTo>
                    <a:lnTo>
                      <a:pt x="3048" y="321"/>
                    </a:lnTo>
                    <a:lnTo>
                      <a:pt x="3049" y="326"/>
                    </a:lnTo>
                    <a:lnTo>
                      <a:pt x="3050" y="312"/>
                    </a:lnTo>
                    <a:lnTo>
                      <a:pt x="3052" y="276"/>
                    </a:lnTo>
                    <a:lnTo>
                      <a:pt x="3054" y="276"/>
                    </a:lnTo>
                    <a:lnTo>
                      <a:pt x="3055" y="275"/>
                    </a:lnTo>
                    <a:lnTo>
                      <a:pt x="3056" y="268"/>
                    </a:lnTo>
                    <a:lnTo>
                      <a:pt x="3058" y="284"/>
                    </a:lnTo>
                    <a:lnTo>
                      <a:pt x="3060" y="303"/>
                    </a:lnTo>
                    <a:lnTo>
                      <a:pt x="3061" y="328"/>
                    </a:lnTo>
                    <a:lnTo>
                      <a:pt x="3063" y="331"/>
                    </a:lnTo>
                    <a:lnTo>
                      <a:pt x="3064" y="322"/>
                    </a:lnTo>
                    <a:lnTo>
                      <a:pt x="3066" y="301"/>
                    </a:lnTo>
                    <a:lnTo>
                      <a:pt x="3067" y="281"/>
                    </a:lnTo>
                    <a:lnTo>
                      <a:pt x="3069" y="264"/>
                    </a:lnTo>
                    <a:lnTo>
                      <a:pt x="3070" y="254"/>
                    </a:lnTo>
                    <a:lnTo>
                      <a:pt x="3072" y="251"/>
                    </a:lnTo>
                    <a:lnTo>
                      <a:pt x="3073" y="272"/>
                    </a:lnTo>
                    <a:lnTo>
                      <a:pt x="3075" y="313"/>
                    </a:lnTo>
                    <a:lnTo>
                      <a:pt x="3076" y="320"/>
                    </a:lnTo>
                    <a:lnTo>
                      <a:pt x="3078" y="328"/>
                    </a:lnTo>
                    <a:lnTo>
                      <a:pt x="3079" y="321"/>
                    </a:lnTo>
                    <a:lnTo>
                      <a:pt x="3081" y="316"/>
                    </a:lnTo>
                    <a:lnTo>
                      <a:pt x="3082" y="278"/>
                    </a:lnTo>
                    <a:lnTo>
                      <a:pt x="3084" y="260"/>
                    </a:lnTo>
                    <a:lnTo>
                      <a:pt x="3085" y="258"/>
                    </a:lnTo>
                    <a:lnTo>
                      <a:pt x="3087" y="244"/>
                    </a:lnTo>
                    <a:lnTo>
                      <a:pt x="3088" y="245"/>
                    </a:lnTo>
                    <a:lnTo>
                      <a:pt x="3090" y="274"/>
                    </a:lnTo>
                    <a:lnTo>
                      <a:pt x="3092" y="303"/>
                    </a:lnTo>
                    <a:lnTo>
                      <a:pt x="3093" y="310"/>
                    </a:lnTo>
                    <a:lnTo>
                      <a:pt x="3094" y="309"/>
                    </a:lnTo>
                    <a:lnTo>
                      <a:pt x="3096" y="295"/>
                    </a:lnTo>
                    <a:lnTo>
                      <a:pt x="3098" y="262"/>
                    </a:lnTo>
                    <a:lnTo>
                      <a:pt x="3099" y="233"/>
                    </a:lnTo>
                    <a:lnTo>
                      <a:pt x="3101" y="238"/>
                    </a:lnTo>
                    <a:lnTo>
                      <a:pt x="3102" y="238"/>
                    </a:lnTo>
                    <a:lnTo>
                      <a:pt x="3104" y="244"/>
                    </a:lnTo>
                    <a:lnTo>
                      <a:pt x="3105" y="276"/>
                    </a:lnTo>
                    <a:lnTo>
                      <a:pt x="3107" y="295"/>
                    </a:lnTo>
                    <a:lnTo>
                      <a:pt x="3108" y="301"/>
                    </a:lnTo>
                    <a:lnTo>
                      <a:pt x="3110" y="299"/>
                    </a:lnTo>
                    <a:lnTo>
                      <a:pt x="3111" y="280"/>
                    </a:lnTo>
                    <a:lnTo>
                      <a:pt x="3113" y="247"/>
                    </a:lnTo>
                    <a:lnTo>
                      <a:pt x="3114" y="233"/>
                    </a:lnTo>
                    <a:lnTo>
                      <a:pt x="3116" y="228"/>
                    </a:lnTo>
                    <a:lnTo>
                      <a:pt x="3117" y="231"/>
                    </a:lnTo>
                    <a:lnTo>
                      <a:pt x="3119" y="245"/>
                    </a:lnTo>
                    <a:lnTo>
                      <a:pt x="3121" y="263"/>
                    </a:lnTo>
                    <a:lnTo>
                      <a:pt x="3122" y="271"/>
                    </a:lnTo>
                    <a:lnTo>
                      <a:pt x="3123" y="275"/>
                    </a:lnTo>
                    <a:lnTo>
                      <a:pt x="3125" y="276"/>
                    </a:lnTo>
                    <a:lnTo>
                      <a:pt x="3127" y="273"/>
                    </a:lnTo>
                    <a:lnTo>
                      <a:pt x="3128" y="256"/>
                    </a:lnTo>
                    <a:lnTo>
                      <a:pt x="3130" y="244"/>
                    </a:lnTo>
                    <a:lnTo>
                      <a:pt x="3131" y="225"/>
                    </a:lnTo>
                    <a:lnTo>
                      <a:pt x="3133" y="217"/>
                    </a:lnTo>
                    <a:lnTo>
                      <a:pt x="3134" y="215"/>
                    </a:lnTo>
                    <a:lnTo>
                      <a:pt x="3136" y="262"/>
                    </a:lnTo>
                    <a:lnTo>
                      <a:pt x="3137" y="293"/>
                    </a:lnTo>
                    <a:lnTo>
                      <a:pt x="3139" y="295"/>
                    </a:lnTo>
                    <a:lnTo>
                      <a:pt x="3140" y="287"/>
                    </a:lnTo>
                    <a:lnTo>
                      <a:pt x="3142" y="281"/>
                    </a:lnTo>
                    <a:lnTo>
                      <a:pt x="3143" y="254"/>
                    </a:lnTo>
                    <a:lnTo>
                      <a:pt x="3145" y="226"/>
                    </a:lnTo>
                    <a:lnTo>
                      <a:pt x="3146" y="221"/>
                    </a:lnTo>
                    <a:lnTo>
                      <a:pt x="3148" y="222"/>
                    </a:lnTo>
                    <a:lnTo>
                      <a:pt x="3149" y="226"/>
                    </a:lnTo>
                    <a:lnTo>
                      <a:pt x="3151" y="253"/>
                    </a:lnTo>
                    <a:lnTo>
                      <a:pt x="3152" y="290"/>
                    </a:lnTo>
                    <a:lnTo>
                      <a:pt x="3154" y="305"/>
                    </a:lnTo>
                    <a:lnTo>
                      <a:pt x="3155" y="315"/>
                    </a:lnTo>
                    <a:lnTo>
                      <a:pt x="3157" y="301"/>
                    </a:lnTo>
                    <a:lnTo>
                      <a:pt x="3159" y="266"/>
                    </a:lnTo>
                    <a:lnTo>
                      <a:pt x="3160" y="246"/>
                    </a:lnTo>
                    <a:lnTo>
                      <a:pt x="3161" y="221"/>
                    </a:lnTo>
                    <a:lnTo>
                      <a:pt x="3163" y="219"/>
                    </a:lnTo>
                    <a:lnTo>
                      <a:pt x="3165" y="258"/>
                    </a:lnTo>
                    <a:lnTo>
                      <a:pt x="3166" y="275"/>
                    </a:lnTo>
                    <a:lnTo>
                      <a:pt x="3167" y="296"/>
                    </a:lnTo>
                    <a:lnTo>
                      <a:pt x="3169" y="297"/>
                    </a:lnTo>
                    <a:lnTo>
                      <a:pt x="3171" y="294"/>
                    </a:lnTo>
                    <a:lnTo>
                      <a:pt x="3172" y="282"/>
                    </a:lnTo>
                    <a:lnTo>
                      <a:pt x="3174" y="264"/>
                    </a:lnTo>
                    <a:lnTo>
                      <a:pt x="3175" y="246"/>
                    </a:lnTo>
                    <a:lnTo>
                      <a:pt x="3177" y="241"/>
                    </a:lnTo>
                    <a:lnTo>
                      <a:pt x="3178" y="228"/>
                    </a:lnTo>
                    <a:lnTo>
                      <a:pt x="3180" y="248"/>
                    </a:lnTo>
                    <a:lnTo>
                      <a:pt x="3181" y="281"/>
                    </a:lnTo>
                    <a:lnTo>
                      <a:pt x="3183" y="309"/>
                    </a:lnTo>
                    <a:lnTo>
                      <a:pt x="3184" y="317"/>
                    </a:lnTo>
                    <a:lnTo>
                      <a:pt x="3186" y="307"/>
                    </a:lnTo>
                    <a:lnTo>
                      <a:pt x="3187" y="331"/>
                    </a:lnTo>
                    <a:lnTo>
                      <a:pt x="3189" y="310"/>
                    </a:lnTo>
                    <a:lnTo>
                      <a:pt x="3190" y="278"/>
                    </a:lnTo>
                    <a:lnTo>
                      <a:pt x="3192" y="243"/>
                    </a:lnTo>
                    <a:lnTo>
                      <a:pt x="3194" y="218"/>
                    </a:lnTo>
                    <a:lnTo>
                      <a:pt x="3195" y="205"/>
                    </a:lnTo>
                    <a:lnTo>
                      <a:pt x="3196" y="221"/>
                    </a:lnTo>
                    <a:lnTo>
                      <a:pt x="3198" y="237"/>
                    </a:lnTo>
                    <a:lnTo>
                      <a:pt x="3200" y="261"/>
                    </a:lnTo>
                    <a:lnTo>
                      <a:pt x="3201" y="258"/>
                    </a:lnTo>
                    <a:lnTo>
                      <a:pt x="3203" y="241"/>
                    </a:lnTo>
                    <a:lnTo>
                      <a:pt x="3204" y="210"/>
                    </a:lnTo>
                    <a:lnTo>
                      <a:pt x="3206" y="189"/>
                    </a:lnTo>
                    <a:lnTo>
                      <a:pt x="3207" y="182"/>
                    </a:lnTo>
                    <a:lnTo>
                      <a:pt x="3209" y="170"/>
                    </a:lnTo>
                    <a:lnTo>
                      <a:pt x="3210" y="170"/>
                    </a:lnTo>
                    <a:lnTo>
                      <a:pt x="3212" y="191"/>
                    </a:lnTo>
                    <a:lnTo>
                      <a:pt x="3213" y="201"/>
                    </a:lnTo>
                    <a:lnTo>
                      <a:pt x="3215" y="198"/>
                    </a:lnTo>
                    <a:lnTo>
                      <a:pt x="3216" y="198"/>
                    </a:lnTo>
                    <a:lnTo>
                      <a:pt x="3218" y="200"/>
                    </a:lnTo>
                    <a:lnTo>
                      <a:pt x="3219" y="161"/>
                    </a:lnTo>
                    <a:lnTo>
                      <a:pt x="3221" y="148"/>
                    </a:lnTo>
                    <a:lnTo>
                      <a:pt x="3222" y="145"/>
                    </a:lnTo>
                    <a:lnTo>
                      <a:pt x="3224" y="137"/>
                    </a:lnTo>
                    <a:lnTo>
                      <a:pt x="3225" y="146"/>
                    </a:lnTo>
                    <a:lnTo>
                      <a:pt x="3227" y="160"/>
                    </a:lnTo>
                    <a:lnTo>
                      <a:pt x="3228" y="165"/>
                    </a:lnTo>
                    <a:lnTo>
                      <a:pt x="3230" y="183"/>
                    </a:lnTo>
                    <a:lnTo>
                      <a:pt x="3232" y="170"/>
                    </a:lnTo>
                    <a:lnTo>
                      <a:pt x="3233" y="153"/>
                    </a:lnTo>
                    <a:lnTo>
                      <a:pt x="3234" y="135"/>
                    </a:lnTo>
                    <a:lnTo>
                      <a:pt x="3236" y="111"/>
                    </a:lnTo>
                    <a:lnTo>
                      <a:pt x="3238" y="106"/>
                    </a:lnTo>
                    <a:lnTo>
                      <a:pt x="3239" y="116"/>
                    </a:lnTo>
                    <a:lnTo>
                      <a:pt x="3240" y="120"/>
                    </a:lnTo>
                    <a:lnTo>
                      <a:pt x="3242" y="144"/>
                    </a:lnTo>
                    <a:lnTo>
                      <a:pt x="3244" y="171"/>
                    </a:lnTo>
                    <a:lnTo>
                      <a:pt x="3245" y="184"/>
                    </a:lnTo>
                    <a:lnTo>
                      <a:pt x="3247" y="182"/>
                    </a:lnTo>
                    <a:lnTo>
                      <a:pt x="3248" y="161"/>
                    </a:lnTo>
                    <a:lnTo>
                      <a:pt x="3250" y="133"/>
                    </a:lnTo>
                    <a:lnTo>
                      <a:pt x="3251" y="99"/>
                    </a:lnTo>
                    <a:lnTo>
                      <a:pt x="3253" y="82"/>
                    </a:lnTo>
                    <a:lnTo>
                      <a:pt x="3254" y="74"/>
                    </a:lnTo>
                    <a:lnTo>
                      <a:pt x="3256" y="100"/>
                    </a:lnTo>
                    <a:lnTo>
                      <a:pt x="3257" y="125"/>
                    </a:lnTo>
                    <a:lnTo>
                      <a:pt x="3259" y="142"/>
                    </a:lnTo>
                    <a:lnTo>
                      <a:pt x="3261" y="164"/>
                    </a:lnTo>
                    <a:lnTo>
                      <a:pt x="3262" y="167"/>
                    </a:lnTo>
                    <a:lnTo>
                      <a:pt x="3263" y="152"/>
                    </a:lnTo>
                    <a:lnTo>
                      <a:pt x="3265" y="122"/>
                    </a:lnTo>
                    <a:lnTo>
                      <a:pt x="3267" y="107"/>
                    </a:lnTo>
                    <a:lnTo>
                      <a:pt x="3268" y="93"/>
                    </a:lnTo>
                    <a:lnTo>
                      <a:pt x="3269" y="109"/>
                    </a:lnTo>
                    <a:lnTo>
                      <a:pt x="3271" y="129"/>
                    </a:lnTo>
                    <a:lnTo>
                      <a:pt x="3273" y="159"/>
                    </a:lnTo>
                    <a:lnTo>
                      <a:pt x="3274" y="180"/>
                    </a:lnTo>
                    <a:lnTo>
                      <a:pt x="3276" y="189"/>
                    </a:lnTo>
                    <a:lnTo>
                      <a:pt x="3277" y="178"/>
                    </a:lnTo>
                    <a:lnTo>
                      <a:pt x="3278" y="172"/>
                    </a:lnTo>
                    <a:lnTo>
                      <a:pt x="3280" y="142"/>
                    </a:lnTo>
                    <a:lnTo>
                      <a:pt x="3282" y="130"/>
                    </a:lnTo>
                    <a:lnTo>
                      <a:pt x="3283" y="115"/>
                    </a:lnTo>
                    <a:lnTo>
                      <a:pt x="3285" y="118"/>
                    </a:lnTo>
                    <a:lnTo>
                      <a:pt x="3286" y="135"/>
                    </a:lnTo>
                    <a:lnTo>
                      <a:pt x="3288" y="165"/>
                    </a:lnTo>
                    <a:lnTo>
                      <a:pt x="3289" y="188"/>
                    </a:lnTo>
                    <a:lnTo>
                      <a:pt x="3291" y="194"/>
                    </a:lnTo>
                    <a:lnTo>
                      <a:pt x="3292" y="186"/>
                    </a:lnTo>
                    <a:lnTo>
                      <a:pt x="3294" y="185"/>
                    </a:lnTo>
                    <a:lnTo>
                      <a:pt x="3295" y="158"/>
                    </a:lnTo>
                    <a:lnTo>
                      <a:pt x="3297" y="134"/>
                    </a:lnTo>
                    <a:lnTo>
                      <a:pt x="3298" y="122"/>
                    </a:lnTo>
                    <a:lnTo>
                      <a:pt x="3300" y="119"/>
                    </a:lnTo>
                    <a:lnTo>
                      <a:pt x="3301" y="128"/>
                    </a:lnTo>
                    <a:lnTo>
                      <a:pt x="3303" y="149"/>
                    </a:lnTo>
                    <a:lnTo>
                      <a:pt x="3305" y="163"/>
                    </a:lnTo>
                    <a:lnTo>
                      <a:pt x="3306" y="178"/>
                    </a:lnTo>
                    <a:lnTo>
                      <a:pt x="3307" y="169"/>
                    </a:lnTo>
                    <a:lnTo>
                      <a:pt x="3309" y="159"/>
                    </a:lnTo>
                    <a:lnTo>
                      <a:pt x="3311" y="126"/>
                    </a:lnTo>
                    <a:lnTo>
                      <a:pt x="3312" y="99"/>
                    </a:lnTo>
                    <a:lnTo>
                      <a:pt x="3313" y="94"/>
                    </a:lnTo>
                    <a:lnTo>
                      <a:pt x="3315" y="77"/>
                    </a:lnTo>
                    <a:lnTo>
                      <a:pt x="3317" y="118"/>
                    </a:lnTo>
                    <a:lnTo>
                      <a:pt x="3318" y="140"/>
                    </a:lnTo>
                    <a:lnTo>
                      <a:pt x="3320" y="164"/>
                    </a:lnTo>
                    <a:lnTo>
                      <a:pt x="3321" y="176"/>
                    </a:lnTo>
                    <a:lnTo>
                      <a:pt x="3323" y="176"/>
                    </a:lnTo>
                    <a:lnTo>
                      <a:pt x="3324" y="171"/>
                    </a:lnTo>
                    <a:lnTo>
                      <a:pt x="3326" y="148"/>
                    </a:lnTo>
                    <a:lnTo>
                      <a:pt x="3327" y="127"/>
                    </a:lnTo>
                    <a:lnTo>
                      <a:pt x="3329" y="109"/>
                    </a:lnTo>
                    <a:lnTo>
                      <a:pt x="3330" y="103"/>
                    </a:lnTo>
                    <a:lnTo>
                      <a:pt x="3332" y="114"/>
                    </a:lnTo>
                    <a:lnTo>
                      <a:pt x="3334" y="143"/>
                    </a:lnTo>
                    <a:lnTo>
                      <a:pt x="3335" y="176"/>
                    </a:lnTo>
                    <a:lnTo>
                      <a:pt x="3336" y="181"/>
                    </a:lnTo>
                    <a:lnTo>
                      <a:pt x="3338" y="180"/>
                    </a:lnTo>
                    <a:lnTo>
                      <a:pt x="3340" y="166"/>
                    </a:lnTo>
                    <a:lnTo>
                      <a:pt x="3341" y="121"/>
                    </a:lnTo>
                    <a:lnTo>
                      <a:pt x="3342" y="106"/>
                    </a:lnTo>
                    <a:lnTo>
                      <a:pt x="3344" y="114"/>
                    </a:lnTo>
                    <a:lnTo>
                      <a:pt x="3345" y="111"/>
                    </a:lnTo>
                    <a:lnTo>
                      <a:pt x="3347" y="118"/>
                    </a:lnTo>
                    <a:lnTo>
                      <a:pt x="3349" y="135"/>
                    </a:lnTo>
                    <a:lnTo>
                      <a:pt x="3350" y="165"/>
                    </a:lnTo>
                    <a:lnTo>
                      <a:pt x="3351" y="179"/>
                    </a:lnTo>
                    <a:lnTo>
                      <a:pt x="3353" y="180"/>
                    </a:lnTo>
                    <a:lnTo>
                      <a:pt x="3355" y="170"/>
                    </a:lnTo>
                    <a:lnTo>
                      <a:pt x="3356" y="135"/>
                    </a:lnTo>
                    <a:lnTo>
                      <a:pt x="3358" y="122"/>
                    </a:lnTo>
                    <a:lnTo>
                      <a:pt x="3359" y="116"/>
                    </a:lnTo>
                    <a:lnTo>
                      <a:pt x="3361" y="113"/>
                    </a:lnTo>
                    <a:lnTo>
                      <a:pt x="3362" y="115"/>
                    </a:lnTo>
                    <a:lnTo>
                      <a:pt x="3364" y="140"/>
                    </a:lnTo>
                    <a:lnTo>
                      <a:pt x="3365" y="165"/>
                    </a:lnTo>
                    <a:lnTo>
                      <a:pt x="3367" y="181"/>
                    </a:lnTo>
                    <a:lnTo>
                      <a:pt x="3368" y="191"/>
                    </a:lnTo>
                    <a:lnTo>
                      <a:pt x="3370" y="181"/>
                    </a:lnTo>
                    <a:lnTo>
                      <a:pt x="3371" y="154"/>
                    </a:lnTo>
                    <a:lnTo>
                      <a:pt x="3373" y="130"/>
                    </a:lnTo>
                    <a:lnTo>
                      <a:pt x="3374" y="124"/>
                    </a:lnTo>
                    <a:lnTo>
                      <a:pt x="3376" y="125"/>
                    </a:lnTo>
                    <a:lnTo>
                      <a:pt x="3378" y="139"/>
                    </a:lnTo>
                    <a:lnTo>
                      <a:pt x="3379" y="164"/>
                    </a:lnTo>
                    <a:lnTo>
                      <a:pt x="3380" y="192"/>
                    </a:lnTo>
                    <a:lnTo>
                      <a:pt x="3382" y="194"/>
                    </a:lnTo>
                    <a:lnTo>
                      <a:pt x="3384" y="196"/>
                    </a:lnTo>
                    <a:lnTo>
                      <a:pt x="3385" y="171"/>
                    </a:lnTo>
                    <a:lnTo>
                      <a:pt x="3387" y="142"/>
                    </a:lnTo>
                    <a:lnTo>
                      <a:pt x="3388" y="130"/>
                    </a:lnTo>
                    <a:lnTo>
                      <a:pt x="3390" y="122"/>
                    </a:lnTo>
                    <a:lnTo>
                      <a:pt x="3391" y="120"/>
                    </a:lnTo>
                    <a:lnTo>
                      <a:pt x="3393" y="116"/>
                    </a:lnTo>
                    <a:lnTo>
                      <a:pt x="3394" y="164"/>
                    </a:lnTo>
                    <a:lnTo>
                      <a:pt x="3396" y="195"/>
                    </a:lnTo>
                    <a:lnTo>
                      <a:pt x="3397" y="188"/>
                    </a:lnTo>
                    <a:lnTo>
                      <a:pt x="3399" y="196"/>
                    </a:lnTo>
                    <a:lnTo>
                      <a:pt x="3400" y="191"/>
                    </a:lnTo>
                    <a:lnTo>
                      <a:pt x="3402" y="177"/>
                    </a:lnTo>
                    <a:lnTo>
                      <a:pt x="3403" y="154"/>
                    </a:lnTo>
                    <a:lnTo>
                      <a:pt x="3405" y="135"/>
                    </a:lnTo>
                    <a:lnTo>
                      <a:pt x="3407" y="137"/>
                    </a:lnTo>
                    <a:lnTo>
                      <a:pt x="3408" y="153"/>
                    </a:lnTo>
                    <a:lnTo>
                      <a:pt x="3409" y="180"/>
                    </a:lnTo>
                    <a:lnTo>
                      <a:pt x="3411" y="200"/>
                    </a:lnTo>
                    <a:lnTo>
                      <a:pt x="3412" y="198"/>
                    </a:lnTo>
                    <a:lnTo>
                      <a:pt x="3414" y="199"/>
                    </a:lnTo>
                    <a:lnTo>
                      <a:pt x="3416" y="186"/>
                    </a:lnTo>
                    <a:lnTo>
                      <a:pt x="3417" y="147"/>
                    </a:lnTo>
                    <a:lnTo>
                      <a:pt x="3418" y="157"/>
                    </a:lnTo>
                    <a:lnTo>
                      <a:pt x="3420" y="158"/>
                    </a:lnTo>
                    <a:lnTo>
                      <a:pt x="3422" y="138"/>
                    </a:lnTo>
                    <a:lnTo>
                      <a:pt x="3423" y="150"/>
                    </a:lnTo>
                    <a:lnTo>
                      <a:pt x="3424" y="174"/>
                    </a:lnTo>
                    <a:lnTo>
                      <a:pt x="3426" y="195"/>
                    </a:lnTo>
                    <a:lnTo>
                      <a:pt x="3428" y="210"/>
                    </a:lnTo>
                    <a:lnTo>
                      <a:pt x="3429" y="210"/>
                    </a:lnTo>
                    <a:lnTo>
                      <a:pt x="3431" y="189"/>
                    </a:lnTo>
                    <a:lnTo>
                      <a:pt x="3432" y="167"/>
                    </a:lnTo>
                    <a:lnTo>
                      <a:pt x="3434" y="135"/>
                    </a:lnTo>
                    <a:lnTo>
                      <a:pt x="3435" y="106"/>
                    </a:lnTo>
                    <a:lnTo>
                      <a:pt x="3437" y="104"/>
                    </a:lnTo>
                    <a:lnTo>
                      <a:pt x="3438" y="102"/>
                    </a:lnTo>
                    <a:lnTo>
                      <a:pt x="3440" y="126"/>
                    </a:lnTo>
                    <a:lnTo>
                      <a:pt x="3441" y="145"/>
                    </a:lnTo>
                    <a:lnTo>
                      <a:pt x="3443" y="151"/>
                    </a:lnTo>
                    <a:lnTo>
                      <a:pt x="3444" y="157"/>
                    </a:lnTo>
                    <a:lnTo>
                      <a:pt x="3446" y="154"/>
                    </a:lnTo>
                    <a:lnTo>
                      <a:pt x="3447" y="130"/>
                    </a:lnTo>
                    <a:lnTo>
                      <a:pt x="3449" y="79"/>
                    </a:lnTo>
                    <a:lnTo>
                      <a:pt x="3451" y="43"/>
                    </a:lnTo>
                    <a:lnTo>
                      <a:pt x="3452" y="58"/>
                    </a:lnTo>
                    <a:lnTo>
                      <a:pt x="3453" y="68"/>
                    </a:lnTo>
                    <a:lnTo>
                      <a:pt x="3455" y="86"/>
                    </a:lnTo>
                    <a:lnTo>
                      <a:pt x="3457" y="110"/>
                    </a:lnTo>
                    <a:lnTo>
                      <a:pt x="3458" y="119"/>
                    </a:lnTo>
                    <a:lnTo>
                      <a:pt x="3460" y="121"/>
                    </a:lnTo>
                    <a:lnTo>
                      <a:pt x="3461" y="116"/>
                    </a:lnTo>
                    <a:lnTo>
                      <a:pt x="3463" y="88"/>
                    </a:lnTo>
                    <a:lnTo>
                      <a:pt x="3464" y="51"/>
                    </a:lnTo>
                    <a:lnTo>
                      <a:pt x="3466" y="38"/>
                    </a:lnTo>
                    <a:lnTo>
                      <a:pt x="3467" y="37"/>
                    </a:lnTo>
                    <a:lnTo>
                      <a:pt x="3469" y="50"/>
                    </a:lnTo>
                    <a:lnTo>
                      <a:pt x="3470" y="78"/>
                    </a:lnTo>
                    <a:lnTo>
                      <a:pt x="3472" y="104"/>
                    </a:lnTo>
                    <a:lnTo>
                      <a:pt x="3473" y="113"/>
                    </a:lnTo>
                    <a:lnTo>
                      <a:pt x="3475" y="112"/>
                    </a:lnTo>
                    <a:lnTo>
                      <a:pt x="3476" y="77"/>
                    </a:lnTo>
                    <a:lnTo>
                      <a:pt x="3478" y="47"/>
                    </a:lnTo>
                    <a:lnTo>
                      <a:pt x="3479" y="57"/>
                    </a:lnTo>
                    <a:lnTo>
                      <a:pt x="3481" y="29"/>
                    </a:lnTo>
                    <a:lnTo>
                      <a:pt x="3482" y="39"/>
                    </a:lnTo>
                    <a:lnTo>
                      <a:pt x="3484" y="43"/>
                    </a:lnTo>
                    <a:lnTo>
                      <a:pt x="3485" y="61"/>
                    </a:lnTo>
                    <a:lnTo>
                      <a:pt x="3487" y="84"/>
                    </a:lnTo>
                    <a:lnTo>
                      <a:pt x="3489" y="96"/>
                    </a:lnTo>
                    <a:lnTo>
                      <a:pt x="3490" y="102"/>
                    </a:lnTo>
                    <a:lnTo>
                      <a:pt x="3491" y="88"/>
                    </a:lnTo>
                    <a:lnTo>
                      <a:pt x="3493" y="64"/>
                    </a:lnTo>
                    <a:lnTo>
                      <a:pt x="3495" y="44"/>
                    </a:lnTo>
                    <a:lnTo>
                      <a:pt x="3496" y="23"/>
                    </a:lnTo>
                    <a:lnTo>
                      <a:pt x="3497" y="23"/>
                    </a:lnTo>
                    <a:lnTo>
                      <a:pt x="3499" y="45"/>
                    </a:lnTo>
                    <a:lnTo>
                      <a:pt x="3501" y="66"/>
                    </a:lnTo>
                    <a:lnTo>
                      <a:pt x="3502" y="99"/>
                    </a:lnTo>
                    <a:lnTo>
                      <a:pt x="3504" y="111"/>
                    </a:lnTo>
                    <a:lnTo>
                      <a:pt x="3505" y="110"/>
                    </a:lnTo>
                    <a:lnTo>
                      <a:pt x="3507" y="102"/>
                    </a:lnTo>
                    <a:lnTo>
                      <a:pt x="3508" y="68"/>
                    </a:lnTo>
                    <a:lnTo>
                      <a:pt x="3510" y="49"/>
                    </a:lnTo>
                    <a:lnTo>
                      <a:pt x="3511" y="41"/>
                    </a:lnTo>
                    <a:lnTo>
                      <a:pt x="3513" y="48"/>
                    </a:lnTo>
                    <a:lnTo>
                      <a:pt x="3514" y="44"/>
                    </a:lnTo>
                    <a:lnTo>
                      <a:pt x="3516" y="72"/>
                    </a:lnTo>
                    <a:lnTo>
                      <a:pt x="3518" y="89"/>
                    </a:lnTo>
                    <a:lnTo>
                      <a:pt x="3519" y="99"/>
                    </a:lnTo>
                    <a:lnTo>
                      <a:pt x="3520" y="109"/>
                    </a:lnTo>
                    <a:lnTo>
                      <a:pt x="3522" y="98"/>
                    </a:lnTo>
                    <a:lnTo>
                      <a:pt x="3524" y="79"/>
                    </a:lnTo>
                    <a:lnTo>
                      <a:pt x="3525" y="50"/>
                    </a:lnTo>
                    <a:lnTo>
                      <a:pt x="3526" y="39"/>
                    </a:lnTo>
                    <a:lnTo>
                      <a:pt x="3528" y="29"/>
                    </a:lnTo>
                    <a:lnTo>
                      <a:pt x="3530" y="42"/>
                    </a:lnTo>
                    <a:lnTo>
                      <a:pt x="3531" y="62"/>
                    </a:lnTo>
                    <a:lnTo>
                      <a:pt x="3533" y="84"/>
                    </a:lnTo>
                    <a:lnTo>
                      <a:pt x="3534" y="89"/>
                    </a:lnTo>
                    <a:lnTo>
                      <a:pt x="3536" y="69"/>
                    </a:lnTo>
                    <a:lnTo>
                      <a:pt x="3537" y="69"/>
                    </a:lnTo>
                    <a:lnTo>
                      <a:pt x="3539" y="50"/>
                    </a:lnTo>
                    <a:lnTo>
                      <a:pt x="3540" y="26"/>
                    </a:lnTo>
                    <a:lnTo>
                      <a:pt x="3542" y="31"/>
                    </a:lnTo>
                    <a:lnTo>
                      <a:pt x="3543" y="33"/>
                    </a:lnTo>
                    <a:lnTo>
                      <a:pt x="3545" y="51"/>
                    </a:lnTo>
                    <a:lnTo>
                      <a:pt x="3546" y="75"/>
                    </a:lnTo>
                    <a:lnTo>
                      <a:pt x="3548" y="74"/>
                    </a:lnTo>
                    <a:lnTo>
                      <a:pt x="3549" y="76"/>
                    </a:lnTo>
                    <a:lnTo>
                      <a:pt x="3551" y="87"/>
                    </a:lnTo>
                    <a:lnTo>
                      <a:pt x="3552" y="80"/>
                    </a:lnTo>
                    <a:lnTo>
                      <a:pt x="3554" y="53"/>
                    </a:lnTo>
                    <a:lnTo>
                      <a:pt x="3555" y="36"/>
                    </a:lnTo>
                    <a:lnTo>
                      <a:pt x="3557" y="29"/>
                    </a:lnTo>
                    <a:lnTo>
                      <a:pt x="3558" y="2"/>
                    </a:lnTo>
                    <a:lnTo>
                      <a:pt x="3560" y="17"/>
                    </a:lnTo>
                    <a:lnTo>
                      <a:pt x="3562" y="55"/>
                    </a:lnTo>
                    <a:lnTo>
                      <a:pt x="3563" y="80"/>
                    </a:lnTo>
                    <a:lnTo>
                      <a:pt x="3564" y="78"/>
                    </a:lnTo>
                    <a:lnTo>
                      <a:pt x="3566" y="75"/>
                    </a:lnTo>
                    <a:lnTo>
                      <a:pt x="3568" y="70"/>
                    </a:lnTo>
                    <a:lnTo>
                      <a:pt x="3569" y="33"/>
                    </a:lnTo>
                    <a:lnTo>
                      <a:pt x="3570" y="13"/>
                    </a:lnTo>
                    <a:lnTo>
                      <a:pt x="3572" y="9"/>
                    </a:lnTo>
                    <a:lnTo>
                      <a:pt x="3574" y="9"/>
                    </a:lnTo>
                    <a:lnTo>
                      <a:pt x="3575" y="19"/>
                    </a:lnTo>
                    <a:lnTo>
                      <a:pt x="3577" y="53"/>
                    </a:lnTo>
                    <a:lnTo>
                      <a:pt x="3578" y="73"/>
                    </a:lnTo>
                    <a:lnTo>
                      <a:pt x="3580" y="94"/>
                    </a:lnTo>
                    <a:lnTo>
                      <a:pt x="3581" y="98"/>
                    </a:lnTo>
                    <a:lnTo>
                      <a:pt x="3583" y="90"/>
                    </a:lnTo>
                    <a:lnTo>
                      <a:pt x="3584" y="62"/>
                    </a:lnTo>
                    <a:lnTo>
                      <a:pt x="3586" y="30"/>
                    </a:lnTo>
                    <a:lnTo>
                      <a:pt x="3587" y="11"/>
                    </a:lnTo>
                    <a:lnTo>
                      <a:pt x="3589" y="18"/>
                    </a:lnTo>
                    <a:lnTo>
                      <a:pt x="3591" y="37"/>
                    </a:lnTo>
                    <a:lnTo>
                      <a:pt x="3592" y="49"/>
                    </a:lnTo>
                    <a:lnTo>
                      <a:pt x="3593" y="81"/>
                    </a:lnTo>
                    <a:lnTo>
                      <a:pt x="3595" y="94"/>
                    </a:lnTo>
                    <a:lnTo>
                      <a:pt x="3597" y="92"/>
                    </a:lnTo>
                    <a:lnTo>
                      <a:pt x="3598" y="83"/>
                    </a:lnTo>
                    <a:lnTo>
                      <a:pt x="3599" y="64"/>
                    </a:lnTo>
                    <a:lnTo>
                      <a:pt x="3601" y="43"/>
                    </a:lnTo>
                    <a:lnTo>
                      <a:pt x="3603" y="35"/>
                    </a:lnTo>
                    <a:lnTo>
                      <a:pt x="3604" y="26"/>
                    </a:lnTo>
                    <a:lnTo>
                      <a:pt x="3606" y="29"/>
                    </a:lnTo>
                    <a:lnTo>
                      <a:pt x="3607" y="49"/>
                    </a:lnTo>
                    <a:lnTo>
                      <a:pt x="3609" y="64"/>
                    </a:lnTo>
                    <a:lnTo>
                      <a:pt x="3610" y="80"/>
                    </a:lnTo>
                    <a:lnTo>
                      <a:pt x="3612" y="86"/>
                    </a:lnTo>
                    <a:lnTo>
                      <a:pt x="3613" y="85"/>
                    </a:lnTo>
                    <a:lnTo>
                      <a:pt x="3615" y="65"/>
                    </a:lnTo>
                    <a:lnTo>
                      <a:pt x="3616" y="48"/>
                    </a:lnTo>
                    <a:lnTo>
                      <a:pt x="3618" y="26"/>
                    </a:lnTo>
                    <a:lnTo>
                      <a:pt x="3619" y="24"/>
                    </a:lnTo>
                    <a:lnTo>
                      <a:pt x="3621" y="61"/>
                    </a:lnTo>
                    <a:lnTo>
                      <a:pt x="3622" y="92"/>
                    </a:lnTo>
                    <a:lnTo>
                      <a:pt x="3624" y="111"/>
                    </a:lnTo>
                    <a:lnTo>
                      <a:pt x="3625" y="106"/>
                    </a:lnTo>
                    <a:lnTo>
                      <a:pt x="3627" y="91"/>
                    </a:lnTo>
                    <a:lnTo>
                      <a:pt x="3628" y="79"/>
                    </a:lnTo>
                    <a:lnTo>
                      <a:pt x="3630" y="52"/>
                    </a:lnTo>
                    <a:lnTo>
                      <a:pt x="3631" y="27"/>
                    </a:lnTo>
                    <a:lnTo>
                      <a:pt x="3633" y="2"/>
                    </a:lnTo>
                    <a:lnTo>
                      <a:pt x="3635" y="0"/>
                    </a:lnTo>
                    <a:lnTo>
                      <a:pt x="3636" y="19"/>
                    </a:lnTo>
                    <a:lnTo>
                      <a:pt x="3637" y="43"/>
                    </a:lnTo>
                    <a:lnTo>
                      <a:pt x="3639" y="79"/>
                    </a:lnTo>
                    <a:lnTo>
                      <a:pt x="3641" y="84"/>
                    </a:lnTo>
                    <a:lnTo>
                      <a:pt x="3642" y="98"/>
                    </a:lnTo>
                    <a:lnTo>
                      <a:pt x="3644" y="90"/>
                    </a:lnTo>
                    <a:lnTo>
                      <a:pt x="3645" y="63"/>
                    </a:lnTo>
                    <a:lnTo>
                      <a:pt x="3647" y="43"/>
                    </a:lnTo>
                    <a:lnTo>
                      <a:pt x="3648" y="38"/>
                    </a:lnTo>
                    <a:lnTo>
                      <a:pt x="3650" y="24"/>
                    </a:lnTo>
                    <a:lnTo>
                      <a:pt x="3651" y="28"/>
                    </a:lnTo>
                    <a:lnTo>
                      <a:pt x="3653" y="44"/>
                    </a:lnTo>
                    <a:lnTo>
                      <a:pt x="3654" y="79"/>
                    </a:lnTo>
                    <a:lnTo>
                      <a:pt x="3656" y="91"/>
                    </a:lnTo>
                    <a:lnTo>
                      <a:pt x="3657" y="102"/>
                    </a:lnTo>
                    <a:lnTo>
                      <a:pt x="3659" y="100"/>
                    </a:lnTo>
                    <a:lnTo>
                      <a:pt x="3660" y="69"/>
                    </a:lnTo>
                    <a:lnTo>
                      <a:pt x="3662" y="47"/>
                    </a:lnTo>
                    <a:lnTo>
                      <a:pt x="3664" y="45"/>
                    </a:lnTo>
                    <a:lnTo>
                      <a:pt x="3665" y="77"/>
                    </a:lnTo>
                    <a:lnTo>
                      <a:pt x="3666" y="82"/>
                    </a:lnTo>
                    <a:lnTo>
                      <a:pt x="3668" y="98"/>
                    </a:lnTo>
                    <a:lnTo>
                      <a:pt x="3670" y="121"/>
                    </a:lnTo>
                    <a:lnTo>
                      <a:pt x="3671" y="143"/>
                    </a:lnTo>
                    <a:lnTo>
                      <a:pt x="3672" y="140"/>
                    </a:lnTo>
                    <a:lnTo>
                      <a:pt x="3674" y="128"/>
                    </a:lnTo>
                    <a:lnTo>
                      <a:pt x="3676" y="131"/>
                    </a:lnTo>
                    <a:lnTo>
                      <a:pt x="3677" y="131"/>
                    </a:lnTo>
                    <a:lnTo>
                      <a:pt x="3679" y="120"/>
                    </a:lnTo>
                    <a:lnTo>
                      <a:pt x="3680" y="125"/>
                    </a:lnTo>
                    <a:lnTo>
                      <a:pt x="3682" y="192"/>
                    </a:lnTo>
                    <a:lnTo>
                      <a:pt x="3683" y="233"/>
                    </a:lnTo>
                    <a:lnTo>
                      <a:pt x="3685" y="275"/>
                    </a:lnTo>
                    <a:lnTo>
                      <a:pt x="3686" y="289"/>
                    </a:lnTo>
                    <a:lnTo>
                      <a:pt x="3688" y="297"/>
                    </a:lnTo>
                    <a:lnTo>
                      <a:pt x="3689" y="292"/>
                    </a:lnTo>
                    <a:lnTo>
                      <a:pt x="3691" y="261"/>
                    </a:lnTo>
                    <a:lnTo>
                      <a:pt x="3692" y="249"/>
                    </a:lnTo>
                    <a:lnTo>
                      <a:pt x="3694" y="255"/>
                    </a:lnTo>
                    <a:lnTo>
                      <a:pt x="3695" y="294"/>
                    </a:lnTo>
                    <a:lnTo>
                      <a:pt x="3697" y="317"/>
                    </a:lnTo>
                    <a:lnTo>
                      <a:pt x="3698" y="333"/>
                    </a:lnTo>
                    <a:lnTo>
                      <a:pt x="3700" y="368"/>
                    </a:lnTo>
                    <a:lnTo>
                      <a:pt x="3701" y="391"/>
                    </a:lnTo>
                    <a:lnTo>
                      <a:pt x="3703" y="415"/>
                    </a:lnTo>
                    <a:lnTo>
                      <a:pt x="3704" y="427"/>
                    </a:lnTo>
                    <a:lnTo>
                      <a:pt x="3706" y="430"/>
                    </a:lnTo>
                    <a:lnTo>
                      <a:pt x="3708" y="415"/>
                    </a:lnTo>
                    <a:lnTo>
                      <a:pt x="3709" y="407"/>
                    </a:lnTo>
                    <a:lnTo>
                      <a:pt x="3710" y="418"/>
                    </a:lnTo>
                    <a:lnTo>
                      <a:pt x="3712" y="426"/>
                    </a:lnTo>
                    <a:lnTo>
                      <a:pt x="3714" y="462"/>
                    </a:lnTo>
                    <a:lnTo>
                      <a:pt x="3715" y="474"/>
                    </a:lnTo>
                    <a:lnTo>
                      <a:pt x="3717" y="481"/>
                    </a:lnTo>
                    <a:lnTo>
                      <a:pt x="3718" y="478"/>
                    </a:lnTo>
                    <a:lnTo>
                      <a:pt x="3720" y="462"/>
                    </a:lnTo>
                    <a:lnTo>
                      <a:pt x="3721" y="417"/>
                    </a:lnTo>
                    <a:lnTo>
                      <a:pt x="3723" y="377"/>
                    </a:lnTo>
                    <a:lnTo>
                      <a:pt x="3724" y="367"/>
                    </a:lnTo>
                    <a:lnTo>
                      <a:pt x="3726" y="358"/>
                    </a:lnTo>
                    <a:lnTo>
                      <a:pt x="3727" y="367"/>
                    </a:lnTo>
                    <a:lnTo>
                      <a:pt x="3729" y="412"/>
                    </a:lnTo>
                    <a:lnTo>
                      <a:pt x="3730" y="429"/>
                    </a:lnTo>
                    <a:lnTo>
                      <a:pt x="3732" y="425"/>
                    </a:lnTo>
                    <a:lnTo>
                      <a:pt x="3733" y="420"/>
                    </a:lnTo>
                    <a:lnTo>
                      <a:pt x="3735" y="394"/>
                    </a:lnTo>
                    <a:lnTo>
                      <a:pt x="3737" y="363"/>
                    </a:lnTo>
                    <a:lnTo>
                      <a:pt x="3738" y="348"/>
                    </a:lnTo>
                    <a:lnTo>
                      <a:pt x="3739" y="314"/>
                    </a:lnTo>
                    <a:lnTo>
                      <a:pt x="3741" y="321"/>
                    </a:lnTo>
                    <a:lnTo>
                      <a:pt x="3743" y="323"/>
                    </a:lnTo>
                    <a:lnTo>
                      <a:pt x="3744" y="335"/>
                    </a:lnTo>
                    <a:lnTo>
                      <a:pt x="3746" y="340"/>
                    </a:lnTo>
                    <a:lnTo>
                      <a:pt x="3747" y="342"/>
                    </a:lnTo>
                    <a:lnTo>
                      <a:pt x="3749" y="334"/>
                    </a:lnTo>
                    <a:lnTo>
                      <a:pt x="3750" y="309"/>
                    </a:lnTo>
                    <a:lnTo>
                      <a:pt x="3752" y="262"/>
                    </a:lnTo>
                    <a:lnTo>
                      <a:pt x="3753" y="240"/>
                    </a:lnTo>
                    <a:lnTo>
                      <a:pt x="3755" y="228"/>
                    </a:lnTo>
                    <a:lnTo>
                      <a:pt x="3756" y="225"/>
                    </a:lnTo>
                    <a:lnTo>
                      <a:pt x="3758" y="237"/>
                    </a:lnTo>
                    <a:lnTo>
                      <a:pt x="3759" y="267"/>
                    </a:lnTo>
                    <a:lnTo>
                      <a:pt x="3761" y="291"/>
                    </a:lnTo>
                    <a:lnTo>
                      <a:pt x="3762" y="317"/>
                    </a:lnTo>
                    <a:lnTo>
                      <a:pt x="3764" y="298"/>
                    </a:lnTo>
                    <a:lnTo>
                      <a:pt x="3765" y="258"/>
                    </a:lnTo>
                    <a:lnTo>
                      <a:pt x="3767" y="224"/>
                    </a:lnTo>
                    <a:lnTo>
                      <a:pt x="3768" y="198"/>
                    </a:lnTo>
                    <a:lnTo>
                      <a:pt x="3770" y="197"/>
                    </a:lnTo>
                    <a:lnTo>
                      <a:pt x="3771" y="202"/>
                    </a:lnTo>
                    <a:lnTo>
                      <a:pt x="3773" y="201"/>
                    </a:lnTo>
                    <a:lnTo>
                      <a:pt x="3775" y="221"/>
                    </a:lnTo>
                    <a:lnTo>
                      <a:pt x="3776" y="237"/>
                    </a:lnTo>
                    <a:lnTo>
                      <a:pt x="3777" y="229"/>
                    </a:lnTo>
                    <a:lnTo>
                      <a:pt x="3779" y="235"/>
                    </a:lnTo>
                    <a:lnTo>
                      <a:pt x="3781" y="217"/>
                    </a:lnTo>
                    <a:lnTo>
                      <a:pt x="3782" y="195"/>
                    </a:lnTo>
                    <a:lnTo>
                      <a:pt x="3783" y="160"/>
                    </a:lnTo>
                    <a:lnTo>
                      <a:pt x="3785" y="144"/>
                    </a:lnTo>
                    <a:lnTo>
                      <a:pt x="3787" y="139"/>
                    </a:lnTo>
                    <a:lnTo>
                      <a:pt x="3788" y="134"/>
                    </a:lnTo>
                    <a:lnTo>
                      <a:pt x="3790" y="149"/>
                    </a:lnTo>
                    <a:lnTo>
                      <a:pt x="3791" y="185"/>
                    </a:lnTo>
                    <a:lnTo>
                      <a:pt x="3793" y="217"/>
                    </a:lnTo>
                    <a:lnTo>
                      <a:pt x="3794" y="212"/>
                    </a:lnTo>
                    <a:lnTo>
                      <a:pt x="3796" y="202"/>
                    </a:lnTo>
                    <a:lnTo>
                      <a:pt x="3797" y="175"/>
                    </a:lnTo>
                    <a:lnTo>
                      <a:pt x="3799" y="153"/>
                    </a:lnTo>
                    <a:lnTo>
                      <a:pt x="3800" y="144"/>
                    </a:lnTo>
                    <a:lnTo>
                      <a:pt x="3802" y="140"/>
                    </a:lnTo>
                    <a:lnTo>
                      <a:pt x="3803" y="154"/>
                    </a:lnTo>
                    <a:lnTo>
                      <a:pt x="3804" y="15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0" name="Freeform 147">
                <a:extLst>
                  <a:ext uri="{FF2B5EF4-FFF2-40B4-BE49-F238E27FC236}">
                    <a16:creationId xmlns:a16="http://schemas.microsoft.com/office/drawing/2014/main" id="{8C183A95-DC37-4F62-A799-56C40B69A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2843102"/>
                <a:ext cx="1880527" cy="2466497"/>
              </a:xfrm>
              <a:custGeom>
                <a:avLst/>
                <a:gdLst>
                  <a:gd name="T0" fmla="*/ 60 w 3804"/>
                  <a:gd name="T1" fmla="*/ 56 h 1098"/>
                  <a:gd name="T2" fmla="*/ 121 w 3804"/>
                  <a:gd name="T3" fmla="*/ 62 h 1098"/>
                  <a:gd name="T4" fmla="*/ 182 w 3804"/>
                  <a:gd name="T5" fmla="*/ 222 h 1098"/>
                  <a:gd name="T6" fmla="*/ 242 w 3804"/>
                  <a:gd name="T7" fmla="*/ 308 h 1098"/>
                  <a:gd name="T8" fmla="*/ 303 w 3804"/>
                  <a:gd name="T9" fmla="*/ 292 h 1098"/>
                  <a:gd name="T10" fmla="*/ 364 w 3804"/>
                  <a:gd name="T11" fmla="*/ 279 h 1098"/>
                  <a:gd name="T12" fmla="*/ 425 w 3804"/>
                  <a:gd name="T13" fmla="*/ 285 h 1098"/>
                  <a:gd name="T14" fmla="*/ 486 w 3804"/>
                  <a:gd name="T15" fmla="*/ 230 h 1098"/>
                  <a:gd name="T16" fmla="*/ 547 w 3804"/>
                  <a:gd name="T17" fmla="*/ 218 h 1098"/>
                  <a:gd name="T18" fmla="*/ 608 w 3804"/>
                  <a:gd name="T19" fmla="*/ 203 h 1098"/>
                  <a:gd name="T20" fmla="*/ 668 w 3804"/>
                  <a:gd name="T21" fmla="*/ 166 h 1098"/>
                  <a:gd name="T22" fmla="*/ 729 w 3804"/>
                  <a:gd name="T23" fmla="*/ 202 h 1098"/>
                  <a:gd name="T24" fmla="*/ 790 w 3804"/>
                  <a:gd name="T25" fmla="*/ 262 h 1098"/>
                  <a:gd name="T26" fmla="*/ 851 w 3804"/>
                  <a:gd name="T27" fmla="*/ 382 h 1098"/>
                  <a:gd name="T28" fmla="*/ 912 w 3804"/>
                  <a:gd name="T29" fmla="*/ 340 h 1098"/>
                  <a:gd name="T30" fmla="*/ 973 w 3804"/>
                  <a:gd name="T31" fmla="*/ 330 h 1098"/>
                  <a:gd name="T32" fmla="*/ 1033 w 3804"/>
                  <a:gd name="T33" fmla="*/ 349 h 1098"/>
                  <a:gd name="T34" fmla="*/ 1094 w 3804"/>
                  <a:gd name="T35" fmla="*/ 426 h 1098"/>
                  <a:gd name="T36" fmla="*/ 1155 w 3804"/>
                  <a:gd name="T37" fmla="*/ 415 h 1098"/>
                  <a:gd name="T38" fmla="*/ 1216 w 3804"/>
                  <a:gd name="T39" fmla="*/ 93 h 1098"/>
                  <a:gd name="T40" fmla="*/ 1277 w 3804"/>
                  <a:gd name="T41" fmla="*/ 71 h 1098"/>
                  <a:gd name="T42" fmla="*/ 1338 w 3804"/>
                  <a:gd name="T43" fmla="*/ 80 h 1098"/>
                  <a:gd name="T44" fmla="*/ 1399 w 3804"/>
                  <a:gd name="T45" fmla="*/ 74 h 1098"/>
                  <a:gd name="T46" fmla="*/ 1459 w 3804"/>
                  <a:gd name="T47" fmla="*/ 39 h 1098"/>
                  <a:gd name="T48" fmla="*/ 1520 w 3804"/>
                  <a:gd name="T49" fmla="*/ 50 h 1098"/>
                  <a:gd name="T50" fmla="*/ 1581 w 3804"/>
                  <a:gd name="T51" fmla="*/ 74 h 1098"/>
                  <a:gd name="T52" fmla="*/ 1642 w 3804"/>
                  <a:gd name="T53" fmla="*/ 451 h 1098"/>
                  <a:gd name="T54" fmla="*/ 1703 w 3804"/>
                  <a:gd name="T55" fmla="*/ 247 h 1098"/>
                  <a:gd name="T56" fmla="*/ 1764 w 3804"/>
                  <a:gd name="T57" fmla="*/ 125 h 1098"/>
                  <a:gd name="T58" fmla="*/ 1824 w 3804"/>
                  <a:gd name="T59" fmla="*/ 146 h 1098"/>
                  <a:gd name="T60" fmla="*/ 1885 w 3804"/>
                  <a:gd name="T61" fmla="*/ 132 h 1098"/>
                  <a:gd name="T62" fmla="*/ 1946 w 3804"/>
                  <a:gd name="T63" fmla="*/ 125 h 1098"/>
                  <a:gd name="T64" fmla="*/ 2007 w 3804"/>
                  <a:gd name="T65" fmla="*/ 151 h 1098"/>
                  <a:gd name="T66" fmla="*/ 2068 w 3804"/>
                  <a:gd name="T67" fmla="*/ 124 h 1098"/>
                  <a:gd name="T68" fmla="*/ 2129 w 3804"/>
                  <a:gd name="T69" fmla="*/ 153 h 1098"/>
                  <a:gd name="T70" fmla="*/ 2190 w 3804"/>
                  <a:gd name="T71" fmla="*/ 147 h 1098"/>
                  <a:gd name="T72" fmla="*/ 2250 w 3804"/>
                  <a:gd name="T73" fmla="*/ 186 h 1098"/>
                  <a:gd name="T74" fmla="*/ 2311 w 3804"/>
                  <a:gd name="T75" fmla="*/ 249 h 1098"/>
                  <a:gd name="T76" fmla="*/ 2372 w 3804"/>
                  <a:gd name="T77" fmla="*/ 777 h 1098"/>
                  <a:gd name="T78" fmla="*/ 2433 w 3804"/>
                  <a:gd name="T79" fmla="*/ 887 h 1098"/>
                  <a:gd name="T80" fmla="*/ 2494 w 3804"/>
                  <a:gd name="T81" fmla="*/ 899 h 1098"/>
                  <a:gd name="T82" fmla="*/ 2555 w 3804"/>
                  <a:gd name="T83" fmla="*/ 851 h 1098"/>
                  <a:gd name="T84" fmla="*/ 2616 w 3804"/>
                  <a:gd name="T85" fmla="*/ 849 h 1098"/>
                  <a:gd name="T86" fmla="*/ 2676 w 3804"/>
                  <a:gd name="T87" fmla="*/ 919 h 1098"/>
                  <a:gd name="T88" fmla="*/ 2737 w 3804"/>
                  <a:gd name="T89" fmla="*/ 919 h 1098"/>
                  <a:gd name="T90" fmla="*/ 2798 w 3804"/>
                  <a:gd name="T91" fmla="*/ 963 h 1098"/>
                  <a:gd name="T92" fmla="*/ 2859 w 3804"/>
                  <a:gd name="T93" fmla="*/ 958 h 1098"/>
                  <a:gd name="T94" fmla="*/ 2920 w 3804"/>
                  <a:gd name="T95" fmla="*/ 756 h 1098"/>
                  <a:gd name="T96" fmla="*/ 2981 w 3804"/>
                  <a:gd name="T97" fmla="*/ 439 h 1098"/>
                  <a:gd name="T98" fmla="*/ 3041 w 3804"/>
                  <a:gd name="T99" fmla="*/ 390 h 1098"/>
                  <a:gd name="T100" fmla="*/ 3102 w 3804"/>
                  <a:gd name="T101" fmla="*/ 352 h 1098"/>
                  <a:gd name="T102" fmla="*/ 3163 w 3804"/>
                  <a:gd name="T103" fmla="*/ 342 h 1098"/>
                  <a:gd name="T104" fmla="*/ 3224 w 3804"/>
                  <a:gd name="T105" fmla="*/ 236 h 1098"/>
                  <a:gd name="T106" fmla="*/ 3285 w 3804"/>
                  <a:gd name="T107" fmla="*/ 226 h 1098"/>
                  <a:gd name="T108" fmla="*/ 3345 w 3804"/>
                  <a:gd name="T109" fmla="*/ 205 h 1098"/>
                  <a:gd name="T110" fmla="*/ 3407 w 3804"/>
                  <a:gd name="T111" fmla="*/ 230 h 1098"/>
                  <a:gd name="T112" fmla="*/ 3467 w 3804"/>
                  <a:gd name="T113" fmla="*/ 146 h 1098"/>
                  <a:gd name="T114" fmla="*/ 3528 w 3804"/>
                  <a:gd name="T115" fmla="*/ 132 h 1098"/>
                  <a:gd name="T116" fmla="*/ 3589 w 3804"/>
                  <a:gd name="T117" fmla="*/ 125 h 1098"/>
                  <a:gd name="T118" fmla="*/ 3650 w 3804"/>
                  <a:gd name="T119" fmla="*/ 130 h 1098"/>
                  <a:gd name="T120" fmla="*/ 3710 w 3804"/>
                  <a:gd name="T121" fmla="*/ 510 h 1098"/>
                  <a:gd name="T122" fmla="*/ 3771 w 3804"/>
                  <a:gd name="T123" fmla="*/ 280 h 10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098">
                    <a:moveTo>
                      <a:pt x="0" y="77"/>
                    </a:moveTo>
                    <a:lnTo>
                      <a:pt x="2" y="125"/>
                    </a:lnTo>
                    <a:lnTo>
                      <a:pt x="4" y="179"/>
                    </a:lnTo>
                    <a:lnTo>
                      <a:pt x="5" y="198"/>
                    </a:lnTo>
                    <a:lnTo>
                      <a:pt x="7" y="175"/>
                    </a:lnTo>
                    <a:lnTo>
                      <a:pt x="8" y="139"/>
                    </a:lnTo>
                    <a:lnTo>
                      <a:pt x="10" y="109"/>
                    </a:lnTo>
                    <a:lnTo>
                      <a:pt x="11" y="52"/>
                    </a:lnTo>
                    <a:lnTo>
                      <a:pt x="13" y="37"/>
                    </a:lnTo>
                    <a:lnTo>
                      <a:pt x="14" y="65"/>
                    </a:lnTo>
                    <a:lnTo>
                      <a:pt x="16" y="91"/>
                    </a:lnTo>
                    <a:lnTo>
                      <a:pt x="17" y="130"/>
                    </a:lnTo>
                    <a:lnTo>
                      <a:pt x="19" y="166"/>
                    </a:lnTo>
                    <a:lnTo>
                      <a:pt x="21" y="174"/>
                    </a:lnTo>
                    <a:lnTo>
                      <a:pt x="22" y="147"/>
                    </a:lnTo>
                    <a:lnTo>
                      <a:pt x="23" y="118"/>
                    </a:lnTo>
                    <a:lnTo>
                      <a:pt x="25" y="84"/>
                    </a:lnTo>
                    <a:lnTo>
                      <a:pt x="27" y="40"/>
                    </a:lnTo>
                    <a:lnTo>
                      <a:pt x="28" y="36"/>
                    </a:lnTo>
                    <a:lnTo>
                      <a:pt x="29" y="58"/>
                    </a:lnTo>
                    <a:lnTo>
                      <a:pt x="31" y="78"/>
                    </a:lnTo>
                    <a:lnTo>
                      <a:pt x="33" y="131"/>
                    </a:lnTo>
                    <a:lnTo>
                      <a:pt x="34" y="174"/>
                    </a:lnTo>
                    <a:lnTo>
                      <a:pt x="36" y="186"/>
                    </a:lnTo>
                    <a:lnTo>
                      <a:pt x="37" y="158"/>
                    </a:lnTo>
                    <a:lnTo>
                      <a:pt x="39" y="130"/>
                    </a:lnTo>
                    <a:lnTo>
                      <a:pt x="40" y="92"/>
                    </a:lnTo>
                    <a:lnTo>
                      <a:pt x="42" y="39"/>
                    </a:lnTo>
                    <a:lnTo>
                      <a:pt x="43" y="21"/>
                    </a:lnTo>
                    <a:lnTo>
                      <a:pt x="45" y="40"/>
                    </a:lnTo>
                    <a:lnTo>
                      <a:pt x="46" y="67"/>
                    </a:lnTo>
                    <a:lnTo>
                      <a:pt x="48" y="118"/>
                    </a:lnTo>
                    <a:lnTo>
                      <a:pt x="49" y="172"/>
                    </a:lnTo>
                    <a:lnTo>
                      <a:pt x="51" y="184"/>
                    </a:lnTo>
                    <a:lnTo>
                      <a:pt x="52" y="155"/>
                    </a:lnTo>
                    <a:lnTo>
                      <a:pt x="54" y="127"/>
                    </a:lnTo>
                    <a:lnTo>
                      <a:pt x="55" y="101"/>
                    </a:lnTo>
                    <a:lnTo>
                      <a:pt x="57" y="62"/>
                    </a:lnTo>
                    <a:lnTo>
                      <a:pt x="58" y="45"/>
                    </a:lnTo>
                    <a:lnTo>
                      <a:pt x="60" y="56"/>
                    </a:lnTo>
                    <a:lnTo>
                      <a:pt x="61" y="87"/>
                    </a:lnTo>
                    <a:lnTo>
                      <a:pt x="63" y="123"/>
                    </a:lnTo>
                    <a:lnTo>
                      <a:pt x="65" y="159"/>
                    </a:lnTo>
                    <a:lnTo>
                      <a:pt x="66" y="173"/>
                    </a:lnTo>
                    <a:lnTo>
                      <a:pt x="67" y="153"/>
                    </a:lnTo>
                    <a:lnTo>
                      <a:pt x="69" y="127"/>
                    </a:lnTo>
                    <a:lnTo>
                      <a:pt x="71" y="95"/>
                    </a:lnTo>
                    <a:lnTo>
                      <a:pt x="72" y="52"/>
                    </a:lnTo>
                    <a:lnTo>
                      <a:pt x="74" y="41"/>
                    </a:lnTo>
                    <a:lnTo>
                      <a:pt x="75" y="55"/>
                    </a:lnTo>
                    <a:lnTo>
                      <a:pt x="77" y="74"/>
                    </a:lnTo>
                    <a:lnTo>
                      <a:pt x="78" y="108"/>
                    </a:lnTo>
                    <a:lnTo>
                      <a:pt x="80" y="153"/>
                    </a:lnTo>
                    <a:lnTo>
                      <a:pt x="81" y="163"/>
                    </a:lnTo>
                    <a:lnTo>
                      <a:pt x="83" y="149"/>
                    </a:lnTo>
                    <a:lnTo>
                      <a:pt x="84" y="126"/>
                    </a:lnTo>
                    <a:lnTo>
                      <a:pt x="86" y="77"/>
                    </a:lnTo>
                    <a:lnTo>
                      <a:pt x="87" y="22"/>
                    </a:lnTo>
                    <a:lnTo>
                      <a:pt x="89" y="9"/>
                    </a:lnTo>
                    <a:lnTo>
                      <a:pt x="90" y="40"/>
                    </a:lnTo>
                    <a:lnTo>
                      <a:pt x="92" y="68"/>
                    </a:lnTo>
                    <a:lnTo>
                      <a:pt x="94" y="120"/>
                    </a:lnTo>
                    <a:lnTo>
                      <a:pt x="95" y="166"/>
                    </a:lnTo>
                    <a:lnTo>
                      <a:pt x="96" y="173"/>
                    </a:lnTo>
                    <a:lnTo>
                      <a:pt x="98" y="156"/>
                    </a:lnTo>
                    <a:lnTo>
                      <a:pt x="100" y="131"/>
                    </a:lnTo>
                    <a:lnTo>
                      <a:pt x="101" y="82"/>
                    </a:lnTo>
                    <a:lnTo>
                      <a:pt x="102" y="36"/>
                    </a:lnTo>
                    <a:lnTo>
                      <a:pt x="104" y="24"/>
                    </a:lnTo>
                    <a:lnTo>
                      <a:pt x="106" y="42"/>
                    </a:lnTo>
                    <a:lnTo>
                      <a:pt x="107" y="68"/>
                    </a:lnTo>
                    <a:lnTo>
                      <a:pt x="109" y="129"/>
                    </a:lnTo>
                    <a:lnTo>
                      <a:pt x="110" y="171"/>
                    </a:lnTo>
                    <a:lnTo>
                      <a:pt x="112" y="164"/>
                    </a:lnTo>
                    <a:lnTo>
                      <a:pt x="113" y="130"/>
                    </a:lnTo>
                    <a:lnTo>
                      <a:pt x="115" y="88"/>
                    </a:lnTo>
                    <a:lnTo>
                      <a:pt x="116" y="53"/>
                    </a:lnTo>
                    <a:lnTo>
                      <a:pt x="118" y="29"/>
                    </a:lnTo>
                    <a:lnTo>
                      <a:pt x="119" y="36"/>
                    </a:lnTo>
                    <a:lnTo>
                      <a:pt x="121" y="62"/>
                    </a:lnTo>
                    <a:lnTo>
                      <a:pt x="122" y="106"/>
                    </a:lnTo>
                    <a:lnTo>
                      <a:pt x="124" y="160"/>
                    </a:lnTo>
                    <a:lnTo>
                      <a:pt x="125" y="218"/>
                    </a:lnTo>
                    <a:lnTo>
                      <a:pt x="127" y="219"/>
                    </a:lnTo>
                    <a:lnTo>
                      <a:pt x="128" y="199"/>
                    </a:lnTo>
                    <a:lnTo>
                      <a:pt x="130" y="169"/>
                    </a:lnTo>
                    <a:lnTo>
                      <a:pt x="131" y="141"/>
                    </a:lnTo>
                    <a:lnTo>
                      <a:pt x="133" y="111"/>
                    </a:lnTo>
                    <a:lnTo>
                      <a:pt x="134" y="111"/>
                    </a:lnTo>
                    <a:lnTo>
                      <a:pt x="136" y="126"/>
                    </a:lnTo>
                    <a:lnTo>
                      <a:pt x="138" y="152"/>
                    </a:lnTo>
                    <a:lnTo>
                      <a:pt x="139" y="209"/>
                    </a:lnTo>
                    <a:lnTo>
                      <a:pt x="140" y="264"/>
                    </a:lnTo>
                    <a:lnTo>
                      <a:pt x="142" y="274"/>
                    </a:lnTo>
                    <a:lnTo>
                      <a:pt x="144" y="244"/>
                    </a:lnTo>
                    <a:lnTo>
                      <a:pt x="145" y="210"/>
                    </a:lnTo>
                    <a:lnTo>
                      <a:pt x="147" y="168"/>
                    </a:lnTo>
                    <a:lnTo>
                      <a:pt x="148" y="137"/>
                    </a:lnTo>
                    <a:lnTo>
                      <a:pt x="150" y="146"/>
                    </a:lnTo>
                    <a:lnTo>
                      <a:pt x="151" y="156"/>
                    </a:lnTo>
                    <a:lnTo>
                      <a:pt x="153" y="187"/>
                    </a:lnTo>
                    <a:lnTo>
                      <a:pt x="154" y="239"/>
                    </a:lnTo>
                    <a:lnTo>
                      <a:pt x="156" y="297"/>
                    </a:lnTo>
                    <a:lnTo>
                      <a:pt x="157" y="315"/>
                    </a:lnTo>
                    <a:lnTo>
                      <a:pt x="159" y="295"/>
                    </a:lnTo>
                    <a:lnTo>
                      <a:pt x="160" y="262"/>
                    </a:lnTo>
                    <a:lnTo>
                      <a:pt x="162" y="222"/>
                    </a:lnTo>
                    <a:lnTo>
                      <a:pt x="163" y="174"/>
                    </a:lnTo>
                    <a:lnTo>
                      <a:pt x="165" y="176"/>
                    </a:lnTo>
                    <a:lnTo>
                      <a:pt x="167" y="199"/>
                    </a:lnTo>
                    <a:lnTo>
                      <a:pt x="168" y="216"/>
                    </a:lnTo>
                    <a:lnTo>
                      <a:pt x="169" y="282"/>
                    </a:lnTo>
                    <a:lnTo>
                      <a:pt x="171" y="327"/>
                    </a:lnTo>
                    <a:lnTo>
                      <a:pt x="173" y="337"/>
                    </a:lnTo>
                    <a:lnTo>
                      <a:pt x="174" y="322"/>
                    </a:lnTo>
                    <a:lnTo>
                      <a:pt x="176" y="291"/>
                    </a:lnTo>
                    <a:lnTo>
                      <a:pt x="177" y="232"/>
                    </a:lnTo>
                    <a:lnTo>
                      <a:pt x="179" y="195"/>
                    </a:lnTo>
                    <a:lnTo>
                      <a:pt x="180" y="197"/>
                    </a:lnTo>
                    <a:lnTo>
                      <a:pt x="182" y="222"/>
                    </a:lnTo>
                    <a:lnTo>
                      <a:pt x="183" y="239"/>
                    </a:lnTo>
                    <a:lnTo>
                      <a:pt x="185" y="275"/>
                    </a:lnTo>
                    <a:lnTo>
                      <a:pt x="186" y="334"/>
                    </a:lnTo>
                    <a:lnTo>
                      <a:pt x="188" y="358"/>
                    </a:lnTo>
                    <a:lnTo>
                      <a:pt x="189" y="357"/>
                    </a:lnTo>
                    <a:lnTo>
                      <a:pt x="191" y="323"/>
                    </a:lnTo>
                    <a:lnTo>
                      <a:pt x="192" y="284"/>
                    </a:lnTo>
                    <a:lnTo>
                      <a:pt x="194" y="248"/>
                    </a:lnTo>
                    <a:lnTo>
                      <a:pt x="195" y="244"/>
                    </a:lnTo>
                    <a:lnTo>
                      <a:pt x="197" y="262"/>
                    </a:lnTo>
                    <a:lnTo>
                      <a:pt x="198" y="299"/>
                    </a:lnTo>
                    <a:lnTo>
                      <a:pt x="200" y="336"/>
                    </a:lnTo>
                    <a:lnTo>
                      <a:pt x="201" y="394"/>
                    </a:lnTo>
                    <a:lnTo>
                      <a:pt x="203" y="415"/>
                    </a:lnTo>
                    <a:lnTo>
                      <a:pt x="204" y="393"/>
                    </a:lnTo>
                    <a:lnTo>
                      <a:pt x="206" y="365"/>
                    </a:lnTo>
                    <a:lnTo>
                      <a:pt x="207" y="320"/>
                    </a:lnTo>
                    <a:lnTo>
                      <a:pt x="209" y="281"/>
                    </a:lnTo>
                    <a:lnTo>
                      <a:pt x="211" y="271"/>
                    </a:lnTo>
                    <a:lnTo>
                      <a:pt x="212" y="300"/>
                    </a:lnTo>
                    <a:lnTo>
                      <a:pt x="213" y="326"/>
                    </a:lnTo>
                    <a:lnTo>
                      <a:pt x="215" y="360"/>
                    </a:lnTo>
                    <a:lnTo>
                      <a:pt x="217" y="415"/>
                    </a:lnTo>
                    <a:lnTo>
                      <a:pt x="218" y="441"/>
                    </a:lnTo>
                    <a:lnTo>
                      <a:pt x="220" y="419"/>
                    </a:lnTo>
                    <a:lnTo>
                      <a:pt x="221" y="382"/>
                    </a:lnTo>
                    <a:lnTo>
                      <a:pt x="223" y="333"/>
                    </a:lnTo>
                    <a:lnTo>
                      <a:pt x="224" y="285"/>
                    </a:lnTo>
                    <a:lnTo>
                      <a:pt x="226" y="272"/>
                    </a:lnTo>
                    <a:lnTo>
                      <a:pt x="227" y="294"/>
                    </a:lnTo>
                    <a:lnTo>
                      <a:pt x="229" y="325"/>
                    </a:lnTo>
                    <a:lnTo>
                      <a:pt x="230" y="375"/>
                    </a:lnTo>
                    <a:lnTo>
                      <a:pt x="232" y="425"/>
                    </a:lnTo>
                    <a:lnTo>
                      <a:pt x="233" y="430"/>
                    </a:lnTo>
                    <a:lnTo>
                      <a:pt x="235" y="414"/>
                    </a:lnTo>
                    <a:lnTo>
                      <a:pt x="236" y="392"/>
                    </a:lnTo>
                    <a:lnTo>
                      <a:pt x="238" y="344"/>
                    </a:lnTo>
                    <a:lnTo>
                      <a:pt x="240" y="304"/>
                    </a:lnTo>
                    <a:lnTo>
                      <a:pt x="241" y="297"/>
                    </a:lnTo>
                    <a:lnTo>
                      <a:pt x="242" y="308"/>
                    </a:lnTo>
                    <a:lnTo>
                      <a:pt x="244" y="336"/>
                    </a:lnTo>
                    <a:lnTo>
                      <a:pt x="246" y="374"/>
                    </a:lnTo>
                    <a:lnTo>
                      <a:pt x="247" y="415"/>
                    </a:lnTo>
                    <a:lnTo>
                      <a:pt x="249" y="411"/>
                    </a:lnTo>
                    <a:lnTo>
                      <a:pt x="250" y="399"/>
                    </a:lnTo>
                    <a:lnTo>
                      <a:pt x="252" y="373"/>
                    </a:lnTo>
                    <a:lnTo>
                      <a:pt x="253" y="328"/>
                    </a:lnTo>
                    <a:lnTo>
                      <a:pt x="255" y="280"/>
                    </a:lnTo>
                    <a:lnTo>
                      <a:pt x="256" y="272"/>
                    </a:lnTo>
                    <a:lnTo>
                      <a:pt x="258" y="282"/>
                    </a:lnTo>
                    <a:lnTo>
                      <a:pt x="259" y="294"/>
                    </a:lnTo>
                    <a:lnTo>
                      <a:pt x="261" y="337"/>
                    </a:lnTo>
                    <a:lnTo>
                      <a:pt x="262" y="386"/>
                    </a:lnTo>
                    <a:lnTo>
                      <a:pt x="264" y="408"/>
                    </a:lnTo>
                    <a:lnTo>
                      <a:pt x="265" y="388"/>
                    </a:lnTo>
                    <a:lnTo>
                      <a:pt x="267" y="359"/>
                    </a:lnTo>
                    <a:lnTo>
                      <a:pt x="268" y="315"/>
                    </a:lnTo>
                    <a:lnTo>
                      <a:pt x="270" y="277"/>
                    </a:lnTo>
                    <a:lnTo>
                      <a:pt x="271" y="265"/>
                    </a:lnTo>
                    <a:lnTo>
                      <a:pt x="273" y="284"/>
                    </a:lnTo>
                    <a:lnTo>
                      <a:pt x="274" y="294"/>
                    </a:lnTo>
                    <a:lnTo>
                      <a:pt x="276" y="333"/>
                    </a:lnTo>
                    <a:lnTo>
                      <a:pt x="278" y="377"/>
                    </a:lnTo>
                    <a:lnTo>
                      <a:pt x="279" y="386"/>
                    </a:lnTo>
                    <a:lnTo>
                      <a:pt x="280" y="371"/>
                    </a:lnTo>
                    <a:lnTo>
                      <a:pt x="282" y="347"/>
                    </a:lnTo>
                    <a:lnTo>
                      <a:pt x="284" y="302"/>
                    </a:lnTo>
                    <a:lnTo>
                      <a:pt x="285" y="259"/>
                    </a:lnTo>
                    <a:lnTo>
                      <a:pt x="286" y="245"/>
                    </a:lnTo>
                    <a:lnTo>
                      <a:pt x="288" y="280"/>
                    </a:lnTo>
                    <a:lnTo>
                      <a:pt x="290" y="322"/>
                    </a:lnTo>
                    <a:lnTo>
                      <a:pt x="291" y="366"/>
                    </a:lnTo>
                    <a:lnTo>
                      <a:pt x="293" y="419"/>
                    </a:lnTo>
                    <a:lnTo>
                      <a:pt x="294" y="433"/>
                    </a:lnTo>
                    <a:lnTo>
                      <a:pt x="296" y="412"/>
                    </a:lnTo>
                    <a:lnTo>
                      <a:pt x="297" y="394"/>
                    </a:lnTo>
                    <a:lnTo>
                      <a:pt x="299" y="345"/>
                    </a:lnTo>
                    <a:lnTo>
                      <a:pt x="300" y="293"/>
                    </a:lnTo>
                    <a:lnTo>
                      <a:pt x="302" y="278"/>
                    </a:lnTo>
                    <a:lnTo>
                      <a:pt x="303" y="292"/>
                    </a:lnTo>
                    <a:lnTo>
                      <a:pt x="305" y="322"/>
                    </a:lnTo>
                    <a:lnTo>
                      <a:pt x="307" y="359"/>
                    </a:lnTo>
                    <a:lnTo>
                      <a:pt x="308" y="405"/>
                    </a:lnTo>
                    <a:lnTo>
                      <a:pt x="309" y="408"/>
                    </a:lnTo>
                    <a:lnTo>
                      <a:pt x="311" y="392"/>
                    </a:lnTo>
                    <a:lnTo>
                      <a:pt x="313" y="368"/>
                    </a:lnTo>
                    <a:lnTo>
                      <a:pt x="314" y="327"/>
                    </a:lnTo>
                    <a:lnTo>
                      <a:pt x="315" y="277"/>
                    </a:lnTo>
                    <a:lnTo>
                      <a:pt x="317" y="255"/>
                    </a:lnTo>
                    <a:lnTo>
                      <a:pt x="319" y="277"/>
                    </a:lnTo>
                    <a:lnTo>
                      <a:pt x="320" y="313"/>
                    </a:lnTo>
                    <a:lnTo>
                      <a:pt x="322" y="357"/>
                    </a:lnTo>
                    <a:lnTo>
                      <a:pt x="323" y="383"/>
                    </a:lnTo>
                    <a:lnTo>
                      <a:pt x="325" y="400"/>
                    </a:lnTo>
                    <a:lnTo>
                      <a:pt x="326" y="388"/>
                    </a:lnTo>
                    <a:lnTo>
                      <a:pt x="328" y="364"/>
                    </a:lnTo>
                    <a:lnTo>
                      <a:pt x="329" y="317"/>
                    </a:lnTo>
                    <a:lnTo>
                      <a:pt x="331" y="276"/>
                    </a:lnTo>
                    <a:lnTo>
                      <a:pt x="332" y="271"/>
                    </a:lnTo>
                    <a:lnTo>
                      <a:pt x="334" y="289"/>
                    </a:lnTo>
                    <a:lnTo>
                      <a:pt x="335" y="320"/>
                    </a:lnTo>
                    <a:lnTo>
                      <a:pt x="337" y="362"/>
                    </a:lnTo>
                    <a:lnTo>
                      <a:pt x="338" y="405"/>
                    </a:lnTo>
                    <a:lnTo>
                      <a:pt x="340" y="412"/>
                    </a:lnTo>
                    <a:lnTo>
                      <a:pt x="341" y="389"/>
                    </a:lnTo>
                    <a:lnTo>
                      <a:pt x="343" y="357"/>
                    </a:lnTo>
                    <a:lnTo>
                      <a:pt x="344" y="318"/>
                    </a:lnTo>
                    <a:lnTo>
                      <a:pt x="346" y="257"/>
                    </a:lnTo>
                    <a:lnTo>
                      <a:pt x="347" y="258"/>
                    </a:lnTo>
                    <a:lnTo>
                      <a:pt x="349" y="283"/>
                    </a:lnTo>
                    <a:lnTo>
                      <a:pt x="351" y="319"/>
                    </a:lnTo>
                    <a:lnTo>
                      <a:pt x="352" y="377"/>
                    </a:lnTo>
                    <a:lnTo>
                      <a:pt x="353" y="413"/>
                    </a:lnTo>
                    <a:lnTo>
                      <a:pt x="355" y="418"/>
                    </a:lnTo>
                    <a:lnTo>
                      <a:pt x="357" y="384"/>
                    </a:lnTo>
                    <a:lnTo>
                      <a:pt x="358" y="347"/>
                    </a:lnTo>
                    <a:lnTo>
                      <a:pt x="359" y="301"/>
                    </a:lnTo>
                    <a:lnTo>
                      <a:pt x="361" y="252"/>
                    </a:lnTo>
                    <a:lnTo>
                      <a:pt x="363" y="247"/>
                    </a:lnTo>
                    <a:lnTo>
                      <a:pt x="364" y="279"/>
                    </a:lnTo>
                    <a:lnTo>
                      <a:pt x="366" y="318"/>
                    </a:lnTo>
                    <a:lnTo>
                      <a:pt x="367" y="363"/>
                    </a:lnTo>
                    <a:lnTo>
                      <a:pt x="369" y="414"/>
                    </a:lnTo>
                    <a:lnTo>
                      <a:pt x="370" y="416"/>
                    </a:lnTo>
                    <a:lnTo>
                      <a:pt x="372" y="393"/>
                    </a:lnTo>
                    <a:lnTo>
                      <a:pt x="373" y="357"/>
                    </a:lnTo>
                    <a:lnTo>
                      <a:pt x="375" y="295"/>
                    </a:lnTo>
                    <a:lnTo>
                      <a:pt x="376" y="261"/>
                    </a:lnTo>
                    <a:lnTo>
                      <a:pt x="378" y="261"/>
                    </a:lnTo>
                    <a:lnTo>
                      <a:pt x="380" y="280"/>
                    </a:lnTo>
                    <a:lnTo>
                      <a:pt x="381" y="310"/>
                    </a:lnTo>
                    <a:lnTo>
                      <a:pt x="382" y="355"/>
                    </a:lnTo>
                    <a:lnTo>
                      <a:pt x="384" y="396"/>
                    </a:lnTo>
                    <a:lnTo>
                      <a:pt x="386" y="416"/>
                    </a:lnTo>
                    <a:lnTo>
                      <a:pt x="387" y="400"/>
                    </a:lnTo>
                    <a:lnTo>
                      <a:pt x="388" y="373"/>
                    </a:lnTo>
                    <a:lnTo>
                      <a:pt x="390" y="329"/>
                    </a:lnTo>
                    <a:lnTo>
                      <a:pt x="392" y="282"/>
                    </a:lnTo>
                    <a:lnTo>
                      <a:pt x="393" y="250"/>
                    </a:lnTo>
                    <a:lnTo>
                      <a:pt x="395" y="283"/>
                    </a:lnTo>
                    <a:lnTo>
                      <a:pt x="396" y="312"/>
                    </a:lnTo>
                    <a:lnTo>
                      <a:pt x="398" y="353"/>
                    </a:lnTo>
                    <a:lnTo>
                      <a:pt x="399" y="402"/>
                    </a:lnTo>
                    <a:lnTo>
                      <a:pt x="401" y="419"/>
                    </a:lnTo>
                    <a:lnTo>
                      <a:pt x="402" y="392"/>
                    </a:lnTo>
                    <a:lnTo>
                      <a:pt x="404" y="356"/>
                    </a:lnTo>
                    <a:lnTo>
                      <a:pt x="405" y="314"/>
                    </a:lnTo>
                    <a:lnTo>
                      <a:pt x="407" y="275"/>
                    </a:lnTo>
                    <a:lnTo>
                      <a:pt x="408" y="265"/>
                    </a:lnTo>
                    <a:lnTo>
                      <a:pt x="410" y="289"/>
                    </a:lnTo>
                    <a:lnTo>
                      <a:pt x="411" y="333"/>
                    </a:lnTo>
                    <a:lnTo>
                      <a:pt x="413" y="386"/>
                    </a:lnTo>
                    <a:lnTo>
                      <a:pt x="414" y="427"/>
                    </a:lnTo>
                    <a:lnTo>
                      <a:pt x="416" y="442"/>
                    </a:lnTo>
                    <a:lnTo>
                      <a:pt x="417" y="411"/>
                    </a:lnTo>
                    <a:lnTo>
                      <a:pt x="419" y="373"/>
                    </a:lnTo>
                    <a:lnTo>
                      <a:pt x="420" y="315"/>
                    </a:lnTo>
                    <a:lnTo>
                      <a:pt x="422" y="266"/>
                    </a:lnTo>
                    <a:lnTo>
                      <a:pt x="424" y="259"/>
                    </a:lnTo>
                    <a:lnTo>
                      <a:pt x="425" y="285"/>
                    </a:lnTo>
                    <a:lnTo>
                      <a:pt x="426" y="322"/>
                    </a:lnTo>
                    <a:lnTo>
                      <a:pt x="428" y="368"/>
                    </a:lnTo>
                    <a:lnTo>
                      <a:pt x="430" y="406"/>
                    </a:lnTo>
                    <a:lnTo>
                      <a:pt x="431" y="421"/>
                    </a:lnTo>
                    <a:lnTo>
                      <a:pt x="433" y="400"/>
                    </a:lnTo>
                    <a:lnTo>
                      <a:pt x="434" y="356"/>
                    </a:lnTo>
                    <a:lnTo>
                      <a:pt x="436" y="307"/>
                    </a:lnTo>
                    <a:lnTo>
                      <a:pt x="437" y="263"/>
                    </a:lnTo>
                    <a:lnTo>
                      <a:pt x="439" y="257"/>
                    </a:lnTo>
                    <a:lnTo>
                      <a:pt x="440" y="266"/>
                    </a:lnTo>
                    <a:lnTo>
                      <a:pt x="442" y="322"/>
                    </a:lnTo>
                    <a:lnTo>
                      <a:pt x="443" y="367"/>
                    </a:lnTo>
                    <a:lnTo>
                      <a:pt x="445" y="409"/>
                    </a:lnTo>
                    <a:lnTo>
                      <a:pt x="446" y="421"/>
                    </a:lnTo>
                    <a:lnTo>
                      <a:pt x="448" y="405"/>
                    </a:lnTo>
                    <a:lnTo>
                      <a:pt x="449" y="375"/>
                    </a:lnTo>
                    <a:lnTo>
                      <a:pt x="451" y="318"/>
                    </a:lnTo>
                    <a:lnTo>
                      <a:pt x="453" y="289"/>
                    </a:lnTo>
                    <a:lnTo>
                      <a:pt x="454" y="282"/>
                    </a:lnTo>
                    <a:lnTo>
                      <a:pt x="455" y="295"/>
                    </a:lnTo>
                    <a:lnTo>
                      <a:pt x="457" y="307"/>
                    </a:lnTo>
                    <a:lnTo>
                      <a:pt x="459" y="367"/>
                    </a:lnTo>
                    <a:lnTo>
                      <a:pt x="460" y="405"/>
                    </a:lnTo>
                    <a:lnTo>
                      <a:pt x="461" y="415"/>
                    </a:lnTo>
                    <a:lnTo>
                      <a:pt x="463" y="401"/>
                    </a:lnTo>
                    <a:lnTo>
                      <a:pt x="465" y="374"/>
                    </a:lnTo>
                    <a:lnTo>
                      <a:pt x="466" y="333"/>
                    </a:lnTo>
                    <a:lnTo>
                      <a:pt x="468" y="296"/>
                    </a:lnTo>
                    <a:lnTo>
                      <a:pt x="469" y="301"/>
                    </a:lnTo>
                    <a:lnTo>
                      <a:pt x="470" y="324"/>
                    </a:lnTo>
                    <a:lnTo>
                      <a:pt x="472" y="347"/>
                    </a:lnTo>
                    <a:lnTo>
                      <a:pt x="474" y="383"/>
                    </a:lnTo>
                    <a:lnTo>
                      <a:pt x="475" y="423"/>
                    </a:lnTo>
                    <a:lnTo>
                      <a:pt x="477" y="408"/>
                    </a:lnTo>
                    <a:lnTo>
                      <a:pt x="478" y="365"/>
                    </a:lnTo>
                    <a:lnTo>
                      <a:pt x="480" y="307"/>
                    </a:lnTo>
                    <a:lnTo>
                      <a:pt x="481" y="250"/>
                    </a:lnTo>
                    <a:lnTo>
                      <a:pt x="483" y="219"/>
                    </a:lnTo>
                    <a:lnTo>
                      <a:pt x="484" y="223"/>
                    </a:lnTo>
                    <a:lnTo>
                      <a:pt x="486" y="230"/>
                    </a:lnTo>
                    <a:lnTo>
                      <a:pt x="487" y="265"/>
                    </a:lnTo>
                    <a:lnTo>
                      <a:pt x="489" y="310"/>
                    </a:lnTo>
                    <a:lnTo>
                      <a:pt x="490" y="342"/>
                    </a:lnTo>
                    <a:lnTo>
                      <a:pt x="492" y="345"/>
                    </a:lnTo>
                    <a:lnTo>
                      <a:pt x="493" y="321"/>
                    </a:lnTo>
                    <a:lnTo>
                      <a:pt x="495" y="288"/>
                    </a:lnTo>
                    <a:lnTo>
                      <a:pt x="497" y="233"/>
                    </a:lnTo>
                    <a:lnTo>
                      <a:pt x="498" y="197"/>
                    </a:lnTo>
                    <a:lnTo>
                      <a:pt x="499" y="205"/>
                    </a:lnTo>
                    <a:lnTo>
                      <a:pt x="501" y="231"/>
                    </a:lnTo>
                    <a:lnTo>
                      <a:pt x="503" y="257"/>
                    </a:lnTo>
                    <a:lnTo>
                      <a:pt x="504" y="286"/>
                    </a:lnTo>
                    <a:lnTo>
                      <a:pt x="506" y="320"/>
                    </a:lnTo>
                    <a:lnTo>
                      <a:pt x="507" y="332"/>
                    </a:lnTo>
                    <a:lnTo>
                      <a:pt x="509" y="323"/>
                    </a:lnTo>
                    <a:lnTo>
                      <a:pt x="510" y="294"/>
                    </a:lnTo>
                    <a:lnTo>
                      <a:pt x="512" y="239"/>
                    </a:lnTo>
                    <a:lnTo>
                      <a:pt x="513" y="199"/>
                    </a:lnTo>
                    <a:lnTo>
                      <a:pt x="515" y="194"/>
                    </a:lnTo>
                    <a:lnTo>
                      <a:pt x="516" y="204"/>
                    </a:lnTo>
                    <a:lnTo>
                      <a:pt x="518" y="221"/>
                    </a:lnTo>
                    <a:lnTo>
                      <a:pt x="519" y="279"/>
                    </a:lnTo>
                    <a:lnTo>
                      <a:pt x="521" y="339"/>
                    </a:lnTo>
                    <a:lnTo>
                      <a:pt x="522" y="358"/>
                    </a:lnTo>
                    <a:lnTo>
                      <a:pt x="524" y="341"/>
                    </a:lnTo>
                    <a:lnTo>
                      <a:pt x="526" y="310"/>
                    </a:lnTo>
                    <a:lnTo>
                      <a:pt x="527" y="257"/>
                    </a:lnTo>
                    <a:lnTo>
                      <a:pt x="528" y="215"/>
                    </a:lnTo>
                    <a:lnTo>
                      <a:pt x="530" y="201"/>
                    </a:lnTo>
                    <a:lnTo>
                      <a:pt x="532" y="230"/>
                    </a:lnTo>
                    <a:lnTo>
                      <a:pt x="533" y="262"/>
                    </a:lnTo>
                    <a:lnTo>
                      <a:pt x="535" y="294"/>
                    </a:lnTo>
                    <a:lnTo>
                      <a:pt x="536" y="323"/>
                    </a:lnTo>
                    <a:lnTo>
                      <a:pt x="537" y="344"/>
                    </a:lnTo>
                    <a:lnTo>
                      <a:pt x="539" y="318"/>
                    </a:lnTo>
                    <a:lnTo>
                      <a:pt x="541" y="294"/>
                    </a:lnTo>
                    <a:lnTo>
                      <a:pt x="542" y="267"/>
                    </a:lnTo>
                    <a:lnTo>
                      <a:pt x="543" y="219"/>
                    </a:lnTo>
                    <a:lnTo>
                      <a:pt x="545" y="204"/>
                    </a:lnTo>
                    <a:lnTo>
                      <a:pt x="547" y="218"/>
                    </a:lnTo>
                    <a:lnTo>
                      <a:pt x="548" y="245"/>
                    </a:lnTo>
                    <a:lnTo>
                      <a:pt x="550" y="297"/>
                    </a:lnTo>
                    <a:lnTo>
                      <a:pt x="551" y="339"/>
                    </a:lnTo>
                    <a:lnTo>
                      <a:pt x="553" y="354"/>
                    </a:lnTo>
                    <a:lnTo>
                      <a:pt x="554" y="338"/>
                    </a:lnTo>
                    <a:lnTo>
                      <a:pt x="556" y="300"/>
                    </a:lnTo>
                    <a:lnTo>
                      <a:pt x="557" y="250"/>
                    </a:lnTo>
                    <a:lnTo>
                      <a:pt x="559" y="204"/>
                    </a:lnTo>
                    <a:lnTo>
                      <a:pt x="560" y="191"/>
                    </a:lnTo>
                    <a:lnTo>
                      <a:pt x="562" y="222"/>
                    </a:lnTo>
                    <a:lnTo>
                      <a:pt x="564" y="265"/>
                    </a:lnTo>
                    <a:lnTo>
                      <a:pt x="565" y="305"/>
                    </a:lnTo>
                    <a:lnTo>
                      <a:pt x="566" y="346"/>
                    </a:lnTo>
                    <a:lnTo>
                      <a:pt x="568" y="355"/>
                    </a:lnTo>
                    <a:lnTo>
                      <a:pt x="570" y="326"/>
                    </a:lnTo>
                    <a:lnTo>
                      <a:pt x="571" y="284"/>
                    </a:lnTo>
                    <a:lnTo>
                      <a:pt x="572" y="243"/>
                    </a:lnTo>
                    <a:lnTo>
                      <a:pt x="574" y="217"/>
                    </a:lnTo>
                    <a:lnTo>
                      <a:pt x="576" y="208"/>
                    </a:lnTo>
                    <a:lnTo>
                      <a:pt x="577" y="226"/>
                    </a:lnTo>
                    <a:lnTo>
                      <a:pt x="579" y="245"/>
                    </a:lnTo>
                    <a:lnTo>
                      <a:pt x="580" y="301"/>
                    </a:lnTo>
                    <a:lnTo>
                      <a:pt x="582" y="337"/>
                    </a:lnTo>
                    <a:lnTo>
                      <a:pt x="583" y="331"/>
                    </a:lnTo>
                    <a:lnTo>
                      <a:pt x="585" y="318"/>
                    </a:lnTo>
                    <a:lnTo>
                      <a:pt x="586" y="291"/>
                    </a:lnTo>
                    <a:lnTo>
                      <a:pt x="588" y="246"/>
                    </a:lnTo>
                    <a:lnTo>
                      <a:pt x="589" y="211"/>
                    </a:lnTo>
                    <a:lnTo>
                      <a:pt x="591" y="207"/>
                    </a:lnTo>
                    <a:lnTo>
                      <a:pt x="592" y="220"/>
                    </a:lnTo>
                    <a:lnTo>
                      <a:pt x="594" y="231"/>
                    </a:lnTo>
                    <a:lnTo>
                      <a:pt x="595" y="280"/>
                    </a:lnTo>
                    <a:lnTo>
                      <a:pt x="597" y="316"/>
                    </a:lnTo>
                    <a:lnTo>
                      <a:pt x="599" y="330"/>
                    </a:lnTo>
                    <a:lnTo>
                      <a:pt x="600" y="310"/>
                    </a:lnTo>
                    <a:lnTo>
                      <a:pt x="601" y="273"/>
                    </a:lnTo>
                    <a:lnTo>
                      <a:pt x="603" y="220"/>
                    </a:lnTo>
                    <a:lnTo>
                      <a:pt x="604" y="184"/>
                    </a:lnTo>
                    <a:lnTo>
                      <a:pt x="606" y="183"/>
                    </a:lnTo>
                    <a:lnTo>
                      <a:pt x="608" y="203"/>
                    </a:lnTo>
                    <a:lnTo>
                      <a:pt x="609" y="245"/>
                    </a:lnTo>
                    <a:lnTo>
                      <a:pt x="610" y="304"/>
                    </a:lnTo>
                    <a:lnTo>
                      <a:pt x="612" y="338"/>
                    </a:lnTo>
                    <a:lnTo>
                      <a:pt x="614" y="341"/>
                    </a:lnTo>
                    <a:lnTo>
                      <a:pt x="615" y="310"/>
                    </a:lnTo>
                    <a:lnTo>
                      <a:pt x="616" y="285"/>
                    </a:lnTo>
                    <a:lnTo>
                      <a:pt x="618" y="229"/>
                    </a:lnTo>
                    <a:lnTo>
                      <a:pt x="620" y="185"/>
                    </a:lnTo>
                    <a:lnTo>
                      <a:pt x="621" y="193"/>
                    </a:lnTo>
                    <a:lnTo>
                      <a:pt x="623" y="221"/>
                    </a:lnTo>
                    <a:lnTo>
                      <a:pt x="624" y="258"/>
                    </a:lnTo>
                    <a:lnTo>
                      <a:pt x="626" y="297"/>
                    </a:lnTo>
                    <a:lnTo>
                      <a:pt x="627" y="334"/>
                    </a:lnTo>
                    <a:lnTo>
                      <a:pt x="629" y="340"/>
                    </a:lnTo>
                    <a:lnTo>
                      <a:pt x="630" y="318"/>
                    </a:lnTo>
                    <a:lnTo>
                      <a:pt x="632" y="284"/>
                    </a:lnTo>
                    <a:lnTo>
                      <a:pt x="633" y="241"/>
                    </a:lnTo>
                    <a:lnTo>
                      <a:pt x="635" y="202"/>
                    </a:lnTo>
                    <a:lnTo>
                      <a:pt x="637" y="195"/>
                    </a:lnTo>
                    <a:lnTo>
                      <a:pt x="638" y="224"/>
                    </a:lnTo>
                    <a:lnTo>
                      <a:pt x="639" y="253"/>
                    </a:lnTo>
                    <a:lnTo>
                      <a:pt x="641" y="293"/>
                    </a:lnTo>
                    <a:lnTo>
                      <a:pt x="643" y="330"/>
                    </a:lnTo>
                    <a:lnTo>
                      <a:pt x="644" y="331"/>
                    </a:lnTo>
                    <a:lnTo>
                      <a:pt x="645" y="326"/>
                    </a:lnTo>
                    <a:lnTo>
                      <a:pt x="647" y="317"/>
                    </a:lnTo>
                    <a:lnTo>
                      <a:pt x="649" y="269"/>
                    </a:lnTo>
                    <a:lnTo>
                      <a:pt x="650" y="221"/>
                    </a:lnTo>
                    <a:lnTo>
                      <a:pt x="652" y="213"/>
                    </a:lnTo>
                    <a:lnTo>
                      <a:pt x="653" y="208"/>
                    </a:lnTo>
                    <a:lnTo>
                      <a:pt x="655" y="206"/>
                    </a:lnTo>
                    <a:lnTo>
                      <a:pt x="656" y="249"/>
                    </a:lnTo>
                    <a:lnTo>
                      <a:pt x="658" y="296"/>
                    </a:lnTo>
                    <a:lnTo>
                      <a:pt x="659" y="308"/>
                    </a:lnTo>
                    <a:lnTo>
                      <a:pt x="661" y="276"/>
                    </a:lnTo>
                    <a:lnTo>
                      <a:pt x="662" y="249"/>
                    </a:lnTo>
                    <a:lnTo>
                      <a:pt x="664" y="216"/>
                    </a:lnTo>
                    <a:lnTo>
                      <a:pt x="666" y="163"/>
                    </a:lnTo>
                    <a:lnTo>
                      <a:pt x="667" y="141"/>
                    </a:lnTo>
                    <a:lnTo>
                      <a:pt x="668" y="166"/>
                    </a:lnTo>
                    <a:lnTo>
                      <a:pt x="670" y="205"/>
                    </a:lnTo>
                    <a:lnTo>
                      <a:pt x="671" y="252"/>
                    </a:lnTo>
                    <a:lnTo>
                      <a:pt x="673" y="295"/>
                    </a:lnTo>
                    <a:lnTo>
                      <a:pt x="674" y="296"/>
                    </a:lnTo>
                    <a:lnTo>
                      <a:pt x="676" y="285"/>
                    </a:lnTo>
                    <a:lnTo>
                      <a:pt x="677" y="272"/>
                    </a:lnTo>
                    <a:lnTo>
                      <a:pt x="679" y="227"/>
                    </a:lnTo>
                    <a:lnTo>
                      <a:pt x="681" y="179"/>
                    </a:lnTo>
                    <a:lnTo>
                      <a:pt x="682" y="162"/>
                    </a:lnTo>
                    <a:lnTo>
                      <a:pt x="683" y="167"/>
                    </a:lnTo>
                    <a:lnTo>
                      <a:pt x="685" y="201"/>
                    </a:lnTo>
                    <a:lnTo>
                      <a:pt x="687" y="253"/>
                    </a:lnTo>
                    <a:lnTo>
                      <a:pt x="688" y="296"/>
                    </a:lnTo>
                    <a:lnTo>
                      <a:pt x="690" y="308"/>
                    </a:lnTo>
                    <a:lnTo>
                      <a:pt x="691" y="283"/>
                    </a:lnTo>
                    <a:lnTo>
                      <a:pt x="693" y="261"/>
                    </a:lnTo>
                    <a:lnTo>
                      <a:pt x="694" y="209"/>
                    </a:lnTo>
                    <a:lnTo>
                      <a:pt x="696" y="167"/>
                    </a:lnTo>
                    <a:lnTo>
                      <a:pt x="697" y="167"/>
                    </a:lnTo>
                    <a:lnTo>
                      <a:pt x="699" y="198"/>
                    </a:lnTo>
                    <a:lnTo>
                      <a:pt x="700" y="231"/>
                    </a:lnTo>
                    <a:lnTo>
                      <a:pt x="702" y="279"/>
                    </a:lnTo>
                    <a:lnTo>
                      <a:pt x="703" y="309"/>
                    </a:lnTo>
                    <a:lnTo>
                      <a:pt x="705" y="315"/>
                    </a:lnTo>
                    <a:lnTo>
                      <a:pt x="706" y="298"/>
                    </a:lnTo>
                    <a:lnTo>
                      <a:pt x="708" y="259"/>
                    </a:lnTo>
                    <a:lnTo>
                      <a:pt x="710" y="204"/>
                    </a:lnTo>
                    <a:lnTo>
                      <a:pt x="711" y="160"/>
                    </a:lnTo>
                    <a:lnTo>
                      <a:pt x="712" y="150"/>
                    </a:lnTo>
                    <a:lnTo>
                      <a:pt x="714" y="182"/>
                    </a:lnTo>
                    <a:lnTo>
                      <a:pt x="716" y="228"/>
                    </a:lnTo>
                    <a:lnTo>
                      <a:pt x="717" y="265"/>
                    </a:lnTo>
                    <a:lnTo>
                      <a:pt x="718" y="313"/>
                    </a:lnTo>
                    <a:lnTo>
                      <a:pt x="720" y="326"/>
                    </a:lnTo>
                    <a:lnTo>
                      <a:pt x="722" y="296"/>
                    </a:lnTo>
                    <a:lnTo>
                      <a:pt x="723" y="281"/>
                    </a:lnTo>
                    <a:lnTo>
                      <a:pt x="725" y="231"/>
                    </a:lnTo>
                    <a:lnTo>
                      <a:pt x="726" y="183"/>
                    </a:lnTo>
                    <a:lnTo>
                      <a:pt x="728" y="180"/>
                    </a:lnTo>
                    <a:lnTo>
                      <a:pt x="729" y="202"/>
                    </a:lnTo>
                    <a:lnTo>
                      <a:pt x="731" y="224"/>
                    </a:lnTo>
                    <a:lnTo>
                      <a:pt x="732" y="260"/>
                    </a:lnTo>
                    <a:lnTo>
                      <a:pt x="734" y="291"/>
                    </a:lnTo>
                    <a:lnTo>
                      <a:pt x="735" y="290"/>
                    </a:lnTo>
                    <a:lnTo>
                      <a:pt x="737" y="267"/>
                    </a:lnTo>
                    <a:lnTo>
                      <a:pt x="738" y="248"/>
                    </a:lnTo>
                    <a:lnTo>
                      <a:pt x="740" y="198"/>
                    </a:lnTo>
                    <a:lnTo>
                      <a:pt x="741" y="161"/>
                    </a:lnTo>
                    <a:lnTo>
                      <a:pt x="743" y="161"/>
                    </a:lnTo>
                    <a:lnTo>
                      <a:pt x="744" y="174"/>
                    </a:lnTo>
                    <a:lnTo>
                      <a:pt x="746" y="202"/>
                    </a:lnTo>
                    <a:lnTo>
                      <a:pt x="747" y="265"/>
                    </a:lnTo>
                    <a:lnTo>
                      <a:pt x="749" y="306"/>
                    </a:lnTo>
                    <a:lnTo>
                      <a:pt x="750" y="320"/>
                    </a:lnTo>
                    <a:lnTo>
                      <a:pt x="752" y="290"/>
                    </a:lnTo>
                    <a:lnTo>
                      <a:pt x="754" y="253"/>
                    </a:lnTo>
                    <a:lnTo>
                      <a:pt x="755" y="198"/>
                    </a:lnTo>
                    <a:lnTo>
                      <a:pt x="756" y="165"/>
                    </a:lnTo>
                    <a:lnTo>
                      <a:pt x="758" y="156"/>
                    </a:lnTo>
                    <a:lnTo>
                      <a:pt x="760" y="191"/>
                    </a:lnTo>
                    <a:lnTo>
                      <a:pt x="761" y="224"/>
                    </a:lnTo>
                    <a:lnTo>
                      <a:pt x="763" y="258"/>
                    </a:lnTo>
                    <a:lnTo>
                      <a:pt x="764" y="296"/>
                    </a:lnTo>
                    <a:lnTo>
                      <a:pt x="766" y="304"/>
                    </a:lnTo>
                    <a:lnTo>
                      <a:pt x="767" y="284"/>
                    </a:lnTo>
                    <a:lnTo>
                      <a:pt x="769" y="246"/>
                    </a:lnTo>
                    <a:lnTo>
                      <a:pt x="770" y="196"/>
                    </a:lnTo>
                    <a:lnTo>
                      <a:pt x="772" y="156"/>
                    </a:lnTo>
                    <a:lnTo>
                      <a:pt x="773" y="152"/>
                    </a:lnTo>
                    <a:lnTo>
                      <a:pt x="775" y="184"/>
                    </a:lnTo>
                    <a:lnTo>
                      <a:pt x="776" y="217"/>
                    </a:lnTo>
                    <a:lnTo>
                      <a:pt x="778" y="276"/>
                    </a:lnTo>
                    <a:lnTo>
                      <a:pt x="779" y="309"/>
                    </a:lnTo>
                    <a:lnTo>
                      <a:pt x="781" y="310"/>
                    </a:lnTo>
                    <a:lnTo>
                      <a:pt x="783" y="289"/>
                    </a:lnTo>
                    <a:lnTo>
                      <a:pt x="784" y="267"/>
                    </a:lnTo>
                    <a:lnTo>
                      <a:pt x="785" y="246"/>
                    </a:lnTo>
                    <a:lnTo>
                      <a:pt x="787" y="219"/>
                    </a:lnTo>
                    <a:lnTo>
                      <a:pt x="789" y="224"/>
                    </a:lnTo>
                    <a:lnTo>
                      <a:pt x="790" y="262"/>
                    </a:lnTo>
                    <a:lnTo>
                      <a:pt x="792" y="299"/>
                    </a:lnTo>
                    <a:lnTo>
                      <a:pt x="793" y="365"/>
                    </a:lnTo>
                    <a:lnTo>
                      <a:pt x="795" y="407"/>
                    </a:lnTo>
                    <a:lnTo>
                      <a:pt x="796" y="400"/>
                    </a:lnTo>
                    <a:lnTo>
                      <a:pt x="798" y="407"/>
                    </a:lnTo>
                    <a:lnTo>
                      <a:pt x="799" y="406"/>
                    </a:lnTo>
                    <a:lnTo>
                      <a:pt x="801" y="369"/>
                    </a:lnTo>
                    <a:lnTo>
                      <a:pt x="802" y="331"/>
                    </a:lnTo>
                    <a:lnTo>
                      <a:pt x="804" y="317"/>
                    </a:lnTo>
                    <a:lnTo>
                      <a:pt x="805" y="359"/>
                    </a:lnTo>
                    <a:lnTo>
                      <a:pt x="807" y="416"/>
                    </a:lnTo>
                    <a:lnTo>
                      <a:pt x="808" y="475"/>
                    </a:lnTo>
                    <a:lnTo>
                      <a:pt x="810" y="517"/>
                    </a:lnTo>
                    <a:lnTo>
                      <a:pt x="811" y="520"/>
                    </a:lnTo>
                    <a:lnTo>
                      <a:pt x="813" y="483"/>
                    </a:lnTo>
                    <a:lnTo>
                      <a:pt x="814" y="449"/>
                    </a:lnTo>
                    <a:lnTo>
                      <a:pt x="816" y="401"/>
                    </a:lnTo>
                    <a:lnTo>
                      <a:pt x="817" y="375"/>
                    </a:lnTo>
                    <a:lnTo>
                      <a:pt x="819" y="372"/>
                    </a:lnTo>
                    <a:lnTo>
                      <a:pt x="820" y="400"/>
                    </a:lnTo>
                    <a:lnTo>
                      <a:pt x="822" y="409"/>
                    </a:lnTo>
                    <a:lnTo>
                      <a:pt x="823" y="453"/>
                    </a:lnTo>
                    <a:lnTo>
                      <a:pt x="825" y="485"/>
                    </a:lnTo>
                    <a:lnTo>
                      <a:pt x="827" y="495"/>
                    </a:lnTo>
                    <a:lnTo>
                      <a:pt x="828" y="471"/>
                    </a:lnTo>
                    <a:lnTo>
                      <a:pt x="829" y="421"/>
                    </a:lnTo>
                    <a:lnTo>
                      <a:pt x="831" y="375"/>
                    </a:lnTo>
                    <a:lnTo>
                      <a:pt x="833" y="347"/>
                    </a:lnTo>
                    <a:lnTo>
                      <a:pt x="834" y="353"/>
                    </a:lnTo>
                    <a:lnTo>
                      <a:pt x="836" y="377"/>
                    </a:lnTo>
                    <a:lnTo>
                      <a:pt x="837" y="399"/>
                    </a:lnTo>
                    <a:lnTo>
                      <a:pt x="839" y="462"/>
                    </a:lnTo>
                    <a:lnTo>
                      <a:pt x="840" y="500"/>
                    </a:lnTo>
                    <a:lnTo>
                      <a:pt x="842" y="500"/>
                    </a:lnTo>
                    <a:lnTo>
                      <a:pt x="843" y="467"/>
                    </a:lnTo>
                    <a:lnTo>
                      <a:pt x="845" y="432"/>
                    </a:lnTo>
                    <a:lnTo>
                      <a:pt x="846" y="381"/>
                    </a:lnTo>
                    <a:lnTo>
                      <a:pt x="848" y="353"/>
                    </a:lnTo>
                    <a:lnTo>
                      <a:pt x="849" y="355"/>
                    </a:lnTo>
                    <a:lnTo>
                      <a:pt x="851" y="382"/>
                    </a:lnTo>
                    <a:lnTo>
                      <a:pt x="852" y="409"/>
                    </a:lnTo>
                    <a:lnTo>
                      <a:pt x="854" y="454"/>
                    </a:lnTo>
                    <a:lnTo>
                      <a:pt x="856" y="489"/>
                    </a:lnTo>
                    <a:lnTo>
                      <a:pt x="857" y="479"/>
                    </a:lnTo>
                    <a:lnTo>
                      <a:pt x="858" y="461"/>
                    </a:lnTo>
                    <a:lnTo>
                      <a:pt x="860" y="428"/>
                    </a:lnTo>
                    <a:lnTo>
                      <a:pt x="862" y="376"/>
                    </a:lnTo>
                    <a:lnTo>
                      <a:pt x="863" y="341"/>
                    </a:lnTo>
                    <a:lnTo>
                      <a:pt x="865" y="334"/>
                    </a:lnTo>
                    <a:lnTo>
                      <a:pt x="866" y="329"/>
                    </a:lnTo>
                    <a:lnTo>
                      <a:pt x="868" y="362"/>
                    </a:lnTo>
                    <a:lnTo>
                      <a:pt x="869" y="411"/>
                    </a:lnTo>
                    <a:lnTo>
                      <a:pt x="871" y="451"/>
                    </a:lnTo>
                    <a:lnTo>
                      <a:pt x="872" y="471"/>
                    </a:lnTo>
                    <a:lnTo>
                      <a:pt x="874" y="443"/>
                    </a:lnTo>
                    <a:lnTo>
                      <a:pt x="875" y="415"/>
                    </a:lnTo>
                    <a:lnTo>
                      <a:pt x="877" y="373"/>
                    </a:lnTo>
                    <a:lnTo>
                      <a:pt x="878" y="341"/>
                    </a:lnTo>
                    <a:lnTo>
                      <a:pt x="880" y="339"/>
                    </a:lnTo>
                    <a:lnTo>
                      <a:pt x="881" y="351"/>
                    </a:lnTo>
                    <a:lnTo>
                      <a:pt x="883" y="380"/>
                    </a:lnTo>
                    <a:lnTo>
                      <a:pt x="884" y="428"/>
                    </a:lnTo>
                    <a:lnTo>
                      <a:pt x="886" y="454"/>
                    </a:lnTo>
                    <a:lnTo>
                      <a:pt x="887" y="468"/>
                    </a:lnTo>
                    <a:lnTo>
                      <a:pt x="889" y="439"/>
                    </a:lnTo>
                    <a:lnTo>
                      <a:pt x="890" y="405"/>
                    </a:lnTo>
                    <a:lnTo>
                      <a:pt x="892" y="356"/>
                    </a:lnTo>
                    <a:lnTo>
                      <a:pt x="894" y="325"/>
                    </a:lnTo>
                    <a:lnTo>
                      <a:pt x="895" y="329"/>
                    </a:lnTo>
                    <a:lnTo>
                      <a:pt x="896" y="370"/>
                    </a:lnTo>
                    <a:lnTo>
                      <a:pt x="898" y="398"/>
                    </a:lnTo>
                    <a:lnTo>
                      <a:pt x="900" y="439"/>
                    </a:lnTo>
                    <a:lnTo>
                      <a:pt x="901" y="470"/>
                    </a:lnTo>
                    <a:lnTo>
                      <a:pt x="902" y="473"/>
                    </a:lnTo>
                    <a:lnTo>
                      <a:pt x="904" y="446"/>
                    </a:lnTo>
                    <a:lnTo>
                      <a:pt x="906" y="425"/>
                    </a:lnTo>
                    <a:lnTo>
                      <a:pt x="907" y="380"/>
                    </a:lnTo>
                    <a:lnTo>
                      <a:pt x="909" y="340"/>
                    </a:lnTo>
                    <a:lnTo>
                      <a:pt x="910" y="323"/>
                    </a:lnTo>
                    <a:lnTo>
                      <a:pt x="912" y="340"/>
                    </a:lnTo>
                    <a:lnTo>
                      <a:pt x="913" y="376"/>
                    </a:lnTo>
                    <a:lnTo>
                      <a:pt x="915" y="419"/>
                    </a:lnTo>
                    <a:lnTo>
                      <a:pt x="916" y="461"/>
                    </a:lnTo>
                    <a:lnTo>
                      <a:pt x="918" y="463"/>
                    </a:lnTo>
                    <a:lnTo>
                      <a:pt x="919" y="435"/>
                    </a:lnTo>
                    <a:lnTo>
                      <a:pt x="921" y="401"/>
                    </a:lnTo>
                    <a:lnTo>
                      <a:pt x="923" y="351"/>
                    </a:lnTo>
                    <a:lnTo>
                      <a:pt x="924" y="322"/>
                    </a:lnTo>
                    <a:lnTo>
                      <a:pt x="925" y="319"/>
                    </a:lnTo>
                    <a:lnTo>
                      <a:pt x="927" y="339"/>
                    </a:lnTo>
                    <a:lnTo>
                      <a:pt x="929" y="376"/>
                    </a:lnTo>
                    <a:lnTo>
                      <a:pt x="930" y="421"/>
                    </a:lnTo>
                    <a:lnTo>
                      <a:pt x="931" y="454"/>
                    </a:lnTo>
                    <a:lnTo>
                      <a:pt x="933" y="452"/>
                    </a:lnTo>
                    <a:lnTo>
                      <a:pt x="935" y="438"/>
                    </a:lnTo>
                    <a:lnTo>
                      <a:pt x="936" y="405"/>
                    </a:lnTo>
                    <a:lnTo>
                      <a:pt x="938" y="356"/>
                    </a:lnTo>
                    <a:lnTo>
                      <a:pt x="939" y="319"/>
                    </a:lnTo>
                    <a:lnTo>
                      <a:pt x="941" y="307"/>
                    </a:lnTo>
                    <a:lnTo>
                      <a:pt x="942" y="335"/>
                    </a:lnTo>
                    <a:lnTo>
                      <a:pt x="944" y="361"/>
                    </a:lnTo>
                    <a:lnTo>
                      <a:pt x="945" y="409"/>
                    </a:lnTo>
                    <a:lnTo>
                      <a:pt x="947" y="460"/>
                    </a:lnTo>
                    <a:lnTo>
                      <a:pt x="948" y="470"/>
                    </a:lnTo>
                    <a:lnTo>
                      <a:pt x="950" y="437"/>
                    </a:lnTo>
                    <a:lnTo>
                      <a:pt x="951" y="400"/>
                    </a:lnTo>
                    <a:lnTo>
                      <a:pt x="953" y="349"/>
                    </a:lnTo>
                    <a:lnTo>
                      <a:pt x="954" y="313"/>
                    </a:lnTo>
                    <a:lnTo>
                      <a:pt x="956" y="303"/>
                    </a:lnTo>
                    <a:lnTo>
                      <a:pt x="957" y="329"/>
                    </a:lnTo>
                    <a:lnTo>
                      <a:pt x="959" y="357"/>
                    </a:lnTo>
                    <a:lnTo>
                      <a:pt x="960" y="410"/>
                    </a:lnTo>
                    <a:lnTo>
                      <a:pt x="962" y="443"/>
                    </a:lnTo>
                    <a:lnTo>
                      <a:pt x="963" y="445"/>
                    </a:lnTo>
                    <a:lnTo>
                      <a:pt x="965" y="418"/>
                    </a:lnTo>
                    <a:lnTo>
                      <a:pt x="967" y="381"/>
                    </a:lnTo>
                    <a:lnTo>
                      <a:pt x="968" y="338"/>
                    </a:lnTo>
                    <a:lnTo>
                      <a:pt x="969" y="307"/>
                    </a:lnTo>
                    <a:lnTo>
                      <a:pt x="971" y="300"/>
                    </a:lnTo>
                    <a:lnTo>
                      <a:pt x="973" y="330"/>
                    </a:lnTo>
                    <a:lnTo>
                      <a:pt x="974" y="361"/>
                    </a:lnTo>
                    <a:lnTo>
                      <a:pt x="975" y="409"/>
                    </a:lnTo>
                    <a:lnTo>
                      <a:pt x="977" y="436"/>
                    </a:lnTo>
                    <a:lnTo>
                      <a:pt x="979" y="437"/>
                    </a:lnTo>
                    <a:lnTo>
                      <a:pt x="980" y="419"/>
                    </a:lnTo>
                    <a:lnTo>
                      <a:pt x="982" y="396"/>
                    </a:lnTo>
                    <a:lnTo>
                      <a:pt x="983" y="351"/>
                    </a:lnTo>
                    <a:lnTo>
                      <a:pt x="985" y="314"/>
                    </a:lnTo>
                    <a:lnTo>
                      <a:pt x="986" y="307"/>
                    </a:lnTo>
                    <a:lnTo>
                      <a:pt x="988" y="340"/>
                    </a:lnTo>
                    <a:lnTo>
                      <a:pt x="989" y="374"/>
                    </a:lnTo>
                    <a:lnTo>
                      <a:pt x="991" y="413"/>
                    </a:lnTo>
                    <a:lnTo>
                      <a:pt x="992" y="435"/>
                    </a:lnTo>
                    <a:lnTo>
                      <a:pt x="994" y="442"/>
                    </a:lnTo>
                    <a:lnTo>
                      <a:pt x="996" y="424"/>
                    </a:lnTo>
                    <a:lnTo>
                      <a:pt x="997" y="388"/>
                    </a:lnTo>
                    <a:lnTo>
                      <a:pt x="998" y="337"/>
                    </a:lnTo>
                    <a:lnTo>
                      <a:pt x="1000" y="314"/>
                    </a:lnTo>
                    <a:lnTo>
                      <a:pt x="1002" y="313"/>
                    </a:lnTo>
                    <a:lnTo>
                      <a:pt x="1003" y="328"/>
                    </a:lnTo>
                    <a:lnTo>
                      <a:pt x="1004" y="349"/>
                    </a:lnTo>
                    <a:lnTo>
                      <a:pt x="1006" y="392"/>
                    </a:lnTo>
                    <a:lnTo>
                      <a:pt x="1008" y="429"/>
                    </a:lnTo>
                    <a:lnTo>
                      <a:pt x="1009" y="437"/>
                    </a:lnTo>
                    <a:lnTo>
                      <a:pt x="1011" y="399"/>
                    </a:lnTo>
                    <a:lnTo>
                      <a:pt x="1012" y="381"/>
                    </a:lnTo>
                    <a:lnTo>
                      <a:pt x="1014" y="356"/>
                    </a:lnTo>
                    <a:lnTo>
                      <a:pt x="1015" y="326"/>
                    </a:lnTo>
                    <a:lnTo>
                      <a:pt x="1017" y="317"/>
                    </a:lnTo>
                    <a:lnTo>
                      <a:pt x="1018" y="339"/>
                    </a:lnTo>
                    <a:lnTo>
                      <a:pt x="1020" y="370"/>
                    </a:lnTo>
                    <a:lnTo>
                      <a:pt x="1021" y="420"/>
                    </a:lnTo>
                    <a:lnTo>
                      <a:pt x="1023" y="449"/>
                    </a:lnTo>
                    <a:lnTo>
                      <a:pt x="1024" y="446"/>
                    </a:lnTo>
                    <a:lnTo>
                      <a:pt x="1026" y="417"/>
                    </a:lnTo>
                    <a:lnTo>
                      <a:pt x="1027" y="402"/>
                    </a:lnTo>
                    <a:lnTo>
                      <a:pt x="1029" y="362"/>
                    </a:lnTo>
                    <a:lnTo>
                      <a:pt x="1030" y="337"/>
                    </a:lnTo>
                    <a:lnTo>
                      <a:pt x="1032" y="327"/>
                    </a:lnTo>
                    <a:lnTo>
                      <a:pt x="1033" y="349"/>
                    </a:lnTo>
                    <a:lnTo>
                      <a:pt x="1035" y="366"/>
                    </a:lnTo>
                    <a:lnTo>
                      <a:pt x="1036" y="409"/>
                    </a:lnTo>
                    <a:lnTo>
                      <a:pt x="1038" y="453"/>
                    </a:lnTo>
                    <a:lnTo>
                      <a:pt x="1040" y="465"/>
                    </a:lnTo>
                    <a:lnTo>
                      <a:pt x="1041" y="443"/>
                    </a:lnTo>
                    <a:lnTo>
                      <a:pt x="1042" y="407"/>
                    </a:lnTo>
                    <a:lnTo>
                      <a:pt x="1044" y="355"/>
                    </a:lnTo>
                    <a:lnTo>
                      <a:pt x="1046" y="315"/>
                    </a:lnTo>
                    <a:lnTo>
                      <a:pt x="1047" y="319"/>
                    </a:lnTo>
                    <a:lnTo>
                      <a:pt x="1049" y="333"/>
                    </a:lnTo>
                    <a:lnTo>
                      <a:pt x="1050" y="360"/>
                    </a:lnTo>
                    <a:lnTo>
                      <a:pt x="1052" y="422"/>
                    </a:lnTo>
                    <a:lnTo>
                      <a:pt x="1053" y="461"/>
                    </a:lnTo>
                    <a:lnTo>
                      <a:pt x="1055" y="474"/>
                    </a:lnTo>
                    <a:lnTo>
                      <a:pt x="1056" y="452"/>
                    </a:lnTo>
                    <a:lnTo>
                      <a:pt x="1058" y="430"/>
                    </a:lnTo>
                    <a:lnTo>
                      <a:pt x="1059" y="378"/>
                    </a:lnTo>
                    <a:lnTo>
                      <a:pt x="1061" y="341"/>
                    </a:lnTo>
                    <a:lnTo>
                      <a:pt x="1062" y="334"/>
                    </a:lnTo>
                    <a:lnTo>
                      <a:pt x="1064" y="367"/>
                    </a:lnTo>
                    <a:lnTo>
                      <a:pt x="1065" y="389"/>
                    </a:lnTo>
                    <a:lnTo>
                      <a:pt x="1067" y="435"/>
                    </a:lnTo>
                    <a:lnTo>
                      <a:pt x="1069" y="475"/>
                    </a:lnTo>
                    <a:lnTo>
                      <a:pt x="1070" y="484"/>
                    </a:lnTo>
                    <a:lnTo>
                      <a:pt x="1071" y="438"/>
                    </a:lnTo>
                    <a:lnTo>
                      <a:pt x="1073" y="402"/>
                    </a:lnTo>
                    <a:lnTo>
                      <a:pt x="1075" y="368"/>
                    </a:lnTo>
                    <a:lnTo>
                      <a:pt x="1076" y="338"/>
                    </a:lnTo>
                    <a:lnTo>
                      <a:pt x="1077" y="338"/>
                    </a:lnTo>
                    <a:lnTo>
                      <a:pt x="1079" y="365"/>
                    </a:lnTo>
                    <a:lnTo>
                      <a:pt x="1081" y="394"/>
                    </a:lnTo>
                    <a:lnTo>
                      <a:pt x="1082" y="459"/>
                    </a:lnTo>
                    <a:lnTo>
                      <a:pt x="1084" y="520"/>
                    </a:lnTo>
                    <a:lnTo>
                      <a:pt x="1085" y="541"/>
                    </a:lnTo>
                    <a:lnTo>
                      <a:pt x="1087" y="512"/>
                    </a:lnTo>
                    <a:lnTo>
                      <a:pt x="1088" y="498"/>
                    </a:lnTo>
                    <a:lnTo>
                      <a:pt x="1090" y="434"/>
                    </a:lnTo>
                    <a:lnTo>
                      <a:pt x="1091" y="388"/>
                    </a:lnTo>
                    <a:lnTo>
                      <a:pt x="1093" y="402"/>
                    </a:lnTo>
                    <a:lnTo>
                      <a:pt x="1094" y="426"/>
                    </a:lnTo>
                    <a:lnTo>
                      <a:pt x="1096" y="457"/>
                    </a:lnTo>
                    <a:lnTo>
                      <a:pt x="1097" y="538"/>
                    </a:lnTo>
                    <a:lnTo>
                      <a:pt x="1099" y="602"/>
                    </a:lnTo>
                    <a:lnTo>
                      <a:pt x="1100" y="636"/>
                    </a:lnTo>
                    <a:lnTo>
                      <a:pt x="1102" y="646"/>
                    </a:lnTo>
                    <a:lnTo>
                      <a:pt x="1103" y="620"/>
                    </a:lnTo>
                    <a:lnTo>
                      <a:pt x="1105" y="582"/>
                    </a:lnTo>
                    <a:lnTo>
                      <a:pt x="1106" y="564"/>
                    </a:lnTo>
                    <a:lnTo>
                      <a:pt x="1108" y="588"/>
                    </a:lnTo>
                    <a:lnTo>
                      <a:pt x="1109" y="647"/>
                    </a:lnTo>
                    <a:lnTo>
                      <a:pt x="1111" y="677"/>
                    </a:lnTo>
                    <a:lnTo>
                      <a:pt x="1113" y="741"/>
                    </a:lnTo>
                    <a:lnTo>
                      <a:pt x="1114" y="788"/>
                    </a:lnTo>
                    <a:lnTo>
                      <a:pt x="1115" y="808"/>
                    </a:lnTo>
                    <a:lnTo>
                      <a:pt x="1117" y="776"/>
                    </a:lnTo>
                    <a:lnTo>
                      <a:pt x="1119" y="771"/>
                    </a:lnTo>
                    <a:lnTo>
                      <a:pt x="1120" y="724"/>
                    </a:lnTo>
                    <a:lnTo>
                      <a:pt x="1122" y="676"/>
                    </a:lnTo>
                    <a:lnTo>
                      <a:pt x="1123" y="672"/>
                    </a:lnTo>
                    <a:lnTo>
                      <a:pt x="1125" y="687"/>
                    </a:lnTo>
                    <a:lnTo>
                      <a:pt x="1126" y="705"/>
                    </a:lnTo>
                    <a:lnTo>
                      <a:pt x="1128" y="739"/>
                    </a:lnTo>
                    <a:lnTo>
                      <a:pt x="1129" y="762"/>
                    </a:lnTo>
                    <a:lnTo>
                      <a:pt x="1131" y="755"/>
                    </a:lnTo>
                    <a:lnTo>
                      <a:pt x="1132" y="724"/>
                    </a:lnTo>
                    <a:lnTo>
                      <a:pt x="1134" y="690"/>
                    </a:lnTo>
                    <a:lnTo>
                      <a:pt x="1135" y="622"/>
                    </a:lnTo>
                    <a:lnTo>
                      <a:pt x="1137" y="559"/>
                    </a:lnTo>
                    <a:lnTo>
                      <a:pt x="1138" y="564"/>
                    </a:lnTo>
                    <a:lnTo>
                      <a:pt x="1140" y="562"/>
                    </a:lnTo>
                    <a:lnTo>
                      <a:pt x="1142" y="576"/>
                    </a:lnTo>
                    <a:lnTo>
                      <a:pt x="1143" y="618"/>
                    </a:lnTo>
                    <a:lnTo>
                      <a:pt x="1144" y="647"/>
                    </a:lnTo>
                    <a:lnTo>
                      <a:pt x="1146" y="628"/>
                    </a:lnTo>
                    <a:lnTo>
                      <a:pt x="1148" y="577"/>
                    </a:lnTo>
                    <a:lnTo>
                      <a:pt x="1149" y="523"/>
                    </a:lnTo>
                    <a:lnTo>
                      <a:pt x="1151" y="454"/>
                    </a:lnTo>
                    <a:lnTo>
                      <a:pt x="1152" y="414"/>
                    </a:lnTo>
                    <a:lnTo>
                      <a:pt x="1154" y="405"/>
                    </a:lnTo>
                    <a:lnTo>
                      <a:pt x="1155" y="415"/>
                    </a:lnTo>
                    <a:lnTo>
                      <a:pt x="1157" y="434"/>
                    </a:lnTo>
                    <a:lnTo>
                      <a:pt x="1158" y="477"/>
                    </a:lnTo>
                    <a:lnTo>
                      <a:pt x="1160" y="497"/>
                    </a:lnTo>
                    <a:lnTo>
                      <a:pt x="1161" y="478"/>
                    </a:lnTo>
                    <a:lnTo>
                      <a:pt x="1163" y="419"/>
                    </a:lnTo>
                    <a:lnTo>
                      <a:pt x="1164" y="369"/>
                    </a:lnTo>
                    <a:lnTo>
                      <a:pt x="1166" y="306"/>
                    </a:lnTo>
                    <a:lnTo>
                      <a:pt x="1167" y="271"/>
                    </a:lnTo>
                    <a:lnTo>
                      <a:pt x="1169" y="261"/>
                    </a:lnTo>
                    <a:lnTo>
                      <a:pt x="1170" y="267"/>
                    </a:lnTo>
                    <a:lnTo>
                      <a:pt x="1172" y="265"/>
                    </a:lnTo>
                    <a:lnTo>
                      <a:pt x="1173" y="306"/>
                    </a:lnTo>
                    <a:lnTo>
                      <a:pt x="1175" y="336"/>
                    </a:lnTo>
                    <a:lnTo>
                      <a:pt x="1176" y="336"/>
                    </a:lnTo>
                    <a:lnTo>
                      <a:pt x="1178" y="307"/>
                    </a:lnTo>
                    <a:lnTo>
                      <a:pt x="1180" y="248"/>
                    </a:lnTo>
                    <a:lnTo>
                      <a:pt x="1181" y="179"/>
                    </a:lnTo>
                    <a:lnTo>
                      <a:pt x="1182" y="143"/>
                    </a:lnTo>
                    <a:lnTo>
                      <a:pt x="1184" y="126"/>
                    </a:lnTo>
                    <a:lnTo>
                      <a:pt x="1186" y="155"/>
                    </a:lnTo>
                    <a:lnTo>
                      <a:pt x="1187" y="177"/>
                    </a:lnTo>
                    <a:lnTo>
                      <a:pt x="1188" y="236"/>
                    </a:lnTo>
                    <a:lnTo>
                      <a:pt x="1190" y="260"/>
                    </a:lnTo>
                    <a:lnTo>
                      <a:pt x="1192" y="263"/>
                    </a:lnTo>
                    <a:lnTo>
                      <a:pt x="1193" y="229"/>
                    </a:lnTo>
                    <a:lnTo>
                      <a:pt x="1195" y="191"/>
                    </a:lnTo>
                    <a:lnTo>
                      <a:pt x="1196" y="133"/>
                    </a:lnTo>
                    <a:lnTo>
                      <a:pt x="1198" y="89"/>
                    </a:lnTo>
                    <a:lnTo>
                      <a:pt x="1199" y="83"/>
                    </a:lnTo>
                    <a:lnTo>
                      <a:pt x="1201" y="112"/>
                    </a:lnTo>
                    <a:lnTo>
                      <a:pt x="1202" y="131"/>
                    </a:lnTo>
                    <a:lnTo>
                      <a:pt x="1204" y="168"/>
                    </a:lnTo>
                    <a:lnTo>
                      <a:pt x="1205" y="200"/>
                    </a:lnTo>
                    <a:lnTo>
                      <a:pt x="1207" y="201"/>
                    </a:lnTo>
                    <a:lnTo>
                      <a:pt x="1208" y="182"/>
                    </a:lnTo>
                    <a:lnTo>
                      <a:pt x="1210" y="147"/>
                    </a:lnTo>
                    <a:lnTo>
                      <a:pt x="1211" y="108"/>
                    </a:lnTo>
                    <a:lnTo>
                      <a:pt x="1213" y="75"/>
                    </a:lnTo>
                    <a:lnTo>
                      <a:pt x="1215" y="63"/>
                    </a:lnTo>
                    <a:lnTo>
                      <a:pt x="1216" y="93"/>
                    </a:lnTo>
                    <a:lnTo>
                      <a:pt x="1217" y="135"/>
                    </a:lnTo>
                    <a:lnTo>
                      <a:pt x="1219" y="170"/>
                    </a:lnTo>
                    <a:lnTo>
                      <a:pt x="1221" y="203"/>
                    </a:lnTo>
                    <a:lnTo>
                      <a:pt x="1222" y="217"/>
                    </a:lnTo>
                    <a:lnTo>
                      <a:pt x="1224" y="190"/>
                    </a:lnTo>
                    <a:lnTo>
                      <a:pt x="1225" y="145"/>
                    </a:lnTo>
                    <a:lnTo>
                      <a:pt x="1227" y="82"/>
                    </a:lnTo>
                    <a:lnTo>
                      <a:pt x="1228" y="46"/>
                    </a:lnTo>
                    <a:lnTo>
                      <a:pt x="1230" y="38"/>
                    </a:lnTo>
                    <a:lnTo>
                      <a:pt x="1231" y="55"/>
                    </a:lnTo>
                    <a:lnTo>
                      <a:pt x="1233" y="85"/>
                    </a:lnTo>
                    <a:lnTo>
                      <a:pt x="1234" y="140"/>
                    </a:lnTo>
                    <a:lnTo>
                      <a:pt x="1236" y="178"/>
                    </a:lnTo>
                    <a:lnTo>
                      <a:pt x="1237" y="188"/>
                    </a:lnTo>
                    <a:lnTo>
                      <a:pt x="1239" y="155"/>
                    </a:lnTo>
                    <a:lnTo>
                      <a:pt x="1240" y="131"/>
                    </a:lnTo>
                    <a:lnTo>
                      <a:pt x="1242" y="77"/>
                    </a:lnTo>
                    <a:lnTo>
                      <a:pt x="1243" y="46"/>
                    </a:lnTo>
                    <a:lnTo>
                      <a:pt x="1245" y="42"/>
                    </a:lnTo>
                    <a:lnTo>
                      <a:pt x="1246" y="67"/>
                    </a:lnTo>
                    <a:lnTo>
                      <a:pt x="1248" y="91"/>
                    </a:lnTo>
                    <a:lnTo>
                      <a:pt x="1249" y="145"/>
                    </a:lnTo>
                    <a:lnTo>
                      <a:pt x="1251" y="168"/>
                    </a:lnTo>
                    <a:lnTo>
                      <a:pt x="1253" y="177"/>
                    </a:lnTo>
                    <a:lnTo>
                      <a:pt x="1254" y="158"/>
                    </a:lnTo>
                    <a:lnTo>
                      <a:pt x="1255" y="122"/>
                    </a:lnTo>
                    <a:lnTo>
                      <a:pt x="1257" y="76"/>
                    </a:lnTo>
                    <a:lnTo>
                      <a:pt x="1259" y="45"/>
                    </a:lnTo>
                    <a:lnTo>
                      <a:pt x="1260" y="42"/>
                    </a:lnTo>
                    <a:lnTo>
                      <a:pt x="1261" y="67"/>
                    </a:lnTo>
                    <a:lnTo>
                      <a:pt x="1263" y="104"/>
                    </a:lnTo>
                    <a:lnTo>
                      <a:pt x="1265" y="149"/>
                    </a:lnTo>
                    <a:lnTo>
                      <a:pt x="1266" y="182"/>
                    </a:lnTo>
                    <a:lnTo>
                      <a:pt x="1268" y="189"/>
                    </a:lnTo>
                    <a:lnTo>
                      <a:pt x="1269" y="161"/>
                    </a:lnTo>
                    <a:lnTo>
                      <a:pt x="1271" y="126"/>
                    </a:lnTo>
                    <a:lnTo>
                      <a:pt x="1272" y="74"/>
                    </a:lnTo>
                    <a:lnTo>
                      <a:pt x="1274" y="34"/>
                    </a:lnTo>
                    <a:lnTo>
                      <a:pt x="1275" y="40"/>
                    </a:lnTo>
                    <a:lnTo>
                      <a:pt x="1277" y="71"/>
                    </a:lnTo>
                    <a:lnTo>
                      <a:pt x="1278" y="103"/>
                    </a:lnTo>
                    <a:lnTo>
                      <a:pt x="1280" y="152"/>
                    </a:lnTo>
                    <a:lnTo>
                      <a:pt x="1282" y="184"/>
                    </a:lnTo>
                    <a:lnTo>
                      <a:pt x="1283" y="173"/>
                    </a:lnTo>
                    <a:lnTo>
                      <a:pt x="1284" y="140"/>
                    </a:lnTo>
                    <a:lnTo>
                      <a:pt x="1286" y="114"/>
                    </a:lnTo>
                    <a:lnTo>
                      <a:pt x="1288" y="50"/>
                    </a:lnTo>
                    <a:lnTo>
                      <a:pt x="1289" y="18"/>
                    </a:lnTo>
                    <a:lnTo>
                      <a:pt x="1290" y="25"/>
                    </a:lnTo>
                    <a:lnTo>
                      <a:pt x="1292" y="65"/>
                    </a:lnTo>
                    <a:lnTo>
                      <a:pt x="1294" y="98"/>
                    </a:lnTo>
                    <a:lnTo>
                      <a:pt x="1295" y="136"/>
                    </a:lnTo>
                    <a:lnTo>
                      <a:pt x="1297" y="172"/>
                    </a:lnTo>
                    <a:lnTo>
                      <a:pt x="1298" y="168"/>
                    </a:lnTo>
                    <a:lnTo>
                      <a:pt x="1300" y="139"/>
                    </a:lnTo>
                    <a:lnTo>
                      <a:pt x="1301" y="105"/>
                    </a:lnTo>
                    <a:lnTo>
                      <a:pt x="1303" y="55"/>
                    </a:lnTo>
                    <a:lnTo>
                      <a:pt x="1304" y="25"/>
                    </a:lnTo>
                    <a:lnTo>
                      <a:pt x="1306" y="24"/>
                    </a:lnTo>
                    <a:lnTo>
                      <a:pt x="1307" y="44"/>
                    </a:lnTo>
                    <a:lnTo>
                      <a:pt x="1309" y="73"/>
                    </a:lnTo>
                    <a:lnTo>
                      <a:pt x="1310" y="128"/>
                    </a:lnTo>
                    <a:lnTo>
                      <a:pt x="1312" y="153"/>
                    </a:lnTo>
                    <a:lnTo>
                      <a:pt x="1313" y="153"/>
                    </a:lnTo>
                    <a:lnTo>
                      <a:pt x="1315" y="132"/>
                    </a:lnTo>
                    <a:lnTo>
                      <a:pt x="1316" y="104"/>
                    </a:lnTo>
                    <a:lnTo>
                      <a:pt x="1318" y="54"/>
                    </a:lnTo>
                    <a:lnTo>
                      <a:pt x="1319" y="25"/>
                    </a:lnTo>
                    <a:lnTo>
                      <a:pt x="1321" y="21"/>
                    </a:lnTo>
                    <a:lnTo>
                      <a:pt x="1322" y="42"/>
                    </a:lnTo>
                    <a:lnTo>
                      <a:pt x="1324" y="71"/>
                    </a:lnTo>
                    <a:lnTo>
                      <a:pt x="1326" y="123"/>
                    </a:lnTo>
                    <a:lnTo>
                      <a:pt x="1327" y="162"/>
                    </a:lnTo>
                    <a:lnTo>
                      <a:pt x="1328" y="187"/>
                    </a:lnTo>
                    <a:lnTo>
                      <a:pt x="1330" y="160"/>
                    </a:lnTo>
                    <a:lnTo>
                      <a:pt x="1332" y="124"/>
                    </a:lnTo>
                    <a:lnTo>
                      <a:pt x="1333" y="73"/>
                    </a:lnTo>
                    <a:lnTo>
                      <a:pt x="1334" y="42"/>
                    </a:lnTo>
                    <a:lnTo>
                      <a:pt x="1336" y="44"/>
                    </a:lnTo>
                    <a:lnTo>
                      <a:pt x="1338" y="80"/>
                    </a:lnTo>
                    <a:lnTo>
                      <a:pt x="1339" y="106"/>
                    </a:lnTo>
                    <a:lnTo>
                      <a:pt x="1341" y="159"/>
                    </a:lnTo>
                    <a:lnTo>
                      <a:pt x="1342" y="180"/>
                    </a:lnTo>
                    <a:lnTo>
                      <a:pt x="1344" y="184"/>
                    </a:lnTo>
                    <a:lnTo>
                      <a:pt x="1345" y="152"/>
                    </a:lnTo>
                    <a:lnTo>
                      <a:pt x="1347" y="123"/>
                    </a:lnTo>
                    <a:lnTo>
                      <a:pt x="1348" y="72"/>
                    </a:lnTo>
                    <a:lnTo>
                      <a:pt x="1350" y="43"/>
                    </a:lnTo>
                    <a:lnTo>
                      <a:pt x="1351" y="46"/>
                    </a:lnTo>
                    <a:lnTo>
                      <a:pt x="1353" y="75"/>
                    </a:lnTo>
                    <a:lnTo>
                      <a:pt x="1355" y="104"/>
                    </a:lnTo>
                    <a:lnTo>
                      <a:pt x="1356" y="152"/>
                    </a:lnTo>
                    <a:lnTo>
                      <a:pt x="1357" y="174"/>
                    </a:lnTo>
                    <a:lnTo>
                      <a:pt x="1359" y="171"/>
                    </a:lnTo>
                    <a:lnTo>
                      <a:pt x="1361" y="141"/>
                    </a:lnTo>
                    <a:lnTo>
                      <a:pt x="1362" y="114"/>
                    </a:lnTo>
                    <a:lnTo>
                      <a:pt x="1363" y="80"/>
                    </a:lnTo>
                    <a:lnTo>
                      <a:pt x="1365" y="49"/>
                    </a:lnTo>
                    <a:lnTo>
                      <a:pt x="1367" y="45"/>
                    </a:lnTo>
                    <a:lnTo>
                      <a:pt x="1368" y="77"/>
                    </a:lnTo>
                    <a:lnTo>
                      <a:pt x="1370" y="106"/>
                    </a:lnTo>
                    <a:lnTo>
                      <a:pt x="1371" y="162"/>
                    </a:lnTo>
                    <a:lnTo>
                      <a:pt x="1373" y="203"/>
                    </a:lnTo>
                    <a:lnTo>
                      <a:pt x="1374" y="195"/>
                    </a:lnTo>
                    <a:lnTo>
                      <a:pt x="1376" y="167"/>
                    </a:lnTo>
                    <a:lnTo>
                      <a:pt x="1377" y="135"/>
                    </a:lnTo>
                    <a:lnTo>
                      <a:pt x="1379" y="71"/>
                    </a:lnTo>
                    <a:lnTo>
                      <a:pt x="1380" y="41"/>
                    </a:lnTo>
                    <a:lnTo>
                      <a:pt x="1382" y="47"/>
                    </a:lnTo>
                    <a:lnTo>
                      <a:pt x="1383" y="66"/>
                    </a:lnTo>
                    <a:lnTo>
                      <a:pt x="1385" y="94"/>
                    </a:lnTo>
                    <a:lnTo>
                      <a:pt x="1386" y="154"/>
                    </a:lnTo>
                    <a:lnTo>
                      <a:pt x="1388" y="174"/>
                    </a:lnTo>
                    <a:lnTo>
                      <a:pt x="1389" y="178"/>
                    </a:lnTo>
                    <a:lnTo>
                      <a:pt x="1391" y="155"/>
                    </a:lnTo>
                    <a:lnTo>
                      <a:pt x="1392" y="127"/>
                    </a:lnTo>
                    <a:lnTo>
                      <a:pt x="1394" y="68"/>
                    </a:lnTo>
                    <a:lnTo>
                      <a:pt x="1395" y="34"/>
                    </a:lnTo>
                    <a:lnTo>
                      <a:pt x="1397" y="35"/>
                    </a:lnTo>
                    <a:lnTo>
                      <a:pt x="1399" y="74"/>
                    </a:lnTo>
                    <a:lnTo>
                      <a:pt x="1400" y="110"/>
                    </a:lnTo>
                    <a:lnTo>
                      <a:pt x="1401" y="141"/>
                    </a:lnTo>
                    <a:lnTo>
                      <a:pt x="1403" y="174"/>
                    </a:lnTo>
                    <a:lnTo>
                      <a:pt x="1405" y="162"/>
                    </a:lnTo>
                    <a:lnTo>
                      <a:pt x="1406" y="142"/>
                    </a:lnTo>
                    <a:lnTo>
                      <a:pt x="1408" y="109"/>
                    </a:lnTo>
                    <a:lnTo>
                      <a:pt x="1409" y="55"/>
                    </a:lnTo>
                    <a:lnTo>
                      <a:pt x="1411" y="24"/>
                    </a:lnTo>
                    <a:lnTo>
                      <a:pt x="1412" y="31"/>
                    </a:lnTo>
                    <a:lnTo>
                      <a:pt x="1414" y="69"/>
                    </a:lnTo>
                    <a:lnTo>
                      <a:pt x="1415" y="103"/>
                    </a:lnTo>
                    <a:lnTo>
                      <a:pt x="1417" y="158"/>
                    </a:lnTo>
                    <a:lnTo>
                      <a:pt x="1418" y="185"/>
                    </a:lnTo>
                    <a:lnTo>
                      <a:pt x="1420" y="185"/>
                    </a:lnTo>
                    <a:lnTo>
                      <a:pt x="1421" y="175"/>
                    </a:lnTo>
                    <a:lnTo>
                      <a:pt x="1423" y="146"/>
                    </a:lnTo>
                    <a:lnTo>
                      <a:pt x="1424" y="93"/>
                    </a:lnTo>
                    <a:lnTo>
                      <a:pt x="1426" y="34"/>
                    </a:lnTo>
                    <a:lnTo>
                      <a:pt x="1428" y="6"/>
                    </a:lnTo>
                    <a:lnTo>
                      <a:pt x="1429" y="27"/>
                    </a:lnTo>
                    <a:lnTo>
                      <a:pt x="1430" y="71"/>
                    </a:lnTo>
                    <a:lnTo>
                      <a:pt x="1432" y="129"/>
                    </a:lnTo>
                    <a:lnTo>
                      <a:pt x="1434" y="163"/>
                    </a:lnTo>
                    <a:lnTo>
                      <a:pt x="1435" y="159"/>
                    </a:lnTo>
                    <a:lnTo>
                      <a:pt x="1437" y="125"/>
                    </a:lnTo>
                    <a:lnTo>
                      <a:pt x="1438" y="87"/>
                    </a:lnTo>
                    <a:lnTo>
                      <a:pt x="1440" y="38"/>
                    </a:lnTo>
                    <a:lnTo>
                      <a:pt x="1441" y="15"/>
                    </a:lnTo>
                    <a:lnTo>
                      <a:pt x="1443" y="13"/>
                    </a:lnTo>
                    <a:lnTo>
                      <a:pt x="1444" y="23"/>
                    </a:lnTo>
                    <a:lnTo>
                      <a:pt x="1446" y="60"/>
                    </a:lnTo>
                    <a:lnTo>
                      <a:pt x="1447" y="117"/>
                    </a:lnTo>
                    <a:lnTo>
                      <a:pt x="1449" y="152"/>
                    </a:lnTo>
                    <a:lnTo>
                      <a:pt x="1450" y="158"/>
                    </a:lnTo>
                    <a:lnTo>
                      <a:pt x="1452" y="120"/>
                    </a:lnTo>
                    <a:lnTo>
                      <a:pt x="1453" y="88"/>
                    </a:lnTo>
                    <a:lnTo>
                      <a:pt x="1455" y="39"/>
                    </a:lnTo>
                    <a:lnTo>
                      <a:pt x="1456" y="17"/>
                    </a:lnTo>
                    <a:lnTo>
                      <a:pt x="1458" y="9"/>
                    </a:lnTo>
                    <a:lnTo>
                      <a:pt x="1459" y="39"/>
                    </a:lnTo>
                    <a:lnTo>
                      <a:pt x="1461" y="77"/>
                    </a:lnTo>
                    <a:lnTo>
                      <a:pt x="1462" y="140"/>
                    </a:lnTo>
                    <a:lnTo>
                      <a:pt x="1464" y="168"/>
                    </a:lnTo>
                    <a:lnTo>
                      <a:pt x="1465" y="163"/>
                    </a:lnTo>
                    <a:lnTo>
                      <a:pt x="1467" y="134"/>
                    </a:lnTo>
                    <a:lnTo>
                      <a:pt x="1468" y="103"/>
                    </a:lnTo>
                    <a:lnTo>
                      <a:pt x="1470" y="54"/>
                    </a:lnTo>
                    <a:lnTo>
                      <a:pt x="1472" y="20"/>
                    </a:lnTo>
                    <a:lnTo>
                      <a:pt x="1473" y="21"/>
                    </a:lnTo>
                    <a:lnTo>
                      <a:pt x="1474" y="48"/>
                    </a:lnTo>
                    <a:lnTo>
                      <a:pt x="1476" y="78"/>
                    </a:lnTo>
                    <a:lnTo>
                      <a:pt x="1478" y="135"/>
                    </a:lnTo>
                    <a:lnTo>
                      <a:pt x="1479" y="171"/>
                    </a:lnTo>
                    <a:lnTo>
                      <a:pt x="1481" y="165"/>
                    </a:lnTo>
                    <a:lnTo>
                      <a:pt x="1482" y="137"/>
                    </a:lnTo>
                    <a:lnTo>
                      <a:pt x="1484" y="107"/>
                    </a:lnTo>
                    <a:lnTo>
                      <a:pt x="1485" y="45"/>
                    </a:lnTo>
                    <a:lnTo>
                      <a:pt x="1487" y="7"/>
                    </a:lnTo>
                    <a:lnTo>
                      <a:pt x="1488" y="16"/>
                    </a:lnTo>
                    <a:lnTo>
                      <a:pt x="1490" y="47"/>
                    </a:lnTo>
                    <a:lnTo>
                      <a:pt x="1491" y="67"/>
                    </a:lnTo>
                    <a:lnTo>
                      <a:pt x="1493" y="117"/>
                    </a:lnTo>
                    <a:lnTo>
                      <a:pt x="1494" y="148"/>
                    </a:lnTo>
                    <a:lnTo>
                      <a:pt x="1496" y="159"/>
                    </a:lnTo>
                    <a:lnTo>
                      <a:pt x="1497" y="142"/>
                    </a:lnTo>
                    <a:lnTo>
                      <a:pt x="1499" y="105"/>
                    </a:lnTo>
                    <a:lnTo>
                      <a:pt x="1501" y="46"/>
                    </a:lnTo>
                    <a:lnTo>
                      <a:pt x="1502" y="13"/>
                    </a:lnTo>
                    <a:lnTo>
                      <a:pt x="1503" y="14"/>
                    </a:lnTo>
                    <a:lnTo>
                      <a:pt x="1505" y="38"/>
                    </a:lnTo>
                    <a:lnTo>
                      <a:pt x="1507" y="69"/>
                    </a:lnTo>
                    <a:lnTo>
                      <a:pt x="1508" y="123"/>
                    </a:lnTo>
                    <a:lnTo>
                      <a:pt x="1510" y="154"/>
                    </a:lnTo>
                    <a:lnTo>
                      <a:pt x="1511" y="166"/>
                    </a:lnTo>
                    <a:lnTo>
                      <a:pt x="1513" y="131"/>
                    </a:lnTo>
                    <a:lnTo>
                      <a:pt x="1514" y="86"/>
                    </a:lnTo>
                    <a:lnTo>
                      <a:pt x="1516" y="30"/>
                    </a:lnTo>
                    <a:lnTo>
                      <a:pt x="1517" y="0"/>
                    </a:lnTo>
                    <a:lnTo>
                      <a:pt x="1519" y="27"/>
                    </a:lnTo>
                    <a:lnTo>
                      <a:pt x="1520" y="50"/>
                    </a:lnTo>
                    <a:lnTo>
                      <a:pt x="1522" y="73"/>
                    </a:lnTo>
                    <a:lnTo>
                      <a:pt x="1523" y="124"/>
                    </a:lnTo>
                    <a:lnTo>
                      <a:pt x="1525" y="167"/>
                    </a:lnTo>
                    <a:lnTo>
                      <a:pt x="1526" y="172"/>
                    </a:lnTo>
                    <a:lnTo>
                      <a:pt x="1528" y="137"/>
                    </a:lnTo>
                    <a:lnTo>
                      <a:pt x="1529" y="108"/>
                    </a:lnTo>
                    <a:lnTo>
                      <a:pt x="1531" y="58"/>
                    </a:lnTo>
                    <a:lnTo>
                      <a:pt x="1532" y="11"/>
                    </a:lnTo>
                    <a:lnTo>
                      <a:pt x="1534" y="0"/>
                    </a:lnTo>
                    <a:lnTo>
                      <a:pt x="1535" y="33"/>
                    </a:lnTo>
                    <a:lnTo>
                      <a:pt x="1537" y="78"/>
                    </a:lnTo>
                    <a:lnTo>
                      <a:pt x="1539" y="140"/>
                    </a:lnTo>
                    <a:lnTo>
                      <a:pt x="1540" y="169"/>
                    </a:lnTo>
                    <a:lnTo>
                      <a:pt x="1541" y="178"/>
                    </a:lnTo>
                    <a:lnTo>
                      <a:pt x="1543" y="149"/>
                    </a:lnTo>
                    <a:lnTo>
                      <a:pt x="1545" y="91"/>
                    </a:lnTo>
                    <a:lnTo>
                      <a:pt x="1546" y="27"/>
                    </a:lnTo>
                    <a:lnTo>
                      <a:pt x="1547" y="4"/>
                    </a:lnTo>
                    <a:lnTo>
                      <a:pt x="1549" y="14"/>
                    </a:lnTo>
                    <a:lnTo>
                      <a:pt x="1551" y="34"/>
                    </a:lnTo>
                    <a:lnTo>
                      <a:pt x="1552" y="73"/>
                    </a:lnTo>
                    <a:lnTo>
                      <a:pt x="1554" y="129"/>
                    </a:lnTo>
                    <a:lnTo>
                      <a:pt x="1555" y="149"/>
                    </a:lnTo>
                    <a:lnTo>
                      <a:pt x="1557" y="154"/>
                    </a:lnTo>
                    <a:lnTo>
                      <a:pt x="1558" y="125"/>
                    </a:lnTo>
                    <a:lnTo>
                      <a:pt x="1560" y="98"/>
                    </a:lnTo>
                    <a:lnTo>
                      <a:pt x="1561" y="54"/>
                    </a:lnTo>
                    <a:lnTo>
                      <a:pt x="1563" y="22"/>
                    </a:lnTo>
                    <a:lnTo>
                      <a:pt x="1564" y="25"/>
                    </a:lnTo>
                    <a:lnTo>
                      <a:pt x="1566" y="58"/>
                    </a:lnTo>
                    <a:lnTo>
                      <a:pt x="1567" y="85"/>
                    </a:lnTo>
                    <a:lnTo>
                      <a:pt x="1569" y="141"/>
                    </a:lnTo>
                    <a:lnTo>
                      <a:pt x="1570" y="157"/>
                    </a:lnTo>
                    <a:lnTo>
                      <a:pt x="1572" y="147"/>
                    </a:lnTo>
                    <a:lnTo>
                      <a:pt x="1574" y="121"/>
                    </a:lnTo>
                    <a:lnTo>
                      <a:pt x="1575" y="97"/>
                    </a:lnTo>
                    <a:lnTo>
                      <a:pt x="1576" y="47"/>
                    </a:lnTo>
                    <a:lnTo>
                      <a:pt x="1578" y="22"/>
                    </a:lnTo>
                    <a:lnTo>
                      <a:pt x="1580" y="45"/>
                    </a:lnTo>
                    <a:lnTo>
                      <a:pt x="1581" y="74"/>
                    </a:lnTo>
                    <a:lnTo>
                      <a:pt x="1583" y="110"/>
                    </a:lnTo>
                    <a:lnTo>
                      <a:pt x="1584" y="164"/>
                    </a:lnTo>
                    <a:lnTo>
                      <a:pt x="1586" y="212"/>
                    </a:lnTo>
                    <a:lnTo>
                      <a:pt x="1587" y="217"/>
                    </a:lnTo>
                    <a:lnTo>
                      <a:pt x="1589" y="187"/>
                    </a:lnTo>
                    <a:lnTo>
                      <a:pt x="1590" y="140"/>
                    </a:lnTo>
                    <a:lnTo>
                      <a:pt x="1592" y="120"/>
                    </a:lnTo>
                    <a:lnTo>
                      <a:pt x="1593" y="114"/>
                    </a:lnTo>
                    <a:lnTo>
                      <a:pt x="1595" y="124"/>
                    </a:lnTo>
                    <a:lnTo>
                      <a:pt x="1596" y="178"/>
                    </a:lnTo>
                    <a:lnTo>
                      <a:pt x="1598" y="227"/>
                    </a:lnTo>
                    <a:lnTo>
                      <a:pt x="1599" y="278"/>
                    </a:lnTo>
                    <a:lnTo>
                      <a:pt x="1601" y="310"/>
                    </a:lnTo>
                    <a:lnTo>
                      <a:pt x="1602" y="332"/>
                    </a:lnTo>
                    <a:lnTo>
                      <a:pt x="1604" y="346"/>
                    </a:lnTo>
                    <a:lnTo>
                      <a:pt x="1605" y="383"/>
                    </a:lnTo>
                    <a:lnTo>
                      <a:pt x="1607" y="311"/>
                    </a:lnTo>
                    <a:lnTo>
                      <a:pt x="1608" y="284"/>
                    </a:lnTo>
                    <a:lnTo>
                      <a:pt x="1610" y="314"/>
                    </a:lnTo>
                    <a:lnTo>
                      <a:pt x="1612" y="362"/>
                    </a:lnTo>
                    <a:lnTo>
                      <a:pt x="1613" y="416"/>
                    </a:lnTo>
                    <a:lnTo>
                      <a:pt x="1614" y="517"/>
                    </a:lnTo>
                    <a:lnTo>
                      <a:pt x="1616" y="577"/>
                    </a:lnTo>
                    <a:lnTo>
                      <a:pt x="1618" y="569"/>
                    </a:lnTo>
                    <a:lnTo>
                      <a:pt x="1619" y="558"/>
                    </a:lnTo>
                    <a:lnTo>
                      <a:pt x="1620" y="524"/>
                    </a:lnTo>
                    <a:lnTo>
                      <a:pt x="1622" y="470"/>
                    </a:lnTo>
                    <a:lnTo>
                      <a:pt x="1624" y="461"/>
                    </a:lnTo>
                    <a:lnTo>
                      <a:pt x="1625" y="490"/>
                    </a:lnTo>
                    <a:lnTo>
                      <a:pt x="1627" y="486"/>
                    </a:lnTo>
                    <a:lnTo>
                      <a:pt x="1628" y="547"/>
                    </a:lnTo>
                    <a:lnTo>
                      <a:pt x="1630" y="559"/>
                    </a:lnTo>
                    <a:lnTo>
                      <a:pt x="1631" y="589"/>
                    </a:lnTo>
                    <a:lnTo>
                      <a:pt x="1633" y="587"/>
                    </a:lnTo>
                    <a:lnTo>
                      <a:pt x="1634" y="578"/>
                    </a:lnTo>
                    <a:lnTo>
                      <a:pt x="1636" y="545"/>
                    </a:lnTo>
                    <a:lnTo>
                      <a:pt x="1637" y="473"/>
                    </a:lnTo>
                    <a:lnTo>
                      <a:pt x="1639" y="429"/>
                    </a:lnTo>
                    <a:lnTo>
                      <a:pt x="1641" y="420"/>
                    </a:lnTo>
                    <a:lnTo>
                      <a:pt x="1642" y="451"/>
                    </a:lnTo>
                    <a:lnTo>
                      <a:pt x="1643" y="449"/>
                    </a:lnTo>
                    <a:lnTo>
                      <a:pt x="1645" y="495"/>
                    </a:lnTo>
                    <a:lnTo>
                      <a:pt x="1647" y="533"/>
                    </a:lnTo>
                    <a:lnTo>
                      <a:pt x="1648" y="532"/>
                    </a:lnTo>
                    <a:lnTo>
                      <a:pt x="1649" y="521"/>
                    </a:lnTo>
                    <a:lnTo>
                      <a:pt x="1651" y="470"/>
                    </a:lnTo>
                    <a:lnTo>
                      <a:pt x="1653" y="403"/>
                    </a:lnTo>
                    <a:lnTo>
                      <a:pt x="1654" y="375"/>
                    </a:lnTo>
                    <a:lnTo>
                      <a:pt x="1656" y="374"/>
                    </a:lnTo>
                    <a:lnTo>
                      <a:pt x="1657" y="384"/>
                    </a:lnTo>
                    <a:lnTo>
                      <a:pt x="1659" y="409"/>
                    </a:lnTo>
                    <a:lnTo>
                      <a:pt x="1660" y="455"/>
                    </a:lnTo>
                    <a:lnTo>
                      <a:pt x="1662" y="471"/>
                    </a:lnTo>
                    <a:lnTo>
                      <a:pt x="1663" y="458"/>
                    </a:lnTo>
                    <a:lnTo>
                      <a:pt x="1665" y="420"/>
                    </a:lnTo>
                    <a:lnTo>
                      <a:pt x="1666" y="396"/>
                    </a:lnTo>
                    <a:lnTo>
                      <a:pt x="1668" y="343"/>
                    </a:lnTo>
                    <a:lnTo>
                      <a:pt x="1669" y="321"/>
                    </a:lnTo>
                    <a:lnTo>
                      <a:pt x="1671" y="298"/>
                    </a:lnTo>
                    <a:lnTo>
                      <a:pt x="1672" y="317"/>
                    </a:lnTo>
                    <a:lnTo>
                      <a:pt x="1674" y="346"/>
                    </a:lnTo>
                    <a:lnTo>
                      <a:pt x="1675" y="406"/>
                    </a:lnTo>
                    <a:lnTo>
                      <a:pt x="1677" y="442"/>
                    </a:lnTo>
                    <a:lnTo>
                      <a:pt x="1678" y="425"/>
                    </a:lnTo>
                    <a:lnTo>
                      <a:pt x="1680" y="395"/>
                    </a:lnTo>
                    <a:lnTo>
                      <a:pt x="1681" y="356"/>
                    </a:lnTo>
                    <a:lnTo>
                      <a:pt x="1683" y="284"/>
                    </a:lnTo>
                    <a:lnTo>
                      <a:pt x="1685" y="249"/>
                    </a:lnTo>
                    <a:lnTo>
                      <a:pt x="1686" y="260"/>
                    </a:lnTo>
                    <a:lnTo>
                      <a:pt x="1687" y="303"/>
                    </a:lnTo>
                    <a:lnTo>
                      <a:pt x="1689" y="325"/>
                    </a:lnTo>
                    <a:lnTo>
                      <a:pt x="1691" y="365"/>
                    </a:lnTo>
                    <a:lnTo>
                      <a:pt x="1692" y="382"/>
                    </a:lnTo>
                    <a:lnTo>
                      <a:pt x="1694" y="380"/>
                    </a:lnTo>
                    <a:lnTo>
                      <a:pt x="1695" y="345"/>
                    </a:lnTo>
                    <a:lnTo>
                      <a:pt x="1697" y="302"/>
                    </a:lnTo>
                    <a:lnTo>
                      <a:pt x="1698" y="241"/>
                    </a:lnTo>
                    <a:lnTo>
                      <a:pt x="1700" y="211"/>
                    </a:lnTo>
                    <a:lnTo>
                      <a:pt x="1701" y="222"/>
                    </a:lnTo>
                    <a:lnTo>
                      <a:pt x="1703" y="247"/>
                    </a:lnTo>
                    <a:lnTo>
                      <a:pt x="1704" y="279"/>
                    </a:lnTo>
                    <a:lnTo>
                      <a:pt x="1706" y="319"/>
                    </a:lnTo>
                    <a:lnTo>
                      <a:pt x="1707" y="350"/>
                    </a:lnTo>
                    <a:lnTo>
                      <a:pt x="1709" y="367"/>
                    </a:lnTo>
                    <a:lnTo>
                      <a:pt x="1710" y="337"/>
                    </a:lnTo>
                    <a:lnTo>
                      <a:pt x="1712" y="285"/>
                    </a:lnTo>
                    <a:lnTo>
                      <a:pt x="1714" y="214"/>
                    </a:lnTo>
                    <a:lnTo>
                      <a:pt x="1715" y="189"/>
                    </a:lnTo>
                    <a:lnTo>
                      <a:pt x="1716" y="167"/>
                    </a:lnTo>
                    <a:lnTo>
                      <a:pt x="1718" y="209"/>
                    </a:lnTo>
                    <a:lnTo>
                      <a:pt x="1720" y="242"/>
                    </a:lnTo>
                    <a:lnTo>
                      <a:pt x="1721" y="290"/>
                    </a:lnTo>
                    <a:lnTo>
                      <a:pt x="1722" y="307"/>
                    </a:lnTo>
                    <a:lnTo>
                      <a:pt x="1724" y="314"/>
                    </a:lnTo>
                    <a:lnTo>
                      <a:pt x="1726" y="287"/>
                    </a:lnTo>
                    <a:lnTo>
                      <a:pt x="1727" y="268"/>
                    </a:lnTo>
                    <a:lnTo>
                      <a:pt x="1729" y="229"/>
                    </a:lnTo>
                    <a:lnTo>
                      <a:pt x="1730" y="194"/>
                    </a:lnTo>
                    <a:lnTo>
                      <a:pt x="1732" y="189"/>
                    </a:lnTo>
                    <a:lnTo>
                      <a:pt x="1733" y="209"/>
                    </a:lnTo>
                    <a:lnTo>
                      <a:pt x="1735" y="223"/>
                    </a:lnTo>
                    <a:lnTo>
                      <a:pt x="1736" y="259"/>
                    </a:lnTo>
                    <a:lnTo>
                      <a:pt x="1738" y="282"/>
                    </a:lnTo>
                    <a:lnTo>
                      <a:pt x="1739" y="274"/>
                    </a:lnTo>
                    <a:lnTo>
                      <a:pt x="1741" y="254"/>
                    </a:lnTo>
                    <a:lnTo>
                      <a:pt x="1742" y="222"/>
                    </a:lnTo>
                    <a:lnTo>
                      <a:pt x="1744" y="176"/>
                    </a:lnTo>
                    <a:lnTo>
                      <a:pt x="1745" y="146"/>
                    </a:lnTo>
                    <a:lnTo>
                      <a:pt x="1747" y="130"/>
                    </a:lnTo>
                    <a:lnTo>
                      <a:pt x="1748" y="169"/>
                    </a:lnTo>
                    <a:lnTo>
                      <a:pt x="1750" y="200"/>
                    </a:lnTo>
                    <a:lnTo>
                      <a:pt x="1751" y="249"/>
                    </a:lnTo>
                    <a:lnTo>
                      <a:pt x="1753" y="272"/>
                    </a:lnTo>
                    <a:lnTo>
                      <a:pt x="1754" y="259"/>
                    </a:lnTo>
                    <a:lnTo>
                      <a:pt x="1756" y="215"/>
                    </a:lnTo>
                    <a:lnTo>
                      <a:pt x="1758" y="177"/>
                    </a:lnTo>
                    <a:lnTo>
                      <a:pt x="1759" y="123"/>
                    </a:lnTo>
                    <a:lnTo>
                      <a:pt x="1760" y="92"/>
                    </a:lnTo>
                    <a:lnTo>
                      <a:pt x="1762" y="96"/>
                    </a:lnTo>
                    <a:lnTo>
                      <a:pt x="1764" y="125"/>
                    </a:lnTo>
                    <a:lnTo>
                      <a:pt x="1765" y="156"/>
                    </a:lnTo>
                    <a:lnTo>
                      <a:pt x="1767" y="221"/>
                    </a:lnTo>
                    <a:lnTo>
                      <a:pt x="1768" y="250"/>
                    </a:lnTo>
                    <a:lnTo>
                      <a:pt x="1770" y="264"/>
                    </a:lnTo>
                    <a:lnTo>
                      <a:pt x="1771" y="229"/>
                    </a:lnTo>
                    <a:lnTo>
                      <a:pt x="1773" y="164"/>
                    </a:lnTo>
                    <a:lnTo>
                      <a:pt x="1774" y="128"/>
                    </a:lnTo>
                    <a:lnTo>
                      <a:pt x="1776" y="98"/>
                    </a:lnTo>
                    <a:lnTo>
                      <a:pt x="1777" y="93"/>
                    </a:lnTo>
                    <a:lnTo>
                      <a:pt x="1779" y="126"/>
                    </a:lnTo>
                    <a:lnTo>
                      <a:pt x="1780" y="154"/>
                    </a:lnTo>
                    <a:lnTo>
                      <a:pt x="1782" y="203"/>
                    </a:lnTo>
                    <a:lnTo>
                      <a:pt x="1783" y="224"/>
                    </a:lnTo>
                    <a:lnTo>
                      <a:pt x="1785" y="229"/>
                    </a:lnTo>
                    <a:lnTo>
                      <a:pt x="1787" y="212"/>
                    </a:lnTo>
                    <a:lnTo>
                      <a:pt x="1788" y="180"/>
                    </a:lnTo>
                    <a:lnTo>
                      <a:pt x="1789" y="129"/>
                    </a:lnTo>
                    <a:lnTo>
                      <a:pt x="1791" y="107"/>
                    </a:lnTo>
                    <a:lnTo>
                      <a:pt x="1793" y="110"/>
                    </a:lnTo>
                    <a:lnTo>
                      <a:pt x="1794" y="148"/>
                    </a:lnTo>
                    <a:lnTo>
                      <a:pt x="1796" y="177"/>
                    </a:lnTo>
                    <a:lnTo>
                      <a:pt x="1797" y="224"/>
                    </a:lnTo>
                    <a:lnTo>
                      <a:pt x="1799" y="240"/>
                    </a:lnTo>
                    <a:lnTo>
                      <a:pt x="1800" y="231"/>
                    </a:lnTo>
                    <a:lnTo>
                      <a:pt x="1802" y="203"/>
                    </a:lnTo>
                    <a:lnTo>
                      <a:pt x="1803" y="177"/>
                    </a:lnTo>
                    <a:lnTo>
                      <a:pt x="1805" y="136"/>
                    </a:lnTo>
                    <a:lnTo>
                      <a:pt x="1806" y="98"/>
                    </a:lnTo>
                    <a:lnTo>
                      <a:pt x="1808" y="107"/>
                    </a:lnTo>
                    <a:lnTo>
                      <a:pt x="1809" y="159"/>
                    </a:lnTo>
                    <a:lnTo>
                      <a:pt x="1811" y="184"/>
                    </a:lnTo>
                    <a:lnTo>
                      <a:pt x="1812" y="223"/>
                    </a:lnTo>
                    <a:lnTo>
                      <a:pt x="1814" y="257"/>
                    </a:lnTo>
                    <a:lnTo>
                      <a:pt x="1815" y="257"/>
                    </a:lnTo>
                    <a:lnTo>
                      <a:pt x="1817" y="220"/>
                    </a:lnTo>
                    <a:lnTo>
                      <a:pt x="1818" y="184"/>
                    </a:lnTo>
                    <a:lnTo>
                      <a:pt x="1820" y="127"/>
                    </a:lnTo>
                    <a:lnTo>
                      <a:pt x="1821" y="119"/>
                    </a:lnTo>
                    <a:lnTo>
                      <a:pt x="1823" y="124"/>
                    </a:lnTo>
                    <a:lnTo>
                      <a:pt x="1824" y="146"/>
                    </a:lnTo>
                    <a:lnTo>
                      <a:pt x="1826" y="168"/>
                    </a:lnTo>
                    <a:lnTo>
                      <a:pt x="1827" y="215"/>
                    </a:lnTo>
                    <a:lnTo>
                      <a:pt x="1829" y="241"/>
                    </a:lnTo>
                    <a:lnTo>
                      <a:pt x="1831" y="237"/>
                    </a:lnTo>
                    <a:lnTo>
                      <a:pt x="1832" y="220"/>
                    </a:lnTo>
                    <a:lnTo>
                      <a:pt x="1833" y="171"/>
                    </a:lnTo>
                    <a:lnTo>
                      <a:pt x="1835" y="106"/>
                    </a:lnTo>
                    <a:lnTo>
                      <a:pt x="1837" y="79"/>
                    </a:lnTo>
                    <a:lnTo>
                      <a:pt x="1838" y="91"/>
                    </a:lnTo>
                    <a:lnTo>
                      <a:pt x="1840" y="119"/>
                    </a:lnTo>
                    <a:lnTo>
                      <a:pt x="1841" y="164"/>
                    </a:lnTo>
                    <a:lnTo>
                      <a:pt x="1843" y="217"/>
                    </a:lnTo>
                    <a:lnTo>
                      <a:pt x="1844" y="238"/>
                    </a:lnTo>
                    <a:lnTo>
                      <a:pt x="1846" y="233"/>
                    </a:lnTo>
                    <a:lnTo>
                      <a:pt x="1847" y="206"/>
                    </a:lnTo>
                    <a:lnTo>
                      <a:pt x="1849" y="173"/>
                    </a:lnTo>
                    <a:lnTo>
                      <a:pt x="1850" y="124"/>
                    </a:lnTo>
                    <a:lnTo>
                      <a:pt x="1852" y="99"/>
                    </a:lnTo>
                    <a:lnTo>
                      <a:pt x="1853" y="103"/>
                    </a:lnTo>
                    <a:lnTo>
                      <a:pt x="1855" y="135"/>
                    </a:lnTo>
                    <a:lnTo>
                      <a:pt x="1856" y="162"/>
                    </a:lnTo>
                    <a:lnTo>
                      <a:pt x="1858" y="221"/>
                    </a:lnTo>
                    <a:lnTo>
                      <a:pt x="1860" y="265"/>
                    </a:lnTo>
                    <a:lnTo>
                      <a:pt x="1861" y="262"/>
                    </a:lnTo>
                    <a:lnTo>
                      <a:pt x="1862" y="215"/>
                    </a:lnTo>
                    <a:lnTo>
                      <a:pt x="1864" y="171"/>
                    </a:lnTo>
                    <a:lnTo>
                      <a:pt x="1866" y="117"/>
                    </a:lnTo>
                    <a:lnTo>
                      <a:pt x="1867" y="94"/>
                    </a:lnTo>
                    <a:lnTo>
                      <a:pt x="1869" y="106"/>
                    </a:lnTo>
                    <a:lnTo>
                      <a:pt x="1870" y="138"/>
                    </a:lnTo>
                    <a:lnTo>
                      <a:pt x="1872" y="170"/>
                    </a:lnTo>
                    <a:lnTo>
                      <a:pt x="1873" y="211"/>
                    </a:lnTo>
                    <a:lnTo>
                      <a:pt x="1875" y="233"/>
                    </a:lnTo>
                    <a:lnTo>
                      <a:pt x="1876" y="236"/>
                    </a:lnTo>
                    <a:lnTo>
                      <a:pt x="1877" y="224"/>
                    </a:lnTo>
                    <a:lnTo>
                      <a:pt x="1879" y="203"/>
                    </a:lnTo>
                    <a:lnTo>
                      <a:pt x="1881" y="146"/>
                    </a:lnTo>
                    <a:lnTo>
                      <a:pt x="1882" y="116"/>
                    </a:lnTo>
                    <a:lnTo>
                      <a:pt x="1884" y="114"/>
                    </a:lnTo>
                    <a:lnTo>
                      <a:pt x="1885" y="132"/>
                    </a:lnTo>
                    <a:lnTo>
                      <a:pt x="1887" y="168"/>
                    </a:lnTo>
                    <a:lnTo>
                      <a:pt x="1888" y="216"/>
                    </a:lnTo>
                    <a:lnTo>
                      <a:pt x="1890" y="238"/>
                    </a:lnTo>
                    <a:lnTo>
                      <a:pt x="1891" y="236"/>
                    </a:lnTo>
                    <a:lnTo>
                      <a:pt x="1893" y="203"/>
                    </a:lnTo>
                    <a:lnTo>
                      <a:pt x="1894" y="173"/>
                    </a:lnTo>
                    <a:lnTo>
                      <a:pt x="1896" y="132"/>
                    </a:lnTo>
                    <a:lnTo>
                      <a:pt x="1898" y="120"/>
                    </a:lnTo>
                    <a:lnTo>
                      <a:pt x="1899" y="110"/>
                    </a:lnTo>
                    <a:lnTo>
                      <a:pt x="1900" y="119"/>
                    </a:lnTo>
                    <a:lnTo>
                      <a:pt x="1902" y="163"/>
                    </a:lnTo>
                    <a:lnTo>
                      <a:pt x="1904" y="216"/>
                    </a:lnTo>
                    <a:lnTo>
                      <a:pt x="1905" y="238"/>
                    </a:lnTo>
                    <a:lnTo>
                      <a:pt x="1906" y="215"/>
                    </a:lnTo>
                    <a:lnTo>
                      <a:pt x="1908" y="194"/>
                    </a:lnTo>
                    <a:lnTo>
                      <a:pt x="1910" y="167"/>
                    </a:lnTo>
                    <a:lnTo>
                      <a:pt x="1911" y="116"/>
                    </a:lnTo>
                    <a:lnTo>
                      <a:pt x="1913" y="84"/>
                    </a:lnTo>
                    <a:lnTo>
                      <a:pt x="1914" y="88"/>
                    </a:lnTo>
                    <a:lnTo>
                      <a:pt x="1916" y="133"/>
                    </a:lnTo>
                    <a:lnTo>
                      <a:pt x="1917" y="180"/>
                    </a:lnTo>
                    <a:lnTo>
                      <a:pt x="1919" y="224"/>
                    </a:lnTo>
                    <a:lnTo>
                      <a:pt x="1920" y="236"/>
                    </a:lnTo>
                    <a:lnTo>
                      <a:pt x="1922" y="226"/>
                    </a:lnTo>
                    <a:lnTo>
                      <a:pt x="1923" y="191"/>
                    </a:lnTo>
                    <a:lnTo>
                      <a:pt x="1925" y="157"/>
                    </a:lnTo>
                    <a:lnTo>
                      <a:pt x="1926" y="112"/>
                    </a:lnTo>
                    <a:lnTo>
                      <a:pt x="1928" y="89"/>
                    </a:lnTo>
                    <a:lnTo>
                      <a:pt x="1929" y="101"/>
                    </a:lnTo>
                    <a:lnTo>
                      <a:pt x="1931" y="120"/>
                    </a:lnTo>
                    <a:lnTo>
                      <a:pt x="1933" y="164"/>
                    </a:lnTo>
                    <a:lnTo>
                      <a:pt x="1934" y="213"/>
                    </a:lnTo>
                    <a:lnTo>
                      <a:pt x="1935" y="230"/>
                    </a:lnTo>
                    <a:lnTo>
                      <a:pt x="1937" y="226"/>
                    </a:lnTo>
                    <a:lnTo>
                      <a:pt x="1939" y="208"/>
                    </a:lnTo>
                    <a:lnTo>
                      <a:pt x="1940" y="179"/>
                    </a:lnTo>
                    <a:lnTo>
                      <a:pt x="1942" y="128"/>
                    </a:lnTo>
                    <a:lnTo>
                      <a:pt x="1943" y="105"/>
                    </a:lnTo>
                    <a:lnTo>
                      <a:pt x="1944" y="98"/>
                    </a:lnTo>
                    <a:lnTo>
                      <a:pt x="1946" y="125"/>
                    </a:lnTo>
                    <a:lnTo>
                      <a:pt x="1948" y="163"/>
                    </a:lnTo>
                    <a:lnTo>
                      <a:pt x="1949" y="215"/>
                    </a:lnTo>
                    <a:lnTo>
                      <a:pt x="1951" y="239"/>
                    </a:lnTo>
                    <a:lnTo>
                      <a:pt x="1952" y="237"/>
                    </a:lnTo>
                    <a:lnTo>
                      <a:pt x="1954" y="202"/>
                    </a:lnTo>
                    <a:lnTo>
                      <a:pt x="1955" y="166"/>
                    </a:lnTo>
                    <a:lnTo>
                      <a:pt x="1957" y="114"/>
                    </a:lnTo>
                    <a:lnTo>
                      <a:pt x="1958" y="85"/>
                    </a:lnTo>
                    <a:lnTo>
                      <a:pt x="1960" y="87"/>
                    </a:lnTo>
                    <a:lnTo>
                      <a:pt x="1961" y="121"/>
                    </a:lnTo>
                    <a:lnTo>
                      <a:pt x="1963" y="162"/>
                    </a:lnTo>
                    <a:lnTo>
                      <a:pt x="1964" y="205"/>
                    </a:lnTo>
                    <a:lnTo>
                      <a:pt x="1966" y="242"/>
                    </a:lnTo>
                    <a:lnTo>
                      <a:pt x="1967" y="238"/>
                    </a:lnTo>
                    <a:lnTo>
                      <a:pt x="1969" y="223"/>
                    </a:lnTo>
                    <a:lnTo>
                      <a:pt x="1971" y="191"/>
                    </a:lnTo>
                    <a:lnTo>
                      <a:pt x="1972" y="141"/>
                    </a:lnTo>
                    <a:lnTo>
                      <a:pt x="1973" y="115"/>
                    </a:lnTo>
                    <a:lnTo>
                      <a:pt x="1975" y="114"/>
                    </a:lnTo>
                    <a:lnTo>
                      <a:pt x="1977" y="131"/>
                    </a:lnTo>
                    <a:lnTo>
                      <a:pt x="1978" y="160"/>
                    </a:lnTo>
                    <a:lnTo>
                      <a:pt x="1979" y="215"/>
                    </a:lnTo>
                    <a:lnTo>
                      <a:pt x="1981" y="243"/>
                    </a:lnTo>
                    <a:lnTo>
                      <a:pt x="1983" y="233"/>
                    </a:lnTo>
                    <a:lnTo>
                      <a:pt x="1984" y="198"/>
                    </a:lnTo>
                    <a:lnTo>
                      <a:pt x="1986" y="160"/>
                    </a:lnTo>
                    <a:lnTo>
                      <a:pt x="1987" y="120"/>
                    </a:lnTo>
                    <a:lnTo>
                      <a:pt x="1989" y="100"/>
                    </a:lnTo>
                    <a:lnTo>
                      <a:pt x="1990" y="111"/>
                    </a:lnTo>
                    <a:lnTo>
                      <a:pt x="1992" y="135"/>
                    </a:lnTo>
                    <a:lnTo>
                      <a:pt x="1993" y="161"/>
                    </a:lnTo>
                    <a:lnTo>
                      <a:pt x="1995" y="216"/>
                    </a:lnTo>
                    <a:lnTo>
                      <a:pt x="1996" y="234"/>
                    </a:lnTo>
                    <a:lnTo>
                      <a:pt x="1998" y="230"/>
                    </a:lnTo>
                    <a:lnTo>
                      <a:pt x="2000" y="210"/>
                    </a:lnTo>
                    <a:lnTo>
                      <a:pt x="2001" y="178"/>
                    </a:lnTo>
                    <a:lnTo>
                      <a:pt x="2002" y="129"/>
                    </a:lnTo>
                    <a:lnTo>
                      <a:pt x="2004" y="95"/>
                    </a:lnTo>
                    <a:lnTo>
                      <a:pt x="2006" y="107"/>
                    </a:lnTo>
                    <a:lnTo>
                      <a:pt x="2007" y="151"/>
                    </a:lnTo>
                    <a:lnTo>
                      <a:pt x="2008" y="210"/>
                    </a:lnTo>
                    <a:lnTo>
                      <a:pt x="2010" y="247"/>
                    </a:lnTo>
                    <a:lnTo>
                      <a:pt x="2011" y="264"/>
                    </a:lnTo>
                    <a:lnTo>
                      <a:pt x="2013" y="243"/>
                    </a:lnTo>
                    <a:lnTo>
                      <a:pt x="2015" y="204"/>
                    </a:lnTo>
                    <a:lnTo>
                      <a:pt x="2016" y="165"/>
                    </a:lnTo>
                    <a:lnTo>
                      <a:pt x="2017" y="116"/>
                    </a:lnTo>
                    <a:lnTo>
                      <a:pt x="2019" y="87"/>
                    </a:lnTo>
                    <a:lnTo>
                      <a:pt x="2021" y="99"/>
                    </a:lnTo>
                    <a:lnTo>
                      <a:pt x="2022" y="124"/>
                    </a:lnTo>
                    <a:lnTo>
                      <a:pt x="2024" y="159"/>
                    </a:lnTo>
                    <a:lnTo>
                      <a:pt x="2025" y="228"/>
                    </a:lnTo>
                    <a:lnTo>
                      <a:pt x="2027" y="255"/>
                    </a:lnTo>
                    <a:lnTo>
                      <a:pt x="2028" y="249"/>
                    </a:lnTo>
                    <a:lnTo>
                      <a:pt x="2030" y="220"/>
                    </a:lnTo>
                    <a:lnTo>
                      <a:pt x="2031" y="193"/>
                    </a:lnTo>
                    <a:lnTo>
                      <a:pt x="2033" y="143"/>
                    </a:lnTo>
                    <a:lnTo>
                      <a:pt x="2034" y="126"/>
                    </a:lnTo>
                    <a:lnTo>
                      <a:pt x="2036" y="135"/>
                    </a:lnTo>
                    <a:lnTo>
                      <a:pt x="2037" y="154"/>
                    </a:lnTo>
                    <a:lnTo>
                      <a:pt x="2039" y="171"/>
                    </a:lnTo>
                    <a:lnTo>
                      <a:pt x="2040" y="213"/>
                    </a:lnTo>
                    <a:lnTo>
                      <a:pt x="2042" y="250"/>
                    </a:lnTo>
                    <a:lnTo>
                      <a:pt x="2044" y="241"/>
                    </a:lnTo>
                    <a:lnTo>
                      <a:pt x="2045" y="216"/>
                    </a:lnTo>
                    <a:lnTo>
                      <a:pt x="2046" y="187"/>
                    </a:lnTo>
                    <a:lnTo>
                      <a:pt x="2048" y="126"/>
                    </a:lnTo>
                    <a:lnTo>
                      <a:pt x="2050" y="107"/>
                    </a:lnTo>
                    <a:lnTo>
                      <a:pt x="2051" y="109"/>
                    </a:lnTo>
                    <a:lnTo>
                      <a:pt x="2053" y="141"/>
                    </a:lnTo>
                    <a:lnTo>
                      <a:pt x="2054" y="166"/>
                    </a:lnTo>
                    <a:lnTo>
                      <a:pt x="2056" y="219"/>
                    </a:lnTo>
                    <a:lnTo>
                      <a:pt x="2057" y="250"/>
                    </a:lnTo>
                    <a:lnTo>
                      <a:pt x="2059" y="247"/>
                    </a:lnTo>
                    <a:lnTo>
                      <a:pt x="2060" y="217"/>
                    </a:lnTo>
                    <a:lnTo>
                      <a:pt x="2062" y="181"/>
                    </a:lnTo>
                    <a:lnTo>
                      <a:pt x="2063" y="135"/>
                    </a:lnTo>
                    <a:lnTo>
                      <a:pt x="2065" y="94"/>
                    </a:lnTo>
                    <a:lnTo>
                      <a:pt x="2066" y="92"/>
                    </a:lnTo>
                    <a:lnTo>
                      <a:pt x="2068" y="124"/>
                    </a:lnTo>
                    <a:lnTo>
                      <a:pt x="2069" y="162"/>
                    </a:lnTo>
                    <a:lnTo>
                      <a:pt x="2071" y="217"/>
                    </a:lnTo>
                    <a:lnTo>
                      <a:pt x="2073" y="246"/>
                    </a:lnTo>
                    <a:lnTo>
                      <a:pt x="2074" y="246"/>
                    </a:lnTo>
                    <a:lnTo>
                      <a:pt x="2075" y="214"/>
                    </a:lnTo>
                    <a:lnTo>
                      <a:pt x="2077" y="173"/>
                    </a:lnTo>
                    <a:lnTo>
                      <a:pt x="2078" y="120"/>
                    </a:lnTo>
                    <a:lnTo>
                      <a:pt x="2080" y="90"/>
                    </a:lnTo>
                    <a:lnTo>
                      <a:pt x="2081" y="108"/>
                    </a:lnTo>
                    <a:lnTo>
                      <a:pt x="2083" y="144"/>
                    </a:lnTo>
                    <a:lnTo>
                      <a:pt x="2084" y="171"/>
                    </a:lnTo>
                    <a:lnTo>
                      <a:pt x="2086" y="226"/>
                    </a:lnTo>
                    <a:lnTo>
                      <a:pt x="2088" y="252"/>
                    </a:lnTo>
                    <a:lnTo>
                      <a:pt x="2089" y="244"/>
                    </a:lnTo>
                    <a:lnTo>
                      <a:pt x="2090" y="210"/>
                    </a:lnTo>
                    <a:lnTo>
                      <a:pt x="2092" y="174"/>
                    </a:lnTo>
                    <a:lnTo>
                      <a:pt x="2094" y="134"/>
                    </a:lnTo>
                    <a:lnTo>
                      <a:pt x="2095" y="115"/>
                    </a:lnTo>
                    <a:lnTo>
                      <a:pt x="2097" y="118"/>
                    </a:lnTo>
                    <a:lnTo>
                      <a:pt x="2098" y="145"/>
                    </a:lnTo>
                    <a:lnTo>
                      <a:pt x="2100" y="172"/>
                    </a:lnTo>
                    <a:lnTo>
                      <a:pt x="2101" y="226"/>
                    </a:lnTo>
                    <a:lnTo>
                      <a:pt x="2103" y="253"/>
                    </a:lnTo>
                    <a:lnTo>
                      <a:pt x="2104" y="248"/>
                    </a:lnTo>
                    <a:lnTo>
                      <a:pt x="2106" y="224"/>
                    </a:lnTo>
                    <a:lnTo>
                      <a:pt x="2107" y="187"/>
                    </a:lnTo>
                    <a:lnTo>
                      <a:pt x="2109" y="136"/>
                    </a:lnTo>
                    <a:lnTo>
                      <a:pt x="2110" y="111"/>
                    </a:lnTo>
                    <a:lnTo>
                      <a:pt x="2112" y="111"/>
                    </a:lnTo>
                    <a:lnTo>
                      <a:pt x="2113" y="139"/>
                    </a:lnTo>
                    <a:lnTo>
                      <a:pt x="2115" y="167"/>
                    </a:lnTo>
                    <a:lnTo>
                      <a:pt x="2117" y="222"/>
                    </a:lnTo>
                    <a:lnTo>
                      <a:pt x="2118" y="251"/>
                    </a:lnTo>
                    <a:lnTo>
                      <a:pt x="2119" y="245"/>
                    </a:lnTo>
                    <a:lnTo>
                      <a:pt x="2121" y="220"/>
                    </a:lnTo>
                    <a:lnTo>
                      <a:pt x="2123" y="181"/>
                    </a:lnTo>
                    <a:lnTo>
                      <a:pt x="2124" y="137"/>
                    </a:lnTo>
                    <a:lnTo>
                      <a:pt x="2126" y="114"/>
                    </a:lnTo>
                    <a:lnTo>
                      <a:pt x="2127" y="130"/>
                    </a:lnTo>
                    <a:lnTo>
                      <a:pt x="2129" y="153"/>
                    </a:lnTo>
                    <a:lnTo>
                      <a:pt x="2130" y="185"/>
                    </a:lnTo>
                    <a:lnTo>
                      <a:pt x="2132" y="243"/>
                    </a:lnTo>
                    <a:lnTo>
                      <a:pt x="2133" y="262"/>
                    </a:lnTo>
                    <a:lnTo>
                      <a:pt x="2135" y="254"/>
                    </a:lnTo>
                    <a:lnTo>
                      <a:pt x="2136" y="231"/>
                    </a:lnTo>
                    <a:lnTo>
                      <a:pt x="2138" y="192"/>
                    </a:lnTo>
                    <a:lnTo>
                      <a:pt x="2139" y="145"/>
                    </a:lnTo>
                    <a:lnTo>
                      <a:pt x="2141" y="120"/>
                    </a:lnTo>
                    <a:lnTo>
                      <a:pt x="2142" y="137"/>
                    </a:lnTo>
                    <a:lnTo>
                      <a:pt x="2144" y="161"/>
                    </a:lnTo>
                    <a:lnTo>
                      <a:pt x="2145" y="194"/>
                    </a:lnTo>
                    <a:lnTo>
                      <a:pt x="2147" y="240"/>
                    </a:lnTo>
                    <a:lnTo>
                      <a:pt x="2148" y="276"/>
                    </a:lnTo>
                    <a:lnTo>
                      <a:pt x="2150" y="265"/>
                    </a:lnTo>
                    <a:lnTo>
                      <a:pt x="2151" y="231"/>
                    </a:lnTo>
                    <a:lnTo>
                      <a:pt x="2153" y="196"/>
                    </a:lnTo>
                    <a:lnTo>
                      <a:pt x="2155" y="149"/>
                    </a:lnTo>
                    <a:lnTo>
                      <a:pt x="2156" y="112"/>
                    </a:lnTo>
                    <a:lnTo>
                      <a:pt x="2157" y="113"/>
                    </a:lnTo>
                    <a:lnTo>
                      <a:pt x="2159" y="159"/>
                    </a:lnTo>
                    <a:lnTo>
                      <a:pt x="2161" y="196"/>
                    </a:lnTo>
                    <a:lnTo>
                      <a:pt x="2162" y="244"/>
                    </a:lnTo>
                    <a:lnTo>
                      <a:pt x="2163" y="261"/>
                    </a:lnTo>
                    <a:lnTo>
                      <a:pt x="2165" y="258"/>
                    </a:lnTo>
                    <a:lnTo>
                      <a:pt x="2167" y="235"/>
                    </a:lnTo>
                    <a:lnTo>
                      <a:pt x="2168" y="209"/>
                    </a:lnTo>
                    <a:lnTo>
                      <a:pt x="2170" y="145"/>
                    </a:lnTo>
                    <a:lnTo>
                      <a:pt x="2171" y="114"/>
                    </a:lnTo>
                    <a:lnTo>
                      <a:pt x="2173" y="123"/>
                    </a:lnTo>
                    <a:lnTo>
                      <a:pt x="2174" y="152"/>
                    </a:lnTo>
                    <a:lnTo>
                      <a:pt x="2176" y="191"/>
                    </a:lnTo>
                    <a:lnTo>
                      <a:pt x="2177" y="240"/>
                    </a:lnTo>
                    <a:lnTo>
                      <a:pt x="2179" y="267"/>
                    </a:lnTo>
                    <a:lnTo>
                      <a:pt x="2180" y="271"/>
                    </a:lnTo>
                    <a:lnTo>
                      <a:pt x="2182" y="248"/>
                    </a:lnTo>
                    <a:lnTo>
                      <a:pt x="2183" y="212"/>
                    </a:lnTo>
                    <a:lnTo>
                      <a:pt x="2185" y="139"/>
                    </a:lnTo>
                    <a:lnTo>
                      <a:pt x="2186" y="111"/>
                    </a:lnTo>
                    <a:lnTo>
                      <a:pt x="2188" y="113"/>
                    </a:lnTo>
                    <a:lnTo>
                      <a:pt x="2190" y="147"/>
                    </a:lnTo>
                    <a:lnTo>
                      <a:pt x="2191" y="172"/>
                    </a:lnTo>
                    <a:lnTo>
                      <a:pt x="2192" y="227"/>
                    </a:lnTo>
                    <a:lnTo>
                      <a:pt x="2194" y="270"/>
                    </a:lnTo>
                    <a:lnTo>
                      <a:pt x="2196" y="268"/>
                    </a:lnTo>
                    <a:lnTo>
                      <a:pt x="2197" y="235"/>
                    </a:lnTo>
                    <a:lnTo>
                      <a:pt x="2199" y="198"/>
                    </a:lnTo>
                    <a:lnTo>
                      <a:pt x="2200" y="146"/>
                    </a:lnTo>
                    <a:lnTo>
                      <a:pt x="2202" y="125"/>
                    </a:lnTo>
                    <a:lnTo>
                      <a:pt x="2203" y="125"/>
                    </a:lnTo>
                    <a:lnTo>
                      <a:pt x="2205" y="163"/>
                    </a:lnTo>
                    <a:lnTo>
                      <a:pt x="2206" y="216"/>
                    </a:lnTo>
                    <a:lnTo>
                      <a:pt x="2208" y="256"/>
                    </a:lnTo>
                    <a:lnTo>
                      <a:pt x="2209" y="262"/>
                    </a:lnTo>
                    <a:lnTo>
                      <a:pt x="2211" y="258"/>
                    </a:lnTo>
                    <a:lnTo>
                      <a:pt x="2212" y="240"/>
                    </a:lnTo>
                    <a:lnTo>
                      <a:pt x="2214" y="210"/>
                    </a:lnTo>
                    <a:lnTo>
                      <a:pt x="2215" y="162"/>
                    </a:lnTo>
                    <a:lnTo>
                      <a:pt x="2217" y="140"/>
                    </a:lnTo>
                    <a:lnTo>
                      <a:pt x="2218" y="134"/>
                    </a:lnTo>
                    <a:lnTo>
                      <a:pt x="2220" y="161"/>
                    </a:lnTo>
                    <a:lnTo>
                      <a:pt x="2221" y="201"/>
                    </a:lnTo>
                    <a:lnTo>
                      <a:pt x="2223" y="250"/>
                    </a:lnTo>
                    <a:lnTo>
                      <a:pt x="2224" y="273"/>
                    </a:lnTo>
                    <a:lnTo>
                      <a:pt x="2226" y="277"/>
                    </a:lnTo>
                    <a:lnTo>
                      <a:pt x="2228" y="244"/>
                    </a:lnTo>
                    <a:lnTo>
                      <a:pt x="2229" y="186"/>
                    </a:lnTo>
                    <a:lnTo>
                      <a:pt x="2230" y="127"/>
                    </a:lnTo>
                    <a:lnTo>
                      <a:pt x="2232" y="107"/>
                    </a:lnTo>
                    <a:lnTo>
                      <a:pt x="2234" y="130"/>
                    </a:lnTo>
                    <a:lnTo>
                      <a:pt x="2235" y="171"/>
                    </a:lnTo>
                    <a:lnTo>
                      <a:pt x="2236" y="206"/>
                    </a:lnTo>
                    <a:lnTo>
                      <a:pt x="2238" y="247"/>
                    </a:lnTo>
                    <a:lnTo>
                      <a:pt x="2240" y="270"/>
                    </a:lnTo>
                    <a:lnTo>
                      <a:pt x="2241" y="264"/>
                    </a:lnTo>
                    <a:lnTo>
                      <a:pt x="2243" y="252"/>
                    </a:lnTo>
                    <a:lnTo>
                      <a:pt x="2244" y="227"/>
                    </a:lnTo>
                    <a:lnTo>
                      <a:pt x="2246" y="176"/>
                    </a:lnTo>
                    <a:lnTo>
                      <a:pt x="2247" y="150"/>
                    </a:lnTo>
                    <a:lnTo>
                      <a:pt x="2249" y="156"/>
                    </a:lnTo>
                    <a:lnTo>
                      <a:pt x="2250" y="186"/>
                    </a:lnTo>
                    <a:lnTo>
                      <a:pt x="2252" y="218"/>
                    </a:lnTo>
                    <a:lnTo>
                      <a:pt x="2253" y="279"/>
                    </a:lnTo>
                    <a:lnTo>
                      <a:pt x="2255" y="299"/>
                    </a:lnTo>
                    <a:lnTo>
                      <a:pt x="2257" y="290"/>
                    </a:lnTo>
                    <a:lnTo>
                      <a:pt x="2258" y="262"/>
                    </a:lnTo>
                    <a:lnTo>
                      <a:pt x="2259" y="221"/>
                    </a:lnTo>
                    <a:lnTo>
                      <a:pt x="2261" y="167"/>
                    </a:lnTo>
                    <a:lnTo>
                      <a:pt x="2263" y="144"/>
                    </a:lnTo>
                    <a:lnTo>
                      <a:pt x="2264" y="157"/>
                    </a:lnTo>
                    <a:lnTo>
                      <a:pt x="2265" y="196"/>
                    </a:lnTo>
                    <a:lnTo>
                      <a:pt x="2267" y="226"/>
                    </a:lnTo>
                    <a:lnTo>
                      <a:pt x="2269" y="275"/>
                    </a:lnTo>
                    <a:lnTo>
                      <a:pt x="2270" y="294"/>
                    </a:lnTo>
                    <a:lnTo>
                      <a:pt x="2272" y="310"/>
                    </a:lnTo>
                    <a:lnTo>
                      <a:pt x="2273" y="295"/>
                    </a:lnTo>
                    <a:lnTo>
                      <a:pt x="2275" y="248"/>
                    </a:lnTo>
                    <a:lnTo>
                      <a:pt x="2276" y="171"/>
                    </a:lnTo>
                    <a:lnTo>
                      <a:pt x="2278" y="157"/>
                    </a:lnTo>
                    <a:lnTo>
                      <a:pt x="2279" y="164"/>
                    </a:lnTo>
                    <a:lnTo>
                      <a:pt x="2281" y="190"/>
                    </a:lnTo>
                    <a:lnTo>
                      <a:pt x="2282" y="228"/>
                    </a:lnTo>
                    <a:lnTo>
                      <a:pt x="2284" y="277"/>
                    </a:lnTo>
                    <a:lnTo>
                      <a:pt x="2285" y="302"/>
                    </a:lnTo>
                    <a:lnTo>
                      <a:pt x="2287" y="298"/>
                    </a:lnTo>
                    <a:lnTo>
                      <a:pt x="2288" y="266"/>
                    </a:lnTo>
                    <a:lnTo>
                      <a:pt x="2290" y="235"/>
                    </a:lnTo>
                    <a:lnTo>
                      <a:pt x="2291" y="197"/>
                    </a:lnTo>
                    <a:lnTo>
                      <a:pt x="2293" y="167"/>
                    </a:lnTo>
                    <a:lnTo>
                      <a:pt x="2294" y="184"/>
                    </a:lnTo>
                    <a:lnTo>
                      <a:pt x="2296" y="216"/>
                    </a:lnTo>
                    <a:lnTo>
                      <a:pt x="2297" y="264"/>
                    </a:lnTo>
                    <a:lnTo>
                      <a:pt x="2299" y="340"/>
                    </a:lnTo>
                    <a:lnTo>
                      <a:pt x="2301" y="360"/>
                    </a:lnTo>
                    <a:lnTo>
                      <a:pt x="2302" y="339"/>
                    </a:lnTo>
                    <a:lnTo>
                      <a:pt x="2303" y="295"/>
                    </a:lnTo>
                    <a:lnTo>
                      <a:pt x="2305" y="261"/>
                    </a:lnTo>
                    <a:lnTo>
                      <a:pt x="2307" y="218"/>
                    </a:lnTo>
                    <a:lnTo>
                      <a:pt x="2308" y="210"/>
                    </a:lnTo>
                    <a:lnTo>
                      <a:pt x="2310" y="223"/>
                    </a:lnTo>
                    <a:lnTo>
                      <a:pt x="2311" y="249"/>
                    </a:lnTo>
                    <a:lnTo>
                      <a:pt x="2313" y="272"/>
                    </a:lnTo>
                    <a:lnTo>
                      <a:pt x="2314" y="331"/>
                    </a:lnTo>
                    <a:lnTo>
                      <a:pt x="2316" y="403"/>
                    </a:lnTo>
                    <a:lnTo>
                      <a:pt x="2317" y="412"/>
                    </a:lnTo>
                    <a:lnTo>
                      <a:pt x="2319" y="399"/>
                    </a:lnTo>
                    <a:lnTo>
                      <a:pt x="2320" y="380"/>
                    </a:lnTo>
                    <a:lnTo>
                      <a:pt x="2322" y="321"/>
                    </a:lnTo>
                    <a:lnTo>
                      <a:pt x="2323" y="325"/>
                    </a:lnTo>
                    <a:lnTo>
                      <a:pt x="2325" y="353"/>
                    </a:lnTo>
                    <a:lnTo>
                      <a:pt x="2326" y="374"/>
                    </a:lnTo>
                    <a:lnTo>
                      <a:pt x="2328" y="433"/>
                    </a:lnTo>
                    <a:lnTo>
                      <a:pt x="2330" y="520"/>
                    </a:lnTo>
                    <a:lnTo>
                      <a:pt x="2331" y="560"/>
                    </a:lnTo>
                    <a:lnTo>
                      <a:pt x="2332" y="557"/>
                    </a:lnTo>
                    <a:lnTo>
                      <a:pt x="2334" y="552"/>
                    </a:lnTo>
                    <a:lnTo>
                      <a:pt x="2336" y="522"/>
                    </a:lnTo>
                    <a:lnTo>
                      <a:pt x="2337" y="506"/>
                    </a:lnTo>
                    <a:lnTo>
                      <a:pt x="2338" y="507"/>
                    </a:lnTo>
                    <a:lnTo>
                      <a:pt x="2340" y="529"/>
                    </a:lnTo>
                    <a:lnTo>
                      <a:pt x="2342" y="567"/>
                    </a:lnTo>
                    <a:lnTo>
                      <a:pt x="2343" y="630"/>
                    </a:lnTo>
                    <a:lnTo>
                      <a:pt x="2345" y="720"/>
                    </a:lnTo>
                    <a:lnTo>
                      <a:pt x="2346" y="748"/>
                    </a:lnTo>
                    <a:lnTo>
                      <a:pt x="2348" y="762"/>
                    </a:lnTo>
                    <a:lnTo>
                      <a:pt x="2349" y="716"/>
                    </a:lnTo>
                    <a:lnTo>
                      <a:pt x="2351" y="702"/>
                    </a:lnTo>
                    <a:lnTo>
                      <a:pt x="2352" y="658"/>
                    </a:lnTo>
                    <a:lnTo>
                      <a:pt x="2354" y="654"/>
                    </a:lnTo>
                    <a:lnTo>
                      <a:pt x="2355" y="696"/>
                    </a:lnTo>
                    <a:lnTo>
                      <a:pt x="2357" y="732"/>
                    </a:lnTo>
                    <a:lnTo>
                      <a:pt x="2358" y="777"/>
                    </a:lnTo>
                    <a:lnTo>
                      <a:pt x="2360" y="875"/>
                    </a:lnTo>
                    <a:lnTo>
                      <a:pt x="2361" y="903"/>
                    </a:lnTo>
                    <a:lnTo>
                      <a:pt x="2363" y="893"/>
                    </a:lnTo>
                    <a:lnTo>
                      <a:pt x="2364" y="865"/>
                    </a:lnTo>
                    <a:lnTo>
                      <a:pt x="2366" y="828"/>
                    </a:lnTo>
                    <a:lnTo>
                      <a:pt x="2367" y="776"/>
                    </a:lnTo>
                    <a:lnTo>
                      <a:pt x="2369" y="776"/>
                    </a:lnTo>
                    <a:lnTo>
                      <a:pt x="2370" y="749"/>
                    </a:lnTo>
                    <a:lnTo>
                      <a:pt x="2372" y="777"/>
                    </a:lnTo>
                    <a:lnTo>
                      <a:pt x="2374" y="849"/>
                    </a:lnTo>
                    <a:lnTo>
                      <a:pt x="2375" y="905"/>
                    </a:lnTo>
                    <a:lnTo>
                      <a:pt x="2376" y="928"/>
                    </a:lnTo>
                    <a:lnTo>
                      <a:pt x="2378" y="917"/>
                    </a:lnTo>
                    <a:lnTo>
                      <a:pt x="2380" y="893"/>
                    </a:lnTo>
                    <a:lnTo>
                      <a:pt x="2381" y="855"/>
                    </a:lnTo>
                    <a:lnTo>
                      <a:pt x="2383" y="823"/>
                    </a:lnTo>
                    <a:lnTo>
                      <a:pt x="2384" y="812"/>
                    </a:lnTo>
                    <a:lnTo>
                      <a:pt x="2386" y="796"/>
                    </a:lnTo>
                    <a:lnTo>
                      <a:pt x="2387" y="800"/>
                    </a:lnTo>
                    <a:lnTo>
                      <a:pt x="2389" y="843"/>
                    </a:lnTo>
                    <a:lnTo>
                      <a:pt x="2390" y="921"/>
                    </a:lnTo>
                    <a:lnTo>
                      <a:pt x="2392" y="971"/>
                    </a:lnTo>
                    <a:lnTo>
                      <a:pt x="2393" y="962"/>
                    </a:lnTo>
                    <a:lnTo>
                      <a:pt x="2395" y="920"/>
                    </a:lnTo>
                    <a:lnTo>
                      <a:pt x="2396" y="892"/>
                    </a:lnTo>
                    <a:lnTo>
                      <a:pt x="2398" y="856"/>
                    </a:lnTo>
                    <a:lnTo>
                      <a:pt x="2399" y="807"/>
                    </a:lnTo>
                    <a:lnTo>
                      <a:pt x="2401" y="837"/>
                    </a:lnTo>
                    <a:lnTo>
                      <a:pt x="2403" y="887"/>
                    </a:lnTo>
                    <a:lnTo>
                      <a:pt x="2404" y="923"/>
                    </a:lnTo>
                    <a:lnTo>
                      <a:pt x="2405" y="957"/>
                    </a:lnTo>
                    <a:lnTo>
                      <a:pt x="2407" y="965"/>
                    </a:lnTo>
                    <a:lnTo>
                      <a:pt x="2409" y="985"/>
                    </a:lnTo>
                    <a:lnTo>
                      <a:pt x="2410" y="947"/>
                    </a:lnTo>
                    <a:lnTo>
                      <a:pt x="2412" y="898"/>
                    </a:lnTo>
                    <a:lnTo>
                      <a:pt x="2413" y="826"/>
                    </a:lnTo>
                    <a:lnTo>
                      <a:pt x="2415" y="804"/>
                    </a:lnTo>
                    <a:lnTo>
                      <a:pt x="2416" y="841"/>
                    </a:lnTo>
                    <a:lnTo>
                      <a:pt x="2418" y="865"/>
                    </a:lnTo>
                    <a:lnTo>
                      <a:pt x="2419" y="906"/>
                    </a:lnTo>
                    <a:lnTo>
                      <a:pt x="2421" y="952"/>
                    </a:lnTo>
                    <a:lnTo>
                      <a:pt x="2422" y="993"/>
                    </a:lnTo>
                    <a:lnTo>
                      <a:pt x="2424" y="990"/>
                    </a:lnTo>
                    <a:lnTo>
                      <a:pt x="2425" y="946"/>
                    </a:lnTo>
                    <a:lnTo>
                      <a:pt x="2427" y="924"/>
                    </a:lnTo>
                    <a:lnTo>
                      <a:pt x="2428" y="868"/>
                    </a:lnTo>
                    <a:lnTo>
                      <a:pt x="2430" y="848"/>
                    </a:lnTo>
                    <a:lnTo>
                      <a:pt x="2431" y="857"/>
                    </a:lnTo>
                    <a:lnTo>
                      <a:pt x="2433" y="887"/>
                    </a:lnTo>
                    <a:lnTo>
                      <a:pt x="2434" y="905"/>
                    </a:lnTo>
                    <a:lnTo>
                      <a:pt x="2436" y="971"/>
                    </a:lnTo>
                    <a:lnTo>
                      <a:pt x="2437" y="1030"/>
                    </a:lnTo>
                    <a:lnTo>
                      <a:pt x="2439" y="998"/>
                    </a:lnTo>
                    <a:lnTo>
                      <a:pt x="2440" y="977"/>
                    </a:lnTo>
                    <a:lnTo>
                      <a:pt x="2442" y="923"/>
                    </a:lnTo>
                    <a:lnTo>
                      <a:pt x="2443" y="862"/>
                    </a:lnTo>
                    <a:lnTo>
                      <a:pt x="2445" y="832"/>
                    </a:lnTo>
                    <a:lnTo>
                      <a:pt x="2447" y="843"/>
                    </a:lnTo>
                    <a:lnTo>
                      <a:pt x="2448" y="878"/>
                    </a:lnTo>
                    <a:lnTo>
                      <a:pt x="2449" y="932"/>
                    </a:lnTo>
                    <a:lnTo>
                      <a:pt x="2451" y="971"/>
                    </a:lnTo>
                    <a:lnTo>
                      <a:pt x="2453" y="1001"/>
                    </a:lnTo>
                    <a:lnTo>
                      <a:pt x="2454" y="1007"/>
                    </a:lnTo>
                    <a:lnTo>
                      <a:pt x="2456" y="979"/>
                    </a:lnTo>
                    <a:lnTo>
                      <a:pt x="2457" y="955"/>
                    </a:lnTo>
                    <a:lnTo>
                      <a:pt x="2459" y="891"/>
                    </a:lnTo>
                    <a:lnTo>
                      <a:pt x="2460" y="878"/>
                    </a:lnTo>
                    <a:lnTo>
                      <a:pt x="2462" y="889"/>
                    </a:lnTo>
                    <a:lnTo>
                      <a:pt x="2463" y="900"/>
                    </a:lnTo>
                    <a:lnTo>
                      <a:pt x="2465" y="954"/>
                    </a:lnTo>
                    <a:lnTo>
                      <a:pt x="2466" y="974"/>
                    </a:lnTo>
                    <a:lnTo>
                      <a:pt x="2468" y="1008"/>
                    </a:lnTo>
                    <a:lnTo>
                      <a:pt x="2469" y="1020"/>
                    </a:lnTo>
                    <a:lnTo>
                      <a:pt x="2471" y="985"/>
                    </a:lnTo>
                    <a:lnTo>
                      <a:pt x="2472" y="941"/>
                    </a:lnTo>
                    <a:lnTo>
                      <a:pt x="2474" y="884"/>
                    </a:lnTo>
                    <a:lnTo>
                      <a:pt x="2476" y="866"/>
                    </a:lnTo>
                    <a:lnTo>
                      <a:pt x="2477" y="888"/>
                    </a:lnTo>
                    <a:lnTo>
                      <a:pt x="2478" y="919"/>
                    </a:lnTo>
                    <a:lnTo>
                      <a:pt x="2480" y="938"/>
                    </a:lnTo>
                    <a:lnTo>
                      <a:pt x="2482" y="991"/>
                    </a:lnTo>
                    <a:lnTo>
                      <a:pt x="2483" y="1005"/>
                    </a:lnTo>
                    <a:lnTo>
                      <a:pt x="2485" y="990"/>
                    </a:lnTo>
                    <a:lnTo>
                      <a:pt x="2486" y="966"/>
                    </a:lnTo>
                    <a:lnTo>
                      <a:pt x="2488" y="935"/>
                    </a:lnTo>
                    <a:lnTo>
                      <a:pt x="2489" y="880"/>
                    </a:lnTo>
                    <a:lnTo>
                      <a:pt x="2491" y="870"/>
                    </a:lnTo>
                    <a:lnTo>
                      <a:pt x="2492" y="876"/>
                    </a:lnTo>
                    <a:lnTo>
                      <a:pt x="2494" y="899"/>
                    </a:lnTo>
                    <a:lnTo>
                      <a:pt x="2495" y="937"/>
                    </a:lnTo>
                    <a:lnTo>
                      <a:pt x="2497" y="992"/>
                    </a:lnTo>
                    <a:lnTo>
                      <a:pt x="2498" y="1013"/>
                    </a:lnTo>
                    <a:lnTo>
                      <a:pt x="2500" y="1001"/>
                    </a:lnTo>
                    <a:lnTo>
                      <a:pt x="2501" y="965"/>
                    </a:lnTo>
                    <a:lnTo>
                      <a:pt x="2503" y="921"/>
                    </a:lnTo>
                    <a:lnTo>
                      <a:pt x="2504" y="867"/>
                    </a:lnTo>
                    <a:lnTo>
                      <a:pt x="2506" y="844"/>
                    </a:lnTo>
                    <a:lnTo>
                      <a:pt x="2507" y="863"/>
                    </a:lnTo>
                    <a:lnTo>
                      <a:pt x="2509" y="896"/>
                    </a:lnTo>
                    <a:lnTo>
                      <a:pt x="2510" y="917"/>
                    </a:lnTo>
                    <a:lnTo>
                      <a:pt x="2512" y="968"/>
                    </a:lnTo>
                    <a:lnTo>
                      <a:pt x="2514" y="999"/>
                    </a:lnTo>
                    <a:lnTo>
                      <a:pt x="2515" y="998"/>
                    </a:lnTo>
                    <a:lnTo>
                      <a:pt x="2516" y="968"/>
                    </a:lnTo>
                    <a:lnTo>
                      <a:pt x="2518" y="917"/>
                    </a:lnTo>
                    <a:lnTo>
                      <a:pt x="2520" y="851"/>
                    </a:lnTo>
                    <a:lnTo>
                      <a:pt x="2521" y="826"/>
                    </a:lnTo>
                    <a:lnTo>
                      <a:pt x="2522" y="848"/>
                    </a:lnTo>
                    <a:lnTo>
                      <a:pt x="2524" y="873"/>
                    </a:lnTo>
                    <a:lnTo>
                      <a:pt x="2526" y="925"/>
                    </a:lnTo>
                    <a:lnTo>
                      <a:pt x="2527" y="975"/>
                    </a:lnTo>
                    <a:lnTo>
                      <a:pt x="2529" y="988"/>
                    </a:lnTo>
                    <a:lnTo>
                      <a:pt x="2530" y="971"/>
                    </a:lnTo>
                    <a:lnTo>
                      <a:pt x="2532" y="940"/>
                    </a:lnTo>
                    <a:lnTo>
                      <a:pt x="2533" y="896"/>
                    </a:lnTo>
                    <a:lnTo>
                      <a:pt x="2535" y="823"/>
                    </a:lnTo>
                    <a:lnTo>
                      <a:pt x="2536" y="798"/>
                    </a:lnTo>
                    <a:lnTo>
                      <a:pt x="2538" y="820"/>
                    </a:lnTo>
                    <a:lnTo>
                      <a:pt x="2539" y="851"/>
                    </a:lnTo>
                    <a:lnTo>
                      <a:pt x="2541" y="884"/>
                    </a:lnTo>
                    <a:lnTo>
                      <a:pt x="2542" y="923"/>
                    </a:lnTo>
                    <a:lnTo>
                      <a:pt x="2544" y="958"/>
                    </a:lnTo>
                    <a:lnTo>
                      <a:pt x="2545" y="950"/>
                    </a:lnTo>
                    <a:lnTo>
                      <a:pt x="2547" y="927"/>
                    </a:lnTo>
                    <a:lnTo>
                      <a:pt x="2549" y="879"/>
                    </a:lnTo>
                    <a:lnTo>
                      <a:pt x="2550" y="823"/>
                    </a:lnTo>
                    <a:lnTo>
                      <a:pt x="2551" y="811"/>
                    </a:lnTo>
                    <a:lnTo>
                      <a:pt x="2553" y="830"/>
                    </a:lnTo>
                    <a:lnTo>
                      <a:pt x="2555" y="851"/>
                    </a:lnTo>
                    <a:lnTo>
                      <a:pt x="2556" y="875"/>
                    </a:lnTo>
                    <a:lnTo>
                      <a:pt x="2558" y="927"/>
                    </a:lnTo>
                    <a:lnTo>
                      <a:pt x="2559" y="957"/>
                    </a:lnTo>
                    <a:lnTo>
                      <a:pt x="2561" y="948"/>
                    </a:lnTo>
                    <a:lnTo>
                      <a:pt x="2562" y="921"/>
                    </a:lnTo>
                    <a:lnTo>
                      <a:pt x="2564" y="870"/>
                    </a:lnTo>
                    <a:lnTo>
                      <a:pt x="2565" y="812"/>
                    </a:lnTo>
                    <a:lnTo>
                      <a:pt x="2567" y="796"/>
                    </a:lnTo>
                    <a:lnTo>
                      <a:pt x="2568" y="805"/>
                    </a:lnTo>
                    <a:lnTo>
                      <a:pt x="2570" y="833"/>
                    </a:lnTo>
                    <a:lnTo>
                      <a:pt x="2571" y="867"/>
                    </a:lnTo>
                    <a:lnTo>
                      <a:pt x="2573" y="939"/>
                    </a:lnTo>
                    <a:lnTo>
                      <a:pt x="2574" y="957"/>
                    </a:lnTo>
                    <a:lnTo>
                      <a:pt x="2576" y="950"/>
                    </a:lnTo>
                    <a:lnTo>
                      <a:pt x="2577" y="919"/>
                    </a:lnTo>
                    <a:lnTo>
                      <a:pt x="2579" y="863"/>
                    </a:lnTo>
                    <a:lnTo>
                      <a:pt x="2580" y="807"/>
                    </a:lnTo>
                    <a:lnTo>
                      <a:pt x="2582" y="782"/>
                    </a:lnTo>
                    <a:lnTo>
                      <a:pt x="2583" y="797"/>
                    </a:lnTo>
                    <a:lnTo>
                      <a:pt x="2585" y="836"/>
                    </a:lnTo>
                    <a:lnTo>
                      <a:pt x="2587" y="870"/>
                    </a:lnTo>
                    <a:lnTo>
                      <a:pt x="2588" y="909"/>
                    </a:lnTo>
                    <a:lnTo>
                      <a:pt x="2589" y="923"/>
                    </a:lnTo>
                    <a:lnTo>
                      <a:pt x="2591" y="922"/>
                    </a:lnTo>
                    <a:lnTo>
                      <a:pt x="2593" y="897"/>
                    </a:lnTo>
                    <a:lnTo>
                      <a:pt x="2594" y="862"/>
                    </a:lnTo>
                    <a:lnTo>
                      <a:pt x="2595" y="819"/>
                    </a:lnTo>
                    <a:lnTo>
                      <a:pt x="2597" y="804"/>
                    </a:lnTo>
                    <a:lnTo>
                      <a:pt x="2599" y="824"/>
                    </a:lnTo>
                    <a:lnTo>
                      <a:pt x="2600" y="844"/>
                    </a:lnTo>
                    <a:lnTo>
                      <a:pt x="2602" y="887"/>
                    </a:lnTo>
                    <a:lnTo>
                      <a:pt x="2603" y="936"/>
                    </a:lnTo>
                    <a:lnTo>
                      <a:pt x="2605" y="966"/>
                    </a:lnTo>
                    <a:lnTo>
                      <a:pt x="2606" y="948"/>
                    </a:lnTo>
                    <a:lnTo>
                      <a:pt x="2608" y="913"/>
                    </a:lnTo>
                    <a:lnTo>
                      <a:pt x="2609" y="887"/>
                    </a:lnTo>
                    <a:lnTo>
                      <a:pt x="2611" y="843"/>
                    </a:lnTo>
                    <a:lnTo>
                      <a:pt x="2612" y="835"/>
                    </a:lnTo>
                    <a:lnTo>
                      <a:pt x="2614" y="843"/>
                    </a:lnTo>
                    <a:lnTo>
                      <a:pt x="2616" y="849"/>
                    </a:lnTo>
                    <a:lnTo>
                      <a:pt x="2617" y="890"/>
                    </a:lnTo>
                    <a:lnTo>
                      <a:pt x="2618" y="952"/>
                    </a:lnTo>
                    <a:lnTo>
                      <a:pt x="2620" y="973"/>
                    </a:lnTo>
                    <a:lnTo>
                      <a:pt x="2622" y="955"/>
                    </a:lnTo>
                    <a:lnTo>
                      <a:pt x="2623" y="926"/>
                    </a:lnTo>
                    <a:lnTo>
                      <a:pt x="2624" y="888"/>
                    </a:lnTo>
                    <a:lnTo>
                      <a:pt x="2626" y="843"/>
                    </a:lnTo>
                    <a:lnTo>
                      <a:pt x="2628" y="827"/>
                    </a:lnTo>
                    <a:lnTo>
                      <a:pt x="2629" y="841"/>
                    </a:lnTo>
                    <a:lnTo>
                      <a:pt x="2631" y="874"/>
                    </a:lnTo>
                    <a:lnTo>
                      <a:pt x="2632" y="912"/>
                    </a:lnTo>
                    <a:lnTo>
                      <a:pt x="2634" y="952"/>
                    </a:lnTo>
                    <a:lnTo>
                      <a:pt x="2635" y="988"/>
                    </a:lnTo>
                    <a:lnTo>
                      <a:pt x="2637" y="977"/>
                    </a:lnTo>
                    <a:lnTo>
                      <a:pt x="2638" y="951"/>
                    </a:lnTo>
                    <a:lnTo>
                      <a:pt x="2640" y="919"/>
                    </a:lnTo>
                    <a:lnTo>
                      <a:pt x="2641" y="854"/>
                    </a:lnTo>
                    <a:lnTo>
                      <a:pt x="2643" y="837"/>
                    </a:lnTo>
                    <a:lnTo>
                      <a:pt x="2644" y="845"/>
                    </a:lnTo>
                    <a:lnTo>
                      <a:pt x="2646" y="878"/>
                    </a:lnTo>
                    <a:lnTo>
                      <a:pt x="2647" y="922"/>
                    </a:lnTo>
                    <a:lnTo>
                      <a:pt x="2649" y="960"/>
                    </a:lnTo>
                    <a:lnTo>
                      <a:pt x="2650" y="973"/>
                    </a:lnTo>
                    <a:lnTo>
                      <a:pt x="2652" y="956"/>
                    </a:lnTo>
                    <a:lnTo>
                      <a:pt x="2653" y="938"/>
                    </a:lnTo>
                    <a:lnTo>
                      <a:pt x="2655" y="904"/>
                    </a:lnTo>
                    <a:lnTo>
                      <a:pt x="2656" y="854"/>
                    </a:lnTo>
                    <a:lnTo>
                      <a:pt x="2658" y="836"/>
                    </a:lnTo>
                    <a:lnTo>
                      <a:pt x="2660" y="841"/>
                    </a:lnTo>
                    <a:lnTo>
                      <a:pt x="2661" y="878"/>
                    </a:lnTo>
                    <a:lnTo>
                      <a:pt x="2662" y="934"/>
                    </a:lnTo>
                    <a:lnTo>
                      <a:pt x="2664" y="982"/>
                    </a:lnTo>
                    <a:lnTo>
                      <a:pt x="2666" y="992"/>
                    </a:lnTo>
                    <a:lnTo>
                      <a:pt x="2667" y="988"/>
                    </a:lnTo>
                    <a:lnTo>
                      <a:pt x="2669" y="967"/>
                    </a:lnTo>
                    <a:lnTo>
                      <a:pt x="2670" y="949"/>
                    </a:lnTo>
                    <a:lnTo>
                      <a:pt x="2672" y="886"/>
                    </a:lnTo>
                    <a:lnTo>
                      <a:pt x="2673" y="862"/>
                    </a:lnTo>
                    <a:lnTo>
                      <a:pt x="2675" y="875"/>
                    </a:lnTo>
                    <a:lnTo>
                      <a:pt x="2676" y="919"/>
                    </a:lnTo>
                    <a:lnTo>
                      <a:pt x="2678" y="960"/>
                    </a:lnTo>
                    <a:lnTo>
                      <a:pt x="2679" y="1004"/>
                    </a:lnTo>
                    <a:lnTo>
                      <a:pt x="2681" y="1024"/>
                    </a:lnTo>
                    <a:lnTo>
                      <a:pt x="2682" y="1015"/>
                    </a:lnTo>
                    <a:lnTo>
                      <a:pt x="2684" y="985"/>
                    </a:lnTo>
                    <a:lnTo>
                      <a:pt x="2685" y="943"/>
                    </a:lnTo>
                    <a:lnTo>
                      <a:pt x="2687" y="889"/>
                    </a:lnTo>
                    <a:lnTo>
                      <a:pt x="2689" y="858"/>
                    </a:lnTo>
                    <a:lnTo>
                      <a:pt x="2690" y="880"/>
                    </a:lnTo>
                    <a:lnTo>
                      <a:pt x="2691" y="928"/>
                    </a:lnTo>
                    <a:lnTo>
                      <a:pt x="2693" y="977"/>
                    </a:lnTo>
                    <a:lnTo>
                      <a:pt x="2695" y="1015"/>
                    </a:lnTo>
                    <a:lnTo>
                      <a:pt x="2696" y="1036"/>
                    </a:lnTo>
                    <a:lnTo>
                      <a:pt x="2697" y="1023"/>
                    </a:lnTo>
                    <a:lnTo>
                      <a:pt x="2699" y="987"/>
                    </a:lnTo>
                    <a:lnTo>
                      <a:pt x="2701" y="949"/>
                    </a:lnTo>
                    <a:lnTo>
                      <a:pt x="2702" y="894"/>
                    </a:lnTo>
                    <a:lnTo>
                      <a:pt x="2704" y="876"/>
                    </a:lnTo>
                    <a:lnTo>
                      <a:pt x="2705" y="893"/>
                    </a:lnTo>
                    <a:lnTo>
                      <a:pt x="2707" y="920"/>
                    </a:lnTo>
                    <a:lnTo>
                      <a:pt x="2708" y="961"/>
                    </a:lnTo>
                    <a:lnTo>
                      <a:pt x="2710" y="1002"/>
                    </a:lnTo>
                    <a:lnTo>
                      <a:pt x="2711" y="1015"/>
                    </a:lnTo>
                    <a:lnTo>
                      <a:pt x="2713" y="1028"/>
                    </a:lnTo>
                    <a:lnTo>
                      <a:pt x="2714" y="995"/>
                    </a:lnTo>
                    <a:lnTo>
                      <a:pt x="2716" y="952"/>
                    </a:lnTo>
                    <a:lnTo>
                      <a:pt x="2717" y="890"/>
                    </a:lnTo>
                    <a:lnTo>
                      <a:pt x="2719" y="879"/>
                    </a:lnTo>
                    <a:lnTo>
                      <a:pt x="2720" y="896"/>
                    </a:lnTo>
                    <a:lnTo>
                      <a:pt x="2722" y="931"/>
                    </a:lnTo>
                    <a:lnTo>
                      <a:pt x="2723" y="977"/>
                    </a:lnTo>
                    <a:lnTo>
                      <a:pt x="2725" y="1015"/>
                    </a:lnTo>
                    <a:lnTo>
                      <a:pt x="2726" y="1029"/>
                    </a:lnTo>
                    <a:lnTo>
                      <a:pt x="2728" y="1008"/>
                    </a:lnTo>
                    <a:lnTo>
                      <a:pt x="2729" y="966"/>
                    </a:lnTo>
                    <a:lnTo>
                      <a:pt x="2731" y="921"/>
                    </a:lnTo>
                    <a:lnTo>
                      <a:pt x="2733" y="899"/>
                    </a:lnTo>
                    <a:lnTo>
                      <a:pt x="2734" y="875"/>
                    </a:lnTo>
                    <a:lnTo>
                      <a:pt x="2735" y="892"/>
                    </a:lnTo>
                    <a:lnTo>
                      <a:pt x="2737" y="919"/>
                    </a:lnTo>
                    <a:lnTo>
                      <a:pt x="2739" y="966"/>
                    </a:lnTo>
                    <a:lnTo>
                      <a:pt x="2740" y="1009"/>
                    </a:lnTo>
                    <a:lnTo>
                      <a:pt x="2742" y="1032"/>
                    </a:lnTo>
                    <a:lnTo>
                      <a:pt x="2743" y="1021"/>
                    </a:lnTo>
                    <a:lnTo>
                      <a:pt x="2745" y="974"/>
                    </a:lnTo>
                    <a:lnTo>
                      <a:pt x="2746" y="939"/>
                    </a:lnTo>
                    <a:lnTo>
                      <a:pt x="2748" y="888"/>
                    </a:lnTo>
                    <a:lnTo>
                      <a:pt x="2749" y="858"/>
                    </a:lnTo>
                    <a:lnTo>
                      <a:pt x="2751" y="881"/>
                    </a:lnTo>
                    <a:lnTo>
                      <a:pt x="2752" y="907"/>
                    </a:lnTo>
                    <a:lnTo>
                      <a:pt x="2754" y="927"/>
                    </a:lnTo>
                    <a:lnTo>
                      <a:pt x="2755" y="1007"/>
                    </a:lnTo>
                    <a:lnTo>
                      <a:pt x="2757" y="1022"/>
                    </a:lnTo>
                    <a:lnTo>
                      <a:pt x="2758" y="1007"/>
                    </a:lnTo>
                    <a:lnTo>
                      <a:pt x="2760" y="973"/>
                    </a:lnTo>
                    <a:lnTo>
                      <a:pt x="2762" y="929"/>
                    </a:lnTo>
                    <a:lnTo>
                      <a:pt x="2763" y="893"/>
                    </a:lnTo>
                    <a:lnTo>
                      <a:pt x="2764" y="874"/>
                    </a:lnTo>
                    <a:lnTo>
                      <a:pt x="2766" y="882"/>
                    </a:lnTo>
                    <a:lnTo>
                      <a:pt x="2768" y="925"/>
                    </a:lnTo>
                    <a:lnTo>
                      <a:pt x="2769" y="970"/>
                    </a:lnTo>
                    <a:lnTo>
                      <a:pt x="2771" y="1020"/>
                    </a:lnTo>
                    <a:lnTo>
                      <a:pt x="2772" y="1040"/>
                    </a:lnTo>
                    <a:lnTo>
                      <a:pt x="2774" y="1015"/>
                    </a:lnTo>
                    <a:lnTo>
                      <a:pt x="2775" y="966"/>
                    </a:lnTo>
                    <a:lnTo>
                      <a:pt x="2777" y="933"/>
                    </a:lnTo>
                    <a:lnTo>
                      <a:pt x="2778" y="888"/>
                    </a:lnTo>
                    <a:lnTo>
                      <a:pt x="2780" y="882"/>
                    </a:lnTo>
                    <a:lnTo>
                      <a:pt x="2781" y="890"/>
                    </a:lnTo>
                    <a:lnTo>
                      <a:pt x="2783" y="927"/>
                    </a:lnTo>
                    <a:lnTo>
                      <a:pt x="2784" y="970"/>
                    </a:lnTo>
                    <a:lnTo>
                      <a:pt x="2786" y="1034"/>
                    </a:lnTo>
                    <a:lnTo>
                      <a:pt x="2787" y="1006"/>
                    </a:lnTo>
                    <a:lnTo>
                      <a:pt x="2789" y="976"/>
                    </a:lnTo>
                    <a:lnTo>
                      <a:pt x="2790" y="992"/>
                    </a:lnTo>
                    <a:lnTo>
                      <a:pt x="2792" y="977"/>
                    </a:lnTo>
                    <a:lnTo>
                      <a:pt x="2793" y="931"/>
                    </a:lnTo>
                    <a:lnTo>
                      <a:pt x="2795" y="906"/>
                    </a:lnTo>
                    <a:lnTo>
                      <a:pt x="2796" y="935"/>
                    </a:lnTo>
                    <a:lnTo>
                      <a:pt x="2798" y="963"/>
                    </a:lnTo>
                    <a:lnTo>
                      <a:pt x="2799" y="980"/>
                    </a:lnTo>
                    <a:lnTo>
                      <a:pt x="2801" y="1035"/>
                    </a:lnTo>
                    <a:lnTo>
                      <a:pt x="2802" y="1048"/>
                    </a:lnTo>
                    <a:lnTo>
                      <a:pt x="2804" y="1047"/>
                    </a:lnTo>
                    <a:lnTo>
                      <a:pt x="2806" y="1028"/>
                    </a:lnTo>
                    <a:lnTo>
                      <a:pt x="2807" y="981"/>
                    </a:lnTo>
                    <a:lnTo>
                      <a:pt x="2808" y="915"/>
                    </a:lnTo>
                    <a:lnTo>
                      <a:pt x="2810" y="891"/>
                    </a:lnTo>
                    <a:lnTo>
                      <a:pt x="2812" y="941"/>
                    </a:lnTo>
                    <a:lnTo>
                      <a:pt x="2813" y="954"/>
                    </a:lnTo>
                    <a:lnTo>
                      <a:pt x="2815" y="985"/>
                    </a:lnTo>
                    <a:lnTo>
                      <a:pt x="2816" y="1036"/>
                    </a:lnTo>
                    <a:lnTo>
                      <a:pt x="2818" y="1073"/>
                    </a:lnTo>
                    <a:lnTo>
                      <a:pt x="2819" y="1071"/>
                    </a:lnTo>
                    <a:lnTo>
                      <a:pt x="2821" y="1028"/>
                    </a:lnTo>
                    <a:lnTo>
                      <a:pt x="2822" y="996"/>
                    </a:lnTo>
                    <a:lnTo>
                      <a:pt x="2824" y="953"/>
                    </a:lnTo>
                    <a:lnTo>
                      <a:pt x="2825" y="940"/>
                    </a:lnTo>
                    <a:lnTo>
                      <a:pt x="2827" y="953"/>
                    </a:lnTo>
                    <a:lnTo>
                      <a:pt x="2828" y="966"/>
                    </a:lnTo>
                    <a:lnTo>
                      <a:pt x="2830" y="1014"/>
                    </a:lnTo>
                    <a:lnTo>
                      <a:pt x="2831" y="1065"/>
                    </a:lnTo>
                    <a:lnTo>
                      <a:pt x="2833" y="1056"/>
                    </a:lnTo>
                    <a:lnTo>
                      <a:pt x="2835" y="1062"/>
                    </a:lnTo>
                    <a:lnTo>
                      <a:pt x="2836" y="1039"/>
                    </a:lnTo>
                    <a:lnTo>
                      <a:pt x="2837" y="1015"/>
                    </a:lnTo>
                    <a:lnTo>
                      <a:pt x="2839" y="968"/>
                    </a:lnTo>
                    <a:lnTo>
                      <a:pt x="2841" y="949"/>
                    </a:lnTo>
                    <a:lnTo>
                      <a:pt x="2842" y="968"/>
                    </a:lnTo>
                    <a:lnTo>
                      <a:pt x="2844" y="1011"/>
                    </a:lnTo>
                    <a:lnTo>
                      <a:pt x="2845" y="1045"/>
                    </a:lnTo>
                    <a:lnTo>
                      <a:pt x="2847" y="1084"/>
                    </a:lnTo>
                    <a:lnTo>
                      <a:pt x="2848" y="1098"/>
                    </a:lnTo>
                    <a:lnTo>
                      <a:pt x="2850" y="1069"/>
                    </a:lnTo>
                    <a:lnTo>
                      <a:pt x="2851" y="1046"/>
                    </a:lnTo>
                    <a:lnTo>
                      <a:pt x="2853" y="1013"/>
                    </a:lnTo>
                    <a:lnTo>
                      <a:pt x="2854" y="936"/>
                    </a:lnTo>
                    <a:lnTo>
                      <a:pt x="2856" y="907"/>
                    </a:lnTo>
                    <a:lnTo>
                      <a:pt x="2857" y="920"/>
                    </a:lnTo>
                    <a:lnTo>
                      <a:pt x="2859" y="958"/>
                    </a:lnTo>
                    <a:lnTo>
                      <a:pt x="2860" y="1008"/>
                    </a:lnTo>
                    <a:lnTo>
                      <a:pt x="2862" y="1041"/>
                    </a:lnTo>
                    <a:lnTo>
                      <a:pt x="2863" y="1054"/>
                    </a:lnTo>
                    <a:lnTo>
                      <a:pt x="2865" y="1026"/>
                    </a:lnTo>
                    <a:lnTo>
                      <a:pt x="2866" y="996"/>
                    </a:lnTo>
                    <a:lnTo>
                      <a:pt x="2868" y="974"/>
                    </a:lnTo>
                    <a:lnTo>
                      <a:pt x="2869" y="948"/>
                    </a:lnTo>
                    <a:lnTo>
                      <a:pt x="2871" y="925"/>
                    </a:lnTo>
                    <a:lnTo>
                      <a:pt x="2873" y="915"/>
                    </a:lnTo>
                    <a:lnTo>
                      <a:pt x="2874" y="908"/>
                    </a:lnTo>
                    <a:lnTo>
                      <a:pt x="2875" y="924"/>
                    </a:lnTo>
                    <a:lnTo>
                      <a:pt x="2877" y="972"/>
                    </a:lnTo>
                    <a:lnTo>
                      <a:pt x="2879" y="1014"/>
                    </a:lnTo>
                    <a:lnTo>
                      <a:pt x="2880" y="1020"/>
                    </a:lnTo>
                    <a:lnTo>
                      <a:pt x="2881" y="999"/>
                    </a:lnTo>
                    <a:lnTo>
                      <a:pt x="2883" y="966"/>
                    </a:lnTo>
                    <a:lnTo>
                      <a:pt x="2885" y="899"/>
                    </a:lnTo>
                    <a:lnTo>
                      <a:pt x="2886" y="851"/>
                    </a:lnTo>
                    <a:lnTo>
                      <a:pt x="2888" y="857"/>
                    </a:lnTo>
                    <a:lnTo>
                      <a:pt x="2889" y="899"/>
                    </a:lnTo>
                    <a:lnTo>
                      <a:pt x="2891" y="944"/>
                    </a:lnTo>
                    <a:lnTo>
                      <a:pt x="2892" y="982"/>
                    </a:lnTo>
                    <a:lnTo>
                      <a:pt x="2894" y="988"/>
                    </a:lnTo>
                    <a:lnTo>
                      <a:pt x="2895" y="980"/>
                    </a:lnTo>
                    <a:lnTo>
                      <a:pt x="2897" y="953"/>
                    </a:lnTo>
                    <a:lnTo>
                      <a:pt x="2898" y="911"/>
                    </a:lnTo>
                    <a:lnTo>
                      <a:pt x="2900" y="855"/>
                    </a:lnTo>
                    <a:lnTo>
                      <a:pt x="2902" y="821"/>
                    </a:lnTo>
                    <a:lnTo>
                      <a:pt x="2903" y="812"/>
                    </a:lnTo>
                    <a:lnTo>
                      <a:pt x="2904" y="831"/>
                    </a:lnTo>
                    <a:lnTo>
                      <a:pt x="2906" y="858"/>
                    </a:lnTo>
                    <a:lnTo>
                      <a:pt x="2908" y="919"/>
                    </a:lnTo>
                    <a:lnTo>
                      <a:pt x="2909" y="952"/>
                    </a:lnTo>
                    <a:lnTo>
                      <a:pt x="2910" y="938"/>
                    </a:lnTo>
                    <a:lnTo>
                      <a:pt x="2912" y="907"/>
                    </a:lnTo>
                    <a:lnTo>
                      <a:pt x="2914" y="855"/>
                    </a:lnTo>
                    <a:lnTo>
                      <a:pt x="2915" y="810"/>
                    </a:lnTo>
                    <a:lnTo>
                      <a:pt x="2917" y="772"/>
                    </a:lnTo>
                    <a:lnTo>
                      <a:pt x="2918" y="756"/>
                    </a:lnTo>
                    <a:lnTo>
                      <a:pt x="2920" y="756"/>
                    </a:lnTo>
                    <a:lnTo>
                      <a:pt x="2921" y="796"/>
                    </a:lnTo>
                    <a:lnTo>
                      <a:pt x="2923" y="830"/>
                    </a:lnTo>
                    <a:lnTo>
                      <a:pt x="2924" y="843"/>
                    </a:lnTo>
                    <a:lnTo>
                      <a:pt x="2926" y="833"/>
                    </a:lnTo>
                    <a:lnTo>
                      <a:pt x="2927" y="820"/>
                    </a:lnTo>
                    <a:lnTo>
                      <a:pt x="2929" y="789"/>
                    </a:lnTo>
                    <a:lnTo>
                      <a:pt x="2930" y="732"/>
                    </a:lnTo>
                    <a:lnTo>
                      <a:pt x="2932" y="707"/>
                    </a:lnTo>
                    <a:lnTo>
                      <a:pt x="2933" y="708"/>
                    </a:lnTo>
                    <a:lnTo>
                      <a:pt x="2935" y="723"/>
                    </a:lnTo>
                    <a:lnTo>
                      <a:pt x="2936" y="756"/>
                    </a:lnTo>
                    <a:lnTo>
                      <a:pt x="2938" y="800"/>
                    </a:lnTo>
                    <a:lnTo>
                      <a:pt x="2939" y="821"/>
                    </a:lnTo>
                    <a:lnTo>
                      <a:pt x="2941" y="787"/>
                    </a:lnTo>
                    <a:lnTo>
                      <a:pt x="2942" y="739"/>
                    </a:lnTo>
                    <a:lnTo>
                      <a:pt x="2944" y="680"/>
                    </a:lnTo>
                    <a:lnTo>
                      <a:pt x="2946" y="618"/>
                    </a:lnTo>
                    <a:lnTo>
                      <a:pt x="2947" y="605"/>
                    </a:lnTo>
                    <a:lnTo>
                      <a:pt x="2948" y="619"/>
                    </a:lnTo>
                    <a:lnTo>
                      <a:pt x="2950" y="634"/>
                    </a:lnTo>
                    <a:lnTo>
                      <a:pt x="2952" y="666"/>
                    </a:lnTo>
                    <a:lnTo>
                      <a:pt x="2953" y="702"/>
                    </a:lnTo>
                    <a:lnTo>
                      <a:pt x="2954" y="707"/>
                    </a:lnTo>
                    <a:lnTo>
                      <a:pt x="2956" y="669"/>
                    </a:lnTo>
                    <a:lnTo>
                      <a:pt x="2958" y="626"/>
                    </a:lnTo>
                    <a:lnTo>
                      <a:pt x="2959" y="579"/>
                    </a:lnTo>
                    <a:lnTo>
                      <a:pt x="2961" y="515"/>
                    </a:lnTo>
                    <a:lnTo>
                      <a:pt x="2962" y="493"/>
                    </a:lnTo>
                    <a:lnTo>
                      <a:pt x="2964" y="510"/>
                    </a:lnTo>
                    <a:lnTo>
                      <a:pt x="2965" y="530"/>
                    </a:lnTo>
                    <a:lnTo>
                      <a:pt x="2967" y="562"/>
                    </a:lnTo>
                    <a:lnTo>
                      <a:pt x="2968" y="592"/>
                    </a:lnTo>
                    <a:lnTo>
                      <a:pt x="2970" y="592"/>
                    </a:lnTo>
                    <a:lnTo>
                      <a:pt x="2971" y="561"/>
                    </a:lnTo>
                    <a:lnTo>
                      <a:pt x="2973" y="532"/>
                    </a:lnTo>
                    <a:lnTo>
                      <a:pt x="2975" y="480"/>
                    </a:lnTo>
                    <a:lnTo>
                      <a:pt x="2976" y="434"/>
                    </a:lnTo>
                    <a:lnTo>
                      <a:pt x="2977" y="442"/>
                    </a:lnTo>
                    <a:lnTo>
                      <a:pt x="2979" y="432"/>
                    </a:lnTo>
                    <a:lnTo>
                      <a:pt x="2981" y="439"/>
                    </a:lnTo>
                    <a:lnTo>
                      <a:pt x="2982" y="487"/>
                    </a:lnTo>
                    <a:lnTo>
                      <a:pt x="2983" y="534"/>
                    </a:lnTo>
                    <a:lnTo>
                      <a:pt x="2985" y="550"/>
                    </a:lnTo>
                    <a:lnTo>
                      <a:pt x="2987" y="524"/>
                    </a:lnTo>
                    <a:lnTo>
                      <a:pt x="2988" y="489"/>
                    </a:lnTo>
                    <a:lnTo>
                      <a:pt x="2990" y="443"/>
                    </a:lnTo>
                    <a:lnTo>
                      <a:pt x="2991" y="384"/>
                    </a:lnTo>
                    <a:lnTo>
                      <a:pt x="2993" y="370"/>
                    </a:lnTo>
                    <a:lnTo>
                      <a:pt x="2994" y="389"/>
                    </a:lnTo>
                    <a:lnTo>
                      <a:pt x="2996" y="424"/>
                    </a:lnTo>
                    <a:lnTo>
                      <a:pt x="2997" y="460"/>
                    </a:lnTo>
                    <a:lnTo>
                      <a:pt x="2999" y="510"/>
                    </a:lnTo>
                    <a:lnTo>
                      <a:pt x="3000" y="542"/>
                    </a:lnTo>
                    <a:lnTo>
                      <a:pt x="3002" y="528"/>
                    </a:lnTo>
                    <a:lnTo>
                      <a:pt x="3003" y="488"/>
                    </a:lnTo>
                    <a:lnTo>
                      <a:pt x="3005" y="441"/>
                    </a:lnTo>
                    <a:lnTo>
                      <a:pt x="3006" y="397"/>
                    </a:lnTo>
                    <a:lnTo>
                      <a:pt x="3008" y="357"/>
                    </a:lnTo>
                    <a:lnTo>
                      <a:pt x="3009" y="375"/>
                    </a:lnTo>
                    <a:lnTo>
                      <a:pt x="3011" y="396"/>
                    </a:lnTo>
                    <a:lnTo>
                      <a:pt x="3012" y="426"/>
                    </a:lnTo>
                    <a:lnTo>
                      <a:pt x="3014" y="476"/>
                    </a:lnTo>
                    <a:lnTo>
                      <a:pt x="3015" y="496"/>
                    </a:lnTo>
                    <a:lnTo>
                      <a:pt x="3017" y="479"/>
                    </a:lnTo>
                    <a:lnTo>
                      <a:pt x="3019" y="452"/>
                    </a:lnTo>
                    <a:lnTo>
                      <a:pt x="3020" y="420"/>
                    </a:lnTo>
                    <a:lnTo>
                      <a:pt x="3021" y="370"/>
                    </a:lnTo>
                    <a:lnTo>
                      <a:pt x="3023" y="351"/>
                    </a:lnTo>
                    <a:lnTo>
                      <a:pt x="3025" y="369"/>
                    </a:lnTo>
                    <a:lnTo>
                      <a:pt x="3026" y="411"/>
                    </a:lnTo>
                    <a:lnTo>
                      <a:pt x="3028" y="458"/>
                    </a:lnTo>
                    <a:lnTo>
                      <a:pt x="3029" y="499"/>
                    </a:lnTo>
                    <a:lnTo>
                      <a:pt x="3031" y="505"/>
                    </a:lnTo>
                    <a:lnTo>
                      <a:pt x="3032" y="490"/>
                    </a:lnTo>
                    <a:lnTo>
                      <a:pt x="3034" y="461"/>
                    </a:lnTo>
                    <a:lnTo>
                      <a:pt x="3035" y="418"/>
                    </a:lnTo>
                    <a:lnTo>
                      <a:pt x="3037" y="368"/>
                    </a:lnTo>
                    <a:lnTo>
                      <a:pt x="3038" y="342"/>
                    </a:lnTo>
                    <a:lnTo>
                      <a:pt x="3040" y="363"/>
                    </a:lnTo>
                    <a:lnTo>
                      <a:pt x="3041" y="390"/>
                    </a:lnTo>
                    <a:lnTo>
                      <a:pt x="3043" y="436"/>
                    </a:lnTo>
                    <a:lnTo>
                      <a:pt x="3044" y="483"/>
                    </a:lnTo>
                    <a:lnTo>
                      <a:pt x="3046" y="491"/>
                    </a:lnTo>
                    <a:lnTo>
                      <a:pt x="3048" y="458"/>
                    </a:lnTo>
                    <a:lnTo>
                      <a:pt x="3049" y="427"/>
                    </a:lnTo>
                    <a:lnTo>
                      <a:pt x="3050" y="384"/>
                    </a:lnTo>
                    <a:lnTo>
                      <a:pt x="3052" y="331"/>
                    </a:lnTo>
                    <a:lnTo>
                      <a:pt x="3054" y="330"/>
                    </a:lnTo>
                    <a:lnTo>
                      <a:pt x="3055" y="353"/>
                    </a:lnTo>
                    <a:lnTo>
                      <a:pt x="3056" y="380"/>
                    </a:lnTo>
                    <a:lnTo>
                      <a:pt x="3058" y="426"/>
                    </a:lnTo>
                    <a:lnTo>
                      <a:pt x="3060" y="469"/>
                    </a:lnTo>
                    <a:lnTo>
                      <a:pt x="3061" y="486"/>
                    </a:lnTo>
                    <a:lnTo>
                      <a:pt x="3063" y="461"/>
                    </a:lnTo>
                    <a:lnTo>
                      <a:pt x="3064" y="420"/>
                    </a:lnTo>
                    <a:lnTo>
                      <a:pt x="3066" y="365"/>
                    </a:lnTo>
                    <a:lnTo>
                      <a:pt x="3067" y="320"/>
                    </a:lnTo>
                    <a:lnTo>
                      <a:pt x="3069" y="308"/>
                    </a:lnTo>
                    <a:lnTo>
                      <a:pt x="3070" y="326"/>
                    </a:lnTo>
                    <a:lnTo>
                      <a:pt x="3072" y="365"/>
                    </a:lnTo>
                    <a:lnTo>
                      <a:pt x="3073" y="418"/>
                    </a:lnTo>
                    <a:lnTo>
                      <a:pt x="3075" y="466"/>
                    </a:lnTo>
                    <a:lnTo>
                      <a:pt x="3076" y="475"/>
                    </a:lnTo>
                    <a:lnTo>
                      <a:pt x="3078" y="463"/>
                    </a:lnTo>
                    <a:lnTo>
                      <a:pt x="3079" y="427"/>
                    </a:lnTo>
                    <a:lnTo>
                      <a:pt x="3081" y="390"/>
                    </a:lnTo>
                    <a:lnTo>
                      <a:pt x="3082" y="331"/>
                    </a:lnTo>
                    <a:lnTo>
                      <a:pt x="3084" y="325"/>
                    </a:lnTo>
                    <a:lnTo>
                      <a:pt x="3085" y="340"/>
                    </a:lnTo>
                    <a:lnTo>
                      <a:pt x="3087" y="355"/>
                    </a:lnTo>
                    <a:lnTo>
                      <a:pt x="3088" y="389"/>
                    </a:lnTo>
                    <a:lnTo>
                      <a:pt x="3090" y="436"/>
                    </a:lnTo>
                    <a:lnTo>
                      <a:pt x="3092" y="458"/>
                    </a:lnTo>
                    <a:lnTo>
                      <a:pt x="3093" y="441"/>
                    </a:lnTo>
                    <a:lnTo>
                      <a:pt x="3094" y="408"/>
                    </a:lnTo>
                    <a:lnTo>
                      <a:pt x="3096" y="368"/>
                    </a:lnTo>
                    <a:lnTo>
                      <a:pt x="3098" y="317"/>
                    </a:lnTo>
                    <a:lnTo>
                      <a:pt x="3099" y="291"/>
                    </a:lnTo>
                    <a:lnTo>
                      <a:pt x="3101" y="316"/>
                    </a:lnTo>
                    <a:lnTo>
                      <a:pt x="3102" y="352"/>
                    </a:lnTo>
                    <a:lnTo>
                      <a:pt x="3104" y="383"/>
                    </a:lnTo>
                    <a:lnTo>
                      <a:pt x="3105" y="439"/>
                    </a:lnTo>
                    <a:lnTo>
                      <a:pt x="3107" y="458"/>
                    </a:lnTo>
                    <a:lnTo>
                      <a:pt x="3108" y="436"/>
                    </a:lnTo>
                    <a:lnTo>
                      <a:pt x="3110" y="403"/>
                    </a:lnTo>
                    <a:lnTo>
                      <a:pt x="3111" y="356"/>
                    </a:lnTo>
                    <a:lnTo>
                      <a:pt x="3113" y="301"/>
                    </a:lnTo>
                    <a:lnTo>
                      <a:pt x="3114" y="285"/>
                    </a:lnTo>
                    <a:lnTo>
                      <a:pt x="3116" y="307"/>
                    </a:lnTo>
                    <a:lnTo>
                      <a:pt x="3117" y="348"/>
                    </a:lnTo>
                    <a:lnTo>
                      <a:pt x="3119" y="397"/>
                    </a:lnTo>
                    <a:lnTo>
                      <a:pt x="3121" y="438"/>
                    </a:lnTo>
                    <a:lnTo>
                      <a:pt x="3122" y="442"/>
                    </a:lnTo>
                    <a:lnTo>
                      <a:pt x="3123" y="418"/>
                    </a:lnTo>
                    <a:lnTo>
                      <a:pt x="3125" y="387"/>
                    </a:lnTo>
                    <a:lnTo>
                      <a:pt x="3127" y="348"/>
                    </a:lnTo>
                    <a:lnTo>
                      <a:pt x="3128" y="307"/>
                    </a:lnTo>
                    <a:lnTo>
                      <a:pt x="3130" y="304"/>
                    </a:lnTo>
                    <a:lnTo>
                      <a:pt x="3131" y="315"/>
                    </a:lnTo>
                    <a:lnTo>
                      <a:pt x="3133" y="337"/>
                    </a:lnTo>
                    <a:lnTo>
                      <a:pt x="3134" y="368"/>
                    </a:lnTo>
                    <a:lnTo>
                      <a:pt x="3136" y="423"/>
                    </a:lnTo>
                    <a:lnTo>
                      <a:pt x="3137" y="447"/>
                    </a:lnTo>
                    <a:lnTo>
                      <a:pt x="3139" y="429"/>
                    </a:lnTo>
                    <a:lnTo>
                      <a:pt x="3140" y="391"/>
                    </a:lnTo>
                    <a:lnTo>
                      <a:pt x="3142" y="353"/>
                    </a:lnTo>
                    <a:lnTo>
                      <a:pt x="3143" y="310"/>
                    </a:lnTo>
                    <a:lnTo>
                      <a:pt x="3145" y="290"/>
                    </a:lnTo>
                    <a:lnTo>
                      <a:pt x="3146" y="311"/>
                    </a:lnTo>
                    <a:lnTo>
                      <a:pt x="3148" y="343"/>
                    </a:lnTo>
                    <a:lnTo>
                      <a:pt x="3149" y="381"/>
                    </a:lnTo>
                    <a:lnTo>
                      <a:pt x="3151" y="425"/>
                    </a:lnTo>
                    <a:lnTo>
                      <a:pt x="3152" y="452"/>
                    </a:lnTo>
                    <a:lnTo>
                      <a:pt x="3154" y="444"/>
                    </a:lnTo>
                    <a:lnTo>
                      <a:pt x="3155" y="420"/>
                    </a:lnTo>
                    <a:lnTo>
                      <a:pt x="3157" y="372"/>
                    </a:lnTo>
                    <a:lnTo>
                      <a:pt x="3159" y="315"/>
                    </a:lnTo>
                    <a:lnTo>
                      <a:pt x="3160" y="301"/>
                    </a:lnTo>
                    <a:lnTo>
                      <a:pt x="3161" y="306"/>
                    </a:lnTo>
                    <a:lnTo>
                      <a:pt x="3163" y="342"/>
                    </a:lnTo>
                    <a:lnTo>
                      <a:pt x="3165" y="400"/>
                    </a:lnTo>
                    <a:lnTo>
                      <a:pt x="3166" y="440"/>
                    </a:lnTo>
                    <a:lnTo>
                      <a:pt x="3167" y="457"/>
                    </a:lnTo>
                    <a:lnTo>
                      <a:pt x="3169" y="432"/>
                    </a:lnTo>
                    <a:lnTo>
                      <a:pt x="3171" y="399"/>
                    </a:lnTo>
                    <a:lnTo>
                      <a:pt x="3172" y="359"/>
                    </a:lnTo>
                    <a:lnTo>
                      <a:pt x="3174" y="321"/>
                    </a:lnTo>
                    <a:lnTo>
                      <a:pt x="3175" y="306"/>
                    </a:lnTo>
                    <a:lnTo>
                      <a:pt x="3177" y="323"/>
                    </a:lnTo>
                    <a:lnTo>
                      <a:pt x="3178" y="346"/>
                    </a:lnTo>
                    <a:lnTo>
                      <a:pt x="3180" y="396"/>
                    </a:lnTo>
                    <a:lnTo>
                      <a:pt x="3181" y="449"/>
                    </a:lnTo>
                    <a:lnTo>
                      <a:pt x="3183" y="469"/>
                    </a:lnTo>
                    <a:lnTo>
                      <a:pt x="3184" y="451"/>
                    </a:lnTo>
                    <a:lnTo>
                      <a:pt x="3186" y="417"/>
                    </a:lnTo>
                    <a:lnTo>
                      <a:pt x="3187" y="401"/>
                    </a:lnTo>
                    <a:lnTo>
                      <a:pt x="3189" y="365"/>
                    </a:lnTo>
                    <a:lnTo>
                      <a:pt x="3190" y="337"/>
                    </a:lnTo>
                    <a:lnTo>
                      <a:pt x="3192" y="330"/>
                    </a:lnTo>
                    <a:lnTo>
                      <a:pt x="3194" y="337"/>
                    </a:lnTo>
                    <a:lnTo>
                      <a:pt x="3195" y="357"/>
                    </a:lnTo>
                    <a:lnTo>
                      <a:pt x="3196" y="387"/>
                    </a:lnTo>
                    <a:lnTo>
                      <a:pt x="3198" y="394"/>
                    </a:lnTo>
                    <a:lnTo>
                      <a:pt x="3200" y="393"/>
                    </a:lnTo>
                    <a:lnTo>
                      <a:pt x="3201" y="360"/>
                    </a:lnTo>
                    <a:lnTo>
                      <a:pt x="3203" y="310"/>
                    </a:lnTo>
                    <a:lnTo>
                      <a:pt x="3204" y="257"/>
                    </a:lnTo>
                    <a:lnTo>
                      <a:pt x="3206" y="239"/>
                    </a:lnTo>
                    <a:lnTo>
                      <a:pt x="3207" y="256"/>
                    </a:lnTo>
                    <a:lnTo>
                      <a:pt x="3209" y="282"/>
                    </a:lnTo>
                    <a:lnTo>
                      <a:pt x="3210" y="314"/>
                    </a:lnTo>
                    <a:lnTo>
                      <a:pt x="3212" y="351"/>
                    </a:lnTo>
                    <a:lnTo>
                      <a:pt x="3213" y="349"/>
                    </a:lnTo>
                    <a:lnTo>
                      <a:pt x="3215" y="317"/>
                    </a:lnTo>
                    <a:lnTo>
                      <a:pt x="3216" y="284"/>
                    </a:lnTo>
                    <a:lnTo>
                      <a:pt x="3218" y="250"/>
                    </a:lnTo>
                    <a:lnTo>
                      <a:pt x="3219" y="197"/>
                    </a:lnTo>
                    <a:lnTo>
                      <a:pt x="3221" y="187"/>
                    </a:lnTo>
                    <a:lnTo>
                      <a:pt x="3222" y="212"/>
                    </a:lnTo>
                    <a:lnTo>
                      <a:pt x="3224" y="236"/>
                    </a:lnTo>
                    <a:lnTo>
                      <a:pt x="3225" y="276"/>
                    </a:lnTo>
                    <a:lnTo>
                      <a:pt x="3227" y="311"/>
                    </a:lnTo>
                    <a:lnTo>
                      <a:pt x="3228" y="315"/>
                    </a:lnTo>
                    <a:lnTo>
                      <a:pt x="3230" y="299"/>
                    </a:lnTo>
                    <a:lnTo>
                      <a:pt x="3232" y="261"/>
                    </a:lnTo>
                    <a:lnTo>
                      <a:pt x="3233" y="218"/>
                    </a:lnTo>
                    <a:lnTo>
                      <a:pt x="3234" y="178"/>
                    </a:lnTo>
                    <a:lnTo>
                      <a:pt x="3236" y="160"/>
                    </a:lnTo>
                    <a:lnTo>
                      <a:pt x="3238" y="178"/>
                    </a:lnTo>
                    <a:lnTo>
                      <a:pt x="3239" y="219"/>
                    </a:lnTo>
                    <a:lnTo>
                      <a:pt x="3240" y="262"/>
                    </a:lnTo>
                    <a:lnTo>
                      <a:pt x="3242" y="304"/>
                    </a:lnTo>
                    <a:lnTo>
                      <a:pt x="3244" y="320"/>
                    </a:lnTo>
                    <a:lnTo>
                      <a:pt x="3245" y="306"/>
                    </a:lnTo>
                    <a:lnTo>
                      <a:pt x="3247" y="275"/>
                    </a:lnTo>
                    <a:lnTo>
                      <a:pt x="3248" y="225"/>
                    </a:lnTo>
                    <a:lnTo>
                      <a:pt x="3250" y="180"/>
                    </a:lnTo>
                    <a:lnTo>
                      <a:pt x="3251" y="153"/>
                    </a:lnTo>
                    <a:lnTo>
                      <a:pt x="3253" y="167"/>
                    </a:lnTo>
                    <a:lnTo>
                      <a:pt x="3254" y="192"/>
                    </a:lnTo>
                    <a:lnTo>
                      <a:pt x="3256" y="240"/>
                    </a:lnTo>
                    <a:lnTo>
                      <a:pt x="3257" y="288"/>
                    </a:lnTo>
                    <a:lnTo>
                      <a:pt x="3259" y="300"/>
                    </a:lnTo>
                    <a:lnTo>
                      <a:pt x="3261" y="298"/>
                    </a:lnTo>
                    <a:lnTo>
                      <a:pt x="3262" y="272"/>
                    </a:lnTo>
                    <a:lnTo>
                      <a:pt x="3263" y="222"/>
                    </a:lnTo>
                    <a:lnTo>
                      <a:pt x="3265" y="177"/>
                    </a:lnTo>
                    <a:lnTo>
                      <a:pt x="3267" y="167"/>
                    </a:lnTo>
                    <a:lnTo>
                      <a:pt x="3268" y="183"/>
                    </a:lnTo>
                    <a:lnTo>
                      <a:pt x="3269" y="230"/>
                    </a:lnTo>
                    <a:lnTo>
                      <a:pt x="3271" y="277"/>
                    </a:lnTo>
                    <a:lnTo>
                      <a:pt x="3273" y="321"/>
                    </a:lnTo>
                    <a:lnTo>
                      <a:pt x="3274" y="334"/>
                    </a:lnTo>
                    <a:lnTo>
                      <a:pt x="3276" y="320"/>
                    </a:lnTo>
                    <a:lnTo>
                      <a:pt x="3277" y="288"/>
                    </a:lnTo>
                    <a:lnTo>
                      <a:pt x="3278" y="241"/>
                    </a:lnTo>
                    <a:lnTo>
                      <a:pt x="3280" y="197"/>
                    </a:lnTo>
                    <a:lnTo>
                      <a:pt x="3282" y="186"/>
                    </a:lnTo>
                    <a:lnTo>
                      <a:pt x="3283" y="192"/>
                    </a:lnTo>
                    <a:lnTo>
                      <a:pt x="3285" y="226"/>
                    </a:lnTo>
                    <a:lnTo>
                      <a:pt x="3286" y="275"/>
                    </a:lnTo>
                    <a:lnTo>
                      <a:pt x="3288" y="323"/>
                    </a:lnTo>
                    <a:lnTo>
                      <a:pt x="3289" y="345"/>
                    </a:lnTo>
                    <a:lnTo>
                      <a:pt x="3291" y="322"/>
                    </a:lnTo>
                    <a:lnTo>
                      <a:pt x="3292" y="279"/>
                    </a:lnTo>
                    <a:lnTo>
                      <a:pt x="3294" y="241"/>
                    </a:lnTo>
                    <a:lnTo>
                      <a:pt x="3295" y="194"/>
                    </a:lnTo>
                    <a:lnTo>
                      <a:pt x="3297" y="172"/>
                    </a:lnTo>
                    <a:lnTo>
                      <a:pt x="3298" y="186"/>
                    </a:lnTo>
                    <a:lnTo>
                      <a:pt x="3300" y="218"/>
                    </a:lnTo>
                    <a:lnTo>
                      <a:pt x="3301" y="262"/>
                    </a:lnTo>
                    <a:lnTo>
                      <a:pt x="3303" y="305"/>
                    </a:lnTo>
                    <a:lnTo>
                      <a:pt x="3305" y="316"/>
                    </a:lnTo>
                    <a:lnTo>
                      <a:pt x="3306" y="305"/>
                    </a:lnTo>
                    <a:lnTo>
                      <a:pt x="3307" y="266"/>
                    </a:lnTo>
                    <a:lnTo>
                      <a:pt x="3309" y="225"/>
                    </a:lnTo>
                    <a:lnTo>
                      <a:pt x="3311" y="176"/>
                    </a:lnTo>
                    <a:lnTo>
                      <a:pt x="3312" y="155"/>
                    </a:lnTo>
                    <a:lnTo>
                      <a:pt x="3313" y="177"/>
                    </a:lnTo>
                    <a:lnTo>
                      <a:pt x="3315" y="193"/>
                    </a:lnTo>
                    <a:lnTo>
                      <a:pt x="3317" y="253"/>
                    </a:lnTo>
                    <a:lnTo>
                      <a:pt x="3318" y="294"/>
                    </a:lnTo>
                    <a:lnTo>
                      <a:pt x="3320" y="311"/>
                    </a:lnTo>
                    <a:lnTo>
                      <a:pt x="3321" y="296"/>
                    </a:lnTo>
                    <a:lnTo>
                      <a:pt x="3323" y="262"/>
                    </a:lnTo>
                    <a:lnTo>
                      <a:pt x="3324" y="225"/>
                    </a:lnTo>
                    <a:lnTo>
                      <a:pt x="3326" y="183"/>
                    </a:lnTo>
                    <a:lnTo>
                      <a:pt x="3327" y="164"/>
                    </a:lnTo>
                    <a:lnTo>
                      <a:pt x="3329" y="178"/>
                    </a:lnTo>
                    <a:lnTo>
                      <a:pt x="3330" y="199"/>
                    </a:lnTo>
                    <a:lnTo>
                      <a:pt x="3332" y="237"/>
                    </a:lnTo>
                    <a:lnTo>
                      <a:pt x="3334" y="284"/>
                    </a:lnTo>
                    <a:lnTo>
                      <a:pt x="3335" y="312"/>
                    </a:lnTo>
                    <a:lnTo>
                      <a:pt x="3336" y="295"/>
                    </a:lnTo>
                    <a:lnTo>
                      <a:pt x="3338" y="266"/>
                    </a:lnTo>
                    <a:lnTo>
                      <a:pt x="3340" y="221"/>
                    </a:lnTo>
                    <a:lnTo>
                      <a:pt x="3341" y="162"/>
                    </a:lnTo>
                    <a:lnTo>
                      <a:pt x="3342" y="154"/>
                    </a:lnTo>
                    <a:lnTo>
                      <a:pt x="3344" y="172"/>
                    </a:lnTo>
                    <a:lnTo>
                      <a:pt x="3345" y="205"/>
                    </a:lnTo>
                    <a:lnTo>
                      <a:pt x="3347" y="245"/>
                    </a:lnTo>
                    <a:lnTo>
                      <a:pt x="3349" y="284"/>
                    </a:lnTo>
                    <a:lnTo>
                      <a:pt x="3350" y="309"/>
                    </a:lnTo>
                    <a:lnTo>
                      <a:pt x="3351" y="296"/>
                    </a:lnTo>
                    <a:lnTo>
                      <a:pt x="3353" y="264"/>
                    </a:lnTo>
                    <a:lnTo>
                      <a:pt x="3355" y="219"/>
                    </a:lnTo>
                    <a:lnTo>
                      <a:pt x="3356" y="165"/>
                    </a:lnTo>
                    <a:lnTo>
                      <a:pt x="3358" y="160"/>
                    </a:lnTo>
                    <a:lnTo>
                      <a:pt x="3359" y="178"/>
                    </a:lnTo>
                    <a:lnTo>
                      <a:pt x="3361" y="208"/>
                    </a:lnTo>
                    <a:lnTo>
                      <a:pt x="3362" y="242"/>
                    </a:lnTo>
                    <a:lnTo>
                      <a:pt x="3364" y="288"/>
                    </a:lnTo>
                    <a:lnTo>
                      <a:pt x="3365" y="306"/>
                    </a:lnTo>
                    <a:lnTo>
                      <a:pt x="3367" y="304"/>
                    </a:lnTo>
                    <a:lnTo>
                      <a:pt x="3368" y="272"/>
                    </a:lnTo>
                    <a:lnTo>
                      <a:pt x="3370" y="227"/>
                    </a:lnTo>
                    <a:lnTo>
                      <a:pt x="3371" y="185"/>
                    </a:lnTo>
                    <a:lnTo>
                      <a:pt x="3373" y="167"/>
                    </a:lnTo>
                    <a:lnTo>
                      <a:pt x="3374" y="185"/>
                    </a:lnTo>
                    <a:lnTo>
                      <a:pt x="3376" y="217"/>
                    </a:lnTo>
                    <a:lnTo>
                      <a:pt x="3378" y="263"/>
                    </a:lnTo>
                    <a:lnTo>
                      <a:pt x="3379" y="312"/>
                    </a:lnTo>
                    <a:lnTo>
                      <a:pt x="3380" y="335"/>
                    </a:lnTo>
                    <a:lnTo>
                      <a:pt x="3382" y="316"/>
                    </a:lnTo>
                    <a:lnTo>
                      <a:pt x="3384" y="283"/>
                    </a:lnTo>
                    <a:lnTo>
                      <a:pt x="3385" y="222"/>
                    </a:lnTo>
                    <a:lnTo>
                      <a:pt x="3387" y="174"/>
                    </a:lnTo>
                    <a:lnTo>
                      <a:pt x="3388" y="166"/>
                    </a:lnTo>
                    <a:lnTo>
                      <a:pt x="3390" y="184"/>
                    </a:lnTo>
                    <a:lnTo>
                      <a:pt x="3391" y="217"/>
                    </a:lnTo>
                    <a:lnTo>
                      <a:pt x="3393" y="259"/>
                    </a:lnTo>
                    <a:lnTo>
                      <a:pt x="3394" y="318"/>
                    </a:lnTo>
                    <a:lnTo>
                      <a:pt x="3396" y="337"/>
                    </a:lnTo>
                    <a:lnTo>
                      <a:pt x="3397" y="305"/>
                    </a:lnTo>
                    <a:lnTo>
                      <a:pt x="3399" y="279"/>
                    </a:lnTo>
                    <a:lnTo>
                      <a:pt x="3400" y="246"/>
                    </a:lnTo>
                    <a:lnTo>
                      <a:pt x="3402" y="206"/>
                    </a:lnTo>
                    <a:lnTo>
                      <a:pt x="3403" y="189"/>
                    </a:lnTo>
                    <a:lnTo>
                      <a:pt x="3405" y="199"/>
                    </a:lnTo>
                    <a:lnTo>
                      <a:pt x="3407" y="230"/>
                    </a:lnTo>
                    <a:lnTo>
                      <a:pt x="3408" y="281"/>
                    </a:lnTo>
                    <a:lnTo>
                      <a:pt x="3409" y="329"/>
                    </a:lnTo>
                    <a:lnTo>
                      <a:pt x="3411" y="340"/>
                    </a:lnTo>
                    <a:lnTo>
                      <a:pt x="3412" y="314"/>
                    </a:lnTo>
                    <a:lnTo>
                      <a:pt x="3414" y="284"/>
                    </a:lnTo>
                    <a:lnTo>
                      <a:pt x="3416" y="243"/>
                    </a:lnTo>
                    <a:lnTo>
                      <a:pt x="3417" y="191"/>
                    </a:lnTo>
                    <a:lnTo>
                      <a:pt x="3418" y="198"/>
                    </a:lnTo>
                    <a:lnTo>
                      <a:pt x="3420" y="224"/>
                    </a:lnTo>
                    <a:lnTo>
                      <a:pt x="3422" y="239"/>
                    </a:lnTo>
                    <a:lnTo>
                      <a:pt x="3423" y="288"/>
                    </a:lnTo>
                    <a:lnTo>
                      <a:pt x="3424" y="328"/>
                    </a:lnTo>
                    <a:lnTo>
                      <a:pt x="3426" y="338"/>
                    </a:lnTo>
                    <a:lnTo>
                      <a:pt x="3428" y="324"/>
                    </a:lnTo>
                    <a:lnTo>
                      <a:pt x="3429" y="289"/>
                    </a:lnTo>
                    <a:lnTo>
                      <a:pt x="3431" y="239"/>
                    </a:lnTo>
                    <a:lnTo>
                      <a:pt x="3432" y="199"/>
                    </a:lnTo>
                    <a:lnTo>
                      <a:pt x="3434" y="175"/>
                    </a:lnTo>
                    <a:lnTo>
                      <a:pt x="3435" y="173"/>
                    </a:lnTo>
                    <a:lnTo>
                      <a:pt x="3437" y="197"/>
                    </a:lnTo>
                    <a:lnTo>
                      <a:pt x="3438" y="228"/>
                    </a:lnTo>
                    <a:lnTo>
                      <a:pt x="3440" y="268"/>
                    </a:lnTo>
                    <a:lnTo>
                      <a:pt x="3441" y="279"/>
                    </a:lnTo>
                    <a:lnTo>
                      <a:pt x="3443" y="256"/>
                    </a:lnTo>
                    <a:lnTo>
                      <a:pt x="3444" y="236"/>
                    </a:lnTo>
                    <a:lnTo>
                      <a:pt x="3446" y="209"/>
                    </a:lnTo>
                    <a:lnTo>
                      <a:pt x="3447" y="173"/>
                    </a:lnTo>
                    <a:lnTo>
                      <a:pt x="3449" y="132"/>
                    </a:lnTo>
                    <a:lnTo>
                      <a:pt x="3451" y="123"/>
                    </a:lnTo>
                    <a:lnTo>
                      <a:pt x="3452" y="162"/>
                    </a:lnTo>
                    <a:lnTo>
                      <a:pt x="3453" y="208"/>
                    </a:lnTo>
                    <a:lnTo>
                      <a:pt x="3455" y="242"/>
                    </a:lnTo>
                    <a:lnTo>
                      <a:pt x="3457" y="255"/>
                    </a:lnTo>
                    <a:lnTo>
                      <a:pt x="3458" y="236"/>
                    </a:lnTo>
                    <a:lnTo>
                      <a:pt x="3460" y="207"/>
                    </a:lnTo>
                    <a:lnTo>
                      <a:pt x="3461" y="171"/>
                    </a:lnTo>
                    <a:lnTo>
                      <a:pt x="3463" y="131"/>
                    </a:lnTo>
                    <a:lnTo>
                      <a:pt x="3464" y="108"/>
                    </a:lnTo>
                    <a:lnTo>
                      <a:pt x="3466" y="119"/>
                    </a:lnTo>
                    <a:lnTo>
                      <a:pt x="3467" y="146"/>
                    </a:lnTo>
                    <a:lnTo>
                      <a:pt x="3469" y="190"/>
                    </a:lnTo>
                    <a:lnTo>
                      <a:pt x="3470" y="236"/>
                    </a:lnTo>
                    <a:lnTo>
                      <a:pt x="3472" y="251"/>
                    </a:lnTo>
                    <a:lnTo>
                      <a:pt x="3473" y="234"/>
                    </a:lnTo>
                    <a:lnTo>
                      <a:pt x="3475" y="204"/>
                    </a:lnTo>
                    <a:lnTo>
                      <a:pt x="3476" y="139"/>
                    </a:lnTo>
                    <a:lnTo>
                      <a:pt x="3478" y="83"/>
                    </a:lnTo>
                    <a:lnTo>
                      <a:pt x="3479" y="95"/>
                    </a:lnTo>
                    <a:lnTo>
                      <a:pt x="3481" y="105"/>
                    </a:lnTo>
                    <a:lnTo>
                      <a:pt x="3482" y="149"/>
                    </a:lnTo>
                    <a:lnTo>
                      <a:pt x="3484" y="194"/>
                    </a:lnTo>
                    <a:lnTo>
                      <a:pt x="3485" y="228"/>
                    </a:lnTo>
                    <a:lnTo>
                      <a:pt x="3487" y="241"/>
                    </a:lnTo>
                    <a:lnTo>
                      <a:pt x="3489" y="227"/>
                    </a:lnTo>
                    <a:lnTo>
                      <a:pt x="3490" y="204"/>
                    </a:lnTo>
                    <a:lnTo>
                      <a:pt x="3491" y="161"/>
                    </a:lnTo>
                    <a:lnTo>
                      <a:pt x="3493" y="118"/>
                    </a:lnTo>
                    <a:lnTo>
                      <a:pt x="3495" y="105"/>
                    </a:lnTo>
                    <a:lnTo>
                      <a:pt x="3496" y="113"/>
                    </a:lnTo>
                    <a:lnTo>
                      <a:pt x="3497" y="141"/>
                    </a:lnTo>
                    <a:lnTo>
                      <a:pt x="3499" y="194"/>
                    </a:lnTo>
                    <a:lnTo>
                      <a:pt x="3501" y="236"/>
                    </a:lnTo>
                    <a:lnTo>
                      <a:pt x="3502" y="253"/>
                    </a:lnTo>
                    <a:lnTo>
                      <a:pt x="3504" y="236"/>
                    </a:lnTo>
                    <a:lnTo>
                      <a:pt x="3505" y="204"/>
                    </a:lnTo>
                    <a:lnTo>
                      <a:pt x="3507" y="165"/>
                    </a:lnTo>
                    <a:lnTo>
                      <a:pt x="3508" y="115"/>
                    </a:lnTo>
                    <a:lnTo>
                      <a:pt x="3510" y="100"/>
                    </a:lnTo>
                    <a:lnTo>
                      <a:pt x="3511" y="118"/>
                    </a:lnTo>
                    <a:lnTo>
                      <a:pt x="3513" y="161"/>
                    </a:lnTo>
                    <a:lnTo>
                      <a:pt x="3514" y="194"/>
                    </a:lnTo>
                    <a:lnTo>
                      <a:pt x="3516" y="242"/>
                    </a:lnTo>
                    <a:lnTo>
                      <a:pt x="3518" y="255"/>
                    </a:lnTo>
                    <a:lnTo>
                      <a:pt x="3519" y="234"/>
                    </a:lnTo>
                    <a:lnTo>
                      <a:pt x="3520" y="210"/>
                    </a:lnTo>
                    <a:lnTo>
                      <a:pt x="3522" y="165"/>
                    </a:lnTo>
                    <a:lnTo>
                      <a:pt x="3524" y="124"/>
                    </a:lnTo>
                    <a:lnTo>
                      <a:pt x="3525" y="104"/>
                    </a:lnTo>
                    <a:lnTo>
                      <a:pt x="3526" y="116"/>
                    </a:lnTo>
                    <a:lnTo>
                      <a:pt x="3528" y="132"/>
                    </a:lnTo>
                    <a:lnTo>
                      <a:pt x="3530" y="173"/>
                    </a:lnTo>
                    <a:lnTo>
                      <a:pt x="3531" y="220"/>
                    </a:lnTo>
                    <a:lnTo>
                      <a:pt x="3533" y="236"/>
                    </a:lnTo>
                    <a:lnTo>
                      <a:pt x="3534" y="219"/>
                    </a:lnTo>
                    <a:lnTo>
                      <a:pt x="3536" y="177"/>
                    </a:lnTo>
                    <a:lnTo>
                      <a:pt x="3537" y="131"/>
                    </a:lnTo>
                    <a:lnTo>
                      <a:pt x="3539" y="95"/>
                    </a:lnTo>
                    <a:lnTo>
                      <a:pt x="3540" y="87"/>
                    </a:lnTo>
                    <a:lnTo>
                      <a:pt x="3542" y="114"/>
                    </a:lnTo>
                    <a:lnTo>
                      <a:pt x="3543" y="148"/>
                    </a:lnTo>
                    <a:lnTo>
                      <a:pt x="3545" y="193"/>
                    </a:lnTo>
                    <a:lnTo>
                      <a:pt x="3546" y="228"/>
                    </a:lnTo>
                    <a:lnTo>
                      <a:pt x="3548" y="220"/>
                    </a:lnTo>
                    <a:lnTo>
                      <a:pt x="3549" y="195"/>
                    </a:lnTo>
                    <a:lnTo>
                      <a:pt x="3551" y="174"/>
                    </a:lnTo>
                    <a:lnTo>
                      <a:pt x="3552" y="136"/>
                    </a:lnTo>
                    <a:lnTo>
                      <a:pt x="3554" y="101"/>
                    </a:lnTo>
                    <a:lnTo>
                      <a:pt x="3555" y="93"/>
                    </a:lnTo>
                    <a:lnTo>
                      <a:pt x="3557" y="114"/>
                    </a:lnTo>
                    <a:lnTo>
                      <a:pt x="3558" y="119"/>
                    </a:lnTo>
                    <a:lnTo>
                      <a:pt x="3560" y="163"/>
                    </a:lnTo>
                    <a:lnTo>
                      <a:pt x="3562" y="215"/>
                    </a:lnTo>
                    <a:lnTo>
                      <a:pt x="3563" y="233"/>
                    </a:lnTo>
                    <a:lnTo>
                      <a:pt x="3564" y="206"/>
                    </a:lnTo>
                    <a:lnTo>
                      <a:pt x="3566" y="180"/>
                    </a:lnTo>
                    <a:lnTo>
                      <a:pt x="3568" y="132"/>
                    </a:lnTo>
                    <a:lnTo>
                      <a:pt x="3569" y="80"/>
                    </a:lnTo>
                    <a:lnTo>
                      <a:pt x="3570" y="67"/>
                    </a:lnTo>
                    <a:lnTo>
                      <a:pt x="3572" y="91"/>
                    </a:lnTo>
                    <a:lnTo>
                      <a:pt x="3574" y="125"/>
                    </a:lnTo>
                    <a:lnTo>
                      <a:pt x="3575" y="164"/>
                    </a:lnTo>
                    <a:lnTo>
                      <a:pt x="3577" y="209"/>
                    </a:lnTo>
                    <a:lnTo>
                      <a:pt x="3578" y="220"/>
                    </a:lnTo>
                    <a:lnTo>
                      <a:pt x="3580" y="203"/>
                    </a:lnTo>
                    <a:lnTo>
                      <a:pt x="3581" y="172"/>
                    </a:lnTo>
                    <a:lnTo>
                      <a:pt x="3583" y="141"/>
                    </a:lnTo>
                    <a:lnTo>
                      <a:pt x="3584" y="105"/>
                    </a:lnTo>
                    <a:lnTo>
                      <a:pt x="3586" y="84"/>
                    </a:lnTo>
                    <a:lnTo>
                      <a:pt x="3587" y="86"/>
                    </a:lnTo>
                    <a:lnTo>
                      <a:pt x="3589" y="125"/>
                    </a:lnTo>
                    <a:lnTo>
                      <a:pt x="3591" y="175"/>
                    </a:lnTo>
                    <a:lnTo>
                      <a:pt x="3592" y="204"/>
                    </a:lnTo>
                    <a:lnTo>
                      <a:pt x="3593" y="223"/>
                    </a:lnTo>
                    <a:lnTo>
                      <a:pt x="3595" y="210"/>
                    </a:lnTo>
                    <a:lnTo>
                      <a:pt x="3597" y="178"/>
                    </a:lnTo>
                    <a:lnTo>
                      <a:pt x="3598" y="133"/>
                    </a:lnTo>
                    <a:lnTo>
                      <a:pt x="3599" y="97"/>
                    </a:lnTo>
                    <a:lnTo>
                      <a:pt x="3601" y="84"/>
                    </a:lnTo>
                    <a:lnTo>
                      <a:pt x="3603" y="95"/>
                    </a:lnTo>
                    <a:lnTo>
                      <a:pt x="3604" y="120"/>
                    </a:lnTo>
                    <a:lnTo>
                      <a:pt x="3606" y="160"/>
                    </a:lnTo>
                    <a:lnTo>
                      <a:pt x="3607" y="196"/>
                    </a:lnTo>
                    <a:lnTo>
                      <a:pt x="3609" y="208"/>
                    </a:lnTo>
                    <a:lnTo>
                      <a:pt x="3610" y="196"/>
                    </a:lnTo>
                    <a:lnTo>
                      <a:pt x="3612" y="173"/>
                    </a:lnTo>
                    <a:lnTo>
                      <a:pt x="3613" y="140"/>
                    </a:lnTo>
                    <a:lnTo>
                      <a:pt x="3615" y="101"/>
                    </a:lnTo>
                    <a:lnTo>
                      <a:pt x="3616" y="89"/>
                    </a:lnTo>
                    <a:lnTo>
                      <a:pt x="3618" y="89"/>
                    </a:lnTo>
                    <a:lnTo>
                      <a:pt x="3619" y="118"/>
                    </a:lnTo>
                    <a:lnTo>
                      <a:pt x="3621" y="174"/>
                    </a:lnTo>
                    <a:lnTo>
                      <a:pt x="3622" y="226"/>
                    </a:lnTo>
                    <a:lnTo>
                      <a:pt x="3624" y="240"/>
                    </a:lnTo>
                    <a:lnTo>
                      <a:pt x="3625" y="206"/>
                    </a:lnTo>
                    <a:lnTo>
                      <a:pt x="3627" y="167"/>
                    </a:lnTo>
                    <a:lnTo>
                      <a:pt x="3628" y="130"/>
                    </a:lnTo>
                    <a:lnTo>
                      <a:pt x="3630" y="89"/>
                    </a:lnTo>
                    <a:lnTo>
                      <a:pt x="3631" y="79"/>
                    </a:lnTo>
                    <a:lnTo>
                      <a:pt x="3633" y="85"/>
                    </a:lnTo>
                    <a:lnTo>
                      <a:pt x="3635" y="111"/>
                    </a:lnTo>
                    <a:lnTo>
                      <a:pt x="3636" y="158"/>
                    </a:lnTo>
                    <a:lnTo>
                      <a:pt x="3637" y="200"/>
                    </a:lnTo>
                    <a:lnTo>
                      <a:pt x="3639" y="227"/>
                    </a:lnTo>
                    <a:lnTo>
                      <a:pt x="3641" y="204"/>
                    </a:lnTo>
                    <a:lnTo>
                      <a:pt x="3642" y="181"/>
                    </a:lnTo>
                    <a:lnTo>
                      <a:pt x="3644" y="136"/>
                    </a:lnTo>
                    <a:lnTo>
                      <a:pt x="3645" y="89"/>
                    </a:lnTo>
                    <a:lnTo>
                      <a:pt x="3647" y="76"/>
                    </a:lnTo>
                    <a:lnTo>
                      <a:pt x="3648" y="99"/>
                    </a:lnTo>
                    <a:lnTo>
                      <a:pt x="3650" y="130"/>
                    </a:lnTo>
                    <a:lnTo>
                      <a:pt x="3651" y="166"/>
                    </a:lnTo>
                    <a:lnTo>
                      <a:pt x="3653" y="198"/>
                    </a:lnTo>
                    <a:lnTo>
                      <a:pt x="3654" y="220"/>
                    </a:lnTo>
                    <a:lnTo>
                      <a:pt x="3656" y="199"/>
                    </a:lnTo>
                    <a:lnTo>
                      <a:pt x="3657" y="172"/>
                    </a:lnTo>
                    <a:lnTo>
                      <a:pt x="3659" y="137"/>
                    </a:lnTo>
                    <a:lnTo>
                      <a:pt x="3660" y="94"/>
                    </a:lnTo>
                    <a:lnTo>
                      <a:pt x="3662" y="85"/>
                    </a:lnTo>
                    <a:lnTo>
                      <a:pt x="3664" y="113"/>
                    </a:lnTo>
                    <a:lnTo>
                      <a:pt x="3665" y="175"/>
                    </a:lnTo>
                    <a:lnTo>
                      <a:pt x="3666" y="216"/>
                    </a:lnTo>
                    <a:lnTo>
                      <a:pt x="3668" y="245"/>
                    </a:lnTo>
                    <a:lnTo>
                      <a:pt x="3670" y="263"/>
                    </a:lnTo>
                    <a:lnTo>
                      <a:pt x="3671" y="252"/>
                    </a:lnTo>
                    <a:lnTo>
                      <a:pt x="3672" y="210"/>
                    </a:lnTo>
                    <a:lnTo>
                      <a:pt x="3674" y="163"/>
                    </a:lnTo>
                    <a:lnTo>
                      <a:pt x="3676" y="150"/>
                    </a:lnTo>
                    <a:lnTo>
                      <a:pt x="3677" y="170"/>
                    </a:lnTo>
                    <a:lnTo>
                      <a:pt x="3679" y="188"/>
                    </a:lnTo>
                    <a:lnTo>
                      <a:pt x="3680" y="221"/>
                    </a:lnTo>
                    <a:lnTo>
                      <a:pt x="3682" y="305"/>
                    </a:lnTo>
                    <a:lnTo>
                      <a:pt x="3683" y="364"/>
                    </a:lnTo>
                    <a:lnTo>
                      <a:pt x="3685" y="396"/>
                    </a:lnTo>
                    <a:lnTo>
                      <a:pt x="3686" y="393"/>
                    </a:lnTo>
                    <a:lnTo>
                      <a:pt x="3688" y="375"/>
                    </a:lnTo>
                    <a:lnTo>
                      <a:pt x="3689" y="339"/>
                    </a:lnTo>
                    <a:lnTo>
                      <a:pt x="3691" y="292"/>
                    </a:lnTo>
                    <a:lnTo>
                      <a:pt x="3692" y="288"/>
                    </a:lnTo>
                    <a:lnTo>
                      <a:pt x="3694" y="318"/>
                    </a:lnTo>
                    <a:lnTo>
                      <a:pt x="3695" y="383"/>
                    </a:lnTo>
                    <a:lnTo>
                      <a:pt x="3697" y="442"/>
                    </a:lnTo>
                    <a:lnTo>
                      <a:pt x="3698" y="469"/>
                    </a:lnTo>
                    <a:lnTo>
                      <a:pt x="3700" y="488"/>
                    </a:lnTo>
                    <a:lnTo>
                      <a:pt x="3701" y="483"/>
                    </a:lnTo>
                    <a:lnTo>
                      <a:pt x="3703" y="480"/>
                    </a:lnTo>
                    <a:lnTo>
                      <a:pt x="3704" y="463"/>
                    </a:lnTo>
                    <a:lnTo>
                      <a:pt x="3706" y="450"/>
                    </a:lnTo>
                    <a:lnTo>
                      <a:pt x="3708" y="449"/>
                    </a:lnTo>
                    <a:lnTo>
                      <a:pt x="3709" y="466"/>
                    </a:lnTo>
                    <a:lnTo>
                      <a:pt x="3710" y="510"/>
                    </a:lnTo>
                    <a:lnTo>
                      <a:pt x="3712" y="551"/>
                    </a:lnTo>
                    <a:lnTo>
                      <a:pt x="3714" y="593"/>
                    </a:lnTo>
                    <a:lnTo>
                      <a:pt x="3715" y="601"/>
                    </a:lnTo>
                    <a:lnTo>
                      <a:pt x="3717" y="578"/>
                    </a:lnTo>
                    <a:lnTo>
                      <a:pt x="3718" y="541"/>
                    </a:lnTo>
                    <a:lnTo>
                      <a:pt x="3720" y="487"/>
                    </a:lnTo>
                    <a:lnTo>
                      <a:pt x="3721" y="432"/>
                    </a:lnTo>
                    <a:lnTo>
                      <a:pt x="3723" y="396"/>
                    </a:lnTo>
                    <a:lnTo>
                      <a:pt x="3724" y="411"/>
                    </a:lnTo>
                    <a:lnTo>
                      <a:pt x="3726" y="436"/>
                    </a:lnTo>
                    <a:lnTo>
                      <a:pt x="3727" y="478"/>
                    </a:lnTo>
                    <a:lnTo>
                      <a:pt x="3729" y="536"/>
                    </a:lnTo>
                    <a:lnTo>
                      <a:pt x="3730" y="544"/>
                    </a:lnTo>
                    <a:lnTo>
                      <a:pt x="3732" y="513"/>
                    </a:lnTo>
                    <a:lnTo>
                      <a:pt x="3733" y="475"/>
                    </a:lnTo>
                    <a:lnTo>
                      <a:pt x="3735" y="414"/>
                    </a:lnTo>
                    <a:lnTo>
                      <a:pt x="3737" y="372"/>
                    </a:lnTo>
                    <a:lnTo>
                      <a:pt x="3738" y="374"/>
                    </a:lnTo>
                    <a:lnTo>
                      <a:pt x="3739" y="376"/>
                    </a:lnTo>
                    <a:lnTo>
                      <a:pt x="3741" y="405"/>
                    </a:lnTo>
                    <a:lnTo>
                      <a:pt x="3743" y="435"/>
                    </a:lnTo>
                    <a:lnTo>
                      <a:pt x="3744" y="464"/>
                    </a:lnTo>
                    <a:lnTo>
                      <a:pt x="3746" y="458"/>
                    </a:lnTo>
                    <a:lnTo>
                      <a:pt x="3747" y="430"/>
                    </a:lnTo>
                    <a:lnTo>
                      <a:pt x="3749" y="395"/>
                    </a:lnTo>
                    <a:lnTo>
                      <a:pt x="3750" y="335"/>
                    </a:lnTo>
                    <a:lnTo>
                      <a:pt x="3752" y="270"/>
                    </a:lnTo>
                    <a:lnTo>
                      <a:pt x="3753" y="255"/>
                    </a:lnTo>
                    <a:lnTo>
                      <a:pt x="3755" y="270"/>
                    </a:lnTo>
                    <a:lnTo>
                      <a:pt x="3756" y="295"/>
                    </a:lnTo>
                    <a:lnTo>
                      <a:pt x="3758" y="339"/>
                    </a:lnTo>
                    <a:lnTo>
                      <a:pt x="3759" y="381"/>
                    </a:lnTo>
                    <a:lnTo>
                      <a:pt x="3761" y="396"/>
                    </a:lnTo>
                    <a:lnTo>
                      <a:pt x="3762" y="391"/>
                    </a:lnTo>
                    <a:lnTo>
                      <a:pt x="3764" y="355"/>
                    </a:lnTo>
                    <a:lnTo>
                      <a:pt x="3765" y="286"/>
                    </a:lnTo>
                    <a:lnTo>
                      <a:pt x="3767" y="234"/>
                    </a:lnTo>
                    <a:lnTo>
                      <a:pt x="3768" y="218"/>
                    </a:lnTo>
                    <a:lnTo>
                      <a:pt x="3770" y="241"/>
                    </a:lnTo>
                    <a:lnTo>
                      <a:pt x="3771" y="280"/>
                    </a:lnTo>
                    <a:lnTo>
                      <a:pt x="3773" y="311"/>
                    </a:lnTo>
                    <a:lnTo>
                      <a:pt x="3775" y="343"/>
                    </a:lnTo>
                    <a:lnTo>
                      <a:pt x="3776" y="349"/>
                    </a:lnTo>
                    <a:lnTo>
                      <a:pt x="3777" y="314"/>
                    </a:lnTo>
                    <a:lnTo>
                      <a:pt x="3779" y="285"/>
                    </a:lnTo>
                    <a:lnTo>
                      <a:pt x="3781" y="235"/>
                    </a:lnTo>
                    <a:lnTo>
                      <a:pt x="3782" y="202"/>
                    </a:lnTo>
                    <a:lnTo>
                      <a:pt x="3783" y="183"/>
                    </a:lnTo>
                    <a:lnTo>
                      <a:pt x="3785" y="200"/>
                    </a:lnTo>
                    <a:lnTo>
                      <a:pt x="3787" y="226"/>
                    </a:lnTo>
                    <a:lnTo>
                      <a:pt x="3788" y="252"/>
                    </a:lnTo>
                    <a:lnTo>
                      <a:pt x="3790" y="283"/>
                    </a:lnTo>
                    <a:lnTo>
                      <a:pt x="3791" y="301"/>
                    </a:lnTo>
                    <a:lnTo>
                      <a:pt x="3793" y="292"/>
                    </a:lnTo>
                    <a:lnTo>
                      <a:pt x="3794" y="267"/>
                    </a:lnTo>
                    <a:lnTo>
                      <a:pt x="3796" y="233"/>
                    </a:lnTo>
                    <a:lnTo>
                      <a:pt x="3797" y="193"/>
                    </a:lnTo>
                    <a:lnTo>
                      <a:pt x="3799" y="172"/>
                    </a:lnTo>
                    <a:lnTo>
                      <a:pt x="3800" y="187"/>
                    </a:lnTo>
                    <a:lnTo>
                      <a:pt x="3802" y="221"/>
                    </a:lnTo>
                    <a:lnTo>
                      <a:pt x="3803" y="271"/>
                    </a:lnTo>
                    <a:lnTo>
                      <a:pt x="3804" y="281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1" name="Freeform 148">
                <a:extLst>
                  <a:ext uri="{FF2B5EF4-FFF2-40B4-BE49-F238E27FC236}">
                    <a16:creationId xmlns:a16="http://schemas.microsoft.com/office/drawing/2014/main" id="{C53A7749-89BE-463D-9B25-01F6C354F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2636438"/>
                <a:ext cx="1880527" cy="2428310"/>
              </a:xfrm>
              <a:custGeom>
                <a:avLst/>
                <a:gdLst>
                  <a:gd name="T0" fmla="*/ 60 w 3804"/>
                  <a:gd name="T1" fmla="*/ 82 h 1081"/>
                  <a:gd name="T2" fmla="*/ 121 w 3804"/>
                  <a:gd name="T3" fmla="*/ 114 h 1081"/>
                  <a:gd name="T4" fmla="*/ 182 w 3804"/>
                  <a:gd name="T5" fmla="*/ 344 h 1081"/>
                  <a:gd name="T6" fmla="*/ 242 w 3804"/>
                  <a:gd name="T7" fmla="*/ 461 h 1081"/>
                  <a:gd name="T8" fmla="*/ 303 w 3804"/>
                  <a:gd name="T9" fmla="*/ 444 h 1081"/>
                  <a:gd name="T10" fmla="*/ 364 w 3804"/>
                  <a:gd name="T11" fmla="*/ 431 h 1081"/>
                  <a:gd name="T12" fmla="*/ 425 w 3804"/>
                  <a:gd name="T13" fmla="*/ 442 h 1081"/>
                  <a:gd name="T14" fmla="*/ 486 w 3804"/>
                  <a:gd name="T15" fmla="*/ 374 h 1081"/>
                  <a:gd name="T16" fmla="*/ 547 w 3804"/>
                  <a:gd name="T17" fmla="*/ 357 h 1081"/>
                  <a:gd name="T18" fmla="*/ 608 w 3804"/>
                  <a:gd name="T19" fmla="*/ 334 h 1081"/>
                  <a:gd name="T20" fmla="*/ 668 w 3804"/>
                  <a:gd name="T21" fmla="*/ 288 h 1081"/>
                  <a:gd name="T22" fmla="*/ 729 w 3804"/>
                  <a:gd name="T23" fmla="*/ 313 h 1081"/>
                  <a:gd name="T24" fmla="*/ 790 w 3804"/>
                  <a:gd name="T25" fmla="*/ 374 h 1081"/>
                  <a:gd name="T26" fmla="*/ 851 w 3804"/>
                  <a:gd name="T27" fmla="*/ 511 h 1081"/>
                  <a:gd name="T28" fmla="*/ 912 w 3804"/>
                  <a:gd name="T29" fmla="*/ 474 h 1081"/>
                  <a:gd name="T30" fmla="*/ 973 w 3804"/>
                  <a:gd name="T31" fmla="*/ 474 h 1081"/>
                  <a:gd name="T32" fmla="*/ 1033 w 3804"/>
                  <a:gd name="T33" fmla="*/ 490 h 1081"/>
                  <a:gd name="T34" fmla="*/ 1094 w 3804"/>
                  <a:gd name="T35" fmla="*/ 542 h 1081"/>
                  <a:gd name="T36" fmla="*/ 1155 w 3804"/>
                  <a:gd name="T37" fmla="*/ 421 h 1081"/>
                  <a:gd name="T38" fmla="*/ 1216 w 3804"/>
                  <a:gd name="T39" fmla="*/ 95 h 1081"/>
                  <a:gd name="T40" fmla="*/ 1277 w 3804"/>
                  <a:gd name="T41" fmla="*/ 67 h 1081"/>
                  <a:gd name="T42" fmla="*/ 1338 w 3804"/>
                  <a:gd name="T43" fmla="*/ 78 h 1081"/>
                  <a:gd name="T44" fmla="*/ 1399 w 3804"/>
                  <a:gd name="T45" fmla="*/ 73 h 1081"/>
                  <a:gd name="T46" fmla="*/ 1459 w 3804"/>
                  <a:gd name="T47" fmla="*/ 24 h 1081"/>
                  <a:gd name="T48" fmla="*/ 1520 w 3804"/>
                  <a:gd name="T49" fmla="*/ 36 h 1081"/>
                  <a:gd name="T50" fmla="*/ 1581 w 3804"/>
                  <a:gd name="T51" fmla="*/ 56 h 1081"/>
                  <a:gd name="T52" fmla="*/ 1642 w 3804"/>
                  <a:gd name="T53" fmla="*/ 390 h 1081"/>
                  <a:gd name="T54" fmla="*/ 1703 w 3804"/>
                  <a:gd name="T55" fmla="*/ 238 h 1081"/>
                  <a:gd name="T56" fmla="*/ 1764 w 3804"/>
                  <a:gd name="T57" fmla="*/ 137 h 1081"/>
                  <a:gd name="T58" fmla="*/ 1824 w 3804"/>
                  <a:gd name="T59" fmla="*/ 156 h 1081"/>
                  <a:gd name="T60" fmla="*/ 1885 w 3804"/>
                  <a:gd name="T61" fmla="*/ 157 h 1081"/>
                  <a:gd name="T62" fmla="*/ 1946 w 3804"/>
                  <a:gd name="T63" fmla="*/ 142 h 1081"/>
                  <a:gd name="T64" fmla="*/ 2007 w 3804"/>
                  <a:gd name="T65" fmla="*/ 169 h 1081"/>
                  <a:gd name="T66" fmla="*/ 2068 w 3804"/>
                  <a:gd name="T67" fmla="*/ 153 h 1081"/>
                  <a:gd name="T68" fmla="*/ 2129 w 3804"/>
                  <a:gd name="T69" fmla="*/ 167 h 1081"/>
                  <a:gd name="T70" fmla="*/ 2190 w 3804"/>
                  <a:gd name="T71" fmla="*/ 165 h 1081"/>
                  <a:gd name="T72" fmla="*/ 2250 w 3804"/>
                  <a:gd name="T73" fmla="*/ 192 h 1081"/>
                  <a:gd name="T74" fmla="*/ 2311 w 3804"/>
                  <a:gd name="T75" fmla="*/ 256 h 1081"/>
                  <a:gd name="T76" fmla="*/ 2372 w 3804"/>
                  <a:gd name="T77" fmla="*/ 759 h 1081"/>
                  <a:gd name="T78" fmla="*/ 2433 w 3804"/>
                  <a:gd name="T79" fmla="*/ 854 h 1081"/>
                  <a:gd name="T80" fmla="*/ 2494 w 3804"/>
                  <a:gd name="T81" fmla="*/ 856 h 1081"/>
                  <a:gd name="T82" fmla="*/ 2555 w 3804"/>
                  <a:gd name="T83" fmla="*/ 813 h 1081"/>
                  <a:gd name="T84" fmla="*/ 2616 w 3804"/>
                  <a:gd name="T85" fmla="*/ 825 h 1081"/>
                  <a:gd name="T86" fmla="*/ 2676 w 3804"/>
                  <a:gd name="T87" fmla="*/ 926 h 1081"/>
                  <a:gd name="T88" fmla="*/ 2737 w 3804"/>
                  <a:gd name="T89" fmla="*/ 949 h 1081"/>
                  <a:gd name="T90" fmla="*/ 2798 w 3804"/>
                  <a:gd name="T91" fmla="*/ 1022 h 1081"/>
                  <a:gd name="T92" fmla="*/ 2859 w 3804"/>
                  <a:gd name="T93" fmla="*/ 1032 h 1081"/>
                  <a:gd name="T94" fmla="*/ 2920 w 3804"/>
                  <a:gd name="T95" fmla="*/ 839 h 1081"/>
                  <a:gd name="T96" fmla="*/ 2981 w 3804"/>
                  <a:gd name="T97" fmla="*/ 518 h 1081"/>
                  <a:gd name="T98" fmla="*/ 3041 w 3804"/>
                  <a:gd name="T99" fmla="*/ 478 h 1081"/>
                  <a:gd name="T100" fmla="*/ 3102 w 3804"/>
                  <a:gd name="T101" fmla="*/ 428 h 1081"/>
                  <a:gd name="T102" fmla="*/ 3163 w 3804"/>
                  <a:gd name="T103" fmla="*/ 420 h 1081"/>
                  <a:gd name="T104" fmla="*/ 3224 w 3804"/>
                  <a:gd name="T105" fmla="*/ 279 h 1081"/>
                  <a:gd name="T106" fmla="*/ 3285 w 3804"/>
                  <a:gd name="T107" fmla="*/ 274 h 1081"/>
                  <a:gd name="T108" fmla="*/ 3345 w 3804"/>
                  <a:gd name="T109" fmla="*/ 254 h 1081"/>
                  <a:gd name="T110" fmla="*/ 3407 w 3804"/>
                  <a:gd name="T111" fmla="*/ 273 h 1081"/>
                  <a:gd name="T112" fmla="*/ 3467 w 3804"/>
                  <a:gd name="T113" fmla="*/ 196 h 1081"/>
                  <a:gd name="T114" fmla="*/ 3528 w 3804"/>
                  <a:gd name="T115" fmla="*/ 164 h 1081"/>
                  <a:gd name="T116" fmla="*/ 3589 w 3804"/>
                  <a:gd name="T117" fmla="*/ 202 h 1081"/>
                  <a:gd name="T118" fmla="*/ 3650 w 3804"/>
                  <a:gd name="T119" fmla="*/ 183 h 1081"/>
                  <a:gd name="T120" fmla="*/ 3710 w 3804"/>
                  <a:gd name="T121" fmla="*/ 545 h 1081"/>
                  <a:gd name="T122" fmla="*/ 3771 w 3804"/>
                  <a:gd name="T123" fmla="*/ 336 h 10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081">
                    <a:moveTo>
                      <a:pt x="0" y="73"/>
                    </a:moveTo>
                    <a:lnTo>
                      <a:pt x="2" y="70"/>
                    </a:lnTo>
                    <a:lnTo>
                      <a:pt x="4" y="77"/>
                    </a:lnTo>
                    <a:lnTo>
                      <a:pt x="5" y="81"/>
                    </a:lnTo>
                    <a:lnTo>
                      <a:pt x="7" y="76"/>
                    </a:lnTo>
                    <a:lnTo>
                      <a:pt x="8" y="73"/>
                    </a:lnTo>
                    <a:lnTo>
                      <a:pt x="10" y="86"/>
                    </a:lnTo>
                    <a:lnTo>
                      <a:pt x="11" y="79"/>
                    </a:lnTo>
                    <a:lnTo>
                      <a:pt x="13" y="80"/>
                    </a:lnTo>
                    <a:lnTo>
                      <a:pt x="14" y="90"/>
                    </a:lnTo>
                    <a:lnTo>
                      <a:pt x="16" y="83"/>
                    </a:lnTo>
                    <a:lnTo>
                      <a:pt x="17" y="72"/>
                    </a:lnTo>
                    <a:lnTo>
                      <a:pt x="19" y="56"/>
                    </a:lnTo>
                    <a:lnTo>
                      <a:pt x="21" y="46"/>
                    </a:lnTo>
                    <a:lnTo>
                      <a:pt x="22" y="41"/>
                    </a:lnTo>
                    <a:lnTo>
                      <a:pt x="23" y="51"/>
                    </a:lnTo>
                    <a:lnTo>
                      <a:pt x="25" y="64"/>
                    </a:lnTo>
                    <a:lnTo>
                      <a:pt x="27" y="72"/>
                    </a:lnTo>
                    <a:lnTo>
                      <a:pt x="28" y="81"/>
                    </a:lnTo>
                    <a:lnTo>
                      <a:pt x="29" y="84"/>
                    </a:lnTo>
                    <a:lnTo>
                      <a:pt x="31" y="78"/>
                    </a:lnTo>
                    <a:lnTo>
                      <a:pt x="33" y="78"/>
                    </a:lnTo>
                    <a:lnTo>
                      <a:pt x="34" y="72"/>
                    </a:lnTo>
                    <a:lnTo>
                      <a:pt x="36" y="73"/>
                    </a:lnTo>
                    <a:lnTo>
                      <a:pt x="37" y="66"/>
                    </a:lnTo>
                    <a:lnTo>
                      <a:pt x="39" y="63"/>
                    </a:lnTo>
                    <a:lnTo>
                      <a:pt x="40" y="73"/>
                    </a:lnTo>
                    <a:lnTo>
                      <a:pt x="42" y="71"/>
                    </a:lnTo>
                    <a:lnTo>
                      <a:pt x="43" y="67"/>
                    </a:lnTo>
                    <a:lnTo>
                      <a:pt x="45" y="67"/>
                    </a:lnTo>
                    <a:lnTo>
                      <a:pt x="46" y="67"/>
                    </a:lnTo>
                    <a:lnTo>
                      <a:pt x="48" y="68"/>
                    </a:lnTo>
                    <a:lnTo>
                      <a:pt x="49" y="67"/>
                    </a:lnTo>
                    <a:lnTo>
                      <a:pt x="51" y="60"/>
                    </a:lnTo>
                    <a:lnTo>
                      <a:pt x="52" y="53"/>
                    </a:lnTo>
                    <a:lnTo>
                      <a:pt x="54" y="60"/>
                    </a:lnTo>
                    <a:lnTo>
                      <a:pt x="55" y="82"/>
                    </a:lnTo>
                    <a:lnTo>
                      <a:pt x="57" y="93"/>
                    </a:lnTo>
                    <a:lnTo>
                      <a:pt x="58" y="92"/>
                    </a:lnTo>
                    <a:lnTo>
                      <a:pt x="60" y="82"/>
                    </a:lnTo>
                    <a:lnTo>
                      <a:pt x="61" y="77"/>
                    </a:lnTo>
                    <a:lnTo>
                      <a:pt x="63" y="67"/>
                    </a:lnTo>
                    <a:lnTo>
                      <a:pt x="65" y="55"/>
                    </a:lnTo>
                    <a:lnTo>
                      <a:pt x="66" y="54"/>
                    </a:lnTo>
                    <a:lnTo>
                      <a:pt x="67" y="52"/>
                    </a:lnTo>
                    <a:lnTo>
                      <a:pt x="69" y="59"/>
                    </a:lnTo>
                    <a:lnTo>
                      <a:pt x="71" y="77"/>
                    </a:lnTo>
                    <a:lnTo>
                      <a:pt x="72" y="93"/>
                    </a:lnTo>
                    <a:lnTo>
                      <a:pt x="74" y="96"/>
                    </a:lnTo>
                    <a:lnTo>
                      <a:pt x="75" y="93"/>
                    </a:lnTo>
                    <a:lnTo>
                      <a:pt x="77" y="82"/>
                    </a:lnTo>
                    <a:lnTo>
                      <a:pt x="78" y="68"/>
                    </a:lnTo>
                    <a:lnTo>
                      <a:pt x="80" y="58"/>
                    </a:lnTo>
                    <a:lnTo>
                      <a:pt x="81" y="51"/>
                    </a:lnTo>
                    <a:lnTo>
                      <a:pt x="83" y="53"/>
                    </a:lnTo>
                    <a:lnTo>
                      <a:pt x="84" y="60"/>
                    </a:lnTo>
                    <a:lnTo>
                      <a:pt x="86" y="69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76"/>
                    </a:lnTo>
                    <a:lnTo>
                      <a:pt x="92" y="73"/>
                    </a:lnTo>
                    <a:lnTo>
                      <a:pt x="94" y="75"/>
                    </a:lnTo>
                    <a:lnTo>
                      <a:pt x="95" y="64"/>
                    </a:lnTo>
                    <a:lnTo>
                      <a:pt x="96" y="59"/>
                    </a:lnTo>
                    <a:lnTo>
                      <a:pt x="98" y="68"/>
                    </a:lnTo>
                    <a:lnTo>
                      <a:pt x="100" y="70"/>
                    </a:lnTo>
                    <a:lnTo>
                      <a:pt x="101" y="76"/>
                    </a:lnTo>
                    <a:lnTo>
                      <a:pt x="102" y="82"/>
                    </a:lnTo>
                    <a:lnTo>
                      <a:pt x="104" y="85"/>
                    </a:lnTo>
                    <a:lnTo>
                      <a:pt x="106" y="81"/>
                    </a:lnTo>
                    <a:lnTo>
                      <a:pt x="107" y="75"/>
                    </a:lnTo>
                    <a:lnTo>
                      <a:pt x="109" y="86"/>
                    </a:lnTo>
                    <a:lnTo>
                      <a:pt x="110" y="77"/>
                    </a:lnTo>
                    <a:lnTo>
                      <a:pt x="112" y="60"/>
                    </a:lnTo>
                    <a:lnTo>
                      <a:pt x="113" y="47"/>
                    </a:lnTo>
                    <a:lnTo>
                      <a:pt x="115" y="39"/>
                    </a:lnTo>
                    <a:lnTo>
                      <a:pt x="116" y="58"/>
                    </a:lnTo>
                    <a:lnTo>
                      <a:pt x="118" y="84"/>
                    </a:lnTo>
                    <a:lnTo>
                      <a:pt x="119" y="104"/>
                    </a:lnTo>
                    <a:lnTo>
                      <a:pt x="121" y="114"/>
                    </a:lnTo>
                    <a:lnTo>
                      <a:pt x="122" y="124"/>
                    </a:lnTo>
                    <a:lnTo>
                      <a:pt x="124" y="131"/>
                    </a:lnTo>
                    <a:lnTo>
                      <a:pt x="125" y="142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30" y="135"/>
                    </a:lnTo>
                    <a:lnTo>
                      <a:pt x="131" y="156"/>
                    </a:lnTo>
                    <a:lnTo>
                      <a:pt x="133" y="179"/>
                    </a:lnTo>
                    <a:lnTo>
                      <a:pt x="134" y="198"/>
                    </a:lnTo>
                    <a:lnTo>
                      <a:pt x="136" y="195"/>
                    </a:lnTo>
                    <a:lnTo>
                      <a:pt x="138" y="197"/>
                    </a:lnTo>
                    <a:lnTo>
                      <a:pt x="139" y="200"/>
                    </a:lnTo>
                    <a:lnTo>
                      <a:pt x="140" y="205"/>
                    </a:lnTo>
                    <a:lnTo>
                      <a:pt x="142" y="205"/>
                    </a:lnTo>
                    <a:lnTo>
                      <a:pt x="144" y="195"/>
                    </a:lnTo>
                    <a:lnTo>
                      <a:pt x="145" y="193"/>
                    </a:lnTo>
                    <a:lnTo>
                      <a:pt x="147" y="202"/>
                    </a:lnTo>
                    <a:lnTo>
                      <a:pt x="148" y="232"/>
                    </a:lnTo>
                    <a:lnTo>
                      <a:pt x="150" y="259"/>
                    </a:lnTo>
                    <a:lnTo>
                      <a:pt x="151" y="258"/>
                    </a:lnTo>
                    <a:lnTo>
                      <a:pt x="153" y="249"/>
                    </a:lnTo>
                    <a:lnTo>
                      <a:pt x="154" y="249"/>
                    </a:lnTo>
                    <a:lnTo>
                      <a:pt x="156" y="263"/>
                    </a:lnTo>
                    <a:lnTo>
                      <a:pt x="157" y="270"/>
                    </a:lnTo>
                    <a:lnTo>
                      <a:pt x="159" y="269"/>
                    </a:lnTo>
                    <a:lnTo>
                      <a:pt x="160" y="274"/>
                    </a:lnTo>
                    <a:lnTo>
                      <a:pt x="162" y="283"/>
                    </a:lnTo>
                    <a:lnTo>
                      <a:pt x="163" y="285"/>
                    </a:lnTo>
                    <a:lnTo>
                      <a:pt x="165" y="302"/>
                    </a:lnTo>
                    <a:lnTo>
                      <a:pt x="167" y="303"/>
                    </a:lnTo>
                    <a:lnTo>
                      <a:pt x="168" y="297"/>
                    </a:lnTo>
                    <a:lnTo>
                      <a:pt x="169" y="311"/>
                    </a:lnTo>
                    <a:lnTo>
                      <a:pt x="171" y="307"/>
                    </a:lnTo>
                    <a:lnTo>
                      <a:pt x="173" y="310"/>
                    </a:lnTo>
                    <a:lnTo>
                      <a:pt x="174" y="316"/>
                    </a:lnTo>
                    <a:lnTo>
                      <a:pt x="176" y="317"/>
                    </a:lnTo>
                    <a:lnTo>
                      <a:pt x="177" y="312"/>
                    </a:lnTo>
                    <a:lnTo>
                      <a:pt x="179" y="327"/>
                    </a:lnTo>
                    <a:lnTo>
                      <a:pt x="180" y="336"/>
                    </a:lnTo>
                    <a:lnTo>
                      <a:pt x="182" y="344"/>
                    </a:lnTo>
                    <a:lnTo>
                      <a:pt x="183" y="337"/>
                    </a:lnTo>
                    <a:lnTo>
                      <a:pt x="185" y="332"/>
                    </a:lnTo>
                    <a:lnTo>
                      <a:pt x="186" y="338"/>
                    </a:lnTo>
                    <a:lnTo>
                      <a:pt x="188" y="344"/>
                    </a:lnTo>
                    <a:lnTo>
                      <a:pt x="189" y="369"/>
                    </a:lnTo>
                    <a:lnTo>
                      <a:pt x="191" y="370"/>
                    </a:lnTo>
                    <a:lnTo>
                      <a:pt x="192" y="382"/>
                    </a:lnTo>
                    <a:lnTo>
                      <a:pt x="194" y="393"/>
                    </a:lnTo>
                    <a:lnTo>
                      <a:pt x="195" y="405"/>
                    </a:lnTo>
                    <a:lnTo>
                      <a:pt x="197" y="400"/>
                    </a:lnTo>
                    <a:lnTo>
                      <a:pt x="198" y="407"/>
                    </a:lnTo>
                    <a:lnTo>
                      <a:pt x="200" y="396"/>
                    </a:lnTo>
                    <a:lnTo>
                      <a:pt x="201" y="401"/>
                    </a:lnTo>
                    <a:lnTo>
                      <a:pt x="203" y="414"/>
                    </a:lnTo>
                    <a:lnTo>
                      <a:pt x="204" y="413"/>
                    </a:lnTo>
                    <a:lnTo>
                      <a:pt x="206" y="416"/>
                    </a:lnTo>
                    <a:lnTo>
                      <a:pt x="207" y="424"/>
                    </a:lnTo>
                    <a:lnTo>
                      <a:pt x="209" y="433"/>
                    </a:lnTo>
                    <a:lnTo>
                      <a:pt x="211" y="441"/>
                    </a:lnTo>
                    <a:lnTo>
                      <a:pt x="212" y="445"/>
                    </a:lnTo>
                    <a:lnTo>
                      <a:pt x="213" y="444"/>
                    </a:lnTo>
                    <a:lnTo>
                      <a:pt x="215" y="435"/>
                    </a:lnTo>
                    <a:lnTo>
                      <a:pt x="217" y="435"/>
                    </a:lnTo>
                    <a:lnTo>
                      <a:pt x="218" y="446"/>
                    </a:lnTo>
                    <a:lnTo>
                      <a:pt x="220" y="446"/>
                    </a:lnTo>
                    <a:lnTo>
                      <a:pt x="221" y="442"/>
                    </a:lnTo>
                    <a:lnTo>
                      <a:pt x="223" y="443"/>
                    </a:lnTo>
                    <a:lnTo>
                      <a:pt x="224" y="445"/>
                    </a:lnTo>
                    <a:lnTo>
                      <a:pt x="226" y="445"/>
                    </a:lnTo>
                    <a:lnTo>
                      <a:pt x="227" y="448"/>
                    </a:lnTo>
                    <a:lnTo>
                      <a:pt x="229" y="445"/>
                    </a:lnTo>
                    <a:lnTo>
                      <a:pt x="230" y="444"/>
                    </a:lnTo>
                    <a:lnTo>
                      <a:pt x="232" y="441"/>
                    </a:lnTo>
                    <a:lnTo>
                      <a:pt x="233" y="436"/>
                    </a:lnTo>
                    <a:lnTo>
                      <a:pt x="235" y="448"/>
                    </a:lnTo>
                    <a:lnTo>
                      <a:pt x="236" y="454"/>
                    </a:lnTo>
                    <a:lnTo>
                      <a:pt x="238" y="454"/>
                    </a:lnTo>
                    <a:lnTo>
                      <a:pt x="240" y="461"/>
                    </a:lnTo>
                    <a:lnTo>
                      <a:pt x="241" y="471"/>
                    </a:lnTo>
                    <a:lnTo>
                      <a:pt x="242" y="461"/>
                    </a:lnTo>
                    <a:lnTo>
                      <a:pt x="244" y="457"/>
                    </a:lnTo>
                    <a:lnTo>
                      <a:pt x="246" y="447"/>
                    </a:lnTo>
                    <a:lnTo>
                      <a:pt x="247" y="442"/>
                    </a:lnTo>
                    <a:lnTo>
                      <a:pt x="249" y="425"/>
                    </a:lnTo>
                    <a:lnTo>
                      <a:pt x="250" y="430"/>
                    </a:lnTo>
                    <a:lnTo>
                      <a:pt x="252" y="434"/>
                    </a:lnTo>
                    <a:lnTo>
                      <a:pt x="253" y="435"/>
                    </a:lnTo>
                    <a:lnTo>
                      <a:pt x="255" y="436"/>
                    </a:lnTo>
                    <a:lnTo>
                      <a:pt x="256" y="444"/>
                    </a:lnTo>
                    <a:lnTo>
                      <a:pt x="258" y="433"/>
                    </a:lnTo>
                    <a:lnTo>
                      <a:pt x="259" y="420"/>
                    </a:lnTo>
                    <a:lnTo>
                      <a:pt x="261" y="413"/>
                    </a:lnTo>
                    <a:lnTo>
                      <a:pt x="262" y="410"/>
                    </a:lnTo>
                    <a:lnTo>
                      <a:pt x="264" y="418"/>
                    </a:lnTo>
                    <a:lnTo>
                      <a:pt x="265" y="422"/>
                    </a:lnTo>
                    <a:lnTo>
                      <a:pt x="267" y="424"/>
                    </a:lnTo>
                    <a:lnTo>
                      <a:pt x="268" y="428"/>
                    </a:lnTo>
                    <a:lnTo>
                      <a:pt x="270" y="435"/>
                    </a:lnTo>
                    <a:lnTo>
                      <a:pt x="271" y="435"/>
                    </a:lnTo>
                    <a:lnTo>
                      <a:pt x="273" y="432"/>
                    </a:lnTo>
                    <a:lnTo>
                      <a:pt x="274" y="415"/>
                    </a:lnTo>
                    <a:lnTo>
                      <a:pt x="276" y="406"/>
                    </a:lnTo>
                    <a:lnTo>
                      <a:pt x="278" y="407"/>
                    </a:lnTo>
                    <a:lnTo>
                      <a:pt x="279" y="402"/>
                    </a:lnTo>
                    <a:lnTo>
                      <a:pt x="280" y="408"/>
                    </a:lnTo>
                    <a:lnTo>
                      <a:pt x="282" y="417"/>
                    </a:lnTo>
                    <a:lnTo>
                      <a:pt x="284" y="418"/>
                    </a:lnTo>
                    <a:lnTo>
                      <a:pt x="285" y="421"/>
                    </a:lnTo>
                    <a:lnTo>
                      <a:pt x="286" y="421"/>
                    </a:lnTo>
                    <a:lnTo>
                      <a:pt x="288" y="433"/>
                    </a:lnTo>
                    <a:lnTo>
                      <a:pt x="290" y="442"/>
                    </a:lnTo>
                    <a:lnTo>
                      <a:pt x="291" y="437"/>
                    </a:lnTo>
                    <a:lnTo>
                      <a:pt x="293" y="438"/>
                    </a:lnTo>
                    <a:lnTo>
                      <a:pt x="294" y="436"/>
                    </a:lnTo>
                    <a:lnTo>
                      <a:pt x="296" y="437"/>
                    </a:lnTo>
                    <a:lnTo>
                      <a:pt x="297" y="450"/>
                    </a:lnTo>
                    <a:lnTo>
                      <a:pt x="299" y="457"/>
                    </a:lnTo>
                    <a:lnTo>
                      <a:pt x="300" y="454"/>
                    </a:lnTo>
                    <a:lnTo>
                      <a:pt x="302" y="451"/>
                    </a:lnTo>
                    <a:lnTo>
                      <a:pt x="303" y="444"/>
                    </a:lnTo>
                    <a:lnTo>
                      <a:pt x="305" y="441"/>
                    </a:lnTo>
                    <a:lnTo>
                      <a:pt x="307" y="427"/>
                    </a:lnTo>
                    <a:lnTo>
                      <a:pt x="308" y="425"/>
                    </a:lnTo>
                    <a:lnTo>
                      <a:pt x="309" y="418"/>
                    </a:lnTo>
                    <a:lnTo>
                      <a:pt x="311" y="423"/>
                    </a:lnTo>
                    <a:lnTo>
                      <a:pt x="313" y="429"/>
                    </a:lnTo>
                    <a:lnTo>
                      <a:pt x="314" y="439"/>
                    </a:lnTo>
                    <a:lnTo>
                      <a:pt x="315" y="437"/>
                    </a:lnTo>
                    <a:lnTo>
                      <a:pt x="317" y="433"/>
                    </a:lnTo>
                    <a:lnTo>
                      <a:pt x="319" y="429"/>
                    </a:lnTo>
                    <a:lnTo>
                      <a:pt x="320" y="426"/>
                    </a:lnTo>
                    <a:lnTo>
                      <a:pt x="322" y="424"/>
                    </a:lnTo>
                    <a:lnTo>
                      <a:pt x="323" y="412"/>
                    </a:lnTo>
                    <a:lnTo>
                      <a:pt x="325" y="410"/>
                    </a:lnTo>
                    <a:lnTo>
                      <a:pt x="326" y="416"/>
                    </a:lnTo>
                    <a:lnTo>
                      <a:pt x="328" y="424"/>
                    </a:lnTo>
                    <a:lnTo>
                      <a:pt x="329" y="429"/>
                    </a:lnTo>
                    <a:lnTo>
                      <a:pt x="331" y="433"/>
                    </a:lnTo>
                    <a:lnTo>
                      <a:pt x="332" y="443"/>
                    </a:lnTo>
                    <a:lnTo>
                      <a:pt x="334" y="447"/>
                    </a:lnTo>
                    <a:lnTo>
                      <a:pt x="335" y="442"/>
                    </a:lnTo>
                    <a:lnTo>
                      <a:pt x="337" y="426"/>
                    </a:lnTo>
                    <a:lnTo>
                      <a:pt x="338" y="426"/>
                    </a:lnTo>
                    <a:lnTo>
                      <a:pt x="340" y="429"/>
                    </a:lnTo>
                    <a:lnTo>
                      <a:pt x="341" y="427"/>
                    </a:lnTo>
                    <a:lnTo>
                      <a:pt x="343" y="423"/>
                    </a:lnTo>
                    <a:lnTo>
                      <a:pt x="344" y="435"/>
                    </a:lnTo>
                    <a:lnTo>
                      <a:pt x="346" y="430"/>
                    </a:lnTo>
                    <a:lnTo>
                      <a:pt x="347" y="438"/>
                    </a:lnTo>
                    <a:lnTo>
                      <a:pt x="349" y="436"/>
                    </a:lnTo>
                    <a:lnTo>
                      <a:pt x="351" y="442"/>
                    </a:lnTo>
                    <a:lnTo>
                      <a:pt x="352" y="442"/>
                    </a:lnTo>
                    <a:lnTo>
                      <a:pt x="353" y="434"/>
                    </a:lnTo>
                    <a:lnTo>
                      <a:pt x="355" y="433"/>
                    </a:lnTo>
                    <a:lnTo>
                      <a:pt x="357" y="421"/>
                    </a:lnTo>
                    <a:lnTo>
                      <a:pt x="358" y="416"/>
                    </a:lnTo>
                    <a:lnTo>
                      <a:pt x="359" y="424"/>
                    </a:lnTo>
                    <a:lnTo>
                      <a:pt x="361" y="420"/>
                    </a:lnTo>
                    <a:lnTo>
                      <a:pt x="363" y="424"/>
                    </a:lnTo>
                    <a:lnTo>
                      <a:pt x="364" y="431"/>
                    </a:lnTo>
                    <a:lnTo>
                      <a:pt x="366" y="442"/>
                    </a:lnTo>
                    <a:lnTo>
                      <a:pt x="367" y="438"/>
                    </a:lnTo>
                    <a:lnTo>
                      <a:pt x="369" y="442"/>
                    </a:lnTo>
                    <a:lnTo>
                      <a:pt x="370" y="429"/>
                    </a:lnTo>
                    <a:lnTo>
                      <a:pt x="372" y="425"/>
                    </a:lnTo>
                    <a:lnTo>
                      <a:pt x="373" y="428"/>
                    </a:lnTo>
                    <a:lnTo>
                      <a:pt x="375" y="418"/>
                    </a:lnTo>
                    <a:lnTo>
                      <a:pt x="376" y="433"/>
                    </a:lnTo>
                    <a:lnTo>
                      <a:pt x="378" y="444"/>
                    </a:lnTo>
                    <a:lnTo>
                      <a:pt x="380" y="438"/>
                    </a:lnTo>
                    <a:lnTo>
                      <a:pt x="381" y="433"/>
                    </a:lnTo>
                    <a:lnTo>
                      <a:pt x="382" y="423"/>
                    </a:lnTo>
                    <a:lnTo>
                      <a:pt x="384" y="415"/>
                    </a:lnTo>
                    <a:lnTo>
                      <a:pt x="386" y="424"/>
                    </a:lnTo>
                    <a:lnTo>
                      <a:pt x="387" y="434"/>
                    </a:lnTo>
                    <a:lnTo>
                      <a:pt x="388" y="437"/>
                    </a:lnTo>
                    <a:lnTo>
                      <a:pt x="390" y="447"/>
                    </a:lnTo>
                    <a:lnTo>
                      <a:pt x="392" y="449"/>
                    </a:lnTo>
                    <a:lnTo>
                      <a:pt x="393" y="429"/>
                    </a:lnTo>
                    <a:lnTo>
                      <a:pt x="395" y="435"/>
                    </a:lnTo>
                    <a:lnTo>
                      <a:pt x="396" y="431"/>
                    </a:lnTo>
                    <a:lnTo>
                      <a:pt x="398" y="418"/>
                    </a:lnTo>
                    <a:lnTo>
                      <a:pt x="399" y="423"/>
                    </a:lnTo>
                    <a:lnTo>
                      <a:pt x="401" y="428"/>
                    </a:lnTo>
                    <a:lnTo>
                      <a:pt x="402" y="424"/>
                    </a:lnTo>
                    <a:lnTo>
                      <a:pt x="404" y="422"/>
                    </a:lnTo>
                    <a:lnTo>
                      <a:pt x="405" y="431"/>
                    </a:lnTo>
                    <a:lnTo>
                      <a:pt x="407" y="435"/>
                    </a:lnTo>
                    <a:lnTo>
                      <a:pt x="408" y="433"/>
                    </a:lnTo>
                    <a:lnTo>
                      <a:pt x="410" y="439"/>
                    </a:lnTo>
                    <a:lnTo>
                      <a:pt x="411" y="450"/>
                    </a:lnTo>
                    <a:lnTo>
                      <a:pt x="413" y="450"/>
                    </a:lnTo>
                    <a:lnTo>
                      <a:pt x="414" y="449"/>
                    </a:lnTo>
                    <a:lnTo>
                      <a:pt x="416" y="458"/>
                    </a:lnTo>
                    <a:lnTo>
                      <a:pt x="417" y="450"/>
                    </a:lnTo>
                    <a:lnTo>
                      <a:pt x="419" y="441"/>
                    </a:lnTo>
                    <a:lnTo>
                      <a:pt x="420" y="435"/>
                    </a:lnTo>
                    <a:lnTo>
                      <a:pt x="422" y="437"/>
                    </a:lnTo>
                    <a:lnTo>
                      <a:pt x="424" y="436"/>
                    </a:lnTo>
                    <a:lnTo>
                      <a:pt x="425" y="442"/>
                    </a:lnTo>
                    <a:lnTo>
                      <a:pt x="426" y="447"/>
                    </a:lnTo>
                    <a:lnTo>
                      <a:pt x="428" y="437"/>
                    </a:lnTo>
                    <a:lnTo>
                      <a:pt x="430" y="432"/>
                    </a:lnTo>
                    <a:lnTo>
                      <a:pt x="431" y="436"/>
                    </a:lnTo>
                    <a:lnTo>
                      <a:pt x="433" y="432"/>
                    </a:lnTo>
                    <a:lnTo>
                      <a:pt x="434" y="425"/>
                    </a:lnTo>
                    <a:lnTo>
                      <a:pt x="436" y="432"/>
                    </a:lnTo>
                    <a:lnTo>
                      <a:pt x="437" y="429"/>
                    </a:lnTo>
                    <a:lnTo>
                      <a:pt x="439" y="425"/>
                    </a:lnTo>
                    <a:lnTo>
                      <a:pt x="440" y="415"/>
                    </a:lnTo>
                    <a:lnTo>
                      <a:pt x="442" y="441"/>
                    </a:lnTo>
                    <a:lnTo>
                      <a:pt x="443" y="436"/>
                    </a:lnTo>
                    <a:lnTo>
                      <a:pt x="445" y="436"/>
                    </a:lnTo>
                    <a:lnTo>
                      <a:pt x="446" y="436"/>
                    </a:lnTo>
                    <a:lnTo>
                      <a:pt x="448" y="439"/>
                    </a:lnTo>
                    <a:lnTo>
                      <a:pt x="449" y="437"/>
                    </a:lnTo>
                    <a:lnTo>
                      <a:pt x="451" y="434"/>
                    </a:lnTo>
                    <a:lnTo>
                      <a:pt x="453" y="450"/>
                    </a:lnTo>
                    <a:lnTo>
                      <a:pt x="454" y="452"/>
                    </a:lnTo>
                    <a:lnTo>
                      <a:pt x="455" y="443"/>
                    </a:lnTo>
                    <a:lnTo>
                      <a:pt x="457" y="428"/>
                    </a:lnTo>
                    <a:lnTo>
                      <a:pt x="459" y="431"/>
                    </a:lnTo>
                    <a:lnTo>
                      <a:pt x="460" y="422"/>
                    </a:lnTo>
                    <a:lnTo>
                      <a:pt x="461" y="423"/>
                    </a:lnTo>
                    <a:lnTo>
                      <a:pt x="463" y="435"/>
                    </a:lnTo>
                    <a:lnTo>
                      <a:pt x="465" y="443"/>
                    </a:lnTo>
                    <a:lnTo>
                      <a:pt x="466" y="458"/>
                    </a:lnTo>
                    <a:lnTo>
                      <a:pt x="468" y="467"/>
                    </a:lnTo>
                    <a:lnTo>
                      <a:pt x="469" y="477"/>
                    </a:lnTo>
                    <a:lnTo>
                      <a:pt x="470" y="476"/>
                    </a:lnTo>
                    <a:lnTo>
                      <a:pt x="472" y="472"/>
                    </a:lnTo>
                    <a:lnTo>
                      <a:pt x="474" y="458"/>
                    </a:lnTo>
                    <a:lnTo>
                      <a:pt x="475" y="449"/>
                    </a:lnTo>
                    <a:lnTo>
                      <a:pt x="477" y="417"/>
                    </a:lnTo>
                    <a:lnTo>
                      <a:pt x="478" y="396"/>
                    </a:lnTo>
                    <a:lnTo>
                      <a:pt x="480" y="373"/>
                    </a:lnTo>
                    <a:lnTo>
                      <a:pt x="481" y="367"/>
                    </a:lnTo>
                    <a:lnTo>
                      <a:pt x="483" y="380"/>
                    </a:lnTo>
                    <a:lnTo>
                      <a:pt x="484" y="389"/>
                    </a:lnTo>
                    <a:lnTo>
                      <a:pt x="486" y="374"/>
                    </a:lnTo>
                    <a:lnTo>
                      <a:pt x="487" y="378"/>
                    </a:lnTo>
                    <a:lnTo>
                      <a:pt x="489" y="367"/>
                    </a:lnTo>
                    <a:lnTo>
                      <a:pt x="490" y="350"/>
                    </a:lnTo>
                    <a:lnTo>
                      <a:pt x="492" y="343"/>
                    </a:lnTo>
                    <a:lnTo>
                      <a:pt x="493" y="346"/>
                    </a:lnTo>
                    <a:lnTo>
                      <a:pt x="495" y="344"/>
                    </a:lnTo>
                    <a:lnTo>
                      <a:pt x="497" y="338"/>
                    </a:lnTo>
                    <a:lnTo>
                      <a:pt x="498" y="343"/>
                    </a:lnTo>
                    <a:lnTo>
                      <a:pt x="499" y="359"/>
                    </a:lnTo>
                    <a:lnTo>
                      <a:pt x="501" y="370"/>
                    </a:lnTo>
                    <a:lnTo>
                      <a:pt x="503" y="366"/>
                    </a:lnTo>
                    <a:lnTo>
                      <a:pt x="504" y="342"/>
                    </a:lnTo>
                    <a:lnTo>
                      <a:pt x="506" y="331"/>
                    </a:lnTo>
                    <a:lnTo>
                      <a:pt x="507" y="337"/>
                    </a:lnTo>
                    <a:lnTo>
                      <a:pt x="509" y="344"/>
                    </a:lnTo>
                    <a:lnTo>
                      <a:pt x="510" y="344"/>
                    </a:lnTo>
                    <a:lnTo>
                      <a:pt x="512" y="346"/>
                    </a:lnTo>
                    <a:lnTo>
                      <a:pt x="513" y="361"/>
                    </a:lnTo>
                    <a:lnTo>
                      <a:pt x="515" y="362"/>
                    </a:lnTo>
                    <a:lnTo>
                      <a:pt x="516" y="345"/>
                    </a:lnTo>
                    <a:lnTo>
                      <a:pt x="518" y="338"/>
                    </a:lnTo>
                    <a:lnTo>
                      <a:pt x="519" y="342"/>
                    </a:lnTo>
                    <a:lnTo>
                      <a:pt x="521" y="352"/>
                    </a:lnTo>
                    <a:lnTo>
                      <a:pt x="522" y="359"/>
                    </a:lnTo>
                    <a:lnTo>
                      <a:pt x="524" y="364"/>
                    </a:lnTo>
                    <a:lnTo>
                      <a:pt x="526" y="365"/>
                    </a:lnTo>
                    <a:lnTo>
                      <a:pt x="527" y="366"/>
                    </a:lnTo>
                    <a:lnTo>
                      <a:pt x="528" y="368"/>
                    </a:lnTo>
                    <a:lnTo>
                      <a:pt x="530" y="362"/>
                    </a:lnTo>
                    <a:lnTo>
                      <a:pt x="532" y="368"/>
                    </a:lnTo>
                    <a:lnTo>
                      <a:pt x="533" y="368"/>
                    </a:lnTo>
                    <a:lnTo>
                      <a:pt x="535" y="350"/>
                    </a:lnTo>
                    <a:lnTo>
                      <a:pt x="536" y="338"/>
                    </a:lnTo>
                    <a:lnTo>
                      <a:pt x="537" y="347"/>
                    </a:lnTo>
                    <a:lnTo>
                      <a:pt x="539" y="345"/>
                    </a:lnTo>
                    <a:lnTo>
                      <a:pt x="541" y="350"/>
                    </a:lnTo>
                    <a:lnTo>
                      <a:pt x="542" y="369"/>
                    </a:lnTo>
                    <a:lnTo>
                      <a:pt x="543" y="363"/>
                    </a:lnTo>
                    <a:lnTo>
                      <a:pt x="545" y="363"/>
                    </a:lnTo>
                    <a:lnTo>
                      <a:pt x="547" y="357"/>
                    </a:lnTo>
                    <a:lnTo>
                      <a:pt x="548" y="355"/>
                    </a:lnTo>
                    <a:lnTo>
                      <a:pt x="550" y="354"/>
                    </a:lnTo>
                    <a:lnTo>
                      <a:pt x="551" y="345"/>
                    </a:lnTo>
                    <a:lnTo>
                      <a:pt x="553" y="344"/>
                    </a:lnTo>
                    <a:lnTo>
                      <a:pt x="554" y="353"/>
                    </a:lnTo>
                    <a:lnTo>
                      <a:pt x="556" y="353"/>
                    </a:lnTo>
                    <a:lnTo>
                      <a:pt x="557" y="363"/>
                    </a:lnTo>
                    <a:lnTo>
                      <a:pt x="559" y="358"/>
                    </a:lnTo>
                    <a:lnTo>
                      <a:pt x="560" y="355"/>
                    </a:lnTo>
                    <a:lnTo>
                      <a:pt x="562" y="362"/>
                    </a:lnTo>
                    <a:lnTo>
                      <a:pt x="564" y="375"/>
                    </a:lnTo>
                    <a:lnTo>
                      <a:pt x="565" y="362"/>
                    </a:lnTo>
                    <a:lnTo>
                      <a:pt x="566" y="357"/>
                    </a:lnTo>
                    <a:lnTo>
                      <a:pt x="568" y="356"/>
                    </a:lnTo>
                    <a:lnTo>
                      <a:pt x="570" y="353"/>
                    </a:lnTo>
                    <a:lnTo>
                      <a:pt x="571" y="341"/>
                    </a:lnTo>
                    <a:lnTo>
                      <a:pt x="572" y="352"/>
                    </a:lnTo>
                    <a:lnTo>
                      <a:pt x="574" y="368"/>
                    </a:lnTo>
                    <a:lnTo>
                      <a:pt x="576" y="367"/>
                    </a:lnTo>
                    <a:lnTo>
                      <a:pt x="577" y="365"/>
                    </a:lnTo>
                    <a:lnTo>
                      <a:pt x="579" y="357"/>
                    </a:lnTo>
                    <a:lnTo>
                      <a:pt x="580" y="354"/>
                    </a:lnTo>
                    <a:lnTo>
                      <a:pt x="582" y="342"/>
                    </a:lnTo>
                    <a:lnTo>
                      <a:pt x="583" y="332"/>
                    </a:lnTo>
                    <a:lnTo>
                      <a:pt x="585" y="340"/>
                    </a:lnTo>
                    <a:lnTo>
                      <a:pt x="586" y="345"/>
                    </a:lnTo>
                    <a:lnTo>
                      <a:pt x="588" y="349"/>
                    </a:lnTo>
                    <a:lnTo>
                      <a:pt x="589" y="356"/>
                    </a:lnTo>
                    <a:lnTo>
                      <a:pt x="591" y="365"/>
                    </a:lnTo>
                    <a:lnTo>
                      <a:pt x="592" y="362"/>
                    </a:lnTo>
                    <a:lnTo>
                      <a:pt x="594" y="346"/>
                    </a:lnTo>
                    <a:lnTo>
                      <a:pt x="595" y="342"/>
                    </a:lnTo>
                    <a:lnTo>
                      <a:pt x="597" y="333"/>
                    </a:lnTo>
                    <a:lnTo>
                      <a:pt x="599" y="334"/>
                    </a:lnTo>
                    <a:lnTo>
                      <a:pt x="600" y="338"/>
                    </a:lnTo>
                    <a:lnTo>
                      <a:pt x="601" y="335"/>
                    </a:lnTo>
                    <a:lnTo>
                      <a:pt x="603" y="336"/>
                    </a:lnTo>
                    <a:lnTo>
                      <a:pt x="604" y="338"/>
                    </a:lnTo>
                    <a:lnTo>
                      <a:pt x="606" y="339"/>
                    </a:lnTo>
                    <a:lnTo>
                      <a:pt x="608" y="334"/>
                    </a:lnTo>
                    <a:lnTo>
                      <a:pt x="609" y="347"/>
                    </a:lnTo>
                    <a:lnTo>
                      <a:pt x="610" y="361"/>
                    </a:lnTo>
                    <a:lnTo>
                      <a:pt x="612" y="349"/>
                    </a:lnTo>
                    <a:lnTo>
                      <a:pt x="614" y="345"/>
                    </a:lnTo>
                    <a:lnTo>
                      <a:pt x="615" y="334"/>
                    </a:lnTo>
                    <a:lnTo>
                      <a:pt x="616" y="338"/>
                    </a:lnTo>
                    <a:lnTo>
                      <a:pt x="618" y="343"/>
                    </a:lnTo>
                    <a:lnTo>
                      <a:pt x="620" y="349"/>
                    </a:lnTo>
                    <a:lnTo>
                      <a:pt x="621" y="355"/>
                    </a:lnTo>
                    <a:lnTo>
                      <a:pt x="623" y="360"/>
                    </a:lnTo>
                    <a:lnTo>
                      <a:pt x="624" y="366"/>
                    </a:lnTo>
                    <a:lnTo>
                      <a:pt x="626" y="351"/>
                    </a:lnTo>
                    <a:lnTo>
                      <a:pt x="627" y="340"/>
                    </a:lnTo>
                    <a:lnTo>
                      <a:pt x="629" y="339"/>
                    </a:lnTo>
                    <a:lnTo>
                      <a:pt x="630" y="343"/>
                    </a:lnTo>
                    <a:lnTo>
                      <a:pt x="632" y="340"/>
                    </a:lnTo>
                    <a:lnTo>
                      <a:pt x="633" y="352"/>
                    </a:lnTo>
                    <a:lnTo>
                      <a:pt x="635" y="355"/>
                    </a:lnTo>
                    <a:lnTo>
                      <a:pt x="637" y="358"/>
                    </a:lnTo>
                    <a:lnTo>
                      <a:pt x="638" y="360"/>
                    </a:lnTo>
                    <a:lnTo>
                      <a:pt x="639" y="355"/>
                    </a:lnTo>
                    <a:lnTo>
                      <a:pt x="641" y="348"/>
                    </a:lnTo>
                    <a:lnTo>
                      <a:pt x="643" y="340"/>
                    </a:lnTo>
                    <a:lnTo>
                      <a:pt x="644" y="333"/>
                    </a:lnTo>
                    <a:lnTo>
                      <a:pt x="645" y="352"/>
                    </a:lnTo>
                    <a:lnTo>
                      <a:pt x="647" y="375"/>
                    </a:lnTo>
                    <a:lnTo>
                      <a:pt x="649" y="393"/>
                    </a:lnTo>
                    <a:lnTo>
                      <a:pt x="650" y="392"/>
                    </a:lnTo>
                    <a:lnTo>
                      <a:pt x="652" y="385"/>
                    </a:lnTo>
                    <a:lnTo>
                      <a:pt x="653" y="355"/>
                    </a:lnTo>
                    <a:lnTo>
                      <a:pt x="655" y="311"/>
                    </a:lnTo>
                    <a:lnTo>
                      <a:pt x="656" y="293"/>
                    </a:lnTo>
                    <a:lnTo>
                      <a:pt x="658" y="290"/>
                    </a:lnTo>
                    <a:lnTo>
                      <a:pt x="659" y="283"/>
                    </a:lnTo>
                    <a:lnTo>
                      <a:pt x="661" y="273"/>
                    </a:lnTo>
                    <a:lnTo>
                      <a:pt x="662" y="285"/>
                    </a:lnTo>
                    <a:lnTo>
                      <a:pt x="664" y="307"/>
                    </a:lnTo>
                    <a:lnTo>
                      <a:pt x="666" y="301"/>
                    </a:lnTo>
                    <a:lnTo>
                      <a:pt x="667" y="291"/>
                    </a:lnTo>
                    <a:lnTo>
                      <a:pt x="668" y="288"/>
                    </a:lnTo>
                    <a:lnTo>
                      <a:pt x="670" y="287"/>
                    </a:lnTo>
                    <a:lnTo>
                      <a:pt x="671" y="284"/>
                    </a:lnTo>
                    <a:lnTo>
                      <a:pt x="673" y="282"/>
                    </a:lnTo>
                    <a:lnTo>
                      <a:pt x="674" y="273"/>
                    </a:lnTo>
                    <a:lnTo>
                      <a:pt x="676" y="282"/>
                    </a:lnTo>
                    <a:lnTo>
                      <a:pt x="677" y="296"/>
                    </a:lnTo>
                    <a:lnTo>
                      <a:pt x="679" y="300"/>
                    </a:lnTo>
                    <a:lnTo>
                      <a:pt x="681" y="308"/>
                    </a:lnTo>
                    <a:lnTo>
                      <a:pt x="682" y="313"/>
                    </a:lnTo>
                    <a:lnTo>
                      <a:pt x="683" y="300"/>
                    </a:lnTo>
                    <a:lnTo>
                      <a:pt x="685" y="294"/>
                    </a:lnTo>
                    <a:lnTo>
                      <a:pt x="687" y="281"/>
                    </a:lnTo>
                    <a:lnTo>
                      <a:pt x="688" y="280"/>
                    </a:lnTo>
                    <a:lnTo>
                      <a:pt x="690" y="284"/>
                    </a:lnTo>
                    <a:lnTo>
                      <a:pt x="691" y="283"/>
                    </a:lnTo>
                    <a:lnTo>
                      <a:pt x="693" y="292"/>
                    </a:lnTo>
                    <a:lnTo>
                      <a:pt x="694" y="298"/>
                    </a:lnTo>
                    <a:lnTo>
                      <a:pt x="696" y="305"/>
                    </a:lnTo>
                    <a:lnTo>
                      <a:pt x="697" y="307"/>
                    </a:lnTo>
                    <a:lnTo>
                      <a:pt x="699" y="314"/>
                    </a:lnTo>
                    <a:lnTo>
                      <a:pt x="700" y="313"/>
                    </a:lnTo>
                    <a:lnTo>
                      <a:pt x="702" y="294"/>
                    </a:lnTo>
                    <a:lnTo>
                      <a:pt x="703" y="284"/>
                    </a:lnTo>
                    <a:lnTo>
                      <a:pt x="705" y="286"/>
                    </a:lnTo>
                    <a:lnTo>
                      <a:pt x="706" y="294"/>
                    </a:lnTo>
                    <a:lnTo>
                      <a:pt x="708" y="285"/>
                    </a:lnTo>
                    <a:lnTo>
                      <a:pt x="710" y="292"/>
                    </a:lnTo>
                    <a:lnTo>
                      <a:pt x="711" y="292"/>
                    </a:lnTo>
                    <a:lnTo>
                      <a:pt x="712" y="292"/>
                    </a:lnTo>
                    <a:lnTo>
                      <a:pt x="714" y="299"/>
                    </a:lnTo>
                    <a:lnTo>
                      <a:pt x="716" y="310"/>
                    </a:lnTo>
                    <a:lnTo>
                      <a:pt x="717" y="300"/>
                    </a:lnTo>
                    <a:lnTo>
                      <a:pt x="718" y="297"/>
                    </a:lnTo>
                    <a:lnTo>
                      <a:pt x="720" y="300"/>
                    </a:lnTo>
                    <a:lnTo>
                      <a:pt x="722" y="290"/>
                    </a:lnTo>
                    <a:lnTo>
                      <a:pt x="723" y="298"/>
                    </a:lnTo>
                    <a:lnTo>
                      <a:pt x="725" y="309"/>
                    </a:lnTo>
                    <a:lnTo>
                      <a:pt x="726" y="311"/>
                    </a:lnTo>
                    <a:lnTo>
                      <a:pt x="728" y="316"/>
                    </a:lnTo>
                    <a:lnTo>
                      <a:pt x="729" y="313"/>
                    </a:lnTo>
                    <a:lnTo>
                      <a:pt x="731" y="308"/>
                    </a:lnTo>
                    <a:lnTo>
                      <a:pt x="732" y="294"/>
                    </a:lnTo>
                    <a:lnTo>
                      <a:pt x="734" y="281"/>
                    </a:lnTo>
                    <a:lnTo>
                      <a:pt x="735" y="269"/>
                    </a:lnTo>
                    <a:lnTo>
                      <a:pt x="737" y="269"/>
                    </a:lnTo>
                    <a:lnTo>
                      <a:pt x="738" y="280"/>
                    </a:lnTo>
                    <a:lnTo>
                      <a:pt x="740" y="289"/>
                    </a:lnTo>
                    <a:lnTo>
                      <a:pt x="741" y="298"/>
                    </a:lnTo>
                    <a:lnTo>
                      <a:pt x="743" y="298"/>
                    </a:lnTo>
                    <a:lnTo>
                      <a:pt x="744" y="275"/>
                    </a:lnTo>
                    <a:lnTo>
                      <a:pt x="746" y="277"/>
                    </a:lnTo>
                    <a:lnTo>
                      <a:pt x="747" y="293"/>
                    </a:lnTo>
                    <a:lnTo>
                      <a:pt x="749" y="299"/>
                    </a:lnTo>
                    <a:lnTo>
                      <a:pt x="750" y="306"/>
                    </a:lnTo>
                    <a:lnTo>
                      <a:pt x="752" y="303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8"/>
                    </a:lnTo>
                    <a:lnTo>
                      <a:pt x="758" y="297"/>
                    </a:lnTo>
                    <a:lnTo>
                      <a:pt x="760" y="306"/>
                    </a:lnTo>
                    <a:lnTo>
                      <a:pt x="761" y="304"/>
                    </a:lnTo>
                    <a:lnTo>
                      <a:pt x="763" y="284"/>
                    </a:lnTo>
                    <a:lnTo>
                      <a:pt x="764" y="280"/>
                    </a:lnTo>
                    <a:lnTo>
                      <a:pt x="766" y="281"/>
                    </a:lnTo>
                    <a:lnTo>
                      <a:pt x="767" y="284"/>
                    </a:lnTo>
                    <a:lnTo>
                      <a:pt x="769" y="281"/>
                    </a:lnTo>
                    <a:lnTo>
                      <a:pt x="770" y="293"/>
                    </a:lnTo>
                    <a:lnTo>
                      <a:pt x="772" y="293"/>
                    </a:lnTo>
                    <a:lnTo>
                      <a:pt x="773" y="289"/>
                    </a:lnTo>
                    <a:lnTo>
                      <a:pt x="775" y="296"/>
                    </a:lnTo>
                    <a:lnTo>
                      <a:pt x="776" y="298"/>
                    </a:lnTo>
                    <a:lnTo>
                      <a:pt x="778" y="300"/>
                    </a:lnTo>
                    <a:lnTo>
                      <a:pt x="779" y="293"/>
                    </a:lnTo>
                    <a:lnTo>
                      <a:pt x="781" y="295"/>
                    </a:lnTo>
                    <a:lnTo>
                      <a:pt x="783" y="298"/>
                    </a:lnTo>
                    <a:lnTo>
                      <a:pt x="784" y="304"/>
                    </a:lnTo>
                    <a:lnTo>
                      <a:pt x="785" y="328"/>
                    </a:lnTo>
                    <a:lnTo>
                      <a:pt x="787" y="348"/>
                    </a:lnTo>
                    <a:lnTo>
                      <a:pt x="789" y="361"/>
                    </a:lnTo>
                    <a:lnTo>
                      <a:pt x="790" y="374"/>
                    </a:lnTo>
                    <a:lnTo>
                      <a:pt x="792" y="382"/>
                    </a:lnTo>
                    <a:lnTo>
                      <a:pt x="793" y="402"/>
                    </a:lnTo>
                    <a:lnTo>
                      <a:pt x="795" y="409"/>
                    </a:lnTo>
                    <a:lnTo>
                      <a:pt x="796" y="392"/>
                    </a:lnTo>
                    <a:lnTo>
                      <a:pt x="798" y="420"/>
                    </a:lnTo>
                    <a:lnTo>
                      <a:pt x="799" y="452"/>
                    </a:lnTo>
                    <a:lnTo>
                      <a:pt x="801" y="478"/>
                    </a:lnTo>
                    <a:lnTo>
                      <a:pt x="802" y="486"/>
                    </a:lnTo>
                    <a:lnTo>
                      <a:pt x="804" y="479"/>
                    </a:lnTo>
                    <a:lnTo>
                      <a:pt x="805" y="499"/>
                    </a:lnTo>
                    <a:lnTo>
                      <a:pt x="807" y="520"/>
                    </a:lnTo>
                    <a:lnTo>
                      <a:pt x="808" y="522"/>
                    </a:lnTo>
                    <a:lnTo>
                      <a:pt x="810" y="527"/>
                    </a:lnTo>
                    <a:lnTo>
                      <a:pt x="811" y="515"/>
                    </a:lnTo>
                    <a:lnTo>
                      <a:pt x="813" y="506"/>
                    </a:lnTo>
                    <a:lnTo>
                      <a:pt x="814" y="506"/>
                    </a:lnTo>
                    <a:lnTo>
                      <a:pt x="816" y="517"/>
                    </a:lnTo>
                    <a:lnTo>
                      <a:pt x="817" y="527"/>
                    </a:lnTo>
                    <a:lnTo>
                      <a:pt x="819" y="533"/>
                    </a:lnTo>
                    <a:lnTo>
                      <a:pt x="820" y="532"/>
                    </a:lnTo>
                    <a:lnTo>
                      <a:pt x="822" y="509"/>
                    </a:lnTo>
                    <a:lnTo>
                      <a:pt x="823" y="496"/>
                    </a:lnTo>
                    <a:lnTo>
                      <a:pt x="825" y="486"/>
                    </a:lnTo>
                    <a:lnTo>
                      <a:pt x="827" y="493"/>
                    </a:lnTo>
                    <a:lnTo>
                      <a:pt x="828" y="493"/>
                    </a:lnTo>
                    <a:lnTo>
                      <a:pt x="829" y="482"/>
                    </a:lnTo>
                    <a:lnTo>
                      <a:pt x="831" y="486"/>
                    </a:lnTo>
                    <a:lnTo>
                      <a:pt x="833" y="499"/>
                    </a:lnTo>
                    <a:lnTo>
                      <a:pt x="834" y="509"/>
                    </a:lnTo>
                    <a:lnTo>
                      <a:pt x="836" y="511"/>
                    </a:lnTo>
                    <a:lnTo>
                      <a:pt x="837" y="513"/>
                    </a:lnTo>
                    <a:lnTo>
                      <a:pt x="839" y="518"/>
                    </a:lnTo>
                    <a:lnTo>
                      <a:pt x="840" y="510"/>
                    </a:lnTo>
                    <a:lnTo>
                      <a:pt x="842" y="501"/>
                    </a:lnTo>
                    <a:lnTo>
                      <a:pt x="843" y="493"/>
                    </a:lnTo>
                    <a:lnTo>
                      <a:pt x="845" y="487"/>
                    </a:lnTo>
                    <a:lnTo>
                      <a:pt x="846" y="489"/>
                    </a:lnTo>
                    <a:lnTo>
                      <a:pt x="848" y="505"/>
                    </a:lnTo>
                    <a:lnTo>
                      <a:pt x="849" y="513"/>
                    </a:lnTo>
                    <a:lnTo>
                      <a:pt x="851" y="511"/>
                    </a:lnTo>
                    <a:lnTo>
                      <a:pt x="852" y="505"/>
                    </a:lnTo>
                    <a:lnTo>
                      <a:pt x="854" y="494"/>
                    </a:lnTo>
                    <a:lnTo>
                      <a:pt x="856" y="489"/>
                    </a:lnTo>
                    <a:lnTo>
                      <a:pt x="857" y="472"/>
                    </a:lnTo>
                    <a:lnTo>
                      <a:pt x="858" y="475"/>
                    </a:lnTo>
                    <a:lnTo>
                      <a:pt x="860" y="468"/>
                    </a:lnTo>
                    <a:lnTo>
                      <a:pt x="862" y="469"/>
                    </a:lnTo>
                    <a:lnTo>
                      <a:pt x="863" y="485"/>
                    </a:lnTo>
                    <a:lnTo>
                      <a:pt x="865" y="501"/>
                    </a:lnTo>
                    <a:lnTo>
                      <a:pt x="866" y="475"/>
                    </a:lnTo>
                    <a:lnTo>
                      <a:pt x="868" y="467"/>
                    </a:lnTo>
                    <a:lnTo>
                      <a:pt x="869" y="455"/>
                    </a:lnTo>
                    <a:lnTo>
                      <a:pt x="871" y="454"/>
                    </a:lnTo>
                    <a:lnTo>
                      <a:pt x="872" y="470"/>
                    </a:lnTo>
                    <a:lnTo>
                      <a:pt x="874" y="477"/>
                    </a:lnTo>
                    <a:lnTo>
                      <a:pt x="875" y="479"/>
                    </a:lnTo>
                    <a:lnTo>
                      <a:pt x="877" y="484"/>
                    </a:lnTo>
                    <a:lnTo>
                      <a:pt x="878" y="492"/>
                    </a:lnTo>
                    <a:lnTo>
                      <a:pt x="880" y="492"/>
                    </a:lnTo>
                    <a:lnTo>
                      <a:pt x="881" y="484"/>
                    </a:lnTo>
                    <a:lnTo>
                      <a:pt x="883" y="481"/>
                    </a:lnTo>
                    <a:lnTo>
                      <a:pt x="884" y="477"/>
                    </a:lnTo>
                    <a:lnTo>
                      <a:pt x="886" y="466"/>
                    </a:lnTo>
                    <a:lnTo>
                      <a:pt x="887" y="469"/>
                    </a:lnTo>
                    <a:lnTo>
                      <a:pt x="889" y="465"/>
                    </a:lnTo>
                    <a:lnTo>
                      <a:pt x="890" y="457"/>
                    </a:lnTo>
                    <a:lnTo>
                      <a:pt x="892" y="464"/>
                    </a:lnTo>
                    <a:lnTo>
                      <a:pt x="894" y="475"/>
                    </a:lnTo>
                    <a:lnTo>
                      <a:pt x="895" y="486"/>
                    </a:lnTo>
                    <a:lnTo>
                      <a:pt x="896" y="496"/>
                    </a:lnTo>
                    <a:lnTo>
                      <a:pt x="898" y="494"/>
                    </a:lnTo>
                    <a:lnTo>
                      <a:pt x="900" y="478"/>
                    </a:lnTo>
                    <a:lnTo>
                      <a:pt x="901" y="467"/>
                    </a:lnTo>
                    <a:lnTo>
                      <a:pt x="902" y="465"/>
                    </a:lnTo>
                    <a:lnTo>
                      <a:pt x="904" y="463"/>
                    </a:lnTo>
                    <a:lnTo>
                      <a:pt x="906" y="476"/>
                    </a:lnTo>
                    <a:lnTo>
                      <a:pt x="907" y="491"/>
                    </a:lnTo>
                    <a:lnTo>
                      <a:pt x="909" y="498"/>
                    </a:lnTo>
                    <a:lnTo>
                      <a:pt x="910" y="484"/>
                    </a:lnTo>
                    <a:lnTo>
                      <a:pt x="912" y="474"/>
                    </a:lnTo>
                    <a:lnTo>
                      <a:pt x="913" y="482"/>
                    </a:lnTo>
                    <a:lnTo>
                      <a:pt x="915" y="470"/>
                    </a:lnTo>
                    <a:lnTo>
                      <a:pt x="916" y="462"/>
                    </a:lnTo>
                    <a:lnTo>
                      <a:pt x="918" y="460"/>
                    </a:lnTo>
                    <a:lnTo>
                      <a:pt x="919" y="463"/>
                    </a:lnTo>
                    <a:lnTo>
                      <a:pt x="921" y="460"/>
                    </a:lnTo>
                    <a:lnTo>
                      <a:pt x="923" y="461"/>
                    </a:lnTo>
                    <a:lnTo>
                      <a:pt x="924" y="475"/>
                    </a:lnTo>
                    <a:lnTo>
                      <a:pt x="925" y="477"/>
                    </a:lnTo>
                    <a:lnTo>
                      <a:pt x="927" y="468"/>
                    </a:lnTo>
                    <a:lnTo>
                      <a:pt x="929" y="476"/>
                    </a:lnTo>
                    <a:lnTo>
                      <a:pt x="930" y="480"/>
                    </a:lnTo>
                    <a:lnTo>
                      <a:pt x="931" y="465"/>
                    </a:lnTo>
                    <a:lnTo>
                      <a:pt x="933" y="452"/>
                    </a:lnTo>
                    <a:lnTo>
                      <a:pt x="935" y="464"/>
                    </a:lnTo>
                    <a:lnTo>
                      <a:pt x="936" y="461"/>
                    </a:lnTo>
                    <a:lnTo>
                      <a:pt x="938" y="469"/>
                    </a:lnTo>
                    <a:lnTo>
                      <a:pt x="939" y="470"/>
                    </a:lnTo>
                    <a:lnTo>
                      <a:pt x="941" y="462"/>
                    </a:lnTo>
                    <a:lnTo>
                      <a:pt x="942" y="468"/>
                    </a:lnTo>
                    <a:lnTo>
                      <a:pt x="944" y="463"/>
                    </a:lnTo>
                    <a:lnTo>
                      <a:pt x="945" y="458"/>
                    </a:lnTo>
                    <a:lnTo>
                      <a:pt x="947" y="466"/>
                    </a:lnTo>
                    <a:lnTo>
                      <a:pt x="948" y="470"/>
                    </a:lnTo>
                    <a:lnTo>
                      <a:pt x="950" y="464"/>
                    </a:lnTo>
                    <a:lnTo>
                      <a:pt x="951" y="464"/>
                    </a:lnTo>
                    <a:lnTo>
                      <a:pt x="953" y="473"/>
                    </a:lnTo>
                    <a:lnTo>
                      <a:pt x="954" y="478"/>
                    </a:lnTo>
                    <a:lnTo>
                      <a:pt x="956" y="473"/>
                    </a:lnTo>
                    <a:lnTo>
                      <a:pt x="957" y="467"/>
                    </a:lnTo>
                    <a:lnTo>
                      <a:pt x="959" y="463"/>
                    </a:lnTo>
                    <a:lnTo>
                      <a:pt x="960" y="456"/>
                    </a:lnTo>
                    <a:lnTo>
                      <a:pt x="962" y="456"/>
                    </a:lnTo>
                    <a:lnTo>
                      <a:pt x="963" y="450"/>
                    </a:lnTo>
                    <a:lnTo>
                      <a:pt x="965" y="445"/>
                    </a:lnTo>
                    <a:lnTo>
                      <a:pt x="967" y="441"/>
                    </a:lnTo>
                    <a:lnTo>
                      <a:pt x="968" y="450"/>
                    </a:lnTo>
                    <a:lnTo>
                      <a:pt x="969" y="460"/>
                    </a:lnTo>
                    <a:lnTo>
                      <a:pt x="971" y="470"/>
                    </a:lnTo>
                    <a:lnTo>
                      <a:pt x="973" y="474"/>
                    </a:lnTo>
                    <a:lnTo>
                      <a:pt x="974" y="470"/>
                    </a:lnTo>
                    <a:lnTo>
                      <a:pt x="975" y="461"/>
                    </a:lnTo>
                    <a:lnTo>
                      <a:pt x="977" y="445"/>
                    </a:lnTo>
                    <a:lnTo>
                      <a:pt x="979" y="444"/>
                    </a:lnTo>
                    <a:lnTo>
                      <a:pt x="980" y="451"/>
                    </a:lnTo>
                    <a:lnTo>
                      <a:pt x="982" y="461"/>
                    </a:lnTo>
                    <a:lnTo>
                      <a:pt x="983" y="470"/>
                    </a:lnTo>
                    <a:lnTo>
                      <a:pt x="985" y="471"/>
                    </a:lnTo>
                    <a:lnTo>
                      <a:pt x="986" y="468"/>
                    </a:lnTo>
                    <a:lnTo>
                      <a:pt x="988" y="474"/>
                    </a:lnTo>
                    <a:lnTo>
                      <a:pt x="989" y="470"/>
                    </a:lnTo>
                    <a:lnTo>
                      <a:pt x="991" y="455"/>
                    </a:lnTo>
                    <a:lnTo>
                      <a:pt x="992" y="440"/>
                    </a:lnTo>
                    <a:lnTo>
                      <a:pt x="994" y="452"/>
                    </a:lnTo>
                    <a:lnTo>
                      <a:pt x="996" y="454"/>
                    </a:lnTo>
                    <a:lnTo>
                      <a:pt x="997" y="448"/>
                    </a:lnTo>
                    <a:lnTo>
                      <a:pt x="998" y="457"/>
                    </a:lnTo>
                    <a:lnTo>
                      <a:pt x="1000" y="472"/>
                    </a:lnTo>
                    <a:lnTo>
                      <a:pt x="1002" y="471"/>
                    </a:lnTo>
                    <a:lnTo>
                      <a:pt x="1003" y="467"/>
                    </a:lnTo>
                    <a:lnTo>
                      <a:pt x="1004" y="459"/>
                    </a:lnTo>
                    <a:lnTo>
                      <a:pt x="1006" y="451"/>
                    </a:lnTo>
                    <a:lnTo>
                      <a:pt x="1008" y="446"/>
                    </a:lnTo>
                    <a:lnTo>
                      <a:pt x="1009" y="440"/>
                    </a:lnTo>
                    <a:lnTo>
                      <a:pt x="1011" y="431"/>
                    </a:lnTo>
                    <a:lnTo>
                      <a:pt x="1012" y="443"/>
                    </a:lnTo>
                    <a:lnTo>
                      <a:pt x="1014" y="472"/>
                    </a:lnTo>
                    <a:lnTo>
                      <a:pt x="1015" y="478"/>
                    </a:lnTo>
                    <a:lnTo>
                      <a:pt x="1017" y="469"/>
                    </a:lnTo>
                    <a:lnTo>
                      <a:pt x="1018" y="463"/>
                    </a:lnTo>
                    <a:lnTo>
                      <a:pt x="1020" y="466"/>
                    </a:lnTo>
                    <a:lnTo>
                      <a:pt x="1021" y="463"/>
                    </a:lnTo>
                    <a:lnTo>
                      <a:pt x="1023" y="450"/>
                    </a:lnTo>
                    <a:lnTo>
                      <a:pt x="1024" y="441"/>
                    </a:lnTo>
                    <a:lnTo>
                      <a:pt x="1026" y="432"/>
                    </a:lnTo>
                    <a:lnTo>
                      <a:pt x="1027" y="448"/>
                    </a:lnTo>
                    <a:lnTo>
                      <a:pt x="1029" y="469"/>
                    </a:lnTo>
                    <a:lnTo>
                      <a:pt x="1030" y="496"/>
                    </a:lnTo>
                    <a:lnTo>
                      <a:pt x="1032" y="501"/>
                    </a:lnTo>
                    <a:lnTo>
                      <a:pt x="1033" y="490"/>
                    </a:lnTo>
                    <a:lnTo>
                      <a:pt x="1035" y="472"/>
                    </a:lnTo>
                    <a:lnTo>
                      <a:pt x="1036" y="459"/>
                    </a:lnTo>
                    <a:lnTo>
                      <a:pt x="1038" y="463"/>
                    </a:lnTo>
                    <a:lnTo>
                      <a:pt x="1040" y="470"/>
                    </a:lnTo>
                    <a:lnTo>
                      <a:pt x="1041" y="474"/>
                    </a:lnTo>
                    <a:lnTo>
                      <a:pt x="1042" y="473"/>
                    </a:lnTo>
                    <a:lnTo>
                      <a:pt x="1044" y="477"/>
                    </a:lnTo>
                    <a:lnTo>
                      <a:pt x="1046" y="478"/>
                    </a:lnTo>
                    <a:lnTo>
                      <a:pt x="1047" y="481"/>
                    </a:lnTo>
                    <a:lnTo>
                      <a:pt x="1049" y="466"/>
                    </a:lnTo>
                    <a:lnTo>
                      <a:pt x="1050" y="463"/>
                    </a:lnTo>
                    <a:lnTo>
                      <a:pt x="1052" y="475"/>
                    </a:lnTo>
                    <a:lnTo>
                      <a:pt x="1053" y="478"/>
                    </a:lnTo>
                    <a:lnTo>
                      <a:pt x="1055" y="481"/>
                    </a:lnTo>
                    <a:lnTo>
                      <a:pt x="1056" y="482"/>
                    </a:lnTo>
                    <a:lnTo>
                      <a:pt x="1058" y="487"/>
                    </a:lnTo>
                    <a:lnTo>
                      <a:pt x="1059" y="490"/>
                    </a:lnTo>
                    <a:lnTo>
                      <a:pt x="1061" y="491"/>
                    </a:lnTo>
                    <a:lnTo>
                      <a:pt x="1062" y="492"/>
                    </a:lnTo>
                    <a:lnTo>
                      <a:pt x="1064" y="495"/>
                    </a:lnTo>
                    <a:lnTo>
                      <a:pt x="1065" y="484"/>
                    </a:lnTo>
                    <a:lnTo>
                      <a:pt x="1067" y="477"/>
                    </a:lnTo>
                    <a:lnTo>
                      <a:pt x="1069" y="480"/>
                    </a:lnTo>
                    <a:lnTo>
                      <a:pt x="1070" y="483"/>
                    </a:lnTo>
                    <a:lnTo>
                      <a:pt x="1071" y="465"/>
                    </a:lnTo>
                    <a:lnTo>
                      <a:pt x="1073" y="462"/>
                    </a:lnTo>
                    <a:lnTo>
                      <a:pt x="1075" y="477"/>
                    </a:lnTo>
                    <a:lnTo>
                      <a:pt x="1076" y="488"/>
                    </a:lnTo>
                    <a:lnTo>
                      <a:pt x="1077" y="493"/>
                    </a:lnTo>
                    <a:lnTo>
                      <a:pt x="1079" y="489"/>
                    </a:lnTo>
                    <a:lnTo>
                      <a:pt x="1081" y="481"/>
                    </a:lnTo>
                    <a:lnTo>
                      <a:pt x="1082" y="486"/>
                    </a:lnTo>
                    <a:lnTo>
                      <a:pt x="1084" y="506"/>
                    </a:lnTo>
                    <a:lnTo>
                      <a:pt x="1085" y="528"/>
                    </a:lnTo>
                    <a:lnTo>
                      <a:pt x="1087" y="540"/>
                    </a:lnTo>
                    <a:lnTo>
                      <a:pt x="1088" y="558"/>
                    </a:lnTo>
                    <a:lnTo>
                      <a:pt x="1090" y="549"/>
                    </a:lnTo>
                    <a:lnTo>
                      <a:pt x="1091" y="535"/>
                    </a:lnTo>
                    <a:lnTo>
                      <a:pt x="1093" y="548"/>
                    </a:lnTo>
                    <a:lnTo>
                      <a:pt x="1094" y="542"/>
                    </a:lnTo>
                    <a:lnTo>
                      <a:pt x="1096" y="541"/>
                    </a:lnTo>
                    <a:lnTo>
                      <a:pt x="1097" y="564"/>
                    </a:lnTo>
                    <a:lnTo>
                      <a:pt x="1099" y="582"/>
                    </a:lnTo>
                    <a:lnTo>
                      <a:pt x="1100" y="607"/>
                    </a:lnTo>
                    <a:lnTo>
                      <a:pt x="1102" y="638"/>
                    </a:lnTo>
                    <a:lnTo>
                      <a:pt x="1103" y="649"/>
                    </a:lnTo>
                    <a:lnTo>
                      <a:pt x="1105" y="664"/>
                    </a:lnTo>
                    <a:lnTo>
                      <a:pt x="1106" y="681"/>
                    </a:lnTo>
                    <a:lnTo>
                      <a:pt x="1108" y="707"/>
                    </a:lnTo>
                    <a:lnTo>
                      <a:pt x="1109" y="734"/>
                    </a:lnTo>
                    <a:lnTo>
                      <a:pt x="1111" y="733"/>
                    </a:lnTo>
                    <a:lnTo>
                      <a:pt x="1113" y="734"/>
                    </a:lnTo>
                    <a:lnTo>
                      <a:pt x="1114" y="737"/>
                    </a:lnTo>
                    <a:lnTo>
                      <a:pt x="1115" y="741"/>
                    </a:lnTo>
                    <a:lnTo>
                      <a:pt x="1117" y="737"/>
                    </a:lnTo>
                    <a:lnTo>
                      <a:pt x="1119" y="760"/>
                    </a:lnTo>
                    <a:lnTo>
                      <a:pt x="1120" y="768"/>
                    </a:lnTo>
                    <a:lnTo>
                      <a:pt x="1122" y="760"/>
                    </a:lnTo>
                    <a:lnTo>
                      <a:pt x="1123" y="754"/>
                    </a:lnTo>
                    <a:lnTo>
                      <a:pt x="1125" y="738"/>
                    </a:lnTo>
                    <a:lnTo>
                      <a:pt x="1126" y="717"/>
                    </a:lnTo>
                    <a:lnTo>
                      <a:pt x="1128" y="696"/>
                    </a:lnTo>
                    <a:lnTo>
                      <a:pt x="1129" y="678"/>
                    </a:lnTo>
                    <a:lnTo>
                      <a:pt x="1131" y="666"/>
                    </a:lnTo>
                    <a:lnTo>
                      <a:pt x="1132" y="660"/>
                    </a:lnTo>
                    <a:lnTo>
                      <a:pt x="1134" y="658"/>
                    </a:lnTo>
                    <a:lnTo>
                      <a:pt x="1135" y="643"/>
                    </a:lnTo>
                    <a:lnTo>
                      <a:pt x="1137" y="619"/>
                    </a:lnTo>
                    <a:lnTo>
                      <a:pt x="1138" y="617"/>
                    </a:lnTo>
                    <a:lnTo>
                      <a:pt x="1140" y="589"/>
                    </a:lnTo>
                    <a:lnTo>
                      <a:pt x="1142" y="569"/>
                    </a:lnTo>
                    <a:lnTo>
                      <a:pt x="1143" y="546"/>
                    </a:lnTo>
                    <a:lnTo>
                      <a:pt x="1144" y="531"/>
                    </a:lnTo>
                    <a:lnTo>
                      <a:pt x="1146" y="508"/>
                    </a:lnTo>
                    <a:lnTo>
                      <a:pt x="1148" y="488"/>
                    </a:lnTo>
                    <a:lnTo>
                      <a:pt x="1149" y="462"/>
                    </a:lnTo>
                    <a:lnTo>
                      <a:pt x="1151" y="451"/>
                    </a:lnTo>
                    <a:lnTo>
                      <a:pt x="1152" y="443"/>
                    </a:lnTo>
                    <a:lnTo>
                      <a:pt x="1154" y="434"/>
                    </a:lnTo>
                    <a:lnTo>
                      <a:pt x="1155" y="421"/>
                    </a:lnTo>
                    <a:lnTo>
                      <a:pt x="1157" y="400"/>
                    </a:lnTo>
                    <a:lnTo>
                      <a:pt x="1158" y="387"/>
                    </a:lnTo>
                    <a:lnTo>
                      <a:pt x="1160" y="368"/>
                    </a:lnTo>
                    <a:lnTo>
                      <a:pt x="1161" y="346"/>
                    </a:lnTo>
                    <a:lnTo>
                      <a:pt x="1163" y="317"/>
                    </a:lnTo>
                    <a:lnTo>
                      <a:pt x="1164" y="297"/>
                    </a:lnTo>
                    <a:lnTo>
                      <a:pt x="1166" y="293"/>
                    </a:lnTo>
                    <a:lnTo>
                      <a:pt x="1167" y="289"/>
                    </a:lnTo>
                    <a:lnTo>
                      <a:pt x="1169" y="284"/>
                    </a:lnTo>
                    <a:lnTo>
                      <a:pt x="1170" y="265"/>
                    </a:lnTo>
                    <a:lnTo>
                      <a:pt x="1172" y="234"/>
                    </a:lnTo>
                    <a:lnTo>
                      <a:pt x="1173" y="210"/>
                    </a:lnTo>
                    <a:lnTo>
                      <a:pt x="1175" y="205"/>
                    </a:lnTo>
                    <a:lnTo>
                      <a:pt x="1176" y="206"/>
                    </a:lnTo>
                    <a:lnTo>
                      <a:pt x="1178" y="201"/>
                    </a:lnTo>
                    <a:lnTo>
                      <a:pt x="1180" y="171"/>
                    </a:lnTo>
                    <a:lnTo>
                      <a:pt x="1181" y="165"/>
                    </a:lnTo>
                    <a:lnTo>
                      <a:pt x="1182" y="164"/>
                    </a:lnTo>
                    <a:lnTo>
                      <a:pt x="1184" y="152"/>
                    </a:lnTo>
                    <a:lnTo>
                      <a:pt x="1186" y="148"/>
                    </a:lnTo>
                    <a:lnTo>
                      <a:pt x="1187" y="138"/>
                    </a:lnTo>
                    <a:lnTo>
                      <a:pt x="1188" y="135"/>
                    </a:lnTo>
                    <a:lnTo>
                      <a:pt x="1190" y="121"/>
                    </a:lnTo>
                    <a:lnTo>
                      <a:pt x="1192" y="120"/>
                    </a:lnTo>
                    <a:lnTo>
                      <a:pt x="1193" y="119"/>
                    </a:lnTo>
                    <a:lnTo>
                      <a:pt x="1195" y="119"/>
                    </a:lnTo>
                    <a:lnTo>
                      <a:pt x="1196" y="114"/>
                    </a:lnTo>
                    <a:lnTo>
                      <a:pt x="1198" y="110"/>
                    </a:lnTo>
                    <a:lnTo>
                      <a:pt x="1199" y="107"/>
                    </a:lnTo>
                    <a:lnTo>
                      <a:pt x="1201" y="103"/>
                    </a:lnTo>
                    <a:lnTo>
                      <a:pt x="1202" y="88"/>
                    </a:lnTo>
                    <a:lnTo>
                      <a:pt x="1204" y="67"/>
                    </a:lnTo>
                    <a:lnTo>
                      <a:pt x="1205" y="55"/>
                    </a:lnTo>
                    <a:lnTo>
                      <a:pt x="1207" y="57"/>
                    </a:lnTo>
                    <a:lnTo>
                      <a:pt x="1208" y="74"/>
                    </a:lnTo>
                    <a:lnTo>
                      <a:pt x="1210" y="78"/>
                    </a:lnTo>
                    <a:lnTo>
                      <a:pt x="1211" y="99"/>
                    </a:lnTo>
                    <a:lnTo>
                      <a:pt x="1213" y="105"/>
                    </a:lnTo>
                    <a:lnTo>
                      <a:pt x="1215" y="97"/>
                    </a:lnTo>
                    <a:lnTo>
                      <a:pt x="1216" y="95"/>
                    </a:lnTo>
                    <a:lnTo>
                      <a:pt x="1217" y="97"/>
                    </a:lnTo>
                    <a:lnTo>
                      <a:pt x="1219" y="81"/>
                    </a:lnTo>
                    <a:lnTo>
                      <a:pt x="1221" y="76"/>
                    </a:lnTo>
                    <a:lnTo>
                      <a:pt x="1222" y="82"/>
                    </a:lnTo>
                    <a:lnTo>
                      <a:pt x="1224" y="81"/>
                    </a:lnTo>
                    <a:lnTo>
                      <a:pt x="1225" y="77"/>
                    </a:lnTo>
                    <a:lnTo>
                      <a:pt x="1227" y="73"/>
                    </a:lnTo>
                    <a:lnTo>
                      <a:pt x="1228" y="69"/>
                    </a:lnTo>
                    <a:lnTo>
                      <a:pt x="1230" y="62"/>
                    </a:lnTo>
                    <a:lnTo>
                      <a:pt x="1231" y="56"/>
                    </a:lnTo>
                    <a:lnTo>
                      <a:pt x="1233" y="63"/>
                    </a:lnTo>
                    <a:lnTo>
                      <a:pt x="1234" y="57"/>
                    </a:lnTo>
                    <a:lnTo>
                      <a:pt x="1236" y="55"/>
                    </a:lnTo>
                    <a:lnTo>
                      <a:pt x="1237" y="60"/>
                    </a:lnTo>
                    <a:lnTo>
                      <a:pt x="1239" y="58"/>
                    </a:lnTo>
                    <a:lnTo>
                      <a:pt x="1240" y="61"/>
                    </a:lnTo>
                    <a:lnTo>
                      <a:pt x="1242" y="61"/>
                    </a:lnTo>
                    <a:lnTo>
                      <a:pt x="1243" y="67"/>
                    </a:lnTo>
                    <a:lnTo>
                      <a:pt x="1245" y="65"/>
                    </a:lnTo>
                    <a:lnTo>
                      <a:pt x="1246" y="63"/>
                    </a:lnTo>
                    <a:lnTo>
                      <a:pt x="1248" y="62"/>
                    </a:lnTo>
                    <a:lnTo>
                      <a:pt x="1249" y="61"/>
                    </a:lnTo>
                    <a:lnTo>
                      <a:pt x="1251" y="49"/>
                    </a:lnTo>
                    <a:lnTo>
                      <a:pt x="1253" y="50"/>
                    </a:lnTo>
                    <a:lnTo>
                      <a:pt x="1254" y="50"/>
                    </a:lnTo>
                    <a:lnTo>
                      <a:pt x="1255" y="57"/>
                    </a:lnTo>
                    <a:lnTo>
                      <a:pt x="1257" y="70"/>
                    </a:lnTo>
                    <a:lnTo>
                      <a:pt x="1259" y="76"/>
                    </a:lnTo>
                    <a:lnTo>
                      <a:pt x="1260" y="78"/>
                    </a:lnTo>
                    <a:lnTo>
                      <a:pt x="1261" y="75"/>
                    </a:lnTo>
                    <a:lnTo>
                      <a:pt x="1263" y="72"/>
                    </a:lnTo>
                    <a:lnTo>
                      <a:pt x="1265" y="59"/>
                    </a:lnTo>
                    <a:lnTo>
                      <a:pt x="1266" y="55"/>
                    </a:lnTo>
                    <a:lnTo>
                      <a:pt x="1268" y="58"/>
                    </a:lnTo>
                    <a:lnTo>
                      <a:pt x="1269" y="65"/>
                    </a:lnTo>
                    <a:lnTo>
                      <a:pt x="1271" y="63"/>
                    </a:lnTo>
                    <a:lnTo>
                      <a:pt x="1272" y="66"/>
                    </a:lnTo>
                    <a:lnTo>
                      <a:pt x="1274" y="60"/>
                    </a:lnTo>
                    <a:lnTo>
                      <a:pt x="1275" y="62"/>
                    </a:lnTo>
                    <a:lnTo>
                      <a:pt x="1277" y="67"/>
                    </a:lnTo>
                    <a:lnTo>
                      <a:pt x="1278" y="63"/>
                    </a:lnTo>
                    <a:lnTo>
                      <a:pt x="1280" y="55"/>
                    </a:lnTo>
                    <a:lnTo>
                      <a:pt x="1282" y="50"/>
                    </a:lnTo>
                    <a:lnTo>
                      <a:pt x="1283" y="38"/>
                    </a:lnTo>
                    <a:lnTo>
                      <a:pt x="1284" y="35"/>
                    </a:lnTo>
                    <a:lnTo>
                      <a:pt x="1286" y="47"/>
                    </a:lnTo>
                    <a:lnTo>
                      <a:pt x="1288" y="52"/>
                    </a:lnTo>
                    <a:lnTo>
                      <a:pt x="1289" y="56"/>
                    </a:lnTo>
                    <a:lnTo>
                      <a:pt x="1290" y="62"/>
                    </a:lnTo>
                    <a:lnTo>
                      <a:pt x="1292" y="70"/>
                    </a:lnTo>
                    <a:lnTo>
                      <a:pt x="1294" y="62"/>
                    </a:lnTo>
                    <a:lnTo>
                      <a:pt x="1295" y="41"/>
                    </a:lnTo>
                    <a:lnTo>
                      <a:pt x="1297" y="40"/>
                    </a:lnTo>
                    <a:lnTo>
                      <a:pt x="1298" y="41"/>
                    </a:lnTo>
                    <a:lnTo>
                      <a:pt x="1300" y="36"/>
                    </a:lnTo>
                    <a:lnTo>
                      <a:pt x="1301" y="39"/>
                    </a:lnTo>
                    <a:lnTo>
                      <a:pt x="1303" y="56"/>
                    </a:lnTo>
                    <a:lnTo>
                      <a:pt x="1304" y="61"/>
                    </a:lnTo>
                    <a:lnTo>
                      <a:pt x="1306" y="59"/>
                    </a:lnTo>
                    <a:lnTo>
                      <a:pt x="1307" y="55"/>
                    </a:lnTo>
                    <a:lnTo>
                      <a:pt x="1309" y="55"/>
                    </a:lnTo>
                    <a:lnTo>
                      <a:pt x="1310" y="48"/>
                    </a:lnTo>
                    <a:lnTo>
                      <a:pt x="1312" y="39"/>
                    </a:lnTo>
                    <a:lnTo>
                      <a:pt x="1313" y="33"/>
                    </a:lnTo>
                    <a:lnTo>
                      <a:pt x="1315" y="38"/>
                    </a:lnTo>
                    <a:lnTo>
                      <a:pt x="1316" y="45"/>
                    </a:lnTo>
                    <a:lnTo>
                      <a:pt x="1318" y="51"/>
                    </a:lnTo>
                    <a:lnTo>
                      <a:pt x="1319" y="54"/>
                    </a:lnTo>
                    <a:lnTo>
                      <a:pt x="1321" y="51"/>
                    </a:lnTo>
                    <a:lnTo>
                      <a:pt x="1322" y="40"/>
                    </a:lnTo>
                    <a:lnTo>
                      <a:pt x="1324" y="36"/>
                    </a:lnTo>
                    <a:lnTo>
                      <a:pt x="1326" y="34"/>
                    </a:lnTo>
                    <a:lnTo>
                      <a:pt x="1327" y="32"/>
                    </a:lnTo>
                    <a:lnTo>
                      <a:pt x="1328" y="64"/>
                    </a:lnTo>
                    <a:lnTo>
                      <a:pt x="1330" y="69"/>
                    </a:lnTo>
                    <a:lnTo>
                      <a:pt x="1332" y="66"/>
                    </a:lnTo>
                    <a:lnTo>
                      <a:pt x="1333" y="75"/>
                    </a:lnTo>
                    <a:lnTo>
                      <a:pt x="1334" y="86"/>
                    </a:lnTo>
                    <a:lnTo>
                      <a:pt x="1336" y="82"/>
                    </a:lnTo>
                    <a:lnTo>
                      <a:pt x="1338" y="78"/>
                    </a:lnTo>
                    <a:lnTo>
                      <a:pt x="1339" y="64"/>
                    </a:lnTo>
                    <a:lnTo>
                      <a:pt x="1341" y="58"/>
                    </a:lnTo>
                    <a:lnTo>
                      <a:pt x="1342" y="50"/>
                    </a:lnTo>
                    <a:lnTo>
                      <a:pt x="1344" y="61"/>
                    </a:lnTo>
                    <a:lnTo>
                      <a:pt x="1345" y="58"/>
                    </a:lnTo>
                    <a:lnTo>
                      <a:pt x="1347" y="69"/>
                    </a:lnTo>
                    <a:lnTo>
                      <a:pt x="1348" y="85"/>
                    </a:lnTo>
                    <a:lnTo>
                      <a:pt x="1350" y="84"/>
                    </a:lnTo>
                    <a:lnTo>
                      <a:pt x="1351" y="84"/>
                    </a:lnTo>
                    <a:lnTo>
                      <a:pt x="1353" y="86"/>
                    </a:lnTo>
                    <a:lnTo>
                      <a:pt x="1355" y="80"/>
                    </a:lnTo>
                    <a:lnTo>
                      <a:pt x="1356" y="62"/>
                    </a:lnTo>
                    <a:lnTo>
                      <a:pt x="1357" y="52"/>
                    </a:lnTo>
                    <a:lnTo>
                      <a:pt x="1359" y="48"/>
                    </a:lnTo>
                    <a:lnTo>
                      <a:pt x="1361" y="44"/>
                    </a:lnTo>
                    <a:lnTo>
                      <a:pt x="1362" y="49"/>
                    </a:lnTo>
                    <a:lnTo>
                      <a:pt x="1363" y="70"/>
                    </a:lnTo>
                    <a:lnTo>
                      <a:pt x="1365" y="69"/>
                    </a:lnTo>
                    <a:lnTo>
                      <a:pt x="1367" y="67"/>
                    </a:lnTo>
                    <a:lnTo>
                      <a:pt x="1368" y="74"/>
                    </a:lnTo>
                    <a:lnTo>
                      <a:pt x="1370" y="80"/>
                    </a:lnTo>
                    <a:lnTo>
                      <a:pt x="1371" y="79"/>
                    </a:lnTo>
                    <a:lnTo>
                      <a:pt x="1373" y="85"/>
                    </a:lnTo>
                    <a:lnTo>
                      <a:pt x="1374" y="73"/>
                    </a:lnTo>
                    <a:lnTo>
                      <a:pt x="1376" y="72"/>
                    </a:lnTo>
                    <a:lnTo>
                      <a:pt x="1377" y="71"/>
                    </a:lnTo>
                    <a:lnTo>
                      <a:pt x="1379" y="72"/>
                    </a:lnTo>
                    <a:lnTo>
                      <a:pt x="1380" y="75"/>
                    </a:lnTo>
                    <a:lnTo>
                      <a:pt x="1382" y="77"/>
                    </a:lnTo>
                    <a:lnTo>
                      <a:pt x="1383" y="75"/>
                    </a:lnTo>
                    <a:lnTo>
                      <a:pt x="1385" y="72"/>
                    </a:lnTo>
                    <a:lnTo>
                      <a:pt x="1386" y="61"/>
                    </a:lnTo>
                    <a:lnTo>
                      <a:pt x="1388" y="45"/>
                    </a:lnTo>
                    <a:lnTo>
                      <a:pt x="1389" y="44"/>
                    </a:lnTo>
                    <a:lnTo>
                      <a:pt x="1391" y="52"/>
                    </a:lnTo>
                    <a:lnTo>
                      <a:pt x="1392" y="58"/>
                    </a:lnTo>
                    <a:lnTo>
                      <a:pt x="1394" y="64"/>
                    </a:lnTo>
                    <a:lnTo>
                      <a:pt x="1395" y="68"/>
                    </a:lnTo>
                    <a:lnTo>
                      <a:pt x="1397" y="68"/>
                    </a:lnTo>
                    <a:lnTo>
                      <a:pt x="1399" y="73"/>
                    </a:lnTo>
                    <a:lnTo>
                      <a:pt x="1400" y="68"/>
                    </a:lnTo>
                    <a:lnTo>
                      <a:pt x="1401" y="50"/>
                    </a:lnTo>
                    <a:lnTo>
                      <a:pt x="1403" y="46"/>
                    </a:lnTo>
                    <a:lnTo>
                      <a:pt x="1405" y="29"/>
                    </a:lnTo>
                    <a:lnTo>
                      <a:pt x="1406" y="38"/>
                    </a:lnTo>
                    <a:lnTo>
                      <a:pt x="1408" y="42"/>
                    </a:lnTo>
                    <a:lnTo>
                      <a:pt x="1409" y="43"/>
                    </a:lnTo>
                    <a:lnTo>
                      <a:pt x="1411" y="47"/>
                    </a:lnTo>
                    <a:lnTo>
                      <a:pt x="1412" y="58"/>
                    </a:lnTo>
                    <a:lnTo>
                      <a:pt x="1414" y="64"/>
                    </a:lnTo>
                    <a:lnTo>
                      <a:pt x="1415" y="62"/>
                    </a:lnTo>
                    <a:lnTo>
                      <a:pt x="1417" y="64"/>
                    </a:lnTo>
                    <a:lnTo>
                      <a:pt x="1418" y="67"/>
                    </a:lnTo>
                    <a:lnTo>
                      <a:pt x="1420" y="68"/>
                    </a:lnTo>
                    <a:lnTo>
                      <a:pt x="1421" y="85"/>
                    </a:lnTo>
                    <a:lnTo>
                      <a:pt x="1423" y="90"/>
                    </a:lnTo>
                    <a:lnTo>
                      <a:pt x="1424" y="95"/>
                    </a:lnTo>
                    <a:lnTo>
                      <a:pt x="1426" y="69"/>
                    </a:lnTo>
                    <a:lnTo>
                      <a:pt x="1428" y="40"/>
                    </a:lnTo>
                    <a:lnTo>
                      <a:pt x="1429" y="31"/>
                    </a:lnTo>
                    <a:lnTo>
                      <a:pt x="1430" y="34"/>
                    </a:lnTo>
                    <a:lnTo>
                      <a:pt x="1432" y="26"/>
                    </a:lnTo>
                    <a:lnTo>
                      <a:pt x="1434" y="21"/>
                    </a:lnTo>
                    <a:lnTo>
                      <a:pt x="1435" y="21"/>
                    </a:lnTo>
                    <a:lnTo>
                      <a:pt x="1437" y="18"/>
                    </a:lnTo>
                    <a:lnTo>
                      <a:pt x="1438" y="15"/>
                    </a:lnTo>
                    <a:lnTo>
                      <a:pt x="1440" y="25"/>
                    </a:lnTo>
                    <a:lnTo>
                      <a:pt x="1441" y="36"/>
                    </a:lnTo>
                    <a:lnTo>
                      <a:pt x="1443" y="31"/>
                    </a:lnTo>
                    <a:lnTo>
                      <a:pt x="1444" y="12"/>
                    </a:lnTo>
                    <a:lnTo>
                      <a:pt x="1446" y="12"/>
                    </a:lnTo>
                    <a:lnTo>
                      <a:pt x="1447" y="9"/>
                    </a:lnTo>
                    <a:lnTo>
                      <a:pt x="1449" y="7"/>
                    </a:lnTo>
                    <a:lnTo>
                      <a:pt x="1450" y="8"/>
                    </a:lnTo>
                    <a:lnTo>
                      <a:pt x="1452" y="0"/>
                    </a:lnTo>
                    <a:lnTo>
                      <a:pt x="1453" y="10"/>
                    </a:lnTo>
                    <a:lnTo>
                      <a:pt x="1455" y="20"/>
                    </a:lnTo>
                    <a:lnTo>
                      <a:pt x="1456" y="34"/>
                    </a:lnTo>
                    <a:lnTo>
                      <a:pt x="1458" y="30"/>
                    </a:lnTo>
                    <a:lnTo>
                      <a:pt x="1459" y="24"/>
                    </a:lnTo>
                    <a:lnTo>
                      <a:pt x="1461" y="30"/>
                    </a:lnTo>
                    <a:lnTo>
                      <a:pt x="1462" y="34"/>
                    </a:lnTo>
                    <a:lnTo>
                      <a:pt x="1464" y="32"/>
                    </a:lnTo>
                    <a:lnTo>
                      <a:pt x="1465" y="25"/>
                    </a:lnTo>
                    <a:lnTo>
                      <a:pt x="1467" y="17"/>
                    </a:lnTo>
                    <a:lnTo>
                      <a:pt x="1468" y="21"/>
                    </a:lnTo>
                    <a:lnTo>
                      <a:pt x="1470" y="33"/>
                    </a:lnTo>
                    <a:lnTo>
                      <a:pt x="1472" y="34"/>
                    </a:lnTo>
                    <a:lnTo>
                      <a:pt x="1473" y="35"/>
                    </a:lnTo>
                    <a:lnTo>
                      <a:pt x="1474" y="35"/>
                    </a:lnTo>
                    <a:lnTo>
                      <a:pt x="1476" y="33"/>
                    </a:lnTo>
                    <a:lnTo>
                      <a:pt x="1478" y="26"/>
                    </a:lnTo>
                    <a:lnTo>
                      <a:pt x="1479" y="26"/>
                    </a:lnTo>
                    <a:lnTo>
                      <a:pt x="1481" y="21"/>
                    </a:lnTo>
                    <a:lnTo>
                      <a:pt x="1482" y="25"/>
                    </a:lnTo>
                    <a:lnTo>
                      <a:pt x="1484" y="25"/>
                    </a:lnTo>
                    <a:lnTo>
                      <a:pt x="1485" y="20"/>
                    </a:lnTo>
                    <a:lnTo>
                      <a:pt x="1487" y="15"/>
                    </a:lnTo>
                    <a:lnTo>
                      <a:pt x="1488" y="25"/>
                    </a:lnTo>
                    <a:lnTo>
                      <a:pt x="1490" y="36"/>
                    </a:lnTo>
                    <a:lnTo>
                      <a:pt x="1491" y="30"/>
                    </a:lnTo>
                    <a:lnTo>
                      <a:pt x="1493" y="18"/>
                    </a:lnTo>
                    <a:lnTo>
                      <a:pt x="1494" y="10"/>
                    </a:lnTo>
                    <a:lnTo>
                      <a:pt x="1496" y="24"/>
                    </a:lnTo>
                    <a:lnTo>
                      <a:pt x="1497" y="36"/>
                    </a:lnTo>
                    <a:lnTo>
                      <a:pt x="1499" y="33"/>
                    </a:lnTo>
                    <a:lnTo>
                      <a:pt x="1501" y="32"/>
                    </a:lnTo>
                    <a:lnTo>
                      <a:pt x="1502" y="31"/>
                    </a:lnTo>
                    <a:lnTo>
                      <a:pt x="1503" y="32"/>
                    </a:lnTo>
                    <a:lnTo>
                      <a:pt x="1505" y="29"/>
                    </a:lnTo>
                    <a:lnTo>
                      <a:pt x="1507" y="26"/>
                    </a:lnTo>
                    <a:lnTo>
                      <a:pt x="1508" y="15"/>
                    </a:lnTo>
                    <a:lnTo>
                      <a:pt x="1510" y="12"/>
                    </a:lnTo>
                    <a:lnTo>
                      <a:pt x="1511" y="24"/>
                    </a:lnTo>
                    <a:lnTo>
                      <a:pt x="1513" y="21"/>
                    </a:lnTo>
                    <a:lnTo>
                      <a:pt x="1514" y="20"/>
                    </a:lnTo>
                    <a:lnTo>
                      <a:pt x="1516" y="24"/>
                    </a:lnTo>
                    <a:lnTo>
                      <a:pt x="1517" y="26"/>
                    </a:lnTo>
                    <a:lnTo>
                      <a:pt x="1519" y="37"/>
                    </a:lnTo>
                    <a:lnTo>
                      <a:pt x="1520" y="36"/>
                    </a:lnTo>
                    <a:lnTo>
                      <a:pt x="1522" y="29"/>
                    </a:lnTo>
                    <a:lnTo>
                      <a:pt x="1523" y="18"/>
                    </a:lnTo>
                    <a:lnTo>
                      <a:pt x="1525" y="25"/>
                    </a:lnTo>
                    <a:lnTo>
                      <a:pt x="1526" y="33"/>
                    </a:lnTo>
                    <a:lnTo>
                      <a:pt x="1528" y="33"/>
                    </a:lnTo>
                    <a:lnTo>
                      <a:pt x="1529" y="40"/>
                    </a:lnTo>
                    <a:lnTo>
                      <a:pt x="1531" y="44"/>
                    </a:lnTo>
                    <a:lnTo>
                      <a:pt x="1532" y="31"/>
                    </a:lnTo>
                    <a:lnTo>
                      <a:pt x="1534" y="21"/>
                    </a:lnTo>
                    <a:lnTo>
                      <a:pt x="1535" y="30"/>
                    </a:lnTo>
                    <a:lnTo>
                      <a:pt x="1537" y="34"/>
                    </a:lnTo>
                    <a:lnTo>
                      <a:pt x="1539" y="32"/>
                    </a:lnTo>
                    <a:lnTo>
                      <a:pt x="1540" y="30"/>
                    </a:lnTo>
                    <a:lnTo>
                      <a:pt x="1541" y="36"/>
                    </a:lnTo>
                    <a:lnTo>
                      <a:pt x="1543" y="33"/>
                    </a:lnTo>
                    <a:lnTo>
                      <a:pt x="1545" y="12"/>
                    </a:lnTo>
                    <a:lnTo>
                      <a:pt x="1546" y="13"/>
                    </a:lnTo>
                    <a:lnTo>
                      <a:pt x="1547" y="16"/>
                    </a:lnTo>
                    <a:lnTo>
                      <a:pt x="1549" y="23"/>
                    </a:lnTo>
                    <a:lnTo>
                      <a:pt x="1551" y="20"/>
                    </a:lnTo>
                    <a:lnTo>
                      <a:pt x="1552" y="25"/>
                    </a:lnTo>
                    <a:lnTo>
                      <a:pt x="1554" y="19"/>
                    </a:lnTo>
                    <a:lnTo>
                      <a:pt x="1555" y="10"/>
                    </a:lnTo>
                    <a:lnTo>
                      <a:pt x="1557" y="17"/>
                    </a:lnTo>
                    <a:lnTo>
                      <a:pt x="1558" y="19"/>
                    </a:lnTo>
                    <a:lnTo>
                      <a:pt x="1560" y="23"/>
                    </a:lnTo>
                    <a:lnTo>
                      <a:pt x="1561" y="37"/>
                    </a:lnTo>
                    <a:lnTo>
                      <a:pt x="1563" y="43"/>
                    </a:lnTo>
                    <a:lnTo>
                      <a:pt x="1564" y="40"/>
                    </a:lnTo>
                    <a:lnTo>
                      <a:pt x="1566" y="39"/>
                    </a:lnTo>
                    <a:lnTo>
                      <a:pt x="1567" y="30"/>
                    </a:lnTo>
                    <a:lnTo>
                      <a:pt x="1569" y="24"/>
                    </a:lnTo>
                    <a:lnTo>
                      <a:pt x="1570" y="19"/>
                    </a:lnTo>
                    <a:lnTo>
                      <a:pt x="1572" y="9"/>
                    </a:lnTo>
                    <a:lnTo>
                      <a:pt x="1574" y="8"/>
                    </a:lnTo>
                    <a:lnTo>
                      <a:pt x="1575" y="15"/>
                    </a:lnTo>
                    <a:lnTo>
                      <a:pt x="1576" y="24"/>
                    </a:lnTo>
                    <a:lnTo>
                      <a:pt x="1578" y="31"/>
                    </a:lnTo>
                    <a:lnTo>
                      <a:pt x="1580" y="53"/>
                    </a:lnTo>
                    <a:lnTo>
                      <a:pt x="1581" y="56"/>
                    </a:lnTo>
                    <a:lnTo>
                      <a:pt x="1583" y="53"/>
                    </a:lnTo>
                    <a:lnTo>
                      <a:pt x="1584" y="43"/>
                    </a:lnTo>
                    <a:lnTo>
                      <a:pt x="1586" y="58"/>
                    </a:lnTo>
                    <a:lnTo>
                      <a:pt x="1587" y="62"/>
                    </a:lnTo>
                    <a:lnTo>
                      <a:pt x="1589" y="59"/>
                    </a:lnTo>
                    <a:lnTo>
                      <a:pt x="1590" y="40"/>
                    </a:lnTo>
                    <a:lnTo>
                      <a:pt x="1592" y="92"/>
                    </a:lnTo>
                    <a:lnTo>
                      <a:pt x="1593" y="126"/>
                    </a:lnTo>
                    <a:lnTo>
                      <a:pt x="1595" y="129"/>
                    </a:lnTo>
                    <a:lnTo>
                      <a:pt x="1596" y="146"/>
                    </a:lnTo>
                    <a:lnTo>
                      <a:pt x="1598" y="157"/>
                    </a:lnTo>
                    <a:lnTo>
                      <a:pt x="1599" y="150"/>
                    </a:lnTo>
                    <a:lnTo>
                      <a:pt x="1601" y="149"/>
                    </a:lnTo>
                    <a:lnTo>
                      <a:pt x="1602" y="180"/>
                    </a:lnTo>
                    <a:lnTo>
                      <a:pt x="1604" y="223"/>
                    </a:lnTo>
                    <a:lnTo>
                      <a:pt x="1605" y="298"/>
                    </a:lnTo>
                    <a:lnTo>
                      <a:pt x="1607" y="280"/>
                    </a:lnTo>
                    <a:lnTo>
                      <a:pt x="1608" y="282"/>
                    </a:lnTo>
                    <a:lnTo>
                      <a:pt x="1610" y="304"/>
                    </a:lnTo>
                    <a:lnTo>
                      <a:pt x="1612" y="314"/>
                    </a:lnTo>
                    <a:lnTo>
                      <a:pt x="1613" y="330"/>
                    </a:lnTo>
                    <a:lnTo>
                      <a:pt x="1614" y="369"/>
                    </a:lnTo>
                    <a:lnTo>
                      <a:pt x="1616" y="396"/>
                    </a:lnTo>
                    <a:lnTo>
                      <a:pt x="1618" y="389"/>
                    </a:lnTo>
                    <a:lnTo>
                      <a:pt x="1619" y="401"/>
                    </a:lnTo>
                    <a:lnTo>
                      <a:pt x="1620" y="406"/>
                    </a:lnTo>
                    <a:lnTo>
                      <a:pt x="1622" y="409"/>
                    </a:lnTo>
                    <a:lnTo>
                      <a:pt x="1624" y="448"/>
                    </a:lnTo>
                    <a:lnTo>
                      <a:pt x="1625" y="475"/>
                    </a:lnTo>
                    <a:lnTo>
                      <a:pt x="1627" y="436"/>
                    </a:lnTo>
                    <a:lnTo>
                      <a:pt x="1628" y="470"/>
                    </a:lnTo>
                    <a:lnTo>
                      <a:pt x="1630" y="421"/>
                    </a:lnTo>
                    <a:lnTo>
                      <a:pt x="1631" y="413"/>
                    </a:lnTo>
                    <a:lnTo>
                      <a:pt x="1633" y="408"/>
                    </a:lnTo>
                    <a:lnTo>
                      <a:pt x="1634" y="426"/>
                    </a:lnTo>
                    <a:lnTo>
                      <a:pt x="1636" y="431"/>
                    </a:lnTo>
                    <a:lnTo>
                      <a:pt x="1637" y="421"/>
                    </a:lnTo>
                    <a:lnTo>
                      <a:pt x="1639" y="416"/>
                    </a:lnTo>
                    <a:lnTo>
                      <a:pt x="1641" y="406"/>
                    </a:lnTo>
                    <a:lnTo>
                      <a:pt x="1642" y="390"/>
                    </a:lnTo>
                    <a:lnTo>
                      <a:pt x="1643" y="335"/>
                    </a:lnTo>
                    <a:lnTo>
                      <a:pt x="1645" y="318"/>
                    </a:lnTo>
                    <a:lnTo>
                      <a:pt x="1647" y="323"/>
                    </a:lnTo>
                    <a:lnTo>
                      <a:pt x="1648" y="356"/>
                    </a:lnTo>
                    <a:lnTo>
                      <a:pt x="1649" y="404"/>
                    </a:lnTo>
                    <a:lnTo>
                      <a:pt x="1651" y="393"/>
                    </a:lnTo>
                    <a:lnTo>
                      <a:pt x="1653" y="381"/>
                    </a:lnTo>
                    <a:lnTo>
                      <a:pt x="1654" y="378"/>
                    </a:lnTo>
                    <a:lnTo>
                      <a:pt x="1656" y="380"/>
                    </a:lnTo>
                    <a:lnTo>
                      <a:pt x="1657" y="362"/>
                    </a:lnTo>
                    <a:lnTo>
                      <a:pt x="1659" y="350"/>
                    </a:lnTo>
                    <a:lnTo>
                      <a:pt x="1660" y="335"/>
                    </a:lnTo>
                    <a:lnTo>
                      <a:pt x="1662" y="318"/>
                    </a:lnTo>
                    <a:lnTo>
                      <a:pt x="1663" y="297"/>
                    </a:lnTo>
                    <a:lnTo>
                      <a:pt x="1665" y="279"/>
                    </a:lnTo>
                    <a:lnTo>
                      <a:pt x="1666" y="291"/>
                    </a:lnTo>
                    <a:lnTo>
                      <a:pt x="1668" y="296"/>
                    </a:lnTo>
                    <a:lnTo>
                      <a:pt x="1669" y="315"/>
                    </a:lnTo>
                    <a:lnTo>
                      <a:pt x="1671" y="319"/>
                    </a:lnTo>
                    <a:lnTo>
                      <a:pt x="1672" y="331"/>
                    </a:lnTo>
                    <a:lnTo>
                      <a:pt x="1674" y="311"/>
                    </a:lnTo>
                    <a:lnTo>
                      <a:pt x="1675" y="312"/>
                    </a:lnTo>
                    <a:lnTo>
                      <a:pt x="1677" y="307"/>
                    </a:lnTo>
                    <a:lnTo>
                      <a:pt x="1678" y="285"/>
                    </a:lnTo>
                    <a:lnTo>
                      <a:pt x="1680" y="292"/>
                    </a:lnTo>
                    <a:lnTo>
                      <a:pt x="1681" y="293"/>
                    </a:lnTo>
                    <a:lnTo>
                      <a:pt x="1683" y="276"/>
                    </a:lnTo>
                    <a:lnTo>
                      <a:pt x="1685" y="269"/>
                    </a:lnTo>
                    <a:lnTo>
                      <a:pt x="1686" y="283"/>
                    </a:lnTo>
                    <a:lnTo>
                      <a:pt x="1687" y="301"/>
                    </a:lnTo>
                    <a:lnTo>
                      <a:pt x="1689" y="286"/>
                    </a:lnTo>
                    <a:lnTo>
                      <a:pt x="1691" y="266"/>
                    </a:lnTo>
                    <a:lnTo>
                      <a:pt x="1692" y="252"/>
                    </a:lnTo>
                    <a:lnTo>
                      <a:pt x="1694" y="254"/>
                    </a:lnTo>
                    <a:lnTo>
                      <a:pt x="1695" y="249"/>
                    </a:lnTo>
                    <a:lnTo>
                      <a:pt x="1697" y="241"/>
                    </a:lnTo>
                    <a:lnTo>
                      <a:pt x="1698" y="239"/>
                    </a:lnTo>
                    <a:lnTo>
                      <a:pt x="1700" y="238"/>
                    </a:lnTo>
                    <a:lnTo>
                      <a:pt x="1701" y="240"/>
                    </a:lnTo>
                    <a:lnTo>
                      <a:pt x="1703" y="238"/>
                    </a:lnTo>
                    <a:lnTo>
                      <a:pt x="1704" y="242"/>
                    </a:lnTo>
                    <a:lnTo>
                      <a:pt x="1706" y="233"/>
                    </a:lnTo>
                    <a:lnTo>
                      <a:pt x="1707" y="228"/>
                    </a:lnTo>
                    <a:lnTo>
                      <a:pt x="1709" y="240"/>
                    </a:lnTo>
                    <a:lnTo>
                      <a:pt x="1710" y="229"/>
                    </a:lnTo>
                    <a:lnTo>
                      <a:pt x="1712" y="216"/>
                    </a:lnTo>
                    <a:lnTo>
                      <a:pt x="1714" y="209"/>
                    </a:lnTo>
                    <a:lnTo>
                      <a:pt x="1715" y="222"/>
                    </a:lnTo>
                    <a:lnTo>
                      <a:pt x="1716" y="223"/>
                    </a:lnTo>
                    <a:lnTo>
                      <a:pt x="1718" y="231"/>
                    </a:lnTo>
                    <a:lnTo>
                      <a:pt x="1720" y="215"/>
                    </a:lnTo>
                    <a:lnTo>
                      <a:pt x="1721" y="203"/>
                    </a:lnTo>
                    <a:lnTo>
                      <a:pt x="1722" y="188"/>
                    </a:lnTo>
                    <a:lnTo>
                      <a:pt x="1724" y="193"/>
                    </a:lnTo>
                    <a:lnTo>
                      <a:pt x="1726" y="195"/>
                    </a:lnTo>
                    <a:lnTo>
                      <a:pt x="1727" y="206"/>
                    </a:lnTo>
                    <a:lnTo>
                      <a:pt x="1729" y="224"/>
                    </a:lnTo>
                    <a:lnTo>
                      <a:pt x="1730" y="225"/>
                    </a:lnTo>
                    <a:lnTo>
                      <a:pt x="1732" y="219"/>
                    </a:lnTo>
                    <a:lnTo>
                      <a:pt x="1733" y="207"/>
                    </a:lnTo>
                    <a:lnTo>
                      <a:pt x="1735" y="186"/>
                    </a:lnTo>
                    <a:lnTo>
                      <a:pt x="1736" y="165"/>
                    </a:lnTo>
                    <a:lnTo>
                      <a:pt x="1738" y="153"/>
                    </a:lnTo>
                    <a:lnTo>
                      <a:pt x="1739" y="145"/>
                    </a:lnTo>
                    <a:lnTo>
                      <a:pt x="1741" y="151"/>
                    </a:lnTo>
                    <a:lnTo>
                      <a:pt x="1742" y="161"/>
                    </a:lnTo>
                    <a:lnTo>
                      <a:pt x="1744" y="187"/>
                    </a:lnTo>
                    <a:lnTo>
                      <a:pt x="1745" y="194"/>
                    </a:lnTo>
                    <a:lnTo>
                      <a:pt x="1747" y="175"/>
                    </a:lnTo>
                    <a:lnTo>
                      <a:pt x="1748" y="174"/>
                    </a:lnTo>
                    <a:lnTo>
                      <a:pt x="1750" y="171"/>
                    </a:lnTo>
                    <a:lnTo>
                      <a:pt x="1751" y="162"/>
                    </a:lnTo>
                    <a:lnTo>
                      <a:pt x="1753" y="154"/>
                    </a:lnTo>
                    <a:lnTo>
                      <a:pt x="1754" y="143"/>
                    </a:lnTo>
                    <a:lnTo>
                      <a:pt x="1756" y="131"/>
                    </a:lnTo>
                    <a:lnTo>
                      <a:pt x="1758" y="119"/>
                    </a:lnTo>
                    <a:lnTo>
                      <a:pt x="1759" y="116"/>
                    </a:lnTo>
                    <a:lnTo>
                      <a:pt x="1760" y="114"/>
                    </a:lnTo>
                    <a:lnTo>
                      <a:pt x="1762" y="120"/>
                    </a:lnTo>
                    <a:lnTo>
                      <a:pt x="1764" y="137"/>
                    </a:lnTo>
                    <a:lnTo>
                      <a:pt x="1765" y="129"/>
                    </a:lnTo>
                    <a:lnTo>
                      <a:pt x="1767" y="138"/>
                    </a:lnTo>
                    <a:lnTo>
                      <a:pt x="1768" y="133"/>
                    </a:lnTo>
                    <a:lnTo>
                      <a:pt x="1770" y="152"/>
                    </a:lnTo>
                    <a:lnTo>
                      <a:pt x="1771" y="147"/>
                    </a:lnTo>
                    <a:lnTo>
                      <a:pt x="1773" y="110"/>
                    </a:lnTo>
                    <a:lnTo>
                      <a:pt x="1774" y="134"/>
                    </a:lnTo>
                    <a:lnTo>
                      <a:pt x="1776" y="134"/>
                    </a:lnTo>
                    <a:lnTo>
                      <a:pt x="1777" y="132"/>
                    </a:lnTo>
                    <a:lnTo>
                      <a:pt x="1779" y="134"/>
                    </a:lnTo>
                    <a:lnTo>
                      <a:pt x="1780" y="129"/>
                    </a:lnTo>
                    <a:lnTo>
                      <a:pt x="1782" y="116"/>
                    </a:lnTo>
                    <a:lnTo>
                      <a:pt x="1783" y="104"/>
                    </a:lnTo>
                    <a:lnTo>
                      <a:pt x="1785" y="109"/>
                    </a:lnTo>
                    <a:lnTo>
                      <a:pt x="1787" y="118"/>
                    </a:lnTo>
                    <a:lnTo>
                      <a:pt x="1788" y="130"/>
                    </a:lnTo>
                    <a:lnTo>
                      <a:pt x="1789" y="138"/>
                    </a:lnTo>
                    <a:lnTo>
                      <a:pt x="1791" y="150"/>
                    </a:lnTo>
                    <a:lnTo>
                      <a:pt x="1793" y="142"/>
                    </a:lnTo>
                    <a:lnTo>
                      <a:pt x="1794" y="148"/>
                    </a:lnTo>
                    <a:lnTo>
                      <a:pt x="1796" y="144"/>
                    </a:lnTo>
                    <a:lnTo>
                      <a:pt x="1797" y="123"/>
                    </a:lnTo>
                    <a:lnTo>
                      <a:pt x="1799" y="111"/>
                    </a:lnTo>
                    <a:lnTo>
                      <a:pt x="1800" y="104"/>
                    </a:lnTo>
                    <a:lnTo>
                      <a:pt x="1802" y="108"/>
                    </a:lnTo>
                    <a:lnTo>
                      <a:pt x="1803" y="124"/>
                    </a:lnTo>
                    <a:lnTo>
                      <a:pt x="1805" y="142"/>
                    </a:lnTo>
                    <a:lnTo>
                      <a:pt x="1806" y="135"/>
                    </a:lnTo>
                    <a:lnTo>
                      <a:pt x="1808" y="142"/>
                    </a:lnTo>
                    <a:lnTo>
                      <a:pt x="1809" y="163"/>
                    </a:lnTo>
                    <a:lnTo>
                      <a:pt x="1811" y="151"/>
                    </a:lnTo>
                    <a:lnTo>
                      <a:pt x="1812" y="140"/>
                    </a:lnTo>
                    <a:lnTo>
                      <a:pt x="1814" y="132"/>
                    </a:lnTo>
                    <a:lnTo>
                      <a:pt x="1815" y="130"/>
                    </a:lnTo>
                    <a:lnTo>
                      <a:pt x="1817" y="124"/>
                    </a:lnTo>
                    <a:lnTo>
                      <a:pt x="1818" y="126"/>
                    </a:lnTo>
                    <a:lnTo>
                      <a:pt x="1820" y="131"/>
                    </a:lnTo>
                    <a:lnTo>
                      <a:pt x="1821" y="146"/>
                    </a:lnTo>
                    <a:lnTo>
                      <a:pt x="1823" y="157"/>
                    </a:lnTo>
                    <a:lnTo>
                      <a:pt x="1824" y="156"/>
                    </a:lnTo>
                    <a:lnTo>
                      <a:pt x="1826" y="140"/>
                    </a:lnTo>
                    <a:lnTo>
                      <a:pt x="1827" y="123"/>
                    </a:lnTo>
                    <a:lnTo>
                      <a:pt x="1829" y="117"/>
                    </a:lnTo>
                    <a:lnTo>
                      <a:pt x="1831" y="118"/>
                    </a:lnTo>
                    <a:lnTo>
                      <a:pt x="1832" y="131"/>
                    </a:lnTo>
                    <a:lnTo>
                      <a:pt x="1833" y="121"/>
                    </a:lnTo>
                    <a:lnTo>
                      <a:pt x="1835" y="112"/>
                    </a:lnTo>
                    <a:lnTo>
                      <a:pt x="1837" y="112"/>
                    </a:lnTo>
                    <a:lnTo>
                      <a:pt x="1838" y="115"/>
                    </a:lnTo>
                    <a:lnTo>
                      <a:pt x="1840" y="110"/>
                    </a:lnTo>
                    <a:lnTo>
                      <a:pt x="1841" y="123"/>
                    </a:lnTo>
                    <a:lnTo>
                      <a:pt x="1843" y="119"/>
                    </a:lnTo>
                    <a:lnTo>
                      <a:pt x="1844" y="106"/>
                    </a:lnTo>
                    <a:lnTo>
                      <a:pt x="1846" y="110"/>
                    </a:lnTo>
                    <a:lnTo>
                      <a:pt x="1847" y="130"/>
                    </a:lnTo>
                    <a:lnTo>
                      <a:pt x="1849" y="138"/>
                    </a:lnTo>
                    <a:lnTo>
                      <a:pt x="1850" y="140"/>
                    </a:lnTo>
                    <a:lnTo>
                      <a:pt x="1852" y="144"/>
                    </a:lnTo>
                    <a:lnTo>
                      <a:pt x="1853" y="141"/>
                    </a:lnTo>
                    <a:lnTo>
                      <a:pt x="1855" y="140"/>
                    </a:lnTo>
                    <a:lnTo>
                      <a:pt x="1856" y="133"/>
                    </a:lnTo>
                    <a:lnTo>
                      <a:pt x="1858" y="129"/>
                    </a:lnTo>
                    <a:lnTo>
                      <a:pt x="1860" y="139"/>
                    </a:lnTo>
                    <a:lnTo>
                      <a:pt x="1861" y="138"/>
                    </a:lnTo>
                    <a:lnTo>
                      <a:pt x="1862" y="120"/>
                    </a:lnTo>
                    <a:lnTo>
                      <a:pt x="1864" y="118"/>
                    </a:lnTo>
                    <a:lnTo>
                      <a:pt x="1866" y="129"/>
                    </a:lnTo>
                    <a:lnTo>
                      <a:pt x="1867" y="134"/>
                    </a:lnTo>
                    <a:lnTo>
                      <a:pt x="1869" y="146"/>
                    </a:lnTo>
                    <a:lnTo>
                      <a:pt x="1870" y="157"/>
                    </a:lnTo>
                    <a:lnTo>
                      <a:pt x="1872" y="155"/>
                    </a:lnTo>
                    <a:lnTo>
                      <a:pt x="1873" y="142"/>
                    </a:lnTo>
                    <a:lnTo>
                      <a:pt x="1875" y="135"/>
                    </a:lnTo>
                    <a:lnTo>
                      <a:pt x="1876" y="139"/>
                    </a:lnTo>
                    <a:lnTo>
                      <a:pt x="1877" y="158"/>
                    </a:lnTo>
                    <a:lnTo>
                      <a:pt x="1879" y="169"/>
                    </a:lnTo>
                    <a:lnTo>
                      <a:pt x="1881" y="172"/>
                    </a:lnTo>
                    <a:lnTo>
                      <a:pt x="1882" y="169"/>
                    </a:lnTo>
                    <a:lnTo>
                      <a:pt x="1884" y="166"/>
                    </a:lnTo>
                    <a:lnTo>
                      <a:pt x="1885" y="157"/>
                    </a:lnTo>
                    <a:lnTo>
                      <a:pt x="1887" y="160"/>
                    </a:lnTo>
                    <a:lnTo>
                      <a:pt x="1888" y="148"/>
                    </a:lnTo>
                    <a:lnTo>
                      <a:pt x="1890" y="138"/>
                    </a:lnTo>
                    <a:lnTo>
                      <a:pt x="1891" y="145"/>
                    </a:lnTo>
                    <a:lnTo>
                      <a:pt x="1893" y="142"/>
                    </a:lnTo>
                    <a:lnTo>
                      <a:pt x="1894" y="140"/>
                    </a:lnTo>
                    <a:lnTo>
                      <a:pt x="1896" y="159"/>
                    </a:lnTo>
                    <a:lnTo>
                      <a:pt x="1898" y="179"/>
                    </a:lnTo>
                    <a:lnTo>
                      <a:pt x="1899" y="172"/>
                    </a:lnTo>
                    <a:lnTo>
                      <a:pt x="1900" y="147"/>
                    </a:lnTo>
                    <a:lnTo>
                      <a:pt x="1902" y="148"/>
                    </a:lnTo>
                    <a:lnTo>
                      <a:pt x="1904" y="147"/>
                    </a:lnTo>
                    <a:lnTo>
                      <a:pt x="1905" y="146"/>
                    </a:lnTo>
                    <a:lnTo>
                      <a:pt x="1906" y="138"/>
                    </a:lnTo>
                    <a:lnTo>
                      <a:pt x="1908" y="138"/>
                    </a:lnTo>
                    <a:lnTo>
                      <a:pt x="1910" y="152"/>
                    </a:lnTo>
                    <a:lnTo>
                      <a:pt x="1911" y="151"/>
                    </a:lnTo>
                    <a:lnTo>
                      <a:pt x="1913" y="147"/>
                    </a:lnTo>
                    <a:lnTo>
                      <a:pt x="1914" y="146"/>
                    </a:lnTo>
                    <a:lnTo>
                      <a:pt x="1916" y="159"/>
                    </a:lnTo>
                    <a:lnTo>
                      <a:pt x="1917" y="166"/>
                    </a:lnTo>
                    <a:lnTo>
                      <a:pt x="1919" y="150"/>
                    </a:lnTo>
                    <a:lnTo>
                      <a:pt x="1920" y="135"/>
                    </a:lnTo>
                    <a:lnTo>
                      <a:pt x="1922" y="131"/>
                    </a:lnTo>
                    <a:lnTo>
                      <a:pt x="1923" y="124"/>
                    </a:lnTo>
                    <a:lnTo>
                      <a:pt x="1925" y="125"/>
                    </a:lnTo>
                    <a:lnTo>
                      <a:pt x="1926" y="135"/>
                    </a:lnTo>
                    <a:lnTo>
                      <a:pt x="1928" y="151"/>
                    </a:lnTo>
                    <a:lnTo>
                      <a:pt x="1929" y="170"/>
                    </a:lnTo>
                    <a:lnTo>
                      <a:pt x="1931" y="159"/>
                    </a:lnTo>
                    <a:lnTo>
                      <a:pt x="1933" y="162"/>
                    </a:lnTo>
                    <a:lnTo>
                      <a:pt x="1934" y="152"/>
                    </a:lnTo>
                    <a:lnTo>
                      <a:pt x="1935" y="138"/>
                    </a:lnTo>
                    <a:lnTo>
                      <a:pt x="1937" y="136"/>
                    </a:lnTo>
                    <a:lnTo>
                      <a:pt x="1939" y="151"/>
                    </a:lnTo>
                    <a:lnTo>
                      <a:pt x="1940" y="156"/>
                    </a:lnTo>
                    <a:lnTo>
                      <a:pt x="1942" y="165"/>
                    </a:lnTo>
                    <a:lnTo>
                      <a:pt x="1943" y="169"/>
                    </a:lnTo>
                    <a:lnTo>
                      <a:pt x="1944" y="153"/>
                    </a:lnTo>
                    <a:lnTo>
                      <a:pt x="1946" y="142"/>
                    </a:lnTo>
                    <a:lnTo>
                      <a:pt x="1948" y="140"/>
                    </a:lnTo>
                    <a:lnTo>
                      <a:pt x="1949" y="134"/>
                    </a:lnTo>
                    <a:lnTo>
                      <a:pt x="1951" y="135"/>
                    </a:lnTo>
                    <a:lnTo>
                      <a:pt x="1952" y="148"/>
                    </a:lnTo>
                    <a:lnTo>
                      <a:pt x="1954" y="142"/>
                    </a:lnTo>
                    <a:lnTo>
                      <a:pt x="1955" y="143"/>
                    </a:lnTo>
                    <a:lnTo>
                      <a:pt x="1957" y="159"/>
                    </a:lnTo>
                    <a:lnTo>
                      <a:pt x="1958" y="156"/>
                    </a:lnTo>
                    <a:lnTo>
                      <a:pt x="1960" y="149"/>
                    </a:lnTo>
                    <a:lnTo>
                      <a:pt x="1961" y="147"/>
                    </a:lnTo>
                    <a:lnTo>
                      <a:pt x="1963" y="141"/>
                    </a:lnTo>
                    <a:lnTo>
                      <a:pt x="1964" y="128"/>
                    </a:lnTo>
                    <a:lnTo>
                      <a:pt x="1966" y="136"/>
                    </a:lnTo>
                    <a:lnTo>
                      <a:pt x="1967" y="142"/>
                    </a:lnTo>
                    <a:lnTo>
                      <a:pt x="1969" y="163"/>
                    </a:lnTo>
                    <a:lnTo>
                      <a:pt x="1971" y="171"/>
                    </a:lnTo>
                    <a:lnTo>
                      <a:pt x="1972" y="175"/>
                    </a:lnTo>
                    <a:lnTo>
                      <a:pt x="1973" y="181"/>
                    </a:lnTo>
                    <a:lnTo>
                      <a:pt x="1975" y="172"/>
                    </a:lnTo>
                    <a:lnTo>
                      <a:pt x="1977" y="160"/>
                    </a:lnTo>
                    <a:lnTo>
                      <a:pt x="1978" y="154"/>
                    </a:lnTo>
                    <a:lnTo>
                      <a:pt x="1979" y="145"/>
                    </a:lnTo>
                    <a:lnTo>
                      <a:pt x="1981" y="142"/>
                    </a:lnTo>
                    <a:lnTo>
                      <a:pt x="1983" y="137"/>
                    </a:lnTo>
                    <a:lnTo>
                      <a:pt x="1984" y="130"/>
                    </a:lnTo>
                    <a:lnTo>
                      <a:pt x="1986" y="132"/>
                    </a:lnTo>
                    <a:lnTo>
                      <a:pt x="1987" y="150"/>
                    </a:lnTo>
                    <a:lnTo>
                      <a:pt x="1989" y="160"/>
                    </a:lnTo>
                    <a:lnTo>
                      <a:pt x="1990" y="168"/>
                    </a:lnTo>
                    <a:lnTo>
                      <a:pt x="1992" y="161"/>
                    </a:lnTo>
                    <a:lnTo>
                      <a:pt x="1993" y="154"/>
                    </a:lnTo>
                    <a:lnTo>
                      <a:pt x="1995" y="150"/>
                    </a:lnTo>
                    <a:lnTo>
                      <a:pt x="1996" y="143"/>
                    </a:lnTo>
                    <a:lnTo>
                      <a:pt x="1998" y="139"/>
                    </a:lnTo>
                    <a:lnTo>
                      <a:pt x="2000" y="148"/>
                    </a:lnTo>
                    <a:lnTo>
                      <a:pt x="2001" y="150"/>
                    </a:lnTo>
                    <a:lnTo>
                      <a:pt x="2002" y="155"/>
                    </a:lnTo>
                    <a:lnTo>
                      <a:pt x="2004" y="153"/>
                    </a:lnTo>
                    <a:lnTo>
                      <a:pt x="2006" y="160"/>
                    </a:lnTo>
                    <a:lnTo>
                      <a:pt x="2007" y="169"/>
                    </a:lnTo>
                    <a:lnTo>
                      <a:pt x="2008" y="189"/>
                    </a:lnTo>
                    <a:lnTo>
                      <a:pt x="2010" y="178"/>
                    </a:lnTo>
                    <a:lnTo>
                      <a:pt x="2011" y="167"/>
                    </a:lnTo>
                    <a:lnTo>
                      <a:pt x="2013" y="156"/>
                    </a:lnTo>
                    <a:lnTo>
                      <a:pt x="2015" y="149"/>
                    </a:lnTo>
                    <a:lnTo>
                      <a:pt x="2016" y="148"/>
                    </a:lnTo>
                    <a:lnTo>
                      <a:pt x="2017" y="152"/>
                    </a:lnTo>
                    <a:lnTo>
                      <a:pt x="2019" y="146"/>
                    </a:lnTo>
                    <a:lnTo>
                      <a:pt x="2021" y="151"/>
                    </a:lnTo>
                    <a:lnTo>
                      <a:pt x="2022" y="154"/>
                    </a:lnTo>
                    <a:lnTo>
                      <a:pt x="2024" y="151"/>
                    </a:lnTo>
                    <a:lnTo>
                      <a:pt x="2025" y="155"/>
                    </a:lnTo>
                    <a:lnTo>
                      <a:pt x="2027" y="153"/>
                    </a:lnTo>
                    <a:lnTo>
                      <a:pt x="2028" y="149"/>
                    </a:lnTo>
                    <a:lnTo>
                      <a:pt x="2030" y="146"/>
                    </a:lnTo>
                    <a:lnTo>
                      <a:pt x="2031" y="156"/>
                    </a:lnTo>
                    <a:lnTo>
                      <a:pt x="2033" y="165"/>
                    </a:lnTo>
                    <a:lnTo>
                      <a:pt x="2034" y="183"/>
                    </a:lnTo>
                    <a:lnTo>
                      <a:pt x="2036" y="181"/>
                    </a:lnTo>
                    <a:lnTo>
                      <a:pt x="2037" y="175"/>
                    </a:lnTo>
                    <a:lnTo>
                      <a:pt x="2039" y="153"/>
                    </a:lnTo>
                    <a:lnTo>
                      <a:pt x="2040" y="140"/>
                    </a:lnTo>
                    <a:lnTo>
                      <a:pt x="2042" y="147"/>
                    </a:lnTo>
                    <a:lnTo>
                      <a:pt x="2044" y="145"/>
                    </a:lnTo>
                    <a:lnTo>
                      <a:pt x="2045" y="150"/>
                    </a:lnTo>
                    <a:lnTo>
                      <a:pt x="2046" y="159"/>
                    </a:lnTo>
                    <a:lnTo>
                      <a:pt x="2048" y="160"/>
                    </a:lnTo>
                    <a:lnTo>
                      <a:pt x="2050" y="163"/>
                    </a:lnTo>
                    <a:lnTo>
                      <a:pt x="2051" y="159"/>
                    </a:lnTo>
                    <a:lnTo>
                      <a:pt x="2053" y="159"/>
                    </a:lnTo>
                    <a:lnTo>
                      <a:pt x="2054" y="155"/>
                    </a:lnTo>
                    <a:lnTo>
                      <a:pt x="2056" y="154"/>
                    </a:lnTo>
                    <a:lnTo>
                      <a:pt x="2057" y="152"/>
                    </a:lnTo>
                    <a:lnTo>
                      <a:pt x="2059" y="151"/>
                    </a:lnTo>
                    <a:lnTo>
                      <a:pt x="2060" y="150"/>
                    </a:lnTo>
                    <a:lnTo>
                      <a:pt x="2062" y="153"/>
                    </a:lnTo>
                    <a:lnTo>
                      <a:pt x="2063" y="168"/>
                    </a:lnTo>
                    <a:lnTo>
                      <a:pt x="2065" y="160"/>
                    </a:lnTo>
                    <a:lnTo>
                      <a:pt x="2066" y="151"/>
                    </a:lnTo>
                    <a:lnTo>
                      <a:pt x="2068" y="153"/>
                    </a:lnTo>
                    <a:lnTo>
                      <a:pt x="2069" y="150"/>
                    </a:lnTo>
                    <a:lnTo>
                      <a:pt x="2071" y="144"/>
                    </a:lnTo>
                    <a:lnTo>
                      <a:pt x="2073" y="150"/>
                    </a:lnTo>
                    <a:lnTo>
                      <a:pt x="2074" y="161"/>
                    </a:lnTo>
                    <a:lnTo>
                      <a:pt x="2075" y="156"/>
                    </a:lnTo>
                    <a:lnTo>
                      <a:pt x="2077" y="146"/>
                    </a:lnTo>
                    <a:lnTo>
                      <a:pt x="2078" y="144"/>
                    </a:lnTo>
                    <a:lnTo>
                      <a:pt x="2080" y="142"/>
                    </a:lnTo>
                    <a:lnTo>
                      <a:pt x="2081" y="155"/>
                    </a:lnTo>
                    <a:lnTo>
                      <a:pt x="2083" y="164"/>
                    </a:lnTo>
                    <a:lnTo>
                      <a:pt x="2084" y="167"/>
                    </a:lnTo>
                    <a:lnTo>
                      <a:pt x="2086" y="155"/>
                    </a:lnTo>
                    <a:lnTo>
                      <a:pt x="2088" y="154"/>
                    </a:lnTo>
                    <a:lnTo>
                      <a:pt x="2089" y="152"/>
                    </a:lnTo>
                    <a:lnTo>
                      <a:pt x="2090" y="146"/>
                    </a:lnTo>
                    <a:lnTo>
                      <a:pt x="2092" y="149"/>
                    </a:lnTo>
                    <a:lnTo>
                      <a:pt x="2094" y="165"/>
                    </a:lnTo>
                    <a:lnTo>
                      <a:pt x="2095" y="172"/>
                    </a:lnTo>
                    <a:lnTo>
                      <a:pt x="2097" y="171"/>
                    </a:lnTo>
                    <a:lnTo>
                      <a:pt x="2098" y="166"/>
                    </a:lnTo>
                    <a:lnTo>
                      <a:pt x="2100" y="157"/>
                    </a:lnTo>
                    <a:lnTo>
                      <a:pt x="2101" y="153"/>
                    </a:lnTo>
                    <a:lnTo>
                      <a:pt x="2103" y="150"/>
                    </a:lnTo>
                    <a:lnTo>
                      <a:pt x="2104" y="151"/>
                    </a:lnTo>
                    <a:lnTo>
                      <a:pt x="2106" y="155"/>
                    </a:lnTo>
                    <a:lnTo>
                      <a:pt x="2107" y="157"/>
                    </a:lnTo>
                    <a:lnTo>
                      <a:pt x="2109" y="165"/>
                    </a:lnTo>
                    <a:lnTo>
                      <a:pt x="2110" y="168"/>
                    </a:lnTo>
                    <a:lnTo>
                      <a:pt x="2112" y="168"/>
                    </a:lnTo>
                    <a:lnTo>
                      <a:pt x="2113" y="162"/>
                    </a:lnTo>
                    <a:lnTo>
                      <a:pt x="2115" y="152"/>
                    </a:lnTo>
                    <a:lnTo>
                      <a:pt x="2117" y="146"/>
                    </a:lnTo>
                    <a:lnTo>
                      <a:pt x="2118" y="146"/>
                    </a:lnTo>
                    <a:lnTo>
                      <a:pt x="2119" y="148"/>
                    </a:lnTo>
                    <a:lnTo>
                      <a:pt x="2121" y="155"/>
                    </a:lnTo>
                    <a:lnTo>
                      <a:pt x="2123" y="158"/>
                    </a:lnTo>
                    <a:lnTo>
                      <a:pt x="2124" y="168"/>
                    </a:lnTo>
                    <a:lnTo>
                      <a:pt x="2126" y="169"/>
                    </a:lnTo>
                    <a:lnTo>
                      <a:pt x="2127" y="172"/>
                    </a:lnTo>
                    <a:lnTo>
                      <a:pt x="2129" y="167"/>
                    </a:lnTo>
                    <a:lnTo>
                      <a:pt x="2130" y="160"/>
                    </a:lnTo>
                    <a:lnTo>
                      <a:pt x="2132" y="159"/>
                    </a:lnTo>
                    <a:lnTo>
                      <a:pt x="2133" y="152"/>
                    </a:lnTo>
                    <a:lnTo>
                      <a:pt x="2135" y="155"/>
                    </a:lnTo>
                    <a:lnTo>
                      <a:pt x="2136" y="163"/>
                    </a:lnTo>
                    <a:lnTo>
                      <a:pt x="2138" y="158"/>
                    </a:lnTo>
                    <a:lnTo>
                      <a:pt x="2139" y="166"/>
                    </a:lnTo>
                    <a:lnTo>
                      <a:pt x="2141" y="170"/>
                    </a:lnTo>
                    <a:lnTo>
                      <a:pt x="2142" y="183"/>
                    </a:lnTo>
                    <a:lnTo>
                      <a:pt x="2144" y="180"/>
                    </a:lnTo>
                    <a:lnTo>
                      <a:pt x="2145" y="177"/>
                    </a:lnTo>
                    <a:lnTo>
                      <a:pt x="2147" y="166"/>
                    </a:lnTo>
                    <a:lnTo>
                      <a:pt x="2148" y="172"/>
                    </a:lnTo>
                    <a:lnTo>
                      <a:pt x="2150" y="166"/>
                    </a:lnTo>
                    <a:lnTo>
                      <a:pt x="2151" y="163"/>
                    </a:lnTo>
                    <a:lnTo>
                      <a:pt x="2153" y="166"/>
                    </a:lnTo>
                    <a:lnTo>
                      <a:pt x="2155" y="175"/>
                    </a:lnTo>
                    <a:lnTo>
                      <a:pt x="2156" y="168"/>
                    </a:lnTo>
                    <a:lnTo>
                      <a:pt x="2157" y="164"/>
                    </a:lnTo>
                    <a:lnTo>
                      <a:pt x="2159" y="173"/>
                    </a:lnTo>
                    <a:lnTo>
                      <a:pt x="2161" y="169"/>
                    </a:lnTo>
                    <a:lnTo>
                      <a:pt x="2162" y="161"/>
                    </a:lnTo>
                    <a:lnTo>
                      <a:pt x="2163" y="155"/>
                    </a:lnTo>
                    <a:lnTo>
                      <a:pt x="2165" y="156"/>
                    </a:lnTo>
                    <a:lnTo>
                      <a:pt x="2167" y="159"/>
                    </a:lnTo>
                    <a:lnTo>
                      <a:pt x="2168" y="165"/>
                    </a:lnTo>
                    <a:lnTo>
                      <a:pt x="2170" y="162"/>
                    </a:lnTo>
                    <a:lnTo>
                      <a:pt x="2171" y="166"/>
                    </a:lnTo>
                    <a:lnTo>
                      <a:pt x="2173" y="175"/>
                    </a:lnTo>
                    <a:lnTo>
                      <a:pt x="2174" y="177"/>
                    </a:lnTo>
                    <a:lnTo>
                      <a:pt x="2176" y="173"/>
                    </a:lnTo>
                    <a:lnTo>
                      <a:pt x="2177" y="163"/>
                    </a:lnTo>
                    <a:lnTo>
                      <a:pt x="2179" y="163"/>
                    </a:lnTo>
                    <a:lnTo>
                      <a:pt x="2180" y="168"/>
                    </a:lnTo>
                    <a:lnTo>
                      <a:pt x="2182" y="176"/>
                    </a:lnTo>
                    <a:lnTo>
                      <a:pt x="2183" y="184"/>
                    </a:lnTo>
                    <a:lnTo>
                      <a:pt x="2185" y="168"/>
                    </a:lnTo>
                    <a:lnTo>
                      <a:pt x="2186" y="164"/>
                    </a:lnTo>
                    <a:lnTo>
                      <a:pt x="2188" y="161"/>
                    </a:lnTo>
                    <a:lnTo>
                      <a:pt x="2190" y="165"/>
                    </a:lnTo>
                    <a:lnTo>
                      <a:pt x="2191" y="150"/>
                    </a:lnTo>
                    <a:lnTo>
                      <a:pt x="2192" y="149"/>
                    </a:lnTo>
                    <a:lnTo>
                      <a:pt x="2194" y="159"/>
                    </a:lnTo>
                    <a:lnTo>
                      <a:pt x="2196" y="159"/>
                    </a:lnTo>
                    <a:lnTo>
                      <a:pt x="2197" y="159"/>
                    </a:lnTo>
                    <a:lnTo>
                      <a:pt x="2199" y="166"/>
                    </a:lnTo>
                    <a:lnTo>
                      <a:pt x="2200" y="172"/>
                    </a:lnTo>
                    <a:lnTo>
                      <a:pt x="2202" y="174"/>
                    </a:lnTo>
                    <a:lnTo>
                      <a:pt x="2203" y="168"/>
                    </a:lnTo>
                    <a:lnTo>
                      <a:pt x="2205" y="176"/>
                    </a:lnTo>
                    <a:lnTo>
                      <a:pt x="2206" y="187"/>
                    </a:lnTo>
                    <a:lnTo>
                      <a:pt x="2208" y="171"/>
                    </a:lnTo>
                    <a:lnTo>
                      <a:pt x="2209" y="154"/>
                    </a:lnTo>
                    <a:lnTo>
                      <a:pt x="2211" y="151"/>
                    </a:lnTo>
                    <a:lnTo>
                      <a:pt x="2212" y="160"/>
                    </a:lnTo>
                    <a:lnTo>
                      <a:pt x="2214" y="173"/>
                    </a:lnTo>
                    <a:lnTo>
                      <a:pt x="2215" y="178"/>
                    </a:lnTo>
                    <a:lnTo>
                      <a:pt x="2217" y="181"/>
                    </a:lnTo>
                    <a:lnTo>
                      <a:pt x="2218" y="174"/>
                    </a:lnTo>
                    <a:lnTo>
                      <a:pt x="2220" y="175"/>
                    </a:lnTo>
                    <a:lnTo>
                      <a:pt x="2221" y="171"/>
                    </a:lnTo>
                    <a:lnTo>
                      <a:pt x="2223" y="158"/>
                    </a:lnTo>
                    <a:lnTo>
                      <a:pt x="2224" y="157"/>
                    </a:lnTo>
                    <a:lnTo>
                      <a:pt x="2226" y="167"/>
                    </a:lnTo>
                    <a:lnTo>
                      <a:pt x="2228" y="164"/>
                    </a:lnTo>
                    <a:lnTo>
                      <a:pt x="2229" y="141"/>
                    </a:lnTo>
                    <a:lnTo>
                      <a:pt x="2230" y="141"/>
                    </a:lnTo>
                    <a:lnTo>
                      <a:pt x="2232" y="152"/>
                    </a:lnTo>
                    <a:lnTo>
                      <a:pt x="2234" y="172"/>
                    </a:lnTo>
                    <a:lnTo>
                      <a:pt x="2235" y="189"/>
                    </a:lnTo>
                    <a:lnTo>
                      <a:pt x="2236" y="184"/>
                    </a:lnTo>
                    <a:lnTo>
                      <a:pt x="2238" y="165"/>
                    </a:lnTo>
                    <a:lnTo>
                      <a:pt x="2240" y="159"/>
                    </a:lnTo>
                    <a:lnTo>
                      <a:pt x="2241" y="163"/>
                    </a:lnTo>
                    <a:lnTo>
                      <a:pt x="2243" y="175"/>
                    </a:lnTo>
                    <a:lnTo>
                      <a:pt x="2244" y="186"/>
                    </a:lnTo>
                    <a:lnTo>
                      <a:pt x="2246" y="194"/>
                    </a:lnTo>
                    <a:lnTo>
                      <a:pt x="2247" y="191"/>
                    </a:lnTo>
                    <a:lnTo>
                      <a:pt x="2249" y="194"/>
                    </a:lnTo>
                    <a:lnTo>
                      <a:pt x="2250" y="192"/>
                    </a:lnTo>
                    <a:lnTo>
                      <a:pt x="2252" y="187"/>
                    </a:lnTo>
                    <a:lnTo>
                      <a:pt x="2253" y="187"/>
                    </a:lnTo>
                    <a:lnTo>
                      <a:pt x="2255" y="178"/>
                    </a:lnTo>
                    <a:lnTo>
                      <a:pt x="2257" y="180"/>
                    </a:lnTo>
                    <a:lnTo>
                      <a:pt x="2258" y="189"/>
                    </a:lnTo>
                    <a:lnTo>
                      <a:pt x="2259" y="189"/>
                    </a:lnTo>
                    <a:lnTo>
                      <a:pt x="2261" y="196"/>
                    </a:lnTo>
                    <a:lnTo>
                      <a:pt x="2263" y="197"/>
                    </a:lnTo>
                    <a:lnTo>
                      <a:pt x="2264" y="194"/>
                    </a:lnTo>
                    <a:lnTo>
                      <a:pt x="2265" y="203"/>
                    </a:lnTo>
                    <a:lnTo>
                      <a:pt x="2267" y="199"/>
                    </a:lnTo>
                    <a:lnTo>
                      <a:pt x="2269" y="190"/>
                    </a:lnTo>
                    <a:lnTo>
                      <a:pt x="2270" y="179"/>
                    </a:lnTo>
                    <a:lnTo>
                      <a:pt x="2272" y="200"/>
                    </a:lnTo>
                    <a:lnTo>
                      <a:pt x="2273" y="214"/>
                    </a:lnTo>
                    <a:lnTo>
                      <a:pt x="2275" y="208"/>
                    </a:lnTo>
                    <a:lnTo>
                      <a:pt x="2276" y="196"/>
                    </a:lnTo>
                    <a:lnTo>
                      <a:pt x="2278" y="200"/>
                    </a:lnTo>
                    <a:lnTo>
                      <a:pt x="2279" y="196"/>
                    </a:lnTo>
                    <a:lnTo>
                      <a:pt x="2281" y="191"/>
                    </a:lnTo>
                    <a:lnTo>
                      <a:pt x="2282" y="191"/>
                    </a:lnTo>
                    <a:lnTo>
                      <a:pt x="2284" y="186"/>
                    </a:lnTo>
                    <a:lnTo>
                      <a:pt x="2285" y="187"/>
                    </a:lnTo>
                    <a:lnTo>
                      <a:pt x="2287" y="195"/>
                    </a:lnTo>
                    <a:lnTo>
                      <a:pt x="2288" y="207"/>
                    </a:lnTo>
                    <a:lnTo>
                      <a:pt x="2290" y="208"/>
                    </a:lnTo>
                    <a:lnTo>
                      <a:pt x="2291" y="223"/>
                    </a:lnTo>
                    <a:lnTo>
                      <a:pt x="2293" y="223"/>
                    </a:lnTo>
                    <a:lnTo>
                      <a:pt x="2294" y="227"/>
                    </a:lnTo>
                    <a:lnTo>
                      <a:pt x="2296" y="227"/>
                    </a:lnTo>
                    <a:lnTo>
                      <a:pt x="2297" y="232"/>
                    </a:lnTo>
                    <a:lnTo>
                      <a:pt x="2299" y="247"/>
                    </a:lnTo>
                    <a:lnTo>
                      <a:pt x="2301" y="239"/>
                    </a:lnTo>
                    <a:lnTo>
                      <a:pt x="2302" y="231"/>
                    </a:lnTo>
                    <a:lnTo>
                      <a:pt x="2303" y="224"/>
                    </a:lnTo>
                    <a:lnTo>
                      <a:pt x="2305" y="228"/>
                    </a:lnTo>
                    <a:lnTo>
                      <a:pt x="2307" y="241"/>
                    </a:lnTo>
                    <a:lnTo>
                      <a:pt x="2308" y="251"/>
                    </a:lnTo>
                    <a:lnTo>
                      <a:pt x="2310" y="254"/>
                    </a:lnTo>
                    <a:lnTo>
                      <a:pt x="2311" y="256"/>
                    </a:lnTo>
                    <a:lnTo>
                      <a:pt x="2313" y="244"/>
                    </a:lnTo>
                    <a:lnTo>
                      <a:pt x="2314" y="239"/>
                    </a:lnTo>
                    <a:lnTo>
                      <a:pt x="2316" y="289"/>
                    </a:lnTo>
                    <a:lnTo>
                      <a:pt x="2317" y="312"/>
                    </a:lnTo>
                    <a:lnTo>
                      <a:pt x="2319" y="323"/>
                    </a:lnTo>
                    <a:lnTo>
                      <a:pt x="2320" y="343"/>
                    </a:lnTo>
                    <a:lnTo>
                      <a:pt x="2322" y="341"/>
                    </a:lnTo>
                    <a:lnTo>
                      <a:pt x="2323" y="366"/>
                    </a:lnTo>
                    <a:lnTo>
                      <a:pt x="2325" y="389"/>
                    </a:lnTo>
                    <a:lnTo>
                      <a:pt x="2326" y="372"/>
                    </a:lnTo>
                    <a:lnTo>
                      <a:pt x="2328" y="388"/>
                    </a:lnTo>
                    <a:lnTo>
                      <a:pt x="2330" y="412"/>
                    </a:lnTo>
                    <a:lnTo>
                      <a:pt x="2331" y="432"/>
                    </a:lnTo>
                    <a:lnTo>
                      <a:pt x="2332" y="442"/>
                    </a:lnTo>
                    <a:lnTo>
                      <a:pt x="2334" y="465"/>
                    </a:lnTo>
                    <a:lnTo>
                      <a:pt x="2336" y="474"/>
                    </a:lnTo>
                    <a:lnTo>
                      <a:pt x="2337" y="515"/>
                    </a:lnTo>
                    <a:lnTo>
                      <a:pt x="2338" y="531"/>
                    </a:lnTo>
                    <a:lnTo>
                      <a:pt x="2340" y="542"/>
                    </a:lnTo>
                    <a:lnTo>
                      <a:pt x="2342" y="560"/>
                    </a:lnTo>
                    <a:lnTo>
                      <a:pt x="2343" y="584"/>
                    </a:lnTo>
                    <a:lnTo>
                      <a:pt x="2345" y="608"/>
                    </a:lnTo>
                    <a:lnTo>
                      <a:pt x="2346" y="616"/>
                    </a:lnTo>
                    <a:lnTo>
                      <a:pt x="2348" y="639"/>
                    </a:lnTo>
                    <a:lnTo>
                      <a:pt x="2349" y="622"/>
                    </a:lnTo>
                    <a:lnTo>
                      <a:pt x="2351" y="639"/>
                    </a:lnTo>
                    <a:lnTo>
                      <a:pt x="2352" y="663"/>
                    </a:lnTo>
                    <a:lnTo>
                      <a:pt x="2354" y="678"/>
                    </a:lnTo>
                    <a:lnTo>
                      <a:pt x="2355" y="709"/>
                    </a:lnTo>
                    <a:lnTo>
                      <a:pt x="2357" y="715"/>
                    </a:lnTo>
                    <a:lnTo>
                      <a:pt x="2358" y="719"/>
                    </a:lnTo>
                    <a:lnTo>
                      <a:pt x="2360" y="759"/>
                    </a:lnTo>
                    <a:lnTo>
                      <a:pt x="2361" y="759"/>
                    </a:lnTo>
                    <a:lnTo>
                      <a:pt x="2363" y="763"/>
                    </a:lnTo>
                    <a:lnTo>
                      <a:pt x="2364" y="769"/>
                    </a:lnTo>
                    <a:lnTo>
                      <a:pt x="2366" y="768"/>
                    </a:lnTo>
                    <a:lnTo>
                      <a:pt x="2367" y="780"/>
                    </a:lnTo>
                    <a:lnTo>
                      <a:pt x="2369" y="796"/>
                    </a:lnTo>
                    <a:lnTo>
                      <a:pt x="2370" y="760"/>
                    </a:lnTo>
                    <a:lnTo>
                      <a:pt x="2372" y="759"/>
                    </a:lnTo>
                    <a:lnTo>
                      <a:pt x="2374" y="790"/>
                    </a:lnTo>
                    <a:lnTo>
                      <a:pt x="2375" y="781"/>
                    </a:lnTo>
                    <a:lnTo>
                      <a:pt x="2376" y="784"/>
                    </a:lnTo>
                    <a:lnTo>
                      <a:pt x="2378" y="792"/>
                    </a:lnTo>
                    <a:lnTo>
                      <a:pt x="2380" y="790"/>
                    </a:lnTo>
                    <a:lnTo>
                      <a:pt x="2381" y="790"/>
                    </a:lnTo>
                    <a:lnTo>
                      <a:pt x="2383" y="813"/>
                    </a:lnTo>
                    <a:lnTo>
                      <a:pt x="2384" y="821"/>
                    </a:lnTo>
                    <a:lnTo>
                      <a:pt x="2386" y="805"/>
                    </a:lnTo>
                    <a:lnTo>
                      <a:pt x="2387" y="784"/>
                    </a:lnTo>
                    <a:lnTo>
                      <a:pt x="2389" y="802"/>
                    </a:lnTo>
                    <a:lnTo>
                      <a:pt x="2390" y="813"/>
                    </a:lnTo>
                    <a:lnTo>
                      <a:pt x="2392" y="830"/>
                    </a:lnTo>
                    <a:lnTo>
                      <a:pt x="2393" y="833"/>
                    </a:lnTo>
                    <a:lnTo>
                      <a:pt x="2395" y="819"/>
                    </a:lnTo>
                    <a:lnTo>
                      <a:pt x="2396" y="830"/>
                    </a:lnTo>
                    <a:lnTo>
                      <a:pt x="2398" y="847"/>
                    </a:lnTo>
                    <a:lnTo>
                      <a:pt x="2399" y="816"/>
                    </a:lnTo>
                    <a:lnTo>
                      <a:pt x="2401" y="835"/>
                    </a:lnTo>
                    <a:lnTo>
                      <a:pt x="2403" y="862"/>
                    </a:lnTo>
                    <a:lnTo>
                      <a:pt x="2404" y="863"/>
                    </a:lnTo>
                    <a:lnTo>
                      <a:pt x="2405" y="849"/>
                    </a:lnTo>
                    <a:lnTo>
                      <a:pt x="2407" y="837"/>
                    </a:lnTo>
                    <a:lnTo>
                      <a:pt x="2409" y="862"/>
                    </a:lnTo>
                    <a:lnTo>
                      <a:pt x="2410" y="853"/>
                    </a:lnTo>
                    <a:lnTo>
                      <a:pt x="2412" y="834"/>
                    </a:lnTo>
                    <a:lnTo>
                      <a:pt x="2413" y="817"/>
                    </a:lnTo>
                    <a:lnTo>
                      <a:pt x="2415" y="823"/>
                    </a:lnTo>
                    <a:lnTo>
                      <a:pt x="2416" y="851"/>
                    </a:lnTo>
                    <a:lnTo>
                      <a:pt x="2418" y="840"/>
                    </a:lnTo>
                    <a:lnTo>
                      <a:pt x="2419" y="842"/>
                    </a:lnTo>
                    <a:lnTo>
                      <a:pt x="2421" y="827"/>
                    </a:lnTo>
                    <a:lnTo>
                      <a:pt x="2422" y="847"/>
                    </a:lnTo>
                    <a:lnTo>
                      <a:pt x="2424" y="843"/>
                    </a:lnTo>
                    <a:lnTo>
                      <a:pt x="2425" y="833"/>
                    </a:lnTo>
                    <a:lnTo>
                      <a:pt x="2427" y="850"/>
                    </a:lnTo>
                    <a:lnTo>
                      <a:pt x="2428" y="853"/>
                    </a:lnTo>
                    <a:lnTo>
                      <a:pt x="2430" y="857"/>
                    </a:lnTo>
                    <a:lnTo>
                      <a:pt x="2431" y="854"/>
                    </a:lnTo>
                    <a:lnTo>
                      <a:pt x="2433" y="854"/>
                    </a:lnTo>
                    <a:lnTo>
                      <a:pt x="2434" y="840"/>
                    </a:lnTo>
                    <a:lnTo>
                      <a:pt x="2436" y="845"/>
                    </a:lnTo>
                    <a:lnTo>
                      <a:pt x="2437" y="877"/>
                    </a:lnTo>
                    <a:lnTo>
                      <a:pt x="2439" y="862"/>
                    </a:lnTo>
                    <a:lnTo>
                      <a:pt x="2440" y="863"/>
                    </a:lnTo>
                    <a:lnTo>
                      <a:pt x="2442" y="850"/>
                    </a:lnTo>
                    <a:lnTo>
                      <a:pt x="2443" y="838"/>
                    </a:lnTo>
                    <a:lnTo>
                      <a:pt x="2445" y="835"/>
                    </a:lnTo>
                    <a:lnTo>
                      <a:pt x="2447" y="843"/>
                    </a:lnTo>
                    <a:lnTo>
                      <a:pt x="2448" y="844"/>
                    </a:lnTo>
                    <a:lnTo>
                      <a:pt x="2449" y="863"/>
                    </a:lnTo>
                    <a:lnTo>
                      <a:pt x="2451" y="842"/>
                    </a:lnTo>
                    <a:lnTo>
                      <a:pt x="2453" y="844"/>
                    </a:lnTo>
                    <a:lnTo>
                      <a:pt x="2454" y="854"/>
                    </a:lnTo>
                    <a:lnTo>
                      <a:pt x="2456" y="859"/>
                    </a:lnTo>
                    <a:lnTo>
                      <a:pt x="2457" y="874"/>
                    </a:lnTo>
                    <a:lnTo>
                      <a:pt x="2459" y="869"/>
                    </a:lnTo>
                    <a:lnTo>
                      <a:pt x="2460" y="874"/>
                    </a:lnTo>
                    <a:lnTo>
                      <a:pt x="2462" y="863"/>
                    </a:lnTo>
                    <a:lnTo>
                      <a:pt x="2463" y="849"/>
                    </a:lnTo>
                    <a:lnTo>
                      <a:pt x="2465" y="869"/>
                    </a:lnTo>
                    <a:lnTo>
                      <a:pt x="2466" y="843"/>
                    </a:lnTo>
                    <a:lnTo>
                      <a:pt x="2468" y="846"/>
                    </a:lnTo>
                    <a:lnTo>
                      <a:pt x="2469" y="868"/>
                    </a:lnTo>
                    <a:lnTo>
                      <a:pt x="2471" y="867"/>
                    </a:lnTo>
                    <a:lnTo>
                      <a:pt x="2472" y="861"/>
                    </a:lnTo>
                    <a:lnTo>
                      <a:pt x="2474" y="862"/>
                    </a:lnTo>
                    <a:lnTo>
                      <a:pt x="2476" y="868"/>
                    </a:lnTo>
                    <a:lnTo>
                      <a:pt x="2477" y="878"/>
                    </a:lnTo>
                    <a:lnTo>
                      <a:pt x="2478" y="874"/>
                    </a:lnTo>
                    <a:lnTo>
                      <a:pt x="2480" y="854"/>
                    </a:lnTo>
                    <a:lnTo>
                      <a:pt x="2482" y="849"/>
                    </a:lnTo>
                    <a:lnTo>
                      <a:pt x="2483" y="845"/>
                    </a:lnTo>
                    <a:lnTo>
                      <a:pt x="2485" y="839"/>
                    </a:lnTo>
                    <a:lnTo>
                      <a:pt x="2486" y="843"/>
                    </a:lnTo>
                    <a:lnTo>
                      <a:pt x="2488" y="849"/>
                    </a:lnTo>
                    <a:lnTo>
                      <a:pt x="2489" y="852"/>
                    </a:lnTo>
                    <a:lnTo>
                      <a:pt x="2491" y="870"/>
                    </a:lnTo>
                    <a:lnTo>
                      <a:pt x="2492" y="864"/>
                    </a:lnTo>
                    <a:lnTo>
                      <a:pt x="2494" y="856"/>
                    </a:lnTo>
                    <a:lnTo>
                      <a:pt x="2495" y="853"/>
                    </a:lnTo>
                    <a:lnTo>
                      <a:pt x="2497" y="841"/>
                    </a:lnTo>
                    <a:lnTo>
                      <a:pt x="2498" y="844"/>
                    </a:lnTo>
                    <a:lnTo>
                      <a:pt x="2500" y="844"/>
                    </a:lnTo>
                    <a:lnTo>
                      <a:pt x="2501" y="838"/>
                    </a:lnTo>
                    <a:lnTo>
                      <a:pt x="2503" y="833"/>
                    </a:lnTo>
                    <a:lnTo>
                      <a:pt x="2504" y="840"/>
                    </a:lnTo>
                    <a:lnTo>
                      <a:pt x="2506" y="837"/>
                    </a:lnTo>
                    <a:lnTo>
                      <a:pt x="2507" y="844"/>
                    </a:lnTo>
                    <a:lnTo>
                      <a:pt x="2509" y="844"/>
                    </a:lnTo>
                    <a:lnTo>
                      <a:pt x="2510" y="827"/>
                    </a:lnTo>
                    <a:lnTo>
                      <a:pt x="2512" y="823"/>
                    </a:lnTo>
                    <a:lnTo>
                      <a:pt x="2514" y="819"/>
                    </a:lnTo>
                    <a:lnTo>
                      <a:pt x="2515" y="828"/>
                    </a:lnTo>
                    <a:lnTo>
                      <a:pt x="2516" y="831"/>
                    </a:lnTo>
                    <a:lnTo>
                      <a:pt x="2518" y="834"/>
                    </a:lnTo>
                    <a:lnTo>
                      <a:pt x="2520" y="827"/>
                    </a:lnTo>
                    <a:lnTo>
                      <a:pt x="2521" y="820"/>
                    </a:lnTo>
                    <a:lnTo>
                      <a:pt x="2522" y="831"/>
                    </a:lnTo>
                    <a:lnTo>
                      <a:pt x="2524" y="831"/>
                    </a:lnTo>
                    <a:lnTo>
                      <a:pt x="2526" y="837"/>
                    </a:lnTo>
                    <a:lnTo>
                      <a:pt x="2527" y="829"/>
                    </a:lnTo>
                    <a:lnTo>
                      <a:pt x="2529" y="813"/>
                    </a:lnTo>
                    <a:lnTo>
                      <a:pt x="2530" y="808"/>
                    </a:lnTo>
                    <a:lnTo>
                      <a:pt x="2532" y="801"/>
                    </a:lnTo>
                    <a:lnTo>
                      <a:pt x="2533" y="802"/>
                    </a:lnTo>
                    <a:lnTo>
                      <a:pt x="2535" y="794"/>
                    </a:lnTo>
                    <a:lnTo>
                      <a:pt x="2536" y="795"/>
                    </a:lnTo>
                    <a:lnTo>
                      <a:pt x="2538" y="805"/>
                    </a:lnTo>
                    <a:lnTo>
                      <a:pt x="2539" y="804"/>
                    </a:lnTo>
                    <a:lnTo>
                      <a:pt x="2541" y="800"/>
                    </a:lnTo>
                    <a:lnTo>
                      <a:pt x="2542" y="782"/>
                    </a:lnTo>
                    <a:lnTo>
                      <a:pt x="2544" y="790"/>
                    </a:lnTo>
                    <a:lnTo>
                      <a:pt x="2545" y="791"/>
                    </a:lnTo>
                    <a:lnTo>
                      <a:pt x="2547" y="793"/>
                    </a:lnTo>
                    <a:lnTo>
                      <a:pt x="2549" y="789"/>
                    </a:lnTo>
                    <a:lnTo>
                      <a:pt x="2550" y="788"/>
                    </a:lnTo>
                    <a:lnTo>
                      <a:pt x="2551" y="807"/>
                    </a:lnTo>
                    <a:lnTo>
                      <a:pt x="2553" y="820"/>
                    </a:lnTo>
                    <a:lnTo>
                      <a:pt x="2555" y="813"/>
                    </a:lnTo>
                    <a:lnTo>
                      <a:pt x="2556" y="796"/>
                    </a:lnTo>
                    <a:lnTo>
                      <a:pt x="2558" y="789"/>
                    </a:lnTo>
                    <a:lnTo>
                      <a:pt x="2559" y="798"/>
                    </a:lnTo>
                    <a:lnTo>
                      <a:pt x="2561" y="799"/>
                    </a:lnTo>
                    <a:lnTo>
                      <a:pt x="2562" y="801"/>
                    </a:lnTo>
                    <a:lnTo>
                      <a:pt x="2564" y="793"/>
                    </a:lnTo>
                    <a:lnTo>
                      <a:pt x="2565" y="794"/>
                    </a:lnTo>
                    <a:lnTo>
                      <a:pt x="2567" y="795"/>
                    </a:lnTo>
                    <a:lnTo>
                      <a:pt x="2568" y="793"/>
                    </a:lnTo>
                    <a:lnTo>
                      <a:pt x="2570" y="792"/>
                    </a:lnTo>
                    <a:lnTo>
                      <a:pt x="2571" y="780"/>
                    </a:lnTo>
                    <a:lnTo>
                      <a:pt x="2573" y="785"/>
                    </a:lnTo>
                    <a:lnTo>
                      <a:pt x="2574" y="790"/>
                    </a:lnTo>
                    <a:lnTo>
                      <a:pt x="2576" y="805"/>
                    </a:lnTo>
                    <a:lnTo>
                      <a:pt x="2577" y="809"/>
                    </a:lnTo>
                    <a:lnTo>
                      <a:pt x="2579" y="794"/>
                    </a:lnTo>
                    <a:lnTo>
                      <a:pt x="2580" y="790"/>
                    </a:lnTo>
                    <a:lnTo>
                      <a:pt x="2582" y="787"/>
                    </a:lnTo>
                    <a:lnTo>
                      <a:pt x="2583" y="795"/>
                    </a:lnTo>
                    <a:lnTo>
                      <a:pt x="2585" y="804"/>
                    </a:lnTo>
                    <a:lnTo>
                      <a:pt x="2587" y="806"/>
                    </a:lnTo>
                    <a:lnTo>
                      <a:pt x="2588" y="785"/>
                    </a:lnTo>
                    <a:lnTo>
                      <a:pt x="2589" y="771"/>
                    </a:lnTo>
                    <a:lnTo>
                      <a:pt x="2591" y="780"/>
                    </a:lnTo>
                    <a:lnTo>
                      <a:pt x="2593" y="785"/>
                    </a:lnTo>
                    <a:lnTo>
                      <a:pt x="2594" y="794"/>
                    </a:lnTo>
                    <a:lnTo>
                      <a:pt x="2595" y="807"/>
                    </a:lnTo>
                    <a:lnTo>
                      <a:pt x="2597" y="813"/>
                    </a:lnTo>
                    <a:lnTo>
                      <a:pt x="2599" y="818"/>
                    </a:lnTo>
                    <a:lnTo>
                      <a:pt x="2600" y="812"/>
                    </a:lnTo>
                    <a:lnTo>
                      <a:pt x="2602" y="813"/>
                    </a:lnTo>
                    <a:lnTo>
                      <a:pt x="2603" y="802"/>
                    </a:lnTo>
                    <a:lnTo>
                      <a:pt x="2605" y="813"/>
                    </a:lnTo>
                    <a:lnTo>
                      <a:pt x="2606" y="809"/>
                    </a:lnTo>
                    <a:lnTo>
                      <a:pt x="2608" y="801"/>
                    </a:lnTo>
                    <a:lnTo>
                      <a:pt x="2609" y="815"/>
                    </a:lnTo>
                    <a:lnTo>
                      <a:pt x="2611" y="835"/>
                    </a:lnTo>
                    <a:lnTo>
                      <a:pt x="2612" y="849"/>
                    </a:lnTo>
                    <a:lnTo>
                      <a:pt x="2614" y="843"/>
                    </a:lnTo>
                    <a:lnTo>
                      <a:pt x="2616" y="825"/>
                    </a:lnTo>
                    <a:lnTo>
                      <a:pt x="2617" y="827"/>
                    </a:lnTo>
                    <a:lnTo>
                      <a:pt x="2618" y="832"/>
                    </a:lnTo>
                    <a:lnTo>
                      <a:pt x="2620" y="836"/>
                    </a:lnTo>
                    <a:lnTo>
                      <a:pt x="2622" y="839"/>
                    </a:lnTo>
                    <a:lnTo>
                      <a:pt x="2623" y="833"/>
                    </a:lnTo>
                    <a:lnTo>
                      <a:pt x="2624" y="834"/>
                    </a:lnTo>
                    <a:lnTo>
                      <a:pt x="2626" y="849"/>
                    </a:lnTo>
                    <a:lnTo>
                      <a:pt x="2628" y="853"/>
                    </a:lnTo>
                    <a:lnTo>
                      <a:pt x="2629" y="852"/>
                    </a:lnTo>
                    <a:lnTo>
                      <a:pt x="2631" y="853"/>
                    </a:lnTo>
                    <a:lnTo>
                      <a:pt x="2632" y="848"/>
                    </a:lnTo>
                    <a:lnTo>
                      <a:pt x="2634" y="831"/>
                    </a:lnTo>
                    <a:lnTo>
                      <a:pt x="2635" y="848"/>
                    </a:lnTo>
                    <a:lnTo>
                      <a:pt x="2637" y="853"/>
                    </a:lnTo>
                    <a:lnTo>
                      <a:pt x="2638" y="855"/>
                    </a:lnTo>
                    <a:lnTo>
                      <a:pt x="2640" y="861"/>
                    </a:lnTo>
                    <a:lnTo>
                      <a:pt x="2641" y="851"/>
                    </a:lnTo>
                    <a:lnTo>
                      <a:pt x="2643" y="854"/>
                    </a:lnTo>
                    <a:lnTo>
                      <a:pt x="2644" y="864"/>
                    </a:lnTo>
                    <a:lnTo>
                      <a:pt x="2646" y="876"/>
                    </a:lnTo>
                    <a:lnTo>
                      <a:pt x="2647" y="877"/>
                    </a:lnTo>
                    <a:lnTo>
                      <a:pt x="2649" y="863"/>
                    </a:lnTo>
                    <a:lnTo>
                      <a:pt x="2650" y="854"/>
                    </a:lnTo>
                    <a:lnTo>
                      <a:pt x="2652" y="844"/>
                    </a:lnTo>
                    <a:lnTo>
                      <a:pt x="2653" y="856"/>
                    </a:lnTo>
                    <a:lnTo>
                      <a:pt x="2655" y="862"/>
                    </a:lnTo>
                    <a:lnTo>
                      <a:pt x="2656" y="868"/>
                    </a:lnTo>
                    <a:lnTo>
                      <a:pt x="2658" y="873"/>
                    </a:lnTo>
                    <a:lnTo>
                      <a:pt x="2660" y="864"/>
                    </a:lnTo>
                    <a:lnTo>
                      <a:pt x="2661" y="873"/>
                    </a:lnTo>
                    <a:lnTo>
                      <a:pt x="2662" y="879"/>
                    </a:lnTo>
                    <a:lnTo>
                      <a:pt x="2664" y="864"/>
                    </a:lnTo>
                    <a:lnTo>
                      <a:pt x="2666" y="857"/>
                    </a:lnTo>
                    <a:lnTo>
                      <a:pt x="2667" y="876"/>
                    </a:lnTo>
                    <a:lnTo>
                      <a:pt x="2669" y="892"/>
                    </a:lnTo>
                    <a:lnTo>
                      <a:pt x="2670" y="913"/>
                    </a:lnTo>
                    <a:lnTo>
                      <a:pt x="2672" y="909"/>
                    </a:lnTo>
                    <a:lnTo>
                      <a:pt x="2673" y="913"/>
                    </a:lnTo>
                    <a:lnTo>
                      <a:pt x="2675" y="914"/>
                    </a:lnTo>
                    <a:lnTo>
                      <a:pt x="2676" y="926"/>
                    </a:lnTo>
                    <a:lnTo>
                      <a:pt x="2678" y="927"/>
                    </a:lnTo>
                    <a:lnTo>
                      <a:pt x="2679" y="911"/>
                    </a:lnTo>
                    <a:lnTo>
                      <a:pt x="2681" y="911"/>
                    </a:lnTo>
                    <a:lnTo>
                      <a:pt x="2682" y="915"/>
                    </a:lnTo>
                    <a:lnTo>
                      <a:pt x="2684" y="910"/>
                    </a:lnTo>
                    <a:lnTo>
                      <a:pt x="2685" y="910"/>
                    </a:lnTo>
                    <a:lnTo>
                      <a:pt x="2687" y="912"/>
                    </a:lnTo>
                    <a:lnTo>
                      <a:pt x="2689" y="904"/>
                    </a:lnTo>
                    <a:lnTo>
                      <a:pt x="2690" y="913"/>
                    </a:lnTo>
                    <a:lnTo>
                      <a:pt x="2691" y="932"/>
                    </a:lnTo>
                    <a:lnTo>
                      <a:pt x="2693" y="939"/>
                    </a:lnTo>
                    <a:lnTo>
                      <a:pt x="2695" y="933"/>
                    </a:lnTo>
                    <a:lnTo>
                      <a:pt x="2696" y="930"/>
                    </a:lnTo>
                    <a:lnTo>
                      <a:pt x="2697" y="929"/>
                    </a:lnTo>
                    <a:lnTo>
                      <a:pt x="2699" y="928"/>
                    </a:lnTo>
                    <a:lnTo>
                      <a:pt x="2701" y="927"/>
                    </a:lnTo>
                    <a:lnTo>
                      <a:pt x="2702" y="929"/>
                    </a:lnTo>
                    <a:lnTo>
                      <a:pt x="2704" y="936"/>
                    </a:lnTo>
                    <a:lnTo>
                      <a:pt x="2705" y="942"/>
                    </a:lnTo>
                    <a:lnTo>
                      <a:pt x="2707" y="938"/>
                    </a:lnTo>
                    <a:lnTo>
                      <a:pt x="2708" y="936"/>
                    </a:lnTo>
                    <a:lnTo>
                      <a:pt x="2710" y="918"/>
                    </a:lnTo>
                    <a:lnTo>
                      <a:pt x="2711" y="916"/>
                    </a:lnTo>
                    <a:lnTo>
                      <a:pt x="2713" y="939"/>
                    </a:lnTo>
                    <a:lnTo>
                      <a:pt x="2714" y="934"/>
                    </a:lnTo>
                    <a:lnTo>
                      <a:pt x="2716" y="930"/>
                    </a:lnTo>
                    <a:lnTo>
                      <a:pt x="2717" y="924"/>
                    </a:lnTo>
                    <a:lnTo>
                      <a:pt x="2719" y="937"/>
                    </a:lnTo>
                    <a:lnTo>
                      <a:pt x="2720" y="950"/>
                    </a:lnTo>
                    <a:lnTo>
                      <a:pt x="2722" y="958"/>
                    </a:lnTo>
                    <a:lnTo>
                      <a:pt x="2723" y="961"/>
                    </a:lnTo>
                    <a:lnTo>
                      <a:pt x="2725" y="947"/>
                    </a:lnTo>
                    <a:lnTo>
                      <a:pt x="2726" y="937"/>
                    </a:lnTo>
                    <a:lnTo>
                      <a:pt x="2728" y="933"/>
                    </a:lnTo>
                    <a:lnTo>
                      <a:pt x="2729" y="922"/>
                    </a:lnTo>
                    <a:lnTo>
                      <a:pt x="2731" y="922"/>
                    </a:lnTo>
                    <a:lnTo>
                      <a:pt x="2733" y="954"/>
                    </a:lnTo>
                    <a:lnTo>
                      <a:pt x="2734" y="950"/>
                    </a:lnTo>
                    <a:lnTo>
                      <a:pt x="2735" y="949"/>
                    </a:lnTo>
                    <a:lnTo>
                      <a:pt x="2737" y="949"/>
                    </a:lnTo>
                    <a:lnTo>
                      <a:pt x="2739" y="949"/>
                    </a:lnTo>
                    <a:lnTo>
                      <a:pt x="2740" y="946"/>
                    </a:lnTo>
                    <a:lnTo>
                      <a:pt x="2742" y="960"/>
                    </a:lnTo>
                    <a:lnTo>
                      <a:pt x="2743" y="960"/>
                    </a:lnTo>
                    <a:lnTo>
                      <a:pt x="2745" y="944"/>
                    </a:lnTo>
                    <a:lnTo>
                      <a:pt x="2746" y="949"/>
                    </a:lnTo>
                    <a:lnTo>
                      <a:pt x="2748" y="956"/>
                    </a:lnTo>
                    <a:lnTo>
                      <a:pt x="2749" y="950"/>
                    </a:lnTo>
                    <a:lnTo>
                      <a:pt x="2751" y="961"/>
                    </a:lnTo>
                    <a:lnTo>
                      <a:pt x="2752" y="950"/>
                    </a:lnTo>
                    <a:lnTo>
                      <a:pt x="2754" y="920"/>
                    </a:lnTo>
                    <a:lnTo>
                      <a:pt x="2755" y="950"/>
                    </a:lnTo>
                    <a:lnTo>
                      <a:pt x="2757" y="948"/>
                    </a:lnTo>
                    <a:lnTo>
                      <a:pt x="2758" y="945"/>
                    </a:lnTo>
                    <a:lnTo>
                      <a:pt x="2760" y="949"/>
                    </a:lnTo>
                    <a:lnTo>
                      <a:pt x="2762" y="947"/>
                    </a:lnTo>
                    <a:lnTo>
                      <a:pt x="2763" y="971"/>
                    </a:lnTo>
                    <a:lnTo>
                      <a:pt x="2764" y="974"/>
                    </a:lnTo>
                    <a:lnTo>
                      <a:pt x="2766" y="965"/>
                    </a:lnTo>
                    <a:lnTo>
                      <a:pt x="2768" y="974"/>
                    </a:lnTo>
                    <a:lnTo>
                      <a:pt x="2769" y="983"/>
                    </a:lnTo>
                    <a:lnTo>
                      <a:pt x="2771" y="977"/>
                    </a:lnTo>
                    <a:lnTo>
                      <a:pt x="2772" y="976"/>
                    </a:lnTo>
                    <a:lnTo>
                      <a:pt x="2774" y="959"/>
                    </a:lnTo>
                    <a:lnTo>
                      <a:pt x="2775" y="935"/>
                    </a:lnTo>
                    <a:lnTo>
                      <a:pt x="2777" y="948"/>
                    </a:lnTo>
                    <a:lnTo>
                      <a:pt x="2778" y="957"/>
                    </a:lnTo>
                    <a:lnTo>
                      <a:pt x="2780" y="972"/>
                    </a:lnTo>
                    <a:lnTo>
                      <a:pt x="2781" y="978"/>
                    </a:lnTo>
                    <a:lnTo>
                      <a:pt x="2783" y="995"/>
                    </a:lnTo>
                    <a:lnTo>
                      <a:pt x="2784" y="986"/>
                    </a:lnTo>
                    <a:lnTo>
                      <a:pt x="2786" y="997"/>
                    </a:lnTo>
                    <a:lnTo>
                      <a:pt x="2787" y="950"/>
                    </a:lnTo>
                    <a:lnTo>
                      <a:pt x="2789" y="941"/>
                    </a:lnTo>
                    <a:lnTo>
                      <a:pt x="2790" y="988"/>
                    </a:lnTo>
                    <a:lnTo>
                      <a:pt x="2792" y="1009"/>
                    </a:lnTo>
                    <a:lnTo>
                      <a:pt x="2793" y="1015"/>
                    </a:lnTo>
                    <a:lnTo>
                      <a:pt x="2795" y="1010"/>
                    </a:lnTo>
                    <a:lnTo>
                      <a:pt x="2796" y="1014"/>
                    </a:lnTo>
                    <a:lnTo>
                      <a:pt x="2798" y="1022"/>
                    </a:lnTo>
                    <a:lnTo>
                      <a:pt x="2799" y="1014"/>
                    </a:lnTo>
                    <a:lnTo>
                      <a:pt x="2801" y="1001"/>
                    </a:lnTo>
                    <a:lnTo>
                      <a:pt x="2802" y="984"/>
                    </a:lnTo>
                    <a:lnTo>
                      <a:pt x="2804" y="1001"/>
                    </a:lnTo>
                    <a:lnTo>
                      <a:pt x="2806" y="1027"/>
                    </a:lnTo>
                    <a:lnTo>
                      <a:pt x="2807" y="1028"/>
                    </a:lnTo>
                    <a:lnTo>
                      <a:pt x="2808" y="1002"/>
                    </a:lnTo>
                    <a:lnTo>
                      <a:pt x="2810" y="1000"/>
                    </a:lnTo>
                    <a:lnTo>
                      <a:pt x="2812" y="1036"/>
                    </a:lnTo>
                    <a:lnTo>
                      <a:pt x="2813" y="1031"/>
                    </a:lnTo>
                    <a:lnTo>
                      <a:pt x="2815" y="1016"/>
                    </a:lnTo>
                    <a:lnTo>
                      <a:pt x="2816" y="992"/>
                    </a:lnTo>
                    <a:lnTo>
                      <a:pt x="2818" y="995"/>
                    </a:lnTo>
                    <a:lnTo>
                      <a:pt x="2819" y="1010"/>
                    </a:lnTo>
                    <a:lnTo>
                      <a:pt x="2821" y="1023"/>
                    </a:lnTo>
                    <a:lnTo>
                      <a:pt x="2822" y="1046"/>
                    </a:lnTo>
                    <a:lnTo>
                      <a:pt x="2824" y="1065"/>
                    </a:lnTo>
                    <a:lnTo>
                      <a:pt x="2825" y="1068"/>
                    </a:lnTo>
                    <a:lnTo>
                      <a:pt x="2827" y="1065"/>
                    </a:lnTo>
                    <a:lnTo>
                      <a:pt x="2828" y="1040"/>
                    </a:lnTo>
                    <a:lnTo>
                      <a:pt x="2830" y="1040"/>
                    </a:lnTo>
                    <a:lnTo>
                      <a:pt x="2831" y="1035"/>
                    </a:lnTo>
                    <a:lnTo>
                      <a:pt x="2833" y="1009"/>
                    </a:lnTo>
                    <a:lnTo>
                      <a:pt x="2835" y="1033"/>
                    </a:lnTo>
                    <a:lnTo>
                      <a:pt x="2836" y="1038"/>
                    </a:lnTo>
                    <a:lnTo>
                      <a:pt x="2837" y="1050"/>
                    </a:lnTo>
                    <a:lnTo>
                      <a:pt x="2839" y="1053"/>
                    </a:lnTo>
                    <a:lnTo>
                      <a:pt x="2841" y="1053"/>
                    </a:lnTo>
                    <a:lnTo>
                      <a:pt x="2842" y="1053"/>
                    </a:lnTo>
                    <a:lnTo>
                      <a:pt x="2844" y="1078"/>
                    </a:lnTo>
                    <a:lnTo>
                      <a:pt x="2845" y="1081"/>
                    </a:lnTo>
                    <a:lnTo>
                      <a:pt x="2847" y="1056"/>
                    </a:lnTo>
                    <a:lnTo>
                      <a:pt x="2848" y="1052"/>
                    </a:lnTo>
                    <a:lnTo>
                      <a:pt x="2850" y="1036"/>
                    </a:lnTo>
                    <a:lnTo>
                      <a:pt x="2851" y="1045"/>
                    </a:lnTo>
                    <a:lnTo>
                      <a:pt x="2853" y="1052"/>
                    </a:lnTo>
                    <a:lnTo>
                      <a:pt x="2854" y="1030"/>
                    </a:lnTo>
                    <a:lnTo>
                      <a:pt x="2856" y="1021"/>
                    </a:lnTo>
                    <a:lnTo>
                      <a:pt x="2857" y="1020"/>
                    </a:lnTo>
                    <a:lnTo>
                      <a:pt x="2859" y="1032"/>
                    </a:lnTo>
                    <a:lnTo>
                      <a:pt x="2860" y="1041"/>
                    </a:lnTo>
                    <a:lnTo>
                      <a:pt x="2862" y="1023"/>
                    </a:lnTo>
                    <a:lnTo>
                      <a:pt x="2863" y="1009"/>
                    </a:lnTo>
                    <a:lnTo>
                      <a:pt x="2865" y="991"/>
                    </a:lnTo>
                    <a:lnTo>
                      <a:pt x="2866" y="986"/>
                    </a:lnTo>
                    <a:lnTo>
                      <a:pt x="2868" y="1003"/>
                    </a:lnTo>
                    <a:lnTo>
                      <a:pt x="2869" y="1038"/>
                    </a:lnTo>
                    <a:lnTo>
                      <a:pt x="2871" y="1036"/>
                    </a:lnTo>
                    <a:lnTo>
                      <a:pt x="2873" y="1016"/>
                    </a:lnTo>
                    <a:lnTo>
                      <a:pt x="2874" y="980"/>
                    </a:lnTo>
                    <a:lnTo>
                      <a:pt x="2875" y="956"/>
                    </a:lnTo>
                    <a:lnTo>
                      <a:pt x="2877" y="953"/>
                    </a:lnTo>
                    <a:lnTo>
                      <a:pt x="2879" y="976"/>
                    </a:lnTo>
                    <a:lnTo>
                      <a:pt x="2880" y="997"/>
                    </a:lnTo>
                    <a:lnTo>
                      <a:pt x="2881" y="1008"/>
                    </a:lnTo>
                    <a:lnTo>
                      <a:pt x="2883" y="1017"/>
                    </a:lnTo>
                    <a:lnTo>
                      <a:pt x="2885" y="1010"/>
                    </a:lnTo>
                    <a:lnTo>
                      <a:pt x="2886" y="980"/>
                    </a:lnTo>
                    <a:lnTo>
                      <a:pt x="2888" y="970"/>
                    </a:lnTo>
                    <a:lnTo>
                      <a:pt x="2889" y="976"/>
                    </a:lnTo>
                    <a:lnTo>
                      <a:pt x="2891" y="978"/>
                    </a:lnTo>
                    <a:lnTo>
                      <a:pt x="2892" y="957"/>
                    </a:lnTo>
                    <a:lnTo>
                      <a:pt x="2894" y="940"/>
                    </a:lnTo>
                    <a:lnTo>
                      <a:pt x="2895" y="939"/>
                    </a:lnTo>
                    <a:lnTo>
                      <a:pt x="2897" y="942"/>
                    </a:lnTo>
                    <a:lnTo>
                      <a:pt x="2898" y="954"/>
                    </a:lnTo>
                    <a:lnTo>
                      <a:pt x="2900" y="961"/>
                    </a:lnTo>
                    <a:lnTo>
                      <a:pt x="2902" y="958"/>
                    </a:lnTo>
                    <a:lnTo>
                      <a:pt x="2903" y="937"/>
                    </a:lnTo>
                    <a:lnTo>
                      <a:pt x="2904" y="920"/>
                    </a:lnTo>
                    <a:lnTo>
                      <a:pt x="2906" y="899"/>
                    </a:lnTo>
                    <a:lnTo>
                      <a:pt x="2908" y="899"/>
                    </a:lnTo>
                    <a:lnTo>
                      <a:pt x="2909" y="911"/>
                    </a:lnTo>
                    <a:lnTo>
                      <a:pt x="2910" y="906"/>
                    </a:lnTo>
                    <a:lnTo>
                      <a:pt x="2912" y="904"/>
                    </a:lnTo>
                    <a:lnTo>
                      <a:pt x="2914" y="905"/>
                    </a:lnTo>
                    <a:lnTo>
                      <a:pt x="2915" y="920"/>
                    </a:lnTo>
                    <a:lnTo>
                      <a:pt x="2917" y="907"/>
                    </a:lnTo>
                    <a:lnTo>
                      <a:pt x="2918" y="873"/>
                    </a:lnTo>
                    <a:lnTo>
                      <a:pt x="2920" y="839"/>
                    </a:lnTo>
                    <a:lnTo>
                      <a:pt x="2921" y="835"/>
                    </a:lnTo>
                    <a:lnTo>
                      <a:pt x="2923" y="818"/>
                    </a:lnTo>
                    <a:lnTo>
                      <a:pt x="2924" y="802"/>
                    </a:lnTo>
                    <a:lnTo>
                      <a:pt x="2926" y="806"/>
                    </a:lnTo>
                    <a:lnTo>
                      <a:pt x="2927" y="819"/>
                    </a:lnTo>
                    <a:lnTo>
                      <a:pt x="2929" y="833"/>
                    </a:lnTo>
                    <a:lnTo>
                      <a:pt x="2930" y="842"/>
                    </a:lnTo>
                    <a:lnTo>
                      <a:pt x="2932" y="829"/>
                    </a:lnTo>
                    <a:lnTo>
                      <a:pt x="2933" y="817"/>
                    </a:lnTo>
                    <a:lnTo>
                      <a:pt x="2935" y="801"/>
                    </a:lnTo>
                    <a:lnTo>
                      <a:pt x="2936" y="786"/>
                    </a:lnTo>
                    <a:lnTo>
                      <a:pt x="2938" y="770"/>
                    </a:lnTo>
                    <a:lnTo>
                      <a:pt x="2939" y="767"/>
                    </a:lnTo>
                    <a:lnTo>
                      <a:pt x="2941" y="759"/>
                    </a:lnTo>
                    <a:lnTo>
                      <a:pt x="2942" y="755"/>
                    </a:lnTo>
                    <a:lnTo>
                      <a:pt x="2944" y="734"/>
                    </a:lnTo>
                    <a:lnTo>
                      <a:pt x="2946" y="737"/>
                    </a:lnTo>
                    <a:lnTo>
                      <a:pt x="2947" y="737"/>
                    </a:lnTo>
                    <a:lnTo>
                      <a:pt x="2948" y="733"/>
                    </a:lnTo>
                    <a:lnTo>
                      <a:pt x="2950" y="718"/>
                    </a:lnTo>
                    <a:lnTo>
                      <a:pt x="2952" y="703"/>
                    </a:lnTo>
                    <a:lnTo>
                      <a:pt x="2953" y="685"/>
                    </a:lnTo>
                    <a:lnTo>
                      <a:pt x="2954" y="666"/>
                    </a:lnTo>
                    <a:lnTo>
                      <a:pt x="2956" y="647"/>
                    </a:lnTo>
                    <a:lnTo>
                      <a:pt x="2958" y="634"/>
                    </a:lnTo>
                    <a:lnTo>
                      <a:pt x="2959" y="626"/>
                    </a:lnTo>
                    <a:lnTo>
                      <a:pt x="2961" y="616"/>
                    </a:lnTo>
                    <a:lnTo>
                      <a:pt x="2962" y="611"/>
                    </a:lnTo>
                    <a:lnTo>
                      <a:pt x="2964" y="616"/>
                    </a:lnTo>
                    <a:lnTo>
                      <a:pt x="2965" y="621"/>
                    </a:lnTo>
                    <a:lnTo>
                      <a:pt x="2967" y="602"/>
                    </a:lnTo>
                    <a:lnTo>
                      <a:pt x="2968" y="573"/>
                    </a:lnTo>
                    <a:lnTo>
                      <a:pt x="2970" y="544"/>
                    </a:lnTo>
                    <a:lnTo>
                      <a:pt x="2971" y="530"/>
                    </a:lnTo>
                    <a:lnTo>
                      <a:pt x="2973" y="539"/>
                    </a:lnTo>
                    <a:lnTo>
                      <a:pt x="2975" y="536"/>
                    </a:lnTo>
                    <a:lnTo>
                      <a:pt x="2976" y="535"/>
                    </a:lnTo>
                    <a:lnTo>
                      <a:pt x="2977" y="553"/>
                    </a:lnTo>
                    <a:lnTo>
                      <a:pt x="2979" y="533"/>
                    </a:lnTo>
                    <a:lnTo>
                      <a:pt x="2981" y="518"/>
                    </a:lnTo>
                    <a:lnTo>
                      <a:pt x="2982" y="513"/>
                    </a:lnTo>
                    <a:lnTo>
                      <a:pt x="2983" y="503"/>
                    </a:lnTo>
                    <a:lnTo>
                      <a:pt x="2985" y="512"/>
                    </a:lnTo>
                    <a:lnTo>
                      <a:pt x="2987" y="519"/>
                    </a:lnTo>
                    <a:lnTo>
                      <a:pt x="2988" y="504"/>
                    </a:lnTo>
                    <a:lnTo>
                      <a:pt x="2990" y="501"/>
                    </a:lnTo>
                    <a:lnTo>
                      <a:pt x="2991" y="497"/>
                    </a:lnTo>
                    <a:lnTo>
                      <a:pt x="2993" y="498"/>
                    </a:lnTo>
                    <a:lnTo>
                      <a:pt x="2994" y="499"/>
                    </a:lnTo>
                    <a:lnTo>
                      <a:pt x="2996" y="499"/>
                    </a:lnTo>
                    <a:lnTo>
                      <a:pt x="2997" y="494"/>
                    </a:lnTo>
                    <a:lnTo>
                      <a:pt x="2999" y="489"/>
                    </a:lnTo>
                    <a:lnTo>
                      <a:pt x="3000" y="499"/>
                    </a:lnTo>
                    <a:lnTo>
                      <a:pt x="3002" y="501"/>
                    </a:lnTo>
                    <a:lnTo>
                      <a:pt x="3003" y="493"/>
                    </a:lnTo>
                    <a:lnTo>
                      <a:pt x="3005" y="490"/>
                    </a:lnTo>
                    <a:lnTo>
                      <a:pt x="3006" y="498"/>
                    </a:lnTo>
                    <a:lnTo>
                      <a:pt x="3008" y="475"/>
                    </a:lnTo>
                    <a:lnTo>
                      <a:pt x="3009" y="477"/>
                    </a:lnTo>
                    <a:lnTo>
                      <a:pt x="3011" y="476"/>
                    </a:lnTo>
                    <a:lnTo>
                      <a:pt x="3012" y="469"/>
                    </a:lnTo>
                    <a:lnTo>
                      <a:pt x="3014" y="464"/>
                    </a:lnTo>
                    <a:lnTo>
                      <a:pt x="3015" y="457"/>
                    </a:lnTo>
                    <a:lnTo>
                      <a:pt x="3017" y="459"/>
                    </a:lnTo>
                    <a:lnTo>
                      <a:pt x="3019" y="466"/>
                    </a:lnTo>
                    <a:lnTo>
                      <a:pt x="3020" y="470"/>
                    </a:lnTo>
                    <a:lnTo>
                      <a:pt x="3021" y="477"/>
                    </a:lnTo>
                    <a:lnTo>
                      <a:pt x="3023" y="476"/>
                    </a:lnTo>
                    <a:lnTo>
                      <a:pt x="3025" y="476"/>
                    </a:lnTo>
                    <a:lnTo>
                      <a:pt x="3026" y="488"/>
                    </a:lnTo>
                    <a:lnTo>
                      <a:pt x="3028" y="491"/>
                    </a:lnTo>
                    <a:lnTo>
                      <a:pt x="3029" y="478"/>
                    </a:lnTo>
                    <a:lnTo>
                      <a:pt x="3031" y="459"/>
                    </a:lnTo>
                    <a:lnTo>
                      <a:pt x="3032" y="450"/>
                    </a:lnTo>
                    <a:lnTo>
                      <a:pt x="3034" y="465"/>
                    </a:lnTo>
                    <a:lnTo>
                      <a:pt x="3035" y="470"/>
                    </a:lnTo>
                    <a:lnTo>
                      <a:pt x="3037" y="470"/>
                    </a:lnTo>
                    <a:lnTo>
                      <a:pt x="3038" y="470"/>
                    </a:lnTo>
                    <a:lnTo>
                      <a:pt x="3040" y="473"/>
                    </a:lnTo>
                    <a:lnTo>
                      <a:pt x="3041" y="478"/>
                    </a:lnTo>
                    <a:lnTo>
                      <a:pt x="3043" y="476"/>
                    </a:lnTo>
                    <a:lnTo>
                      <a:pt x="3044" y="465"/>
                    </a:lnTo>
                    <a:lnTo>
                      <a:pt x="3046" y="455"/>
                    </a:lnTo>
                    <a:lnTo>
                      <a:pt x="3048" y="445"/>
                    </a:lnTo>
                    <a:lnTo>
                      <a:pt x="3049" y="440"/>
                    </a:lnTo>
                    <a:lnTo>
                      <a:pt x="3050" y="439"/>
                    </a:lnTo>
                    <a:lnTo>
                      <a:pt x="3052" y="442"/>
                    </a:lnTo>
                    <a:lnTo>
                      <a:pt x="3054" y="461"/>
                    </a:lnTo>
                    <a:lnTo>
                      <a:pt x="3055" y="463"/>
                    </a:lnTo>
                    <a:lnTo>
                      <a:pt x="3056" y="458"/>
                    </a:lnTo>
                    <a:lnTo>
                      <a:pt x="3058" y="456"/>
                    </a:lnTo>
                    <a:lnTo>
                      <a:pt x="3060" y="441"/>
                    </a:lnTo>
                    <a:lnTo>
                      <a:pt x="3061" y="439"/>
                    </a:lnTo>
                    <a:lnTo>
                      <a:pt x="3063" y="438"/>
                    </a:lnTo>
                    <a:lnTo>
                      <a:pt x="3064" y="427"/>
                    </a:lnTo>
                    <a:lnTo>
                      <a:pt x="3066" y="418"/>
                    </a:lnTo>
                    <a:lnTo>
                      <a:pt x="3067" y="429"/>
                    </a:lnTo>
                    <a:lnTo>
                      <a:pt x="3069" y="433"/>
                    </a:lnTo>
                    <a:lnTo>
                      <a:pt x="3070" y="435"/>
                    </a:lnTo>
                    <a:lnTo>
                      <a:pt x="3072" y="443"/>
                    </a:lnTo>
                    <a:lnTo>
                      <a:pt x="3073" y="444"/>
                    </a:lnTo>
                    <a:lnTo>
                      <a:pt x="3075" y="436"/>
                    </a:lnTo>
                    <a:lnTo>
                      <a:pt x="3076" y="429"/>
                    </a:lnTo>
                    <a:lnTo>
                      <a:pt x="3078" y="428"/>
                    </a:lnTo>
                    <a:lnTo>
                      <a:pt x="3079" y="423"/>
                    </a:lnTo>
                    <a:lnTo>
                      <a:pt x="3081" y="433"/>
                    </a:lnTo>
                    <a:lnTo>
                      <a:pt x="3082" y="436"/>
                    </a:lnTo>
                    <a:lnTo>
                      <a:pt x="3084" y="446"/>
                    </a:lnTo>
                    <a:lnTo>
                      <a:pt x="3085" y="444"/>
                    </a:lnTo>
                    <a:lnTo>
                      <a:pt x="3087" y="431"/>
                    </a:lnTo>
                    <a:lnTo>
                      <a:pt x="3088" y="421"/>
                    </a:lnTo>
                    <a:lnTo>
                      <a:pt x="3090" y="419"/>
                    </a:lnTo>
                    <a:lnTo>
                      <a:pt x="3092" y="419"/>
                    </a:lnTo>
                    <a:lnTo>
                      <a:pt x="3093" y="417"/>
                    </a:lnTo>
                    <a:lnTo>
                      <a:pt x="3094" y="416"/>
                    </a:lnTo>
                    <a:lnTo>
                      <a:pt x="3096" y="418"/>
                    </a:lnTo>
                    <a:lnTo>
                      <a:pt x="3098" y="421"/>
                    </a:lnTo>
                    <a:lnTo>
                      <a:pt x="3099" y="416"/>
                    </a:lnTo>
                    <a:lnTo>
                      <a:pt x="3101" y="424"/>
                    </a:lnTo>
                    <a:lnTo>
                      <a:pt x="3102" y="428"/>
                    </a:lnTo>
                    <a:lnTo>
                      <a:pt x="3104" y="412"/>
                    </a:lnTo>
                    <a:lnTo>
                      <a:pt x="3105" y="412"/>
                    </a:lnTo>
                    <a:lnTo>
                      <a:pt x="3107" y="409"/>
                    </a:lnTo>
                    <a:lnTo>
                      <a:pt x="3108" y="405"/>
                    </a:lnTo>
                    <a:lnTo>
                      <a:pt x="3110" y="411"/>
                    </a:lnTo>
                    <a:lnTo>
                      <a:pt x="3111" y="413"/>
                    </a:lnTo>
                    <a:lnTo>
                      <a:pt x="3113" y="410"/>
                    </a:lnTo>
                    <a:lnTo>
                      <a:pt x="3114" y="412"/>
                    </a:lnTo>
                    <a:lnTo>
                      <a:pt x="3116" y="409"/>
                    </a:lnTo>
                    <a:lnTo>
                      <a:pt x="3117" y="415"/>
                    </a:lnTo>
                    <a:lnTo>
                      <a:pt x="3119" y="417"/>
                    </a:lnTo>
                    <a:lnTo>
                      <a:pt x="3121" y="409"/>
                    </a:lnTo>
                    <a:lnTo>
                      <a:pt x="3122" y="402"/>
                    </a:lnTo>
                    <a:lnTo>
                      <a:pt x="3123" y="395"/>
                    </a:lnTo>
                    <a:lnTo>
                      <a:pt x="3125" y="394"/>
                    </a:lnTo>
                    <a:lnTo>
                      <a:pt x="3127" y="401"/>
                    </a:lnTo>
                    <a:lnTo>
                      <a:pt x="3128" y="414"/>
                    </a:lnTo>
                    <a:lnTo>
                      <a:pt x="3130" y="425"/>
                    </a:lnTo>
                    <a:lnTo>
                      <a:pt x="3131" y="416"/>
                    </a:lnTo>
                    <a:lnTo>
                      <a:pt x="3133" y="406"/>
                    </a:lnTo>
                    <a:lnTo>
                      <a:pt x="3134" y="395"/>
                    </a:lnTo>
                    <a:lnTo>
                      <a:pt x="3136" y="398"/>
                    </a:lnTo>
                    <a:lnTo>
                      <a:pt x="3137" y="419"/>
                    </a:lnTo>
                    <a:lnTo>
                      <a:pt x="3139" y="410"/>
                    </a:lnTo>
                    <a:lnTo>
                      <a:pt x="3140" y="400"/>
                    </a:lnTo>
                    <a:lnTo>
                      <a:pt x="3142" y="411"/>
                    </a:lnTo>
                    <a:lnTo>
                      <a:pt x="3143" y="417"/>
                    </a:lnTo>
                    <a:lnTo>
                      <a:pt x="3145" y="413"/>
                    </a:lnTo>
                    <a:lnTo>
                      <a:pt x="3146" y="417"/>
                    </a:lnTo>
                    <a:lnTo>
                      <a:pt x="3148" y="421"/>
                    </a:lnTo>
                    <a:lnTo>
                      <a:pt x="3149" y="406"/>
                    </a:lnTo>
                    <a:lnTo>
                      <a:pt x="3151" y="393"/>
                    </a:lnTo>
                    <a:lnTo>
                      <a:pt x="3152" y="403"/>
                    </a:lnTo>
                    <a:lnTo>
                      <a:pt x="3154" y="411"/>
                    </a:lnTo>
                    <a:lnTo>
                      <a:pt x="3155" y="421"/>
                    </a:lnTo>
                    <a:lnTo>
                      <a:pt x="3157" y="426"/>
                    </a:lnTo>
                    <a:lnTo>
                      <a:pt x="3159" y="421"/>
                    </a:lnTo>
                    <a:lnTo>
                      <a:pt x="3160" y="419"/>
                    </a:lnTo>
                    <a:lnTo>
                      <a:pt x="3161" y="412"/>
                    </a:lnTo>
                    <a:lnTo>
                      <a:pt x="3163" y="420"/>
                    </a:lnTo>
                    <a:lnTo>
                      <a:pt x="3165" y="427"/>
                    </a:lnTo>
                    <a:lnTo>
                      <a:pt x="3166" y="409"/>
                    </a:lnTo>
                    <a:lnTo>
                      <a:pt x="3167" y="410"/>
                    </a:lnTo>
                    <a:lnTo>
                      <a:pt x="3169" y="402"/>
                    </a:lnTo>
                    <a:lnTo>
                      <a:pt x="3171" y="401"/>
                    </a:lnTo>
                    <a:lnTo>
                      <a:pt x="3172" y="408"/>
                    </a:lnTo>
                    <a:lnTo>
                      <a:pt x="3174" y="422"/>
                    </a:lnTo>
                    <a:lnTo>
                      <a:pt x="3175" y="427"/>
                    </a:lnTo>
                    <a:lnTo>
                      <a:pt x="3177" y="429"/>
                    </a:lnTo>
                    <a:lnTo>
                      <a:pt x="3178" y="420"/>
                    </a:lnTo>
                    <a:lnTo>
                      <a:pt x="3180" y="423"/>
                    </a:lnTo>
                    <a:lnTo>
                      <a:pt x="3181" y="418"/>
                    </a:lnTo>
                    <a:lnTo>
                      <a:pt x="3183" y="419"/>
                    </a:lnTo>
                    <a:lnTo>
                      <a:pt x="3184" y="419"/>
                    </a:lnTo>
                    <a:lnTo>
                      <a:pt x="3186" y="423"/>
                    </a:lnTo>
                    <a:lnTo>
                      <a:pt x="3187" y="449"/>
                    </a:lnTo>
                    <a:lnTo>
                      <a:pt x="3189" y="470"/>
                    </a:lnTo>
                    <a:lnTo>
                      <a:pt x="3190" y="464"/>
                    </a:lnTo>
                    <a:lnTo>
                      <a:pt x="3192" y="439"/>
                    </a:lnTo>
                    <a:lnTo>
                      <a:pt x="3194" y="420"/>
                    </a:lnTo>
                    <a:lnTo>
                      <a:pt x="3195" y="392"/>
                    </a:lnTo>
                    <a:lnTo>
                      <a:pt x="3196" y="359"/>
                    </a:lnTo>
                    <a:lnTo>
                      <a:pt x="3198" y="348"/>
                    </a:lnTo>
                    <a:lnTo>
                      <a:pt x="3200" y="355"/>
                    </a:lnTo>
                    <a:lnTo>
                      <a:pt x="3201" y="351"/>
                    </a:lnTo>
                    <a:lnTo>
                      <a:pt x="3203" y="349"/>
                    </a:lnTo>
                    <a:lnTo>
                      <a:pt x="3204" y="348"/>
                    </a:lnTo>
                    <a:lnTo>
                      <a:pt x="3206" y="345"/>
                    </a:lnTo>
                    <a:lnTo>
                      <a:pt x="3207" y="342"/>
                    </a:lnTo>
                    <a:lnTo>
                      <a:pt x="3209" y="335"/>
                    </a:lnTo>
                    <a:lnTo>
                      <a:pt x="3210" y="318"/>
                    </a:lnTo>
                    <a:lnTo>
                      <a:pt x="3212" y="302"/>
                    </a:lnTo>
                    <a:lnTo>
                      <a:pt x="3213" y="281"/>
                    </a:lnTo>
                    <a:lnTo>
                      <a:pt x="3215" y="263"/>
                    </a:lnTo>
                    <a:lnTo>
                      <a:pt x="3216" y="260"/>
                    </a:lnTo>
                    <a:lnTo>
                      <a:pt x="3218" y="278"/>
                    </a:lnTo>
                    <a:lnTo>
                      <a:pt x="3219" y="281"/>
                    </a:lnTo>
                    <a:lnTo>
                      <a:pt x="3221" y="286"/>
                    </a:lnTo>
                    <a:lnTo>
                      <a:pt x="3222" y="288"/>
                    </a:lnTo>
                    <a:lnTo>
                      <a:pt x="3224" y="279"/>
                    </a:lnTo>
                    <a:lnTo>
                      <a:pt x="3225" y="274"/>
                    </a:lnTo>
                    <a:lnTo>
                      <a:pt x="3227" y="257"/>
                    </a:lnTo>
                    <a:lnTo>
                      <a:pt x="3228" y="248"/>
                    </a:lnTo>
                    <a:lnTo>
                      <a:pt x="3230" y="246"/>
                    </a:lnTo>
                    <a:lnTo>
                      <a:pt x="3232" y="239"/>
                    </a:lnTo>
                    <a:lnTo>
                      <a:pt x="3233" y="249"/>
                    </a:lnTo>
                    <a:lnTo>
                      <a:pt x="3234" y="266"/>
                    </a:lnTo>
                    <a:lnTo>
                      <a:pt x="3236" y="262"/>
                    </a:lnTo>
                    <a:lnTo>
                      <a:pt x="3238" y="257"/>
                    </a:lnTo>
                    <a:lnTo>
                      <a:pt x="3239" y="260"/>
                    </a:lnTo>
                    <a:lnTo>
                      <a:pt x="3240" y="251"/>
                    </a:lnTo>
                    <a:lnTo>
                      <a:pt x="3242" y="252"/>
                    </a:lnTo>
                    <a:lnTo>
                      <a:pt x="3244" y="255"/>
                    </a:lnTo>
                    <a:lnTo>
                      <a:pt x="3245" y="255"/>
                    </a:lnTo>
                    <a:lnTo>
                      <a:pt x="3247" y="252"/>
                    </a:lnTo>
                    <a:lnTo>
                      <a:pt x="3248" y="244"/>
                    </a:lnTo>
                    <a:lnTo>
                      <a:pt x="3250" y="249"/>
                    </a:lnTo>
                    <a:lnTo>
                      <a:pt x="3251" y="247"/>
                    </a:lnTo>
                    <a:lnTo>
                      <a:pt x="3253" y="250"/>
                    </a:lnTo>
                    <a:lnTo>
                      <a:pt x="3254" y="235"/>
                    </a:lnTo>
                    <a:lnTo>
                      <a:pt x="3256" y="230"/>
                    </a:lnTo>
                    <a:lnTo>
                      <a:pt x="3257" y="233"/>
                    </a:lnTo>
                    <a:lnTo>
                      <a:pt x="3259" y="229"/>
                    </a:lnTo>
                    <a:lnTo>
                      <a:pt x="3261" y="242"/>
                    </a:lnTo>
                    <a:lnTo>
                      <a:pt x="3262" y="246"/>
                    </a:lnTo>
                    <a:lnTo>
                      <a:pt x="3263" y="243"/>
                    </a:lnTo>
                    <a:lnTo>
                      <a:pt x="3265" y="243"/>
                    </a:lnTo>
                    <a:lnTo>
                      <a:pt x="3267" y="250"/>
                    </a:lnTo>
                    <a:lnTo>
                      <a:pt x="3268" y="256"/>
                    </a:lnTo>
                    <a:lnTo>
                      <a:pt x="3269" y="273"/>
                    </a:lnTo>
                    <a:lnTo>
                      <a:pt x="3271" y="259"/>
                    </a:lnTo>
                    <a:lnTo>
                      <a:pt x="3273" y="252"/>
                    </a:lnTo>
                    <a:lnTo>
                      <a:pt x="3274" y="259"/>
                    </a:lnTo>
                    <a:lnTo>
                      <a:pt x="3276" y="269"/>
                    </a:lnTo>
                    <a:lnTo>
                      <a:pt x="3277" y="264"/>
                    </a:lnTo>
                    <a:lnTo>
                      <a:pt x="3278" y="269"/>
                    </a:lnTo>
                    <a:lnTo>
                      <a:pt x="3280" y="278"/>
                    </a:lnTo>
                    <a:lnTo>
                      <a:pt x="3282" y="282"/>
                    </a:lnTo>
                    <a:lnTo>
                      <a:pt x="3283" y="272"/>
                    </a:lnTo>
                    <a:lnTo>
                      <a:pt x="3285" y="274"/>
                    </a:lnTo>
                    <a:lnTo>
                      <a:pt x="3286" y="273"/>
                    </a:lnTo>
                    <a:lnTo>
                      <a:pt x="3288" y="269"/>
                    </a:lnTo>
                    <a:lnTo>
                      <a:pt x="3289" y="273"/>
                    </a:lnTo>
                    <a:lnTo>
                      <a:pt x="3291" y="267"/>
                    </a:lnTo>
                    <a:lnTo>
                      <a:pt x="3292" y="257"/>
                    </a:lnTo>
                    <a:lnTo>
                      <a:pt x="3294" y="268"/>
                    </a:lnTo>
                    <a:lnTo>
                      <a:pt x="3295" y="267"/>
                    </a:lnTo>
                    <a:lnTo>
                      <a:pt x="3297" y="255"/>
                    </a:lnTo>
                    <a:lnTo>
                      <a:pt x="3298" y="244"/>
                    </a:lnTo>
                    <a:lnTo>
                      <a:pt x="3300" y="243"/>
                    </a:lnTo>
                    <a:lnTo>
                      <a:pt x="3301" y="242"/>
                    </a:lnTo>
                    <a:lnTo>
                      <a:pt x="3303" y="252"/>
                    </a:lnTo>
                    <a:lnTo>
                      <a:pt x="3305" y="260"/>
                    </a:lnTo>
                    <a:lnTo>
                      <a:pt x="3306" y="260"/>
                    </a:lnTo>
                    <a:lnTo>
                      <a:pt x="3307" y="253"/>
                    </a:lnTo>
                    <a:lnTo>
                      <a:pt x="3309" y="259"/>
                    </a:lnTo>
                    <a:lnTo>
                      <a:pt x="3311" y="260"/>
                    </a:lnTo>
                    <a:lnTo>
                      <a:pt x="3312" y="256"/>
                    </a:lnTo>
                    <a:lnTo>
                      <a:pt x="3313" y="255"/>
                    </a:lnTo>
                    <a:lnTo>
                      <a:pt x="3315" y="241"/>
                    </a:lnTo>
                    <a:lnTo>
                      <a:pt x="3317" y="247"/>
                    </a:lnTo>
                    <a:lnTo>
                      <a:pt x="3318" y="239"/>
                    </a:lnTo>
                    <a:lnTo>
                      <a:pt x="3320" y="242"/>
                    </a:lnTo>
                    <a:lnTo>
                      <a:pt x="3321" y="243"/>
                    </a:lnTo>
                    <a:lnTo>
                      <a:pt x="3323" y="247"/>
                    </a:lnTo>
                    <a:lnTo>
                      <a:pt x="3324" y="256"/>
                    </a:lnTo>
                    <a:lnTo>
                      <a:pt x="3326" y="266"/>
                    </a:lnTo>
                    <a:lnTo>
                      <a:pt x="3327" y="262"/>
                    </a:lnTo>
                    <a:lnTo>
                      <a:pt x="3329" y="255"/>
                    </a:lnTo>
                    <a:lnTo>
                      <a:pt x="3330" y="252"/>
                    </a:lnTo>
                    <a:lnTo>
                      <a:pt x="3332" y="238"/>
                    </a:lnTo>
                    <a:lnTo>
                      <a:pt x="3334" y="221"/>
                    </a:lnTo>
                    <a:lnTo>
                      <a:pt x="3335" y="229"/>
                    </a:lnTo>
                    <a:lnTo>
                      <a:pt x="3336" y="235"/>
                    </a:lnTo>
                    <a:lnTo>
                      <a:pt x="3338" y="247"/>
                    </a:lnTo>
                    <a:lnTo>
                      <a:pt x="3340" y="253"/>
                    </a:lnTo>
                    <a:lnTo>
                      <a:pt x="3341" y="258"/>
                    </a:lnTo>
                    <a:lnTo>
                      <a:pt x="3342" y="269"/>
                    </a:lnTo>
                    <a:lnTo>
                      <a:pt x="3344" y="258"/>
                    </a:lnTo>
                    <a:lnTo>
                      <a:pt x="3345" y="254"/>
                    </a:lnTo>
                    <a:lnTo>
                      <a:pt x="3347" y="241"/>
                    </a:lnTo>
                    <a:lnTo>
                      <a:pt x="3349" y="230"/>
                    </a:lnTo>
                    <a:lnTo>
                      <a:pt x="3350" y="237"/>
                    </a:lnTo>
                    <a:lnTo>
                      <a:pt x="3351" y="240"/>
                    </a:lnTo>
                    <a:lnTo>
                      <a:pt x="3353" y="248"/>
                    </a:lnTo>
                    <a:lnTo>
                      <a:pt x="3355" y="259"/>
                    </a:lnTo>
                    <a:lnTo>
                      <a:pt x="3356" y="249"/>
                    </a:lnTo>
                    <a:lnTo>
                      <a:pt x="3358" y="256"/>
                    </a:lnTo>
                    <a:lnTo>
                      <a:pt x="3359" y="251"/>
                    </a:lnTo>
                    <a:lnTo>
                      <a:pt x="3361" y="250"/>
                    </a:lnTo>
                    <a:lnTo>
                      <a:pt x="3362" y="246"/>
                    </a:lnTo>
                    <a:lnTo>
                      <a:pt x="3364" y="241"/>
                    </a:lnTo>
                    <a:lnTo>
                      <a:pt x="3365" y="232"/>
                    </a:lnTo>
                    <a:lnTo>
                      <a:pt x="3367" y="253"/>
                    </a:lnTo>
                    <a:lnTo>
                      <a:pt x="3368" y="249"/>
                    </a:lnTo>
                    <a:lnTo>
                      <a:pt x="3370" y="253"/>
                    </a:lnTo>
                    <a:lnTo>
                      <a:pt x="3371" y="265"/>
                    </a:lnTo>
                    <a:lnTo>
                      <a:pt x="3373" y="259"/>
                    </a:lnTo>
                    <a:lnTo>
                      <a:pt x="3374" y="258"/>
                    </a:lnTo>
                    <a:lnTo>
                      <a:pt x="3376" y="253"/>
                    </a:lnTo>
                    <a:lnTo>
                      <a:pt x="3378" y="253"/>
                    </a:lnTo>
                    <a:lnTo>
                      <a:pt x="3379" y="250"/>
                    </a:lnTo>
                    <a:lnTo>
                      <a:pt x="3380" y="257"/>
                    </a:lnTo>
                    <a:lnTo>
                      <a:pt x="3382" y="272"/>
                    </a:lnTo>
                    <a:lnTo>
                      <a:pt x="3384" y="271"/>
                    </a:lnTo>
                    <a:lnTo>
                      <a:pt x="3385" y="255"/>
                    </a:lnTo>
                    <a:lnTo>
                      <a:pt x="3387" y="252"/>
                    </a:lnTo>
                    <a:lnTo>
                      <a:pt x="3388" y="249"/>
                    </a:lnTo>
                    <a:lnTo>
                      <a:pt x="3390" y="243"/>
                    </a:lnTo>
                    <a:lnTo>
                      <a:pt x="3391" y="248"/>
                    </a:lnTo>
                    <a:lnTo>
                      <a:pt x="3393" y="257"/>
                    </a:lnTo>
                    <a:lnTo>
                      <a:pt x="3394" y="255"/>
                    </a:lnTo>
                    <a:lnTo>
                      <a:pt x="3396" y="266"/>
                    </a:lnTo>
                    <a:lnTo>
                      <a:pt x="3397" y="266"/>
                    </a:lnTo>
                    <a:lnTo>
                      <a:pt x="3399" y="263"/>
                    </a:lnTo>
                    <a:lnTo>
                      <a:pt x="3400" y="275"/>
                    </a:lnTo>
                    <a:lnTo>
                      <a:pt x="3402" y="278"/>
                    </a:lnTo>
                    <a:lnTo>
                      <a:pt x="3403" y="274"/>
                    </a:lnTo>
                    <a:lnTo>
                      <a:pt x="3405" y="267"/>
                    </a:lnTo>
                    <a:lnTo>
                      <a:pt x="3407" y="273"/>
                    </a:lnTo>
                    <a:lnTo>
                      <a:pt x="3408" y="267"/>
                    </a:lnTo>
                    <a:lnTo>
                      <a:pt x="3409" y="257"/>
                    </a:lnTo>
                    <a:lnTo>
                      <a:pt x="3411" y="265"/>
                    </a:lnTo>
                    <a:lnTo>
                      <a:pt x="3412" y="277"/>
                    </a:lnTo>
                    <a:lnTo>
                      <a:pt x="3414" y="272"/>
                    </a:lnTo>
                    <a:lnTo>
                      <a:pt x="3416" y="273"/>
                    </a:lnTo>
                    <a:lnTo>
                      <a:pt x="3417" y="273"/>
                    </a:lnTo>
                    <a:lnTo>
                      <a:pt x="3418" y="290"/>
                    </a:lnTo>
                    <a:lnTo>
                      <a:pt x="3420" y="297"/>
                    </a:lnTo>
                    <a:lnTo>
                      <a:pt x="3422" y="281"/>
                    </a:lnTo>
                    <a:lnTo>
                      <a:pt x="3423" y="274"/>
                    </a:lnTo>
                    <a:lnTo>
                      <a:pt x="3424" y="272"/>
                    </a:lnTo>
                    <a:lnTo>
                      <a:pt x="3426" y="264"/>
                    </a:lnTo>
                    <a:lnTo>
                      <a:pt x="3428" y="261"/>
                    </a:lnTo>
                    <a:lnTo>
                      <a:pt x="3429" y="260"/>
                    </a:lnTo>
                    <a:lnTo>
                      <a:pt x="3431" y="260"/>
                    </a:lnTo>
                    <a:lnTo>
                      <a:pt x="3432" y="272"/>
                    </a:lnTo>
                    <a:lnTo>
                      <a:pt x="3434" y="268"/>
                    </a:lnTo>
                    <a:lnTo>
                      <a:pt x="3435" y="250"/>
                    </a:lnTo>
                    <a:lnTo>
                      <a:pt x="3437" y="237"/>
                    </a:lnTo>
                    <a:lnTo>
                      <a:pt x="3438" y="219"/>
                    </a:lnTo>
                    <a:lnTo>
                      <a:pt x="3440" y="204"/>
                    </a:lnTo>
                    <a:lnTo>
                      <a:pt x="3441" y="203"/>
                    </a:lnTo>
                    <a:lnTo>
                      <a:pt x="3443" y="196"/>
                    </a:lnTo>
                    <a:lnTo>
                      <a:pt x="3444" y="203"/>
                    </a:lnTo>
                    <a:lnTo>
                      <a:pt x="3446" y="225"/>
                    </a:lnTo>
                    <a:lnTo>
                      <a:pt x="3447" y="247"/>
                    </a:lnTo>
                    <a:lnTo>
                      <a:pt x="3449" y="246"/>
                    </a:lnTo>
                    <a:lnTo>
                      <a:pt x="3451" y="209"/>
                    </a:lnTo>
                    <a:lnTo>
                      <a:pt x="3452" y="207"/>
                    </a:lnTo>
                    <a:lnTo>
                      <a:pt x="3453" y="211"/>
                    </a:lnTo>
                    <a:lnTo>
                      <a:pt x="3455" y="193"/>
                    </a:lnTo>
                    <a:lnTo>
                      <a:pt x="3457" y="192"/>
                    </a:lnTo>
                    <a:lnTo>
                      <a:pt x="3458" y="185"/>
                    </a:lnTo>
                    <a:lnTo>
                      <a:pt x="3460" y="180"/>
                    </a:lnTo>
                    <a:lnTo>
                      <a:pt x="3461" y="193"/>
                    </a:lnTo>
                    <a:lnTo>
                      <a:pt x="3463" y="205"/>
                    </a:lnTo>
                    <a:lnTo>
                      <a:pt x="3464" y="209"/>
                    </a:lnTo>
                    <a:lnTo>
                      <a:pt x="3466" y="198"/>
                    </a:lnTo>
                    <a:lnTo>
                      <a:pt x="3467" y="196"/>
                    </a:lnTo>
                    <a:lnTo>
                      <a:pt x="3469" y="194"/>
                    </a:lnTo>
                    <a:lnTo>
                      <a:pt x="3470" y="192"/>
                    </a:lnTo>
                    <a:lnTo>
                      <a:pt x="3472" y="186"/>
                    </a:lnTo>
                    <a:lnTo>
                      <a:pt x="3473" y="184"/>
                    </a:lnTo>
                    <a:lnTo>
                      <a:pt x="3475" y="187"/>
                    </a:lnTo>
                    <a:lnTo>
                      <a:pt x="3476" y="175"/>
                    </a:lnTo>
                    <a:lnTo>
                      <a:pt x="3478" y="170"/>
                    </a:lnTo>
                    <a:lnTo>
                      <a:pt x="3479" y="191"/>
                    </a:lnTo>
                    <a:lnTo>
                      <a:pt x="3481" y="177"/>
                    </a:lnTo>
                    <a:lnTo>
                      <a:pt x="3482" y="190"/>
                    </a:lnTo>
                    <a:lnTo>
                      <a:pt x="3484" y="206"/>
                    </a:lnTo>
                    <a:lnTo>
                      <a:pt x="3485" y="186"/>
                    </a:lnTo>
                    <a:lnTo>
                      <a:pt x="3487" y="176"/>
                    </a:lnTo>
                    <a:lnTo>
                      <a:pt x="3489" y="188"/>
                    </a:lnTo>
                    <a:lnTo>
                      <a:pt x="3490" y="195"/>
                    </a:lnTo>
                    <a:lnTo>
                      <a:pt x="3491" y="201"/>
                    </a:lnTo>
                    <a:lnTo>
                      <a:pt x="3493" y="209"/>
                    </a:lnTo>
                    <a:lnTo>
                      <a:pt x="3495" y="213"/>
                    </a:lnTo>
                    <a:lnTo>
                      <a:pt x="3496" y="198"/>
                    </a:lnTo>
                    <a:lnTo>
                      <a:pt x="3497" y="189"/>
                    </a:lnTo>
                    <a:lnTo>
                      <a:pt x="3499" y="185"/>
                    </a:lnTo>
                    <a:lnTo>
                      <a:pt x="3501" y="181"/>
                    </a:lnTo>
                    <a:lnTo>
                      <a:pt x="3502" y="185"/>
                    </a:lnTo>
                    <a:lnTo>
                      <a:pt x="3504" y="185"/>
                    </a:lnTo>
                    <a:lnTo>
                      <a:pt x="3505" y="192"/>
                    </a:lnTo>
                    <a:lnTo>
                      <a:pt x="3507" y="204"/>
                    </a:lnTo>
                    <a:lnTo>
                      <a:pt x="3508" y="205"/>
                    </a:lnTo>
                    <a:lnTo>
                      <a:pt x="3510" y="203"/>
                    </a:lnTo>
                    <a:lnTo>
                      <a:pt x="3511" y="198"/>
                    </a:lnTo>
                    <a:lnTo>
                      <a:pt x="3513" y="206"/>
                    </a:lnTo>
                    <a:lnTo>
                      <a:pt x="3514" y="197"/>
                    </a:lnTo>
                    <a:lnTo>
                      <a:pt x="3516" y="190"/>
                    </a:lnTo>
                    <a:lnTo>
                      <a:pt x="3518" y="188"/>
                    </a:lnTo>
                    <a:lnTo>
                      <a:pt x="3519" y="191"/>
                    </a:lnTo>
                    <a:lnTo>
                      <a:pt x="3520" y="195"/>
                    </a:lnTo>
                    <a:lnTo>
                      <a:pt x="3522" y="200"/>
                    </a:lnTo>
                    <a:lnTo>
                      <a:pt x="3524" y="208"/>
                    </a:lnTo>
                    <a:lnTo>
                      <a:pt x="3525" y="199"/>
                    </a:lnTo>
                    <a:lnTo>
                      <a:pt x="3526" y="181"/>
                    </a:lnTo>
                    <a:lnTo>
                      <a:pt x="3528" y="164"/>
                    </a:lnTo>
                    <a:lnTo>
                      <a:pt x="3530" y="152"/>
                    </a:lnTo>
                    <a:lnTo>
                      <a:pt x="3531" y="150"/>
                    </a:lnTo>
                    <a:lnTo>
                      <a:pt x="3533" y="169"/>
                    </a:lnTo>
                    <a:lnTo>
                      <a:pt x="3534" y="184"/>
                    </a:lnTo>
                    <a:lnTo>
                      <a:pt x="3536" y="191"/>
                    </a:lnTo>
                    <a:lnTo>
                      <a:pt x="3537" y="181"/>
                    </a:lnTo>
                    <a:lnTo>
                      <a:pt x="3539" y="194"/>
                    </a:lnTo>
                    <a:lnTo>
                      <a:pt x="3540" y="200"/>
                    </a:lnTo>
                    <a:lnTo>
                      <a:pt x="3542" y="199"/>
                    </a:lnTo>
                    <a:lnTo>
                      <a:pt x="3543" y="200"/>
                    </a:lnTo>
                    <a:lnTo>
                      <a:pt x="3545" y="197"/>
                    </a:lnTo>
                    <a:lnTo>
                      <a:pt x="3546" y="184"/>
                    </a:lnTo>
                    <a:lnTo>
                      <a:pt x="3548" y="161"/>
                    </a:lnTo>
                    <a:lnTo>
                      <a:pt x="3549" y="154"/>
                    </a:lnTo>
                    <a:lnTo>
                      <a:pt x="3551" y="161"/>
                    </a:lnTo>
                    <a:lnTo>
                      <a:pt x="3552" y="169"/>
                    </a:lnTo>
                    <a:lnTo>
                      <a:pt x="3554" y="179"/>
                    </a:lnTo>
                    <a:lnTo>
                      <a:pt x="3555" y="192"/>
                    </a:lnTo>
                    <a:lnTo>
                      <a:pt x="3557" y="200"/>
                    </a:lnTo>
                    <a:lnTo>
                      <a:pt x="3558" y="189"/>
                    </a:lnTo>
                    <a:lnTo>
                      <a:pt x="3560" y="178"/>
                    </a:lnTo>
                    <a:lnTo>
                      <a:pt x="3562" y="170"/>
                    </a:lnTo>
                    <a:lnTo>
                      <a:pt x="3563" y="169"/>
                    </a:lnTo>
                    <a:lnTo>
                      <a:pt x="3564" y="167"/>
                    </a:lnTo>
                    <a:lnTo>
                      <a:pt x="3566" y="183"/>
                    </a:lnTo>
                    <a:lnTo>
                      <a:pt x="3568" y="177"/>
                    </a:lnTo>
                    <a:lnTo>
                      <a:pt x="3569" y="179"/>
                    </a:lnTo>
                    <a:lnTo>
                      <a:pt x="3570" y="180"/>
                    </a:lnTo>
                    <a:lnTo>
                      <a:pt x="3572" y="187"/>
                    </a:lnTo>
                    <a:lnTo>
                      <a:pt x="3574" y="192"/>
                    </a:lnTo>
                    <a:lnTo>
                      <a:pt x="3575" y="175"/>
                    </a:lnTo>
                    <a:lnTo>
                      <a:pt x="3577" y="169"/>
                    </a:lnTo>
                    <a:lnTo>
                      <a:pt x="3578" y="164"/>
                    </a:lnTo>
                    <a:lnTo>
                      <a:pt x="3580" y="158"/>
                    </a:lnTo>
                    <a:lnTo>
                      <a:pt x="3581" y="153"/>
                    </a:lnTo>
                    <a:lnTo>
                      <a:pt x="3583" y="165"/>
                    </a:lnTo>
                    <a:lnTo>
                      <a:pt x="3584" y="182"/>
                    </a:lnTo>
                    <a:lnTo>
                      <a:pt x="3586" y="208"/>
                    </a:lnTo>
                    <a:lnTo>
                      <a:pt x="3587" y="206"/>
                    </a:lnTo>
                    <a:lnTo>
                      <a:pt x="3589" y="202"/>
                    </a:lnTo>
                    <a:lnTo>
                      <a:pt x="3591" y="200"/>
                    </a:lnTo>
                    <a:lnTo>
                      <a:pt x="3592" y="179"/>
                    </a:lnTo>
                    <a:lnTo>
                      <a:pt x="3593" y="175"/>
                    </a:lnTo>
                    <a:lnTo>
                      <a:pt x="3595" y="176"/>
                    </a:lnTo>
                    <a:lnTo>
                      <a:pt x="3597" y="174"/>
                    </a:lnTo>
                    <a:lnTo>
                      <a:pt x="3598" y="182"/>
                    </a:lnTo>
                    <a:lnTo>
                      <a:pt x="3599" y="193"/>
                    </a:lnTo>
                    <a:lnTo>
                      <a:pt x="3601" y="195"/>
                    </a:lnTo>
                    <a:lnTo>
                      <a:pt x="3603" y="183"/>
                    </a:lnTo>
                    <a:lnTo>
                      <a:pt x="3604" y="173"/>
                    </a:lnTo>
                    <a:lnTo>
                      <a:pt x="3606" y="161"/>
                    </a:lnTo>
                    <a:lnTo>
                      <a:pt x="3607" y="152"/>
                    </a:lnTo>
                    <a:lnTo>
                      <a:pt x="3609" y="168"/>
                    </a:lnTo>
                    <a:lnTo>
                      <a:pt x="3610" y="182"/>
                    </a:lnTo>
                    <a:lnTo>
                      <a:pt x="3612" y="180"/>
                    </a:lnTo>
                    <a:lnTo>
                      <a:pt x="3613" y="197"/>
                    </a:lnTo>
                    <a:lnTo>
                      <a:pt x="3615" y="209"/>
                    </a:lnTo>
                    <a:lnTo>
                      <a:pt x="3616" y="205"/>
                    </a:lnTo>
                    <a:lnTo>
                      <a:pt x="3618" y="192"/>
                    </a:lnTo>
                    <a:lnTo>
                      <a:pt x="3619" y="190"/>
                    </a:lnTo>
                    <a:lnTo>
                      <a:pt x="3621" y="184"/>
                    </a:lnTo>
                    <a:lnTo>
                      <a:pt x="3622" y="183"/>
                    </a:lnTo>
                    <a:lnTo>
                      <a:pt x="3624" y="184"/>
                    </a:lnTo>
                    <a:lnTo>
                      <a:pt x="3625" y="169"/>
                    </a:lnTo>
                    <a:lnTo>
                      <a:pt x="3627" y="160"/>
                    </a:lnTo>
                    <a:lnTo>
                      <a:pt x="3628" y="172"/>
                    </a:lnTo>
                    <a:lnTo>
                      <a:pt x="3630" y="178"/>
                    </a:lnTo>
                    <a:lnTo>
                      <a:pt x="3631" y="205"/>
                    </a:lnTo>
                    <a:lnTo>
                      <a:pt x="3633" y="213"/>
                    </a:lnTo>
                    <a:lnTo>
                      <a:pt x="3635" y="195"/>
                    </a:lnTo>
                    <a:lnTo>
                      <a:pt x="3636" y="183"/>
                    </a:lnTo>
                    <a:lnTo>
                      <a:pt x="3637" y="173"/>
                    </a:lnTo>
                    <a:lnTo>
                      <a:pt x="3639" y="182"/>
                    </a:lnTo>
                    <a:lnTo>
                      <a:pt x="3641" y="180"/>
                    </a:lnTo>
                    <a:lnTo>
                      <a:pt x="3642" y="184"/>
                    </a:lnTo>
                    <a:lnTo>
                      <a:pt x="3644" y="184"/>
                    </a:lnTo>
                    <a:lnTo>
                      <a:pt x="3645" y="179"/>
                    </a:lnTo>
                    <a:lnTo>
                      <a:pt x="3647" y="167"/>
                    </a:lnTo>
                    <a:lnTo>
                      <a:pt x="3648" y="166"/>
                    </a:lnTo>
                    <a:lnTo>
                      <a:pt x="3650" y="183"/>
                    </a:lnTo>
                    <a:lnTo>
                      <a:pt x="3651" y="198"/>
                    </a:lnTo>
                    <a:lnTo>
                      <a:pt x="3653" y="194"/>
                    </a:lnTo>
                    <a:lnTo>
                      <a:pt x="3654" y="193"/>
                    </a:lnTo>
                    <a:lnTo>
                      <a:pt x="3656" y="189"/>
                    </a:lnTo>
                    <a:lnTo>
                      <a:pt x="3657" y="186"/>
                    </a:lnTo>
                    <a:lnTo>
                      <a:pt x="3659" y="188"/>
                    </a:lnTo>
                    <a:lnTo>
                      <a:pt x="3660" y="187"/>
                    </a:lnTo>
                    <a:lnTo>
                      <a:pt x="3662" y="191"/>
                    </a:lnTo>
                    <a:lnTo>
                      <a:pt x="3664" y="209"/>
                    </a:lnTo>
                    <a:lnTo>
                      <a:pt x="3665" y="234"/>
                    </a:lnTo>
                    <a:lnTo>
                      <a:pt x="3666" y="233"/>
                    </a:lnTo>
                    <a:lnTo>
                      <a:pt x="3668" y="218"/>
                    </a:lnTo>
                    <a:lnTo>
                      <a:pt x="3670" y="226"/>
                    </a:lnTo>
                    <a:lnTo>
                      <a:pt x="3671" y="231"/>
                    </a:lnTo>
                    <a:lnTo>
                      <a:pt x="3672" y="208"/>
                    </a:lnTo>
                    <a:lnTo>
                      <a:pt x="3674" y="206"/>
                    </a:lnTo>
                    <a:lnTo>
                      <a:pt x="3676" y="245"/>
                    </a:lnTo>
                    <a:lnTo>
                      <a:pt x="3677" y="301"/>
                    </a:lnTo>
                    <a:lnTo>
                      <a:pt x="3679" y="297"/>
                    </a:lnTo>
                    <a:lnTo>
                      <a:pt x="3680" y="297"/>
                    </a:lnTo>
                    <a:lnTo>
                      <a:pt x="3682" y="321"/>
                    </a:lnTo>
                    <a:lnTo>
                      <a:pt x="3683" y="323"/>
                    </a:lnTo>
                    <a:lnTo>
                      <a:pt x="3685" y="334"/>
                    </a:lnTo>
                    <a:lnTo>
                      <a:pt x="3686" y="357"/>
                    </a:lnTo>
                    <a:lnTo>
                      <a:pt x="3688" y="380"/>
                    </a:lnTo>
                    <a:lnTo>
                      <a:pt x="3689" y="411"/>
                    </a:lnTo>
                    <a:lnTo>
                      <a:pt x="3691" y="414"/>
                    </a:lnTo>
                    <a:lnTo>
                      <a:pt x="3692" y="417"/>
                    </a:lnTo>
                    <a:lnTo>
                      <a:pt x="3694" y="419"/>
                    </a:lnTo>
                    <a:lnTo>
                      <a:pt x="3695" y="448"/>
                    </a:lnTo>
                    <a:lnTo>
                      <a:pt x="3697" y="455"/>
                    </a:lnTo>
                    <a:lnTo>
                      <a:pt x="3698" y="432"/>
                    </a:lnTo>
                    <a:lnTo>
                      <a:pt x="3700" y="436"/>
                    </a:lnTo>
                    <a:lnTo>
                      <a:pt x="3701" y="444"/>
                    </a:lnTo>
                    <a:lnTo>
                      <a:pt x="3703" y="465"/>
                    </a:lnTo>
                    <a:lnTo>
                      <a:pt x="3704" y="498"/>
                    </a:lnTo>
                    <a:lnTo>
                      <a:pt x="3706" y="537"/>
                    </a:lnTo>
                    <a:lnTo>
                      <a:pt x="3708" y="553"/>
                    </a:lnTo>
                    <a:lnTo>
                      <a:pt x="3709" y="543"/>
                    </a:lnTo>
                    <a:lnTo>
                      <a:pt x="3710" y="545"/>
                    </a:lnTo>
                    <a:lnTo>
                      <a:pt x="3712" y="542"/>
                    </a:lnTo>
                    <a:lnTo>
                      <a:pt x="3714" y="541"/>
                    </a:lnTo>
                    <a:lnTo>
                      <a:pt x="3715" y="535"/>
                    </a:lnTo>
                    <a:lnTo>
                      <a:pt x="3717" y="534"/>
                    </a:lnTo>
                    <a:lnTo>
                      <a:pt x="3718" y="544"/>
                    </a:lnTo>
                    <a:lnTo>
                      <a:pt x="3720" y="540"/>
                    </a:lnTo>
                    <a:lnTo>
                      <a:pt x="3721" y="519"/>
                    </a:lnTo>
                    <a:lnTo>
                      <a:pt x="3723" y="496"/>
                    </a:lnTo>
                    <a:lnTo>
                      <a:pt x="3724" y="489"/>
                    </a:lnTo>
                    <a:lnTo>
                      <a:pt x="3726" y="482"/>
                    </a:lnTo>
                    <a:lnTo>
                      <a:pt x="3727" y="474"/>
                    </a:lnTo>
                    <a:lnTo>
                      <a:pt x="3729" y="483"/>
                    </a:lnTo>
                    <a:lnTo>
                      <a:pt x="3730" y="477"/>
                    </a:lnTo>
                    <a:lnTo>
                      <a:pt x="3732" y="459"/>
                    </a:lnTo>
                    <a:lnTo>
                      <a:pt x="3733" y="451"/>
                    </a:lnTo>
                    <a:lnTo>
                      <a:pt x="3735" y="436"/>
                    </a:lnTo>
                    <a:lnTo>
                      <a:pt x="3737" y="437"/>
                    </a:lnTo>
                    <a:lnTo>
                      <a:pt x="3738" y="464"/>
                    </a:lnTo>
                    <a:lnTo>
                      <a:pt x="3739" y="455"/>
                    </a:lnTo>
                    <a:lnTo>
                      <a:pt x="3741" y="454"/>
                    </a:lnTo>
                    <a:lnTo>
                      <a:pt x="3743" y="436"/>
                    </a:lnTo>
                    <a:lnTo>
                      <a:pt x="3744" y="415"/>
                    </a:lnTo>
                    <a:lnTo>
                      <a:pt x="3746" y="406"/>
                    </a:lnTo>
                    <a:lnTo>
                      <a:pt x="3747" y="393"/>
                    </a:lnTo>
                    <a:lnTo>
                      <a:pt x="3749" y="386"/>
                    </a:lnTo>
                    <a:lnTo>
                      <a:pt x="3750" y="379"/>
                    </a:lnTo>
                    <a:lnTo>
                      <a:pt x="3752" y="363"/>
                    </a:lnTo>
                    <a:lnTo>
                      <a:pt x="3753" y="358"/>
                    </a:lnTo>
                    <a:lnTo>
                      <a:pt x="3755" y="350"/>
                    </a:lnTo>
                    <a:lnTo>
                      <a:pt x="3756" y="345"/>
                    </a:lnTo>
                    <a:lnTo>
                      <a:pt x="3758" y="343"/>
                    </a:lnTo>
                    <a:lnTo>
                      <a:pt x="3759" y="325"/>
                    </a:lnTo>
                    <a:lnTo>
                      <a:pt x="3761" y="322"/>
                    </a:lnTo>
                    <a:lnTo>
                      <a:pt x="3762" y="340"/>
                    </a:lnTo>
                    <a:lnTo>
                      <a:pt x="3764" y="351"/>
                    </a:lnTo>
                    <a:lnTo>
                      <a:pt x="3765" y="343"/>
                    </a:lnTo>
                    <a:lnTo>
                      <a:pt x="3767" y="329"/>
                    </a:lnTo>
                    <a:lnTo>
                      <a:pt x="3768" y="322"/>
                    </a:lnTo>
                    <a:lnTo>
                      <a:pt x="3770" y="322"/>
                    </a:lnTo>
                    <a:lnTo>
                      <a:pt x="3771" y="336"/>
                    </a:lnTo>
                    <a:lnTo>
                      <a:pt x="3773" y="322"/>
                    </a:lnTo>
                    <a:lnTo>
                      <a:pt x="3775" y="300"/>
                    </a:lnTo>
                    <a:lnTo>
                      <a:pt x="3776" y="292"/>
                    </a:lnTo>
                    <a:lnTo>
                      <a:pt x="3777" y="281"/>
                    </a:lnTo>
                    <a:lnTo>
                      <a:pt x="3779" y="279"/>
                    </a:lnTo>
                    <a:lnTo>
                      <a:pt x="3781" y="273"/>
                    </a:lnTo>
                    <a:lnTo>
                      <a:pt x="3782" y="288"/>
                    </a:lnTo>
                    <a:lnTo>
                      <a:pt x="3783" y="283"/>
                    </a:lnTo>
                    <a:lnTo>
                      <a:pt x="3785" y="291"/>
                    </a:lnTo>
                    <a:lnTo>
                      <a:pt x="3787" y="284"/>
                    </a:lnTo>
                    <a:lnTo>
                      <a:pt x="3788" y="265"/>
                    </a:lnTo>
                    <a:lnTo>
                      <a:pt x="3790" y="249"/>
                    </a:lnTo>
                    <a:lnTo>
                      <a:pt x="3791" y="243"/>
                    </a:lnTo>
                    <a:lnTo>
                      <a:pt x="3793" y="248"/>
                    </a:lnTo>
                    <a:lnTo>
                      <a:pt x="3794" y="252"/>
                    </a:lnTo>
                    <a:lnTo>
                      <a:pt x="3796" y="264"/>
                    </a:lnTo>
                    <a:lnTo>
                      <a:pt x="3797" y="278"/>
                    </a:lnTo>
                    <a:lnTo>
                      <a:pt x="3799" y="268"/>
                    </a:lnTo>
                    <a:lnTo>
                      <a:pt x="3800" y="255"/>
                    </a:lnTo>
                    <a:lnTo>
                      <a:pt x="3802" y="267"/>
                    </a:lnTo>
                    <a:lnTo>
                      <a:pt x="3803" y="278"/>
                    </a:lnTo>
                    <a:lnTo>
                      <a:pt x="3804" y="27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2" name="Freeform 149">
                <a:extLst>
                  <a:ext uri="{FF2B5EF4-FFF2-40B4-BE49-F238E27FC236}">
                    <a16:creationId xmlns:a16="http://schemas.microsoft.com/office/drawing/2014/main" id="{A075842D-02DD-4529-B85D-88E02378F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2225354"/>
                <a:ext cx="1880527" cy="2688887"/>
              </a:xfrm>
              <a:custGeom>
                <a:avLst/>
                <a:gdLst>
                  <a:gd name="T0" fmla="*/ 60 w 3804"/>
                  <a:gd name="T1" fmla="*/ 117 h 1197"/>
                  <a:gd name="T2" fmla="*/ 121 w 3804"/>
                  <a:gd name="T3" fmla="*/ 155 h 1197"/>
                  <a:gd name="T4" fmla="*/ 182 w 3804"/>
                  <a:gd name="T5" fmla="*/ 484 h 1197"/>
                  <a:gd name="T6" fmla="*/ 242 w 3804"/>
                  <a:gd name="T7" fmla="*/ 635 h 1197"/>
                  <a:gd name="T8" fmla="*/ 303 w 3804"/>
                  <a:gd name="T9" fmla="*/ 625 h 1197"/>
                  <a:gd name="T10" fmla="*/ 364 w 3804"/>
                  <a:gd name="T11" fmla="*/ 612 h 1197"/>
                  <a:gd name="T12" fmla="*/ 425 w 3804"/>
                  <a:gd name="T13" fmla="*/ 628 h 1197"/>
                  <a:gd name="T14" fmla="*/ 486 w 3804"/>
                  <a:gd name="T15" fmla="*/ 550 h 1197"/>
                  <a:gd name="T16" fmla="*/ 547 w 3804"/>
                  <a:gd name="T17" fmla="*/ 527 h 1197"/>
                  <a:gd name="T18" fmla="*/ 608 w 3804"/>
                  <a:gd name="T19" fmla="*/ 503 h 1197"/>
                  <a:gd name="T20" fmla="*/ 668 w 3804"/>
                  <a:gd name="T21" fmla="*/ 433 h 1197"/>
                  <a:gd name="T22" fmla="*/ 729 w 3804"/>
                  <a:gd name="T23" fmla="*/ 447 h 1197"/>
                  <a:gd name="T24" fmla="*/ 790 w 3804"/>
                  <a:gd name="T25" fmla="*/ 514 h 1197"/>
                  <a:gd name="T26" fmla="*/ 851 w 3804"/>
                  <a:gd name="T27" fmla="*/ 662 h 1197"/>
                  <a:gd name="T28" fmla="*/ 912 w 3804"/>
                  <a:gd name="T29" fmla="*/ 626 h 1197"/>
                  <a:gd name="T30" fmla="*/ 973 w 3804"/>
                  <a:gd name="T31" fmla="*/ 626 h 1197"/>
                  <a:gd name="T32" fmla="*/ 1033 w 3804"/>
                  <a:gd name="T33" fmla="*/ 645 h 1197"/>
                  <a:gd name="T34" fmla="*/ 1094 w 3804"/>
                  <a:gd name="T35" fmla="*/ 686 h 1197"/>
                  <a:gd name="T36" fmla="*/ 1155 w 3804"/>
                  <a:gd name="T37" fmla="*/ 425 h 1197"/>
                  <a:gd name="T38" fmla="*/ 1216 w 3804"/>
                  <a:gd name="T39" fmla="*/ 109 h 1197"/>
                  <a:gd name="T40" fmla="*/ 1277 w 3804"/>
                  <a:gd name="T41" fmla="*/ 83 h 1197"/>
                  <a:gd name="T42" fmla="*/ 1338 w 3804"/>
                  <a:gd name="T43" fmla="*/ 95 h 1197"/>
                  <a:gd name="T44" fmla="*/ 1399 w 3804"/>
                  <a:gd name="T45" fmla="*/ 92 h 1197"/>
                  <a:gd name="T46" fmla="*/ 1459 w 3804"/>
                  <a:gd name="T47" fmla="*/ 25 h 1197"/>
                  <a:gd name="T48" fmla="*/ 1520 w 3804"/>
                  <a:gd name="T49" fmla="*/ 37 h 1197"/>
                  <a:gd name="T50" fmla="*/ 1581 w 3804"/>
                  <a:gd name="T51" fmla="*/ 50 h 1197"/>
                  <a:gd name="T52" fmla="*/ 1642 w 3804"/>
                  <a:gd name="T53" fmla="*/ 324 h 1197"/>
                  <a:gd name="T54" fmla="*/ 1703 w 3804"/>
                  <a:gd name="T55" fmla="*/ 259 h 1197"/>
                  <a:gd name="T56" fmla="*/ 1764 w 3804"/>
                  <a:gd name="T57" fmla="*/ 177 h 1197"/>
                  <a:gd name="T58" fmla="*/ 1824 w 3804"/>
                  <a:gd name="T59" fmla="*/ 199 h 1197"/>
                  <a:gd name="T60" fmla="*/ 1885 w 3804"/>
                  <a:gd name="T61" fmla="*/ 237 h 1197"/>
                  <a:gd name="T62" fmla="*/ 1946 w 3804"/>
                  <a:gd name="T63" fmla="*/ 225 h 1197"/>
                  <a:gd name="T64" fmla="*/ 2007 w 3804"/>
                  <a:gd name="T65" fmla="*/ 247 h 1197"/>
                  <a:gd name="T66" fmla="*/ 2068 w 3804"/>
                  <a:gd name="T67" fmla="*/ 235 h 1197"/>
                  <a:gd name="T68" fmla="*/ 2129 w 3804"/>
                  <a:gd name="T69" fmla="*/ 249 h 1197"/>
                  <a:gd name="T70" fmla="*/ 2190 w 3804"/>
                  <a:gd name="T71" fmla="*/ 250 h 1197"/>
                  <a:gd name="T72" fmla="*/ 2250 w 3804"/>
                  <a:gd name="T73" fmla="*/ 271 h 1197"/>
                  <a:gd name="T74" fmla="*/ 2311 w 3804"/>
                  <a:gd name="T75" fmla="*/ 321 h 1197"/>
                  <a:gd name="T76" fmla="*/ 2372 w 3804"/>
                  <a:gd name="T77" fmla="*/ 759 h 1197"/>
                  <a:gd name="T78" fmla="*/ 2433 w 3804"/>
                  <a:gd name="T79" fmla="*/ 832 h 1197"/>
                  <a:gd name="T80" fmla="*/ 2494 w 3804"/>
                  <a:gd name="T81" fmla="*/ 812 h 1197"/>
                  <a:gd name="T82" fmla="*/ 2555 w 3804"/>
                  <a:gd name="T83" fmla="*/ 778 h 1197"/>
                  <a:gd name="T84" fmla="*/ 2616 w 3804"/>
                  <a:gd name="T85" fmla="*/ 817 h 1197"/>
                  <a:gd name="T86" fmla="*/ 2676 w 3804"/>
                  <a:gd name="T87" fmla="*/ 949 h 1197"/>
                  <a:gd name="T88" fmla="*/ 2737 w 3804"/>
                  <a:gd name="T89" fmla="*/ 1020 h 1197"/>
                  <a:gd name="T90" fmla="*/ 2798 w 3804"/>
                  <a:gd name="T91" fmla="*/ 1122 h 1197"/>
                  <a:gd name="T92" fmla="*/ 2859 w 3804"/>
                  <a:gd name="T93" fmla="*/ 1154 h 1197"/>
                  <a:gd name="T94" fmla="*/ 2920 w 3804"/>
                  <a:gd name="T95" fmla="*/ 994 h 1197"/>
                  <a:gd name="T96" fmla="*/ 2981 w 3804"/>
                  <a:gd name="T97" fmla="*/ 699 h 1197"/>
                  <a:gd name="T98" fmla="*/ 3041 w 3804"/>
                  <a:gd name="T99" fmla="*/ 653 h 1197"/>
                  <a:gd name="T100" fmla="*/ 3102 w 3804"/>
                  <a:gd name="T101" fmla="*/ 597 h 1197"/>
                  <a:gd name="T102" fmla="*/ 3163 w 3804"/>
                  <a:gd name="T103" fmla="*/ 592 h 1197"/>
                  <a:gd name="T104" fmla="*/ 3224 w 3804"/>
                  <a:gd name="T105" fmla="*/ 433 h 1197"/>
                  <a:gd name="T106" fmla="*/ 3285 w 3804"/>
                  <a:gd name="T107" fmla="*/ 428 h 1197"/>
                  <a:gd name="T108" fmla="*/ 3345 w 3804"/>
                  <a:gd name="T109" fmla="*/ 411 h 1197"/>
                  <a:gd name="T110" fmla="*/ 3407 w 3804"/>
                  <a:gd name="T111" fmla="*/ 428 h 1197"/>
                  <a:gd name="T112" fmla="*/ 3467 w 3804"/>
                  <a:gd name="T113" fmla="*/ 385 h 1197"/>
                  <a:gd name="T114" fmla="*/ 3528 w 3804"/>
                  <a:gd name="T115" fmla="*/ 357 h 1197"/>
                  <a:gd name="T116" fmla="*/ 3589 w 3804"/>
                  <a:gd name="T117" fmla="*/ 385 h 1197"/>
                  <a:gd name="T118" fmla="*/ 3650 w 3804"/>
                  <a:gd name="T119" fmla="*/ 358 h 1197"/>
                  <a:gd name="T120" fmla="*/ 3710 w 3804"/>
                  <a:gd name="T121" fmla="*/ 695 h 1197"/>
                  <a:gd name="T122" fmla="*/ 3771 w 3804"/>
                  <a:gd name="T123" fmla="*/ 480 h 1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197">
                    <a:moveTo>
                      <a:pt x="0" y="108"/>
                    </a:moveTo>
                    <a:lnTo>
                      <a:pt x="2" y="102"/>
                    </a:lnTo>
                    <a:lnTo>
                      <a:pt x="4" y="112"/>
                    </a:lnTo>
                    <a:lnTo>
                      <a:pt x="5" y="115"/>
                    </a:lnTo>
                    <a:lnTo>
                      <a:pt x="7" y="108"/>
                    </a:lnTo>
                    <a:lnTo>
                      <a:pt x="8" y="108"/>
                    </a:lnTo>
                    <a:lnTo>
                      <a:pt x="10" y="118"/>
                    </a:lnTo>
                    <a:lnTo>
                      <a:pt x="11" y="113"/>
                    </a:lnTo>
                    <a:lnTo>
                      <a:pt x="13" y="114"/>
                    </a:lnTo>
                    <a:lnTo>
                      <a:pt x="14" y="121"/>
                    </a:lnTo>
                    <a:lnTo>
                      <a:pt x="16" y="113"/>
                    </a:lnTo>
                    <a:lnTo>
                      <a:pt x="17" y="103"/>
                    </a:lnTo>
                    <a:lnTo>
                      <a:pt x="19" y="90"/>
                    </a:lnTo>
                    <a:lnTo>
                      <a:pt x="21" y="83"/>
                    </a:lnTo>
                    <a:lnTo>
                      <a:pt x="22" y="74"/>
                    </a:lnTo>
                    <a:lnTo>
                      <a:pt x="23" y="81"/>
                    </a:lnTo>
                    <a:lnTo>
                      <a:pt x="25" y="95"/>
                    </a:lnTo>
                    <a:lnTo>
                      <a:pt x="27" y="101"/>
                    </a:lnTo>
                    <a:lnTo>
                      <a:pt x="28" y="108"/>
                    </a:lnTo>
                    <a:lnTo>
                      <a:pt x="29" y="113"/>
                    </a:lnTo>
                    <a:lnTo>
                      <a:pt x="31" y="111"/>
                    </a:lnTo>
                    <a:lnTo>
                      <a:pt x="33" y="110"/>
                    </a:lnTo>
                    <a:lnTo>
                      <a:pt x="34" y="102"/>
                    </a:lnTo>
                    <a:lnTo>
                      <a:pt x="36" y="103"/>
                    </a:lnTo>
                    <a:lnTo>
                      <a:pt x="37" y="97"/>
                    </a:lnTo>
                    <a:lnTo>
                      <a:pt x="39" y="96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43" y="99"/>
                    </a:lnTo>
                    <a:lnTo>
                      <a:pt x="45" y="98"/>
                    </a:lnTo>
                    <a:lnTo>
                      <a:pt x="46" y="98"/>
                    </a:lnTo>
                    <a:lnTo>
                      <a:pt x="48" y="102"/>
                    </a:lnTo>
                    <a:lnTo>
                      <a:pt x="49" y="102"/>
                    </a:lnTo>
                    <a:lnTo>
                      <a:pt x="51" y="93"/>
                    </a:lnTo>
                    <a:lnTo>
                      <a:pt x="52" y="84"/>
                    </a:lnTo>
                    <a:lnTo>
                      <a:pt x="54" y="91"/>
                    </a:lnTo>
                    <a:lnTo>
                      <a:pt x="55" y="114"/>
                    </a:lnTo>
                    <a:lnTo>
                      <a:pt x="57" y="125"/>
                    </a:lnTo>
                    <a:lnTo>
                      <a:pt x="58" y="125"/>
                    </a:lnTo>
                    <a:lnTo>
                      <a:pt x="60" y="117"/>
                    </a:lnTo>
                    <a:lnTo>
                      <a:pt x="61" y="110"/>
                    </a:lnTo>
                    <a:lnTo>
                      <a:pt x="63" y="100"/>
                    </a:lnTo>
                    <a:lnTo>
                      <a:pt x="65" y="88"/>
                    </a:lnTo>
                    <a:lnTo>
                      <a:pt x="66" y="89"/>
                    </a:lnTo>
                    <a:lnTo>
                      <a:pt x="67" y="88"/>
                    </a:lnTo>
                    <a:lnTo>
                      <a:pt x="69" y="95"/>
                    </a:lnTo>
                    <a:lnTo>
                      <a:pt x="71" y="109"/>
                    </a:lnTo>
                    <a:lnTo>
                      <a:pt x="72" y="121"/>
                    </a:lnTo>
                    <a:lnTo>
                      <a:pt x="74" y="126"/>
                    </a:lnTo>
                    <a:lnTo>
                      <a:pt x="75" y="120"/>
                    </a:lnTo>
                    <a:lnTo>
                      <a:pt x="77" y="110"/>
                    </a:lnTo>
                    <a:lnTo>
                      <a:pt x="78" y="99"/>
                    </a:lnTo>
                    <a:lnTo>
                      <a:pt x="80" y="87"/>
                    </a:lnTo>
                    <a:lnTo>
                      <a:pt x="81" y="79"/>
                    </a:lnTo>
                    <a:lnTo>
                      <a:pt x="83" y="83"/>
                    </a:lnTo>
                    <a:lnTo>
                      <a:pt x="84" y="90"/>
                    </a:lnTo>
                    <a:lnTo>
                      <a:pt x="86" y="95"/>
                    </a:lnTo>
                    <a:lnTo>
                      <a:pt x="87" y="91"/>
                    </a:lnTo>
                    <a:lnTo>
                      <a:pt x="89" y="93"/>
                    </a:lnTo>
                    <a:lnTo>
                      <a:pt x="90" y="102"/>
                    </a:lnTo>
                    <a:lnTo>
                      <a:pt x="92" y="101"/>
                    </a:lnTo>
                    <a:lnTo>
                      <a:pt x="94" y="105"/>
                    </a:lnTo>
                    <a:lnTo>
                      <a:pt x="95" y="96"/>
                    </a:lnTo>
                    <a:lnTo>
                      <a:pt x="96" y="87"/>
                    </a:lnTo>
                    <a:lnTo>
                      <a:pt x="98" y="95"/>
                    </a:lnTo>
                    <a:lnTo>
                      <a:pt x="100" y="96"/>
                    </a:lnTo>
                    <a:lnTo>
                      <a:pt x="101" y="101"/>
                    </a:lnTo>
                    <a:lnTo>
                      <a:pt x="102" y="106"/>
                    </a:lnTo>
                    <a:lnTo>
                      <a:pt x="104" y="109"/>
                    </a:lnTo>
                    <a:lnTo>
                      <a:pt x="106" y="106"/>
                    </a:lnTo>
                    <a:lnTo>
                      <a:pt x="107" y="103"/>
                    </a:lnTo>
                    <a:lnTo>
                      <a:pt x="109" y="110"/>
                    </a:lnTo>
                    <a:lnTo>
                      <a:pt x="110" y="103"/>
                    </a:lnTo>
                    <a:lnTo>
                      <a:pt x="112" y="94"/>
                    </a:lnTo>
                    <a:lnTo>
                      <a:pt x="113" y="83"/>
                    </a:lnTo>
                    <a:lnTo>
                      <a:pt x="115" y="81"/>
                    </a:lnTo>
                    <a:lnTo>
                      <a:pt x="116" y="101"/>
                    </a:lnTo>
                    <a:lnTo>
                      <a:pt x="118" y="122"/>
                    </a:lnTo>
                    <a:lnTo>
                      <a:pt x="119" y="141"/>
                    </a:lnTo>
                    <a:lnTo>
                      <a:pt x="121" y="155"/>
                    </a:lnTo>
                    <a:lnTo>
                      <a:pt x="122" y="166"/>
                    </a:lnTo>
                    <a:lnTo>
                      <a:pt x="124" y="174"/>
                    </a:lnTo>
                    <a:lnTo>
                      <a:pt x="125" y="189"/>
                    </a:lnTo>
                    <a:lnTo>
                      <a:pt x="127" y="185"/>
                    </a:lnTo>
                    <a:lnTo>
                      <a:pt x="128" y="187"/>
                    </a:lnTo>
                    <a:lnTo>
                      <a:pt x="130" y="193"/>
                    </a:lnTo>
                    <a:lnTo>
                      <a:pt x="131" y="215"/>
                    </a:lnTo>
                    <a:lnTo>
                      <a:pt x="133" y="243"/>
                    </a:lnTo>
                    <a:lnTo>
                      <a:pt x="134" y="265"/>
                    </a:lnTo>
                    <a:lnTo>
                      <a:pt x="136" y="268"/>
                    </a:lnTo>
                    <a:lnTo>
                      <a:pt x="138" y="269"/>
                    </a:lnTo>
                    <a:lnTo>
                      <a:pt x="139" y="274"/>
                    </a:lnTo>
                    <a:lnTo>
                      <a:pt x="140" y="284"/>
                    </a:lnTo>
                    <a:lnTo>
                      <a:pt x="142" y="289"/>
                    </a:lnTo>
                    <a:lnTo>
                      <a:pt x="144" y="282"/>
                    </a:lnTo>
                    <a:lnTo>
                      <a:pt x="145" y="281"/>
                    </a:lnTo>
                    <a:lnTo>
                      <a:pt x="147" y="292"/>
                    </a:lnTo>
                    <a:lnTo>
                      <a:pt x="148" y="325"/>
                    </a:lnTo>
                    <a:lnTo>
                      <a:pt x="150" y="348"/>
                    </a:lnTo>
                    <a:lnTo>
                      <a:pt x="151" y="358"/>
                    </a:lnTo>
                    <a:lnTo>
                      <a:pt x="153" y="351"/>
                    </a:lnTo>
                    <a:lnTo>
                      <a:pt x="154" y="351"/>
                    </a:lnTo>
                    <a:lnTo>
                      <a:pt x="156" y="369"/>
                    </a:lnTo>
                    <a:lnTo>
                      <a:pt x="157" y="380"/>
                    </a:lnTo>
                    <a:lnTo>
                      <a:pt x="159" y="379"/>
                    </a:lnTo>
                    <a:lnTo>
                      <a:pt x="160" y="388"/>
                    </a:lnTo>
                    <a:lnTo>
                      <a:pt x="162" y="401"/>
                    </a:lnTo>
                    <a:lnTo>
                      <a:pt x="163" y="405"/>
                    </a:lnTo>
                    <a:lnTo>
                      <a:pt x="165" y="421"/>
                    </a:lnTo>
                    <a:lnTo>
                      <a:pt x="167" y="424"/>
                    </a:lnTo>
                    <a:lnTo>
                      <a:pt x="168" y="425"/>
                    </a:lnTo>
                    <a:lnTo>
                      <a:pt x="169" y="433"/>
                    </a:lnTo>
                    <a:lnTo>
                      <a:pt x="171" y="434"/>
                    </a:lnTo>
                    <a:lnTo>
                      <a:pt x="173" y="440"/>
                    </a:lnTo>
                    <a:lnTo>
                      <a:pt x="174" y="449"/>
                    </a:lnTo>
                    <a:lnTo>
                      <a:pt x="176" y="449"/>
                    </a:lnTo>
                    <a:lnTo>
                      <a:pt x="177" y="452"/>
                    </a:lnTo>
                    <a:lnTo>
                      <a:pt x="179" y="466"/>
                    </a:lnTo>
                    <a:lnTo>
                      <a:pt x="180" y="474"/>
                    </a:lnTo>
                    <a:lnTo>
                      <a:pt x="182" y="484"/>
                    </a:lnTo>
                    <a:lnTo>
                      <a:pt x="183" y="479"/>
                    </a:lnTo>
                    <a:lnTo>
                      <a:pt x="185" y="477"/>
                    </a:lnTo>
                    <a:lnTo>
                      <a:pt x="186" y="486"/>
                    </a:lnTo>
                    <a:lnTo>
                      <a:pt x="188" y="493"/>
                    </a:lnTo>
                    <a:lnTo>
                      <a:pt x="189" y="517"/>
                    </a:lnTo>
                    <a:lnTo>
                      <a:pt x="191" y="522"/>
                    </a:lnTo>
                    <a:lnTo>
                      <a:pt x="192" y="532"/>
                    </a:lnTo>
                    <a:lnTo>
                      <a:pt x="194" y="548"/>
                    </a:lnTo>
                    <a:lnTo>
                      <a:pt x="195" y="559"/>
                    </a:lnTo>
                    <a:lnTo>
                      <a:pt x="197" y="554"/>
                    </a:lnTo>
                    <a:lnTo>
                      <a:pt x="198" y="559"/>
                    </a:lnTo>
                    <a:lnTo>
                      <a:pt x="200" y="554"/>
                    </a:lnTo>
                    <a:lnTo>
                      <a:pt x="201" y="554"/>
                    </a:lnTo>
                    <a:lnTo>
                      <a:pt x="203" y="565"/>
                    </a:lnTo>
                    <a:lnTo>
                      <a:pt x="204" y="572"/>
                    </a:lnTo>
                    <a:lnTo>
                      <a:pt x="206" y="578"/>
                    </a:lnTo>
                    <a:lnTo>
                      <a:pt x="207" y="585"/>
                    </a:lnTo>
                    <a:lnTo>
                      <a:pt x="209" y="595"/>
                    </a:lnTo>
                    <a:lnTo>
                      <a:pt x="211" y="606"/>
                    </a:lnTo>
                    <a:lnTo>
                      <a:pt x="212" y="609"/>
                    </a:lnTo>
                    <a:lnTo>
                      <a:pt x="213" y="606"/>
                    </a:lnTo>
                    <a:lnTo>
                      <a:pt x="215" y="603"/>
                    </a:lnTo>
                    <a:lnTo>
                      <a:pt x="217" y="600"/>
                    </a:lnTo>
                    <a:lnTo>
                      <a:pt x="218" y="612"/>
                    </a:lnTo>
                    <a:lnTo>
                      <a:pt x="220" y="613"/>
                    </a:lnTo>
                    <a:lnTo>
                      <a:pt x="221" y="613"/>
                    </a:lnTo>
                    <a:lnTo>
                      <a:pt x="223" y="612"/>
                    </a:lnTo>
                    <a:lnTo>
                      <a:pt x="224" y="614"/>
                    </a:lnTo>
                    <a:lnTo>
                      <a:pt x="226" y="615"/>
                    </a:lnTo>
                    <a:lnTo>
                      <a:pt x="227" y="618"/>
                    </a:lnTo>
                    <a:lnTo>
                      <a:pt x="229" y="619"/>
                    </a:lnTo>
                    <a:lnTo>
                      <a:pt x="230" y="616"/>
                    </a:lnTo>
                    <a:lnTo>
                      <a:pt x="232" y="613"/>
                    </a:lnTo>
                    <a:lnTo>
                      <a:pt x="233" y="606"/>
                    </a:lnTo>
                    <a:lnTo>
                      <a:pt x="235" y="617"/>
                    </a:lnTo>
                    <a:lnTo>
                      <a:pt x="236" y="625"/>
                    </a:lnTo>
                    <a:lnTo>
                      <a:pt x="238" y="625"/>
                    </a:lnTo>
                    <a:lnTo>
                      <a:pt x="240" y="634"/>
                    </a:lnTo>
                    <a:lnTo>
                      <a:pt x="241" y="642"/>
                    </a:lnTo>
                    <a:lnTo>
                      <a:pt x="242" y="635"/>
                    </a:lnTo>
                    <a:lnTo>
                      <a:pt x="244" y="633"/>
                    </a:lnTo>
                    <a:lnTo>
                      <a:pt x="246" y="624"/>
                    </a:lnTo>
                    <a:lnTo>
                      <a:pt x="247" y="618"/>
                    </a:lnTo>
                    <a:lnTo>
                      <a:pt x="249" y="605"/>
                    </a:lnTo>
                    <a:lnTo>
                      <a:pt x="250" y="609"/>
                    </a:lnTo>
                    <a:lnTo>
                      <a:pt x="252" y="612"/>
                    </a:lnTo>
                    <a:lnTo>
                      <a:pt x="253" y="612"/>
                    </a:lnTo>
                    <a:lnTo>
                      <a:pt x="255" y="616"/>
                    </a:lnTo>
                    <a:lnTo>
                      <a:pt x="256" y="619"/>
                    </a:lnTo>
                    <a:lnTo>
                      <a:pt x="258" y="608"/>
                    </a:lnTo>
                    <a:lnTo>
                      <a:pt x="259" y="596"/>
                    </a:lnTo>
                    <a:lnTo>
                      <a:pt x="261" y="587"/>
                    </a:lnTo>
                    <a:lnTo>
                      <a:pt x="262" y="586"/>
                    </a:lnTo>
                    <a:lnTo>
                      <a:pt x="264" y="592"/>
                    </a:lnTo>
                    <a:lnTo>
                      <a:pt x="265" y="597"/>
                    </a:lnTo>
                    <a:lnTo>
                      <a:pt x="267" y="599"/>
                    </a:lnTo>
                    <a:lnTo>
                      <a:pt x="268" y="607"/>
                    </a:lnTo>
                    <a:lnTo>
                      <a:pt x="270" y="614"/>
                    </a:lnTo>
                    <a:lnTo>
                      <a:pt x="271" y="614"/>
                    </a:lnTo>
                    <a:lnTo>
                      <a:pt x="273" y="608"/>
                    </a:lnTo>
                    <a:lnTo>
                      <a:pt x="274" y="595"/>
                    </a:lnTo>
                    <a:lnTo>
                      <a:pt x="276" y="587"/>
                    </a:lnTo>
                    <a:lnTo>
                      <a:pt x="278" y="584"/>
                    </a:lnTo>
                    <a:lnTo>
                      <a:pt x="279" y="579"/>
                    </a:lnTo>
                    <a:lnTo>
                      <a:pt x="280" y="589"/>
                    </a:lnTo>
                    <a:lnTo>
                      <a:pt x="282" y="598"/>
                    </a:lnTo>
                    <a:lnTo>
                      <a:pt x="284" y="597"/>
                    </a:lnTo>
                    <a:lnTo>
                      <a:pt x="285" y="599"/>
                    </a:lnTo>
                    <a:lnTo>
                      <a:pt x="286" y="602"/>
                    </a:lnTo>
                    <a:lnTo>
                      <a:pt x="288" y="612"/>
                    </a:lnTo>
                    <a:lnTo>
                      <a:pt x="290" y="616"/>
                    </a:lnTo>
                    <a:lnTo>
                      <a:pt x="291" y="615"/>
                    </a:lnTo>
                    <a:lnTo>
                      <a:pt x="293" y="614"/>
                    </a:lnTo>
                    <a:lnTo>
                      <a:pt x="294" y="613"/>
                    </a:lnTo>
                    <a:lnTo>
                      <a:pt x="296" y="615"/>
                    </a:lnTo>
                    <a:lnTo>
                      <a:pt x="297" y="626"/>
                    </a:lnTo>
                    <a:lnTo>
                      <a:pt x="299" y="633"/>
                    </a:lnTo>
                    <a:lnTo>
                      <a:pt x="300" y="630"/>
                    </a:lnTo>
                    <a:lnTo>
                      <a:pt x="302" y="629"/>
                    </a:lnTo>
                    <a:lnTo>
                      <a:pt x="303" y="625"/>
                    </a:lnTo>
                    <a:lnTo>
                      <a:pt x="305" y="622"/>
                    </a:lnTo>
                    <a:lnTo>
                      <a:pt x="307" y="610"/>
                    </a:lnTo>
                    <a:lnTo>
                      <a:pt x="308" y="606"/>
                    </a:lnTo>
                    <a:lnTo>
                      <a:pt x="309" y="600"/>
                    </a:lnTo>
                    <a:lnTo>
                      <a:pt x="311" y="603"/>
                    </a:lnTo>
                    <a:lnTo>
                      <a:pt x="313" y="608"/>
                    </a:lnTo>
                    <a:lnTo>
                      <a:pt x="314" y="619"/>
                    </a:lnTo>
                    <a:lnTo>
                      <a:pt x="315" y="615"/>
                    </a:lnTo>
                    <a:lnTo>
                      <a:pt x="317" y="614"/>
                    </a:lnTo>
                    <a:lnTo>
                      <a:pt x="319" y="608"/>
                    </a:lnTo>
                    <a:lnTo>
                      <a:pt x="320" y="605"/>
                    </a:lnTo>
                    <a:lnTo>
                      <a:pt x="322" y="601"/>
                    </a:lnTo>
                    <a:lnTo>
                      <a:pt x="323" y="591"/>
                    </a:lnTo>
                    <a:lnTo>
                      <a:pt x="325" y="589"/>
                    </a:lnTo>
                    <a:lnTo>
                      <a:pt x="326" y="598"/>
                    </a:lnTo>
                    <a:lnTo>
                      <a:pt x="328" y="607"/>
                    </a:lnTo>
                    <a:lnTo>
                      <a:pt x="329" y="611"/>
                    </a:lnTo>
                    <a:lnTo>
                      <a:pt x="331" y="614"/>
                    </a:lnTo>
                    <a:lnTo>
                      <a:pt x="332" y="619"/>
                    </a:lnTo>
                    <a:lnTo>
                      <a:pt x="334" y="627"/>
                    </a:lnTo>
                    <a:lnTo>
                      <a:pt x="335" y="624"/>
                    </a:lnTo>
                    <a:lnTo>
                      <a:pt x="337" y="606"/>
                    </a:lnTo>
                    <a:lnTo>
                      <a:pt x="338" y="607"/>
                    </a:lnTo>
                    <a:lnTo>
                      <a:pt x="340" y="608"/>
                    </a:lnTo>
                    <a:lnTo>
                      <a:pt x="341" y="607"/>
                    </a:lnTo>
                    <a:lnTo>
                      <a:pt x="343" y="603"/>
                    </a:lnTo>
                    <a:lnTo>
                      <a:pt x="344" y="614"/>
                    </a:lnTo>
                    <a:lnTo>
                      <a:pt x="346" y="612"/>
                    </a:lnTo>
                    <a:lnTo>
                      <a:pt x="347" y="620"/>
                    </a:lnTo>
                    <a:lnTo>
                      <a:pt x="349" y="619"/>
                    </a:lnTo>
                    <a:lnTo>
                      <a:pt x="351" y="621"/>
                    </a:lnTo>
                    <a:lnTo>
                      <a:pt x="352" y="619"/>
                    </a:lnTo>
                    <a:lnTo>
                      <a:pt x="353" y="613"/>
                    </a:lnTo>
                    <a:lnTo>
                      <a:pt x="355" y="614"/>
                    </a:lnTo>
                    <a:lnTo>
                      <a:pt x="357" y="603"/>
                    </a:lnTo>
                    <a:lnTo>
                      <a:pt x="358" y="603"/>
                    </a:lnTo>
                    <a:lnTo>
                      <a:pt x="359" y="607"/>
                    </a:lnTo>
                    <a:lnTo>
                      <a:pt x="361" y="601"/>
                    </a:lnTo>
                    <a:lnTo>
                      <a:pt x="363" y="607"/>
                    </a:lnTo>
                    <a:lnTo>
                      <a:pt x="364" y="612"/>
                    </a:lnTo>
                    <a:lnTo>
                      <a:pt x="366" y="622"/>
                    </a:lnTo>
                    <a:lnTo>
                      <a:pt x="367" y="620"/>
                    </a:lnTo>
                    <a:lnTo>
                      <a:pt x="369" y="622"/>
                    </a:lnTo>
                    <a:lnTo>
                      <a:pt x="370" y="610"/>
                    </a:lnTo>
                    <a:lnTo>
                      <a:pt x="372" y="607"/>
                    </a:lnTo>
                    <a:lnTo>
                      <a:pt x="373" y="606"/>
                    </a:lnTo>
                    <a:lnTo>
                      <a:pt x="375" y="603"/>
                    </a:lnTo>
                    <a:lnTo>
                      <a:pt x="376" y="618"/>
                    </a:lnTo>
                    <a:lnTo>
                      <a:pt x="378" y="626"/>
                    </a:lnTo>
                    <a:lnTo>
                      <a:pt x="380" y="617"/>
                    </a:lnTo>
                    <a:lnTo>
                      <a:pt x="381" y="613"/>
                    </a:lnTo>
                    <a:lnTo>
                      <a:pt x="382" y="604"/>
                    </a:lnTo>
                    <a:lnTo>
                      <a:pt x="384" y="598"/>
                    </a:lnTo>
                    <a:lnTo>
                      <a:pt x="386" y="604"/>
                    </a:lnTo>
                    <a:lnTo>
                      <a:pt x="387" y="613"/>
                    </a:lnTo>
                    <a:lnTo>
                      <a:pt x="388" y="618"/>
                    </a:lnTo>
                    <a:lnTo>
                      <a:pt x="390" y="626"/>
                    </a:lnTo>
                    <a:lnTo>
                      <a:pt x="392" y="628"/>
                    </a:lnTo>
                    <a:lnTo>
                      <a:pt x="393" y="612"/>
                    </a:lnTo>
                    <a:lnTo>
                      <a:pt x="395" y="620"/>
                    </a:lnTo>
                    <a:lnTo>
                      <a:pt x="396" y="615"/>
                    </a:lnTo>
                    <a:lnTo>
                      <a:pt x="398" y="601"/>
                    </a:lnTo>
                    <a:lnTo>
                      <a:pt x="399" y="609"/>
                    </a:lnTo>
                    <a:lnTo>
                      <a:pt x="401" y="611"/>
                    </a:lnTo>
                    <a:lnTo>
                      <a:pt x="402" y="607"/>
                    </a:lnTo>
                    <a:lnTo>
                      <a:pt x="404" y="605"/>
                    </a:lnTo>
                    <a:lnTo>
                      <a:pt x="405" y="611"/>
                    </a:lnTo>
                    <a:lnTo>
                      <a:pt x="407" y="616"/>
                    </a:lnTo>
                    <a:lnTo>
                      <a:pt x="408" y="614"/>
                    </a:lnTo>
                    <a:lnTo>
                      <a:pt x="410" y="620"/>
                    </a:lnTo>
                    <a:lnTo>
                      <a:pt x="411" y="631"/>
                    </a:lnTo>
                    <a:lnTo>
                      <a:pt x="413" y="630"/>
                    </a:lnTo>
                    <a:lnTo>
                      <a:pt x="414" y="629"/>
                    </a:lnTo>
                    <a:lnTo>
                      <a:pt x="416" y="633"/>
                    </a:lnTo>
                    <a:lnTo>
                      <a:pt x="417" y="626"/>
                    </a:lnTo>
                    <a:lnTo>
                      <a:pt x="419" y="619"/>
                    </a:lnTo>
                    <a:lnTo>
                      <a:pt x="420" y="615"/>
                    </a:lnTo>
                    <a:lnTo>
                      <a:pt x="422" y="621"/>
                    </a:lnTo>
                    <a:lnTo>
                      <a:pt x="424" y="622"/>
                    </a:lnTo>
                    <a:lnTo>
                      <a:pt x="425" y="628"/>
                    </a:lnTo>
                    <a:lnTo>
                      <a:pt x="426" y="628"/>
                    </a:lnTo>
                    <a:lnTo>
                      <a:pt x="428" y="620"/>
                    </a:lnTo>
                    <a:lnTo>
                      <a:pt x="430" y="616"/>
                    </a:lnTo>
                    <a:lnTo>
                      <a:pt x="431" y="616"/>
                    </a:lnTo>
                    <a:lnTo>
                      <a:pt x="433" y="610"/>
                    </a:lnTo>
                    <a:lnTo>
                      <a:pt x="434" y="605"/>
                    </a:lnTo>
                    <a:lnTo>
                      <a:pt x="436" y="614"/>
                    </a:lnTo>
                    <a:lnTo>
                      <a:pt x="437" y="611"/>
                    </a:lnTo>
                    <a:lnTo>
                      <a:pt x="439" y="605"/>
                    </a:lnTo>
                    <a:lnTo>
                      <a:pt x="440" y="598"/>
                    </a:lnTo>
                    <a:lnTo>
                      <a:pt x="442" y="617"/>
                    </a:lnTo>
                    <a:lnTo>
                      <a:pt x="443" y="613"/>
                    </a:lnTo>
                    <a:lnTo>
                      <a:pt x="445" y="610"/>
                    </a:lnTo>
                    <a:lnTo>
                      <a:pt x="446" y="614"/>
                    </a:lnTo>
                    <a:lnTo>
                      <a:pt x="448" y="618"/>
                    </a:lnTo>
                    <a:lnTo>
                      <a:pt x="449" y="616"/>
                    </a:lnTo>
                    <a:lnTo>
                      <a:pt x="451" y="614"/>
                    </a:lnTo>
                    <a:lnTo>
                      <a:pt x="453" y="629"/>
                    </a:lnTo>
                    <a:lnTo>
                      <a:pt x="454" y="632"/>
                    </a:lnTo>
                    <a:lnTo>
                      <a:pt x="455" y="624"/>
                    </a:lnTo>
                    <a:lnTo>
                      <a:pt x="457" y="608"/>
                    </a:lnTo>
                    <a:lnTo>
                      <a:pt x="459" y="609"/>
                    </a:lnTo>
                    <a:lnTo>
                      <a:pt x="460" y="598"/>
                    </a:lnTo>
                    <a:lnTo>
                      <a:pt x="461" y="599"/>
                    </a:lnTo>
                    <a:lnTo>
                      <a:pt x="463" y="610"/>
                    </a:lnTo>
                    <a:lnTo>
                      <a:pt x="465" y="623"/>
                    </a:lnTo>
                    <a:lnTo>
                      <a:pt x="466" y="635"/>
                    </a:lnTo>
                    <a:lnTo>
                      <a:pt x="468" y="645"/>
                    </a:lnTo>
                    <a:lnTo>
                      <a:pt x="469" y="654"/>
                    </a:lnTo>
                    <a:lnTo>
                      <a:pt x="470" y="660"/>
                    </a:lnTo>
                    <a:lnTo>
                      <a:pt x="472" y="659"/>
                    </a:lnTo>
                    <a:lnTo>
                      <a:pt x="474" y="645"/>
                    </a:lnTo>
                    <a:lnTo>
                      <a:pt x="475" y="633"/>
                    </a:lnTo>
                    <a:lnTo>
                      <a:pt x="477" y="596"/>
                    </a:lnTo>
                    <a:lnTo>
                      <a:pt x="478" y="573"/>
                    </a:lnTo>
                    <a:lnTo>
                      <a:pt x="480" y="550"/>
                    </a:lnTo>
                    <a:lnTo>
                      <a:pt x="481" y="546"/>
                    </a:lnTo>
                    <a:lnTo>
                      <a:pt x="483" y="554"/>
                    </a:lnTo>
                    <a:lnTo>
                      <a:pt x="484" y="560"/>
                    </a:lnTo>
                    <a:lnTo>
                      <a:pt x="486" y="550"/>
                    </a:lnTo>
                    <a:lnTo>
                      <a:pt x="487" y="553"/>
                    </a:lnTo>
                    <a:lnTo>
                      <a:pt x="489" y="542"/>
                    </a:lnTo>
                    <a:lnTo>
                      <a:pt x="490" y="527"/>
                    </a:lnTo>
                    <a:lnTo>
                      <a:pt x="492" y="520"/>
                    </a:lnTo>
                    <a:lnTo>
                      <a:pt x="493" y="522"/>
                    </a:lnTo>
                    <a:lnTo>
                      <a:pt x="495" y="515"/>
                    </a:lnTo>
                    <a:lnTo>
                      <a:pt x="497" y="511"/>
                    </a:lnTo>
                    <a:lnTo>
                      <a:pt x="498" y="516"/>
                    </a:lnTo>
                    <a:lnTo>
                      <a:pt x="499" y="533"/>
                    </a:lnTo>
                    <a:lnTo>
                      <a:pt x="501" y="543"/>
                    </a:lnTo>
                    <a:lnTo>
                      <a:pt x="503" y="540"/>
                    </a:lnTo>
                    <a:lnTo>
                      <a:pt x="504" y="515"/>
                    </a:lnTo>
                    <a:lnTo>
                      <a:pt x="506" y="501"/>
                    </a:lnTo>
                    <a:lnTo>
                      <a:pt x="507" y="511"/>
                    </a:lnTo>
                    <a:lnTo>
                      <a:pt x="509" y="518"/>
                    </a:lnTo>
                    <a:lnTo>
                      <a:pt x="510" y="514"/>
                    </a:lnTo>
                    <a:lnTo>
                      <a:pt x="512" y="518"/>
                    </a:lnTo>
                    <a:lnTo>
                      <a:pt x="513" y="533"/>
                    </a:lnTo>
                    <a:lnTo>
                      <a:pt x="515" y="535"/>
                    </a:lnTo>
                    <a:lnTo>
                      <a:pt x="516" y="516"/>
                    </a:lnTo>
                    <a:lnTo>
                      <a:pt x="518" y="508"/>
                    </a:lnTo>
                    <a:lnTo>
                      <a:pt x="519" y="515"/>
                    </a:lnTo>
                    <a:lnTo>
                      <a:pt x="521" y="521"/>
                    </a:lnTo>
                    <a:lnTo>
                      <a:pt x="522" y="528"/>
                    </a:lnTo>
                    <a:lnTo>
                      <a:pt x="524" y="533"/>
                    </a:lnTo>
                    <a:lnTo>
                      <a:pt x="526" y="535"/>
                    </a:lnTo>
                    <a:lnTo>
                      <a:pt x="527" y="537"/>
                    </a:lnTo>
                    <a:lnTo>
                      <a:pt x="528" y="539"/>
                    </a:lnTo>
                    <a:lnTo>
                      <a:pt x="530" y="535"/>
                    </a:lnTo>
                    <a:lnTo>
                      <a:pt x="532" y="539"/>
                    </a:lnTo>
                    <a:lnTo>
                      <a:pt x="533" y="535"/>
                    </a:lnTo>
                    <a:lnTo>
                      <a:pt x="535" y="518"/>
                    </a:lnTo>
                    <a:lnTo>
                      <a:pt x="536" y="507"/>
                    </a:lnTo>
                    <a:lnTo>
                      <a:pt x="537" y="516"/>
                    </a:lnTo>
                    <a:lnTo>
                      <a:pt x="539" y="516"/>
                    </a:lnTo>
                    <a:lnTo>
                      <a:pt x="541" y="521"/>
                    </a:lnTo>
                    <a:lnTo>
                      <a:pt x="542" y="536"/>
                    </a:lnTo>
                    <a:lnTo>
                      <a:pt x="543" y="533"/>
                    </a:lnTo>
                    <a:lnTo>
                      <a:pt x="545" y="532"/>
                    </a:lnTo>
                    <a:lnTo>
                      <a:pt x="547" y="527"/>
                    </a:lnTo>
                    <a:lnTo>
                      <a:pt x="548" y="523"/>
                    </a:lnTo>
                    <a:lnTo>
                      <a:pt x="550" y="525"/>
                    </a:lnTo>
                    <a:lnTo>
                      <a:pt x="551" y="515"/>
                    </a:lnTo>
                    <a:lnTo>
                      <a:pt x="553" y="512"/>
                    </a:lnTo>
                    <a:lnTo>
                      <a:pt x="554" y="518"/>
                    </a:lnTo>
                    <a:lnTo>
                      <a:pt x="556" y="523"/>
                    </a:lnTo>
                    <a:lnTo>
                      <a:pt x="557" y="533"/>
                    </a:lnTo>
                    <a:lnTo>
                      <a:pt x="559" y="528"/>
                    </a:lnTo>
                    <a:lnTo>
                      <a:pt x="560" y="525"/>
                    </a:lnTo>
                    <a:lnTo>
                      <a:pt x="562" y="532"/>
                    </a:lnTo>
                    <a:lnTo>
                      <a:pt x="564" y="543"/>
                    </a:lnTo>
                    <a:lnTo>
                      <a:pt x="565" y="536"/>
                    </a:lnTo>
                    <a:lnTo>
                      <a:pt x="566" y="528"/>
                    </a:lnTo>
                    <a:lnTo>
                      <a:pt x="568" y="524"/>
                    </a:lnTo>
                    <a:lnTo>
                      <a:pt x="570" y="521"/>
                    </a:lnTo>
                    <a:lnTo>
                      <a:pt x="571" y="508"/>
                    </a:lnTo>
                    <a:lnTo>
                      <a:pt x="572" y="519"/>
                    </a:lnTo>
                    <a:lnTo>
                      <a:pt x="574" y="534"/>
                    </a:lnTo>
                    <a:lnTo>
                      <a:pt x="576" y="536"/>
                    </a:lnTo>
                    <a:lnTo>
                      <a:pt x="577" y="532"/>
                    </a:lnTo>
                    <a:lnTo>
                      <a:pt x="579" y="527"/>
                    </a:lnTo>
                    <a:lnTo>
                      <a:pt x="580" y="525"/>
                    </a:lnTo>
                    <a:lnTo>
                      <a:pt x="582" y="511"/>
                    </a:lnTo>
                    <a:lnTo>
                      <a:pt x="583" y="506"/>
                    </a:lnTo>
                    <a:lnTo>
                      <a:pt x="585" y="512"/>
                    </a:lnTo>
                    <a:lnTo>
                      <a:pt x="586" y="517"/>
                    </a:lnTo>
                    <a:lnTo>
                      <a:pt x="588" y="520"/>
                    </a:lnTo>
                    <a:lnTo>
                      <a:pt x="589" y="525"/>
                    </a:lnTo>
                    <a:lnTo>
                      <a:pt x="591" y="533"/>
                    </a:lnTo>
                    <a:lnTo>
                      <a:pt x="592" y="527"/>
                    </a:lnTo>
                    <a:lnTo>
                      <a:pt x="594" y="517"/>
                    </a:lnTo>
                    <a:lnTo>
                      <a:pt x="595" y="511"/>
                    </a:lnTo>
                    <a:lnTo>
                      <a:pt x="597" y="502"/>
                    </a:lnTo>
                    <a:lnTo>
                      <a:pt x="599" y="502"/>
                    </a:lnTo>
                    <a:lnTo>
                      <a:pt x="600" y="508"/>
                    </a:lnTo>
                    <a:lnTo>
                      <a:pt x="601" y="506"/>
                    </a:lnTo>
                    <a:lnTo>
                      <a:pt x="603" y="506"/>
                    </a:lnTo>
                    <a:lnTo>
                      <a:pt x="604" y="508"/>
                    </a:lnTo>
                    <a:lnTo>
                      <a:pt x="606" y="509"/>
                    </a:lnTo>
                    <a:lnTo>
                      <a:pt x="608" y="503"/>
                    </a:lnTo>
                    <a:lnTo>
                      <a:pt x="609" y="512"/>
                    </a:lnTo>
                    <a:lnTo>
                      <a:pt x="610" y="524"/>
                    </a:lnTo>
                    <a:lnTo>
                      <a:pt x="612" y="515"/>
                    </a:lnTo>
                    <a:lnTo>
                      <a:pt x="614" y="513"/>
                    </a:lnTo>
                    <a:lnTo>
                      <a:pt x="615" y="506"/>
                    </a:lnTo>
                    <a:lnTo>
                      <a:pt x="616" y="506"/>
                    </a:lnTo>
                    <a:lnTo>
                      <a:pt x="618" y="512"/>
                    </a:lnTo>
                    <a:lnTo>
                      <a:pt x="620" y="518"/>
                    </a:lnTo>
                    <a:lnTo>
                      <a:pt x="621" y="523"/>
                    </a:lnTo>
                    <a:lnTo>
                      <a:pt x="623" y="526"/>
                    </a:lnTo>
                    <a:lnTo>
                      <a:pt x="624" y="530"/>
                    </a:lnTo>
                    <a:lnTo>
                      <a:pt x="626" y="520"/>
                    </a:lnTo>
                    <a:lnTo>
                      <a:pt x="627" y="509"/>
                    </a:lnTo>
                    <a:lnTo>
                      <a:pt x="629" y="508"/>
                    </a:lnTo>
                    <a:lnTo>
                      <a:pt x="630" y="512"/>
                    </a:lnTo>
                    <a:lnTo>
                      <a:pt x="632" y="509"/>
                    </a:lnTo>
                    <a:lnTo>
                      <a:pt x="633" y="518"/>
                    </a:lnTo>
                    <a:lnTo>
                      <a:pt x="635" y="522"/>
                    </a:lnTo>
                    <a:lnTo>
                      <a:pt x="637" y="527"/>
                    </a:lnTo>
                    <a:lnTo>
                      <a:pt x="638" y="528"/>
                    </a:lnTo>
                    <a:lnTo>
                      <a:pt x="639" y="521"/>
                    </a:lnTo>
                    <a:lnTo>
                      <a:pt x="641" y="515"/>
                    </a:lnTo>
                    <a:lnTo>
                      <a:pt x="643" y="507"/>
                    </a:lnTo>
                    <a:lnTo>
                      <a:pt x="644" y="502"/>
                    </a:lnTo>
                    <a:lnTo>
                      <a:pt x="645" y="516"/>
                    </a:lnTo>
                    <a:lnTo>
                      <a:pt x="647" y="540"/>
                    </a:lnTo>
                    <a:lnTo>
                      <a:pt x="649" y="563"/>
                    </a:lnTo>
                    <a:lnTo>
                      <a:pt x="650" y="570"/>
                    </a:lnTo>
                    <a:lnTo>
                      <a:pt x="652" y="563"/>
                    </a:lnTo>
                    <a:lnTo>
                      <a:pt x="653" y="527"/>
                    </a:lnTo>
                    <a:lnTo>
                      <a:pt x="655" y="475"/>
                    </a:lnTo>
                    <a:lnTo>
                      <a:pt x="656" y="452"/>
                    </a:lnTo>
                    <a:lnTo>
                      <a:pt x="658" y="448"/>
                    </a:lnTo>
                    <a:lnTo>
                      <a:pt x="659" y="440"/>
                    </a:lnTo>
                    <a:lnTo>
                      <a:pt x="661" y="430"/>
                    </a:lnTo>
                    <a:lnTo>
                      <a:pt x="662" y="436"/>
                    </a:lnTo>
                    <a:lnTo>
                      <a:pt x="664" y="450"/>
                    </a:lnTo>
                    <a:lnTo>
                      <a:pt x="666" y="449"/>
                    </a:lnTo>
                    <a:lnTo>
                      <a:pt x="667" y="441"/>
                    </a:lnTo>
                    <a:lnTo>
                      <a:pt x="668" y="433"/>
                    </a:lnTo>
                    <a:lnTo>
                      <a:pt x="670" y="430"/>
                    </a:lnTo>
                    <a:lnTo>
                      <a:pt x="671" y="423"/>
                    </a:lnTo>
                    <a:lnTo>
                      <a:pt x="673" y="421"/>
                    </a:lnTo>
                    <a:lnTo>
                      <a:pt x="674" y="411"/>
                    </a:lnTo>
                    <a:lnTo>
                      <a:pt x="676" y="418"/>
                    </a:lnTo>
                    <a:lnTo>
                      <a:pt x="677" y="429"/>
                    </a:lnTo>
                    <a:lnTo>
                      <a:pt x="679" y="434"/>
                    </a:lnTo>
                    <a:lnTo>
                      <a:pt x="681" y="444"/>
                    </a:lnTo>
                    <a:lnTo>
                      <a:pt x="682" y="451"/>
                    </a:lnTo>
                    <a:lnTo>
                      <a:pt x="683" y="441"/>
                    </a:lnTo>
                    <a:lnTo>
                      <a:pt x="685" y="431"/>
                    </a:lnTo>
                    <a:lnTo>
                      <a:pt x="687" y="419"/>
                    </a:lnTo>
                    <a:lnTo>
                      <a:pt x="688" y="417"/>
                    </a:lnTo>
                    <a:lnTo>
                      <a:pt x="690" y="423"/>
                    </a:lnTo>
                    <a:lnTo>
                      <a:pt x="691" y="420"/>
                    </a:lnTo>
                    <a:lnTo>
                      <a:pt x="693" y="429"/>
                    </a:lnTo>
                    <a:lnTo>
                      <a:pt x="694" y="432"/>
                    </a:lnTo>
                    <a:lnTo>
                      <a:pt x="696" y="440"/>
                    </a:lnTo>
                    <a:lnTo>
                      <a:pt x="697" y="443"/>
                    </a:lnTo>
                    <a:lnTo>
                      <a:pt x="699" y="450"/>
                    </a:lnTo>
                    <a:lnTo>
                      <a:pt x="700" y="447"/>
                    </a:lnTo>
                    <a:lnTo>
                      <a:pt x="702" y="431"/>
                    </a:lnTo>
                    <a:lnTo>
                      <a:pt x="703" y="424"/>
                    </a:lnTo>
                    <a:lnTo>
                      <a:pt x="705" y="423"/>
                    </a:lnTo>
                    <a:lnTo>
                      <a:pt x="706" y="429"/>
                    </a:lnTo>
                    <a:lnTo>
                      <a:pt x="708" y="423"/>
                    </a:lnTo>
                    <a:lnTo>
                      <a:pt x="710" y="429"/>
                    </a:lnTo>
                    <a:lnTo>
                      <a:pt x="711" y="427"/>
                    </a:lnTo>
                    <a:lnTo>
                      <a:pt x="712" y="431"/>
                    </a:lnTo>
                    <a:lnTo>
                      <a:pt x="714" y="440"/>
                    </a:lnTo>
                    <a:lnTo>
                      <a:pt x="716" y="447"/>
                    </a:lnTo>
                    <a:lnTo>
                      <a:pt x="717" y="436"/>
                    </a:lnTo>
                    <a:lnTo>
                      <a:pt x="718" y="436"/>
                    </a:lnTo>
                    <a:lnTo>
                      <a:pt x="720" y="440"/>
                    </a:lnTo>
                    <a:lnTo>
                      <a:pt x="722" y="430"/>
                    </a:lnTo>
                    <a:lnTo>
                      <a:pt x="723" y="433"/>
                    </a:lnTo>
                    <a:lnTo>
                      <a:pt x="725" y="441"/>
                    </a:lnTo>
                    <a:lnTo>
                      <a:pt x="726" y="443"/>
                    </a:lnTo>
                    <a:lnTo>
                      <a:pt x="728" y="449"/>
                    </a:lnTo>
                    <a:lnTo>
                      <a:pt x="729" y="447"/>
                    </a:lnTo>
                    <a:lnTo>
                      <a:pt x="731" y="439"/>
                    </a:lnTo>
                    <a:lnTo>
                      <a:pt x="732" y="427"/>
                    </a:lnTo>
                    <a:lnTo>
                      <a:pt x="734" y="416"/>
                    </a:lnTo>
                    <a:lnTo>
                      <a:pt x="735" y="404"/>
                    </a:lnTo>
                    <a:lnTo>
                      <a:pt x="737" y="410"/>
                    </a:lnTo>
                    <a:lnTo>
                      <a:pt x="738" y="417"/>
                    </a:lnTo>
                    <a:lnTo>
                      <a:pt x="740" y="423"/>
                    </a:lnTo>
                    <a:lnTo>
                      <a:pt x="741" y="433"/>
                    </a:lnTo>
                    <a:lnTo>
                      <a:pt x="743" y="433"/>
                    </a:lnTo>
                    <a:lnTo>
                      <a:pt x="744" y="411"/>
                    </a:lnTo>
                    <a:lnTo>
                      <a:pt x="746" y="414"/>
                    </a:lnTo>
                    <a:lnTo>
                      <a:pt x="747" y="425"/>
                    </a:lnTo>
                    <a:lnTo>
                      <a:pt x="749" y="432"/>
                    </a:lnTo>
                    <a:lnTo>
                      <a:pt x="750" y="441"/>
                    </a:lnTo>
                    <a:lnTo>
                      <a:pt x="752" y="440"/>
                    </a:lnTo>
                    <a:lnTo>
                      <a:pt x="754" y="436"/>
                    </a:lnTo>
                    <a:lnTo>
                      <a:pt x="755" y="436"/>
                    </a:lnTo>
                    <a:lnTo>
                      <a:pt x="756" y="437"/>
                    </a:lnTo>
                    <a:lnTo>
                      <a:pt x="758" y="435"/>
                    </a:lnTo>
                    <a:lnTo>
                      <a:pt x="760" y="441"/>
                    </a:lnTo>
                    <a:lnTo>
                      <a:pt x="761" y="436"/>
                    </a:lnTo>
                    <a:lnTo>
                      <a:pt x="763" y="419"/>
                    </a:lnTo>
                    <a:lnTo>
                      <a:pt x="764" y="417"/>
                    </a:lnTo>
                    <a:lnTo>
                      <a:pt x="766" y="419"/>
                    </a:lnTo>
                    <a:lnTo>
                      <a:pt x="767" y="421"/>
                    </a:lnTo>
                    <a:lnTo>
                      <a:pt x="769" y="419"/>
                    </a:lnTo>
                    <a:lnTo>
                      <a:pt x="770" y="431"/>
                    </a:lnTo>
                    <a:lnTo>
                      <a:pt x="772" y="433"/>
                    </a:lnTo>
                    <a:lnTo>
                      <a:pt x="773" y="430"/>
                    </a:lnTo>
                    <a:lnTo>
                      <a:pt x="775" y="432"/>
                    </a:lnTo>
                    <a:lnTo>
                      <a:pt x="776" y="437"/>
                    </a:lnTo>
                    <a:lnTo>
                      <a:pt x="778" y="441"/>
                    </a:lnTo>
                    <a:lnTo>
                      <a:pt x="779" y="434"/>
                    </a:lnTo>
                    <a:lnTo>
                      <a:pt x="781" y="438"/>
                    </a:lnTo>
                    <a:lnTo>
                      <a:pt x="783" y="440"/>
                    </a:lnTo>
                    <a:lnTo>
                      <a:pt x="784" y="442"/>
                    </a:lnTo>
                    <a:lnTo>
                      <a:pt x="785" y="464"/>
                    </a:lnTo>
                    <a:lnTo>
                      <a:pt x="787" y="486"/>
                    </a:lnTo>
                    <a:lnTo>
                      <a:pt x="789" y="501"/>
                    </a:lnTo>
                    <a:lnTo>
                      <a:pt x="790" y="514"/>
                    </a:lnTo>
                    <a:lnTo>
                      <a:pt x="792" y="524"/>
                    </a:lnTo>
                    <a:lnTo>
                      <a:pt x="793" y="544"/>
                    </a:lnTo>
                    <a:lnTo>
                      <a:pt x="795" y="553"/>
                    </a:lnTo>
                    <a:lnTo>
                      <a:pt x="796" y="540"/>
                    </a:lnTo>
                    <a:lnTo>
                      <a:pt x="798" y="565"/>
                    </a:lnTo>
                    <a:lnTo>
                      <a:pt x="799" y="595"/>
                    </a:lnTo>
                    <a:lnTo>
                      <a:pt x="801" y="621"/>
                    </a:lnTo>
                    <a:lnTo>
                      <a:pt x="802" y="632"/>
                    </a:lnTo>
                    <a:lnTo>
                      <a:pt x="804" y="626"/>
                    </a:lnTo>
                    <a:lnTo>
                      <a:pt x="805" y="646"/>
                    </a:lnTo>
                    <a:lnTo>
                      <a:pt x="807" y="669"/>
                    </a:lnTo>
                    <a:lnTo>
                      <a:pt x="808" y="669"/>
                    </a:lnTo>
                    <a:lnTo>
                      <a:pt x="810" y="671"/>
                    </a:lnTo>
                    <a:lnTo>
                      <a:pt x="811" y="664"/>
                    </a:lnTo>
                    <a:lnTo>
                      <a:pt x="813" y="655"/>
                    </a:lnTo>
                    <a:lnTo>
                      <a:pt x="814" y="647"/>
                    </a:lnTo>
                    <a:lnTo>
                      <a:pt x="816" y="662"/>
                    </a:lnTo>
                    <a:lnTo>
                      <a:pt x="817" y="673"/>
                    </a:lnTo>
                    <a:lnTo>
                      <a:pt x="819" y="680"/>
                    </a:lnTo>
                    <a:lnTo>
                      <a:pt x="820" y="676"/>
                    </a:lnTo>
                    <a:lnTo>
                      <a:pt x="822" y="655"/>
                    </a:lnTo>
                    <a:lnTo>
                      <a:pt x="823" y="646"/>
                    </a:lnTo>
                    <a:lnTo>
                      <a:pt x="825" y="636"/>
                    </a:lnTo>
                    <a:lnTo>
                      <a:pt x="827" y="640"/>
                    </a:lnTo>
                    <a:lnTo>
                      <a:pt x="828" y="645"/>
                    </a:lnTo>
                    <a:lnTo>
                      <a:pt x="829" y="636"/>
                    </a:lnTo>
                    <a:lnTo>
                      <a:pt x="831" y="640"/>
                    </a:lnTo>
                    <a:lnTo>
                      <a:pt x="833" y="653"/>
                    </a:lnTo>
                    <a:lnTo>
                      <a:pt x="834" y="659"/>
                    </a:lnTo>
                    <a:lnTo>
                      <a:pt x="836" y="661"/>
                    </a:lnTo>
                    <a:lnTo>
                      <a:pt x="837" y="662"/>
                    </a:lnTo>
                    <a:lnTo>
                      <a:pt x="839" y="669"/>
                    </a:lnTo>
                    <a:lnTo>
                      <a:pt x="840" y="662"/>
                    </a:lnTo>
                    <a:lnTo>
                      <a:pt x="842" y="651"/>
                    </a:lnTo>
                    <a:lnTo>
                      <a:pt x="843" y="642"/>
                    </a:lnTo>
                    <a:lnTo>
                      <a:pt x="845" y="635"/>
                    </a:lnTo>
                    <a:lnTo>
                      <a:pt x="846" y="641"/>
                    </a:lnTo>
                    <a:lnTo>
                      <a:pt x="848" y="657"/>
                    </a:lnTo>
                    <a:lnTo>
                      <a:pt x="849" y="664"/>
                    </a:lnTo>
                    <a:lnTo>
                      <a:pt x="851" y="662"/>
                    </a:lnTo>
                    <a:lnTo>
                      <a:pt x="852" y="655"/>
                    </a:lnTo>
                    <a:lnTo>
                      <a:pt x="854" y="645"/>
                    </a:lnTo>
                    <a:lnTo>
                      <a:pt x="856" y="641"/>
                    </a:lnTo>
                    <a:lnTo>
                      <a:pt x="857" y="629"/>
                    </a:lnTo>
                    <a:lnTo>
                      <a:pt x="858" y="633"/>
                    </a:lnTo>
                    <a:lnTo>
                      <a:pt x="860" y="624"/>
                    </a:lnTo>
                    <a:lnTo>
                      <a:pt x="862" y="624"/>
                    </a:lnTo>
                    <a:lnTo>
                      <a:pt x="863" y="634"/>
                    </a:lnTo>
                    <a:lnTo>
                      <a:pt x="865" y="645"/>
                    </a:lnTo>
                    <a:lnTo>
                      <a:pt x="866" y="628"/>
                    </a:lnTo>
                    <a:lnTo>
                      <a:pt x="868" y="619"/>
                    </a:lnTo>
                    <a:lnTo>
                      <a:pt x="869" y="610"/>
                    </a:lnTo>
                    <a:lnTo>
                      <a:pt x="871" y="608"/>
                    </a:lnTo>
                    <a:lnTo>
                      <a:pt x="872" y="620"/>
                    </a:lnTo>
                    <a:lnTo>
                      <a:pt x="874" y="631"/>
                    </a:lnTo>
                    <a:lnTo>
                      <a:pt x="875" y="637"/>
                    </a:lnTo>
                    <a:lnTo>
                      <a:pt x="877" y="638"/>
                    </a:lnTo>
                    <a:lnTo>
                      <a:pt x="878" y="650"/>
                    </a:lnTo>
                    <a:lnTo>
                      <a:pt x="880" y="646"/>
                    </a:lnTo>
                    <a:lnTo>
                      <a:pt x="881" y="637"/>
                    </a:lnTo>
                    <a:lnTo>
                      <a:pt x="883" y="633"/>
                    </a:lnTo>
                    <a:lnTo>
                      <a:pt x="884" y="631"/>
                    </a:lnTo>
                    <a:lnTo>
                      <a:pt x="886" y="623"/>
                    </a:lnTo>
                    <a:lnTo>
                      <a:pt x="887" y="623"/>
                    </a:lnTo>
                    <a:lnTo>
                      <a:pt x="889" y="619"/>
                    </a:lnTo>
                    <a:lnTo>
                      <a:pt x="890" y="609"/>
                    </a:lnTo>
                    <a:lnTo>
                      <a:pt x="892" y="615"/>
                    </a:lnTo>
                    <a:lnTo>
                      <a:pt x="894" y="629"/>
                    </a:lnTo>
                    <a:lnTo>
                      <a:pt x="895" y="639"/>
                    </a:lnTo>
                    <a:lnTo>
                      <a:pt x="896" y="647"/>
                    </a:lnTo>
                    <a:lnTo>
                      <a:pt x="898" y="645"/>
                    </a:lnTo>
                    <a:lnTo>
                      <a:pt x="900" y="627"/>
                    </a:lnTo>
                    <a:lnTo>
                      <a:pt x="901" y="621"/>
                    </a:lnTo>
                    <a:lnTo>
                      <a:pt x="902" y="618"/>
                    </a:lnTo>
                    <a:lnTo>
                      <a:pt x="904" y="615"/>
                    </a:lnTo>
                    <a:lnTo>
                      <a:pt x="906" y="624"/>
                    </a:lnTo>
                    <a:lnTo>
                      <a:pt x="907" y="637"/>
                    </a:lnTo>
                    <a:lnTo>
                      <a:pt x="909" y="647"/>
                    </a:lnTo>
                    <a:lnTo>
                      <a:pt x="910" y="639"/>
                    </a:lnTo>
                    <a:lnTo>
                      <a:pt x="912" y="626"/>
                    </a:lnTo>
                    <a:lnTo>
                      <a:pt x="913" y="638"/>
                    </a:lnTo>
                    <a:lnTo>
                      <a:pt x="915" y="627"/>
                    </a:lnTo>
                    <a:lnTo>
                      <a:pt x="916" y="620"/>
                    </a:lnTo>
                    <a:lnTo>
                      <a:pt x="918" y="617"/>
                    </a:lnTo>
                    <a:lnTo>
                      <a:pt x="919" y="619"/>
                    </a:lnTo>
                    <a:lnTo>
                      <a:pt x="921" y="616"/>
                    </a:lnTo>
                    <a:lnTo>
                      <a:pt x="923" y="619"/>
                    </a:lnTo>
                    <a:lnTo>
                      <a:pt x="924" y="632"/>
                    </a:lnTo>
                    <a:lnTo>
                      <a:pt x="925" y="634"/>
                    </a:lnTo>
                    <a:lnTo>
                      <a:pt x="927" y="626"/>
                    </a:lnTo>
                    <a:lnTo>
                      <a:pt x="929" y="631"/>
                    </a:lnTo>
                    <a:lnTo>
                      <a:pt x="930" y="631"/>
                    </a:lnTo>
                    <a:lnTo>
                      <a:pt x="931" y="619"/>
                    </a:lnTo>
                    <a:lnTo>
                      <a:pt x="933" y="607"/>
                    </a:lnTo>
                    <a:lnTo>
                      <a:pt x="935" y="620"/>
                    </a:lnTo>
                    <a:lnTo>
                      <a:pt x="936" y="619"/>
                    </a:lnTo>
                    <a:lnTo>
                      <a:pt x="938" y="626"/>
                    </a:lnTo>
                    <a:lnTo>
                      <a:pt x="939" y="624"/>
                    </a:lnTo>
                    <a:lnTo>
                      <a:pt x="941" y="614"/>
                    </a:lnTo>
                    <a:lnTo>
                      <a:pt x="942" y="621"/>
                    </a:lnTo>
                    <a:lnTo>
                      <a:pt x="944" y="615"/>
                    </a:lnTo>
                    <a:lnTo>
                      <a:pt x="945" y="610"/>
                    </a:lnTo>
                    <a:lnTo>
                      <a:pt x="947" y="617"/>
                    </a:lnTo>
                    <a:lnTo>
                      <a:pt x="948" y="622"/>
                    </a:lnTo>
                    <a:lnTo>
                      <a:pt x="950" y="618"/>
                    </a:lnTo>
                    <a:lnTo>
                      <a:pt x="951" y="617"/>
                    </a:lnTo>
                    <a:lnTo>
                      <a:pt x="953" y="630"/>
                    </a:lnTo>
                    <a:lnTo>
                      <a:pt x="954" y="634"/>
                    </a:lnTo>
                    <a:lnTo>
                      <a:pt x="956" y="632"/>
                    </a:lnTo>
                    <a:lnTo>
                      <a:pt x="957" y="628"/>
                    </a:lnTo>
                    <a:lnTo>
                      <a:pt x="959" y="621"/>
                    </a:lnTo>
                    <a:lnTo>
                      <a:pt x="960" y="614"/>
                    </a:lnTo>
                    <a:lnTo>
                      <a:pt x="962" y="616"/>
                    </a:lnTo>
                    <a:lnTo>
                      <a:pt x="963" y="608"/>
                    </a:lnTo>
                    <a:lnTo>
                      <a:pt x="965" y="603"/>
                    </a:lnTo>
                    <a:lnTo>
                      <a:pt x="967" y="603"/>
                    </a:lnTo>
                    <a:lnTo>
                      <a:pt x="968" y="607"/>
                    </a:lnTo>
                    <a:lnTo>
                      <a:pt x="969" y="613"/>
                    </a:lnTo>
                    <a:lnTo>
                      <a:pt x="971" y="621"/>
                    </a:lnTo>
                    <a:lnTo>
                      <a:pt x="973" y="626"/>
                    </a:lnTo>
                    <a:lnTo>
                      <a:pt x="974" y="625"/>
                    </a:lnTo>
                    <a:lnTo>
                      <a:pt x="975" y="618"/>
                    </a:lnTo>
                    <a:lnTo>
                      <a:pt x="977" y="603"/>
                    </a:lnTo>
                    <a:lnTo>
                      <a:pt x="979" y="602"/>
                    </a:lnTo>
                    <a:lnTo>
                      <a:pt x="980" y="610"/>
                    </a:lnTo>
                    <a:lnTo>
                      <a:pt x="982" y="619"/>
                    </a:lnTo>
                    <a:lnTo>
                      <a:pt x="983" y="628"/>
                    </a:lnTo>
                    <a:lnTo>
                      <a:pt x="985" y="626"/>
                    </a:lnTo>
                    <a:lnTo>
                      <a:pt x="986" y="626"/>
                    </a:lnTo>
                    <a:lnTo>
                      <a:pt x="988" y="630"/>
                    </a:lnTo>
                    <a:lnTo>
                      <a:pt x="989" y="625"/>
                    </a:lnTo>
                    <a:lnTo>
                      <a:pt x="991" y="610"/>
                    </a:lnTo>
                    <a:lnTo>
                      <a:pt x="992" y="597"/>
                    </a:lnTo>
                    <a:lnTo>
                      <a:pt x="994" y="609"/>
                    </a:lnTo>
                    <a:lnTo>
                      <a:pt x="996" y="609"/>
                    </a:lnTo>
                    <a:lnTo>
                      <a:pt x="997" y="607"/>
                    </a:lnTo>
                    <a:lnTo>
                      <a:pt x="998" y="614"/>
                    </a:lnTo>
                    <a:lnTo>
                      <a:pt x="1000" y="625"/>
                    </a:lnTo>
                    <a:lnTo>
                      <a:pt x="1002" y="624"/>
                    </a:lnTo>
                    <a:lnTo>
                      <a:pt x="1003" y="623"/>
                    </a:lnTo>
                    <a:lnTo>
                      <a:pt x="1004" y="618"/>
                    </a:lnTo>
                    <a:lnTo>
                      <a:pt x="1006" y="609"/>
                    </a:lnTo>
                    <a:lnTo>
                      <a:pt x="1008" y="603"/>
                    </a:lnTo>
                    <a:lnTo>
                      <a:pt x="1009" y="596"/>
                    </a:lnTo>
                    <a:lnTo>
                      <a:pt x="1011" y="591"/>
                    </a:lnTo>
                    <a:lnTo>
                      <a:pt x="1012" y="603"/>
                    </a:lnTo>
                    <a:lnTo>
                      <a:pt x="1014" y="629"/>
                    </a:lnTo>
                    <a:lnTo>
                      <a:pt x="1015" y="633"/>
                    </a:lnTo>
                    <a:lnTo>
                      <a:pt x="1017" y="626"/>
                    </a:lnTo>
                    <a:lnTo>
                      <a:pt x="1018" y="623"/>
                    </a:lnTo>
                    <a:lnTo>
                      <a:pt x="1020" y="622"/>
                    </a:lnTo>
                    <a:lnTo>
                      <a:pt x="1021" y="618"/>
                    </a:lnTo>
                    <a:lnTo>
                      <a:pt x="1023" y="608"/>
                    </a:lnTo>
                    <a:lnTo>
                      <a:pt x="1024" y="599"/>
                    </a:lnTo>
                    <a:lnTo>
                      <a:pt x="1026" y="594"/>
                    </a:lnTo>
                    <a:lnTo>
                      <a:pt x="1027" y="604"/>
                    </a:lnTo>
                    <a:lnTo>
                      <a:pt x="1029" y="624"/>
                    </a:lnTo>
                    <a:lnTo>
                      <a:pt x="1030" y="651"/>
                    </a:lnTo>
                    <a:lnTo>
                      <a:pt x="1032" y="655"/>
                    </a:lnTo>
                    <a:lnTo>
                      <a:pt x="1033" y="645"/>
                    </a:lnTo>
                    <a:lnTo>
                      <a:pt x="1035" y="625"/>
                    </a:lnTo>
                    <a:lnTo>
                      <a:pt x="1036" y="612"/>
                    </a:lnTo>
                    <a:lnTo>
                      <a:pt x="1038" y="614"/>
                    </a:lnTo>
                    <a:lnTo>
                      <a:pt x="1040" y="624"/>
                    </a:lnTo>
                    <a:lnTo>
                      <a:pt x="1041" y="627"/>
                    </a:lnTo>
                    <a:lnTo>
                      <a:pt x="1042" y="630"/>
                    </a:lnTo>
                    <a:lnTo>
                      <a:pt x="1044" y="631"/>
                    </a:lnTo>
                    <a:lnTo>
                      <a:pt x="1046" y="635"/>
                    </a:lnTo>
                    <a:lnTo>
                      <a:pt x="1047" y="635"/>
                    </a:lnTo>
                    <a:lnTo>
                      <a:pt x="1049" y="622"/>
                    </a:lnTo>
                    <a:lnTo>
                      <a:pt x="1050" y="620"/>
                    </a:lnTo>
                    <a:lnTo>
                      <a:pt x="1052" y="625"/>
                    </a:lnTo>
                    <a:lnTo>
                      <a:pt x="1053" y="632"/>
                    </a:lnTo>
                    <a:lnTo>
                      <a:pt x="1055" y="637"/>
                    </a:lnTo>
                    <a:lnTo>
                      <a:pt x="1056" y="637"/>
                    </a:lnTo>
                    <a:lnTo>
                      <a:pt x="1058" y="643"/>
                    </a:lnTo>
                    <a:lnTo>
                      <a:pt x="1059" y="646"/>
                    </a:lnTo>
                    <a:lnTo>
                      <a:pt x="1061" y="645"/>
                    </a:lnTo>
                    <a:lnTo>
                      <a:pt x="1062" y="645"/>
                    </a:lnTo>
                    <a:lnTo>
                      <a:pt x="1064" y="648"/>
                    </a:lnTo>
                    <a:lnTo>
                      <a:pt x="1065" y="638"/>
                    </a:lnTo>
                    <a:lnTo>
                      <a:pt x="1067" y="629"/>
                    </a:lnTo>
                    <a:lnTo>
                      <a:pt x="1069" y="630"/>
                    </a:lnTo>
                    <a:lnTo>
                      <a:pt x="1070" y="632"/>
                    </a:lnTo>
                    <a:lnTo>
                      <a:pt x="1071" y="619"/>
                    </a:lnTo>
                    <a:lnTo>
                      <a:pt x="1073" y="621"/>
                    </a:lnTo>
                    <a:lnTo>
                      <a:pt x="1075" y="630"/>
                    </a:lnTo>
                    <a:lnTo>
                      <a:pt x="1076" y="639"/>
                    </a:lnTo>
                    <a:lnTo>
                      <a:pt x="1077" y="643"/>
                    </a:lnTo>
                    <a:lnTo>
                      <a:pt x="1079" y="642"/>
                    </a:lnTo>
                    <a:lnTo>
                      <a:pt x="1081" y="635"/>
                    </a:lnTo>
                    <a:lnTo>
                      <a:pt x="1082" y="635"/>
                    </a:lnTo>
                    <a:lnTo>
                      <a:pt x="1084" y="648"/>
                    </a:lnTo>
                    <a:lnTo>
                      <a:pt x="1085" y="669"/>
                    </a:lnTo>
                    <a:lnTo>
                      <a:pt x="1087" y="684"/>
                    </a:lnTo>
                    <a:lnTo>
                      <a:pt x="1088" y="710"/>
                    </a:lnTo>
                    <a:lnTo>
                      <a:pt x="1090" y="702"/>
                    </a:lnTo>
                    <a:lnTo>
                      <a:pt x="1091" y="687"/>
                    </a:lnTo>
                    <a:lnTo>
                      <a:pt x="1093" y="696"/>
                    </a:lnTo>
                    <a:lnTo>
                      <a:pt x="1094" y="686"/>
                    </a:lnTo>
                    <a:lnTo>
                      <a:pt x="1096" y="681"/>
                    </a:lnTo>
                    <a:lnTo>
                      <a:pt x="1097" y="701"/>
                    </a:lnTo>
                    <a:lnTo>
                      <a:pt x="1099" y="716"/>
                    </a:lnTo>
                    <a:lnTo>
                      <a:pt x="1100" y="737"/>
                    </a:lnTo>
                    <a:lnTo>
                      <a:pt x="1102" y="761"/>
                    </a:lnTo>
                    <a:lnTo>
                      <a:pt x="1103" y="765"/>
                    </a:lnTo>
                    <a:lnTo>
                      <a:pt x="1105" y="773"/>
                    </a:lnTo>
                    <a:lnTo>
                      <a:pt x="1106" y="788"/>
                    </a:lnTo>
                    <a:lnTo>
                      <a:pt x="1108" y="807"/>
                    </a:lnTo>
                    <a:lnTo>
                      <a:pt x="1109" y="830"/>
                    </a:lnTo>
                    <a:lnTo>
                      <a:pt x="1111" y="825"/>
                    </a:lnTo>
                    <a:lnTo>
                      <a:pt x="1113" y="822"/>
                    </a:lnTo>
                    <a:lnTo>
                      <a:pt x="1114" y="815"/>
                    </a:lnTo>
                    <a:lnTo>
                      <a:pt x="1115" y="813"/>
                    </a:lnTo>
                    <a:lnTo>
                      <a:pt x="1117" y="809"/>
                    </a:lnTo>
                    <a:lnTo>
                      <a:pt x="1119" y="826"/>
                    </a:lnTo>
                    <a:lnTo>
                      <a:pt x="1120" y="829"/>
                    </a:lnTo>
                    <a:lnTo>
                      <a:pt x="1122" y="818"/>
                    </a:lnTo>
                    <a:lnTo>
                      <a:pt x="1123" y="806"/>
                    </a:lnTo>
                    <a:lnTo>
                      <a:pt x="1125" y="787"/>
                    </a:lnTo>
                    <a:lnTo>
                      <a:pt x="1126" y="762"/>
                    </a:lnTo>
                    <a:lnTo>
                      <a:pt x="1128" y="739"/>
                    </a:lnTo>
                    <a:lnTo>
                      <a:pt x="1129" y="715"/>
                    </a:lnTo>
                    <a:lnTo>
                      <a:pt x="1131" y="700"/>
                    </a:lnTo>
                    <a:lnTo>
                      <a:pt x="1132" y="692"/>
                    </a:lnTo>
                    <a:lnTo>
                      <a:pt x="1134" y="683"/>
                    </a:lnTo>
                    <a:lnTo>
                      <a:pt x="1135" y="666"/>
                    </a:lnTo>
                    <a:lnTo>
                      <a:pt x="1137" y="644"/>
                    </a:lnTo>
                    <a:lnTo>
                      <a:pt x="1138" y="634"/>
                    </a:lnTo>
                    <a:lnTo>
                      <a:pt x="1140" y="604"/>
                    </a:lnTo>
                    <a:lnTo>
                      <a:pt x="1142" y="583"/>
                    </a:lnTo>
                    <a:lnTo>
                      <a:pt x="1143" y="556"/>
                    </a:lnTo>
                    <a:lnTo>
                      <a:pt x="1144" y="537"/>
                    </a:lnTo>
                    <a:lnTo>
                      <a:pt x="1146" y="518"/>
                    </a:lnTo>
                    <a:lnTo>
                      <a:pt x="1148" y="498"/>
                    </a:lnTo>
                    <a:lnTo>
                      <a:pt x="1149" y="469"/>
                    </a:lnTo>
                    <a:lnTo>
                      <a:pt x="1151" y="459"/>
                    </a:lnTo>
                    <a:lnTo>
                      <a:pt x="1152" y="447"/>
                    </a:lnTo>
                    <a:lnTo>
                      <a:pt x="1154" y="441"/>
                    </a:lnTo>
                    <a:lnTo>
                      <a:pt x="1155" y="425"/>
                    </a:lnTo>
                    <a:lnTo>
                      <a:pt x="1157" y="403"/>
                    </a:lnTo>
                    <a:lnTo>
                      <a:pt x="1158" y="387"/>
                    </a:lnTo>
                    <a:lnTo>
                      <a:pt x="1160" y="367"/>
                    </a:lnTo>
                    <a:lnTo>
                      <a:pt x="1161" y="344"/>
                    </a:lnTo>
                    <a:lnTo>
                      <a:pt x="1163" y="319"/>
                    </a:lnTo>
                    <a:lnTo>
                      <a:pt x="1164" y="295"/>
                    </a:lnTo>
                    <a:lnTo>
                      <a:pt x="1166" y="289"/>
                    </a:lnTo>
                    <a:lnTo>
                      <a:pt x="1167" y="286"/>
                    </a:lnTo>
                    <a:lnTo>
                      <a:pt x="1169" y="280"/>
                    </a:lnTo>
                    <a:lnTo>
                      <a:pt x="1170" y="264"/>
                    </a:lnTo>
                    <a:lnTo>
                      <a:pt x="1172" y="233"/>
                    </a:lnTo>
                    <a:lnTo>
                      <a:pt x="1173" y="207"/>
                    </a:lnTo>
                    <a:lnTo>
                      <a:pt x="1175" y="201"/>
                    </a:lnTo>
                    <a:lnTo>
                      <a:pt x="1176" y="205"/>
                    </a:lnTo>
                    <a:lnTo>
                      <a:pt x="1178" y="198"/>
                    </a:lnTo>
                    <a:lnTo>
                      <a:pt x="1180" y="165"/>
                    </a:lnTo>
                    <a:lnTo>
                      <a:pt x="1181" y="163"/>
                    </a:lnTo>
                    <a:lnTo>
                      <a:pt x="1182" y="156"/>
                    </a:lnTo>
                    <a:lnTo>
                      <a:pt x="1184" y="148"/>
                    </a:lnTo>
                    <a:lnTo>
                      <a:pt x="1186" y="145"/>
                    </a:lnTo>
                    <a:lnTo>
                      <a:pt x="1187" y="138"/>
                    </a:lnTo>
                    <a:lnTo>
                      <a:pt x="1188" y="133"/>
                    </a:lnTo>
                    <a:lnTo>
                      <a:pt x="1190" y="121"/>
                    </a:lnTo>
                    <a:lnTo>
                      <a:pt x="1192" y="118"/>
                    </a:lnTo>
                    <a:lnTo>
                      <a:pt x="1193" y="120"/>
                    </a:lnTo>
                    <a:lnTo>
                      <a:pt x="1195" y="126"/>
                    </a:lnTo>
                    <a:lnTo>
                      <a:pt x="1196" y="123"/>
                    </a:lnTo>
                    <a:lnTo>
                      <a:pt x="1198" y="119"/>
                    </a:lnTo>
                    <a:lnTo>
                      <a:pt x="1199" y="116"/>
                    </a:lnTo>
                    <a:lnTo>
                      <a:pt x="1201" y="108"/>
                    </a:lnTo>
                    <a:lnTo>
                      <a:pt x="1202" y="96"/>
                    </a:lnTo>
                    <a:lnTo>
                      <a:pt x="1204" y="79"/>
                    </a:lnTo>
                    <a:lnTo>
                      <a:pt x="1205" y="67"/>
                    </a:lnTo>
                    <a:lnTo>
                      <a:pt x="1207" y="67"/>
                    </a:lnTo>
                    <a:lnTo>
                      <a:pt x="1208" y="79"/>
                    </a:lnTo>
                    <a:lnTo>
                      <a:pt x="1210" y="86"/>
                    </a:lnTo>
                    <a:lnTo>
                      <a:pt x="1211" y="105"/>
                    </a:lnTo>
                    <a:lnTo>
                      <a:pt x="1213" y="110"/>
                    </a:lnTo>
                    <a:lnTo>
                      <a:pt x="1215" y="111"/>
                    </a:lnTo>
                    <a:lnTo>
                      <a:pt x="1216" y="109"/>
                    </a:lnTo>
                    <a:lnTo>
                      <a:pt x="1217" y="107"/>
                    </a:lnTo>
                    <a:lnTo>
                      <a:pt x="1219" y="94"/>
                    </a:lnTo>
                    <a:lnTo>
                      <a:pt x="1221" y="92"/>
                    </a:lnTo>
                    <a:lnTo>
                      <a:pt x="1222" y="94"/>
                    </a:lnTo>
                    <a:lnTo>
                      <a:pt x="1224" y="93"/>
                    </a:lnTo>
                    <a:lnTo>
                      <a:pt x="1225" y="91"/>
                    </a:lnTo>
                    <a:lnTo>
                      <a:pt x="1227" y="90"/>
                    </a:lnTo>
                    <a:lnTo>
                      <a:pt x="1228" y="86"/>
                    </a:lnTo>
                    <a:lnTo>
                      <a:pt x="1230" y="80"/>
                    </a:lnTo>
                    <a:lnTo>
                      <a:pt x="1231" y="75"/>
                    </a:lnTo>
                    <a:lnTo>
                      <a:pt x="1233" y="80"/>
                    </a:lnTo>
                    <a:lnTo>
                      <a:pt x="1234" y="75"/>
                    </a:lnTo>
                    <a:lnTo>
                      <a:pt x="1236" y="72"/>
                    </a:lnTo>
                    <a:lnTo>
                      <a:pt x="1237" y="76"/>
                    </a:lnTo>
                    <a:lnTo>
                      <a:pt x="1239" y="74"/>
                    </a:lnTo>
                    <a:lnTo>
                      <a:pt x="1240" y="77"/>
                    </a:lnTo>
                    <a:lnTo>
                      <a:pt x="1242" y="78"/>
                    </a:lnTo>
                    <a:lnTo>
                      <a:pt x="1243" y="82"/>
                    </a:lnTo>
                    <a:lnTo>
                      <a:pt x="1245" y="78"/>
                    </a:lnTo>
                    <a:lnTo>
                      <a:pt x="1246" y="79"/>
                    </a:lnTo>
                    <a:lnTo>
                      <a:pt x="1248" y="78"/>
                    </a:lnTo>
                    <a:lnTo>
                      <a:pt x="1249" y="75"/>
                    </a:lnTo>
                    <a:lnTo>
                      <a:pt x="1251" y="68"/>
                    </a:lnTo>
                    <a:lnTo>
                      <a:pt x="1253" y="67"/>
                    </a:lnTo>
                    <a:lnTo>
                      <a:pt x="1254" y="67"/>
                    </a:lnTo>
                    <a:lnTo>
                      <a:pt x="1255" y="76"/>
                    </a:lnTo>
                    <a:lnTo>
                      <a:pt x="1257" y="90"/>
                    </a:lnTo>
                    <a:lnTo>
                      <a:pt x="1259" y="94"/>
                    </a:lnTo>
                    <a:lnTo>
                      <a:pt x="1260" y="97"/>
                    </a:lnTo>
                    <a:lnTo>
                      <a:pt x="1261" y="93"/>
                    </a:lnTo>
                    <a:lnTo>
                      <a:pt x="1263" y="91"/>
                    </a:lnTo>
                    <a:lnTo>
                      <a:pt x="1265" y="79"/>
                    </a:lnTo>
                    <a:lnTo>
                      <a:pt x="1266" y="74"/>
                    </a:lnTo>
                    <a:lnTo>
                      <a:pt x="1268" y="78"/>
                    </a:lnTo>
                    <a:lnTo>
                      <a:pt x="1269" y="86"/>
                    </a:lnTo>
                    <a:lnTo>
                      <a:pt x="1271" y="84"/>
                    </a:lnTo>
                    <a:lnTo>
                      <a:pt x="1272" y="87"/>
                    </a:lnTo>
                    <a:lnTo>
                      <a:pt x="1274" y="79"/>
                    </a:lnTo>
                    <a:lnTo>
                      <a:pt x="1275" y="79"/>
                    </a:lnTo>
                    <a:lnTo>
                      <a:pt x="1277" y="83"/>
                    </a:lnTo>
                    <a:lnTo>
                      <a:pt x="1278" y="80"/>
                    </a:lnTo>
                    <a:lnTo>
                      <a:pt x="1280" y="73"/>
                    </a:lnTo>
                    <a:lnTo>
                      <a:pt x="1282" y="65"/>
                    </a:lnTo>
                    <a:lnTo>
                      <a:pt x="1283" y="56"/>
                    </a:lnTo>
                    <a:lnTo>
                      <a:pt x="1284" y="55"/>
                    </a:lnTo>
                    <a:lnTo>
                      <a:pt x="1286" y="63"/>
                    </a:lnTo>
                    <a:lnTo>
                      <a:pt x="1288" y="71"/>
                    </a:lnTo>
                    <a:lnTo>
                      <a:pt x="1289" y="79"/>
                    </a:lnTo>
                    <a:lnTo>
                      <a:pt x="1290" y="80"/>
                    </a:lnTo>
                    <a:lnTo>
                      <a:pt x="1292" y="87"/>
                    </a:lnTo>
                    <a:lnTo>
                      <a:pt x="1294" y="77"/>
                    </a:lnTo>
                    <a:lnTo>
                      <a:pt x="1295" y="60"/>
                    </a:lnTo>
                    <a:lnTo>
                      <a:pt x="1297" y="59"/>
                    </a:lnTo>
                    <a:lnTo>
                      <a:pt x="1298" y="59"/>
                    </a:lnTo>
                    <a:lnTo>
                      <a:pt x="1300" y="52"/>
                    </a:lnTo>
                    <a:lnTo>
                      <a:pt x="1301" y="57"/>
                    </a:lnTo>
                    <a:lnTo>
                      <a:pt x="1303" y="74"/>
                    </a:lnTo>
                    <a:lnTo>
                      <a:pt x="1304" y="79"/>
                    </a:lnTo>
                    <a:lnTo>
                      <a:pt x="1306" y="78"/>
                    </a:lnTo>
                    <a:lnTo>
                      <a:pt x="1307" y="71"/>
                    </a:lnTo>
                    <a:lnTo>
                      <a:pt x="1309" y="74"/>
                    </a:lnTo>
                    <a:lnTo>
                      <a:pt x="1310" y="65"/>
                    </a:lnTo>
                    <a:lnTo>
                      <a:pt x="1312" y="62"/>
                    </a:lnTo>
                    <a:lnTo>
                      <a:pt x="1313" y="51"/>
                    </a:lnTo>
                    <a:lnTo>
                      <a:pt x="1315" y="59"/>
                    </a:lnTo>
                    <a:lnTo>
                      <a:pt x="1316" y="68"/>
                    </a:lnTo>
                    <a:lnTo>
                      <a:pt x="1318" y="74"/>
                    </a:lnTo>
                    <a:lnTo>
                      <a:pt x="1319" y="73"/>
                    </a:lnTo>
                    <a:lnTo>
                      <a:pt x="1321" y="70"/>
                    </a:lnTo>
                    <a:lnTo>
                      <a:pt x="1322" y="59"/>
                    </a:lnTo>
                    <a:lnTo>
                      <a:pt x="1324" y="56"/>
                    </a:lnTo>
                    <a:lnTo>
                      <a:pt x="1326" y="57"/>
                    </a:lnTo>
                    <a:lnTo>
                      <a:pt x="1327" y="52"/>
                    </a:lnTo>
                    <a:lnTo>
                      <a:pt x="1328" y="78"/>
                    </a:lnTo>
                    <a:lnTo>
                      <a:pt x="1330" y="85"/>
                    </a:lnTo>
                    <a:lnTo>
                      <a:pt x="1332" y="84"/>
                    </a:lnTo>
                    <a:lnTo>
                      <a:pt x="1333" y="93"/>
                    </a:lnTo>
                    <a:lnTo>
                      <a:pt x="1334" y="110"/>
                    </a:lnTo>
                    <a:lnTo>
                      <a:pt x="1336" y="105"/>
                    </a:lnTo>
                    <a:lnTo>
                      <a:pt x="1338" y="95"/>
                    </a:lnTo>
                    <a:lnTo>
                      <a:pt x="1339" y="84"/>
                    </a:lnTo>
                    <a:lnTo>
                      <a:pt x="1341" y="74"/>
                    </a:lnTo>
                    <a:lnTo>
                      <a:pt x="1342" y="68"/>
                    </a:lnTo>
                    <a:lnTo>
                      <a:pt x="1344" y="81"/>
                    </a:lnTo>
                    <a:lnTo>
                      <a:pt x="1345" y="74"/>
                    </a:lnTo>
                    <a:lnTo>
                      <a:pt x="1347" y="85"/>
                    </a:lnTo>
                    <a:lnTo>
                      <a:pt x="1348" y="100"/>
                    </a:lnTo>
                    <a:lnTo>
                      <a:pt x="1350" y="102"/>
                    </a:lnTo>
                    <a:lnTo>
                      <a:pt x="1351" y="100"/>
                    </a:lnTo>
                    <a:lnTo>
                      <a:pt x="1353" y="102"/>
                    </a:lnTo>
                    <a:lnTo>
                      <a:pt x="1355" y="93"/>
                    </a:lnTo>
                    <a:lnTo>
                      <a:pt x="1356" y="79"/>
                    </a:lnTo>
                    <a:lnTo>
                      <a:pt x="1357" y="72"/>
                    </a:lnTo>
                    <a:lnTo>
                      <a:pt x="1359" y="70"/>
                    </a:lnTo>
                    <a:lnTo>
                      <a:pt x="1361" y="67"/>
                    </a:lnTo>
                    <a:lnTo>
                      <a:pt x="1362" y="72"/>
                    </a:lnTo>
                    <a:lnTo>
                      <a:pt x="1363" y="92"/>
                    </a:lnTo>
                    <a:lnTo>
                      <a:pt x="1365" y="89"/>
                    </a:lnTo>
                    <a:lnTo>
                      <a:pt x="1367" y="86"/>
                    </a:lnTo>
                    <a:lnTo>
                      <a:pt x="1368" y="93"/>
                    </a:lnTo>
                    <a:lnTo>
                      <a:pt x="1370" y="98"/>
                    </a:lnTo>
                    <a:lnTo>
                      <a:pt x="1371" y="99"/>
                    </a:lnTo>
                    <a:lnTo>
                      <a:pt x="1373" y="104"/>
                    </a:lnTo>
                    <a:lnTo>
                      <a:pt x="1374" y="91"/>
                    </a:lnTo>
                    <a:lnTo>
                      <a:pt x="1376" y="89"/>
                    </a:lnTo>
                    <a:lnTo>
                      <a:pt x="1377" y="90"/>
                    </a:lnTo>
                    <a:lnTo>
                      <a:pt x="1379" y="90"/>
                    </a:lnTo>
                    <a:lnTo>
                      <a:pt x="1380" y="98"/>
                    </a:lnTo>
                    <a:lnTo>
                      <a:pt x="1382" y="98"/>
                    </a:lnTo>
                    <a:lnTo>
                      <a:pt x="1383" y="97"/>
                    </a:lnTo>
                    <a:lnTo>
                      <a:pt x="1385" y="93"/>
                    </a:lnTo>
                    <a:lnTo>
                      <a:pt x="1386" y="80"/>
                    </a:lnTo>
                    <a:lnTo>
                      <a:pt x="1388" y="65"/>
                    </a:lnTo>
                    <a:lnTo>
                      <a:pt x="1389" y="63"/>
                    </a:lnTo>
                    <a:lnTo>
                      <a:pt x="1391" y="70"/>
                    </a:lnTo>
                    <a:lnTo>
                      <a:pt x="1392" y="75"/>
                    </a:lnTo>
                    <a:lnTo>
                      <a:pt x="1394" y="79"/>
                    </a:lnTo>
                    <a:lnTo>
                      <a:pt x="1395" y="84"/>
                    </a:lnTo>
                    <a:lnTo>
                      <a:pt x="1397" y="88"/>
                    </a:lnTo>
                    <a:lnTo>
                      <a:pt x="1399" y="92"/>
                    </a:lnTo>
                    <a:lnTo>
                      <a:pt x="1400" y="83"/>
                    </a:lnTo>
                    <a:lnTo>
                      <a:pt x="1401" y="73"/>
                    </a:lnTo>
                    <a:lnTo>
                      <a:pt x="1403" y="67"/>
                    </a:lnTo>
                    <a:lnTo>
                      <a:pt x="1405" y="53"/>
                    </a:lnTo>
                    <a:lnTo>
                      <a:pt x="1406" y="62"/>
                    </a:lnTo>
                    <a:lnTo>
                      <a:pt x="1408" y="71"/>
                    </a:lnTo>
                    <a:lnTo>
                      <a:pt x="1409" y="68"/>
                    </a:lnTo>
                    <a:lnTo>
                      <a:pt x="1411" y="73"/>
                    </a:lnTo>
                    <a:lnTo>
                      <a:pt x="1412" y="82"/>
                    </a:lnTo>
                    <a:lnTo>
                      <a:pt x="1414" y="86"/>
                    </a:lnTo>
                    <a:lnTo>
                      <a:pt x="1415" y="84"/>
                    </a:lnTo>
                    <a:lnTo>
                      <a:pt x="1417" y="80"/>
                    </a:lnTo>
                    <a:lnTo>
                      <a:pt x="1418" y="83"/>
                    </a:lnTo>
                    <a:lnTo>
                      <a:pt x="1420" y="89"/>
                    </a:lnTo>
                    <a:lnTo>
                      <a:pt x="1421" y="101"/>
                    </a:lnTo>
                    <a:lnTo>
                      <a:pt x="1423" y="110"/>
                    </a:lnTo>
                    <a:lnTo>
                      <a:pt x="1424" y="115"/>
                    </a:lnTo>
                    <a:lnTo>
                      <a:pt x="1426" y="93"/>
                    </a:lnTo>
                    <a:lnTo>
                      <a:pt x="1428" y="62"/>
                    </a:lnTo>
                    <a:lnTo>
                      <a:pt x="1429" y="50"/>
                    </a:lnTo>
                    <a:lnTo>
                      <a:pt x="1430" y="52"/>
                    </a:lnTo>
                    <a:lnTo>
                      <a:pt x="1432" y="40"/>
                    </a:lnTo>
                    <a:lnTo>
                      <a:pt x="1434" y="29"/>
                    </a:lnTo>
                    <a:lnTo>
                      <a:pt x="1435" y="29"/>
                    </a:lnTo>
                    <a:lnTo>
                      <a:pt x="1437" y="26"/>
                    </a:lnTo>
                    <a:lnTo>
                      <a:pt x="1438" y="20"/>
                    </a:lnTo>
                    <a:lnTo>
                      <a:pt x="1440" y="31"/>
                    </a:lnTo>
                    <a:lnTo>
                      <a:pt x="1441" y="42"/>
                    </a:lnTo>
                    <a:lnTo>
                      <a:pt x="1443" y="32"/>
                    </a:lnTo>
                    <a:lnTo>
                      <a:pt x="1444" y="14"/>
                    </a:lnTo>
                    <a:lnTo>
                      <a:pt x="1446" y="11"/>
                    </a:lnTo>
                    <a:lnTo>
                      <a:pt x="1447" y="7"/>
                    </a:lnTo>
                    <a:lnTo>
                      <a:pt x="1449" y="8"/>
                    </a:lnTo>
                    <a:lnTo>
                      <a:pt x="1450" y="8"/>
                    </a:lnTo>
                    <a:lnTo>
                      <a:pt x="1452" y="0"/>
                    </a:lnTo>
                    <a:lnTo>
                      <a:pt x="1453" y="6"/>
                    </a:lnTo>
                    <a:lnTo>
                      <a:pt x="1455" y="20"/>
                    </a:lnTo>
                    <a:lnTo>
                      <a:pt x="1456" y="30"/>
                    </a:lnTo>
                    <a:lnTo>
                      <a:pt x="1458" y="28"/>
                    </a:lnTo>
                    <a:lnTo>
                      <a:pt x="1459" y="25"/>
                    </a:lnTo>
                    <a:lnTo>
                      <a:pt x="1461" y="28"/>
                    </a:lnTo>
                    <a:lnTo>
                      <a:pt x="1462" y="30"/>
                    </a:lnTo>
                    <a:lnTo>
                      <a:pt x="1464" y="32"/>
                    </a:lnTo>
                    <a:lnTo>
                      <a:pt x="1465" y="28"/>
                    </a:lnTo>
                    <a:lnTo>
                      <a:pt x="1467" y="19"/>
                    </a:lnTo>
                    <a:lnTo>
                      <a:pt x="1468" y="23"/>
                    </a:lnTo>
                    <a:lnTo>
                      <a:pt x="1470" y="34"/>
                    </a:lnTo>
                    <a:lnTo>
                      <a:pt x="1472" y="36"/>
                    </a:lnTo>
                    <a:lnTo>
                      <a:pt x="1473" y="38"/>
                    </a:lnTo>
                    <a:lnTo>
                      <a:pt x="1474" y="39"/>
                    </a:lnTo>
                    <a:lnTo>
                      <a:pt x="1476" y="32"/>
                    </a:lnTo>
                    <a:lnTo>
                      <a:pt x="1478" y="28"/>
                    </a:lnTo>
                    <a:lnTo>
                      <a:pt x="1479" y="28"/>
                    </a:lnTo>
                    <a:lnTo>
                      <a:pt x="1481" y="22"/>
                    </a:lnTo>
                    <a:lnTo>
                      <a:pt x="1482" y="26"/>
                    </a:lnTo>
                    <a:lnTo>
                      <a:pt x="1484" y="26"/>
                    </a:lnTo>
                    <a:lnTo>
                      <a:pt x="1485" y="22"/>
                    </a:lnTo>
                    <a:lnTo>
                      <a:pt x="1487" y="15"/>
                    </a:lnTo>
                    <a:lnTo>
                      <a:pt x="1488" y="23"/>
                    </a:lnTo>
                    <a:lnTo>
                      <a:pt x="1490" y="34"/>
                    </a:lnTo>
                    <a:lnTo>
                      <a:pt x="1491" y="29"/>
                    </a:lnTo>
                    <a:lnTo>
                      <a:pt x="1493" y="20"/>
                    </a:lnTo>
                    <a:lnTo>
                      <a:pt x="1494" y="12"/>
                    </a:lnTo>
                    <a:lnTo>
                      <a:pt x="1496" y="23"/>
                    </a:lnTo>
                    <a:lnTo>
                      <a:pt x="1497" y="33"/>
                    </a:lnTo>
                    <a:lnTo>
                      <a:pt x="1499" y="31"/>
                    </a:lnTo>
                    <a:lnTo>
                      <a:pt x="1501" y="33"/>
                    </a:lnTo>
                    <a:lnTo>
                      <a:pt x="1502" y="31"/>
                    </a:lnTo>
                    <a:lnTo>
                      <a:pt x="1503" y="33"/>
                    </a:lnTo>
                    <a:lnTo>
                      <a:pt x="1505" y="32"/>
                    </a:lnTo>
                    <a:lnTo>
                      <a:pt x="1507" y="28"/>
                    </a:lnTo>
                    <a:lnTo>
                      <a:pt x="1508" y="16"/>
                    </a:lnTo>
                    <a:lnTo>
                      <a:pt x="1510" y="14"/>
                    </a:lnTo>
                    <a:lnTo>
                      <a:pt x="1511" y="23"/>
                    </a:lnTo>
                    <a:lnTo>
                      <a:pt x="1513" y="18"/>
                    </a:lnTo>
                    <a:lnTo>
                      <a:pt x="1514" y="21"/>
                    </a:lnTo>
                    <a:lnTo>
                      <a:pt x="1516" y="26"/>
                    </a:lnTo>
                    <a:lnTo>
                      <a:pt x="1517" y="28"/>
                    </a:lnTo>
                    <a:lnTo>
                      <a:pt x="1519" y="37"/>
                    </a:lnTo>
                    <a:lnTo>
                      <a:pt x="1520" y="37"/>
                    </a:lnTo>
                    <a:lnTo>
                      <a:pt x="1522" y="29"/>
                    </a:lnTo>
                    <a:lnTo>
                      <a:pt x="1523" y="20"/>
                    </a:lnTo>
                    <a:lnTo>
                      <a:pt x="1525" y="24"/>
                    </a:lnTo>
                    <a:lnTo>
                      <a:pt x="1526" y="31"/>
                    </a:lnTo>
                    <a:lnTo>
                      <a:pt x="1528" y="33"/>
                    </a:lnTo>
                    <a:lnTo>
                      <a:pt x="1529" y="41"/>
                    </a:lnTo>
                    <a:lnTo>
                      <a:pt x="1531" y="46"/>
                    </a:lnTo>
                    <a:lnTo>
                      <a:pt x="1532" y="33"/>
                    </a:lnTo>
                    <a:lnTo>
                      <a:pt x="1534" y="23"/>
                    </a:lnTo>
                    <a:lnTo>
                      <a:pt x="1535" y="33"/>
                    </a:lnTo>
                    <a:lnTo>
                      <a:pt x="1537" y="33"/>
                    </a:lnTo>
                    <a:lnTo>
                      <a:pt x="1539" y="31"/>
                    </a:lnTo>
                    <a:lnTo>
                      <a:pt x="1540" y="30"/>
                    </a:lnTo>
                    <a:lnTo>
                      <a:pt x="1541" y="34"/>
                    </a:lnTo>
                    <a:lnTo>
                      <a:pt x="1543" y="28"/>
                    </a:lnTo>
                    <a:lnTo>
                      <a:pt x="1545" y="10"/>
                    </a:lnTo>
                    <a:lnTo>
                      <a:pt x="1546" y="15"/>
                    </a:lnTo>
                    <a:lnTo>
                      <a:pt x="1547" y="19"/>
                    </a:lnTo>
                    <a:lnTo>
                      <a:pt x="1549" y="21"/>
                    </a:lnTo>
                    <a:lnTo>
                      <a:pt x="1551" y="22"/>
                    </a:lnTo>
                    <a:lnTo>
                      <a:pt x="1552" y="27"/>
                    </a:lnTo>
                    <a:lnTo>
                      <a:pt x="1554" y="18"/>
                    </a:lnTo>
                    <a:lnTo>
                      <a:pt x="1555" y="11"/>
                    </a:lnTo>
                    <a:lnTo>
                      <a:pt x="1557" y="16"/>
                    </a:lnTo>
                    <a:lnTo>
                      <a:pt x="1558" y="24"/>
                    </a:lnTo>
                    <a:lnTo>
                      <a:pt x="1560" y="25"/>
                    </a:lnTo>
                    <a:lnTo>
                      <a:pt x="1561" y="35"/>
                    </a:lnTo>
                    <a:lnTo>
                      <a:pt x="1563" y="42"/>
                    </a:lnTo>
                    <a:lnTo>
                      <a:pt x="1564" y="45"/>
                    </a:lnTo>
                    <a:lnTo>
                      <a:pt x="1566" y="40"/>
                    </a:lnTo>
                    <a:lnTo>
                      <a:pt x="1567" y="24"/>
                    </a:lnTo>
                    <a:lnTo>
                      <a:pt x="1569" y="17"/>
                    </a:lnTo>
                    <a:lnTo>
                      <a:pt x="1570" y="19"/>
                    </a:lnTo>
                    <a:lnTo>
                      <a:pt x="1572" y="14"/>
                    </a:lnTo>
                    <a:lnTo>
                      <a:pt x="1574" y="9"/>
                    </a:lnTo>
                    <a:lnTo>
                      <a:pt x="1575" y="12"/>
                    </a:lnTo>
                    <a:lnTo>
                      <a:pt x="1576" y="16"/>
                    </a:lnTo>
                    <a:lnTo>
                      <a:pt x="1578" y="21"/>
                    </a:lnTo>
                    <a:lnTo>
                      <a:pt x="1580" y="42"/>
                    </a:lnTo>
                    <a:lnTo>
                      <a:pt x="1581" y="50"/>
                    </a:lnTo>
                    <a:lnTo>
                      <a:pt x="1583" y="38"/>
                    </a:lnTo>
                    <a:lnTo>
                      <a:pt x="1584" y="25"/>
                    </a:lnTo>
                    <a:lnTo>
                      <a:pt x="1586" y="47"/>
                    </a:lnTo>
                    <a:lnTo>
                      <a:pt x="1587" y="54"/>
                    </a:lnTo>
                    <a:lnTo>
                      <a:pt x="1589" y="48"/>
                    </a:lnTo>
                    <a:lnTo>
                      <a:pt x="1590" y="22"/>
                    </a:lnTo>
                    <a:lnTo>
                      <a:pt x="1592" y="65"/>
                    </a:lnTo>
                    <a:lnTo>
                      <a:pt x="1593" y="108"/>
                    </a:lnTo>
                    <a:lnTo>
                      <a:pt x="1595" y="104"/>
                    </a:lnTo>
                    <a:lnTo>
                      <a:pt x="1596" y="114"/>
                    </a:lnTo>
                    <a:lnTo>
                      <a:pt x="1598" y="124"/>
                    </a:lnTo>
                    <a:lnTo>
                      <a:pt x="1599" y="110"/>
                    </a:lnTo>
                    <a:lnTo>
                      <a:pt x="1601" y="101"/>
                    </a:lnTo>
                    <a:lnTo>
                      <a:pt x="1602" y="135"/>
                    </a:lnTo>
                    <a:lnTo>
                      <a:pt x="1604" y="180"/>
                    </a:lnTo>
                    <a:lnTo>
                      <a:pt x="1605" y="253"/>
                    </a:lnTo>
                    <a:lnTo>
                      <a:pt x="1607" y="234"/>
                    </a:lnTo>
                    <a:lnTo>
                      <a:pt x="1608" y="234"/>
                    </a:lnTo>
                    <a:lnTo>
                      <a:pt x="1610" y="249"/>
                    </a:lnTo>
                    <a:lnTo>
                      <a:pt x="1612" y="253"/>
                    </a:lnTo>
                    <a:lnTo>
                      <a:pt x="1613" y="268"/>
                    </a:lnTo>
                    <a:lnTo>
                      <a:pt x="1614" y="303"/>
                    </a:lnTo>
                    <a:lnTo>
                      <a:pt x="1616" y="330"/>
                    </a:lnTo>
                    <a:lnTo>
                      <a:pt x="1618" y="322"/>
                    </a:lnTo>
                    <a:lnTo>
                      <a:pt x="1619" y="326"/>
                    </a:lnTo>
                    <a:lnTo>
                      <a:pt x="1620" y="335"/>
                    </a:lnTo>
                    <a:lnTo>
                      <a:pt x="1622" y="334"/>
                    </a:lnTo>
                    <a:lnTo>
                      <a:pt x="1624" y="378"/>
                    </a:lnTo>
                    <a:lnTo>
                      <a:pt x="1625" y="390"/>
                    </a:lnTo>
                    <a:lnTo>
                      <a:pt x="1627" y="354"/>
                    </a:lnTo>
                    <a:lnTo>
                      <a:pt x="1628" y="391"/>
                    </a:lnTo>
                    <a:lnTo>
                      <a:pt x="1630" y="346"/>
                    </a:lnTo>
                    <a:lnTo>
                      <a:pt x="1631" y="339"/>
                    </a:lnTo>
                    <a:lnTo>
                      <a:pt x="1633" y="335"/>
                    </a:lnTo>
                    <a:lnTo>
                      <a:pt x="1634" y="348"/>
                    </a:lnTo>
                    <a:lnTo>
                      <a:pt x="1636" y="357"/>
                    </a:lnTo>
                    <a:lnTo>
                      <a:pt x="1637" y="345"/>
                    </a:lnTo>
                    <a:lnTo>
                      <a:pt x="1639" y="344"/>
                    </a:lnTo>
                    <a:lnTo>
                      <a:pt x="1641" y="341"/>
                    </a:lnTo>
                    <a:lnTo>
                      <a:pt x="1642" y="324"/>
                    </a:lnTo>
                    <a:lnTo>
                      <a:pt x="1643" y="277"/>
                    </a:lnTo>
                    <a:lnTo>
                      <a:pt x="1645" y="259"/>
                    </a:lnTo>
                    <a:lnTo>
                      <a:pt x="1647" y="256"/>
                    </a:lnTo>
                    <a:lnTo>
                      <a:pt x="1648" y="284"/>
                    </a:lnTo>
                    <a:lnTo>
                      <a:pt x="1649" y="335"/>
                    </a:lnTo>
                    <a:lnTo>
                      <a:pt x="1651" y="335"/>
                    </a:lnTo>
                    <a:lnTo>
                      <a:pt x="1653" y="329"/>
                    </a:lnTo>
                    <a:lnTo>
                      <a:pt x="1654" y="323"/>
                    </a:lnTo>
                    <a:lnTo>
                      <a:pt x="1656" y="330"/>
                    </a:lnTo>
                    <a:lnTo>
                      <a:pt x="1657" y="321"/>
                    </a:lnTo>
                    <a:lnTo>
                      <a:pt x="1659" y="305"/>
                    </a:lnTo>
                    <a:lnTo>
                      <a:pt x="1660" y="293"/>
                    </a:lnTo>
                    <a:lnTo>
                      <a:pt x="1662" y="284"/>
                    </a:lnTo>
                    <a:lnTo>
                      <a:pt x="1663" y="269"/>
                    </a:lnTo>
                    <a:lnTo>
                      <a:pt x="1665" y="255"/>
                    </a:lnTo>
                    <a:lnTo>
                      <a:pt x="1666" y="269"/>
                    </a:lnTo>
                    <a:lnTo>
                      <a:pt x="1668" y="274"/>
                    </a:lnTo>
                    <a:lnTo>
                      <a:pt x="1669" y="284"/>
                    </a:lnTo>
                    <a:lnTo>
                      <a:pt x="1671" y="294"/>
                    </a:lnTo>
                    <a:lnTo>
                      <a:pt x="1672" y="318"/>
                    </a:lnTo>
                    <a:lnTo>
                      <a:pt x="1674" y="300"/>
                    </a:lnTo>
                    <a:lnTo>
                      <a:pt x="1675" y="301"/>
                    </a:lnTo>
                    <a:lnTo>
                      <a:pt x="1677" y="297"/>
                    </a:lnTo>
                    <a:lnTo>
                      <a:pt x="1678" y="279"/>
                    </a:lnTo>
                    <a:lnTo>
                      <a:pt x="1680" y="287"/>
                    </a:lnTo>
                    <a:lnTo>
                      <a:pt x="1681" y="292"/>
                    </a:lnTo>
                    <a:lnTo>
                      <a:pt x="1683" y="282"/>
                    </a:lnTo>
                    <a:lnTo>
                      <a:pt x="1685" y="275"/>
                    </a:lnTo>
                    <a:lnTo>
                      <a:pt x="1686" y="289"/>
                    </a:lnTo>
                    <a:lnTo>
                      <a:pt x="1687" y="305"/>
                    </a:lnTo>
                    <a:lnTo>
                      <a:pt x="1689" y="294"/>
                    </a:lnTo>
                    <a:lnTo>
                      <a:pt x="1691" y="277"/>
                    </a:lnTo>
                    <a:lnTo>
                      <a:pt x="1692" y="268"/>
                    </a:lnTo>
                    <a:lnTo>
                      <a:pt x="1694" y="271"/>
                    </a:lnTo>
                    <a:lnTo>
                      <a:pt x="1695" y="266"/>
                    </a:lnTo>
                    <a:lnTo>
                      <a:pt x="1697" y="262"/>
                    </a:lnTo>
                    <a:lnTo>
                      <a:pt x="1698" y="262"/>
                    </a:lnTo>
                    <a:lnTo>
                      <a:pt x="1700" y="261"/>
                    </a:lnTo>
                    <a:lnTo>
                      <a:pt x="1701" y="260"/>
                    </a:lnTo>
                    <a:lnTo>
                      <a:pt x="1703" y="259"/>
                    </a:lnTo>
                    <a:lnTo>
                      <a:pt x="1704" y="261"/>
                    </a:lnTo>
                    <a:lnTo>
                      <a:pt x="1706" y="257"/>
                    </a:lnTo>
                    <a:lnTo>
                      <a:pt x="1707" y="251"/>
                    </a:lnTo>
                    <a:lnTo>
                      <a:pt x="1709" y="259"/>
                    </a:lnTo>
                    <a:lnTo>
                      <a:pt x="1710" y="249"/>
                    </a:lnTo>
                    <a:lnTo>
                      <a:pt x="1712" y="245"/>
                    </a:lnTo>
                    <a:lnTo>
                      <a:pt x="1714" y="234"/>
                    </a:lnTo>
                    <a:lnTo>
                      <a:pt x="1715" y="240"/>
                    </a:lnTo>
                    <a:lnTo>
                      <a:pt x="1716" y="252"/>
                    </a:lnTo>
                    <a:lnTo>
                      <a:pt x="1718" y="264"/>
                    </a:lnTo>
                    <a:lnTo>
                      <a:pt x="1720" y="245"/>
                    </a:lnTo>
                    <a:lnTo>
                      <a:pt x="1721" y="233"/>
                    </a:lnTo>
                    <a:lnTo>
                      <a:pt x="1722" y="220"/>
                    </a:lnTo>
                    <a:lnTo>
                      <a:pt x="1724" y="227"/>
                    </a:lnTo>
                    <a:lnTo>
                      <a:pt x="1726" y="226"/>
                    </a:lnTo>
                    <a:lnTo>
                      <a:pt x="1727" y="229"/>
                    </a:lnTo>
                    <a:lnTo>
                      <a:pt x="1729" y="246"/>
                    </a:lnTo>
                    <a:lnTo>
                      <a:pt x="1730" y="252"/>
                    </a:lnTo>
                    <a:lnTo>
                      <a:pt x="1732" y="245"/>
                    </a:lnTo>
                    <a:lnTo>
                      <a:pt x="1733" y="238"/>
                    </a:lnTo>
                    <a:lnTo>
                      <a:pt x="1735" y="221"/>
                    </a:lnTo>
                    <a:lnTo>
                      <a:pt x="1736" y="202"/>
                    </a:lnTo>
                    <a:lnTo>
                      <a:pt x="1738" y="194"/>
                    </a:lnTo>
                    <a:lnTo>
                      <a:pt x="1739" y="186"/>
                    </a:lnTo>
                    <a:lnTo>
                      <a:pt x="1741" y="189"/>
                    </a:lnTo>
                    <a:lnTo>
                      <a:pt x="1742" y="195"/>
                    </a:lnTo>
                    <a:lnTo>
                      <a:pt x="1744" y="216"/>
                    </a:lnTo>
                    <a:lnTo>
                      <a:pt x="1745" y="228"/>
                    </a:lnTo>
                    <a:lnTo>
                      <a:pt x="1747" y="214"/>
                    </a:lnTo>
                    <a:lnTo>
                      <a:pt x="1748" y="211"/>
                    </a:lnTo>
                    <a:lnTo>
                      <a:pt x="1750" y="203"/>
                    </a:lnTo>
                    <a:lnTo>
                      <a:pt x="1751" y="197"/>
                    </a:lnTo>
                    <a:lnTo>
                      <a:pt x="1753" y="189"/>
                    </a:lnTo>
                    <a:lnTo>
                      <a:pt x="1754" y="181"/>
                    </a:lnTo>
                    <a:lnTo>
                      <a:pt x="1756" y="172"/>
                    </a:lnTo>
                    <a:lnTo>
                      <a:pt x="1758" y="166"/>
                    </a:lnTo>
                    <a:lnTo>
                      <a:pt x="1759" y="167"/>
                    </a:lnTo>
                    <a:lnTo>
                      <a:pt x="1760" y="161"/>
                    </a:lnTo>
                    <a:lnTo>
                      <a:pt x="1762" y="162"/>
                    </a:lnTo>
                    <a:lnTo>
                      <a:pt x="1764" y="177"/>
                    </a:lnTo>
                    <a:lnTo>
                      <a:pt x="1765" y="171"/>
                    </a:lnTo>
                    <a:lnTo>
                      <a:pt x="1767" y="176"/>
                    </a:lnTo>
                    <a:lnTo>
                      <a:pt x="1768" y="175"/>
                    </a:lnTo>
                    <a:lnTo>
                      <a:pt x="1770" y="186"/>
                    </a:lnTo>
                    <a:lnTo>
                      <a:pt x="1771" y="187"/>
                    </a:lnTo>
                    <a:lnTo>
                      <a:pt x="1773" y="158"/>
                    </a:lnTo>
                    <a:lnTo>
                      <a:pt x="1774" y="178"/>
                    </a:lnTo>
                    <a:lnTo>
                      <a:pt x="1776" y="178"/>
                    </a:lnTo>
                    <a:lnTo>
                      <a:pt x="1777" y="176"/>
                    </a:lnTo>
                    <a:lnTo>
                      <a:pt x="1779" y="173"/>
                    </a:lnTo>
                    <a:lnTo>
                      <a:pt x="1780" y="171"/>
                    </a:lnTo>
                    <a:lnTo>
                      <a:pt x="1782" y="160"/>
                    </a:lnTo>
                    <a:lnTo>
                      <a:pt x="1783" y="151"/>
                    </a:lnTo>
                    <a:lnTo>
                      <a:pt x="1785" y="154"/>
                    </a:lnTo>
                    <a:lnTo>
                      <a:pt x="1787" y="164"/>
                    </a:lnTo>
                    <a:lnTo>
                      <a:pt x="1788" y="179"/>
                    </a:lnTo>
                    <a:lnTo>
                      <a:pt x="1789" y="184"/>
                    </a:lnTo>
                    <a:lnTo>
                      <a:pt x="1791" y="195"/>
                    </a:lnTo>
                    <a:lnTo>
                      <a:pt x="1793" y="186"/>
                    </a:lnTo>
                    <a:lnTo>
                      <a:pt x="1794" y="195"/>
                    </a:lnTo>
                    <a:lnTo>
                      <a:pt x="1796" y="189"/>
                    </a:lnTo>
                    <a:lnTo>
                      <a:pt x="1797" y="170"/>
                    </a:lnTo>
                    <a:lnTo>
                      <a:pt x="1799" y="158"/>
                    </a:lnTo>
                    <a:lnTo>
                      <a:pt x="1800" y="149"/>
                    </a:lnTo>
                    <a:lnTo>
                      <a:pt x="1802" y="153"/>
                    </a:lnTo>
                    <a:lnTo>
                      <a:pt x="1803" y="168"/>
                    </a:lnTo>
                    <a:lnTo>
                      <a:pt x="1805" y="187"/>
                    </a:lnTo>
                    <a:lnTo>
                      <a:pt x="1806" y="182"/>
                    </a:lnTo>
                    <a:lnTo>
                      <a:pt x="1808" y="190"/>
                    </a:lnTo>
                    <a:lnTo>
                      <a:pt x="1809" y="204"/>
                    </a:lnTo>
                    <a:lnTo>
                      <a:pt x="1811" y="191"/>
                    </a:lnTo>
                    <a:lnTo>
                      <a:pt x="1812" y="184"/>
                    </a:lnTo>
                    <a:lnTo>
                      <a:pt x="1814" y="176"/>
                    </a:lnTo>
                    <a:lnTo>
                      <a:pt x="1815" y="172"/>
                    </a:lnTo>
                    <a:lnTo>
                      <a:pt x="1817" y="166"/>
                    </a:lnTo>
                    <a:lnTo>
                      <a:pt x="1818" y="170"/>
                    </a:lnTo>
                    <a:lnTo>
                      <a:pt x="1820" y="178"/>
                    </a:lnTo>
                    <a:lnTo>
                      <a:pt x="1821" y="188"/>
                    </a:lnTo>
                    <a:lnTo>
                      <a:pt x="1823" y="198"/>
                    </a:lnTo>
                    <a:lnTo>
                      <a:pt x="1824" y="199"/>
                    </a:lnTo>
                    <a:lnTo>
                      <a:pt x="1826" y="189"/>
                    </a:lnTo>
                    <a:lnTo>
                      <a:pt x="1827" y="174"/>
                    </a:lnTo>
                    <a:lnTo>
                      <a:pt x="1829" y="169"/>
                    </a:lnTo>
                    <a:lnTo>
                      <a:pt x="1831" y="165"/>
                    </a:lnTo>
                    <a:lnTo>
                      <a:pt x="1832" y="174"/>
                    </a:lnTo>
                    <a:lnTo>
                      <a:pt x="1833" y="167"/>
                    </a:lnTo>
                    <a:lnTo>
                      <a:pt x="1835" y="163"/>
                    </a:lnTo>
                    <a:lnTo>
                      <a:pt x="1837" y="164"/>
                    </a:lnTo>
                    <a:lnTo>
                      <a:pt x="1838" y="165"/>
                    </a:lnTo>
                    <a:lnTo>
                      <a:pt x="1840" y="158"/>
                    </a:lnTo>
                    <a:lnTo>
                      <a:pt x="1841" y="168"/>
                    </a:lnTo>
                    <a:lnTo>
                      <a:pt x="1843" y="169"/>
                    </a:lnTo>
                    <a:lnTo>
                      <a:pt x="1844" y="155"/>
                    </a:lnTo>
                    <a:lnTo>
                      <a:pt x="1846" y="160"/>
                    </a:lnTo>
                    <a:lnTo>
                      <a:pt x="1847" y="176"/>
                    </a:lnTo>
                    <a:lnTo>
                      <a:pt x="1849" y="186"/>
                    </a:lnTo>
                    <a:lnTo>
                      <a:pt x="1850" y="189"/>
                    </a:lnTo>
                    <a:lnTo>
                      <a:pt x="1852" y="194"/>
                    </a:lnTo>
                    <a:lnTo>
                      <a:pt x="1853" y="189"/>
                    </a:lnTo>
                    <a:lnTo>
                      <a:pt x="1855" y="188"/>
                    </a:lnTo>
                    <a:lnTo>
                      <a:pt x="1856" y="183"/>
                    </a:lnTo>
                    <a:lnTo>
                      <a:pt x="1858" y="176"/>
                    </a:lnTo>
                    <a:lnTo>
                      <a:pt x="1860" y="188"/>
                    </a:lnTo>
                    <a:lnTo>
                      <a:pt x="1861" y="190"/>
                    </a:lnTo>
                    <a:lnTo>
                      <a:pt x="1862" y="174"/>
                    </a:lnTo>
                    <a:lnTo>
                      <a:pt x="1864" y="179"/>
                    </a:lnTo>
                    <a:lnTo>
                      <a:pt x="1866" y="191"/>
                    </a:lnTo>
                    <a:lnTo>
                      <a:pt x="1867" y="196"/>
                    </a:lnTo>
                    <a:lnTo>
                      <a:pt x="1869" y="204"/>
                    </a:lnTo>
                    <a:lnTo>
                      <a:pt x="1870" y="213"/>
                    </a:lnTo>
                    <a:lnTo>
                      <a:pt x="1872" y="214"/>
                    </a:lnTo>
                    <a:lnTo>
                      <a:pt x="1873" y="206"/>
                    </a:lnTo>
                    <a:lnTo>
                      <a:pt x="1875" y="202"/>
                    </a:lnTo>
                    <a:lnTo>
                      <a:pt x="1876" y="210"/>
                    </a:lnTo>
                    <a:lnTo>
                      <a:pt x="1877" y="227"/>
                    </a:lnTo>
                    <a:lnTo>
                      <a:pt x="1879" y="240"/>
                    </a:lnTo>
                    <a:lnTo>
                      <a:pt x="1881" y="243"/>
                    </a:lnTo>
                    <a:lnTo>
                      <a:pt x="1882" y="242"/>
                    </a:lnTo>
                    <a:lnTo>
                      <a:pt x="1884" y="243"/>
                    </a:lnTo>
                    <a:lnTo>
                      <a:pt x="1885" y="237"/>
                    </a:lnTo>
                    <a:lnTo>
                      <a:pt x="1887" y="240"/>
                    </a:lnTo>
                    <a:lnTo>
                      <a:pt x="1888" y="227"/>
                    </a:lnTo>
                    <a:lnTo>
                      <a:pt x="1890" y="218"/>
                    </a:lnTo>
                    <a:lnTo>
                      <a:pt x="1891" y="225"/>
                    </a:lnTo>
                    <a:lnTo>
                      <a:pt x="1893" y="226"/>
                    </a:lnTo>
                    <a:lnTo>
                      <a:pt x="1894" y="223"/>
                    </a:lnTo>
                    <a:lnTo>
                      <a:pt x="1896" y="238"/>
                    </a:lnTo>
                    <a:lnTo>
                      <a:pt x="1898" y="253"/>
                    </a:lnTo>
                    <a:lnTo>
                      <a:pt x="1899" y="247"/>
                    </a:lnTo>
                    <a:lnTo>
                      <a:pt x="1900" y="229"/>
                    </a:lnTo>
                    <a:lnTo>
                      <a:pt x="1902" y="225"/>
                    </a:lnTo>
                    <a:lnTo>
                      <a:pt x="1904" y="223"/>
                    </a:lnTo>
                    <a:lnTo>
                      <a:pt x="1905" y="221"/>
                    </a:lnTo>
                    <a:lnTo>
                      <a:pt x="1906" y="222"/>
                    </a:lnTo>
                    <a:lnTo>
                      <a:pt x="1908" y="222"/>
                    </a:lnTo>
                    <a:lnTo>
                      <a:pt x="1910" y="235"/>
                    </a:lnTo>
                    <a:lnTo>
                      <a:pt x="1911" y="227"/>
                    </a:lnTo>
                    <a:lnTo>
                      <a:pt x="1913" y="231"/>
                    </a:lnTo>
                    <a:lnTo>
                      <a:pt x="1914" y="229"/>
                    </a:lnTo>
                    <a:lnTo>
                      <a:pt x="1916" y="238"/>
                    </a:lnTo>
                    <a:lnTo>
                      <a:pt x="1917" y="242"/>
                    </a:lnTo>
                    <a:lnTo>
                      <a:pt x="1919" y="229"/>
                    </a:lnTo>
                    <a:lnTo>
                      <a:pt x="1920" y="217"/>
                    </a:lnTo>
                    <a:lnTo>
                      <a:pt x="1922" y="215"/>
                    </a:lnTo>
                    <a:lnTo>
                      <a:pt x="1923" y="210"/>
                    </a:lnTo>
                    <a:lnTo>
                      <a:pt x="1925" y="211"/>
                    </a:lnTo>
                    <a:lnTo>
                      <a:pt x="1926" y="216"/>
                    </a:lnTo>
                    <a:lnTo>
                      <a:pt x="1928" y="228"/>
                    </a:lnTo>
                    <a:lnTo>
                      <a:pt x="1929" y="247"/>
                    </a:lnTo>
                    <a:lnTo>
                      <a:pt x="1931" y="240"/>
                    </a:lnTo>
                    <a:lnTo>
                      <a:pt x="1933" y="242"/>
                    </a:lnTo>
                    <a:lnTo>
                      <a:pt x="1934" y="232"/>
                    </a:lnTo>
                    <a:lnTo>
                      <a:pt x="1935" y="221"/>
                    </a:lnTo>
                    <a:lnTo>
                      <a:pt x="1937" y="219"/>
                    </a:lnTo>
                    <a:lnTo>
                      <a:pt x="1939" y="227"/>
                    </a:lnTo>
                    <a:lnTo>
                      <a:pt x="1940" y="235"/>
                    </a:lnTo>
                    <a:lnTo>
                      <a:pt x="1942" y="246"/>
                    </a:lnTo>
                    <a:lnTo>
                      <a:pt x="1943" y="251"/>
                    </a:lnTo>
                    <a:lnTo>
                      <a:pt x="1944" y="237"/>
                    </a:lnTo>
                    <a:lnTo>
                      <a:pt x="1946" y="225"/>
                    </a:lnTo>
                    <a:lnTo>
                      <a:pt x="1948" y="224"/>
                    </a:lnTo>
                    <a:lnTo>
                      <a:pt x="1949" y="215"/>
                    </a:lnTo>
                    <a:lnTo>
                      <a:pt x="1951" y="217"/>
                    </a:lnTo>
                    <a:lnTo>
                      <a:pt x="1952" y="228"/>
                    </a:lnTo>
                    <a:lnTo>
                      <a:pt x="1954" y="227"/>
                    </a:lnTo>
                    <a:lnTo>
                      <a:pt x="1955" y="224"/>
                    </a:lnTo>
                    <a:lnTo>
                      <a:pt x="1957" y="244"/>
                    </a:lnTo>
                    <a:lnTo>
                      <a:pt x="1958" y="243"/>
                    </a:lnTo>
                    <a:lnTo>
                      <a:pt x="1960" y="238"/>
                    </a:lnTo>
                    <a:lnTo>
                      <a:pt x="1961" y="238"/>
                    </a:lnTo>
                    <a:lnTo>
                      <a:pt x="1963" y="227"/>
                    </a:lnTo>
                    <a:lnTo>
                      <a:pt x="1964" y="217"/>
                    </a:lnTo>
                    <a:lnTo>
                      <a:pt x="1966" y="218"/>
                    </a:lnTo>
                    <a:lnTo>
                      <a:pt x="1967" y="222"/>
                    </a:lnTo>
                    <a:lnTo>
                      <a:pt x="1969" y="240"/>
                    </a:lnTo>
                    <a:lnTo>
                      <a:pt x="1971" y="254"/>
                    </a:lnTo>
                    <a:lnTo>
                      <a:pt x="1972" y="259"/>
                    </a:lnTo>
                    <a:lnTo>
                      <a:pt x="1973" y="264"/>
                    </a:lnTo>
                    <a:lnTo>
                      <a:pt x="1975" y="255"/>
                    </a:lnTo>
                    <a:lnTo>
                      <a:pt x="1977" y="245"/>
                    </a:lnTo>
                    <a:lnTo>
                      <a:pt x="1978" y="239"/>
                    </a:lnTo>
                    <a:lnTo>
                      <a:pt x="1979" y="229"/>
                    </a:lnTo>
                    <a:lnTo>
                      <a:pt x="1981" y="226"/>
                    </a:lnTo>
                    <a:lnTo>
                      <a:pt x="1983" y="223"/>
                    </a:lnTo>
                    <a:lnTo>
                      <a:pt x="1984" y="216"/>
                    </a:lnTo>
                    <a:lnTo>
                      <a:pt x="1986" y="214"/>
                    </a:lnTo>
                    <a:lnTo>
                      <a:pt x="1987" y="230"/>
                    </a:lnTo>
                    <a:lnTo>
                      <a:pt x="1989" y="242"/>
                    </a:lnTo>
                    <a:lnTo>
                      <a:pt x="1990" y="246"/>
                    </a:lnTo>
                    <a:lnTo>
                      <a:pt x="1992" y="243"/>
                    </a:lnTo>
                    <a:lnTo>
                      <a:pt x="1993" y="238"/>
                    </a:lnTo>
                    <a:lnTo>
                      <a:pt x="1995" y="234"/>
                    </a:lnTo>
                    <a:lnTo>
                      <a:pt x="1996" y="226"/>
                    </a:lnTo>
                    <a:lnTo>
                      <a:pt x="1998" y="225"/>
                    </a:lnTo>
                    <a:lnTo>
                      <a:pt x="2000" y="234"/>
                    </a:lnTo>
                    <a:lnTo>
                      <a:pt x="2001" y="235"/>
                    </a:lnTo>
                    <a:lnTo>
                      <a:pt x="2002" y="239"/>
                    </a:lnTo>
                    <a:lnTo>
                      <a:pt x="2004" y="238"/>
                    </a:lnTo>
                    <a:lnTo>
                      <a:pt x="2006" y="243"/>
                    </a:lnTo>
                    <a:lnTo>
                      <a:pt x="2007" y="247"/>
                    </a:lnTo>
                    <a:lnTo>
                      <a:pt x="2008" y="263"/>
                    </a:lnTo>
                    <a:lnTo>
                      <a:pt x="2010" y="258"/>
                    </a:lnTo>
                    <a:lnTo>
                      <a:pt x="2011" y="248"/>
                    </a:lnTo>
                    <a:lnTo>
                      <a:pt x="2013" y="244"/>
                    </a:lnTo>
                    <a:lnTo>
                      <a:pt x="2015" y="237"/>
                    </a:lnTo>
                    <a:lnTo>
                      <a:pt x="2016" y="236"/>
                    </a:lnTo>
                    <a:lnTo>
                      <a:pt x="2017" y="237"/>
                    </a:lnTo>
                    <a:lnTo>
                      <a:pt x="2019" y="230"/>
                    </a:lnTo>
                    <a:lnTo>
                      <a:pt x="2021" y="228"/>
                    </a:lnTo>
                    <a:lnTo>
                      <a:pt x="2022" y="234"/>
                    </a:lnTo>
                    <a:lnTo>
                      <a:pt x="2024" y="232"/>
                    </a:lnTo>
                    <a:lnTo>
                      <a:pt x="2025" y="231"/>
                    </a:lnTo>
                    <a:lnTo>
                      <a:pt x="2027" y="229"/>
                    </a:lnTo>
                    <a:lnTo>
                      <a:pt x="2028" y="226"/>
                    </a:lnTo>
                    <a:lnTo>
                      <a:pt x="2030" y="225"/>
                    </a:lnTo>
                    <a:lnTo>
                      <a:pt x="2031" y="234"/>
                    </a:lnTo>
                    <a:lnTo>
                      <a:pt x="2033" y="241"/>
                    </a:lnTo>
                    <a:lnTo>
                      <a:pt x="2034" y="260"/>
                    </a:lnTo>
                    <a:lnTo>
                      <a:pt x="2036" y="262"/>
                    </a:lnTo>
                    <a:lnTo>
                      <a:pt x="2037" y="256"/>
                    </a:lnTo>
                    <a:lnTo>
                      <a:pt x="2039" y="235"/>
                    </a:lnTo>
                    <a:lnTo>
                      <a:pt x="2040" y="221"/>
                    </a:lnTo>
                    <a:lnTo>
                      <a:pt x="2042" y="227"/>
                    </a:lnTo>
                    <a:lnTo>
                      <a:pt x="2044" y="226"/>
                    </a:lnTo>
                    <a:lnTo>
                      <a:pt x="2045" y="230"/>
                    </a:lnTo>
                    <a:lnTo>
                      <a:pt x="2046" y="237"/>
                    </a:lnTo>
                    <a:lnTo>
                      <a:pt x="2048" y="244"/>
                    </a:lnTo>
                    <a:lnTo>
                      <a:pt x="2050" y="243"/>
                    </a:lnTo>
                    <a:lnTo>
                      <a:pt x="2051" y="240"/>
                    </a:lnTo>
                    <a:lnTo>
                      <a:pt x="2053" y="237"/>
                    </a:lnTo>
                    <a:lnTo>
                      <a:pt x="2054" y="235"/>
                    </a:lnTo>
                    <a:lnTo>
                      <a:pt x="2056" y="237"/>
                    </a:lnTo>
                    <a:lnTo>
                      <a:pt x="2057" y="232"/>
                    </a:lnTo>
                    <a:lnTo>
                      <a:pt x="2059" y="229"/>
                    </a:lnTo>
                    <a:lnTo>
                      <a:pt x="2060" y="228"/>
                    </a:lnTo>
                    <a:lnTo>
                      <a:pt x="2062" y="232"/>
                    </a:lnTo>
                    <a:lnTo>
                      <a:pt x="2063" y="245"/>
                    </a:lnTo>
                    <a:lnTo>
                      <a:pt x="2065" y="240"/>
                    </a:lnTo>
                    <a:lnTo>
                      <a:pt x="2066" y="233"/>
                    </a:lnTo>
                    <a:lnTo>
                      <a:pt x="2068" y="235"/>
                    </a:lnTo>
                    <a:lnTo>
                      <a:pt x="2069" y="234"/>
                    </a:lnTo>
                    <a:lnTo>
                      <a:pt x="2071" y="227"/>
                    </a:lnTo>
                    <a:lnTo>
                      <a:pt x="2073" y="226"/>
                    </a:lnTo>
                    <a:lnTo>
                      <a:pt x="2074" y="237"/>
                    </a:lnTo>
                    <a:lnTo>
                      <a:pt x="2075" y="237"/>
                    </a:lnTo>
                    <a:lnTo>
                      <a:pt x="2077" y="228"/>
                    </a:lnTo>
                    <a:lnTo>
                      <a:pt x="2078" y="227"/>
                    </a:lnTo>
                    <a:lnTo>
                      <a:pt x="2080" y="226"/>
                    </a:lnTo>
                    <a:lnTo>
                      <a:pt x="2081" y="233"/>
                    </a:lnTo>
                    <a:lnTo>
                      <a:pt x="2083" y="239"/>
                    </a:lnTo>
                    <a:lnTo>
                      <a:pt x="2084" y="244"/>
                    </a:lnTo>
                    <a:lnTo>
                      <a:pt x="2086" y="235"/>
                    </a:lnTo>
                    <a:lnTo>
                      <a:pt x="2088" y="234"/>
                    </a:lnTo>
                    <a:lnTo>
                      <a:pt x="2089" y="232"/>
                    </a:lnTo>
                    <a:lnTo>
                      <a:pt x="2090" y="224"/>
                    </a:lnTo>
                    <a:lnTo>
                      <a:pt x="2092" y="229"/>
                    </a:lnTo>
                    <a:lnTo>
                      <a:pt x="2094" y="243"/>
                    </a:lnTo>
                    <a:lnTo>
                      <a:pt x="2095" y="249"/>
                    </a:lnTo>
                    <a:lnTo>
                      <a:pt x="2097" y="251"/>
                    </a:lnTo>
                    <a:lnTo>
                      <a:pt x="2098" y="246"/>
                    </a:lnTo>
                    <a:lnTo>
                      <a:pt x="2100" y="241"/>
                    </a:lnTo>
                    <a:lnTo>
                      <a:pt x="2101" y="235"/>
                    </a:lnTo>
                    <a:lnTo>
                      <a:pt x="2103" y="231"/>
                    </a:lnTo>
                    <a:lnTo>
                      <a:pt x="2104" y="233"/>
                    </a:lnTo>
                    <a:lnTo>
                      <a:pt x="2106" y="238"/>
                    </a:lnTo>
                    <a:lnTo>
                      <a:pt x="2107" y="239"/>
                    </a:lnTo>
                    <a:lnTo>
                      <a:pt x="2109" y="247"/>
                    </a:lnTo>
                    <a:lnTo>
                      <a:pt x="2110" y="249"/>
                    </a:lnTo>
                    <a:lnTo>
                      <a:pt x="2112" y="249"/>
                    </a:lnTo>
                    <a:lnTo>
                      <a:pt x="2113" y="243"/>
                    </a:lnTo>
                    <a:lnTo>
                      <a:pt x="2115" y="234"/>
                    </a:lnTo>
                    <a:lnTo>
                      <a:pt x="2117" y="228"/>
                    </a:lnTo>
                    <a:lnTo>
                      <a:pt x="2118" y="227"/>
                    </a:lnTo>
                    <a:lnTo>
                      <a:pt x="2119" y="229"/>
                    </a:lnTo>
                    <a:lnTo>
                      <a:pt x="2121" y="235"/>
                    </a:lnTo>
                    <a:lnTo>
                      <a:pt x="2123" y="244"/>
                    </a:lnTo>
                    <a:lnTo>
                      <a:pt x="2124" y="250"/>
                    </a:lnTo>
                    <a:lnTo>
                      <a:pt x="2126" y="250"/>
                    </a:lnTo>
                    <a:lnTo>
                      <a:pt x="2127" y="249"/>
                    </a:lnTo>
                    <a:lnTo>
                      <a:pt x="2129" y="249"/>
                    </a:lnTo>
                    <a:lnTo>
                      <a:pt x="2130" y="246"/>
                    </a:lnTo>
                    <a:lnTo>
                      <a:pt x="2132" y="240"/>
                    </a:lnTo>
                    <a:lnTo>
                      <a:pt x="2133" y="232"/>
                    </a:lnTo>
                    <a:lnTo>
                      <a:pt x="2135" y="234"/>
                    </a:lnTo>
                    <a:lnTo>
                      <a:pt x="2136" y="242"/>
                    </a:lnTo>
                    <a:lnTo>
                      <a:pt x="2138" y="240"/>
                    </a:lnTo>
                    <a:lnTo>
                      <a:pt x="2139" y="245"/>
                    </a:lnTo>
                    <a:lnTo>
                      <a:pt x="2141" y="247"/>
                    </a:lnTo>
                    <a:lnTo>
                      <a:pt x="2142" y="260"/>
                    </a:lnTo>
                    <a:lnTo>
                      <a:pt x="2144" y="256"/>
                    </a:lnTo>
                    <a:lnTo>
                      <a:pt x="2145" y="257"/>
                    </a:lnTo>
                    <a:lnTo>
                      <a:pt x="2147" y="247"/>
                    </a:lnTo>
                    <a:lnTo>
                      <a:pt x="2148" y="250"/>
                    </a:lnTo>
                    <a:lnTo>
                      <a:pt x="2150" y="246"/>
                    </a:lnTo>
                    <a:lnTo>
                      <a:pt x="2151" y="244"/>
                    </a:lnTo>
                    <a:lnTo>
                      <a:pt x="2153" y="245"/>
                    </a:lnTo>
                    <a:lnTo>
                      <a:pt x="2155" y="254"/>
                    </a:lnTo>
                    <a:lnTo>
                      <a:pt x="2156" y="251"/>
                    </a:lnTo>
                    <a:lnTo>
                      <a:pt x="2157" y="246"/>
                    </a:lnTo>
                    <a:lnTo>
                      <a:pt x="2159" y="253"/>
                    </a:lnTo>
                    <a:lnTo>
                      <a:pt x="2161" y="248"/>
                    </a:lnTo>
                    <a:lnTo>
                      <a:pt x="2162" y="241"/>
                    </a:lnTo>
                    <a:lnTo>
                      <a:pt x="2163" y="236"/>
                    </a:lnTo>
                    <a:lnTo>
                      <a:pt x="2165" y="240"/>
                    </a:lnTo>
                    <a:lnTo>
                      <a:pt x="2167" y="241"/>
                    </a:lnTo>
                    <a:lnTo>
                      <a:pt x="2168" y="243"/>
                    </a:lnTo>
                    <a:lnTo>
                      <a:pt x="2170" y="243"/>
                    </a:lnTo>
                    <a:lnTo>
                      <a:pt x="2171" y="247"/>
                    </a:lnTo>
                    <a:lnTo>
                      <a:pt x="2173" y="256"/>
                    </a:lnTo>
                    <a:lnTo>
                      <a:pt x="2174" y="259"/>
                    </a:lnTo>
                    <a:lnTo>
                      <a:pt x="2176" y="250"/>
                    </a:lnTo>
                    <a:lnTo>
                      <a:pt x="2177" y="242"/>
                    </a:lnTo>
                    <a:lnTo>
                      <a:pt x="2179" y="241"/>
                    </a:lnTo>
                    <a:lnTo>
                      <a:pt x="2180" y="245"/>
                    </a:lnTo>
                    <a:lnTo>
                      <a:pt x="2182" y="250"/>
                    </a:lnTo>
                    <a:lnTo>
                      <a:pt x="2183" y="260"/>
                    </a:lnTo>
                    <a:lnTo>
                      <a:pt x="2185" y="250"/>
                    </a:lnTo>
                    <a:lnTo>
                      <a:pt x="2186" y="246"/>
                    </a:lnTo>
                    <a:lnTo>
                      <a:pt x="2188" y="246"/>
                    </a:lnTo>
                    <a:lnTo>
                      <a:pt x="2190" y="250"/>
                    </a:lnTo>
                    <a:lnTo>
                      <a:pt x="2191" y="237"/>
                    </a:lnTo>
                    <a:lnTo>
                      <a:pt x="2192" y="235"/>
                    </a:lnTo>
                    <a:lnTo>
                      <a:pt x="2194" y="242"/>
                    </a:lnTo>
                    <a:lnTo>
                      <a:pt x="2196" y="240"/>
                    </a:lnTo>
                    <a:lnTo>
                      <a:pt x="2197" y="241"/>
                    </a:lnTo>
                    <a:lnTo>
                      <a:pt x="2199" y="248"/>
                    </a:lnTo>
                    <a:lnTo>
                      <a:pt x="2200" y="256"/>
                    </a:lnTo>
                    <a:lnTo>
                      <a:pt x="2202" y="256"/>
                    </a:lnTo>
                    <a:lnTo>
                      <a:pt x="2203" y="249"/>
                    </a:lnTo>
                    <a:lnTo>
                      <a:pt x="2205" y="256"/>
                    </a:lnTo>
                    <a:lnTo>
                      <a:pt x="2206" y="264"/>
                    </a:lnTo>
                    <a:lnTo>
                      <a:pt x="2208" y="249"/>
                    </a:lnTo>
                    <a:lnTo>
                      <a:pt x="2209" y="235"/>
                    </a:lnTo>
                    <a:lnTo>
                      <a:pt x="2211" y="230"/>
                    </a:lnTo>
                    <a:lnTo>
                      <a:pt x="2212" y="238"/>
                    </a:lnTo>
                    <a:lnTo>
                      <a:pt x="2214" y="253"/>
                    </a:lnTo>
                    <a:lnTo>
                      <a:pt x="2215" y="258"/>
                    </a:lnTo>
                    <a:lnTo>
                      <a:pt x="2217" y="261"/>
                    </a:lnTo>
                    <a:lnTo>
                      <a:pt x="2218" y="258"/>
                    </a:lnTo>
                    <a:lnTo>
                      <a:pt x="2220" y="255"/>
                    </a:lnTo>
                    <a:lnTo>
                      <a:pt x="2221" y="250"/>
                    </a:lnTo>
                    <a:lnTo>
                      <a:pt x="2223" y="238"/>
                    </a:lnTo>
                    <a:lnTo>
                      <a:pt x="2224" y="238"/>
                    </a:lnTo>
                    <a:lnTo>
                      <a:pt x="2226" y="247"/>
                    </a:lnTo>
                    <a:lnTo>
                      <a:pt x="2228" y="245"/>
                    </a:lnTo>
                    <a:lnTo>
                      <a:pt x="2229" y="229"/>
                    </a:lnTo>
                    <a:lnTo>
                      <a:pt x="2230" y="230"/>
                    </a:lnTo>
                    <a:lnTo>
                      <a:pt x="2232" y="241"/>
                    </a:lnTo>
                    <a:lnTo>
                      <a:pt x="2234" y="258"/>
                    </a:lnTo>
                    <a:lnTo>
                      <a:pt x="2235" y="273"/>
                    </a:lnTo>
                    <a:lnTo>
                      <a:pt x="2236" y="267"/>
                    </a:lnTo>
                    <a:lnTo>
                      <a:pt x="2238" y="248"/>
                    </a:lnTo>
                    <a:lnTo>
                      <a:pt x="2240" y="241"/>
                    </a:lnTo>
                    <a:lnTo>
                      <a:pt x="2241" y="245"/>
                    </a:lnTo>
                    <a:lnTo>
                      <a:pt x="2243" y="256"/>
                    </a:lnTo>
                    <a:lnTo>
                      <a:pt x="2244" y="265"/>
                    </a:lnTo>
                    <a:lnTo>
                      <a:pt x="2246" y="274"/>
                    </a:lnTo>
                    <a:lnTo>
                      <a:pt x="2247" y="273"/>
                    </a:lnTo>
                    <a:lnTo>
                      <a:pt x="2249" y="274"/>
                    </a:lnTo>
                    <a:lnTo>
                      <a:pt x="2250" y="271"/>
                    </a:lnTo>
                    <a:lnTo>
                      <a:pt x="2252" y="269"/>
                    </a:lnTo>
                    <a:lnTo>
                      <a:pt x="2253" y="266"/>
                    </a:lnTo>
                    <a:lnTo>
                      <a:pt x="2255" y="257"/>
                    </a:lnTo>
                    <a:lnTo>
                      <a:pt x="2257" y="257"/>
                    </a:lnTo>
                    <a:lnTo>
                      <a:pt x="2258" y="263"/>
                    </a:lnTo>
                    <a:lnTo>
                      <a:pt x="2259" y="267"/>
                    </a:lnTo>
                    <a:lnTo>
                      <a:pt x="2261" y="274"/>
                    </a:lnTo>
                    <a:lnTo>
                      <a:pt x="2263" y="277"/>
                    </a:lnTo>
                    <a:lnTo>
                      <a:pt x="2264" y="274"/>
                    </a:lnTo>
                    <a:lnTo>
                      <a:pt x="2265" y="277"/>
                    </a:lnTo>
                    <a:lnTo>
                      <a:pt x="2267" y="277"/>
                    </a:lnTo>
                    <a:lnTo>
                      <a:pt x="2269" y="267"/>
                    </a:lnTo>
                    <a:lnTo>
                      <a:pt x="2270" y="258"/>
                    </a:lnTo>
                    <a:lnTo>
                      <a:pt x="2272" y="275"/>
                    </a:lnTo>
                    <a:lnTo>
                      <a:pt x="2273" y="288"/>
                    </a:lnTo>
                    <a:lnTo>
                      <a:pt x="2275" y="282"/>
                    </a:lnTo>
                    <a:lnTo>
                      <a:pt x="2276" y="279"/>
                    </a:lnTo>
                    <a:lnTo>
                      <a:pt x="2278" y="280"/>
                    </a:lnTo>
                    <a:lnTo>
                      <a:pt x="2279" y="274"/>
                    </a:lnTo>
                    <a:lnTo>
                      <a:pt x="2281" y="272"/>
                    </a:lnTo>
                    <a:lnTo>
                      <a:pt x="2282" y="269"/>
                    </a:lnTo>
                    <a:lnTo>
                      <a:pt x="2284" y="264"/>
                    </a:lnTo>
                    <a:lnTo>
                      <a:pt x="2285" y="265"/>
                    </a:lnTo>
                    <a:lnTo>
                      <a:pt x="2287" y="270"/>
                    </a:lnTo>
                    <a:lnTo>
                      <a:pt x="2288" y="282"/>
                    </a:lnTo>
                    <a:lnTo>
                      <a:pt x="2290" y="279"/>
                    </a:lnTo>
                    <a:lnTo>
                      <a:pt x="2291" y="292"/>
                    </a:lnTo>
                    <a:lnTo>
                      <a:pt x="2293" y="293"/>
                    </a:lnTo>
                    <a:lnTo>
                      <a:pt x="2294" y="302"/>
                    </a:lnTo>
                    <a:lnTo>
                      <a:pt x="2296" y="298"/>
                    </a:lnTo>
                    <a:lnTo>
                      <a:pt x="2297" y="301"/>
                    </a:lnTo>
                    <a:lnTo>
                      <a:pt x="2299" y="312"/>
                    </a:lnTo>
                    <a:lnTo>
                      <a:pt x="2301" y="301"/>
                    </a:lnTo>
                    <a:lnTo>
                      <a:pt x="2302" y="297"/>
                    </a:lnTo>
                    <a:lnTo>
                      <a:pt x="2303" y="294"/>
                    </a:lnTo>
                    <a:lnTo>
                      <a:pt x="2305" y="298"/>
                    </a:lnTo>
                    <a:lnTo>
                      <a:pt x="2307" y="312"/>
                    </a:lnTo>
                    <a:lnTo>
                      <a:pt x="2308" y="319"/>
                    </a:lnTo>
                    <a:lnTo>
                      <a:pt x="2310" y="323"/>
                    </a:lnTo>
                    <a:lnTo>
                      <a:pt x="2311" y="321"/>
                    </a:lnTo>
                    <a:lnTo>
                      <a:pt x="2313" y="296"/>
                    </a:lnTo>
                    <a:lnTo>
                      <a:pt x="2314" y="293"/>
                    </a:lnTo>
                    <a:lnTo>
                      <a:pt x="2316" y="344"/>
                    </a:lnTo>
                    <a:lnTo>
                      <a:pt x="2317" y="372"/>
                    </a:lnTo>
                    <a:lnTo>
                      <a:pt x="2319" y="381"/>
                    </a:lnTo>
                    <a:lnTo>
                      <a:pt x="2320" y="398"/>
                    </a:lnTo>
                    <a:lnTo>
                      <a:pt x="2322" y="398"/>
                    </a:lnTo>
                    <a:lnTo>
                      <a:pt x="2323" y="418"/>
                    </a:lnTo>
                    <a:lnTo>
                      <a:pt x="2325" y="440"/>
                    </a:lnTo>
                    <a:lnTo>
                      <a:pt x="2326" y="415"/>
                    </a:lnTo>
                    <a:lnTo>
                      <a:pt x="2328" y="425"/>
                    </a:lnTo>
                    <a:lnTo>
                      <a:pt x="2330" y="449"/>
                    </a:lnTo>
                    <a:lnTo>
                      <a:pt x="2331" y="468"/>
                    </a:lnTo>
                    <a:lnTo>
                      <a:pt x="2332" y="477"/>
                    </a:lnTo>
                    <a:lnTo>
                      <a:pt x="2334" y="499"/>
                    </a:lnTo>
                    <a:lnTo>
                      <a:pt x="2336" y="506"/>
                    </a:lnTo>
                    <a:lnTo>
                      <a:pt x="2337" y="548"/>
                    </a:lnTo>
                    <a:lnTo>
                      <a:pt x="2338" y="557"/>
                    </a:lnTo>
                    <a:lnTo>
                      <a:pt x="2340" y="565"/>
                    </a:lnTo>
                    <a:lnTo>
                      <a:pt x="2342" y="580"/>
                    </a:lnTo>
                    <a:lnTo>
                      <a:pt x="2343" y="604"/>
                    </a:lnTo>
                    <a:lnTo>
                      <a:pt x="2345" y="621"/>
                    </a:lnTo>
                    <a:lnTo>
                      <a:pt x="2346" y="628"/>
                    </a:lnTo>
                    <a:lnTo>
                      <a:pt x="2348" y="653"/>
                    </a:lnTo>
                    <a:lnTo>
                      <a:pt x="2349" y="635"/>
                    </a:lnTo>
                    <a:lnTo>
                      <a:pt x="2351" y="650"/>
                    </a:lnTo>
                    <a:lnTo>
                      <a:pt x="2352" y="676"/>
                    </a:lnTo>
                    <a:lnTo>
                      <a:pt x="2354" y="683"/>
                    </a:lnTo>
                    <a:lnTo>
                      <a:pt x="2355" y="708"/>
                    </a:lnTo>
                    <a:lnTo>
                      <a:pt x="2357" y="722"/>
                    </a:lnTo>
                    <a:lnTo>
                      <a:pt x="2358" y="725"/>
                    </a:lnTo>
                    <a:lnTo>
                      <a:pt x="2360" y="760"/>
                    </a:lnTo>
                    <a:lnTo>
                      <a:pt x="2361" y="761"/>
                    </a:lnTo>
                    <a:lnTo>
                      <a:pt x="2363" y="766"/>
                    </a:lnTo>
                    <a:lnTo>
                      <a:pt x="2364" y="772"/>
                    </a:lnTo>
                    <a:lnTo>
                      <a:pt x="2366" y="768"/>
                    </a:lnTo>
                    <a:lnTo>
                      <a:pt x="2367" y="779"/>
                    </a:lnTo>
                    <a:lnTo>
                      <a:pt x="2369" y="792"/>
                    </a:lnTo>
                    <a:lnTo>
                      <a:pt x="2370" y="758"/>
                    </a:lnTo>
                    <a:lnTo>
                      <a:pt x="2372" y="759"/>
                    </a:lnTo>
                    <a:lnTo>
                      <a:pt x="2374" y="788"/>
                    </a:lnTo>
                    <a:lnTo>
                      <a:pt x="2375" y="774"/>
                    </a:lnTo>
                    <a:lnTo>
                      <a:pt x="2376" y="770"/>
                    </a:lnTo>
                    <a:lnTo>
                      <a:pt x="2378" y="784"/>
                    </a:lnTo>
                    <a:lnTo>
                      <a:pt x="2380" y="779"/>
                    </a:lnTo>
                    <a:lnTo>
                      <a:pt x="2381" y="786"/>
                    </a:lnTo>
                    <a:lnTo>
                      <a:pt x="2383" y="811"/>
                    </a:lnTo>
                    <a:lnTo>
                      <a:pt x="2384" y="817"/>
                    </a:lnTo>
                    <a:lnTo>
                      <a:pt x="2386" y="793"/>
                    </a:lnTo>
                    <a:lnTo>
                      <a:pt x="2387" y="773"/>
                    </a:lnTo>
                    <a:lnTo>
                      <a:pt x="2389" y="798"/>
                    </a:lnTo>
                    <a:lnTo>
                      <a:pt x="2390" y="804"/>
                    </a:lnTo>
                    <a:lnTo>
                      <a:pt x="2392" y="823"/>
                    </a:lnTo>
                    <a:lnTo>
                      <a:pt x="2393" y="826"/>
                    </a:lnTo>
                    <a:lnTo>
                      <a:pt x="2395" y="815"/>
                    </a:lnTo>
                    <a:lnTo>
                      <a:pt x="2396" y="823"/>
                    </a:lnTo>
                    <a:lnTo>
                      <a:pt x="2398" y="835"/>
                    </a:lnTo>
                    <a:lnTo>
                      <a:pt x="2399" y="808"/>
                    </a:lnTo>
                    <a:lnTo>
                      <a:pt x="2401" y="829"/>
                    </a:lnTo>
                    <a:lnTo>
                      <a:pt x="2403" y="859"/>
                    </a:lnTo>
                    <a:lnTo>
                      <a:pt x="2404" y="854"/>
                    </a:lnTo>
                    <a:lnTo>
                      <a:pt x="2405" y="834"/>
                    </a:lnTo>
                    <a:lnTo>
                      <a:pt x="2407" y="830"/>
                    </a:lnTo>
                    <a:lnTo>
                      <a:pt x="2409" y="855"/>
                    </a:lnTo>
                    <a:lnTo>
                      <a:pt x="2410" y="850"/>
                    </a:lnTo>
                    <a:lnTo>
                      <a:pt x="2412" y="827"/>
                    </a:lnTo>
                    <a:lnTo>
                      <a:pt x="2413" y="803"/>
                    </a:lnTo>
                    <a:lnTo>
                      <a:pt x="2415" y="810"/>
                    </a:lnTo>
                    <a:lnTo>
                      <a:pt x="2416" y="838"/>
                    </a:lnTo>
                    <a:lnTo>
                      <a:pt x="2418" y="829"/>
                    </a:lnTo>
                    <a:lnTo>
                      <a:pt x="2419" y="831"/>
                    </a:lnTo>
                    <a:lnTo>
                      <a:pt x="2421" y="814"/>
                    </a:lnTo>
                    <a:lnTo>
                      <a:pt x="2422" y="830"/>
                    </a:lnTo>
                    <a:lnTo>
                      <a:pt x="2424" y="826"/>
                    </a:lnTo>
                    <a:lnTo>
                      <a:pt x="2425" y="818"/>
                    </a:lnTo>
                    <a:lnTo>
                      <a:pt x="2427" y="833"/>
                    </a:lnTo>
                    <a:lnTo>
                      <a:pt x="2428" y="833"/>
                    </a:lnTo>
                    <a:lnTo>
                      <a:pt x="2430" y="841"/>
                    </a:lnTo>
                    <a:lnTo>
                      <a:pt x="2431" y="831"/>
                    </a:lnTo>
                    <a:lnTo>
                      <a:pt x="2433" y="832"/>
                    </a:lnTo>
                    <a:lnTo>
                      <a:pt x="2434" y="814"/>
                    </a:lnTo>
                    <a:lnTo>
                      <a:pt x="2436" y="820"/>
                    </a:lnTo>
                    <a:lnTo>
                      <a:pt x="2437" y="852"/>
                    </a:lnTo>
                    <a:lnTo>
                      <a:pt x="2439" y="847"/>
                    </a:lnTo>
                    <a:lnTo>
                      <a:pt x="2440" y="849"/>
                    </a:lnTo>
                    <a:lnTo>
                      <a:pt x="2442" y="829"/>
                    </a:lnTo>
                    <a:lnTo>
                      <a:pt x="2443" y="818"/>
                    </a:lnTo>
                    <a:lnTo>
                      <a:pt x="2445" y="814"/>
                    </a:lnTo>
                    <a:lnTo>
                      <a:pt x="2447" y="825"/>
                    </a:lnTo>
                    <a:lnTo>
                      <a:pt x="2448" y="824"/>
                    </a:lnTo>
                    <a:lnTo>
                      <a:pt x="2449" y="837"/>
                    </a:lnTo>
                    <a:lnTo>
                      <a:pt x="2451" y="816"/>
                    </a:lnTo>
                    <a:lnTo>
                      <a:pt x="2453" y="815"/>
                    </a:lnTo>
                    <a:lnTo>
                      <a:pt x="2454" y="828"/>
                    </a:lnTo>
                    <a:lnTo>
                      <a:pt x="2456" y="829"/>
                    </a:lnTo>
                    <a:lnTo>
                      <a:pt x="2457" y="844"/>
                    </a:lnTo>
                    <a:lnTo>
                      <a:pt x="2459" y="842"/>
                    </a:lnTo>
                    <a:lnTo>
                      <a:pt x="2460" y="851"/>
                    </a:lnTo>
                    <a:lnTo>
                      <a:pt x="2462" y="833"/>
                    </a:lnTo>
                    <a:lnTo>
                      <a:pt x="2463" y="820"/>
                    </a:lnTo>
                    <a:lnTo>
                      <a:pt x="2465" y="833"/>
                    </a:lnTo>
                    <a:lnTo>
                      <a:pt x="2466" y="815"/>
                    </a:lnTo>
                    <a:lnTo>
                      <a:pt x="2468" y="815"/>
                    </a:lnTo>
                    <a:lnTo>
                      <a:pt x="2469" y="830"/>
                    </a:lnTo>
                    <a:lnTo>
                      <a:pt x="2471" y="831"/>
                    </a:lnTo>
                    <a:lnTo>
                      <a:pt x="2472" y="828"/>
                    </a:lnTo>
                    <a:lnTo>
                      <a:pt x="2474" y="834"/>
                    </a:lnTo>
                    <a:lnTo>
                      <a:pt x="2476" y="834"/>
                    </a:lnTo>
                    <a:lnTo>
                      <a:pt x="2477" y="842"/>
                    </a:lnTo>
                    <a:lnTo>
                      <a:pt x="2478" y="839"/>
                    </a:lnTo>
                    <a:lnTo>
                      <a:pt x="2480" y="818"/>
                    </a:lnTo>
                    <a:lnTo>
                      <a:pt x="2482" y="811"/>
                    </a:lnTo>
                    <a:lnTo>
                      <a:pt x="2483" y="805"/>
                    </a:lnTo>
                    <a:lnTo>
                      <a:pt x="2485" y="798"/>
                    </a:lnTo>
                    <a:lnTo>
                      <a:pt x="2486" y="803"/>
                    </a:lnTo>
                    <a:lnTo>
                      <a:pt x="2488" y="809"/>
                    </a:lnTo>
                    <a:lnTo>
                      <a:pt x="2489" y="811"/>
                    </a:lnTo>
                    <a:lnTo>
                      <a:pt x="2491" y="829"/>
                    </a:lnTo>
                    <a:lnTo>
                      <a:pt x="2492" y="822"/>
                    </a:lnTo>
                    <a:lnTo>
                      <a:pt x="2494" y="812"/>
                    </a:lnTo>
                    <a:lnTo>
                      <a:pt x="2495" y="810"/>
                    </a:lnTo>
                    <a:lnTo>
                      <a:pt x="2497" y="799"/>
                    </a:lnTo>
                    <a:lnTo>
                      <a:pt x="2498" y="802"/>
                    </a:lnTo>
                    <a:lnTo>
                      <a:pt x="2500" y="802"/>
                    </a:lnTo>
                    <a:lnTo>
                      <a:pt x="2501" y="793"/>
                    </a:lnTo>
                    <a:lnTo>
                      <a:pt x="2503" y="787"/>
                    </a:lnTo>
                    <a:lnTo>
                      <a:pt x="2504" y="794"/>
                    </a:lnTo>
                    <a:lnTo>
                      <a:pt x="2506" y="791"/>
                    </a:lnTo>
                    <a:lnTo>
                      <a:pt x="2507" y="799"/>
                    </a:lnTo>
                    <a:lnTo>
                      <a:pt x="2509" y="797"/>
                    </a:lnTo>
                    <a:lnTo>
                      <a:pt x="2510" y="784"/>
                    </a:lnTo>
                    <a:lnTo>
                      <a:pt x="2512" y="782"/>
                    </a:lnTo>
                    <a:lnTo>
                      <a:pt x="2514" y="778"/>
                    </a:lnTo>
                    <a:lnTo>
                      <a:pt x="2515" y="784"/>
                    </a:lnTo>
                    <a:lnTo>
                      <a:pt x="2516" y="783"/>
                    </a:lnTo>
                    <a:lnTo>
                      <a:pt x="2518" y="790"/>
                    </a:lnTo>
                    <a:lnTo>
                      <a:pt x="2520" y="790"/>
                    </a:lnTo>
                    <a:lnTo>
                      <a:pt x="2521" y="779"/>
                    </a:lnTo>
                    <a:lnTo>
                      <a:pt x="2522" y="788"/>
                    </a:lnTo>
                    <a:lnTo>
                      <a:pt x="2524" y="788"/>
                    </a:lnTo>
                    <a:lnTo>
                      <a:pt x="2526" y="792"/>
                    </a:lnTo>
                    <a:lnTo>
                      <a:pt x="2527" y="782"/>
                    </a:lnTo>
                    <a:lnTo>
                      <a:pt x="2529" y="768"/>
                    </a:lnTo>
                    <a:lnTo>
                      <a:pt x="2530" y="762"/>
                    </a:lnTo>
                    <a:lnTo>
                      <a:pt x="2532" y="752"/>
                    </a:lnTo>
                    <a:lnTo>
                      <a:pt x="2533" y="752"/>
                    </a:lnTo>
                    <a:lnTo>
                      <a:pt x="2535" y="751"/>
                    </a:lnTo>
                    <a:lnTo>
                      <a:pt x="2536" y="755"/>
                    </a:lnTo>
                    <a:lnTo>
                      <a:pt x="2538" y="762"/>
                    </a:lnTo>
                    <a:lnTo>
                      <a:pt x="2539" y="762"/>
                    </a:lnTo>
                    <a:lnTo>
                      <a:pt x="2541" y="755"/>
                    </a:lnTo>
                    <a:lnTo>
                      <a:pt x="2542" y="740"/>
                    </a:lnTo>
                    <a:lnTo>
                      <a:pt x="2544" y="749"/>
                    </a:lnTo>
                    <a:lnTo>
                      <a:pt x="2545" y="751"/>
                    </a:lnTo>
                    <a:lnTo>
                      <a:pt x="2547" y="754"/>
                    </a:lnTo>
                    <a:lnTo>
                      <a:pt x="2549" y="754"/>
                    </a:lnTo>
                    <a:lnTo>
                      <a:pt x="2550" y="753"/>
                    </a:lnTo>
                    <a:lnTo>
                      <a:pt x="2551" y="768"/>
                    </a:lnTo>
                    <a:lnTo>
                      <a:pt x="2553" y="784"/>
                    </a:lnTo>
                    <a:lnTo>
                      <a:pt x="2555" y="778"/>
                    </a:lnTo>
                    <a:lnTo>
                      <a:pt x="2556" y="761"/>
                    </a:lnTo>
                    <a:lnTo>
                      <a:pt x="2558" y="754"/>
                    </a:lnTo>
                    <a:lnTo>
                      <a:pt x="2559" y="764"/>
                    </a:lnTo>
                    <a:lnTo>
                      <a:pt x="2561" y="764"/>
                    </a:lnTo>
                    <a:lnTo>
                      <a:pt x="2562" y="768"/>
                    </a:lnTo>
                    <a:lnTo>
                      <a:pt x="2564" y="763"/>
                    </a:lnTo>
                    <a:lnTo>
                      <a:pt x="2565" y="767"/>
                    </a:lnTo>
                    <a:lnTo>
                      <a:pt x="2567" y="767"/>
                    </a:lnTo>
                    <a:lnTo>
                      <a:pt x="2568" y="763"/>
                    </a:lnTo>
                    <a:lnTo>
                      <a:pt x="2570" y="762"/>
                    </a:lnTo>
                    <a:lnTo>
                      <a:pt x="2571" y="753"/>
                    </a:lnTo>
                    <a:lnTo>
                      <a:pt x="2573" y="751"/>
                    </a:lnTo>
                    <a:lnTo>
                      <a:pt x="2574" y="760"/>
                    </a:lnTo>
                    <a:lnTo>
                      <a:pt x="2576" y="775"/>
                    </a:lnTo>
                    <a:lnTo>
                      <a:pt x="2577" y="782"/>
                    </a:lnTo>
                    <a:lnTo>
                      <a:pt x="2579" y="773"/>
                    </a:lnTo>
                    <a:lnTo>
                      <a:pt x="2580" y="771"/>
                    </a:lnTo>
                    <a:lnTo>
                      <a:pt x="2582" y="767"/>
                    </a:lnTo>
                    <a:lnTo>
                      <a:pt x="2583" y="772"/>
                    </a:lnTo>
                    <a:lnTo>
                      <a:pt x="2585" y="779"/>
                    </a:lnTo>
                    <a:lnTo>
                      <a:pt x="2587" y="780"/>
                    </a:lnTo>
                    <a:lnTo>
                      <a:pt x="2588" y="762"/>
                    </a:lnTo>
                    <a:lnTo>
                      <a:pt x="2589" y="750"/>
                    </a:lnTo>
                    <a:lnTo>
                      <a:pt x="2591" y="757"/>
                    </a:lnTo>
                    <a:lnTo>
                      <a:pt x="2593" y="762"/>
                    </a:lnTo>
                    <a:lnTo>
                      <a:pt x="2594" y="772"/>
                    </a:lnTo>
                    <a:lnTo>
                      <a:pt x="2595" y="785"/>
                    </a:lnTo>
                    <a:lnTo>
                      <a:pt x="2597" y="790"/>
                    </a:lnTo>
                    <a:lnTo>
                      <a:pt x="2599" y="794"/>
                    </a:lnTo>
                    <a:lnTo>
                      <a:pt x="2600" y="791"/>
                    </a:lnTo>
                    <a:lnTo>
                      <a:pt x="2602" y="790"/>
                    </a:lnTo>
                    <a:lnTo>
                      <a:pt x="2603" y="782"/>
                    </a:lnTo>
                    <a:lnTo>
                      <a:pt x="2605" y="792"/>
                    </a:lnTo>
                    <a:lnTo>
                      <a:pt x="2606" y="793"/>
                    </a:lnTo>
                    <a:lnTo>
                      <a:pt x="2608" y="786"/>
                    </a:lnTo>
                    <a:lnTo>
                      <a:pt x="2609" y="798"/>
                    </a:lnTo>
                    <a:lnTo>
                      <a:pt x="2611" y="815"/>
                    </a:lnTo>
                    <a:lnTo>
                      <a:pt x="2612" y="829"/>
                    </a:lnTo>
                    <a:lnTo>
                      <a:pt x="2614" y="824"/>
                    </a:lnTo>
                    <a:lnTo>
                      <a:pt x="2616" y="817"/>
                    </a:lnTo>
                    <a:lnTo>
                      <a:pt x="2617" y="815"/>
                    </a:lnTo>
                    <a:lnTo>
                      <a:pt x="2618" y="814"/>
                    </a:lnTo>
                    <a:lnTo>
                      <a:pt x="2620" y="819"/>
                    </a:lnTo>
                    <a:lnTo>
                      <a:pt x="2622" y="829"/>
                    </a:lnTo>
                    <a:lnTo>
                      <a:pt x="2623" y="825"/>
                    </a:lnTo>
                    <a:lnTo>
                      <a:pt x="2624" y="826"/>
                    </a:lnTo>
                    <a:lnTo>
                      <a:pt x="2626" y="841"/>
                    </a:lnTo>
                    <a:lnTo>
                      <a:pt x="2628" y="846"/>
                    </a:lnTo>
                    <a:lnTo>
                      <a:pt x="2629" y="848"/>
                    </a:lnTo>
                    <a:lnTo>
                      <a:pt x="2631" y="847"/>
                    </a:lnTo>
                    <a:lnTo>
                      <a:pt x="2632" y="841"/>
                    </a:lnTo>
                    <a:lnTo>
                      <a:pt x="2634" y="828"/>
                    </a:lnTo>
                    <a:lnTo>
                      <a:pt x="2635" y="838"/>
                    </a:lnTo>
                    <a:lnTo>
                      <a:pt x="2637" y="846"/>
                    </a:lnTo>
                    <a:lnTo>
                      <a:pt x="2638" y="854"/>
                    </a:lnTo>
                    <a:lnTo>
                      <a:pt x="2640" y="862"/>
                    </a:lnTo>
                    <a:lnTo>
                      <a:pt x="2641" y="857"/>
                    </a:lnTo>
                    <a:lnTo>
                      <a:pt x="2643" y="857"/>
                    </a:lnTo>
                    <a:lnTo>
                      <a:pt x="2644" y="869"/>
                    </a:lnTo>
                    <a:lnTo>
                      <a:pt x="2646" y="882"/>
                    </a:lnTo>
                    <a:lnTo>
                      <a:pt x="2647" y="880"/>
                    </a:lnTo>
                    <a:lnTo>
                      <a:pt x="2649" y="868"/>
                    </a:lnTo>
                    <a:lnTo>
                      <a:pt x="2650" y="861"/>
                    </a:lnTo>
                    <a:lnTo>
                      <a:pt x="2652" y="855"/>
                    </a:lnTo>
                    <a:lnTo>
                      <a:pt x="2653" y="865"/>
                    </a:lnTo>
                    <a:lnTo>
                      <a:pt x="2655" y="873"/>
                    </a:lnTo>
                    <a:lnTo>
                      <a:pt x="2656" y="879"/>
                    </a:lnTo>
                    <a:lnTo>
                      <a:pt x="2658" y="883"/>
                    </a:lnTo>
                    <a:lnTo>
                      <a:pt x="2660" y="876"/>
                    </a:lnTo>
                    <a:lnTo>
                      <a:pt x="2661" y="885"/>
                    </a:lnTo>
                    <a:lnTo>
                      <a:pt x="2662" y="893"/>
                    </a:lnTo>
                    <a:lnTo>
                      <a:pt x="2664" y="879"/>
                    </a:lnTo>
                    <a:lnTo>
                      <a:pt x="2666" y="873"/>
                    </a:lnTo>
                    <a:lnTo>
                      <a:pt x="2667" y="892"/>
                    </a:lnTo>
                    <a:lnTo>
                      <a:pt x="2669" y="904"/>
                    </a:lnTo>
                    <a:lnTo>
                      <a:pt x="2670" y="929"/>
                    </a:lnTo>
                    <a:lnTo>
                      <a:pt x="2672" y="928"/>
                    </a:lnTo>
                    <a:lnTo>
                      <a:pt x="2673" y="933"/>
                    </a:lnTo>
                    <a:lnTo>
                      <a:pt x="2675" y="937"/>
                    </a:lnTo>
                    <a:lnTo>
                      <a:pt x="2676" y="949"/>
                    </a:lnTo>
                    <a:lnTo>
                      <a:pt x="2678" y="950"/>
                    </a:lnTo>
                    <a:lnTo>
                      <a:pt x="2679" y="936"/>
                    </a:lnTo>
                    <a:lnTo>
                      <a:pt x="2681" y="938"/>
                    </a:lnTo>
                    <a:lnTo>
                      <a:pt x="2682" y="946"/>
                    </a:lnTo>
                    <a:lnTo>
                      <a:pt x="2684" y="943"/>
                    </a:lnTo>
                    <a:lnTo>
                      <a:pt x="2685" y="943"/>
                    </a:lnTo>
                    <a:lnTo>
                      <a:pt x="2687" y="946"/>
                    </a:lnTo>
                    <a:lnTo>
                      <a:pt x="2689" y="942"/>
                    </a:lnTo>
                    <a:lnTo>
                      <a:pt x="2690" y="949"/>
                    </a:lnTo>
                    <a:lnTo>
                      <a:pt x="2691" y="961"/>
                    </a:lnTo>
                    <a:lnTo>
                      <a:pt x="2693" y="965"/>
                    </a:lnTo>
                    <a:lnTo>
                      <a:pt x="2695" y="966"/>
                    </a:lnTo>
                    <a:lnTo>
                      <a:pt x="2696" y="968"/>
                    </a:lnTo>
                    <a:lnTo>
                      <a:pt x="2697" y="966"/>
                    </a:lnTo>
                    <a:lnTo>
                      <a:pt x="2699" y="970"/>
                    </a:lnTo>
                    <a:lnTo>
                      <a:pt x="2701" y="966"/>
                    </a:lnTo>
                    <a:lnTo>
                      <a:pt x="2702" y="970"/>
                    </a:lnTo>
                    <a:lnTo>
                      <a:pt x="2704" y="976"/>
                    </a:lnTo>
                    <a:lnTo>
                      <a:pt x="2705" y="983"/>
                    </a:lnTo>
                    <a:lnTo>
                      <a:pt x="2707" y="982"/>
                    </a:lnTo>
                    <a:lnTo>
                      <a:pt x="2708" y="979"/>
                    </a:lnTo>
                    <a:lnTo>
                      <a:pt x="2710" y="963"/>
                    </a:lnTo>
                    <a:lnTo>
                      <a:pt x="2711" y="961"/>
                    </a:lnTo>
                    <a:lnTo>
                      <a:pt x="2713" y="983"/>
                    </a:lnTo>
                    <a:lnTo>
                      <a:pt x="2714" y="980"/>
                    </a:lnTo>
                    <a:lnTo>
                      <a:pt x="2716" y="978"/>
                    </a:lnTo>
                    <a:lnTo>
                      <a:pt x="2717" y="974"/>
                    </a:lnTo>
                    <a:lnTo>
                      <a:pt x="2719" y="988"/>
                    </a:lnTo>
                    <a:lnTo>
                      <a:pt x="2720" y="1002"/>
                    </a:lnTo>
                    <a:lnTo>
                      <a:pt x="2722" y="1009"/>
                    </a:lnTo>
                    <a:lnTo>
                      <a:pt x="2723" y="1012"/>
                    </a:lnTo>
                    <a:lnTo>
                      <a:pt x="2725" y="1000"/>
                    </a:lnTo>
                    <a:lnTo>
                      <a:pt x="2726" y="991"/>
                    </a:lnTo>
                    <a:lnTo>
                      <a:pt x="2728" y="992"/>
                    </a:lnTo>
                    <a:lnTo>
                      <a:pt x="2729" y="988"/>
                    </a:lnTo>
                    <a:lnTo>
                      <a:pt x="2731" y="988"/>
                    </a:lnTo>
                    <a:lnTo>
                      <a:pt x="2733" y="1020"/>
                    </a:lnTo>
                    <a:lnTo>
                      <a:pt x="2734" y="1021"/>
                    </a:lnTo>
                    <a:lnTo>
                      <a:pt x="2735" y="1020"/>
                    </a:lnTo>
                    <a:lnTo>
                      <a:pt x="2737" y="1020"/>
                    </a:lnTo>
                    <a:lnTo>
                      <a:pt x="2739" y="1012"/>
                    </a:lnTo>
                    <a:lnTo>
                      <a:pt x="2740" y="1010"/>
                    </a:lnTo>
                    <a:lnTo>
                      <a:pt x="2742" y="1027"/>
                    </a:lnTo>
                    <a:lnTo>
                      <a:pt x="2743" y="1029"/>
                    </a:lnTo>
                    <a:lnTo>
                      <a:pt x="2745" y="1015"/>
                    </a:lnTo>
                    <a:lnTo>
                      <a:pt x="2746" y="1024"/>
                    </a:lnTo>
                    <a:lnTo>
                      <a:pt x="2748" y="1030"/>
                    </a:lnTo>
                    <a:lnTo>
                      <a:pt x="2749" y="1025"/>
                    </a:lnTo>
                    <a:lnTo>
                      <a:pt x="2751" y="1036"/>
                    </a:lnTo>
                    <a:lnTo>
                      <a:pt x="2752" y="1027"/>
                    </a:lnTo>
                    <a:lnTo>
                      <a:pt x="2754" y="995"/>
                    </a:lnTo>
                    <a:lnTo>
                      <a:pt x="2755" y="1025"/>
                    </a:lnTo>
                    <a:lnTo>
                      <a:pt x="2757" y="1029"/>
                    </a:lnTo>
                    <a:lnTo>
                      <a:pt x="2758" y="1027"/>
                    </a:lnTo>
                    <a:lnTo>
                      <a:pt x="2760" y="1032"/>
                    </a:lnTo>
                    <a:lnTo>
                      <a:pt x="2762" y="1034"/>
                    </a:lnTo>
                    <a:lnTo>
                      <a:pt x="2763" y="1053"/>
                    </a:lnTo>
                    <a:lnTo>
                      <a:pt x="2764" y="1057"/>
                    </a:lnTo>
                    <a:lnTo>
                      <a:pt x="2766" y="1051"/>
                    </a:lnTo>
                    <a:lnTo>
                      <a:pt x="2768" y="1058"/>
                    </a:lnTo>
                    <a:lnTo>
                      <a:pt x="2769" y="1068"/>
                    </a:lnTo>
                    <a:lnTo>
                      <a:pt x="2771" y="1065"/>
                    </a:lnTo>
                    <a:lnTo>
                      <a:pt x="2772" y="1063"/>
                    </a:lnTo>
                    <a:lnTo>
                      <a:pt x="2774" y="1052"/>
                    </a:lnTo>
                    <a:lnTo>
                      <a:pt x="2775" y="1031"/>
                    </a:lnTo>
                    <a:lnTo>
                      <a:pt x="2777" y="1043"/>
                    </a:lnTo>
                    <a:lnTo>
                      <a:pt x="2778" y="1054"/>
                    </a:lnTo>
                    <a:lnTo>
                      <a:pt x="2780" y="1064"/>
                    </a:lnTo>
                    <a:lnTo>
                      <a:pt x="2781" y="1065"/>
                    </a:lnTo>
                    <a:lnTo>
                      <a:pt x="2783" y="1093"/>
                    </a:lnTo>
                    <a:lnTo>
                      <a:pt x="2784" y="1085"/>
                    </a:lnTo>
                    <a:lnTo>
                      <a:pt x="2786" y="1094"/>
                    </a:lnTo>
                    <a:lnTo>
                      <a:pt x="2787" y="1046"/>
                    </a:lnTo>
                    <a:lnTo>
                      <a:pt x="2789" y="1046"/>
                    </a:lnTo>
                    <a:lnTo>
                      <a:pt x="2790" y="1100"/>
                    </a:lnTo>
                    <a:lnTo>
                      <a:pt x="2792" y="1117"/>
                    </a:lnTo>
                    <a:lnTo>
                      <a:pt x="2793" y="1114"/>
                    </a:lnTo>
                    <a:lnTo>
                      <a:pt x="2795" y="1118"/>
                    </a:lnTo>
                    <a:lnTo>
                      <a:pt x="2796" y="1118"/>
                    </a:lnTo>
                    <a:lnTo>
                      <a:pt x="2798" y="1122"/>
                    </a:lnTo>
                    <a:lnTo>
                      <a:pt x="2799" y="1131"/>
                    </a:lnTo>
                    <a:lnTo>
                      <a:pt x="2801" y="1113"/>
                    </a:lnTo>
                    <a:lnTo>
                      <a:pt x="2802" y="1094"/>
                    </a:lnTo>
                    <a:lnTo>
                      <a:pt x="2804" y="1108"/>
                    </a:lnTo>
                    <a:lnTo>
                      <a:pt x="2806" y="1132"/>
                    </a:lnTo>
                    <a:lnTo>
                      <a:pt x="2807" y="1141"/>
                    </a:lnTo>
                    <a:lnTo>
                      <a:pt x="2808" y="1120"/>
                    </a:lnTo>
                    <a:lnTo>
                      <a:pt x="2810" y="1118"/>
                    </a:lnTo>
                    <a:lnTo>
                      <a:pt x="2812" y="1144"/>
                    </a:lnTo>
                    <a:lnTo>
                      <a:pt x="2813" y="1142"/>
                    </a:lnTo>
                    <a:lnTo>
                      <a:pt x="2815" y="1135"/>
                    </a:lnTo>
                    <a:lnTo>
                      <a:pt x="2816" y="1110"/>
                    </a:lnTo>
                    <a:lnTo>
                      <a:pt x="2818" y="1105"/>
                    </a:lnTo>
                    <a:lnTo>
                      <a:pt x="2819" y="1116"/>
                    </a:lnTo>
                    <a:lnTo>
                      <a:pt x="2821" y="1130"/>
                    </a:lnTo>
                    <a:lnTo>
                      <a:pt x="2822" y="1151"/>
                    </a:lnTo>
                    <a:lnTo>
                      <a:pt x="2824" y="1174"/>
                    </a:lnTo>
                    <a:lnTo>
                      <a:pt x="2825" y="1181"/>
                    </a:lnTo>
                    <a:lnTo>
                      <a:pt x="2827" y="1177"/>
                    </a:lnTo>
                    <a:lnTo>
                      <a:pt x="2828" y="1150"/>
                    </a:lnTo>
                    <a:lnTo>
                      <a:pt x="2830" y="1149"/>
                    </a:lnTo>
                    <a:lnTo>
                      <a:pt x="2831" y="1148"/>
                    </a:lnTo>
                    <a:lnTo>
                      <a:pt x="2833" y="1124"/>
                    </a:lnTo>
                    <a:lnTo>
                      <a:pt x="2835" y="1148"/>
                    </a:lnTo>
                    <a:lnTo>
                      <a:pt x="2836" y="1154"/>
                    </a:lnTo>
                    <a:lnTo>
                      <a:pt x="2837" y="1169"/>
                    </a:lnTo>
                    <a:lnTo>
                      <a:pt x="2839" y="1174"/>
                    </a:lnTo>
                    <a:lnTo>
                      <a:pt x="2841" y="1172"/>
                    </a:lnTo>
                    <a:lnTo>
                      <a:pt x="2842" y="1167"/>
                    </a:lnTo>
                    <a:lnTo>
                      <a:pt x="2844" y="1186"/>
                    </a:lnTo>
                    <a:lnTo>
                      <a:pt x="2845" y="1197"/>
                    </a:lnTo>
                    <a:lnTo>
                      <a:pt x="2847" y="1173"/>
                    </a:lnTo>
                    <a:lnTo>
                      <a:pt x="2848" y="1172"/>
                    </a:lnTo>
                    <a:lnTo>
                      <a:pt x="2850" y="1155"/>
                    </a:lnTo>
                    <a:lnTo>
                      <a:pt x="2851" y="1167"/>
                    </a:lnTo>
                    <a:lnTo>
                      <a:pt x="2853" y="1173"/>
                    </a:lnTo>
                    <a:lnTo>
                      <a:pt x="2854" y="1153"/>
                    </a:lnTo>
                    <a:lnTo>
                      <a:pt x="2856" y="1144"/>
                    </a:lnTo>
                    <a:lnTo>
                      <a:pt x="2857" y="1139"/>
                    </a:lnTo>
                    <a:lnTo>
                      <a:pt x="2859" y="1154"/>
                    </a:lnTo>
                    <a:lnTo>
                      <a:pt x="2860" y="1161"/>
                    </a:lnTo>
                    <a:lnTo>
                      <a:pt x="2862" y="1147"/>
                    </a:lnTo>
                    <a:lnTo>
                      <a:pt x="2863" y="1132"/>
                    </a:lnTo>
                    <a:lnTo>
                      <a:pt x="2865" y="1119"/>
                    </a:lnTo>
                    <a:lnTo>
                      <a:pt x="2866" y="1109"/>
                    </a:lnTo>
                    <a:lnTo>
                      <a:pt x="2868" y="1122"/>
                    </a:lnTo>
                    <a:lnTo>
                      <a:pt x="2869" y="1150"/>
                    </a:lnTo>
                    <a:lnTo>
                      <a:pt x="2871" y="1155"/>
                    </a:lnTo>
                    <a:lnTo>
                      <a:pt x="2873" y="1143"/>
                    </a:lnTo>
                    <a:lnTo>
                      <a:pt x="2874" y="1112"/>
                    </a:lnTo>
                    <a:lnTo>
                      <a:pt x="2875" y="1089"/>
                    </a:lnTo>
                    <a:lnTo>
                      <a:pt x="2877" y="1089"/>
                    </a:lnTo>
                    <a:lnTo>
                      <a:pt x="2879" y="1110"/>
                    </a:lnTo>
                    <a:lnTo>
                      <a:pt x="2880" y="1131"/>
                    </a:lnTo>
                    <a:lnTo>
                      <a:pt x="2881" y="1143"/>
                    </a:lnTo>
                    <a:lnTo>
                      <a:pt x="2883" y="1154"/>
                    </a:lnTo>
                    <a:lnTo>
                      <a:pt x="2885" y="1144"/>
                    </a:lnTo>
                    <a:lnTo>
                      <a:pt x="2886" y="1113"/>
                    </a:lnTo>
                    <a:lnTo>
                      <a:pt x="2888" y="1103"/>
                    </a:lnTo>
                    <a:lnTo>
                      <a:pt x="2889" y="1108"/>
                    </a:lnTo>
                    <a:lnTo>
                      <a:pt x="2891" y="1114"/>
                    </a:lnTo>
                    <a:lnTo>
                      <a:pt x="2892" y="1095"/>
                    </a:lnTo>
                    <a:lnTo>
                      <a:pt x="2894" y="1078"/>
                    </a:lnTo>
                    <a:lnTo>
                      <a:pt x="2895" y="1076"/>
                    </a:lnTo>
                    <a:lnTo>
                      <a:pt x="2897" y="1077"/>
                    </a:lnTo>
                    <a:lnTo>
                      <a:pt x="2898" y="1089"/>
                    </a:lnTo>
                    <a:lnTo>
                      <a:pt x="2900" y="1097"/>
                    </a:lnTo>
                    <a:lnTo>
                      <a:pt x="2902" y="1097"/>
                    </a:lnTo>
                    <a:lnTo>
                      <a:pt x="2903" y="1083"/>
                    </a:lnTo>
                    <a:lnTo>
                      <a:pt x="2904" y="1065"/>
                    </a:lnTo>
                    <a:lnTo>
                      <a:pt x="2906" y="1045"/>
                    </a:lnTo>
                    <a:lnTo>
                      <a:pt x="2908" y="1045"/>
                    </a:lnTo>
                    <a:lnTo>
                      <a:pt x="2909" y="1058"/>
                    </a:lnTo>
                    <a:lnTo>
                      <a:pt x="2910" y="1052"/>
                    </a:lnTo>
                    <a:lnTo>
                      <a:pt x="2912" y="1048"/>
                    </a:lnTo>
                    <a:lnTo>
                      <a:pt x="2914" y="1054"/>
                    </a:lnTo>
                    <a:lnTo>
                      <a:pt x="2915" y="1071"/>
                    </a:lnTo>
                    <a:lnTo>
                      <a:pt x="2917" y="1059"/>
                    </a:lnTo>
                    <a:lnTo>
                      <a:pt x="2918" y="1029"/>
                    </a:lnTo>
                    <a:lnTo>
                      <a:pt x="2920" y="994"/>
                    </a:lnTo>
                    <a:lnTo>
                      <a:pt x="2921" y="985"/>
                    </a:lnTo>
                    <a:lnTo>
                      <a:pt x="2923" y="968"/>
                    </a:lnTo>
                    <a:lnTo>
                      <a:pt x="2924" y="953"/>
                    </a:lnTo>
                    <a:lnTo>
                      <a:pt x="2926" y="956"/>
                    </a:lnTo>
                    <a:lnTo>
                      <a:pt x="2927" y="971"/>
                    </a:lnTo>
                    <a:lnTo>
                      <a:pt x="2929" y="980"/>
                    </a:lnTo>
                    <a:lnTo>
                      <a:pt x="2930" y="995"/>
                    </a:lnTo>
                    <a:lnTo>
                      <a:pt x="2932" y="983"/>
                    </a:lnTo>
                    <a:lnTo>
                      <a:pt x="2933" y="973"/>
                    </a:lnTo>
                    <a:lnTo>
                      <a:pt x="2935" y="961"/>
                    </a:lnTo>
                    <a:lnTo>
                      <a:pt x="2936" y="947"/>
                    </a:lnTo>
                    <a:lnTo>
                      <a:pt x="2938" y="924"/>
                    </a:lnTo>
                    <a:lnTo>
                      <a:pt x="2939" y="920"/>
                    </a:lnTo>
                    <a:lnTo>
                      <a:pt x="2941" y="917"/>
                    </a:lnTo>
                    <a:lnTo>
                      <a:pt x="2942" y="917"/>
                    </a:lnTo>
                    <a:lnTo>
                      <a:pt x="2944" y="897"/>
                    </a:lnTo>
                    <a:lnTo>
                      <a:pt x="2946" y="906"/>
                    </a:lnTo>
                    <a:lnTo>
                      <a:pt x="2947" y="904"/>
                    </a:lnTo>
                    <a:lnTo>
                      <a:pt x="2948" y="893"/>
                    </a:lnTo>
                    <a:lnTo>
                      <a:pt x="2950" y="880"/>
                    </a:lnTo>
                    <a:lnTo>
                      <a:pt x="2952" y="866"/>
                    </a:lnTo>
                    <a:lnTo>
                      <a:pt x="2953" y="852"/>
                    </a:lnTo>
                    <a:lnTo>
                      <a:pt x="2954" y="829"/>
                    </a:lnTo>
                    <a:lnTo>
                      <a:pt x="2956" y="814"/>
                    </a:lnTo>
                    <a:lnTo>
                      <a:pt x="2958" y="802"/>
                    </a:lnTo>
                    <a:lnTo>
                      <a:pt x="2959" y="795"/>
                    </a:lnTo>
                    <a:lnTo>
                      <a:pt x="2961" y="785"/>
                    </a:lnTo>
                    <a:lnTo>
                      <a:pt x="2962" y="777"/>
                    </a:lnTo>
                    <a:lnTo>
                      <a:pt x="2964" y="776"/>
                    </a:lnTo>
                    <a:lnTo>
                      <a:pt x="2965" y="782"/>
                    </a:lnTo>
                    <a:lnTo>
                      <a:pt x="2967" y="770"/>
                    </a:lnTo>
                    <a:lnTo>
                      <a:pt x="2968" y="744"/>
                    </a:lnTo>
                    <a:lnTo>
                      <a:pt x="2970" y="714"/>
                    </a:lnTo>
                    <a:lnTo>
                      <a:pt x="2971" y="698"/>
                    </a:lnTo>
                    <a:lnTo>
                      <a:pt x="2973" y="703"/>
                    </a:lnTo>
                    <a:lnTo>
                      <a:pt x="2975" y="708"/>
                    </a:lnTo>
                    <a:lnTo>
                      <a:pt x="2976" y="707"/>
                    </a:lnTo>
                    <a:lnTo>
                      <a:pt x="2977" y="718"/>
                    </a:lnTo>
                    <a:lnTo>
                      <a:pt x="2979" y="703"/>
                    </a:lnTo>
                    <a:lnTo>
                      <a:pt x="2981" y="699"/>
                    </a:lnTo>
                    <a:lnTo>
                      <a:pt x="2982" y="690"/>
                    </a:lnTo>
                    <a:lnTo>
                      <a:pt x="2983" y="676"/>
                    </a:lnTo>
                    <a:lnTo>
                      <a:pt x="2985" y="679"/>
                    </a:lnTo>
                    <a:lnTo>
                      <a:pt x="2987" y="688"/>
                    </a:lnTo>
                    <a:lnTo>
                      <a:pt x="2988" y="675"/>
                    </a:lnTo>
                    <a:lnTo>
                      <a:pt x="2990" y="667"/>
                    </a:lnTo>
                    <a:lnTo>
                      <a:pt x="2991" y="670"/>
                    </a:lnTo>
                    <a:lnTo>
                      <a:pt x="2993" y="670"/>
                    </a:lnTo>
                    <a:lnTo>
                      <a:pt x="2994" y="674"/>
                    </a:lnTo>
                    <a:lnTo>
                      <a:pt x="2996" y="671"/>
                    </a:lnTo>
                    <a:lnTo>
                      <a:pt x="2997" y="667"/>
                    </a:lnTo>
                    <a:lnTo>
                      <a:pt x="2999" y="661"/>
                    </a:lnTo>
                    <a:lnTo>
                      <a:pt x="3000" y="667"/>
                    </a:lnTo>
                    <a:lnTo>
                      <a:pt x="3002" y="670"/>
                    </a:lnTo>
                    <a:lnTo>
                      <a:pt x="3003" y="668"/>
                    </a:lnTo>
                    <a:lnTo>
                      <a:pt x="3005" y="663"/>
                    </a:lnTo>
                    <a:lnTo>
                      <a:pt x="3006" y="670"/>
                    </a:lnTo>
                    <a:lnTo>
                      <a:pt x="3008" y="648"/>
                    </a:lnTo>
                    <a:lnTo>
                      <a:pt x="3009" y="649"/>
                    </a:lnTo>
                    <a:lnTo>
                      <a:pt x="3011" y="649"/>
                    </a:lnTo>
                    <a:lnTo>
                      <a:pt x="3012" y="647"/>
                    </a:lnTo>
                    <a:lnTo>
                      <a:pt x="3014" y="640"/>
                    </a:lnTo>
                    <a:lnTo>
                      <a:pt x="3015" y="632"/>
                    </a:lnTo>
                    <a:lnTo>
                      <a:pt x="3017" y="632"/>
                    </a:lnTo>
                    <a:lnTo>
                      <a:pt x="3019" y="641"/>
                    </a:lnTo>
                    <a:lnTo>
                      <a:pt x="3020" y="644"/>
                    </a:lnTo>
                    <a:lnTo>
                      <a:pt x="3021" y="653"/>
                    </a:lnTo>
                    <a:lnTo>
                      <a:pt x="3023" y="652"/>
                    </a:lnTo>
                    <a:lnTo>
                      <a:pt x="3025" y="652"/>
                    </a:lnTo>
                    <a:lnTo>
                      <a:pt x="3026" y="662"/>
                    </a:lnTo>
                    <a:lnTo>
                      <a:pt x="3028" y="666"/>
                    </a:lnTo>
                    <a:lnTo>
                      <a:pt x="3029" y="655"/>
                    </a:lnTo>
                    <a:lnTo>
                      <a:pt x="3031" y="637"/>
                    </a:lnTo>
                    <a:lnTo>
                      <a:pt x="3032" y="624"/>
                    </a:lnTo>
                    <a:lnTo>
                      <a:pt x="3034" y="639"/>
                    </a:lnTo>
                    <a:lnTo>
                      <a:pt x="3035" y="649"/>
                    </a:lnTo>
                    <a:lnTo>
                      <a:pt x="3037" y="644"/>
                    </a:lnTo>
                    <a:lnTo>
                      <a:pt x="3038" y="648"/>
                    </a:lnTo>
                    <a:lnTo>
                      <a:pt x="3040" y="652"/>
                    </a:lnTo>
                    <a:lnTo>
                      <a:pt x="3041" y="653"/>
                    </a:lnTo>
                    <a:lnTo>
                      <a:pt x="3043" y="651"/>
                    </a:lnTo>
                    <a:lnTo>
                      <a:pt x="3044" y="636"/>
                    </a:lnTo>
                    <a:lnTo>
                      <a:pt x="3046" y="629"/>
                    </a:lnTo>
                    <a:lnTo>
                      <a:pt x="3048" y="621"/>
                    </a:lnTo>
                    <a:lnTo>
                      <a:pt x="3049" y="618"/>
                    </a:lnTo>
                    <a:lnTo>
                      <a:pt x="3050" y="616"/>
                    </a:lnTo>
                    <a:lnTo>
                      <a:pt x="3052" y="618"/>
                    </a:lnTo>
                    <a:lnTo>
                      <a:pt x="3054" y="637"/>
                    </a:lnTo>
                    <a:lnTo>
                      <a:pt x="3055" y="638"/>
                    </a:lnTo>
                    <a:lnTo>
                      <a:pt x="3056" y="633"/>
                    </a:lnTo>
                    <a:lnTo>
                      <a:pt x="3058" y="632"/>
                    </a:lnTo>
                    <a:lnTo>
                      <a:pt x="3060" y="615"/>
                    </a:lnTo>
                    <a:lnTo>
                      <a:pt x="3061" y="613"/>
                    </a:lnTo>
                    <a:lnTo>
                      <a:pt x="3063" y="611"/>
                    </a:lnTo>
                    <a:lnTo>
                      <a:pt x="3064" y="599"/>
                    </a:lnTo>
                    <a:lnTo>
                      <a:pt x="3066" y="592"/>
                    </a:lnTo>
                    <a:lnTo>
                      <a:pt x="3067" y="603"/>
                    </a:lnTo>
                    <a:lnTo>
                      <a:pt x="3069" y="610"/>
                    </a:lnTo>
                    <a:lnTo>
                      <a:pt x="3070" y="612"/>
                    </a:lnTo>
                    <a:lnTo>
                      <a:pt x="3072" y="620"/>
                    </a:lnTo>
                    <a:lnTo>
                      <a:pt x="3073" y="615"/>
                    </a:lnTo>
                    <a:lnTo>
                      <a:pt x="3075" y="607"/>
                    </a:lnTo>
                    <a:lnTo>
                      <a:pt x="3076" y="607"/>
                    </a:lnTo>
                    <a:lnTo>
                      <a:pt x="3078" y="605"/>
                    </a:lnTo>
                    <a:lnTo>
                      <a:pt x="3079" y="599"/>
                    </a:lnTo>
                    <a:lnTo>
                      <a:pt x="3081" y="603"/>
                    </a:lnTo>
                    <a:lnTo>
                      <a:pt x="3082" y="608"/>
                    </a:lnTo>
                    <a:lnTo>
                      <a:pt x="3084" y="620"/>
                    </a:lnTo>
                    <a:lnTo>
                      <a:pt x="3085" y="619"/>
                    </a:lnTo>
                    <a:lnTo>
                      <a:pt x="3087" y="606"/>
                    </a:lnTo>
                    <a:lnTo>
                      <a:pt x="3088" y="595"/>
                    </a:lnTo>
                    <a:lnTo>
                      <a:pt x="3090" y="593"/>
                    </a:lnTo>
                    <a:lnTo>
                      <a:pt x="3092" y="595"/>
                    </a:lnTo>
                    <a:lnTo>
                      <a:pt x="3093" y="591"/>
                    </a:lnTo>
                    <a:lnTo>
                      <a:pt x="3094" y="592"/>
                    </a:lnTo>
                    <a:lnTo>
                      <a:pt x="3096" y="594"/>
                    </a:lnTo>
                    <a:lnTo>
                      <a:pt x="3098" y="595"/>
                    </a:lnTo>
                    <a:lnTo>
                      <a:pt x="3099" y="596"/>
                    </a:lnTo>
                    <a:lnTo>
                      <a:pt x="3101" y="599"/>
                    </a:lnTo>
                    <a:lnTo>
                      <a:pt x="3102" y="597"/>
                    </a:lnTo>
                    <a:lnTo>
                      <a:pt x="3104" y="588"/>
                    </a:lnTo>
                    <a:lnTo>
                      <a:pt x="3105" y="588"/>
                    </a:lnTo>
                    <a:lnTo>
                      <a:pt x="3107" y="584"/>
                    </a:lnTo>
                    <a:lnTo>
                      <a:pt x="3108" y="580"/>
                    </a:lnTo>
                    <a:lnTo>
                      <a:pt x="3110" y="583"/>
                    </a:lnTo>
                    <a:lnTo>
                      <a:pt x="3111" y="587"/>
                    </a:lnTo>
                    <a:lnTo>
                      <a:pt x="3113" y="584"/>
                    </a:lnTo>
                    <a:lnTo>
                      <a:pt x="3114" y="585"/>
                    </a:lnTo>
                    <a:lnTo>
                      <a:pt x="3116" y="583"/>
                    </a:lnTo>
                    <a:lnTo>
                      <a:pt x="3117" y="587"/>
                    </a:lnTo>
                    <a:lnTo>
                      <a:pt x="3119" y="587"/>
                    </a:lnTo>
                    <a:lnTo>
                      <a:pt x="3121" y="578"/>
                    </a:lnTo>
                    <a:lnTo>
                      <a:pt x="3122" y="576"/>
                    </a:lnTo>
                    <a:lnTo>
                      <a:pt x="3123" y="575"/>
                    </a:lnTo>
                    <a:lnTo>
                      <a:pt x="3125" y="570"/>
                    </a:lnTo>
                    <a:lnTo>
                      <a:pt x="3127" y="576"/>
                    </a:lnTo>
                    <a:lnTo>
                      <a:pt x="3128" y="591"/>
                    </a:lnTo>
                    <a:lnTo>
                      <a:pt x="3130" y="599"/>
                    </a:lnTo>
                    <a:lnTo>
                      <a:pt x="3131" y="588"/>
                    </a:lnTo>
                    <a:lnTo>
                      <a:pt x="3133" y="581"/>
                    </a:lnTo>
                    <a:lnTo>
                      <a:pt x="3134" y="569"/>
                    </a:lnTo>
                    <a:lnTo>
                      <a:pt x="3136" y="569"/>
                    </a:lnTo>
                    <a:lnTo>
                      <a:pt x="3137" y="591"/>
                    </a:lnTo>
                    <a:lnTo>
                      <a:pt x="3139" y="583"/>
                    </a:lnTo>
                    <a:lnTo>
                      <a:pt x="3140" y="574"/>
                    </a:lnTo>
                    <a:lnTo>
                      <a:pt x="3142" y="587"/>
                    </a:lnTo>
                    <a:lnTo>
                      <a:pt x="3143" y="589"/>
                    </a:lnTo>
                    <a:lnTo>
                      <a:pt x="3145" y="586"/>
                    </a:lnTo>
                    <a:lnTo>
                      <a:pt x="3146" y="591"/>
                    </a:lnTo>
                    <a:lnTo>
                      <a:pt x="3148" y="592"/>
                    </a:lnTo>
                    <a:lnTo>
                      <a:pt x="3149" y="578"/>
                    </a:lnTo>
                    <a:lnTo>
                      <a:pt x="3151" y="566"/>
                    </a:lnTo>
                    <a:lnTo>
                      <a:pt x="3152" y="572"/>
                    </a:lnTo>
                    <a:lnTo>
                      <a:pt x="3154" y="580"/>
                    </a:lnTo>
                    <a:lnTo>
                      <a:pt x="3155" y="591"/>
                    </a:lnTo>
                    <a:lnTo>
                      <a:pt x="3157" y="599"/>
                    </a:lnTo>
                    <a:lnTo>
                      <a:pt x="3159" y="596"/>
                    </a:lnTo>
                    <a:lnTo>
                      <a:pt x="3160" y="592"/>
                    </a:lnTo>
                    <a:lnTo>
                      <a:pt x="3161" y="586"/>
                    </a:lnTo>
                    <a:lnTo>
                      <a:pt x="3163" y="592"/>
                    </a:lnTo>
                    <a:lnTo>
                      <a:pt x="3165" y="596"/>
                    </a:lnTo>
                    <a:lnTo>
                      <a:pt x="3166" y="579"/>
                    </a:lnTo>
                    <a:lnTo>
                      <a:pt x="3167" y="579"/>
                    </a:lnTo>
                    <a:lnTo>
                      <a:pt x="3169" y="572"/>
                    </a:lnTo>
                    <a:lnTo>
                      <a:pt x="3171" y="570"/>
                    </a:lnTo>
                    <a:lnTo>
                      <a:pt x="3172" y="578"/>
                    </a:lnTo>
                    <a:lnTo>
                      <a:pt x="3174" y="592"/>
                    </a:lnTo>
                    <a:lnTo>
                      <a:pt x="3175" y="598"/>
                    </a:lnTo>
                    <a:lnTo>
                      <a:pt x="3177" y="599"/>
                    </a:lnTo>
                    <a:lnTo>
                      <a:pt x="3178" y="592"/>
                    </a:lnTo>
                    <a:lnTo>
                      <a:pt x="3180" y="594"/>
                    </a:lnTo>
                    <a:lnTo>
                      <a:pt x="3181" y="589"/>
                    </a:lnTo>
                    <a:lnTo>
                      <a:pt x="3183" y="585"/>
                    </a:lnTo>
                    <a:lnTo>
                      <a:pt x="3184" y="583"/>
                    </a:lnTo>
                    <a:lnTo>
                      <a:pt x="3186" y="589"/>
                    </a:lnTo>
                    <a:lnTo>
                      <a:pt x="3187" y="619"/>
                    </a:lnTo>
                    <a:lnTo>
                      <a:pt x="3189" y="643"/>
                    </a:lnTo>
                    <a:lnTo>
                      <a:pt x="3190" y="642"/>
                    </a:lnTo>
                    <a:lnTo>
                      <a:pt x="3192" y="616"/>
                    </a:lnTo>
                    <a:lnTo>
                      <a:pt x="3194" y="596"/>
                    </a:lnTo>
                    <a:lnTo>
                      <a:pt x="3195" y="562"/>
                    </a:lnTo>
                    <a:lnTo>
                      <a:pt x="3196" y="523"/>
                    </a:lnTo>
                    <a:lnTo>
                      <a:pt x="3198" y="509"/>
                    </a:lnTo>
                    <a:lnTo>
                      <a:pt x="3200" y="512"/>
                    </a:lnTo>
                    <a:lnTo>
                      <a:pt x="3201" y="509"/>
                    </a:lnTo>
                    <a:lnTo>
                      <a:pt x="3203" y="510"/>
                    </a:lnTo>
                    <a:lnTo>
                      <a:pt x="3204" y="507"/>
                    </a:lnTo>
                    <a:lnTo>
                      <a:pt x="3206" y="507"/>
                    </a:lnTo>
                    <a:lnTo>
                      <a:pt x="3207" y="502"/>
                    </a:lnTo>
                    <a:lnTo>
                      <a:pt x="3209" y="493"/>
                    </a:lnTo>
                    <a:lnTo>
                      <a:pt x="3210" y="474"/>
                    </a:lnTo>
                    <a:lnTo>
                      <a:pt x="3212" y="458"/>
                    </a:lnTo>
                    <a:lnTo>
                      <a:pt x="3213" y="438"/>
                    </a:lnTo>
                    <a:lnTo>
                      <a:pt x="3215" y="421"/>
                    </a:lnTo>
                    <a:lnTo>
                      <a:pt x="3216" y="412"/>
                    </a:lnTo>
                    <a:lnTo>
                      <a:pt x="3218" y="429"/>
                    </a:lnTo>
                    <a:lnTo>
                      <a:pt x="3219" y="435"/>
                    </a:lnTo>
                    <a:lnTo>
                      <a:pt x="3221" y="440"/>
                    </a:lnTo>
                    <a:lnTo>
                      <a:pt x="3222" y="440"/>
                    </a:lnTo>
                    <a:lnTo>
                      <a:pt x="3224" y="433"/>
                    </a:lnTo>
                    <a:lnTo>
                      <a:pt x="3225" y="424"/>
                    </a:lnTo>
                    <a:lnTo>
                      <a:pt x="3227" y="408"/>
                    </a:lnTo>
                    <a:lnTo>
                      <a:pt x="3228" y="407"/>
                    </a:lnTo>
                    <a:lnTo>
                      <a:pt x="3230" y="406"/>
                    </a:lnTo>
                    <a:lnTo>
                      <a:pt x="3232" y="400"/>
                    </a:lnTo>
                    <a:lnTo>
                      <a:pt x="3233" y="406"/>
                    </a:lnTo>
                    <a:lnTo>
                      <a:pt x="3234" y="421"/>
                    </a:lnTo>
                    <a:lnTo>
                      <a:pt x="3236" y="422"/>
                    </a:lnTo>
                    <a:lnTo>
                      <a:pt x="3238" y="414"/>
                    </a:lnTo>
                    <a:lnTo>
                      <a:pt x="3239" y="413"/>
                    </a:lnTo>
                    <a:lnTo>
                      <a:pt x="3240" y="405"/>
                    </a:lnTo>
                    <a:lnTo>
                      <a:pt x="3242" y="401"/>
                    </a:lnTo>
                    <a:lnTo>
                      <a:pt x="3244" y="405"/>
                    </a:lnTo>
                    <a:lnTo>
                      <a:pt x="3245" y="409"/>
                    </a:lnTo>
                    <a:lnTo>
                      <a:pt x="3247" y="405"/>
                    </a:lnTo>
                    <a:lnTo>
                      <a:pt x="3248" y="399"/>
                    </a:lnTo>
                    <a:lnTo>
                      <a:pt x="3250" y="405"/>
                    </a:lnTo>
                    <a:lnTo>
                      <a:pt x="3251" y="402"/>
                    </a:lnTo>
                    <a:lnTo>
                      <a:pt x="3253" y="403"/>
                    </a:lnTo>
                    <a:lnTo>
                      <a:pt x="3254" y="390"/>
                    </a:lnTo>
                    <a:lnTo>
                      <a:pt x="3256" y="384"/>
                    </a:lnTo>
                    <a:lnTo>
                      <a:pt x="3257" y="386"/>
                    </a:lnTo>
                    <a:lnTo>
                      <a:pt x="3259" y="384"/>
                    </a:lnTo>
                    <a:lnTo>
                      <a:pt x="3261" y="393"/>
                    </a:lnTo>
                    <a:lnTo>
                      <a:pt x="3262" y="402"/>
                    </a:lnTo>
                    <a:lnTo>
                      <a:pt x="3263" y="403"/>
                    </a:lnTo>
                    <a:lnTo>
                      <a:pt x="3265" y="401"/>
                    </a:lnTo>
                    <a:lnTo>
                      <a:pt x="3267" y="403"/>
                    </a:lnTo>
                    <a:lnTo>
                      <a:pt x="3268" y="409"/>
                    </a:lnTo>
                    <a:lnTo>
                      <a:pt x="3269" y="426"/>
                    </a:lnTo>
                    <a:lnTo>
                      <a:pt x="3271" y="411"/>
                    </a:lnTo>
                    <a:lnTo>
                      <a:pt x="3273" y="400"/>
                    </a:lnTo>
                    <a:lnTo>
                      <a:pt x="3274" y="406"/>
                    </a:lnTo>
                    <a:lnTo>
                      <a:pt x="3276" y="418"/>
                    </a:lnTo>
                    <a:lnTo>
                      <a:pt x="3277" y="416"/>
                    </a:lnTo>
                    <a:lnTo>
                      <a:pt x="3278" y="425"/>
                    </a:lnTo>
                    <a:lnTo>
                      <a:pt x="3280" y="437"/>
                    </a:lnTo>
                    <a:lnTo>
                      <a:pt x="3282" y="438"/>
                    </a:lnTo>
                    <a:lnTo>
                      <a:pt x="3283" y="426"/>
                    </a:lnTo>
                    <a:lnTo>
                      <a:pt x="3285" y="428"/>
                    </a:lnTo>
                    <a:lnTo>
                      <a:pt x="3286" y="425"/>
                    </a:lnTo>
                    <a:lnTo>
                      <a:pt x="3288" y="420"/>
                    </a:lnTo>
                    <a:lnTo>
                      <a:pt x="3289" y="424"/>
                    </a:lnTo>
                    <a:lnTo>
                      <a:pt x="3291" y="420"/>
                    </a:lnTo>
                    <a:lnTo>
                      <a:pt x="3292" y="411"/>
                    </a:lnTo>
                    <a:lnTo>
                      <a:pt x="3294" y="422"/>
                    </a:lnTo>
                    <a:lnTo>
                      <a:pt x="3295" y="421"/>
                    </a:lnTo>
                    <a:lnTo>
                      <a:pt x="3297" y="413"/>
                    </a:lnTo>
                    <a:lnTo>
                      <a:pt x="3298" y="404"/>
                    </a:lnTo>
                    <a:lnTo>
                      <a:pt x="3300" y="397"/>
                    </a:lnTo>
                    <a:lnTo>
                      <a:pt x="3301" y="394"/>
                    </a:lnTo>
                    <a:lnTo>
                      <a:pt x="3303" y="398"/>
                    </a:lnTo>
                    <a:lnTo>
                      <a:pt x="3305" y="413"/>
                    </a:lnTo>
                    <a:lnTo>
                      <a:pt x="3306" y="414"/>
                    </a:lnTo>
                    <a:lnTo>
                      <a:pt x="3307" y="406"/>
                    </a:lnTo>
                    <a:lnTo>
                      <a:pt x="3309" y="407"/>
                    </a:lnTo>
                    <a:lnTo>
                      <a:pt x="3311" y="414"/>
                    </a:lnTo>
                    <a:lnTo>
                      <a:pt x="3312" y="415"/>
                    </a:lnTo>
                    <a:lnTo>
                      <a:pt x="3313" y="416"/>
                    </a:lnTo>
                    <a:lnTo>
                      <a:pt x="3315" y="400"/>
                    </a:lnTo>
                    <a:lnTo>
                      <a:pt x="3317" y="402"/>
                    </a:lnTo>
                    <a:lnTo>
                      <a:pt x="3318" y="393"/>
                    </a:lnTo>
                    <a:lnTo>
                      <a:pt x="3320" y="397"/>
                    </a:lnTo>
                    <a:lnTo>
                      <a:pt x="3321" y="397"/>
                    </a:lnTo>
                    <a:lnTo>
                      <a:pt x="3323" y="399"/>
                    </a:lnTo>
                    <a:lnTo>
                      <a:pt x="3324" y="411"/>
                    </a:lnTo>
                    <a:lnTo>
                      <a:pt x="3326" y="418"/>
                    </a:lnTo>
                    <a:lnTo>
                      <a:pt x="3327" y="415"/>
                    </a:lnTo>
                    <a:lnTo>
                      <a:pt x="3329" y="409"/>
                    </a:lnTo>
                    <a:lnTo>
                      <a:pt x="3330" y="406"/>
                    </a:lnTo>
                    <a:lnTo>
                      <a:pt x="3332" y="394"/>
                    </a:lnTo>
                    <a:lnTo>
                      <a:pt x="3334" y="380"/>
                    </a:lnTo>
                    <a:lnTo>
                      <a:pt x="3335" y="382"/>
                    </a:lnTo>
                    <a:lnTo>
                      <a:pt x="3336" y="385"/>
                    </a:lnTo>
                    <a:lnTo>
                      <a:pt x="3338" y="399"/>
                    </a:lnTo>
                    <a:lnTo>
                      <a:pt x="3340" y="405"/>
                    </a:lnTo>
                    <a:lnTo>
                      <a:pt x="3341" y="413"/>
                    </a:lnTo>
                    <a:lnTo>
                      <a:pt x="3342" y="429"/>
                    </a:lnTo>
                    <a:lnTo>
                      <a:pt x="3344" y="418"/>
                    </a:lnTo>
                    <a:lnTo>
                      <a:pt x="3345" y="411"/>
                    </a:lnTo>
                    <a:lnTo>
                      <a:pt x="3347" y="398"/>
                    </a:lnTo>
                    <a:lnTo>
                      <a:pt x="3349" y="388"/>
                    </a:lnTo>
                    <a:lnTo>
                      <a:pt x="3350" y="395"/>
                    </a:lnTo>
                    <a:lnTo>
                      <a:pt x="3351" y="393"/>
                    </a:lnTo>
                    <a:lnTo>
                      <a:pt x="3353" y="396"/>
                    </a:lnTo>
                    <a:lnTo>
                      <a:pt x="3355" y="412"/>
                    </a:lnTo>
                    <a:lnTo>
                      <a:pt x="3356" y="407"/>
                    </a:lnTo>
                    <a:lnTo>
                      <a:pt x="3358" y="409"/>
                    </a:lnTo>
                    <a:lnTo>
                      <a:pt x="3359" y="404"/>
                    </a:lnTo>
                    <a:lnTo>
                      <a:pt x="3361" y="401"/>
                    </a:lnTo>
                    <a:lnTo>
                      <a:pt x="3362" y="398"/>
                    </a:lnTo>
                    <a:lnTo>
                      <a:pt x="3364" y="397"/>
                    </a:lnTo>
                    <a:lnTo>
                      <a:pt x="3365" y="388"/>
                    </a:lnTo>
                    <a:lnTo>
                      <a:pt x="3367" y="407"/>
                    </a:lnTo>
                    <a:lnTo>
                      <a:pt x="3368" y="407"/>
                    </a:lnTo>
                    <a:lnTo>
                      <a:pt x="3370" y="409"/>
                    </a:lnTo>
                    <a:lnTo>
                      <a:pt x="3371" y="422"/>
                    </a:lnTo>
                    <a:lnTo>
                      <a:pt x="3373" y="415"/>
                    </a:lnTo>
                    <a:lnTo>
                      <a:pt x="3374" y="416"/>
                    </a:lnTo>
                    <a:lnTo>
                      <a:pt x="3376" y="407"/>
                    </a:lnTo>
                    <a:lnTo>
                      <a:pt x="3378" y="407"/>
                    </a:lnTo>
                    <a:lnTo>
                      <a:pt x="3379" y="405"/>
                    </a:lnTo>
                    <a:lnTo>
                      <a:pt x="3380" y="403"/>
                    </a:lnTo>
                    <a:lnTo>
                      <a:pt x="3382" y="420"/>
                    </a:lnTo>
                    <a:lnTo>
                      <a:pt x="3384" y="425"/>
                    </a:lnTo>
                    <a:lnTo>
                      <a:pt x="3385" y="411"/>
                    </a:lnTo>
                    <a:lnTo>
                      <a:pt x="3387" y="408"/>
                    </a:lnTo>
                    <a:lnTo>
                      <a:pt x="3388" y="405"/>
                    </a:lnTo>
                    <a:lnTo>
                      <a:pt x="3390" y="400"/>
                    </a:lnTo>
                    <a:lnTo>
                      <a:pt x="3391" y="403"/>
                    </a:lnTo>
                    <a:lnTo>
                      <a:pt x="3393" y="410"/>
                    </a:lnTo>
                    <a:lnTo>
                      <a:pt x="3394" y="408"/>
                    </a:lnTo>
                    <a:lnTo>
                      <a:pt x="3396" y="413"/>
                    </a:lnTo>
                    <a:lnTo>
                      <a:pt x="3397" y="422"/>
                    </a:lnTo>
                    <a:lnTo>
                      <a:pt x="3399" y="417"/>
                    </a:lnTo>
                    <a:lnTo>
                      <a:pt x="3400" y="430"/>
                    </a:lnTo>
                    <a:lnTo>
                      <a:pt x="3402" y="431"/>
                    </a:lnTo>
                    <a:lnTo>
                      <a:pt x="3403" y="429"/>
                    </a:lnTo>
                    <a:lnTo>
                      <a:pt x="3405" y="424"/>
                    </a:lnTo>
                    <a:lnTo>
                      <a:pt x="3407" y="428"/>
                    </a:lnTo>
                    <a:lnTo>
                      <a:pt x="3408" y="423"/>
                    </a:lnTo>
                    <a:lnTo>
                      <a:pt x="3409" y="409"/>
                    </a:lnTo>
                    <a:lnTo>
                      <a:pt x="3411" y="413"/>
                    </a:lnTo>
                    <a:lnTo>
                      <a:pt x="3412" y="432"/>
                    </a:lnTo>
                    <a:lnTo>
                      <a:pt x="3414" y="426"/>
                    </a:lnTo>
                    <a:lnTo>
                      <a:pt x="3416" y="425"/>
                    </a:lnTo>
                    <a:lnTo>
                      <a:pt x="3417" y="428"/>
                    </a:lnTo>
                    <a:lnTo>
                      <a:pt x="3418" y="447"/>
                    </a:lnTo>
                    <a:lnTo>
                      <a:pt x="3420" y="456"/>
                    </a:lnTo>
                    <a:lnTo>
                      <a:pt x="3422" y="447"/>
                    </a:lnTo>
                    <a:lnTo>
                      <a:pt x="3423" y="435"/>
                    </a:lnTo>
                    <a:lnTo>
                      <a:pt x="3424" y="432"/>
                    </a:lnTo>
                    <a:lnTo>
                      <a:pt x="3426" y="421"/>
                    </a:lnTo>
                    <a:lnTo>
                      <a:pt x="3428" y="413"/>
                    </a:lnTo>
                    <a:lnTo>
                      <a:pt x="3429" y="417"/>
                    </a:lnTo>
                    <a:lnTo>
                      <a:pt x="3431" y="422"/>
                    </a:lnTo>
                    <a:lnTo>
                      <a:pt x="3432" y="433"/>
                    </a:lnTo>
                    <a:lnTo>
                      <a:pt x="3434" y="430"/>
                    </a:lnTo>
                    <a:lnTo>
                      <a:pt x="3435" y="419"/>
                    </a:lnTo>
                    <a:lnTo>
                      <a:pt x="3437" y="407"/>
                    </a:lnTo>
                    <a:lnTo>
                      <a:pt x="3438" y="395"/>
                    </a:lnTo>
                    <a:lnTo>
                      <a:pt x="3440" y="379"/>
                    </a:lnTo>
                    <a:lnTo>
                      <a:pt x="3441" y="379"/>
                    </a:lnTo>
                    <a:lnTo>
                      <a:pt x="3443" y="372"/>
                    </a:lnTo>
                    <a:lnTo>
                      <a:pt x="3444" y="374"/>
                    </a:lnTo>
                    <a:lnTo>
                      <a:pt x="3446" y="394"/>
                    </a:lnTo>
                    <a:lnTo>
                      <a:pt x="3447" y="405"/>
                    </a:lnTo>
                    <a:lnTo>
                      <a:pt x="3449" y="418"/>
                    </a:lnTo>
                    <a:lnTo>
                      <a:pt x="3451" y="391"/>
                    </a:lnTo>
                    <a:lnTo>
                      <a:pt x="3452" y="386"/>
                    </a:lnTo>
                    <a:lnTo>
                      <a:pt x="3453" y="392"/>
                    </a:lnTo>
                    <a:lnTo>
                      <a:pt x="3455" y="378"/>
                    </a:lnTo>
                    <a:lnTo>
                      <a:pt x="3457" y="378"/>
                    </a:lnTo>
                    <a:lnTo>
                      <a:pt x="3458" y="372"/>
                    </a:lnTo>
                    <a:lnTo>
                      <a:pt x="3460" y="365"/>
                    </a:lnTo>
                    <a:lnTo>
                      <a:pt x="3461" y="376"/>
                    </a:lnTo>
                    <a:lnTo>
                      <a:pt x="3463" y="386"/>
                    </a:lnTo>
                    <a:lnTo>
                      <a:pt x="3464" y="395"/>
                    </a:lnTo>
                    <a:lnTo>
                      <a:pt x="3466" y="385"/>
                    </a:lnTo>
                    <a:lnTo>
                      <a:pt x="3467" y="385"/>
                    </a:lnTo>
                    <a:lnTo>
                      <a:pt x="3469" y="381"/>
                    </a:lnTo>
                    <a:lnTo>
                      <a:pt x="3470" y="381"/>
                    </a:lnTo>
                    <a:lnTo>
                      <a:pt x="3472" y="380"/>
                    </a:lnTo>
                    <a:lnTo>
                      <a:pt x="3473" y="375"/>
                    </a:lnTo>
                    <a:lnTo>
                      <a:pt x="3475" y="375"/>
                    </a:lnTo>
                    <a:lnTo>
                      <a:pt x="3476" y="365"/>
                    </a:lnTo>
                    <a:lnTo>
                      <a:pt x="3478" y="362"/>
                    </a:lnTo>
                    <a:lnTo>
                      <a:pt x="3479" y="379"/>
                    </a:lnTo>
                    <a:lnTo>
                      <a:pt x="3481" y="368"/>
                    </a:lnTo>
                    <a:lnTo>
                      <a:pt x="3482" y="372"/>
                    </a:lnTo>
                    <a:lnTo>
                      <a:pt x="3484" y="390"/>
                    </a:lnTo>
                    <a:lnTo>
                      <a:pt x="3485" y="380"/>
                    </a:lnTo>
                    <a:lnTo>
                      <a:pt x="3487" y="366"/>
                    </a:lnTo>
                    <a:lnTo>
                      <a:pt x="3489" y="378"/>
                    </a:lnTo>
                    <a:lnTo>
                      <a:pt x="3490" y="382"/>
                    </a:lnTo>
                    <a:lnTo>
                      <a:pt x="3491" y="385"/>
                    </a:lnTo>
                    <a:lnTo>
                      <a:pt x="3493" y="396"/>
                    </a:lnTo>
                    <a:lnTo>
                      <a:pt x="3495" y="399"/>
                    </a:lnTo>
                    <a:lnTo>
                      <a:pt x="3496" y="383"/>
                    </a:lnTo>
                    <a:lnTo>
                      <a:pt x="3497" y="373"/>
                    </a:lnTo>
                    <a:lnTo>
                      <a:pt x="3499" y="373"/>
                    </a:lnTo>
                    <a:lnTo>
                      <a:pt x="3501" y="369"/>
                    </a:lnTo>
                    <a:lnTo>
                      <a:pt x="3502" y="374"/>
                    </a:lnTo>
                    <a:lnTo>
                      <a:pt x="3504" y="373"/>
                    </a:lnTo>
                    <a:lnTo>
                      <a:pt x="3505" y="381"/>
                    </a:lnTo>
                    <a:lnTo>
                      <a:pt x="3507" y="390"/>
                    </a:lnTo>
                    <a:lnTo>
                      <a:pt x="3508" y="393"/>
                    </a:lnTo>
                    <a:lnTo>
                      <a:pt x="3510" y="395"/>
                    </a:lnTo>
                    <a:lnTo>
                      <a:pt x="3511" y="389"/>
                    </a:lnTo>
                    <a:lnTo>
                      <a:pt x="3513" y="391"/>
                    </a:lnTo>
                    <a:lnTo>
                      <a:pt x="3514" y="386"/>
                    </a:lnTo>
                    <a:lnTo>
                      <a:pt x="3516" y="379"/>
                    </a:lnTo>
                    <a:lnTo>
                      <a:pt x="3518" y="372"/>
                    </a:lnTo>
                    <a:lnTo>
                      <a:pt x="3519" y="376"/>
                    </a:lnTo>
                    <a:lnTo>
                      <a:pt x="3520" y="381"/>
                    </a:lnTo>
                    <a:lnTo>
                      <a:pt x="3522" y="388"/>
                    </a:lnTo>
                    <a:lnTo>
                      <a:pt x="3524" y="392"/>
                    </a:lnTo>
                    <a:lnTo>
                      <a:pt x="3525" y="387"/>
                    </a:lnTo>
                    <a:lnTo>
                      <a:pt x="3526" y="374"/>
                    </a:lnTo>
                    <a:lnTo>
                      <a:pt x="3528" y="357"/>
                    </a:lnTo>
                    <a:lnTo>
                      <a:pt x="3530" y="344"/>
                    </a:lnTo>
                    <a:lnTo>
                      <a:pt x="3531" y="335"/>
                    </a:lnTo>
                    <a:lnTo>
                      <a:pt x="3533" y="348"/>
                    </a:lnTo>
                    <a:lnTo>
                      <a:pt x="3534" y="363"/>
                    </a:lnTo>
                    <a:lnTo>
                      <a:pt x="3536" y="378"/>
                    </a:lnTo>
                    <a:lnTo>
                      <a:pt x="3537" y="370"/>
                    </a:lnTo>
                    <a:lnTo>
                      <a:pt x="3539" y="382"/>
                    </a:lnTo>
                    <a:lnTo>
                      <a:pt x="3540" y="391"/>
                    </a:lnTo>
                    <a:lnTo>
                      <a:pt x="3542" y="384"/>
                    </a:lnTo>
                    <a:lnTo>
                      <a:pt x="3543" y="385"/>
                    </a:lnTo>
                    <a:lnTo>
                      <a:pt x="3545" y="383"/>
                    </a:lnTo>
                    <a:lnTo>
                      <a:pt x="3546" y="368"/>
                    </a:lnTo>
                    <a:lnTo>
                      <a:pt x="3548" y="348"/>
                    </a:lnTo>
                    <a:lnTo>
                      <a:pt x="3549" y="344"/>
                    </a:lnTo>
                    <a:lnTo>
                      <a:pt x="3551" y="350"/>
                    </a:lnTo>
                    <a:lnTo>
                      <a:pt x="3552" y="358"/>
                    </a:lnTo>
                    <a:lnTo>
                      <a:pt x="3554" y="369"/>
                    </a:lnTo>
                    <a:lnTo>
                      <a:pt x="3555" y="379"/>
                    </a:lnTo>
                    <a:lnTo>
                      <a:pt x="3557" y="385"/>
                    </a:lnTo>
                    <a:lnTo>
                      <a:pt x="3558" y="379"/>
                    </a:lnTo>
                    <a:lnTo>
                      <a:pt x="3560" y="364"/>
                    </a:lnTo>
                    <a:lnTo>
                      <a:pt x="3562" y="352"/>
                    </a:lnTo>
                    <a:lnTo>
                      <a:pt x="3563" y="352"/>
                    </a:lnTo>
                    <a:lnTo>
                      <a:pt x="3564" y="350"/>
                    </a:lnTo>
                    <a:lnTo>
                      <a:pt x="3566" y="365"/>
                    </a:lnTo>
                    <a:lnTo>
                      <a:pt x="3568" y="363"/>
                    </a:lnTo>
                    <a:lnTo>
                      <a:pt x="3569" y="365"/>
                    </a:lnTo>
                    <a:lnTo>
                      <a:pt x="3570" y="366"/>
                    </a:lnTo>
                    <a:lnTo>
                      <a:pt x="3572" y="374"/>
                    </a:lnTo>
                    <a:lnTo>
                      <a:pt x="3574" y="375"/>
                    </a:lnTo>
                    <a:lnTo>
                      <a:pt x="3575" y="362"/>
                    </a:lnTo>
                    <a:lnTo>
                      <a:pt x="3577" y="352"/>
                    </a:lnTo>
                    <a:lnTo>
                      <a:pt x="3578" y="350"/>
                    </a:lnTo>
                    <a:lnTo>
                      <a:pt x="3580" y="347"/>
                    </a:lnTo>
                    <a:lnTo>
                      <a:pt x="3581" y="346"/>
                    </a:lnTo>
                    <a:lnTo>
                      <a:pt x="3583" y="353"/>
                    </a:lnTo>
                    <a:lnTo>
                      <a:pt x="3584" y="357"/>
                    </a:lnTo>
                    <a:lnTo>
                      <a:pt x="3586" y="378"/>
                    </a:lnTo>
                    <a:lnTo>
                      <a:pt x="3587" y="392"/>
                    </a:lnTo>
                    <a:lnTo>
                      <a:pt x="3589" y="385"/>
                    </a:lnTo>
                    <a:lnTo>
                      <a:pt x="3591" y="381"/>
                    </a:lnTo>
                    <a:lnTo>
                      <a:pt x="3592" y="366"/>
                    </a:lnTo>
                    <a:lnTo>
                      <a:pt x="3593" y="362"/>
                    </a:lnTo>
                    <a:lnTo>
                      <a:pt x="3595" y="361"/>
                    </a:lnTo>
                    <a:lnTo>
                      <a:pt x="3597" y="359"/>
                    </a:lnTo>
                    <a:lnTo>
                      <a:pt x="3598" y="368"/>
                    </a:lnTo>
                    <a:lnTo>
                      <a:pt x="3599" y="378"/>
                    </a:lnTo>
                    <a:lnTo>
                      <a:pt x="3601" y="376"/>
                    </a:lnTo>
                    <a:lnTo>
                      <a:pt x="3603" y="368"/>
                    </a:lnTo>
                    <a:lnTo>
                      <a:pt x="3604" y="361"/>
                    </a:lnTo>
                    <a:lnTo>
                      <a:pt x="3606" y="348"/>
                    </a:lnTo>
                    <a:lnTo>
                      <a:pt x="3607" y="334"/>
                    </a:lnTo>
                    <a:lnTo>
                      <a:pt x="3609" y="352"/>
                    </a:lnTo>
                    <a:lnTo>
                      <a:pt x="3610" y="370"/>
                    </a:lnTo>
                    <a:lnTo>
                      <a:pt x="3612" y="368"/>
                    </a:lnTo>
                    <a:lnTo>
                      <a:pt x="3613" y="383"/>
                    </a:lnTo>
                    <a:lnTo>
                      <a:pt x="3615" y="395"/>
                    </a:lnTo>
                    <a:lnTo>
                      <a:pt x="3616" y="388"/>
                    </a:lnTo>
                    <a:lnTo>
                      <a:pt x="3618" y="381"/>
                    </a:lnTo>
                    <a:lnTo>
                      <a:pt x="3619" y="378"/>
                    </a:lnTo>
                    <a:lnTo>
                      <a:pt x="3621" y="367"/>
                    </a:lnTo>
                    <a:lnTo>
                      <a:pt x="3622" y="363"/>
                    </a:lnTo>
                    <a:lnTo>
                      <a:pt x="3624" y="364"/>
                    </a:lnTo>
                    <a:lnTo>
                      <a:pt x="3625" y="352"/>
                    </a:lnTo>
                    <a:lnTo>
                      <a:pt x="3627" y="350"/>
                    </a:lnTo>
                    <a:lnTo>
                      <a:pt x="3628" y="363"/>
                    </a:lnTo>
                    <a:lnTo>
                      <a:pt x="3630" y="360"/>
                    </a:lnTo>
                    <a:lnTo>
                      <a:pt x="3631" y="382"/>
                    </a:lnTo>
                    <a:lnTo>
                      <a:pt x="3633" y="402"/>
                    </a:lnTo>
                    <a:lnTo>
                      <a:pt x="3635" y="384"/>
                    </a:lnTo>
                    <a:lnTo>
                      <a:pt x="3636" y="368"/>
                    </a:lnTo>
                    <a:lnTo>
                      <a:pt x="3637" y="362"/>
                    </a:lnTo>
                    <a:lnTo>
                      <a:pt x="3639" y="366"/>
                    </a:lnTo>
                    <a:lnTo>
                      <a:pt x="3641" y="369"/>
                    </a:lnTo>
                    <a:lnTo>
                      <a:pt x="3642" y="372"/>
                    </a:lnTo>
                    <a:lnTo>
                      <a:pt x="3644" y="376"/>
                    </a:lnTo>
                    <a:lnTo>
                      <a:pt x="3645" y="370"/>
                    </a:lnTo>
                    <a:lnTo>
                      <a:pt x="3647" y="356"/>
                    </a:lnTo>
                    <a:lnTo>
                      <a:pt x="3648" y="347"/>
                    </a:lnTo>
                    <a:lnTo>
                      <a:pt x="3650" y="358"/>
                    </a:lnTo>
                    <a:lnTo>
                      <a:pt x="3651" y="380"/>
                    </a:lnTo>
                    <a:lnTo>
                      <a:pt x="3653" y="386"/>
                    </a:lnTo>
                    <a:lnTo>
                      <a:pt x="3654" y="383"/>
                    </a:lnTo>
                    <a:lnTo>
                      <a:pt x="3656" y="382"/>
                    </a:lnTo>
                    <a:lnTo>
                      <a:pt x="3657" y="379"/>
                    </a:lnTo>
                    <a:lnTo>
                      <a:pt x="3659" y="378"/>
                    </a:lnTo>
                    <a:lnTo>
                      <a:pt x="3660" y="373"/>
                    </a:lnTo>
                    <a:lnTo>
                      <a:pt x="3662" y="369"/>
                    </a:lnTo>
                    <a:lnTo>
                      <a:pt x="3664" y="396"/>
                    </a:lnTo>
                    <a:lnTo>
                      <a:pt x="3665" y="411"/>
                    </a:lnTo>
                    <a:lnTo>
                      <a:pt x="3666" y="408"/>
                    </a:lnTo>
                    <a:lnTo>
                      <a:pt x="3668" y="398"/>
                    </a:lnTo>
                    <a:lnTo>
                      <a:pt x="3670" y="405"/>
                    </a:lnTo>
                    <a:lnTo>
                      <a:pt x="3671" y="410"/>
                    </a:lnTo>
                    <a:lnTo>
                      <a:pt x="3672" y="384"/>
                    </a:lnTo>
                    <a:lnTo>
                      <a:pt x="3674" y="381"/>
                    </a:lnTo>
                    <a:lnTo>
                      <a:pt x="3676" y="424"/>
                    </a:lnTo>
                    <a:lnTo>
                      <a:pt x="3677" y="487"/>
                    </a:lnTo>
                    <a:lnTo>
                      <a:pt x="3679" y="483"/>
                    </a:lnTo>
                    <a:lnTo>
                      <a:pt x="3680" y="477"/>
                    </a:lnTo>
                    <a:lnTo>
                      <a:pt x="3682" y="494"/>
                    </a:lnTo>
                    <a:lnTo>
                      <a:pt x="3683" y="497"/>
                    </a:lnTo>
                    <a:lnTo>
                      <a:pt x="3685" y="512"/>
                    </a:lnTo>
                    <a:lnTo>
                      <a:pt x="3686" y="535"/>
                    </a:lnTo>
                    <a:lnTo>
                      <a:pt x="3688" y="558"/>
                    </a:lnTo>
                    <a:lnTo>
                      <a:pt x="3689" y="592"/>
                    </a:lnTo>
                    <a:lnTo>
                      <a:pt x="3691" y="594"/>
                    </a:lnTo>
                    <a:lnTo>
                      <a:pt x="3692" y="590"/>
                    </a:lnTo>
                    <a:lnTo>
                      <a:pt x="3694" y="587"/>
                    </a:lnTo>
                    <a:lnTo>
                      <a:pt x="3695" y="611"/>
                    </a:lnTo>
                    <a:lnTo>
                      <a:pt x="3697" y="614"/>
                    </a:lnTo>
                    <a:lnTo>
                      <a:pt x="3698" y="596"/>
                    </a:lnTo>
                    <a:lnTo>
                      <a:pt x="3700" y="598"/>
                    </a:lnTo>
                    <a:lnTo>
                      <a:pt x="3701" y="604"/>
                    </a:lnTo>
                    <a:lnTo>
                      <a:pt x="3703" y="619"/>
                    </a:lnTo>
                    <a:lnTo>
                      <a:pt x="3704" y="646"/>
                    </a:lnTo>
                    <a:lnTo>
                      <a:pt x="3706" y="682"/>
                    </a:lnTo>
                    <a:lnTo>
                      <a:pt x="3708" y="708"/>
                    </a:lnTo>
                    <a:lnTo>
                      <a:pt x="3709" y="701"/>
                    </a:lnTo>
                    <a:lnTo>
                      <a:pt x="3710" y="695"/>
                    </a:lnTo>
                    <a:lnTo>
                      <a:pt x="3712" y="685"/>
                    </a:lnTo>
                    <a:lnTo>
                      <a:pt x="3714" y="688"/>
                    </a:lnTo>
                    <a:lnTo>
                      <a:pt x="3715" y="679"/>
                    </a:lnTo>
                    <a:lnTo>
                      <a:pt x="3717" y="668"/>
                    </a:lnTo>
                    <a:lnTo>
                      <a:pt x="3718" y="688"/>
                    </a:lnTo>
                    <a:lnTo>
                      <a:pt x="3720" y="686"/>
                    </a:lnTo>
                    <a:lnTo>
                      <a:pt x="3721" y="663"/>
                    </a:lnTo>
                    <a:lnTo>
                      <a:pt x="3723" y="638"/>
                    </a:lnTo>
                    <a:lnTo>
                      <a:pt x="3724" y="626"/>
                    </a:lnTo>
                    <a:lnTo>
                      <a:pt x="3726" y="622"/>
                    </a:lnTo>
                    <a:lnTo>
                      <a:pt x="3727" y="610"/>
                    </a:lnTo>
                    <a:lnTo>
                      <a:pt x="3729" y="616"/>
                    </a:lnTo>
                    <a:lnTo>
                      <a:pt x="3730" y="614"/>
                    </a:lnTo>
                    <a:lnTo>
                      <a:pt x="3732" y="602"/>
                    </a:lnTo>
                    <a:lnTo>
                      <a:pt x="3733" y="595"/>
                    </a:lnTo>
                    <a:lnTo>
                      <a:pt x="3735" y="581"/>
                    </a:lnTo>
                    <a:lnTo>
                      <a:pt x="3737" y="578"/>
                    </a:lnTo>
                    <a:lnTo>
                      <a:pt x="3738" y="600"/>
                    </a:lnTo>
                    <a:lnTo>
                      <a:pt x="3739" y="593"/>
                    </a:lnTo>
                    <a:lnTo>
                      <a:pt x="3741" y="595"/>
                    </a:lnTo>
                    <a:lnTo>
                      <a:pt x="3743" y="581"/>
                    </a:lnTo>
                    <a:lnTo>
                      <a:pt x="3744" y="553"/>
                    </a:lnTo>
                    <a:lnTo>
                      <a:pt x="3746" y="547"/>
                    </a:lnTo>
                    <a:lnTo>
                      <a:pt x="3747" y="537"/>
                    </a:lnTo>
                    <a:lnTo>
                      <a:pt x="3749" y="529"/>
                    </a:lnTo>
                    <a:lnTo>
                      <a:pt x="3750" y="523"/>
                    </a:lnTo>
                    <a:lnTo>
                      <a:pt x="3752" y="512"/>
                    </a:lnTo>
                    <a:lnTo>
                      <a:pt x="3753" y="506"/>
                    </a:lnTo>
                    <a:lnTo>
                      <a:pt x="3755" y="497"/>
                    </a:lnTo>
                    <a:lnTo>
                      <a:pt x="3756" y="492"/>
                    </a:lnTo>
                    <a:lnTo>
                      <a:pt x="3758" y="491"/>
                    </a:lnTo>
                    <a:lnTo>
                      <a:pt x="3759" y="477"/>
                    </a:lnTo>
                    <a:lnTo>
                      <a:pt x="3761" y="469"/>
                    </a:lnTo>
                    <a:lnTo>
                      <a:pt x="3762" y="483"/>
                    </a:lnTo>
                    <a:lnTo>
                      <a:pt x="3764" y="499"/>
                    </a:lnTo>
                    <a:lnTo>
                      <a:pt x="3765" y="493"/>
                    </a:lnTo>
                    <a:lnTo>
                      <a:pt x="3767" y="484"/>
                    </a:lnTo>
                    <a:lnTo>
                      <a:pt x="3768" y="476"/>
                    </a:lnTo>
                    <a:lnTo>
                      <a:pt x="3770" y="471"/>
                    </a:lnTo>
                    <a:lnTo>
                      <a:pt x="3771" y="480"/>
                    </a:lnTo>
                    <a:lnTo>
                      <a:pt x="3773" y="478"/>
                    </a:lnTo>
                    <a:lnTo>
                      <a:pt x="3775" y="455"/>
                    </a:lnTo>
                    <a:lnTo>
                      <a:pt x="3776" y="446"/>
                    </a:lnTo>
                    <a:lnTo>
                      <a:pt x="3777" y="436"/>
                    </a:lnTo>
                    <a:lnTo>
                      <a:pt x="3779" y="435"/>
                    </a:lnTo>
                    <a:lnTo>
                      <a:pt x="3781" y="431"/>
                    </a:lnTo>
                    <a:lnTo>
                      <a:pt x="3782" y="445"/>
                    </a:lnTo>
                    <a:lnTo>
                      <a:pt x="3783" y="440"/>
                    </a:lnTo>
                    <a:lnTo>
                      <a:pt x="3785" y="450"/>
                    </a:lnTo>
                    <a:lnTo>
                      <a:pt x="3787" y="438"/>
                    </a:lnTo>
                    <a:lnTo>
                      <a:pt x="3788" y="421"/>
                    </a:lnTo>
                    <a:lnTo>
                      <a:pt x="3790" y="409"/>
                    </a:lnTo>
                    <a:lnTo>
                      <a:pt x="3791" y="403"/>
                    </a:lnTo>
                    <a:lnTo>
                      <a:pt x="3793" y="408"/>
                    </a:lnTo>
                    <a:lnTo>
                      <a:pt x="3794" y="412"/>
                    </a:lnTo>
                    <a:lnTo>
                      <a:pt x="3796" y="421"/>
                    </a:lnTo>
                    <a:lnTo>
                      <a:pt x="3797" y="436"/>
                    </a:lnTo>
                    <a:lnTo>
                      <a:pt x="3799" y="431"/>
                    </a:lnTo>
                    <a:lnTo>
                      <a:pt x="3800" y="415"/>
                    </a:lnTo>
                    <a:lnTo>
                      <a:pt x="3802" y="422"/>
                    </a:lnTo>
                    <a:lnTo>
                      <a:pt x="3803" y="435"/>
                    </a:lnTo>
                    <a:lnTo>
                      <a:pt x="3804" y="43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3" name="Freeform 150">
                <a:extLst>
                  <a:ext uri="{FF2B5EF4-FFF2-40B4-BE49-F238E27FC236}">
                    <a16:creationId xmlns:a16="http://schemas.microsoft.com/office/drawing/2014/main" id="{412415E5-E222-4547-AA12-A594097DA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1928835"/>
                <a:ext cx="1880527" cy="2652946"/>
              </a:xfrm>
              <a:custGeom>
                <a:avLst/>
                <a:gdLst>
                  <a:gd name="T0" fmla="*/ 60 w 3804"/>
                  <a:gd name="T1" fmla="*/ 122 h 1181"/>
                  <a:gd name="T2" fmla="*/ 121 w 3804"/>
                  <a:gd name="T3" fmla="*/ 163 h 1181"/>
                  <a:gd name="T4" fmla="*/ 182 w 3804"/>
                  <a:gd name="T5" fmla="*/ 560 h 1181"/>
                  <a:gd name="T6" fmla="*/ 242 w 3804"/>
                  <a:gd name="T7" fmla="*/ 729 h 1181"/>
                  <a:gd name="T8" fmla="*/ 303 w 3804"/>
                  <a:gd name="T9" fmla="*/ 721 h 1181"/>
                  <a:gd name="T10" fmla="*/ 364 w 3804"/>
                  <a:gd name="T11" fmla="*/ 714 h 1181"/>
                  <a:gd name="T12" fmla="*/ 425 w 3804"/>
                  <a:gd name="T13" fmla="*/ 731 h 1181"/>
                  <a:gd name="T14" fmla="*/ 486 w 3804"/>
                  <a:gd name="T15" fmla="*/ 659 h 1181"/>
                  <a:gd name="T16" fmla="*/ 547 w 3804"/>
                  <a:gd name="T17" fmla="*/ 640 h 1181"/>
                  <a:gd name="T18" fmla="*/ 608 w 3804"/>
                  <a:gd name="T19" fmla="*/ 612 h 1181"/>
                  <a:gd name="T20" fmla="*/ 668 w 3804"/>
                  <a:gd name="T21" fmla="*/ 511 h 1181"/>
                  <a:gd name="T22" fmla="*/ 729 w 3804"/>
                  <a:gd name="T23" fmla="*/ 523 h 1181"/>
                  <a:gd name="T24" fmla="*/ 790 w 3804"/>
                  <a:gd name="T25" fmla="*/ 583 h 1181"/>
                  <a:gd name="T26" fmla="*/ 851 w 3804"/>
                  <a:gd name="T27" fmla="*/ 724 h 1181"/>
                  <a:gd name="T28" fmla="*/ 912 w 3804"/>
                  <a:gd name="T29" fmla="*/ 691 h 1181"/>
                  <a:gd name="T30" fmla="*/ 973 w 3804"/>
                  <a:gd name="T31" fmla="*/ 692 h 1181"/>
                  <a:gd name="T32" fmla="*/ 1033 w 3804"/>
                  <a:gd name="T33" fmla="*/ 707 h 1181"/>
                  <a:gd name="T34" fmla="*/ 1094 w 3804"/>
                  <a:gd name="T35" fmla="*/ 729 h 1181"/>
                  <a:gd name="T36" fmla="*/ 1155 w 3804"/>
                  <a:gd name="T37" fmla="*/ 345 h 1181"/>
                  <a:gd name="T38" fmla="*/ 1216 w 3804"/>
                  <a:gd name="T39" fmla="*/ 90 h 1181"/>
                  <a:gd name="T40" fmla="*/ 1277 w 3804"/>
                  <a:gd name="T41" fmla="*/ 86 h 1181"/>
                  <a:gd name="T42" fmla="*/ 1338 w 3804"/>
                  <a:gd name="T43" fmla="*/ 105 h 1181"/>
                  <a:gd name="T44" fmla="*/ 1399 w 3804"/>
                  <a:gd name="T45" fmla="*/ 89 h 1181"/>
                  <a:gd name="T46" fmla="*/ 1459 w 3804"/>
                  <a:gd name="T47" fmla="*/ 14 h 1181"/>
                  <a:gd name="T48" fmla="*/ 1520 w 3804"/>
                  <a:gd name="T49" fmla="*/ 28 h 1181"/>
                  <a:gd name="T50" fmla="*/ 1581 w 3804"/>
                  <a:gd name="T51" fmla="*/ 23 h 1181"/>
                  <a:gd name="T52" fmla="*/ 1642 w 3804"/>
                  <a:gd name="T53" fmla="*/ 176 h 1181"/>
                  <a:gd name="T54" fmla="*/ 1703 w 3804"/>
                  <a:gd name="T55" fmla="*/ 248 h 1181"/>
                  <a:gd name="T56" fmla="*/ 1764 w 3804"/>
                  <a:gd name="T57" fmla="*/ 202 h 1181"/>
                  <a:gd name="T58" fmla="*/ 1824 w 3804"/>
                  <a:gd name="T59" fmla="*/ 225 h 1181"/>
                  <a:gd name="T60" fmla="*/ 1885 w 3804"/>
                  <a:gd name="T61" fmla="*/ 301 h 1181"/>
                  <a:gd name="T62" fmla="*/ 1946 w 3804"/>
                  <a:gd name="T63" fmla="*/ 286 h 1181"/>
                  <a:gd name="T64" fmla="*/ 2007 w 3804"/>
                  <a:gd name="T65" fmla="*/ 305 h 1181"/>
                  <a:gd name="T66" fmla="*/ 2068 w 3804"/>
                  <a:gd name="T67" fmla="*/ 293 h 1181"/>
                  <a:gd name="T68" fmla="*/ 2129 w 3804"/>
                  <a:gd name="T69" fmla="*/ 304 h 1181"/>
                  <a:gd name="T70" fmla="*/ 2190 w 3804"/>
                  <a:gd name="T71" fmla="*/ 301 h 1181"/>
                  <a:gd name="T72" fmla="*/ 2250 w 3804"/>
                  <a:gd name="T73" fmla="*/ 328 h 1181"/>
                  <a:gd name="T74" fmla="*/ 2311 w 3804"/>
                  <a:gd name="T75" fmla="*/ 358 h 1181"/>
                  <a:gd name="T76" fmla="*/ 2372 w 3804"/>
                  <a:gd name="T77" fmla="*/ 636 h 1181"/>
                  <a:gd name="T78" fmla="*/ 2433 w 3804"/>
                  <a:gd name="T79" fmla="*/ 673 h 1181"/>
                  <a:gd name="T80" fmla="*/ 2494 w 3804"/>
                  <a:gd name="T81" fmla="*/ 620 h 1181"/>
                  <a:gd name="T82" fmla="*/ 2555 w 3804"/>
                  <a:gd name="T83" fmla="*/ 584 h 1181"/>
                  <a:gd name="T84" fmla="*/ 2616 w 3804"/>
                  <a:gd name="T85" fmla="*/ 660 h 1181"/>
                  <a:gd name="T86" fmla="*/ 2676 w 3804"/>
                  <a:gd name="T87" fmla="*/ 816 h 1181"/>
                  <a:gd name="T88" fmla="*/ 2737 w 3804"/>
                  <a:gd name="T89" fmla="*/ 954 h 1181"/>
                  <a:gd name="T90" fmla="*/ 2798 w 3804"/>
                  <a:gd name="T91" fmla="*/ 1095 h 1181"/>
                  <a:gd name="T92" fmla="*/ 2859 w 3804"/>
                  <a:gd name="T93" fmla="*/ 1146 h 1181"/>
                  <a:gd name="T94" fmla="*/ 2920 w 3804"/>
                  <a:gd name="T95" fmla="*/ 1042 h 1181"/>
                  <a:gd name="T96" fmla="*/ 2981 w 3804"/>
                  <a:gd name="T97" fmla="*/ 804 h 1181"/>
                  <a:gd name="T98" fmla="*/ 3041 w 3804"/>
                  <a:gd name="T99" fmla="*/ 760 h 1181"/>
                  <a:gd name="T100" fmla="*/ 3102 w 3804"/>
                  <a:gd name="T101" fmla="*/ 710 h 1181"/>
                  <a:gd name="T102" fmla="*/ 3163 w 3804"/>
                  <a:gd name="T103" fmla="*/ 706 h 1181"/>
                  <a:gd name="T104" fmla="*/ 3224 w 3804"/>
                  <a:gd name="T105" fmla="*/ 566 h 1181"/>
                  <a:gd name="T106" fmla="*/ 3285 w 3804"/>
                  <a:gd name="T107" fmla="*/ 560 h 1181"/>
                  <a:gd name="T108" fmla="*/ 3345 w 3804"/>
                  <a:gd name="T109" fmla="*/ 537 h 1181"/>
                  <a:gd name="T110" fmla="*/ 3407 w 3804"/>
                  <a:gd name="T111" fmla="*/ 549 h 1181"/>
                  <a:gd name="T112" fmla="*/ 3467 w 3804"/>
                  <a:gd name="T113" fmla="*/ 560 h 1181"/>
                  <a:gd name="T114" fmla="*/ 3528 w 3804"/>
                  <a:gd name="T115" fmla="*/ 548 h 1181"/>
                  <a:gd name="T116" fmla="*/ 3589 w 3804"/>
                  <a:gd name="T117" fmla="*/ 556 h 1181"/>
                  <a:gd name="T118" fmla="*/ 3650 w 3804"/>
                  <a:gd name="T119" fmla="*/ 539 h 1181"/>
                  <a:gd name="T120" fmla="*/ 3710 w 3804"/>
                  <a:gd name="T121" fmla="*/ 796 h 1181"/>
                  <a:gd name="T122" fmla="*/ 3771 w 3804"/>
                  <a:gd name="T123" fmla="*/ 598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181">
                    <a:moveTo>
                      <a:pt x="0" y="113"/>
                    </a:moveTo>
                    <a:lnTo>
                      <a:pt x="2" y="111"/>
                    </a:lnTo>
                    <a:lnTo>
                      <a:pt x="4" y="122"/>
                    </a:lnTo>
                    <a:lnTo>
                      <a:pt x="5" y="130"/>
                    </a:lnTo>
                    <a:lnTo>
                      <a:pt x="7" y="127"/>
                    </a:lnTo>
                    <a:lnTo>
                      <a:pt x="8" y="128"/>
                    </a:lnTo>
                    <a:lnTo>
                      <a:pt x="10" y="129"/>
                    </a:lnTo>
                    <a:lnTo>
                      <a:pt x="11" y="122"/>
                    </a:lnTo>
                    <a:lnTo>
                      <a:pt x="13" y="115"/>
                    </a:lnTo>
                    <a:lnTo>
                      <a:pt x="14" y="120"/>
                    </a:lnTo>
                    <a:lnTo>
                      <a:pt x="16" y="108"/>
                    </a:lnTo>
                    <a:lnTo>
                      <a:pt x="17" y="106"/>
                    </a:lnTo>
                    <a:lnTo>
                      <a:pt x="19" y="101"/>
                    </a:lnTo>
                    <a:lnTo>
                      <a:pt x="21" y="99"/>
                    </a:lnTo>
                    <a:lnTo>
                      <a:pt x="22" y="90"/>
                    </a:lnTo>
                    <a:lnTo>
                      <a:pt x="23" y="97"/>
                    </a:lnTo>
                    <a:lnTo>
                      <a:pt x="25" y="108"/>
                    </a:lnTo>
                    <a:lnTo>
                      <a:pt x="27" y="110"/>
                    </a:lnTo>
                    <a:lnTo>
                      <a:pt x="28" y="108"/>
                    </a:lnTo>
                    <a:lnTo>
                      <a:pt x="29" y="107"/>
                    </a:lnTo>
                    <a:lnTo>
                      <a:pt x="31" y="106"/>
                    </a:lnTo>
                    <a:lnTo>
                      <a:pt x="33" y="111"/>
                    </a:lnTo>
                    <a:lnTo>
                      <a:pt x="34" y="111"/>
                    </a:lnTo>
                    <a:lnTo>
                      <a:pt x="36" y="113"/>
                    </a:lnTo>
                    <a:lnTo>
                      <a:pt x="37" y="111"/>
                    </a:lnTo>
                    <a:lnTo>
                      <a:pt x="39" y="113"/>
                    </a:lnTo>
                    <a:lnTo>
                      <a:pt x="40" y="117"/>
                    </a:lnTo>
                    <a:lnTo>
                      <a:pt x="42" y="112"/>
                    </a:lnTo>
                    <a:lnTo>
                      <a:pt x="43" y="103"/>
                    </a:lnTo>
                    <a:lnTo>
                      <a:pt x="45" y="100"/>
                    </a:lnTo>
                    <a:lnTo>
                      <a:pt x="46" y="100"/>
                    </a:lnTo>
                    <a:lnTo>
                      <a:pt x="48" y="108"/>
                    </a:lnTo>
                    <a:lnTo>
                      <a:pt x="49" y="112"/>
                    </a:lnTo>
                    <a:lnTo>
                      <a:pt x="51" y="109"/>
                    </a:lnTo>
                    <a:lnTo>
                      <a:pt x="52" y="102"/>
                    </a:lnTo>
                    <a:lnTo>
                      <a:pt x="54" y="114"/>
                    </a:lnTo>
                    <a:lnTo>
                      <a:pt x="55" y="129"/>
                    </a:lnTo>
                    <a:lnTo>
                      <a:pt x="57" y="132"/>
                    </a:lnTo>
                    <a:lnTo>
                      <a:pt x="58" y="130"/>
                    </a:lnTo>
                    <a:lnTo>
                      <a:pt x="60" y="122"/>
                    </a:lnTo>
                    <a:lnTo>
                      <a:pt x="61" y="115"/>
                    </a:lnTo>
                    <a:lnTo>
                      <a:pt x="63" y="112"/>
                    </a:lnTo>
                    <a:lnTo>
                      <a:pt x="65" y="106"/>
                    </a:lnTo>
                    <a:lnTo>
                      <a:pt x="66" y="108"/>
                    </a:lnTo>
                    <a:lnTo>
                      <a:pt x="67" y="108"/>
                    </a:lnTo>
                    <a:lnTo>
                      <a:pt x="69" y="118"/>
                    </a:lnTo>
                    <a:lnTo>
                      <a:pt x="71" y="127"/>
                    </a:lnTo>
                    <a:lnTo>
                      <a:pt x="72" y="129"/>
                    </a:lnTo>
                    <a:lnTo>
                      <a:pt x="74" y="130"/>
                    </a:lnTo>
                    <a:lnTo>
                      <a:pt x="75" y="120"/>
                    </a:lnTo>
                    <a:lnTo>
                      <a:pt x="77" y="113"/>
                    </a:lnTo>
                    <a:lnTo>
                      <a:pt x="78" y="106"/>
                    </a:lnTo>
                    <a:lnTo>
                      <a:pt x="80" y="103"/>
                    </a:lnTo>
                    <a:lnTo>
                      <a:pt x="81" y="103"/>
                    </a:lnTo>
                    <a:lnTo>
                      <a:pt x="83" y="108"/>
                    </a:lnTo>
                    <a:lnTo>
                      <a:pt x="84" y="115"/>
                    </a:lnTo>
                    <a:lnTo>
                      <a:pt x="86" y="115"/>
                    </a:lnTo>
                    <a:lnTo>
                      <a:pt x="87" y="107"/>
                    </a:lnTo>
                    <a:lnTo>
                      <a:pt x="89" y="106"/>
                    </a:lnTo>
                    <a:lnTo>
                      <a:pt x="90" y="107"/>
                    </a:lnTo>
                    <a:lnTo>
                      <a:pt x="92" y="105"/>
                    </a:lnTo>
                    <a:lnTo>
                      <a:pt x="94" y="109"/>
                    </a:lnTo>
                    <a:lnTo>
                      <a:pt x="95" y="106"/>
                    </a:lnTo>
                    <a:lnTo>
                      <a:pt x="96" y="105"/>
                    </a:lnTo>
                    <a:lnTo>
                      <a:pt x="98" y="111"/>
                    </a:lnTo>
                    <a:lnTo>
                      <a:pt x="100" y="115"/>
                    </a:lnTo>
                    <a:lnTo>
                      <a:pt x="101" y="113"/>
                    </a:lnTo>
                    <a:lnTo>
                      <a:pt x="102" y="108"/>
                    </a:lnTo>
                    <a:lnTo>
                      <a:pt x="104" y="113"/>
                    </a:lnTo>
                    <a:lnTo>
                      <a:pt x="106" y="109"/>
                    </a:lnTo>
                    <a:lnTo>
                      <a:pt x="107" y="104"/>
                    </a:lnTo>
                    <a:lnTo>
                      <a:pt x="109" y="115"/>
                    </a:lnTo>
                    <a:lnTo>
                      <a:pt x="110" y="114"/>
                    </a:lnTo>
                    <a:lnTo>
                      <a:pt x="112" y="113"/>
                    </a:lnTo>
                    <a:lnTo>
                      <a:pt x="113" y="109"/>
                    </a:lnTo>
                    <a:lnTo>
                      <a:pt x="115" y="112"/>
                    </a:lnTo>
                    <a:lnTo>
                      <a:pt x="116" y="130"/>
                    </a:lnTo>
                    <a:lnTo>
                      <a:pt x="118" y="138"/>
                    </a:lnTo>
                    <a:lnTo>
                      <a:pt x="119" y="151"/>
                    </a:lnTo>
                    <a:lnTo>
                      <a:pt x="121" y="163"/>
                    </a:lnTo>
                    <a:lnTo>
                      <a:pt x="122" y="176"/>
                    </a:lnTo>
                    <a:lnTo>
                      <a:pt x="124" y="188"/>
                    </a:lnTo>
                    <a:lnTo>
                      <a:pt x="125" y="206"/>
                    </a:lnTo>
                    <a:lnTo>
                      <a:pt x="127" y="213"/>
                    </a:lnTo>
                    <a:lnTo>
                      <a:pt x="128" y="222"/>
                    </a:lnTo>
                    <a:lnTo>
                      <a:pt x="130" y="231"/>
                    </a:lnTo>
                    <a:lnTo>
                      <a:pt x="131" y="252"/>
                    </a:lnTo>
                    <a:lnTo>
                      <a:pt x="133" y="272"/>
                    </a:lnTo>
                    <a:lnTo>
                      <a:pt x="134" y="290"/>
                    </a:lnTo>
                    <a:lnTo>
                      <a:pt x="136" y="295"/>
                    </a:lnTo>
                    <a:lnTo>
                      <a:pt x="138" y="296"/>
                    </a:lnTo>
                    <a:lnTo>
                      <a:pt x="139" y="308"/>
                    </a:lnTo>
                    <a:lnTo>
                      <a:pt x="140" y="327"/>
                    </a:lnTo>
                    <a:lnTo>
                      <a:pt x="142" y="339"/>
                    </a:lnTo>
                    <a:lnTo>
                      <a:pt x="144" y="339"/>
                    </a:lnTo>
                    <a:lnTo>
                      <a:pt x="145" y="341"/>
                    </a:lnTo>
                    <a:lnTo>
                      <a:pt x="147" y="346"/>
                    </a:lnTo>
                    <a:lnTo>
                      <a:pt x="148" y="373"/>
                    </a:lnTo>
                    <a:lnTo>
                      <a:pt x="150" y="390"/>
                    </a:lnTo>
                    <a:lnTo>
                      <a:pt x="151" y="400"/>
                    </a:lnTo>
                    <a:lnTo>
                      <a:pt x="153" y="399"/>
                    </a:lnTo>
                    <a:lnTo>
                      <a:pt x="154" y="404"/>
                    </a:lnTo>
                    <a:lnTo>
                      <a:pt x="156" y="427"/>
                    </a:lnTo>
                    <a:lnTo>
                      <a:pt x="157" y="446"/>
                    </a:lnTo>
                    <a:lnTo>
                      <a:pt x="159" y="449"/>
                    </a:lnTo>
                    <a:lnTo>
                      <a:pt x="160" y="456"/>
                    </a:lnTo>
                    <a:lnTo>
                      <a:pt x="162" y="469"/>
                    </a:lnTo>
                    <a:lnTo>
                      <a:pt x="163" y="472"/>
                    </a:lnTo>
                    <a:lnTo>
                      <a:pt x="165" y="486"/>
                    </a:lnTo>
                    <a:lnTo>
                      <a:pt x="167" y="484"/>
                    </a:lnTo>
                    <a:lnTo>
                      <a:pt x="168" y="490"/>
                    </a:lnTo>
                    <a:lnTo>
                      <a:pt x="169" y="498"/>
                    </a:lnTo>
                    <a:lnTo>
                      <a:pt x="171" y="510"/>
                    </a:lnTo>
                    <a:lnTo>
                      <a:pt x="173" y="518"/>
                    </a:lnTo>
                    <a:lnTo>
                      <a:pt x="174" y="533"/>
                    </a:lnTo>
                    <a:lnTo>
                      <a:pt x="176" y="533"/>
                    </a:lnTo>
                    <a:lnTo>
                      <a:pt x="177" y="539"/>
                    </a:lnTo>
                    <a:lnTo>
                      <a:pt x="179" y="547"/>
                    </a:lnTo>
                    <a:lnTo>
                      <a:pt x="180" y="549"/>
                    </a:lnTo>
                    <a:lnTo>
                      <a:pt x="182" y="560"/>
                    </a:lnTo>
                    <a:lnTo>
                      <a:pt x="183" y="551"/>
                    </a:lnTo>
                    <a:lnTo>
                      <a:pt x="185" y="553"/>
                    </a:lnTo>
                    <a:lnTo>
                      <a:pt x="186" y="571"/>
                    </a:lnTo>
                    <a:lnTo>
                      <a:pt x="188" y="588"/>
                    </a:lnTo>
                    <a:lnTo>
                      <a:pt x="189" y="616"/>
                    </a:lnTo>
                    <a:lnTo>
                      <a:pt x="191" y="624"/>
                    </a:lnTo>
                    <a:lnTo>
                      <a:pt x="192" y="632"/>
                    </a:lnTo>
                    <a:lnTo>
                      <a:pt x="194" y="635"/>
                    </a:lnTo>
                    <a:lnTo>
                      <a:pt x="195" y="641"/>
                    </a:lnTo>
                    <a:lnTo>
                      <a:pt x="197" y="632"/>
                    </a:lnTo>
                    <a:lnTo>
                      <a:pt x="198" y="636"/>
                    </a:lnTo>
                    <a:lnTo>
                      <a:pt x="200" y="635"/>
                    </a:lnTo>
                    <a:lnTo>
                      <a:pt x="201" y="642"/>
                    </a:lnTo>
                    <a:lnTo>
                      <a:pt x="203" y="652"/>
                    </a:lnTo>
                    <a:lnTo>
                      <a:pt x="204" y="664"/>
                    </a:lnTo>
                    <a:lnTo>
                      <a:pt x="206" y="674"/>
                    </a:lnTo>
                    <a:lnTo>
                      <a:pt x="207" y="680"/>
                    </a:lnTo>
                    <a:lnTo>
                      <a:pt x="209" y="686"/>
                    </a:lnTo>
                    <a:lnTo>
                      <a:pt x="211" y="695"/>
                    </a:lnTo>
                    <a:lnTo>
                      <a:pt x="212" y="694"/>
                    </a:lnTo>
                    <a:lnTo>
                      <a:pt x="213" y="686"/>
                    </a:lnTo>
                    <a:lnTo>
                      <a:pt x="215" y="687"/>
                    </a:lnTo>
                    <a:lnTo>
                      <a:pt x="217" y="694"/>
                    </a:lnTo>
                    <a:lnTo>
                      <a:pt x="218" y="716"/>
                    </a:lnTo>
                    <a:lnTo>
                      <a:pt x="220" y="721"/>
                    </a:lnTo>
                    <a:lnTo>
                      <a:pt x="221" y="721"/>
                    </a:lnTo>
                    <a:lnTo>
                      <a:pt x="223" y="715"/>
                    </a:lnTo>
                    <a:lnTo>
                      <a:pt x="224" y="715"/>
                    </a:lnTo>
                    <a:lnTo>
                      <a:pt x="226" y="711"/>
                    </a:lnTo>
                    <a:lnTo>
                      <a:pt x="227" y="720"/>
                    </a:lnTo>
                    <a:lnTo>
                      <a:pt x="229" y="717"/>
                    </a:lnTo>
                    <a:lnTo>
                      <a:pt x="230" y="712"/>
                    </a:lnTo>
                    <a:lnTo>
                      <a:pt x="232" y="717"/>
                    </a:lnTo>
                    <a:lnTo>
                      <a:pt x="233" y="719"/>
                    </a:lnTo>
                    <a:lnTo>
                      <a:pt x="235" y="727"/>
                    </a:lnTo>
                    <a:lnTo>
                      <a:pt x="236" y="736"/>
                    </a:lnTo>
                    <a:lnTo>
                      <a:pt x="238" y="731"/>
                    </a:lnTo>
                    <a:lnTo>
                      <a:pt x="240" y="738"/>
                    </a:lnTo>
                    <a:lnTo>
                      <a:pt x="241" y="736"/>
                    </a:lnTo>
                    <a:lnTo>
                      <a:pt x="242" y="729"/>
                    </a:lnTo>
                    <a:lnTo>
                      <a:pt x="244" y="729"/>
                    </a:lnTo>
                    <a:lnTo>
                      <a:pt x="246" y="729"/>
                    </a:lnTo>
                    <a:lnTo>
                      <a:pt x="247" y="725"/>
                    </a:lnTo>
                    <a:lnTo>
                      <a:pt x="249" y="719"/>
                    </a:lnTo>
                    <a:lnTo>
                      <a:pt x="250" y="726"/>
                    </a:lnTo>
                    <a:lnTo>
                      <a:pt x="252" y="728"/>
                    </a:lnTo>
                    <a:lnTo>
                      <a:pt x="253" y="726"/>
                    </a:lnTo>
                    <a:lnTo>
                      <a:pt x="255" y="724"/>
                    </a:lnTo>
                    <a:lnTo>
                      <a:pt x="256" y="718"/>
                    </a:lnTo>
                    <a:lnTo>
                      <a:pt x="258" y="707"/>
                    </a:lnTo>
                    <a:lnTo>
                      <a:pt x="259" y="692"/>
                    </a:lnTo>
                    <a:lnTo>
                      <a:pt x="261" y="686"/>
                    </a:lnTo>
                    <a:lnTo>
                      <a:pt x="262" y="691"/>
                    </a:lnTo>
                    <a:lnTo>
                      <a:pt x="264" y="698"/>
                    </a:lnTo>
                    <a:lnTo>
                      <a:pt x="265" y="709"/>
                    </a:lnTo>
                    <a:lnTo>
                      <a:pt x="267" y="714"/>
                    </a:lnTo>
                    <a:lnTo>
                      <a:pt x="268" y="718"/>
                    </a:lnTo>
                    <a:lnTo>
                      <a:pt x="270" y="716"/>
                    </a:lnTo>
                    <a:lnTo>
                      <a:pt x="271" y="712"/>
                    </a:lnTo>
                    <a:lnTo>
                      <a:pt x="273" y="705"/>
                    </a:lnTo>
                    <a:lnTo>
                      <a:pt x="274" y="693"/>
                    </a:lnTo>
                    <a:lnTo>
                      <a:pt x="276" y="688"/>
                    </a:lnTo>
                    <a:lnTo>
                      <a:pt x="278" y="690"/>
                    </a:lnTo>
                    <a:lnTo>
                      <a:pt x="279" y="694"/>
                    </a:lnTo>
                    <a:lnTo>
                      <a:pt x="280" y="705"/>
                    </a:lnTo>
                    <a:lnTo>
                      <a:pt x="282" y="715"/>
                    </a:lnTo>
                    <a:lnTo>
                      <a:pt x="284" y="710"/>
                    </a:lnTo>
                    <a:lnTo>
                      <a:pt x="285" y="705"/>
                    </a:lnTo>
                    <a:lnTo>
                      <a:pt x="286" y="706"/>
                    </a:lnTo>
                    <a:lnTo>
                      <a:pt x="288" y="715"/>
                    </a:lnTo>
                    <a:lnTo>
                      <a:pt x="290" y="713"/>
                    </a:lnTo>
                    <a:lnTo>
                      <a:pt x="291" y="714"/>
                    </a:lnTo>
                    <a:lnTo>
                      <a:pt x="293" y="719"/>
                    </a:lnTo>
                    <a:lnTo>
                      <a:pt x="294" y="721"/>
                    </a:lnTo>
                    <a:lnTo>
                      <a:pt x="296" y="726"/>
                    </a:lnTo>
                    <a:lnTo>
                      <a:pt x="297" y="736"/>
                    </a:lnTo>
                    <a:lnTo>
                      <a:pt x="299" y="736"/>
                    </a:lnTo>
                    <a:lnTo>
                      <a:pt x="300" y="728"/>
                    </a:lnTo>
                    <a:lnTo>
                      <a:pt x="302" y="724"/>
                    </a:lnTo>
                    <a:lnTo>
                      <a:pt x="303" y="721"/>
                    </a:lnTo>
                    <a:lnTo>
                      <a:pt x="305" y="717"/>
                    </a:lnTo>
                    <a:lnTo>
                      <a:pt x="307" y="713"/>
                    </a:lnTo>
                    <a:lnTo>
                      <a:pt x="308" y="716"/>
                    </a:lnTo>
                    <a:lnTo>
                      <a:pt x="309" y="713"/>
                    </a:lnTo>
                    <a:lnTo>
                      <a:pt x="311" y="719"/>
                    </a:lnTo>
                    <a:lnTo>
                      <a:pt x="313" y="726"/>
                    </a:lnTo>
                    <a:lnTo>
                      <a:pt x="314" y="728"/>
                    </a:lnTo>
                    <a:lnTo>
                      <a:pt x="315" y="720"/>
                    </a:lnTo>
                    <a:lnTo>
                      <a:pt x="317" y="716"/>
                    </a:lnTo>
                    <a:lnTo>
                      <a:pt x="319" y="709"/>
                    </a:lnTo>
                    <a:lnTo>
                      <a:pt x="320" y="703"/>
                    </a:lnTo>
                    <a:lnTo>
                      <a:pt x="322" y="696"/>
                    </a:lnTo>
                    <a:lnTo>
                      <a:pt x="323" y="695"/>
                    </a:lnTo>
                    <a:lnTo>
                      <a:pt x="325" y="703"/>
                    </a:lnTo>
                    <a:lnTo>
                      <a:pt x="326" y="713"/>
                    </a:lnTo>
                    <a:lnTo>
                      <a:pt x="328" y="726"/>
                    </a:lnTo>
                    <a:lnTo>
                      <a:pt x="329" y="729"/>
                    </a:lnTo>
                    <a:lnTo>
                      <a:pt x="331" y="718"/>
                    </a:lnTo>
                    <a:lnTo>
                      <a:pt x="332" y="720"/>
                    </a:lnTo>
                    <a:lnTo>
                      <a:pt x="334" y="722"/>
                    </a:lnTo>
                    <a:lnTo>
                      <a:pt x="335" y="717"/>
                    </a:lnTo>
                    <a:lnTo>
                      <a:pt x="337" y="705"/>
                    </a:lnTo>
                    <a:lnTo>
                      <a:pt x="338" y="708"/>
                    </a:lnTo>
                    <a:lnTo>
                      <a:pt x="340" y="714"/>
                    </a:lnTo>
                    <a:lnTo>
                      <a:pt x="341" y="716"/>
                    </a:lnTo>
                    <a:lnTo>
                      <a:pt x="343" y="720"/>
                    </a:lnTo>
                    <a:lnTo>
                      <a:pt x="344" y="725"/>
                    </a:lnTo>
                    <a:lnTo>
                      <a:pt x="346" y="719"/>
                    </a:lnTo>
                    <a:lnTo>
                      <a:pt x="347" y="722"/>
                    </a:lnTo>
                    <a:lnTo>
                      <a:pt x="349" y="720"/>
                    </a:lnTo>
                    <a:lnTo>
                      <a:pt x="351" y="724"/>
                    </a:lnTo>
                    <a:lnTo>
                      <a:pt x="352" y="723"/>
                    </a:lnTo>
                    <a:lnTo>
                      <a:pt x="353" y="724"/>
                    </a:lnTo>
                    <a:lnTo>
                      <a:pt x="355" y="728"/>
                    </a:lnTo>
                    <a:lnTo>
                      <a:pt x="357" y="723"/>
                    </a:lnTo>
                    <a:lnTo>
                      <a:pt x="358" y="725"/>
                    </a:lnTo>
                    <a:lnTo>
                      <a:pt x="359" y="725"/>
                    </a:lnTo>
                    <a:lnTo>
                      <a:pt x="361" y="710"/>
                    </a:lnTo>
                    <a:lnTo>
                      <a:pt x="363" y="713"/>
                    </a:lnTo>
                    <a:lnTo>
                      <a:pt x="364" y="714"/>
                    </a:lnTo>
                    <a:lnTo>
                      <a:pt x="366" y="722"/>
                    </a:lnTo>
                    <a:lnTo>
                      <a:pt x="367" y="725"/>
                    </a:lnTo>
                    <a:lnTo>
                      <a:pt x="369" y="729"/>
                    </a:lnTo>
                    <a:lnTo>
                      <a:pt x="370" y="724"/>
                    </a:lnTo>
                    <a:lnTo>
                      <a:pt x="372" y="725"/>
                    </a:lnTo>
                    <a:lnTo>
                      <a:pt x="373" y="721"/>
                    </a:lnTo>
                    <a:lnTo>
                      <a:pt x="375" y="717"/>
                    </a:lnTo>
                    <a:lnTo>
                      <a:pt x="376" y="728"/>
                    </a:lnTo>
                    <a:lnTo>
                      <a:pt x="378" y="729"/>
                    </a:lnTo>
                    <a:lnTo>
                      <a:pt x="380" y="718"/>
                    </a:lnTo>
                    <a:lnTo>
                      <a:pt x="381" y="710"/>
                    </a:lnTo>
                    <a:lnTo>
                      <a:pt x="382" y="710"/>
                    </a:lnTo>
                    <a:lnTo>
                      <a:pt x="384" y="709"/>
                    </a:lnTo>
                    <a:lnTo>
                      <a:pt x="386" y="726"/>
                    </a:lnTo>
                    <a:lnTo>
                      <a:pt x="387" y="730"/>
                    </a:lnTo>
                    <a:lnTo>
                      <a:pt x="388" y="738"/>
                    </a:lnTo>
                    <a:lnTo>
                      <a:pt x="390" y="737"/>
                    </a:lnTo>
                    <a:lnTo>
                      <a:pt x="392" y="732"/>
                    </a:lnTo>
                    <a:lnTo>
                      <a:pt x="393" y="722"/>
                    </a:lnTo>
                    <a:lnTo>
                      <a:pt x="395" y="721"/>
                    </a:lnTo>
                    <a:lnTo>
                      <a:pt x="396" y="714"/>
                    </a:lnTo>
                    <a:lnTo>
                      <a:pt x="398" y="709"/>
                    </a:lnTo>
                    <a:lnTo>
                      <a:pt x="399" y="723"/>
                    </a:lnTo>
                    <a:lnTo>
                      <a:pt x="401" y="727"/>
                    </a:lnTo>
                    <a:lnTo>
                      <a:pt x="402" y="728"/>
                    </a:lnTo>
                    <a:lnTo>
                      <a:pt x="404" y="729"/>
                    </a:lnTo>
                    <a:lnTo>
                      <a:pt x="405" y="729"/>
                    </a:lnTo>
                    <a:lnTo>
                      <a:pt x="407" y="730"/>
                    </a:lnTo>
                    <a:lnTo>
                      <a:pt x="408" y="723"/>
                    </a:lnTo>
                    <a:lnTo>
                      <a:pt x="410" y="728"/>
                    </a:lnTo>
                    <a:lnTo>
                      <a:pt x="411" y="736"/>
                    </a:lnTo>
                    <a:lnTo>
                      <a:pt x="413" y="735"/>
                    </a:lnTo>
                    <a:lnTo>
                      <a:pt x="414" y="744"/>
                    </a:lnTo>
                    <a:lnTo>
                      <a:pt x="416" y="747"/>
                    </a:lnTo>
                    <a:lnTo>
                      <a:pt x="417" y="741"/>
                    </a:lnTo>
                    <a:lnTo>
                      <a:pt x="419" y="738"/>
                    </a:lnTo>
                    <a:lnTo>
                      <a:pt x="420" y="728"/>
                    </a:lnTo>
                    <a:lnTo>
                      <a:pt x="422" y="726"/>
                    </a:lnTo>
                    <a:lnTo>
                      <a:pt x="424" y="723"/>
                    </a:lnTo>
                    <a:lnTo>
                      <a:pt x="425" y="731"/>
                    </a:lnTo>
                    <a:lnTo>
                      <a:pt x="426" y="732"/>
                    </a:lnTo>
                    <a:lnTo>
                      <a:pt x="428" y="727"/>
                    </a:lnTo>
                    <a:lnTo>
                      <a:pt x="430" y="726"/>
                    </a:lnTo>
                    <a:lnTo>
                      <a:pt x="431" y="731"/>
                    </a:lnTo>
                    <a:lnTo>
                      <a:pt x="433" y="731"/>
                    </a:lnTo>
                    <a:lnTo>
                      <a:pt x="434" y="728"/>
                    </a:lnTo>
                    <a:lnTo>
                      <a:pt x="436" y="725"/>
                    </a:lnTo>
                    <a:lnTo>
                      <a:pt x="437" y="715"/>
                    </a:lnTo>
                    <a:lnTo>
                      <a:pt x="439" y="709"/>
                    </a:lnTo>
                    <a:lnTo>
                      <a:pt x="440" y="703"/>
                    </a:lnTo>
                    <a:lnTo>
                      <a:pt x="442" y="709"/>
                    </a:lnTo>
                    <a:lnTo>
                      <a:pt x="443" y="707"/>
                    </a:lnTo>
                    <a:lnTo>
                      <a:pt x="445" y="715"/>
                    </a:lnTo>
                    <a:lnTo>
                      <a:pt x="446" y="725"/>
                    </a:lnTo>
                    <a:lnTo>
                      <a:pt x="448" y="730"/>
                    </a:lnTo>
                    <a:lnTo>
                      <a:pt x="449" y="732"/>
                    </a:lnTo>
                    <a:lnTo>
                      <a:pt x="451" y="727"/>
                    </a:lnTo>
                    <a:lnTo>
                      <a:pt x="453" y="733"/>
                    </a:lnTo>
                    <a:lnTo>
                      <a:pt x="454" y="734"/>
                    </a:lnTo>
                    <a:lnTo>
                      <a:pt x="455" y="729"/>
                    </a:lnTo>
                    <a:lnTo>
                      <a:pt x="457" y="709"/>
                    </a:lnTo>
                    <a:lnTo>
                      <a:pt x="459" y="711"/>
                    </a:lnTo>
                    <a:lnTo>
                      <a:pt x="460" y="709"/>
                    </a:lnTo>
                    <a:lnTo>
                      <a:pt x="461" y="714"/>
                    </a:lnTo>
                    <a:lnTo>
                      <a:pt x="463" y="728"/>
                    </a:lnTo>
                    <a:lnTo>
                      <a:pt x="465" y="747"/>
                    </a:lnTo>
                    <a:lnTo>
                      <a:pt x="466" y="752"/>
                    </a:lnTo>
                    <a:lnTo>
                      <a:pt x="468" y="756"/>
                    </a:lnTo>
                    <a:lnTo>
                      <a:pt x="469" y="761"/>
                    </a:lnTo>
                    <a:lnTo>
                      <a:pt x="470" y="764"/>
                    </a:lnTo>
                    <a:lnTo>
                      <a:pt x="472" y="769"/>
                    </a:lnTo>
                    <a:lnTo>
                      <a:pt x="474" y="764"/>
                    </a:lnTo>
                    <a:lnTo>
                      <a:pt x="475" y="752"/>
                    </a:lnTo>
                    <a:lnTo>
                      <a:pt x="477" y="713"/>
                    </a:lnTo>
                    <a:lnTo>
                      <a:pt x="478" y="691"/>
                    </a:lnTo>
                    <a:lnTo>
                      <a:pt x="480" y="668"/>
                    </a:lnTo>
                    <a:lnTo>
                      <a:pt x="481" y="667"/>
                    </a:lnTo>
                    <a:lnTo>
                      <a:pt x="483" y="666"/>
                    </a:lnTo>
                    <a:lnTo>
                      <a:pt x="484" y="667"/>
                    </a:lnTo>
                    <a:lnTo>
                      <a:pt x="486" y="659"/>
                    </a:lnTo>
                    <a:lnTo>
                      <a:pt x="487" y="656"/>
                    </a:lnTo>
                    <a:lnTo>
                      <a:pt x="489" y="650"/>
                    </a:lnTo>
                    <a:lnTo>
                      <a:pt x="490" y="649"/>
                    </a:lnTo>
                    <a:lnTo>
                      <a:pt x="492" y="640"/>
                    </a:lnTo>
                    <a:lnTo>
                      <a:pt x="493" y="641"/>
                    </a:lnTo>
                    <a:lnTo>
                      <a:pt x="495" y="641"/>
                    </a:lnTo>
                    <a:lnTo>
                      <a:pt x="497" y="634"/>
                    </a:lnTo>
                    <a:lnTo>
                      <a:pt x="498" y="631"/>
                    </a:lnTo>
                    <a:lnTo>
                      <a:pt x="499" y="642"/>
                    </a:lnTo>
                    <a:lnTo>
                      <a:pt x="501" y="650"/>
                    </a:lnTo>
                    <a:lnTo>
                      <a:pt x="503" y="646"/>
                    </a:lnTo>
                    <a:lnTo>
                      <a:pt x="504" y="628"/>
                    </a:lnTo>
                    <a:lnTo>
                      <a:pt x="506" y="621"/>
                    </a:lnTo>
                    <a:lnTo>
                      <a:pt x="507" y="638"/>
                    </a:lnTo>
                    <a:lnTo>
                      <a:pt x="509" y="647"/>
                    </a:lnTo>
                    <a:lnTo>
                      <a:pt x="510" y="645"/>
                    </a:lnTo>
                    <a:lnTo>
                      <a:pt x="512" y="645"/>
                    </a:lnTo>
                    <a:lnTo>
                      <a:pt x="513" y="652"/>
                    </a:lnTo>
                    <a:lnTo>
                      <a:pt x="515" y="643"/>
                    </a:lnTo>
                    <a:lnTo>
                      <a:pt x="516" y="623"/>
                    </a:lnTo>
                    <a:lnTo>
                      <a:pt x="518" y="621"/>
                    </a:lnTo>
                    <a:lnTo>
                      <a:pt x="519" y="624"/>
                    </a:lnTo>
                    <a:lnTo>
                      <a:pt x="521" y="638"/>
                    </a:lnTo>
                    <a:lnTo>
                      <a:pt x="522" y="647"/>
                    </a:lnTo>
                    <a:lnTo>
                      <a:pt x="524" y="653"/>
                    </a:lnTo>
                    <a:lnTo>
                      <a:pt x="526" y="659"/>
                    </a:lnTo>
                    <a:lnTo>
                      <a:pt x="527" y="660"/>
                    </a:lnTo>
                    <a:lnTo>
                      <a:pt x="528" y="658"/>
                    </a:lnTo>
                    <a:lnTo>
                      <a:pt x="530" y="648"/>
                    </a:lnTo>
                    <a:lnTo>
                      <a:pt x="532" y="648"/>
                    </a:lnTo>
                    <a:lnTo>
                      <a:pt x="533" y="641"/>
                    </a:lnTo>
                    <a:lnTo>
                      <a:pt x="535" y="630"/>
                    </a:lnTo>
                    <a:lnTo>
                      <a:pt x="536" y="628"/>
                    </a:lnTo>
                    <a:lnTo>
                      <a:pt x="537" y="642"/>
                    </a:lnTo>
                    <a:lnTo>
                      <a:pt x="539" y="647"/>
                    </a:lnTo>
                    <a:lnTo>
                      <a:pt x="541" y="655"/>
                    </a:lnTo>
                    <a:lnTo>
                      <a:pt x="542" y="659"/>
                    </a:lnTo>
                    <a:lnTo>
                      <a:pt x="543" y="648"/>
                    </a:lnTo>
                    <a:lnTo>
                      <a:pt x="545" y="644"/>
                    </a:lnTo>
                    <a:lnTo>
                      <a:pt x="547" y="640"/>
                    </a:lnTo>
                    <a:lnTo>
                      <a:pt x="548" y="634"/>
                    </a:lnTo>
                    <a:lnTo>
                      <a:pt x="550" y="639"/>
                    </a:lnTo>
                    <a:lnTo>
                      <a:pt x="551" y="637"/>
                    </a:lnTo>
                    <a:lnTo>
                      <a:pt x="553" y="638"/>
                    </a:lnTo>
                    <a:lnTo>
                      <a:pt x="554" y="642"/>
                    </a:lnTo>
                    <a:lnTo>
                      <a:pt x="556" y="649"/>
                    </a:lnTo>
                    <a:lnTo>
                      <a:pt x="557" y="649"/>
                    </a:lnTo>
                    <a:lnTo>
                      <a:pt x="559" y="640"/>
                    </a:lnTo>
                    <a:lnTo>
                      <a:pt x="560" y="635"/>
                    </a:lnTo>
                    <a:lnTo>
                      <a:pt x="562" y="639"/>
                    </a:lnTo>
                    <a:lnTo>
                      <a:pt x="564" y="648"/>
                    </a:lnTo>
                    <a:lnTo>
                      <a:pt x="565" y="647"/>
                    </a:lnTo>
                    <a:lnTo>
                      <a:pt x="566" y="647"/>
                    </a:lnTo>
                    <a:lnTo>
                      <a:pt x="568" y="649"/>
                    </a:lnTo>
                    <a:lnTo>
                      <a:pt x="570" y="644"/>
                    </a:lnTo>
                    <a:lnTo>
                      <a:pt x="571" y="630"/>
                    </a:lnTo>
                    <a:lnTo>
                      <a:pt x="572" y="639"/>
                    </a:lnTo>
                    <a:lnTo>
                      <a:pt x="574" y="643"/>
                    </a:lnTo>
                    <a:lnTo>
                      <a:pt x="576" y="637"/>
                    </a:lnTo>
                    <a:lnTo>
                      <a:pt x="577" y="635"/>
                    </a:lnTo>
                    <a:lnTo>
                      <a:pt x="579" y="629"/>
                    </a:lnTo>
                    <a:lnTo>
                      <a:pt x="580" y="628"/>
                    </a:lnTo>
                    <a:lnTo>
                      <a:pt x="582" y="621"/>
                    </a:lnTo>
                    <a:lnTo>
                      <a:pt x="583" y="626"/>
                    </a:lnTo>
                    <a:lnTo>
                      <a:pt x="585" y="633"/>
                    </a:lnTo>
                    <a:lnTo>
                      <a:pt x="586" y="640"/>
                    </a:lnTo>
                    <a:lnTo>
                      <a:pt x="588" y="641"/>
                    </a:lnTo>
                    <a:lnTo>
                      <a:pt x="589" y="641"/>
                    </a:lnTo>
                    <a:lnTo>
                      <a:pt x="591" y="639"/>
                    </a:lnTo>
                    <a:lnTo>
                      <a:pt x="592" y="629"/>
                    </a:lnTo>
                    <a:lnTo>
                      <a:pt x="594" y="620"/>
                    </a:lnTo>
                    <a:lnTo>
                      <a:pt x="595" y="623"/>
                    </a:lnTo>
                    <a:lnTo>
                      <a:pt x="597" y="618"/>
                    </a:lnTo>
                    <a:lnTo>
                      <a:pt x="599" y="620"/>
                    </a:lnTo>
                    <a:lnTo>
                      <a:pt x="600" y="624"/>
                    </a:lnTo>
                    <a:lnTo>
                      <a:pt x="601" y="624"/>
                    </a:lnTo>
                    <a:lnTo>
                      <a:pt x="603" y="626"/>
                    </a:lnTo>
                    <a:lnTo>
                      <a:pt x="604" y="618"/>
                    </a:lnTo>
                    <a:lnTo>
                      <a:pt x="606" y="617"/>
                    </a:lnTo>
                    <a:lnTo>
                      <a:pt x="608" y="612"/>
                    </a:lnTo>
                    <a:lnTo>
                      <a:pt x="609" y="616"/>
                    </a:lnTo>
                    <a:lnTo>
                      <a:pt x="610" y="623"/>
                    </a:lnTo>
                    <a:lnTo>
                      <a:pt x="612" y="624"/>
                    </a:lnTo>
                    <a:lnTo>
                      <a:pt x="614" y="624"/>
                    </a:lnTo>
                    <a:lnTo>
                      <a:pt x="615" y="622"/>
                    </a:lnTo>
                    <a:lnTo>
                      <a:pt x="616" y="625"/>
                    </a:lnTo>
                    <a:lnTo>
                      <a:pt x="618" y="627"/>
                    </a:lnTo>
                    <a:lnTo>
                      <a:pt x="620" y="626"/>
                    </a:lnTo>
                    <a:lnTo>
                      <a:pt x="621" y="624"/>
                    </a:lnTo>
                    <a:lnTo>
                      <a:pt x="623" y="624"/>
                    </a:lnTo>
                    <a:lnTo>
                      <a:pt x="624" y="626"/>
                    </a:lnTo>
                    <a:lnTo>
                      <a:pt x="626" y="623"/>
                    </a:lnTo>
                    <a:lnTo>
                      <a:pt x="627" y="622"/>
                    </a:lnTo>
                    <a:lnTo>
                      <a:pt x="629" y="628"/>
                    </a:lnTo>
                    <a:lnTo>
                      <a:pt x="630" y="635"/>
                    </a:lnTo>
                    <a:lnTo>
                      <a:pt x="632" y="635"/>
                    </a:lnTo>
                    <a:lnTo>
                      <a:pt x="633" y="638"/>
                    </a:lnTo>
                    <a:lnTo>
                      <a:pt x="635" y="635"/>
                    </a:lnTo>
                    <a:lnTo>
                      <a:pt x="637" y="630"/>
                    </a:lnTo>
                    <a:lnTo>
                      <a:pt x="638" y="630"/>
                    </a:lnTo>
                    <a:lnTo>
                      <a:pt x="639" y="623"/>
                    </a:lnTo>
                    <a:lnTo>
                      <a:pt x="641" y="620"/>
                    </a:lnTo>
                    <a:lnTo>
                      <a:pt x="643" y="616"/>
                    </a:lnTo>
                    <a:lnTo>
                      <a:pt x="644" y="622"/>
                    </a:lnTo>
                    <a:lnTo>
                      <a:pt x="645" y="635"/>
                    </a:lnTo>
                    <a:lnTo>
                      <a:pt x="647" y="658"/>
                    </a:lnTo>
                    <a:lnTo>
                      <a:pt x="649" y="677"/>
                    </a:lnTo>
                    <a:lnTo>
                      <a:pt x="650" y="686"/>
                    </a:lnTo>
                    <a:lnTo>
                      <a:pt x="652" y="680"/>
                    </a:lnTo>
                    <a:lnTo>
                      <a:pt x="653" y="635"/>
                    </a:lnTo>
                    <a:lnTo>
                      <a:pt x="655" y="576"/>
                    </a:lnTo>
                    <a:lnTo>
                      <a:pt x="656" y="558"/>
                    </a:lnTo>
                    <a:lnTo>
                      <a:pt x="658" y="557"/>
                    </a:lnTo>
                    <a:lnTo>
                      <a:pt x="659" y="557"/>
                    </a:lnTo>
                    <a:lnTo>
                      <a:pt x="661" y="547"/>
                    </a:lnTo>
                    <a:lnTo>
                      <a:pt x="662" y="540"/>
                    </a:lnTo>
                    <a:lnTo>
                      <a:pt x="664" y="551"/>
                    </a:lnTo>
                    <a:lnTo>
                      <a:pt x="666" y="539"/>
                    </a:lnTo>
                    <a:lnTo>
                      <a:pt x="667" y="522"/>
                    </a:lnTo>
                    <a:lnTo>
                      <a:pt x="668" y="511"/>
                    </a:lnTo>
                    <a:lnTo>
                      <a:pt x="670" y="505"/>
                    </a:lnTo>
                    <a:lnTo>
                      <a:pt x="671" y="506"/>
                    </a:lnTo>
                    <a:lnTo>
                      <a:pt x="673" y="507"/>
                    </a:lnTo>
                    <a:lnTo>
                      <a:pt x="674" y="504"/>
                    </a:lnTo>
                    <a:lnTo>
                      <a:pt x="676" y="510"/>
                    </a:lnTo>
                    <a:lnTo>
                      <a:pt x="677" y="525"/>
                    </a:lnTo>
                    <a:lnTo>
                      <a:pt x="679" y="525"/>
                    </a:lnTo>
                    <a:lnTo>
                      <a:pt x="681" y="531"/>
                    </a:lnTo>
                    <a:lnTo>
                      <a:pt x="682" y="526"/>
                    </a:lnTo>
                    <a:lnTo>
                      <a:pt x="683" y="523"/>
                    </a:lnTo>
                    <a:lnTo>
                      <a:pt x="685" y="510"/>
                    </a:lnTo>
                    <a:lnTo>
                      <a:pt x="687" y="502"/>
                    </a:lnTo>
                    <a:lnTo>
                      <a:pt x="688" y="510"/>
                    </a:lnTo>
                    <a:lnTo>
                      <a:pt x="690" y="519"/>
                    </a:lnTo>
                    <a:lnTo>
                      <a:pt x="691" y="516"/>
                    </a:lnTo>
                    <a:lnTo>
                      <a:pt x="693" y="526"/>
                    </a:lnTo>
                    <a:lnTo>
                      <a:pt x="694" y="528"/>
                    </a:lnTo>
                    <a:lnTo>
                      <a:pt x="696" y="526"/>
                    </a:lnTo>
                    <a:lnTo>
                      <a:pt x="697" y="525"/>
                    </a:lnTo>
                    <a:lnTo>
                      <a:pt x="699" y="526"/>
                    </a:lnTo>
                    <a:lnTo>
                      <a:pt x="700" y="526"/>
                    </a:lnTo>
                    <a:lnTo>
                      <a:pt x="702" y="518"/>
                    </a:lnTo>
                    <a:lnTo>
                      <a:pt x="703" y="521"/>
                    </a:lnTo>
                    <a:lnTo>
                      <a:pt x="705" y="521"/>
                    </a:lnTo>
                    <a:lnTo>
                      <a:pt x="706" y="525"/>
                    </a:lnTo>
                    <a:lnTo>
                      <a:pt x="708" y="525"/>
                    </a:lnTo>
                    <a:lnTo>
                      <a:pt x="710" y="524"/>
                    </a:lnTo>
                    <a:lnTo>
                      <a:pt x="711" y="512"/>
                    </a:lnTo>
                    <a:lnTo>
                      <a:pt x="712" y="514"/>
                    </a:lnTo>
                    <a:lnTo>
                      <a:pt x="714" y="518"/>
                    </a:lnTo>
                    <a:lnTo>
                      <a:pt x="716" y="525"/>
                    </a:lnTo>
                    <a:lnTo>
                      <a:pt x="717" y="523"/>
                    </a:lnTo>
                    <a:lnTo>
                      <a:pt x="718" y="529"/>
                    </a:lnTo>
                    <a:lnTo>
                      <a:pt x="720" y="538"/>
                    </a:lnTo>
                    <a:lnTo>
                      <a:pt x="722" y="530"/>
                    </a:lnTo>
                    <a:lnTo>
                      <a:pt x="723" y="532"/>
                    </a:lnTo>
                    <a:lnTo>
                      <a:pt x="725" y="534"/>
                    </a:lnTo>
                    <a:lnTo>
                      <a:pt x="726" y="527"/>
                    </a:lnTo>
                    <a:lnTo>
                      <a:pt x="728" y="530"/>
                    </a:lnTo>
                    <a:lnTo>
                      <a:pt x="729" y="523"/>
                    </a:lnTo>
                    <a:lnTo>
                      <a:pt x="731" y="511"/>
                    </a:lnTo>
                    <a:lnTo>
                      <a:pt x="732" y="506"/>
                    </a:lnTo>
                    <a:lnTo>
                      <a:pt x="734" y="501"/>
                    </a:lnTo>
                    <a:lnTo>
                      <a:pt x="735" y="497"/>
                    </a:lnTo>
                    <a:lnTo>
                      <a:pt x="737" y="506"/>
                    </a:lnTo>
                    <a:lnTo>
                      <a:pt x="738" y="515"/>
                    </a:lnTo>
                    <a:lnTo>
                      <a:pt x="740" y="511"/>
                    </a:lnTo>
                    <a:lnTo>
                      <a:pt x="741" y="513"/>
                    </a:lnTo>
                    <a:lnTo>
                      <a:pt x="743" y="508"/>
                    </a:lnTo>
                    <a:lnTo>
                      <a:pt x="744" y="496"/>
                    </a:lnTo>
                    <a:lnTo>
                      <a:pt x="746" y="495"/>
                    </a:lnTo>
                    <a:lnTo>
                      <a:pt x="747" y="506"/>
                    </a:lnTo>
                    <a:lnTo>
                      <a:pt x="749" y="513"/>
                    </a:lnTo>
                    <a:lnTo>
                      <a:pt x="750" y="530"/>
                    </a:lnTo>
                    <a:lnTo>
                      <a:pt x="752" y="532"/>
                    </a:lnTo>
                    <a:lnTo>
                      <a:pt x="754" y="532"/>
                    </a:lnTo>
                    <a:lnTo>
                      <a:pt x="755" y="528"/>
                    </a:lnTo>
                    <a:lnTo>
                      <a:pt x="756" y="522"/>
                    </a:lnTo>
                    <a:lnTo>
                      <a:pt x="758" y="513"/>
                    </a:lnTo>
                    <a:lnTo>
                      <a:pt x="760" y="511"/>
                    </a:lnTo>
                    <a:lnTo>
                      <a:pt x="761" y="506"/>
                    </a:lnTo>
                    <a:lnTo>
                      <a:pt x="763" y="499"/>
                    </a:lnTo>
                    <a:lnTo>
                      <a:pt x="764" y="501"/>
                    </a:lnTo>
                    <a:lnTo>
                      <a:pt x="766" y="510"/>
                    </a:lnTo>
                    <a:lnTo>
                      <a:pt x="767" y="516"/>
                    </a:lnTo>
                    <a:lnTo>
                      <a:pt x="769" y="515"/>
                    </a:lnTo>
                    <a:lnTo>
                      <a:pt x="770" y="523"/>
                    </a:lnTo>
                    <a:lnTo>
                      <a:pt x="772" y="518"/>
                    </a:lnTo>
                    <a:lnTo>
                      <a:pt x="773" y="508"/>
                    </a:lnTo>
                    <a:lnTo>
                      <a:pt x="775" y="505"/>
                    </a:lnTo>
                    <a:lnTo>
                      <a:pt x="776" y="509"/>
                    </a:lnTo>
                    <a:lnTo>
                      <a:pt x="778" y="515"/>
                    </a:lnTo>
                    <a:lnTo>
                      <a:pt x="779" y="519"/>
                    </a:lnTo>
                    <a:lnTo>
                      <a:pt x="781" y="529"/>
                    </a:lnTo>
                    <a:lnTo>
                      <a:pt x="783" y="532"/>
                    </a:lnTo>
                    <a:lnTo>
                      <a:pt x="784" y="539"/>
                    </a:lnTo>
                    <a:lnTo>
                      <a:pt x="785" y="550"/>
                    </a:lnTo>
                    <a:lnTo>
                      <a:pt x="787" y="562"/>
                    </a:lnTo>
                    <a:lnTo>
                      <a:pt x="789" y="571"/>
                    </a:lnTo>
                    <a:lnTo>
                      <a:pt x="790" y="583"/>
                    </a:lnTo>
                    <a:lnTo>
                      <a:pt x="792" y="589"/>
                    </a:lnTo>
                    <a:lnTo>
                      <a:pt x="793" y="608"/>
                    </a:lnTo>
                    <a:lnTo>
                      <a:pt x="795" y="616"/>
                    </a:lnTo>
                    <a:lnTo>
                      <a:pt x="796" y="619"/>
                    </a:lnTo>
                    <a:lnTo>
                      <a:pt x="798" y="637"/>
                    </a:lnTo>
                    <a:lnTo>
                      <a:pt x="799" y="665"/>
                    </a:lnTo>
                    <a:lnTo>
                      <a:pt x="801" y="686"/>
                    </a:lnTo>
                    <a:lnTo>
                      <a:pt x="802" y="690"/>
                    </a:lnTo>
                    <a:lnTo>
                      <a:pt x="804" y="678"/>
                    </a:lnTo>
                    <a:lnTo>
                      <a:pt x="805" y="698"/>
                    </a:lnTo>
                    <a:lnTo>
                      <a:pt x="807" y="720"/>
                    </a:lnTo>
                    <a:lnTo>
                      <a:pt x="808" y="723"/>
                    </a:lnTo>
                    <a:lnTo>
                      <a:pt x="810" y="733"/>
                    </a:lnTo>
                    <a:lnTo>
                      <a:pt x="811" y="732"/>
                    </a:lnTo>
                    <a:lnTo>
                      <a:pt x="813" y="729"/>
                    </a:lnTo>
                    <a:lnTo>
                      <a:pt x="814" y="722"/>
                    </a:lnTo>
                    <a:lnTo>
                      <a:pt x="816" y="728"/>
                    </a:lnTo>
                    <a:lnTo>
                      <a:pt x="817" y="732"/>
                    </a:lnTo>
                    <a:lnTo>
                      <a:pt x="819" y="735"/>
                    </a:lnTo>
                    <a:lnTo>
                      <a:pt x="820" y="730"/>
                    </a:lnTo>
                    <a:lnTo>
                      <a:pt x="822" y="713"/>
                    </a:lnTo>
                    <a:lnTo>
                      <a:pt x="823" y="711"/>
                    </a:lnTo>
                    <a:lnTo>
                      <a:pt x="825" y="706"/>
                    </a:lnTo>
                    <a:lnTo>
                      <a:pt x="827" y="713"/>
                    </a:lnTo>
                    <a:lnTo>
                      <a:pt x="828" y="716"/>
                    </a:lnTo>
                    <a:lnTo>
                      <a:pt x="829" y="713"/>
                    </a:lnTo>
                    <a:lnTo>
                      <a:pt x="831" y="714"/>
                    </a:lnTo>
                    <a:lnTo>
                      <a:pt x="833" y="725"/>
                    </a:lnTo>
                    <a:lnTo>
                      <a:pt x="834" y="720"/>
                    </a:lnTo>
                    <a:lnTo>
                      <a:pt x="836" y="717"/>
                    </a:lnTo>
                    <a:lnTo>
                      <a:pt x="837" y="719"/>
                    </a:lnTo>
                    <a:lnTo>
                      <a:pt x="839" y="725"/>
                    </a:lnTo>
                    <a:lnTo>
                      <a:pt x="840" y="726"/>
                    </a:lnTo>
                    <a:lnTo>
                      <a:pt x="842" y="724"/>
                    </a:lnTo>
                    <a:lnTo>
                      <a:pt x="843" y="717"/>
                    </a:lnTo>
                    <a:lnTo>
                      <a:pt x="845" y="714"/>
                    </a:lnTo>
                    <a:lnTo>
                      <a:pt x="846" y="714"/>
                    </a:lnTo>
                    <a:lnTo>
                      <a:pt x="848" y="723"/>
                    </a:lnTo>
                    <a:lnTo>
                      <a:pt x="849" y="726"/>
                    </a:lnTo>
                    <a:lnTo>
                      <a:pt x="851" y="724"/>
                    </a:lnTo>
                    <a:lnTo>
                      <a:pt x="852" y="717"/>
                    </a:lnTo>
                    <a:lnTo>
                      <a:pt x="854" y="712"/>
                    </a:lnTo>
                    <a:lnTo>
                      <a:pt x="856" y="710"/>
                    </a:lnTo>
                    <a:lnTo>
                      <a:pt x="857" y="709"/>
                    </a:lnTo>
                    <a:lnTo>
                      <a:pt x="858" y="714"/>
                    </a:lnTo>
                    <a:lnTo>
                      <a:pt x="860" y="711"/>
                    </a:lnTo>
                    <a:lnTo>
                      <a:pt x="862" y="706"/>
                    </a:lnTo>
                    <a:lnTo>
                      <a:pt x="863" y="709"/>
                    </a:lnTo>
                    <a:lnTo>
                      <a:pt x="865" y="705"/>
                    </a:lnTo>
                    <a:lnTo>
                      <a:pt x="866" y="688"/>
                    </a:lnTo>
                    <a:lnTo>
                      <a:pt x="868" y="680"/>
                    </a:lnTo>
                    <a:lnTo>
                      <a:pt x="869" y="679"/>
                    </a:lnTo>
                    <a:lnTo>
                      <a:pt x="871" y="683"/>
                    </a:lnTo>
                    <a:lnTo>
                      <a:pt x="872" y="696"/>
                    </a:lnTo>
                    <a:lnTo>
                      <a:pt x="874" y="706"/>
                    </a:lnTo>
                    <a:lnTo>
                      <a:pt x="875" y="714"/>
                    </a:lnTo>
                    <a:lnTo>
                      <a:pt x="877" y="716"/>
                    </a:lnTo>
                    <a:lnTo>
                      <a:pt x="878" y="723"/>
                    </a:lnTo>
                    <a:lnTo>
                      <a:pt x="880" y="715"/>
                    </a:lnTo>
                    <a:lnTo>
                      <a:pt x="881" y="705"/>
                    </a:lnTo>
                    <a:lnTo>
                      <a:pt x="883" y="692"/>
                    </a:lnTo>
                    <a:lnTo>
                      <a:pt x="884" y="693"/>
                    </a:lnTo>
                    <a:lnTo>
                      <a:pt x="886" y="693"/>
                    </a:lnTo>
                    <a:lnTo>
                      <a:pt x="887" y="695"/>
                    </a:lnTo>
                    <a:lnTo>
                      <a:pt x="889" y="695"/>
                    </a:lnTo>
                    <a:lnTo>
                      <a:pt x="890" y="687"/>
                    </a:lnTo>
                    <a:lnTo>
                      <a:pt x="892" y="691"/>
                    </a:lnTo>
                    <a:lnTo>
                      <a:pt x="894" y="693"/>
                    </a:lnTo>
                    <a:lnTo>
                      <a:pt x="895" y="701"/>
                    </a:lnTo>
                    <a:lnTo>
                      <a:pt x="896" y="709"/>
                    </a:lnTo>
                    <a:lnTo>
                      <a:pt x="898" y="704"/>
                    </a:lnTo>
                    <a:lnTo>
                      <a:pt x="900" y="694"/>
                    </a:lnTo>
                    <a:lnTo>
                      <a:pt x="901" y="697"/>
                    </a:lnTo>
                    <a:lnTo>
                      <a:pt x="902" y="696"/>
                    </a:lnTo>
                    <a:lnTo>
                      <a:pt x="904" y="695"/>
                    </a:lnTo>
                    <a:lnTo>
                      <a:pt x="906" y="704"/>
                    </a:lnTo>
                    <a:lnTo>
                      <a:pt x="907" y="711"/>
                    </a:lnTo>
                    <a:lnTo>
                      <a:pt x="909" y="714"/>
                    </a:lnTo>
                    <a:lnTo>
                      <a:pt x="910" y="705"/>
                    </a:lnTo>
                    <a:lnTo>
                      <a:pt x="912" y="691"/>
                    </a:lnTo>
                    <a:lnTo>
                      <a:pt x="913" y="698"/>
                    </a:lnTo>
                    <a:lnTo>
                      <a:pt x="915" y="696"/>
                    </a:lnTo>
                    <a:lnTo>
                      <a:pt x="916" y="693"/>
                    </a:lnTo>
                    <a:lnTo>
                      <a:pt x="918" y="698"/>
                    </a:lnTo>
                    <a:lnTo>
                      <a:pt x="919" y="704"/>
                    </a:lnTo>
                    <a:lnTo>
                      <a:pt x="921" y="701"/>
                    </a:lnTo>
                    <a:lnTo>
                      <a:pt x="923" y="698"/>
                    </a:lnTo>
                    <a:lnTo>
                      <a:pt x="924" y="705"/>
                    </a:lnTo>
                    <a:lnTo>
                      <a:pt x="925" y="702"/>
                    </a:lnTo>
                    <a:lnTo>
                      <a:pt x="927" y="692"/>
                    </a:lnTo>
                    <a:lnTo>
                      <a:pt x="929" y="691"/>
                    </a:lnTo>
                    <a:lnTo>
                      <a:pt x="930" y="693"/>
                    </a:lnTo>
                    <a:lnTo>
                      <a:pt x="931" y="690"/>
                    </a:lnTo>
                    <a:lnTo>
                      <a:pt x="933" y="684"/>
                    </a:lnTo>
                    <a:lnTo>
                      <a:pt x="935" y="699"/>
                    </a:lnTo>
                    <a:lnTo>
                      <a:pt x="936" y="701"/>
                    </a:lnTo>
                    <a:lnTo>
                      <a:pt x="938" y="705"/>
                    </a:lnTo>
                    <a:lnTo>
                      <a:pt x="939" y="697"/>
                    </a:lnTo>
                    <a:lnTo>
                      <a:pt x="941" y="683"/>
                    </a:lnTo>
                    <a:lnTo>
                      <a:pt x="942" y="684"/>
                    </a:lnTo>
                    <a:lnTo>
                      <a:pt x="944" y="674"/>
                    </a:lnTo>
                    <a:lnTo>
                      <a:pt x="945" y="681"/>
                    </a:lnTo>
                    <a:lnTo>
                      <a:pt x="947" y="691"/>
                    </a:lnTo>
                    <a:lnTo>
                      <a:pt x="948" y="703"/>
                    </a:lnTo>
                    <a:lnTo>
                      <a:pt x="950" y="698"/>
                    </a:lnTo>
                    <a:lnTo>
                      <a:pt x="951" y="701"/>
                    </a:lnTo>
                    <a:lnTo>
                      <a:pt x="953" y="706"/>
                    </a:lnTo>
                    <a:lnTo>
                      <a:pt x="954" y="705"/>
                    </a:lnTo>
                    <a:lnTo>
                      <a:pt x="956" y="703"/>
                    </a:lnTo>
                    <a:lnTo>
                      <a:pt x="957" y="696"/>
                    </a:lnTo>
                    <a:lnTo>
                      <a:pt x="959" y="687"/>
                    </a:lnTo>
                    <a:lnTo>
                      <a:pt x="960" y="687"/>
                    </a:lnTo>
                    <a:lnTo>
                      <a:pt x="962" y="692"/>
                    </a:lnTo>
                    <a:lnTo>
                      <a:pt x="963" y="689"/>
                    </a:lnTo>
                    <a:lnTo>
                      <a:pt x="965" y="688"/>
                    </a:lnTo>
                    <a:lnTo>
                      <a:pt x="967" y="691"/>
                    </a:lnTo>
                    <a:lnTo>
                      <a:pt x="968" y="691"/>
                    </a:lnTo>
                    <a:lnTo>
                      <a:pt x="969" y="687"/>
                    </a:lnTo>
                    <a:lnTo>
                      <a:pt x="971" y="687"/>
                    </a:lnTo>
                    <a:lnTo>
                      <a:pt x="973" y="692"/>
                    </a:lnTo>
                    <a:lnTo>
                      <a:pt x="974" y="689"/>
                    </a:lnTo>
                    <a:lnTo>
                      <a:pt x="975" y="687"/>
                    </a:lnTo>
                    <a:lnTo>
                      <a:pt x="977" y="682"/>
                    </a:lnTo>
                    <a:lnTo>
                      <a:pt x="979" y="682"/>
                    </a:lnTo>
                    <a:lnTo>
                      <a:pt x="980" y="691"/>
                    </a:lnTo>
                    <a:lnTo>
                      <a:pt x="982" y="702"/>
                    </a:lnTo>
                    <a:lnTo>
                      <a:pt x="983" y="708"/>
                    </a:lnTo>
                    <a:lnTo>
                      <a:pt x="985" y="698"/>
                    </a:lnTo>
                    <a:lnTo>
                      <a:pt x="986" y="695"/>
                    </a:lnTo>
                    <a:lnTo>
                      <a:pt x="988" y="692"/>
                    </a:lnTo>
                    <a:lnTo>
                      <a:pt x="989" y="688"/>
                    </a:lnTo>
                    <a:lnTo>
                      <a:pt x="991" y="683"/>
                    </a:lnTo>
                    <a:lnTo>
                      <a:pt x="992" y="680"/>
                    </a:lnTo>
                    <a:lnTo>
                      <a:pt x="994" y="692"/>
                    </a:lnTo>
                    <a:lnTo>
                      <a:pt x="996" y="695"/>
                    </a:lnTo>
                    <a:lnTo>
                      <a:pt x="997" y="696"/>
                    </a:lnTo>
                    <a:lnTo>
                      <a:pt x="998" y="693"/>
                    </a:lnTo>
                    <a:lnTo>
                      <a:pt x="1000" y="693"/>
                    </a:lnTo>
                    <a:lnTo>
                      <a:pt x="1002" y="689"/>
                    </a:lnTo>
                    <a:lnTo>
                      <a:pt x="1003" y="687"/>
                    </a:lnTo>
                    <a:lnTo>
                      <a:pt x="1004" y="680"/>
                    </a:lnTo>
                    <a:lnTo>
                      <a:pt x="1006" y="679"/>
                    </a:lnTo>
                    <a:lnTo>
                      <a:pt x="1008" y="680"/>
                    </a:lnTo>
                    <a:lnTo>
                      <a:pt x="1009" y="676"/>
                    </a:lnTo>
                    <a:lnTo>
                      <a:pt x="1011" y="674"/>
                    </a:lnTo>
                    <a:lnTo>
                      <a:pt x="1012" y="684"/>
                    </a:lnTo>
                    <a:lnTo>
                      <a:pt x="1014" y="700"/>
                    </a:lnTo>
                    <a:lnTo>
                      <a:pt x="1015" y="699"/>
                    </a:lnTo>
                    <a:lnTo>
                      <a:pt x="1017" y="687"/>
                    </a:lnTo>
                    <a:lnTo>
                      <a:pt x="1018" y="688"/>
                    </a:lnTo>
                    <a:lnTo>
                      <a:pt x="1020" y="686"/>
                    </a:lnTo>
                    <a:lnTo>
                      <a:pt x="1021" y="683"/>
                    </a:lnTo>
                    <a:lnTo>
                      <a:pt x="1023" y="685"/>
                    </a:lnTo>
                    <a:lnTo>
                      <a:pt x="1024" y="683"/>
                    </a:lnTo>
                    <a:lnTo>
                      <a:pt x="1026" y="680"/>
                    </a:lnTo>
                    <a:lnTo>
                      <a:pt x="1027" y="694"/>
                    </a:lnTo>
                    <a:lnTo>
                      <a:pt x="1029" y="704"/>
                    </a:lnTo>
                    <a:lnTo>
                      <a:pt x="1030" y="719"/>
                    </a:lnTo>
                    <a:lnTo>
                      <a:pt x="1032" y="721"/>
                    </a:lnTo>
                    <a:lnTo>
                      <a:pt x="1033" y="707"/>
                    </a:lnTo>
                    <a:lnTo>
                      <a:pt x="1035" y="686"/>
                    </a:lnTo>
                    <a:lnTo>
                      <a:pt x="1036" y="677"/>
                    </a:lnTo>
                    <a:lnTo>
                      <a:pt x="1038" y="684"/>
                    </a:lnTo>
                    <a:lnTo>
                      <a:pt x="1040" y="700"/>
                    </a:lnTo>
                    <a:lnTo>
                      <a:pt x="1041" y="707"/>
                    </a:lnTo>
                    <a:lnTo>
                      <a:pt x="1042" y="712"/>
                    </a:lnTo>
                    <a:lnTo>
                      <a:pt x="1044" y="709"/>
                    </a:lnTo>
                    <a:lnTo>
                      <a:pt x="1046" y="708"/>
                    </a:lnTo>
                    <a:lnTo>
                      <a:pt x="1047" y="708"/>
                    </a:lnTo>
                    <a:lnTo>
                      <a:pt x="1049" y="696"/>
                    </a:lnTo>
                    <a:lnTo>
                      <a:pt x="1050" y="690"/>
                    </a:lnTo>
                    <a:lnTo>
                      <a:pt x="1052" y="694"/>
                    </a:lnTo>
                    <a:lnTo>
                      <a:pt x="1053" y="705"/>
                    </a:lnTo>
                    <a:lnTo>
                      <a:pt x="1055" y="714"/>
                    </a:lnTo>
                    <a:lnTo>
                      <a:pt x="1056" y="720"/>
                    </a:lnTo>
                    <a:lnTo>
                      <a:pt x="1058" y="727"/>
                    </a:lnTo>
                    <a:lnTo>
                      <a:pt x="1059" y="721"/>
                    </a:lnTo>
                    <a:lnTo>
                      <a:pt x="1061" y="720"/>
                    </a:lnTo>
                    <a:lnTo>
                      <a:pt x="1062" y="717"/>
                    </a:lnTo>
                    <a:lnTo>
                      <a:pt x="1064" y="711"/>
                    </a:lnTo>
                    <a:lnTo>
                      <a:pt x="1065" y="699"/>
                    </a:lnTo>
                    <a:lnTo>
                      <a:pt x="1067" y="694"/>
                    </a:lnTo>
                    <a:lnTo>
                      <a:pt x="1069" y="699"/>
                    </a:lnTo>
                    <a:lnTo>
                      <a:pt x="1070" y="702"/>
                    </a:lnTo>
                    <a:lnTo>
                      <a:pt x="1071" y="698"/>
                    </a:lnTo>
                    <a:lnTo>
                      <a:pt x="1073" y="698"/>
                    </a:lnTo>
                    <a:lnTo>
                      <a:pt x="1075" y="701"/>
                    </a:lnTo>
                    <a:lnTo>
                      <a:pt x="1076" y="704"/>
                    </a:lnTo>
                    <a:lnTo>
                      <a:pt x="1077" y="705"/>
                    </a:lnTo>
                    <a:lnTo>
                      <a:pt x="1079" y="698"/>
                    </a:lnTo>
                    <a:lnTo>
                      <a:pt x="1081" y="692"/>
                    </a:lnTo>
                    <a:lnTo>
                      <a:pt x="1082" y="703"/>
                    </a:lnTo>
                    <a:lnTo>
                      <a:pt x="1084" y="713"/>
                    </a:lnTo>
                    <a:lnTo>
                      <a:pt x="1085" y="732"/>
                    </a:lnTo>
                    <a:lnTo>
                      <a:pt x="1087" y="747"/>
                    </a:lnTo>
                    <a:lnTo>
                      <a:pt x="1088" y="767"/>
                    </a:lnTo>
                    <a:lnTo>
                      <a:pt x="1090" y="759"/>
                    </a:lnTo>
                    <a:lnTo>
                      <a:pt x="1091" y="738"/>
                    </a:lnTo>
                    <a:lnTo>
                      <a:pt x="1093" y="734"/>
                    </a:lnTo>
                    <a:lnTo>
                      <a:pt x="1094" y="729"/>
                    </a:lnTo>
                    <a:lnTo>
                      <a:pt x="1096" y="724"/>
                    </a:lnTo>
                    <a:lnTo>
                      <a:pt x="1097" y="740"/>
                    </a:lnTo>
                    <a:lnTo>
                      <a:pt x="1099" y="752"/>
                    </a:lnTo>
                    <a:lnTo>
                      <a:pt x="1100" y="771"/>
                    </a:lnTo>
                    <a:lnTo>
                      <a:pt x="1102" y="789"/>
                    </a:lnTo>
                    <a:lnTo>
                      <a:pt x="1103" y="789"/>
                    </a:lnTo>
                    <a:lnTo>
                      <a:pt x="1105" y="785"/>
                    </a:lnTo>
                    <a:lnTo>
                      <a:pt x="1106" y="778"/>
                    </a:lnTo>
                    <a:lnTo>
                      <a:pt x="1108" y="786"/>
                    </a:lnTo>
                    <a:lnTo>
                      <a:pt x="1109" y="800"/>
                    </a:lnTo>
                    <a:lnTo>
                      <a:pt x="1111" y="789"/>
                    </a:lnTo>
                    <a:lnTo>
                      <a:pt x="1113" y="786"/>
                    </a:lnTo>
                    <a:lnTo>
                      <a:pt x="1114" y="780"/>
                    </a:lnTo>
                    <a:lnTo>
                      <a:pt x="1115" y="775"/>
                    </a:lnTo>
                    <a:lnTo>
                      <a:pt x="1117" y="769"/>
                    </a:lnTo>
                    <a:lnTo>
                      <a:pt x="1119" y="776"/>
                    </a:lnTo>
                    <a:lnTo>
                      <a:pt x="1120" y="767"/>
                    </a:lnTo>
                    <a:lnTo>
                      <a:pt x="1122" y="745"/>
                    </a:lnTo>
                    <a:lnTo>
                      <a:pt x="1123" y="724"/>
                    </a:lnTo>
                    <a:lnTo>
                      <a:pt x="1125" y="703"/>
                    </a:lnTo>
                    <a:lnTo>
                      <a:pt x="1126" y="675"/>
                    </a:lnTo>
                    <a:lnTo>
                      <a:pt x="1128" y="656"/>
                    </a:lnTo>
                    <a:lnTo>
                      <a:pt x="1129" y="633"/>
                    </a:lnTo>
                    <a:lnTo>
                      <a:pt x="1131" y="618"/>
                    </a:lnTo>
                    <a:lnTo>
                      <a:pt x="1132" y="610"/>
                    </a:lnTo>
                    <a:lnTo>
                      <a:pt x="1134" y="603"/>
                    </a:lnTo>
                    <a:lnTo>
                      <a:pt x="1135" y="578"/>
                    </a:lnTo>
                    <a:lnTo>
                      <a:pt x="1137" y="552"/>
                    </a:lnTo>
                    <a:lnTo>
                      <a:pt x="1138" y="541"/>
                    </a:lnTo>
                    <a:lnTo>
                      <a:pt x="1140" y="511"/>
                    </a:lnTo>
                    <a:lnTo>
                      <a:pt x="1142" y="487"/>
                    </a:lnTo>
                    <a:lnTo>
                      <a:pt x="1143" y="466"/>
                    </a:lnTo>
                    <a:lnTo>
                      <a:pt x="1144" y="451"/>
                    </a:lnTo>
                    <a:lnTo>
                      <a:pt x="1146" y="440"/>
                    </a:lnTo>
                    <a:lnTo>
                      <a:pt x="1148" y="422"/>
                    </a:lnTo>
                    <a:lnTo>
                      <a:pt x="1149" y="399"/>
                    </a:lnTo>
                    <a:lnTo>
                      <a:pt x="1151" y="389"/>
                    </a:lnTo>
                    <a:lnTo>
                      <a:pt x="1152" y="370"/>
                    </a:lnTo>
                    <a:lnTo>
                      <a:pt x="1154" y="358"/>
                    </a:lnTo>
                    <a:lnTo>
                      <a:pt x="1155" y="345"/>
                    </a:lnTo>
                    <a:lnTo>
                      <a:pt x="1157" y="322"/>
                    </a:lnTo>
                    <a:lnTo>
                      <a:pt x="1158" y="313"/>
                    </a:lnTo>
                    <a:lnTo>
                      <a:pt x="1160" y="302"/>
                    </a:lnTo>
                    <a:lnTo>
                      <a:pt x="1161" y="286"/>
                    </a:lnTo>
                    <a:lnTo>
                      <a:pt x="1163" y="267"/>
                    </a:lnTo>
                    <a:lnTo>
                      <a:pt x="1164" y="242"/>
                    </a:lnTo>
                    <a:lnTo>
                      <a:pt x="1166" y="230"/>
                    </a:lnTo>
                    <a:lnTo>
                      <a:pt x="1167" y="223"/>
                    </a:lnTo>
                    <a:lnTo>
                      <a:pt x="1169" y="212"/>
                    </a:lnTo>
                    <a:lnTo>
                      <a:pt x="1170" y="199"/>
                    </a:lnTo>
                    <a:lnTo>
                      <a:pt x="1172" y="170"/>
                    </a:lnTo>
                    <a:lnTo>
                      <a:pt x="1173" y="151"/>
                    </a:lnTo>
                    <a:lnTo>
                      <a:pt x="1175" y="155"/>
                    </a:lnTo>
                    <a:lnTo>
                      <a:pt x="1176" y="164"/>
                    </a:lnTo>
                    <a:lnTo>
                      <a:pt x="1178" y="161"/>
                    </a:lnTo>
                    <a:lnTo>
                      <a:pt x="1180" y="132"/>
                    </a:lnTo>
                    <a:lnTo>
                      <a:pt x="1181" y="126"/>
                    </a:lnTo>
                    <a:lnTo>
                      <a:pt x="1182" y="117"/>
                    </a:lnTo>
                    <a:lnTo>
                      <a:pt x="1184" y="103"/>
                    </a:lnTo>
                    <a:lnTo>
                      <a:pt x="1186" y="100"/>
                    </a:lnTo>
                    <a:lnTo>
                      <a:pt x="1187" y="91"/>
                    </a:lnTo>
                    <a:lnTo>
                      <a:pt x="1188" y="92"/>
                    </a:lnTo>
                    <a:lnTo>
                      <a:pt x="1190" y="96"/>
                    </a:lnTo>
                    <a:lnTo>
                      <a:pt x="1192" y="98"/>
                    </a:lnTo>
                    <a:lnTo>
                      <a:pt x="1193" y="103"/>
                    </a:lnTo>
                    <a:lnTo>
                      <a:pt x="1195" y="107"/>
                    </a:lnTo>
                    <a:lnTo>
                      <a:pt x="1196" y="102"/>
                    </a:lnTo>
                    <a:lnTo>
                      <a:pt x="1198" y="96"/>
                    </a:lnTo>
                    <a:lnTo>
                      <a:pt x="1199" y="89"/>
                    </a:lnTo>
                    <a:lnTo>
                      <a:pt x="1201" y="79"/>
                    </a:lnTo>
                    <a:lnTo>
                      <a:pt x="1202" y="69"/>
                    </a:lnTo>
                    <a:lnTo>
                      <a:pt x="1204" y="62"/>
                    </a:lnTo>
                    <a:lnTo>
                      <a:pt x="1205" y="63"/>
                    </a:lnTo>
                    <a:lnTo>
                      <a:pt x="1207" y="68"/>
                    </a:lnTo>
                    <a:lnTo>
                      <a:pt x="1208" y="81"/>
                    </a:lnTo>
                    <a:lnTo>
                      <a:pt x="1210" y="87"/>
                    </a:lnTo>
                    <a:lnTo>
                      <a:pt x="1211" y="96"/>
                    </a:lnTo>
                    <a:lnTo>
                      <a:pt x="1213" y="91"/>
                    </a:lnTo>
                    <a:lnTo>
                      <a:pt x="1215" y="90"/>
                    </a:lnTo>
                    <a:lnTo>
                      <a:pt x="1216" y="90"/>
                    </a:lnTo>
                    <a:lnTo>
                      <a:pt x="1217" y="84"/>
                    </a:lnTo>
                    <a:lnTo>
                      <a:pt x="1219" y="76"/>
                    </a:lnTo>
                    <a:lnTo>
                      <a:pt x="1221" y="86"/>
                    </a:lnTo>
                    <a:lnTo>
                      <a:pt x="1222" y="95"/>
                    </a:lnTo>
                    <a:lnTo>
                      <a:pt x="1224" y="95"/>
                    </a:lnTo>
                    <a:lnTo>
                      <a:pt x="1225" y="94"/>
                    </a:lnTo>
                    <a:lnTo>
                      <a:pt x="1227" y="91"/>
                    </a:lnTo>
                    <a:lnTo>
                      <a:pt x="1228" y="82"/>
                    </a:lnTo>
                    <a:lnTo>
                      <a:pt x="1230" y="76"/>
                    </a:lnTo>
                    <a:lnTo>
                      <a:pt x="1231" y="70"/>
                    </a:lnTo>
                    <a:lnTo>
                      <a:pt x="1233" y="69"/>
                    </a:lnTo>
                    <a:lnTo>
                      <a:pt x="1234" y="69"/>
                    </a:lnTo>
                    <a:lnTo>
                      <a:pt x="1236" y="75"/>
                    </a:lnTo>
                    <a:lnTo>
                      <a:pt x="1237" y="82"/>
                    </a:lnTo>
                    <a:lnTo>
                      <a:pt x="1239" y="87"/>
                    </a:lnTo>
                    <a:lnTo>
                      <a:pt x="1240" y="87"/>
                    </a:lnTo>
                    <a:lnTo>
                      <a:pt x="1242" y="83"/>
                    </a:lnTo>
                    <a:lnTo>
                      <a:pt x="1243" y="81"/>
                    </a:lnTo>
                    <a:lnTo>
                      <a:pt x="1245" y="75"/>
                    </a:lnTo>
                    <a:lnTo>
                      <a:pt x="1246" y="80"/>
                    </a:lnTo>
                    <a:lnTo>
                      <a:pt x="1248" y="75"/>
                    </a:lnTo>
                    <a:lnTo>
                      <a:pt x="1249" y="69"/>
                    </a:lnTo>
                    <a:lnTo>
                      <a:pt x="1251" y="75"/>
                    </a:lnTo>
                    <a:lnTo>
                      <a:pt x="1253" y="82"/>
                    </a:lnTo>
                    <a:lnTo>
                      <a:pt x="1254" y="84"/>
                    </a:lnTo>
                    <a:lnTo>
                      <a:pt x="1255" y="93"/>
                    </a:lnTo>
                    <a:lnTo>
                      <a:pt x="1257" y="97"/>
                    </a:lnTo>
                    <a:lnTo>
                      <a:pt x="1259" y="94"/>
                    </a:lnTo>
                    <a:lnTo>
                      <a:pt x="1260" y="91"/>
                    </a:lnTo>
                    <a:lnTo>
                      <a:pt x="1261" y="90"/>
                    </a:lnTo>
                    <a:lnTo>
                      <a:pt x="1263" y="87"/>
                    </a:lnTo>
                    <a:lnTo>
                      <a:pt x="1265" y="80"/>
                    </a:lnTo>
                    <a:lnTo>
                      <a:pt x="1266" y="85"/>
                    </a:lnTo>
                    <a:lnTo>
                      <a:pt x="1268" y="93"/>
                    </a:lnTo>
                    <a:lnTo>
                      <a:pt x="1269" y="98"/>
                    </a:lnTo>
                    <a:lnTo>
                      <a:pt x="1271" y="99"/>
                    </a:lnTo>
                    <a:lnTo>
                      <a:pt x="1272" y="98"/>
                    </a:lnTo>
                    <a:lnTo>
                      <a:pt x="1274" y="84"/>
                    </a:lnTo>
                    <a:lnTo>
                      <a:pt x="1275" y="82"/>
                    </a:lnTo>
                    <a:lnTo>
                      <a:pt x="1277" y="86"/>
                    </a:lnTo>
                    <a:lnTo>
                      <a:pt x="1278" y="76"/>
                    </a:lnTo>
                    <a:lnTo>
                      <a:pt x="1280" y="77"/>
                    </a:lnTo>
                    <a:lnTo>
                      <a:pt x="1282" y="72"/>
                    </a:lnTo>
                    <a:lnTo>
                      <a:pt x="1283" y="72"/>
                    </a:lnTo>
                    <a:lnTo>
                      <a:pt x="1284" y="75"/>
                    </a:lnTo>
                    <a:lnTo>
                      <a:pt x="1286" y="85"/>
                    </a:lnTo>
                    <a:lnTo>
                      <a:pt x="1288" y="83"/>
                    </a:lnTo>
                    <a:lnTo>
                      <a:pt x="1289" y="77"/>
                    </a:lnTo>
                    <a:lnTo>
                      <a:pt x="1290" y="76"/>
                    </a:lnTo>
                    <a:lnTo>
                      <a:pt x="1292" y="82"/>
                    </a:lnTo>
                    <a:lnTo>
                      <a:pt x="1294" y="76"/>
                    </a:lnTo>
                    <a:lnTo>
                      <a:pt x="1295" y="69"/>
                    </a:lnTo>
                    <a:lnTo>
                      <a:pt x="1297" y="75"/>
                    </a:lnTo>
                    <a:lnTo>
                      <a:pt x="1298" y="74"/>
                    </a:lnTo>
                    <a:lnTo>
                      <a:pt x="1300" y="75"/>
                    </a:lnTo>
                    <a:lnTo>
                      <a:pt x="1301" y="79"/>
                    </a:lnTo>
                    <a:lnTo>
                      <a:pt x="1303" y="85"/>
                    </a:lnTo>
                    <a:lnTo>
                      <a:pt x="1304" y="86"/>
                    </a:lnTo>
                    <a:lnTo>
                      <a:pt x="1306" y="83"/>
                    </a:lnTo>
                    <a:lnTo>
                      <a:pt x="1307" y="72"/>
                    </a:lnTo>
                    <a:lnTo>
                      <a:pt x="1309" y="72"/>
                    </a:lnTo>
                    <a:lnTo>
                      <a:pt x="1310" y="71"/>
                    </a:lnTo>
                    <a:lnTo>
                      <a:pt x="1312" y="76"/>
                    </a:lnTo>
                    <a:lnTo>
                      <a:pt x="1313" y="70"/>
                    </a:lnTo>
                    <a:lnTo>
                      <a:pt x="1315" y="80"/>
                    </a:lnTo>
                    <a:lnTo>
                      <a:pt x="1316" y="87"/>
                    </a:lnTo>
                    <a:lnTo>
                      <a:pt x="1318" y="92"/>
                    </a:lnTo>
                    <a:lnTo>
                      <a:pt x="1319" y="79"/>
                    </a:lnTo>
                    <a:lnTo>
                      <a:pt x="1321" y="71"/>
                    </a:lnTo>
                    <a:lnTo>
                      <a:pt x="1322" y="64"/>
                    </a:lnTo>
                    <a:lnTo>
                      <a:pt x="1324" y="64"/>
                    </a:lnTo>
                    <a:lnTo>
                      <a:pt x="1326" y="68"/>
                    </a:lnTo>
                    <a:lnTo>
                      <a:pt x="1327" y="69"/>
                    </a:lnTo>
                    <a:lnTo>
                      <a:pt x="1328" y="89"/>
                    </a:lnTo>
                    <a:lnTo>
                      <a:pt x="1330" y="91"/>
                    </a:lnTo>
                    <a:lnTo>
                      <a:pt x="1332" y="95"/>
                    </a:lnTo>
                    <a:lnTo>
                      <a:pt x="1333" y="104"/>
                    </a:lnTo>
                    <a:lnTo>
                      <a:pt x="1334" y="115"/>
                    </a:lnTo>
                    <a:lnTo>
                      <a:pt x="1336" y="110"/>
                    </a:lnTo>
                    <a:lnTo>
                      <a:pt x="1338" y="105"/>
                    </a:lnTo>
                    <a:lnTo>
                      <a:pt x="1339" y="92"/>
                    </a:lnTo>
                    <a:lnTo>
                      <a:pt x="1341" y="89"/>
                    </a:lnTo>
                    <a:lnTo>
                      <a:pt x="1342" y="86"/>
                    </a:lnTo>
                    <a:lnTo>
                      <a:pt x="1344" y="95"/>
                    </a:lnTo>
                    <a:lnTo>
                      <a:pt x="1345" y="93"/>
                    </a:lnTo>
                    <a:lnTo>
                      <a:pt x="1347" y="99"/>
                    </a:lnTo>
                    <a:lnTo>
                      <a:pt x="1348" y="106"/>
                    </a:lnTo>
                    <a:lnTo>
                      <a:pt x="1350" y="103"/>
                    </a:lnTo>
                    <a:lnTo>
                      <a:pt x="1351" y="103"/>
                    </a:lnTo>
                    <a:lnTo>
                      <a:pt x="1353" y="101"/>
                    </a:lnTo>
                    <a:lnTo>
                      <a:pt x="1355" y="90"/>
                    </a:lnTo>
                    <a:lnTo>
                      <a:pt x="1356" y="82"/>
                    </a:lnTo>
                    <a:lnTo>
                      <a:pt x="1357" y="85"/>
                    </a:lnTo>
                    <a:lnTo>
                      <a:pt x="1359" y="89"/>
                    </a:lnTo>
                    <a:lnTo>
                      <a:pt x="1361" y="88"/>
                    </a:lnTo>
                    <a:lnTo>
                      <a:pt x="1362" y="96"/>
                    </a:lnTo>
                    <a:lnTo>
                      <a:pt x="1363" y="108"/>
                    </a:lnTo>
                    <a:lnTo>
                      <a:pt x="1365" y="98"/>
                    </a:lnTo>
                    <a:lnTo>
                      <a:pt x="1367" y="100"/>
                    </a:lnTo>
                    <a:lnTo>
                      <a:pt x="1368" y="98"/>
                    </a:lnTo>
                    <a:lnTo>
                      <a:pt x="1370" y="98"/>
                    </a:lnTo>
                    <a:lnTo>
                      <a:pt x="1371" y="106"/>
                    </a:lnTo>
                    <a:lnTo>
                      <a:pt x="1373" y="112"/>
                    </a:lnTo>
                    <a:lnTo>
                      <a:pt x="1374" y="102"/>
                    </a:lnTo>
                    <a:lnTo>
                      <a:pt x="1376" y="106"/>
                    </a:lnTo>
                    <a:lnTo>
                      <a:pt x="1377" y="108"/>
                    </a:lnTo>
                    <a:lnTo>
                      <a:pt x="1379" y="103"/>
                    </a:lnTo>
                    <a:lnTo>
                      <a:pt x="1380" y="102"/>
                    </a:lnTo>
                    <a:lnTo>
                      <a:pt x="1382" y="100"/>
                    </a:lnTo>
                    <a:lnTo>
                      <a:pt x="1383" y="96"/>
                    </a:lnTo>
                    <a:lnTo>
                      <a:pt x="1385" y="96"/>
                    </a:lnTo>
                    <a:lnTo>
                      <a:pt x="1386" y="90"/>
                    </a:lnTo>
                    <a:lnTo>
                      <a:pt x="1388" y="87"/>
                    </a:lnTo>
                    <a:lnTo>
                      <a:pt x="1389" y="87"/>
                    </a:lnTo>
                    <a:lnTo>
                      <a:pt x="1391" y="91"/>
                    </a:lnTo>
                    <a:lnTo>
                      <a:pt x="1392" y="92"/>
                    </a:lnTo>
                    <a:lnTo>
                      <a:pt x="1394" y="89"/>
                    </a:lnTo>
                    <a:lnTo>
                      <a:pt x="1395" y="87"/>
                    </a:lnTo>
                    <a:lnTo>
                      <a:pt x="1397" y="85"/>
                    </a:lnTo>
                    <a:lnTo>
                      <a:pt x="1399" y="89"/>
                    </a:lnTo>
                    <a:lnTo>
                      <a:pt x="1400" y="80"/>
                    </a:lnTo>
                    <a:lnTo>
                      <a:pt x="1401" y="82"/>
                    </a:lnTo>
                    <a:lnTo>
                      <a:pt x="1403" y="75"/>
                    </a:lnTo>
                    <a:lnTo>
                      <a:pt x="1405" y="70"/>
                    </a:lnTo>
                    <a:lnTo>
                      <a:pt x="1406" y="88"/>
                    </a:lnTo>
                    <a:lnTo>
                      <a:pt x="1408" y="96"/>
                    </a:lnTo>
                    <a:lnTo>
                      <a:pt x="1409" y="84"/>
                    </a:lnTo>
                    <a:lnTo>
                      <a:pt x="1411" y="87"/>
                    </a:lnTo>
                    <a:lnTo>
                      <a:pt x="1412" y="88"/>
                    </a:lnTo>
                    <a:lnTo>
                      <a:pt x="1414" y="92"/>
                    </a:lnTo>
                    <a:lnTo>
                      <a:pt x="1415" y="92"/>
                    </a:lnTo>
                    <a:lnTo>
                      <a:pt x="1417" y="89"/>
                    </a:lnTo>
                    <a:lnTo>
                      <a:pt x="1418" y="90"/>
                    </a:lnTo>
                    <a:lnTo>
                      <a:pt x="1420" y="97"/>
                    </a:lnTo>
                    <a:lnTo>
                      <a:pt x="1421" y="111"/>
                    </a:lnTo>
                    <a:lnTo>
                      <a:pt x="1423" y="124"/>
                    </a:lnTo>
                    <a:lnTo>
                      <a:pt x="1424" y="119"/>
                    </a:lnTo>
                    <a:lnTo>
                      <a:pt x="1426" y="96"/>
                    </a:lnTo>
                    <a:lnTo>
                      <a:pt x="1428" y="64"/>
                    </a:lnTo>
                    <a:lnTo>
                      <a:pt x="1429" y="47"/>
                    </a:lnTo>
                    <a:lnTo>
                      <a:pt x="1430" y="43"/>
                    </a:lnTo>
                    <a:lnTo>
                      <a:pt x="1432" y="39"/>
                    </a:lnTo>
                    <a:lnTo>
                      <a:pt x="1434" y="40"/>
                    </a:lnTo>
                    <a:lnTo>
                      <a:pt x="1435" y="42"/>
                    </a:lnTo>
                    <a:lnTo>
                      <a:pt x="1437" y="35"/>
                    </a:lnTo>
                    <a:lnTo>
                      <a:pt x="1438" y="28"/>
                    </a:lnTo>
                    <a:lnTo>
                      <a:pt x="1440" y="31"/>
                    </a:lnTo>
                    <a:lnTo>
                      <a:pt x="1441" y="33"/>
                    </a:lnTo>
                    <a:lnTo>
                      <a:pt x="1443" y="22"/>
                    </a:lnTo>
                    <a:lnTo>
                      <a:pt x="1444" y="3"/>
                    </a:lnTo>
                    <a:lnTo>
                      <a:pt x="1446" y="0"/>
                    </a:lnTo>
                    <a:lnTo>
                      <a:pt x="1447" y="0"/>
                    </a:lnTo>
                    <a:lnTo>
                      <a:pt x="1449" y="12"/>
                    </a:lnTo>
                    <a:lnTo>
                      <a:pt x="1450" y="14"/>
                    </a:lnTo>
                    <a:lnTo>
                      <a:pt x="1452" y="8"/>
                    </a:lnTo>
                    <a:lnTo>
                      <a:pt x="1453" y="10"/>
                    </a:lnTo>
                    <a:lnTo>
                      <a:pt x="1455" y="16"/>
                    </a:lnTo>
                    <a:lnTo>
                      <a:pt x="1456" y="23"/>
                    </a:lnTo>
                    <a:lnTo>
                      <a:pt x="1458" y="17"/>
                    </a:lnTo>
                    <a:lnTo>
                      <a:pt x="1459" y="14"/>
                    </a:lnTo>
                    <a:lnTo>
                      <a:pt x="1461" y="17"/>
                    </a:lnTo>
                    <a:lnTo>
                      <a:pt x="1462" y="24"/>
                    </a:lnTo>
                    <a:lnTo>
                      <a:pt x="1464" y="26"/>
                    </a:lnTo>
                    <a:lnTo>
                      <a:pt x="1465" y="24"/>
                    </a:lnTo>
                    <a:lnTo>
                      <a:pt x="1467" y="21"/>
                    </a:lnTo>
                    <a:lnTo>
                      <a:pt x="1468" y="28"/>
                    </a:lnTo>
                    <a:lnTo>
                      <a:pt x="1470" y="32"/>
                    </a:lnTo>
                    <a:lnTo>
                      <a:pt x="1472" y="31"/>
                    </a:lnTo>
                    <a:lnTo>
                      <a:pt x="1473" y="26"/>
                    </a:lnTo>
                    <a:lnTo>
                      <a:pt x="1474" y="23"/>
                    </a:lnTo>
                    <a:lnTo>
                      <a:pt x="1476" y="19"/>
                    </a:lnTo>
                    <a:lnTo>
                      <a:pt x="1478" y="19"/>
                    </a:lnTo>
                    <a:lnTo>
                      <a:pt x="1479" y="24"/>
                    </a:lnTo>
                    <a:lnTo>
                      <a:pt x="1481" y="23"/>
                    </a:lnTo>
                    <a:lnTo>
                      <a:pt x="1482" y="28"/>
                    </a:lnTo>
                    <a:lnTo>
                      <a:pt x="1484" y="30"/>
                    </a:lnTo>
                    <a:lnTo>
                      <a:pt x="1485" y="26"/>
                    </a:lnTo>
                    <a:lnTo>
                      <a:pt x="1487" y="10"/>
                    </a:lnTo>
                    <a:lnTo>
                      <a:pt x="1488" y="12"/>
                    </a:lnTo>
                    <a:lnTo>
                      <a:pt x="1490" y="20"/>
                    </a:lnTo>
                    <a:lnTo>
                      <a:pt x="1491" y="10"/>
                    </a:lnTo>
                    <a:lnTo>
                      <a:pt x="1493" y="10"/>
                    </a:lnTo>
                    <a:lnTo>
                      <a:pt x="1494" y="13"/>
                    </a:lnTo>
                    <a:lnTo>
                      <a:pt x="1496" y="22"/>
                    </a:lnTo>
                    <a:lnTo>
                      <a:pt x="1497" y="31"/>
                    </a:lnTo>
                    <a:lnTo>
                      <a:pt x="1499" y="35"/>
                    </a:lnTo>
                    <a:lnTo>
                      <a:pt x="1501" y="34"/>
                    </a:lnTo>
                    <a:lnTo>
                      <a:pt x="1502" y="27"/>
                    </a:lnTo>
                    <a:lnTo>
                      <a:pt x="1503" y="25"/>
                    </a:lnTo>
                    <a:lnTo>
                      <a:pt x="1505" y="23"/>
                    </a:lnTo>
                    <a:lnTo>
                      <a:pt x="1507" y="21"/>
                    </a:lnTo>
                    <a:lnTo>
                      <a:pt x="1508" y="13"/>
                    </a:lnTo>
                    <a:lnTo>
                      <a:pt x="1510" y="16"/>
                    </a:lnTo>
                    <a:lnTo>
                      <a:pt x="1511" y="28"/>
                    </a:lnTo>
                    <a:lnTo>
                      <a:pt x="1513" y="23"/>
                    </a:lnTo>
                    <a:lnTo>
                      <a:pt x="1514" y="26"/>
                    </a:lnTo>
                    <a:lnTo>
                      <a:pt x="1516" y="27"/>
                    </a:lnTo>
                    <a:lnTo>
                      <a:pt x="1517" y="27"/>
                    </a:lnTo>
                    <a:lnTo>
                      <a:pt x="1519" y="26"/>
                    </a:lnTo>
                    <a:lnTo>
                      <a:pt x="1520" y="28"/>
                    </a:lnTo>
                    <a:lnTo>
                      <a:pt x="1522" y="21"/>
                    </a:lnTo>
                    <a:lnTo>
                      <a:pt x="1523" y="20"/>
                    </a:lnTo>
                    <a:lnTo>
                      <a:pt x="1525" y="30"/>
                    </a:lnTo>
                    <a:lnTo>
                      <a:pt x="1526" y="36"/>
                    </a:lnTo>
                    <a:lnTo>
                      <a:pt x="1528" y="39"/>
                    </a:lnTo>
                    <a:lnTo>
                      <a:pt x="1529" y="45"/>
                    </a:lnTo>
                    <a:lnTo>
                      <a:pt x="1531" y="47"/>
                    </a:lnTo>
                    <a:lnTo>
                      <a:pt x="1532" y="33"/>
                    </a:lnTo>
                    <a:lnTo>
                      <a:pt x="1534" y="19"/>
                    </a:lnTo>
                    <a:lnTo>
                      <a:pt x="1535" y="26"/>
                    </a:lnTo>
                    <a:lnTo>
                      <a:pt x="1537" y="25"/>
                    </a:lnTo>
                    <a:lnTo>
                      <a:pt x="1539" y="28"/>
                    </a:lnTo>
                    <a:lnTo>
                      <a:pt x="1540" y="31"/>
                    </a:lnTo>
                    <a:lnTo>
                      <a:pt x="1541" y="35"/>
                    </a:lnTo>
                    <a:lnTo>
                      <a:pt x="1543" y="34"/>
                    </a:lnTo>
                    <a:lnTo>
                      <a:pt x="1545" y="23"/>
                    </a:lnTo>
                    <a:lnTo>
                      <a:pt x="1546" y="25"/>
                    </a:lnTo>
                    <a:lnTo>
                      <a:pt x="1547" y="22"/>
                    </a:lnTo>
                    <a:lnTo>
                      <a:pt x="1549" y="21"/>
                    </a:lnTo>
                    <a:lnTo>
                      <a:pt x="1551" y="16"/>
                    </a:lnTo>
                    <a:lnTo>
                      <a:pt x="1552" y="13"/>
                    </a:lnTo>
                    <a:lnTo>
                      <a:pt x="1554" y="7"/>
                    </a:lnTo>
                    <a:lnTo>
                      <a:pt x="1555" y="15"/>
                    </a:lnTo>
                    <a:lnTo>
                      <a:pt x="1557" y="16"/>
                    </a:lnTo>
                    <a:lnTo>
                      <a:pt x="1558" y="26"/>
                    </a:lnTo>
                    <a:lnTo>
                      <a:pt x="1560" y="28"/>
                    </a:lnTo>
                    <a:lnTo>
                      <a:pt x="1561" y="30"/>
                    </a:lnTo>
                    <a:lnTo>
                      <a:pt x="1563" y="32"/>
                    </a:lnTo>
                    <a:lnTo>
                      <a:pt x="1564" y="38"/>
                    </a:lnTo>
                    <a:lnTo>
                      <a:pt x="1566" y="25"/>
                    </a:lnTo>
                    <a:lnTo>
                      <a:pt x="1567" y="10"/>
                    </a:lnTo>
                    <a:lnTo>
                      <a:pt x="1569" y="9"/>
                    </a:lnTo>
                    <a:lnTo>
                      <a:pt x="1570" y="16"/>
                    </a:lnTo>
                    <a:lnTo>
                      <a:pt x="1572" y="13"/>
                    </a:lnTo>
                    <a:lnTo>
                      <a:pt x="1574" y="11"/>
                    </a:lnTo>
                    <a:lnTo>
                      <a:pt x="1575" y="18"/>
                    </a:lnTo>
                    <a:lnTo>
                      <a:pt x="1576" y="17"/>
                    </a:lnTo>
                    <a:lnTo>
                      <a:pt x="1578" y="6"/>
                    </a:lnTo>
                    <a:lnTo>
                      <a:pt x="1580" y="15"/>
                    </a:lnTo>
                    <a:lnTo>
                      <a:pt x="1581" y="23"/>
                    </a:lnTo>
                    <a:lnTo>
                      <a:pt x="1583" y="7"/>
                    </a:lnTo>
                    <a:lnTo>
                      <a:pt x="1584" y="2"/>
                    </a:lnTo>
                    <a:lnTo>
                      <a:pt x="1586" y="24"/>
                    </a:lnTo>
                    <a:lnTo>
                      <a:pt x="1587" y="38"/>
                    </a:lnTo>
                    <a:lnTo>
                      <a:pt x="1589" y="32"/>
                    </a:lnTo>
                    <a:lnTo>
                      <a:pt x="1590" y="3"/>
                    </a:lnTo>
                    <a:lnTo>
                      <a:pt x="1592" y="31"/>
                    </a:lnTo>
                    <a:lnTo>
                      <a:pt x="1593" y="60"/>
                    </a:lnTo>
                    <a:lnTo>
                      <a:pt x="1595" y="55"/>
                    </a:lnTo>
                    <a:lnTo>
                      <a:pt x="1596" y="47"/>
                    </a:lnTo>
                    <a:lnTo>
                      <a:pt x="1598" y="53"/>
                    </a:lnTo>
                    <a:lnTo>
                      <a:pt x="1599" y="40"/>
                    </a:lnTo>
                    <a:lnTo>
                      <a:pt x="1601" y="27"/>
                    </a:lnTo>
                    <a:lnTo>
                      <a:pt x="1602" y="54"/>
                    </a:lnTo>
                    <a:lnTo>
                      <a:pt x="1604" y="109"/>
                    </a:lnTo>
                    <a:lnTo>
                      <a:pt x="1605" y="161"/>
                    </a:lnTo>
                    <a:lnTo>
                      <a:pt x="1607" y="144"/>
                    </a:lnTo>
                    <a:lnTo>
                      <a:pt x="1608" y="137"/>
                    </a:lnTo>
                    <a:lnTo>
                      <a:pt x="1610" y="120"/>
                    </a:lnTo>
                    <a:lnTo>
                      <a:pt x="1612" y="117"/>
                    </a:lnTo>
                    <a:lnTo>
                      <a:pt x="1613" y="137"/>
                    </a:lnTo>
                    <a:lnTo>
                      <a:pt x="1614" y="167"/>
                    </a:lnTo>
                    <a:lnTo>
                      <a:pt x="1616" y="192"/>
                    </a:lnTo>
                    <a:lnTo>
                      <a:pt x="1618" y="181"/>
                    </a:lnTo>
                    <a:lnTo>
                      <a:pt x="1619" y="176"/>
                    </a:lnTo>
                    <a:lnTo>
                      <a:pt x="1620" y="188"/>
                    </a:lnTo>
                    <a:lnTo>
                      <a:pt x="1622" y="188"/>
                    </a:lnTo>
                    <a:lnTo>
                      <a:pt x="1624" y="216"/>
                    </a:lnTo>
                    <a:lnTo>
                      <a:pt x="1625" y="184"/>
                    </a:lnTo>
                    <a:lnTo>
                      <a:pt x="1627" y="151"/>
                    </a:lnTo>
                    <a:lnTo>
                      <a:pt x="1628" y="214"/>
                    </a:lnTo>
                    <a:lnTo>
                      <a:pt x="1630" y="166"/>
                    </a:lnTo>
                    <a:lnTo>
                      <a:pt x="1631" y="176"/>
                    </a:lnTo>
                    <a:lnTo>
                      <a:pt x="1633" y="178"/>
                    </a:lnTo>
                    <a:lnTo>
                      <a:pt x="1634" y="189"/>
                    </a:lnTo>
                    <a:lnTo>
                      <a:pt x="1636" y="206"/>
                    </a:lnTo>
                    <a:lnTo>
                      <a:pt x="1637" y="188"/>
                    </a:lnTo>
                    <a:lnTo>
                      <a:pt x="1639" y="187"/>
                    </a:lnTo>
                    <a:lnTo>
                      <a:pt x="1641" y="188"/>
                    </a:lnTo>
                    <a:lnTo>
                      <a:pt x="1642" y="176"/>
                    </a:lnTo>
                    <a:lnTo>
                      <a:pt x="1643" y="139"/>
                    </a:lnTo>
                    <a:lnTo>
                      <a:pt x="1645" y="138"/>
                    </a:lnTo>
                    <a:lnTo>
                      <a:pt x="1647" y="142"/>
                    </a:lnTo>
                    <a:lnTo>
                      <a:pt x="1648" y="163"/>
                    </a:lnTo>
                    <a:lnTo>
                      <a:pt x="1649" y="204"/>
                    </a:lnTo>
                    <a:lnTo>
                      <a:pt x="1651" y="206"/>
                    </a:lnTo>
                    <a:lnTo>
                      <a:pt x="1653" y="199"/>
                    </a:lnTo>
                    <a:lnTo>
                      <a:pt x="1654" y="199"/>
                    </a:lnTo>
                    <a:lnTo>
                      <a:pt x="1656" y="208"/>
                    </a:lnTo>
                    <a:lnTo>
                      <a:pt x="1657" y="196"/>
                    </a:lnTo>
                    <a:lnTo>
                      <a:pt x="1659" y="185"/>
                    </a:lnTo>
                    <a:lnTo>
                      <a:pt x="1660" y="193"/>
                    </a:lnTo>
                    <a:lnTo>
                      <a:pt x="1662" y="198"/>
                    </a:lnTo>
                    <a:lnTo>
                      <a:pt x="1663" y="189"/>
                    </a:lnTo>
                    <a:lnTo>
                      <a:pt x="1665" y="189"/>
                    </a:lnTo>
                    <a:lnTo>
                      <a:pt x="1666" y="215"/>
                    </a:lnTo>
                    <a:lnTo>
                      <a:pt x="1668" y="219"/>
                    </a:lnTo>
                    <a:lnTo>
                      <a:pt x="1669" y="211"/>
                    </a:lnTo>
                    <a:lnTo>
                      <a:pt x="1671" y="211"/>
                    </a:lnTo>
                    <a:lnTo>
                      <a:pt x="1672" y="228"/>
                    </a:lnTo>
                    <a:lnTo>
                      <a:pt x="1674" y="215"/>
                    </a:lnTo>
                    <a:lnTo>
                      <a:pt x="1675" y="229"/>
                    </a:lnTo>
                    <a:lnTo>
                      <a:pt x="1677" y="235"/>
                    </a:lnTo>
                    <a:lnTo>
                      <a:pt x="1678" y="237"/>
                    </a:lnTo>
                    <a:lnTo>
                      <a:pt x="1680" y="262"/>
                    </a:lnTo>
                    <a:lnTo>
                      <a:pt x="1681" y="254"/>
                    </a:lnTo>
                    <a:lnTo>
                      <a:pt x="1683" y="244"/>
                    </a:lnTo>
                    <a:lnTo>
                      <a:pt x="1685" y="237"/>
                    </a:lnTo>
                    <a:lnTo>
                      <a:pt x="1686" y="250"/>
                    </a:lnTo>
                    <a:lnTo>
                      <a:pt x="1687" y="268"/>
                    </a:lnTo>
                    <a:lnTo>
                      <a:pt x="1689" y="255"/>
                    </a:lnTo>
                    <a:lnTo>
                      <a:pt x="1691" y="244"/>
                    </a:lnTo>
                    <a:lnTo>
                      <a:pt x="1692" y="250"/>
                    </a:lnTo>
                    <a:lnTo>
                      <a:pt x="1694" y="251"/>
                    </a:lnTo>
                    <a:lnTo>
                      <a:pt x="1695" y="255"/>
                    </a:lnTo>
                    <a:lnTo>
                      <a:pt x="1697" y="261"/>
                    </a:lnTo>
                    <a:lnTo>
                      <a:pt x="1698" y="249"/>
                    </a:lnTo>
                    <a:lnTo>
                      <a:pt x="1700" y="243"/>
                    </a:lnTo>
                    <a:lnTo>
                      <a:pt x="1701" y="245"/>
                    </a:lnTo>
                    <a:lnTo>
                      <a:pt x="1703" y="248"/>
                    </a:lnTo>
                    <a:lnTo>
                      <a:pt x="1704" y="244"/>
                    </a:lnTo>
                    <a:lnTo>
                      <a:pt x="1706" y="243"/>
                    </a:lnTo>
                    <a:lnTo>
                      <a:pt x="1707" y="247"/>
                    </a:lnTo>
                    <a:lnTo>
                      <a:pt x="1709" y="254"/>
                    </a:lnTo>
                    <a:lnTo>
                      <a:pt x="1710" y="253"/>
                    </a:lnTo>
                    <a:lnTo>
                      <a:pt x="1712" y="256"/>
                    </a:lnTo>
                    <a:lnTo>
                      <a:pt x="1714" y="236"/>
                    </a:lnTo>
                    <a:lnTo>
                      <a:pt x="1715" y="238"/>
                    </a:lnTo>
                    <a:lnTo>
                      <a:pt x="1716" y="246"/>
                    </a:lnTo>
                    <a:lnTo>
                      <a:pt x="1718" y="243"/>
                    </a:lnTo>
                    <a:lnTo>
                      <a:pt x="1720" y="235"/>
                    </a:lnTo>
                    <a:lnTo>
                      <a:pt x="1721" y="242"/>
                    </a:lnTo>
                    <a:lnTo>
                      <a:pt x="1722" y="238"/>
                    </a:lnTo>
                    <a:lnTo>
                      <a:pt x="1724" y="246"/>
                    </a:lnTo>
                    <a:lnTo>
                      <a:pt x="1726" y="245"/>
                    </a:lnTo>
                    <a:lnTo>
                      <a:pt x="1727" y="244"/>
                    </a:lnTo>
                    <a:lnTo>
                      <a:pt x="1729" y="253"/>
                    </a:lnTo>
                    <a:lnTo>
                      <a:pt x="1730" y="255"/>
                    </a:lnTo>
                    <a:lnTo>
                      <a:pt x="1732" y="249"/>
                    </a:lnTo>
                    <a:lnTo>
                      <a:pt x="1733" y="246"/>
                    </a:lnTo>
                    <a:lnTo>
                      <a:pt x="1735" y="232"/>
                    </a:lnTo>
                    <a:lnTo>
                      <a:pt x="1736" y="225"/>
                    </a:lnTo>
                    <a:lnTo>
                      <a:pt x="1738" y="227"/>
                    </a:lnTo>
                    <a:lnTo>
                      <a:pt x="1739" y="226"/>
                    </a:lnTo>
                    <a:lnTo>
                      <a:pt x="1741" y="232"/>
                    </a:lnTo>
                    <a:lnTo>
                      <a:pt x="1742" y="234"/>
                    </a:lnTo>
                    <a:lnTo>
                      <a:pt x="1744" y="236"/>
                    </a:lnTo>
                    <a:lnTo>
                      <a:pt x="1745" y="238"/>
                    </a:lnTo>
                    <a:lnTo>
                      <a:pt x="1747" y="222"/>
                    </a:lnTo>
                    <a:lnTo>
                      <a:pt x="1748" y="223"/>
                    </a:lnTo>
                    <a:lnTo>
                      <a:pt x="1750" y="219"/>
                    </a:lnTo>
                    <a:lnTo>
                      <a:pt x="1751" y="222"/>
                    </a:lnTo>
                    <a:lnTo>
                      <a:pt x="1753" y="219"/>
                    </a:lnTo>
                    <a:lnTo>
                      <a:pt x="1754" y="214"/>
                    </a:lnTo>
                    <a:lnTo>
                      <a:pt x="1756" y="209"/>
                    </a:lnTo>
                    <a:lnTo>
                      <a:pt x="1758" y="212"/>
                    </a:lnTo>
                    <a:lnTo>
                      <a:pt x="1759" y="210"/>
                    </a:lnTo>
                    <a:lnTo>
                      <a:pt x="1760" y="201"/>
                    </a:lnTo>
                    <a:lnTo>
                      <a:pt x="1762" y="197"/>
                    </a:lnTo>
                    <a:lnTo>
                      <a:pt x="1764" y="202"/>
                    </a:lnTo>
                    <a:lnTo>
                      <a:pt x="1765" y="202"/>
                    </a:lnTo>
                    <a:lnTo>
                      <a:pt x="1767" y="207"/>
                    </a:lnTo>
                    <a:lnTo>
                      <a:pt x="1768" y="209"/>
                    </a:lnTo>
                    <a:lnTo>
                      <a:pt x="1770" y="222"/>
                    </a:lnTo>
                    <a:lnTo>
                      <a:pt x="1771" y="223"/>
                    </a:lnTo>
                    <a:lnTo>
                      <a:pt x="1773" y="211"/>
                    </a:lnTo>
                    <a:lnTo>
                      <a:pt x="1774" y="217"/>
                    </a:lnTo>
                    <a:lnTo>
                      <a:pt x="1776" y="216"/>
                    </a:lnTo>
                    <a:lnTo>
                      <a:pt x="1777" y="210"/>
                    </a:lnTo>
                    <a:lnTo>
                      <a:pt x="1779" y="201"/>
                    </a:lnTo>
                    <a:lnTo>
                      <a:pt x="1780" y="200"/>
                    </a:lnTo>
                    <a:lnTo>
                      <a:pt x="1782" y="200"/>
                    </a:lnTo>
                    <a:lnTo>
                      <a:pt x="1783" y="200"/>
                    </a:lnTo>
                    <a:lnTo>
                      <a:pt x="1785" y="207"/>
                    </a:lnTo>
                    <a:lnTo>
                      <a:pt x="1787" y="219"/>
                    </a:lnTo>
                    <a:lnTo>
                      <a:pt x="1788" y="228"/>
                    </a:lnTo>
                    <a:lnTo>
                      <a:pt x="1789" y="224"/>
                    </a:lnTo>
                    <a:lnTo>
                      <a:pt x="1791" y="229"/>
                    </a:lnTo>
                    <a:lnTo>
                      <a:pt x="1793" y="225"/>
                    </a:lnTo>
                    <a:lnTo>
                      <a:pt x="1794" y="231"/>
                    </a:lnTo>
                    <a:lnTo>
                      <a:pt x="1796" y="223"/>
                    </a:lnTo>
                    <a:lnTo>
                      <a:pt x="1797" y="220"/>
                    </a:lnTo>
                    <a:lnTo>
                      <a:pt x="1799" y="214"/>
                    </a:lnTo>
                    <a:lnTo>
                      <a:pt x="1800" y="211"/>
                    </a:lnTo>
                    <a:lnTo>
                      <a:pt x="1802" y="213"/>
                    </a:lnTo>
                    <a:lnTo>
                      <a:pt x="1803" y="226"/>
                    </a:lnTo>
                    <a:lnTo>
                      <a:pt x="1805" y="232"/>
                    </a:lnTo>
                    <a:lnTo>
                      <a:pt x="1806" y="224"/>
                    </a:lnTo>
                    <a:lnTo>
                      <a:pt x="1808" y="228"/>
                    </a:lnTo>
                    <a:lnTo>
                      <a:pt x="1809" y="234"/>
                    </a:lnTo>
                    <a:lnTo>
                      <a:pt x="1811" y="220"/>
                    </a:lnTo>
                    <a:lnTo>
                      <a:pt x="1812" y="222"/>
                    </a:lnTo>
                    <a:lnTo>
                      <a:pt x="1814" y="226"/>
                    </a:lnTo>
                    <a:lnTo>
                      <a:pt x="1815" y="223"/>
                    </a:lnTo>
                    <a:lnTo>
                      <a:pt x="1817" y="224"/>
                    </a:lnTo>
                    <a:lnTo>
                      <a:pt x="1818" y="230"/>
                    </a:lnTo>
                    <a:lnTo>
                      <a:pt x="1820" y="225"/>
                    </a:lnTo>
                    <a:lnTo>
                      <a:pt x="1821" y="226"/>
                    </a:lnTo>
                    <a:lnTo>
                      <a:pt x="1823" y="229"/>
                    </a:lnTo>
                    <a:lnTo>
                      <a:pt x="1824" y="225"/>
                    </a:lnTo>
                    <a:lnTo>
                      <a:pt x="1826" y="221"/>
                    </a:lnTo>
                    <a:lnTo>
                      <a:pt x="1827" y="219"/>
                    </a:lnTo>
                    <a:lnTo>
                      <a:pt x="1829" y="221"/>
                    </a:lnTo>
                    <a:lnTo>
                      <a:pt x="1831" y="214"/>
                    </a:lnTo>
                    <a:lnTo>
                      <a:pt x="1832" y="221"/>
                    </a:lnTo>
                    <a:lnTo>
                      <a:pt x="1833" y="220"/>
                    </a:lnTo>
                    <a:lnTo>
                      <a:pt x="1835" y="212"/>
                    </a:lnTo>
                    <a:lnTo>
                      <a:pt x="1837" y="209"/>
                    </a:lnTo>
                    <a:lnTo>
                      <a:pt x="1838" y="209"/>
                    </a:lnTo>
                    <a:lnTo>
                      <a:pt x="1840" y="203"/>
                    </a:lnTo>
                    <a:lnTo>
                      <a:pt x="1841" y="208"/>
                    </a:lnTo>
                    <a:lnTo>
                      <a:pt x="1843" y="209"/>
                    </a:lnTo>
                    <a:lnTo>
                      <a:pt x="1844" y="207"/>
                    </a:lnTo>
                    <a:lnTo>
                      <a:pt x="1846" y="215"/>
                    </a:lnTo>
                    <a:lnTo>
                      <a:pt x="1847" y="221"/>
                    </a:lnTo>
                    <a:lnTo>
                      <a:pt x="1849" y="227"/>
                    </a:lnTo>
                    <a:lnTo>
                      <a:pt x="1850" y="228"/>
                    </a:lnTo>
                    <a:lnTo>
                      <a:pt x="1852" y="228"/>
                    </a:lnTo>
                    <a:lnTo>
                      <a:pt x="1853" y="217"/>
                    </a:lnTo>
                    <a:lnTo>
                      <a:pt x="1855" y="221"/>
                    </a:lnTo>
                    <a:lnTo>
                      <a:pt x="1856" y="217"/>
                    </a:lnTo>
                    <a:lnTo>
                      <a:pt x="1858" y="215"/>
                    </a:lnTo>
                    <a:lnTo>
                      <a:pt x="1860" y="231"/>
                    </a:lnTo>
                    <a:lnTo>
                      <a:pt x="1861" y="238"/>
                    </a:lnTo>
                    <a:lnTo>
                      <a:pt x="1862" y="234"/>
                    </a:lnTo>
                    <a:lnTo>
                      <a:pt x="1864" y="243"/>
                    </a:lnTo>
                    <a:lnTo>
                      <a:pt x="1866" y="250"/>
                    </a:lnTo>
                    <a:lnTo>
                      <a:pt x="1867" y="250"/>
                    </a:lnTo>
                    <a:lnTo>
                      <a:pt x="1869" y="254"/>
                    </a:lnTo>
                    <a:lnTo>
                      <a:pt x="1870" y="257"/>
                    </a:lnTo>
                    <a:lnTo>
                      <a:pt x="1872" y="256"/>
                    </a:lnTo>
                    <a:lnTo>
                      <a:pt x="1873" y="261"/>
                    </a:lnTo>
                    <a:lnTo>
                      <a:pt x="1875" y="269"/>
                    </a:lnTo>
                    <a:lnTo>
                      <a:pt x="1876" y="283"/>
                    </a:lnTo>
                    <a:lnTo>
                      <a:pt x="1877" y="303"/>
                    </a:lnTo>
                    <a:lnTo>
                      <a:pt x="1879" y="315"/>
                    </a:lnTo>
                    <a:lnTo>
                      <a:pt x="1881" y="312"/>
                    </a:lnTo>
                    <a:lnTo>
                      <a:pt x="1882" y="308"/>
                    </a:lnTo>
                    <a:lnTo>
                      <a:pt x="1884" y="304"/>
                    </a:lnTo>
                    <a:lnTo>
                      <a:pt x="1885" y="301"/>
                    </a:lnTo>
                    <a:lnTo>
                      <a:pt x="1887" y="302"/>
                    </a:lnTo>
                    <a:lnTo>
                      <a:pt x="1888" y="297"/>
                    </a:lnTo>
                    <a:lnTo>
                      <a:pt x="1890" y="296"/>
                    </a:lnTo>
                    <a:lnTo>
                      <a:pt x="1891" y="305"/>
                    </a:lnTo>
                    <a:lnTo>
                      <a:pt x="1893" y="306"/>
                    </a:lnTo>
                    <a:lnTo>
                      <a:pt x="1894" y="306"/>
                    </a:lnTo>
                    <a:lnTo>
                      <a:pt x="1896" y="312"/>
                    </a:lnTo>
                    <a:lnTo>
                      <a:pt x="1898" y="311"/>
                    </a:lnTo>
                    <a:lnTo>
                      <a:pt x="1899" y="296"/>
                    </a:lnTo>
                    <a:lnTo>
                      <a:pt x="1900" y="284"/>
                    </a:lnTo>
                    <a:lnTo>
                      <a:pt x="1902" y="279"/>
                    </a:lnTo>
                    <a:lnTo>
                      <a:pt x="1904" y="281"/>
                    </a:lnTo>
                    <a:lnTo>
                      <a:pt x="1905" y="282"/>
                    </a:lnTo>
                    <a:lnTo>
                      <a:pt x="1906" y="284"/>
                    </a:lnTo>
                    <a:lnTo>
                      <a:pt x="1908" y="293"/>
                    </a:lnTo>
                    <a:lnTo>
                      <a:pt x="1910" y="304"/>
                    </a:lnTo>
                    <a:lnTo>
                      <a:pt x="1911" y="288"/>
                    </a:lnTo>
                    <a:lnTo>
                      <a:pt x="1913" y="299"/>
                    </a:lnTo>
                    <a:lnTo>
                      <a:pt x="1914" y="291"/>
                    </a:lnTo>
                    <a:lnTo>
                      <a:pt x="1916" y="293"/>
                    </a:lnTo>
                    <a:lnTo>
                      <a:pt x="1917" y="298"/>
                    </a:lnTo>
                    <a:lnTo>
                      <a:pt x="1919" y="292"/>
                    </a:lnTo>
                    <a:lnTo>
                      <a:pt x="1920" y="291"/>
                    </a:lnTo>
                    <a:lnTo>
                      <a:pt x="1922" y="292"/>
                    </a:lnTo>
                    <a:lnTo>
                      <a:pt x="1923" y="287"/>
                    </a:lnTo>
                    <a:lnTo>
                      <a:pt x="1925" y="292"/>
                    </a:lnTo>
                    <a:lnTo>
                      <a:pt x="1926" y="289"/>
                    </a:lnTo>
                    <a:lnTo>
                      <a:pt x="1928" y="294"/>
                    </a:lnTo>
                    <a:lnTo>
                      <a:pt x="1929" y="300"/>
                    </a:lnTo>
                    <a:lnTo>
                      <a:pt x="1931" y="290"/>
                    </a:lnTo>
                    <a:lnTo>
                      <a:pt x="1933" y="300"/>
                    </a:lnTo>
                    <a:lnTo>
                      <a:pt x="1934" y="296"/>
                    </a:lnTo>
                    <a:lnTo>
                      <a:pt x="1935" y="290"/>
                    </a:lnTo>
                    <a:lnTo>
                      <a:pt x="1937" y="290"/>
                    </a:lnTo>
                    <a:lnTo>
                      <a:pt x="1939" y="298"/>
                    </a:lnTo>
                    <a:lnTo>
                      <a:pt x="1940" y="306"/>
                    </a:lnTo>
                    <a:lnTo>
                      <a:pt x="1942" y="310"/>
                    </a:lnTo>
                    <a:lnTo>
                      <a:pt x="1943" y="309"/>
                    </a:lnTo>
                    <a:lnTo>
                      <a:pt x="1944" y="299"/>
                    </a:lnTo>
                    <a:lnTo>
                      <a:pt x="1946" y="286"/>
                    </a:lnTo>
                    <a:lnTo>
                      <a:pt x="1948" y="290"/>
                    </a:lnTo>
                    <a:lnTo>
                      <a:pt x="1949" y="289"/>
                    </a:lnTo>
                    <a:lnTo>
                      <a:pt x="1951" y="296"/>
                    </a:lnTo>
                    <a:lnTo>
                      <a:pt x="1952" y="303"/>
                    </a:lnTo>
                    <a:lnTo>
                      <a:pt x="1954" y="301"/>
                    </a:lnTo>
                    <a:lnTo>
                      <a:pt x="1955" y="300"/>
                    </a:lnTo>
                    <a:lnTo>
                      <a:pt x="1957" y="308"/>
                    </a:lnTo>
                    <a:lnTo>
                      <a:pt x="1958" y="304"/>
                    </a:lnTo>
                    <a:lnTo>
                      <a:pt x="1960" y="299"/>
                    </a:lnTo>
                    <a:lnTo>
                      <a:pt x="1961" y="298"/>
                    </a:lnTo>
                    <a:lnTo>
                      <a:pt x="1963" y="288"/>
                    </a:lnTo>
                    <a:lnTo>
                      <a:pt x="1964" y="290"/>
                    </a:lnTo>
                    <a:lnTo>
                      <a:pt x="1966" y="292"/>
                    </a:lnTo>
                    <a:lnTo>
                      <a:pt x="1967" y="296"/>
                    </a:lnTo>
                    <a:lnTo>
                      <a:pt x="1969" y="313"/>
                    </a:lnTo>
                    <a:lnTo>
                      <a:pt x="1971" y="323"/>
                    </a:lnTo>
                    <a:lnTo>
                      <a:pt x="1972" y="326"/>
                    </a:lnTo>
                    <a:lnTo>
                      <a:pt x="1973" y="325"/>
                    </a:lnTo>
                    <a:lnTo>
                      <a:pt x="1975" y="315"/>
                    </a:lnTo>
                    <a:lnTo>
                      <a:pt x="1977" y="307"/>
                    </a:lnTo>
                    <a:lnTo>
                      <a:pt x="1978" y="296"/>
                    </a:lnTo>
                    <a:lnTo>
                      <a:pt x="1979" y="296"/>
                    </a:lnTo>
                    <a:lnTo>
                      <a:pt x="1981" y="298"/>
                    </a:lnTo>
                    <a:lnTo>
                      <a:pt x="1983" y="299"/>
                    </a:lnTo>
                    <a:lnTo>
                      <a:pt x="1984" y="295"/>
                    </a:lnTo>
                    <a:lnTo>
                      <a:pt x="1986" y="290"/>
                    </a:lnTo>
                    <a:lnTo>
                      <a:pt x="1987" y="297"/>
                    </a:lnTo>
                    <a:lnTo>
                      <a:pt x="1989" y="302"/>
                    </a:lnTo>
                    <a:lnTo>
                      <a:pt x="1990" y="304"/>
                    </a:lnTo>
                    <a:lnTo>
                      <a:pt x="1992" y="301"/>
                    </a:lnTo>
                    <a:lnTo>
                      <a:pt x="1993" y="295"/>
                    </a:lnTo>
                    <a:lnTo>
                      <a:pt x="1995" y="296"/>
                    </a:lnTo>
                    <a:lnTo>
                      <a:pt x="1996" y="299"/>
                    </a:lnTo>
                    <a:lnTo>
                      <a:pt x="1998" y="300"/>
                    </a:lnTo>
                    <a:lnTo>
                      <a:pt x="2000" y="308"/>
                    </a:lnTo>
                    <a:lnTo>
                      <a:pt x="2001" y="309"/>
                    </a:lnTo>
                    <a:lnTo>
                      <a:pt x="2002" y="305"/>
                    </a:lnTo>
                    <a:lnTo>
                      <a:pt x="2004" y="304"/>
                    </a:lnTo>
                    <a:lnTo>
                      <a:pt x="2006" y="307"/>
                    </a:lnTo>
                    <a:lnTo>
                      <a:pt x="2007" y="305"/>
                    </a:lnTo>
                    <a:lnTo>
                      <a:pt x="2008" y="308"/>
                    </a:lnTo>
                    <a:lnTo>
                      <a:pt x="2010" y="310"/>
                    </a:lnTo>
                    <a:lnTo>
                      <a:pt x="2011" y="312"/>
                    </a:lnTo>
                    <a:lnTo>
                      <a:pt x="2013" y="315"/>
                    </a:lnTo>
                    <a:lnTo>
                      <a:pt x="2015" y="315"/>
                    </a:lnTo>
                    <a:lnTo>
                      <a:pt x="2016" y="315"/>
                    </a:lnTo>
                    <a:lnTo>
                      <a:pt x="2017" y="308"/>
                    </a:lnTo>
                    <a:lnTo>
                      <a:pt x="2019" y="292"/>
                    </a:lnTo>
                    <a:lnTo>
                      <a:pt x="2021" y="285"/>
                    </a:lnTo>
                    <a:lnTo>
                      <a:pt x="2022" y="287"/>
                    </a:lnTo>
                    <a:lnTo>
                      <a:pt x="2024" y="287"/>
                    </a:lnTo>
                    <a:lnTo>
                      <a:pt x="2025" y="293"/>
                    </a:lnTo>
                    <a:lnTo>
                      <a:pt x="2027" y="299"/>
                    </a:lnTo>
                    <a:lnTo>
                      <a:pt x="2028" y="299"/>
                    </a:lnTo>
                    <a:lnTo>
                      <a:pt x="2030" y="300"/>
                    </a:lnTo>
                    <a:lnTo>
                      <a:pt x="2031" y="312"/>
                    </a:lnTo>
                    <a:lnTo>
                      <a:pt x="2033" y="312"/>
                    </a:lnTo>
                    <a:lnTo>
                      <a:pt x="2034" y="320"/>
                    </a:lnTo>
                    <a:lnTo>
                      <a:pt x="2036" y="319"/>
                    </a:lnTo>
                    <a:lnTo>
                      <a:pt x="2037" y="311"/>
                    </a:lnTo>
                    <a:lnTo>
                      <a:pt x="2039" y="292"/>
                    </a:lnTo>
                    <a:lnTo>
                      <a:pt x="2040" y="287"/>
                    </a:lnTo>
                    <a:lnTo>
                      <a:pt x="2042" y="296"/>
                    </a:lnTo>
                    <a:lnTo>
                      <a:pt x="2044" y="297"/>
                    </a:lnTo>
                    <a:lnTo>
                      <a:pt x="2045" y="304"/>
                    </a:lnTo>
                    <a:lnTo>
                      <a:pt x="2046" y="309"/>
                    </a:lnTo>
                    <a:lnTo>
                      <a:pt x="2048" y="309"/>
                    </a:lnTo>
                    <a:lnTo>
                      <a:pt x="2050" y="303"/>
                    </a:lnTo>
                    <a:lnTo>
                      <a:pt x="2051" y="296"/>
                    </a:lnTo>
                    <a:lnTo>
                      <a:pt x="2053" y="292"/>
                    </a:lnTo>
                    <a:lnTo>
                      <a:pt x="2054" y="295"/>
                    </a:lnTo>
                    <a:lnTo>
                      <a:pt x="2056" y="300"/>
                    </a:lnTo>
                    <a:lnTo>
                      <a:pt x="2057" y="299"/>
                    </a:lnTo>
                    <a:lnTo>
                      <a:pt x="2059" y="297"/>
                    </a:lnTo>
                    <a:lnTo>
                      <a:pt x="2060" y="301"/>
                    </a:lnTo>
                    <a:lnTo>
                      <a:pt x="2062" y="308"/>
                    </a:lnTo>
                    <a:lnTo>
                      <a:pt x="2063" y="306"/>
                    </a:lnTo>
                    <a:lnTo>
                      <a:pt x="2065" y="301"/>
                    </a:lnTo>
                    <a:lnTo>
                      <a:pt x="2066" y="293"/>
                    </a:lnTo>
                    <a:lnTo>
                      <a:pt x="2068" y="293"/>
                    </a:lnTo>
                    <a:lnTo>
                      <a:pt x="2069" y="295"/>
                    </a:lnTo>
                    <a:lnTo>
                      <a:pt x="2071" y="296"/>
                    </a:lnTo>
                    <a:lnTo>
                      <a:pt x="2073" y="296"/>
                    </a:lnTo>
                    <a:lnTo>
                      <a:pt x="2074" y="305"/>
                    </a:lnTo>
                    <a:lnTo>
                      <a:pt x="2075" y="309"/>
                    </a:lnTo>
                    <a:lnTo>
                      <a:pt x="2077" y="304"/>
                    </a:lnTo>
                    <a:lnTo>
                      <a:pt x="2078" y="301"/>
                    </a:lnTo>
                    <a:lnTo>
                      <a:pt x="2080" y="294"/>
                    </a:lnTo>
                    <a:lnTo>
                      <a:pt x="2081" y="295"/>
                    </a:lnTo>
                    <a:lnTo>
                      <a:pt x="2083" y="290"/>
                    </a:lnTo>
                    <a:lnTo>
                      <a:pt x="2084" y="293"/>
                    </a:lnTo>
                    <a:lnTo>
                      <a:pt x="2086" y="291"/>
                    </a:lnTo>
                    <a:lnTo>
                      <a:pt x="2088" y="297"/>
                    </a:lnTo>
                    <a:lnTo>
                      <a:pt x="2089" y="298"/>
                    </a:lnTo>
                    <a:lnTo>
                      <a:pt x="2090" y="294"/>
                    </a:lnTo>
                    <a:lnTo>
                      <a:pt x="2092" y="299"/>
                    </a:lnTo>
                    <a:lnTo>
                      <a:pt x="2094" y="306"/>
                    </a:lnTo>
                    <a:lnTo>
                      <a:pt x="2095" y="308"/>
                    </a:lnTo>
                    <a:lnTo>
                      <a:pt x="2097" y="309"/>
                    </a:lnTo>
                    <a:lnTo>
                      <a:pt x="2098" y="302"/>
                    </a:lnTo>
                    <a:lnTo>
                      <a:pt x="2100" y="296"/>
                    </a:lnTo>
                    <a:lnTo>
                      <a:pt x="2101" y="301"/>
                    </a:lnTo>
                    <a:lnTo>
                      <a:pt x="2103" y="300"/>
                    </a:lnTo>
                    <a:lnTo>
                      <a:pt x="2104" y="301"/>
                    </a:lnTo>
                    <a:lnTo>
                      <a:pt x="2106" y="306"/>
                    </a:lnTo>
                    <a:lnTo>
                      <a:pt x="2107" y="307"/>
                    </a:lnTo>
                    <a:lnTo>
                      <a:pt x="2109" y="311"/>
                    </a:lnTo>
                    <a:lnTo>
                      <a:pt x="2110" y="305"/>
                    </a:lnTo>
                    <a:lnTo>
                      <a:pt x="2112" y="303"/>
                    </a:lnTo>
                    <a:lnTo>
                      <a:pt x="2113" y="294"/>
                    </a:lnTo>
                    <a:lnTo>
                      <a:pt x="2115" y="291"/>
                    </a:lnTo>
                    <a:lnTo>
                      <a:pt x="2117" y="291"/>
                    </a:lnTo>
                    <a:lnTo>
                      <a:pt x="2118" y="295"/>
                    </a:lnTo>
                    <a:lnTo>
                      <a:pt x="2119" y="303"/>
                    </a:lnTo>
                    <a:lnTo>
                      <a:pt x="2121" y="312"/>
                    </a:lnTo>
                    <a:lnTo>
                      <a:pt x="2123" y="316"/>
                    </a:lnTo>
                    <a:lnTo>
                      <a:pt x="2124" y="317"/>
                    </a:lnTo>
                    <a:lnTo>
                      <a:pt x="2126" y="311"/>
                    </a:lnTo>
                    <a:lnTo>
                      <a:pt x="2127" y="301"/>
                    </a:lnTo>
                    <a:lnTo>
                      <a:pt x="2129" y="304"/>
                    </a:lnTo>
                    <a:lnTo>
                      <a:pt x="2130" y="302"/>
                    </a:lnTo>
                    <a:lnTo>
                      <a:pt x="2132" y="304"/>
                    </a:lnTo>
                    <a:lnTo>
                      <a:pt x="2133" y="299"/>
                    </a:lnTo>
                    <a:lnTo>
                      <a:pt x="2135" y="304"/>
                    </a:lnTo>
                    <a:lnTo>
                      <a:pt x="2136" y="310"/>
                    </a:lnTo>
                    <a:lnTo>
                      <a:pt x="2138" y="310"/>
                    </a:lnTo>
                    <a:lnTo>
                      <a:pt x="2139" y="310"/>
                    </a:lnTo>
                    <a:lnTo>
                      <a:pt x="2141" y="306"/>
                    </a:lnTo>
                    <a:lnTo>
                      <a:pt x="2142" y="314"/>
                    </a:lnTo>
                    <a:lnTo>
                      <a:pt x="2144" y="308"/>
                    </a:lnTo>
                    <a:lnTo>
                      <a:pt x="2145" y="309"/>
                    </a:lnTo>
                    <a:lnTo>
                      <a:pt x="2147" y="309"/>
                    </a:lnTo>
                    <a:lnTo>
                      <a:pt x="2148" y="316"/>
                    </a:lnTo>
                    <a:lnTo>
                      <a:pt x="2150" y="315"/>
                    </a:lnTo>
                    <a:lnTo>
                      <a:pt x="2151" y="316"/>
                    </a:lnTo>
                    <a:lnTo>
                      <a:pt x="2153" y="317"/>
                    </a:lnTo>
                    <a:lnTo>
                      <a:pt x="2155" y="314"/>
                    </a:lnTo>
                    <a:lnTo>
                      <a:pt x="2156" y="310"/>
                    </a:lnTo>
                    <a:lnTo>
                      <a:pt x="2157" y="308"/>
                    </a:lnTo>
                    <a:lnTo>
                      <a:pt x="2159" y="307"/>
                    </a:lnTo>
                    <a:lnTo>
                      <a:pt x="2161" y="307"/>
                    </a:lnTo>
                    <a:lnTo>
                      <a:pt x="2162" y="306"/>
                    </a:lnTo>
                    <a:lnTo>
                      <a:pt x="2163" y="306"/>
                    </a:lnTo>
                    <a:lnTo>
                      <a:pt x="2165" y="312"/>
                    </a:lnTo>
                    <a:lnTo>
                      <a:pt x="2167" y="317"/>
                    </a:lnTo>
                    <a:lnTo>
                      <a:pt x="2168" y="319"/>
                    </a:lnTo>
                    <a:lnTo>
                      <a:pt x="2170" y="311"/>
                    </a:lnTo>
                    <a:lnTo>
                      <a:pt x="2171" y="308"/>
                    </a:lnTo>
                    <a:lnTo>
                      <a:pt x="2173" y="311"/>
                    </a:lnTo>
                    <a:lnTo>
                      <a:pt x="2174" y="310"/>
                    </a:lnTo>
                    <a:lnTo>
                      <a:pt x="2176" y="302"/>
                    </a:lnTo>
                    <a:lnTo>
                      <a:pt x="2177" y="301"/>
                    </a:lnTo>
                    <a:lnTo>
                      <a:pt x="2179" y="304"/>
                    </a:lnTo>
                    <a:lnTo>
                      <a:pt x="2180" y="309"/>
                    </a:lnTo>
                    <a:lnTo>
                      <a:pt x="2182" y="321"/>
                    </a:lnTo>
                    <a:lnTo>
                      <a:pt x="2183" y="329"/>
                    </a:lnTo>
                    <a:lnTo>
                      <a:pt x="2185" y="314"/>
                    </a:lnTo>
                    <a:lnTo>
                      <a:pt x="2186" y="310"/>
                    </a:lnTo>
                    <a:lnTo>
                      <a:pt x="2188" y="304"/>
                    </a:lnTo>
                    <a:lnTo>
                      <a:pt x="2190" y="301"/>
                    </a:lnTo>
                    <a:lnTo>
                      <a:pt x="2191" y="293"/>
                    </a:lnTo>
                    <a:lnTo>
                      <a:pt x="2192" y="301"/>
                    </a:lnTo>
                    <a:lnTo>
                      <a:pt x="2194" y="310"/>
                    </a:lnTo>
                    <a:lnTo>
                      <a:pt x="2196" y="312"/>
                    </a:lnTo>
                    <a:lnTo>
                      <a:pt x="2197" y="314"/>
                    </a:lnTo>
                    <a:lnTo>
                      <a:pt x="2199" y="320"/>
                    </a:lnTo>
                    <a:lnTo>
                      <a:pt x="2200" y="322"/>
                    </a:lnTo>
                    <a:lnTo>
                      <a:pt x="2202" y="316"/>
                    </a:lnTo>
                    <a:lnTo>
                      <a:pt x="2203" y="307"/>
                    </a:lnTo>
                    <a:lnTo>
                      <a:pt x="2205" y="310"/>
                    </a:lnTo>
                    <a:lnTo>
                      <a:pt x="2206" y="313"/>
                    </a:lnTo>
                    <a:lnTo>
                      <a:pt x="2208" y="308"/>
                    </a:lnTo>
                    <a:lnTo>
                      <a:pt x="2209" y="304"/>
                    </a:lnTo>
                    <a:lnTo>
                      <a:pt x="2211" y="306"/>
                    </a:lnTo>
                    <a:lnTo>
                      <a:pt x="2212" y="314"/>
                    </a:lnTo>
                    <a:lnTo>
                      <a:pt x="2214" y="328"/>
                    </a:lnTo>
                    <a:lnTo>
                      <a:pt x="2215" y="324"/>
                    </a:lnTo>
                    <a:lnTo>
                      <a:pt x="2217" y="318"/>
                    </a:lnTo>
                    <a:lnTo>
                      <a:pt x="2218" y="314"/>
                    </a:lnTo>
                    <a:lnTo>
                      <a:pt x="2220" y="310"/>
                    </a:lnTo>
                    <a:lnTo>
                      <a:pt x="2221" y="307"/>
                    </a:lnTo>
                    <a:lnTo>
                      <a:pt x="2223" y="302"/>
                    </a:lnTo>
                    <a:lnTo>
                      <a:pt x="2224" y="307"/>
                    </a:lnTo>
                    <a:lnTo>
                      <a:pt x="2226" y="322"/>
                    </a:lnTo>
                    <a:lnTo>
                      <a:pt x="2228" y="318"/>
                    </a:lnTo>
                    <a:lnTo>
                      <a:pt x="2229" y="306"/>
                    </a:lnTo>
                    <a:lnTo>
                      <a:pt x="2230" y="306"/>
                    </a:lnTo>
                    <a:lnTo>
                      <a:pt x="2232" y="307"/>
                    </a:lnTo>
                    <a:lnTo>
                      <a:pt x="2234" y="316"/>
                    </a:lnTo>
                    <a:lnTo>
                      <a:pt x="2235" y="327"/>
                    </a:lnTo>
                    <a:lnTo>
                      <a:pt x="2236" y="321"/>
                    </a:lnTo>
                    <a:lnTo>
                      <a:pt x="2238" y="314"/>
                    </a:lnTo>
                    <a:lnTo>
                      <a:pt x="2240" y="316"/>
                    </a:lnTo>
                    <a:lnTo>
                      <a:pt x="2241" y="322"/>
                    </a:lnTo>
                    <a:lnTo>
                      <a:pt x="2243" y="331"/>
                    </a:lnTo>
                    <a:lnTo>
                      <a:pt x="2244" y="339"/>
                    </a:lnTo>
                    <a:lnTo>
                      <a:pt x="2246" y="342"/>
                    </a:lnTo>
                    <a:lnTo>
                      <a:pt x="2247" y="337"/>
                    </a:lnTo>
                    <a:lnTo>
                      <a:pt x="2249" y="333"/>
                    </a:lnTo>
                    <a:lnTo>
                      <a:pt x="2250" y="328"/>
                    </a:lnTo>
                    <a:lnTo>
                      <a:pt x="2252" y="331"/>
                    </a:lnTo>
                    <a:lnTo>
                      <a:pt x="2253" y="332"/>
                    </a:lnTo>
                    <a:lnTo>
                      <a:pt x="2255" y="327"/>
                    </a:lnTo>
                    <a:lnTo>
                      <a:pt x="2257" y="331"/>
                    </a:lnTo>
                    <a:lnTo>
                      <a:pt x="2258" y="337"/>
                    </a:lnTo>
                    <a:lnTo>
                      <a:pt x="2259" y="338"/>
                    </a:lnTo>
                    <a:lnTo>
                      <a:pt x="2261" y="333"/>
                    </a:lnTo>
                    <a:lnTo>
                      <a:pt x="2263" y="337"/>
                    </a:lnTo>
                    <a:lnTo>
                      <a:pt x="2264" y="332"/>
                    </a:lnTo>
                    <a:lnTo>
                      <a:pt x="2265" y="329"/>
                    </a:lnTo>
                    <a:lnTo>
                      <a:pt x="2267" y="329"/>
                    </a:lnTo>
                    <a:lnTo>
                      <a:pt x="2269" y="326"/>
                    </a:lnTo>
                    <a:lnTo>
                      <a:pt x="2270" y="326"/>
                    </a:lnTo>
                    <a:lnTo>
                      <a:pt x="2272" y="340"/>
                    </a:lnTo>
                    <a:lnTo>
                      <a:pt x="2273" y="356"/>
                    </a:lnTo>
                    <a:lnTo>
                      <a:pt x="2275" y="350"/>
                    </a:lnTo>
                    <a:lnTo>
                      <a:pt x="2276" y="346"/>
                    </a:lnTo>
                    <a:lnTo>
                      <a:pt x="2278" y="343"/>
                    </a:lnTo>
                    <a:lnTo>
                      <a:pt x="2279" y="336"/>
                    </a:lnTo>
                    <a:lnTo>
                      <a:pt x="2281" y="332"/>
                    </a:lnTo>
                    <a:lnTo>
                      <a:pt x="2282" y="328"/>
                    </a:lnTo>
                    <a:lnTo>
                      <a:pt x="2284" y="331"/>
                    </a:lnTo>
                    <a:lnTo>
                      <a:pt x="2285" y="334"/>
                    </a:lnTo>
                    <a:lnTo>
                      <a:pt x="2287" y="341"/>
                    </a:lnTo>
                    <a:lnTo>
                      <a:pt x="2288" y="351"/>
                    </a:lnTo>
                    <a:lnTo>
                      <a:pt x="2290" y="351"/>
                    </a:lnTo>
                    <a:lnTo>
                      <a:pt x="2291" y="357"/>
                    </a:lnTo>
                    <a:lnTo>
                      <a:pt x="2293" y="353"/>
                    </a:lnTo>
                    <a:lnTo>
                      <a:pt x="2294" y="357"/>
                    </a:lnTo>
                    <a:lnTo>
                      <a:pt x="2296" y="347"/>
                    </a:lnTo>
                    <a:lnTo>
                      <a:pt x="2297" y="348"/>
                    </a:lnTo>
                    <a:lnTo>
                      <a:pt x="2299" y="363"/>
                    </a:lnTo>
                    <a:lnTo>
                      <a:pt x="2301" y="357"/>
                    </a:lnTo>
                    <a:lnTo>
                      <a:pt x="2302" y="358"/>
                    </a:lnTo>
                    <a:lnTo>
                      <a:pt x="2303" y="355"/>
                    </a:lnTo>
                    <a:lnTo>
                      <a:pt x="2305" y="361"/>
                    </a:lnTo>
                    <a:lnTo>
                      <a:pt x="2307" y="368"/>
                    </a:lnTo>
                    <a:lnTo>
                      <a:pt x="2308" y="366"/>
                    </a:lnTo>
                    <a:lnTo>
                      <a:pt x="2310" y="369"/>
                    </a:lnTo>
                    <a:lnTo>
                      <a:pt x="2311" y="358"/>
                    </a:lnTo>
                    <a:lnTo>
                      <a:pt x="2313" y="320"/>
                    </a:lnTo>
                    <a:lnTo>
                      <a:pt x="2314" y="327"/>
                    </a:lnTo>
                    <a:lnTo>
                      <a:pt x="2316" y="379"/>
                    </a:lnTo>
                    <a:lnTo>
                      <a:pt x="2317" y="403"/>
                    </a:lnTo>
                    <a:lnTo>
                      <a:pt x="2319" y="412"/>
                    </a:lnTo>
                    <a:lnTo>
                      <a:pt x="2320" y="423"/>
                    </a:lnTo>
                    <a:lnTo>
                      <a:pt x="2322" y="415"/>
                    </a:lnTo>
                    <a:lnTo>
                      <a:pt x="2323" y="425"/>
                    </a:lnTo>
                    <a:lnTo>
                      <a:pt x="2325" y="432"/>
                    </a:lnTo>
                    <a:lnTo>
                      <a:pt x="2326" y="400"/>
                    </a:lnTo>
                    <a:lnTo>
                      <a:pt x="2328" y="407"/>
                    </a:lnTo>
                    <a:lnTo>
                      <a:pt x="2330" y="431"/>
                    </a:lnTo>
                    <a:lnTo>
                      <a:pt x="2331" y="457"/>
                    </a:lnTo>
                    <a:lnTo>
                      <a:pt x="2332" y="462"/>
                    </a:lnTo>
                    <a:lnTo>
                      <a:pt x="2334" y="479"/>
                    </a:lnTo>
                    <a:lnTo>
                      <a:pt x="2336" y="485"/>
                    </a:lnTo>
                    <a:lnTo>
                      <a:pt x="2337" y="506"/>
                    </a:lnTo>
                    <a:lnTo>
                      <a:pt x="2338" y="504"/>
                    </a:lnTo>
                    <a:lnTo>
                      <a:pt x="2340" y="506"/>
                    </a:lnTo>
                    <a:lnTo>
                      <a:pt x="2342" y="513"/>
                    </a:lnTo>
                    <a:lnTo>
                      <a:pt x="2343" y="529"/>
                    </a:lnTo>
                    <a:lnTo>
                      <a:pt x="2345" y="539"/>
                    </a:lnTo>
                    <a:lnTo>
                      <a:pt x="2346" y="548"/>
                    </a:lnTo>
                    <a:lnTo>
                      <a:pt x="2348" y="569"/>
                    </a:lnTo>
                    <a:lnTo>
                      <a:pt x="2349" y="556"/>
                    </a:lnTo>
                    <a:lnTo>
                      <a:pt x="2351" y="567"/>
                    </a:lnTo>
                    <a:lnTo>
                      <a:pt x="2352" y="583"/>
                    </a:lnTo>
                    <a:lnTo>
                      <a:pt x="2354" y="579"/>
                    </a:lnTo>
                    <a:lnTo>
                      <a:pt x="2355" y="582"/>
                    </a:lnTo>
                    <a:lnTo>
                      <a:pt x="2357" y="603"/>
                    </a:lnTo>
                    <a:lnTo>
                      <a:pt x="2358" y="607"/>
                    </a:lnTo>
                    <a:lnTo>
                      <a:pt x="2360" y="639"/>
                    </a:lnTo>
                    <a:lnTo>
                      <a:pt x="2361" y="653"/>
                    </a:lnTo>
                    <a:lnTo>
                      <a:pt x="2363" y="661"/>
                    </a:lnTo>
                    <a:lnTo>
                      <a:pt x="2364" y="666"/>
                    </a:lnTo>
                    <a:lnTo>
                      <a:pt x="2366" y="660"/>
                    </a:lnTo>
                    <a:lnTo>
                      <a:pt x="2367" y="663"/>
                    </a:lnTo>
                    <a:lnTo>
                      <a:pt x="2369" y="665"/>
                    </a:lnTo>
                    <a:lnTo>
                      <a:pt x="2370" y="640"/>
                    </a:lnTo>
                    <a:lnTo>
                      <a:pt x="2372" y="636"/>
                    </a:lnTo>
                    <a:lnTo>
                      <a:pt x="2374" y="656"/>
                    </a:lnTo>
                    <a:lnTo>
                      <a:pt x="2375" y="648"/>
                    </a:lnTo>
                    <a:lnTo>
                      <a:pt x="2376" y="643"/>
                    </a:lnTo>
                    <a:lnTo>
                      <a:pt x="2378" y="655"/>
                    </a:lnTo>
                    <a:lnTo>
                      <a:pt x="2380" y="650"/>
                    </a:lnTo>
                    <a:lnTo>
                      <a:pt x="2381" y="660"/>
                    </a:lnTo>
                    <a:lnTo>
                      <a:pt x="2383" y="684"/>
                    </a:lnTo>
                    <a:lnTo>
                      <a:pt x="2384" y="686"/>
                    </a:lnTo>
                    <a:lnTo>
                      <a:pt x="2386" y="659"/>
                    </a:lnTo>
                    <a:lnTo>
                      <a:pt x="2387" y="628"/>
                    </a:lnTo>
                    <a:lnTo>
                      <a:pt x="2389" y="653"/>
                    </a:lnTo>
                    <a:lnTo>
                      <a:pt x="2390" y="665"/>
                    </a:lnTo>
                    <a:lnTo>
                      <a:pt x="2392" y="687"/>
                    </a:lnTo>
                    <a:lnTo>
                      <a:pt x="2393" y="695"/>
                    </a:lnTo>
                    <a:lnTo>
                      <a:pt x="2395" y="692"/>
                    </a:lnTo>
                    <a:lnTo>
                      <a:pt x="2396" y="696"/>
                    </a:lnTo>
                    <a:lnTo>
                      <a:pt x="2398" y="706"/>
                    </a:lnTo>
                    <a:lnTo>
                      <a:pt x="2399" y="669"/>
                    </a:lnTo>
                    <a:lnTo>
                      <a:pt x="2401" y="687"/>
                    </a:lnTo>
                    <a:lnTo>
                      <a:pt x="2403" y="721"/>
                    </a:lnTo>
                    <a:lnTo>
                      <a:pt x="2404" y="711"/>
                    </a:lnTo>
                    <a:lnTo>
                      <a:pt x="2405" y="690"/>
                    </a:lnTo>
                    <a:lnTo>
                      <a:pt x="2407" y="694"/>
                    </a:lnTo>
                    <a:lnTo>
                      <a:pt x="2409" y="714"/>
                    </a:lnTo>
                    <a:lnTo>
                      <a:pt x="2410" y="721"/>
                    </a:lnTo>
                    <a:lnTo>
                      <a:pt x="2412" y="696"/>
                    </a:lnTo>
                    <a:lnTo>
                      <a:pt x="2413" y="662"/>
                    </a:lnTo>
                    <a:lnTo>
                      <a:pt x="2415" y="666"/>
                    </a:lnTo>
                    <a:lnTo>
                      <a:pt x="2416" y="683"/>
                    </a:lnTo>
                    <a:lnTo>
                      <a:pt x="2418" y="675"/>
                    </a:lnTo>
                    <a:lnTo>
                      <a:pt x="2419" y="684"/>
                    </a:lnTo>
                    <a:lnTo>
                      <a:pt x="2421" y="672"/>
                    </a:lnTo>
                    <a:lnTo>
                      <a:pt x="2422" y="687"/>
                    </a:lnTo>
                    <a:lnTo>
                      <a:pt x="2424" y="685"/>
                    </a:lnTo>
                    <a:lnTo>
                      <a:pt x="2425" y="683"/>
                    </a:lnTo>
                    <a:lnTo>
                      <a:pt x="2427" y="695"/>
                    </a:lnTo>
                    <a:lnTo>
                      <a:pt x="2428" y="691"/>
                    </a:lnTo>
                    <a:lnTo>
                      <a:pt x="2430" y="688"/>
                    </a:lnTo>
                    <a:lnTo>
                      <a:pt x="2431" y="673"/>
                    </a:lnTo>
                    <a:lnTo>
                      <a:pt x="2433" y="673"/>
                    </a:lnTo>
                    <a:lnTo>
                      <a:pt x="2434" y="649"/>
                    </a:lnTo>
                    <a:lnTo>
                      <a:pt x="2436" y="661"/>
                    </a:lnTo>
                    <a:lnTo>
                      <a:pt x="2437" y="696"/>
                    </a:lnTo>
                    <a:lnTo>
                      <a:pt x="2439" y="696"/>
                    </a:lnTo>
                    <a:lnTo>
                      <a:pt x="2440" y="699"/>
                    </a:lnTo>
                    <a:lnTo>
                      <a:pt x="2442" y="677"/>
                    </a:lnTo>
                    <a:lnTo>
                      <a:pt x="2443" y="663"/>
                    </a:lnTo>
                    <a:lnTo>
                      <a:pt x="2445" y="658"/>
                    </a:lnTo>
                    <a:lnTo>
                      <a:pt x="2447" y="667"/>
                    </a:lnTo>
                    <a:lnTo>
                      <a:pt x="2448" y="661"/>
                    </a:lnTo>
                    <a:lnTo>
                      <a:pt x="2449" y="663"/>
                    </a:lnTo>
                    <a:lnTo>
                      <a:pt x="2451" y="646"/>
                    </a:lnTo>
                    <a:lnTo>
                      <a:pt x="2453" y="653"/>
                    </a:lnTo>
                    <a:lnTo>
                      <a:pt x="2454" y="670"/>
                    </a:lnTo>
                    <a:lnTo>
                      <a:pt x="2456" y="672"/>
                    </a:lnTo>
                    <a:lnTo>
                      <a:pt x="2457" y="679"/>
                    </a:lnTo>
                    <a:lnTo>
                      <a:pt x="2459" y="673"/>
                    </a:lnTo>
                    <a:lnTo>
                      <a:pt x="2460" y="681"/>
                    </a:lnTo>
                    <a:lnTo>
                      <a:pt x="2462" y="656"/>
                    </a:lnTo>
                    <a:lnTo>
                      <a:pt x="2463" y="648"/>
                    </a:lnTo>
                    <a:lnTo>
                      <a:pt x="2465" y="659"/>
                    </a:lnTo>
                    <a:lnTo>
                      <a:pt x="2466" y="646"/>
                    </a:lnTo>
                    <a:lnTo>
                      <a:pt x="2468" y="644"/>
                    </a:lnTo>
                    <a:lnTo>
                      <a:pt x="2469" y="660"/>
                    </a:lnTo>
                    <a:lnTo>
                      <a:pt x="2471" y="660"/>
                    </a:lnTo>
                    <a:lnTo>
                      <a:pt x="2472" y="662"/>
                    </a:lnTo>
                    <a:lnTo>
                      <a:pt x="2474" y="660"/>
                    </a:lnTo>
                    <a:lnTo>
                      <a:pt x="2476" y="648"/>
                    </a:lnTo>
                    <a:lnTo>
                      <a:pt x="2477" y="652"/>
                    </a:lnTo>
                    <a:lnTo>
                      <a:pt x="2478" y="653"/>
                    </a:lnTo>
                    <a:lnTo>
                      <a:pt x="2480" y="633"/>
                    </a:lnTo>
                    <a:lnTo>
                      <a:pt x="2482" y="634"/>
                    </a:lnTo>
                    <a:lnTo>
                      <a:pt x="2483" y="633"/>
                    </a:lnTo>
                    <a:lnTo>
                      <a:pt x="2485" y="623"/>
                    </a:lnTo>
                    <a:lnTo>
                      <a:pt x="2486" y="633"/>
                    </a:lnTo>
                    <a:lnTo>
                      <a:pt x="2488" y="631"/>
                    </a:lnTo>
                    <a:lnTo>
                      <a:pt x="2489" y="629"/>
                    </a:lnTo>
                    <a:lnTo>
                      <a:pt x="2491" y="642"/>
                    </a:lnTo>
                    <a:lnTo>
                      <a:pt x="2492" y="628"/>
                    </a:lnTo>
                    <a:lnTo>
                      <a:pt x="2494" y="620"/>
                    </a:lnTo>
                    <a:lnTo>
                      <a:pt x="2495" y="619"/>
                    </a:lnTo>
                    <a:lnTo>
                      <a:pt x="2497" y="615"/>
                    </a:lnTo>
                    <a:lnTo>
                      <a:pt x="2498" y="624"/>
                    </a:lnTo>
                    <a:lnTo>
                      <a:pt x="2500" y="626"/>
                    </a:lnTo>
                    <a:lnTo>
                      <a:pt x="2501" y="622"/>
                    </a:lnTo>
                    <a:lnTo>
                      <a:pt x="2503" y="611"/>
                    </a:lnTo>
                    <a:lnTo>
                      <a:pt x="2504" y="605"/>
                    </a:lnTo>
                    <a:lnTo>
                      <a:pt x="2506" y="600"/>
                    </a:lnTo>
                    <a:lnTo>
                      <a:pt x="2507" y="604"/>
                    </a:lnTo>
                    <a:lnTo>
                      <a:pt x="2509" y="601"/>
                    </a:lnTo>
                    <a:lnTo>
                      <a:pt x="2510" y="590"/>
                    </a:lnTo>
                    <a:lnTo>
                      <a:pt x="2512" y="593"/>
                    </a:lnTo>
                    <a:lnTo>
                      <a:pt x="2514" y="596"/>
                    </a:lnTo>
                    <a:lnTo>
                      <a:pt x="2515" y="608"/>
                    </a:lnTo>
                    <a:lnTo>
                      <a:pt x="2516" y="605"/>
                    </a:lnTo>
                    <a:lnTo>
                      <a:pt x="2518" y="611"/>
                    </a:lnTo>
                    <a:lnTo>
                      <a:pt x="2520" y="606"/>
                    </a:lnTo>
                    <a:lnTo>
                      <a:pt x="2521" y="593"/>
                    </a:lnTo>
                    <a:lnTo>
                      <a:pt x="2522" y="597"/>
                    </a:lnTo>
                    <a:lnTo>
                      <a:pt x="2524" y="596"/>
                    </a:lnTo>
                    <a:lnTo>
                      <a:pt x="2526" y="598"/>
                    </a:lnTo>
                    <a:lnTo>
                      <a:pt x="2527" y="597"/>
                    </a:lnTo>
                    <a:lnTo>
                      <a:pt x="2529" y="591"/>
                    </a:lnTo>
                    <a:lnTo>
                      <a:pt x="2530" y="584"/>
                    </a:lnTo>
                    <a:lnTo>
                      <a:pt x="2532" y="576"/>
                    </a:lnTo>
                    <a:lnTo>
                      <a:pt x="2533" y="576"/>
                    </a:lnTo>
                    <a:lnTo>
                      <a:pt x="2535" y="573"/>
                    </a:lnTo>
                    <a:lnTo>
                      <a:pt x="2536" y="569"/>
                    </a:lnTo>
                    <a:lnTo>
                      <a:pt x="2538" y="573"/>
                    </a:lnTo>
                    <a:lnTo>
                      <a:pt x="2539" y="574"/>
                    </a:lnTo>
                    <a:lnTo>
                      <a:pt x="2541" y="565"/>
                    </a:lnTo>
                    <a:lnTo>
                      <a:pt x="2542" y="556"/>
                    </a:lnTo>
                    <a:lnTo>
                      <a:pt x="2544" y="569"/>
                    </a:lnTo>
                    <a:lnTo>
                      <a:pt x="2545" y="578"/>
                    </a:lnTo>
                    <a:lnTo>
                      <a:pt x="2547" y="582"/>
                    </a:lnTo>
                    <a:lnTo>
                      <a:pt x="2549" y="583"/>
                    </a:lnTo>
                    <a:lnTo>
                      <a:pt x="2550" y="579"/>
                    </a:lnTo>
                    <a:lnTo>
                      <a:pt x="2551" y="585"/>
                    </a:lnTo>
                    <a:lnTo>
                      <a:pt x="2553" y="594"/>
                    </a:lnTo>
                    <a:lnTo>
                      <a:pt x="2555" y="584"/>
                    </a:lnTo>
                    <a:lnTo>
                      <a:pt x="2556" y="575"/>
                    </a:lnTo>
                    <a:lnTo>
                      <a:pt x="2558" y="577"/>
                    </a:lnTo>
                    <a:lnTo>
                      <a:pt x="2559" y="590"/>
                    </a:lnTo>
                    <a:lnTo>
                      <a:pt x="2561" y="596"/>
                    </a:lnTo>
                    <a:lnTo>
                      <a:pt x="2562" y="602"/>
                    </a:lnTo>
                    <a:lnTo>
                      <a:pt x="2564" y="599"/>
                    </a:lnTo>
                    <a:lnTo>
                      <a:pt x="2565" y="597"/>
                    </a:lnTo>
                    <a:lnTo>
                      <a:pt x="2567" y="590"/>
                    </a:lnTo>
                    <a:lnTo>
                      <a:pt x="2568" y="586"/>
                    </a:lnTo>
                    <a:lnTo>
                      <a:pt x="2570" y="588"/>
                    </a:lnTo>
                    <a:lnTo>
                      <a:pt x="2571" y="581"/>
                    </a:lnTo>
                    <a:lnTo>
                      <a:pt x="2573" y="579"/>
                    </a:lnTo>
                    <a:lnTo>
                      <a:pt x="2574" y="593"/>
                    </a:lnTo>
                    <a:lnTo>
                      <a:pt x="2576" y="611"/>
                    </a:lnTo>
                    <a:lnTo>
                      <a:pt x="2577" y="620"/>
                    </a:lnTo>
                    <a:lnTo>
                      <a:pt x="2579" y="618"/>
                    </a:lnTo>
                    <a:lnTo>
                      <a:pt x="2580" y="612"/>
                    </a:lnTo>
                    <a:lnTo>
                      <a:pt x="2582" y="608"/>
                    </a:lnTo>
                    <a:lnTo>
                      <a:pt x="2583" y="607"/>
                    </a:lnTo>
                    <a:lnTo>
                      <a:pt x="2585" y="605"/>
                    </a:lnTo>
                    <a:lnTo>
                      <a:pt x="2587" y="609"/>
                    </a:lnTo>
                    <a:lnTo>
                      <a:pt x="2588" y="601"/>
                    </a:lnTo>
                    <a:lnTo>
                      <a:pt x="2589" y="597"/>
                    </a:lnTo>
                    <a:lnTo>
                      <a:pt x="2591" y="607"/>
                    </a:lnTo>
                    <a:lnTo>
                      <a:pt x="2593" y="613"/>
                    </a:lnTo>
                    <a:lnTo>
                      <a:pt x="2594" y="621"/>
                    </a:lnTo>
                    <a:lnTo>
                      <a:pt x="2595" y="627"/>
                    </a:lnTo>
                    <a:lnTo>
                      <a:pt x="2597" y="626"/>
                    </a:lnTo>
                    <a:lnTo>
                      <a:pt x="2599" y="625"/>
                    </a:lnTo>
                    <a:lnTo>
                      <a:pt x="2600" y="625"/>
                    </a:lnTo>
                    <a:lnTo>
                      <a:pt x="2602" y="624"/>
                    </a:lnTo>
                    <a:lnTo>
                      <a:pt x="2603" y="627"/>
                    </a:lnTo>
                    <a:lnTo>
                      <a:pt x="2605" y="641"/>
                    </a:lnTo>
                    <a:lnTo>
                      <a:pt x="2606" y="643"/>
                    </a:lnTo>
                    <a:lnTo>
                      <a:pt x="2608" y="647"/>
                    </a:lnTo>
                    <a:lnTo>
                      <a:pt x="2609" y="662"/>
                    </a:lnTo>
                    <a:lnTo>
                      <a:pt x="2611" y="665"/>
                    </a:lnTo>
                    <a:lnTo>
                      <a:pt x="2612" y="668"/>
                    </a:lnTo>
                    <a:lnTo>
                      <a:pt x="2614" y="664"/>
                    </a:lnTo>
                    <a:lnTo>
                      <a:pt x="2616" y="660"/>
                    </a:lnTo>
                    <a:lnTo>
                      <a:pt x="2617" y="662"/>
                    </a:lnTo>
                    <a:lnTo>
                      <a:pt x="2618" y="665"/>
                    </a:lnTo>
                    <a:lnTo>
                      <a:pt x="2620" y="670"/>
                    </a:lnTo>
                    <a:lnTo>
                      <a:pt x="2622" y="680"/>
                    </a:lnTo>
                    <a:lnTo>
                      <a:pt x="2623" y="680"/>
                    </a:lnTo>
                    <a:lnTo>
                      <a:pt x="2624" y="681"/>
                    </a:lnTo>
                    <a:lnTo>
                      <a:pt x="2626" y="690"/>
                    </a:lnTo>
                    <a:lnTo>
                      <a:pt x="2628" y="691"/>
                    </a:lnTo>
                    <a:lnTo>
                      <a:pt x="2629" y="689"/>
                    </a:lnTo>
                    <a:lnTo>
                      <a:pt x="2631" y="689"/>
                    </a:lnTo>
                    <a:lnTo>
                      <a:pt x="2632" y="686"/>
                    </a:lnTo>
                    <a:lnTo>
                      <a:pt x="2634" y="683"/>
                    </a:lnTo>
                    <a:lnTo>
                      <a:pt x="2635" y="698"/>
                    </a:lnTo>
                    <a:lnTo>
                      <a:pt x="2637" y="708"/>
                    </a:lnTo>
                    <a:lnTo>
                      <a:pt x="2638" y="722"/>
                    </a:lnTo>
                    <a:lnTo>
                      <a:pt x="2640" y="726"/>
                    </a:lnTo>
                    <a:lnTo>
                      <a:pt x="2641" y="729"/>
                    </a:lnTo>
                    <a:lnTo>
                      <a:pt x="2643" y="727"/>
                    </a:lnTo>
                    <a:lnTo>
                      <a:pt x="2644" y="731"/>
                    </a:lnTo>
                    <a:lnTo>
                      <a:pt x="2646" y="736"/>
                    </a:lnTo>
                    <a:lnTo>
                      <a:pt x="2647" y="734"/>
                    </a:lnTo>
                    <a:lnTo>
                      <a:pt x="2649" y="729"/>
                    </a:lnTo>
                    <a:lnTo>
                      <a:pt x="2650" y="735"/>
                    </a:lnTo>
                    <a:lnTo>
                      <a:pt x="2652" y="732"/>
                    </a:lnTo>
                    <a:lnTo>
                      <a:pt x="2653" y="742"/>
                    </a:lnTo>
                    <a:lnTo>
                      <a:pt x="2655" y="754"/>
                    </a:lnTo>
                    <a:lnTo>
                      <a:pt x="2656" y="752"/>
                    </a:lnTo>
                    <a:lnTo>
                      <a:pt x="2658" y="752"/>
                    </a:lnTo>
                    <a:lnTo>
                      <a:pt x="2660" y="742"/>
                    </a:lnTo>
                    <a:lnTo>
                      <a:pt x="2661" y="754"/>
                    </a:lnTo>
                    <a:lnTo>
                      <a:pt x="2662" y="769"/>
                    </a:lnTo>
                    <a:lnTo>
                      <a:pt x="2664" y="765"/>
                    </a:lnTo>
                    <a:lnTo>
                      <a:pt x="2666" y="763"/>
                    </a:lnTo>
                    <a:lnTo>
                      <a:pt x="2667" y="775"/>
                    </a:lnTo>
                    <a:lnTo>
                      <a:pt x="2669" y="784"/>
                    </a:lnTo>
                    <a:lnTo>
                      <a:pt x="2670" y="808"/>
                    </a:lnTo>
                    <a:lnTo>
                      <a:pt x="2672" y="808"/>
                    </a:lnTo>
                    <a:lnTo>
                      <a:pt x="2673" y="805"/>
                    </a:lnTo>
                    <a:lnTo>
                      <a:pt x="2675" y="809"/>
                    </a:lnTo>
                    <a:lnTo>
                      <a:pt x="2676" y="816"/>
                    </a:lnTo>
                    <a:lnTo>
                      <a:pt x="2678" y="825"/>
                    </a:lnTo>
                    <a:lnTo>
                      <a:pt x="2679" y="822"/>
                    </a:lnTo>
                    <a:lnTo>
                      <a:pt x="2681" y="831"/>
                    </a:lnTo>
                    <a:lnTo>
                      <a:pt x="2682" y="844"/>
                    </a:lnTo>
                    <a:lnTo>
                      <a:pt x="2684" y="844"/>
                    </a:lnTo>
                    <a:lnTo>
                      <a:pt x="2685" y="846"/>
                    </a:lnTo>
                    <a:lnTo>
                      <a:pt x="2687" y="843"/>
                    </a:lnTo>
                    <a:lnTo>
                      <a:pt x="2689" y="833"/>
                    </a:lnTo>
                    <a:lnTo>
                      <a:pt x="2690" y="835"/>
                    </a:lnTo>
                    <a:lnTo>
                      <a:pt x="2691" y="847"/>
                    </a:lnTo>
                    <a:lnTo>
                      <a:pt x="2693" y="848"/>
                    </a:lnTo>
                    <a:lnTo>
                      <a:pt x="2695" y="860"/>
                    </a:lnTo>
                    <a:lnTo>
                      <a:pt x="2696" y="873"/>
                    </a:lnTo>
                    <a:lnTo>
                      <a:pt x="2697" y="870"/>
                    </a:lnTo>
                    <a:lnTo>
                      <a:pt x="2699" y="880"/>
                    </a:lnTo>
                    <a:lnTo>
                      <a:pt x="2701" y="878"/>
                    </a:lnTo>
                    <a:lnTo>
                      <a:pt x="2702" y="880"/>
                    </a:lnTo>
                    <a:lnTo>
                      <a:pt x="2704" y="881"/>
                    </a:lnTo>
                    <a:lnTo>
                      <a:pt x="2705" y="881"/>
                    </a:lnTo>
                    <a:lnTo>
                      <a:pt x="2707" y="880"/>
                    </a:lnTo>
                    <a:lnTo>
                      <a:pt x="2708" y="879"/>
                    </a:lnTo>
                    <a:lnTo>
                      <a:pt x="2710" y="873"/>
                    </a:lnTo>
                    <a:lnTo>
                      <a:pt x="2711" y="879"/>
                    </a:lnTo>
                    <a:lnTo>
                      <a:pt x="2713" y="896"/>
                    </a:lnTo>
                    <a:lnTo>
                      <a:pt x="2714" y="898"/>
                    </a:lnTo>
                    <a:lnTo>
                      <a:pt x="2716" y="894"/>
                    </a:lnTo>
                    <a:lnTo>
                      <a:pt x="2717" y="889"/>
                    </a:lnTo>
                    <a:lnTo>
                      <a:pt x="2719" y="904"/>
                    </a:lnTo>
                    <a:lnTo>
                      <a:pt x="2720" y="912"/>
                    </a:lnTo>
                    <a:lnTo>
                      <a:pt x="2722" y="917"/>
                    </a:lnTo>
                    <a:lnTo>
                      <a:pt x="2723" y="917"/>
                    </a:lnTo>
                    <a:lnTo>
                      <a:pt x="2725" y="920"/>
                    </a:lnTo>
                    <a:lnTo>
                      <a:pt x="2726" y="922"/>
                    </a:lnTo>
                    <a:lnTo>
                      <a:pt x="2728" y="924"/>
                    </a:lnTo>
                    <a:lnTo>
                      <a:pt x="2729" y="929"/>
                    </a:lnTo>
                    <a:lnTo>
                      <a:pt x="2731" y="934"/>
                    </a:lnTo>
                    <a:lnTo>
                      <a:pt x="2733" y="947"/>
                    </a:lnTo>
                    <a:lnTo>
                      <a:pt x="2734" y="952"/>
                    </a:lnTo>
                    <a:lnTo>
                      <a:pt x="2735" y="953"/>
                    </a:lnTo>
                    <a:lnTo>
                      <a:pt x="2737" y="954"/>
                    </a:lnTo>
                    <a:lnTo>
                      <a:pt x="2739" y="947"/>
                    </a:lnTo>
                    <a:lnTo>
                      <a:pt x="2740" y="950"/>
                    </a:lnTo>
                    <a:lnTo>
                      <a:pt x="2742" y="966"/>
                    </a:lnTo>
                    <a:lnTo>
                      <a:pt x="2743" y="967"/>
                    </a:lnTo>
                    <a:lnTo>
                      <a:pt x="2745" y="967"/>
                    </a:lnTo>
                    <a:lnTo>
                      <a:pt x="2746" y="975"/>
                    </a:lnTo>
                    <a:lnTo>
                      <a:pt x="2748" y="974"/>
                    </a:lnTo>
                    <a:lnTo>
                      <a:pt x="2749" y="970"/>
                    </a:lnTo>
                    <a:lnTo>
                      <a:pt x="2751" y="976"/>
                    </a:lnTo>
                    <a:lnTo>
                      <a:pt x="2752" y="969"/>
                    </a:lnTo>
                    <a:lnTo>
                      <a:pt x="2754" y="933"/>
                    </a:lnTo>
                    <a:lnTo>
                      <a:pt x="2755" y="971"/>
                    </a:lnTo>
                    <a:lnTo>
                      <a:pt x="2757" y="988"/>
                    </a:lnTo>
                    <a:lnTo>
                      <a:pt x="2758" y="992"/>
                    </a:lnTo>
                    <a:lnTo>
                      <a:pt x="2760" y="1000"/>
                    </a:lnTo>
                    <a:lnTo>
                      <a:pt x="2762" y="999"/>
                    </a:lnTo>
                    <a:lnTo>
                      <a:pt x="2763" y="1011"/>
                    </a:lnTo>
                    <a:lnTo>
                      <a:pt x="2764" y="1010"/>
                    </a:lnTo>
                    <a:lnTo>
                      <a:pt x="2766" y="1002"/>
                    </a:lnTo>
                    <a:lnTo>
                      <a:pt x="2768" y="1011"/>
                    </a:lnTo>
                    <a:lnTo>
                      <a:pt x="2769" y="1017"/>
                    </a:lnTo>
                    <a:lnTo>
                      <a:pt x="2771" y="1023"/>
                    </a:lnTo>
                    <a:lnTo>
                      <a:pt x="2772" y="1027"/>
                    </a:lnTo>
                    <a:lnTo>
                      <a:pt x="2774" y="1021"/>
                    </a:lnTo>
                    <a:lnTo>
                      <a:pt x="2775" y="1009"/>
                    </a:lnTo>
                    <a:lnTo>
                      <a:pt x="2777" y="1027"/>
                    </a:lnTo>
                    <a:lnTo>
                      <a:pt x="2778" y="1037"/>
                    </a:lnTo>
                    <a:lnTo>
                      <a:pt x="2780" y="1038"/>
                    </a:lnTo>
                    <a:lnTo>
                      <a:pt x="2781" y="1027"/>
                    </a:lnTo>
                    <a:lnTo>
                      <a:pt x="2783" y="1052"/>
                    </a:lnTo>
                    <a:lnTo>
                      <a:pt x="2784" y="1053"/>
                    </a:lnTo>
                    <a:lnTo>
                      <a:pt x="2786" y="1065"/>
                    </a:lnTo>
                    <a:lnTo>
                      <a:pt x="2787" y="1015"/>
                    </a:lnTo>
                    <a:lnTo>
                      <a:pt x="2789" y="1024"/>
                    </a:lnTo>
                    <a:lnTo>
                      <a:pt x="2790" y="1093"/>
                    </a:lnTo>
                    <a:lnTo>
                      <a:pt x="2792" y="1104"/>
                    </a:lnTo>
                    <a:lnTo>
                      <a:pt x="2793" y="1085"/>
                    </a:lnTo>
                    <a:lnTo>
                      <a:pt x="2795" y="1094"/>
                    </a:lnTo>
                    <a:lnTo>
                      <a:pt x="2796" y="1089"/>
                    </a:lnTo>
                    <a:lnTo>
                      <a:pt x="2798" y="1095"/>
                    </a:lnTo>
                    <a:lnTo>
                      <a:pt x="2799" y="1108"/>
                    </a:lnTo>
                    <a:lnTo>
                      <a:pt x="2801" y="1097"/>
                    </a:lnTo>
                    <a:lnTo>
                      <a:pt x="2802" y="1087"/>
                    </a:lnTo>
                    <a:lnTo>
                      <a:pt x="2804" y="1103"/>
                    </a:lnTo>
                    <a:lnTo>
                      <a:pt x="2806" y="1119"/>
                    </a:lnTo>
                    <a:lnTo>
                      <a:pt x="2807" y="1123"/>
                    </a:lnTo>
                    <a:lnTo>
                      <a:pt x="2808" y="1111"/>
                    </a:lnTo>
                    <a:lnTo>
                      <a:pt x="2810" y="1103"/>
                    </a:lnTo>
                    <a:lnTo>
                      <a:pt x="2812" y="1121"/>
                    </a:lnTo>
                    <a:lnTo>
                      <a:pt x="2813" y="1108"/>
                    </a:lnTo>
                    <a:lnTo>
                      <a:pt x="2815" y="1108"/>
                    </a:lnTo>
                    <a:lnTo>
                      <a:pt x="2816" y="1100"/>
                    </a:lnTo>
                    <a:lnTo>
                      <a:pt x="2818" y="1103"/>
                    </a:lnTo>
                    <a:lnTo>
                      <a:pt x="2819" y="1115"/>
                    </a:lnTo>
                    <a:lnTo>
                      <a:pt x="2821" y="1125"/>
                    </a:lnTo>
                    <a:lnTo>
                      <a:pt x="2822" y="1133"/>
                    </a:lnTo>
                    <a:lnTo>
                      <a:pt x="2824" y="1150"/>
                    </a:lnTo>
                    <a:lnTo>
                      <a:pt x="2825" y="1152"/>
                    </a:lnTo>
                    <a:lnTo>
                      <a:pt x="2827" y="1153"/>
                    </a:lnTo>
                    <a:lnTo>
                      <a:pt x="2828" y="1132"/>
                    </a:lnTo>
                    <a:lnTo>
                      <a:pt x="2830" y="1126"/>
                    </a:lnTo>
                    <a:lnTo>
                      <a:pt x="2831" y="1136"/>
                    </a:lnTo>
                    <a:lnTo>
                      <a:pt x="2833" y="1129"/>
                    </a:lnTo>
                    <a:lnTo>
                      <a:pt x="2835" y="1142"/>
                    </a:lnTo>
                    <a:lnTo>
                      <a:pt x="2836" y="1152"/>
                    </a:lnTo>
                    <a:lnTo>
                      <a:pt x="2837" y="1164"/>
                    </a:lnTo>
                    <a:lnTo>
                      <a:pt x="2839" y="1173"/>
                    </a:lnTo>
                    <a:lnTo>
                      <a:pt x="2841" y="1170"/>
                    </a:lnTo>
                    <a:lnTo>
                      <a:pt x="2842" y="1165"/>
                    </a:lnTo>
                    <a:lnTo>
                      <a:pt x="2844" y="1170"/>
                    </a:lnTo>
                    <a:lnTo>
                      <a:pt x="2845" y="1171"/>
                    </a:lnTo>
                    <a:lnTo>
                      <a:pt x="2847" y="1164"/>
                    </a:lnTo>
                    <a:lnTo>
                      <a:pt x="2848" y="1167"/>
                    </a:lnTo>
                    <a:lnTo>
                      <a:pt x="2850" y="1157"/>
                    </a:lnTo>
                    <a:lnTo>
                      <a:pt x="2851" y="1176"/>
                    </a:lnTo>
                    <a:lnTo>
                      <a:pt x="2853" y="1176"/>
                    </a:lnTo>
                    <a:lnTo>
                      <a:pt x="2854" y="1153"/>
                    </a:lnTo>
                    <a:lnTo>
                      <a:pt x="2856" y="1142"/>
                    </a:lnTo>
                    <a:lnTo>
                      <a:pt x="2857" y="1135"/>
                    </a:lnTo>
                    <a:lnTo>
                      <a:pt x="2859" y="1146"/>
                    </a:lnTo>
                    <a:lnTo>
                      <a:pt x="2860" y="1159"/>
                    </a:lnTo>
                    <a:lnTo>
                      <a:pt x="2862" y="1157"/>
                    </a:lnTo>
                    <a:lnTo>
                      <a:pt x="2863" y="1151"/>
                    </a:lnTo>
                    <a:lnTo>
                      <a:pt x="2865" y="1144"/>
                    </a:lnTo>
                    <a:lnTo>
                      <a:pt x="2866" y="1134"/>
                    </a:lnTo>
                    <a:lnTo>
                      <a:pt x="2868" y="1139"/>
                    </a:lnTo>
                    <a:lnTo>
                      <a:pt x="2869" y="1154"/>
                    </a:lnTo>
                    <a:lnTo>
                      <a:pt x="2871" y="1157"/>
                    </a:lnTo>
                    <a:lnTo>
                      <a:pt x="2873" y="1146"/>
                    </a:lnTo>
                    <a:lnTo>
                      <a:pt x="2874" y="1117"/>
                    </a:lnTo>
                    <a:lnTo>
                      <a:pt x="2875" y="1103"/>
                    </a:lnTo>
                    <a:lnTo>
                      <a:pt x="2877" y="1114"/>
                    </a:lnTo>
                    <a:lnTo>
                      <a:pt x="2879" y="1141"/>
                    </a:lnTo>
                    <a:lnTo>
                      <a:pt x="2880" y="1160"/>
                    </a:lnTo>
                    <a:lnTo>
                      <a:pt x="2881" y="1169"/>
                    </a:lnTo>
                    <a:lnTo>
                      <a:pt x="2883" y="1181"/>
                    </a:lnTo>
                    <a:lnTo>
                      <a:pt x="2885" y="1174"/>
                    </a:lnTo>
                    <a:lnTo>
                      <a:pt x="2886" y="1137"/>
                    </a:lnTo>
                    <a:lnTo>
                      <a:pt x="2888" y="1118"/>
                    </a:lnTo>
                    <a:lnTo>
                      <a:pt x="2889" y="1120"/>
                    </a:lnTo>
                    <a:lnTo>
                      <a:pt x="2891" y="1127"/>
                    </a:lnTo>
                    <a:lnTo>
                      <a:pt x="2892" y="1123"/>
                    </a:lnTo>
                    <a:lnTo>
                      <a:pt x="2894" y="1114"/>
                    </a:lnTo>
                    <a:lnTo>
                      <a:pt x="2895" y="1122"/>
                    </a:lnTo>
                    <a:lnTo>
                      <a:pt x="2897" y="1125"/>
                    </a:lnTo>
                    <a:lnTo>
                      <a:pt x="2898" y="1132"/>
                    </a:lnTo>
                    <a:lnTo>
                      <a:pt x="2900" y="1129"/>
                    </a:lnTo>
                    <a:lnTo>
                      <a:pt x="2902" y="1122"/>
                    </a:lnTo>
                    <a:lnTo>
                      <a:pt x="2903" y="1105"/>
                    </a:lnTo>
                    <a:lnTo>
                      <a:pt x="2904" y="1086"/>
                    </a:lnTo>
                    <a:lnTo>
                      <a:pt x="2906" y="1074"/>
                    </a:lnTo>
                    <a:lnTo>
                      <a:pt x="2908" y="1081"/>
                    </a:lnTo>
                    <a:lnTo>
                      <a:pt x="2909" y="1104"/>
                    </a:lnTo>
                    <a:lnTo>
                      <a:pt x="2910" y="1104"/>
                    </a:lnTo>
                    <a:lnTo>
                      <a:pt x="2912" y="1107"/>
                    </a:lnTo>
                    <a:lnTo>
                      <a:pt x="2914" y="1112"/>
                    </a:lnTo>
                    <a:lnTo>
                      <a:pt x="2915" y="1116"/>
                    </a:lnTo>
                    <a:lnTo>
                      <a:pt x="2917" y="1104"/>
                    </a:lnTo>
                    <a:lnTo>
                      <a:pt x="2918" y="1072"/>
                    </a:lnTo>
                    <a:lnTo>
                      <a:pt x="2920" y="1042"/>
                    </a:lnTo>
                    <a:lnTo>
                      <a:pt x="2921" y="1038"/>
                    </a:lnTo>
                    <a:lnTo>
                      <a:pt x="2923" y="1024"/>
                    </a:lnTo>
                    <a:lnTo>
                      <a:pt x="2924" y="1012"/>
                    </a:lnTo>
                    <a:lnTo>
                      <a:pt x="2926" y="1019"/>
                    </a:lnTo>
                    <a:lnTo>
                      <a:pt x="2927" y="1040"/>
                    </a:lnTo>
                    <a:lnTo>
                      <a:pt x="2929" y="1049"/>
                    </a:lnTo>
                    <a:lnTo>
                      <a:pt x="2930" y="1051"/>
                    </a:lnTo>
                    <a:lnTo>
                      <a:pt x="2932" y="1037"/>
                    </a:lnTo>
                    <a:lnTo>
                      <a:pt x="2933" y="1030"/>
                    </a:lnTo>
                    <a:lnTo>
                      <a:pt x="2935" y="1019"/>
                    </a:lnTo>
                    <a:lnTo>
                      <a:pt x="2936" y="1010"/>
                    </a:lnTo>
                    <a:lnTo>
                      <a:pt x="2938" y="1001"/>
                    </a:lnTo>
                    <a:lnTo>
                      <a:pt x="2939" y="1002"/>
                    </a:lnTo>
                    <a:lnTo>
                      <a:pt x="2941" y="1002"/>
                    </a:lnTo>
                    <a:lnTo>
                      <a:pt x="2942" y="1002"/>
                    </a:lnTo>
                    <a:lnTo>
                      <a:pt x="2944" y="988"/>
                    </a:lnTo>
                    <a:lnTo>
                      <a:pt x="2946" y="990"/>
                    </a:lnTo>
                    <a:lnTo>
                      <a:pt x="2947" y="986"/>
                    </a:lnTo>
                    <a:lnTo>
                      <a:pt x="2948" y="964"/>
                    </a:lnTo>
                    <a:lnTo>
                      <a:pt x="2950" y="950"/>
                    </a:lnTo>
                    <a:lnTo>
                      <a:pt x="2952" y="937"/>
                    </a:lnTo>
                    <a:lnTo>
                      <a:pt x="2953" y="935"/>
                    </a:lnTo>
                    <a:lnTo>
                      <a:pt x="2954" y="923"/>
                    </a:lnTo>
                    <a:lnTo>
                      <a:pt x="2956" y="911"/>
                    </a:lnTo>
                    <a:lnTo>
                      <a:pt x="2958" y="906"/>
                    </a:lnTo>
                    <a:lnTo>
                      <a:pt x="2959" y="900"/>
                    </a:lnTo>
                    <a:lnTo>
                      <a:pt x="2961" y="885"/>
                    </a:lnTo>
                    <a:lnTo>
                      <a:pt x="2962" y="872"/>
                    </a:lnTo>
                    <a:lnTo>
                      <a:pt x="2964" y="866"/>
                    </a:lnTo>
                    <a:lnTo>
                      <a:pt x="2965" y="867"/>
                    </a:lnTo>
                    <a:lnTo>
                      <a:pt x="2967" y="861"/>
                    </a:lnTo>
                    <a:lnTo>
                      <a:pt x="2968" y="849"/>
                    </a:lnTo>
                    <a:lnTo>
                      <a:pt x="2970" y="826"/>
                    </a:lnTo>
                    <a:lnTo>
                      <a:pt x="2971" y="808"/>
                    </a:lnTo>
                    <a:lnTo>
                      <a:pt x="2973" y="811"/>
                    </a:lnTo>
                    <a:lnTo>
                      <a:pt x="2975" y="818"/>
                    </a:lnTo>
                    <a:lnTo>
                      <a:pt x="2976" y="818"/>
                    </a:lnTo>
                    <a:lnTo>
                      <a:pt x="2977" y="820"/>
                    </a:lnTo>
                    <a:lnTo>
                      <a:pt x="2979" y="808"/>
                    </a:lnTo>
                    <a:lnTo>
                      <a:pt x="2981" y="804"/>
                    </a:lnTo>
                    <a:lnTo>
                      <a:pt x="2982" y="798"/>
                    </a:lnTo>
                    <a:lnTo>
                      <a:pt x="2983" y="793"/>
                    </a:lnTo>
                    <a:lnTo>
                      <a:pt x="2985" y="795"/>
                    </a:lnTo>
                    <a:lnTo>
                      <a:pt x="2987" y="800"/>
                    </a:lnTo>
                    <a:lnTo>
                      <a:pt x="2988" y="794"/>
                    </a:lnTo>
                    <a:lnTo>
                      <a:pt x="2990" y="785"/>
                    </a:lnTo>
                    <a:lnTo>
                      <a:pt x="2991" y="782"/>
                    </a:lnTo>
                    <a:lnTo>
                      <a:pt x="2993" y="777"/>
                    </a:lnTo>
                    <a:lnTo>
                      <a:pt x="2994" y="776"/>
                    </a:lnTo>
                    <a:lnTo>
                      <a:pt x="2996" y="773"/>
                    </a:lnTo>
                    <a:lnTo>
                      <a:pt x="2997" y="775"/>
                    </a:lnTo>
                    <a:lnTo>
                      <a:pt x="2999" y="776"/>
                    </a:lnTo>
                    <a:lnTo>
                      <a:pt x="3000" y="784"/>
                    </a:lnTo>
                    <a:lnTo>
                      <a:pt x="3002" y="788"/>
                    </a:lnTo>
                    <a:lnTo>
                      <a:pt x="3003" y="790"/>
                    </a:lnTo>
                    <a:lnTo>
                      <a:pt x="3005" y="788"/>
                    </a:lnTo>
                    <a:lnTo>
                      <a:pt x="3006" y="785"/>
                    </a:lnTo>
                    <a:lnTo>
                      <a:pt x="3008" y="770"/>
                    </a:lnTo>
                    <a:lnTo>
                      <a:pt x="3009" y="765"/>
                    </a:lnTo>
                    <a:lnTo>
                      <a:pt x="3011" y="759"/>
                    </a:lnTo>
                    <a:lnTo>
                      <a:pt x="3012" y="759"/>
                    </a:lnTo>
                    <a:lnTo>
                      <a:pt x="3014" y="762"/>
                    </a:lnTo>
                    <a:lnTo>
                      <a:pt x="3015" y="763"/>
                    </a:lnTo>
                    <a:lnTo>
                      <a:pt x="3017" y="760"/>
                    </a:lnTo>
                    <a:lnTo>
                      <a:pt x="3019" y="768"/>
                    </a:lnTo>
                    <a:lnTo>
                      <a:pt x="3020" y="772"/>
                    </a:lnTo>
                    <a:lnTo>
                      <a:pt x="3021" y="779"/>
                    </a:lnTo>
                    <a:lnTo>
                      <a:pt x="3023" y="775"/>
                    </a:lnTo>
                    <a:lnTo>
                      <a:pt x="3025" y="771"/>
                    </a:lnTo>
                    <a:lnTo>
                      <a:pt x="3026" y="774"/>
                    </a:lnTo>
                    <a:lnTo>
                      <a:pt x="3028" y="779"/>
                    </a:lnTo>
                    <a:lnTo>
                      <a:pt x="3029" y="777"/>
                    </a:lnTo>
                    <a:lnTo>
                      <a:pt x="3031" y="770"/>
                    </a:lnTo>
                    <a:lnTo>
                      <a:pt x="3032" y="762"/>
                    </a:lnTo>
                    <a:lnTo>
                      <a:pt x="3034" y="773"/>
                    </a:lnTo>
                    <a:lnTo>
                      <a:pt x="3035" y="781"/>
                    </a:lnTo>
                    <a:lnTo>
                      <a:pt x="3037" y="775"/>
                    </a:lnTo>
                    <a:lnTo>
                      <a:pt x="3038" y="767"/>
                    </a:lnTo>
                    <a:lnTo>
                      <a:pt x="3040" y="763"/>
                    </a:lnTo>
                    <a:lnTo>
                      <a:pt x="3041" y="760"/>
                    </a:lnTo>
                    <a:lnTo>
                      <a:pt x="3043" y="762"/>
                    </a:lnTo>
                    <a:lnTo>
                      <a:pt x="3044" y="754"/>
                    </a:lnTo>
                    <a:lnTo>
                      <a:pt x="3046" y="753"/>
                    </a:lnTo>
                    <a:lnTo>
                      <a:pt x="3048" y="750"/>
                    </a:lnTo>
                    <a:lnTo>
                      <a:pt x="3049" y="748"/>
                    </a:lnTo>
                    <a:lnTo>
                      <a:pt x="3050" y="747"/>
                    </a:lnTo>
                    <a:lnTo>
                      <a:pt x="3052" y="744"/>
                    </a:lnTo>
                    <a:lnTo>
                      <a:pt x="3054" y="757"/>
                    </a:lnTo>
                    <a:lnTo>
                      <a:pt x="3055" y="753"/>
                    </a:lnTo>
                    <a:lnTo>
                      <a:pt x="3056" y="747"/>
                    </a:lnTo>
                    <a:lnTo>
                      <a:pt x="3058" y="749"/>
                    </a:lnTo>
                    <a:lnTo>
                      <a:pt x="3060" y="740"/>
                    </a:lnTo>
                    <a:lnTo>
                      <a:pt x="3061" y="740"/>
                    </a:lnTo>
                    <a:lnTo>
                      <a:pt x="3063" y="745"/>
                    </a:lnTo>
                    <a:lnTo>
                      <a:pt x="3064" y="732"/>
                    </a:lnTo>
                    <a:lnTo>
                      <a:pt x="3066" y="726"/>
                    </a:lnTo>
                    <a:lnTo>
                      <a:pt x="3067" y="734"/>
                    </a:lnTo>
                    <a:lnTo>
                      <a:pt x="3069" y="733"/>
                    </a:lnTo>
                    <a:lnTo>
                      <a:pt x="3070" y="732"/>
                    </a:lnTo>
                    <a:lnTo>
                      <a:pt x="3072" y="736"/>
                    </a:lnTo>
                    <a:lnTo>
                      <a:pt x="3073" y="732"/>
                    </a:lnTo>
                    <a:lnTo>
                      <a:pt x="3075" y="738"/>
                    </a:lnTo>
                    <a:lnTo>
                      <a:pt x="3076" y="740"/>
                    </a:lnTo>
                    <a:lnTo>
                      <a:pt x="3078" y="738"/>
                    </a:lnTo>
                    <a:lnTo>
                      <a:pt x="3079" y="740"/>
                    </a:lnTo>
                    <a:lnTo>
                      <a:pt x="3081" y="736"/>
                    </a:lnTo>
                    <a:lnTo>
                      <a:pt x="3082" y="728"/>
                    </a:lnTo>
                    <a:lnTo>
                      <a:pt x="3084" y="731"/>
                    </a:lnTo>
                    <a:lnTo>
                      <a:pt x="3085" y="730"/>
                    </a:lnTo>
                    <a:lnTo>
                      <a:pt x="3087" y="718"/>
                    </a:lnTo>
                    <a:lnTo>
                      <a:pt x="3088" y="709"/>
                    </a:lnTo>
                    <a:lnTo>
                      <a:pt x="3090" y="716"/>
                    </a:lnTo>
                    <a:lnTo>
                      <a:pt x="3092" y="720"/>
                    </a:lnTo>
                    <a:lnTo>
                      <a:pt x="3093" y="721"/>
                    </a:lnTo>
                    <a:lnTo>
                      <a:pt x="3094" y="722"/>
                    </a:lnTo>
                    <a:lnTo>
                      <a:pt x="3096" y="726"/>
                    </a:lnTo>
                    <a:lnTo>
                      <a:pt x="3098" y="722"/>
                    </a:lnTo>
                    <a:lnTo>
                      <a:pt x="3099" y="721"/>
                    </a:lnTo>
                    <a:lnTo>
                      <a:pt x="3101" y="719"/>
                    </a:lnTo>
                    <a:lnTo>
                      <a:pt x="3102" y="710"/>
                    </a:lnTo>
                    <a:lnTo>
                      <a:pt x="3104" y="708"/>
                    </a:lnTo>
                    <a:lnTo>
                      <a:pt x="3105" y="716"/>
                    </a:lnTo>
                    <a:lnTo>
                      <a:pt x="3107" y="717"/>
                    </a:lnTo>
                    <a:lnTo>
                      <a:pt x="3108" y="717"/>
                    </a:lnTo>
                    <a:lnTo>
                      <a:pt x="3110" y="723"/>
                    </a:lnTo>
                    <a:lnTo>
                      <a:pt x="3111" y="720"/>
                    </a:lnTo>
                    <a:lnTo>
                      <a:pt x="3113" y="711"/>
                    </a:lnTo>
                    <a:lnTo>
                      <a:pt x="3114" y="708"/>
                    </a:lnTo>
                    <a:lnTo>
                      <a:pt x="3116" y="704"/>
                    </a:lnTo>
                    <a:lnTo>
                      <a:pt x="3117" y="710"/>
                    </a:lnTo>
                    <a:lnTo>
                      <a:pt x="3119" y="713"/>
                    </a:lnTo>
                    <a:lnTo>
                      <a:pt x="3121" y="710"/>
                    </a:lnTo>
                    <a:lnTo>
                      <a:pt x="3122" y="714"/>
                    </a:lnTo>
                    <a:lnTo>
                      <a:pt x="3123" y="718"/>
                    </a:lnTo>
                    <a:lnTo>
                      <a:pt x="3125" y="715"/>
                    </a:lnTo>
                    <a:lnTo>
                      <a:pt x="3127" y="719"/>
                    </a:lnTo>
                    <a:lnTo>
                      <a:pt x="3128" y="725"/>
                    </a:lnTo>
                    <a:lnTo>
                      <a:pt x="3130" y="723"/>
                    </a:lnTo>
                    <a:lnTo>
                      <a:pt x="3131" y="714"/>
                    </a:lnTo>
                    <a:lnTo>
                      <a:pt x="3133" y="707"/>
                    </a:lnTo>
                    <a:lnTo>
                      <a:pt x="3134" y="696"/>
                    </a:lnTo>
                    <a:lnTo>
                      <a:pt x="3136" y="703"/>
                    </a:lnTo>
                    <a:lnTo>
                      <a:pt x="3137" y="723"/>
                    </a:lnTo>
                    <a:lnTo>
                      <a:pt x="3139" y="715"/>
                    </a:lnTo>
                    <a:lnTo>
                      <a:pt x="3140" y="711"/>
                    </a:lnTo>
                    <a:lnTo>
                      <a:pt x="3142" y="719"/>
                    </a:lnTo>
                    <a:lnTo>
                      <a:pt x="3143" y="716"/>
                    </a:lnTo>
                    <a:lnTo>
                      <a:pt x="3145" y="707"/>
                    </a:lnTo>
                    <a:lnTo>
                      <a:pt x="3146" y="711"/>
                    </a:lnTo>
                    <a:lnTo>
                      <a:pt x="3148" y="710"/>
                    </a:lnTo>
                    <a:lnTo>
                      <a:pt x="3149" y="698"/>
                    </a:lnTo>
                    <a:lnTo>
                      <a:pt x="3151" y="695"/>
                    </a:lnTo>
                    <a:lnTo>
                      <a:pt x="3152" y="708"/>
                    </a:lnTo>
                    <a:lnTo>
                      <a:pt x="3154" y="716"/>
                    </a:lnTo>
                    <a:lnTo>
                      <a:pt x="3155" y="727"/>
                    </a:lnTo>
                    <a:lnTo>
                      <a:pt x="3157" y="733"/>
                    </a:lnTo>
                    <a:lnTo>
                      <a:pt x="3159" y="724"/>
                    </a:lnTo>
                    <a:lnTo>
                      <a:pt x="3160" y="717"/>
                    </a:lnTo>
                    <a:lnTo>
                      <a:pt x="3161" y="711"/>
                    </a:lnTo>
                    <a:lnTo>
                      <a:pt x="3163" y="706"/>
                    </a:lnTo>
                    <a:lnTo>
                      <a:pt x="3165" y="715"/>
                    </a:lnTo>
                    <a:lnTo>
                      <a:pt x="3166" y="706"/>
                    </a:lnTo>
                    <a:lnTo>
                      <a:pt x="3167" y="710"/>
                    </a:lnTo>
                    <a:lnTo>
                      <a:pt x="3169" y="707"/>
                    </a:lnTo>
                    <a:lnTo>
                      <a:pt x="3171" y="709"/>
                    </a:lnTo>
                    <a:lnTo>
                      <a:pt x="3172" y="714"/>
                    </a:lnTo>
                    <a:lnTo>
                      <a:pt x="3174" y="722"/>
                    </a:lnTo>
                    <a:lnTo>
                      <a:pt x="3175" y="719"/>
                    </a:lnTo>
                    <a:lnTo>
                      <a:pt x="3177" y="715"/>
                    </a:lnTo>
                    <a:lnTo>
                      <a:pt x="3178" y="710"/>
                    </a:lnTo>
                    <a:lnTo>
                      <a:pt x="3180" y="720"/>
                    </a:lnTo>
                    <a:lnTo>
                      <a:pt x="3181" y="721"/>
                    </a:lnTo>
                    <a:lnTo>
                      <a:pt x="3183" y="723"/>
                    </a:lnTo>
                    <a:lnTo>
                      <a:pt x="3184" y="720"/>
                    </a:lnTo>
                    <a:lnTo>
                      <a:pt x="3186" y="726"/>
                    </a:lnTo>
                    <a:lnTo>
                      <a:pt x="3187" y="756"/>
                    </a:lnTo>
                    <a:lnTo>
                      <a:pt x="3189" y="778"/>
                    </a:lnTo>
                    <a:lnTo>
                      <a:pt x="3190" y="781"/>
                    </a:lnTo>
                    <a:lnTo>
                      <a:pt x="3192" y="756"/>
                    </a:lnTo>
                    <a:lnTo>
                      <a:pt x="3194" y="730"/>
                    </a:lnTo>
                    <a:lnTo>
                      <a:pt x="3195" y="690"/>
                    </a:lnTo>
                    <a:lnTo>
                      <a:pt x="3196" y="653"/>
                    </a:lnTo>
                    <a:lnTo>
                      <a:pt x="3198" y="647"/>
                    </a:lnTo>
                    <a:lnTo>
                      <a:pt x="3200" y="651"/>
                    </a:lnTo>
                    <a:lnTo>
                      <a:pt x="3201" y="654"/>
                    </a:lnTo>
                    <a:lnTo>
                      <a:pt x="3203" y="654"/>
                    </a:lnTo>
                    <a:lnTo>
                      <a:pt x="3204" y="644"/>
                    </a:lnTo>
                    <a:lnTo>
                      <a:pt x="3206" y="640"/>
                    </a:lnTo>
                    <a:lnTo>
                      <a:pt x="3207" y="634"/>
                    </a:lnTo>
                    <a:lnTo>
                      <a:pt x="3209" y="623"/>
                    </a:lnTo>
                    <a:lnTo>
                      <a:pt x="3210" y="610"/>
                    </a:lnTo>
                    <a:lnTo>
                      <a:pt x="3212" y="601"/>
                    </a:lnTo>
                    <a:lnTo>
                      <a:pt x="3213" y="586"/>
                    </a:lnTo>
                    <a:lnTo>
                      <a:pt x="3215" y="573"/>
                    </a:lnTo>
                    <a:lnTo>
                      <a:pt x="3216" y="567"/>
                    </a:lnTo>
                    <a:lnTo>
                      <a:pt x="3218" y="574"/>
                    </a:lnTo>
                    <a:lnTo>
                      <a:pt x="3219" y="573"/>
                    </a:lnTo>
                    <a:lnTo>
                      <a:pt x="3221" y="574"/>
                    </a:lnTo>
                    <a:lnTo>
                      <a:pt x="3222" y="574"/>
                    </a:lnTo>
                    <a:lnTo>
                      <a:pt x="3224" y="566"/>
                    </a:lnTo>
                    <a:lnTo>
                      <a:pt x="3225" y="562"/>
                    </a:lnTo>
                    <a:lnTo>
                      <a:pt x="3227" y="555"/>
                    </a:lnTo>
                    <a:lnTo>
                      <a:pt x="3228" y="561"/>
                    </a:lnTo>
                    <a:lnTo>
                      <a:pt x="3230" y="562"/>
                    </a:lnTo>
                    <a:lnTo>
                      <a:pt x="3232" y="560"/>
                    </a:lnTo>
                    <a:lnTo>
                      <a:pt x="3233" y="562"/>
                    </a:lnTo>
                    <a:lnTo>
                      <a:pt x="3234" y="563"/>
                    </a:lnTo>
                    <a:lnTo>
                      <a:pt x="3236" y="563"/>
                    </a:lnTo>
                    <a:lnTo>
                      <a:pt x="3238" y="555"/>
                    </a:lnTo>
                    <a:lnTo>
                      <a:pt x="3239" y="547"/>
                    </a:lnTo>
                    <a:lnTo>
                      <a:pt x="3240" y="542"/>
                    </a:lnTo>
                    <a:lnTo>
                      <a:pt x="3242" y="539"/>
                    </a:lnTo>
                    <a:lnTo>
                      <a:pt x="3244" y="548"/>
                    </a:lnTo>
                    <a:lnTo>
                      <a:pt x="3245" y="553"/>
                    </a:lnTo>
                    <a:lnTo>
                      <a:pt x="3247" y="561"/>
                    </a:lnTo>
                    <a:lnTo>
                      <a:pt x="3248" y="554"/>
                    </a:lnTo>
                    <a:lnTo>
                      <a:pt x="3250" y="552"/>
                    </a:lnTo>
                    <a:lnTo>
                      <a:pt x="3251" y="547"/>
                    </a:lnTo>
                    <a:lnTo>
                      <a:pt x="3253" y="538"/>
                    </a:lnTo>
                    <a:lnTo>
                      <a:pt x="3254" y="521"/>
                    </a:lnTo>
                    <a:lnTo>
                      <a:pt x="3256" y="524"/>
                    </a:lnTo>
                    <a:lnTo>
                      <a:pt x="3257" y="532"/>
                    </a:lnTo>
                    <a:lnTo>
                      <a:pt x="3259" y="533"/>
                    </a:lnTo>
                    <a:lnTo>
                      <a:pt x="3261" y="541"/>
                    </a:lnTo>
                    <a:lnTo>
                      <a:pt x="3262" y="554"/>
                    </a:lnTo>
                    <a:lnTo>
                      <a:pt x="3263" y="556"/>
                    </a:lnTo>
                    <a:lnTo>
                      <a:pt x="3265" y="548"/>
                    </a:lnTo>
                    <a:lnTo>
                      <a:pt x="3267" y="545"/>
                    </a:lnTo>
                    <a:lnTo>
                      <a:pt x="3268" y="545"/>
                    </a:lnTo>
                    <a:lnTo>
                      <a:pt x="3269" y="554"/>
                    </a:lnTo>
                    <a:lnTo>
                      <a:pt x="3271" y="547"/>
                    </a:lnTo>
                    <a:lnTo>
                      <a:pt x="3273" y="545"/>
                    </a:lnTo>
                    <a:lnTo>
                      <a:pt x="3274" y="549"/>
                    </a:lnTo>
                    <a:lnTo>
                      <a:pt x="3276" y="562"/>
                    </a:lnTo>
                    <a:lnTo>
                      <a:pt x="3277" y="570"/>
                    </a:lnTo>
                    <a:lnTo>
                      <a:pt x="3278" y="578"/>
                    </a:lnTo>
                    <a:lnTo>
                      <a:pt x="3280" y="578"/>
                    </a:lnTo>
                    <a:lnTo>
                      <a:pt x="3282" y="572"/>
                    </a:lnTo>
                    <a:lnTo>
                      <a:pt x="3283" y="561"/>
                    </a:lnTo>
                    <a:lnTo>
                      <a:pt x="3285" y="560"/>
                    </a:lnTo>
                    <a:lnTo>
                      <a:pt x="3286" y="555"/>
                    </a:lnTo>
                    <a:lnTo>
                      <a:pt x="3288" y="561"/>
                    </a:lnTo>
                    <a:lnTo>
                      <a:pt x="3289" y="574"/>
                    </a:lnTo>
                    <a:lnTo>
                      <a:pt x="3291" y="572"/>
                    </a:lnTo>
                    <a:lnTo>
                      <a:pt x="3292" y="565"/>
                    </a:lnTo>
                    <a:lnTo>
                      <a:pt x="3294" y="571"/>
                    </a:lnTo>
                    <a:lnTo>
                      <a:pt x="3295" y="564"/>
                    </a:lnTo>
                    <a:lnTo>
                      <a:pt x="3297" y="556"/>
                    </a:lnTo>
                    <a:lnTo>
                      <a:pt x="3298" y="548"/>
                    </a:lnTo>
                    <a:lnTo>
                      <a:pt x="3300" y="539"/>
                    </a:lnTo>
                    <a:lnTo>
                      <a:pt x="3301" y="537"/>
                    </a:lnTo>
                    <a:lnTo>
                      <a:pt x="3303" y="543"/>
                    </a:lnTo>
                    <a:lnTo>
                      <a:pt x="3305" y="552"/>
                    </a:lnTo>
                    <a:lnTo>
                      <a:pt x="3306" y="556"/>
                    </a:lnTo>
                    <a:lnTo>
                      <a:pt x="3307" y="551"/>
                    </a:lnTo>
                    <a:lnTo>
                      <a:pt x="3309" y="545"/>
                    </a:lnTo>
                    <a:lnTo>
                      <a:pt x="3311" y="549"/>
                    </a:lnTo>
                    <a:lnTo>
                      <a:pt x="3312" y="547"/>
                    </a:lnTo>
                    <a:lnTo>
                      <a:pt x="3313" y="544"/>
                    </a:lnTo>
                    <a:lnTo>
                      <a:pt x="3315" y="530"/>
                    </a:lnTo>
                    <a:lnTo>
                      <a:pt x="3317" y="535"/>
                    </a:lnTo>
                    <a:lnTo>
                      <a:pt x="3318" y="532"/>
                    </a:lnTo>
                    <a:lnTo>
                      <a:pt x="3320" y="540"/>
                    </a:lnTo>
                    <a:lnTo>
                      <a:pt x="3321" y="543"/>
                    </a:lnTo>
                    <a:lnTo>
                      <a:pt x="3323" y="550"/>
                    </a:lnTo>
                    <a:lnTo>
                      <a:pt x="3324" y="555"/>
                    </a:lnTo>
                    <a:lnTo>
                      <a:pt x="3326" y="556"/>
                    </a:lnTo>
                    <a:lnTo>
                      <a:pt x="3327" y="543"/>
                    </a:lnTo>
                    <a:lnTo>
                      <a:pt x="3329" y="539"/>
                    </a:lnTo>
                    <a:lnTo>
                      <a:pt x="3330" y="532"/>
                    </a:lnTo>
                    <a:lnTo>
                      <a:pt x="3332" y="529"/>
                    </a:lnTo>
                    <a:lnTo>
                      <a:pt x="3334" y="527"/>
                    </a:lnTo>
                    <a:lnTo>
                      <a:pt x="3335" y="534"/>
                    </a:lnTo>
                    <a:lnTo>
                      <a:pt x="3336" y="536"/>
                    </a:lnTo>
                    <a:lnTo>
                      <a:pt x="3338" y="544"/>
                    </a:lnTo>
                    <a:lnTo>
                      <a:pt x="3340" y="547"/>
                    </a:lnTo>
                    <a:lnTo>
                      <a:pt x="3341" y="549"/>
                    </a:lnTo>
                    <a:lnTo>
                      <a:pt x="3342" y="558"/>
                    </a:lnTo>
                    <a:lnTo>
                      <a:pt x="3344" y="548"/>
                    </a:lnTo>
                    <a:lnTo>
                      <a:pt x="3345" y="537"/>
                    </a:lnTo>
                    <a:lnTo>
                      <a:pt x="3347" y="532"/>
                    </a:lnTo>
                    <a:lnTo>
                      <a:pt x="3349" y="528"/>
                    </a:lnTo>
                    <a:lnTo>
                      <a:pt x="3350" y="539"/>
                    </a:lnTo>
                    <a:lnTo>
                      <a:pt x="3351" y="541"/>
                    </a:lnTo>
                    <a:lnTo>
                      <a:pt x="3353" y="545"/>
                    </a:lnTo>
                    <a:lnTo>
                      <a:pt x="3355" y="549"/>
                    </a:lnTo>
                    <a:lnTo>
                      <a:pt x="3356" y="543"/>
                    </a:lnTo>
                    <a:lnTo>
                      <a:pt x="3358" y="539"/>
                    </a:lnTo>
                    <a:lnTo>
                      <a:pt x="3359" y="533"/>
                    </a:lnTo>
                    <a:lnTo>
                      <a:pt x="3361" y="528"/>
                    </a:lnTo>
                    <a:lnTo>
                      <a:pt x="3362" y="526"/>
                    </a:lnTo>
                    <a:lnTo>
                      <a:pt x="3364" y="529"/>
                    </a:lnTo>
                    <a:lnTo>
                      <a:pt x="3365" y="530"/>
                    </a:lnTo>
                    <a:lnTo>
                      <a:pt x="3367" y="544"/>
                    </a:lnTo>
                    <a:lnTo>
                      <a:pt x="3368" y="549"/>
                    </a:lnTo>
                    <a:lnTo>
                      <a:pt x="3370" y="549"/>
                    </a:lnTo>
                    <a:lnTo>
                      <a:pt x="3371" y="555"/>
                    </a:lnTo>
                    <a:lnTo>
                      <a:pt x="3373" y="545"/>
                    </a:lnTo>
                    <a:lnTo>
                      <a:pt x="3374" y="547"/>
                    </a:lnTo>
                    <a:lnTo>
                      <a:pt x="3376" y="541"/>
                    </a:lnTo>
                    <a:lnTo>
                      <a:pt x="3378" y="539"/>
                    </a:lnTo>
                    <a:lnTo>
                      <a:pt x="3379" y="541"/>
                    </a:lnTo>
                    <a:lnTo>
                      <a:pt x="3380" y="541"/>
                    </a:lnTo>
                    <a:lnTo>
                      <a:pt x="3382" y="554"/>
                    </a:lnTo>
                    <a:lnTo>
                      <a:pt x="3384" y="555"/>
                    </a:lnTo>
                    <a:lnTo>
                      <a:pt x="3385" y="547"/>
                    </a:lnTo>
                    <a:lnTo>
                      <a:pt x="3387" y="542"/>
                    </a:lnTo>
                    <a:lnTo>
                      <a:pt x="3388" y="536"/>
                    </a:lnTo>
                    <a:lnTo>
                      <a:pt x="3390" y="535"/>
                    </a:lnTo>
                    <a:lnTo>
                      <a:pt x="3391" y="537"/>
                    </a:lnTo>
                    <a:lnTo>
                      <a:pt x="3393" y="541"/>
                    </a:lnTo>
                    <a:lnTo>
                      <a:pt x="3394" y="542"/>
                    </a:lnTo>
                    <a:lnTo>
                      <a:pt x="3396" y="549"/>
                    </a:lnTo>
                    <a:lnTo>
                      <a:pt x="3397" y="556"/>
                    </a:lnTo>
                    <a:lnTo>
                      <a:pt x="3399" y="556"/>
                    </a:lnTo>
                    <a:lnTo>
                      <a:pt x="3400" y="569"/>
                    </a:lnTo>
                    <a:lnTo>
                      <a:pt x="3402" y="564"/>
                    </a:lnTo>
                    <a:lnTo>
                      <a:pt x="3403" y="555"/>
                    </a:lnTo>
                    <a:lnTo>
                      <a:pt x="3405" y="549"/>
                    </a:lnTo>
                    <a:lnTo>
                      <a:pt x="3407" y="549"/>
                    </a:lnTo>
                    <a:lnTo>
                      <a:pt x="3408" y="547"/>
                    </a:lnTo>
                    <a:lnTo>
                      <a:pt x="3409" y="543"/>
                    </a:lnTo>
                    <a:lnTo>
                      <a:pt x="3411" y="551"/>
                    </a:lnTo>
                    <a:lnTo>
                      <a:pt x="3412" y="565"/>
                    </a:lnTo>
                    <a:lnTo>
                      <a:pt x="3414" y="560"/>
                    </a:lnTo>
                    <a:lnTo>
                      <a:pt x="3416" y="559"/>
                    </a:lnTo>
                    <a:lnTo>
                      <a:pt x="3417" y="561"/>
                    </a:lnTo>
                    <a:lnTo>
                      <a:pt x="3418" y="576"/>
                    </a:lnTo>
                    <a:lnTo>
                      <a:pt x="3420" y="585"/>
                    </a:lnTo>
                    <a:lnTo>
                      <a:pt x="3422" y="585"/>
                    </a:lnTo>
                    <a:lnTo>
                      <a:pt x="3423" y="573"/>
                    </a:lnTo>
                    <a:lnTo>
                      <a:pt x="3424" y="578"/>
                    </a:lnTo>
                    <a:lnTo>
                      <a:pt x="3426" y="569"/>
                    </a:lnTo>
                    <a:lnTo>
                      <a:pt x="3428" y="565"/>
                    </a:lnTo>
                    <a:lnTo>
                      <a:pt x="3429" y="568"/>
                    </a:lnTo>
                    <a:lnTo>
                      <a:pt x="3431" y="572"/>
                    </a:lnTo>
                    <a:lnTo>
                      <a:pt x="3432" y="582"/>
                    </a:lnTo>
                    <a:lnTo>
                      <a:pt x="3434" y="578"/>
                    </a:lnTo>
                    <a:lnTo>
                      <a:pt x="3435" y="569"/>
                    </a:lnTo>
                    <a:lnTo>
                      <a:pt x="3437" y="556"/>
                    </a:lnTo>
                    <a:lnTo>
                      <a:pt x="3438" y="555"/>
                    </a:lnTo>
                    <a:lnTo>
                      <a:pt x="3440" y="550"/>
                    </a:lnTo>
                    <a:lnTo>
                      <a:pt x="3441" y="557"/>
                    </a:lnTo>
                    <a:lnTo>
                      <a:pt x="3443" y="556"/>
                    </a:lnTo>
                    <a:lnTo>
                      <a:pt x="3444" y="556"/>
                    </a:lnTo>
                    <a:lnTo>
                      <a:pt x="3446" y="562"/>
                    </a:lnTo>
                    <a:lnTo>
                      <a:pt x="3447" y="566"/>
                    </a:lnTo>
                    <a:lnTo>
                      <a:pt x="3449" y="568"/>
                    </a:lnTo>
                    <a:lnTo>
                      <a:pt x="3451" y="553"/>
                    </a:lnTo>
                    <a:lnTo>
                      <a:pt x="3452" y="550"/>
                    </a:lnTo>
                    <a:lnTo>
                      <a:pt x="3453" y="560"/>
                    </a:lnTo>
                    <a:lnTo>
                      <a:pt x="3455" y="558"/>
                    </a:lnTo>
                    <a:lnTo>
                      <a:pt x="3457" y="565"/>
                    </a:lnTo>
                    <a:lnTo>
                      <a:pt x="3458" y="565"/>
                    </a:lnTo>
                    <a:lnTo>
                      <a:pt x="3460" y="563"/>
                    </a:lnTo>
                    <a:lnTo>
                      <a:pt x="3461" y="567"/>
                    </a:lnTo>
                    <a:lnTo>
                      <a:pt x="3463" y="564"/>
                    </a:lnTo>
                    <a:lnTo>
                      <a:pt x="3464" y="565"/>
                    </a:lnTo>
                    <a:lnTo>
                      <a:pt x="3466" y="562"/>
                    </a:lnTo>
                    <a:lnTo>
                      <a:pt x="3467" y="560"/>
                    </a:lnTo>
                    <a:lnTo>
                      <a:pt x="3469" y="562"/>
                    </a:lnTo>
                    <a:lnTo>
                      <a:pt x="3470" y="569"/>
                    </a:lnTo>
                    <a:lnTo>
                      <a:pt x="3472" y="567"/>
                    </a:lnTo>
                    <a:lnTo>
                      <a:pt x="3473" y="562"/>
                    </a:lnTo>
                    <a:lnTo>
                      <a:pt x="3475" y="566"/>
                    </a:lnTo>
                    <a:lnTo>
                      <a:pt x="3476" y="561"/>
                    </a:lnTo>
                    <a:lnTo>
                      <a:pt x="3478" y="549"/>
                    </a:lnTo>
                    <a:lnTo>
                      <a:pt x="3479" y="554"/>
                    </a:lnTo>
                    <a:lnTo>
                      <a:pt x="3481" y="555"/>
                    </a:lnTo>
                    <a:lnTo>
                      <a:pt x="3482" y="555"/>
                    </a:lnTo>
                    <a:lnTo>
                      <a:pt x="3484" y="564"/>
                    </a:lnTo>
                    <a:lnTo>
                      <a:pt x="3485" y="561"/>
                    </a:lnTo>
                    <a:lnTo>
                      <a:pt x="3487" y="560"/>
                    </a:lnTo>
                    <a:lnTo>
                      <a:pt x="3489" y="570"/>
                    </a:lnTo>
                    <a:lnTo>
                      <a:pt x="3490" y="581"/>
                    </a:lnTo>
                    <a:lnTo>
                      <a:pt x="3491" y="581"/>
                    </a:lnTo>
                    <a:lnTo>
                      <a:pt x="3493" y="581"/>
                    </a:lnTo>
                    <a:lnTo>
                      <a:pt x="3495" y="577"/>
                    </a:lnTo>
                    <a:lnTo>
                      <a:pt x="3496" y="560"/>
                    </a:lnTo>
                    <a:lnTo>
                      <a:pt x="3497" y="550"/>
                    </a:lnTo>
                    <a:lnTo>
                      <a:pt x="3499" y="555"/>
                    </a:lnTo>
                    <a:lnTo>
                      <a:pt x="3501" y="566"/>
                    </a:lnTo>
                    <a:lnTo>
                      <a:pt x="3502" y="571"/>
                    </a:lnTo>
                    <a:lnTo>
                      <a:pt x="3504" y="572"/>
                    </a:lnTo>
                    <a:lnTo>
                      <a:pt x="3505" y="578"/>
                    </a:lnTo>
                    <a:lnTo>
                      <a:pt x="3507" y="581"/>
                    </a:lnTo>
                    <a:lnTo>
                      <a:pt x="3508" y="580"/>
                    </a:lnTo>
                    <a:lnTo>
                      <a:pt x="3510" y="575"/>
                    </a:lnTo>
                    <a:lnTo>
                      <a:pt x="3511" y="568"/>
                    </a:lnTo>
                    <a:lnTo>
                      <a:pt x="3513" y="563"/>
                    </a:lnTo>
                    <a:lnTo>
                      <a:pt x="3514" y="564"/>
                    </a:lnTo>
                    <a:lnTo>
                      <a:pt x="3516" y="562"/>
                    </a:lnTo>
                    <a:lnTo>
                      <a:pt x="3518" y="561"/>
                    </a:lnTo>
                    <a:lnTo>
                      <a:pt x="3519" y="569"/>
                    </a:lnTo>
                    <a:lnTo>
                      <a:pt x="3520" y="576"/>
                    </a:lnTo>
                    <a:lnTo>
                      <a:pt x="3522" y="579"/>
                    </a:lnTo>
                    <a:lnTo>
                      <a:pt x="3524" y="574"/>
                    </a:lnTo>
                    <a:lnTo>
                      <a:pt x="3525" y="567"/>
                    </a:lnTo>
                    <a:lnTo>
                      <a:pt x="3526" y="560"/>
                    </a:lnTo>
                    <a:lnTo>
                      <a:pt x="3528" y="548"/>
                    </a:lnTo>
                    <a:lnTo>
                      <a:pt x="3530" y="539"/>
                    </a:lnTo>
                    <a:lnTo>
                      <a:pt x="3531" y="536"/>
                    </a:lnTo>
                    <a:lnTo>
                      <a:pt x="3533" y="541"/>
                    </a:lnTo>
                    <a:lnTo>
                      <a:pt x="3534" y="554"/>
                    </a:lnTo>
                    <a:lnTo>
                      <a:pt x="3536" y="564"/>
                    </a:lnTo>
                    <a:lnTo>
                      <a:pt x="3537" y="561"/>
                    </a:lnTo>
                    <a:lnTo>
                      <a:pt x="3539" y="563"/>
                    </a:lnTo>
                    <a:lnTo>
                      <a:pt x="3540" y="569"/>
                    </a:lnTo>
                    <a:lnTo>
                      <a:pt x="3542" y="562"/>
                    </a:lnTo>
                    <a:lnTo>
                      <a:pt x="3543" y="562"/>
                    </a:lnTo>
                    <a:lnTo>
                      <a:pt x="3545" y="565"/>
                    </a:lnTo>
                    <a:lnTo>
                      <a:pt x="3546" y="554"/>
                    </a:lnTo>
                    <a:lnTo>
                      <a:pt x="3548" y="546"/>
                    </a:lnTo>
                    <a:lnTo>
                      <a:pt x="3549" y="544"/>
                    </a:lnTo>
                    <a:lnTo>
                      <a:pt x="3551" y="553"/>
                    </a:lnTo>
                    <a:lnTo>
                      <a:pt x="3552" y="559"/>
                    </a:lnTo>
                    <a:lnTo>
                      <a:pt x="3554" y="566"/>
                    </a:lnTo>
                    <a:lnTo>
                      <a:pt x="3555" y="563"/>
                    </a:lnTo>
                    <a:lnTo>
                      <a:pt x="3557" y="560"/>
                    </a:lnTo>
                    <a:lnTo>
                      <a:pt x="3558" y="548"/>
                    </a:lnTo>
                    <a:lnTo>
                      <a:pt x="3560" y="543"/>
                    </a:lnTo>
                    <a:lnTo>
                      <a:pt x="3562" y="541"/>
                    </a:lnTo>
                    <a:lnTo>
                      <a:pt x="3563" y="548"/>
                    </a:lnTo>
                    <a:lnTo>
                      <a:pt x="3564" y="550"/>
                    </a:lnTo>
                    <a:lnTo>
                      <a:pt x="3566" y="566"/>
                    </a:lnTo>
                    <a:lnTo>
                      <a:pt x="3568" y="564"/>
                    </a:lnTo>
                    <a:lnTo>
                      <a:pt x="3569" y="560"/>
                    </a:lnTo>
                    <a:lnTo>
                      <a:pt x="3570" y="555"/>
                    </a:lnTo>
                    <a:lnTo>
                      <a:pt x="3572" y="557"/>
                    </a:lnTo>
                    <a:lnTo>
                      <a:pt x="3574" y="547"/>
                    </a:lnTo>
                    <a:lnTo>
                      <a:pt x="3575" y="540"/>
                    </a:lnTo>
                    <a:lnTo>
                      <a:pt x="3577" y="539"/>
                    </a:lnTo>
                    <a:lnTo>
                      <a:pt x="3578" y="545"/>
                    </a:lnTo>
                    <a:lnTo>
                      <a:pt x="3580" y="552"/>
                    </a:lnTo>
                    <a:lnTo>
                      <a:pt x="3581" y="557"/>
                    </a:lnTo>
                    <a:lnTo>
                      <a:pt x="3583" y="562"/>
                    </a:lnTo>
                    <a:lnTo>
                      <a:pt x="3584" y="555"/>
                    </a:lnTo>
                    <a:lnTo>
                      <a:pt x="3586" y="557"/>
                    </a:lnTo>
                    <a:lnTo>
                      <a:pt x="3587" y="560"/>
                    </a:lnTo>
                    <a:lnTo>
                      <a:pt x="3589" y="556"/>
                    </a:lnTo>
                    <a:lnTo>
                      <a:pt x="3591" y="554"/>
                    </a:lnTo>
                    <a:lnTo>
                      <a:pt x="3592" y="550"/>
                    </a:lnTo>
                    <a:lnTo>
                      <a:pt x="3593" y="555"/>
                    </a:lnTo>
                    <a:lnTo>
                      <a:pt x="3595" y="556"/>
                    </a:lnTo>
                    <a:lnTo>
                      <a:pt x="3597" y="559"/>
                    </a:lnTo>
                    <a:lnTo>
                      <a:pt x="3598" y="569"/>
                    </a:lnTo>
                    <a:lnTo>
                      <a:pt x="3599" y="563"/>
                    </a:lnTo>
                    <a:lnTo>
                      <a:pt x="3601" y="560"/>
                    </a:lnTo>
                    <a:lnTo>
                      <a:pt x="3603" y="556"/>
                    </a:lnTo>
                    <a:lnTo>
                      <a:pt x="3604" y="549"/>
                    </a:lnTo>
                    <a:lnTo>
                      <a:pt x="3606" y="542"/>
                    </a:lnTo>
                    <a:lnTo>
                      <a:pt x="3607" y="537"/>
                    </a:lnTo>
                    <a:lnTo>
                      <a:pt x="3609" y="548"/>
                    </a:lnTo>
                    <a:lnTo>
                      <a:pt x="3610" y="561"/>
                    </a:lnTo>
                    <a:lnTo>
                      <a:pt x="3612" y="563"/>
                    </a:lnTo>
                    <a:lnTo>
                      <a:pt x="3613" y="572"/>
                    </a:lnTo>
                    <a:lnTo>
                      <a:pt x="3615" y="575"/>
                    </a:lnTo>
                    <a:lnTo>
                      <a:pt x="3616" y="567"/>
                    </a:lnTo>
                    <a:lnTo>
                      <a:pt x="3618" y="564"/>
                    </a:lnTo>
                    <a:lnTo>
                      <a:pt x="3619" y="560"/>
                    </a:lnTo>
                    <a:lnTo>
                      <a:pt x="3621" y="552"/>
                    </a:lnTo>
                    <a:lnTo>
                      <a:pt x="3622" y="555"/>
                    </a:lnTo>
                    <a:lnTo>
                      <a:pt x="3624" y="562"/>
                    </a:lnTo>
                    <a:lnTo>
                      <a:pt x="3625" y="555"/>
                    </a:lnTo>
                    <a:lnTo>
                      <a:pt x="3627" y="557"/>
                    </a:lnTo>
                    <a:lnTo>
                      <a:pt x="3628" y="564"/>
                    </a:lnTo>
                    <a:lnTo>
                      <a:pt x="3630" y="557"/>
                    </a:lnTo>
                    <a:lnTo>
                      <a:pt x="3631" y="562"/>
                    </a:lnTo>
                    <a:lnTo>
                      <a:pt x="3633" y="568"/>
                    </a:lnTo>
                    <a:lnTo>
                      <a:pt x="3635" y="558"/>
                    </a:lnTo>
                    <a:lnTo>
                      <a:pt x="3636" y="547"/>
                    </a:lnTo>
                    <a:lnTo>
                      <a:pt x="3637" y="550"/>
                    </a:lnTo>
                    <a:lnTo>
                      <a:pt x="3639" y="557"/>
                    </a:lnTo>
                    <a:lnTo>
                      <a:pt x="3641" y="562"/>
                    </a:lnTo>
                    <a:lnTo>
                      <a:pt x="3642" y="569"/>
                    </a:lnTo>
                    <a:lnTo>
                      <a:pt x="3644" y="569"/>
                    </a:lnTo>
                    <a:lnTo>
                      <a:pt x="3645" y="562"/>
                    </a:lnTo>
                    <a:lnTo>
                      <a:pt x="3647" y="552"/>
                    </a:lnTo>
                    <a:lnTo>
                      <a:pt x="3648" y="536"/>
                    </a:lnTo>
                    <a:lnTo>
                      <a:pt x="3650" y="539"/>
                    </a:lnTo>
                    <a:lnTo>
                      <a:pt x="3651" y="552"/>
                    </a:lnTo>
                    <a:lnTo>
                      <a:pt x="3653" y="559"/>
                    </a:lnTo>
                    <a:lnTo>
                      <a:pt x="3654" y="561"/>
                    </a:lnTo>
                    <a:lnTo>
                      <a:pt x="3656" y="568"/>
                    </a:lnTo>
                    <a:lnTo>
                      <a:pt x="3657" y="570"/>
                    </a:lnTo>
                    <a:lnTo>
                      <a:pt x="3659" y="568"/>
                    </a:lnTo>
                    <a:lnTo>
                      <a:pt x="3660" y="559"/>
                    </a:lnTo>
                    <a:lnTo>
                      <a:pt x="3662" y="547"/>
                    </a:lnTo>
                    <a:lnTo>
                      <a:pt x="3664" y="564"/>
                    </a:lnTo>
                    <a:lnTo>
                      <a:pt x="3665" y="574"/>
                    </a:lnTo>
                    <a:lnTo>
                      <a:pt x="3666" y="568"/>
                    </a:lnTo>
                    <a:lnTo>
                      <a:pt x="3668" y="568"/>
                    </a:lnTo>
                    <a:lnTo>
                      <a:pt x="3670" y="577"/>
                    </a:lnTo>
                    <a:lnTo>
                      <a:pt x="3671" y="579"/>
                    </a:lnTo>
                    <a:lnTo>
                      <a:pt x="3672" y="568"/>
                    </a:lnTo>
                    <a:lnTo>
                      <a:pt x="3674" y="566"/>
                    </a:lnTo>
                    <a:lnTo>
                      <a:pt x="3676" y="598"/>
                    </a:lnTo>
                    <a:lnTo>
                      <a:pt x="3677" y="649"/>
                    </a:lnTo>
                    <a:lnTo>
                      <a:pt x="3679" y="642"/>
                    </a:lnTo>
                    <a:lnTo>
                      <a:pt x="3680" y="633"/>
                    </a:lnTo>
                    <a:lnTo>
                      <a:pt x="3682" y="644"/>
                    </a:lnTo>
                    <a:lnTo>
                      <a:pt x="3683" y="655"/>
                    </a:lnTo>
                    <a:lnTo>
                      <a:pt x="3685" y="678"/>
                    </a:lnTo>
                    <a:lnTo>
                      <a:pt x="3686" y="703"/>
                    </a:lnTo>
                    <a:lnTo>
                      <a:pt x="3688" y="722"/>
                    </a:lnTo>
                    <a:lnTo>
                      <a:pt x="3689" y="745"/>
                    </a:lnTo>
                    <a:lnTo>
                      <a:pt x="3691" y="732"/>
                    </a:lnTo>
                    <a:lnTo>
                      <a:pt x="3692" y="721"/>
                    </a:lnTo>
                    <a:lnTo>
                      <a:pt x="3694" y="707"/>
                    </a:lnTo>
                    <a:lnTo>
                      <a:pt x="3695" y="726"/>
                    </a:lnTo>
                    <a:lnTo>
                      <a:pt x="3697" y="731"/>
                    </a:lnTo>
                    <a:lnTo>
                      <a:pt x="3698" y="719"/>
                    </a:lnTo>
                    <a:lnTo>
                      <a:pt x="3700" y="727"/>
                    </a:lnTo>
                    <a:lnTo>
                      <a:pt x="3701" y="728"/>
                    </a:lnTo>
                    <a:lnTo>
                      <a:pt x="3703" y="746"/>
                    </a:lnTo>
                    <a:lnTo>
                      <a:pt x="3704" y="767"/>
                    </a:lnTo>
                    <a:lnTo>
                      <a:pt x="3706" y="788"/>
                    </a:lnTo>
                    <a:lnTo>
                      <a:pt x="3708" y="807"/>
                    </a:lnTo>
                    <a:lnTo>
                      <a:pt x="3709" y="803"/>
                    </a:lnTo>
                    <a:lnTo>
                      <a:pt x="3710" y="796"/>
                    </a:lnTo>
                    <a:lnTo>
                      <a:pt x="3712" y="787"/>
                    </a:lnTo>
                    <a:lnTo>
                      <a:pt x="3714" y="786"/>
                    </a:lnTo>
                    <a:lnTo>
                      <a:pt x="3715" y="778"/>
                    </a:lnTo>
                    <a:lnTo>
                      <a:pt x="3717" y="775"/>
                    </a:lnTo>
                    <a:lnTo>
                      <a:pt x="3718" y="784"/>
                    </a:lnTo>
                    <a:lnTo>
                      <a:pt x="3720" y="776"/>
                    </a:lnTo>
                    <a:lnTo>
                      <a:pt x="3721" y="753"/>
                    </a:lnTo>
                    <a:lnTo>
                      <a:pt x="3723" y="722"/>
                    </a:lnTo>
                    <a:lnTo>
                      <a:pt x="3724" y="709"/>
                    </a:lnTo>
                    <a:lnTo>
                      <a:pt x="3726" y="705"/>
                    </a:lnTo>
                    <a:lnTo>
                      <a:pt x="3727" y="700"/>
                    </a:lnTo>
                    <a:lnTo>
                      <a:pt x="3729" y="713"/>
                    </a:lnTo>
                    <a:lnTo>
                      <a:pt x="3730" y="723"/>
                    </a:lnTo>
                    <a:lnTo>
                      <a:pt x="3732" y="718"/>
                    </a:lnTo>
                    <a:lnTo>
                      <a:pt x="3733" y="710"/>
                    </a:lnTo>
                    <a:lnTo>
                      <a:pt x="3735" y="695"/>
                    </a:lnTo>
                    <a:lnTo>
                      <a:pt x="3737" y="691"/>
                    </a:lnTo>
                    <a:lnTo>
                      <a:pt x="3738" y="693"/>
                    </a:lnTo>
                    <a:lnTo>
                      <a:pt x="3739" y="688"/>
                    </a:lnTo>
                    <a:lnTo>
                      <a:pt x="3741" y="688"/>
                    </a:lnTo>
                    <a:lnTo>
                      <a:pt x="3743" y="679"/>
                    </a:lnTo>
                    <a:lnTo>
                      <a:pt x="3744" y="664"/>
                    </a:lnTo>
                    <a:lnTo>
                      <a:pt x="3746" y="656"/>
                    </a:lnTo>
                    <a:lnTo>
                      <a:pt x="3747" y="652"/>
                    </a:lnTo>
                    <a:lnTo>
                      <a:pt x="3749" y="652"/>
                    </a:lnTo>
                    <a:lnTo>
                      <a:pt x="3750" y="644"/>
                    </a:lnTo>
                    <a:lnTo>
                      <a:pt x="3752" y="628"/>
                    </a:lnTo>
                    <a:lnTo>
                      <a:pt x="3753" y="618"/>
                    </a:lnTo>
                    <a:lnTo>
                      <a:pt x="3755" y="610"/>
                    </a:lnTo>
                    <a:lnTo>
                      <a:pt x="3756" y="608"/>
                    </a:lnTo>
                    <a:lnTo>
                      <a:pt x="3758" y="610"/>
                    </a:lnTo>
                    <a:lnTo>
                      <a:pt x="3759" y="603"/>
                    </a:lnTo>
                    <a:lnTo>
                      <a:pt x="3761" y="608"/>
                    </a:lnTo>
                    <a:lnTo>
                      <a:pt x="3762" y="622"/>
                    </a:lnTo>
                    <a:lnTo>
                      <a:pt x="3764" y="630"/>
                    </a:lnTo>
                    <a:lnTo>
                      <a:pt x="3765" y="622"/>
                    </a:lnTo>
                    <a:lnTo>
                      <a:pt x="3767" y="611"/>
                    </a:lnTo>
                    <a:lnTo>
                      <a:pt x="3768" y="598"/>
                    </a:lnTo>
                    <a:lnTo>
                      <a:pt x="3770" y="593"/>
                    </a:lnTo>
                    <a:lnTo>
                      <a:pt x="3771" y="598"/>
                    </a:lnTo>
                    <a:lnTo>
                      <a:pt x="3773" y="603"/>
                    </a:lnTo>
                    <a:lnTo>
                      <a:pt x="3775" y="593"/>
                    </a:lnTo>
                    <a:lnTo>
                      <a:pt x="3776" y="585"/>
                    </a:lnTo>
                    <a:lnTo>
                      <a:pt x="3777" y="580"/>
                    </a:lnTo>
                    <a:lnTo>
                      <a:pt x="3779" y="582"/>
                    </a:lnTo>
                    <a:lnTo>
                      <a:pt x="3781" y="580"/>
                    </a:lnTo>
                    <a:lnTo>
                      <a:pt x="3782" y="586"/>
                    </a:lnTo>
                    <a:lnTo>
                      <a:pt x="3783" y="577"/>
                    </a:lnTo>
                    <a:lnTo>
                      <a:pt x="3785" y="574"/>
                    </a:lnTo>
                    <a:lnTo>
                      <a:pt x="3787" y="561"/>
                    </a:lnTo>
                    <a:lnTo>
                      <a:pt x="3788" y="549"/>
                    </a:lnTo>
                    <a:lnTo>
                      <a:pt x="3790" y="545"/>
                    </a:lnTo>
                    <a:lnTo>
                      <a:pt x="3791" y="550"/>
                    </a:lnTo>
                    <a:lnTo>
                      <a:pt x="3793" y="559"/>
                    </a:lnTo>
                    <a:lnTo>
                      <a:pt x="3794" y="567"/>
                    </a:lnTo>
                    <a:lnTo>
                      <a:pt x="3796" y="571"/>
                    </a:lnTo>
                    <a:lnTo>
                      <a:pt x="3797" y="574"/>
                    </a:lnTo>
                    <a:lnTo>
                      <a:pt x="3799" y="569"/>
                    </a:lnTo>
                    <a:lnTo>
                      <a:pt x="3800" y="558"/>
                    </a:lnTo>
                    <a:lnTo>
                      <a:pt x="3802" y="555"/>
                    </a:lnTo>
                    <a:lnTo>
                      <a:pt x="3803" y="564"/>
                    </a:lnTo>
                    <a:lnTo>
                      <a:pt x="3804" y="56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4" name="Freeform 151">
                <a:extLst>
                  <a:ext uri="{FF2B5EF4-FFF2-40B4-BE49-F238E27FC236}">
                    <a16:creationId xmlns:a16="http://schemas.microsoft.com/office/drawing/2014/main" id="{D3B22101-2A60-48C7-AE19-AFDA2C0CF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1980502"/>
                <a:ext cx="1880527" cy="2044183"/>
              </a:xfrm>
              <a:custGeom>
                <a:avLst/>
                <a:gdLst>
                  <a:gd name="T0" fmla="*/ 60 w 3804"/>
                  <a:gd name="T1" fmla="*/ 87 h 910"/>
                  <a:gd name="T2" fmla="*/ 121 w 3804"/>
                  <a:gd name="T3" fmla="*/ 124 h 910"/>
                  <a:gd name="T4" fmla="*/ 182 w 3804"/>
                  <a:gd name="T5" fmla="*/ 429 h 910"/>
                  <a:gd name="T6" fmla="*/ 242 w 3804"/>
                  <a:gd name="T7" fmla="*/ 570 h 910"/>
                  <a:gd name="T8" fmla="*/ 303 w 3804"/>
                  <a:gd name="T9" fmla="*/ 555 h 910"/>
                  <a:gd name="T10" fmla="*/ 364 w 3804"/>
                  <a:gd name="T11" fmla="*/ 553 h 910"/>
                  <a:gd name="T12" fmla="*/ 425 w 3804"/>
                  <a:gd name="T13" fmla="*/ 577 h 910"/>
                  <a:gd name="T14" fmla="*/ 486 w 3804"/>
                  <a:gd name="T15" fmla="*/ 506 h 910"/>
                  <a:gd name="T16" fmla="*/ 547 w 3804"/>
                  <a:gd name="T17" fmla="*/ 506 h 910"/>
                  <a:gd name="T18" fmla="*/ 608 w 3804"/>
                  <a:gd name="T19" fmla="*/ 488 h 910"/>
                  <a:gd name="T20" fmla="*/ 668 w 3804"/>
                  <a:gd name="T21" fmla="*/ 409 h 910"/>
                  <a:gd name="T22" fmla="*/ 729 w 3804"/>
                  <a:gd name="T23" fmla="*/ 422 h 910"/>
                  <a:gd name="T24" fmla="*/ 790 w 3804"/>
                  <a:gd name="T25" fmla="*/ 461 h 910"/>
                  <a:gd name="T26" fmla="*/ 851 w 3804"/>
                  <a:gd name="T27" fmla="*/ 562 h 910"/>
                  <a:gd name="T28" fmla="*/ 912 w 3804"/>
                  <a:gd name="T29" fmla="*/ 533 h 910"/>
                  <a:gd name="T30" fmla="*/ 973 w 3804"/>
                  <a:gd name="T31" fmla="*/ 526 h 910"/>
                  <a:gd name="T32" fmla="*/ 1033 w 3804"/>
                  <a:gd name="T33" fmla="*/ 546 h 910"/>
                  <a:gd name="T34" fmla="*/ 1094 w 3804"/>
                  <a:gd name="T35" fmla="*/ 563 h 910"/>
                  <a:gd name="T36" fmla="*/ 1155 w 3804"/>
                  <a:gd name="T37" fmla="*/ 247 h 910"/>
                  <a:gd name="T38" fmla="*/ 1216 w 3804"/>
                  <a:gd name="T39" fmla="*/ 89 h 910"/>
                  <a:gd name="T40" fmla="*/ 1277 w 3804"/>
                  <a:gd name="T41" fmla="*/ 79 h 910"/>
                  <a:gd name="T42" fmla="*/ 1338 w 3804"/>
                  <a:gd name="T43" fmla="*/ 105 h 910"/>
                  <a:gd name="T44" fmla="*/ 1399 w 3804"/>
                  <a:gd name="T45" fmla="*/ 85 h 910"/>
                  <a:gd name="T46" fmla="*/ 1459 w 3804"/>
                  <a:gd name="T47" fmla="*/ 28 h 910"/>
                  <a:gd name="T48" fmla="*/ 1520 w 3804"/>
                  <a:gd name="T49" fmla="*/ 35 h 910"/>
                  <a:gd name="T50" fmla="*/ 1581 w 3804"/>
                  <a:gd name="T51" fmla="*/ 21 h 910"/>
                  <a:gd name="T52" fmla="*/ 1642 w 3804"/>
                  <a:gd name="T53" fmla="*/ 103 h 910"/>
                  <a:gd name="T54" fmla="*/ 1703 w 3804"/>
                  <a:gd name="T55" fmla="*/ 209 h 910"/>
                  <a:gd name="T56" fmla="*/ 1764 w 3804"/>
                  <a:gd name="T57" fmla="*/ 181 h 910"/>
                  <a:gd name="T58" fmla="*/ 1824 w 3804"/>
                  <a:gd name="T59" fmla="*/ 201 h 910"/>
                  <a:gd name="T60" fmla="*/ 1885 w 3804"/>
                  <a:gd name="T61" fmla="*/ 280 h 910"/>
                  <a:gd name="T62" fmla="*/ 1946 w 3804"/>
                  <a:gd name="T63" fmla="*/ 264 h 910"/>
                  <a:gd name="T64" fmla="*/ 2007 w 3804"/>
                  <a:gd name="T65" fmla="*/ 287 h 910"/>
                  <a:gd name="T66" fmla="*/ 2068 w 3804"/>
                  <a:gd name="T67" fmla="*/ 260 h 910"/>
                  <a:gd name="T68" fmla="*/ 2129 w 3804"/>
                  <a:gd name="T69" fmla="*/ 283 h 910"/>
                  <a:gd name="T70" fmla="*/ 2190 w 3804"/>
                  <a:gd name="T71" fmla="*/ 273 h 910"/>
                  <a:gd name="T72" fmla="*/ 2250 w 3804"/>
                  <a:gd name="T73" fmla="*/ 296 h 910"/>
                  <a:gd name="T74" fmla="*/ 2311 w 3804"/>
                  <a:gd name="T75" fmla="*/ 305 h 910"/>
                  <a:gd name="T76" fmla="*/ 2372 w 3804"/>
                  <a:gd name="T77" fmla="*/ 466 h 910"/>
                  <a:gd name="T78" fmla="*/ 2433 w 3804"/>
                  <a:gd name="T79" fmla="*/ 498 h 910"/>
                  <a:gd name="T80" fmla="*/ 2494 w 3804"/>
                  <a:gd name="T81" fmla="*/ 436 h 910"/>
                  <a:gd name="T82" fmla="*/ 2555 w 3804"/>
                  <a:gd name="T83" fmla="*/ 397 h 910"/>
                  <a:gd name="T84" fmla="*/ 2616 w 3804"/>
                  <a:gd name="T85" fmla="*/ 457 h 910"/>
                  <a:gd name="T86" fmla="*/ 2676 w 3804"/>
                  <a:gd name="T87" fmla="*/ 586 h 910"/>
                  <a:gd name="T88" fmla="*/ 2737 w 3804"/>
                  <a:gd name="T89" fmla="*/ 704 h 910"/>
                  <a:gd name="T90" fmla="*/ 2798 w 3804"/>
                  <a:gd name="T91" fmla="*/ 835 h 910"/>
                  <a:gd name="T92" fmla="*/ 2859 w 3804"/>
                  <a:gd name="T93" fmla="*/ 883 h 910"/>
                  <a:gd name="T94" fmla="*/ 2920 w 3804"/>
                  <a:gd name="T95" fmla="*/ 799 h 910"/>
                  <a:gd name="T96" fmla="*/ 2981 w 3804"/>
                  <a:gd name="T97" fmla="*/ 636 h 910"/>
                  <a:gd name="T98" fmla="*/ 3041 w 3804"/>
                  <a:gd name="T99" fmla="*/ 595 h 910"/>
                  <a:gd name="T100" fmla="*/ 3102 w 3804"/>
                  <a:gd name="T101" fmla="*/ 550 h 910"/>
                  <a:gd name="T102" fmla="*/ 3163 w 3804"/>
                  <a:gd name="T103" fmla="*/ 554 h 910"/>
                  <a:gd name="T104" fmla="*/ 3224 w 3804"/>
                  <a:gd name="T105" fmla="*/ 461 h 910"/>
                  <a:gd name="T106" fmla="*/ 3285 w 3804"/>
                  <a:gd name="T107" fmla="*/ 445 h 910"/>
                  <a:gd name="T108" fmla="*/ 3345 w 3804"/>
                  <a:gd name="T109" fmla="*/ 438 h 910"/>
                  <a:gd name="T110" fmla="*/ 3407 w 3804"/>
                  <a:gd name="T111" fmla="*/ 446 h 910"/>
                  <a:gd name="T112" fmla="*/ 3467 w 3804"/>
                  <a:gd name="T113" fmla="*/ 479 h 910"/>
                  <a:gd name="T114" fmla="*/ 3528 w 3804"/>
                  <a:gd name="T115" fmla="*/ 461 h 910"/>
                  <a:gd name="T116" fmla="*/ 3589 w 3804"/>
                  <a:gd name="T117" fmla="*/ 468 h 910"/>
                  <a:gd name="T118" fmla="*/ 3650 w 3804"/>
                  <a:gd name="T119" fmla="*/ 463 h 910"/>
                  <a:gd name="T120" fmla="*/ 3710 w 3804"/>
                  <a:gd name="T121" fmla="*/ 649 h 910"/>
                  <a:gd name="T122" fmla="*/ 3771 w 3804"/>
                  <a:gd name="T123" fmla="*/ 480 h 9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10">
                    <a:moveTo>
                      <a:pt x="0" y="86"/>
                    </a:moveTo>
                    <a:lnTo>
                      <a:pt x="2" y="89"/>
                    </a:lnTo>
                    <a:lnTo>
                      <a:pt x="4" y="97"/>
                    </a:lnTo>
                    <a:lnTo>
                      <a:pt x="5" y="103"/>
                    </a:lnTo>
                    <a:lnTo>
                      <a:pt x="7" y="104"/>
                    </a:lnTo>
                    <a:lnTo>
                      <a:pt x="8" y="101"/>
                    </a:lnTo>
                    <a:lnTo>
                      <a:pt x="10" y="95"/>
                    </a:lnTo>
                    <a:lnTo>
                      <a:pt x="11" y="85"/>
                    </a:lnTo>
                    <a:lnTo>
                      <a:pt x="13" y="76"/>
                    </a:lnTo>
                    <a:lnTo>
                      <a:pt x="14" y="79"/>
                    </a:lnTo>
                    <a:lnTo>
                      <a:pt x="16" y="77"/>
                    </a:lnTo>
                    <a:lnTo>
                      <a:pt x="17" y="75"/>
                    </a:lnTo>
                    <a:lnTo>
                      <a:pt x="19" y="70"/>
                    </a:lnTo>
                    <a:lnTo>
                      <a:pt x="21" y="70"/>
                    </a:lnTo>
                    <a:lnTo>
                      <a:pt x="22" y="58"/>
                    </a:lnTo>
                    <a:lnTo>
                      <a:pt x="23" y="60"/>
                    </a:lnTo>
                    <a:lnTo>
                      <a:pt x="25" y="71"/>
                    </a:lnTo>
                    <a:lnTo>
                      <a:pt x="27" y="73"/>
                    </a:lnTo>
                    <a:lnTo>
                      <a:pt x="28" y="74"/>
                    </a:lnTo>
                    <a:lnTo>
                      <a:pt x="29" y="75"/>
                    </a:lnTo>
                    <a:lnTo>
                      <a:pt x="31" y="73"/>
                    </a:lnTo>
                    <a:lnTo>
                      <a:pt x="33" y="78"/>
                    </a:lnTo>
                    <a:lnTo>
                      <a:pt x="34" y="79"/>
                    </a:lnTo>
                    <a:lnTo>
                      <a:pt x="36" y="82"/>
                    </a:lnTo>
                    <a:lnTo>
                      <a:pt x="37" y="80"/>
                    </a:lnTo>
                    <a:lnTo>
                      <a:pt x="39" y="80"/>
                    </a:lnTo>
                    <a:lnTo>
                      <a:pt x="40" y="78"/>
                    </a:lnTo>
                    <a:lnTo>
                      <a:pt x="42" y="72"/>
                    </a:lnTo>
                    <a:lnTo>
                      <a:pt x="43" y="63"/>
                    </a:lnTo>
                    <a:lnTo>
                      <a:pt x="45" y="59"/>
                    </a:lnTo>
                    <a:lnTo>
                      <a:pt x="46" y="71"/>
                    </a:lnTo>
                    <a:lnTo>
                      <a:pt x="48" y="82"/>
                    </a:lnTo>
                    <a:lnTo>
                      <a:pt x="49" y="79"/>
                    </a:lnTo>
                    <a:lnTo>
                      <a:pt x="51" y="76"/>
                    </a:lnTo>
                    <a:lnTo>
                      <a:pt x="52" y="73"/>
                    </a:lnTo>
                    <a:lnTo>
                      <a:pt x="54" y="84"/>
                    </a:lnTo>
                    <a:lnTo>
                      <a:pt x="55" y="93"/>
                    </a:lnTo>
                    <a:lnTo>
                      <a:pt x="57" y="93"/>
                    </a:lnTo>
                    <a:lnTo>
                      <a:pt x="58" y="89"/>
                    </a:lnTo>
                    <a:lnTo>
                      <a:pt x="60" y="87"/>
                    </a:lnTo>
                    <a:lnTo>
                      <a:pt x="61" y="89"/>
                    </a:lnTo>
                    <a:lnTo>
                      <a:pt x="63" y="90"/>
                    </a:lnTo>
                    <a:lnTo>
                      <a:pt x="65" y="83"/>
                    </a:lnTo>
                    <a:lnTo>
                      <a:pt x="66" y="80"/>
                    </a:lnTo>
                    <a:lnTo>
                      <a:pt x="67" y="77"/>
                    </a:lnTo>
                    <a:lnTo>
                      <a:pt x="69" y="84"/>
                    </a:lnTo>
                    <a:lnTo>
                      <a:pt x="71" y="95"/>
                    </a:lnTo>
                    <a:lnTo>
                      <a:pt x="72" y="97"/>
                    </a:lnTo>
                    <a:lnTo>
                      <a:pt x="74" y="96"/>
                    </a:lnTo>
                    <a:lnTo>
                      <a:pt x="75" y="90"/>
                    </a:lnTo>
                    <a:lnTo>
                      <a:pt x="77" y="89"/>
                    </a:lnTo>
                    <a:lnTo>
                      <a:pt x="78" y="86"/>
                    </a:lnTo>
                    <a:lnTo>
                      <a:pt x="80" y="82"/>
                    </a:lnTo>
                    <a:lnTo>
                      <a:pt x="81" y="80"/>
                    </a:lnTo>
                    <a:lnTo>
                      <a:pt x="83" y="79"/>
                    </a:lnTo>
                    <a:lnTo>
                      <a:pt x="84" y="76"/>
                    </a:lnTo>
                    <a:lnTo>
                      <a:pt x="86" y="75"/>
                    </a:lnTo>
                    <a:lnTo>
                      <a:pt x="87" y="69"/>
                    </a:lnTo>
                    <a:lnTo>
                      <a:pt x="89" y="73"/>
                    </a:lnTo>
                    <a:lnTo>
                      <a:pt x="90" y="76"/>
                    </a:lnTo>
                    <a:lnTo>
                      <a:pt x="92" y="81"/>
                    </a:lnTo>
                    <a:lnTo>
                      <a:pt x="94" y="84"/>
                    </a:lnTo>
                    <a:lnTo>
                      <a:pt x="95" y="80"/>
                    </a:lnTo>
                    <a:lnTo>
                      <a:pt x="96" y="78"/>
                    </a:lnTo>
                    <a:lnTo>
                      <a:pt x="98" y="81"/>
                    </a:lnTo>
                    <a:lnTo>
                      <a:pt x="100" y="79"/>
                    </a:lnTo>
                    <a:lnTo>
                      <a:pt x="101" y="73"/>
                    </a:lnTo>
                    <a:lnTo>
                      <a:pt x="102" y="68"/>
                    </a:lnTo>
                    <a:lnTo>
                      <a:pt x="104" y="72"/>
                    </a:lnTo>
                    <a:lnTo>
                      <a:pt x="106" y="71"/>
                    </a:lnTo>
                    <a:lnTo>
                      <a:pt x="107" y="70"/>
                    </a:lnTo>
                    <a:lnTo>
                      <a:pt x="109" y="76"/>
                    </a:lnTo>
                    <a:lnTo>
                      <a:pt x="110" y="76"/>
                    </a:lnTo>
                    <a:lnTo>
                      <a:pt x="112" y="75"/>
                    </a:lnTo>
                    <a:lnTo>
                      <a:pt x="113" y="63"/>
                    </a:lnTo>
                    <a:lnTo>
                      <a:pt x="115" y="63"/>
                    </a:lnTo>
                    <a:lnTo>
                      <a:pt x="116" y="83"/>
                    </a:lnTo>
                    <a:lnTo>
                      <a:pt x="118" y="96"/>
                    </a:lnTo>
                    <a:lnTo>
                      <a:pt x="119" y="107"/>
                    </a:lnTo>
                    <a:lnTo>
                      <a:pt x="121" y="124"/>
                    </a:lnTo>
                    <a:lnTo>
                      <a:pt x="122" y="137"/>
                    </a:lnTo>
                    <a:lnTo>
                      <a:pt x="124" y="147"/>
                    </a:lnTo>
                    <a:lnTo>
                      <a:pt x="125" y="157"/>
                    </a:lnTo>
                    <a:lnTo>
                      <a:pt x="127" y="162"/>
                    </a:lnTo>
                    <a:lnTo>
                      <a:pt x="128" y="169"/>
                    </a:lnTo>
                    <a:lnTo>
                      <a:pt x="130" y="178"/>
                    </a:lnTo>
                    <a:lnTo>
                      <a:pt x="131" y="196"/>
                    </a:lnTo>
                    <a:lnTo>
                      <a:pt x="133" y="213"/>
                    </a:lnTo>
                    <a:lnTo>
                      <a:pt x="134" y="224"/>
                    </a:lnTo>
                    <a:lnTo>
                      <a:pt x="136" y="226"/>
                    </a:lnTo>
                    <a:lnTo>
                      <a:pt x="138" y="232"/>
                    </a:lnTo>
                    <a:lnTo>
                      <a:pt x="139" y="243"/>
                    </a:lnTo>
                    <a:lnTo>
                      <a:pt x="140" y="259"/>
                    </a:lnTo>
                    <a:lnTo>
                      <a:pt x="142" y="269"/>
                    </a:lnTo>
                    <a:lnTo>
                      <a:pt x="144" y="265"/>
                    </a:lnTo>
                    <a:lnTo>
                      <a:pt x="145" y="261"/>
                    </a:lnTo>
                    <a:lnTo>
                      <a:pt x="147" y="260"/>
                    </a:lnTo>
                    <a:lnTo>
                      <a:pt x="148" y="281"/>
                    </a:lnTo>
                    <a:lnTo>
                      <a:pt x="150" y="297"/>
                    </a:lnTo>
                    <a:lnTo>
                      <a:pt x="151" y="304"/>
                    </a:lnTo>
                    <a:lnTo>
                      <a:pt x="153" y="305"/>
                    </a:lnTo>
                    <a:lnTo>
                      <a:pt x="154" y="313"/>
                    </a:lnTo>
                    <a:lnTo>
                      <a:pt x="156" y="329"/>
                    </a:lnTo>
                    <a:lnTo>
                      <a:pt x="157" y="342"/>
                    </a:lnTo>
                    <a:lnTo>
                      <a:pt x="159" y="346"/>
                    </a:lnTo>
                    <a:lnTo>
                      <a:pt x="160" y="349"/>
                    </a:lnTo>
                    <a:lnTo>
                      <a:pt x="162" y="356"/>
                    </a:lnTo>
                    <a:lnTo>
                      <a:pt x="163" y="360"/>
                    </a:lnTo>
                    <a:lnTo>
                      <a:pt x="165" y="375"/>
                    </a:lnTo>
                    <a:lnTo>
                      <a:pt x="167" y="378"/>
                    </a:lnTo>
                    <a:lnTo>
                      <a:pt x="168" y="381"/>
                    </a:lnTo>
                    <a:lnTo>
                      <a:pt x="169" y="386"/>
                    </a:lnTo>
                    <a:lnTo>
                      <a:pt x="171" y="398"/>
                    </a:lnTo>
                    <a:lnTo>
                      <a:pt x="173" y="404"/>
                    </a:lnTo>
                    <a:lnTo>
                      <a:pt x="174" y="413"/>
                    </a:lnTo>
                    <a:lnTo>
                      <a:pt x="176" y="414"/>
                    </a:lnTo>
                    <a:lnTo>
                      <a:pt x="177" y="417"/>
                    </a:lnTo>
                    <a:lnTo>
                      <a:pt x="179" y="418"/>
                    </a:lnTo>
                    <a:lnTo>
                      <a:pt x="180" y="419"/>
                    </a:lnTo>
                    <a:lnTo>
                      <a:pt x="182" y="429"/>
                    </a:lnTo>
                    <a:lnTo>
                      <a:pt x="183" y="425"/>
                    </a:lnTo>
                    <a:lnTo>
                      <a:pt x="185" y="423"/>
                    </a:lnTo>
                    <a:lnTo>
                      <a:pt x="186" y="442"/>
                    </a:lnTo>
                    <a:lnTo>
                      <a:pt x="188" y="457"/>
                    </a:lnTo>
                    <a:lnTo>
                      <a:pt x="189" y="478"/>
                    </a:lnTo>
                    <a:lnTo>
                      <a:pt x="191" y="483"/>
                    </a:lnTo>
                    <a:lnTo>
                      <a:pt x="192" y="490"/>
                    </a:lnTo>
                    <a:lnTo>
                      <a:pt x="194" y="491"/>
                    </a:lnTo>
                    <a:lnTo>
                      <a:pt x="195" y="492"/>
                    </a:lnTo>
                    <a:lnTo>
                      <a:pt x="197" y="487"/>
                    </a:lnTo>
                    <a:lnTo>
                      <a:pt x="198" y="493"/>
                    </a:lnTo>
                    <a:lnTo>
                      <a:pt x="200" y="492"/>
                    </a:lnTo>
                    <a:lnTo>
                      <a:pt x="201" y="500"/>
                    </a:lnTo>
                    <a:lnTo>
                      <a:pt x="203" y="505"/>
                    </a:lnTo>
                    <a:lnTo>
                      <a:pt x="204" y="515"/>
                    </a:lnTo>
                    <a:lnTo>
                      <a:pt x="206" y="521"/>
                    </a:lnTo>
                    <a:lnTo>
                      <a:pt x="207" y="522"/>
                    </a:lnTo>
                    <a:lnTo>
                      <a:pt x="209" y="528"/>
                    </a:lnTo>
                    <a:lnTo>
                      <a:pt x="211" y="540"/>
                    </a:lnTo>
                    <a:lnTo>
                      <a:pt x="212" y="541"/>
                    </a:lnTo>
                    <a:lnTo>
                      <a:pt x="213" y="534"/>
                    </a:lnTo>
                    <a:lnTo>
                      <a:pt x="215" y="540"/>
                    </a:lnTo>
                    <a:lnTo>
                      <a:pt x="217" y="545"/>
                    </a:lnTo>
                    <a:lnTo>
                      <a:pt x="218" y="559"/>
                    </a:lnTo>
                    <a:lnTo>
                      <a:pt x="220" y="564"/>
                    </a:lnTo>
                    <a:lnTo>
                      <a:pt x="221" y="561"/>
                    </a:lnTo>
                    <a:lnTo>
                      <a:pt x="223" y="556"/>
                    </a:lnTo>
                    <a:lnTo>
                      <a:pt x="224" y="555"/>
                    </a:lnTo>
                    <a:lnTo>
                      <a:pt x="226" y="547"/>
                    </a:lnTo>
                    <a:lnTo>
                      <a:pt x="227" y="555"/>
                    </a:lnTo>
                    <a:lnTo>
                      <a:pt x="229" y="555"/>
                    </a:lnTo>
                    <a:lnTo>
                      <a:pt x="230" y="555"/>
                    </a:lnTo>
                    <a:lnTo>
                      <a:pt x="232" y="560"/>
                    </a:lnTo>
                    <a:lnTo>
                      <a:pt x="233" y="558"/>
                    </a:lnTo>
                    <a:lnTo>
                      <a:pt x="235" y="563"/>
                    </a:lnTo>
                    <a:lnTo>
                      <a:pt x="236" y="570"/>
                    </a:lnTo>
                    <a:lnTo>
                      <a:pt x="238" y="561"/>
                    </a:lnTo>
                    <a:lnTo>
                      <a:pt x="240" y="568"/>
                    </a:lnTo>
                    <a:lnTo>
                      <a:pt x="241" y="570"/>
                    </a:lnTo>
                    <a:lnTo>
                      <a:pt x="242" y="570"/>
                    </a:lnTo>
                    <a:lnTo>
                      <a:pt x="244" y="574"/>
                    </a:lnTo>
                    <a:lnTo>
                      <a:pt x="246" y="573"/>
                    </a:lnTo>
                    <a:lnTo>
                      <a:pt x="247" y="566"/>
                    </a:lnTo>
                    <a:lnTo>
                      <a:pt x="249" y="560"/>
                    </a:lnTo>
                    <a:lnTo>
                      <a:pt x="250" y="567"/>
                    </a:lnTo>
                    <a:lnTo>
                      <a:pt x="252" y="566"/>
                    </a:lnTo>
                    <a:lnTo>
                      <a:pt x="253" y="564"/>
                    </a:lnTo>
                    <a:lnTo>
                      <a:pt x="255" y="565"/>
                    </a:lnTo>
                    <a:lnTo>
                      <a:pt x="256" y="561"/>
                    </a:lnTo>
                    <a:lnTo>
                      <a:pt x="258" y="547"/>
                    </a:lnTo>
                    <a:lnTo>
                      <a:pt x="259" y="533"/>
                    </a:lnTo>
                    <a:lnTo>
                      <a:pt x="261" y="529"/>
                    </a:lnTo>
                    <a:lnTo>
                      <a:pt x="262" y="540"/>
                    </a:lnTo>
                    <a:lnTo>
                      <a:pt x="264" y="550"/>
                    </a:lnTo>
                    <a:lnTo>
                      <a:pt x="265" y="552"/>
                    </a:lnTo>
                    <a:lnTo>
                      <a:pt x="267" y="549"/>
                    </a:lnTo>
                    <a:lnTo>
                      <a:pt x="268" y="552"/>
                    </a:lnTo>
                    <a:lnTo>
                      <a:pt x="270" y="548"/>
                    </a:lnTo>
                    <a:lnTo>
                      <a:pt x="271" y="549"/>
                    </a:lnTo>
                    <a:lnTo>
                      <a:pt x="273" y="544"/>
                    </a:lnTo>
                    <a:lnTo>
                      <a:pt x="274" y="538"/>
                    </a:lnTo>
                    <a:lnTo>
                      <a:pt x="276" y="535"/>
                    </a:lnTo>
                    <a:lnTo>
                      <a:pt x="278" y="537"/>
                    </a:lnTo>
                    <a:lnTo>
                      <a:pt x="279" y="538"/>
                    </a:lnTo>
                    <a:lnTo>
                      <a:pt x="280" y="543"/>
                    </a:lnTo>
                    <a:lnTo>
                      <a:pt x="282" y="549"/>
                    </a:lnTo>
                    <a:lnTo>
                      <a:pt x="284" y="538"/>
                    </a:lnTo>
                    <a:lnTo>
                      <a:pt x="285" y="535"/>
                    </a:lnTo>
                    <a:lnTo>
                      <a:pt x="286" y="543"/>
                    </a:lnTo>
                    <a:lnTo>
                      <a:pt x="288" y="551"/>
                    </a:lnTo>
                    <a:lnTo>
                      <a:pt x="290" y="550"/>
                    </a:lnTo>
                    <a:lnTo>
                      <a:pt x="291" y="561"/>
                    </a:lnTo>
                    <a:lnTo>
                      <a:pt x="293" y="564"/>
                    </a:lnTo>
                    <a:lnTo>
                      <a:pt x="294" y="563"/>
                    </a:lnTo>
                    <a:lnTo>
                      <a:pt x="296" y="565"/>
                    </a:lnTo>
                    <a:lnTo>
                      <a:pt x="297" y="569"/>
                    </a:lnTo>
                    <a:lnTo>
                      <a:pt x="299" y="570"/>
                    </a:lnTo>
                    <a:lnTo>
                      <a:pt x="300" y="563"/>
                    </a:lnTo>
                    <a:lnTo>
                      <a:pt x="302" y="557"/>
                    </a:lnTo>
                    <a:lnTo>
                      <a:pt x="303" y="555"/>
                    </a:lnTo>
                    <a:lnTo>
                      <a:pt x="305" y="555"/>
                    </a:lnTo>
                    <a:lnTo>
                      <a:pt x="307" y="553"/>
                    </a:lnTo>
                    <a:lnTo>
                      <a:pt x="308" y="554"/>
                    </a:lnTo>
                    <a:lnTo>
                      <a:pt x="309" y="551"/>
                    </a:lnTo>
                    <a:lnTo>
                      <a:pt x="311" y="557"/>
                    </a:lnTo>
                    <a:lnTo>
                      <a:pt x="313" y="560"/>
                    </a:lnTo>
                    <a:lnTo>
                      <a:pt x="314" y="562"/>
                    </a:lnTo>
                    <a:lnTo>
                      <a:pt x="315" y="555"/>
                    </a:lnTo>
                    <a:lnTo>
                      <a:pt x="317" y="557"/>
                    </a:lnTo>
                    <a:lnTo>
                      <a:pt x="319" y="551"/>
                    </a:lnTo>
                    <a:lnTo>
                      <a:pt x="320" y="546"/>
                    </a:lnTo>
                    <a:lnTo>
                      <a:pt x="322" y="540"/>
                    </a:lnTo>
                    <a:lnTo>
                      <a:pt x="323" y="542"/>
                    </a:lnTo>
                    <a:lnTo>
                      <a:pt x="325" y="548"/>
                    </a:lnTo>
                    <a:lnTo>
                      <a:pt x="326" y="550"/>
                    </a:lnTo>
                    <a:lnTo>
                      <a:pt x="328" y="557"/>
                    </a:lnTo>
                    <a:lnTo>
                      <a:pt x="329" y="557"/>
                    </a:lnTo>
                    <a:lnTo>
                      <a:pt x="331" y="547"/>
                    </a:lnTo>
                    <a:lnTo>
                      <a:pt x="332" y="550"/>
                    </a:lnTo>
                    <a:lnTo>
                      <a:pt x="334" y="557"/>
                    </a:lnTo>
                    <a:lnTo>
                      <a:pt x="335" y="560"/>
                    </a:lnTo>
                    <a:lnTo>
                      <a:pt x="337" y="550"/>
                    </a:lnTo>
                    <a:lnTo>
                      <a:pt x="338" y="555"/>
                    </a:lnTo>
                    <a:lnTo>
                      <a:pt x="340" y="563"/>
                    </a:lnTo>
                    <a:lnTo>
                      <a:pt x="341" y="562"/>
                    </a:lnTo>
                    <a:lnTo>
                      <a:pt x="343" y="561"/>
                    </a:lnTo>
                    <a:lnTo>
                      <a:pt x="344" y="564"/>
                    </a:lnTo>
                    <a:lnTo>
                      <a:pt x="346" y="561"/>
                    </a:lnTo>
                    <a:lnTo>
                      <a:pt x="347" y="559"/>
                    </a:lnTo>
                    <a:lnTo>
                      <a:pt x="349" y="557"/>
                    </a:lnTo>
                    <a:lnTo>
                      <a:pt x="351" y="561"/>
                    </a:lnTo>
                    <a:lnTo>
                      <a:pt x="352" y="561"/>
                    </a:lnTo>
                    <a:lnTo>
                      <a:pt x="353" y="559"/>
                    </a:lnTo>
                    <a:lnTo>
                      <a:pt x="355" y="567"/>
                    </a:lnTo>
                    <a:lnTo>
                      <a:pt x="357" y="563"/>
                    </a:lnTo>
                    <a:lnTo>
                      <a:pt x="358" y="569"/>
                    </a:lnTo>
                    <a:lnTo>
                      <a:pt x="359" y="559"/>
                    </a:lnTo>
                    <a:lnTo>
                      <a:pt x="361" y="545"/>
                    </a:lnTo>
                    <a:lnTo>
                      <a:pt x="363" y="551"/>
                    </a:lnTo>
                    <a:lnTo>
                      <a:pt x="364" y="553"/>
                    </a:lnTo>
                    <a:lnTo>
                      <a:pt x="366" y="559"/>
                    </a:lnTo>
                    <a:lnTo>
                      <a:pt x="367" y="570"/>
                    </a:lnTo>
                    <a:lnTo>
                      <a:pt x="369" y="576"/>
                    </a:lnTo>
                    <a:lnTo>
                      <a:pt x="370" y="566"/>
                    </a:lnTo>
                    <a:lnTo>
                      <a:pt x="372" y="566"/>
                    </a:lnTo>
                    <a:lnTo>
                      <a:pt x="373" y="562"/>
                    </a:lnTo>
                    <a:lnTo>
                      <a:pt x="375" y="559"/>
                    </a:lnTo>
                    <a:lnTo>
                      <a:pt x="376" y="565"/>
                    </a:lnTo>
                    <a:lnTo>
                      <a:pt x="378" y="571"/>
                    </a:lnTo>
                    <a:lnTo>
                      <a:pt x="380" y="566"/>
                    </a:lnTo>
                    <a:lnTo>
                      <a:pt x="381" y="557"/>
                    </a:lnTo>
                    <a:lnTo>
                      <a:pt x="382" y="559"/>
                    </a:lnTo>
                    <a:lnTo>
                      <a:pt x="384" y="563"/>
                    </a:lnTo>
                    <a:lnTo>
                      <a:pt x="386" y="577"/>
                    </a:lnTo>
                    <a:lnTo>
                      <a:pt x="387" y="581"/>
                    </a:lnTo>
                    <a:lnTo>
                      <a:pt x="388" y="588"/>
                    </a:lnTo>
                    <a:lnTo>
                      <a:pt x="390" y="588"/>
                    </a:lnTo>
                    <a:lnTo>
                      <a:pt x="392" y="579"/>
                    </a:lnTo>
                    <a:lnTo>
                      <a:pt x="393" y="573"/>
                    </a:lnTo>
                    <a:lnTo>
                      <a:pt x="395" y="564"/>
                    </a:lnTo>
                    <a:lnTo>
                      <a:pt x="396" y="558"/>
                    </a:lnTo>
                    <a:lnTo>
                      <a:pt x="398" y="558"/>
                    </a:lnTo>
                    <a:lnTo>
                      <a:pt x="399" y="576"/>
                    </a:lnTo>
                    <a:lnTo>
                      <a:pt x="401" y="574"/>
                    </a:lnTo>
                    <a:lnTo>
                      <a:pt x="402" y="569"/>
                    </a:lnTo>
                    <a:lnTo>
                      <a:pt x="404" y="568"/>
                    </a:lnTo>
                    <a:lnTo>
                      <a:pt x="405" y="567"/>
                    </a:lnTo>
                    <a:lnTo>
                      <a:pt x="407" y="568"/>
                    </a:lnTo>
                    <a:lnTo>
                      <a:pt x="408" y="566"/>
                    </a:lnTo>
                    <a:lnTo>
                      <a:pt x="410" y="570"/>
                    </a:lnTo>
                    <a:lnTo>
                      <a:pt x="411" y="574"/>
                    </a:lnTo>
                    <a:lnTo>
                      <a:pt x="413" y="574"/>
                    </a:lnTo>
                    <a:lnTo>
                      <a:pt x="414" y="587"/>
                    </a:lnTo>
                    <a:lnTo>
                      <a:pt x="416" y="586"/>
                    </a:lnTo>
                    <a:lnTo>
                      <a:pt x="417" y="579"/>
                    </a:lnTo>
                    <a:lnTo>
                      <a:pt x="419" y="577"/>
                    </a:lnTo>
                    <a:lnTo>
                      <a:pt x="420" y="567"/>
                    </a:lnTo>
                    <a:lnTo>
                      <a:pt x="422" y="564"/>
                    </a:lnTo>
                    <a:lnTo>
                      <a:pt x="424" y="562"/>
                    </a:lnTo>
                    <a:lnTo>
                      <a:pt x="425" y="577"/>
                    </a:lnTo>
                    <a:lnTo>
                      <a:pt x="426" y="579"/>
                    </a:lnTo>
                    <a:lnTo>
                      <a:pt x="428" y="575"/>
                    </a:lnTo>
                    <a:lnTo>
                      <a:pt x="430" y="575"/>
                    </a:lnTo>
                    <a:lnTo>
                      <a:pt x="431" y="575"/>
                    </a:lnTo>
                    <a:lnTo>
                      <a:pt x="433" y="575"/>
                    </a:lnTo>
                    <a:lnTo>
                      <a:pt x="434" y="569"/>
                    </a:lnTo>
                    <a:lnTo>
                      <a:pt x="436" y="566"/>
                    </a:lnTo>
                    <a:lnTo>
                      <a:pt x="437" y="554"/>
                    </a:lnTo>
                    <a:lnTo>
                      <a:pt x="439" y="543"/>
                    </a:lnTo>
                    <a:lnTo>
                      <a:pt x="440" y="539"/>
                    </a:lnTo>
                    <a:lnTo>
                      <a:pt x="442" y="549"/>
                    </a:lnTo>
                    <a:lnTo>
                      <a:pt x="443" y="549"/>
                    </a:lnTo>
                    <a:lnTo>
                      <a:pt x="445" y="558"/>
                    </a:lnTo>
                    <a:lnTo>
                      <a:pt x="446" y="569"/>
                    </a:lnTo>
                    <a:lnTo>
                      <a:pt x="448" y="577"/>
                    </a:lnTo>
                    <a:lnTo>
                      <a:pt x="449" y="579"/>
                    </a:lnTo>
                    <a:lnTo>
                      <a:pt x="451" y="574"/>
                    </a:lnTo>
                    <a:lnTo>
                      <a:pt x="453" y="576"/>
                    </a:lnTo>
                    <a:lnTo>
                      <a:pt x="454" y="581"/>
                    </a:lnTo>
                    <a:lnTo>
                      <a:pt x="455" y="571"/>
                    </a:lnTo>
                    <a:lnTo>
                      <a:pt x="457" y="556"/>
                    </a:lnTo>
                    <a:lnTo>
                      <a:pt x="459" y="558"/>
                    </a:lnTo>
                    <a:lnTo>
                      <a:pt x="460" y="559"/>
                    </a:lnTo>
                    <a:lnTo>
                      <a:pt x="461" y="564"/>
                    </a:lnTo>
                    <a:lnTo>
                      <a:pt x="463" y="571"/>
                    </a:lnTo>
                    <a:lnTo>
                      <a:pt x="465" y="588"/>
                    </a:lnTo>
                    <a:lnTo>
                      <a:pt x="466" y="585"/>
                    </a:lnTo>
                    <a:lnTo>
                      <a:pt x="468" y="592"/>
                    </a:lnTo>
                    <a:lnTo>
                      <a:pt x="469" y="603"/>
                    </a:lnTo>
                    <a:lnTo>
                      <a:pt x="470" y="611"/>
                    </a:lnTo>
                    <a:lnTo>
                      <a:pt x="472" y="613"/>
                    </a:lnTo>
                    <a:lnTo>
                      <a:pt x="474" y="601"/>
                    </a:lnTo>
                    <a:lnTo>
                      <a:pt x="475" y="581"/>
                    </a:lnTo>
                    <a:lnTo>
                      <a:pt x="477" y="546"/>
                    </a:lnTo>
                    <a:lnTo>
                      <a:pt x="478" y="527"/>
                    </a:lnTo>
                    <a:lnTo>
                      <a:pt x="480" y="507"/>
                    </a:lnTo>
                    <a:lnTo>
                      <a:pt x="481" y="506"/>
                    </a:lnTo>
                    <a:lnTo>
                      <a:pt x="483" y="502"/>
                    </a:lnTo>
                    <a:lnTo>
                      <a:pt x="484" y="509"/>
                    </a:lnTo>
                    <a:lnTo>
                      <a:pt x="486" y="506"/>
                    </a:lnTo>
                    <a:lnTo>
                      <a:pt x="487" y="506"/>
                    </a:lnTo>
                    <a:lnTo>
                      <a:pt x="489" y="504"/>
                    </a:lnTo>
                    <a:lnTo>
                      <a:pt x="490" y="505"/>
                    </a:lnTo>
                    <a:lnTo>
                      <a:pt x="492" y="501"/>
                    </a:lnTo>
                    <a:lnTo>
                      <a:pt x="493" y="502"/>
                    </a:lnTo>
                    <a:lnTo>
                      <a:pt x="495" y="498"/>
                    </a:lnTo>
                    <a:lnTo>
                      <a:pt x="497" y="490"/>
                    </a:lnTo>
                    <a:lnTo>
                      <a:pt x="498" y="489"/>
                    </a:lnTo>
                    <a:lnTo>
                      <a:pt x="499" y="497"/>
                    </a:lnTo>
                    <a:lnTo>
                      <a:pt x="501" y="507"/>
                    </a:lnTo>
                    <a:lnTo>
                      <a:pt x="503" y="505"/>
                    </a:lnTo>
                    <a:lnTo>
                      <a:pt x="504" y="492"/>
                    </a:lnTo>
                    <a:lnTo>
                      <a:pt x="506" y="493"/>
                    </a:lnTo>
                    <a:lnTo>
                      <a:pt x="507" y="504"/>
                    </a:lnTo>
                    <a:lnTo>
                      <a:pt x="509" y="507"/>
                    </a:lnTo>
                    <a:lnTo>
                      <a:pt x="510" y="500"/>
                    </a:lnTo>
                    <a:lnTo>
                      <a:pt x="512" y="503"/>
                    </a:lnTo>
                    <a:lnTo>
                      <a:pt x="513" y="512"/>
                    </a:lnTo>
                    <a:lnTo>
                      <a:pt x="515" y="506"/>
                    </a:lnTo>
                    <a:lnTo>
                      <a:pt x="516" y="488"/>
                    </a:lnTo>
                    <a:lnTo>
                      <a:pt x="518" y="487"/>
                    </a:lnTo>
                    <a:lnTo>
                      <a:pt x="519" y="491"/>
                    </a:lnTo>
                    <a:lnTo>
                      <a:pt x="521" y="503"/>
                    </a:lnTo>
                    <a:lnTo>
                      <a:pt x="522" y="509"/>
                    </a:lnTo>
                    <a:lnTo>
                      <a:pt x="524" y="518"/>
                    </a:lnTo>
                    <a:lnTo>
                      <a:pt x="526" y="521"/>
                    </a:lnTo>
                    <a:lnTo>
                      <a:pt x="527" y="513"/>
                    </a:lnTo>
                    <a:lnTo>
                      <a:pt x="528" y="512"/>
                    </a:lnTo>
                    <a:lnTo>
                      <a:pt x="530" y="505"/>
                    </a:lnTo>
                    <a:lnTo>
                      <a:pt x="532" y="508"/>
                    </a:lnTo>
                    <a:lnTo>
                      <a:pt x="533" y="506"/>
                    </a:lnTo>
                    <a:lnTo>
                      <a:pt x="535" y="495"/>
                    </a:lnTo>
                    <a:lnTo>
                      <a:pt x="536" y="494"/>
                    </a:lnTo>
                    <a:lnTo>
                      <a:pt x="537" y="506"/>
                    </a:lnTo>
                    <a:lnTo>
                      <a:pt x="539" y="513"/>
                    </a:lnTo>
                    <a:lnTo>
                      <a:pt x="541" y="519"/>
                    </a:lnTo>
                    <a:lnTo>
                      <a:pt x="542" y="516"/>
                    </a:lnTo>
                    <a:lnTo>
                      <a:pt x="543" y="512"/>
                    </a:lnTo>
                    <a:lnTo>
                      <a:pt x="545" y="507"/>
                    </a:lnTo>
                    <a:lnTo>
                      <a:pt x="547" y="506"/>
                    </a:lnTo>
                    <a:lnTo>
                      <a:pt x="548" y="499"/>
                    </a:lnTo>
                    <a:lnTo>
                      <a:pt x="550" y="509"/>
                    </a:lnTo>
                    <a:lnTo>
                      <a:pt x="551" y="509"/>
                    </a:lnTo>
                    <a:lnTo>
                      <a:pt x="553" y="509"/>
                    </a:lnTo>
                    <a:lnTo>
                      <a:pt x="554" y="514"/>
                    </a:lnTo>
                    <a:lnTo>
                      <a:pt x="556" y="521"/>
                    </a:lnTo>
                    <a:lnTo>
                      <a:pt x="557" y="516"/>
                    </a:lnTo>
                    <a:lnTo>
                      <a:pt x="559" y="509"/>
                    </a:lnTo>
                    <a:lnTo>
                      <a:pt x="560" y="503"/>
                    </a:lnTo>
                    <a:lnTo>
                      <a:pt x="562" y="508"/>
                    </a:lnTo>
                    <a:lnTo>
                      <a:pt x="564" y="520"/>
                    </a:lnTo>
                    <a:lnTo>
                      <a:pt x="565" y="519"/>
                    </a:lnTo>
                    <a:lnTo>
                      <a:pt x="566" y="520"/>
                    </a:lnTo>
                    <a:lnTo>
                      <a:pt x="568" y="518"/>
                    </a:lnTo>
                    <a:lnTo>
                      <a:pt x="570" y="511"/>
                    </a:lnTo>
                    <a:lnTo>
                      <a:pt x="571" y="494"/>
                    </a:lnTo>
                    <a:lnTo>
                      <a:pt x="572" y="502"/>
                    </a:lnTo>
                    <a:lnTo>
                      <a:pt x="574" y="509"/>
                    </a:lnTo>
                    <a:lnTo>
                      <a:pt x="576" y="504"/>
                    </a:lnTo>
                    <a:lnTo>
                      <a:pt x="577" y="502"/>
                    </a:lnTo>
                    <a:lnTo>
                      <a:pt x="579" y="501"/>
                    </a:lnTo>
                    <a:lnTo>
                      <a:pt x="580" y="502"/>
                    </a:lnTo>
                    <a:lnTo>
                      <a:pt x="582" y="494"/>
                    </a:lnTo>
                    <a:lnTo>
                      <a:pt x="583" y="500"/>
                    </a:lnTo>
                    <a:lnTo>
                      <a:pt x="585" y="506"/>
                    </a:lnTo>
                    <a:lnTo>
                      <a:pt x="586" y="513"/>
                    </a:lnTo>
                    <a:lnTo>
                      <a:pt x="588" y="513"/>
                    </a:lnTo>
                    <a:lnTo>
                      <a:pt x="589" y="512"/>
                    </a:lnTo>
                    <a:lnTo>
                      <a:pt x="591" y="506"/>
                    </a:lnTo>
                    <a:lnTo>
                      <a:pt x="592" y="499"/>
                    </a:lnTo>
                    <a:lnTo>
                      <a:pt x="594" y="495"/>
                    </a:lnTo>
                    <a:lnTo>
                      <a:pt x="595" y="492"/>
                    </a:lnTo>
                    <a:lnTo>
                      <a:pt x="597" y="485"/>
                    </a:lnTo>
                    <a:lnTo>
                      <a:pt x="599" y="490"/>
                    </a:lnTo>
                    <a:lnTo>
                      <a:pt x="600" y="490"/>
                    </a:lnTo>
                    <a:lnTo>
                      <a:pt x="601" y="490"/>
                    </a:lnTo>
                    <a:lnTo>
                      <a:pt x="603" y="495"/>
                    </a:lnTo>
                    <a:lnTo>
                      <a:pt x="604" y="490"/>
                    </a:lnTo>
                    <a:lnTo>
                      <a:pt x="606" y="489"/>
                    </a:lnTo>
                    <a:lnTo>
                      <a:pt x="608" y="488"/>
                    </a:lnTo>
                    <a:lnTo>
                      <a:pt x="609" y="492"/>
                    </a:lnTo>
                    <a:lnTo>
                      <a:pt x="610" y="498"/>
                    </a:lnTo>
                    <a:lnTo>
                      <a:pt x="612" y="501"/>
                    </a:lnTo>
                    <a:lnTo>
                      <a:pt x="614" y="502"/>
                    </a:lnTo>
                    <a:lnTo>
                      <a:pt x="615" y="501"/>
                    </a:lnTo>
                    <a:lnTo>
                      <a:pt x="616" y="498"/>
                    </a:lnTo>
                    <a:lnTo>
                      <a:pt x="618" y="496"/>
                    </a:lnTo>
                    <a:lnTo>
                      <a:pt x="620" y="494"/>
                    </a:lnTo>
                    <a:lnTo>
                      <a:pt x="621" y="494"/>
                    </a:lnTo>
                    <a:lnTo>
                      <a:pt x="623" y="496"/>
                    </a:lnTo>
                    <a:lnTo>
                      <a:pt x="624" y="502"/>
                    </a:lnTo>
                    <a:lnTo>
                      <a:pt x="626" y="497"/>
                    </a:lnTo>
                    <a:lnTo>
                      <a:pt x="627" y="496"/>
                    </a:lnTo>
                    <a:lnTo>
                      <a:pt x="629" y="498"/>
                    </a:lnTo>
                    <a:lnTo>
                      <a:pt x="630" y="501"/>
                    </a:lnTo>
                    <a:lnTo>
                      <a:pt x="632" y="497"/>
                    </a:lnTo>
                    <a:lnTo>
                      <a:pt x="633" y="501"/>
                    </a:lnTo>
                    <a:lnTo>
                      <a:pt x="635" y="498"/>
                    </a:lnTo>
                    <a:lnTo>
                      <a:pt x="637" y="494"/>
                    </a:lnTo>
                    <a:lnTo>
                      <a:pt x="638" y="495"/>
                    </a:lnTo>
                    <a:lnTo>
                      <a:pt x="639" y="491"/>
                    </a:lnTo>
                    <a:lnTo>
                      <a:pt x="641" y="490"/>
                    </a:lnTo>
                    <a:lnTo>
                      <a:pt x="643" y="484"/>
                    </a:lnTo>
                    <a:lnTo>
                      <a:pt x="644" y="495"/>
                    </a:lnTo>
                    <a:lnTo>
                      <a:pt x="645" y="510"/>
                    </a:lnTo>
                    <a:lnTo>
                      <a:pt x="647" y="530"/>
                    </a:lnTo>
                    <a:lnTo>
                      <a:pt x="649" y="543"/>
                    </a:lnTo>
                    <a:lnTo>
                      <a:pt x="650" y="550"/>
                    </a:lnTo>
                    <a:lnTo>
                      <a:pt x="652" y="534"/>
                    </a:lnTo>
                    <a:lnTo>
                      <a:pt x="653" y="489"/>
                    </a:lnTo>
                    <a:lnTo>
                      <a:pt x="655" y="446"/>
                    </a:lnTo>
                    <a:lnTo>
                      <a:pt x="656" y="435"/>
                    </a:lnTo>
                    <a:lnTo>
                      <a:pt x="658" y="438"/>
                    </a:lnTo>
                    <a:lnTo>
                      <a:pt x="659" y="437"/>
                    </a:lnTo>
                    <a:lnTo>
                      <a:pt x="661" y="433"/>
                    </a:lnTo>
                    <a:lnTo>
                      <a:pt x="662" y="428"/>
                    </a:lnTo>
                    <a:lnTo>
                      <a:pt x="664" y="438"/>
                    </a:lnTo>
                    <a:lnTo>
                      <a:pt x="666" y="427"/>
                    </a:lnTo>
                    <a:lnTo>
                      <a:pt x="667" y="412"/>
                    </a:lnTo>
                    <a:lnTo>
                      <a:pt x="668" y="409"/>
                    </a:lnTo>
                    <a:lnTo>
                      <a:pt x="670" y="407"/>
                    </a:lnTo>
                    <a:lnTo>
                      <a:pt x="671" y="405"/>
                    </a:lnTo>
                    <a:lnTo>
                      <a:pt x="673" y="405"/>
                    </a:lnTo>
                    <a:lnTo>
                      <a:pt x="674" y="408"/>
                    </a:lnTo>
                    <a:lnTo>
                      <a:pt x="676" y="408"/>
                    </a:lnTo>
                    <a:lnTo>
                      <a:pt x="677" y="420"/>
                    </a:lnTo>
                    <a:lnTo>
                      <a:pt x="679" y="425"/>
                    </a:lnTo>
                    <a:lnTo>
                      <a:pt x="681" y="424"/>
                    </a:lnTo>
                    <a:lnTo>
                      <a:pt x="682" y="416"/>
                    </a:lnTo>
                    <a:lnTo>
                      <a:pt x="683" y="415"/>
                    </a:lnTo>
                    <a:lnTo>
                      <a:pt x="685" y="401"/>
                    </a:lnTo>
                    <a:lnTo>
                      <a:pt x="687" y="399"/>
                    </a:lnTo>
                    <a:lnTo>
                      <a:pt x="688" y="410"/>
                    </a:lnTo>
                    <a:lnTo>
                      <a:pt x="690" y="416"/>
                    </a:lnTo>
                    <a:lnTo>
                      <a:pt x="691" y="409"/>
                    </a:lnTo>
                    <a:lnTo>
                      <a:pt x="693" y="417"/>
                    </a:lnTo>
                    <a:lnTo>
                      <a:pt x="694" y="414"/>
                    </a:lnTo>
                    <a:lnTo>
                      <a:pt x="696" y="413"/>
                    </a:lnTo>
                    <a:lnTo>
                      <a:pt x="697" y="413"/>
                    </a:lnTo>
                    <a:lnTo>
                      <a:pt x="699" y="419"/>
                    </a:lnTo>
                    <a:lnTo>
                      <a:pt x="700" y="421"/>
                    </a:lnTo>
                    <a:lnTo>
                      <a:pt x="702" y="416"/>
                    </a:lnTo>
                    <a:lnTo>
                      <a:pt x="703" y="423"/>
                    </a:lnTo>
                    <a:lnTo>
                      <a:pt x="705" y="421"/>
                    </a:lnTo>
                    <a:lnTo>
                      <a:pt x="706" y="423"/>
                    </a:lnTo>
                    <a:lnTo>
                      <a:pt x="708" y="417"/>
                    </a:lnTo>
                    <a:lnTo>
                      <a:pt x="710" y="411"/>
                    </a:lnTo>
                    <a:lnTo>
                      <a:pt x="711" y="403"/>
                    </a:lnTo>
                    <a:lnTo>
                      <a:pt x="712" y="407"/>
                    </a:lnTo>
                    <a:lnTo>
                      <a:pt x="714" y="408"/>
                    </a:lnTo>
                    <a:lnTo>
                      <a:pt x="716" y="418"/>
                    </a:lnTo>
                    <a:lnTo>
                      <a:pt x="717" y="417"/>
                    </a:lnTo>
                    <a:lnTo>
                      <a:pt x="718" y="426"/>
                    </a:lnTo>
                    <a:lnTo>
                      <a:pt x="720" y="432"/>
                    </a:lnTo>
                    <a:lnTo>
                      <a:pt x="722" y="420"/>
                    </a:lnTo>
                    <a:lnTo>
                      <a:pt x="723" y="418"/>
                    </a:lnTo>
                    <a:lnTo>
                      <a:pt x="725" y="420"/>
                    </a:lnTo>
                    <a:lnTo>
                      <a:pt x="726" y="420"/>
                    </a:lnTo>
                    <a:lnTo>
                      <a:pt x="728" y="425"/>
                    </a:lnTo>
                    <a:lnTo>
                      <a:pt x="729" y="422"/>
                    </a:lnTo>
                    <a:lnTo>
                      <a:pt x="731" y="412"/>
                    </a:lnTo>
                    <a:lnTo>
                      <a:pt x="732" y="408"/>
                    </a:lnTo>
                    <a:lnTo>
                      <a:pt x="734" y="399"/>
                    </a:lnTo>
                    <a:lnTo>
                      <a:pt x="735" y="399"/>
                    </a:lnTo>
                    <a:lnTo>
                      <a:pt x="737" y="407"/>
                    </a:lnTo>
                    <a:lnTo>
                      <a:pt x="738" y="414"/>
                    </a:lnTo>
                    <a:lnTo>
                      <a:pt x="740" y="406"/>
                    </a:lnTo>
                    <a:lnTo>
                      <a:pt x="741" y="409"/>
                    </a:lnTo>
                    <a:lnTo>
                      <a:pt x="743" y="403"/>
                    </a:lnTo>
                    <a:lnTo>
                      <a:pt x="744" y="395"/>
                    </a:lnTo>
                    <a:lnTo>
                      <a:pt x="746" y="406"/>
                    </a:lnTo>
                    <a:lnTo>
                      <a:pt x="747" y="409"/>
                    </a:lnTo>
                    <a:lnTo>
                      <a:pt x="749" y="415"/>
                    </a:lnTo>
                    <a:lnTo>
                      <a:pt x="750" y="433"/>
                    </a:lnTo>
                    <a:lnTo>
                      <a:pt x="752" y="435"/>
                    </a:lnTo>
                    <a:lnTo>
                      <a:pt x="754" y="427"/>
                    </a:lnTo>
                    <a:lnTo>
                      <a:pt x="755" y="422"/>
                    </a:lnTo>
                    <a:lnTo>
                      <a:pt x="756" y="417"/>
                    </a:lnTo>
                    <a:lnTo>
                      <a:pt x="758" y="415"/>
                    </a:lnTo>
                    <a:lnTo>
                      <a:pt x="760" y="415"/>
                    </a:lnTo>
                    <a:lnTo>
                      <a:pt x="761" y="415"/>
                    </a:lnTo>
                    <a:lnTo>
                      <a:pt x="763" y="408"/>
                    </a:lnTo>
                    <a:lnTo>
                      <a:pt x="764" y="415"/>
                    </a:lnTo>
                    <a:lnTo>
                      <a:pt x="766" y="423"/>
                    </a:lnTo>
                    <a:lnTo>
                      <a:pt x="767" y="419"/>
                    </a:lnTo>
                    <a:lnTo>
                      <a:pt x="769" y="420"/>
                    </a:lnTo>
                    <a:lnTo>
                      <a:pt x="770" y="424"/>
                    </a:lnTo>
                    <a:lnTo>
                      <a:pt x="772" y="418"/>
                    </a:lnTo>
                    <a:lnTo>
                      <a:pt x="773" y="415"/>
                    </a:lnTo>
                    <a:lnTo>
                      <a:pt x="775" y="409"/>
                    </a:lnTo>
                    <a:lnTo>
                      <a:pt x="776" y="408"/>
                    </a:lnTo>
                    <a:lnTo>
                      <a:pt x="778" y="409"/>
                    </a:lnTo>
                    <a:lnTo>
                      <a:pt x="779" y="410"/>
                    </a:lnTo>
                    <a:lnTo>
                      <a:pt x="781" y="422"/>
                    </a:lnTo>
                    <a:lnTo>
                      <a:pt x="783" y="428"/>
                    </a:lnTo>
                    <a:lnTo>
                      <a:pt x="784" y="433"/>
                    </a:lnTo>
                    <a:lnTo>
                      <a:pt x="785" y="438"/>
                    </a:lnTo>
                    <a:lnTo>
                      <a:pt x="787" y="451"/>
                    </a:lnTo>
                    <a:lnTo>
                      <a:pt x="789" y="455"/>
                    </a:lnTo>
                    <a:lnTo>
                      <a:pt x="790" y="461"/>
                    </a:lnTo>
                    <a:lnTo>
                      <a:pt x="792" y="468"/>
                    </a:lnTo>
                    <a:lnTo>
                      <a:pt x="793" y="476"/>
                    </a:lnTo>
                    <a:lnTo>
                      <a:pt x="795" y="478"/>
                    </a:lnTo>
                    <a:lnTo>
                      <a:pt x="796" y="485"/>
                    </a:lnTo>
                    <a:lnTo>
                      <a:pt x="798" y="497"/>
                    </a:lnTo>
                    <a:lnTo>
                      <a:pt x="799" y="514"/>
                    </a:lnTo>
                    <a:lnTo>
                      <a:pt x="801" y="533"/>
                    </a:lnTo>
                    <a:lnTo>
                      <a:pt x="802" y="536"/>
                    </a:lnTo>
                    <a:lnTo>
                      <a:pt x="804" y="522"/>
                    </a:lnTo>
                    <a:lnTo>
                      <a:pt x="805" y="543"/>
                    </a:lnTo>
                    <a:lnTo>
                      <a:pt x="807" y="564"/>
                    </a:lnTo>
                    <a:lnTo>
                      <a:pt x="808" y="568"/>
                    </a:lnTo>
                    <a:lnTo>
                      <a:pt x="810" y="576"/>
                    </a:lnTo>
                    <a:lnTo>
                      <a:pt x="811" y="574"/>
                    </a:lnTo>
                    <a:lnTo>
                      <a:pt x="813" y="568"/>
                    </a:lnTo>
                    <a:lnTo>
                      <a:pt x="814" y="555"/>
                    </a:lnTo>
                    <a:lnTo>
                      <a:pt x="816" y="559"/>
                    </a:lnTo>
                    <a:lnTo>
                      <a:pt x="817" y="565"/>
                    </a:lnTo>
                    <a:lnTo>
                      <a:pt x="819" y="569"/>
                    </a:lnTo>
                    <a:lnTo>
                      <a:pt x="820" y="571"/>
                    </a:lnTo>
                    <a:lnTo>
                      <a:pt x="822" y="562"/>
                    </a:lnTo>
                    <a:lnTo>
                      <a:pt x="823" y="561"/>
                    </a:lnTo>
                    <a:lnTo>
                      <a:pt x="825" y="556"/>
                    </a:lnTo>
                    <a:lnTo>
                      <a:pt x="827" y="557"/>
                    </a:lnTo>
                    <a:lnTo>
                      <a:pt x="828" y="558"/>
                    </a:lnTo>
                    <a:lnTo>
                      <a:pt x="829" y="555"/>
                    </a:lnTo>
                    <a:lnTo>
                      <a:pt x="831" y="561"/>
                    </a:lnTo>
                    <a:lnTo>
                      <a:pt x="833" y="574"/>
                    </a:lnTo>
                    <a:lnTo>
                      <a:pt x="834" y="568"/>
                    </a:lnTo>
                    <a:lnTo>
                      <a:pt x="836" y="569"/>
                    </a:lnTo>
                    <a:lnTo>
                      <a:pt x="837" y="568"/>
                    </a:lnTo>
                    <a:lnTo>
                      <a:pt x="839" y="568"/>
                    </a:lnTo>
                    <a:lnTo>
                      <a:pt x="840" y="572"/>
                    </a:lnTo>
                    <a:lnTo>
                      <a:pt x="842" y="567"/>
                    </a:lnTo>
                    <a:lnTo>
                      <a:pt x="843" y="560"/>
                    </a:lnTo>
                    <a:lnTo>
                      <a:pt x="845" y="551"/>
                    </a:lnTo>
                    <a:lnTo>
                      <a:pt x="846" y="547"/>
                    </a:lnTo>
                    <a:lnTo>
                      <a:pt x="848" y="556"/>
                    </a:lnTo>
                    <a:lnTo>
                      <a:pt x="849" y="560"/>
                    </a:lnTo>
                    <a:lnTo>
                      <a:pt x="851" y="562"/>
                    </a:lnTo>
                    <a:lnTo>
                      <a:pt x="852" y="557"/>
                    </a:lnTo>
                    <a:lnTo>
                      <a:pt x="854" y="554"/>
                    </a:lnTo>
                    <a:lnTo>
                      <a:pt x="856" y="553"/>
                    </a:lnTo>
                    <a:lnTo>
                      <a:pt x="857" y="548"/>
                    </a:lnTo>
                    <a:lnTo>
                      <a:pt x="858" y="552"/>
                    </a:lnTo>
                    <a:lnTo>
                      <a:pt x="860" y="548"/>
                    </a:lnTo>
                    <a:lnTo>
                      <a:pt x="862" y="543"/>
                    </a:lnTo>
                    <a:lnTo>
                      <a:pt x="863" y="549"/>
                    </a:lnTo>
                    <a:lnTo>
                      <a:pt x="865" y="537"/>
                    </a:lnTo>
                    <a:lnTo>
                      <a:pt x="866" y="526"/>
                    </a:lnTo>
                    <a:lnTo>
                      <a:pt x="868" y="519"/>
                    </a:lnTo>
                    <a:lnTo>
                      <a:pt x="869" y="521"/>
                    </a:lnTo>
                    <a:lnTo>
                      <a:pt x="871" y="521"/>
                    </a:lnTo>
                    <a:lnTo>
                      <a:pt x="872" y="534"/>
                    </a:lnTo>
                    <a:lnTo>
                      <a:pt x="874" y="541"/>
                    </a:lnTo>
                    <a:lnTo>
                      <a:pt x="875" y="546"/>
                    </a:lnTo>
                    <a:lnTo>
                      <a:pt x="877" y="549"/>
                    </a:lnTo>
                    <a:lnTo>
                      <a:pt x="878" y="558"/>
                    </a:lnTo>
                    <a:lnTo>
                      <a:pt x="880" y="551"/>
                    </a:lnTo>
                    <a:lnTo>
                      <a:pt x="881" y="542"/>
                    </a:lnTo>
                    <a:lnTo>
                      <a:pt x="883" y="531"/>
                    </a:lnTo>
                    <a:lnTo>
                      <a:pt x="884" y="526"/>
                    </a:lnTo>
                    <a:lnTo>
                      <a:pt x="886" y="530"/>
                    </a:lnTo>
                    <a:lnTo>
                      <a:pt x="887" y="534"/>
                    </a:lnTo>
                    <a:lnTo>
                      <a:pt x="889" y="537"/>
                    </a:lnTo>
                    <a:lnTo>
                      <a:pt x="890" y="530"/>
                    </a:lnTo>
                    <a:lnTo>
                      <a:pt x="892" y="531"/>
                    </a:lnTo>
                    <a:lnTo>
                      <a:pt x="894" y="531"/>
                    </a:lnTo>
                    <a:lnTo>
                      <a:pt x="895" y="539"/>
                    </a:lnTo>
                    <a:lnTo>
                      <a:pt x="896" y="542"/>
                    </a:lnTo>
                    <a:lnTo>
                      <a:pt x="898" y="543"/>
                    </a:lnTo>
                    <a:lnTo>
                      <a:pt x="900" y="531"/>
                    </a:lnTo>
                    <a:lnTo>
                      <a:pt x="901" y="537"/>
                    </a:lnTo>
                    <a:lnTo>
                      <a:pt x="902" y="538"/>
                    </a:lnTo>
                    <a:lnTo>
                      <a:pt x="904" y="538"/>
                    </a:lnTo>
                    <a:lnTo>
                      <a:pt x="906" y="540"/>
                    </a:lnTo>
                    <a:lnTo>
                      <a:pt x="907" y="545"/>
                    </a:lnTo>
                    <a:lnTo>
                      <a:pt x="909" y="543"/>
                    </a:lnTo>
                    <a:lnTo>
                      <a:pt x="910" y="540"/>
                    </a:lnTo>
                    <a:lnTo>
                      <a:pt x="912" y="533"/>
                    </a:lnTo>
                    <a:lnTo>
                      <a:pt x="913" y="539"/>
                    </a:lnTo>
                    <a:lnTo>
                      <a:pt x="915" y="539"/>
                    </a:lnTo>
                    <a:lnTo>
                      <a:pt x="916" y="540"/>
                    </a:lnTo>
                    <a:lnTo>
                      <a:pt x="918" y="546"/>
                    </a:lnTo>
                    <a:lnTo>
                      <a:pt x="919" y="547"/>
                    </a:lnTo>
                    <a:lnTo>
                      <a:pt x="921" y="543"/>
                    </a:lnTo>
                    <a:lnTo>
                      <a:pt x="923" y="538"/>
                    </a:lnTo>
                    <a:lnTo>
                      <a:pt x="924" y="543"/>
                    </a:lnTo>
                    <a:lnTo>
                      <a:pt x="925" y="541"/>
                    </a:lnTo>
                    <a:lnTo>
                      <a:pt x="927" y="537"/>
                    </a:lnTo>
                    <a:lnTo>
                      <a:pt x="929" y="538"/>
                    </a:lnTo>
                    <a:lnTo>
                      <a:pt x="930" y="539"/>
                    </a:lnTo>
                    <a:lnTo>
                      <a:pt x="931" y="535"/>
                    </a:lnTo>
                    <a:lnTo>
                      <a:pt x="933" y="530"/>
                    </a:lnTo>
                    <a:lnTo>
                      <a:pt x="935" y="540"/>
                    </a:lnTo>
                    <a:lnTo>
                      <a:pt x="936" y="540"/>
                    </a:lnTo>
                    <a:lnTo>
                      <a:pt x="938" y="547"/>
                    </a:lnTo>
                    <a:lnTo>
                      <a:pt x="939" y="538"/>
                    </a:lnTo>
                    <a:lnTo>
                      <a:pt x="941" y="526"/>
                    </a:lnTo>
                    <a:lnTo>
                      <a:pt x="942" y="529"/>
                    </a:lnTo>
                    <a:lnTo>
                      <a:pt x="944" y="526"/>
                    </a:lnTo>
                    <a:lnTo>
                      <a:pt x="945" y="532"/>
                    </a:lnTo>
                    <a:lnTo>
                      <a:pt x="947" y="540"/>
                    </a:lnTo>
                    <a:lnTo>
                      <a:pt x="948" y="543"/>
                    </a:lnTo>
                    <a:lnTo>
                      <a:pt x="950" y="539"/>
                    </a:lnTo>
                    <a:lnTo>
                      <a:pt x="951" y="542"/>
                    </a:lnTo>
                    <a:lnTo>
                      <a:pt x="953" y="547"/>
                    </a:lnTo>
                    <a:lnTo>
                      <a:pt x="954" y="546"/>
                    </a:lnTo>
                    <a:lnTo>
                      <a:pt x="956" y="538"/>
                    </a:lnTo>
                    <a:lnTo>
                      <a:pt x="957" y="532"/>
                    </a:lnTo>
                    <a:lnTo>
                      <a:pt x="959" y="529"/>
                    </a:lnTo>
                    <a:lnTo>
                      <a:pt x="960" y="530"/>
                    </a:lnTo>
                    <a:lnTo>
                      <a:pt x="962" y="539"/>
                    </a:lnTo>
                    <a:lnTo>
                      <a:pt x="963" y="528"/>
                    </a:lnTo>
                    <a:lnTo>
                      <a:pt x="965" y="525"/>
                    </a:lnTo>
                    <a:lnTo>
                      <a:pt x="967" y="526"/>
                    </a:lnTo>
                    <a:lnTo>
                      <a:pt x="968" y="524"/>
                    </a:lnTo>
                    <a:lnTo>
                      <a:pt x="969" y="521"/>
                    </a:lnTo>
                    <a:lnTo>
                      <a:pt x="971" y="522"/>
                    </a:lnTo>
                    <a:lnTo>
                      <a:pt x="973" y="526"/>
                    </a:lnTo>
                    <a:lnTo>
                      <a:pt x="974" y="528"/>
                    </a:lnTo>
                    <a:lnTo>
                      <a:pt x="975" y="531"/>
                    </a:lnTo>
                    <a:lnTo>
                      <a:pt x="977" y="524"/>
                    </a:lnTo>
                    <a:lnTo>
                      <a:pt x="979" y="529"/>
                    </a:lnTo>
                    <a:lnTo>
                      <a:pt x="980" y="534"/>
                    </a:lnTo>
                    <a:lnTo>
                      <a:pt x="982" y="538"/>
                    </a:lnTo>
                    <a:lnTo>
                      <a:pt x="983" y="543"/>
                    </a:lnTo>
                    <a:lnTo>
                      <a:pt x="985" y="535"/>
                    </a:lnTo>
                    <a:lnTo>
                      <a:pt x="986" y="539"/>
                    </a:lnTo>
                    <a:lnTo>
                      <a:pt x="988" y="541"/>
                    </a:lnTo>
                    <a:lnTo>
                      <a:pt x="989" y="543"/>
                    </a:lnTo>
                    <a:lnTo>
                      <a:pt x="991" y="537"/>
                    </a:lnTo>
                    <a:lnTo>
                      <a:pt x="992" y="534"/>
                    </a:lnTo>
                    <a:lnTo>
                      <a:pt x="994" y="541"/>
                    </a:lnTo>
                    <a:lnTo>
                      <a:pt x="996" y="547"/>
                    </a:lnTo>
                    <a:lnTo>
                      <a:pt x="997" y="540"/>
                    </a:lnTo>
                    <a:lnTo>
                      <a:pt x="998" y="538"/>
                    </a:lnTo>
                    <a:lnTo>
                      <a:pt x="1000" y="539"/>
                    </a:lnTo>
                    <a:lnTo>
                      <a:pt x="1002" y="532"/>
                    </a:lnTo>
                    <a:lnTo>
                      <a:pt x="1003" y="530"/>
                    </a:lnTo>
                    <a:lnTo>
                      <a:pt x="1004" y="522"/>
                    </a:lnTo>
                    <a:lnTo>
                      <a:pt x="1006" y="520"/>
                    </a:lnTo>
                    <a:lnTo>
                      <a:pt x="1008" y="521"/>
                    </a:lnTo>
                    <a:lnTo>
                      <a:pt x="1009" y="516"/>
                    </a:lnTo>
                    <a:lnTo>
                      <a:pt x="1011" y="518"/>
                    </a:lnTo>
                    <a:lnTo>
                      <a:pt x="1012" y="523"/>
                    </a:lnTo>
                    <a:lnTo>
                      <a:pt x="1014" y="538"/>
                    </a:lnTo>
                    <a:lnTo>
                      <a:pt x="1015" y="539"/>
                    </a:lnTo>
                    <a:lnTo>
                      <a:pt x="1017" y="529"/>
                    </a:lnTo>
                    <a:lnTo>
                      <a:pt x="1018" y="532"/>
                    </a:lnTo>
                    <a:lnTo>
                      <a:pt x="1020" y="531"/>
                    </a:lnTo>
                    <a:lnTo>
                      <a:pt x="1021" y="528"/>
                    </a:lnTo>
                    <a:lnTo>
                      <a:pt x="1023" y="534"/>
                    </a:lnTo>
                    <a:lnTo>
                      <a:pt x="1024" y="534"/>
                    </a:lnTo>
                    <a:lnTo>
                      <a:pt x="1026" y="532"/>
                    </a:lnTo>
                    <a:lnTo>
                      <a:pt x="1027" y="539"/>
                    </a:lnTo>
                    <a:lnTo>
                      <a:pt x="1029" y="543"/>
                    </a:lnTo>
                    <a:lnTo>
                      <a:pt x="1030" y="556"/>
                    </a:lnTo>
                    <a:lnTo>
                      <a:pt x="1032" y="561"/>
                    </a:lnTo>
                    <a:lnTo>
                      <a:pt x="1033" y="546"/>
                    </a:lnTo>
                    <a:lnTo>
                      <a:pt x="1035" y="532"/>
                    </a:lnTo>
                    <a:lnTo>
                      <a:pt x="1036" y="522"/>
                    </a:lnTo>
                    <a:lnTo>
                      <a:pt x="1038" y="527"/>
                    </a:lnTo>
                    <a:lnTo>
                      <a:pt x="1040" y="542"/>
                    </a:lnTo>
                    <a:lnTo>
                      <a:pt x="1041" y="548"/>
                    </a:lnTo>
                    <a:lnTo>
                      <a:pt x="1042" y="549"/>
                    </a:lnTo>
                    <a:lnTo>
                      <a:pt x="1044" y="545"/>
                    </a:lnTo>
                    <a:lnTo>
                      <a:pt x="1046" y="544"/>
                    </a:lnTo>
                    <a:lnTo>
                      <a:pt x="1047" y="539"/>
                    </a:lnTo>
                    <a:lnTo>
                      <a:pt x="1049" y="535"/>
                    </a:lnTo>
                    <a:lnTo>
                      <a:pt x="1050" y="535"/>
                    </a:lnTo>
                    <a:lnTo>
                      <a:pt x="1052" y="533"/>
                    </a:lnTo>
                    <a:lnTo>
                      <a:pt x="1053" y="541"/>
                    </a:lnTo>
                    <a:lnTo>
                      <a:pt x="1055" y="553"/>
                    </a:lnTo>
                    <a:lnTo>
                      <a:pt x="1056" y="557"/>
                    </a:lnTo>
                    <a:lnTo>
                      <a:pt x="1058" y="562"/>
                    </a:lnTo>
                    <a:lnTo>
                      <a:pt x="1059" y="556"/>
                    </a:lnTo>
                    <a:lnTo>
                      <a:pt x="1061" y="554"/>
                    </a:lnTo>
                    <a:lnTo>
                      <a:pt x="1062" y="555"/>
                    </a:lnTo>
                    <a:lnTo>
                      <a:pt x="1064" y="550"/>
                    </a:lnTo>
                    <a:lnTo>
                      <a:pt x="1065" y="543"/>
                    </a:lnTo>
                    <a:lnTo>
                      <a:pt x="1067" y="539"/>
                    </a:lnTo>
                    <a:lnTo>
                      <a:pt x="1069" y="540"/>
                    </a:lnTo>
                    <a:lnTo>
                      <a:pt x="1070" y="544"/>
                    </a:lnTo>
                    <a:lnTo>
                      <a:pt x="1071" y="536"/>
                    </a:lnTo>
                    <a:lnTo>
                      <a:pt x="1073" y="540"/>
                    </a:lnTo>
                    <a:lnTo>
                      <a:pt x="1075" y="544"/>
                    </a:lnTo>
                    <a:lnTo>
                      <a:pt x="1076" y="544"/>
                    </a:lnTo>
                    <a:lnTo>
                      <a:pt x="1077" y="545"/>
                    </a:lnTo>
                    <a:lnTo>
                      <a:pt x="1079" y="540"/>
                    </a:lnTo>
                    <a:lnTo>
                      <a:pt x="1081" y="533"/>
                    </a:lnTo>
                    <a:lnTo>
                      <a:pt x="1082" y="544"/>
                    </a:lnTo>
                    <a:lnTo>
                      <a:pt x="1084" y="561"/>
                    </a:lnTo>
                    <a:lnTo>
                      <a:pt x="1085" y="583"/>
                    </a:lnTo>
                    <a:lnTo>
                      <a:pt x="1087" y="590"/>
                    </a:lnTo>
                    <a:lnTo>
                      <a:pt x="1088" y="610"/>
                    </a:lnTo>
                    <a:lnTo>
                      <a:pt x="1090" y="596"/>
                    </a:lnTo>
                    <a:lnTo>
                      <a:pt x="1091" y="565"/>
                    </a:lnTo>
                    <a:lnTo>
                      <a:pt x="1093" y="560"/>
                    </a:lnTo>
                    <a:lnTo>
                      <a:pt x="1094" y="563"/>
                    </a:lnTo>
                    <a:lnTo>
                      <a:pt x="1096" y="561"/>
                    </a:lnTo>
                    <a:lnTo>
                      <a:pt x="1097" y="565"/>
                    </a:lnTo>
                    <a:lnTo>
                      <a:pt x="1099" y="577"/>
                    </a:lnTo>
                    <a:lnTo>
                      <a:pt x="1100" y="592"/>
                    </a:lnTo>
                    <a:lnTo>
                      <a:pt x="1102" y="600"/>
                    </a:lnTo>
                    <a:lnTo>
                      <a:pt x="1103" y="602"/>
                    </a:lnTo>
                    <a:lnTo>
                      <a:pt x="1105" y="599"/>
                    </a:lnTo>
                    <a:lnTo>
                      <a:pt x="1106" y="587"/>
                    </a:lnTo>
                    <a:lnTo>
                      <a:pt x="1108" y="598"/>
                    </a:lnTo>
                    <a:lnTo>
                      <a:pt x="1109" y="607"/>
                    </a:lnTo>
                    <a:lnTo>
                      <a:pt x="1111" y="602"/>
                    </a:lnTo>
                    <a:lnTo>
                      <a:pt x="1113" y="599"/>
                    </a:lnTo>
                    <a:lnTo>
                      <a:pt x="1114" y="591"/>
                    </a:lnTo>
                    <a:lnTo>
                      <a:pt x="1115" y="589"/>
                    </a:lnTo>
                    <a:lnTo>
                      <a:pt x="1117" y="587"/>
                    </a:lnTo>
                    <a:lnTo>
                      <a:pt x="1119" y="588"/>
                    </a:lnTo>
                    <a:lnTo>
                      <a:pt x="1120" y="573"/>
                    </a:lnTo>
                    <a:lnTo>
                      <a:pt x="1122" y="551"/>
                    </a:lnTo>
                    <a:lnTo>
                      <a:pt x="1123" y="535"/>
                    </a:lnTo>
                    <a:lnTo>
                      <a:pt x="1125" y="521"/>
                    </a:lnTo>
                    <a:lnTo>
                      <a:pt x="1126" y="505"/>
                    </a:lnTo>
                    <a:lnTo>
                      <a:pt x="1128" y="489"/>
                    </a:lnTo>
                    <a:lnTo>
                      <a:pt x="1129" y="470"/>
                    </a:lnTo>
                    <a:lnTo>
                      <a:pt x="1131" y="453"/>
                    </a:lnTo>
                    <a:lnTo>
                      <a:pt x="1132" y="445"/>
                    </a:lnTo>
                    <a:lnTo>
                      <a:pt x="1134" y="438"/>
                    </a:lnTo>
                    <a:lnTo>
                      <a:pt x="1135" y="414"/>
                    </a:lnTo>
                    <a:lnTo>
                      <a:pt x="1137" y="393"/>
                    </a:lnTo>
                    <a:lnTo>
                      <a:pt x="1138" y="384"/>
                    </a:lnTo>
                    <a:lnTo>
                      <a:pt x="1140" y="362"/>
                    </a:lnTo>
                    <a:lnTo>
                      <a:pt x="1142" y="351"/>
                    </a:lnTo>
                    <a:lnTo>
                      <a:pt x="1143" y="341"/>
                    </a:lnTo>
                    <a:lnTo>
                      <a:pt x="1144" y="334"/>
                    </a:lnTo>
                    <a:lnTo>
                      <a:pt x="1146" y="322"/>
                    </a:lnTo>
                    <a:lnTo>
                      <a:pt x="1148" y="303"/>
                    </a:lnTo>
                    <a:lnTo>
                      <a:pt x="1149" y="284"/>
                    </a:lnTo>
                    <a:lnTo>
                      <a:pt x="1151" y="282"/>
                    </a:lnTo>
                    <a:lnTo>
                      <a:pt x="1152" y="266"/>
                    </a:lnTo>
                    <a:lnTo>
                      <a:pt x="1154" y="255"/>
                    </a:lnTo>
                    <a:lnTo>
                      <a:pt x="1155" y="247"/>
                    </a:lnTo>
                    <a:lnTo>
                      <a:pt x="1157" y="236"/>
                    </a:lnTo>
                    <a:lnTo>
                      <a:pt x="1158" y="233"/>
                    </a:lnTo>
                    <a:lnTo>
                      <a:pt x="1160" y="224"/>
                    </a:lnTo>
                    <a:lnTo>
                      <a:pt x="1161" y="217"/>
                    </a:lnTo>
                    <a:lnTo>
                      <a:pt x="1163" y="199"/>
                    </a:lnTo>
                    <a:lnTo>
                      <a:pt x="1164" y="176"/>
                    </a:lnTo>
                    <a:lnTo>
                      <a:pt x="1166" y="164"/>
                    </a:lnTo>
                    <a:lnTo>
                      <a:pt x="1167" y="164"/>
                    </a:lnTo>
                    <a:lnTo>
                      <a:pt x="1169" y="159"/>
                    </a:lnTo>
                    <a:lnTo>
                      <a:pt x="1170" y="152"/>
                    </a:lnTo>
                    <a:lnTo>
                      <a:pt x="1172" y="129"/>
                    </a:lnTo>
                    <a:lnTo>
                      <a:pt x="1173" y="118"/>
                    </a:lnTo>
                    <a:lnTo>
                      <a:pt x="1175" y="120"/>
                    </a:lnTo>
                    <a:lnTo>
                      <a:pt x="1176" y="121"/>
                    </a:lnTo>
                    <a:lnTo>
                      <a:pt x="1178" y="120"/>
                    </a:lnTo>
                    <a:lnTo>
                      <a:pt x="1180" y="104"/>
                    </a:lnTo>
                    <a:lnTo>
                      <a:pt x="1181" y="101"/>
                    </a:lnTo>
                    <a:lnTo>
                      <a:pt x="1182" y="99"/>
                    </a:lnTo>
                    <a:lnTo>
                      <a:pt x="1184" y="93"/>
                    </a:lnTo>
                    <a:lnTo>
                      <a:pt x="1186" y="87"/>
                    </a:lnTo>
                    <a:lnTo>
                      <a:pt x="1187" y="82"/>
                    </a:lnTo>
                    <a:lnTo>
                      <a:pt x="1188" y="78"/>
                    </a:lnTo>
                    <a:lnTo>
                      <a:pt x="1190" y="85"/>
                    </a:lnTo>
                    <a:lnTo>
                      <a:pt x="1192" y="83"/>
                    </a:lnTo>
                    <a:lnTo>
                      <a:pt x="1193" y="84"/>
                    </a:lnTo>
                    <a:lnTo>
                      <a:pt x="1195" y="89"/>
                    </a:lnTo>
                    <a:lnTo>
                      <a:pt x="1196" y="84"/>
                    </a:lnTo>
                    <a:lnTo>
                      <a:pt x="1198" y="75"/>
                    </a:lnTo>
                    <a:lnTo>
                      <a:pt x="1199" y="75"/>
                    </a:lnTo>
                    <a:lnTo>
                      <a:pt x="1201" y="71"/>
                    </a:lnTo>
                    <a:lnTo>
                      <a:pt x="1202" y="65"/>
                    </a:lnTo>
                    <a:lnTo>
                      <a:pt x="1204" y="61"/>
                    </a:lnTo>
                    <a:lnTo>
                      <a:pt x="1205" y="64"/>
                    </a:lnTo>
                    <a:lnTo>
                      <a:pt x="1207" y="62"/>
                    </a:lnTo>
                    <a:lnTo>
                      <a:pt x="1208" y="70"/>
                    </a:lnTo>
                    <a:lnTo>
                      <a:pt x="1210" y="76"/>
                    </a:lnTo>
                    <a:lnTo>
                      <a:pt x="1211" y="79"/>
                    </a:lnTo>
                    <a:lnTo>
                      <a:pt x="1213" y="79"/>
                    </a:lnTo>
                    <a:lnTo>
                      <a:pt x="1215" y="86"/>
                    </a:lnTo>
                    <a:lnTo>
                      <a:pt x="1216" y="89"/>
                    </a:lnTo>
                    <a:lnTo>
                      <a:pt x="1217" y="79"/>
                    </a:lnTo>
                    <a:lnTo>
                      <a:pt x="1219" y="77"/>
                    </a:lnTo>
                    <a:lnTo>
                      <a:pt x="1221" y="92"/>
                    </a:lnTo>
                    <a:lnTo>
                      <a:pt x="1222" y="97"/>
                    </a:lnTo>
                    <a:lnTo>
                      <a:pt x="1224" y="96"/>
                    </a:lnTo>
                    <a:lnTo>
                      <a:pt x="1225" y="91"/>
                    </a:lnTo>
                    <a:lnTo>
                      <a:pt x="1227" y="83"/>
                    </a:lnTo>
                    <a:lnTo>
                      <a:pt x="1228" y="75"/>
                    </a:lnTo>
                    <a:lnTo>
                      <a:pt x="1230" y="71"/>
                    </a:lnTo>
                    <a:lnTo>
                      <a:pt x="1231" y="68"/>
                    </a:lnTo>
                    <a:lnTo>
                      <a:pt x="1233" y="70"/>
                    </a:lnTo>
                    <a:lnTo>
                      <a:pt x="1234" y="72"/>
                    </a:lnTo>
                    <a:lnTo>
                      <a:pt x="1236" y="78"/>
                    </a:lnTo>
                    <a:lnTo>
                      <a:pt x="1237" y="87"/>
                    </a:lnTo>
                    <a:lnTo>
                      <a:pt x="1239" y="83"/>
                    </a:lnTo>
                    <a:lnTo>
                      <a:pt x="1240" y="82"/>
                    </a:lnTo>
                    <a:lnTo>
                      <a:pt x="1242" y="76"/>
                    </a:lnTo>
                    <a:lnTo>
                      <a:pt x="1243" y="77"/>
                    </a:lnTo>
                    <a:lnTo>
                      <a:pt x="1245" y="72"/>
                    </a:lnTo>
                    <a:lnTo>
                      <a:pt x="1246" y="78"/>
                    </a:lnTo>
                    <a:lnTo>
                      <a:pt x="1248" y="74"/>
                    </a:lnTo>
                    <a:lnTo>
                      <a:pt x="1249" y="67"/>
                    </a:lnTo>
                    <a:lnTo>
                      <a:pt x="1251" y="74"/>
                    </a:lnTo>
                    <a:lnTo>
                      <a:pt x="1253" y="78"/>
                    </a:lnTo>
                    <a:lnTo>
                      <a:pt x="1254" y="72"/>
                    </a:lnTo>
                    <a:lnTo>
                      <a:pt x="1255" y="84"/>
                    </a:lnTo>
                    <a:lnTo>
                      <a:pt x="1257" y="95"/>
                    </a:lnTo>
                    <a:lnTo>
                      <a:pt x="1259" y="92"/>
                    </a:lnTo>
                    <a:lnTo>
                      <a:pt x="1260" y="90"/>
                    </a:lnTo>
                    <a:lnTo>
                      <a:pt x="1261" y="88"/>
                    </a:lnTo>
                    <a:lnTo>
                      <a:pt x="1263" y="84"/>
                    </a:lnTo>
                    <a:lnTo>
                      <a:pt x="1265" y="78"/>
                    </a:lnTo>
                    <a:lnTo>
                      <a:pt x="1266" y="81"/>
                    </a:lnTo>
                    <a:lnTo>
                      <a:pt x="1268" y="89"/>
                    </a:lnTo>
                    <a:lnTo>
                      <a:pt x="1269" y="87"/>
                    </a:lnTo>
                    <a:lnTo>
                      <a:pt x="1271" y="86"/>
                    </a:lnTo>
                    <a:lnTo>
                      <a:pt x="1272" y="86"/>
                    </a:lnTo>
                    <a:lnTo>
                      <a:pt x="1274" y="74"/>
                    </a:lnTo>
                    <a:lnTo>
                      <a:pt x="1275" y="77"/>
                    </a:lnTo>
                    <a:lnTo>
                      <a:pt x="1277" y="79"/>
                    </a:lnTo>
                    <a:lnTo>
                      <a:pt x="1278" y="74"/>
                    </a:lnTo>
                    <a:lnTo>
                      <a:pt x="1280" y="80"/>
                    </a:lnTo>
                    <a:lnTo>
                      <a:pt x="1282" y="66"/>
                    </a:lnTo>
                    <a:lnTo>
                      <a:pt x="1283" y="65"/>
                    </a:lnTo>
                    <a:lnTo>
                      <a:pt x="1284" y="69"/>
                    </a:lnTo>
                    <a:lnTo>
                      <a:pt x="1286" y="79"/>
                    </a:lnTo>
                    <a:lnTo>
                      <a:pt x="1288" y="83"/>
                    </a:lnTo>
                    <a:lnTo>
                      <a:pt x="1289" y="77"/>
                    </a:lnTo>
                    <a:lnTo>
                      <a:pt x="1290" y="81"/>
                    </a:lnTo>
                    <a:lnTo>
                      <a:pt x="1292" y="83"/>
                    </a:lnTo>
                    <a:lnTo>
                      <a:pt x="1294" y="75"/>
                    </a:lnTo>
                    <a:lnTo>
                      <a:pt x="1295" y="74"/>
                    </a:lnTo>
                    <a:lnTo>
                      <a:pt x="1297" y="74"/>
                    </a:lnTo>
                    <a:lnTo>
                      <a:pt x="1298" y="70"/>
                    </a:lnTo>
                    <a:lnTo>
                      <a:pt x="1300" y="69"/>
                    </a:lnTo>
                    <a:lnTo>
                      <a:pt x="1301" y="70"/>
                    </a:lnTo>
                    <a:lnTo>
                      <a:pt x="1303" y="77"/>
                    </a:lnTo>
                    <a:lnTo>
                      <a:pt x="1304" y="77"/>
                    </a:lnTo>
                    <a:lnTo>
                      <a:pt x="1306" y="79"/>
                    </a:lnTo>
                    <a:lnTo>
                      <a:pt x="1307" y="72"/>
                    </a:lnTo>
                    <a:lnTo>
                      <a:pt x="1309" y="72"/>
                    </a:lnTo>
                    <a:lnTo>
                      <a:pt x="1310" y="76"/>
                    </a:lnTo>
                    <a:lnTo>
                      <a:pt x="1312" y="82"/>
                    </a:lnTo>
                    <a:lnTo>
                      <a:pt x="1313" y="75"/>
                    </a:lnTo>
                    <a:lnTo>
                      <a:pt x="1315" y="79"/>
                    </a:lnTo>
                    <a:lnTo>
                      <a:pt x="1316" y="80"/>
                    </a:lnTo>
                    <a:lnTo>
                      <a:pt x="1318" y="84"/>
                    </a:lnTo>
                    <a:lnTo>
                      <a:pt x="1319" y="74"/>
                    </a:lnTo>
                    <a:lnTo>
                      <a:pt x="1321" y="69"/>
                    </a:lnTo>
                    <a:lnTo>
                      <a:pt x="1322" y="66"/>
                    </a:lnTo>
                    <a:lnTo>
                      <a:pt x="1324" y="68"/>
                    </a:lnTo>
                    <a:lnTo>
                      <a:pt x="1326" y="73"/>
                    </a:lnTo>
                    <a:lnTo>
                      <a:pt x="1327" y="73"/>
                    </a:lnTo>
                    <a:lnTo>
                      <a:pt x="1328" y="89"/>
                    </a:lnTo>
                    <a:lnTo>
                      <a:pt x="1330" y="88"/>
                    </a:lnTo>
                    <a:lnTo>
                      <a:pt x="1332" y="88"/>
                    </a:lnTo>
                    <a:lnTo>
                      <a:pt x="1333" y="96"/>
                    </a:lnTo>
                    <a:lnTo>
                      <a:pt x="1334" y="110"/>
                    </a:lnTo>
                    <a:lnTo>
                      <a:pt x="1336" y="110"/>
                    </a:lnTo>
                    <a:lnTo>
                      <a:pt x="1338" y="105"/>
                    </a:lnTo>
                    <a:lnTo>
                      <a:pt x="1339" y="100"/>
                    </a:lnTo>
                    <a:lnTo>
                      <a:pt x="1341" y="97"/>
                    </a:lnTo>
                    <a:lnTo>
                      <a:pt x="1342" y="89"/>
                    </a:lnTo>
                    <a:lnTo>
                      <a:pt x="1344" y="91"/>
                    </a:lnTo>
                    <a:lnTo>
                      <a:pt x="1345" y="88"/>
                    </a:lnTo>
                    <a:lnTo>
                      <a:pt x="1347" y="88"/>
                    </a:lnTo>
                    <a:lnTo>
                      <a:pt x="1348" y="95"/>
                    </a:lnTo>
                    <a:lnTo>
                      <a:pt x="1350" y="95"/>
                    </a:lnTo>
                    <a:lnTo>
                      <a:pt x="1351" y="94"/>
                    </a:lnTo>
                    <a:lnTo>
                      <a:pt x="1353" y="99"/>
                    </a:lnTo>
                    <a:lnTo>
                      <a:pt x="1355" y="92"/>
                    </a:lnTo>
                    <a:lnTo>
                      <a:pt x="1356" y="84"/>
                    </a:lnTo>
                    <a:lnTo>
                      <a:pt x="1357" y="87"/>
                    </a:lnTo>
                    <a:lnTo>
                      <a:pt x="1359" y="91"/>
                    </a:lnTo>
                    <a:lnTo>
                      <a:pt x="1361" y="85"/>
                    </a:lnTo>
                    <a:lnTo>
                      <a:pt x="1362" y="90"/>
                    </a:lnTo>
                    <a:lnTo>
                      <a:pt x="1363" y="101"/>
                    </a:lnTo>
                    <a:lnTo>
                      <a:pt x="1365" y="93"/>
                    </a:lnTo>
                    <a:lnTo>
                      <a:pt x="1367" y="98"/>
                    </a:lnTo>
                    <a:lnTo>
                      <a:pt x="1368" y="100"/>
                    </a:lnTo>
                    <a:lnTo>
                      <a:pt x="1370" y="100"/>
                    </a:lnTo>
                    <a:lnTo>
                      <a:pt x="1371" y="106"/>
                    </a:lnTo>
                    <a:lnTo>
                      <a:pt x="1373" y="112"/>
                    </a:lnTo>
                    <a:lnTo>
                      <a:pt x="1374" y="99"/>
                    </a:lnTo>
                    <a:lnTo>
                      <a:pt x="1376" y="103"/>
                    </a:lnTo>
                    <a:lnTo>
                      <a:pt x="1377" y="106"/>
                    </a:lnTo>
                    <a:lnTo>
                      <a:pt x="1379" y="101"/>
                    </a:lnTo>
                    <a:lnTo>
                      <a:pt x="1380" y="102"/>
                    </a:lnTo>
                    <a:lnTo>
                      <a:pt x="1382" y="101"/>
                    </a:lnTo>
                    <a:lnTo>
                      <a:pt x="1383" y="100"/>
                    </a:lnTo>
                    <a:lnTo>
                      <a:pt x="1385" y="99"/>
                    </a:lnTo>
                    <a:lnTo>
                      <a:pt x="1386" y="95"/>
                    </a:lnTo>
                    <a:lnTo>
                      <a:pt x="1388" y="94"/>
                    </a:lnTo>
                    <a:lnTo>
                      <a:pt x="1389" y="88"/>
                    </a:lnTo>
                    <a:lnTo>
                      <a:pt x="1391" y="86"/>
                    </a:lnTo>
                    <a:lnTo>
                      <a:pt x="1392" y="88"/>
                    </a:lnTo>
                    <a:lnTo>
                      <a:pt x="1394" y="88"/>
                    </a:lnTo>
                    <a:lnTo>
                      <a:pt x="1395" y="83"/>
                    </a:lnTo>
                    <a:lnTo>
                      <a:pt x="1397" y="81"/>
                    </a:lnTo>
                    <a:lnTo>
                      <a:pt x="1399" y="85"/>
                    </a:lnTo>
                    <a:lnTo>
                      <a:pt x="1400" y="79"/>
                    </a:lnTo>
                    <a:lnTo>
                      <a:pt x="1401" y="82"/>
                    </a:lnTo>
                    <a:lnTo>
                      <a:pt x="1403" y="75"/>
                    </a:lnTo>
                    <a:lnTo>
                      <a:pt x="1405" y="70"/>
                    </a:lnTo>
                    <a:lnTo>
                      <a:pt x="1406" y="85"/>
                    </a:lnTo>
                    <a:lnTo>
                      <a:pt x="1408" y="90"/>
                    </a:lnTo>
                    <a:lnTo>
                      <a:pt x="1409" y="78"/>
                    </a:lnTo>
                    <a:lnTo>
                      <a:pt x="1411" y="86"/>
                    </a:lnTo>
                    <a:lnTo>
                      <a:pt x="1412" y="85"/>
                    </a:lnTo>
                    <a:lnTo>
                      <a:pt x="1414" y="91"/>
                    </a:lnTo>
                    <a:lnTo>
                      <a:pt x="1415" y="95"/>
                    </a:lnTo>
                    <a:lnTo>
                      <a:pt x="1417" y="91"/>
                    </a:lnTo>
                    <a:lnTo>
                      <a:pt x="1418" y="86"/>
                    </a:lnTo>
                    <a:lnTo>
                      <a:pt x="1420" y="92"/>
                    </a:lnTo>
                    <a:lnTo>
                      <a:pt x="1421" y="103"/>
                    </a:lnTo>
                    <a:lnTo>
                      <a:pt x="1423" y="120"/>
                    </a:lnTo>
                    <a:lnTo>
                      <a:pt x="1424" y="122"/>
                    </a:lnTo>
                    <a:lnTo>
                      <a:pt x="1426" y="100"/>
                    </a:lnTo>
                    <a:lnTo>
                      <a:pt x="1428" y="71"/>
                    </a:lnTo>
                    <a:lnTo>
                      <a:pt x="1429" y="56"/>
                    </a:lnTo>
                    <a:lnTo>
                      <a:pt x="1430" y="49"/>
                    </a:lnTo>
                    <a:lnTo>
                      <a:pt x="1432" y="52"/>
                    </a:lnTo>
                    <a:lnTo>
                      <a:pt x="1434" y="54"/>
                    </a:lnTo>
                    <a:lnTo>
                      <a:pt x="1435" y="53"/>
                    </a:lnTo>
                    <a:lnTo>
                      <a:pt x="1437" y="45"/>
                    </a:lnTo>
                    <a:lnTo>
                      <a:pt x="1438" y="42"/>
                    </a:lnTo>
                    <a:lnTo>
                      <a:pt x="1440" y="42"/>
                    </a:lnTo>
                    <a:lnTo>
                      <a:pt x="1441" y="42"/>
                    </a:lnTo>
                    <a:lnTo>
                      <a:pt x="1443" y="34"/>
                    </a:lnTo>
                    <a:lnTo>
                      <a:pt x="1444" y="23"/>
                    </a:lnTo>
                    <a:lnTo>
                      <a:pt x="1446" y="26"/>
                    </a:lnTo>
                    <a:lnTo>
                      <a:pt x="1447" y="26"/>
                    </a:lnTo>
                    <a:lnTo>
                      <a:pt x="1449" y="36"/>
                    </a:lnTo>
                    <a:lnTo>
                      <a:pt x="1450" y="32"/>
                    </a:lnTo>
                    <a:lnTo>
                      <a:pt x="1452" y="25"/>
                    </a:lnTo>
                    <a:lnTo>
                      <a:pt x="1453" y="23"/>
                    </a:lnTo>
                    <a:lnTo>
                      <a:pt x="1455" y="27"/>
                    </a:lnTo>
                    <a:lnTo>
                      <a:pt x="1456" y="31"/>
                    </a:lnTo>
                    <a:lnTo>
                      <a:pt x="1458" y="27"/>
                    </a:lnTo>
                    <a:lnTo>
                      <a:pt x="1459" y="28"/>
                    </a:lnTo>
                    <a:lnTo>
                      <a:pt x="1461" y="33"/>
                    </a:lnTo>
                    <a:lnTo>
                      <a:pt x="1462" y="40"/>
                    </a:lnTo>
                    <a:lnTo>
                      <a:pt x="1464" y="41"/>
                    </a:lnTo>
                    <a:lnTo>
                      <a:pt x="1465" y="41"/>
                    </a:lnTo>
                    <a:lnTo>
                      <a:pt x="1467" y="41"/>
                    </a:lnTo>
                    <a:lnTo>
                      <a:pt x="1468" y="44"/>
                    </a:lnTo>
                    <a:lnTo>
                      <a:pt x="1470" y="48"/>
                    </a:lnTo>
                    <a:lnTo>
                      <a:pt x="1472" y="45"/>
                    </a:lnTo>
                    <a:lnTo>
                      <a:pt x="1473" y="41"/>
                    </a:lnTo>
                    <a:lnTo>
                      <a:pt x="1474" y="39"/>
                    </a:lnTo>
                    <a:lnTo>
                      <a:pt x="1476" y="37"/>
                    </a:lnTo>
                    <a:lnTo>
                      <a:pt x="1478" y="40"/>
                    </a:lnTo>
                    <a:lnTo>
                      <a:pt x="1479" y="45"/>
                    </a:lnTo>
                    <a:lnTo>
                      <a:pt x="1481" y="42"/>
                    </a:lnTo>
                    <a:lnTo>
                      <a:pt x="1482" y="50"/>
                    </a:lnTo>
                    <a:lnTo>
                      <a:pt x="1484" y="50"/>
                    </a:lnTo>
                    <a:lnTo>
                      <a:pt x="1485" y="42"/>
                    </a:lnTo>
                    <a:lnTo>
                      <a:pt x="1487" y="31"/>
                    </a:lnTo>
                    <a:lnTo>
                      <a:pt x="1488" y="33"/>
                    </a:lnTo>
                    <a:lnTo>
                      <a:pt x="1490" y="35"/>
                    </a:lnTo>
                    <a:lnTo>
                      <a:pt x="1491" y="24"/>
                    </a:lnTo>
                    <a:lnTo>
                      <a:pt x="1493" y="27"/>
                    </a:lnTo>
                    <a:lnTo>
                      <a:pt x="1494" y="32"/>
                    </a:lnTo>
                    <a:lnTo>
                      <a:pt x="1496" y="42"/>
                    </a:lnTo>
                    <a:lnTo>
                      <a:pt x="1497" y="46"/>
                    </a:lnTo>
                    <a:lnTo>
                      <a:pt x="1499" y="41"/>
                    </a:lnTo>
                    <a:lnTo>
                      <a:pt x="1501" y="39"/>
                    </a:lnTo>
                    <a:lnTo>
                      <a:pt x="1502" y="37"/>
                    </a:lnTo>
                    <a:lnTo>
                      <a:pt x="1503" y="33"/>
                    </a:lnTo>
                    <a:lnTo>
                      <a:pt x="1505" y="35"/>
                    </a:lnTo>
                    <a:lnTo>
                      <a:pt x="1507" y="31"/>
                    </a:lnTo>
                    <a:lnTo>
                      <a:pt x="1508" y="28"/>
                    </a:lnTo>
                    <a:lnTo>
                      <a:pt x="1510" y="33"/>
                    </a:lnTo>
                    <a:lnTo>
                      <a:pt x="1511" y="41"/>
                    </a:lnTo>
                    <a:lnTo>
                      <a:pt x="1513" y="36"/>
                    </a:lnTo>
                    <a:lnTo>
                      <a:pt x="1514" y="33"/>
                    </a:lnTo>
                    <a:lnTo>
                      <a:pt x="1516" y="35"/>
                    </a:lnTo>
                    <a:lnTo>
                      <a:pt x="1517" y="32"/>
                    </a:lnTo>
                    <a:lnTo>
                      <a:pt x="1519" y="28"/>
                    </a:lnTo>
                    <a:lnTo>
                      <a:pt x="1520" y="35"/>
                    </a:lnTo>
                    <a:lnTo>
                      <a:pt x="1522" y="29"/>
                    </a:lnTo>
                    <a:lnTo>
                      <a:pt x="1523" y="30"/>
                    </a:lnTo>
                    <a:lnTo>
                      <a:pt x="1525" y="35"/>
                    </a:lnTo>
                    <a:lnTo>
                      <a:pt x="1526" y="40"/>
                    </a:lnTo>
                    <a:lnTo>
                      <a:pt x="1528" y="47"/>
                    </a:lnTo>
                    <a:lnTo>
                      <a:pt x="1529" y="51"/>
                    </a:lnTo>
                    <a:lnTo>
                      <a:pt x="1531" y="49"/>
                    </a:lnTo>
                    <a:lnTo>
                      <a:pt x="1532" y="41"/>
                    </a:lnTo>
                    <a:lnTo>
                      <a:pt x="1534" y="28"/>
                    </a:lnTo>
                    <a:lnTo>
                      <a:pt x="1535" y="35"/>
                    </a:lnTo>
                    <a:lnTo>
                      <a:pt x="1537" y="41"/>
                    </a:lnTo>
                    <a:lnTo>
                      <a:pt x="1539" y="43"/>
                    </a:lnTo>
                    <a:lnTo>
                      <a:pt x="1540" y="49"/>
                    </a:lnTo>
                    <a:lnTo>
                      <a:pt x="1541" y="45"/>
                    </a:lnTo>
                    <a:lnTo>
                      <a:pt x="1543" y="37"/>
                    </a:lnTo>
                    <a:lnTo>
                      <a:pt x="1545" y="28"/>
                    </a:lnTo>
                    <a:lnTo>
                      <a:pt x="1546" y="29"/>
                    </a:lnTo>
                    <a:lnTo>
                      <a:pt x="1547" y="30"/>
                    </a:lnTo>
                    <a:lnTo>
                      <a:pt x="1549" y="28"/>
                    </a:lnTo>
                    <a:lnTo>
                      <a:pt x="1551" y="31"/>
                    </a:lnTo>
                    <a:lnTo>
                      <a:pt x="1552" y="32"/>
                    </a:lnTo>
                    <a:lnTo>
                      <a:pt x="1554" y="26"/>
                    </a:lnTo>
                    <a:lnTo>
                      <a:pt x="1555" y="33"/>
                    </a:lnTo>
                    <a:lnTo>
                      <a:pt x="1557" y="28"/>
                    </a:lnTo>
                    <a:lnTo>
                      <a:pt x="1558" y="34"/>
                    </a:lnTo>
                    <a:lnTo>
                      <a:pt x="1560" y="31"/>
                    </a:lnTo>
                    <a:lnTo>
                      <a:pt x="1561" y="34"/>
                    </a:lnTo>
                    <a:lnTo>
                      <a:pt x="1563" y="24"/>
                    </a:lnTo>
                    <a:lnTo>
                      <a:pt x="1564" y="33"/>
                    </a:lnTo>
                    <a:lnTo>
                      <a:pt x="1566" y="26"/>
                    </a:lnTo>
                    <a:lnTo>
                      <a:pt x="1567" y="18"/>
                    </a:lnTo>
                    <a:lnTo>
                      <a:pt x="1569" y="17"/>
                    </a:lnTo>
                    <a:lnTo>
                      <a:pt x="1570" y="25"/>
                    </a:lnTo>
                    <a:lnTo>
                      <a:pt x="1572" y="21"/>
                    </a:lnTo>
                    <a:lnTo>
                      <a:pt x="1574" y="19"/>
                    </a:lnTo>
                    <a:lnTo>
                      <a:pt x="1575" y="24"/>
                    </a:lnTo>
                    <a:lnTo>
                      <a:pt x="1576" y="23"/>
                    </a:lnTo>
                    <a:lnTo>
                      <a:pt x="1578" y="6"/>
                    </a:lnTo>
                    <a:lnTo>
                      <a:pt x="1580" y="12"/>
                    </a:lnTo>
                    <a:lnTo>
                      <a:pt x="1581" y="21"/>
                    </a:lnTo>
                    <a:lnTo>
                      <a:pt x="1583" y="9"/>
                    </a:lnTo>
                    <a:lnTo>
                      <a:pt x="1584" y="8"/>
                    </a:lnTo>
                    <a:lnTo>
                      <a:pt x="1586" y="27"/>
                    </a:lnTo>
                    <a:lnTo>
                      <a:pt x="1587" y="41"/>
                    </a:lnTo>
                    <a:lnTo>
                      <a:pt x="1589" y="31"/>
                    </a:lnTo>
                    <a:lnTo>
                      <a:pt x="1590" y="0"/>
                    </a:lnTo>
                    <a:lnTo>
                      <a:pt x="1592" y="23"/>
                    </a:lnTo>
                    <a:lnTo>
                      <a:pt x="1593" y="44"/>
                    </a:lnTo>
                    <a:lnTo>
                      <a:pt x="1595" y="39"/>
                    </a:lnTo>
                    <a:lnTo>
                      <a:pt x="1596" y="29"/>
                    </a:lnTo>
                    <a:lnTo>
                      <a:pt x="1598" y="41"/>
                    </a:lnTo>
                    <a:lnTo>
                      <a:pt x="1599" y="33"/>
                    </a:lnTo>
                    <a:lnTo>
                      <a:pt x="1601" y="20"/>
                    </a:lnTo>
                    <a:lnTo>
                      <a:pt x="1602" y="25"/>
                    </a:lnTo>
                    <a:lnTo>
                      <a:pt x="1604" y="85"/>
                    </a:lnTo>
                    <a:lnTo>
                      <a:pt x="1605" y="124"/>
                    </a:lnTo>
                    <a:lnTo>
                      <a:pt x="1607" y="125"/>
                    </a:lnTo>
                    <a:lnTo>
                      <a:pt x="1608" y="92"/>
                    </a:lnTo>
                    <a:lnTo>
                      <a:pt x="1610" y="66"/>
                    </a:lnTo>
                    <a:lnTo>
                      <a:pt x="1612" y="72"/>
                    </a:lnTo>
                    <a:lnTo>
                      <a:pt x="1613" y="99"/>
                    </a:lnTo>
                    <a:lnTo>
                      <a:pt x="1614" y="106"/>
                    </a:lnTo>
                    <a:lnTo>
                      <a:pt x="1616" y="112"/>
                    </a:lnTo>
                    <a:lnTo>
                      <a:pt x="1618" y="105"/>
                    </a:lnTo>
                    <a:lnTo>
                      <a:pt x="1619" y="96"/>
                    </a:lnTo>
                    <a:lnTo>
                      <a:pt x="1620" y="116"/>
                    </a:lnTo>
                    <a:lnTo>
                      <a:pt x="1622" y="113"/>
                    </a:lnTo>
                    <a:lnTo>
                      <a:pt x="1624" y="128"/>
                    </a:lnTo>
                    <a:lnTo>
                      <a:pt x="1625" y="114"/>
                    </a:lnTo>
                    <a:lnTo>
                      <a:pt x="1627" y="85"/>
                    </a:lnTo>
                    <a:lnTo>
                      <a:pt x="1628" y="132"/>
                    </a:lnTo>
                    <a:lnTo>
                      <a:pt x="1630" y="82"/>
                    </a:lnTo>
                    <a:lnTo>
                      <a:pt x="1631" y="105"/>
                    </a:lnTo>
                    <a:lnTo>
                      <a:pt x="1633" y="119"/>
                    </a:lnTo>
                    <a:lnTo>
                      <a:pt x="1634" y="113"/>
                    </a:lnTo>
                    <a:lnTo>
                      <a:pt x="1636" y="118"/>
                    </a:lnTo>
                    <a:lnTo>
                      <a:pt x="1637" y="99"/>
                    </a:lnTo>
                    <a:lnTo>
                      <a:pt x="1639" y="104"/>
                    </a:lnTo>
                    <a:lnTo>
                      <a:pt x="1641" y="116"/>
                    </a:lnTo>
                    <a:lnTo>
                      <a:pt x="1642" y="103"/>
                    </a:lnTo>
                    <a:lnTo>
                      <a:pt x="1643" y="72"/>
                    </a:lnTo>
                    <a:lnTo>
                      <a:pt x="1645" y="83"/>
                    </a:lnTo>
                    <a:lnTo>
                      <a:pt x="1647" y="88"/>
                    </a:lnTo>
                    <a:lnTo>
                      <a:pt x="1648" y="98"/>
                    </a:lnTo>
                    <a:lnTo>
                      <a:pt x="1649" y="127"/>
                    </a:lnTo>
                    <a:lnTo>
                      <a:pt x="1651" y="136"/>
                    </a:lnTo>
                    <a:lnTo>
                      <a:pt x="1653" y="128"/>
                    </a:lnTo>
                    <a:lnTo>
                      <a:pt x="1654" y="127"/>
                    </a:lnTo>
                    <a:lnTo>
                      <a:pt x="1656" y="138"/>
                    </a:lnTo>
                    <a:lnTo>
                      <a:pt x="1657" y="134"/>
                    </a:lnTo>
                    <a:lnTo>
                      <a:pt x="1659" y="129"/>
                    </a:lnTo>
                    <a:lnTo>
                      <a:pt x="1660" y="137"/>
                    </a:lnTo>
                    <a:lnTo>
                      <a:pt x="1662" y="150"/>
                    </a:lnTo>
                    <a:lnTo>
                      <a:pt x="1663" y="145"/>
                    </a:lnTo>
                    <a:lnTo>
                      <a:pt x="1665" y="142"/>
                    </a:lnTo>
                    <a:lnTo>
                      <a:pt x="1666" y="163"/>
                    </a:lnTo>
                    <a:lnTo>
                      <a:pt x="1668" y="162"/>
                    </a:lnTo>
                    <a:lnTo>
                      <a:pt x="1669" y="148"/>
                    </a:lnTo>
                    <a:lnTo>
                      <a:pt x="1671" y="154"/>
                    </a:lnTo>
                    <a:lnTo>
                      <a:pt x="1672" y="176"/>
                    </a:lnTo>
                    <a:lnTo>
                      <a:pt x="1674" y="160"/>
                    </a:lnTo>
                    <a:lnTo>
                      <a:pt x="1675" y="175"/>
                    </a:lnTo>
                    <a:lnTo>
                      <a:pt x="1677" y="183"/>
                    </a:lnTo>
                    <a:lnTo>
                      <a:pt x="1678" y="189"/>
                    </a:lnTo>
                    <a:lnTo>
                      <a:pt x="1680" y="204"/>
                    </a:lnTo>
                    <a:lnTo>
                      <a:pt x="1681" y="195"/>
                    </a:lnTo>
                    <a:lnTo>
                      <a:pt x="1683" y="196"/>
                    </a:lnTo>
                    <a:lnTo>
                      <a:pt x="1685" y="185"/>
                    </a:lnTo>
                    <a:lnTo>
                      <a:pt x="1686" y="201"/>
                    </a:lnTo>
                    <a:lnTo>
                      <a:pt x="1687" y="218"/>
                    </a:lnTo>
                    <a:lnTo>
                      <a:pt x="1689" y="213"/>
                    </a:lnTo>
                    <a:lnTo>
                      <a:pt x="1691" y="206"/>
                    </a:lnTo>
                    <a:lnTo>
                      <a:pt x="1692" y="213"/>
                    </a:lnTo>
                    <a:lnTo>
                      <a:pt x="1694" y="211"/>
                    </a:lnTo>
                    <a:lnTo>
                      <a:pt x="1695" y="211"/>
                    </a:lnTo>
                    <a:lnTo>
                      <a:pt x="1697" y="209"/>
                    </a:lnTo>
                    <a:lnTo>
                      <a:pt x="1698" y="206"/>
                    </a:lnTo>
                    <a:lnTo>
                      <a:pt x="1700" y="202"/>
                    </a:lnTo>
                    <a:lnTo>
                      <a:pt x="1701" y="200"/>
                    </a:lnTo>
                    <a:lnTo>
                      <a:pt x="1703" y="209"/>
                    </a:lnTo>
                    <a:lnTo>
                      <a:pt x="1704" y="207"/>
                    </a:lnTo>
                    <a:lnTo>
                      <a:pt x="1706" y="207"/>
                    </a:lnTo>
                    <a:lnTo>
                      <a:pt x="1707" y="205"/>
                    </a:lnTo>
                    <a:lnTo>
                      <a:pt x="1709" y="205"/>
                    </a:lnTo>
                    <a:lnTo>
                      <a:pt x="1710" y="211"/>
                    </a:lnTo>
                    <a:lnTo>
                      <a:pt x="1712" y="224"/>
                    </a:lnTo>
                    <a:lnTo>
                      <a:pt x="1714" y="204"/>
                    </a:lnTo>
                    <a:lnTo>
                      <a:pt x="1715" y="207"/>
                    </a:lnTo>
                    <a:lnTo>
                      <a:pt x="1716" y="218"/>
                    </a:lnTo>
                    <a:lnTo>
                      <a:pt x="1718" y="210"/>
                    </a:lnTo>
                    <a:lnTo>
                      <a:pt x="1720" y="201"/>
                    </a:lnTo>
                    <a:lnTo>
                      <a:pt x="1721" y="212"/>
                    </a:lnTo>
                    <a:lnTo>
                      <a:pt x="1722" y="210"/>
                    </a:lnTo>
                    <a:lnTo>
                      <a:pt x="1724" y="205"/>
                    </a:lnTo>
                    <a:lnTo>
                      <a:pt x="1726" y="206"/>
                    </a:lnTo>
                    <a:lnTo>
                      <a:pt x="1727" y="202"/>
                    </a:lnTo>
                    <a:lnTo>
                      <a:pt x="1729" y="211"/>
                    </a:lnTo>
                    <a:lnTo>
                      <a:pt x="1730" y="213"/>
                    </a:lnTo>
                    <a:lnTo>
                      <a:pt x="1732" y="213"/>
                    </a:lnTo>
                    <a:lnTo>
                      <a:pt x="1733" y="224"/>
                    </a:lnTo>
                    <a:lnTo>
                      <a:pt x="1735" y="216"/>
                    </a:lnTo>
                    <a:lnTo>
                      <a:pt x="1736" y="210"/>
                    </a:lnTo>
                    <a:lnTo>
                      <a:pt x="1738" y="212"/>
                    </a:lnTo>
                    <a:lnTo>
                      <a:pt x="1739" y="203"/>
                    </a:lnTo>
                    <a:lnTo>
                      <a:pt x="1741" y="194"/>
                    </a:lnTo>
                    <a:lnTo>
                      <a:pt x="1742" y="200"/>
                    </a:lnTo>
                    <a:lnTo>
                      <a:pt x="1744" y="196"/>
                    </a:lnTo>
                    <a:lnTo>
                      <a:pt x="1745" y="202"/>
                    </a:lnTo>
                    <a:lnTo>
                      <a:pt x="1747" y="194"/>
                    </a:lnTo>
                    <a:lnTo>
                      <a:pt x="1748" y="195"/>
                    </a:lnTo>
                    <a:lnTo>
                      <a:pt x="1750" y="194"/>
                    </a:lnTo>
                    <a:lnTo>
                      <a:pt x="1751" y="196"/>
                    </a:lnTo>
                    <a:lnTo>
                      <a:pt x="1753" y="192"/>
                    </a:lnTo>
                    <a:lnTo>
                      <a:pt x="1754" y="198"/>
                    </a:lnTo>
                    <a:lnTo>
                      <a:pt x="1756" y="194"/>
                    </a:lnTo>
                    <a:lnTo>
                      <a:pt x="1758" y="192"/>
                    </a:lnTo>
                    <a:lnTo>
                      <a:pt x="1759" y="189"/>
                    </a:lnTo>
                    <a:lnTo>
                      <a:pt x="1760" y="178"/>
                    </a:lnTo>
                    <a:lnTo>
                      <a:pt x="1762" y="175"/>
                    </a:lnTo>
                    <a:lnTo>
                      <a:pt x="1764" y="181"/>
                    </a:lnTo>
                    <a:lnTo>
                      <a:pt x="1765" y="181"/>
                    </a:lnTo>
                    <a:lnTo>
                      <a:pt x="1767" y="189"/>
                    </a:lnTo>
                    <a:lnTo>
                      <a:pt x="1768" y="192"/>
                    </a:lnTo>
                    <a:lnTo>
                      <a:pt x="1770" y="205"/>
                    </a:lnTo>
                    <a:lnTo>
                      <a:pt x="1771" y="201"/>
                    </a:lnTo>
                    <a:lnTo>
                      <a:pt x="1773" y="193"/>
                    </a:lnTo>
                    <a:lnTo>
                      <a:pt x="1774" y="192"/>
                    </a:lnTo>
                    <a:lnTo>
                      <a:pt x="1776" y="200"/>
                    </a:lnTo>
                    <a:lnTo>
                      <a:pt x="1777" y="193"/>
                    </a:lnTo>
                    <a:lnTo>
                      <a:pt x="1779" y="184"/>
                    </a:lnTo>
                    <a:lnTo>
                      <a:pt x="1780" y="184"/>
                    </a:lnTo>
                    <a:lnTo>
                      <a:pt x="1782" y="182"/>
                    </a:lnTo>
                    <a:lnTo>
                      <a:pt x="1783" y="186"/>
                    </a:lnTo>
                    <a:lnTo>
                      <a:pt x="1785" y="190"/>
                    </a:lnTo>
                    <a:lnTo>
                      <a:pt x="1787" y="197"/>
                    </a:lnTo>
                    <a:lnTo>
                      <a:pt x="1788" y="204"/>
                    </a:lnTo>
                    <a:lnTo>
                      <a:pt x="1789" y="202"/>
                    </a:lnTo>
                    <a:lnTo>
                      <a:pt x="1791" y="203"/>
                    </a:lnTo>
                    <a:lnTo>
                      <a:pt x="1793" y="209"/>
                    </a:lnTo>
                    <a:lnTo>
                      <a:pt x="1794" y="212"/>
                    </a:lnTo>
                    <a:lnTo>
                      <a:pt x="1796" y="207"/>
                    </a:lnTo>
                    <a:lnTo>
                      <a:pt x="1797" y="212"/>
                    </a:lnTo>
                    <a:lnTo>
                      <a:pt x="1799" y="200"/>
                    </a:lnTo>
                    <a:lnTo>
                      <a:pt x="1800" y="190"/>
                    </a:lnTo>
                    <a:lnTo>
                      <a:pt x="1802" y="188"/>
                    </a:lnTo>
                    <a:lnTo>
                      <a:pt x="1803" y="196"/>
                    </a:lnTo>
                    <a:lnTo>
                      <a:pt x="1805" y="196"/>
                    </a:lnTo>
                    <a:lnTo>
                      <a:pt x="1806" y="196"/>
                    </a:lnTo>
                    <a:lnTo>
                      <a:pt x="1808" y="210"/>
                    </a:lnTo>
                    <a:lnTo>
                      <a:pt x="1809" y="212"/>
                    </a:lnTo>
                    <a:lnTo>
                      <a:pt x="1811" y="204"/>
                    </a:lnTo>
                    <a:lnTo>
                      <a:pt x="1812" y="212"/>
                    </a:lnTo>
                    <a:lnTo>
                      <a:pt x="1814" y="208"/>
                    </a:lnTo>
                    <a:lnTo>
                      <a:pt x="1815" y="203"/>
                    </a:lnTo>
                    <a:lnTo>
                      <a:pt x="1817" y="200"/>
                    </a:lnTo>
                    <a:lnTo>
                      <a:pt x="1818" y="207"/>
                    </a:lnTo>
                    <a:lnTo>
                      <a:pt x="1820" y="199"/>
                    </a:lnTo>
                    <a:lnTo>
                      <a:pt x="1821" y="200"/>
                    </a:lnTo>
                    <a:lnTo>
                      <a:pt x="1823" y="206"/>
                    </a:lnTo>
                    <a:lnTo>
                      <a:pt x="1824" y="201"/>
                    </a:lnTo>
                    <a:lnTo>
                      <a:pt x="1826" y="202"/>
                    </a:lnTo>
                    <a:lnTo>
                      <a:pt x="1827" y="207"/>
                    </a:lnTo>
                    <a:lnTo>
                      <a:pt x="1829" y="205"/>
                    </a:lnTo>
                    <a:lnTo>
                      <a:pt x="1831" y="194"/>
                    </a:lnTo>
                    <a:lnTo>
                      <a:pt x="1832" y="203"/>
                    </a:lnTo>
                    <a:lnTo>
                      <a:pt x="1833" y="201"/>
                    </a:lnTo>
                    <a:lnTo>
                      <a:pt x="1835" y="195"/>
                    </a:lnTo>
                    <a:lnTo>
                      <a:pt x="1837" y="195"/>
                    </a:lnTo>
                    <a:lnTo>
                      <a:pt x="1838" y="197"/>
                    </a:lnTo>
                    <a:lnTo>
                      <a:pt x="1840" y="197"/>
                    </a:lnTo>
                    <a:lnTo>
                      <a:pt x="1841" y="200"/>
                    </a:lnTo>
                    <a:lnTo>
                      <a:pt x="1843" y="201"/>
                    </a:lnTo>
                    <a:lnTo>
                      <a:pt x="1844" y="200"/>
                    </a:lnTo>
                    <a:lnTo>
                      <a:pt x="1846" y="203"/>
                    </a:lnTo>
                    <a:lnTo>
                      <a:pt x="1847" y="207"/>
                    </a:lnTo>
                    <a:lnTo>
                      <a:pt x="1849" y="211"/>
                    </a:lnTo>
                    <a:lnTo>
                      <a:pt x="1850" y="209"/>
                    </a:lnTo>
                    <a:lnTo>
                      <a:pt x="1852" y="207"/>
                    </a:lnTo>
                    <a:lnTo>
                      <a:pt x="1853" y="197"/>
                    </a:lnTo>
                    <a:lnTo>
                      <a:pt x="1855" y="208"/>
                    </a:lnTo>
                    <a:lnTo>
                      <a:pt x="1856" y="208"/>
                    </a:lnTo>
                    <a:lnTo>
                      <a:pt x="1858" y="205"/>
                    </a:lnTo>
                    <a:lnTo>
                      <a:pt x="1860" y="211"/>
                    </a:lnTo>
                    <a:lnTo>
                      <a:pt x="1861" y="218"/>
                    </a:lnTo>
                    <a:lnTo>
                      <a:pt x="1862" y="214"/>
                    </a:lnTo>
                    <a:lnTo>
                      <a:pt x="1864" y="227"/>
                    </a:lnTo>
                    <a:lnTo>
                      <a:pt x="1866" y="238"/>
                    </a:lnTo>
                    <a:lnTo>
                      <a:pt x="1867" y="238"/>
                    </a:lnTo>
                    <a:lnTo>
                      <a:pt x="1869" y="240"/>
                    </a:lnTo>
                    <a:lnTo>
                      <a:pt x="1870" y="248"/>
                    </a:lnTo>
                    <a:lnTo>
                      <a:pt x="1872" y="244"/>
                    </a:lnTo>
                    <a:lnTo>
                      <a:pt x="1873" y="246"/>
                    </a:lnTo>
                    <a:lnTo>
                      <a:pt x="1875" y="257"/>
                    </a:lnTo>
                    <a:lnTo>
                      <a:pt x="1876" y="266"/>
                    </a:lnTo>
                    <a:lnTo>
                      <a:pt x="1877" y="281"/>
                    </a:lnTo>
                    <a:lnTo>
                      <a:pt x="1879" y="286"/>
                    </a:lnTo>
                    <a:lnTo>
                      <a:pt x="1881" y="287"/>
                    </a:lnTo>
                    <a:lnTo>
                      <a:pt x="1882" y="288"/>
                    </a:lnTo>
                    <a:lnTo>
                      <a:pt x="1884" y="285"/>
                    </a:lnTo>
                    <a:lnTo>
                      <a:pt x="1885" y="280"/>
                    </a:lnTo>
                    <a:lnTo>
                      <a:pt x="1887" y="275"/>
                    </a:lnTo>
                    <a:lnTo>
                      <a:pt x="1888" y="270"/>
                    </a:lnTo>
                    <a:lnTo>
                      <a:pt x="1890" y="278"/>
                    </a:lnTo>
                    <a:lnTo>
                      <a:pt x="1891" y="283"/>
                    </a:lnTo>
                    <a:lnTo>
                      <a:pt x="1893" y="279"/>
                    </a:lnTo>
                    <a:lnTo>
                      <a:pt x="1894" y="278"/>
                    </a:lnTo>
                    <a:lnTo>
                      <a:pt x="1896" y="285"/>
                    </a:lnTo>
                    <a:lnTo>
                      <a:pt x="1898" y="287"/>
                    </a:lnTo>
                    <a:lnTo>
                      <a:pt x="1899" y="275"/>
                    </a:lnTo>
                    <a:lnTo>
                      <a:pt x="1900" y="272"/>
                    </a:lnTo>
                    <a:lnTo>
                      <a:pt x="1902" y="262"/>
                    </a:lnTo>
                    <a:lnTo>
                      <a:pt x="1904" y="270"/>
                    </a:lnTo>
                    <a:lnTo>
                      <a:pt x="1905" y="275"/>
                    </a:lnTo>
                    <a:lnTo>
                      <a:pt x="1906" y="280"/>
                    </a:lnTo>
                    <a:lnTo>
                      <a:pt x="1908" y="285"/>
                    </a:lnTo>
                    <a:lnTo>
                      <a:pt x="1910" y="286"/>
                    </a:lnTo>
                    <a:lnTo>
                      <a:pt x="1911" y="276"/>
                    </a:lnTo>
                    <a:lnTo>
                      <a:pt x="1913" y="289"/>
                    </a:lnTo>
                    <a:lnTo>
                      <a:pt x="1914" y="275"/>
                    </a:lnTo>
                    <a:lnTo>
                      <a:pt x="1916" y="277"/>
                    </a:lnTo>
                    <a:lnTo>
                      <a:pt x="1917" y="286"/>
                    </a:lnTo>
                    <a:lnTo>
                      <a:pt x="1919" y="283"/>
                    </a:lnTo>
                    <a:lnTo>
                      <a:pt x="1920" y="281"/>
                    </a:lnTo>
                    <a:lnTo>
                      <a:pt x="1922" y="283"/>
                    </a:lnTo>
                    <a:lnTo>
                      <a:pt x="1923" y="272"/>
                    </a:lnTo>
                    <a:lnTo>
                      <a:pt x="1925" y="276"/>
                    </a:lnTo>
                    <a:lnTo>
                      <a:pt x="1926" y="275"/>
                    </a:lnTo>
                    <a:lnTo>
                      <a:pt x="1928" y="280"/>
                    </a:lnTo>
                    <a:lnTo>
                      <a:pt x="1929" y="284"/>
                    </a:lnTo>
                    <a:lnTo>
                      <a:pt x="1931" y="275"/>
                    </a:lnTo>
                    <a:lnTo>
                      <a:pt x="1933" y="279"/>
                    </a:lnTo>
                    <a:lnTo>
                      <a:pt x="1934" y="279"/>
                    </a:lnTo>
                    <a:lnTo>
                      <a:pt x="1935" y="276"/>
                    </a:lnTo>
                    <a:lnTo>
                      <a:pt x="1937" y="274"/>
                    </a:lnTo>
                    <a:lnTo>
                      <a:pt x="1939" y="275"/>
                    </a:lnTo>
                    <a:lnTo>
                      <a:pt x="1940" y="284"/>
                    </a:lnTo>
                    <a:lnTo>
                      <a:pt x="1942" y="289"/>
                    </a:lnTo>
                    <a:lnTo>
                      <a:pt x="1943" y="285"/>
                    </a:lnTo>
                    <a:lnTo>
                      <a:pt x="1944" y="274"/>
                    </a:lnTo>
                    <a:lnTo>
                      <a:pt x="1946" y="264"/>
                    </a:lnTo>
                    <a:lnTo>
                      <a:pt x="1948" y="270"/>
                    </a:lnTo>
                    <a:lnTo>
                      <a:pt x="1949" y="273"/>
                    </a:lnTo>
                    <a:lnTo>
                      <a:pt x="1951" y="278"/>
                    </a:lnTo>
                    <a:lnTo>
                      <a:pt x="1952" y="280"/>
                    </a:lnTo>
                    <a:lnTo>
                      <a:pt x="1954" y="275"/>
                    </a:lnTo>
                    <a:lnTo>
                      <a:pt x="1955" y="270"/>
                    </a:lnTo>
                    <a:lnTo>
                      <a:pt x="1957" y="280"/>
                    </a:lnTo>
                    <a:lnTo>
                      <a:pt x="1958" y="282"/>
                    </a:lnTo>
                    <a:lnTo>
                      <a:pt x="1960" y="276"/>
                    </a:lnTo>
                    <a:lnTo>
                      <a:pt x="1961" y="272"/>
                    </a:lnTo>
                    <a:lnTo>
                      <a:pt x="1963" y="267"/>
                    </a:lnTo>
                    <a:lnTo>
                      <a:pt x="1964" y="279"/>
                    </a:lnTo>
                    <a:lnTo>
                      <a:pt x="1966" y="276"/>
                    </a:lnTo>
                    <a:lnTo>
                      <a:pt x="1967" y="280"/>
                    </a:lnTo>
                    <a:lnTo>
                      <a:pt x="1969" y="290"/>
                    </a:lnTo>
                    <a:lnTo>
                      <a:pt x="1971" y="297"/>
                    </a:lnTo>
                    <a:lnTo>
                      <a:pt x="1972" y="303"/>
                    </a:lnTo>
                    <a:lnTo>
                      <a:pt x="1973" y="302"/>
                    </a:lnTo>
                    <a:lnTo>
                      <a:pt x="1975" y="294"/>
                    </a:lnTo>
                    <a:lnTo>
                      <a:pt x="1977" y="287"/>
                    </a:lnTo>
                    <a:lnTo>
                      <a:pt x="1978" y="275"/>
                    </a:lnTo>
                    <a:lnTo>
                      <a:pt x="1979" y="271"/>
                    </a:lnTo>
                    <a:lnTo>
                      <a:pt x="1981" y="276"/>
                    </a:lnTo>
                    <a:lnTo>
                      <a:pt x="1983" y="279"/>
                    </a:lnTo>
                    <a:lnTo>
                      <a:pt x="1984" y="265"/>
                    </a:lnTo>
                    <a:lnTo>
                      <a:pt x="1986" y="264"/>
                    </a:lnTo>
                    <a:lnTo>
                      <a:pt x="1987" y="271"/>
                    </a:lnTo>
                    <a:lnTo>
                      <a:pt x="1989" y="277"/>
                    </a:lnTo>
                    <a:lnTo>
                      <a:pt x="1990" y="279"/>
                    </a:lnTo>
                    <a:lnTo>
                      <a:pt x="1992" y="280"/>
                    </a:lnTo>
                    <a:lnTo>
                      <a:pt x="1993" y="279"/>
                    </a:lnTo>
                    <a:lnTo>
                      <a:pt x="1995" y="280"/>
                    </a:lnTo>
                    <a:lnTo>
                      <a:pt x="1996" y="280"/>
                    </a:lnTo>
                    <a:lnTo>
                      <a:pt x="1998" y="279"/>
                    </a:lnTo>
                    <a:lnTo>
                      <a:pt x="2000" y="286"/>
                    </a:lnTo>
                    <a:lnTo>
                      <a:pt x="2001" y="285"/>
                    </a:lnTo>
                    <a:lnTo>
                      <a:pt x="2002" y="279"/>
                    </a:lnTo>
                    <a:lnTo>
                      <a:pt x="2004" y="281"/>
                    </a:lnTo>
                    <a:lnTo>
                      <a:pt x="2006" y="287"/>
                    </a:lnTo>
                    <a:lnTo>
                      <a:pt x="2007" y="287"/>
                    </a:lnTo>
                    <a:lnTo>
                      <a:pt x="2008" y="285"/>
                    </a:lnTo>
                    <a:lnTo>
                      <a:pt x="2010" y="285"/>
                    </a:lnTo>
                    <a:lnTo>
                      <a:pt x="2011" y="286"/>
                    </a:lnTo>
                    <a:lnTo>
                      <a:pt x="2013" y="292"/>
                    </a:lnTo>
                    <a:lnTo>
                      <a:pt x="2015" y="284"/>
                    </a:lnTo>
                    <a:lnTo>
                      <a:pt x="2016" y="279"/>
                    </a:lnTo>
                    <a:lnTo>
                      <a:pt x="2017" y="272"/>
                    </a:lnTo>
                    <a:lnTo>
                      <a:pt x="2019" y="262"/>
                    </a:lnTo>
                    <a:lnTo>
                      <a:pt x="2021" y="256"/>
                    </a:lnTo>
                    <a:lnTo>
                      <a:pt x="2022" y="262"/>
                    </a:lnTo>
                    <a:lnTo>
                      <a:pt x="2024" y="261"/>
                    </a:lnTo>
                    <a:lnTo>
                      <a:pt x="2025" y="267"/>
                    </a:lnTo>
                    <a:lnTo>
                      <a:pt x="2027" y="274"/>
                    </a:lnTo>
                    <a:lnTo>
                      <a:pt x="2028" y="270"/>
                    </a:lnTo>
                    <a:lnTo>
                      <a:pt x="2030" y="270"/>
                    </a:lnTo>
                    <a:lnTo>
                      <a:pt x="2031" y="280"/>
                    </a:lnTo>
                    <a:lnTo>
                      <a:pt x="2033" y="281"/>
                    </a:lnTo>
                    <a:lnTo>
                      <a:pt x="2034" y="281"/>
                    </a:lnTo>
                    <a:lnTo>
                      <a:pt x="2036" y="281"/>
                    </a:lnTo>
                    <a:lnTo>
                      <a:pt x="2037" y="279"/>
                    </a:lnTo>
                    <a:lnTo>
                      <a:pt x="2039" y="266"/>
                    </a:lnTo>
                    <a:lnTo>
                      <a:pt x="2040" y="262"/>
                    </a:lnTo>
                    <a:lnTo>
                      <a:pt x="2042" y="269"/>
                    </a:lnTo>
                    <a:lnTo>
                      <a:pt x="2044" y="273"/>
                    </a:lnTo>
                    <a:lnTo>
                      <a:pt x="2045" y="280"/>
                    </a:lnTo>
                    <a:lnTo>
                      <a:pt x="2046" y="282"/>
                    </a:lnTo>
                    <a:lnTo>
                      <a:pt x="2048" y="281"/>
                    </a:lnTo>
                    <a:lnTo>
                      <a:pt x="2050" y="275"/>
                    </a:lnTo>
                    <a:lnTo>
                      <a:pt x="2051" y="269"/>
                    </a:lnTo>
                    <a:lnTo>
                      <a:pt x="2053" y="263"/>
                    </a:lnTo>
                    <a:lnTo>
                      <a:pt x="2054" y="265"/>
                    </a:lnTo>
                    <a:lnTo>
                      <a:pt x="2056" y="274"/>
                    </a:lnTo>
                    <a:lnTo>
                      <a:pt x="2057" y="275"/>
                    </a:lnTo>
                    <a:lnTo>
                      <a:pt x="2059" y="270"/>
                    </a:lnTo>
                    <a:lnTo>
                      <a:pt x="2060" y="271"/>
                    </a:lnTo>
                    <a:lnTo>
                      <a:pt x="2062" y="272"/>
                    </a:lnTo>
                    <a:lnTo>
                      <a:pt x="2063" y="268"/>
                    </a:lnTo>
                    <a:lnTo>
                      <a:pt x="2065" y="263"/>
                    </a:lnTo>
                    <a:lnTo>
                      <a:pt x="2066" y="258"/>
                    </a:lnTo>
                    <a:lnTo>
                      <a:pt x="2068" y="260"/>
                    </a:lnTo>
                    <a:lnTo>
                      <a:pt x="2069" y="267"/>
                    </a:lnTo>
                    <a:lnTo>
                      <a:pt x="2071" y="270"/>
                    </a:lnTo>
                    <a:lnTo>
                      <a:pt x="2073" y="269"/>
                    </a:lnTo>
                    <a:lnTo>
                      <a:pt x="2074" y="276"/>
                    </a:lnTo>
                    <a:lnTo>
                      <a:pt x="2075" y="278"/>
                    </a:lnTo>
                    <a:lnTo>
                      <a:pt x="2077" y="269"/>
                    </a:lnTo>
                    <a:lnTo>
                      <a:pt x="2078" y="265"/>
                    </a:lnTo>
                    <a:lnTo>
                      <a:pt x="2080" y="265"/>
                    </a:lnTo>
                    <a:lnTo>
                      <a:pt x="2081" y="263"/>
                    </a:lnTo>
                    <a:lnTo>
                      <a:pt x="2083" y="258"/>
                    </a:lnTo>
                    <a:lnTo>
                      <a:pt x="2084" y="262"/>
                    </a:lnTo>
                    <a:lnTo>
                      <a:pt x="2086" y="258"/>
                    </a:lnTo>
                    <a:lnTo>
                      <a:pt x="2088" y="268"/>
                    </a:lnTo>
                    <a:lnTo>
                      <a:pt x="2089" y="270"/>
                    </a:lnTo>
                    <a:lnTo>
                      <a:pt x="2090" y="258"/>
                    </a:lnTo>
                    <a:lnTo>
                      <a:pt x="2092" y="261"/>
                    </a:lnTo>
                    <a:lnTo>
                      <a:pt x="2094" y="266"/>
                    </a:lnTo>
                    <a:lnTo>
                      <a:pt x="2095" y="274"/>
                    </a:lnTo>
                    <a:lnTo>
                      <a:pt x="2097" y="274"/>
                    </a:lnTo>
                    <a:lnTo>
                      <a:pt x="2098" y="267"/>
                    </a:lnTo>
                    <a:lnTo>
                      <a:pt x="2100" y="266"/>
                    </a:lnTo>
                    <a:lnTo>
                      <a:pt x="2101" y="269"/>
                    </a:lnTo>
                    <a:lnTo>
                      <a:pt x="2103" y="267"/>
                    </a:lnTo>
                    <a:lnTo>
                      <a:pt x="2104" y="263"/>
                    </a:lnTo>
                    <a:lnTo>
                      <a:pt x="2106" y="269"/>
                    </a:lnTo>
                    <a:lnTo>
                      <a:pt x="2107" y="272"/>
                    </a:lnTo>
                    <a:lnTo>
                      <a:pt x="2109" y="270"/>
                    </a:lnTo>
                    <a:lnTo>
                      <a:pt x="2110" y="270"/>
                    </a:lnTo>
                    <a:lnTo>
                      <a:pt x="2112" y="271"/>
                    </a:lnTo>
                    <a:lnTo>
                      <a:pt x="2113" y="268"/>
                    </a:lnTo>
                    <a:lnTo>
                      <a:pt x="2115" y="268"/>
                    </a:lnTo>
                    <a:lnTo>
                      <a:pt x="2117" y="271"/>
                    </a:lnTo>
                    <a:lnTo>
                      <a:pt x="2118" y="276"/>
                    </a:lnTo>
                    <a:lnTo>
                      <a:pt x="2119" y="280"/>
                    </a:lnTo>
                    <a:lnTo>
                      <a:pt x="2121" y="282"/>
                    </a:lnTo>
                    <a:lnTo>
                      <a:pt x="2123" y="285"/>
                    </a:lnTo>
                    <a:lnTo>
                      <a:pt x="2124" y="287"/>
                    </a:lnTo>
                    <a:lnTo>
                      <a:pt x="2126" y="281"/>
                    </a:lnTo>
                    <a:lnTo>
                      <a:pt x="2127" y="278"/>
                    </a:lnTo>
                    <a:lnTo>
                      <a:pt x="2129" y="283"/>
                    </a:lnTo>
                    <a:lnTo>
                      <a:pt x="2130" y="280"/>
                    </a:lnTo>
                    <a:lnTo>
                      <a:pt x="2132" y="280"/>
                    </a:lnTo>
                    <a:lnTo>
                      <a:pt x="2133" y="281"/>
                    </a:lnTo>
                    <a:lnTo>
                      <a:pt x="2135" y="283"/>
                    </a:lnTo>
                    <a:lnTo>
                      <a:pt x="2136" y="280"/>
                    </a:lnTo>
                    <a:lnTo>
                      <a:pt x="2138" y="275"/>
                    </a:lnTo>
                    <a:lnTo>
                      <a:pt x="2139" y="270"/>
                    </a:lnTo>
                    <a:lnTo>
                      <a:pt x="2141" y="263"/>
                    </a:lnTo>
                    <a:lnTo>
                      <a:pt x="2142" y="274"/>
                    </a:lnTo>
                    <a:lnTo>
                      <a:pt x="2144" y="272"/>
                    </a:lnTo>
                    <a:lnTo>
                      <a:pt x="2145" y="274"/>
                    </a:lnTo>
                    <a:lnTo>
                      <a:pt x="2147" y="275"/>
                    </a:lnTo>
                    <a:lnTo>
                      <a:pt x="2148" y="280"/>
                    </a:lnTo>
                    <a:lnTo>
                      <a:pt x="2150" y="278"/>
                    </a:lnTo>
                    <a:lnTo>
                      <a:pt x="2151" y="275"/>
                    </a:lnTo>
                    <a:lnTo>
                      <a:pt x="2153" y="271"/>
                    </a:lnTo>
                    <a:lnTo>
                      <a:pt x="2155" y="269"/>
                    </a:lnTo>
                    <a:lnTo>
                      <a:pt x="2156" y="273"/>
                    </a:lnTo>
                    <a:lnTo>
                      <a:pt x="2157" y="273"/>
                    </a:lnTo>
                    <a:lnTo>
                      <a:pt x="2159" y="277"/>
                    </a:lnTo>
                    <a:lnTo>
                      <a:pt x="2161" y="276"/>
                    </a:lnTo>
                    <a:lnTo>
                      <a:pt x="2162" y="279"/>
                    </a:lnTo>
                    <a:lnTo>
                      <a:pt x="2163" y="281"/>
                    </a:lnTo>
                    <a:lnTo>
                      <a:pt x="2165" y="287"/>
                    </a:lnTo>
                    <a:lnTo>
                      <a:pt x="2167" y="285"/>
                    </a:lnTo>
                    <a:lnTo>
                      <a:pt x="2168" y="281"/>
                    </a:lnTo>
                    <a:lnTo>
                      <a:pt x="2170" y="276"/>
                    </a:lnTo>
                    <a:lnTo>
                      <a:pt x="2171" y="272"/>
                    </a:lnTo>
                    <a:lnTo>
                      <a:pt x="2173" y="274"/>
                    </a:lnTo>
                    <a:lnTo>
                      <a:pt x="2174" y="279"/>
                    </a:lnTo>
                    <a:lnTo>
                      <a:pt x="2176" y="273"/>
                    </a:lnTo>
                    <a:lnTo>
                      <a:pt x="2177" y="272"/>
                    </a:lnTo>
                    <a:lnTo>
                      <a:pt x="2179" y="273"/>
                    </a:lnTo>
                    <a:lnTo>
                      <a:pt x="2180" y="280"/>
                    </a:lnTo>
                    <a:lnTo>
                      <a:pt x="2182" y="282"/>
                    </a:lnTo>
                    <a:lnTo>
                      <a:pt x="2183" y="282"/>
                    </a:lnTo>
                    <a:lnTo>
                      <a:pt x="2185" y="270"/>
                    </a:lnTo>
                    <a:lnTo>
                      <a:pt x="2186" y="273"/>
                    </a:lnTo>
                    <a:lnTo>
                      <a:pt x="2188" y="273"/>
                    </a:lnTo>
                    <a:lnTo>
                      <a:pt x="2190" y="273"/>
                    </a:lnTo>
                    <a:lnTo>
                      <a:pt x="2191" y="272"/>
                    </a:lnTo>
                    <a:lnTo>
                      <a:pt x="2192" y="276"/>
                    </a:lnTo>
                    <a:lnTo>
                      <a:pt x="2194" y="289"/>
                    </a:lnTo>
                    <a:lnTo>
                      <a:pt x="2196" y="293"/>
                    </a:lnTo>
                    <a:lnTo>
                      <a:pt x="2197" y="292"/>
                    </a:lnTo>
                    <a:lnTo>
                      <a:pt x="2199" y="295"/>
                    </a:lnTo>
                    <a:lnTo>
                      <a:pt x="2200" y="297"/>
                    </a:lnTo>
                    <a:lnTo>
                      <a:pt x="2202" y="286"/>
                    </a:lnTo>
                    <a:lnTo>
                      <a:pt x="2203" y="284"/>
                    </a:lnTo>
                    <a:lnTo>
                      <a:pt x="2205" y="285"/>
                    </a:lnTo>
                    <a:lnTo>
                      <a:pt x="2206" y="280"/>
                    </a:lnTo>
                    <a:lnTo>
                      <a:pt x="2208" y="278"/>
                    </a:lnTo>
                    <a:lnTo>
                      <a:pt x="2209" y="276"/>
                    </a:lnTo>
                    <a:lnTo>
                      <a:pt x="2211" y="277"/>
                    </a:lnTo>
                    <a:lnTo>
                      <a:pt x="2212" y="281"/>
                    </a:lnTo>
                    <a:lnTo>
                      <a:pt x="2214" y="288"/>
                    </a:lnTo>
                    <a:lnTo>
                      <a:pt x="2215" y="288"/>
                    </a:lnTo>
                    <a:lnTo>
                      <a:pt x="2217" y="280"/>
                    </a:lnTo>
                    <a:lnTo>
                      <a:pt x="2218" y="276"/>
                    </a:lnTo>
                    <a:lnTo>
                      <a:pt x="2220" y="275"/>
                    </a:lnTo>
                    <a:lnTo>
                      <a:pt x="2221" y="273"/>
                    </a:lnTo>
                    <a:lnTo>
                      <a:pt x="2223" y="272"/>
                    </a:lnTo>
                    <a:lnTo>
                      <a:pt x="2224" y="280"/>
                    </a:lnTo>
                    <a:lnTo>
                      <a:pt x="2226" y="295"/>
                    </a:lnTo>
                    <a:lnTo>
                      <a:pt x="2228" y="287"/>
                    </a:lnTo>
                    <a:lnTo>
                      <a:pt x="2229" y="281"/>
                    </a:lnTo>
                    <a:lnTo>
                      <a:pt x="2230" y="281"/>
                    </a:lnTo>
                    <a:lnTo>
                      <a:pt x="2232" y="281"/>
                    </a:lnTo>
                    <a:lnTo>
                      <a:pt x="2234" y="284"/>
                    </a:lnTo>
                    <a:lnTo>
                      <a:pt x="2235" y="295"/>
                    </a:lnTo>
                    <a:lnTo>
                      <a:pt x="2236" y="293"/>
                    </a:lnTo>
                    <a:lnTo>
                      <a:pt x="2238" y="285"/>
                    </a:lnTo>
                    <a:lnTo>
                      <a:pt x="2240" y="282"/>
                    </a:lnTo>
                    <a:lnTo>
                      <a:pt x="2241" y="291"/>
                    </a:lnTo>
                    <a:lnTo>
                      <a:pt x="2243" y="293"/>
                    </a:lnTo>
                    <a:lnTo>
                      <a:pt x="2244" y="292"/>
                    </a:lnTo>
                    <a:lnTo>
                      <a:pt x="2246" y="298"/>
                    </a:lnTo>
                    <a:lnTo>
                      <a:pt x="2247" y="296"/>
                    </a:lnTo>
                    <a:lnTo>
                      <a:pt x="2249" y="297"/>
                    </a:lnTo>
                    <a:lnTo>
                      <a:pt x="2250" y="296"/>
                    </a:lnTo>
                    <a:lnTo>
                      <a:pt x="2252" y="302"/>
                    </a:lnTo>
                    <a:lnTo>
                      <a:pt x="2253" y="299"/>
                    </a:lnTo>
                    <a:lnTo>
                      <a:pt x="2255" y="299"/>
                    </a:lnTo>
                    <a:lnTo>
                      <a:pt x="2257" y="297"/>
                    </a:lnTo>
                    <a:lnTo>
                      <a:pt x="2258" y="298"/>
                    </a:lnTo>
                    <a:lnTo>
                      <a:pt x="2259" y="298"/>
                    </a:lnTo>
                    <a:lnTo>
                      <a:pt x="2261" y="292"/>
                    </a:lnTo>
                    <a:lnTo>
                      <a:pt x="2263" y="297"/>
                    </a:lnTo>
                    <a:lnTo>
                      <a:pt x="2264" y="294"/>
                    </a:lnTo>
                    <a:lnTo>
                      <a:pt x="2265" y="297"/>
                    </a:lnTo>
                    <a:lnTo>
                      <a:pt x="2267" y="303"/>
                    </a:lnTo>
                    <a:lnTo>
                      <a:pt x="2269" y="299"/>
                    </a:lnTo>
                    <a:lnTo>
                      <a:pt x="2270" y="295"/>
                    </a:lnTo>
                    <a:lnTo>
                      <a:pt x="2272" y="303"/>
                    </a:lnTo>
                    <a:lnTo>
                      <a:pt x="2273" y="315"/>
                    </a:lnTo>
                    <a:lnTo>
                      <a:pt x="2275" y="310"/>
                    </a:lnTo>
                    <a:lnTo>
                      <a:pt x="2276" y="312"/>
                    </a:lnTo>
                    <a:lnTo>
                      <a:pt x="2278" y="307"/>
                    </a:lnTo>
                    <a:lnTo>
                      <a:pt x="2279" y="301"/>
                    </a:lnTo>
                    <a:lnTo>
                      <a:pt x="2281" y="295"/>
                    </a:lnTo>
                    <a:lnTo>
                      <a:pt x="2282" y="293"/>
                    </a:lnTo>
                    <a:lnTo>
                      <a:pt x="2284" y="297"/>
                    </a:lnTo>
                    <a:lnTo>
                      <a:pt x="2285" y="301"/>
                    </a:lnTo>
                    <a:lnTo>
                      <a:pt x="2287" y="299"/>
                    </a:lnTo>
                    <a:lnTo>
                      <a:pt x="2288" y="296"/>
                    </a:lnTo>
                    <a:lnTo>
                      <a:pt x="2290" y="295"/>
                    </a:lnTo>
                    <a:lnTo>
                      <a:pt x="2291" y="300"/>
                    </a:lnTo>
                    <a:lnTo>
                      <a:pt x="2293" y="298"/>
                    </a:lnTo>
                    <a:lnTo>
                      <a:pt x="2294" y="304"/>
                    </a:lnTo>
                    <a:lnTo>
                      <a:pt x="2296" y="301"/>
                    </a:lnTo>
                    <a:lnTo>
                      <a:pt x="2297" y="300"/>
                    </a:lnTo>
                    <a:lnTo>
                      <a:pt x="2299" y="316"/>
                    </a:lnTo>
                    <a:lnTo>
                      <a:pt x="2301" y="313"/>
                    </a:lnTo>
                    <a:lnTo>
                      <a:pt x="2302" y="315"/>
                    </a:lnTo>
                    <a:lnTo>
                      <a:pt x="2303" y="303"/>
                    </a:lnTo>
                    <a:lnTo>
                      <a:pt x="2305" y="307"/>
                    </a:lnTo>
                    <a:lnTo>
                      <a:pt x="2307" y="313"/>
                    </a:lnTo>
                    <a:lnTo>
                      <a:pt x="2308" y="307"/>
                    </a:lnTo>
                    <a:lnTo>
                      <a:pt x="2310" y="315"/>
                    </a:lnTo>
                    <a:lnTo>
                      <a:pt x="2311" y="305"/>
                    </a:lnTo>
                    <a:lnTo>
                      <a:pt x="2313" y="277"/>
                    </a:lnTo>
                    <a:lnTo>
                      <a:pt x="2314" y="286"/>
                    </a:lnTo>
                    <a:lnTo>
                      <a:pt x="2316" y="324"/>
                    </a:lnTo>
                    <a:lnTo>
                      <a:pt x="2317" y="340"/>
                    </a:lnTo>
                    <a:lnTo>
                      <a:pt x="2319" y="345"/>
                    </a:lnTo>
                    <a:lnTo>
                      <a:pt x="2320" y="352"/>
                    </a:lnTo>
                    <a:lnTo>
                      <a:pt x="2322" y="339"/>
                    </a:lnTo>
                    <a:lnTo>
                      <a:pt x="2323" y="347"/>
                    </a:lnTo>
                    <a:lnTo>
                      <a:pt x="2325" y="347"/>
                    </a:lnTo>
                    <a:lnTo>
                      <a:pt x="2326" y="317"/>
                    </a:lnTo>
                    <a:lnTo>
                      <a:pt x="2328" y="325"/>
                    </a:lnTo>
                    <a:lnTo>
                      <a:pt x="2330" y="346"/>
                    </a:lnTo>
                    <a:lnTo>
                      <a:pt x="2331" y="368"/>
                    </a:lnTo>
                    <a:lnTo>
                      <a:pt x="2332" y="365"/>
                    </a:lnTo>
                    <a:lnTo>
                      <a:pt x="2334" y="367"/>
                    </a:lnTo>
                    <a:lnTo>
                      <a:pt x="2336" y="373"/>
                    </a:lnTo>
                    <a:lnTo>
                      <a:pt x="2337" y="381"/>
                    </a:lnTo>
                    <a:lnTo>
                      <a:pt x="2338" y="381"/>
                    </a:lnTo>
                    <a:lnTo>
                      <a:pt x="2340" y="383"/>
                    </a:lnTo>
                    <a:lnTo>
                      <a:pt x="2342" y="385"/>
                    </a:lnTo>
                    <a:lnTo>
                      <a:pt x="2343" y="395"/>
                    </a:lnTo>
                    <a:lnTo>
                      <a:pt x="2345" y="403"/>
                    </a:lnTo>
                    <a:lnTo>
                      <a:pt x="2346" y="414"/>
                    </a:lnTo>
                    <a:lnTo>
                      <a:pt x="2348" y="428"/>
                    </a:lnTo>
                    <a:lnTo>
                      <a:pt x="2349" y="416"/>
                    </a:lnTo>
                    <a:lnTo>
                      <a:pt x="2351" y="416"/>
                    </a:lnTo>
                    <a:lnTo>
                      <a:pt x="2352" y="424"/>
                    </a:lnTo>
                    <a:lnTo>
                      <a:pt x="2354" y="431"/>
                    </a:lnTo>
                    <a:lnTo>
                      <a:pt x="2355" y="425"/>
                    </a:lnTo>
                    <a:lnTo>
                      <a:pt x="2357" y="450"/>
                    </a:lnTo>
                    <a:lnTo>
                      <a:pt x="2358" y="458"/>
                    </a:lnTo>
                    <a:lnTo>
                      <a:pt x="2360" y="482"/>
                    </a:lnTo>
                    <a:lnTo>
                      <a:pt x="2361" y="495"/>
                    </a:lnTo>
                    <a:lnTo>
                      <a:pt x="2363" y="500"/>
                    </a:lnTo>
                    <a:lnTo>
                      <a:pt x="2364" y="504"/>
                    </a:lnTo>
                    <a:lnTo>
                      <a:pt x="2366" y="498"/>
                    </a:lnTo>
                    <a:lnTo>
                      <a:pt x="2367" y="488"/>
                    </a:lnTo>
                    <a:lnTo>
                      <a:pt x="2369" y="487"/>
                    </a:lnTo>
                    <a:lnTo>
                      <a:pt x="2370" y="473"/>
                    </a:lnTo>
                    <a:lnTo>
                      <a:pt x="2372" y="466"/>
                    </a:lnTo>
                    <a:lnTo>
                      <a:pt x="2374" y="483"/>
                    </a:lnTo>
                    <a:lnTo>
                      <a:pt x="2375" y="476"/>
                    </a:lnTo>
                    <a:lnTo>
                      <a:pt x="2376" y="474"/>
                    </a:lnTo>
                    <a:lnTo>
                      <a:pt x="2378" y="483"/>
                    </a:lnTo>
                    <a:lnTo>
                      <a:pt x="2380" y="480"/>
                    </a:lnTo>
                    <a:lnTo>
                      <a:pt x="2381" y="480"/>
                    </a:lnTo>
                    <a:lnTo>
                      <a:pt x="2383" y="500"/>
                    </a:lnTo>
                    <a:lnTo>
                      <a:pt x="2384" y="507"/>
                    </a:lnTo>
                    <a:lnTo>
                      <a:pt x="2386" y="488"/>
                    </a:lnTo>
                    <a:lnTo>
                      <a:pt x="2387" y="463"/>
                    </a:lnTo>
                    <a:lnTo>
                      <a:pt x="2389" y="484"/>
                    </a:lnTo>
                    <a:lnTo>
                      <a:pt x="2390" y="496"/>
                    </a:lnTo>
                    <a:lnTo>
                      <a:pt x="2392" y="514"/>
                    </a:lnTo>
                    <a:lnTo>
                      <a:pt x="2393" y="519"/>
                    </a:lnTo>
                    <a:lnTo>
                      <a:pt x="2395" y="518"/>
                    </a:lnTo>
                    <a:lnTo>
                      <a:pt x="2396" y="525"/>
                    </a:lnTo>
                    <a:lnTo>
                      <a:pt x="2398" y="538"/>
                    </a:lnTo>
                    <a:lnTo>
                      <a:pt x="2399" y="507"/>
                    </a:lnTo>
                    <a:lnTo>
                      <a:pt x="2401" y="521"/>
                    </a:lnTo>
                    <a:lnTo>
                      <a:pt x="2403" y="549"/>
                    </a:lnTo>
                    <a:lnTo>
                      <a:pt x="2404" y="533"/>
                    </a:lnTo>
                    <a:lnTo>
                      <a:pt x="2405" y="515"/>
                    </a:lnTo>
                    <a:lnTo>
                      <a:pt x="2407" y="516"/>
                    </a:lnTo>
                    <a:lnTo>
                      <a:pt x="2409" y="522"/>
                    </a:lnTo>
                    <a:lnTo>
                      <a:pt x="2410" y="526"/>
                    </a:lnTo>
                    <a:lnTo>
                      <a:pt x="2412" y="508"/>
                    </a:lnTo>
                    <a:lnTo>
                      <a:pt x="2413" y="474"/>
                    </a:lnTo>
                    <a:lnTo>
                      <a:pt x="2415" y="489"/>
                    </a:lnTo>
                    <a:lnTo>
                      <a:pt x="2416" y="500"/>
                    </a:lnTo>
                    <a:lnTo>
                      <a:pt x="2418" y="499"/>
                    </a:lnTo>
                    <a:lnTo>
                      <a:pt x="2419" y="507"/>
                    </a:lnTo>
                    <a:lnTo>
                      <a:pt x="2421" y="492"/>
                    </a:lnTo>
                    <a:lnTo>
                      <a:pt x="2422" y="503"/>
                    </a:lnTo>
                    <a:lnTo>
                      <a:pt x="2424" y="502"/>
                    </a:lnTo>
                    <a:lnTo>
                      <a:pt x="2425" y="499"/>
                    </a:lnTo>
                    <a:lnTo>
                      <a:pt x="2427" y="504"/>
                    </a:lnTo>
                    <a:lnTo>
                      <a:pt x="2428" y="497"/>
                    </a:lnTo>
                    <a:lnTo>
                      <a:pt x="2430" y="499"/>
                    </a:lnTo>
                    <a:lnTo>
                      <a:pt x="2431" y="491"/>
                    </a:lnTo>
                    <a:lnTo>
                      <a:pt x="2433" y="498"/>
                    </a:lnTo>
                    <a:lnTo>
                      <a:pt x="2434" y="475"/>
                    </a:lnTo>
                    <a:lnTo>
                      <a:pt x="2436" y="486"/>
                    </a:lnTo>
                    <a:lnTo>
                      <a:pt x="2437" y="517"/>
                    </a:lnTo>
                    <a:lnTo>
                      <a:pt x="2439" y="516"/>
                    </a:lnTo>
                    <a:lnTo>
                      <a:pt x="2440" y="518"/>
                    </a:lnTo>
                    <a:lnTo>
                      <a:pt x="2442" y="497"/>
                    </a:lnTo>
                    <a:lnTo>
                      <a:pt x="2443" y="487"/>
                    </a:lnTo>
                    <a:lnTo>
                      <a:pt x="2445" y="482"/>
                    </a:lnTo>
                    <a:lnTo>
                      <a:pt x="2447" y="489"/>
                    </a:lnTo>
                    <a:lnTo>
                      <a:pt x="2448" y="485"/>
                    </a:lnTo>
                    <a:lnTo>
                      <a:pt x="2449" y="483"/>
                    </a:lnTo>
                    <a:lnTo>
                      <a:pt x="2451" y="471"/>
                    </a:lnTo>
                    <a:lnTo>
                      <a:pt x="2453" y="476"/>
                    </a:lnTo>
                    <a:lnTo>
                      <a:pt x="2454" y="494"/>
                    </a:lnTo>
                    <a:lnTo>
                      <a:pt x="2456" y="491"/>
                    </a:lnTo>
                    <a:lnTo>
                      <a:pt x="2457" y="498"/>
                    </a:lnTo>
                    <a:lnTo>
                      <a:pt x="2459" y="493"/>
                    </a:lnTo>
                    <a:lnTo>
                      <a:pt x="2460" y="504"/>
                    </a:lnTo>
                    <a:lnTo>
                      <a:pt x="2462" y="486"/>
                    </a:lnTo>
                    <a:lnTo>
                      <a:pt x="2463" y="488"/>
                    </a:lnTo>
                    <a:lnTo>
                      <a:pt x="2465" y="494"/>
                    </a:lnTo>
                    <a:lnTo>
                      <a:pt x="2466" y="481"/>
                    </a:lnTo>
                    <a:lnTo>
                      <a:pt x="2468" y="472"/>
                    </a:lnTo>
                    <a:lnTo>
                      <a:pt x="2469" y="479"/>
                    </a:lnTo>
                    <a:lnTo>
                      <a:pt x="2471" y="476"/>
                    </a:lnTo>
                    <a:lnTo>
                      <a:pt x="2472" y="479"/>
                    </a:lnTo>
                    <a:lnTo>
                      <a:pt x="2474" y="470"/>
                    </a:lnTo>
                    <a:lnTo>
                      <a:pt x="2476" y="457"/>
                    </a:lnTo>
                    <a:lnTo>
                      <a:pt x="2477" y="463"/>
                    </a:lnTo>
                    <a:lnTo>
                      <a:pt x="2478" y="470"/>
                    </a:lnTo>
                    <a:lnTo>
                      <a:pt x="2480" y="457"/>
                    </a:lnTo>
                    <a:lnTo>
                      <a:pt x="2482" y="460"/>
                    </a:lnTo>
                    <a:lnTo>
                      <a:pt x="2483" y="461"/>
                    </a:lnTo>
                    <a:lnTo>
                      <a:pt x="2485" y="443"/>
                    </a:lnTo>
                    <a:lnTo>
                      <a:pt x="2486" y="444"/>
                    </a:lnTo>
                    <a:lnTo>
                      <a:pt x="2488" y="441"/>
                    </a:lnTo>
                    <a:lnTo>
                      <a:pt x="2489" y="439"/>
                    </a:lnTo>
                    <a:lnTo>
                      <a:pt x="2491" y="450"/>
                    </a:lnTo>
                    <a:lnTo>
                      <a:pt x="2492" y="439"/>
                    </a:lnTo>
                    <a:lnTo>
                      <a:pt x="2494" y="436"/>
                    </a:lnTo>
                    <a:lnTo>
                      <a:pt x="2495" y="439"/>
                    </a:lnTo>
                    <a:lnTo>
                      <a:pt x="2497" y="439"/>
                    </a:lnTo>
                    <a:lnTo>
                      <a:pt x="2498" y="447"/>
                    </a:lnTo>
                    <a:lnTo>
                      <a:pt x="2500" y="443"/>
                    </a:lnTo>
                    <a:lnTo>
                      <a:pt x="2501" y="444"/>
                    </a:lnTo>
                    <a:lnTo>
                      <a:pt x="2503" y="429"/>
                    </a:lnTo>
                    <a:lnTo>
                      <a:pt x="2504" y="418"/>
                    </a:lnTo>
                    <a:lnTo>
                      <a:pt x="2506" y="413"/>
                    </a:lnTo>
                    <a:lnTo>
                      <a:pt x="2507" y="417"/>
                    </a:lnTo>
                    <a:lnTo>
                      <a:pt x="2509" y="415"/>
                    </a:lnTo>
                    <a:lnTo>
                      <a:pt x="2510" y="405"/>
                    </a:lnTo>
                    <a:lnTo>
                      <a:pt x="2512" y="414"/>
                    </a:lnTo>
                    <a:lnTo>
                      <a:pt x="2514" y="418"/>
                    </a:lnTo>
                    <a:lnTo>
                      <a:pt x="2515" y="424"/>
                    </a:lnTo>
                    <a:lnTo>
                      <a:pt x="2516" y="419"/>
                    </a:lnTo>
                    <a:lnTo>
                      <a:pt x="2518" y="427"/>
                    </a:lnTo>
                    <a:lnTo>
                      <a:pt x="2520" y="423"/>
                    </a:lnTo>
                    <a:lnTo>
                      <a:pt x="2521" y="408"/>
                    </a:lnTo>
                    <a:lnTo>
                      <a:pt x="2522" y="416"/>
                    </a:lnTo>
                    <a:lnTo>
                      <a:pt x="2524" y="418"/>
                    </a:lnTo>
                    <a:lnTo>
                      <a:pt x="2526" y="416"/>
                    </a:lnTo>
                    <a:lnTo>
                      <a:pt x="2527" y="408"/>
                    </a:lnTo>
                    <a:lnTo>
                      <a:pt x="2529" y="399"/>
                    </a:lnTo>
                    <a:lnTo>
                      <a:pt x="2530" y="393"/>
                    </a:lnTo>
                    <a:lnTo>
                      <a:pt x="2532" y="384"/>
                    </a:lnTo>
                    <a:lnTo>
                      <a:pt x="2533" y="384"/>
                    </a:lnTo>
                    <a:lnTo>
                      <a:pt x="2535" y="387"/>
                    </a:lnTo>
                    <a:lnTo>
                      <a:pt x="2536" y="383"/>
                    </a:lnTo>
                    <a:lnTo>
                      <a:pt x="2538" y="389"/>
                    </a:lnTo>
                    <a:lnTo>
                      <a:pt x="2539" y="395"/>
                    </a:lnTo>
                    <a:lnTo>
                      <a:pt x="2541" y="382"/>
                    </a:lnTo>
                    <a:lnTo>
                      <a:pt x="2542" y="378"/>
                    </a:lnTo>
                    <a:lnTo>
                      <a:pt x="2544" y="390"/>
                    </a:lnTo>
                    <a:lnTo>
                      <a:pt x="2545" y="395"/>
                    </a:lnTo>
                    <a:lnTo>
                      <a:pt x="2547" y="398"/>
                    </a:lnTo>
                    <a:lnTo>
                      <a:pt x="2549" y="395"/>
                    </a:lnTo>
                    <a:lnTo>
                      <a:pt x="2550" y="392"/>
                    </a:lnTo>
                    <a:lnTo>
                      <a:pt x="2551" y="395"/>
                    </a:lnTo>
                    <a:lnTo>
                      <a:pt x="2553" y="402"/>
                    </a:lnTo>
                    <a:lnTo>
                      <a:pt x="2555" y="397"/>
                    </a:lnTo>
                    <a:lnTo>
                      <a:pt x="2556" y="391"/>
                    </a:lnTo>
                    <a:lnTo>
                      <a:pt x="2558" y="397"/>
                    </a:lnTo>
                    <a:lnTo>
                      <a:pt x="2559" y="406"/>
                    </a:lnTo>
                    <a:lnTo>
                      <a:pt x="2561" y="413"/>
                    </a:lnTo>
                    <a:lnTo>
                      <a:pt x="2562" y="418"/>
                    </a:lnTo>
                    <a:lnTo>
                      <a:pt x="2564" y="416"/>
                    </a:lnTo>
                    <a:lnTo>
                      <a:pt x="2565" y="412"/>
                    </a:lnTo>
                    <a:lnTo>
                      <a:pt x="2567" y="404"/>
                    </a:lnTo>
                    <a:lnTo>
                      <a:pt x="2568" y="401"/>
                    </a:lnTo>
                    <a:lnTo>
                      <a:pt x="2570" y="403"/>
                    </a:lnTo>
                    <a:lnTo>
                      <a:pt x="2571" y="400"/>
                    </a:lnTo>
                    <a:lnTo>
                      <a:pt x="2573" y="402"/>
                    </a:lnTo>
                    <a:lnTo>
                      <a:pt x="2574" y="416"/>
                    </a:lnTo>
                    <a:lnTo>
                      <a:pt x="2576" y="427"/>
                    </a:lnTo>
                    <a:lnTo>
                      <a:pt x="2577" y="434"/>
                    </a:lnTo>
                    <a:lnTo>
                      <a:pt x="2579" y="429"/>
                    </a:lnTo>
                    <a:lnTo>
                      <a:pt x="2580" y="417"/>
                    </a:lnTo>
                    <a:lnTo>
                      <a:pt x="2582" y="408"/>
                    </a:lnTo>
                    <a:lnTo>
                      <a:pt x="2583" y="411"/>
                    </a:lnTo>
                    <a:lnTo>
                      <a:pt x="2585" y="412"/>
                    </a:lnTo>
                    <a:lnTo>
                      <a:pt x="2587" y="420"/>
                    </a:lnTo>
                    <a:lnTo>
                      <a:pt x="2588" y="411"/>
                    </a:lnTo>
                    <a:lnTo>
                      <a:pt x="2589" y="411"/>
                    </a:lnTo>
                    <a:lnTo>
                      <a:pt x="2591" y="412"/>
                    </a:lnTo>
                    <a:lnTo>
                      <a:pt x="2593" y="412"/>
                    </a:lnTo>
                    <a:lnTo>
                      <a:pt x="2594" y="411"/>
                    </a:lnTo>
                    <a:lnTo>
                      <a:pt x="2595" y="422"/>
                    </a:lnTo>
                    <a:lnTo>
                      <a:pt x="2597" y="431"/>
                    </a:lnTo>
                    <a:lnTo>
                      <a:pt x="2599" y="430"/>
                    </a:lnTo>
                    <a:lnTo>
                      <a:pt x="2600" y="431"/>
                    </a:lnTo>
                    <a:lnTo>
                      <a:pt x="2602" y="427"/>
                    </a:lnTo>
                    <a:lnTo>
                      <a:pt x="2603" y="430"/>
                    </a:lnTo>
                    <a:lnTo>
                      <a:pt x="2605" y="441"/>
                    </a:lnTo>
                    <a:lnTo>
                      <a:pt x="2606" y="443"/>
                    </a:lnTo>
                    <a:lnTo>
                      <a:pt x="2608" y="442"/>
                    </a:lnTo>
                    <a:lnTo>
                      <a:pt x="2609" y="457"/>
                    </a:lnTo>
                    <a:lnTo>
                      <a:pt x="2611" y="457"/>
                    </a:lnTo>
                    <a:lnTo>
                      <a:pt x="2612" y="461"/>
                    </a:lnTo>
                    <a:lnTo>
                      <a:pt x="2614" y="459"/>
                    </a:lnTo>
                    <a:lnTo>
                      <a:pt x="2616" y="457"/>
                    </a:lnTo>
                    <a:lnTo>
                      <a:pt x="2617" y="459"/>
                    </a:lnTo>
                    <a:lnTo>
                      <a:pt x="2618" y="466"/>
                    </a:lnTo>
                    <a:lnTo>
                      <a:pt x="2620" y="469"/>
                    </a:lnTo>
                    <a:lnTo>
                      <a:pt x="2622" y="476"/>
                    </a:lnTo>
                    <a:lnTo>
                      <a:pt x="2623" y="476"/>
                    </a:lnTo>
                    <a:lnTo>
                      <a:pt x="2624" y="479"/>
                    </a:lnTo>
                    <a:lnTo>
                      <a:pt x="2626" y="480"/>
                    </a:lnTo>
                    <a:lnTo>
                      <a:pt x="2628" y="478"/>
                    </a:lnTo>
                    <a:lnTo>
                      <a:pt x="2629" y="482"/>
                    </a:lnTo>
                    <a:lnTo>
                      <a:pt x="2631" y="489"/>
                    </a:lnTo>
                    <a:lnTo>
                      <a:pt x="2632" y="482"/>
                    </a:lnTo>
                    <a:lnTo>
                      <a:pt x="2634" y="480"/>
                    </a:lnTo>
                    <a:lnTo>
                      <a:pt x="2635" y="491"/>
                    </a:lnTo>
                    <a:lnTo>
                      <a:pt x="2637" y="500"/>
                    </a:lnTo>
                    <a:lnTo>
                      <a:pt x="2638" y="512"/>
                    </a:lnTo>
                    <a:lnTo>
                      <a:pt x="2640" y="513"/>
                    </a:lnTo>
                    <a:lnTo>
                      <a:pt x="2641" y="520"/>
                    </a:lnTo>
                    <a:lnTo>
                      <a:pt x="2643" y="522"/>
                    </a:lnTo>
                    <a:lnTo>
                      <a:pt x="2644" y="520"/>
                    </a:lnTo>
                    <a:lnTo>
                      <a:pt x="2646" y="520"/>
                    </a:lnTo>
                    <a:lnTo>
                      <a:pt x="2647" y="517"/>
                    </a:lnTo>
                    <a:lnTo>
                      <a:pt x="2649" y="508"/>
                    </a:lnTo>
                    <a:lnTo>
                      <a:pt x="2650" y="518"/>
                    </a:lnTo>
                    <a:lnTo>
                      <a:pt x="2652" y="514"/>
                    </a:lnTo>
                    <a:lnTo>
                      <a:pt x="2653" y="519"/>
                    </a:lnTo>
                    <a:lnTo>
                      <a:pt x="2655" y="528"/>
                    </a:lnTo>
                    <a:lnTo>
                      <a:pt x="2656" y="521"/>
                    </a:lnTo>
                    <a:lnTo>
                      <a:pt x="2658" y="519"/>
                    </a:lnTo>
                    <a:lnTo>
                      <a:pt x="2660" y="515"/>
                    </a:lnTo>
                    <a:lnTo>
                      <a:pt x="2661" y="535"/>
                    </a:lnTo>
                    <a:lnTo>
                      <a:pt x="2662" y="549"/>
                    </a:lnTo>
                    <a:lnTo>
                      <a:pt x="2664" y="543"/>
                    </a:lnTo>
                    <a:lnTo>
                      <a:pt x="2666" y="540"/>
                    </a:lnTo>
                    <a:lnTo>
                      <a:pt x="2667" y="549"/>
                    </a:lnTo>
                    <a:lnTo>
                      <a:pt x="2669" y="554"/>
                    </a:lnTo>
                    <a:lnTo>
                      <a:pt x="2670" y="571"/>
                    </a:lnTo>
                    <a:lnTo>
                      <a:pt x="2672" y="579"/>
                    </a:lnTo>
                    <a:lnTo>
                      <a:pt x="2673" y="576"/>
                    </a:lnTo>
                    <a:lnTo>
                      <a:pt x="2675" y="574"/>
                    </a:lnTo>
                    <a:lnTo>
                      <a:pt x="2676" y="586"/>
                    </a:lnTo>
                    <a:lnTo>
                      <a:pt x="2678" y="588"/>
                    </a:lnTo>
                    <a:lnTo>
                      <a:pt x="2679" y="582"/>
                    </a:lnTo>
                    <a:lnTo>
                      <a:pt x="2681" y="597"/>
                    </a:lnTo>
                    <a:lnTo>
                      <a:pt x="2682" y="605"/>
                    </a:lnTo>
                    <a:lnTo>
                      <a:pt x="2684" y="601"/>
                    </a:lnTo>
                    <a:lnTo>
                      <a:pt x="2685" y="605"/>
                    </a:lnTo>
                    <a:lnTo>
                      <a:pt x="2687" y="604"/>
                    </a:lnTo>
                    <a:lnTo>
                      <a:pt x="2689" y="593"/>
                    </a:lnTo>
                    <a:lnTo>
                      <a:pt x="2690" y="596"/>
                    </a:lnTo>
                    <a:lnTo>
                      <a:pt x="2691" y="607"/>
                    </a:lnTo>
                    <a:lnTo>
                      <a:pt x="2693" y="606"/>
                    </a:lnTo>
                    <a:lnTo>
                      <a:pt x="2695" y="616"/>
                    </a:lnTo>
                    <a:lnTo>
                      <a:pt x="2696" y="625"/>
                    </a:lnTo>
                    <a:lnTo>
                      <a:pt x="2697" y="621"/>
                    </a:lnTo>
                    <a:lnTo>
                      <a:pt x="2699" y="626"/>
                    </a:lnTo>
                    <a:lnTo>
                      <a:pt x="2701" y="623"/>
                    </a:lnTo>
                    <a:lnTo>
                      <a:pt x="2702" y="628"/>
                    </a:lnTo>
                    <a:lnTo>
                      <a:pt x="2704" y="626"/>
                    </a:lnTo>
                    <a:lnTo>
                      <a:pt x="2705" y="623"/>
                    </a:lnTo>
                    <a:lnTo>
                      <a:pt x="2707" y="629"/>
                    </a:lnTo>
                    <a:lnTo>
                      <a:pt x="2708" y="634"/>
                    </a:lnTo>
                    <a:lnTo>
                      <a:pt x="2710" y="633"/>
                    </a:lnTo>
                    <a:lnTo>
                      <a:pt x="2711" y="645"/>
                    </a:lnTo>
                    <a:lnTo>
                      <a:pt x="2713" y="658"/>
                    </a:lnTo>
                    <a:lnTo>
                      <a:pt x="2714" y="660"/>
                    </a:lnTo>
                    <a:lnTo>
                      <a:pt x="2716" y="653"/>
                    </a:lnTo>
                    <a:lnTo>
                      <a:pt x="2717" y="643"/>
                    </a:lnTo>
                    <a:lnTo>
                      <a:pt x="2719" y="658"/>
                    </a:lnTo>
                    <a:lnTo>
                      <a:pt x="2720" y="664"/>
                    </a:lnTo>
                    <a:lnTo>
                      <a:pt x="2722" y="667"/>
                    </a:lnTo>
                    <a:lnTo>
                      <a:pt x="2723" y="668"/>
                    </a:lnTo>
                    <a:lnTo>
                      <a:pt x="2725" y="677"/>
                    </a:lnTo>
                    <a:lnTo>
                      <a:pt x="2726" y="681"/>
                    </a:lnTo>
                    <a:lnTo>
                      <a:pt x="2728" y="681"/>
                    </a:lnTo>
                    <a:lnTo>
                      <a:pt x="2729" y="687"/>
                    </a:lnTo>
                    <a:lnTo>
                      <a:pt x="2731" y="695"/>
                    </a:lnTo>
                    <a:lnTo>
                      <a:pt x="2733" y="698"/>
                    </a:lnTo>
                    <a:lnTo>
                      <a:pt x="2734" y="704"/>
                    </a:lnTo>
                    <a:lnTo>
                      <a:pt x="2735" y="707"/>
                    </a:lnTo>
                    <a:lnTo>
                      <a:pt x="2737" y="704"/>
                    </a:lnTo>
                    <a:lnTo>
                      <a:pt x="2739" y="694"/>
                    </a:lnTo>
                    <a:lnTo>
                      <a:pt x="2740" y="696"/>
                    </a:lnTo>
                    <a:lnTo>
                      <a:pt x="2742" y="705"/>
                    </a:lnTo>
                    <a:lnTo>
                      <a:pt x="2743" y="704"/>
                    </a:lnTo>
                    <a:lnTo>
                      <a:pt x="2745" y="704"/>
                    </a:lnTo>
                    <a:lnTo>
                      <a:pt x="2746" y="709"/>
                    </a:lnTo>
                    <a:lnTo>
                      <a:pt x="2748" y="709"/>
                    </a:lnTo>
                    <a:lnTo>
                      <a:pt x="2749" y="708"/>
                    </a:lnTo>
                    <a:lnTo>
                      <a:pt x="2751" y="710"/>
                    </a:lnTo>
                    <a:lnTo>
                      <a:pt x="2752" y="713"/>
                    </a:lnTo>
                    <a:lnTo>
                      <a:pt x="2754" y="692"/>
                    </a:lnTo>
                    <a:lnTo>
                      <a:pt x="2755" y="717"/>
                    </a:lnTo>
                    <a:lnTo>
                      <a:pt x="2757" y="728"/>
                    </a:lnTo>
                    <a:lnTo>
                      <a:pt x="2758" y="731"/>
                    </a:lnTo>
                    <a:lnTo>
                      <a:pt x="2760" y="735"/>
                    </a:lnTo>
                    <a:lnTo>
                      <a:pt x="2762" y="738"/>
                    </a:lnTo>
                    <a:lnTo>
                      <a:pt x="2763" y="745"/>
                    </a:lnTo>
                    <a:lnTo>
                      <a:pt x="2764" y="740"/>
                    </a:lnTo>
                    <a:lnTo>
                      <a:pt x="2766" y="735"/>
                    </a:lnTo>
                    <a:lnTo>
                      <a:pt x="2768" y="743"/>
                    </a:lnTo>
                    <a:lnTo>
                      <a:pt x="2769" y="752"/>
                    </a:lnTo>
                    <a:lnTo>
                      <a:pt x="2771" y="760"/>
                    </a:lnTo>
                    <a:lnTo>
                      <a:pt x="2772" y="765"/>
                    </a:lnTo>
                    <a:lnTo>
                      <a:pt x="2774" y="757"/>
                    </a:lnTo>
                    <a:lnTo>
                      <a:pt x="2775" y="746"/>
                    </a:lnTo>
                    <a:lnTo>
                      <a:pt x="2777" y="766"/>
                    </a:lnTo>
                    <a:lnTo>
                      <a:pt x="2778" y="779"/>
                    </a:lnTo>
                    <a:lnTo>
                      <a:pt x="2780" y="777"/>
                    </a:lnTo>
                    <a:lnTo>
                      <a:pt x="2781" y="772"/>
                    </a:lnTo>
                    <a:lnTo>
                      <a:pt x="2783" y="792"/>
                    </a:lnTo>
                    <a:lnTo>
                      <a:pt x="2784" y="797"/>
                    </a:lnTo>
                    <a:lnTo>
                      <a:pt x="2786" y="805"/>
                    </a:lnTo>
                    <a:lnTo>
                      <a:pt x="2787" y="765"/>
                    </a:lnTo>
                    <a:lnTo>
                      <a:pt x="2789" y="775"/>
                    </a:lnTo>
                    <a:lnTo>
                      <a:pt x="2790" y="830"/>
                    </a:lnTo>
                    <a:lnTo>
                      <a:pt x="2792" y="840"/>
                    </a:lnTo>
                    <a:lnTo>
                      <a:pt x="2793" y="821"/>
                    </a:lnTo>
                    <a:lnTo>
                      <a:pt x="2795" y="827"/>
                    </a:lnTo>
                    <a:lnTo>
                      <a:pt x="2796" y="821"/>
                    </a:lnTo>
                    <a:lnTo>
                      <a:pt x="2798" y="835"/>
                    </a:lnTo>
                    <a:lnTo>
                      <a:pt x="2799" y="851"/>
                    </a:lnTo>
                    <a:lnTo>
                      <a:pt x="2801" y="842"/>
                    </a:lnTo>
                    <a:lnTo>
                      <a:pt x="2802" y="835"/>
                    </a:lnTo>
                    <a:lnTo>
                      <a:pt x="2804" y="843"/>
                    </a:lnTo>
                    <a:lnTo>
                      <a:pt x="2806" y="849"/>
                    </a:lnTo>
                    <a:lnTo>
                      <a:pt x="2807" y="851"/>
                    </a:lnTo>
                    <a:lnTo>
                      <a:pt x="2808" y="842"/>
                    </a:lnTo>
                    <a:lnTo>
                      <a:pt x="2810" y="832"/>
                    </a:lnTo>
                    <a:lnTo>
                      <a:pt x="2812" y="848"/>
                    </a:lnTo>
                    <a:lnTo>
                      <a:pt x="2813" y="837"/>
                    </a:lnTo>
                    <a:lnTo>
                      <a:pt x="2815" y="839"/>
                    </a:lnTo>
                    <a:lnTo>
                      <a:pt x="2816" y="839"/>
                    </a:lnTo>
                    <a:lnTo>
                      <a:pt x="2818" y="842"/>
                    </a:lnTo>
                    <a:lnTo>
                      <a:pt x="2819" y="854"/>
                    </a:lnTo>
                    <a:lnTo>
                      <a:pt x="2821" y="860"/>
                    </a:lnTo>
                    <a:lnTo>
                      <a:pt x="2822" y="866"/>
                    </a:lnTo>
                    <a:lnTo>
                      <a:pt x="2824" y="878"/>
                    </a:lnTo>
                    <a:lnTo>
                      <a:pt x="2825" y="885"/>
                    </a:lnTo>
                    <a:lnTo>
                      <a:pt x="2827" y="887"/>
                    </a:lnTo>
                    <a:lnTo>
                      <a:pt x="2828" y="870"/>
                    </a:lnTo>
                    <a:lnTo>
                      <a:pt x="2830" y="862"/>
                    </a:lnTo>
                    <a:lnTo>
                      <a:pt x="2831" y="867"/>
                    </a:lnTo>
                    <a:lnTo>
                      <a:pt x="2833" y="865"/>
                    </a:lnTo>
                    <a:lnTo>
                      <a:pt x="2835" y="872"/>
                    </a:lnTo>
                    <a:lnTo>
                      <a:pt x="2836" y="882"/>
                    </a:lnTo>
                    <a:lnTo>
                      <a:pt x="2837" y="897"/>
                    </a:lnTo>
                    <a:lnTo>
                      <a:pt x="2839" y="908"/>
                    </a:lnTo>
                    <a:lnTo>
                      <a:pt x="2841" y="907"/>
                    </a:lnTo>
                    <a:lnTo>
                      <a:pt x="2842" y="902"/>
                    </a:lnTo>
                    <a:lnTo>
                      <a:pt x="2844" y="901"/>
                    </a:lnTo>
                    <a:lnTo>
                      <a:pt x="2845" y="900"/>
                    </a:lnTo>
                    <a:lnTo>
                      <a:pt x="2847" y="898"/>
                    </a:lnTo>
                    <a:lnTo>
                      <a:pt x="2848" y="898"/>
                    </a:lnTo>
                    <a:lnTo>
                      <a:pt x="2850" y="886"/>
                    </a:lnTo>
                    <a:lnTo>
                      <a:pt x="2851" y="903"/>
                    </a:lnTo>
                    <a:lnTo>
                      <a:pt x="2853" y="897"/>
                    </a:lnTo>
                    <a:lnTo>
                      <a:pt x="2854" y="887"/>
                    </a:lnTo>
                    <a:lnTo>
                      <a:pt x="2856" y="880"/>
                    </a:lnTo>
                    <a:lnTo>
                      <a:pt x="2857" y="870"/>
                    </a:lnTo>
                    <a:lnTo>
                      <a:pt x="2859" y="883"/>
                    </a:lnTo>
                    <a:lnTo>
                      <a:pt x="2860" y="891"/>
                    </a:lnTo>
                    <a:lnTo>
                      <a:pt x="2862" y="890"/>
                    </a:lnTo>
                    <a:lnTo>
                      <a:pt x="2863" y="882"/>
                    </a:lnTo>
                    <a:lnTo>
                      <a:pt x="2865" y="867"/>
                    </a:lnTo>
                    <a:lnTo>
                      <a:pt x="2866" y="860"/>
                    </a:lnTo>
                    <a:lnTo>
                      <a:pt x="2868" y="862"/>
                    </a:lnTo>
                    <a:lnTo>
                      <a:pt x="2869" y="870"/>
                    </a:lnTo>
                    <a:lnTo>
                      <a:pt x="2871" y="875"/>
                    </a:lnTo>
                    <a:lnTo>
                      <a:pt x="2873" y="872"/>
                    </a:lnTo>
                    <a:lnTo>
                      <a:pt x="2874" y="850"/>
                    </a:lnTo>
                    <a:lnTo>
                      <a:pt x="2875" y="845"/>
                    </a:lnTo>
                    <a:lnTo>
                      <a:pt x="2877" y="859"/>
                    </a:lnTo>
                    <a:lnTo>
                      <a:pt x="2879" y="885"/>
                    </a:lnTo>
                    <a:lnTo>
                      <a:pt x="2880" y="900"/>
                    </a:lnTo>
                    <a:lnTo>
                      <a:pt x="2881" y="905"/>
                    </a:lnTo>
                    <a:lnTo>
                      <a:pt x="2883" y="910"/>
                    </a:lnTo>
                    <a:lnTo>
                      <a:pt x="2885" y="903"/>
                    </a:lnTo>
                    <a:lnTo>
                      <a:pt x="2886" y="873"/>
                    </a:lnTo>
                    <a:lnTo>
                      <a:pt x="2888" y="858"/>
                    </a:lnTo>
                    <a:lnTo>
                      <a:pt x="2889" y="864"/>
                    </a:lnTo>
                    <a:lnTo>
                      <a:pt x="2891" y="874"/>
                    </a:lnTo>
                    <a:lnTo>
                      <a:pt x="2892" y="876"/>
                    </a:lnTo>
                    <a:lnTo>
                      <a:pt x="2894" y="865"/>
                    </a:lnTo>
                    <a:lnTo>
                      <a:pt x="2895" y="873"/>
                    </a:lnTo>
                    <a:lnTo>
                      <a:pt x="2897" y="872"/>
                    </a:lnTo>
                    <a:lnTo>
                      <a:pt x="2898" y="875"/>
                    </a:lnTo>
                    <a:lnTo>
                      <a:pt x="2900" y="867"/>
                    </a:lnTo>
                    <a:lnTo>
                      <a:pt x="2902" y="857"/>
                    </a:lnTo>
                    <a:lnTo>
                      <a:pt x="2903" y="848"/>
                    </a:lnTo>
                    <a:lnTo>
                      <a:pt x="2904" y="837"/>
                    </a:lnTo>
                    <a:lnTo>
                      <a:pt x="2906" y="828"/>
                    </a:lnTo>
                    <a:lnTo>
                      <a:pt x="2908" y="836"/>
                    </a:lnTo>
                    <a:lnTo>
                      <a:pt x="2909" y="855"/>
                    </a:lnTo>
                    <a:lnTo>
                      <a:pt x="2910" y="858"/>
                    </a:lnTo>
                    <a:lnTo>
                      <a:pt x="2912" y="866"/>
                    </a:lnTo>
                    <a:lnTo>
                      <a:pt x="2914" y="869"/>
                    </a:lnTo>
                    <a:lnTo>
                      <a:pt x="2915" y="869"/>
                    </a:lnTo>
                    <a:lnTo>
                      <a:pt x="2917" y="853"/>
                    </a:lnTo>
                    <a:lnTo>
                      <a:pt x="2918" y="825"/>
                    </a:lnTo>
                    <a:lnTo>
                      <a:pt x="2920" y="799"/>
                    </a:lnTo>
                    <a:lnTo>
                      <a:pt x="2921" y="793"/>
                    </a:lnTo>
                    <a:lnTo>
                      <a:pt x="2923" y="783"/>
                    </a:lnTo>
                    <a:lnTo>
                      <a:pt x="2924" y="777"/>
                    </a:lnTo>
                    <a:lnTo>
                      <a:pt x="2926" y="790"/>
                    </a:lnTo>
                    <a:lnTo>
                      <a:pt x="2927" y="808"/>
                    </a:lnTo>
                    <a:lnTo>
                      <a:pt x="2929" y="815"/>
                    </a:lnTo>
                    <a:lnTo>
                      <a:pt x="2930" y="815"/>
                    </a:lnTo>
                    <a:lnTo>
                      <a:pt x="2932" y="803"/>
                    </a:lnTo>
                    <a:lnTo>
                      <a:pt x="2933" y="803"/>
                    </a:lnTo>
                    <a:lnTo>
                      <a:pt x="2935" y="802"/>
                    </a:lnTo>
                    <a:lnTo>
                      <a:pt x="2936" y="792"/>
                    </a:lnTo>
                    <a:lnTo>
                      <a:pt x="2938" y="781"/>
                    </a:lnTo>
                    <a:lnTo>
                      <a:pt x="2939" y="783"/>
                    </a:lnTo>
                    <a:lnTo>
                      <a:pt x="2941" y="786"/>
                    </a:lnTo>
                    <a:lnTo>
                      <a:pt x="2942" y="786"/>
                    </a:lnTo>
                    <a:lnTo>
                      <a:pt x="2944" y="767"/>
                    </a:lnTo>
                    <a:lnTo>
                      <a:pt x="2946" y="762"/>
                    </a:lnTo>
                    <a:lnTo>
                      <a:pt x="2947" y="756"/>
                    </a:lnTo>
                    <a:lnTo>
                      <a:pt x="2948" y="742"/>
                    </a:lnTo>
                    <a:lnTo>
                      <a:pt x="2950" y="741"/>
                    </a:lnTo>
                    <a:lnTo>
                      <a:pt x="2952" y="731"/>
                    </a:lnTo>
                    <a:lnTo>
                      <a:pt x="2953" y="730"/>
                    </a:lnTo>
                    <a:lnTo>
                      <a:pt x="2954" y="719"/>
                    </a:lnTo>
                    <a:lnTo>
                      <a:pt x="2956" y="707"/>
                    </a:lnTo>
                    <a:lnTo>
                      <a:pt x="2958" y="698"/>
                    </a:lnTo>
                    <a:lnTo>
                      <a:pt x="2959" y="698"/>
                    </a:lnTo>
                    <a:lnTo>
                      <a:pt x="2961" y="685"/>
                    </a:lnTo>
                    <a:lnTo>
                      <a:pt x="2962" y="680"/>
                    </a:lnTo>
                    <a:lnTo>
                      <a:pt x="2964" y="681"/>
                    </a:lnTo>
                    <a:lnTo>
                      <a:pt x="2965" y="679"/>
                    </a:lnTo>
                    <a:lnTo>
                      <a:pt x="2967" y="677"/>
                    </a:lnTo>
                    <a:lnTo>
                      <a:pt x="2968" y="669"/>
                    </a:lnTo>
                    <a:lnTo>
                      <a:pt x="2970" y="642"/>
                    </a:lnTo>
                    <a:lnTo>
                      <a:pt x="2971" y="634"/>
                    </a:lnTo>
                    <a:lnTo>
                      <a:pt x="2973" y="636"/>
                    </a:lnTo>
                    <a:lnTo>
                      <a:pt x="2975" y="634"/>
                    </a:lnTo>
                    <a:lnTo>
                      <a:pt x="2976" y="634"/>
                    </a:lnTo>
                    <a:lnTo>
                      <a:pt x="2977" y="631"/>
                    </a:lnTo>
                    <a:lnTo>
                      <a:pt x="2979" y="638"/>
                    </a:lnTo>
                    <a:lnTo>
                      <a:pt x="2981" y="636"/>
                    </a:lnTo>
                    <a:lnTo>
                      <a:pt x="2982" y="631"/>
                    </a:lnTo>
                    <a:lnTo>
                      <a:pt x="2983" y="627"/>
                    </a:lnTo>
                    <a:lnTo>
                      <a:pt x="2985" y="624"/>
                    </a:lnTo>
                    <a:lnTo>
                      <a:pt x="2987" y="624"/>
                    </a:lnTo>
                    <a:lnTo>
                      <a:pt x="2988" y="619"/>
                    </a:lnTo>
                    <a:lnTo>
                      <a:pt x="2990" y="605"/>
                    </a:lnTo>
                    <a:lnTo>
                      <a:pt x="2991" y="604"/>
                    </a:lnTo>
                    <a:lnTo>
                      <a:pt x="2993" y="599"/>
                    </a:lnTo>
                    <a:lnTo>
                      <a:pt x="2994" y="599"/>
                    </a:lnTo>
                    <a:lnTo>
                      <a:pt x="2996" y="604"/>
                    </a:lnTo>
                    <a:lnTo>
                      <a:pt x="2997" y="607"/>
                    </a:lnTo>
                    <a:lnTo>
                      <a:pt x="2999" y="606"/>
                    </a:lnTo>
                    <a:lnTo>
                      <a:pt x="3000" y="615"/>
                    </a:lnTo>
                    <a:lnTo>
                      <a:pt x="3002" y="614"/>
                    </a:lnTo>
                    <a:lnTo>
                      <a:pt x="3003" y="611"/>
                    </a:lnTo>
                    <a:lnTo>
                      <a:pt x="3005" y="611"/>
                    </a:lnTo>
                    <a:lnTo>
                      <a:pt x="3006" y="605"/>
                    </a:lnTo>
                    <a:lnTo>
                      <a:pt x="3008" y="593"/>
                    </a:lnTo>
                    <a:lnTo>
                      <a:pt x="3009" y="589"/>
                    </a:lnTo>
                    <a:lnTo>
                      <a:pt x="3011" y="588"/>
                    </a:lnTo>
                    <a:lnTo>
                      <a:pt x="3012" y="590"/>
                    </a:lnTo>
                    <a:lnTo>
                      <a:pt x="3014" y="595"/>
                    </a:lnTo>
                    <a:lnTo>
                      <a:pt x="3015" y="595"/>
                    </a:lnTo>
                    <a:lnTo>
                      <a:pt x="3017" y="592"/>
                    </a:lnTo>
                    <a:lnTo>
                      <a:pt x="3019" y="600"/>
                    </a:lnTo>
                    <a:lnTo>
                      <a:pt x="3020" y="601"/>
                    </a:lnTo>
                    <a:lnTo>
                      <a:pt x="3021" y="606"/>
                    </a:lnTo>
                    <a:lnTo>
                      <a:pt x="3023" y="602"/>
                    </a:lnTo>
                    <a:lnTo>
                      <a:pt x="3025" y="604"/>
                    </a:lnTo>
                    <a:lnTo>
                      <a:pt x="3026" y="613"/>
                    </a:lnTo>
                    <a:lnTo>
                      <a:pt x="3028" y="620"/>
                    </a:lnTo>
                    <a:lnTo>
                      <a:pt x="3029" y="618"/>
                    </a:lnTo>
                    <a:lnTo>
                      <a:pt x="3031" y="607"/>
                    </a:lnTo>
                    <a:lnTo>
                      <a:pt x="3032" y="599"/>
                    </a:lnTo>
                    <a:lnTo>
                      <a:pt x="3034" y="607"/>
                    </a:lnTo>
                    <a:lnTo>
                      <a:pt x="3035" y="613"/>
                    </a:lnTo>
                    <a:lnTo>
                      <a:pt x="3037" y="607"/>
                    </a:lnTo>
                    <a:lnTo>
                      <a:pt x="3038" y="601"/>
                    </a:lnTo>
                    <a:lnTo>
                      <a:pt x="3040" y="598"/>
                    </a:lnTo>
                    <a:lnTo>
                      <a:pt x="3041" y="595"/>
                    </a:lnTo>
                    <a:lnTo>
                      <a:pt x="3043" y="596"/>
                    </a:lnTo>
                    <a:lnTo>
                      <a:pt x="3044" y="589"/>
                    </a:lnTo>
                    <a:lnTo>
                      <a:pt x="3046" y="586"/>
                    </a:lnTo>
                    <a:lnTo>
                      <a:pt x="3048" y="584"/>
                    </a:lnTo>
                    <a:lnTo>
                      <a:pt x="3049" y="581"/>
                    </a:lnTo>
                    <a:lnTo>
                      <a:pt x="3050" y="581"/>
                    </a:lnTo>
                    <a:lnTo>
                      <a:pt x="3052" y="577"/>
                    </a:lnTo>
                    <a:lnTo>
                      <a:pt x="3054" y="590"/>
                    </a:lnTo>
                    <a:lnTo>
                      <a:pt x="3055" y="589"/>
                    </a:lnTo>
                    <a:lnTo>
                      <a:pt x="3056" y="584"/>
                    </a:lnTo>
                    <a:lnTo>
                      <a:pt x="3058" y="589"/>
                    </a:lnTo>
                    <a:lnTo>
                      <a:pt x="3060" y="584"/>
                    </a:lnTo>
                    <a:lnTo>
                      <a:pt x="3061" y="584"/>
                    </a:lnTo>
                    <a:lnTo>
                      <a:pt x="3063" y="581"/>
                    </a:lnTo>
                    <a:lnTo>
                      <a:pt x="3064" y="565"/>
                    </a:lnTo>
                    <a:lnTo>
                      <a:pt x="3066" y="553"/>
                    </a:lnTo>
                    <a:lnTo>
                      <a:pt x="3067" y="562"/>
                    </a:lnTo>
                    <a:lnTo>
                      <a:pt x="3069" y="565"/>
                    </a:lnTo>
                    <a:lnTo>
                      <a:pt x="3070" y="570"/>
                    </a:lnTo>
                    <a:lnTo>
                      <a:pt x="3072" y="574"/>
                    </a:lnTo>
                    <a:lnTo>
                      <a:pt x="3073" y="571"/>
                    </a:lnTo>
                    <a:lnTo>
                      <a:pt x="3075" y="580"/>
                    </a:lnTo>
                    <a:lnTo>
                      <a:pt x="3076" y="583"/>
                    </a:lnTo>
                    <a:lnTo>
                      <a:pt x="3078" y="580"/>
                    </a:lnTo>
                    <a:lnTo>
                      <a:pt x="3079" y="586"/>
                    </a:lnTo>
                    <a:lnTo>
                      <a:pt x="3081" y="576"/>
                    </a:lnTo>
                    <a:lnTo>
                      <a:pt x="3082" y="568"/>
                    </a:lnTo>
                    <a:lnTo>
                      <a:pt x="3084" y="568"/>
                    </a:lnTo>
                    <a:lnTo>
                      <a:pt x="3085" y="569"/>
                    </a:lnTo>
                    <a:lnTo>
                      <a:pt x="3087" y="569"/>
                    </a:lnTo>
                    <a:lnTo>
                      <a:pt x="3088" y="562"/>
                    </a:lnTo>
                    <a:lnTo>
                      <a:pt x="3090" y="566"/>
                    </a:lnTo>
                    <a:lnTo>
                      <a:pt x="3092" y="567"/>
                    </a:lnTo>
                    <a:lnTo>
                      <a:pt x="3093" y="560"/>
                    </a:lnTo>
                    <a:lnTo>
                      <a:pt x="3094" y="559"/>
                    </a:lnTo>
                    <a:lnTo>
                      <a:pt x="3096" y="560"/>
                    </a:lnTo>
                    <a:lnTo>
                      <a:pt x="3098" y="556"/>
                    </a:lnTo>
                    <a:lnTo>
                      <a:pt x="3099" y="556"/>
                    </a:lnTo>
                    <a:lnTo>
                      <a:pt x="3101" y="556"/>
                    </a:lnTo>
                    <a:lnTo>
                      <a:pt x="3102" y="550"/>
                    </a:lnTo>
                    <a:lnTo>
                      <a:pt x="3104" y="551"/>
                    </a:lnTo>
                    <a:lnTo>
                      <a:pt x="3105" y="559"/>
                    </a:lnTo>
                    <a:lnTo>
                      <a:pt x="3107" y="557"/>
                    </a:lnTo>
                    <a:lnTo>
                      <a:pt x="3108" y="554"/>
                    </a:lnTo>
                    <a:lnTo>
                      <a:pt x="3110" y="565"/>
                    </a:lnTo>
                    <a:lnTo>
                      <a:pt x="3111" y="559"/>
                    </a:lnTo>
                    <a:lnTo>
                      <a:pt x="3113" y="550"/>
                    </a:lnTo>
                    <a:lnTo>
                      <a:pt x="3114" y="550"/>
                    </a:lnTo>
                    <a:lnTo>
                      <a:pt x="3116" y="547"/>
                    </a:lnTo>
                    <a:lnTo>
                      <a:pt x="3117" y="561"/>
                    </a:lnTo>
                    <a:lnTo>
                      <a:pt x="3119" y="563"/>
                    </a:lnTo>
                    <a:lnTo>
                      <a:pt x="3121" y="563"/>
                    </a:lnTo>
                    <a:lnTo>
                      <a:pt x="3122" y="559"/>
                    </a:lnTo>
                    <a:lnTo>
                      <a:pt x="3123" y="563"/>
                    </a:lnTo>
                    <a:lnTo>
                      <a:pt x="3125" y="562"/>
                    </a:lnTo>
                    <a:lnTo>
                      <a:pt x="3127" y="564"/>
                    </a:lnTo>
                    <a:lnTo>
                      <a:pt x="3128" y="568"/>
                    </a:lnTo>
                    <a:lnTo>
                      <a:pt x="3130" y="561"/>
                    </a:lnTo>
                    <a:lnTo>
                      <a:pt x="3131" y="552"/>
                    </a:lnTo>
                    <a:lnTo>
                      <a:pt x="3133" y="555"/>
                    </a:lnTo>
                    <a:lnTo>
                      <a:pt x="3134" y="543"/>
                    </a:lnTo>
                    <a:lnTo>
                      <a:pt x="3136" y="554"/>
                    </a:lnTo>
                    <a:lnTo>
                      <a:pt x="3137" y="569"/>
                    </a:lnTo>
                    <a:lnTo>
                      <a:pt x="3139" y="557"/>
                    </a:lnTo>
                    <a:lnTo>
                      <a:pt x="3140" y="553"/>
                    </a:lnTo>
                    <a:lnTo>
                      <a:pt x="3142" y="562"/>
                    </a:lnTo>
                    <a:lnTo>
                      <a:pt x="3143" y="556"/>
                    </a:lnTo>
                    <a:lnTo>
                      <a:pt x="3145" y="547"/>
                    </a:lnTo>
                    <a:lnTo>
                      <a:pt x="3146" y="546"/>
                    </a:lnTo>
                    <a:lnTo>
                      <a:pt x="3148" y="549"/>
                    </a:lnTo>
                    <a:lnTo>
                      <a:pt x="3149" y="543"/>
                    </a:lnTo>
                    <a:lnTo>
                      <a:pt x="3151" y="542"/>
                    </a:lnTo>
                    <a:lnTo>
                      <a:pt x="3152" y="555"/>
                    </a:lnTo>
                    <a:lnTo>
                      <a:pt x="3154" y="568"/>
                    </a:lnTo>
                    <a:lnTo>
                      <a:pt x="3155" y="579"/>
                    </a:lnTo>
                    <a:lnTo>
                      <a:pt x="3157" y="582"/>
                    </a:lnTo>
                    <a:lnTo>
                      <a:pt x="3159" y="580"/>
                    </a:lnTo>
                    <a:lnTo>
                      <a:pt x="3160" y="571"/>
                    </a:lnTo>
                    <a:lnTo>
                      <a:pt x="3161" y="564"/>
                    </a:lnTo>
                    <a:lnTo>
                      <a:pt x="3163" y="554"/>
                    </a:lnTo>
                    <a:lnTo>
                      <a:pt x="3165" y="561"/>
                    </a:lnTo>
                    <a:lnTo>
                      <a:pt x="3166" y="553"/>
                    </a:lnTo>
                    <a:lnTo>
                      <a:pt x="3167" y="557"/>
                    </a:lnTo>
                    <a:lnTo>
                      <a:pt x="3169" y="549"/>
                    </a:lnTo>
                    <a:lnTo>
                      <a:pt x="3171" y="547"/>
                    </a:lnTo>
                    <a:lnTo>
                      <a:pt x="3172" y="556"/>
                    </a:lnTo>
                    <a:lnTo>
                      <a:pt x="3174" y="560"/>
                    </a:lnTo>
                    <a:lnTo>
                      <a:pt x="3175" y="561"/>
                    </a:lnTo>
                    <a:lnTo>
                      <a:pt x="3177" y="561"/>
                    </a:lnTo>
                    <a:lnTo>
                      <a:pt x="3178" y="558"/>
                    </a:lnTo>
                    <a:lnTo>
                      <a:pt x="3180" y="564"/>
                    </a:lnTo>
                    <a:lnTo>
                      <a:pt x="3181" y="567"/>
                    </a:lnTo>
                    <a:lnTo>
                      <a:pt x="3183" y="563"/>
                    </a:lnTo>
                    <a:lnTo>
                      <a:pt x="3184" y="557"/>
                    </a:lnTo>
                    <a:lnTo>
                      <a:pt x="3186" y="568"/>
                    </a:lnTo>
                    <a:lnTo>
                      <a:pt x="3187" y="601"/>
                    </a:lnTo>
                    <a:lnTo>
                      <a:pt x="3189" y="621"/>
                    </a:lnTo>
                    <a:lnTo>
                      <a:pt x="3190" y="628"/>
                    </a:lnTo>
                    <a:lnTo>
                      <a:pt x="3192" y="599"/>
                    </a:lnTo>
                    <a:lnTo>
                      <a:pt x="3194" y="575"/>
                    </a:lnTo>
                    <a:lnTo>
                      <a:pt x="3195" y="540"/>
                    </a:lnTo>
                    <a:lnTo>
                      <a:pt x="3196" y="514"/>
                    </a:lnTo>
                    <a:lnTo>
                      <a:pt x="3198" y="514"/>
                    </a:lnTo>
                    <a:lnTo>
                      <a:pt x="3200" y="515"/>
                    </a:lnTo>
                    <a:lnTo>
                      <a:pt x="3201" y="519"/>
                    </a:lnTo>
                    <a:lnTo>
                      <a:pt x="3203" y="516"/>
                    </a:lnTo>
                    <a:lnTo>
                      <a:pt x="3204" y="513"/>
                    </a:lnTo>
                    <a:lnTo>
                      <a:pt x="3206" y="516"/>
                    </a:lnTo>
                    <a:lnTo>
                      <a:pt x="3207" y="513"/>
                    </a:lnTo>
                    <a:lnTo>
                      <a:pt x="3209" y="513"/>
                    </a:lnTo>
                    <a:lnTo>
                      <a:pt x="3210" y="503"/>
                    </a:lnTo>
                    <a:lnTo>
                      <a:pt x="3212" y="496"/>
                    </a:lnTo>
                    <a:lnTo>
                      <a:pt x="3213" y="479"/>
                    </a:lnTo>
                    <a:lnTo>
                      <a:pt x="3215" y="464"/>
                    </a:lnTo>
                    <a:lnTo>
                      <a:pt x="3216" y="454"/>
                    </a:lnTo>
                    <a:lnTo>
                      <a:pt x="3218" y="457"/>
                    </a:lnTo>
                    <a:lnTo>
                      <a:pt x="3219" y="458"/>
                    </a:lnTo>
                    <a:lnTo>
                      <a:pt x="3221" y="465"/>
                    </a:lnTo>
                    <a:lnTo>
                      <a:pt x="3222" y="467"/>
                    </a:lnTo>
                    <a:lnTo>
                      <a:pt x="3224" y="461"/>
                    </a:lnTo>
                    <a:lnTo>
                      <a:pt x="3225" y="458"/>
                    </a:lnTo>
                    <a:lnTo>
                      <a:pt x="3227" y="454"/>
                    </a:lnTo>
                    <a:lnTo>
                      <a:pt x="3228" y="454"/>
                    </a:lnTo>
                    <a:lnTo>
                      <a:pt x="3230" y="457"/>
                    </a:lnTo>
                    <a:lnTo>
                      <a:pt x="3232" y="457"/>
                    </a:lnTo>
                    <a:lnTo>
                      <a:pt x="3233" y="460"/>
                    </a:lnTo>
                    <a:lnTo>
                      <a:pt x="3234" y="457"/>
                    </a:lnTo>
                    <a:lnTo>
                      <a:pt x="3236" y="458"/>
                    </a:lnTo>
                    <a:lnTo>
                      <a:pt x="3238" y="455"/>
                    </a:lnTo>
                    <a:lnTo>
                      <a:pt x="3239" y="444"/>
                    </a:lnTo>
                    <a:lnTo>
                      <a:pt x="3240" y="441"/>
                    </a:lnTo>
                    <a:lnTo>
                      <a:pt x="3242" y="439"/>
                    </a:lnTo>
                    <a:lnTo>
                      <a:pt x="3244" y="444"/>
                    </a:lnTo>
                    <a:lnTo>
                      <a:pt x="3245" y="449"/>
                    </a:lnTo>
                    <a:lnTo>
                      <a:pt x="3247" y="451"/>
                    </a:lnTo>
                    <a:lnTo>
                      <a:pt x="3248" y="446"/>
                    </a:lnTo>
                    <a:lnTo>
                      <a:pt x="3250" y="448"/>
                    </a:lnTo>
                    <a:lnTo>
                      <a:pt x="3251" y="432"/>
                    </a:lnTo>
                    <a:lnTo>
                      <a:pt x="3253" y="422"/>
                    </a:lnTo>
                    <a:lnTo>
                      <a:pt x="3254" y="412"/>
                    </a:lnTo>
                    <a:lnTo>
                      <a:pt x="3256" y="417"/>
                    </a:lnTo>
                    <a:lnTo>
                      <a:pt x="3257" y="425"/>
                    </a:lnTo>
                    <a:lnTo>
                      <a:pt x="3259" y="425"/>
                    </a:lnTo>
                    <a:lnTo>
                      <a:pt x="3261" y="434"/>
                    </a:lnTo>
                    <a:lnTo>
                      <a:pt x="3262" y="442"/>
                    </a:lnTo>
                    <a:lnTo>
                      <a:pt x="3263" y="442"/>
                    </a:lnTo>
                    <a:lnTo>
                      <a:pt x="3265" y="438"/>
                    </a:lnTo>
                    <a:lnTo>
                      <a:pt x="3267" y="434"/>
                    </a:lnTo>
                    <a:lnTo>
                      <a:pt x="3268" y="435"/>
                    </a:lnTo>
                    <a:lnTo>
                      <a:pt x="3269" y="443"/>
                    </a:lnTo>
                    <a:lnTo>
                      <a:pt x="3271" y="439"/>
                    </a:lnTo>
                    <a:lnTo>
                      <a:pt x="3273" y="438"/>
                    </a:lnTo>
                    <a:lnTo>
                      <a:pt x="3274" y="436"/>
                    </a:lnTo>
                    <a:lnTo>
                      <a:pt x="3276" y="444"/>
                    </a:lnTo>
                    <a:lnTo>
                      <a:pt x="3277" y="446"/>
                    </a:lnTo>
                    <a:lnTo>
                      <a:pt x="3278" y="457"/>
                    </a:lnTo>
                    <a:lnTo>
                      <a:pt x="3280" y="458"/>
                    </a:lnTo>
                    <a:lnTo>
                      <a:pt x="3282" y="452"/>
                    </a:lnTo>
                    <a:lnTo>
                      <a:pt x="3283" y="447"/>
                    </a:lnTo>
                    <a:lnTo>
                      <a:pt x="3285" y="445"/>
                    </a:lnTo>
                    <a:lnTo>
                      <a:pt x="3286" y="443"/>
                    </a:lnTo>
                    <a:lnTo>
                      <a:pt x="3288" y="451"/>
                    </a:lnTo>
                    <a:lnTo>
                      <a:pt x="3289" y="460"/>
                    </a:lnTo>
                    <a:lnTo>
                      <a:pt x="3291" y="456"/>
                    </a:lnTo>
                    <a:lnTo>
                      <a:pt x="3292" y="447"/>
                    </a:lnTo>
                    <a:lnTo>
                      <a:pt x="3294" y="449"/>
                    </a:lnTo>
                    <a:lnTo>
                      <a:pt x="3295" y="443"/>
                    </a:lnTo>
                    <a:lnTo>
                      <a:pt x="3297" y="437"/>
                    </a:lnTo>
                    <a:lnTo>
                      <a:pt x="3298" y="438"/>
                    </a:lnTo>
                    <a:lnTo>
                      <a:pt x="3300" y="430"/>
                    </a:lnTo>
                    <a:lnTo>
                      <a:pt x="3301" y="435"/>
                    </a:lnTo>
                    <a:lnTo>
                      <a:pt x="3303" y="433"/>
                    </a:lnTo>
                    <a:lnTo>
                      <a:pt x="3305" y="432"/>
                    </a:lnTo>
                    <a:lnTo>
                      <a:pt x="3306" y="438"/>
                    </a:lnTo>
                    <a:lnTo>
                      <a:pt x="3307" y="433"/>
                    </a:lnTo>
                    <a:lnTo>
                      <a:pt x="3309" y="426"/>
                    </a:lnTo>
                    <a:lnTo>
                      <a:pt x="3311" y="431"/>
                    </a:lnTo>
                    <a:lnTo>
                      <a:pt x="3312" y="427"/>
                    </a:lnTo>
                    <a:lnTo>
                      <a:pt x="3313" y="425"/>
                    </a:lnTo>
                    <a:lnTo>
                      <a:pt x="3315" y="418"/>
                    </a:lnTo>
                    <a:lnTo>
                      <a:pt x="3317" y="424"/>
                    </a:lnTo>
                    <a:lnTo>
                      <a:pt x="3318" y="428"/>
                    </a:lnTo>
                    <a:lnTo>
                      <a:pt x="3320" y="434"/>
                    </a:lnTo>
                    <a:lnTo>
                      <a:pt x="3321" y="432"/>
                    </a:lnTo>
                    <a:lnTo>
                      <a:pt x="3323" y="435"/>
                    </a:lnTo>
                    <a:lnTo>
                      <a:pt x="3324" y="440"/>
                    </a:lnTo>
                    <a:lnTo>
                      <a:pt x="3326" y="440"/>
                    </a:lnTo>
                    <a:lnTo>
                      <a:pt x="3327" y="434"/>
                    </a:lnTo>
                    <a:lnTo>
                      <a:pt x="3329" y="432"/>
                    </a:lnTo>
                    <a:lnTo>
                      <a:pt x="3330" y="433"/>
                    </a:lnTo>
                    <a:lnTo>
                      <a:pt x="3332" y="431"/>
                    </a:lnTo>
                    <a:lnTo>
                      <a:pt x="3334" y="427"/>
                    </a:lnTo>
                    <a:lnTo>
                      <a:pt x="3335" y="435"/>
                    </a:lnTo>
                    <a:lnTo>
                      <a:pt x="3336" y="437"/>
                    </a:lnTo>
                    <a:lnTo>
                      <a:pt x="3338" y="436"/>
                    </a:lnTo>
                    <a:lnTo>
                      <a:pt x="3340" y="436"/>
                    </a:lnTo>
                    <a:lnTo>
                      <a:pt x="3341" y="440"/>
                    </a:lnTo>
                    <a:lnTo>
                      <a:pt x="3342" y="455"/>
                    </a:lnTo>
                    <a:lnTo>
                      <a:pt x="3344" y="448"/>
                    </a:lnTo>
                    <a:lnTo>
                      <a:pt x="3345" y="438"/>
                    </a:lnTo>
                    <a:lnTo>
                      <a:pt x="3347" y="434"/>
                    </a:lnTo>
                    <a:lnTo>
                      <a:pt x="3349" y="428"/>
                    </a:lnTo>
                    <a:lnTo>
                      <a:pt x="3350" y="438"/>
                    </a:lnTo>
                    <a:lnTo>
                      <a:pt x="3351" y="438"/>
                    </a:lnTo>
                    <a:lnTo>
                      <a:pt x="3353" y="441"/>
                    </a:lnTo>
                    <a:lnTo>
                      <a:pt x="3355" y="443"/>
                    </a:lnTo>
                    <a:lnTo>
                      <a:pt x="3356" y="438"/>
                    </a:lnTo>
                    <a:lnTo>
                      <a:pt x="3358" y="437"/>
                    </a:lnTo>
                    <a:lnTo>
                      <a:pt x="3359" y="434"/>
                    </a:lnTo>
                    <a:lnTo>
                      <a:pt x="3361" y="424"/>
                    </a:lnTo>
                    <a:lnTo>
                      <a:pt x="3362" y="426"/>
                    </a:lnTo>
                    <a:lnTo>
                      <a:pt x="3364" y="430"/>
                    </a:lnTo>
                    <a:lnTo>
                      <a:pt x="3365" y="430"/>
                    </a:lnTo>
                    <a:lnTo>
                      <a:pt x="3367" y="437"/>
                    </a:lnTo>
                    <a:lnTo>
                      <a:pt x="3368" y="439"/>
                    </a:lnTo>
                    <a:lnTo>
                      <a:pt x="3370" y="438"/>
                    </a:lnTo>
                    <a:lnTo>
                      <a:pt x="3371" y="446"/>
                    </a:lnTo>
                    <a:lnTo>
                      <a:pt x="3373" y="441"/>
                    </a:lnTo>
                    <a:lnTo>
                      <a:pt x="3374" y="446"/>
                    </a:lnTo>
                    <a:lnTo>
                      <a:pt x="3376" y="441"/>
                    </a:lnTo>
                    <a:lnTo>
                      <a:pt x="3378" y="440"/>
                    </a:lnTo>
                    <a:lnTo>
                      <a:pt x="3379" y="443"/>
                    </a:lnTo>
                    <a:lnTo>
                      <a:pt x="3380" y="440"/>
                    </a:lnTo>
                    <a:lnTo>
                      <a:pt x="3382" y="445"/>
                    </a:lnTo>
                    <a:lnTo>
                      <a:pt x="3384" y="447"/>
                    </a:lnTo>
                    <a:lnTo>
                      <a:pt x="3385" y="441"/>
                    </a:lnTo>
                    <a:lnTo>
                      <a:pt x="3387" y="439"/>
                    </a:lnTo>
                    <a:lnTo>
                      <a:pt x="3388" y="432"/>
                    </a:lnTo>
                    <a:lnTo>
                      <a:pt x="3390" y="431"/>
                    </a:lnTo>
                    <a:lnTo>
                      <a:pt x="3391" y="439"/>
                    </a:lnTo>
                    <a:lnTo>
                      <a:pt x="3393" y="440"/>
                    </a:lnTo>
                    <a:lnTo>
                      <a:pt x="3394" y="439"/>
                    </a:lnTo>
                    <a:lnTo>
                      <a:pt x="3396" y="444"/>
                    </a:lnTo>
                    <a:lnTo>
                      <a:pt x="3397" y="448"/>
                    </a:lnTo>
                    <a:lnTo>
                      <a:pt x="3399" y="451"/>
                    </a:lnTo>
                    <a:lnTo>
                      <a:pt x="3400" y="460"/>
                    </a:lnTo>
                    <a:lnTo>
                      <a:pt x="3402" y="458"/>
                    </a:lnTo>
                    <a:lnTo>
                      <a:pt x="3403" y="446"/>
                    </a:lnTo>
                    <a:lnTo>
                      <a:pt x="3405" y="441"/>
                    </a:lnTo>
                    <a:lnTo>
                      <a:pt x="3407" y="446"/>
                    </a:lnTo>
                    <a:lnTo>
                      <a:pt x="3408" y="447"/>
                    </a:lnTo>
                    <a:lnTo>
                      <a:pt x="3409" y="442"/>
                    </a:lnTo>
                    <a:lnTo>
                      <a:pt x="3411" y="444"/>
                    </a:lnTo>
                    <a:lnTo>
                      <a:pt x="3412" y="453"/>
                    </a:lnTo>
                    <a:lnTo>
                      <a:pt x="3414" y="444"/>
                    </a:lnTo>
                    <a:lnTo>
                      <a:pt x="3416" y="442"/>
                    </a:lnTo>
                    <a:lnTo>
                      <a:pt x="3417" y="445"/>
                    </a:lnTo>
                    <a:lnTo>
                      <a:pt x="3418" y="456"/>
                    </a:lnTo>
                    <a:lnTo>
                      <a:pt x="3420" y="466"/>
                    </a:lnTo>
                    <a:lnTo>
                      <a:pt x="3422" y="472"/>
                    </a:lnTo>
                    <a:lnTo>
                      <a:pt x="3423" y="464"/>
                    </a:lnTo>
                    <a:lnTo>
                      <a:pt x="3424" y="466"/>
                    </a:lnTo>
                    <a:lnTo>
                      <a:pt x="3426" y="454"/>
                    </a:lnTo>
                    <a:lnTo>
                      <a:pt x="3428" y="451"/>
                    </a:lnTo>
                    <a:lnTo>
                      <a:pt x="3429" y="459"/>
                    </a:lnTo>
                    <a:lnTo>
                      <a:pt x="3431" y="470"/>
                    </a:lnTo>
                    <a:lnTo>
                      <a:pt x="3432" y="479"/>
                    </a:lnTo>
                    <a:lnTo>
                      <a:pt x="3434" y="477"/>
                    </a:lnTo>
                    <a:lnTo>
                      <a:pt x="3435" y="473"/>
                    </a:lnTo>
                    <a:lnTo>
                      <a:pt x="3437" y="461"/>
                    </a:lnTo>
                    <a:lnTo>
                      <a:pt x="3438" y="463"/>
                    </a:lnTo>
                    <a:lnTo>
                      <a:pt x="3440" y="462"/>
                    </a:lnTo>
                    <a:lnTo>
                      <a:pt x="3441" y="464"/>
                    </a:lnTo>
                    <a:lnTo>
                      <a:pt x="3443" y="463"/>
                    </a:lnTo>
                    <a:lnTo>
                      <a:pt x="3444" y="466"/>
                    </a:lnTo>
                    <a:lnTo>
                      <a:pt x="3446" y="474"/>
                    </a:lnTo>
                    <a:lnTo>
                      <a:pt x="3447" y="473"/>
                    </a:lnTo>
                    <a:lnTo>
                      <a:pt x="3449" y="473"/>
                    </a:lnTo>
                    <a:lnTo>
                      <a:pt x="3451" y="463"/>
                    </a:lnTo>
                    <a:lnTo>
                      <a:pt x="3452" y="464"/>
                    </a:lnTo>
                    <a:lnTo>
                      <a:pt x="3453" y="476"/>
                    </a:lnTo>
                    <a:lnTo>
                      <a:pt x="3455" y="479"/>
                    </a:lnTo>
                    <a:lnTo>
                      <a:pt x="3457" y="484"/>
                    </a:lnTo>
                    <a:lnTo>
                      <a:pt x="3458" y="479"/>
                    </a:lnTo>
                    <a:lnTo>
                      <a:pt x="3460" y="479"/>
                    </a:lnTo>
                    <a:lnTo>
                      <a:pt x="3461" y="484"/>
                    </a:lnTo>
                    <a:lnTo>
                      <a:pt x="3463" y="482"/>
                    </a:lnTo>
                    <a:lnTo>
                      <a:pt x="3464" y="485"/>
                    </a:lnTo>
                    <a:lnTo>
                      <a:pt x="3466" y="484"/>
                    </a:lnTo>
                    <a:lnTo>
                      <a:pt x="3467" y="479"/>
                    </a:lnTo>
                    <a:lnTo>
                      <a:pt x="3469" y="481"/>
                    </a:lnTo>
                    <a:lnTo>
                      <a:pt x="3470" y="486"/>
                    </a:lnTo>
                    <a:lnTo>
                      <a:pt x="3472" y="483"/>
                    </a:lnTo>
                    <a:lnTo>
                      <a:pt x="3473" y="479"/>
                    </a:lnTo>
                    <a:lnTo>
                      <a:pt x="3475" y="482"/>
                    </a:lnTo>
                    <a:lnTo>
                      <a:pt x="3476" y="478"/>
                    </a:lnTo>
                    <a:lnTo>
                      <a:pt x="3478" y="463"/>
                    </a:lnTo>
                    <a:lnTo>
                      <a:pt x="3479" y="468"/>
                    </a:lnTo>
                    <a:lnTo>
                      <a:pt x="3481" y="471"/>
                    </a:lnTo>
                    <a:lnTo>
                      <a:pt x="3482" y="471"/>
                    </a:lnTo>
                    <a:lnTo>
                      <a:pt x="3484" y="476"/>
                    </a:lnTo>
                    <a:lnTo>
                      <a:pt x="3485" y="475"/>
                    </a:lnTo>
                    <a:lnTo>
                      <a:pt x="3487" y="474"/>
                    </a:lnTo>
                    <a:lnTo>
                      <a:pt x="3489" y="478"/>
                    </a:lnTo>
                    <a:lnTo>
                      <a:pt x="3490" y="479"/>
                    </a:lnTo>
                    <a:lnTo>
                      <a:pt x="3491" y="478"/>
                    </a:lnTo>
                    <a:lnTo>
                      <a:pt x="3493" y="478"/>
                    </a:lnTo>
                    <a:lnTo>
                      <a:pt x="3495" y="476"/>
                    </a:lnTo>
                    <a:lnTo>
                      <a:pt x="3496" y="467"/>
                    </a:lnTo>
                    <a:lnTo>
                      <a:pt x="3497" y="459"/>
                    </a:lnTo>
                    <a:lnTo>
                      <a:pt x="3499" y="469"/>
                    </a:lnTo>
                    <a:lnTo>
                      <a:pt x="3501" y="480"/>
                    </a:lnTo>
                    <a:lnTo>
                      <a:pt x="3502" y="478"/>
                    </a:lnTo>
                    <a:lnTo>
                      <a:pt x="3504" y="479"/>
                    </a:lnTo>
                    <a:lnTo>
                      <a:pt x="3505" y="488"/>
                    </a:lnTo>
                    <a:lnTo>
                      <a:pt x="3507" y="485"/>
                    </a:lnTo>
                    <a:lnTo>
                      <a:pt x="3508" y="483"/>
                    </a:lnTo>
                    <a:lnTo>
                      <a:pt x="3510" y="478"/>
                    </a:lnTo>
                    <a:lnTo>
                      <a:pt x="3511" y="473"/>
                    </a:lnTo>
                    <a:lnTo>
                      <a:pt x="3513" y="468"/>
                    </a:lnTo>
                    <a:lnTo>
                      <a:pt x="3514" y="468"/>
                    </a:lnTo>
                    <a:lnTo>
                      <a:pt x="3516" y="464"/>
                    </a:lnTo>
                    <a:lnTo>
                      <a:pt x="3518" y="456"/>
                    </a:lnTo>
                    <a:lnTo>
                      <a:pt x="3519" y="465"/>
                    </a:lnTo>
                    <a:lnTo>
                      <a:pt x="3520" y="476"/>
                    </a:lnTo>
                    <a:lnTo>
                      <a:pt x="3522" y="478"/>
                    </a:lnTo>
                    <a:lnTo>
                      <a:pt x="3524" y="473"/>
                    </a:lnTo>
                    <a:lnTo>
                      <a:pt x="3525" y="469"/>
                    </a:lnTo>
                    <a:lnTo>
                      <a:pt x="3526" y="467"/>
                    </a:lnTo>
                    <a:lnTo>
                      <a:pt x="3528" y="461"/>
                    </a:lnTo>
                    <a:lnTo>
                      <a:pt x="3530" y="449"/>
                    </a:lnTo>
                    <a:lnTo>
                      <a:pt x="3531" y="445"/>
                    </a:lnTo>
                    <a:lnTo>
                      <a:pt x="3533" y="450"/>
                    </a:lnTo>
                    <a:lnTo>
                      <a:pt x="3534" y="461"/>
                    </a:lnTo>
                    <a:lnTo>
                      <a:pt x="3536" y="463"/>
                    </a:lnTo>
                    <a:lnTo>
                      <a:pt x="3537" y="460"/>
                    </a:lnTo>
                    <a:lnTo>
                      <a:pt x="3539" y="459"/>
                    </a:lnTo>
                    <a:lnTo>
                      <a:pt x="3540" y="475"/>
                    </a:lnTo>
                    <a:lnTo>
                      <a:pt x="3542" y="466"/>
                    </a:lnTo>
                    <a:lnTo>
                      <a:pt x="3543" y="469"/>
                    </a:lnTo>
                    <a:lnTo>
                      <a:pt x="3545" y="475"/>
                    </a:lnTo>
                    <a:lnTo>
                      <a:pt x="3546" y="467"/>
                    </a:lnTo>
                    <a:lnTo>
                      <a:pt x="3548" y="464"/>
                    </a:lnTo>
                    <a:lnTo>
                      <a:pt x="3549" y="463"/>
                    </a:lnTo>
                    <a:lnTo>
                      <a:pt x="3551" y="472"/>
                    </a:lnTo>
                    <a:lnTo>
                      <a:pt x="3552" y="476"/>
                    </a:lnTo>
                    <a:lnTo>
                      <a:pt x="3554" y="477"/>
                    </a:lnTo>
                    <a:lnTo>
                      <a:pt x="3555" y="476"/>
                    </a:lnTo>
                    <a:lnTo>
                      <a:pt x="3557" y="475"/>
                    </a:lnTo>
                    <a:lnTo>
                      <a:pt x="3558" y="465"/>
                    </a:lnTo>
                    <a:lnTo>
                      <a:pt x="3560" y="458"/>
                    </a:lnTo>
                    <a:lnTo>
                      <a:pt x="3562" y="460"/>
                    </a:lnTo>
                    <a:lnTo>
                      <a:pt x="3563" y="469"/>
                    </a:lnTo>
                    <a:lnTo>
                      <a:pt x="3564" y="467"/>
                    </a:lnTo>
                    <a:lnTo>
                      <a:pt x="3566" y="479"/>
                    </a:lnTo>
                    <a:lnTo>
                      <a:pt x="3568" y="477"/>
                    </a:lnTo>
                    <a:lnTo>
                      <a:pt x="3569" y="468"/>
                    </a:lnTo>
                    <a:lnTo>
                      <a:pt x="3570" y="468"/>
                    </a:lnTo>
                    <a:lnTo>
                      <a:pt x="3572" y="470"/>
                    </a:lnTo>
                    <a:lnTo>
                      <a:pt x="3574" y="463"/>
                    </a:lnTo>
                    <a:lnTo>
                      <a:pt x="3575" y="453"/>
                    </a:lnTo>
                    <a:lnTo>
                      <a:pt x="3577" y="452"/>
                    </a:lnTo>
                    <a:lnTo>
                      <a:pt x="3578" y="461"/>
                    </a:lnTo>
                    <a:lnTo>
                      <a:pt x="3580" y="466"/>
                    </a:lnTo>
                    <a:lnTo>
                      <a:pt x="3581" y="466"/>
                    </a:lnTo>
                    <a:lnTo>
                      <a:pt x="3583" y="472"/>
                    </a:lnTo>
                    <a:lnTo>
                      <a:pt x="3584" y="470"/>
                    </a:lnTo>
                    <a:lnTo>
                      <a:pt x="3586" y="466"/>
                    </a:lnTo>
                    <a:lnTo>
                      <a:pt x="3587" y="464"/>
                    </a:lnTo>
                    <a:lnTo>
                      <a:pt x="3589" y="468"/>
                    </a:lnTo>
                    <a:lnTo>
                      <a:pt x="3591" y="470"/>
                    </a:lnTo>
                    <a:lnTo>
                      <a:pt x="3592" y="465"/>
                    </a:lnTo>
                    <a:lnTo>
                      <a:pt x="3593" y="470"/>
                    </a:lnTo>
                    <a:lnTo>
                      <a:pt x="3595" y="467"/>
                    </a:lnTo>
                    <a:lnTo>
                      <a:pt x="3597" y="462"/>
                    </a:lnTo>
                    <a:lnTo>
                      <a:pt x="3598" y="475"/>
                    </a:lnTo>
                    <a:lnTo>
                      <a:pt x="3599" y="465"/>
                    </a:lnTo>
                    <a:lnTo>
                      <a:pt x="3601" y="461"/>
                    </a:lnTo>
                    <a:lnTo>
                      <a:pt x="3603" y="455"/>
                    </a:lnTo>
                    <a:lnTo>
                      <a:pt x="3604" y="449"/>
                    </a:lnTo>
                    <a:lnTo>
                      <a:pt x="3606" y="440"/>
                    </a:lnTo>
                    <a:lnTo>
                      <a:pt x="3607" y="435"/>
                    </a:lnTo>
                    <a:lnTo>
                      <a:pt x="3609" y="449"/>
                    </a:lnTo>
                    <a:lnTo>
                      <a:pt x="3610" y="463"/>
                    </a:lnTo>
                    <a:lnTo>
                      <a:pt x="3612" y="464"/>
                    </a:lnTo>
                    <a:lnTo>
                      <a:pt x="3613" y="476"/>
                    </a:lnTo>
                    <a:lnTo>
                      <a:pt x="3615" y="481"/>
                    </a:lnTo>
                    <a:lnTo>
                      <a:pt x="3616" y="467"/>
                    </a:lnTo>
                    <a:lnTo>
                      <a:pt x="3618" y="464"/>
                    </a:lnTo>
                    <a:lnTo>
                      <a:pt x="3619" y="466"/>
                    </a:lnTo>
                    <a:lnTo>
                      <a:pt x="3621" y="464"/>
                    </a:lnTo>
                    <a:lnTo>
                      <a:pt x="3622" y="468"/>
                    </a:lnTo>
                    <a:lnTo>
                      <a:pt x="3624" y="472"/>
                    </a:lnTo>
                    <a:lnTo>
                      <a:pt x="3625" y="471"/>
                    </a:lnTo>
                    <a:lnTo>
                      <a:pt x="3627" y="464"/>
                    </a:lnTo>
                    <a:lnTo>
                      <a:pt x="3628" y="473"/>
                    </a:lnTo>
                    <a:lnTo>
                      <a:pt x="3630" y="472"/>
                    </a:lnTo>
                    <a:lnTo>
                      <a:pt x="3631" y="476"/>
                    </a:lnTo>
                    <a:lnTo>
                      <a:pt x="3633" y="477"/>
                    </a:lnTo>
                    <a:lnTo>
                      <a:pt x="3635" y="471"/>
                    </a:lnTo>
                    <a:lnTo>
                      <a:pt x="3636" y="461"/>
                    </a:lnTo>
                    <a:lnTo>
                      <a:pt x="3637" y="469"/>
                    </a:lnTo>
                    <a:lnTo>
                      <a:pt x="3639" y="475"/>
                    </a:lnTo>
                    <a:lnTo>
                      <a:pt x="3641" y="479"/>
                    </a:lnTo>
                    <a:lnTo>
                      <a:pt x="3642" y="486"/>
                    </a:lnTo>
                    <a:lnTo>
                      <a:pt x="3644" y="487"/>
                    </a:lnTo>
                    <a:lnTo>
                      <a:pt x="3645" y="481"/>
                    </a:lnTo>
                    <a:lnTo>
                      <a:pt x="3647" y="467"/>
                    </a:lnTo>
                    <a:lnTo>
                      <a:pt x="3648" y="457"/>
                    </a:lnTo>
                    <a:lnTo>
                      <a:pt x="3650" y="463"/>
                    </a:lnTo>
                    <a:lnTo>
                      <a:pt x="3651" y="467"/>
                    </a:lnTo>
                    <a:lnTo>
                      <a:pt x="3653" y="467"/>
                    </a:lnTo>
                    <a:lnTo>
                      <a:pt x="3654" y="474"/>
                    </a:lnTo>
                    <a:lnTo>
                      <a:pt x="3656" y="484"/>
                    </a:lnTo>
                    <a:lnTo>
                      <a:pt x="3657" y="486"/>
                    </a:lnTo>
                    <a:lnTo>
                      <a:pt x="3659" y="484"/>
                    </a:lnTo>
                    <a:lnTo>
                      <a:pt x="3660" y="481"/>
                    </a:lnTo>
                    <a:lnTo>
                      <a:pt x="3662" y="465"/>
                    </a:lnTo>
                    <a:lnTo>
                      <a:pt x="3664" y="478"/>
                    </a:lnTo>
                    <a:lnTo>
                      <a:pt x="3665" y="488"/>
                    </a:lnTo>
                    <a:lnTo>
                      <a:pt x="3666" y="485"/>
                    </a:lnTo>
                    <a:lnTo>
                      <a:pt x="3668" y="482"/>
                    </a:lnTo>
                    <a:lnTo>
                      <a:pt x="3670" y="491"/>
                    </a:lnTo>
                    <a:lnTo>
                      <a:pt x="3671" y="497"/>
                    </a:lnTo>
                    <a:lnTo>
                      <a:pt x="3672" y="492"/>
                    </a:lnTo>
                    <a:lnTo>
                      <a:pt x="3674" y="485"/>
                    </a:lnTo>
                    <a:lnTo>
                      <a:pt x="3676" y="502"/>
                    </a:lnTo>
                    <a:lnTo>
                      <a:pt x="3677" y="541"/>
                    </a:lnTo>
                    <a:lnTo>
                      <a:pt x="3679" y="542"/>
                    </a:lnTo>
                    <a:lnTo>
                      <a:pt x="3680" y="537"/>
                    </a:lnTo>
                    <a:lnTo>
                      <a:pt x="3682" y="553"/>
                    </a:lnTo>
                    <a:lnTo>
                      <a:pt x="3683" y="569"/>
                    </a:lnTo>
                    <a:lnTo>
                      <a:pt x="3685" y="584"/>
                    </a:lnTo>
                    <a:lnTo>
                      <a:pt x="3686" y="595"/>
                    </a:lnTo>
                    <a:lnTo>
                      <a:pt x="3688" y="602"/>
                    </a:lnTo>
                    <a:lnTo>
                      <a:pt x="3689" y="611"/>
                    </a:lnTo>
                    <a:lnTo>
                      <a:pt x="3691" y="596"/>
                    </a:lnTo>
                    <a:lnTo>
                      <a:pt x="3692" y="585"/>
                    </a:lnTo>
                    <a:lnTo>
                      <a:pt x="3694" y="579"/>
                    </a:lnTo>
                    <a:lnTo>
                      <a:pt x="3695" y="596"/>
                    </a:lnTo>
                    <a:lnTo>
                      <a:pt x="3697" y="592"/>
                    </a:lnTo>
                    <a:lnTo>
                      <a:pt x="3698" y="584"/>
                    </a:lnTo>
                    <a:lnTo>
                      <a:pt x="3700" y="587"/>
                    </a:lnTo>
                    <a:lnTo>
                      <a:pt x="3701" y="586"/>
                    </a:lnTo>
                    <a:lnTo>
                      <a:pt x="3703" y="596"/>
                    </a:lnTo>
                    <a:lnTo>
                      <a:pt x="3704" y="616"/>
                    </a:lnTo>
                    <a:lnTo>
                      <a:pt x="3706" y="633"/>
                    </a:lnTo>
                    <a:lnTo>
                      <a:pt x="3708" y="656"/>
                    </a:lnTo>
                    <a:lnTo>
                      <a:pt x="3709" y="656"/>
                    </a:lnTo>
                    <a:lnTo>
                      <a:pt x="3710" y="649"/>
                    </a:lnTo>
                    <a:lnTo>
                      <a:pt x="3712" y="641"/>
                    </a:lnTo>
                    <a:lnTo>
                      <a:pt x="3714" y="641"/>
                    </a:lnTo>
                    <a:lnTo>
                      <a:pt x="3715" y="635"/>
                    </a:lnTo>
                    <a:lnTo>
                      <a:pt x="3717" y="627"/>
                    </a:lnTo>
                    <a:lnTo>
                      <a:pt x="3718" y="630"/>
                    </a:lnTo>
                    <a:lnTo>
                      <a:pt x="3720" y="618"/>
                    </a:lnTo>
                    <a:lnTo>
                      <a:pt x="3721" y="600"/>
                    </a:lnTo>
                    <a:lnTo>
                      <a:pt x="3723" y="575"/>
                    </a:lnTo>
                    <a:lnTo>
                      <a:pt x="3724" y="564"/>
                    </a:lnTo>
                    <a:lnTo>
                      <a:pt x="3726" y="563"/>
                    </a:lnTo>
                    <a:lnTo>
                      <a:pt x="3727" y="562"/>
                    </a:lnTo>
                    <a:lnTo>
                      <a:pt x="3729" y="573"/>
                    </a:lnTo>
                    <a:lnTo>
                      <a:pt x="3730" y="582"/>
                    </a:lnTo>
                    <a:lnTo>
                      <a:pt x="3732" y="576"/>
                    </a:lnTo>
                    <a:lnTo>
                      <a:pt x="3733" y="569"/>
                    </a:lnTo>
                    <a:lnTo>
                      <a:pt x="3735" y="562"/>
                    </a:lnTo>
                    <a:lnTo>
                      <a:pt x="3737" y="563"/>
                    </a:lnTo>
                    <a:lnTo>
                      <a:pt x="3738" y="561"/>
                    </a:lnTo>
                    <a:lnTo>
                      <a:pt x="3739" y="565"/>
                    </a:lnTo>
                    <a:lnTo>
                      <a:pt x="3741" y="566"/>
                    </a:lnTo>
                    <a:lnTo>
                      <a:pt x="3743" y="553"/>
                    </a:lnTo>
                    <a:lnTo>
                      <a:pt x="3744" y="544"/>
                    </a:lnTo>
                    <a:lnTo>
                      <a:pt x="3746" y="534"/>
                    </a:lnTo>
                    <a:lnTo>
                      <a:pt x="3747" y="522"/>
                    </a:lnTo>
                    <a:lnTo>
                      <a:pt x="3749" y="517"/>
                    </a:lnTo>
                    <a:lnTo>
                      <a:pt x="3750" y="513"/>
                    </a:lnTo>
                    <a:lnTo>
                      <a:pt x="3752" y="501"/>
                    </a:lnTo>
                    <a:lnTo>
                      <a:pt x="3753" y="495"/>
                    </a:lnTo>
                    <a:lnTo>
                      <a:pt x="3755" y="493"/>
                    </a:lnTo>
                    <a:lnTo>
                      <a:pt x="3756" y="488"/>
                    </a:lnTo>
                    <a:lnTo>
                      <a:pt x="3758" y="491"/>
                    </a:lnTo>
                    <a:lnTo>
                      <a:pt x="3759" y="491"/>
                    </a:lnTo>
                    <a:lnTo>
                      <a:pt x="3761" y="494"/>
                    </a:lnTo>
                    <a:lnTo>
                      <a:pt x="3762" y="503"/>
                    </a:lnTo>
                    <a:lnTo>
                      <a:pt x="3764" y="502"/>
                    </a:lnTo>
                    <a:lnTo>
                      <a:pt x="3765" y="495"/>
                    </a:lnTo>
                    <a:lnTo>
                      <a:pt x="3767" y="485"/>
                    </a:lnTo>
                    <a:lnTo>
                      <a:pt x="3768" y="476"/>
                    </a:lnTo>
                    <a:lnTo>
                      <a:pt x="3770" y="475"/>
                    </a:lnTo>
                    <a:lnTo>
                      <a:pt x="3771" y="480"/>
                    </a:lnTo>
                    <a:lnTo>
                      <a:pt x="3773" y="485"/>
                    </a:lnTo>
                    <a:lnTo>
                      <a:pt x="3775" y="482"/>
                    </a:lnTo>
                    <a:lnTo>
                      <a:pt x="3776" y="471"/>
                    </a:lnTo>
                    <a:lnTo>
                      <a:pt x="3777" y="466"/>
                    </a:lnTo>
                    <a:lnTo>
                      <a:pt x="3779" y="465"/>
                    </a:lnTo>
                    <a:lnTo>
                      <a:pt x="3781" y="461"/>
                    </a:lnTo>
                    <a:lnTo>
                      <a:pt x="3782" y="468"/>
                    </a:lnTo>
                    <a:lnTo>
                      <a:pt x="3783" y="464"/>
                    </a:lnTo>
                    <a:lnTo>
                      <a:pt x="3785" y="460"/>
                    </a:lnTo>
                    <a:lnTo>
                      <a:pt x="3787" y="453"/>
                    </a:lnTo>
                    <a:lnTo>
                      <a:pt x="3788" y="436"/>
                    </a:lnTo>
                    <a:lnTo>
                      <a:pt x="3790" y="431"/>
                    </a:lnTo>
                    <a:lnTo>
                      <a:pt x="3791" y="435"/>
                    </a:lnTo>
                    <a:lnTo>
                      <a:pt x="3793" y="444"/>
                    </a:lnTo>
                    <a:lnTo>
                      <a:pt x="3794" y="449"/>
                    </a:lnTo>
                    <a:lnTo>
                      <a:pt x="3796" y="457"/>
                    </a:lnTo>
                    <a:lnTo>
                      <a:pt x="3797" y="461"/>
                    </a:lnTo>
                    <a:lnTo>
                      <a:pt x="3799" y="456"/>
                    </a:lnTo>
                    <a:lnTo>
                      <a:pt x="3800" y="452"/>
                    </a:lnTo>
                    <a:lnTo>
                      <a:pt x="3802" y="448"/>
                    </a:lnTo>
                    <a:lnTo>
                      <a:pt x="3803" y="446"/>
                    </a:lnTo>
                    <a:lnTo>
                      <a:pt x="3804" y="44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5" name="Freeform 152">
                <a:extLst>
                  <a:ext uri="{FF2B5EF4-FFF2-40B4-BE49-F238E27FC236}">
                    <a16:creationId xmlns:a16="http://schemas.microsoft.com/office/drawing/2014/main" id="{A8B1832C-6BEC-46CE-9FB4-B5EC82646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2043400"/>
                <a:ext cx="1880527" cy="1500565"/>
              </a:xfrm>
              <a:custGeom>
                <a:avLst/>
                <a:gdLst>
                  <a:gd name="T0" fmla="*/ 60 w 3804"/>
                  <a:gd name="T1" fmla="*/ 79 h 668"/>
                  <a:gd name="T2" fmla="*/ 121 w 3804"/>
                  <a:gd name="T3" fmla="*/ 97 h 668"/>
                  <a:gd name="T4" fmla="*/ 182 w 3804"/>
                  <a:gd name="T5" fmla="*/ 302 h 668"/>
                  <a:gd name="T6" fmla="*/ 242 w 3804"/>
                  <a:gd name="T7" fmla="*/ 393 h 668"/>
                  <a:gd name="T8" fmla="*/ 303 w 3804"/>
                  <a:gd name="T9" fmla="*/ 401 h 668"/>
                  <a:gd name="T10" fmla="*/ 364 w 3804"/>
                  <a:gd name="T11" fmla="*/ 385 h 668"/>
                  <a:gd name="T12" fmla="*/ 425 w 3804"/>
                  <a:gd name="T13" fmla="*/ 408 h 668"/>
                  <a:gd name="T14" fmla="*/ 486 w 3804"/>
                  <a:gd name="T15" fmla="*/ 364 h 668"/>
                  <a:gd name="T16" fmla="*/ 547 w 3804"/>
                  <a:gd name="T17" fmla="*/ 361 h 668"/>
                  <a:gd name="T18" fmla="*/ 608 w 3804"/>
                  <a:gd name="T19" fmla="*/ 342 h 668"/>
                  <a:gd name="T20" fmla="*/ 668 w 3804"/>
                  <a:gd name="T21" fmla="*/ 285 h 668"/>
                  <a:gd name="T22" fmla="*/ 729 w 3804"/>
                  <a:gd name="T23" fmla="*/ 292 h 668"/>
                  <a:gd name="T24" fmla="*/ 790 w 3804"/>
                  <a:gd name="T25" fmla="*/ 329 h 668"/>
                  <a:gd name="T26" fmla="*/ 851 w 3804"/>
                  <a:gd name="T27" fmla="*/ 396 h 668"/>
                  <a:gd name="T28" fmla="*/ 912 w 3804"/>
                  <a:gd name="T29" fmla="*/ 370 h 668"/>
                  <a:gd name="T30" fmla="*/ 973 w 3804"/>
                  <a:gd name="T31" fmla="*/ 375 h 668"/>
                  <a:gd name="T32" fmla="*/ 1033 w 3804"/>
                  <a:gd name="T33" fmla="*/ 382 h 668"/>
                  <a:gd name="T34" fmla="*/ 1094 w 3804"/>
                  <a:gd name="T35" fmla="*/ 398 h 668"/>
                  <a:gd name="T36" fmla="*/ 1155 w 3804"/>
                  <a:gd name="T37" fmla="*/ 190 h 668"/>
                  <a:gd name="T38" fmla="*/ 1216 w 3804"/>
                  <a:gd name="T39" fmla="*/ 83 h 668"/>
                  <a:gd name="T40" fmla="*/ 1277 w 3804"/>
                  <a:gd name="T41" fmla="*/ 66 h 668"/>
                  <a:gd name="T42" fmla="*/ 1338 w 3804"/>
                  <a:gd name="T43" fmla="*/ 87 h 668"/>
                  <a:gd name="T44" fmla="*/ 1399 w 3804"/>
                  <a:gd name="T45" fmla="*/ 75 h 668"/>
                  <a:gd name="T46" fmla="*/ 1459 w 3804"/>
                  <a:gd name="T47" fmla="*/ 51 h 668"/>
                  <a:gd name="T48" fmla="*/ 1520 w 3804"/>
                  <a:gd name="T49" fmla="*/ 43 h 668"/>
                  <a:gd name="T50" fmla="*/ 1581 w 3804"/>
                  <a:gd name="T51" fmla="*/ 16 h 668"/>
                  <a:gd name="T52" fmla="*/ 1642 w 3804"/>
                  <a:gd name="T53" fmla="*/ 69 h 668"/>
                  <a:gd name="T54" fmla="*/ 1703 w 3804"/>
                  <a:gd name="T55" fmla="*/ 149 h 668"/>
                  <a:gd name="T56" fmla="*/ 1764 w 3804"/>
                  <a:gd name="T57" fmla="*/ 131 h 668"/>
                  <a:gd name="T58" fmla="*/ 1824 w 3804"/>
                  <a:gd name="T59" fmla="*/ 151 h 668"/>
                  <a:gd name="T60" fmla="*/ 1885 w 3804"/>
                  <a:gd name="T61" fmla="*/ 200 h 668"/>
                  <a:gd name="T62" fmla="*/ 1946 w 3804"/>
                  <a:gd name="T63" fmla="*/ 202 h 668"/>
                  <a:gd name="T64" fmla="*/ 2007 w 3804"/>
                  <a:gd name="T65" fmla="*/ 217 h 668"/>
                  <a:gd name="T66" fmla="*/ 2068 w 3804"/>
                  <a:gd name="T67" fmla="*/ 195 h 668"/>
                  <a:gd name="T68" fmla="*/ 2129 w 3804"/>
                  <a:gd name="T69" fmla="*/ 211 h 668"/>
                  <a:gd name="T70" fmla="*/ 2190 w 3804"/>
                  <a:gd name="T71" fmla="*/ 207 h 668"/>
                  <a:gd name="T72" fmla="*/ 2250 w 3804"/>
                  <a:gd name="T73" fmla="*/ 220 h 668"/>
                  <a:gd name="T74" fmla="*/ 2311 w 3804"/>
                  <a:gd name="T75" fmla="*/ 223 h 668"/>
                  <a:gd name="T76" fmla="*/ 2372 w 3804"/>
                  <a:gd name="T77" fmla="*/ 332 h 668"/>
                  <a:gd name="T78" fmla="*/ 2433 w 3804"/>
                  <a:gd name="T79" fmla="*/ 370 h 668"/>
                  <a:gd name="T80" fmla="*/ 2494 w 3804"/>
                  <a:gd name="T81" fmla="*/ 310 h 668"/>
                  <a:gd name="T82" fmla="*/ 2555 w 3804"/>
                  <a:gd name="T83" fmla="*/ 284 h 668"/>
                  <a:gd name="T84" fmla="*/ 2616 w 3804"/>
                  <a:gd name="T85" fmla="*/ 321 h 668"/>
                  <a:gd name="T86" fmla="*/ 2676 w 3804"/>
                  <a:gd name="T87" fmla="*/ 417 h 668"/>
                  <a:gd name="T88" fmla="*/ 2737 w 3804"/>
                  <a:gd name="T89" fmla="*/ 504 h 668"/>
                  <a:gd name="T90" fmla="*/ 2798 w 3804"/>
                  <a:gd name="T91" fmla="*/ 609 h 668"/>
                  <a:gd name="T92" fmla="*/ 2859 w 3804"/>
                  <a:gd name="T93" fmla="*/ 645 h 668"/>
                  <a:gd name="T94" fmla="*/ 2920 w 3804"/>
                  <a:gd name="T95" fmla="*/ 568 h 668"/>
                  <a:gd name="T96" fmla="*/ 2981 w 3804"/>
                  <a:gd name="T97" fmla="*/ 457 h 668"/>
                  <a:gd name="T98" fmla="*/ 3041 w 3804"/>
                  <a:gd name="T99" fmla="*/ 415 h 668"/>
                  <a:gd name="T100" fmla="*/ 3102 w 3804"/>
                  <a:gd name="T101" fmla="*/ 387 h 668"/>
                  <a:gd name="T102" fmla="*/ 3163 w 3804"/>
                  <a:gd name="T103" fmla="*/ 393 h 668"/>
                  <a:gd name="T104" fmla="*/ 3224 w 3804"/>
                  <a:gd name="T105" fmla="*/ 341 h 668"/>
                  <a:gd name="T106" fmla="*/ 3285 w 3804"/>
                  <a:gd name="T107" fmla="*/ 331 h 668"/>
                  <a:gd name="T108" fmla="*/ 3345 w 3804"/>
                  <a:gd name="T109" fmla="*/ 306 h 668"/>
                  <a:gd name="T110" fmla="*/ 3407 w 3804"/>
                  <a:gd name="T111" fmla="*/ 313 h 668"/>
                  <a:gd name="T112" fmla="*/ 3467 w 3804"/>
                  <a:gd name="T113" fmla="*/ 348 h 668"/>
                  <a:gd name="T114" fmla="*/ 3528 w 3804"/>
                  <a:gd name="T115" fmla="*/ 346 h 668"/>
                  <a:gd name="T116" fmla="*/ 3589 w 3804"/>
                  <a:gd name="T117" fmla="*/ 338 h 668"/>
                  <a:gd name="T118" fmla="*/ 3650 w 3804"/>
                  <a:gd name="T119" fmla="*/ 342 h 668"/>
                  <a:gd name="T120" fmla="*/ 3710 w 3804"/>
                  <a:gd name="T121" fmla="*/ 483 h 668"/>
                  <a:gd name="T122" fmla="*/ 3771 w 3804"/>
                  <a:gd name="T123" fmla="*/ 36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668">
                    <a:moveTo>
                      <a:pt x="0" y="79"/>
                    </a:moveTo>
                    <a:lnTo>
                      <a:pt x="2" y="78"/>
                    </a:lnTo>
                    <a:lnTo>
                      <a:pt x="4" y="87"/>
                    </a:lnTo>
                    <a:lnTo>
                      <a:pt x="5" y="97"/>
                    </a:lnTo>
                    <a:lnTo>
                      <a:pt x="7" y="95"/>
                    </a:lnTo>
                    <a:lnTo>
                      <a:pt x="8" y="88"/>
                    </a:lnTo>
                    <a:lnTo>
                      <a:pt x="10" y="86"/>
                    </a:lnTo>
                    <a:lnTo>
                      <a:pt x="11" y="81"/>
                    </a:lnTo>
                    <a:lnTo>
                      <a:pt x="13" y="74"/>
                    </a:lnTo>
                    <a:lnTo>
                      <a:pt x="14" y="78"/>
                    </a:lnTo>
                    <a:lnTo>
                      <a:pt x="16" y="68"/>
                    </a:lnTo>
                    <a:lnTo>
                      <a:pt x="17" y="63"/>
                    </a:lnTo>
                    <a:lnTo>
                      <a:pt x="19" y="61"/>
                    </a:lnTo>
                    <a:lnTo>
                      <a:pt x="21" y="56"/>
                    </a:lnTo>
                    <a:lnTo>
                      <a:pt x="22" y="47"/>
                    </a:lnTo>
                    <a:lnTo>
                      <a:pt x="23" y="49"/>
                    </a:lnTo>
                    <a:lnTo>
                      <a:pt x="25" y="59"/>
                    </a:lnTo>
                    <a:lnTo>
                      <a:pt x="27" y="64"/>
                    </a:lnTo>
                    <a:lnTo>
                      <a:pt x="28" y="64"/>
                    </a:lnTo>
                    <a:lnTo>
                      <a:pt x="29" y="68"/>
                    </a:lnTo>
                    <a:lnTo>
                      <a:pt x="31" y="71"/>
                    </a:lnTo>
                    <a:lnTo>
                      <a:pt x="33" y="75"/>
                    </a:lnTo>
                    <a:lnTo>
                      <a:pt x="34" y="72"/>
                    </a:lnTo>
                    <a:lnTo>
                      <a:pt x="36" y="71"/>
                    </a:lnTo>
                    <a:lnTo>
                      <a:pt x="37" y="67"/>
                    </a:lnTo>
                    <a:lnTo>
                      <a:pt x="39" y="67"/>
                    </a:lnTo>
                    <a:lnTo>
                      <a:pt x="40" y="68"/>
                    </a:lnTo>
                    <a:lnTo>
                      <a:pt x="42" y="63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6" y="61"/>
                    </a:lnTo>
                    <a:lnTo>
                      <a:pt x="48" y="70"/>
                    </a:lnTo>
                    <a:lnTo>
                      <a:pt x="49" y="67"/>
                    </a:lnTo>
                    <a:lnTo>
                      <a:pt x="51" y="62"/>
                    </a:lnTo>
                    <a:lnTo>
                      <a:pt x="52" y="58"/>
                    </a:lnTo>
                    <a:lnTo>
                      <a:pt x="54" y="69"/>
                    </a:lnTo>
                    <a:lnTo>
                      <a:pt x="55" y="84"/>
                    </a:lnTo>
                    <a:lnTo>
                      <a:pt x="57" y="86"/>
                    </a:lnTo>
                    <a:lnTo>
                      <a:pt x="58" y="81"/>
                    </a:lnTo>
                    <a:lnTo>
                      <a:pt x="60" y="79"/>
                    </a:lnTo>
                    <a:lnTo>
                      <a:pt x="61" y="75"/>
                    </a:lnTo>
                    <a:lnTo>
                      <a:pt x="63" y="76"/>
                    </a:lnTo>
                    <a:lnTo>
                      <a:pt x="65" y="69"/>
                    </a:lnTo>
                    <a:lnTo>
                      <a:pt x="66" y="70"/>
                    </a:lnTo>
                    <a:lnTo>
                      <a:pt x="67" y="69"/>
                    </a:lnTo>
                    <a:lnTo>
                      <a:pt x="69" y="75"/>
                    </a:lnTo>
                    <a:lnTo>
                      <a:pt x="71" y="82"/>
                    </a:lnTo>
                    <a:lnTo>
                      <a:pt x="72" y="85"/>
                    </a:lnTo>
                    <a:lnTo>
                      <a:pt x="74" y="86"/>
                    </a:lnTo>
                    <a:lnTo>
                      <a:pt x="75" y="79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80" y="68"/>
                    </a:lnTo>
                    <a:lnTo>
                      <a:pt x="81" y="57"/>
                    </a:lnTo>
                    <a:lnTo>
                      <a:pt x="83" y="58"/>
                    </a:lnTo>
                    <a:lnTo>
                      <a:pt x="84" y="59"/>
                    </a:lnTo>
                    <a:lnTo>
                      <a:pt x="86" y="62"/>
                    </a:lnTo>
                    <a:lnTo>
                      <a:pt x="87" y="64"/>
                    </a:lnTo>
                    <a:lnTo>
                      <a:pt x="89" y="68"/>
                    </a:lnTo>
                    <a:lnTo>
                      <a:pt x="90" y="64"/>
                    </a:lnTo>
                    <a:lnTo>
                      <a:pt x="92" y="62"/>
                    </a:lnTo>
                    <a:lnTo>
                      <a:pt x="94" y="69"/>
                    </a:lnTo>
                    <a:lnTo>
                      <a:pt x="95" y="62"/>
                    </a:lnTo>
                    <a:lnTo>
                      <a:pt x="96" y="57"/>
                    </a:lnTo>
                    <a:lnTo>
                      <a:pt x="98" y="63"/>
                    </a:lnTo>
                    <a:lnTo>
                      <a:pt x="100" y="66"/>
                    </a:lnTo>
                    <a:lnTo>
                      <a:pt x="101" y="62"/>
                    </a:lnTo>
                    <a:lnTo>
                      <a:pt x="102" y="58"/>
                    </a:lnTo>
                    <a:lnTo>
                      <a:pt x="104" y="62"/>
                    </a:lnTo>
                    <a:lnTo>
                      <a:pt x="106" y="60"/>
                    </a:lnTo>
                    <a:lnTo>
                      <a:pt x="107" y="57"/>
                    </a:lnTo>
                    <a:lnTo>
                      <a:pt x="109" y="65"/>
                    </a:lnTo>
                    <a:lnTo>
                      <a:pt x="110" y="60"/>
                    </a:lnTo>
                    <a:lnTo>
                      <a:pt x="112" y="56"/>
                    </a:lnTo>
                    <a:lnTo>
                      <a:pt x="113" y="48"/>
                    </a:lnTo>
                    <a:lnTo>
                      <a:pt x="115" y="53"/>
                    </a:lnTo>
                    <a:lnTo>
                      <a:pt x="116" y="73"/>
                    </a:lnTo>
                    <a:lnTo>
                      <a:pt x="118" y="78"/>
                    </a:lnTo>
                    <a:lnTo>
                      <a:pt x="119" y="86"/>
                    </a:lnTo>
                    <a:lnTo>
                      <a:pt x="121" y="97"/>
                    </a:lnTo>
                    <a:lnTo>
                      <a:pt x="122" y="110"/>
                    </a:lnTo>
                    <a:lnTo>
                      <a:pt x="124" y="117"/>
                    </a:lnTo>
                    <a:lnTo>
                      <a:pt x="125" y="116"/>
                    </a:lnTo>
                    <a:lnTo>
                      <a:pt x="127" y="117"/>
                    </a:lnTo>
                    <a:lnTo>
                      <a:pt x="128" y="118"/>
                    </a:lnTo>
                    <a:lnTo>
                      <a:pt x="130" y="124"/>
                    </a:lnTo>
                    <a:lnTo>
                      <a:pt x="131" y="139"/>
                    </a:lnTo>
                    <a:lnTo>
                      <a:pt x="133" y="147"/>
                    </a:lnTo>
                    <a:lnTo>
                      <a:pt x="134" y="155"/>
                    </a:lnTo>
                    <a:lnTo>
                      <a:pt x="136" y="153"/>
                    </a:lnTo>
                    <a:lnTo>
                      <a:pt x="138" y="159"/>
                    </a:lnTo>
                    <a:lnTo>
                      <a:pt x="139" y="172"/>
                    </a:lnTo>
                    <a:lnTo>
                      <a:pt x="140" y="185"/>
                    </a:lnTo>
                    <a:lnTo>
                      <a:pt x="142" y="187"/>
                    </a:lnTo>
                    <a:lnTo>
                      <a:pt x="144" y="184"/>
                    </a:lnTo>
                    <a:lnTo>
                      <a:pt x="145" y="180"/>
                    </a:lnTo>
                    <a:lnTo>
                      <a:pt x="147" y="177"/>
                    </a:lnTo>
                    <a:lnTo>
                      <a:pt x="148" y="197"/>
                    </a:lnTo>
                    <a:lnTo>
                      <a:pt x="150" y="205"/>
                    </a:lnTo>
                    <a:lnTo>
                      <a:pt x="151" y="213"/>
                    </a:lnTo>
                    <a:lnTo>
                      <a:pt x="153" y="216"/>
                    </a:lnTo>
                    <a:lnTo>
                      <a:pt x="154" y="219"/>
                    </a:lnTo>
                    <a:lnTo>
                      <a:pt x="156" y="234"/>
                    </a:lnTo>
                    <a:lnTo>
                      <a:pt x="157" y="244"/>
                    </a:lnTo>
                    <a:lnTo>
                      <a:pt x="159" y="245"/>
                    </a:lnTo>
                    <a:lnTo>
                      <a:pt x="160" y="244"/>
                    </a:lnTo>
                    <a:lnTo>
                      <a:pt x="162" y="251"/>
                    </a:lnTo>
                    <a:lnTo>
                      <a:pt x="163" y="257"/>
                    </a:lnTo>
                    <a:lnTo>
                      <a:pt x="165" y="268"/>
                    </a:lnTo>
                    <a:lnTo>
                      <a:pt x="167" y="269"/>
                    </a:lnTo>
                    <a:lnTo>
                      <a:pt x="168" y="269"/>
                    </a:lnTo>
                    <a:lnTo>
                      <a:pt x="169" y="271"/>
                    </a:lnTo>
                    <a:lnTo>
                      <a:pt x="171" y="282"/>
                    </a:lnTo>
                    <a:lnTo>
                      <a:pt x="173" y="285"/>
                    </a:lnTo>
                    <a:lnTo>
                      <a:pt x="174" y="291"/>
                    </a:lnTo>
                    <a:lnTo>
                      <a:pt x="176" y="291"/>
                    </a:lnTo>
                    <a:lnTo>
                      <a:pt x="177" y="293"/>
                    </a:lnTo>
                    <a:lnTo>
                      <a:pt x="179" y="294"/>
                    </a:lnTo>
                    <a:lnTo>
                      <a:pt x="180" y="296"/>
                    </a:lnTo>
                    <a:lnTo>
                      <a:pt x="182" y="302"/>
                    </a:lnTo>
                    <a:lnTo>
                      <a:pt x="183" y="297"/>
                    </a:lnTo>
                    <a:lnTo>
                      <a:pt x="185" y="295"/>
                    </a:lnTo>
                    <a:lnTo>
                      <a:pt x="186" y="308"/>
                    </a:lnTo>
                    <a:lnTo>
                      <a:pt x="188" y="322"/>
                    </a:lnTo>
                    <a:lnTo>
                      <a:pt x="189" y="344"/>
                    </a:lnTo>
                    <a:lnTo>
                      <a:pt x="191" y="347"/>
                    </a:lnTo>
                    <a:lnTo>
                      <a:pt x="192" y="350"/>
                    </a:lnTo>
                    <a:lnTo>
                      <a:pt x="194" y="354"/>
                    </a:lnTo>
                    <a:lnTo>
                      <a:pt x="195" y="352"/>
                    </a:lnTo>
                    <a:lnTo>
                      <a:pt x="197" y="346"/>
                    </a:lnTo>
                    <a:lnTo>
                      <a:pt x="198" y="350"/>
                    </a:lnTo>
                    <a:lnTo>
                      <a:pt x="200" y="355"/>
                    </a:lnTo>
                    <a:lnTo>
                      <a:pt x="201" y="360"/>
                    </a:lnTo>
                    <a:lnTo>
                      <a:pt x="203" y="360"/>
                    </a:lnTo>
                    <a:lnTo>
                      <a:pt x="204" y="366"/>
                    </a:lnTo>
                    <a:lnTo>
                      <a:pt x="206" y="370"/>
                    </a:lnTo>
                    <a:lnTo>
                      <a:pt x="207" y="374"/>
                    </a:lnTo>
                    <a:lnTo>
                      <a:pt x="209" y="378"/>
                    </a:lnTo>
                    <a:lnTo>
                      <a:pt x="211" y="387"/>
                    </a:lnTo>
                    <a:lnTo>
                      <a:pt x="212" y="385"/>
                    </a:lnTo>
                    <a:lnTo>
                      <a:pt x="213" y="377"/>
                    </a:lnTo>
                    <a:lnTo>
                      <a:pt x="215" y="380"/>
                    </a:lnTo>
                    <a:lnTo>
                      <a:pt x="217" y="384"/>
                    </a:lnTo>
                    <a:lnTo>
                      <a:pt x="218" y="399"/>
                    </a:lnTo>
                    <a:lnTo>
                      <a:pt x="220" y="399"/>
                    </a:lnTo>
                    <a:lnTo>
                      <a:pt x="221" y="398"/>
                    </a:lnTo>
                    <a:lnTo>
                      <a:pt x="223" y="392"/>
                    </a:lnTo>
                    <a:lnTo>
                      <a:pt x="224" y="395"/>
                    </a:lnTo>
                    <a:lnTo>
                      <a:pt x="226" y="389"/>
                    </a:lnTo>
                    <a:lnTo>
                      <a:pt x="227" y="393"/>
                    </a:lnTo>
                    <a:lnTo>
                      <a:pt x="229" y="390"/>
                    </a:lnTo>
                    <a:lnTo>
                      <a:pt x="230" y="390"/>
                    </a:lnTo>
                    <a:lnTo>
                      <a:pt x="232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6" y="405"/>
                    </a:lnTo>
                    <a:lnTo>
                      <a:pt x="238" y="399"/>
                    </a:lnTo>
                    <a:lnTo>
                      <a:pt x="240" y="399"/>
                    </a:lnTo>
                    <a:lnTo>
                      <a:pt x="241" y="396"/>
                    </a:lnTo>
                    <a:lnTo>
                      <a:pt x="242" y="393"/>
                    </a:lnTo>
                    <a:lnTo>
                      <a:pt x="244" y="397"/>
                    </a:lnTo>
                    <a:lnTo>
                      <a:pt x="246" y="399"/>
                    </a:lnTo>
                    <a:lnTo>
                      <a:pt x="247" y="390"/>
                    </a:lnTo>
                    <a:lnTo>
                      <a:pt x="249" y="384"/>
                    </a:lnTo>
                    <a:lnTo>
                      <a:pt x="250" y="395"/>
                    </a:lnTo>
                    <a:lnTo>
                      <a:pt x="252" y="393"/>
                    </a:lnTo>
                    <a:lnTo>
                      <a:pt x="253" y="387"/>
                    </a:lnTo>
                    <a:lnTo>
                      <a:pt x="255" y="387"/>
                    </a:lnTo>
                    <a:lnTo>
                      <a:pt x="256" y="386"/>
                    </a:lnTo>
                    <a:lnTo>
                      <a:pt x="258" y="376"/>
                    </a:lnTo>
                    <a:lnTo>
                      <a:pt x="259" y="363"/>
                    </a:lnTo>
                    <a:lnTo>
                      <a:pt x="261" y="357"/>
                    </a:lnTo>
                    <a:lnTo>
                      <a:pt x="262" y="362"/>
                    </a:lnTo>
                    <a:lnTo>
                      <a:pt x="264" y="370"/>
                    </a:lnTo>
                    <a:lnTo>
                      <a:pt x="265" y="379"/>
                    </a:lnTo>
                    <a:lnTo>
                      <a:pt x="267" y="383"/>
                    </a:lnTo>
                    <a:lnTo>
                      <a:pt x="268" y="388"/>
                    </a:lnTo>
                    <a:lnTo>
                      <a:pt x="270" y="388"/>
                    </a:lnTo>
                    <a:lnTo>
                      <a:pt x="271" y="388"/>
                    </a:lnTo>
                    <a:lnTo>
                      <a:pt x="273" y="381"/>
                    </a:lnTo>
                    <a:lnTo>
                      <a:pt x="274" y="375"/>
                    </a:lnTo>
                    <a:lnTo>
                      <a:pt x="276" y="375"/>
                    </a:lnTo>
                    <a:lnTo>
                      <a:pt x="278" y="373"/>
                    </a:lnTo>
                    <a:lnTo>
                      <a:pt x="279" y="370"/>
                    </a:lnTo>
                    <a:lnTo>
                      <a:pt x="280" y="376"/>
                    </a:lnTo>
                    <a:lnTo>
                      <a:pt x="282" y="384"/>
                    </a:lnTo>
                    <a:lnTo>
                      <a:pt x="284" y="377"/>
                    </a:lnTo>
                    <a:lnTo>
                      <a:pt x="285" y="374"/>
                    </a:lnTo>
                    <a:lnTo>
                      <a:pt x="286" y="384"/>
                    </a:lnTo>
                    <a:lnTo>
                      <a:pt x="288" y="398"/>
                    </a:lnTo>
                    <a:lnTo>
                      <a:pt x="290" y="393"/>
                    </a:lnTo>
                    <a:lnTo>
                      <a:pt x="291" y="402"/>
                    </a:lnTo>
                    <a:lnTo>
                      <a:pt x="293" y="401"/>
                    </a:lnTo>
                    <a:lnTo>
                      <a:pt x="294" y="398"/>
                    </a:lnTo>
                    <a:lnTo>
                      <a:pt x="296" y="397"/>
                    </a:lnTo>
                    <a:lnTo>
                      <a:pt x="297" y="407"/>
                    </a:lnTo>
                    <a:lnTo>
                      <a:pt x="299" y="408"/>
                    </a:lnTo>
                    <a:lnTo>
                      <a:pt x="300" y="405"/>
                    </a:lnTo>
                    <a:lnTo>
                      <a:pt x="302" y="402"/>
                    </a:lnTo>
                    <a:lnTo>
                      <a:pt x="303" y="401"/>
                    </a:lnTo>
                    <a:lnTo>
                      <a:pt x="305" y="402"/>
                    </a:lnTo>
                    <a:lnTo>
                      <a:pt x="307" y="397"/>
                    </a:lnTo>
                    <a:lnTo>
                      <a:pt x="308" y="392"/>
                    </a:lnTo>
                    <a:lnTo>
                      <a:pt x="309" y="387"/>
                    </a:lnTo>
                    <a:lnTo>
                      <a:pt x="311" y="392"/>
                    </a:lnTo>
                    <a:lnTo>
                      <a:pt x="313" y="392"/>
                    </a:lnTo>
                    <a:lnTo>
                      <a:pt x="314" y="395"/>
                    </a:lnTo>
                    <a:lnTo>
                      <a:pt x="315" y="395"/>
                    </a:lnTo>
                    <a:lnTo>
                      <a:pt x="317" y="397"/>
                    </a:lnTo>
                    <a:lnTo>
                      <a:pt x="319" y="387"/>
                    </a:lnTo>
                    <a:lnTo>
                      <a:pt x="320" y="384"/>
                    </a:lnTo>
                    <a:lnTo>
                      <a:pt x="322" y="380"/>
                    </a:lnTo>
                    <a:lnTo>
                      <a:pt x="323" y="378"/>
                    </a:lnTo>
                    <a:lnTo>
                      <a:pt x="325" y="382"/>
                    </a:lnTo>
                    <a:lnTo>
                      <a:pt x="326" y="384"/>
                    </a:lnTo>
                    <a:lnTo>
                      <a:pt x="328" y="386"/>
                    </a:lnTo>
                    <a:lnTo>
                      <a:pt x="329" y="387"/>
                    </a:lnTo>
                    <a:lnTo>
                      <a:pt x="331" y="381"/>
                    </a:lnTo>
                    <a:lnTo>
                      <a:pt x="332" y="387"/>
                    </a:lnTo>
                    <a:lnTo>
                      <a:pt x="334" y="391"/>
                    </a:lnTo>
                    <a:lnTo>
                      <a:pt x="335" y="392"/>
                    </a:lnTo>
                    <a:lnTo>
                      <a:pt x="337" y="384"/>
                    </a:lnTo>
                    <a:lnTo>
                      <a:pt x="338" y="388"/>
                    </a:lnTo>
                    <a:lnTo>
                      <a:pt x="340" y="388"/>
                    </a:lnTo>
                    <a:lnTo>
                      <a:pt x="341" y="387"/>
                    </a:lnTo>
                    <a:lnTo>
                      <a:pt x="343" y="386"/>
                    </a:lnTo>
                    <a:lnTo>
                      <a:pt x="344" y="393"/>
                    </a:lnTo>
                    <a:lnTo>
                      <a:pt x="346" y="393"/>
                    </a:lnTo>
                    <a:lnTo>
                      <a:pt x="347" y="396"/>
                    </a:lnTo>
                    <a:lnTo>
                      <a:pt x="349" y="402"/>
                    </a:lnTo>
                    <a:lnTo>
                      <a:pt x="351" y="407"/>
                    </a:lnTo>
                    <a:lnTo>
                      <a:pt x="352" y="406"/>
                    </a:lnTo>
                    <a:lnTo>
                      <a:pt x="353" y="406"/>
                    </a:lnTo>
                    <a:lnTo>
                      <a:pt x="355" y="406"/>
                    </a:lnTo>
                    <a:lnTo>
                      <a:pt x="357" y="398"/>
                    </a:lnTo>
                    <a:lnTo>
                      <a:pt x="358" y="403"/>
                    </a:lnTo>
                    <a:lnTo>
                      <a:pt x="359" y="395"/>
                    </a:lnTo>
                    <a:lnTo>
                      <a:pt x="361" y="378"/>
                    </a:lnTo>
                    <a:lnTo>
                      <a:pt x="363" y="381"/>
                    </a:lnTo>
                    <a:lnTo>
                      <a:pt x="364" y="385"/>
                    </a:lnTo>
                    <a:lnTo>
                      <a:pt x="366" y="398"/>
                    </a:lnTo>
                    <a:lnTo>
                      <a:pt x="367" y="403"/>
                    </a:lnTo>
                    <a:lnTo>
                      <a:pt x="369" y="403"/>
                    </a:lnTo>
                    <a:lnTo>
                      <a:pt x="370" y="395"/>
                    </a:lnTo>
                    <a:lnTo>
                      <a:pt x="372" y="392"/>
                    </a:lnTo>
                    <a:lnTo>
                      <a:pt x="373" y="388"/>
                    </a:lnTo>
                    <a:lnTo>
                      <a:pt x="375" y="386"/>
                    </a:lnTo>
                    <a:lnTo>
                      <a:pt x="376" y="397"/>
                    </a:lnTo>
                    <a:lnTo>
                      <a:pt x="378" y="398"/>
                    </a:lnTo>
                    <a:lnTo>
                      <a:pt x="380" y="394"/>
                    </a:lnTo>
                    <a:lnTo>
                      <a:pt x="381" y="384"/>
                    </a:lnTo>
                    <a:lnTo>
                      <a:pt x="382" y="391"/>
                    </a:lnTo>
                    <a:lnTo>
                      <a:pt x="384" y="392"/>
                    </a:lnTo>
                    <a:lnTo>
                      <a:pt x="386" y="401"/>
                    </a:lnTo>
                    <a:lnTo>
                      <a:pt x="387" y="404"/>
                    </a:lnTo>
                    <a:lnTo>
                      <a:pt x="388" y="411"/>
                    </a:lnTo>
                    <a:lnTo>
                      <a:pt x="390" y="410"/>
                    </a:lnTo>
                    <a:lnTo>
                      <a:pt x="392" y="407"/>
                    </a:lnTo>
                    <a:lnTo>
                      <a:pt x="393" y="401"/>
                    </a:lnTo>
                    <a:lnTo>
                      <a:pt x="395" y="400"/>
                    </a:lnTo>
                    <a:lnTo>
                      <a:pt x="396" y="398"/>
                    </a:lnTo>
                    <a:lnTo>
                      <a:pt x="398" y="393"/>
                    </a:lnTo>
                    <a:lnTo>
                      <a:pt x="399" y="404"/>
                    </a:lnTo>
                    <a:lnTo>
                      <a:pt x="401" y="408"/>
                    </a:lnTo>
                    <a:lnTo>
                      <a:pt x="402" y="404"/>
                    </a:lnTo>
                    <a:lnTo>
                      <a:pt x="404" y="400"/>
                    </a:lnTo>
                    <a:lnTo>
                      <a:pt x="405" y="396"/>
                    </a:lnTo>
                    <a:lnTo>
                      <a:pt x="407" y="398"/>
                    </a:lnTo>
                    <a:lnTo>
                      <a:pt x="408" y="398"/>
                    </a:lnTo>
                    <a:lnTo>
                      <a:pt x="410" y="401"/>
                    </a:lnTo>
                    <a:lnTo>
                      <a:pt x="411" y="404"/>
                    </a:lnTo>
                    <a:lnTo>
                      <a:pt x="413" y="403"/>
                    </a:lnTo>
                    <a:lnTo>
                      <a:pt x="414" y="410"/>
                    </a:lnTo>
                    <a:lnTo>
                      <a:pt x="416" y="408"/>
                    </a:lnTo>
                    <a:lnTo>
                      <a:pt x="417" y="408"/>
                    </a:lnTo>
                    <a:lnTo>
                      <a:pt x="419" y="409"/>
                    </a:lnTo>
                    <a:lnTo>
                      <a:pt x="420" y="394"/>
                    </a:lnTo>
                    <a:lnTo>
                      <a:pt x="422" y="389"/>
                    </a:lnTo>
                    <a:lnTo>
                      <a:pt x="424" y="394"/>
                    </a:lnTo>
                    <a:lnTo>
                      <a:pt x="425" y="408"/>
                    </a:lnTo>
                    <a:lnTo>
                      <a:pt x="426" y="406"/>
                    </a:lnTo>
                    <a:lnTo>
                      <a:pt x="428" y="405"/>
                    </a:lnTo>
                    <a:lnTo>
                      <a:pt x="430" y="406"/>
                    </a:lnTo>
                    <a:lnTo>
                      <a:pt x="431" y="406"/>
                    </a:lnTo>
                    <a:lnTo>
                      <a:pt x="433" y="404"/>
                    </a:lnTo>
                    <a:lnTo>
                      <a:pt x="434" y="400"/>
                    </a:lnTo>
                    <a:lnTo>
                      <a:pt x="436" y="397"/>
                    </a:lnTo>
                    <a:lnTo>
                      <a:pt x="437" y="393"/>
                    </a:lnTo>
                    <a:lnTo>
                      <a:pt x="439" y="385"/>
                    </a:lnTo>
                    <a:lnTo>
                      <a:pt x="440" y="383"/>
                    </a:lnTo>
                    <a:lnTo>
                      <a:pt x="442" y="391"/>
                    </a:lnTo>
                    <a:lnTo>
                      <a:pt x="443" y="388"/>
                    </a:lnTo>
                    <a:lnTo>
                      <a:pt x="445" y="396"/>
                    </a:lnTo>
                    <a:lnTo>
                      <a:pt x="446" y="403"/>
                    </a:lnTo>
                    <a:lnTo>
                      <a:pt x="448" y="404"/>
                    </a:lnTo>
                    <a:lnTo>
                      <a:pt x="449" y="401"/>
                    </a:lnTo>
                    <a:lnTo>
                      <a:pt x="451" y="399"/>
                    </a:lnTo>
                    <a:lnTo>
                      <a:pt x="453" y="406"/>
                    </a:lnTo>
                    <a:lnTo>
                      <a:pt x="454" y="409"/>
                    </a:lnTo>
                    <a:lnTo>
                      <a:pt x="455" y="404"/>
                    </a:lnTo>
                    <a:lnTo>
                      <a:pt x="457" y="391"/>
                    </a:lnTo>
                    <a:lnTo>
                      <a:pt x="459" y="393"/>
                    </a:lnTo>
                    <a:lnTo>
                      <a:pt x="460" y="393"/>
                    </a:lnTo>
                    <a:lnTo>
                      <a:pt x="461" y="398"/>
                    </a:lnTo>
                    <a:lnTo>
                      <a:pt x="463" y="407"/>
                    </a:lnTo>
                    <a:lnTo>
                      <a:pt x="465" y="421"/>
                    </a:lnTo>
                    <a:lnTo>
                      <a:pt x="466" y="419"/>
                    </a:lnTo>
                    <a:lnTo>
                      <a:pt x="468" y="424"/>
                    </a:lnTo>
                    <a:lnTo>
                      <a:pt x="469" y="439"/>
                    </a:lnTo>
                    <a:lnTo>
                      <a:pt x="470" y="442"/>
                    </a:lnTo>
                    <a:lnTo>
                      <a:pt x="472" y="443"/>
                    </a:lnTo>
                    <a:lnTo>
                      <a:pt x="474" y="427"/>
                    </a:lnTo>
                    <a:lnTo>
                      <a:pt x="475" y="410"/>
                    </a:lnTo>
                    <a:lnTo>
                      <a:pt x="477" y="385"/>
                    </a:lnTo>
                    <a:lnTo>
                      <a:pt x="478" y="374"/>
                    </a:lnTo>
                    <a:lnTo>
                      <a:pt x="480" y="360"/>
                    </a:lnTo>
                    <a:lnTo>
                      <a:pt x="481" y="358"/>
                    </a:lnTo>
                    <a:lnTo>
                      <a:pt x="483" y="357"/>
                    </a:lnTo>
                    <a:lnTo>
                      <a:pt x="484" y="363"/>
                    </a:lnTo>
                    <a:lnTo>
                      <a:pt x="486" y="364"/>
                    </a:lnTo>
                    <a:lnTo>
                      <a:pt x="487" y="362"/>
                    </a:lnTo>
                    <a:lnTo>
                      <a:pt x="489" y="360"/>
                    </a:lnTo>
                    <a:lnTo>
                      <a:pt x="490" y="357"/>
                    </a:lnTo>
                    <a:lnTo>
                      <a:pt x="492" y="351"/>
                    </a:lnTo>
                    <a:lnTo>
                      <a:pt x="493" y="348"/>
                    </a:lnTo>
                    <a:lnTo>
                      <a:pt x="495" y="348"/>
                    </a:lnTo>
                    <a:lnTo>
                      <a:pt x="497" y="340"/>
                    </a:lnTo>
                    <a:lnTo>
                      <a:pt x="498" y="339"/>
                    </a:lnTo>
                    <a:lnTo>
                      <a:pt x="499" y="350"/>
                    </a:lnTo>
                    <a:lnTo>
                      <a:pt x="501" y="358"/>
                    </a:lnTo>
                    <a:lnTo>
                      <a:pt x="503" y="352"/>
                    </a:lnTo>
                    <a:lnTo>
                      <a:pt x="504" y="335"/>
                    </a:lnTo>
                    <a:lnTo>
                      <a:pt x="506" y="333"/>
                    </a:lnTo>
                    <a:lnTo>
                      <a:pt x="507" y="343"/>
                    </a:lnTo>
                    <a:lnTo>
                      <a:pt x="509" y="351"/>
                    </a:lnTo>
                    <a:lnTo>
                      <a:pt x="510" y="354"/>
                    </a:lnTo>
                    <a:lnTo>
                      <a:pt x="512" y="355"/>
                    </a:lnTo>
                    <a:lnTo>
                      <a:pt x="513" y="359"/>
                    </a:lnTo>
                    <a:lnTo>
                      <a:pt x="515" y="350"/>
                    </a:lnTo>
                    <a:lnTo>
                      <a:pt x="516" y="333"/>
                    </a:lnTo>
                    <a:lnTo>
                      <a:pt x="518" y="336"/>
                    </a:lnTo>
                    <a:lnTo>
                      <a:pt x="519" y="340"/>
                    </a:lnTo>
                    <a:lnTo>
                      <a:pt x="521" y="351"/>
                    </a:lnTo>
                    <a:lnTo>
                      <a:pt x="522" y="358"/>
                    </a:lnTo>
                    <a:lnTo>
                      <a:pt x="524" y="364"/>
                    </a:lnTo>
                    <a:lnTo>
                      <a:pt x="526" y="373"/>
                    </a:lnTo>
                    <a:lnTo>
                      <a:pt x="527" y="374"/>
                    </a:lnTo>
                    <a:lnTo>
                      <a:pt x="528" y="373"/>
                    </a:lnTo>
                    <a:lnTo>
                      <a:pt x="530" y="364"/>
                    </a:lnTo>
                    <a:lnTo>
                      <a:pt x="532" y="369"/>
                    </a:lnTo>
                    <a:lnTo>
                      <a:pt x="533" y="365"/>
                    </a:lnTo>
                    <a:lnTo>
                      <a:pt x="535" y="352"/>
                    </a:lnTo>
                    <a:lnTo>
                      <a:pt x="536" y="346"/>
                    </a:lnTo>
                    <a:lnTo>
                      <a:pt x="537" y="355"/>
                    </a:lnTo>
                    <a:lnTo>
                      <a:pt x="539" y="359"/>
                    </a:lnTo>
                    <a:lnTo>
                      <a:pt x="541" y="364"/>
                    </a:lnTo>
                    <a:lnTo>
                      <a:pt x="542" y="363"/>
                    </a:lnTo>
                    <a:lnTo>
                      <a:pt x="543" y="357"/>
                    </a:lnTo>
                    <a:lnTo>
                      <a:pt x="545" y="359"/>
                    </a:lnTo>
                    <a:lnTo>
                      <a:pt x="547" y="361"/>
                    </a:lnTo>
                    <a:lnTo>
                      <a:pt x="548" y="350"/>
                    </a:lnTo>
                    <a:lnTo>
                      <a:pt x="550" y="356"/>
                    </a:lnTo>
                    <a:lnTo>
                      <a:pt x="551" y="351"/>
                    </a:lnTo>
                    <a:lnTo>
                      <a:pt x="553" y="354"/>
                    </a:lnTo>
                    <a:lnTo>
                      <a:pt x="554" y="351"/>
                    </a:lnTo>
                    <a:lnTo>
                      <a:pt x="556" y="354"/>
                    </a:lnTo>
                    <a:lnTo>
                      <a:pt x="557" y="355"/>
                    </a:lnTo>
                    <a:lnTo>
                      <a:pt x="559" y="349"/>
                    </a:lnTo>
                    <a:lnTo>
                      <a:pt x="560" y="343"/>
                    </a:lnTo>
                    <a:lnTo>
                      <a:pt x="562" y="351"/>
                    </a:lnTo>
                    <a:lnTo>
                      <a:pt x="564" y="370"/>
                    </a:lnTo>
                    <a:lnTo>
                      <a:pt x="565" y="370"/>
                    </a:lnTo>
                    <a:lnTo>
                      <a:pt x="566" y="366"/>
                    </a:lnTo>
                    <a:lnTo>
                      <a:pt x="568" y="363"/>
                    </a:lnTo>
                    <a:lnTo>
                      <a:pt x="570" y="356"/>
                    </a:lnTo>
                    <a:lnTo>
                      <a:pt x="571" y="340"/>
                    </a:lnTo>
                    <a:lnTo>
                      <a:pt x="572" y="346"/>
                    </a:lnTo>
                    <a:lnTo>
                      <a:pt x="574" y="349"/>
                    </a:lnTo>
                    <a:lnTo>
                      <a:pt x="576" y="344"/>
                    </a:lnTo>
                    <a:lnTo>
                      <a:pt x="577" y="347"/>
                    </a:lnTo>
                    <a:lnTo>
                      <a:pt x="579" y="343"/>
                    </a:lnTo>
                    <a:lnTo>
                      <a:pt x="580" y="344"/>
                    </a:lnTo>
                    <a:lnTo>
                      <a:pt x="582" y="339"/>
                    </a:lnTo>
                    <a:lnTo>
                      <a:pt x="583" y="344"/>
                    </a:lnTo>
                    <a:lnTo>
                      <a:pt x="585" y="341"/>
                    </a:lnTo>
                    <a:lnTo>
                      <a:pt x="586" y="346"/>
                    </a:lnTo>
                    <a:lnTo>
                      <a:pt x="588" y="355"/>
                    </a:lnTo>
                    <a:lnTo>
                      <a:pt x="589" y="358"/>
                    </a:lnTo>
                    <a:lnTo>
                      <a:pt x="591" y="354"/>
                    </a:lnTo>
                    <a:lnTo>
                      <a:pt x="592" y="348"/>
                    </a:lnTo>
                    <a:lnTo>
                      <a:pt x="594" y="347"/>
                    </a:lnTo>
                    <a:lnTo>
                      <a:pt x="595" y="343"/>
                    </a:lnTo>
                    <a:lnTo>
                      <a:pt x="597" y="336"/>
                    </a:lnTo>
                    <a:lnTo>
                      <a:pt x="599" y="335"/>
                    </a:lnTo>
                    <a:lnTo>
                      <a:pt x="600" y="346"/>
                    </a:lnTo>
                    <a:lnTo>
                      <a:pt x="601" y="347"/>
                    </a:lnTo>
                    <a:lnTo>
                      <a:pt x="603" y="348"/>
                    </a:lnTo>
                    <a:lnTo>
                      <a:pt x="604" y="344"/>
                    </a:lnTo>
                    <a:lnTo>
                      <a:pt x="606" y="343"/>
                    </a:lnTo>
                    <a:lnTo>
                      <a:pt x="608" y="342"/>
                    </a:lnTo>
                    <a:lnTo>
                      <a:pt x="609" y="345"/>
                    </a:lnTo>
                    <a:lnTo>
                      <a:pt x="610" y="348"/>
                    </a:lnTo>
                    <a:lnTo>
                      <a:pt x="612" y="349"/>
                    </a:lnTo>
                    <a:lnTo>
                      <a:pt x="614" y="345"/>
                    </a:lnTo>
                    <a:lnTo>
                      <a:pt x="615" y="344"/>
                    </a:lnTo>
                    <a:lnTo>
                      <a:pt x="616" y="350"/>
                    </a:lnTo>
                    <a:lnTo>
                      <a:pt x="618" y="346"/>
                    </a:lnTo>
                    <a:lnTo>
                      <a:pt x="620" y="343"/>
                    </a:lnTo>
                    <a:lnTo>
                      <a:pt x="621" y="346"/>
                    </a:lnTo>
                    <a:lnTo>
                      <a:pt x="623" y="347"/>
                    </a:lnTo>
                    <a:lnTo>
                      <a:pt x="624" y="352"/>
                    </a:lnTo>
                    <a:lnTo>
                      <a:pt x="626" y="352"/>
                    </a:lnTo>
                    <a:lnTo>
                      <a:pt x="627" y="350"/>
                    </a:lnTo>
                    <a:lnTo>
                      <a:pt x="629" y="352"/>
                    </a:lnTo>
                    <a:lnTo>
                      <a:pt x="630" y="356"/>
                    </a:lnTo>
                    <a:lnTo>
                      <a:pt x="632" y="358"/>
                    </a:lnTo>
                    <a:lnTo>
                      <a:pt x="633" y="361"/>
                    </a:lnTo>
                    <a:lnTo>
                      <a:pt x="635" y="359"/>
                    </a:lnTo>
                    <a:lnTo>
                      <a:pt x="637" y="355"/>
                    </a:lnTo>
                    <a:lnTo>
                      <a:pt x="638" y="354"/>
                    </a:lnTo>
                    <a:lnTo>
                      <a:pt x="639" y="353"/>
                    </a:lnTo>
                    <a:lnTo>
                      <a:pt x="641" y="352"/>
                    </a:lnTo>
                    <a:lnTo>
                      <a:pt x="643" y="349"/>
                    </a:lnTo>
                    <a:lnTo>
                      <a:pt x="644" y="358"/>
                    </a:lnTo>
                    <a:lnTo>
                      <a:pt x="645" y="369"/>
                    </a:lnTo>
                    <a:lnTo>
                      <a:pt x="647" y="389"/>
                    </a:lnTo>
                    <a:lnTo>
                      <a:pt x="649" y="401"/>
                    </a:lnTo>
                    <a:lnTo>
                      <a:pt x="650" y="402"/>
                    </a:lnTo>
                    <a:lnTo>
                      <a:pt x="652" y="387"/>
                    </a:lnTo>
                    <a:lnTo>
                      <a:pt x="653" y="350"/>
                    </a:lnTo>
                    <a:lnTo>
                      <a:pt x="655" y="310"/>
                    </a:lnTo>
                    <a:lnTo>
                      <a:pt x="656" y="304"/>
                    </a:lnTo>
                    <a:lnTo>
                      <a:pt x="658" y="307"/>
                    </a:lnTo>
                    <a:lnTo>
                      <a:pt x="659" y="304"/>
                    </a:lnTo>
                    <a:lnTo>
                      <a:pt x="661" y="299"/>
                    </a:lnTo>
                    <a:lnTo>
                      <a:pt x="662" y="298"/>
                    </a:lnTo>
                    <a:lnTo>
                      <a:pt x="664" y="310"/>
                    </a:lnTo>
                    <a:lnTo>
                      <a:pt x="666" y="301"/>
                    </a:lnTo>
                    <a:lnTo>
                      <a:pt x="667" y="284"/>
                    </a:lnTo>
                    <a:lnTo>
                      <a:pt x="668" y="285"/>
                    </a:lnTo>
                    <a:lnTo>
                      <a:pt x="670" y="285"/>
                    </a:lnTo>
                    <a:lnTo>
                      <a:pt x="671" y="283"/>
                    </a:lnTo>
                    <a:lnTo>
                      <a:pt x="673" y="279"/>
                    </a:lnTo>
                    <a:lnTo>
                      <a:pt x="674" y="276"/>
                    </a:lnTo>
                    <a:lnTo>
                      <a:pt x="676" y="281"/>
                    </a:lnTo>
                    <a:lnTo>
                      <a:pt x="677" y="293"/>
                    </a:lnTo>
                    <a:lnTo>
                      <a:pt x="679" y="298"/>
                    </a:lnTo>
                    <a:lnTo>
                      <a:pt x="681" y="306"/>
                    </a:lnTo>
                    <a:lnTo>
                      <a:pt x="682" y="299"/>
                    </a:lnTo>
                    <a:lnTo>
                      <a:pt x="683" y="295"/>
                    </a:lnTo>
                    <a:lnTo>
                      <a:pt x="685" y="281"/>
                    </a:lnTo>
                    <a:lnTo>
                      <a:pt x="687" y="278"/>
                    </a:lnTo>
                    <a:lnTo>
                      <a:pt x="688" y="287"/>
                    </a:lnTo>
                    <a:lnTo>
                      <a:pt x="690" y="295"/>
                    </a:lnTo>
                    <a:lnTo>
                      <a:pt x="691" y="289"/>
                    </a:lnTo>
                    <a:lnTo>
                      <a:pt x="693" y="291"/>
                    </a:lnTo>
                    <a:lnTo>
                      <a:pt x="694" y="291"/>
                    </a:lnTo>
                    <a:lnTo>
                      <a:pt x="696" y="290"/>
                    </a:lnTo>
                    <a:lnTo>
                      <a:pt x="697" y="284"/>
                    </a:lnTo>
                    <a:lnTo>
                      <a:pt x="699" y="288"/>
                    </a:lnTo>
                    <a:lnTo>
                      <a:pt x="700" y="296"/>
                    </a:lnTo>
                    <a:lnTo>
                      <a:pt x="702" y="293"/>
                    </a:lnTo>
                    <a:lnTo>
                      <a:pt x="703" y="294"/>
                    </a:lnTo>
                    <a:lnTo>
                      <a:pt x="705" y="288"/>
                    </a:lnTo>
                    <a:lnTo>
                      <a:pt x="706" y="296"/>
                    </a:lnTo>
                    <a:lnTo>
                      <a:pt x="708" y="296"/>
                    </a:lnTo>
                    <a:lnTo>
                      <a:pt x="710" y="289"/>
                    </a:lnTo>
                    <a:lnTo>
                      <a:pt x="711" y="283"/>
                    </a:lnTo>
                    <a:lnTo>
                      <a:pt x="712" y="287"/>
                    </a:lnTo>
                    <a:lnTo>
                      <a:pt x="714" y="288"/>
                    </a:lnTo>
                    <a:lnTo>
                      <a:pt x="716" y="297"/>
                    </a:lnTo>
                    <a:lnTo>
                      <a:pt x="717" y="297"/>
                    </a:lnTo>
                    <a:lnTo>
                      <a:pt x="718" y="302"/>
                    </a:lnTo>
                    <a:lnTo>
                      <a:pt x="720" y="308"/>
                    </a:lnTo>
                    <a:lnTo>
                      <a:pt x="722" y="298"/>
                    </a:lnTo>
                    <a:lnTo>
                      <a:pt x="723" y="300"/>
                    </a:lnTo>
                    <a:lnTo>
                      <a:pt x="725" y="295"/>
                    </a:lnTo>
                    <a:lnTo>
                      <a:pt x="726" y="291"/>
                    </a:lnTo>
                    <a:lnTo>
                      <a:pt x="728" y="296"/>
                    </a:lnTo>
                    <a:lnTo>
                      <a:pt x="729" y="292"/>
                    </a:lnTo>
                    <a:lnTo>
                      <a:pt x="731" y="281"/>
                    </a:lnTo>
                    <a:lnTo>
                      <a:pt x="732" y="275"/>
                    </a:lnTo>
                    <a:lnTo>
                      <a:pt x="734" y="265"/>
                    </a:lnTo>
                    <a:lnTo>
                      <a:pt x="735" y="263"/>
                    </a:lnTo>
                    <a:lnTo>
                      <a:pt x="737" y="272"/>
                    </a:lnTo>
                    <a:lnTo>
                      <a:pt x="738" y="279"/>
                    </a:lnTo>
                    <a:lnTo>
                      <a:pt x="740" y="273"/>
                    </a:lnTo>
                    <a:lnTo>
                      <a:pt x="741" y="275"/>
                    </a:lnTo>
                    <a:lnTo>
                      <a:pt x="743" y="274"/>
                    </a:lnTo>
                    <a:lnTo>
                      <a:pt x="744" y="267"/>
                    </a:lnTo>
                    <a:lnTo>
                      <a:pt x="746" y="274"/>
                    </a:lnTo>
                    <a:lnTo>
                      <a:pt x="747" y="276"/>
                    </a:lnTo>
                    <a:lnTo>
                      <a:pt x="749" y="284"/>
                    </a:lnTo>
                    <a:lnTo>
                      <a:pt x="750" y="302"/>
                    </a:lnTo>
                    <a:lnTo>
                      <a:pt x="752" y="305"/>
                    </a:lnTo>
                    <a:lnTo>
                      <a:pt x="754" y="299"/>
                    </a:lnTo>
                    <a:lnTo>
                      <a:pt x="755" y="296"/>
                    </a:lnTo>
                    <a:lnTo>
                      <a:pt x="756" y="287"/>
                    </a:lnTo>
                    <a:lnTo>
                      <a:pt x="758" y="281"/>
                    </a:lnTo>
                    <a:lnTo>
                      <a:pt x="760" y="282"/>
                    </a:lnTo>
                    <a:lnTo>
                      <a:pt x="761" y="282"/>
                    </a:lnTo>
                    <a:lnTo>
                      <a:pt x="763" y="281"/>
                    </a:lnTo>
                    <a:lnTo>
                      <a:pt x="764" y="281"/>
                    </a:lnTo>
                    <a:lnTo>
                      <a:pt x="766" y="289"/>
                    </a:lnTo>
                    <a:lnTo>
                      <a:pt x="767" y="290"/>
                    </a:lnTo>
                    <a:lnTo>
                      <a:pt x="769" y="286"/>
                    </a:lnTo>
                    <a:lnTo>
                      <a:pt x="770" y="296"/>
                    </a:lnTo>
                    <a:lnTo>
                      <a:pt x="772" y="287"/>
                    </a:lnTo>
                    <a:lnTo>
                      <a:pt x="773" y="283"/>
                    </a:lnTo>
                    <a:lnTo>
                      <a:pt x="775" y="278"/>
                    </a:lnTo>
                    <a:lnTo>
                      <a:pt x="776" y="277"/>
                    </a:lnTo>
                    <a:lnTo>
                      <a:pt x="778" y="281"/>
                    </a:lnTo>
                    <a:lnTo>
                      <a:pt x="779" y="278"/>
                    </a:lnTo>
                    <a:lnTo>
                      <a:pt x="781" y="286"/>
                    </a:lnTo>
                    <a:lnTo>
                      <a:pt x="783" y="295"/>
                    </a:lnTo>
                    <a:lnTo>
                      <a:pt x="784" y="303"/>
                    </a:lnTo>
                    <a:lnTo>
                      <a:pt x="785" y="310"/>
                    </a:lnTo>
                    <a:lnTo>
                      <a:pt x="787" y="319"/>
                    </a:lnTo>
                    <a:lnTo>
                      <a:pt x="789" y="320"/>
                    </a:lnTo>
                    <a:lnTo>
                      <a:pt x="790" y="329"/>
                    </a:lnTo>
                    <a:lnTo>
                      <a:pt x="792" y="335"/>
                    </a:lnTo>
                    <a:lnTo>
                      <a:pt x="793" y="337"/>
                    </a:lnTo>
                    <a:lnTo>
                      <a:pt x="795" y="336"/>
                    </a:lnTo>
                    <a:lnTo>
                      <a:pt x="796" y="339"/>
                    </a:lnTo>
                    <a:lnTo>
                      <a:pt x="798" y="345"/>
                    </a:lnTo>
                    <a:lnTo>
                      <a:pt x="799" y="360"/>
                    </a:lnTo>
                    <a:lnTo>
                      <a:pt x="801" y="373"/>
                    </a:lnTo>
                    <a:lnTo>
                      <a:pt x="802" y="370"/>
                    </a:lnTo>
                    <a:lnTo>
                      <a:pt x="804" y="360"/>
                    </a:lnTo>
                    <a:lnTo>
                      <a:pt x="805" y="378"/>
                    </a:lnTo>
                    <a:lnTo>
                      <a:pt x="807" y="399"/>
                    </a:lnTo>
                    <a:lnTo>
                      <a:pt x="808" y="398"/>
                    </a:lnTo>
                    <a:lnTo>
                      <a:pt x="810" y="404"/>
                    </a:lnTo>
                    <a:lnTo>
                      <a:pt x="811" y="401"/>
                    </a:lnTo>
                    <a:lnTo>
                      <a:pt x="813" y="395"/>
                    </a:lnTo>
                    <a:lnTo>
                      <a:pt x="814" y="385"/>
                    </a:lnTo>
                    <a:lnTo>
                      <a:pt x="816" y="390"/>
                    </a:lnTo>
                    <a:lnTo>
                      <a:pt x="817" y="394"/>
                    </a:lnTo>
                    <a:lnTo>
                      <a:pt x="819" y="400"/>
                    </a:lnTo>
                    <a:lnTo>
                      <a:pt x="820" y="405"/>
                    </a:lnTo>
                    <a:lnTo>
                      <a:pt x="822" y="391"/>
                    </a:lnTo>
                    <a:lnTo>
                      <a:pt x="823" y="386"/>
                    </a:lnTo>
                    <a:lnTo>
                      <a:pt x="825" y="377"/>
                    </a:lnTo>
                    <a:lnTo>
                      <a:pt x="827" y="378"/>
                    </a:lnTo>
                    <a:lnTo>
                      <a:pt x="828" y="386"/>
                    </a:lnTo>
                    <a:lnTo>
                      <a:pt x="829" y="383"/>
                    </a:lnTo>
                    <a:lnTo>
                      <a:pt x="831" y="383"/>
                    </a:lnTo>
                    <a:lnTo>
                      <a:pt x="833" y="395"/>
                    </a:lnTo>
                    <a:lnTo>
                      <a:pt x="834" y="390"/>
                    </a:lnTo>
                    <a:lnTo>
                      <a:pt x="836" y="393"/>
                    </a:lnTo>
                    <a:lnTo>
                      <a:pt x="837" y="395"/>
                    </a:lnTo>
                    <a:lnTo>
                      <a:pt x="839" y="399"/>
                    </a:lnTo>
                    <a:lnTo>
                      <a:pt x="840" y="400"/>
                    </a:lnTo>
                    <a:lnTo>
                      <a:pt x="842" y="392"/>
                    </a:lnTo>
                    <a:lnTo>
                      <a:pt x="843" y="385"/>
                    </a:lnTo>
                    <a:lnTo>
                      <a:pt x="845" y="380"/>
                    </a:lnTo>
                    <a:lnTo>
                      <a:pt x="846" y="383"/>
                    </a:lnTo>
                    <a:lnTo>
                      <a:pt x="848" y="391"/>
                    </a:lnTo>
                    <a:lnTo>
                      <a:pt x="849" y="394"/>
                    </a:lnTo>
                    <a:lnTo>
                      <a:pt x="851" y="396"/>
                    </a:lnTo>
                    <a:lnTo>
                      <a:pt x="852" y="395"/>
                    </a:lnTo>
                    <a:lnTo>
                      <a:pt x="854" y="393"/>
                    </a:lnTo>
                    <a:lnTo>
                      <a:pt x="856" y="393"/>
                    </a:lnTo>
                    <a:lnTo>
                      <a:pt x="857" y="391"/>
                    </a:lnTo>
                    <a:lnTo>
                      <a:pt x="858" y="397"/>
                    </a:lnTo>
                    <a:lnTo>
                      <a:pt x="860" y="392"/>
                    </a:lnTo>
                    <a:lnTo>
                      <a:pt x="862" y="388"/>
                    </a:lnTo>
                    <a:lnTo>
                      <a:pt x="863" y="389"/>
                    </a:lnTo>
                    <a:lnTo>
                      <a:pt x="865" y="377"/>
                    </a:lnTo>
                    <a:lnTo>
                      <a:pt x="866" y="368"/>
                    </a:lnTo>
                    <a:lnTo>
                      <a:pt x="868" y="363"/>
                    </a:lnTo>
                    <a:lnTo>
                      <a:pt x="869" y="366"/>
                    </a:lnTo>
                    <a:lnTo>
                      <a:pt x="871" y="363"/>
                    </a:lnTo>
                    <a:lnTo>
                      <a:pt x="872" y="376"/>
                    </a:lnTo>
                    <a:lnTo>
                      <a:pt x="874" y="384"/>
                    </a:lnTo>
                    <a:lnTo>
                      <a:pt x="875" y="387"/>
                    </a:lnTo>
                    <a:lnTo>
                      <a:pt x="877" y="389"/>
                    </a:lnTo>
                    <a:lnTo>
                      <a:pt x="878" y="393"/>
                    </a:lnTo>
                    <a:lnTo>
                      <a:pt x="880" y="389"/>
                    </a:lnTo>
                    <a:lnTo>
                      <a:pt x="881" y="387"/>
                    </a:lnTo>
                    <a:lnTo>
                      <a:pt x="883" y="382"/>
                    </a:lnTo>
                    <a:lnTo>
                      <a:pt x="884" y="381"/>
                    </a:lnTo>
                    <a:lnTo>
                      <a:pt x="886" y="379"/>
                    </a:lnTo>
                    <a:lnTo>
                      <a:pt x="887" y="375"/>
                    </a:lnTo>
                    <a:lnTo>
                      <a:pt x="889" y="370"/>
                    </a:lnTo>
                    <a:lnTo>
                      <a:pt x="890" y="361"/>
                    </a:lnTo>
                    <a:lnTo>
                      <a:pt x="892" y="364"/>
                    </a:lnTo>
                    <a:lnTo>
                      <a:pt x="894" y="367"/>
                    </a:lnTo>
                    <a:lnTo>
                      <a:pt x="895" y="376"/>
                    </a:lnTo>
                    <a:lnTo>
                      <a:pt x="896" y="385"/>
                    </a:lnTo>
                    <a:lnTo>
                      <a:pt x="898" y="387"/>
                    </a:lnTo>
                    <a:lnTo>
                      <a:pt x="900" y="380"/>
                    </a:lnTo>
                    <a:lnTo>
                      <a:pt x="901" y="377"/>
                    </a:lnTo>
                    <a:lnTo>
                      <a:pt x="902" y="377"/>
                    </a:lnTo>
                    <a:lnTo>
                      <a:pt x="904" y="379"/>
                    </a:lnTo>
                    <a:lnTo>
                      <a:pt x="906" y="385"/>
                    </a:lnTo>
                    <a:lnTo>
                      <a:pt x="907" y="386"/>
                    </a:lnTo>
                    <a:lnTo>
                      <a:pt x="909" y="384"/>
                    </a:lnTo>
                    <a:lnTo>
                      <a:pt x="910" y="381"/>
                    </a:lnTo>
                    <a:lnTo>
                      <a:pt x="912" y="370"/>
                    </a:lnTo>
                    <a:lnTo>
                      <a:pt x="913" y="380"/>
                    </a:lnTo>
                    <a:lnTo>
                      <a:pt x="915" y="378"/>
                    </a:lnTo>
                    <a:lnTo>
                      <a:pt x="916" y="378"/>
                    </a:lnTo>
                    <a:lnTo>
                      <a:pt x="918" y="381"/>
                    </a:lnTo>
                    <a:lnTo>
                      <a:pt x="919" y="384"/>
                    </a:lnTo>
                    <a:lnTo>
                      <a:pt x="921" y="383"/>
                    </a:lnTo>
                    <a:lnTo>
                      <a:pt x="923" y="379"/>
                    </a:lnTo>
                    <a:lnTo>
                      <a:pt x="924" y="389"/>
                    </a:lnTo>
                    <a:lnTo>
                      <a:pt x="925" y="390"/>
                    </a:lnTo>
                    <a:lnTo>
                      <a:pt x="927" y="388"/>
                    </a:lnTo>
                    <a:lnTo>
                      <a:pt x="929" y="383"/>
                    </a:lnTo>
                    <a:lnTo>
                      <a:pt x="930" y="382"/>
                    </a:lnTo>
                    <a:lnTo>
                      <a:pt x="931" y="378"/>
                    </a:lnTo>
                    <a:lnTo>
                      <a:pt x="933" y="372"/>
                    </a:lnTo>
                    <a:lnTo>
                      <a:pt x="935" y="379"/>
                    </a:lnTo>
                    <a:lnTo>
                      <a:pt x="936" y="378"/>
                    </a:lnTo>
                    <a:lnTo>
                      <a:pt x="938" y="381"/>
                    </a:lnTo>
                    <a:lnTo>
                      <a:pt x="939" y="374"/>
                    </a:lnTo>
                    <a:lnTo>
                      <a:pt x="941" y="362"/>
                    </a:lnTo>
                    <a:lnTo>
                      <a:pt x="942" y="366"/>
                    </a:lnTo>
                    <a:lnTo>
                      <a:pt x="944" y="361"/>
                    </a:lnTo>
                    <a:lnTo>
                      <a:pt x="945" y="362"/>
                    </a:lnTo>
                    <a:lnTo>
                      <a:pt x="947" y="373"/>
                    </a:lnTo>
                    <a:lnTo>
                      <a:pt x="948" y="381"/>
                    </a:lnTo>
                    <a:lnTo>
                      <a:pt x="950" y="374"/>
                    </a:lnTo>
                    <a:lnTo>
                      <a:pt x="951" y="378"/>
                    </a:lnTo>
                    <a:lnTo>
                      <a:pt x="953" y="384"/>
                    </a:lnTo>
                    <a:lnTo>
                      <a:pt x="954" y="384"/>
                    </a:lnTo>
                    <a:lnTo>
                      <a:pt x="956" y="380"/>
                    </a:lnTo>
                    <a:lnTo>
                      <a:pt x="957" y="376"/>
                    </a:lnTo>
                    <a:lnTo>
                      <a:pt x="959" y="371"/>
                    </a:lnTo>
                    <a:lnTo>
                      <a:pt x="960" y="375"/>
                    </a:lnTo>
                    <a:lnTo>
                      <a:pt x="962" y="385"/>
                    </a:lnTo>
                    <a:lnTo>
                      <a:pt x="963" y="373"/>
                    </a:lnTo>
                    <a:lnTo>
                      <a:pt x="965" y="374"/>
                    </a:lnTo>
                    <a:lnTo>
                      <a:pt x="967" y="376"/>
                    </a:lnTo>
                    <a:lnTo>
                      <a:pt x="968" y="377"/>
                    </a:lnTo>
                    <a:lnTo>
                      <a:pt x="969" y="376"/>
                    </a:lnTo>
                    <a:lnTo>
                      <a:pt x="971" y="375"/>
                    </a:lnTo>
                    <a:lnTo>
                      <a:pt x="973" y="375"/>
                    </a:lnTo>
                    <a:lnTo>
                      <a:pt x="974" y="379"/>
                    </a:lnTo>
                    <a:lnTo>
                      <a:pt x="975" y="382"/>
                    </a:lnTo>
                    <a:lnTo>
                      <a:pt x="977" y="371"/>
                    </a:lnTo>
                    <a:lnTo>
                      <a:pt x="979" y="369"/>
                    </a:lnTo>
                    <a:lnTo>
                      <a:pt x="980" y="374"/>
                    </a:lnTo>
                    <a:lnTo>
                      <a:pt x="982" y="381"/>
                    </a:lnTo>
                    <a:lnTo>
                      <a:pt x="983" y="385"/>
                    </a:lnTo>
                    <a:lnTo>
                      <a:pt x="985" y="381"/>
                    </a:lnTo>
                    <a:lnTo>
                      <a:pt x="986" y="380"/>
                    </a:lnTo>
                    <a:lnTo>
                      <a:pt x="988" y="375"/>
                    </a:lnTo>
                    <a:lnTo>
                      <a:pt x="989" y="376"/>
                    </a:lnTo>
                    <a:lnTo>
                      <a:pt x="991" y="370"/>
                    </a:lnTo>
                    <a:lnTo>
                      <a:pt x="992" y="368"/>
                    </a:lnTo>
                    <a:lnTo>
                      <a:pt x="994" y="377"/>
                    </a:lnTo>
                    <a:lnTo>
                      <a:pt x="996" y="382"/>
                    </a:lnTo>
                    <a:lnTo>
                      <a:pt x="997" y="376"/>
                    </a:lnTo>
                    <a:lnTo>
                      <a:pt x="998" y="368"/>
                    </a:lnTo>
                    <a:lnTo>
                      <a:pt x="1000" y="369"/>
                    </a:lnTo>
                    <a:lnTo>
                      <a:pt x="1002" y="366"/>
                    </a:lnTo>
                    <a:lnTo>
                      <a:pt x="1003" y="364"/>
                    </a:lnTo>
                    <a:lnTo>
                      <a:pt x="1004" y="360"/>
                    </a:lnTo>
                    <a:lnTo>
                      <a:pt x="1006" y="361"/>
                    </a:lnTo>
                    <a:lnTo>
                      <a:pt x="1008" y="362"/>
                    </a:lnTo>
                    <a:lnTo>
                      <a:pt x="1009" y="357"/>
                    </a:lnTo>
                    <a:lnTo>
                      <a:pt x="1011" y="358"/>
                    </a:lnTo>
                    <a:lnTo>
                      <a:pt x="1012" y="364"/>
                    </a:lnTo>
                    <a:lnTo>
                      <a:pt x="1014" y="374"/>
                    </a:lnTo>
                    <a:lnTo>
                      <a:pt x="1015" y="377"/>
                    </a:lnTo>
                    <a:lnTo>
                      <a:pt x="1017" y="372"/>
                    </a:lnTo>
                    <a:lnTo>
                      <a:pt x="1018" y="374"/>
                    </a:lnTo>
                    <a:lnTo>
                      <a:pt x="1020" y="364"/>
                    </a:lnTo>
                    <a:lnTo>
                      <a:pt x="1021" y="363"/>
                    </a:lnTo>
                    <a:lnTo>
                      <a:pt x="1023" y="367"/>
                    </a:lnTo>
                    <a:lnTo>
                      <a:pt x="1024" y="361"/>
                    </a:lnTo>
                    <a:lnTo>
                      <a:pt x="1026" y="359"/>
                    </a:lnTo>
                    <a:lnTo>
                      <a:pt x="1027" y="369"/>
                    </a:lnTo>
                    <a:lnTo>
                      <a:pt x="1029" y="376"/>
                    </a:lnTo>
                    <a:lnTo>
                      <a:pt x="1030" y="388"/>
                    </a:lnTo>
                    <a:lnTo>
                      <a:pt x="1032" y="390"/>
                    </a:lnTo>
                    <a:lnTo>
                      <a:pt x="1033" y="382"/>
                    </a:lnTo>
                    <a:lnTo>
                      <a:pt x="1035" y="370"/>
                    </a:lnTo>
                    <a:lnTo>
                      <a:pt x="1036" y="360"/>
                    </a:lnTo>
                    <a:lnTo>
                      <a:pt x="1038" y="364"/>
                    </a:lnTo>
                    <a:lnTo>
                      <a:pt x="1040" y="378"/>
                    </a:lnTo>
                    <a:lnTo>
                      <a:pt x="1041" y="385"/>
                    </a:lnTo>
                    <a:lnTo>
                      <a:pt x="1042" y="393"/>
                    </a:lnTo>
                    <a:lnTo>
                      <a:pt x="1044" y="388"/>
                    </a:lnTo>
                    <a:lnTo>
                      <a:pt x="1046" y="386"/>
                    </a:lnTo>
                    <a:lnTo>
                      <a:pt x="1047" y="386"/>
                    </a:lnTo>
                    <a:lnTo>
                      <a:pt x="1049" y="379"/>
                    </a:lnTo>
                    <a:lnTo>
                      <a:pt x="1050" y="381"/>
                    </a:lnTo>
                    <a:lnTo>
                      <a:pt x="1052" y="380"/>
                    </a:lnTo>
                    <a:lnTo>
                      <a:pt x="1053" y="390"/>
                    </a:lnTo>
                    <a:lnTo>
                      <a:pt x="1055" y="396"/>
                    </a:lnTo>
                    <a:lnTo>
                      <a:pt x="1056" y="397"/>
                    </a:lnTo>
                    <a:lnTo>
                      <a:pt x="1058" y="402"/>
                    </a:lnTo>
                    <a:lnTo>
                      <a:pt x="1059" y="401"/>
                    </a:lnTo>
                    <a:lnTo>
                      <a:pt x="1061" y="401"/>
                    </a:lnTo>
                    <a:lnTo>
                      <a:pt x="1062" y="399"/>
                    </a:lnTo>
                    <a:lnTo>
                      <a:pt x="1064" y="391"/>
                    </a:lnTo>
                    <a:lnTo>
                      <a:pt x="1065" y="378"/>
                    </a:lnTo>
                    <a:lnTo>
                      <a:pt x="1067" y="375"/>
                    </a:lnTo>
                    <a:lnTo>
                      <a:pt x="1069" y="380"/>
                    </a:lnTo>
                    <a:lnTo>
                      <a:pt x="1070" y="380"/>
                    </a:lnTo>
                    <a:lnTo>
                      <a:pt x="1071" y="376"/>
                    </a:lnTo>
                    <a:lnTo>
                      <a:pt x="1073" y="376"/>
                    </a:lnTo>
                    <a:lnTo>
                      <a:pt x="1075" y="381"/>
                    </a:lnTo>
                    <a:lnTo>
                      <a:pt x="1076" y="385"/>
                    </a:lnTo>
                    <a:lnTo>
                      <a:pt x="1077" y="387"/>
                    </a:lnTo>
                    <a:lnTo>
                      <a:pt x="1079" y="383"/>
                    </a:lnTo>
                    <a:lnTo>
                      <a:pt x="1081" y="378"/>
                    </a:lnTo>
                    <a:lnTo>
                      <a:pt x="1082" y="382"/>
                    </a:lnTo>
                    <a:lnTo>
                      <a:pt x="1084" y="396"/>
                    </a:lnTo>
                    <a:lnTo>
                      <a:pt x="1085" y="420"/>
                    </a:lnTo>
                    <a:lnTo>
                      <a:pt x="1087" y="427"/>
                    </a:lnTo>
                    <a:lnTo>
                      <a:pt x="1088" y="436"/>
                    </a:lnTo>
                    <a:lnTo>
                      <a:pt x="1090" y="423"/>
                    </a:lnTo>
                    <a:lnTo>
                      <a:pt x="1091" y="399"/>
                    </a:lnTo>
                    <a:lnTo>
                      <a:pt x="1093" y="398"/>
                    </a:lnTo>
                    <a:lnTo>
                      <a:pt x="1094" y="398"/>
                    </a:lnTo>
                    <a:lnTo>
                      <a:pt x="1096" y="404"/>
                    </a:lnTo>
                    <a:lnTo>
                      <a:pt x="1097" y="409"/>
                    </a:lnTo>
                    <a:lnTo>
                      <a:pt x="1099" y="417"/>
                    </a:lnTo>
                    <a:lnTo>
                      <a:pt x="1100" y="427"/>
                    </a:lnTo>
                    <a:lnTo>
                      <a:pt x="1102" y="439"/>
                    </a:lnTo>
                    <a:lnTo>
                      <a:pt x="1103" y="440"/>
                    </a:lnTo>
                    <a:lnTo>
                      <a:pt x="1105" y="439"/>
                    </a:lnTo>
                    <a:lnTo>
                      <a:pt x="1106" y="431"/>
                    </a:lnTo>
                    <a:lnTo>
                      <a:pt x="1108" y="438"/>
                    </a:lnTo>
                    <a:lnTo>
                      <a:pt x="1109" y="453"/>
                    </a:lnTo>
                    <a:lnTo>
                      <a:pt x="1111" y="445"/>
                    </a:lnTo>
                    <a:lnTo>
                      <a:pt x="1113" y="438"/>
                    </a:lnTo>
                    <a:lnTo>
                      <a:pt x="1114" y="432"/>
                    </a:lnTo>
                    <a:lnTo>
                      <a:pt x="1115" y="431"/>
                    </a:lnTo>
                    <a:lnTo>
                      <a:pt x="1117" y="432"/>
                    </a:lnTo>
                    <a:lnTo>
                      <a:pt x="1119" y="432"/>
                    </a:lnTo>
                    <a:lnTo>
                      <a:pt x="1120" y="421"/>
                    </a:lnTo>
                    <a:lnTo>
                      <a:pt x="1122" y="408"/>
                    </a:lnTo>
                    <a:lnTo>
                      <a:pt x="1123" y="398"/>
                    </a:lnTo>
                    <a:lnTo>
                      <a:pt x="1125" y="389"/>
                    </a:lnTo>
                    <a:lnTo>
                      <a:pt x="1126" y="376"/>
                    </a:lnTo>
                    <a:lnTo>
                      <a:pt x="1128" y="360"/>
                    </a:lnTo>
                    <a:lnTo>
                      <a:pt x="1129" y="346"/>
                    </a:lnTo>
                    <a:lnTo>
                      <a:pt x="1131" y="330"/>
                    </a:lnTo>
                    <a:lnTo>
                      <a:pt x="1132" y="326"/>
                    </a:lnTo>
                    <a:lnTo>
                      <a:pt x="1134" y="325"/>
                    </a:lnTo>
                    <a:lnTo>
                      <a:pt x="1135" y="311"/>
                    </a:lnTo>
                    <a:lnTo>
                      <a:pt x="1137" y="293"/>
                    </a:lnTo>
                    <a:lnTo>
                      <a:pt x="1138" y="290"/>
                    </a:lnTo>
                    <a:lnTo>
                      <a:pt x="1140" y="274"/>
                    </a:lnTo>
                    <a:lnTo>
                      <a:pt x="1142" y="267"/>
                    </a:lnTo>
                    <a:lnTo>
                      <a:pt x="1143" y="255"/>
                    </a:lnTo>
                    <a:lnTo>
                      <a:pt x="1144" y="240"/>
                    </a:lnTo>
                    <a:lnTo>
                      <a:pt x="1146" y="236"/>
                    </a:lnTo>
                    <a:lnTo>
                      <a:pt x="1148" y="226"/>
                    </a:lnTo>
                    <a:lnTo>
                      <a:pt x="1149" y="214"/>
                    </a:lnTo>
                    <a:lnTo>
                      <a:pt x="1151" y="214"/>
                    </a:lnTo>
                    <a:lnTo>
                      <a:pt x="1152" y="204"/>
                    </a:lnTo>
                    <a:lnTo>
                      <a:pt x="1154" y="199"/>
                    </a:lnTo>
                    <a:lnTo>
                      <a:pt x="1155" y="190"/>
                    </a:lnTo>
                    <a:lnTo>
                      <a:pt x="1157" y="181"/>
                    </a:lnTo>
                    <a:lnTo>
                      <a:pt x="1158" y="179"/>
                    </a:lnTo>
                    <a:lnTo>
                      <a:pt x="1160" y="176"/>
                    </a:lnTo>
                    <a:lnTo>
                      <a:pt x="1161" y="170"/>
                    </a:lnTo>
                    <a:lnTo>
                      <a:pt x="1163" y="156"/>
                    </a:lnTo>
                    <a:lnTo>
                      <a:pt x="1164" y="134"/>
                    </a:lnTo>
                    <a:lnTo>
                      <a:pt x="1166" y="129"/>
                    </a:lnTo>
                    <a:lnTo>
                      <a:pt x="1167" y="134"/>
                    </a:lnTo>
                    <a:lnTo>
                      <a:pt x="1169" y="128"/>
                    </a:lnTo>
                    <a:lnTo>
                      <a:pt x="1170" y="121"/>
                    </a:lnTo>
                    <a:lnTo>
                      <a:pt x="1172" y="112"/>
                    </a:lnTo>
                    <a:lnTo>
                      <a:pt x="1173" y="105"/>
                    </a:lnTo>
                    <a:lnTo>
                      <a:pt x="1175" y="104"/>
                    </a:lnTo>
                    <a:lnTo>
                      <a:pt x="1176" y="101"/>
                    </a:lnTo>
                    <a:lnTo>
                      <a:pt x="1178" y="93"/>
                    </a:lnTo>
                    <a:lnTo>
                      <a:pt x="1180" y="79"/>
                    </a:lnTo>
                    <a:lnTo>
                      <a:pt x="1181" y="74"/>
                    </a:lnTo>
                    <a:lnTo>
                      <a:pt x="1182" y="72"/>
                    </a:lnTo>
                    <a:lnTo>
                      <a:pt x="1184" y="66"/>
                    </a:lnTo>
                    <a:lnTo>
                      <a:pt x="1186" y="65"/>
                    </a:lnTo>
                    <a:lnTo>
                      <a:pt x="1187" y="63"/>
                    </a:lnTo>
                    <a:lnTo>
                      <a:pt x="1188" y="63"/>
                    </a:lnTo>
                    <a:lnTo>
                      <a:pt x="1190" y="69"/>
                    </a:lnTo>
                    <a:lnTo>
                      <a:pt x="1192" y="72"/>
                    </a:lnTo>
                    <a:lnTo>
                      <a:pt x="1193" y="75"/>
                    </a:lnTo>
                    <a:lnTo>
                      <a:pt x="1195" y="82"/>
                    </a:lnTo>
                    <a:lnTo>
                      <a:pt x="1196" y="83"/>
                    </a:lnTo>
                    <a:lnTo>
                      <a:pt x="1198" y="78"/>
                    </a:lnTo>
                    <a:lnTo>
                      <a:pt x="1199" y="76"/>
                    </a:lnTo>
                    <a:lnTo>
                      <a:pt x="1201" y="68"/>
                    </a:lnTo>
                    <a:lnTo>
                      <a:pt x="1202" y="62"/>
                    </a:lnTo>
                    <a:lnTo>
                      <a:pt x="1204" y="56"/>
                    </a:lnTo>
                    <a:lnTo>
                      <a:pt x="1205" y="55"/>
                    </a:lnTo>
                    <a:lnTo>
                      <a:pt x="1207" y="60"/>
                    </a:lnTo>
                    <a:lnTo>
                      <a:pt x="1208" y="67"/>
                    </a:lnTo>
                    <a:lnTo>
                      <a:pt x="1210" y="68"/>
                    </a:lnTo>
                    <a:lnTo>
                      <a:pt x="1211" y="73"/>
                    </a:lnTo>
                    <a:lnTo>
                      <a:pt x="1213" y="74"/>
                    </a:lnTo>
                    <a:lnTo>
                      <a:pt x="1215" y="80"/>
                    </a:lnTo>
                    <a:lnTo>
                      <a:pt x="1216" y="83"/>
                    </a:lnTo>
                    <a:lnTo>
                      <a:pt x="1217" y="74"/>
                    </a:lnTo>
                    <a:lnTo>
                      <a:pt x="1219" y="70"/>
                    </a:lnTo>
                    <a:lnTo>
                      <a:pt x="1221" y="82"/>
                    </a:lnTo>
                    <a:lnTo>
                      <a:pt x="1222" y="83"/>
                    </a:lnTo>
                    <a:lnTo>
                      <a:pt x="1224" y="80"/>
                    </a:lnTo>
                    <a:lnTo>
                      <a:pt x="1225" y="79"/>
                    </a:lnTo>
                    <a:lnTo>
                      <a:pt x="1227" y="79"/>
                    </a:lnTo>
                    <a:lnTo>
                      <a:pt x="1228" y="72"/>
                    </a:lnTo>
                    <a:lnTo>
                      <a:pt x="1230" y="65"/>
                    </a:lnTo>
                    <a:lnTo>
                      <a:pt x="1231" y="64"/>
                    </a:lnTo>
                    <a:lnTo>
                      <a:pt x="1233" y="64"/>
                    </a:lnTo>
                    <a:lnTo>
                      <a:pt x="1234" y="64"/>
                    </a:lnTo>
                    <a:lnTo>
                      <a:pt x="1236" y="67"/>
                    </a:lnTo>
                    <a:lnTo>
                      <a:pt x="1237" y="72"/>
                    </a:lnTo>
                    <a:lnTo>
                      <a:pt x="1239" y="75"/>
                    </a:lnTo>
                    <a:lnTo>
                      <a:pt x="1240" y="70"/>
                    </a:lnTo>
                    <a:lnTo>
                      <a:pt x="1242" y="71"/>
                    </a:lnTo>
                    <a:lnTo>
                      <a:pt x="1243" y="68"/>
                    </a:lnTo>
                    <a:lnTo>
                      <a:pt x="1245" y="67"/>
                    </a:lnTo>
                    <a:lnTo>
                      <a:pt x="1246" y="72"/>
                    </a:lnTo>
                    <a:lnTo>
                      <a:pt x="1248" y="69"/>
                    </a:lnTo>
                    <a:lnTo>
                      <a:pt x="1249" y="62"/>
                    </a:lnTo>
                    <a:lnTo>
                      <a:pt x="1251" y="67"/>
                    </a:lnTo>
                    <a:lnTo>
                      <a:pt x="1253" y="69"/>
                    </a:lnTo>
                    <a:lnTo>
                      <a:pt x="1254" y="66"/>
                    </a:lnTo>
                    <a:lnTo>
                      <a:pt x="1255" y="79"/>
                    </a:lnTo>
                    <a:lnTo>
                      <a:pt x="1257" y="88"/>
                    </a:lnTo>
                    <a:lnTo>
                      <a:pt x="1259" y="88"/>
                    </a:lnTo>
                    <a:lnTo>
                      <a:pt x="1260" y="87"/>
                    </a:lnTo>
                    <a:lnTo>
                      <a:pt x="1261" y="91"/>
                    </a:lnTo>
                    <a:lnTo>
                      <a:pt x="1263" y="92"/>
                    </a:lnTo>
                    <a:lnTo>
                      <a:pt x="1265" y="82"/>
                    </a:lnTo>
                    <a:lnTo>
                      <a:pt x="1266" y="78"/>
                    </a:lnTo>
                    <a:lnTo>
                      <a:pt x="1268" y="86"/>
                    </a:lnTo>
                    <a:lnTo>
                      <a:pt x="1269" y="87"/>
                    </a:lnTo>
                    <a:lnTo>
                      <a:pt x="1271" y="80"/>
                    </a:lnTo>
                    <a:lnTo>
                      <a:pt x="1272" y="76"/>
                    </a:lnTo>
                    <a:lnTo>
                      <a:pt x="1274" y="65"/>
                    </a:lnTo>
                    <a:lnTo>
                      <a:pt x="1275" y="66"/>
                    </a:lnTo>
                    <a:lnTo>
                      <a:pt x="1277" y="66"/>
                    </a:lnTo>
                    <a:lnTo>
                      <a:pt x="1278" y="56"/>
                    </a:lnTo>
                    <a:lnTo>
                      <a:pt x="1280" y="63"/>
                    </a:lnTo>
                    <a:lnTo>
                      <a:pt x="1282" y="57"/>
                    </a:lnTo>
                    <a:lnTo>
                      <a:pt x="1283" y="59"/>
                    </a:lnTo>
                    <a:lnTo>
                      <a:pt x="1284" y="60"/>
                    </a:lnTo>
                    <a:lnTo>
                      <a:pt x="1286" y="62"/>
                    </a:lnTo>
                    <a:lnTo>
                      <a:pt x="1288" y="62"/>
                    </a:lnTo>
                    <a:lnTo>
                      <a:pt x="1289" y="61"/>
                    </a:lnTo>
                    <a:lnTo>
                      <a:pt x="1290" y="66"/>
                    </a:lnTo>
                    <a:lnTo>
                      <a:pt x="1292" y="69"/>
                    </a:lnTo>
                    <a:lnTo>
                      <a:pt x="1294" y="66"/>
                    </a:lnTo>
                    <a:lnTo>
                      <a:pt x="1295" y="61"/>
                    </a:lnTo>
                    <a:lnTo>
                      <a:pt x="1297" y="62"/>
                    </a:lnTo>
                    <a:lnTo>
                      <a:pt x="1298" y="58"/>
                    </a:lnTo>
                    <a:lnTo>
                      <a:pt x="1300" y="57"/>
                    </a:lnTo>
                    <a:lnTo>
                      <a:pt x="1301" y="62"/>
                    </a:lnTo>
                    <a:lnTo>
                      <a:pt x="1303" y="68"/>
                    </a:lnTo>
                    <a:lnTo>
                      <a:pt x="1304" y="65"/>
                    </a:lnTo>
                    <a:lnTo>
                      <a:pt x="1306" y="63"/>
                    </a:lnTo>
                    <a:lnTo>
                      <a:pt x="1307" y="60"/>
                    </a:lnTo>
                    <a:lnTo>
                      <a:pt x="1309" y="63"/>
                    </a:lnTo>
                    <a:lnTo>
                      <a:pt x="1310" y="64"/>
                    </a:lnTo>
                    <a:lnTo>
                      <a:pt x="1312" y="67"/>
                    </a:lnTo>
                    <a:lnTo>
                      <a:pt x="1313" y="62"/>
                    </a:lnTo>
                    <a:lnTo>
                      <a:pt x="1315" y="65"/>
                    </a:lnTo>
                    <a:lnTo>
                      <a:pt x="1316" y="64"/>
                    </a:lnTo>
                    <a:lnTo>
                      <a:pt x="1318" y="72"/>
                    </a:lnTo>
                    <a:lnTo>
                      <a:pt x="1319" y="68"/>
                    </a:lnTo>
                    <a:lnTo>
                      <a:pt x="1321" y="62"/>
                    </a:lnTo>
                    <a:lnTo>
                      <a:pt x="1322" y="55"/>
                    </a:lnTo>
                    <a:lnTo>
                      <a:pt x="1324" y="53"/>
                    </a:lnTo>
                    <a:lnTo>
                      <a:pt x="1326" y="57"/>
                    </a:lnTo>
                    <a:lnTo>
                      <a:pt x="1327" y="61"/>
                    </a:lnTo>
                    <a:lnTo>
                      <a:pt x="1328" y="72"/>
                    </a:lnTo>
                    <a:lnTo>
                      <a:pt x="1330" y="73"/>
                    </a:lnTo>
                    <a:lnTo>
                      <a:pt x="1332" y="78"/>
                    </a:lnTo>
                    <a:lnTo>
                      <a:pt x="1333" y="86"/>
                    </a:lnTo>
                    <a:lnTo>
                      <a:pt x="1334" y="99"/>
                    </a:lnTo>
                    <a:lnTo>
                      <a:pt x="1336" y="99"/>
                    </a:lnTo>
                    <a:lnTo>
                      <a:pt x="1338" y="87"/>
                    </a:lnTo>
                    <a:lnTo>
                      <a:pt x="1339" y="77"/>
                    </a:lnTo>
                    <a:lnTo>
                      <a:pt x="1341" y="77"/>
                    </a:lnTo>
                    <a:lnTo>
                      <a:pt x="1342" y="74"/>
                    </a:lnTo>
                    <a:lnTo>
                      <a:pt x="1344" y="72"/>
                    </a:lnTo>
                    <a:lnTo>
                      <a:pt x="1345" y="69"/>
                    </a:lnTo>
                    <a:lnTo>
                      <a:pt x="1347" y="69"/>
                    </a:lnTo>
                    <a:lnTo>
                      <a:pt x="1348" y="75"/>
                    </a:lnTo>
                    <a:lnTo>
                      <a:pt x="1350" y="81"/>
                    </a:lnTo>
                    <a:lnTo>
                      <a:pt x="1351" y="81"/>
                    </a:lnTo>
                    <a:lnTo>
                      <a:pt x="1353" y="84"/>
                    </a:lnTo>
                    <a:lnTo>
                      <a:pt x="1355" y="81"/>
                    </a:lnTo>
                    <a:lnTo>
                      <a:pt x="1356" y="74"/>
                    </a:lnTo>
                    <a:lnTo>
                      <a:pt x="1357" y="75"/>
                    </a:lnTo>
                    <a:lnTo>
                      <a:pt x="1359" y="78"/>
                    </a:lnTo>
                    <a:lnTo>
                      <a:pt x="1361" y="76"/>
                    </a:lnTo>
                    <a:lnTo>
                      <a:pt x="1362" y="81"/>
                    </a:lnTo>
                    <a:lnTo>
                      <a:pt x="1363" y="92"/>
                    </a:lnTo>
                    <a:lnTo>
                      <a:pt x="1365" y="88"/>
                    </a:lnTo>
                    <a:lnTo>
                      <a:pt x="1367" y="93"/>
                    </a:lnTo>
                    <a:lnTo>
                      <a:pt x="1368" y="92"/>
                    </a:lnTo>
                    <a:lnTo>
                      <a:pt x="1370" y="96"/>
                    </a:lnTo>
                    <a:lnTo>
                      <a:pt x="1371" y="102"/>
                    </a:lnTo>
                    <a:lnTo>
                      <a:pt x="1373" y="107"/>
                    </a:lnTo>
                    <a:lnTo>
                      <a:pt x="1374" y="94"/>
                    </a:lnTo>
                    <a:lnTo>
                      <a:pt x="1376" y="98"/>
                    </a:lnTo>
                    <a:lnTo>
                      <a:pt x="1377" y="101"/>
                    </a:lnTo>
                    <a:lnTo>
                      <a:pt x="1379" y="94"/>
                    </a:lnTo>
                    <a:lnTo>
                      <a:pt x="1380" y="92"/>
                    </a:lnTo>
                    <a:lnTo>
                      <a:pt x="1382" y="87"/>
                    </a:lnTo>
                    <a:lnTo>
                      <a:pt x="1383" y="84"/>
                    </a:lnTo>
                    <a:lnTo>
                      <a:pt x="1385" y="86"/>
                    </a:lnTo>
                    <a:lnTo>
                      <a:pt x="1386" y="85"/>
                    </a:lnTo>
                    <a:lnTo>
                      <a:pt x="1388" y="81"/>
                    </a:lnTo>
                    <a:lnTo>
                      <a:pt x="1389" y="75"/>
                    </a:lnTo>
                    <a:lnTo>
                      <a:pt x="1391" y="78"/>
                    </a:lnTo>
                    <a:lnTo>
                      <a:pt x="1392" y="76"/>
                    </a:lnTo>
                    <a:lnTo>
                      <a:pt x="1394" y="70"/>
                    </a:lnTo>
                    <a:lnTo>
                      <a:pt x="1395" y="66"/>
                    </a:lnTo>
                    <a:lnTo>
                      <a:pt x="1397" y="67"/>
                    </a:lnTo>
                    <a:lnTo>
                      <a:pt x="1399" y="75"/>
                    </a:lnTo>
                    <a:lnTo>
                      <a:pt x="1400" y="72"/>
                    </a:lnTo>
                    <a:lnTo>
                      <a:pt x="1401" y="78"/>
                    </a:lnTo>
                    <a:lnTo>
                      <a:pt x="1403" y="74"/>
                    </a:lnTo>
                    <a:lnTo>
                      <a:pt x="1405" y="69"/>
                    </a:lnTo>
                    <a:lnTo>
                      <a:pt x="1406" y="76"/>
                    </a:lnTo>
                    <a:lnTo>
                      <a:pt x="1408" y="77"/>
                    </a:lnTo>
                    <a:lnTo>
                      <a:pt x="1409" y="66"/>
                    </a:lnTo>
                    <a:lnTo>
                      <a:pt x="1411" y="78"/>
                    </a:lnTo>
                    <a:lnTo>
                      <a:pt x="1412" y="81"/>
                    </a:lnTo>
                    <a:lnTo>
                      <a:pt x="1414" y="83"/>
                    </a:lnTo>
                    <a:lnTo>
                      <a:pt x="1415" y="84"/>
                    </a:lnTo>
                    <a:lnTo>
                      <a:pt x="1417" y="83"/>
                    </a:lnTo>
                    <a:lnTo>
                      <a:pt x="1418" y="79"/>
                    </a:lnTo>
                    <a:lnTo>
                      <a:pt x="1420" y="84"/>
                    </a:lnTo>
                    <a:lnTo>
                      <a:pt x="1421" y="91"/>
                    </a:lnTo>
                    <a:lnTo>
                      <a:pt x="1423" y="102"/>
                    </a:lnTo>
                    <a:lnTo>
                      <a:pt x="1424" y="103"/>
                    </a:lnTo>
                    <a:lnTo>
                      <a:pt x="1426" y="82"/>
                    </a:lnTo>
                    <a:lnTo>
                      <a:pt x="1428" y="56"/>
                    </a:lnTo>
                    <a:lnTo>
                      <a:pt x="1429" y="45"/>
                    </a:lnTo>
                    <a:lnTo>
                      <a:pt x="1430" y="45"/>
                    </a:lnTo>
                    <a:lnTo>
                      <a:pt x="1432" y="49"/>
                    </a:lnTo>
                    <a:lnTo>
                      <a:pt x="1434" y="50"/>
                    </a:lnTo>
                    <a:lnTo>
                      <a:pt x="1435" y="50"/>
                    </a:lnTo>
                    <a:lnTo>
                      <a:pt x="1437" y="44"/>
                    </a:lnTo>
                    <a:lnTo>
                      <a:pt x="1438" y="36"/>
                    </a:lnTo>
                    <a:lnTo>
                      <a:pt x="1440" y="39"/>
                    </a:lnTo>
                    <a:lnTo>
                      <a:pt x="1441" y="43"/>
                    </a:lnTo>
                    <a:lnTo>
                      <a:pt x="1443" y="34"/>
                    </a:lnTo>
                    <a:lnTo>
                      <a:pt x="1444" y="28"/>
                    </a:lnTo>
                    <a:lnTo>
                      <a:pt x="1446" y="31"/>
                    </a:lnTo>
                    <a:lnTo>
                      <a:pt x="1447" y="34"/>
                    </a:lnTo>
                    <a:lnTo>
                      <a:pt x="1449" y="37"/>
                    </a:lnTo>
                    <a:lnTo>
                      <a:pt x="1450" y="32"/>
                    </a:lnTo>
                    <a:lnTo>
                      <a:pt x="1452" y="32"/>
                    </a:lnTo>
                    <a:lnTo>
                      <a:pt x="1453" y="35"/>
                    </a:lnTo>
                    <a:lnTo>
                      <a:pt x="1455" y="45"/>
                    </a:lnTo>
                    <a:lnTo>
                      <a:pt x="1456" y="54"/>
                    </a:lnTo>
                    <a:lnTo>
                      <a:pt x="1458" y="52"/>
                    </a:lnTo>
                    <a:lnTo>
                      <a:pt x="1459" y="51"/>
                    </a:lnTo>
                    <a:lnTo>
                      <a:pt x="1461" y="55"/>
                    </a:lnTo>
                    <a:lnTo>
                      <a:pt x="1462" y="58"/>
                    </a:lnTo>
                    <a:lnTo>
                      <a:pt x="1464" y="60"/>
                    </a:lnTo>
                    <a:lnTo>
                      <a:pt x="1465" y="60"/>
                    </a:lnTo>
                    <a:lnTo>
                      <a:pt x="1467" y="54"/>
                    </a:lnTo>
                    <a:lnTo>
                      <a:pt x="1468" y="51"/>
                    </a:lnTo>
                    <a:lnTo>
                      <a:pt x="1470" y="55"/>
                    </a:lnTo>
                    <a:lnTo>
                      <a:pt x="1472" y="56"/>
                    </a:lnTo>
                    <a:lnTo>
                      <a:pt x="1473" y="50"/>
                    </a:lnTo>
                    <a:lnTo>
                      <a:pt x="1474" y="44"/>
                    </a:lnTo>
                    <a:lnTo>
                      <a:pt x="1476" y="41"/>
                    </a:lnTo>
                    <a:lnTo>
                      <a:pt x="1478" y="42"/>
                    </a:lnTo>
                    <a:lnTo>
                      <a:pt x="1479" y="45"/>
                    </a:lnTo>
                    <a:lnTo>
                      <a:pt x="1481" y="44"/>
                    </a:lnTo>
                    <a:lnTo>
                      <a:pt x="1482" y="45"/>
                    </a:lnTo>
                    <a:lnTo>
                      <a:pt x="1484" y="49"/>
                    </a:lnTo>
                    <a:lnTo>
                      <a:pt x="1485" y="46"/>
                    </a:lnTo>
                    <a:lnTo>
                      <a:pt x="1487" y="34"/>
                    </a:lnTo>
                    <a:lnTo>
                      <a:pt x="1488" y="33"/>
                    </a:lnTo>
                    <a:lnTo>
                      <a:pt x="1490" y="34"/>
                    </a:lnTo>
                    <a:lnTo>
                      <a:pt x="1491" y="25"/>
                    </a:lnTo>
                    <a:lnTo>
                      <a:pt x="1493" y="28"/>
                    </a:lnTo>
                    <a:lnTo>
                      <a:pt x="1494" y="32"/>
                    </a:lnTo>
                    <a:lnTo>
                      <a:pt x="1496" y="41"/>
                    </a:lnTo>
                    <a:lnTo>
                      <a:pt x="1497" y="44"/>
                    </a:lnTo>
                    <a:lnTo>
                      <a:pt x="1499" y="42"/>
                    </a:lnTo>
                    <a:lnTo>
                      <a:pt x="1501" y="45"/>
                    </a:lnTo>
                    <a:lnTo>
                      <a:pt x="1502" y="45"/>
                    </a:lnTo>
                    <a:lnTo>
                      <a:pt x="1503" y="42"/>
                    </a:lnTo>
                    <a:lnTo>
                      <a:pt x="1505" y="46"/>
                    </a:lnTo>
                    <a:lnTo>
                      <a:pt x="1507" y="45"/>
                    </a:lnTo>
                    <a:lnTo>
                      <a:pt x="1508" y="37"/>
                    </a:lnTo>
                    <a:lnTo>
                      <a:pt x="1510" y="41"/>
                    </a:lnTo>
                    <a:lnTo>
                      <a:pt x="1511" y="43"/>
                    </a:lnTo>
                    <a:lnTo>
                      <a:pt x="1513" y="35"/>
                    </a:lnTo>
                    <a:lnTo>
                      <a:pt x="1514" y="37"/>
                    </a:lnTo>
                    <a:lnTo>
                      <a:pt x="1516" y="37"/>
                    </a:lnTo>
                    <a:lnTo>
                      <a:pt x="1517" y="41"/>
                    </a:lnTo>
                    <a:lnTo>
                      <a:pt x="1519" y="40"/>
                    </a:lnTo>
                    <a:lnTo>
                      <a:pt x="1520" y="43"/>
                    </a:lnTo>
                    <a:lnTo>
                      <a:pt x="1522" y="43"/>
                    </a:lnTo>
                    <a:lnTo>
                      <a:pt x="1523" y="42"/>
                    </a:lnTo>
                    <a:lnTo>
                      <a:pt x="1525" y="48"/>
                    </a:lnTo>
                    <a:lnTo>
                      <a:pt x="1526" y="49"/>
                    </a:lnTo>
                    <a:lnTo>
                      <a:pt x="1528" y="52"/>
                    </a:lnTo>
                    <a:lnTo>
                      <a:pt x="1529" y="54"/>
                    </a:lnTo>
                    <a:lnTo>
                      <a:pt x="1531" y="53"/>
                    </a:lnTo>
                    <a:lnTo>
                      <a:pt x="1532" y="44"/>
                    </a:lnTo>
                    <a:lnTo>
                      <a:pt x="1534" y="37"/>
                    </a:lnTo>
                    <a:lnTo>
                      <a:pt x="1535" y="43"/>
                    </a:lnTo>
                    <a:lnTo>
                      <a:pt x="1537" y="42"/>
                    </a:lnTo>
                    <a:lnTo>
                      <a:pt x="1539" y="42"/>
                    </a:lnTo>
                    <a:lnTo>
                      <a:pt x="1540" y="42"/>
                    </a:lnTo>
                    <a:lnTo>
                      <a:pt x="1541" y="40"/>
                    </a:lnTo>
                    <a:lnTo>
                      <a:pt x="1543" y="39"/>
                    </a:lnTo>
                    <a:lnTo>
                      <a:pt x="1545" y="35"/>
                    </a:lnTo>
                    <a:lnTo>
                      <a:pt x="1546" y="36"/>
                    </a:lnTo>
                    <a:lnTo>
                      <a:pt x="1547" y="37"/>
                    </a:lnTo>
                    <a:lnTo>
                      <a:pt x="1549" y="36"/>
                    </a:lnTo>
                    <a:lnTo>
                      <a:pt x="1551" y="32"/>
                    </a:lnTo>
                    <a:lnTo>
                      <a:pt x="1552" y="31"/>
                    </a:lnTo>
                    <a:lnTo>
                      <a:pt x="1554" y="24"/>
                    </a:lnTo>
                    <a:lnTo>
                      <a:pt x="1555" y="35"/>
                    </a:lnTo>
                    <a:lnTo>
                      <a:pt x="1557" y="32"/>
                    </a:lnTo>
                    <a:lnTo>
                      <a:pt x="1558" y="30"/>
                    </a:lnTo>
                    <a:lnTo>
                      <a:pt x="1560" y="34"/>
                    </a:lnTo>
                    <a:lnTo>
                      <a:pt x="1561" y="42"/>
                    </a:lnTo>
                    <a:lnTo>
                      <a:pt x="1563" y="36"/>
                    </a:lnTo>
                    <a:lnTo>
                      <a:pt x="1564" y="39"/>
                    </a:lnTo>
                    <a:lnTo>
                      <a:pt x="1566" y="32"/>
                    </a:lnTo>
                    <a:lnTo>
                      <a:pt x="1567" y="27"/>
                    </a:lnTo>
                    <a:lnTo>
                      <a:pt x="1569" y="22"/>
                    </a:lnTo>
                    <a:lnTo>
                      <a:pt x="1570" y="24"/>
                    </a:lnTo>
                    <a:lnTo>
                      <a:pt x="1572" y="18"/>
                    </a:lnTo>
                    <a:lnTo>
                      <a:pt x="1574" y="16"/>
                    </a:lnTo>
                    <a:lnTo>
                      <a:pt x="1575" y="25"/>
                    </a:lnTo>
                    <a:lnTo>
                      <a:pt x="1576" y="30"/>
                    </a:lnTo>
                    <a:lnTo>
                      <a:pt x="1578" y="14"/>
                    </a:lnTo>
                    <a:lnTo>
                      <a:pt x="1580" y="11"/>
                    </a:lnTo>
                    <a:lnTo>
                      <a:pt x="1581" y="16"/>
                    </a:lnTo>
                    <a:lnTo>
                      <a:pt x="1583" y="5"/>
                    </a:lnTo>
                    <a:lnTo>
                      <a:pt x="1584" y="7"/>
                    </a:lnTo>
                    <a:lnTo>
                      <a:pt x="1586" y="25"/>
                    </a:lnTo>
                    <a:lnTo>
                      <a:pt x="1587" y="42"/>
                    </a:lnTo>
                    <a:lnTo>
                      <a:pt x="1589" y="33"/>
                    </a:lnTo>
                    <a:lnTo>
                      <a:pt x="1590" y="0"/>
                    </a:lnTo>
                    <a:lnTo>
                      <a:pt x="1592" y="23"/>
                    </a:lnTo>
                    <a:lnTo>
                      <a:pt x="1593" y="41"/>
                    </a:lnTo>
                    <a:lnTo>
                      <a:pt x="1595" y="37"/>
                    </a:lnTo>
                    <a:lnTo>
                      <a:pt x="1596" y="26"/>
                    </a:lnTo>
                    <a:lnTo>
                      <a:pt x="1598" y="33"/>
                    </a:lnTo>
                    <a:lnTo>
                      <a:pt x="1599" y="27"/>
                    </a:lnTo>
                    <a:lnTo>
                      <a:pt x="1601" y="20"/>
                    </a:lnTo>
                    <a:lnTo>
                      <a:pt x="1602" y="19"/>
                    </a:lnTo>
                    <a:lnTo>
                      <a:pt x="1604" y="73"/>
                    </a:lnTo>
                    <a:lnTo>
                      <a:pt x="1605" y="101"/>
                    </a:lnTo>
                    <a:lnTo>
                      <a:pt x="1607" y="100"/>
                    </a:lnTo>
                    <a:lnTo>
                      <a:pt x="1608" y="85"/>
                    </a:lnTo>
                    <a:lnTo>
                      <a:pt x="1610" y="66"/>
                    </a:lnTo>
                    <a:lnTo>
                      <a:pt x="1612" y="59"/>
                    </a:lnTo>
                    <a:lnTo>
                      <a:pt x="1613" y="90"/>
                    </a:lnTo>
                    <a:lnTo>
                      <a:pt x="1614" y="87"/>
                    </a:lnTo>
                    <a:lnTo>
                      <a:pt x="1616" y="72"/>
                    </a:lnTo>
                    <a:lnTo>
                      <a:pt x="1618" y="45"/>
                    </a:lnTo>
                    <a:lnTo>
                      <a:pt x="1619" y="61"/>
                    </a:lnTo>
                    <a:lnTo>
                      <a:pt x="1620" y="125"/>
                    </a:lnTo>
                    <a:lnTo>
                      <a:pt x="1622" y="71"/>
                    </a:lnTo>
                    <a:lnTo>
                      <a:pt x="1624" y="44"/>
                    </a:lnTo>
                    <a:lnTo>
                      <a:pt x="1625" y="120"/>
                    </a:lnTo>
                    <a:lnTo>
                      <a:pt x="1627" y="113"/>
                    </a:lnTo>
                    <a:lnTo>
                      <a:pt x="1628" y="89"/>
                    </a:lnTo>
                    <a:lnTo>
                      <a:pt x="1630" y="58"/>
                    </a:lnTo>
                    <a:lnTo>
                      <a:pt x="1631" y="70"/>
                    </a:lnTo>
                    <a:lnTo>
                      <a:pt x="1633" y="91"/>
                    </a:lnTo>
                    <a:lnTo>
                      <a:pt x="1634" y="100"/>
                    </a:lnTo>
                    <a:lnTo>
                      <a:pt x="1636" y="103"/>
                    </a:lnTo>
                    <a:lnTo>
                      <a:pt x="1637" y="86"/>
                    </a:lnTo>
                    <a:lnTo>
                      <a:pt x="1639" y="88"/>
                    </a:lnTo>
                    <a:lnTo>
                      <a:pt x="1641" y="76"/>
                    </a:lnTo>
                    <a:lnTo>
                      <a:pt x="1642" y="69"/>
                    </a:lnTo>
                    <a:lnTo>
                      <a:pt x="1643" y="81"/>
                    </a:lnTo>
                    <a:lnTo>
                      <a:pt x="1645" y="77"/>
                    </a:lnTo>
                    <a:lnTo>
                      <a:pt x="1647" y="74"/>
                    </a:lnTo>
                    <a:lnTo>
                      <a:pt x="1648" y="78"/>
                    </a:lnTo>
                    <a:lnTo>
                      <a:pt x="1649" y="89"/>
                    </a:lnTo>
                    <a:lnTo>
                      <a:pt x="1651" y="86"/>
                    </a:lnTo>
                    <a:lnTo>
                      <a:pt x="1653" y="100"/>
                    </a:lnTo>
                    <a:lnTo>
                      <a:pt x="1654" y="119"/>
                    </a:lnTo>
                    <a:lnTo>
                      <a:pt x="1656" y="105"/>
                    </a:lnTo>
                    <a:lnTo>
                      <a:pt x="1657" y="99"/>
                    </a:lnTo>
                    <a:lnTo>
                      <a:pt x="1659" y="89"/>
                    </a:lnTo>
                    <a:lnTo>
                      <a:pt x="1660" y="94"/>
                    </a:lnTo>
                    <a:lnTo>
                      <a:pt x="1662" y="102"/>
                    </a:lnTo>
                    <a:lnTo>
                      <a:pt x="1663" y="101"/>
                    </a:lnTo>
                    <a:lnTo>
                      <a:pt x="1665" y="104"/>
                    </a:lnTo>
                    <a:lnTo>
                      <a:pt x="1666" y="123"/>
                    </a:lnTo>
                    <a:lnTo>
                      <a:pt x="1668" y="120"/>
                    </a:lnTo>
                    <a:lnTo>
                      <a:pt x="1669" y="101"/>
                    </a:lnTo>
                    <a:lnTo>
                      <a:pt x="1671" y="108"/>
                    </a:lnTo>
                    <a:lnTo>
                      <a:pt x="1672" y="133"/>
                    </a:lnTo>
                    <a:lnTo>
                      <a:pt x="1674" y="120"/>
                    </a:lnTo>
                    <a:lnTo>
                      <a:pt x="1675" y="129"/>
                    </a:lnTo>
                    <a:lnTo>
                      <a:pt x="1677" y="132"/>
                    </a:lnTo>
                    <a:lnTo>
                      <a:pt x="1678" y="140"/>
                    </a:lnTo>
                    <a:lnTo>
                      <a:pt x="1680" y="148"/>
                    </a:lnTo>
                    <a:lnTo>
                      <a:pt x="1681" y="139"/>
                    </a:lnTo>
                    <a:lnTo>
                      <a:pt x="1683" y="144"/>
                    </a:lnTo>
                    <a:lnTo>
                      <a:pt x="1685" y="134"/>
                    </a:lnTo>
                    <a:lnTo>
                      <a:pt x="1686" y="147"/>
                    </a:lnTo>
                    <a:lnTo>
                      <a:pt x="1687" y="157"/>
                    </a:lnTo>
                    <a:lnTo>
                      <a:pt x="1689" y="149"/>
                    </a:lnTo>
                    <a:lnTo>
                      <a:pt x="1691" y="144"/>
                    </a:lnTo>
                    <a:lnTo>
                      <a:pt x="1692" y="151"/>
                    </a:lnTo>
                    <a:lnTo>
                      <a:pt x="1694" y="147"/>
                    </a:lnTo>
                    <a:lnTo>
                      <a:pt x="1695" y="149"/>
                    </a:lnTo>
                    <a:lnTo>
                      <a:pt x="1697" y="150"/>
                    </a:lnTo>
                    <a:lnTo>
                      <a:pt x="1698" y="143"/>
                    </a:lnTo>
                    <a:lnTo>
                      <a:pt x="1700" y="141"/>
                    </a:lnTo>
                    <a:lnTo>
                      <a:pt x="1701" y="143"/>
                    </a:lnTo>
                    <a:lnTo>
                      <a:pt x="1703" y="149"/>
                    </a:lnTo>
                    <a:lnTo>
                      <a:pt x="1704" y="144"/>
                    </a:lnTo>
                    <a:lnTo>
                      <a:pt x="1706" y="140"/>
                    </a:lnTo>
                    <a:lnTo>
                      <a:pt x="1707" y="139"/>
                    </a:lnTo>
                    <a:lnTo>
                      <a:pt x="1709" y="139"/>
                    </a:lnTo>
                    <a:lnTo>
                      <a:pt x="1710" y="146"/>
                    </a:lnTo>
                    <a:lnTo>
                      <a:pt x="1712" y="159"/>
                    </a:lnTo>
                    <a:lnTo>
                      <a:pt x="1714" y="136"/>
                    </a:lnTo>
                    <a:lnTo>
                      <a:pt x="1715" y="148"/>
                    </a:lnTo>
                    <a:lnTo>
                      <a:pt x="1716" y="158"/>
                    </a:lnTo>
                    <a:lnTo>
                      <a:pt x="1718" y="144"/>
                    </a:lnTo>
                    <a:lnTo>
                      <a:pt x="1720" y="141"/>
                    </a:lnTo>
                    <a:lnTo>
                      <a:pt x="1721" y="153"/>
                    </a:lnTo>
                    <a:lnTo>
                      <a:pt x="1722" y="154"/>
                    </a:lnTo>
                    <a:lnTo>
                      <a:pt x="1724" y="158"/>
                    </a:lnTo>
                    <a:lnTo>
                      <a:pt x="1726" y="156"/>
                    </a:lnTo>
                    <a:lnTo>
                      <a:pt x="1727" y="146"/>
                    </a:lnTo>
                    <a:lnTo>
                      <a:pt x="1729" y="154"/>
                    </a:lnTo>
                    <a:lnTo>
                      <a:pt x="1730" y="161"/>
                    </a:lnTo>
                    <a:lnTo>
                      <a:pt x="1732" y="163"/>
                    </a:lnTo>
                    <a:lnTo>
                      <a:pt x="1733" y="166"/>
                    </a:lnTo>
                    <a:lnTo>
                      <a:pt x="1735" y="159"/>
                    </a:lnTo>
                    <a:lnTo>
                      <a:pt x="1736" y="150"/>
                    </a:lnTo>
                    <a:lnTo>
                      <a:pt x="1738" y="155"/>
                    </a:lnTo>
                    <a:lnTo>
                      <a:pt x="1739" y="155"/>
                    </a:lnTo>
                    <a:lnTo>
                      <a:pt x="1741" y="149"/>
                    </a:lnTo>
                    <a:lnTo>
                      <a:pt x="1742" y="156"/>
                    </a:lnTo>
                    <a:lnTo>
                      <a:pt x="1744" y="146"/>
                    </a:lnTo>
                    <a:lnTo>
                      <a:pt x="1745" y="148"/>
                    </a:lnTo>
                    <a:lnTo>
                      <a:pt x="1747" y="138"/>
                    </a:lnTo>
                    <a:lnTo>
                      <a:pt x="1748" y="140"/>
                    </a:lnTo>
                    <a:lnTo>
                      <a:pt x="1750" y="143"/>
                    </a:lnTo>
                    <a:lnTo>
                      <a:pt x="1751" y="144"/>
                    </a:lnTo>
                    <a:lnTo>
                      <a:pt x="1753" y="135"/>
                    </a:lnTo>
                    <a:lnTo>
                      <a:pt x="1754" y="140"/>
                    </a:lnTo>
                    <a:lnTo>
                      <a:pt x="1756" y="139"/>
                    </a:lnTo>
                    <a:lnTo>
                      <a:pt x="1758" y="136"/>
                    </a:lnTo>
                    <a:lnTo>
                      <a:pt x="1759" y="135"/>
                    </a:lnTo>
                    <a:lnTo>
                      <a:pt x="1760" y="128"/>
                    </a:lnTo>
                    <a:lnTo>
                      <a:pt x="1762" y="125"/>
                    </a:lnTo>
                    <a:lnTo>
                      <a:pt x="1764" y="131"/>
                    </a:lnTo>
                    <a:lnTo>
                      <a:pt x="1765" y="130"/>
                    </a:lnTo>
                    <a:lnTo>
                      <a:pt x="1767" y="134"/>
                    </a:lnTo>
                    <a:lnTo>
                      <a:pt x="1768" y="134"/>
                    </a:lnTo>
                    <a:lnTo>
                      <a:pt x="1770" y="142"/>
                    </a:lnTo>
                    <a:lnTo>
                      <a:pt x="1771" y="139"/>
                    </a:lnTo>
                    <a:lnTo>
                      <a:pt x="1773" y="132"/>
                    </a:lnTo>
                    <a:lnTo>
                      <a:pt x="1774" y="132"/>
                    </a:lnTo>
                    <a:lnTo>
                      <a:pt x="1776" y="143"/>
                    </a:lnTo>
                    <a:lnTo>
                      <a:pt x="1777" y="140"/>
                    </a:lnTo>
                    <a:lnTo>
                      <a:pt x="1779" y="134"/>
                    </a:lnTo>
                    <a:lnTo>
                      <a:pt x="1780" y="131"/>
                    </a:lnTo>
                    <a:lnTo>
                      <a:pt x="1782" y="131"/>
                    </a:lnTo>
                    <a:lnTo>
                      <a:pt x="1783" y="137"/>
                    </a:lnTo>
                    <a:lnTo>
                      <a:pt x="1785" y="142"/>
                    </a:lnTo>
                    <a:lnTo>
                      <a:pt x="1787" y="146"/>
                    </a:lnTo>
                    <a:lnTo>
                      <a:pt x="1788" y="154"/>
                    </a:lnTo>
                    <a:lnTo>
                      <a:pt x="1789" y="157"/>
                    </a:lnTo>
                    <a:lnTo>
                      <a:pt x="1791" y="153"/>
                    </a:lnTo>
                    <a:lnTo>
                      <a:pt x="1793" y="157"/>
                    </a:lnTo>
                    <a:lnTo>
                      <a:pt x="1794" y="158"/>
                    </a:lnTo>
                    <a:lnTo>
                      <a:pt x="1796" y="151"/>
                    </a:lnTo>
                    <a:lnTo>
                      <a:pt x="1797" y="161"/>
                    </a:lnTo>
                    <a:lnTo>
                      <a:pt x="1799" y="150"/>
                    </a:lnTo>
                    <a:lnTo>
                      <a:pt x="1800" y="143"/>
                    </a:lnTo>
                    <a:lnTo>
                      <a:pt x="1802" y="145"/>
                    </a:lnTo>
                    <a:lnTo>
                      <a:pt x="1803" y="154"/>
                    </a:lnTo>
                    <a:lnTo>
                      <a:pt x="1805" y="147"/>
                    </a:lnTo>
                    <a:lnTo>
                      <a:pt x="1806" y="150"/>
                    </a:lnTo>
                    <a:lnTo>
                      <a:pt x="1808" y="160"/>
                    </a:lnTo>
                    <a:lnTo>
                      <a:pt x="1809" y="155"/>
                    </a:lnTo>
                    <a:lnTo>
                      <a:pt x="1811" y="153"/>
                    </a:lnTo>
                    <a:lnTo>
                      <a:pt x="1812" y="163"/>
                    </a:lnTo>
                    <a:lnTo>
                      <a:pt x="1814" y="159"/>
                    </a:lnTo>
                    <a:lnTo>
                      <a:pt x="1815" y="155"/>
                    </a:lnTo>
                    <a:lnTo>
                      <a:pt x="1817" y="152"/>
                    </a:lnTo>
                    <a:lnTo>
                      <a:pt x="1818" y="153"/>
                    </a:lnTo>
                    <a:lnTo>
                      <a:pt x="1820" y="144"/>
                    </a:lnTo>
                    <a:lnTo>
                      <a:pt x="1821" y="147"/>
                    </a:lnTo>
                    <a:lnTo>
                      <a:pt x="1823" y="154"/>
                    </a:lnTo>
                    <a:lnTo>
                      <a:pt x="1824" y="151"/>
                    </a:lnTo>
                    <a:lnTo>
                      <a:pt x="1826" y="150"/>
                    </a:lnTo>
                    <a:lnTo>
                      <a:pt x="1827" y="152"/>
                    </a:lnTo>
                    <a:lnTo>
                      <a:pt x="1829" y="147"/>
                    </a:lnTo>
                    <a:lnTo>
                      <a:pt x="1831" y="134"/>
                    </a:lnTo>
                    <a:lnTo>
                      <a:pt x="1832" y="144"/>
                    </a:lnTo>
                    <a:lnTo>
                      <a:pt x="1833" y="145"/>
                    </a:lnTo>
                    <a:lnTo>
                      <a:pt x="1835" y="140"/>
                    </a:lnTo>
                    <a:lnTo>
                      <a:pt x="1837" y="135"/>
                    </a:lnTo>
                    <a:lnTo>
                      <a:pt x="1838" y="139"/>
                    </a:lnTo>
                    <a:lnTo>
                      <a:pt x="1840" y="136"/>
                    </a:lnTo>
                    <a:lnTo>
                      <a:pt x="1841" y="142"/>
                    </a:lnTo>
                    <a:lnTo>
                      <a:pt x="1843" y="143"/>
                    </a:lnTo>
                    <a:lnTo>
                      <a:pt x="1844" y="142"/>
                    </a:lnTo>
                    <a:lnTo>
                      <a:pt x="1846" y="143"/>
                    </a:lnTo>
                    <a:lnTo>
                      <a:pt x="1847" y="147"/>
                    </a:lnTo>
                    <a:lnTo>
                      <a:pt x="1849" y="147"/>
                    </a:lnTo>
                    <a:lnTo>
                      <a:pt x="1850" y="149"/>
                    </a:lnTo>
                    <a:lnTo>
                      <a:pt x="1852" y="149"/>
                    </a:lnTo>
                    <a:lnTo>
                      <a:pt x="1853" y="142"/>
                    </a:lnTo>
                    <a:lnTo>
                      <a:pt x="1855" y="147"/>
                    </a:lnTo>
                    <a:lnTo>
                      <a:pt x="1856" y="140"/>
                    </a:lnTo>
                    <a:lnTo>
                      <a:pt x="1858" y="133"/>
                    </a:lnTo>
                    <a:lnTo>
                      <a:pt x="1860" y="135"/>
                    </a:lnTo>
                    <a:lnTo>
                      <a:pt x="1861" y="142"/>
                    </a:lnTo>
                    <a:lnTo>
                      <a:pt x="1862" y="133"/>
                    </a:lnTo>
                    <a:lnTo>
                      <a:pt x="1864" y="150"/>
                    </a:lnTo>
                    <a:lnTo>
                      <a:pt x="1866" y="165"/>
                    </a:lnTo>
                    <a:lnTo>
                      <a:pt x="1867" y="167"/>
                    </a:lnTo>
                    <a:lnTo>
                      <a:pt x="1869" y="164"/>
                    </a:lnTo>
                    <a:lnTo>
                      <a:pt x="1870" y="171"/>
                    </a:lnTo>
                    <a:lnTo>
                      <a:pt x="1872" y="169"/>
                    </a:lnTo>
                    <a:lnTo>
                      <a:pt x="1873" y="167"/>
                    </a:lnTo>
                    <a:lnTo>
                      <a:pt x="1875" y="175"/>
                    </a:lnTo>
                    <a:lnTo>
                      <a:pt x="1876" y="185"/>
                    </a:lnTo>
                    <a:lnTo>
                      <a:pt x="1877" y="201"/>
                    </a:lnTo>
                    <a:lnTo>
                      <a:pt x="1879" y="208"/>
                    </a:lnTo>
                    <a:lnTo>
                      <a:pt x="1881" y="211"/>
                    </a:lnTo>
                    <a:lnTo>
                      <a:pt x="1882" y="212"/>
                    </a:lnTo>
                    <a:lnTo>
                      <a:pt x="1884" y="213"/>
                    </a:lnTo>
                    <a:lnTo>
                      <a:pt x="1885" y="200"/>
                    </a:lnTo>
                    <a:lnTo>
                      <a:pt x="1887" y="193"/>
                    </a:lnTo>
                    <a:lnTo>
                      <a:pt x="1888" y="197"/>
                    </a:lnTo>
                    <a:lnTo>
                      <a:pt x="1890" y="201"/>
                    </a:lnTo>
                    <a:lnTo>
                      <a:pt x="1891" y="207"/>
                    </a:lnTo>
                    <a:lnTo>
                      <a:pt x="1893" y="207"/>
                    </a:lnTo>
                    <a:lnTo>
                      <a:pt x="1894" y="204"/>
                    </a:lnTo>
                    <a:lnTo>
                      <a:pt x="1896" y="209"/>
                    </a:lnTo>
                    <a:lnTo>
                      <a:pt x="1898" y="210"/>
                    </a:lnTo>
                    <a:lnTo>
                      <a:pt x="1899" y="197"/>
                    </a:lnTo>
                    <a:lnTo>
                      <a:pt x="1900" y="199"/>
                    </a:lnTo>
                    <a:lnTo>
                      <a:pt x="1902" y="195"/>
                    </a:lnTo>
                    <a:lnTo>
                      <a:pt x="1904" y="197"/>
                    </a:lnTo>
                    <a:lnTo>
                      <a:pt x="1905" y="197"/>
                    </a:lnTo>
                    <a:lnTo>
                      <a:pt x="1906" y="199"/>
                    </a:lnTo>
                    <a:lnTo>
                      <a:pt x="1908" y="206"/>
                    </a:lnTo>
                    <a:lnTo>
                      <a:pt x="1910" y="210"/>
                    </a:lnTo>
                    <a:lnTo>
                      <a:pt x="1911" y="198"/>
                    </a:lnTo>
                    <a:lnTo>
                      <a:pt x="1913" y="208"/>
                    </a:lnTo>
                    <a:lnTo>
                      <a:pt x="1914" y="198"/>
                    </a:lnTo>
                    <a:lnTo>
                      <a:pt x="1916" y="203"/>
                    </a:lnTo>
                    <a:lnTo>
                      <a:pt x="1917" y="212"/>
                    </a:lnTo>
                    <a:lnTo>
                      <a:pt x="1919" y="209"/>
                    </a:lnTo>
                    <a:lnTo>
                      <a:pt x="1920" y="205"/>
                    </a:lnTo>
                    <a:lnTo>
                      <a:pt x="1922" y="208"/>
                    </a:lnTo>
                    <a:lnTo>
                      <a:pt x="1923" y="203"/>
                    </a:lnTo>
                    <a:lnTo>
                      <a:pt x="1925" y="208"/>
                    </a:lnTo>
                    <a:lnTo>
                      <a:pt x="1926" y="206"/>
                    </a:lnTo>
                    <a:lnTo>
                      <a:pt x="1928" y="214"/>
                    </a:lnTo>
                    <a:lnTo>
                      <a:pt x="1929" y="219"/>
                    </a:lnTo>
                    <a:lnTo>
                      <a:pt x="1931" y="208"/>
                    </a:lnTo>
                    <a:lnTo>
                      <a:pt x="1933" y="218"/>
                    </a:lnTo>
                    <a:lnTo>
                      <a:pt x="1934" y="217"/>
                    </a:lnTo>
                    <a:lnTo>
                      <a:pt x="1935" y="208"/>
                    </a:lnTo>
                    <a:lnTo>
                      <a:pt x="1937" y="205"/>
                    </a:lnTo>
                    <a:lnTo>
                      <a:pt x="1939" y="204"/>
                    </a:lnTo>
                    <a:lnTo>
                      <a:pt x="1940" y="214"/>
                    </a:lnTo>
                    <a:lnTo>
                      <a:pt x="1942" y="220"/>
                    </a:lnTo>
                    <a:lnTo>
                      <a:pt x="1943" y="214"/>
                    </a:lnTo>
                    <a:lnTo>
                      <a:pt x="1944" y="209"/>
                    </a:lnTo>
                    <a:lnTo>
                      <a:pt x="1946" y="202"/>
                    </a:lnTo>
                    <a:lnTo>
                      <a:pt x="1948" y="207"/>
                    </a:lnTo>
                    <a:lnTo>
                      <a:pt x="1949" y="213"/>
                    </a:lnTo>
                    <a:lnTo>
                      <a:pt x="1951" y="211"/>
                    </a:lnTo>
                    <a:lnTo>
                      <a:pt x="1952" y="212"/>
                    </a:lnTo>
                    <a:lnTo>
                      <a:pt x="1954" y="212"/>
                    </a:lnTo>
                    <a:lnTo>
                      <a:pt x="1955" y="209"/>
                    </a:lnTo>
                    <a:lnTo>
                      <a:pt x="1957" y="220"/>
                    </a:lnTo>
                    <a:lnTo>
                      <a:pt x="1958" y="217"/>
                    </a:lnTo>
                    <a:lnTo>
                      <a:pt x="1960" y="212"/>
                    </a:lnTo>
                    <a:lnTo>
                      <a:pt x="1961" y="208"/>
                    </a:lnTo>
                    <a:lnTo>
                      <a:pt x="1963" y="201"/>
                    </a:lnTo>
                    <a:lnTo>
                      <a:pt x="1964" y="211"/>
                    </a:lnTo>
                    <a:lnTo>
                      <a:pt x="1966" y="203"/>
                    </a:lnTo>
                    <a:lnTo>
                      <a:pt x="1967" y="202"/>
                    </a:lnTo>
                    <a:lnTo>
                      <a:pt x="1969" y="215"/>
                    </a:lnTo>
                    <a:lnTo>
                      <a:pt x="1971" y="222"/>
                    </a:lnTo>
                    <a:lnTo>
                      <a:pt x="1972" y="224"/>
                    </a:lnTo>
                    <a:lnTo>
                      <a:pt x="1973" y="225"/>
                    </a:lnTo>
                    <a:lnTo>
                      <a:pt x="1975" y="216"/>
                    </a:lnTo>
                    <a:lnTo>
                      <a:pt x="1977" y="210"/>
                    </a:lnTo>
                    <a:lnTo>
                      <a:pt x="1978" y="207"/>
                    </a:lnTo>
                    <a:lnTo>
                      <a:pt x="1979" y="207"/>
                    </a:lnTo>
                    <a:lnTo>
                      <a:pt x="1981" y="208"/>
                    </a:lnTo>
                    <a:lnTo>
                      <a:pt x="1983" y="207"/>
                    </a:lnTo>
                    <a:lnTo>
                      <a:pt x="1984" y="196"/>
                    </a:lnTo>
                    <a:lnTo>
                      <a:pt x="1986" y="192"/>
                    </a:lnTo>
                    <a:lnTo>
                      <a:pt x="1987" y="199"/>
                    </a:lnTo>
                    <a:lnTo>
                      <a:pt x="1989" y="202"/>
                    </a:lnTo>
                    <a:lnTo>
                      <a:pt x="1990" y="208"/>
                    </a:lnTo>
                    <a:lnTo>
                      <a:pt x="1992" y="209"/>
                    </a:lnTo>
                    <a:lnTo>
                      <a:pt x="1993" y="208"/>
                    </a:lnTo>
                    <a:lnTo>
                      <a:pt x="1995" y="207"/>
                    </a:lnTo>
                    <a:lnTo>
                      <a:pt x="1996" y="204"/>
                    </a:lnTo>
                    <a:lnTo>
                      <a:pt x="1998" y="205"/>
                    </a:lnTo>
                    <a:lnTo>
                      <a:pt x="2000" y="214"/>
                    </a:lnTo>
                    <a:lnTo>
                      <a:pt x="2001" y="209"/>
                    </a:lnTo>
                    <a:lnTo>
                      <a:pt x="2002" y="204"/>
                    </a:lnTo>
                    <a:lnTo>
                      <a:pt x="2004" y="212"/>
                    </a:lnTo>
                    <a:lnTo>
                      <a:pt x="2006" y="218"/>
                    </a:lnTo>
                    <a:lnTo>
                      <a:pt x="2007" y="217"/>
                    </a:lnTo>
                    <a:lnTo>
                      <a:pt x="2008" y="211"/>
                    </a:lnTo>
                    <a:lnTo>
                      <a:pt x="2010" y="216"/>
                    </a:lnTo>
                    <a:lnTo>
                      <a:pt x="2011" y="216"/>
                    </a:lnTo>
                    <a:lnTo>
                      <a:pt x="2013" y="221"/>
                    </a:lnTo>
                    <a:lnTo>
                      <a:pt x="2015" y="217"/>
                    </a:lnTo>
                    <a:lnTo>
                      <a:pt x="2016" y="212"/>
                    </a:lnTo>
                    <a:lnTo>
                      <a:pt x="2017" y="204"/>
                    </a:lnTo>
                    <a:lnTo>
                      <a:pt x="2019" y="195"/>
                    </a:lnTo>
                    <a:lnTo>
                      <a:pt x="2021" y="191"/>
                    </a:lnTo>
                    <a:lnTo>
                      <a:pt x="2022" y="193"/>
                    </a:lnTo>
                    <a:lnTo>
                      <a:pt x="2024" y="193"/>
                    </a:lnTo>
                    <a:lnTo>
                      <a:pt x="2025" y="200"/>
                    </a:lnTo>
                    <a:lnTo>
                      <a:pt x="2027" y="205"/>
                    </a:lnTo>
                    <a:lnTo>
                      <a:pt x="2028" y="198"/>
                    </a:lnTo>
                    <a:lnTo>
                      <a:pt x="2030" y="196"/>
                    </a:lnTo>
                    <a:lnTo>
                      <a:pt x="2031" y="202"/>
                    </a:lnTo>
                    <a:lnTo>
                      <a:pt x="2033" y="202"/>
                    </a:lnTo>
                    <a:lnTo>
                      <a:pt x="2034" y="209"/>
                    </a:lnTo>
                    <a:lnTo>
                      <a:pt x="2036" y="212"/>
                    </a:lnTo>
                    <a:lnTo>
                      <a:pt x="2037" y="210"/>
                    </a:lnTo>
                    <a:lnTo>
                      <a:pt x="2039" y="195"/>
                    </a:lnTo>
                    <a:lnTo>
                      <a:pt x="2040" y="192"/>
                    </a:lnTo>
                    <a:lnTo>
                      <a:pt x="2042" y="200"/>
                    </a:lnTo>
                    <a:lnTo>
                      <a:pt x="2044" y="196"/>
                    </a:lnTo>
                    <a:lnTo>
                      <a:pt x="2045" y="197"/>
                    </a:lnTo>
                    <a:lnTo>
                      <a:pt x="2046" y="200"/>
                    </a:lnTo>
                    <a:lnTo>
                      <a:pt x="2048" y="201"/>
                    </a:lnTo>
                    <a:lnTo>
                      <a:pt x="2050" y="197"/>
                    </a:lnTo>
                    <a:lnTo>
                      <a:pt x="2051" y="198"/>
                    </a:lnTo>
                    <a:lnTo>
                      <a:pt x="2053" y="193"/>
                    </a:lnTo>
                    <a:lnTo>
                      <a:pt x="2054" y="194"/>
                    </a:lnTo>
                    <a:lnTo>
                      <a:pt x="2056" y="199"/>
                    </a:lnTo>
                    <a:lnTo>
                      <a:pt x="2057" y="198"/>
                    </a:lnTo>
                    <a:lnTo>
                      <a:pt x="2059" y="192"/>
                    </a:lnTo>
                    <a:lnTo>
                      <a:pt x="2060" y="197"/>
                    </a:lnTo>
                    <a:lnTo>
                      <a:pt x="2062" y="200"/>
                    </a:lnTo>
                    <a:lnTo>
                      <a:pt x="2063" y="205"/>
                    </a:lnTo>
                    <a:lnTo>
                      <a:pt x="2065" y="202"/>
                    </a:lnTo>
                    <a:lnTo>
                      <a:pt x="2066" y="195"/>
                    </a:lnTo>
                    <a:lnTo>
                      <a:pt x="2068" y="195"/>
                    </a:lnTo>
                    <a:lnTo>
                      <a:pt x="2069" y="203"/>
                    </a:lnTo>
                    <a:lnTo>
                      <a:pt x="2071" y="203"/>
                    </a:lnTo>
                    <a:lnTo>
                      <a:pt x="2073" y="197"/>
                    </a:lnTo>
                    <a:lnTo>
                      <a:pt x="2074" y="203"/>
                    </a:lnTo>
                    <a:lnTo>
                      <a:pt x="2075" y="205"/>
                    </a:lnTo>
                    <a:lnTo>
                      <a:pt x="2077" y="199"/>
                    </a:lnTo>
                    <a:lnTo>
                      <a:pt x="2078" y="198"/>
                    </a:lnTo>
                    <a:lnTo>
                      <a:pt x="2080" y="195"/>
                    </a:lnTo>
                    <a:lnTo>
                      <a:pt x="2081" y="193"/>
                    </a:lnTo>
                    <a:lnTo>
                      <a:pt x="2083" y="192"/>
                    </a:lnTo>
                    <a:lnTo>
                      <a:pt x="2084" y="193"/>
                    </a:lnTo>
                    <a:lnTo>
                      <a:pt x="2086" y="195"/>
                    </a:lnTo>
                    <a:lnTo>
                      <a:pt x="2088" y="199"/>
                    </a:lnTo>
                    <a:lnTo>
                      <a:pt x="2089" y="201"/>
                    </a:lnTo>
                    <a:lnTo>
                      <a:pt x="2090" y="192"/>
                    </a:lnTo>
                    <a:lnTo>
                      <a:pt x="2092" y="193"/>
                    </a:lnTo>
                    <a:lnTo>
                      <a:pt x="2094" y="197"/>
                    </a:lnTo>
                    <a:lnTo>
                      <a:pt x="2095" y="203"/>
                    </a:lnTo>
                    <a:lnTo>
                      <a:pt x="2097" y="212"/>
                    </a:lnTo>
                    <a:lnTo>
                      <a:pt x="2098" y="210"/>
                    </a:lnTo>
                    <a:lnTo>
                      <a:pt x="2100" y="205"/>
                    </a:lnTo>
                    <a:lnTo>
                      <a:pt x="2101" y="208"/>
                    </a:lnTo>
                    <a:lnTo>
                      <a:pt x="2103" y="205"/>
                    </a:lnTo>
                    <a:lnTo>
                      <a:pt x="2104" y="204"/>
                    </a:lnTo>
                    <a:lnTo>
                      <a:pt x="2106" y="203"/>
                    </a:lnTo>
                    <a:lnTo>
                      <a:pt x="2107" y="203"/>
                    </a:lnTo>
                    <a:lnTo>
                      <a:pt x="2109" y="205"/>
                    </a:lnTo>
                    <a:lnTo>
                      <a:pt x="2110" y="201"/>
                    </a:lnTo>
                    <a:lnTo>
                      <a:pt x="2112" y="200"/>
                    </a:lnTo>
                    <a:lnTo>
                      <a:pt x="2113" y="195"/>
                    </a:lnTo>
                    <a:lnTo>
                      <a:pt x="2115" y="197"/>
                    </a:lnTo>
                    <a:lnTo>
                      <a:pt x="2117" y="197"/>
                    </a:lnTo>
                    <a:lnTo>
                      <a:pt x="2118" y="203"/>
                    </a:lnTo>
                    <a:lnTo>
                      <a:pt x="2119" y="209"/>
                    </a:lnTo>
                    <a:lnTo>
                      <a:pt x="2121" y="215"/>
                    </a:lnTo>
                    <a:lnTo>
                      <a:pt x="2123" y="215"/>
                    </a:lnTo>
                    <a:lnTo>
                      <a:pt x="2124" y="215"/>
                    </a:lnTo>
                    <a:lnTo>
                      <a:pt x="2126" y="203"/>
                    </a:lnTo>
                    <a:lnTo>
                      <a:pt x="2127" y="203"/>
                    </a:lnTo>
                    <a:lnTo>
                      <a:pt x="2129" y="211"/>
                    </a:lnTo>
                    <a:lnTo>
                      <a:pt x="2130" y="211"/>
                    </a:lnTo>
                    <a:lnTo>
                      <a:pt x="2132" y="211"/>
                    </a:lnTo>
                    <a:lnTo>
                      <a:pt x="2133" y="209"/>
                    </a:lnTo>
                    <a:lnTo>
                      <a:pt x="2135" y="207"/>
                    </a:lnTo>
                    <a:lnTo>
                      <a:pt x="2136" y="205"/>
                    </a:lnTo>
                    <a:lnTo>
                      <a:pt x="2138" y="202"/>
                    </a:lnTo>
                    <a:lnTo>
                      <a:pt x="2139" y="204"/>
                    </a:lnTo>
                    <a:lnTo>
                      <a:pt x="2141" y="198"/>
                    </a:lnTo>
                    <a:lnTo>
                      <a:pt x="2142" y="205"/>
                    </a:lnTo>
                    <a:lnTo>
                      <a:pt x="2144" y="205"/>
                    </a:lnTo>
                    <a:lnTo>
                      <a:pt x="2145" y="205"/>
                    </a:lnTo>
                    <a:lnTo>
                      <a:pt x="2147" y="203"/>
                    </a:lnTo>
                    <a:lnTo>
                      <a:pt x="2148" y="209"/>
                    </a:lnTo>
                    <a:lnTo>
                      <a:pt x="2150" y="208"/>
                    </a:lnTo>
                    <a:lnTo>
                      <a:pt x="2151" y="203"/>
                    </a:lnTo>
                    <a:lnTo>
                      <a:pt x="2153" y="202"/>
                    </a:lnTo>
                    <a:lnTo>
                      <a:pt x="2155" y="202"/>
                    </a:lnTo>
                    <a:lnTo>
                      <a:pt x="2156" y="208"/>
                    </a:lnTo>
                    <a:lnTo>
                      <a:pt x="2157" y="208"/>
                    </a:lnTo>
                    <a:lnTo>
                      <a:pt x="2159" y="205"/>
                    </a:lnTo>
                    <a:lnTo>
                      <a:pt x="2161" y="205"/>
                    </a:lnTo>
                    <a:lnTo>
                      <a:pt x="2162" y="205"/>
                    </a:lnTo>
                    <a:lnTo>
                      <a:pt x="2163" y="200"/>
                    </a:lnTo>
                    <a:lnTo>
                      <a:pt x="2165" y="203"/>
                    </a:lnTo>
                    <a:lnTo>
                      <a:pt x="2167" y="205"/>
                    </a:lnTo>
                    <a:lnTo>
                      <a:pt x="2168" y="204"/>
                    </a:lnTo>
                    <a:lnTo>
                      <a:pt x="2170" y="202"/>
                    </a:lnTo>
                    <a:lnTo>
                      <a:pt x="2171" y="203"/>
                    </a:lnTo>
                    <a:lnTo>
                      <a:pt x="2173" y="209"/>
                    </a:lnTo>
                    <a:lnTo>
                      <a:pt x="2174" y="210"/>
                    </a:lnTo>
                    <a:lnTo>
                      <a:pt x="2176" y="203"/>
                    </a:lnTo>
                    <a:lnTo>
                      <a:pt x="2177" y="199"/>
                    </a:lnTo>
                    <a:lnTo>
                      <a:pt x="2179" y="200"/>
                    </a:lnTo>
                    <a:lnTo>
                      <a:pt x="2180" y="205"/>
                    </a:lnTo>
                    <a:lnTo>
                      <a:pt x="2182" y="215"/>
                    </a:lnTo>
                    <a:lnTo>
                      <a:pt x="2183" y="220"/>
                    </a:lnTo>
                    <a:lnTo>
                      <a:pt x="2185" y="207"/>
                    </a:lnTo>
                    <a:lnTo>
                      <a:pt x="2186" y="207"/>
                    </a:lnTo>
                    <a:lnTo>
                      <a:pt x="2188" y="205"/>
                    </a:lnTo>
                    <a:lnTo>
                      <a:pt x="2190" y="207"/>
                    </a:lnTo>
                    <a:lnTo>
                      <a:pt x="2191" y="205"/>
                    </a:lnTo>
                    <a:lnTo>
                      <a:pt x="2192" y="209"/>
                    </a:lnTo>
                    <a:lnTo>
                      <a:pt x="2194" y="216"/>
                    </a:lnTo>
                    <a:lnTo>
                      <a:pt x="2196" y="220"/>
                    </a:lnTo>
                    <a:lnTo>
                      <a:pt x="2197" y="223"/>
                    </a:lnTo>
                    <a:lnTo>
                      <a:pt x="2199" y="227"/>
                    </a:lnTo>
                    <a:lnTo>
                      <a:pt x="2200" y="232"/>
                    </a:lnTo>
                    <a:lnTo>
                      <a:pt x="2202" y="223"/>
                    </a:lnTo>
                    <a:lnTo>
                      <a:pt x="2203" y="221"/>
                    </a:lnTo>
                    <a:lnTo>
                      <a:pt x="2205" y="220"/>
                    </a:lnTo>
                    <a:lnTo>
                      <a:pt x="2206" y="218"/>
                    </a:lnTo>
                    <a:lnTo>
                      <a:pt x="2208" y="211"/>
                    </a:lnTo>
                    <a:lnTo>
                      <a:pt x="2209" y="207"/>
                    </a:lnTo>
                    <a:lnTo>
                      <a:pt x="2211" y="208"/>
                    </a:lnTo>
                    <a:lnTo>
                      <a:pt x="2212" y="215"/>
                    </a:lnTo>
                    <a:lnTo>
                      <a:pt x="2214" y="224"/>
                    </a:lnTo>
                    <a:lnTo>
                      <a:pt x="2215" y="221"/>
                    </a:lnTo>
                    <a:lnTo>
                      <a:pt x="2217" y="218"/>
                    </a:lnTo>
                    <a:lnTo>
                      <a:pt x="2218" y="217"/>
                    </a:lnTo>
                    <a:lnTo>
                      <a:pt x="2220" y="217"/>
                    </a:lnTo>
                    <a:lnTo>
                      <a:pt x="2221" y="210"/>
                    </a:lnTo>
                    <a:lnTo>
                      <a:pt x="2223" y="204"/>
                    </a:lnTo>
                    <a:lnTo>
                      <a:pt x="2224" y="207"/>
                    </a:lnTo>
                    <a:lnTo>
                      <a:pt x="2226" y="214"/>
                    </a:lnTo>
                    <a:lnTo>
                      <a:pt x="2228" y="210"/>
                    </a:lnTo>
                    <a:lnTo>
                      <a:pt x="2229" y="205"/>
                    </a:lnTo>
                    <a:lnTo>
                      <a:pt x="2230" y="206"/>
                    </a:lnTo>
                    <a:lnTo>
                      <a:pt x="2232" y="211"/>
                    </a:lnTo>
                    <a:lnTo>
                      <a:pt x="2234" y="219"/>
                    </a:lnTo>
                    <a:lnTo>
                      <a:pt x="2235" y="226"/>
                    </a:lnTo>
                    <a:lnTo>
                      <a:pt x="2236" y="220"/>
                    </a:lnTo>
                    <a:lnTo>
                      <a:pt x="2238" y="213"/>
                    </a:lnTo>
                    <a:lnTo>
                      <a:pt x="2240" y="211"/>
                    </a:lnTo>
                    <a:lnTo>
                      <a:pt x="2241" y="218"/>
                    </a:lnTo>
                    <a:lnTo>
                      <a:pt x="2243" y="219"/>
                    </a:lnTo>
                    <a:lnTo>
                      <a:pt x="2244" y="222"/>
                    </a:lnTo>
                    <a:lnTo>
                      <a:pt x="2246" y="226"/>
                    </a:lnTo>
                    <a:lnTo>
                      <a:pt x="2247" y="222"/>
                    </a:lnTo>
                    <a:lnTo>
                      <a:pt x="2249" y="226"/>
                    </a:lnTo>
                    <a:lnTo>
                      <a:pt x="2250" y="220"/>
                    </a:lnTo>
                    <a:lnTo>
                      <a:pt x="2252" y="225"/>
                    </a:lnTo>
                    <a:lnTo>
                      <a:pt x="2253" y="222"/>
                    </a:lnTo>
                    <a:lnTo>
                      <a:pt x="2255" y="219"/>
                    </a:lnTo>
                    <a:lnTo>
                      <a:pt x="2257" y="217"/>
                    </a:lnTo>
                    <a:lnTo>
                      <a:pt x="2258" y="218"/>
                    </a:lnTo>
                    <a:lnTo>
                      <a:pt x="2259" y="220"/>
                    </a:lnTo>
                    <a:lnTo>
                      <a:pt x="2261" y="215"/>
                    </a:lnTo>
                    <a:lnTo>
                      <a:pt x="2263" y="219"/>
                    </a:lnTo>
                    <a:lnTo>
                      <a:pt x="2264" y="218"/>
                    </a:lnTo>
                    <a:lnTo>
                      <a:pt x="2265" y="219"/>
                    </a:lnTo>
                    <a:lnTo>
                      <a:pt x="2267" y="222"/>
                    </a:lnTo>
                    <a:lnTo>
                      <a:pt x="2269" y="217"/>
                    </a:lnTo>
                    <a:lnTo>
                      <a:pt x="2270" y="214"/>
                    </a:lnTo>
                    <a:lnTo>
                      <a:pt x="2272" y="221"/>
                    </a:lnTo>
                    <a:lnTo>
                      <a:pt x="2273" y="227"/>
                    </a:lnTo>
                    <a:lnTo>
                      <a:pt x="2275" y="232"/>
                    </a:lnTo>
                    <a:lnTo>
                      <a:pt x="2276" y="240"/>
                    </a:lnTo>
                    <a:lnTo>
                      <a:pt x="2278" y="232"/>
                    </a:lnTo>
                    <a:lnTo>
                      <a:pt x="2279" y="226"/>
                    </a:lnTo>
                    <a:lnTo>
                      <a:pt x="2281" y="216"/>
                    </a:lnTo>
                    <a:lnTo>
                      <a:pt x="2282" y="217"/>
                    </a:lnTo>
                    <a:lnTo>
                      <a:pt x="2284" y="223"/>
                    </a:lnTo>
                    <a:lnTo>
                      <a:pt x="2285" y="229"/>
                    </a:lnTo>
                    <a:lnTo>
                      <a:pt x="2287" y="224"/>
                    </a:lnTo>
                    <a:lnTo>
                      <a:pt x="2288" y="224"/>
                    </a:lnTo>
                    <a:lnTo>
                      <a:pt x="2290" y="222"/>
                    </a:lnTo>
                    <a:lnTo>
                      <a:pt x="2291" y="226"/>
                    </a:lnTo>
                    <a:lnTo>
                      <a:pt x="2293" y="223"/>
                    </a:lnTo>
                    <a:lnTo>
                      <a:pt x="2294" y="231"/>
                    </a:lnTo>
                    <a:lnTo>
                      <a:pt x="2296" y="226"/>
                    </a:lnTo>
                    <a:lnTo>
                      <a:pt x="2297" y="225"/>
                    </a:lnTo>
                    <a:lnTo>
                      <a:pt x="2299" y="231"/>
                    </a:lnTo>
                    <a:lnTo>
                      <a:pt x="2301" y="229"/>
                    </a:lnTo>
                    <a:lnTo>
                      <a:pt x="2302" y="230"/>
                    </a:lnTo>
                    <a:lnTo>
                      <a:pt x="2303" y="220"/>
                    </a:lnTo>
                    <a:lnTo>
                      <a:pt x="2305" y="229"/>
                    </a:lnTo>
                    <a:lnTo>
                      <a:pt x="2307" y="239"/>
                    </a:lnTo>
                    <a:lnTo>
                      <a:pt x="2308" y="232"/>
                    </a:lnTo>
                    <a:lnTo>
                      <a:pt x="2310" y="234"/>
                    </a:lnTo>
                    <a:lnTo>
                      <a:pt x="2311" y="223"/>
                    </a:lnTo>
                    <a:lnTo>
                      <a:pt x="2313" y="210"/>
                    </a:lnTo>
                    <a:lnTo>
                      <a:pt x="2314" y="214"/>
                    </a:lnTo>
                    <a:lnTo>
                      <a:pt x="2316" y="244"/>
                    </a:lnTo>
                    <a:lnTo>
                      <a:pt x="2317" y="251"/>
                    </a:lnTo>
                    <a:lnTo>
                      <a:pt x="2319" y="255"/>
                    </a:lnTo>
                    <a:lnTo>
                      <a:pt x="2320" y="258"/>
                    </a:lnTo>
                    <a:lnTo>
                      <a:pt x="2322" y="249"/>
                    </a:lnTo>
                    <a:lnTo>
                      <a:pt x="2323" y="258"/>
                    </a:lnTo>
                    <a:lnTo>
                      <a:pt x="2325" y="251"/>
                    </a:lnTo>
                    <a:lnTo>
                      <a:pt x="2326" y="226"/>
                    </a:lnTo>
                    <a:lnTo>
                      <a:pt x="2328" y="234"/>
                    </a:lnTo>
                    <a:lnTo>
                      <a:pt x="2330" y="251"/>
                    </a:lnTo>
                    <a:lnTo>
                      <a:pt x="2331" y="266"/>
                    </a:lnTo>
                    <a:lnTo>
                      <a:pt x="2332" y="264"/>
                    </a:lnTo>
                    <a:lnTo>
                      <a:pt x="2334" y="263"/>
                    </a:lnTo>
                    <a:lnTo>
                      <a:pt x="2336" y="268"/>
                    </a:lnTo>
                    <a:lnTo>
                      <a:pt x="2337" y="273"/>
                    </a:lnTo>
                    <a:lnTo>
                      <a:pt x="2338" y="268"/>
                    </a:lnTo>
                    <a:lnTo>
                      <a:pt x="2340" y="272"/>
                    </a:lnTo>
                    <a:lnTo>
                      <a:pt x="2342" y="275"/>
                    </a:lnTo>
                    <a:lnTo>
                      <a:pt x="2343" y="282"/>
                    </a:lnTo>
                    <a:lnTo>
                      <a:pt x="2345" y="282"/>
                    </a:lnTo>
                    <a:lnTo>
                      <a:pt x="2346" y="292"/>
                    </a:lnTo>
                    <a:lnTo>
                      <a:pt x="2348" y="298"/>
                    </a:lnTo>
                    <a:lnTo>
                      <a:pt x="2349" y="285"/>
                    </a:lnTo>
                    <a:lnTo>
                      <a:pt x="2351" y="281"/>
                    </a:lnTo>
                    <a:lnTo>
                      <a:pt x="2352" y="289"/>
                    </a:lnTo>
                    <a:lnTo>
                      <a:pt x="2354" y="296"/>
                    </a:lnTo>
                    <a:lnTo>
                      <a:pt x="2355" y="287"/>
                    </a:lnTo>
                    <a:lnTo>
                      <a:pt x="2357" y="308"/>
                    </a:lnTo>
                    <a:lnTo>
                      <a:pt x="2358" y="316"/>
                    </a:lnTo>
                    <a:lnTo>
                      <a:pt x="2360" y="339"/>
                    </a:lnTo>
                    <a:lnTo>
                      <a:pt x="2361" y="351"/>
                    </a:lnTo>
                    <a:lnTo>
                      <a:pt x="2363" y="355"/>
                    </a:lnTo>
                    <a:lnTo>
                      <a:pt x="2364" y="359"/>
                    </a:lnTo>
                    <a:lnTo>
                      <a:pt x="2366" y="356"/>
                    </a:lnTo>
                    <a:lnTo>
                      <a:pt x="2367" y="354"/>
                    </a:lnTo>
                    <a:lnTo>
                      <a:pt x="2369" y="357"/>
                    </a:lnTo>
                    <a:lnTo>
                      <a:pt x="2370" y="340"/>
                    </a:lnTo>
                    <a:lnTo>
                      <a:pt x="2372" y="332"/>
                    </a:lnTo>
                    <a:lnTo>
                      <a:pt x="2374" y="344"/>
                    </a:lnTo>
                    <a:lnTo>
                      <a:pt x="2375" y="349"/>
                    </a:lnTo>
                    <a:lnTo>
                      <a:pt x="2376" y="345"/>
                    </a:lnTo>
                    <a:lnTo>
                      <a:pt x="2378" y="347"/>
                    </a:lnTo>
                    <a:lnTo>
                      <a:pt x="2380" y="341"/>
                    </a:lnTo>
                    <a:lnTo>
                      <a:pt x="2381" y="342"/>
                    </a:lnTo>
                    <a:lnTo>
                      <a:pt x="2383" y="365"/>
                    </a:lnTo>
                    <a:lnTo>
                      <a:pt x="2384" y="371"/>
                    </a:lnTo>
                    <a:lnTo>
                      <a:pt x="2386" y="355"/>
                    </a:lnTo>
                    <a:lnTo>
                      <a:pt x="2387" y="337"/>
                    </a:lnTo>
                    <a:lnTo>
                      <a:pt x="2389" y="355"/>
                    </a:lnTo>
                    <a:lnTo>
                      <a:pt x="2390" y="363"/>
                    </a:lnTo>
                    <a:lnTo>
                      <a:pt x="2392" y="380"/>
                    </a:lnTo>
                    <a:lnTo>
                      <a:pt x="2393" y="383"/>
                    </a:lnTo>
                    <a:lnTo>
                      <a:pt x="2395" y="374"/>
                    </a:lnTo>
                    <a:lnTo>
                      <a:pt x="2396" y="375"/>
                    </a:lnTo>
                    <a:lnTo>
                      <a:pt x="2398" y="386"/>
                    </a:lnTo>
                    <a:lnTo>
                      <a:pt x="2399" y="361"/>
                    </a:lnTo>
                    <a:lnTo>
                      <a:pt x="2401" y="376"/>
                    </a:lnTo>
                    <a:lnTo>
                      <a:pt x="2403" y="402"/>
                    </a:lnTo>
                    <a:lnTo>
                      <a:pt x="2404" y="388"/>
                    </a:lnTo>
                    <a:lnTo>
                      <a:pt x="2405" y="371"/>
                    </a:lnTo>
                    <a:lnTo>
                      <a:pt x="2407" y="374"/>
                    </a:lnTo>
                    <a:lnTo>
                      <a:pt x="2409" y="375"/>
                    </a:lnTo>
                    <a:lnTo>
                      <a:pt x="2410" y="375"/>
                    </a:lnTo>
                    <a:lnTo>
                      <a:pt x="2412" y="363"/>
                    </a:lnTo>
                    <a:lnTo>
                      <a:pt x="2413" y="341"/>
                    </a:lnTo>
                    <a:lnTo>
                      <a:pt x="2415" y="354"/>
                    </a:lnTo>
                    <a:lnTo>
                      <a:pt x="2416" y="364"/>
                    </a:lnTo>
                    <a:lnTo>
                      <a:pt x="2418" y="367"/>
                    </a:lnTo>
                    <a:lnTo>
                      <a:pt x="2419" y="371"/>
                    </a:lnTo>
                    <a:lnTo>
                      <a:pt x="2421" y="359"/>
                    </a:lnTo>
                    <a:lnTo>
                      <a:pt x="2422" y="363"/>
                    </a:lnTo>
                    <a:lnTo>
                      <a:pt x="2424" y="362"/>
                    </a:lnTo>
                    <a:lnTo>
                      <a:pt x="2425" y="362"/>
                    </a:lnTo>
                    <a:lnTo>
                      <a:pt x="2427" y="368"/>
                    </a:lnTo>
                    <a:lnTo>
                      <a:pt x="2428" y="364"/>
                    </a:lnTo>
                    <a:lnTo>
                      <a:pt x="2430" y="368"/>
                    </a:lnTo>
                    <a:lnTo>
                      <a:pt x="2431" y="363"/>
                    </a:lnTo>
                    <a:lnTo>
                      <a:pt x="2433" y="370"/>
                    </a:lnTo>
                    <a:lnTo>
                      <a:pt x="2434" y="349"/>
                    </a:lnTo>
                    <a:lnTo>
                      <a:pt x="2436" y="355"/>
                    </a:lnTo>
                    <a:lnTo>
                      <a:pt x="2437" y="378"/>
                    </a:lnTo>
                    <a:lnTo>
                      <a:pt x="2439" y="373"/>
                    </a:lnTo>
                    <a:lnTo>
                      <a:pt x="2440" y="377"/>
                    </a:lnTo>
                    <a:lnTo>
                      <a:pt x="2442" y="359"/>
                    </a:lnTo>
                    <a:lnTo>
                      <a:pt x="2443" y="347"/>
                    </a:lnTo>
                    <a:lnTo>
                      <a:pt x="2445" y="345"/>
                    </a:lnTo>
                    <a:lnTo>
                      <a:pt x="2447" y="349"/>
                    </a:lnTo>
                    <a:lnTo>
                      <a:pt x="2448" y="345"/>
                    </a:lnTo>
                    <a:lnTo>
                      <a:pt x="2449" y="341"/>
                    </a:lnTo>
                    <a:lnTo>
                      <a:pt x="2451" y="326"/>
                    </a:lnTo>
                    <a:lnTo>
                      <a:pt x="2453" y="331"/>
                    </a:lnTo>
                    <a:lnTo>
                      <a:pt x="2454" y="349"/>
                    </a:lnTo>
                    <a:lnTo>
                      <a:pt x="2456" y="342"/>
                    </a:lnTo>
                    <a:lnTo>
                      <a:pt x="2457" y="343"/>
                    </a:lnTo>
                    <a:lnTo>
                      <a:pt x="2459" y="338"/>
                    </a:lnTo>
                    <a:lnTo>
                      <a:pt x="2460" y="361"/>
                    </a:lnTo>
                    <a:lnTo>
                      <a:pt x="2462" y="345"/>
                    </a:lnTo>
                    <a:lnTo>
                      <a:pt x="2463" y="338"/>
                    </a:lnTo>
                    <a:lnTo>
                      <a:pt x="2465" y="343"/>
                    </a:lnTo>
                    <a:lnTo>
                      <a:pt x="2466" y="330"/>
                    </a:lnTo>
                    <a:lnTo>
                      <a:pt x="2468" y="318"/>
                    </a:lnTo>
                    <a:lnTo>
                      <a:pt x="2469" y="326"/>
                    </a:lnTo>
                    <a:lnTo>
                      <a:pt x="2471" y="324"/>
                    </a:lnTo>
                    <a:lnTo>
                      <a:pt x="2472" y="328"/>
                    </a:lnTo>
                    <a:lnTo>
                      <a:pt x="2474" y="328"/>
                    </a:lnTo>
                    <a:lnTo>
                      <a:pt x="2476" y="320"/>
                    </a:lnTo>
                    <a:lnTo>
                      <a:pt x="2477" y="328"/>
                    </a:lnTo>
                    <a:lnTo>
                      <a:pt x="2478" y="330"/>
                    </a:lnTo>
                    <a:lnTo>
                      <a:pt x="2480" y="320"/>
                    </a:lnTo>
                    <a:lnTo>
                      <a:pt x="2482" y="322"/>
                    </a:lnTo>
                    <a:lnTo>
                      <a:pt x="2483" y="320"/>
                    </a:lnTo>
                    <a:lnTo>
                      <a:pt x="2485" y="306"/>
                    </a:lnTo>
                    <a:lnTo>
                      <a:pt x="2486" y="315"/>
                    </a:lnTo>
                    <a:lnTo>
                      <a:pt x="2488" y="314"/>
                    </a:lnTo>
                    <a:lnTo>
                      <a:pt x="2489" y="314"/>
                    </a:lnTo>
                    <a:lnTo>
                      <a:pt x="2491" y="329"/>
                    </a:lnTo>
                    <a:lnTo>
                      <a:pt x="2492" y="316"/>
                    </a:lnTo>
                    <a:lnTo>
                      <a:pt x="2494" y="310"/>
                    </a:lnTo>
                    <a:lnTo>
                      <a:pt x="2495" y="312"/>
                    </a:lnTo>
                    <a:lnTo>
                      <a:pt x="2497" y="310"/>
                    </a:lnTo>
                    <a:lnTo>
                      <a:pt x="2498" y="313"/>
                    </a:lnTo>
                    <a:lnTo>
                      <a:pt x="2500" y="306"/>
                    </a:lnTo>
                    <a:lnTo>
                      <a:pt x="2501" y="309"/>
                    </a:lnTo>
                    <a:lnTo>
                      <a:pt x="2503" y="300"/>
                    </a:lnTo>
                    <a:lnTo>
                      <a:pt x="2504" y="296"/>
                    </a:lnTo>
                    <a:lnTo>
                      <a:pt x="2506" y="294"/>
                    </a:lnTo>
                    <a:lnTo>
                      <a:pt x="2507" y="297"/>
                    </a:lnTo>
                    <a:lnTo>
                      <a:pt x="2509" y="295"/>
                    </a:lnTo>
                    <a:lnTo>
                      <a:pt x="2510" y="286"/>
                    </a:lnTo>
                    <a:lnTo>
                      <a:pt x="2512" y="293"/>
                    </a:lnTo>
                    <a:lnTo>
                      <a:pt x="2514" y="294"/>
                    </a:lnTo>
                    <a:lnTo>
                      <a:pt x="2515" y="300"/>
                    </a:lnTo>
                    <a:lnTo>
                      <a:pt x="2516" y="294"/>
                    </a:lnTo>
                    <a:lnTo>
                      <a:pt x="2518" y="301"/>
                    </a:lnTo>
                    <a:lnTo>
                      <a:pt x="2520" y="298"/>
                    </a:lnTo>
                    <a:lnTo>
                      <a:pt x="2521" y="289"/>
                    </a:lnTo>
                    <a:lnTo>
                      <a:pt x="2522" y="294"/>
                    </a:lnTo>
                    <a:lnTo>
                      <a:pt x="2524" y="297"/>
                    </a:lnTo>
                    <a:lnTo>
                      <a:pt x="2526" y="291"/>
                    </a:lnTo>
                    <a:lnTo>
                      <a:pt x="2527" y="286"/>
                    </a:lnTo>
                    <a:lnTo>
                      <a:pt x="2529" y="282"/>
                    </a:lnTo>
                    <a:lnTo>
                      <a:pt x="2530" y="272"/>
                    </a:lnTo>
                    <a:lnTo>
                      <a:pt x="2532" y="264"/>
                    </a:lnTo>
                    <a:lnTo>
                      <a:pt x="2533" y="267"/>
                    </a:lnTo>
                    <a:lnTo>
                      <a:pt x="2535" y="271"/>
                    </a:lnTo>
                    <a:lnTo>
                      <a:pt x="2536" y="270"/>
                    </a:lnTo>
                    <a:lnTo>
                      <a:pt x="2538" y="276"/>
                    </a:lnTo>
                    <a:lnTo>
                      <a:pt x="2539" y="285"/>
                    </a:lnTo>
                    <a:lnTo>
                      <a:pt x="2541" y="277"/>
                    </a:lnTo>
                    <a:lnTo>
                      <a:pt x="2542" y="269"/>
                    </a:lnTo>
                    <a:lnTo>
                      <a:pt x="2544" y="276"/>
                    </a:lnTo>
                    <a:lnTo>
                      <a:pt x="2545" y="279"/>
                    </a:lnTo>
                    <a:lnTo>
                      <a:pt x="2547" y="282"/>
                    </a:lnTo>
                    <a:lnTo>
                      <a:pt x="2549" y="281"/>
                    </a:lnTo>
                    <a:lnTo>
                      <a:pt x="2550" y="279"/>
                    </a:lnTo>
                    <a:lnTo>
                      <a:pt x="2551" y="286"/>
                    </a:lnTo>
                    <a:lnTo>
                      <a:pt x="2553" y="290"/>
                    </a:lnTo>
                    <a:lnTo>
                      <a:pt x="2555" y="284"/>
                    </a:lnTo>
                    <a:lnTo>
                      <a:pt x="2556" y="278"/>
                    </a:lnTo>
                    <a:lnTo>
                      <a:pt x="2558" y="279"/>
                    </a:lnTo>
                    <a:lnTo>
                      <a:pt x="2559" y="287"/>
                    </a:lnTo>
                    <a:lnTo>
                      <a:pt x="2561" y="293"/>
                    </a:lnTo>
                    <a:lnTo>
                      <a:pt x="2562" y="300"/>
                    </a:lnTo>
                    <a:lnTo>
                      <a:pt x="2564" y="295"/>
                    </a:lnTo>
                    <a:lnTo>
                      <a:pt x="2565" y="290"/>
                    </a:lnTo>
                    <a:lnTo>
                      <a:pt x="2567" y="282"/>
                    </a:lnTo>
                    <a:lnTo>
                      <a:pt x="2568" y="286"/>
                    </a:lnTo>
                    <a:lnTo>
                      <a:pt x="2570" y="286"/>
                    </a:lnTo>
                    <a:lnTo>
                      <a:pt x="2571" y="281"/>
                    </a:lnTo>
                    <a:lnTo>
                      <a:pt x="2573" y="278"/>
                    </a:lnTo>
                    <a:lnTo>
                      <a:pt x="2574" y="293"/>
                    </a:lnTo>
                    <a:lnTo>
                      <a:pt x="2576" y="300"/>
                    </a:lnTo>
                    <a:lnTo>
                      <a:pt x="2577" y="308"/>
                    </a:lnTo>
                    <a:lnTo>
                      <a:pt x="2579" y="309"/>
                    </a:lnTo>
                    <a:lnTo>
                      <a:pt x="2580" y="304"/>
                    </a:lnTo>
                    <a:lnTo>
                      <a:pt x="2582" y="295"/>
                    </a:lnTo>
                    <a:lnTo>
                      <a:pt x="2583" y="293"/>
                    </a:lnTo>
                    <a:lnTo>
                      <a:pt x="2585" y="291"/>
                    </a:lnTo>
                    <a:lnTo>
                      <a:pt x="2587" y="291"/>
                    </a:lnTo>
                    <a:lnTo>
                      <a:pt x="2588" y="280"/>
                    </a:lnTo>
                    <a:lnTo>
                      <a:pt x="2589" y="279"/>
                    </a:lnTo>
                    <a:lnTo>
                      <a:pt x="2591" y="280"/>
                    </a:lnTo>
                    <a:lnTo>
                      <a:pt x="2593" y="282"/>
                    </a:lnTo>
                    <a:lnTo>
                      <a:pt x="2594" y="288"/>
                    </a:lnTo>
                    <a:lnTo>
                      <a:pt x="2595" y="294"/>
                    </a:lnTo>
                    <a:lnTo>
                      <a:pt x="2597" y="304"/>
                    </a:lnTo>
                    <a:lnTo>
                      <a:pt x="2599" y="305"/>
                    </a:lnTo>
                    <a:lnTo>
                      <a:pt x="2600" y="303"/>
                    </a:lnTo>
                    <a:lnTo>
                      <a:pt x="2602" y="298"/>
                    </a:lnTo>
                    <a:lnTo>
                      <a:pt x="2603" y="298"/>
                    </a:lnTo>
                    <a:lnTo>
                      <a:pt x="2605" y="309"/>
                    </a:lnTo>
                    <a:lnTo>
                      <a:pt x="2606" y="309"/>
                    </a:lnTo>
                    <a:lnTo>
                      <a:pt x="2608" y="310"/>
                    </a:lnTo>
                    <a:lnTo>
                      <a:pt x="2609" y="323"/>
                    </a:lnTo>
                    <a:lnTo>
                      <a:pt x="2611" y="325"/>
                    </a:lnTo>
                    <a:lnTo>
                      <a:pt x="2612" y="322"/>
                    </a:lnTo>
                    <a:lnTo>
                      <a:pt x="2614" y="320"/>
                    </a:lnTo>
                    <a:lnTo>
                      <a:pt x="2616" y="321"/>
                    </a:lnTo>
                    <a:lnTo>
                      <a:pt x="2617" y="321"/>
                    </a:lnTo>
                    <a:lnTo>
                      <a:pt x="2618" y="323"/>
                    </a:lnTo>
                    <a:lnTo>
                      <a:pt x="2620" y="324"/>
                    </a:lnTo>
                    <a:lnTo>
                      <a:pt x="2622" y="328"/>
                    </a:lnTo>
                    <a:lnTo>
                      <a:pt x="2623" y="331"/>
                    </a:lnTo>
                    <a:lnTo>
                      <a:pt x="2624" y="335"/>
                    </a:lnTo>
                    <a:lnTo>
                      <a:pt x="2626" y="339"/>
                    </a:lnTo>
                    <a:lnTo>
                      <a:pt x="2628" y="339"/>
                    </a:lnTo>
                    <a:lnTo>
                      <a:pt x="2629" y="340"/>
                    </a:lnTo>
                    <a:lnTo>
                      <a:pt x="2631" y="339"/>
                    </a:lnTo>
                    <a:lnTo>
                      <a:pt x="2632" y="332"/>
                    </a:lnTo>
                    <a:lnTo>
                      <a:pt x="2634" y="332"/>
                    </a:lnTo>
                    <a:lnTo>
                      <a:pt x="2635" y="339"/>
                    </a:lnTo>
                    <a:lnTo>
                      <a:pt x="2637" y="342"/>
                    </a:lnTo>
                    <a:lnTo>
                      <a:pt x="2638" y="352"/>
                    </a:lnTo>
                    <a:lnTo>
                      <a:pt x="2640" y="356"/>
                    </a:lnTo>
                    <a:lnTo>
                      <a:pt x="2641" y="363"/>
                    </a:lnTo>
                    <a:lnTo>
                      <a:pt x="2643" y="363"/>
                    </a:lnTo>
                    <a:lnTo>
                      <a:pt x="2644" y="368"/>
                    </a:lnTo>
                    <a:lnTo>
                      <a:pt x="2646" y="369"/>
                    </a:lnTo>
                    <a:lnTo>
                      <a:pt x="2647" y="362"/>
                    </a:lnTo>
                    <a:lnTo>
                      <a:pt x="2649" y="349"/>
                    </a:lnTo>
                    <a:lnTo>
                      <a:pt x="2650" y="363"/>
                    </a:lnTo>
                    <a:lnTo>
                      <a:pt x="2652" y="363"/>
                    </a:lnTo>
                    <a:lnTo>
                      <a:pt x="2653" y="368"/>
                    </a:lnTo>
                    <a:lnTo>
                      <a:pt x="2655" y="371"/>
                    </a:lnTo>
                    <a:lnTo>
                      <a:pt x="2656" y="367"/>
                    </a:lnTo>
                    <a:lnTo>
                      <a:pt x="2658" y="369"/>
                    </a:lnTo>
                    <a:lnTo>
                      <a:pt x="2660" y="364"/>
                    </a:lnTo>
                    <a:lnTo>
                      <a:pt x="2661" y="374"/>
                    </a:lnTo>
                    <a:lnTo>
                      <a:pt x="2662" y="384"/>
                    </a:lnTo>
                    <a:lnTo>
                      <a:pt x="2664" y="377"/>
                    </a:lnTo>
                    <a:lnTo>
                      <a:pt x="2666" y="378"/>
                    </a:lnTo>
                    <a:lnTo>
                      <a:pt x="2667" y="381"/>
                    </a:lnTo>
                    <a:lnTo>
                      <a:pt x="2669" y="387"/>
                    </a:lnTo>
                    <a:lnTo>
                      <a:pt x="2670" y="406"/>
                    </a:lnTo>
                    <a:lnTo>
                      <a:pt x="2672" y="414"/>
                    </a:lnTo>
                    <a:lnTo>
                      <a:pt x="2673" y="408"/>
                    </a:lnTo>
                    <a:lnTo>
                      <a:pt x="2675" y="408"/>
                    </a:lnTo>
                    <a:lnTo>
                      <a:pt x="2676" y="417"/>
                    </a:lnTo>
                    <a:lnTo>
                      <a:pt x="2678" y="424"/>
                    </a:lnTo>
                    <a:lnTo>
                      <a:pt x="2679" y="416"/>
                    </a:lnTo>
                    <a:lnTo>
                      <a:pt x="2681" y="423"/>
                    </a:lnTo>
                    <a:lnTo>
                      <a:pt x="2682" y="430"/>
                    </a:lnTo>
                    <a:lnTo>
                      <a:pt x="2684" y="424"/>
                    </a:lnTo>
                    <a:lnTo>
                      <a:pt x="2685" y="429"/>
                    </a:lnTo>
                    <a:lnTo>
                      <a:pt x="2687" y="429"/>
                    </a:lnTo>
                    <a:lnTo>
                      <a:pt x="2689" y="423"/>
                    </a:lnTo>
                    <a:lnTo>
                      <a:pt x="2690" y="428"/>
                    </a:lnTo>
                    <a:lnTo>
                      <a:pt x="2691" y="435"/>
                    </a:lnTo>
                    <a:lnTo>
                      <a:pt x="2693" y="429"/>
                    </a:lnTo>
                    <a:lnTo>
                      <a:pt x="2695" y="437"/>
                    </a:lnTo>
                    <a:lnTo>
                      <a:pt x="2696" y="447"/>
                    </a:lnTo>
                    <a:lnTo>
                      <a:pt x="2697" y="437"/>
                    </a:lnTo>
                    <a:lnTo>
                      <a:pt x="2699" y="439"/>
                    </a:lnTo>
                    <a:lnTo>
                      <a:pt x="2701" y="441"/>
                    </a:lnTo>
                    <a:lnTo>
                      <a:pt x="2702" y="444"/>
                    </a:lnTo>
                    <a:lnTo>
                      <a:pt x="2704" y="440"/>
                    </a:lnTo>
                    <a:lnTo>
                      <a:pt x="2705" y="439"/>
                    </a:lnTo>
                    <a:lnTo>
                      <a:pt x="2707" y="447"/>
                    </a:lnTo>
                    <a:lnTo>
                      <a:pt x="2708" y="447"/>
                    </a:lnTo>
                    <a:lnTo>
                      <a:pt x="2710" y="438"/>
                    </a:lnTo>
                    <a:lnTo>
                      <a:pt x="2711" y="447"/>
                    </a:lnTo>
                    <a:lnTo>
                      <a:pt x="2713" y="458"/>
                    </a:lnTo>
                    <a:lnTo>
                      <a:pt x="2714" y="462"/>
                    </a:lnTo>
                    <a:lnTo>
                      <a:pt x="2716" y="457"/>
                    </a:lnTo>
                    <a:lnTo>
                      <a:pt x="2717" y="455"/>
                    </a:lnTo>
                    <a:lnTo>
                      <a:pt x="2719" y="466"/>
                    </a:lnTo>
                    <a:lnTo>
                      <a:pt x="2720" y="470"/>
                    </a:lnTo>
                    <a:lnTo>
                      <a:pt x="2722" y="468"/>
                    </a:lnTo>
                    <a:lnTo>
                      <a:pt x="2723" y="472"/>
                    </a:lnTo>
                    <a:lnTo>
                      <a:pt x="2725" y="480"/>
                    </a:lnTo>
                    <a:lnTo>
                      <a:pt x="2726" y="476"/>
                    </a:lnTo>
                    <a:lnTo>
                      <a:pt x="2728" y="476"/>
                    </a:lnTo>
                    <a:lnTo>
                      <a:pt x="2729" y="488"/>
                    </a:lnTo>
                    <a:lnTo>
                      <a:pt x="2731" y="496"/>
                    </a:lnTo>
                    <a:lnTo>
                      <a:pt x="2733" y="498"/>
                    </a:lnTo>
                    <a:lnTo>
                      <a:pt x="2734" y="502"/>
                    </a:lnTo>
                    <a:lnTo>
                      <a:pt x="2735" y="505"/>
                    </a:lnTo>
                    <a:lnTo>
                      <a:pt x="2737" y="504"/>
                    </a:lnTo>
                    <a:lnTo>
                      <a:pt x="2739" y="498"/>
                    </a:lnTo>
                    <a:lnTo>
                      <a:pt x="2740" y="500"/>
                    </a:lnTo>
                    <a:lnTo>
                      <a:pt x="2742" y="511"/>
                    </a:lnTo>
                    <a:lnTo>
                      <a:pt x="2743" y="510"/>
                    </a:lnTo>
                    <a:lnTo>
                      <a:pt x="2745" y="509"/>
                    </a:lnTo>
                    <a:lnTo>
                      <a:pt x="2746" y="514"/>
                    </a:lnTo>
                    <a:lnTo>
                      <a:pt x="2748" y="512"/>
                    </a:lnTo>
                    <a:lnTo>
                      <a:pt x="2749" y="507"/>
                    </a:lnTo>
                    <a:lnTo>
                      <a:pt x="2751" y="506"/>
                    </a:lnTo>
                    <a:lnTo>
                      <a:pt x="2752" y="507"/>
                    </a:lnTo>
                    <a:lnTo>
                      <a:pt x="2754" y="488"/>
                    </a:lnTo>
                    <a:lnTo>
                      <a:pt x="2755" y="509"/>
                    </a:lnTo>
                    <a:lnTo>
                      <a:pt x="2757" y="526"/>
                    </a:lnTo>
                    <a:lnTo>
                      <a:pt x="2758" y="526"/>
                    </a:lnTo>
                    <a:lnTo>
                      <a:pt x="2760" y="527"/>
                    </a:lnTo>
                    <a:lnTo>
                      <a:pt x="2762" y="525"/>
                    </a:lnTo>
                    <a:lnTo>
                      <a:pt x="2763" y="536"/>
                    </a:lnTo>
                    <a:lnTo>
                      <a:pt x="2764" y="539"/>
                    </a:lnTo>
                    <a:lnTo>
                      <a:pt x="2766" y="534"/>
                    </a:lnTo>
                    <a:lnTo>
                      <a:pt x="2768" y="543"/>
                    </a:lnTo>
                    <a:lnTo>
                      <a:pt x="2769" y="545"/>
                    </a:lnTo>
                    <a:lnTo>
                      <a:pt x="2771" y="552"/>
                    </a:lnTo>
                    <a:lnTo>
                      <a:pt x="2772" y="554"/>
                    </a:lnTo>
                    <a:lnTo>
                      <a:pt x="2774" y="541"/>
                    </a:lnTo>
                    <a:lnTo>
                      <a:pt x="2775" y="526"/>
                    </a:lnTo>
                    <a:lnTo>
                      <a:pt x="2777" y="541"/>
                    </a:lnTo>
                    <a:lnTo>
                      <a:pt x="2778" y="551"/>
                    </a:lnTo>
                    <a:lnTo>
                      <a:pt x="2780" y="551"/>
                    </a:lnTo>
                    <a:lnTo>
                      <a:pt x="2781" y="549"/>
                    </a:lnTo>
                    <a:lnTo>
                      <a:pt x="2783" y="562"/>
                    </a:lnTo>
                    <a:lnTo>
                      <a:pt x="2784" y="567"/>
                    </a:lnTo>
                    <a:lnTo>
                      <a:pt x="2786" y="571"/>
                    </a:lnTo>
                    <a:lnTo>
                      <a:pt x="2787" y="535"/>
                    </a:lnTo>
                    <a:lnTo>
                      <a:pt x="2789" y="545"/>
                    </a:lnTo>
                    <a:lnTo>
                      <a:pt x="2790" y="589"/>
                    </a:lnTo>
                    <a:lnTo>
                      <a:pt x="2792" y="599"/>
                    </a:lnTo>
                    <a:lnTo>
                      <a:pt x="2793" y="584"/>
                    </a:lnTo>
                    <a:lnTo>
                      <a:pt x="2795" y="596"/>
                    </a:lnTo>
                    <a:lnTo>
                      <a:pt x="2796" y="594"/>
                    </a:lnTo>
                    <a:lnTo>
                      <a:pt x="2798" y="609"/>
                    </a:lnTo>
                    <a:lnTo>
                      <a:pt x="2799" y="622"/>
                    </a:lnTo>
                    <a:lnTo>
                      <a:pt x="2801" y="607"/>
                    </a:lnTo>
                    <a:lnTo>
                      <a:pt x="2802" y="600"/>
                    </a:lnTo>
                    <a:lnTo>
                      <a:pt x="2804" y="607"/>
                    </a:lnTo>
                    <a:lnTo>
                      <a:pt x="2806" y="613"/>
                    </a:lnTo>
                    <a:lnTo>
                      <a:pt x="2807" y="619"/>
                    </a:lnTo>
                    <a:lnTo>
                      <a:pt x="2808" y="613"/>
                    </a:lnTo>
                    <a:lnTo>
                      <a:pt x="2810" y="600"/>
                    </a:lnTo>
                    <a:lnTo>
                      <a:pt x="2812" y="615"/>
                    </a:lnTo>
                    <a:lnTo>
                      <a:pt x="2813" y="602"/>
                    </a:lnTo>
                    <a:lnTo>
                      <a:pt x="2815" y="602"/>
                    </a:lnTo>
                    <a:lnTo>
                      <a:pt x="2816" y="604"/>
                    </a:lnTo>
                    <a:lnTo>
                      <a:pt x="2818" y="608"/>
                    </a:lnTo>
                    <a:lnTo>
                      <a:pt x="2819" y="620"/>
                    </a:lnTo>
                    <a:lnTo>
                      <a:pt x="2821" y="626"/>
                    </a:lnTo>
                    <a:lnTo>
                      <a:pt x="2822" y="623"/>
                    </a:lnTo>
                    <a:lnTo>
                      <a:pt x="2824" y="636"/>
                    </a:lnTo>
                    <a:lnTo>
                      <a:pt x="2825" y="644"/>
                    </a:lnTo>
                    <a:lnTo>
                      <a:pt x="2827" y="648"/>
                    </a:lnTo>
                    <a:lnTo>
                      <a:pt x="2828" y="634"/>
                    </a:lnTo>
                    <a:lnTo>
                      <a:pt x="2830" y="626"/>
                    </a:lnTo>
                    <a:lnTo>
                      <a:pt x="2831" y="635"/>
                    </a:lnTo>
                    <a:lnTo>
                      <a:pt x="2833" y="633"/>
                    </a:lnTo>
                    <a:lnTo>
                      <a:pt x="2835" y="636"/>
                    </a:lnTo>
                    <a:lnTo>
                      <a:pt x="2836" y="634"/>
                    </a:lnTo>
                    <a:lnTo>
                      <a:pt x="2837" y="636"/>
                    </a:lnTo>
                    <a:lnTo>
                      <a:pt x="2839" y="645"/>
                    </a:lnTo>
                    <a:lnTo>
                      <a:pt x="2841" y="648"/>
                    </a:lnTo>
                    <a:lnTo>
                      <a:pt x="2842" y="651"/>
                    </a:lnTo>
                    <a:lnTo>
                      <a:pt x="2844" y="659"/>
                    </a:lnTo>
                    <a:lnTo>
                      <a:pt x="2845" y="660"/>
                    </a:lnTo>
                    <a:lnTo>
                      <a:pt x="2847" y="654"/>
                    </a:lnTo>
                    <a:lnTo>
                      <a:pt x="2848" y="649"/>
                    </a:lnTo>
                    <a:lnTo>
                      <a:pt x="2850" y="647"/>
                    </a:lnTo>
                    <a:lnTo>
                      <a:pt x="2851" y="663"/>
                    </a:lnTo>
                    <a:lnTo>
                      <a:pt x="2853" y="657"/>
                    </a:lnTo>
                    <a:lnTo>
                      <a:pt x="2854" y="646"/>
                    </a:lnTo>
                    <a:lnTo>
                      <a:pt x="2856" y="640"/>
                    </a:lnTo>
                    <a:lnTo>
                      <a:pt x="2857" y="633"/>
                    </a:lnTo>
                    <a:lnTo>
                      <a:pt x="2859" y="645"/>
                    </a:lnTo>
                    <a:lnTo>
                      <a:pt x="2860" y="649"/>
                    </a:lnTo>
                    <a:lnTo>
                      <a:pt x="2862" y="645"/>
                    </a:lnTo>
                    <a:lnTo>
                      <a:pt x="2863" y="632"/>
                    </a:lnTo>
                    <a:lnTo>
                      <a:pt x="2865" y="619"/>
                    </a:lnTo>
                    <a:lnTo>
                      <a:pt x="2866" y="615"/>
                    </a:lnTo>
                    <a:lnTo>
                      <a:pt x="2868" y="620"/>
                    </a:lnTo>
                    <a:lnTo>
                      <a:pt x="2869" y="632"/>
                    </a:lnTo>
                    <a:lnTo>
                      <a:pt x="2871" y="641"/>
                    </a:lnTo>
                    <a:lnTo>
                      <a:pt x="2873" y="637"/>
                    </a:lnTo>
                    <a:lnTo>
                      <a:pt x="2874" y="612"/>
                    </a:lnTo>
                    <a:lnTo>
                      <a:pt x="2875" y="612"/>
                    </a:lnTo>
                    <a:lnTo>
                      <a:pt x="2877" y="621"/>
                    </a:lnTo>
                    <a:lnTo>
                      <a:pt x="2879" y="642"/>
                    </a:lnTo>
                    <a:lnTo>
                      <a:pt x="2880" y="656"/>
                    </a:lnTo>
                    <a:lnTo>
                      <a:pt x="2881" y="659"/>
                    </a:lnTo>
                    <a:lnTo>
                      <a:pt x="2883" y="668"/>
                    </a:lnTo>
                    <a:lnTo>
                      <a:pt x="2885" y="660"/>
                    </a:lnTo>
                    <a:lnTo>
                      <a:pt x="2886" y="628"/>
                    </a:lnTo>
                    <a:lnTo>
                      <a:pt x="2888" y="609"/>
                    </a:lnTo>
                    <a:lnTo>
                      <a:pt x="2889" y="613"/>
                    </a:lnTo>
                    <a:lnTo>
                      <a:pt x="2891" y="628"/>
                    </a:lnTo>
                    <a:lnTo>
                      <a:pt x="2892" y="638"/>
                    </a:lnTo>
                    <a:lnTo>
                      <a:pt x="2894" y="629"/>
                    </a:lnTo>
                    <a:lnTo>
                      <a:pt x="2895" y="636"/>
                    </a:lnTo>
                    <a:lnTo>
                      <a:pt x="2897" y="637"/>
                    </a:lnTo>
                    <a:lnTo>
                      <a:pt x="2898" y="638"/>
                    </a:lnTo>
                    <a:lnTo>
                      <a:pt x="2900" y="633"/>
                    </a:lnTo>
                    <a:lnTo>
                      <a:pt x="2902" y="628"/>
                    </a:lnTo>
                    <a:lnTo>
                      <a:pt x="2903" y="621"/>
                    </a:lnTo>
                    <a:lnTo>
                      <a:pt x="2904" y="605"/>
                    </a:lnTo>
                    <a:lnTo>
                      <a:pt x="2906" y="596"/>
                    </a:lnTo>
                    <a:lnTo>
                      <a:pt x="2908" y="602"/>
                    </a:lnTo>
                    <a:lnTo>
                      <a:pt x="2909" y="620"/>
                    </a:lnTo>
                    <a:lnTo>
                      <a:pt x="2910" y="626"/>
                    </a:lnTo>
                    <a:lnTo>
                      <a:pt x="2912" y="636"/>
                    </a:lnTo>
                    <a:lnTo>
                      <a:pt x="2914" y="630"/>
                    </a:lnTo>
                    <a:lnTo>
                      <a:pt x="2915" y="626"/>
                    </a:lnTo>
                    <a:lnTo>
                      <a:pt x="2917" y="617"/>
                    </a:lnTo>
                    <a:lnTo>
                      <a:pt x="2918" y="590"/>
                    </a:lnTo>
                    <a:lnTo>
                      <a:pt x="2920" y="568"/>
                    </a:lnTo>
                    <a:lnTo>
                      <a:pt x="2921" y="569"/>
                    </a:lnTo>
                    <a:lnTo>
                      <a:pt x="2923" y="558"/>
                    </a:lnTo>
                    <a:lnTo>
                      <a:pt x="2924" y="551"/>
                    </a:lnTo>
                    <a:lnTo>
                      <a:pt x="2926" y="560"/>
                    </a:lnTo>
                    <a:lnTo>
                      <a:pt x="2927" y="576"/>
                    </a:lnTo>
                    <a:lnTo>
                      <a:pt x="2929" y="583"/>
                    </a:lnTo>
                    <a:lnTo>
                      <a:pt x="2930" y="586"/>
                    </a:lnTo>
                    <a:lnTo>
                      <a:pt x="2932" y="579"/>
                    </a:lnTo>
                    <a:lnTo>
                      <a:pt x="2933" y="577"/>
                    </a:lnTo>
                    <a:lnTo>
                      <a:pt x="2935" y="579"/>
                    </a:lnTo>
                    <a:lnTo>
                      <a:pt x="2936" y="575"/>
                    </a:lnTo>
                    <a:lnTo>
                      <a:pt x="2938" y="562"/>
                    </a:lnTo>
                    <a:lnTo>
                      <a:pt x="2939" y="562"/>
                    </a:lnTo>
                    <a:lnTo>
                      <a:pt x="2941" y="568"/>
                    </a:lnTo>
                    <a:lnTo>
                      <a:pt x="2942" y="567"/>
                    </a:lnTo>
                    <a:lnTo>
                      <a:pt x="2944" y="553"/>
                    </a:lnTo>
                    <a:lnTo>
                      <a:pt x="2946" y="554"/>
                    </a:lnTo>
                    <a:lnTo>
                      <a:pt x="2947" y="555"/>
                    </a:lnTo>
                    <a:lnTo>
                      <a:pt x="2948" y="540"/>
                    </a:lnTo>
                    <a:lnTo>
                      <a:pt x="2950" y="539"/>
                    </a:lnTo>
                    <a:lnTo>
                      <a:pt x="2952" y="531"/>
                    </a:lnTo>
                    <a:lnTo>
                      <a:pt x="2953" y="531"/>
                    </a:lnTo>
                    <a:lnTo>
                      <a:pt x="2954" y="518"/>
                    </a:lnTo>
                    <a:lnTo>
                      <a:pt x="2956" y="506"/>
                    </a:lnTo>
                    <a:lnTo>
                      <a:pt x="2958" y="501"/>
                    </a:lnTo>
                    <a:lnTo>
                      <a:pt x="2959" y="502"/>
                    </a:lnTo>
                    <a:lnTo>
                      <a:pt x="2961" y="492"/>
                    </a:lnTo>
                    <a:lnTo>
                      <a:pt x="2962" y="488"/>
                    </a:lnTo>
                    <a:lnTo>
                      <a:pt x="2964" y="486"/>
                    </a:lnTo>
                    <a:lnTo>
                      <a:pt x="2965" y="481"/>
                    </a:lnTo>
                    <a:lnTo>
                      <a:pt x="2967" y="480"/>
                    </a:lnTo>
                    <a:lnTo>
                      <a:pt x="2968" y="473"/>
                    </a:lnTo>
                    <a:lnTo>
                      <a:pt x="2970" y="453"/>
                    </a:lnTo>
                    <a:lnTo>
                      <a:pt x="2971" y="447"/>
                    </a:lnTo>
                    <a:lnTo>
                      <a:pt x="2973" y="449"/>
                    </a:lnTo>
                    <a:lnTo>
                      <a:pt x="2975" y="447"/>
                    </a:lnTo>
                    <a:lnTo>
                      <a:pt x="2976" y="452"/>
                    </a:lnTo>
                    <a:lnTo>
                      <a:pt x="2977" y="448"/>
                    </a:lnTo>
                    <a:lnTo>
                      <a:pt x="2979" y="461"/>
                    </a:lnTo>
                    <a:lnTo>
                      <a:pt x="2981" y="457"/>
                    </a:lnTo>
                    <a:lnTo>
                      <a:pt x="2982" y="447"/>
                    </a:lnTo>
                    <a:lnTo>
                      <a:pt x="2983" y="443"/>
                    </a:lnTo>
                    <a:lnTo>
                      <a:pt x="2985" y="441"/>
                    </a:lnTo>
                    <a:lnTo>
                      <a:pt x="2987" y="433"/>
                    </a:lnTo>
                    <a:lnTo>
                      <a:pt x="2988" y="430"/>
                    </a:lnTo>
                    <a:lnTo>
                      <a:pt x="2990" y="417"/>
                    </a:lnTo>
                    <a:lnTo>
                      <a:pt x="2991" y="417"/>
                    </a:lnTo>
                    <a:lnTo>
                      <a:pt x="2993" y="417"/>
                    </a:lnTo>
                    <a:lnTo>
                      <a:pt x="2994" y="420"/>
                    </a:lnTo>
                    <a:lnTo>
                      <a:pt x="2996" y="421"/>
                    </a:lnTo>
                    <a:lnTo>
                      <a:pt x="2997" y="427"/>
                    </a:lnTo>
                    <a:lnTo>
                      <a:pt x="2999" y="425"/>
                    </a:lnTo>
                    <a:lnTo>
                      <a:pt x="3000" y="432"/>
                    </a:lnTo>
                    <a:lnTo>
                      <a:pt x="3002" y="434"/>
                    </a:lnTo>
                    <a:lnTo>
                      <a:pt x="3003" y="430"/>
                    </a:lnTo>
                    <a:lnTo>
                      <a:pt x="3005" y="430"/>
                    </a:lnTo>
                    <a:lnTo>
                      <a:pt x="3006" y="427"/>
                    </a:lnTo>
                    <a:lnTo>
                      <a:pt x="3008" y="420"/>
                    </a:lnTo>
                    <a:lnTo>
                      <a:pt x="3009" y="415"/>
                    </a:lnTo>
                    <a:lnTo>
                      <a:pt x="3011" y="414"/>
                    </a:lnTo>
                    <a:lnTo>
                      <a:pt x="3012" y="415"/>
                    </a:lnTo>
                    <a:lnTo>
                      <a:pt x="3014" y="412"/>
                    </a:lnTo>
                    <a:lnTo>
                      <a:pt x="3015" y="408"/>
                    </a:lnTo>
                    <a:lnTo>
                      <a:pt x="3017" y="404"/>
                    </a:lnTo>
                    <a:lnTo>
                      <a:pt x="3019" y="413"/>
                    </a:lnTo>
                    <a:lnTo>
                      <a:pt x="3020" y="419"/>
                    </a:lnTo>
                    <a:lnTo>
                      <a:pt x="3021" y="426"/>
                    </a:lnTo>
                    <a:lnTo>
                      <a:pt x="3023" y="422"/>
                    </a:lnTo>
                    <a:lnTo>
                      <a:pt x="3025" y="423"/>
                    </a:lnTo>
                    <a:lnTo>
                      <a:pt x="3026" y="431"/>
                    </a:lnTo>
                    <a:lnTo>
                      <a:pt x="3028" y="438"/>
                    </a:lnTo>
                    <a:lnTo>
                      <a:pt x="3029" y="436"/>
                    </a:lnTo>
                    <a:lnTo>
                      <a:pt x="3031" y="427"/>
                    </a:lnTo>
                    <a:lnTo>
                      <a:pt x="3032" y="420"/>
                    </a:lnTo>
                    <a:lnTo>
                      <a:pt x="3034" y="430"/>
                    </a:lnTo>
                    <a:lnTo>
                      <a:pt x="3035" y="432"/>
                    </a:lnTo>
                    <a:lnTo>
                      <a:pt x="3037" y="429"/>
                    </a:lnTo>
                    <a:lnTo>
                      <a:pt x="3038" y="425"/>
                    </a:lnTo>
                    <a:lnTo>
                      <a:pt x="3040" y="420"/>
                    </a:lnTo>
                    <a:lnTo>
                      <a:pt x="3041" y="415"/>
                    </a:lnTo>
                    <a:lnTo>
                      <a:pt x="3043" y="416"/>
                    </a:lnTo>
                    <a:lnTo>
                      <a:pt x="3044" y="409"/>
                    </a:lnTo>
                    <a:lnTo>
                      <a:pt x="3046" y="403"/>
                    </a:lnTo>
                    <a:lnTo>
                      <a:pt x="3048" y="402"/>
                    </a:lnTo>
                    <a:lnTo>
                      <a:pt x="3049" y="400"/>
                    </a:lnTo>
                    <a:lnTo>
                      <a:pt x="3050" y="399"/>
                    </a:lnTo>
                    <a:lnTo>
                      <a:pt x="3052" y="399"/>
                    </a:lnTo>
                    <a:lnTo>
                      <a:pt x="3054" y="411"/>
                    </a:lnTo>
                    <a:lnTo>
                      <a:pt x="3055" y="412"/>
                    </a:lnTo>
                    <a:lnTo>
                      <a:pt x="3056" y="414"/>
                    </a:lnTo>
                    <a:lnTo>
                      <a:pt x="3058" y="414"/>
                    </a:lnTo>
                    <a:lnTo>
                      <a:pt x="3060" y="405"/>
                    </a:lnTo>
                    <a:lnTo>
                      <a:pt x="3061" y="406"/>
                    </a:lnTo>
                    <a:lnTo>
                      <a:pt x="3063" y="400"/>
                    </a:lnTo>
                    <a:lnTo>
                      <a:pt x="3064" y="387"/>
                    </a:lnTo>
                    <a:lnTo>
                      <a:pt x="3066" y="381"/>
                    </a:lnTo>
                    <a:lnTo>
                      <a:pt x="3067" y="385"/>
                    </a:lnTo>
                    <a:lnTo>
                      <a:pt x="3069" y="389"/>
                    </a:lnTo>
                    <a:lnTo>
                      <a:pt x="3070" y="392"/>
                    </a:lnTo>
                    <a:lnTo>
                      <a:pt x="3072" y="397"/>
                    </a:lnTo>
                    <a:lnTo>
                      <a:pt x="3073" y="397"/>
                    </a:lnTo>
                    <a:lnTo>
                      <a:pt x="3075" y="402"/>
                    </a:lnTo>
                    <a:lnTo>
                      <a:pt x="3076" y="402"/>
                    </a:lnTo>
                    <a:lnTo>
                      <a:pt x="3078" y="402"/>
                    </a:lnTo>
                    <a:lnTo>
                      <a:pt x="3079" y="406"/>
                    </a:lnTo>
                    <a:lnTo>
                      <a:pt x="3081" y="394"/>
                    </a:lnTo>
                    <a:lnTo>
                      <a:pt x="3082" y="394"/>
                    </a:lnTo>
                    <a:lnTo>
                      <a:pt x="3084" y="395"/>
                    </a:lnTo>
                    <a:lnTo>
                      <a:pt x="3085" y="395"/>
                    </a:lnTo>
                    <a:lnTo>
                      <a:pt x="3087" y="395"/>
                    </a:lnTo>
                    <a:lnTo>
                      <a:pt x="3088" y="389"/>
                    </a:lnTo>
                    <a:lnTo>
                      <a:pt x="3090" y="390"/>
                    </a:lnTo>
                    <a:lnTo>
                      <a:pt x="3092" y="391"/>
                    </a:lnTo>
                    <a:lnTo>
                      <a:pt x="3093" y="391"/>
                    </a:lnTo>
                    <a:lnTo>
                      <a:pt x="3094" y="398"/>
                    </a:lnTo>
                    <a:lnTo>
                      <a:pt x="3096" y="400"/>
                    </a:lnTo>
                    <a:lnTo>
                      <a:pt x="3098" y="395"/>
                    </a:lnTo>
                    <a:lnTo>
                      <a:pt x="3099" y="396"/>
                    </a:lnTo>
                    <a:lnTo>
                      <a:pt x="3101" y="390"/>
                    </a:lnTo>
                    <a:lnTo>
                      <a:pt x="3102" y="387"/>
                    </a:lnTo>
                    <a:lnTo>
                      <a:pt x="3104" y="386"/>
                    </a:lnTo>
                    <a:lnTo>
                      <a:pt x="3105" y="390"/>
                    </a:lnTo>
                    <a:lnTo>
                      <a:pt x="3107" y="393"/>
                    </a:lnTo>
                    <a:lnTo>
                      <a:pt x="3108" y="385"/>
                    </a:lnTo>
                    <a:lnTo>
                      <a:pt x="3110" y="387"/>
                    </a:lnTo>
                    <a:lnTo>
                      <a:pt x="3111" y="383"/>
                    </a:lnTo>
                    <a:lnTo>
                      <a:pt x="3113" y="380"/>
                    </a:lnTo>
                    <a:lnTo>
                      <a:pt x="3114" y="379"/>
                    </a:lnTo>
                    <a:lnTo>
                      <a:pt x="3116" y="376"/>
                    </a:lnTo>
                    <a:lnTo>
                      <a:pt x="3117" y="385"/>
                    </a:lnTo>
                    <a:lnTo>
                      <a:pt x="3119" y="384"/>
                    </a:lnTo>
                    <a:lnTo>
                      <a:pt x="3121" y="383"/>
                    </a:lnTo>
                    <a:lnTo>
                      <a:pt x="3122" y="383"/>
                    </a:lnTo>
                    <a:lnTo>
                      <a:pt x="3123" y="386"/>
                    </a:lnTo>
                    <a:lnTo>
                      <a:pt x="3125" y="380"/>
                    </a:lnTo>
                    <a:lnTo>
                      <a:pt x="3127" y="387"/>
                    </a:lnTo>
                    <a:lnTo>
                      <a:pt x="3128" y="398"/>
                    </a:lnTo>
                    <a:lnTo>
                      <a:pt x="3130" y="388"/>
                    </a:lnTo>
                    <a:lnTo>
                      <a:pt x="3131" y="383"/>
                    </a:lnTo>
                    <a:lnTo>
                      <a:pt x="3133" y="384"/>
                    </a:lnTo>
                    <a:lnTo>
                      <a:pt x="3134" y="374"/>
                    </a:lnTo>
                    <a:lnTo>
                      <a:pt x="3136" y="386"/>
                    </a:lnTo>
                    <a:lnTo>
                      <a:pt x="3137" y="402"/>
                    </a:lnTo>
                    <a:lnTo>
                      <a:pt x="3139" y="393"/>
                    </a:lnTo>
                    <a:lnTo>
                      <a:pt x="3140" y="386"/>
                    </a:lnTo>
                    <a:lnTo>
                      <a:pt x="3142" y="394"/>
                    </a:lnTo>
                    <a:lnTo>
                      <a:pt x="3143" y="397"/>
                    </a:lnTo>
                    <a:lnTo>
                      <a:pt x="3145" y="392"/>
                    </a:lnTo>
                    <a:lnTo>
                      <a:pt x="3146" y="394"/>
                    </a:lnTo>
                    <a:lnTo>
                      <a:pt x="3148" y="394"/>
                    </a:lnTo>
                    <a:lnTo>
                      <a:pt x="3149" y="384"/>
                    </a:lnTo>
                    <a:lnTo>
                      <a:pt x="3151" y="381"/>
                    </a:lnTo>
                    <a:lnTo>
                      <a:pt x="3152" y="388"/>
                    </a:lnTo>
                    <a:lnTo>
                      <a:pt x="3154" y="396"/>
                    </a:lnTo>
                    <a:lnTo>
                      <a:pt x="3155" y="405"/>
                    </a:lnTo>
                    <a:lnTo>
                      <a:pt x="3157" y="410"/>
                    </a:lnTo>
                    <a:lnTo>
                      <a:pt x="3159" y="407"/>
                    </a:lnTo>
                    <a:lnTo>
                      <a:pt x="3160" y="402"/>
                    </a:lnTo>
                    <a:lnTo>
                      <a:pt x="3161" y="402"/>
                    </a:lnTo>
                    <a:lnTo>
                      <a:pt x="3163" y="393"/>
                    </a:lnTo>
                    <a:lnTo>
                      <a:pt x="3165" y="400"/>
                    </a:lnTo>
                    <a:lnTo>
                      <a:pt x="3166" y="390"/>
                    </a:lnTo>
                    <a:lnTo>
                      <a:pt x="3167" y="390"/>
                    </a:lnTo>
                    <a:lnTo>
                      <a:pt x="3169" y="385"/>
                    </a:lnTo>
                    <a:lnTo>
                      <a:pt x="3171" y="383"/>
                    </a:lnTo>
                    <a:lnTo>
                      <a:pt x="3172" y="391"/>
                    </a:lnTo>
                    <a:lnTo>
                      <a:pt x="3174" y="399"/>
                    </a:lnTo>
                    <a:lnTo>
                      <a:pt x="3175" y="399"/>
                    </a:lnTo>
                    <a:lnTo>
                      <a:pt x="3177" y="396"/>
                    </a:lnTo>
                    <a:lnTo>
                      <a:pt x="3178" y="393"/>
                    </a:lnTo>
                    <a:lnTo>
                      <a:pt x="3180" y="402"/>
                    </a:lnTo>
                    <a:lnTo>
                      <a:pt x="3181" y="401"/>
                    </a:lnTo>
                    <a:lnTo>
                      <a:pt x="3183" y="401"/>
                    </a:lnTo>
                    <a:lnTo>
                      <a:pt x="3184" y="400"/>
                    </a:lnTo>
                    <a:lnTo>
                      <a:pt x="3186" y="410"/>
                    </a:lnTo>
                    <a:lnTo>
                      <a:pt x="3187" y="439"/>
                    </a:lnTo>
                    <a:lnTo>
                      <a:pt x="3189" y="457"/>
                    </a:lnTo>
                    <a:lnTo>
                      <a:pt x="3190" y="459"/>
                    </a:lnTo>
                    <a:lnTo>
                      <a:pt x="3192" y="430"/>
                    </a:lnTo>
                    <a:lnTo>
                      <a:pt x="3194" y="408"/>
                    </a:lnTo>
                    <a:lnTo>
                      <a:pt x="3195" y="383"/>
                    </a:lnTo>
                    <a:lnTo>
                      <a:pt x="3196" y="365"/>
                    </a:lnTo>
                    <a:lnTo>
                      <a:pt x="3198" y="365"/>
                    </a:lnTo>
                    <a:lnTo>
                      <a:pt x="3200" y="368"/>
                    </a:lnTo>
                    <a:lnTo>
                      <a:pt x="3201" y="376"/>
                    </a:lnTo>
                    <a:lnTo>
                      <a:pt x="3203" y="375"/>
                    </a:lnTo>
                    <a:lnTo>
                      <a:pt x="3204" y="374"/>
                    </a:lnTo>
                    <a:lnTo>
                      <a:pt x="3206" y="377"/>
                    </a:lnTo>
                    <a:lnTo>
                      <a:pt x="3207" y="375"/>
                    </a:lnTo>
                    <a:lnTo>
                      <a:pt x="3209" y="371"/>
                    </a:lnTo>
                    <a:lnTo>
                      <a:pt x="3210" y="363"/>
                    </a:lnTo>
                    <a:lnTo>
                      <a:pt x="3212" y="355"/>
                    </a:lnTo>
                    <a:lnTo>
                      <a:pt x="3213" y="346"/>
                    </a:lnTo>
                    <a:lnTo>
                      <a:pt x="3215" y="330"/>
                    </a:lnTo>
                    <a:lnTo>
                      <a:pt x="3216" y="324"/>
                    </a:lnTo>
                    <a:lnTo>
                      <a:pt x="3218" y="328"/>
                    </a:lnTo>
                    <a:lnTo>
                      <a:pt x="3219" y="336"/>
                    </a:lnTo>
                    <a:lnTo>
                      <a:pt x="3221" y="342"/>
                    </a:lnTo>
                    <a:lnTo>
                      <a:pt x="3222" y="343"/>
                    </a:lnTo>
                    <a:lnTo>
                      <a:pt x="3224" y="341"/>
                    </a:lnTo>
                    <a:lnTo>
                      <a:pt x="3225" y="337"/>
                    </a:lnTo>
                    <a:lnTo>
                      <a:pt x="3227" y="335"/>
                    </a:lnTo>
                    <a:lnTo>
                      <a:pt x="3228" y="333"/>
                    </a:lnTo>
                    <a:lnTo>
                      <a:pt x="3230" y="335"/>
                    </a:lnTo>
                    <a:lnTo>
                      <a:pt x="3232" y="335"/>
                    </a:lnTo>
                    <a:lnTo>
                      <a:pt x="3233" y="334"/>
                    </a:lnTo>
                    <a:lnTo>
                      <a:pt x="3234" y="329"/>
                    </a:lnTo>
                    <a:lnTo>
                      <a:pt x="3236" y="330"/>
                    </a:lnTo>
                    <a:lnTo>
                      <a:pt x="3238" y="327"/>
                    </a:lnTo>
                    <a:lnTo>
                      <a:pt x="3239" y="319"/>
                    </a:lnTo>
                    <a:lnTo>
                      <a:pt x="3240" y="314"/>
                    </a:lnTo>
                    <a:lnTo>
                      <a:pt x="3242" y="306"/>
                    </a:lnTo>
                    <a:lnTo>
                      <a:pt x="3244" y="316"/>
                    </a:lnTo>
                    <a:lnTo>
                      <a:pt x="3245" y="320"/>
                    </a:lnTo>
                    <a:lnTo>
                      <a:pt x="3247" y="324"/>
                    </a:lnTo>
                    <a:lnTo>
                      <a:pt x="3248" y="319"/>
                    </a:lnTo>
                    <a:lnTo>
                      <a:pt x="3250" y="323"/>
                    </a:lnTo>
                    <a:lnTo>
                      <a:pt x="3251" y="312"/>
                    </a:lnTo>
                    <a:lnTo>
                      <a:pt x="3253" y="304"/>
                    </a:lnTo>
                    <a:lnTo>
                      <a:pt x="3254" y="300"/>
                    </a:lnTo>
                    <a:lnTo>
                      <a:pt x="3256" y="301"/>
                    </a:lnTo>
                    <a:lnTo>
                      <a:pt x="3257" y="305"/>
                    </a:lnTo>
                    <a:lnTo>
                      <a:pt x="3259" y="305"/>
                    </a:lnTo>
                    <a:lnTo>
                      <a:pt x="3261" y="310"/>
                    </a:lnTo>
                    <a:lnTo>
                      <a:pt x="3262" y="323"/>
                    </a:lnTo>
                    <a:lnTo>
                      <a:pt x="3263" y="322"/>
                    </a:lnTo>
                    <a:lnTo>
                      <a:pt x="3265" y="319"/>
                    </a:lnTo>
                    <a:lnTo>
                      <a:pt x="3267" y="320"/>
                    </a:lnTo>
                    <a:lnTo>
                      <a:pt x="3268" y="320"/>
                    </a:lnTo>
                    <a:lnTo>
                      <a:pt x="3269" y="324"/>
                    </a:lnTo>
                    <a:lnTo>
                      <a:pt x="3271" y="317"/>
                    </a:lnTo>
                    <a:lnTo>
                      <a:pt x="3273" y="311"/>
                    </a:lnTo>
                    <a:lnTo>
                      <a:pt x="3274" y="309"/>
                    </a:lnTo>
                    <a:lnTo>
                      <a:pt x="3276" y="314"/>
                    </a:lnTo>
                    <a:lnTo>
                      <a:pt x="3277" y="319"/>
                    </a:lnTo>
                    <a:lnTo>
                      <a:pt x="3278" y="327"/>
                    </a:lnTo>
                    <a:lnTo>
                      <a:pt x="3280" y="331"/>
                    </a:lnTo>
                    <a:lnTo>
                      <a:pt x="3282" y="327"/>
                    </a:lnTo>
                    <a:lnTo>
                      <a:pt x="3283" y="326"/>
                    </a:lnTo>
                    <a:lnTo>
                      <a:pt x="3285" y="331"/>
                    </a:lnTo>
                    <a:lnTo>
                      <a:pt x="3286" y="331"/>
                    </a:lnTo>
                    <a:lnTo>
                      <a:pt x="3288" y="331"/>
                    </a:lnTo>
                    <a:lnTo>
                      <a:pt x="3289" y="339"/>
                    </a:lnTo>
                    <a:lnTo>
                      <a:pt x="3291" y="333"/>
                    </a:lnTo>
                    <a:lnTo>
                      <a:pt x="3292" y="323"/>
                    </a:lnTo>
                    <a:lnTo>
                      <a:pt x="3294" y="322"/>
                    </a:lnTo>
                    <a:lnTo>
                      <a:pt x="3295" y="321"/>
                    </a:lnTo>
                    <a:lnTo>
                      <a:pt x="3297" y="316"/>
                    </a:lnTo>
                    <a:lnTo>
                      <a:pt x="3298" y="319"/>
                    </a:lnTo>
                    <a:lnTo>
                      <a:pt x="3300" y="311"/>
                    </a:lnTo>
                    <a:lnTo>
                      <a:pt x="3301" y="323"/>
                    </a:lnTo>
                    <a:lnTo>
                      <a:pt x="3303" y="321"/>
                    </a:lnTo>
                    <a:lnTo>
                      <a:pt x="3305" y="318"/>
                    </a:lnTo>
                    <a:lnTo>
                      <a:pt x="3306" y="321"/>
                    </a:lnTo>
                    <a:lnTo>
                      <a:pt x="3307" y="314"/>
                    </a:lnTo>
                    <a:lnTo>
                      <a:pt x="3309" y="309"/>
                    </a:lnTo>
                    <a:lnTo>
                      <a:pt x="3311" y="313"/>
                    </a:lnTo>
                    <a:lnTo>
                      <a:pt x="3312" y="310"/>
                    </a:lnTo>
                    <a:lnTo>
                      <a:pt x="3313" y="304"/>
                    </a:lnTo>
                    <a:lnTo>
                      <a:pt x="3315" y="295"/>
                    </a:lnTo>
                    <a:lnTo>
                      <a:pt x="3317" y="301"/>
                    </a:lnTo>
                    <a:lnTo>
                      <a:pt x="3318" y="303"/>
                    </a:lnTo>
                    <a:lnTo>
                      <a:pt x="3320" y="304"/>
                    </a:lnTo>
                    <a:lnTo>
                      <a:pt x="3321" y="302"/>
                    </a:lnTo>
                    <a:lnTo>
                      <a:pt x="3323" y="309"/>
                    </a:lnTo>
                    <a:lnTo>
                      <a:pt x="3324" y="313"/>
                    </a:lnTo>
                    <a:lnTo>
                      <a:pt x="3326" y="316"/>
                    </a:lnTo>
                    <a:lnTo>
                      <a:pt x="3327" y="310"/>
                    </a:lnTo>
                    <a:lnTo>
                      <a:pt x="3329" y="311"/>
                    </a:lnTo>
                    <a:lnTo>
                      <a:pt x="3330" y="310"/>
                    </a:lnTo>
                    <a:lnTo>
                      <a:pt x="3332" y="307"/>
                    </a:lnTo>
                    <a:lnTo>
                      <a:pt x="3334" y="302"/>
                    </a:lnTo>
                    <a:lnTo>
                      <a:pt x="3335" y="308"/>
                    </a:lnTo>
                    <a:lnTo>
                      <a:pt x="3336" y="311"/>
                    </a:lnTo>
                    <a:lnTo>
                      <a:pt x="3338" y="309"/>
                    </a:lnTo>
                    <a:lnTo>
                      <a:pt x="3340" y="311"/>
                    </a:lnTo>
                    <a:lnTo>
                      <a:pt x="3341" y="313"/>
                    </a:lnTo>
                    <a:lnTo>
                      <a:pt x="3342" y="319"/>
                    </a:lnTo>
                    <a:lnTo>
                      <a:pt x="3344" y="316"/>
                    </a:lnTo>
                    <a:lnTo>
                      <a:pt x="3345" y="306"/>
                    </a:lnTo>
                    <a:lnTo>
                      <a:pt x="3347" y="302"/>
                    </a:lnTo>
                    <a:lnTo>
                      <a:pt x="3349" y="301"/>
                    </a:lnTo>
                    <a:lnTo>
                      <a:pt x="3350" y="307"/>
                    </a:lnTo>
                    <a:lnTo>
                      <a:pt x="3351" y="310"/>
                    </a:lnTo>
                    <a:lnTo>
                      <a:pt x="3353" y="312"/>
                    </a:lnTo>
                    <a:lnTo>
                      <a:pt x="3355" y="312"/>
                    </a:lnTo>
                    <a:lnTo>
                      <a:pt x="3356" y="304"/>
                    </a:lnTo>
                    <a:lnTo>
                      <a:pt x="3358" y="297"/>
                    </a:lnTo>
                    <a:lnTo>
                      <a:pt x="3359" y="295"/>
                    </a:lnTo>
                    <a:lnTo>
                      <a:pt x="3361" y="291"/>
                    </a:lnTo>
                    <a:lnTo>
                      <a:pt x="3362" y="295"/>
                    </a:lnTo>
                    <a:lnTo>
                      <a:pt x="3364" y="298"/>
                    </a:lnTo>
                    <a:lnTo>
                      <a:pt x="3365" y="303"/>
                    </a:lnTo>
                    <a:lnTo>
                      <a:pt x="3367" y="312"/>
                    </a:lnTo>
                    <a:lnTo>
                      <a:pt x="3368" y="314"/>
                    </a:lnTo>
                    <a:lnTo>
                      <a:pt x="3370" y="313"/>
                    </a:lnTo>
                    <a:lnTo>
                      <a:pt x="3371" y="319"/>
                    </a:lnTo>
                    <a:lnTo>
                      <a:pt x="3373" y="313"/>
                    </a:lnTo>
                    <a:lnTo>
                      <a:pt x="3374" y="316"/>
                    </a:lnTo>
                    <a:lnTo>
                      <a:pt x="3376" y="311"/>
                    </a:lnTo>
                    <a:lnTo>
                      <a:pt x="3378" y="308"/>
                    </a:lnTo>
                    <a:lnTo>
                      <a:pt x="3379" y="311"/>
                    </a:lnTo>
                    <a:lnTo>
                      <a:pt x="3380" y="304"/>
                    </a:lnTo>
                    <a:lnTo>
                      <a:pt x="3382" y="309"/>
                    </a:lnTo>
                    <a:lnTo>
                      <a:pt x="3384" y="313"/>
                    </a:lnTo>
                    <a:lnTo>
                      <a:pt x="3385" y="307"/>
                    </a:lnTo>
                    <a:lnTo>
                      <a:pt x="3387" y="301"/>
                    </a:lnTo>
                    <a:lnTo>
                      <a:pt x="3388" y="302"/>
                    </a:lnTo>
                    <a:lnTo>
                      <a:pt x="3390" y="308"/>
                    </a:lnTo>
                    <a:lnTo>
                      <a:pt x="3391" y="313"/>
                    </a:lnTo>
                    <a:lnTo>
                      <a:pt x="3393" y="314"/>
                    </a:lnTo>
                    <a:lnTo>
                      <a:pt x="3394" y="316"/>
                    </a:lnTo>
                    <a:lnTo>
                      <a:pt x="3396" y="319"/>
                    </a:lnTo>
                    <a:lnTo>
                      <a:pt x="3397" y="320"/>
                    </a:lnTo>
                    <a:lnTo>
                      <a:pt x="3399" y="322"/>
                    </a:lnTo>
                    <a:lnTo>
                      <a:pt x="3400" y="331"/>
                    </a:lnTo>
                    <a:lnTo>
                      <a:pt x="3402" y="330"/>
                    </a:lnTo>
                    <a:lnTo>
                      <a:pt x="3403" y="325"/>
                    </a:lnTo>
                    <a:lnTo>
                      <a:pt x="3405" y="317"/>
                    </a:lnTo>
                    <a:lnTo>
                      <a:pt x="3407" y="313"/>
                    </a:lnTo>
                    <a:lnTo>
                      <a:pt x="3408" y="312"/>
                    </a:lnTo>
                    <a:lnTo>
                      <a:pt x="3409" y="307"/>
                    </a:lnTo>
                    <a:lnTo>
                      <a:pt x="3411" y="312"/>
                    </a:lnTo>
                    <a:lnTo>
                      <a:pt x="3412" y="324"/>
                    </a:lnTo>
                    <a:lnTo>
                      <a:pt x="3414" y="319"/>
                    </a:lnTo>
                    <a:lnTo>
                      <a:pt x="3416" y="318"/>
                    </a:lnTo>
                    <a:lnTo>
                      <a:pt x="3417" y="318"/>
                    </a:lnTo>
                    <a:lnTo>
                      <a:pt x="3418" y="329"/>
                    </a:lnTo>
                    <a:lnTo>
                      <a:pt x="3420" y="334"/>
                    </a:lnTo>
                    <a:lnTo>
                      <a:pt x="3422" y="336"/>
                    </a:lnTo>
                    <a:lnTo>
                      <a:pt x="3423" y="325"/>
                    </a:lnTo>
                    <a:lnTo>
                      <a:pt x="3424" y="325"/>
                    </a:lnTo>
                    <a:lnTo>
                      <a:pt x="3426" y="323"/>
                    </a:lnTo>
                    <a:lnTo>
                      <a:pt x="3428" y="327"/>
                    </a:lnTo>
                    <a:lnTo>
                      <a:pt x="3429" y="336"/>
                    </a:lnTo>
                    <a:lnTo>
                      <a:pt x="3431" y="342"/>
                    </a:lnTo>
                    <a:lnTo>
                      <a:pt x="3432" y="349"/>
                    </a:lnTo>
                    <a:lnTo>
                      <a:pt x="3434" y="349"/>
                    </a:lnTo>
                    <a:lnTo>
                      <a:pt x="3435" y="344"/>
                    </a:lnTo>
                    <a:lnTo>
                      <a:pt x="3437" y="329"/>
                    </a:lnTo>
                    <a:lnTo>
                      <a:pt x="3438" y="333"/>
                    </a:lnTo>
                    <a:lnTo>
                      <a:pt x="3440" y="330"/>
                    </a:lnTo>
                    <a:lnTo>
                      <a:pt x="3441" y="334"/>
                    </a:lnTo>
                    <a:lnTo>
                      <a:pt x="3443" y="337"/>
                    </a:lnTo>
                    <a:lnTo>
                      <a:pt x="3444" y="334"/>
                    </a:lnTo>
                    <a:lnTo>
                      <a:pt x="3446" y="335"/>
                    </a:lnTo>
                    <a:lnTo>
                      <a:pt x="3447" y="343"/>
                    </a:lnTo>
                    <a:lnTo>
                      <a:pt x="3449" y="345"/>
                    </a:lnTo>
                    <a:lnTo>
                      <a:pt x="3451" y="336"/>
                    </a:lnTo>
                    <a:lnTo>
                      <a:pt x="3452" y="340"/>
                    </a:lnTo>
                    <a:lnTo>
                      <a:pt x="3453" y="350"/>
                    </a:lnTo>
                    <a:lnTo>
                      <a:pt x="3455" y="347"/>
                    </a:lnTo>
                    <a:lnTo>
                      <a:pt x="3457" y="349"/>
                    </a:lnTo>
                    <a:lnTo>
                      <a:pt x="3458" y="347"/>
                    </a:lnTo>
                    <a:lnTo>
                      <a:pt x="3460" y="346"/>
                    </a:lnTo>
                    <a:lnTo>
                      <a:pt x="3461" y="348"/>
                    </a:lnTo>
                    <a:lnTo>
                      <a:pt x="3463" y="351"/>
                    </a:lnTo>
                    <a:lnTo>
                      <a:pt x="3464" y="354"/>
                    </a:lnTo>
                    <a:lnTo>
                      <a:pt x="3466" y="353"/>
                    </a:lnTo>
                    <a:lnTo>
                      <a:pt x="3467" y="348"/>
                    </a:lnTo>
                    <a:lnTo>
                      <a:pt x="3469" y="352"/>
                    </a:lnTo>
                    <a:lnTo>
                      <a:pt x="3470" y="357"/>
                    </a:lnTo>
                    <a:lnTo>
                      <a:pt x="3472" y="351"/>
                    </a:lnTo>
                    <a:lnTo>
                      <a:pt x="3473" y="346"/>
                    </a:lnTo>
                    <a:lnTo>
                      <a:pt x="3475" y="349"/>
                    </a:lnTo>
                    <a:lnTo>
                      <a:pt x="3476" y="350"/>
                    </a:lnTo>
                    <a:lnTo>
                      <a:pt x="3478" y="339"/>
                    </a:lnTo>
                    <a:lnTo>
                      <a:pt x="3479" y="343"/>
                    </a:lnTo>
                    <a:lnTo>
                      <a:pt x="3481" y="351"/>
                    </a:lnTo>
                    <a:lnTo>
                      <a:pt x="3482" y="353"/>
                    </a:lnTo>
                    <a:lnTo>
                      <a:pt x="3484" y="354"/>
                    </a:lnTo>
                    <a:lnTo>
                      <a:pt x="3485" y="349"/>
                    </a:lnTo>
                    <a:lnTo>
                      <a:pt x="3487" y="344"/>
                    </a:lnTo>
                    <a:lnTo>
                      <a:pt x="3489" y="349"/>
                    </a:lnTo>
                    <a:lnTo>
                      <a:pt x="3490" y="354"/>
                    </a:lnTo>
                    <a:lnTo>
                      <a:pt x="3491" y="352"/>
                    </a:lnTo>
                    <a:lnTo>
                      <a:pt x="3493" y="352"/>
                    </a:lnTo>
                    <a:lnTo>
                      <a:pt x="3495" y="347"/>
                    </a:lnTo>
                    <a:lnTo>
                      <a:pt x="3496" y="337"/>
                    </a:lnTo>
                    <a:lnTo>
                      <a:pt x="3497" y="334"/>
                    </a:lnTo>
                    <a:lnTo>
                      <a:pt x="3499" y="344"/>
                    </a:lnTo>
                    <a:lnTo>
                      <a:pt x="3501" y="347"/>
                    </a:lnTo>
                    <a:lnTo>
                      <a:pt x="3502" y="347"/>
                    </a:lnTo>
                    <a:lnTo>
                      <a:pt x="3504" y="350"/>
                    </a:lnTo>
                    <a:lnTo>
                      <a:pt x="3505" y="359"/>
                    </a:lnTo>
                    <a:lnTo>
                      <a:pt x="3507" y="361"/>
                    </a:lnTo>
                    <a:lnTo>
                      <a:pt x="3508" y="362"/>
                    </a:lnTo>
                    <a:lnTo>
                      <a:pt x="3510" y="359"/>
                    </a:lnTo>
                    <a:lnTo>
                      <a:pt x="3511" y="353"/>
                    </a:lnTo>
                    <a:lnTo>
                      <a:pt x="3513" y="344"/>
                    </a:lnTo>
                    <a:lnTo>
                      <a:pt x="3514" y="347"/>
                    </a:lnTo>
                    <a:lnTo>
                      <a:pt x="3516" y="345"/>
                    </a:lnTo>
                    <a:lnTo>
                      <a:pt x="3518" y="341"/>
                    </a:lnTo>
                    <a:lnTo>
                      <a:pt x="3519" y="352"/>
                    </a:lnTo>
                    <a:lnTo>
                      <a:pt x="3520" y="354"/>
                    </a:lnTo>
                    <a:lnTo>
                      <a:pt x="3522" y="357"/>
                    </a:lnTo>
                    <a:lnTo>
                      <a:pt x="3524" y="359"/>
                    </a:lnTo>
                    <a:lnTo>
                      <a:pt x="3525" y="357"/>
                    </a:lnTo>
                    <a:lnTo>
                      <a:pt x="3526" y="353"/>
                    </a:lnTo>
                    <a:lnTo>
                      <a:pt x="3528" y="346"/>
                    </a:lnTo>
                    <a:lnTo>
                      <a:pt x="3530" y="333"/>
                    </a:lnTo>
                    <a:lnTo>
                      <a:pt x="3531" y="331"/>
                    </a:lnTo>
                    <a:lnTo>
                      <a:pt x="3533" y="330"/>
                    </a:lnTo>
                    <a:lnTo>
                      <a:pt x="3534" y="334"/>
                    </a:lnTo>
                    <a:lnTo>
                      <a:pt x="3536" y="340"/>
                    </a:lnTo>
                    <a:lnTo>
                      <a:pt x="3537" y="340"/>
                    </a:lnTo>
                    <a:lnTo>
                      <a:pt x="3539" y="340"/>
                    </a:lnTo>
                    <a:lnTo>
                      <a:pt x="3540" y="349"/>
                    </a:lnTo>
                    <a:lnTo>
                      <a:pt x="3542" y="345"/>
                    </a:lnTo>
                    <a:lnTo>
                      <a:pt x="3543" y="344"/>
                    </a:lnTo>
                    <a:lnTo>
                      <a:pt x="3545" y="345"/>
                    </a:lnTo>
                    <a:lnTo>
                      <a:pt x="3546" y="339"/>
                    </a:lnTo>
                    <a:lnTo>
                      <a:pt x="3548" y="337"/>
                    </a:lnTo>
                    <a:lnTo>
                      <a:pt x="3549" y="337"/>
                    </a:lnTo>
                    <a:lnTo>
                      <a:pt x="3551" y="339"/>
                    </a:lnTo>
                    <a:lnTo>
                      <a:pt x="3552" y="347"/>
                    </a:lnTo>
                    <a:lnTo>
                      <a:pt x="3554" y="357"/>
                    </a:lnTo>
                    <a:lnTo>
                      <a:pt x="3555" y="353"/>
                    </a:lnTo>
                    <a:lnTo>
                      <a:pt x="3557" y="347"/>
                    </a:lnTo>
                    <a:lnTo>
                      <a:pt x="3558" y="337"/>
                    </a:lnTo>
                    <a:lnTo>
                      <a:pt x="3560" y="333"/>
                    </a:lnTo>
                    <a:lnTo>
                      <a:pt x="3562" y="332"/>
                    </a:lnTo>
                    <a:lnTo>
                      <a:pt x="3563" y="338"/>
                    </a:lnTo>
                    <a:lnTo>
                      <a:pt x="3564" y="339"/>
                    </a:lnTo>
                    <a:lnTo>
                      <a:pt x="3566" y="347"/>
                    </a:lnTo>
                    <a:lnTo>
                      <a:pt x="3568" y="348"/>
                    </a:lnTo>
                    <a:lnTo>
                      <a:pt x="3569" y="343"/>
                    </a:lnTo>
                    <a:lnTo>
                      <a:pt x="3570" y="343"/>
                    </a:lnTo>
                    <a:lnTo>
                      <a:pt x="3572" y="344"/>
                    </a:lnTo>
                    <a:lnTo>
                      <a:pt x="3574" y="331"/>
                    </a:lnTo>
                    <a:lnTo>
                      <a:pt x="3575" y="330"/>
                    </a:lnTo>
                    <a:lnTo>
                      <a:pt x="3577" y="327"/>
                    </a:lnTo>
                    <a:lnTo>
                      <a:pt x="3578" y="335"/>
                    </a:lnTo>
                    <a:lnTo>
                      <a:pt x="3580" y="338"/>
                    </a:lnTo>
                    <a:lnTo>
                      <a:pt x="3581" y="337"/>
                    </a:lnTo>
                    <a:lnTo>
                      <a:pt x="3583" y="345"/>
                    </a:lnTo>
                    <a:lnTo>
                      <a:pt x="3584" y="344"/>
                    </a:lnTo>
                    <a:lnTo>
                      <a:pt x="3586" y="341"/>
                    </a:lnTo>
                    <a:lnTo>
                      <a:pt x="3587" y="339"/>
                    </a:lnTo>
                    <a:lnTo>
                      <a:pt x="3589" y="338"/>
                    </a:lnTo>
                    <a:lnTo>
                      <a:pt x="3591" y="334"/>
                    </a:lnTo>
                    <a:lnTo>
                      <a:pt x="3592" y="333"/>
                    </a:lnTo>
                    <a:lnTo>
                      <a:pt x="3593" y="335"/>
                    </a:lnTo>
                    <a:lnTo>
                      <a:pt x="3595" y="335"/>
                    </a:lnTo>
                    <a:lnTo>
                      <a:pt x="3597" y="335"/>
                    </a:lnTo>
                    <a:lnTo>
                      <a:pt x="3598" y="344"/>
                    </a:lnTo>
                    <a:lnTo>
                      <a:pt x="3599" y="340"/>
                    </a:lnTo>
                    <a:lnTo>
                      <a:pt x="3601" y="339"/>
                    </a:lnTo>
                    <a:lnTo>
                      <a:pt x="3603" y="340"/>
                    </a:lnTo>
                    <a:lnTo>
                      <a:pt x="3604" y="340"/>
                    </a:lnTo>
                    <a:lnTo>
                      <a:pt x="3606" y="333"/>
                    </a:lnTo>
                    <a:lnTo>
                      <a:pt x="3607" y="325"/>
                    </a:lnTo>
                    <a:lnTo>
                      <a:pt x="3609" y="333"/>
                    </a:lnTo>
                    <a:lnTo>
                      <a:pt x="3610" y="335"/>
                    </a:lnTo>
                    <a:lnTo>
                      <a:pt x="3612" y="340"/>
                    </a:lnTo>
                    <a:lnTo>
                      <a:pt x="3613" y="349"/>
                    </a:lnTo>
                    <a:lnTo>
                      <a:pt x="3615" y="349"/>
                    </a:lnTo>
                    <a:lnTo>
                      <a:pt x="3616" y="338"/>
                    </a:lnTo>
                    <a:lnTo>
                      <a:pt x="3618" y="338"/>
                    </a:lnTo>
                    <a:lnTo>
                      <a:pt x="3619" y="339"/>
                    </a:lnTo>
                    <a:lnTo>
                      <a:pt x="3621" y="336"/>
                    </a:lnTo>
                    <a:lnTo>
                      <a:pt x="3622" y="339"/>
                    </a:lnTo>
                    <a:lnTo>
                      <a:pt x="3624" y="347"/>
                    </a:lnTo>
                    <a:lnTo>
                      <a:pt x="3625" y="341"/>
                    </a:lnTo>
                    <a:lnTo>
                      <a:pt x="3627" y="339"/>
                    </a:lnTo>
                    <a:lnTo>
                      <a:pt x="3628" y="343"/>
                    </a:lnTo>
                    <a:lnTo>
                      <a:pt x="3630" y="346"/>
                    </a:lnTo>
                    <a:lnTo>
                      <a:pt x="3631" y="349"/>
                    </a:lnTo>
                    <a:lnTo>
                      <a:pt x="3633" y="351"/>
                    </a:lnTo>
                    <a:lnTo>
                      <a:pt x="3635" y="343"/>
                    </a:lnTo>
                    <a:lnTo>
                      <a:pt x="3636" y="336"/>
                    </a:lnTo>
                    <a:lnTo>
                      <a:pt x="3637" y="344"/>
                    </a:lnTo>
                    <a:lnTo>
                      <a:pt x="3639" y="352"/>
                    </a:lnTo>
                    <a:lnTo>
                      <a:pt x="3641" y="358"/>
                    </a:lnTo>
                    <a:lnTo>
                      <a:pt x="3642" y="360"/>
                    </a:lnTo>
                    <a:lnTo>
                      <a:pt x="3644" y="361"/>
                    </a:lnTo>
                    <a:lnTo>
                      <a:pt x="3645" y="359"/>
                    </a:lnTo>
                    <a:lnTo>
                      <a:pt x="3647" y="353"/>
                    </a:lnTo>
                    <a:lnTo>
                      <a:pt x="3648" y="342"/>
                    </a:lnTo>
                    <a:lnTo>
                      <a:pt x="3650" y="342"/>
                    </a:lnTo>
                    <a:lnTo>
                      <a:pt x="3651" y="343"/>
                    </a:lnTo>
                    <a:lnTo>
                      <a:pt x="3653" y="344"/>
                    </a:lnTo>
                    <a:lnTo>
                      <a:pt x="3654" y="349"/>
                    </a:lnTo>
                    <a:lnTo>
                      <a:pt x="3656" y="358"/>
                    </a:lnTo>
                    <a:lnTo>
                      <a:pt x="3657" y="357"/>
                    </a:lnTo>
                    <a:lnTo>
                      <a:pt x="3659" y="355"/>
                    </a:lnTo>
                    <a:lnTo>
                      <a:pt x="3660" y="350"/>
                    </a:lnTo>
                    <a:lnTo>
                      <a:pt x="3662" y="336"/>
                    </a:lnTo>
                    <a:lnTo>
                      <a:pt x="3664" y="347"/>
                    </a:lnTo>
                    <a:lnTo>
                      <a:pt x="3665" y="351"/>
                    </a:lnTo>
                    <a:lnTo>
                      <a:pt x="3666" y="346"/>
                    </a:lnTo>
                    <a:lnTo>
                      <a:pt x="3668" y="345"/>
                    </a:lnTo>
                    <a:lnTo>
                      <a:pt x="3670" y="352"/>
                    </a:lnTo>
                    <a:lnTo>
                      <a:pt x="3671" y="356"/>
                    </a:lnTo>
                    <a:lnTo>
                      <a:pt x="3672" y="355"/>
                    </a:lnTo>
                    <a:lnTo>
                      <a:pt x="3674" y="350"/>
                    </a:lnTo>
                    <a:lnTo>
                      <a:pt x="3676" y="368"/>
                    </a:lnTo>
                    <a:lnTo>
                      <a:pt x="3677" y="394"/>
                    </a:lnTo>
                    <a:lnTo>
                      <a:pt x="3679" y="392"/>
                    </a:lnTo>
                    <a:lnTo>
                      <a:pt x="3680" y="388"/>
                    </a:lnTo>
                    <a:lnTo>
                      <a:pt x="3682" y="400"/>
                    </a:lnTo>
                    <a:lnTo>
                      <a:pt x="3683" y="416"/>
                    </a:lnTo>
                    <a:lnTo>
                      <a:pt x="3685" y="430"/>
                    </a:lnTo>
                    <a:lnTo>
                      <a:pt x="3686" y="437"/>
                    </a:lnTo>
                    <a:lnTo>
                      <a:pt x="3688" y="445"/>
                    </a:lnTo>
                    <a:lnTo>
                      <a:pt x="3689" y="454"/>
                    </a:lnTo>
                    <a:lnTo>
                      <a:pt x="3691" y="441"/>
                    </a:lnTo>
                    <a:lnTo>
                      <a:pt x="3692" y="433"/>
                    </a:lnTo>
                    <a:lnTo>
                      <a:pt x="3694" y="424"/>
                    </a:lnTo>
                    <a:lnTo>
                      <a:pt x="3695" y="439"/>
                    </a:lnTo>
                    <a:lnTo>
                      <a:pt x="3697" y="438"/>
                    </a:lnTo>
                    <a:lnTo>
                      <a:pt x="3698" y="427"/>
                    </a:lnTo>
                    <a:lnTo>
                      <a:pt x="3700" y="426"/>
                    </a:lnTo>
                    <a:lnTo>
                      <a:pt x="3701" y="430"/>
                    </a:lnTo>
                    <a:lnTo>
                      <a:pt x="3703" y="440"/>
                    </a:lnTo>
                    <a:lnTo>
                      <a:pt x="3704" y="457"/>
                    </a:lnTo>
                    <a:lnTo>
                      <a:pt x="3706" y="479"/>
                    </a:lnTo>
                    <a:lnTo>
                      <a:pt x="3708" y="496"/>
                    </a:lnTo>
                    <a:lnTo>
                      <a:pt x="3709" y="494"/>
                    </a:lnTo>
                    <a:lnTo>
                      <a:pt x="3710" y="483"/>
                    </a:lnTo>
                    <a:lnTo>
                      <a:pt x="3712" y="474"/>
                    </a:lnTo>
                    <a:lnTo>
                      <a:pt x="3714" y="470"/>
                    </a:lnTo>
                    <a:lnTo>
                      <a:pt x="3715" y="466"/>
                    </a:lnTo>
                    <a:lnTo>
                      <a:pt x="3717" y="463"/>
                    </a:lnTo>
                    <a:lnTo>
                      <a:pt x="3718" y="468"/>
                    </a:lnTo>
                    <a:lnTo>
                      <a:pt x="3720" y="461"/>
                    </a:lnTo>
                    <a:lnTo>
                      <a:pt x="3721" y="445"/>
                    </a:lnTo>
                    <a:lnTo>
                      <a:pt x="3723" y="421"/>
                    </a:lnTo>
                    <a:lnTo>
                      <a:pt x="3724" y="411"/>
                    </a:lnTo>
                    <a:lnTo>
                      <a:pt x="3726" y="413"/>
                    </a:lnTo>
                    <a:lnTo>
                      <a:pt x="3727" y="414"/>
                    </a:lnTo>
                    <a:lnTo>
                      <a:pt x="3729" y="423"/>
                    </a:lnTo>
                    <a:lnTo>
                      <a:pt x="3730" y="432"/>
                    </a:lnTo>
                    <a:lnTo>
                      <a:pt x="3732" y="432"/>
                    </a:lnTo>
                    <a:lnTo>
                      <a:pt x="3733" y="424"/>
                    </a:lnTo>
                    <a:lnTo>
                      <a:pt x="3735" y="418"/>
                    </a:lnTo>
                    <a:lnTo>
                      <a:pt x="3737" y="425"/>
                    </a:lnTo>
                    <a:lnTo>
                      <a:pt x="3738" y="425"/>
                    </a:lnTo>
                    <a:lnTo>
                      <a:pt x="3739" y="422"/>
                    </a:lnTo>
                    <a:lnTo>
                      <a:pt x="3741" y="425"/>
                    </a:lnTo>
                    <a:lnTo>
                      <a:pt x="3743" y="413"/>
                    </a:lnTo>
                    <a:lnTo>
                      <a:pt x="3744" y="403"/>
                    </a:lnTo>
                    <a:lnTo>
                      <a:pt x="3746" y="394"/>
                    </a:lnTo>
                    <a:lnTo>
                      <a:pt x="3747" y="385"/>
                    </a:lnTo>
                    <a:lnTo>
                      <a:pt x="3749" y="384"/>
                    </a:lnTo>
                    <a:lnTo>
                      <a:pt x="3750" y="384"/>
                    </a:lnTo>
                    <a:lnTo>
                      <a:pt x="3752" y="377"/>
                    </a:lnTo>
                    <a:lnTo>
                      <a:pt x="3753" y="370"/>
                    </a:lnTo>
                    <a:lnTo>
                      <a:pt x="3755" y="369"/>
                    </a:lnTo>
                    <a:lnTo>
                      <a:pt x="3756" y="365"/>
                    </a:lnTo>
                    <a:lnTo>
                      <a:pt x="3758" y="365"/>
                    </a:lnTo>
                    <a:lnTo>
                      <a:pt x="3759" y="362"/>
                    </a:lnTo>
                    <a:lnTo>
                      <a:pt x="3761" y="364"/>
                    </a:lnTo>
                    <a:lnTo>
                      <a:pt x="3762" y="374"/>
                    </a:lnTo>
                    <a:lnTo>
                      <a:pt x="3764" y="374"/>
                    </a:lnTo>
                    <a:lnTo>
                      <a:pt x="3765" y="366"/>
                    </a:lnTo>
                    <a:lnTo>
                      <a:pt x="3767" y="361"/>
                    </a:lnTo>
                    <a:lnTo>
                      <a:pt x="3768" y="353"/>
                    </a:lnTo>
                    <a:lnTo>
                      <a:pt x="3770" y="356"/>
                    </a:lnTo>
                    <a:lnTo>
                      <a:pt x="3771" y="361"/>
                    </a:lnTo>
                    <a:lnTo>
                      <a:pt x="3773" y="367"/>
                    </a:lnTo>
                    <a:lnTo>
                      <a:pt x="3775" y="363"/>
                    </a:lnTo>
                    <a:lnTo>
                      <a:pt x="3776" y="352"/>
                    </a:lnTo>
                    <a:lnTo>
                      <a:pt x="3777" y="347"/>
                    </a:lnTo>
                    <a:lnTo>
                      <a:pt x="3779" y="348"/>
                    </a:lnTo>
                    <a:lnTo>
                      <a:pt x="3781" y="347"/>
                    </a:lnTo>
                    <a:lnTo>
                      <a:pt x="3782" y="356"/>
                    </a:lnTo>
                    <a:lnTo>
                      <a:pt x="3783" y="352"/>
                    </a:lnTo>
                    <a:lnTo>
                      <a:pt x="3785" y="351"/>
                    </a:lnTo>
                    <a:lnTo>
                      <a:pt x="3787" y="347"/>
                    </a:lnTo>
                    <a:lnTo>
                      <a:pt x="3788" y="336"/>
                    </a:lnTo>
                    <a:lnTo>
                      <a:pt x="3790" y="330"/>
                    </a:lnTo>
                    <a:lnTo>
                      <a:pt x="3791" y="331"/>
                    </a:lnTo>
                    <a:lnTo>
                      <a:pt x="3793" y="339"/>
                    </a:lnTo>
                    <a:lnTo>
                      <a:pt x="3794" y="344"/>
                    </a:lnTo>
                    <a:lnTo>
                      <a:pt x="3796" y="347"/>
                    </a:lnTo>
                    <a:lnTo>
                      <a:pt x="3797" y="351"/>
                    </a:lnTo>
                    <a:lnTo>
                      <a:pt x="3799" y="347"/>
                    </a:lnTo>
                    <a:lnTo>
                      <a:pt x="3800" y="342"/>
                    </a:lnTo>
                    <a:lnTo>
                      <a:pt x="3802" y="343"/>
                    </a:lnTo>
                    <a:lnTo>
                      <a:pt x="3803" y="344"/>
                    </a:lnTo>
                    <a:lnTo>
                      <a:pt x="3804" y="34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6" name="Freeform 153">
                <a:extLst>
                  <a:ext uri="{FF2B5EF4-FFF2-40B4-BE49-F238E27FC236}">
                    <a16:creationId xmlns:a16="http://schemas.microsoft.com/office/drawing/2014/main" id="{7644107B-B943-41F0-A2DA-570FCEE86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2018690"/>
                <a:ext cx="1880527" cy="1206293"/>
              </a:xfrm>
              <a:custGeom>
                <a:avLst/>
                <a:gdLst>
                  <a:gd name="T0" fmla="*/ 60 w 3804"/>
                  <a:gd name="T1" fmla="*/ 52 h 537"/>
                  <a:gd name="T2" fmla="*/ 121 w 3804"/>
                  <a:gd name="T3" fmla="*/ 69 h 537"/>
                  <a:gd name="T4" fmla="*/ 182 w 3804"/>
                  <a:gd name="T5" fmla="*/ 204 h 537"/>
                  <a:gd name="T6" fmla="*/ 242 w 3804"/>
                  <a:gd name="T7" fmla="*/ 265 h 537"/>
                  <a:gd name="T8" fmla="*/ 303 w 3804"/>
                  <a:gd name="T9" fmla="*/ 267 h 537"/>
                  <a:gd name="T10" fmla="*/ 364 w 3804"/>
                  <a:gd name="T11" fmla="*/ 254 h 537"/>
                  <a:gd name="T12" fmla="*/ 425 w 3804"/>
                  <a:gd name="T13" fmla="*/ 281 h 537"/>
                  <a:gd name="T14" fmla="*/ 486 w 3804"/>
                  <a:gd name="T15" fmla="*/ 234 h 537"/>
                  <a:gd name="T16" fmla="*/ 547 w 3804"/>
                  <a:gd name="T17" fmla="*/ 229 h 537"/>
                  <a:gd name="T18" fmla="*/ 608 w 3804"/>
                  <a:gd name="T19" fmla="*/ 213 h 537"/>
                  <a:gd name="T20" fmla="*/ 668 w 3804"/>
                  <a:gd name="T21" fmla="*/ 185 h 537"/>
                  <a:gd name="T22" fmla="*/ 729 w 3804"/>
                  <a:gd name="T23" fmla="*/ 195 h 537"/>
                  <a:gd name="T24" fmla="*/ 790 w 3804"/>
                  <a:gd name="T25" fmla="*/ 223 h 537"/>
                  <a:gd name="T26" fmla="*/ 851 w 3804"/>
                  <a:gd name="T27" fmla="*/ 278 h 537"/>
                  <a:gd name="T28" fmla="*/ 912 w 3804"/>
                  <a:gd name="T29" fmla="*/ 255 h 537"/>
                  <a:gd name="T30" fmla="*/ 973 w 3804"/>
                  <a:gd name="T31" fmla="*/ 263 h 537"/>
                  <a:gd name="T32" fmla="*/ 1033 w 3804"/>
                  <a:gd name="T33" fmla="*/ 265 h 537"/>
                  <a:gd name="T34" fmla="*/ 1094 w 3804"/>
                  <a:gd name="T35" fmla="*/ 282 h 537"/>
                  <a:gd name="T36" fmla="*/ 1155 w 3804"/>
                  <a:gd name="T37" fmla="*/ 166 h 537"/>
                  <a:gd name="T38" fmla="*/ 1216 w 3804"/>
                  <a:gd name="T39" fmla="*/ 72 h 537"/>
                  <a:gd name="T40" fmla="*/ 1277 w 3804"/>
                  <a:gd name="T41" fmla="*/ 53 h 537"/>
                  <a:gd name="T42" fmla="*/ 1338 w 3804"/>
                  <a:gd name="T43" fmla="*/ 78 h 537"/>
                  <a:gd name="T44" fmla="*/ 1399 w 3804"/>
                  <a:gd name="T45" fmla="*/ 57 h 537"/>
                  <a:gd name="T46" fmla="*/ 1459 w 3804"/>
                  <a:gd name="T47" fmla="*/ 53 h 537"/>
                  <a:gd name="T48" fmla="*/ 1520 w 3804"/>
                  <a:gd name="T49" fmla="*/ 57 h 537"/>
                  <a:gd name="T50" fmla="*/ 1581 w 3804"/>
                  <a:gd name="T51" fmla="*/ 40 h 537"/>
                  <a:gd name="T52" fmla="*/ 1642 w 3804"/>
                  <a:gd name="T53" fmla="*/ 105 h 537"/>
                  <a:gd name="T54" fmla="*/ 1703 w 3804"/>
                  <a:gd name="T55" fmla="*/ 133 h 537"/>
                  <a:gd name="T56" fmla="*/ 1764 w 3804"/>
                  <a:gd name="T57" fmla="*/ 107 h 537"/>
                  <a:gd name="T58" fmla="*/ 1824 w 3804"/>
                  <a:gd name="T59" fmla="*/ 119 h 537"/>
                  <a:gd name="T60" fmla="*/ 1885 w 3804"/>
                  <a:gd name="T61" fmla="*/ 151 h 537"/>
                  <a:gd name="T62" fmla="*/ 1946 w 3804"/>
                  <a:gd name="T63" fmla="*/ 146 h 537"/>
                  <a:gd name="T64" fmla="*/ 2007 w 3804"/>
                  <a:gd name="T65" fmla="*/ 162 h 537"/>
                  <a:gd name="T66" fmla="*/ 2068 w 3804"/>
                  <a:gd name="T67" fmla="*/ 154 h 537"/>
                  <a:gd name="T68" fmla="*/ 2129 w 3804"/>
                  <a:gd name="T69" fmla="*/ 161 h 537"/>
                  <a:gd name="T70" fmla="*/ 2190 w 3804"/>
                  <a:gd name="T71" fmla="*/ 166 h 537"/>
                  <a:gd name="T72" fmla="*/ 2250 w 3804"/>
                  <a:gd name="T73" fmla="*/ 178 h 537"/>
                  <a:gd name="T74" fmla="*/ 2311 w 3804"/>
                  <a:gd name="T75" fmla="*/ 185 h 537"/>
                  <a:gd name="T76" fmla="*/ 2372 w 3804"/>
                  <a:gd name="T77" fmla="*/ 321 h 537"/>
                  <a:gd name="T78" fmla="*/ 2433 w 3804"/>
                  <a:gd name="T79" fmla="*/ 367 h 537"/>
                  <a:gd name="T80" fmla="*/ 2494 w 3804"/>
                  <a:gd name="T81" fmla="*/ 336 h 537"/>
                  <a:gd name="T82" fmla="*/ 2555 w 3804"/>
                  <a:gd name="T83" fmla="*/ 301 h 537"/>
                  <a:gd name="T84" fmla="*/ 2616 w 3804"/>
                  <a:gd name="T85" fmla="*/ 319 h 537"/>
                  <a:gd name="T86" fmla="*/ 2676 w 3804"/>
                  <a:gd name="T87" fmla="*/ 376 h 537"/>
                  <a:gd name="T88" fmla="*/ 2737 w 3804"/>
                  <a:gd name="T89" fmla="*/ 431 h 537"/>
                  <a:gd name="T90" fmla="*/ 2798 w 3804"/>
                  <a:gd name="T91" fmla="*/ 499 h 537"/>
                  <a:gd name="T92" fmla="*/ 2859 w 3804"/>
                  <a:gd name="T93" fmla="*/ 520 h 537"/>
                  <a:gd name="T94" fmla="*/ 2920 w 3804"/>
                  <a:gd name="T95" fmla="*/ 436 h 537"/>
                  <a:gd name="T96" fmla="*/ 2981 w 3804"/>
                  <a:gd name="T97" fmla="*/ 331 h 537"/>
                  <a:gd name="T98" fmla="*/ 3041 w 3804"/>
                  <a:gd name="T99" fmla="*/ 302 h 537"/>
                  <a:gd name="T100" fmla="*/ 3102 w 3804"/>
                  <a:gd name="T101" fmla="*/ 274 h 537"/>
                  <a:gd name="T102" fmla="*/ 3163 w 3804"/>
                  <a:gd name="T103" fmla="*/ 278 h 537"/>
                  <a:gd name="T104" fmla="*/ 3224 w 3804"/>
                  <a:gd name="T105" fmla="*/ 243 h 537"/>
                  <a:gd name="T106" fmla="*/ 3285 w 3804"/>
                  <a:gd name="T107" fmla="*/ 229 h 537"/>
                  <a:gd name="T108" fmla="*/ 3345 w 3804"/>
                  <a:gd name="T109" fmla="*/ 213 h 537"/>
                  <a:gd name="T110" fmla="*/ 3407 w 3804"/>
                  <a:gd name="T111" fmla="*/ 227 h 537"/>
                  <a:gd name="T112" fmla="*/ 3467 w 3804"/>
                  <a:gd name="T113" fmla="*/ 245 h 537"/>
                  <a:gd name="T114" fmla="*/ 3528 w 3804"/>
                  <a:gd name="T115" fmla="*/ 240 h 537"/>
                  <a:gd name="T116" fmla="*/ 3589 w 3804"/>
                  <a:gd name="T117" fmla="*/ 228 h 537"/>
                  <a:gd name="T118" fmla="*/ 3650 w 3804"/>
                  <a:gd name="T119" fmla="*/ 231 h 537"/>
                  <a:gd name="T120" fmla="*/ 3710 w 3804"/>
                  <a:gd name="T121" fmla="*/ 373 h 537"/>
                  <a:gd name="T122" fmla="*/ 3771 w 3804"/>
                  <a:gd name="T123" fmla="*/ 257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537">
                    <a:moveTo>
                      <a:pt x="0" y="42"/>
                    </a:moveTo>
                    <a:lnTo>
                      <a:pt x="2" y="38"/>
                    </a:lnTo>
                    <a:lnTo>
                      <a:pt x="4" y="39"/>
                    </a:lnTo>
                    <a:lnTo>
                      <a:pt x="5" y="47"/>
                    </a:lnTo>
                    <a:lnTo>
                      <a:pt x="7" y="46"/>
                    </a:lnTo>
                    <a:lnTo>
                      <a:pt x="8" y="39"/>
                    </a:lnTo>
                    <a:lnTo>
                      <a:pt x="10" y="39"/>
                    </a:lnTo>
                    <a:lnTo>
                      <a:pt x="11" y="40"/>
                    </a:lnTo>
                    <a:lnTo>
                      <a:pt x="13" y="39"/>
                    </a:lnTo>
                    <a:lnTo>
                      <a:pt x="14" y="44"/>
                    </a:lnTo>
                    <a:lnTo>
                      <a:pt x="16" y="37"/>
                    </a:lnTo>
                    <a:lnTo>
                      <a:pt x="17" y="29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2" y="0"/>
                    </a:lnTo>
                    <a:lnTo>
                      <a:pt x="23" y="5"/>
                    </a:lnTo>
                    <a:lnTo>
                      <a:pt x="25" y="20"/>
                    </a:lnTo>
                    <a:lnTo>
                      <a:pt x="27" y="26"/>
                    </a:lnTo>
                    <a:lnTo>
                      <a:pt x="28" y="37"/>
                    </a:lnTo>
                    <a:lnTo>
                      <a:pt x="29" y="41"/>
                    </a:lnTo>
                    <a:lnTo>
                      <a:pt x="31" y="38"/>
                    </a:lnTo>
                    <a:lnTo>
                      <a:pt x="33" y="38"/>
                    </a:lnTo>
                    <a:lnTo>
                      <a:pt x="34" y="29"/>
                    </a:lnTo>
                    <a:lnTo>
                      <a:pt x="36" y="26"/>
                    </a:lnTo>
                    <a:lnTo>
                      <a:pt x="37" y="25"/>
                    </a:lnTo>
                    <a:lnTo>
                      <a:pt x="39" y="24"/>
                    </a:lnTo>
                    <a:lnTo>
                      <a:pt x="40" y="28"/>
                    </a:lnTo>
                    <a:lnTo>
                      <a:pt x="42" y="29"/>
                    </a:lnTo>
                    <a:lnTo>
                      <a:pt x="43" y="24"/>
                    </a:lnTo>
                    <a:lnTo>
                      <a:pt x="45" y="23"/>
                    </a:lnTo>
                    <a:lnTo>
                      <a:pt x="46" y="31"/>
                    </a:lnTo>
                    <a:lnTo>
                      <a:pt x="48" y="41"/>
                    </a:lnTo>
                    <a:lnTo>
                      <a:pt x="49" y="39"/>
                    </a:lnTo>
                    <a:lnTo>
                      <a:pt x="51" y="28"/>
                    </a:lnTo>
                    <a:lnTo>
                      <a:pt x="52" y="18"/>
                    </a:lnTo>
                    <a:lnTo>
                      <a:pt x="54" y="30"/>
                    </a:lnTo>
                    <a:lnTo>
                      <a:pt x="55" y="50"/>
                    </a:lnTo>
                    <a:lnTo>
                      <a:pt x="57" y="64"/>
                    </a:lnTo>
                    <a:lnTo>
                      <a:pt x="58" y="60"/>
                    </a:lnTo>
                    <a:lnTo>
                      <a:pt x="60" y="52"/>
                    </a:lnTo>
                    <a:lnTo>
                      <a:pt x="61" y="42"/>
                    </a:lnTo>
                    <a:lnTo>
                      <a:pt x="63" y="4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9"/>
                    </a:lnTo>
                    <a:lnTo>
                      <a:pt x="69" y="36"/>
                    </a:lnTo>
                    <a:lnTo>
                      <a:pt x="71" y="42"/>
                    </a:lnTo>
                    <a:lnTo>
                      <a:pt x="72" y="48"/>
                    </a:lnTo>
                    <a:lnTo>
                      <a:pt x="74" y="48"/>
                    </a:lnTo>
                    <a:lnTo>
                      <a:pt x="75" y="42"/>
                    </a:lnTo>
                    <a:lnTo>
                      <a:pt x="77" y="38"/>
                    </a:lnTo>
                    <a:lnTo>
                      <a:pt x="78" y="32"/>
                    </a:lnTo>
                    <a:lnTo>
                      <a:pt x="80" y="24"/>
                    </a:lnTo>
                    <a:lnTo>
                      <a:pt x="81" y="14"/>
                    </a:lnTo>
                    <a:lnTo>
                      <a:pt x="83" y="15"/>
                    </a:lnTo>
                    <a:lnTo>
                      <a:pt x="84" y="18"/>
                    </a:lnTo>
                    <a:lnTo>
                      <a:pt x="86" y="24"/>
                    </a:lnTo>
                    <a:lnTo>
                      <a:pt x="87" y="28"/>
                    </a:lnTo>
                    <a:lnTo>
                      <a:pt x="89" y="36"/>
                    </a:lnTo>
                    <a:lnTo>
                      <a:pt x="90" y="34"/>
                    </a:lnTo>
                    <a:lnTo>
                      <a:pt x="92" y="36"/>
                    </a:lnTo>
                    <a:lnTo>
                      <a:pt x="94" y="37"/>
                    </a:lnTo>
                    <a:lnTo>
                      <a:pt x="95" y="26"/>
                    </a:lnTo>
                    <a:lnTo>
                      <a:pt x="96" y="23"/>
                    </a:lnTo>
                    <a:lnTo>
                      <a:pt x="98" y="27"/>
                    </a:lnTo>
                    <a:lnTo>
                      <a:pt x="100" y="32"/>
                    </a:lnTo>
                    <a:lnTo>
                      <a:pt x="101" y="31"/>
                    </a:lnTo>
                    <a:lnTo>
                      <a:pt x="102" y="36"/>
                    </a:lnTo>
                    <a:lnTo>
                      <a:pt x="104" y="37"/>
                    </a:lnTo>
                    <a:lnTo>
                      <a:pt x="106" y="34"/>
                    </a:lnTo>
                    <a:lnTo>
                      <a:pt x="107" y="33"/>
                    </a:lnTo>
                    <a:lnTo>
                      <a:pt x="109" y="37"/>
                    </a:lnTo>
                    <a:lnTo>
                      <a:pt x="110" y="22"/>
                    </a:lnTo>
                    <a:lnTo>
                      <a:pt x="112" y="13"/>
                    </a:lnTo>
                    <a:lnTo>
                      <a:pt x="113" y="2"/>
                    </a:lnTo>
                    <a:lnTo>
                      <a:pt x="115" y="4"/>
                    </a:lnTo>
                    <a:lnTo>
                      <a:pt x="116" y="23"/>
                    </a:lnTo>
                    <a:lnTo>
                      <a:pt x="118" y="42"/>
                    </a:lnTo>
                    <a:lnTo>
                      <a:pt x="119" y="57"/>
                    </a:lnTo>
                    <a:lnTo>
                      <a:pt x="121" y="69"/>
                    </a:lnTo>
                    <a:lnTo>
                      <a:pt x="122" y="74"/>
                    </a:lnTo>
                    <a:lnTo>
                      <a:pt x="124" y="79"/>
                    </a:lnTo>
                    <a:lnTo>
                      <a:pt x="125" y="79"/>
                    </a:lnTo>
                    <a:lnTo>
                      <a:pt x="127" y="76"/>
                    </a:lnTo>
                    <a:lnTo>
                      <a:pt x="128" y="75"/>
                    </a:lnTo>
                    <a:lnTo>
                      <a:pt x="130" y="78"/>
                    </a:lnTo>
                    <a:lnTo>
                      <a:pt x="131" y="90"/>
                    </a:lnTo>
                    <a:lnTo>
                      <a:pt x="133" y="105"/>
                    </a:lnTo>
                    <a:lnTo>
                      <a:pt x="134" y="112"/>
                    </a:lnTo>
                    <a:lnTo>
                      <a:pt x="136" y="111"/>
                    </a:lnTo>
                    <a:lnTo>
                      <a:pt x="138" y="117"/>
                    </a:lnTo>
                    <a:lnTo>
                      <a:pt x="139" y="126"/>
                    </a:lnTo>
                    <a:lnTo>
                      <a:pt x="140" y="127"/>
                    </a:lnTo>
                    <a:lnTo>
                      <a:pt x="142" y="121"/>
                    </a:lnTo>
                    <a:lnTo>
                      <a:pt x="144" y="110"/>
                    </a:lnTo>
                    <a:lnTo>
                      <a:pt x="145" y="104"/>
                    </a:lnTo>
                    <a:lnTo>
                      <a:pt x="147" y="107"/>
                    </a:lnTo>
                    <a:lnTo>
                      <a:pt x="148" y="133"/>
                    </a:lnTo>
                    <a:lnTo>
                      <a:pt x="150" y="147"/>
                    </a:lnTo>
                    <a:lnTo>
                      <a:pt x="151" y="158"/>
                    </a:lnTo>
                    <a:lnTo>
                      <a:pt x="153" y="155"/>
                    </a:lnTo>
                    <a:lnTo>
                      <a:pt x="154" y="146"/>
                    </a:lnTo>
                    <a:lnTo>
                      <a:pt x="156" y="151"/>
                    </a:lnTo>
                    <a:lnTo>
                      <a:pt x="157" y="156"/>
                    </a:lnTo>
                    <a:lnTo>
                      <a:pt x="159" y="154"/>
                    </a:lnTo>
                    <a:lnTo>
                      <a:pt x="160" y="152"/>
                    </a:lnTo>
                    <a:lnTo>
                      <a:pt x="162" y="165"/>
                    </a:lnTo>
                    <a:lnTo>
                      <a:pt x="163" y="174"/>
                    </a:lnTo>
                    <a:lnTo>
                      <a:pt x="165" y="187"/>
                    </a:lnTo>
                    <a:lnTo>
                      <a:pt x="167" y="187"/>
                    </a:lnTo>
                    <a:lnTo>
                      <a:pt x="168" y="190"/>
                    </a:lnTo>
                    <a:lnTo>
                      <a:pt x="169" y="183"/>
                    </a:lnTo>
                    <a:lnTo>
                      <a:pt x="171" y="186"/>
                    </a:lnTo>
                    <a:lnTo>
                      <a:pt x="173" y="186"/>
                    </a:lnTo>
                    <a:lnTo>
                      <a:pt x="174" y="185"/>
                    </a:lnTo>
                    <a:lnTo>
                      <a:pt x="176" y="185"/>
                    </a:lnTo>
                    <a:lnTo>
                      <a:pt x="177" y="195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2" y="204"/>
                    </a:lnTo>
                    <a:lnTo>
                      <a:pt x="183" y="197"/>
                    </a:lnTo>
                    <a:lnTo>
                      <a:pt x="185" y="188"/>
                    </a:lnTo>
                    <a:lnTo>
                      <a:pt x="186" y="196"/>
                    </a:lnTo>
                    <a:lnTo>
                      <a:pt x="188" y="206"/>
                    </a:lnTo>
                    <a:lnTo>
                      <a:pt x="189" y="220"/>
                    </a:lnTo>
                    <a:lnTo>
                      <a:pt x="191" y="221"/>
                    </a:lnTo>
                    <a:lnTo>
                      <a:pt x="192" y="227"/>
                    </a:lnTo>
                    <a:lnTo>
                      <a:pt x="194" y="228"/>
                    </a:lnTo>
                    <a:lnTo>
                      <a:pt x="195" y="223"/>
                    </a:lnTo>
                    <a:lnTo>
                      <a:pt x="197" y="220"/>
                    </a:lnTo>
                    <a:lnTo>
                      <a:pt x="198" y="227"/>
                    </a:lnTo>
                    <a:lnTo>
                      <a:pt x="200" y="223"/>
                    </a:lnTo>
                    <a:lnTo>
                      <a:pt x="201" y="225"/>
                    </a:lnTo>
                    <a:lnTo>
                      <a:pt x="203" y="223"/>
                    </a:lnTo>
                    <a:lnTo>
                      <a:pt x="204" y="229"/>
                    </a:lnTo>
                    <a:lnTo>
                      <a:pt x="206" y="233"/>
                    </a:lnTo>
                    <a:lnTo>
                      <a:pt x="207" y="239"/>
                    </a:lnTo>
                    <a:lnTo>
                      <a:pt x="209" y="250"/>
                    </a:lnTo>
                    <a:lnTo>
                      <a:pt x="211" y="262"/>
                    </a:lnTo>
                    <a:lnTo>
                      <a:pt x="212" y="260"/>
                    </a:lnTo>
                    <a:lnTo>
                      <a:pt x="213" y="251"/>
                    </a:lnTo>
                    <a:lnTo>
                      <a:pt x="215" y="252"/>
                    </a:lnTo>
                    <a:lnTo>
                      <a:pt x="217" y="250"/>
                    </a:lnTo>
                    <a:lnTo>
                      <a:pt x="218" y="258"/>
                    </a:lnTo>
                    <a:lnTo>
                      <a:pt x="220" y="260"/>
                    </a:lnTo>
                    <a:lnTo>
                      <a:pt x="221" y="257"/>
                    </a:lnTo>
                    <a:lnTo>
                      <a:pt x="223" y="255"/>
                    </a:lnTo>
                    <a:lnTo>
                      <a:pt x="224" y="259"/>
                    </a:lnTo>
                    <a:lnTo>
                      <a:pt x="226" y="258"/>
                    </a:lnTo>
                    <a:lnTo>
                      <a:pt x="227" y="261"/>
                    </a:lnTo>
                    <a:lnTo>
                      <a:pt x="229" y="263"/>
                    </a:lnTo>
                    <a:lnTo>
                      <a:pt x="230" y="257"/>
                    </a:lnTo>
                    <a:lnTo>
                      <a:pt x="232" y="256"/>
                    </a:lnTo>
                    <a:lnTo>
                      <a:pt x="233" y="257"/>
                    </a:lnTo>
                    <a:lnTo>
                      <a:pt x="235" y="254"/>
                    </a:lnTo>
                    <a:lnTo>
                      <a:pt x="236" y="259"/>
                    </a:lnTo>
                    <a:lnTo>
                      <a:pt x="238" y="256"/>
                    </a:lnTo>
                    <a:lnTo>
                      <a:pt x="240" y="263"/>
                    </a:lnTo>
                    <a:lnTo>
                      <a:pt x="241" y="268"/>
                    </a:lnTo>
                    <a:lnTo>
                      <a:pt x="242" y="265"/>
                    </a:lnTo>
                    <a:lnTo>
                      <a:pt x="244" y="270"/>
                    </a:lnTo>
                    <a:lnTo>
                      <a:pt x="246" y="266"/>
                    </a:lnTo>
                    <a:lnTo>
                      <a:pt x="247" y="252"/>
                    </a:lnTo>
                    <a:lnTo>
                      <a:pt x="249" y="242"/>
                    </a:lnTo>
                    <a:lnTo>
                      <a:pt x="250" y="250"/>
                    </a:lnTo>
                    <a:lnTo>
                      <a:pt x="252" y="249"/>
                    </a:lnTo>
                    <a:lnTo>
                      <a:pt x="253" y="248"/>
                    </a:lnTo>
                    <a:lnTo>
                      <a:pt x="255" y="258"/>
                    </a:lnTo>
                    <a:lnTo>
                      <a:pt x="256" y="260"/>
                    </a:lnTo>
                    <a:lnTo>
                      <a:pt x="258" y="245"/>
                    </a:lnTo>
                    <a:lnTo>
                      <a:pt x="259" y="232"/>
                    </a:lnTo>
                    <a:lnTo>
                      <a:pt x="261" y="223"/>
                    </a:lnTo>
                    <a:lnTo>
                      <a:pt x="262" y="220"/>
                    </a:lnTo>
                    <a:lnTo>
                      <a:pt x="264" y="225"/>
                    </a:lnTo>
                    <a:lnTo>
                      <a:pt x="265" y="232"/>
                    </a:lnTo>
                    <a:lnTo>
                      <a:pt x="267" y="239"/>
                    </a:lnTo>
                    <a:lnTo>
                      <a:pt x="268" y="251"/>
                    </a:lnTo>
                    <a:lnTo>
                      <a:pt x="270" y="256"/>
                    </a:lnTo>
                    <a:lnTo>
                      <a:pt x="271" y="256"/>
                    </a:lnTo>
                    <a:lnTo>
                      <a:pt x="273" y="249"/>
                    </a:lnTo>
                    <a:lnTo>
                      <a:pt x="274" y="241"/>
                    </a:lnTo>
                    <a:lnTo>
                      <a:pt x="276" y="234"/>
                    </a:lnTo>
                    <a:lnTo>
                      <a:pt x="278" y="230"/>
                    </a:lnTo>
                    <a:lnTo>
                      <a:pt x="279" y="225"/>
                    </a:lnTo>
                    <a:lnTo>
                      <a:pt x="280" y="232"/>
                    </a:lnTo>
                    <a:lnTo>
                      <a:pt x="282" y="237"/>
                    </a:lnTo>
                    <a:lnTo>
                      <a:pt x="284" y="235"/>
                    </a:lnTo>
                    <a:lnTo>
                      <a:pt x="285" y="241"/>
                    </a:lnTo>
                    <a:lnTo>
                      <a:pt x="286" y="255"/>
                    </a:lnTo>
                    <a:lnTo>
                      <a:pt x="288" y="262"/>
                    </a:lnTo>
                    <a:lnTo>
                      <a:pt x="290" y="256"/>
                    </a:lnTo>
                    <a:lnTo>
                      <a:pt x="291" y="263"/>
                    </a:lnTo>
                    <a:lnTo>
                      <a:pt x="293" y="259"/>
                    </a:lnTo>
                    <a:lnTo>
                      <a:pt x="294" y="259"/>
                    </a:lnTo>
                    <a:lnTo>
                      <a:pt x="296" y="259"/>
                    </a:lnTo>
                    <a:lnTo>
                      <a:pt x="297" y="263"/>
                    </a:lnTo>
                    <a:lnTo>
                      <a:pt x="299" y="270"/>
                    </a:lnTo>
                    <a:lnTo>
                      <a:pt x="300" y="276"/>
                    </a:lnTo>
                    <a:lnTo>
                      <a:pt x="302" y="268"/>
                    </a:lnTo>
                    <a:lnTo>
                      <a:pt x="303" y="267"/>
                    </a:lnTo>
                    <a:lnTo>
                      <a:pt x="305" y="265"/>
                    </a:lnTo>
                    <a:lnTo>
                      <a:pt x="307" y="257"/>
                    </a:lnTo>
                    <a:lnTo>
                      <a:pt x="308" y="251"/>
                    </a:lnTo>
                    <a:lnTo>
                      <a:pt x="309" y="243"/>
                    </a:lnTo>
                    <a:lnTo>
                      <a:pt x="311" y="249"/>
                    </a:lnTo>
                    <a:lnTo>
                      <a:pt x="313" y="250"/>
                    </a:lnTo>
                    <a:lnTo>
                      <a:pt x="314" y="254"/>
                    </a:lnTo>
                    <a:lnTo>
                      <a:pt x="315" y="258"/>
                    </a:lnTo>
                    <a:lnTo>
                      <a:pt x="317" y="260"/>
                    </a:lnTo>
                    <a:lnTo>
                      <a:pt x="319" y="255"/>
                    </a:lnTo>
                    <a:lnTo>
                      <a:pt x="320" y="255"/>
                    </a:lnTo>
                    <a:lnTo>
                      <a:pt x="322" y="245"/>
                    </a:lnTo>
                    <a:lnTo>
                      <a:pt x="323" y="239"/>
                    </a:lnTo>
                    <a:lnTo>
                      <a:pt x="325" y="240"/>
                    </a:lnTo>
                    <a:lnTo>
                      <a:pt x="326" y="244"/>
                    </a:lnTo>
                    <a:lnTo>
                      <a:pt x="328" y="248"/>
                    </a:lnTo>
                    <a:lnTo>
                      <a:pt x="329" y="254"/>
                    </a:lnTo>
                    <a:lnTo>
                      <a:pt x="331" y="252"/>
                    </a:lnTo>
                    <a:lnTo>
                      <a:pt x="332" y="264"/>
                    </a:lnTo>
                    <a:lnTo>
                      <a:pt x="334" y="266"/>
                    </a:lnTo>
                    <a:lnTo>
                      <a:pt x="335" y="262"/>
                    </a:lnTo>
                    <a:lnTo>
                      <a:pt x="337" y="245"/>
                    </a:lnTo>
                    <a:lnTo>
                      <a:pt x="338" y="244"/>
                    </a:lnTo>
                    <a:lnTo>
                      <a:pt x="340" y="246"/>
                    </a:lnTo>
                    <a:lnTo>
                      <a:pt x="341" y="246"/>
                    </a:lnTo>
                    <a:lnTo>
                      <a:pt x="343" y="245"/>
                    </a:lnTo>
                    <a:lnTo>
                      <a:pt x="344" y="255"/>
                    </a:lnTo>
                    <a:lnTo>
                      <a:pt x="346" y="258"/>
                    </a:lnTo>
                    <a:lnTo>
                      <a:pt x="347" y="258"/>
                    </a:lnTo>
                    <a:lnTo>
                      <a:pt x="349" y="263"/>
                    </a:lnTo>
                    <a:lnTo>
                      <a:pt x="351" y="268"/>
                    </a:lnTo>
                    <a:lnTo>
                      <a:pt x="352" y="262"/>
                    </a:lnTo>
                    <a:lnTo>
                      <a:pt x="353" y="258"/>
                    </a:lnTo>
                    <a:lnTo>
                      <a:pt x="355" y="258"/>
                    </a:lnTo>
                    <a:lnTo>
                      <a:pt x="357" y="251"/>
                    </a:lnTo>
                    <a:lnTo>
                      <a:pt x="358" y="255"/>
                    </a:lnTo>
                    <a:lnTo>
                      <a:pt x="359" y="250"/>
                    </a:lnTo>
                    <a:lnTo>
                      <a:pt x="361" y="241"/>
                    </a:lnTo>
                    <a:lnTo>
                      <a:pt x="363" y="250"/>
                    </a:lnTo>
                    <a:lnTo>
                      <a:pt x="364" y="254"/>
                    </a:lnTo>
                    <a:lnTo>
                      <a:pt x="366" y="266"/>
                    </a:lnTo>
                    <a:lnTo>
                      <a:pt x="367" y="265"/>
                    </a:lnTo>
                    <a:lnTo>
                      <a:pt x="369" y="262"/>
                    </a:lnTo>
                    <a:lnTo>
                      <a:pt x="370" y="257"/>
                    </a:lnTo>
                    <a:lnTo>
                      <a:pt x="372" y="252"/>
                    </a:lnTo>
                    <a:lnTo>
                      <a:pt x="373" y="246"/>
                    </a:lnTo>
                    <a:lnTo>
                      <a:pt x="375" y="251"/>
                    </a:lnTo>
                    <a:lnTo>
                      <a:pt x="376" y="265"/>
                    </a:lnTo>
                    <a:lnTo>
                      <a:pt x="378" y="271"/>
                    </a:lnTo>
                    <a:lnTo>
                      <a:pt x="380" y="269"/>
                    </a:lnTo>
                    <a:lnTo>
                      <a:pt x="381" y="261"/>
                    </a:lnTo>
                    <a:lnTo>
                      <a:pt x="382" y="261"/>
                    </a:lnTo>
                    <a:lnTo>
                      <a:pt x="384" y="257"/>
                    </a:lnTo>
                    <a:lnTo>
                      <a:pt x="386" y="264"/>
                    </a:lnTo>
                    <a:lnTo>
                      <a:pt x="387" y="267"/>
                    </a:lnTo>
                    <a:lnTo>
                      <a:pt x="388" y="269"/>
                    </a:lnTo>
                    <a:lnTo>
                      <a:pt x="390" y="267"/>
                    </a:lnTo>
                    <a:lnTo>
                      <a:pt x="392" y="266"/>
                    </a:lnTo>
                    <a:lnTo>
                      <a:pt x="393" y="262"/>
                    </a:lnTo>
                    <a:lnTo>
                      <a:pt x="395" y="261"/>
                    </a:lnTo>
                    <a:lnTo>
                      <a:pt x="396" y="261"/>
                    </a:lnTo>
                    <a:lnTo>
                      <a:pt x="398" y="252"/>
                    </a:lnTo>
                    <a:lnTo>
                      <a:pt x="399" y="262"/>
                    </a:lnTo>
                    <a:lnTo>
                      <a:pt x="401" y="262"/>
                    </a:lnTo>
                    <a:lnTo>
                      <a:pt x="402" y="260"/>
                    </a:lnTo>
                    <a:lnTo>
                      <a:pt x="404" y="259"/>
                    </a:lnTo>
                    <a:lnTo>
                      <a:pt x="405" y="261"/>
                    </a:lnTo>
                    <a:lnTo>
                      <a:pt x="407" y="263"/>
                    </a:lnTo>
                    <a:lnTo>
                      <a:pt x="408" y="263"/>
                    </a:lnTo>
                    <a:lnTo>
                      <a:pt x="410" y="265"/>
                    </a:lnTo>
                    <a:lnTo>
                      <a:pt x="411" y="272"/>
                    </a:lnTo>
                    <a:lnTo>
                      <a:pt x="413" y="268"/>
                    </a:lnTo>
                    <a:lnTo>
                      <a:pt x="414" y="273"/>
                    </a:lnTo>
                    <a:lnTo>
                      <a:pt x="416" y="271"/>
                    </a:lnTo>
                    <a:lnTo>
                      <a:pt x="417" y="266"/>
                    </a:lnTo>
                    <a:lnTo>
                      <a:pt x="419" y="265"/>
                    </a:lnTo>
                    <a:lnTo>
                      <a:pt x="420" y="259"/>
                    </a:lnTo>
                    <a:lnTo>
                      <a:pt x="422" y="262"/>
                    </a:lnTo>
                    <a:lnTo>
                      <a:pt x="424" y="266"/>
                    </a:lnTo>
                    <a:lnTo>
                      <a:pt x="425" y="281"/>
                    </a:lnTo>
                    <a:lnTo>
                      <a:pt x="426" y="276"/>
                    </a:lnTo>
                    <a:lnTo>
                      <a:pt x="428" y="270"/>
                    </a:lnTo>
                    <a:lnTo>
                      <a:pt x="430" y="260"/>
                    </a:lnTo>
                    <a:lnTo>
                      <a:pt x="431" y="259"/>
                    </a:lnTo>
                    <a:lnTo>
                      <a:pt x="433" y="258"/>
                    </a:lnTo>
                    <a:lnTo>
                      <a:pt x="434" y="252"/>
                    </a:lnTo>
                    <a:lnTo>
                      <a:pt x="436" y="256"/>
                    </a:lnTo>
                    <a:lnTo>
                      <a:pt x="437" y="252"/>
                    </a:lnTo>
                    <a:lnTo>
                      <a:pt x="439" y="245"/>
                    </a:lnTo>
                    <a:lnTo>
                      <a:pt x="440" y="245"/>
                    </a:lnTo>
                    <a:lnTo>
                      <a:pt x="442" y="258"/>
                    </a:lnTo>
                    <a:lnTo>
                      <a:pt x="443" y="260"/>
                    </a:lnTo>
                    <a:lnTo>
                      <a:pt x="445" y="258"/>
                    </a:lnTo>
                    <a:lnTo>
                      <a:pt x="446" y="259"/>
                    </a:lnTo>
                    <a:lnTo>
                      <a:pt x="448" y="261"/>
                    </a:lnTo>
                    <a:lnTo>
                      <a:pt x="449" y="257"/>
                    </a:lnTo>
                    <a:lnTo>
                      <a:pt x="451" y="253"/>
                    </a:lnTo>
                    <a:lnTo>
                      <a:pt x="453" y="264"/>
                    </a:lnTo>
                    <a:lnTo>
                      <a:pt x="454" y="272"/>
                    </a:lnTo>
                    <a:lnTo>
                      <a:pt x="455" y="269"/>
                    </a:lnTo>
                    <a:lnTo>
                      <a:pt x="457" y="253"/>
                    </a:lnTo>
                    <a:lnTo>
                      <a:pt x="459" y="251"/>
                    </a:lnTo>
                    <a:lnTo>
                      <a:pt x="460" y="243"/>
                    </a:lnTo>
                    <a:lnTo>
                      <a:pt x="461" y="247"/>
                    </a:lnTo>
                    <a:lnTo>
                      <a:pt x="463" y="257"/>
                    </a:lnTo>
                    <a:lnTo>
                      <a:pt x="465" y="277"/>
                    </a:lnTo>
                    <a:lnTo>
                      <a:pt x="466" y="281"/>
                    </a:lnTo>
                    <a:lnTo>
                      <a:pt x="468" y="285"/>
                    </a:lnTo>
                    <a:lnTo>
                      <a:pt x="469" y="288"/>
                    </a:lnTo>
                    <a:lnTo>
                      <a:pt x="470" y="286"/>
                    </a:lnTo>
                    <a:lnTo>
                      <a:pt x="472" y="283"/>
                    </a:lnTo>
                    <a:lnTo>
                      <a:pt x="474" y="270"/>
                    </a:lnTo>
                    <a:lnTo>
                      <a:pt x="475" y="254"/>
                    </a:lnTo>
                    <a:lnTo>
                      <a:pt x="477" y="234"/>
                    </a:lnTo>
                    <a:lnTo>
                      <a:pt x="478" y="230"/>
                    </a:lnTo>
                    <a:lnTo>
                      <a:pt x="480" y="216"/>
                    </a:lnTo>
                    <a:lnTo>
                      <a:pt x="481" y="219"/>
                    </a:lnTo>
                    <a:lnTo>
                      <a:pt x="483" y="223"/>
                    </a:lnTo>
                    <a:lnTo>
                      <a:pt x="484" y="232"/>
                    </a:lnTo>
                    <a:lnTo>
                      <a:pt x="486" y="234"/>
                    </a:lnTo>
                    <a:lnTo>
                      <a:pt x="487" y="236"/>
                    </a:lnTo>
                    <a:lnTo>
                      <a:pt x="489" y="234"/>
                    </a:lnTo>
                    <a:lnTo>
                      <a:pt x="490" y="229"/>
                    </a:lnTo>
                    <a:lnTo>
                      <a:pt x="492" y="224"/>
                    </a:lnTo>
                    <a:lnTo>
                      <a:pt x="493" y="224"/>
                    </a:lnTo>
                    <a:lnTo>
                      <a:pt x="495" y="219"/>
                    </a:lnTo>
                    <a:lnTo>
                      <a:pt x="497" y="215"/>
                    </a:lnTo>
                    <a:lnTo>
                      <a:pt x="498" y="219"/>
                    </a:lnTo>
                    <a:lnTo>
                      <a:pt x="499" y="232"/>
                    </a:lnTo>
                    <a:lnTo>
                      <a:pt x="501" y="235"/>
                    </a:lnTo>
                    <a:lnTo>
                      <a:pt x="503" y="231"/>
                    </a:lnTo>
                    <a:lnTo>
                      <a:pt x="504" y="217"/>
                    </a:lnTo>
                    <a:lnTo>
                      <a:pt x="506" y="212"/>
                    </a:lnTo>
                    <a:lnTo>
                      <a:pt x="507" y="218"/>
                    </a:lnTo>
                    <a:lnTo>
                      <a:pt x="509" y="218"/>
                    </a:lnTo>
                    <a:lnTo>
                      <a:pt x="510" y="217"/>
                    </a:lnTo>
                    <a:lnTo>
                      <a:pt x="512" y="219"/>
                    </a:lnTo>
                    <a:lnTo>
                      <a:pt x="513" y="230"/>
                    </a:lnTo>
                    <a:lnTo>
                      <a:pt x="515" y="226"/>
                    </a:lnTo>
                    <a:lnTo>
                      <a:pt x="516" y="211"/>
                    </a:lnTo>
                    <a:lnTo>
                      <a:pt x="518" y="215"/>
                    </a:lnTo>
                    <a:lnTo>
                      <a:pt x="519" y="214"/>
                    </a:lnTo>
                    <a:lnTo>
                      <a:pt x="521" y="216"/>
                    </a:lnTo>
                    <a:lnTo>
                      <a:pt x="522" y="221"/>
                    </a:lnTo>
                    <a:lnTo>
                      <a:pt x="524" y="226"/>
                    </a:lnTo>
                    <a:lnTo>
                      <a:pt x="526" y="231"/>
                    </a:lnTo>
                    <a:lnTo>
                      <a:pt x="527" y="241"/>
                    </a:lnTo>
                    <a:lnTo>
                      <a:pt x="528" y="245"/>
                    </a:lnTo>
                    <a:lnTo>
                      <a:pt x="530" y="238"/>
                    </a:lnTo>
                    <a:lnTo>
                      <a:pt x="532" y="241"/>
                    </a:lnTo>
                    <a:lnTo>
                      <a:pt x="533" y="234"/>
                    </a:lnTo>
                    <a:lnTo>
                      <a:pt x="535" y="216"/>
                    </a:lnTo>
                    <a:lnTo>
                      <a:pt x="536" y="210"/>
                    </a:lnTo>
                    <a:lnTo>
                      <a:pt x="537" y="218"/>
                    </a:lnTo>
                    <a:lnTo>
                      <a:pt x="539" y="222"/>
                    </a:lnTo>
                    <a:lnTo>
                      <a:pt x="541" y="228"/>
                    </a:lnTo>
                    <a:lnTo>
                      <a:pt x="542" y="232"/>
                    </a:lnTo>
                    <a:lnTo>
                      <a:pt x="543" y="228"/>
                    </a:lnTo>
                    <a:lnTo>
                      <a:pt x="545" y="231"/>
                    </a:lnTo>
                    <a:lnTo>
                      <a:pt x="547" y="229"/>
                    </a:lnTo>
                    <a:lnTo>
                      <a:pt x="548" y="222"/>
                    </a:lnTo>
                    <a:lnTo>
                      <a:pt x="550" y="221"/>
                    </a:lnTo>
                    <a:lnTo>
                      <a:pt x="551" y="211"/>
                    </a:lnTo>
                    <a:lnTo>
                      <a:pt x="553" y="206"/>
                    </a:lnTo>
                    <a:lnTo>
                      <a:pt x="554" y="208"/>
                    </a:lnTo>
                    <a:lnTo>
                      <a:pt x="556" y="215"/>
                    </a:lnTo>
                    <a:lnTo>
                      <a:pt x="557" y="221"/>
                    </a:lnTo>
                    <a:lnTo>
                      <a:pt x="559" y="223"/>
                    </a:lnTo>
                    <a:lnTo>
                      <a:pt x="560" y="225"/>
                    </a:lnTo>
                    <a:lnTo>
                      <a:pt x="562" y="228"/>
                    </a:lnTo>
                    <a:lnTo>
                      <a:pt x="564" y="238"/>
                    </a:lnTo>
                    <a:lnTo>
                      <a:pt x="565" y="244"/>
                    </a:lnTo>
                    <a:lnTo>
                      <a:pt x="566" y="241"/>
                    </a:lnTo>
                    <a:lnTo>
                      <a:pt x="568" y="229"/>
                    </a:lnTo>
                    <a:lnTo>
                      <a:pt x="570" y="216"/>
                    </a:lnTo>
                    <a:lnTo>
                      <a:pt x="571" y="198"/>
                    </a:lnTo>
                    <a:lnTo>
                      <a:pt x="572" y="210"/>
                    </a:lnTo>
                    <a:lnTo>
                      <a:pt x="574" y="221"/>
                    </a:lnTo>
                    <a:lnTo>
                      <a:pt x="576" y="220"/>
                    </a:lnTo>
                    <a:lnTo>
                      <a:pt x="577" y="218"/>
                    </a:lnTo>
                    <a:lnTo>
                      <a:pt x="579" y="220"/>
                    </a:lnTo>
                    <a:lnTo>
                      <a:pt x="580" y="218"/>
                    </a:lnTo>
                    <a:lnTo>
                      <a:pt x="582" y="209"/>
                    </a:lnTo>
                    <a:lnTo>
                      <a:pt x="583" y="208"/>
                    </a:lnTo>
                    <a:lnTo>
                      <a:pt x="585" y="206"/>
                    </a:lnTo>
                    <a:lnTo>
                      <a:pt x="586" y="212"/>
                    </a:lnTo>
                    <a:lnTo>
                      <a:pt x="588" y="218"/>
                    </a:lnTo>
                    <a:lnTo>
                      <a:pt x="589" y="223"/>
                    </a:lnTo>
                    <a:lnTo>
                      <a:pt x="591" y="222"/>
                    </a:lnTo>
                    <a:lnTo>
                      <a:pt x="592" y="215"/>
                    </a:lnTo>
                    <a:lnTo>
                      <a:pt x="594" y="212"/>
                    </a:lnTo>
                    <a:lnTo>
                      <a:pt x="595" y="208"/>
                    </a:lnTo>
                    <a:lnTo>
                      <a:pt x="597" y="199"/>
                    </a:lnTo>
                    <a:lnTo>
                      <a:pt x="599" y="200"/>
                    </a:lnTo>
                    <a:lnTo>
                      <a:pt x="600" y="201"/>
                    </a:lnTo>
                    <a:lnTo>
                      <a:pt x="601" y="201"/>
                    </a:lnTo>
                    <a:lnTo>
                      <a:pt x="603" y="207"/>
                    </a:lnTo>
                    <a:lnTo>
                      <a:pt x="604" y="210"/>
                    </a:lnTo>
                    <a:lnTo>
                      <a:pt x="606" y="213"/>
                    </a:lnTo>
                    <a:lnTo>
                      <a:pt x="608" y="213"/>
                    </a:lnTo>
                    <a:lnTo>
                      <a:pt x="609" y="217"/>
                    </a:lnTo>
                    <a:lnTo>
                      <a:pt x="610" y="219"/>
                    </a:lnTo>
                    <a:lnTo>
                      <a:pt x="612" y="213"/>
                    </a:lnTo>
                    <a:lnTo>
                      <a:pt x="614" y="210"/>
                    </a:lnTo>
                    <a:lnTo>
                      <a:pt x="615" y="214"/>
                    </a:lnTo>
                    <a:lnTo>
                      <a:pt x="616" y="218"/>
                    </a:lnTo>
                    <a:lnTo>
                      <a:pt x="618" y="217"/>
                    </a:lnTo>
                    <a:lnTo>
                      <a:pt x="620" y="219"/>
                    </a:lnTo>
                    <a:lnTo>
                      <a:pt x="621" y="219"/>
                    </a:lnTo>
                    <a:lnTo>
                      <a:pt x="623" y="221"/>
                    </a:lnTo>
                    <a:lnTo>
                      <a:pt x="624" y="223"/>
                    </a:lnTo>
                    <a:lnTo>
                      <a:pt x="626" y="216"/>
                    </a:lnTo>
                    <a:lnTo>
                      <a:pt x="627" y="208"/>
                    </a:lnTo>
                    <a:lnTo>
                      <a:pt x="629" y="212"/>
                    </a:lnTo>
                    <a:lnTo>
                      <a:pt x="630" y="213"/>
                    </a:lnTo>
                    <a:lnTo>
                      <a:pt x="632" y="214"/>
                    </a:lnTo>
                    <a:lnTo>
                      <a:pt x="633" y="228"/>
                    </a:lnTo>
                    <a:lnTo>
                      <a:pt x="635" y="228"/>
                    </a:lnTo>
                    <a:lnTo>
                      <a:pt x="637" y="220"/>
                    </a:lnTo>
                    <a:lnTo>
                      <a:pt x="638" y="219"/>
                    </a:lnTo>
                    <a:lnTo>
                      <a:pt x="639" y="216"/>
                    </a:lnTo>
                    <a:lnTo>
                      <a:pt x="641" y="209"/>
                    </a:lnTo>
                    <a:lnTo>
                      <a:pt x="643" y="203"/>
                    </a:lnTo>
                    <a:lnTo>
                      <a:pt x="644" y="213"/>
                    </a:lnTo>
                    <a:lnTo>
                      <a:pt x="645" y="222"/>
                    </a:lnTo>
                    <a:lnTo>
                      <a:pt x="647" y="236"/>
                    </a:lnTo>
                    <a:lnTo>
                      <a:pt x="649" y="248"/>
                    </a:lnTo>
                    <a:lnTo>
                      <a:pt x="650" y="253"/>
                    </a:lnTo>
                    <a:lnTo>
                      <a:pt x="652" y="241"/>
                    </a:lnTo>
                    <a:lnTo>
                      <a:pt x="653" y="215"/>
                    </a:lnTo>
                    <a:lnTo>
                      <a:pt x="655" y="188"/>
                    </a:lnTo>
                    <a:lnTo>
                      <a:pt x="656" y="181"/>
                    </a:lnTo>
                    <a:lnTo>
                      <a:pt x="658" y="182"/>
                    </a:lnTo>
                    <a:lnTo>
                      <a:pt x="659" y="182"/>
                    </a:lnTo>
                    <a:lnTo>
                      <a:pt x="661" y="178"/>
                    </a:lnTo>
                    <a:lnTo>
                      <a:pt x="662" y="177"/>
                    </a:lnTo>
                    <a:lnTo>
                      <a:pt x="664" y="195"/>
                    </a:lnTo>
                    <a:lnTo>
                      <a:pt x="666" y="196"/>
                    </a:lnTo>
                    <a:lnTo>
                      <a:pt x="667" y="185"/>
                    </a:lnTo>
                    <a:lnTo>
                      <a:pt x="668" y="185"/>
                    </a:lnTo>
                    <a:lnTo>
                      <a:pt x="670" y="185"/>
                    </a:lnTo>
                    <a:lnTo>
                      <a:pt x="671" y="179"/>
                    </a:lnTo>
                    <a:lnTo>
                      <a:pt x="673" y="171"/>
                    </a:lnTo>
                    <a:lnTo>
                      <a:pt x="674" y="167"/>
                    </a:lnTo>
                    <a:lnTo>
                      <a:pt x="676" y="171"/>
                    </a:lnTo>
                    <a:lnTo>
                      <a:pt x="677" y="181"/>
                    </a:lnTo>
                    <a:lnTo>
                      <a:pt x="679" y="194"/>
                    </a:lnTo>
                    <a:lnTo>
                      <a:pt x="681" y="201"/>
                    </a:lnTo>
                    <a:lnTo>
                      <a:pt x="682" y="194"/>
                    </a:lnTo>
                    <a:lnTo>
                      <a:pt x="683" y="193"/>
                    </a:lnTo>
                    <a:lnTo>
                      <a:pt x="685" y="183"/>
                    </a:lnTo>
                    <a:lnTo>
                      <a:pt x="687" y="178"/>
                    </a:lnTo>
                    <a:lnTo>
                      <a:pt x="688" y="181"/>
                    </a:lnTo>
                    <a:lnTo>
                      <a:pt x="690" y="185"/>
                    </a:lnTo>
                    <a:lnTo>
                      <a:pt x="691" y="178"/>
                    </a:lnTo>
                    <a:lnTo>
                      <a:pt x="693" y="182"/>
                    </a:lnTo>
                    <a:lnTo>
                      <a:pt x="694" y="187"/>
                    </a:lnTo>
                    <a:lnTo>
                      <a:pt x="696" y="190"/>
                    </a:lnTo>
                    <a:lnTo>
                      <a:pt x="697" y="191"/>
                    </a:lnTo>
                    <a:lnTo>
                      <a:pt x="699" y="197"/>
                    </a:lnTo>
                    <a:lnTo>
                      <a:pt x="700" y="198"/>
                    </a:lnTo>
                    <a:lnTo>
                      <a:pt x="702" y="193"/>
                    </a:lnTo>
                    <a:lnTo>
                      <a:pt x="703" y="192"/>
                    </a:lnTo>
                    <a:lnTo>
                      <a:pt x="705" y="189"/>
                    </a:lnTo>
                    <a:lnTo>
                      <a:pt x="706" y="194"/>
                    </a:lnTo>
                    <a:lnTo>
                      <a:pt x="708" y="194"/>
                    </a:lnTo>
                    <a:lnTo>
                      <a:pt x="710" y="191"/>
                    </a:lnTo>
                    <a:lnTo>
                      <a:pt x="711" y="183"/>
                    </a:lnTo>
                    <a:lnTo>
                      <a:pt x="712" y="190"/>
                    </a:lnTo>
                    <a:lnTo>
                      <a:pt x="714" y="190"/>
                    </a:lnTo>
                    <a:lnTo>
                      <a:pt x="716" y="200"/>
                    </a:lnTo>
                    <a:lnTo>
                      <a:pt x="717" y="197"/>
                    </a:lnTo>
                    <a:lnTo>
                      <a:pt x="718" y="198"/>
                    </a:lnTo>
                    <a:lnTo>
                      <a:pt x="720" y="202"/>
                    </a:lnTo>
                    <a:lnTo>
                      <a:pt x="722" y="195"/>
                    </a:lnTo>
                    <a:lnTo>
                      <a:pt x="723" y="188"/>
                    </a:lnTo>
                    <a:lnTo>
                      <a:pt x="725" y="188"/>
                    </a:lnTo>
                    <a:lnTo>
                      <a:pt x="726" y="193"/>
                    </a:lnTo>
                    <a:lnTo>
                      <a:pt x="728" y="198"/>
                    </a:lnTo>
                    <a:lnTo>
                      <a:pt x="729" y="195"/>
                    </a:lnTo>
                    <a:lnTo>
                      <a:pt x="731" y="186"/>
                    </a:lnTo>
                    <a:lnTo>
                      <a:pt x="732" y="176"/>
                    </a:lnTo>
                    <a:lnTo>
                      <a:pt x="734" y="160"/>
                    </a:lnTo>
                    <a:lnTo>
                      <a:pt x="735" y="160"/>
                    </a:lnTo>
                    <a:lnTo>
                      <a:pt x="737" y="167"/>
                    </a:lnTo>
                    <a:lnTo>
                      <a:pt x="738" y="173"/>
                    </a:lnTo>
                    <a:lnTo>
                      <a:pt x="740" y="179"/>
                    </a:lnTo>
                    <a:lnTo>
                      <a:pt x="741" y="184"/>
                    </a:lnTo>
                    <a:lnTo>
                      <a:pt x="743" y="182"/>
                    </a:lnTo>
                    <a:lnTo>
                      <a:pt x="744" y="175"/>
                    </a:lnTo>
                    <a:lnTo>
                      <a:pt x="746" y="179"/>
                    </a:lnTo>
                    <a:lnTo>
                      <a:pt x="747" y="177"/>
                    </a:lnTo>
                    <a:lnTo>
                      <a:pt x="749" y="179"/>
                    </a:lnTo>
                    <a:lnTo>
                      <a:pt x="750" y="196"/>
                    </a:lnTo>
                    <a:lnTo>
                      <a:pt x="752" y="197"/>
                    </a:lnTo>
                    <a:lnTo>
                      <a:pt x="754" y="191"/>
                    </a:lnTo>
                    <a:lnTo>
                      <a:pt x="755" y="192"/>
                    </a:lnTo>
                    <a:lnTo>
                      <a:pt x="756" y="189"/>
                    </a:lnTo>
                    <a:lnTo>
                      <a:pt x="758" y="186"/>
                    </a:lnTo>
                    <a:lnTo>
                      <a:pt x="760" y="190"/>
                    </a:lnTo>
                    <a:lnTo>
                      <a:pt x="761" y="189"/>
                    </a:lnTo>
                    <a:lnTo>
                      <a:pt x="763" y="181"/>
                    </a:lnTo>
                    <a:lnTo>
                      <a:pt x="764" y="177"/>
                    </a:lnTo>
                    <a:lnTo>
                      <a:pt x="766" y="179"/>
                    </a:lnTo>
                    <a:lnTo>
                      <a:pt x="767" y="181"/>
                    </a:lnTo>
                    <a:lnTo>
                      <a:pt x="769" y="182"/>
                    </a:lnTo>
                    <a:lnTo>
                      <a:pt x="770" y="192"/>
                    </a:lnTo>
                    <a:lnTo>
                      <a:pt x="772" y="194"/>
                    </a:lnTo>
                    <a:lnTo>
                      <a:pt x="773" y="191"/>
                    </a:lnTo>
                    <a:lnTo>
                      <a:pt x="775" y="186"/>
                    </a:lnTo>
                    <a:lnTo>
                      <a:pt x="776" y="186"/>
                    </a:lnTo>
                    <a:lnTo>
                      <a:pt x="778" y="181"/>
                    </a:lnTo>
                    <a:lnTo>
                      <a:pt x="779" y="176"/>
                    </a:lnTo>
                    <a:lnTo>
                      <a:pt x="781" y="178"/>
                    </a:lnTo>
                    <a:lnTo>
                      <a:pt x="783" y="189"/>
                    </a:lnTo>
                    <a:lnTo>
                      <a:pt x="784" y="200"/>
                    </a:lnTo>
                    <a:lnTo>
                      <a:pt x="785" y="209"/>
                    </a:lnTo>
                    <a:lnTo>
                      <a:pt x="787" y="220"/>
                    </a:lnTo>
                    <a:lnTo>
                      <a:pt x="789" y="220"/>
                    </a:lnTo>
                    <a:lnTo>
                      <a:pt x="790" y="223"/>
                    </a:lnTo>
                    <a:lnTo>
                      <a:pt x="792" y="223"/>
                    </a:lnTo>
                    <a:lnTo>
                      <a:pt x="793" y="223"/>
                    </a:lnTo>
                    <a:lnTo>
                      <a:pt x="795" y="216"/>
                    </a:lnTo>
                    <a:lnTo>
                      <a:pt x="796" y="214"/>
                    </a:lnTo>
                    <a:lnTo>
                      <a:pt x="798" y="222"/>
                    </a:lnTo>
                    <a:lnTo>
                      <a:pt x="799" y="238"/>
                    </a:lnTo>
                    <a:lnTo>
                      <a:pt x="801" y="252"/>
                    </a:lnTo>
                    <a:lnTo>
                      <a:pt x="802" y="252"/>
                    </a:lnTo>
                    <a:lnTo>
                      <a:pt x="804" y="242"/>
                    </a:lnTo>
                    <a:lnTo>
                      <a:pt x="805" y="260"/>
                    </a:lnTo>
                    <a:lnTo>
                      <a:pt x="807" y="289"/>
                    </a:lnTo>
                    <a:lnTo>
                      <a:pt x="808" y="281"/>
                    </a:lnTo>
                    <a:lnTo>
                      <a:pt x="810" y="280"/>
                    </a:lnTo>
                    <a:lnTo>
                      <a:pt x="811" y="269"/>
                    </a:lnTo>
                    <a:lnTo>
                      <a:pt x="813" y="260"/>
                    </a:lnTo>
                    <a:lnTo>
                      <a:pt x="814" y="255"/>
                    </a:lnTo>
                    <a:lnTo>
                      <a:pt x="816" y="269"/>
                    </a:lnTo>
                    <a:lnTo>
                      <a:pt x="817" y="276"/>
                    </a:lnTo>
                    <a:lnTo>
                      <a:pt x="819" y="281"/>
                    </a:lnTo>
                    <a:lnTo>
                      <a:pt x="820" y="285"/>
                    </a:lnTo>
                    <a:lnTo>
                      <a:pt x="822" y="279"/>
                    </a:lnTo>
                    <a:lnTo>
                      <a:pt x="823" y="272"/>
                    </a:lnTo>
                    <a:lnTo>
                      <a:pt x="825" y="258"/>
                    </a:lnTo>
                    <a:lnTo>
                      <a:pt x="827" y="256"/>
                    </a:lnTo>
                    <a:lnTo>
                      <a:pt x="828" y="261"/>
                    </a:lnTo>
                    <a:lnTo>
                      <a:pt x="829" y="260"/>
                    </a:lnTo>
                    <a:lnTo>
                      <a:pt x="831" y="268"/>
                    </a:lnTo>
                    <a:lnTo>
                      <a:pt x="833" y="284"/>
                    </a:lnTo>
                    <a:lnTo>
                      <a:pt x="834" y="282"/>
                    </a:lnTo>
                    <a:lnTo>
                      <a:pt x="836" y="282"/>
                    </a:lnTo>
                    <a:lnTo>
                      <a:pt x="837" y="282"/>
                    </a:lnTo>
                    <a:lnTo>
                      <a:pt x="839" y="278"/>
                    </a:lnTo>
                    <a:lnTo>
                      <a:pt x="840" y="274"/>
                    </a:lnTo>
                    <a:lnTo>
                      <a:pt x="842" y="263"/>
                    </a:lnTo>
                    <a:lnTo>
                      <a:pt x="843" y="255"/>
                    </a:lnTo>
                    <a:lnTo>
                      <a:pt x="845" y="249"/>
                    </a:lnTo>
                    <a:lnTo>
                      <a:pt x="846" y="258"/>
                    </a:lnTo>
                    <a:lnTo>
                      <a:pt x="848" y="271"/>
                    </a:lnTo>
                    <a:lnTo>
                      <a:pt x="849" y="276"/>
                    </a:lnTo>
                    <a:lnTo>
                      <a:pt x="851" y="278"/>
                    </a:lnTo>
                    <a:lnTo>
                      <a:pt x="852" y="273"/>
                    </a:lnTo>
                    <a:lnTo>
                      <a:pt x="854" y="268"/>
                    </a:lnTo>
                    <a:lnTo>
                      <a:pt x="856" y="272"/>
                    </a:lnTo>
                    <a:lnTo>
                      <a:pt x="857" y="269"/>
                    </a:lnTo>
                    <a:lnTo>
                      <a:pt x="858" y="264"/>
                    </a:lnTo>
                    <a:lnTo>
                      <a:pt x="860" y="259"/>
                    </a:lnTo>
                    <a:lnTo>
                      <a:pt x="862" y="257"/>
                    </a:lnTo>
                    <a:lnTo>
                      <a:pt x="863" y="264"/>
                    </a:lnTo>
                    <a:lnTo>
                      <a:pt x="865" y="255"/>
                    </a:lnTo>
                    <a:lnTo>
                      <a:pt x="866" y="242"/>
                    </a:lnTo>
                    <a:lnTo>
                      <a:pt x="868" y="235"/>
                    </a:lnTo>
                    <a:lnTo>
                      <a:pt x="869" y="234"/>
                    </a:lnTo>
                    <a:lnTo>
                      <a:pt x="871" y="231"/>
                    </a:lnTo>
                    <a:lnTo>
                      <a:pt x="872" y="245"/>
                    </a:lnTo>
                    <a:lnTo>
                      <a:pt x="874" y="252"/>
                    </a:lnTo>
                    <a:lnTo>
                      <a:pt x="875" y="259"/>
                    </a:lnTo>
                    <a:lnTo>
                      <a:pt x="877" y="264"/>
                    </a:lnTo>
                    <a:lnTo>
                      <a:pt x="878" y="278"/>
                    </a:lnTo>
                    <a:lnTo>
                      <a:pt x="880" y="278"/>
                    </a:lnTo>
                    <a:lnTo>
                      <a:pt x="881" y="270"/>
                    </a:lnTo>
                    <a:lnTo>
                      <a:pt x="883" y="264"/>
                    </a:lnTo>
                    <a:lnTo>
                      <a:pt x="884" y="251"/>
                    </a:lnTo>
                    <a:lnTo>
                      <a:pt x="886" y="243"/>
                    </a:lnTo>
                    <a:lnTo>
                      <a:pt x="887" y="240"/>
                    </a:lnTo>
                    <a:lnTo>
                      <a:pt x="889" y="243"/>
                    </a:lnTo>
                    <a:lnTo>
                      <a:pt x="890" y="236"/>
                    </a:lnTo>
                    <a:lnTo>
                      <a:pt x="892" y="241"/>
                    </a:lnTo>
                    <a:lnTo>
                      <a:pt x="894" y="248"/>
                    </a:lnTo>
                    <a:lnTo>
                      <a:pt x="895" y="257"/>
                    </a:lnTo>
                    <a:lnTo>
                      <a:pt x="896" y="262"/>
                    </a:lnTo>
                    <a:lnTo>
                      <a:pt x="898" y="264"/>
                    </a:lnTo>
                    <a:lnTo>
                      <a:pt x="900" y="253"/>
                    </a:lnTo>
                    <a:lnTo>
                      <a:pt x="901" y="250"/>
                    </a:lnTo>
                    <a:lnTo>
                      <a:pt x="902" y="246"/>
                    </a:lnTo>
                    <a:lnTo>
                      <a:pt x="904" y="251"/>
                    </a:lnTo>
                    <a:lnTo>
                      <a:pt x="906" y="266"/>
                    </a:lnTo>
                    <a:lnTo>
                      <a:pt x="907" y="267"/>
                    </a:lnTo>
                    <a:lnTo>
                      <a:pt x="909" y="266"/>
                    </a:lnTo>
                    <a:lnTo>
                      <a:pt x="910" y="262"/>
                    </a:lnTo>
                    <a:lnTo>
                      <a:pt x="912" y="255"/>
                    </a:lnTo>
                    <a:lnTo>
                      <a:pt x="913" y="261"/>
                    </a:lnTo>
                    <a:lnTo>
                      <a:pt x="915" y="258"/>
                    </a:lnTo>
                    <a:lnTo>
                      <a:pt x="916" y="251"/>
                    </a:lnTo>
                    <a:lnTo>
                      <a:pt x="918" y="252"/>
                    </a:lnTo>
                    <a:lnTo>
                      <a:pt x="919" y="253"/>
                    </a:lnTo>
                    <a:lnTo>
                      <a:pt x="921" y="246"/>
                    </a:lnTo>
                    <a:lnTo>
                      <a:pt x="923" y="254"/>
                    </a:lnTo>
                    <a:lnTo>
                      <a:pt x="924" y="263"/>
                    </a:lnTo>
                    <a:lnTo>
                      <a:pt x="925" y="266"/>
                    </a:lnTo>
                    <a:lnTo>
                      <a:pt x="927" y="261"/>
                    </a:lnTo>
                    <a:lnTo>
                      <a:pt x="929" y="261"/>
                    </a:lnTo>
                    <a:lnTo>
                      <a:pt x="930" y="256"/>
                    </a:lnTo>
                    <a:lnTo>
                      <a:pt x="931" y="250"/>
                    </a:lnTo>
                    <a:lnTo>
                      <a:pt x="933" y="245"/>
                    </a:lnTo>
                    <a:lnTo>
                      <a:pt x="935" y="254"/>
                    </a:lnTo>
                    <a:lnTo>
                      <a:pt x="936" y="257"/>
                    </a:lnTo>
                    <a:lnTo>
                      <a:pt x="938" y="263"/>
                    </a:lnTo>
                    <a:lnTo>
                      <a:pt x="939" y="255"/>
                    </a:lnTo>
                    <a:lnTo>
                      <a:pt x="941" y="250"/>
                    </a:lnTo>
                    <a:lnTo>
                      <a:pt x="942" y="253"/>
                    </a:lnTo>
                    <a:lnTo>
                      <a:pt x="944" y="249"/>
                    </a:lnTo>
                    <a:lnTo>
                      <a:pt x="945" y="249"/>
                    </a:lnTo>
                    <a:lnTo>
                      <a:pt x="947" y="249"/>
                    </a:lnTo>
                    <a:lnTo>
                      <a:pt x="948" y="254"/>
                    </a:lnTo>
                    <a:lnTo>
                      <a:pt x="950" y="249"/>
                    </a:lnTo>
                    <a:lnTo>
                      <a:pt x="951" y="254"/>
                    </a:lnTo>
                    <a:lnTo>
                      <a:pt x="953" y="265"/>
                    </a:lnTo>
                    <a:lnTo>
                      <a:pt x="954" y="272"/>
                    </a:lnTo>
                    <a:lnTo>
                      <a:pt x="956" y="271"/>
                    </a:lnTo>
                    <a:lnTo>
                      <a:pt x="957" y="267"/>
                    </a:lnTo>
                    <a:lnTo>
                      <a:pt x="959" y="259"/>
                    </a:lnTo>
                    <a:lnTo>
                      <a:pt x="960" y="258"/>
                    </a:lnTo>
                    <a:lnTo>
                      <a:pt x="962" y="258"/>
                    </a:lnTo>
                    <a:lnTo>
                      <a:pt x="963" y="248"/>
                    </a:lnTo>
                    <a:lnTo>
                      <a:pt x="965" y="247"/>
                    </a:lnTo>
                    <a:lnTo>
                      <a:pt x="967" y="249"/>
                    </a:lnTo>
                    <a:lnTo>
                      <a:pt x="968" y="251"/>
                    </a:lnTo>
                    <a:lnTo>
                      <a:pt x="969" y="257"/>
                    </a:lnTo>
                    <a:lnTo>
                      <a:pt x="971" y="262"/>
                    </a:lnTo>
                    <a:lnTo>
                      <a:pt x="973" y="263"/>
                    </a:lnTo>
                    <a:lnTo>
                      <a:pt x="974" y="262"/>
                    </a:lnTo>
                    <a:lnTo>
                      <a:pt x="975" y="259"/>
                    </a:lnTo>
                    <a:lnTo>
                      <a:pt x="977" y="247"/>
                    </a:lnTo>
                    <a:lnTo>
                      <a:pt x="979" y="244"/>
                    </a:lnTo>
                    <a:lnTo>
                      <a:pt x="980" y="248"/>
                    </a:lnTo>
                    <a:lnTo>
                      <a:pt x="982" y="253"/>
                    </a:lnTo>
                    <a:lnTo>
                      <a:pt x="983" y="264"/>
                    </a:lnTo>
                    <a:lnTo>
                      <a:pt x="985" y="264"/>
                    </a:lnTo>
                    <a:lnTo>
                      <a:pt x="986" y="266"/>
                    </a:lnTo>
                    <a:lnTo>
                      <a:pt x="988" y="263"/>
                    </a:lnTo>
                    <a:lnTo>
                      <a:pt x="989" y="264"/>
                    </a:lnTo>
                    <a:lnTo>
                      <a:pt x="991" y="252"/>
                    </a:lnTo>
                    <a:lnTo>
                      <a:pt x="992" y="245"/>
                    </a:lnTo>
                    <a:lnTo>
                      <a:pt x="994" y="247"/>
                    </a:lnTo>
                    <a:lnTo>
                      <a:pt x="996" y="253"/>
                    </a:lnTo>
                    <a:lnTo>
                      <a:pt x="997" y="252"/>
                    </a:lnTo>
                    <a:lnTo>
                      <a:pt x="998" y="252"/>
                    </a:lnTo>
                    <a:lnTo>
                      <a:pt x="1000" y="259"/>
                    </a:lnTo>
                    <a:lnTo>
                      <a:pt x="1002" y="258"/>
                    </a:lnTo>
                    <a:lnTo>
                      <a:pt x="1003" y="256"/>
                    </a:lnTo>
                    <a:lnTo>
                      <a:pt x="1004" y="249"/>
                    </a:lnTo>
                    <a:lnTo>
                      <a:pt x="1006" y="245"/>
                    </a:lnTo>
                    <a:lnTo>
                      <a:pt x="1008" y="241"/>
                    </a:lnTo>
                    <a:lnTo>
                      <a:pt x="1009" y="233"/>
                    </a:lnTo>
                    <a:lnTo>
                      <a:pt x="1011" y="237"/>
                    </a:lnTo>
                    <a:lnTo>
                      <a:pt x="1012" y="244"/>
                    </a:lnTo>
                    <a:lnTo>
                      <a:pt x="1014" y="258"/>
                    </a:lnTo>
                    <a:lnTo>
                      <a:pt x="1015" y="266"/>
                    </a:lnTo>
                    <a:lnTo>
                      <a:pt x="1017" y="264"/>
                    </a:lnTo>
                    <a:lnTo>
                      <a:pt x="1018" y="274"/>
                    </a:lnTo>
                    <a:lnTo>
                      <a:pt x="1020" y="268"/>
                    </a:lnTo>
                    <a:lnTo>
                      <a:pt x="1021" y="251"/>
                    </a:lnTo>
                    <a:lnTo>
                      <a:pt x="1023" y="245"/>
                    </a:lnTo>
                    <a:lnTo>
                      <a:pt x="1024" y="239"/>
                    </a:lnTo>
                    <a:lnTo>
                      <a:pt x="1026" y="236"/>
                    </a:lnTo>
                    <a:lnTo>
                      <a:pt x="1027" y="244"/>
                    </a:lnTo>
                    <a:lnTo>
                      <a:pt x="1029" y="253"/>
                    </a:lnTo>
                    <a:lnTo>
                      <a:pt x="1030" y="267"/>
                    </a:lnTo>
                    <a:lnTo>
                      <a:pt x="1032" y="274"/>
                    </a:lnTo>
                    <a:lnTo>
                      <a:pt x="1033" y="265"/>
                    </a:lnTo>
                    <a:lnTo>
                      <a:pt x="1035" y="253"/>
                    </a:lnTo>
                    <a:lnTo>
                      <a:pt x="1036" y="240"/>
                    </a:lnTo>
                    <a:lnTo>
                      <a:pt x="1038" y="241"/>
                    </a:lnTo>
                    <a:lnTo>
                      <a:pt x="1040" y="247"/>
                    </a:lnTo>
                    <a:lnTo>
                      <a:pt x="1041" y="255"/>
                    </a:lnTo>
                    <a:lnTo>
                      <a:pt x="1042" y="263"/>
                    </a:lnTo>
                    <a:lnTo>
                      <a:pt x="1044" y="264"/>
                    </a:lnTo>
                    <a:lnTo>
                      <a:pt x="1046" y="267"/>
                    </a:lnTo>
                    <a:lnTo>
                      <a:pt x="1047" y="267"/>
                    </a:lnTo>
                    <a:lnTo>
                      <a:pt x="1049" y="263"/>
                    </a:lnTo>
                    <a:lnTo>
                      <a:pt x="1050" y="263"/>
                    </a:lnTo>
                    <a:lnTo>
                      <a:pt x="1052" y="256"/>
                    </a:lnTo>
                    <a:lnTo>
                      <a:pt x="1053" y="259"/>
                    </a:lnTo>
                    <a:lnTo>
                      <a:pt x="1055" y="264"/>
                    </a:lnTo>
                    <a:lnTo>
                      <a:pt x="1056" y="265"/>
                    </a:lnTo>
                    <a:lnTo>
                      <a:pt x="1058" y="272"/>
                    </a:lnTo>
                    <a:lnTo>
                      <a:pt x="1059" y="275"/>
                    </a:lnTo>
                    <a:lnTo>
                      <a:pt x="1061" y="276"/>
                    </a:lnTo>
                    <a:lnTo>
                      <a:pt x="1062" y="276"/>
                    </a:lnTo>
                    <a:lnTo>
                      <a:pt x="1064" y="272"/>
                    </a:lnTo>
                    <a:lnTo>
                      <a:pt x="1065" y="262"/>
                    </a:lnTo>
                    <a:lnTo>
                      <a:pt x="1067" y="257"/>
                    </a:lnTo>
                    <a:lnTo>
                      <a:pt x="1069" y="255"/>
                    </a:lnTo>
                    <a:lnTo>
                      <a:pt x="1070" y="254"/>
                    </a:lnTo>
                    <a:lnTo>
                      <a:pt x="1071" y="248"/>
                    </a:lnTo>
                    <a:lnTo>
                      <a:pt x="1073" y="251"/>
                    </a:lnTo>
                    <a:lnTo>
                      <a:pt x="1075" y="262"/>
                    </a:lnTo>
                    <a:lnTo>
                      <a:pt x="1076" y="270"/>
                    </a:lnTo>
                    <a:lnTo>
                      <a:pt x="1077" y="271"/>
                    </a:lnTo>
                    <a:lnTo>
                      <a:pt x="1079" y="268"/>
                    </a:lnTo>
                    <a:lnTo>
                      <a:pt x="1081" y="264"/>
                    </a:lnTo>
                    <a:lnTo>
                      <a:pt x="1082" y="262"/>
                    </a:lnTo>
                    <a:lnTo>
                      <a:pt x="1084" y="271"/>
                    </a:lnTo>
                    <a:lnTo>
                      <a:pt x="1085" y="284"/>
                    </a:lnTo>
                    <a:lnTo>
                      <a:pt x="1087" y="284"/>
                    </a:lnTo>
                    <a:lnTo>
                      <a:pt x="1088" y="290"/>
                    </a:lnTo>
                    <a:lnTo>
                      <a:pt x="1090" y="285"/>
                    </a:lnTo>
                    <a:lnTo>
                      <a:pt x="1091" y="270"/>
                    </a:lnTo>
                    <a:lnTo>
                      <a:pt x="1093" y="278"/>
                    </a:lnTo>
                    <a:lnTo>
                      <a:pt x="1094" y="282"/>
                    </a:lnTo>
                    <a:lnTo>
                      <a:pt x="1096" y="286"/>
                    </a:lnTo>
                    <a:lnTo>
                      <a:pt x="1097" y="292"/>
                    </a:lnTo>
                    <a:lnTo>
                      <a:pt x="1099" y="296"/>
                    </a:lnTo>
                    <a:lnTo>
                      <a:pt x="1100" y="308"/>
                    </a:lnTo>
                    <a:lnTo>
                      <a:pt x="1102" y="318"/>
                    </a:lnTo>
                    <a:lnTo>
                      <a:pt x="1103" y="317"/>
                    </a:lnTo>
                    <a:lnTo>
                      <a:pt x="1105" y="324"/>
                    </a:lnTo>
                    <a:lnTo>
                      <a:pt x="1106" y="329"/>
                    </a:lnTo>
                    <a:lnTo>
                      <a:pt x="1108" y="341"/>
                    </a:lnTo>
                    <a:lnTo>
                      <a:pt x="1109" y="355"/>
                    </a:lnTo>
                    <a:lnTo>
                      <a:pt x="1111" y="351"/>
                    </a:lnTo>
                    <a:lnTo>
                      <a:pt x="1113" y="345"/>
                    </a:lnTo>
                    <a:lnTo>
                      <a:pt x="1114" y="342"/>
                    </a:lnTo>
                    <a:lnTo>
                      <a:pt x="1115" y="339"/>
                    </a:lnTo>
                    <a:lnTo>
                      <a:pt x="1117" y="337"/>
                    </a:lnTo>
                    <a:lnTo>
                      <a:pt x="1119" y="341"/>
                    </a:lnTo>
                    <a:lnTo>
                      <a:pt x="1120" y="343"/>
                    </a:lnTo>
                    <a:lnTo>
                      <a:pt x="1122" y="341"/>
                    </a:lnTo>
                    <a:lnTo>
                      <a:pt x="1123" y="343"/>
                    </a:lnTo>
                    <a:lnTo>
                      <a:pt x="1125" y="342"/>
                    </a:lnTo>
                    <a:lnTo>
                      <a:pt x="1126" y="328"/>
                    </a:lnTo>
                    <a:lnTo>
                      <a:pt x="1128" y="304"/>
                    </a:lnTo>
                    <a:lnTo>
                      <a:pt x="1129" y="281"/>
                    </a:lnTo>
                    <a:lnTo>
                      <a:pt x="1131" y="266"/>
                    </a:lnTo>
                    <a:lnTo>
                      <a:pt x="1132" y="265"/>
                    </a:lnTo>
                    <a:lnTo>
                      <a:pt x="1134" y="266"/>
                    </a:lnTo>
                    <a:lnTo>
                      <a:pt x="1135" y="269"/>
                    </a:lnTo>
                    <a:lnTo>
                      <a:pt x="1137" y="252"/>
                    </a:lnTo>
                    <a:lnTo>
                      <a:pt x="1138" y="245"/>
                    </a:lnTo>
                    <a:lnTo>
                      <a:pt x="1140" y="234"/>
                    </a:lnTo>
                    <a:lnTo>
                      <a:pt x="1142" y="224"/>
                    </a:lnTo>
                    <a:lnTo>
                      <a:pt x="1143" y="212"/>
                    </a:lnTo>
                    <a:lnTo>
                      <a:pt x="1144" y="200"/>
                    </a:lnTo>
                    <a:lnTo>
                      <a:pt x="1146" y="194"/>
                    </a:lnTo>
                    <a:lnTo>
                      <a:pt x="1148" y="181"/>
                    </a:lnTo>
                    <a:lnTo>
                      <a:pt x="1149" y="171"/>
                    </a:lnTo>
                    <a:lnTo>
                      <a:pt x="1151" y="181"/>
                    </a:lnTo>
                    <a:lnTo>
                      <a:pt x="1152" y="175"/>
                    </a:lnTo>
                    <a:lnTo>
                      <a:pt x="1154" y="170"/>
                    </a:lnTo>
                    <a:lnTo>
                      <a:pt x="1155" y="166"/>
                    </a:lnTo>
                    <a:lnTo>
                      <a:pt x="1157" y="162"/>
                    </a:lnTo>
                    <a:lnTo>
                      <a:pt x="1158" y="156"/>
                    </a:lnTo>
                    <a:lnTo>
                      <a:pt x="1160" y="150"/>
                    </a:lnTo>
                    <a:lnTo>
                      <a:pt x="1161" y="155"/>
                    </a:lnTo>
                    <a:lnTo>
                      <a:pt x="1163" y="145"/>
                    </a:lnTo>
                    <a:lnTo>
                      <a:pt x="1164" y="128"/>
                    </a:lnTo>
                    <a:lnTo>
                      <a:pt x="1166" y="126"/>
                    </a:lnTo>
                    <a:lnTo>
                      <a:pt x="1167" y="126"/>
                    </a:lnTo>
                    <a:lnTo>
                      <a:pt x="1169" y="122"/>
                    </a:lnTo>
                    <a:lnTo>
                      <a:pt x="1170" y="121"/>
                    </a:lnTo>
                    <a:lnTo>
                      <a:pt x="1172" y="109"/>
                    </a:lnTo>
                    <a:lnTo>
                      <a:pt x="1173" y="100"/>
                    </a:lnTo>
                    <a:lnTo>
                      <a:pt x="1175" y="93"/>
                    </a:lnTo>
                    <a:lnTo>
                      <a:pt x="1176" y="101"/>
                    </a:lnTo>
                    <a:lnTo>
                      <a:pt x="1178" y="89"/>
                    </a:lnTo>
                    <a:lnTo>
                      <a:pt x="1180" y="67"/>
                    </a:lnTo>
                    <a:lnTo>
                      <a:pt x="1181" y="64"/>
                    </a:lnTo>
                    <a:lnTo>
                      <a:pt x="1182" y="63"/>
                    </a:lnTo>
                    <a:lnTo>
                      <a:pt x="1184" y="59"/>
                    </a:lnTo>
                    <a:lnTo>
                      <a:pt x="1186" y="56"/>
                    </a:lnTo>
                    <a:lnTo>
                      <a:pt x="1187" y="55"/>
                    </a:lnTo>
                    <a:lnTo>
                      <a:pt x="1188" y="51"/>
                    </a:lnTo>
                    <a:lnTo>
                      <a:pt x="1190" y="50"/>
                    </a:lnTo>
                    <a:lnTo>
                      <a:pt x="1192" y="48"/>
                    </a:lnTo>
                    <a:lnTo>
                      <a:pt x="1193" y="52"/>
                    </a:lnTo>
                    <a:lnTo>
                      <a:pt x="1195" y="55"/>
                    </a:lnTo>
                    <a:lnTo>
                      <a:pt x="1196" y="63"/>
                    </a:lnTo>
                    <a:lnTo>
                      <a:pt x="1198" y="65"/>
                    </a:lnTo>
                    <a:lnTo>
                      <a:pt x="1199" y="67"/>
                    </a:lnTo>
                    <a:lnTo>
                      <a:pt x="1201" y="61"/>
                    </a:lnTo>
                    <a:lnTo>
                      <a:pt x="1202" y="52"/>
                    </a:lnTo>
                    <a:lnTo>
                      <a:pt x="1204" y="45"/>
                    </a:lnTo>
                    <a:lnTo>
                      <a:pt x="1205" y="44"/>
                    </a:lnTo>
                    <a:lnTo>
                      <a:pt x="1207" y="46"/>
                    </a:lnTo>
                    <a:lnTo>
                      <a:pt x="1208" y="56"/>
                    </a:lnTo>
                    <a:lnTo>
                      <a:pt x="1210" y="52"/>
                    </a:lnTo>
                    <a:lnTo>
                      <a:pt x="1211" y="56"/>
                    </a:lnTo>
                    <a:lnTo>
                      <a:pt x="1213" y="57"/>
                    </a:lnTo>
                    <a:lnTo>
                      <a:pt x="1215" y="70"/>
                    </a:lnTo>
                    <a:lnTo>
                      <a:pt x="1216" y="72"/>
                    </a:lnTo>
                    <a:lnTo>
                      <a:pt x="1217" y="59"/>
                    </a:lnTo>
                    <a:lnTo>
                      <a:pt x="1219" y="52"/>
                    </a:lnTo>
                    <a:lnTo>
                      <a:pt x="1221" y="61"/>
                    </a:lnTo>
                    <a:lnTo>
                      <a:pt x="1222" y="60"/>
                    </a:lnTo>
                    <a:lnTo>
                      <a:pt x="1224" y="57"/>
                    </a:lnTo>
                    <a:lnTo>
                      <a:pt x="1225" y="58"/>
                    </a:lnTo>
                    <a:lnTo>
                      <a:pt x="1227" y="57"/>
                    </a:lnTo>
                    <a:lnTo>
                      <a:pt x="1228" y="56"/>
                    </a:lnTo>
                    <a:lnTo>
                      <a:pt x="1230" y="58"/>
                    </a:lnTo>
                    <a:lnTo>
                      <a:pt x="1231" y="61"/>
                    </a:lnTo>
                    <a:lnTo>
                      <a:pt x="1233" y="53"/>
                    </a:lnTo>
                    <a:lnTo>
                      <a:pt x="1234" y="45"/>
                    </a:lnTo>
                    <a:lnTo>
                      <a:pt x="1236" y="44"/>
                    </a:lnTo>
                    <a:lnTo>
                      <a:pt x="1237" y="50"/>
                    </a:lnTo>
                    <a:lnTo>
                      <a:pt x="1239" y="56"/>
                    </a:lnTo>
                    <a:lnTo>
                      <a:pt x="1240" y="53"/>
                    </a:lnTo>
                    <a:lnTo>
                      <a:pt x="1242" y="53"/>
                    </a:lnTo>
                    <a:lnTo>
                      <a:pt x="1243" y="52"/>
                    </a:lnTo>
                    <a:lnTo>
                      <a:pt x="1245" y="51"/>
                    </a:lnTo>
                    <a:lnTo>
                      <a:pt x="1246" y="56"/>
                    </a:lnTo>
                    <a:lnTo>
                      <a:pt x="1248" y="52"/>
                    </a:lnTo>
                    <a:lnTo>
                      <a:pt x="1249" y="41"/>
                    </a:lnTo>
                    <a:lnTo>
                      <a:pt x="1251" y="43"/>
                    </a:lnTo>
                    <a:lnTo>
                      <a:pt x="1253" y="49"/>
                    </a:lnTo>
                    <a:lnTo>
                      <a:pt x="1254" y="48"/>
                    </a:lnTo>
                    <a:lnTo>
                      <a:pt x="1255" y="65"/>
                    </a:lnTo>
                    <a:lnTo>
                      <a:pt x="1257" y="74"/>
                    </a:lnTo>
                    <a:lnTo>
                      <a:pt x="1259" y="72"/>
                    </a:lnTo>
                    <a:lnTo>
                      <a:pt x="1260" y="74"/>
                    </a:lnTo>
                    <a:lnTo>
                      <a:pt x="1261" y="78"/>
                    </a:lnTo>
                    <a:lnTo>
                      <a:pt x="1263" y="79"/>
                    </a:lnTo>
                    <a:lnTo>
                      <a:pt x="1265" y="67"/>
                    </a:lnTo>
                    <a:lnTo>
                      <a:pt x="1266" y="56"/>
                    </a:lnTo>
                    <a:lnTo>
                      <a:pt x="1268" y="56"/>
                    </a:lnTo>
                    <a:lnTo>
                      <a:pt x="1269" y="63"/>
                    </a:lnTo>
                    <a:lnTo>
                      <a:pt x="1271" y="70"/>
                    </a:lnTo>
                    <a:lnTo>
                      <a:pt x="1272" y="65"/>
                    </a:lnTo>
                    <a:lnTo>
                      <a:pt x="1274" y="53"/>
                    </a:lnTo>
                    <a:lnTo>
                      <a:pt x="1275" y="49"/>
                    </a:lnTo>
                    <a:lnTo>
                      <a:pt x="1277" y="53"/>
                    </a:lnTo>
                    <a:lnTo>
                      <a:pt x="1278" y="48"/>
                    </a:lnTo>
                    <a:lnTo>
                      <a:pt x="1280" y="51"/>
                    </a:lnTo>
                    <a:lnTo>
                      <a:pt x="1282" y="42"/>
                    </a:lnTo>
                    <a:lnTo>
                      <a:pt x="1283" y="37"/>
                    </a:lnTo>
                    <a:lnTo>
                      <a:pt x="1284" y="39"/>
                    </a:lnTo>
                    <a:lnTo>
                      <a:pt x="1286" y="44"/>
                    </a:lnTo>
                    <a:lnTo>
                      <a:pt x="1288" y="50"/>
                    </a:lnTo>
                    <a:lnTo>
                      <a:pt x="1289" y="54"/>
                    </a:lnTo>
                    <a:lnTo>
                      <a:pt x="1290" y="60"/>
                    </a:lnTo>
                    <a:lnTo>
                      <a:pt x="1292" y="55"/>
                    </a:lnTo>
                    <a:lnTo>
                      <a:pt x="1294" y="46"/>
                    </a:lnTo>
                    <a:lnTo>
                      <a:pt x="1295" y="41"/>
                    </a:lnTo>
                    <a:lnTo>
                      <a:pt x="1297" y="40"/>
                    </a:lnTo>
                    <a:lnTo>
                      <a:pt x="1298" y="37"/>
                    </a:lnTo>
                    <a:lnTo>
                      <a:pt x="1300" y="37"/>
                    </a:lnTo>
                    <a:lnTo>
                      <a:pt x="1301" y="41"/>
                    </a:lnTo>
                    <a:lnTo>
                      <a:pt x="1303" y="51"/>
                    </a:lnTo>
                    <a:lnTo>
                      <a:pt x="1304" y="60"/>
                    </a:lnTo>
                    <a:lnTo>
                      <a:pt x="1306" y="64"/>
                    </a:lnTo>
                    <a:lnTo>
                      <a:pt x="1307" y="48"/>
                    </a:lnTo>
                    <a:lnTo>
                      <a:pt x="1309" y="50"/>
                    </a:lnTo>
                    <a:lnTo>
                      <a:pt x="1310" y="50"/>
                    </a:lnTo>
                    <a:lnTo>
                      <a:pt x="1312" y="55"/>
                    </a:lnTo>
                    <a:lnTo>
                      <a:pt x="1313" y="45"/>
                    </a:lnTo>
                    <a:lnTo>
                      <a:pt x="1315" y="43"/>
                    </a:lnTo>
                    <a:lnTo>
                      <a:pt x="1316" y="43"/>
                    </a:lnTo>
                    <a:lnTo>
                      <a:pt x="1318" y="59"/>
                    </a:lnTo>
                    <a:lnTo>
                      <a:pt x="1319" y="56"/>
                    </a:lnTo>
                    <a:lnTo>
                      <a:pt x="1321" y="50"/>
                    </a:lnTo>
                    <a:lnTo>
                      <a:pt x="1322" y="47"/>
                    </a:lnTo>
                    <a:lnTo>
                      <a:pt x="1324" y="47"/>
                    </a:lnTo>
                    <a:lnTo>
                      <a:pt x="1326" y="46"/>
                    </a:lnTo>
                    <a:lnTo>
                      <a:pt x="1327" y="44"/>
                    </a:lnTo>
                    <a:lnTo>
                      <a:pt x="1328" y="52"/>
                    </a:lnTo>
                    <a:lnTo>
                      <a:pt x="1330" y="52"/>
                    </a:lnTo>
                    <a:lnTo>
                      <a:pt x="1332" y="59"/>
                    </a:lnTo>
                    <a:lnTo>
                      <a:pt x="1333" y="79"/>
                    </a:lnTo>
                    <a:lnTo>
                      <a:pt x="1334" y="93"/>
                    </a:lnTo>
                    <a:lnTo>
                      <a:pt x="1336" y="95"/>
                    </a:lnTo>
                    <a:lnTo>
                      <a:pt x="1338" y="78"/>
                    </a:lnTo>
                    <a:lnTo>
                      <a:pt x="1339" y="62"/>
                    </a:lnTo>
                    <a:lnTo>
                      <a:pt x="1341" y="54"/>
                    </a:lnTo>
                    <a:lnTo>
                      <a:pt x="1342" y="43"/>
                    </a:lnTo>
                    <a:lnTo>
                      <a:pt x="1344" y="41"/>
                    </a:lnTo>
                    <a:lnTo>
                      <a:pt x="1345" y="37"/>
                    </a:lnTo>
                    <a:lnTo>
                      <a:pt x="1347" y="43"/>
                    </a:lnTo>
                    <a:lnTo>
                      <a:pt x="1348" y="56"/>
                    </a:lnTo>
                    <a:lnTo>
                      <a:pt x="1350" y="64"/>
                    </a:lnTo>
                    <a:lnTo>
                      <a:pt x="1351" y="68"/>
                    </a:lnTo>
                    <a:lnTo>
                      <a:pt x="1353" y="68"/>
                    </a:lnTo>
                    <a:lnTo>
                      <a:pt x="1355" y="63"/>
                    </a:lnTo>
                    <a:lnTo>
                      <a:pt x="1356" y="59"/>
                    </a:lnTo>
                    <a:lnTo>
                      <a:pt x="1357" y="52"/>
                    </a:lnTo>
                    <a:lnTo>
                      <a:pt x="1359" y="57"/>
                    </a:lnTo>
                    <a:lnTo>
                      <a:pt x="1361" y="47"/>
                    </a:lnTo>
                    <a:lnTo>
                      <a:pt x="1362" y="50"/>
                    </a:lnTo>
                    <a:lnTo>
                      <a:pt x="1363" y="64"/>
                    </a:lnTo>
                    <a:lnTo>
                      <a:pt x="1365" y="67"/>
                    </a:lnTo>
                    <a:lnTo>
                      <a:pt x="1367" y="73"/>
                    </a:lnTo>
                    <a:lnTo>
                      <a:pt x="1368" y="73"/>
                    </a:lnTo>
                    <a:lnTo>
                      <a:pt x="1370" y="75"/>
                    </a:lnTo>
                    <a:lnTo>
                      <a:pt x="1371" y="73"/>
                    </a:lnTo>
                    <a:lnTo>
                      <a:pt x="1373" y="77"/>
                    </a:lnTo>
                    <a:lnTo>
                      <a:pt x="1374" y="64"/>
                    </a:lnTo>
                    <a:lnTo>
                      <a:pt x="1376" y="68"/>
                    </a:lnTo>
                    <a:lnTo>
                      <a:pt x="1377" y="72"/>
                    </a:lnTo>
                    <a:lnTo>
                      <a:pt x="1379" y="72"/>
                    </a:lnTo>
                    <a:lnTo>
                      <a:pt x="1380" y="74"/>
                    </a:lnTo>
                    <a:lnTo>
                      <a:pt x="1382" y="73"/>
                    </a:lnTo>
                    <a:lnTo>
                      <a:pt x="1383" y="71"/>
                    </a:lnTo>
                    <a:lnTo>
                      <a:pt x="1385" y="77"/>
                    </a:lnTo>
                    <a:lnTo>
                      <a:pt x="1386" y="70"/>
                    </a:lnTo>
                    <a:lnTo>
                      <a:pt x="1388" y="62"/>
                    </a:lnTo>
                    <a:lnTo>
                      <a:pt x="1389" y="52"/>
                    </a:lnTo>
                    <a:lnTo>
                      <a:pt x="1391" y="54"/>
                    </a:lnTo>
                    <a:lnTo>
                      <a:pt x="1392" y="50"/>
                    </a:lnTo>
                    <a:lnTo>
                      <a:pt x="1394" y="48"/>
                    </a:lnTo>
                    <a:lnTo>
                      <a:pt x="1395" y="48"/>
                    </a:lnTo>
                    <a:lnTo>
                      <a:pt x="1397" y="52"/>
                    </a:lnTo>
                    <a:lnTo>
                      <a:pt x="1399" y="57"/>
                    </a:lnTo>
                    <a:lnTo>
                      <a:pt x="1400" y="72"/>
                    </a:lnTo>
                    <a:lnTo>
                      <a:pt x="1401" y="88"/>
                    </a:lnTo>
                    <a:lnTo>
                      <a:pt x="1403" y="74"/>
                    </a:lnTo>
                    <a:lnTo>
                      <a:pt x="1405" y="59"/>
                    </a:lnTo>
                    <a:lnTo>
                      <a:pt x="1406" y="61"/>
                    </a:lnTo>
                    <a:lnTo>
                      <a:pt x="1408" y="58"/>
                    </a:lnTo>
                    <a:lnTo>
                      <a:pt x="1409" y="49"/>
                    </a:lnTo>
                    <a:lnTo>
                      <a:pt x="1411" y="60"/>
                    </a:lnTo>
                    <a:lnTo>
                      <a:pt x="1412" y="56"/>
                    </a:lnTo>
                    <a:lnTo>
                      <a:pt x="1414" y="64"/>
                    </a:lnTo>
                    <a:lnTo>
                      <a:pt x="1415" y="72"/>
                    </a:lnTo>
                    <a:lnTo>
                      <a:pt x="1417" y="68"/>
                    </a:lnTo>
                    <a:lnTo>
                      <a:pt x="1418" y="59"/>
                    </a:lnTo>
                    <a:lnTo>
                      <a:pt x="1420" y="57"/>
                    </a:lnTo>
                    <a:lnTo>
                      <a:pt x="1421" y="65"/>
                    </a:lnTo>
                    <a:lnTo>
                      <a:pt x="1423" y="71"/>
                    </a:lnTo>
                    <a:lnTo>
                      <a:pt x="1424" y="75"/>
                    </a:lnTo>
                    <a:lnTo>
                      <a:pt x="1426" y="63"/>
                    </a:lnTo>
                    <a:lnTo>
                      <a:pt x="1428" y="48"/>
                    </a:lnTo>
                    <a:lnTo>
                      <a:pt x="1429" y="41"/>
                    </a:lnTo>
                    <a:lnTo>
                      <a:pt x="1430" y="47"/>
                    </a:lnTo>
                    <a:lnTo>
                      <a:pt x="1432" y="44"/>
                    </a:lnTo>
                    <a:lnTo>
                      <a:pt x="1434" y="40"/>
                    </a:lnTo>
                    <a:lnTo>
                      <a:pt x="1435" y="36"/>
                    </a:lnTo>
                    <a:lnTo>
                      <a:pt x="1437" y="32"/>
                    </a:lnTo>
                    <a:lnTo>
                      <a:pt x="1438" y="31"/>
                    </a:lnTo>
                    <a:lnTo>
                      <a:pt x="1440" y="37"/>
                    </a:lnTo>
                    <a:lnTo>
                      <a:pt x="1441" y="47"/>
                    </a:lnTo>
                    <a:lnTo>
                      <a:pt x="1443" y="44"/>
                    </a:lnTo>
                    <a:lnTo>
                      <a:pt x="1444" y="41"/>
                    </a:lnTo>
                    <a:lnTo>
                      <a:pt x="1446" y="42"/>
                    </a:lnTo>
                    <a:lnTo>
                      <a:pt x="1447" y="35"/>
                    </a:lnTo>
                    <a:lnTo>
                      <a:pt x="1449" y="38"/>
                    </a:lnTo>
                    <a:lnTo>
                      <a:pt x="1450" y="31"/>
                    </a:lnTo>
                    <a:lnTo>
                      <a:pt x="1452" y="28"/>
                    </a:lnTo>
                    <a:lnTo>
                      <a:pt x="1453" y="26"/>
                    </a:lnTo>
                    <a:lnTo>
                      <a:pt x="1455" y="37"/>
                    </a:lnTo>
                    <a:lnTo>
                      <a:pt x="1456" y="48"/>
                    </a:lnTo>
                    <a:lnTo>
                      <a:pt x="1458" y="48"/>
                    </a:lnTo>
                    <a:lnTo>
                      <a:pt x="1459" y="53"/>
                    </a:lnTo>
                    <a:lnTo>
                      <a:pt x="1461" y="57"/>
                    </a:lnTo>
                    <a:lnTo>
                      <a:pt x="1462" y="60"/>
                    </a:lnTo>
                    <a:lnTo>
                      <a:pt x="1464" y="53"/>
                    </a:lnTo>
                    <a:lnTo>
                      <a:pt x="1465" y="46"/>
                    </a:lnTo>
                    <a:lnTo>
                      <a:pt x="1467" y="39"/>
                    </a:lnTo>
                    <a:lnTo>
                      <a:pt x="1468" y="38"/>
                    </a:lnTo>
                    <a:lnTo>
                      <a:pt x="1470" y="50"/>
                    </a:lnTo>
                    <a:lnTo>
                      <a:pt x="1472" y="57"/>
                    </a:lnTo>
                    <a:lnTo>
                      <a:pt x="1473" y="58"/>
                    </a:lnTo>
                    <a:lnTo>
                      <a:pt x="1474" y="54"/>
                    </a:lnTo>
                    <a:lnTo>
                      <a:pt x="1476" y="50"/>
                    </a:lnTo>
                    <a:lnTo>
                      <a:pt x="1478" y="46"/>
                    </a:lnTo>
                    <a:lnTo>
                      <a:pt x="1479" y="46"/>
                    </a:lnTo>
                    <a:lnTo>
                      <a:pt x="1481" y="48"/>
                    </a:lnTo>
                    <a:lnTo>
                      <a:pt x="1482" y="50"/>
                    </a:lnTo>
                    <a:lnTo>
                      <a:pt x="1484" y="49"/>
                    </a:lnTo>
                    <a:lnTo>
                      <a:pt x="1485" y="50"/>
                    </a:lnTo>
                    <a:lnTo>
                      <a:pt x="1487" y="43"/>
                    </a:lnTo>
                    <a:lnTo>
                      <a:pt x="1488" y="48"/>
                    </a:lnTo>
                    <a:lnTo>
                      <a:pt x="1490" y="53"/>
                    </a:lnTo>
                    <a:lnTo>
                      <a:pt x="1491" y="42"/>
                    </a:lnTo>
                    <a:lnTo>
                      <a:pt x="1493" y="40"/>
                    </a:lnTo>
                    <a:lnTo>
                      <a:pt x="1494" y="37"/>
                    </a:lnTo>
                    <a:lnTo>
                      <a:pt x="1496" y="39"/>
                    </a:lnTo>
                    <a:lnTo>
                      <a:pt x="1497" y="41"/>
                    </a:lnTo>
                    <a:lnTo>
                      <a:pt x="1499" y="40"/>
                    </a:lnTo>
                    <a:lnTo>
                      <a:pt x="1501" y="42"/>
                    </a:lnTo>
                    <a:lnTo>
                      <a:pt x="1502" y="44"/>
                    </a:lnTo>
                    <a:lnTo>
                      <a:pt x="1503" y="47"/>
                    </a:lnTo>
                    <a:lnTo>
                      <a:pt x="1505" y="48"/>
                    </a:lnTo>
                    <a:lnTo>
                      <a:pt x="1507" y="46"/>
                    </a:lnTo>
                    <a:lnTo>
                      <a:pt x="1508" y="34"/>
                    </a:lnTo>
                    <a:lnTo>
                      <a:pt x="1510" y="32"/>
                    </a:lnTo>
                    <a:lnTo>
                      <a:pt x="1511" y="37"/>
                    </a:lnTo>
                    <a:lnTo>
                      <a:pt x="1513" y="30"/>
                    </a:lnTo>
                    <a:lnTo>
                      <a:pt x="1514" y="31"/>
                    </a:lnTo>
                    <a:lnTo>
                      <a:pt x="1516" y="40"/>
                    </a:lnTo>
                    <a:lnTo>
                      <a:pt x="1517" y="48"/>
                    </a:lnTo>
                    <a:lnTo>
                      <a:pt x="1519" y="51"/>
                    </a:lnTo>
                    <a:lnTo>
                      <a:pt x="1520" y="57"/>
                    </a:lnTo>
                    <a:lnTo>
                      <a:pt x="1522" y="57"/>
                    </a:lnTo>
                    <a:lnTo>
                      <a:pt x="1523" y="49"/>
                    </a:lnTo>
                    <a:lnTo>
                      <a:pt x="1525" y="44"/>
                    </a:lnTo>
                    <a:lnTo>
                      <a:pt x="1526" y="40"/>
                    </a:lnTo>
                    <a:lnTo>
                      <a:pt x="1528" y="46"/>
                    </a:lnTo>
                    <a:lnTo>
                      <a:pt x="1529" y="55"/>
                    </a:lnTo>
                    <a:lnTo>
                      <a:pt x="1531" y="58"/>
                    </a:lnTo>
                    <a:lnTo>
                      <a:pt x="1532" y="53"/>
                    </a:lnTo>
                    <a:lnTo>
                      <a:pt x="1534" y="41"/>
                    </a:lnTo>
                    <a:lnTo>
                      <a:pt x="1535" y="45"/>
                    </a:lnTo>
                    <a:lnTo>
                      <a:pt x="1537" y="45"/>
                    </a:lnTo>
                    <a:lnTo>
                      <a:pt x="1539" y="41"/>
                    </a:lnTo>
                    <a:lnTo>
                      <a:pt x="1540" y="40"/>
                    </a:lnTo>
                    <a:lnTo>
                      <a:pt x="1541" y="36"/>
                    </a:lnTo>
                    <a:lnTo>
                      <a:pt x="1543" y="34"/>
                    </a:lnTo>
                    <a:lnTo>
                      <a:pt x="1545" y="31"/>
                    </a:lnTo>
                    <a:lnTo>
                      <a:pt x="1546" y="41"/>
                    </a:lnTo>
                    <a:lnTo>
                      <a:pt x="1547" y="46"/>
                    </a:lnTo>
                    <a:lnTo>
                      <a:pt x="1549" y="47"/>
                    </a:lnTo>
                    <a:lnTo>
                      <a:pt x="1551" y="46"/>
                    </a:lnTo>
                    <a:lnTo>
                      <a:pt x="1552" y="43"/>
                    </a:lnTo>
                    <a:lnTo>
                      <a:pt x="1554" y="33"/>
                    </a:lnTo>
                    <a:lnTo>
                      <a:pt x="1555" y="36"/>
                    </a:lnTo>
                    <a:lnTo>
                      <a:pt x="1557" y="37"/>
                    </a:lnTo>
                    <a:lnTo>
                      <a:pt x="1558" y="40"/>
                    </a:lnTo>
                    <a:lnTo>
                      <a:pt x="1560" y="41"/>
                    </a:lnTo>
                    <a:lnTo>
                      <a:pt x="1561" y="48"/>
                    </a:lnTo>
                    <a:lnTo>
                      <a:pt x="1563" y="47"/>
                    </a:lnTo>
                    <a:lnTo>
                      <a:pt x="1564" y="50"/>
                    </a:lnTo>
                    <a:lnTo>
                      <a:pt x="1566" y="45"/>
                    </a:lnTo>
                    <a:lnTo>
                      <a:pt x="1567" y="38"/>
                    </a:lnTo>
                    <a:lnTo>
                      <a:pt x="1569" y="31"/>
                    </a:lnTo>
                    <a:lnTo>
                      <a:pt x="1570" y="27"/>
                    </a:lnTo>
                    <a:lnTo>
                      <a:pt x="1572" y="21"/>
                    </a:lnTo>
                    <a:lnTo>
                      <a:pt x="1574" y="21"/>
                    </a:lnTo>
                    <a:lnTo>
                      <a:pt x="1575" y="28"/>
                    </a:lnTo>
                    <a:lnTo>
                      <a:pt x="1576" y="31"/>
                    </a:lnTo>
                    <a:lnTo>
                      <a:pt x="1578" y="23"/>
                    </a:lnTo>
                    <a:lnTo>
                      <a:pt x="1580" y="26"/>
                    </a:lnTo>
                    <a:lnTo>
                      <a:pt x="1581" y="40"/>
                    </a:lnTo>
                    <a:lnTo>
                      <a:pt x="1583" y="30"/>
                    </a:lnTo>
                    <a:lnTo>
                      <a:pt x="1584" y="24"/>
                    </a:lnTo>
                    <a:lnTo>
                      <a:pt x="1586" y="35"/>
                    </a:lnTo>
                    <a:lnTo>
                      <a:pt x="1587" y="47"/>
                    </a:lnTo>
                    <a:lnTo>
                      <a:pt x="1589" y="39"/>
                    </a:lnTo>
                    <a:lnTo>
                      <a:pt x="1590" y="18"/>
                    </a:lnTo>
                    <a:lnTo>
                      <a:pt x="1592" y="46"/>
                    </a:lnTo>
                    <a:lnTo>
                      <a:pt x="1593" y="67"/>
                    </a:lnTo>
                    <a:lnTo>
                      <a:pt x="1595" y="62"/>
                    </a:lnTo>
                    <a:lnTo>
                      <a:pt x="1596" y="55"/>
                    </a:lnTo>
                    <a:lnTo>
                      <a:pt x="1598" y="63"/>
                    </a:lnTo>
                    <a:lnTo>
                      <a:pt x="1599" y="54"/>
                    </a:lnTo>
                    <a:lnTo>
                      <a:pt x="1601" y="43"/>
                    </a:lnTo>
                    <a:lnTo>
                      <a:pt x="1602" y="42"/>
                    </a:lnTo>
                    <a:lnTo>
                      <a:pt x="1604" y="87"/>
                    </a:lnTo>
                    <a:lnTo>
                      <a:pt x="1605" y="105"/>
                    </a:lnTo>
                    <a:lnTo>
                      <a:pt x="1607" y="94"/>
                    </a:lnTo>
                    <a:lnTo>
                      <a:pt x="1608" y="102"/>
                    </a:lnTo>
                    <a:lnTo>
                      <a:pt x="1610" y="130"/>
                    </a:lnTo>
                    <a:lnTo>
                      <a:pt x="1612" y="101"/>
                    </a:lnTo>
                    <a:lnTo>
                      <a:pt x="1613" y="128"/>
                    </a:lnTo>
                    <a:lnTo>
                      <a:pt x="1614" y="124"/>
                    </a:lnTo>
                    <a:lnTo>
                      <a:pt x="1616" y="110"/>
                    </a:lnTo>
                    <a:lnTo>
                      <a:pt x="1618" y="93"/>
                    </a:lnTo>
                    <a:lnTo>
                      <a:pt x="1619" y="103"/>
                    </a:lnTo>
                    <a:lnTo>
                      <a:pt x="1620" y="162"/>
                    </a:lnTo>
                    <a:lnTo>
                      <a:pt x="1622" y="118"/>
                    </a:lnTo>
                    <a:lnTo>
                      <a:pt x="1624" y="83"/>
                    </a:lnTo>
                    <a:lnTo>
                      <a:pt x="1625" y="141"/>
                    </a:lnTo>
                    <a:lnTo>
                      <a:pt x="1627" y="180"/>
                    </a:lnTo>
                    <a:lnTo>
                      <a:pt x="1628" y="136"/>
                    </a:lnTo>
                    <a:lnTo>
                      <a:pt x="1630" y="127"/>
                    </a:lnTo>
                    <a:lnTo>
                      <a:pt x="1631" y="120"/>
                    </a:lnTo>
                    <a:lnTo>
                      <a:pt x="1633" y="132"/>
                    </a:lnTo>
                    <a:lnTo>
                      <a:pt x="1634" y="135"/>
                    </a:lnTo>
                    <a:lnTo>
                      <a:pt x="1636" y="159"/>
                    </a:lnTo>
                    <a:lnTo>
                      <a:pt x="1637" y="152"/>
                    </a:lnTo>
                    <a:lnTo>
                      <a:pt x="1639" y="141"/>
                    </a:lnTo>
                    <a:lnTo>
                      <a:pt x="1641" y="121"/>
                    </a:lnTo>
                    <a:lnTo>
                      <a:pt x="1642" y="105"/>
                    </a:lnTo>
                    <a:lnTo>
                      <a:pt x="1643" y="134"/>
                    </a:lnTo>
                    <a:lnTo>
                      <a:pt x="1645" y="128"/>
                    </a:lnTo>
                    <a:lnTo>
                      <a:pt x="1647" y="106"/>
                    </a:lnTo>
                    <a:lnTo>
                      <a:pt x="1648" y="109"/>
                    </a:lnTo>
                    <a:lnTo>
                      <a:pt x="1649" y="104"/>
                    </a:lnTo>
                    <a:lnTo>
                      <a:pt x="1651" y="100"/>
                    </a:lnTo>
                    <a:lnTo>
                      <a:pt x="1653" y="115"/>
                    </a:lnTo>
                    <a:lnTo>
                      <a:pt x="1654" y="144"/>
                    </a:lnTo>
                    <a:lnTo>
                      <a:pt x="1656" y="130"/>
                    </a:lnTo>
                    <a:lnTo>
                      <a:pt x="1657" y="123"/>
                    </a:lnTo>
                    <a:lnTo>
                      <a:pt x="1659" y="110"/>
                    </a:lnTo>
                    <a:lnTo>
                      <a:pt x="1660" y="109"/>
                    </a:lnTo>
                    <a:lnTo>
                      <a:pt x="1662" y="113"/>
                    </a:lnTo>
                    <a:lnTo>
                      <a:pt x="1663" y="108"/>
                    </a:lnTo>
                    <a:lnTo>
                      <a:pt x="1665" y="112"/>
                    </a:lnTo>
                    <a:lnTo>
                      <a:pt x="1666" y="127"/>
                    </a:lnTo>
                    <a:lnTo>
                      <a:pt x="1668" y="126"/>
                    </a:lnTo>
                    <a:lnTo>
                      <a:pt x="1669" y="113"/>
                    </a:lnTo>
                    <a:lnTo>
                      <a:pt x="1671" y="117"/>
                    </a:lnTo>
                    <a:lnTo>
                      <a:pt x="1672" y="138"/>
                    </a:lnTo>
                    <a:lnTo>
                      <a:pt x="1674" y="130"/>
                    </a:lnTo>
                    <a:lnTo>
                      <a:pt x="1675" y="130"/>
                    </a:lnTo>
                    <a:lnTo>
                      <a:pt x="1677" y="124"/>
                    </a:lnTo>
                    <a:lnTo>
                      <a:pt x="1678" y="134"/>
                    </a:lnTo>
                    <a:lnTo>
                      <a:pt x="1680" y="140"/>
                    </a:lnTo>
                    <a:lnTo>
                      <a:pt x="1681" y="132"/>
                    </a:lnTo>
                    <a:lnTo>
                      <a:pt x="1683" y="144"/>
                    </a:lnTo>
                    <a:lnTo>
                      <a:pt x="1685" y="139"/>
                    </a:lnTo>
                    <a:lnTo>
                      <a:pt x="1686" y="146"/>
                    </a:lnTo>
                    <a:lnTo>
                      <a:pt x="1687" y="160"/>
                    </a:lnTo>
                    <a:lnTo>
                      <a:pt x="1689" y="154"/>
                    </a:lnTo>
                    <a:lnTo>
                      <a:pt x="1691" y="140"/>
                    </a:lnTo>
                    <a:lnTo>
                      <a:pt x="1692" y="135"/>
                    </a:lnTo>
                    <a:lnTo>
                      <a:pt x="1694" y="129"/>
                    </a:lnTo>
                    <a:lnTo>
                      <a:pt x="1695" y="127"/>
                    </a:lnTo>
                    <a:lnTo>
                      <a:pt x="1697" y="126"/>
                    </a:lnTo>
                    <a:lnTo>
                      <a:pt x="1698" y="128"/>
                    </a:lnTo>
                    <a:lnTo>
                      <a:pt x="1700" y="129"/>
                    </a:lnTo>
                    <a:lnTo>
                      <a:pt x="1701" y="129"/>
                    </a:lnTo>
                    <a:lnTo>
                      <a:pt x="1703" y="133"/>
                    </a:lnTo>
                    <a:lnTo>
                      <a:pt x="1704" y="124"/>
                    </a:lnTo>
                    <a:lnTo>
                      <a:pt x="1706" y="117"/>
                    </a:lnTo>
                    <a:lnTo>
                      <a:pt x="1707" y="114"/>
                    </a:lnTo>
                    <a:lnTo>
                      <a:pt x="1709" y="110"/>
                    </a:lnTo>
                    <a:lnTo>
                      <a:pt x="1710" y="116"/>
                    </a:lnTo>
                    <a:lnTo>
                      <a:pt x="1712" y="124"/>
                    </a:lnTo>
                    <a:lnTo>
                      <a:pt x="1714" y="114"/>
                    </a:lnTo>
                    <a:lnTo>
                      <a:pt x="1715" y="131"/>
                    </a:lnTo>
                    <a:lnTo>
                      <a:pt x="1716" y="141"/>
                    </a:lnTo>
                    <a:lnTo>
                      <a:pt x="1718" y="136"/>
                    </a:lnTo>
                    <a:lnTo>
                      <a:pt x="1720" y="144"/>
                    </a:lnTo>
                    <a:lnTo>
                      <a:pt x="1721" y="145"/>
                    </a:lnTo>
                    <a:lnTo>
                      <a:pt x="1722" y="139"/>
                    </a:lnTo>
                    <a:lnTo>
                      <a:pt x="1724" y="124"/>
                    </a:lnTo>
                    <a:lnTo>
                      <a:pt x="1726" y="113"/>
                    </a:lnTo>
                    <a:lnTo>
                      <a:pt x="1727" y="106"/>
                    </a:lnTo>
                    <a:lnTo>
                      <a:pt x="1729" y="120"/>
                    </a:lnTo>
                    <a:lnTo>
                      <a:pt x="1730" y="130"/>
                    </a:lnTo>
                    <a:lnTo>
                      <a:pt x="1732" y="133"/>
                    </a:lnTo>
                    <a:lnTo>
                      <a:pt x="1733" y="139"/>
                    </a:lnTo>
                    <a:lnTo>
                      <a:pt x="1735" y="138"/>
                    </a:lnTo>
                    <a:lnTo>
                      <a:pt x="1736" y="132"/>
                    </a:lnTo>
                    <a:lnTo>
                      <a:pt x="1738" y="136"/>
                    </a:lnTo>
                    <a:lnTo>
                      <a:pt x="1739" y="122"/>
                    </a:lnTo>
                    <a:lnTo>
                      <a:pt x="1741" y="105"/>
                    </a:lnTo>
                    <a:lnTo>
                      <a:pt x="1742" y="110"/>
                    </a:lnTo>
                    <a:lnTo>
                      <a:pt x="1744" y="107"/>
                    </a:lnTo>
                    <a:lnTo>
                      <a:pt x="1745" y="105"/>
                    </a:lnTo>
                    <a:lnTo>
                      <a:pt x="1747" y="102"/>
                    </a:lnTo>
                    <a:lnTo>
                      <a:pt x="1748" y="107"/>
                    </a:lnTo>
                    <a:lnTo>
                      <a:pt x="1750" y="114"/>
                    </a:lnTo>
                    <a:lnTo>
                      <a:pt x="1751" y="110"/>
                    </a:lnTo>
                    <a:lnTo>
                      <a:pt x="1753" y="98"/>
                    </a:lnTo>
                    <a:lnTo>
                      <a:pt x="1754" y="98"/>
                    </a:lnTo>
                    <a:lnTo>
                      <a:pt x="1756" y="97"/>
                    </a:lnTo>
                    <a:lnTo>
                      <a:pt x="1758" y="95"/>
                    </a:lnTo>
                    <a:lnTo>
                      <a:pt x="1759" y="106"/>
                    </a:lnTo>
                    <a:lnTo>
                      <a:pt x="1760" y="106"/>
                    </a:lnTo>
                    <a:lnTo>
                      <a:pt x="1762" y="104"/>
                    </a:lnTo>
                    <a:lnTo>
                      <a:pt x="1764" y="107"/>
                    </a:lnTo>
                    <a:lnTo>
                      <a:pt x="1765" y="104"/>
                    </a:lnTo>
                    <a:lnTo>
                      <a:pt x="1767" y="106"/>
                    </a:lnTo>
                    <a:lnTo>
                      <a:pt x="1768" y="101"/>
                    </a:lnTo>
                    <a:lnTo>
                      <a:pt x="1770" y="105"/>
                    </a:lnTo>
                    <a:lnTo>
                      <a:pt x="1771" y="104"/>
                    </a:lnTo>
                    <a:lnTo>
                      <a:pt x="1773" y="98"/>
                    </a:lnTo>
                    <a:lnTo>
                      <a:pt x="1774" y="104"/>
                    </a:lnTo>
                    <a:lnTo>
                      <a:pt x="1776" y="116"/>
                    </a:lnTo>
                    <a:lnTo>
                      <a:pt x="1777" y="115"/>
                    </a:lnTo>
                    <a:lnTo>
                      <a:pt x="1779" y="108"/>
                    </a:lnTo>
                    <a:lnTo>
                      <a:pt x="1780" y="104"/>
                    </a:lnTo>
                    <a:lnTo>
                      <a:pt x="1782" y="99"/>
                    </a:lnTo>
                    <a:lnTo>
                      <a:pt x="1783" y="100"/>
                    </a:lnTo>
                    <a:lnTo>
                      <a:pt x="1785" y="98"/>
                    </a:lnTo>
                    <a:lnTo>
                      <a:pt x="1787" y="102"/>
                    </a:lnTo>
                    <a:lnTo>
                      <a:pt x="1788" y="105"/>
                    </a:lnTo>
                    <a:lnTo>
                      <a:pt x="1789" y="115"/>
                    </a:lnTo>
                    <a:lnTo>
                      <a:pt x="1791" y="122"/>
                    </a:lnTo>
                    <a:lnTo>
                      <a:pt x="1793" y="133"/>
                    </a:lnTo>
                    <a:lnTo>
                      <a:pt x="1794" y="138"/>
                    </a:lnTo>
                    <a:lnTo>
                      <a:pt x="1796" y="130"/>
                    </a:lnTo>
                    <a:lnTo>
                      <a:pt x="1797" y="123"/>
                    </a:lnTo>
                    <a:lnTo>
                      <a:pt x="1799" y="103"/>
                    </a:lnTo>
                    <a:lnTo>
                      <a:pt x="1800" y="93"/>
                    </a:lnTo>
                    <a:lnTo>
                      <a:pt x="1802" y="98"/>
                    </a:lnTo>
                    <a:lnTo>
                      <a:pt x="1803" y="111"/>
                    </a:lnTo>
                    <a:lnTo>
                      <a:pt x="1805" y="109"/>
                    </a:lnTo>
                    <a:lnTo>
                      <a:pt x="1806" y="117"/>
                    </a:lnTo>
                    <a:lnTo>
                      <a:pt x="1808" y="127"/>
                    </a:lnTo>
                    <a:lnTo>
                      <a:pt x="1809" y="123"/>
                    </a:lnTo>
                    <a:lnTo>
                      <a:pt x="1811" y="122"/>
                    </a:lnTo>
                    <a:lnTo>
                      <a:pt x="1812" y="127"/>
                    </a:lnTo>
                    <a:lnTo>
                      <a:pt x="1814" y="116"/>
                    </a:lnTo>
                    <a:lnTo>
                      <a:pt x="1815" y="110"/>
                    </a:lnTo>
                    <a:lnTo>
                      <a:pt x="1817" y="112"/>
                    </a:lnTo>
                    <a:lnTo>
                      <a:pt x="1818" y="114"/>
                    </a:lnTo>
                    <a:lnTo>
                      <a:pt x="1820" y="113"/>
                    </a:lnTo>
                    <a:lnTo>
                      <a:pt x="1821" y="121"/>
                    </a:lnTo>
                    <a:lnTo>
                      <a:pt x="1823" y="124"/>
                    </a:lnTo>
                    <a:lnTo>
                      <a:pt x="1824" y="119"/>
                    </a:lnTo>
                    <a:lnTo>
                      <a:pt x="1826" y="119"/>
                    </a:lnTo>
                    <a:lnTo>
                      <a:pt x="1827" y="117"/>
                    </a:lnTo>
                    <a:lnTo>
                      <a:pt x="1829" y="108"/>
                    </a:lnTo>
                    <a:lnTo>
                      <a:pt x="1831" y="94"/>
                    </a:lnTo>
                    <a:lnTo>
                      <a:pt x="1832" y="103"/>
                    </a:lnTo>
                    <a:lnTo>
                      <a:pt x="1833" y="108"/>
                    </a:lnTo>
                    <a:lnTo>
                      <a:pt x="1835" y="110"/>
                    </a:lnTo>
                    <a:lnTo>
                      <a:pt x="1837" y="109"/>
                    </a:lnTo>
                    <a:lnTo>
                      <a:pt x="1838" y="115"/>
                    </a:lnTo>
                    <a:lnTo>
                      <a:pt x="1840" y="113"/>
                    </a:lnTo>
                    <a:lnTo>
                      <a:pt x="1841" y="113"/>
                    </a:lnTo>
                    <a:lnTo>
                      <a:pt x="1843" y="108"/>
                    </a:lnTo>
                    <a:lnTo>
                      <a:pt x="1844" y="104"/>
                    </a:lnTo>
                    <a:lnTo>
                      <a:pt x="1846" y="103"/>
                    </a:lnTo>
                    <a:lnTo>
                      <a:pt x="1847" y="105"/>
                    </a:lnTo>
                    <a:lnTo>
                      <a:pt x="1849" y="108"/>
                    </a:lnTo>
                    <a:lnTo>
                      <a:pt x="1850" y="119"/>
                    </a:lnTo>
                    <a:lnTo>
                      <a:pt x="1852" y="125"/>
                    </a:lnTo>
                    <a:lnTo>
                      <a:pt x="1853" y="122"/>
                    </a:lnTo>
                    <a:lnTo>
                      <a:pt x="1855" y="123"/>
                    </a:lnTo>
                    <a:lnTo>
                      <a:pt x="1856" y="111"/>
                    </a:lnTo>
                    <a:lnTo>
                      <a:pt x="1858" y="103"/>
                    </a:lnTo>
                    <a:lnTo>
                      <a:pt x="1860" y="100"/>
                    </a:lnTo>
                    <a:lnTo>
                      <a:pt x="1861" y="98"/>
                    </a:lnTo>
                    <a:lnTo>
                      <a:pt x="1862" y="91"/>
                    </a:lnTo>
                    <a:lnTo>
                      <a:pt x="1864" y="108"/>
                    </a:lnTo>
                    <a:lnTo>
                      <a:pt x="1866" y="128"/>
                    </a:lnTo>
                    <a:lnTo>
                      <a:pt x="1867" y="136"/>
                    </a:lnTo>
                    <a:lnTo>
                      <a:pt x="1869" y="138"/>
                    </a:lnTo>
                    <a:lnTo>
                      <a:pt x="1870" y="142"/>
                    </a:lnTo>
                    <a:lnTo>
                      <a:pt x="1872" y="139"/>
                    </a:lnTo>
                    <a:lnTo>
                      <a:pt x="1873" y="131"/>
                    </a:lnTo>
                    <a:lnTo>
                      <a:pt x="1875" y="131"/>
                    </a:lnTo>
                    <a:lnTo>
                      <a:pt x="1876" y="132"/>
                    </a:lnTo>
                    <a:lnTo>
                      <a:pt x="1877" y="142"/>
                    </a:lnTo>
                    <a:lnTo>
                      <a:pt x="1879" y="151"/>
                    </a:lnTo>
                    <a:lnTo>
                      <a:pt x="1881" y="157"/>
                    </a:lnTo>
                    <a:lnTo>
                      <a:pt x="1882" y="161"/>
                    </a:lnTo>
                    <a:lnTo>
                      <a:pt x="1884" y="160"/>
                    </a:lnTo>
                    <a:lnTo>
                      <a:pt x="1885" y="151"/>
                    </a:lnTo>
                    <a:lnTo>
                      <a:pt x="1887" y="144"/>
                    </a:lnTo>
                    <a:lnTo>
                      <a:pt x="1888" y="146"/>
                    </a:lnTo>
                    <a:lnTo>
                      <a:pt x="1890" y="141"/>
                    </a:lnTo>
                    <a:lnTo>
                      <a:pt x="1891" y="142"/>
                    </a:lnTo>
                    <a:lnTo>
                      <a:pt x="1893" y="140"/>
                    </a:lnTo>
                    <a:lnTo>
                      <a:pt x="1894" y="140"/>
                    </a:lnTo>
                    <a:lnTo>
                      <a:pt x="1896" y="149"/>
                    </a:lnTo>
                    <a:lnTo>
                      <a:pt x="1898" y="153"/>
                    </a:lnTo>
                    <a:lnTo>
                      <a:pt x="1899" y="141"/>
                    </a:lnTo>
                    <a:lnTo>
                      <a:pt x="1900" y="143"/>
                    </a:lnTo>
                    <a:lnTo>
                      <a:pt x="1902" y="139"/>
                    </a:lnTo>
                    <a:lnTo>
                      <a:pt x="1904" y="136"/>
                    </a:lnTo>
                    <a:lnTo>
                      <a:pt x="1905" y="132"/>
                    </a:lnTo>
                    <a:lnTo>
                      <a:pt x="1906" y="134"/>
                    </a:lnTo>
                    <a:lnTo>
                      <a:pt x="1908" y="144"/>
                    </a:lnTo>
                    <a:lnTo>
                      <a:pt x="1910" y="146"/>
                    </a:lnTo>
                    <a:lnTo>
                      <a:pt x="1911" y="142"/>
                    </a:lnTo>
                    <a:lnTo>
                      <a:pt x="1913" y="153"/>
                    </a:lnTo>
                    <a:lnTo>
                      <a:pt x="1914" y="146"/>
                    </a:lnTo>
                    <a:lnTo>
                      <a:pt x="1916" y="153"/>
                    </a:lnTo>
                    <a:lnTo>
                      <a:pt x="1917" y="158"/>
                    </a:lnTo>
                    <a:lnTo>
                      <a:pt x="1919" y="145"/>
                    </a:lnTo>
                    <a:lnTo>
                      <a:pt x="1920" y="138"/>
                    </a:lnTo>
                    <a:lnTo>
                      <a:pt x="1922" y="142"/>
                    </a:lnTo>
                    <a:lnTo>
                      <a:pt x="1923" y="136"/>
                    </a:lnTo>
                    <a:lnTo>
                      <a:pt x="1925" y="143"/>
                    </a:lnTo>
                    <a:lnTo>
                      <a:pt x="1926" y="145"/>
                    </a:lnTo>
                    <a:lnTo>
                      <a:pt x="1928" y="154"/>
                    </a:lnTo>
                    <a:lnTo>
                      <a:pt x="1929" y="157"/>
                    </a:lnTo>
                    <a:lnTo>
                      <a:pt x="1931" y="149"/>
                    </a:lnTo>
                    <a:lnTo>
                      <a:pt x="1933" y="160"/>
                    </a:lnTo>
                    <a:lnTo>
                      <a:pt x="1934" y="157"/>
                    </a:lnTo>
                    <a:lnTo>
                      <a:pt x="1935" y="147"/>
                    </a:lnTo>
                    <a:lnTo>
                      <a:pt x="1937" y="142"/>
                    </a:lnTo>
                    <a:lnTo>
                      <a:pt x="1939" y="142"/>
                    </a:lnTo>
                    <a:lnTo>
                      <a:pt x="1940" y="147"/>
                    </a:lnTo>
                    <a:lnTo>
                      <a:pt x="1942" y="159"/>
                    </a:lnTo>
                    <a:lnTo>
                      <a:pt x="1943" y="157"/>
                    </a:lnTo>
                    <a:lnTo>
                      <a:pt x="1944" y="151"/>
                    </a:lnTo>
                    <a:lnTo>
                      <a:pt x="1946" y="146"/>
                    </a:lnTo>
                    <a:lnTo>
                      <a:pt x="1948" y="150"/>
                    </a:lnTo>
                    <a:lnTo>
                      <a:pt x="1949" y="153"/>
                    </a:lnTo>
                    <a:lnTo>
                      <a:pt x="1951" y="149"/>
                    </a:lnTo>
                    <a:lnTo>
                      <a:pt x="1952" y="151"/>
                    </a:lnTo>
                    <a:lnTo>
                      <a:pt x="1954" y="154"/>
                    </a:lnTo>
                    <a:lnTo>
                      <a:pt x="1955" y="148"/>
                    </a:lnTo>
                    <a:lnTo>
                      <a:pt x="1957" y="155"/>
                    </a:lnTo>
                    <a:lnTo>
                      <a:pt x="1958" y="157"/>
                    </a:lnTo>
                    <a:lnTo>
                      <a:pt x="1960" y="153"/>
                    </a:lnTo>
                    <a:lnTo>
                      <a:pt x="1961" y="151"/>
                    </a:lnTo>
                    <a:lnTo>
                      <a:pt x="1963" y="152"/>
                    </a:lnTo>
                    <a:lnTo>
                      <a:pt x="1964" y="155"/>
                    </a:lnTo>
                    <a:lnTo>
                      <a:pt x="1966" y="143"/>
                    </a:lnTo>
                    <a:lnTo>
                      <a:pt x="1967" y="143"/>
                    </a:lnTo>
                    <a:lnTo>
                      <a:pt x="1969" y="155"/>
                    </a:lnTo>
                    <a:lnTo>
                      <a:pt x="1971" y="160"/>
                    </a:lnTo>
                    <a:lnTo>
                      <a:pt x="1972" y="169"/>
                    </a:lnTo>
                    <a:lnTo>
                      <a:pt x="1973" y="173"/>
                    </a:lnTo>
                    <a:lnTo>
                      <a:pt x="1975" y="166"/>
                    </a:lnTo>
                    <a:lnTo>
                      <a:pt x="1977" y="161"/>
                    </a:lnTo>
                    <a:lnTo>
                      <a:pt x="1978" y="156"/>
                    </a:lnTo>
                    <a:lnTo>
                      <a:pt x="1979" y="146"/>
                    </a:lnTo>
                    <a:lnTo>
                      <a:pt x="1981" y="147"/>
                    </a:lnTo>
                    <a:lnTo>
                      <a:pt x="1983" y="143"/>
                    </a:lnTo>
                    <a:lnTo>
                      <a:pt x="1984" y="134"/>
                    </a:lnTo>
                    <a:lnTo>
                      <a:pt x="1986" y="129"/>
                    </a:lnTo>
                    <a:lnTo>
                      <a:pt x="1987" y="140"/>
                    </a:lnTo>
                    <a:lnTo>
                      <a:pt x="1989" y="150"/>
                    </a:lnTo>
                    <a:lnTo>
                      <a:pt x="1990" y="157"/>
                    </a:lnTo>
                    <a:lnTo>
                      <a:pt x="1992" y="157"/>
                    </a:lnTo>
                    <a:lnTo>
                      <a:pt x="1993" y="155"/>
                    </a:lnTo>
                    <a:lnTo>
                      <a:pt x="1995" y="150"/>
                    </a:lnTo>
                    <a:lnTo>
                      <a:pt x="1996" y="147"/>
                    </a:lnTo>
                    <a:lnTo>
                      <a:pt x="1998" y="149"/>
                    </a:lnTo>
                    <a:lnTo>
                      <a:pt x="2000" y="154"/>
                    </a:lnTo>
                    <a:lnTo>
                      <a:pt x="2001" y="150"/>
                    </a:lnTo>
                    <a:lnTo>
                      <a:pt x="2002" y="151"/>
                    </a:lnTo>
                    <a:lnTo>
                      <a:pt x="2004" y="155"/>
                    </a:lnTo>
                    <a:lnTo>
                      <a:pt x="2006" y="164"/>
                    </a:lnTo>
                    <a:lnTo>
                      <a:pt x="2007" y="162"/>
                    </a:lnTo>
                    <a:lnTo>
                      <a:pt x="2008" y="158"/>
                    </a:lnTo>
                    <a:lnTo>
                      <a:pt x="2010" y="155"/>
                    </a:lnTo>
                    <a:lnTo>
                      <a:pt x="2011" y="153"/>
                    </a:lnTo>
                    <a:lnTo>
                      <a:pt x="2013" y="155"/>
                    </a:lnTo>
                    <a:lnTo>
                      <a:pt x="2015" y="154"/>
                    </a:lnTo>
                    <a:lnTo>
                      <a:pt x="2016" y="151"/>
                    </a:lnTo>
                    <a:lnTo>
                      <a:pt x="2017" y="153"/>
                    </a:lnTo>
                    <a:lnTo>
                      <a:pt x="2019" y="148"/>
                    </a:lnTo>
                    <a:lnTo>
                      <a:pt x="2021" y="146"/>
                    </a:lnTo>
                    <a:lnTo>
                      <a:pt x="2022" y="152"/>
                    </a:lnTo>
                    <a:lnTo>
                      <a:pt x="2024" y="151"/>
                    </a:lnTo>
                    <a:lnTo>
                      <a:pt x="2025" y="146"/>
                    </a:lnTo>
                    <a:lnTo>
                      <a:pt x="2027" y="148"/>
                    </a:lnTo>
                    <a:lnTo>
                      <a:pt x="2028" y="145"/>
                    </a:lnTo>
                    <a:lnTo>
                      <a:pt x="2030" y="149"/>
                    </a:lnTo>
                    <a:lnTo>
                      <a:pt x="2031" y="155"/>
                    </a:lnTo>
                    <a:lnTo>
                      <a:pt x="2033" y="164"/>
                    </a:lnTo>
                    <a:lnTo>
                      <a:pt x="2034" y="177"/>
                    </a:lnTo>
                    <a:lnTo>
                      <a:pt x="2036" y="177"/>
                    </a:lnTo>
                    <a:lnTo>
                      <a:pt x="2037" y="173"/>
                    </a:lnTo>
                    <a:lnTo>
                      <a:pt x="2039" y="159"/>
                    </a:lnTo>
                    <a:lnTo>
                      <a:pt x="2040" y="146"/>
                    </a:lnTo>
                    <a:lnTo>
                      <a:pt x="2042" y="147"/>
                    </a:lnTo>
                    <a:lnTo>
                      <a:pt x="2044" y="147"/>
                    </a:lnTo>
                    <a:lnTo>
                      <a:pt x="2045" y="149"/>
                    </a:lnTo>
                    <a:lnTo>
                      <a:pt x="2046" y="153"/>
                    </a:lnTo>
                    <a:lnTo>
                      <a:pt x="2048" y="160"/>
                    </a:lnTo>
                    <a:lnTo>
                      <a:pt x="2050" y="159"/>
                    </a:lnTo>
                    <a:lnTo>
                      <a:pt x="2051" y="157"/>
                    </a:lnTo>
                    <a:lnTo>
                      <a:pt x="2053" y="152"/>
                    </a:lnTo>
                    <a:lnTo>
                      <a:pt x="2054" y="152"/>
                    </a:lnTo>
                    <a:lnTo>
                      <a:pt x="2056" y="151"/>
                    </a:lnTo>
                    <a:lnTo>
                      <a:pt x="2057" y="147"/>
                    </a:lnTo>
                    <a:lnTo>
                      <a:pt x="2059" y="141"/>
                    </a:lnTo>
                    <a:lnTo>
                      <a:pt x="2060" y="146"/>
                    </a:lnTo>
                    <a:lnTo>
                      <a:pt x="2062" y="153"/>
                    </a:lnTo>
                    <a:lnTo>
                      <a:pt x="2063" y="159"/>
                    </a:lnTo>
                    <a:lnTo>
                      <a:pt x="2065" y="159"/>
                    </a:lnTo>
                    <a:lnTo>
                      <a:pt x="2066" y="154"/>
                    </a:lnTo>
                    <a:lnTo>
                      <a:pt x="2068" y="154"/>
                    </a:lnTo>
                    <a:lnTo>
                      <a:pt x="2069" y="158"/>
                    </a:lnTo>
                    <a:lnTo>
                      <a:pt x="2071" y="155"/>
                    </a:lnTo>
                    <a:lnTo>
                      <a:pt x="2073" y="147"/>
                    </a:lnTo>
                    <a:lnTo>
                      <a:pt x="2074" y="148"/>
                    </a:lnTo>
                    <a:lnTo>
                      <a:pt x="2075" y="151"/>
                    </a:lnTo>
                    <a:lnTo>
                      <a:pt x="2077" y="146"/>
                    </a:lnTo>
                    <a:lnTo>
                      <a:pt x="2078" y="152"/>
                    </a:lnTo>
                    <a:lnTo>
                      <a:pt x="2080" y="154"/>
                    </a:lnTo>
                    <a:lnTo>
                      <a:pt x="2081" y="153"/>
                    </a:lnTo>
                    <a:lnTo>
                      <a:pt x="2083" y="149"/>
                    </a:lnTo>
                    <a:lnTo>
                      <a:pt x="2084" y="151"/>
                    </a:lnTo>
                    <a:lnTo>
                      <a:pt x="2086" y="146"/>
                    </a:lnTo>
                    <a:lnTo>
                      <a:pt x="2088" y="151"/>
                    </a:lnTo>
                    <a:lnTo>
                      <a:pt x="2089" y="146"/>
                    </a:lnTo>
                    <a:lnTo>
                      <a:pt x="2090" y="145"/>
                    </a:lnTo>
                    <a:lnTo>
                      <a:pt x="2092" y="149"/>
                    </a:lnTo>
                    <a:lnTo>
                      <a:pt x="2094" y="158"/>
                    </a:lnTo>
                    <a:lnTo>
                      <a:pt x="2095" y="163"/>
                    </a:lnTo>
                    <a:lnTo>
                      <a:pt x="2097" y="169"/>
                    </a:lnTo>
                    <a:lnTo>
                      <a:pt x="2098" y="165"/>
                    </a:lnTo>
                    <a:lnTo>
                      <a:pt x="2100" y="158"/>
                    </a:lnTo>
                    <a:lnTo>
                      <a:pt x="2101" y="154"/>
                    </a:lnTo>
                    <a:lnTo>
                      <a:pt x="2103" y="150"/>
                    </a:lnTo>
                    <a:lnTo>
                      <a:pt x="2104" y="146"/>
                    </a:lnTo>
                    <a:lnTo>
                      <a:pt x="2106" y="147"/>
                    </a:lnTo>
                    <a:lnTo>
                      <a:pt x="2107" y="150"/>
                    </a:lnTo>
                    <a:lnTo>
                      <a:pt x="2109" y="164"/>
                    </a:lnTo>
                    <a:lnTo>
                      <a:pt x="2110" y="159"/>
                    </a:lnTo>
                    <a:lnTo>
                      <a:pt x="2112" y="155"/>
                    </a:lnTo>
                    <a:lnTo>
                      <a:pt x="2113" y="152"/>
                    </a:lnTo>
                    <a:lnTo>
                      <a:pt x="2115" y="149"/>
                    </a:lnTo>
                    <a:lnTo>
                      <a:pt x="2117" y="143"/>
                    </a:lnTo>
                    <a:lnTo>
                      <a:pt x="2118" y="145"/>
                    </a:lnTo>
                    <a:lnTo>
                      <a:pt x="2119" y="146"/>
                    </a:lnTo>
                    <a:lnTo>
                      <a:pt x="2121" y="151"/>
                    </a:lnTo>
                    <a:lnTo>
                      <a:pt x="2123" y="155"/>
                    </a:lnTo>
                    <a:lnTo>
                      <a:pt x="2124" y="161"/>
                    </a:lnTo>
                    <a:lnTo>
                      <a:pt x="2126" y="157"/>
                    </a:lnTo>
                    <a:lnTo>
                      <a:pt x="2127" y="155"/>
                    </a:lnTo>
                    <a:lnTo>
                      <a:pt x="2129" y="161"/>
                    </a:lnTo>
                    <a:lnTo>
                      <a:pt x="2130" y="159"/>
                    </a:lnTo>
                    <a:lnTo>
                      <a:pt x="2132" y="152"/>
                    </a:lnTo>
                    <a:lnTo>
                      <a:pt x="2133" y="149"/>
                    </a:lnTo>
                    <a:lnTo>
                      <a:pt x="2135" y="147"/>
                    </a:lnTo>
                    <a:lnTo>
                      <a:pt x="2136" y="147"/>
                    </a:lnTo>
                    <a:lnTo>
                      <a:pt x="2138" y="148"/>
                    </a:lnTo>
                    <a:lnTo>
                      <a:pt x="2139" y="154"/>
                    </a:lnTo>
                    <a:lnTo>
                      <a:pt x="2141" y="155"/>
                    </a:lnTo>
                    <a:lnTo>
                      <a:pt x="2142" y="168"/>
                    </a:lnTo>
                    <a:lnTo>
                      <a:pt x="2144" y="164"/>
                    </a:lnTo>
                    <a:lnTo>
                      <a:pt x="2145" y="160"/>
                    </a:lnTo>
                    <a:lnTo>
                      <a:pt x="2147" y="153"/>
                    </a:lnTo>
                    <a:lnTo>
                      <a:pt x="2148" y="155"/>
                    </a:lnTo>
                    <a:lnTo>
                      <a:pt x="2150" y="152"/>
                    </a:lnTo>
                    <a:lnTo>
                      <a:pt x="2151" y="149"/>
                    </a:lnTo>
                    <a:lnTo>
                      <a:pt x="2153" y="150"/>
                    </a:lnTo>
                    <a:lnTo>
                      <a:pt x="2155" y="160"/>
                    </a:lnTo>
                    <a:lnTo>
                      <a:pt x="2156" y="164"/>
                    </a:lnTo>
                    <a:lnTo>
                      <a:pt x="2157" y="169"/>
                    </a:lnTo>
                    <a:lnTo>
                      <a:pt x="2159" y="167"/>
                    </a:lnTo>
                    <a:lnTo>
                      <a:pt x="2161" y="163"/>
                    </a:lnTo>
                    <a:lnTo>
                      <a:pt x="2162" y="156"/>
                    </a:lnTo>
                    <a:lnTo>
                      <a:pt x="2163" y="151"/>
                    </a:lnTo>
                    <a:lnTo>
                      <a:pt x="2165" y="154"/>
                    </a:lnTo>
                    <a:lnTo>
                      <a:pt x="2167" y="155"/>
                    </a:lnTo>
                    <a:lnTo>
                      <a:pt x="2168" y="153"/>
                    </a:lnTo>
                    <a:lnTo>
                      <a:pt x="2170" y="158"/>
                    </a:lnTo>
                    <a:lnTo>
                      <a:pt x="2171" y="160"/>
                    </a:lnTo>
                    <a:lnTo>
                      <a:pt x="2173" y="162"/>
                    </a:lnTo>
                    <a:lnTo>
                      <a:pt x="2174" y="162"/>
                    </a:lnTo>
                    <a:lnTo>
                      <a:pt x="2176" y="159"/>
                    </a:lnTo>
                    <a:lnTo>
                      <a:pt x="2177" y="148"/>
                    </a:lnTo>
                    <a:lnTo>
                      <a:pt x="2179" y="143"/>
                    </a:lnTo>
                    <a:lnTo>
                      <a:pt x="2180" y="150"/>
                    </a:lnTo>
                    <a:lnTo>
                      <a:pt x="2182" y="153"/>
                    </a:lnTo>
                    <a:lnTo>
                      <a:pt x="2183" y="160"/>
                    </a:lnTo>
                    <a:lnTo>
                      <a:pt x="2185" y="157"/>
                    </a:lnTo>
                    <a:lnTo>
                      <a:pt x="2186" y="164"/>
                    </a:lnTo>
                    <a:lnTo>
                      <a:pt x="2188" y="167"/>
                    </a:lnTo>
                    <a:lnTo>
                      <a:pt x="2190" y="166"/>
                    </a:lnTo>
                    <a:lnTo>
                      <a:pt x="2191" y="165"/>
                    </a:lnTo>
                    <a:lnTo>
                      <a:pt x="2192" y="161"/>
                    </a:lnTo>
                    <a:lnTo>
                      <a:pt x="2194" y="162"/>
                    </a:lnTo>
                    <a:lnTo>
                      <a:pt x="2196" y="161"/>
                    </a:lnTo>
                    <a:lnTo>
                      <a:pt x="2197" y="161"/>
                    </a:lnTo>
                    <a:lnTo>
                      <a:pt x="2199" y="165"/>
                    </a:lnTo>
                    <a:lnTo>
                      <a:pt x="2200" y="173"/>
                    </a:lnTo>
                    <a:lnTo>
                      <a:pt x="2202" y="168"/>
                    </a:lnTo>
                    <a:lnTo>
                      <a:pt x="2203" y="166"/>
                    </a:lnTo>
                    <a:lnTo>
                      <a:pt x="2205" y="168"/>
                    </a:lnTo>
                    <a:lnTo>
                      <a:pt x="2206" y="166"/>
                    </a:lnTo>
                    <a:lnTo>
                      <a:pt x="2208" y="155"/>
                    </a:lnTo>
                    <a:lnTo>
                      <a:pt x="2209" y="151"/>
                    </a:lnTo>
                    <a:lnTo>
                      <a:pt x="2211" y="154"/>
                    </a:lnTo>
                    <a:lnTo>
                      <a:pt x="2212" y="157"/>
                    </a:lnTo>
                    <a:lnTo>
                      <a:pt x="2214" y="164"/>
                    </a:lnTo>
                    <a:lnTo>
                      <a:pt x="2215" y="164"/>
                    </a:lnTo>
                    <a:lnTo>
                      <a:pt x="2217" y="165"/>
                    </a:lnTo>
                    <a:lnTo>
                      <a:pt x="2218" y="163"/>
                    </a:lnTo>
                    <a:lnTo>
                      <a:pt x="2220" y="167"/>
                    </a:lnTo>
                    <a:lnTo>
                      <a:pt x="2221" y="170"/>
                    </a:lnTo>
                    <a:lnTo>
                      <a:pt x="2223" y="152"/>
                    </a:lnTo>
                    <a:lnTo>
                      <a:pt x="2224" y="147"/>
                    </a:lnTo>
                    <a:lnTo>
                      <a:pt x="2226" y="155"/>
                    </a:lnTo>
                    <a:lnTo>
                      <a:pt x="2228" y="148"/>
                    </a:lnTo>
                    <a:lnTo>
                      <a:pt x="2229" y="150"/>
                    </a:lnTo>
                    <a:lnTo>
                      <a:pt x="2230" y="156"/>
                    </a:lnTo>
                    <a:lnTo>
                      <a:pt x="2232" y="160"/>
                    </a:lnTo>
                    <a:lnTo>
                      <a:pt x="2234" y="169"/>
                    </a:lnTo>
                    <a:lnTo>
                      <a:pt x="2235" y="179"/>
                    </a:lnTo>
                    <a:lnTo>
                      <a:pt x="2236" y="174"/>
                    </a:lnTo>
                    <a:lnTo>
                      <a:pt x="2238" y="160"/>
                    </a:lnTo>
                    <a:lnTo>
                      <a:pt x="2240" y="154"/>
                    </a:lnTo>
                    <a:lnTo>
                      <a:pt x="2241" y="159"/>
                    </a:lnTo>
                    <a:lnTo>
                      <a:pt x="2243" y="160"/>
                    </a:lnTo>
                    <a:lnTo>
                      <a:pt x="2244" y="168"/>
                    </a:lnTo>
                    <a:lnTo>
                      <a:pt x="2246" y="174"/>
                    </a:lnTo>
                    <a:lnTo>
                      <a:pt x="2247" y="177"/>
                    </a:lnTo>
                    <a:lnTo>
                      <a:pt x="2249" y="181"/>
                    </a:lnTo>
                    <a:lnTo>
                      <a:pt x="2250" y="178"/>
                    </a:lnTo>
                    <a:lnTo>
                      <a:pt x="2252" y="183"/>
                    </a:lnTo>
                    <a:lnTo>
                      <a:pt x="2253" y="175"/>
                    </a:lnTo>
                    <a:lnTo>
                      <a:pt x="2255" y="168"/>
                    </a:lnTo>
                    <a:lnTo>
                      <a:pt x="2257" y="169"/>
                    </a:lnTo>
                    <a:lnTo>
                      <a:pt x="2258" y="175"/>
                    </a:lnTo>
                    <a:lnTo>
                      <a:pt x="2259" y="174"/>
                    </a:lnTo>
                    <a:lnTo>
                      <a:pt x="2261" y="172"/>
                    </a:lnTo>
                    <a:lnTo>
                      <a:pt x="2263" y="179"/>
                    </a:lnTo>
                    <a:lnTo>
                      <a:pt x="2264" y="180"/>
                    </a:lnTo>
                    <a:lnTo>
                      <a:pt x="2265" y="177"/>
                    </a:lnTo>
                    <a:lnTo>
                      <a:pt x="2267" y="172"/>
                    </a:lnTo>
                    <a:lnTo>
                      <a:pt x="2269" y="164"/>
                    </a:lnTo>
                    <a:lnTo>
                      <a:pt x="2270" y="160"/>
                    </a:lnTo>
                    <a:lnTo>
                      <a:pt x="2272" y="163"/>
                    </a:lnTo>
                    <a:lnTo>
                      <a:pt x="2273" y="170"/>
                    </a:lnTo>
                    <a:lnTo>
                      <a:pt x="2275" y="176"/>
                    </a:lnTo>
                    <a:lnTo>
                      <a:pt x="2276" y="187"/>
                    </a:lnTo>
                    <a:lnTo>
                      <a:pt x="2278" y="179"/>
                    </a:lnTo>
                    <a:lnTo>
                      <a:pt x="2279" y="177"/>
                    </a:lnTo>
                    <a:lnTo>
                      <a:pt x="2281" y="176"/>
                    </a:lnTo>
                    <a:lnTo>
                      <a:pt x="2282" y="176"/>
                    </a:lnTo>
                    <a:lnTo>
                      <a:pt x="2284" y="172"/>
                    </a:lnTo>
                    <a:lnTo>
                      <a:pt x="2285" y="170"/>
                    </a:lnTo>
                    <a:lnTo>
                      <a:pt x="2287" y="167"/>
                    </a:lnTo>
                    <a:lnTo>
                      <a:pt x="2288" y="167"/>
                    </a:lnTo>
                    <a:lnTo>
                      <a:pt x="2290" y="167"/>
                    </a:lnTo>
                    <a:lnTo>
                      <a:pt x="2291" y="175"/>
                    </a:lnTo>
                    <a:lnTo>
                      <a:pt x="2293" y="176"/>
                    </a:lnTo>
                    <a:lnTo>
                      <a:pt x="2294" y="186"/>
                    </a:lnTo>
                    <a:lnTo>
                      <a:pt x="2296" y="181"/>
                    </a:lnTo>
                    <a:lnTo>
                      <a:pt x="2297" y="181"/>
                    </a:lnTo>
                    <a:lnTo>
                      <a:pt x="2299" y="181"/>
                    </a:lnTo>
                    <a:lnTo>
                      <a:pt x="2301" y="173"/>
                    </a:lnTo>
                    <a:lnTo>
                      <a:pt x="2302" y="173"/>
                    </a:lnTo>
                    <a:lnTo>
                      <a:pt x="2303" y="165"/>
                    </a:lnTo>
                    <a:lnTo>
                      <a:pt x="2305" y="179"/>
                    </a:lnTo>
                    <a:lnTo>
                      <a:pt x="2307" y="189"/>
                    </a:lnTo>
                    <a:lnTo>
                      <a:pt x="2308" y="188"/>
                    </a:lnTo>
                    <a:lnTo>
                      <a:pt x="2310" y="193"/>
                    </a:lnTo>
                    <a:lnTo>
                      <a:pt x="2311" y="185"/>
                    </a:lnTo>
                    <a:lnTo>
                      <a:pt x="2313" y="169"/>
                    </a:lnTo>
                    <a:lnTo>
                      <a:pt x="2314" y="165"/>
                    </a:lnTo>
                    <a:lnTo>
                      <a:pt x="2316" y="186"/>
                    </a:lnTo>
                    <a:lnTo>
                      <a:pt x="2317" y="196"/>
                    </a:lnTo>
                    <a:lnTo>
                      <a:pt x="2319" y="203"/>
                    </a:lnTo>
                    <a:lnTo>
                      <a:pt x="2320" y="209"/>
                    </a:lnTo>
                    <a:lnTo>
                      <a:pt x="2322" y="206"/>
                    </a:lnTo>
                    <a:lnTo>
                      <a:pt x="2323" y="214"/>
                    </a:lnTo>
                    <a:lnTo>
                      <a:pt x="2325" y="214"/>
                    </a:lnTo>
                    <a:lnTo>
                      <a:pt x="2326" y="198"/>
                    </a:lnTo>
                    <a:lnTo>
                      <a:pt x="2328" y="207"/>
                    </a:lnTo>
                    <a:lnTo>
                      <a:pt x="2330" y="215"/>
                    </a:lnTo>
                    <a:lnTo>
                      <a:pt x="2331" y="225"/>
                    </a:lnTo>
                    <a:lnTo>
                      <a:pt x="2332" y="225"/>
                    </a:lnTo>
                    <a:lnTo>
                      <a:pt x="2334" y="230"/>
                    </a:lnTo>
                    <a:lnTo>
                      <a:pt x="2336" y="238"/>
                    </a:lnTo>
                    <a:lnTo>
                      <a:pt x="2337" y="249"/>
                    </a:lnTo>
                    <a:lnTo>
                      <a:pt x="2338" y="251"/>
                    </a:lnTo>
                    <a:lnTo>
                      <a:pt x="2340" y="258"/>
                    </a:lnTo>
                    <a:lnTo>
                      <a:pt x="2342" y="258"/>
                    </a:lnTo>
                    <a:lnTo>
                      <a:pt x="2343" y="263"/>
                    </a:lnTo>
                    <a:lnTo>
                      <a:pt x="2345" y="262"/>
                    </a:lnTo>
                    <a:lnTo>
                      <a:pt x="2346" y="267"/>
                    </a:lnTo>
                    <a:lnTo>
                      <a:pt x="2348" y="271"/>
                    </a:lnTo>
                    <a:lnTo>
                      <a:pt x="2349" y="265"/>
                    </a:lnTo>
                    <a:lnTo>
                      <a:pt x="2351" y="266"/>
                    </a:lnTo>
                    <a:lnTo>
                      <a:pt x="2352" y="281"/>
                    </a:lnTo>
                    <a:lnTo>
                      <a:pt x="2354" y="288"/>
                    </a:lnTo>
                    <a:lnTo>
                      <a:pt x="2355" y="282"/>
                    </a:lnTo>
                    <a:lnTo>
                      <a:pt x="2357" y="303"/>
                    </a:lnTo>
                    <a:lnTo>
                      <a:pt x="2358" y="307"/>
                    </a:lnTo>
                    <a:lnTo>
                      <a:pt x="2360" y="323"/>
                    </a:lnTo>
                    <a:lnTo>
                      <a:pt x="2361" y="329"/>
                    </a:lnTo>
                    <a:lnTo>
                      <a:pt x="2363" y="325"/>
                    </a:lnTo>
                    <a:lnTo>
                      <a:pt x="2364" y="329"/>
                    </a:lnTo>
                    <a:lnTo>
                      <a:pt x="2366" y="330"/>
                    </a:lnTo>
                    <a:lnTo>
                      <a:pt x="2367" y="334"/>
                    </a:lnTo>
                    <a:lnTo>
                      <a:pt x="2369" y="339"/>
                    </a:lnTo>
                    <a:lnTo>
                      <a:pt x="2370" y="328"/>
                    </a:lnTo>
                    <a:lnTo>
                      <a:pt x="2372" y="321"/>
                    </a:lnTo>
                    <a:lnTo>
                      <a:pt x="2374" y="333"/>
                    </a:lnTo>
                    <a:lnTo>
                      <a:pt x="2375" y="329"/>
                    </a:lnTo>
                    <a:lnTo>
                      <a:pt x="2376" y="325"/>
                    </a:lnTo>
                    <a:lnTo>
                      <a:pt x="2378" y="326"/>
                    </a:lnTo>
                    <a:lnTo>
                      <a:pt x="2380" y="321"/>
                    </a:lnTo>
                    <a:lnTo>
                      <a:pt x="2381" y="321"/>
                    </a:lnTo>
                    <a:lnTo>
                      <a:pt x="2383" y="354"/>
                    </a:lnTo>
                    <a:lnTo>
                      <a:pt x="2384" y="361"/>
                    </a:lnTo>
                    <a:lnTo>
                      <a:pt x="2386" y="350"/>
                    </a:lnTo>
                    <a:lnTo>
                      <a:pt x="2387" y="330"/>
                    </a:lnTo>
                    <a:lnTo>
                      <a:pt x="2389" y="347"/>
                    </a:lnTo>
                    <a:lnTo>
                      <a:pt x="2390" y="348"/>
                    </a:lnTo>
                    <a:lnTo>
                      <a:pt x="2392" y="358"/>
                    </a:lnTo>
                    <a:lnTo>
                      <a:pt x="2393" y="360"/>
                    </a:lnTo>
                    <a:lnTo>
                      <a:pt x="2395" y="353"/>
                    </a:lnTo>
                    <a:lnTo>
                      <a:pt x="2396" y="357"/>
                    </a:lnTo>
                    <a:lnTo>
                      <a:pt x="2398" y="374"/>
                    </a:lnTo>
                    <a:lnTo>
                      <a:pt x="2399" y="358"/>
                    </a:lnTo>
                    <a:lnTo>
                      <a:pt x="2401" y="372"/>
                    </a:lnTo>
                    <a:lnTo>
                      <a:pt x="2403" y="391"/>
                    </a:lnTo>
                    <a:lnTo>
                      <a:pt x="2404" y="378"/>
                    </a:lnTo>
                    <a:lnTo>
                      <a:pt x="2405" y="362"/>
                    </a:lnTo>
                    <a:lnTo>
                      <a:pt x="2407" y="361"/>
                    </a:lnTo>
                    <a:lnTo>
                      <a:pt x="2409" y="362"/>
                    </a:lnTo>
                    <a:lnTo>
                      <a:pt x="2410" y="365"/>
                    </a:lnTo>
                    <a:lnTo>
                      <a:pt x="2412" y="355"/>
                    </a:lnTo>
                    <a:lnTo>
                      <a:pt x="2413" y="341"/>
                    </a:lnTo>
                    <a:lnTo>
                      <a:pt x="2415" y="355"/>
                    </a:lnTo>
                    <a:lnTo>
                      <a:pt x="2416" y="362"/>
                    </a:lnTo>
                    <a:lnTo>
                      <a:pt x="2418" y="361"/>
                    </a:lnTo>
                    <a:lnTo>
                      <a:pt x="2419" y="364"/>
                    </a:lnTo>
                    <a:lnTo>
                      <a:pt x="2421" y="355"/>
                    </a:lnTo>
                    <a:lnTo>
                      <a:pt x="2422" y="356"/>
                    </a:lnTo>
                    <a:lnTo>
                      <a:pt x="2424" y="355"/>
                    </a:lnTo>
                    <a:lnTo>
                      <a:pt x="2425" y="352"/>
                    </a:lnTo>
                    <a:lnTo>
                      <a:pt x="2427" y="358"/>
                    </a:lnTo>
                    <a:lnTo>
                      <a:pt x="2428" y="361"/>
                    </a:lnTo>
                    <a:lnTo>
                      <a:pt x="2430" y="368"/>
                    </a:lnTo>
                    <a:lnTo>
                      <a:pt x="2431" y="363"/>
                    </a:lnTo>
                    <a:lnTo>
                      <a:pt x="2433" y="367"/>
                    </a:lnTo>
                    <a:lnTo>
                      <a:pt x="2434" y="346"/>
                    </a:lnTo>
                    <a:lnTo>
                      <a:pt x="2436" y="346"/>
                    </a:lnTo>
                    <a:lnTo>
                      <a:pt x="2437" y="366"/>
                    </a:lnTo>
                    <a:lnTo>
                      <a:pt x="2439" y="361"/>
                    </a:lnTo>
                    <a:lnTo>
                      <a:pt x="2440" y="366"/>
                    </a:lnTo>
                    <a:lnTo>
                      <a:pt x="2442" y="351"/>
                    </a:lnTo>
                    <a:lnTo>
                      <a:pt x="2443" y="348"/>
                    </a:lnTo>
                    <a:lnTo>
                      <a:pt x="2445" y="352"/>
                    </a:lnTo>
                    <a:lnTo>
                      <a:pt x="2447" y="360"/>
                    </a:lnTo>
                    <a:lnTo>
                      <a:pt x="2448" y="362"/>
                    </a:lnTo>
                    <a:lnTo>
                      <a:pt x="2449" y="360"/>
                    </a:lnTo>
                    <a:lnTo>
                      <a:pt x="2451" y="341"/>
                    </a:lnTo>
                    <a:lnTo>
                      <a:pt x="2453" y="342"/>
                    </a:lnTo>
                    <a:lnTo>
                      <a:pt x="2454" y="350"/>
                    </a:lnTo>
                    <a:lnTo>
                      <a:pt x="2456" y="345"/>
                    </a:lnTo>
                    <a:lnTo>
                      <a:pt x="2457" y="349"/>
                    </a:lnTo>
                    <a:lnTo>
                      <a:pt x="2459" y="353"/>
                    </a:lnTo>
                    <a:lnTo>
                      <a:pt x="2460" y="377"/>
                    </a:lnTo>
                    <a:lnTo>
                      <a:pt x="2462" y="363"/>
                    </a:lnTo>
                    <a:lnTo>
                      <a:pt x="2463" y="361"/>
                    </a:lnTo>
                    <a:lnTo>
                      <a:pt x="2465" y="362"/>
                    </a:lnTo>
                    <a:lnTo>
                      <a:pt x="2466" y="340"/>
                    </a:lnTo>
                    <a:lnTo>
                      <a:pt x="2468" y="329"/>
                    </a:lnTo>
                    <a:lnTo>
                      <a:pt x="2469" y="335"/>
                    </a:lnTo>
                    <a:lnTo>
                      <a:pt x="2471" y="332"/>
                    </a:lnTo>
                    <a:lnTo>
                      <a:pt x="2472" y="337"/>
                    </a:lnTo>
                    <a:lnTo>
                      <a:pt x="2474" y="342"/>
                    </a:lnTo>
                    <a:lnTo>
                      <a:pt x="2476" y="340"/>
                    </a:lnTo>
                    <a:lnTo>
                      <a:pt x="2477" y="352"/>
                    </a:lnTo>
                    <a:lnTo>
                      <a:pt x="2478" y="354"/>
                    </a:lnTo>
                    <a:lnTo>
                      <a:pt x="2480" y="340"/>
                    </a:lnTo>
                    <a:lnTo>
                      <a:pt x="2482" y="338"/>
                    </a:lnTo>
                    <a:lnTo>
                      <a:pt x="2483" y="335"/>
                    </a:lnTo>
                    <a:lnTo>
                      <a:pt x="2485" y="324"/>
                    </a:lnTo>
                    <a:lnTo>
                      <a:pt x="2486" y="333"/>
                    </a:lnTo>
                    <a:lnTo>
                      <a:pt x="2488" y="332"/>
                    </a:lnTo>
                    <a:lnTo>
                      <a:pt x="2489" y="335"/>
                    </a:lnTo>
                    <a:lnTo>
                      <a:pt x="2491" y="351"/>
                    </a:lnTo>
                    <a:lnTo>
                      <a:pt x="2492" y="343"/>
                    </a:lnTo>
                    <a:lnTo>
                      <a:pt x="2494" y="336"/>
                    </a:lnTo>
                    <a:lnTo>
                      <a:pt x="2495" y="331"/>
                    </a:lnTo>
                    <a:lnTo>
                      <a:pt x="2497" y="325"/>
                    </a:lnTo>
                    <a:lnTo>
                      <a:pt x="2498" y="328"/>
                    </a:lnTo>
                    <a:lnTo>
                      <a:pt x="2500" y="322"/>
                    </a:lnTo>
                    <a:lnTo>
                      <a:pt x="2501" y="327"/>
                    </a:lnTo>
                    <a:lnTo>
                      <a:pt x="2503" y="319"/>
                    </a:lnTo>
                    <a:lnTo>
                      <a:pt x="2504" y="321"/>
                    </a:lnTo>
                    <a:lnTo>
                      <a:pt x="2506" y="323"/>
                    </a:lnTo>
                    <a:lnTo>
                      <a:pt x="2507" y="326"/>
                    </a:lnTo>
                    <a:lnTo>
                      <a:pt x="2509" y="320"/>
                    </a:lnTo>
                    <a:lnTo>
                      <a:pt x="2510" y="307"/>
                    </a:lnTo>
                    <a:lnTo>
                      <a:pt x="2512" y="305"/>
                    </a:lnTo>
                    <a:lnTo>
                      <a:pt x="2514" y="303"/>
                    </a:lnTo>
                    <a:lnTo>
                      <a:pt x="2515" y="309"/>
                    </a:lnTo>
                    <a:lnTo>
                      <a:pt x="2516" y="307"/>
                    </a:lnTo>
                    <a:lnTo>
                      <a:pt x="2518" y="316"/>
                    </a:lnTo>
                    <a:lnTo>
                      <a:pt x="2520" y="314"/>
                    </a:lnTo>
                    <a:lnTo>
                      <a:pt x="2521" y="311"/>
                    </a:lnTo>
                    <a:lnTo>
                      <a:pt x="2522" y="320"/>
                    </a:lnTo>
                    <a:lnTo>
                      <a:pt x="2524" y="326"/>
                    </a:lnTo>
                    <a:lnTo>
                      <a:pt x="2526" y="319"/>
                    </a:lnTo>
                    <a:lnTo>
                      <a:pt x="2527" y="306"/>
                    </a:lnTo>
                    <a:lnTo>
                      <a:pt x="2529" y="300"/>
                    </a:lnTo>
                    <a:lnTo>
                      <a:pt x="2530" y="292"/>
                    </a:lnTo>
                    <a:lnTo>
                      <a:pt x="2532" y="283"/>
                    </a:lnTo>
                    <a:lnTo>
                      <a:pt x="2533" y="288"/>
                    </a:lnTo>
                    <a:lnTo>
                      <a:pt x="2535" y="297"/>
                    </a:lnTo>
                    <a:lnTo>
                      <a:pt x="2536" y="297"/>
                    </a:lnTo>
                    <a:lnTo>
                      <a:pt x="2538" y="302"/>
                    </a:lnTo>
                    <a:lnTo>
                      <a:pt x="2539" y="307"/>
                    </a:lnTo>
                    <a:lnTo>
                      <a:pt x="2541" y="298"/>
                    </a:lnTo>
                    <a:lnTo>
                      <a:pt x="2542" y="287"/>
                    </a:lnTo>
                    <a:lnTo>
                      <a:pt x="2544" y="295"/>
                    </a:lnTo>
                    <a:lnTo>
                      <a:pt x="2545" y="300"/>
                    </a:lnTo>
                    <a:lnTo>
                      <a:pt x="2547" y="297"/>
                    </a:lnTo>
                    <a:lnTo>
                      <a:pt x="2549" y="297"/>
                    </a:lnTo>
                    <a:lnTo>
                      <a:pt x="2550" y="300"/>
                    </a:lnTo>
                    <a:lnTo>
                      <a:pt x="2551" y="304"/>
                    </a:lnTo>
                    <a:lnTo>
                      <a:pt x="2553" y="310"/>
                    </a:lnTo>
                    <a:lnTo>
                      <a:pt x="2555" y="301"/>
                    </a:lnTo>
                    <a:lnTo>
                      <a:pt x="2556" y="295"/>
                    </a:lnTo>
                    <a:lnTo>
                      <a:pt x="2558" y="290"/>
                    </a:lnTo>
                    <a:lnTo>
                      <a:pt x="2559" y="292"/>
                    </a:lnTo>
                    <a:lnTo>
                      <a:pt x="2561" y="294"/>
                    </a:lnTo>
                    <a:lnTo>
                      <a:pt x="2562" y="298"/>
                    </a:lnTo>
                    <a:lnTo>
                      <a:pt x="2564" y="295"/>
                    </a:lnTo>
                    <a:lnTo>
                      <a:pt x="2565" y="296"/>
                    </a:lnTo>
                    <a:lnTo>
                      <a:pt x="2567" y="294"/>
                    </a:lnTo>
                    <a:lnTo>
                      <a:pt x="2568" y="295"/>
                    </a:lnTo>
                    <a:lnTo>
                      <a:pt x="2570" y="294"/>
                    </a:lnTo>
                    <a:lnTo>
                      <a:pt x="2571" y="285"/>
                    </a:lnTo>
                    <a:lnTo>
                      <a:pt x="2573" y="283"/>
                    </a:lnTo>
                    <a:lnTo>
                      <a:pt x="2574" y="290"/>
                    </a:lnTo>
                    <a:lnTo>
                      <a:pt x="2576" y="297"/>
                    </a:lnTo>
                    <a:lnTo>
                      <a:pt x="2577" y="300"/>
                    </a:lnTo>
                    <a:lnTo>
                      <a:pt x="2579" y="301"/>
                    </a:lnTo>
                    <a:lnTo>
                      <a:pt x="2580" y="301"/>
                    </a:lnTo>
                    <a:lnTo>
                      <a:pt x="2582" y="300"/>
                    </a:lnTo>
                    <a:lnTo>
                      <a:pt x="2583" y="300"/>
                    </a:lnTo>
                    <a:lnTo>
                      <a:pt x="2585" y="298"/>
                    </a:lnTo>
                    <a:lnTo>
                      <a:pt x="2587" y="293"/>
                    </a:lnTo>
                    <a:lnTo>
                      <a:pt x="2588" y="278"/>
                    </a:lnTo>
                    <a:lnTo>
                      <a:pt x="2589" y="276"/>
                    </a:lnTo>
                    <a:lnTo>
                      <a:pt x="2591" y="281"/>
                    </a:lnTo>
                    <a:lnTo>
                      <a:pt x="2593" y="283"/>
                    </a:lnTo>
                    <a:lnTo>
                      <a:pt x="2594" y="288"/>
                    </a:lnTo>
                    <a:lnTo>
                      <a:pt x="2595" y="298"/>
                    </a:lnTo>
                    <a:lnTo>
                      <a:pt x="2597" y="308"/>
                    </a:lnTo>
                    <a:lnTo>
                      <a:pt x="2599" y="309"/>
                    </a:lnTo>
                    <a:lnTo>
                      <a:pt x="2600" y="306"/>
                    </a:lnTo>
                    <a:lnTo>
                      <a:pt x="2602" y="300"/>
                    </a:lnTo>
                    <a:lnTo>
                      <a:pt x="2603" y="294"/>
                    </a:lnTo>
                    <a:lnTo>
                      <a:pt x="2605" y="301"/>
                    </a:lnTo>
                    <a:lnTo>
                      <a:pt x="2606" y="303"/>
                    </a:lnTo>
                    <a:lnTo>
                      <a:pt x="2608" y="304"/>
                    </a:lnTo>
                    <a:lnTo>
                      <a:pt x="2609" y="319"/>
                    </a:lnTo>
                    <a:lnTo>
                      <a:pt x="2611" y="323"/>
                    </a:lnTo>
                    <a:lnTo>
                      <a:pt x="2612" y="327"/>
                    </a:lnTo>
                    <a:lnTo>
                      <a:pt x="2614" y="322"/>
                    </a:lnTo>
                    <a:lnTo>
                      <a:pt x="2616" y="319"/>
                    </a:lnTo>
                    <a:lnTo>
                      <a:pt x="2617" y="316"/>
                    </a:lnTo>
                    <a:lnTo>
                      <a:pt x="2618" y="316"/>
                    </a:lnTo>
                    <a:lnTo>
                      <a:pt x="2620" y="312"/>
                    </a:lnTo>
                    <a:lnTo>
                      <a:pt x="2622" y="315"/>
                    </a:lnTo>
                    <a:lnTo>
                      <a:pt x="2623" y="313"/>
                    </a:lnTo>
                    <a:lnTo>
                      <a:pt x="2624" y="321"/>
                    </a:lnTo>
                    <a:lnTo>
                      <a:pt x="2626" y="330"/>
                    </a:lnTo>
                    <a:lnTo>
                      <a:pt x="2628" y="331"/>
                    </a:lnTo>
                    <a:lnTo>
                      <a:pt x="2629" y="328"/>
                    </a:lnTo>
                    <a:lnTo>
                      <a:pt x="2631" y="326"/>
                    </a:lnTo>
                    <a:lnTo>
                      <a:pt x="2632" y="317"/>
                    </a:lnTo>
                    <a:lnTo>
                      <a:pt x="2634" y="313"/>
                    </a:lnTo>
                    <a:lnTo>
                      <a:pt x="2635" y="318"/>
                    </a:lnTo>
                    <a:lnTo>
                      <a:pt x="2637" y="320"/>
                    </a:lnTo>
                    <a:lnTo>
                      <a:pt x="2638" y="326"/>
                    </a:lnTo>
                    <a:lnTo>
                      <a:pt x="2640" y="332"/>
                    </a:lnTo>
                    <a:lnTo>
                      <a:pt x="2641" y="344"/>
                    </a:lnTo>
                    <a:lnTo>
                      <a:pt x="2643" y="346"/>
                    </a:lnTo>
                    <a:lnTo>
                      <a:pt x="2644" y="345"/>
                    </a:lnTo>
                    <a:lnTo>
                      <a:pt x="2646" y="344"/>
                    </a:lnTo>
                    <a:lnTo>
                      <a:pt x="2647" y="335"/>
                    </a:lnTo>
                    <a:lnTo>
                      <a:pt x="2649" y="324"/>
                    </a:lnTo>
                    <a:lnTo>
                      <a:pt x="2650" y="334"/>
                    </a:lnTo>
                    <a:lnTo>
                      <a:pt x="2652" y="325"/>
                    </a:lnTo>
                    <a:lnTo>
                      <a:pt x="2653" y="330"/>
                    </a:lnTo>
                    <a:lnTo>
                      <a:pt x="2655" y="335"/>
                    </a:lnTo>
                    <a:lnTo>
                      <a:pt x="2656" y="335"/>
                    </a:lnTo>
                    <a:lnTo>
                      <a:pt x="2658" y="338"/>
                    </a:lnTo>
                    <a:lnTo>
                      <a:pt x="2660" y="333"/>
                    </a:lnTo>
                    <a:lnTo>
                      <a:pt x="2661" y="344"/>
                    </a:lnTo>
                    <a:lnTo>
                      <a:pt x="2662" y="351"/>
                    </a:lnTo>
                    <a:lnTo>
                      <a:pt x="2664" y="338"/>
                    </a:lnTo>
                    <a:lnTo>
                      <a:pt x="2666" y="332"/>
                    </a:lnTo>
                    <a:lnTo>
                      <a:pt x="2667" y="331"/>
                    </a:lnTo>
                    <a:lnTo>
                      <a:pt x="2669" y="338"/>
                    </a:lnTo>
                    <a:lnTo>
                      <a:pt x="2670" y="358"/>
                    </a:lnTo>
                    <a:lnTo>
                      <a:pt x="2672" y="372"/>
                    </a:lnTo>
                    <a:lnTo>
                      <a:pt x="2673" y="366"/>
                    </a:lnTo>
                    <a:lnTo>
                      <a:pt x="2675" y="366"/>
                    </a:lnTo>
                    <a:lnTo>
                      <a:pt x="2676" y="376"/>
                    </a:lnTo>
                    <a:lnTo>
                      <a:pt x="2678" y="377"/>
                    </a:lnTo>
                    <a:lnTo>
                      <a:pt x="2679" y="365"/>
                    </a:lnTo>
                    <a:lnTo>
                      <a:pt x="2681" y="368"/>
                    </a:lnTo>
                    <a:lnTo>
                      <a:pt x="2682" y="372"/>
                    </a:lnTo>
                    <a:lnTo>
                      <a:pt x="2684" y="368"/>
                    </a:lnTo>
                    <a:lnTo>
                      <a:pt x="2685" y="372"/>
                    </a:lnTo>
                    <a:lnTo>
                      <a:pt x="2687" y="375"/>
                    </a:lnTo>
                    <a:lnTo>
                      <a:pt x="2689" y="375"/>
                    </a:lnTo>
                    <a:lnTo>
                      <a:pt x="2690" y="378"/>
                    </a:lnTo>
                    <a:lnTo>
                      <a:pt x="2691" y="387"/>
                    </a:lnTo>
                    <a:lnTo>
                      <a:pt x="2693" y="380"/>
                    </a:lnTo>
                    <a:lnTo>
                      <a:pt x="2695" y="381"/>
                    </a:lnTo>
                    <a:lnTo>
                      <a:pt x="2696" y="383"/>
                    </a:lnTo>
                    <a:lnTo>
                      <a:pt x="2697" y="376"/>
                    </a:lnTo>
                    <a:lnTo>
                      <a:pt x="2699" y="376"/>
                    </a:lnTo>
                    <a:lnTo>
                      <a:pt x="2701" y="383"/>
                    </a:lnTo>
                    <a:lnTo>
                      <a:pt x="2702" y="396"/>
                    </a:lnTo>
                    <a:lnTo>
                      <a:pt x="2704" y="394"/>
                    </a:lnTo>
                    <a:lnTo>
                      <a:pt x="2705" y="393"/>
                    </a:lnTo>
                    <a:lnTo>
                      <a:pt x="2707" y="398"/>
                    </a:lnTo>
                    <a:lnTo>
                      <a:pt x="2708" y="397"/>
                    </a:lnTo>
                    <a:lnTo>
                      <a:pt x="2710" y="385"/>
                    </a:lnTo>
                    <a:lnTo>
                      <a:pt x="2711" y="387"/>
                    </a:lnTo>
                    <a:lnTo>
                      <a:pt x="2713" y="396"/>
                    </a:lnTo>
                    <a:lnTo>
                      <a:pt x="2714" y="396"/>
                    </a:lnTo>
                    <a:lnTo>
                      <a:pt x="2716" y="392"/>
                    </a:lnTo>
                    <a:lnTo>
                      <a:pt x="2717" y="394"/>
                    </a:lnTo>
                    <a:lnTo>
                      <a:pt x="2719" y="406"/>
                    </a:lnTo>
                    <a:lnTo>
                      <a:pt x="2720" y="409"/>
                    </a:lnTo>
                    <a:lnTo>
                      <a:pt x="2722" y="406"/>
                    </a:lnTo>
                    <a:lnTo>
                      <a:pt x="2723" y="409"/>
                    </a:lnTo>
                    <a:lnTo>
                      <a:pt x="2725" y="410"/>
                    </a:lnTo>
                    <a:lnTo>
                      <a:pt x="2726" y="403"/>
                    </a:lnTo>
                    <a:lnTo>
                      <a:pt x="2728" y="401"/>
                    </a:lnTo>
                    <a:lnTo>
                      <a:pt x="2729" y="407"/>
                    </a:lnTo>
                    <a:lnTo>
                      <a:pt x="2731" y="415"/>
                    </a:lnTo>
                    <a:lnTo>
                      <a:pt x="2733" y="423"/>
                    </a:lnTo>
                    <a:lnTo>
                      <a:pt x="2734" y="430"/>
                    </a:lnTo>
                    <a:lnTo>
                      <a:pt x="2735" y="436"/>
                    </a:lnTo>
                    <a:lnTo>
                      <a:pt x="2737" y="431"/>
                    </a:lnTo>
                    <a:lnTo>
                      <a:pt x="2739" y="420"/>
                    </a:lnTo>
                    <a:lnTo>
                      <a:pt x="2740" y="418"/>
                    </a:lnTo>
                    <a:lnTo>
                      <a:pt x="2742" y="423"/>
                    </a:lnTo>
                    <a:lnTo>
                      <a:pt x="2743" y="419"/>
                    </a:lnTo>
                    <a:lnTo>
                      <a:pt x="2745" y="417"/>
                    </a:lnTo>
                    <a:lnTo>
                      <a:pt x="2746" y="428"/>
                    </a:lnTo>
                    <a:lnTo>
                      <a:pt x="2748" y="432"/>
                    </a:lnTo>
                    <a:lnTo>
                      <a:pt x="2749" y="430"/>
                    </a:lnTo>
                    <a:lnTo>
                      <a:pt x="2751" y="431"/>
                    </a:lnTo>
                    <a:lnTo>
                      <a:pt x="2752" y="432"/>
                    </a:lnTo>
                    <a:lnTo>
                      <a:pt x="2754" y="411"/>
                    </a:lnTo>
                    <a:lnTo>
                      <a:pt x="2755" y="421"/>
                    </a:lnTo>
                    <a:lnTo>
                      <a:pt x="2757" y="426"/>
                    </a:lnTo>
                    <a:lnTo>
                      <a:pt x="2758" y="425"/>
                    </a:lnTo>
                    <a:lnTo>
                      <a:pt x="2760" y="423"/>
                    </a:lnTo>
                    <a:lnTo>
                      <a:pt x="2762" y="423"/>
                    </a:lnTo>
                    <a:lnTo>
                      <a:pt x="2763" y="439"/>
                    </a:lnTo>
                    <a:lnTo>
                      <a:pt x="2764" y="447"/>
                    </a:lnTo>
                    <a:lnTo>
                      <a:pt x="2766" y="446"/>
                    </a:lnTo>
                    <a:lnTo>
                      <a:pt x="2768" y="451"/>
                    </a:lnTo>
                    <a:lnTo>
                      <a:pt x="2769" y="446"/>
                    </a:lnTo>
                    <a:lnTo>
                      <a:pt x="2771" y="446"/>
                    </a:lnTo>
                    <a:lnTo>
                      <a:pt x="2772" y="439"/>
                    </a:lnTo>
                    <a:lnTo>
                      <a:pt x="2774" y="428"/>
                    </a:lnTo>
                    <a:lnTo>
                      <a:pt x="2775" y="419"/>
                    </a:lnTo>
                    <a:lnTo>
                      <a:pt x="2777" y="442"/>
                    </a:lnTo>
                    <a:lnTo>
                      <a:pt x="2778" y="453"/>
                    </a:lnTo>
                    <a:lnTo>
                      <a:pt x="2780" y="454"/>
                    </a:lnTo>
                    <a:lnTo>
                      <a:pt x="2781" y="455"/>
                    </a:lnTo>
                    <a:lnTo>
                      <a:pt x="2783" y="469"/>
                    </a:lnTo>
                    <a:lnTo>
                      <a:pt x="2784" y="466"/>
                    </a:lnTo>
                    <a:lnTo>
                      <a:pt x="2786" y="466"/>
                    </a:lnTo>
                    <a:lnTo>
                      <a:pt x="2787" y="427"/>
                    </a:lnTo>
                    <a:lnTo>
                      <a:pt x="2789" y="436"/>
                    </a:lnTo>
                    <a:lnTo>
                      <a:pt x="2790" y="472"/>
                    </a:lnTo>
                    <a:lnTo>
                      <a:pt x="2792" y="483"/>
                    </a:lnTo>
                    <a:lnTo>
                      <a:pt x="2793" y="476"/>
                    </a:lnTo>
                    <a:lnTo>
                      <a:pt x="2795" y="488"/>
                    </a:lnTo>
                    <a:lnTo>
                      <a:pt x="2796" y="485"/>
                    </a:lnTo>
                    <a:lnTo>
                      <a:pt x="2798" y="499"/>
                    </a:lnTo>
                    <a:lnTo>
                      <a:pt x="2799" y="507"/>
                    </a:lnTo>
                    <a:lnTo>
                      <a:pt x="2801" y="490"/>
                    </a:lnTo>
                    <a:lnTo>
                      <a:pt x="2802" y="481"/>
                    </a:lnTo>
                    <a:lnTo>
                      <a:pt x="2804" y="487"/>
                    </a:lnTo>
                    <a:lnTo>
                      <a:pt x="2806" y="494"/>
                    </a:lnTo>
                    <a:lnTo>
                      <a:pt x="2807" y="500"/>
                    </a:lnTo>
                    <a:lnTo>
                      <a:pt x="2808" y="500"/>
                    </a:lnTo>
                    <a:lnTo>
                      <a:pt x="2810" y="493"/>
                    </a:lnTo>
                    <a:lnTo>
                      <a:pt x="2812" y="507"/>
                    </a:lnTo>
                    <a:lnTo>
                      <a:pt x="2813" y="492"/>
                    </a:lnTo>
                    <a:lnTo>
                      <a:pt x="2815" y="489"/>
                    </a:lnTo>
                    <a:lnTo>
                      <a:pt x="2816" y="493"/>
                    </a:lnTo>
                    <a:lnTo>
                      <a:pt x="2818" y="490"/>
                    </a:lnTo>
                    <a:lnTo>
                      <a:pt x="2819" y="492"/>
                    </a:lnTo>
                    <a:lnTo>
                      <a:pt x="2821" y="493"/>
                    </a:lnTo>
                    <a:lnTo>
                      <a:pt x="2822" y="498"/>
                    </a:lnTo>
                    <a:lnTo>
                      <a:pt x="2824" y="515"/>
                    </a:lnTo>
                    <a:lnTo>
                      <a:pt x="2825" y="526"/>
                    </a:lnTo>
                    <a:lnTo>
                      <a:pt x="2827" y="527"/>
                    </a:lnTo>
                    <a:lnTo>
                      <a:pt x="2828" y="515"/>
                    </a:lnTo>
                    <a:lnTo>
                      <a:pt x="2830" y="507"/>
                    </a:lnTo>
                    <a:lnTo>
                      <a:pt x="2831" y="503"/>
                    </a:lnTo>
                    <a:lnTo>
                      <a:pt x="2833" y="500"/>
                    </a:lnTo>
                    <a:lnTo>
                      <a:pt x="2835" y="507"/>
                    </a:lnTo>
                    <a:lnTo>
                      <a:pt x="2836" y="511"/>
                    </a:lnTo>
                    <a:lnTo>
                      <a:pt x="2837" y="516"/>
                    </a:lnTo>
                    <a:lnTo>
                      <a:pt x="2839" y="528"/>
                    </a:lnTo>
                    <a:lnTo>
                      <a:pt x="2841" y="534"/>
                    </a:lnTo>
                    <a:lnTo>
                      <a:pt x="2842" y="535"/>
                    </a:lnTo>
                    <a:lnTo>
                      <a:pt x="2844" y="537"/>
                    </a:lnTo>
                    <a:lnTo>
                      <a:pt x="2845" y="527"/>
                    </a:lnTo>
                    <a:lnTo>
                      <a:pt x="2847" y="515"/>
                    </a:lnTo>
                    <a:lnTo>
                      <a:pt x="2848" y="512"/>
                    </a:lnTo>
                    <a:lnTo>
                      <a:pt x="2850" y="507"/>
                    </a:lnTo>
                    <a:lnTo>
                      <a:pt x="2851" y="520"/>
                    </a:lnTo>
                    <a:lnTo>
                      <a:pt x="2853" y="520"/>
                    </a:lnTo>
                    <a:lnTo>
                      <a:pt x="2854" y="520"/>
                    </a:lnTo>
                    <a:lnTo>
                      <a:pt x="2856" y="519"/>
                    </a:lnTo>
                    <a:lnTo>
                      <a:pt x="2857" y="514"/>
                    </a:lnTo>
                    <a:lnTo>
                      <a:pt x="2859" y="520"/>
                    </a:lnTo>
                    <a:lnTo>
                      <a:pt x="2860" y="521"/>
                    </a:lnTo>
                    <a:lnTo>
                      <a:pt x="2862" y="513"/>
                    </a:lnTo>
                    <a:lnTo>
                      <a:pt x="2863" y="498"/>
                    </a:lnTo>
                    <a:lnTo>
                      <a:pt x="2865" y="485"/>
                    </a:lnTo>
                    <a:lnTo>
                      <a:pt x="2866" y="480"/>
                    </a:lnTo>
                    <a:lnTo>
                      <a:pt x="2868" y="486"/>
                    </a:lnTo>
                    <a:lnTo>
                      <a:pt x="2869" y="505"/>
                    </a:lnTo>
                    <a:lnTo>
                      <a:pt x="2871" y="512"/>
                    </a:lnTo>
                    <a:lnTo>
                      <a:pt x="2873" y="502"/>
                    </a:lnTo>
                    <a:lnTo>
                      <a:pt x="2874" y="486"/>
                    </a:lnTo>
                    <a:lnTo>
                      <a:pt x="2875" y="483"/>
                    </a:lnTo>
                    <a:lnTo>
                      <a:pt x="2877" y="485"/>
                    </a:lnTo>
                    <a:lnTo>
                      <a:pt x="2879" y="503"/>
                    </a:lnTo>
                    <a:lnTo>
                      <a:pt x="2880" y="515"/>
                    </a:lnTo>
                    <a:lnTo>
                      <a:pt x="2881" y="519"/>
                    </a:lnTo>
                    <a:lnTo>
                      <a:pt x="2883" y="528"/>
                    </a:lnTo>
                    <a:lnTo>
                      <a:pt x="2885" y="526"/>
                    </a:lnTo>
                    <a:lnTo>
                      <a:pt x="2886" y="503"/>
                    </a:lnTo>
                    <a:lnTo>
                      <a:pt x="2888" y="489"/>
                    </a:lnTo>
                    <a:lnTo>
                      <a:pt x="2889" y="493"/>
                    </a:lnTo>
                    <a:lnTo>
                      <a:pt x="2891" y="508"/>
                    </a:lnTo>
                    <a:lnTo>
                      <a:pt x="2892" y="504"/>
                    </a:lnTo>
                    <a:lnTo>
                      <a:pt x="2894" y="492"/>
                    </a:lnTo>
                    <a:lnTo>
                      <a:pt x="2895" y="498"/>
                    </a:lnTo>
                    <a:lnTo>
                      <a:pt x="2897" y="498"/>
                    </a:lnTo>
                    <a:lnTo>
                      <a:pt x="2898" y="498"/>
                    </a:lnTo>
                    <a:lnTo>
                      <a:pt x="2900" y="496"/>
                    </a:lnTo>
                    <a:lnTo>
                      <a:pt x="2902" y="493"/>
                    </a:lnTo>
                    <a:lnTo>
                      <a:pt x="2903" y="486"/>
                    </a:lnTo>
                    <a:lnTo>
                      <a:pt x="2904" y="477"/>
                    </a:lnTo>
                    <a:lnTo>
                      <a:pt x="2906" y="468"/>
                    </a:lnTo>
                    <a:lnTo>
                      <a:pt x="2908" y="466"/>
                    </a:lnTo>
                    <a:lnTo>
                      <a:pt x="2909" y="477"/>
                    </a:lnTo>
                    <a:lnTo>
                      <a:pt x="2910" y="483"/>
                    </a:lnTo>
                    <a:lnTo>
                      <a:pt x="2912" y="489"/>
                    </a:lnTo>
                    <a:lnTo>
                      <a:pt x="2914" y="489"/>
                    </a:lnTo>
                    <a:lnTo>
                      <a:pt x="2915" y="485"/>
                    </a:lnTo>
                    <a:lnTo>
                      <a:pt x="2917" y="474"/>
                    </a:lnTo>
                    <a:lnTo>
                      <a:pt x="2918" y="452"/>
                    </a:lnTo>
                    <a:lnTo>
                      <a:pt x="2920" y="436"/>
                    </a:lnTo>
                    <a:lnTo>
                      <a:pt x="2921" y="435"/>
                    </a:lnTo>
                    <a:lnTo>
                      <a:pt x="2923" y="423"/>
                    </a:lnTo>
                    <a:lnTo>
                      <a:pt x="2924" y="415"/>
                    </a:lnTo>
                    <a:lnTo>
                      <a:pt x="2926" y="424"/>
                    </a:lnTo>
                    <a:lnTo>
                      <a:pt x="2927" y="445"/>
                    </a:lnTo>
                    <a:lnTo>
                      <a:pt x="2929" y="455"/>
                    </a:lnTo>
                    <a:lnTo>
                      <a:pt x="2930" y="463"/>
                    </a:lnTo>
                    <a:lnTo>
                      <a:pt x="2932" y="452"/>
                    </a:lnTo>
                    <a:lnTo>
                      <a:pt x="2933" y="447"/>
                    </a:lnTo>
                    <a:lnTo>
                      <a:pt x="2935" y="450"/>
                    </a:lnTo>
                    <a:lnTo>
                      <a:pt x="2936" y="442"/>
                    </a:lnTo>
                    <a:lnTo>
                      <a:pt x="2938" y="425"/>
                    </a:lnTo>
                    <a:lnTo>
                      <a:pt x="2939" y="416"/>
                    </a:lnTo>
                    <a:lnTo>
                      <a:pt x="2941" y="417"/>
                    </a:lnTo>
                    <a:lnTo>
                      <a:pt x="2942" y="412"/>
                    </a:lnTo>
                    <a:lnTo>
                      <a:pt x="2944" y="403"/>
                    </a:lnTo>
                    <a:lnTo>
                      <a:pt x="2946" y="407"/>
                    </a:lnTo>
                    <a:lnTo>
                      <a:pt x="2947" y="411"/>
                    </a:lnTo>
                    <a:lnTo>
                      <a:pt x="2948" y="403"/>
                    </a:lnTo>
                    <a:lnTo>
                      <a:pt x="2950" y="404"/>
                    </a:lnTo>
                    <a:lnTo>
                      <a:pt x="2952" y="398"/>
                    </a:lnTo>
                    <a:lnTo>
                      <a:pt x="2953" y="388"/>
                    </a:lnTo>
                    <a:lnTo>
                      <a:pt x="2954" y="376"/>
                    </a:lnTo>
                    <a:lnTo>
                      <a:pt x="2956" y="363"/>
                    </a:lnTo>
                    <a:lnTo>
                      <a:pt x="2958" y="358"/>
                    </a:lnTo>
                    <a:lnTo>
                      <a:pt x="2959" y="362"/>
                    </a:lnTo>
                    <a:lnTo>
                      <a:pt x="2961" y="362"/>
                    </a:lnTo>
                    <a:lnTo>
                      <a:pt x="2962" y="364"/>
                    </a:lnTo>
                    <a:lnTo>
                      <a:pt x="2964" y="363"/>
                    </a:lnTo>
                    <a:lnTo>
                      <a:pt x="2965" y="356"/>
                    </a:lnTo>
                    <a:lnTo>
                      <a:pt x="2967" y="350"/>
                    </a:lnTo>
                    <a:lnTo>
                      <a:pt x="2968" y="335"/>
                    </a:lnTo>
                    <a:lnTo>
                      <a:pt x="2970" y="320"/>
                    </a:lnTo>
                    <a:lnTo>
                      <a:pt x="2971" y="318"/>
                    </a:lnTo>
                    <a:lnTo>
                      <a:pt x="2973" y="317"/>
                    </a:lnTo>
                    <a:lnTo>
                      <a:pt x="2975" y="317"/>
                    </a:lnTo>
                    <a:lnTo>
                      <a:pt x="2976" y="326"/>
                    </a:lnTo>
                    <a:lnTo>
                      <a:pt x="2977" y="327"/>
                    </a:lnTo>
                    <a:lnTo>
                      <a:pt x="2979" y="336"/>
                    </a:lnTo>
                    <a:lnTo>
                      <a:pt x="2981" y="331"/>
                    </a:lnTo>
                    <a:lnTo>
                      <a:pt x="2982" y="323"/>
                    </a:lnTo>
                    <a:lnTo>
                      <a:pt x="2983" y="314"/>
                    </a:lnTo>
                    <a:lnTo>
                      <a:pt x="2985" y="308"/>
                    </a:lnTo>
                    <a:lnTo>
                      <a:pt x="2987" y="305"/>
                    </a:lnTo>
                    <a:lnTo>
                      <a:pt x="2988" y="302"/>
                    </a:lnTo>
                    <a:lnTo>
                      <a:pt x="2990" y="296"/>
                    </a:lnTo>
                    <a:lnTo>
                      <a:pt x="2991" y="303"/>
                    </a:lnTo>
                    <a:lnTo>
                      <a:pt x="2993" y="302"/>
                    </a:lnTo>
                    <a:lnTo>
                      <a:pt x="2994" y="302"/>
                    </a:lnTo>
                    <a:lnTo>
                      <a:pt x="2996" y="303"/>
                    </a:lnTo>
                    <a:lnTo>
                      <a:pt x="2997" y="300"/>
                    </a:lnTo>
                    <a:lnTo>
                      <a:pt x="2999" y="295"/>
                    </a:lnTo>
                    <a:lnTo>
                      <a:pt x="3000" y="300"/>
                    </a:lnTo>
                    <a:lnTo>
                      <a:pt x="3002" y="300"/>
                    </a:lnTo>
                    <a:lnTo>
                      <a:pt x="3003" y="298"/>
                    </a:lnTo>
                    <a:lnTo>
                      <a:pt x="3005" y="301"/>
                    </a:lnTo>
                    <a:lnTo>
                      <a:pt x="3006" y="301"/>
                    </a:lnTo>
                    <a:lnTo>
                      <a:pt x="3008" y="302"/>
                    </a:lnTo>
                    <a:lnTo>
                      <a:pt x="3009" y="296"/>
                    </a:lnTo>
                    <a:lnTo>
                      <a:pt x="3011" y="294"/>
                    </a:lnTo>
                    <a:lnTo>
                      <a:pt x="3012" y="289"/>
                    </a:lnTo>
                    <a:lnTo>
                      <a:pt x="3014" y="283"/>
                    </a:lnTo>
                    <a:lnTo>
                      <a:pt x="3015" y="281"/>
                    </a:lnTo>
                    <a:lnTo>
                      <a:pt x="3017" y="277"/>
                    </a:lnTo>
                    <a:lnTo>
                      <a:pt x="3019" y="284"/>
                    </a:lnTo>
                    <a:lnTo>
                      <a:pt x="3020" y="294"/>
                    </a:lnTo>
                    <a:lnTo>
                      <a:pt x="3021" y="301"/>
                    </a:lnTo>
                    <a:lnTo>
                      <a:pt x="3023" y="304"/>
                    </a:lnTo>
                    <a:lnTo>
                      <a:pt x="3025" y="305"/>
                    </a:lnTo>
                    <a:lnTo>
                      <a:pt x="3026" y="315"/>
                    </a:lnTo>
                    <a:lnTo>
                      <a:pt x="3028" y="317"/>
                    </a:lnTo>
                    <a:lnTo>
                      <a:pt x="3029" y="308"/>
                    </a:lnTo>
                    <a:lnTo>
                      <a:pt x="3031" y="300"/>
                    </a:lnTo>
                    <a:lnTo>
                      <a:pt x="3032" y="292"/>
                    </a:lnTo>
                    <a:lnTo>
                      <a:pt x="3034" y="300"/>
                    </a:lnTo>
                    <a:lnTo>
                      <a:pt x="3035" y="307"/>
                    </a:lnTo>
                    <a:lnTo>
                      <a:pt x="3037" y="312"/>
                    </a:lnTo>
                    <a:lnTo>
                      <a:pt x="3038" y="308"/>
                    </a:lnTo>
                    <a:lnTo>
                      <a:pt x="3040" y="304"/>
                    </a:lnTo>
                    <a:lnTo>
                      <a:pt x="3041" y="302"/>
                    </a:lnTo>
                    <a:lnTo>
                      <a:pt x="3043" y="302"/>
                    </a:lnTo>
                    <a:lnTo>
                      <a:pt x="3044" y="288"/>
                    </a:lnTo>
                    <a:lnTo>
                      <a:pt x="3046" y="283"/>
                    </a:lnTo>
                    <a:lnTo>
                      <a:pt x="3048" y="275"/>
                    </a:lnTo>
                    <a:lnTo>
                      <a:pt x="3049" y="272"/>
                    </a:lnTo>
                    <a:lnTo>
                      <a:pt x="3050" y="277"/>
                    </a:lnTo>
                    <a:lnTo>
                      <a:pt x="3052" y="284"/>
                    </a:lnTo>
                    <a:lnTo>
                      <a:pt x="3054" y="302"/>
                    </a:lnTo>
                    <a:lnTo>
                      <a:pt x="3055" y="301"/>
                    </a:lnTo>
                    <a:lnTo>
                      <a:pt x="3056" y="301"/>
                    </a:lnTo>
                    <a:lnTo>
                      <a:pt x="3058" y="296"/>
                    </a:lnTo>
                    <a:lnTo>
                      <a:pt x="3060" y="281"/>
                    </a:lnTo>
                    <a:lnTo>
                      <a:pt x="3061" y="280"/>
                    </a:lnTo>
                    <a:lnTo>
                      <a:pt x="3063" y="276"/>
                    </a:lnTo>
                    <a:lnTo>
                      <a:pt x="3064" y="263"/>
                    </a:lnTo>
                    <a:lnTo>
                      <a:pt x="3066" y="261"/>
                    </a:lnTo>
                    <a:lnTo>
                      <a:pt x="3067" y="270"/>
                    </a:lnTo>
                    <a:lnTo>
                      <a:pt x="3069" y="278"/>
                    </a:lnTo>
                    <a:lnTo>
                      <a:pt x="3070" y="284"/>
                    </a:lnTo>
                    <a:lnTo>
                      <a:pt x="3072" y="292"/>
                    </a:lnTo>
                    <a:lnTo>
                      <a:pt x="3073" y="289"/>
                    </a:lnTo>
                    <a:lnTo>
                      <a:pt x="3075" y="284"/>
                    </a:lnTo>
                    <a:lnTo>
                      <a:pt x="3076" y="281"/>
                    </a:lnTo>
                    <a:lnTo>
                      <a:pt x="3078" y="279"/>
                    </a:lnTo>
                    <a:lnTo>
                      <a:pt x="3079" y="284"/>
                    </a:lnTo>
                    <a:lnTo>
                      <a:pt x="3081" y="277"/>
                    </a:lnTo>
                    <a:lnTo>
                      <a:pt x="3082" y="278"/>
                    </a:lnTo>
                    <a:lnTo>
                      <a:pt x="3084" y="281"/>
                    </a:lnTo>
                    <a:lnTo>
                      <a:pt x="3085" y="280"/>
                    </a:lnTo>
                    <a:lnTo>
                      <a:pt x="3087" y="280"/>
                    </a:lnTo>
                    <a:lnTo>
                      <a:pt x="3088" y="273"/>
                    </a:lnTo>
                    <a:lnTo>
                      <a:pt x="3090" y="270"/>
                    </a:lnTo>
                    <a:lnTo>
                      <a:pt x="3092" y="267"/>
                    </a:lnTo>
                    <a:lnTo>
                      <a:pt x="3093" y="264"/>
                    </a:lnTo>
                    <a:lnTo>
                      <a:pt x="3094" y="267"/>
                    </a:lnTo>
                    <a:lnTo>
                      <a:pt x="3096" y="273"/>
                    </a:lnTo>
                    <a:lnTo>
                      <a:pt x="3098" y="275"/>
                    </a:lnTo>
                    <a:lnTo>
                      <a:pt x="3099" y="280"/>
                    </a:lnTo>
                    <a:lnTo>
                      <a:pt x="3101" y="277"/>
                    </a:lnTo>
                    <a:lnTo>
                      <a:pt x="3102" y="274"/>
                    </a:lnTo>
                    <a:lnTo>
                      <a:pt x="3104" y="271"/>
                    </a:lnTo>
                    <a:lnTo>
                      <a:pt x="3105" y="269"/>
                    </a:lnTo>
                    <a:lnTo>
                      <a:pt x="3107" y="267"/>
                    </a:lnTo>
                    <a:lnTo>
                      <a:pt x="3108" y="262"/>
                    </a:lnTo>
                    <a:lnTo>
                      <a:pt x="3110" y="266"/>
                    </a:lnTo>
                    <a:lnTo>
                      <a:pt x="3111" y="262"/>
                    </a:lnTo>
                    <a:lnTo>
                      <a:pt x="3113" y="259"/>
                    </a:lnTo>
                    <a:lnTo>
                      <a:pt x="3114" y="261"/>
                    </a:lnTo>
                    <a:lnTo>
                      <a:pt x="3116" y="262"/>
                    </a:lnTo>
                    <a:lnTo>
                      <a:pt x="3117" y="272"/>
                    </a:lnTo>
                    <a:lnTo>
                      <a:pt x="3119" y="271"/>
                    </a:lnTo>
                    <a:lnTo>
                      <a:pt x="3121" y="264"/>
                    </a:lnTo>
                    <a:lnTo>
                      <a:pt x="3122" y="260"/>
                    </a:lnTo>
                    <a:lnTo>
                      <a:pt x="3123" y="263"/>
                    </a:lnTo>
                    <a:lnTo>
                      <a:pt x="3125" y="264"/>
                    </a:lnTo>
                    <a:lnTo>
                      <a:pt x="3127" y="272"/>
                    </a:lnTo>
                    <a:lnTo>
                      <a:pt x="3128" y="286"/>
                    </a:lnTo>
                    <a:lnTo>
                      <a:pt x="3130" y="283"/>
                    </a:lnTo>
                    <a:lnTo>
                      <a:pt x="3131" y="279"/>
                    </a:lnTo>
                    <a:lnTo>
                      <a:pt x="3133" y="281"/>
                    </a:lnTo>
                    <a:lnTo>
                      <a:pt x="3134" y="267"/>
                    </a:lnTo>
                    <a:lnTo>
                      <a:pt x="3136" y="270"/>
                    </a:lnTo>
                    <a:lnTo>
                      <a:pt x="3137" y="278"/>
                    </a:lnTo>
                    <a:lnTo>
                      <a:pt x="3139" y="269"/>
                    </a:lnTo>
                    <a:lnTo>
                      <a:pt x="3140" y="265"/>
                    </a:lnTo>
                    <a:lnTo>
                      <a:pt x="3142" y="277"/>
                    </a:lnTo>
                    <a:lnTo>
                      <a:pt x="3143" y="278"/>
                    </a:lnTo>
                    <a:lnTo>
                      <a:pt x="3145" y="273"/>
                    </a:lnTo>
                    <a:lnTo>
                      <a:pt x="3146" y="276"/>
                    </a:lnTo>
                    <a:lnTo>
                      <a:pt x="3148" y="277"/>
                    </a:lnTo>
                    <a:lnTo>
                      <a:pt x="3149" y="269"/>
                    </a:lnTo>
                    <a:lnTo>
                      <a:pt x="3151" y="261"/>
                    </a:lnTo>
                    <a:lnTo>
                      <a:pt x="3152" y="266"/>
                    </a:lnTo>
                    <a:lnTo>
                      <a:pt x="3154" y="272"/>
                    </a:lnTo>
                    <a:lnTo>
                      <a:pt x="3155" y="278"/>
                    </a:lnTo>
                    <a:lnTo>
                      <a:pt x="3157" y="287"/>
                    </a:lnTo>
                    <a:lnTo>
                      <a:pt x="3159" y="291"/>
                    </a:lnTo>
                    <a:lnTo>
                      <a:pt x="3160" y="289"/>
                    </a:lnTo>
                    <a:lnTo>
                      <a:pt x="3161" y="286"/>
                    </a:lnTo>
                    <a:lnTo>
                      <a:pt x="3163" y="278"/>
                    </a:lnTo>
                    <a:lnTo>
                      <a:pt x="3165" y="284"/>
                    </a:lnTo>
                    <a:lnTo>
                      <a:pt x="3166" y="270"/>
                    </a:lnTo>
                    <a:lnTo>
                      <a:pt x="3167" y="267"/>
                    </a:lnTo>
                    <a:lnTo>
                      <a:pt x="3169" y="263"/>
                    </a:lnTo>
                    <a:lnTo>
                      <a:pt x="3171" y="264"/>
                    </a:lnTo>
                    <a:lnTo>
                      <a:pt x="3172" y="271"/>
                    </a:lnTo>
                    <a:lnTo>
                      <a:pt x="3174" y="285"/>
                    </a:lnTo>
                    <a:lnTo>
                      <a:pt x="3175" y="289"/>
                    </a:lnTo>
                    <a:lnTo>
                      <a:pt x="3177" y="284"/>
                    </a:lnTo>
                    <a:lnTo>
                      <a:pt x="3178" y="283"/>
                    </a:lnTo>
                    <a:lnTo>
                      <a:pt x="3180" y="286"/>
                    </a:lnTo>
                    <a:lnTo>
                      <a:pt x="3181" y="282"/>
                    </a:lnTo>
                    <a:lnTo>
                      <a:pt x="3183" y="280"/>
                    </a:lnTo>
                    <a:lnTo>
                      <a:pt x="3184" y="272"/>
                    </a:lnTo>
                    <a:lnTo>
                      <a:pt x="3186" y="276"/>
                    </a:lnTo>
                    <a:lnTo>
                      <a:pt x="3187" y="298"/>
                    </a:lnTo>
                    <a:lnTo>
                      <a:pt x="3189" y="314"/>
                    </a:lnTo>
                    <a:lnTo>
                      <a:pt x="3190" y="314"/>
                    </a:lnTo>
                    <a:lnTo>
                      <a:pt x="3192" y="294"/>
                    </a:lnTo>
                    <a:lnTo>
                      <a:pt x="3194" y="277"/>
                    </a:lnTo>
                    <a:lnTo>
                      <a:pt x="3195" y="259"/>
                    </a:lnTo>
                    <a:lnTo>
                      <a:pt x="3196" y="243"/>
                    </a:lnTo>
                    <a:lnTo>
                      <a:pt x="3198" y="241"/>
                    </a:lnTo>
                    <a:lnTo>
                      <a:pt x="3200" y="249"/>
                    </a:lnTo>
                    <a:lnTo>
                      <a:pt x="3201" y="255"/>
                    </a:lnTo>
                    <a:lnTo>
                      <a:pt x="3203" y="257"/>
                    </a:lnTo>
                    <a:lnTo>
                      <a:pt x="3204" y="261"/>
                    </a:lnTo>
                    <a:lnTo>
                      <a:pt x="3206" y="264"/>
                    </a:lnTo>
                    <a:lnTo>
                      <a:pt x="3207" y="264"/>
                    </a:lnTo>
                    <a:lnTo>
                      <a:pt x="3209" y="262"/>
                    </a:lnTo>
                    <a:lnTo>
                      <a:pt x="3210" y="250"/>
                    </a:lnTo>
                    <a:lnTo>
                      <a:pt x="3212" y="239"/>
                    </a:lnTo>
                    <a:lnTo>
                      <a:pt x="3213" y="227"/>
                    </a:lnTo>
                    <a:lnTo>
                      <a:pt x="3215" y="216"/>
                    </a:lnTo>
                    <a:lnTo>
                      <a:pt x="3216" y="213"/>
                    </a:lnTo>
                    <a:lnTo>
                      <a:pt x="3218" y="224"/>
                    </a:lnTo>
                    <a:lnTo>
                      <a:pt x="3219" y="239"/>
                    </a:lnTo>
                    <a:lnTo>
                      <a:pt x="3221" y="244"/>
                    </a:lnTo>
                    <a:lnTo>
                      <a:pt x="3222" y="248"/>
                    </a:lnTo>
                    <a:lnTo>
                      <a:pt x="3224" y="243"/>
                    </a:lnTo>
                    <a:lnTo>
                      <a:pt x="3225" y="236"/>
                    </a:lnTo>
                    <a:lnTo>
                      <a:pt x="3227" y="227"/>
                    </a:lnTo>
                    <a:lnTo>
                      <a:pt x="3228" y="229"/>
                    </a:lnTo>
                    <a:lnTo>
                      <a:pt x="3230" y="224"/>
                    </a:lnTo>
                    <a:lnTo>
                      <a:pt x="3232" y="221"/>
                    </a:lnTo>
                    <a:lnTo>
                      <a:pt x="3233" y="223"/>
                    </a:lnTo>
                    <a:lnTo>
                      <a:pt x="3234" y="226"/>
                    </a:lnTo>
                    <a:lnTo>
                      <a:pt x="3236" y="232"/>
                    </a:lnTo>
                    <a:lnTo>
                      <a:pt x="3238" y="233"/>
                    </a:lnTo>
                    <a:lnTo>
                      <a:pt x="3239" y="226"/>
                    </a:lnTo>
                    <a:lnTo>
                      <a:pt x="3240" y="217"/>
                    </a:lnTo>
                    <a:lnTo>
                      <a:pt x="3242" y="205"/>
                    </a:lnTo>
                    <a:lnTo>
                      <a:pt x="3244" y="207"/>
                    </a:lnTo>
                    <a:lnTo>
                      <a:pt x="3245" y="213"/>
                    </a:lnTo>
                    <a:lnTo>
                      <a:pt x="3247" y="218"/>
                    </a:lnTo>
                    <a:lnTo>
                      <a:pt x="3248" y="217"/>
                    </a:lnTo>
                    <a:lnTo>
                      <a:pt x="3250" y="221"/>
                    </a:lnTo>
                    <a:lnTo>
                      <a:pt x="3251" y="214"/>
                    </a:lnTo>
                    <a:lnTo>
                      <a:pt x="3253" y="204"/>
                    </a:lnTo>
                    <a:lnTo>
                      <a:pt x="3254" y="196"/>
                    </a:lnTo>
                    <a:lnTo>
                      <a:pt x="3256" y="196"/>
                    </a:lnTo>
                    <a:lnTo>
                      <a:pt x="3257" y="194"/>
                    </a:lnTo>
                    <a:lnTo>
                      <a:pt x="3259" y="193"/>
                    </a:lnTo>
                    <a:lnTo>
                      <a:pt x="3261" y="198"/>
                    </a:lnTo>
                    <a:lnTo>
                      <a:pt x="3262" y="206"/>
                    </a:lnTo>
                    <a:lnTo>
                      <a:pt x="3263" y="212"/>
                    </a:lnTo>
                    <a:lnTo>
                      <a:pt x="3265" y="213"/>
                    </a:lnTo>
                    <a:lnTo>
                      <a:pt x="3267" y="217"/>
                    </a:lnTo>
                    <a:lnTo>
                      <a:pt x="3268" y="217"/>
                    </a:lnTo>
                    <a:lnTo>
                      <a:pt x="3269" y="221"/>
                    </a:lnTo>
                    <a:lnTo>
                      <a:pt x="3271" y="217"/>
                    </a:lnTo>
                    <a:lnTo>
                      <a:pt x="3273" y="212"/>
                    </a:lnTo>
                    <a:lnTo>
                      <a:pt x="3274" y="206"/>
                    </a:lnTo>
                    <a:lnTo>
                      <a:pt x="3276" y="212"/>
                    </a:lnTo>
                    <a:lnTo>
                      <a:pt x="3277" y="214"/>
                    </a:lnTo>
                    <a:lnTo>
                      <a:pt x="3278" y="226"/>
                    </a:lnTo>
                    <a:lnTo>
                      <a:pt x="3280" y="237"/>
                    </a:lnTo>
                    <a:lnTo>
                      <a:pt x="3282" y="232"/>
                    </a:lnTo>
                    <a:lnTo>
                      <a:pt x="3283" y="226"/>
                    </a:lnTo>
                    <a:lnTo>
                      <a:pt x="3285" y="229"/>
                    </a:lnTo>
                    <a:lnTo>
                      <a:pt x="3286" y="225"/>
                    </a:lnTo>
                    <a:lnTo>
                      <a:pt x="3288" y="225"/>
                    </a:lnTo>
                    <a:lnTo>
                      <a:pt x="3289" y="226"/>
                    </a:lnTo>
                    <a:lnTo>
                      <a:pt x="3291" y="219"/>
                    </a:lnTo>
                    <a:lnTo>
                      <a:pt x="3292" y="213"/>
                    </a:lnTo>
                    <a:lnTo>
                      <a:pt x="3294" y="218"/>
                    </a:lnTo>
                    <a:lnTo>
                      <a:pt x="3295" y="220"/>
                    </a:lnTo>
                    <a:lnTo>
                      <a:pt x="3297" y="219"/>
                    </a:lnTo>
                    <a:lnTo>
                      <a:pt x="3298" y="220"/>
                    </a:lnTo>
                    <a:lnTo>
                      <a:pt x="3300" y="213"/>
                    </a:lnTo>
                    <a:lnTo>
                      <a:pt x="3301" y="218"/>
                    </a:lnTo>
                    <a:lnTo>
                      <a:pt x="3303" y="209"/>
                    </a:lnTo>
                    <a:lnTo>
                      <a:pt x="3305" y="205"/>
                    </a:lnTo>
                    <a:lnTo>
                      <a:pt x="3306" y="208"/>
                    </a:lnTo>
                    <a:lnTo>
                      <a:pt x="3307" y="203"/>
                    </a:lnTo>
                    <a:lnTo>
                      <a:pt x="3309" y="202"/>
                    </a:lnTo>
                    <a:lnTo>
                      <a:pt x="3311" y="211"/>
                    </a:lnTo>
                    <a:lnTo>
                      <a:pt x="3312" y="212"/>
                    </a:lnTo>
                    <a:lnTo>
                      <a:pt x="3313" y="209"/>
                    </a:lnTo>
                    <a:lnTo>
                      <a:pt x="3315" y="202"/>
                    </a:lnTo>
                    <a:lnTo>
                      <a:pt x="3317" y="204"/>
                    </a:lnTo>
                    <a:lnTo>
                      <a:pt x="3318" y="203"/>
                    </a:lnTo>
                    <a:lnTo>
                      <a:pt x="3320" y="202"/>
                    </a:lnTo>
                    <a:lnTo>
                      <a:pt x="3321" y="201"/>
                    </a:lnTo>
                    <a:lnTo>
                      <a:pt x="3323" y="204"/>
                    </a:lnTo>
                    <a:lnTo>
                      <a:pt x="3324" y="211"/>
                    </a:lnTo>
                    <a:lnTo>
                      <a:pt x="3326" y="217"/>
                    </a:lnTo>
                    <a:lnTo>
                      <a:pt x="3327" y="216"/>
                    </a:lnTo>
                    <a:lnTo>
                      <a:pt x="3329" y="216"/>
                    </a:lnTo>
                    <a:lnTo>
                      <a:pt x="3330" y="214"/>
                    </a:lnTo>
                    <a:lnTo>
                      <a:pt x="3332" y="206"/>
                    </a:lnTo>
                    <a:lnTo>
                      <a:pt x="3334" y="198"/>
                    </a:lnTo>
                    <a:lnTo>
                      <a:pt x="3335" y="198"/>
                    </a:lnTo>
                    <a:lnTo>
                      <a:pt x="3336" y="200"/>
                    </a:lnTo>
                    <a:lnTo>
                      <a:pt x="3338" y="201"/>
                    </a:lnTo>
                    <a:lnTo>
                      <a:pt x="3340" y="202"/>
                    </a:lnTo>
                    <a:lnTo>
                      <a:pt x="3341" y="211"/>
                    </a:lnTo>
                    <a:lnTo>
                      <a:pt x="3342" y="225"/>
                    </a:lnTo>
                    <a:lnTo>
                      <a:pt x="3344" y="223"/>
                    </a:lnTo>
                    <a:lnTo>
                      <a:pt x="3345" y="213"/>
                    </a:lnTo>
                    <a:lnTo>
                      <a:pt x="3347" y="205"/>
                    </a:lnTo>
                    <a:lnTo>
                      <a:pt x="3349" y="193"/>
                    </a:lnTo>
                    <a:lnTo>
                      <a:pt x="3350" y="200"/>
                    </a:lnTo>
                    <a:lnTo>
                      <a:pt x="3351" y="202"/>
                    </a:lnTo>
                    <a:lnTo>
                      <a:pt x="3353" y="202"/>
                    </a:lnTo>
                    <a:lnTo>
                      <a:pt x="3355" y="204"/>
                    </a:lnTo>
                    <a:lnTo>
                      <a:pt x="3356" y="209"/>
                    </a:lnTo>
                    <a:lnTo>
                      <a:pt x="3358" y="207"/>
                    </a:lnTo>
                    <a:lnTo>
                      <a:pt x="3359" y="201"/>
                    </a:lnTo>
                    <a:lnTo>
                      <a:pt x="3361" y="198"/>
                    </a:lnTo>
                    <a:lnTo>
                      <a:pt x="3362" y="201"/>
                    </a:lnTo>
                    <a:lnTo>
                      <a:pt x="3364" y="198"/>
                    </a:lnTo>
                    <a:lnTo>
                      <a:pt x="3365" y="197"/>
                    </a:lnTo>
                    <a:lnTo>
                      <a:pt x="3367" y="206"/>
                    </a:lnTo>
                    <a:lnTo>
                      <a:pt x="3368" y="210"/>
                    </a:lnTo>
                    <a:lnTo>
                      <a:pt x="3370" y="210"/>
                    </a:lnTo>
                    <a:lnTo>
                      <a:pt x="3371" y="222"/>
                    </a:lnTo>
                    <a:lnTo>
                      <a:pt x="3373" y="223"/>
                    </a:lnTo>
                    <a:lnTo>
                      <a:pt x="3374" y="227"/>
                    </a:lnTo>
                    <a:lnTo>
                      <a:pt x="3376" y="223"/>
                    </a:lnTo>
                    <a:lnTo>
                      <a:pt x="3378" y="216"/>
                    </a:lnTo>
                    <a:lnTo>
                      <a:pt x="3379" y="212"/>
                    </a:lnTo>
                    <a:lnTo>
                      <a:pt x="3380" y="204"/>
                    </a:lnTo>
                    <a:lnTo>
                      <a:pt x="3382" y="210"/>
                    </a:lnTo>
                    <a:lnTo>
                      <a:pt x="3384" y="213"/>
                    </a:lnTo>
                    <a:lnTo>
                      <a:pt x="3385" y="212"/>
                    </a:lnTo>
                    <a:lnTo>
                      <a:pt x="3387" y="212"/>
                    </a:lnTo>
                    <a:lnTo>
                      <a:pt x="3388" y="215"/>
                    </a:lnTo>
                    <a:lnTo>
                      <a:pt x="3390" y="216"/>
                    </a:lnTo>
                    <a:lnTo>
                      <a:pt x="3391" y="221"/>
                    </a:lnTo>
                    <a:lnTo>
                      <a:pt x="3393" y="221"/>
                    </a:lnTo>
                    <a:lnTo>
                      <a:pt x="3394" y="219"/>
                    </a:lnTo>
                    <a:lnTo>
                      <a:pt x="3396" y="221"/>
                    </a:lnTo>
                    <a:lnTo>
                      <a:pt x="3397" y="222"/>
                    </a:lnTo>
                    <a:lnTo>
                      <a:pt x="3399" y="223"/>
                    </a:lnTo>
                    <a:lnTo>
                      <a:pt x="3400" y="234"/>
                    </a:lnTo>
                    <a:lnTo>
                      <a:pt x="3402" y="237"/>
                    </a:lnTo>
                    <a:lnTo>
                      <a:pt x="3403" y="231"/>
                    </a:lnTo>
                    <a:lnTo>
                      <a:pt x="3405" y="225"/>
                    </a:lnTo>
                    <a:lnTo>
                      <a:pt x="3407" y="227"/>
                    </a:lnTo>
                    <a:lnTo>
                      <a:pt x="3408" y="225"/>
                    </a:lnTo>
                    <a:lnTo>
                      <a:pt x="3409" y="216"/>
                    </a:lnTo>
                    <a:lnTo>
                      <a:pt x="3411" y="218"/>
                    </a:lnTo>
                    <a:lnTo>
                      <a:pt x="3412" y="222"/>
                    </a:lnTo>
                    <a:lnTo>
                      <a:pt x="3414" y="218"/>
                    </a:lnTo>
                    <a:lnTo>
                      <a:pt x="3416" y="223"/>
                    </a:lnTo>
                    <a:lnTo>
                      <a:pt x="3417" y="232"/>
                    </a:lnTo>
                    <a:lnTo>
                      <a:pt x="3418" y="238"/>
                    </a:lnTo>
                    <a:lnTo>
                      <a:pt x="3420" y="240"/>
                    </a:lnTo>
                    <a:lnTo>
                      <a:pt x="3422" y="241"/>
                    </a:lnTo>
                    <a:lnTo>
                      <a:pt x="3423" y="226"/>
                    </a:lnTo>
                    <a:lnTo>
                      <a:pt x="3424" y="221"/>
                    </a:lnTo>
                    <a:lnTo>
                      <a:pt x="3426" y="221"/>
                    </a:lnTo>
                    <a:lnTo>
                      <a:pt x="3428" y="227"/>
                    </a:lnTo>
                    <a:lnTo>
                      <a:pt x="3429" y="235"/>
                    </a:lnTo>
                    <a:lnTo>
                      <a:pt x="3431" y="241"/>
                    </a:lnTo>
                    <a:lnTo>
                      <a:pt x="3432" y="253"/>
                    </a:lnTo>
                    <a:lnTo>
                      <a:pt x="3434" y="251"/>
                    </a:lnTo>
                    <a:lnTo>
                      <a:pt x="3435" y="246"/>
                    </a:lnTo>
                    <a:lnTo>
                      <a:pt x="3437" y="238"/>
                    </a:lnTo>
                    <a:lnTo>
                      <a:pt x="3438" y="235"/>
                    </a:lnTo>
                    <a:lnTo>
                      <a:pt x="3440" y="228"/>
                    </a:lnTo>
                    <a:lnTo>
                      <a:pt x="3441" y="225"/>
                    </a:lnTo>
                    <a:lnTo>
                      <a:pt x="3443" y="229"/>
                    </a:lnTo>
                    <a:lnTo>
                      <a:pt x="3444" y="231"/>
                    </a:lnTo>
                    <a:lnTo>
                      <a:pt x="3446" y="237"/>
                    </a:lnTo>
                    <a:lnTo>
                      <a:pt x="3447" y="251"/>
                    </a:lnTo>
                    <a:lnTo>
                      <a:pt x="3449" y="255"/>
                    </a:lnTo>
                    <a:lnTo>
                      <a:pt x="3451" y="245"/>
                    </a:lnTo>
                    <a:lnTo>
                      <a:pt x="3452" y="245"/>
                    </a:lnTo>
                    <a:lnTo>
                      <a:pt x="3453" y="246"/>
                    </a:lnTo>
                    <a:lnTo>
                      <a:pt x="3455" y="239"/>
                    </a:lnTo>
                    <a:lnTo>
                      <a:pt x="3457" y="240"/>
                    </a:lnTo>
                    <a:lnTo>
                      <a:pt x="3458" y="240"/>
                    </a:lnTo>
                    <a:lnTo>
                      <a:pt x="3460" y="239"/>
                    </a:lnTo>
                    <a:lnTo>
                      <a:pt x="3461" y="244"/>
                    </a:lnTo>
                    <a:lnTo>
                      <a:pt x="3463" y="249"/>
                    </a:lnTo>
                    <a:lnTo>
                      <a:pt x="3464" y="254"/>
                    </a:lnTo>
                    <a:lnTo>
                      <a:pt x="3466" y="255"/>
                    </a:lnTo>
                    <a:lnTo>
                      <a:pt x="3467" y="245"/>
                    </a:lnTo>
                    <a:lnTo>
                      <a:pt x="3469" y="244"/>
                    </a:lnTo>
                    <a:lnTo>
                      <a:pt x="3470" y="246"/>
                    </a:lnTo>
                    <a:lnTo>
                      <a:pt x="3472" y="239"/>
                    </a:lnTo>
                    <a:lnTo>
                      <a:pt x="3473" y="234"/>
                    </a:lnTo>
                    <a:lnTo>
                      <a:pt x="3475" y="241"/>
                    </a:lnTo>
                    <a:lnTo>
                      <a:pt x="3476" y="245"/>
                    </a:lnTo>
                    <a:lnTo>
                      <a:pt x="3478" y="241"/>
                    </a:lnTo>
                    <a:lnTo>
                      <a:pt x="3479" y="245"/>
                    </a:lnTo>
                    <a:lnTo>
                      <a:pt x="3481" y="249"/>
                    </a:lnTo>
                    <a:lnTo>
                      <a:pt x="3482" y="249"/>
                    </a:lnTo>
                    <a:lnTo>
                      <a:pt x="3484" y="247"/>
                    </a:lnTo>
                    <a:lnTo>
                      <a:pt x="3485" y="240"/>
                    </a:lnTo>
                    <a:lnTo>
                      <a:pt x="3487" y="238"/>
                    </a:lnTo>
                    <a:lnTo>
                      <a:pt x="3489" y="243"/>
                    </a:lnTo>
                    <a:lnTo>
                      <a:pt x="3490" y="246"/>
                    </a:lnTo>
                    <a:lnTo>
                      <a:pt x="3491" y="246"/>
                    </a:lnTo>
                    <a:lnTo>
                      <a:pt x="3493" y="252"/>
                    </a:lnTo>
                    <a:lnTo>
                      <a:pt x="3495" y="250"/>
                    </a:lnTo>
                    <a:lnTo>
                      <a:pt x="3496" y="242"/>
                    </a:lnTo>
                    <a:lnTo>
                      <a:pt x="3497" y="238"/>
                    </a:lnTo>
                    <a:lnTo>
                      <a:pt x="3499" y="244"/>
                    </a:lnTo>
                    <a:lnTo>
                      <a:pt x="3501" y="243"/>
                    </a:lnTo>
                    <a:lnTo>
                      <a:pt x="3502" y="239"/>
                    </a:lnTo>
                    <a:lnTo>
                      <a:pt x="3504" y="242"/>
                    </a:lnTo>
                    <a:lnTo>
                      <a:pt x="3505" y="246"/>
                    </a:lnTo>
                    <a:lnTo>
                      <a:pt x="3507" y="249"/>
                    </a:lnTo>
                    <a:lnTo>
                      <a:pt x="3508" y="258"/>
                    </a:lnTo>
                    <a:lnTo>
                      <a:pt x="3510" y="257"/>
                    </a:lnTo>
                    <a:lnTo>
                      <a:pt x="3511" y="250"/>
                    </a:lnTo>
                    <a:lnTo>
                      <a:pt x="3513" y="242"/>
                    </a:lnTo>
                    <a:lnTo>
                      <a:pt x="3514" y="238"/>
                    </a:lnTo>
                    <a:lnTo>
                      <a:pt x="3516" y="229"/>
                    </a:lnTo>
                    <a:lnTo>
                      <a:pt x="3518" y="225"/>
                    </a:lnTo>
                    <a:lnTo>
                      <a:pt x="3519" y="237"/>
                    </a:lnTo>
                    <a:lnTo>
                      <a:pt x="3520" y="238"/>
                    </a:lnTo>
                    <a:lnTo>
                      <a:pt x="3522" y="243"/>
                    </a:lnTo>
                    <a:lnTo>
                      <a:pt x="3524" y="246"/>
                    </a:lnTo>
                    <a:lnTo>
                      <a:pt x="3525" y="246"/>
                    </a:lnTo>
                    <a:lnTo>
                      <a:pt x="3526" y="246"/>
                    </a:lnTo>
                    <a:lnTo>
                      <a:pt x="3528" y="240"/>
                    </a:lnTo>
                    <a:lnTo>
                      <a:pt x="3530" y="226"/>
                    </a:lnTo>
                    <a:lnTo>
                      <a:pt x="3531" y="217"/>
                    </a:lnTo>
                    <a:lnTo>
                      <a:pt x="3533" y="214"/>
                    </a:lnTo>
                    <a:lnTo>
                      <a:pt x="3534" y="218"/>
                    </a:lnTo>
                    <a:lnTo>
                      <a:pt x="3536" y="220"/>
                    </a:lnTo>
                    <a:lnTo>
                      <a:pt x="3537" y="225"/>
                    </a:lnTo>
                    <a:lnTo>
                      <a:pt x="3539" y="231"/>
                    </a:lnTo>
                    <a:lnTo>
                      <a:pt x="3540" y="242"/>
                    </a:lnTo>
                    <a:lnTo>
                      <a:pt x="3542" y="238"/>
                    </a:lnTo>
                    <a:lnTo>
                      <a:pt x="3543" y="241"/>
                    </a:lnTo>
                    <a:lnTo>
                      <a:pt x="3545" y="241"/>
                    </a:lnTo>
                    <a:lnTo>
                      <a:pt x="3546" y="226"/>
                    </a:lnTo>
                    <a:lnTo>
                      <a:pt x="3548" y="218"/>
                    </a:lnTo>
                    <a:lnTo>
                      <a:pt x="3549" y="219"/>
                    </a:lnTo>
                    <a:lnTo>
                      <a:pt x="3551" y="227"/>
                    </a:lnTo>
                    <a:lnTo>
                      <a:pt x="3552" y="238"/>
                    </a:lnTo>
                    <a:lnTo>
                      <a:pt x="3554" y="247"/>
                    </a:lnTo>
                    <a:lnTo>
                      <a:pt x="3555" y="248"/>
                    </a:lnTo>
                    <a:lnTo>
                      <a:pt x="3557" y="244"/>
                    </a:lnTo>
                    <a:lnTo>
                      <a:pt x="3558" y="231"/>
                    </a:lnTo>
                    <a:lnTo>
                      <a:pt x="3560" y="221"/>
                    </a:lnTo>
                    <a:lnTo>
                      <a:pt x="3562" y="216"/>
                    </a:lnTo>
                    <a:lnTo>
                      <a:pt x="3563" y="216"/>
                    </a:lnTo>
                    <a:lnTo>
                      <a:pt x="3564" y="215"/>
                    </a:lnTo>
                    <a:lnTo>
                      <a:pt x="3566" y="227"/>
                    </a:lnTo>
                    <a:lnTo>
                      <a:pt x="3568" y="227"/>
                    </a:lnTo>
                    <a:lnTo>
                      <a:pt x="3569" y="229"/>
                    </a:lnTo>
                    <a:lnTo>
                      <a:pt x="3570" y="231"/>
                    </a:lnTo>
                    <a:lnTo>
                      <a:pt x="3572" y="235"/>
                    </a:lnTo>
                    <a:lnTo>
                      <a:pt x="3574" y="223"/>
                    </a:lnTo>
                    <a:lnTo>
                      <a:pt x="3575" y="216"/>
                    </a:lnTo>
                    <a:lnTo>
                      <a:pt x="3577" y="210"/>
                    </a:lnTo>
                    <a:lnTo>
                      <a:pt x="3578" y="214"/>
                    </a:lnTo>
                    <a:lnTo>
                      <a:pt x="3580" y="217"/>
                    </a:lnTo>
                    <a:lnTo>
                      <a:pt x="3581" y="222"/>
                    </a:lnTo>
                    <a:lnTo>
                      <a:pt x="3583" y="229"/>
                    </a:lnTo>
                    <a:lnTo>
                      <a:pt x="3584" y="231"/>
                    </a:lnTo>
                    <a:lnTo>
                      <a:pt x="3586" y="229"/>
                    </a:lnTo>
                    <a:lnTo>
                      <a:pt x="3587" y="228"/>
                    </a:lnTo>
                    <a:lnTo>
                      <a:pt x="3589" y="228"/>
                    </a:lnTo>
                    <a:lnTo>
                      <a:pt x="3591" y="225"/>
                    </a:lnTo>
                    <a:lnTo>
                      <a:pt x="3592" y="215"/>
                    </a:lnTo>
                    <a:lnTo>
                      <a:pt x="3593" y="216"/>
                    </a:lnTo>
                    <a:lnTo>
                      <a:pt x="3595" y="210"/>
                    </a:lnTo>
                    <a:lnTo>
                      <a:pt x="3597" y="215"/>
                    </a:lnTo>
                    <a:lnTo>
                      <a:pt x="3598" y="231"/>
                    </a:lnTo>
                    <a:lnTo>
                      <a:pt x="3599" y="229"/>
                    </a:lnTo>
                    <a:lnTo>
                      <a:pt x="3601" y="233"/>
                    </a:lnTo>
                    <a:lnTo>
                      <a:pt x="3603" y="234"/>
                    </a:lnTo>
                    <a:lnTo>
                      <a:pt x="3604" y="234"/>
                    </a:lnTo>
                    <a:lnTo>
                      <a:pt x="3606" y="223"/>
                    </a:lnTo>
                    <a:lnTo>
                      <a:pt x="3607" y="208"/>
                    </a:lnTo>
                    <a:lnTo>
                      <a:pt x="3609" y="214"/>
                    </a:lnTo>
                    <a:lnTo>
                      <a:pt x="3610" y="220"/>
                    </a:lnTo>
                    <a:lnTo>
                      <a:pt x="3612" y="221"/>
                    </a:lnTo>
                    <a:lnTo>
                      <a:pt x="3613" y="231"/>
                    </a:lnTo>
                    <a:lnTo>
                      <a:pt x="3615" y="239"/>
                    </a:lnTo>
                    <a:lnTo>
                      <a:pt x="3616" y="238"/>
                    </a:lnTo>
                    <a:lnTo>
                      <a:pt x="3618" y="233"/>
                    </a:lnTo>
                    <a:lnTo>
                      <a:pt x="3619" y="232"/>
                    </a:lnTo>
                    <a:lnTo>
                      <a:pt x="3621" y="223"/>
                    </a:lnTo>
                    <a:lnTo>
                      <a:pt x="3622" y="221"/>
                    </a:lnTo>
                    <a:lnTo>
                      <a:pt x="3624" y="225"/>
                    </a:lnTo>
                    <a:lnTo>
                      <a:pt x="3625" y="220"/>
                    </a:lnTo>
                    <a:lnTo>
                      <a:pt x="3627" y="216"/>
                    </a:lnTo>
                    <a:lnTo>
                      <a:pt x="3628" y="226"/>
                    </a:lnTo>
                    <a:lnTo>
                      <a:pt x="3630" y="234"/>
                    </a:lnTo>
                    <a:lnTo>
                      <a:pt x="3631" y="241"/>
                    </a:lnTo>
                    <a:lnTo>
                      <a:pt x="3633" y="242"/>
                    </a:lnTo>
                    <a:lnTo>
                      <a:pt x="3635" y="236"/>
                    </a:lnTo>
                    <a:lnTo>
                      <a:pt x="3636" y="225"/>
                    </a:lnTo>
                    <a:lnTo>
                      <a:pt x="3637" y="223"/>
                    </a:lnTo>
                    <a:lnTo>
                      <a:pt x="3639" y="226"/>
                    </a:lnTo>
                    <a:lnTo>
                      <a:pt x="3641" y="231"/>
                    </a:lnTo>
                    <a:lnTo>
                      <a:pt x="3642" y="237"/>
                    </a:lnTo>
                    <a:lnTo>
                      <a:pt x="3644" y="243"/>
                    </a:lnTo>
                    <a:lnTo>
                      <a:pt x="3645" y="244"/>
                    </a:lnTo>
                    <a:lnTo>
                      <a:pt x="3647" y="237"/>
                    </a:lnTo>
                    <a:lnTo>
                      <a:pt x="3648" y="227"/>
                    </a:lnTo>
                    <a:lnTo>
                      <a:pt x="3650" y="231"/>
                    </a:lnTo>
                    <a:lnTo>
                      <a:pt x="3651" y="232"/>
                    </a:lnTo>
                    <a:lnTo>
                      <a:pt x="3653" y="224"/>
                    </a:lnTo>
                    <a:lnTo>
                      <a:pt x="3654" y="227"/>
                    </a:lnTo>
                    <a:lnTo>
                      <a:pt x="3656" y="231"/>
                    </a:lnTo>
                    <a:lnTo>
                      <a:pt x="3657" y="229"/>
                    </a:lnTo>
                    <a:lnTo>
                      <a:pt x="3659" y="235"/>
                    </a:lnTo>
                    <a:lnTo>
                      <a:pt x="3660" y="240"/>
                    </a:lnTo>
                    <a:lnTo>
                      <a:pt x="3662" y="231"/>
                    </a:lnTo>
                    <a:lnTo>
                      <a:pt x="3664" y="238"/>
                    </a:lnTo>
                    <a:lnTo>
                      <a:pt x="3665" y="240"/>
                    </a:lnTo>
                    <a:lnTo>
                      <a:pt x="3666" y="232"/>
                    </a:lnTo>
                    <a:lnTo>
                      <a:pt x="3668" y="224"/>
                    </a:lnTo>
                    <a:lnTo>
                      <a:pt x="3670" y="228"/>
                    </a:lnTo>
                    <a:lnTo>
                      <a:pt x="3671" y="233"/>
                    </a:lnTo>
                    <a:lnTo>
                      <a:pt x="3672" y="231"/>
                    </a:lnTo>
                    <a:lnTo>
                      <a:pt x="3674" y="232"/>
                    </a:lnTo>
                    <a:lnTo>
                      <a:pt x="3676" y="255"/>
                    </a:lnTo>
                    <a:lnTo>
                      <a:pt x="3677" y="280"/>
                    </a:lnTo>
                    <a:lnTo>
                      <a:pt x="3679" y="276"/>
                    </a:lnTo>
                    <a:lnTo>
                      <a:pt x="3680" y="273"/>
                    </a:lnTo>
                    <a:lnTo>
                      <a:pt x="3682" y="282"/>
                    </a:lnTo>
                    <a:lnTo>
                      <a:pt x="3683" y="291"/>
                    </a:lnTo>
                    <a:lnTo>
                      <a:pt x="3685" y="297"/>
                    </a:lnTo>
                    <a:lnTo>
                      <a:pt x="3686" y="301"/>
                    </a:lnTo>
                    <a:lnTo>
                      <a:pt x="3688" y="308"/>
                    </a:lnTo>
                    <a:lnTo>
                      <a:pt x="3689" y="319"/>
                    </a:lnTo>
                    <a:lnTo>
                      <a:pt x="3691" y="317"/>
                    </a:lnTo>
                    <a:lnTo>
                      <a:pt x="3692" y="318"/>
                    </a:lnTo>
                    <a:lnTo>
                      <a:pt x="3694" y="319"/>
                    </a:lnTo>
                    <a:lnTo>
                      <a:pt x="3695" y="332"/>
                    </a:lnTo>
                    <a:lnTo>
                      <a:pt x="3697" y="321"/>
                    </a:lnTo>
                    <a:lnTo>
                      <a:pt x="3698" y="309"/>
                    </a:lnTo>
                    <a:lnTo>
                      <a:pt x="3700" y="308"/>
                    </a:lnTo>
                    <a:lnTo>
                      <a:pt x="3701" y="308"/>
                    </a:lnTo>
                    <a:lnTo>
                      <a:pt x="3703" y="325"/>
                    </a:lnTo>
                    <a:lnTo>
                      <a:pt x="3704" y="347"/>
                    </a:lnTo>
                    <a:lnTo>
                      <a:pt x="3706" y="365"/>
                    </a:lnTo>
                    <a:lnTo>
                      <a:pt x="3708" y="382"/>
                    </a:lnTo>
                    <a:lnTo>
                      <a:pt x="3709" y="381"/>
                    </a:lnTo>
                    <a:lnTo>
                      <a:pt x="3710" y="373"/>
                    </a:lnTo>
                    <a:lnTo>
                      <a:pt x="3712" y="361"/>
                    </a:lnTo>
                    <a:lnTo>
                      <a:pt x="3714" y="349"/>
                    </a:lnTo>
                    <a:lnTo>
                      <a:pt x="3715" y="344"/>
                    </a:lnTo>
                    <a:lnTo>
                      <a:pt x="3717" y="342"/>
                    </a:lnTo>
                    <a:lnTo>
                      <a:pt x="3718" y="348"/>
                    </a:lnTo>
                    <a:lnTo>
                      <a:pt x="3720" y="347"/>
                    </a:lnTo>
                    <a:lnTo>
                      <a:pt x="3721" y="338"/>
                    </a:lnTo>
                    <a:lnTo>
                      <a:pt x="3723" y="320"/>
                    </a:lnTo>
                    <a:lnTo>
                      <a:pt x="3724" y="315"/>
                    </a:lnTo>
                    <a:lnTo>
                      <a:pt x="3726" y="315"/>
                    </a:lnTo>
                    <a:lnTo>
                      <a:pt x="3727" y="309"/>
                    </a:lnTo>
                    <a:lnTo>
                      <a:pt x="3729" y="315"/>
                    </a:lnTo>
                    <a:lnTo>
                      <a:pt x="3730" y="320"/>
                    </a:lnTo>
                    <a:lnTo>
                      <a:pt x="3732" y="319"/>
                    </a:lnTo>
                    <a:lnTo>
                      <a:pt x="3733" y="312"/>
                    </a:lnTo>
                    <a:lnTo>
                      <a:pt x="3735" y="312"/>
                    </a:lnTo>
                    <a:lnTo>
                      <a:pt x="3737" y="320"/>
                    </a:lnTo>
                    <a:lnTo>
                      <a:pt x="3738" y="324"/>
                    </a:lnTo>
                    <a:lnTo>
                      <a:pt x="3739" y="325"/>
                    </a:lnTo>
                    <a:lnTo>
                      <a:pt x="3741" y="325"/>
                    </a:lnTo>
                    <a:lnTo>
                      <a:pt x="3743" y="308"/>
                    </a:lnTo>
                    <a:lnTo>
                      <a:pt x="3744" y="295"/>
                    </a:lnTo>
                    <a:lnTo>
                      <a:pt x="3746" y="286"/>
                    </a:lnTo>
                    <a:lnTo>
                      <a:pt x="3747" y="276"/>
                    </a:lnTo>
                    <a:lnTo>
                      <a:pt x="3749" y="269"/>
                    </a:lnTo>
                    <a:lnTo>
                      <a:pt x="3750" y="270"/>
                    </a:lnTo>
                    <a:lnTo>
                      <a:pt x="3752" y="265"/>
                    </a:lnTo>
                    <a:lnTo>
                      <a:pt x="3753" y="265"/>
                    </a:lnTo>
                    <a:lnTo>
                      <a:pt x="3755" y="261"/>
                    </a:lnTo>
                    <a:lnTo>
                      <a:pt x="3756" y="260"/>
                    </a:lnTo>
                    <a:lnTo>
                      <a:pt x="3758" y="257"/>
                    </a:lnTo>
                    <a:lnTo>
                      <a:pt x="3759" y="250"/>
                    </a:lnTo>
                    <a:lnTo>
                      <a:pt x="3761" y="251"/>
                    </a:lnTo>
                    <a:lnTo>
                      <a:pt x="3762" y="261"/>
                    </a:lnTo>
                    <a:lnTo>
                      <a:pt x="3764" y="262"/>
                    </a:lnTo>
                    <a:lnTo>
                      <a:pt x="3765" y="258"/>
                    </a:lnTo>
                    <a:lnTo>
                      <a:pt x="3767" y="255"/>
                    </a:lnTo>
                    <a:lnTo>
                      <a:pt x="3768" y="252"/>
                    </a:lnTo>
                    <a:lnTo>
                      <a:pt x="3770" y="255"/>
                    </a:lnTo>
                    <a:lnTo>
                      <a:pt x="3771" y="257"/>
                    </a:lnTo>
                    <a:lnTo>
                      <a:pt x="3773" y="255"/>
                    </a:lnTo>
                    <a:lnTo>
                      <a:pt x="3775" y="248"/>
                    </a:lnTo>
                    <a:lnTo>
                      <a:pt x="3776" y="233"/>
                    </a:lnTo>
                    <a:lnTo>
                      <a:pt x="3777" y="228"/>
                    </a:lnTo>
                    <a:lnTo>
                      <a:pt x="3779" y="232"/>
                    </a:lnTo>
                    <a:lnTo>
                      <a:pt x="3781" y="239"/>
                    </a:lnTo>
                    <a:lnTo>
                      <a:pt x="3782" y="248"/>
                    </a:lnTo>
                    <a:lnTo>
                      <a:pt x="3783" y="248"/>
                    </a:lnTo>
                    <a:lnTo>
                      <a:pt x="3785" y="244"/>
                    </a:lnTo>
                    <a:lnTo>
                      <a:pt x="3787" y="239"/>
                    </a:lnTo>
                    <a:lnTo>
                      <a:pt x="3788" y="223"/>
                    </a:lnTo>
                    <a:lnTo>
                      <a:pt x="3790" y="208"/>
                    </a:lnTo>
                    <a:lnTo>
                      <a:pt x="3791" y="212"/>
                    </a:lnTo>
                    <a:lnTo>
                      <a:pt x="3793" y="219"/>
                    </a:lnTo>
                    <a:lnTo>
                      <a:pt x="3794" y="222"/>
                    </a:lnTo>
                    <a:lnTo>
                      <a:pt x="3796" y="229"/>
                    </a:lnTo>
                    <a:lnTo>
                      <a:pt x="3797" y="239"/>
                    </a:lnTo>
                    <a:lnTo>
                      <a:pt x="3799" y="238"/>
                    </a:lnTo>
                    <a:lnTo>
                      <a:pt x="3800" y="232"/>
                    </a:lnTo>
                    <a:lnTo>
                      <a:pt x="3802" y="230"/>
                    </a:lnTo>
                    <a:lnTo>
                      <a:pt x="3803" y="223"/>
                    </a:lnTo>
                    <a:lnTo>
                      <a:pt x="3804" y="22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7" name="Freeform 154">
                <a:extLst>
                  <a:ext uri="{FF2B5EF4-FFF2-40B4-BE49-F238E27FC236}">
                    <a16:creationId xmlns:a16="http://schemas.microsoft.com/office/drawing/2014/main" id="{8389DBF9-54B3-4B1B-8749-DA7875979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1958039"/>
                <a:ext cx="1880527" cy="896296"/>
              </a:xfrm>
              <a:custGeom>
                <a:avLst/>
                <a:gdLst>
                  <a:gd name="T0" fmla="*/ 60 w 3804"/>
                  <a:gd name="T1" fmla="*/ 54 h 399"/>
                  <a:gd name="T2" fmla="*/ 121 w 3804"/>
                  <a:gd name="T3" fmla="*/ 59 h 399"/>
                  <a:gd name="T4" fmla="*/ 182 w 3804"/>
                  <a:gd name="T5" fmla="*/ 135 h 399"/>
                  <a:gd name="T6" fmla="*/ 242 w 3804"/>
                  <a:gd name="T7" fmla="*/ 164 h 399"/>
                  <a:gd name="T8" fmla="*/ 303 w 3804"/>
                  <a:gd name="T9" fmla="*/ 174 h 399"/>
                  <a:gd name="T10" fmla="*/ 364 w 3804"/>
                  <a:gd name="T11" fmla="*/ 163 h 399"/>
                  <a:gd name="T12" fmla="*/ 425 w 3804"/>
                  <a:gd name="T13" fmla="*/ 180 h 399"/>
                  <a:gd name="T14" fmla="*/ 486 w 3804"/>
                  <a:gd name="T15" fmla="*/ 139 h 399"/>
                  <a:gd name="T16" fmla="*/ 547 w 3804"/>
                  <a:gd name="T17" fmla="*/ 140 h 399"/>
                  <a:gd name="T18" fmla="*/ 608 w 3804"/>
                  <a:gd name="T19" fmla="*/ 123 h 399"/>
                  <a:gd name="T20" fmla="*/ 668 w 3804"/>
                  <a:gd name="T21" fmla="*/ 110 h 399"/>
                  <a:gd name="T22" fmla="*/ 729 w 3804"/>
                  <a:gd name="T23" fmla="*/ 117 h 399"/>
                  <a:gd name="T24" fmla="*/ 790 w 3804"/>
                  <a:gd name="T25" fmla="*/ 133 h 399"/>
                  <a:gd name="T26" fmla="*/ 851 w 3804"/>
                  <a:gd name="T27" fmla="*/ 170 h 399"/>
                  <a:gd name="T28" fmla="*/ 912 w 3804"/>
                  <a:gd name="T29" fmla="*/ 153 h 399"/>
                  <a:gd name="T30" fmla="*/ 973 w 3804"/>
                  <a:gd name="T31" fmla="*/ 163 h 399"/>
                  <a:gd name="T32" fmla="*/ 1033 w 3804"/>
                  <a:gd name="T33" fmla="*/ 172 h 399"/>
                  <a:gd name="T34" fmla="*/ 1094 w 3804"/>
                  <a:gd name="T35" fmla="*/ 190 h 399"/>
                  <a:gd name="T36" fmla="*/ 1155 w 3804"/>
                  <a:gd name="T37" fmla="*/ 151 h 399"/>
                  <a:gd name="T38" fmla="*/ 1216 w 3804"/>
                  <a:gd name="T39" fmla="*/ 58 h 399"/>
                  <a:gd name="T40" fmla="*/ 1277 w 3804"/>
                  <a:gd name="T41" fmla="*/ 48 h 399"/>
                  <a:gd name="T42" fmla="*/ 1338 w 3804"/>
                  <a:gd name="T43" fmla="*/ 61 h 399"/>
                  <a:gd name="T44" fmla="*/ 1399 w 3804"/>
                  <a:gd name="T45" fmla="*/ 64 h 399"/>
                  <a:gd name="T46" fmla="*/ 1459 w 3804"/>
                  <a:gd name="T47" fmla="*/ 73 h 399"/>
                  <a:gd name="T48" fmla="*/ 1520 w 3804"/>
                  <a:gd name="T49" fmla="*/ 87 h 399"/>
                  <a:gd name="T50" fmla="*/ 1581 w 3804"/>
                  <a:gd name="T51" fmla="*/ 57 h 399"/>
                  <a:gd name="T52" fmla="*/ 1642 w 3804"/>
                  <a:gd name="T53" fmla="*/ 139 h 399"/>
                  <a:gd name="T54" fmla="*/ 1703 w 3804"/>
                  <a:gd name="T55" fmla="*/ 123 h 399"/>
                  <a:gd name="T56" fmla="*/ 1764 w 3804"/>
                  <a:gd name="T57" fmla="*/ 93 h 399"/>
                  <a:gd name="T58" fmla="*/ 1824 w 3804"/>
                  <a:gd name="T59" fmla="*/ 105 h 399"/>
                  <a:gd name="T60" fmla="*/ 1885 w 3804"/>
                  <a:gd name="T61" fmla="*/ 124 h 399"/>
                  <a:gd name="T62" fmla="*/ 1946 w 3804"/>
                  <a:gd name="T63" fmla="*/ 120 h 399"/>
                  <a:gd name="T64" fmla="*/ 2007 w 3804"/>
                  <a:gd name="T65" fmla="*/ 131 h 399"/>
                  <a:gd name="T66" fmla="*/ 2068 w 3804"/>
                  <a:gd name="T67" fmla="*/ 130 h 399"/>
                  <a:gd name="T68" fmla="*/ 2129 w 3804"/>
                  <a:gd name="T69" fmla="*/ 145 h 399"/>
                  <a:gd name="T70" fmla="*/ 2190 w 3804"/>
                  <a:gd name="T71" fmla="*/ 154 h 399"/>
                  <a:gd name="T72" fmla="*/ 2250 w 3804"/>
                  <a:gd name="T73" fmla="*/ 159 h 399"/>
                  <a:gd name="T74" fmla="*/ 2311 w 3804"/>
                  <a:gd name="T75" fmla="*/ 169 h 399"/>
                  <a:gd name="T76" fmla="*/ 2372 w 3804"/>
                  <a:gd name="T77" fmla="*/ 278 h 399"/>
                  <a:gd name="T78" fmla="*/ 2433 w 3804"/>
                  <a:gd name="T79" fmla="*/ 323 h 399"/>
                  <a:gd name="T80" fmla="*/ 2494 w 3804"/>
                  <a:gd name="T81" fmla="*/ 295 h 399"/>
                  <a:gd name="T82" fmla="*/ 2555 w 3804"/>
                  <a:gd name="T83" fmla="*/ 260 h 399"/>
                  <a:gd name="T84" fmla="*/ 2616 w 3804"/>
                  <a:gd name="T85" fmla="*/ 264 h 399"/>
                  <a:gd name="T86" fmla="*/ 2676 w 3804"/>
                  <a:gd name="T87" fmla="*/ 295 h 399"/>
                  <a:gd name="T88" fmla="*/ 2737 w 3804"/>
                  <a:gd name="T89" fmla="*/ 328 h 399"/>
                  <a:gd name="T90" fmla="*/ 2798 w 3804"/>
                  <a:gd name="T91" fmla="*/ 366 h 399"/>
                  <a:gd name="T92" fmla="*/ 2859 w 3804"/>
                  <a:gd name="T93" fmla="*/ 377 h 399"/>
                  <a:gd name="T94" fmla="*/ 2920 w 3804"/>
                  <a:gd name="T95" fmla="*/ 294 h 399"/>
                  <a:gd name="T96" fmla="*/ 2981 w 3804"/>
                  <a:gd name="T97" fmla="*/ 225 h 399"/>
                  <a:gd name="T98" fmla="*/ 3041 w 3804"/>
                  <a:gd name="T99" fmla="*/ 201 h 399"/>
                  <a:gd name="T100" fmla="*/ 3102 w 3804"/>
                  <a:gd name="T101" fmla="*/ 182 h 399"/>
                  <a:gd name="T102" fmla="*/ 3163 w 3804"/>
                  <a:gd name="T103" fmla="*/ 178 h 399"/>
                  <a:gd name="T104" fmla="*/ 3224 w 3804"/>
                  <a:gd name="T105" fmla="*/ 158 h 399"/>
                  <a:gd name="T106" fmla="*/ 3285 w 3804"/>
                  <a:gd name="T107" fmla="*/ 152 h 399"/>
                  <a:gd name="T108" fmla="*/ 3345 w 3804"/>
                  <a:gd name="T109" fmla="*/ 136 h 399"/>
                  <a:gd name="T110" fmla="*/ 3407 w 3804"/>
                  <a:gd name="T111" fmla="*/ 139 h 399"/>
                  <a:gd name="T112" fmla="*/ 3467 w 3804"/>
                  <a:gd name="T113" fmla="*/ 158 h 399"/>
                  <a:gd name="T114" fmla="*/ 3528 w 3804"/>
                  <a:gd name="T115" fmla="*/ 151 h 399"/>
                  <a:gd name="T116" fmla="*/ 3589 w 3804"/>
                  <a:gd name="T117" fmla="*/ 136 h 399"/>
                  <a:gd name="T118" fmla="*/ 3650 w 3804"/>
                  <a:gd name="T119" fmla="*/ 146 h 399"/>
                  <a:gd name="T120" fmla="*/ 3710 w 3804"/>
                  <a:gd name="T121" fmla="*/ 267 h 399"/>
                  <a:gd name="T122" fmla="*/ 3771 w 3804"/>
                  <a:gd name="T123" fmla="*/ 172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99">
                    <a:moveTo>
                      <a:pt x="0" y="58"/>
                    </a:moveTo>
                    <a:lnTo>
                      <a:pt x="2" y="55"/>
                    </a:lnTo>
                    <a:lnTo>
                      <a:pt x="4" y="58"/>
                    </a:lnTo>
                    <a:lnTo>
                      <a:pt x="5" y="64"/>
                    </a:lnTo>
                    <a:lnTo>
                      <a:pt x="7" y="61"/>
                    </a:lnTo>
                    <a:lnTo>
                      <a:pt x="8" y="53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3" y="54"/>
                    </a:lnTo>
                    <a:lnTo>
                      <a:pt x="14" y="60"/>
                    </a:lnTo>
                    <a:lnTo>
                      <a:pt x="16" y="53"/>
                    </a:lnTo>
                    <a:lnTo>
                      <a:pt x="17" y="47"/>
                    </a:lnTo>
                    <a:lnTo>
                      <a:pt x="19" y="38"/>
                    </a:lnTo>
                    <a:lnTo>
                      <a:pt x="21" y="36"/>
                    </a:lnTo>
                    <a:lnTo>
                      <a:pt x="22" y="30"/>
                    </a:lnTo>
                    <a:lnTo>
                      <a:pt x="23" y="28"/>
                    </a:lnTo>
                    <a:lnTo>
                      <a:pt x="25" y="33"/>
                    </a:lnTo>
                    <a:lnTo>
                      <a:pt x="27" y="40"/>
                    </a:lnTo>
                    <a:lnTo>
                      <a:pt x="28" y="42"/>
                    </a:lnTo>
                    <a:lnTo>
                      <a:pt x="29" y="50"/>
                    </a:lnTo>
                    <a:lnTo>
                      <a:pt x="31" y="48"/>
                    </a:lnTo>
                    <a:lnTo>
                      <a:pt x="33" y="50"/>
                    </a:lnTo>
                    <a:lnTo>
                      <a:pt x="34" y="40"/>
                    </a:lnTo>
                    <a:lnTo>
                      <a:pt x="36" y="37"/>
                    </a:lnTo>
                    <a:lnTo>
                      <a:pt x="37" y="34"/>
                    </a:lnTo>
                    <a:lnTo>
                      <a:pt x="39" y="34"/>
                    </a:lnTo>
                    <a:lnTo>
                      <a:pt x="40" y="36"/>
                    </a:lnTo>
                    <a:lnTo>
                      <a:pt x="42" y="32"/>
                    </a:lnTo>
                    <a:lnTo>
                      <a:pt x="43" y="34"/>
                    </a:lnTo>
                    <a:lnTo>
                      <a:pt x="45" y="31"/>
                    </a:lnTo>
                    <a:lnTo>
                      <a:pt x="46" y="37"/>
                    </a:lnTo>
                    <a:lnTo>
                      <a:pt x="48" y="46"/>
                    </a:lnTo>
                    <a:lnTo>
                      <a:pt x="49" y="41"/>
                    </a:lnTo>
                    <a:lnTo>
                      <a:pt x="51" y="33"/>
                    </a:lnTo>
                    <a:lnTo>
                      <a:pt x="52" y="27"/>
                    </a:lnTo>
                    <a:lnTo>
                      <a:pt x="54" y="38"/>
                    </a:lnTo>
                    <a:lnTo>
                      <a:pt x="55" y="55"/>
                    </a:lnTo>
                    <a:lnTo>
                      <a:pt x="57" y="65"/>
                    </a:lnTo>
                    <a:lnTo>
                      <a:pt x="58" y="61"/>
                    </a:lnTo>
                    <a:lnTo>
                      <a:pt x="60" y="54"/>
                    </a:lnTo>
                    <a:lnTo>
                      <a:pt x="61" y="49"/>
                    </a:lnTo>
                    <a:lnTo>
                      <a:pt x="63" y="46"/>
                    </a:lnTo>
                    <a:lnTo>
                      <a:pt x="65" y="33"/>
                    </a:lnTo>
                    <a:lnTo>
                      <a:pt x="66" y="29"/>
                    </a:lnTo>
                    <a:lnTo>
                      <a:pt x="67" y="26"/>
                    </a:lnTo>
                    <a:lnTo>
                      <a:pt x="69" y="32"/>
                    </a:lnTo>
                    <a:lnTo>
                      <a:pt x="71" y="43"/>
                    </a:lnTo>
                    <a:lnTo>
                      <a:pt x="72" y="49"/>
                    </a:lnTo>
                    <a:lnTo>
                      <a:pt x="74" y="46"/>
                    </a:lnTo>
                    <a:lnTo>
                      <a:pt x="75" y="40"/>
                    </a:lnTo>
                    <a:lnTo>
                      <a:pt x="77" y="37"/>
                    </a:lnTo>
                    <a:lnTo>
                      <a:pt x="78" y="33"/>
                    </a:lnTo>
                    <a:lnTo>
                      <a:pt x="80" y="28"/>
                    </a:lnTo>
                    <a:lnTo>
                      <a:pt x="81" y="20"/>
                    </a:lnTo>
                    <a:lnTo>
                      <a:pt x="83" y="19"/>
                    </a:lnTo>
                    <a:lnTo>
                      <a:pt x="84" y="19"/>
                    </a:lnTo>
                    <a:lnTo>
                      <a:pt x="86" y="25"/>
                    </a:lnTo>
                    <a:lnTo>
                      <a:pt x="87" y="28"/>
                    </a:lnTo>
                    <a:lnTo>
                      <a:pt x="89" y="37"/>
                    </a:lnTo>
                    <a:lnTo>
                      <a:pt x="90" y="34"/>
                    </a:lnTo>
                    <a:lnTo>
                      <a:pt x="92" y="33"/>
                    </a:lnTo>
                    <a:lnTo>
                      <a:pt x="94" y="32"/>
                    </a:lnTo>
                    <a:lnTo>
                      <a:pt x="95" y="26"/>
                    </a:lnTo>
                    <a:lnTo>
                      <a:pt x="96" y="32"/>
                    </a:lnTo>
                    <a:lnTo>
                      <a:pt x="98" y="31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2" y="28"/>
                    </a:lnTo>
                    <a:lnTo>
                      <a:pt x="104" y="31"/>
                    </a:lnTo>
                    <a:lnTo>
                      <a:pt x="106" y="23"/>
                    </a:lnTo>
                    <a:lnTo>
                      <a:pt x="107" y="24"/>
                    </a:lnTo>
                    <a:lnTo>
                      <a:pt x="109" y="32"/>
                    </a:lnTo>
                    <a:lnTo>
                      <a:pt x="110" y="20"/>
                    </a:lnTo>
                    <a:lnTo>
                      <a:pt x="112" y="10"/>
                    </a:lnTo>
                    <a:lnTo>
                      <a:pt x="113" y="0"/>
                    </a:lnTo>
                    <a:lnTo>
                      <a:pt x="115" y="0"/>
                    </a:lnTo>
                    <a:lnTo>
                      <a:pt x="116" y="17"/>
                    </a:lnTo>
                    <a:lnTo>
                      <a:pt x="118" y="35"/>
                    </a:lnTo>
                    <a:lnTo>
                      <a:pt x="119" y="52"/>
                    </a:lnTo>
                    <a:lnTo>
                      <a:pt x="121" y="59"/>
                    </a:lnTo>
                    <a:lnTo>
                      <a:pt x="122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7" y="59"/>
                    </a:lnTo>
                    <a:lnTo>
                      <a:pt x="128" y="56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3" y="78"/>
                    </a:lnTo>
                    <a:lnTo>
                      <a:pt x="134" y="85"/>
                    </a:lnTo>
                    <a:lnTo>
                      <a:pt x="136" y="81"/>
                    </a:lnTo>
                    <a:lnTo>
                      <a:pt x="138" y="88"/>
                    </a:lnTo>
                    <a:lnTo>
                      <a:pt x="139" y="96"/>
                    </a:lnTo>
                    <a:lnTo>
                      <a:pt x="140" y="96"/>
                    </a:lnTo>
                    <a:lnTo>
                      <a:pt x="142" y="89"/>
                    </a:lnTo>
                    <a:lnTo>
                      <a:pt x="144" y="80"/>
                    </a:lnTo>
                    <a:lnTo>
                      <a:pt x="145" y="73"/>
                    </a:lnTo>
                    <a:lnTo>
                      <a:pt x="147" y="70"/>
                    </a:lnTo>
                    <a:lnTo>
                      <a:pt x="148" y="92"/>
                    </a:lnTo>
                    <a:lnTo>
                      <a:pt x="150" y="103"/>
                    </a:lnTo>
                    <a:lnTo>
                      <a:pt x="151" y="111"/>
                    </a:lnTo>
                    <a:lnTo>
                      <a:pt x="153" y="107"/>
                    </a:lnTo>
                    <a:lnTo>
                      <a:pt x="154" y="99"/>
                    </a:lnTo>
                    <a:lnTo>
                      <a:pt x="156" y="102"/>
                    </a:lnTo>
                    <a:lnTo>
                      <a:pt x="157" y="107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2" y="114"/>
                    </a:lnTo>
                    <a:lnTo>
                      <a:pt x="163" y="116"/>
                    </a:lnTo>
                    <a:lnTo>
                      <a:pt x="165" y="122"/>
                    </a:lnTo>
                    <a:lnTo>
                      <a:pt x="167" y="121"/>
                    </a:lnTo>
                    <a:lnTo>
                      <a:pt x="168" y="122"/>
                    </a:lnTo>
                    <a:lnTo>
                      <a:pt x="169" y="119"/>
                    </a:lnTo>
                    <a:lnTo>
                      <a:pt x="171" y="120"/>
                    </a:lnTo>
                    <a:lnTo>
                      <a:pt x="173" y="119"/>
                    </a:lnTo>
                    <a:lnTo>
                      <a:pt x="174" y="124"/>
                    </a:lnTo>
                    <a:lnTo>
                      <a:pt x="176" y="122"/>
                    </a:lnTo>
                    <a:lnTo>
                      <a:pt x="177" y="128"/>
                    </a:lnTo>
                    <a:lnTo>
                      <a:pt x="179" y="137"/>
                    </a:lnTo>
                    <a:lnTo>
                      <a:pt x="180" y="136"/>
                    </a:lnTo>
                    <a:lnTo>
                      <a:pt x="182" y="135"/>
                    </a:lnTo>
                    <a:lnTo>
                      <a:pt x="183" y="126"/>
                    </a:lnTo>
                    <a:lnTo>
                      <a:pt x="185" y="118"/>
                    </a:lnTo>
                    <a:lnTo>
                      <a:pt x="186" y="124"/>
                    </a:lnTo>
                    <a:lnTo>
                      <a:pt x="188" y="131"/>
                    </a:lnTo>
                    <a:lnTo>
                      <a:pt x="189" y="143"/>
                    </a:lnTo>
                    <a:lnTo>
                      <a:pt x="191" y="145"/>
                    </a:lnTo>
                    <a:lnTo>
                      <a:pt x="192" y="152"/>
                    </a:lnTo>
                    <a:lnTo>
                      <a:pt x="194" y="151"/>
                    </a:lnTo>
                    <a:lnTo>
                      <a:pt x="195" y="144"/>
                    </a:lnTo>
                    <a:lnTo>
                      <a:pt x="197" y="138"/>
                    </a:lnTo>
                    <a:lnTo>
                      <a:pt x="198" y="141"/>
                    </a:lnTo>
                    <a:lnTo>
                      <a:pt x="200" y="144"/>
                    </a:lnTo>
                    <a:lnTo>
                      <a:pt x="201" y="147"/>
                    </a:lnTo>
                    <a:lnTo>
                      <a:pt x="203" y="148"/>
                    </a:lnTo>
                    <a:lnTo>
                      <a:pt x="204" y="150"/>
                    </a:lnTo>
                    <a:lnTo>
                      <a:pt x="206" y="149"/>
                    </a:lnTo>
                    <a:lnTo>
                      <a:pt x="207" y="151"/>
                    </a:lnTo>
                    <a:lnTo>
                      <a:pt x="209" y="159"/>
                    </a:lnTo>
                    <a:lnTo>
                      <a:pt x="211" y="166"/>
                    </a:lnTo>
                    <a:lnTo>
                      <a:pt x="212" y="170"/>
                    </a:lnTo>
                    <a:lnTo>
                      <a:pt x="213" y="166"/>
                    </a:lnTo>
                    <a:lnTo>
                      <a:pt x="215" y="165"/>
                    </a:lnTo>
                    <a:lnTo>
                      <a:pt x="217" y="163"/>
                    </a:lnTo>
                    <a:lnTo>
                      <a:pt x="218" y="168"/>
                    </a:lnTo>
                    <a:lnTo>
                      <a:pt x="220" y="168"/>
                    </a:lnTo>
                    <a:lnTo>
                      <a:pt x="221" y="167"/>
                    </a:lnTo>
                    <a:lnTo>
                      <a:pt x="223" y="164"/>
                    </a:lnTo>
                    <a:lnTo>
                      <a:pt x="224" y="169"/>
                    </a:lnTo>
                    <a:lnTo>
                      <a:pt x="226" y="166"/>
                    </a:lnTo>
                    <a:lnTo>
                      <a:pt x="227" y="171"/>
                    </a:lnTo>
                    <a:lnTo>
                      <a:pt x="229" y="172"/>
                    </a:lnTo>
                    <a:lnTo>
                      <a:pt x="230" y="164"/>
                    </a:lnTo>
                    <a:lnTo>
                      <a:pt x="232" y="158"/>
                    </a:lnTo>
                    <a:lnTo>
                      <a:pt x="233" y="155"/>
                    </a:lnTo>
                    <a:lnTo>
                      <a:pt x="235" y="155"/>
                    </a:lnTo>
                    <a:lnTo>
                      <a:pt x="236" y="159"/>
                    </a:lnTo>
                    <a:lnTo>
                      <a:pt x="238" y="158"/>
                    </a:lnTo>
                    <a:lnTo>
                      <a:pt x="240" y="161"/>
                    </a:lnTo>
                    <a:lnTo>
                      <a:pt x="241" y="163"/>
                    </a:lnTo>
                    <a:lnTo>
                      <a:pt x="242" y="164"/>
                    </a:lnTo>
                    <a:lnTo>
                      <a:pt x="244" y="170"/>
                    </a:lnTo>
                    <a:lnTo>
                      <a:pt x="246" y="167"/>
                    </a:lnTo>
                    <a:lnTo>
                      <a:pt x="247" y="155"/>
                    </a:lnTo>
                    <a:lnTo>
                      <a:pt x="249" y="148"/>
                    </a:lnTo>
                    <a:lnTo>
                      <a:pt x="250" y="157"/>
                    </a:lnTo>
                    <a:lnTo>
                      <a:pt x="252" y="157"/>
                    </a:lnTo>
                    <a:lnTo>
                      <a:pt x="253" y="157"/>
                    </a:lnTo>
                    <a:lnTo>
                      <a:pt x="255" y="163"/>
                    </a:lnTo>
                    <a:lnTo>
                      <a:pt x="256" y="165"/>
                    </a:lnTo>
                    <a:lnTo>
                      <a:pt x="258" y="151"/>
                    </a:lnTo>
                    <a:lnTo>
                      <a:pt x="259" y="136"/>
                    </a:lnTo>
                    <a:lnTo>
                      <a:pt x="261" y="131"/>
                    </a:lnTo>
                    <a:lnTo>
                      <a:pt x="262" y="133"/>
                    </a:lnTo>
                    <a:lnTo>
                      <a:pt x="264" y="137"/>
                    </a:lnTo>
                    <a:lnTo>
                      <a:pt x="265" y="144"/>
                    </a:lnTo>
                    <a:lnTo>
                      <a:pt x="267" y="149"/>
                    </a:lnTo>
                    <a:lnTo>
                      <a:pt x="268" y="155"/>
                    </a:lnTo>
                    <a:lnTo>
                      <a:pt x="270" y="161"/>
                    </a:lnTo>
                    <a:lnTo>
                      <a:pt x="271" y="164"/>
                    </a:lnTo>
                    <a:lnTo>
                      <a:pt x="273" y="156"/>
                    </a:lnTo>
                    <a:lnTo>
                      <a:pt x="274" y="155"/>
                    </a:lnTo>
                    <a:lnTo>
                      <a:pt x="276" y="151"/>
                    </a:lnTo>
                    <a:lnTo>
                      <a:pt x="278" y="143"/>
                    </a:lnTo>
                    <a:lnTo>
                      <a:pt x="279" y="138"/>
                    </a:lnTo>
                    <a:lnTo>
                      <a:pt x="280" y="145"/>
                    </a:lnTo>
                    <a:lnTo>
                      <a:pt x="282" y="149"/>
                    </a:lnTo>
                    <a:lnTo>
                      <a:pt x="284" y="144"/>
                    </a:lnTo>
                    <a:lnTo>
                      <a:pt x="285" y="149"/>
                    </a:lnTo>
                    <a:lnTo>
                      <a:pt x="286" y="157"/>
                    </a:lnTo>
                    <a:lnTo>
                      <a:pt x="288" y="164"/>
                    </a:lnTo>
                    <a:lnTo>
                      <a:pt x="290" y="162"/>
                    </a:lnTo>
                    <a:lnTo>
                      <a:pt x="291" y="169"/>
                    </a:lnTo>
                    <a:lnTo>
                      <a:pt x="293" y="168"/>
                    </a:lnTo>
                    <a:lnTo>
                      <a:pt x="294" y="167"/>
                    </a:lnTo>
                    <a:lnTo>
                      <a:pt x="296" y="167"/>
                    </a:lnTo>
                    <a:lnTo>
                      <a:pt x="297" y="167"/>
                    </a:lnTo>
                    <a:lnTo>
                      <a:pt x="299" y="173"/>
                    </a:lnTo>
                    <a:lnTo>
                      <a:pt x="300" y="176"/>
                    </a:lnTo>
                    <a:lnTo>
                      <a:pt x="302" y="175"/>
                    </a:lnTo>
                    <a:lnTo>
                      <a:pt x="303" y="174"/>
                    </a:lnTo>
                    <a:lnTo>
                      <a:pt x="305" y="172"/>
                    </a:lnTo>
                    <a:lnTo>
                      <a:pt x="307" y="169"/>
                    </a:lnTo>
                    <a:lnTo>
                      <a:pt x="308" y="162"/>
                    </a:lnTo>
                    <a:lnTo>
                      <a:pt x="309" y="155"/>
                    </a:lnTo>
                    <a:lnTo>
                      <a:pt x="311" y="165"/>
                    </a:lnTo>
                    <a:lnTo>
                      <a:pt x="313" y="162"/>
                    </a:lnTo>
                    <a:lnTo>
                      <a:pt x="314" y="162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9" y="168"/>
                    </a:lnTo>
                    <a:lnTo>
                      <a:pt x="320" y="173"/>
                    </a:lnTo>
                    <a:lnTo>
                      <a:pt x="322" y="162"/>
                    </a:lnTo>
                    <a:lnTo>
                      <a:pt x="323" y="153"/>
                    </a:lnTo>
                    <a:lnTo>
                      <a:pt x="325" y="149"/>
                    </a:lnTo>
                    <a:lnTo>
                      <a:pt x="326" y="146"/>
                    </a:lnTo>
                    <a:lnTo>
                      <a:pt x="328" y="153"/>
                    </a:lnTo>
                    <a:lnTo>
                      <a:pt x="329" y="159"/>
                    </a:lnTo>
                    <a:lnTo>
                      <a:pt x="331" y="160"/>
                    </a:lnTo>
                    <a:lnTo>
                      <a:pt x="332" y="170"/>
                    </a:lnTo>
                    <a:lnTo>
                      <a:pt x="334" y="172"/>
                    </a:lnTo>
                    <a:lnTo>
                      <a:pt x="335" y="170"/>
                    </a:lnTo>
                    <a:lnTo>
                      <a:pt x="337" y="157"/>
                    </a:lnTo>
                    <a:lnTo>
                      <a:pt x="338" y="156"/>
                    </a:lnTo>
                    <a:lnTo>
                      <a:pt x="340" y="154"/>
                    </a:lnTo>
                    <a:lnTo>
                      <a:pt x="341" y="155"/>
                    </a:lnTo>
                    <a:lnTo>
                      <a:pt x="343" y="155"/>
                    </a:lnTo>
                    <a:lnTo>
                      <a:pt x="344" y="162"/>
                    </a:lnTo>
                    <a:lnTo>
                      <a:pt x="346" y="163"/>
                    </a:lnTo>
                    <a:lnTo>
                      <a:pt x="347" y="167"/>
                    </a:lnTo>
                    <a:lnTo>
                      <a:pt x="349" y="172"/>
                    </a:lnTo>
                    <a:lnTo>
                      <a:pt x="351" y="174"/>
                    </a:lnTo>
                    <a:lnTo>
                      <a:pt x="352" y="171"/>
                    </a:lnTo>
                    <a:lnTo>
                      <a:pt x="353" y="165"/>
                    </a:lnTo>
                    <a:lnTo>
                      <a:pt x="355" y="162"/>
                    </a:lnTo>
                    <a:lnTo>
                      <a:pt x="357" y="158"/>
                    </a:lnTo>
                    <a:lnTo>
                      <a:pt x="358" y="160"/>
                    </a:lnTo>
                    <a:lnTo>
                      <a:pt x="359" y="160"/>
                    </a:lnTo>
                    <a:lnTo>
                      <a:pt x="361" y="153"/>
                    </a:lnTo>
                    <a:lnTo>
                      <a:pt x="363" y="159"/>
                    </a:lnTo>
                    <a:lnTo>
                      <a:pt x="364" y="163"/>
                    </a:lnTo>
                    <a:lnTo>
                      <a:pt x="366" y="168"/>
                    </a:lnTo>
                    <a:lnTo>
                      <a:pt x="367" y="171"/>
                    </a:lnTo>
                    <a:lnTo>
                      <a:pt x="369" y="173"/>
                    </a:lnTo>
                    <a:lnTo>
                      <a:pt x="370" y="161"/>
                    </a:lnTo>
                    <a:lnTo>
                      <a:pt x="372" y="156"/>
                    </a:lnTo>
                    <a:lnTo>
                      <a:pt x="373" y="151"/>
                    </a:lnTo>
                    <a:lnTo>
                      <a:pt x="375" y="153"/>
                    </a:lnTo>
                    <a:lnTo>
                      <a:pt x="376" y="165"/>
                    </a:lnTo>
                    <a:lnTo>
                      <a:pt x="378" y="174"/>
                    </a:lnTo>
                    <a:lnTo>
                      <a:pt x="380" y="168"/>
                    </a:lnTo>
                    <a:lnTo>
                      <a:pt x="381" y="162"/>
                    </a:lnTo>
                    <a:lnTo>
                      <a:pt x="382" y="165"/>
                    </a:lnTo>
                    <a:lnTo>
                      <a:pt x="384" y="163"/>
                    </a:lnTo>
                    <a:lnTo>
                      <a:pt x="386" y="170"/>
                    </a:lnTo>
                    <a:lnTo>
                      <a:pt x="387" y="169"/>
                    </a:lnTo>
                    <a:lnTo>
                      <a:pt x="388" y="167"/>
                    </a:lnTo>
                    <a:lnTo>
                      <a:pt x="390" y="168"/>
                    </a:lnTo>
                    <a:lnTo>
                      <a:pt x="392" y="170"/>
                    </a:lnTo>
                    <a:lnTo>
                      <a:pt x="393" y="169"/>
                    </a:lnTo>
                    <a:lnTo>
                      <a:pt x="395" y="169"/>
                    </a:lnTo>
                    <a:lnTo>
                      <a:pt x="396" y="168"/>
                    </a:lnTo>
                    <a:lnTo>
                      <a:pt x="398" y="163"/>
                    </a:lnTo>
                    <a:lnTo>
                      <a:pt x="399" y="173"/>
                    </a:lnTo>
                    <a:lnTo>
                      <a:pt x="401" y="174"/>
                    </a:lnTo>
                    <a:lnTo>
                      <a:pt x="402" y="174"/>
                    </a:lnTo>
                    <a:lnTo>
                      <a:pt x="404" y="173"/>
                    </a:lnTo>
                    <a:lnTo>
                      <a:pt x="405" y="172"/>
                    </a:lnTo>
                    <a:lnTo>
                      <a:pt x="407" y="172"/>
                    </a:lnTo>
                    <a:lnTo>
                      <a:pt x="408" y="167"/>
                    </a:lnTo>
                    <a:lnTo>
                      <a:pt x="410" y="167"/>
                    </a:lnTo>
                    <a:lnTo>
                      <a:pt x="411" y="172"/>
                    </a:lnTo>
                    <a:lnTo>
                      <a:pt x="413" y="173"/>
                    </a:lnTo>
                    <a:lnTo>
                      <a:pt x="414" y="176"/>
                    </a:lnTo>
                    <a:lnTo>
                      <a:pt x="416" y="176"/>
                    </a:lnTo>
                    <a:lnTo>
                      <a:pt x="417" y="171"/>
                    </a:lnTo>
                    <a:lnTo>
                      <a:pt x="419" y="168"/>
                    </a:lnTo>
                    <a:lnTo>
                      <a:pt x="420" y="161"/>
                    </a:lnTo>
                    <a:lnTo>
                      <a:pt x="422" y="166"/>
                    </a:lnTo>
                    <a:lnTo>
                      <a:pt x="424" y="168"/>
                    </a:lnTo>
                    <a:lnTo>
                      <a:pt x="425" y="180"/>
                    </a:lnTo>
                    <a:lnTo>
                      <a:pt x="426" y="179"/>
                    </a:lnTo>
                    <a:lnTo>
                      <a:pt x="428" y="175"/>
                    </a:lnTo>
                    <a:lnTo>
                      <a:pt x="430" y="170"/>
                    </a:lnTo>
                    <a:lnTo>
                      <a:pt x="431" y="175"/>
                    </a:lnTo>
                    <a:lnTo>
                      <a:pt x="433" y="169"/>
                    </a:lnTo>
                    <a:lnTo>
                      <a:pt x="434" y="156"/>
                    </a:lnTo>
                    <a:lnTo>
                      <a:pt x="436" y="155"/>
                    </a:lnTo>
                    <a:lnTo>
                      <a:pt x="437" y="153"/>
                    </a:lnTo>
                    <a:lnTo>
                      <a:pt x="439" y="148"/>
                    </a:lnTo>
                    <a:lnTo>
                      <a:pt x="440" y="147"/>
                    </a:lnTo>
                    <a:lnTo>
                      <a:pt x="442" y="157"/>
                    </a:lnTo>
                    <a:lnTo>
                      <a:pt x="443" y="155"/>
                    </a:lnTo>
                    <a:lnTo>
                      <a:pt x="445" y="159"/>
                    </a:lnTo>
                    <a:lnTo>
                      <a:pt x="446" y="161"/>
                    </a:lnTo>
                    <a:lnTo>
                      <a:pt x="448" y="165"/>
                    </a:lnTo>
                    <a:lnTo>
                      <a:pt x="449" y="159"/>
                    </a:lnTo>
                    <a:lnTo>
                      <a:pt x="451" y="154"/>
                    </a:lnTo>
                    <a:lnTo>
                      <a:pt x="453" y="162"/>
                    </a:lnTo>
                    <a:lnTo>
                      <a:pt x="454" y="170"/>
                    </a:lnTo>
                    <a:lnTo>
                      <a:pt x="455" y="165"/>
                    </a:lnTo>
                    <a:lnTo>
                      <a:pt x="457" y="155"/>
                    </a:lnTo>
                    <a:lnTo>
                      <a:pt x="459" y="154"/>
                    </a:lnTo>
                    <a:lnTo>
                      <a:pt x="460" y="149"/>
                    </a:lnTo>
                    <a:lnTo>
                      <a:pt x="461" y="153"/>
                    </a:lnTo>
                    <a:lnTo>
                      <a:pt x="463" y="163"/>
                    </a:lnTo>
                    <a:lnTo>
                      <a:pt x="465" y="174"/>
                    </a:lnTo>
                    <a:lnTo>
                      <a:pt x="466" y="174"/>
                    </a:lnTo>
                    <a:lnTo>
                      <a:pt x="468" y="177"/>
                    </a:lnTo>
                    <a:lnTo>
                      <a:pt x="469" y="179"/>
                    </a:lnTo>
                    <a:lnTo>
                      <a:pt x="470" y="171"/>
                    </a:lnTo>
                    <a:lnTo>
                      <a:pt x="472" y="163"/>
                    </a:lnTo>
                    <a:lnTo>
                      <a:pt x="474" y="158"/>
                    </a:lnTo>
                    <a:lnTo>
                      <a:pt x="475" y="149"/>
                    </a:lnTo>
                    <a:lnTo>
                      <a:pt x="477" y="135"/>
                    </a:lnTo>
                    <a:lnTo>
                      <a:pt x="478" y="133"/>
                    </a:lnTo>
                    <a:lnTo>
                      <a:pt x="480" y="126"/>
                    </a:lnTo>
                    <a:lnTo>
                      <a:pt x="481" y="125"/>
                    </a:lnTo>
                    <a:lnTo>
                      <a:pt x="483" y="129"/>
                    </a:lnTo>
                    <a:lnTo>
                      <a:pt x="484" y="137"/>
                    </a:lnTo>
                    <a:lnTo>
                      <a:pt x="486" y="139"/>
                    </a:lnTo>
                    <a:lnTo>
                      <a:pt x="487" y="143"/>
                    </a:lnTo>
                    <a:lnTo>
                      <a:pt x="489" y="146"/>
                    </a:lnTo>
                    <a:lnTo>
                      <a:pt x="490" y="144"/>
                    </a:lnTo>
                    <a:lnTo>
                      <a:pt x="492" y="139"/>
                    </a:lnTo>
                    <a:lnTo>
                      <a:pt x="493" y="141"/>
                    </a:lnTo>
                    <a:lnTo>
                      <a:pt x="495" y="138"/>
                    </a:lnTo>
                    <a:lnTo>
                      <a:pt x="497" y="129"/>
                    </a:lnTo>
                    <a:lnTo>
                      <a:pt x="498" y="133"/>
                    </a:lnTo>
                    <a:lnTo>
                      <a:pt x="499" y="145"/>
                    </a:lnTo>
                    <a:lnTo>
                      <a:pt x="501" y="148"/>
                    </a:lnTo>
                    <a:lnTo>
                      <a:pt x="503" y="141"/>
                    </a:lnTo>
                    <a:lnTo>
                      <a:pt x="504" y="125"/>
                    </a:lnTo>
                    <a:lnTo>
                      <a:pt x="506" y="118"/>
                    </a:lnTo>
                    <a:lnTo>
                      <a:pt x="507" y="118"/>
                    </a:lnTo>
                    <a:lnTo>
                      <a:pt x="509" y="122"/>
                    </a:lnTo>
                    <a:lnTo>
                      <a:pt x="510" y="121"/>
                    </a:lnTo>
                    <a:lnTo>
                      <a:pt x="512" y="126"/>
                    </a:lnTo>
                    <a:lnTo>
                      <a:pt x="513" y="136"/>
                    </a:lnTo>
                    <a:lnTo>
                      <a:pt x="515" y="135"/>
                    </a:lnTo>
                    <a:lnTo>
                      <a:pt x="516" y="120"/>
                    </a:lnTo>
                    <a:lnTo>
                      <a:pt x="518" y="119"/>
                    </a:lnTo>
                    <a:lnTo>
                      <a:pt x="519" y="122"/>
                    </a:lnTo>
                    <a:lnTo>
                      <a:pt x="521" y="128"/>
                    </a:lnTo>
                    <a:lnTo>
                      <a:pt x="522" y="133"/>
                    </a:lnTo>
                    <a:lnTo>
                      <a:pt x="524" y="144"/>
                    </a:lnTo>
                    <a:lnTo>
                      <a:pt x="526" y="146"/>
                    </a:lnTo>
                    <a:lnTo>
                      <a:pt x="527" y="152"/>
                    </a:lnTo>
                    <a:lnTo>
                      <a:pt x="528" y="156"/>
                    </a:lnTo>
                    <a:lnTo>
                      <a:pt x="530" y="149"/>
                    </a:lnTo>
                    <a:lnTo>
                      <a:pt x="532" y="154"/>
                    </a:lnTo>
                    <a:lnTo>
                      <a:pt x="533" y="146"/>
                    </a:lnTo>
                    <a:lnTo>
                      <a:pt x="535" y="124"/>
                    </a:lnTo>
                    <a:lnTo>
                      <a:pt x="536" y="112"/>
                    </a:lnTo>
                    <a:lnTo>
                      <a:pt x="537" y="121"/>
                    </a:lnTo>
                    <a:lnTo>
                      <a:pt x="539" y="124"/>
                    </a:lnTo>
                    <a:lnTo>
                      <a:pt x="541" y="131"/>
                    </a:lnTo>
                    <a:lnTo>
                      <a:pt x="542" y="132"/>
                    </a:lnTo>
                    <a:lnTo>
                      <a:pt x="543" y="128"/>
                    </a:lnTo>
                    <a:lnTo>
                      <a:pt x="545" y="137"/>
                    </a:lnTo>
                    <a:lnTo>
                      <a:pt x="547" y="140"/>
                    </a:lnTo>
                    <a:lnTo>
                      <a:pt x="548" y="136"/>
                    </a:lnTo>
                    <a:lnTo>
                      <a:pt x="550" y="136"/>
                    </a:lnTo>
                    <a:lnTo>
                      <a:pt x="551" y="124"/>
                    </a:lnTo>
                    <a:lnTo>
                      <a:pt x="553" y="117"/>
                    </a:lnTo>
                    <a:lnTo>
                      <a:pt x="554" y="116"/>
                    </a:lnTo>
                    <a:lnTo>
                      <a:pt x="556" y="121"/>
                    </a:lnTo>
                    <a:lnTo>
                      <a:pt x="557" y="134"/>
                    </a:lnTo>
                    <a:lnTo>
                      <a:pt x="559" y="133"/>
                    </a:lnTo>
                    <a:lnTo>
                      <a:pt x="560" y="125"/>
                    </a:lnTo>
                    <a:lnTo>
                      <a:pt x="562" y="132"/>
                    </a:lnTo>
                    <a:lnTo>
                      <a:pt x="564" y="142"/>
                    </a:lnTo>
                    <a:lnTo>
                      <a:pt x="565" y="146"/>
                    </a:lnTo>
                    <a:lnTo>
                      <a:pt x="566" y="145"/>
                    </a:lnTo>
                    <a:lnTo>
                      <a:pt x="568" y="137"/>
                    </a:lnTo>
                    <a:lnTo>
                      <a:pt x="570" y="123"/>
                    </a:lnTo>
                    <a:lnTo>
                      <a:pt x="571" y="104"/>
                    </a:lnTo>
                    <a:lnTo>
                      <a:pt x="572" y="110"/>
                    </a:lnTo>
                    <a:lnTo>
                      <a:pt x="574" y="119"/>
                    </a:lnTo>
                    <a:lnTo>
                      <a:pt x="576" y="120"/>
                    </a:lnTo>
                    <a:lnTo>
                      <a:pt x="577" y="126"/>
                    </a:lnTo>
                    <a:lnTo>
                      <a:pt x="579" y="127"/>
                    </a:lnTo>
                    <a:lnTo>
                      <a:pt x="580" y="123"/>
                    </a:lnTo>
                    <a:lnTo>
                      <a:pt x="582" y="114"/>
                    </a:lnTo>
                    <a:lnTo>
                      <a:pt x="583" y="112"/>
                    </a:lnTo>
                    <a:lnTo>
                      <a:pt x="585" y="118"/>
                    </a:lnTo>
                    <a:lnTo>
                      <a:pt x="586" y="124"/>
                    </a:lnTo>
                    <a:lnTo>
                      <a:pt x="588" y="124"/>
                    </a:lnTo>
                    <a:lnTo>
                      <a:pt x="589" y="126"/>
                    </a:lnTo>
                    <a:lnTo>
                      <a:pt x="591" y="126"/>
                    </a:lnTo>
                    <a:lnTo>
                      <a:pt x="592" y="120"/>
                    </a:lnTo>
                    <a:lnTo>
                      <a:pt x="594" y="115"/>
                    </a:lnTo>
                    <a:lnTo>
                      <a:pt x="595" y="112"/>
                    </a:lnTo>
                    <a:lnTo>
                      <a:pt x="597" y="104"/>
                    </a:lnTo>
                    <a:lnTo>
                      <a:pt x="599" y="102"/>
                    </a:lnTo>
                    <a:lnTo>
                      <a:pt x="600" y="107"/>
                    </a:lnTo>
                    <a:lnTo>
                      <a:pt x="601" y="114"/>
                    </a:lnTo>
                    <a:lnTo>
                      <a:pt x="603" y="121"/>
                    </a:lnTo>
                    <a:lnTo>
                      <a:pt x="604" y="124"/>
                    </a:lnTo>
                    <a:lnTo>
                      <a:pt x="606" y="124"/>
                    </a:lnTo>
                    <a:lnTo>
                      <a:pt x="608" y="123"/>
                    </a:lnTo>
                    <a:lnTo>
                      <a:pt x="609" y="125"/>
                    </a:lnTo>
                    <a:lnTo>
                      <a:pt x="610" y="126"/>
                    </a:lnTo>
                    <a:lnTo>
                      <a:pt x="612" y="123"/>
                    </a:lnTo>
                    <a:lnTo>
                      <a:pt x="614" y="120"/>
                    </a:lnTo>
                    <a:lnTo>
                      <a:pt x="615" y="127"/>
                    </a:lnTo>
                    <a:lnTo>
                      <a:pt x="616" y="135"/>
                    </a:lnTo>
                    <a:lnTo>
                      <a:pt x="618" y="134"/>
                    </a:lnTo>
                    <a:lnTo>
                      <a:pt x="620" y="132"/>
                    </a:lnTo>
                    <a:lnTo>
                      <a:pt x="621" y="130"/>
                    </a:lnTo>
                    <a:lnTo>
                      <a:pt x="623" y="133"/>
                    </a:lnTo>
                    <a:lnTo>
                      <a:pt x="624" y="136"/>
                    </a:lnTo>
                    <a:lnTo>
                      <a:pt x="626" y="127"/>
                    </a:lnTo>
                    <a:lnTo>
                      <a:pt x="627" y="120"/>
                    </a:lnTo>
                    <a:lnTo>
                      <a:pt x="629" y="125"/>
                    </a:lnTo>
                    <a:lnTo>
                      <a:pt x="630" y="128"/>
                    </a:lnTo>
                    <a:lnTo>
                      <a:pt x="632" y="130"/>
                    </a:lnTo>
                    <a:lnTo>
                      <a:pt x="633" y="134"/>
                    </a:lnTo>
                    <a:lnTo>
                      <a:pt x="635" y="136"/>
                    </a:lnTo>
                    <a:lnTo>
                      <a:pt x="637" y="133"/>
                    </a:lnTo>
                    <a:lnTo>
                      <a:pt x="638" y="129"/>
                    </a:lnTo>
                    <a:lnTo>
                      <a:pt x="639" y="129"/>
                    </a:lnTo>
                    <a:lnTo>
                      <a:pt x="641" y="121"/>
                    </a:lnTo>
                    <a:lnTo>
                      <a:pt x="643" y="117"/>
                    </a:lnTo>
                    <a:lnTo>
                      <a:pt x="644" y="124"/>
                    </a:lnTo>
                    <a:lnTo>
                      <a:pt x="645" y="131"/>
                    </a:lnTo>
                    <a:lnTo>
                      <a:pt x="647" y="137"/>
                    </a:lnTo>
                    <a:lnTo>
                      <a:pt x="649" y="145"/>
                    </a:lnTo>
                    <a:lnTo>
                      <a:pt x="650" y="147"/>
                    </a:lnTo>
                    <a:lnTo>
                      <a:pt x="652" y="137"/>
                    </a:lnTo>
                    <a:lnTo>
                      <a:pt x="653" y="122"/>
                    </a:lnTo>
                    <a:lnTo>
                      <a:pt x="655" y="105"/>
                    </a:lnTo>
                    <a:lnTo>
                      <a:pt x="656" y="102"/>
                    </a:lnTo>
                    <a:lnTo>
                      <a:pt x="658" y="106"/>
                    </a:lnTo>
                    <a:lnTo>
                      <a:pt x="659" y="110"/>
                    </a:lnTo>
                    <a:lnTo>
                      <a:pt x="661" y="103"/>
                    </a:lnTo>
                    <a:lnTo>
                      <a:pt x="662" y="101"/>
                    </a:lnTo>
                    <a:lnTo>
                      <a:pt x="664" y="112"/>
                    </a:lnTo>
                    <a:lnTo>
                      <a:pt x="666" y="114"/>
                    </a:lnTo>
                    <a:lnTo>
                      <a:pt x="667" y="109"/>
                    </a:lnTo>
                    <a:lnTo>
                      <a:pt x="668" y="110"/>
                    </a:lnTo>
                    <a:lnTo>
                      <a:pt x="670" y="113"/>
                    </a:lnTo>
                    <a:lnTo>
                      <a:pt x="671" y="107"/>
                    </a:lnTo>
                    <a:lnTo>
                      <a:pt x="673" y="108"/>
                    </a:lnTo>
                    <a:lnTo>
                      <a:pt x="674" y="105"/>
                    </a:lnTo>
                    <a:lnTo>
                      <a:pt x="676" y="107"/>
                    </a:lnTo>
                    <a:lnTo>
                      <a:pt x="677" y="114"/>
                    </a:lnTo>
                    <a:lnTo>
                      <a:pt x="679" y="120"/>
                    </a:lnTo>
                    <a:lnTo>
                      <a:pt x="681" y="125"/>
                    </a:lnTo>
                    <a:lnTo>
                      <a:pt x="682" y="120"/>
                    </a:lnTo>
                    <a:lnTo>
                      <a:pt x="683" y="119"/>
                    </a:lnTo>
                    <a:lnTo>
                      <a:pt x="685" y="117"/>
                    </a:lnTo>
                    <a:lnTo>
                      <a:pt x="687" y="109"/>
                    </a:lnTo>
                    <a:lnTo>
                      <a:pt x="688" y="109"/>
                    </a:lnTo>
                    <a:lnTo>
                      <a:pt x="690" y="116"/>
                    </a:lnTo>
                    <a:lnTo>
                      <a:pt x="691" y="114"/>
                    </a:lnTo>
                    <a:lnTo>
                      <a:pt x="693" y="114"/>
                    </a:lnTo>
                    <a:lnTo>
                      <a:pt x="694" y="116"/>
                    </a:lnTo>
                    <a:lnTo>
                      <a:pt x="696" y="117"/>
                    </a:lnTo>
                    <a:lnTo>
                      <a:pt x="697" y="117"/>
                    </a:lnTo>
                    <a:lnTo>
                      <a:pt x="699" y="119"/>
                    </a:lnTo>
                    <a:lnTo>
                      <a:pt x="700" y="122"/>
                    </a:lnTo>
                    <a:lnTo>
                      <a:pt x="702" y="121"/>
                    </a:lnTo>
                    <a:lnTo>
                      <a:pt x="703" y="119"/>
                    </a:lnTo>
                    <a:lnTo>
                      <a:pt x="705" y="119"/>
                    </a:lnTo>
                    <a:lnTo>
                      <a:pt x="706" y="122"/>
                    </a:lnTo>
                    <a:lnTo>
                      <a:pt x="708" y="118"/>
                    </a:lnTo>
                    <a:lnTo>
                      <a:pt x="710" y="111"/>
                    </a:lnTo>
                    <a:lnTo>
                      <a:pt x="711" y="105"/>
                    </a:lnTo>
                    <a:lnTo>
                      <a:pt x="712" y="114"/>
                    </a:lnTo>
                    <a:lnTo>
                      <a:pt x="714" y="116"/>
                    </a:lnTo>
                    <a:lnTo>
                      <a:pt x="716" y="125"/>
                    </a:lnTo>
                    <a:lnTo>
                      <a:pt x="717" y="118"/>
                    </a:lnTo>
                    <a:lnTo>
                      <a:pt x="718" y="121"/>
                    </a:lnTo>
                    <a:lnTo>
                      <a:pt x="720" y="128"/>
                    </a:lnTo>
                    <a:lnTo>
                      <a:pt x="722" y="121"/>
                    </a:lnTo>
                    <a:lnTo>
                      <a:pt x="723" y="116"/>
                    </a:lnTo>
                    <a:lnTo>
                      <a:pt x="725" y="118"/>
                    </a:lnTo>
                    <a:lnTo>
                      <a:pt x="726" y="113"/>
                    </a:lnTo>
                    <a:lnTo>
                      <a:pt x="728" y="116"/>
                    </a:lnTo>
                    <a:lnTo>
                      <a:pt x="729" y="117"/>
                    </a:lnTo>
                    <a:lnTo>
                      <a:pt x="731" y="112"/>
                    </a:lnTo>
                    <a:lnTo>
                      <a:pt x="732" y="104"/>
                    </a:lnTo>
                    <a:lnTo>
                      <a:pt x="734" y="91"/>
                    </a:lnTo>
                    <a:lnTo>
                      <a:pt x="735" y="88"/>
                    </a:lnTo>
                    <a:lnTo>
                      <a:pt x="737" y="95"/>
                    </a:lnTo>
                    <a:lnTo>
                      <a:pt x="738" y="101"/>
                    </a:lnTo>
                    <a:lnTo>
                      <a:pt x="740" y="98"/>
                    </a:lnTo>
                    <a:lnTo>
                      <a:pt x="741" y="103"/>
                    </a:lnTo>
                    <a:lnTo>
                      <a:pt x="743" y="104"/>
                    </a:lnTo>
                    <a:lnTo>
                      <a:pt x="744" y="101"/>
                    </a:lnTo>
                    <a:lnTo>
                      <a:pt x="746" y="106"/>
                    </a:lnTo>
                    <a:lnTo>
                      <a:pt x="747" y="108"/>
                    </a:lnTo>
                    <a:lnTo>
                      <a:pt x="749" y="107"/>
                    </a:lnTo>
                    <a:lnTo>
                      <a:pt x="750" y="117"/>
                    </a:lnTo>
                    <a:lnTo>
                      <a:pt x="752" y="117"/>
                    </a:lnTo>
                    <a:lnTo>
                      <a:pt x="754" y="115"/>
                    </a:lnTo>
                    <a:lnTo>
                      <a:pt x="755" y="118"/>
                    </a:lnTo>
                    <a:lnTo>
                      <a:pt x="756" y="116"/>
                    </a:lnTo>
                    <a:lnTo>
                      <a:pt x="758" y="115"/>
                    </a:lnTo>
                    <a:lnTo>
                      <a:pt x="760" y="115"/>
                    </a:lnTo>
                    <a:lnTo>
                      <a:pt x="761" y="118"/>
                    </a:lnTo>
                    <a:lnTo>
                      <a:pt x="763" y="113"/>
                    </a:lnTo>
                    <a:lnTo>
                      <a:pt x="764" y="104"/>
                    </a:lnTo>
                    <a:lnTo>
                      <a:pt x="766" y="108"/>
                    </a:lnTo>
                    <a:lnTo>
                      <a:pt x="767" y="110"/>
                    </a:lnTo>
                    <a:lnTo>
                      <a:pt x="769" y="110"/>
                    </a:lnTo>
                    <a:lnTo>
                      <a:pt x="770" y="120"/>
                    </a:lnTo>
                    <a:lnTo>
                      <a:pt x="772" y="116"/>
                    </a:lnTo>
                    <a:lnTo>
                      <a:pt x="773" y="108"/>
                    </a:lnTo>
                    <a:lnTo>
                      <a:pt x="775" y="105"/>
                    </a:lnTo>
                    <a:lnTo>
                      <a:pt x="776" y="104"/>
                    </a:lnTo>
                    <a:lnTo>
                      <a:pt x="778" y="106"/>
                    </a:lnTo>
                    <a:lnTo>
                      <a:pt x="779" y="104"/>
                    </a:lnTo>
                    <a:lnTo>
                      <a:pt x="781" y="103"/>
                    </a:lnTo>
                    <a:lnTo>
                      <a:pt x="783" y="111"/>
                    </a:lnTo>
                    <a:lnTo>
                      <a:pt x="784" y="122"/>
                    </a:lnTo>
                    <a:lnTo>
                      <a:pt x="785" y="130"/>
                    </a:lnTo>
                    <a:lnTo>
                      <a:pt x="787" y="135"/>
                    </a:lnTo>
                    <a:lnTo>
                      <a:pt x="789" y="133"/>
                    </a:lnTo>
                    <a:lnTo>
                      <a:pt x="790" y="133"/>
                    </a:lnTo>
                    <a:lnTo>
                      <a:pt x="792" y="134"/>
                    </a:lnTo>
                    <a:lnTo>
                      <a:pt x="793" y="136"/>
                    </a:lnTo>
                    <a:lnTo>
                      <a:pt x="795" y="128"/>
                    </a:lnTo>
                    <a:lnTo>
                      <a:pt x="796" y="125"/>
                    </a:lnTo>
                    <a:lnTo>
                      <a:pt x="798" y="132"/>
                    </a:lnTo>
                    <a:lnTo>
                      <a:pt x="799" y="143"/>
                    </a:lnTo>
                    <a:lnTo>
                      <a:pt x="801" y="152"/>
                    </a:lnTo>
                    <a:lnTo>
                      <a:pt x="802" y="150"/>
                    </a:lnTo>
                    <a:lnTo>
                      <a:pt x="804" y="138"/>
                    </a:lnTo>
                    <a:lnTo>
                      <a:pt x="805" y="153"/>
                    </a:lnTo>
                    <a:lnTo>
                      <a:pt x="807" y="172"/>
                    </a:lnTo>
                    <a:lnTo>
                      <a:pt x="808" y="175"/>
                    </a:lnTo>
                    <a:lnTo>
                      <a:pt x="810" y="174"/>
                    </a:lnTo>
                    <a:lnTo>
                      <a:pt x="811" y="163"/>
                    </a:lnTo>
                    <a:lnTo>
                      <a:pt x="813" y="160"/>
                    </a:lnTo>
                    <a:lnTo>
                      <a:pt x="814" y="160"/>
                    </a:lnTo>
                    <a:lnTo>
                      <a:pt x="816" y="170"/>
                    </a:lnTo>
                    <a:lnTo>
                      <a:pt x="817" y="176"/>
                    </a:lnTo>
                    <a:lnTo>
                      <a:pt x="819" y="184"/>
                    </a:lnTo>
                    <a:lnTo>
                      <a:pt x="820" y="186"/>
                    </a:lnTo>
                    <a:lnTo>
                      <a:pt x="822" y="175"/>
                    </a:lnTo>
                    <a:lnTo>
                      <a:pt x="823" y="163"/>
                    </a:lnTo>
                    <a:lnTo>
                      <a:pt x="825" y="150"/>
                    </a:lnTo>
                    <a:lnTo>
                      <a:pt x="827" y="150"/>
                    </a:lnTo>
                    <a:lnTo>
                      <a:pt x="828" y="154"/>
                    </a:lnTo>
                    <a:lnTo>
                      <a:pt x="829" y="155"/>
                    </a:lnTo>
                    <a:lnTo>
                      <a:pt x="831" y="168"/>
                    </a:lnTo>
                    <a:lnTo>
                      <a:pt x="833" y="180"/>
                    </a:lnTo>
                    <a:lnTo>
                      <a:pt x="834" y="179"/>
                    </a:lnTo>
                    <a:lnTo>
                      <a:pt x="836" y="174"/>
                    </a:lnTo>
                    <a:lnTo>
                      <a:pt x="837" y="170"/>
                    </a:lnTo>
                    <a:lnTo>
                      <a:pt x="839" y="168"/>
                    </a:lnTo>
                    <a:lnTo>
                      <a:pt x="840" y="163"/>
                    </a:lnTo>
                    <a:lnTo>
                      <a:pt x="842" y="154"/>
                    </a:lnTo>
                    <a:lnTo>
                      <a:pt x="843" y="150"/>
                    </a:lnTo>
                    <a:lnTo>
                      <a:pt x="845" y="146"/>
                    </a:lnTo>
                    <a:lnTo>
                      <a:pt x="846" y="147"/>
                    </a:lnTo>
                    <a:lnTo>
                      <a:pt x="848" y="160"/>
                    </a:lnTo>
                    <a:lnTo>
                      <a:pt x="849" y="167"/>
                    </a:lnTo>
                    <a:lnTo>
                      <a:pt x="851" y="170"/>
                    </a:lnTo>
                    <a:lnTo>
                      <a:pt x="852" y="166"/>
                    </a:lnTo>
                    <a:lnTo>
                      <a:pt x="854" y="164"/>
                    </a:lnTo>
                    <a:lnTo>
                      <a:pt x="856" y="165"/>
                    </a:lnTo>
                    <a:lnTo>
                      <a:pt x="857" y="157"/>
                    </a:lnTo>
                    <a:lnTo>
                      <a:pt x="858" y="160"/>
                    </a:lnTo>
                    <a:lnTo>
                      <a:pt x="860" y="153"/>
                    </a:lnTo>
                    <a:lnTo>
                      <a:pt x="862" y="149"/>
                    </a:lnTo>
                    <a:lnTo>
                      <a:pt x="863" y="157"/>
                    </a:lnTo>
                    <a:lnTo>
                      <a:pt x="865" y="149"/>
                    </a:lnTo>
                    <a:lnTo>
                      <a:pt x="866" y="139"/>
                    </a:lnTo>
                    <a:lnTo>
                      <a:pt x="868" y="136"/>
                    </a:lnTo>
                    <a:lnTo>
                      <a:pt x="869" y="132"/>
                    </a:lnTo>
                    <a:lnTo>
                      <a:pt x="871" y="129"/>
                    </a:lnTo>
                    <a:lnTo>
                      <a:pt x="872" y="141"/>
                    </a:lnTo>
                    <a:lnTo>
                      <a:pt x="874" y="149"/>
                    </a:lnTo>
                    <a:lnTo>
                      <a:pt x="875" y="153"/>
                    </a:lnTo>
                    <a:lnTo>
                      <a:pt x="877" y="156"/>
                    </a:lnTo>
                    <a:lnTo>
                      <a:pt x="878" y="171"/>
                    </a:lnTo>
                    <a:lnTo>
                      <a:pt x="880" y="169"/>
                    </a:lnTo>
                    <a:lnTo>
                      <a:pt x="881" y="170"/>
                    </a:lnTo>
                    <a:lnTo>
                      <a:pt x="883" y="168"/>
                    </a:lnTo>
                    <a:lnTo>
                      <a:pt x="884" y="157"/>
                    </a:lnTo>
                    <a:lnTo>
                      <a:pt x="886" y="140"/>
                    </a:lnTo>
                    <a:lnTo>
                      <a:pt x="887" y="132"/>
                    </a:lnTo>
                    <a:lnTo>
                      <a:pt x="889" y="136"/>
                    </a:lnTo>
                    <a:lnTo>
                      <a:pt x="890" y="135"/>
                    </a:lnTo>
                    <a:lnTo>
                      <a:pt x="892" y="138"/>
                    </a:lnTo>
                    <a:lnTo>
                      <a:pt x="894" y="141"/>
                    </a:lnTo>
                    <a:lnTo>
                      <a:pt x="895" y="152"/>
                    </a:lnTo>
                    <a:lnTo>
                      <a:pt x="896" y="159"/>
                    </a:lnTo>
                    <a:lnTo>
                      <a:pt x="898" y="161"/>
                    </a:lnTo>
                    <a:lnTo>
                      <a:pt x="900" y="149"/>
                    </a:lnTo>
                    <a:lnTo>
                      <a:pt x="901" y="143"/>
                    </a:lnTo>
                    <a:lnTo>
                      <a:pt x="902" y="143"/>
                    </a:lnTo>
                    <a:lnTo>
                      <a:pt x="904" y="143"/>
                    </a:lnTo>
                    <a:lnTo>
                      <a:pt x="906" y="152"/>
                    </a:lnTo>
                    <a:lnTo>
                      <a:pt x="907" y="157"/>
                    </a:lnTo>
                    <a:lnTo>
                      <a:pt x="909" y="160"/>
                    </a:lnTo>
                    <a:lnTo>
                      <a:pt x="910" y="163"/>
                    </a:lnTo>
                    <a:lnTo>
                      <a:pt x="912" y="153"/>
                    </a:lnTo>
                    <a:lnTo>
                      <a:pt x="913" y="162"/>
                    </a:lnTo>
                    <a:lnTo>
                      <a:pt x="915" y="159"/>
                    </a:lnTo>
                    <a:lnTo>
                      <a:pt x="916" y="156"/>
                    </a:lnTo>
                    <a:lnTo>
                      <a:pt x="918" y="158"/>
                    </a:lnTo>
                    <a:lnTo>
                      <a:pt x="919" y="160"/>
                    </a:lnTo>
                    <a:lnTo>
                      <a:pt x="921" y="156"/>
                    </a:lnTo>
                    <a:lnTo>
                      <a:pt x="923" y="155"/>
                    </a:lnTo>
                    <a:lnTo>
                      <a:pt x="924" y="158"/>
                    </a:lnTo>
                    <a:lnTo>
                      <a:pt x="925" y="161"/>
                    </a:lnTo>
                    <a:lnTo>
                      <a:pt x="927" y="159"/>
                    </a:lnTo>
                    <a:lnTo>
                      <a:pt x="929" y="156"/>
                    </a:lnTo>
                    <a:lnTo>
                      <a:pt x="930" y="154"/>
                    </a:lnTo>
                    <a:lnTo>
                      <a:pt x="931" y="147"/>
                    </a:lnTo>
                    <a:lnTo>
                      <a:pt x="933" y="143"/>
                    </a:lnTo>
                    <a:lnTo>
                      <a:pt x="935" y="153"/>
                    </a:lnTo>
                    <a:lnTo>
                      <a:pt x="936" y="154"/>
                    </a:lnTo>
                    <a:lnTo>
                      <a:pt x="938" y="162"/>
                    </a:lnTo>
                    <a:lnTo>
                      <a:pt x="939" y="157"/>
                    </a:lnTo>
                    <a:lnTo>
                      <a:pt x="941" y="150"/>
                    </a:lnTo>
                    <a:lnTo>
                      <a:pt x="942" y="153"/>
                    </a:lnTo>
                    <a:lnTo>
                      <a:pt x="944" y="144"/>
                    </a:lnTo>
                    <a:lnTo>
                      <a:pt x="945" y="147"/>
                    </a:lnTo>
                    <a:lnTo>
                      <a:pt x="947" y="151"/>
                    </a:lnTo>
                    <a:lnTo>
                      <a:pt x="948" y="154"/>
                    </a:lnTo>
                    <a:lnTo>
                      <a:pt x="950" y="153"/>
                    </a:lnTo>
                    <a:lnTo>
                      <a:pt x="951" y="158"/>
                    </a:lnTo>
                    <a:lnTo>
                      <a:pt x="953" y="161"/>
                    </a:lnTo>
                    <a:lnTo>
                      <a:pt x="954" y="167"/>
                    </a:lnTo>
                    <a:lnTo>
                      <a:pt x="956" y="172"/>
                    </a:lnTo>
                    <a:lnTo>
                      <a:pt x="957" y="166"/>
                    </a:lnTo>
                    <a:lnTo>
                      <a:pt x="959" y="160"/>
                    </a:lnTo>
                    <a:lnTo>
                      <a:pt x="960" y="157"/>
                    </a:lnTo>
                    <a:lnTo>
                      <a:pt x="962" y="159"/>
                    </a:lnTo>
                    <a:lnTo>
                      <a:pt x="963" y="148"/>
                    </a:lnTo>
                    <a:lnTo>
                      <a:pt x="965" y="151"/>
                    </a:lnTo>
                    <a:lnTo>
                      <a:pt x="967" y="153"/>
                    </a:lnTo>
                    <a:lnTo>
                      <a:pt x="968" y="156"/>
                    </a:lnTo>
                    <a:lnTo>
                      <a:pt x="969" y="159"/>
                    </a:lnTo>
                    <a:lnTo>
                      <a:pt x="971" y="164"/>
                    </a:lnTo>
                    <a:lnTo>
                      <a:pt x="973" y="163"/>
                    </a:lnTo>
                    <a:lnTo>
                      <a:pt x="974" y="164"/>
                    </a:lnTo>
                    <a:lnTo>
                      <a:pt x="975" y="163"/>
                    </a:lnTo>
                    <a:lnTo>
                      <a:pt x="977" y="155"/>
                    </a:lnTo>
                    <a:lnTo>
                      <a:pt x="979" y="151"/>
                    </a:lnTo>
                    <a:lnTo>
                      <a:pt x="980" y="156"/>
                    </a:lnTo>
                    <a:lnTo>
                      <a:pt x="982" y="160"/>
                    </a:lnTo>
                    <a:lnTo>
                      <a:pt x="983" y="171"/>
                    </a:lnTo>
                    <a:lnTo>
                      <a:pt x="985" y="172"/>
                    </a:lnTo>
                    <a:lnTo>
                      <a:pt x="986" y="172"/>
                    </a:lnTo>
                    <a:lnTo>
                      <a:pt x="988" y="167"/>
                    </a:lnTo>
                    <a:lnTo>
                      <a:pt x="989" y="166"/>
                    </a:lnTo>
                    <a:lnTo>
                      <a:pt x="991" y="156"/>
                    </a:lnTo>
                    <a:lnTo>
                      <a:pt x="992" y="149"/>
                    </a:lnTo>
                    <a:lnTo>
                      <a:pt x="994" y="153"/>
                    </a:lnTo>
                    <a:lnTo>
                      <a:pt x="996" y="157"/>
                    </a:lnTo>
                    <a:lnTo>
                      <a:pt x="997" y="157"/>
                    </a:lnTo>
                    <a:lnTo>
                      <a:pt x="998" y="155"/>
                    </a:lnTo>
                    <a:lnTo>
                      <a:pt x="1000" y="159"/>
                    </a:lnTo>
                    <a:lnTo>
                      <a:pt x="1002" y="159"/>
                    </a:lnTo>
                    <a:lnTo>
                      <a:pt x="1003" y="158"/>
                    </a:lnTo>
                    <a:lnTo>
                      <a:pt x="1004" y="156"/>
                    </a:lnTo>
                    <a:lnTo>
                      <a:pt x="1006" y="153"/>
                    </a:lnTo>
                    <a:lnTo>
                      <a:pt x="1008" y="146"/>
                    </a:lnTo>
                    <a:lnTo>
                      <a:pt x="1009" y="140"/>
                    </a:lnTo>
                    <a:lnTo>
                      <a:pt x="1011" y="143"/>
                    </a:lnTo>
                    <a:lnTo>
                      <a:pt x="1012" y="151"/>
                    </a:lnTo>
                    <a:lnTo>
                      <a:pt x="1014" y="163"/>
                    </a:lnTo>
                    <a:lnTo>
                      <a:pt x="1015" y="166"/>
                    </a:lnTo>
                    <a:lnTo>
                      <a:pt x="1017" y="162"/>
                    </a:lnTo>
                    <a:lnTo>
                      <a:pt x="1018" y="169"/>
                    </a:lnTo>
                    <a:lnTo>
                      <a:pt x="1020" y="169"/>
                    </a:lnTo>
                    <a:lnTo>
                      <a:pt x="1021" y="161"/>
                    </a:lnTo>
                    <a:lnTo>
                      <a:pt x="1023" y="152"/>
                    </a:lnTo>
                    <a:lnTo>
                      <a:pt x="1024" y="149"/>
                    </a:lnTo>
                    <a:lnTo>
                      <a:pt x="1026" y="145"/>
                    </a:lnTo>
                    <a:lnTo>
                      <a:pt x="1027" y="149"/>
                    </a:lnTo>
                    <a:lnTo>
                      <a:pt x="1029" y="159"/>
                    </a:lnTo>
                    <a:lnTo>
                      <a:pt x="1030" y="171"/>
                    </a:lnTo>
                    <a:lnTo>
                      <a:pt x="1032" y="178"/>
                    </a:lnTo>
                    <a:lnTo>
                      <a:pt x="1033" y="172"/>
                    </a:lnTo>
                    <a:lnTo>
                      <a:pt x="1035" y="160"/>
                    </a:lnTo>
                    <a:lnTo>
                      <a:pt x="1036" y="149"/>
                    </a:lnTo>
                    <a:lnTo>
                      <a:pt x="1038" y="149"/>
                    </a:lnTo>
                    <a:lnTo>
                      <a:pt x="1040" y="154"/>
                    </a:lnTo>
                    <a:lnTo>
                      <a:pt x="1041" y="160"/>
                    </a:lnTo>
                    <a:lnTo>
                      <a:pt x="1042" y="168"/>
                    </a:lnTo>
                    <a:lnTo>
                      <a:pt x="1044" y="173"/>
                    </a:lnTo>
                    <a:lnTo>
                      <a:pt x="1046" y="172"/>
                    </a:lnTo>
                    <a:lnTo>
                      <a:pt x="1047" y="173"/>
                    </a:lnTo>
                    <a:lnTo>
                      <a:pt x="1049" y="169"/>
                    </a:lnTo>
                    <a:lnTo>
                      <a:pt x="1050" y="169"/>
                    </a:lnTo>
                    <a:lnTo>
                      <a:pt x="1052" y="165"/>
                    </a:lnTo>
                    <a:lnTo>
                      <a:pt x="1053" y="169"/>
                    </a:lnTo>
                    <a:lnTo>
                      <a:pt x="1055" y="179"/>
                    </a:lnTo>
                    <a:lnTo>
                      <a:pt x="1056" y="183"/>
                    </a:lnTo>
                    <a:lnTo>
                      <a:pt x="1058" y="186"/>
                    </a:lnTo>
                    <a:lnTo>
                      <a:pt x="1059" y="185"/>
                    </a:lnTo>
                    <a:lnTo>
                      <a:pt x="1061" y="184"/>
                    </a:lnTo>
                    <a:lnTo>
                      <a:pt x="1062" y="183"/>
                    </a:lnTo>
                    <a:lnTo>
                      <a:pt x="1064" y="174"/>
                    </a:lnTo>
                    <a:lnTo>
                      <a:pt x="1065" y="166"/>
                    </a:lnTo>
                    <a:lnTo>
                      <a:pt x="1067" y="161"/>
                    </a:lnTo>
                    <a:lnTo>
                      <a:pt x="1069" y="157"/>
                    </a:lnTo>
                    <a:lnTo>
                      <a:pt x="1070" y="163"/>
                    </a:lnTo>
                    <a:lnTo>
                      <a:pt x="1071" y="163"/>
                    </a:lnTo>
                    <a:lnTo>
                      <a:pt x="1073" y="166"/>
                    </a:lnTo>
                    <a:lnTo>
                      <a:pt x="1075" y="172"/>
                    </a:lnTo>
                    <a:lnTo>
                      <a:pt x="1076" y="176"/>
                    </a:lnTo>
                    <a:lnTo>
                      <a:pt x="1077" y="178"/>
                    </a:lnTo>
                    <a:lnTo>
                      <a:pt x="1079" y="177"/>
                    </a:lnTo>
                    <a:lnTo>
                      <a:pt x="1081" y="173"/>
                    </a:lnTo>
                    <a:lnTo>
                      <a:pt x="1082" y="174"/>
                    </a:lnTo>
                    <a:lnTo>
                      <a:pt x="1084" y="179"/>
                    </a:lnTo>
                    <a:lnTo>
                      <a:pt x="1085" y="186"/>
                    </a:lnTo>
                    <a:lnTo>
                      <a:pt x="1087" y="183"/>
                    </a:lnTo>
                    <a:lnTo>
                      <a:pt x="1088" y="187"/>
                    </a:lnTo>
                    <a:lnTo>
                      <a:pt x="1090" y="187"/>
                    </a:lnTo>
                    <a:lnTo>
                      <a:pt x="1091" y="176"/>
                    </a:lnTo>
                    <a:lnTo>
                      <a:pt x="1093" y="181"/>
                    </a:lnTo>
                    <a:lnTo>
                      <a:pt x="1094" y="190"/>
                    </a:lnTo>
                    <a:lnTo>
                      <a:pt x="1096" y="197"/>
                    </a:lnTo>
                    <a:lnTo>
                      <a:pt x="1097" y="202"/>
                    </a:lnTo>
                    <a:lnTo>
                      <a:pt x="1099" y="202"/>
                    </a:lnTo>
                    <a:lnTo>
                      <a:pt x="1100" y="213"/>
                    </a:lnTo>
                    <a:lnTo>
                      <a:pt x="1102" y="222"/>
                    </a:lnTo>
                    <a:lnTo>
                      <a:pt x="1103" y="223"/>
                    </a:lnTo>
                    <a:lnTo>
                      <a:pt x="1105" y="233"/>
                    </a:lnTo>
                    <a:lnTo>
                      <a:pt x="1106" y="238"/>
                    </a:lnTo>
                    <a:lnTo>
                      <a:pt x="1108" y="252"/>
                    </a:lnTo>
                    <a:lnTo>
                      <a:pt x="1109" y="268"/>
                    </a:lnTo>
                    <a:lnTo>
                      <a:pt x="1111" y="267"/>
                    </a:lnTo>
                    <a:lnTo>
                      <a:pt x="1113" y="266"/>
                    </a:lnTo>
                    <a:lnTo>
                      <a:pt x="1114" y="264"/>
                    </a:lnTo>
                    <a:lnTo>
                      <a:pt x="1115" y="258"/>
                    </a:lnTo>
                    <a:lnTo>
                      <a:pt x="1117" y="254"/>
                    </a:lnTo>
                    <a:lnTo>
                      <a:pt x="1119" y="258"/>
                    </a:lnTo>
                    <a:lnTo>
                      <a:pt x="1120" y="265"/>
                    </a:lnTo>
                    <a:lnTo>
                      <a:pt x="1122" y="262"/>
                    </a:lnTo>
                    <a:lnTo>
                      <a:pt x="1123" y="263"/>
                    </a:lnTo>
                    <a:lnTo>
                      <a:pt x="1125" y="264"/>
                    </a:lnTo>
                    <a:lnTo>
                      <a:pt x="1126" y="250"/>
                    </a:lnTo>
                    <a:lnTo>
                      <a:pt x="1128" y="230"/>
                    </a:lnTo>
                    <a:lnTo>
                      <a:pt x="1129" y="212"/>
                    </a:lnTo>
                    <a:lnTo>
                      <a:pt x="1131" y="204"/>
                    </a:lnTo>
                    <a:lnTo>
                      <a:pt x="1132" y="205"/>
                    </a:lnTo>
                    <a:lnTo>
                      <a:pt x="1134" y="204"/>
                    </a:lnTo>
                    <a:lnTo>
                      <a:pt x="1135" y="198"/>
                    </a:lnTo>
                    <a:lnTo>
                      <a:pt x="1137" y="195"/>
                    </a:lnTo>
                    <a:lnTo>
                      <a:pt x="1138" y="195"/>
                    </a:lnTo>
                    <a:lnTo>
                      <a:pt x="1140" y="186"/>
                    </a:lnTo>
                    <a:lnTo>
                      <a:pt x="1142" y="179"/>
                    </a:lnTo>
                    <a:lnTo>
                      <a:pt x="1143" y="171"/>
                    </a:lnTo>
                    <a:lnTo>
                      <a:pt x="1144" y="167"/>
                    </a:lnTo>
                    <a:lnTo>
                      <a:pt x="1146" y="166"/>
                    </a:lnTo>
                    <a:lnTo>
                      <a:pt x="1148" y="160"/>
                    </a:lnTo>
                    <a:lnTo>
                      <a:pt x="1149" y="151"/>
                    </a:lnTo>
                    <a:lnTo>
                      <a:pt x="1151" y="157"/>
                    </a:lnTo>
                    <a:lnTo>
                      <a:pt x="1152" y="153"/>
                    </a:lnTo>
                    <a:lnTo>
                      <a:pt x="1154" y="154"/>
                    </a:lnTo>
                    <a:lnTo>
                      <a:pt x="1155" y="151"/>
                    </a:lnTo>
                    <a:lnTo>
                      <a:pt x="1157" y="147"/>
                    </a:lnTo>
                    <a:lnTo>
                      <a:pt x="1158" y="138"/>
                    </a:lnTo>
                    <a:lnTo>
                      <a:pt x="1160" y="131"/>
                    </a:lnTo>
                    <a:lnTo>
                      <a:pt x="1161" y="136"/>
                    </a:lnTo>
                    <a:lnTo>
                      <a:pt x="1163" y="125"/>
                    </a:lnTo>
                    <a:lnTo>
                      <a:pt x="1164" y="113"/>
                    </a:lnTo>
                    <a:lnTo>
                      <a:pt x="1166" y="113"/>
                    </a:lnTo>
                    <a:lnTo>
                      <a:pt x="1167" y="118"/>
                    </a:lnTo>
                    <a:lnTo>
                      <a:pt x="1169" y="105"/>
                    </a:lnTo>
                    <a:lnTo>
                      <a:pt x="1170" y="96"/>
                    </a:lnTo>
                    <a:lnTo>
                      <a:pt x="1172" y="91"/>
                    </a:lnTo>
                    <a:lnTo>
                      <a:pt x="1173" y="87"/>
                    </a:lnTo>
                    <a:lnTo>
                      <a:pt x="1175" y="98"/>
                    </a:lnTo>
                    <a:lnTo>
                      <a:pt x="1176" y="94"/>
                    </a:lnTo>
                    <a:lnTo>
                      <a:pt x="1178" y="74"/>
                    </a:lnTo>
                    <a:lnTo>
                      <a:pt x="1180" y="61"/>
                    </a:lnTo>
                    <a:lnTo>
                      <a:pt x="1181" y="58"/>
                    </a:lnTo>
                    <a:lnTo>
                      <a:pt x="1182" y="61"/>
                    </a:lnTo>
                    <a:lnTo>
                      <a:pt x="1184" y="55"/>
                    </a:lnTo>
                    <a:lnTo>
                      <a:pt x="1186" y="51"/>
                    </a:lnTo>
                    <a:lnTo>
                      <a:pt x="1187" y="49"/>
                    </a:lnTo>
                    <a:lnTo>
                      <a:pt x="1188" y="50"/>
                    </a:lnTo>
                    <a:lnTo>
                      <a:pt x="1190" y="51"/>
                    </a:lnTo>
                    <a:lnTo>
                      <a:pt x="1192" y="46"/>
                    </a:lnTo>
                    <a:lnTo>
                      <a:pt x="1193" y="52"/>
                    </a:lnTo>
                    <a:lnTo>
                      <a:pt x="1195" y="56"/>
                    </a:lnTo>
                    <a:lnTo>
                      <a:pt x="1196" y="60"/>
                    </a:lnTo>
                    <a:lnTo>
                      <a:pt x="1198" y="62"/>
                    </a:lnTo>
                    <a:lnTo>
                      <a:pt x="1199" y="59"/>
                    </a:lnTo>
                    <a:lnTo>
                      <a:pt x="1201" y="55"/>
                    </a:lnTo>
                    <a:lnTo>
                      <a:pt x="1202" y="49"/>
                    </a:lnTo>
                    <a:lnTo>
                      <a:pt x="1204" y="42"/>
                    </a:lnTo>
                    <a:lnTo>
                      <a:pt x="1205" y="43"/>
                    </a:lnTo>
                    <a:lnTo>
                      <a:pt x="1207" y="45"/>
                    </a:lnTo>
                    <a:lnTo>
                      <a:pt x="1208" y="53"/>
                    </a:lnTo>
                    <a:lnTo>
                      <a:pt x="1210" y="46"/>
                    </a:lnTo>
                    <a:lnTo>
                      <a:pt x="1211" y="45"/>
                    </a:lnTo>
                    <a:lnTo>
                      <a:pt x="1213" y="50"/>
                    </a:lnTo>
                    <a:lnTo>
                      <a:pt x="1215" y="60"/>
                    </a:lnTo>
                    <a:lnTo>
                      <a:pt x="1216" y="58"/>
                    </a:lnTo>
                    <a:lnTo>
                      <a:pt x="1217" y="53"/>
                    </a:lnTo>
                    <a:lnTo>
                      <a:pt x="1219" y="50"/>
                    </a:lnTo>
                    <a:lnTo>
                      <a:pt x="1221" y="57"/>
                    </a:lnTo>
                    <a:lnTo>
                      <a:pt x="1222" y="56"/>
                    </a:lnTo>
                    <a:lnTo>
                      <a:pt x="1224" y="56"/>
                    </a:lnTo>
                    <a:lnTo>
                      <a:pt x="1225" y="57"/>
                    </a:lnTo>
                    <a:lnTo>
                      <a:pt x="1227" y="56"/>
                    </a:lnTo>
                    <a:lnTo>
                      <a:pt x="1228" y="52"/>
                    </a:lnTo>
                    <a:lnTo>
                      <a:pt x="1230" y="54"/>
                    </a:lnTo>
                    <a:lnTo>
                      <a:pt x="1231" y="58"/>
                    </a:lnTo>
                    <a:lnTo>
                      <a:pt x="1233" y="51"/>
                    </a:lnTo>
                    <a:lnTo>
                      <a:pt x="1234" y="46"/>
                    </a:lnTo>
                    <a:lnTo>
                      <a:pt x="1236" y="49"/>
                    </a:lnTo>
                    <a:lnTo>
                      <a:pt x="1237" y="56"/>
                    </a:lnTo>
                    <a:lnTo>
                      <a:pt x="1239" y="58"/>
                    </a:lnTo>
                    <a:lnTo>
                      <a:pt x="1240" y="52"/>
                    </a:lnTo>
                    <a:lnTo>
                      <a:pt x="1242" y="45"/>
                    </a:lnTo>
                    <a:lnTo>
                      <a:pt x="1243" y="42"/>
                    </a:lnTo>
                    <a:lnTo>
                      <a:pt x="1245" y="40"/>
                    </a:lnTo>
                    <a:lnTo>
                      <a:pt x="1246" y="46"/>
                    </a:lnTo>
                    <a:lnTo>
                      <a:pt x="1248" y="44"/>
                    </a:lnTo>
                    <a:lnTo>
                      <a:pt x="1249" y="36"/>
                    </a:lnTo>
                    <a:lnTo>
                      <a:pt x="1251" y="41"/>
                    </a:lnTo>
                    <a:lnTo>
                      <a:pt x="1253" y="42"/>
                    </a:lnTo>
                    <a:lnTo>
                      <a:pt x="1254" y="42"/>
                    </a:lnTo>
                    <a:lnTo>
                      <a:pt x="1255" y="58"/>
                    </a:lnTo>
                    <a:lnTo>
                      <a:pt x="1257" y="65"/>
                    </a:lnTo>
                    <a:lnTo>
                      <a:pt x="1259" y="70"/>
                    </a:lnTo>
                    <a:lnTo>
                      <a:pt x="1260" y="81"/>
                    </a:lnTo>
                    <a:lnTo>
                      <a:pt x="1261" y="96"/>
                    </a:lnTo>
                    <a:lnTo>
                      <a:pt x="1263" y="90"/>
                    </a:lnTo>
                    <a:lnTo>
                      <a:pt x="1265" y="72"/>
                    </a:lnTo>
                    <a:lnTo>
                      <a:pt x="1266" y="58"/>
                    </a:lnTo>
                    <a:lnTo>
                      <a:pt x="1268" y="56"/>
                    </a:lnTo>
                    <a:lnTo>
                      <a:pt x="1269" y="57"/>
                    </a:lnTo>
                    <a:lnTo>
                      <a:pt x="1271" y="64"/>
                    </a:lnTo>
                    <a:lnTo>
                      <a:pt x="1272" y="64"/>
                    </a:lnTo>
                    <a:lnTo>
                      <a:pt x="1274" y="56"/>
                    </a:lnTo>
                    <a:lnTo>
                      <a:pt x="1275" y="50"/>
                    </a:lnTo>
                    <a:lnTo>
                      <a:pt x="1277" y="48"/>
                    </a:lnTo>
                    <a:lnTo>
                      <a:pt x="1278" y="46"/>
                    </a:lnTo>
                    <a:lnTo>
                      <a:pt x="1280" y="46"/>
                    </a:lnTo>
                    <a:lnTo>
                      <a:pt x="1282" y="37"/>
                    </a:lnTo>
                    <a:lnTo>
                      <a:pt x="1283" y="34"/>
                    </a:lnTo>
                    <a:lnTo>
                      <a:pt x="1284" y="37"/>
                    </a:lnTo>
                    <a:lnTo>
                      <a:pt x="1286" y="39"/>
                    </a:lnTo>
                    <a:lnTo>
                      <a:pt x="1288" y="44"/>
                    </a:lnTo>
                    <a:lnTo>
                      <a:pt x="1289" y="48"/>
                    </a:lnTo>
                    <a:lnTo>
                      <a:pt x="1290" y="52"/>
                    </a:lnTo>
                    <a:lnTo>
                      <a:pt x="1292" y="55"/>
                    </a:lnTo>
                    <a:lnTo>
                      <a:pt x="1294" y="49"/>
                    </a:lnTo>
                    <a:lnTo>
                      <a:pt x="1295" y="40"/>
                    </a:lnTo>
                    <a:lnTo>
                      <a:pt x="1297" y="39"/>
                    </a:lnTo>
                    <a:lnTo>
                      <a:pt x="1298" y="36"/>
                    </a:lnTo>
                    <a:lnTo>
                      <a:pt x="1300" y="33"/>
                    </a:lnTo>
                    <a:lnTo>
                      <a:pt x="1301" y="36"/>
                    </a:lnTo>
                    <a:lnTo>
                      <a:pt x="1303" y="49"/>
                    </a:lnTo>
                    <a:lnTo>
                      <a:pt x="1304" y="55"/>
                    </a:lnTo>
                    <a:lnTo>
                      <a:pt x="1306" y="55"/>
                    </a:lnTo>
                    <a:lnTo>
                      <a:pt x="1307" y="44"/>
                    </a:lnTo>
                    <a:lnTo>
                      <a:pt x="1309" y="44"/>
                    </a:lnTo>
                    <a:lnTo>
                      <a:pt x="1310" y="45"/>
                    </a:lnTo>
                    <a:lnTo>
                      <a:pt x="1312" y="47"/>
                    </a:lnTo>
                    <a:lnTo>
                      <a:pt x="1313" y="39"/>
                    </a:lnTo>
                    <a:lnTo>
                      <a:pt x="1315" y="39"/>
                    </a:lnTo>
                    <a:lnTo>
                      <a:pt x="1316" y="42"/>
                    </a:lnTo>
                    <a:lnTo>
                      <a:pt x="1318" y="52"/>
                    </a:lnTo>
                    <a:lnTo>
                      <a:pt x="1319" y="50"/>
                    </a:lnTo>
                    <a:lnTo>
                      <a:pt x="1321" y="45"/>
                    </a:lnTo>
                    <a:lnTo>
                      <a:pt x="1322" y="43"/>
                    </a:lnTo>
                    <a:lnTo>
                      <a:pt x="1324" y="45"/>
                    </a:lnTo>
                    <a:lnTo>
                      <a:pt x="1326" y="52"/>
                    </a:lnTo>
                    <a:lnTo>
                      <a:pt x="1327" y="53"/>
                    </a:lnTo>
                    <a:lnTo>
                      <a:pt x="1328" y="55"/>
                    </a:lnTo>
                    <a:lnTo>
                      <a:pt x="1330" y="63"/>
                    </a:lnTo>
                    <a:lnTo>
                      <a:pt x="1332" y="68"/>
                    </a:lnTo>
                    <a:lnTo>
                      <a:pt x="1333" y="80"/>
                    </a:lnTo>
                    <a:lnTo>
                      <a:pt x="1334" y="86"/>
                    </a:lnTo>
                    <a:lnTo>
                      <a:pt x="1336" y="79"/>
                    </a:lnTo>
                    <a:lnTo>
                      <a:pt x="1338" y="61"/>
                    </a:lnTo>
                    <a:lnTo>
                      <a:pt x="1339" y="45"/>
                    </a:lnTo>
                    <a:lnTo>
                      <a:pt x="1341" y="45"/>
                    </a:lnTo>
                    <a:lnTo>
                      <a:pt x="1342" y="36"/>
                    </a:lnTo>
                    <a:lnTo>
                      <a:pt x="1344" y="33"/>
                    </a:lnTo>
                    <a:lnTo>
                      <a:pt x="1345" y="33"/>
                    </a:lnTo>
                    <a:lnTo>
                      <a:pt x="1347" y="38"/>
                    </a:lnTo>
                    <a:lnTo>
                      <a:pt x="1348" y="45"/>
                    </a:lnTo>
                    <a:lnTo>
                      <a:pt x="1350" y="52"/>
                    </a:lnTo>
                    <a:lnTo>
                      <a:pt x="1351" y="54"/>
                    </a:lnTo>
                    <a:lnTo>
                      <a:pt x="1353" y="55"/>
                    </a:lnTo>
                    <a:lnTo>
                      <a:pt x="1355" y="55"/>
                    </a:lnTo>
                    <a:lnTo>
                      <a:pt x="1356" y="50"/>
                    </a:lnTo>
                    <a:lnTo>
                      <a:pt x="1357" y="43"/>
                    </a:lnTo>
                    <a:lnTo>
                      <a:pt x="1359" y="51"/>
                    </a:lnTo>
                    <a:lnTo>
                      <a:pt x="1361" y="46"/>
                    </a:lnTo>
                    <a:lnTo>
                      <a:pt x="1362" y="51"/>
                    </a:lnTo>
                    <a:lnTo>
                      <a:pt x="1363" y="66"/>
                    </a:lnTo>
                    <a:lnTo>
                      <a:pt x="1365" y="71"/>
                    </a:lnTo>
                    <a:lnTo>
                      <a:pt x="1367" y="76"/>
                    </a:lnTo>
                    <a:lnTo>
                      <a:pt x="1368" y="75"/>
                    </a:lnTo>
                    <a:lnTo>
                      <a:pt x="1370" y="75"/>
                    </a:lnTo>
                    <a:lnTo>
                      <a:pt x="1371" y="73"/>
                    </a:lnTo>
                    <a:lnTo>
                      <a:pt x="1373" y="74"/>
                    </a:lnTo>
                    <a:lnTo>
                      <a:pt x="1374" y="68"/>
                    </a:lnTo>
                    <a:lnTo>
                      <a:pt x="1376" y="72"/>
                    </a:lnTo>
                    <a:lnTo>
                      <a:pt x="1377" y="73"/>
                    </a:lnTo>
                    <a:lnTo>
                      <a:pt x="1379" y="71"/>
                    </a:lnTo>
                    <a:lnTo>
                      <a:pt x="1380" y="74"/>
                    </a:lnTo>
                    <a:lnTo>
                      <a:pt x="1382" y="71"/>
                    </a:lnTo>
                    <a:lnTo>
                      <a:pt x="1383" y="70"/>
                    </a:lnTo>
                    <a:lnTo>
                      <a:pt x="1385" y="74"/>
                    </a:lnTo>
                    <a:lnTo>
                      <a:pt x="1386" y="70"/>
                    </a:lnTo>
                    <a:lnTo>
                      <a:pt x="1388" y="65"/>
                    </a:lnTo>
                    <a:lnTo>
                      <a:pt x="1389" y="56"/>
                    </a:lnTo>
                    <a:lnTo>
                      <a:pt x="1391" y="55"/>
                    </a:lnTo>
                    <a:lnTo>
                      <a:pt x="1392" y="54"/>
                    </a:lnTo>
                    <a:lnTo>
                      <a:pt x="1394" y="55"/>
                    </a:lnTo>
                    <a:lnTo>
                      <a:pt x="1395" y="56"/>
                    </a:lnTo>
                    <a:lnTo>
                      <a:pt x="1397" y="59"/>
                    </a:lnTo>
                    <a:lnTo>
                      <a:pt x="1399" y="64"/>
                    </a:lnTo>
                    <a:lnTo>
                      <a:pt x="1400" y="69"/>
                    </a:lnTo>
                    <a:lnTo>
                      <a:pt x="1401" y="90"/>
                    </a:lnTo>
                    <a:lnTo>
                      <a:pt x="1403" y="90"/>
                    </a:lnTo>
                    <a:lnTo>
                      <a:pt x="1405" y="73"/>
                    </a:lnTo>
                    <a:lnTo>
                      <a:pt x="1406" y="62"/>
                    </a:lnTo>
                    <a:lnTo>
                      <a:pt x="1408" y="58"/>
                    </a:lnTo>
                    <a:lnTo>
                      <a:pt x="1409" y="56"/>
                    </a:lnTo>
                    <a:lnTo>
                      <a:pt x="1411" y="70"/>
                    </a:lnTo>
                    <a:lnTo>
                      <a:pt x="1412" y="68"/>
                    </a:lnTo>
                    <a:lnTo>
                      <a:pt x="1414" y="70"/>
                    </a:lnTo>
                    <a:lnTo>
                      <a:pt x="1415" y="71"/>
                    </a:lnTo>
                    <a:lnTo>
                      <a:pt x="1417" y="65"/>
                    </a:lnTo>
                    <a:lnTo>
                      <a:pt x="1418" y="61"/>
                    </a:lnTo>
                    <a:lnTo>
                      <a:pt x="1420" y="58"/>
                    </a:lnTo>
                    <a:lnTo>
                      <a:pt x="1421" y="66"/>
                    </a:lnTo>
                    <a:lnTo>
                      <a:pt x="1423" y="70"/>
                    </a:lnTo>
                    <a:lnTo>
                      <a:pt x="1424" y="73"/>
                    </a:lnTo>
                    <a:lnTo>
                      <a:pt x="1426" y="65"/>
                    </a:lnTo>
                    <a:lnTo>
                      <a:pt x="1428" y="56"/>
                    </a:lnTo>
                    <a:lnTo>
                      <a:pt x="1429" y="55"/>
                    </a:lnTo>
                    <a:lnTo>
                      <a:pt x="1430" y="59"/>
                    </a:lnTo>
                    <a:lnTo>
                      <a:pt x="1432" y="61"/>
                    </a:lnTo>
                    <a:lnTo>
                      <a:pt x="1434" y="53"/>
                    </a:lnTo>
                    <a:lnTo>
                      <a:pt x="1435" y="49"/>
                    </a:lnTo>
                    <a:lnTo>
                      <a:pt x="1437" y="51"/>
                    </a:lnTo>
                    <a:lnTo>
                      <a:pt x="1438" y="51"/>
                    </a:lnTo>
                    <a:lnTo>
                      <a:pt x="1440" y="58"/>
                    </a:lnTo>
                    <a:lnTo>
                      <a:pt x="1441" y="67"/>
                    </a:lnTo>
                    <a:lnTo>
                      <a:pt x="1443" y="64"/>
                    </a:lnTo>
                    <a:lnTo>
                      <a:pt x="1444" y="63"/>
                    </a:lnTo>
                    <a:lnTo>
                      <a:pt x="1446" y="67"/>
                    </a:lnTo>
                    <a:lnTo>
                      <a:pt x="1447" y="58"/>
                    </a:lnTo>
                    <a:lnTo>
                      <a:pt x="1449" y="57"/>
                    </a:lnTo>
                    <a:lnTo>
                      <a:pt x="1450" y="52"/>
                    </a:lnTo>
                    <a:lnTo>
                      <a:pt x="1452" y="52"/>
                    </a:lnTo>
                    <a:lnTo>
                      <a:pt x="1453" y="52"/>
                    </a:lnTo>
                    <a:lnTo>
                      <a:pt x="1455" y="52"/>
                    </a:lnTo>
                    <a:lnTo>
                      <a:pt x="1456" y="64"/>
                    </a:lnTo>
                    <a:lnTo>
                      <a:pt x="1458" y="66"/>
                    </a:lnTo>
                    <a:lnTo>
                      <a:pt x="1459" y="73"/>
                    </a:lnTo>
                    <a:lnTo>
                      <a:pt x="1461" y="79"/>
                    </a:lnTo>
                    <a:lnTo>
                      <a:pt x="1462" y="78"/>
                    </a:lnTo>
                    <a:lnTo>
                      <a:pt x="1464" y="77"/>
                    </a:lnTo>
                    <a:lnTo>
                      <a:pt x="1465" y="71"/>
                    </a:lnTo>
                    <a:lnTo>
                      <a:pt x="1467" y="70"/>
                    </a:lnTo>
                    <a:lnTo>
                      <a:pt x="1468" y="67"/>
                    </a:lnTo>
                    <a:lnTo>
                      <a:pt x="1470" y="77"/>
                    </a:lnTo>
                    <a:lnTo>
                      <a:pt x="1472" y="80"/>
                    </a:lnTo>
                    <a:lnTo>
                      <a:pt x="1473" y="77"/>
                    </a:lnTo>
                    <a:lnTo>
                      <a:pt x="1474" y="75"/>
                    </a:lnTo>
                    <a:lnTo>
                      <a:pt x="1476" y="72"/>
                    </a:lnTo>
                    <a:lnTo>
                      <a:pt x="1478" y="70"/>
                    </a:lnTo>
                    <a:lnTo>
                      <a:pt x="1479" y="74"/>
                    </a:lnTo>
                    <a:lnTo>
                      <a:pt x="1481" y="75"/>
                    </a:lnTo>
                    <a:lnTo>
                      <a:pt x="1482" y="77"/>
                    </a:lnTo>
                    <a:lnTo>
                      <a:pt x="1484" y="75"/>
                    </a:lnTo>
                    <a:lnTo>
                      <a:pt x="1485" y="70"/>
                    </a:lnTo>
                    <a:lnTo>
                      <a:pt x="1487" y="61"/>
                    </a:lnTo>
                    <a:lnTo>
                      <a:pt x="1488" y="67"/>
                    </a:lnTo>
                    <a:lnTo>
                      <a:pt x="1490" y="70"/>
                    </a:lnTo>
                    <a:lnTo>
                      <a:pt x="1491" y="61"/>
                    </a:lnTo>
                    <a:lnTo>
                      <a:pt x="1493" y="62"/>
                    </a:lnTo>
                    <a:lnTo>
                      <a:pt x="1494" y="64"/>
                    </a:lnTo>
                    <a:lnTo>
                      <a:pt x="1496" y="68"/>
                    </a:lnTo>
                    <a:lnTo>
                      <a:pt x="1497" y="68"/>
                    </a:lnTo>
                    <a:lnTo>
                      <a:pt x="1499" y="65"/>
                    </a:lnTo>
                    <a:lnTo>
                      <a:pt x="1501" y="64"/>
                    </a:lnTo>
                    <a:lnTo>
                      <a:pt x="1502" y="68"/>
                    </a:lnTo>
                    <a:lnTo>
                      <a:pt x="1503" y="71"/>
                    </a:lnTo>
                    <a:lnTo>
                      <a:pt x="1505" y="75"/>
                    </a:lnTo>
                    <a:lnTo>
                      <a:pt x="1507" y="73"/>
                    </a:lnTo>
                    <a:lnTo>
                      <a:pt x="1508" y="65"/>
                    </a:lnTo>
                    <a:lnTo>
                      <a:pt x="1510" y="66"/>
                    </a:lnTo>
                    <a:lnTo>
                      <a:pt x="1511" y="71"/>
                    </a:lnTo>
                    <a:lnTo>
                      <a:pt x="1513" y="60"/>
                    </a:lnTo>
                    <a:lnTo>
                      <a:pt x="1514" y="59"/>
                    </a:lnTo>
                    <a:lnTo>
                      <a:pt x="1516" y="67"/>
                    </a:lnTo>
                    <a:lnTo>
                      <a:pt x="1517" y="72"/>
                    </a:lnTo>
                    <a:lnTo>
                      <a:pt x="1519" y="84"/>
                    </a:lnTo>
                    <a:lnTo>
                      <a:pt x="1520" y="87"/>
                    </a:lnTo>
                    <a:lnTo>
                      <a:pt x="1522" y="79"/>
                    </a:lnTo>
                    <a:lnTo>
                      <a:pt x="1523" y="75"/>
                    </a:lnTo>
                    <a:lnTo>
                      <a:pt x="1525" y="74"/>
                    </a:lnTo>
                    <a:lnTo>
                      <a:pt x="1526" y="70"/>
                    </a:lnTo>
                    <a:lnTo>
                      <a:pt x="1528" y="74"/>
                    </a:lnTo>
                    <a:lnTo>
                      <a:pt x="1529" y="80"/>
                    </a:lnTo>
                    <a:lnTo>
                      <a:pt x="1531" y="79"/>
                    </a:lnTo>
                    <a:lnTo>
                      <a:pt x="1532" y="75"/>
                    </a:lnTo>
                    <a:lnTo>
                      <a:pt x="1534" y="65"/>
                    </a:lnTo>
                    <a:lnTo>
                      <a:pt x="1535" y="67"/>
                    </a:lnTo>
                    <a:lnTo>
                      <a:pt x="1537" y="69"/>
                    </a:lnTo>
                    <a:lnTo>
                      <a:pt x="1539" y="70"/>
                    </a:lnTo>
                    <a:lnTo>
                      <a:pt x="1540" y="68"/>
                    </a:lnTo>
                    <a:lnTo>
                      <a:pt x="1541" y="66"/>
                    </a:lnTo>
                    <a:lnTo>
                      <a:pt x="1543" y="65"/>
                    </a:lnTo>
                    <a:lnTo>
                      <a:pt x="1545" y="61"/>
                    </a:lnTo>
                    <a:lnTo>
                      <a:pt x="1546" y="63"/>
                    </a:lnTo>
                    <a:lnTo>
                      <a:pt x="1547" y="68"/>
                    </a:lnTo>
                    <a:lnTo>
                      <a:pt x="1549" y="69"/>
                    </a:lnTo>
                    <a:lnTo>
                      <a:pt x="1551" y="66"/>
                    </a:lnTo>
                    <a:lnTo>
                      <a:pt x="1552" y="64"/>
                    </a:lnTo>
                    <a:lnTo>
                      <a:pt x="1554" y="54"/>
                    </a:lnTo>
                    <a:lnTo>
                      <a:pt x="1555" y="55"/>
                    </a:lnTo>
                    <a:lnTo>
                      <a:pt x="1557" y="55"/>
                    </a:lnTo>
                    <a:lnTo>
                      <a:pt x="1558" y="58"/>
                    </a:lnTo>
                    <a:lnTo>
                      <a:pt x="1560" y="60"/>
                    </a:lnTo>
                    <a:lnTo>
                      <a:pt x="1561" y="65"/>
                    </a:lnTo>
                    <a:lnTo>
                      <a:pt x="1563" y="64"/>
                    </a:lnTo>
                    <a:lnTo>
                      <a:pt x="1564" y="68"/>
                    </a:lnTo>
                    <a:lnTo>
                      <a:pt x="1566" y="56"/>
                    </a:lnTo>
                    <a:lnTo>
                      <a:pt x="1567" y="50"/>
                    </a:lnTo>
                    <a:lnTo>
                      <a:pt x="1569" y="46"/>
                    </a:lnTo>
                    <a:lnTo>
                      <a:pt x="1570" y="44"/>
                    </a:lnTo>
                    <a:lnTo>
                      <a:pt x="1572" y="38"/>
                    </a:lnTo>
                    <a:lnTo>
                      <a:pt x="1574" y="37"/>
                    </a:lnTo>
                    <a:lnTo>
                      <a:pt x="1575" y="47"/>
                    </a:lnTo>
                    <a:lnTo>
                      <a:pt x="1576" y="49"/>
                    </a:lnTo>
                    <a:lnTo>
                      <a:pt x="1578" y="46"/>
                    </a:lnTo>
                    <a:lnTo>
                      <a:pt x="1580" y="50"/>
                    </a:lnTo>
                    <a:lnTo>
                      <a:pt x="1581" y="57"/>
                    </a:lnTo>
                    <a:lnTo>
                      <a:pt x="1583" y="53"/>
                    </a:lnTo>
                    <a:lnTo>
                      <a:pt x="1584" y="52"/>
                    </a:lnTo>
                    <a:lnTo>
                      <a:pt x="1586" y="59"/>
                    </a:lnTo>
                    <a:lnTo>
                      <a:pt x="1587" y="62"/>
                    </a:lnTo>
                    <a:lnTo>
                      <a:pt x="1589" y="59"/>
                    </a:lnTo>
                    <a:lnTo>
                      <a:pt x="1590" y="46"/>
                    </a:lnTo>
                    <a:lnTo>
                      <a:pt x="1592" y="69"/>
                    </a:lnTo>
                    <a:lnTo>
                      <a:pt x="1593" y="82"/>
                    </a:lnTo>
                    <a:lnTo>
                      <a:pt x="1595" y="79"/>
                    </a:lnTo>
                    <a:lnTo>
                      <a:pt x="1596" y="77"/>
                    </a:lnTo>
                    <a:lnTo>
                      <a:pt x="1598" y="83"/>
                    </a:lnTo>
                    <a:lnTo>
                      <a:pt x="1599" y="80"/>
                    </a:lnTo>
                    <a:lnTo>
                      <a:pt x="1601" y="76"/>
                    </a:lnTo>
                    <a:lnTo>
                      <a:pt x="1602" y="76"/>
                    </a:lnTo>
                    <a:lnTo>
                      <a:pt x="1604" y="105"/>
                    </a:lnTo>
                    <a:lnTo>
                      <a:pt x="1605" y="120"/>
                    </a:lnTo>
                    <a:lnTo>
                      <a:pt x="1607" y="113"/>
                    </a:lnTo>
                    <a:lnTo>
                      <a:pt x="1608" y="118"/>
                    </a:lnTo>
                    <a:lnTo>
                      <a:pt x="1610" y="135"/>
                    </a:lnTo>
                    <a:lnTo>
                      <a:pt x="1612" y="124"/>
                    </a:lnTo>
                    <a:lnTo>
                      <a:pt x="1613" y="139"/>
                    </a:lnTo>
                    <a:lnTo>
                      <a:pt x="1614" y="140"/>
                    </a:lnTo>
                    <a:lnTo>
                      <a:pt x="1616" y="135"/>
                    </a:lnTo>
                    <a:lnTo>
                      <a:pt x="1618" y="120"/>
                    </a:lnTo>
                    <a:lnTo>
                      <a:pt x="1619" y="130"/>
                    </a:lnTo>
                    <a:lnTo>
                      <a:pt x="1620" y="160"/>
                    </a:lnTo>
                    <a:lnTo>
                      <a:pt x="1622" y="144"/>
                    </a:lnTo>
                    <a:lnTo>
                      <a:pt x="1624" y="130"/>
                    </a:lnTo>
                    <a:lnTo>
                      <a:pt x="1625" y="149"/>
                    </a:lnTo>
                    <a:lnTo>
                      <a:pt x="1627" y="163"/>
                    </a:lnTo>
                    <a:lnTo>
                      <a:pt x="1628" y="145"/>
                    </a:lnTo>
                    <a:lnTo>
                      <a:pt x="1630" y="153"/>
                    </a:lnTo>
                    <a:lnTo>
                      <a:pt x="1631" y="139"/>
                    </a:lnTo>
                    <a:lnTo>
                      <a:pt x="1633" y="143"/>
                    </a:lnTo>
                    <a:lnTo>
                      <a:pt x="1634" y="149"/>
                    </a:lnTo>
                    <a:lnTo>
                      <a:pt x="1636" y="155"/>
                    </a:lnTo>
                    <a:lnTo>
                      <a:pt x="1637" y="153"/>
                    </a:lnTo>
                    <a:lnTo>
                      <a:pt x="1639" y="149"/>
                    </a:lnTo>
                    <a:lnTo>
                      <a:pt x="1641" y="143"/>
                    </a:lnTo>
                    <a:lnTo>
                      <a:pt x="1642" y="139"/>
                    </a:lnTo>
                    <a:lnTo>
                      <a:pt x="1643" y="139"/>
                    </a:lnTo>
                    <a:lnTo>
                      <a:pt x="1645" y="130"/>
                    </a:lnTo>
                    <a:lnTo>
                      <a:pt x="1647" y="121"/>
                    </a:lnTo>
                    <a:lnTo>
                      <a:pt x="1648" y="117"/>
                    </a:lnTo>
                    <a:lnTo>
                      <a:pt x="1649" y="118"/>
                    </a:lnTo>
                    <a:lnTo>
                      <a:pt x="1651" y="115"/>
                    </a:lnTo>
                    <a:lnTo>
                      <a:pt x="1653" y="123"/>
                    </a:lnTo>
                    <a:lnTo>
                      <a:pt x="1654" y="138"/>
                    </a:lnTo>
                    <a:lnTo>
                      <a:pt x="1656" y="131"/>
                    </a:lnTo>
                    <a:lnTo>
                      <a:pt x="1657" y="128"/>
                    </a:lnTo>
                    <a:lnTo>
                      <a:pt x="1659" y="121"/>
                    </a:lnTo>
                    <a:lnTo>
                      <a:pt x="1660" y="118"/>
                    </a:lnTo>
                    <a:lnTo>
                      <a:pt x="1662" y="122"/>
                    </a:lnTo>
                    <a:lnTo>
                      <a:pt x="1663" y="122"/>
                    </a:lnTo>
                    <a:lnTo>
                      <a:pt x="1665" y="122"/>
                    </a:lnTo>
                    <a:lnTo>
                      <a:pt x="1666" y="130"/>
                    </a:lnTo>
                    <a:lnTo>
                      <a:pt x="1668" y="127"/>
                    </a:lnTo>
                    <a:lnTo>
                      <a:pt x="1669" y="116"/>
                    </a:lnTo>
                    <a:lnTo>
                      <a:pt x="1671" y="116"/>
                    </a:lnTo>
                    <a:lnTo>
                      <a:pt x="1672" y="130"/>
                    </a:lnTo>
                    <a:lnTo>
                      <a:pt x="1674" y="128"/>
                    </a:lnTo>
                    <a:lnTo>
                      <a:pt x="1675" y="126"/>
                    </a:lnTo>
                    <a:lnTo>
                      <a:pt x="1677" y="126"/>
                    </a:lnTo>
                    <a:lnTo>
                      <a:pt x="1678" y="130"/>
                    </a:lnTo>
                    <a:lnTo>
                      <a:pt x="1680" y="132"/>
                    </a:lnTo>
                    <a:lnTo>
                      <a:pt x="1681" y="128"/>
                    </a:lnTo>
                    <a:lnTo>
                      <a:pt x="1683" y="134"/>
                    </a:lnTo>
                    <a:lnTo>
                      <a:pt x="1685" y="129"/>
                    </a:lnTo>
                    <a:lnTo>
                      <a:pt x="1686" y="132"/>
                    </a:lnTo>
                    <a:lnTo>
                      <a:pt x="1687" y="139"/>
                    </a:lnTo>
                    <a:lnTo>
                      <a:pt x="1689" y="138"/>
                    </a:lnTo>
                    <a:lnTo>
                      <a:pt x="1691" y="128"/>
                    </a:lnTo>
                    <a:lnTo>
                      <a:pt x="1692" y="124"/>
                    </a:lnTo>
                    <a:lnTo>
                      <a:pt x="1694" y="124"/>
                    </a:lnTo>
                    <a:lnTo>
                      <a:pt x="1695" y="122"/>
                    </a:lnTo>
                    <a:lnTo>
                      <a:pt x="1697" y="117"/>
                    </a:lnTo>
                    <a:lnTo>
                      <a:pt x="1698" y="114"/>
                    </a:lnTo>
                    <a:lnTo>
                      <a:pt x="1700" y="113"/>
                    </a:lnTo>
                    <a:lnTo>
                      <a:pt x="1701" y="117"/>
                    </a:lnTo>
                    <a:lnTo>
                      <a:pt x="1703" y="123"/>
                    </a:lnTo>
                    <a:lnTo>
                      <a:pt x="1704" y="114"/>
                    </a:lnTo>
                    <a:lnTo>
                      <a:pt x="1706" y="110"/>
                    </a:lnTo>
                    <a:lnTo>
                      <a:pt x="1707" y="108"/>
                    </a:lnTo>
                    <a:lnTo>
                      <a:pt x="1709" y="103"/>
                    </a:lnTo>
                    <a:lnTo>
                      <a:pt x="1710" y="105"/>
                    </a:lnTo>
                    <a:lnTo>
                      <a:pt x="1712" y="110"/>
                    </a:lnTo>
                    <a:lnTo>
                      <a:pt x="1714" y="104"/>
                    </a:lnTo>
                    <a:lnTo>
                      <a:pt x="1715" y="116"/>
                    </a:lnTo>
                    <a:lnTo>
                      <a:pt x="1716" y="126"/>
                    </a:lnTo>
                    <a:lnTo>
                      <a:pt x="1718" y="123"/>
                    </a:lnTo>
                    <a:lnTo>
                      <a:pt x="1720" y="126"/>
                    </a:lnTo>
                    <a:lnTo>
                      <a:pt x="1721" y="129"/>
                    </a:lnTo>
                    <a:lnTo>
                      <a:pt x="1722" y="123"/>
                    </a:lnTo>
                    <a:lnTo>
                      <a:pt x="1724" y="117"/>
                    </a:lnTo>
                    <a:lnTo>
                      <a:pt x="1726" y="111"/>
                    </a:lnTo>
                    <a:lnTo>
                      <a:pt x="1727" y="104"/>
                    </a:lnTo>
                    <a:lnTo>
                      <a:pt x="1729" y="113"/>
                    </a:lnTo>
                    <a:lnTo>
                      <a:pt x="1730" y="117"/>
                    </a:lnTo>
                    <a:lnTo>
                      <a:pt x="1732" y="121"/>
                    </a:lnTo>
                    <a:lnTo>
                      <a:pt x="1733" y="132"/>
                    </a:lnTo>
                    <a:lnTo>
                      <a:pt x="1735" y="138"/>
                    </a:lnTo>
                    <a:lnTo>
                      <a:pt x="1736" y="134"/>
                    </a:lnTo>
                    <a:lnTo>
                      <a:pt x="1738" y="132"/>
                    </a:lnTo>
                    <a:lnTo>
                      <a:pt x="1739" y="118"/>
                    </a:lnTo>
                    <a:lnTo>
                      <a:pt x="1741" y="97"/>
                    </a:lnTo>
                    <a:lnTo>
                      <a:pt x="1742" y="100"/>
                    </a:lnTo>
                    <a:lnTo>
                      <a:pt x="1744" y="100"/>
                    </a:lnTo>
                    <a:lnTo>
                      <a:pt x="1745" y="98"/>
                    </a:lnTo>
                    <a:lnTo>
                      <a:pt x="1747" y="96"/>
                    </a:lnTo>
                    <a:lnTo>
                      <a:pt x="1748" y="102"/>
                    </a:lnTo>
                    <a:lnTo>
                      <a:pt x="1750" y="107"/>
                    </a:lnTo>
                    <a:lnTo>
                      <a:pt x="1751" y="102"/>
                    </a:lnTo>
                    <a:lnTo>
                      <a:pt x="1753" y="95"/>
                    </a:lnTo>
                    <a:lnTo>
                      <a:pt x="1754" y="93"/>
                    </a:lnTo>
                    <a:lnTo>
                      <a:pt x="1756" y="91"/>
                    </a:lnTo>
                    <a:lnTo>
                      <a:pt x="1758" y="90"/>
                    </a:lnTo>
                    <a:lnTo>
                      <a:pt x="1759" y="95"/>
                    </a:lnTo>
                    <a:lnTo>
                      <a:pt x="1760" y="94"/>
                    </a:lnTo>
                    <a:lnTo>
                      <a:pt x="1762" y="90"/>
                    </a:lnTo>
                    <a:lnTo>
                      <a:pt x="1764" y="93"/>
                    </a:lnTo>
                    <a:lnTo>
                      <a:pt x="1765" y="93"/>
                    </a:lnTo>
                    <a:lnTo>
                      <a:pt x="1767" y="94"/>
                    </a:lnTo>
                    <a:lnTo>
                      <a:pt x="1768" y="89"/>
                    </a:lnTo>
                    <a:lnTo>
                      <a:pt x="1770" y="94"/>
                    </a:lnTo>
                    <a:lnTo>
                      <a:pt x="1771" y="96"/>
                    </a:lnTo>
                    <a:lnTo>
                      <a:pt x="1773" y="93"/>
                    </a:lnTo>
                    <a:lnTo>
                      <a:pt x="1774" y="94"/>
                    </a:lnTo>
                    <a:lnTo>
                      <a:pt x="1776" y="102"/>
                    </a:lnTo>
                    <a:lnTo>
                      <a:pt x="1777" y="99"/>
                    </a:lnTo>
                    <a:lnTo>
                      <a:pt x="1779" y="94"/>
                    </a:lnTo>
                    <a:lnTo>
                      <a:pt x="1780" y="93"/>
                    </a:lnTo>
                    <a:lnTo>
                      <a:pt x="1782" y="87"/>
                    </a:lnTo>
                    <a:lnTo>
                      <a:pt x="1783" y="87"/>
                    </a:lnTo>
                    <a:lnTo>
                      <a:pt x="1785" y="86"/>
                    </a:lnTo>
                    <a:lnTo>
                      <a:pt x="1787" y="89"/>
                    </a:lnTo>
                    <a:lnTo>
                      <a:pt x="1788" y="93"/>
                    </a:lnTo>
                    <a:lnTo>
                      <a:pt x="1789" y="98"/>
                    </a:lnTo>
                    <a:lnTo>
                      <a:pt x="1791" y="104"/>
                    </a:lnTo>
                    <a:lnTo>
                      <a:pt x="1793" y="113"/>
                    </a:lnTo>
                    <a:lnTo>
                      <a:pt x="1794" y="114"/>
                    </a:lnTo>
                    <a:lnTo>
                      <a:pt x="1796" y="111"/>
                    </a:lnTo>
                    <a:lnTo>
                      <a:pt x="1797" y="108"/>
                    </a:lnTo>
                    <a:lnTo>
                      <a:pt x="1799" y="94"/>
                    </a:lnTo>
                    <a:lnTo>
                      <a:pt x="1800" y="88"/>
                    </a:lnTo>
                    <a:lnTo>
                      <a:pt x="1802" y="92"/>
                    </a:lnTo>
                    <a:lnTo>
                      <a:pt x="1803" y="99"/>
                    </a:lnTo>
                    <a:lnTo>
                      <a:pt x="1805" y="98"/>
                    </a:lnTo>
                    <a:lnTo>
                      <a:pt x="1806" y="102"/>
                    </a:lnTo>
                    <a:lnTo>
                      <a:pt x="1808" y="112"/>
                    </a:lnTo>
                    <a:lnTo>
                      <a:pt x="1809" y="112"/>
                    </a:lnTo>
                    <a:lnTo>
                      <a:pt x="1811" y="112"/>
                    </a:lnTo>
                    <a:lnTo>
                      <a:pt x="1812" y="114"/>
                    </a:lnTo>
                    <a:lnTo>
                      <a:pt x="1814" y="106"/>
                    </a:lnTo>
                    <a:lnTo>
                      <a:pt x="1815" y="100"/>
                    </a:lnTo>
                    <a:lnTo>
                      <a:pt x="1817" y="105"/>
                    </a:lnTo>
                    <a:lnTo>
                      <a:pt x="1818" y="104"/>
                    </a:lnTo>
                    <a:lnTo>
                      <a:pt x="1820" y="100"/>
                    </a:lnTo>
                    <a:lnTo>
                      <a:pt x="1821" y="110"/>
                    </a:lnTo>
                    <a:lnTo>
                      <a:pt x="1823" y="111"/>
                    </a:lnTo>
                    <a:lnTo>
                      <a:pt x="1824" y="105"/>
                    </a:lnTo>
                    <a:lnTo>
                      <a:pt x="1826" y="106"/>
                    </a:lnTo>
                    <a:lnTo>
                      <a:pt x="1827" y="103"/>
                    </a:lnTo>
                    <a:lnTo>
                      <a:pt x="1829" y="95"/>
                    </a:lnTo>
                    <a:lnTo>
                      <a:pt x="1831" y="86"/>
                    </a:lnTo>
                    <a:lnTo>
                      <a:pt x="1832" y="92"/>
                    </a:lnTo>
                    <a:lnTo>
                      <a:pt x="1833" y="95"/>
                    </a:lnTo>
                    <a:lnTo>
                      <a:pt x="1835" y="99"/>
                    </a:lnTo>
                    <a:lnTo>
                      <a:pt x="1837" y="97"/>
                    </a:lnTo>
                    <a:lnTo>
                      <a:pt x="1838" y="101"/>
                    </a:lnTo>
                    <a:lnTo>
                      <a:pt x="1840" y="102"/>
                    </a:lnTo>
                    <a:lnTo>
                      <a:pt x="1841" y="102"/>
                    </a:lnTo>
                    <a:lnTo>
                      <a:pt x="1843" y="97"/>
                    </a:lnTo>
                    <a:lnTo>
                      <a:pt x="1844" y="94"/>
                    </a:lnTo>
                    <a:lnTo>
                      <a:pt x="1846" y="93"/>
                    </a:lnTo>
                    <a:lnTo>
                      <a:pt x="1847" y="94"/>
                    </a:lnTo>
                    <a:lnTo>
                      <a:pt x="1849" y="94"/>
                    </a:lnTo>
                    <a:lnTo>
                      <a:pt x="1850" y="98"/>
                    </a:lnTo>
                    <a:lnTo>
                      <a:pt x="1852" y="101"/>
                    </a:lnTo>
                    <a:lnTo>
                      <a:pt x="1853" y="104"/>
                    </a:lnTo>
                    <a:lnTo>
                      <a:pt x="1855" y="106"/>
                    </a:lnTo>
                    <a:lnTo>
                      <a:pt x="1856" y="99"/>
                    </a:lnTo>
                    <a:lnTo>
                      <a:pt x="1858" y="89"/>
                    </a:lnTo>
                    <a:lnTo>
                      <a:pt x="1860" y="85"/>
                    </a:lnTo>
                    <a:lnTo>
                      <a:pt x="1861" y="86"/>
                    </a:lnTo>
                    <a:lnTo>
                      <a:pt x="1862" y="83"/>
                    </a:lnTo>
                    <a:lnTo>
                      <a:pt x="1864" y="95"/>
                    </a:lnTo>
                    <a:lnTo>
                      <a:pt x="1866" y="113"/>
                    </a:lnTo>
                    <a:lnTo>
                      <a:pt x="1867" y="122"/>
                    </a:lnTo>
                    <a:lnTo>
                      <a:pt x="1869" y="121"/>
                    </a:lnTo>
                    <a:lnTo>
                      <a:pt x="1870" y="127"/>
                    </a:lnTo>
                    <a:lnTo>
                      <a:pt x="1872" y="124"/>
                    </a:lnTo>
                    <a:lnTo>
                      <a:pt x="1873" y="115"/>
                    </a:lnTo>
                    <a:lnTo>
                      <a:pt x="1875" y="112"/>
                    </a:lnTo>
                    <a:lnTo>
                      <a:pt x="1876" y="113"/>
                    </a:lnTo>
                    <a:lnTo>
                      <a:pt x="1877" y="121"/>
                    </a:lnTo>
                    <a:lnTo>
                      <a:pt x="1879" y="132"/>
                    </a:lnTo>
                    <a:lnTo>
                      <a:pt x="1881" y="135"/>
                    </a:lnTo>
                    <a:lnTo>
                      <a:pt x="1882" y="137"/>
                    </a:lnTo>
                    <a:lnTo>
                      <a:pt x="1884" y="137"/>
                    </a:lnTo>
                    <a:lnTo>
                      <a:pt x="1885" y="124"/>
                    </a:lnTo>
                    <a:lnTo>
                      <a:pt x="1887" y="120"/>
                    </a:lnTo>
                    <a:lnTo>
                      <a:pt x="1888" y="120"/>
                    </a:lnTo>
                    <a:lnTo>
                      <a:pt x="1890" y="119"/>
                    </a:lnTo>
                    <a:lnTo>
                      <a:pt x="1891" y="120"/>
                    </a:lnTo>
                    <a:lnTo>
                      <a:pt x="1893" y="119"/>
                    </a:lnTo>
                    <a:lnTo>
                      <a:pt x="1894" y="115"/>
                    </a:lnTo>
                    <a:lnTo>
                      <a:pt x="1896" y="123"/>
                    </a:lnTo>
                    <a:lnTo>
                      <a:pt x="1898" y="124"/>
                    </a:lnTo>
                    <a:lnTo>
                      <a:pt x="1899" y="110"/>
                    </a:lnTo>
                    <a:lnTo>
                      <a:pt x="1900" y="112"/>
                    </a:lnTo>
                    <a:lnTo>
                      <a:pt x="1902" y="108"/>
                    </a:lnTo>
                    <a:lnTo>
                      <a:pt x="1904" y="105"/>
                    </a:lnTo>
                    <a:lnTo>
                      <a:pt x="1905" y="106"/>
                    </a:lnTo>
                    <a:lnTo>
                      <a:pt x="1906" y="109"/>
                    </a:lnTo>
                    <a:lnTo>
                      <a:pt x="1908" y="114"/>
                    </a:lnTo>
                    <a:lnTo>
                      <a:pt x="1910" y="117"/>
                    </a:lnTo>
                    <a:lnTo>
                      <a:pt x="1911" y="113"/>
                    </a:lnTo>
                    <a:lnTo>
                      <a:pt x="1913" y="121"/>
                    </a:lnTo>
                    <a:lnTo>
                      <a:pt x="1914" y="122"/>
                    </a:lnTo>
                    <a:lnTo>
                      <a:pt x="1916" y="126"/>
                    </a:lnTo>
                    <a:lnTo>
                      <a:pt x="1917" y="124"/>
                    </a:lnTo>
                    <a:lnTo>
                      <a:pt x="1919" y="115"/>
                    </a:lnTo>
                    <a:lnTo>
                      <a:pt x="1920" y="111"/>
                    </a:lnTo>
                    <a:lnTo>
                      <a:pt x="1922" y="114"/>
                    </a:lnTo>
                    <a:lnTo>
                      <a:pt x="1923" y="108"/>
                    </a:lnTo>
                    <a:lnTo>
                      <a:pt x="1925" y="112"/>
                    </a:lnTo>
                    <a:lnTo>
                      <a:pt x="1926" y="113"/>
                    </a:lnTo>
                    <a:lnTo>
                      <a:pt x="1928" y="122"/>
                    </a:lnTo>
                    <a:lnTo>
                      <a:pt x="1929" y="124"/>
                    </a:lnTo>
                    <a:lnTo>
                      <a:pt x="1931" y="119"/>
                    </a:lnTo>
                    <a:lnTo>
                      <a:pt x="1933" y="129"/>
                    </a:lnTo>
                    <a:lnTo>
                      <a:pt x="1934" y="125"/>
                    </a:lnTo>
                    <a:lnTo>
                      <a:pt x="1935" y="116"/>
                    </a:lnTo>
                    <a:lnTo>
                      <a:pt x="1937" y="115"/>
                    </a:lnTo>
                    <a:lnTo>
                      <a:pt x="1939" y="120"/>
                    </a:lnTo>
                    <a:lnTo>
                      <a:pt x="1940" y="125"/>
                    </a:lnTo>
                    <a:lnTo>
                      <a:pt x="1942" y="125"/>
                    </a:lnTo>
                    <a:lnTo>
                      <a:pt x="1943" y="127"/>
                    </a:lnTo>
                    <a:lnTo>
                      <a:pt x="1944" y="124"/>
                    </a:lnTo>
                    <a:lnTo>
                      <a:pt x="1946" y="120"/>
                    </a:lnTo>
                    <a:lnTo>
                      <a:pt x="1948" y="124"/>
                    </a:lnTo>
                    <a:lnTo>
                      <a:pt x="1949" y="127"/>
                    </a:lnTo>
                    <a:lnTo>
                      <a:pt x="1951" y="121"/>
                    </a:lnTo>
                    <a:lnTo>
                      <a:pt x="1952" y="125"/>
                    </a:lnTo>
                    <a:lnTo>
                      <a:pt x="1954" y="127"/>
                    </a:lnTo>
                    <a:lnTo>
                      <a:pt x="1955" y="120"/>
                    </a:lnTo>
                    <a:lnTo>
                      <a:pt x="1957" y="126"/>
                    </a:lnTo>
                    <a:lnTo>
                      <a:pt x="1958" y="134"/>
                    </a:lnTo>
                    <a:lnTo>
                      <a:pt x="1960" y="126"/>
                    </a:lnTo>
                    <a:lnTo>
                      <a:pt x="1961" y="120"/>
                    </a:lnTo>
                    <a:lnTo>
                      <a:pt x="1963" y="120"/>
                    </a:lnTo>
                    <a:lnTo>
                      <a:pt x="1964" y="124"/>
                    </a:lnTo>
                    <a:lnTo>
                      <a:pt x="1966" y="113"/>
                    </a:lnTo>
                    <a:lnTo>
                      <a:pt x="1967" y="114"/>
                    </a:lnTo>
                    <a:lnTo>
                      <a:pt x="1969" y="126"/>
                    </a:lnTo>
                    <a:lnTo>
                      <a:pt x="1971" y="130"/>
                    </a:lnTo>
                    <a:lnTo>
                      <a:pt x="1972" y="136"/>
                    </a:lnTo>
                    <a:lnTo>
                      <a:pt x="1973" y="141"/>
                    </a:lnTo>
                    <a:lnTo>
                      <a:pt x="1975" y="136"/>
                    </a:lnTo>
                    <a:lnTo>
                      <a:pt x="1977" y="130"/>
                    </a:lnTo>
                    <a:lnTo>
                      <a:pt x="1978" y="126"/>
                    </a:lnTo>
                    <a:lnTo>
                      <a:pt x="1979" y="117"/>
                    </a:lnTo>
                    <a:lnTo>
                      <a:pt x="1981" y="118"/>
                    </a:lnTo>
                    <a:lnTo>
                      <a:pt x="1983" y="117"/>
                    </a:lnTo>
                    <a:lnTo>
                      <a:pt x="1984" y="108"/>
                    </a:lnTo>
                    <a:lnTo>
                      <a:pt x="1986" y="103"/>
                    </a:lnTo>
                    <a:lnTo>
                      <a:pt x="1987" y="114"/>
                    </a:lnTo>
                    <a:lnTo>
                      <a:pt x="1989" y="124"/>
                    </a:lnTo>
                    <a:lnTo>
                      <a:pt x="1990" y="129"/>
                    </a:lnTo>
                    <a:lnTo>
                      <a:pt x="1992" y="129"/>
                    </a:lnTo>
                    <a:lnTo>
                      <a:pt x="1993" y="128"/>
                    </a:lnTo>
                    <a:lnTo>
                      <a:pt x="1995" y="126"/>
                    </a:lnTo>
                    <a:lnTo>
                      <a:pt x="1996" y="122"/>
                    </a:lnTo>
                    <a:lnTo>
                      <a:pt x="1998" y="122"/>
                    </a:lnTo>
                    <a:lnTo>
                      <a:pt x="2000" y="131"/>
                    </a:lnTo>
                    <a:lnTo>
                      <a:pt x="2001" y="124"/>
                    </a:lnTo>
                    <a:lnTo>
                      <a:pt x="2002" y="122"/>
                    </a:lnTo>
                    <a:lnTo>
                      <a:pt x="2004" y="127"/>
                    </a:lnTo>
                    <a:lnTo>
                      <a:pt x="2006" y="135"/>
                    </a:lnTo>
                    <a:lnTo>
                      <a:pt x="2007" y="131"/>
                    </a:lnTo>
                    <a:lnTo>
                      <a:pt x="2008" y="130"/>
                    </a:lnTo>
                    <a:lnTo>
                      <a:pt x="2010" y="128"/>
                    </a:lnTo>
                    <a:lnTo>
                      <a:pt x="2011" y="125"/>
                    </a:lnTo>
                    <a:lnTo>
                      <a:pt x="2013" y="126"/>
                    </a:lnTo>
                    <a:lnTo>
                      <a:pt x="2015" y="125"/>
                    </a:lnTo>
                    <a:lnTo>
                      <a:pt x="2016" y="126"/>
                    </a:lnTo>
                    <a:lnTo>
                      <a:pt x="2017" y="128"/>
                    </a:lnTo>
                    <a:lnTo>
                      <a:pt x="2019" y="128"/>
                    </a:lnTo>
                    <a:lnTo>
                      <a:pt x="2021" y="125"/>
                    </a:lnTo>
                    <a:lnTo>
                      <a:pt x="2022" y="126"/>
                    </a:lnTo>
                    <a:lnTo>
                      <a:pt x="2024" y="129"/>
                    </a:lnTo>
                    <a:lnTo>
                      <a:pt x="2025" y="125"/>
                    </a:lnTo>
                    <a:lnTo>
                      <a:pt x="2027" y="125"/>
                    </a:lnTo>
                    <a:lnTo>
                      <a:pt x="2028" y="121"/>
                    </a:lnTo>
                    <a:lnTo>
                      <a:pt x="2030" y="129"/>
                    </a:lnTo>
                    <a:lnTo>
                      <a:pt x="2031" y="135"/>
                    </a:lnTo>
                    <a:lnTo>
                      <a:pt x="2033" y="139"/>
                    </a:lnTo>
                    <a:lnTo>
                      <a:pt x="2034" y="147"/>
                    </a:lnTo>
                    <a:lnTo>
                      <a:pt x="2036" y="150"/>
                    </a:lnTo>
                    <a:lnTo>
                      <a:pt x="2037" y="145"/>
                    </a:lnTo>
                    <a:lnTo>
                      <a:pt x="2039" y="134"/>
                    </a:lnTo>
                    <a:lnTo>
                      <a:pt x="2040" y="129"/>
                    </a:lnTo>
                    <a:lnTo>
                      <a:pt x="2042" y="132"/>
                    </a:lnTo>
                    <a:lnTo>
                      <a:pt x="2044" y="131"/>
                    </a:lnTo>
                    <a:lnTo>
                      <a:pt x="2045" y="128"/>
                    </a:lnTo>
                    <a:lnTo>
                      <a:pt x="2046" y="129"/>
                    </a:lnTo>
                    <a:lnTo>
                      <a:pt x="2048" y="136"/>
                    </a:lnTo>
                    <a:lnTo>
                      <a:pt x="2050" y="133"/>
                    </a:lnTo>
                    <a:lnTo>
                      <a:pt x="2051" y="132"/>
                    </a:lnTo>
                    <a:lnTo>
                      <a:pt x="2053" y="134"/>
                    </a:lnTo>
                    <a:lnTo>
                      <a:pt x="2054" y="136"/>
                    </a:lnTo>
                    <a:lnTo>
                      <a:pt x="2056" y="136"/>
                    </a:lnTo>
                    <a:lnTo>
                      <a:pt x="2057" y="130"/>
                    </a:lnTo>
                    <a:lnTo>
                      <a:pt x="2059" y="123"/>
                    </a:lnTo>
                    <a:lnTo>
                      <a:pt x="2060" y="125"/>
                    </a:lnTo>
                    <a:lnTo>
                      <a:pt x="2062" y="130"/>
                    </a:lnTo>
                    <a:lnTo>
                      <a:pt x="2063" y="135"/>
                    </a:lnTo>
                    <a:lnTo>
                      <a:pt x="2065" y="132"/>
                    </a:lnTo>
                    <a:lnTo>
                      <a:pt x="2066" y="130"/>
                    </a:lnTo>
                    <a:lnTo>
                      <a:pt x="2068" y="130"/>
                    </a:lnTo>
                    <a:lnTo>
                      <a:pt x="2069" y="135"/>
                    </a:lnTo>
                    <a:lnTo>
                      <a:pt x="2071" y="136"/>
                    </a:lnTo>
                    <a:lnTo>
                      <a:pt x="2073" y="129"/>
                    </a:lnTo>
                    <a:lnTo>
                      <a:pt x="2074" y="133"/>
                    </a:lnTo>
                    <a:lnTo>
                      <a:pt x="2075" y="132"/>
                    </a:lnTo>
                    <a:lnTo>
                      <a:pt x="2077" y="129"/>
                    </a:lnTo>
                    <a:lnTo>
                      <a:pt x="2078" y="134"/>
                    </a:lnTo>
                    <a:lnTo>
                      <a:pt x="2080" y="134"/>
                    </a:lnTo>
                    <a:lnTo>
                      <a:pt x="2081" y="132"/>
                    </a:lnTo>
                    <a:lnTo>
                      <a:pt x="2083" y="129"/>
                    </a:lnTo>
                    <a:lnTo>
                      <a:pt x="2084" y="126"/>
                    </a:lnTo>
                    <a:lnTo>
                      <a:pt x="2086" y="125"/>
                    </a:lnTo>
                    <a:lnTo>
                      <a:pt x="2088" y="131"/>
                    </a:lnTo>
                    <a:lnTo>
                      <a:pt x="2089" y="127"/>
                    </a:lnTo>
                    <a:lnTo>
                      <a:pt x="2090" y="122"/>
                    </a:lnTo>
                    <a:lnTo>
                      <a:pt x="2092" y="125"/>
                    </a:lnTo>
                    <a:lnTo>
                      <a:pt x="2094" y="133"/>
                    </a:lnTo>
                    <a:lnTo>
                      <a:pt x="2095" y="142"/>
                    </a:lnTo>
                    <a:lnTo>
                      <a:pt x="2097" y="147"/>
                    </a:lnTo>
                    <a:lnTo>
                      <a:pt x="2098" y="141"/>
                    </a:lnTo>
                    <a:lnTo>
                      <a:pt x="2100" y="137"/>
                    </a:lnTo>
                    <a:lnTo>
                      <a:pt x="2101" y="136"/>
                    </a:lnTo>
                    <a:lnTo>
                      <a:pt x="2103" y="127"/>
                    </a:lnTo>
                    <a:lnTo>
                      <a:pt x="2104" y="125"/>
                    </a:lnTo>
                    <a:lnTo>
                      <a:pt x="2106" y="125"/>
                    </a:lnTo>
                    <a:lnTo>
                      <a:pt x="2107" y="127"/>
                    </a:lnTo>
                    <a:lnTo>
                      <a:pt x="2109" y="135"/>
                    </a:lnTo>
                    <a:lnTo>
                      <a:pt x="2110" y="135"/>
                    </a:lnTo>
                    <a:lnTo>
                      <a:pt x="2112" y="136"/>
                    </a:lnTo>
                    <a:lnTo>
                      <a:pt x="2113" y="133"/>
                    </a:lnTo>
                    <a:lnTo>
                      <a:pt x="2115" y="132"/>
                    </a:lnTo>
                    <a:lnTo>
                      <a:pt x="2117" y="125"/>
                    </a:lnTo>
                    <a:lnTo>
                      <a:pt x="2118" y="126"/>
                    </a:lnTo>
                    <a:lnTo>
                      <a:pt x="2119" y="126"/>
                    </a:lnTo>
                    <a:lnTo>
                      <a:pt x="2121" y="130"/>
                    </a:lnTo>
                    <a:lnTo>
                      <a:pt x="2123" y="138"/>
                    </a:lnTo>
                    <a:lnTo>
                      <a:pt x="2124" y="142"/>
                    </a:lnTo>
                    <a:lnTo>
                      <a:pt x="2126" y="139"/>
                    </a:lnTo>
                    <a:lnTo>
                      <a:pt x="2127" y="139"/>
                    </a:lnTo>
                    <a:lnTo>
                      <a:pt x="2129" y="145"/>
                    </a:lnTo>
                    <a:lnTo>
                      <a:pt x="2130" y="144"/>
                    </a:lnTo>
                    <a:lnTo>
                      <a:pt x="2132" y="140"/>
                    </a:lnTo>
                    <a:lnTo>
                      <a:pt x="2133" y="136"/>
                    </a:lnTo>
                    <a:lnTo>
                      <a:pt x="2135" y="135"/>
                    </a:lnTo>
                    <a:lnTo>
                      <a:pt x="2136" y="135"/>
                    </a:lnTo>
                    <a:lnTo>
                      <a:pt x="2138" y="135"/>
                    </a:lnTo>
                    <a:lnTo>
                      <a:pt x="2139" y="137"/>
                    </a:lnTo>
                    <a:lnTo>
                      <a:pt x="2141" y="137"/>
                    </a:lnTo>
                    <a:lnTo>
                      <a:pt x="2142" y="151"/>
                    </a:lnTo>
                    <a:lnTo>
                      <a:pt x="2144" y="148"/>
                    </a:lnTo>
                    <a:lnTo>
                      <a:pt x="2145" y="141"/>
                    </a:lnTo>
                    <a:lnTo>
                      <a:pt x="2147" y="133"/>
                    </a:lnTo>
                    <a:lnTo>
                      <a:pt x="2148" y="133"/>
                    </a:lnTo>
                    <a:lnTo>
                      <a:pt x="2150" y="131"/>
                    </a:lnTo>
                    <a:lnTo>
                      <a:pt x="2151" y="130"/>
                    </a:lnTo>
                    <a:lnTo>
                      <a:pt x="2153" y="132"/>
                    </a:lnTo>
                    <a:lnTo>
                      <a:pt x="2155" y="135"/>
                    </a:lnTo>
                    <a:lnTo>
                      <a:pt x="2156" y="141"/>
                    </a:lnTo>
                    <a:lnTo>
                      <a:pt x="2157" y="146"/>
                    </a:lnTo>
                    <a:lnTo>
                      <a:pt x="2159" y="144"/>
                    </a:lnTo>
                    <a:lnTo>
                      <a:pt x="2161" y="146"/>
                    </a:lnTo>
                    <a:lnTo>
                      <a:pt x="2162" y="144"/>
                    </a:lnTo>
                    <a:lnTo>
                      <a:pt x="2163" y="139"/>
                    </a:lnTo>
                    <a:lnTo>
                      <a:pt x="2165" y="139"/>
                    </a:lnTo>
                    <a:lnTo>
                      <a:pt x="2167" y="140"/>
                    </a:lnTo>
                    <a:lnTo>
                      <a:pt x="2168" y="138"/>
                    </a:lnTo>
                    <a:lnTo>
                      <a:pt x="2170" y="144"/>
                    </a:lnTo>
                    <a:lnTo>
                      <a:pt x="2171" y="147"/>
                    </a:lnTo>
                    <a:lnTo>
                      <a:pt x="2173" y="149"/>
                    </a:lnTo>
                    <a:lnTo>
                      <a:pt x="2174" y="140"/>
                    </a:lnTo>
                    <a:lnTo>
                      <a:pt x="2176" y="135"/>
                    </a:lnTo>
                    <a:lnTo>
                      <a:pt x="2177" y="129"/>
                    </a:lnTo>
                    <a:lnTo>
                      <a:pt x="2179" y="129"/>
                    </a:lnTo>
                    <a:lnTo>
                      <a:pt x="2180" y="136"/>
                    </a:lnTo>
                    <a:lnTo>
                      <a:pt x="2182" y="143"/>
                    </a:lnTo>
                    <a:lnTo>
                      <a:pt x="2183" y="148"/>
                    </a:lnTo>
                    <a:lnTo>
                      <a:pt x="2185" y="143"/>
                    </a:lnTo>
                    <a:lnTo>
                      <a:pt x="2186" y="155"/>
                    </a:lnTo>
                    <a:lnTo>
                      <a:pt x="2188" y="155"/>
                    </a:lnTo>
                    <a:lnTo>
                      <a:pt x="2190" y="154"/>
                    </a:lnTo>
                    <a:lnTo>
                      <a:pt x="2191" y="150"/>
                    </a:lnTo>
                    <a:lnTo>
                      <a:pt x="2192" y="153"/>
                    </a:lnTo>
                    <a:lnTo>
                      <a:pt x="2194" y="154"/>
                    </a:lnTo>
                    <a:lnTo>
                      <a:pt x="2196" y="153"/>
                    </a:lnTo>
                    <a:lnTo>
                      <a:pt x="2197" y="149"/>
                    </a:lnTo>
                    <a:lnTo>
                      <a:pt x="2199" y="151"/>
                    </a:lnTo>
                    <a:lnTo>
                      <a:pt x="2200" y="157"/>
                    </a:lnTo>
                    <a:lnTo>
                      <a:pt x="2202" y="155"/>
                    </a:lnTo>
                    <a:lnTo>
                      <a:pt x="2203" y="155"/>
                    </a:lnTo>
                    <a:lnTo>
                      <a:pt x="2205" y="156"/>
                    </a:lnTo>
                    <a:lnTo>
                      <a:pt x="2206" y="154"/>
                    </a:lnTo>
                    <a:lnTo>
                      <a:pt x="2208" y="143"/>
                    </a:lnTo>
                    <a:lnTo>
                      <a:pt x="2209" y="139"/>
                    </a:lnTo>
                    <a:lnTo>
                      <a:pt x="2211" y="140"/>
                    </a:lnTo>
                    <a:lnTo>
                      <a:pt x="2212" y="145"/>
                    </a:lnTo>
                    <a:lnTo>
                      <a:pt x="2214" y="153"/>
                    </a:lnTo>
                    <a:lnTo>
                      <a:pt x="2215" y="152"/>
                    </a:lnTo>
                    <a:lnTo>
                      <a:pt x="2217" y="148"/>
                    </a:lnTo>
                    <a:lnTo>
                      <a:pt x="2218" y="145"/>
                    </a:lnTo>
                    <a:lnTo>
                      <a:pt x="2220" y="148"/>
                    </a:lnTo>
                    <a:lnTo>
                      <a:pt x="2221" y="151"/>
                    </a:lnTo>
                    <a:lnTo>
                      <a:pt x="2223" y="139"/>
                    </a:lnTo>
                    <a:lnTo>
                      <a:pt x="2224" y="135"/>
                    </a:lnTo>
                    <a:lnTo>
                      <a:pt x="2226" y="140"/>
                    </a:lnTo>
                    <a:lnTo>
                      <a:pt x="2228" y="136"/>
                    </a:lnTo>
                    <a:lnTo>
                      <a:pt x="2229" y="135"/>
                    </a:lnTo>
                    <a:lnTo>
                      <a:pt x="2230" y="140"/>
                    </a:lnTo>
                    <a:lnTo>
                      <a:pt x="2232" y="143"/>
                    </a:lnTo>
                    <a:lnTo>
                      <a:pt x="2234" y="151"/>
                    </a:lnTo>
                    <a:lnTo>
                      <a:pt x="2235" y="155"/>
                    </a:lnTo>
                    <a:lnTo>
                      <a:pt x="2236" y="145"/>
                    </a:lnTo>
                    <a:lnTo>
                      <a:pt x="2238" y="134"/>
                    </a:lnTo>
                    <a:lnTo>
                      <a:pt x="2240" y="132"/>
                    </a:lnTo>
                    <a:lnTo>
                      <a:pt x="2241" y="137"/>
                    </a:lnTo>
                    <a:lnTo>
                      <a:pt x="2243" y="142"/>
                    </a:lnTo>
                    <a:lnTo>
                      <a:pt x="2244" y="144"/>
                    </a:lnTo>
                    <a:lnTo>
                      <a:pt x="2246" y="151"/>
                    </a:lnTo>
                    <a:lnTo>
                      <a:pt x="2247" y="155"/>
                    </a:lnTo>
                    <a:lnTo>
                      <a:pt x="2249" y="155"/>
                    </a:lnTo>
                    <a:lnTo>
                      <a:pt x="2250" y="159"/>
                    </a:lnTo>
                    <a:lnTo>
                      <a:pt x="2252" y="165"/>
                    </a:lnTo>
                    <a:lnTo>
                      <a:pt x="2253" y="160"/>
                    </a:lnTo>
                    <a:lnTo>
                      <a:pt x="2255" y="155"/>
                    </a:lnTo>
                    <a:lnTo>
                      <a:pt x="2257" y="154"/>
                    </a:lnTo>
                    <a:lnTo>
                      <a:pt x="2258" y="159"/>
                    </a:lnTo>
                    <a:lnTo>
                      <a:pt x="2259" y="165"/>
                    </a:lnTo>
                    <a:lnTo>
                      <a:pt x="2261" y="167"/>
                    </a:lnTo>
                    <a:lnTo>
                      <a:pt x="2263" y="167"/>
                    </a:lnTo>
                    <a:lnTo>
                      <a:pt x="2264" y="166"/>
                    </a:lnTo>
                    <a:lnTo>
                      <a:pt x="2265" y="162"/>
                    </a:lnTo>
                    <a:lnTo>
                      <a:pt x="2267" y="156"/>
                    </a:lnTo>
                    <a:lnTo>
                      <a:pt x="2269" y="149"/>
                    </a:lnTo>
                    <a:lnTo>
                      <a:pt x="2270" y="140"/>
                    </a:lnTo>
                    <a:lnTo>
                      <a:pt x="2272" y="140"/>
                    </a:lnTo>
                    <a:lnTo>
                      <a:pt x="2273" y="154"/>
                    </a:lnTo>
                    <a:lnTo>
                      <a:pt x="2275" y="159"/>
                    </a:lnTo>
                    <a:lnTo>
                      <a:pt x="2276" y="166"/>
                    </a:lnTo>
                    <a:lnTo>
                      <a:pt x="2278" y="160"/>
                    </a:lnTo>
                    <a:lnTo>
                      <a:pt x="2279" y="161"/>
                    </a:lnTo>
                    <a:lnTo>
                      <a:pt x="2281" y="160"/>
                    </a:lnTo>
                    <a:lnTo>
                      <a:pt x="2282" y="162"/>
                    </a:lnTo>
                    <a:lnTo>
                      <a:pt x="2284" y="155"/>
                    </a:lnTo>
                    <a:lnTo>
                      <a:pt x="2285" y="152"/>
                    </a:lnTo>
                    <a:lnTo>
                      <a:pt x="2287" y="153"/>
                    </a:lnTo>
                    <a:lnTo>
                      <a:pt x="2288" y="157"/>
                    </a:lnTo>
                    <a:lnTo>
                      <a:pt x="2290" y="156"/>
                    </a:lnTo>
                    <a:lnTo>
                      <a:pt x="2291" y="158"/>
                    </a:lnTo>
                    <a:lnTo>
                      <a:pt x="2293" y="159"/>
                    </a:lnTo>
                    <a:lnTo>
                      <a:pt x="2294" y="165"/>
                    </a:lnTo>
                    <a:lnTo>
                      <a:pt x="2296" y="159"/>
                    </a:lnTo>
                    <a:lnTo>
                      <a:pt x="2297" y="160"/>
                    </a:lnTo>
                    <a:lnTo>
                      <a:pt x="2299" y="161"/>
                    </a:lnTo>
                    <a:lnTo>
                      <a:pt x="2301" y="158"/>
                    </a:lnTo>
                    <a:lnTo>
                      <a:pt x="2302" y="155"/>
                    </a:lnTo>
                    <a:lnTo>
                      <a:pt x="2303" y="151"/>
                    </a:lnTo>
                    <a:lnTo>
                      <a:pt x="2305" y="161"/>
                    </a:lnTo>
                    <a:lnTo>
                      <a:pt x="2307" y="170"/>
                    </a:lnTo>
                    <a:lnTo>
                      <a:pt x="2308" y="173"/>
                    </a:lnTo>
                    <a:lnTo>
                      <a:pt x="2310" y="178"/>
                    </a:lnTo>
                    <a:lnTo>
                      <a:pt x="2311" y="169"/>
                    </a:lnTo>
                    <a:lnTo>
                      <a:pt x="2313" y="163"/>
                    </a:lnTo>
                    <a:lnTo>
                      <a:pt x="2314" y="156"/>
                    </a:lnTo>
                    <a:lnTo>
                      <a:pt x="2316" y="171"/>
                    </a:lnTo>
                    <a:lnTo>
                      <a:pt x="2317" y="176"/>
                    </a:lnTo>
                    <a:lnTo>
                      <a:pt x="2319" y="181"/>
                    </a:lnTo>
                    <a:lnTo>
                      <a:pt x="2320" y="183"/>
                    </a:lnTo>
                    <a:lnTo>
                      <a:pt x="2322" y="182"/>
                    </a:lnTo>
                    <a:lnTo>
                      <a:pt x="2323" y="188"/>
                    </a:lnTo>
                    <a:lnTo>
                      <a:pt x="2325" y="188"/>
                    </a:lnTo>
                    <a:lnTo>
                      <a:pt x="2326" y="174"/>
                    </a:lnTo>
                    <a:lnTo>
                      <a:pt x="2328" y="184"/>
                    </a:lnTo>
                    <a:lnTo>
                      <a:pt x="2330" y="195"/>
                    </a:lnTo>
                    <a:lnTo>
                      <a:pt x="2331" y="201"/>
                    </a:lnTo>
                    <a:lnTo>
                      <a:pt x="2332" y="196"/>
                    </a:lnTo>
                    <a:lnTo>
                      <a:pt x="2334" y="202"/>
                    </a:lnTo>
                    <a:lnTo>
                      <a:pt x="2336" y="215"/>
                    </a:lnTo>
                    <a:lnTo>
                      <a:pt x="2337" y="222"/>
                    </a:lnTo>
                    <a:lnTo>
                      <a:pt x="2338" y="220"/>
                    </a:lnTo>
                    <a:lnTo>
                      <a:pt x="2340" y="227"/>
                    </a:lnTo>
                    <a:lnTo>
                      <a:pt x="2342" y="228"/>
                    </a:lnTo>
                    <a:lnTo>
                      <a:pt x="2343" y="231"/>
                    </a:lnTo>
                    <a:lnTo>
                      <a:pt x="2345" y="230"/>
                    </a:lnTo>
                    <a:lnTo>
                      <a:pt x="2346" y="237"/>
                    </a:lnTo>
                    <a:lnTo>
                      <a:pt x="2348" y="243"/>
                    </a:lnTo>
                    <a:lnTo>
                      <a:pt x="2349" y="242"/>
                    </a:lnTo>
                    <a:lnTo>
                      <a:pt x="2351" y="242"/>
                    </a:lnTo>
                    <a:lnTo>
                      <a:pt x="2352" y="250"/>
                    </a:lnTo>
                    <a:lnTo>
                      <a:pt x="2354" y="257"/>
                    </a:lnTo>
                    <a:lnTo>
                      <a:pt x="2355" y="249"/>
                    </a:lnTo>
                    <a:lnTo>
                      <a:pt x="2357" y="265"/>
                    </a:lnTo>
                    <a:lnTo>
                      <a:pt x="2358" y="265"/>
                    </a:lnTo>
                    <a:lnTo>
                      <a:pt x="2360" y="282"/>
                    </a:lnTo>
                    <a:lnTo>
                      <a:pt x="2361" y="288"/>
                    </a:lnTo>
                    <a:lnTo>
                      <a:pt x="2363" y="283"/>
                    </a:lnTo>
                    <a:lnTo>
                      <a:pt x="2364" y="286"/>
                    </a:lnTo>
                    <a:lnTo>
                      <a:pt x="2366" y="287"/>
                    </a:lnTo>
                    <a:lnTo>
                      <a:pt x="2367" y="293"/>
                    </a:lnTo>
                    <a:lnTo>
                      <a:pt x="2369" y="299"/>
                    </a:lnTo>
                    <a:lnTo>
                      <a:pt x="2370" y="286"/>
                    </a:lnTo>
                    <a:lnTo>
                      <a:pt x="2372" y="278"/>
                    </a:lnTo>
                    <a:lnTo>
                      <a:pt x="2374" y="294"/>
                    </a:lnTo>
                    <a:lnTo>
                      <a:pt x="2375" y="298"/>
                    </a:lnTo>
                    <a:lnTo>
                      <a:pt x="2376" y="292"/>
                    </a:lnTo>
                    <a:lnTo>
                      <a:pt x="2378" y="288"/>
                    </a:lnTo>
                    <a:lnTo>
                      <a:pt x="2380" y="286"/>
                    </a:lnTo>
                    <a:lnTo>
                      <a:pt x="2381" y="288"/>
                    </a:lnTo>
                    <a:lnTo>
                      <a:pt x="2383" y="310"/>
                    </a:lnTo>
                    <a:lnTo>
                      <a:pt x="2384" y="315"/>
                    </a:lnTo>
                    <a:lnTo>
                      <a:pt x="2386" y="306"/>
                    </a:lnTo>
                    <a:lnTo>
                      <a:pt x="2387" y="294"/>
                    </a:lnTo>
                    <a:lnTo>
                      <a:pt x="2389" y="305"/>
                    </a:lnTo>
                    <a:lnTo>
                      <a:pt x="2390" y="310"/>
                    </a:lnTo>
                    <a:lnTo>
                      <a:pt x="2392" y="317"/>
                    </a:lnTo>
                    <a:lnTo>
                      <a:pt x="2393" y="314"/>
                    </a:lnTo>
                    <a:lnTo>
                      <a:pt x="2395" y="307"/>
                    </a:lnTo>
                    <a:lnTo>
                      <a:pt x="2396" y="309"/>
                    </a:lnTo>
                    <a:lnTo>
                      <a:pt x="2398" y="318"/>
                    </a:lnTo>
                    <a:lnTo>
                      <a:pt x="2399" y="305"/>
                    </a:lnTo>
                    <a:lnTo>
                      <a:pt x="2401" y="315"/>
                    </a:lnTo>
                    <a:lnTo>
                      <a:pt x="2403" y="331"/>
                    </a:lnTo>
                    <a:lnTo>
                      <a:pt x="2404" y="323"/>
                    </a:lnTo>
                    <a:lnTo>
                      <a:pt x="2405" y="314"/>
                    </a:lnTo>
                    <a:lnTo>
                      <a:pt x="2407" y="316"/>
                    </a:lnTo>
                    <a:lnTo>
                      <a:pt x="2409" y="317"/>
                    </a:lnTo>
                    <a:lnTo>
                      <a:pt x="2410" y="320"/>
                    </a:lnTo>
                    <a:lnTo>
                      <a:pt x="2412" y="311"/>
                    </a:lnTo>
                    <a:lnTo>
                      <a:pt x="2413" y="297"/>
                    </a:lnTo>
                    <a:lnTo>
                      <a:pt x="2415" y="306"/>
                    </a:lnTo>
                    <a:lnTo>
                      <a:pt x="2416" y="309"/>
                    </a:lnTo>
                    <a:lnTo>
                      <a:pt x="2418" y="313"/>
                    </a:lnTo>
                    <a:lnTo>
                      <a:pt x="2419" y="319"/>
                    </a:lnTo>
                    <a:lnTo>
                      <a:pt x="2421" y="313"/>
                    </a:lnTo>
                    <a:lnTo>
                      <a:pt x="2422" y="319"/>
                    </a:lnTo>
                    <a:lnTo>
                      <a:pt x="2424" y="316"/>
                    </a:lnTo>
                    <a:lnTo>
                      <a:pt x="2425" y="311"/>
                    </a:lnTo>
                    <a:lnTo>
                      <a:pt x="2427" y="315"/>
                    </a:lnTo>
                    <a:lnTo>
                      <a:pt x="2428" y="317"/>
                    </a:lnTo>
                    <a:lnTo>
                      <a:pt x="2430" y="323"/>
                    </a:lnTo>
                    <a:lnTo>
                      <a:pt x="2431" y="321"/>
                    </a:lnTo>
                    <a:lnTo>
                      <a:pt x="2433" y="323"/>
                    </a:lnTo>
                    <a:lnTo>
                      <a:pt x="2434" y="307"/>
                    </a:lnTo>
                    <a:lnTo>
                      <a:pt x="2436" y="307"/>
                    </a:lnTo>
                    <a:lnTo>
                      <a:pt x="2437" y="319"/>
                    </a:lnTo>
                    <a:lnTo>
                      <a:pt x="2439" y="315"/>
                    </a:lnTo>
                    <a:lnTo>
                      <a:pt x="2440" y="317"/>
                    </a:lnTo>
                    <a:lnTo>
                      <a:pt x="2442" y="309"/>
                    </a:lnTo>
                    <a:lnTo>
                      <a:pt x="2443" y="309"/>
                    </a:lnTo>
                    <a:lnTo>
                      <a:pt x="2445" y="311"/>
                    </a:lnTo>
                    <a:lnTo>
                      <a:pt x="2447" y="316"/>
                    </a:lnTo>
                    <a:lnTo>
                      <a:pt x="2448" y="319"/>
                    </a:lnTo>
                    <a:lnTo>
                      <a:pt x="2449" y="316"/>
                    </a:lnTo>
                    <a:lnTo>
                      <a:pt x="2451" y="303"/>
                    </a:lnTo>
                    <a:lnTo>
                      <a:pt x="2453" y="305"/>
                    </a:lnTo>
                    <a:lnTo>
                      <a:pt x="2454" y="309"/>
                    </a:lnTo>
                    <a:lnTo>
                      <a:pt x="2456" y="305"/>
                    </a:lnTo>
                    <a:lnTo>
                      <a:pt x="2457" y="305"/>
                    </a:lnTo>
                    <a:lnTo>
                      <a:pt x="2459" y="311"/>
                    </a:lnTo>
                    <a:lnTo>
                      <a:pt x="2460" y="329"/>
                    </a:lnTo>
                    <a:lnTo>
                      <a:pt x="2462" y="317"/>
                    </a:lnTo>
                    <a:lnTo>
                      <a:pt x="2463" y="313"/>
                    </a:lnTo>
                    <a:lnTo>
                      <a:pt x="2465" y="314"/>
                    </a:lnTo>
                    <a:lnTo>
                      <a:pt x="2466" y="295"/>
                    </a:lnTo>
                    <a:lnTo>
                      <a:pt x="2468" y="288"/>
                    </a:lnTo>
                    <a:lnTo>
                      <a:pt x="2469" y="291"/>
                    </a:lnTo>
                    <a:lnTo>
                      <a:pt x="2471" y="290"/>
                    </a:lnTo>
                    <a:lnTo>
                      <a:pt x="2472" y="294"/>
                    </a:lnTo>
                    <a:lnTo>
                      <a:pt x="2474" y="295"/>
                    </a:lnTo>
                    <a:lnTo>
                      <a:pt x="2476" y="297"/>
                    </a:lnTo>
                    <a:lnTo>
                      <a:pt x="2477" y="308"/>
                    </a:lnTo>
                    <a:lnTo>
                      <a:pt x="2478" y="310"/>
                    </a:lnTo>
                    <a:lnTo>
                      <a:pt x="2480" y="297"/>
                    </a:lnTo>
                    <a:lnTo>
                      <a:pt x="2482" y="297"/>
                    </a:lnTo>
                    <a:lnTo>
                      <a:pt x="2483" y="293"/>
                    </a:lnTo>
                    <a:lnTo>
                      <a:pt x="2485" y="287"/>
                    </a:lnTo>
                    <a:lnTo>
                      <a:pt x="2486" y="297"/>
                    </a:lnTo>
                    <a:lnTo>
                      <a:pt x="2488" y="291"/>
                    </a:lnTo>
                    <a:lnTo>
                      <a:pt x="2489" y="290"/>
                    </a:lnTo>
                    <a:lnTo>
                      <a:pt x="2491" y="306"/>
                    </a:lnTo>
                    <a:lnTo>
                      <a:pt x="2492" y="301"/>
                    </a:lnTo>
                    <a:lnTo>
                      <a:pt x="2494" y="295"/>
                    </a:lnTo>
                    <a:lnTo>
                      <a:pt x="2495" y="291"/>
                    </a:lnTo>
                    <a:lnTo>
                      <a:pt x="2497" y="283"/>
                    </a:lnTo>
                    <a:lnTo>
                      <a:pt x="2498" y="285"/>
                    </a:lnTo>
                    <a:lnTo>
                      <a:pt x="2500" y="283"/>
                    </a:lnTo>
                    <a:lnTo>
                      <a:pt x="2501" y="289"/>
                    </a:lnTo>
                    <a:lnTo>
                      <a:pt x="2503" y="285"/>
                    </a:lnTo>
                    <a:lnTo>
                      <a:pt x="2504" y="289"/>
                    </a:lnTo>
                    <a:lnTo>
                      <a:pt x="2506" y="289"/>
                    </a:lnTo>
                    <a:lnTo>
                      <a:pt x="2507" y="293"/>
                    </a:lnTo>
                    <a:lnTo>
                      <a:pt x="2509" y="287"/>
                    </a:lnTo>
                    <a:lnTo>
                      <a:pt x="2510" y="275"/>
                    </a:lnTo>
                    <a:lnTo>
                      <a:pt x="2512" y="275"/>
                    </a:lnTo>
                    <a:lnTo>
                      <a:pt x="2514" y="273"/>
                    </a:lnTo>
                    <a:lnTo>
                      <a:pt x="2515" y="276"/>
                    </a:lnTo>
                    <a:lnTo>
                      <a:pt x="2516" y="275"/>
                    </a:lnTo>
                    <a:lnTo>
                      <a:pt x="2518" y="282"/>
                    </a:lnTo>
                    <a:lnTo>
                      <a:pt x="2520" y="281"/>
                    </a:lnTo>
                    <a:lnTo>
                      <a:pt x="2521" y="278"/>
                    </a:lnTo>
                    <a:lnTo>
                      <a:pt x="2522" y="286"/>
                    </a:lnTo>
                    <a:lnTo>
                      <a:pt x="2524" y="287"/>
                    </a:lnTo>
                    <a:lnTo>
                      <a:pt x="2526" y="283"/>
                    </a:lnTo>
                    <a:lnTo>
                      <a:pt x="2527" y="269"/>
                    </a:lnTo>
                    <a:lnTo>
                      <a:pt x="2529" y="262"/>
                    </a:lnTo>
                    <a:lnTo>
                      <a:pt x="2530" y="258"/>
                    </a:lnTo>
                    <a:lnTo>
                      <a:pt x="2532" y="254"/>
                    </a:lnTo>
                    <a:lnTo>
                      <a:pt x="2533" y="259"/>
                    </a:lnTo>
                    <a:lnTo>
                      <a:pt x="2535" y="265"/>
                    </a:lnTo>
                    <a:lnTo>
                      <a:pt x="2536" y="261"/>
                    </a:lnTo>
                    <a:lnTo>
                      <a:pt x="2538" y="269"/>
                    </a:lnTo>
                    <a:lnTo>
                      <a:pt x="2539" y="274"/>
                    </a:lnTo>
                    <a:lnTo>
                      <a:pt x="2541" y="264"/>
                    </a:lnTo>
                    <a:lnTo>
                      <a:pt x="2542" y="255"/>
                    </a:lnTo>
                    <a:lnTo>
                      <a:pt x="2544" y="259"/>
                    </a:lnTo>
                    <a:lnTo>
                      <a:pt x="2545" y="263"/>
                    </a:lnTo>
                    <a:lnTo>
                      <a:pt x="2547" y="262"/>
                    </a:lnTo>
                    <a:lnTo>
                      <a:pt x="2549" y="263"/>
                    </a:lnTo>
                    <a:lnTo>
                      <a:pt x="2550" y="262"/>
                    </a:lnTo>
                    <a:lnTo>
                      <a:pt x="2551" y="269"/>
                    </a:lnTo>
                    <a:lnTo>
                      <a:pt x="2553" y="271"/>
                    </a:lnTo>
                    <a:lnTo>
                      <a:pt x="2555" y="260"/>
                    </a:lnTo>
                    <a:lnTo>
                      <a:pt x="2556" y="253"/>
                    </a:lnTo>
                    <a:lnTo>
                      <a:pt x="2558" y="248"/>
                    </a:lnTo>
                    <a:lnTo>
                      <a:pt x="2559" y="254"/>
                    </a:lnTo>
                    <a:lnTo>
                      <a:pt x="2561" y="255"/>
                    </a:lnTo>
                    <a:lnTo>
                      <a:pt x="2562" y="258"/>
                    </a:lnTo>
                    <a:lnTo>
                      <a:pt x="2564" y="256"/>
                    </a:lnTo>
                    <a:lnTo>
                      <a:pt x="2565" y="256"/>
                    </a:lnTo>
                    <a:lnTo>
                      <a:pt x="2567" y="255"/>
                    </a:lnTo>
                    <a:lnTo>
                      <a:pt x="2568" y="256"/>
                    </a:lnTo>
                    <a:lnTo>
                      <a:pt x="2570" y="256"/>
                    </a:lnTo>
                    <a:lnTo>
                      <a:pt x="2571" y="248"/>
                    </a:lnTo>
                    <a:lnTo>
                      <a:pt x="2573" y="245"/>
                    </a:lnTo>
                    <a:lnTo>
                      <a:pt x="2574" y="252"/>
                    </a:lnTo>
                    <a:lnTo>
                      <a:pt x="2576" y="255"/>
                    </a:lnTo>
                    <a:lnTo>
                      <a:pt x="2577" y="255"/>
                    </a:lnTo>
                    <a:lnTo>
                      <a:pt x="2579" y="254"/>
                    </a:lnTo>
                    <a:lnTo>
                      <a:pt x="2580" y="254"/>
                    </a:lnTo>
                    <a:lnTo>
                      <a:pt x="2582" y="254"/>
                    </a:lnTo>
                    <a:lnTo>
                      <a:pt x="2583" y="253"/>
                    </a:lnTo>
                    <a:lnTo>
                      <a:pt x="2585" y="253"/>
                    </a:lnTo>
                    <a:lnTo>
                      <a:pt x="2587" y="252"/>
                    </a:lnTo>
                    <a:lnTo>
                      <a:pt x="2588" y="242"/>
                    </a:lnTo>
                    <a:lnTo>
                      <a:pt x="2589" y="241"/>
                    </a:lnTo>
                    <a:lnTo>
                      <a:pt x="2591" y="242"/>
                    </a:lnTo>
                    <a:lnTo>
                      <a:pt x="2593" y="242"/>
                    </a:lnTo>
                    <a:lnTo>
                      <a:pt x="2594" y="247"/>
                    </a:lnTo>
                    <a:lnTo>
                      <a:pt x="2595" y="258"/>
                    </a:lnTo>
                    <a:lnTo>
                      <a:pt x="2597" y="265"/>
                    </a:lnTo>
                    <a:lnTo>
                      <a:pt x="2599" y="264"/>
                    </a:lnTo>
                    <a:lnTo>
                      <a:pt x="2600" y="263"/>
                    </a:lnTo>
                    <a:lnTo>
                      <a:pt x="2602" y="258"/>
                    </a:lnTo>
                    <a:lnTo>
                      <a:pt x="2603" y="256"/>
                    </a:lnTo>
                    <a:lnTo>
                      <a:pt x="2605" y="260"/>
                    </a:lnTo>
                    <a:lnTo>
                      <a:pt x="2606" y="262"/>
                    </a:lnTo>
                    <a:lnTo>
                      <a:pt x="2608" y="262"/>
                    </a:lnTo>
                    <a:lnTo>
                      <a:pt x="2609" y="271"/>
                    </a:lnTo>
                    <a:lnTo>
                      <a:pt x="2611" y="273"/>
                    </a:lnTo>
                    <a:lnTo>
                      <a:pt x="2612" y="273"/>
                    </a:lnTo>
                    <a:lnTo>
                      <a:pt x="2614" y="271"/>
                    </a:lnTo>
                    <a:lnTo>
                      <a:pt x="2616" y="264"/>
                    </a:lnTo>
                    <a:lnTo>
                      <a:pt x="2617" y="259"/>
                    </a:lnTo>
                    <a:lnTo>
                      <a:pt x="2618" y="260"/>
                    </a:lnTo>
                    <a:lnTo>
                      <a:pt x="2620" y="258"/>
                    </a:lnTo>
                    <a:lnTo>
                      <a:pt x="2622" y="263"/>
                    </a:lnTo>
                    <a:lnTo>
                      <a:pt x="2623" y="265"/>
                    </a:lnTo>
                    <a:lnTo>
                      <a:pt x="2624" y="270"/>
                    </a:lnTo>
                    <a:lnTo>
                      <a:pt x="2626" y="274"/>
                    </a:lnTo>
                    <a:lnTo>
                      <a:pt x="2628" y="272"/>
                    </a:lnTo>
                    <a:lnTo>
                      <a:pt x="2629" y="272"/>
                    </a:lnTo>
                    <a:lnTo>
                      <a:pt x="2631" y="272"/>
                    </a:lnTo>
                    <a:lnTo>
                      <a:pt x="2632" y="265"/>
                    </a:lnTo>
                    <a:lnTo>
                      <a:pt x="2634" y="259"/>
                    </a:lnTo>
                    <a:lnTo>
                      <a:pt x="2635" y="259"/>
                    </a:lnTo>
                    <a:lnTo>
                      <a:pt x="2637" y="260"/>
                    </a:lnTo>
                    <a:lnTo>
                      <a:pt x="2638" y="266"/>
                    </a:lnTo>
                    <a:lnTo>
                      <a:pt x="2640" y="268"/>
                    </a:lnTo>
                    <a:lnTo>
                      <a:pt x="2641" y="277"/>
                    </a:lnTo>
                    <a:lnTo>
                      <a:pt x="2643" y="277"/>
                    </a:lnTo>
                    <a:lnTo>
                      <a:pt x="2644" y="276"/>
                    </a:lnTo>
                    <a:lnTo>
                      <a:pt x="2646" y="275"/>
                    </a:lnTo>
                    <a:lnTo>
                      <a:pt x="2647" y="270"/>
                    </a:lnTo>
                    <a:lnTo>
                      <a:pt x="2649" y="260"/>
                    </a:lnTo>
                    <a:lnTo>
                      <a:pt x="2650" y="266"/>
                    </a:lnTo>
                    <a:lnTo>
                      <a:pt x="2652" y="262"/>
                    </a:lnTo>
                    <a:lnTo>
                      <a:pt x="2653" y="266"/>
                    </a:lnTo>
                    <a:lnTo>
                      <a:pt x="2655" y="268"/>
                    </a:lnTo>
                    <a:lnTo>
                      <a:pt x="2656" y="268"/>
                    </a:lnTo>
                    <a:lnTo>
                      <a:pt x="2658" y="274"/>
                    </a:lnTo>
                    <a:lnTo>
                      <a:pt x="2660" y="270"/>
                    </a:lnTo>
                    <a:lnTo>
                      <a:pt x="2661" y="274"/>
                    </a:lnTo>
                    <a:lnTo>
                      <a:pt x="2662" y="284"/>
                    </a:lnTo>
                    <a:lnTo>
                      <a:pt x="2664" y="274"/>
                    </a:lnTo>
                    <a:lnTo>
                      <a:pt x="2666" y="264"/>
                    </a:lnTo>
                    <a:lnTo>
                      <a:pt x="2667" y="263"/>
                    </a:lnTo>
                    <a:lnTo>
                      <a:pt x="2669" y="271"/>
                    </a:lnTo>
                    <a:lnTo>
                      <a:pt x="2670" y="283"/>
                    </a:lnTo>
                    <a:lnTo>
                      <a:pt x="2672" y="290"/>
                    </a:lnTo>
                    <a:lnTo>
                      <a:pt x="2673" y="290"/>
                    </a:lnTo>
                    <a:lnTo>
                      <a:pt x="2675" y="289"/>
                    </a:lnTo>
                    <a:lnTo>
                      <a:pt x="2676" y="295"/>
                    </a:lnTo>
                    <a:lnTo>
                      <a:pt x="2678" y="296"/>
                    </a:lnTo>
                    <a:lnTo>
                      <a:pt x="2679" y="286"/>
                    </a:lnTo>
                    <a:lnTo>
                      <a:pt x="2681" y="289"/>
                    </a:lnTo>
                    <a:lnTo>
                      <a:pt x="2682" y="289"/>
                    </a:lnTo>
                    <a:lnTo>
                      <a:pt x="2684" y="283"/>
                    </a:lnTo>
                    <a:lnTo>
                      <a:pt x="2685" y="284"/>
                    </a:lnTo>
                    <a:lnTo>
                      <a:pt x="2687" y="288"/>
                    </a:lnTo>
                    <a:lnTo>
                      <a:pt x="2689" y="284"/>
                    </a:lnTo>
                    <a:lnTo>
                      <a:pt x="2690" y="291"/>
                    </a:lnTo>
                    <a:lnTo>
                      <a:pt x="2691" y="298"/>
                    </a:lnTo>
                    <a:lnTo>
                      <a:pt x="2693" y="292"/>
                    </a:lnTo>
                    <a:lnTo>
                      <a:pt x="2695" y="292"/>
                    </a:lnTo>
                    <a:lnTo>
                      <a:pt x="2696" y="293"/>
                    </a:lnTo>
                    <a:lnTo>
                      <a:pt x="2697" y="284"/>
                    </a:lnTo>
                    <a:lnTo>
                      <a:pt x="2699" y="283"/>
                    </a:lnTo>
                    <a:lnTo>
                      <a:pt x="2701" y="287"/>
                    </a:lnTo>
                    <a:lnTo>
                      <a:pt x="2702" y="298"/>
                    </a:lnTo>
                    <a:lnTo>
                      <a:pt x="2704" y="297"/>
                    </a:lnTo>
                    <a:lnTo>
                      <a:pt x="2705" y="300"/>
                    </a:lnTo>
                    <a:lnTo>
                      <a:pt x="2707" y="304"/>
                    </a:lnTo>
                    <a:lnTo>
                      <a:pt x="2708" y="301"/>
                    </a:lnTo>
                    <a:lnTo>
                      <a:pt x="2710" y="292"/>
                    </a:lnTo>
                    <a:lnTo>
                      <a:pt x="2711" y="295"/>
                    </a:lnTo>
                    <a:lnTo>
                      <a:pt x="2713" y="306"/>
                    </a:lnTo>
                    <a:lnTo>
                      <a:pt x="2714" y="304"/>
                    </a:lnTo>
                    <a:lnTo>
                      <a:pt x="2716" y="299"/>
                    </a:lnTo>
                    <a:lnTo>
                      <a:pt x="2717" y="299"/>
                    </a:lnTo>
                    <a:lnTo>
                      <a:pt x="2719" y="312"/>
                    </a:lnTo>
                    <a:lnTo>
                      <a:pt x="2720" y="318"/>
                    </a:lnTo>
                    <a:lnTo>
                      <a:pt x="2722" y="314"/>
                    </a:lnTo>
                    <a:lnTo>
                      <a:pt x="2723" y="317"/>
                    </a:lnTo>
                    <a:lnTo>
                      <a:pt x="2725" y="315"/>
                    </a:lnTo>
                    <a:lnTo>
                      <a:pt x="2726" y="311"/>
                    </a:lnTo>
                    <a:lnTo>
                      <a:pt x="2728" y="309"/>
                    </a:lnTo>
                    <a:lnTo>
                      <a:pt x="2729" y="314"/>
                    </a:lnTo>
                    <a:lnTo>
                      <a:pt x="2731" y="316"/>
                    </a:lnTo>
                    <a:lnTo>
                      <a:pt x="2733" y="326"/>
                    </a:lnTo>
                    <a:lnTo>
                      <a:pt x="2734" y="331"/>
                    </a:lnTo>
                    <a:lnTo>
                      <a:pt x="2735" y="332"/>
                    </a:lnTo>
                    <a:lnTo>
                      <a:pt x="2737" y="328"/>
                    </a:lnTo>
                    <a:lnTo>
                      <a:pt x="2739" y="321"/>
                    </a:lnTo>
                    <a:lnTo>
                      <a:pt x="2740" y="319"/>
                    </a:lnTo>
                    <a:lnTo>
                      <a:pt x="2742" y="321"/>
                    </a:lnTo>
                    <a:lnTo>
                      <a:pt x="2743" y="318"/>
                    </a:lnTo>
                    <a:lnTo>
                      <a:pt x="2745" y="317"/>
                    </a:lnTo>
                    <a:lnTo>
                      <a:pt x="2746" y="321"/>
                    </a:lnTo>
                    <a:lnTo>
                      <a:pt x="2748" y="325"/>
                    </a:lnTo>
                    <a:lnTo>
                      <a:pt x="2749" y="323"/>
                    </a:lnTo>
                    <a:lnTo>
                      <a:pt x="2751" y="321"/>
                    </a:lnTo>
                    <a:lnTo>
                      <a:pt x="2752" y="325"/>
                    </a:lnTo>
                    <a:lnTo>
                      <a:pt x="2754" y="313"/>
                    </a:lnTo>
                    <a:lnTo>
                      <a:pt x="2755" y="317"/>
                    </a:lnTo>
                    <a:lnTo>
                      <a:pt x="2757" y="317"/>
                    </a:lnTo>
                    <a:lnTo>
                      <a:pt x="2758" y="315"/>
                    </a:lnTo>
                    <a:lnTo>
                      <a:pt x="2760" y="318"/>
                    </a:lnTo>
                    <a:lnTo>
                      <a:pt x="2762" y="315"/>
                    </a:lnTo>
                    <a:lnTo>
                      <a:pt x="2763" y="329"/>
                    </a:lnTo>
                    <a:lnTo>
                      <a:pt x="2764" y="334"/>
                    </a:lnTo>
                    <a:lnTo>
                      <a:pt x="2766" y="333"/>
                    </a:lnTo>
                    <a:lnTo>
                      <a:pt x="2768" y="338"/>
                    </a:lnTo>
                    <a:lnTo>
                      <a:pt x="2769" y="333"/>
                    </a:lnTo>
                    <a:lnTo>
                      <a:pt x="2771" y="328"/>
                    </a:lnTo>
                    <a:lnTo>
                      <a:pt x="2772" y="319"/>
                    </a:lnTo>
                    <a:lnTo>
                      <a:pt x="2774" y="314"/>
                    </a:lnTo>
                    <a:lnTo>
                      <a:pt x="2775" y="308"/>
                    </a:lnTo>
                    <a:lnTo>
                      <a:pt x="2777" y="323"/>
                    </a:lnTo>
                    <a:lnTo>
                      <a:pt x="2778" y="333"/>
                    </a:lnTo>
                    <a:lnTo>
                      <a:pt x="2780" y="336"/>
                    </a:lnTo>
                    <a:lnTo>
                      <a:pt x="2781" y="336"/>
                    </a:lnTo>
                    <a:lnTo>
                      <a:pt x="2783" y="345"/>
                    </a:lnTo>
                    <a:lnTo>
                      <a:pt x="2784" y="340"/>
                    </a:lnTo>
                    <a:lnTo>
                      <a:pt x="2786" y="341"/>
                    </a:lnTo>
                    <a:lnTo>
                      <a:pt x="2787" y="317"/>
                    </a:lnTo>
                    <a:lnTo>
                      <a:pt x="2789" y="319"/>
                    </a:lnTo>
                    <a:lnTo>
                      <a:pt x="2790" y="340"/>
                    </a:lnTo>
                    <a:lnTo>
                      <a:pt x="2792" y="352"/>
                    </a:lnTo>
                    <a:lnTo>
                      <a:pt x="2793" y="350"/>
                    </a:lnTo>
                    <a:lnTo>
                      <a:pt x="2795" y="356"/>
                    </a:lnTo>
                    <a:lnTo>
                      <a:pt x="2796" y="356"/>
                    </a:lnTo>
                    <a:lnTo>
                      <a:pt x="2798" y="366"/>
                    </a:lnTo>
                    <a:lnTo>
                      <a:pt x="2799" y="371"/>
                    </a:lnTo>
                    <a:lnTo>
                      <a:pt x="2801" y="362"/>
                    </a:lnTo>
                    <a:lnTo>
                      <a:pt x="2802" y="352"/>
                    </a:lnTo>
                    <a:lnTo>
                      <a:pt x="2804" y="360"/>
                    </a:lnTo>
                    <a:lnTo>
                      <a:pt x="2806" y="364"/>
                    </a:lnTo>
                    <a:lnTo>
                      <a:pt x="2807" y="368"/>
                    </a:lnTo>
                    <a:lnTo>
                      <a:pt x="2808" y="368"/>
                    </a:lnTo>
                    <a:lnTo>
                      <a:pt x="2810" y="360"/>
                    </a:lnTo>
                    <a:lnTo>
                      <a:pt x="2812" y="374"/>
                    </a:lnTo>
                    <a:lnTo>
                      <a:pt x="2813" y="358"/>
                    </a:lnTo>
                    <a:lnTo>
                      <a:pt x="2815" y="356"/>
                    </a:lnTo>
                    <a:lnTo>
                      <a:pt x="2816" y="360"/>
                    </a:lnTo>
                    <a:lnTo>
                      <a:pt x="2818" y="359"/>
                    </a:lnTo>
                    <a:lnTo>
                      <a:pt x="2819" y="358"/>
                    </a:lnTo>
                    <a:lnTo>
                      <a:pt x="2821" y="359"/>
                    </a:lnTo>
                    <a:lnTo>
                      <a:pt x="2822" y="362"/>
                    </a:lnTo>
                    <a:lnTo>
                      <a:pt x="2824" y="375"/>
                    </a:lnTo>
                    <a:lnTo>
                      <a:pt x="2825" y="386"/>
                    </a:lnTo>
                    <a:lnTo>
                      <a:pt x="2827" y="386"/>
                    </a:lnTo>
                    <a:lnTo>
                      <a:pt x="2828" y="377"/>
                    </a:lnTo>
                    <a:lnTo>
                      <a:pt x="2830" y="372"/>
                    </a:lnTo>
                    <a:lnTo>
                      <a:pt x="2831" y="371"/>
                    </a:lnTo>
                    <a:lnTo>
                      <a:pt x="2833" y="369"/>
                    </a:lnTo>
                    <a:lnTo>
                      <a:pt x="2835" y="375"/>
                    </a:lnTo>
                    <a:lnTo>
                      <a:pt x="2836" y="378"/>
                    </a:lnTo>
                    <a:lnTo>
                      <a:pt x="2837" y="382"/>
                    </a:lnTo>
                    <a:lnTo>
                      <a:pt x="2839" y="390"/>
                    </a:lnTo>
                    <a:lnTo>
                      <a:pt x="2841" y="395"/>
                    </a:lnTo>
                    <a:lnTo>
                      <a:pt x="2842" y="395"/>
                    </a:lnTo>
                    <a:lnTo>
                      <a:pt x="2844" y="399"/>
                    </a:lnTo>
                    <a:lnTo>
                      <a:pt x="2845" y="390"/>
                    </a:lnTo>
                    <a:lnTo>
                      <a:pt x="2847" y="377"/>
                    </a:lnTo>
                    <a:lnTo>
                      <a:pt x="2848" y="375"/>
                    </a:lnTo>
                    <a:lnTo>
                      <a:pt x="2850" y="369"/>
                    </a:lnTo>
                    <a:lnTo>
                      <a:pt x="2851" y="382"/>
                    </a:lnTo>
                    <a:lnTo>
                      <a:pt x="2853" y="382"/>
                    </a:lnTo>
                    <a:lnTo>
                      <a:pt x="2854" y="379"/>
                    </a:lnTo>
                    <a:lnTo>
                      <a:pt x="2856" y="375"/>
                    </a:lnTo>
                    <a:lnTo>
                      <a:pt x="2857" y="372"/>
                    </a:lnTo>
                    <a:lnTo>
                      <a:pt x="2859" y="377"/>
                    </a:lnTo>
                    <a:lnTo>
                      <a:pt x="2860" y="376"/>
                    </a:lnTo>
                    <a:lnTo>
                      <a:pt x="2862" y="370"/>
                    </a:lnTo>
                    <a:lnTo>
                      <a:pt x="2863" y="358"/>
                    </a:lnTo>
                    <a:lnTo>
                      <a:pt x="2865" y="344"/>
                    </a:lnTo>
                    <a:lnTo>
                      <a:pt x="2866" y="337"/>
                    </a:lnTo>
                    <a:lnTo>
                      <a:pt x="2868" y="341"/>
                    </a:lnTo>
                    <a:lnTo>
                      <a:pt x="2869" y="356"/>
                    </a:lnTo>
                    <a:lnTo>
                      <a:pt x="2871" y="364"/>
                    </a:lnTo>
                    <a:lnTo>
                      <a:pt x="2873" y="359"/>
                    </a:lnTo>
                    <a:lnTo>
                      <a:pt x="2874" y="347"/>
                    </a:lnTo>
                    <a:lnTo>
                      <a:pt x="2875" y="338"/>
                    </a:lnTo>
                    <a:lnTo>
                      <a:pt x="2877" y="338"/>
                    </a:lnTo>
                    <a:lnTo>
                      <a:pt x="2879" y="354"/>
                    </a:lnTo>
                    <a:lnTo>
                      <a:pt x="2880" y="367"/>
                    </a:lnTo>
                    <a:lnTo>
                      <a:pt x="2881" y="368"/>
                    </a:lnTo>
                    <a:lnTo>
                      <a:pt x="2883" y="381"/>
                    </a:lnTo>
                    <a:lnTo>
                      <a:pt x="2885" y="382"/>
                    </a:lnTo>
                    <a:lnTo>
                      <a:pt x="2886" y="361"/>
                    </a:lnTo>
                    <a:lnTo>
                      <a:pt x="2888" y="348"/>
                    </a:lnTo>
                    <a:lnTo>
                      <a:pt x="2889" y="353"/>
                    </a:lnTo>
                    <a:lnTo>
                      <a:pt x="2891" y="366"/>
                    </a:lnTo>
                    <a:lnTo>
                      <a:pt x="2892" y="364"/>
                    </a:lnTo>
                    <a:lnTo>
                      <a:pt x="2894" y="353"/>
                    </a:lnTo>
                    <a:lnTo>
                      <a:pt x="2895" y="359"/>
                    </a:lnTo>
                    <a:lnTo>
                      <a:pt x="2897" y="358"/>
                    </a:lnTo>
                    <a:lnTo>
                      <a:pt x="2898" y="356"/>
                    </a:lnTo>
                    <a:lnTo>
                      <a:pt x="2900" y="351"/>
                    </a:lnTo>
                    <a:lnTo>
                      <a:pt x="2902" y="344"/>
                    </a:lnTo>
                    <a:lnTo>
                      <a:pt x="2903" y="335"/>
                    </a:lnTo>
                    <a:lnTo>
                      <a:pt x="2904" y="329"/>
                    </a:lnTo>
                    <a:lnTo>
                      <a:pt x="2906" y="324"/>
                    </a:lnTo>
                    <a:lnTo>
                      <a:pt x="2908" y="324"/>
                    </a:lnTo>
                    <a:lnTo>
                      <a:pt x="2909" y="331"/>
                    </a:lnTo>
                    <a:lnTo>
                      <a:pt x="2910" y="334"/>
                    </a:lnTo>
                    <a:lnTo>
                      <a:pt x="2912" y="340"/>
                    </a:lnTo>
                    <a:lnTo>
                      <a:pt x="2914" y="335"/>
                    </a:lnTo>
                    <a:lnTo>
                      <a:pt x="2915" y="332"/>
                    </a:lnTo>
                    <a:lnTo>
                      <a:pt x="2917" y="326"/>
                    </a:lnTo>
                    <a:lnTo>
                      <a:pt x="2918" y="303"/>
                    </a:lnTo>
                    <a:lnTo>
                      <a:pt x="2920" y="294"/>
                    </a:lnTo>
                    <a:lnTo>
                      <a:pt x="2921" y="297"/>
                    </a:lnTo>
                    <a:lnTo>
                      <a:pt x="2923" y="289"/>
                    </a:lnTo>
                    <a:lnTo>
                      <a:pt x="2924" y="284"/>
                    </a:lnTo>
                    <a:lnTo>
                      <a:pt x="2926" y="291"/>
                    </a:lnTo>
                    <a:lnTo>
                      <a:pt x="2927" y="309"/>
                    </a:lnTo>
                    <a:lnTo>
                      <a:pt x="2929" y="316"/>
                    </a:lnTo>
                    <a:lnTo>
                      <a:pt x="2930" y="323"/>
                    </a:lnTo>
                    <a:lnTo>
                      <a:pt x="2932" y="314"/>
                    </a:lnTo>
                    <a:lnTo>
                      <a:pt x="2933" y="311"/>
                    </a:lnTo>
                    <a:lnTo>
                      <a:pt x="2935" y="315"/>
                    </a:lnTo>
                    <a:lnTo>
                      <a:pt x="2936" y="312"/>
                    </a:lnTo>
                    <a:lnTo>
                      <a:pt x="2938" y="298"/>
                    </a:lnTo>
                    <a:lnTo>
                      <a:pt x="2939" y="291"/>
                    </a:lnTo>
                    <a:lnTo>
                      <a:pt x="2941" y="287"/>
                    </a:lnTo>
                    <a:lnTo>
                      <a:pt x="2942" y="284"/>
                    </a:lnTo>
                    <a:lnTo>
                      <a:pt x="2944" y="278"/>
                    </a:lnTo>
                    <a:lnTo>
                      <a:pt x="2946" y="282"/>
                    </a:lnTo>
                    <a:lnTo>
                      <a:pt x="2947" y="285"/>
                    </a:lnTo>
                    <a:lnTo>
                      <a:pt x="2948" y="280"/>
                    </a:lnTo>
                    <a:lnTo>
                      <a:pt x="2950" y="279"/>
                    </a:lnTo>
                    <a:lnTo>
                      <a:pt x="2952" y="274"/>
                    </a:lnTo>
                    <a:lnTo>
                      <a:pt x="2953" y="267"/>
                    </a:lnTo>
                    <a:lnTo>
                      <a:pt x="2954" y="258"/>
                    </a:lnTo>
                    <a:lnTo>
                      <a:pt x="2956" y="245"/>
                    </a:lnTo>
                    <a:lnTo>
                      <a:pt x="2958" y="239"/>
                    </a:lnTo>
                    <a:lnTo>
                      <a:pt x="2959" y="243"/>
                    </a:lnTo>
                    <a:lnTo>
                      <a:pt x="2961" y="242"/>
                    </a:lnTo>
                    <a:lnTo>
                      <a:pt x="2962" y="246"/>
                    </a:lnTo>
                    <a:lnTo>
                      <a:pt x="2964" y="244"/>
                    </a:lnTo>
                    <a:lnTo>
                      <a:pt x="2965" y="235"/>
                    </a:lnTo>
                    <a:lnTo>
                      <a:pt x="2967" y="231"/>
                    </a:lnTo>
                    <a:lnTo>
                      <a:pt x="2968" y="218"/>
                    </a:lnTo>
                    <a:lnTo>
                      <a:pt x="2970" y="209"/>
                    </a:lnTo>
                    <a:lnTo>
                      <a:pt x="2971" y="207"/>
                    </a:lnTo>
                    <a:lnTo>
                      <a:pt x="2973" y="210"/>
                    </a:lnTo>
                    <a:lnTo>
                      <a:pt x="2975" y="211"/>
                    </a:lnTo>
                    <a:lnTo>
                      <a:pt x="2976" y="218"/>
                    </a:lnTo>
                    <a:lnTo>
                      <a:pt x="2977" y="225"/>
                    </a:lnTo>
                    <a:lnTo>
                      <a:pt x="2979" y="232"/>
                    </a:lnTo>
                    <a:lnTo>
                      <a:pt x="2981" y="225"/>
                    </a:lnTo>
                    <a:lnTo>
                      <a:pt x="2982" y="222"/>
                    </a:lnTo>
                    <a:lnTo>
                      <a:pt x="2983" y="215"/>
                    </a:lnTo>
                    <a:lnTo>
                      <a:pt x="2985" y="211"/>
                    </a:lnTo>
                    <a:lnTo>
                      <a:pt x="2987" y="205"/>
                    </a:lnTo>
                    <a:lnTo>
                      <a:pt x="2988" y="205"/>
                    </a:lnTo>
                    <a:lnTo>
                      <a:pt x="2990" y="194"/>
                    </a:lnTo>
                    <a:lnTo>
                      <a:pt x="2991" y="197"/>
                    </a:lnTo>
                    <a:lnTo>
                      <a:pt x="2993" y="200"/>
                    </a:lnTo>
                    <a:lnTo>
                      <a:pt x="2994" y="202"/>
                    </a:lnTo>
                    <a:lnTo>
                      <a:pt x="2996" y="201"/>
                    </a:lnTo>
                    <a:lnTo>
                      <a:pt x="2997" y="204"/>
                    </a:lnTo>
                    <a:lnTo>
                      <a:pt x="2999" y="203"/>
                    </a:lnTo>
                    <a:lnTo>
                      <a:pt x="3000" y="205"/>
                    </a:lnTo>
                    <a:lnTo>
                      <a:pt x="3002" y="205"/>
                    </a:lnTo>
                    <a:lnTo>
                      <a:pt x="3003" y="200"/>
                    </a:lnTo>
                    <a:lnTo>
                      <a:pt x="3005" y="204"/>
                    </a:lnTo>
                    <a:lnTo>
                      <a:pt x="3006" y="204"/>
                    </a:lnTo>
                    <a:lnTo>
                      <a:pt x="3008" y="205"/>
                    </a:lnTo>
                    <a:lnTo>
                      <a:pt x="3009" y="201"/>
                    </a:lnTo>
                    <a:lnTo>
                      <a:pt x="3011" y="198"/>
                    </a:lnTo>
                    <a:lnTo>
                      <a:pt x="3012" y="194"/>
                    </a:lnTo>
                    <a:lnTo>
                      <a:pt x="3014" y="190"/>
                    </a:lnTo>
                    <a:lnTo>
                      <a:pt x="3015" y="185"/>
                    </a:lnTo>
                    <a:lnTo>
                      <a:pt x="3017" y="182"/>
                    </a:lnTo>
                    <a:lnTo>
                      <a:pt x="3019" y="192"/>
                    </a:lnTo>
                    <a:lnTo>
                      <a:pt x="3020" y="196"/>
                    </a:lnTo>
                    <a:lnTo>
                      <a:pt x="3021" y="200"/>
                    </a:lnTo>
                    <a:lnTo>
                      <a:pt x="3023" y="206"/>
                    </a:lnTo>
                    <a:lnTo>
                      <a:pt x="3025" y="206"/>
                    </a:lnTo>
                    <a:lnTo>
                      <a:pt x="3026" y="211"/>
                    </a:lnTo>
                    <a:lnTo>
                      <a:pt x="3028" y="214"/>
                    </a:lnTo>
                    <a:lnTo>
                      <a:pt x="3029" y="211"/>
                    </a:lnTo>
                    <a:lnTo>
                      <a:pt x="3031" y="204"/>
                    </a:lnTo>
                    <a:lnTo>
                      <a:pt x="3032" y="194"/>
                    </a:lnTo>
                    <a:lnTo>
                      <a:pt x="3034" y="200"/>
                    </a:lnTo>
                    <a:lnTo>
                      <a:pt x="3035" y="206"/>
                    </a:lnTo>
                    <a:lnTo>
                      <a:pt x="3037" y="211"/>
                    </a:lnTo>
                    <a:lnTo>
                      <a:pt x="3038" y="210"/>
                    </a:lnTo>
                    <a:lnTo>
                      <a:pt x="3040" y="205"/>
                    </a:lnTo>
                    <a:lnTo>
                      <a:pt x="3041" y="201"/>
                    </a:lnTo>
                    <a:lnTo>
                      <a:pt x="3043" y="202"/>
                    </a:lnTo>
                    <a:lnTo>
                      <a:pt x="3044" y="189"/>
                    </a:lnTo>
                    <a:lnTo>
                      <a:pt x="3046" y="183"/>
                    </a:lnTo>
                    <a:lnTo>
                      <a:pt x="3048" y="179"/>
                    </a:lnTo>
                    <a:lnTo>
                      <a:pt x="3049" y="175"/>
                    </a:lnTo>
                    <a:lnTo>
                      <a:pt x="3050" y="179"/>
                    </a:lnTo>
                    <a:lnTo>
                      <a:pt x="3052" y="182"/>
                    </a:lnTo>
                    <a:lnTo>
                      <a:pt x="3054" y="200"/>
                    </a:lnTo>
                    <a:lnTo>
                      <a:pt x="3055" y="203"/>
                    </a:lnTo>
                    <a:lnTo>
                      <a:pt x="3056" y="204"/>
                    </a:lnTo>
                    <a:lnTo>
                      <a:pt x="3058" y="202"/>
                    </a:lnTo>
                    <a:lnTo>
                      <a:pt x="3060" y="186"/>
                    </a:lnTo>
                    <a:lnTo>
                      <a:pt x="3061" y="180"/>
                    </a:lnTo>
                    <a:lnTo>
                      <a:pt x="3063" y="176"/>
                    </a:lnTo>
                    <a:lnTo>
                      <a:pt x="3064" y="169"/>
                    </a:lnTo>
                    <a:lnTo>
                      <a:pt x="3066" y="163"/>
                    </a:lnTo>
                    <a:lnTo>
                      <a:pt x="3067" y="173"/>
                    </a:lnTo>
                    <a:lnTo>
                      <a:pt x="3069" y="180"/>
                    </a:lnTo>
                    <a:lnTo>
                      <a:pt x="3070" y="186"/>
                    </a:lnTo>
                    <a:lnTo>
                      <a:pt x="3072" y="190"/>
                    </a:lnTo>
                    <a:lnTo>
                      <a:pt x="3073" y="190"/>
                    </a:lnTo>
                    <a:lnTo>
                      <a:pt x="3075" y="188"/>
                    </a:lnTo>
                    <a:lnTo>
                      <a:pt x="3076" y="187"/>
                    </a:lnTo>
                    <a:lnTo>
                      <a:pt x="3078" y="187"/>
                    </a:lnTo>
                    <a:lnTo>
                      <a:pt x="3079" y="188"/>
                    </a:lnTo>
                    <a:lnTo>
                      <a:pt x="3081" y="181"/>
                    </a:lnTo>
                    <a:lnTo>
                      <a:pt x="3082" y="182"/>
                    </a:lnTo>
                    <a:lnTo>
                      <a:pt x="3084" y="182"/>
                    </a:lnTo>
                    <a:lnTo>
                      <a:pt x="3085" y="187"/>
                    </a:lnTo>
                    <a:lnTo>
                      <a:pt x="3087" y="186"/>
                    </a:lnTo>
                    <a:lnTo>
                      <a:pt x="3088" y="178"/>
                    </a:lnTo>
                    <a:lnTo>
                      <a:pt x="3090" y="174"/>
                    </a:lnTo>
                    <a:lnTo>
                      <a:pt x="3092" y="174"/>
                    </a:lnTo>
                    <a:lnTo>
                      <a:pt x="3093" y="169"/>
                    </a:lnTo>
                    <a:lnTo>
                      <a:pt x="3094" y="173"/>
                    </a:lnTo>
                    <a:lnTo>
                      <a:pt x="3096" y="178"/>
                    </a:lnTo>
                    <a:lnTo>
                      <a:pt x="3098" y="179"/>
                    </a:lnTo>
                    <a:lnTo>
                      <a:pt x="3099" y="185"/>
                    </a:lnTo>
                    <a:lnTo>
                      <a:pt x="3101" y="181"/>
                    </a:lnTo>
                    <a:lnTo>
                      <a:pt x="3102" y="182"/>
                    </a:lnTo>
                    <a:lnTo>
                      <a:pt x="3104" y="178"/>
                    </a:lnTo>
                    <a:lnTo>
                      <a:pt x="3105" y="177"/>
                    </a:lnTo>
                    <a:lnTo>
                      <a:pt x="3107" y="173"/>
                    </a:lnTo>
                    <a:lnTo>
                      <a:pt x="3108" y="167"/>
                    </a:lnTo>
                    <a:lnTo>
                      <a:pt x="3110" y="169"/>
                    </a:lnTo>
                    <a:lnTo>
                      <a:pt x="3111" y="164"/>
                    </a:lnTo>
                    <a:lnTo>
                      <a:pt x="3113" y="163"/>
                    </a:lnTo>
                    <a:lnTo>
                      <a:pt x="3114" y="167"/>
                    </a:lnTo>
                    <a:lnTo>
                      <a:pt x="3116" y="168"/>
                    </a:lnTo>
                    <a:lnTo>
                      <a:pt x="3117" y="176"/>
                    </a:lnTo>
                    <a:lnTo>
                      <a:pt x="3119" y="173"/>
                    </a:lnTo>
                    <a:lnTo>
                      <a:pt x="3121" y="165"/>
                    </a:lnTo>
                    <a:lnTo>
                      <a:pt x="3122" y="163"/>
                    </a:lnTo>
                    <a:lnTo>
                      <a:pt x="3123" y="166"/>
                    </a:lnTo>
                    <a:lnTo>
                      <a:pt x="3125" y="163"/>
                    </a:lnTo>
                    <a:lnTo>
                      <a:pt x="3127" y="168"/>
                    </a:lnTo>
                    <a:lnTo>
                      <a:pt x="3128" y="177"/>
                    </a:lnTo>
                    <a:lnTo>
                      <a:pt x="3130" y="176"/>
                    </a:lnTo>
                    <a:lnTo>
                      <a:pt x="3131" y="169"/>
                    </a:lnTo>
                    <a:lnTo>
                      <a:pt x="3133" y="171"/>
                    </a:lnTo>
                    <a:lnTo>
                      <a:pt x="3134" y="161"/>
                    </a:lnTo>
                    <a:lnTo>
                      <a:pt x="3136" y="164"/>
                    </a:lnTo>
                    <a:lnTo>
                      <a:pt x="3137" y="169"/>
                    </a:lnTo>
                    <a:lnTo>
                      <a:pt x="3139" y="162"/>
                    </a:lnTo>
                    <a:lnTo>
                      <a:pt x="3140" y="160"/>
                    </a:lnTo>
                    <a:lnTo>
                      <a:pt x="3142" y="168"/>
                    </a:lnTo>
                    <a:lnTo>
                      <a:pt x="3143" y="168"/>
                    </a:lnTo>
                    <a:lnTo>
                      <a:pt x="3145" y="165"/>
                    </a:lnTo>
                    <a:lnTo>
                      <a:pt x="3146" y="167"/>
                    </a:lnTo>
                    <a:lnTo>
                      <a:pt x="3148" y="168"/>
                    </a:lnTo>
                    <a:lnTo>
                      <a:pt x="3149" y="160"/>
                    </a:lnTo>
                    <a:lnTo>
                      <a:pt x="3151" y="155"/>
                    </a:lnTo>
                    <a:lnTo>
                      <a:pt x="3152" y="162"/>
                    </a:lnTo>
                    <a:lnTo>
                      <a:pt x="3154" y="167"/>
                    </a:lnTo>
                    <a:lnTo>
                      <a:pt x="3155" y="176"/>
                    </a:lnTo>
                    <a:lnTo>
                      <a:pt x="3157" y="182"/>
                    </a:lnTo>
                    <a:lnTo>
                      <a:pt x="3159" y="186"/>
                    </a:lnTo>
                    <a:lnTo>
                      <a:pt x="3160" y="186"/>
                    </a:lnTo>
                    <a:lnTo>
                      <a:pt x="3161" y="184"/>
                    </a:lnTo>
                    <a:lnTo>
                      <a:pt x="3163" y="178"/>
                    </a:lnTo>
                    <a:lnTo>
                      <a:pt x="3165" y="184"/>
                    </a:lnTo>
                    <a:lnTo>
                      <a:pt x="3166" y="171"/>
                    </a:lnTo>
                    <a:lnTo>
                      <a:pt x="3167" y="170"/>
                    </a:lnTo>
                    <a:lnTo>
                      <a:pt x="3169" y="167"/>
                    </a:lnTo>
                    <a:lnTo>
                      <a:pt x="3171" y="164"/>
                    </a:lnTo>
                    <a:lnTo>
                      <a:pt x="3172" y="168"/>
                    </a:lnTo>
                    <a:lnTo>
                      <a:pt x="3174" y="181"/>
                    </a:lnTo>
                    <a:lnTo>
                      <a:pt x="3175" y="180"/>
                    </a:lnTo>
                    <a:lnTo>
                      <a:pt x="3177" y="176"/>
                    </a:lnTo>
                    <a:lnTo>
                      <a:pt x="3178" y="172"/>
                    </a:lnTo>
                    <a:lnTo>
                      <a:pt x="3180" y="179"/>
                    </a:lnTo>
                    <a:lnTo>
                      <a:pt x="3181" y="174"/>
                    </a:lnTo>
                    <a:lnTo>
                      <a:pt x="3183" y="171"/>
                    </a:lnTo>
                    <a:lnTo>
                      <a:pt x="3184" y="167"/>
                    </a:lnTo>
                    <a:lnTo>
                      <a:pt x="3186" y="170"/>
                    </a:lnTo>
                    <a:lnTo>
                      <a:pt x="3187" y="185"/>
                    </a:lnTo>
                    <a:lnTo>
                      <a:pt x="3189" y="191"/>
                    </a:lnTo>
                    <a:lnTo>
                      <a:pt x="3190" y="189"/>
                    </a:lnTo>
                    <a:lnTo>
                      <a:pt x="3192" y="176"/>
                    </a:lnTo>
                    <a:lnTo>
                      <a:pt x="3194" y="163"/>
                    </a:lnTo>
                    <a:lnTo>
                      <a:pt x="3195" y="154"/>
                    </a:lnTo>
                    <a:lnTo>
                      <a:pt x="3196" y="145"/>
                    </a:lnTo>
                    <a:lnTo>
                      <a:pt x="3198" y="145"/>
                    </a:lnTo>
                    <a:lnTo>
                      <a:pt x="3200" y="152"/>
                    </a:lnTo>
                    <a:lnTo>
                      <a:pt x="3201" y="159"/>
                    </a:lnTo>
                    <a:lnTo>
                      <a:pt x="3203" y="160"/>
                    </a:lnTo>
                    <a:lnTo>
                      <a:pt x="3204" y="162"/>
                    </a:lnTo>
                    <a:lnTo>
                      <a:pt x="3206" y="167"/>
                    </a:lnTo>
                    <a:lnTo>
                      <a:pt x="3207" y="172"/>
                    </a:lnTo>
                    <a:lnTo>
                      <a:pt x="3209" y="168"/>
                    </a:lnTo>
                    <a:lnTo>
                      <a:pt x="3210" y="159"/>
                    </a:lnTo>
                    <a:lnTo>
                      <a:pt x="3212" y="153"/>
                    </a:lnTo>
                    <a:lnTo>
                      <a:pt x="3213" y="144"/>
                    </a:lnTo>
                    <a:lnTo>
                      <a:pt x="3215" y="137"/>
                    </a:lnTo>
                    <a:lnTo>
                      <a:pt x="3216" y="134"/>
                    </a:lnTo>
                    <a:lnTo>
                      <a:pt x="3218" y="143"/>
                    </a:lnTo>
                    <a:lnTo>
                      <a:pt x="3219" y="154"/>
                    </a:lnTo>
                    <a:lnTo>
                      <a:pt x="3221" y="160"/>
                    </a:lnTo>
                    <a:lnTo>
                      <a:pt x="3222" y="166"/>
                    </a:lnTo>
                    <a:lnTo>
                      <a:pt x="3224" y="158"/>
                    </a:lnTo>
                    <a:lnTo>
                      <a:pt x="3225" y="151"/>
                    </a:lnTo>
                    <a:lnTo>
                      <a:pt x="3227" y="143"/>
                    </a:lnTo>
                    <a:lnTo>
                      <a:pt x="3228" y="142"/>
                    </a:lnTo>
                    <a:lnTo>
                      <a:pt x="3230" y="137"/>
                    </a:lnTo>
                    <a:lnTo>
                      <a:pt x="3232" y="133"/>
                    </a:lnTo>
                    <a:lnTo>
                      <a:pt x="3233" y="135"/>
                    </a:lnTo>
                    <a:lnTo>
                      <a:pt x="3234" y="141"/>
                    </a:lnTo>
                    <a:lnTo>
                      <a:pt x="3236" y="145"/>
                    </a:lnTo>
                    <a:lnTo>
                      <a:pt x="3238" y="144"/>
                    </a:lnTo>
                    <a:lnTo>
                      <a:pt x="3239" y="146"/>
                    </a:lnTo>
                    <a:lnTo>
                      <a:pt x="3240" y="137"/>
                    </a:lnTo>
                    <a:lnTo>
                      <a:pt x="3242" y="123"/>
                    </a:lnTo>
                    <a:lnTo>
                      <a:pt x="3244" y="127"/>
                    </a:lnTo>
                    <a:lnTo>
                      <a:pt x="3245" y="131"/>
                    </a:lnTo>
                    <a:lnTo>
                      <a:pt x="3247" y="137"/>
                    </a:lnTo>
                    <a:lnTo>
                      <a:pt x="3248" y="140"/>
                    </a:lnTo>
                    <a:lnTo>
                      <a:pt x="3250" y="143"/>
                    </a:lnTo>
                    <a:lnTo>
                      <a:pt x="3251" y="133"/>
                    </a:lnTo>
                    <a:lnTo>
                      <a:pt x="3253" y="125"/>
                    </a:lnTo>
                    <a:lnTo>
                      <a:pt x="3254" y="120"/>
                    </a:lnTo>
                    <a:lnTo>
                      <a:pt x="3256" y="121"/>
                    </a:lnTo>
                    <a:lnTo>
                      <a:pt x="3257" y="119"/>
                    </a:lnTo>
                    <a:lnTo>
                      <a:pt x="3259" y="118"/>
                    </a:lnTo>
                    <a:lnTo>
                      <a:pt x="3261" y="123"/>
                    </a:lnTo>
                    <a:lnTo>
                      <a:pt x="3262" y="129"/>
                    </a:lnTo>
                    <a:lnTo>
                      <a:pt x="3263" y="128"/>
                    </a:lnTo>
                    <a:lnTo>
                      <a:pt x="3265" y="129"/>
                    </a:lnTo>
                    <a:lnTo>
                      <a:pt x="3267" y="135"/>
                    </a:lnTo>
                    <a:lnTo>
                      <a:pt x="3268" y="135"/>
                    </a:lnTo>
                    <a:lnTo>
                      <a:pt x="3269" y="137"/>
                    </a:lnTo>
                    <a:lnTo>
                      <a:pt x="3271" y="135"/>
                    </a:lnTo>
                    <a:lnTo>
                      <a:pt x="3273" y="132"/>
                    </a:lnTo>
                    <a:lnTo>
                      <a:pt x="3274" y="127"/>
                    </a:lnTo>
                    <a:lnTo>
                      <a:pt x="3276" y="133"/>
                    </a:lnTo>
                    <a:lnTo>
                      <a:pt x="3277" y="139"/>
                    </a:lnTo>
                    <a:lnTo>
                      <a:pt x="3278" y="148"/>
                    </a:lnTo>
                    <a:lnTo>
                      <a:pt x="3280" y="155"/>
                    </a:lnTo>
                    <a:lnTo>
                      <a:pt x="3282" y="155"/>
                    </a:lnTo>
                    <a:lnTo>
                      <a:pt x="3283" y="154"/>
                    </a:lnTo>
                    <a:lnTo>
                      <a:pt x="3285" y="152"/>
                    </a:lnTo>
                    <a:lnTo>
                      <a:pt x="3286" y="147"/>
                    </a:lnTo>
                    <a:lnTo>
                      <a:pt x="3288" y="148"/>
                    </a:lnTo>
                    <a:lnTo>
                      <a:pt x="3289" y="151"/>
                    </a:lnTo>
                    <a:lnTo>
                      <a:pt x="3291" y="143"/>
                    </a:lnTo>
                    <a:lnTo>
                      <a:pt x="3292" y="137"/>
                    </a:lnTo>
                    <a:lnTo>
                      <a:pt x="3294" y="143"/>
                    </a:lnTo>
                    <a:lnTo>
                      <a:pt x="3295" y="150"/>
                    </a:lnTo>
                    <a:lnTo>
                      <a:pt x="3297" y="143"/>
                    </a:lnTo>
                    <a:lnTo>
                      <a:pt x="3298" y="142"/>
                    </a:lnTo>
                    <a:lnTo>
                      <a:pt x="3300" y="136"/>
                    </a:lnTo>
                    <a:lnTo>
                      <a:pt x="3301" y="138"/>
                    </a:lnTo>
                    <a:lnTo>
                      <a:pt x="3303" y="136"/>
                    </a:lnTo>
                    <a:lnTo>
                      <a:pt x="3305" y="131"/>
                    </a:lnTo>
                    <a:lnTo>
                      <a:pt x="3306" y="133"/>
                    </a:lnTo>
                    <a:lnTo>
                      <a:pt x="3307" y="129"/>
                    </a:lnTo>
                    <a:lnTo>
                      <a:pt x="3309" y="123"/>
                    </a:lnTo>
                    <a:lnTo>
                      <a:pt x="3311" y="135"/>
                    </a:lnTo>
                    <a:lnTo>
                      <a:pt x="3312" y="135"/>
                    </a:lnTo>
                    <a:lnTo>
                      <a:pt x="3313" y="130"/>
                    </a:lnTo>
                    <a:lnTo>
                      <a:pt x="3315" y="127"/>
                    </a:lnTo>
                    <a:lnTo>
                      <a:pt x="3317" y="131"/>
                    </a:lnTo>
                    <a:lnTo>
                      <a:pt x="3318" y="127"/>
                    </a:lnTo>
                    <a:lnTo>
                      <a:pt x="3320" y="127"/>
                    </a:lnTo>
                    <a:lnTo>
                      <a:pt x="3321" y="129"/>
                    </a:lnTo>
                    <a:lnTo>
                      <a:pt x="3323" y="130"/>
                    </a:lnTo>
                    <a:lnTo>
                      <a:pt x="3324" y="135"/>
                    </a:lnTo>
                    <a:lnTo>
                      <a:pt x="3326" y="136"/>
                    </a:lnTo>
                    <a:lnTo>
                      <a:pt x="3327" y="134"/>
                    </a:lnTo>
                    <a:lnTo>
                      <a:pt x="3329" y="136"/>
                    </a:lnTo>
                    <a:lnTo>
                      <a:pt x="3330" y="136"/>
                    </a:lnTo>
                    <a:lnTo>
                      <a:pt x="3332" y="130"/>
                    </a:lnTo>
                    <a:lnTo>
                      <a:pt x="3334" y="121"/>
                    </a:lnTo>
                    <a:lnTo>
                      <a:pt x="3335" y="120"/>
                    </a:lnTo>
                    <a:lnTo>
                      <a:pt x="3336" y="121"/>
                    </a:lnTo>
                    <a:lnTo>
                      <a:pt x="3338" y="126"/>
                    </a:lnTo>
                    <a:lnTo>
                      <a:pt x="3340" y="126"/>
                    </a:lnTo>
                    <a:lnTo>
                      <a:pt x="3341" y="133"/>
                    </a:lnTo>
                    <a:lnTo>
                      <a:pt x="3342" y="147"/>
                    </a:lnTo>
                    <a:lnTo>
                      <a:pt x="3344" y="144"/>
                    </a:lnTo>
                    <a:lnTo>
                      <a:pt x="3345" y="136"/>
                    </a:lnTo>
                    <a:lnTo>
                      <a:pt x="3347" y="127"/>
                    </a:lnTo>
                    <a:lnTo>
                      <a:pt x="3349" y="119"/>
                    </a:lnTo>
                    <a:lnTo>
                      <a:pt x="3350" y="124"/>
                    </a:lnTo>
                    <a:lnTo>
                      <a:pt x="3351" y="127"/>
                    </a:lnTo>
                    <a:lnTo>
                      <a:pt x="3353" y="131"/>
                    </a:lnTo>
                    <a:lnTo>
                      <a:pt x="3355" y="134"/>
                    </a:lnTo>
                    <a:lnTo>
                      <a:pt x="3356" y="132"/>
                    </a:lnTo>
                    <a:lnTo>
                      <a:pt x="3358" y="129"/>
                    </a:lnTo>
                    <a:lnTo>
                      <a:pt x="3359" y="123"/>
                    </a:lnTo>
                    <a:lnTo>
                      <a:pt x="3361" y="123"/>
                    </a:lnTo>
                    <a:lnTo>
                      <a:pt x="3362" y="119"/>
                    </a:lnTo>
                    <a:lnTo>
                      <a:pt x="3364" y="119"/>
                    </a:lnTo>
                    <a:lnTo>
                      <a:pt x="3365" y="122"/>
                    </a:lnTo>
                    <a:lnTo>
                      <a:pt x="3367" y="126"/>
                    </a:lnTo>
                    <a:lnTo>
                      <a:pt x="3368" y="128"/>
                    </a:lnTo>
                    <a:lnTo>
                      <a:pt x="3370" y="129"/>
                    </a:lnTo>
                    <a:lnTo>
                      <a:pt x="3371" y="142"/>
                    </a:lnTo>
                    <a:lnTo>
                      <a:pt x="3373" y="145"/>
                    </a:lnTo>
                    <a:lnTo>
                      <a:pt x="3374" y="149"/>
                    </a:lnTo>
                    <a:lnTo>
                      <a:pt x="3376" y="142"/>
                    </a:lnTo>
                    <a:lnTo>
                      <a:pt x="3378" y="138"/>
                    </a:lnTo>
                    <a:lnTo>
                      <a:pt x="3379" y="133"/>
                    </a:lnTo>
                    <a:lnTo>
                      <a:pt x="3380" y="128"/>
                    </a:lnTo>
                    <a:lnTo>
                      <a:pt x="3382" y="131"/>
                    </a:lnTo>
                    <a:lnTo>
                      <a:pt x="3384" y="131"/>
                    </a:lnTo>
                    <a:lnTo>
                      <a:pt x="3385" y="132"/>
                    </a:lnTo>
                    <a:lnTo>
                      <a:pt x="3387" y="130"/>
                    </a:lnTo>
                    <a:lnTo>
                      <a:pt x="3388" y="129"/>
                    </a:lnTo>
                    <a:lnTo>
                      <a:pt x="3390" y="130"/>
                    </a:lnTo>
                    <a:lnTo>
                      <a:pt x="3391" y="135"/>
                    </a:lnTo>
                    <a:lnTo>
                      <a:pt x="3393" y="140"/>
                    </a:lnTo>
                    <a:lnTo>
                      <a:pt x="3394" y="139"/>
                    </a:lnTo>
                    <a:lnTo>
                      <a:pt x="3396" y="141"/>
                    </a:lnTo>
                    <a:lnTo>
                      <a:pt x="3397" y="145"/>
                    </a:lnTo>
                    <a:lnTo>
                      <a:pt x="3399" y="143"/>
                    </a:lnTo>
                    <a:lnTo>
                      <a:pt x="3400" y="150"/>
                    </a:lnTo>
                    <a:lnTo>
                      <a:pt x="3402" y="153"/>
                    </a:lnTo>
                    <a:lnTo>
                      <a:pt x="3403" y="149"/>
                    </a:lnTo>
                    <a:lnTo>
                      <a:pt x="3405" y="144"/>
                    </a:lnTo>
                    <a:lnTo>
                      <a:pt x="3407" y="139"/>
                    </a:lnTo>
                    <a:lnTo>
                      <a:pt x="3408" y="137"/>
                    </a:lnTo>
                    <a:lnTo>
                      <a:pt x="3409" y="129"/>
                    </a:lnTo>
                    <a:lnTo>
                      <a:pt x="3411" y="131"/>
                    </a:lnTo>
                    <a:lnTo>
                      <a:pt x="3412" y="141"/>
                    </a:lnTo>
                    <a:lnTo>
                      <a:pt x="3414" y="137"/>
                    </a:lnTo>
                    <a:lnTo>
                      <a:pt x="3416" y="138"/>
                    </a:lnTo>
                    <a:lnTo>
                      <a:pt x="3417" y="145"/>
                    </a:lnTo>
                    <a:lnTo>
                      <a:pt x="3418" y="153"/>
                    </a:lnTo>
                    <a:lnTo>
                      <a:pt x="3420" y="154"/>
                    </a:lnTo>
                    <a:lnTo>
                      <a:pt x="3422" y="149"/>
                    </a:lnTo>
                    <a:lnTo>
                      <a:pt x="3423" y="132"/>
                    </a:lnTo>
                    <a:lnTo>
                      <a:pt x="3424" y="127"/>
                    </a:lnTo>
                    <a:lnTo>
                      <a:pt x="3426" y="136"/>
                    </a:lnTo>
                    <a:lnTo>
                      <a:pt x="3428" y="146"/>
                    </a:lnTo>
                    <a:lnTo>
                      <a:pt x="3429" y="151"/>
                    </a:lnTo>
                    <a:lnTo>
                      <a:pt x="3431" y="153"/>
                    </a:lnTo>
                    <a:lnTo>
                      <a:pt x="3432" y="159"/>
                    </a:lnTo>
                    <a:lnTo>
                      <a:pt x="3434" y="157"/>
                    </a:lnTo>
                    <a:lnTo>
                      <a:pt x="3435" y="155"/>
                    </a:lnTo>
                    <a:lnTo>
                      <a:pt x="3437" y="150"/>
                    </a:lnTo>
                    <a:lnTo>
                      <a:pt x="3438" y="153"/>
                    </a:lnTo>
                    <a:lnTo>
                      <a:pt x="3440" y="146"/>
                    </a:lnTo>
                    <a:lnTo>
                      <a:pt x="3441" y="140"/>
                    </a:lnTo>
                    <a:lnTo>
                      <a:pt x="3443" y="145"/>
                    </a:lnTo>
                    <a:lnTo>
                      <a:pt x="3444" y="148"/>
                    </a:lnTo>
                    <a:lnTo>
                      <a:pt x="3446" y="154"/>
                    </a:lnTo>
                    <a:lnTo>
                      <a:pt x="3447" y="163"/>
                    </a:lnTo>
                    <a:lnTo>
                      <a:pt x="3449" y="166"/>
                    </a:lnTo>
                    <a:lnTo>
                      <a:pt x="3451" y="157"/>
                    </a:lnTo>
                    <a:lnTo>
                      <a:pt x="3452" y="157"/>
                    </a:lnTo>
                    <a:lnTo>
                      <a:pt x="3453" y="160"/>
                    </a:lnTo>
                    <a:lnTo>
                      <a:pt x="3455" y="154"/>
                    </a:lnTo>
                    <a:lnTo>
                      <a:pt x="3457" y="155"/>
                    </a:lnTo>
                    <a:lnTo>
                      <a:pt x="3458" y="157"/>
                    </a:lnTo>
                    <a:lnTo>
                      <a:pt x="3460" y="159"/>
                    </a:lnTo>
                    <a:lnTo>
                      <a:pt x="3461" y="164"/>
                    </a:lnTo>
                    <a:lnTo>
                      <a:pt x="3463" y="167"/>
                    </a:lnTo>
                    <a:lnTo>
                      <a:pt x="3464" y="174"/>
                    </a:lnTo>
                    <a:lnTo>
                      <a:pt x="3466" y="170"/>
                    </a:lnTo>
                    <a:lnTo>
                      <a:pt x="3467" y="158"/>
                    </a:lnTo>
                    <a:lnTo>
                      <a:pt x="3469" y="156"/>
                    </a:lnTo>
                    <a:lnTo>
                      <a:pt x="3470" y="162"/>
                    </a:lnTo>
                    <a:lnTo>
                      <a:pt x="3472" y="152"/>
                    </a:lnTo>
                    <a:lnTo>
                      <a:pt x="3473" y="148"/>
                    </a:lnTo>
                    <a:lnTo>
                      <a:pt x="3475" y="155"/>
                    </a:lnTo>
                    <a:lnTo>
                      <a:pt x="3476" y="156"/>
                    </a:lnTo>
                    <a:lnTo>
                      <a:pt x="3478" y="152"/>
                    </a:lnTo>
                    <a:lnTo>
                      <a:pt x="3479" y="155"/>
                    </a:lnTo>
                    <a:lnTo>
                      <a:pt x="3481" y="155"/>
                    </a:lnTo>
                    <a:lnTo>
                      <a:pt x="3482" y="159"/>
                    </a:lnTo>
                    <a:lnTo>
                      <a:pt x="3484" y="156"/>
                    </a:lnTo>
                    <a:lnTo>
                      <a:pt x="3485" y="152"/>
                    </a:lnTo>
                    <a:lnTo>
                      <a:pt x="3487" y="148"/>
                    </a:lnTo>
                    <a:lnTo>
                      <a:pt x="3489" y="153"/>
                    </a:lnTo>
                    <a:lnTo>
                      <a:pt x="3490" y="158"/>
                    </a:lnTo>
                    <a:lnTo>
                      <a:pt x="3491" y="156"/>
                    </a:lnTo>
                    <a:lnTo>
                      <a:pt x="3493" y="159"/>
                    </a:lnTo>
                    <a:lnTo>
                      <a:pt x="3495" y="159"/>
                    </a:lnTo>
                    <a:lnTo>
                      <a:pt x="3496" y="152"/>
                    </a:lnTo>
                    <a:lnTo>
                      <a:pt x="3497" y="145"/>
                    </a:lnTo>
                    <a:lnTo>
                      <a:pt x="3499" y="151"/>
                    </a:lnTo>
                    <a:lnTo>
                      <a:pt x="3501" y="154"/>
                    </a:lnTo>
                    <a:lnTo>
                      <a:pt x="3502" y="152"/>
                    </a:lnTo>
                    <a:lnTo>
                      <a:pt x="3504" y="151"/>
                    </a:lnTo>
                    <a:lnTo>
                      <a:pt x="3505" y="157"/>
                    </a:lnTo>
                    <a:lnTo>
                      <a:pt x="3507" y="161"/>
                    </a:lnTo>
                    <a:lnTo>
                      <a:pt x="3508" y="166"/>
                    </a:lnTo>
                    <a:lnTo>
                      <a:pt x="3510" y="165"/>
                    </a:lnTo>
                    <a:lnTo>
                      <a:pt x="3511" y="160"/>
                    </a:lnTo>
                    <a:lnTo>
                      <a:pt x="3513" y="150"/>
                    </a:lnTo>
                    <a:lnTo>
                      <a:pt x="3514" y="148"/>
                    </a:lnTo>
                    <a:lnTo>
                      <a:pt x="3516" y="141"/>
                    </a:lnTo>
                    <a:lnTo>
                      <a:pt x="3518" y="137"/>
                    </a:lnTo>
                    <a:lnTo>
                      <a:pt x="3519" y="144"/>
                    </a:lnTo>
                    <a:lnTo>
                      <a:pt x="3520" y="149"/>
                    </a:lnTo>
                    <a:lnTo>
                      <a:pt x="3522" y="154"/>
                    </a:lnTo>
                    <a:lnTo>
                      <a:pt x="3524" y="155"/>
                    </a:lnTo>
                    <a:lnTo>
                      <a:pt x="3525" y="153"/>
                    </a:lnTo>
                    <a:lnTo>
                      <a:pt x="3526" y="154"/>
                    </a:lnTo>
                    <a:lnTo>
                      <a:pt x="3528" y="151"/>
                    </a:lnTo>
                    <a:lnTo>
                      <a:pt x="3530" y="136"/>
                    </a:lnTo>
                    <a:lnTo>
                      <a:pt x="3531" y="127"/>
                    </a:lnTo>
                    <a:lnTo>
                      <a:pt x="3533" y="126"/>
                    </a:lnTo>
                    <a:lnTo>
                      <a:pt x="3534" y="128"/>
                    </a:lnTo>
                    <a:lnTo>
                      <a:pt x="3536" y="133"/>
                    </a:lnTo>
                    <a:lnTo>
                      <a:pt x="3537" y="135"/>
                    </a:lnTo>
                    <a:lnTo>
                      <a:pt x="3539" y="141"/>
                    </a:lnTo>
                    <a:lnTo>
                      <a:pt x="3540" y="152"/>
                    </a:lnTo>
                    <a:lnTo>
                      <a:pt x="3542" y="152"/>
                    </a:lnTo>
                    <a:lnTo>
                      <a:pt x="3543" y="151"/>
                    </a:lnTo>
                    <a:lnTo>
                      <a:pt x="3545" y="149"/>
                    </a:lnTo>
                    <a:lnTo>
                      <a:pt x="3546" y="139"/>
                    </a:lnTo>
                    <a:lnTo>
                      <a:pt x="3548" y="133"/>
                    </a:lnTo>
                    <a:lnTo>
                      <a:pt x="3549" y="134"/>
                    </a:lnTo>
                    <a:lnTo>
                      <a:pt x="3551" y="144"/>
                    </a:lnTo>
                    <a:lnTo>
                      <a:pt x="3552" y="153"/>
                    </a:lnTo>
                    <a:lnTo>
                      <a:pt x="3554" y="157"/>
                    </a:lnTo>
                    <a:lnTo>
                      <a:pt x="3555" y="154"/>
                    </a:lnTo>
                    <a:lnTo>
                      <a:pt x="3557" y="151"/>
                    </a:lnTo>
                    <a:lnTo>
                      <a:pt x="3558" y="141"/>
                    </a:lnTo>
                    <a:lnTo>
                      <a:pt x="3560" y="133"/>
                    </a:lnTo>
                    <a:lnTo>
                      <a:pt x="3562" y="129"/>
                    </a:lnTo>
                    <a:lnTo>
                      <a:pt x="3563" y="129"/>
                    </a:lnTo>
                    <a:lnTo>
                      <a:pt x="3564" y="125"/>
                    </a:lnTo>
                    <a:lnTo>
                      <a:pt x="3566" y="138"/>
                    </a:lnTo>
                    <a:lnTo>
                      <a:pt x="3568" y="137"/>
                    </a:lnTo>
                    <a:lnTo>
                      <a:pt x="3569" y="138"/>
                    </a:lnTo>
                    <a:lnTo>
                      <a:pt x="3570" y="141"/>
                    </a:lnTo>
                    <a:lnTo>
                      <a:pt x="3572" y="145"/>
                    </a:lnTo>
                    <a:lnTo>
                      <a:pt x="3574" y="136"/>
                    </a:lnTo>
                    <a:lnTo>
                      <a:pt x="3575" y="129"/>
                    </a:lnTo>
                    <a:lnTo>
                      <a:pt x="3577" y="120"/>
                    </a:lnTo>
                    <a:lnTo>
                      <a:pt x="3578" y="122"/>
                    </a:lnTo>
                    <a:lnTo>
                      <a:pt x="3580" y="130"/>
                    </a:lnTo>
                    <a:lnTo>
                      <a:pt x="3581" y="133"/>
                    </a:lnTo>
                    <a:lnTo>
                      <a:pt x="3583" y="140"/>
                    </a:lnTo>
                    <a:lnTo>
                      <a:pt x="3584" y="139"/>
                    </a:lnTo>
                    <a:lnTo>
                      <a:pt x="3586" y="137"/>
                    </a:lnTo>
                    <a:lnTo>
                      <a:pt x="3587" y="138"/>
                    </a:lnTo>
                    <a:lnTo>
                      <a:pt x="3589" y="136"/>
                    </a:lnTo>
                    <a:lnTo>
                      <a:pt x="3591" y="137"/>
                    </a:lnTo>
                    <a:lnTo>
                      <a:pt x="3592" y="134"/>
                    </a:lnTo>
                    <a:lnTo>
                      <a:pt x="3593" y="130"/>
                    </a:lnTo>
                    <a:lnTo>
                      <a:pt x="3595" y="126"/>
                    </a:lnTo>
                    <a:lnTo>
                      <a:pt x="3597" y="129"/>
                    </a:lnTo>
                    <a:lnTo>
                      <a:pt x="3598" y="141"/>
                    </a:lnTo>
                    <a:lnTo>
                      <a:pt x="3599" y="144"/>
                    </a:lnTo>
                    <a:lnTo>
                      <a:pt x="3601" y="146"/>
                    </a:lnTo>
                    <a:lnTo>
                      <a:pt x="3603" y="146"/>
                    </a:lnTo>
                    <a:lnTo>
                      <a:pt x="3604" y="144"/>
                    </a:lnTo>
                    <a:lnTo>
                      <a:pt x="3606" y="140"/>
                    </a:lnTo>
                    <a:lnTo>
                      <a:pt x="3607" y="132"/>
                    </a:lnTo>
                    <a:lnTo>
                      <a:pt x="3609" y="133"/>
                    </a:lnTo>
                    <a:lnTo>
                      <a:pt x="3610" y="137"/>
                    </a:lnTo>
                    <a:lnTo>
                      <a:pt x="3612" y="136"/>
                    </a:lnTo>
                    <a:lnTo>
                      <a:pt x="3613" y="148"/>
                    </a:lnTo>
                    <a:lnTo>
                      <a:pt x="3615" y="155"/>
                    </a:lnTo>
                    <a:lnTo>
                      <a:pt x="3616" y="150"/>
                    </a:lnTo>
                    <a:lnTo>
                      <a:pt x="3618" y="147"/>
                    </a:lnTo>
                    <a:lnTo>
                      <a:pt x="3619" y="145"/>
                    </a:lnTo>
                    <a:lnTo>
                      <a:pt x="3621" y="140"/>
                    </a:lnTo>
                    <a:lnTo>
                      <a:pt x="3622" y="136"/>
                    </a:lnTo>
                    <a:lnTo>
                      <a:pt x="3624" y="136"/>
                    </a:lnTo>
                    <a:lnTo>
                      <a:pt x="3625" y="134"/>
                    </a:lnTo>
                    <a:lnTo>
                      <a:pt x="3627" y="134"/>
                    </a:lnTo>
                    <a:lnTo>
                      <a:pt x="3628" y="141"/>
                    </a:lnTo>
                    <a:lnTo>
                      <a:pt x="3630" y="147"/>
                    </a:lnTo>
                    <a:lnTo>
                      <a:pt x="3631" y="152"/>
                    </a:lnTo>
                    <a:lnTo>
                      <a:pt x="3633" y="153"/>
                    </a:lnTo>
                    <a:lnTo>
                      <a:pt x="3635" y="152"/>
                    </a:lnTo>
                    <a:lnTo>
                      <a:pt x="3636" y="141"/>
                    </a:lnTo>
                    <a:lnTo>
                      <a:pt x="3637" y="138"/>
                    </a:lnTo>
                    <a:lnTo>
                      <a:pt x="3639" y="147"/>
                    </a:lnTo>
                    <a:lnTo>
                      <a:pt x="3641" y="150"/>
                    </a:lnTo>
                    <a:lnTo>
                      <a:pt x="3642" y="154"/>
                    </a:lnTo>
                    <a:lnTo>
                      <a:pt x="3644" y="162"/>
                    </a:lnTo>
                    <a:lnTo>
                      <a:pt x="3645" y="159"/>
                    </a:lnTo>
                    <a:lnTo>
                      <a:pt x="3647" y="153"/>
                    </a:lnTo>
                    <a:lnTo>
                      <a:pt x="3648" y="144"/>
                    </a:lnTo>
                    <a:lnTo>
                      <a:pt x="3650" y="146"/>
                    </a:lnTo>
                    <a:lnTo>
                      <a:pt x="3651" y="142"/>
                    </a:lnTo>
                    <a:lnTo>
                      <a:pt x="3653" y="138"/>
                    </a:lnTo>
                    <a:lnTo>
                      <a:pt x="3654" y="142"/>
                    </a:lnTo>
                    <a:lnTo>
                      <a:pt x="3656" y="149"/>
                    </a:lnTo>
                    <a:lnTo>
                      <a:pt x="3657" y="150"/>
                    </a:lnTo>
                    <a:lnTo>
                      <a:pt x="3659" y="151"/>
                    </a:lnTo>
                    <a:lnTo>
                      <a:pt x="3660" y="154"/>
                    </a:lnTo>
                    <a:lnTo>
                      <a:pt x="3662" y="144"/>
                    </a:lnTo>
                    <a:lnTo>
                      <a:pt x="3664" y="150"/>
                    </a:lnTo>
                    <a:lnTo>
                      <a:pt x="3665" y="152"/>
                    </a:lnTo>
                    <a:lnTo>
                      <a:pt x="3666" y="146"/>
                    </a:lnTo>
                    <a:lnTo>
                      <a:pt x="3668" y="140"/>
                    </a:lnTo>
                    <a:lnTo>
                      <a:pt x="3670" y="146"/>
                    </a:lnTo>
                    <a:lnTo>
                      <a:pt x="3671" y="149"/>
                    </a:lnTo>
                    <a:lnTo>
                      <a:pt x="3672" y="147"/>
                    </a:lnTo>
                    <a:lnTo>
                      <a:pt x="3674" y="147"/>
                    </a:lnTo>
                    <a:lnTo>
                      <a:pt x="3676" y="165"/>
                    </a:lnTo>
                    <a:lnTo>
                      <a:pt x="3677" y="181"/>
                    </a:lnTo>
                    <a:lnTo>
                      <a:pt x="3679" y="181"/>
                    </a:lnTo>
                    <a:lnTo>
                      <a:pt x="3680" y="178"/>
                    </a:lnTo>
                    <a:lnTo>
                      <a:pt x="3682" y="185"/>
                    </a:lnTo>
                    <a:lnTo>
                      <a:pt x="3683" y="192"/>
                    </a:lnTo>
                    <a:lnTo>
                      <a:pt x="3685" y="192"/>
                    </a:lnTo>
                    <a:lnTo>
                      <a:pt x="3686" y="194"/>
                    </a:lnTo>
                    <a:lnTo>
                      <a:pt x="3688" y="200"/>
                    </a:lnTo>
                    <a:lnTo>
                      <a:pt x="3689" y="212"/>
                    </a:lnTo>
                    <a:lnTo>
                      <a:pt x="3691" y="217"/>
                    </a:lnTo>
                    <a:lnTo>
                      <a:pt x="3692" y="220"/>
                    </a:lnTo>
                    <a:lnTo>
                      <a:pt x="3694" y="222"/>
                    </a:lnTo>
                    <a:lnTo>
                      <a:pt x="3695" y="230"/>
                    </a:lnTo>
                    <a:lnTo>
                      <a:pt x="3697" y="221"/>
                    </a:lnTo>
                    <a:lnTo>
                      <a:pt x="3698" y="210"/>
                    </a:lnTo>
                    <a:lnTo>
                      <a:pt x="3700" y="209"/>
                    </a:lnTo>
                    <a:lnTo>
                      <a:pt x="3701" y="208"/>
                    </a:lnTo>
                    <a:lnTo>
                      <a:pt x="3703" y="223"/>
                    </a:lnTo>
                    <a:lnTo>
                      <a:pt x="3704" y="241"/>
                    </a:lnTo>
                    <a:lnTo>
                      <a:pt x="3706" y="259"/>
                    </a:lnTo>
                    <a:lnTo>
                      <a:pt x="3708" y="273"/>
                    </a:lnTo>
                    <a:lnTo>
                      <a:pt x="3709" y="274"/>
                    </a:lnTo>
                    <a:lnTo>
                      <a:pt x="3710" y="267"/>
                    </a:lnTo>
                    <a:lnTo>
                      <a:pt x="3712" y="261"/>
                    </a:lnTo>
                    <a:lnTo>
                      <a:pt x="3714" y="254"/>
                    </a:lnTo>
                    <a:lnTo>
                      <a:pt x="3715" y="245"/>
                    </a:lnTo>
                    <a:lnTo>
                      <a:pt x="3717" y="242"/>
                    </a:lnTo>
                    <a:lnTo>
                      <a:pt x="3718" y="242"/>
                    </a:lnTo>
                    <a:lnTo>
                      <a:pt x="3720" y="241"/>
                    </a:lnTo>
                    <a:lnTo>
                      <a:pt x="3721" y="235"/>
                    </a:lnTo>
                    <a:lnTo>
                      <a:pt x="3723" y="223"/>
                    </a:lnTo>
                    <a:lnTo>
                      <a:pt x="3724" y="215"/>
                    </a:lnTo>
                    <a:lnTo>
                      <a:pt x="3726" y="213"/>
                    </a:lnTo>
                    <a:lnTo>
                      <a:pt x="3727" y="209"/>
                    </a:lnTo>
                    <a:lnTo>
                      <a:pt x="3729" y="219"/>
                    </a:lnTo>
                    <a:lnTo>
                      <a:pt x="3730" y="223"/>
                    </a:lnTo>
                    <a:lnTo>
                      <a:pt x="3732" y="225"/>
                    </a:lnTo>
                    <a:lnTo>
                      <a:pt x="3733" y="222"/>
                    </a:lnTo>
                    <a:lnTo>
                      <a:pt x="3735" y="221"/>
                    </a:lnTo>
                    <a:lnTo>
                      <a:pt x="3737" y="228"/>
                    </a:lnTo>
                    <a:lnTo>
                      <a:pt x="3738" y="229"/>
                    </a:lnTo>
                    <a:lnTo>
                      <a:pt x="3739" y="229"/>
                    </a:lnTo>
                    <a:lnTo>
                      <a:pt x="3741" y="231"/>
                    </a:lnTo>
                    <a:lnTo>
                      <a:pt x="3743" y="221"/>
                    </a:lnTo>
                    <a:lnTo>
                      <a:pt x="3744" y="208"/>
                    </a:lnTo>
                    <a:lnTo>
                      <a:pt x="3746" y="197"/>
                    </a:lnTo>
                    <a:lnTo>
                      <a:pt x="3747" y="194"/>
                    </a:lnTo>
                    <a:lnTo>
                      <a:pt x="3749" y="188"/>
                    </a:lnTo>
                    <a:lnTo>
                      <a:pt x="3750" y="182"/>
                    </a:lnTo>
                    <a:lnTo>
                      <a:pt x="3752" y="182"/>
                    </a:lnTo>
                    <a:lnTo>
                      <a:pt x="3753" y="181"/>
                    </a:lnTo>
                    <a:lnTo>
                      <a:pt x="3755" y="179"/>
                    </a:lnTo>
                    <a:lnTo>
                      <a:pt x="3756" y="179"/>
                    </a:lnTo>
                    <a:lnTo>
                      <a:pt x="3758" y="176"/>
                    </a:lnTo>
                    <a:lnTo>
                      <a:pt x="3759" y="169"/>
                    </a:lnTo>
                    <a:lnTo>
                      <a:pt x="3761" y="173"/>
                    </a:lnTo>
                    <a:lnTo>
                      <a:pt x="3762" y="182"/>
                    </a:lnTo>
                    <a:lnTo>
                      <a:pt x="3764" y="181"/>
                    </a:lnTo>
                    <a:lnTo>
                      <a:pt x="3765" y="176"/>
                    </a:lnTo>
                    <a:lnTo>
                      <a:pt x="3767" y="173"/>
                    </a:lnTo>
                    <a:lnTo>
                      <a:pt x="3768" y="170"/>
                    </a:lnTo>
                    <a:lnTo>
                      <a:pt x="3770" y="174"/>
                    </a:lnTo>
                    <a:lnTo>
                      <a:pt x="3771" y="172"/>
                    </a:lnTo>
                    <a:lnTo>
                      <a:pt x="3773" y="173"/>
                    </a:lnTo>
                    <a:lnTo>
                      <a:pt x="3775" y="168"/>
                    </a:lnTo>
                    <a:lnTo>
                      <a:pt x="3776" y="162"/>
                    </a:lnTo>
                    <a:lnTo>
                      <a:pt x="3777" y="155"/>
                    </a:lnTo>
                    <a:lnTo>
                      <a:pt x="3779" y="155"/>
                    </a:lnTo>
                    <a:lnTo>
                      <a:pt x="3781" y="159"/>
                    </a:lnTo>
                    <a:lnTo>
                      <a:pt x="3782" y="172"/>
                    </a:lnTo>
                    <a:lnTo>
                      <a:pt x="3783" y="168"/>
                    </a:lnTo>
                    <a:lnTo>
                      <a:pt x="3785" y="165"/>
                    </a:lnTo>
                    <a:lnTo>
                      <a:pt x="3787" y="159"/>
                    </a:lnTo>
                    <a:lnTo>
                      <a:pt x="3788" y="144"/>
                    </a:lnTo>
                    <a:lnTo>
                      <a:pt x="3790" y="137"/>
                    </a:lnTo>
                    <a:lnTo>
                      <a:pt x="3791" y="140"/>
                    </a:lnTo>
                    <a:lnTo>
                      <a:pt x="3793" y="145"/>
                    </a:lnTo>
                    <a:lnTo>
                      <a:pt x="3794" y="152"/>
                    </a:lnTo>
                    <a:lnTo>
                      <a:pt x="3796" y="159"/>
                    </a:lnTo>
                    <a:lnTo>
                      <a:pt x="3797" y="163"/>
                    </a:lnTo>
                    <a:lnTo>
                      <a:pt x="3799" y="159"/>
                    </a:lnTo>
                    <a:lnTo>
                      <a:pt x="3800" y="154"/>
                    </a:lnTo>
                    <a:lnTo>
                      <a:pt x="3802" y="152"/>
                    </a:lnTo>
                    <a:lnTo>
                      <a:pt x="3803" y="152"/>
                    </a:lnTo>
                    <a:lnTo>
                      <a:pt x="3804" y="150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8" name="Freeform 155">
                <a:extLst>
                  <a:ext uri="{FF2B5EF4-FFF2-40B4-BE49-F238E27FC236}">
                    <a16:creationId xmlns:a16="http://schemas.microsoft.com/office/drawing/2014/main" id="{EA7EBF90-7194-4658-A5C1-0D06C28F0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1816518"/>
                <a:ext cx="1880527" cy="694124"/>
              </a:xfrm>
              <a:custGeom>
                <a:avLst/>
                <a:gdLst>
                  <a:gd name="T0" fmla="*/ 60 w 3804"/>
                  <a:gd name="T1" fmla="*/ 47 h 309"/>
                  <a:gd name="T2" fmla="*/ 121 w 3804"/>
                  <a:gd name="T3" fmla="*/ 49 h 309"/>
                  <a:gd name="T4" fmla="*/ 182 w 3804"/>
                  <a:gd name="T5" fmla="*/ 83 h 309"/>
                  <a:gd name="T6" fmla="*/ 242 w 3804"/>
                  <a:gd name="T7" fmla="*/ 99 h 309"/>
                  <a:gd name="T8" fmla="*/ 303 w 3804"/>
                  <a:gd name="T9" fmla="*/ 107 h 309"/>
                  <a:gd name="T10" fmla="*/ 364 w 3804"/>
                  <a:gd name="T11" fmla="*/ 101 h 309"/>
                  <a:gd name="T12" fmla="*/ 425 w 3804"/>
                  <a:gd name="T13" fmla="*/ 120 h 309"/>
                  <a:gd name="T14" fmla="*/ 486 w 3804"/>
                  <a:gd name="T15" fmla="*/ 94 h 309"/>
                  <a:gd name="T16" fmla="*/ 547 w 3804"/>
                  <a:gd name="T17" fmla="*/ 81 h 309"/>
                  <a:gd name="T18" fmla="*/ 608 w 3804"/>
                  <a:gd name="T19" fmla="*/ 77 h 309"/>
                  <a:gd name="T20" fmla="*/ 668 w 3804"/>
                  <a:gd name="T21" fmla="*/ 74 h 309"/>
                  <a:gd name="T22" fmla="*/ 729 w 3804"/>
                  <a:gd name="T23" fmla="*/ 82 h 309"/>
                  <a:gd name="T24" fmla="*/ 790 w 3804"/>
                  <a:gd name="T25" fmla="*/ 99 h 309"/>
                  <a:gd name="T26" fmla="*/ 851 w 3804"/>
                  <a:gd name="T27" fmla="*/ 128 h 309"/>
                  <a:gd name="T28" fmla="*/ 912 w 3804"/>
                  <a:gd name="T29" fmla="*/ 111 h 309"/>
                  <a:gd name="T30" fmla="*/ 973 w 3804"/>
                  <a:gd name="T31" fmla="*/ 112 h 309"/>
                  <a:gd name="T32" fmla="*/ 1033 w 3804"/>
                  <a:gd name="T33" fmla="*/ 113 h 309"/>
                  <a:gd name="T34" fmla="*/ 1094 w 3804"/>
                  <a:gd name="T35" fmla="*/ 126 h 309"/>
                  <a:gd name="T36" fmla="*/ 1155 w 3804"/>
                  <a:gd name="T37" fmla="*/ 137 h 309"/>
                  <a:gd name="T38" fmla="*/ 1216 w 3804"/>
                  <a:gd name="T39" fmla="*/ 70 h 309"/>
                  <a:gd name="T40" fmla="*/ 1277 w 3804"/>
                  <a:gd name="T41" fmla="*/ 65 h 309"/>
                  <a:gd name="T42" fmla="*/ 1338 w 3804"/>
                  <a:gd name="T43" fmla="*/ 69 h 309"/>
                  <a:gd name="T44" fmla="*/ 1399 w 3804"/>
                  <a:gd name="T45" fmla="*/ 67 h 309"/>
                  <a:gd name="T46" fmla="*/ 1459 w 3804"/>
                  <a:gd name="T47" fmla="*/ 91 h 309"/>
                  <a:gd name="T48" fmla="*/ 1520 w 3804"/>
                  <a:gd name="T49" fmla="*/ 97 h 309"/>
                  <a:gd name="T50" fmla="*/ 1581 w 3804"/>
                  <a:gd name="T51" fmla="*/ 86 h 309"/>
                  <a:gd name="T52" fmla="*/ 1642 w 3804"/>
                  <a:gd name="T53" fmla="*/ 167 h 309"/>
                  <a:gd name="T54" fmla="*/ 1703 w 3804"/>
                  <a:gd name="T55" fmla="*/ 131 h 309"/>
                  <a:gd name="T56" fmla="*/ 1764 w 3804"/>
                  <a:gd name="T57" fmla="*/ 108 h 309"/>
                  <a:gd name="T58" fmla="*/ 1824 w 3804"/>
                  <a:gd name="T59" fmla="*/ 123 h 309"/>
                  <a:gd name="T60" fmla="*/ 1885 w 3804"/>
                  <a:gd name="T61" fmla="*/ 125 h 309"/>
                  <a:gd name="T62" fmla="*/ 1946 w 3804"/>
                  <a:gd name="T63" fmla="*/ 128 h 309"/>
                  <a:gd name="T64" fmla="*/ 2007 w 3804"/>
                  <a:gd name="T65" fmla="*/ 128 h 309"/>
                  <a:gd name="T66" fmla="*/ 2068 w 3804"/>
                  <a:gd name="T67" fmla="*/ 129 h 309"/>
                  <a:gd name="T68" fmla="*/ 2129 w 3804"/>
                  <a:gd name="T69" fmla="*/ 140 h 309"/>
                  <a:gd name="T70" fmla="*/ 2190 w 3804"/>
                  <a:gd name="T71" fmla="*/ 138 h 309"/>
                  <a:gd name="T72" fmla="*/ 2250 w 3804"/>
                  <a:gd name="T73" fmla="*/ 148 h 309"/>
                  <a:gd name="T74" fmla="*/ 2311 w 3804"/>
                  <a:gd name="T75" fmla="*/ 159 h 309"/>
                  <a:gd name="T76" fmla="*/ 2372 w 3804"/>
                  <a:gd name="T77" fmla="*/ 250 h 309"/>
                  <a:gd name="T78" fmla="*/ 2433 w 3804"/>
                  <a:gd name="T79" fmla="*/ 297 h 309"/>
                  <a:gd name="T80" fmla="*/ 2494 w 3804"/>
                  <a:gd name="T81" fmla="*/ 277 h 309"/>
                  <a:gd name="T82" fmla="*/ 2555 w 3804"/>
                  <a:gd name="T83" fmla="*/ 252 h 309"/>
                  <a:gd name="T84" fmla="*/ 2616 w 3804"/>
                  <a:gd name="T85" fmla="*/ 241 h 309"/>
                  <a:gd name="T86" fmla="*/ 2676 w 3804"/>
                  <a:gd name="T87" fmla="*/ 260 h 309"/>
                  <a:gd name="T88" fmla="*/ 2737 w 3804"/>
                  <a:gd name="T89" fmla="*/ 269 h 309"/>
                  <a:gd name="T90" fmla="*/ 2798 w 3804"/>
                  <a:gd name="T91" fmla="*/ 286 h 309"/>
                  <a:gd name="T92" fmla="*/ 2859 w 3804"/>
                  <a:gd name="T93" fmla="*/ 300 h 309"/>
                  <a:gd name="T94" fmla="*/ 2920 w 3804"/>
                  <a:gd name="T95" fmla="*/ 228 h 309"/>
                  <a:gd name="T96" fmla="*/ 2981 w 3804"/>
                  <a:gd name="T97" fmla="*/ 180 h 309"/>
                  <a:gd name="T98" fmla="*/ 3041 w 3804"/>
                  <a:gd name="T99" fmla="*/ 167 h 309"/>
                  <a:gd name="T100" fmla="*/ 3102 w 3804"/>
                  <a:gd name="T101" fmla="*/ 156 h 309"/>
                  <a:gd name="T102" fmla="*/ 3163 w 3804"/>
                  <a:gd name="T103" fmla="*/ 153 h 309"/>
                  <a:gd name="T104" fmla="*/ 3224 w 3804"/>
                  <a:gd name="T105" fmla="*/ 149 h 309"/>
                  <a:gd name="T106" fmla="*/ 3285 w 3804"/>
                  <a:gd name="T107" fmla="*/ 131 h 309"/>
                  <a:gd name="T108" fmla="*/ 3345 w 3804"/>
                  <a:gd name="T109" fmla="*/ 118 h 309"/>
                  <a:gd name="T110" fmla="*/ 3407 w 3804"/>
                  <a:gd name="T111" fmla="*/ 114 h 309"/>
                  <a:gd name="T112" fmla="*/ 3467 w 3804"/>
                  <a:gd name="T113" fmla="*/ 136 h 309"/>
                  <a:gd name="T114" fmla="*/ 3528 w 3804"/>
                  <a:gd name="T115" fmla="*/ 141 h 309"/>
                  <a:gd name="T116" fmla="*/ 3589 w 3804"/>
                  <a:gd name="T117" fmla="*/ 129 h 309"/>
                  <a:gd name="T118" fmla="*/ 3650 w 3804"/>
                  <a:gd name="T119" fmla="*/ 146 h 309"/>
                  <a:gd name="T120" fmla="*/ 3710 w 3804"/>
                  <a:gd name="T121" fmla="*/ 221 h 309"/>
                  <a:gd name="T122" fmla="*/ 3771 w 3804"/>
                  <a:gd name="T123" fmla="*/ 16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09">
                    <a:moveTo>
                      <a:pt x="0" y="45"/>
                    </a:moveTo>
                    <a:lnTo>
                      <a:pt x="2" y="43"/>
                    </a:lnTo>
                    <a:lnTo>
                      <a:pt x="4" y="49"/>
                    </a:lnTo>
                    <a:lnTo>
                      <a:pt x="5" y="58"/>
                    </a:lnTo>
                    <a:lnTo>
                      <a:pt x="7" y="53"/>
                    </a:lnTo>
                    <a:lnTo>
                      <a:pt x="8" y="44"/>
                    </a:lnTo>
                    <a:lnTo>
                      <a:pt x="10" y="43"/>
                    </a:lnTo>
                    <a:lnTo>
                      <a:pt x="11" y="39"/>
                    </a:lnTo>
                    <a:lnTo>
                      <a:pt x="13" y="42"/>
                    </a:lnTo>
                    <a:lnTo>
                      <a:pt x="14" y="44"/>
                    </a:lnTo>
                    <a:lnTo>
                      <a:pt x="16" y="41"/>
                    </a:lnTo>
                    <a:lnTo>
                      <a:pt x="17" y="37"/>
                    </a:lnTo>
                    <a:lnTo>
                      <a:pt x="19" y="31"/>
                    </a:lnTo>
                    <a:lnTo>
                      <a:pt x="21" y="29"/>
                    </a:lnTo>
                    <a:lnTo>
                      <a:pt x="22" y="15"/>
                    </a:lnTo>
                    <a:lnTo>
                      <a:pt x="23" y="17"/>
                    </a:lnTo>
                    <a:lnTo>
                      <a:pt x="25" y="28"/>
                    </a:lnTo>
                    <a:lnTo>
                      <a:pt x="27" y="30"/>
                    </a:lnTo>
                    <a:lnTo>
                      <a:pt x="28" y="38"/>
                    </a:lnTo>
                    <a:lnTo>
                      <a:pt x="29" y="41"/>
                    </a:lnTo>
                    <a:lnTo>
                      <a:pt x="31" y="37"/>
                    </a:lnTo>
                    <a:lnTo>
                      <a:pt x="33" y="37"/>
                    </a:lnTo>
                    <a:lnTo>
                      <a:pt x="34" y="30"/>
                    </a:lnTo>
                    <a:lnTo>
                      <a:pt x="36" y="27"/>
                    </a:lnTo>
                    <a:lnTo>
                      <a:pt x="37" y="28"/>
                    </a:lnTo>
                    <a:lnTo>
                      <a:pt x="39" y="29"/>
                    </a:lnTo>
                    <a:lnTo>
                      <a:pt x="40" y="30"/>
                    </a:lnTo>
                    <a:lnTo>
                      <a:pt x="42" y="32"/>
                    </a:lnTo>
                    <a:lnTo>
                      <a:pt x="43" y="30"/>
                    </a:lnTo>
                    <a:lnTo>
                      <a:pt x="45" y="29"/>
                    </a:lnTo>
                    <a:lnTo>
                      <a:pt x="46" y="36"/>
                    </a:lnTo>
                    <a:lnTo>
                      <a:pt x="48" y="42"/>
                    </a:lnTo>
                    <a:lnTo>
                      <a:pt x="49" y="35"/>
                    </a:lnTo>
                    <a:lnTo>
                      <a:pt x="51" y="30"/>
                    </a:lnTo>
                    <a:lnTo>
                      <a:pt x="52" y="28"/>
                    </a:lnTo>
                    <a:lnTo>
                      <a:pt x="54" y="33"/>
                    </a:lnTo>
                    <a:lnTo>
                      <a:pt x="55" y="50"/>
                    </a:lnTo>
                    <a:lnTo>
                      <a:pt x="57" y="55"/>
                    </a:lnTo>
                    <a:lnTo>
                      <a:pt x="58" y="52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3" y="42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7" y="27"/>
                    </a:lnTo>
                    <a:lnTo>
                      <a:pt x="69" y="33"/>
                    </a:lnTo>
                    <a:lnTo>
                      <a:pt x="71" y="42"/>
                    </a:lnTo>
                    <a:lnTo>
                      <a:pt x="72" y="46"/>
                    </a:lnTo>
                    <a:lnTo>
                      <a:pt x="74" y="45"/>
                    </a:lnTo>
                    <a:lnTo>
                      <a:pt x="75" y="36"/>
                    </a:lnTo>
                    <a:lnTo>
                      <a:pt x="77" y="38"/>
                    </a:lnTo>
                    <a:lnTo>
                      <a:pt x="78" y="35"/>
                    </a:lnTo>
                    <a:lnTo>
                      <a:pt x="80" y="26"/>
                    </a:lnTo>
                    <a:lnTo>
                      <a:pt x="81" y="13"/>
                    </a:lnTo>
                    <a:lnTo>
                      <a:pt x="83" y="16"/>
                    </a:lnTo>
                    <a:lnTo>
                      <a:pt x="84" y="18"/>
                    </a:lnTo>
                    <a:lnTo>
                      <a:pt x="86" y="25"/>
                    </a:lnTo>
                    <a:lnTo>
                      <a:pt x="87" y="22"/>
                    </a:lnTo>
                    <a:lnTo>
                      <a:pt x="89" y="28"/>
                    </a:lnTo>
                    <a:lnTo>
                      <a:pt x="90" y="29"/>
                    </a:lnTo>
                    <a:lnTo>
                      <a:pt x="92" y="26"/>
                    </a:lnTo>
                    <a:lnTo>
                      <a:pt x="94" y="27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8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2" y="30"/>
                    </a:lnTo>
                    <a:lnTo>
                      <a:pt x="104" y="32"/>
                    </a:lnTo>
                    <a:lnTo>
                      <a:pt x="106" y="29"/>
                    </a:lnTo>
                    <a:lnTo>
                      <a:pt x="107" y="28"/>
                    </a:lnTo>
                    <a:lnTo>
                      <a:pt x="109" y="31"/>
                    </a:lnTo>
                    <a:lnTo>
                      <a:pt x="110" y="21"/>
                    </a:lnTo>
                    <a:lnTo>
                      <a:pt x="112" y="12"/>
                    </a:lnTo>
                    <a:lnTo>
                      <a:pt x="113" y="0"/>
                    </a:lnTo>
                    <a:lnTo>
                      <a:pt x="115" y="1"/>
                    </a:lnTo>
                    <a:lnTo>
                      <a:pt x="116" y="11"/>
                    </a:lnTo>
                    <a:lnTo>
                      <a:pt x="118" y="28"/>
                    </a:lnTo>
                    <a:lnTo>
                      <a:pt x="119" y="41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4" y="48"/>
                    </a:lnTo>
                    <a:lnTo>
                      <a:pt x="125" y="46"/>
                    </a:lnTo>
                    <a:lnTo>
                      <a:pt x="127" y="42"/>
                    </a:lnTo>
                    <a:lnTo>
                      <a:pt x="128" y="43"/>
                    </a:lnTo>
                    <a:lnTo>
                      <a:pt x="130" y="48"/>
                    </a:lnTo>
                    <a:lnTo>
                      <a:pt x="131" y="52"/>
                    </a:lnTo>
                    <a:lnTo>
                      <a:pt x="133" y="53"/>
                    </a:lnTo>
                    <a:lnTo>
                      <a:pt x="134" y="63"/>
                    </a:lnTo>
                    <a:lnTo>
                      <a:pt x="136" y="58"/>
                    </a:lnTo>
                    <a:lnTo>
                      <a:pt x="138" y="68"/>
                    </a:lnTo>
                    <a:lnTo>
                      <a:pt x="139" y="73"/>
                    </a:lnTo>
                    <a:lnTo>
                      <a:pt x="140" y="69"/>
                    </a:lnTo>
                    <a:lnTo>
                      <a:pt x="142" y="61"/>
                    </a:lnTo>
                    <a:lnTo>
                      <a:pt x="144" y="51"/>
                    </a:lnTo>
                    <a:lnTo>
                      <a:pt x="145" y="42"/>
                    </a:lnTo>
                    <a:lnTo>
                      <a:pt x="147" y="39"/>
                    </a:lnTo>
                    <a:lnTo>
                      <a:pt x="148" y="58"/>
                    </a:lnTo>
                    <a:lnTo>
                      <a:pt x="150" y="71"/>
                    </a:lnTo>
                    <a:lnTo>
                      <a:pt x="151" y="72"/>
                    </a:lnTo>
                    <a:lnTo>
                      <a:pt x="153" y="67"/>
                    </a:lnTo>
                    <a:lnTo>
                      <a:pt x="154" y="63"/>
                    </a:lnTo>
                    <a:lnTo>
                      <a:pt x="156" y="66"/>
                    </a:lnTo>
                    <a:lnTo>
                      <a:pt x="157" y="69"/>
                    </a:lnTo>
                    <a:lnTo>
                      <a:pt x="159" y="68"/>
                    </a:lnTo>
                    <a:lnTo>
                      <a:pt x="160" y="66"/>
                    </a:lnTo>
                    <a:lnTo>
                      <a:pt x="162" y="72"/>
                    </a:lnTo>
                    <a:lnTo>
                      <a:pt x="163" y="71"/>
                    </a:lnTo>
                    <a:lnTo>
                      <a:pt x="165" y="78"/>
                    </a:lnTo>
                    <a:lnTo>
                      <a:pt x="167" y="79"/>
                    </a:lnTo>
                    <a:lnTo>
                      <a:pt x="168" y="75"/>
                    </a:lnTo>
                    <a:lnTo>
                      <a:pt x="169" y="68"/>
                    </a:lnTo>
                    <a:lnTo>
                      <a:pt x="171" y="66"/>
                    </a:lnTo>
                    <a:lnTo>
                      <a:pt x="173" y="66"/>
                    </a:lnTo>
                    <a:lnTo>
                      <a:pt x="174" y="69"/>
                    </a:lnTo>
                    <a:lnTo>
                      <a:pt x="176" y="76"/>
                    </a:lnTo>
                    <a:lnTo>
                      <a:pt x="177" y="80"/>
                    </a:lnTo>
                    <a:lnTo>
                      <a:pt x="179" y="82"/>
                    </a:lnTo>
                    <a:lnTo>
                      <a:pt x="180" y="84"/>
                    </a:lnTo>
                    <a:lnTo>
                      <a:pt x="182" y="83"/>
                    </a:lnTo>
                    <a:lnTo>
                      <a:pt x="183" y="72"/>
                    </a:lnTo>
                    <a:lnTo>
                      <a:pt x="185" y="63"/>
                    </a:lnTo>
                    <a:lnTo>
                      <a:pt x="186" y="68"/>
                    </a:lnTo>
                    <a:lnTo>
                      <a:pt x="188" y="73"/>
                    </a:lnTo>
                    <a:lnTo>
                      <a:pt x="189" y="81"/>
                    </a:lnTo>
                    <a:lnTo>
                      <a:pt x="191" y="84"/>
                    </a:lnTo>
                    <a:lnTo>
                      <a:pt x="192" y="90"/>
                    </a:lnTo>
                    <a:lnTo>
                      <a:pt x="194" y="90"/>
                    </a:lnTo>
                    <a:lnTo>
                      <a:pt x="195" y="84"/>
                    </a:lnTo>
                    <a:lnTo>
                      <a:pt x="197" y="81"/>
                    </a:lnTo>
                    <a:lnTo>
                      <a:pt x="198" y="87"/>
                    </a:lnTo>
                    <a:lnTo>
                      <a:pt x="200" y="89"/>
                    </a:lnTo>
                    <a:lnTo>
                      <a:pt x="201" y="93"/>
                    </a:lnTo>
                    <a:lnTo>
                      <a:pt x="203" y="90"/>
                    </a:lnTo>
                    <a:lnTo>
                      <a:pt x="204" y="89"/>
                    </a:lnTo>
                    <a:lnTo>
                      <a:pt x="206" y="91"/>
                    </a:lnTo>
                    <a:lnTo>
                      <a:pt x="207" y="95"/>
                    </a:lnTo>
                    <a:lnTo>
                      <a:pt x="209" y="102"/>
                    </a:lnTo>
                    <a:lnTo>
                      <a:pt x="211" y="110"/>
                    </a:lnTo>
                    <a:lnTo>
                      <a:pt x="212" y="108"/>
                    </a:lnTo>
                    <a:lnTo>
                      <a:pt x="213" y="103"/>
                    </a:lnTo>
                    <a:lnTo>
                      <a:pt x="215" y="97"/>
                    </a:lnTo>
                    <a:lnTo>
                      <a:pt x="217" y="96"/>
                    </a:lnTo>
                    <a:lnTo>
                      <a:pt x="218" y="104"/>
                    </a:lnTo>
                    <a:lnTo>
                      <a:pt x="220" y="106"/>
                    </a:lnTo>
                    <a:lnTo>
                      <a:pt x="221" y="104"/>
                    </a:lnTo>
                    <a:lnTo>
                      <a:pt x="223" y="100"/>
                    </a:lnTo>
                    <a:lnTo>
                      <a:pt x="224" y="104"/>
                    </a:lnTo>
                    <a:lnTo>
                      <a:pt x="226" y="103"/>
                    </a:lnTo>
                    <a:lnTo>
                      <a:pt x="227" y="106"/>
                    </a:lnTo>
                    <a:lnTo>
                      <a:pt x="229" y="105"/>
                    </a:lnTo>
                    <a:lnTo>
                      <a:pt x="230" y="97"/>
                    </a:lnTo>
                    <a:lnTo>
                      <a:pt x="232" y="97"/>
                    </a:lnTo>
                    <a:lnTo>
                      <a:pt x="233" y="93"/>
                    </a:lnTo>
                    <a:lnTo>
                      <a:pt x="235" y="94"/>
                    </a:lnTo>
                    <a:lnTo>
                      <a:pt x="236" y="96"/>
                    </a:lnTo>
                    <a:lnTo>
                      <a:pt x="238" y="90"/>
                    </a:lnTo>
                    <a:lnTo>
                      <a:pt x="240" y="94"/>
                    </a:lnTo>
                    <a:lnTo>
                      <a:pt x="241" y="99"/>
                    </a:lnTo>
                    <a:lnTo>
                      <a:pt x="242" y="99"/>
                    </a:lnTo>
                    <a:lnTo>
                      <a:pt x="244" y="107"/>
                    </a:lnTo>
                    <a:lnTo>
                      <a:pt x="246" y="102"/>
                    </a:lnTo>
                    <a:lnTo>
                      <a:pt x="247" y="87"/>
                    </a:lnTo>
                    <a:lnTo>
                      <a:pt x="249" y="79"/>
                    </a:lnTo>
                    <a:lnTo>
                      <a:pt x="250" y="88"/>
                    </a:lnTo>
                    <a:lnTo>
                      <a:pt x="252" y="85"/>
                    </a:lnTo>
                    <a:lnTo>
                      <a:pt x="253" y="88"/>
                    </a:lnTo>
                    <a:lnTo>
                      <a:pt x="255" y="96"/>
                    </a:lnTo>
                    <a:lnTo>
                      <a:pt x="256" y="97"/>
                    </a:lnTo>
                    <a:lnTo>
                      <a:pt x="258" y="86"/>
                    </a:lnTo>
                    <a:lnTo>
                      <a:pt x="259" y="73"/>
                    </a:lnTo>
                    <a:lnTo>
                      <a:pt x="261" y="68"/>
                    </a:lnTo>
                    <a:lnTo>
                      <a:pt x="262" y="69"/>
                    </a:lnTo>
                    <a:lnTo>
                      <a:pt x="264" y="74"/>
                    </a:lnTo>
                    <a:lnTo>
                      <a:pt x="265" y="79"/>
                    </a:lnTo>
                    <a:lnTo>
                      <a:pt x="267" y="82"/>
                    </a:lnTo>
                    <a:lnTo>
                      <a:pt x="268" y="88"/>
                    </a:lnTo>
                    <a:lnTo>
                      <a:pt x="270" y="94"/>
                    </a:lnTo>
                    <a:lnTo>
                      <a:pt x="271" y="98"/>
                    </a:lnTo>
                    <a:lnTo>
                      <a:pt x="273" y="95"/>
                    </a:lnTo>
                    <a:lnTo>
                      <a:pt x="274" y="89"/>
                    </a:lnTo>
                    <a:lnTo>
                      <a:pt x="276" y="86"/>
                    </a:lnTo>
                    <a:lnTo>
                      <a:pt x="278" y="81"/>
                    </a:lnTo>
                    <a:lnTo>
                      <a:pt x="279" y="77"/>
                    </a:lnTo>
                    <a:lnTo>
                      <a:pt x="280" y="82"/>
                    </a:lnTo>
                    <a:lnTo>
                      <a:pt x="282" y="87"/>
                    </a:lnTo>
                    <a:lnTo>
                      <a:pt x="284" y="83"/>
                    </a:lnTo>
                    <a:lnTo>
                      <a:pt x="285" y="87"/>
                    </a:lnTo>
                    <a:lnTo>
                      <a:pt x="286" y="94"/>
                    </a:lnTo>
                    <a:lnTo>
                      <a:pt x="288" y="98"/>
                    </a:lnTo>
                    <a:lnTo>
                      <a:pt x="290" y="100"/>
                    </a:lnTo>
                    <a:lnTo>
                      <a:pt x="291" y="105"/>
                    </a:lnTo>
                    <a:lnTo>
                      <a:pt x="293" y="102"/>
                    </a:lnTo>
                    <a:lnTo>
                      <a:pt x="294" y="103"/>
                    </a:lnTo>
                    <a:lnTo>
                      <a:pt x="296" y="101"/>
                    </a:lnTo>
                    <a:lnTo>
                      <a:pt x="297" y="103"/>
                    </a:lnTo>
                    <a:lnTo>
                      <a:pt x="299" y="106"/>
                    </a:lnTo>
                    <a:lnTo>
                      <a:pt x="300" y="108"/>
                    </a:lnTo>
                    <a:lnTo>
                      <a:pt x="302" y="106"/>
                    </a:lnTo>
                    <a:lnTo>
                      <a:pt x="303" y="107"/>
                    </a:lnTo>
                    <a:lnTo>
                      <a:pt x="305" y="109"/>
                    </a:lnTo>
                    <a:lnTo>
                      <a:pt x="307" y="105"/>
                    </a:lnTo>
                    <a:lnTo>
                      <a:pt x="308" y="99"/>
                    </a:lnTo>
                    <a:lnTo>
                      <a:pt x="309" y="95"/>
                    </a:lnTo>
                    <a:lnTo>
                      <a:pt x="311" y="98"/>
                    </a:lnTo>
                    <a:lnTo>
                      <a:pt x="313" y="96"/>
                    </a:lnTo>
                    <a:lnTo>
                      <a:pt x="314" y="97"/>
                    </a:lnTo>
                    <a:lnTo>
                      <a:pt x="315" y="97"/>
                    </a:lnTo>
                    <a:lnTo>
                      <a:pt x="317" y="99"/>
                    </a:lnTo>
                    <a:lnTo>
                      <a:pt x="319" y="98"/>
                    </a:lnTo>
                    <a:lnTo>
                      <a:pt x="320" y="96"/>
                    </a:lnTo>
                    <a:lnTo>
                      <a:pt x="322" y="91"/>
                    </a:lnTo>
                    <a:lnTo>
                      <a:pt x="323" y="87"/>
                    </a:lnTo>
                    <a:lnTo>
                      <a:pt x="325" y="89"/>
                    </a:lnTo>
                    <a:lnTo>
                      <a:pt x="326" y="91"/>
                    </a:lnTo>
                    <a:lnTo>
                      <a:pt x="328" y="94"/>
                    </a:lnTo>
                    <a:lnTo>
                      <a:pt x="329" y="96"/>
                    </a:lnTo>
                    <a:lnTo>
                      <a:pt x="331" y="99"/>
                    </a:lnTo>
                    <a:lnTo>
                      <a:pt x="332" y="106"/>
                    </a:lnTo>
                    <a:lnTo>
                      <a:pt x="334" y="107"/>
                    </a:lnTo>
                    <a:lnTo>
                      <a:pt x="335" y="107"/>
                    </a:lnTo>
                    <a:lnTo>
                      <a:pt x="337" y="95"/>
                    </a:lnTo>
                    <a:lnTo>
                      <a:pt x="338" y="95"/>
                    </a:lnTo>
                    <a:lnTo>
                      <a:pt x="340" y="92"/>
                    </a:lnTo>
                    <a:lnTo>
                      <a:pt x="341" y="95"/>
                    </a:lnTo>
                    <a:lnTo>
                      <a:pt x="343" y="94"/>
                    </a:lnTo>
                    <a:lnTo>
                      <a:pt x="344" y="100"/>
                    </a:lnTo>
                    <a:lnTo>
                      <a:pt x="346" y="98"/>
                    </a:lnTo>
                    <a:lnTo>
                      <a:pt x="347" y="102"/>
                    </a:lnTo>
                    <a:lnTo>
                      <a:pt x="349" y="104"/>
                    </a:lnTo>
                    <a:lnTo>
                      <a:pt x="351" y="114"/>
                    </a:lnTo>
                    <a:lnTo>
                      <a:pt x="352" y="113"/>
                    </a:lnTo>
                    <a:lnTo>
                      <a:pt x="353" y="109"/>
                    </a:lnTo>
                    <a:lnTo>
                      <a:pt x="355" y="107"/>
                    </a:lnTo>
                    <a:lnTo>
                      <a:pt x="357" y="101"/>
                    </a:lnTo>
                    <a:lnTo>
                      <a:pt x="358" y="105"/>
                    </a:lnTo>
                    <a:lnTo>
                      <a:pt x="359" y="100"/>
                    </a:lnTo>
                    <a:lnTo>
                      <a:pt x="361" y="95"/>
                    </a:lnTo>
                    <a:lnTo>
                      <a:pt x="363" y="102"/>
                    </a:lnTo>
                    <a:lnTo>
                      <a:pt x="364" y="101"/>
                    </a:lnTo>
                    <a:lnTo>
                      <a:pt x="366" y="108"/>
                    </a:lnTo>
                    <a:lnTo>
                      <a:pt x="367" y="104"/>
                    </a:lnTo>
                    <a:lnTo>
                      <a:pt x="369" y="102"/>
                    </a:lnTo>
                    <a:lnTo>
                      <a:pt x="370" y="98"/>
                    </a:lnTo>
                    <a:lnTo>
                      <a:pt x="372" y="95"/>
                    </a:lnTo>
                    <a:lnTo>
                      <a:pt x="373" y="94"/>
                    </a:lnTo>
                    <a:lnTo>
                      <a:pt x="375" y="97"/>
                    </a:lnTo>
                    <a:lnTo>
                      <a:pt x="376" y="109"/>
                    </a:lnTo>
                    <a:lnTo>
                      <a:pt x="378" y="113"/>
                    </a:lnTo>
                    <a:lnTo>
                      <a:pt x="380" y="106"/>
                    </a:lnTo>
                    <a:lnTo>
                      <a:pt x="381" y="105"/>
                    </a:lnTo>
                    <a:lnTo>
                      <a:pt x="382" y="107"/>
                    </a:lnTo>
                    <a:lnTo>
                      <a:pt x="384" y="107"/>
                    </a:lnTo>
                    <a:lnTo>
                      <a:pt x="386" y="115"/>
                    </a:lnTo>
                    <a:lnTo>
                      <a:pt x="387" y="118"/>
                    </a:lnTo>
                    <a:lnTo>
                      <a:pt x="388" y="119"/>
                    </a:lnTo>
                    <a:lnTo>
                      <a:pt x="390" y="119"/>
                    </a:lnTo>
                    <a:lnTo>
                      <a:pt x="392" y="122"/>
                    </a:lnTo>
                    <a:lnTo>
                      <a:pt x="393" y="117"/>
                    </a:lnTo>
                    <a:lnTo>
                      <a:pt x="395" y="113"/>
                    </a:lnTo>
                    <a:lnTo>
                      <a:pt x="396" y="111"/>
                    </a:lnTo>
                    <a:lnTo>
                      <a:pt x="398" y="108"/>
                    </a:lnTo>
                    <a:lnTo>
                      <a:pt x="399" y="114"/>
                    </a:lnTo>
                    <a:lnTo>
                      <a:pt x="401" y="117"/>
                    </a:lnTo>
                    <a:lnTo>
                      <a:pt x="402" y="116"/>
                    </a:lnTo>
                    <a:lnTo>
                      <a:pt x="404" y="112"/>
                    </a:lnTo>
                    <a:lnTo>
                      <a:pt x="405" y="112"/>
                    </a:lnTo>
                    <a:lnTo>
                      <a:pt x="407" y="116"/>
                    </a:lnTo>
                    <a:lnTo>
                      <a:pt x="408" y="114"/>
                    </a:lnTo>
                    <a:lnTo>
                      <a:pt x="410" y="110"/>
                    </a:lnTo>
                    <a:lnTo>
                      <a:pt x="411" y="114"/>
                    </a:lnTo>
                    <a:lnTo>
                      <a:pt x="413" y="114"/>
                    </a:lnTo>
                    <a:lnTo>
                      <a:pt x="414" y="117"/>
                    </a:lnTo>
                    <a:lnTo>
                      <a:pt x="416" y="114"/>
                    </a:lnTo>
                    <a:lnTo>
                      <a:pt x="417" y="107"/>
                    </a:lnTo>
                    <a:lnTo>
                      <a:pt x="419" y="105"/>
                    </a:lnTo>
                    <a:lnTo>
                      <a:pt x="420" y="98"/>
                    </a:lnTo>
                    <a:lnTo>
                      <a:pt x="422" y="100"/>
                    </a:lnTo>
                    <a:lnTo>
                      <a:pt x="424" y="107"/>
                    </a:lnTo>
                    <a:lnTo>
                      <a:pt x="425" y="120"/>
                    </a:lnTo>
                    <a:lnTo>
                      <a:pt x="426" y="122"/>
                    </a:lnTo>
                    <a:lnTo>
                      <a:pt x="428" y="119"/>
                    </a:lnTo>
                    <a:lnTo>
                      <a:pt x="430" y="114"/>
                    </a:lnTo>
                    <a:lnTo>
                      <a:pt x="431" y="109"/>
                    </a:lnTo>
                    <a:lnTo>
                      <a:pt x="433" y="105"/>
                    </a:lnTo>
                    <a:lnTo>
                      <a:pt x="434" y="98"/>
                    </a:lnTo>
                    <a:lnTo>
                      <a:pt x="436" y="96"/>
                    </a:lnTo>
                    <a:lnTo>
                      <a:pt x="437" y="92"/>
                    </a:lnTo>
                    <a:lnTo>
                      <a:pt x="439" y="87"/>
                    </a:lnTo>
                    <a:lnTo>
                      <a:pt x="440" y="87"/>
                    </a:lnTo>
                    <a:lnTo>
                      <a:pt x="442" y="96"/>
                    </a:lnTo>
                    <a:lnTo>
                      <a:pt x="443" y="94"/>
                    </a:lnTo>
                    <a:lnTo>
                      <a:pt x="445" y="100"/>
                    </a:lnTo>
                    <a:lnTo>
                      <a:pt x="446" y="104"/>
                    </a:lnTo>
                    <a:lnTo>
                      <a:pt x="448" y="107"/>
                    </a:lnTo>
                    <a:lnTo>
                      <a:pt x="449" y="103"/>
                    </a:lnTo>
                    <a:lnTo>
                      <a:pt x="451" y="99"/>
                    </a:lnTo>
                    <a:lnTo>
                      <a:pt x="453" y="110"/>
                    </a:lnTo>
                    <a:lnTo>
                      <a:pt x="454" y="114"/>
                    </a:lnTo>
                    <a:lnTo>
                      <a:pt x="455" y="107"/>
                    </a:lnTo>
                    <a:lnTo>
                      <a:pt x="457" y="98"/>
                    </a:lnTo>
                    <a:lnTo>
                      <a:pt x="459" y="96"/>
                    </a:lnTo>
                    <a:lnTo>
                      <a:pt x="460" y="90"/>
                    </a:lnTo>
                    <a:lnTo>
                      <a:pt x="461" y="92"/>
                    </a:lnTo>
                    <a:lnTo>
                      <a:pt x="463" y="99"/>
                    </a:lnTo>
                    <a:lnTo>
                      <a:pt x="465" y="110"/>
                    </a:lnTo>
                    <a:lnTo>
                      <a:pt x="466" y="109"/>
                    </a:lnTo>
                    <a:lnTo>
                      <a:pt x="468" y="112"/>
                    </a:lnTo>
                    <a:lnTo>
                      <a:pt x="469" y="113"/>
                    </a:lnTo>
                    <a:lnTo>
                      <a:pt x="470" y="102"/>
                    </a:lnTo>
                    <a:lnTo>
                      <a:pt x="472" y="95"/>
                    </a:lnTo>
                    <a:lnTo>
                      <a:pt x="474" y="93"/>
                    </a:lnTo>
                    <a:lnTo>
                      <a:pt x="475" y="92"/>
                    </a:lnTo>
                    <a:lnTo>
                      <a:pt x="477" y="87"/>
                    </a:lnTo>
                    <a:lnTo>
                      <a:pt x="478" y="83"/>
                    </a:lnTo>
                    <a:lnTo>
                      <a:pt x="480" y="73"/>
                    </a:lnTo>
                    <a:lnTo>
                      <a:pt x="481" y="76"/>
                    </a:lnTo>
                    <a:lnTo>
                      <a:pt x="483" y="80"/>
                    </a:lnTo>
                    <a:lnTo>
                      <a:pt x="484" y="88"/>
                    </a:lnTo>
                    <a:lnTo>
                      <a:pt x="486" y="94"/>
                    </a:lnTo>
                    <a:lnTo>
                      <a:pt x="487" y="96"/>
                    </a:lnTo>
                    <a:lnTo>
                      <a:pt x="489" y="98"/>
                    </a:lnTo>
                    <a:lnTo>
                      <a:pt x="490" y="93"/>
                    </a:lnTo>
                    <a:lnTo>
                      <a:pt x="492" y="87"/>
                    </a:lnTo>
                    <a:lnTo>
                      <a:pt x="493" y="87"/>
                    </a:lnTo>
                    <a:lnTo>
                      <a:pt x="495" y="82"/>
                    </a:lnTo>
                    <a:lnTo>
                      <a:pt x="497" y="77"/>
                    </a:lnTo>
                    <a:lnTo>
                      <a:pt x="498" y="82"/>
                    </a:lnTo>
                    <a:lnTo>
                      <a:pt x="499" y="93"/>
                    </a:lnTo>
                    <a:lnTo>
                      <a:pt x="501" y="99"/>
                    </a:lnTo>
                    <a:lnTo>
                      <a:pt x="503" y="95"/>
                    </a:lnTo>
                    <a:lnTo>
                      <a:pt x="504" y="75"/>
                    </a:lnTo>
                    <a:lnTo>
                      <a:pt x="506" y="68"/>
                    </a:lnTo>
                    <a:lnTo>
                      <a:pt x="507" y="72"/>
                    </a:lnTo>
                    <a:lnTo>
                      <a:pt x="509" y="82"/>
                    </a:lnTo>
                    <a:lnTo>
                      <a:pt x="510" y="80"/>
                    </a:lnTo>
                    <a:lnTo>
                      <a:pt x="512" y="83"/>
                    </a:lnTo>
                    <a:lnTo>
                      <a:pt x="513" y="93"/>
                    </a:lnTo>
                    <a:lnTo>
                      <a:pt x="515" y="87"/>
                    </a:lnTo>
                    <a:lnTo>
                      <a:pt x="516" y="72"/>
                    </a:lnTo>
                    <a:lnTo>
                      <a:pt x="518" y="67"/>
                    </a:lnTo>
                    <a:lnTo>
                      <a:pt x="519" y="68"/>
                    </a:lnTo>
                    <a:lnTo>
                      <a:pt x="521" y="74"/>
                    </a:lnTo>
                    <a:lnTo>
                      <a:pt x="522" y="82"/>
                    </a:lnTo>
                    <a:lnTo>
                      <a:pt x="524" y="97"/>
                    </a:lnTo>
                    <a:lnTo>
                      <a:pt x="526" y="98"/>
                    </a:lnTo>
                    <a:lnTo>
                      <a:pt x="527" y="95"/>
                    </a:lnTo>
                    <a:lnTo>
                      <a:pt x="528" y="99"/>
                    </a:lnTo>
                    <a:lnTo>
                      <a:pt x="530" y="94"/>
                    </a:lnTo>
                    <a:lnTo>
                      <a:pt x="532" y="105"/>
                    </a:lnTo>
                    <a:lnTo>
                      <a:pt x="533" y="98"/>
                    </a:lnTo>
                    <a:lnTo>
                      <a:pt x="535" y="75"/>
                    </a:lnTo>
                    <a:lnTo>
                      <a:pt x="536" y="67"/>
                    </a:lnTo>
                    <a:lnTo>
                      <a:pt x="537" y="71"/>
                    </a:lnTo>
                    <a:lnTo>
                      <a:pt x="539" y="71"/>
                    </a:lnTo>
                    <a:lnTo>
                      <a:pt x="541" y="78"/>
                    </a:lnTo>
                    <a:lnTo>
                      <a:pt x="542" y="82"/>
                    </a:lnTo>
                    <a:lnTo>
                      <a:pt x="543" y="83"/>
                    </a:lnTo>
                    <a:lnTo>
                      <a:pt x="545" y="88"/>
                    </a:lnTo>
                    <a:lnTo>
                      <a:pt x="547" y="81"/>
                    </a:lnTo>
                    <a:lnTo>
                      <a:pt x="548" y="76"/>
                    </a:lnTo>
                    <a:lnTo>
                      <a:pt x="550" y="78"/>
                    </a:lnTo>
                    <a:lnTo>
                      <a:pt x="551" y="69"/>
                    </a:lnTo>
                    <a:lnTo>
                      <a:pt x="553" y="65"/>
                    </a:lnTo>
                    <a:lnTo>
                      <a:pt x="554" y="68"/>
                    </a:lnTo>
                    <a:lnTo>
                      <a:pt x="556" y="75"/>
                    </a:lnTo>
                    <a:lnTo>
                      <a:pt x="557" y="81"/>
                    </a:lnTo>
                    <a:lnTo>
                      <a:pt x="559" y="83"/>
                    </a:lnTo>
                    <a:lnTo>
                      <a:pt x="560" y="81"/>
                    </a:lnTo>
                    <a:lnTo>
                      <a:pt x="562" y="82"/>
                    </a:lnTo>
                    <a:lnTo>
                      <a:pt x="564" y="97"/>
                    </a:lnTo>
                    <a:lnTo>
                      <a:pt x="565" y="101"/>
                    </a:lnTo>
                    <a:lnTo>
                      <a:pt x="566" y="100"/>
                    </a:lnTo>
                    <a:lnTo>
                      <a:pt x="568" y="93"/>
                    </a:lnTo>
                    <a:lnTo>
                      <a:pt x="570" y="83"/>
                    </a:lnTo>
                    <a:lnTo>
                      <a:pt x="571" y="64"/>
                    </a:lnTo>
                    <a:lnTo>
                      <a:pt x="572" y="75"/>
                    </a:lnTo>
                    <a:lnTo>
                      <a:pt x="574" y="83"/>
                    </a:lnTo>
                    <a:lnTo>
                      <a:pt x="576" y="83"/>
                    </a:lnTo>
                    <a:lnTo>
                      <a:pt x="577" y="84"/>
                    </a:lnTo>
                    <a:lnTo>
                      <a:pt x="579" y="79"/>
                    </a:lnTo>
                    <a:lnTo>
                      <a:pt x="580" y="75"/>
                    </a:lnTo>
                    <a:lnTo>
                      <a:pt x="582" y="69"/>
                    </a:lnTo>
                    <a:lnTo>
                      <a:pt x="583" y="73"/>
                    </a:lnTo>
                    <a:lnTo>
                      <a:pt x="585" y="75"/>
                    </a:lnTo>
                    <a:lnTo>
                      <a:pt x="586" y="80"/>
                    </a:lnTo>
                    <a:lnTo>
                      <a:pt x="588" y="77"/>
                    </a:lnTo>
                    <a:lnTo>
                      <a:pt x="589" y="78"/>
                    </a:lnTo>
                    <a:lnTo>
                      <a:pt x="591" y="78"/>
                    </a:lnTo>
                    <a:lnTo>
                      <a:pt x="592" y="80"/>
                    </a:lnTo>
                    <a:lnTo>
                      <a:pt x="594" y="79"/>
                    </a:lnTo>
                    <a:lnTo>
                      <a:pt x="595" y="75"/>
                    </a:lnTo>
                    <a:lnTo>
                      <a:pt x="597" y="67"/>
                    </a:lnTo>
                    <a:lnTo>
                      <a:pt x="599" y="63"/>
                    </a:lnTo>
                    <a:lnTo>
                      <a:pt x="600" y="65"/>
                    </a:lnTo>
                    <a:lnTo>
                      <a:pt x="601" y="66"/>
                    </a:lnTo>
                    <a:lnTo>
                      <a:pt x="603" y="71"/>
                    </a:lnTo>
                    <a:lnTo>
                      <a:pt x="604" y="73"/>
                    </a:lnTo>
                    <a:lnTo>
                      <a:pt x="606" y="77"/>
                    </a:lnTo>
                    <a:lnTo>
                      <a:pt x="608" y="77"/>
                    </a:lnTo>
                    <a:lnTo>
                      <a:pt x="609" y="81"/>
                    </a:lnTo>
                    <a:lnTo>
                      <a:pt x="610" y="85"/>
                    </a:lnTo>
                    <a:lnTo>
                      <a:pt x="612" y="80"/>
                    </a:lnTo>
                    <a:lnTo>
                      <a:pt x="614" y="77"/>
                    </a:lnTo>
                    <a:lnTo>
                      <a:pt x="615" y="78"/>
                    </a:lnTo>
                    <a:lnTo>
                      <a:pt x="616" y="79"/>
                    </a:lnTo>
                    <a:lnTo>
                      <a:pt x="618" y="83"/>
                    </a:lnTo>
                    <a:lnTo>
                      <a:pt x="620" y="83"/>
                    </a:lnTo>
                    <a:lnTo>
                      <a:pt x="621" y="81"/>
                    </a:lnTo>
                    <a:lnTo>
                      <a:pt x="623" y="84"/>
                    </a:lnTo>
                    <a:lnTo>
                      <a:pt x="624" y="87"/>
                    </a:lnTo>
                    <a:lnTo>
                      <a:pt x="626" y="81"/>
                    </a:lnTo>
                    <a:lnTo>
                      <a:pt x="627" y="77"/>
                    </a:lnTo>
                    <a:lnTo>
                      <a:pt x="629" y="80"/>
                    </a:lnTo>
                    <a:lnTo>
                      <a:pt x="630" y="81"/>
                    </a:lnTo>
                    <a:lnTo>
                      <a:pt x="632" y="87"/>
                    </a:lnTo>
                    <a:lnTo>
                      <a:pt x="633" y="95"/>
                    </a:lnTo>
                    <a:lnTo>
                      <a:pt x="635" y="94"/>
                    </a:lnTo>
                    <a:lnTo>
                      <a:pt x="637" y="87"/>
                    </a:lnTo>
                    <a:lnTo>
                      <a:pt x="638" y="83"/>
                    </a:lnTo>
                    <a:lnTo>
                      <a:pt x="639" y="82"/>
                    </a:lnTo>
                    <a:lnTo>
                      <a:pt x="641" y="77"/>
                    </a:lnTo>
                    <a:lnTo>
                      <a:pt x="643" y="77"/>
                    </a:lnTo>
                    <a:lnTo>
                      <a:pt x="644" y="83"/>
                    </a:lnTo>
                    <a:lnTo>
                      <a:pt x="645" y="88"/>
                    </a:lnTo>
                    <a:lnTo>
                      <a:pt x="647" y="89"/>
                    </a:lnTo>
                    <a:lnTo>
                      <a:pt x="649" y="91"/>
                    </a:lnTo>
                    <a:lnTo>
                      <a:pt x="650" y="97"/>
                    </a:lnTo>
                    <a:lnTo>
                      <a:pt x="652" y="91"/>
                    </a:lnTo>
                    <a:lnTo>
                      <a:pt x="653" y="78"/>
                    </a:lnTo>
                    <a:lnTo>
                      <a:pt x="655" y="69"/>
                    </a:lnTo>
                    <a:lnTo>
                      <a:pt x="656" y="65"/>
                    </a:lnTo>
                    <a:lnTo>
                      <a:pt x="658" y="67"/>
                    </a:lnTo>
                    <a:lnTo>
                      <a:pt x="659" y="73"/>
                    </a:lnTo>
                    <a:lnTo>
                      <a:pt x="661" y="71"/>
                    </a:lnTo>
                    <a:lnTo>
                      <a:pt x="662" y="70"/>
                    </a:lnTo>
                    <a:lnTo>
                      <a:pt x="664" y="81"/>
                    </a:lnTo>
                    <a:lnTo>
                      <a:pt x="666" y="79"/>
                    </a:lnTo>
                    <a:lnTo>
                      <a:pt x="667" y="70"/>
                    </a:lnTo>
                    <a:lnTo>
                      <a:pt x="668" y="74"/>
                    </a:lnTo>
                    <a:lnTo>
                      <a:pt x="670" y="81"/>
                    </a:lnTo>
                    <a:lnTo>
                      <a:pt x="671" y="77"/>
                    </a:lnTo>
                    <a:lnTo>
                      <a:pt x="673" y="70"/>
                    </a:lnTo>
                    <a:lnTo>
                      <a:pt x="674" y="66"/>
                    </a:lnTo>
                    <a:lnTo>
                      <a:pt x="676" y="70"/>
                    </a:lnTo>
                    <a:lnTo>
                      <a:pt x="677" y="80"/>
                    </a:lnTo>
                    <a:lnTo>
                      <a:pt x="679" y="91"/>
                    </a:lnTo>
                    <a:lnTo>
                      <a:pt x="681" y="94"/>
                    </a:lnTo>
                    <a:lnTo>
                      <a:pt x="682" y="89"/>
                    </a:lnTo>
                    <a:lnTo>
                      <a:pt x="683" y="87"/>
                    </a:lnTo>
                    <a:lnTo>
                      <a:pt x="685" y="86"/>
                    </a:lnTo>
                    <a:lnTo>
                      <a:pt x="687" y="78"/>
                    </a:lnTo>
                    <a:lnTo>
                      <a:pt x="688" y="82"/>
                    </a:lnTo>
                    <a:lnTo>
                      <a:pt x="690" y="88"/>
                    </a:lnTo>
                    <a:lnTo>
                      <a:pt x="691" y="79"/>
                    </a:lnTo>
                    <a:lnTo>
                      <a:pt x="693" y="82"/>
                    </a:lnTo>
                    <a:lnTo>
                      <a:pt x="694" y="88"/>
                    </a:lnTo>
                    <a:lnTo>
                      <a:pt x="696" y="89"/>
                    </a:lnTo>
                    <a:lnTo>
                      <a:pt x="697" y="89"/>
                    </a:lnTo>
                    <a:lnTo>
                      <a:pt x="699" y="92"/>
                    </a:lnTo>
                    <a:lnTo>
                      <a:pt x="700" y="101"/>
                    </a:lnTo>
                    <a:lnTo>
                      <a:pt x="702" y="95"/>
                    </a:lnTo>
                    <a:lnTo>
                      <a:pt x="703" y="91"/>
                    </a:lnTo>
                    <a:lnTo>
                      <a:pt x="705" y="84"/>
                    </a:lnTo>
                    <a:lnTo>
                      <a:pt x="706" y="87"/>
                    </a:lnTo>
                    <a:lnTo>
                      <a:pt x="708" y="88"/>
                    </a:lnTo>
                    <a:lnTo>
                      <a:pt x="710" y="79"/>
                    </a:lnTo>
                    <a:lnTo>
                      <a:pt x="711" y="78"/>
                    </a:lnTo>
                    <a:lnTo>
                      <a:pt x="712" y="83"/>
                    </a:lnTo>
                    <a:lnTo>
                      <a:pt x="714" y="85"/>
                    </a:lnTo>
                    <a:lnTo>
                      <a:pt x="716" y="93"/>
                    </a:lnTo>
                    <a:lnTo>
                      <a:pt x="717" y="87"/>
                    </a:lnTo>
                    <a:lnTo>
                      <a:pt x="718" y="84"/>
                    </a:lnTo>
                    <a:lnTo>
                      <a:pt x="720" y="86"/>
                    </a:lnTo>
                    <a:lnTo>
                      <a:pt x="722" y="79"/>
                    </a:lnTo>
                    <a:lnTo>
                      <a:pt x="723" y="78"/>
                    </a:lnTo>
                    <a:lnTo>
                      <a:pt x="725" y="78"/>
                    </a:lnTo>
                    <a:lnTo>
                      <a:pt x="726" y="80"/>
                    </a:lnTo>
                    <a:lnTo>
                      <a:pt x="728" y="82"/>
                    </a:lnTo>
                    <a:lnTo>
                      <a:pt x="729" y="82"/>
                    </a:lnTo>
                    <a:lnTo>
                      <a:pt x="731" y="77"/>
                    </a:lnTo>
                    <a:lnTo>
                      <a:pt x="732" y="71"/>
                    </a:lnTo>
                    <a:lnTo>
                      <a:pt x="734" y="61"/>
                    </a:lnTo>
                    <a:lnTo>
                      <a:pt x="735" y="53"/>
                    </a:lnTo>
                    <a:lnTo>
                      <a:pt x="737" y="57"/>
                    </a:lnTo>
                    <a:lnTo>
                      <a:pt x="738" y="66"/>
                    </a:lnTo>
                    <a:lnTo>
                      <a:pt x="740" y="66"/>
                    </a:lnTo>
                    <a:lnTo>
                      <a:pt x="741" y="69"/>
                    </a:lnTo>
                    <a:lnTo>
                      <a:pt x="743" y="71"/>
                    </a:lnTo>
                    <a:lnTo>
                      <a:pt x="744" y="71"/>
                    </a:lnTo>
                    <a:lnTo>
                      <a:pt x="746" y="77"/>
                    </a:lnTo>
                    <a:lnTo>
                      <a:pt x="747" y="77"/>
                    </a:lnTo>
                    <a:lnTo>
                      <a:pt x="749" y="84"/>
                    </a:lnTo>
                    <a:lnTo>
                      <a:pt x="750" y="93"/>
                    </a:lnTo>
                    <a:lnTo>
                      <a:pt x="752" y="91"/>
                    </a:lnTo>
                    <a:lnTo>
                      <a:pt x="754" y="84"/>
                    </a:lnTo>
                    <a:lnTo>
                      <a:pt x="755" y="85"/>
                    </a:lnTo>
                    <a:lnTo>
                      <a:pt x="756" y="86"/>
                    </a:lnTo>
                    <a:lnTo>
                      <a:pt x="758" y="82"/>
                    </a:lnTo>
                    <a:lnTo>
                      <a:pt x="760" y="82"/>
                    </a:lnTo>
                    <a:lnTo>
                      <a:pt x="761" y="88"/>
                    </a:lnTo>
                    <a:lnTo>
                      <a:pt x="763" y="81"/>
                    </a:lnTo>
                    <a:lnTo>
                      <a:pt x="764" y="78"/>
                    </a:lnTo>
                    <a:lnTo>
                      <a:pt x="766" y="82"/>
                    </a:lnTo>
                    <a:lnTo>
                      <a:pt x="767" y="80"/>
                    </a:lnTo>
                    <a:lnTo>
                      <a:pt x="769" y="81"/>
                    </a:lnTo>
                    <a:lnTo>
                      <a:pt x="770" y="91"/>
                    </a:lnTo>
                    <a:lnTo>
                      <a:pt x="772" y="87"/>
                    </a:lnTo>
                    <a:lnTo>
                      <a:pt x="773" y="83"/>
                    </a:lnTo>
                    <a:lnTo>
                      <a:pt x="775" y="86"/>
                    </a:lnTo>
                    <a:lnTo>
                      <a:pt x="776" y="89"/>
                    </a:lnTo>
                    <a:lnTo>
                      <a:pt x="778" y="84"/>
                    </a:lnTo>
                    <a:lnTo>
                      <a:pt x="779" y="81"/>
                    </a:lnTo>
                    <a:lnTo>
                      <a:pt x="781" y="78"/>
                    </a:lnTo>
                    <a:lnTo>
                      <a:pt x="783" y="85"/>
                    </a:lnTo>
                    <a:lnTo>
                      <a:pt x="784" y="92"/>
                    </a:lnTo>
                    <a:lnTo>
                      <a:pt x="785" y="96"/>
                    </a:lnTo>
                    <a:lnTo>
                      <a:pt x="787" y="103"/>
                    </a:lnTo>
                    <a:lnTo>
                      <a:pt x="789" y="96"/>
                    </a:lnTo>
                    <a:lnTo>
                      <a:pt x="790" y="99"/>
                    </a:lnTo>
                    <a:lnTo>
                      <a:pt x="792" y="100"/>
                    </a:lnTo>
                    <a:lnTo>
                      <a:pt x="793" y="98"/>
                    </a:lnTo>
                    <a:lnTo>
                      <a:pt x="795" y="89"/>
                    </a:lnTo>
                    <a:lnTo>
                      <a:pt x="796" y="90"/>
                    </a:lnTo>
                    <a:lnTo>
                      <a:pt x="798" y="95"/>
                    </a:lnTo>
                    <a:lnTo>
                      <a:pt x="799" y="104"/>
                    </a:lnTo>
                    <a:lnTo>
                      <a:pt x="801" y="104"/>
                    </a:lnTo>
                    <a:lnTo>
                      <a:pt x="802" y="104"/>
                    </a:lnTo>
                    <a:lnTo>
                      <a:pt x="804" y="97"/>
                    </a:lnTo>
                    <a:lnTo>
                      <a:pt x="805" y="111"/>
                    </a:lnTo>
                    <a:lnTo>
                      <a:pt x="807" y="125"/>
                    </a:lnTo>
                    <a:lnTo>
                      <a:pt x="808" y="127"/>
                    </a:lnTo>
                    <a:lnTo>
                      <a:pt x="810" y="129"/>
                    </a:lnTo>
                    <a:lnTo>
                      <a:pt x="811" y="122"/>
                    </a:lnTo>
                    <a:lnTo>
                      <a:pt x="813" y="119"/>
                    </a:lnTo>
                    <a:lnTo>
                      <a:pt x="814" y="119"/>
                    </a:lnTo>
                    <a:lnTo>
                      <a:pt x="816" y="124"/>
                    </a:lnTo>
                    <a:lnTo>
                      <a:pt x="817" y="131"/>
                    </a:lnTo>
                    <a:lnTo>
                      <a:pt x="819" y="127"/>
                    </a:lnTo>
                    <a:lnTo>
                      <a:pt x="820" y="129"/>
                    </a:lnTo>
                    <a:lnTo>
                      <a:pt x="822" y="124"/>
                    </a:lnTo>
                    <a:lnTo>
                      <a:pt x="823" y="123"/>
                    </a:lnTo>
                    <a:lnTo>
                      <a:pt x="825" y="116"/>
                    </a:lnTo>
                    <a:lnTo>
                      <a:pt x="827" y="110"/>
                    </a:lnTo>
                    <a:lnTo>
                      <a:pt x="828" y="107"/>
                    </a:lnTo>
                    <a:lnTo>
                      <a:pt x="829" y="108"/>
                    </a:lnTo>
                    <a:lnTo>
                      <a:pt x="831" y="114"/>
                    </a:lnTo>
                    <a:lnTo>
                      <a:pt x="833" y="127"/>
                    </a:lnTo>
                    <a:lnTo>
                      <a:pt x="834" y="129"/>
                    </a:lnTo>
                    <a:lnTo>
                      <a:pt x="836" y="131"/>
                    </a:lnTo>
                    <a:lnTo>
                      <a:pt x="837" y="129"/>
                    </a:lnTo>
                    <a:lnTo>
                      <a:pt x="839" y="128"/>
                    </a:lnTo>
                    <a:lnTo>
                      <a:pt x="840" y="122"/>
                    </a:lnTo>
                    <a:lnTo>
                      <a:pt x="842" y="115"/>
                    </a:lnTo>
                    <a:lnTo>
                      <a:pt x="843" y="107"/>
                    </a:lnTo>
                    <a:lnTo>
                      <a:pt x="845" y="100"/>
                    </a:lnTo>
                    <a:lnTo>
                      <a:pt x="846" y="109"/>
                    </a:lnTo>
                    <a:lnTo>
                      <a:pt x="848" y="121"/>
                    </a:lnTo>
                    <a:lnTo>
                      <a:pt x="849" y="124"/>
                    </a:lnTo>
                    <a:lnTo>
                      <a:pt x="851" y="128"/>
                    </a:lnTo>
                    <a:lnTo>
                      <a:pt x="852" y="126"/>
                    </a:lnTo>
                    <a:lnTo>
                      <a:pt x="854" y="115"/>
                    </a:lnTo>
                    <a:lnTo>
                      <a:pt x="856" y="114"/>
                    </a:lnTo>
                    <a:lnTo>
                      <a:pt x="857" y="106"/>
                    </a:lnTo>
                    <a:lnTo>
                      <a:pt x="858" y="110"/>
                    </a:lnTo>
                    <a:lnTo>
                      <a:pt x="860" y="109"/>
                    </a:lnTo>
                    <a:lnTo>
                      <a:pt x="862" y="106"/>
                    </a:lnTo>
                    <a:lnTo>
                      <a:pt x="863" y="107"/>
                    </a:lnTo>
                    <a:lnTo>
                      <a:pt x="865" y="105"/>
                    </a:lnTo>
                    <a:lnTo>
                      <a:pt x="866" y="101"/>
                    </a:lnTo>
                    <a:lnTo>
                      <a:pt x="868" y="98"/>
                    </a:lnTo>
                    <a:lnTo>
                      <a:pt x="869" y="98"/>
                    </a:lnTo>
                    <a:lnTo>
                      <a:pt x="871" y="95"/>
                    </a:lnTo>
                    <a:lnTo>
                      <a:pt x="872" y="101"/>
                    </a:lnTo>
                    <a:lnTo>
                      <a:pt x="874" y="109"/>
                    </a:lnTo>
                    <a:lnTo>
                      <a:pt x="875" y="110"/>
                    </a:lnTo>
                    <a:lnTo>
                      <a:pt x="877" y="114"/>
                    </a:lnTo>
                    <a:lnTo>
                      <a:pt x="878" y="125"/>
                    </a:lnTo>
                    <a:lnTo>
                      <a:pt x="880" y="121"/>
                    </a:lnTo>
                    <a:lnTo>
                      <a:pt x="881" y="122"/>
                    </a:lnTo>
                    <a:lnTo>
                      <a:pt x="883" y="126"/>
                    </a:lnTo>
                    <a:lnTo>
                      <a:pt x="884" y="114"/>
                    </a:lnTo>
                    <a:lnTo>
                      <a:pt x="886" y="103"/>
                    </a:lnTo>
                    <a:lnTo>
                      <a:pt x="887" y="99"/>
                    </a:lnTo>
                    <a:lnTo>
                      <a:pt x="889" y="101"/>
                    </a:lnTo>
                    <a:lnTo>
                      <a:pt x="890" y="95"/>
                    </a:lnTo>
                    <a:lnTo>
                      <a:pt x="892" y="97"/>
                    </a:lnTo>
                    <a:lnTo>
                      <a:pt x="894" y="103"/>
                    </a:lnTo>
                    <a:lnTo>
                      <a:pt x="895" y="109"/>
                    </a:lnTo>
                    <a:lnTo>
                      <a:pt x="896" y="113"/>
                    </a:lnTo>
                    <a:lnTo>
                      <a:pt x="898" y="121"/>
                    </a:lnTo>
                    <a:lnTo>
                      <a:pt x="900" y="109"/>
                    </a:lnTo>
                    <a:lnTo>
                      <a:pt x="901" y="103"/>
                    </a:lnTo>
                    <a:lnTo>
                      <a:pt x="902" y="105"/>
                    </a:lnTo>
                    <a:lnTo>
                      <a:pt x="904" y="106"/>
                    </a:lnTo>
                    <a:lnTo>
                      <a:pt x="906" y="108"/>
                    </a:lnTo>
                    <a:lnTo>
                      <a:pt x="907" y="118"/>
                    </a:lnTo>
                    <a:lnTo>
                      <a:pt x="909" y="128"/>
                    </a:lnTo>
                    <a:lnTo>
                      <a:pt x="910" y="127"/>
                    </a:lnTo>
                    <a:lnTo>
                      <a:pt x="912" y="111"/>
                    </a:lnTo>
                    <a:lnTo>
                      <a:pt x="913" y="113"/>
                    </a:lnTo>
                    <a:lnTo>
                      <a:pt x="915" y="113"/>
                    </a:lnTo>
                    <a:lnTo>
                      <a:pt x="916" y="112"/>
                    </a:lnTo>
                    <a:lnTo>
                      <a:pt x="918" y="115"/>
                    </a:lnTo>
                    <a:lnTo>
                      <a:pt x="919" y="117"/>
                    </a:lnTo>
                    <a:lnTo>
                      <a:pt x="921" y="109"/>
                    </a:lnTo>
                    <a:lnTo>
                      <a:pt x="923" y="107"/>
                    </a:lnTo>
                    <a:lnTo>
                      <a:pt x="924" y="119"/>
                    </a:lnTo>
                    <a:lnTo>
                      <a:pt x="925" y="122"/>
                    </a:lnTo>
                    <a:lnTo>
                      <a:pt x="927" y="118"/>
                    </a:lnTo>
                    <a:lnTo>
                      <a:pt x="929" y="121"/>
                    </a:lnTo>
                    <a:lnTo>
                      <a:pt x="930" y="114"/>
                    </a:lnTo>
                    <a:lnTo>
                      <a:pt x="931" y="107"/>
                    </a:lnTo>
                    <a:lnTo>
                      <a:pt x="933" y="104"/>
                    </a:lnTo>
                    <a:lnTo>
                      <a:pt x="935" y="110"/>
                    </a:lnTo>
                    <a:lnTo>
                      <a:pt x="936" y="110"/>
                    </a:lnTo>
                    <a:lnTo>
                      <a:pt x="938" y="111"/>
                    </a:lnTo>
                    <a:lnTo>
                      <a:pt x="939" y="106"/>
                    </a:lnTo>
                    <a:lnTo>
                      <a:pt x="941" y="103"/>
                    </a:lnTo>
                    <a:lnTo>
                      <a:pt x="942" y="105"/>
                    </a:lnTo>
                    <a:lnTo>
                      <a:pt x="944" y="102"/>
                    </a:lnTo>
                    <a:lnTo>
                      <a:pt x="945" y="104"/>
                    </a:lnTo>
                    <a:lnTo>
                      <a:pt x="947" y="106"/>
                    </a:lnTo>
                    <a:lnTo>
                      <a:pt x="948" y="106"/>
                    </a:lnTo>
                    <a:lnTo>
                      <a:pt x="950" y="102"/>
                    </a:lnTo>
                    <a:lnTo>
                      <a:pt x="951" y="104"/>
                    </a:lnTo>
                    <a:lnTo>
                      <a:pt x="953" y="114"/>
                    </a:lnTo>
                    <a:lnTo>
                      <a:pt x="954" y="122"/>
                    </a:lnTo>
                    <a:lnTo>
                      <a:pt x="956" y="126"/>
                    </a:lnTo>
                    <a:lnTo>
                      <a:pt x="957" y="120"/>
                    </a:lnTo>
                    <a:lnTo>
                      <a:pt x="959" y="118"/>
                    </a:lnTo>
                    <a:lnTo>
                      <a:pt x="960" y="117"/>
                    </a:lnTo>
                    <a:lnTo>
                      <a:pt x="962" y="114"/>
                    </a:lnTo>
                    <a:lnTo>
                      <a:pt x="963" y="102"/>
                    </a:lnTo>
                    <a:lnTo>
                      <a:pt x="965" y="101"/>
                    </a:lnTo>
                    <a:lnTo>
                      <a:pt x="967" y="104"/>
                    </a:lnTo>
                    <a:lnTo>
                      <a:pt x="968" y="108"/>
                    </a:lnTo>
                    <a:lnTo>
                      <a:pt x="969" y="109"/>
                    </a:lnTo>
                    <a:lnTo>
                      <a:pt x="971" y="111"/>
                    </a:lnTo>
                    <a:lnTo>
                      <a:pt x="973" y="112"/>
                    </a:lnTo>
                    <a:lnTo>
                      <a:pt x="974" y="113"/>
                    </a:lnTo>
                    <a:lnTo>
                      <a:pt x="975" y="109"/>
                    </a:lnTo>
                    <a:lnTo>
                      <a:pt x="977" y="101"/>
                    </a:lnTo>
                    <a:lnTo>
                      <a:pt x="979" y="103"/>
                    </a:lnTo>
                    <a:lnTo>
                      <a:pt x="980" y="103"/>
                    </a:lnTo>
                    <a:lnTo>
                      <a:pt x="982" y="105"/>
                    </a:lnTo>
                    <a:lnTo>
                      <a:pt x="983" y="114"/>
                    </a:lnTo>
                    <a:lnTo>
                      <a:pt x="985" y="118"/>
                    </a:lnTo>
                    <a:lnTo>
                      <a:pt x="986" y="118"/>
                    </a:lnTo>
                    <a:lnTo>
                      <a:pt x="988" y="117"/>
                    </a:lnTo>
                    <a:lnTo>
                      <a:pt x="989" y="116"/>
                    </a:lnTo>
                    <a:lnTo>
                      <a:pt x="991" y="103"/>
                    </a:lnTo>
                    <a:lnTo>
                      <a:pt x="992" y="96"/>
                    </a:lnTo>
                    <a:lnTo>
                      <a:pt x="994" y="101"/>
                    </a:lnTo>
                    <a:lnTo>
                      <a:pt x="996" y="105"/>
                    </a:lnTo>
                    <a:lnTo>
                      <a:pt x="997" y="102"/>
                    </a:lnTo>
                    <a:lnTo>
                      <a:pt x="998" y="98"/>
                    </a:lnTo>
                    <a:lnTo>
                      <a:pt x="1000" y="102"/>
                    </a:lnTo>
                    <a:lnTo>
                      <a:pt x="1002" y="104"/>
                    </a:lnTo>
                    <a:lnTo>
                      <a:pt x="1003" y="107"/>
                    </a:lnTo>
                    <a:lnTo>
                      <a:pt x="1004" y="97"/>
                    </a:lnTo>
                    <a:lnTo>
                      <a:pt x="1006" y="95"/>
                    </a:lnTo>
                    <a:lnTo>
                      <a:pt x="1008" y="91"/>
                    </a:lnTo>
                    <a:lnTo>
                      <a:pt x="1009" y="84"/>
                    </a:lnTo>
                    <a:lnTo>
                      <a:pt x="1011" y="83"/>
                    </a:lnTo>
                    <a:lnTo>
                      <a:pt x="1012" y="90"/>
                    </a:lnTo>
                    <a:lnTo>
                      <a:pt x="1014" y="102"/>
                    </a:lnTo>
                    <a:lnTo>
                      <a:pt x="1015" y="101"/>
                    </a:lnTo>
                    <a:lnTo>
                      <a:pt x="1017" y="95"/>
                    </a:lnTo>
                    <a:lnTo>
                      <a:pt x="1018" y="101"/>
                    </a:lnTo>
                    <a:lnTo>
                      <a:pt x="1020" y="101"/>
                    </a:lnTo>
                    <a:lnTo>
                      <a:pt x="1021" y="95"/>
                    </a:lnTo>
                    <a:lnTo>
                      <a:pt x="1023" y="89"/>
                    </a:lnTo>
                    <a:lnTo>
                      <a:pt x="1024" y="90"/>
                    </a:lnTo>
                    <a:lnTo>
                      <a:pt x="1026" y="88"/>
                    </a:lnTo>
                    <a:lnTo>
                      <a:pt x="1027" y="97"/>
                    </a:lnTo>
                    <a:lnTo>
                      <a:pt x="1029" y="107"/>
                    </a:lnTo>
                    <a:lnTo>
                      <a:pt x="1030" y="112"/>
                    </a:lnTo>
                    <a:lnTo>
                      <a:pt x="1032" y="119"/>
                    </a:lnTo>
                    <a:lnTo>
                      <a:pt x="1033" y="113"/>
                    </a:lnTo>
                    <a:lnTo>
                      <a:pt x="1035" y="104"/>
                    </a:lnTo>
                    <a:lnTo>
                      <a:pt x="1036" y="95"/>
                    </a:lnTo>
                    <a:lnTo>
                      <a:pt x="1038" y="96"/>
                    </a:lnTo>
                    <a:lnTo>
                      <a:pt x="1040" y="101"/>
                    </a:lnTo>
                    <a:lnTo>
                      <a:pt x="1041" y="102"/>
                    </a:lnTo>
                    <a:lnTo>
                      <a:pt x="1042" y="109"/>
                    </a:lnTo>
                    <a:lnTo>
                      <a:pt x="1044" y="113"/>
                    </a:lnTo>
                    <a:lnTo>
                      <a:pt x="1046" y="112"/>
                    </a:lnTo>
                    <a:lnTo>
                      <a:pt x="1047" y="116"/>
                    </a:lnTo>
                    <a:lnTo>
                      <a:pt x="1049" y="115"/>
                    </a:lnTo>
                    <a:lnTo>
                      <a:pt x="1050" y="115"/>
                    </a:lnTo>
                    <a:lnTo>
                      <a:pt x="1052" y="112"/>
                    </a:lnTo>
                    <a:lnTo>
                      <a:pt x="1053" y="116"/>
                    </a:lnTo>
                    <a:lnTo>
                      <a:pt x="1055" y="120"/>
                    </a:lnTo>
                    <a:lnTo>
                      <a:pt x="1056" y="121"/>
                    </a:lnTo>
                    <a:lnTo>
                      <a:pt x="1058" y="127"/>
                    </a:lnTo>
                    <a:lnTo>
                      <a:pt x="1059" y="129"/>
                    </a:lnTo>
                    <a:lnTo>
                      <a:pt x="1061" y="127"/>
                    </a:lnTo>
                    <a:lnTo>
                      <a:pt x="1062" y="131"/>
                    </a:lnTo>
                    <a:lnTo>
                      <a:pt x="1064" y="122"/>
                    </a:lnTo>
                    <a:lnTo>
                      <a:pt x="1065" y="118"/>
                    </a:lnTo>
                    <a:lnTo>
                      <a:pt x="1067" y="115"/>
                    </a:lnTo>
                    <a:lnTo>
                      <a:pt x="1069" y="113"/>
                    </a:lnTo>
                    <a:lnTo>
                      <a:pt x="1070" y="112"/>
                    </a:lnTo>
                    <a:lnTo>
                      <a:pt x="1071" y="104"/>
                    </a:lnTo>
                    <a:lnTo>
                      <a:pt x="1073" y="103"/>
                    </a:lnTo>
                    <a:lnTo>
                      <a:pt x="1075" y="111"/>
                    </a:lnTo>
                    <a:lnTo>
                      <a:pt x="1076" y="117"/>
                    </a:lnTo>
                    <a:lnTo>
                      <a:pt x="1077" y="119"/>
                    </a:lnTo>
                    <a:lnTo>
                      <a:pt x="1079" y="120"/>
                    </a:lnTo>
                    <a:lnTo>
                      <a:pt x="1081" y="116"/>
                    </a:lnTo>
                    <a:lnTo>
                      <a:pt x="1082" y="113"/>
                    </a:lnTo>
                    <a:lnTo>
                      <a:pt x="1084" y="118"/>
                    </a:lnTo>
                    <a:lnTo>
                      <a:pt x="1085" y="122"/>
                    </a:lnTo>
                    <a:lnTo>
                      <a:pt x="1087" y="127"/>
                    </a:lnTo>
                    <a:lnTo>
                      <a:pt x="1088" y="126"/>
                    </a:lnTo>
                    <a:lnTo>
                      <a:pt x="1090" y="124"/>
                    </a:lnTo>
                    <a:lnTo>
                      <a:pt x="1091" y="115"/>
                    </a:lnTo>
                    <a:lnTo>
                      <a:pt x="1093" y="121"/>
                    </a:lnTo>
                    <a:lnTo>
                      <a:pt x="1094" y="126"/>
                    </a:lnTo>
                    <a:lnTo>
                      <a:pt x="1096" y="136"/>
                    </a:lnTo>
                    <a:lnTo>
                      <a:pt x="1097" y="140"/>
                    </a:lnTo>
                    <a:lnTo>
                      <a:pt x="1099" y="143"/>
                    </a:lnTo>
                    <a:lnTo>
                      <a:pt x="1100" y="154"/>
                    </a:lnTo>
                    <a:lnTo>
                      <a:pt x="1102" y="159"/>
                    </a:lnTo>
                    <a:lnTo>
                      <a:pt x="1103" y="163"/>
                    </a:lnTo>
                    <a:lnTo>
                      <a:pt x="1105" y="173"/>
                    </a:lnTo>
                    <a:lnTo>
                      <a:pt x="1106" y="178"/>
                    </a:lnTo>
                    <a:lnTo>
                      <a:pt x="1108" y="190"/>
                    </a:lnTo>
                    <a:lnTo>
                      <a:pt x="1109" y="201"/>
                    </a:lnTo>
                    <a:lnTo>
                      <a:pt x="1111" y="198"/>
                    </a:lnTo>
                    <a:lnTo>
                      <a:pt x="1113" y="193"/>
                    </a:lnTo>
                    <a:lnTo>
                      <a:pt x="1114" y="195"/>
                    </a:lnTo>
                    <a:lnTo>
                      <a:pt x="1115" y="193"/>
                    </a:lnTo>
                    <a:lnTo>
                      <a:pt x="1117" y="189"/>
                    </a:lnTo>
                    <a:lnTo>
                      <a:pt x="1119" y="197"/>
                    </a:lnTo>
                    <a:lnTo>
                      <a:pt x="1120" y="204"/>
                    </a:lnTo>
                    <a:lnTo>
                      <a:pt x="1122" y="201"/>
                    </a:lnTo>
                    <a:lnTo>
                      <a:pt x="1123" y="199"/>
                    </a:lnTo>
                    <a:lnTo>
                      <a:pt x="1125" y="194"/>
                    </a:lnTo>
                    <a:lnTo>
                      <a:pt x="1126" y="181"/>
                    </a:lnTo>
                    <a:lnTo>
                      <a:pt x="1128" y="173"/>
                    </a:lnTo>
                    <a:lnTo>
                      <a:pt x="1129" y="166"/>
                    </a:lnTo>
                    <a:lnTo>
                      <a:pt x="1131" y="162"/>
                    </a:lnTo>
                    <a:lnTo>
                      <a:pt x="1132" y="163"/>
                    </a:lnTo>
                    <a:lnTo>
                      <a:pt x="1134" y="162"/>
                    </a:lnTo>
                    <a:lnTo>
                      <a:pt x="1135" y="158"/>
                    </a:lnTo>
                    <a:lnTo>
                      <a:pt x="1137" y="158"/>
                    </a:lnTo>
                    <a:lnTo>
                      <a:pt x="1138" y="159"/>
                    </a:lnTo>
                    <a:lnTo>
                      <a:pt x="1140" y="154"/>
                    </a:lnTo>
                    <a:lnTo>
                      <a:pt x="1142" y="152"/>
                    </a:lnTo>
                    <a:lnTo>
                      <a:pt x="1143" y="147"/>
                    </a:lnTo>
                    <a:lnTo>
                      <a:pt x="1144" y="140"/>
                    </a:lnTo>
                    <a:lnTo>
                      <a:pt x="1146" y="136"/>
                    </a:lnTo>
                    <a:lnTo>
                      <a:pt x="1148" y="130"/>
                    </a:lnTo>
                    <a:lnTo>
                      <a:pt x="1149" y="126"/>
                    </a:lnTo>
                    <a:lnTo>
                      <a:pt x="1151" y="132"/>
                    </a:lnTo>
                    <a:lnTo>
                      <a:pt x="1152" y="131"/>
                    </a:lnTo>
                    <a:lnTo>
                      <a:pt x="1154" y="136"/>
                    </a:lnTo>
                    <a:lnTo>
                      <a:pt x="1155" y="137"/>
                    </a:lnTo>
                    <a:lnTo>
                      <a:pt x="1157" y="135"/>
                    </a:lnTo>
                    <a:lnTo>
                      <a:pt x="1158" y="131"/>
                    </a:lnTo>
                    <a:lnTo>
                      <a:pt x="1160" y="128"/>
                    </a:lnTo>
                    <a:lnTo>
                      <a:pt x="1161" y="127"/>
                    </a:lnTo>
                    <a:lnTo>
                      <a:pt x="1163" y="118"/>
                    </a:lnTo>
                    <a:lnTo>
                      <a:pt x="1164" y="106"/>
                    </a:lnTo>
                    <a:lnTo>
                      <a:pt x="1166" y="106"/>
                    </a:lnTo>
                    <a:lnTo>
                      <a:pt x="1167" y="115"/>
                    </a:lnTo>
                    <a:lnTo>
                      <a:pt x="1169" y="112"/>
                    </a:lnTo>
                    <a:lnTo>
                      <a:pt x="1170" y="105"/>
                    </a:lnTo>
                    <a:lnTo>
                      <a:pt x="1172" y="99"/>
                    </a:lnTo>
                    <a:lnTo>
                      <a:pt x="1173" y="98"/>
                    </a:lnTo>
                    <a:lnTo>
                      <a:pt x="1175" y="97"/>
                    </a:lnTo>
                    <a:lnTo>
                      <a:pt x="1176" y="93"/>
                    </a:lnTo>
                    <a:lnTo>
                      <a:pt x="1178" y="83"/>
                    </a:lnTo>
                    <a:lnTo>
                      <a:pt x="1180" y="75"/>
                    </a:lnTo>
                    <a:lnTo>
                      <a:pt x="1181" y="78"/>
                    </a:lnTo>
                    <a:lnTo>
                      <a:pt x="1182" y="82"/>
                    </a:lnTo>
                    <a:lnTo>
                      <a:pt x="1184" y="75"/>
                    </a:lnTo>
                    <a:lnTo>
                      <a:pt x="1186" y="70"/>
                    </a:lnTo>
                    <a:lnTo>
                      <a:pt x="1187" y="66"/>
                    </a:lnTo>
                    <a:lnTo>
                      <a:pt x="1188" y="67"/>
                    </a:lnTo>
                    <a:lnTo>
                      <a:pt x="1190" y="63"/>
                    </a:lnTo>
                    <a:lnTo>
                      <a:pt x="1192" y="60"/>
                    </a:lnTo>
                    <a:lnTo>
                      <a:pt x="1193" y="58"/>
                    </a:lnTo>
                    <a:lnTo>
                      <a:pt x="1195" y="61"/>
                    </a:lnTo>
                    <a:lnTo>
                      <a:pt x="1196" y="69"/>
                    </a:lnTo>
                    <a:lnTo>
                      <a:pt x="1198" y="74"/>
                    </a:lnTo>
                    <a:lnTo>
                      <a:pt x="1199" y="82"/>
                    </a:lnTo>
                    <a:lnTo>
                      <a:pt x="1201" y="76"/>
                    </a:lnTo>
                    <a:lnTo>
                      <a:pt x="1202" y="65"/>
                    </a:lnTo>
                    <a:lnTo>
                      <a:pt x="1204" y="62"/>
                    </a:lnTo>
                    <a:lnTo>
                      <a:pt x="1205" y="60"/>
                    </a:lnTo>
                    <a:lnTo>
                      <a:pt x="1207" y="63"/>
                    </a:lnTo>
                    <a:lnTo>
                      <a:pt x="1208" y="65"/>
                    </a:lnTo>
                    <a:lnTo>
                      <a:pt x="1210" y="60"/>
                    </a:lnTo>
                    <a:lnTo>
                      <a:pt x="1211" y="63"/>
                    </a:lnTo>
                    <a:lnTo>
                      <a:pt x="1213" y="68"/>
                    </a:lnTo>
                    <a:lnTo>
                      <a:pt x="1215" y="70"/>
                    </a:lnTo>
                    <a:lnTo>
                      <a:pt x="1216" y="70"/>
                    </a:lnTo>
                    <a:lnTo>
                      <a:pt x="1217" y="68"/>
                    </a:lnTo>
                    <a:lnTo>
                      <a:pt x="1219" y="67"/>
                    </a:lnTo>
                    <a:lnTo>
                      <a:pt x="1221" y="73"/>
                    </a:lnTo>
                    <a:lnTo>
                      <a:pt x="1222" y="70"/>
                    </a:lnTo>
                    <a:lnTo>
                      <a:pt x="1224" y="68"/>
                    </a:lnTo>
                    <a:lnTo>
                      <a:pt x="1225" y="66"/>
                    </a:lnTo>
                    <a:lnTo>
                      <a:pt x="1227" y="65"/>
                    </a:lnTo>
                    <a:lnTo>
                      <a:pt x="1228" y="61"/>
                    </a:lnTo>
                    <a:lnTo>
                      <a:pt x="1230" y="67"/>
                    </a:lnTo>
                    <a:lnTo>
                      <a:pt x="1231" y="73"/>
                    </a:lnTo>
                    <a:lnTo>
                      <a:pt x="1233" y="69"/>
                    </a:lnTo>
                    <a:lnTo>
                      <a:pt x="1234" y="60"/>
                    </a:lnTo>
                    <a:lnTo>
                      <a:pt x="1236" y="63"/>
                    </a:lnTo>
                    <a:lnTo>
                      <a:pt x="1237" y="68"/>
                    </a:lnTo>
                    <a:lnTo>
                      <a:pt x="1239" y="63"/>
                    </a:lnTo>
                    <a:lnTo>
                      <a:pt x="1240" y="58"/>
                    </a:lnTo>
                    <a:lnTo>
                      <a:pt x="1242" y="57"/>
                    </a:lnTo>
                    <a:lnTo>
                      <a:pt x="1243" y="53"/>
                    </a:lnTo>
                    <a:lnTo>
                      <a:pt x="1245" y="53"/>
                    </a:lnTo>
                    <a:lnTo>
                      <a:pt x="1246" y="59"/>
                    </a:lnTo>
                    <a:lnTo>
                      <a:pt x="1248" y="52"/>
                    </a:lnTo>
                    <a:lnTo>
                      <a:pt x="1249" y="46"/>
                    </a:lnTo>
                    <a:lnTo>
                      <a:pt x="1251" y="46"/>
                    </a:lnTo>
                    <a:lnTo>
                      <a:pt x="1253" y="49"/>
                    </a:lnTo>
                    <a:lnTo>
                      <a:pt x="1254" y="53"/>
                    </a:lnTo>
                    <a:lnTo>
                      <a:pt x="1255" y="61"/>
                    </a:lnTo>
                    <a:lnTo>
                      <a:pt x="1257" y="70"/>
                    </a:lnTo>
                    <a:lnTo>
                      <a:pt x="1259" y="74"/>
                    </a:lnTo>
                    <a:lnTo>
                      <a:pt x="1260" y="84"/>
                    </a:lnTo>
                    <a:lnTo>
                      <a:pt x="1261" y="93"/>
                    </a:lnTo>
                    <a:lnTo>
                      <a:pt x="1263" y="93"/>
                    </a:lnTo>
                    <a:lnTo>
                      <a:pt x="1265" y="67"/>
                    </a:lnTo>
                    <a:lnTo>
                      <a:pt x="1266" y="60"/>
                    </a:lnTo>
                    <a:lnTo>
                      <a:pt x="1268" y="66"/>
                    </a:lnTo>
                    <a:lnTo>
                      <a:pt x="1269" y="63"/>
                    </a:lnTo>
                    <a:lnTo>
                      <a:pt x="1271" y="72"/>
                    </a:lnTo>
                    <a:lnTo>
                      <a:pt x="1272" y="77"/>
                    </a:lnTo>
                    <a:lnTo>
                      <a:pt x="1274" y="69"/>
                    </a:lnTo>
                    <a:lnTo>
                      <a:pt x="1275" y="65"/>
                    </a:lnTo>
                    <a:lnTo>
                      <a:pt x="1277" y="65"/>
                    </a:lnTo>
                    <a:lnTo>
                      <a:pt x="1278" y="67"/>
                    </a:lnTo>
                    <a:lnTo>
                      <a:pt x="1280" y="69"/>
                    </a:lnTo>
                    <a:lnTo>
                      <a:pt x="1282" y="56"/>
                    </a:lnTo>
                    <a:lnTo>
                      <a:pt x="1283" y="52"/>
                    </a:lnTo>
                    <a:lnTo>
                      <a:pt x="1284" y="53"/>
                    </a:lnTo>
                    <a:lnTo>
                      <a:pt x="1286" y="58"/>
                    </a:lnTo>
                    <a:lnTo>
                      <a:pt x="1288" y="65"/>
                    </a:lnTo>
                    <a:lnTo>
                      <a:pt x="1289" y="63"/>
                    </a:lnTo>
                    <a:lnTo>
                      <a:pt x="1290" y="63"/>
                    </a:lnTo>
                    <a:lnTo>
                      <a:pt x="1292" y="64"/>
                    </a:lnTo>
                    <a:lnTo>
                      <a:pt x="1294" y="66"/>
                    </a:lnTo>
                    <a:lnTo>
                      <a:pt x="1295" y="58"/>
                    </a:lnTo>
                    <a:lnTo>
                      <a:pt x="1297" y="54"/>
                    </a:lnTo>
                    <a:lnTo>
                      <a:pt x="1298" y="54"/>
                    </a:lnTo>
                    <a:lnTo>
                      <a:pt x="1300" y="50"/>
                    </a:lnTo>
                    <a:lnTo>
                      <a:pt x="1301" y="49"/>
                    </a:lnTo>
                    <a:lnTo>
                      <a:pt x="1303" y="62"/>
                    </a:lnTo>
                    <a:lnTo>
                      <a:pt x="1304" y="69"/>
                    </a:lnTo>
                    <a:lnTo>
                      <a:pt x="1306" y="71"/>
                    </a:lnTo>
                    <a:lnTo>
                      <a:pt x="1307" y="63"/>
                    </a:lnTo>
                    <a:lnTo>
                      <a:pt x="1309" y="67"/>
                    </a:lnTo>
                    <a:lnTo>
                      <a:pt x="1310" y="63"/>
                    </a:lnTo>
                    <a:lnTo>
                      <a:pt x="1312" y="64"/>
                    </a:lnTo>
                    <a:lnTo>
                      <a:pt x="1313" y="58"/>
                    </a:lnTo>
                    <a:lnTo>
                      <a:pt x="1315" y="63"/>
                    </a:lnTo>
                    <a:lnTo>
                      <a:pt x="1316" y="60"/>
                    </a:lnTo>
                    <a:lnTo>
                      <a:pt x="1318" y="68"/>
                    </a:lnTo>
                    <a:lnTo>
                      <a:pt x="1319" y="69"/>
                    </a:lnTo>
                    <a:lnTo>
                      <a:pt x="1321" y="62"/>
                    </a:lnTo>
                    <a:lnTo>
                      <a:pt x="1322" y="62"/>
                    </a:lnTo>
                    <a:lnTo>
                      <a:pt x="1324" y="63"/>
                    </a:lnTo>
                    <a:lnTo>
                      <a:pt x="1326" y="66"/>
                    </a:lnTo>
                    <a:lnTo>
                      <a:pt x="1327" y="67"/>
                    </a:lnTo>
                    <a:lnTo>
                      <a:pt x="1328" y="72"/>
                    </a:lnTo>
                    <a:lnTo>
                      <a:pt x="1330" y="77"/>
                    </a:lnTo>
                    <a:lnTo>
                      <a:pt x="1332" y="83"/>
                    </a:lnTo>
                    <a:lnTo>
                      <a:pt x="1333" y="84"/>
                    </a:lnTo>
                    <a:lnTo>
                      <a:pt x="1334" y="82"/>
                    </a:lnTo>
                    <a:lnTo>
                      <a:pt x="1336" y="81"/>
                    </a:lnTo>
                    <a:lnTo>
                      <a:pt x="1338" y="69"/>
                    </a:lnTo>
                    <a:lnTo>
                      <a:pt x="1339" y="59"/>
                    </a:lnTo>
                    <a:lnTo>
                      <a:pt x="1341" y="64"/>
                    </a:lnTo>
                    <a:lnTo>
                      <a:pt x="1342" y="57"/>
                    </a:lnTo>
                    <a:lnTo>
                      <a:pt x="1344" y="57"/>
                    </a:lnTo>
                    <a:lnTo>
                      <a:pt x="1345" y="55"/>
                    </a:lnTo>
                    <a:lnTo>
                      <a:pt x="1347" y="58"/>
                    </a:lnTo>
                    <a:lnTo>
                      <a:pt x="1348" y="73"/>
                    </a:lnTo>
                    <a:lnTo>
                      <a:pt x="1350" y="81"/>
                    </a:lnTo>
                    <a:lnTo>
                      <a:pt x="1351" y="82"/>
                    </a:lnTo>
                    <a:lnTo>
                      <a:pt x="1353" y="78"/>
                    </a:lnTo>
                    <a:lnTo>
                      <a:pt x="1355" y="72"/>
                    </a:lnTo>
                    <a:lnTo>
                      <a:pt x="1356" y="66"/>
                    </a:lnTo>
                    <a:lnTo>
                      <a:pt x="1357" y="60"/>
                    </a:lnTo>
                    <a:lnTo>
                      <a:pt x="1359" y="64"/>
                    </a:lnTo>
                    <a:lnTo>
                      <a:pt x="1361" y="62"/>
                    </a:lnTo>
                    <a:lnTo>
                      <a:pt x="1362" y="63"/>
                    </a:lnTo>
                    <a:lnTo>
                      <a:pt x="1363" y="73"/>
                    </a:lnTo>
                    <a:lnTo>
                      <a:pt x="1365" y="77"/>
                    </a:lnTo>
                    <a:lnTo>
                      <a:pt x="1367" y="84"/>
                    </a:lnTo>
                    <a:lnTo>
                      <a:pt x="1368" y="83"/>
                    </a:lnTo>
                    <a:lnTo>
                      <a:pt x="1370" y="84"/>
                    </a:lnTo>
                    <a:lnTo>
                      <a:pt x="1371" y="83"/>
                    </a:lnTo>
                    <a:lnTo>
                      <a:pt x="1373" y="83"/>
                    </a:lnTo>
                    <a:lnTo>
                      <a:pt x="1374" y="73"/>
                    </a:lnTo>
                    <a:lnTo>
                      <a:pt x="1376" y="73"/>
                    </a:lnTo>
                    <a:lnTo>
                      <a:pt x="1377" y="76"/>
                    </a:lnTo>
                    <a:lnTo>
                      <a:pt x="1379" y="79"/>
                    </a:lnTo>
                    <a:lnTo>
                      <a:pt x="1380" y="85"/>
                    </a:lnTo>
                    <a:lnTo>
                      <a:pt x="1382" y="81"/>
                    </a:lnTo>
                    <a:lnTo>
                      <a:pt x="1383" y="81"/>
                    </a:lnTo>
                    <a:lnTo>
                      <a:pt x="1385" y="86"/>
                    </a:lnTo>
                    <a:lnTo>
                      <a:pt x="1386" y="78"/>
                    </a:lnTo>
                    <a:lnTo>
                      <a:pt x="1388" y="76"/>
                    </a:lnTo>
                    <a:lnTo>
                      <a:pt x="1389" y="68"/>
                    </a:lnTo>
                    <a:lnTo>
                      <a:pt x="1391" y="66"/>
                    </a:lnTo>
                    <a:lnTo>
                      <a:pt x="1392" y="64"/>
                    </a:lnTo>
                    <a:lnTo>
                      <a:pt x="1394" y="58"/>
                    </a:lnTo>
                    <a:lnTo>
                      <a:pt x="1395" y="61"/>
                    </a:lnTo>
                    <a:lnTo>
                      <a:pt x="1397" y="65"/>
                    </a:lnTo>
                    <a:lnTo>
                      <a:pt x="1399" y="67"/>
                    </a:lnTo>
                    <a:lnTo>
                      <a:pt x="1400" y="67"/>
                    </a:lnTo>
                    <a:lnTo>
                      <a:pt x="1401" y="76"/>
                    </a:lnTo>
                    <a:lnTo>
                      <a:pt x="1403" y="68"/>
                    </a:lnTo>
                    <a:lnTo>
                      <a:pt x="1405" y="59"/>
                    </a:lnTo>
                    <a:lnTo>
                      <a:pt x="1406" y="67"/>
                    </a:lnTo>
                    <a:lnTo>
                      <a:pt x="1408" y="66"/>
                    </a:lnTo>
                    <a:lnTo>
                      <a:pt x="1409" y="67"/>
                    </a:lnTo>
                    <a:lnTo>
                      <a:pt x="1411" y="73"/>
                    </a:lnTo>
                    <a:lnTo>
                      <a:pt x="1412" y="73"/>
                    </a:lnTo>
                    <a:lnTo>
                      <a:pt x="1414" y="89"/>
                    </a:lnTo>
                    <a:lnTo>
                      <a:pt x="1415" y="89"/>
                    </a:lnTo>
                    <a:lnTo>
                      <a:pt x="1417" y="76"/>
                    </a:lnTo>
                    <a:lnTo>
                      <a:pt x="1418" y="64"/>
                    </a:lnTo>
                    <a:lnTo>
                      <a:pt x="1420" y="64"/>
                    </a:lnTo>
                    <a:lnTo>
                      <a:pt x="1421" y="69"/>
                    </a:lnTo>
                    <a:lnTo>
                      <a:pt x="1423" y="72"/>
                    </a:lnTo>
                    <a:lnTo>
                      <a:pt x="1424" y="73"/>
                    </a:lnTo>
                    <a:lnTo>
                      <a:pt x="1426" y="66"/>
                    </a:lnTo>
                    <a:lnTo>
                      <a:pt x="1428" y="62"/>
                    </a:lnTo>
                    <a:lnTo>
                      <a:pt x="1429" y="59"/>
                    </a:lnTo>
                    <a:lnTo>
                      <a:pt x="1430" y="64"/>
                    </a:lnTo>
                    <a:lnTo>
                      <a:pt x="1432" y="60"/>
                    </a:lnTo>
                    <a:lnTo>
                      <a:pt x="1434" y="55"/>
                    </a:lnTo>
                    <a:lnTo>
                      <a:pt x="1435" y="59"/>
                    </a:lnTo>
                    <a:lnTo>
                      <a:pt x="1437" y="61"/>
                    </a:lnTo>
                    <a:lnTo>
                      <a:pt x="1438" y="62"/>
                    </a:lnTo>
                    <a:lnTo>
                      <a:pt x="1440" y="67"/>
                    </a:lnTo>
                    <a:lnTo>
                      <a:pt x="1441" y="75"/>
                    </a:lnTo>
                    <a:lnTo>
                      <a:pt x="1443" y="79"/>
                    </a:lnTo>
                    <a:lnTo>
                      <a:pt x="1444" y="87"/>
                    </a:lnTo>
                    <a:lnTo>
                      <a:pt x="1446" y="87"/>
                    </a:lnTo>
                    <a:lnTo>
                      <a:pt x="1447" y="75"/>
                    </a:lnTo>
                    <a:lnTo>
                      <a:pt x="1449" y="69"/>
                    </a:lnTo>
                    <a:lnTo>
                      <a:pt x="1450" y="65"/>
                    </a:lnTo>
                    <a:lnTo>
                      <a:pt x="1452" y="61"/>
                    </a:lnTo>
                    <a:lnTo>
                      <a:pt x="1453" y="62"/>
                    </a:lnTo>
                    <a:lnTo>
                      <a:pt x="1455" y="73"/>
                    </a:lnTo>
                    <a:lnTo>
                      <a:pt x="1456" y="88"/>
                    </a:lnTo>
                    <a:lnTo>
                      <a:pt x="1458" y="90"/>
                    </a:lnTo>
                    <a:lnTo>
                      <a:pt x="1459" y="91"/>
                    </a:lnTo>
                    <a:lnTo>
                      <a:pt x="1461" y="95"/>
                    </a:lnTo>
                    <a:lnTo>
                      <a:pt x="1462" y="97"/>
                    </a:lnTo>
                    <a:lnTo>
                      <a:pt x="1464" y="95"/>
                    </a:lnTo>
                    <a:lnTo>
                      <a:pt x="1465" y="93"/>
                    </a:lnTo>
                    <a:lnTo>
                      <a:pt x="1467" y="92"/>
                    </a:lnTo>
                    <a:lnTo>
                      <a:pt x="1468" y="87"/>
                    </a:lnTo>
                    <a:lnTo>
                      <a:pt x="1470" y="94"/>
                    </a:lnTo>
                    <a:lnTo>
                      <a:pt x="1472" y="100"/>
                    </a:lnTo>
                    <a:lnTo>
                      <a:pt x="1473" y="102"/>
                    </a:lnTo>
                    <a:lnTo>
                      <a:pt x="1474" y="100"/>
                    </a:lnTo>
                    <a:lnTo>
                      <a:pt x="1476" y="98"/>
                    </a:lnTo>
                    <a:lnTo>
                      <a:pt x="1478" y="97"/>
                    </a:lnTo>
                    <a:lnTo>
                      <a:pt x="1479" y="97"/>
                    </a:lnTo>
                    <a:lnTo>
                      <a:pt x="1481" y="94"/>
                    </a:lnTo>
                    <a:lnTo>
                      <a:pt x="1482" y="93"/>
                    </a:lnTo>
                    <a:lnTo>
                      <a:pt x="1484" y="95"/>
                    </a:lnTo>
                    <a:lnTo>
                      <a:pt x="1485" y="97"/>
                    </a:lnTo>
                    <a:lnTo>
                      <a:pt x="1487" y="93"/>
                    </a:lnTo>
                    <a:lnTo>
                      <a:pt x="1488" y="94"/>
                    </a:lnTo>
                    <a:lnTo>
                      <a:pt x="1490" y="96"/>
                    </a:lnTo>
                    <a:lnTo>
                      <a:pt x="1491" y="88"/>
                    </a:lnTo>
                    <a:lnTo>
                      <a:pt x="1493" y="91"/>
                    </a:lnTo>
                    <a:lnTo>
                      <a:pt x="1494" y="90"/>
                    </a:lnTo>
                    <a:lnTo>
                      <a:pt x="1496" y="87"/>
                    </a:lnTo>
                    <a:lnTo>
                      <a:pt x="1497" y="84"/>
                    </a:lnTo>
                    <a:lnTo>
                      <a:pt x="1499" y="84"/>
                    </a:lnTo>
                    <a:lnTo>
                      <a:pt x="1501" y="87"/>
                    </a:lnTo>
                    <a:lnTo>
                      <a:pt x="1502" y="83"/>
                    </a:lnTo>
                    <a:lnTo>
                      <a:pt x="1503" y="86"/>
                    </a:lnTo>
                    <a:lnTo>
                      <a:pt x="1505" y="90"/>
                    </a:lnTo>
                    <a:lnTo>
                      <a:pt x="1507" y="91"/>
                    </a:lnTo>
                    <a:lnTo>
                      <a:pt x="1508" y="83"/>
                    </a:lnTo>
                    <a:lnTo>
                      <a:pt x="1510" y="77"/>
                    </a:lnTo>
                    <a:lnTo>
                      <a:pt x="1511" y="79"/>
                    </a:lnTo>
                    <a:lnTo>
                      <a:pt x="1513" y="73"/>
                    </a:lnTo>
                    <a:lnTo>
                      <a:pt x="1514" y="74"/>
                    </a:lnTo>
                    <a:lnTo>
                      <a:pt x="1516" y="84"/>
                    </a:lnTo>
                    <a:lnTo>
                      <a:pt x="1517" y="88"/>
                    </a:lnTo>
                    <a:lnTo>
                      <a:pt x="1519" y="95"/>
                    </a:lnTo>
                    <a:lnTo>
                      <a:pt x="1520" y="97"/>
                    </a:lnTo>
                    <a:lnTo>
                      <a:pt x="1522" y="92"/>
                    </a:lnTo>
                    <a:lnTo>
                      <a:pt x="1523" y="90"/>
                    </a:lnTo>
                    <a:lnTo>
                      <a:pt x="1525" y="91"/>
                    </a:lnTo>
                    <a:lnTo>
                      <a:pt x="1526" y="91"/>
                    </a:lnTo>
                    <a:lnTo>
                      <a:pt x="1528" y="94"/>
                    </a:lnTo>
                    <a:lnTo>
                      <a:pt x="1529" y="101"/>
                    </a:lnTo>
                    <a:lnTo>
                      <a:pt x="1531" y="101"/>
                    </a:lnTo>
                    <a:lnTo>
                      <a:pt x="1532" y="98"/>
                    </a:lnTo>
                    <a:lnTo>
                      <a:pt x="1534" y="89"/>
                    </a:lnTo>
                    <a:lnTo>
                      <a:pt x="1535" y="91"/>
                    </a:lnTo>
                    <a:lnTo>
                      <a:pt x="1537" y="98"/>
                    </a:lnTo>
                    <a:lnTo>
                      <a:pt x="1539" y="100"/>
                    </a:lnTo>
                    <a:lnTo>
                      <a:pt x="1540" y="96"/>
                    </a:lnTo>
                    <a:lnTo>
                      <a:pt x="1541" y="93"/>
                    </a:lnTo>
                    <a:lnTo>
                      <a:pt x="1543" y="85"/>
                    </a:lnTo>
                    <a:lnTo>
                      <a:pt x="1545" y="78"/>
                    </a:lnTo>
                    <a:lnTo>
                      <a:pt x="1546" y="82"/>
                    </a:lnTo>
                    <a:lnTo>
                      <a:pt x="1547" y="91"/>
                    </a:lnTo>
                    <a:lnTo>
                      <a:pt x="1549" y="95"/>
                    </a:lnTo>
                    <a:lnTo>
                      <a:pt x="1551" y="94"/>
                    </a:lnTo>
                    <a:lnTo>
                      <a:pt x="1552" y="90"/>
                    </a:lnTo>
                    <a:lnTo>
                      <a:pt x="1554" y="78"/>
                    </a:lnTo>
                    <a:lnTo>
                      <a:pt x="1555" y="82"/>
                    </a:lnTo>
                    <a:lnTo>
                      <a:pt x="1557" y="83"/>
                    </a:lnTo>
                    <a:lnTo>
                      <a:pt x="1558" y="85"/>
                    </a:lnTo>
                    <a:lnTo>
                      <a:pt x="1560" y="88"/>
                    </a:lnTo>
                    <a:lnTo>
                      <a:pt x="1561" y="91"/>
                    </a:lnTo>
                    <a:lnTo>
                      <a:pt x="1563" y="89"/>
                    </a:lnTo>
                    <a:lnTo>
                      <a:pt x="1564" y="90"/>
                    </a:lnTo>
                    <a:lnTo>
                      <a:pt x="1566" y="87"/>
                    </a:lnTo>
                    <a:lnTo>
                      <a:pt x="1567" y="83"/>
                    </a:lnTo>
                    <a:lnTo>
                      <a:pt x="1569" y="82"/>
                    </a:lnTo>
                    <a:lnTo>
                      <a:pt x="1570" y="78"/>
                    </a:lnTo>
                    <a:lnTo>
                      <a:pt x="1572" y="70"/>
                    </a:lnTo>
                    <a:lnTo>
                      <a:pt x="1574" y="67"/>
                    </a:lnTo>
                    <a:lnTo>
                      <a:pt x="1575" y="72"/>
                    </a:lnTo>
                    <a:lnTo>
                      <a:pt x="1576" y="76"/>
                    </a:lnTo>
                    <a:lnTo>
                      <a:pt x="1578" y="78"/>
                    </a:lnTo>
                    <a:lnTo>
                      <a:pt x="1580" y="80"/>
                    </a:lnTo>
                    <a:lnTo>
                      <a:pt x="1581" y="86"/>
                    </a:lnTo>
                    <a:lnTo>
                      <a:pt x="1583" y="82"/>
                    </a:lnTo>
                    <a:lnTo>
                      <a:pt x="1584" y="81"/>
                    </a:lnTo>
                    <a:lnTo>
                      <a:pt x="1586" y="87"/>
                    </a:lnTo>
                    <a:lnTo>
                      <a:pt x="1587" y="89"/>
                    </a:lnTo>
                    <a:lnTo>
                      <a:pt x="1589" y="87"/>
                    </a:lnTo>
                    <a:lnTo>
                      <a:pt x="1590" y="74"/>
                    </a:lnTo>
                    <a:lnTo>
                      <a:pt x="1592" y="90"/>
                    </a:lnTo>
                    <a:lnTo>
                      <a:pt x="1593" y="104"/>
                    </a:lnTo>
                    <a:lnTo>
                      <a:pt x="1595" y="105"/>
                    </a:lnTo>
                    <a:lnTo>
                      <a:pt x="1596" y="106"/>
                    </a:lnTo>
                    <a:lnTo>
                      <a:pt x="1598" y="109"/>
                    </a:lnTo>
                    <a:lnTo>
                      <a:pt x="1599" y="105"/>
                    </a:lnTo>
                    <a:lnTo>
                      <a:pt x="1601" y="101"/>
                    </a:lnTo>
                    <a:lnTo>
                      <a:pt x="1602" y="106"/>
                    </a:lnTo>
                    <a:lnTo>
                      <a:pt x="1604" y="127"/>
                    </a:lnTo>
                    <a:lnTo>
                      <a:pt x="1605" y="139"/>
                    </a:lnTo>
                    <a:lnTo>
                      <a:pt x="1607" y="133"/>
                    </a:lnTo>
                    <a:lnTo>
                      <a:pt x="1608" y="137"/>
                    </a:lnTo>
                    <a:lnTo>
                      <a:pt x="1610" y="152"/>
                    </a:lnTo>
                    <a:lnTo>
                      <a:pt x="1612" y="147"/>
                    </a:lnTo>
                    <a:lnTo>
                      <a:pt x="1613" y="159"/>
                    </a:lnTo>
                    <a:lnTo>
                      <a:pt x="1614" y="159"/>
                    </a:lnTo>
                    <a:lnTo>
                      <a:pt x="1616" y="158"/>
                    </a:lnTo>
                    <a:lnTo>
                      <a:pt x="1618" y="153"/>
                    </a:lnTo>
                    <a:lnTo>
                      <a:pt x="1619" y="164"/>
                    </a:lnTo>
                    <a:lnTo>
                      <a:pt x="1620" y="181"/>
                    </a:lnTo>
                    <a:lnTo>
                      <a:pt x="1622" y="173"/>
                    </a:lnTo>
                    <a:lnTo>
                      <a:pt x="1624" y="168"/>
                    </a:lnTo>
                    <a:lnTo>
                      <a:pt x="1625" y="179"/>
                    </a:lnTo>
                    <a:lnTo>
                      <a:pt x="1627" y="181"/>
                    </a:lnTo>
                    <a:lnTo>
                      <a:pt x="1628" y="167"/>
                    </a:lnTo>
                    <a:lnTo>
                      <a:pt x="1630" y="173"/>
                    </a:lnTo>
                    <a:lnTo>
                      <a:pt x="1631" y="163"/>
                    </a:lnTo>
                    <a:lnTo>
                      <a:pt x="1633" y="161"/>
                    </a:lnTo>
                    <a:lnTo>
                      <a:pt x="1634" y="160"/>
                    </a:lnTo>
                    <a:lnTo>
                      <a:pt x="1636" y="165"/>
                    </a:lnTo>
                    <a:lnTo>
                      <a:pt x="1637" y="167"/>
                    </a:lnTo>
                    <a:lnTo>
                      <a:pt x="1639" y="169"/>
                    </a:lnTo>
                    <a:lnTo>
                      <a:pt x="1641" y="171"/>
                    </a:lnTo>
                    <a:lnTo>
                      <a:pt x="1642" y="167"/>
                    </a:lnTo>
                    <a:lnTo>
                      <a:pt x="1643" y="163"/>
                    </a:lnTo>
                    <a:lnTo>
                      <a:pt x="1645" y="155"/>
                    </a:lnTo>
                    <a:lnTo>
                      <a:pt x="1647" y="153"/>
                    </a:lnTo>
                    <a:lnTo>
                      <a:pt x="1648" y="146"/>
                    </a:lnTo>
                    <a:lnTo>
                      <a:pt x="1649" y="140"/>
                    </a:lnTo>
                    <a:lnTo>
                      <a:pt x="1651" y="135"/>
                    </a:lnTo>
                    <a:lnTo>
                      <a:pt x="1653" y="143"/>
                    </a:lnTo>
                    <a:lnTo>
                      <a:pt x="1654" y="155"/>
                    </a:lnTo>
                    <a:lnTo>
                      <a:pt x="1656" y="149"/>
                    </a:lnTo>
                    <a:lnTo>
                      <a:pt x="1657" y="142"/>
                    </a:lnTo>
                    <a:lnTo>
                      <a:pt x="1659" y="133"/>
                    </a:lnTo>
                    <a:lnTo>
                      <a:pt x="1660" y="135"/>
                    </a:lnTo>
                    <a:lnTo>
                      <a:pt x="1662" y="138"/>
                    </a:lnTo>
                    <a:lnTo>
                      <a:pt x="1663" y="135"/>
                    </a:lnTo>
                    <a:lnTo>
                      <a:pt x="1665" y="134"/>
                    </a:lnTo>
                    <a:lnTo>
                      <a:pt x="1666" y="142"/>
                    </a:lnTo>
                    <a:lnTo>
                      <a:pt x="1668" y="147"/>
                    </a:lnTo>
                    <a:lnTo>
                      <a:pt x="1669" y="141"/>
                    </a:lnTo>
                    <a:lnTo>
                      <a:pt x="1671" y="139"/>
                    </a:lnTo>
                    <a:lnTo>
                      <a:pt x="1672" y="146"/>
                    </a:lnTo>
                    <a:lnTo>
                      <a:pt x="1674" y="146"/>
                    </a:lnTo>
                    <a:lnTo>
                      <a:pt x="1675" y="144"/>
                    </a:lnTo>
                    <a:lnTo>
                      <a:pt x="1677" y="142"/>
                    </a:lnTo>
                    <a:lnTo>
                      <a:pt x="1678" y="145"/>
                    </a:lnTo>
                    <a:lnTo>
                      <a:pt x="1680" y="144"/>
                    </a:lnTo>
                    <a:lnTo>
                      <a:pt x="1681" y="138"/>
                    </a:lnTo>
                    <a:lnTo>
                      <a:pt x="1683" y="144"/>
                    </a:lnTo>
                    <a:lnTo>
                      <a:pt x="1685" y="143"/>
                    </a:lnTo>
                    <a:lnTo>
                      <a:pt x="1686" y="139"/>
                    </a:lnTo>
                    <a:lnTo>
                      <a:pt x="1687" y="144"/>
                    </a:lnTo>
                    <a:lnTo>
                      <a:pt x="1689" y="142"/>
                    </a:lnTo>
                    <a:lnTo>
                      <a:pt x="1691" y="133"/>
                    </a:lnTo>
                    <a:lnTo>
                      <a:pt x="1692" y="136"/>
                    </a:lnTo>
                    <a:lnTo>
                      <a:pt x="1694" y="130"/>
                    </a:lnTo>
                    <a:lnTo>
                      <a:pt x="1695" y="128"/>
                    </a:lnTo>
                    <a:lnTo>
                      <a:pt x="1697" y="129"/>
                    </a:lnTo>
                    <a:lnTo>
                      <a:pt x="1698" y="131"/>
                    </a:lnTo>
                    <a:lnTo>
                      <a:pt x="1700" y="123"/>
                    </a:lnTo>
                    <a:lnTo>
                      <a:pt x="1701" y="125"/>
                    </a:lnTo>
                    <a:lnTo>
                      <a:pt x="1703" y="131"/>
                    </a:lnTo>
                    <a:lnTo>
                      <a:pt x="1704" y="123"/>
                    </a:lnTo>
                    <a:lnTo>
                      <a:pt x="1706" y="119"/>
                    </a:lnTo>
                    <a:lnTo>
                      <a:pt x="1707" y="121"/>
                    </a:lnTo>
                    <a:lnTo>
                      <a:pt x="1709" y="122"/>
                    </a:lnTo>
                    <a:lnTo>
                      <a:pt x="1710" y="119"/>
                    </a:lnTo>
                    <a:lnTo>
                      <a:pt x="1712" y="122"/>
                    </a:lnTo>
                    <a:lnTo>
                      <a:pt x="1714" y="120"/>
                    </a:lnTo>
                    <a:lnTo>
                      <a:pt x="1715" y="130"/>
                    </a:lnTo>
                    <a:lnTo>
                      <a:pt x="1716" y="134"/>
                    </a:lnTo>
                    <a:lnTo>
                      <a:pt x="1718" y="136"/>
                    </a:lnTo>
                    <a:lnTo>
                      <a:pt x="1720" y="140"/>
                    </a:lnTo>
                    <a:lnTo>
                      <a:pt x="1721" y="131"/>
                    </a:lnTo>
                    <a:lnTo>
                      <a:pt x="1722" y="125"/>
                    </a:lnTo>
                    <a:lnTo>
                      <a:pt x="1724" y="122"/>
                    </a:lnTo>
                    <a:lnTo>
                      <a:pt x="1726" y="116"/>
                    </a:lnTo>
                    <a:lnTo>
                      <a:pt x="1727" y="114"/>
                    </a:lnTo>
                    <a:lnTo>
                      <a:pt x="1729" y="120"/>
                    </a:lnTo>
                    <a:lnTo>
                      <a:pt x="1730" y="126"/>
                    </a:lnTo>
                    <a:lnTo>
                      <a:pt x="1732" y="133"/>
                    </a:lnTo>
                    <a:lnTo>
                      <a:pt x="1733" y="144"/>
                    </a:lnTo>
                    <a:lnTo>
                      <a:pt x="1735" y="142"/>
                    </a:lnTo>
                    <a:lnTo>
                      <a:pt x="1736" y="134"/>
                    </a:lnTo>
                    <a:lnTo>
                      <a:pt x="1738" y="134"/>
                    </a:lnTo>
                    <a:lnTo>
                      <a:pt x="1739" y="129"/>
                    </a:lnTo>
                    <a:lnTo>
                      <a:pt x="1741" y="118"/>
                    </a:lnTo>
                    <a:lnTo>
                      <a:pt x="1742" y="123"/>
                    </a:lnTo>
                    <a:lnTo>
                      <a:pt x="1744" y="120"/>
                    </a:lnTo>
                    <a:lnTo>
                      <a:pt x="1745" y="115"/>
                    </a:lnTo>
                    <a:lnTo>
                      <a:pt x="1747" y="117"/>
                    </a:lnTo>
                    <a:lnTo>
                      <a:pt x="1748" y="122"/>
                    </a:lnTo>
                    <a:lnTo>
                      <a:pt x="1750" y="126"/>
                    </a:lnTo>
                    <a:lnTo>
                      <a:pt x="1751" y="122"/>
                    </a:lnTo>
                    <a:lnTo>
                      <a:pt x="1753" y="114"/>
                    </a:lnTo>
                    <a:lnTo>
                      <a:pt x="1754" y="107"/>
                    </a:lnTo>
                    <a:lnTo>
                      <a:pt x="1756" y="104"/>
                    </a:lnTo>
                    <a:lnTo>
                      <a:pt x="1758" y="100"/>
                    </a:lnTo>
                    <a:lnTo>
                      <a:pt x="1759" y="110"/>
                    </a:lnTo>
                    <a:lnTo>
                      <a:pt x="1760" y="109"/>
                    </a:lnTo>
                    <a:lnTo>
                      <a:pt x="1762" y="106"/>
                    </a:lnTo>
                    <a:lnTo>
                      <a:pt x="1764" y="108"/>
                    </a:lnTo>
                    <a:lnTo>
                      <a:pt x="1765" y="108"/>
                    </a:lnTo>
                    <a:lnTo>
                      <a:pt x="1767" y="107"/>
                    </a:lnTo>
                    <a:lnTo>
                      <a:pt x="1768" y="105"/>
                    </a:lnTo>
                    <a:lnTo>
                      <a:pt x="1770" y="106"/>
                    </a:lnTo>
                    <a:lnTo>
                      <a:pt x="1771" y="107"/>
                    </a:lnTo>
                    <a:lnTo>
                      <a:pt x="1773" y="107"/>
                    </a:lnTo>
                    <a:lnTo>
                      <a:pt x="1774" y="109"/>
                    </a:lnTo>
                    <a:lnTo>
                      <a:pt x="1776" y="114"/>
                    </a:lnTo>
                    <a:lnTo>
                      <a:pt x="1777" y="111"/>
                    </a:lnTo>
                    <a:lnTo>
                      <a:pt x="1779" y="106"/>
                    </a:lnTo>
                    <a:lnTo>
                      <a:pt x="1780" y="108"/>
                    </a:lnTo>
                    <a:lnTo>
                      <a:pt x="1782" y="102"/>
                    </a:lnTo>
                    <a:lnTo>
                      <a:pt x="1783" y="98"/>
                    </a:lnTo>
                    <a:lnTo>
                      <a:pt x="1785" y="98"/>
                    </a:lnTo>
                    <a:lnTo>
                      <a:pt x="1787" y="102"/>
                    </a:lnTo>
                    <a:lnTo>
                      <a:pt x="1788" y="108"/>
                    </a:lnTo>
                    <a:lnTo>
                      <a:pt x="1789" y="113"/>
                    </a:lnTo>
                    <a:lnTo>
                      <a:pt x="1791" y="117"/>
                    </a:lnTo>
                    <a:lnTo>
                      <a:pt x="1793" y="120"/>
                    </a:lnTo>
                    <a:lnTo>
                      <a:pt x="1794" y="122"/>
                    </a:lnTo>
                    <a:lnTo>
                      <a:pt x="1796" y="116"/>
                    </a:lnTo>
                    <a:lnTo>
                      <a:pt x="1797" y="118"/>
                    </a:lnTo>
                    <a:lnTo>
                      <a:pt x="1799" y="108"/>
                    </a:lnTo>
                    <a:lnTo>
                      <a:pt x="1800" y="102"/>
                    </a:lnTo>
                    <a:lnTo>
                      <a:pt x="1802" y="100"/>
                    </a:lnTo>
                    <a:lnTo>
                      <a:pt x="1803" y="114"/>
                    </a:lnTo>
                    <a:lnTo>
                      <a:pt x="1805" y="116"/>
                    </a:lnTo>
                    <a:lnTo>
                      <a:pt x="1806" y="118"/>
                    </a:lnTo>
                    <a:lnTo>
                      <a:pt x="1808" y="126"/>
                    </a:lnTo>
                    <a:lnTo>
                      <a:pt x="1809" y="124"/>
                    </a:lnTo>
                    <a:lnTo>
                      <a:pt x="1811" y="126"/>
                    </a:lnTo>
                    <a:lnTo>
                      <a:pt x="1812" y="128"/>
                    </a:lnTo>
                    <a:lnTo>
                      <a:pt x="1814" y="122"/>
                    </a:lnTo>
                    <a:lnTo>
                      <a:pt x="1815" y="116"/>
                    </a:lnTo>
                    <a:lnTo>
                      <a:pt x="1817" y="113"/>
                    </a:lnTo>
                    <a:lnTo>
                      <a:pt x="1818" y="113"/>
                    </a:lnTo>
                    <a:lnTo>
                      <a:pt x="1820" y="114"/>
                    </a:lnTo>
                    <a:lnTo>
                      <a:pt x="1821" y="121"/>
                    </a:lnTo>
                    <a:lnTo>
                      <a:pt x="1823" y="127"/>
                    </a:lnTo>
                    <a:lnTo>
                      <a:pt x="1824" y="123"/>
                    </a:lnTo>
                    <a:lnTo>
                      <a:pt x="1826" y="120"/>
                    </a:lnTo>
                    <a:lnTo>
                      <a:pt x="1827" y="119"/>
                    </a:lnTo>
                    <a:lnTo>
                      <a:pt x="1829" y="110"/>
                    </a:lnTo>
                    <a:lnTo>
                      <a:pt x="1831" y="106"/>
                    </a:lnTo>
                    <a:lnTo>
                      <a:pt x="1832" y="111"/>
                    </a:lnTo>
                    <a:lnTo>
                      <a:pt x="1833" y="113"/>
                    </a:lnTo>
                    <a:lnTo>
                      <a:pt x="1835" y="110"/>
                    </a:lnTo>
                    <a:lnTo>
                      <a:pt x="1837" y="109"/>
                    </a:lnTo>
                    <a:lnTo>
                      <a:pt x="1838" y="111"/>
                    </a:lnTo>
                    <a:lnTo>
                      <a:pt x="1840" y="108"/>
                    </a:lnTo>
                    <a:lnTo>
                      <a:pt x="1841" y="111"/>
                    </a:lnTo>
                    <a:lnTo>
                      <a:pt x="1843" y="108"/>
                    </a:lnTo>
                    <a:lnTo>
                      <a:pt x="1844" y="104"/>
                    </a:lnTo>
                    <a:lnTo>
                      <a:pt x="1846" y="107"/>
                    </a:lnTo>
                    <a:lnTo>
                      <a:pt x="1847" y="104"/>
                    </a:lnTo>
                    <a:lnTo>
                      <a:pt x="1849" y="104"/>
                    </a:lnTo>
                    <a:lnTo>
                      <a:pt x="1850" y="114"/>
                    </a:lnTo>
                    <a:lnTo>
                      <a:pt x="1852" y="112"/>
                    </a:lnTo>
                    <a:lnTo>
                      <a:pt x="1853" y="110"/>
                    </a:lnTo>
                    <a:lnTo>
                      <a:pt x="1855" y="116"/>
                    </a:lnTo>
                    <a:lnTo>
                      <a:pt x="1856" y="112"/>
                    </a:lnTo>
                    <a:lnTo>
                      <a:pt x="1858" y="104"/>
                    </a:lnTo>
                    <a:lnTo>
                      <a:pt x="1860" y="98"/>
                    </a:lnTo>
                    <a:lnTo>
                      <a:pt x="1861" y="96"/>
                    </a:lnTo>
                    <a:lnTo>
                      <a:pt x="1862" y="87"/>
                    </a:lnTo>
                    <a:lnTo>
                      <a:pt x="1864" y="98"/>
                    </a:lnTo>
                    <a:lnTo>
                      <a:pt x="1866" y="115"/>
                    </a:lnTo>
                    <a:lnTo>
                      <a:pt x="1867" y="123"/>
                    </a:lnTo>
                    <a:lnTo>
                      <a:pt x="1869" y="123"/>
                    </a:lnTo>
                    <a:lnTo>
                      <a:pt x="1870" y="127"/>
                    </a:lnTo>
                    <a:lnTo>
                      <a:pt x="1872" y="125"/>
                    </a:lnTo>
                    <a:lnTo>
                      <a:pt x="1873" y="119"/>
                    </a:lnTo>
                    <a:lnTo>
                      <a:pt x="1875" y="117"/>
                    </a:lnTo>
                    <a:lnTo>
                      <a:pt x="1876" y="115"/>
                    </a:lnTo>
                    <a:lnTo>
                      <a:pt x="1877" y="119"/>
                    </a:lnTo>
                    <a:lnTo>
                      <a:pt x="1879" y="126"/>
                    </a:lnTo>
                    <a:lnTo>
                      <a:pt x="1881" y="129"/>
                    </a:lnTo>
                    <a:lnTo>
                      <a:pt x="1882" y="132"/>
                    </a:lnTo>
                    <a:lnTo>
                      <a:pt x="1884" y="132"/>
                    </a:lnTo>
                    <a:lnTo>
                      <a:pt x="1885" y="125"/>
                    </a:lnTo>
                    <a:lnTo>
                      <a:pt x="1887" y="121"/>
                    </a:lnTo>
                    <a:lnTo>
                      <a:pt x="1888" y="124"/>
                    </a:lnTo>
                    <a:lnTo>
                      <a:pt x="1890" y="122"/>
                    </a:lnTo>
                    <a:lnTo>
                      <a:pt x="1891" y="121"/>
                    </a:lnTo>
                    <a:lnTo>
                      <a:pt x="1893" y="117"/>
                    </a:lnTo>
                    <a:lnTo>
                      <a:pt x="1894" y="117"/>
                    </a:lnTo>
                    <a:lnTo>
                      <a:pt x="1896" y="119"/>
                    </a:lnTo>
                    <a:lnTo>
                      <a:pt x="1898" y="122"/>
                    </a:lnTo>
                    <a:lnTo>
                      <a:pt x="1899" y="112"/>
                    </a:lnTo>
                    <a:lnTo>
                      <a:pt x="1900" y="106"/>
                    </a:lnTo>
                    <a:lnTo>
                      <a:pt x="1902" y="110"/>
                    </a:lnTo>
                    <a:lnTo>
                      <a:pt x="1904" y="112"/>
                    </a:lnTo>
                    <a:lnTo>
                      <a:pt x="1905" y="105"/>
                    </a:lnTo>
                    <a:lnTo>
                      <a:pt x="1906" y="105"/>
                    </a:lnTo>
                    <a:lnTo>
                      <a:pt x="1908" y="112"/>
                    </a:lnTo>
                    <a:lnTo>
                      <a:pt x="1910" y="114"/>
                    </a:lnTo>
                    <a:lnTo>
                      <a:pt x="1911" y="112"/>
                    </a:lnTo>
                    <a:lnTo>
                      <a:pt x="1913" y="119"/>
                    </a:lnTo>
                    <a:lnTo>
                      <a:pt x="1914" y="117"/>
                    </a:lnTo>
                    <a:lnTo>
                      <a:pt x="1916" y="124"/>
                    </a:lnTo>
                    <a:lnTo>
                      <a:pt x="1917" y="126"/>
                    </a:lnTo>
                    <a:lnTo>
                      <a:pt x="1919" y="120"/>
                    </a:lnTo>
                    <a:lnTo>
                      <a:pt x="1920" y="115"/>
                    </a:lnTo>
                    <a:lnTo>
                      <a:pt x="1922" y="118"/>
                    </a:lnTo>
                    <a:lnTo>
                      <a:pt x="1923" y="117"/>
                    </a:lnTo>
                    <a:lnTo>
                      <a:pt x="1925" y="114"/>
                    </a:lnTo>
                    <a:lnTo>
                      <a:pt x="1926" y="118"/>
                    </a:lnTo>
                    <a:lnTo>
                      <a:pt x="1928" y="127"/>
                    </a:lnTo>
                    <a:lnTo>
                      <a:pt x="1929" y="128"/>
                    </a:lnTo>
                    <a:lnTo>
                      <a:pt x="1931" y="123"/>
                    </a:lnTo>
                    <a:lnTo>
                      <a:pt x="1933" y="133"/>
                    </a:lnTo>
                    <a:lnTo>
                      <a:pt x="1934" y="128"/>
                    </a:lnTo>
                    <a:lnTo>
                      <a:pt x="1935" y="124"/>
                    </a:lnTo>
                    <a:lnTo>
                      <a:pt x="1937" y="122"/>
                    </a:lnTo>
                    <a:lnTo>
                      <a:pt x="1939" y="124"/>
                    </a:lnTo>
                    <a:lnTo>
                      <a:pt x="1940" y="129"/>
                    </a:lnTo>
                    <a:lnTo>
                      <a:pt x="1942" y="131"/>
                    </a:lnTo>
                    <a:lnTo>
                      <a:pt x="1943" y="134"/>
                    </a:lnTo>
                    <a:lnTo>
                      <a:pt x="1944" y="131"/>
                    </a:lnTo>
                    <a:lnTo>
                      <a:pt x="1946" y="128"/>
                    </a:lnTo>
                    <a:lnTo>
                      <a:pt x="1948" y="128"/>
                    </a:lnTo>
                    <a:lnTo>
                      <a:pt x="1949" y="129"/>
                    </a:lnTo>
                    <a:lnTo>
                      <a:pt x="1951" y="128"/>
                    </a:lnTo>
                    <a:lnTo>
                      <a:pt x="1952" y="131"/>
                    </a:lnTo>
                    <a:lnTo>
                      <a:pt x="1954" y="127"/>
                    </a:lnTo>
                    <a:lnTo>
                      <a:pt x="1955" y="123"/>
                    </a:lnTo>
                    <a:lnTo>
                      <a:pt x="1957" y="130"/>
                    </a:lnTo>
                    <a:lnTo>
                      <a:pt x="1958" y="129"/>
                    </a:lnTo>
                    <a:lnTo>
                      <a:pt x="1960" y="122"/>
                    </a:lnTo>
                    <a:lnTo>
                      <a:pt x="1961" y="123"/>
                    </a:lnTo>
                    <a:lnTo>
                      <a:pt x="1963" y="126"/>
                    </a:lnTo>
                    <a:lnTo>
                      <a:pt x="1964" y="129"/>
                    </a:lnTo>
                    <a:lnTo>
                      <a:pt x="1966" y="116"/>
                    </a:lnTo>
                    <a:lnTo>
                      <a:pt x="1967" y="124"/>
                    </a:lnTo>
                    <a:lnTo>
                      <a:pt x="1969" y="131"/>
                    </a:lnTo>
                    <a:lnTo>
                      <a:pt x="1971" y="132"/>
                    </a:lnTo>
                    <a:lnTo>
                      <a:pt x="1972" y="145"/>
                    </a:lnTo>
                    <a:lnTo>
                      <a:pt x="1973" y="150"/>
                    </a:lnTo>
                    <a:lnTo>
                      <a:pt x="1975" y="143"/>
                    </a:lnTo>
                    <a:lnTo>
                      <a:pt x="1977" y="136"/>
                    </a:lnTo>
                    <a:lnTo>
                      <a:pt x="1978" y="136"/>
                    </a:lnTo>
                    <a:lnTo>
                      <a:pt x="1979" y="132"/>
                    </a:lnTo>
                    <a:lnTo>
                      <a:pt x="1981" y="130"/>
                    </a:lnTo>
                    <a:lnTo>
                      <a:pt x="1983" y="125"/>
                    </a:lnTo>
                    <a:lnTo>
                      <a:pt x="1984" y="115"/>
                    </a:lnTo>
                    <a:lnTo>
                      <a:pt x="1986" y="109"/>
                    </a:lnTo>
                    <a:lnTo>
                      <a:pt x="1987" y="114"/>
                    </a:lnTo>
                    <a:lnTo>
                      <a:pt x="1989" y="126"/>
                    </a:lnTo>
                    <a:lnTo>
                      <a:pt x="1990" y="133"/>
                    </a:lnTo>
                    <a:lnTo>
                      <a:pt x="1992" y="134"/>
                    </a:lnTo>
                    <a:lnTo>
                      <a:pt x="1993" y="132"/>
                    </a:lnTo>
                    <a:lnTo>
                      <a:pt x="1995" y="130"/>
                    </a:lnTo>
                    <a:lnTo>
                      <a:pt x="1996" y="126"/>
                    </a:lnTo>
                    <a:lnTo>
                      <a:pt x="1998" y="127"/>
                    </a:lnTo>
                    <a:lnTo>
                      <a:pt x="2000" y="131"/>
                    </a:lnTo>
                    <a:lnTo>
                      <a:pt x="2001" y="123"/>
                    </a:lnTo>
                    <a:lnTo>
                      <a:pt x="2002" y="124"/>
                    </a:lnTo>
                    <a:lnTo>
                      <a:pt x="2004" y="126"/>
                    </a:lnTo>
                    <a:lnTo>
                      <a:pt x="2006" y="132"/>
                    </a:lnTo>
                    <a:lnTo>
                      <a:pt x="2007" y="128"/>
                    </a:lnTo>
                    <a:lnTo>
                      <a:pt x="2008" y="126"/>
                    </a:lnTo>
                    <a:lnTo>
                      <a:pt x="2010" y="121"/>
                    </a:lnTo>
                    <a:lnTo>
                      <a:pt x="2011" y="119"/>
                    </a:lnTo>
                    <a:lnTo>
                      <a:pt x="2013" y="120"/>
                    </a:lnTo>
                    <a:lnTo>
                      <a:pt x="2015" y="115"/>
                    </a:lnTo>
                    <a:lnTo>
                      <a:pt x="2016" y="117"/>
                    </a:lnTo>
                    <a:lnTo>
                      <a:pt x="2017" y="125"/>
                    </a:lnTo>
                    <a:lnTo>
                      <a:pt x="2019" y="125"/>
                    </a:lnTo>
                    <a:lnTo>
                      <a:pt x="2021" y="125"/>
                    </a:lnTo>
                    <a:lnTo>
                      <a:pt x="2022" y="124"/>
                    </a:lnTo>
                    <a:lnTo>
                      <a:pt x="2024" y="126"/>
                    </a:lnTo>
                    <a:lnTo>
                      <a:pt x="2025" y="124"/>
                    </a:lnTo>
                    <a:lnTo>
                      <a:pt x="2027" y="124"/>
                    </a:lnTo>
                    <a:lnTo>
                      <a:pt x="2028" y="122"/>
                    </a:lnTo>
                    <a:lnTo>
                      <a:pt x="2030" y="124"/>
                    </a:lnTo>
                    <a:lnTo>
                      <a:pt x="2031" y="130"/>
                    </a:lnTo>
                    <a:lnTo>
                      <a:pt x="2033" y="133"/>
                    </a:lnTo>
                    <a:lnTo>
                      <a:pt x="2034" y="142"/>
                    </a:lnTo>
                    <a:lnTo>
                      <a:pt x="2036" y="148"/>
                    </a:lnTo>
                    <a:lnTo>
                      <a:pt x="2037" y="145"/>
                    </a:lnTo>
                    <a:lnTo>
                      <a:pt x="2039" y="133"/>
                    </a:lnTo>
                    <a:lnTo>
                      <a:pt x="2040" y="124"/>
                    </a:lnTo>
                    <a:lnTo>
                      <a:pt x="2042" y="123"/>
                    </a:lnTo>
                    <a:lnTo>
                      <a:pt x="2044" y="119"/>
                    </a:lnTo>
                    <a:lnTo>
                      <a:pt x="2045" y="121"/>
                    </a:lnTo>
                    <a:lnTo>
                      <a:pt x="2046" y="126"/>
                    </a:lnTo>
                    <a:lnTo>
                      <a:pt x="2048" y="135"/>
                    </a:lnTo>
                    <a:lnTo>
                      <a:pt x="2050" y="136"/>
                    </a:lnTo>
                    <a:lnTo>
                      <a:pt x="2051" y="133"/>
                    </a:lnTo>
                    <a:lnTo>
                      <a:pt x="2053" y="134"/>
                    </a:lnTo>
                    <a:lnTo>
                      <a:pt x="2054" y="137"/>
                    </a:lnTo>
                    <a:lnTo>
                      <a:pt x="2056" y="137"/>
                    </a:lnTo>
                    <a:lnTo>
                      <a:pt x="2057" y="134"/>
                    </a:lnTo>
                    <a:lnTo>
                      <a:pt x="2059" y="127"/>
                    </a:lnTo>
                    <a:lnTo>
                      <a:pt x="2060" y="126"/>
                    </a:lnTo>
                    <a:lnTo>
                      <a:pt x="2062" y="135"/>
                    </a:lnTo>
                    <a:lnTo>
                      <a:pt x="2063" y="141"/>
                    </a:lnTo>
                    <a:lnTo>
                      <a:pt x="2065" y="134"/>
                    </a:lnTo>
                    <a:lnTo>
                      <a:pt x="2066" y="131"/>
                    </a:lnTo>
                    <a:lnTo>
                      <a:pt x="2068" y="129"/>
                    </a:lnTo>
                    <a:lnTo>
                      <a:pt x="2069" y="133"/>
                    </a:lnTo>
                    <a:lnTo>
                      <a:pt x="2071" y="137"/>
                    </a:lnTo>
                    <a:lnTo>
                      <a:pt x="2073" y="127"/>
                    </a:lnTo>
                    <a:lnTo>
                      <a:pt x="2074" y="131"/>
                    </a:lnTo>
                    <a:lnTo>
                      <a:pt x="2075" y="132"/>
                    </a:lnTo>
                    <a:lnTo>
                      <a:pt x="2077" y="127"/>
                    </a:lnTo>
                    <a:lnTo>
                      <a:pt x="2078" y="132"/>
                    </a:lnTo>
                    <a:lnTo>
                      <a:pt x="2080" y="134"/>
                    </a:lnTo>
                    <a:lnTo>
                      <a:pt x="2081" y="127"/>
                    </a:lnTo>
                    <a:lnTo>
                      <a:pt x="2083" y="128"/>
                    </a:lnTo>
                    <a:lnTo>
                      <a:pt x="2084" y="127"/>
                    </a:lnTo>
                    <a:lnTo>
                      <a:pt x="2086" y="120"/>
                    </a:lnTo>
                    <a:lnTo>
                      <a:pt x="2088" y="125"/>
                    </a:lnTo>
                    <a:lnTo>
                      <a:pt x="2089" y="124"/>
                    </a:lnTo>
                    <a:lnTo>
                      <a:pt x="2090" y="120"/>
                    </a:lnTo>
                    <a:lnTo>
                      <a:pt x="2092" y="123"/>
                    </a:lnTo>
                    <a:lnTo>
                      <a:pt x="2094" y="130"/>
                    </a:lnTo>
                    <a:lnTo>
                      <a:pt x="2095" y="138"/>
                    </a:lnTo>
                    <a:lnTo>
                      <a:pt x="2097" y="139"/>
                    </a:lnTo>
                    <a:lnTo>
                      <a:pt x="2098" y="142"/>
                    </a:lnTo>
                    <a:lnTo>
                      <a:pt x="2100" y="142"/>
                    </a:lnTo>
                    <a:lnTo>
                      <a:pt x="2101" y="143"/>
                    </a:lnTo>
                    <a:lnTo>
                      <a:pt x="2103" y="133"/>
                    </a:lnTo>
                    <a:lnTo>
                      <a:pt x="2104" y="130"/>
                    </a:lnTo>
                    <a:lnTo>
                      <a:pt x="2106" y="127"/>
                    </a:lnTo>
                    <a:lnTo>
                      <a:pt x="2107" y="126"/>
                    </a:lnTo>
                    <a:lnTo>
                      <a:pt x="2109" y="131"/>
                    </a:lnTo>
                    <a:lnTo>
                      <a:pt x="2110" y="132"/>
                    </a:lnTo>
                    <a:lnTo>
                      <a:pt x="2112" y="133"/>
                    </a:lnTo>
                    <a:lnTo>
                      <a:pt x="2113" y="128"/>
                    </a:lnTo>
                    <a:lnTo>
                      <a:pt x="2115" y="126"/>
                    </a:lnTo>
                    <a:lnTo>
                      <a:pt x="2117" y="124"/>
                    </a:lnTo>
                    <a:lnTo>
                      <a:pt x="2118" y="128"/>
                    </a:lnTo>
                    <a:lnTo>
                      <a:pt x="2119" y="127"/>
                    </a:lnTo>
                    <a:lnTo>
                      <a:pt x="2121" y="131"/>
                    </a:lnTo>
                    <a:lnTo>
                      <a:pt x="2123" y="136"/>
                    </a:lnTo>
                    <a:lnTo>
                      <a:pt x="2124" y="140"/>
                    </a:lnTo>
                    <a:lnTo>
                      <a:pt x="2126" y="135"/>
                    </a:lnTo>
                    <a:lnTo>
                      <a:pt x="2127" y="134"/>
                    </a:lnTo>
                    <a:lnTo>
                      <a:pt x="2129" y="140"/>
                    </a:lnTo>
                    <a:lnTo>
                      <a:pt x="2130" y="134"/>
                    </a:lnTo>
                    <a:lnTo>
                      <a:pt x="2132" y="134"/>
                    </a:lnTo>
                    <a:lnTo>
                      <a:pt x="2133" y="136"/>
                    </a:lnTo>
                    <a:lnTo>
                      <a:pt x="2135" y="131"/>
                    </a:lnTo>
                    <a:lnTo>
                      <a:pt x="2136" y="130"/>
                    </a:lnTo>
                    <a:lnTo>
                      <a:pt x="2138" y="129"/>
                    </a:lnTo>
                    <a:lnTo>
                      <a:pt x="2139" y="134"/>
                    </a:lnTo>
                    <a:lnTo>
                      <a:pt x="2141" y="136"/>
                    </a:lnTo>
                    <a:lnTo>
                      <a:pt x="2142" y="142"/>
                    </a:lnTo>
                    <a:lnTo>
                      <a:pt x="2144" y="141"/>
                    </a:lnTo>
                    <a:lnTo>
                      <a:pt x="2145" y="139"/>
                    </a:lnTo>
                    <a:lnTo>
                      <a:pt x="2147" y="131"/>
                    </a:lnTo>
                    <a:lnTo>
                      <a:pt x="2148" y="131"/>
                    </a:lnTo>
                    <a:lnTo>
                      <a:pt x="2150" y="125"/>
                    </a:lnTo>
                    <a:lnTo>
                      <a:pt x="2151" y="126"/>
                    </a:lnTo>
                    <a:lnTo>
                      <a:pt x="2153" y="126"/>
                    </a:lnTo>
                    <a:lnTo>
                      <a:pt x="2155" y="130"/>
                    </a:lnTo>
                    <a:lnTo>
                      <a:pt x="2156" y="137"/>
                    </a:lnTo>
                    <a:lnTo>
                      <a:pt x="2157" y="139"/>
                    </a:lnTo>
                    <a:lnTo>
                      <a:pt x="2159" y="138"/>
                    </a:lnTo>
                    <a:lnTo>
                      <a:pt x="2161" y="136"/>
                    </a:lnTo>
                    <a:lnTo>
                      <a:pt x="2162" y="131"/>
                    </a:lnTo>
                    <a:lnTo>
                      <a:pt x="2163" y="127"/>
                    </a:lnTo>
                    <a:lnTo>
                      <a:pt x="2165" y="127"/>
                    </a:lnTo>
                    <a:lnTo>
                      <a:pt x="2167" y="127"/>
                    </a:lnTo>
                    <a:lnTo>
                      <a:pt x="2168" y="126"/>
                    </a:lnTo>
                    <a:lnTo>
                      <a:pt x="2170" y="125"/>
                    </a:lnTo>
                    <a:lnTo>
                      <a:pt x="2171" y="131"/>
                    </a:lnTo>
                    <a:lnTo>
                      <a:pt x="2173" y="136"/>
                    </a:lnTo>
                    <a:lnTo>
                      <a:pt x="2174" y="128"/>
                    </a:lnTo>
                    <a:lnTo>
                      <a:pt x="2176" y="128"/>
                    </a:lnTo>
                    <a:lnTo>
                      <a:pt x="2177" y="121"/>
                    </a:lnTo>
                    <a:lnTo>
                      <a:pt x="2179" y="118"/>
                    </a:lnTo>
                    <a:lnTo>
                      <a:pt x="2180" y="122"/>
                    </a:lnTo>
                    <a:lnTo>
                      <a:pt x="2182" y="125"/>
                    </a:lnTo>
                    <a:lnTo>
                      <a:pt x="2183" y="129"/>
                    </a:lnTo>
                    <a:lnTo>
                      <a:pt x="2185" y="127"/>
                    </a:lnTo>
                    <a:lnTo>
                      <a:pt x="2186" y="136"/>
                    </a:lnTo>
                    <a:lnTo>
                      <a:pt x="2188" y="141"/>
                    </a:lnTo>
                    <a:lnTo>
                      <a:pt x="2190" y="138"/>
                    </a:lnTo>
                    <a:lnTo>
                      <a:pt x="2191" y="138"/>
                    </a:lnTo>
                    <a:lnTo>
                      <a:pt x="2192" y="138"/>
                    </a:lnTo>
                    <a:lnTo>
                      <a:pt x="2194" y="142"/>
                    </a:lnTo>
                    <a:lnTo>
                      <a:pt x="2196" y="141"/>
                    </a:lnTo>
                    <a:lnTo>
                      <a:pt x="2197" y="137"/>
                    </a:lnTo>
                    <a:lnTo>
                      <a:pt x="2199" y="140"/>
                    </a:lnTo>
                    <a:lnTo>
                      <a:pt x="2200" y="150"/>
                    </a:lnTo>
                    <a:lnTo>
                      <a:pt x="2202" y="147"/>
                    </a:lnTo>
                    <a:lnTo>
                      <a:pt x="2203" y="144"/>
                    </a:lnTo>
                    <a:lnTo>
                      <a:pt x="2205" y="143"/>
                    </a:lnTo>
                    <a:lnTo>
                      <a:pt x="2206" y="146"/>
                    </a:lnTo>
                    <a:lnTo>
                      <a:pt x="2208" y="138"/>
                    </a:lnTo>
                    <a:lnTo>
                      <a:pt x="2209" y="130"/>
                    </a:lnTo>
                    <a:lnTo>
                      <a:pt x="2211" y="127"/>
                    </a:lnTo>
                    <a:lnTo>
                      <a:pt x="2212" y="131"/>
                    </a:lnTo>
                    <a:lnTo>
                      <a:pt x="2214" y="140"/>
                    </a:lnTo>
                    <a:lnTo>
                      <a:pt x="2215" y="143"/>
                    </a:lnTo>
                    <a:lnTo>
                      <a:pt x="2217" y="138"/>
                    </a:lnTo>
                    <a:lnTo>
                      <a:pt x="2218" y="136"/>
                    </a:lnTo>
                    <a:lnTo>
                      <a:pt x="2220" y="136"/>
                    </a:lnTo>
                    <a:lnTo>
                      <a:pt x="2221" y="138"/>
                    </a:lnTo>
                    <a:lnTo>
                      <a:pt x="2223" y="129"/>
                    </a:lnTo>
                    <a:lnTo>
                      <a:pt x="2224" y="126"/>
                    </a:lnTo>
                    <a:lnTo>
                      <a:pt x="2226" y="130"/>
                    </a:lnTo>
                    <a:lnTo>
                      <a:pt x="2228" y="124"/>
                    </a:lnTo>
                    <a:lnTo>
                      <a:pt x="2229" y="123"/>
                    </a:lnTo>
                    <a:lnTo>
                      <a:pt x="2230" y="126"/>
                    </a:lnTo>
                    <a:lnTo>
                      <a:pt x="2232" y="133"/>
                    </a:lnTo>
                    <a:lnTo>
                      <a:pt x="2234" y="141"/>
                    </a:lnTo>
                    <a:lnTo>
                      <a:pt x="2235" y="145"/>
                    </a:lnTo>
                    <a:lnTo>
                      <a:pt x="2236" y="143"/>
                    </a:lnTo>
                    <a:lnTo>
                      <a:pt x="2238" y="133"/>
                    </a:lnTo>
                    <a:lnTo>
                      <a:pt x="2240" y="127"/>
                    </a:lnTo>
                    <a:lnTo>
                      <a:pt x="2241" y="136"/>
                    </a:lnTo>
                    <a:lnTo>
                      <a:pt x="2243" y="136"/>
                    </a:lnTo>
                    <a:lnTo>
                      <a:pt x="2244" y="138"/>
                    </a:lnTo>
                    <a:lnTo>
                      <a:pt x="2246" y="145"/>
                    </a:lnTo>
                    <a:lnTo>
                      <a:pt x="2247" y="147"/>
                    </a:lnTo>
                    <a:lnTo>
                      <a:pt x="2249" y="146"/>
                    </a:lnTo>
                    <a:lnTo>
                      <a:pt x="2250" y="148"/>
                    </a:lnTo>
                    <a:lnTo>
                      <a:pt x="2252" y="151"/>
                    </a:lnTo>
                    <a:lnTo>
                      <a:pt x="2253" y="147"/>
                    </a:lnTo>
                    <a:lnTo>
                      <a:pt x="2255" y="145"/>
                    </a:lnTo>
                    <a:lnTo>
                      <a:pt x="2257" y="142"/>
                    </a:lnTo>
                    <a:lnTo>
                      <a:pt x="2258" y="143"/>
                    </a:lnTo>
                    <a:lnTo>
                      <a:pt x="2259" y="144"/>
                    </a:lnTo>
                    <a:lnTo>
                      <a:pt x="2261" y="142"/>
                    </a:lnTo>
                    <a:lnTo>
                      <a:pt x="2263" y="144"/>
                    </a:lnTo>
                    <a:lnTo>
                      <a:pt x="2264" y="147"/>
                    </a:lnTo>
                    <a:lnTo>
                      <a:pt x="2265" y="147"/>
                    </a:lnTo>
                    <a:lnTo>
                      <a:pt x="2267" y="147"/>
                    </a:lnTo>
                    <a:lnTo>
                      <a:pt x="2269" y="140"/>
                    </a:lnTo>
                    <a:lnTo>
                      <a:pt x="2270" y="135"/>
                    </a:lnTo>
                    <a:lnTo>
                      <a:pt x="2272" y="130"/>
                    </a:lnTo>
                    <a:lnTo>
                      <a:pt x="2273" y="140"/>
                    </a:lnTo>
                    <a:lnTo>
                      <a:pt x="2275" y="145"/>
                    </a:lnTo>
                    <a:lnTo>
                      <a:pt x="2276" y="150"/>
                    </a:lnTo>
                    <a:lnTo>
                      <a:pt x="2278" y="150"/>
                    </a:lnTo>
                    <a:lnTo>
                      <a:pt x="2279" y="145"/>
                    </a:lnTo>
                    <a:lnTo>
                      <a:pt x="2281" y="141"/>
                    </a:lnTo>
                    <a:lnTo>
                      <a:pt x="2282" y="139"/>
                    </a:lnTo>
                    <a:lnTo>
                      <a:pt x="2284" y="138"/>
                    </a:lnTo>
                    <a:lnTo>
                      <a:pt x="2285" y="137"/>
                    </a:lnTo>
                    <a:lnTo>
                      <a:pt x="2287" y="142"/>
                    </a:lnTo>
                    <a:lnTo>
                      <a:pt x="2288" y="148"/>
                    </a:lnTo>
                    <a:lnTo>
                      <a:pt x="2290" y="145"/>
                    </a:lnTo>
                    <a:lnTo>
                      <a:pt x="2291" y="144"/>
                    </a:lnTo>
                    <a:lnTo>
                      <a:pt x="2293" y="144"/>
                    </a:lnTo>
                    <a:lnTo>
                      <a:pt x="2294" y="151"/>
                    </a:lnTo>
                    <a:lnTo>
                      <a:pt x="2296" y="153"/>
                    </a:lnTo>
                    <a:lnTo>
                      <a:pt x="2297" y="152"/>
                    </a:lnTo>
                    <a:lnTo>
                      <a:pt x="2299" y="154"/>
                    </a:lnTo>
                    <a:lnTo>
                      <a:pt x="2301" y="149"/>
                    </a:lnTo>
                    <a:lnTo>
                      <a:pt x="2302" y="147"/>
                    </a:lnTo>
                    <a:lnTo>
                      <a:pt x="2303" y="145"/>
                    </a:lnTo>
                    <a:lnTo>
                      <a:pt x="2305" y="152"/>
                    </a:lnTo>
                    <a:lnTo>
                      <a:pt x="2307" y="161"/>
                    </a:lnTo>
                    <a:lnTo>
                      <a:pt x="2308" y="163"/>
                    </a:lnTo>
                    <a:lnTo>
                      <a:pt x="2310" y="166"/>
                    </a:lnTo>
                    <a:lnTo>
                      <a:pt x="2311" y="159"/>
                    </a:lnTo>
                    <a:lnTo>
                      <a:pt x="2313" y="151"/>
                    </a:lnTo>
                    <a:lnTo>
                      <a:pt x="2314" y="149"/>
                    </a:lnTo>
                    <a:lnTo>
                      <a:pt x="2316" y="155"/>
                    </a:lnTo>
                    <a:lnTo>
                      <a:pt x="2317" y="165"/>
                    </a:lnTo>
                    <a:lnTo>
                      <a:pt x="2319" y="170"/>
                    </a:lnTo>
                    <a:lnTo>
                      <a:pt x="2320" y="169"/>
                    </a:lnTo>
                    <a:lnTo>
                      <a:pt x="2322" y="165"/>
                    </a:lnTo>
                    <a:lnTo>
                      <a:pt x="2323" y="169"/>
                    </a:lnTo>
                    <a:lnTo>
                      <a:pt x="2325" y="169"/>
                    </a:lnTo>
                    <a:lnTo>
                      <a:pt x="2326" y="164"/>
                    </a:lnTo>
                    <a:lnTo>
                      <a:pt x="2328" y="169"/>
                    </a:lnTo>
                    <a:lnTo>
                      <a:pt x="2330" y="173"/>
                    </a:lnTo>
                    <a:lnTo>
                      <a:pt x="2331" y="177"/>
                    </a:lnTo>
                    <a:lnTo>
                      <a:pt x="2332" y="173"/>
                    </a:lnTo>
                    <a:lnTo>
                      <a:pt x="2334" y="180"/>
                    </a:lnTo>
                    <a:lnTo>
                      <a:pt x="2336" y="190"/>
                    </a:lnTo>
                    <a:lnTo>
                      <a:pt x="2337" y="196"/>
                    </a:lnTo>
                    <a:lnTo>
                      <a:pt x="2338" y="197"/>
                    </a:lnTo>
                    <a:lnTo>
                      <a:pt x="2340" y="204"/>
                    </a:lnTo>
                    <a:lnTo>
                      <a:pt x="2342" y="207"/>
                    </a:lnTo>
                    <a:lnTo>
                      <a:pt x="2343" y="211"/>
                    </a:lnTo>
                    <a:lnTo>
                      <a:pt x="2345" y="208"/>
                    </a:lnTo>
                    <a:lnTo>
                      <a:pt x="2346" y="211"/>
                    </a:lnTo>
                    <a:lnTo>
                      <a:pt x="2348" y="217"/>
                    </a:lnTo>
                    <a:lnTo>
                      <a:pt x="2349" y="216"/>
                    </a:lnTo>
                    <a:lnTo>
                      <a:pt x="2351" y="215"/>
                    </a:lnTo>
                    <a:lnTo>
                      <a:pt x="2352" y="224"/>
                    </a:lnTo>
                    <a:lnTo>
                      <a:pt x="2354" y="228"/>
                    </a:lnTo>
                    <a:lnTo>
                      <a:pt x="2355" y="222"/>
                    </a:lnTo>
                    <a:lnTo>
                      <a:pt x="2357" y="236"/>
                    </a:lnTo>
                    <a:lnTo>
                      <a:pt x="2358" y="234"/>
                    </a:lnTo>
                    <a:lnTo>
                      <a:pt x="2360" y="243"/>
                    </a:lnTo>
                    <a:lnTo>
                      <a:pt x="2361" y="249"/>
                    </a:lnTo>
                    <a:lnTo>
                      <a:pt x="2363" y="248"/>
                    </a:lnTo>
                    <a:lnTo>
                      <a:pt x="2364" y="247"/>
                    </a:lnTo>
                    <a:lnTo>
                      <a:pt x="2366" y="249"/>
                    </a:lnTo>
                    <a:lnTo>
                      <a:pt x="2367" y="256"/>
                    </a:lnTo>
                    <a:lnTo>
                      <a:pt x="2369" y="260"/>
                    </a:lnTo>
                    <a:lnTo>
                      <a:pt x="2370" y="251"/>
                    </a:lnTo>
                    <a:lnTo>
                      <a:pt x="2372" y="250"/>
                    </a:lnTo>
                    <a:lnTo>
                      <a:pt x="2374" y="264"/>
                    </a:lnTo>
                    <a:lnTo>
                      <a:pt x="2375" y="268"/>
                    </a:lnTo>
                    <a:lnTo>
                      <a:pt x="2376" y="265"/>
                    </a:lnTo>
                    <a:lnTo>
                      <a:pt x="2378" y="261"/>
                    </a:lnTo>
                    <a:lnTo>
                      <a:pt x="2380" y="260"/>
                    </a:lnTo>
                    <a:lnTo>
                      <a:pt x="2381" y="257"/>
                    </a:lnTo>
                    <a:lnTo>
                      <a:pt x="2383" y="275"/>
                    </a:lnTo>
                    <a:lnTo>
                      <a:pt x="2384" y="281"/>
                    </a:lnTo>
                    <a:lnTo>
                      <a:pt x="2386" y="276"/>
                    </a:lnTo>
                    <a:lnTo>
                      <a:pt x="2387" y="269"/>
                    </a:lnTo>
                    <a:lnTo>
                      <a:pt x="2389" y="281"/>
                    </a:lnTo>
                    <a:lnTo>
                      <a:pt x="2390" y="278"/>
                    </a:lnTo>
                    <a:lnTo>
                      <a:pt x="2392" y="286"/>
                    </a:lnTo>
                    <a:lnTo>
                      <a:pt x="2393" y="282"/>
                    </a:lnTo>
                    <a:lnTo>
                      <a:pt x="2395" y="280"/>
                    </a:lnTo>
                    <a:lnTo>
                      <a:pt x="2396" y="285"/>
                    </a:lnTo>
                    <a:lnTo>
                      <a:pt x="2398" y="292"/>
                    </a:lnTo>
                    <a:lnTo>
                      <a:pt x="2399" y="282"/>
                    </a:lnTo>
                    <a:lnTo>
                      <a:pt x="2401" y="291"/>
                    </a:lnTo>
                    <a:lnTo>
                      <a:pt x="2403" y="305"/>
                    </a:lnTo>
                    <a:lnTo>
                      <a:pt x="2404" y="299"/>
                    </a:lnTo>
                    <a:lnTo>
                      <a:pt x="2405" y="292"/>
                    </a:lnTo>
                    <a:lnTo>
                      <a:pt x="2407" y="292"/>
                    </a:lnTo>
                    <a:lnTo>
                      <a:pt x="2409" y="294"/>
                    </a:lnTo>
                    <a:lnTo>
                      <a:pt x="2410" y="294"/>
                    </a:lnTo>
                    <a:lnTo>
                      <a:pt x="2412" y="288"/>
                    </a:lnTo>
                    <a:lnTo>
                      <a:pt x="2413" y="279"/>
                    </a:lnTo>
                    <a:lnTo>
                      <a:pt x="2415" y="281"/>
                    </a:lnTo>
                    <a:lnTo>
                      <a:pt x="2416" y="282"/>
                    </a:lnTo>
                    <a:lnTo>
                      <a:pt x="2418" y="284"/>
                    </a:lnTo>
                    <a:lnTo>
                      <a:pt x="2419" y="288"/>
                    </a:lnTo>
                    <a:lnTo>
                      <a:pt x="2421" y="282"/>
                    </a:lnTo>
                    <a:lnTo>
                      <a:pt x="2422" y="285"/>
                    </a:lnTo>
                    <a:lnTo>
                      <a:pt x="2424" y="287"/>
                    </a:lnTo>
                    <a:lnTo>
                      <a:pt x="2425" y="284"/>
                    </a:lnTo>
                    <a:lnTo>
                      <a:pt x="2427" y="287"/>
                    </a:lnTo>
                    <a:lnTo>
                      <a:pt x="2428" y="287"/>
                    </a:lnTo>
                    <a:lnTo>
                      <a:pt x="2430" y="298"/>
                    </a:lnTo>
                    <a:lnTo>
                      <a:pt x="2431" y="295"/>
                    </a:lnTo>
                    <a:lnTo>
                      <a:pt x="2433" y="297"/>
                    </a:lnTo>
                    <a:lnTo>
                      <a:pt x="2434" y="282"/>
                    </a:lnTo>
                    <a:lnTo>
                      <a:pt x="2436" y="279"/>
                    </a:lnTo>
                    <a:lnTo>
                      <a:pt x="2437" y="288"/>
                    </a:lnTo>
                    <a:lnTo>
                      <a:pt x="2439" y="285"/>
                    </a:lnTo>
                    <a:lnTo>
                      <a:pt x="2440" y="291"/>
                    </a:lnTo>
                    <a:lnTo>
                      <a:pt x="2442" y="284"/>
                    </a:lnTo>
                    <a:lnTo>
                      <a:pt x="2443" y="286"/>
                    </a:lnTo>
                    <a:lnTo>
                      <a:pt x="2445" y="288"/>
                    </a:lnTo>
                    <a:lnTo>
                      <a:pt x="2447" y="293"/>
                    </a:lnTo>
                    <a:lnTo>
                      <a:pt x="2448" y="300"/>
                    </a:lnTo>
                    <a:lnTo>
                      <a:pt x="2449" y="296"/>
                    </a:lnTo>
                    <a:lnTo>
                      <a:pt x="2451" y="280"/>
                    </a:lnTo>
                    <a:lnTo>
                      <a:pt x="2453" y="280"/>
                    </a:lnTo>
                    <a:lnTo>
                      <a:pt x="2454" y="285"/>
                    </a:lnTo>
                    <a:lnTo>
                      <a:pt x="2456" y="280"/>
                    </a:lnTo>
                    <a:lnTo>
                      <a:pt x="2457" y="283"/>
                    </a:lnTo>
                    <a:lnTo>
                      <a:pt x="2459" y="288"/>
                    </a:lnTo>
                    <a:lnTo>
                      <a:pt x="2460" y="306"/>
                    </a:lnTo>
                    <a:lnTo>
                      <a:pt x="2462" y="294"/>
                    </a:lnTo>
                    <a:lnTo>
                      <a:pt x="2463" y="296"/>
                    </a:lnTo>
                    <a:lnTo>
                      <a:pt x="2465" y="294"/>
                    </a:lnTo>
                    <a:lnTo>
                      <a:pt x="2466" y="278"/>
                    </a:lnTo>
                    <a:lnTo>
                      <a:pt x="2468" y="271"/>
                    </a:lnTo>
                    <a:lnTo>
                      <a:pt x="2469" y="271"/>
                    </a:lnTo>
                    <a:lnTo>
                      <a:pt x="2471" y="271"/>
                    </a:lnTo>
                    <a:lnTo>
                      <a:pt x="2472" y="274"/>
                    </a:lnTo>
                    <a:lnTo>
                      <a:pt x="2474" y="273"/>
                    </a:lnTo>
                    <a:lnTo>
                      <a:pt x="2476" y="276"/>
                    </a:lnTo>
                    <a:lnTo>
                      <a:pt x="2477" y="285"/>
                    </a:lnTo>
                    <a:lnTo>
                      <a:pt x="2478" y="287"/>
                    </a:lnTo>
                    <a:lnTo>
                      <a:pt x="2480" y="277"/>
                    </a:lnTo>
                    <a:lnTo>
                      <a:pt x="2482" y="278"/>
                    </a:lnTo>
                    <a:lnTo>
                      <a:pt x="2483" y="270"/>
                    </a:lnTo>
                    <a:lnTo>
                      <a:pt x="2485" y="267"/>
                    </a:lnTo>
                    <a:lnTo>
                      <a:pt x="2486" y="273"/>
                    </a:lnTo>
                    <a:lnTo>
                      <a:pt x="2488" y="271"/>
                    </a:lnTo>
                    <a:lnTo>
                      <a:pt x="2489" y="272"/>
                    </a:lnTo>
                    <a:lnTo>
                      <a:pt x="2491" y="287"/>
                    </a:lnTo>
                    <a:lnTo>
                      <a:pt x="2492" y="281"/>
                    </a:lnTo>
                    <a:lnTo>
                      <a:pt x="2494" y="277"/>
                    </a:lnTo>
                    <a:lnTo>
                      <a:pt x="2495" y="273"/>
                    </a:lnTo>
                    <a:lnTo>
                      <a:pt x="2497" y="269"/>
                    </a:lnTo>
                    <a:lnTo>
                      <a:pt x="2498" y="274"/>
                    </a:lnTo>
                    <a:lnTo>
                      <a:pt x="2500" y="268"/>
                    </a:lnTo>
                    <a:lnTo>
                      <a:pt x="2501" y="267"/>
                    </a:lnTo>
                    <a:lnTo>
                      <a:pt x="2503" y="264"/>
                    </a:lnTo>
                    <a:lnTo>
                      <a:pt x="2504" y="269"/>
                    </a:lnTo>
                    <a:lnTo>
                      <a:pt x="2506" y="273"/>
                    </a:lnTo>
                    <a:lnTo>
                      <a:pt x="2507" y="273"/>
                    </a:lnTo>
                    <a:lnTo>
                      <a:pt x="2509" y="269"/>
                    </a:lnTo>
                    <a:lnTo>
                      <a:pt x="2510" y="255"/>
                    </a:lnTo>
                    <a:lnTo>
                      <a:pt x="2512" y="252"/>
                    </a:lnTo>
                    <a:lnTo>
                      <a:pt x="2514" y="251"/>
                    </a:lnTo>
                    <a:lnTo>
                      <a:pt x="2515" y="257"/>
                    </a:lnTo>
                    <a:lnTo>
                      <a:pt x="2516" y="255"/>
                    </a:lnTo>
                    <a:lnTo>
                      <a:pt x="2518" y="262"/>
                    </a:lnTo>
                    <a:lnTo>
                      <a:pt x="2520" y="259"/>
                    </a:lnTo>
                    <a:lnTo>
                      <a:pt x="2521" y="259"/>
                    </a:lnTo>
                    <a:lnTo>
                      <a:pt x="2522" y="270"/>
                    </a:lnTo>
                    <a:lnTo>
                      <a:pt x="2524" y="272"/>
                    </a:lnTo>
                    <a:lnTo>
                      <a:pt x="2526" y="266"/>
                    </a:lnTo>
                    <a:lnTo>
                      <a:pt x="2527" y="258"/>
                    </a:lnTo>
                    <a:lnTo>
                      <a:pt x="2529" y="250"/>
                    </a:lnTo>
                    <a:lnTo>
                      <a:pt x="2530" y="241"/>
                    </a:lnTo>
                    <a:lnTo>
                      <a:pt x="2532" y="239"/>
                    </a:lnTo>
                    <a:lnTo>
                      <a:pt x="2533" y="246"/>
                    </a:lnTo>
                    <a:lnTo>
                      <a:pt x="2535" y="251"/>
                    </a:lnTo>
                    <a:lnTo>
                      <a:pt x="2536" y="248"/>
                    </a:lnTo>
                    <a:lnTo>
                      <a:pt x="2538" y="252"/>
                    </a:lnTo>
                    <a:lnTo>
                      <a:pt x="2539" y="256"/>
                    </a:lnTo>
                    <a:lnTo>
                      <a:pt x="2541" y="249"/>
                    </a:lnTo>
                    <a:lnTo>
                      <a:pt x="2542" y="246"/>
                    </a:lnTo>
                    <a:lnTo>
                      <a:pt x="2544" y="248"/>
                    </a:lnTo>
                    <a:lnTo>
                      <a:pt x="2545" y="253"/>
                    </a:lnTo>
                    <a:lnTo>
                      <a:pt x="2547" y="253"/>
                    </a:lnTo>
                    <a:lnTo>
                      <a:pt x="2549" y="253"/>
                    </a:lnTo>
                    <a:lnTo>
                      <a:pt x="2550" y="254"/>
                    </a:lnTo>
                    <a:lnTo>
                      <a:pt x="2551" y="257"/>
                    </a:lnTo>
                    <a:lnTo>
                      <a:pt x="2553" y="260"/>
                    </a:lnTo>
                    <a:lnTo>
                      <a:pt x="2555" y="252"/>
                    </a:lnTo>
                    <a:lnTo>
                      <a:pt x="2556" y="245"/>
                    </a:lnTo>
                    <a:lnTo>
                      <a:pt x="2558" y="240"/>
                    </a:lnTo>
                    <a:lnTo>
                      <a:pt x="2559" y="237"/>
                    </a:lnTo>
                    <a:lnTo>
                      <a:pt x="2561" y="237"/>
                    </a:lnTo>
                    <a:lnTo>
                      <a:pt x="2562" y="240"/>
                    </a:lnTo>
                    <a:lnTo>
                      <a:pt x="2564" y="240"/>
                    </a:lnTo>
                    <a:lnTo>
                      <a:pt x="2565" y="240"/>
                    </a:lnTo>
                    <a:lnTo>
                      <a:pt x="2567" y="238"/>
                    </a:lnTo>
                    <a:lnTo>
                      <a:pt x="2568" y="242"/>
                    </a:lnTo>
                    <a:lnTo>
                      <a:pt x="2570" y="236"/>
                    </a:lnTo>
                    <a:lnTo>
                      <a:pt x="2571" y="230"/>
                    </a:lnTo>
                    <a:lnTo>
                      <a:pt x="2573" y="228"/>
                    </a:lnTo>
                    <a:lnTo>
                      <a:pt x="2574" y="234"/>
                    </a:lnTo>
                    <a:lnTo>
                      <a:pt x="2576" y="237"/>
                    </a:lnTo>
                    <a:lnTo>
                      <a:pt x="2577" y="238"/>
                    </a:lnTo>
                    <a:lnTo>
                      <a:pt x="2579" y="238"/>
                    </a:lnTo>
                    <a:lnTo>
                      <a:pt x="2580" y="241"/>
                    </a:lnTo>
                    <a:lnTo>
                      <a:pt x="2582" y="240"/>
                    </a:lnTo>
                    <a:lnTo>
                      <a:pt x="2583" y="237"/>
                    </a:lnTo>
                    <a:lnTo>
                      <a:pt x="2585" y="235"/>
                    </a:lnTo>
                    <a:lnTo>
                      <a:pt x="2587" y="229"/>
                    </a:lnTo>
                    <a:lnTo>
                      <a:pt x="2588" y="219"/>
                    </a:lnTo>
                    <a:lnTo>
                      <a:pt x="2589" y="217"/>
                    </a:lnTo>
                    <a:lnTo>
                      <a:pt x="2591" y="219"/>
                    </a:lnTo>
                    <a:lnTo>
                      <a:pt x="2593" y="219"/>
                    </a:lnTo>
                    <a:lnTo>
                      <a:pt x="2594" y="222"/>
                    </a:lnTo>
                    <a:lnTo>
                      <a:pt x="2595" y="230"/>
                    </a:lnTo>
                    <a:lnTo>
                      <a:pt x="2597" y="237"/>
                    </a:lnTo>
                    <a:lnTo>
                      <a:pt x="2599" y="238"/>
                    </a:lnTo>
                    <a:lnTo>
                      <a:pt x="2600" y="234"/>
                    </a:lnTo>
                    <a:lnTo>
                      <a:pt x="2602" y="230"/>
                    </a:lnTo>
                    <a:lnTo>
                      <a:pt x="2603" y="227"/>
                    </a:lnTo>
                    <a:lnTo>
                      <a:pt x="2605" y="228"/>
                    </a:lnTo>
                    <a:lnTo>
                      <a:pt x="2606" y="233"/>
                    </a:lnTo>
                    <a:lnTo>
                      <a:pt x="2608" y="232"/>
                    </a:lnTo>
                    <a:lnTo>
                      <a:pt x="2609" y="242"/>
                    </a:lnTo>
                    <a:lnTo>
                      <a:pt x="2611" y="245"/>
                    </a:lnTo>
                    <a:lnTo>
                      <a:pt x="2612" y="244"/>
                    </a:lnTo>
                    <a:lnTo>
                      <a:pt x="2614" y="244"/>
                    </a:lnTo>
                    <a:lnTo>
                      <a:pt x="2616" y="241"/>
                    </a:lnTo>
                    <a:lnTo>
                      <a:pt x="2617" y="236"/>
                    </a:lnTo>
                    <a:lnTo>
                      <a:pt x="2618" y="237"/>
                    </a:lnTo>
                    <a:lnTo>
                      <a:pt x="2620" y="236"/>
                    </a:lnTo>
                    <a:lnTo>
                      <a:pt x="2622" y="241"/>
                    </a:lnTo>
                    <a:lnTo>
                      <a:pt x="2623" y="239"/>
                    </a:lnTo>
                    <a:lnTo>
                      <a:pt x="2624" y="246"/>
                    </a:lnTo>
                    <a:lnTo>
                      <a:pt x="2626" y="247"/>
                    </a:lnTo>
                    <a:lnTo>
                      <a:pt x="2628" y="245"/>
                    </a:lnTo>
                    <a:lnTo>
                      <a:pt x="2629" y="248"/>
                    </a:lnTo>
                    <a:lnTo>
                      <a:pt x="2631" y="245"/>
                    </a:lnTo>
                    <a:lnTo>
                      <a:pt x="2632" y="238"/>
                    </a:lnTo>
                    <a:lnTo>
                      <a:pt x="2634" y="230"/>
                    </a:lnTo>
                    <a:lnTo>
                      <a:pt x="2635" y="233"/>
                    </a:lnTo>
                    <a:lnTo>
                      <a:pt x="2637" y="231"/>
                    </a:lnTo>
                    <a:lnTo>
                      <a:pt x="2638" y="238"/>
                    </a:lnTo>
                    <a:lnTo>
                      <a:pt x="2640" y="242"/>
                    </a:lnTo>
                    <a:lnTo>
                      <a:pt x="2641" y="246"/>
                    </a:lnTo>
                    <a:lnTo>
                      <a:pt x="2643" y="245"/>
                    </a:lnTo>
                    <a:lnTo>
                      <a:pt x="2644" y="246"/>
                    </a:lnTo>
                    <a:lnTo>
                      <a:pt x="2646" y="248"/>
                    </a:lnTo>
                    <a:lnTo>
                      <a:pt x="2647" y="242"/>
                    </a:lnTo>
                    <a:lnTo>
                      <a:pt x="2649" y="233"/>
                    </a:lnTo>
                    <a:lnTo>
                      <a:pt x="2650" y="236"/>
                    </a:lnTo>
                    <a:lnTo>
                      <a:pt x="2652" y="235"/>
                    </a:lnTo>
                    <a:lnTo>
                      <a:pt x="2653" y="234"/>
                    </a:lnTo>
                    <a:lnTo>
                      <a:pt x="2655" y="235"/>
                    </a:lnTo>
                    <a:lnTo>
                      <a:pt x="2656" y="235"/>
                    </a:lnTo>
                    <a:lnTo>
                      <a:pt x="2658" y="238"/>
                    </a:lnTo>
                    <a:lnTo>
                      <a:pt x="2660" y="240"/>
                    </a:lnTo>
                    <a:lnTo>
                      <a:pt x="2661" y="241"/>
                    </a:lnTo>
                    <a:lnTo>
                      <a:pt x="2662" y="243"/>
                    </a:lnTo>
                    <a:lnTo>
                      <a:pt x="2664" y="236"/>
                    </a:lnTo>
                    <a:lnTo>
                      <a:pt x="2666" y="231"/>
                    </a:lnTo>
                    <a:lnTo>
                      <a:pt x="2667" y="229"/>
                    </a:lnTo>
                    <a:lnTo>
                      <a:pt x="2669" y="235"/>
                    </a:lnTo>
                    <a:lnTo>
                      <a:pt x="2670" y="246"/>
                    </a:lnTo>
                    <a:lnTo>
                      <a:pt x="2672" y="257"/>
                    </a:lnTo>
                    <a:lnTo>
                      <a:pt x="2673" y="259"/>
                    </a:lnTo>
                    <a:lnTo>
                      <a:pt x="2675" y="259"/>
                    </a:lnTo>
                    <a:lnTo>
                      <a:pt x="2676" y="260"/>
                    </a:lnTo>
                    <a:lnTo>
                      <a:pt x="2678" y="258"/>
                    </a:lnTo>
                    <a:lnTo>
                      <a:pt x="2679" y="248"/>
                    </a:lnTo>
                    <a:lnTo>
                      <a:pt x="2681" y="249"/>
                    </a:lnTo>
                    <a:lnTo>
                      <a:pt x="2682" y="248"/>
                    </a:lnTo>
                    <a:lnTo>
                      <a:pt x="2684" y="244"/>
                    </a:lnTo>
                    <a:lnTo>
                      <a:pt x="2685" y="246"/>
                    </a:lnTo>
                    <a:lnTo>
                      <a:pt x="2687" y="252"/>
                    </a:lnTo>
                    <a:lnTo>
                      <a:pt x="2689" y="251"/>
                    </a:lnTo>
                    <a:lnTo>
                      <a:pt x="2690" y="257"/>
                    </a:lnTo>
                    <a:lnTo>
                      <a:pt x="2691" y="264"/>
                    </a:lnTo>
                    <a:lnTo>
                      <a:pt x="2693" y="256"/>
                    </a:lnTo>
                    <a:lnTo>
                      <a:pt x="2695" y="252"/>
                    </a:lnTo>
                    <a:lnTo>
                      <a:pt x="2696" y="256"/>
                    </a:lnTo>
                    <a:lnTo>
                      <a:pt x="2697" y="252"/>
                    </a:lnTo>
                    <a:lnTo>
                      <a:pt x="2699" y="247"/>
                    </a:lnTo>
                    <a:lnTo>
                      <a:pt x="2701" y="248"/>
                    </a:lnTo>
                    <a:lnTo>
                      <a:pt x="2702" y="257"/>
                    </a:lnTo>
                    <a:lnTo>
                      <a:pt x="2704" y="257"/>
                    </a:lnTo>
                    <a:lnTo>
                      <a:pt x="2705" y="257"/>
                    </a:lnTo>
                    <a:lnTo>
                      <a:pt x="2707" y="259"/>
                    </a:lnTo>
                    <a:lnTo>
                      <a:pt x="2708" y="252"/>
                    </a:lnTo>
                    <a:lnTo>
                      <a:pt x="2710" y="242"/>
                    </a:lnTo>
                    <a:lnTo>
                      <a:pt x="2711" y="247"/>
                    </a:lnTo>
                    <a:lnTo>
                      <a:pt x="2713" y="256"/>
                    </a:lnTo>
                    <a:lnTo>
                      <a:pt x="2714" y="254"/>
                    </a:lnTo>
                    <a:lnTo>
                      <a:pt x="2716" y="251"/>
                    </a:lnTo>
                    <a:lnTo>
                      <a:pt x="2717" y="250"/>
                    </a:lnTo>
                    <a:lnTo>
                      <a:pt x="2719" y="259"/>
                    </a:lnTo>
                    <a:lnTo>
                      <a:pt x="2720" y="259"/>
                    </a:lnTo>
                    <a:lnTo>
                      <a:pt x="2722" y="258"/>
                    </a:lnTo>
                    <a:lnTo>
                      <a:pt x="2723" y="261"/>
                    </a:lnTo>
                    <a:lnTo>
                      <a:pt x="2725" y="261"/>
                    </a:lnTo>
                    <a:lnTo>
                      <a:pt x="2726" y="251"/>
                    </a:lnTo>
                    <a:lnTo>
                      <a:pt x="2728" y="250"/>
                    </a:lnTo>
                    <a:lnTo>
                      <a:pt x="2729" y="254"/>
                    </a:lnTo>
                    <a:lnTo>
                      <a:pt x="2731" y="257"/>
                    </a:lnTo>
                    <a:lnTo>
                      <a:pt x="2733" y="265"/>
                    </a:lnTo>
                    <a:lnTo>
                      <a:pt x="2734" y="267"/>
                    </a:lnTo>
                    <a:lnTo>
                      <a:pt x="2735" y="271"/>
                    </a:lnTo>
                    <a:lnTo>
                      <a:pt x="2737" y="269"/>
                    </a:lnTo>
                    <a:lnTo>
                      <a:pt x="2739" y="259"/>
                    </a:lnTo>
                    <a:lnTo>
                      <a:pt x="2740" y="254"/>
                    </a:lnTo>
                    <a:lnTo>
                      <a:pt x="2742" y="258"/>
                    </a:lnTo>
                    <a:lnTo>
                      <a:pt x="2743" y="258"/>
                    </a:lnTo>
                    <a:lnTo>
                      <a:pt x="2745" y="255"/>
                    </a:lnTo>
                    <a:lnTo>
                      <a:pt x="2746" y="261"/>
                    </a:lnTo>
                    <a:lnTo>
                      <a:pt x="2748" y="264"/>
                    </a:lnTo>
                    <a:lnTo>
                      <a:pt x="2749" y="261"/>
                    </a:lnTo>
                    <a:lnTo>
                      <a:pt x="2751" y="259"/>
                    </a:lnTo>
                    <a:lnTo>
                      <a:pt x="2752" y="259"/>
                    </a:lnTo>
                    <a:lnTo>
                      <a:pt x="2754" y="250"/>
                    </a:lnTo>
                    <a:lnTo>
                      <a:pt x="2755" y="250"/>
                    </a:lnTo>
                    <a:lnTo>
                      <a:pt x="2757" y="249"/>
                    </a:lnTo>
                    <a:lnTo>
                      <a:pt x="2758" y="246"/>
                    </a:lnTo>
                    <a:lnTo>
                      <a:pt x="2760" y="244"/>
                    </a:lnTo>
                    <a:lnTo>
                      <a:pt x="2762" y="244"/>
                    </a:lnTo>
                    <a:lnTo>
                      <a:pt x="2763" y="254"/>
                    </a:lnTo>
                    <a:lnTo>
                      <a:pt x="2764" y="260"/>
                    </a:lnTo>
                    <a:lnTo>
                      <a:pt x="2766" y="262"/>
                    </a:lnTo>
                    <a:lnTo>
                      <a:pt x="2768" y="262"/>
                    </a:lnTo>
                    <a:lnTo>
                      <a:pt x="2769" y="260"/>
                    </a:lnTo>
                    <a:lnTo>
                      <a:pt x="2771" y="254"/>
                    </a:lnTo>
                    <a:lnTo>
                      <a:pt x="2772" y="247"/>
                    </a:lnTo>
                    <a:lnTo>
                      <a:pt x="2774" y="245"/>
                    </a:lnTo>
                    <a:lnTo>
                      <a:pt x="2775" y="240"/>
                    </a:lnTo>
                    <a:lnTo>
                      <a:pt x="2777" y="250"/>
                    </a:lnTo>
                    <a:lnTo>
                      <a:pt x="2778" y="259"/>
                    </a:lnTo>
                    <a:lnTo>
                      <a:pt x="2780" y="265"/>
                    </a:lnTo>
                    <a:lnTo>
                      <a:pt x="2781" y="265"/>
                    </a:lnTo>
                    <a:lnTo>
                      <a:pt x="2783" y="273"/>
                    </a:lnTo>
                    <a:lnTo>
                      <a:pt x="2784" y="268"/>
                    </a:lnTo>
                    <a:lnTo>
                      <a:pt x="2786" y="263"/>
                    </a:lnTo>
                    <a:lnTo>
                      <a:pt x="2787" y="244"/>
                    </a:lnTo>
                    <a:lnTo>
                      <a:pt x="2789" y="246"/>
                    </a:lnTo>
                    <a:lnTo>
                      <a:pt x="2790" y="263"/>
                    </a:lnTo>
                    <a:lnTo>
                      <a:pt x="2792" y="277"/>
                    </a:lnTo>
                    <a:lnTo>
                      <a:pt x="2793" y="273"/>
                    </a:lnTo>
                    <a:lnTo>
                      <a:pt x="2795" y="281"/>
                    </a:lnTo>
                    <a:lnTo>
                      <a:pt x="2796" y="282"/>
                    </a:lnTo>
                    <a:lnTo>
                      <a:pt x="2798" y="286"/>
                    </a:lnTo>
                    <a:lnTo>
                      <a:pt x="2799" y="291"/>
                    </a:lnTo>
                    <a:lnTo>
                      <a:pt x="2801" y="281"/>
                    </a:lnTo>
                    <a:lnTo>
                      <a:pt x="2802" y="268"/>
                    </a:lnTo>
                    <a:lnTo>
                      <a:pt x="2804" y="272"/>
                    </a:lnTo>
                    <a:lnTo>
                      <a:pt x="2806" y="275"/>
                    </a:lnTo>
                    <a:lnTo>
                      <a:pt x="2807" y="280"/>
                    </a:lnTo>
                    <a:lnTo>
                      <a:pt x="2808" y="280"/>
                    </a:lnTo>
                    <a:lnTo>
                      <a:pt x="2810" y="276"/>
                    </a:lnTo>
                    <a:lnTo>
                      <a:pt x="2812" y="284"/>
                    </a:lnTo>
                    <a:lnTo>
                      <a:pt x="2813" y="274"/>
                    </a:lnTo>
                    <a:lnTo>
                      <a:pt x="2815" y="271"/>
                    </a:lnTo>
                    <a:lnTo>
                      <a:pt x="2816" y="272"/>
                    </a:lnTo>
                    <a:lnTo>
                      <a:pt x="2818" y="272"/>
                    </a:lnTo>
                    <a:lnTo>
                      <a:pt x="2819" y="272"/>
                    </a:lnTo>
                    <a:lnTo>
                      <a:pt x="2821" y="272"/>
                    </a:lnTo>
                    <a:lnTo>
                      <a:pt x="2822" y="276"/>
                    </a:lnTo>
                    <a:lnTo>
                      <a:pt x="2824" y="294"/>
                    </a:lnTo>
                    <a:lnTo>
                      <a:pt x="2825" y="302"/>
                    </a:lnTo>
                    <a:lnTo>
                      <a:pt x="2827" y="297"/>
                    </a:lnTo>
                    <a:lnTo>
                      <a:pt x="2828" y="288"/>
                    </a:lnTo>
                    <a:lnTo>
                      <a:pt x="2830" y="285"/>
                    </a:lnTo>
                    <a:lnTo>
                      <a:pt x="2831" y="286"/>
                    </a:lnTo>
                    <a:lnTo>
                      <a:pt x="2833" y="281"/>
                    </a:lnTo>
                    <a:lnTo>
                      <a:pt x="2835" y="286"/>
                    </a:lnTo>
                    <a:lnTo>
                      <a:pt x="2836" y="288"/>
                    </a:lnTo>
                    <a:lnTo>
                      <a:pt x="2837" y="297"/>
                    </a:lnTo>
                    <a:lnTo>
                      <a:pt x="2839" y="301"/>
                    </a:lnTo>
                    <a:lnTo>
                      <a:pt x="2841" y="308"/>
                    </a:lnTo>
                    <a:lnTo>
                      <a:pt x="2842" y="308"/>
                    </a:lnTo>
                    <a:lnTo>
                      <a:pt x="2844" y="309"/>
                    </a:lnTo>
                    <a:lnTo>
                      <a:pt x="2845" y="303"/>
                    </a:lnTo>
                    <a:lnTo>
                      <a:pt x="2847" y="291"/>
                    </a:lnTo>
                    <a:lnTo>
                      <a:pt x="2848" y="291"/>
                    </a:lnTo>
                    <a:lnTo>
                      <a:pt x="2850" y="292"/>
                    </a:lnTo>
                    <a:lnTo>
                      <a:pt x="2851" y="299"/>
                    </a:lnTo>
                    <a:lnTo>
                      <a:pt x="2853" y="297"/>
                    </a:lnTo>
                    <a:lnTo>
                      <a:pt x="2854" y="295"/>
                    </a:lnTo>
                    <a:lnTo>
                      <a:pt x="2856" y="289"/>
                    </a:lnTo>
                    <a:lnTo>
                      <a:pt x="2857" y="291"/>
                    </a:lnTo>
                    <a:lnTo>
                      <a:pt x="2859" y="300"/>
                    </a:lnTo>
                    <a:lnTo>
                      <a:pt x="2860" y="297"/>
                    </a:lnTo>
                    <a:lnTo>
                      <a:pt x="2862" y="286"/>
                    </a:lnTo>
                    <a:lnTo>
                      <a:pt x="2863" y="276"/>
                    </a:lnTo>
                    <a:lnTo>
                      <a:pt x="2865" y="267"/>
                    </a:lnTo>
                    <a:lnTo>
                      <a:pt x="2866" y="262"/>
                    </a:lnTo>
                    <a:lnTo>
                      <a:pt x="2868" y="265"/>
                    </a:lnTo>
                    <a:lnTo>
                      <a:pt x="2869" y="279"/>
                    </a:lnTo>
                    <a:lnTo>
                      <a:pt x="2871" y="283"/>
                    </a:lnTo>
                    <a:lnTo>
                      <a:pt x="2873" y="277"/>
                    </a:lnTo>
                    <a:lnTo>
                      <a:pt x="2874" y="265"/>
                    </a:lnTo>
                    <a:lnTo>
                      <a:pt x="2875" y="260"/>
                    </a:lnTo>
                    <a:lnTo>
                      <a:pt x="2877" y="260"/>
                    </a:lnTo>
                    <a:lnTo>
                      <a:pt x="2879" y="274"/>
                    </a:lnTo>
                    <a:lnTo>
                      <a:pt x="2880" y="285"/>
                    </a:lnTo>
                    <a:lnTo>
                      <a:pt x="2881" y="288"/>
                    </a:lnTo>
                    <a:lnTo>
                      <a:pt x="2883" y="301"/>
                    </a:lnTo>
                    <a:lnTo>
                      <a:pt x="2885" y="298"/>
                    </a:lnTo>
                    <a:lnTo>
                      <a:pt x="2886" y="284"/>
                    </a:lnTo>
                    <a:lnTo>
                      <a:pt x="2888" y="272"/>
                    </a:lnTo>
                    <a:lnTo>
                      <a:pt x="2889" y="275"/>
                    </a:lnTo>
                    <a:lnTo>
                      <a:pt x="2891" y="287"/>
                    </a:lnTo>
                    <a:lnTo>
                      <a:pt x="2892" y="284"/>
                    </a:lnTo>
                    <a:lnTo>
                      <a:pt x="2894" y="275"/>
                    </a:lnTo>
                    <a:lnTo>
                      <a:pt x="2895" y="281"/>
                    </a:lnTo>
                    <a:lnTo>
                      <a:pt x="2897" y="283"/>
                    </a:lnTo>
                    <a:lnTo>
                      <a:pt x="2898" y="276"/>
                    </a:lnTo>
                    <a:lnTo>
                      <a:pt x="2900" y="271"/>
                    </a:lnTo>
                    <a:lnTo>
                      <a:pt x="2902" y="266"/>
                    </a:lnTo>
                    <a:lnTo>
                      <a:pt x="2903" y="261"/>
                    </a:lnTo>
                    <a:lnTo>
                      <a:pt x="2904" y="253"/>
                    </a:lnTo>
                    <a:lnTo>
                      <a:pt x="2906" y="251"/>
                    </a:lnTo>
                    <a:lnTo>
                      <a:pt x="2908" y="251"/>
                    </a:lnTo>
                    <a:lnTo>
                      <a:pt x="2909" y="256"/>
                    </a:lnTo>
                    <a:lnTo>
                      <a:pt x="2910" y="263"/>
                    </a:lnTo>
                    <a:lnTo>
                      <a:pt x="2912" y="268"/>
                    </a:lnTo>
                    <a:lnTo>
                      <a:pt x="2914" y="268"/>
                    </a:lnTo>
                    <a:lnTo>
                      <a:pt x="2915" y="264"/>
                    </a:lnTo>
                    <a:lnTo>
                      <a:pt x="2917" y="260"/>
                    </a:lnTo>
                    <a:lnTo>
                      <a:pt x="2918" y="242"/>
                    </a:lnTo>
                    <a:lnTo>
                      <a:pt x="2920" y="228"/>
                    </a:lnTo>
                    <a:lnTo>
                      <a:pt x="2921" y="235"/>
                    </a:lnTo>
                    <a:lnTo>
                      <a:pt x="2923" y="229"/>
                    </a:lnTo>
                    <a:lnTo>
                      <a:pt x="2924" y="225"/>
                    </a:lnTo>
                    <a:lnTo>
                      <a:pt x="2926" y="232"/>
                    </a:lnTo>
                    <a:lnTo>
                      <a:pt x="2927" y="245"/>
                    </a:lnTo>
                    <a:lnTo>
                      <a:pt x="2929" y="251"/>
                    </a:lnTo>
                    <a:lnTo>
                      <a:pt x="2930" y="255"/>
                    </a:lnTo>
                    <a:lnTo>
                      <a:pt x="2932" y="249"/>
                    </a:lnTo>
                    <a:lnTo>
                      <a:pt x="2933" y="251"/>
                    </a:lnTo>
                    <a:lnTo>
                      <a:pt x="2935" y="256"/>
                    </a:lnTo>
                    <a:lnTo>
                      <a:pt x="2936" y="250"/>
                    </a:lnTo>
                    <a:lnTo>
                      <a:pt x="2938" y="239"/>
                    </a:lnTo>
                    <a:lnTo>
                      <a:pt x="2939" y="233"/>
                    </a:lnTo>
                    <a:lnTo>
                      <a:pt x="2941" y="227"/>
                    </a:lnTo>
                    <a:lnTo>
                      <a:pt x="2942" y="222"/>
                    </a:lnTo>
                    <a:lnTo>
                      <a:pt x="2944" y="220"/>
                    </a:lnTo>
                    <a:lnTo>
                      <a:pt x="2946" y="219"/>
                    </a:lnTo>
                    <a:lnTo>
                      <a:pt x="2947" y="225"/>
                    </a:lnTo>
                    <a:lnTo>
                      <a:pt x="2948" y="220"/>
                    </a:lnTo>
                    <a:lnTo>
                      <a:pt x="2950" y="219"/>
                    </a:lnTo>
                    <a:lnTo>
                      <a:pt x="2952" y="220"/>
                    </a:lnTo>
                    <a:lnTo>
                      <a:pt x="2953" y="218"/>
                    </a:lnTo>
                    <a:lnTo>
                      <a:pt x="2954" y="211"/>
                    </a:lnTo>
                    <a:lnTo>
                      <a:pt x="2956" y="200"/>
                    </a:lnTo>
                    <a:lnTo>
                      <a:pt x="2958" y="194"/>
                    </a:lnTo>
                    <a:lnTo>
                      <a:pt x="2959" y="200"/>
                    </a:lnTo>
                    <a:lnTo>
                      <a:pt x="2961" y="203"/>
                    </a:lnTo>
                    <a:lnTo>
                      <a:pt x="2962" y="206"/>
                    </a:lnTo>
                    <a:lnTo>
                      <a:pt x="2964" y="202"/>
                    </a:lnTo>
                    <a:lnTo>
                      <a:pt x="2965" y="195"/>
                    </a:lnTo>
                    <a:lnTo>
                      <a:pt x="2967" y="192"/>
                    </a:lnTo>
                    <a:lnTo>
                      <a:pt x="2968" y="183"/>
                    </a:lnTo>
                    <a:lnTo>
                      <a:pt x="2970" y="175"/>
                    </a:lnTo>
                    <a:lnTo>
                      <a:pt x="2971" y="174"/>
                    </a:lnTo>
                    <a:lnTo>
                      <a:pt x="2973" y="171"/>
                    </a:lnTo>
                    <a:lnTo>
                      <a:pt x="2975" y="168"/>
                    </a:lnTo>
                    <a:lnTo>
                      <a:pt x="2976" y="175"/>
                    </a:lnTo>
                    <a:lnTo>
                      <a:pt x="2977" y="186"/>
                    </a:lnTo>
                    <a:lnTo>
                      <a:pt x="2979" y="187"/>
                    </a:lnTo>
                    <a:lnTo>
                      <a:pt x="2981" y="180"/>
                    </a:lnTo>
                    <a:lnTo>
                      <a:pt x="2982" y="176"/>
                    </a:lnTo>
                    <a:lnTo>
                      <a:pt x="2983" y="172"/>
                    </a:lnTo>
                    <a:lnTo>
                      <a:pt x="2985" y="167"/>
                    </a:lnTo>
                    <a:lnTo>
                      <a:pt x="2987" y="162"/>
                    </a:lnTo>
                    <a:lnTo>
                      <a:pt x="2988" y="161"/>
                    </a:lnTo>
                    <a:lnTo>
                      <a:pt x="2990" y="154"/>
                    </a:lnTo>
                    <a:lnTo>
                      <a:pt x="2991" y="158"/>
                    </a:lnTo>
                    <a:lnTo>
                      <a:pt x="2993" y="161"/>
                    </a:lnTo>
                    <a:lnTo>
                      <a:pt x="2994" y="159"/>
                    </a:lnTo>
                    <a:lnTo>
                      <a:pt x="2996" y="162"/>
                    </a:lnTo>
                    <a:lnTo>
                      <a:pt x="2997" y="159"/>
                    </a:lnTo>
                    <a:lnTo>
                      <a:pt x="2999" y="156"/>
                    </a:lnTo>
                    <a:lnTo>
                      <a:pt x="3000" y="161"/>
                    </a:lnTo>
                    <a:lnTo>
                      <a:pt x="3002" y="164"/>
                    </a:lnTo>
                    <a:lnTo>
                      <a:pt x="3003" y="158"/>
                    </a:lnTo>
                    <a:lnTo>
                      <a:pt x="3005" y="158"/>
                    </a:lnTo>
                    <a:lnTo>
                      <a:pt x="3006" y="158"/>
                    </a:lnTo>
                    <a:lnTo>
                      <a:pt x="3008" y="161"/>
                    </a:lnTo>
                    <a:lnTo>
                      <a:pt x="3009" y="157"/>
                    </a:lnTo>
                    <a:lnTo>
                      <a:pt x="3011" y="161"/>
                    </a:lnTo>
                    <a:lnTo>
                      <a:pt x="3012" y="159"/>
                    </a:lnTo>
                    <a:lnTo>
                      <a:pt x="3014" y="151"/>
                    </a:lnTo>
                    <a:lnTo>
                      <a:pt x="3015" y="148"/>
                    </a:lnTo>
                    <a:lnTo>
                      <a:pt x="3017" y="143"/>
                    </a:lnTo>
                    <a:lnTo>
                      <a:pt x="3019" y="148"/>
                    </a:lnTo>
                    <a:lnTo>
                      <a:pt x="3020" y="153"/>
                    </a:lnTo>
                    <a:lnTo>
                      <a:pt x="3021" y="159"/>
                    </a:lnTo>
                    <a:lnTo>
                      <a:pt x="3023" y="162"/>
                    </a:lnTo>
                    <a:lnTo>
                      <a:pt x="3025" y="165"/>
                    </a:lnTo>
                    <a:lnTo>
                      <a:pt x="3026" y="170"/>
                    </a:lnTo>
                    <a:lnTo>
                      <a:pt x="3028" y="176"/>
                    </a:lnTo>
                    <a:lnTo>
                      <a:pt x="3029" y="171"/>
                    </a:lnTo>
                    <a:lnTo>
                      <a:pt x="3031" y="163"/>
                    </a:lnTo>
                    <a:lnTo>
                      <a:pt x="3032" y="155"/>
                    </a:lnTo>
                    <a:lnTo>
                      <a:pt x="3034" y="158"/>
                    </a:lnTo>
                    <a:lnTo>
                      <a:pt x="3035" y="166"/>
                    </a:lnTo>
                    <a:lnTo>
                      <a:pt x="3037" y="171"/>
                    </a:lnTo>
                    <a:lnTo>
                      <a:pt x="3038" y="167"/>
                    </a:lnTo>
                    <a:lnTo>
                      <a:pt x="3040" y="168"/>
                    </a:lnTo>
                    <a:lnTo>
                      <a:pt x="3041" y="167"/>
                    </a:lnTo>
                    <a:lnTo>
                      <a:pt x="3043" y="164"/>
                    </a:lnTo>
                    <a:lnTo>
                      <a:pt x="3044" y="155"/>
                    </a:lnTo>
                    <a:lnTo>
                      <a:pt x="3046" y="149"/>
                    </a:lnTo>
                    <a:lnTo>
                      <a:pt x="3048" y="144"/>
                    </a:lnTo>
                    <a:lnTo>
                      <a:pt x="3049" y="139"/>
                    </a:lnTo>
                    <a:lnTo>
                      <a:pt x="3050" y="140"/>
                    </a:lnTo>
                    <a:lnTo>
                      <a:pt x="3052" y="143"/>
                    </a:lnTo>
                    <a:lnTo>
                      <a:pt x="3054" y="158"/>
                    </a:lnTo>
                    <a:lnTo>
                      <a:pt x="3055" y="162"/>
                    </a:lnTo>
                    <a:lnTo>
                      <a:pt x="3056" y="164"/>
                    </a:lnTo>
                    <a:lnTo>
                      <a:pt x="3058" y="161"/>
                    </a:lnTo>
                    <a:lnTo>
                      <a:pt x="3060" y="147"/>
                    </a:lnTo>
                    <a:lnTo>
                      <a:pt x="3061" y="147"/>
                    </a:lnTo>
                    <a:lnTo>
                      <a:pt x="3063" y="140"/>
                    </a:lnTo>
                    <a:lnTo>
                      <a:pt x="3064" y="129"/>
                    </a:lnTo>
                    <a:lnTo>
                      <a:pt x="3066" y="128"/>
                    </a:lnTo>
                    <a:lnTo>
                      <a:pt x="3067" y="139"/>
                    </a:lnTo>
                    <a:lnTo>
                      <a:pt x="3069" y="146"/>
                    </a:lnTo>
                    <a:lnTo>
                      <a:pt x="3070" y="154"/>
                    </a:lnTo>
                    <a:lnTo>
                      <a:pt x="3072" y="160"/>
                    </a:lnTo>
                    <a:lnTo>
                      <a:pt x="3073" y="157"/>
                    </a:lnTo>
                    <a:lnTo>
                      <a:pt x="3075" y="155"/>
                    </a:lnTo>
                    <a:lnTo>
                      <a:pt x="3076" y="156"/>
                    </a:lnTo>
                    <a:lnTo>
                      <a:pt x="3078" y="161"/>
                    </a:lnTo>
                    <a:lnTo>
                      <a:pt x="3079" y="161"/>
                    </a:lnTo>
                    <a:lnTo>
                      <a:pt x="3081" y="154"/>
                    </a:lnTo>
                    <a:lnTo>
                      <a:pt x="3082" y="151"/>
                    </a:lnTo>
                    <a:lnTo>
                      <a:pt x="3084" y="149"/>
                    </a:lnTo>
                    <a:lnTo>
                      <a:pt x="3085" y="149"/>
                    </a:lnTo>
                    <a:lnTo>
                      <a:pt x="3087" y="153"/>
                    </a:lnTo>
                    <a:lnTo>
                      <a:pt x="3088" y="151"/>
                    </a:lnTo>
                    <a:lnTo>
                      <a:pt x="3090" y="152"/>
                    </a:lnTo>
                    <a:lnTo>
                      <a:pt x="3092" y="148"/>
                    </a:lnTo>
                    <a:lnTo>
                      <a:pt x="3093" y="147"/>
                    </a:lnTo>
                    <a:lnTo>
                      <a:pt x="3094" y="153"/>
                    </a:lnTo>
                    <a:lnTo>
                      <a:pt x="3096" y="157"/>
                    </a:lnTo>
                    <a:lnTo>
                      <a:pt x="3098" y="158"/>
                    </a:lnTo>
                    <a:lnTo>
                      <a:pt x="3099" y="159"/>
                    </a:lnTo>
                    <a:lnTo>
                      <a:pt x="3101" y="154"/>
                    </a:lnTo>
                    <a:lnTo>
                      <a:pt x="3102" y="156"/>
                    </a:lnTo>
                    <a:lnTo>
                      <a:pt x="3104" y="153"/>
                    </a:lnTo>
                    <a:lnTo>
                      <a:pt x="3105" y="150"/>
                    </a:lnTo>
                    <a:lnTo>
                      <a:pt x="3107" y="152"/>
                    </a:lnTo>
                    <a:lnTo>
                      <a:pt x="3108" y="145"/>
                    </a:lnTo>
                    <a:lnTo>
                      <a:pt x="3110" y="145"/>
                    </a:lnTo>
                    <a:lnTo>
                      <a:pt x="3111" y="142"/>
                    </a:lnTo>
                    <a:lnTo>
                      <a:pt x="3113" y="138"/>
                    </a:lnTo>
                    <a:lnTo>
                      <a:pt x="3114" y="139"/>
                    </a:lnTo>
                    <a:lnTo>
                      <a:pt x="3116" y="142"/>
                    </a:lnTo>
                    <a:lnTo>
                      <a:pt x="3117" y="147"/>
                    </a:lnTo>
                    <a:lnTo>
                      <a:pt x="3119" y="146"/>
                    </a:lnTo>
                    <a:lnTo>
                      <a:pt x="3121" y="139"/>
                    </a:lnTo>
                    <a:lnTo>
                      <a:pt x="3122" y="140"/>
                    </a:lnTo>
                    <a:lnTo>
                      <a:pt x="3123" y="142"/>
                    </a:lnTo>
                    <a:lnTo>
                      <a:pt x="3125" y="140"/>
                    </a:lnTo>
                    <a:lnTo>
                      <a:pt x="3127" y="147"/>
                    </a:lnTo>
                    <a:lnTo>
                      <a:pt x="3128" y="154"/>
                    </a:lnTo>
                    <a:lnTo>
                      <a:pt x="3130" y="155"/>
                    </a:lnTo>
                    <a:lnTo>
                      <a:pt x="3131" y="151"/>
                    </a:lnTo>
                    <a:lnTo>
                      <a:pt x="3133" y="152"/>
                    </a:lnTo>
                    <a:lnTo>
                      <a:pt x="3134" y="147"/>
                    </a:lnTo>
                    <a:lnTo>
                      <a:pt x="3136" y="146"/>
                    </a:lnTo>
                    <a:lnTo>
                      <a:pt x="3137" y="153"/>
                    </a:lnTo>
                    <a:lnTo>
                      <a:pt x="3139" y="146"/>
                    </a:lnTo>
                    <a:lnTo>
                      <a:pt x="3140" y="141"/>
                    </a:lnTo>
                    <a:lnTo>
                      <a:pt x="3142" y="150"/>
                    </a:lnTo>
                    <a:lnTo>
                      <a:pt x="3143" y="151"/>
                    </a:lnTo>
                    <a:lnTo>
                      <a:pt x="3145" y="146"/>
                    </a:lnTo>
                    <a:lnTo>
                      <a:pt x="3146" y="151"/>
                    </a:lnTo>
                    <a:lnTo>
                      <a:pt x="3148" y="153"/>
                    </a:lnTo>
                    <a:lnTo>
                      <a:pt x="3149" y="145"/>
                    </a:lnTo>
                    <a:lnTo>
                      <a:pt x="3151" y="136"/>
                    </a:lnTo>
                    <a:lnTo>
                      <a:pt x="3152" y="142"/>
                    </a:lnTo>
                    <a:lnTo>
                      <a:pt x="3154" y="150"/>
                    </a:lnTo>
                    <a:lnTo>
                      <a:pt x="3155" y="156"/>
                    </a:lnTo>
                    <a:lnTo>
                      <a:pt x="3157" y="158"/>
                    </a:lnTo>
                    <a:lnTo>
                      <a:pt x="3159" y="165"/>
                    </a:lnTo>
                    <a:lnTo>
                      <a:pt x="3160" y="166"/>
                    </a:lnTo>
                    <a:lnTo>
                      <a:pt x="3161" y="159"/>
                    </a:lnTo>
                    <a:lnTo>
                      <a:pt x="3163" y="153"/>
                    </a:lnTo>
                    <a:lnTo>
                      <a:pt x="3165" y="158"/>
                    </a:lnTo>
                    <a:lnTo>
                      <a:pt x="3166" y="149"/>
                    </a:lnTo>
                    <a:lnTo>
                      <a:pt x="3167" y="147"/>
                    </a:lnTo>
                    <a:lnTo>
                      <a:pt x="3169" y="144"/>
                    </a:lnTo>
                    <a:lnTo>
                      <a:pt x="3171" y="144"/>
                    </a:lnTo>
                    <a:lnTo>
                      <a:pt x="3172" y="150"/>
                    </a:lnTo>
                    <a:lnTo>
                      <a:pt x="3174" y="161"/>
                    </a:lnTo>
                    <a:lnTo>
                      <a:pt x="3175" y="164"/>
                    </a:lnTo>
                    <a:lnTo>
                      <a:pt x="3177" y="158"/>
                    </a:lnTo>
                    <a:lnTo>
                      <a:pt x="3178" y="154"/>
                    </a:lnTo>
                    <a:lnTo>
                      <a:pt x="3180" y="163"/>
                    </a:lnTo>
                    <a:lnTo>
                      <a:pt x="3181" y="159"/>
                    </a:lnTo>
                    <a:lnTo>
                      <a:pt x="3183" y="154"/>
                    </a:lnTo>
                    <a:lnTo>
                      <a:pt x="3184" y="148"/>
                    </a:lnTo>
                    <a:lnTo>
                      <a:pt x="3186" y="147"/>
                    </a:lnTo>
                    <a:lnTo>
                      <a:pt x="3187" y="156"/>
                    </a:lnTo>
                    <a:lnTo>
                      <a:pt x="3189" y="163"/>
                    </a:lnTo>
                    <a:lnTo>
                      <a:pt x="3190" y="161"/>
                    </a:lnTo>
                    <a:lnTo>
                      <a:pt x="3192" y="147"/>
                    </a:lnTo>
                    <a:lnTo>
                      <a:pt x="3194" y="141"/>
                    </a:lnTo>
                    <a:lnTo>
                      <a:pt x="3195" y="137"/>
                    </a:lnTo>
                    <a:lnTo>
                      <a:pt x="3196" y="135"/>
                    </a:lnTo>
                    <a:lnTo>
                      <a:pt x="3198" y="134"/>
                    </a:lnTo>
                    <a:lnTo>
                      <a:pt x="3200" y="139"/>
                    </a:lnTo>
                    <a:lnTo>
                      <a:pt x="3201" y="145"/>
                    </a:lnTo>
                    <a:lnTo>
                      <a:pt x="3203" y="144"/>
                    </a:lnTo>
                    <a:lnTo>
                      <a:pt x="3204" y="144"/>
                    </a:lnTo>
                    <a:lnTo>
                      <a:pt x="3206" y="149"/>
                    </a:lnTo>
                    <a:lnTo>
                      <a:pt x="3207" y="155"/>
                    </a:lnTo>
                    <a:lnTo>
                      <a:pt x="3209" y="152"/>
                    </a:lnTo>
                    <a:lnTo>
                      <a:pt x="3210" y="144"/>
                    </a:lnTo>
                    <a:lnTo>
                      <a:pt x="3212" y="140"/>
                    </a:lnTo>
                    <a:lnTo>
                      <a:pt x="3213" y="136"/>
                    </a:lnTo>
                    <a:lnTo>
                      <a:pt x="3215" y="129"/>
                    </a:lnTo>
                    <a:lnTo>
                      <a:pt x="3216" y="128"/>
                    </a:lnTo>
                    <a:lnTo>
                      <a:pt x="3218" y="131"/>
                    </a:lnTo>
                    <a:lnTo>
                      <a:pt x="3219" y="139"/>
                    </a:lnTo>
                    <a:lnTo>
                      <a:pt x="3221" y="146"/>
                    </a:lnTo>
                    <a:lnTo>
                      <a:pt x="3222" y="153"/>
                    </a:lnTo>
                    <a:lnTo>
                      <a:pt x="3224" y="149"/>
                    </a:lnTo>
                    <a:lnTo>
                      <a:pt x="3225" y="138"/>
                    </a:lnTo>
                    <a:lnTo>
                      <a:pt x="3227" y="130"/>
                    </a:lnTo>
                    <a:lnTo>
                      <a:pt x="3228" y="128"/>
                    </a:lnTo>
                    <a:lnTo>
                      <a:pt x="3230" y="127"/>
                    </a:lnTo>
                    <a:lnTo>
                      <a:pt x="3232" y="125"/>
                    </a:lnTo>
                    <a:lnTo>
                      <a:pt x="3233" y="131"/>
                    </a:lnTo>
                    <a:lnTo>
                      <a:pt x="3234" y="137"/>
                    </a:lnTo>
                    <a:lnTo>
                      <a:pt x="3236" y="140"/>
                    </a:lnTo>
                    <a:lnTo>
                      <a:pt x="3238" y="142"/>
                    </a:lnTo>
                    <a:lnTo>
                      <a:pt x="3239" y="142"/>
                    </a:lnTo>
                    <a:lnTo>
                      <a:pt x="3240" y="130"/>
                    </a:lnTo>
                    <a:lnTo>
                      <a:pt x="3242" y="115"/>
                    </a:lnTo>
                    <a:lnTo>
                      <a:pt x="3244" y="116"/>
                    </a:lnTo>
                    <a:lnTo>
                      <a:pt x="3245" y="123"/>
                    </a:lnTo>
                    <a:lnTo>
                      <a:pt x="3247" y="128"/>
                    </a:lnTo>
                    <a:lnTo>
                      <a:pt x="3248" y="132"/>
                    </a:lnTo>
                    <a:lnTo>
                      <a:pt x="3250" y="132"/>
                    </a:lnTo>
                    <a:lnTo>
                      <a:pt x="3251" y="123"/>
                    </a:lnTo>
                    <a:lnTo>
                      <a:pt x="3253" y="115"/>
                    </a:lnTo>
                    <a:lnTo>
                      <a:pt x="3254" y="106"/>
                    </a:lnTo>
                    <a:lnTo>
                      <a:pt x="3256" y="106"/>
                    </a:lnTo>
                    <a:lnTo>
                      <a:pt x="3257" y="108"/>
                    </a:lnTo>
                    <a:lnTo>
                      <a:pt x="3259" y="107"/>
                    </a:lnTo>
                    <a:lnTo>
                      <a:pt x="3261" y="113"/>
                    </a:lnTo>
                    <a:lnTo>
                      <a:pt x="3262" y="118"/>
                    </a:lnTo>
                    <a:lnTo>
                      <a:pt x="3263" y="121"/>
                    </a:lnTo>
                    <a:lnTo>
                      <a:pt x="3265" y="124"/>
                    </a:lnTo>
                    <a:lnTo>
                      <a:pt x="3267" y="128"/>
                    </a:lnTo>
                    <a:lnTo>
                      <a:pt x="3268" y="129"/>
                    </a:lnTo>
                    <a:lnTo>
                      <a:pt x="3269" y="131"/>
                    </a:lnTo>
                    <a:lnTo>
                      <a:pt x="3271" y="126"/>
                    </a:lnTo>
                    <a:lnTo>
                      <a:pt x="3273" y="118"/>
                    </a:lnTo>
                    <a:lnTo>
                      <a:pt x="3274" y="112"/>
                    </a:lnTo>
                    <a:lnTo>
                      <a:pt x="3276" y="115"/>
                    </a:lnTo>
                    <a:lnTo>
                      <a:pt x="3277" y="119"/>
                    </a:lnTo>
                    <a:lnTo>
                      <a:pt x="3278" y="125"/>
                    </a:lnTo>
                    <a:lnTo>
                      <a:pt x="3280" y="133"/>
                    </a:lnTo>
                    <a:lnTo>
                      <a:pt x="3282" y="136"/>
                    </a:lnTo>
                    <a:lnTo>
                      <a:pt x="3283" y="131"/>
                    </a:lnTo>
                    <a:lnTo>
                      <a:pt x="3285" y="131"/>
                    </a:lnTo>
                    <a:lnTo>
                      <a:pt x="3286" y="129"/>
                    </a:lnTo>
                    <a:lnTo>
                      <a:pt x="3288" y="128"/>
                    </a:lnTo>
                    <a:lnTo>
                      <a:pt x="3289" y="132"/>
                    </a:lnTo>
                    <a:lnTo>
                      <a:pt x="3291" y="127"/>
                    </a:lnTo>
                    <a:lnTo>
                      <a:pt x="3292" y="118"/>
                    </a:lnTo>
                    <a:lnTo>
                      <a:pt x="3294" y="120"/>
                    </a:lnTo>
                    <a:lnTo>
                      <a:pt x="3295" y="121"/>
                    </a:lnTo>
                    <a:lnTo>
                      <a:pt x="3297" y="119"/>
                    </a:lnTo>
                    <a:lnTo>
                      <a:pt x="3298" y="120"/>
                    </a:lnTo>
                    <a:lnTo>
                      <a:pt x="3300" y="115"/>
                    </a:lnTo>
                    <a:lnTo>
                      <a:pt x="3301" y="114"/>
                    </a:lnTo>
                    <a:lnTo>
                      <a:pt x="3303" y="117"/>
                    </a:lnTo>
                    <a:lnTo>
                      <a:pt x="3305" y="113"/>
                    </a:lnTo>
                    <a:lnTo>
                      <a:pt x="3306" y="113"/>
                    </a:lnTo>
                    <a:lnTo>
                      <a:pt x="3307" y="108"/>
                    </a:lnTo>
                    <a:lnTo>
                      <a:pt x="3309" y="106"/>
                    </a:lnTo>
                    <a:lnTo>
                      <a:pt x="3311" y="115"/>
                    </a:lnTo>
                    <a:lnTo>
                      <a:pt x="3312" y="114"/>
                    </a:lnTo>
                    <a:lnTo>
                      <a:pt x="3313" y="112"/>
                    </a:lnTo>
                    <a:lnTo>
                      <a:pt x="3315" y="113"/>
                    </a:lnTo>
                    <a:lnTo>
                      <a:pt x="3317" y="115"/>
                    </a:lnTo>
                    <a:lnTo>
                      <a:pt x="3318" y="107"/>
                    </a:lnTo>
                    <a:lnTo>
                      <a:pt x="3320" y="107"/>
                    </a:lnTo>
                    <a:lnTo>
                      <a:pt x="3321" y="109"/>
                    </a:lnTo>
                    <a:lnTo>
                      <a:pt x="3323" y="107"/>
                    </a:lnTo>
                    <a:lnTo>
                      <a:pt x="3324" y="110"/>
                    </a:lnTo>
                    <a:lnTo>
                      <a:pt x="3326" y="118"/>
                    </a:lnTo>
                    <a:lnTo>
                      <a:pt x="3327" y="116"/>
                    </a:lnTo>
                    <a:lnTo>
                      <a:pt x="3329" y="114"/>
                    </a:lnTo>
                    <a:lnTo>
                      <a:pt x="3330" y="114"/>
                    </a:lnTo>
                    <a:lnTo>
                      <a:pt x="3332" y="112"/>
                    </a:lnTo>
                    <a:lnTo>
                      <a:pt x="3334" y="106"/>
                    </a:lnTo>
                    <a:lnTo>
                      <a:pt x="3335" y="101"/>
                    </a:lnTo>
                    <a:lnTo>
                      <a:pt x="3336" y="106"/>
                    </a:lnTo>
                    <a:lnTo>
                      <a:pt x="3338" y="110"/>
                    </a:lnTo>
                    <a:lnTo>
                      <a:pt x="3340" y="109"/>
                    </a:lnTo>
                    <a:lnTo>
                      <a:pt x="3341" y="114"/>
                    </a:lnTo>
                    <a:lnTo>
                      <a:pt x="3342" y="130"/>
                    </a:lnTo>
                    <a:lnTo>
                      <a:pt x="3344" y="126"/>
                    </a:lnTo>
                    <a:lnTo>
                      <a:pt x="3345" y="118"/>
                    </a:lnTo>
                    <a:lnTo>
                      <a:pt x="3347" y="112"/>
                    </a:lnTo>
                    <a:lnTo>
                      <a:pt x="3349" y="105"/>
                    </a:lnTo>
                    <a:lnTo>
                      <a:pt x="3350" y="107"/>
                    </a:lnTo>
                    <a:lnTo>
                      <a:pt x="3351" y="108"/>
                    </a:lnTo>
                    <a:lnTo>
                      <a:pt x="3353" y="112"/>
                    </a:lnTo>
                    <a:lnTo>
                      <a:pt x="3355" y="107"/>
                    </a:lnTo>
                    <a:lnTo>
                      <a:pt x="3356" y="107"/>
                    </a:lnTo>
                    <a:lnTo>
                      <a:pt x="3358" y="103"/>
                    </a:lnTo>
                    <a:lnTo>
                      <a:pt x="3359" y="102"/>
                    </a:lnTo>
                    <a:lnTo>
                      <a:pt x="3361" y="107"/>
                    </a:lnTo>
                    <a:lnTo>
                      <a:pt x="3362" y="105"/>
                    </a:lnTo>
                    <a:lnTo>
                      <a:pt x="3364" y="106"/>
                    </a:lnTo>
                    <a:lnTo>
                      <a:pt x="3365" y="103"/>
                    </a:lnTo>
                    <a:lnTo>
                      <a:pt x="3367" y="109"/>
                    </a:lnTo>
                    <a:lnTo>
                      <a:pt x="3368" y="111"/>
                    </a:lnTo>
                    <a:lnTo>
                      <a:pt x="3370" y="113"/>
                    </a:lnTo>
                    <a:lnTo>
                      <a:pt x="3371" y="126"/>
                    </a:lnTo>
                    <a:lnTo>
                      <a:pt x="3373" y="125"/>
                    </a:lnTo>
                    <a:lnTo>
                      <a:pt x="3374" y="128"/>
                    </a:lnTo>
                    <a:lnTo>
                      <a:pt x="3376" y="127"/>
                    </a:lnTo>
                    <a:lnTo>
                      <a:pt x="3378" y="122"/>
                    </a:lnTo>
                    <a:lnTo>
                      <a:pt x="3379" y="118"/>
                    </a:lnTo>
                    <a:lnTo>
                      <a:pt x="3380" y="116"/>
                    </a:lnTo>
                    <a:lnTo>
                      <a:pt x="3382" y="118"/>
                    </a:lnTo>
                    <a:lnTo>
                      <a:pt x="3384" y="116"/>
                    </a:lnTo>
                    <a:lnTo>
                      <a:pt x="3385" y="119"/>
                    </a:lnTo>
                    <a:lnTo>
                      <a:pt x="3387" y="116"/>
                    </a:lnTo>
                    <a:lnTo>
                      <a:pt x="3388" y="115"/>
                    </a:lnTo>
                    <a:lnTo>
                      <a:pt x="3390" y="118"/>
                    </a:lnTo>
                    <a:lnTo>
                      <a:pt x="3391" y="121"/>
                    </a:lnTo>
                    <a:lnTo>
                      <a:pt x="3393" y="118"/>
                    </a:lnTo>
                    <a:lnTo>
                      <a:pt x="3394" y="113"/>
                    </a:lnTo>
                    <a:lnTo>
                      <a:pt x="3396" y="115"/>
                    </a:lnTo>
                    <a:lnTo>
                      <a:pt x="3397" y="119"/>
                    </a:lnTo>
                    <a:lnTo>
                      <a:pt x="3399" y="118"/>
                    </a:lnTo>
                    <a:lnTo>
                      <a:pt x="3400" y="121"/>
                    </a:lnTo>
                    <a:lnTo>
                      <a:pt x="3402" y="125"/>
                    </a:lnTo>
                    <a:lnTo>
                      <a:pt x="3403" y="125"/>
                    </a:lnTo>
                    <a:lnTo>
                      <a:pt x="3405" y="120"/>
                    </a:lnTo>
                    <a:lnTo>
                      <a:pt x="3407" y="114"/>
                    </a:lnTo>
                    <a:lnTo>
                      <a:pt x="3408" y="111"/>
                    </a:lnTo>
                    <a:lnTo>
                      <a:pt x="3409" y="107"/>
                    </a:lnTo>
                    <a:lnTo>
                      <a:pt x="3411" y="111"/>
                    </a:lnTo>
                    <a:lnTo>
                      <a:pt x="3412" y="119"/>
                    </a:lnTo>
                    <a:lnTo>
                      <a:pt x="3414" y="114"/>
                    </a:lnTo>
                    <a:lnTo>
                      <a:pt x="3416" y="117"/>
                    </a:lnTo>
                    <a:lnTo>
                      <a:pt x="3417" y="120"/>
                    </a:lnTo>
                    <a:lnTo>
                      <a:pt x="3418" y="128"/>
                    </a:lnTo>
                    <a:lnTo>
                      <a:pt x="3420" y="132"/>
                    </a:lnTo>
                    <a:lnTo>
                      <a:pt x="3422" y="127"/>
                    </a:lnTo>
                    <a:lnTo>
                      <a:pt x="3423" y="114"/>
                    </a:lnTo>
                    <a:lnTo>
                      <a:pt x="3424" y="113"/>
                    </a:lnTo>
                    <a:lnTo>
                      <a:pt x="3426" y="118"/>
                    </a:lnTo>
                    <a:lnTo>
                      <a:pt x="3428" y="127"/>
                    </a:lnTo>
                    <a:lnTo>
                      <a:pt x="3429" y="129"/>
                    </a:lnTo>
                    <a:lnTo>
                      <a:pt x="3431" y="130"/>
                    </a:lnTo>
                    <a:lnTo>
                      <a:pt x="3432" y="141"/>
                    </a:lnTo>
                    <a:lnTo>
                      <a:pt x="3434" y="138"/>
                    </a:lnTo>
                    <a:lnTo>
                      <a:pt x="3435" y="131"/>
                    </a:lnTo>
                    <a:lnTo>
                      <a:pt x="3437" y="125"/>
                    </a:lnTo>
                    <a:lnTo>
                      <a:pt x="3438" y="125"/>
                    </a:lnTo>
                    <a:lnTo>
                      <a:pt x="3440" y="119"/>
                    </a:lnTo>
                    <a:lnTo>
                      <a:pt x="3441" y="116"/>
                    </a:lnTo>
                    <a:lnTo>
                      <a:pt x="3443" y="119"/>
                    </a:lnTo>
                    <a:lnTo>
                      <a:pt x="3444" y="117"/>
                    </a:lnTo>
                    <a:lnTo>
                      <a:pt x="3446" y="125"/>
                    </a:lnTo>
                    <a:lnTo>
                      <a:pt x="3447" y="140"/>
                    </a:lnTo>
                    <a:lnTo>
                      <a:pt x="3449" y="136"/>
                    </a:lnTo>
                    <a:lnTo>
                      <a:pt x="3451" y="130"/>
                    </a:lnTo>
                    <a:lnTo>
                      <a:pt x="3452" y="135"/>
                    </a:lnTo>
                    <a:lnTo>
                      <a:pt x="3453" y="143"/>
                    </a:lnTo>
                    <a:lnTo>
                      <a:pt x="3455" y="133"/>
                    </a:lnTo>
                    <a:lnTo>
                      <a:pt x="3457" y="134"/>
                    </a:lnTo>
                    <a:lnTo>
                      <a:pt x="3458" y="135"/>
                    </a:lnTo>
                    <a:lnTo>
                      <a:pt x="3460" y="129"/>
                    </a:lnTo>
                    <a:lnTo>
                      <a:pt x="3461" y="134"/>
                    </a:lnTo>
                    <a:lnTo>
                      <a:pt x="3463" y="142"/>
                    </a:lnTo>
                    <a:lnTo>
                      <a:pt x="3464" y="143"/>
                    </a:lnTo>
                    <a:lnTo>
                      <a:pt x="3466" y="143"/>
                    </a:lnTo>
                    <a:lnTo>
                      <a:pt x="3467" y="136"/>
                    </a:lnTo>
                    <a:lnTo>
                      <a:pt x="3469" y="133"/>
                    </a:lnTo>
                    <a:lnTo>
                      <a:pt x="3470" y="136"/>
                    </a:lnTo>
                    <a:lnTo>
                      <a:pt x="3472" y="132"/>
                    </a:lnTo>
                    <a:lnTo>
                      <a:pt x="3473" y="127"/>
                    </a:lnTo>
                    <a:lnTo>
                      <a:pt x="3475" y="132"/>
                    </a:lnTo>
                    <a:lnTo>
                      <a:pt x="3476" y="131"/>
                    </a:lnTo>
                    <a:lnTo>
                      <a:pt x="3478" y="128"/>
                    </a:lnTo>
                    <a:lnTo>
                      <a:pt x="3479" y="137"/>
                    </a:lnTo>
                    <a:lnTo>
                      <a:pt x="3481" y="137"/>
                    </a:lnTo>
                    <a:lnTo>
                      <a:pt x="3482" y="137"/>
                    </a:lnTo>
                    <a:lnTo>
                      <a:pt x="3484" y="137"/>
                    </a:lnTo>
                    <a:lnTo>
                      <a:pt x="3485" y="137"/>
                    </a:lnTo>
                    <a:lnTo>
                      <a:pt x="3487" y="136"/>
                    </a:lnTo>
                    <a:lnTo>
                      <a:pt x="3489" y="139"/>
                    </a:lnTo>
                    <a:lnTo>
                      <a:pt x="3490" y="146"/>
                    </a:lnTo>
                    <a:lnTo>
                      <a:pt x="3491" y="146"/>
                    </a:lnTo>
                    <a:lnTo>
                      <a:pt x="3493" y="147"/>
                    </a:lnTo>
                    <a:lnTo>
                      <a:pt x="3495" y="149"/>
                    </a:lnTo>
                    <a:lnTo>
                      <a:pt x="3496" y="143"/>
                    </a:lnTo>
                    <a:lnTo>
                      <a:pt x="3497" y="135"/>
                    </a:lnTo>
                    <a:lnTo>
                      <a:pt x="3499" y="137"/>
                    </a:lnTo>
                    <a:lnTo>
                      <a:pt x="3501" y="136"/>
                    </a:lnTo>
                    <a:lnTo>
                      <a:pt x="3502" y="133"/>
                    </a:lnTo>
                    <a:lnTo>
                      <a:pt x="3504" y="140"/>
                    </a:lnTo>
                    <a:lnTo>
                      <a:pt x="3505" y="146"/>
                    </a:lnTo>
                    <a:lnTo>
                      <a:pt x="3507" y="151"/>
                    </a:lnTo>
                    <a:lnTo>
                      <a:pt x="3508" y="153"/>
                    </a:lnTo>
                    <a:lnTo>
                      <a:pt x="3510" y="152"/>
                    </a:lnTo>
                    <a:lnTo>
                      <a:pt x="3511" y="144"/>
                    </a:lnTo>
                    <a:lnTo>
                      <a:pt x="3513" y="147"/>
                    </a:lnTo>
                    <a:lnTo>
                      <a:pt x="3514" y="139"/>
                    </a:lnTo>
                    <a:lnTo>
                      <a:pt x="3516" y="130"/>
                    </a:lnTo>
                    <a:lnTo>
                      <a:pt x="3518" y="125"/>
                    </a:lnTo>
                    <a:lnTo>
                      <a:pt x="3519" y="134"/>
                    </a:lnTo>
                    <a:lnTo>
                      <a:pt x="3520" y="137"/>
                    </a:lnTo>
                    <a:lnTo>
                      <a:pt x="3522" y="145"/>
                    </a:lnTo>
                    <a:lnTo>
                      <a:pt x="3524" y="145"/>
                    </a:lnTo>
                    <a:lnTo>
                      <a:pt x="3525" y="144"/>
                    </a:lnTo>
                    <a:lnTo>
                      <a:pt x="3526" y="145"/>
                    </a:lnTo>
                    <a:lnTo>
                      <a:pt x="3528" y="141"/>
                    </a:lnTo>
                    <a:lnTo>
                      <a:pt x="3530" y="128"/>
                    </a:lnTo>
                    <a:lnTo>
                      <a:pt x="3531" y="122"/>
                    </a:lnTo>
                    <a:lnTo>
                      <a:pt x="3533" y="122"/>
                    </a:lnTo>
                    <a:lnTo>
                      <a:pt x="3534" y="122"/>
                    </a:lnTo>
                    <a:lnTo>
                      <a:pt x="3536" y="124"/>
                    </a:lnTo>
                    <a:lnTo>
                      <a:pt x="3537" y="126"/>
                    </a:lnTo>
                    <a:lnTo>
                      <a:pt x="3539" y="137"/>
                    </a:lnTo>
                    <a:lnTo>
                      <a:pt x="3540" y="148"/>
                    </a:lnTo>
                    <a:lnTo>
                      <a:pt x="3542" y="145"/>
                    </a:lnTo>
                    <a:lnTo>
                      <a:pt x="3543" y="142"/>
                    </a:lnTo>
                    <a:lnTo>
                      <a:pt x="3545" y="139"/>
                    </a:lnTo>
                    <a:lnTo>
                      <a:pt x="3546" y="132"/>
                    </a:lnTo>
                    <a:lnTo>
                      <a:pt x="3548" y="126"/>
                    </a:lnTo>
                    <a:lnTo>
                      <a:pt x="3549" y="126"/>
                    </a:lnTo>
                    <a:lnTo>
                      <a:pt x="3551" y="132"/>
                    </a:lnTo>
                    <a:lnTo>
                      <a:pt x="3552" y="140"/>
                    </a:lnTo>
                    <a:lnTo>
                      <a:pt x="3554" y="147"/>
                    </a:lnTo>
                    <a:lnTo>
                      <a:pt x="3555" y="146"/>
                    </a:lnTo>
                    <a:lnTo>
                      <a:pt x="3557" y="141"/>
                    </a:lnTo>
                    <a:lnTo>
                      <a:pt x="3558" y="129"/>
                    </a:lnTo>
                    <a:lnTo>
                      <a:pt x="3560" y="122"/>
                    </a:lnTo>
                    <a:lnTo>
                      <a:pt x="3562" y="124"/>
                    </a:lnTo>
                    <a:lnTo>
                      <a:pt x="3563" y="124"/>
                    </a:lnTo>
                    <a:lnTo>
                      <a:pt x="3564" y="118"/>
                    </a:lnTo>
                    <a:lnTo>
                      <a:pt x="3566" y="132"/>
                    </a:lnTo>
                    <a:lnTo>
                      <a:pt x="3568" y="135"/>
                    </a:lnTo>
                    <a:lnTo>
                      <a:pt x="3569" y="131"/>
                    </a:lnTo>
                    <a:lnTo>
                      <a:pt x="3570" y="133"/>
                    </a:lnTo>
                    <a:lnTo>
                      <a:pt x="3572" y="138"/>
                    </a:lnTo>
                    <a:lnTo>
                      <a:pt x="3574" y="132"/>
                    </a:lnTo>
                    <a:lnTo>
                      <a:pt x="3575" y="128"/>
                    </a:lnTo>
                    <a:lnTo>
                      <a:pt x="3577" y="124"/>
                    </a:lnTo>
                    <a:lnTo>
                      <a:pt x="3578" y="127"/>
                    </a:lnTo>
                    <a:lnTo>
                      <a:pt x="3580" y="130"/>
                    </a:lnTo>
                    <a:lnTo>
                      <a:pt x="3581" y="129"/>
                    </a:lnTo>
                    <a:lnTo>
                      <a:pt x="3583" y="132"/>
                    </a:lnTo>
                    <a:lnTo>
                      <a:pt x="3584" y="136"/>
                    </a:lnTo>
                    <a:lnTo>
                      <a:pt x="3586" y="130"/>
                    </a:lnTo>
                    <a:lnTo>
                      <a:pt x="3587" y="127"/>
                    </a:lnTo>
                    <a:lnTo>
                      <a:pt x="3589" y="129"/>
                    </a:lnTo>
                    <a:lnTo>
                      <a:pt x="3591" y="128"/>
                    </a:lnTo>
                    <a:lnTo>
                      <a:pt x="3592" y="117"/>
                    </a:lnTo>
                    <a:lnTo>
                      <a:pt x="3593" y="115"/>
                    </a:lnTo>
                    <a:lnTo>
                      <a:pt x="3595" y="120"/>
                    </a:lnTo>
                    <a:lnTo>
                      <a:pt x="3597" y="124"/>
                    </a:lnTo>
                    <a:lnTo>
                      <a:pt x="3598" y="132"/>
                    </a:lnTo>
                    <a:lnTo>
                      <a:pt x="3599" y="136"/>
                    </a:lnTo>
                    <a:lnTo>
                      <a:pt x="3601" y="140"/>
                    </a:lnTo>
                    <a:lnTo>
                      <a:pt x="3603" y="142"/>
                    </a:lnTo>
                    <a:lnTo>
                      <a:pt x="3604" y="144"/>
                    </a:lnTo>
                    <a:lnTo>
                      <a:pt x="3606" y="140"/>
                    </a:lnTo>
                    <a:lnTo>
                      <a:pt x="3607" y="130"/>
                    </a:lnTo>
                    <a:lnTo>
                      <a:pt x="3609" y="134"/>
                    </a:lnTo>
                    <a:lnTo>
                      <a:pt x="3610" y="134"/>
                    </a:lnTo>
                    <a:lnTo>
                      <a:pt x="3612" y="134"/>
                    </a:lnTo>
                    <a:lnTo>
                      <a:pt x="3613" y="146"/>
                    </a:lnTo>
                    <a:lnTo>
                      <a:pt x="3615" y="151"/>
                    </a:lnTo>
                    <a:lnTo>
                      <a:pt x="3616" y="142"/>
                    </a:lnTo>
                    <a:lnTo>
                      <a:pt x="3618" y="140"/>
                    </a:lnTo>
                    <a:lnTo>
                      <a:pt x="3619" y="140"/>
                    </a:lnTo>
                    <a:lnTo>
                      <a:pt x="3621" y="136"/>
                    </a:lnTo>
                    <a:lnTo>
                      <a:pt x="3622" y="136"/>
                    </a:lnTo>
                    <a:lnTo>
                      <a:pt x="3624" y="138"/>
                    </a:lnTo>
                    <a:lnTo>
                      <a:pt x="3625" y="131"/>
                    </a:lnTo>
                    <a:lnTo>
                      <a:pt x="3627" y="122"/>
                    </a:lnTo>
                    <a:lnTo>
                      <a:pt x="3628" y="126"/>
                    </a:lnTo>
                    <a:lnTo>
                      <a:pt x="3630" y="137"/>
                    </a:lnTo>
                    <a:lnTo>
                      <a:pt x="3631" y="149"/>
                    </a:lnTo>
                    <a:lnTo>
                      <a:pt x="3633" y="149"/>
                    </a:lnTo>
                    <a:lnTo>
                      <a:pt x="3635" y="146"/>
                    </a:lnTo>
                    <a:lnTo>
                      <a:pt x="3636" y="142"/>
                    </a:lnTo>
                    <a:lnTo>
                      <a:pt x="3637" y="136"/>
                    </a:lnTo>
                    <a:lnTo>
                      <a:pt x="3639" y="138"/>
                    </a:lnTo>
                    <a:lnTo>
                      <a:pt x="3641" y="145"/>
                    </a:lnTo>
                    <a:lnTo>
                      <a:pt x="3642" y="146"/>
                    </a:lnTo>
                    <a:lnTo>
                      <a:pt x="3644" y="154"/>
                    </a:lnTo>
                    <a:lnTo>
                      <a:pt x="3645" y="153"/>
                    </a:lnTo>
                    <a:lnTo>
                      <a:pt x="3647" y="150"/>
                    </a:lnTo>
                    <a:lnTo>
                      <a:pt x="3648" y="146"/>
                    </a:lnTo>
                    <a:lnTo>
                      <a:pt x="3650" y="146"/>
                    </a:lnTo>
                    <a:lnTo>
                      <a:pt x="3651" y="146"/>
                    </a:lnTo>
                    <a:lnTo>
                      <a:pt x="3653" y="137"/>
                    </a:lnTo>
                    <a:lnTo>
                      <a:pt x="3654" y="143"/>
                    </a:lnTo>
                    <a:lnTo>
                      <a:pt x="3656" y="147"/>
                    </a:lnTo>
                    <a:lnTo>
                      <a:pt x="3657" y="147"/>
                    </a:lnTo>
                    <a:lnTo>
                      <a:pt x="3659" y="147"/>
                    </a:lnTo>
                    <a:lnTo>
                      <a:pt x="3660" y="143"/>
                    </a:lnTo>
                    <a:lnTo>
                      <a:pt x="3662" y="136"/>
                    </a:lnTo>
                    <a:lnTo>
                      <a:pt x="3664" y="136"/>
                    </a:lnTo>
                    <a:lnTo>
                      <a:pt x="3665" y="139"/>
                    </a:lnTo>
                    <a:lnTo>
                      <a:pt x="3666" y="133"/>
                    </a:lnTo>
                    <a:lnTo>
                      <a:pt x="3668" y="126"/>
                    </a:lnTo>
                    <a:lnTo>
                      <a:pt x="3670" y="130"/>
                    </a:lnTo>
                    <a:lnTo>
                      <a:pt x="3671" y="136"/>
                    </a:lnTo>
                    <a:lnTo>
                      <a:pt x="3672" y="131"/>
                    </a:lnTo>
                    <a:lnTo>
                      <a:pt x="3674" y="133"/>
                    </a:lnTo>
                    <a:lnTo>
                      <a:pt x="3676" y="148"/>
                    </a:lnTo>
                    <a:lnTo>
                      <a:pt x="3677" y="161"/>
                    </a:lnTo>
                    <a:lnTo>
                      <a:pt x="3679" y="159"/>
                    </a:lnTo>
                    <a:lnTo>
                      <a:pt x="3680" y="153"/>
                    </a:lnTo>
                    <a:lnTo>
                      <a:pt x="3682" y="155"/>
                    </a:lnTo>
                    <a:lnTo>
                      <a:pt x="3683" y="157"/>
                    </a:lnTo>
                    <a:lnTo>
                      <a:pt x="3685" y="153"/>
                    </a:lnTo>
                    <a:lnTo>
                      <a:pt x="3686" y="157"/>
                    </a:lnTo>
                    <a:lnTo>
                      <a:pt x="3688" y="166"/>
                    </a:lnTo>
                    <a:lnTo>
                      <a:pt x="3689" y="176"/>
                    </a:lnTo>
                    <a:lnTo>
                      <a:pt x="3691" y="183"/>
                    </a:lnTo>
                    <a:lnTo>
                      <a:pt x="3692" y="187"/>
                    </a:lnTo>
                    <a:lnTo>
                      <a:pt x="3694" y="193"/>
                    </a:lnTo>
                    <a:lnTo>
                      <a:pt x="3695" y="198"/>
                    </a:lnTo>
                    <a:lnTo>
                      <a:pt x="3697" y="187"/>
                    </a:lnTo>
                    <a:lnTo>
                      <a:pt x="3698" y="178"/>
                    </a:lnTo>
                    <a:lnTo>
                      <a:pt x="3700" y="178"/>
                    </a:lnTo>
                    <a:lnTo>
                      <a:pt x="3701" y="182"/>
                    </a:lnTo>
                    <a:lnTo>
                      <a:pt x="3703" y="194"/>
                    </a:lnTo>
                    <a:lnTo>
                      <a:pt x="3704" y="207"/>
                    </a:lnTo>
                    <a:lnTo>
                      <a:pt x="3706" y="216"/>
                    </a:lnTo>
                    <a:lnTo>
                      <a:pt x="3708" y="225"/>
                    </a:lnTo>
                    <a:lnTo>
                      <a:pt x="3709" y="224"/>
                    </a:lnTo>
                    <a:lnTo>
                      <a:pt x="3710" y="221"/>
                    </a:lnTo>
                    <a:lnTo>
                      <a:pt x="3712" y="215"/>
                    </a:lnTo>
                    <a:lnTo>
                      <a:pt x="3714" y="213"/>
                    </a:lnTo>
                    <a:lnTo>
                      <a:pt x="3715" y="207"/>
                    </a:lnTo>
                    <a:lnTo>
                      <a:pt x="3717" y="211"/>
                    </a:lnTo>
                    <a:lnTo>
                      <a:pt x="3718" y="212"/>
                    </a:lnTo>
                    <a:lnTo>
                      <a:pt x="3720" y="213"/>
                    </a:lnTo>
                    <a:lnTo>
                      <a:pt x="3721" y="208"/>
                    </a:lnTo>
                    <a:lnTo>
                      <a:pt x="3723" y="195"/>
                    </a:lnTo>
                    <a:lnTo>
                      <a:pt x="3724" y="188"/>
                    </a:lnTo>
                    <a:lnTo>
                      <a:pt x="3726" y="193"/>
                    </a:lnTo>
                    <a:lnTo>
                      <a:pt x="3727" y="189"/>
                    </a:lnTo>
                    <a:lnTo>
                      <a:pt x="3729" y="194"/>
                    </a:lnTo>
                    <a:lnTo>
                      <a:pt x="3730" y="202"/>
                    </a:lnTo>
                    <a:lnTo>
                      <a:pt x="3732" y="205"/>
                    </a:lnTo>
                    <a:lnTo>
                      <a:pt x="3733" y="199"/>
                    </a:lnTo>
                    <a:lnTo>
                      <a:pt x="3735" y="200"/>
                    </a:lnTo>
                    <a:lnTo>
                      <a:pt x="3737" y="207"/>
                    </a:lnTo>
                    <a:lnTo>
                      <a:pt x="3738" y="208"/>
                    </a:lnTo>
                    <a:lnTo>
                      <a:pt x="3739" y="211"/>
                    </a:lnTo>
                    <a:lnTo>
                      <a:pt x="3741" y="211"/>
                    </a:lnTo>
                    <a:lnTo>
                      <a:pt x="3743" y="202"/>
                    </a:lnTo>
                    <a:lnTo>
                      <a:pt x="3744" y="191"/>
                    </a:lnTo>
                    <a:lnTo>
                      <a:pt x="3746" y="184"/>
                    </a:lnTo>
                    <a:lnTo>
                      <a:pt x="3747" y="178"/>
                    </a:lnTo>
                    <a:lnTo>
                      <a:pt x="3749" y="170"/>
                    </a:lnTo>
                    <a:lnTo>
                      <a:pt x="3750" y="165"/>
                    </a:lnTo>
                    <a:lnTo>
                      <a:pt x="3752" y="166"/>
                    </a:lnTo>
                    <a:lnTo>
                      <a:pt x="3753" y="165"/>
                    </a:lnTo>
                    <a:lnTo>
                      <a:pt x="3755" y="167"/>
                    </a:lnTo>
                    <a:lnTo>
                      <a:pt x="3756" y="164"/>
                    </a:lnTo>
                    <a:lnTo>
                      <a:pt x="3758" y="160"/>
                    </a:lnTo>
                    <a:lnTo>
                      <a:pt x="3759" y="158"/>
                    </a:lnTo>
                    <a:lnTo>
                      <a:pt x="3761" y="159"/>
                    </a:lnTo>
                    <a:lnTo>
                      <a:pt x="3762" y="168"/>
                    </a:lnTo>
                    <a:lnTo>
                      <a:pt x="3764" y="171"/>
                    </a:lnTo>
                    <a:lnTo>
                      <a:pt x="3765" y="168"/>
                    </a:lnTo>
                    <a:lnTo>
                      <a:pt x="3767" y="168"/>
                    </a:lnTo>
                    <a:lnTo>
                      <a:pt x="3768" y="163"/>
                    </a:lnTo>
                    <a:lnTo>
                      <a:pt x="3770" y="163"/>
                    </a:lnTo>
                    <a:lnTo>
                      <a:pt x="3771" y="163"/>
                    </a:lnTo>
                    <a:lnTo>
                      <a:pt x="3773" y="164"/>
                    </a:lnTo>
                    <a:lnTo>
                      <a:pt x="3775" y="161"/>
                    </a:lnTo>
                    <a:lnTo>
                      <a:pt x="3776" y="156"/>
                    </a:lnTo>
                    <a:lnTo>
                      <a:pt x="3777" y="144"/>
                    </a:lnTo>
                    <a:lnTo>
                      <a:pt x="3779" y="144"/>
                    </a:lnTo>
                    <a:lnTo>
                      <a:pt x="3781" y="152"/>
                    </a:lnTo>
                    <a:lnTo>
                      <a:pt x="3782" y="162"/>
                    </a:lnTo>
                    <a:lnTo>
                      <a:pt x="3783" y="162"/>
                    </a:lnTo>
                    <a:lnTo>
                      <a:pt x="3785" y="158"/>
                    </a:lnTo>
                    <a:lnTo>
                      <a:pt x="3787" y="151"/>
                    </a:lnTo>
                    <a:lnTo>
                      <a:pt x="3788" y="147"/>
                    </a:lnTo>
                    <a:lnTo>
                      <a:pt x="3790" y="138"/>
                    </a:lnTo>
                    <a:lnTo>
                      <a:pt x="3791" y="139"/>
                    </a:lnTo>
                    <a:lnTo>
                      <a:pt x="3793" y="144"/>
                    </a:lnTo>
                    <a:lnTo>
                      <a:pt x="3794" y="148"/>
                    </a:lnTo>
                    <a:lnTo>
                      <a:pt x="3796" y="153"/>
                    </a:lnTo>
                    <a:lnTo>
                      <a:pt x="3797" y="157"/>
                    </a:lnTo>
                    <a:lnTo>
                      <a:pt x="3799" y="155"/>
                    </a:lnTo>
                    <a:lnTo>
                      <a:pt x="3800" y="151"/>
                    </a:lnTo>
                    <a:lnTo>
                      <a:pt x="3802" y="147"/>
                    </a:lnTo>
                    <a:lnTo>
                      <a:pt x="3803" y="150"/>
                    </a:lnTo>
                    <a:lnTo>
                      <a:pt x="3804" y="14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9" name="Freeform 156">
                <a:extLst>
                  <a:ext uri="{FF2B5EF4-FFF2-40B4-BE49-F238E27FC236}">
                    <a16:creationId xmlns:a16="http://schemas.microsoft.com/office/drawing/2014/main" id="{C6E13E41-C93F-4C66-B23B-248D48F9F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1737896"/>
                <a:ext cx="55862" cy="92101"/>
              </a:xfrm>
              <a:custGeom>
                <a:avLst/>
                <a:gdLst>
                  <a:gd name="T0" fmla="*/ 2 w 113"/>
                  <a:gd name="T1" fmla="*/ 32 h 41"/>
                  <a:gd name="T2" fmla="*/ 5 w 113"/>
                  <a:gd name="T3" fmla="*/ 40 h 41"/>
                  <a:gd name="T4" fmla="*/ 8 w 113"/>
                  <a:gd name="T5" fmla="*/ 36 h 41"/>
                  <a:gd name="T6" fmla="*/ 11 w 113"/>
                  <a:gd name="T7" fmla="*/ 31 h 41"/>
                  <a:gd name="T8" fmla="*/ 14 w 113"/>
                  <a:gd name="T9" fmla="*/ 27 h 41"/>
                  <a:gd name="T10" fmla="*/ 17 w 113"/>
                  <a:gd name="T11" fmla="*/ 25 h 41"/>
                  <a:gd name="T12" fmla="*/ 21 w 113"/>
                  <a:gd name="T13" fmla="*/ 16 h 41"/>
                  <a:gd name="T14" fmla="*/ 23 w 113"/>
                  <a:gd name="T15" fmla="*/ 6 h 41"/>
                  <a:gd name="T16" fmla="*/ 27 w 113"/>
                  <a:gd name="T17" fmla="*/ 21 h 41"/>
                  <a:gd name="T18" fmla="*/ 29 w 113"/>
                  <a:gd name="T19" fmla="*/ 29 h 41"/>
                  <a:gd name="T20" fmla="*/ 33 w 113"/>
                  <a:gd name="T21" fmla="*/ 30 h 41"/>
                  <a:gd name="T22" fmla="*/ 36 w 113"/>
                  <a:gd name="T23" fmla="*/ 31 h 41"/>
                  <a:gd name="T24" fmla="*/ 39 w 113"/>
                  <a:gd name="T25" fmla="*/ 26 h 41"/>
                  <a:gd name="T26" fmla="*/ 42 w 113"/>
                  <a:gd name="T27" fmla="*/ 24 h 41"/>
                  <a:gd name="T28" fmla="*/ 45 w 113"/>
                  <a:gd name="T29" fmla="*/ 21 h 41"/>
                  <a:gd name="T30" fmla="*/ 48 w 113"/>
                  <a:gd name="T31" fmla="*/ 35 h 41"/>
                  <a:gd name="T32" fmla="*/ 51 w 113"/>
                  <a:gd name="T33" fmla="*/ 27 h 41"/>
                  <a:gd name="T34" fmla="*/ 54 w 113"/>
                  <a:gd name="T35" fmla="*/ 29 h 41"/>
                  <a:gd name="T36" fmla="*/ 57 w 113"/>
                  <a:gd name="T37" fmla="*/ 39 h 41"/>
                  <a:gd name="T38" fmla="*/ 60 w 113"/>
                  <a:gd name="T39" fmla="*/ 37 h 41"/>
                  <a:gd name="T40" fmla="*/ 63 w 113"/>
                  <a:gd name="T41" fmla="*/ 35 h 41"/>
                  <a:gd name="T42" fmla="*/ 66 w 113"/>
                  <a:gd name="T43" fmla="*/ 24 h 41"/>
                  <a:gd name="T44" fmla="*/ 69 w 113"/>
                  <a:gd name="T45" fmla="*/ 27 h 41"/>
                  <a:gd name="T46" fmla="*/ 72 w 113"/>
                  <a:gd name="T47" fmla="*/ 35 h 41"/>
                  <a:gd name="T48" fmla="*/ 75 w 113"/>
                  <a:gd name="T49" fmla="*/ 28 h 41"/>
                  <a:gd name="T50" fmla="*/ 78 w 113"/>
                  <a:gd name="T51" fmla="*/ 23 h 41"/>
                  <a:gd name="T52" fmla="*/ 81 w 113"/>
                  <a:gd name="T53" fmla="*/ 9 h 41"/>
                  <a:gd name="T54" fmla="*/ 84 w 113"/>
                  <a:gd name="T55" fmla="*/ 8 h 41"/>
                  <a:gd name="T56" fmla="*/ 87 w 113"/>
                  <a:gd name="T57" fmla="*/ 8 h 41"/>
                  <a:gd name="T58" fmla="*/ 90 w 113"/>
                  <a:gd name="T59" fmla="*/ 19 h 41"/>
                  <a:gd name="T60" fmla="*/ 94 w 113"/>
                  <a:gd name="T61" fmla="*/ 20 h 41"/>
                  <a:gd name="T62" fmla="*/ 96 w 113"/>
                  <a:gd name="T63" fmla="*/ 20 h 41"/>
                  <a:gd name="T64" fmla="*/ 100 w 113"/>
                  <a:gd name="T65" fmla="*/ 22 h 41"/>
                  <a:gd name="T66" fmla="*/ 102 w 113"/>
                  <a:gd name="T67" fmla="*/ 20 h 41"/>
                  <a:gd name="T68" fmla="*/ 106 w 113"/>
                  <a:gd name="T69" fmla="*/ 24 h 41"/>
                  <a:gd name="T70" fmla="*/ 109 w 113"/>
                  <a:gd name="T71" fmla="*/ 25 h 41"/>
                  <a:gd name="T72" fmla="*/ 112 w 113"/>
                  <a:gd name="T73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3" h="41">
                    <a:moveTo>
                      <a:pt x="0" y="31"/>
                    </a:moveTo>
                    <a:lnTo>
                      <a:pt x="2" y="32"/>
                    </a:lnTo>
                    <a:lnTo>
                      <a:pt x="4" y="37"/>
                    </a:lnTo>
                    <a:lnTo>
                      <a:pt x="5" y="40"/>
                    </a:lnTo>
                    <a:lnTo>
                      <a:pt x="7" y="41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1" y="31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9" y="20"/>
                    </a:lnTo>
                    <a:lnTo>
                      <a:pt x="21" y="16"/>
                    </a:lnTo>
                    <a:lnTo>
                      <a:pt x="22" y="12"/>
                    </a:lnTo>
                    <a:lnTo>
                      <a:pt x="23" y="6"/>
                    </a:lnTo>
                    <a:lnTo>
                      <a:pt x="25" y="14"/>
                    </a:lnTo>
                    <a:lnTo>
                      <a:pt x="27" y="21"/>
                    </a:lnTo>
                    <a:lnTo>
                      <a:pt x="28" y="24"/>
                    </a:lnTo>
                    <a:lnTo>
                      <a:pt x="29" y="29"/>
                    </a:lnTo>
                    <a:lnTo>
                      <a:pt x="31" y="28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6" y="31"/>
                    </a:lnTo>
                    <a:lnTo>
                      <a:pt x="37" y="29"/>
                    </a:lnTo>
                    <a:lnTo>
                      <a:pt x="39" y="26"/>
                    </a:lnTo>
                    <a:lnTo>
                      <a:pt x="40" y="25"/>
                    </a:lnTo>
                    <a:lnTo>
                      <a:pt x="42" y="24"/>
                    </a:lnTo>
                    <a:lnTo>
                      <a:pt x="43" y="18"/>
                    </a:lnTo>
                    <a:lnTo>
                      <a:pt x="45" y="21"/>
                    </a:lnTo>
                    <a:lnTo>
                      <a:pt x="46" y="27"/>
                    </a:lnTo>
                    <a:lnTo>
                      <a:pt x="48" y="35"/>
                    </a:lnTo>
                    <a:lnTo>
                      <a:pt x="49" y="33"/>
                    </a:lnTo>
                    <a:lnTo>
                      <a:pt x="51" y="27"/>
                    </a:lnTo>
                    <a:lnTo>
                      <a:pt x="52" y="25"/>
                    </a:lnTo>
                    <a:lnTo>
                      <a:pt x="54" y="29"/>
                    </a:lnTo>
                    <a:lnTo>
                      <a:pt x="55" y="36"/>
                    </a:lnTo>
                    <a:lnTo>
                      <a:pt x="57" y="39"/>
                    </a:lnTo>
                    <a:lnTo>
                      <a:pt x="58" y="37"/>
                    </a:lnTo>
                    <a:lnTo>
                      <a:pt x="60" y="37"/>
                    </a:lnTo>
                    <a:lnTo>
                      <a:pt x="61" y="40"/>
                    </a:lnTo>
                    <a:lnTo>
                      <a:pt x="63" y="35"/>
                    </a:lnTo>
                    <a:lnTo>
                      <a:pt x="65" y="26"/>
                    </a:lnTo>
                    <a:lnTo>
                      <a:pt x="66" y="24"/>
                    </a:lnTo>
                    <a:lnTo>
                      <a:pt x="67" y="24"/>
                    </a:lnTo>
                    <a:lnTo>
                      <a:pt x="69" y="27"/>
                    </a:lnTo>
                    <a:lnTo>
                      <a:pt x="71" y="31"/>
                    </a:lnTo>
                    <a:lnTo>
                      <a:pt x="72" y="35"/>
                    </a:lnTo>
                    <a:lnTo>
                      <a:pt x="74" y="35"/>
                    </a:lnTo>
                    <a:lnTo>
                      <a:pt x="75" y="28"/>
                    </a:lnTo>
                    <a:lnTo>
                      <a:pt x="77" y="25"/>
                    </a:lnTo>
                    <a:lnTo>
                      <a:pt x="78" y="23"/>
                    </a:lnTo>
                    <a:lnTo>
                      <a:pt x="80" y="18"/>
                    </a:lnTo>
                    <a:lnTo>
                      <a:pt x="81" y="9"/>
                    </a:lnTo>
                    <a:lnTo>
                      <a:pt x="83" y="7"/>
                    </a:lnTo>
                    <a:lnTo>
                      <a:pt x="84" y="8"/>
                    </a:lnTo>
                    <a:lnTo>
                      <a:pt x="86" y="14"/>
                    </a:lnTo>
                    <a:lnTo>
                      <a:pt x="87" y="8"/>
                    </a:lnTo>
                    <a:lnTo>
                      <a:pt x="89" y="15"/>
                    </a:lnTo>
                    <a:lnTo>
                      <a:pt x="90" y="19"/>
                    </a:lnTo>
                    <a:lnTo>
                      <a:pt x="92" y="19"/>
                    </a:lnTo>
                    <a:lnTo>
                      <a:pt x="94" y="20"/>
                    </a:lnTo>
                    <a:lnTo>
                      <a:pt x="95" y="17"/>
                    </a:lnTo>
                    <a:lnTo>
                      <a:pt x="96" y="20"/>
                    </a:lnTo>
                    <a:lnTo>
                      <a:pt x="98" y="19"/>
                    </a:lnTo>
                    <a:lnTo>
                      <a:pt x="100" y="22"/>
                    </a:lnTo>
                    <a:lnTo>
                      <a:pt x="101" y="19"/>
                    </a:lnTo>
                    <a:lnTo>
                      <a:pt x="102" y="20"/>
                    </a:lnTo>
                    <a:lnTo>
                      <a:pt x="104" y="25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5"/>
                    </a:lnTo>
                    <a:lnTo>
                      <a:pt x="110" y="15"/>
                    </a:lnTo>
                    <a:lnTo>
                      <a:pt x="112" y="6"/>
                    </a:lnTo>
                    <a:lnTo>
                      <a:pt x="113" y="0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10" name="Freeform 157">
                <a:extLst>
                  <a:ext uri="{FF2B5EF4-FFF2-40B4-BE49-F238E27FC236}">
                    <a16:creationId xmlns:a16="http://schemas.microsoft.com/office/drawing/2014/main" id="{5AE902A4-33A8-4818-A302-3D5A4742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3555" y="1737896"/>
                <a:ext cx="1823182" cy="527894"/>
              </a:xfrm>
              <a:custGeom>
                <a:avLst/>
                <a:gdLst>
                  <a:gd name="T0" fmla="*/ 55 w 3688"/>
                  <a:gd name="T1" fmla="*/ 38 h 235"/>
                  <a:gd name="T2" fmla="*/ 113 w 3688"/>
                  <a:gd name="T3" fmla="*/ 57 h 235"/>
                  <a:gd name="T4" fmla="*/ 170 w 3688"/>
                  <a:gd name="T5" fmla="*/ 42 h 235"/>
                  <a:gd name="T6" fmla="*/ 228 w 3688"/>
                  <a:gd name="T7" fmla="*/ 43 h 235"/>
                  <a:gd name="T8" fmla="*/ 286 w 3688"/>
                  <a:gd name="T9" fmla="*/ 56 h 235"/>
                  <a:gd name="T10" fmla="*/ 344 w 3688"/>
                  <a:gd name="T11" fmla="*/ 47 h 235"/>
                  <a:gd name="T12" fmla="*/ 402 w 3688"/>
                  <a:gd name="T13" fmla="*/ 30 h 235"/>
                  <a:gd name="T14" fmla="*/ 460 w 3688"/>
                  <a:gd name="T15" fmla="*/ 36 h 235"/>
                  <a:gd name="T16" fmla="*/ 517 w 3688"/>
                  <a:gd name="T17" fmla="*/ 49 h 235"/>
                  <a:gd name="T18" fmla="*/ 575 w 3688"/>
                  <a:gd name="T19" fmla="*/ 56 h 235"/>
                  <a:gd name="T20" fmla="*/ 633 w 3688"/>
                  <a:gd name="T21" fmla="*/ 49 h 235"/>
                  <a:gd name="T22" fmla="*/ 691 w 3688"/>
                  <a:gd name="T23" fmla="*/ 82 h 235"/>
                  <a:gd name="T24" fmla="*/ 749 w 3688"/>
                  <a:gd name="T25" fmla="*/ 68 h 235"/>
                  <a:gd name="T26" fmla="*/ 807 w 3688"/>
                  <a:gd name="T27" fmla="*/ 65 h 235"/>
                  <a:gd name="T28" fmla="*/ 864 w 3688"/>
                  <a:gd name="T29" fmla="*/ 57 h 235"/>
                  <a:gd name="T30" fmla="*/ 922 w 3688"/>
                  <a:gd name="T31" fmla="*/ 61 h 235"/>
                  <a:gd name="T32" fmla="*/ 980 w 3688"/>
                  <a:gd name="T33" fmla="*/ 87 h 235"/>
                  <a:gd name="T34" fmla="*/ 1038 w 3688"/>
                  <a:gd name="T35" fmla="*/ 106 h 235"/>
                  <a:gd name="T36" fmla="*/ 1095 w 3688"/>
                  <a:gd name="T37" fmla="*/ 43 h 235"/>
                  <a:gd name="T38" fmla="*/ 1153 w 3688"/>
                  <a:gd name="T39" fmla="*/ 54 h 235"/>
                  <a:gd name="T40" fmla="*/ 1211 w 3688"/>
                  <a:gd name="T41" fmla="*/ 43 h 235"/>
                  <a:gd name="T42" fmla="*/ 1269 w 3688"/>
                  <a:gd name="T43" fmla="*/ 65 h 235"/>
                  <a:gd name="T44" fmla="*/ 1327 w 3688"/>
                  <a:gd name="T45" fmla="*/ 61 h 235"/>
                  <a:gd name="T46" fmla="*/ 1385 w 3688"/>
                  <a:gd name="T47" fmla="*/ 67 h 235"/>
                  <a:gd name="T48" fmla="*/ 1442 w 3688"/>
                  <a:gd name="T49" fmla="*/ 66 h 235"/>
                  <a:gd name="T50" fmla="*/ 1500 w 3688"/>
                  <a:gd name="T51" fmla="*/ 125 h 235"/>
                  <a:gd name="T52" fmla="*/ 1558 w 3688"/>
                  <a:gd name="T53" fmla="*/ 115 h 235"/>
                  <a:gd name="T54" fmla="*/ 1616 w 3688"/>
                  <a:gd name="T55" fmla="*/ 110 h 235"/>
                  <a:gd name="T56" fmla="*/ 1673 w 3688"/>
                  <a:gd name="T57" fmla="*/ 88 h 235"/>
                  <a:gd name="T58" fmla="*/ 1731 w 3688"/>
                  <a:gd name="T59" fmla="*/ 87 h 235"/>
                  <a:gd name="T60" fmla="*/ 1789 w 3688"/>
                  <a:gd name="T61" fmla="*/ 83 h 235"/>
                  <a:gd name="T62" fmla="*/ 1847 w 3688"/>
                  <a:gd name="T63" fmla="*/ 105 h 235"/>
                  <a:gd name="T64" fmla="*/ 1905 w 3688"/>
                  <a:gd name="T65" fmla="*/ 102 h 235"/>
                  <a:gd name="T66" fmla="*/ 1962 w 3688"/>
                  <a:gd name="T67" fmla="*/ 95 h 235"/>
                  <a:gd name="T68" fmla="*/ 2020 w 3688"/>
                  <a:gd name="T69" fmla="*/ 102 h 235"/>
                  <a:gd name="T70" fmla="*/ 2078 w 3688"/>
                  <a:gd name="T71" fmla="*/ 112 h 235"/>
                  <a:gd name="T72" fmla="*/ 2136 w 3688"/>
                  <a:gd name="T73" fmla="*/ 121 h 235"/>
                  <a:gd name="T74" fmla="*/ 2194 w 3688"/>
                  <a:gd name="T75" fmla="*/ 132 h 235"/>
                  <a:gd name="T76" fmla="*/ 2251 w 3688"/>
                  <a:gd name="T77" fmla="*/ 199 h 235"/>
                  <a:gd name="T78" fmla="*/ 2309 w 3688"/>
                  <a:gd name="T79" fmla="*/ 216 h 235"/>
                  <a:gd name="T80" fmla="*/ 2367 w 3688"/>
                  <a:gd name="T81" fmla="*/ 217 h 235"/>
                  <a:gd name="T82" fmla="*/ 2425 w 3688"/>
                  <a:gd name="T83" fmla="*/ 194 h 235"/>
                  <a:gd name="T84" fmla="*/ 2483 w 3688"/>
                  <a:gd name="T85" fmla="*/ 179 h 235"/>
                  <a:gd name="T86" fmla="*/ 2540 w 3688"/>
                  <a:gd name="T87" fmla="*/ 179 h 235"/>
                  <a:gd name="T88" fmla="*/ 2598 w 3688"/>
                  <a:gd name="T89" fmla="*/ 184 h 235"/>
                  <a:gd name="T90" fmla="*/ 2656 w 3688"/>
                  <a:gd name="T91" fmla="*/ 166 h 235"/>
                  <a:gd name="T92" fmla="*/ 2714 w 3688"/>
                  <a:gd name="T93" fmla="*/ 175 h 235"/>
                  <a:gd name="T94" fmla="*/ 2772 w 3688"/>
                  <a:gd name="T95" fmla="*/ 167 h 235"/>
                  <a:gd name="T96" fmla="*/ 2830 w 3688"/>
                  <a:gd name="T97" fmla="*/ 119 h 235"/>
                  <a:gd name="T98" fmla="*/ 2887 w 3688"/>
                  <a:gd name="T99" fmla="*/ 74 h 235"/>
                  <a:gd name="T100" fmla="*/ 2945 w 3688"/>
                  <a:gd name="T101" fmla="*/ 64 h 235"/>
                  <a:gd name="T102" fmla="*/ 3003 w 3688"/>
                  <a:gd name="T103" fmla="*/ 55 h 235"/>
                  <a:gd name="T104" fmla="*/ 3061 w 3688"/>
                  <a:gd name="T105" fmla="*/ 69 h 235"/>
                  <a:gd name="T106" fmla="*/ 3118 w 3688"/>
                  <a:gd name="T107" fmla="*/ 55 h 235"/>
                  <a:gd name="T108" fmla="*/ 3176 w 3688"/>
                  <a:gd name="T109" fmla="*/ 41 h 235"/>
                  <a:gd name="T110" fmla="*/ 3234 w 3688"/>
                  <a:gd name="T111" fmla="*/ 29 h 235"/>
                  <a:gd name="T112" fmla="*/ 3292 w 3688"/>
                  <a:gd name="T113" fmla="*/ 48 h 235"/>
                  <a:gd name="T114" fmla="*/ 3350 w 3688"/>
                  <a:gd name="T115" fmla="*/ 61 h 235"/>
                  <a:gd name="T116" fmla="*/ 3408 w 3688"/>
                  <a:gd name="T117" fmla="*/ 48 h 235"/>
                  <a:gd name="T118" fmla="*/ 3465 w 3688"/>
                  <a:gd name="T119" fmla="*/ 35 h 235"/>
                  <a:gd name="T120" fmla="*/ 3523 w 3688"/>
                  <a:gd name="T121" fmla="*/ 49 h 235"/>
                  <a:gd name="T122" fmla="*/ 3581 w 3688"/>
                  <a:gd name="T123" fmla="*/ 90 h 235"/>
                  <a:gd name="T124" fmla="*/ 3639 w 3688"/>
                  <a:gd name="T125" fmla="*/ 78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88" h="235">
                    <a:moveTo>
                      <a:pt x="0" y="0"/>
                    </a:moveTo>
                    <a:lnTo>
                      <a:pt x="0" y="3"/>
                    </a:lnTo>
                    <a:lnTo>
                      <a:pt x="2" y="13"/>
                    </a:lnTo>
                    <a:lnTo>
                      <a:pt x="3" y="28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8" y="35"/>
                    </a:lnTo>
                    <a:lnTo>
                      <a:pt x="9" y="36"/>
                    </a:lnTo>
                    <a:lnTo>
                      <a:pt x="11" y="30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5" y="32"/>
                    </a:lnTo>
                    <a:lnTo>
                      <a:pt x="17" y="38"/>
                    </a:lnTo>
                    <a:lnTo>
                      <a:pt x="18" y="39"/>
                    </a:lnTo>
                    <a:lnTo>
                      <a:pt x="20" y="34"/>
                    </a:lnTo>
                    <a:lnTo>
                      <a:pt x="22" y="38"/>
                    </a:lnTo>
                    <a:lnTo>
                      <a:pt x="23" y="44"/>
                    </a:lnTo>
                    <a:lnTo>
                      <a:pt x="24" y="39"/>
                    </a:lnTo>
                    <a:lnTo>
                      <a:pt x="26" y="31"/>
                    </a:lnTo>
                    <a:lnTo>
                      <a:pt x="28" y="22"/>
                    </a:lnTo>
                    <a:lnTo>
                      <a:pt x="29" y="17"/>
                    </a:lnTo>
                    <a:lnTo>
                      <a:pt x="31" y="13"/>
                    </a:lnTo>
                    <a:lnTo>
                      <a:pt x="32" y="28"/>
                    </a:lnTo>
                    <a:lnTo>
                      <a:pt x="34" y="40"/>
                    </a:lnTo>
                    <a:lnTo>
                      <a:pt x="35" y="38"/>
                    </a:lnTo>
                    <a:lnTo>
                      <a:pt x="37" y="36"/>
                    </a:lnTo>
                    <a:lnTo>
                      <a:pt x="38" y="33"/>
                    </a:lnTo>
                    <a:lnTo>
                      <a:pt x="40" y="32"/>
                    </a:lnTo>
                    <a:lnTo>
                      <a:pt x="41" y="34"/>
                    </a:lnTo>
                    <a:lnTo>
                      <a:pt x="43" y="35"/>
                    </a:lnTo>
                    <a:lnTo>
                      <a:pt x="44" y="34"/>
                    </a:lnTo>
                    <a:lnTo>
                      <a:pt x="46" y="40"/>
                    </a:lnTo>
                    <a:lnTo>
                      <a:pt x="47" y="40"/>
                    </a:lnTo>
                    <a:lnTo>
                      <a:pt x="49" y="41"/>
                    </a:lnTo>
                    <a:lnTo>
                      <a:pt x="51" y="43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5" y="38"/>
                    </a:lnTo>
                    <a:lnTo>
                      <a:pt x="57" y="36"/>
                    </a:lnTo>
                    <a:lnTo>
                      <a:pt x="58" y="36"/>
                    </a:lnTo>
                    <a:lnTo>
                      <a:pt x="60" y="36"/>
                    </a:lnTo>
                    <a:lnTo>
                      <a:pt x="61" y="37"/>
                    </a:lnTo>
                    <a:lnTo>
                      <a:pt x="63" y="37"/>
                    </a:lnTo>
                    <a:lnTo>
                      <a:pt x="64" y="39"/>
                    </a:lnTo>
                    <a:lnTo>
                      <a:pt x="66" y="42"/>
                    </a:lnTo>
                    <a:lnTo>
                      <a:pt x="67" y="31"/>
                    </a:lnTo>
                    <a:lnTo>
                      <a:pt x="69" y="26"/>
                    </a:lnTo>
                    <a:lnTo>
                      <a:pt x="70" y="28"/>
                    </a:lnTo>
                    <a:lnTo>
                      <a:pt x="72" y="33"/>
                    </a:lnTo>
                    <a:lnTo>
                      <a:pt x="73" y="38"/>
                    </a:lnTo>
                    <a:lnTo>
                      <a:pt x="75" y="38"/>
                    </a:lnTo>
                    <a:lnTo>
                      <a:pt x="76" y="38"/>
                    </a:lnTo>
                    <a:lnTo>
                      <a:pt x="78" y="42"/>
                    </a:lnTo>
                    <a:lnTo>
                      <a:pt x="79" y="38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4" y="40"/>
                    </a:lnTo>
                    <a:lnTo>
                      <a:pt x="85" y="42"/>
                    </a:lnTo>
                    <a:lnTo>
                      <a:pt x="87" y="39"/>
                    </a:lnTo>
                    <a:lnTo>
                      <a:pt x="88" y="38"/>
                    </a:lnTo>
                    <a:lnTo>
                      <a:pt x="90" y="41"/>
                    </a:lnTo>
                    <a:lnTo>
                      <a:pt x="91" y="50"/>
                    </a:lnTo>
                    <a:lnTo>
                      <a:pt x="93" y="55"/>
                    </a:lnTo>
                    <a:lnTo>
                      <a:pt x="95" y="60"/>
                    </a:lnTo>
                    <a:lnTo>
                      <a:pt x="96" y="56"/>
                    </a:lnTo>
                    <a:lnTo>
                      <a:pt x="97" y="54"/>
                    </a:lnTo>
                    <a:lnTo>
                      <a:pt x="99" y="53"/>
                    </a:lnTo>
                    <a:lnTo>
                      <a:pt x="101" y="52"/>
                    </a:lnTo>
                    <a:lnTo>
                      <a:pt x="102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7" y="54"/>
                    </a:lnTo>
                    <a:lnTo>
                      <a:pt x="108" y="56"/>
                    </a:lnTo>
                    <a:lnTo>
                      <a:pt x="110" y="55"/>
                    </a:lnTo>
                    <a:lnTo>
                      <a:pt x="111" y="57"/>
                    </a:lnTo>
                    <a:lnTo>
                      <a:pt x="113" y="57"/>
                    </a:lnTo>
                    <a:lnTo>
                      <a:pt x="114" y="46"/>
                    </a:lnTo>
                    <a:lnTo>
                      <a:pt x="116" y="49"/>
                    </a:lnTo>
                    <a:lnTo>
                      <a:pt x="117" y="45"/>
                    </a:lnTo>
                    <a:lnTo>
                      <a:pt x="119" y="42"/>
                    </a:lnTo>
                    <a:lnTo>
                      <a:pt x="120" y="46"/>
                    </a:lnTo>
                    <a:lnTo>
                      <a:pt x="122" y="41"/>
                    </a:lnTo>
                    <a:lnTo>
                      <a:pt x="124" y="42"/>
                    </a:lnTo>
                    <a:lnTo>
                      <a:pt x="125" y="47"/>
                    </a:lnTo>
                    <a:lnTo>
                      <a:pt x="126" y="48"/>
                    </a:lnTo>
                    <a:lnTo>
                      <a:pt x="128" y="54"/>
                    </a:lnTo>
                    <a:lnTo>
                      <a:pt x="130" y="53"/>
                    </a:lnTo>
                    <a:lnTo>
                      <a:pt x="131" y="43"/>
                    </a:lnTo>
                    <a:lnTo>
                      <a:pt x="133" y="33"/>
                    </a:lnTo>
                    <a:lnTo>
                      <a:pt x="134" y="36"/>
                    </a:lnTo>
                    <a:lnTo>
                      <a:pt x="136" y="35"/>
                    </a:lnTo>
                    <a:lnTo>
                      <a:pt x="137" y="38"/>
                    </a:lnTo>
                    <a:lnTo>
                      <a:pt x="139" y="44"/>
                    </a:lnTo>
                    <a:lnTo>
                      <a:pt x="140" y="46"/>
                    </a:lnTo>
                    <a:lnTo>
                      <a:pt x="142" y="37"/>
                    </a:lnTo>
                    <a:lnTo>
                      <a:pt x="143" y="26"/>
                    </a:lnTo>
                    <a:lnTo>
                      <a:pt x="145" y="22"/>
                    </a:lnTo>
                    <a:lnTo>
                      <a:pt x="146" y="19"/>
                    </a:lnTo>
                    <a:lnTo>
                      <a:pt x="148" y="21"/>
                    </a:lnTo>
                    <a:lnTo>
                      <a:pt x="149" y="27"/>
                    </a:lnTo>
                    <a:lnTo>
                      <a:pt x="151" y="34"/>
                    </a:lnTo>
                    <a:lnTo>
                      <a:pt x="152" y="37"/>
                    </a:lnTo>
                    <a:lnTo>
                      <a:pt x="154" y="43"/>
                    </a:lnTo>
                    <a:lnTo>
                      <a:pt x="155" y="46"/>
                    </a:lnTo>
                    <a:lnTo>
                      <a:pt x="157" y="43"/>
                    </a:lnTo>
                    <a:lnTo>
                      <a:pt x="158" y="38"/>
                    </a:lnTo>
                    <a:lnTo>
                      <a:pt x="160" y="33"/>
                    </a:lnTo>
                    <a:lnTo>
                      <a:pt x="162" y="33"/>
                    </a:lnTo>
                    <a:lnTo>
                      <a:pt x="163" y="28"/>
                    </a:lnTo>
                    <a:lnTo>
                      <a:pt x="164" y="29"/>
                    </a:lnTo>
                    <a:lnTo>
                      <a:pt x="166" y="32"/>
                    </a:lnTo>
                    <a:lnTo>
                      <a:pt x="168" y="31"/>
                    </a:lnTo>
                    <a:lnTo>
                      <a:pt x="169" y="33"/>
                    </a:lnTo>
                    <a:lnTo>
                      <a:pt x="170" y="42"/>
                    </a:lnTo>
                    <a:lnTo>
                      <a:pt x="172" y="48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7" y="49"/>
                    </a:lnTo>
                    <a:lnTo>
                      <a:pt x="178" y="52"/>
                    </a:lnTo>
                    <a:lnTo>
                      <a:pt x="180" y="50"/>
                    </a:lnTo>
                    <a:lnTo>
                      <a:pt x="181" y="54"/>
                    </a:lnTo>
                    <a:lnTo>
                      <a:pt x="183" y="58"/>
                    </a:lnTo>
                    <a:lnTo>
                      <a:pt x="184" y="59"/>
                    </a:lnTo>
                    <a:lnTo>
                      <a:pt x="186" y="56"/>
                    </a:lnTo>
                    <a:lnTo>
                      <a:pt x="187" y="54"/>
                    </a:lnTo>
                    <a:lnTo>
                      <a:pt x="189" y="55"/>
                    </a:lnTo>
                    <a:lnTo>
                      <a:pt x="191" y="51"/>
                    </a:lnTo>
                    <a:lnTo>
                      <a:pt x="192" y="49"/>
                    </a:lnTo>
                    <a:lnTo>
                      <a:pt x="193" y="46"/>
                    </a:lnTo>
                    <a:lnTo>
                      <a:pt x="195" y="44"/>
                    </a:lnTo>
                    <a:lnTo>
                      <a:pt x="197" y="42"/>
                    </a:lnTo>
                    <a:lnTo>
                      <a:pt x="198" y="45"/>
                    </a:lnTo>
                    <a:lnTo>
                      <a:pt x="199" y="46"/>
                    </a:lnTo>
                    <a:lnTo>
                      <a:pt x="201" y="43"/>
                    </a:lnTo>
                    <a:lnTo>
                      <a:pt x="203" y="37"/>
                    </a:lnTo>
                    <a:lnTo>
                      <a:pt x="204" y="39"/>
                    </a:lnTo>
                    <a:lnTo>
                      <a:pt x="206" y="32"/>
                    </a:lnTo>
                    <a:lnTo>
                      <a:pt x="207" y="28"/>
                    </a:lnTo>
                    <a:lnTo>
                      <a:pt x="209" y="32"/>
                    </a:lnTo>
                    <a:lnTo>
                      <a:pt x="210" y="33"/>
                    </a:lnTo>
                    <a:lnTo>
                      <a:pt x="212" y="37"/>
                    </a:lnTo>
                    <a:lnTo>
                      <a:pt x="213" y="39"/>
                    </a:lnTo>
                    <a:lnTo>
                      <a:pt x="215" y="44"/>
                    </a:lnTo>
                    <a:lnTo>
                      <a:pt x="216" y="53"/>
                    </a:lnTo>
                    <a:lnTo>
                      <a:pt x="218" y="51"/>
                    </a:lnTo>
                    <a:lnTo>
                      <a:pt x="219" y="46"/>
                    </a:lnTo>
                    <a:lnTo>
                      <a:pt x="221" y="37"/>
                    </a:lnTo>
                    <a:lnTo>
                      <a:pt x="222" y="39"/>
                    </a:lnTo>
                    <a:lnTo>
                      <a:pt x="224" y="40"/>
                    </a:lnTo>
                    <a:lnTo>
                      <a:pt x="225" y="42"/>
                    </a:lnTo>
                    <a:lnTo>
                      <a:pt x="227" y="41"/>
                    </a:lnTo>
                    <a:lnTo>
                      <a:pt x="228" y="43"/>
                    </a:lnTo>
                    <a:lnTo>
                      <a:pt x="230" y="46"/>
                    </a:lnTo>
                    <a:lnTo>
                      <a:pt x="231" y="50"/>
                    </a:lnTo>
                    <a:lnTo>
                      <a:pt x="233" y="49"/>
                    </a:lnTo>
                    <a:lnTo>
                      <a:pt x="235" y="55"/>
                    </a:lnTo>
                    <a:lnTo>
                      <a:pt x="236" y="55"/>
                    </a:lnTo>
                    <a:lnTo>
                      <a:pt x="237" y="48"/>
                    </a:lnTo>
                    <a:lnTo>
                      <a:pt x="239" y="44"/>
                    </a:lnTo>
                    <a:lnTo>
                      <a:pt x="241" y="45"/>
                    </a:lnTo>
                    <a:lnTo>
                      <a:pt x="242" y="43"/>
                    </a:lnTo>
                    <a:lnTo>
                      <a:pt x="243" y="44"/>
                    </a:lnTo>
                    <a:lnTo>
                      <a:pt x="245" y="41"/>
                    </a:lnTo>
                    <a:lnTo>
                      <a:pt x="247" y="40"/>
                    </a:lnTo>
                    <a:lnTo>
                      <a:pt x="248" y="46"/>
                    </a:lnTo>
                    <a:lnTo>
                      <a:pt x="250" y="53"/>
                    </a:lnTo>
                    <a:lnTo>
                      <a:pt x="251" y="52"/>
                    </a:lnTo>
                    <a:lnTo>
                      <a:pt x="253" y="51"/>
                    </a:lnTo>
                    <a:lnTo>
                      <a:pt x="254" y="46"/>
                    </a:lnTo>
                    <a:lnTo>
                      <a:pt x="256" y="42"/>
                    </a:lnTo>
                    <a:lnTo>
                      <a:pt x="257" y="37"/>
                    </a:lnTo>
                    <a:lnTo>
                      <a:pt x="259" y="40"/>
                    </a:lnTo>
                    <a:lnTo>
                      <a:pt x="260" y="54"/>
                    </a:lnTo>
                    <a:lnTo>
                      <a:pt x="262" y="59"/>
                    </a:lnTo>
                    <a:lnTo>
                      <a:pt x="264" y="54"/>
                    </a:lnTo>
                    <a:lnTo>
                      <a:pt x="265" y="53"/>
                    </a:lnTo>
                    <a:lnTo>
                      <a:pt x="266" y="56"/>
                    </a:lnTo>
                    <a:lnTo>
                      <a:pt x="268" y="55"/>
                    </a:lnTo>
                    <a:lnTo>
                      <a:pt x="270" y="60"/>
                    </a:lnTo>
                    <a:lnTo>
                      <a:pt x="271" y="58"/>
                    </a:lnTo>
                    <a:lnTo>
                      <a:pt x="272" y="56"/>
                    </a:lnTo>
                    <a:lnTo>
                      <a:pt x="274" y="57"/>
                    </a:lnTo>
                    <a:lnTo>
                      <a:pt x="276" y="61"/>
                    </a:lnTo>
                    <a:lnTo>
                      <a:pt x="277" y="58"/>
                    </a:lnTo>
                    <a:lnTo>
                      <a:pt x="279" y="55"/>
                    </a:lnTo>
                    <a:lnTo>
                      <a:pt x="280" y="57"/>
                    </a:lnTo>
                    <a:lnTo>
                      <a:pt x="282" y="53"/>
                    </a:lnTo>
                    <a:lnTo>
                      <a:pt x="283" y="56"/>
                    </a:lnTo>
                    <a:lnTo>
                      <a:pt x="285" y="56"/>
                    </a:lnTo>
                    <a:lnTo>
                      <a:pt x="286" y="56"/>
                    </a:lnTo>
                    <a:lnTo>
                      <a:pt x="288" y="58"/>
                    </a:lnTo>
                    <a:lnTo>
                      <a:pt x="289" y="61"/>
                    </a:lnTo>
                    <a:lnTo>
                      <a:pt x="291" y="60"/>
                    </a:lnTo>
                    <a:lnTo>
                      <a:pt x="292" y="58"/>
                    </a:lnTo>
                    <a:lnTo>
                      <a:pt x="294" y="58"/>
                    </a:lnTo>
                    <a:lnTo>
                      <a:pt x="295" y="62"/>
                    </a:lnTo>
                    <a:lnTo>
                      <a:pt x="297" y="61"/>
                    </a:lnTo>
                    <a:lnTo>
                      <a:pt x="298" y="63"/>
                    </a:lnTo>
                    <a:lnTo>
                      <a:pt x="300" y="61"/>
                    </a:lnTo>
                    <a:lnTo>
                      <a:pt x="301" y="54"/>
                    </a:lnTo>
                    <a:lnTo>
                      <a:pt x="303" y="50"/>
                    </a:lnTo>
                    <a:lnTo>
                      <a:pt x="304" y="45"/>
                    </a:lnTo>
                    <a:lnTo>
                      <a:pt x="306" y="53"/>
                    </a:lnTo>
                    <a:lnTo>
                      <a:pt x="308" y="57"/>
                    </a:lnTo>
                    <a:lnTo>
                      <a:pt x="309" y="62"/>
                    </a:lnTo>
                    <a:lnTo>
                      <a:pt x="310" y="65"/>
                    </a:lnTo>
                    <a:lnTo>
                      <a:pt x="312" y="57"/>
                    </a:lnTo>
                    <a:lnTo>
                      <a:pt x="314" y="54"/>
                    </a:lnTo>
                    <a:lnTo>
                      <a:pt x="315" y="54"/>
                    </a:lnTo>
                    <a:lnTo>
                      <a:pt x="317" y="49"/>
                    </a:lnTo>
                    <a:lnTo>
                      <a:pt x="318" y="39"/>
                    </a:lnTo>
                    <a:lnTo>
                      <a:pt x="320" y="43"/>
                    </a:lnTo>
                    <a:lnTo>
                      <a:pt x="321" y="45"/>
                    </a:lnTo>
                    <a:lnTo>
                      <a:pt x="323" y="40"/>
                    </a:lnTo>
                    <a:lnTo>
                      <a:pt x="324" y="35"/>
                    </a:lnTo>
                    <a:lnTo>
                      <a:pt x="326" y="38"/>
                    </a:lnTo>
                    <a:lnTo>
                      <a:pt x="327" y="37"/>
                    </a:lnTo>
                    <a:lnTo>
                      <a:pt x="329" y="38"/>
                    </a:lnTo>
                    <a:lnTo>
                      <a:pt x="330" y="42"/>
                    </a:lnTo>
                    <a:lnTo>
                      <a:pt x="332" y="48"/>
                    </a:lnTo>
                    <a:lnTo>
                      <a:pt x="333" y="50"/>
                    </a:lnTo>
                    <a:lnTo>
                      <a:pt x="335" y="49"/>
                    </a:lnTo>
                    <a:lnTo>
                      <a:pt x="337" y="54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41" y="50"/>
                    </a:lnTo>
                    <a:lnTo>
                      <a:pt x="343" y="49"/>
                    </a:lnTo>
                    <a:lnTo>
                      <a:pt x="344" y="47"/>
                    </a:lnTo>
                    <a:lnTo>
                      <a:pt x="345" y="43"/>
                    </a:lnTo>
                    <a:lnTo>
                      <a:pt x="347" y="44"/>
                    </a:lnTo>
                    <a:lnTo>
                      <a:pt x="349" y="52"/>
                    </a:lnTo>
                    <a:lnTo>
                      <a:pt x="350" y="54"/>
                    </a:lnTo>
                    <a:lnTo>
                      <a:pt x="352" y="52"/>
                    </a:lnTo>
                    <a:lnTo>
                      <a:pt x="353" y="49"/>
                    </a:lnTo>
                    <a:lnTo>
                      <a:pt x="354" y="39"/>
                    </a:lnTo>
                    <a:lnTo>
                      <a:pt x="356" y="32"/>
                    </a:lnTo>
                    <a:lnTo>
                      <a:pt x="358" y="28"/>
                    </a:lnTo>
                    <a:lnTo>
                      <a:pt x="359" y="27"/>
                    </a:lnTo>
                    <a:lnTo>
                      <a:pt x="361" y="21"/>
                    </a:lnTo>
                    <a:lnTo>
                      <a:pt x="362" y="19"/>
                    </a:lnTo>
                    <a:lnTo>
                      <a:pt x="364" y="18"/>
                    </a:lnTo>
                    <a:lnTo>
                      <a:pt x="365" y="16"/>
                    </a:lnTo>
                    <a:lnTo>
                      <a:pt x="367" y="21"/>
                    </a:lnTo>
                    <a:lnTo>
                      <a:pt x="368" y="26"/>
                    </a:lnTo>
                    <a:lnTo>
                      <a:pt x="370" y="31"/>
                    </a:lnTo>
                    <a:lnTo>
                      <a:pt x="371" y="35"/>
                    </a:lnTo>
                    <a:lnTo>
                      <a:pt x="373" y="36"/>
                    </a:lnTo>
                    <a:lnTo>
                      <a:pt x="374" y="35"/>
                    </a:lnTo>
                    <a:lnTo>
                      <a:pt x="376" y="33"/>
                    </a:lnTo>
                    <a:lnTo>
                      <a:pt x="377" y="38"/>
                    </a:lnTo>
                    <a:lnTo>
                      <a:pt x="379" y="33"/>
                    </a:lnTo>
                    <a:lnTo>
                      <a:pt x="381" y="29"/>
                    </a:lnTo>
                    <a:lnTo>
                      <a:pt x="382" y="34"/>
                    </a:lnTo>
                    <a:lnTo>
                      <a:pt x="383" y="38"/>
                    </a:lnTo>
                    <a:lnTo>
                      <a:pt x="385" y="40"/>
                    </a:lnTo>
                    <a:lnTo>
                      <a:pt x="387" y="39"/>
                    </a:lnTo>
                    <a:lnTo>
                      <a:pt x="388" y="26"/>
                    </a:lnTo>
                    <a:lnTo>
                      <a:pt x="390" y="23"/>
                    </a:lnTo>
                    <a:lnTo>
                      <a:pt x="391" y="25"/>
                    </a:lnTo>
                    <a:lnTo>
                      <a:pt x="393" y="34"/>
                    </a:lnTo>
                    <a:lnTo>
                      <a:pt x="394" y="36"/>
                    </a:lnTo>
                    <a:lnTo>
                      <a:pt x="396" y="34"/>
                    </a:lnTo>
                    <a:lnTo>
                      <a:pt x="397" y="36"/>
                    </a:lnTo>
                    <a:lnTo>
                      <a:pt x="399" y="35"/>
                    </a:lnTo>
                    <a:lnTo>
                      <a:pt x="400" y="28"/>
                    </a:lnTo>
                    <a:lnTo>
                      <a:pt x="402" y="30"/>
                    </a:lnTo>
                    <a:lnTo>
                      <a:pt x="403" y="30"/>
                    </a:lnTo>
                    <a:lnTo>
                      <a:pt x="405" y="33"/>
                    </a:lnTo>
                    <a:lnTo>
                      <a:pt x="406" y="35"/>
                    </a:lnTo>
                    <a:lnTo>
                      <a:pt x="408" y="40"/>
                    </a:lnTo>
                    <a:lnTo>
                      <a:pt x="410" y="41"/>
                    </a:lnTo>
                    <a:lnTo>
                      <a:pt x="411" y="44"/>
                    </a:lnTo>
                    <a:lnTo>
                      <a:pt x="412" y="49"/>
                    </a:lnTo>
                    <a:lnTo>
                      <a:pt x="414" y="44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36"/>
                    </a:lnTo>
                    <a:lnTo>
                      <a:pt x="420" y="30"/>
                    </a:lnTo>
                    <a:lnTo>
                      <a:pt x="421" y="32"/>
                    </a:lnTo>
                    <a:lnTo>
                      <a:pt x="423" y="34"/>
                    </a:lnTo>
                    <a:lnTo>
                      <a:pt x="425" y="32"/>
                    </a:lnTo>
                    <a:lnTo>
                      <a:pt x="426" y="35"/>
                    </a:lnTo>
                    <a:lnTo>
                      <a:pt x="427" y="32"/>
                    </a:lnTo>
                    <a:lnTo>
                      <a:pt x="429" y="36"/>
                    </a:lnTo>
                    <a:lnTo>
                      <a:pt x="431" y="30"/>
                    </a:lnTo>
                    <a:lnTo>
                      <a:pt x="432" y="27"/>
                    </a:lnTo>
                    <a:lnTo>
                      <a:pt x="434" y="30"/>
                    </a:lnTo>
                    <a:lnTo>
                      <a:pt x="435" y="26"/>
                    </a:lnTo>
                    <a:lnTo>
                      <a:pt x="437" y="20"/>
                    </a:lnTo>
                    <a:lnTo>
                      <a:pt x="438" y="24"/>
                    </a:lnTo>
                    <a:lnTo>
                      <a:pt x="440" y="28"/>
                    </a:lnTo>
                    <a:lnTo>
                      <a:pt x="441" y="31"/>
                    </a:lnTo>
                    <a:lnTo>
                      <a:pt x="443" y="35"/>
                    </a:lnTo>
                    <a:lnTo>
                      <a:pt x="444" y="35"/>
                    </a:lnTo>
                    <a:lnTo>
                      <a:pt x="446" y="39"/>
                    </a:lnTo>
                    <a:lnTo>
                      <a:pt x="448" y="49"/>
                    </a:lnTo>
                    <a:lnTo>
                      <a:pt x="449" y="48"/>
                    </a:lnTo>
                    <a:lnTo>
                      <a:pt x="450" y="46"/>
                    </a:lnTo>
                    <a:lnTo>
                      <a:pt x="452" y="46"/>
                    </a:lnTo>
                    <a:lnTo>
                      <a:pt x="454" y="38"/>
                    </a:lnTo>
                    <a:lnTo>
                      <a:pt x="455" y="26"/>
                    </a:lnTo>
                    <a:lnTo>
                      <a:pt x="456" y="33"/>
                    </a:lnTo>
                    <a:lnTo>
                      <a:pt x="458" y="37"/>
                    </a:lnTo>
                    <a:lnTo>
                      <a:pt x="460" y="36"/>
                    </a:lnTo>
                    <a:lnTo>
                      <a:pt x="461" y="37"/>
                    </a:lnTo>
                    <a:lnTo>
                      <a:pt x="463" y="38"/>
                    </a:lnTo>
                    <a:lnTo>
                      <a:pt x="464" y="32"/>
                    </a:lnTo>
                    <a:lnTo>
                      <a:pt x="466" y="25"/>
                    </a:lnTo>
                    <a:lnTo>
                      <a:pt x="467" y="22"/>
                    </a:lnTo>
                    <a:lnTo>
                      <a:pt x="469" y="24"/>
                    </a:lnTo>
                    <a:lnTo>
                      <a:pt x="470" y="32"/>
                    </a:lnTo>
                    <a:lnTo>
                      <a:pt x="472" y="34"/>
                    </a:lnTo>
                    <a:lnTo>
                      <a:pt x="473" y="37"/>
                    </a:lnTo>
                    <a:lnTo>
                      <a:pt x="475" y="38"/>
                    </a:lnTo>
                    <a:lnTo>
                      <a:pt x="476" y="37"/>
                    </a:lnTo>
                    <a:lnTo>
                      <a:pt x="478" y="34"/>
                    </a:lnTo>
                    <a:lnTo>
                      <a:pt x="479" y="28"/>
                    </a:lnTo>
                    <a:lnTo>
                      <a:pt x="481" y="23"/>
                    </a:lnTo>
                    <a:lnTo>
                      <a:pt x="483" y="19"/>
                    </a:lnTo>
                    <a:lnTo>
                      <a:pt x="484" y="22"/>
                    </a:lnTo>
                    <a:lnTo>
                      <a:pt x="485" y="26"/>
                    </a:lnTo>
                    <a:lnTo>
                      <a:pt x="487" y="31"/>
                    </a:lnTo>
                    <a:lnTo>
                      <a:pt x="488" y="36"/>
                    </a:lnTo>
                    <a:lnTo>
                      <a:pt x="490" y="36"/>
                    </a:lnTo>
                    <a:lnTo>
                      <a:pt x="492" y="39"/>
                    </a:lnTo>
                    <a:lnTo>
                      <a:pt x="493" y="40"/>
                    </a:lnTo>
                    <a:lnTo>
                      <a:pt x="494" y="38"/>
                    </a:lnTo>
                    <a:lnTo>
                      <a:pt x="496" y="36"/>
                    </a:lnTo>
                    <a:lnTo>
                      <a:pt x="498" y="32"/>
                    </a:lnTo>
                    <a:lnTo>
                      <a:pt x="499" y="28"/>
                    </a:lnTo>
                    <a:lnTo>
                      <a:pt x="500" y="32"/>
                    </a:lnTo>
                    <a:lnTo>
                      <a:pt x="502" y="36"/>
                    </a:lnTo>
                    <a:lnTo>
                      <a:pt x="504" y="37"/>
                    </a:lnTo>
                    <a:lnTo>
                      <a:pt x="505" y="40"/>
                    </a:lnTo>
                    <a:lnTo>
                      <a:pt x="507" y="42"/>
                    </a:lnTo>
                    <a:lnTo>
                      <a:pt x="508" y="44"/>
                    </a:lnTo>
                    <a:lnTo>
                      <a:pt x="510" y="37"/>
                    </a:lnTo>
                    <a:lnTo>
                      <a:pt x="511" y="35"/>
                    </a:lnTo>
                    <a:lnTo>
                      <a:pt x="513" y="36"/>
                    </a:lnTo>
                    <a:lnTo>
                      <a:pt x="514" y="37"/>
                    </a:lnTo>
                    <a:lnTo>
                      <a:pt x="516" y="43"/>
                    </a:lnTo>
                    <a:lnTo>
                      <a:pt x="517" y="49"/>
                    </a:lnTo>
                    <a:lnTo>
                      <a:pt x="519" y="53"/>
                    </a:lnTo>
                    <a:lnTo>
                      <a:pt x="521" y="49"/>
                    </a:lnTo>
                    <a:lnTo>
                      <a:pt x="522" y="46"/>
                    </a:lnTo>
                    <a:lnTo>
                      <a:pt x="523" y="45"/>
                    </a:lnTo>
                    <a:lnTo>
                      <a:pt x="525" y="40"/>
                    </a:lnTo>
                    <a:lnTo>
                      <a:pt x="527" y="39"/>
                    </a:lnTo>
                    <a:lnTo>
                      <a:pt x="528" y="39"/>
                    </a:lnTo>
                    <a:lnTo>
                      <a:pt x="529" y="40"/>
                    </a:lnTo>
                    <a:lnTo>
                      <a:pt x="531" y="40"/>
                    </a:lnTo>
                    <a:lnTo>
                      <a:pt x="533" y="43"/>
                    </a:lnTo>
                    <a:lnTo>
                      <a:pt x="534" y="48"/>
                    </a:lnTo>
                    <a:lnTo>
                      <a:pt x="536" y="45"/>
                    </a:lnTo>
                    <a:lnTo>
                      <a:pt x="537" y="39"/>
                    </a:lnTo>
                    <a:lnTo>
                      <a:pt x="539" y="28"/>
                    </a:lnTo>
                    <a:lnTo>
                      <a:pt x="540" y="27"/>
                    </a:lnTo>
                    <a:lnTo>
                      <a:pt x="542" y="31"/>
                    </a:lnTo>
                    <a:lnTo>
                      <a:pt x="543" y="33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8" y="38"/>
                    </a:lnTo>
                    <a:lnTo>
                      <a:pt x="550" y="38"/>
                    </a:lnTo>
                    <a:lnTo>
                      <a:pt x="551" y="36"/>
                    </a:lnTo>
                    <a:lnTo>
                      <a:pt x="552" y="41"/>
                    </a:lnTo>
                    <a:lnTo>
                      <a:pt x="554" y="44"/>
                    </a:lnTo>
                    <a:lnTo>
                      <a:pt x="555" y="43"/>
                    </a:lnTo>
                    <a:lnTo>
                      <a:pt x="557" y="40"/>
                    </a:lnTo>
                    <a:lnTo>
                      <a:pt x="558" y="38"/>
                    </a:lnTo>
                    <a:lnTo>
                      <a:pt x="560" y="38"/>
                    </a:lnTo>
                    <a:lnTo>
                      <a:pt x="561" y="47"/>
                    </a:lnTo>
                    <a:lnTo>
                      <a:pt x="563" y="58"/>
                    </a:lnTo>
                    <a:lnTo>
                      <a:pt x="565" y="64"/>
                    </a:lnTo>
                    <a:lnTo>
                      <a:pt x="566" y="58"/>
                    </a:lnTo>
                    <a:lnTo>
                      <a:pt x="567" y="55"/>
                    </a:lnTo>
                    <a:lnTo>
                      <a:pt x="569" y="55"/>
                    </a:lnTo>
                    <a:lnTo>
                      <a:pt x="571" y="52"/>
                    </a:lnTo>
                    <a:lnTo>
                      <a:pt x="572" y="54"/>
                    </a:lnTo>
                    <a:lnTo>
                      <a:pt x="574" y="58"/>
                    </a:lnTo>
                    <a:lnTo>
                      <a:pt x="575" y="56"/>
                    </a:lnTo>
                    <a:lnTo>
                      <a:pt x="577" y="54"/>
                    </a:lnTo>
                    <a:lnTo>
                      <a:pt x="578" y="53"/>
                    </a:lnTo>
                    <a:lnTo>
                      <a:pt x="580" y="54"/>
                    </a:lnTo>
                    <a:lnTo>
                      <a:pt x="581" y="53"/>
                    </a:lnTo>
                    <a:lnTo>
                      <a:pt x="583" y="54"/>
                    </a:lnTo>
                    <a:lnTo>
                      <a:pt x="584" y="59"/>
                    </a:lnTo>
                    <a:lnTo>
                      <a:pt x="586" y="57"/>
                    </a:lnTo>
                    <a:lnTo>
                      <a:pt x="587" y="55"/>
                    </a:lnTo>
                    <a:lnTo>
                      <a:pt x="589" y="50"/>
                    </a:lnTo>
                    <a:lnTo>
                      <a:pt x="590" y="53"/>
                    </a:lnTo>
                    <a:lnTo>
                      <a:pt x="592" y="51"/>
                    </a:lnTo>
                    <a:lnTo>
                      <a:pt x="594" y="46"/>
                    </a:lnTo>
                    <a:lnTo>
                      <a:pt x="595" y="45"/>
                    </a:lnTo>
                    <a:lnTo>
                      <a:pt x="596" y="45"/>
                    </a:lnTo>
                    <a:lnTo>
                      <a:pt x="598" y="52"/>
                    </a:lnTo>
                    <a:lnTo>
                      <a:pt x="600" y="57"/>
                    </a:lnTo>
                    <a:lnTo>
                      <a:pt x="601" y="54"/>
                    </a:lnTo>
                    <a:lnTo>
                      <a:pt x="602" y="52"/>
                    </a:lnTo>
                    <a:lnTo>
                      <a:pt x="604" y="55"/>
                    </a:lnTo>
                    <a:lnTo>
                      <a:pt x="606" y="48"/>
                    </a:lnTo>
                    <a:lnTo>
                      <a:pt x="607" y="49"/>
                    </a:lnTo>
                    <a:lnTo>
                      <a:pt x="609" y="50"/>
                    </a:lnTo>
                    <a:lnTo>
                      <a:pt x="610" y="49"/>
                    </a:lnTo>
                    <a:lnTo>
                      <a:pt x="612" y="54"/>
                    </a:lnTo>
                    <a:lnTo>
                      <a:pt x="613" y="55"/>
                    </a:lnTo>
                    <a:lnTo>
                      <a:pt x="615" y="52"/>
                    </a:lnTo>
                    <a:lnTo>
                      <a:pt x="616" y="42"/>
                    </a:lnTo>
                    <a:lnTo>
                      <a:pt x="618" y="33"/>
                    </a:lnTo>
                    <a:lnTo>
                      <a:pt x="619" y="29"/>
                    </a:lnTo>
                    <a:lnTo>
                      <a:pt x="621" y="36"/>
                    </a:lnTo>
                    <a:lnTo>
                      <a:pt x="622" y="39"/>
                    </a:lnTo>
                    <a:lnTo>
                      <a:pt x="624" y="40"/>
                    </a:lnTo>
                    <a:lnTo>
                      <a:pt x="625" y="44"/>
                    </a:lnTo>
                    <a:lnTo>
                      <a:pt x="627" y="37"/>
                    </a:lnTo>
                    <a:lnTo>
                      <a:pt x="628" y="38"/>
                    </a:lnTo>
                    <a:lnTo>
                      <a:pt x="630" y="48"/>
                    </a:lnTo>
                    <a:lnTo>
                      <a:pt x="631" y="46"/>
                    </a:lnTo>
                    <a:lnTo>
                      <a:pt x="633" y="49"/>
                    </a:lnTo>
                    <a:lnTo>
                      <a:pt x="634" y="58"/>
                    </a:lnTo>
                    <a:lnTo>
                      <a:pt x="636" y="53"/>
                    </a:lnTo>
                    <a:lnTo>
                      <a:pt x="638" y="51"/>
                    </a:lnTo>
                    <a:lnTo>
                      <a:pt x="639" y="52"/>
                    </a:lnTo>
                    <a:lnTo>
                      <a:pt x="640" y="52"/>
                    </a:lnTo>
                    <a:lnTo>
                      <a:pt x="642" y="55"/>
                    </a:lnTo>
                    <a:lnTo>
                      <a:pt x="644" y="49"/>
                    </a:lnTo>
                    <a:lnTo>
                      <a:pt x="645" y="47"/>
                    </a:lnTo>
                    <a:lnTo>
                      <a:pt x="647" y="40"/>
                    </a:lnTo>
                    <a:lnTo>
                      <a:pt x="648" y="40"/>
                    </a:lnTo>
                    <a:lnTo>
                      <a:pt x="650" y="45"/>
                    </a:lnTo>
                    <a:lnTo>
                      <a:pt x="651" y="45"/>
                    </a:lnTo>
                    <a:lnTo>
                      <a:pt x="653" y="44"/>
                    </a:lnTo>
                    <a:lnTo>
                      <a:pt x="654" y="50"/>
                    </a:lnTo>
                    <a:lnTo>
                      <a:pt x="656" y="50"/>
                    </a:lnTo>
                    <a:lnTo>
                      <a:pt x="657" y="46"/>
                    </a:lnTo>
                    <a:lnTo>
                      <a:pt x="659" y="49"/>
                    </a:lnTo>
                    <a:lnTo>
                      <a:pt x="660" y="51"/>
                    </a:lnTo>
                    <a:lnTo>
                      <a:pt x="662" y="47"/>
                    </a:lnTo>
                    <a:lnTo>
                      <a:pt x="663" y="42"/>
                    </a:lnTo>
                    <a:lnTo>
                      <a:pt x="665" y="43"/>
                    </a:lnTo>
                    <a:lnTo>
                      <a:pt x="667" y="51"/>
                    </a:lnTo>
                    <a:lnTo>
                      <a:pt x="668" y="59"/>
                    </a:lnTo>
                    <a:lnTo>
                      <a:pt x="669" y="68"/>
                    </a:lnTo>
                    <a:lnTo>
                      <a:pt x="671" y="71"/>
                    </a:lnTo>
                    <a:lnTo>
                      <a:pt x="673" y="70"/>
                    </a:lnTo>
                    <a:lnTo>
                      <a:pt x="674" y="67"/>
                    </a:lnTo>
                    <a:lnTo>
                      <a:pt x="676" y="64"/>
                    </a:lnTo>
                    <a:lnTo>
                      <a:pt x="677" y="63"/>
                    </a:lnTo>
                    <a:lnTo>
                      <a:pt x="679" y="55"/>
                    </a:lnTo>
                    <a:lnTo>
                      <a:pt x="680" y="48"/>
                    </a:lnTo>
                    <a:lnTo>
                      <a:pt x="682" y="53"/>
                    </a:lnTo>
                    <a:lnTo>
                      <a:pt x="683" y="61"/>
                    </a:lnTo>
                    <a:lnTo>
                      <a:pt x="685" y="65"/>
                    </a:lnTo>
                    <a:lnTo>
                      <a:pt x="686" y="61"/>
                    </a:lnTo>
                    <a:lnTo>
                      <a:pt x="688" y="61"/>
                    </a:lnTo>
                    <a:lnTo>
                      <a:pt x="689" y="74"/>
                    </a:lnTo>
                    <a:lnTo>
                      <a:pt x="691" y="82"/>
                    </a:lnTo>
                    <a:lnTo>
                      <a:pt x="692" y="82"/>
                    </a:lnTo>
                    <a:lnTo>
                      <a:pt x="694" y="82"/>
                    </a:lnTo>
                    <a:lnTo>
                      <a:pt x="695" y="74"/>
                    </a:lnTo>
                    <a:lnTo>
                      <a:pt x="697" y="76"/>
                    </a:lnTo>
                    <a:lnTo>
                      <a:pt x="698" y="76"/>
                    </a:lnTo>
                    <a:lnTo>
                      <a:pt x="700" y="75"/>
                    </a:lnTo>
                    <a:lnTo>
                      <a:pt x="701" y="80"/>
                    </a:lnTo>
                    <a:lnTo>
                      <a:pt x="703" y="81"/>
                    </a:lnTo>
                    <a:lnTo>
                      <a:pt x="704" y="90"/>
                    </a:lnTo>
                    <a:lnTo>
                      <a:pt x="706" y="86"/>
                    </a:lnTo>
                    <a:lnTo>
                      <a:pt x="707" y="81"/>
                    </a:lnTo>
                    <a:lnTo>
                      <a:pt x="709" y="77"/>
                    </a:lnTo>
                    <a:lnTo>
                      <a:pt x="711" y="74"/>
                    </a:lnTo>
                    <a:lnTo>
                      <a:pt x="712" y="74"/>
                    </a:lnTo>
                    <a:lnTo>
                      <a:pt x="713" y="69"/>
                    </a:lnTo>
                    <a:lnTo>
                      <a:pt x="715" y="74"/>
                    </a:lnTo>
                    <a:lnTo>
                      <a:pt x="717" y="84"/>
                    </a:lnTo>
                    <a:lnTo>
                      <a:pt x="718" y="92"/>
                    </a:lnTo>
                    <a:lnTo>
                      <a:pt x="720" y="95"/>
                    </a:lnTo>
                    <a:lnTo>
                      <a:pt x="721" y="96"/>
                    </a:lnTo>
                    <a:lnTo>
                      <a:pt x="723" y="93"/>
                    </a:lnTo>
                    <a:lnTo>
                      <a:pt x="724" y="83"/>
                    </a:lnTo>
                    <a:lnTo>
                      <a:pt x="726" y="78"/>
                    </a:lnTo>
                    <a:lnTo>
                      <a:pt x="727" y="70"/>
                    </a:lnTo>
                    <a:lnTo>
                      <a:pt x="729" y="65"/>
                    </a:lnTo>
                    <a:lnTo>
                      <a:pt x="730" y="70"/>
                    </a:lnTo>
                    <a:lnTo>
                      <a:pt x="732" y="78"/>
                    </a:lnTo>
                    <a:lnTo>
                      <a:pt x="733" y="86"/>
                    </a:lnTo>
                    <a:lnTo>
                      <a:pt x="735" y="88"/>
                    </a:lnTo>
                    <a:lnTo>
                      <a:pt x="736" y="87"/>
                    </a:lnTo>
                    <a:lnTo>
                      <a:pt x="738" y="79"/>
                    </a:lnTo>
                    <a:lnTo>
                      <a:pt x="740" y="76"/>
                    </a:lnTo>
                    <a:lnTo>
                      <a:pt x="741" y="74"/>
                    </a:lnTo>
                    <a:lnTo>
                      <a:pt x="742" y="76"/>
                    </a:lnTo>
                    <a:lnTo>
                      <a:pt x="744" y="75"/>
                    </a:lnTo>
                    <a:lnTo>
                      <a:pt x="746" y="74"/>
                    </a:lnTo>
                    <a:lnTo>
                      <a:pt x="747" y="76"/>
                    </a:lnTo>
                    <a:lnTo>
                      <a:pt x="749" y="68"/>
                    </a:lnTo>
                    <a:lnTo>
                      <a:pt x="750" y="62"/>
                    </a:lnTo>
                    <a:lnTo>
                      <a:pt x="752" y="56"/>
                    </a:lnTo>
                    <a:lnTo>
                      <a:pt x="753" y="53"/>
                    </a:lnTo>
                    <a:lnTo>
                      <a:pt x="755" y="52"/>
                    </a:lnTo>
                    <a:lnTo>
                      <a:pt x="756" y="60"/>
                    </a:lnTo>
                    <a:lnTo>
                      <a:pt x="758" y="70"/>
                    </a:lnTo>
                    <a:lnTo>
                      <a:pt x="759" y="73"/>
                    </a:lnTo>
                    <a:lnTo>
                      <a:pt x="761" y="75"/>
                    </a:lnTo>
                    <a:lnTo>
                      <a:pt x="762" y="86"/>
                    </a:lnTo>
                    <a:lnTo>
                      <a:pt x="764" y="85"/>
                    </a:lnTo>
                    <a:lnTo>
                      <a:pt x="765" y="83"/>
                    </a:lnTo>
                    <a:lnTo>
                      <a:pt x="767" y="81"/>
                    </a:lnTo>
                    <a:lnTo>
                      <a:pt x="768" y="70"/>
                    </a:lnTo>
                    <a:lnTo>
                      <a:pt x="770" y="63"/>
                    </a:lnTo>
                    <a:lnTo>
                      <a:pt x="771" y="60"/>
                    </a:lnTo>
                    <a:lnTo>
                      <a:pt x="773" y="58"/>
                    </a:lnTo>
                    <a:lnTo>
                      <a:pt x="774" y="51"/>
                    </a:lnTo>
                    <a:lnTo>
                      <a:pt x="776" y="54"/>
                    </a:lnTo>
                    <a:lnTo>
                      <a:pt x="778" y="63"/>
                    </a:lnTo>
                    <a:lnTo>
                      <a:pt x="779" y="69"/>
                    </a:lnTo>
                    <a:lnTo>
                      <a:pt x="780" y="72"/>
                    </a:lnTo>
                    <a:lnTo>
                      <a:pt x="782" y="71"/>
                    </a:lnTo>
                    <a:lnTo>
                      <a:pt x="784" y="65"/>
                    </a:lnTo>
                    <a:lnTo>
                      <a:pt x="785" y="64"/>
                    </a:lnTo>
                    <a:lnTo>
                      <a:pt x="786" y="65"/>
                    </a:lnTo>
                    <a:lnTo>
                      <a:pt x="788" y="62"/>
                    </a:lnTo>
                    <a:lnTo>
                      <a:pt x="790" y="61"/>
                    </a:lnTo>
                    <a:lnTo>
                      <a:pt x="791" y="68"/>
                    </a:lnTo>
                    <a:lnTo>
                      <a:pt x="793" y="75"/>
                    </a:lnTo>
                    <a:lnTo>
                      <a:pt x="794" y="74"/>
                    </a:lnTo>
                    <a:lnTo>
                      <a:pt x="796" y="66"/>
                    </a:lnTo>
                    <a:lnTo>
                      <a:pt x="797" y="74"/>
                    </a:lnTo>
                    <a:lnTo>
                      <a:pt x="799" y="74"/>
                    </a:lnTo>
                    <a:lnTo>
                      <a:pt x="800" y="68"/>
                    </a:lnTo>
                    <a:lnTo>
                      <a:pt x="802" y="67"/>
                    </a:lnTo>
                    <a:lnTo>
                      <a:pt x="803" y="67"/>
                    </a:lnTo>
                    <a:lnTo>
                      <a:pt x="805" y="63"/>
                    </a:lnTo>
                    <a:lnTo>
                      <a:pt x="807" y="65"/>
                    </a:lnTo>
                    <a:lnTo>
                      <a:pt x="808" y="75"/>
                    </a:lnTo>
                    <a:lnTo>
                      <a:pt x="809" y="76"/>
                    </a:lnTo>
                    <a:lnTo>
                      <a:pt x="811" y="78"/>
                    </a:lnTo>
                    <a:lnTo>
                      <a:pt x="813" y="78"/>
                    </a:lnTo>
                    <a:lnTo>
                      <a:pt x="814" y="72"/>
                    </a:lnTo>
                    <a:lnTo>
                      <a:pt x="815" y="69"/>
                    </a:lnTo>
                    <a:lnTo>
                      <a:pt x="817" y="62"/>
                    </a:lnTo>
                    <a:lnTo>
                      <a:pt x="819" y="66"/>
                    </a:lnTo>
                    <a:lnTo>
                      <a:pt x="820" y="66"/>
                    </a:lnTo>
                    <a:lnTo>
                      <a:pt x="822" y="68"/>
                    </a:lnTo>
                    <a:lnTo>
                      <a:pt x="823" y="67"/>
                    </a:lnTo>
                    <a:lnTo>
                      <a:pt x="825" y="66"/>
                    </a:lnTo>
                    <a:lnTo>
                      <a:pt x="826" y="67"/>
                    </a:lnTo>
                    <a:lnTo>
                      <a:pt x="828" y="65"/>
                    </a:lnTo>
                    <a:lnTo>
                      <a:pt x="829" y="64"/>
                    </a:lnTo>
                    <a:lnTo>
                      <a:pt x="831" y="66"/>
                    </a:lnTo>
                    <a:lnTo>
                      <a:pt x="832" y="69"/>
                    </a:lnTo>
                    <a:lnTo>
                      <a:pt x="834" y="67"/>
                    </a:lnTo>
                    <a:lnTo>
                      <a:pt x="835" y="67"/>
                    </a:lnTo>
                    <a:lnTo>
                      <a:pt x="837" y="72"/>
                    </a:lnTo>
                    <a:lnTo>
                      <a:pt x="838" y="80"/>
                    </a:lnTo>
                    <a:lnTo>
                      <a:pt x="840" y="80"/>
                    </a:lnTo>
                    <a:lnTo>
                      <a:pt x="841" y="77"/>
                    </a:lnTo>
                    <a:lnTo>
                      <a:pt x="843" y="71"/>
                    </a:lnTo>
                    <a:lnTo>
                      <a:pt x="844" y="74"/>
                    </a:lnTo>
                    <a:lnTo>
                      <a:pt x="846" y="75"/>
                    </a:lnTo>
                    <a:lnTo>
                      <a:pt x="847" y="64"/>
                    </a:lnTo>
                    <a:lnTo>
                      <a:pt x="849" y="62"/>
                    </a:lnTo>
                    <a:lnTo>
                      <a:pt x="851" y="62"/>
                    </a:lnTo>
                    <a:lnTo>
                      <a:pt x="852" y="62"/>
                    </a:lnTo>
                    <a:lnTo>
                      <a:pt x="853" y="65"/>
                    </a:lnTo>
                    <a:lnTo>
                      <a:pt x="855" y="68"/>
                    </a:lnTo>
                    <a:lnTo>
                      <a:pt x="857" y="67"/>
                    </a:lnTo>
                    <a:lnTo>
                      <a:pt x="858" y="69"/>
                    </a:lnTo>
                    <a:lnTo>
                      <a:pt x="859" y="67"/>
                    </a:lnTo>
                    <a:lnTo>
                      <a:pt x="861" y="58"/>
                    </a:lnTo>
                    <a:lnTo>
                      <a:pt x="863" y="55"/>
                    </a:lnTo>
                    <a:lnTo>
                      <a:pt x="864" y="57"/>
                    </a:lnTo>
                    <a:lnTo>
                      <a:pt x="866" y="61"/>
                    </a:lnTo>
                    <a:lnTo>
                      <a:pt x="867" y="69"/>
                    </a:lnTo>
                    <a:lnTo>
                      <a:pt x="869" y="68"/>
                    </a:lnTo>
                    <a:lnTo>
                      <a:pt x="870" y="69"/>
                    </a:lnTo>
                    <a:lnTo>
                      <a:pt x="872" y="70"/>
                    </a:lnTo>
                    <a:lnTo>
                      <a:pt x="873" y="68"/>
                    </a:lnTo>
                    <a:lnTo>
                      <a:pt x="875" y="59"/>
                    </a:lnTo>
                    <a:lnTo>
                      <a:pt x="876" y="54"/>
                    </a:lnTo>
                    <a:lnTo>
                      <a:pt x="878" y="56"/>
                    </a:lnTo>
                    <a:lnTo>
                      <a:pt x="880" y="60"/>
                    </a:lnTo>
                    <a:lnTo>
                      <a:pt x="881" y="55"/>
                    </a:lnTo>
                    <a:lnTo>
                      <a:pt x="882" y="55"/>
                    </a:lnTo>
                    <a:lnTo>
                      <a:pt x="884" y="62"/>
                    </a:lnTo>
                    <a:lnTo>
                      <a:pt x="886" y="62"/>
                    </a:lnTo>
                    <a:lnTo>
                      <a:pt x="887" y="62"/>
                    </a:lnTo>
                    <a:lnTo>
                      <a:pt x="888" y="56"/>
                    </a:lnTo>
                    <a:lnTo>
                      <a:pt x="890" y="54"/>
                    </a:lnTo>
                    <a:lnTo>
                      <a:pt x="892" y="49"/>
                    </a:lnTo>
                    <a:lnTo>
                      <a:pt x="893" y="48"/>
                    </a:lnTo>
                    <a:lnTo>
                      <a:pt x="895" y="48"/>
                    </a:lnTo>
                    <a:lnTo>
                      <a:pt x="896" y="53"/>
                    </a:lnTo>
                    <a:lnTo>
                      <a:pt x="898" y="60"/>
                    </a:lnTo>
                    <a:lnTo>
                      <a:pt x="899" y="61"/>
                    </a:lnTo>
                    <a:lnTo>
                      <a:pt x="901" y="59"/>
                    </a:lnTo>
                    <a:lnTo>
                      <a:pt x="902" y="59"/>
                    </a:lnTo>
                    <a:lnTo>
                      <a:pt x="904" y="59"/>
                    </a:lnTo>
                    <a:lnTo>
                      <a:pt x="905" y="58"/>
                    </a:lnTo>
                    <a:lnTo>
                      <a:pt x="907" y="54"/>
                    </a:lnTo>
                    <a:lnTo>
                      <a:pt x="908" y="53"/>
                    </a:lnTo>
                    <a:lnTo>
                      <a:pt x="910" y="50"/>
                    </a:lnTo>
                    <a:lnTo>
                      <a:pt x="911" y="58"/>
                    </a:lnTo>
                    <a:lnTo>
                      <a:pt x="913" y="69"/>
                    </a:lnTo>
                    <a:lnTo>
                      <a:pt x="914" y="73"/>
                    </a:lnTo>
                    <a:lnTo>
                      <a:pt x="916" y="78"/>
                    </a:lnTo>
                    <a:lnTo>
                      <a:pt x="917" y="70"/>
                    </a:lnTo>
                    <a:lnTo>
                      <a:pt x="919" y="65"/>
                    </a:lnTo>
                    <a:lnTo>
                      <a:pt x="920" y="62"/>
                    </a:lnTo>
                    <a:lnTo>
                      <a:pt x="922" y="61"/>
                    </a:lnTo>
                    <a:lnTo>
                      <a:pt x="924" y="62"/>
                    </a:lnTo>
                    <a:lnTo>
                      <a:pt x="925" y="62"/>
                    </a:lnTo>
                    <a:lnTo>
                      <a:pt x="926" y="67"/>
                    </a:lnTo>
                    <a:lnTo>
                      <a:pt x="928" y="71"/>
                    </a:lnTo>
                    <a:lnTo>
                      <a:pt x="930" y="73"/>
                    </a:lnTo>
                    <a:lnTo>
                      <a:pt x="931" y="76"/>
                    </a:lnTo>
                    <a:lnTo>
                      <a:pt x="933" y="73"/>
                    </a:lnTo>
                    <a:lnTo>
                      <a:pt x="934" y="72"/>
                    </a:lnTo>
                    <a:lnTo>
                      <a:pt x="936" y="69"/>
                    </a:lnTo>
                    <a:lnTo>
                      <a:pt x="937" y="72"/>
                    </a:lnTo>
                    <a:lnTo>
                      <a:pt x="939" y="72"/>
                    </a:lnTo>
                    <a:lnTo>
                      <a:pt x="940" y="73"/>
                    </a:lnTo>
                    <a:lnTo>
                      <a:pt x="942" y="75"/>
                    </a:lnTo>
                    <a:lnTo>
                      <a:pt x="943" y="79"/>
                    </a:lnTo>
                    <a:lnTo>
                      <a:pt x="945" y="78"/>
                    </a:lnTo>
                    <a:lnTo>
                      <a:pt x="946" y="81"/>
                    </a:lnTo>
                    <a:lnTo>
                      <a:pt x="948" y="78"/>
                    </a:lnTo>
                    <a:lnTo>
                      <a:pt x="949" y="70"/>
                    </a:lnTo>
                    <a:lnTo>
                      <a:pt x="951" y="65"/>
                    </a:lnTo>
                    <a:lnTo>
                      <a:pt x="953" y="61"/>
                    </a:lnTo>
                    <a:lnTo>
                      <a:pt x="954" y="59"/>
                    </a:lnTo>
                    <a:lnTo>
                      <a:pt x="955" y="58"/>
                    </a:lnTo>
                    <a:lnTo>
                      <a:pt x="957" y="58"/>
                    </a:lnTo>
                    <a:lnTo>
                      <a:pt x="959" y="64"/>
                    </a:lnTo>
                    <a:lnTo>
                      <a:pt x="960" y="74"/>
                    </a:lnTo>
                    <a:lnTo>
                      <a:pt x="961" y="75"/>
                    </a:lnTo>
                    <a:lnTo>
                      <a:pt x="963" y="77"/>
                    </a:lnTo>
                    <a:lnTo>
                      <a:pt x="965" y="74"/>
                    </a:lnTo>
                    <a:lnTo>
                      <a:pt x="966" y="74"/>
                    </a:lnTo>
                    <a:lnTo>
                      <a:pt x="968" y="80"/>
                    </a:lnTo>
                    <a:lnTo>
                      <a:pt x="969" y="80"/>
                    </a:lnTo>
                    <a:lnTo>
                      <a:pt x="971" y="76"/>
                    </a:lnTo>
                    <a:lnTo>
                      <a:pt x="972" y="77"/>
                    </a:lnTo>
                    <a:lnTo>
                      <a:pt x="974" y="75"/>
                    </a:lnTo>
                    <a:lnTo>
                      <a:pt x="975" y="73"/>
                    </a:lnTo>
                    <a:lnTo>
                      <a:pt x="977" y="80"/>
                    </a:lnTo>
                    <a:lnTo>
                      <a:pt x="978" y="81"/>
                    </a:lnTo>
                    <a:lnTo>
                      <a:pt x="980" y="87"/>
                    </a:lnTo>
                    <a:lnTo>
                      <a:pt x="981" y="88"/>
                    </a:lnTo>
                    <a:lnTo>
                      <a:pt x="983" y="91"/>
                    </a:lnTo>
                    <a:lnTo>
                      <a:pt x="984" y="96"/>
                    </a:lnTo>
                    <a:lnTo>
                      <a:pt x="986" y="101"/>
                    </a:lnTo>
                    <a:lnTo>
                      <a:pt x="987" y="101"/>
                    </a:lnTo>
                    <a:lnTo>
                      <a:pt x="989" y="109"/>
                    </a:lnTo>
                    <a:lnTo>
                      <a:pt x="990" y="118"/>
                    </a:lnTo>
                    <a:lnTo>
                      <a:pt x="992" y="128"/>
                    </a:lnTo>
                    <a:lnTo>
                      <a:pt x="993" y="139"/>
                    </a:lnTo>
                    <a:lnTo>
                      <a:pt x="995" y="140"/>
                    </a:lnTo>
                    <a:lnTo>
                      <a:pt x="997" y="142"/>
                    </a:lnTo>
                    <a:lnTo>
                      <a:pt x="998" y="142"/>
                    </a:lnTo>
                    <a:lnTo>
                      <a:pt x="999" y="141"/>
                    </a:lnTo>
                    <a:lnTo>
                      <a:pt x="1001" y="138"/>
                    </a:lnTo>
                    <a:lnTo>
                      <a:pt x="1003" y="143"/>
                    </a:lnTo>
                    <a:lnTo>
                      <a:pt x="1004" y="149"/>
                    </a:lnTo>
                    <a:lnTo>
                      <a:pt x="1006" y="147"/>
                    </a:lnTo>
                    <a:lnTo>
                      <a:pt x="1007" y="147"/>
                    </a:lnTo>
                    <a:lnTo>
                      <a:pt x="1009" y="146"/>
                    </a:lnTo>
                    <a:lnTo>
                      <a:pt x="1010" y="142"/>
                    </a:lnTo>
                    <a:lnTo>
                      <a:pt x="1012" y="132"/>
                    </a:lnTo>
                    <a:lnTo>
                      <a:pt x="1013" y="128"/>
                    </a:lnTo>
                    <a:lnTo>
                      <a:pt x="1015" y="123"/>
                    </a:lnTo>
                    <a:lnTo>
                      <a:pt x="1016" y="123"/>
                    </a:lnTo>
                    <a:lnTo>
                      <a:pt x="1018" y="120"/>
                    </a:lnTo>
                    <a:lnTo>
                      <a:pt x="1019" y="115"/>
                    </a:lnTo>
                    <a:lnTo>
                      <a:pt x="1021" y="117"/>
                    </a:lnTo>
                    <a:lnTo>
                      <a:pt x="1022" y="121"/>
                    </a:lnTo>
                    <a:lnTo>
                      <a:pt x="1024" y="115"/>
                    </a:lnTo>
                    <a:lnTo>
                      <a:pt x="1026" y="114"/>
                    </a:lnTo>
                    <a:lnTo>
                      <a:pt x="1027" y="107"/>
                    </a:lnTo>
                    <a:lnTo>
                      <a:pt x="1028" y="104"/>
                    </a:lnTo>
                    <a:lnTo>
                      <a:pt x="1030" y="100"/>
                    </a:lnTo>
                    <a:lnTo>
                      <a:pt x="1032" y="97"/>
                    </a:lnTo>
                    <a:lnTo>
                      <a:pt x="1033" y="94"/>
                    </a:lnTo>
                    <a:lnTo>
                      <a:pt x="1035" y="100"/>
                    </a:lnTo>
                    <a:lnTo>
                      <a:pt x="1036" y="102"/>
                    </a:lnTo>
                    <a:lnTo>
                      <a:pt x="1038" y="106"/>
                    </a:lnTo>
                    <a:lnTo>
                      <a:pt x="1039" y="110"/>
                    </a:lnTo>
                    <a:lnTo>
                      <a:pt x="1041" y="107"/>
                    </a:lnTo>
                    <a:lnTo>
                      <a:pt x="1042" y="101"/>
                    </a:lnTo>
                    <a:lnTo>
                      <a:pt x="1044" y="96"/>
                    </a:lnTo>
                    <a:lnTo>
                      <a:pt x="1045" y="97"/>
                    </a:lnTo>
                    <a:lnTo>
                      <a:pt x="1047" y="92"/>
                    </a:lnTo>
                    <a:lnTo>
                      <a:pt x="1048" y="87"/>
                    </a:lnTo>
                    <a:lnTo>
                      <a:pt x="1050" y="89"/>
                    </a:lnTo>
                    <a:lnTo>
                      <a:pt x="1051" y="87"/>
                    </a:lnTo>
                    <a:lnTo>
                      <a:pt x="1053" y="83"/>
                    </a:lnTo>
                    <a:lnTo>
                      <a:pt x="1054" y="81"/>
                    </a:lnTo>
                    <a:lnTo>
                      <a:pt x="1056" y="76"/>
                    </a:lnTo>
                    <a:lnTo>
                      <a:pt x="1057" y="72"/>
                    </a:lnTo>
                    <a:lnTo>
                      <a:pt x="1059" y="68"/>
                    </a:lnTo>
                    <a:lnTo>
                      <a:pt x="1060" y="66"/>
                    </a:lnTo>
                    <a:lnTo>
                      <a:pt x="1062" y="65"/>
                    </a:lnTo>
                    <a:lnTo>
                      <a:pt x="1064" y="62"/>
                    </a:lnTo>
                    <a:lnTo>
                      <a:pt x="1065" y="64"/>
                    </a:lnTo>
                    <a:lnTo>
                      <a:pt x="1066" y="62"/>
                    </a:lnTo>
                    <a:lnTo>
                      <a:pt x="1068" y="55"/>
                    </a:lnTo>
                    <a:lnTo>
                      <a:pt x="1070" y="54"/>
                    </a:lnTo>
                    <a:lnTo>
                      <a:pt x="1071" y="51"/>
                    </a:lnTo>
                    <a:lnTo>
                      <a:pt x="1072" y="51"/>
                    </a:lnTo>
                    <a:lnTo>
                      <a:pt x="1074" y="46"/>
                    </a:lnTo>
                    <a:lnTo>
                      <a:pt x="1076" y="46"/>
                    </a:lnTo>
                    <a:lnTo>
                      <a:pt x="1077" y="44"/>
                    </a:lnTo>
                    <a:lnTo>
                      <a:pt x="1079" y="46"/>
                    </a:lnTo>
                    <a:lnTo>
                      <a:pt x="1080" y="52"/>
                    </a:lnTo>
                    <a:lnTo>
                      <a:pt x="1082" y="53"/>
                    </a:lnTo>
                    <a:lnTo>
                      <a:pt x="1083" y="58"/>
                    </a:lnTo>
                    <a:lnTo>
                      <a:pt x="1085" y="57"/>
                    </a:lnTo>
                    <a:lnTo>
                      <a:pt x="1086" y="49"/>
                    </a:lnTo>
                    <a:lnTo>
                      <a:pt x="1088" y="41"/>
                    </a:lnTo>
                    <a:lnTo>
                      <a:pt x="1089" y="37"/>
                    </a:lnTo>
                    <a:lnTo>
                      <a:pt x="1091" y="41"/>
                    </a:lnTo>
                    <a:lnTo>
                      <a:pt x="1092" y="46"/>
                    </a:lnTo>
                    <a:lnTo>
                      <a:pt x="1094" y="40"/>
                    </a:lnTo>
                    <a:lnTo>
                      <a:pt x="1095" y="43"/>
                    </a:lnTo>
                    <a:lnTo>
                      <a:pt x="1097" y="44"/>
                    </a:lnTo>
                    <a:lnTo>
                      <a:pt x="1099" y="54"/>
                    </a:lnTo>
                    <a:lnTo>
                      <a:pt x="1100" y="57"/>
                    </a:lnTo>
                    <a:lnTo>
                      <a:pt x="1101" y="56"/>
                    </a:lnTo>
                    <a:lnTo>
                      <a:pt x="1103" y="55"/>
                    </a:lnTo>
                    <a:lnTo>
                      <a:pt x="1105" y="57"/>
                    </a:lnTo>
                    <a:lnTo>
                      <a:pt x="1106" y="50"/>
                    </a:lnTo>
                    <a:lnTo>
                      <a:pt x="1108" y="49"/>
                    </a:lnTo>
                    <a:lnTo>
                      <a:pt x="1109" y="46"/>
                    </a:lnTo>
                    <a:lnTo>
                      <a:pt x="1111" y="44"/>
                    </a:lnTo>
                    <a:lnTo>
                      <a:pt x="1112" y="43"/>
                    </a:lnTo>
                    <a:lnTo>
                      <a:pt x="1114" y="46"/>
                    </a:lnTo>
                    <a:lnTo>
                      <a:pt x="1115" y="40"/>
                    </a:lnTo>
                    <a:lnTo>
                      <a:pt x="1117" y="40"/>
                    </a:lnTo>
                    <a:lnTo>
                      <a:pt x="1118" y="42"/>
                    </a:lnTo>
                    <a:lnTo>
                      <a:pt x="1120" y="39"/>
                    </a:lnTo>
                    <a:lnTo>
                      <a:pt x="1121" y="44"/>
                    </a:lnTo>
                    <a:lnTo>
                      <a:pt x="1123" y="46"/>
                    </a:lnTo>
                    <a:lnTo>
                      <a:pt x="1124" y="43"/>
                    </a:lnTo>
                    <a:lnTo>
                      <a:pt x="1126" y="44"/>
                    </a:lnTo>
                    <a:lnTo>
                      <a:pt x="1127" y="42"/>
                    </a:lnTo>
                    <a:lnTo>
                      <a:pt x="1129" y="45"/>
                    </a:lnTo>
                    <a:lnTo>
                      <a:pt x="1130" y="48"/>
                    </a:lnTo>
                    <a:lnTo>
                      <a:pt x="1132" y="46"/>
                    </a:lnTo>
                    <a:lnTo>
                      <a:pt x="1133" y="38"/>
                    </a:lnTo>
                    <a:lnTo>
                      <a:pt x="1135" y="38"/>
                    </a:lnTo>
                    <a:lnTo>
                      <a:pt x="1137" y="43"/>
                    </a:lnTo>
                    <a:lnTo>
                      <a:pt x="1138" y="49"/>
                    </a:lnTo>
                    <a:lnTo>
                      <a:pt x="1139" y="57"/>
                    </a:lnTo>
                    <a:lnTo>
                      <a:pt x="1141" y="60"/>
                    </a:lnTo>
                    <a:lnTo>
                      <a:pt x="1143" y="63"/>
                    </a:lnTo>
                    <a:lnTo>
                      <a:pt x="1144" y="66"/>
                    </a:lnTo>
                    <a:lnTo>
                      <a:pt x="1145" y="69"/>
                    </a:lnTo>
                    <a:lnTo>
                      <a:pt x="1147" y="72"/>
                    </a:lnTo>
                    <a:lnTo>
                      <a:pt x="1149" y="56"/>
                    </a:lnTo>
                    <a:lnTo>
                      <a:pt x="1150" y="49"/>
                    </a:lnTo>
                    <a:lnTo>
                      <a:pt x="1152" y="55"/>
                    </a:lnTo>
                    <a:lnTo>
                      <a:pt x="1153" y="54"/>
                    </a:lnTo>
                    <a:lnTo>
                      <a:pt x="1155" y="55"/>
                    </a:lnTo>
                    <a:lnTo>
                      <a:pt x="1156" y="56"/>
                    </a:lnTo>
                    <a:lnTo>
                      <a:pt x="1158" y="56"/>
                    </a:lnTo>
                    <a:lnTo>
                      <a:pt x="1159" y="53"/>
                    </a:lnTo>
                    <a:lnTo>
                      <a:pt x="1161" y="54"/>
                    </a:lnTo>
                    <a:lnTo>
                      <a:pt x="1162" y="55"/>
                    </a:lnTo>
                    <a:lnTo>
                      <a:pt x="1164" y="51"/>
                    </a:lnTo>
                    <a:lnTo>
                      <a:pt x="1166" y="46"/>
                    </a:lnTo>
                    <a:lnTo>
                      <a:pt x="1167" y="38"/>
                    </a:lnTo>
                    <a:lnTo>
                      <a:pt x="1168" y="42"/>
                    </a:lnTo>
                    <a:lnTo>
                      <a:pt x="1170" y="47"/>
                    </a:lnTo>
                    <a:lnTo>
                      <a:pt x="1172" y="44"/>
                    </a:lnTo>
                    <a:lnTo>
                      <a:pt x="1173" y="44"/>
                    </a:lnTo>
                    <a:lnTo>
                      <a:pt x="1174" y="50"/>
                    </a:lnTo>
                    <a:lnTo>
                      <a:pt x="1176" y="55"/>
                    </a:lnTo>
                    <a:lnTo>
                      <a:pt x="1178" y="56"/>
                    </a:lnTo>
                    <a:lnTo>
                      <a:pt x="1179" y="50"/>
                    </a:lnTo>
                    <a:lnTo>
                      <a:pt x="1181" y="42"/>
                    </a:lnTo>
                    <a:lnTo>
                      <a:pt x="1182" y="40"/>
                    </a:lnTo>
                    <a:lnTo>
                      <a:pt x="1184" y="34"/>
                    </a:lnTo>
                    <a:lnTo>
                      <a:pt x="1185" y="35"/>
                    </a:lnTo>
                    <a:lnTo>
                      <a:pt x="1187" y="43"/>
                    </a:lnTo>
                    <a:lnTo>
                      <a:pt x="1188" y="49"/>
                    </a:lnTo>
                    <a:lnTo>
                      <a:pt x="1190" y="52"/>
                    </a:lnTo>
                    <a:lnTo>
                      <a:pt x="1191" y="47"/>
                    </a:lnTo>
                    <a:lnTo>
                      <a:pt x="1193" y="46"/>
                    </a:lnTo>
                    <a:lnTo>
                      <a:pt x="1194" y="47"/>
                    </a:lnTo>
                    <a:lnTo>
                      <a:pt x="1196" y="46"/>
                    </a:lnTo>
                    <a:lnTo>
                      <a:pt x="1197" y="43"/>
                    </a:lnTo>
                    <a:lnTo>
                      <a:pt x="1199" y="42"/>
                    </a:lnTo>
                    <a:lnTo>
                      <a:pt x="1200" y="43"/>
                    </a:lnTo>
                    <a:lnTo>
                      <a:pt x="1202" y="47"/>
                    </a:lnTo>
                    <a:lnTo>
                      <a:pt x="1203" y="49"/>
                    </a:lnTo>
                    <a:lnTo>
                      <a:pt x="1205" y="47"/>
                    </a:lnTo>
                    <a:lnTo>
                      <a:pt x="1206" y="44"/>
                    </a:lnTo>
                    <a:lnTo>
                      <a:pt x="1208" y="44"/>
                    </a:lnTo>
                    <a:lnTo>
                      <a:pt x="1210" y="43"/>
                    </a:lnTo>
                    <a:lnTo>
                      <a:pt x="1211" y="43"/>
                    </a:lnTo>
                    <a:lnTo>
                      <a:pt x="1212" y="50"/>
                    </a:lnTo>
                    <a:lnTo>
                      <a:pt x="1214" y="55"/>
                    </a:lnTo>
                    <a:lnTo>
                      <a:pt x="1216" y="55"/>
                    </a:lnTo>
                    <a:lnTo>
                      <a:pt x="1217" y="64"/>
                    </a:lnTo>
                    <a:lnTo>
                      <a:pt x="1218" y="70"/>
                    </a:lnTo>
                    <a:lnTo>
                      <a:pt x="1220" y="68"/>
                    </a:lnTo>
                    <a:lnTo>
                      <a:pt x="1222" y="66"/>
                    </a:lnTo>
                    <a:lnTo>
                      <a:pt x="1223" y="62"/>
                    </a:lnTo>
                    <a:lnTo>
                      <a:pt x="1225" y="60"/>
                    </a:lnTo>
                    <a:lnTo>
                      <a:pt x="1226" y="50"/>
                    </a:lnTo>
                    <a:lnTo>
                      <a:pt x="1228" y="45"/>
                    </a:lnTo>
                    <a:lnTo>
                      <a:pt x="1229" y="40"/>
                    </a:lnTo>
                    <a:lnTo>
                      <a:pt x="1231" y="44"/>
                    </a:lnTo>
                    <a:lnTo>
                      <a:pt x="1232" y="54"/>
                    </a:lnTo>
                    <a:lnTo>
                      <a:pt x="1234" y="57"/>
                    </a:lnTo>
                    <a:lnTo>
                      <a:pt x="1235" y="59"/>
                    </a:lnTo>
                    <a:lnTo>
                      <a:pt x="1237" y="62"/>
                    </a:lnTo>
                    <a:lnTo>
                      <a:pt x="1239" y="57"/>
                    </a:lnTo>
                    <a:lnTo>
                      <a:pt x="1240" y="52"/>
                    </a:lnTo>
                    <a:lnTo>
                      <a:pt x="1241" y="46"/>
                    </a:lnTo>
                    <a:lnTo>
                      <a:pt x="1243" y="45"/>
                    </a:lnTo>
                    <a:lnTo>
                      <a:pt x="1245" y="43"/>
                    </a:lnTo>
                    <a:lnTo>
                      <a:pt x="1246" y="46"/>
                    </a:lnTo>
                    <a:lnTo>
                      <a:pt x="1247" y="54"/>
                    </a:lnTo>
                    <a:lnTo>
                      <a:pt x="1249" y="57"/>
                    </a:lnTo>
                    <a:lnTo>
                      <a:pt x="1251" y="61"/>
                    </a:lnTo>
                    <a:lnTo>
                      <a:pt x="1252" y="62"/>
                    </a:lnTo>
                    <a:lnTo>
                      <a:pt x="1254" y="67"/>
                    </a:lnTo>
                    <a:lnTo>
                      <a:pt x="1255" y="63"/>
                    </a:lnTo>
                    <a:lnTo>
                      <a:pt x="1257" y="64"/>
                    </a:lnTo>
                    <a:lnTo>
                      <a:pt x="1258" y="55"/>
                    </a:lnTo>
                    <a:lnTo>
                      <a:pt x="1260" y="56"/>
                    </a:lnTo>
                    <a:lnTo>
                      <a:pt x="1261" y="57"/>
                    </a:lnTo>
                    <a:lnTo>
                      <a:pt x="1263" y="56"/>
                    </a:lnTo>
                    <a:lnTo>
                      <a:pt x="1264" y="61"/>
                    </a:lnTo>
                    <a:lnTo>
                      <a:pt x="1266" y="61"/>
                    </a:lnTo>
                    <a:lnTo>
                      <a:pt x="1267" y="61"/>
                    </a:lnTo>
                    <a:lnTo>
                      <a:pt x="1269" y="65"/>
                    </a:lnTo>
                    <a:lnTo>
                      <a:pt x="1270" y="56"/>
                    </a:lnTo>
                    <a:lnTo>
                      <a:pt x="1272" y="50"/>
                    </a:lnTo>
                    <a:lnTo>
                      <a:pt x="1273" y="45"/>
                    </a:lnTo>
                    <a:lnTo>
                      <a:pt x="1275" y="43"/>
                    </a:lnTo>
                    <a:lnTo>
                      <a:pt x="1276" y="43"/>
                    </a:lnTo>
                    <a:lnTo>
                      <a:pt x="1278" y="42"/>
                    </a:lnTo>
                    <a:lnTo>
                      <a:pt x="1279" y="44"/>
                    </a:lnTo>
                    <a:lnTo>
                      <a:pt x="1281" y="48"/>
                    </a:lnTo>
                    <a:lnTo>
                      <a:pt x="1283" y="54"/>
                    </a:lnTo>
                    <a:lnTo>
                      <a:pt x="1284" y="57"/>
                    </a:lnTo>
                    <a:lnTo>
                      <a:pt x="1285" y="51"/>
                    </a:lnTo>
                    <a:lnTo>
                      <a:pt x="1287" y="43"/>
                    </a:lnTo>
                    <a:lnTo>
                      <a:pt x="1289" y="37"/>
                    </a:lnTo>
                    <a:lnTo>
                      <a:pt x="1290" y="47"/>
                    </a:lnTo>
                    <a:lnTo>
                      <a:pt x="1292" y="48"/>
                    </a:lnTo>
                    <a:lnTo>
                      <a:pt x="1293" y="46"/>
                    </a:lnTo>
                    <a:lnTo>
                      <a:pt x="1295" y="55"/>
                    </a:lnTo>
                    <a:lnTo>
                      <a:pt x="1296" y="61"/>
                    </a:lnTo>
                    <a:lnTo>
                      <a:pt x="1298" y="69"/>
                    </a:lnTo>
                    <a:lnTo>
                      <a:pt x="1299" y="68"/>
                    </a:lnTo>
                    <a:lnTo>
                      <a:pt x="1301" y="59"/>
                    </a:lnTo>
                    <a:lnTo>
                      <a:pt x="1302" y="52"/>
                    </a:lnTo>
                    <a:lnTo>
                      <a:pt x="1304" y="54"/>
                    </a:lnTo>
                    <a:lnTo>
                      <a:pt x="1305" y="55"/>
                    </a:lnTo>
                    <a:lnTo>
                      <a:pt x="1307" y="53"/>
                    </a:lnTo>
                    <a:lnTo>
                      <a:pt x="1308" y="55"/>
                    </a:lnTo>
                    <a:lnTo>
                      <a:pt x="1310" y="49"/>
                    </a:lnTo>
                    <a:lnTo>
                      <a:pt x="1312" y="48"/>
                    </a:lnTo>
                    <a:lnTo>
                      <a:pt x="1313" y="48"/>
                    </a:lnTo>
                    <a:lnTo>
                      <a:pt x="1314" y="53"/>
                    </a:lnTo>
                    <a:lnTo>
                      <a:pt x="1316" y="49"/>
                    </a:lnTo>
                    <a:lnTo>
                      <a:pt x="1318" y="46"/>
                    </a:lnTo>
                    <a:lnTo>
                      <a:pt x="1319" y="48"/>
                    </a:lnTo>
                    <a:lnTo>
                      <a:pt x="1321" y="51"/>
                    </a:lnTo>
                    <a:lnTo>
                      <a:pt x="1322" y="48"/>
                    </a:lnTo>
                    <a:lnTo>
                      <a:pt x="1324" y="46"/>
                    </a:lnTo>
                    <a:lnTo>
                      <a:pt x="1325" y="56"/>
                    </a:lnTo>
                    <a:lnTo>
                      <a:pt x="1327" y="61"/>
                    </a:lnTo>
                    <a:lnTo>
                      <a:pt x="1328" y="61"/>
                    </a:lnTo>
                    <a:lnTo>
                      <a:pt x="1330" y="64"/>
                    </a:lnTo>
                    <a:lnTo>
                      <a:pt x="1331" y="56"/>
                    </a:lnTo>
                    <a:lnTo>
                      <a:pt x="1333" y="52"/>
                    </a:lnTo>
                    <a:lnTo>
                      <a:pt x="1334" y="49"/>
                    </a:lnTo>
                    <a:lnTo>
                      <a:pt x="1336" y="43"/>
                    </a:lnTo>
                    <a:lnTo>
                      <a:pt x="1337" y="44"/>
                    </a:lnTo>
                    <a:lnTo>
                      <a:pt x="1339" y="51"/>
                    </a:lnTo>
                    <a:lnTo>
                      <a:pt x="1340" y="63"/>
                    </a:lnTo>
                    <a:lnTo>
                      <a:pt x="1342" y="65"/>
                    </a:lnTo>
                    <a:lnTo>
                      <a:pt x="1343" y="72"/>
                    </a:lnTo>
                    <a:lnTo>
                      <a:pt x="1345" y="75"/>
                    </a:lnTo>
                    <a:lnTo>
                      <a:pt x="1346" y="78"/>
                    </a:lnTo>
                    <a:lnTo>
                      <a:pt x="1348" y="75"/>
                    </a:lnTo>
                    <a:lnTo>
                      <a:pt x="1349" y="73"/>
                    </a:lnTo>
                    <a:lnTo>
                      <a:pt x="1351" y="63"/>
                    </a:lnTo>
                    <a:lnTo>
                      <a:pt x="1352" y="61"/>
                    </a:lnTo>
                    <a:lnTo>
                      <a:pt x="1354" y="73"/>
                    </a:lnTo>
                    <a:lnTo>
                      <a:pt x="1356" y="77"/>
                    </a:lnTo>
                    <a:lnTo>
                      <a:pt x="1357" y="77"/>
                    </a:lnTo>
                    <a:lnTo>
                      <a:pt x="1358" y="74"/>
                    </a:lnTo>
                    <a:lnTo>
                      <a:pt x="1360" y="70"/>
                    </a:lnTo>
                    <a:lnTo>
                      <a:pt x="1362" y="67"/>
                    </a:lnTo>
                    <a:lnTo>
                      <a:pt x="1363" y="68"/>
                    </a:lnTo>
                    <a:lnTo>
                      <a:pt x="1365" y="67"/>
                    </a:lnTo>
                    <a:lnTo>
                      <a:pt x="1366" y="69"/>
                    </a:lnTo>
                    <a:lnTo>
                      <a:pt x="1368" y="72"/>
                    </a:lnTo>
                    <a:lnTo>
                      <a:pt x="1369" y="69"/>
                    </a:lnTo>
                    <a:lnTo>
                      <a:pt x="1371" y="63"/>
                    </a:lnTo>
                    <a:lnTo>
                      <a:pt x="1372" y="65"/>
                    </a:lnTo>
                    <a:lnTo>
                      <a:pt x="1374" y="74"/>
                    </a:lnTo>
                    <a:lnTo>
                      <a:pt x="1375" y="68"/>
                    </a:lnTo>
                    <a:lnTo>
                      <a:pt x="1377" y="65"/>
                    </a:lnTo>
                    <a:lnTo>
                      <a:pt x="1378" y="66"/>
                    </a:lnTo>
                    <a:lnTo>
                      <a:pt x="1380" y="69"/>
                    </a:lnTo>
                    <a:lnTo>
                      <a:pt x="1381" y="67"/>
                    </a:lnTo>
                    <a:lnTo>
                      <a:pt x="1383" y="65"/>
                    </a:lnTo>
                    <a:lnTo>
                      <a:pt x="1385" y="67"/>
                    </a:lnTo>
                    <a:lnTo>
                      <a:pt x="1386" y="67"/>
                    </a:lnTo>
                    <a:lnTo>
                      <a:pt x="1387" y="73"/>
                    </a:lnTo>
                    <a:lnTo>
                      <a:pt x="1389" y="79"/>
                    </a:lnTo>
                    <a:lnTo>
                      <a:pt x="1391" y="74"/>
                    </a:lnTo>
                    <a:lnTo>
                      <a:pt x="1392" y="66"/>
                    </a:lnTo>
                    <a:lnTo>
                      <a:pt x="1394" y="62"/>
                    </a:lnTo>
                    <a:lnTo>
                      <a:pt x="1395" y="68"/>
                    </a:lnTo>
                    <a:lnTo>
                      <a:pt x="1397" y="65"/>
                    </a:lnTo>
                    <a:lnTo>
                      <a:pt x="1398" y="59"/>
                    </a:lnTo>
                    <a:lnTo>
                      <a:pt x="1400" y="65"/>
                    </a:lnTo>
                    <a:lnTo>
                      <a:pt x="1401" y="73"/>
                    </a:lnTo>
                    <a:lnTo>
                      <a:pt x="1403" y="77"/>
                    </a:lnTo>
                    <a:lnTo>
                      <a:pt x="1404" y="80"/>
                    </a:lnTo>
                    <a:lnTo>
                      <a:pt x="1406" y="75"/>
                    </a:lnTo>
                    <a:lnTo>
                      <a:pt x="1407" y="76"/>
                    </a:lnTo>
                    <a:lnTo>
                      <a:pt x="1409" y="76"/>
                    </a:lnTo>
                    <a:lnTo>
                      <a:pt x="1410" y="77"/>
                    </a:lnTo>
                    <a:lnTo>
                      <a:pt x="1412" y="79"/>
                    </a:lnTo>
                    <a:lnTo>
                      <a:pt x="1413" y="82"/>
                    </a:lnTo>
                    <a:lnTo>
                      <a:pt x="1415" y="81"/>
                    </a:lnTo>
                    <a:lnTo>
                      <a:pt x="1416" y="78"/>
                    </a:lnTo>
                    <a:lnTo>
                      <a:pt x="1418" y="73"/>
                    </a:lnTo>
                    <a:lnTo>
                      <a:pt x="1419" y="76"/>
                    </a:lnTo>
                    <a:lnTo>
                      <a:pt x="1421" y="76"/>
                    </a:lnTo>
                    <a:lnTo>
                      <a:pt x="1423" y="77"/>
                    </a:lnTo>
                    <a:lnTo>
                      <a:pt x="1424" y="77"/>
                    </a:lnTo>
                    <a:lnTo>
                      <a:pt x="1425" y="72"/>
                    </a:lnTo>
                    <a:lnTo>
                      <a:pt x="1427" y="63"/>
                    </a:lnTo>
                    <a:lnTo>
                      <a:pt x="1429" y="56"/>
                    </a:lnTo>
                    <a:lnTo>
                      <a:pt x="1430" y="62"/>
                    </a:lnTo>
                    <a:lnTo>
                      <a:pt x="1431" y="68"/>
                    </a:lnTo>
                    <a:lnTo>
                      <a:pt x="1433" y="69"/>
                    </a:lnTo>
                    <a:lnTo>
                      <a:pt x="1435" y="68"/>
                    </a:lnTo>
                    <a:lnTo>
                      <a:pt x="1436" y="63"/>
                    </a:lnTo>
                    <a:lnTo>
                      <a:pt x="1438" y="55"/>
                    </a:lnTo>
                    <a:lnTo>
                      <a:pt x="1439" y="58"/>
                    </a:lnTo>
                    <a:lnTo>
                      <a:pt x="1441" y="61"/>
                    </a:lnTo>
                    <a:lnTo>
                      <a:pt x="1442" y="66"/>
                    </a:lnTo>
                    <a:lnTo>
                      <a:pt x="1444" y="67"/>
                    </a:lnTo>
                    <a:lnTo>
                      <a:pt x="1445" y="68"/>
                    </a:lnTo>
                    <a:lnTo>
                      <a:pt x="1447" y="64"/>
                    </a:lnTo>
                    <a:lnTo>
                      <a:pt x="1448" y="68"/>
                    </a:lnTo>
                    <a:lnTo>
                      <a:pt x="1450" y="68"/>
                    </a:lnTo>
                    <a:lnTo>
                      <a:pt x="1451" y="67"/>
                    </a:lnTo>
                    <a:lnTo>
                      <a:pt x="1453" y="67"/>
                    </a:lnTo>
                    <a:lnTo>
                      <a:pt x="1454" y="62"/>
                    </a:lnTo>
                    <a:lnTo>
                      <a:pt x="1456" y="53"/>
                    </a:lnTo>
                    <a:lnTo>
                      <a:pt x="1458" y="49"/>
                    </a:lnTo>
                    <a:lnTo>
                      <a:pt x="1459" y="57"/>
                    </a:lnTo>
                    <a:lnTo>
                      <a:pt x="1460" y="57"/>
                    </a:lnTo>
                    <a:lnTo>
                      <a:pt x="1462" y="56"/>
                    </a:lnTo>
                    <a:lnTo>
                      <a:pt x="1464" y="59"/>
                    </a:lnTo>
                    <a:lnTo>
                      <a:pt x="1465" y="61"/>
                    </a:lnTo>
                    <a:lnTo>
                      <a:pt x="1467" y="63"/>
                    </a:lnTo>
                    <a:lnTo>
                      <a:pt x="1468" y="62"/>
                    </a:lnTo>
                    <a:lnTo>
                      <a:pt x="1470" y="67"/>
                    </a:lnTo>
                    <a:lnTo>
                      <a:pt x="1471" y="68"/>
                    </a:lnTo>
                    <a:lnTo>
                      <a:pt x="1473" y="66"/>
                    </a:lnTo>
                    <a:lnTo>
                      <a:pt x="1474" y="56"/>
                    </a:lnTo>
                    <a:lnTo>
                      <a:pt x="1476" y="72"/>
                    </a:lnTo>
                    <a:lnTo>
                      <a:pt x="1477" y="82"/>
                    </a:lnTo>
                    <a:lnTo>
                      <a:pt x="1479" y="82"/>
                    </a:lnTo>
                    <a:lnTo>
                      <a:pt x="1480" y="77"/>
                    </a:lnTo>
                    <a:lnTo>
                      <a:pt x="1482" y="80"/>
                    </a:lnTo>
                    <a:lnTo>
                      <a:pt x="1483" y="79"/>
                    </a:lnTo>
                    <a:lnTo>
                      <a:pt x="1485" y="80"/>
                    </a:lnTo>
                    <a:lnTo>
                      <a:pt x="1486" y="82"/>
                    </a:lnTo>
                    <a:lnTo>
                      <a:pt x="1488" y="93"/>
                    </a:lnTo>
                    <a:lnTo>
                      <a:pt x="1489" y="103"/>
                    </a:lnTo>
                    <a:lnTo>
                      <a:pt x="1491" y="105"/>
                    </a:lnTo>
                    <a:lnTo>
                      <a:pt x="1492" y="114"/>
                    </a:lnTo>
                    <a:lnTo>
                      <a:pt x="1494" y="122"/>
                    </a:lnTo>
                    <a:lnTo>
                      <a:pt x="1496" y="117"/>
                    </a:lnTo>
                    <a:lnTo>
                      <a:pt x="1497" y="125"/>
                    </a:lnTo>
                    <a:lnTo>
                      <a:pt x="1498" y="129"/>
                    </a:lnTo>
                    <a:lnTo>
                      <a:pt x="1500" y="125"/>
                    </a:lnTo>
                    <a:lnTo>
                      <a:pt x="1502" y="123"/>
                    </a:lnTo>
                    <a:lnTo>
                      <a:pt x="1503" y="130"/>
                    </a:lnTo>
                    <a:lnTo>
                      <a:pt x="1504" y="138"/>
                    </a:lnTo>
                    <a:lnTo>
                      <a:pt x="1506" y="140"/>
                    </a:lnTo>
                    <a:lnTo>
                      <a:pt x="1508" y="142"/>
                    </a:lnTo>
                    <a:lnTo>
                      <a:pt x="1509" y="143"/>
                    </a:lnTo>
                    <a:lnTo>
                      <a:pt x="1511" y="144"/>
                    </a:lnTo>
                    <a:lnTo>
                      <a:pt x="1512" y="136"/>
                    </a:lnTo>
                    <a:lnTo>
                      <a:pt x="1514" y="137"/>
                    </a:lnTo>
                    <a:lnTo>
                      <a:pt x="1515" y="128"/>
                    </a:lnTo>
                    <a:lnTo>
                      <a:pt x="1517" y="128"/>
                    </a:lnTo>
                    <a:lnTo>
                      <a:pt x="1518" y="131"/>
                    </a:lnTo>
                    <a:lnTo>
                      <a:pt x="1520" y="134"/>
                    </a:lnTo>
                    <a:lnTo>
                      <a:pt x="1521" y="138"/>
                    </a:lnTo>
                    <a:lnTo>
                      <a:pt x="1523" y="141"/>
                    </a:lnTo>
                    <a:lnTo>
                      <a:pt x="1525" y="143"/>
                    </a:lnTo>
                    <a:lnTo>
                      <a:pt x="1526" y="136"/>
                    </a:lnTo>
                    <a:lnTo>
                      <a:pt x="1527" y="130"/>
                    </a:lnTo>
                    <a:lnTo>
                      <a:pt x="1529" y="123"/>
                    </a:lnTo>
                    <a:lnTo>
                      <a:pt x="1531" y="119"/>
                    </a:lnTo>
                    <a:lnTo>
                      <a:pt x="1532" y="119"/>
                    </a:lnTo>
                    <a:lnTo>
                      <a:pt x="1533" y="119"/>
                    </a:lnTo>
                    <a:lnTo>
                      <a:pt x="1535" y="116"/>
                    </a:lnTo>
                    <a:lnTo>
                      <a:pt x="1537" y="124"/>
                    </a:lnTo>
                    <a:lnTo>
                      <a:pt x="1538" y="130"/>
                    </a:lnTo>
                    <a:lnTo>
                      <a:pt x="1540" y="124"/>
                    </a:lnTo>
                    <a:lnTo>
                      <a:pt x="1541" y="115"/>
                    </a:lnTo>
                    <a:lnTo>
                      <a:pt x="1543" y="111"/>
                    </a:lnTo>
                    <a:lnTo>
                      <a:pt x="1544" y="111"/>
                    </a:lnTo>
                    <a:lnTo>
                      <a:pt x="1546" y="104"/>
                    </a:lnTo>
                    <a:lnTo>
                      <a:pt x="1547" y="103"/>
                    </a:lnTo>
                    <a:lnTo>
                      <a:pt x="1549" y="106"/>
                    </a:lnTo>
                    <a:lnTo>
                      <a:pt x="1550" y="110"/>
                    </a:lnTo>
                    <a:lnTo>
                      <a:pt x="1552" y="105"/>
                    </a:lnTo>
                    <a:lnTo>
                      <a:pt x="1553" y="106"/>
                    </a:lnTo>
                    <a:lnTo>
                      <a:pt x="1555" y="109"/>
                    </a:lnTo>
                    <a:lnTo>
                      <a:pt x="1556" y="113"/>
                    </a:lnTo>
                    <a:lnTo>
                      <a:pt x="1558" y="115"/>
                    </a:lnTo>
                    <a:lnTo>
                      <a:pt x="1559" y="114"/>
                    </a:lnTo>
                    <a:lnTo>
                      <a:pt x="1561" y="110"/>
                    </a:lnTo>
                    <a:lnTo>
                      <a:pt x="1562" y="113"/>
                    </a:lnTo>
                    <a:lnTo>
                      <a:pt x="1564" y="111"/>
                    </a:lnTo>
                    <a:lnTo>
                      <a:pt x="1565" y="108"/>
                    </a:lnTo>
                    <a:lnTo>
                      <a:pt x="1567" y="113"/>
                    </a:lnTo>
                    <a:lnTo>
                      <a:pt x="1569" y="114"/>
                    </a:lnTo>
                    <a:lnTo>
                      <a:pt x="1570" y="113"/>
                    </a:lnTo>
                    <a:lnTo>
                      <a:pt x="1571" y="118"/>
                    </a:lnTo>
                    <a:lnTo>
                      <a:pt x="1573" y="114"/>
                    </a:lnTo>
                    <a:lnTo>
                      <a:pt x="1575" y="108"/>
                    </a:lnTo>
                    <a:lnTo>
                      <a:pt x="1576" y="105"/>
                    </a:lnTo>
                    <a:lnTo>
                      <a:pt x="1578" y="101"/>
                    </a:lnTo>
                    <a:lnTo>
                      <a:pt x="1579" y="99"/>
                    </a:lnTo>
                    <a:lnTo>
                      <a:pt x="1581" y="99"/>
                    </a:lnTo>
                    <a:lnTo>
                      <a:pt x="1582" y="100"/>
                    </a:lnTo>
                    <a:lnTo>
                      <a:pt x="1584" y="95"/>
                    </a:lnTo>
                    <a:lnTo>
                      <a:pt x="1585" y="100"/>
                    </a:lnTo>
                    <a:lnTo>
                      <a:pt x="1587" y="103"/>
                    </a:lnTo>
                    <a:lnTo>
                      <a:pt x="1588" y="101"/>
                    </a:lnTo>
                    <a:lnTo>
                      <a:pt x="1590" y="98"/>
                    </a:lnTo>
                    <a:lnTo>
                      <a:pt x="1591" y="95"/>
                    </a:lnTo>
                    <a:lnTo>
                      <a:pt x="1593" y="92"/>
                    </a:lnTo>
                    <a:lnTo>
                      <a:pt x="1594" y="92"/>
                    </a:lnTo>
                    <a:lnTo>
                      <a:pt x="1596" y="98"/>
                    </a:lnTo>
                    <a:lnTo>
                      <a:pt x="1598" y="96"/>
                    </a:lnTo>
                    <a:lnTo>
                      <a:pt x="1599" y="101"/>
                    </a:lnTo>
                    <a:lnTo>
                      <a:pt x="1600" y="106"/>
                    </a:lnTo>
                    <a:lnTo>
                      <a:pt x="1602" y="110"/>
                    </a:lnTo>
                    <a:lnTo>
                      <a:pt x="1604" y="108"/>
                    </a:lnTo>
                    <a:lnTo>
                      <a:pt x="1605" y="103"/>
                    </a:lnTo>
                    <a:lnTo>
                      <a:pt x="1606" y="98"/>
                    </a:lnTo>
                    <a:lnTo>
                      <a:pt x="1608" y="96"/>
                    </a:lnTo>
                    <a:lnTo>
                      <a:pt x="1610" y="93"/>
                    </a:lnTo>
                    <a:lnTo>
                      <a:pt x="1611" y="94"/>
                    </a:lnTo>
                    <a:lnTo>
                      <a:pt x="1613" y="103"/>
                    </a:lnTo>
                    <a:lnTo>
                      <a:pt x="1614" y="110"/>
                    </a:lnTo>
                    <a:lnTo>
                      <a:pt x="1616" y="110"/>
                    </a:lnTo>
                    <a:lnTo>
                      <a:pt x="1617" y="116"/>
                    </a:lnTo>
                    <a:lnTo>
                      <a:pt x="1619" y="115"/>
                    </a:lnTo>
                    <a:lnTo>
                      <a:pt x="1620" y="109"/>
                    </a:lnTo>
                    <a:lnTo>
                      <a:pt x="1622" y="109"/>
                    </a:lnTo>
                    <a:lnTo>
                      <a:pt x="1623" y="106"/>
                    </a:lnTo>
                    <a:lnTo>
                      <a:pt x="1625" y="98"/>
                    </a:lnTo>
                    <a:lnTo>
                      <a:pt x="1626" y="101"/>
                    </a:lnTo>
                    <a:lnTo>
                      <a:pt x="1628" y="98"/>
                    </a:lnTo>
                    <a:lnTo>
                      <a:pt x="1629" y="95"/>
                    </a:lnTo>
                    <a:lnTo>
                      <a:pt x="1631" y="94"/>
                    </a:lnTo>
                    <a:lnTo>
                      <a:pt x="1632" y="100"/>
                    </a:lnTo>
                    <a:lnTo>
                      <a:pt x="1634" y="100"/>
                    </a:lnTo>
                    <a:lnTo>
                      <a:pt x="1635" y="98"/>
                    </a:lnTo>
                    <a:lnTo>
                      <a:pt x="1637" y="90"/>
                    </a:lnTo>
                    <a:lnTo>
                      <a:pt x="1638" y="83"/>
                    </a:lnTo>
                    <a:lnTo>
                      <a:pt x="1640" y="79"/>
                    </a:lnTo>
                    <a:lnTo>
                      <a:pt x="1642" y="79"/>
                    </a:lnTo>
                    <a:lnTo>
                      <a:pt x="1643" y="88"/>
                    </a:lnTo>
                    <a:lnTo>
                      <a:pt x="1644" y="88"/>
                    </a:lnTo>
                    <a:lnTo>
                      <a:pt x="1646" y="85"/>
                    </a:lnTo>
                    <a:lnTo>
                      <a:pt x="1648" y="86"/>
                    </a:lnTo>
                    <a:lnTo>
                      <a:pt x="1649" y="92"/>
                    </a:lnTo>
                    <a:lnTo>
                      <a:pt x="1651" y="90"/>
                    </a:lnTo>
                    <a:lnTo>
                      <a:pt x="1652" y="84"/>
                    </a:lnTo>
                    <a:lnTo>
                      <a:pt x="1654" y="88"/>
                    </a:lnTo>
                    <a:lnTo>
                      <a:pt x="1655" y="89"/>
                    </a:lnTo>
                    <a:lnTo>
                      <a:pt x="1657" y="93"/>
                    </a:lnTo>
                    <a:lnTo>
                      <a:pt x="1658" y="96"/>
                    </a:lnTo>
                    <a:lnTo>
                      <a:pt x="1660" y="97"/>
                    </a:lnTo>
                    <a:lnTo>
                      <a:pt x="1661" y="95"/>
                    </a:lnTo>
                    <a:lnTo>
                      <a:pt x="1663" y="89"/>
                    </a:lnTo>
                    <a:lnTo>
                      <a:pt x="1664" y="86"/>
                    </a:lnTo>
                    <a:lnTo>
                      <a:pt x="1666" y="81"/>
                    </a:lnTo>
                    <a:lnTo>
                      <a:pt x="1667" y="79"/>
                    </a:lnTo>
                    <a:lnTo>
                      <a:pt x="1669" y="79"/>
                    </a:lnTo>
                    <a:lnTo>
                      <a:pt x="1671" y="86"/>
                    </a:lnTo>
                    <a:lnTo>
                      <a:pt x="1672" y="88"/>
                    </a:lnTo>
                    <a:lnTo>
                      <a:pt x="1673" y="88"/>
                    </a:lnTo>
                    <a:lnTo>
                      <a:pt x="1675" y="94"/>
                    </a:lnTo>
                    <a:lnTo>
                      <a:pt x="1677" y="99"/>
                    </a:lnTo>
                    <a:lnTo>
                      <a:pt x="1678" y="98"/>
                    </a:lnTo>
                    <a:lnTo>
                      <a:pt x="1680" y="94"/>
                    </a:lnTo>
                    <a:lnTo>
                      <a:pt x="1681" y="93"/>
                    </a:lnTo>
                    <a:lnTo>
                      <a:pt x="1683" y="87"/>
                    </a:lnTo>
                    <a:lnTo>
                      <a:pt x="1684" y="80"/>
                    </a:lnTo>
                    <a:lnTo>
                      <a:pt x="1686" y="80"/>
                    </a:lnTo>
                    <a:lnTo>
                      <a:pt x="1687" y="88"/>
                    </a:lnTo>
                    <a:lnTo>
                      <a:pt x="1689" y="91"/>
                    </a:lnTo>
                    <a:lnTo>
                      <a:pt x="1690" y="95"/>
                    </a:lnTo>
                    <a:lnTo>
                      <a:pt x="1692" y="98"/>
                    </a:lnTo>
                    <a:lnTo>
                      <a:pt x="1693" y="99"/>
                    </a:lnTo>
                    <a:lnTo>
                      <a:pt x="1695" y="101"/>
                    </a:lnTo>
                    <a:lnTo>
                      <a:pt x="1696" y="98"/>
                    </a:lnTo>
                    <a:lnTo>
                      <a:pt x="1698" y="88"/>
                    </a:lnTo>
                    <a:lnTo>
                      <a:pt x="1699" y="84"/>
                    </a:lnTo>
                    <a:lnTo>
                      <a:pt x="1701" y="87"/>
                    </a:lnTo>
                    <a:lnTo>
                      <a:pt x="1702" y="91"/>
                    </a:lnTo>
                    <a:lnTo>
                      <a:pt x="1704" y="94"/>
                    </a:lnTo>
                    <a:lnTo>
                      <a:pt x="1705" y="99"/>
                    </a:lnTo>
                    <a:lnTo>
                      <a:pt x="1707" y="99"/>
                    </a:lnTo>
                    <a:lnTo>
                      <a:pt x="1708" y="95"/>
                    </a:lnTo>
                    <a:lnTo>
                      <a:pt x="1710" y="94"/>
                    </a:lnTo>
                    <a:lnTo>
                      <a:pt x="1711" y="94"/>
                    </a:lnTo>
                    <a:lnTo>
                      <a:pt x="1713" y="89"/>
                    </a:lnTo>
                    <a:lnTo>
                      <a:pt x="1715" y="84"/>
                    </a:lnTo>
                    <a:lnTo>
                      <a:pt x="1716" y="86"/>
                    </a:lnTo>
                    <a:lnTo>
                      <a:pt x="1717" y="86"/>
                    </a:lnTo>
                    <a:lnTo>
                      <a:pt x="1719" y="88"/>
                    </a:lnTo>
                    <a:lnTo>
                      <a:pt x="1721" y="86"/>
                    </a:lnTo>
                    <a:lnTo>
                      <a:pt x="1722" y="88"/>
                    </a:lnTo>
                    <a:lnTo>
                      <a:pt x="1724" y="87"/>
                    </a:lnTo>
                    <a:lnTo>
                      <a:pt x="1725" y="87"/>
                    </a:lnTo>
                    <a:lnTo>
                      <a:pt x="1727" y="84"/>
                    </a:lnTo>
                    <a:lnTo>
                      <a:pt x="1728" y="83"/>
                    </a:lnTo>
                    <a:lnTo>
                      <a:pt x="1730" y="86"/>
                    </a:lnTo>
                    <a:lnTo>
                      <a:pt x="1731" y="87"/>
                    </a:lnTo>
                    <a:lnTo>
                      <a:pt x="1733" y="80"/>
                    </a:lnTo>
                    <a:lnTo>
                      <a:pt x="1734" y="88"/>
                    </a:lnTo>
                    <a:lnTo>
                      <a:pt x="1736" y="92"/>
                    </a:lnTo>
                    <a:lnTo>
                      <a:pt x="1737" y="92"/>
                    </a:lnTo>
                    <a:lnTo>
                      <a:pt x="1739" y="92"/>
                    </a:lnTo>
                    <a:lnTo>
                      <a:pt x="1740" y="91"/>
                    </a:lnTo>
                    <a:lnTo>
                      <a:pt x="1742" y="83"/>
                    </a:lnTo>
                    <a:lnTo>
                      <a:pt x="1744" y="79"/>
                    </a:lnTo>
                    <a:lnTo>
                      <a:pt x="1745" y="80"/>
                    </a:lnTo>
                    <a:lnTo>
                      <a:pt x="1746" y="72"/>
                    </a:lnTo>
                    <a:lnTo>
                      <a:pt x="1748" y="85"/>
                    </a:lnTo>
                    <a:lnTo>
                      <a:pt x="1750" y="98"/>
                    </a:lnTo>
                    <a:lnTo>
                      <a:pt x="1751" y="104"/>
                    </a:lnTo>
                    <a:lnTo>
                      <a:pt x="1753" y="99"/>
                    </a:lnTo>
                    <a:lnTo>
                      <a:pt x="1754" y="104"/>
                    </a:lnTo>
                    <a:lnTo>
                      <a:pt x="1756" y="102"/>
                    </a:lnTo>
                    <a:lnTo>
                      <a:pt x="1757" y="94"/>
                    </a:lnTo>
                    <a:lnTo>
                      <a:pt x="1759" y="89"/>
                    </a:lnTo>
                    <a:lnTo>
                      <a:pt x="1760" y="87"/>
                    </a:lnTo>
                    <a:lnTo>
                      <a:pt x="1761" y="92"/>
                    </a:lnTo>
                    <a:lnTo>
                      <a:pt x="1763" y="98"/>
                    </a:lnTo>
                    <a:lnTo>
                      <a:pt x="1765" y="101"/>
                    </a:lnTo>
                    <a:lnTo>
                      <a:pt x="1766" y="100"/>
                    </a:lnTo>
                    <a:lnTo>
                      <a:pt x="1768" y="104"/>
                    </a:lnTo>
                    <a:lnTo>
                      <a:pt x="1769" y="99"/>
                    </a:lnTo>
                    <a:lnTo>
                      <a:pt x="1771" y="99"/>
                    </a:lnTo>
                    <a:lnTo>
                      <a:pt x="1772" y="100"/>
                    </a:lnTo>
                    <a:lnTo>
                      <a:pt x="1774" y="97"/>
                    </a:lnTo>
                    <a:lnTo>
                      <a:pt x="1775" y="96"/>
                    </a:lnTo>
                    <a:lnTo>
                      <a:pt x="1777" y="94"/>
                    </a:lnTo>
                    <a:lnTo>
                      <a:pt x="1778" y="96"/>
                    </a:lnTo>
                    <a:lnTo>
                      <a:pt x="1780" y="99"/>
                    </a:lnTo>
                    <a:lnTo>
                      <a:pt x="1782" y="95"/>
                    </a:lnTo>
                    <a:lnTo>
                      <a:pt x="1783" y="85"/>
                    </a:lnTo>
                    <a:lnTo>
                      <a:pt x="1784" y="82"/>
                    </a:lnTo>
                    <a:lnTo>
                      <a:pt x="1786" y="86"/>
                    </a:lnTo>
                    <a:lnTo>
                      <a:pt x="1788" y="87"/>
                    </a:lnTo>
                    <a:lnTo>
                      <a:pt x="1789" y="83"/>
                    </a:lnTo>
                    <a:lnTo>
                      <a:pt x="1790" y="81"/>
                    </a:lnTo>
                    <a:lnTo>
                      <a:pt x="1792" y="85"/>
                    </a:lnTo>
                    <a:lnTo>
                      <a:pt x="1794" y="84"/>
                    </a:lnTo>
                    <a:lnTo>
                      <a:pt x="1795" y="86"/>
                    </a:lnTo>
                    <a:lnTo>
                      <a:pt x="1797" y="87"/>
                    </a:lnTo>
                    <a:lnTo>
                      <a:pt x="1798" y="89"/>
                    </a:lnTo>
                    <a:lnTo>
                      <a:pt x="1800" y="99"/>
                    </a:lnTo>
                    <a:lnTo>
                      <a:pt x="1801" y="97"/>
                    </a:lnTo>
                    <a:lnTo>
                      <a:pt x="1803" y="90"/>
                    </a:lnTo>
                    <a:lnTo>
                      <a:pt x="1804" y="89"/>
                    </a:lnTo>
                    <a:lnTo>
                      <a:pt x="1806" y="89"/>
                    </a:lnTo>
                    <a:lnTo>
                      <a:pt x="1807" y="86"/>
                    </a:lnTo>
                    <a:lnTo>
                      <a:pt x="1809" y="90"/>
                    </a:lnTo>
                    <a:lnTo>
                      <a:pt x="1810" y="93"/>
                    </a:lnTo>
                    <a:lnTo>
                      <a:pt x="1812" y="101"/>
                    </a:lnTo>
                    <a:lnTo>
                      <a:pt x="1813" y="100"/>
                    </a:lnTo>
                    <a:lnTo>
                      <a:pt x="1815" y="94"/>
                    </a:lnTo>
                    <a:lnTo>
                      <a:pt x="1817" y="101"/>
                    </a:lnTo>
                    <a:lnTo>
                      <a:pt x="1818" y="100"/>
                    </a:lnTo>
                    <a:lnTo>
                      <a:pt x="1819" y="93"/>
                    </a:lnTo>
                    <a:lnTo>
                      <a:pt x="1821" y="93"/>
                    </a:lnTo>
                    <a:lnTo>
                      <a:pt x="1823" y="94"/>
                    </a:lnTo>
                    <a:lnTo>
                      <a:pt x="1824" y="99"/>
                    </a:lnTo>
                    <a:lnTo>
                      <a:pt x="1826" y="101"/>
                    </a:lnTo>
                    <a:lnTo>
                      <a:pt x="1827" y="106"/>
                    </a:lnTo>
                    <a:lnTo>
                      <a:pt x="1828" y="103"/>
                    </a:lnTo>
                    <a:lnTo>
                      <a:pt x="1830" y="105"/>
                    </a:lnTo>
                    <a:lnTo>
                      <a:pt x="1832" y="106"/>
                    </a:lnTo>
                    <a:lnTo>
                      <a:pt x="1833" y="104"/>
                    </a:lnTo>
                    <a:lnTo>
                      <a:pt x="1835" y="98"/>
                    </a:lnTo>
                    <a:lnTo>
                      <a:pt x="1836" y="102"/>
                    </a:lnTo>
                    <a:lnTo>
                      <a:pt x="1838" y="101"/>
                    </a:lnTo>
                    <a:lnTo>
                      <a:pt x="1839" y="95"/>
                    </a:lnTo>
                    <a:lnTo>
                      <a:pt x="1841" y="101"/>
                    </a:lnTo>
                    <a:lnTo>
                      <a:pt x="1842" y="105"/>
                    </a:lnTo>
                    <a:lnTo>
                      <a:pt x="1844" y="99"/>
                    </a:lnTo>
                    <a:lnTo>
                      <a:pt x="1845" y="100"/>
                    </a:lnTo>
                    <a:lnTo>
                      <a:pt x="1847" y="105"/>
                    </a:lnTo>
                    <a:lnTo>
                      <a:pt x="1848" y="101"/>
                    </a:lnTo>
                    <a:lnTo>
                      <a:pt x="1850" y="88"/>
                    </a:lnTo>
                    <a:lnTo>
                      <a:pt x="1851" y="88"/>
                    </a:lnTo>
                    <a:lnTo>
                      <a:pt x="1853" y="96"/>
                    </a:lnTo>
                    <a:lnTo>
                      <a:pt x="1855" y="100"/>
                    </a:lnTo>
                    <a:lnTo>
                      <a:pt x="1856" y="110"/>
                    </a:lnTo>
                    <a:lnTo>
                      <a:pt x="1857" y="114"/>
                    </a:lnTo>
                    <a:lnTo>
                      <a:pt x="1859" y="108"/>
                    </a:lnTo>
                    <a:lnTo>
                      <a:pt x="1861" y="105"/>
                    </a:lnTo>
                    <a:lnTo>
                      <a:pt x="1862" y="106"/>
                    </a:lnTo>
                    <a:lnTo>
                      <a:pt x="1863" y="102"/>
                    </a:lnTo>
                    <a:lnTo>
                      <a:pt x="1865" y="101"/>
                    </a:lnTo>
                    <a:lnTo>
                      <a:pt x="1867" y="98"/>
                    </a:lnTo>
                    <a:lnTo>
                      <a:pt x="1868" y="91"/>
                    </a:lnTo>
                    <a:lnTo>
                      <a:pt x="1870" y="87"/>
                    </a:lnTo>
                    <a:lnTo>
                      <a:pt x="1871" y="92"/>
                    </a:lnTo>
                    <a:lnTo>
                      <a:pt x="1873" y="98"/>
                    </a:lnTo>
                    <a:lnTo>
                      <a:pt x="1874" y="107"/>
                    </a:lnTo>
                    <a:lnTo>
                      <a:pt x="1876" y="103"/>
                    </a:lnTo>
                    <a:lnTo>
                      <a:pt x="1877" y="98"/>
                    </a:lnTo>
                    <a:lnTo>
                      <a:pt x="1879" y="100"/>
                    </a:lnTo>
                    <a:lnTo>
                      <a:pt x="1880" y="96"/>
                    </a:lnTo>
                    <a:lnTo>
                      <a:pt x="1882" y="96"/>
                    </a:lnTo>
                    <a:lnTo>
                      <a:pt x="1884" y="98"/>
                    </a:lnTo>
                    <a:lnTo>
                      <a:pt x="1885" y="92"/>
                    </a:lnTo>
                    <a:lnTo>
                      <a:pt x="1886" y="92"/>
                    </a:lnTo>
                    <a:lnTo>
                      <a:pt x="1888" y="96"/>
                    </a:lnTo>
                    <a:lnTo>
                      <a:pt x="1890" y="97"/>
                    </a:lnTo>
                    <a:lnTo>
                      <a:pt x="1891" y="98"/>
                    </a:lnTo>
                    <a:lnTo>
                      <a:pt x="1892" y="97"/>
                    </a:lnTo>
                    <a:lnTo>
                      <a:pt x="1894" y="95"/>
                    </a:lnTo>
                    <a:lnTo>
                      <a:pt x="1895" y="91"/>
                    </a:lnTo>
                    <a:lnTo>
                      <a:pt x="1897" y="87"/>
                    </a:lnTo>
                    <a:lnTo>
                      <a:pt x="1899" y="86"/>
                    </a:lnTo>
                    <a:lnTo>
                      <a:pt x="1900" y="93"/>
                    </a:lnTo>
                    <a:lnTo>
                      <a:pt x="1901" y="98"/>
                    </a:lnTo>
                    <a:lnTo>
                      <a:pt x="1903" y="101"/>
                    </a:lnTo>
                    <a:lnTo>
                      <a:pt x="1905" y="102"/>
                    </a:lnTo>
                    <a:lnTo>
                      <a:pt x="1906" y="102"/>
                    </a:lnTo>
                    <a:lnTo>
                      <a:pt x="1908" y="100"/>
                    </a:lnTo>
                    <a:lnTo>
                      <a:pt x="1909" y="100"/>
                    </a:lnTo>
                    <a:lnTo>
                      <a:pt x="1911" y="98"/>
                    </a:lnTo>
                    <a:lnTo>
                      <a:pt x="1912" y="99"/>
                    </a:lnTo>
                    <a:lnTo>
                      <a:pt x="1914" y="98"/>
                    </a:lnTo>
                    <a:lnTo>
                      <a:pt x="1915" y="106"/>
                    </a:lnTo>
                    <a:lnTo>
                      <a:pt x="1917" y="111"/>
                    </a:lnTo>
                    <a:lnTo>
                      <a:pt x="1918" y="119"/>
                    </a:lnTo>
                    <a:lnTo>
                      <a:pt x="1920" y="123"/>
                    </a:lnTo>
                    <a:lnTo>
                      <a:pt x="1921" y="119"/>
                    </a:lnTo>
                    <a:lnTo>
                      <a:pt x="1923" y="111"/>
                    </a:lnTo>
                    <a:lnTo>
                      <a:pt x="1924" y="103"/>
                    </a:lnTo>
                    <a:lnTo>
                      <a:pt x="1926" y="104"/>
                    </a:lnTo>
                    <a:lnTo>
                      <a:pt x="1928" y="99"/>
                    </a:lnTo>
                    <a:lnTo>
                      <a:pt x="1929" y="99"/>
                    </a:lnTo>
                    <a:lnTo>
                      <a:pt x="1930" y="104"/>
                    </a:lnTo>
                    <a:lnTo>
                      <a:pt x="1932" y="110"/>
                    </a:lnTo>
                    <a:lnTo>
                      <a:pt x="1934" y="107"/>
                    </a:lnTo>
                    <a:lnTo>
                      <a:pt x="1935" y="107"/>
                    </a:lnTo>
                    <a:lnTo>
                      <a:pt x="1937" y="105"/>
                    </a:lnTo>
                    <a:lnTo>
                      <a:pt x="1938" y="105"/>
                    </a:lnTo>
                    <a:lnTo>
                      <a:pt x="1940" y="106"/>
                    </a:lnTo>
                    <a:lnTo>
                      <a:pt x="1941" y="102"/>
                    </a:lnTo>
                    <a:lnTo>
                      <a:pt x="1943" y="94"/>
                    </a:lnTo>
                    <a:lnTo>
                      <a:pt x="1944" y="95"/>
                    </a:lnTo>
                    <a:lnTo>
                      <a:pt x="1946" y="101"/>
                    </a:lnTo>
                    <a:lnTo>
                      <a:pt x="1947" y="103"/>
                    </a:lnTo>
                    <a:lnTo>
                      <a:pt x="1949" y="102"/>
                    </a:lnTo>
                    <a:lnTo>
                      <a:pt x="1950" y="98"/>
                    </a:lnTo>
                    <a:lnTo>
                      <a:pt x="1952" y="97"/>
                    </a:lnTo>
                    <a:lnTo>
                      <a:pt x="1953" y="100"/>
                    </a:lnTo>
                    <a:lnTo>
                      <a:pt x="1955" y="101"/>
                    </a:lnTo>
                    <a:lnTo>
                      <a:pt x="1957" y="96"/>
                    </a:lnTo>
                    <a:lnTo>
                      <a:pt x="1958" y="94"/>
                    </a:lnTo>
                    <a:lnTo>
                      <a:pt x="1959" y="93"/>
                    </a:lnTo>
                    <a:lnTo>
                      <a:pt x="1961" y="91"/>
                    </a:lnTo>
                    <a:lnTo>
                      <a:pt x="1962" y="95"/>
                    </a:lnTo>
                    <a:lnTo>
                      <a:pt x="1964" y="96"/>
                    </a:lnTo>
                    <a:lnTo>
                      <a:pt x="1965" y="93"/>
                    </a:lnTo>
                    <a:lnTo>
                      <a:pt x="1967" y="96"/>
                    </a:lnTo>
                    <a:lnTo>
                      <a:pt x="1968" y="96"/>
                    </a:lnTo>
                    <a:lnTo>
                      <a:pt x="1970" y="91"/>
                    </a:lnTo>
                    <a:lnTo>
                      <a:pt x="1972" y="97"/>
                    </a:lnTo>
                    <a:lnTo>
                      <a:pt x="1973" y="98"/>
                    </a:lnTo>
                    <a:lnTo>
                      <a:pt x="1974" y="91"/>
                    </a:lnTo>
                    <a:lnTo>
                      <a:pt x="1976" y="94"/>
                    </a:lnTo>
                    <a:lnTo>
                      <a:pt x="1978" y="99"/>
                    </a:lnTo>
                    <a:lnTo>
                      <a:pt x="1979" y="106"/>
                    </a:lnTo>
                    <a:lnTo>
                      <a:pt x="1981" y="115"/>
                    </a:lnTo>
                    <a:lnTo>
                      <a:pt x="1982" y="117"/>
                    </a:lnTo>
                    <a:lnTo>
                      <a:pt x="1984" y="113"/>
                    </a:lnTo>
                    <a:lnTo>
                      <a:pt x="1985" y="113"/>
                    </a:lnTo>
                    <a:lnTo>
                      <a:pt x="1987" y="104"/>
                    </a:lnTo>
                    <a:lnTo>
                      <a:pt x="1988" y="97"/>
                    </a:lnTo>
                    <a:lnTo>
                      <a:pt x="1990" y="96"/>
                    </a:lnTo>
                    <a:lnTo>
                      <a:pt x="1991" y="99"/>
                    </a:lnTo>
                    <a:lnTo>
                      <a:pt x="1993" y="102"/>
                    </a:lnTo>
                    <a:lnTo>
                      <a:pt x="1994" y="105"/>
                    </a:lnTo>
                    <a:lnTo>
                      <a:pt x="1996" y="102"/>
                    </a:lnTo>
                    <a:lnTo>
                      <a:pt x="1997" y="99"/>
                    </a:lnTo>
                    <a:lnTo>
                      <a:pt x="1999" y="98"/>
                    </a:lnTo>
                    <a:lnTo>
                      <a:pt x="2001" y="94"/>
                    </a:lnTo>
                    <a:lnTo>
                      <a:pt x="2002" y="95"/>
                    </a:lnTo>
                    <a:lnTo>
                      <a:pt x="2003" y="96"/>
                    </a:lnTo>
                    <a:lnTo>
                      <a:pt x="2005" y="100"/>
                    </a:lnTo>
                    <a:lnTo>
                      <a:pt x="2007" y="106"/>
                    </a:lnTo>
                    <a:lnTo>
                      <a:pt x="2008" y="113"/>
                    </a:lnTo>
                    <a:lnTo>
                      <a:pt x="2010" y="108"/>
                    </a:lnTo>
                    <a:lnTo>
                      <a:pt x="2011" y="107"/>
                    </a:lnTo>
                    <a:lnTo>
                      <a:pt x="2013" y="114"/>
                    </a:lnTo>
                    <a:lnTo>
                      <a:pt x="2014" y="112"/>
                    </a:lnTo>
                    <a:lnTo>
                      <a:pt x="2016" y="108"/>
                    </a:lnTo>
                    <a:lnTo>
                      <a:pt x="2017" y="108"/>
                    </a:lnTo>
                    <a:lnTo>
                      <a:pt x="2019" y="106"/>
                    </a:lnTo>
                    <a:lnTo>
                      <a:pt x="2020" y="102"/>
                    </a:lnTo>
                    <a:lnTo>
                      <a:pt x="2022" y="101"/>
                    </a:lnTo>
                    <a:lnTo>
                      <a:pt x="2023" y="107"/>
                    </a:lnTo>
                    <a:lnTo>
                      <a:pt x="2025" y="104"/>
                    </a:lnTo>
                    <a:lnTo>
                      <a:pt x="2026" y="111"/>
                    </a:lnTo>
                    <a:lnTo>
                      <a:pt x="2028" y="115"/>
                    </a:lnTo>
                    <a:lnTo>
                      <a:pt x="2029" y="111"/>
                    </a:lnTo>
                    <a:lnTo>
                      <a:pt x="2031" y="105"/>
                    </a:lnTo>
                    <a:lnTo>
                      <a:pt x="2032" y="101"/>
                    </a:lnTo>
                    <a:lnTo>
                      <a:pt x="2034" y="96"/>
                    </a:lnTo>
                    <a:lnTo>
                      <a:pt x="2035" y="95"/>
                    </a:lnTo>
                    <a:lnTo>
                      <a:pt x="2037" y="93"/>
                    </a:lnTo>
                    <a:lnTo>
                      <a:pt x="2039" y="95"/>
                    </a:lnTo>
                    <a:lnTo>
                      <a:pt x="2040" y="102"/>
                    </a:lnTo>
                    <a:lnTo>
                      <a:pt x="2041" y="108"/>
                    </a:lnTo>
                    <a:lnTo>
                      <a:pt x="2043" y="106"/>
                    </a:lnTo>
                    <a:lnTo>
                      <a:pt x="2045" y="105"/>
                    </a:lnTo>
                    <a:lnTo>
                      <a:pt x="2046" y="105"/>
                    </a:lnTo>
                    <a:lnTo>
                      <a:pt x="2047" y="102"/>
                    </a:lnTo>
                    <a:lnTo>
                      <a:pt x="2049" y="102"/>
                    </a:lnTo>
                    <a:lnTo>
                      <a:pt x="2051" y="99"/>
                    </a:lnTo>
                    <a:lnTo>
                      <a:pt x="2052" y="99"/>
                    </a:lnTo>
                    <a:lnTo>
                      <a:pt x="2054" y="103"/>
                    </a:lnTo>
                    <a:lnTo>
                      <a:pt x="2055" y="104"/>
                    </a:lnTo>
                    <a:lnTo>
                      <a:pt x="2057" y="104"/>
                    </a:lnTo>
                    <a:lnTo>
                      <a:pt x="2058" y="102"/>
                    </a:lnTo>
                    <a:lnTo>
                      <a:pt x="2060" y="99"/>
                    </a:lnTo>
                    <a:lnTo>
                      <a:pt x="2061" y="95"/>
                    </a:lnTo>
                    <a:lnTo>
                      <a:pt x="2063" y="95"/>
                    </a:lnTo>
                    <a:lnTo>
                      <a:pt x="2064" y="96"/>
                    </a:lnTo>
                    <a:lnTo>
                      <a:pt x="2066" y="99"/>
                    </a:lnTo>
                    <a:lnTo>
                      <a:pt x="2067" y="107"/>
                    </a:lnTo>
                    <a:lnTo>
                      <a:pt x="2069" y="108"/>
                    </a:lnTo>
                    <a:lnTo>
                      <a:pt x="2070" y="113"/>
                    </a:lnTo>
                    <a:lnTo>
                      <a:pt x="2072" y="117"/>
                    </a:lnTo>
                    <a:lnTo>
                      <a:pt x="2074" y="117"/>
                    </a:lnTo>
                    <a:lnTo>
                      <a:pt x="2075" y="113"/>
                    </a:lnTo>
                    <a:lnTo>
                      <a:pt x="2076" y="110"/>
                    </a:lnTo>
                    <a:lnTo>
                      <a:pt x="2078" y="112"/>
                    </a:lnTo>
                    <a:lnTo>
                      <a:pt x="2080" y="110"/>
                    </a:lnTo>
                    <a:lnTo>
                      <a:pt x="2081" y="105"/>
                    </a:lnTo>
                    <a:lnTo>
                      <a:pt x="2083" y="110"/>
                    </a:lnTo>
                    <a:lnTo>
                      <a:pt x="2084" y="112"/>
                    </a:lnTo>
                    <a:lnTo>
                      <a:pt x="2086" y="108"/>
                    </a:lnTo>
                    <a:lnTo>
                      <a:pt x="2087" y="106"/>
                    </a:lnTo>
                    <a:lnTo>
                      <a:pt x="2089" y="102"/>
                    </a:lnTo>
                    <a:lnTo>
                      <a:pt x="2090" y="108"/>
                    </a:lnTo>
                    <a:lnTo>
                      <a:pt x="2092" y="105"/>
                    </a:lnTo>
                    <a:lnTo>
                      <a:pt x="2093" y="101"/>
                    </a:lnTo>
                    <a:lnTo>
                      <a:pt x="2095" y="97"/>
                    </a:lnTo>
                    <a:lnTo>
                      <a:pt x="2096" y="104"/>
                    </a:lnTo>
                    <a:lnTo>
                      <a:pt x="2098" y="107"/>
                    </a:lnTo>
                    <a:lnTo>
                      <a:pt x="2099" y="105"/>
                    </a:lnTo>
                    <a:lnTo>
                      <a:pt x="2101" y="106"/>
                    </a:lnTo>
                    <a:lnTo>
                      <a:pt x="2102" y="100"/>
                    </a:lnTo>
                    <a:lnTo>
                      <a:pt x="2104" y="99"/>
                    </a:lnTo>
                    <a:lnTo>
                      <a:pt x="2105" y="96"/>
                    </a:lnTo>
                    <a:lnTo>
                      <a:pt x="2107" y="93"/>
                    </a:lnTo>
                    <a:lnTo>
                      <a:pt x="2108" y="93"/>
                    </a:lnTo>
                    <a:lnTo>
                      <a:pt x="2110" y="100"/>
                    </a:lnTo>
                    <a:lnTo>
                      <a:pt x="2112" y="99"/>
                    </a:lnTo>
                    <a:lnTo>
                      <a:pt x="2113" y="99"/>
                    </a:lnTo>
                    <a:lnTo>
                      <a:pt x="2114" y="106"/>
                    </a:lnTo>
                    <a:lnTo>
                      <a:pt x="2116" y="113"/>
                    </a:lnTo>
                    <a:lnTo>
                      <a:pt x="2118" y="117"/>
                    </a:lnTo>
                    <a:lnTo>
                      <a:pt x="2119" y="123"/>
                    </a:lnTo>
                    <a:lnTo>
                      <a:pt x="2120" y="112"/>
                    </a:lnTo>
                    <a:lnTo>
                      <a:pt x="2122" y="102"/>
                    </a:lnTo>
                    <a:lnTo>
                      <a:pt x="2124" y="101"/>
                    </a:lnTo>
                    <a:lnTo>
                      <a:pt x="2125" y="106"/>
                    </a:lnTo>
                    <a:lnTo>
                      <a:pt x="2127" y="102"/>
                    </a:lnTo>
                    <a:lnTo>
                      <a:pt x="2128" y="107"/>
                    </a:lnTo>
                    <a:lnTo>
                      <a:pt x="2130" y="114"/>
                    </a:lnTo>
                    <a:lnTo>
                      <a:pt x="2131" y="118"/>
                    </a:lnTo>
                    <a:lnTo>
                      <a:pt x="2133" y="123"/>
                    </a:lnTo>
                    <a:lnTo>
                      <a:pt x="2134" y="121"/>
                    </a:lnTo>
                    <a:lnTo>
                      <a:pt x="2136" y="121"/>
                    </a:lnTo>
                    <a:lnTo>
                      <a:pt x="2137" y="119"/>
                    </a:lnTo>
                    <a:lnTo>
                      <a:pt x="2139" y="113"/>
                    </a:lnTo>
                    <a:lnTo>
                      <a:pt x="2141" y="106"/>
                    </a:lnTo>
                    <a:lnTo>
                      <a:pt x="2142" y="105"/>
                    </a:lnTo>
                    <a:lnTo>
                      <a:pt x="2143" y="104"/>
                    </a:lnTo>
                    <a:lnTo>
                      <a:pt x="2145" y="106"/>
                    </a:lnTo>
                    <a:lnTo>
                      <a:pt x="2147" y="112"/>
                    </a:lnTo>
                    <a:lnTo>
                      <a:pt x="2148" y="118"/>
                    </a:lnTo>
                    <a:lnTo>
                      <a:pt x="2149" y="118"/>
                    </a:lnTo>
                    <a:lnTo>
                      <a:pt x="2151" y="114"/>
                    </a:lnTo>
                    <a:lnTo>
                      <a:pt x="2153" y="104"/>
                    </a:lnTo>
                    <a:lnTo>
                      <a:pt x="2154" y="102"/>
                    </a:lnTo>
                    <a:lnTo>
                      <a:pt x="2156" y="101"/>
                    </a:lnTo>
                    <a:lnTo>
                      <a:pt x="2157" y="107"/>
                    </a:lnTo>
                    <a:lnTo>
                      <a:pt x="2159" y="114"/>
                    </a:lnTo>
                    <a:lnTo>
                      <a:pt x="2160" y="117"/>
                    </a:lnTo>
                    <a:lnTo>
                      <a:pt x="2162" y="116"/>
                    </a:lnTo>
                    <a:lnTo>
                      <a:pt x="2163" y="118"/>
                    </a:lnTo>
                    <a:lnTo>
                      <a:pt x="2165" y="117"/>
                    </a:lnTo>
                    <a:lnTo>
                      <a:pt x="2166" y="122"/>
                    </a:lnTo>
                    <a:lnTo>
                      <a:pt x="2168" y="117"/>
                    </a:lnTo>
                    <a:lnTo>
                      <a:pt x="2169" y="111"/>
                    </a:lnTo>
                    <a:lnTo>
                      <a:pt x="2171" y="108"/>
                    </a:lnTo>
                    <a:lnTo>
                      <a:pt x="2172" y="112"/>
                    </a:lnTo>
                    <a:lnTo>
                      <a:pt x="2174" y="112"/>
                    </a:lnTo>
                    <a:lnTo>
                      <a:pt x="2175" y="117"/>
                    </a:lnTo>
                    <a:lnTo>
                      <a:pt x="2177" y="118"/>
                    </a:lnTo>
                    <a:lnTo>
                      <a:pt x="2178" y="125"/>
                    </a:lnTo>
                    <a:lnTo>
                      <a:pt x="2180" y="123"/>
                    </a:lnTo>
                    <a:lnTo>
                      <a:pt x="2181" y="121"/>
                    </a:lnTo>
                    <a:lnTo>
                      <a:pt x="2183" y="116"/>
                    </a:lnTo>
                    <a:lnTo>
                      <a:pt x="2185" y="113"/>
                    </a:lnTo>
                    <a:lnTo>
                      <a:pt x="2186" y="108"/>
                    </a:lnTo>
                    <a:lnTo>
                      <a:pt x="2187" y="107"/>
                    </a:lnTo>
                    <a:lnTo>
                      <a:pt x="2189" y="114"/>
                    </a:lnTo>
                    <a:lnTo>
                      <a:pt x="2191" y="122"/>
                    </a:lnTo>
                    <a:lnTo>
                      <a:pt x="2192" y="129"/>
                    </a:lnTo>
                    <a:lnTo>
                      <a:pt x="2194" y="132"/>
                    </a:lnTo>
                    <a:lnTo>
                      <a:pt x="2195" y="126"/>
                    </a:lnTo>
                    <a:lnTo>
                      <a:pt x="2197" y="120"/>
                    </a:lnTo>
                    <a:lnTo>
                      <a:pt x="2198" y="115"/>
                    </a:lnTo>
                    <a:lnTo>
                      <a:pt x="2200" y="129"/>
                    </a:lnTo>
                    <a:lnTo>
                      <a:pt x="2201" y="132"/>
                    </a:lnTo>
                    <a:lnTo>
                      <a:pt x="2203" y="129"/>
                    </a:lnTo>
                    <a:lnTo>
                      <a:pt x="2204" y="129"/>
                    </a:lnTo>
                    <a:lnTo>
                      <a:pt x="2206" y="125"/>
                    </a:lnTo>
                    <a:lnTo>
                      <a:pt x="2207" y="125"/>
                    </a:lnTo>
                    <a:lnTo>
                      <a:pt x="2209" y="129"/>
                    </a:lnTo>
                    <a:lnTo>
                      <a:pt x="2210" y="129"/>
                    </a:lnTo>
                    <a:lnTo>
                      <a:pt x="2212" y="136"/>
                    </a:lnTo>
                    <a:lnTo>
                      <a:pt x="2214" y="137"/>
                    </a:lnTo>
                    <a:lnTo>
                      <a:pt x="2215" y="139"/>
                    </a:lnTo>
                    <a:lnTo>
                      <a:pt x="2216" y="138"/>
                    </a:lnTo>
                    <a:lnTo>
                      <a:pt x="2218" y="147"/>
                    </a:lnTo>
                    <a:lnTo>
                      <a:pt x="2220" y="156"/>
                    </a:lnTo>
                    <a:lnTo>
                      <a:pt x="2221" y="167"/>
                    </a:lnTo>
                    <a:lnTo>
                      <a:pt x="2222" y="166"/>
                    </a:lnTo>
                    <a:lnTo>
                      <a:pt x="2224" y="171"/>
                    </a:lnTo>
                    <a:lnTo>
                      <a:pt x="2226" y="168"/>
                    </a:lnTo>
                    <a:lnTo>
                      <a:pt x="2227" y="173"/>
                    </a:lnTo>
                    <a:lnTo>
                      <a:pt x="2229" y="172"/>
                    </a:lnTo>
                    <a:lnTo>
                      <a:pt x="2230" y="174"/>
                    </a:lnTo>
                    <a:lnTo>
                      <a:pt x="2232" y="174"/>
                    </a:lnTo>
                    <a:lnTo>
                      <a:pt x="2233" y="175"/>
                    </a:lnTo>
                    <a:lnTo>
                      <a:pt x="2235" y="174"/>
                    </a:lnTo>
                    <a:lnTo>
                      <a:pt x="2236" y="182"/>
                    </a:lnTo>
                    <a:lnTo>
                      <a:pt x="2238" y="181"/>
                    </a:lnTo>
                    <a:lnTo>
                      <a:pt x="2239" y="175"/>
                    </a:lnTo>
                    <a:lnTo>
                      <a:pt x="2241" y="189"/>
                    </a:lnTo>
                    <a:lnTo>
                      <a:pt x="2242" y="188"/>
                    </a:lnTo>
                    <a:lnTo>
                      <a:pt x="2244" y="195"/>
                    </a:lnTo>
                    <a:lnTo>
                      <a:pt x="2245" y="200"/>
                    </a:lnTo>
                    <a:lnTo>
                      <a:pt x="2247" y="191"/>
                    </a:lnTo>
                    <a:lnTo>
                      <a:pt x="2248" y="192"/>
                    </a:lnTo>
                    <a:lnTo>
                      <a:pt x="2250" y="196"/>
                    </a:lnTo>
                    <a:lnTo>
                      <a:pt x="2251" y="199"/>
                    </a:lnTo>
                    <a:lnTo>
                      <a:pt x="2253" y="202"/>
                    </a:lnTo>
                    <a:lnTo>
                      <a:pt x="2254" y="196"/>
                    </a:lnTo>
                    <a:lnTo>
                      <a:pt x="2256" y="191"/>
                    </a:lnTo>
                    <a:lnTo>
                      <a:pt x="2258" y="202"/>
                    </a:lnTo>
                    <a:lnTo>
                      <a:pt x="2259" y="205"/>
                    </a:lnTo>
                    <a:lnTo>
                      <a:pt x="2260" y="201"/>
                    </a:lnTo>
                    <a:lnTo>
                      <a:pt x="2262" y="199"/>
                    </a:lnTo>
                    <a:lnTo>
                      <a:pt x="2264" y="198"/>
                    </a:lnTo>
                    <a:lnTo>
                      <a:pt x="2265" y="200"/>
                    </a:lnTo>
                    <a:lnTo>
                      <a:pt x="2267" y="217"/>
                    </a:lnTo>
                    <a:lnTo>
                      <a:pt x="2268" y="219"/>
                    </a:lnTo>
                    <a:lnTo>
                      <a:pt x="2270" y="210"/>
                    </a:lnTo>
                    <a:lnTo>
                      <a:pt x="2271" y="206"/>
                    </a:lnTo>
                    <a:lnTo>
                      <a:pt x="2273" y="210"/>
                    </a:lnTo>
                    <a:lnTo>
                      <a:pt x="2274" y="212"/>
                    </a:lnTo>
                    <a:lnTo>
                      <a:pt x="2276" y="215"/>
                    </a:lnTo>
                    <a:lnTo>
                      <a:pt x="2277" y="213"/>
                    </a:lnTo>
                    <a:lnTo>
                      <a:pt x="2279" y="206"/>
                    </a:lnTo>
                    <a:lnTo>
                      <a:pt x="2280" y="209"/>
                    </a:lnTo>
                    <a:lnTo>
                      <a:pt x="2282" y="216"/>
                    </a:lnTo>
                    <a:lnTo>
                      <a:pt x="2283" y="212"/>
                    </a:lnTo>
                    <a:lnTo>
                      <a:pt x="2285" y="217"/>
                    </a:lnTo>
                    <a:lnTo>
                      <a:pt x="2287" y="228"/>
                    </a:lnTo>
                    <a:lnTo>
                      <a:pt x="2288" y="225"/>
                    </a:lnTo>
                    <a:lnTo>
                      <a:pt x="2289" y="220"/>
                    </a:lnTo>
                    <a:lnTo>
                      <a:pt x="2291" y="221"/>
                    </a:lnTo>
                    <a:lnTo>
                      <a:pt x="2293" y="221"/>
                    </a:lnTo>
                    <a:lnTo>
                      <a:pt x="2294" y="223"/>
                    </a:lnTo>
                    <a:lnTo>
                      <a:pt x="2296" y="218"/>
                    </a:lnTo>
                    <a:lnTo>
                      <a:pt x="2297" y="210"/>
                    </a:lnTo>
                    <a:lnTo>
                      <a:pt x="2299" y="215"/>
                    </a:lnTo>
                    <a:lnTo>
                      <a:pt x="2300" y="215"/>
                    </a:lnTo>
                    <a:lnTo>
                      <a:pt x="2302" y="216"/>
                    </a:lnTo>
                    <a:lnTo>
                      <a:pt x="2303" y="220"/>
                    </a:lnTo>
                    <a:lnTo>
                      <a:pt x="2305" y="218"/>
                    </a:lnTo>
                    <a:lnTo>
                      <a:pt x="2306" y="217"/>
                    </a:lnTo>
                    <a:lnTo>
                      <a:pt x="2308" y="217"/>
                    </a:lnTo>
                    <a:lnTo>
                      <a:pt x="2309" y="216"/>
                    </a:lnTo>
                    <a:lnTo>
                      <a:pt x="2311" y="218"/>
                    </a:lnTo>
                    <a:lnTo>
                      <a:pt x="2312" y="218"/>
                    </a:lnTo>
                    <a:lnTo>
                      <a:pt x="2314" y="225"/>
                    </a:lnTo>
                    <a:lnTo>
                      <a:pt x="2315" y="223"/>
                    </a:lnTo>
                    <a:lnTo>
                      <a:pt x="2317" y="220"/>
                    </a:lnTo>
                    <a:lnTo>
                      <a:pt x="2318" y="209"/>
                    </a:lnTo>
                    <a:lnTo>
                      <a:pt x="2320" y="209"/>
                    </a:lnTo>
                    <a:lnTo>
                      <a:pt x="2321" y="215"/>
                    </a:lnTo>
                    <a:lnTo>
                      <a:pt x="2323" y="213"/>
                    </a:lnTo>
                    <a:lnTo>
                      <a:pt x="2324" y="215"/>
                    </a:lnTo>
                    <a:lnTo>
                      <a:pt x="2326" y="213"/>
                    </a:lnTo>
                    <a:lnTo>
                      <a:pt x="2327" y="214"/>
                    </a:lnTo>
                    <a:lnTo>
                      <a:pt x="2329" y="218"/>
                    </a:lnTo>
                    <a:lnTo>
                      <a:pt x="2331" y="217"/>
                    </a:lnTo>
                    <a:lnTo>
                      <a:pt x="2332" y="224"/>
                    </a:lnTo>
                    <a:lnTo>
                      <a:pt x="2333" y="227"/>
                    </a:lnTo>
                    <a:lnTo>
                      <a:pt x="2335" y="215"/>
                    </a:lnTo>
                    <a:lnTo>
                      <a:pt x="2337" y="211"/>
                    </a:lnTo>
                    <a:lnTo>
                      <a:pt x="2338" y="213"/>
                    </a:lnTo>
                    <a:lnTo>
                      <a:pt x="2340" y="216"/>
                    </a:lnTo>
                    <a:lnTo>
                      <a:pt x="2341" y="217"/>
                    </a:lnTo>
                    <a:lnTo>
                      <a:pt x="2343" y="223"/>
                    </a:lnTo>
                    <a:lnTo>
                      <a:pt x="2344" y="235"/>
                    </a:lnTo>
                    <a:lnTo>
                      <a:pt x="2346" y="228"/>
                    </a:lnTo>
                    <a:lnTo>
                      <a:pt x="2347" y="228"/>
                    </a:lnTo>
                    <a:lnTo>
                      <a:pt x="2349" y="225"/>
                    </a:lnTo>
                    <a:lnTo>
                      <a:pt x="2350" y="214"/>
                    </a:lnTo>
                    <a:lnTo>
                      <a:pt x="2352" y="210"/>
                    </a:lnTo>
                    <a:lnTo>
                      <a:pt x="2353" y="209"/>
                    </a:lnTo>
                    <a:lnTo>
                      <a:pt x="2355" y="210"/>
                    </a:lnTo>
                    <a:lnTo>
                      <a:pt x="2356" y="211"/>
                    </a:lnTo>
                    <a:lnTo>
                      <a:pt x="2358" y="215"/>
                    </a:lnTo>
                    <a:lnTo>
                      <a:pt x="2360" y="219"/>
                    </a:lnTo>
                    <a:lnTo>
                      <a:pt x="2361" y="227"/>
                    </a:lnTo>
                    <a:lnTo>
                      <a:pt x="2362" y="227"/>
                    </a:lnTo>
                    <a:lnTo>
                      <a:pt x="2364" y="218"/>
                    </a:lnTo>
                    <a:lnTo>
                      <a:pt x="2366" y="221"/>
                    </a:lnTo>
                    <a:lnTo>
                      <a:pt x="2367" y="217"/>
                    </a:lnTo>
                    <a:lnTo>
                      <a:pt x="2369" y="212"/>
                    </a:lnTo>
                    <a:lnTo>
                      <a:pt x="2370" y="220"/>
                    </a:lnTo>
                    <a:lnTo>
                      <a:pt x="2372" y="217"/>
                    </a:lnTo>
                    <a:lnTo>
                      <a:pt x="2373" y="218"/>
                    </a:lnTo>
                    <a:lnTo>
                      <a:pt x="2375" y="225"/>
                    </a:lnTo>
                    <a:lnTo>
                      <a:pt x="2376" y="220"/>
                    </a:lnTo>
                    <a:lnTo>
                      <a:pt x="2378" y="214"/>
                    </a:lnTo>
                    <a:lnTo>
                      <a:pt x="2379" y="207"/>
                    </a:lnTo>
                    <a:lnTo>
                      <a:pt x="2381" y="207"/>
                    </a:lnTo>
                    <a:lnTo>
                      <a:pt x="2382" y="209"/>
                    </a:lnTo>
                    <a:lnTo>
                      <a:pt x="2384" y="205"/>
                    </a:lnTo>
                    <a:lnTo>
                      <a:pt x="2385" y="210"/>
                    </a:lnTo>
                    <a:lnTo>
                      <a:pt x="2387" y="211"/>
                    </a:lnTo>
                    <a:lnTo>
                      <a:pt x="2388" y="215"/>
                    </a:lnTo>
                    <a:lnTo>
                      <a:pt x="2390" y="214"/>
                    </a:lnTo>
                    <a:lnTo>
                      <a:pt x="2391" y="215"/>
                    </a:lnTo>
                    <a:lnTo>
                      <a:pt x="2393" y="211"/>
                    </a:lnTo>
                    <a:lnTo>
                      <a:pt x="2394" y="203"/>
                    </a:lnTo>
                    <a:lnTo>
                      <a:pt x="2396" y="200"/>
                    </a:lnTo>
                    <a:lnTo>
                      <a:pt x="2398" y="201"/>
                    </a:lnTo>
                    <a:lnTo>
                      <a:pt x="2399" y="202"/>
                    </a:lnTo>
                    <a:lnTo>
                      <a:pt x="2400" y="200"/>
                    </a:lnTo>
                    <a:lnTo>
                      <a:pt x="2402" y="200"/>
                    </a:lnTo>
                    <a:lnTo>
                      <a:pt x="2404" y="201"/>
                    </a:lnTo>
                    <a:lnTo>
                      <a:pt x="2405" y="206"/>
                    </a:lnTo>
                    <a:lnTo>
                      <a:pt x="2406" y="213"/>
                    </a:lnTo>
                    <a:lnTo>
                      <a:pt x="2408" y="213"/>
                    </a:lnTo>
                    <a:lnTo>
                      <a:pt x="2410" y="207"/>
                    </a:lnTo>
                    <a:lnTo>
                      <a:pt x="2411" y="197"/>
                    </a:lnTo>
                    <a:lnTo>
                      <a:pt x="2413" y="193"/>
                    </a:lnTo>
                    <a:lnTo>
                      <a:pt x="2414" y="188"/>
                    </a:lnTo>
                    <a:lnTo>
                      <a:pt x="2416" y="190"/>
                    </a:lnTo>
                    <a:lnTo>
                      <a:pt x="2417" y="193"/>
                    </a:lnTo>
                    <a:lnTo>
                      <a:pt x="2419" y="194"/>
                    </a:lnTo>
                    <a:lnTo>
                      <a:pt x="2420" y="193"/>
                    </a:lnTo>
                    <a:lnTo>
                      <a:pt x="2422" y="197"/>
                    </a:lnTo>
                    <a:lnTo>
                      <a:pt x="2423" y="202"/>
                    </a:lnTo>
                    <a:lnTo>
                      <a:pt x="2425" y="194"/>
                    </a:lnTo>
                    <a:lnTo>
                      <a:pt x="2426" y="189"/>
                    </a:lnTo>
                    <a:lnTo>
                      <a:pt x="2428" y="195"/>
                    </a:lnTo>
                    <a:lnTo>
                      <a:pt x="2429" y="201"/>
                    </a:lnTo>
                    <a:lnTo>
                      <a:pt x="2431" y="198"/>
                    </a:lnTo>
                    <a:lnTo>
                      <a:pt x="2433" y="197"/>
                    </a:lnTo>
                    <a:lnTo>
                      <a:pt x="2434" y="196"/>
                    </a:lnTo>
                    <a:lnTo>
                      <a:pt x="2435" y="200"/>
                    </a:lnTo>
                    <a:lnTo>
                      <a:pt x="2437" y="199"/>
                    </a:lnTo>
                    <a:lnTo>
                      <a:pt x="2439" y="197"/>
                    </a:lnTo>
                    <a:lnTo>
                      <a:pt x="2440" y="191"/>
                    </a:lnTo>
                    <a:lnTo>
                      <a:pt x="2442" y="183"/>
                    </a:lnTo>
                    <a:lnTo>
                      <a:pt x="2443" y="184"/>
                    </a:lnTo>
                    <a:lnTo>
                      <a:pt x="2445" y="180"/>
                    </a:lnTo>
                    <a:lnTo>
                      <a:pt x="2446" y="182"/>
                    </a:lnTo>
                    <a:lnTo>
                      <a:pt x="2448" y="181"/>
                    </a:lnTo>
                    <a:lnTo>
                      <a:pt x="2449" y="181"/>
                    </a:lnTo>
                    <a:lnTo>
                      <a:pt x="2451" y="180"/>
                    </a:lnTo>
                    <a:lnTo>
                      <a:pt x="2452" y="181"/>
                    </a:lnTo>
                    <a:lnTo>
                      <a:pt x="2454" y="182"/>
                    </a:lnTo>
                    <a:lnTo>
                      <a:pt x="2455" y="173"/>
                    </a:lnTo>
                    <a:lnTo>
                      <a:pt x="2457" y="173"/>
                    </a:lnTo>
                    <a:lnTo>
                      <a:pt x="2458" y="177"/>
                    </a:lnTo>
                    <a:lnTo>
                      <a:pt x="2460" y="176"/>
                    </a:lnTo>
                    <a:lnTo>
                      <a:pt x="2461" y="177"/>
                    </a:lnTo>
                    <a:lnTo>
                      <a:pt x="2463" y="178"/>
                    </a:lnTo>
                    <a:lnTo>
                      <a:pt x="2464" y="177"/>
                    </a:lnTo>
                    <a:lnTo>
                      <a:pt x="2466" y="172"/>
                    </a:lnTo>
                    <a:lnTo>
                      <a:pt x="2467" y="170"/>
                    </a:lnTo>
                    <a:lnTo>
                      <a:pt x="2469" y="170"/>
                    </a:lnTo>
                    <a:lnTo>
                      <a:pt x="2471" y="169"/>
                    </a:lnTo>
                    <a:lnTo>
                      <a:pt x="2472" y="162"/>
                    </a:lnTo>
                    <a:lnTo>
                      <a:pt x="2473" y="162"/>
                    </a:lnTo>
                    <a:lnTo>
                      <a:pt x="2475" y="164"/>
                    </a:lnTo>
                    <a:lnTo>
                      <a:pt x="2477" y="169"/>
                    </a:lnTo>
                    <a:lnTo>
                      <a:pt x="2478" y="172"/>
                    </a:lnTo>
                    <a:lnTo>
                      <a:pt x="2479" y="173"/>
                    </a:lnTo>
                    <a:lnTo>
                      <a:pt x="2481" y="177"/>
                    </a:lnTo>
                    <a:lnTo>
                      <a:pt x="2483" y="179"/>
                    </a:lnTo>
                    <a:lnTo>
                      <a:pt x="2484" y="178"/>
                    </a:lnTo>
                    <a:lnTo>
                      <a:pt x="2486" y="174"/>
                    </a:lnTo>
                    <a:lnTo>
                      <a:pt x="2487" y="168"/>
                    </a:lnTo>
                    <a:lnTo>
                      <a:pt x="2489" y="175"/>
                    </a:lnTo>
                    <a:lnTo>
                      <a:pt x="2490" y="177"/>
                    </a:lnTo>
                    <a:lnTo>
                      <a:pt x="2492" y="177"/>
                    </a:lnTo>
                    <a:lnTo>
                      <a:pt x="2493" y="183"/>
                    </a:lnTo>
                    <a:lnTo>
                      <a:pt x="2495" y="187"/>
                    </a:lnTo>
                    <a:lnTo>
                      <a:pt x="2496" y="191"/>
                    </a:lnTo>
                    <a:lnTo>
                      <a:pt x="2498" y="189"/>
                    </a:lnTo>
                    <a:lnTo>
                      <a:pt x="2500" y="181"/>
                    </a:lnTo>
                    <a:lnTo>
                      <a:pt x="2501" y="183"/>
                    </a:lnTo>
                    <a:lnTo>
                      <a:pt x="2502" y="185"/>
                    </a:lnTo>
                    <a:lnTo>
                      <a:pt x="2504" y="183"/>
                    </a:lnTo>
                    <a:lnTo>
                      <a:pt x="2506" y="187"/>
                    </a:lnTo>
                    <a:lnTo>
                      <a:pt x="2507" y="188"/>
                    </a:lnTo>
                    <a:lnTo>
                      <a:pt x="2508" y="193"/>
                    </a:lnTo>
                    <a:lnTo>
                      <a:pt x="2510" y="194"/>
                    </a:lnTo>
                    <a:lnTo>
                      <a:pt x="2512" y="193"/>
                    </a:lnTo>
                    <a:lnTo>
                      <a:pt x="2513" y="191"/>
                    </a:lnTo>
                    <a:lnTo>
                      <a:pt x="2515" y="184"/>
                    </a:lnTo>
                    <a:lnTo>
                      <a:pt x="2516" y="180"/>
                    </a:lnTo>
                    <a:lnTo>
                      <a:pt x="2518" y="174"/>
                    </a:lnTo>
                    <a:lnTo>
                      <a:pt x="2519" y="172"/>
                    </a:lnTo>
                    <a:lnTo>
                      <a:pt x="2521" y="177"/>
                    </a:lnTo>
                    <a:lnTo>
                      <a:pt x="2522" y="177"/>
                    </a:lnTo>
                    <a:lnTo>
                      <a:pt x="2524" y="180"/>
                    </a:lnTo>
                    <a:lnTo>
                      <a:pt x="2525" y="189"/>
                    </a:lnTo>
                    <a:lnTo>
                      <a:pt x="2527" y="187"/>
                    </a:lnTo>
                    <a:lnTo>
                      <a:pt x="2528" y="187"/>
                    </a:lnTo>
                    <a:lnTo>
                      <a:pt x="2530" y="190"/>
                    </a:lnTo>
                    <a:lnTo>
                      <a:pt x="2531" y="182"/>
                    </a:lnTo>
                    <a:lnTo>
                      <a:pt x="2533" y="177"/>
                    </a:lnTo>
                    <a:lnTo>
                      <a:pt x="2534" y="178"/>
                    </a:lnTo>
                    <a:lnTo>
                      <a:pt x="2536" y="177"/>
                    </a:lnTo>
                    <a:lnTo>
                      <a:pt x="2537" y="177"/>
                    </a:lnTo>
                    <a:lnTo>
                      <a:pt x="2539" y="179"/>
                    </a:lnTo>
                    <a:lnTo>
                      <a:pt x="2540" y="179"/>
                    </a:lnTo>
                    <a:lnTo>
                      <a:pt x="2542" y="178"/>
                    </a:lnTo>
                    <a:lnTo>
                      <a:pt x="2544" y="177"/>
                    </a:lnTo>
                    <a:lnTo>
                      <a:pt x="2545" y="180"/>
                    </a:lnTo>
                    <a:lnTo>
                      <a:pt x="2546" y="182"/>
                    </a:lnTo>
                    <a:lnTo>
                      <a:pt x="2548" y="175"/>
                    </a:lnTo>
                    <a:lnTo>
                      <a:pt x="2550" y="171"/>
                    </a:lnTo>
                    <a:lnTo>
                      <a:pt x="2551" y="169"/>
                    </a:lnTo>
                    <a:lnTo>
                      <a:pt x="2553" y="173"/>
                    </a:lnTo>
                    <a:lnTo>
                      <a:pt x="2554" y="180"/>
                    </a:lnTo>
                    <a:lnTo>
                      <a:pt x="2556" y="187"/>
                    </a:lnTo>
                    <a:lnTo>
                      <a:pt x="2557" y="188"/>
                    </a:lnTo>
                    <a:lnTo>
                      <a:pt x="2559" y="187"/>
                    </a:lnTo>
                    <a:lnTo>
                      <a:pt x="2560" y="191"/>
                    </a:lnTo>
                    <a:lnTo>
                      <a:pt x="2562" y="189"/>
                    </a:lnTo>
                    <a:lnTo>
                      <a:pt x="2563" y="181"/>
                    </a:lnTo>
                    <a:lnTo>
                      <a:pt x="2565" y="185"/>
                    </a:lnTo>
                    <a:lnTo>
                      <a:pt x="2566" y="182"/>
                    </a:lnTo>
                    <a:lnTo>
                      <a:pt x="2568" y="177"/>
                    </a:lnTo>
                    <a:lnTo>
                      <a:pt x="2569" y="176"/>
                    </a:lnTo>
                    <a:lnTo>
                      <a:pt x="2571" y="184"/>
                    </a:lnTo>
                    <a:lnTo>
                      <a:pt x="2573" y="184"/>
                    </a:lnTo>
                    <a:lnTo>
                      <a:pt x="2574" y="183"/>
                    </a:lnTo>
                    <a:lnTo>
                      <a:pt x="2575" y="192"/>
                    </a:lnTo>
                    <a:lnTo>
                      <a:pt x="2577" y="188"/>
                    </a:lnTo>
                    <a:lnTo>
                      <a:pt x="2579" y="186"/>
                    </a:lnTo>
                    <a:lnTo>
                      <a:pt x="2580" y="188"/>
                    </a:lnTo>
                    <a:lnTo>
                      <a:pt x="2581" y="183"/>
                    </a:lnTo>
                    <a:lnTo>
                      <a:pt x="2583" y="179"/>
                    </a:lnTo>
                    <a:lnTo>
                      <a:pt x="2585" y="181"/>
                    </a:lnTo>
                    <a:lnTo>
                      <a:pt x="2586" y="191"/>
                    </a:lnTo>
                    <a:lnTo>
                      <a:pt x="2588" y="193"/>
                    </a:lnTo>
                    <a:lnTo>
                      <a:pt x="2589" y="193"/>
                    </a:lnTo>
                    <a:lnTo>
                      <a:pt x="2591" y="197"/>
                    </a:lnTo>
                    <a:lnTo>
                      <a:pt x="2592" y="192"/>
                    </a:lnTo>
                    <a:lnTo>
                      <a:pt x="2594" y="184"/>
                    </a:lnTo>
                    <a:lnTo>
                      <a:pt x="2595" y="189"/>
                    </a:lnTo>
                    <a:lnTo>
                      <a:pt x="2597" y="192"/>
                    </a:lnTo>
                    <a:lnTo>
                      <a:pt x="2598" y="184"/>
                    </a:lnTo>
                    <a:lnTo>
                      <a:pt x="2600" y="184"/>
                    </a:lnTo>
                    <a:lnTo>
                      <a:pt x="2601" y="185"/>
                    </a:lnTo>
                    <a:lnTo>
                      <a:pt x="2603" y="187"/>
                    </a:lnTo>
                    <a:lnTo>
                      <a:pt x="2604" y="192"/>
                    </a:lnTo>
                    <a:lnTo>
                      <a:pt x="2606" y="190"/>
                    </a:lnTo>
                    <a:lnTo>
                      <a:pt x="2607" y="192"/>
                    </a:lnTo>
                    <a:lnTo>
                      <a:pt x="2609" y="190"/>
                    </a:lnTo>
                    <a:lnTo>
                      <a:pt x="2610" y="179"/>
                    </a:lnTo>
                    <a:lnTo>
                      <a:pt x="2612" y="176"/>
                    </a:lnTo>
                    <a:lnTo>
                      <a:pt x="2613" y="178"/>
                    </a:lnTo>
                    <a:lnTo>
                      <a:pt x="2615" y="181"/>
                    </a:lnTo>
                    <a:lnTo>
                      <a:pt x="2617" y="190"/>
                    </a:lnTo>
                    <a:lnTo>
                      <a:pt x="2618" y="194"/>
                    </a:lnTo>
                    <a:lnTo>
                      <a:pt x="2619" y="193"/>
                    </a:lnTo>
                    <a:lnTo>
                      <a:pt x="2621" y="193"/>
                    </a:lnTo>
                    <a:lnTo>
                      <a:pt x="2623" y="186"/>
                    </a:lnTo>
                    <a:lnTo>
                      <a:pt x="2624" y="181"/>
                    </a:lnTo>
                    <a:lnTo>
                      <a:pt x="2626" y="180"/>
                    </a:lnTo>
                    <a:lnTo>
                      <a:pt x="2627" y="178"/>
                    </a:lnTo>
                    <a:lnTo>
                      <a:pt x="2629" y="176"/>
                    </a:lnTo>
                    <a:lnTo>
                      <a:pt x="2630" y="179"/>
                    </a:lnTo>
                    <a:lnTo>
                      <a:pt x="2632" y="181"/>
                    </a:lnTo>
                    <a:lnTo>
                      <a:pt x="2633" y="181"/>
                    </a:lnTo>
                    <a:lnTo>
                      <a:pt x="2635" y="174"/>
                    </a:lnTo>
                    <a:lnTo>
                      <a:pt x="2636" y="176"/>
                    </a:lnTo>
                    <a:lnTo>
                      <a:pt x="2638" y="172"/>
                    </a:lnTo>
                    <a:lnTo>
                      <a:pt x="2639" y="169"/>
                    </a:lnTo>
                    <a:lnTo>
                      <a:pt x="2641" y="167"/>
                    </a:lnTo>
                    <a:lnTo>
                      <a:pt x="2642" y="164"/>
                    </a:lnTo>
                    <a:lnTo>
                      <a:pt x="2644" y="163"/>
                    </a:lnTo>
                    <a:lnTo>
                      <a:pt x="2646" y="156"/>
                    </a:lnTo>
                    <a:lnTo>
                      <a:pt x="2647" y="168"/>
                    </a:lnTo>
                    <a:lnTo>
                      <a:pt x="2648" y="177"/>
                    </a:lnTo>
                    <a:lnTo>
                      <a:pt x="2650" y="178"/>
                    </a:lnTo>
                    <a:lnTo>
                      <a:pt x="2652" y="176"/>
                    </a:lnTo>
                    <a:lnTo>
                      <a:pt x="2653" y="175"/>
                    </a:lnTo>
                    <a:lnTo>
                      <a:pt x="2655" y="171"/>
                    </a:lnTo>
                    <a:lnTo>
                      <a:pt x="2656" y="166"/>
                    </a:lnTo>
                    <a:lnTo>
                      <a:pt x="2658" y="164"/>
                    </a:lnTo>
                    <a:lnTo>
                      <a:pt x="2659" y="156"/>
                    </a:lnTo>
                    <a:lnTo>
                      <a:pt x="2661" y="162"/>
                    </a:lnTo>
                    <a:lnTo>
                      <a:pt x="2662" y="169"/>
                    </a:lnTo>
                    <a:lnTo>
                      <a:pt x="2664" y="172"/>
                    </a:lnTo>
                    <a:lnTo>
                      <a:pt x="2665" y="172"/>
                    </a:lnTo>
                    <a:lnTo>
                      <a:pt x="2667" y="178"/>
                    </a:lnTo>
                    <a:lnTo>
                      <a:pt x="2668" y="172"/>
                    </a:lnTo>
                    <a:lnTo>
                      <a:pt x="2670" y="167"/>
                    </a:lnTo>
                    <a:lnTo>
                      <a:pt x="2671" y="155"/>
                    </a:lnTo>
                    <a:lnTo>
                      <a:pt x="2673" y="155"/>
                    </a:lnTo>
                    <a:lnTo>
                      <a:pt x="2674" y="168"/>
                    </a:lnTo>
                    <a:lnTo>
                      <a:pt x="2676" y="178"/>
                    </a:lnTo>
                    <a:lnTo>
                      <a:pt x="2677" y="175"/>
                    </a:lnTo>
                    <a:lnTo>
                      <a:pt x="2679" y="183"/>
                    </a:lnTo>
                    <a:lnTo>
                      <a:pt x="2680" y="185"/>
                    </a:lnTo>
                    <a:lnTo>
                      <a:pt x="2682" y="186"/>
                    </a:lnTo>
                    <a:lnTo>
                      <a:pt x="2683" y="184"/>
                    </a:lnTo>
                    <a:lnTo>
                      <a:pt x="2685" y="177"/>
                    </a:lnTo>
                    <a:lnTo>
                      <a:pt x="2686" y="170"/>
                    </a:lnTo>
                    <a:lnTo>
                      <a:pt x="2688" y="169"/>
                    </a:lnTo>
                    <a:lnTo>
                      <a:pt x="2690" y="171"/>
                    </a:lnTo>
                    <a:lnTo>
                      <a:pt x="2691" y="175"/>
                    </a:lnTo>
                    <a:lnTo>
                      <a:pt x="2692" y="175"/>
                    </a:lnTo>
                    <a:lnTo>
                      <a:pt x="2694" y="172"/>
                    </a:lnTo>
                    <a:lnTo>
                      <a:pt x="2696" y="179"/>
                    </a:lnTo>
                    <a:lnTo>
                      <a:pt x="2697" y="173"/>
                    </a:lnTo>
                    <a:lnTo>
                      <a:pt x="2699" y="169"/>
                    </a:lnTo>
                    <a:lnTo>
                      <a:pt x="2700" y="166"/>
                    </a:lnTo>
                    <a:lnTo>
                      <a:pt x="2702" y="165"/>
                    </a:lnTo>
                    <a:lnTo>
                      <a:pt x="2703" y="164"/>
                    </a:lnTo>
                    <a:lnTo>
                      <a:pt x="2705" y="169"/>
                    </a:lnTo>
                    <a:lnTo>
                      <a:pt x="2706" y="171"/>
                    </a:lnTo>
                    <a:lnTo>
                      <a:pt x="2708" y="180"/>
                    </a:lnTo>
                    <a:lnTo>
                      <a:pt x="2709" y="187"/>
                    </a:lnTo>
                    <a:lnTo>
                      <a:pt x="2711" y="186"/>
                    </a:lnTo>
                    <a:lnTo>
                      <a:pt x="2712" y="177"/>
                    </a:lnTo>
                    <a:lnTo>
                      <a:pt x="2714" y="175"/>
                    </a:lnTo>
                    <a:lnTo>
                      <a:pt x="2715" y="175"/>
                    </a:lnTo>
                    <a:lnTo>
                      <a:pt x="2717" y="175"/>
                    </a:lnTo>
                    <a:lnTo>
                      <a:pt x="2719" y="178"/>
                    </a:lnTo>
                    <a:lnTo>
                      <a:pt x="2720" y="180"/>
                    </a:lnTo>
                    <a:lnTo>
                      <a:pt x="2721" y="184"/>
                    </a:lnTo>
                    <a:lnTo>
                      <a:pt x="2723" y="191"/>
                    </a:lnTo>
                    <a:lnTo>
                      <a:pt x="2725" y="195"/>
                    </a:lnTo>
                    <a:lnTo>
                      <a:pt x="2726" y="198"/>
                    </a:lnTo>
                    <a:lnTo>
                      <a:pt x="2728" y="199"/>
                    </a:lnTo>
                    <a:lnTo>
                      <a:pt x="2729" y="195"/>
                    </a:lnTo>
                    <a:lnTo>
                      <a:pt x="2731" y="185"/>
                    </a:lnTo>
                    <a:lnTo>
                      <a:pt x="2732" y="181"/>
                    </a:lnTo>
                    <a:lnTo>
                      <a:pt x="2734" y="181"/>
                    </a:lnTo>
                    <a:lnTo>
                      <a:pt x="2735" y="186"/>
                    </a:lnTo>
                    <a:lnTo>
                      <a:pt x="2737" y="186"/>
                    </a:lnTo>
                    <a:lnTo>
                      <a:pt x="2738" y="185"/>
                    </a:lnTo>
                    <a:lnTo>
                      <a:pt x="2740" y="180"/>
                    </a:lnTo>
                    <a:lnTo>
                      <a:pt x="2741" y="181"/>
                    </a:lnTo>
                    <a:lnTo>
                      <a:pt x="2743" y="186"/>
                    </a:lnTo>
                    <a:lnTo>
                      <a:pt x="2744" y="184"/>
                    </a:lnTo>
                    <a:lnTo>
                      <a:pt x="2746" y="180"/>
                    </a:lnTo>
                    <a:lnTo>
                      <a:pt x="2747" y="166"/>
                    </a:lnTo>
                    <a:lnTo>
                      <a:pt x="2749" y="157"/>
                    </a:lnTo>
                    <a:lnTo>
                      <a:pt x="2750" y="150"/>
                    </a:lnTo>
                    <a:lnTo>
                      <a:pt x="2752" y="154"/>
                    </a:lnTo>
                    <a:lnTo>
                      <a:pt x="2753" y="166"/>
                    </a:lnTo>
                    <a:lnTo>
                      <a:pt x="2755" y="166"/>
                    </a:lnTo>
                    <a:lnTo>
                      <a:pt x="2757" y="165"/>
                    </a:lnTo>
                    <a:lnTo>
                      <a:pt x="2758" y="161"/>
                    </a:lnTo>
                    <a:lnTo>
                      <a:pt x="2759" y="153"/>
                    </a:lnTo>
                    <a:lnTo>
                      <a:pt x="2761" y="149"/>
                    </a:lnTo>
                    <a:lnTo>
                      <a:pt x="2763" y="156"/>
                    </a:lnTo>
                    <a:lnTo>
                      <a:pt x="2764" y="161"/>
                    </a:lnTo>
                    <a:lnTo>
                      <a:pt x="2765" y="160"/>
                    </a:lnTo>
                    <a:lnTo>
                      <a:pt x="2767" y="173"/>
                    </a:lnTo>
                    <a:lnTo>
                      <a:pt x="2769" y="175"/>
                    </a:lnTo>
                    <a:lnTo>
                      <a:pt x="2770" y="168"/>
                    </a:lnTo>
                    <a:lnTo>
                      <a:pt x="2772" y="167"/>
                    </a:lnTo>
                    <a:lnTo>
                      <a:pt x="2773" y="169"/>
                    </a:lnTo>
                    <a:lnTo>
                      <a:pt x="2775" y="174"/>
                    </a:lnTo>
                    <a:lnTo>
                      <a:pt x="2776" y="168"/>
                    </a:lnTo>
                    <a:lnTo>
                      <a:pt x="2778" y="163"/>
                    </a:lnTo>
                    <a:lnTo>
                      <a:pt x="2779" y="169"/>
                    </a:lnTo>
                    <a:lnTo>
                      <a:pt x="2781" y="166"/>
                    </a:lnTo>
                    <a:lnTo>
                      <a:pt x="2782" y="162"/>
                    </a:lnTo>
                    <a:lnTo>
                      <a:pt x="2784" y="160"/>
                    </a:lnTo>
                    <a:lnTo>
                      <a:pt x="2786" y="157"/>
                    </a:lnTo>
                    <a:lnTo>
                      <a:pt x="2787" y="154"/>
                    </a:lnTo>
                    <a:lnTo>
                      <a:pt x="2788" y="151"/>
                    </a:lnTo>
                    <a:lnTo>
                      <a:pt x="2790" y="149"/>
                    </a:lnTo>
                    <a:lnTo>
                      <a:pt x="2792" y="148"/>
                    </a:lnTo>
                    <a:lnTo>
                      <a:pt x="2793" y="150"/>
                    </a:lnTo>
                    <a:lnTo>
                      <a:pt x="2794" y="155"/>
                    </a:lnTo>
                    <a:lnTo>
                      <a:pt x="2796" y="156"/>
                    </a:lnTo>
                    <a:lnTo>
                      <a:pt x="2798" y="154"/>
                    </a:lnTo>
                    <a:lnTo>
                      <a:pt x="2799" y="150"/>
                    </a:lnTo>
                    <a:lnTo>
                      <a:pt x="2801" y="148"/>
                    </a:lnTo>
                    <a:lnTo>
                      <a:pt x="2802" y="135"/>
                    </a:lnTo>
                    <a:lnTo>
                      <a:pt x="2804" y="128"/>
                    </a:lnTo>
                    <a:lnTo>
                      <a:pt x="2805" y="131"/>
                    </a:lnTo>
                    <a:lnTo>
                      <a:pt x="2807" y="128"/>
                    </a:lnTo>
                    <a:lnTo>
                      <a:pt x="2808" y="125"/>
                    </a:lnTo>
                    <a:lnTo>
                      <a:pt x="2810" y="128"/>
                    </a:lnTo>
                    <a:lnTo>
                      <a:pt x="2811" y="136"/>
                    </a:lnTo>
                    <a:lnTo>
                      <a:pt x="2813" y="139"/>
                    </a:lnTo>
                    <a:lnTo>
                      <a:pt x="2814" y="143"/>
                    </a:lnTo>
                    <a:lnTo>
                      <a:pt x="2816" y="138"/>
                    </a:lnTo>
                    <a:lnTo>
                      <a:pt x="2817" y="139"/>
                    </a:lnTo>
                    <a:lnTo>
                      <a:pt x="2819" y="140"/>
                    </a:lnTo>
                    <a:lnTo>
                      <a:pt x="2820" y="141"/>
                    </a:lnTo>
                    <a:lnTo>
                      <a:pt x="2822" y="132"/>
                    </a:lnTo>
                    <a:lnTo>
                      <a:pt x="2823" y="128"/>
                    </a:lnTo>
                    <a:lnTo>
                      <a:pt x="2825" y="126"/>
                    </a:lnTo>
                    <a:lnTo>
                      <a:pt x="2826" y="122"/>
                    </a:lnTo>
                    <a:lnTo>
                      <a:pt x="2828" y="118"/>
                    </a:lnTo>
                    <a:lnTo>
                      <a:pt x="2830" y="119"/>
                    </a:lnTo>
                    <a:lnTo>
                      <a:pt x="2831" y="122"/>
                    </a:lnTo>
                    <a:lnTo>
                      <a:pt x="2832" y="123"/>
                    </a:lnTo>
                    <a:lnTo>
                      <a:pt x="2834" y="122"/>
                    </a:lnTo>
                    <a:lnTo>
                      <a:pt x="2836" y="122"/>
                    </a:lnTo>
                    <a:lnTo>
                      <a:pt x="2837" y="118"/>
                    </a:lnTo>
                    <a:lnTo>
                      <a:pt x="2838" y="110"/>
                    </a:lnTo>
                    <a:lnTo>
                      <a:pt x="2840" y="102"/>
                    </a:lnTo>
                    <a:lnTo>
                      <a:pt x="2842" y="101"/>
                    </a:lnTo>
                    <a:lnTo>
                      <a:pt x="2843" y="105"/>
                    </a:lnTo>
                    <a:lnTo>
                      <a:pt x="2845" y="107"/>
                    </a:lnTo>
                    <a:lnTo>
                      <a:pt x="2846" y="116"/>
                    </a:lnTo>
                    <a:lnTo>
                      <a:pt x="2848" y="115"/>
                    </a:lnTo>
                    <a:lnTo>
                      <a:pt x="2849" y="108"/>
                    </a:lnTo>
                    <a:lnTo>
                      <a:pt x="2851" y="100"/>
                    </a:lnTo>
                    <a:lnTo>
                      <a:pt x="2852" y="92"/>
                    </a:lnTo>
                    <a:lnTo>
                      <a:pt x="2854" y="86"/>
                    </a:lnTo>
                    <a:lnTo>
                      <a:pt x="2855" y="88"/>
                    </a:lnTo>
                    <a:lnTo>
                      <a:pt x="2857" y="88"/>
                    </a:lnTo>
                    <a:lnTo>
                      <a:pt x="2859" y="89"/>
                    </a:lnTo>
                    <a:lnTo>
                      <a:pt x="2860" y="95"/>
                    </a:lnTo>
                    <a:lnTo>
                      <a:pt x="2861" y="96"/>
                    </a:lnTo>
                    <a:lnTo>
                      <a:pt x="2863" y="100"/>
                    </a:lnTo>
                    <a:lnTo>
                      <a:pt x="2865" y="96"/>
                    </a:lnTo>
                    <a:lnTo>
                      <a:pt x="2866" y="93"/>
                    </a:lnTo>
                    <a:lnTo>
                      <a:pt x="2867" y="90"/>
                    </a:lnTo>
                    <a:lnTo>
                      <a:pt x="2869" y="82"/>
                    </a:lnTo>
                    <a:lnTo>
                      <a:pt x="2871" y="76"/>
                    </a:lnTo>
                    <a:lnTo>
                      <a:pt x="2872" y="76"/>
                    </a:lnTo>
                    <a:lnTo>
                      <a:pt x="2874" y="73"/>
                    </a:lnTo>
                    <a:lnTo>
                      <a:pt x="2875" y="79"/>
                    </a:lnTo>
                    <a:lnTo>
                      <a:pt x="2877" y="81"/>
                    </a:lnTo>
                    <a:lnTo>
                      <a:pt x="2878" y="83"/>
                    </a:lnTo>
                    <a:lnTo>
                      <a:pt x="2880" y="83"/>
                    </a:lnTo>
                    <a:lnTo>
                      <a:pt x="2881" y="83"/>
                    </a:lnTo>
                    <a:lnTo>
                      <a:pt x="2883" y="78"/>
                    </a:lnTo>
                    <a:lnTo>
                      <a:pt x="2884" y="80"/>
                    </a:lnTo>
                    <a:lnTo>
                      <a:pt x="2886" y="80"/>
                    </a:lnTo>
                    <a:lnTo>
                      <a:pt x="2887" y="74"/>
                    </a:lnTo>
                    <a:lnTo>
                      <a:pt x="2889" y="75"/>
                    </a:lnTo>
                    <a:lnTo>
                      <a:pt x="2890" y="76"/>
                    </a:lnTo>
                    <a:lnTo>
                      <a:pt x="2892" y="75"/>
                    </a:lnTo>
                    <a:lnTo>
                      <a:pt x="2893" y="76"/>
                    </a:lnTo>
                    <a:lnTo>
                      <a:pt x="2895" y="74"/>
                    </a:lnTo>
                    <a:lnTo>
                      <a:pt x="2896" y="71"/>
                    </a:lnTo>
                    <a:lnTo>
                      <a:pt x="2898" y="67"/>
                    </a:lnTo>
                    <a:lnTo>
                      <a:pt x="2899" y="66"/>
                    </a:lnTo>
                    <a:lnTo>
                      <a:pt x="2901" y="61"/>
                    </a:lnTo>
                    <a:lnTo>
                      <a:pt x="2903" y="65"/>
                    </a:lnTo>
                    <a:lnTo>
                      <a:pt x="2904" y="73"/>
                    </a:lnTo>
                    <a:lnTo>
                      <a:pt x="2905" y="82"/>
                    </a:lnTo>
                    <a:lnTo>
                      <a:pt x="2907" y="87"/>
                    </a:lnTo>
                    <a:lnTo>
                      <a:pt x="2909" y="85"/>
                    </a:lnTo>
                    <a:lnTo>
                      <a:pt x="2910" y="85"/>
                    </a:lnTo>
                    <a:lnTo>
                      <a:pt x="2912" y="91"/>
                    </a:lnTo>
                    <a:lnTo>
                      <a:pt x="2913" y="91"/>
                    </a:lnTo>
                    <a:lnTo>
                      <a:pt x="2915" y="86"/>
                    </a:lnTo>
                    <a:lnTo>
                      <a:pt x="2916" y="83"/>
                    </a:lnTo>
                    <a:lnTo>
                      <a:pt x="2918" y="86"/>
                    </a:lnTo>
                    <a:lnTo>
                      <a:pt x="2919" y="91"/>
                    </a:lnTo>
                    <a:lnTo>
                      <a:pt x="2921" y="95"/>
                    </a:lnTo>
                    <a:lnTo>
                      <a:pt x="2922" y="94"/>
                    </a:lnTo>
                    <a:lnTo>
                      <a:pt x="2924" y="92"/>
                    </a:lnTo>
                    <a:lnTo>
                      <a:pt x="2925" y="89"/>
                    </a:lnTo>
                    <a:lnTo>
                      <a:pt x="2927" y="86"/>
                    </a:lnTo>
                    <a:lnTo>
                      <a:pt x="2928" y="77"/>
                    </a:lnTo>
                    <a:lnTo>
                      <a:pt x="2930" y="74"/>
                    </a:lnTo>
                    <a:lnTo>
                      <a:pt x="2932" y="70"/>
                    </a:lnTo>
                    <a:lnTo>
                      <a:pt x="2933" y="67"/>
                    </a:lnTo>
                    <a:lnTo>
                      <a:pt x="2934" y="69"/>
                    </a:lnTo>
                    <a:lnTo>
                      <a:pt x="2936" y="72"/>
                    </a:lnTo>
                    <a:lnTo>
                      <a:pt x="2938" y="80"/>
                    </a:lnTo>
                    <a:lnTo>
                      <a:pt x="2939" y="79"/>
                    </a:lnTo>
                    <a:lnTo>
                      <a:pt x="2940" y="80"/>
                    </a:lnTo>
                    <a:lnTo>
                      <a:pt x="2942" y="81"/>
                    </a:lnTo>
                    <a:lnTo>
                      <a:pt x="2944" y="67"/>
                    </a:lnTo>
                    <a:lnTo>
                      <a:pt x="2945" y="64"/>
                    </a:lnTo>
                    <a:lnTo>
                      <a:pt x="2947" y="60"/>
                    </a:lnTo>
                    <a:lnTo>
                      <a:pt x="2948" y="53"/>
                    </a:lnTo>
                    <a:lnTo>
                      <a:pt x="2950" y="51"/>
                    </a:lnTo>
                    <a:lnTo>
                      <a:pt x="2951" y="57"/>
                    </a:lnTo>
                    <a:lnTo>
                      <a:pt x="2953" y="65"/>
                    </a:lnTo>
                    <a:lnTo>
                      <a:pt x="2954" y="74"/>
                    </a:lnTo>
                    <a:lnTo>
                      <a:pt x="2956" y="81"/>
                    </a:lnTo>
                    <a:lnTo>
                      <a:pt x="2957" y="82"/>
                    </a:lnTo>
                    <a:lnTo>
                      <a:pt x="2959" y="76"/>
                    </a:lnTo>
                    <a:lnTo>
                      <a:pt x="2960" y="76"/>
                    </a:lnTo>
                    <a:lnTo>
                      <a:pt x="2962" y="79"/>
                    </a:lnTo>
                    <a:lnTo>
                      <a:pt x="2963" y="78"/>
                    </a:lnTo>
                    <a:lnTo>
                      <a:pt x="2965" y="73"/>
                    </a:lnTo>
                    <a:lnTo>
                      <a:pt x="2966" y="74"/>
                    </a:lnTo>
                    <a:lnTo>
                      <a:pt x="2968" y="76"/>
                    </a:lnTo>
                    <a:lnTo>
                      <a:pt x="2969" y="76"/>
                    </a:lnTo>
                    <a:lnTo>
                      <a:pt x="2971" y="74"/>
                    </a:lnTo>
                    <a:lnTo>
                      <a:pt x="2972" y="70"/>
                    </a:lnTo>
                    <a:lnTo>
                      <a:pt x="2974" y="73"/>
                    </a:lnTo>
                    <a:lnTo>
                      <a:pt x="2976" y="69"/>
                    </a:lnTo>
                    <a:lnTo>
                      <a:pt x="2977" y="65"/>
                    </a:lnTo>
                    <a:lnTo>
                      <a:pt x="2978" y="64"/>
                    </a:lnTo>
                    <a:lnTo>
                      <a:pt x="2980" y="67"/>
                    </a:lnTo>
                    <a:lnTo>
                      <a:pt x="2982" y="68"/>
                    </a:lnTo>
                    <a:lnTo>
                      <a:pt x="2983" y="69"/>
                    </a:lnTo>
                    <a:lnTo>
                      <a:pt x="2985" y="67"/>
                    </a:lnTo>
                    <a:lnTo>
                      <a:pt x="2986" y="68"/>
                    </a:lnTo>
                    <a:lnTo>
                      <a:pt x="2988" y="64"/>
                    </a:lnTo>
                    <a:lnTo>
                      <a:pt x="2989" y="63"/>
                    </a:lnTo>
                    <a:lnTo>
                      <a:pt x="2991" y="56"/>
                    </a:lnTo>
                    <a:lnTo>
                      <a:pt x="2992" y="50"/>
                    </a:lnTo>
                    <a:lnTo>
                      <a:pt x="2994" y="54"/>
                    </a:lnTo>
                    <a:lnTo>
                      <a:pt x="2995" y="53"/>
                    </a:lnTo>
                    <a:lnTo>
                      <a:pt x="2997" y="51"/>
                    </a:lnTo>
                    <a:lnTo>
                      <a:pt x="2998" y="52"/>
                    </a:lnTo>
                    <a:lnTo>
                      <a:pt x="3000" y="53"/>
                    </a:lnTo>
                    <a:lnTo>
                      <a:pt x="3001" y="57"/>
                    </a:lnTo>
                    <a:lnTo>
                      <a:pt x="3003" y="55"/>
                    </a:lnTo>
                    <a:lnTo>
                      <a:pt x="3005" y="52"/>
                    </a:lnTo>
                    <a:lnTo>
                      <a:pt x="3006" y="51"/>
                    </a:lnTo>
                    <a:lnTo>
                      <a:pt x="3007" y="52"/>
                    </a:lnTo>
                    <a:lnTo>
                      <a:pt x="3009" y="49"/>
                    </a:lnTo>
                    <a:lnTo>
                      <a:pt x="3011" y="59"/>
                    </a:lnTo>
                    <a:lnTo>
                      <a:pt x="3012" y="64"/>
                    </a:lnTo>
                    <a:lnTo>
                      <a:pt x="3014" y="65"/>
                    </a:lnTo>
                    <a:lnTo>
                      <a:pt x="3015" y="61"/>
                    </a:lnTo>
                    <a:lnTo>
                      <a:pt x="3017" y="61"/>
                    </a:lnTo>
                    <a:lnTo>
                      <a:pt x="3018" y="56"/>
                    </a:lnTo>
                    <a:lnTo>
                      <a:pt x="3020" y="58"/>
                    </a:lnTo>
                    <a:lnTo>
                      <a:pt x="3021" y="66"/>
                    </a:lnTo>
                    <a:lnTo>
                      <a:pt x="3023" y="58"/>
                    </a:lnTo>
                    <a:lnTo>
                      <a:pt x="3024" y="53"/>
                    </a:lnTo>
                    <a:lnTo>
                      <a:pt x="3026" y="59"/>
                    </a:lnTo>
                    <a:lnTo>
                      <a:pt x="3027" y="59"/>
                    </a:lnTo>
                    <a:lnTo>
                      <a:pt x="3029" y="55"/>
                    </a:lnTo>
                    <a:lnTo>
                      <a:pt x="3030" y="60"/>
                    </a:lnTo>
                    <a:lnTo>
                      <a:pt x="3032" y="59"/>
                    </a:lnTo>
                    <a:lnTo>
                      <a:pt x="3033" y="51"/>
                    </a:lnTo>
                    <a:lnTo>
                      <a:pt x="3035" y="47"/>
                    </a:lnTo>
                    <a:lnTo>
                      <a:pt x="3036" y="54"/>
                    </a:lnTo>
                    <a:lnTo>
                      <a:pt x="3038" y="59"/>
                    </a:lnTo>
                    <a:lnTo>
                      <a:pt x="3039" y="63"/>
                    </a:lnTo>
                    <a:lnTo>
                      <a:pt x="3041" y="67"/>
                    </a:lnTo>
                    <a:lnTo>
                      <a:pt x="3043" y="76"/>
                    </a:lnTo>
                    <a:lnTo>
                      <a:pt x="3044" y="76"/>
                    </a:lnTo>
                    <a:lnTo>
                      <a:pt x="3045" y="73"/>
                    </a:lnTo>
                    <a:lnTo>
                      <a:pt x="3047" y="70"/>
                    </a:lnTo>
                    <a:lnTo>
                      <a:pt x="3049" y="72"/>
                    </a:lnTo>
                    <a:lnTo>
                      <a:pt x="3050" y="64"/>
                    </a:lnTo>
                    <a:lnTo>
                      <a:pt x="3051" y="59"/>
                    </a:lnTo>
                    <a:lnTo>
                      <a:pt x="3053" y="58"/>
                    </a:lnTo>
                    <a:lnTo>
                      <a:pt x="3055" y="60"/>
                    </a:lnTo>
                    <a:lnTo>
                      <a:pt x="3056" y="58"/>
                    </a:lnTo>
                    <a:lnTo>
                      <a:pt x="3058" y="66"/>
                    </a:lnTo>
                    <a:lnTo>
                      <a:pt x="3059" y="72"/>
                    </a:lnTo>
                    <a:lnTo>
                      <a:pt x="3061" y="69"/>
                    </a:lnTo>
                    <a:lnTo>
                      <a:pt x="3062" y="65"/>
                    </a:lnTo>
                    <a:lnTo>
                      <a:pt x="3064" y="66"/>
                    </a:lnTo>
                    <a:lnTo>
                      <a:pt x="3065" y="68"/>
                    </a:lnTo>
                    <a:lnTo>
                      <a:pt x="3067" y="64"/>
                    </a:lnTo>
                    <a:lnTo>
                      <a:pt x="3068" y="60"/>
                    </a:lnTo>
                    <a:lnTo>
                      <a:pt x="3070" y="61"/>
                    </a:lnTo>
                    <a:lnTo>
                      <a:pt x="3071" y="67"/>
                    </a:lnTo>
                    <a:lnTo>
                      <a:pt x="3073" y="68"/>
                    </a:lnTo>
                    <a:lnTo>
                      <a:pt x="3074" y="67"/>
                    </a:lnTo>
                    <a:lnTo>
                      <a:pt x="3076" y="55"/>
                    </a:lnTo>
                    <a:lnTo>
                      <a:pt x="3078" y="54"/>
                    </a:lnTo>
                    <a:lnTo>
                      <a:pt x="3079" y="51"/>
                    </a:lnTo>
                    <a:lnTo>
                      <a:pt x="3080" y="50"/>
                    </a:lnTo>
                    <a:lnTo>
                      <a:pt x="3082" y="47"/>
                    </a:lnTo>
                    <a:lnTo>
                      <a:pt x="3084" y="51"/>
                    </a:lnTo>
                    <a:lnTo>
                      <a:pt x="3085" y="56"/>
                    </a:lnTo>
                    <a:lnTo>
                      <a:pt x="3087" y="57"/>
                    </a:lnTo>
                    <a:lnTo>
                      <a:pt x="3088" y="57"/>
                    </a:lnTo>
                    <a:lnTo>
                      <a:pt x="3090" y="65"/>
                    </a:lnTo>
                    <a:lnTo>
                      <a:pt x="3091" y="73"/>
                    </a:lnTo>
                    <a:lnTo>
                      <a:pt x="3093" y="74"/>
                    </a:lnTo>
                    <a:lnTo>
                      <a:pt x="3094" y="68"/>
                    </a:lnTo>
                    <a:lnTo>
                      <a:pt x="3096" y="58"/>
                    </a:lnTo>
                    <a:lnTo>
                      <a:pt x="3097" y="55"/>
                    </a:lnTo>
                    <a:lnTo>
                      <a:pt x="3099" y="53"/>
                    </a:lnTo>
                    <a:lnTo>
                      <a:pt x="3100" y="54"/>
                    </a:lnTo>
                    <a:lnTo>
                      <a:pt x="3102" y="63"/>
                    </a:lnTo>
                    <a:lnTo>
                      <a:pt x="3103" y="70"/>
                    </a:lnTo>
                    <a:lnTo>
                      <a:pt x="3105" y="74"/>
                    </a:lnTo>
                    <a:lnTo>
                      <a:pt x="3106" y="76"/>
                    </a:lnTo>
                    <a:lnTo>
                      <a:pt x="3108" y="69"/>
                    </a:lnTo>
                    <a:lnTo>
                      <a:pt x="3109" y="64"/>
                    </a:lnTo>
                    <a:lnTo>
                      <a:pt x="3111" y="56"/>
                    </a:lnTo>
                    <a:lnTo>
                      <a:pt x="3112" y="56"/>
                    </a:lnTo>
                    <a:lnTo>
                      <a:pt x="3114" y="51"/>
                    </a:lnTo>
                    <a:lnTo>
                      <a:pt x="3116" y="50"/>
                    </a:lnTo>
                    <a:lnTo>
                      <a:pt x="3117" y="54"/>
                    </a:lnTo>
                    <a:lnTo>
                      <a:pt x="3118" y="55"/>
                    </a:lnTo>
                    <a:lnTo>
                      <a:pt x="3120" y="56"/>
                    </a:lnTo>
                    <a:lnTo>
                      <a:pt x="3122" y="61"/>
                    </a:lnTo>
                    <a:lnTo>
                      <a:pt x="3123" y="61"/>
                    </a:lnTo>
                    <a:lnTo>
                      <a:pt x="3124" y="53"/>
                    </a:lnTo>
                    <a:lnTo>
                      <a:pt x="3126" y="44"/>
                    </a:lnTo>
                    <a:lnTo>
                      <a:pt x="3128" y="41"/>
                    </a:lnTo>
                    <a:lnTo>
                      <a:pt x="3129" y="42"/>
                    </a:lnTo>
                    <a:lnTo>
                      <a:pt x="3131" y="46"/>
                    </a:lnTo>
                    <a:lnTo>
                      <a:pt x="3132" y="47"/>
                    </a:lnTo>
                    <a:lnTo>
                      <a:pt x="3134" y="49"/>
                    </a:lnTo>
                    <a:lnTo>
                      <a:pt x="3135" y="38"/>
                    </a:lnTo>
                    <a:lnTo>
                      <a:pt x="3137" y="37"/>
                    </a:lnTo>
                    <a:lnTo>
                      <a:pt x="3138" y="32"/>
                    </a:lnTo>
                    <a:lnTo>
                      <a:pt x="3140" y="29"/>
                    </a:lnTo>
                    <a:lnTo>
                      <a:pt x="3141" y="25"/>
                    </a:lnTo>
                    <a:lnTo>
                      <a:pt x="3143" y="28"/>
                    </a:lnTo>
                    <a:lnTo>
                      <a:pt x="3145" y="30"/>
                    </a:lnTo>
                    <a:lnTo>
                      <a:pt x="3146" y="32"/>
                    </a:lnTo>
                    <a:lnTo>
                      <a:pt x="3147" y="34"/>
                    </a:lnTo>
                    <a:lnTo>
                      <a:pt x="3149" y="39"/>
                    </a:lnTo>
                    <a:lnTo>
                      <a:pt x="3151" y="42"/>
                    </a:lnTo>
                    <a:lnTo>
                      <a:pt x="3152" y="41"/>
                    </a:lnTo>
                    <a:lnTo>
                      <a:pt x="3153" y="46"/>
                    </a:lnTo>
                    <a:lnTo>
                      <a:pt x="3155" y="44"/>
                    </a:lnTo>
                    <a:lnTo>
                      <a:pt x="3157" y="39"/>
                    </a:lnTo>
                    <a:lnTo>
                      <a:pt x="3158" y="35"/>
                    </a:lnTo>
                    <a:lnTo>
                      <a:pt x="3160" y="40"/>
                    </a:lnTo>
                    <a:lnTo>
                      <a:pt x="3161" y="46"/>
                    </a:lnTo>
                    <a:lnTo>
                      <a:pt x="3162" y="49"/>
                    </a:lnTo>
                    <a:lnTo>
                      <a:pt x="3164" y="58"/>
                    </a:lnTo>
                    <a:lnTo>
                      <a:pt x="3166" y="56"/>
                    </a:lnTo>
                    <a:lnTo>
                      <a:pt x="3167" y="56"/>
                    </a:lnTo>
                    <a:lnTo>
                      <a:pt x="3169" y="56"/>
                    </a:lnTo>
                    <a:lnTo>
                      <a:pt x="3170" y="53"/>
                    </a:lnTo>
                    <a:lnTo>
                      <a:pt x="3172" y="55"/>
                    </a:lnTo>
                    <a:lnTo>
                      <a:pt x="3173" y="58"/>
                    </a:lnTo>
                    <a:lnTo>
                      <a:pt x="3175" y="52"/>
                    </a:lnTo>
                    <a:lnTo>
                      <a:pt x="3176" y="41"/>
                    </a:lnTo>
                    <a:lnTo>
                      <a:pt x="3178" y="48"/>
                    </a:lnTo>
                    <a:lnTo>
                      <a:pt x="3179" y="51"/>
                    </a:lnTo>
                    <a:lnTo>
                      <a:pt x="3181" y="49"/>
                    </a:lnTo>
                    <a:lnTo>
                      <a:pt x="3182" y="50"/>
                    </a:lnTo>
                    <a:lnTo>
                      <a:pt x="3184" y="49"/>
                    </a:lnTo>
                    <a:lnTo>
                      <a:pt x="3185" y="44"/>
                    </a:lnTo>
                    <a:lnTo>
                      <a:pt x="3187" y="39"/>
                    </a:lnTo>
                    <a:lnTo>
                      <a:pt x="3189" y="36"/>
                    </a:lnTo>
                    <a:lnTo>
                      <a:pt x="3190" y="35"/>
                    </a:lnTo>
                    <a:lnTo>
                      <a:pt x="3191" y="33"/>
                    </a:lnTo>
                    <a:lnTo>
                      <a:pt x="3193" y="34"/>
                    </a:lnTo>
                    <a:lnTo>
                      <a:pt x="3195" y="39"/>
                    </a:lnTo>
                    <a:lnTo>
                      <a:pt x="3196" y="39"/>
                    </a:lnTo>
                    <a:lnTo>
                      <a:pt x="3197" y="40"/>
                    </a:lnTo>
                    <a:lnTo>
                      <a:pt x="3199" y="38"/>
                    </a:lnTo>
                    <a:lnTo>
                      <a:pt x="3201" y="40"/>
                    </a:lnTo>
                    <a:lnTo>
                      <a:pt x="3202" y="36"/>
                    </a:lnTo>
                    <a:lnTo>
                      <a:pt x="3204" y="36"/>
                    </a:lnTo>
                    <a:lnTo>
                      <a:pt x="3205" y="40"/>
                    </a:lnTo>
                    <a:lnTo>
                      <a:pt x="3207" y="42"/>
                    </a:lnTo>
                    <a:lnTo>
                      <a:pt x="3208" y="45"/>
                    </a:lnTo>
                    <a:lnTo>
                      <a:pt x="3210" y="49"/>
                    </a:lnTo>
                    <a:lnTo>
                      <a:pt x="3211" y="50"/>
                    </a:lnTo>
                    <a:lnTo>
                      <a:pt x="3213" y="50"/>
                    </a:lnTo>
                    <a:lnTo>
                      <a:pt x="3214" y="52"/>
                    </a:lnTo>
                    <a:lnTo>
                      <a:pt x="3216" y="43"/>
                    </a:lnTo>
                    <a:lnTo>
                      <a:pt x="3218" y="36"/>
                    </a:lnTo>
                    <a:lnTo>
                      <a:pt x="3219" y="38"/>
                    </a:lnTo>
                    <a:lnTo>
                      <a:pt x="3220" y="40"/>
                    </a:lnTo>
                    <a:lnTo>
                      <a:pt x="3222" y="40"/>
                    </a:lnTo>
                    <a:lnTo>
                      <a:pt x="3224" y="41"/>
                    </a:lnTo>
                    <a:lnTo>
                      <a:pt x="3225" y="46"/>
                    </a:lnTo>
                    <a:lnTo>
                      <a:pt x="3226" y="53"/>
                    </a:lnTo>
                    <a:lnTo>
                      <a:pt x="3228" y="49"/>
                    </a:lnTo>
                    <a:lnTo>
                      <a:pt x="3229" y="45"/>
                    </a:lnTo>
                    <a:lnTo>
                      <a:pt x="3231" y="34"/>
                    </a:lnTo>
                    <a:lnTo>
                      <a:pt x="3233" y="25"/>
                    </a:lnTo>
                    <a:lnTo>
                      <a:pt x="3234" y="29"/>
                    </a:lnTo>
                    <a:lnTo>
                      <a:pt x="3235" y="32"/>
                    </a:lnTo>
                    <a:lnTo>
                      <a:pt x="3237" y="32"/>
                    </a:lnTo>
                    <a:lnTo>
                      <a:pt x="3239" y="34"/>
                    </a:lnTo>
                    <a:lnTo>
                      <a:pt x="3240" y="38"/>
                    </a:lnTo>
                    <a:lnTo>
                      <a:pt x="3242" y="36"/>
                    </a:lnTo>
                    <a:lnTo>
                      <a:pt x="3243" y="36"/>
                    </a:lnTo>
                    <a:lnTo>
                      <a:pt x="3245" y="37"/>
                    </a:lnTo>
                    <a:lnTo>
                      <a:pt x="3246" y="37"/>
                    </a:lnTo>
                    <a:lnTo>
                      <a:pt x="3248" y="37"/>
                    </a:lnTo>
                    <a:lnTo>
                      <a:pt x="3249" y="33"/>
                    </a:lnTo>
                    <a:lnTo>
                      <a:pt x="3251" y="36"/>
                    </a:lnTo>
                    <a:lnTo>
                      <a:pt x="3252" y="42"/>
                    </a:lnTo>
                    <a:lnTo>
                      <a:pt x="3254" y="41"/>
                    </a:lnTo>
                    <a:lnTo>
                      <a:pt x="3255" y="54"/>
                    </a:lnTo>
                    <a:lnTo>
                      <a:pt x="3257" y="55"/>
                    </a:lnTo>
                    <a:lnTo>
                      <a:pt x="3258" y="57"/>
                    </a:lnTo>
                    <a:lnTo>
                      <a:pt x="3260" y="56"/>
                    </a:lnTo>
                    <a:lnTo>
                      <a:pt x="3262" y="52"/>
                    </a:lnTo>
                    <a:lnTo>
                      <a:pt x="3263" y="49"/>
                    </a:lnTo>
                    <a:lnTo>
                      <a:pt x="3264" y="45"/>
                    </a:lnTo>
                    <a:lnTo>
                      <a:pt x="3266" y="46"/>
                    </a:lnTo>
                    <a:lnTo>
                      <a:pt x="3268" y="47"/>
                    </a:lnTo>
                    <a:lnTo>
                      <a:pt x="3269" y="49"/>
                    </a:lnTo>
                    <a:lnTo>
                      <a:pt x="3271" y="51"/>
                    </a:lnTo>
                    <a:lnTo>
                      <a:pt x="3272" y="49"/>
                    </a:lnTo>
                    <a:lnTo>
                      <a:pt x="3274" y="49"/>
                    </a:lnTo>
                    <a:lnTo>
                      <a:pt x="3275" y="54"/>
                    </a:lnTo>
                    <a:lnTo>
                      <a:pt x="3277" y="53"/>
                    </a:lnTo>
                    <a:lnTo>
                      <a:pt x="3278" y="50"/>
                    </a:lnTo>
                    <a:lnTo>
                      <a:pt x="3280" y="49"/>
                    </a:lnTo>
                    <a:lnTo>
                      <a:pt x="3281" y="47"/>
                    </a:lnTo>
                    <a:lnTo>
                      <a:pt x="3283" y="46"/>
                    </a:lnTo>
                    <a:lnTo>
                      <a:pt x="3284" y="52"/>
                    </a:lnTo>
                    <a:lnTo>
                      <a:pt x="3286" y="56"/>
                    </a:lnTo>
                    <a:lnTo>
                      <a:pt x="3287" y="56"/>
                    </a:lnTo>
                    <a:lnTo>
                      <a:pt x="3289" y="52"/>
                    </a:lnTo>
                    <a:lnTo>
                      <a:pt x="3291" y="50"/>
                    </a:lnTo>
                    <a:lnTo>
                      <a:pt x="3292" y="48"/>
                    </a:lnTo>
                    <a:lnTo>
                      <a:pt x="3293" y="43"/>
                    </a:lnTo>
                    <a:lnTo>
                      <a:pt x="3295" y="42"/>
                    </a:lnTo>
                    <a:lnTo>
                      <a:pt x="3296" y="44"/>
                    </a:lnTo>
                    <a:lnTo>
                      <a:pt x="3298" y="39"/>
                    </a:lnTo>
                    <a:lnTo>
                      <a:pt x="3300" y="40"/>
                    </a:lnTo>
                    <a:lnTo>
                      <a:pt x="3301" y="49"/>
                    </a:lnTo>
                    <a:lnTo>
                      <a:pt x="3302" y="54"/>
                    </a:lnTo>
                    <a:lnTo>
                      <a:pt x="3304" y="59"/>
                    </a:lnTo>
                    <a:lnTo>
                      <a:pt x="3306" y="57"/>
                    </a:lnTo>
                    <a:lnTo>
                      <a:pt x="3307" y="44"/>
                    </a:lnTo>
                    <a:lnTo>
                      <a:pt x="3308" y="44"/>
                    </a:lnTo>
                    <a:lnTo>
                      <a:pt x="3310" y="51"/>
                    </a:lnTo>
                    <a:lnTo>
                      <a:pt x="3312" y="54"/>
                    </a:lnTo>
                    <a:lnTo>
                      <a:pt x="3313" y="58"/>
                    </a:lnTo>
                    <a:lnTo>
                      <a:pt x="3315" y="59"/>
                    </a:lnTo>
                    <a:lnTo>
                      <a:pt x="3316" y="63"/>
                    </a:lnTo>
                    <a:lnTo>
                      <a:pt x="3318" y="63"/>
                    </a:lnTo>
                    <a:lnTo>
                      <a:pt x="3319" y="60"/>
                    </a:lnTo>
                    <a:lnTo>
                      <a:pt x="3321" y="58"/>
                    </a:lnTo>
                    <a:lnTo>
                      <a:pt x="3322" y="57"/>
                    </a:lnTo>
                    <a:lnTo>
                      <a:pt x="3324" y="51"/>
                    </a:lnTo>
                    <a:lnTo>
                      <a:pt x="3325" y="47"/>
                    </a:lnTo>
                    <a:lnTo>
                      <a:pt x="3327" y="48"/>
                    </a:lnTo>
                    <a:lnTo>
                      <a:pt x="3328" y="48"/>
                    </a:lnTo>
                    <a:lnTo>
                      <a:pt x="3330" y="53"/>
                    </a:lnTo>
                    <a:lnTo>
                      <a:pt x="3331" y="59"/>
                    </a:lnTo>
                    <a:lnTo>
                      <a:pt x="3333" y="57"/>
                    </a:lnTo>
                    <a:lnTo>
                      <a:pt x="3335" y="53"/>
                    </a:lnTo>
                    <a:lnTo>
                      <a:pt x="3336" y="54"/>
                    </a:lnTo>
                    <a:lnTo>
                      <a:pt x="3337" y="52"/>
                    </a:lnTo>
                    <a:lnTo>
                      <a:pt x="3339" y="50"/>
                    </a:lnTo>
                    <a:lnTo>
                      <a:pt x="3341" y="53"/>
                    </a:lnTo>
                    <a:lnTo>
                      <a:pt x="3342" y="55"/>
                    </a:lnTo>
                    <a:lnTo>
                      <a:pt x="3344" y="50"/>
                    </a:lnTo>
                    <a:lnTo>
                      <a:pt x="3345" y="54"/>
                    </a:lnTo>
                    <a:lnTo>
                      <a:pt x="3347" y="58"/>
                    </a:lnTo>
                    <a:lnTo>
                      <a:pt x="3348" y="59"/>
                    </a:lnTo>
                    <a:lnTo>
                      <a:pt x="3350" y="61"/>
                    </a:lnTo>
                    <a:lnTo>
                      <a:pt x="3351" y="55"/>
                    </a:lnTo>
                    <a:lnTo>
                      <a:pt x="3353" y="51"/>
                    </a:lnTo>
                    <a:lnTo>
                      <a:pt x="3354" y="50"/>
                    </a:lnTo>
                    <a:lnTo>
                      <a:pt x="3356" y="45"/>
                    </a:lnTo>
                    <a:lnTo>
                      <a:pt x="3357" y="42"/>
                    </a:lnTo>
                    <a:lnTo>
                      <a:pt x="3359" y="50"/>
                    </a:lnTo>
                    <a:lnTo>
                      <a:pt x="3360" y="47"/>
                    </a:lnTo>
                    <a:lnTo>
                      <a:pt x="3362" y="44"/>
                    </a:lnTo>
                    <a:lnTo>
                      <a:pt x="3363" y="48"/>
                    </a:lnTo>
                    <a:lnTo>
                      <a:pt x="3365" y="48"/>
                    </a:lnTo>
                    <a:lnTo>
                      <a:pt x="3366" y="50"/>
                    </a:lnTo>
                    <a:lnTo>
                      <a:pt x="3368" y="54"/>
                    </a:lnTo>
                    <a:lnTo>
                      <a:pt x="3369" y="51"/>
                    </a:lnTo>
                    <a:lnTo>
                      <a:pt x="3371" y="51"/>
                    </a:lnTo>
                    <a:lnTo>
                      <a:pt x="3373" y="50"/>
                    </a:lnTo>
                    <a:lnTo>
                      <a:pt x="3374" y="51"/>
                    </a:lnTo>
                    <a:lnTo>
                      <a:pt x="3375" y="54"/>
                    </a:lnTo>
                    <a:lnTo>
                      <a:pt x="3377" y="57"/>
                    </a:lnTo>
                    <a:lnTo>
                      <a:pt x="3379" y="62"/>
                    </a:lnTo>
                    <a:lnTo>
                      <a:pt x="3380" y="57"/>
                    </a:lnTo>
                    <a:lnTo>
                      <a:pt x="3381" y="50"/>
                    </a:lnTo>
                    <a:lnTo>
                      <a:pt x="3383" y="47"/>
                    </a:lnTo>
                    <a:lnTo>
                      <a:pt x="3385" y="45"/>
                    </a:lnTo>
                    <a:lnTo>
                      <a:pt x="3386" y="41"/>
                    </a:lnTo>
                    <a:lnTo>
                      <a:pt x="3388" y="45"/>
                    </a:lnTo>
                    <a:lnTo>
                      <a:pt x="3389" y="49"/>
                    </a:lnTo>
                    <a:lnTo>
                      <a:pt x="3391" y="53"/>
                    </a:lnTo>
                    <a:lnTo>
                      <a:pt x="3392" y="61"/>
                    </a:lnTo>
                    <a:lnTo>
                      <a:pt x="3394" y="59"/>
                    </a:lnTo>
                    <a:lnTo>
                      <a:pt x="3395" y="54"/>
                    </a:lnTo>
                    <a:lnTo>
                      <a:pt x="3397" y="51"/>
                    </a:lnTo>
                    <a:lnTo>
                      <a:pt x="3398" y="43"/>
                    </a:lnTo>
                    <a:lnTo>
                      <a:pt x="3400" y="37"/>
                    </a:lnTo>
                    <a:lnTo>
                      <a:pt x="3402" y="42"/>
                    </a:lnTo>
                    <a:lnTo>
                      <a:pt x="3403" y="44"/>
                    </a:lnTo>
                    <a:lnTo>
                      <a:pt x="3404" y="43"/>
                    </a:lnTo>
                    <a:lnTo>
                      <a:pt x="3406" y="45"/>
                    </a:lnTo>
                    <a:lnTo>
                      <a:pt x="3408" y="48"/>
                    </a:lnTo>
                    <a:lnTo>
                      <a:pt x="3409" y="47"/>
                    </a:lnTo>
                    <a:lnTo>
                      <a:pt x="3410" y="49"/>
                    </a:lnTo>
                    <a:lnTo>
                      <a:pt x="3412" y="45"/>
                    </a:lnTo>
                    <a:lnTo>
                      <a:pt x="3414" y="37"/>
                    </a:lnTo>
                    <a:lnTo>
                      <a:pt x="3415" y="32"/>
                    </a:lnTo>
                    <a:lnTo>
                      <a:pt x="3417" y="30"/>
                    </a:lnTo>
                    <a:lnTo>
                      <a:pt x="3418" y="26"/>
                    </a:lnTo>
                    <a:lnTo>
                      <a:pt x="3420" y="31"/>
                    </a:lnTo>
                    <a:lnTo>
                      <a:pt x="3421" y="35"/>
                    </a:lnTo>
                    <a:lnTo>
                      <a:pt x="3423" y="39"/>
                    </a:lnTo>
                    <a:lnTo>
                      <a:pt x="3424" y="47"/>
                    </a:lnTo>
                    <a:lnTo>
                      <a:pt x="3426" y="49"/>
                    </a:lnTo>
                    <a:lnTo>
                      <a:pt x="3427" y="48"/>
                    </a:lnTo>
                    <a:lnTo>
                      <a:pt x="3429" y="42"/>
                    </a:lnTo>
                    <a:lnTo>
                      <a:pt x="3430" y="36"/>
                    </a:lnTo>
                    <a:lnTo>
                      <a:pt x="3432" y="31"/>
                    </a:lnTo>
                    <a:lnTo>
                      <a:pt x="3433" y="32"/>
                    </a:lnTo>
                    <a:lnTo>
                      <a:pt x="3435" y="40"/>
                    </a:lnTo>
                    <a:lnTo>
                      <a:pt x="3436" y="49"/>
                    </a:lnTo>
                    <a:lnTo>
                      <a:pt x="3438" y="56"/>
                    </a:lnTo>
                    <a:lnTo>
                      <a:pt x="3439" y="56"/>
                    </a:lnTo>
                    <a:lnTo>
                      <a:pt x="3441" y="53"/>
                    </a:lnTo>
                    <a:lnTo>
                      <a:pt x="3442" y="43"/>
                    </a:lnTo>
                    <a:lnTo>
                      <a:pt x="3444" y="35"/>
                    </a:lnTo>
                    <a:lnTo>
                      <a:pt x="3446" y="29"/>
                    </a:lnTo>
                    <a:lnTo>
                      <a:pt x="3447" y="29"/>
                    </a:lnTo>
                    <a:lnTo>
                      <a:pt x="3448" y="32"/>
                    </a:lnTo>
                    <a:lnTo>
                      <a:pt x="3450" y="38"/>
                    </a:lnTo>
                    <a:lnTo>
                      <a:pt x="3452" y="41"/>
                    </a:lnTo>
                    <a:lnTo>
                      <a:pt x="3453" y="39"/>
                    </a:lnTo>
                    <a:lnTo>
                      <a:pt x="3454" y="44"/>
                    </a:lnTo>
                    <a:lnTo>
                      <a:pt x="3456" y="48"/>
                    </a:lnTo>
                    <a:lnTo>
                      <a:pt x="3458" y="42"/>
                    </a:lnTo>
                    <a:lnTo>
                      <a:pt x="3459" y="38"/>
                    </a:lnTo>
                    <a:lnTo>
                      <a:pt x="3461" y="31"/>
                    </a:lnTo>
                    <a:lnTo>
                      <a:pt x="3462" y="31"/>
                    </a:lnTo>
                    <a:lnTo>
                      <a:pt x="3464" y="33"/>
                    </a:lnTo>
                    <a:lnTo>
                      <a:pt x="3465" y="35"/>
                    </a:lnTo>
                    <a:lnTo>
                      <a:pt x="3467" y="42"/>
                    </a:lnTo>
                    <a:lnTo>
                      <a:pt x="3468" y="47"/>
                    </a:lnTo>
                    <a:lnTo>
                      <a:pt x="3470" y="44"/>
                    </a:lnTo>
                    <a:lnTo>
                      <a:pt x="3471" y="40"/>
                    </a:lnTo>
                    <a:lnTo>
                      <a:pt x="3473" y="43"/>
                    </a:lnTo>
                    <a:lnTo>
                      <a:pt x="3475" y="37"/>
                    </a:lnTo>
                    <a:lnTo>
                      <a:pt x="3476" y="31"/>
                    </a:lnTo>
                    <a:lnTo>
                      <a:pt x="3477" y="31"/>
                    </a:lnTo>
                    <a:lnTo>
                      <a:pt x="3479" y="31"/>
                    </a:lnTo>
                    <a:lnTo>
                      <a:pt x="3481" y="34"/>
                    </a:lnTo>
                    <a:lnTo>
                      <a:pt x="3482" y="43"/>
                    </a:lnTo>
                    <a:lnTo>
                      <a:pt x="3483" y="48"/>
                    </a:lnTo>
                    <a:lnTo>
                      <a:pt x="3485" y="48"/>
                    </a:lnTo>
                    <a:lnTo>
                      <a:pt x="3487" y="54"/>
                    </a:lnTo>
                    <a:lnTo>
                      <a:pt x="3488" y="51"/>
                    </a:lnTo>
                    <a:lnTo>
                      <a:pt x="3490" y="47"/>
                    </a:lnTo>
                    <a:lnTo>
                      <a:pt x="3491" y="37"/>
                    </a:lnTo>
                    <a:lnTo>
                      <a:pt x="3493" y="38"/>
                    </a:lnTo>
                    <a:lnTo>
                      <a:pt x="3494" y="44"/>
                    </a:lnTo>
                    <a:lnTo>
                      <a:pt x="3496" y="43"/>
                    </a:lnTo>
                    <a:lnTo>
                      <a:pt x="3497" y="53"/>
                    </a:lnTo>
                    <a:lnTo>
                      <a:pt x="3499" y="54"/>
                    </a:lnTo>
                    <a:lnTo>
                      <a:pt x="3500" y="50"/>
                    </a:lnTo>
                    <a:lnTo>
                      <a:pt x="3502" y="42"/>
                    </a:lnTo>
                    <a:lnTo>
                      <a:pt x="3503" y="42"/>
                    </a:lnTo>
                    <a:lnTo>
                      <a:pt x="3505" y="41"/>
                    </a:lnTo>
                    <a:lnTo>
                      <a:pt x="3506" y="39"/>
                    </a:lnTo>
                    <a:lnTo>
                      <a:pt x="3508" y="41"/>
                    </a:lnTo>
                    <a:lnTo>
                      <a:pt x="3509" y="40"/>
                    </a:lnTo>
                    <a:lnTo>
                      <a:pt x="3511" y="38"/>
                    </a:lnTo>
                    <a:lnTo>
                      <a:pt x="3512" y="43"/>
                    </a:lnTo>
                    <a:lnTo>
                      <a:pt x="3514" y="47"/>
                    </a:lnTo>
                    <a:lnTo>
                      <a:pt x="3515" y="54"/>
                    </a:lnTo>
                    <a:lnTo>
                      <a:pt x="3517" y="56"/>
                    </a:lnTo>
                    <a:lnTo>
                      <a:pt x="3519" y="57"/>
                    </a:lnTo>
                    <a:lnTo>
                      <a:pt x="3520" y="55"/>
                    </a:lnTo>
                    <a:lnTo>
                      <a:pt x="3521" y="50"/>
                    </a:lnTo>
                    <a:lnTo>
                      <a:pt x="3523" y="49"/>
                    </a:lnTo>
                    <a:lnTo>
                      <a:pt x="3525" y="50"/>
                    </a:lnTo>
                    <a:lnTo>
                      <a:pt x="3526" y="53"/>
                    </a:lnTo>
                    <a:lnTo>
                      <a:pt x="3528" y="62"/>
                    </a:lnTo>
                    <a:lnTo>
                      <a:pt x="3529" y="62"/>
                    </a:lnTo>
                    <a:lnTo>
                      <a:pt x="3531" y="55"/>
                    </a:lnTo>
                    <a:lnTo>
                      <a:pt x="3532" y="52"/>
                    </a:lnTo>
                    <a:lnTo>
                      <a:pt x="3534" y="56"/>
                    </a:lnTo>
                    <a:lnTo>
                      <a:pt x="3535" y="54"/>
                    </a:lnTo>
                    <a:lnTo>
                      <a:pt x="3537" y="48"/>
                    </a:lnTo>
                    <a:lnTo>
                      <a:pt x="3538" y="51"/>
                    </a:lnTo>
                    <a:lnTo>
                      <a:pt x="3540" y="54"/>
                    </a:lnTo>
                    <a:lnTo>
                      <a:pt x="3541" y="55"/>
                    </a:lnTo>
                    <a:lnTo>
                      <a:pt x="3543" y="56"/>
                    </a:lnTo>
                    <a:lnTo>
                      <a:pt x="3544" y="55"/>
                    </a:lnTo>
                    <a:lnTo>
                      <a:pt x="3546" y="49"/>
                    </a:lnTo>
                    <a:lnTo>
                      <a:pt x="3548" y="51"/>
                    </a:lnTo>
                    <a:lnTo>
                      <a:pt x="3549" y="54"/>
                    </a:lnTo>
                    <a:lnTo>
                      <a:pt x="3550" y="46"/>
                    </a:lnTo>
                    <a:lnTo>
                      <a:pt x="3552" y="40"/>
                    </a:lnTo>
                    <a:lnTo>
                      <a:pt x="3554" y="42"/>
                    </a:lnTo>
                    <a:lnTo>
                      <a:pt x="3555" y="48"/>
                    </a:lnTo>
                    <a:lnTo>
                      <a:pt x="3556" y="48"/>
                    </a:lnTo>
                    <a:lnTo>
                      <a:pt x="3558" y="47"/>
                    </a:lnTo>
                    <a:lnTo>
                      <a:pt x="3560" y="55"/>
                    </a:lnTo>
                    <a:lnTo>
                      <a:pt x="3561" y="63"/>
                    </a:lnTo>
                    <a:lnTo>
                      <a:pt x="3563" y="66"/>
                    </a:lnTo>
                    <a:lnTo>
                      <a:pt x="3564" y="64"/>
                    </a:lnTo>
                    <a:lnTo>
                      <a:pt x="3566" y="66"/>
                    </a:lnTo>
                    <a:lnTo>
                      <a:pt x="3567" y="69"/>
                    </a:lnTo>
                    <a:lnTo>
                      <a:pt x="3569" y="66"/>
                    </a:lnTo>
                    <a:lnTo>
                      <a:pt x="3570" y="67"/>
                    </a:lnTo>
                    <a:lnTo>
                      <a:pt x="3572" y="74"/>
                    </a:lnTo>
                    <a:lnTo>
                      <a:pt x="3573" y="83"/>
                    </a:lnTo>
                    <a:lnTo>
                      <a:pt x="3575" y="89"/>
                    </a:lnTo>
                    <a:lnTo>
                      <a:pt x="3576" y="92"/>
                    </a:lnTo>
                    <a:lnTo>
                      <a:pt x="3578" y="95"/>
                    </a:lnTo>
                    <a:lnTo>
                      <a:pt x="3579" y="99"/>
                    </a:lnTo>
                    <a:lnTo>
                      <a:pt x="3581" y="90"/>
                    </a:lnTo>
                    <a:lnTo>
                      <a:pt x="3582" y="78"/>
                    </a:lnTo>
                    <a:lnTo>
                      <a:pt x="3584" y="76"/>
                    </a:lnTo>
                    <a:lnTo>
                      <a:pt x="3585" y="86"/>
                    </a:lnTo>
                    <a:lnTo>
                      <a:pt x="3587" y="93"/>
                    </a:lnTo>
                    <a:lnTo>
                      <a:pt x="3588" y="104"/>
                    </a:lnTo>
                    <a:lnTo>
                      <a:pt x="3590" y="117"/>
                    </a:lnTo>
                    <a:lnTo>
                      <a:pt x="3592" y="123"/>
                    </a:lnTo>
                    <a:lnTo>
                      <a:pt x="3593" y="123"/>
                    </a:lnTo>
                    <a:lnTo>
                      <a:pt x="3594" y="125"/>
                    </a:lnTo>
                    <a:lnTo>
                      <a:pt x="3596" y="124"/>
                    </a:lnTo>
                    <a:lnTo>
                      <a:pt x="3598" y="118"/>
                    </a:lnTo>
                    <a:lnTo>
                      <a:pt x="3599" y="117"/>
                    </a:lnTo>
                    <a:lnTo>
                      <a:pt x="3601" y="116"/>
                    </a:lnTo>
                    <a:lnTo>
                      <a:pt x="3602" y="115"/>
                    </a:lnTo>
                    <a:lnTo>
                      <a:pt x="3604" y="117"/>
                    </a:lnTo>
                    <a:lnTo>
                      <a:pt x="3605" y="120"/>
                    </a:lnTo>
                    <a:lnTo>
                      <a:pt x="3607" y="112"/>
                    </a:lnTo>
                    <a:lnTo>
                      <a:pt x="3608" y="108"/>
                    </a:lnTo>
                    <a:lnTo>
                      <a:pt x="3610" y="104"/>
                    </a:lnTo>
                    <a:lnTo>
                      <a:pt x="3611" y="96"/>
                    </a:lnTo>
                    <a:lnTo>
                      <a:pt x="3613" y="101"/>
                    </a:lnTo>
                    <a:lnTo>
                      <a:pt x="3614" y="104"/>
                    </a:lnTo>
                    <a:lnTo>
                      <a:pt x="3616" y="106"/>
                    </a:lnTo>
                    <a:lnTo>
                      <a:pt x="3617" y="106"/>
                    </a:lnTo>
                    <a:lnTo>
                      <a:pt x="3619" y="107"/>
                    </a:lnTo>
                    <a:lnTo>
                      <a:pt x="3621" y="114"/>
                    </a:lnTo>
                    <a:lnTo>
                      <a:pt x="3622" y="114"/>
                    </a:lnTo>
                    <a:lnTo>
                      <a:pt x="3623" y="120"/>
                    </a:lnTo>
                    <a:lnTo>
                      <a:pt x="3625" y="121"/>
                    </a:lnTo>
                    <a:lnTo>
                      <a:pt x="3627" y="115"/>
                    </a:lnTo>
                    <a:lnTo>
                      <a:pt x="3628" y="107"/>
                    </a:lnTo>
                    <a:lnTo>
                      <a:pt x="3630" y="100"/>
                    </a:lnTo>
                    <a:lnTo>
                      <a:pt x="3631" y="89"/>
                    </a:lnTo>
                    <a:lnTo>
                      <a:pt x="3633" y="82"/>
                    </a:lnTo>
                    <a:lnTo>
                      <a:pt x="3634" y="83"/>
                    </a:lnTo>
                    <a:lnTo>
                      <a:pt x="3636" y="80"/>
                    </a:lnTo>
                    <a:lnTo>
                      <a:pt x="3637" y="80"/>
                    </a:lnTo>
                    <a:lnTo>
                      <a:pt x="3639" y="78"/>
                    </a:lnTo>
                    <a:lnTo>
                      <a:pt x="3640" y="78"/>
                    </a:lnTo>
                    <a:lnTo>
                      <a:pt x="3642" y="81"/>
                    </a:lnTo>
                    <a:lnTo>
                      <a:pt x="3643" y="76"/>
                    </a:lnTo>
                    <a:lnTo>
                      <a:pt x="3645" y="77"/>
                    </a:lnTo>
                    <a:lnTo>
                      <a:pt x="3646" y="80"/>
                    </a:lnTo>
                    <a:lnTo>
                      <a:pt x="3648" y="81"/>
                    </a:lnTo>
                    <a:lnTo>
                      <a:pt x="3649" y="78"/>
                    </a:lnTo>
                    <a:lnTo>
                      <a:pt x="3651" y="77"/>
                    </a:lnTo>
                    <a:lnTo>
                      <a:pt x="3652" y="77"/>
                    </a:lnTo>
                    <a:lnTo>
                      <a:pt x="3654" y="83"/>
                    </a:lnTo>
                    <a:lnTo>
                      <a:pt x="3655" y="85"/>
                    </a:lnTo>
                    <a:lnTo>
                      <a:pt x="3657" y="87"/>
                    </a:lnTo>
                    <a:lnTo>
                      <a:pt x="3659" y="84"/>
                    </a:lnTo>
                    <a:lnTo>
                      <a:pt x="3660" y="78"/>
                    </a:lnTo>
                    <a:lnTo>
                      <a:pt x="3661" y="71"/>
                    </a:lnTo>
                    <a:lnTo>
                      <a:pt x="3663" y="70"/>
                    </a:lnTo>
                    <a:lnTo>
                      <a:pt x="3665" y="69"/>
                    </a:lnTo>
                    <a:lnTo>
                      <a:pt x="3666" y="81"/>
                    </a:lnTo>
                    <a:lnTo>
                      <a:pt x="3667" y="82"/>
                    </a:lnTo>
                    <a:lnTo>
                      <a:pt x="3669" y="79"/>
                    </a:lnTo>
                    <a:lnTo>
                      <a:pt x="3671" y="71"/>
                    </a:lnTo>
                    <a:lnTo>
                      <a:pt x="3672" y="64"/>
                    </a:lnTo>
                    <a:lnTo>
                      <a:pt x="3674" y="55"/>
                    </a:lnTo>
                    <a:lnTo>
                      <a:pt x="3675" y="53"/>
                    </a:lnTo>
                    <a:lnTo>
                      <a:pt x="3677" y="56"/>
                    </a:lnTo>
                    <a:lnTo>
                      <a:pt x="3678" y="59"/>
                    </a:lnTo>
                    <a:lnTo>
                      <a:pt x="3680" y="65"/>
                    </a:lnTo>
                    <a:lnTo>
                      <a:pt x="3681" y="73"/>
                    </a:lnTo>
                    <a:lnTo>
                      <a:pt x="3683" y="70"/>
                    </a:lnTo>
                    <a:lnTo>
                      <a:pt x="3684" y="69"/>
                    </a:lnTo>
                    <a:lnTo>
                      <a:pt x="3686" y="70"/>
                    </a:lnTo>
                    <a:lnTo>
                      <a:pt x="3687" y="66"/>
                    </a:lnTo>
                    <a:lnTo>
                      <a:pt x="3688" y="6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</p:grpSp>
        <p:sp>
          <p:nvSpPr>
            <p:cNvPr id="214" name="Rechteck 213">
              <a:extLst>
                <a:ext uri="{FF2B5EF4-FFF2-40B4-BE49-F238E27FC236}">
                  <a16:creationId xmlns:a16="http://schemas.microsoft.com/office/drawing/2014/main" id="{197790F8-50FA-42FF-8988-416438B8D125}"/>
                </a:ext>
              </a:extLst>
            </p:cNvPr>
            <p:cNvSpPr/>
            <p:nvPr/>
          </p:nvSpPr>
          <p:spPr>
            <a:xfrm>
              <a:off x="9412922" y="1062770"/>
              <a:ext cx="2341817" cy="4434304"/>
            </a:xfrm>
            <a:prstGeom prst="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0" name="Pfeil: nach rechts 219">
              <a:extLst>
                <a:ext uri="{FF2B5EF4-FFF2-40B4-BE49-F238E27FC236}">
                  <a16:creationId xmlns:a16="http://schemas.microsoft.com/office/drawing/2014/main" id="{57F7433F-1F94-4590-A6E8-4B7DECC7CC3D}"/>
                </a:ext>
              </a:extLst>
            </p:cNvPr>
            <p:cNvSpPr/>
            <p:nvPr/>
          </p:nvSpPr>
          <p:spPr>
            <a:xfrm>
              <a:off x="8257784" y="6066889"/>
              <a:ext cx="2009468" cy="188118"/>
            </a:xfrm>
            <a:prstGeom prst="rightArrow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6" name="Rechteck 235">
              <a:extLst>
                <a:ext uri="{FF2B5EF4-FFF2-40B4-BE49-F238E27FC236}">
                  <a16:creationId xmlns:a16="http://schemas.microsoft.com/office/drawing/2014/main" id="{A2282526-B302-411A-9314-E17192F455C9}"/>
                </a:ext>
              </a:extLst>
            </p:cNvPr>
            <p:cNvSpPr/>
            <p:nvPr/>
          </p:nvSpPr>
          <p:spPr>
            <a:xfrm>
              <a:off x="8159946" y="855289"/>
              <a:ext cx="2199210" cy="51427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7" name="Textfeld 236">
              <a:extLst>
                <a:ext uri="{FF2B5EF4-FFF2-40B4-BE49-F238E27FC236}">
                  <a16:creationId xmlns:a16="http://schemas.microsoft.com/office/drawing/2014/main" id="{7E3D710A-F622-4EDD-BDBA-B7A29B2272AF}"/>
                </a:ext>
              </a:extLst>
            </p:cNvPr>
            <p:cNvSpPr txBox="1"/>
            <p:nvPr/>
          </p:nvSpPr>
          <p:spPr>
            <a:xfrm>
              <a:off x="8257784" y="383269"/>
              <a:ext cx="1930970" cy="392223"/>
            </a:xfrm>
            <a:prstGeom prst="rect">
              <a:avLst/>
            </a:prstGeom>
            <a:noFill/>
            <a:ln>
              <a:solidFill>
                <a:srgbClr val="0070C0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GB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statistical model</a:t>
              </a:r>
            </a:p>
          </p:txBody>
        </p:sp>
        <p:sp>
          <p:nvSpPr>
            <p:cNvPr id="238" name="Textfeld 237">
              <a:extLst>
                <a:ext uri="{FF2B5EF4-FFF2-40B4-BE49-F238E27FC236}">
                  <a16:creationId xmlns:a16="http://schemas.microsoft.com/office/drawing/2014/main" id="{59BC3D13-638D-456B-B3D0-309C2DF5DD87}"/>
                </a:ext>
              </a:extLst>
            </p:cNvPr>
            <p:cNvSpPr txBox="1"/>
            <p:nvPr/>
          </p:nvSpPr>
          <p:spPr>
            <a:xfrm>
              <a:off x="6376601" y="712865"/>
              <a:ext cx="1804690" cy="392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>
                  <a:solidFill>
                    <a:schemeClr val="tx1">
                      <a:lumMod val="50000"/>
                      <a:lumOff val="50000"/>
                    </a:schemeClr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uncorrected</a:t>
              </a:r>
            </a:p>
          </p:txBody>
        </p:sp>
        <p:sp>
          <p:nvSpPr>
            <p:cNvPr id="239" name="Textfeld 238">
              <a:extLst>
                <a:ext uri="{FF2B5EF4-FFF2-40B4-BE49-F238E27FC236}">
                  <a16:creationId xmlns:a16="http://schemas.microsoft.com/office/drawing/2014/main" id="{78D55B19-C51A-44C6-AFB5-2078182126A8}"/>
                </a:ext>
              </a:extLst>
            </p:cNvPr>
            <p:cNvSpPr txBox="1"/>
            <p:nvPr/>
          </p:nvSpPr>
          <p:spPr>
            <a:xfrm>
              <a:off x="9832019" y="727144"/>
              <a:ext cx="2341816" cy="392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>
                  <a:solidFill>
                    <a:schemeClr val="tx1">
                      <a:lumMod val="50000"/>
                      <a:lumOff val="50000"/>
                    </a:schemeClr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corrected </a:t>
              </a:r>
            </a:p>
          </p:txBody>
        </p:sp>
        <p:sp>
          <p:nvSpPr>
            <p:cNvPr id="240" name="Textfeld 239">
              <a:extLst>
                <a:ext uri="{FF2B5EF4-FFF2-40B4-BE49-F238E27FC236}">
                  <a16:creationId xmlns:a16="http://schemas.microsoft.com/office/drawing/2014/main" id="{32B76CB5-520A-42A2-851B-00D34718A125}"/>
                </a:ext>
              </a:extLst>
            </p:cNvPr>
            <p:cNvSpPr txBox="1"/>
            <p:nvPr/>
          </p:nvSpPr>
          <p:spPr>
            <a:xfrm>
              <a:off x="8426993" y="1525958"/>
              <a:ext cx="1672494" cy="555649"/>
            </a:xfrm>
            <a:prstGeom prst="rect">
              <a:avLst/>
            </a:prstGeom>
            <a:noFill/>
            <a:ln>
              <a:solidFill>
                <a:srgbClr val="0070C0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compute sample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covariance matrix</a:t>
              </a:r>
            </a:p>
          </p:txBody>
        </p:sp>
        <p:sp>
          <p:nvSpPr>
            <p:cNvPr id="241" name="Textfeld 240">
              <a:extLst>
                <a:ext uri="{FF2B5EF4-FFF2-40B4-BE49-F238E27FC236}">
                  <a16:creationId xmlns:a16="http://schemas.microsoft.com/office/drawing/2014/main" id="{C1F03C2C-6FD4-488F-B631-1270C49580F6}"/>
                </a:ext>
              </a:extLst>
            </p:cNvPr>
            <p:cNvSpPr txBox="1"/>
            <p:nvPr/>
          </p:nvSpPr>
          <p:spPr>
            <a:xfrm>
              <a:off x="8360705" y="2590046"/>
              <a:ext cx="1805070" cy="555649"/>
            </a:xfrm>
            <a:prstGeom prst="rect">
              <a:avLst/>
            </a:prstGeom>
            <a:noFill/>
            <a:ln>
              <a:solidFill>
                <a:srgbClr val="0070C0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decompose sample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covariance matrix</a:t>
              </a:r>
            </a:p>
          </p:txBody>
        </p:sp>
        <p:sp>
          <p:nvSpPr>
            <p:cNvPr id="242" name="Textfeld 241">
              <a:extLst>
                <a:ext uri="{FF2B5EF4-FFF2-40B4-BE49-F238E27FC236}">
                  <a16:creationId xmlns:a16="http://schemas.microsoft.com/office/drawing/2014/main" id="{EB4CF9F4-7CCF-4257-A55F-012439C70388}"/>
                </a:ext>
              </a:extLst>
            </p:cNvPr>
            <p:cNvSpPr txBox="1"/>
            <p:nvPr/>
          </p:nvSpPr>
          <p:spPr>
            <a:xfrm>
              <a:off x="8523545" y="3654135"/>
              <a:ext cx="1479390" cy="1013242"/>
            </a:xfrm>
            <a:prstGeom prst="rect">
              <a:avLst/>
            </a:prstGeom>
            <a:noFill/>
            <a:ln>
              <a:solidFill>
                <a:srgbClr val="0070C0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choose clean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components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using threshold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matrix</a:t>
              </a:r>
            </a:p>
          </p:txBody>
        </p:sp>
        <p:sp>
          <p:nvSpPr>
            <p:cNvPr id="243" name="Textfeld 242">
              <a:extLst>
                <a:ext uri="{FF2B5EF4-FFF2-40B4-BE49-F238E27FC236}">
                  <a16:creationId xmlns:a16="http://schemas.microsoft.com/office/drawing/2014/main" id="{0C9CA810-67C5-4C9A-A715-86B7A99296D9}"/>
                </a:ext>
              </a:extLst>
            </p:cNvPr>
            <p:cNvSpPr txBox="1"/>
            <p:nvPr/>
          </p:nvSpPr>
          <p:spPr>
            <a:xfrm>
              <a:off x="8596143" y="5149111"/>
              <a:ext cx="1334195" cy="555649"/>
            </a:xfrm>
            <a:prstGeom prst="rect">
              <a:avLst/>
            </a:prstGeom>
            <a:noFill/>
            <a:ln>
              <a:solidFill>
                <a:srgbClr val="0070C0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reconstruct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data segment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617126925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  <p:bldP spid="86" grpId="0" animBg="1"/>
      <p:bldP spid="108" grpId="0" animBg="1"/>
      <p:bldP spid="215" grpId="0" animBg="1"/>
      <p:bldP spid="216" grpId="0" animBg="1"/>
      <p:bldP spid="217" grpId="0" animBg="1"/>
      <p:bldP spid="218" grpId="0" animBg="1"/>
      <p:bldP spid="219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ußzeilenplatzhalter 3">
            <a:extLst>
              <a:ext uri="{FF2B5EF4-FFF2-40B4-BE49-F238E27FC236}">
                <a16:creationId xmlns:a16="http://schemas.microsoft.com/office/drawing/2014/main" id="{C29679B0-2EE3-458B-B991-924824BEF46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5" name="Foliennummernplatzhalter 4">
            <a:extLst>
              <a:ext uri="{FF2B5EF4-FFF2-40B4-BE49-F238E27FC236}">
                <a16:creationId xmlns:a16="http://schemas.microsoft.com/office/drawing/2014/main" id="{48B4CEB4-D93B-45A4-BE81-DB6239A5A5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6E421C-B0D5-499E-8FD6-60886EAD9E99}" type="slidenum">
              <a:rPr lang="en-GB" smtClean="0"/>
              <a:t>8</a:t>
            </a:fld>
            <a:endParaRPr lang="en-GB"/>
          </a:p>
        </p:txBody>
      </p:sp>
      <p:sp>
        <p:nvSpPr>
          <p:cNvPr id="71" name="Pfeil: nach rechts 70">
            <a:extLst>
              <a:ext uri="{FF2B5EF4-FFF2-40B4-BE49-F238E27FC236}">
                <a16:creationId xmlns:a16="http://schemas.microsoft.com/office/drawing/2014/main" id="{AA989981-8785-4EA1-A9C7-C32CE32C56C6}"/>
              </a:ext>
            </a:extLst>
          </p:cNvPr>
          <p:cNvSpPr/>
          <p:nvPr/>
        </p:nvSpPr>
        <p:spPr>
          <a:xfrm>
            <a:off x="3233016" y="3501513"/>
            <a:ext cx="549411" cy="343816"/>
          </a:xfrm>
          <a:prstGeom prst="rightArrow">
            <a:avLst/>
          </a:prstGeom>
          <a:solidFill>
            <a:schemeClr val="tx1">
              <a:lumMod val="50000"/>
              <a:lumOff val="50000"/>
            </a:schemeClr>
          </a:solidFill>
          <a:ln>
            <a:solidFill>
              <a:schemeClr val="tx1">
                <a:lumMod val="50000"/>
                <a:lumOff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86" name="Rechteck 85">
            <a:extLst>
              <a:ext uri="{FF2B5EF4-FFF2-40B4-BE49-F238E27FC236}">
                <a16:creationId xmlns:a16="http://schemas.microsoft.com/office/drawing/2014/main" id="{60616AC5-D36E-4B09-A83C-BBD8819B4E25}"/>
              </a:ext>
            </a:extLst>
          </p:cNvPr>
          <p:cNvSpPr/>
          <p:nvPr/>
        </p:nvSpPr>
        <p:spPr>
          <a:xfrm>
            <a:off x="3923954" y="1592967"/>
            <a:ext cx="2041681" cy="4842576"/>
          </a:xfrm>
          <a:prstGeom prst="rect">
            <a:avLst/>
          </a:prstGeom>
          <a:noFill/>
          <a:ln w="3175"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>
              <a:latin typeface="Calibri Light" panose="020F0302020204030204" pitchFamily="34" charset="0"/>
              <a:cs typeface="Calibri Light" panose="020F0302020204030204" pitchFamily="34" charset="0"/>
            </a:endParaRPr>
          </a:p>
        </p:txBody>
      </p:sp>
      <p:sp>
        <p:nvSpPr>
          <p:cNvPr id="108" name="Textfeld 107">
            <a:extLst>
              <a:ext uri="{FF2B5EF4-FFF2-40B4-BE49-F238E27FC236}">
                <a16:creationId xmlns:a16="http://schemas.microsoft.com/office/drawing/2014/main" id="{9539A124-4E10-4D6F-9599-43BBA0016C26}"/>
              </a:ext>
            </a:extLst>
          </p:cNvPr>
          <p:cNvSpPr txBox="1"/>
          <p:nvPr/>
        </p:nvSpPr>
        <p:spPr>
          <a:xfrm>
            <a:off x="3968302" y="1150269"/>
            <a:ext cx="1962172" cy="369332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statistical model</a:t>
            </a:r>
          </a:p>
        </p:txBody>
      </p:sp>
      <p:sp>
        <p:nvSpPr>
          <p:cNvPr id="215" name="Textfeld 214">
            <a:extLst>
              <a:ext uri="{FF2B5EF4-FFF2-40B4-BE49-F238E27FC236}">
                <a16:creationId xmlns:a16="http://schemas.microsoft.com/office/drawing/2014/main" id="{2BF03772-E9BD-4468-AF20-6AEB571856B8}"/>
              </a:ext>
            </a:extLst>
          </p:cNvPr>
          <p:cNvSpPr txBox="1"/>
          <p:nvPr/>
        </p:nvSpPr>
        <p:spPr>
          <a:xfrm>
            <a:off x="4065678" y="1830180"/>
            <a:ext cx="1758230" cy="52322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compute sample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covariance matrix</a:t>
            </a:r>
          </a:p>
        </p:txBody>
      </p:sp>
      <p:sp>
        <p:nvSpPr>
          <p:cNvPr id="216" name="Textfeld 215">
            <a:extLst>
              <a:ext uri="{FF2B5EF4-FFF2-40B4-BE49-F238E27FC236}">
                <a16:creationId xmlns:a16="http://schemas.microsoft.com/office/drawing/2014/main" id="{40F12A3F-1778-4E78-A8A6-D7735EAC4485}"/>
              </a:ext>
            </a:extLst>
          </p:cNvPr>
          <p:cNvSpPr txBox="1"/>
          <p:nvPr/>
        </p:nvSpPr>
        <p:spPr>
          <a:xfrm>
            <a:off x="4136830" y="2755959"/>
            <a:ext cx="1615927" cy="52322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compute mixing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matrix</a:t>
            </a:r>
          </a:p>
        </p:txBody>
      </p:sp>
      <p:sp>
        <p:nvSpPr>
          <p:cNvPr id="217" name="Textfeld 216">
            <a:extLst>
              <a:ext uri="{FF2B5EF4-FFF2-40B4-BE49-F238E27FC236}">
                <a16:creationId xmlns:a16="http://schemas.microsoft.com/office/drawing/2014/main" id="{2BDA624F-FDD9-4445-AD17-F5170E14EF87}"/>
              </a:ext>
            </a:extLst>
          </p:cNvPr>
          <p:cNvSpPr txBox="1"/>
          <p:nvPr/>
        </p:nvSpPr>
        <p:spPr>
          <a:xfrm>
            <a:off x="4021058" y="3681738"/>
            <a:ext cx="1847470" cy="52322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decompose mixing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matrix</a:t>
            </a:r>
          </a:p>
        </p:txBody>
      </p:sp>
      <p:sp>
        <p:nvSpPr>
          <p:cNvPr id="218" name="Textfeld 217">
            <a:extLst>
              <a:ext uri="{FF2B5EF4-FFF2-40B4-BE49-F238E27FC236}">
                <a16:creationId xmlns:a16="http://schemas.microsoft.com/office/drawing/2014/main" id="{7A694ACD-DFFF-4F14-BB47-7778C6E03787}"/>
              </a:ext>
            </a:extLst>
          </p:cNvPr>
          <p:cNvSpPr txBox="1"/>
          <p:nvPr/>
        </p:nvSpPr>
        <p:spPr>
          <a:xfrm>
            <a:off x="3959433" y="4607517"/>
            <a:ext cx="1970721" cy="738664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compute statistical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properties 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in component space</a:t>
            </a:r>
          </a:p>
        </p:txBody>
      </p:sp>
      <p:sp>
        <p:nvSpPr>
          <p:cNvPr id="219" name="Textfeld 218">
            <a:extLst>
              <a:ext uri="{FF2B5EF4-FFF2-40B4-BE49-F238E27FC236}">
                <a16:creationId xmlns:a16="http://schemas.microsoft.com/office/drawing/2014/main" id="{15CFCE10-C09A-4B06-AF48-D892D19BA7A1}"/>
              </a:ext>
            </a:extLst>
          </p:cNvPr>
          <p:cNvSpPr txBox="1"/>
          <p:nvPr/>
        </p:nvSpPr>
        <p:spPr>
          <a:xfrm>
            <a:off x="4117123" y="5748742"/>
            <a:ext cx="1655341" cy="52322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save these in</a:t>
            </a:r>
          </a:p>
          <a:p>
            <a:pPr algn="ctr"/>
            <a:r>
              <a:rPr lang="en-GB" sz="1400">
                <a:solidFill>
                  <a:srgbClr val="0070C0"/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threshold matrix</a:t>
            </a:r>
          </a:p>
        </p:txBody>
      </p:sp>
      <p:grpSp>
        <p:nvGrpSpPr>
          <p:cNvPr id="232" name="Gruppieren 231">
            <a:extLst>
              <a:ext uri="{FF2B5EF4-FFF2-40B4-BE49-F238E27FC236}">
                <a16:creationId xmlns:a16="http://schemas.microsoft.com/office/drawing/2014/main" id="{2863C77D-F474-4A47-8E7D-F10CADACB5B2}"/>
              </a:ext>
            </a:extLst>
          </p:cNvPr>
          <p:cNvGrpSpPr/>
          <p:nvPr/>
        </p:nvGrpSpPr>
        <p:grpSpPr>
          <a:xfrm>
            <a:off x="643783" y="1348556"/>
            <a:ext cx="2404692" cy="4857240"/>
            <a:chOff x="151657" y="999221"/>
            <a:chExt cx="2751511" cy="5158286"/>
          </a:xfrm>
        </p:grpSpPr>
        <p:grpSp>
          <p:nvGrpSpPr>
            <p:cNvPr id="70" name="Gruppieren 69">
              <a:extLst>
                <a:ext uri="{FF2B5EF4-FFF2-40B4-BE49-F238E27FC236}">
                  <a16:creationId xmlns:a16="http://schemas.microsoft.com/office/drawing/2014/main" id="{83C41B0E-D99C-48A0-9BCB-B1B88D05AA8D}"/>
                </a:ext>
              </a:extLst>
            </p:cNvPr>
            <p:cNvGrpSpPr/>
            <p:nvPr/>
          </p:nvGrpSpPr>
          <p:grpSpPr>
            <a:xfrm>
              <a:off x="151657" y="1447800"/>
              <a:ext cx="2751511" cy="4362450"/>
              <a:chOff x="552450" y="1809750"/>
              <a:chExt cx="2645550" cy="4362450"/>
            </a:xfrm>
          </p:grpSpPr>
          <p:grpSp>
            <p:nvGrpSpPr>
              <p:cNvPr id="65" name="Gruppieren 64">
                <a:extLst>
                  <a:ext uri="{FF2B5EF4-FFF2-40B4-BE49-F238E27FC236}">
                    <a16:creationId xmlns:a16="http://schemas.microsoft.com/office/drawing/2014/main" id="{907210C2-DA3D-418A-AC8F-CB01C33CC799}"/>
                  </a:ext>
                </a:extLst>
              </p:cNvPr>
              <p:cNvGrpSpPr/>
              <p:nvPr/>
            </p:nvGrpSpPr>
            <p:grpSpPr>
              <a:xfrm>
                <a:off x="634212" y="1930399"/>
                <a:ext cx="2484000" cy="4173538"/>
                <a:chOff x="630675" y="2000249"/>
                <a:chExt cx="2484000" cy="4173538"/>
              </a:xfrm>
            </p:grpSpPr>
            <p:sp>
              <p:nvSpPr>
                <p:cNvPr id="43" name="Freeform 109">
                  <a:extLst>
                    <a:ext uri="{FF2B5EF4-FFF2-40B4-BE49-F238E27FC236}">
                      <a16:creationId xmlns:a16="http://schemas.microsoft.com/office/drawing/2014/main" id="{A9CEE669-0BA0-412B-9620-5D576392D5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5749924"/>
                  <a:ext cx="2484000" cy="423863"/>
                </a:xfrm>
                <a:custGeom>
                  <a:avLst/>
                  <a:gdLst>
                    <a:gd name="T0" fmla="*/ 67 w 4275"/>
                    <a:gd name="T1" fmla="*/ 186 h 267"/>
                    <a:gd name="T2" fmla="*/ 135 w 4275"/>
                    <a:gd name="T3" fmla="*/ 169 h 267"/>
                    <a:gd name="T4" fmla="*/ 203 w 4275"/>
                    <a:gd name="T5" fmla="*/ 144 h 267"/>
                    <a:gd name="T6" fmla="*/ 272 w 4275"/>
                    <a:gd name="T7" fmla="*/ 178 h 267"/>
                    <a:gd name="T8" fmla="*/ 340 w 4275"/>
                    <a:gd name="T9" fmla="*/ 158 h 267"/>
                    <a:gd name="T10" fmla="*/ 408 w 4275"/>
                    <a:gd name="T11" fmla="*/ 150 h 267"/>
                    <a:gd name="T12" fmla="*/ 477 w 4275"/>
                    <a:gd name="T13" fmla="*/ 125 h 267"/>
                    <a:gd name="T14" fmla="*/ 545 w 4275"/>
                    <a:gd name="T15" fmla="*/ 151 h 267"/>
                    <a:gd name="T16" fmla="*/ 614 w 4275"/>
                    <a:gd name="T17" fmla="*/ 126 h 267"/>
                    <a:gd name="T18" fmla="*/ 682 w 4275"/>
                    <a:gd name="T19" fmla="*/ 136 h 267"/>
                    <a:gd name="T20" fmla="*/ 750 w 4275"/>
                    <a:gd name="T21" fmla="*/ 131 h 267"/>
                    <a:gd name="T22" fmla="*/ 819 w 4275"/>
                    <a:gd name="T23" fmla="*/ 123 h 267"/>
                    <a:gd name="T24" fmla="*/ 887 w 4275"/>
                    <a:gd name="T25" fmla="*/ 97 h 267"/>
                    <a:gd name="T26" fmla="*/ 956 w 4275"/>
                    <a:gd name="T27" fmla="*/ 91 h 267"/>
                    <a:gd name="T28" fmla="*/ 1024 w 4275"/>
                    <a:gd name="T29" fmla="*/ 19 h 267"/>
                    <a:gd name="T30" fmla="*/ 1092 w 4275"/>
                    <a:gd name="T31" fmla="*/ 27 h 267"/>
                    <a:gd name="T32" fmla="*/ 1161 w 4275"/>
                    <a:gd name="T33" fmla="*/ 82 h 267"/>
                    <a:gd name="T34" fmla="*/ 1229 w 4275"/>
                    <a:gd name="T35" fmla="*/ 38 h 267"/>
                    <a:gd name="T36" fmla="*/ 1298 w 4275"/>
                    <a:gd name="T37" fmla="*/ 54 h 267"/>
                    <a:gd name="T38" fmla="*/ 1366 w 4275"/>
                    <a:gd name="T39" fmla="*/ 44 h 267"/>
                    <a:gd name="T40" fmla="*/ 1435 w 4275"/>
                    <a:gd name="T41" fmla="*/ 57 h 267"/>
                    <a:gd name="T42" fmla="*/ 1503 w 4275"/>
                    <a:gd name="T43" fmla="*/ 14 h 267"/>
                    <a:gd name="T44" fmla="*/ 1571 w 4275"/>
                    <a:gd name="T45" fmla="*/ 36 h 267"/>
                    <a:gd name="T46" fmla="*/ 1640 w 4275"/>
                    <a:gd name="T47" fmla="*/ 21 h 267"/>
                    <a:gd name="T48" fmla="*/ 1708 w 4275"/>
                    <a:gd name="T49" fmla="*/ 27 h 267"/>
                    <a:gd name="T50" fmla="*/ 1776 w 4275"/>
                    <a:gd name="T51" fmla="*/ 31 h 267"/>
                    <a:gd name="T52" fmla="*/ 1845 w 4275"/>
                    <a:gd name="T53" fmla="*/ 15 h 267"/>
                    <a:gd name="T54" fmla="*/ 1913 w 4275"/>
                    <a:gd name="T55" fmla="*/ 44 h 267"/>
                    <a:gd name="T56" fmla="*/ 1982 w 4275"/>
                    <a:gd name="T57" fmla="*/ 80 h 267"/>
                    <a:gd name="T58" fmla="*/ 2050 w 4275"/>
                    <a:gd name="T59" fmla="*/ 114 h 267"/>
                    <a:gd name="T60" fmla="*/ 2118 w 4275"/>
                    <a:gd name="T61" fmla="*/ 107 h 267"/>
                    <a:gd name="T62" fmla="*/ 2187 w 4275"/>
                    <a:gd name="T63" fmla="*/ 119 h 267"/>
                    <a:gd name="T64" fmla="*/ 2255 w 4275"/>
                    <a:gd name="T65" fmla="*/ 131 h 267"/>
                    <a:gd name="T66" fmla="*/ 2323 w 4275"/>
                    <a:gd name="T67" fmla="*/ 161 h 267"/>
                    <a:gd name="T68" fmla="*/ 2392 w 4275"/>
                    <a:gd name="T69" fmla="*/ 122 h 267"/>
                    <a:gd name="T70" fmla="*/ 2460 w 4275"/>
                    <a:gd name="T71" fmla="*/ 155 h 267"/>
                    <a:gd name="T72" fmla="*/ 2529 w 4275"/>
                    <a:gd name="T73" fmla="*/ 112 h 267"/>
                    <a:gd name="T74" fmla="*/ 2597 w 4275"/>
                    <a:gd name="T75" fmla="*/ 113 h 267"/>
                    <a:gd name="T76" fmla="*/ 2665 w 4275"/>
                    <a:gd name="T77" fmla="*/ 132 h 267"/>
                    <a:gd name="T78" fmla="*/ 2734 w 4275"/>
                    <a:gd name="T79" fmla="*/ 86 h 267"/>
                    <a:gd name="T80" fmla="*/ 2802 w 4275"/>
                    <a:gd name="T81" fmla="*/ 126 h 267"/>
                    <a:gd name="T82" fmla="*/ 2871 w 4275"/>
                    <a:gd name="T83" fmla="*/ 159 h 267"/>
                    <a:gd name="T84" fmla="*/ 2939 w 4275"/>
                    <a:gd name="T85" fmla="*/ 151 h 267"/>
                    <a:gd name="T86" fmla="*/ 3008 w 4275"/>
                    <a:gd name="T87" fmla="*/ 219 h 267"/>
                    <a:gd name="T88" fmla="*/ 3076 w 4275"/>
                    <a:gd name="T89" fmla="*/ 188 h 267"/>
                    <a:gd name="T90" fmla="*/ 3144 w 4275"/>
                    <a:gd name="T91" fmla="*/ 204 h 267"/>
                    <a:gd name="T92" fmla="*/ 3213 w 4275"/>
                    <a:gd name="T93" fmla="*/ 179 h 267"/>
                    <a:gd name="T94" fmla="*/ 3281 w 4275"/>
                    <a:gd name="T95" fmla="*/ 205 h 267"/>
                    <a:gd name="T96" fmla="*/ 3349 w 4275"/>
                    <a:gd name="T97" fmla="*/ 216 h 267"/>
                    <a:gd name="T98" fmla="*/ 3418 w 4275"/>
                    <a:gd name="T99" fmla="*/ 248 h 267"/>
                    <a:gd name="T100" fmla="*/ 3486 w 4275"/>
                    <a:gd name="T101" fmla="*/ 219 h 267"/>
                    <a:gd name="T102" fmla="*/ 3555 w 4275"/>
                    <a:gd name="T103" fmla="*/ 190 h 267"/>
                    <a:gd name="T104" fmla="*/ 3623 w 4275"/>
                    <a:gd name="T105" fmla="*/ 212 h 267"/>
                    <a:gd name="T106" fmla="*/ 3691 w 4275"/>
                    <a:gd name="T107" fmla="*/ 231 h 267"/>
                    <a:gd name="T108" fmla="*/ 3760 w 4275"/>
                    <a:gd name="T109" fmla="*/ 203 h 267"/>
                    <a:gd name="T110" fmla="*/ 3828 w 4275"/>
                    <a:gd name="T111" fmla="*/ 216 h 267"/>
                    <a:gd name="T112" fmla="*/ 3897 w 4275"/>
                    <a:gd name="T113" fmla="*/ 234 h 267"/>
                    <a:gd name="T114" fmla="*/ 3965 w 4275"/>
                    <a:gd name="T115" fmla="*/ 228 h 267"/>
                    <a:gd name="T116" fmla="*/ 4033 w 4275"/>
                    <a:gd name="T117" fmla="*/ 228 h 267"/>
                    <a:gd name="T118" fmla="*/ 4102 w 4275"/>
                    <a:gd name="T119" fmla="*/ 89 h 267"/>
                    <a:gd name="T120" fmla="*/ 4170 w 4275"/>
                    <a:gd name="T121" fmla="*/ 110 h 267"/>
                    <a:gd name="T122" fmla="*/ 4239 w 4275"/>
                    <a:gd name="T123" fmla="*/ 120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67">
                      <a:moveTo>
                        <a:pt x="0" y="176"/>
                      </a:moveTo>
                      <a:lnTo>
                        <a:pt x="1" y="175"/>
                      </a:lnTo>
                      <a:lnTo>
                        <a:pt x="3" y="174"/>
                      </a:lnTo>
                      <a:lnTo>
                        <a:pt x="5" y="173"/>
                      </a:lnTo>
                      <a:lnTo>
                        <a:pt x="7" y="172"/>
                      </a:lnTo>
                      <a:lnTo>
                        <a:pt x="8" y="172"/>
                      </a:lnTo>
                      <a:lnTo>
                        <a:pt x="10" y="171"/>
                      </a:lnTo>
                      <a:lnTo>
                        <a:pt x="12" y="171"/>
                      </a:lnTo>
                      <a:lnTo>
                        <a:pt x="13" y="170"/>
                      </a:lnTo>
                      <a:lnTo>
                        <a:pt x="15" y="169"/>
                      </a:lnTo>
                      <a:lnTo>
                        <a:pt x="17" y="167"/>
                      </a:lnTo>
                      <a:lnTo>
                        <a:pt x="19" y="164"/>
                      </a:lnTo>
                      <a:lnTo>
                        <a:pt x="20" y="161"/>
                      </a:lnTo>
                      <a:lnTo>
                        <a:pt x="22" y="158"/>
                      </a:lnTo>
                      <a:lnTo>
                        <a:pt x="24" y="156"/>
                      </a:lnTo>
                      <a:lnTo>
                        <a:pt x="25" y="156"/>
                      </a:lnTo>
                      <a:lnTo>
                        <a:pt x="27" y="158"/>
                      </a:lnTo>
                      <a:lnTo>
                        <a:pt x="29" y="162"/>
                      </a:lnTo>
                      <a:lnTo>
                        <a:pt x="31" y="168"/>
                      </a:lnTo>
                      <a:lnTo>
                        <a:pt x="32" y="175"/>
                      </a:lnTo>
                      <a:lnTo>
                        <a:pt x="34" y="181"/>
                      </a:lnTo>
                      <a:lnTo>
                        <a:pt x="36" y="187"/>
                      </a:lnTo>
                      <a:lnTo>
                        <a:pt x="37" y="191"/>
                      </a:lnTo>
                      <a:lnTo>
                        <a:pt x="39" y="192"/>
                      </a:lnTo>
                      <a:lnTo>
                        <a:pt x="41" y="192"/>
                      </a:lnTo>
                      <a:lnTo>
                        <a:pt x="43" y="190"/>
                      </a:lnTo>
                      <a:lnTo>
                        <a:pt x="44" y="187"/>
                      </a:lnTo>
                      <a:lnTo>
                        <a:pt x="46" y="184"/>
                      </a:lnTo>
                      <a:lnTo>
                        <a:pt x="48" y="181"/>
                      </a:lnTo>
                      <a:lnTo>
                        <a:pt x="49" y="180"/>
                      </a:lnTo>
                      <a:lnTo>
                        <a:pt x="51" y="181"/>
                      </a:lnTo>
                      <a:lnTo>
                        <a:pt x="53" y="182"/>
                      </a:lnTo>
                      <a:lnTo>
                        <a:pt x="55" y="184"/>
                      </a:lnTo>
                      <a:lnTo>
                        <a:pt x="56" y="186"/>
                      </a:lnTo>
                      <a:lnTo>
                        <a:pt x="58" y="187"/>
                      </a:lnTo>
                      <a:lnTo>
                        <a:pt x="60" y="188"/>
                      </a:lnTo>
                      <a:lnTo>
                        <a:pt x="61" y="188"/>
                      </a:lnTo>
                      <a:lnTo>
                        <a:pt x="63" y="187"/>
                      </a:lnTo>
                      <a:lnTo>
                        <a:pt x="65" y="186"/>
                      </a:lnTo>
                      <a:lnTo>
                        <a:pt x="67" y="186"/>
                      </a:lnTo>
                      <a:lnTo>
                        <a:pt x="68" y="186"/>
                      </a:lnTo>
                      <a:lnTo>
                        <a:pt x="70" y="186"/>
                      </a:lnTo>
                      <a:lnTo>
                        <a:pt x="72" y="187"/>
                      </a:lnTo>
                      <a:lnTo>
                        <a:pt x="73" y="189"/>
                      </a:lnTo>
                      <a:lnTo>
                        <a:pt x="75" y="191"/>
                      </a:lnTo>
                      <a:lnTo>
                        <a:pt x="77" y="193"/>
                      </a:lnTo>
                      <a:lnTo>
                        <a:pt x="79" y="195"/>
                      </a:lnTo>
                      <a:lnTo>
                        <a:pt x="80" y="196"/>
                      </a:lnTo>
                      <a:lnTo>
                        <a:pt x="82" y="196"/>
                      </a:lnTo>
                      <a:lnTo>
                        <a:pt x="84" y="196"/>
                      </a:lnTo>
                      <a:lnTo>
                        <a:pt x="85" y="196"/>
                      </a:lnTo>
                      <a:lnTo>
                        <a:pt x="87" y="196"/>
                      </a:lnTo>
                      <a:lnTo>
                        <a:pt x="89" y="196"/>
                      </a:lnTo>
                      <a:lnTo>
                        <a:pt x="91" y="197"/>
                      </a:lnTo>
                      <a:lnTo>
                        <a:pt x="92" y="198"/>
                      </a:lnTo>
                      <a:lnTo>
                        <a:pt x="94" y="200"/>
                      </a:lnTo>
                      <a:lnTo>
                        <a:pt x="96" y="202"/>
                      </a:lnTo>
                      <a:lnTo>
                        <a:pt x="97" y="203"/>
                      </a:lnTo>
                      <a:lnTo>
                        <a:pt x="99" y="204"/>
                      </a:lnTo>
                      <a:lnTo>
                        <a:pt x="101" y="204"/>
                      </a:lnTo>
                      <a:lnTo>
                        <a:pt x="103" y="204"/>
                      </a:lnTo>
                      <a:lnTo>
                        <a:pt x="104" y="203"/>
                      </a:lnTo>
                      <a:lnTo>
                        <a:pt x="106" y="201"/>
                      </a:lnTo>
                      <a:lnTo>
                        <a:pt x="107" y="199"/>
                      </a:lnTo>
                      <a:lnTo>
                        <a:pt x="109" y="198"/>
                      </a:lnTo>
                      <a:lnTo>
                        <a:pt x="111" y="198"/>
                      </a:lnTo>
                      <a:lnTo>
                        <a:pt x="113" y="198"/>
                      </a:lnTo>
                      <a:lnTo>
                        <a:pt x="114" y="199"/>
                      </a:lnTo>
                      <a:lnTo>
                        <a:pt x="116" y="201"/>
                      </a:lnTo>
                      <a:lnTo>
                        <a:pt x="118" y="204"/>
                      </a:lnTo>
                      <a:lnTo>
                        <a:pt x="119" y="206"/>
                      </a:lnTo>
                      <a:lnTo>
                        <a:pt x="121" y="208"/>
                      </a:lnTo>
                      <a:lnTo>
                        <a:pt x="123" y="209"/>
                      </a:lnTo>
                      <a:lnTo>
                        <a:pt x="125" y="208"/>
                      </a:lnTo>
                      <a:lnTo>
                        <a:pt x="126" y="205"/>
                      </a:lnTo>
                      <a:lnTo>
                        <a:pt x="128" y="200"/>
                      </a:lnTo>
                      <a:lnTo>
                        <a:pt x="130" y="194"/>
                      </a:lnTo>
                      <a:lnTo>
                        <a:pt x="131" y="186"/>
                      </a:lnTo>
                      <a:lnTo>
                        <a:pt x="133" y="178"/>
                      </a:lnTo>
                      <a:lnTo>
                        <a:pt x="135" y="169"/>
                      </a:lnTo>
                      <a:lnTo>
                        <a:pt x="137" y="161"/>
                      </a:lnTo>
                      <a:lnTo>
                        <a:pt x="138" y="153"/>
                      </a:lnTo>
                      <a:lnTo>
                        <a:pt x="140" y="145"/>
                      </a:lnTo>
                      <a:lnTo>
                        <a:pt x="142" y="138"/>
                      </a:lnTo>
                      <a:lnTo>
                        <a:pt x="143" y="131"/>
                      </a:lnTo>
                      <a:lnTo>
                        <a:pt x="145" y="126"/>
                      </a:lnTo>
                      <a:lnTo>
                        <a:pt x="147" y="122"/>
                      </a:lnTo>
                      <a:lnTo>
                        <a:pt x="149" y="119"/>
                      </a:lnTo>
                      <a:lnTo>
                        <a:pt x="150" y="119"/>
                      </a:lnTo>
                      <a:lnTo>
                        <a:pt x="152" y="120"/>
                      </a:lnTo>
                      <a:lnTo>
                        <a:pt x="154" y="124"/>
                      </a:lnTo>
                      <a:lnTo>
                        <a:pt x="155" y="130"/>
                      </a:lnTo>
                      <a:lnTo>
                        <a:pt x="157" y="138"/>
                      </a:lnTo>
                      <a:lnTo>
                        <a:pt x="159" y="147"/>
                      </a:lnTo>
                      <a:lnTo>
                        <a:pt x="160" y="155"/>
                      </a:lnTo>
                      <a:lnTo>
                        <a:pt x="162" y="163"/>
                      </a:lnTo>
                      <a:lnTo>
                        <a:pt x="164" y="169"/>
                      </a:lnTo>
                      <a:lnTo>
                        <a:pt x="166" y="172"/>
                      </a:lnTo>
                      <a:lnTo>
                        <a:pt x="167" y="171"/>
                      </a:lnTo>
                      <a:lnTo>
                        <a:pt x="169" y="168"/>
                      </a:lnTo>
                      <a:lnTo>
                        <a:pt x="171" y="161"/>
                      </a:lnTo>
                      <a:lnTo>
                        <a:pt x="172" y="152"/>
                      </a:lnTo>
                      <a:lnTo>
                        <a:pt x="174" y="143"/>
                      </a:lnTo>
                      <a:lnTo>
                        <a:pt x="176" y="134"/>
                      </a:lnTo>
                      <a:lnTo>
                        <a:pt x="178" y="126"/>
                      </a:lnTo>
                      <a:lnTo>
                        <a:pt x="179" y="122"/>
                      </a:lnTo>
                      <a:lnTo>
                        <a:pt x="181" y="120"/>
                      </a:lnTo>
                      <a:lnTo>
                        <a:pt x="183" y="122"/>
                      </a:lnTo>
                      <a:lnTo>
                        <a:pt x="184" y="128"/>
                      </a:lnTo>
                      <a:lnTo>
                        <a:pt x="186" y="135"/>
                      </a:lnTo>
                      <a:lnTo>
                        <a:pt x="188" y="144"/>
                      </a:lnTo>
                      <a:lnTo>
                        <a:pt x="190" y="153"/>
                      </a:lnTo>
                      <a:lnTo>
                        <a:pt x="191" y="160"/>
                      </a:lnTo>
                      <a:lnTo>
                        <a:pt x="193" y="165"/>
                      </a:lnTo>
                      <a:lnTo>
                        <a:pt x="195" y="166"/>
                      </a:lnTo>
                      <a:lnTo>
                        <a:pt x="196" y="165"/>
                      </a:lnTo>
                      <a:lnTo>
                        <a:pt x="198" y="161"/>
                      </a:lnTo>
                      <a:lnTo>
                        <a:pt x="200" y="155"/>
                      </a:lnTo>
                      <a:lnTo>
                        <a:pt x="202" y="149"/>
                      </a:lnTo>
                      <a:lnTo>
                        <a:pt x="203" y="144"/>
                      </a:lnTo>
                      <a:lnTo>
                        <a:pt x="205" y="140"/>
                      </a:lnTo>
                      <a:lnTo>
                        <a:pt x="207" y="138"/>
                      </a:lnTo>
                      <a:lnTo>
                        <a:pt x="208" y="139"/>
                      </a:lnTo>
                      <a:lnTo>
                        <a:pt x="210" y="142"/>
                      </a:lnTo>
                      <a:lnTo>
                        <a:pt x="212" y="146"/>
                      </a:lnTo>
                      <a:lnTo>
                        <a:pt x="214" y="152"/>
                      </a:lnTo>
                      <a:lnTo>
                        <a:pt x="215" y="157"/>
                      </a:lnTo>
                      <a:lnTo>
                        <a:pt x="217" y="162"/>
                      </a:lnTo>
                      <a:lnTo>
                        <a:pt x="219" y="167"/>
                      </a:lnTo>
                      <a:lnTo>
                        <a:pt x="220" y="170"/>
                      </a:lnTo>
                      <a:lnTo>
                        <a:pt x="222" y="172"/>
                      </a:lnTo>
                      <a:lnTo>
                        <a:pt x="224" y="173"/>
                      </a:lnTo>
                      <a:lnTo>
                        <a:pt x="226" y="174"/>
                      </a:lnTo>
                      <a:lnTo>
                        <a:pt x="227" y="173"/>
                      </a:lnTo>
                      <a:lnTo>
                        <a:pt x="229" y="173"/>
                      </a:lnTo>
                      <a:lnTo>
                        <a:pt x="231" y="172"/>
                      </a:lnTo>
                      <a:lnTo>
                        <a:pt x="232" y="170"/>
                      </a:lnTo>
                      <a:lnTo>
                        <a:pt x="234" y="169"/>
                      </a:lnTo>
                      <a:lnTo>
                        <a:pt x="236" y="168"/>
                      </a:lnTo>
                      <a:lnTo>
                        <a:pt x="238" y="167"/>
                      </a:lnTo>
                      <a:lnTo>
                        <a:pt x="239" y="166"/>
                      </a:lnTo>
                      <a:lnTo>
                        <a:pt x="241" y="166"/>
                      </a:lnTo>
                      <a:lnTo>
                        <a:pt x="242" y="167"/>
                      </a:lnTo>
                      <a:lnTo>
                        <a:pt x="244" y="169"/>
                      </a:lnTo>
                      <a:lnTo>
                        <a:pt x="246" y="171"/>
                      </a:lnTo>
                      <a:lnTo>
                        <a:pt x="248" y="173"/>
                      </a:lnTo>
                      <a:lnTo>
                        <a:pt x="250" y="174"/>
                      </a:lnTo>
                      <a:lnTo>
                        <a:pt x="251" y="175"/>
                      </a:lnTo>
                      <a:lnTo>
                        <a:pt x="253" y="175"/>
                      </a:lnTo>
                      <a:lnTo>
                        <a:pt x="254" y="174"/>
                      </a:lnTo>
                      <a:lnTo>
                        <a:pt x="256" y="172"/>
                      </a:lnTo>
                      <a:lnTo>
                        <a:pt x="258" y="170"/>
                      </a:lnTo>
                      <a:lnTo>
                        <a:pt x="260" y="169"/>
                      </a:lnTo>
                      <a:lnTo>
                        <a:pt x="262" y="168"/>
                      </a:lnTo>
                      <a:lnTo>
                        <a:pt x="263" y="168"/>
                      </a:lnTo>
                      <a:lnTo>
                        <a:pt x="265" y="170"/>
                      </a:lnTo>
                      <a:lnTo>
                        <a:pt x="266" y="172"/>
                      </a:lnTo>
                      <a:lnTo>
                        <a:pt x="268" y="175"/>
                      </a:lnTo>
                      <a:lnTo>
                        <a:pt x="270" y="177"/>
                      </a:lnTo>
                      <a:lnTo>
                        <a:pt x="272" y="178"/>
                      </a:lnTo>
                      <a:lnTo>
                        <a:pt x="274" y="178"/>
                      </a:lnTo>
                      <a:lnTo>
                        <a:pt x="275" y="176"/>
                      </a:lnTo>
                      <a:lnTo>
                        <a:pt x="277" y="174"/>
                      </a:lnTo>
                      <a:lnTo>
                        <a:pt x="278" y="171"/>
                      </a:lnTo>
                      <a:lnTo>
                        <a:pt x="280" y="168"/>
                      </a:lnTo>
                      <a:lnTo>
                        <a:pt x="282" y="166"/>
                      </a:lnTo>
                      <a:lnTo>
                        <a:pt x="284" y="164"/>
                      </a:lnTo>
                      <a:lnTo>
                        <a:pt x="285" y="163"/>
                      </a:lnTo>
                      <a:lnTo>
                        <a:pt x="287" y="162"/>
                      </a:lnTo>
                      <a:lnTo>
                        <a:pt x="289" y="162"/>
                      </a:lnTo>
                      <a:lnTo>
                        <a:pt x="290" y="161"/>
                      </a:lnTo>
                      <a:lnTo>
                        <a:pt x="292" y="161"/>
                      </a:lnTo>
                      <a:lnTo>
                        <a:pt x="294" y="160"/>
                      </a:lnTo>
                      <a:lnTo>
                        <a:pt x="296" y="159"/>
                      </a:lnTo>
                      <a:lnTo>
                        <a:pt x="297" y="158"/>
                      </a:lnTo>
                      <a:lnTo>
                        <a:pt x="299" y="157"/>
                      </a:lnTo>
                      <a:lnTo>
                        <a:pt x="301" y="157"/>
                      </a:lnTo>
                      <a:lnTo>
                        <a:pt x="302" y="158"/>
                      </a:lnTo>
                      <a:lnTo>
                        <a:pt x="304" y="159"/>
                      </a:lnTo>
                      <a:lnTo>
                        <a:pt x="306" y="159"/>
                      </a:lnTo>
                      <a:lnTo>
                        <a:pt x="308" y="159"/>
                      </a:lnTo>
                      <a:lnTo>
                        <a:pt x="309" y="157"/>
                      </a:lnTo>
                      <a:lnTo>
                        <a:pt x="311" y="154"/>
                      </a:lnTo>
                      <a:lnTo>
                        <a:pt x="313" y="150"/>
                      </a:lnTo>
                      <a:lnTo>
                        <a:pt x="314" y="145"/>
                      </a:lnTo>
                      <a:lnTo>
                        <a:pt x="316" y="141"/>
                      </a:lnTo>
                      <a:lnTo>
                        <a:pt x="318" y="138"/>
                      </a:lnTo>
                      <a:lnTo>
                        <a:pt x="320" y="137"/>
                      </a:lnTo>
                      <a:lnTo>
                        <a:pt x="321" y="138"/>
                      </a:lnTo>
                      <a:lnTo>
                        <a:pt x="323" y="142"/>
                      </a:lnTo>
                      <a:lnTo>
                        <a:pt x="325" y="148"/>
                      </a:lnTo>
                      <a:lnTo>
                        <a:pt x="326" y="155"/>
                      </a:lnTo>
                      <a:lnTo>
                        <a:pt x="328" y="162"/>
                      </a:lnTo>
                      <a:lnTo>
                        <a:pt x="330" y="167"/>
                      </a:lnTo>
                      <a:lnTo>
                        <a:pt x="332" y="170"/>
                      </a:lnTo>
                      <a:lnTo>
                        <a:pt x="333" y="172"/>
                      </a:lnTo>
                      <a:lnTo>
                        <a:pt x="335" y="170"/>
                      </a:lnTo>
                      <a:lnTo>
                        <a:pt x="337" y="167"/>
                      </a:lnTo>
                      <a:lnTo>
                        <a:pt x="338" y="162"/>
                      </a:lnTo>
                      <a:lnTo>
                        <a:pt x="340" y="158"/>
                      </a:lnTo>
                      <a:lnTo>
                        <a:pt x="342" y="155"/>
                      </a:lnTo>
                      <a:lnTo>
                        <a:pt x="344" y="154"/>
                      </a:lnTo>
                      <a:lnTo>
                        <a:pt x="345" y="154"/>
                      </a:lnTo>
                      <a:lnTo>
                        <a:pt x="347" y="157"/>
                      </a:lnTo>
                      <a:lnTo>
                        <a:pt x="349" y="161"/>
                      </a:lnTo>
                      <a:lnTo>
                        <a:pt x="350" y="165"/>
                      </a:lnTo>
                      <a:lnTo>
                        <a:pt x="352" y="170"/>
                      </a:lnTo>
                      <a:lnTo>
                        <a:pt x="354" y="173"/>
                      </a:lnTo>
                      <a:lnTo>
                        <a:pt x="356" y="176"/>
                      </a:lnTo>
                      <a:lnTo>
                        <a:pt x="357" y="178"/>
                      </a:lnTo>
                      <a:lnTo>
                        <a:pt x="359" y="179"/>
                      </a:lnTo>
                      <a:lnTo>
                        <a:pt x="361" y="179"/>
                      </a:lnTo>
                      <a:lnTo>
                        <a:pt x="362" y="180"/>
                      </a:lnTo>
                      <a:lnTo>
                        <a:pt x="364" y="180"/>
                      </a:lnTo>
                      <a:lnTo>
                        <a:pt x="366" y="181"/>
                      </a:lnTo>
                      <a:lnTo>
                        <a:pt x="367" y="182"/>
                      </a:lnTo>
                      <a:lnTo>
                        <a:pt x="369" y="183"/>
                      </a:lnTo>
                      <a:lnTo>
                        <a:pt x="371" y="183"/>
                      </a:lnTo>
                      <a:lnTo>
                        <a:pt x="373" y="182"/>
                      </a:lnTo>
                      <a:lnTo>
                        <a:pt x="374" y="180"/>
                      </a:lnTo>
                      <a:lnTo>
                        <a:pt x="376" y="176"/>
                      </a:lnTo>
                      <a:lnTo>
                        <a:pt x="378" y="172"/>
                      </a:lnTo>
                      <a:lnTo>
                        <a:pt x="379" y="167"/>
                      </a:lnTo>
                      <a:lnTo>
                        <a:pt x="381" y="162"/>
                      </a:lnTo>
                      <a:lnTo>
                        <a:pt x="383" y="157"/>
                      </a:lnTo>
                      <a:lnTo>
                        <a:pt x="385" y="154"/>
                      </a:lnTo>
                      <a:lnTo>
                        <a:pt x="386" y="153"/>
                      </a:lnTo>
                      <a:lnTo>
                        <a:pt x="388" y="152"/>
                      </a:lnTo>
                      <a:lnTo>
                        <a:pt x="390" y="154"/>
                      </a:lnTo>
                      <a:lnTo>
                        <a:pt x="391" y="156"/>
                      </a:lnTo>
                      <a:lnTo>
                        <a:pt x="393" y="159"/>
                      </a:lnTo>
                      <a:lnTo>
                        <a:pt x="395" y="162"/>
                      </a:lnTo>
                      <a:lnTo>
                        <a:pt x="397" y="164"/>
                      </a:lnTo>
                      <a:lnTo>
                        <a:pt x="398" y="165"/>
                      </a:lnTo>
                      <a:lnTo>
                        <a:pt x="400" y="164"/>
                      </a:lnTo>
                      <a:lnTo>
                        <a:pt x="402" y="163"/>
                      </a:lnTo>
                      <a:lnTo>
                        <a:pt x="403" y="160"/>
                      </a:lnTo>
                      <a:lnTo>
                        <a:pt x="405" y="156"/>
                      </a:lnTo>
                      <a:lnTo>
                        <a:pt x="407" y="153"/>
                      </a:lnTo>
                      <a:lnTo>
                        <a:pt x="408" y="150"/>
                      </a:lnTo>
                      <a:lnTo>
                        <a:pt x="410" y="148"/>
                      </a:lnTo>
                      <a:lnTo>
                        <a:pt x="412" y="148"/>
                      </a:lnTo>
                      <a:lnTo>
                        <a:pt x="413" y="149"/>
                      </a:lnTo>
                      <a:lnTo>
                        <a:pt x="415" y="151"/>
                      </a:lnTo>
                      <a:lnTo>
                        <a:pt x="417" y="155"/>
                      </a:lnTo>
                      <a:lnTo>
                        <a:pt x="419" y="159"/>
                      </a:lnTo>
                      <a:lnTo>
                        <a:pt x="420" y="162"/>
                      </a:lnTo>
                      <a:lnTo>
                        <a:pt x="422" y="165"/>
                      </a:lnTo>
                      <a:lnTo>
                        <a:pt x="424" y="166"/>
                      </a:lnTo>
                      <a:lnTo>
                        <a:pt x="425" y="164"/>
                      </a:lnTo>
                      <a:lnTo>
                        <a:pt x="427" y="160"/>
                      </a:lnTo>
                      <a:lnTo>
                        <a:pt x="429" y="155"/>
                      </a:lnTo>
                      <a:lnTo>
                        <a:pt x="431" y="147"/>
                      </a:lnTo>
                      <a:lnTo>
                        <a:pt x="432" y="139"/>
                      </a:lnTo>
                      <a:lnTo>
                        <a:pt x="434" y="132"/>
                      </a:lnTo>
                      <a:lnTo>
                        <a:pt x="436" y="125"/>
                      </a:lnTo>
                      <a:lnTo>
                        <a:pt x="437" y="120"/>
                      </a:lnTo>
                      <a:lnTo>
                        <a:pt x="439" y="118"/>
                      </a:lnTo>
                      <a:lnTo>
                        <a:pt x="441" y="116"/>
                      </a:lnTo>
                      <a:lnTo>
                        <a:pt x="443" y="117"/>
                      </a:lnTo>
                      <a:lnTo>
                        <a:pt x="444" y="117"/>
                      </a:lnTo>
                      <a:lnTo>
                        <a:pt x="446" y="118"/>
                      </a:lnTo>
                      <a:lnTo>
                        <a:pt x="448" y="118"/>
                      </a:lnTo>
                      <a:lnTo>
                        <a:pt x="449" y="118"/>
                      </a:lnTo>
                      <a:lnTo>
                        <a:pt x="451" y="118"/>
                      </a:lnTo>
                      <a:lnTo>
                        <a:pt x="453" y="117"/>
                      </a:lnTo>
                      <a:lnTo>
                        <a:pt x="455" y="117"/>
                      </a:lnTo>
                      <a:lnTo>
                        <a:pt x="456" y="118"/>
                      </a:lnTo>
                      <a:lnTo>
                        <a:pt x="458" y="120"/>
                      </a:lnTo>
                      <a:lnTo>
                        <a:pt x="460" y="124"/>
                      </a:lnTo>
                      <a:lnTo>
                        <a:pt x="461" y="129"/>
                      </a:lnTo>
                      <a:lnTo>
                        <a:pt x="463" y="133"/>
                      </a:lnTo>
                      <a:lnTo>
                        <a:pt x="465" y="137"/>
                      </a:lnTo>
                      <a:lnTo>
                        <a:pt x="467" y="139"/>
                      </a:lnTo>
                      <a:lnTo>
                        <a:pt x="468" y="139"/>
                      </a:lnTo>
                      <a:lnTo>
                        <a:pt x="470" y="137"/>
                      </a:lnTo>
                      <a:lnTo>
                        <a:pt x="472" y="133"/>
                      </a:lnTo>
                      <a:lnTo>
                        <a:pt x="473" y="129"/>
                      </a:lnTo>
                      <a:lnTo>
                        <a:pt x="475" y="126"/>
                      </a:lnTo>
                      <a:lnTo>
                        <a:pt x="477" y="125"/>
                      </a:lnTo>
                      <a:lnTo>
                        <a:pt x="479" y="126"/>
                      </a:lnTo>
                      <a:lnTo>
                        <a:pt x="480" y="131"/>
                      </a:lnTo>
                      <a:lnTo>
                        <a:pt x="482" y="138"/>
                      </a:lnTo>
                      <a:lnTo>
                        <a:pt x="484" y="147"/>
                      </a:lnTo>
                      <a:lnTo>
                        <a:pt x="485" y="155"/>
                      </a:lnTo>
                      <a:lnTo>
                        <a:pt x="487" y="163"/>
                      </a:lnTo>
                      <a:lnTo>
                        <a:pt x="489" y="168"/>
                      </a:lnTo>
                      <a:lnTo>
                        <a:pt x="491" y="170"/>
                      </a:lnTo>
                      <a:lnTo>
                        <a:pt x="492" y="170"/>
                      </a:lnTo>
                      <a:lnTo>
                        <a:pt x="494" y="167"/>
                      </a:lnTo>
                      <a:lnTo>
                        <a:pt x="496" y="164"/>
                      </a:lnTo>
                      <a:lnTo>
                        <a:pt x="497" y="160"/>
                      </a:lnTo>
                      <a:lnTo>
                        <a:pt x="499" y="157"/>
                      </a:lnTo>
                      <a:lnTo>
                        <a:pt x="501" y="156"/>
                      </a:lnTo>
                      <a:lnTo>
                        <a:pt x="503" y="156"/>
                      </a:lnTo>
                      <a:lnTo>
                        <a:pt x="504" y="157"/>
                      </a:lnTo>
                      <a:lnTo>
                        <a:pt x="506" y="160"/>
                      </a:lnTo>
                      <a:lnTo>
                        <a:pt x="508" y="161"/>
                      </a:lnTo>
                      <a:lnTo>
                        <a:pt x="509" y="163"/>
                      </a:lnTo>
                      <a:lnTo>
                        <a:pt x="511" y="163"/>
                      </a:lnTo>
                      <a:lnTo>
                        <a:pt x="513" y="162"/>
                      </a:lnTo>
                      <a:lnTo>
                        <a:pt x="515" y="161"/>
                      </a:lnTo>
                      <a:lnTo>
                        <a:pt x="516" y="159"/>
                      </a:lnTo>
                      <a:lnTo>
                        <a:pt x="518" y="158"/>
                      </a:lnTo>
                      <a:lnTo>
                        <a:pt x="520" y="157"/>
                      </a:lnTo>
                      <a:lnTo>
                        <a:pt x="521" y="156"/>
                      </a:lnTo>
                      <a:lnTo>
                        <a:pt x="523" y="156"/>
                      </a:lnTo>
                      <a:lnTo>
                        <a:pt x="525" y="155"/>
                      </a:lnTo>
                      <a:lnTo>
                        <a:pt x="527" y="154"/>
                      </a:lnTo>
                      <a:lnTo>
                        <a:pt x="528" y="151"/>
                      </a:lnTo>
                      <a:lnTo>
                        <a:pt x="530" y="148"/>
                      </a:lnTo>
                      <a:lnTo>
                        <a:pt x="532" y="144"/>
                      </a:lnTo>
                      <a:lnTo>
                        <a:pt x="533" y="141"/>
                      </a:lnTo>
                      <a:lnTo>
                        <a:pt x="535" y="138"/>
                      </a:lnTo>
                      <a:lnTo>
                        <a:pt x="537" y="136"/>
                      </a:lnTo>
                      <a:lnTo>
                        <a:pt x="539" y="137"/>
                      </a:lnTo>
                      <a:lnTo>
                        <a:pt x="540" y="139"/>
                      </a:lnTo>
                      <a:lnTo>
                        <a:pt x="542" y="143"/>
                      </a:lnTo>
                      <a:lnTo>
                        <a:pt x="543" y="147"/>
                      </a:lnTo>
                      <a:lnTo>
                        <a:pt x="545" y="151"/>
                      </a:lnTo>
                      <a:lnTo>
                        <a:pt x="547" y="154"/>
                      </a:lnTo>
                      <a:lnTo>
                        <a:pt x="549" y="155"/>
                      </a:lnTo>
                      <a:lnTo>
                        <a:pt x="551" y="155"/>
                      </a:lnTo>
                      <a:lnTo>
                        <a:pt x="552" y="154"/>
                      </a:lnTo>
                      <a:lnTo>
                        <a:pt x="554" y="151"/>
                      </a:lnTo>
                      <a:lnTo>
                        <a:pt x="555" y="149"/>
                      </a:lnTo>
                      <a:lnTo>
                        <a:pt x="557" y="146"/>
                      </a:lnTo>
                      <a:lnTo>
                        <a:pt x="559" y="144"/>
                      </a:lnTo>
                      <a:lnTo>
                        <a:pt x="561" y="143"/>
                      </a:lnTo>
                      <a:lnTo>
                        <a:pt x="563" y="143"/>
                      </a:lnTo>
                      <a:lnTo>
                        <a:pt x="564" y="144"/>
                      </a:lnTo>
                      <a:lnTo>
                        <a:pt x="566" y="144"/>
                      </a:lnTo>
                      <a:lnTo>
                        <a:pt x="567" y="145"/>
                      </a:lnTo>
                      <a:lnTo>
                        <a:pt x="569" y="145"/>
                      </a:lnTo>
                      <a:lnTo>
                        <a:pt x="571" y="144"/>
                      </a:lnTo>
                      <a:lnTo>
                        <a:pt x="573" y="143"/>
                      </a:lnTo>
                      <a:lnTo>
                        <a:pt x="574" y="140"/>
                      </a:lnTo>
                      <a:lnTo>
                        <a:pt x="576" y="137"/>
                      </a:lnTo>
                      <a:lnTo>
                        <a:pt x="578" y="134"/>
                      </a:lnTo>
                      <a:lnTo>
                        <a:pt x="579" y="131"/>
                      </a:lnTo>
                      <a:lnTo>
                        <a:pt x="581" y="128"/>
                      </a:lnTo>
                      <a:lnTo>
                        <a:pt x="583" y="126"/>
                      </a:lnTo>
                      <a:lnTo>
                        <a:pt x="585" y="125"/>
                      </a:lnTo>
                      <a:lnTo>
                        <a:pt x="586" y="126"/>
                      </a:lnTo>
                      <a:lnTo>
                        <a:pt x="588" y="127"/>
                      </a:lnTo>
                      <a:lnTo>
                        <a:pt x="590" y="129"/>
                      </a:lnTo>
                      <a:lnTo>
                        <a:pt x="591" y="132"/>
                      </a:lnTo>
                      <a:lnTo>
                        <a:pt x="593" y="135"/>
                      </a:lnTo>
                      <a:lnTo>
                        <a:pt x="595" y="139"/>
                      </a:lnTo>
                      <a:lnTo>
                        <a:pt x="597" y="142"/>
                      </a:lnTo>
                      <a:lnTo>
                        <a:pt x="598" y="145"/>
                      </a:lnTo>
                      <a:lnTo>
                        <a:pt x="600" y="147"/>
                      </a:lnTo>
                      <a:lnTo>
                        <a:pt x="602" y="148"/>
                      </a:lnTo>
                      <a:lnTo>
                        <a:pt x="603" y="147"/>
                      </a:lnTo>
                      <a:lnTo>
                        <a:pt x="605" y="145"/>
                      </a:lnTo>
                      <a:lnTo>
                        <a:pt x="607" y="142"/>
                      </a:lnTo>
                      <a:lnTo>
                        <a:pt x="608" y="139"/>
                      </a:lnTo>
                      <a:lnTo>
                        <a:pt x="610" y="134"/>
                      </a:lnTo>
                      <a:lnTo>
                        <a:pt x="612" y="130"/>
                      </a:lnTo>
                      <a:lnTo>
                        <a:pt x="614" y="126"/>
                      </a:lnTo>
                      <a:lnTo>
                        <a:pt x="615" y="124"/>
                      </a:lnTo>
                      <a:lnTo>
                        <a:pt x="617" y="122"/>
                      </a:lnTo>
                      <a:lnTo>
                        <a:pt x="619" y="122"/>
                      </a:lnTo>
                      <a:lnTo>
                        <a:pt x="620" y="123"/>
                      </a:lnTo>
                      <a:lnTo>
                        <a:pt x="622" y="125"/>
                      </a:lnTo>
                      <a:lnTo>
                        <a:pt x="624" y="129"/>
                      </a:lnTo>
                      <a:lnTo>
                        <a:pt x="626" y="131"/>
                      </a:lnTo>
                      <a:lnTo>
                        <a:pt x="627" y="134"/>
                      </a:lnTo>
                      <a:lnTo>
                        <a:pt x="629" y="135"/>
                      </a:lnTo>
                      <a:lnTo>
                        <a:pt x="631" y="135"/>
                      </a:lnTo>
                      <a:lnTo>
                        <a:pt x="632" y="135"/>
                      </a:lnTo>
                      <a:lnTo>
                        <a:pt x="634" y="132"/>
                      </a:lnTo>
                      <a:lnTo>
                        <a:pt x="636" y="130"/>
                      </a:lnTo>
                      <a:lnTo>
                        <a:pt x="638" y="128"/>
                      </a:lnTo>
                      <a:lnTo>
                        <a:pt x="639" y="127"/>
                      </a:lnTo>
                      <a:lnTo>
                        <a:pt x="641" y="127"/>
                      </a:lnTo>
                      <a:lnTo>
                        <a:pt x="643" y="128"/>
                      </a:lnTo>
                      <a:lnTo>
                        <a:pt x="644" y="130"/>
                      </a:lnTo>
                      <a:lnTo>
                        <a:pt x="646" y="133"/>
                      </a:lnTo>
                      <a:lnTo>
                        <a:pt x="648" y="136"/>
                      </a:lnTo>
                      <a:lnTo>
                        <a:pt x="650" y="139"/>
                      </a:lnTo>
                      <a:lnTo>
                        <a:pt x="651" y="141"/>
                      </a:lnTo>
                      <a:lnTo>
                        <a:pt x="653" y="143"/>
                      </a:lnTo>
                      <a:lnTo>
                        <a:pt x="655" y="144"/>
                      </a:lnTo>
                      <a:lnTo>
                        <a:pt x="656" y="144"/>
                      </a:lnTo>
                      <a:lnTo>
                        <a:pt x="658" y="143"/>
                      </a:lnTo>
                      <a:lnTo>
                        <a:pt x="660" y="143"/>
                      </a:lnTo>
                      <a:lnTo>
                        <a:pt x="662" y="143"/>
                      </a:lnTo>
                      <a:lnTo>
                        <a:pt x="663" y="142"/>
                      </a:lnTo>
                      <a:lnTo>
                        <a:pt x="665" y="142"/>
                      </a:lnTo>
                      <a:lnTo>
                        <a:pt x="667" y="141"/>
                      </a:lnTo>
                      <a:lnTo>
                        <a:pt x="668" y="141"/>
                      </a:lnTo>
                      <a:lnTo>
                        <a:pt x="670" y="139"/>
                      </a:lnTo>
                      <a:lnTo>
                        <a:pt x="672" y="138"/>
                      </a:lnTo>
                      <a:lnTo>
                        <a:pt x="674" y="136"/>
                      </a:lnTo>
                      <a:lnTo>
                        <a:pt x="675" y="135"/>
                      </a:lnTo>
                      <a:lnTo>
                        <a:pt x="677" y="134"/>
                      </a:lnTo>
                      <a:lnTo>
                        <a:pt x="678" y="134"/>
                      </a:lnTo>
                      <a:lnTo>
                        <a:pt x="680" y="134"/>
                      </a:lnTo>
                      <a:lnTo>
                        <a:pt x="682" y="136"/>
                      </a:lnTo>
                      <a:lnTo>
                        <a:pt x="684" y="138"/>
                      </a:lnTo>
                      <a:lnTo>
                        <a:pt x="686" y="141"/>
                      </a:lnTo>
                      <a:lnTo>
                        <a:pt x="687" y="144"/>
                      </a:lnTo>
                      <a:lnTo>
                        <a:pt x="689" y="147"/>
                      </a:lnTo>
                      <a:lnTo>
                        <a:pt x="690" y="150"/>
                      </a:lnTo>
                      <a:lnTo>
                        <a:pt x="692" y="154"/>
                      </a:lnTo>
                      <a:lnTo>
                        <a:pt x="694" y="156"/>
                      </a:lnTo>
                      <a:lnTo>
                        <a:pt x="696" y="159"/>
                      </a:lnTo>
                      <a:lnTo>
                        <a:pt x="698" y="161"/>
                      </a:lnTo>
                      <a:lnTo>
                        <a:pt x="699" y="162"/>
                      </a:lnTo>
                      <a:lnTo>
                        <a:pt x="701" y="163"/>
                      </a:lnTo>
                      <a:lnTo>
                        <a:pt x="702" y="163"/>
                      </a:lnTo>
                      <a:lnTo>
                        <a:pt x="704" y="161"/>
                      </a:lnTo>
                      <a:lnTo>
                        <a:pt x="706" y="158"/>
                      </a:lnTo>
                      <a:lnTo>
                        <a:pt x="708" y="154"/>
                      </a:lnTo>
                      <a:lnTo>
                        <a:pt x="710" y="148"/>
                      </a:lnTo>
                      <a:lnTo>
                        <a:pt x="711" y="143"/>
                      </a:lnTo>
                      <a:lnTo>
                        <a:pt x="713" y="138"/>
                      </a:lnTo>
                      <a:lnTo>
                        <a:pt x="714" y="134"/>
                      </a:lnTo>
                      <a:lnTo>
                        <a:pt x="716" y="132"/>
                      </a:lnTo>
                      <a:lnTo>
                        <a:pt x="718" y="132"/>
                      </a:lnTo>
                      <a:lnTo>
                        <a:pt x="720" y="135"/>
                      </a:lnTo>
                      <a:lnTo>
                        <a:pt x="721" y="139"/>
                      </a:lnTo>
                      <a:lnTo>
                        <a:pt x="723" y="143"/>
                      </a:lnTo>
                      <a:lnTo>
                        <a:pt x="725" y="148"/>
                      </a:lnTo>
                      <a:lnTo>
                        <a:pt x="726" y="151"/>
                      </a:lnTo>
                      <a:lnTo>
                        <a:pt x="728" y="153"/>
                      </a:lnTo>
                      <a:lnTo>
                        <a:pt x="730" y="154"/>
                      </a:lnTo>
                      <a:lnTo>
                        <a:pt x="732" y="152"/>
                      </a:lnTo>
                      <a:lnTo>
                        <a:pt x="733" y="150"/>
                      </a:lnTo>
                      <a:lnTo>
                        <a:pt x="735" y="147"/>
                      </a:lnTo>
                      <a:lnTo>
                        <a:pt x="737" y="143"/>
                      </a:lnTo>
                      <a:lnTo>
                        <a:pt x="738" y="140"/>
                      </a:lnTo>
                      <a:lnTo>
                        <a:pt x="740" y="137"/>
                      </a:lnTo>
                      <a:lnTo>
                        <a:pt x="742" y="135"/>
                      </a:lnTo>
                      <a:lnTo>
                        <a:pt x="744" y="134"/>
                      </a:lnTo>
                      <a:lnTo>
                        <a:pt x="745" y="133"/>
                      </a:lnTo>
                      <a:lnTo>
                        <a:pt x="747" y="132"/>
                      </a:lnTo>
                      <a:lnTo>
                        <a:pt x="749" y="131"/>
                      </a:lnTo>
                      <a:lnTo>
                        <a:pt x="750" y="131"/>
                      </a:lnTo>
                      <a:lnTo>
                        <a:pt x="752" y="130"/>
                      </a:lnTo>
                      <a:lnTo>
                        <a:pt x="754" y="130"/>
                      </a:lnTo>
                      <a:lnTo>
                        <a:pt x="756" y="130"/>
                      </a:lnTo>
                      <a:lnTo>
                        <a:pt x="757" y="130"/>
                      </a:lnTo>
                      <a:lnTo>
                        <a:pt x="759" y="131"/>
                      </a:lnTo>
                      <a:lnTo>
                        <a:pt x="761" y="132"/>
                      </a:lnTo>
                      <a:lnTo>
                        <a:pt x="762" y="133"/>
                      </a:lnTo>
                      <a:lnTo>
                        <a:pt x="764" y="135"/>
                      </a:lnTo>
                      <a:lnTo>
                        <a:pt x="766" y="136"/>
                      </a:lnTo>
                      <a:lnTo>
                        <a:pt x="768" y="138"/>
                      </a:lnTo>
                      <a:lnTo>
                        <a:pt x="769" y="141"/>
                      </a:lnTo>
                      <a:lnTo>
                        <a:pt x="771" y="143"/>
                      </a:lnTo>
                      <a:lnTo>
                        <a:pt x="773" y="146"/>
                      </a:lnTo>
                      <a:lnTo>
                        <a:pt x="774" y="149"/>
                      </a:lnTo>
                      <a:lnTo>
                        <a:pt x="776" y="151"/>
                      </a:lnTo>
                      <a:lnTo>
                        <a:pt x="778" y="154"/>
                      </a:lnTo>
                      <a:lnTo>
                        <a:pt x="780" y="155"/>
                      </a:lnTo>
                      <a:lnTo>
                        <a:pt x="781" y="156"/>
                      </a:lnTo>
                      <a:lnTo>
                        <a:pt x="783" y="156"/>
                      </a:lnTo>
                      <a:lnTo>
                        <a:pt x="785" y="155"/>
                      </a:lnTo>
                      <a:lnTo>
                        <a:pt x="786" y="154"/>
                      </a:lnTo>
                      <a:lnTo>
                        <a:pt x="788" y="151"/>
                      </a:lnTo>
                      <a:lnTo>
                        <a:pt x="790" y="148"/>
                      </a:lnTo>
                      <a:lnTo>
                        <a:pt x="792" y="144"/>
                      </a:lnTo>
                      <a:lnTo>
                        <a:pt x="793" y="141"/>
                      </a:lnTo>
                      <a:lnTo>
                        <a:pt x="795" y="137"/>
                      </a:lnTo>
                      <a:lnTo>
                        <a:pt x="797" y="133"/>
                      </a:lnTo>
                      <a:lnTo>
                        <a:pt x="798" y="130"/>
                      </a:lnTo>
                      <a:lnTo>
                        <a:pt x="800" y="127"/>
                      </a:lnTo>
                      <a:lnTo>
                        <a:pt x="802" y="124"/>
                      </a:lnTo>
                      <a:lnTo>
                        <a:pt x="804" y="122"/>
                      </a:lnTo>
                      <a:lnTo>
                        <a:pt x="805" y="121"/>
                      </a:lnTo>
                      <a:lnTo>
                        <a:pt x="807" y="121"/>
                      </a:lnTo>
                      <a:lnTo>
                        <a:pt x="809" y="122"/>
                      </a:lnTo>
                      <a:lnTo>
                        <a:pt x="810" y="122"/>
                      </a:lnTo>
                      <a:lnTo>
                        <a:pt x="812" y="123"/>
                      </a:lnTo>
                      <a:lnTo>
                        <a:pt x="814" y="124"/>
                      </a:lnTo>
                      <a:lnTo>
                        <a:pt x="815" y="125"/>
                      </a:lnTo>
                      <a:lnTo>
                        <a:pt x="817" y="124"/>
                      </a:lnTo>
                      <a:lnTo>
                        <a:pt x="819" y="123"/>
                      </a:lnTo>
                      <a:lnTo>
                        <a:pt x="821" y="120"/>
                      </a:lnTo>
                      <a:lnTo>
                        <a:pt x="822" y="116"/>
                      </a:lnTo>
                      <a:lnTo>
                        <a:pt x="824" y="112"/>
                      </a:lnTo>
                      <a:lnTo>
                        <a:pt x="826" y="108"/>
                      </a:lnTo>
                      <a:lnTo>
                        <a:pt x="827" y="105"/>
                      </a:lnTo>
                      <a:lnTo>
                        <a:pt x="829" y="102"/>
                      </a:lnTo>
                      <a:lnTo>
                        <a:pt x="831" y="101"/>
                      </a:lnTo>
                      <a:lnTo>
                        <a:pt x="833" y="101"/>
                      </a:lnTo>
                      <a:lnTo>
                        <a:pt x="834" y="104"/>
                      </a:lnTo>
                      <a:lnTo>
                        <a:pt x="836" y="107"/>
                      </a:lnTo>
                      <a:lnTo>
                        <a:pt x="838" y="111"/>
                      </a:lnTo>
                      <a:lnTo>
                        <a:pt x="839" y="116"/>
                      </a:lnTo>
                      <a:lnTo>
                        <a:pt x="841" y="120"/>
                      </a:lnTo>
                      <a:lnTo>
                        <a:pt x="843" y="123"/>
                      </a:lnTo>
                      <a:lnTo>
                        <a:pt x="844" y="125"/>
                      </a:lnTo>
                      <a:lnTo>
                        <a:pt x="846" y="126"/>
                      </a:lnTo>
                      <a:lnTo>
                        <a:pt x="848" y="126"/>
                      </a:lnTo>
                      <a:lnTo>
                        <a:pt x="850" y="125"/>
                      </a:lnTo>
                      <a:lnTo>
                        <a:pt x="851" y="124"/>
                      </a:lnTo>
                      <a:lnTo>
                        <a:pt x="853" y="123"/>
                      </a:lnTo>
                      <a:lnTo>
                        <a:pt x="855" y="122"/>
                      </a:lnTo>
                      <a:lnTo>
                        <a:pt x="856" y="121"/>
                      </a:lnTo>
                      <a:lnTo>
                        <a:pt x="858" y="122"/>
                      </a:lnTo>
                      <a:lnTo>
                        <a:pt x="860" y="123"/>
                      </a:lnTo>
                      <a:lnTo>
                        <a:pt x="861" y="124"/>
                      </a:lnTo>
                      <a:lnTo>
                        <a:pt x="863" y="126"/>
                      </a:lnTo>
                      <a:lnTo>
                        <a:pt x="865" y="128"/>
                      </a:lnTo>
                      <a:lnTo>
                        <a:pt x="867" y="129"/>
                      </a:lnTo>
                      <a:lnTo>
                        <a:pt x="868" y="129"/>
                      </a:lnTo>
                      <a:lnTo>
                        <a:pt x="870" y="128"/>
                      </a:lnTo>
                      <a:lnTo>
                        <a:pt x="872" y="125"/>
                      </a:lnTo>
                      <a:lnTo>
                        <a:pt x="873" y="121"/>
                      </a:lnTo>
                      <a:lnTo>
                        <a:pt x="875" y="115"/>
                      </a:lnTo>
                      <a:lnTo>
                        <a:pt x="877" y="109"/>
                      </a:lnTo>
                      <a:lnTo>
                        <a:pt x="879" y="103"/>
                      </a:lnTo>
                      <a:lnTo>
                        <a:pt x="880" y="98"/>
                      </a:lnTo>
                      <a:lnTo>
                        <a:pt x="882" y="94"/>
                      </a:lnTo>
                      <a:lnTo>
                        <a:pt x="884" y="93"/>
                      </a:lnTo>
                      <a:lnTo>
                        <a:pt x="885" y="94"/>
                      </a:lnTo>
                      <a:lnTo>
                        <a:pt x="887" y="97"/>
                      </a:lnTo>
                      <a:lnTo>
                        <a:pt x="889" y="102"/>
                      </a:lnTo>
                      <a:lnTo>
                        <a:pt x="891" y="108"/>
                      </a:lnTo>
                      <a:lnTo>
                        <a:pt x="892" y="115"/>
                      </a:lnTo>
                      <a:lnTo>
                        <a:pt x="894" y="121"/>
                      </a:lnTo>
                      <a:lnTo>
                        <a:pt x="896" y="126"/>
                      </a:lnTo>
                      <a:lnTo>
                        <a:pt x="897" y="129"/>
                      </a:lnTo>
                      <a:lnTo>
                        <a:pt x="899" y="129"/>
                      </a:lnTo>
                      <a:lnTo>
                        <a:pt x="901" y="127"/>
                      </a:lnTo>
                      <a:lnTo>
                        <a:pt x="903" y="123"/>
                      </a:lnTo>
                      <a:lnTo>
                        <a:pt x="904" y="118"/>
                      </a:lnTo>
                      <a:lnTo>
                        <a:pt x="906" y="113"/>
                      </a:lnTo>
                      <a:lnTo>
                        <a:pt x="908" y="108"/>
                      </a:lnTo>
                      <a:lnTo>
                        <a:pt x="909" y="103"/>
                      </a:lnTo>
                      <a:lnTo>
                        <a:pt x="911" y="100"/>
                      </a:lnTo>
                      <a:lnTo>
                        <a:pt x="913" y="98"/>
                      </a:lnTo>
                      <a:lnTo>
                        <a:pt x="915" y="97"/>
                      </a:lnTo>
                      <a:lnTo>
                        <a:pt x="916" y="96"/>
                      </a:lnTo>
                      <a:lnTo>
                        <a:pt x="918" y="97"/>
                      </a:lnTo>
                      <a:lnTo>
                        <a:pt x="920" y="98"/>
                      </a:lnTo>
                      <a:lnTo>
                        <a:pt x="921" y="98"/>
                      </a:lnTo>
                      <a:lnTo>
                        <a:pt x="923" y="99"/>
                      </a:lnTo>
                      <a:lnTo>
                        <a:pt x="925" y="100"/>
                      </a:lnTo>
                      <a:lnTo>
                        <a:pt x="927" y="101"/>
                      </a:lnTo>
                      <a:lnTo>
                        <a:pt x="928" y="101"/>
                      </a:lnTo>
                      <a:lnTo>
                        <a:pt x="930" y="102"/>
                      </a:lnTo>
                      <a:lnTo>
                        <a:pt x="932" y="103"/>
                      </a:lnTo>
                      <a:lnTo>
                        <a:pt x="933" y="103"/>
                      </a:lnTo>
                      <a:lnTo>
                        <a:pt x="935" y="104"/>
                      </a:lnTo>
                      <a:lnTo>
                        <a:pt x="937" y="104"/>
                      </a:lnTo>
                      <a:lnTo>
                        <a:pt x="939" y="104"/>
                      </a:lnTo>
                      <a:lnTo>
                        <a:pt x="940" y="103"/>
                      </a:lnTo>
                      <a:lnTo>
                        <a:pt x="942" y="103"/>
                      </a:lnTo>
                      <a:lnTo>
                        <a:pt x="944" y="101"/>
                      </a:lnTo>
                      <a:lnTo>
                        <a:pt x="945" y="100"/>
                      </a:lnTo>
                      <a:lnTo>
                        <a:pt x="947" y="99"/>
                      </a:lnTo>
                      <a:lnTo>
                        <a:pt x="949" y="98"/>
                      </a:lnTo>
                      <a:lnTo>
                        <a:pt x="951" y="97"/>
                      </a:lnTo>
                      <a:lnTo>
                        <a:pt x="952" y="95"/>
                      </a:lnTo>
                      <a:lnTo>
                        <a:pt x="954" y="93"/>
                      </a:lnTo>
                      <a:lnTo>
                        <a:pt x="956" y="91"/>
                      </a:lnTo>
                      <a:lnTo>
                        <a:pt x="957" y="90"/>
                      </a:lnTo>
                      <a:lnTo>
                        <a:pt x="959" y="89"/>
                      </a:lnTo>
                      <a:lnTo>
                        <a:pt x="961" y="89"/>
                      </a:lnTo>
                      <a:lnTo>
                        <a:pt x="963" y="90"/>
                      </a:lnTo>
                      <a:lnTo>
                        <a:pt x="964" y="92"/>
                      </a:lnTo>
                      <a:lnTo>
                        <a:pt x="966" y="96"/>
                      </a:lnTo>
                      <a:lnTo>
                        <a:pt x="968" y="100"/>
                      </a:lnTo>
                      <a:lnTo>
                        <a:pt x="969" y="105"/>
                      </a:lnTo>
                      <a:lnTo>
                        <a:pt x="971" y="108"/>
                      </a:lnTo>
                      <a:lnTo>
                        <a:pt x="973" y="111"/>
                      </a:lnTo>
                      <a:lnTo>
                        <a:pt x="975" y="111"/>
                      </a:lnTo>
                      <a:lnTo>
                        <a:pt x="976" y="109"/>
                      </a:lnTo>
                      <a:lnTo>
                        <a:pt x="978" y="104"/>
                      </a:lnTo>
                      <a:lnTo>
                        <a:pt x="979" y="98"/>
                      </a:lnTo>
                      <a:lnTo>
                        <a:pt x="981" y="90"/>
                      </a:lnTo>
                      <a:lnTo>
                        <a:pt x="983" y="82"/>
                      </a:lnTo>
                      <a:lnTo>
                        <a:pt x="985" y="74"/>
                      </a:lnTo>
                      <a:lnTo>
                        <a:pt x="987" y="68"/>
                      </a:lnTo>
                      <a:lnTo>
                        <a:pt x="988" y="63"/>
                      </a:lnTo>
                      <a:lnTo>
                        <a:pt x="990" y="60"/>
                      </a:lnTo>
                      <a:lnTo>
                        <a:pt x="991" y="58"/>
                      </a:lnTo>
                      <a:lnTo>
                        <a:pt x="993" y="57"/>
                      </a:lnTo>
                      <a:lnTo>
                        <a:pt x="995" y="56"/>
                      </a:lnTo>
                      <a:lnTo>
                        <a:pt x="997" y="54"/>
                      </a:lnTo>
                      <a:lnTo>
                        <a:pt x="999" y="52"/>
                      </a:lnTo>
                      <a:lnTo>
                        <a:pt x="1000" y="50"/>
                      </a:lnTo>
                      <a:lnTo>
                        <a:pt x="1002" y="48"/>
                      </a:lnTo>
                      <a:lnTo>
                        <a:pt x="1003" y="46"/>
                      </a:lnTo>
                      <a:lnTo>
                        <a:pt x="1005" y="44"/>
                      </a:lnTo>
                      <a:lnTo>
                        <a:pt x="1007" y="43"/>
                      </a:lnTo>
                      <a:lnTo>
                        <a:pt x="1009" y="42"/>
                      </a:lnTo>
                      <a:lnTo>
                        <a:pt x="1011" y="41"/>
                      </a:lnTo>
                      <a:lnTo>
                        <a:pt x="1012" y="39"/>
                      </a:lnTo>
                      <a:lnTo>
                        <a:pt x="1014" y="36"/>
                      </a:lnTo>
                      <a:lnTo>
                        <a:pt x="1015" y="32"/>
                      </a:lnTo>
                      <a:lnTo>
                        <a:pt x="1017" y="27"/>
                      </a:lnTo>
                      <a:lnTo>
                        <a:pt x="1019" y="23"/>
                      </a:lnTo>
                      <a:lnTo>
                        <a:pt x="1021" y="20"/>
                      </a:lnTo>
                      <a:lnTo>
                        <a:pt x="1022" y="19"/>
                      </a:lnTo>
                      <a:lnTo>
                        <a:pt x="1024" y="19"/>
                      </a:lnTo>
                      <a:lnTo>
                        <a:pt x="1026" y="22"/>
                      </a:lnTo>
                      <a:lnTo>
                        <a:pt x="1027" y="27"/>
                      </a:lnTo>
                      <a:lnTo>
                        <a:pt x="1029" y="33"/>
                      </a:lnTo>
                      <a:lnTo>
                        <a:pt x="1031" y="38"/>
                      </a:lnTo>
                      <a:lnTo>
                        <a:pt x="1033" y="43"/>
                      </a:lnTo>
                      <a:lnTo>
                        <a:pt x="1034" y="46"/>
                      </a:lnTo>
                      <a:lnTo>
                        <a:pt x="1036" y="46"/>
                      </a:lnTo>
                      <a:lnTo>
                        <a:pt x="1038" y="45"/>
                      </a:lnTo>
                      <a:lnTo>
                        <a:pt x="1039" y="42"/>
                      </a:lnTo>
                      <a:lnTo>
                        <a:pt x="1041" y="39"/>
                      </a:lnTo>
                      <a:lnTo>
                        <a:pt x="1043" y="36"/>
                      </a:lnTo>
                      <a:lnTo>
                        <a:pt x="1045" y="33"/>
                      </a:lnTo>
                      <a:lnTo>
                        <a:pt x="1046" y="33"/>
                      </a:lnTo>
                      <a:lnTo>
                        <a:pt x="1048" y="34"/>
                      </a:lnTo>
                      <a:lnTo>
                        <a:pt x="1050" y="36"/>
                      </a:lnTo>
                      <a:lnTo>
                        <a:pt x="1051" y="39"/>
                      </a:lnTo>
                      <a:lnTo>
                        <a:pt x="1053" y="41"/>
                      </a:lnTo>
                      <a:lnTo>
                        <a:pt x="1055" y="43"/>
                      </a:lnTo>
                      <a:lnTo>
                        <a:pt x="1057" y="44"/>
                      </a:lnTo>
                      <a:lnTo>
                        <a:pt x="1058" y="43"/>
                      </a:lnTo>
                      <a:lnTo>
                        <a:pt x="1060" y="43"/>
                      </a:lnTo>
                      <a:lnTo>
                        <a:pt x="1062" y="42"/>
                      </a:lnTo>
                      <a:lnTo>
                        <a:pt x="1063" y="42"/>
                      </a:lnTo>
                      <a:lnTo>
                        <a:pt x="1065" y="42"/>
                      </a:lnTo>
                      <a:lnTo>
                        <a:pt x="1067" y="42"/>
                      </a:lnTo>
                      <a:lnTo>
                        <a:pt x="1068" y="43"/>
                      </a:lnTo>
                      <a:lnTo>
                        <a:pt x="1070" y="43"/>
                      </a:lnTo>
                      <a:lnTo>
                        <a:pt x="1072" y="43"/>
                      </a:lnTo>
                      <a:lnTo>
                        <a:pt x="1074" y="42"/>
                      </a:lnTo>
                      <a:lnTo>
                        <a:pt x="1075" y="40"/>
                      </a:lnTo>
                      <a:lnTo>
                        <a:pt x="1077" y="37"/>
                      </a:lnTo>
                      <a:lnTo>
                        <a:pt x="1079" y="35"/>
                      </a:lnTo>
                      <a:lnTo>
                        <a:pt x="1080" y="32"/>
                      </a:lnTo>
                      <a:lnTo>
                        <a:pt x="1082" y="29"/>
                      </a:lnTo>
                      <a:lnTo>
                        <a:pt x="1084" y="27"/>
                      </a:lnTo>
                      <a:lnTo>
                        <a:pt x="1086" y="26"/>
                      </a:lnTo>
                      <a:lnTo>
                        <a:pt x="1087" y="26"/>
                      </a:lnTo>
                      <a:lnTo>
                        <a:pt x="1089" y="26"/>
                      </a:lnTo>
                      <a:lnTo>
                        <a:pt x="1091" y="27"/>
                      </a:lnTo>
                      <a:lnTo>
                        <a:pt x="1092" y="27"/>
                      </a:lnTo>
                      <a:lnTo>
                        <a:pt x="1094" y="27"/>
                      </a:lnTo>
                      <a:lnTo>
                        <a:pt x="1096" y="29"/>
                      </a:lnTo>
                      <a:lnTo>
                        <a:pt x="1098" y="30"/>
                      </a:lnTo>
                      <a:lnTo>
                        <a:pt x="1099" y="31"/>
                      </a:lnTo>
                      <a:lnTo>
                        <a:pt x="1101" y="33"/>
                      </a:lnTo>
                      <a:lnTo>
                        <a:pt x="1103" y="35"/>
                      </a:lnTo>
                      <a:lnTo>
                        <a:pt x="1104" y="36"/>
                      </a:lnTo>
                      <a:lnTo>
                        <a:pt x="1106" y="36"/>
                      </a:lnTo>
                      <a:lnTo>
                        <a:pt x="1108" y="34"/>
                      </a:lnTo>
                      <a:lnTo>
                        <a:pt x="1110" y="31"/>
                      </a:lnTo>
                      <a:lnTo>
                        <a:pt x="1111" y="26"/>
                      </a:lnTo>
                      <a:lnTo>
                        <a:pt x="1113" y="21"/>
                      </a:lnTo>
                      <a:lnTo>
                        <a:pt x="1114" y="15"/>
                      </a:lnTo>
                      <a:lnTo>
                        <a:pt x="1116" y="11"/>
                      </a:lnTo>
                      <a:lnTo>
                        <a:pt x="1118" y="9"/>
                      </a:lnTo>
                      <a:lnTo>
                        <a:pt x="1120" y="10"/>
                      </a:lnTo>
                      <a:lnTo>
                        <a:pt x="1122" y="13"/>
                      </a:lnTo>
                      <a:lnTo>
                        <a:pt x="1123" y="20"/>
                      </a:lnTo>
                      <a:lnTo>
                        <a:pt x="1125" y="27"/>
                      </a:lnTo>
                      <a:lnTo>
                        <a:pt x="1126" y="36"/>
                      </a:lnTo>
                      <a:lnTo>
                        <a:pt x="1128" y="44"/>
                      </a:lnTo>
                      <a:lnTo>
                        <a:pt x="1130" y="51"/>
                      </a:lnTo>
                      <a:lnTo>
                        <a:pt x="1132" y="55"/>
                      </a:lnTo>
                      <a:lnTo>
                        <a:pt x="1134" y="57"/>
                      </a:lnTo>
                      <a:lnTo>
                        <a:pt x="1135" y="57"/>
                      </a:lnTo>
                      <a:lnTo>
                        <a:pt x="1137" y="56"/>
                      </a:lnTo>
                      <a:lnTo>
                        <a:pt x="1138" y="54"/>
                      </a:lnTo>
                      <a:lnTo>
                        <a:pt x="1140" y="53"/>
                      </a:lnTo>
                      <a:lnTo>
                        <a:pt x="1142" y="53"/>
                      </a:lnTo>
                      <a:lnTo>
                        <a:pt x="1144" y="54"/>
                      </a:lnTo>
                      <a:lnTo>
                        <a:pt x="1146" y="57"/>
                      </a:lnTo>
                      <a:lnTo>
                        <a:pt x="1147" y="60"/>
                      </a:lnTo>
                      <a:lnTo>
                        <a:pt x="1149" y="64"/>
                      </a:lnTo>
                      <a:lnTo>
                        <a:pt x="1150" y="69"/>
                      </a:lnTo>
                      <a:lnTo>
                        <a:pt x="1152" y="73"/>
                      </a:lnTo>
                      <a:lnTo>
                        <a:pt x="1154" y="77"/>
                      </a:lnTo>
                      <a:lnTo>
                        <a:pt x="1156" y="80"/>
                      </a:lnTo>
                      <a:lnTo>
                        <a:pt x="1157" y="82"/>
                      </a:lnTo>
                      <a:lnTo>
                        <a:pt x="1159" y="83"/>
                      </a:lnTo>
                      <a:lnTo>
                        <a:pt x="1161" y="82"/>
                      </a:lnTo>
                      <a:lnTo>
                        <a:pt x="1162" y="81"/>
                      </a:lnTo>
                      <a:lnTo>
                        <a:pt x="1164" y="77"/>
                      </a:lnTo>
                      <a:lnTo>
                        <a:pt x="1166" y="73"/>
                      </a:lnTo>
                      <a:lnTo>
                        <a:pt x="1168" y="67"/>
                      </a:lnTo>
                      <a:lnTo>
                        <a:pt x="1169" y="60"/>
                      </a:lnTo>
                      <a:lnTo>
                        <a:pt x="1171" y="52"/>
                      </a:lnTo>
                      <a:lnTo>
                        <a:pt x="1173" y="46"/>
                      </a:lnTo>
                      <a:lnTo>
                        <a:pt x="1174" y="41"/>
                      </a:lnTo>
                      <a:lnTo>
                        <a:pt x="1176" y="39"/>
                      </a:lnTo>
                      <a:lnTo>
                        <a:pt x="1178" y="39"/>
                      </a:lnTo>
                      <a:lnTo>
                        <a:pt x="1180" y="42"/>
                      </a:lnTo>
                      <a:lnTo>
                        <a:pt x="1181" y="48"/>
                      </a:lnTo>
                      <a:lnTo>
                        <a:pt x="1183" y="54"/>
                      </a:lnTo>
                      <a:lnTo>
                        <a:pt x="1185" y="60"/>
                      </a:lnTo>
                      <a:lnTo>
                        <a:pt x="1186" y="64"/>
                      </a:lnTo>
                      <a:lnTo>
                        <a:pt x="1188" y="66"/>
                      </a:lnTo>
                      <a:lnTo>
                        <a:pt x="1190" y="64"/>
                      </a:lnTo>
                      <a:lnTo>
                        <a:pt x="1192" y="59"/>
                      </a:lnTo>
                      <a:lnTo>
                        <a:pt x="1193" y="52"/>
                      </a:lnTo>
                      <a:lnTo>
                        <a:pt x="1195" y="43"/>
                      </a:lnTo>
                      <a:lnTo>
                        <a:pt x="1197" y="35"/>
                      </a:lnTo>
                      <a:lnTo>
                        <a:pt x="1198" y="29"/>
                      </a:lnTo>
                      <a:lnTo>
                        <a:pt x="1200" y="26"/>
                      </a:lnTo>
                      <a:lnTo>
                        <a:pt x="1202" y="26"/>
                      </a:lnTo>
                      <a:lnTo>
                        <a:pt x="1204" y="30"/>
                      </a:lnTo>
                      <a:lnTo>
                        <a:pt x="1205" y="37"/>
                      </a:lnTo>
                      <a:lnTo>
                        <a:pt x="1207" y="44"/>
                      </a:lnTo>
                      <a:lnTo>
                        <a:pt x="1209" y="51"/>
                      </a:lnTo>
                      <a:lnTo>
                        <a:pt x="1210" y="57"/>
                      </a:lnTo>
                      <a:lnTo>
                        <a:pt x="1212" y="60"/>
                      </a:lnTo>
                      <a:lnTo>
                        <a:pt x="1214" y="60"/>
                      </a:lnTo>
                      <a:lnTo>
                        <a:pt x="1216" y="57"/>
                      </a:lnTo>
                      <a:lnTo>
                        <a:pt x="1217" y="52"/>
                      </a:lnTo>
                      <a:lnTo>
                        <a:pt x="1219" y="46"/>
                      </a:lnTo>
                      <a:lnTo>
                        <a:pt x="1221" y="41"/>
                      </a:lnTo>
                      <a:lnTo>
                        <a:pt x="1222" y="36"/>
                      </a:lnTo>
                      <a:lnTo>
                        <a:pt x="1224" y="34"/>
                      </a:lnTo>
                      <a:lnTo>
                        <a:pt x="1226" y="33"/>
                      </a:lnTo>
                      <a:lnTo>
                        <a:pt x="1228" y="35"/>
                      </a:lnTo>
                      <a:lnTo>
                        <a:pt x="1229" y="38"/>
                      </a:lnTo>
                      <a:lnTo>
                        <a:pt x="1231" y="41"/>
                      </a:lnTo>
                      <a:lnTo>
                        <a:pt x="1233" y="43"/>
                      </a:lnTo>
                      <a:lnTo>
                        <a:pt x="1234" y="45"/>
                      </a:lnTo>
                      <a:lnTo>
                        <a:pt x="1236" y="45"/>
                      </a:lnTo>
                      <a:lnTo>
                        <a:pt x="1238" y="45"/>
                      </a:lnTo>
                      <a:lnTo>
                        <a:pt x="1240" y="45"/>
                      </a:lnTo>
                      <a:lnTo>
                        <a:pt x="1241" y="45"/>
                      </a:lnTo>
                      <a:lnTo>
                        <a:pt x="1243" y="45"/>
                      </a:lnTo>
                      <a:lnTo>
                        <a:pt x="1245" y="46"/>
                      </a:lnTo>
                      <a:lnTo>
                        <a:pt x="1246" y="48"/>
                      </a:lnTo>
                      <a:lnTo>
                        <a:pt x="1248" y="50"/>
                      </a:lnTo>
                      <a:lnTo>
                        <a:pt x="1250" y="51"/>
                      </a:lnTo>
                      <a:lnTo>
                        <a:pt x="1252" y="51"/>
                      </a:lnTo>
                      <a:lnTo>
                        <a:pt x="1253" y="49"/>
                      </a:lnTo>
                      <a:lnTo>
                        <a:pt x="1255" y="45"/>
                      </a:lnTo>
                      <a:lnTo>
                        <a:pt x="1257" y="41"/>
                      </a:lnTo>
                      <a:lnTo>
                        <a:pt x="1258" y="36"/>
                      </a:lnTo>
                      <a:lnTo>
                        <a:pt x="1260" y="31"/>
                      </a:lnTo>
                      <a:lnTo>
                        <a:pt x="1262" y="29"/>
                      </a:lnTo>
                      <a:lnTo>
                        <a:pt x="1264" y="29"/>
                      </a:lnTo>
                      <a:lnTo>
                        <a:pt x="1265" y="30"/>
                      </a:lnTo>
                      <a:lnTo>
                        <a:pt x="1267" y="33"/>
                      </a:lnTo>
                      <a:lnTo>
                        <a:pt x="1269" y="38"/>
                      </a:lnTo>
                      <a:lnTo>
                        <a:pt x="1270" y="42"/>
                      </a:lnTo>
                      <a:lnTo>
                        <a:pt x="1272" y="45"/>
                      </a:lnTo>
                      <a:lnTo>
                        <a:pt x="1274" y="46"/>
                      </a:lnTo>
                      <a:lnTo>
                        <a:pt x="1275" y="44"/>
                      </a:lnTo>
                      <a:lnTo>
                        <a:pt x="1277" y="41"/>
                      </a:lnTo>
                      <a:lnTo>
                        <a:pt x="1279" y="37"/>
                      </a:lnTo>
                      <a:lnTo>
                        <a:pt x="1281" y="33"/>
                      </a:lnTo>
                      <a:lnTo>
                        <a:pt x="1282" y="30"/>
                      </a:lnTo>
                      <a:lnTo>
                        <a:pt x="1284" y="29"/>
                      </a:lnTo>
                      <a:lnTo>
                        <a:pt x="1286" y="31"/>
                      </a:lnTo>
                      <a:lnTo>
                        <a:pt x="1287" y="34"/>
                      </a:lnTo>
                      <a:lnTo>
                        <a:pt x="1289" y="39"/>
                      </a:lnTo>
                      <a:lnTo>
                        <a:pt x="1291" y="45"/>
                      </a:lnTo>
                      <a:lnTo>
                        <a:pt x="1292" y="50"/>
                      </a:lnTo>
                      <a:lnTo>
                        <a:pt x="1294" y="53"/>
                      </a:lnTo>
                      <a:lnTo>
                        <a:pt x="1296" y="54"/>
                      </a:lnTo>
                      <a:lnTo>
                        <a:pt x="1298" y="54"/>
                      </a:lnTo>
                      <a:lnTo>
                        <a:pt x="1299" y="51"/>
                      </a:lnTo>
                      <a:lnTo>
                        <a:pt x="1301" y="48"/>
                      </a:lnTo>
                      <a:lnTo>
                        <a:pt x="1303" y="45"/>
                      </a:lnTo>
                      <a:lnTo>
                        <a:pt x="1304" y="43"/>
                      </a:lnTo>
                      <a:lnTo>
                        <a:pt x="1306" y="42"/>
                      </a:lnTo>
                      <a:lnTo>
                        <a:pt x="1308" y="42"/>
                      </a:lnTo>
                      <a:lnTo>
                        <a:pt x="1309" y="44"/>
                      </a:lnTo>
                      <a:lnTo>
                        <a:pt x="1311" y="46"/>
                      </a:lnTo>
                      <a:lnTo>
                        <a:pt x="1313" y="49"/>
                      </a:lnTo>
                      <a:lnTo>
                        <a:pt x="1315" y="52"/>
                      </a:lnTo>
                      <a:lnTo>
                        <a:pt x="1316" y="54"/>
                      </a:lnTo>
                      <a:lnTo>
                        <a:pt x="1318" y="55"/>
                      </a:lnTo>
                      <a:lnTo>
                        <a:pt x="1320" y="55"/>
                      </a:lnTo>
                      <a:lnTo>
                        <a:pt x="1321" y="55"/>
                      </a:lnTo>
                      <a:lnTo>
                        <a:pt x="1323" y="55"/>
                      </a:lnTo>
                      <a:lnTo>
                        <a:pt x="1325" y="55"/>
                      </a:lnTo>
                      <a:lnTo>
                        <a:pt x="1327" y="55"/>
                      </a:lnTo>
                      <a:lnTo>
                        <a:pt x="1328" y="55"/>
                      </a:lnTo>
                      <a:lnTo>
                        <a:pt x="1330" y="56"/>
                      </a:lnTo>
                      <a:lnTo>
                        <a:pt x="1332" y="56"/>
                      </a:lnTo>
                      <a:lnTo>
                        <a:pt x="1333" y="55"/>
                      </a:lnTo>
                      <a:lnTo>
                        <a:pt x="1335" y="55"/>
                      </a:lnTo>
                      <a:lnTo>
                        <a:pt x="1337" y="54"/>
                      </a:lnTo>
                      <a:lnTo>
                        <a:pt x="1339" y="52"/>
                      </a:lnTo>
                      <a:lnTo>
                        <a:pt x="1340" y="51"/>
                      </a:lnTo>
                      <a:lnTo>
                        <a:pt x="1342" y="49"/>
                      </a:lnTo>
                      <a:lnTo>
                        <a:pt x="1344" y="48"/>
                      </a:lnTo>
                      <a:lnTo>
                        <a:pt x="1345" y="48"/>
                      </a:lnTo>
                      <a:lnTo>
                        <a:pt x="1347" y="48"/>
                      </a:lnTo>
                      <a:lnTo>
                        <a:pt x="1349" y="48"/>
                      </a:lnTo>
                      <a:lnTo>
                        <a:pt x="1351" y="48"/>
                      </a:lnTo>
                      <a:lnTo>
                        <a:pt x="1352" y="49"/>
                      </a:lnTo>
                      <a:lnTo>
                        <a:pt x="1354" y="49"/>
                      </a:lnTo>
                      <a:lnTo>
                        <a:pt x="1356" y="49"/>
                      </a:lnTo>
                      <a:lnTo>
                        <a:pt x="1357" y="48"/>
                      </a:lnTo>
                      <a:lnTo>
                        <a:pt x="1359" y="47"/>
                      </a:lnTo>
                      <a:lnTo>
                        <a:pt x="1361" y="46"/>
                      </a:lnTo>
                      <a:lnTo>
                        <a:pt x="1363" y="45"/>
                      </a:lnTo>
                      <a:lnTo>
                        <a:pt x="1364" y="45"/>
                      </a:lnTo>
                      <a:lnTo>
                        <a:pt x="1366" y="44"/>
                      </a:lnTo>
                      <a:lnTo>
                        <a:pt x="1368" y="44"/>
                      </a:lnTo>
                      <a:lnTo>
                        <a:pt x="1369" y="45"/>
                      </a:lnTo>
                      <a:lnTo>
                        <a:pt x="1371" y="46"/>
                      </a:lnTo>
                      <a:lnTo>
                        <a:pt x="1373" y="48"/>
                      </a:lnTo>
                      <a:lnTo>
                        <a:pt x="1375" y="50"/>
                      </a:lnTo>
                      <a:lnTo>
                        <a:pt x="1376" y="53"/>
                      </a:lnTo>
                      <a:lnTo>
                        <a:pt x="1378" y="56"/>
                      </a:lnTo>
                      <a:lnTo>
                        <a:pt x="1380" y="58"/>
                      </a:lnTo>
                      <a:lnTo>
                        <a:pt x="1381" y="61"/>
                      </a:lnTo>
                      <a:lnTo>
                        <a:pt x="1383" y="62"/>
                      </a:lnTo>
                      <a:lnTo>
                        <a:pt x="1385" y="62"/>
                      </a:lnTo>
                      <a:lnTo>
                        <a:pt x="1387" y="61"/>
                      </a:lnTo>
                      <a:lnTo>
                        <a:pt x="1388" y="60"/>
                      </a:lnTo>
                      <a:lnTo>
                        <a:pt x="1390" y="57"/>
                      </a:lnTo>
                      <a:lnTo>
                        <a:pt x="1392" y="54"/>
                      </a:lnTo>
                      <a:lnTo>
                        <a:pt x="1393" y="51"/>
                      </a:lnTo>
                      <a:lnTo>
                        <a:pt x="1395" y="49"/>
                      </a:lnTo>
                      <a:lnTo>
                        <a:pt x="1397" y="46"/>
                      </a:lnTo>
                      <a:lnTo>
                        <a:pt x="1399" y="44"/>
                      </a:lnTo>
                      <a:lnTo>
                        <a:pt x="1400" y="42"/>
                      </a:lnTo>
                      <a:lnTo>
                        <a:pt x="1402" y="40"/>
                      </a:lnTo>
                      <a:lnTo>
                        <a:pt x="1404" y="37"/>
                      </a:lnTo>
                      <a:lnTo>
                        <a:pt x="1405" y="34"/>
                      </a:lnTo>
                      <a:lnTo>
                        <a:pt x="1407" y="31"/>
                      </a:lnTo>
                      <a:lnTo>
                        <a:pt x="1409" y="27"/>
                      </a:lnTo>
                      <a:lnTo>
                        <a:pt x="1411" y="25"/>
                      </a:lnTo>
                      <a:lnTo>
                        <a:pt x="1412" y="23"/>
                      </a:lnTo>
                      <a:lnTo>
                        <a:pt x="1414" y="22"/>
                      </a:lnTo>
                      <a:lnTo>
                        <a:pt x="1415" y="23"/>
                      </a:lnTo>
                      <a:lnTo>
                        <a:pt x="1417" y="25"/>
                      </a:lnTo>
                      <a:lnTo>
                        <a:pt x="1419" y="28"/>
                      </a:lnTo>
                      <a:lnTo>
                        <a:pt x="1421" y="32"/>
                      </a:lnTo>
                      <a:lnTo>
                        <a:pt x="1423" y="37"/>
                      </a:lnTo>
                      <a:lnTo>
                        <a:pt x="1424" y="42"/>
                      </a:lnTo>
                      <a:lnTo>
                        <a:pt x="1426" y="46"/>
                      </a:lnTo>
                      <a:lnTo>
                        <a:pt x="1427" y="50"/>
                      </a:lnTo>
                      <a:lnTo>
                        <a:pt x="1429" y="53"/>
                      </a:lnTo>
                      <a:lnTo>
                        <a:pt x="1431" y="55"/>
                      </a:lnTo>
                      <a:lnTo>
                        <a:pt x="1433" y="56"/>
                      </a:lnTo>
                      <a:lnTo>
                        <a:pt x="1435" y="57"/>
                      </a:lnTo>
                      <a:lnTo>
                        <a:pt x="1436" y="57"/>
                      </a:lnTo>
                      <a:lnTo>
                        <a:pt x="1438" y="56"/>
                      </a:lnTo>
                      <a:lnTo>
                        <a:pt x="1439" y="55"/>
                      </a:lnTo>
                      <a:lnTo>
                        <a:pt x="1441" y="54"/>
                      </a:lnTo>
                      <a:lnTo>
                        <a:pt x="1443" y="51"/>
                      </a:lnTo>
                      <a:lnTo>
                        <a:pt x="1445" y="49"/>
                      </a:lnTo>
                      <a:lnTo>
                        <a:pt x="1447" y="47"/>
                      </a:lnTo>
                      <a:lnTo>
                        <a:pt x="1448" y="45"/>
                      </a:lnTo>
                      <a:lnTo>
                        <a:pt x="1450" y="43"/>
                      </a:lnTo>
                      <a:lnTo>
                        <a:pt x="1451" y="43"/>
                      </a:lnTo>
                      <a:lnTo>
                        <a:pt x="1453" y="43"/>
                      </a:lnTo>
                      <a:lnTo>
                        <a:pt x="1455" y="44"/>
                      </a:lnTo>
                      <a:lnTo>
                        <a:pt x="1457" y="46"/>
                      </a:lnTo>
                      <a:lnTo>
                        <a:pt x="1458" y="48"/>
                      </a:lnTo>
                      <a:lnTo>
                        <a:pt x="1460" y="50"/>
                      </a:lnTo>
                      <a:lnTo>
                        <a:pt x="1462" y="52"/>
                      </a:lnTo>
                      <a:lnTo>
                        <a:pt x="1463" y="53"/>
                      </a:lnTo>
                      <a:lnTo>
                        <a:pt x="1465" y="53"/>
                      </a:lnTo>
                      <a:lnTo>
                        <a:pt x="1467" y="52"/>
                      </a:lnTo>
                      <a:lnTo>
                        <a:pt x="1469" y="50"/>
                      </a:lnTo>
                      <a:lnTo>
                        <a:pt x="1470" y="47"/>
                      </a:lnTo>
                      <a:lnTo>
                        <a:pt x="1472" y="45"/>
                      </a:lnTo>
                      <a:lnTo>
                        <a:pt x="1474" y="42"/>
                      </a:lnTo>
                      <a:lnTo>
                        <a:pt x="1475" y="41"/>
                      </a:lnTo>
                      <a:lnTo>
                        <a:pt x="1477" y="39"/>
                      </a:lnTo>
                      <a:lnTo>
                        <a:pt x="1479" y="39"/>
                      </a:lnTo>
                      <a:lnTo>
                        <a:pt x="1481" y="39"/>
                      </a:lnTo>
                      <a:lnTo>
                        <a:pt x="1482" y="40"/>
                      </a:lnTo>
                      <a:lnTo>
                        <a:pt x="1484" y="41"/>
                      </a:lnTo>
                      <a:lnTo>
                        <a:pt x="1486" y="42"/>
                      </a:lnTo>
                      <a:lnTo>
                        <a:pt x="1487" y="43"/>
                      </a:lnTo>
                      <a:lnTo>
                        <a:pt x="1489" y="43"/>
                      </a:lnTo>
                      <a:lnTo>
                        <a:pt x="1491" y="41"/>
                      </a:lnTo>
                      <a:lnTo>
                        <a:pt x="1493" y="39"/>
                      </a:lnTo>
                      <a:lnTo>
                        <a:pt x="1494" y="35"/>
                      </a:lnTo>
                      <a:lnTo>
                        <a:pt x="1496" y="31"/>
                      </a:lnTo>
                      <a:lnTo>
                        <a:pt x="1498" y="26"/>
                      </a:lnTo>
                      <a:lnTo>
                        <a:pt x="1499" y="21"/>
                      </a:lnTo>
                      <a:lnTo>
                        <a:pt x="1501" y="17"/>
                      </a:lnTo>
                      <a:lnTo>
                        <a:pt x="1503" y="14"/>
                      </a:lnTo>
                      <a:lnTo>
                        <a:pt x="1505" y="12"/>
                      </a:lnTo>
                      <a:lnTo>
                        <a:pt x="1506" y="12"/>
                      </a:lnTo>
                      <a:lnTo>
                        <a:pt x="1508" y="13"/>
                      </a:lnTo>
                      <a:lnTo>
                        <a:pt x="1510" y="15"/>
                      </a:lnTo>
                      <a:lnTo>
                        <a:pt x="1511" y="18"/>
                      </a:lnTo>
                      <a:lnTo>
                        <a:pt x="1513" y="20"/>
                      </a:lnTo>
                      <a:lnTo>
                        <a:pt x="1515" y="23"/>
                      </a:lnTo>
                      <a:lnTo>
                        <a:pt x="1516" y="24"/>
                      </a:lnTo>
                      <a:lnTo>
                        <a:pt x="1518" y="25"/>
                      </a:lnTo>
                      <a:lnTo>
                        <a:pt x="1520" y="25"/>
                      </a:lnTo>
                      <a:lnTo>
                        <a:pt x="1522" y="25"/>
                      </a:lnTo>
                      <a:lnTo>
                        <a:pt x="1523" y="24"/>
                      </a:lnTo>
                      <a:lnTo>
                        <a:pt x="1525" y="22"/>
                      </a:lnTo>
                      <a:lnTo>
                        <a:pt x="1527" y="20"/>
                      </a:lnTo>
                      <a:lnTo>
                        <a:pt x="1528" y="19"/>
                      </a:lnTo>
                      <a:lnTo>
                        <a:pt x="1530" y="18"/>
                      </a:lnTo>
                      <a:lnTo>
                        <a:pt x="1532" y="18"/>
                      </a:lnTo>
                      <a:lnTo>
                        <a:pt x="1534" y="18"/>
                      </a:lnTo>
                      <a:lnTo>
                        <a:pt x="1535" y="18"/>
                      </a:lnTo>
                      <a:lnTo>
                        <a:pt x="1537" y="19"/>
                      </a:lnTo>
                      <a:lnTo>
                        <a:pt x="1539" y="20"/>
                      </a:lnTo>
                      <a:lnTo>
                        <a:pt x="1540" y="22"/>
                      </a:lnTo>
                      <a:lnTo>
                        <a:pt x="1542" y="24"/>
                      </a:lnTo>
                      <a:lnTo>
                        <a:pt x="1544" y="26"/>
                      </a:lnTo>
                      <a:lnTo>
                        <a:pt x="1546" y="28"/>
                      </a:lnTo>
                      <a:lnTo>
                        <a:pt x="1547" y="30"/>
                      </a:lnTo>
                      <a:lnTo>
                        <a:pt x="1549" y="32"/>
                      </a:lnTo>
                      <a:lnTo>
                        <a:pt x="1551" y="33"/>
                      </a:lnTo>
                      <a:lnTo>
                        <a:pt x="1552" y="35"/>
                      </a:lnTo>
                      <a:lnTo>
                        <a:pt x="1554" y="36"/>
                      </a:lnTo>
                      <a:lnTo>
                        <a:pt x="1556" y="37"/>
                      </a:lnTo>
                      <a:lnTo>
                        <a:pt x="1558" y="37"/>
                      </a:lnTo>
                      <a:lnTo>
                        <a:pt x="1559" y="38"/>
                      </a:lnTo>
                      <a:lnTo>
                        <a:pt x="1561" y="38"/>
                      </a:lnTo>
                      <a:lnTo>
                        <a:pt x="1562" y="37"/>
                      </a:lnTo>
                      <a:lnTo>
                        <a:pt x="1564" y="37"/>
                      </a:lnTo>
                      <a:lnTo>
                        <a:pt x="1566" y="37"/>
                      </a:lnTo>
                      <a:lnTo>
                        <a:pt x="1568" y="37"/>
                      </a:lnTo>
                      <a:lnTo>
                        <a:pt x="1570" y="37"/>
                      </a:lnTo>
                      <a:lnTo>
                        <a:pt x="1571" y="36"/>
                      </a:lnTo>
                      <a:lnTo>
                        <a:pt x="1573" y="36"/>
                      </a:lnTo>
                      <a:lnTo>
                        <a:pt x="1574" y="36"/>
                      </a:lnTo>
                      <a:lnTo>
                        <a:pt x="1576" y="37"/>
                      </a:lnTo>
                      <a:lnTo>
                        <a:pt x="1578" y="37"/>
                      </a:lnTo>
                      <a:lnTo>
                        <a:pt x="1580" y="37"/>
                      </a:lnTo>
                      <a:lnTo>
                        <a:pt x="1582" y="36"/>
                      </a:lnTo>
                      <a:lnTo>
                        <a:pt x="1583" y="36"/>
                      </a:lnTo>
                      <a:lnTo>
                        <a:pt x="1585" y="35"/>
                      </a:lnTo>
                      <a:lnTo>
                        <a:pt x="1586" y="33"/>
                      </a:lnTo>
                      <a:lnTo>
                        <a:pt x="1588" y="31"/>
                      </a:lnTo>
                      <a:lnTo>
                        <a:pt x="1590" y="30"/>
                      </a:lnTo>
                      <a:lnTo>
                        <a:pt x="1592" y="28"/>
                      </a:lnTo>
                      <a:lnTo>
                        <a:pt x="1593" y="26"/>
                      </a:lnTo>
                      <a:lnTo>
                        <a:pt x="1595" y="25"/>
                      </a:lnTo>
                      <a:lnTo>
                        <a:pt x="1597" y="25"/>
                      </a:lnTo>
                      <a:lnTo>
                        <a:pt x="1598" y="24"/>
                      </a:lnTo>
                      <a:lnTo>
                        <a:pt x="1600" y="24"/>
                      </a:lnTo>
                      <a:lnTo>
                        <a:pt x="1602" y="23"/>
                      </a:lnTo>
                      <a:lnTo>
                        <a:pt x="1604" y="22"/>
                      </a:lnTo>
                      <a:lnTo>
                        <a:pt x="1605" y="20"/>
                      </a:lnTo>
                      <a:lnTo>
                        <a:pt x="1607" y="18"/>
                      </a:lnTo>
                      <a:lnTo>
                        <a:pt x="1609" y="16"/>
                      </a:lnTo>
                      <a:lnTo>
                        <a:pt x="1610" y="13"/>
                      </a:lnTo>
                      <a:lnTo>
                        <a:pt x="1612" y="11"/>
                      </a:lnTo>
                      <a:lnTo>
                        <a:pt x="1614" y="10"/>
                      </a:lnTo>
                      <a:lnTo>
                        <a:pt x="1616" y="9"/>
                      </a:lnTo>
                      <a:lnTo>
                        <a:pt x="1617" y="10"/>
                      </a:lnTo>
                      <a:lnTo>
                        <a:pt x="1619" y="10"/>
                      </a:lnTo>
                      <a:lnTo>
                        <a:pt x="1621" y="11"/>
                      </a:lnTo>
                      <a:lnTo>
                        <a:pt x="1622" y="13"/>
                      </a:lnTo>
                      <a:lnTo>
                        <a:pt x="1624" y="14"/>
                      </a:lnTo>
                      <a:lnTo>
                        <a:pt x="1626" y="16"/>
                      </a:lnTo>
                      <a:lnTo>
                        <a:pt x="1628" y="17"/>
                      </a:lnTo>
                      <a:lnTo>
                        <a:pt x="1629" y="18"/>
                      </a:lnTo>
                      <a:lnTo>
                        <a:pt x="1631" y="18"/>
                      </a:lnTo>
                      <a:lnTo>
                        <a:pt x="1633" y="19"/>
                      </a:lnTo>
                      <a:lnTo>
                        <a:pt x="1634" y="20"/>
                      </a:lnTo>
                      <a:lnTo>
                        <a:pt x="1636" y="20"/>
                      </a:lnTo>
                      <a:lnTo>
                        <a:pt x="1638" y="21"/>
                      </a:lnTo>
                      <a:lnTo>
                        <a:pt x="1640" y="21"/>
                      </a:lnTo>
                      <a:lnTo>
                        <a:pt x="1641" y="22"/>
                      </a:lnTo>
                      <a:lnTo>
                        <a:pt x="1643" y="22"/>
                      </a:lnTo>
                      <a:lnTo>
                        <a:pt x="1645" y="22"/>
                      </a:lnTo>
                      <a:lnTo>
                        <a:pt x="1646" y="22"/>
                      </a:lnTo>
                      <a:lnTo>
                        <a:pt x="1648" y="23"/>
                      </a:lnTo>
                      <a:lnTo>
                        <a:pt x="1650" y="24"/>
                      </a:lnTo>
                      <a:lnTo>
                        <a:pt x="1652" y="25"/>
                      </a:lnTo>
                      <a:lnTo>
                        <a:pt x="1653" y="27"/>
                      </a:lnTo>
                      <a:lnTo>
                        <a:pt x="1655" y="30"/>
                      </a:lnTo>
                      <a:lnTo>
                        <a:pt x="1657" y="31"/>
                      </a:lnTo>
                      <a:lnTo>
                        <a:pt x="1658" y="32"/>
                      </a:lnTo>
                      <a:lnTo>
                        <a:pt x="1660" y="32"/>
                      </a:lnTo>
                      <a:lnTo>
                        <a:pt x="1662" y="31"/>
                      </a:lnTo>
                      <a:lnTo>
                        <a:pt x="1664" y="29"/>
                      </a:lnTo>
                      <a:lnTo>
                        <a:pt x="1665" y="26"/>
                      </a:lnTo>
                      <a:lnTo>
                        <a:pt x="1667" y="23"/>
                      </a:lnTo>
                      <a:lnTo>
                        <a:pt x="1669" y="20"/>
                      </a:lnTo>
                      <a:lnTo>
                        <a:pt x="1670" y="18"/>
                      </a:lnTo>
                      <a:lnTo>
                        <a:pt x="1672" y="16"/>
                      </a:lnTo>
                      <a:lnTo>
                        <a:pt x="1674" y="15"/>
                      </a:lnTo>
                      <a:lnTo>
                        <a:pt x="1676" y="14"/>
                      </a:lnTo>
                      <a:lnTo>
                        <a:pt x="1677" y="14"/>
                      </a:lnTo>
                      <a:lnTo>
                        <a:pt x="1679" y="13"/>
                      </a:lnTo>
                      <a:lnTo>
                        <a:pt x="1681" y="12"/>
                      </a:lnTo>
                      <a:lnTo>
                        <a:pt x="1682" y="10"/>
                      </a:lnTo>
                      <a:lnTo>
                        <a:pt x="1684" y="7"/>
                      </a:lnTo>
                      <a:lnTo>
                        <a:pt x="1686" y="5"/>
                      </a:lnTo>
                      <a:lnTo>
                        <a:pt x="1688" y="2"/>
                      </a:lnTo>
                      <a:lnTo>
                        <a:pt x="1689" y="0"/>
                      </a:lnTo>
                      <a:lnTo>
                        <a:pt x="1691" y="0"/>
                      </a:lnTo>
                      <a:lnTo>
                        <a:pt x="1693" y="0"/>
                      </a:lnTo>
                      <a:lnTo>
                        <a:pt x="1694" y="2"/>
                      </a:lnTo>
                      <a:lnTo>
                        <a:pt x="1696" y="4"/>
                      </a:lnTo>
                      <a:lnTo>
                        <a:pt x="1698" y="8"/>
                      </a:lnTo>
                      <a:lnTo>
                        <a:pt x="1700" y="11"/>
                      </a:lnTo>
                      <a:lnTo>
                        <a:pt x="1701" y="15"/>
                      </a:lnTo>
                      <a:lnTo>
                        <a:pt x="1703" y="19"/>
                      </a:lnTo>
                      <a:lnTo>
                        <a:pt x="1705" y="22"/>
                      </a:lnTo>
                      <a:lnTo>
                        <a:pt x="1706" y="25"/>
                      </a:lnTo>
                      <a:lnTo>
                        <a:pt x="1708" y="27"/>
                      </a:lnTo>
                      <a:lnTo>
                        <a:pt x="1710" y="29"/>
                      </a:lnTo>
                      <a:lnTo>
                        <a:pt x="1712" y="30"/>
                      </a:lnTo>
                      <a:lnTo>
                        <a:pt x="1713" y="30"/>
                      </a:lnTo>
                      <a:lnTo>
                        <a:pt x="1715" y="29"/>
                      </a:lnTo>
                      <a:lnTo>
                        <a:pt x="1717" y="26"/>
                      </a:lnTo>
                      <a:lnTo>
                        <a:pt x="1718" y="23"/>
                      </a:lnTo>
                      <a:lnTo>
                        <a:pt x="1720" y="19"/>
                      </a:lnTo>
                      <a:lnTo>
                        <a:pt x="1722" y="15"/>
                      </a:lnTo>
                      <a:lnTo>
                        <a:pt x="1723" y="11"/>
                      </a:lnTo>
                      <a:lnTo>
                        <a:pt x="1725" y="8"/>
                      </a:lnTo>
                      <a:lnTo>
                        <a:pt x="1727" y="5"/>
                      </a:lnTo>
                      <a:lnTo>
                        <a:pt x="1728" y="4"/>
                      </a:lnTo>
                      <a:lnTo>
                        <a:pt x="1730" y="4"/>
                      </a:lnTo>
                      <a:lnTo>
                        <a:pt x="1732" y="5"/>
                      </a:lnTo>
                      <a:lnTo>
                        <a:pt x="1734" y="7"/>
                      </a:lnTo>
                      <a:lnTo>
                        <a:pt x="1735" y="10"/>
                      </a:lnTo>
                      <a:lnTo>
                        <a:pt x="1737" y="12"/>
                      </a:lnTo>
                      <a:lnTo>
                        <a:pt x="1739" y="15"/>
                      </a:lnTo>
                      <a:lnTo>
                        <a:pt x="1740" y="18"/>
                      </a:lnTo>
                      <a:lnTo>
                        <a:pt x="1742" y="21"/>
                      </a:lnTo>
                      <a:lnTo>
                        <a:pt x="1744" y="24"/>
                      </a:lnTo>
                      <a:lnTo>
                        <a:pt x="1746" y="26"/>
                      </a:lnTo>
                      <a:lnTo>
                        <a:pt x="1747" y="29"/>
                      </a:lnTo>
                      <a:lnTo>
                        <a:pt x="1749" y="31"/>
                      </a:lnTo>
                      <a:lnTo>
                        <a:pt x="1751" y="33"/>
                      </a:lnTo>
                      <a:lnTo>
                        <a:pt x="1752" y="33"/>
                      </a:lnTo>
                      <a:lnTo>
                        <a:pt x="1754" y="34"/>
                      </a:lnTo>
                      <a:lnTo>
                        <a:pt x="1756" y="33"/>
                      </a:lnTo>
                      <a:lnTo>
                        <a:pt x="1758" y="32"/>
                      </a:lnTo>
                      <a:lnTo>
                        <a:pt x="1759" y="30"/>
                      </a:lnTo>
                      <a:lnTo>
                        <a:pt x="1761" y="29"/>
                      </a:lnTo>
                      <a:lnTo>
                        <a:pt x="1763" y="27"/>
                      </a:lnTo>
                      <a:lnTo>
                        <a:pt x="1764" y="26"/>
                      </a:lnTo>
                      <a:lnTo>
                        <a:pt x="1766" y="25"/>
                      </a:lnTo>
                      <a:lnTo>
                        <a:pt x="1768" y="26"/>
                      </a:lnTo>
                      <a:lnTo>
                        <a:pt x="1769" y="26"/>
                      </a:lnTo>
                      <a:lnTo>
                        <a:pt x="1771" y="28"/>
                      </a:lnTo>
                      <a:lnTo>
                        <a:pt x="1773" y="30"/>
                      </a:lnTo>
                      <a:lnTo>
                        <a:pt x="1775" y="31"/>
                      </a:lnTo>
                      <a:lnTo>
                        <a:pt x="1776" y="31"/>
                      </a:lnTo>
                      <a:lnTo>
                        <a:pt x="1778" y="31"/>
                      </a:lnTo>
                      <a:lnTo>
                        <a:pt x="1780" y="31"/>
                      </a:lnTo>
                      <a:lnTo>
                        <a:pt x="1781" y="30"/>
                      </a:lnTo>
                      <a:lnTo>
                        <a:pt x="1783" y="28"/>
                      </a:lnTo>
                      <a:lnTo>
                        <a:pt x="1785" y="26"/>
                      </a:lnTo>
                      <a:lnTo>
                        <a:pt x="1787" y="25"/>
                      </a:lnTo>
                      <a:lnTo>
                        <a:pt x="1788" y="24"/>
                      </a:lnTo>
                      <a:lnTo>
                        <a:pt x="1790" y="25"/>
                      </a:lnTo>
                      <a:lnTo>
                        <a:pt x="1792" y="26"/>
                      </a:lnTo>
                      <a:lnTo>
                        <a:pt x="1793" y="28"/>
                      </a:lnTo>
                      <a:lnTo>
                        <a:pt x="1795" y="31"/>
                      </a:lnTo>
                      <a:lnTo>
                        <a:pt x="1797" y="34"/>
                      </a:lnTo>
                      <a:lnTo>
                        <a:pt x="1799" y="37"/>
                      </a:lnTo>
                      <a:lnTo>
                        <a:pt x="1800" y="39"/>
                      </a:lnTo>
                      <a:lnTo>
                        <a:pt x="1802" y="41"/>
                      </a:lnTo>
                      <a:lnTo>
                        <a:pt x="1804" y="42"/>
                      </a:lnTo>
                      <a:lnTo>
                        <a:pt x="1805" y="42"/>
                      </a:lnTo>
                      <a:lnTo>
                        <a:pt x="1807" y="41"/>
                      </a:lnTo>
                      <a:lnTo>
                        <a:pt x="1809" y="39"/>
                      </a:lnTo>
                      <a:lnTo>
                        <a:pt x="1811" y="38"/>
                      </a:lnTo>
                      <a:lnTo>
                        <a:pt x="1812" y="36"/>
                      </a:lnTo>
                      <a:lnTo>
                        <a:pt x="1814" y="33"/>
                      </a:lnTo>
                      <a:lnTo>
                        <a:pt x="1816" y="31"/>
                      </a:lnTo>
                      <a:lnTo>
                        <a:pt x="1817" y="28"/>
                      </a:lnTo>
                      <a:lnTo>
                        <a:pt x="1819" y="25"/>
                      </a:lnTo>
                      <a:lnTo>
                        <a:pt x="1821" y="23"/>
                      </a:lnTo>
                      <a:lnTo>
                        <a:pt x="1823" y="20"/>
                      </a:lnTo>
                      <a:lnTo>
                        <a:pt x="1824" y="18"/>
                      </a:lnTo>
                      <a:lnTo>
                        <a:pt x="1826" y="16"/>
                      </a:lnTo>
                      <a:lnTo>
                        <a:pt x="1828" y="15"/>
                      </a:lnTo>
                      <a:lnTo>
                        <a:pt x="1829" y="15"/>
                      </a:lnTo>
                      <a:lnTo>
                        <a:pt x="1831" y="17"/>
                      </a:lnTo>
                      <a:lnTo>
                        <a:pt x="1833" y="18"/>
                      </a:lnTo>
                      <a:lnTo>
                        <a:pt x="1835" y="20"/>
                      </a:lnTo>
                      <a:lnTo>
                        <a:pt x="1836" y="21"/>
                      </a:lnTo>
                      <a:lnTo>
                        <a:pt x="1838" y="22"/>
                      </a:lnTo>
                      <a:lnTo>
                        <a:pt x="1840" y="21"/>
                      </a:lnTo>
                      <a:lnTo>
                        <a:pt x="1841" y="20"/>
                      </a:lnTo>
                      <a:lnTo>
                        <a:pt x="1843" y="17"/>
                      </a:lnTo>
                      <a:lnTo>
                        <a:pt x="1845" y="15"/>
                      </a:lnTo>
                      <a:lnTo>
                        <a:pt x="1847" y="13"/>
                      </a:lnTo>
                      <a:lnTo>
                        <a:pt x="1848" y="11"/>
                      </a:lnTo>
                      <a:lnTo>
                        <a:pt x="1850" y="12"/>
                      </a:lnTo>
                      <a:lnTo>
                        <a:pt x="1851" y="13"/>
                      </a:lnTo>
                      <a:lnTo>
                        <a:pt x="1853" y="16"/>
                      </a:lnTo>
                      <a:lnTo>
                        <a:pt x="1855" y="19"/>
                      </a:lnTo>
                      <a:lnTo>
                        <a:pt x="1857" y="22"/>
                      </a:lnTo>
                      <a:lnTo>
                        <a:pt x="1859" y="25"/>
                      </a:lnTo>
                      <a:lnTo>
                        <a:pt x="1860" y="26"/>
                      </a:lnTo>
                      <a:lnTo>
                        <a:pt x="1862" y="26"/>
                      </a:lnTo>
                      <a:lnTo>
                        <a:pt x="1863" y="26"/>
                      </a:lnTo>
                      <a:lnTo>
                        <a:pt x="1865" y="25"/>
                      </a:lnTo>
                      <a:lnTo>
                        <a:pt x="1867" y="24"/>
                      </a:lnTo>
                      <a:lnTo>
                        <a:pt x="1869" y="26"/>
                      </a:lnTo>
                      <a:lnTo>
                        <a:pt x="1871" y="29"/>
                      </a:lnTo>
                      <a:lnTo>
                        <a:pt x="1872" y="34"/>
                      </a:lnTo>
                      <a:lnTo>
                        <a:pt x="1874" y="41"/>
                      </a:lnTo>
                      <a:lnTo>
                        <a:pt x="1875" y="50"/>
                      </a:lnTo>
                      <a:lnTo>
                        <a:pt x="1877" y="59"/>
                      </a:lnTo>
                      <a:lnTo>
                        <a:pt x="1879" y="68"/>
                      </a:lnTo>
                      <a:lnTo>
                        <a:pt x="1881" y="75"/>
                      </a:lnTo>
                      <a:lnTo>
                        <a:pt x="1883" y="81"/>
                      </a:lnTo>
                      <a:lnTo>
                        <a:pt x="1884" y="85"/>
                      </a:lnTo>
                      <a:lnTo>
                        <a:pt x="1886" y="86"/>
                      </a:lnTo>
                      <a:lnTo>
                        <a:pt x="1887" y="85"/>
                      </a:lnTo>
                      <a:lnTo>
                        <a:pt x="1889" y="82"/>
                      </a:lnTo>
                      <a:lnTo>
                        <a:pt x="1891" y="78"/>
                      </a:lnTo>
                      <a:lnTo>
                        <a:pt x="1893" y="73"/>
                      </a:lnTo>
                      <a:lnTo>
                        <a:pt x="1895" y="66"/>
                      </a:lnTo>
                      <a:lnTo>
                        <a:pt x="1896" y="59"/>
                      </a:lnTo>
                      <a:lnTo>
                        <a:pt x="1898" y="51"/>
                      </a:lnTo>
                      <a:lnTo>
                        <a:pt x="1899" y="43"/>
                      </a:lnTo>
                      <a:lnTo>
                        <a:pt x="1901" y="36"/>
                      </a:lnTo>
                      <a:lnTo>
                        <a:pt x="1903" y="30"/>
                      </a:lnTo>
                      <a:lnTo>
                        <a:pt x="1905" y="26"/>
                      </a:lnTo>
                      <a:lnTo>
                        <a:pt x="1906" y="25"/>
                      </a:lnTo>
                      <a:lnTo>
                        <a:pt x="1908" y="26"/>
                      </a:lnTo>
                      <a:lnTo>
                        <a:pt x="1910" y="31"/>
                      </a:lnTo>
                      <a:lnTo>
                        <a:pt x="1911" y="37"/>
                      </a:lnTo>
                      <a:lnTo>
                        <a:pt x="1913" y="44"/>
                      </a:lnTo>
                      <a:lnTo>
                        <a:pt x="1915" y="52"/>
                      </a:lnTo>
                      <a:lnTo>
                        <a:pt x="1917" y="59"/>
                      </a:lnTo>
                      <a:lnTo>
                        <a:pt x="1918" y="64"/>
                      </a:lnTo>
                      <a:lnTo>
                        <a:pt x="1920" y="68"/>
                      </a:lnTo>
                      <a:lnTo>
                        <a:pt x="1922" y="69"/>
                      </a:lnTo>
                      <a:lnTo>
                        <a:pt x="1923" y="69"/>
                      </a:lnTo>
                      <a:lnTo>
                        <a:pt x="1925" y="67"/>
                      </a:lnTo>
                      <a:lnTo>
                        <a:pt x="1927" y="64"/>
                      </a:lnTo>
                      <a:lnTo>
                        <a:pt x="1929" y="61"/>
                      </a:lnTo>
                      <a:lnTo>
                        <a:pt x="1930" y="60"/>
                      </a:lnTo>
                      <a:lnTo>
                        <a:pt x="1932" y="60"/>
                      </a:lnTo>
                      <a:lnTo>
                        <a:pt x="1934" y="61"/>
                      </a:lnTo>
                      <a:lnTo>
                        <a:pt x="1935" y="64"/>
                      </a:lnTo>
                      <a:lnTo>
                        <a:pt x="1937" y="69"/>
                      </a:lnTo>
                      <a:lnTo>
                        <a:pt x="1939" y="74"/>
                      </a:lnTo>
                      <a:lnTo>
                        <a:pt x="1941" y="79"/>
                      </a:lnTo>
                      <a:lnTo>
                        <a:pt x="1942" y="83"/>
                      </a:lnTo>
                      <a:lnTo>
                        <a:pt x="1944" y="86"/>
                      </a:lnTo>
                      <a:lnTo>
                        <a:pt x="1946" y="88"/>
                      </a:lnTo>
                      <a:lnTo>
                        <a:pt x="1947" y="88"/>
                      </a:lnTo>
                      <a:lnTo>
                        <a:pt x="1949" y="86"/>
                      </a:lnTo>
                      <a:lnTo>
                        <a:pt x="1951" y="83"/>
                      </a:lnTo>
                      <a:lnTo>
                        <a:pt x="1953" y="80"/>
                      </a:lnTo>
                      <a:lnTo>
                        <a:pt x="1954" y="76"/>
                      </a:lnTo>
                      <a:lnTo>
                        <a:pt x="1956" y="73"/>
                      </a:lnTo>
                      <a:lnTo>
                        <a:pt x="1958" y="72"/>
                      </a:lnTo>
                      <a:lnTo>
                        <a:pt x="1959" y="71"/>
                      </a:lnTo>
                      <a:lnTo>
                        <a:pt x="1961" y="73"/>
                      </a:lnTo>
                      <a:lnTo>
                        <a:pt x="1963" y="75"/>
                      </a:lnTo>
                      <a:lnTo>
                        <a:pt x="1964" y="77"/>
                      </a:lnTo>
                      <a:lnTo>
                        <a:pt x="1966" y="80"/>
                      </a:lnTo>
                      <a:lnTo>
                        <a:pt x="1968" y="83"/>
                      </a:lnTo>
                      <a:lnTo>
                        <a:pt x="1970" y="84"/>
                      </a:lnTo>
                      <a:lnTo>
                        <a:pt x="1971" y="84"/>
                      </a:lnTo>
                      <a:lnTo>
                        <a:pt x="1973" y="83"/>
                      </a:lnTo>
                      <a:lnTo>
                        <a:pt x="1975" y="81"/>
                      </a:lnTo>
                      <a:lnTo>
                        <a:pt x="1976" y="79"/>
                      </a:lnTo>
                      <a:lnTo>
                        <a:pt x="1978" y="78"/>
                      </a:lnTo>
                      <a:lnTo>
                        <a:pt x="1980" y="78"/>
                      </a:lnTo>
                      <a:lnTo>
                        <a:pt x="1982" y="80"/>
                      </a:lnTo>
                      <a:lnTo>
                        <a:pt x="1983" y="83"/>
                      </a:lnTo>
                      <a:lnTo>
                        <a:pt x="1985" y="88"/>
                      </a:lnTo>
                      <a:lnTo>
                        <a:pt x="1987" y="94"/>
                      </a:lnTo>
                      <a:lnTo>
                        <a:pt x="1988" y="100"/>
                      </a:lnTo>
                      <a:lnTo>
                        <a:pt x="1990" y="105"/>
                      </a:lnTo>
                      <a:lnTo>
                        <a:pt x="1992" y="109"/>
                      </a:lnTo>
                      <a:lnTo>
                        <a:pt x="1994" y="111"/>
                      </a:lnTo>
                      <a:lnTo>
                        <a:pt x="1995" y="111"/>
                      </a:lnTo>
                      <a:lnTo>
                        <a:pt x="1997" y="110"/>
                      </a:lnTo>
                      <a:lnTo>
                        <a:pt x="1999" y="106"/>
                      </a:lnTo>
                      <a:lnTo>
                        <a:pt x="2000" y="102"/>
                      </a:lnTo>
                      <a:lnTo>
                        <a:pt x="2002" y="98"/>
                      </a:lnTo>
                      <a:lnTo>
                        <a:pt x="2004" y="94"/>
                      </a:lnTo>
                      <a:lnTo>
                        <a:pt x="2006" y="91"/>
                      </a:lnTo>
                      <a:lnTo>
                        <a:pt x="2007" y="89"/>
                      </a:lnTo>
                      <a:lnTo>
                        <a:pt x="2009" y="89"/>
                      </a:lnTo>
                      <a:lnTo>
                        <a:pt x="2010" y="91"/>
                      </a:lnTo>
                      <a:lnTo>
                        <a:pt x="2012" y="93"/>
                      </a:lnTo>
                      <a:lnTo>
                        <a:pt x="2014" y="95"/>
                      </a:lnTo>
                      <a:lnTo>
                        <a:pt x="2016" y="98"/>
                      </a:lnTo>
                      <a:lnTo>
                        <a:pt x="2018" y="101"/>
                      </a:lnTo>
                      <a:lnTo>
                        <a:pt x="2019" y="103"/>
                      </a:lnTo>
                      <a:lnTo>
                        <a:pt x="2021" y="103"/>
                      </a:lnTo>
                      <a:lnTo>
                        <a:pt x="2022" y="104"/>
                      </a:lnTo>
                      <a:lnTo>
                        <a:pt x="2024" y="104"/>
                      </a:lnTo>
                      <a:lnTo>
                        <a:pt x="2026" y="104"/>
                      </a:lnTo>
                      <a:lnTo>
                        <a:pt x="2028" y="105"/>
                      </a:lnTo>
                      <a:lnTo>
                        <a:pt x="2029" y="107"/>
                      </a:lnTo>
                      <a:lnTo>
                        <a:pt x="2031" y="111"/>
                      </a:lnTo>
                      <a:lnTo>
                        <a:pt x="2033" y="115"/>
                      </a:lnTo>
                      <a:lnTo>
                        <a:pt x="2034" y="120"/>
                      </a:lnTo>
                      <a:lnTo>
                        <a:pt x="2036" y="124"/>
                      </a:lnTo>
                      <a:lnTo>
                        <a:pt x="2038" y="127"/>
                      </a:lnTo>
                      <a:lnTo>
                        <a:pt x="2040" y="129"/>
                      </a:lnTo>
                      <a:lnTo>
                        <a:pt x="2041" y="128"/>
                      </a:lnTo>
                      <a:lnTo>
                        <a:pt x="2043" y="125"/>
                      </a:lnTo>
                      <a:lnTo>
                        <a:pt x="2045" y="121"/>
                      </a:lnTo>
                      <a:lnTo>
                        <a:pt x="2046" y="117"/>
                      </a:lnTo>
                      <a:lnTo>
                        <a:pt x="2048" y="114"/>
                      </a:lnTo>
                      <a:lnTo>
                        <a:pt x="2050" y="114"/>
                      </a:lnTo>
                      <a:lnTo>
                        <a:pt x="2052" y="116"/>
                      </a:lnTo>
                      <a:lnTo>
                        <a:pt x="2053" y="120"/>
                      </a:lnTo>
                      <a:lnTo>
                        <a:pt x="2055" y="127"/>
                      </a:lnTo>
                      <a:lnTo>
                        <a:pt x="2057" y="134"/>
                      </a:lnTo>
                      <a:lnTo>
                        <a:pt x="2058" y="141"/>
                      </a:lnTo>
                      <a:lnTo>
                        <a:pt x="2060" y="147"/>
                      </a:lnTo>
                      <a:lnTo>
                        <a:pt x="2062" y="150"/>
                      </a:lnTo>
                      <a:lnTo>
                        <a:pt x="2064" y="149"/>
                      </a:lnTo>
                      <a:lnTo>
                        <a:pt x="2065" y="146"/>
                      </a:lnTo>
                      <a:lnTo>
                        <a:pt x="2067" y="140"/>
                      </a:lnTo>
                      <a:lnTo>
                        <a:pt x="2069" y="133"/>
                      </a:lnTo>
                      <a:lnTo>
                        <a:pt x="2070" y="126"/>
                      </a:lnTo>
                      <a:lnTo>
                        <a:pt x="2072" y="120"/>
                      </a:lnTo>
                      <a:lnTo>
                        <a:pt x="2074" y="116"/>
                      </a:lnTo>
                      <a:lnTo>
                        <a:pt x="2076" y="115"/>
                      </a:lnTo>
                      <a:lnTo>
                        <a:pt x="2077" y="116"/>
                      </a:lnTo>
                      <a:lnTo>
                        <a:pt x="2079" y="120"/>
                      </a:lnTo>
                      <a:lnTo>
                        <a:pt x="2081" y="125"/>
                      </a:lnTo>
                      <a:lnTo>
                        <a:pt x="2082" y="131"/>
                      </a:lnTo>
                      <a:lnTo>
                        <a:pt x="2084" y="138"/>
                      </a:lnTo>
                      <a:lnTo>
                        <a:pt x="2086" y="144"/>
                      </a:lnTo>
                      <a:lnTo>
                        <a:pt x="2088" y="148"/>
                      </a:lnTo>
                      <a:lnTo>
                        <a:pt x="2089" y="151"/>
                      </a:lnTo>
                      <a:lnTo>
                        <a:pt x="2091" y="153"/>
                      </a:lnTo>
                      <a:lnTo>
                        <a:pt x="2093" y="152"/>
                      </a:lnTo>
                      <a:lnTo>
                        <a:pt x="2094" y="150"/>
                      </a:lnTo>
                      <a:lnTo>
                        <a:pt x="2096" y="147"/>
                      </a:lnTo>
                      <a:lnTo>
                        <a:pt x="2098" y="143"/>
                      </a:lnTo>
                      <a:lnTo>
                        <a:pt x="2100" y="139"/>
                      </a:lnTo>
                      <a:lnTo>
                        <a:pt x="2101" y="136"/>
                      </a:lnTo>
                      <a:lnTo>
                        <a:pt x="2103" y="132"/>
                      </a:lnTo>
                      <a:lnTo>
                        <a:pt x="2105" y="129"/>
                      </a:lnTo>
                      <a:lnTo>
                        <a:pt x="2106" y="127"/>
                      </a:lnTo>
                      <a:lnTo>
                        <a:pt x="2108" y="124"/>
                      </a:lnTo>
                      <a:lnTo>
                        <a:pt x="2110" y="122"/>
                      </a:lnTo>
                      <a:lnTo>
                        <a:pt x="2112" y="120"/>
                      </a:lnTo>
                      <a:lnTo>
                        <a:pt x="2113" y="117"/>
                      </a:lnTo>
                      <a:lnTo>
                        <a:pt x="2115" y="114"/>
                      </a:lnTo>
                      <a:lnTo>
                        <a:pt x="2117" y="110"/>
                      </a:lnTo>
                      <a:lnTo>
                        <a:pt x="2118" y="107"/>
                      </a:lnTo>
                      <a:lnTo>
                        <a:pt x="2120" y="104"/>
                      </a:lnTo>
                      <a:lnTo>
                        <a:pt x="2122" y="101"/>
                      </a:lnTo>
                      <a:lnTo>
                        <a:pt x="2124" y="99"/>
                      </a:lnTo>
                      <a:lnTo>
                        <a:pt x="2125" y="98"/>
                      </a:lnTo>
                      <a:lnTo>
                        <a:pt x="2127" y="98"/>
                      </a:lnTo>
                      <a:lnTo>
                        <a:pt x="2129" y="98"/>
                      </a:lnTo>
                      <a:lnTo>
                        <a:pt x="2130" y="99"/>
                      </a:lnTo>
                      <a:lnTo>
                        <a:pt x="2132" y="99"/>
                      </a:lnTo>
                      <a:lnTo>
                        <a:pt x="2134" y="100"/>
                      </a:lnTo>
                      <a:lnTo>
                        <a:pt x="2136" y="100"/>
                      </a:lnTo>
                      <a:lnTo>
                        <a:pt x="2137" y="100"/>
                      </a:lnTo>
                      <a:lnTo>
                        <a:pt x="2139" y="101"/>
                      </a:lnTo>
                      <a:lnTo>
                        <a:pt x="2141" y="103"/>
                      </a:lnTo>
                      <a:lnTo>
                        <a:pt x="2142" y="105"/>
                      </a:lnTo>
                      <a:lnTo>
                        <a:pt x="2144" y="107"/>
                      </a:lnTo>
                      <a:lnTo>
                        <a:pt x="2146" y="111"/>
                      </a:lnTo>
                      <a:lnTo>
                        <a:pt x="2148" y="114"/>
                      </a:lnTo>
                      <a:lnTo>
                        <a:pt x="2149" y="117"/>
                      </a:lnTo>
                      <a:lnTo>
                        <a:pt x="2151" y="120"/>
                      </a:lnTo>
                      <a:lnTo>
                        <a:pt x="2153" y="121"/>
                      </a:lnTo>
                      <a:lnTo>
                        <a:pt x="2154" y="120"/>
                      </a:lnTo>
                      <a:lnTo>
                        <a:pt x="2156" y="119"/>
                      </a:lnTo>
                      <a:lnTo>
                        <a:pt x="2158" y="117"/>
                      </a:lnTo>
                      <a:lnTo>
                        <a:pt x="2160" y="114"/>
                      </a:lnTo>
                      <a:lnTo>
                        <a:pt x="2161" y="112"/>
                      </a:lnTo>
                      <a:lnTo>
                        <a:pt x="2163" y="109"/>
                      </a:lnTo>
                      <a:lnTo>
                        <a:pt x="2164" y="107"/>
                      </a:lnTo>
                      <a:lnTo>
                        <a:pt x="2166" y="106"/>
                      </a:lnTo>
                      <a:lnTo>
                        <a:pt x="2168" y="105"/>
                      </a:lnTo>
                      <a:lnTo>
                        <a:pt x="2170" y="104"/>
                      </a:lnTo>
                      <a:lnTo>
                        <a:pt x="2171" y="104"/>
                      </a:lnTo>
                      <a:lnTo>
                        <a:pt x="2173" y="104"/>
                      </a:lnTo>
                      <a:lnTo>
                        <a:pt x="2175" y="105"/>
                      </a:lnTo>
                      <a:lnTo>
                        <a:pt x="2176" y="106"/>
                      </a:lnTo>
                      <a:lnTo>
                        <a:pt x="2178" y="108"/>
                      </a:lnTo>
                      <a:lnTo>
                        <a:pt x="2180" y="110"/>
                      </a:lnTo>
                      <a:lnTo>
                        <a:pt x="2182" y="113"/>
                      </a:lnTo>
                      <a:lnTo>
                        <a:pt x="2183" y="115"/>
                      </a:lnTo>
                      <a:lnTo>
                        <a:pt x="2185" y="118"/>
                      </a:lnTo>
                      <a:lnTo>
                        <a:pt x="2187" y="119"/>
                      </a:lnTo>
                      <a:lnTo>
                        <a:pt x="2188" y="120"/>
                      </a:lnTo>
                      <a:lnTo>
                        <a:pt x="2190" y="119"/>
                      </a:lnTo>
                      <a:lnTo>
                        <a:pt x="2192" y="118"/>
                      </a:lnTo>
                      <a:lnTo>
                        <a:pt x="2194" y="117"/>
                      </a:lnTo>
                      <a:lnTo>
                        <a:pt x="2195" y="116"/>
                      </a:lnTo>
                      <a:lnTo>
                        <a:pt x="2197" y="116"/>
                      </a:lnTo>
                      <a:lnTo>
                        <a:pt x="2199" y="117"/>
                      </a:lnTo>
                      <a:lnTo>
                        <a:pt x="2200" y="120"/>
                      </a:lnTo>
                      <a:lnTo>
                        <a:pt x="2202" y="125"/>
                      </a:lnTo>
                      <a:lnTo>
                        <a:pt x="2204" y="131"/>
                      </a:lnTo>
                      <a:lnTo>
                        <a:pt x="2206" y="137"/>
                      </a:lnTo>
                      <a:lnTo>
                        <a:pt x="2207" y="142"/>
                      </a:lnTo>
                      <a:lnTo>
                        <a:pt x="2209" y="144"/>
                      </a:lnTo>
                      <a:lnTo>
                        <a:pt x="2211" y="144"/>
                      </a:lnTo>
                      <a:lnTo>
                        <a:pt x="2212" y="142"/>
                      </a:lnTo>
                      <a:lnTo>
                        <a:pt x="2214" y="137"/>
                      </a:lnTo>
                      <a:lnTo>
                        <a:pt x="2216" y="132"/>
                      </a:lnTo>
                      <a:lnTo>
                        <a:pt x="2217" y="125"/>
                      </a:lnTo>
                      <a:lnTo>
                        <a:pt x="2219" y="120"/>
                      </a:lnTo>
                      <a:lnTo>
                        <a:pt x="2221" y="117"/>
                      </a:lnTo>
                      <a:lnTo>
                        <a:pt x="2223" y="115"/>
                      </a:lnTo>
                      <a:lnTo>
                        <a:pt x="2224" y="115"/>
                      </a:lnTo>
                      <a:lnTo>
                        <a:pt x="2226" y="117"/>
                      </a:lnTo>
                      <a:lnTo>
                        <a:pt x="2228" y="119"/>
                      </a:lnTo>
                      <a:lnTo>
                        <a:pt x="2229" y="122"/>
                      </a:lnTo>
                      <a:lnTo>
                        <a:pt x="2231" y="123"/>
                      </a:lnTo>
                      <a:lnTo>
                        <a:pt x="2233" y="124"/>
                      </a:lnTo>
                      <a:lnTo>
                        <a:pt x="2235" y="124"/>
                      </a:lnTo>
                      <a:lnTo>
                        <a:pt x="2236" y="124"/>
                      </a:lnTo>
                      <a:lnTo>
                        <a:pt x="2238" y="124"/>
                      </a:lnTo>
                      <a:lnTo>
                        <a:pt x="2240" y="124"/>
                      </a:lnTo>
                      <a:lnTo>
                        <a:pt x="2241" y="126"/>
                      </a:lnTo>
                      <a:lnTo>
                        <a:pt x="2243" y="128"/>
                      </a:lnTo>
                      <a:lnTo>
                        <a:pt x="2245" y="131"/>
                      </a:lnTo>
                      <a:lnTo>
                        <a:pt x="2247" y="134"/>
                      </a:lnTo>
                      <a:lnTo>
                        <a:pt x="2248" y="136"/>
                      </a:lnTo>
                      <a:lnTo>
                        <a:pt x="2250" y="137"/>
                      </a:lnTo>
                      <a:lnTo>
                        <a:pt x="2252" y="136"/>
                      </a:lnTo>
                      <a:lnTo>
                        <a:pt x="2253" y="134"/>
                      </a:lnTo>
                      <a:lnTo>
                        <a:pt x="2255" y="131"/>
                      </a:lnTo>
                      <a:lnTo>
                        <a:pt x="2257" y="128"/>
                      </a:lnTo>
                      <a:lnTo>
                        <a:pt x="2259" y="126"/>
                      </a:lnTo>
                      <a:lnTo>
                        <a:pt x="2260" y="126"/>
                      </a:lnTo>
                      <a:lnTo>
                        <a:pt x="2262" y="129"/>
                      </a:lnTo>
                      <a:lnTo>
                        <a:pt x="2264" y="133"/>
                      </a:lnTo>
                      <a:lnTo>
                        <a:pt x="2265" y="139"/>
                      </a:lnTo>
                      <a:lnTo>
                        <a:pt x="2267" y="148"/>
                      </a:lnTo>
                      <a:lnTo>
                        <a:pt x="2269" y="155"/>
                      </a:lnTo>
                      <a:lnTo>
                        <a:pt x="2271" y="163"/>
                      </a:lnTo>
                      <a:lnTo>
                        <a:pt x="2272" y="168"/>
                      </a:lnTo>
                      <a:lnTo>
                        <a:pt x="2274" y="172"/>
                      </a:lnTo>
                      <a:lnTo>
                        <a:pt x="2276" y="173"/>
                      </a:lnTo>
                      <a:lnTo>
                        <a:pt x="2277" y="172"/>
                      </a:lnTo>
                      <a:lnTo>
                        <a:pt x="2279" y="171"/>
                      </a:lnTo>
                      <a:lnTo>
                        <a:pt x="2281" y="169"/>
                      </a:lnTo>
                      <a:lnTo>
                        <a:pt x="2283" y="168"/>
                      </a:lnTo>
                      <a:lnTo>
                        <a:pt x="2284" y="168"/>
                      </a:lnTo>
                      <a:lnTo>
                        <a:pt x="2286" y="169"/>
                      </a:lnTo>
                      <a:lnTo>
                        <a:pt x="2288" y="170"/>
                      </a:lnTo>
                      <a:lnTo>
                        <a:pt x="2289" y="171"/>
                      </a:lnTo>
                      <a:lnTo>
                        <a:pt x="2291" y="171"/>
                      </a:lnTo>
                      <a:lnTo>
                        <a:pt x="2293" y="171"/>
                      </a:lnTo>
                      <a:lnTo>
                        <a:pt x="2295" y="169"/>
                      </a:lnTo>
                      <a:lnTo>
                        <a:pt x="2296" y="167"/>
                      </a:lnTo>
                      <a:lnTo>
                        <a:pt x="2298" y="164"/>
                      </a:lnTo>
                      <a:lnTo>
                        <a:pt x="2299" y="161"/>
                      </a:lnTo>
                      <a:lnTo>
                        <a:pt x="2301" y="158"/>
                      </a:lnTo>
                      <a:lnTo>
                        <a:pt x="2303" y="157"/>
                      </a:lnTo>
                      <a:lnTo>
                        <a:pt x="2305" y="157"/>
                      </a:lnTo>
                      <a:lnTo>
                        <a:pt x="2307" y="158"/>
                      </a:lnTo>
                      <a:lnTo>
                        <a:pt x="2308" y="161"/>
                      </a:lnTo>
                      <a:lnTo>
                        <a:pt x="2310" y="165"/>
                      </a:lnTo>
                      <a:lnTo>
                        <a:pt x="2311" y="168"/>
                      </a:lnTo>
                      <a:lnTo>
                        <a:pt x="2313" y="172"/>
                      </a:lnTo>
                      <a:lnTo>
                        <a:pt x="2315" y="173"/>
                      </a:lnTo>
                      <a:lnTo>
                        <a:pt x="2317" y="174"/>
                      </a:lnTo>
                      <a:lnTo>
                        <a:pt x="2319" y="172"/>
                      </a:lnTo>
                      <a:lnTo>
                        <a:pt x="2320" y="169"/>
                      </a:lnTo>
                      <a:lnTo>
                        <a:pt x="2322" y="165"/>
                      </a:lnTo>
                      <a:lnTo>
                        <a:pt x="2323" y="161"/>
                      </a:lnTo>
                      <a:lnTo>
                        <a:pt x="2325" y="156"/>
                      </a:lnTo>
                      <a:lnTo>
                        <a:pt x="2327" y="153"/>
                      </a:lnTo>
                      <a:lnTo>
                        <a:pt x="2329" y="150"/>
                      </a:lnTo>
                      <a:lnTo>
                        <a:pt x="2331" y="150"/>
                      </a:lnTo>
                      <a:lnTo>
                        <a:pt x="2332" y="151"/>
                      </a:lnTo>
                      <a:lnTo>
                        <a:pt x="2334" y="154"/>
                      </a:lnTo>
                      <a:lnTo>
                        <a:pt x="2335" y="157"/>
                      </a:lnTo>
                      <a:lnTo>
                        <a:pt x="2337" y="161"/>
                      </a:lnTo>
                      <a:lnTo>
                        <a:pt x="2339" y="164"/>
                      </a:lnTo>
                      <a:lnTo>
                        <a:pt x="2341" y="166"/>
                      </a:lnTo>
                      <a:lnTo>
                        <a:pt x="2342" y="166"/>
                      </a:lnTo>
                      <a:lnTo>
                        <a:pt x="2344" y="165"/>
                      </a:lnTo>
                      <a:lnTo>
                        <a:pt x="2346" y="161"/>
                      </a:lnTo>
                      <a:lnTo>
                        <a:pt x="2347" y="157"/>
                      </a:lnTo>
                      <a:lnTo>
                        <a:pt x="2349" y="153"/>
                      </a:lnTo>
                      <a:lnTo>
                        <a:pt x="2351" y="148"/>
                      </a:lnTo>
                      <a:lnTo>
                        <a:pt x="2353" y="143"/>
                      </a:lnTo>
                      <a:lnTo>
                        <a:pt x="2354" y="140"/>
                      </a:lnTo>
                      <a:lnTo>
                        <a:pt x="2356" y="137"/>
                      </a:lnTo>
                      <a:lnTo>
                        <a:pt x="2358" y="135"/>
                      </a:lnTo>
                      <a:lnTo>
                        <a:pt x="2359" y="134"/>
                      </a:lnTo>
                      <a:lnTo>
                        <a:pt x="2361" y="132"/>
                      </a:lnTo>
                      <a:lnTo>
                        <a:pt x="2363" y="131"/>
                      </a:lnTo>
                      <a:lnTo>
                        <a:pt x="2365" y="129"/>
                      </a:lnTo>
                      <a:lnTo>
                        <a:pt x="2366" y="128"/>
                      </a:lnTo>
                      <a:lnTo>
                        <a:pt x="2368" y="126"/>
                      </a:lnTo>
                      <a:lnTo>
                        <a:pt x="2370" y="126"/>
                      </a:lnTo>
                      <a:lnTo>
                        <a:pt x="2371" y="126"/>
                      </a:lnTo>
                      <a:lnTo>
                        <a:pt x="2373" y="128"/>
                      </a:lnTo>
                      <a:lnTo>
                        <a:pt x="2375" y="130"/>
                      </a:lnTo>
                      <a:lnTo>
                        <a:pt x="2377" y="132"/>
                      </a:lnTo>
                      <a:lnTo>
                        <a:pt x="2378" y="134"/>
                      </a:lnTo>
                      <a:lnTo>
                        <a:pt x="2380" y="135"/>
                      </a:lnTo>
                      <a:lnTo>
                        <a:pt x="2382" y="135"/>
                      </a:lnTo>
                      <a:lnTo>
                        <a:pt x="2383" y="134"/>
                      </a:lnTo>
                      <a:lnTo>
                        <a:pt x="2385" y="132"/>
                      </a:lnTo>
                      <a:lnTo>
                        <a:pt x="2387" y="129"/>
                      </a:lnTo>
                      <a:lnTo>
                        <a:pt x="2389" y="126"/>
                      </a:lnTo>
                      <a:lnTo>
                        <a:pt x="2390" y="123"/>
                      </a:lnTo>
                      <a:lnTo>
                        <a:pt x="2392" y="122"/>
                      </a:lnTo>
                      <a:lnTo>
                        <a:pt x="2394" y="121"/>
                      </a:lnTo>
                      <a:lnTo>
                        <a:pt x="2395" y="122"/>
                      </a:lnTo>
                      <a:lnTo>
                        <a:pt x="2397" y="123"/>
                      </a:lnTo>
                      <a:lnTo>
                        <a:pt x="2399" y="125"/>
                      </a:lnTo>
                      <a:lnTo>
                        <a:pt x="2401" y="127"/>
                      </a:lnTo>
                      <a:lnTo>
                        <a:pt x="2402" y="128"/>
                      </a:lnTo>
                      <a:lnTo>
                        <a:pt x="2404" y="128"/>
                      </a:lnTo>
                      <a:lnTo>
                        <a:pt x="2406" y="127"/>
                      </a:lnTo>
                      <a:lnTo>
                        <a:pt x="2407" y="125"/>
                      </a:lnTo>
                      <a:lnTo>
                        <a:pt x="2409" y="123"/>
                      </a:lnTo>
                      <a:lnTo>
                        <a:pt x="2411" y="121"/>
                      </a:lnTo>
                      <a:lnTo>
                        <a:pt x="2413" y="118"/>
                      </a:lnTo>
                      <a:lnTo>
                        <a:pt x="2414" y="117"/>
                      </a:lnTo>
                      <a:lnTo>
                        <a:pt x="2416" y="116"/>
                      </a:lnTo>
                      <a:lnTo>
                        <a:pt x="2418" y="117"/>
                      </a:lnTo>
                      <a:lnTo>
                        <a:pt x="2419" y="118"/>
                      </a:lnTo>
                      <a:lnTo>
                        <a:pt x="2421" y="121"/>
                      </a:lnTo>
                      <a:lnTo>
                        <a:pt x="2423" y="125"/>
                      </a:lnTo>
                      <a:lnTo>
                        <a:pt x="2424" y="129"/>
                      </a:lnTo>
                      <a:lnTo>
                        <a:pt x="2426" y="134"/>
                      </a:lnTo>
                      <a:lnTo>
                        <a:pt x="2428" y="138"/>
                      </a:lnTo>
                      <a:lnTo>
                        <a:pt x="2430" y="141"/>
                      </a:lnTo>
                      <a:lnTo>
                        <a:pt x="2431" y="142"/>
                      </a:lnTo>
                      <a:lnTo>
                        <a:pt x="2433" y="141"/>
                      </a:lnTo>
                      <a:lnTo>
                        <a:pt x="2435" y="138"/>
                      </a:lnTo>
                      <a:lnTo>
                        <a:pt x="2436" y="134"/>
                      </a:lnTo>
                      <a:lnTo>
                        <a:pt x="2438" y="128"/>
                      </a:lnTo>
                      <a:lnTo>
                        <a:pt x="2440" y="122"/>
                      </a:lnTo>
                      <a:lnTo>
                        <a:pt x="2442" y="117"/>
                      </a:lnTo>
                      <a:lnTo>
                        <a:pt x="2443" y="114"/>
                      </a:lnTo>
                      <a:lnTo>
                        <a:pt x="2445" y="114"/>
                      </a:lnTo>
                      <a:lnTo>
                        <a:pt x="2447" y="116"/>
                      </a:lnTo>
                      <a:lnTo>
                        <a:pt x="2448" y="121"/>
                      </a:lnTo>
                      <a:lnTo>
                        <a:pt x="2450" y="128"/>
                      </a:lnTo>
                      <a:lnTo>
                        <a:pt x="2452" y="135"/>
                      </a:lnTo>
                      <a:lnTo>
                        <a:pt x="2454" y="143"/>
                      </a:lnTo>
                      <a:lnTo>
                        <a:pt x="2455" y="149"/>
                      </a:lnTo>
                      <a:lnTo>
                        <a:pt x="2457" y="153"/>
                      </a:lnTo>
                      <a:lnTo>
                        <a:pt x="2458" y="155"/>
                      </a:lnTo>
                      <a:lnTo>
                        <a:pt x="2460" y="155"/>
                      </a:lnTo>
                      <a:lnTo>
                        <a:pt x="2462" y="154"/>
                      </a:lnTo>
                      <a:lnTo>
                        <a:pt x="2464" y="151"/>
                      </a:lnTo>
                      <a:lnTo>
                        <a:pt x="2465" y="149"/>
                      </a:lnTo>
                      <a:lnTo>
                        <a:pt x="2467" y="146"/>
                      </a:lnTo>
                      <a:lnTo>
                        <a:pt x="2469" y="143"/>
                      </a:lnTo>
                      <a:lnTo>
                        <a:pt x="2470" y="141"/>
                      </a:lnTo>
                      <a:lnTo>
                        <a:pt x="2472" y="138"/>
                      </a:lnTo>
                      <a:lnTo>
                        <a:pt x="2474" y="136"/>
                      </a:lnTo>
                      <a:lnTo>
                        <a:pt x="2476" y="132"/>
                      </a:lnTo>
                      <a:lnTo>
                        <a:pt x="2477" y="128"/>
                      </a:lnTo>
                      <a:lnTo>
                        <a:pt x="2479" y="125"/>
                      </a:lnTo>
                      <a:lnTo>
                        <a:pt x="2481" y="122"/>
                      </a:lnTo>
                      <a:lnTo>
                        <a:pt x="2482" y="121"/>
                      </a:lnTo>
                      <a:lnTo>
                        <a:pt x="2484" y="122"/>
                      </a:lnTo>
                      <a:lnTo>
                        <a:pt x="2486" y="126"/>
                      </a:lnTo>
                      <a:lnTo>
                        <a:pt x="2488" y="132"/>
                      </a:lnTo>
                      <a:lnTo>
                        <a:pt x="2489" y="140"/>
                      </a:lnTo>
                      <a:lnTo>
                        <a:pt x="2491" y="148"/>
                      </a:lnTo>
                      <a:lnTo>
                        <a:pt x="2493" y="155"/>
                      </a:lnTo>
                      <a:lnTo>
                        <a:pt x="2494" y="160"/>
                      </a:lnTo>
                      <a:lnTo>
                        <a:pt x="2496" y="162"/>
                      </a:lnTo>
                      <a:lnTo>
                        <a:pt x="2498" y="161"/>
                      </a:lnTo>
                      <a:lnTo>
                        <a:pt x="2500" y="158"/>
                      </a:lnTo>
                      <a:lnTo>
                        <a:pt x="2501" y="153"/>
                      </a:lnTo>
                      <a:lnTo>
                        <a:pt x="2503" y="147"/>
                      </a:lnTo>
                      <a:lnTo>
                        <a:pt x="2505" y="141"/>
                      </a:lnTo>
                      <a:lnTo>
                        <a:pt x="2506" y="137"/>
                      </a:lnTo>
                      <a:lnTo>
                        <a:pt x="2508" y="136"/>
                      </a:lnTo>
                      <a:lnTo>
                        <a:pt x="2510" y="136"/>
                      </a:lnTo>
                      <a:lnTo>
                        <a:pt x="2512" y="136"/>
                      </a:lnTo>
                      <a:lnTo>
                        <a:pt x="2513" y="137"/>
                      </a:lnTo>
                      <a:lnTo>
                        <a:pt x="2515" y="137"/>
                      </a:lnTo>
                      <a:lnTo>
                        <a:pt x="2517" y="136"/>
                      </a:lnTo>
                      <a:lnTo>
                        <a:pt x="2518" y="132"/>
                      </a:lnTo>
                      <a:lnTo>
                        <a:pt x="2520" y="127"/>
                      </a:lnTo>
                      <a:lnTo>
                        <a:pt x="2522" y="122"/>
                      </a:lnTo>
                      <a:lnTo>
                        <a:pt x="2524" y="117"/>
                      </a:lnTo>
                      <a:lnTo>
                        <a:pt x="2525" y="113"/>
                      </a:lnTo>
                      <a:lnTo>
                        <a:pt x="2527" y="111"/>
                      </a:lnTo>
                      <a:lnTo>
                        <a:pt x="2529" y="112"/>
                      </a:lnTo>
                      <a:lnTo>
                        <a:pt x="2530" y="115"/>
                      </a:lnTo>
                      <a:lnTo>
                        <a:pt x="2532" y="119"/>
                      </a:lnTo>
                      <a:lnTo>
                        <a:pt x="2534" y="123"/>
                      </a:lnTo>
                      <a:lnTo>
                        <a:pt x="2536" y="127"/>
                      </a:lnTo>
                      <a:lnTo>
                        <a:pt x="2537" y="129"/>
                      </a:lnTo>
                      <a:lnTo>
                        <a:pt x="2539" y="129"/>
                      </a:lnTo>
                      <a:lnTo>
                        <a:pt x="2541" y="126"/>
                      </a:lnTo>
                      <a:lnTo>
                        <a:pt x="2542" y="124"/>
                      </a:lnTo>
                      <a:lnTo>
                        <a:pt x="2544" y="121"/>
                      </a:lnTo>
                      <a:lnTo>
                        <a:pt x="2546" y="119"/>
                      </a:lnTo>
                      <a:lnTo>
                        <a:pt x="2548" y="119"/>
                      </a:lnTo>
                      <a:lnTo>
                        <a:pt x="2549" y="121"/>
                      </a:lnTo>
                      <a:lnTo>
                        <a:pt x="2551" y="124"/>
                      </a:lnTo>
                      <a:lnTo>
                        <a:pt x="2553" y="128"/>
                      </a:lnTo>
                      <a:lnTo>
                        <a:pt x="2554" y="131"/>
                      </a:lnTo>
                      <a:lnTo>
                        <a:pt x="2556" y="134"/>
                      </a:lnTo>
                      <a:lnTo>
                        <a:pt x="2558" y="134"/>
                      </a:lnTo>
                      <a:lnTo>
                        <a:pt x="2560" y="132"/>
                      </a:lnTo>
                      <a:lnTo>
                        <a:pt x="2561" y="128"/>
                      </a:lnTo>
                      <a:lnTo>
                        <a:pt x="2563" y="123"/>
                      </a:lnTo>
                      <a:lnTo>
                        <a:pt x="2565" y="119"/>
                      </a:lnTo>
                      <a:lnTo>
                        <a:pt x="2566" y="115"/>
                      </a:lnTo>
                      <a:lnTo>
                        <a:pt x="2568" y="113"/>
                      </a:lnTo>
                      <a:lnTo>
                        <a:pt x="2570" y="114"/>
                      </a:lnTo>
                      <a:lnTo>
                        <a:pt x="2572" y="116"/>
                      </a:lnTo>
                      <a:lnTo>
                        <a:pt x="2573" y="120"/>
                      </a:lnTo>
                      <a:lnTo>
                        <a:pt x="2575" y="124"/>
                      </a:lnTo>
                      <a:lnTo>
                        <a:pt x="2577" y="128"/>
                      </a:lnTo>
                      <a:lnTo>
                        <a:pt x="2578" y="130"/>
                      </a:lnTo>
                      <a:lnTo>
                        <a:pt x="2580" y="131"/>
                      </a:lnTo>
                      <a:lnTo>
                        <a:pt x="2582" y="131"/>
                      </a:lnTo>
                      <a:lnTo>
                        <a:pt x="2584" y="130"/>
                      </a:lnTo>
                      <a:lnTo>
                        <a:pt x="2585" y="128"/>
                      </a:lnTo>
                      <a:lnTo>
                        <a:pt x="2587" y="125"/>
                      </a:lnTo>
                      <a:lnTo>
                        <a:pt x="2589" y="123"/>
                      </a:lnTo>
                      <a:lnTo>
                        <a:pt x="2590" y="122"/>
                      </a:lnTo>
                      <a:lnTo>
                        <a:pt x="2592" y="120"/>
                      </a:lnTo>
                      <a:lnTo>
                        <a:pt x="2594" y="118"/>
                      </a:lnTo>
                      <a:lnTo>
                        <a:pt x="2596" y="116"/>
                      </a:lnTo>
                      <a:lnTo>
                        <a:pt x="2597" y="113"/>
                      </a:lnTo>
                      <a:lnTo>
                        <a:pt x="2599" y="110"/>
                      </a:lnTo>
                      <a:lnTo>
                        <a:pt x="2600" y="106"/>
                      </a:lnTo>
                      <a:lnTo>
                        <a:pt x="2602" y="103"/>
                      </a:lnTo>
                      <a:lnTo>
                        <a:pt x="2604" y="101"/>
                      </a:lnTo>
                      <a:lnTo>
                        <a:pt x="2606" y="99"/>
                      </a:lnTo>
                      <a:lnTo>
                        <a:pt x="2608" y="99"/>
                      </a:lnTo>
                      <a:lnTo>
                        <a:pt x="2609" y="99"/>
                      </a:lnTo>
                      <a:lnTo>
                        <a:pt x="2611" y="101"/>
                      </a:lnTo>
                      <a:lnTo>
                        <a:pt x="2612" y="103"/>
                      </a:lnTo>
                      <a:lnTo>
                        <a:pt x="2614" y="105"/>
                      </a:lnTo>
                      <a:lnTo>
                        <a:pt x="2616" y="108"/>
                      </a:lnTo>
                      <a:lnTo>
                        <a:pt x="2618" y="111"/>
                      </a:lnTo>
                      <a:lnTo>
                        <a:pt x="2620" y="114"/>
                      </a:lnTo>
                      <a:lnTo>
                        <a:pt x="2621" y="118"/>
                      </a:lnTo>
                      <a:lnTo>
                        <a:pt x="2623" y="124"/>
                      </a:lnTo>
                      <a:lnTo>
                        <a:pt x="2624" y="132"/>
                      </a:lnTo>
                      <a:lnTo>
                        <a:pt x="2626" y="141"/>
                      </a:lnTo>
                      <a:lnTo>
                        <a:pt x="2628" y="151"/>
                      </a:lnTo>
                      <a:lnTo>
                        <a:pt x="2630" y="161"/>
                      </a:lnTo>
                      <a:lnTo>
                        <a:pt x="2631" y="168"/>
                      </a:lnTo>
                      <a:lnTo>
                        <a:pt x="2633" y="173"/>
                      </a:lnTo>
                      <a:lnTo>
                        <a:pt x="2635" y="174"/>
                      </a:lnTo>
                      <a:lnTo>
                        <a:pt x="2636" y="171"/>
                      </a:lnTo>
                      <a:lnTo>
                        <a:pt x="2638" y="165"/>
                      </a:lnTo>
                      <a:lnTo>
                        <a:pt x="2640" y="156"/>
                      </a:lnTo>
                      <a:lnTo>
                        <a:pt x="2642" y="146"/>
                      </a:lnTo>
                      <a:lnTo>
                        <a:pt x="2643" y="137"/>
                      </a:lnTo>
                      <a:lnTo>
                        <a:pt x="2645" y="130"/>
                      </a:lnTo>
                      <a:lnTo>
                        <a:pt x="2647" y="127"/>
                      </a:lnTo>
                      <a:lnTo>
                        <a:pt x="2648" y="126"/>
                      </a:lnTo>
                      <a:lnTo>
                        <a:pt x="2650" y="129"/>
                      </a:lnTo>
                      <a:lnTo>
                        <a:pt x="2652" y="133"/>
                      </a:lnTo>
                      <a:lnTo>
                        <a:pt x="2654" y="137"/>
                      </a:lnTo>
                      <a:lnTo>
                        <a:pt x="2655" y="141"/>
                      </a:lnTo>
                      <a:lnTo>
                        <a:pt x="2657" y="142"/>
                      </a:lnTo>
                      <a:lnTo>
                        <a:pt x="2659" y="142"/>
                      </a:lnTo>
                      <a:lnTo>
                        <a:pt x="2660" y="140"/>
                      </a:lnTo>
                      <a:lnTo>
                        <a:pt x="2662" y="137"/>
                      </a:lnTo>
                      <a:lnTo>
                        <a:pt x="2664" y="134"/>
                      </a:lnTo>
                      <a:lnTo>
                        <a:pt x="2665" y="132"/>
                      </a:lnTo>
                      <a:lnTo>
                        <a:pt x="2667" y="132"/>
                      </a:lnTo>
                      <a:lnTo>
                        <a:pt x="2669" y="134"/>
                      </a:lnTo>
                      <a:lnTo>
                        <a:pt x="2671" y="137"/>
                      </a:lnTo>
                      <a:lnTo>
                        <a:pt x="2672" y="139"/>
                      </a:lnTo>
                      <a:lnTo>
                        <a:pt x="2674" y="142"/>
                      </a:lnTo>
                      <a:lnTo>
                        <a:pt x="2676" y="142"/>
                      </a:lnTo>
                      <a:lnTo>
                        <a:pt x="2677" y="139"/>
                      </a:lnTo>
                      <a:lnTo>
                        <a:pt x="2679" y="132"/>
                      </a:lnTo>
                      <a:lnTo>
                        <a:pt x="2681" y="124"/>
                      </a:lnTo>
                      <a:lnTo>
                        <a:pt x="2683" y="113"/>
                      </a:lnTo>
                      <a:lnTo>
                        <a:pt x="2684" y="102"/>
                      </a:lnTo>
                      <a:lnTo>
                        <a:pt x="2686" y="92"/>
                      </a:lnTo>
                      <a:lnTo>
                        <a:pt x="2688" y="84"/>
                      </a:lnTo>
                      <a:lnTo>
                        <a:pt x="2689" y="80"/>
                      </a:lnTo>
                      <a:lnTo>
                        <a:pt x="2691" y="79"/>
                      </a:lnTo>
                      <a:lnTo>
                        <a:pt x="2693" y="81"/>
                      </a:lnTo>
                      <a:lnTo>
                        <a:pt x="2695" y="85"/>
                      </a:lnTo>
                      <a:lnTo>
                        <a:pt x="2696" y="89"/>
                      </a:lnTo>
                      <a:lnTo>
                        <a:pt x="2698" y="94"/>
                      </a:lnTo>
                      <a:lnTo>
                        <a:pt x="2700" y="97"/>
                      </a:lnTo>
                      <a:lnTo>
                        <a:pt x="2701" y="98"/>
                      </a:lnTo>
                      <a:lnTo>
                        <a:pt x="2703" y="96"/>
                      </a:lnTo>
                      <a:lnTo>
                        <a:pt x="2705" y="92"/>
                      </a:lnTo>
                      <a:lnTo>
                        <a:pt x="2707" y="87"/>
                      </a:lnTo>
                      <a:lnTo>
                        <a:pt x="2708" y="82"/>
                      </a:lnTo>
                      <a:lnTo>
                        <a:pt x="2710" y="77"/>
                      </a:lnTo>
                      <a:lnTo>
                        <a:pt x="2712" y="73"/>
                      </a:lnTo>
                      <a:lnTo>
                        <a:pt x="2713" y="72"/>
                      </a:lnTo>
                      <a:lnTo>
                        <a:pt x="2715" y="72"/>
                      </a:lnTo>
                      <a:lnTo>
                        <a:pt x="2717" y="74"/>
                      </a:lnTo>
                      <a:lnTo>
                        <a:pt x="2719" y="76"/>
                      </a:lnTo>
                      <a:lnTo>
                        <a:pt x="2720" y="80"/>
                      </a:lnTo>
                      <a:lnTo>
                        <a:pt x="2722" y="83"/>
                      </a:lnTo>
                      <a:lnTo>
                        <a:pt x="2724" y="85"/>
                      </a:lnTo>
                      <a:lnTo>
                        <a:pt x="2725" y="87"/>
                      </a:lnTo>
                      <a:lnTo>
                        <a:pt x="2727" y="87"/>
                      </a:lnTo>
                      <a:lnTo>
                        <a:pt x="2729" y="87"/>
                      </a:lnTo>
                      <a:lnTo>
                        <a:pt x="2731" y="87"/>
                      </a:lnTo>
                      <a:lnTo>
                        <a:pt x="2732" y="87"/>
                      </a:lnTo>
                      <a:lnTo>
                        <a:pt x="2734" y="86"/>
                      </a:lnTo>
                      <a:lnTo>
                        <a:pt x="2735" y="87"/>
                      </a:lnTo>
                      <a:lnTo>
                        <a:pt x="2737" y="87"/>
                      </a:lnTo>
                      <a:lnTo>
                        <a:pt x="2739" y="89"/>
                      </a:lnTo>
                      <a:lnTo>
                        <a:pt x="2741" y="90"/>
                      </a:lnTo>
                      <a:lnTo>
                        <a:pt x="2743" y="92"/>
                      </a:lnTo>
                      <a:lnTo>
                        <a:pt x="2744" y="93"/>
                      </a:lnTo>
                      <a:lnTo>
                        <a:pt x="2746" y="95"/>
                      </a:lnTo>
                      <a:lnTo>
                        <a:pt x="2747" y="96"/>
                      </a:lnTo>
                      <a:lnTo>
                        <a:pt x="2749" y="98"/>
                      </a:lnTo>
                      <a:lnTo>
                        <a:pt x="2751" y="99"/>
                      </a:lnTo>
                      <a:lnTo>
                        <a:pt x="2753" y="101"/>
                      </a:lnTo>
                      <a:lnTo>
                        <a:pt x="2755" y="103"/>
                      </a:lnTo>
                      <a:lnTo>
                        <a:pt x="2756" y="105"/>
                      </a:lnTo>
                      <a:lnTo>
                        <a:pt x="2758" y="106"/>
                      </a:lnTo>
                      <a:lnTo>
                        <a:pt x="2759" y="108"/>
                      </a:lnTo>
                      <a:lnTo>
                        <a:pt x="2761" y="109"/>
                      </a:lnTo>
                      <a:lnTo>
                        <a:pt x="2763" y="110"/>
                      </a:lnTo>
                      <a:lnTo>
                        <a:pt x="2765" y="111"/>
                      </a:lnTo>
                      <a:lnTo>
                        <a:pt x="2767" y="112"/>
                      </a:lnTo>
                      <a:lnTo>
                        <a:pt x="2768" y="114"/>
                      </a:lnTo>
                      <a:lnTo>
                        <a:pt x="2770" y="115"/>
                      </a:lnTo>
                      <a:lnTo>
                        <a:pt x="2771" y="117"/>
                      </a:lnTo>
                      <a:lnTo>
                        <a:pt x="2773" y="119"/>
                      </a:lnTo>
                      <a:lnTo>
                        <a:pt x="2775" y="122"/>
                      </a:lnTo>
                      <a:lnTo>
                        <a:pt x="2777" y="124"/>
                      </a:lnTo>
                      <a:lnTo>
                        <a:pt x="2778" y="125"/>
                      </a:lnTo>
                      <a:lnTo>
                        <a:pt x="2780" y="126"/>
                      </a:lnTo>
                      <a:lnTo>
                        <a:pt x="2782" y="127"/>
                      </a:lnTo>
                      <a:lnTo>
                        <a:pt x="2783" y="127"/>
                      </a:lnTo>
                      <a:lnTo>
                        <a:pt x="2785" y="126"/>
                      </a:lnTo>
                      <a:lnTo>
                        <a:pt x="2787" y="125"/>
                      </a:lnTo>
                      <a:lnTo>
                        <a:pt x="2789" y="124"/>
                      </a:lnTo>
                      <a:lnTo>
                        <a:pt x="2790" y="123"/>
                      </a:lnTo>
                      <a:lnTo>
                        <a:pt x="2792" y="122"/>
                      </a:lnTo>
                      <a:lnTo>
                        <a:pt x="2794" y="122"/>
                      </a:lnTo>
                      <a:lnTo>
                        <a:pt x="2795" y="122"/>
                      </a:lnTo>
                      <a:lnTo>
                        <a:pt x="2797" y="122"/>
                      </a:lnTo>
                      <a:lnTo>
                        <a:pt x="2799" y="123"/>
                      </a:lnTo>
                      <a:lnTo>
                        <a:pt x="2801" y="124"/>
                      </a:lnTo>
                      <a:lnTo>
                        <a:pt x="2802" y="126"/>
                      </a:lnTo>
                      <a:lnTo>
                        <a:pt x="2804" y="129"/>
                      </a:lnTo>
                      <a:lnTo>
                        <a:pt x="2806" y="134"/>
                      </a:lnTo>
                      <a:lnTo>
                        <a:pt x="2807" y="140"/>
                      </a:lnTo>
                      <a:lnTo>
                        <a:pt x="2809" y="147"/>
                      </a:lnTo>
                      <a:lnTo>
                        <a:pt x="2811" y="154"/>
                      </a:lnTo>
                      <a:lnTo>
                        <a:pt x="2813" y="162"/>
                      </a:lnTo>
                      <a:lnTo>
                        <a:pt x="2814" y="169"/>
                      </a:lnTo>
                      <a:lnTo>
                        <a:pt x="2816" y="174"/>
                      </a:lnTo>
                      <a:lnTo>
                        <a:pt x="2818" y="178"/>
                      </a:lnTo>
                      <a:lnTo>
                        <a:pt x="2819" y="179"/>
                      </a:lnTo>
                      <a:lnTo>
                        <a:pt x="2821" y="178"/>
                      </a:lnTo>
                      <a:lnTo>
                        <a:pt x="2823" y="175"/>
                      </a:lnTo>
                      <a:lnTo>
                        <a:pt x="2825" y="170"/>
                      </a:lnTo>
                      <a:lnTo>
                        <a:pt x="2826" y="165"/>
                      </a:lnTo>
                      <a:lnTo>
                        <a:pt x="2828" y="160"/>
                      </a:lnTo>
                      <a:lnTo>
                        <a:pt x="2830" y="155"/>
                      </a:lnTo>
                      <a:lnTo>
                        <a:pt x="2831" y="152"/>
                      </a:lnTo>
                      <a:lnTo>
                        <a:pt x="2833" y="150"/>
                      </a:lnTo>
                      <a:lnTo>
                        <a:pt x="2835" y="150"/>
                      </a:lnTo>
                      <a:lnTo>
                        <a:pt x="2837" y="151"/>
                      </a:lnTo>
                      <a:lnTo>
                        <a:pt x="2838" y="153"/>
                      </a:lnTo>
                      <a:lnTo>
                        <a:pt x="2840" y="155"/>
                      </a:lnTo>
                      <a:lnTo>
                        <a:pt x="2842" y="158"/>
                      </a:lnTo>
                      <a:lnTo>
                        <a:pt x="2843" y="160"/>
                      </a:lnTo>
                      <a:lnTo>
                        <a:pt x="2845" y="162"/>
                      </a:lnTo>
                      <a:lnTo>
                        <a:pt x="2847" y="164"/>
                      </a:lnTo>
                      <a:lnTo>
                        <a:pt x="2849" y="166"/>
                      </a:lnTo>
                      <a:lnTo>
                        <a:pt x="2850" y="167"/>
                      </a:lnTo>
                      <a:lnTo>
                        <a:pt x="2852" y="168"/>
                      </a:lnTo>
                      <a:lnTo>
                        <a:pt x="2854" y="169"/>
                      </a:lnTo>
                      <a:lnTo>
                        <a:pt x="2855" y="170"/>
                      </a:lnTo>
                      <a:lnTo>
                        <a:pt x="2857" y="170"/>
                      </a:lnTo>
                      <a:lnTo>
                        <a:pt x="2859" y="169"/>
                      </a:lnTo>
                      <a:lnTo>
                        <a:pt x="2861" y="167"/>
                      </a:lnTo>
                      <a:lnTo>
                        <a:pt x="2862" y="165"/>
                      </a:lnTo>
                      <a:lnTo>
                        <a:pt x="2864" y="162"/>
                      </a:lnTo>
                      <a:lnTo>
                        <a:pt x="2866" y="160"/>
                      </a:lnTo>
                      <a:lnTo>
                        <a:pt x="2867" y="159"/>
                      </a:lnTo>
                      <a:lnTo>
                        <a:pt x="2869" y="159"/>
                      </a:lnTo>
                      <a:lnTo>
                        <a:pt x="2871" y="159"/>
                      </a:lnTo>
                      <a:lnTo>
                        <a:pt x="2872" y="161"/>
                      </a:lnTo>
                      <a:lnTo>
                        <a:pt x="2874" y="163"/>
                      </a:lnTo>
                      <a:lnTo>
                        <a:pt x="2876" y="165"/>
                      </a:lnTo>
                      <a:lnTo>
                        <a:pt x="2878" y="166"/>
                      </a:lnTo>
                      <a:lnTo>
                        <a:pt x="2879" y="167"/>
                      </a:lnTo>
                      <a:lnTo>
                        <a:pt x="2881" y="166"/>
                      </a:lnTo>
                      <a:lnTo>
                        <a:pt x="2883" y="165"/>
                      </a:lnTo>
                      <a:lnTo>
                        <a:pt x="2884" y="162"/>
                      </a:lnTo>
                      <a:lnTo>
                        <a:pt x="2886" y="160"/>
                      </a:lnTo>
                      <a:lnTo>
                        <a:pt x="2888" y="157"/>
                      </a:lnTo>
                      <a:lnTo>
                        <a:pt x="2890" y="155"/>
                      </a:lnTo>
                      <a:lnTo>
                        <a:pt x="2891" y="154"/>
                      </a:lnTo>
                      <a:lnTo>
                        <a:pt x="2893" y="154"/>
                      </a:lnTo>
                      <a:lnTo>
                        <a:pt x="2895" y="155"/>
                      </a:lnTo>
                      <a:lnTo>
                        <a:pt x="2896" y="156"/>
                      </a:lnTo>
                      <a:lnTo>
                        <a:pt x="2898" y="157"/>
                      </a:lnTo>
                      <a:lnTo>
                        <a:pt x="2900" y="157"/>
                      </a:lnTo>
                      <a:lnTo>
                        <a:pt x="2902" y="157"/>
                      </a:lnTo>
                      <a:lnTo>
                        <a:pt x="2903" y="155"/>
                      </a:lnTo>
                      <a:lnTo>
                        <a:pt x="2905" y="153"/>
                      </a:lnTo>
                      <a:lnTo>
                        <a:pt x="2907" y="150"/>
                      </a:lnTo>
                      <a:lnTo>
                        <a:pt x="2908" y="148"/>
                      </a:lnTo>
                      <a:lnTo>
                        <a:pt x="2910" y="147"/>
                      </a:lnTo>
                      <a:lnTo>
                        <a:pt x="2912" y="146"/>
                      </a:lnTo>
                      <a:lnTo>
                        <a:pt x="2913" y="147"/>
                      </a:lnTo>
                      <a:lnTo>
                        <a:pt x="2915" y="149"/>
                      </a:lnTo>
                      <a:lnTo>
                        <a:pt x="2917" y="152"/>
                      </a:lnTo>
                      <a:lnTo>
                        <a:pt x="2918" y="156"/>
                      </a:lnTo>
                      <a:lnTo>
                        <a:pt x="2920" y="159"/>
                      </a:lnTo>
                      <a:lnTo>
                        <a:pt x="2922" y="162"/>
                      </a:lnTo>
                      <a:lnTo>
                        <a:pt x="2924" y="165"/>
                      </a:lnTo>
                      <a:lnTo>
                        <a:pt x="2925" y="165"/>
                      </a:lnTo>
                      <a:lnTo>
                        <a:pt x="2927" y="165"/>
                      </a:lnTo>
                      <a:lnTo>
                        <a:pt x="2929" y="163"/>
                      </a:lnTo>
                      <a:lnTo>
                        <a:pt x="2930" y="161"/>
                      </a:lnTo>
                      <a:lnTo>
                        <a:pt x="2932" y="158"/>
                      </a:lnTo>
                      <a:lnTo>
                        <a:pt x="2934" y="155"/>
                      </a:lnTo>
                      <a:lnTo>
                        <a:pt x="2936" y="153"/>
                      </a:lnTo>
                      <a:lnTo>
                        <a:pt x="2937" y="151"/>
                      </a:lnTo>
                      <a:lnTo>
                        <a:pt x="2939" y="151"/>
                      </a:lnTo>
                      <a:lnTo>
                        <a:pt x="2941" y="152"/>
                      </a:lnTo>
                      <a:lnTo>
                        <a:pt x="2942" y="154"/>
                      </a:lnTo>
                      <a:lnTo>
                        <a:pt x="2944" y="156"/>
                      </a:lnTo>
                      <a:lnTo>
                        <a:pt x="2946" y="159"/>
                      </a:lnTo>
                      <a:lnTo>
                        <a:pt x="2948" y="162"/>
                      </a:lnTo>
                      <a:lnTo>
                        <a:pt x="2949" y="165"/>
                      </a:lnTo>
                      <a:lnTo>
                        <a:pt x="2951" y="167"/>
                      </a:lnTo>
                      <a:lnTo>
                        <a:pt x="2953" y="167"/>
                      </a:lnTo>
                      <a:lnTo>
                        <a:pt x="2954" y="167"/>
                      </a:lnTo>
                      <a:lnTo>
                        <a:pt x="2956" y="166"/>
                      </a:lnTo>
                      <a:lnTo>
                        <a:pt x="2958" y="165"/>
                      </a:lnTo>
                      <a:lnTo>
                        <a:pt x="2960" y="163"/>
                      </a:lnTo>
                      <a:lnTo>
                        <a:pt x="2961" y="161"/>
                      </a:lnTo>
                      <a:lnTo>
                        <a:pt x="2963" y="160"/>
                      </a:lnTo>
                      <a:lnTo>
                        <a:pt x="2965" y="160"/>
                      </a:lnTo>
                      <a:lnTo>
                        <a:pt x="2966" y="160"/>
                      </a:lnTo>
                      <a:lnTo>
                        <a:pt x="2968" y="160"/>
                      </a:lnTo>
                      <a:lnTo>
                        <a:pt x="2970" y="160"/>
                      </a:lnTo>
                      <a:lnTo>
                        <a:pt x="2972" y="160"/>
                      </a:lnTo>
                      <a:lnTo>
                        <a:pt x="2973" y="160"/>
                      </a:lnTo>
                      <a:lnTo>
                        <a:pt x="2975" y="159"/>
                      </a:lnTo>
                      <a:lnTo>
                        <a:pt x="2977" y="159"/>
                      </a:lnTo>
                      <a:lnTo>
                        <a:pt x="2978" y="157"/>
                      </a:lnTo>
                      <a:lnTo>
                        <a:pt x="2980" y="156"/>
                      </a:lnTo>
                      <a:lnTo>
                        <a:pt x="2982" y="155"/>
                      </a:lnTo>
                      <a:lnTo>
                        <a:pt x="2984" y="154"/>
                      </a:lnTo>
                      <a:lnTo>
                        <a:pt x="2985" y="153"/>
                      </a:lnTo>
                      <a:lnTo>
                        <a:pt x="2987" y="153"/>
                      </a:lnTo>
                      <a:lnTo>
                        <a:pt x="2989" y="153"/>
                      </a:lnTo>
                      <a:lnTo>
                        <a:pt x="2990" y="154"/>
                      </a:lnTo>
                      <a:lnTo>
                        <a:pt x="2992" y="155"/>
                      </a:lnTo>
                      <a:lnTo>
                        <a:pt x="2994" y="158"/>
                      </a:lnTo>
                      <a:lnTo>
                        <a:pt x="2996" y="163"/>
                      </a:lnTo>
                      <a:lnTo>
                        <a:pt x="2997" y="169"/>
                      </a:lnTo>
                      <a:lnTo>
                        <a:pt x="2999" y="177"/>
                      </a:lnTo>
                      <a:lnTo>
                        <a:pt x="3001" y="187"/>
                      </a:lnTo>
                      <a:lnTo>
                        <a:pt x="3002" y="197"/>
                      </a:lnTo>
                      <a:lnTo>
                        <a:pt x="3004" y="206"/>
                      </a:lnTo>
                      <a:lnTo>
                        <a:pt x="3006" y="214"/>
                      </a:lnTo>
                      <a:lnTo>
                        <a:pt x="3008" y="219"/>
                      </a:lnTo>
                      <a:lnTo>
                        <a:pt x="3009" y="220"/>
                      </a:lnTo>
                      <a:lnTo>
                        <a:pt x="3011" y="218"/>
                      </a:lnTo>
                      <a:lnTo>
                        <a:pt x="3013" y="213"/>
                      </a:lnTo>
                      <a:lnTo>
                        <a:pt x="3014" y="205"/>
                      </a:lnTo>
                      <a:lnTo>
                        <a:pt x="3016" y="198"/>
                      </a:lnTo>
                      <a:lnTo>
                        <a:pt x="3018" y="191"/>
                      </a:lnTo>
                      <a:lnTo>
                        <a:pt x="3020" y="187"/>
                      </a:lnTo>
                      <a:lnTo>
                        <a:pt x="3021" y="186"/>
                      </a:lnTo>
                      <a:lnTo>
                        <a:pt x="3023" y="189"/>
                      </a:lnTo>
                      <a:lnTo>
                        <a:pt x="3025" y="194"/>
                      </a:lnTo>
                      <a:lnTo>
                        <a:pt x="3026" y="200"/>
                      </a:lnTo>
                      <a:lnTo>
                        <a:pt x="3028" y="206"/>
                      </a:lnTo>
                      <a:lnTo>
                        <a:pt x="3030" y="211"/>
                      </a:lnTo>
                      <a:lnTo>
                        <a:pt x="3032" y="213"/>
                      </a:lnTo>
                      <a:lnTo>
                        <a:pt x="3033" y="212"/>
                      </a:lnTo>
                      <a:lnTo>
                        <a:pt x="3035" y="208"/>
                      </a:lnTo>
                      <a:lnTo>
                        <a:pt x="3036" y="203"/>
                      </a:lnTo>
                      <a:lnTo>
                        <a:pt x="3038" y="197"/>
                      </a:lnTo>
                      <a:lnTo>
                        <a:pt x="3040" y="192"/>
                      </a:lnTo>
                      <a:lnTo>
                        <a:pt x="3042" y="189"/>
                      </a:lnTo>
                      <a:lnTo>
                        <a:pt x="3044" y="189"/>
                      </a:lnTo>
                      <a:lnTo>
                        <a:pt x="3045" y="191"/>
                      </a:lnTo>
                      <a:lnTo>
                        <a:pt x="3047" y="195"/>
                      </a:lnTo>
                      <a:lnTo>
                        <a:pt x="3048" y="200"/>
                      </a:lnTo>
                      <a:lnTo>
                        <a:pt x="3050" y="205"/>
                      </a:lnTo>
                      <a:lnTo>
                        <a:pt x="3052" y="209"/>
                      </a:lnTo>
                      <a:lnTo>
                        <a:pt x="3054" y="211"/>
                      </a:lnTo>
                      <a:lnTo>
                        <a:pt x="3056" y="212"/>
                      </a:lnTo>
                      <a:lnTo>
                        <a:pt x="3057" y="211"/>
                      </a:lnTo>
                      <a:lnTo>
                        <a:pt x="3059" y="210"/>
                      </a:lnTo>
                      <a:lnTo>
                        <a:pt x="3060" y="208"/>
                      </a:lnTo>
                      <a:lnTo>
                        <a:pt x="3062" y="206"/>
                      </a:lnTo>
                      <a:lnTo>
                        <a:pt x="3064" y="204"/>
                      </a:lnTo>
                      <a:lnTo>
                        <a:pt x="3066" y="203"/>
                      </a:lnTo>
                      <a:lnTo>
                        <a:pt x="3068" y="201"/>
                      </a:lnTo>
                      <a:lnTo>
                        <a:pt x="3069" y="199"/>
                      </a:lnTo>
                      <a:lnTo>
                        <a:pt x="3071" y="197"/>
                      </a:lnTo>
                      <a:lnTo>
                        <a:pt x="3072" y="194"/>
                      </a:lnTo>
                      <a:lnTo>
                        <a:pt x="3074" y="191"/>
                      </a:lnTo>
                      <a:lnTo>
                        <a:pt x="3076" y="188"/>
                      </a:lnTo>
                      <a:lnTo>
                        <a:pt x="3078" y="186"/>
                      </a:lnTo>
                      <a:lnTo>
                        <a:pt x="3079" y="185"/>
                      </a:lnTo>
                      <a:lnTo>
                        <a:pt x="3081" y="185"/>
                      </a:lnTo>
                      <a:lnTo>
                        <a:pt x="3083" y="187"/>
                      </a:lnTo>
                      <a:lnTo>
                        <a:pt x="3084" y="190"/>
                      </a:lnTo>
                      <a:lnTo>
                        <a:pt x="3086" y="194"/>
                      </a:lnTo>
                      <a:lnTo>
                        <a:pt x="3088" y="198"/>
                      </a:lnTo>
                      <a:lnTo>
                        <a:pt x="3090" y="201"/>
                      </a:lnTo>
                      <a:lnTo>
                        <a:pt x="3091" y="205"/>
                      </a:lnTo>
                      <a:lnTo>
                        <a:pt x="3093" y="207"/>
                      </a:lnTo>
                      <a:lnTo>
                        <a:pt x="3095" y="208"/>
                      </a:lnTo>
                      <a:lnTo>
                        <a:pt x="3096" y="209"/>
                      </a:lnTo>
                      <a:lnTo>
                        <a:pt x="3098" y="208"/>
                      </a:lnTo>
                      <a:lnTo>
                        <a:pt x="3100" y="208"/>
                      </a:lnTo>
                      <a:lnTo>
                        <a:pt x="3102" y="207"/>
                      </a:lnTo>
                      <a:lnTo>
                        <a:pt x="3103" y="206"/>
                      </a:lnTo>
                      <a:lnTo>
                        <a:pt x="3105" y="205"/>
                      </a:lnTo>
                      <a:lnTo>
                        <a:pt x="3107" y="205"/>
                      </a:lnTo>
                      <a:lnTo>
                        <a:pt x="3108" y="204"/>
                      </a:lnTo>
                      <a:lnTo>
                        <a:pt x="3110" y="203"/>
                      </a:lnTo>
                      <a:lnTo>
                        <a:pt x="3112" y="203"/>
                      </a:lnTo>
                      <a:lnTo>
                        <a:pt x="3114" y="202"/>
                      </a:lnTo>
                      <a:lnTo>
                        <a:pt x="3115" y="203"/>
                      </a:lnTo>
                      <a:lnTo>
                        <a:pt x="3117" y="203"/>
                      </a:lnTo>
                      <a:lnTo>
                        <a:pt x="3119" y="203"/>
                      </a:lnTo>
                      <a:lnTo>
                        <a:pt x="3120" y="204"/>
                      </a:lnTo>
                      <a:lnTo>
                        <a:pt x="3122" y="204"/>
                      </a:lnTo>
                      <a:lnTo>
                        <a:pt x="3124" y="203"/>
                      </a:lnTo>
                      <a:lnTo>
                        <a:pt x="3125" y="202"/>
                      </a:lnTo>
                      <a:lnTo>
                        <a:pt x="3127" y="201"/>
                      </a:lnTo>
                      <a:lnTo>
                        <a:pt x="3129" y="199"/>
                      </a:lnTo>
                      <a:lnTo>
                        <a:pt x="3131" y="197"/>
                      </a:lnTo>
                      <a:lnTo>
                        <a:pt x="3132" y="197"/>
                      </a:lnTo>
                      <a:lnTo>
                        <a:pt x="3134" y="197"/>
                      </a:lnTo>
                      <a:lnTo>
                        <a:pt x="3136" y="198"/>
                      </a:lnTo>
                      <a:lnTo>
                        <a:pt x="3137" y="199"/>
                      </a:lnTo>
                      <a:lnTo>
                        <a:pt x="3139" y="201"/>
                      </a:lnTo>
                      <a:lnTo>
                        <a:pt x="3141" y="204"/>
                      </a:lnTo>
                      <a:lnTo>
                        <a:pt x="3143" y="205"/>
                      </a:lnTo>
                      <a:lnTo>
                        <a:pt x="3144" y="204"/>
                      </a:lnTo>
                      <a:lnTo>
                        <a:pt x="3146" y="203"/>
                      </a:lnTo>
                      <a:lnTo>
                        <a:pt x="3148" y="199"/>
                      </a:lnTo>
                      <a:lnTo>
                        <a:pt x="3149" y="195"/>
                      </a:lnTo>
                      <a:lnTo>
                        <a:pt x="3151" y="191"/>
                      </a:lnTo>
                      <a:lnTo>
                        <a:pt x="3153" y="187"/>
                      </a:lnTo>
                      <a:lnTo>
                        <a:pt x="3155" y="184"/>
                      </a:lnTo>
                      <a:lnTo>
                        <a:pt x="3156" y="183"/>
                      </a:lnTo>
                      <a:lnTo>
                        <a:pt x="3158" y="184"/>
                      </a:lnTo>
                      <a:lnTo>
                        <a:pt x="3160" y="185"/>
                      </a:lnTo>
                      <a:lnTo>
                        <a:pt x="3161" y="188"/>
                      </a:lnTo>
                      <a:lnTo>
                        <a:pt x="3163" y="190"/>
                      </a:lnTo>
                      <a:lnTo>
                        <a:pt x="3165" y="191"/>
                      </a:lnTo>
                      <a:lnTo>
                        <a:pt x="3167" y="191"/>
                      </a:lnTo>
                      <a:lnTo>
                        <a:pt x="3168" y="188"/>
                      </a:lnTo>
                      <a:lnTo>
                        <a:pt x="3170" y="185"/>
                      </a:lnTo>
                      <a:lnTo>
                        <a:pt x="3171" y="179"/>
                      </a:lnTo>
                      <a:lnTo>
                        <a:pt x="3173" y="174"/>
                      </a:lnTo>
                      <a:lnTo>
                        <a:pt x="3175" y="170"/>
                      </a:lnTo>
                      <a:lnTo>
                        <a:pt x="3177" y="167"/>
                      </a:lnTo>
                      <a:lnTo>
                        <a:pt x="3179" y="166"/>
                      </a:lnTo>
                      <a:lnTo>
                        <a:pt x="3180" y="167"/>
                      </a:lnTo>
                      <a:lnTo>
                        <a:pt x="3182" y="170"/>
                      </a:lnTo>
                      <a:lnTo>
                        <a:pt x="3183" y="175"/>
                      </a:lnTo>
                      <a:lnTo>
                        <a:pt x="3185" y="180"/>
                      </a:lnTo>
                      <a:lnTo>
                        <a:pt x="3187" y="185"/>
                      </a:lnTo>
                      <a:lnTo>
                        <a:pt x="3189" y="188"/>
                      </a:lnTo>
                      <a:lnTo>
                        <a:pt x="3191" y="191"/>
                      </a:lnTo>
                      <a:lnTo>
                        <a:pt x="3192" y="191"/>
                      </a:lnTo>
                      <a:lnTo>
                        <a:pt x="3194" y="191"/>
                      </a:lnTo>
                      <a:lnTo>
                        <a:pt x="3195" y="189"/>
                      </a:lnTo>
                      <a:lnTo>
                        <a:pt x="3197" y="187"/>
                      </a:lnTo>
                      <a:lnTo>
                        <a:pt x="3199" y="184"/>
                      </a:lnTo>
                      <a:lnTo>
                        <a:pt x="3201" y="181"/>
                      </a:lnTo>
                      <a:lnTo>
                        <a:pt x="3203" y="179"/>
                      </a:lnTo>
                      <a:lnTo>
                        <a:pt x="3204" y="177"/>
                      </a:lnTo>
                      <a:lnTo>
                        <a:pt x="3206" y="176"/>
                      </a:lnTo>
                      <a:lnTo>
                        <a:pt x="3207" y="175"/>
                      </a:lnTo>
                      <a:lnTo>
                        <a:pt x="3209" y="176"/>
                      </a:lnTo>
                      <a:lnTo>
                        <a:pt x="3211" y="177"/>
                      </a:lnTo>
                      <a:lnTo>
                        <a:pt x="3213" y="179"/>
                      </a:lnTo>
                      <a:lnTo>
                        <a:pt x="3214" y="182"/>
                      </a:lnTo>
                      <a:lnTo>
                        <a:pt x="3216" y="185"/>
                      </a:lnTo>
                      <a:lnTo>
                        <a:pt x="3218" y="188"/>
                      </a:lnTo>
                      <a:lnTo>
                        <a:pt x="3219" y="192"/>
                      </a:lnTo>
                      <a:lnTo>
                        <a:pt x="3221" y="195"/>
                      </a:lnTo>
                      <a:lnTo>
                        <a:pt x="3223" y="197"/>
                      </a:lnTo>
                      <a:lnTo>
                        <a:pt x="3225" y="198"/>
                      </a:lnTo>
                      <a:lnTo>
                        <a:pt x="3226" y="198"/>
                      </a:lnTo>
                      <a:lnTo>
                        <a:pt x="3228" y="197"/>
                      </a:lnTo>
                      <a:lnTo>
                        <a:pt x="3230" y="196"/>
                      </a:lnTo>
                      <a:lnTo>
                        <a:pt x="3231" y="193"/>
                      </a:lnTo>
                      <a:lnTo>
                        <a:pt x="3233" y="192"/>
                      </a:lnTo>
                      <a:lnTo>
                        <a:pt x="3235" y="191"/>
                      </a:lnTo>
                      <a:lnTo>
                        <a:pt x="3237" y="191"/>
                      </a:lnTo>
                      <a:lnTo>
                        <a:pt x="3238" y="192"/>
                      </a:lnTo>
                      <a:lnTo>
                        <a:pt x="3240" y="195"/>
                      </a:lnTo>
                      <a:lnTo>
                        <a:pt x="3242" y="198"/>
                      </a:lnTo>
                      <a:lnTo>
                        <a:pt x="3243" y="202"/>
                      </a:lnTo>
                      <a:lnTo>
                        <a:pt x="3245" y="205"/>
                      </a:lnTo>
                      <a:lnTo>
                        <a:pt x="3247" y="207"/>
                      </a:lnTo>
                      <a:lnTo>
                        <a:pt x="3249" y="208"/>
                      </a:lnTo>
                      <a:lnTo>
                        <a:pt x="3250" y="208"/>
                      </a:lnTo>
                      <a:lnTo>
                        <a:pt x="3252" y="207"/>
                      </a:lnTo>
                      <a:lnTo>
                        <a:pt x="3254" y="205"/>
                      </a:lnTo>
                      <a:lnTo>
                        <a:pt x="3255" y="204"/>
                      </a:lnTo>
                      <a:lnTo>
                        <a:pt x="3257" y="203"/>
                      </a:lnTo>
                      <a:lnTo>
                        <a:pt x="3259" y="203"/>
                      </a:lnTo>
                      <a:lnTo>
                        <a:pt x="3261" y="204"/>
                      </a:lnTo>
                      <a:lnTo>
                        <a:pt x="3262" y="206"/>
                      </a:lnTo>
                      <a:lnTo>
                        <a:pt x="3264" y="208"/>
                      </a:lnTo>
                      <a:lnTo>
                        <a:pt x="3266" y="211"/>
                      </a:lnTo>
                      <a:lnTo>
                        <a:pt x="3267" y="212"/>
                      </a:lnTo>
                      <a:lnTo>
                        <a:pt x="3269" y="213"/>
                      </a:lnTo>
                      <a:lnTo>
                        <a:pt x="3271" y="213"/>
                      </a:lnTo>
                      <a:lnTo>
                        <a:pt x="3273" y="211"/>
                      </a:lnTo>
                      <a:lnTo>
                        <a:pt x="3274" y="209"/>
                      </a:lnTo>
                      <a:lnTo>
                        <a:pt x="3276" y="207"/>
                      </a:lnTo>
                      <a:lnTo>
                        <a:pt x="3278" y="205"/>
                      </a:lnTo>
                      <a:lnTo>
                        <a:pt x="3279" y="204"/>
                      </a:lnTo>
                      <a:lnTo>
                        <a:pt x="3281" y="205"/>
                      </a:lnTo>
                      <a:lnTo>
                        <a:pt x="3283" y="207"/>
                      </a:lnTo>
                      <a:lnTo>
                        <a:pt x="3285" y="210"/>
                      </a:lnTo>
                      <a:lnTo>
                        <a:pt x="3286" y="213"/>
                      </a:lnTo>
                      <a:lnTo>
                        <a:pt x="3288" y="217"/>
                      </a:lnTo>
                      <a:lnTo>
                        <a:pt x="3290" y="219"/>
                      </a:lnTo>
                      <a:lnTo>
                        <a:pt x="3291" y="221"/>
                      </a:lnTo>
                      <a:lnTo>
                        <a:pt x="3293" y="221"/>
                      </a:lnTo>
                      <a:lnTo>
                        <a:pt x="3295" y="220"/>
                      </a:lnTo>
                      <a:lnTo>
                        <a:pt x="3297" y="217"/>
                      </a:lnTo>
                      <a:lnTo>
                        <a:pt x="3298" y="214"/>
                      </a:lnTo>
                      <a:lnTo>
                        <a:pt x="3300" y="211"/>
                      </a:lnTo>
                      <a:lnTo>
                        <a:pt x="3302" y="208"/>
                      </a:lnTo>
                      <a:lnTo>
                        <a:pt x="3303" y="206"/>
                      </a:lnTo>
                      <a:lnTo>
                        <a:pt x="3305" y="205"/>
                      </a:lnTo>
                      <a:lnTo>
                        <a:pt x="3307" y="205"/>
                      </a:lnTo>
                      <a:lnTo>
                        <a:pt x="3309" y="206"/>
                      </a:lnTo>
                      <a:lnTo>
                        <a:pt x="3310" y="207"/>
                      </a:lnTo>
                      <a:lnTo>
                        <a:pt x="3312" y="209"/>
                      </a:lnTo>
                      <a:lnTo>
                        <a:pt x="3314" y="211"/>
                      </a:lnTo>
                      <a:lnTo>
                        <a:pt x="3315" y="213"/>
                      </a:lnTo>
                      <a:lnTo>
                        <a:pt x="3317" y="214"/>
                      </a:lnTo>
                      <a:lnTo>
                        <a:pt x="3319" y="215"/>
                      </a:lnTo>
                      <a:lnTo>
                        <a:pt x="3320" y="215"/>
                      </a:lnTo>
                      <a:lnTo>
                        <a:pt x="3322" y="215"/>
                      </a:lnTo>
                      <a:lnTo>
                        <a:pt x="3324" y="214"/>
                      </a:lnTo>
                      <a:lnTo>
                        <a:pt x="3326" y="212"/>
                      </a:lnTo>
                      <a:lnTo>
                        <a:pt x="3327" y="210"/>
                      </a:lnTo>
                      <a:lnTo>
                        <a:pt x="3329" y="207"/>
                      </a:lnTo>
                      <a:lnTo>
                        <a:pt x="3331" y="203"/>
                      </a:lnTo>
                      <a:lnTo>
                        <a:pt x="3332" y="200"/>
                      </a:lnTo>
                      <a:lnTo>
                        <a:pt x="3334" y="197"/>
                      </a:lnTo>
                      <a:lnTo>
                        <a:pt x="3336" y="194"/>
                      </a:lnTo>
                      <a:lnTo>
                        <a:pt x="3338" y="193"/>
                      </a:lnTo>
                      <a:lnTo>
                        <a:pt x="3339" y="194"/>
                      </a:lnTo>
                      <a:lnTo>
                        <a:pt x="3341" y="196"/>
                      </a:lnTo>
                      <a:lnTo>
                        <a:pt x="3343" y="199"/>
                      </a:lnTo>
                      <a:lnTo>
                        <a:pt x="3344" y="204"/>
                      </a:lnTo>
                      <a:lnTo>
                        <a:pt x="3346" y="209"/>
                      </a:lnTo>
                      <a:lnTo>
                        <a:pt x="3348" y="212"/>
                      </a:lnTo>
                      <a:lnTo>
                        <a:pt x="3349" y="216"/>
                      </a:lnTo>
                      <a:lnTo>
                        <a:pt x="3351" y="217"/>
                      </a:lnTo>
                      <a:lnTo>
                        <a:pt x="3353" y="218"/>
                      </a:lnTo>
                      <a:lnTo>
                        <a:pt x="3355" y="216"/>
                      </a:lnTo>
                      <a:lnTo>
                        <a:pt x="3356" y="214"/>
                      </a:lnTo>
                      <a:lnTo>
                        <a:pt x="3358" y="212"/>
                      </a:lnTo>
                      <a:lnTo>
                        <a:pt x="3360" y="209"/>
                      </a:lnTo>
                      <a:lnTo>
                        <a:pt x="3361" y="208"/>
                      </a:lnTo>
                      <a:lnTo>
                        <a:pt x="3363" y="208"/>
                      </a:lnTo>
                      <a:lnTo>
                        <a:pt x="3365" y="209"/>
                      </a:lnTo>
                      <a:lnTo>
                        <a:pt x="3366" y="212"/>
                      </a:lnTo>
                      <a:lnTo>
                        <a:pt x="3368" y="215"/>
                      </a:lnTo>
                      <a:lnTo>
                        <a:pt x="3370" y="218"/>
                      </a:lnTo>
                      <a:lnTo>
                        <a:pt x="3372" y="221"/>
                      </a:lnTo>
                      <a:lnTo>
                        <a:pt x="3373" y="224"/>
                      </a:lnTo>
                      <a:lnTo>
                        <a:pt x="3375" y="225"/>
                      </a:lnTo>
                      <a:lnTo>
                        <a:pt x="3377" y="225"/>
                      </a:lnTo>
                      <a:lnTo>
                        <a:pt x="3378" y="224"/>
                      </a:lnTo>
                      <a:lnTo>
                        <a:pt x="3380" y="223"/>
                      </a:lnTo>
                      <a:lnTo>
                        <a:pt x="3382" y="221"/>
                      </a:lnTo>
                      <a:lnTo>
                        <a:pt x="3384" y="219"/>
                      </a:lnTo>
                      <a:lnTo>
                        <a:pt x="3385" y="217"/>
                      </a:lnTo>
                      <a:lnTo>
                        <a:pt x="3387" y="216"/>
                      </a:lnTo>
                      <a:lnTo>
                        <a:pt x="3389" y="215"/>
                      </a:lnTo>
                      <a:lnTo>
                        <a:pt x="3390" y="215"/>
                      </a:lnTo>
                      <a:lnTo>
                        <a:pt x="3392" y="215"/>
                      </a:lnTo>
                      <a:lnTo>
                        <a:pt x="3394" y="217"/>
                      </a:lnTo>
                      <a:lnTo>
                        <a:pt x="3396" y="221"/>
                      </a:lnTo>
                      <a:lnTo>
                        <a:pt x="3397" y="226"/>
                      </a:lnTo>
                      <a:lnTo>
                        <a:pt x="3399" y="232"/>
                      </a:lnTo>
                      <a:lnTo>
                        <a:pt x="3401" y="239"/>
                      </a:lnTo>
                      <a:lnTo>
                        <a:pt x="3402" y="246"/>
                      </a:lnTo>
                      <a:lnTo>
                        <a:pt x="3404" y="254"/>
                      </a:lnTo>
                      <a:lnTo>
                        <a:pt x="3406" y="260"/>
                      </a:lnTo>
                      <a:lnTo>
                        <a:pt x="3408" y="264"/>
                      </a:lnTo>
                      <a:lnTo>
                        <a:pt x="3409" y="267"/>
                      </a:lnTo>
                      <a:lnTo>
                        <a:pt x="3411" y="267"/>
                      </a:lnTo>
                      <a:lnTo>
                        <a:pt x="3413" y="265"/>
                      </a:lnTo>
                      <a:lnTo>
                        <a:pt x="3414" y="260"/>
                      </a:lnTo>
                      <a:lnTo>
                        <a:pt x="3416" y="255"/>
                      </a:lnTo>
                      <a:lnTo>
                        <a:pt x="3418" y="248"/>
                      </a:lnTo>
                      <a:lnTo>
                        <a:pt x="3420" y="241"/>
                      </a:lnTo>
                      <a:lnTo>
                        <a:pt x="3421" y="235"/>
                      </a:lnTo>
                      <a:lnTo>
                        <a:pt x="3423" y="229"/>
                      </a:lnTo>
                      <a:lnTo>
                        <a:pt x="3425" y="224"/>
                      </a:lnTo>
                      <a:lnTo>
                        <a:pt x="3426" y="221"/>
                      </a:lnTo>
                      <a:lnTo>
                        <a:pt x="3428" y="218"/>
                      </a:lnTo>
                      <a:lnTo>
                        <a:pt x="3430" y="215"/>
                      </a:lnTo>
                      <a:lnTo>
                        <a:pt x="3432" y="214"/>
                      </a:lnTo>
                      <a:lnTo>
                        <a:pt x="3433" y="213"/>
                      </a:lnTo>
                      <a:lnTo>
                        <a:pt x="3435" y="213"/>
                      </a:lnTo>
                      <a:lnTo>
                        <a:pt x="3437" y="213"/>
                      </a:lnTo>
                      <a:lnTo>
                        <a:pt x="3438" y="214"/>
                      </a:lnTo>
                      <a:lnTo>
                        <a:pt x="3440" y="216"/>
                      </a:lnTo>
                      <a:lnTo>
                        <a:pt x="3442" y="218"/>
                      </a:lnTo>
                      <a:lnTo>
                        <a:pt x="3444" y="219"/>
                      </a:lnTo>
                      <a:lnTo>
                        <a:pt x="3445" y="221"/>
                      </a:lnTo>
                      <a:lnTo>
                        <a:pt x="3447" y="221"/>
                      </a:lnTo>
                      <a:lnTo>
                        <a:pt x="3449" y="221"/>
                      </a:lnTo>
                      <a:lnTo>
                        <a:pt x="3450" y="219"/>
                      </a:lnTo>
                      <a:lnTo>
                        <a:pt x="3452" y="216"/>
                      </a:lnTo>
                      <a:lnTo>
                        <a:pt x="3454" y="212"/>
                      </a:lnTo>
                      <a:lnTo>
                        <a:pt x="3456" y="209"/>
                      </a:lnTo>
                      <a:lnTo>
                        <a:pt x="3457" y="205"/>
                      </a:lnTo>
                      <a:lnTo>
                        <a:pt x="3459" y="202"/>
                      </a:lnTo>
                      <a:lnTo>
                        <a:pt x="3461" y="200"/>
                      </a:lnTo>
                      <a:lnTo>
                        <a:pt x="3462" y="199"/>
                      </a:lnTo>
                      <a:lnTo>
                        <a:pt x="3464" y="199"/>
                      </a:lnTo>
                      <a:lnTo>
                        <a:pt x="3466" y="200"/>
                      </a:lnTo>
                      <a:lnTo>
                        <a:pt x="3468" y="201"/>
                      </a:lnTo>
                      <a:lnTo>
                        <a:pt x="3469" y="202"/>
                      </a:lnTo>
                      <a:lnTo>
                        <a:pt x="3471" y="203"/>
                      </a:lnTo>
                      <a:lnTo>
                        <a:pt x="3472" y="203"/>
                      </a:lnTo>
                      <a:lnTo>
                        <a:pt x="3474" y="203"/>
                      </a:lnTo>
                      <a:lnTo>
                        <a:pt x="3476" y="204"/>
                      </a:lnTo>
                      <a:lnTo>
                        <a:pt x="3478" y="205"/>
                      </a:lnTo>
                      <a:lnTo>
                        <a:pt x="3480" y="207"/>
                      </a:lnTo>
                      <a:lnTo>
                        <a:pt x="3481" y="209"/>
                      </a:lnTo>
                      <a:lnTo>
                        <a:pt x="3483" y="213"/>
                      </a:lnTo>
                      <a:lnTo>
                        <a:pt x="3484" y="216"/>
                      </a:lnTo>
                      <a:lnTo>
                        <a:pt x="3486" y="219"/>
                      </a:lnTo>
                      <a:lnTo>
                        <a:pt x="3488" y="221"/>
                      </a:lnTo>
                      <a:lnTo>
                        <a:pt x="3490" y="221"/>
                      </a:lnTo>
                      <a:lnTo>
                        <a:pt x="3492" y="219"/>
                      </a:lnTo>
                      <a:lnTo>
                        <a:pt x="3493" y="216"/>
                      </a:lnTo>
                      <a:lnTo>
                        <a:pt x="3495" y="212"/>
                      </a:lnTo>
                      <a:lnTo>
                        <a:pt x="3496" y="206"/>
                      </a:lnTo>
                      <a:lnTo>
                        <a:pt x="3498" y="200"/>
                      </a:lnTo>
                      <a:lnTo>
                        <a:pt x="3500" y="196"/>
                      </a:lnTo>
                      <a:lnTo>
                        <a:pt x="3502" y="191"/>
                      </a:lnTo>
                      <a:lnTo>
                        <a:pt x="3504" y="188"/>
                      </a:lnTo>
                      <a:lnTo>
                        <a:pt x="3505" y="187"/>
                      </a:lnTo>
                      <a:lnTo>
                        <a:pt x="3507" y="186"/>
                      </a:lnTo>
                      <a:lnTo>
                        <a:pt x="3508" y="187"/>
                      </a:lnTo>
                      <a:lnTo>
                        <a:pt x="3510" y="188"/>
                      </a:lnTo>
                      <a:lnTo>
                        <a:pt x="3512" y="189"/>
                      </a:lnTo>
                      <a:lnTo>
                        <a:pt x="3514" y="191"/>
                      </a:lnTo>
                      <a:lnTo>
                        <a:pt x="3515" y="193"/>
                      </a:lnTo>
                      <a:lnTo>
                        <a:pt x="3517" y="195"/>
                      </a:lnTo>
                      <a:lnTo>
                        <a:pt x="3519" y="198"/>
                      </a:lnTo>
                      <a:lnTo>
                        <a:pt x="3520" y="200"/>
                      </a:lnTo>
                      <a:lnTo>
                        <a:pt x="3522" y="204"/>
                      </a:lnTo>
                      <a:lnTo>
                        <a:pt x="3524" y="206"/>
                      </a:lnTo>
                      <a:lnTo>
                        <a:pt x="3526" y="209"/>
                      </a:lnTo>
                      <a:lnTo>
                        <a:pt x="3527" y="210"/>
                      </a:lnTo>
                      <a:lnTo>
                        <a:pt x="3529" y="210"/>
                      </a:lnTo>
                      <a:lnTo>
                        <a:pt x="3531" y="209"/>
                      </a:lnTo>
                      <a:lnTo>
                        <a:pt x="3532" y="207"/>
                      </a:lnTo>
                      <a:lnTo>
                        <a:pt x="3534" y="204"/>
                      </a:lnTo>
                      <a:lnTo>
                        <a:pt x="3536" y="202"/>
                      </a:lnTo>
                      <a:lnTo>
                        <a:pt x="3538" y="200"/>
                      </a:lnTo>
                      <a:lnTo>
                        <a:pt x="3539" y="199"/>
                      </a:lnTo>
                      <a:lnTo>
                        <a:pt x="3541" y="198"/>
                      </a:lnTo>
                      <a:lnTo>
                        <a:pt x="3543" y="198"/>
                      </a:lnTo>
                      <a:lnTo>
                        <a:pt x="3544" y="199"/>
                      </a:lnTo>
                      <a:lnTo>
                        <a:pt x="3546" y="198"/>
                      </a:lnTo>
                      <a:lnTo>
                        <a:pt x="3548" y="198"/>
                      </a:lnTo>
                      <a:lnTo>
                        <a:pt x="3550" y="196"/>
                      </a:lnTo>
                      <a:lnTo>
                        <a:pt x="3551" y="194"/>
                      </a:lnTo>
                      <a:lnTo>
                        <a:pt x="3553" y="192"/>
                      </a:lnTo>
                      <a:lnTo>
                        <a:pt x="3555" y="190"/>
                      </a:lnTo>
                      <a:lnTo>
                        <a:pt x="3556" y="189"/>
                      </a:lnTo>
                      <a:lnTo>
                        <a:pt x="3558" y="189"/>
                      </a:lnTo>
                      <a:lnTo>
                        <a:pt x="3560" y="190"/>
                      </a:lnTo>
                      <a:lnTo>
                        <a:pt x="3562" y="191"/>
                      </a:lnTo>
                      <a:lnTo>
                        <a:pt x="3563" y="193"/>
                      </a:lnTo>
                      <a:lnTo>
                        <a:pt x="3565" y="195"/>
                      </a:lnTo>
                      <a:lnTo>
                        <a:pt x="3567" y="196"/>
                      </a:lnTo>
                      <a:lnTo>
                        <a:pt x="3568" y="197"/>
                      </a:lnTo>
                      <a:lnTo>
                        <a:pt x="3570" y="197"/>
                      </a:lnTo>
                      <a:lnTo>
                        <a:pt x="3572" y="196"/>
                      </a:lnTo>
                      <a:lnTo>
                        <a:pt x="3573" y="196"/>
                      </a:lnTo>
                      <a:lnTo>
                        <a:pt x="3575" y="197"/>
                      </a:lnTo>
                      <a:lnTo>
                        <a:pt x="3577" y="198"/>
                      </a:lnTo>
                      <a:lnTo>
                        <a:pt x="3579" y="200"/>
                      </a:lnTo>
                      <a:lnTo>
                        <a:pt x="3580" y="203"/>
                      </a:lnTo>
                      <a:lnTo>
                        <a:pt x="3582" y="206"/>
                      </a:lnTo>
                      <a:lnTo>
                        <a:pt x="3584" y="208"/>
                      </a:lnTo>
                      <a:lnTo>
                        <a:pt x="3585" y="209"/>
                      </a:lnTo>
                      <a:lnTo>
                        <a:pt x="3587" y="208"/>
                      </a:lnTo>
                      <a:lnTo>
                        <a:pt x="3589" y="206"/>
                      </a:lnTo>
                      <a:lnTo>
                        <a:pt x="3591" y="203"/>
                      </a:lnTo>
                      <a:lnTo>
                        <a:pt x="3592" y="201"/>
                      </a:lnTo>
                      <a:lnTo>
                        <a:pt x="3594" y="199"/>
                      </a:lnTo>
                      <a:lnTo>
                        <a:pt x="3596" y="199"/>
                      </a:lnTo>
                      <a:lnTo>
                        <a:pt x="3597" y="201"/>
                      </a:lnTo>
                      <a:lnTo>
                        <a:pt x="3599" y="204"/>
                      </a:lnTo>
                      <a:lnTo>
                        <a:pt x="3601" y="208"/>
                      </a:lnTo>
                      <a:lnTo>
                        <a:pt x="3603" y="212"/>
                      </a:lnTo>
                      <a:lnTo>
                        <a:pt x="3604" y="214"/>
                      </a:lnTo>
                      <a:lnTo>
                        <a:pt x="3606" y="215"/>
                      </a:lnTo>
                      <a:lnTo>
                        <a:pt x="3608" y="213"/>
                      </a:lnTo>
                      <a:lnTo>
                        <a:pt x="3609" y="209"/>
                      </a:lnTo>
                      <a:lnTo>
                        <a:pt x="3611" y="204"/>
                      </a:lnTo>
                      <a:lnTo>
                        <a:pt x="3613" y="198"/>
                      </a:lnTo>
                      <a:lnTo>
                        <a:pt x="3615" y="194"/>
                      </a:lnTo>
                      <a:lnTo>
                        <a:pt x="3616" y="192"/>
                      </a:lnTo>
                      <a:lnTo>
                        <a:pt x="3618" y="193"/>
                      </a:lnTo>
                      <a:lnTo>
                        <a:pt x="3619" y="197"/>
                      </a:lnTo>
                      <a:lnTo>
                        <a:pt x="3621" y="204"/>
                      </a:lnTo>
                      <a:lnTo>
                        <a:pt x="3623" y="212"/>
                      </a:lnTo>
                      <a:lnTo>
                        <a:pt x="3625" y="221"/>
                      </a:lnTo>
                      <a:lnTo>
                        <a:pt x="3627" y="228"/>
                      </a:lnTo>
                      <a:lnTo>
                        <a:pt x="3628" y="233"/>
                      </a:lnTo>
                      <a:lnTo>
                        <a:pt x="3630" y="234"/>
                      </a:lnTo>
                      <a:lnTo>
                        <a:pt x="3631" y="232"/>
                      </a:lnTo>
                      <a:lnTo>
                        <a:pt x="3633" y="228"/>
                      </a:lnTo>
                      <a:lnTo>
                        <a:pt x="3635" y="221"/>
                      </a:lnTo>
                      <a:lnTo>
                        <a:pt x="3637" y="214"/>
                      </a:lnTo>
                      <a:lnTo>
                        <a:pt x="3639" y="207"/>
                      </a:lnTo>
                      <a:lnTo>
                        <a:pt x="3640" y="203"/>
                      </a:lnTo>
                      <a:lnTo>
                        <a:pt x="3642" y="200"/>
                      </a:lnTo>
                      <a:lnTo>
                        <a:pt x="3643" y="200"/>
                      </a:lnTo>
                      <a:lnTo>
                        <a:pt x="3645" y="203"/>
                      </a:lnTo>
                      <a:lnTo>
                        <a:pt x="3647" y="208"/>
                      </a:lnTo>
                      <a:lnTo>
                        <a:pt x="3649" y="215"/>
                      </a:lnTo>
                      <a:lnTo>
                        <a:pt x="3650" y="222"/>
                      </a:lnTo>
                      <a:lnTo>
                        <a:pt x="3652" y="229"/>
                      </a:lnTo>
                      <a:lnTo>
                        <a:pt x="3654" y="235"/>
                      </a:lnTo>
                      <a:lnTo>
                        <a:pt x="3655" y="240"/>
                      </a:lnTo>
                      <a:lnTo>
                        <a:pt x="3657" y="243"/>
                      </a:lnTo>
                      <a:lnTo>
                        <a:pt x="3659" y="244"/>
                      </a:lnTo>
                      <a:lnTo>
                        <a:pt x="3661" y="244"/>
                      </a:lnTo>
                      <a:lnTo>
                        <a:pt x="3662" y="242"/>
                      </a:lnTo>
                      <a:lnTo>
                        <a:pt x="3664" y="238"/>
                      </a:lnTo>
                      <a:lnTo>
                        <a:pt x="3666" y="235"/>
                      </a:lnTo>
                      <a:lnTo>
                        <a:pt x="3667" y="232"/>
                      </a:lnTo>
                      <a:lnTo>
                        <a:pt x="3669" y="230"/>
                      </a:lnTo>
                      <a:lnTo>
                        <a:pt x="3671" y="228"/>
                      </a:lnTo>
                      <a:lnTo>
                        <a:pt x="3673" y="229"/>
                      </a:lnTo>
                      <a:lnTo>
                        <a:pt x="3674" y="230"/>
                      </a:lnTo>
                      <a:lnTo>
                        <a:pt x="3676" y="232"/>
                      </a:lnTo>
                      <a:lnTo>
                        <a:pt x="3678" y="235"/>
                      </a:lnTo>
                      <a:lnTo>
                        <a:pt x="3679" y="238"/>
                      </a:lnTo>
                      <a:lnTo>
                        <a:pt x="3681" y="240"/>
                      </a:lnTo>
                      <a:lnTo>
                        <a:pt x="3683" y="241"/>
                      </a:lnTo>
                      <a:lnTo>
                        <a:pt x="3685" y="240"/>
                      </a:lnTo>
                      <a:lnTo>
                        <a:pt x="3686" y="239"/>
                      </a:lnTo>
                      <a:lnTo>
                        <a:pt x="3688" y="236"/>
                      </a:lnTo>
                      <a:lnTo>
                        <a:pt x="3690" y="234"/>
                      </a:lnTo>
                      <a:lnTo>
                        <a:pt x="3691" y="231"/>
                      </a:lnTo>
                      <a:lnTo>
                        <a:pt x="3693" y="229"/>
                      </a:lnTo>
                      <a:lnTo>
                        <a:pt x="3695" y="228"/>
                      </a:lnTo>
                      <a:lnTo>
                        <a:pt x="3697" y="228"/>
                      </a:lnTo>
                      <a:lnTo>
                        <a:pt x="3698" y="228"/>
                      </a:lnTo>
                      <a:lnTo>
                        <a:pt x="3700" y="228"/>
                      </a:lnTo>
                      <a:lnTo>
                        <a:pt x="3702" y="229"/>
                      </a:lnTo>
                      <a:lnTo>
                        <a:pt x="3703" y="229"/>
                      </a:lnTo>
                      <a:lnTo>
                        <a:pt x="3705" y="228"/>
                      </a:lnTo>
                      <a:lnTo>
                        <a:pt x="3707" y="226"/>
                      </a:lnTo>
                      <a:lnTo>
                        <a:pt x="3709" y="224"/>
                      </a:lnTo>
                      <a:lnTo>
                        <a:pt x="3710" y="223"/>
                      </a:lnTo>
                      <a:lnTo>
                        <a:pt x="3712" y="222"/>
                      </a:lnTo>
                      <a:lnTo>
                        <a:pt x="3714" y="222"/>
                      </a:lnTo>
                      <a:lnTo>
                        <a:pt x="3715" y="224"/>
                      </a:lnTo>
                      <a:lnTo>
                        <a:pt x="3717" y="228"/>
                      </a:lnTo>
                      <a:lnTo>
                        <a:pt x="3719" y="232"/>
                      </a:lnTo>
                      <a:lnTo>
                        <a:pt x="3721" y="237"/>
                      </a:lnTo>
                      <a:lnTo>
                        <a:pt x="3722" y="241"/>
                      </a:lnTo>
                      <a:lnTo>
                        <a:pt x="3724" y="244"/>
                      </a:lnTo>
                      <a:lnTo>
                        <a:pt x="3726" y="246"/>
                      </a:lnTo>
                      <a:lnTo>
                        <a:pt x="3727" y="246"/>
                      </a:lnTo>
                      <a:lnTo>
                        <a:pt x="3729" y="244"/>
                      </a:lnTo>
                      <a:lnTo>
                        <a:pt x="3731" y="241"/>
                      </a:lnTo>
                      <a:lnTo>
                        <a:pt x="3733" y="237"/>
                      </a:lnTo>
                      <a:lnTo>
                        <a:pt x="3734" y="234"/>
                      </a:lnTo>
                      <a:lnTo>
                        <a:pt x="3736" y="232"/>
                      </a:lnTo>
                      <a:lnTo>
                        <a:pt x="3738" y="230"/>
                      </a:lnTo>
                      <a:lnTo>
                        <a:pt x="3739" y="230"/>
                      </a:lnTo>
                      <a:lnTo>
                        <a:pt x="3741" y="230"/>
                      </a:lnTo>
                      <a:lnTo>
                        <a:pt x="3743" y="231"/>
                      </a:lnTo>
                      <a:lnTo>
                        <a:pt x="3745" y="230"/>
                      </a:lnTo>
                      <a:lnTo>
                        <a:pt x="3746" y="229"/>
                      </a:lnTo>
                      <a:lnTo>
                        <a:pt x="3748" y="226"/>
                      </a:lnTo>
                      <a:lnTo>
                        <a:pt x="3750" y="222"/>
                      </a:lnTo>
                      <a:lnTo>
                        <a:pt x="3751" y="217"/>
                      </a:lnTo>
                      <a:lnTo>
                        <a:pt x="3753" y="213"/>
                      </a:lnTo>
                      <a:lnTo>
                        <a:pt x="3755" y="209"/>
                      </a:lnTo>
                      <a:lnTo>
                        <a:pt x="3757" y="205"/>
                      </a:lnTo>
                      <a:lnTo>
                        <a:pt x="3758" y="203"/>
                      </a:lnTo>
                      <a:lnTo>
                        <a:pt x="3760" y="203"/>
                      </a:lnTo>
                      <a:lnTo>
                        <a:pt x="3762" y="202"/>
                      </a:lnTo>
                      <a:lnTo>
                        <a:pt x="3763" y="202"/>
                      </a:lnTo>
                      <a:lnTo>
                        <a:pt x="3765" y="202"/>
                      </a:lnTo>
                      <a:lnTo>
                        <a:pt x="3767" y="201"/>
                      </a:lnTo>
                      <a:lnTo>
                        <a:pt x="3769" y="200"/>
                      </a:lnTo>
                      <a:lnTo>
                        <a:pt x="3770" y="200"/>
                      </a:lnTo>
                      <a:lnTo>
                        <a:pt x="3772" y="200"/>
                      </a:lnTo>
                      <a:lnTo>
                        <a:pt x="3774" y="201"/>
                      </a:lnTo>
                      <a:lnTo>
                        <a:pt x="3775" y="203"/>
                      </a:lnTo>
                      <a:lnTo>
                        <a:pt x="3777" y="206"/>
                      </a:lnTo>
                      <a:lnTo>
                        <a:pt x="3779" y="211"/>
                      </a:lnTo>
                      <a:lnTo>
                        <a:pt x="3780" y="215"/>
                      </a:lnTo>
                      <a:lnTo>
                        <a:pt x="3782" y="218"/>
                      </a:lnTo>
                      <a:lnTo>
                        <a:pt x="3784" y="220"/>
                      </a:lnTo>
                      <a:lnTo>
                        <a:pt x="3785" y="219"/>
                      </a:lnTo>
                      <a:lnTo>
                        <a:pt x="3787" y="217"/>
                      </a:lnTo>
                      <a:lnTo>
                        <a:pt x="3789" y="213"/>
                      </a:lnTo>
                      <a:lnTo>
                        <a:pt x="3791" y="208"/>
                      </a:lnTo>
                      <a:lnTo>
                        <a:pt x="3792" y="204"/>
                      </a:lnTo>
                      <a:lnTo>
                        <a:pt x="3794" y="200"/>
                      </a:lnTo>
                      <a:lnTo>
                        <a:pt x="3796" y="199"/>
                      </a:lnTo>
                      <a:lnTo>
                        <a:pt x="3797" y="200"/>
                      </a:lnTo>
                      <a:lnTo>
                        <a:pt x="3799" y="204"/>
                      </a:lnTo>
                      <a:lnTo>
                        <a:pt x="3801" y="208"/>
                      </a:lnTo>
                      <a:lnTo>
                        <a:pt x="3803" y="213"/>
                      </a:lnTo>
                      <a:lnTo>
                        <a:pt x="3804" y="216"/>
                      </a:lnTo>
                      <a:lnTo>
                        <a:pt x="3806" y="218"/>
                      </a:lnTo>
                      <a:lnTo>
                        <a:pt x="3808" y="218"/>
                      </a:lnTo>
                      <a:lnTo>
                        <a:pt x="3809" y="215"/>
                      </a:lnTo>
                      <a:lnTo>
                        <a:pt x="3811" y="210"/>
                      </a:lnTo>
                      <a:lnTo>
                        <a:pt x="3813" y="205"/>
                      </a:lnTo>
                      <a:lnTo>
                        <a:pt x="3814" y="199"/>
                      </a:lnTo>
                      <a:lnTo>
                        <a:pt x="3816" y="196"/>
                      </a:lnTo>
                      <a:lnTo>
                        <a:pt x="3818" y="193"/>
                      </a:lnTo>
                      <a:lnTo>
                        <a:pt x="3820" y="194"/>
                      </a:lnTo>
                      <a:lnTo>
                        <a:pt x="3821" y="197"/>
                      </a:lnTo>
                      <a:lnTo>
                        <a:pt x="3823" y="201"/>
                      </a:lnTo>
                      <a:lnTo>
                        <a:pt x="3825" y="206"/>
                      </a:lnTo>
                      <a:lnTo>
                        <a:pt x="3826" y="212"/>
                      </a:lnTo>
                      <a:lnTo>
                        <a:pt x="3828" y="216"/>
                      </a:lnTo>
                      <a:lnTo>
                        <a:pt x="3830" y="220"/>
                      </a:lnTo>
                      <a:lnTo>
                        <a:pt x="3832" y="223"/>
                      </a:lnTo>
                      <a:lnTo>
                        <a:pt x="3833" y="225"/>
                      </a:lnTo>
                      <a:lnTo>
                        <a:pt x="3835" y="226"/>
                      </a:lnTo>
                      <a:lnTo>
                        <a:pt x="3837" y="226"/>
                      </a:lnTo>
                      <a:lnTo>
                        <a:pt x="3838" y="228"/>
                      </a:lnTo>
                      <a:lnTo>
                        <a:pt x="3840" y="229"/>
                      </a:lnTo>
                      <a:lnTo>
                        <a:pt x="3842" y="230"/>
                      </a:lnTo>
                      <a:lnTo>
                        <a:pt x="3844" y="231"/>
                      </a:lnTo>
                      <a:lnTo>
                        <a:pt x="3845" y="231"/>
                      </a:lnTo>
                      <a:lnTo>
                        <a:pt x="3847" y="231"/>
                      </a:lnTo>
                      <a:lnTo>
                        <a:pt x="3849" y="230"/>
                      </a:lnTo>
                      <a:lnTo>
                        <a:pt x="3850" y="228"/>
                      </a:lnTo>
                      <a:lnTo>
                        <a:pt x="3852" y="226"/>
                      </a:lnTo>
                      <a:lnTo>
                        <a:pt x="3854" y="225"/>
                      </a:lnTo>
                      <a:lnTo>
                        <a:pt x="3856" y="225"/>
                      </a:lnTo>
                      <a:lnTo>
                        <a:pt x="3857" y="226"/>
                      </a:lnTo>
                      <a:lnTo>
                        <a:pt x="3859" y="229"/>
                      </a:lnTo>
                      <a:lnTo>
                        <a:pt x="3861" y="233"/>
                      </a:lnTo>
                      <a:lnTo>
                        <a:pt x="3862" y="238"/>
                      </a:lnTo>
                      <a:lnTo>
                        <a:pt x="3864" y="244"/>
                      </a:lnTo>
                      <a:lnTo>
                        <a:pt x="3866" y="248"/>
                      </a:lnTo>
                      <a:lnTo>
                        <a:pt x="3868" y="252"/>
                      </a:lnTo>
                      <a:lnTo>
                        <a:pt x="3869" y="253"/>
                      </a:lnTo>
                      <a:lnTo>
                        <a:pt x="3871" y="252"/>
                      </a:lnTo>
                      <a:lnTo>
                        <a:pt x="3873" y="248"/>
                      </a:lnTo>
                      <a:lnTo>
                        <a:pt x="3874" y="244"/>
                      </a:lnTo>
                      <a:lnTo>
                        <a:pt x="3876" y="240"/>
                      </a:lnTo>
                      <a:lnTo>
                        <a:pt x="3878" y="235"/>
                      </a:lnTo>
                      <a:lnTo>
                        <a:pt x="3880" y="232"/>
                      </a:lnTo>
                      <a:lnTo>
                        <a:pt x="3881" y="231"/>
                      </a:lnTo>
                      <a:lnTo>
                        <a:pt x="3883" y="231"/>
                      </a:lnTo>
                      <a:lnTo>
                        <a:pt x="3885" y="233"/>
                      </a:lnTo>
                      <a:lnTo>
                        <a:pt x="3886" y="236"/>
                      </a:lnTo>
                      <a:lnTo>
                        <a:pt x="3888" y="239"/>
                      </a:lnTo>
                      <a:lnTo>
                        <a:pt x="3890" y="241"/>
                      </a:lnTo>
                      <a:lnTo>
                        <a:pt x="3892" y="242"/>
                      </a:lnTo>
                      <a:lnTo>
                        <a:pt x="3893" y="241"/>
                      </a:lnTo>
                      <a:lnTo>
                        <a:pt x="3895" y="238"/>
                      </a:lnTo>
                      <a:lnTo>
                        <a:pt x="3897" y="234"/>
                      </a:lnTo>
                      <a:lnTo>
                        <a:pt x="3898" y="229"/>
                      </a:lnTo>
                      <a:lnTo>
                        <a:pt x="3900" y="225"/>
                      </a:lnTo>
                      <a:lnTo>
                        <a:pt x="3902" y="222"/>
                      </a:lnTo>
                      <a:lnTo>
                        <a:pt x="3904" y="220"/>
                      </a:lnTo>
                      <a:lnTo>
                        <a:pt x="3905" y="221"/>
                      </a:lnTo>
                      <a:lnTo>
                        <a:pt x="3907" y="223"/>
                      </a:lnTo>
                      <a:lnTo>
                        <a:pt x="3909" y="226"/>
                      </a:lnTo>
                      <a:lnTo>
                        <a:pt x="3910" y="230"/>
                      </a:lnTo>
                      <a:lnTo>
                        <a:pt x="3912" y="234"/>
                      </a:lnTo>
                      <a:lnTo>
                        <a:pt x="3914" y="236"/>
                      </a:lnTo>
                      <a:lnTo>
                        <a:pt x="3916" y="237"/>
                      </a:lnTo>
                      <a:lnTo>
                        <a:pt x="3917" y="235"/>
                      </a:lnTo>
                      <a:lnTo>
                        <a:pt x="3919" y="231"/>
                      </a:lnTo>
                      <a:lnTo>
                        <a:pt x="3920" y="226"/>
                      </a:lnTo>
                      <a:lnTo>
                        <a:pt x="3922" y="221"/>
                      </a:lnTo>
                      <a:lnTo>
                        <a:pt x="3924" y="216"/>
                      </a:lnTo>
                      <a:lnTo>
                        <a:pt x="3926" y="211"/>
                      </a:lnTo>
                      <a:lnTo>
                        <a:pt x="3928" y="209"/>
                      </a:lnTo>
                      <a:lnTo>
                        <a:pt x="3929" y="209"/>
                      </a:lnTo>
                      <a:lnTo>
                        <a:pt x="3931" y="210"/>
                      </a:lnTo>
                      <a:lnTo>
                        <a:pt x="3932" y="213"/>
                      </a:lnTo>
                      <a:lnTo>
                        <a:pt x="3934" y="215"/>
                      </a:lnTo>
                      <a:lnTo>
                        <a:pt x="3936" y="218"/>
                      </a:lnTo>
                      <a:lnTo>
                        <a:pt x="3938" y="219"/>
                      </a:lnTo>
                      <a:lnTo>
                        <a:pt x="3940" y="219"/>
                      </a:lnTo>
                      <a:lnTo>
                        <a:pt x="3941" y="218"/>
                      </a:lnTo>
                      <a:lnTo>
                        <a:pt x="3943" y="217"/>
                      </a:lnTo>
                      <a:lnTo>
                        <a:pt x="3944" y="217"/>
                      </a:lnTo>
                      <a:lnTo>
                        <a:pt x="3946" y="218"/>
                      </a:lnTo>
                      <a:lnTo>
                        <a:pt x="3948" y="221"/>
                      </a:lnTo>
                      <a:lnTo>
                        <a:pt x="3950" y="225"/>
                      </a:lnTo>
                      <a:lnTo>
                        <a:pt x="3952" y="230"/>
                      </a:lnTo>
                      <a:lnTo>
                        <a:pt x="3953" y="236"/>
                      </a:lnTo>
                      <a:lnTo>
                        <a:pt x="3955" y="241"/>
                      </a:lnTo>
                      <a:lnTo>
                        <a:pt x="3956" y="243"/>
                      </a:lnTo>
                      <a:lnTo>
                        <a:pt x="3958" y="244"/>
                      </a:lnTo>
                      <a:lnTo>
                        <a:pt x="3960" y="242"/>
                      </a:lnTo>
                      <a:lnTo>
                        <a:pt x="3962" y="238"/>
                      </a:lnTo>
                      <a:lnTo>
                        <a:pt x="3963" y="232"/>
                      </a:lnTo>
                      <a:lnTo>
                        <a:pt x="3965" y="228"/>
                      </a:lnTo>
                      <a:lnTo>
                        <a:pt x="3967" y="224"/>
                      </a:lnTo>
                      <a:lnTo>
                        <a:pt x="3968" y="223"/>
                      </a:lnTo>
                      <a:lnTo>
                        <a:pt x="3970" y="224"/>
                      </a:lnTo>
                      <a:lnTo>
                        <a:pt x="3972" y="228"/>
                      </a:lnTo>
                      <a:lnTo>
                        <a:pt x="3974" y="233"/>
                      </a:lnTo>
                      <a:lnTo>
                        <a:pt x="3975" y="238"/>
                      </a:lnTo>
                      <a:lnTo>
                        <a:pt x="3977" y="243"/>
                      </a:lnTo>
                      <a:lnTo>
                        <a:pt x="3979" y="246"/>
                      </a:lnTo>
                      <a:lnTo>
                        <a:pt x="3980" y="247"/>
                      </a:lnTo>
                      <a:lnTo>
                        <a:pt x="3982" y="244"/>
                      </a:lnTo>
                      <a:lnTo>
                        <a:pt x="3984" y="241"/>
                      </a:lnTo>
                      <a:lnTo>
                        <a:pt x="3986" y="236"/>
                      </a:lnTo>
                      <a:lnTo>
                        <a:pt x="3987" y="232"/>
                      </a:lnTo>
                      <a:lnTo>
                        <a:pt x="3989" y="229"/>
                      </a:lnTo>
                      <a:lnTo>
                        <a:pt x="3991" y="227"/>
                      </a:lnTo>
                      <a:lnTo>
                        <a:pt x="3992" y="227"/>
                      </a:lnTo>
                      <a:lnTo>
                        <a:pt x="3994" y="228"/>
                      </a:lnTo>
                      <a:lnTo>
                        <a:pt x="3996" y="230"/>
                      </a:lnTo>
                      <a:lnTo>
                        <a:pt x="3998" y="230"/>
                      </a:lnTo>
                      <a:lnTo>
                        <a:pt x="3999" y="230"/>
                      </a:lnTo>
                      <a:lnTo>
                        <a:pt x="4001" y="229"/>
                      </a:lnTo>
                      <a:lnTo>
                        <a:pt x="4003" y="226"/>
                      </a:lnTo>
                      <a:lnTo>
                        <a:pt x="4004" y="223"/>
                      </a:lnTo>
                      <a:lnTo>
                        <a:pt x="4006" y="220"/>
                      </a:lnTo>
                      <a:lnTo>
                        <a:pt x="4008" y="219"/>
                      </a:lnTo>
                      <a:lnTo>
                        <a:pt x="4010" y="219"/>
                      </a:lnTo>
                      <a:lnTo>
                        <a:pt x="4011" y="223"/>
                      </a:lnTo>
                      <a:lnTo>
                        <a:pt x="4013" y="227"/>
                      </a:lnTo>
                      <a:lnTo>
                        <a:pt x="4015" y="233"/>
                      </a:lnTo>
                      <a:lnTo>
                        <a:pt x="4016" y="238"/>
                      </a:lnTo>
                      <a:lnTo>
                        <a:pt x="4018" y="243"/>
                      </a:lnTo>
                      <a:lnTo>
                        <a:pt x="4020" y="246"/>
                      </a:lnTo>
                      <a:lnTo>
                        <a:pt x="4021" y="247"/>
                      </a:lnTo>
                      <a:lnTo>
                        <a:pt x="4023" y="246"/>
                      </a:lnTo>
                      <a:lnTo>
                        <a:pt x="4025" y="242"/>
                      </a:lnTo>
                      <a:lnTo>
                        <a:pt x="4027" y="238"/>
                      </a:lnTo>
                      <a:lnTo>
                        <a:pt x="4028" y="235"/>
                      </a:lnTo>
                      <a:lnTo>
                        <a:pt x="4030" y="231"/>
                      </a:lnTo>
                      <a:lnTo>
                        <a:pt x="4032" y="229"/>
                      </a:lnTo>
                      <a:lnTo>
                        <a:pt x="4033" y="228"/>
                      </a:lnTo>
                      <a:lnTo>
                        <a:pt x="4035" y="227"/>
                      </a:lnTo>
                      <a:lnTo>
                        <a:pt x="4037" y="226"/>
                      </a:lnTo>
                      <a:lnTo>
                        <a:pt x="4039" y="224"/>
                      </a:lnTo>
                      <a:lnTo>
                        <a:pt x="4040" y="220"/>
                      </a:lnTo>
                      <a:lnTo>
                        <a:pt x="4042" y="213"/>
                      </a:lnTo>
                      <a:lnTo>
                        <a:pt x="4044" y="204"/>
                      </a:lnTo>
                      <a:lnTo>
                        <a:pt x="4045" y="193"/>
                      </a:lnTo>
                      <a:lnTo>
                        <a:pt x="4047" y="180"/>
                      </a:lnTo>
                      <a:lnTo>
                        <a:pt x="4049" y="166"/>
                      </a:lnTo>
                      <a:lnTo>
                        <a:pt x="4051" y="152"/>
                      </a:lnTo>
                      <a:lnTo>
                        <a:pt x="4052" y="139"/>
                      </a:lnTo>
                      <a:lnTo>
                        <a:pt x="4054" y="129"/>
                      </a:lnTo>
                      <a:lnTo>
                        <a:pt x="4056" y="121"/>
                      </a:lnTo>
                      <a:lnTo>
                        <a:pt x="4057" y="116"/>
                      </a:lnTo>
                      <a:lnTo>
                        <a:pt x="4059" y="113"/>
                      </a:lnTo>
                      <a:lnTo>
                        <a:pt x="4061" y="113"/>
                      </a:lnTo>
                      <a:lnTo>
                        <a:pt x="4063" y="114"/>
                      </a:lnTo>
                      <a:lnTo>
                        <a:pt x="4064" y="115"/>
                      </a:lnTo>
                      <a:lnTo>
                        <a:pt x="4066" y="116"/>
                      </a:lnTo>
                      <a:lnTo>
                        <a:pt x="4067" y="116"/>
                      </a:lnTo>
                      <a:lnTo>
                        <a:pt x="4069" y="115"/>
                      </a:lnTo>
                      <a:lnTo>
                        <a:pt x="4071" y="113"/>
                      </a:lnTo>
                      <a:lnTo>
                        <a:pt x="4073" y="110"/>
                      </a:lnTo>
                      <a:lnTo>
                        <a:pt x="4075" y="107"/>
                      </a:lnTo>
                      <a:lnTo>
                        <a:pt x="4076" y="105"/>
                      </a:lnTo>
                      <a:lnTo>
                        <a:pt x="4078" y="103"/>
                      </a:lnTo>
                      <a:lnTo>
                        <a:pt x="4079" y="103"/>
                      </a:lnTo>
                      <a:lnTo>
                        <a:pt x="4081" y="104"/>
                      </a:lnTo>
                      <a:lnTo>
                        <a:pt x="4083" y="106"/>
                      </a:lnTo>
                      <a:lnTo>
                        <a:pt x="4085" y="108"/>
                      </a:lnTo>
                      <a:lnTo>
                        <a:pt x="4086" y="110"/>
                      </a:lnTo>
                      <a:lnTo>
                        <a:pt x="4088" y="110"/>
                      </a:lnTo>
                      <a:lnTo>
                        <a:pt x="4090" y="109"/>
                      </a:lnTo>
                      <a:lnTo>
                        <a:pt x="4091" y="106"/>
                      </a:lnTo>
                      <a:lnTo>
                        <a:pt x="4093" y="101"/>
                      </a:lnTo>
                      <a:lnTo>
                        <a:pt x="4095" y="96"/>
                      </a:lnTo>
                      <a:lnTo>
                        <a:pt x="4097" y="91"/>
                      </a:lnTo>
                      <a:lnTo>
                        <a:pt x="4098" y="88"/>
                      </a:lnTo>
                      <a:lnTo>
                        <a:pt x="4100" y="87"/>
                      </a:lnTo>
                      <a:lnTo>
                        <a:pt x="4102" y="89"/>
                      </a:lnTo>
                      <a:lnTo>
                        <a:pt x="4103" y="95"/>
                      </a:lnTo>
                      <a:lnTo>
                        <a:pt x="4105" y="104"/>
                      </a:lnTo>
                      <a:lnTo>
                        <a:pt x="4107" y="114"/>
                      </a:lnTo>
                      <a:lnTo>
                        <a:pt x="4109" y="126"/>
                      </a:lnTo>
                      <a:lnTo>
                        <a:pt x="4110" y="138"/>
                      </a:lnTo>
                      <a:lnTo>
                        <a:pt x="4112" y="147"/>
                      </a:lnTo>
                      <a:lnTo>
                        <a:pt x="4114" y="153"/>
                      </a:lnTo>
                      <a:lnTo>
                        <a:pt x="4115" y="155"/>
                      </a:lnTo>
                      <a:lnTo>
                        <a:pt x="4117" y="154"/>
                      </a:lnTo>
                      <a:lnTo>
                        <a:pt x="4119" y="149"/>
                      </a:lnTo>
                      <a:lnTo>
                        <a:pt x="4121" y="142"/>
                      </a:lnTo>
                      <a:lnTo>
                        <a:pt x="4122" y="134"/>
                      </a:lnTo>
                      <a:lnTo>
                        <a:pt x="4124" y="126"/>
                      </a:lnTo>
                      <a:lnTo>
                        <a:pt x="4126" y="119"/>
                      </a:lnTo>
                      <a:lnTo>
                        <a:pt x="4127" y="114"/>
                      </a:lnTo>
                      <a:lnTo>
                        <a:pt x="4129" y="111"/>
                      </a:lnTo>
                      <a:lnTo>
                        <a:pt x="4131" y="110"/>
                      </a:lnTo>
                      <a:lnTo>
                        <a:pt x="4133" y="110"/>
                      </a:lnTo>
                      <a:lnTo>
                        <a:pt x="4134" y="111"/>
                      </a:lnTo>
                      <a:lnTo>
                        <a:pt x="4136" y="113"/>
                      </a:lnTo>
                      <a:lnTo>
                        <a:pt x="4138" y="115"/>
                      </a:lnTo>
                      <a:lnTo>
                        <a:pt x="4139" y="116"/>
                      </a:lnTo>
                      <a:lnTo>
                        <a:pt x="4141" y="117"/>
                      </a:lnTo>
                      <a:lnTo>
                        <a:pt x="4143" y="117"/>
                      </a:lnTo>
                      <a:lnTo>
                        <a:pt x="4145" y="117"/>
                      </a:lnTo>
                      <a:lnTo>
                        <a:pt x="4146" y="117"/>
                      </a:lnTo>
                      <a:lnTo>
                        <a:pt x="4148" y="116"/>
                      </a:lnTo>
                      <a:lnTo>
                        <a:pt x="4150" y="116"/>
                      </a:lnTo>
                      <a:lnTo>
                        <a:pt x="4151" y="115"/>
                      </a:lnTo>
                      <a:lnTo>
                        <a:pt x="4153" y="114"/>
                      </a:lnTo>
                      <a:lnTo>
                        <a:pt x="4155" y="113"/>
                      </a:lnTo>
                      <a:lnTo>
                        <a:pt x="4157" y="111"/>
                      </a:lnTo>
                      <a:lnTo>
                        <a:pt x="4158" y="110"/>
                      </a:lnTo>
                      <a:lnTo>
                        <a:pt x="4160" y="108"/>
                      </a:lnTo>
                      <a:lnTo>
                        <a:pt x="4162" y="106"/>
                      </a:lnTo>
                      <a:lnTo>
                        <a:pt x="4163" y="105"/>
                      </a:lnTo>
                      <a:lnTo>
                        <a:pt x="4165" y="105"/>
                      </a:lnTo>
                      <a:lnTo>
                        <a:pt x="4167" y="106"/>
                      </a:lnTo>
                      <a:lnTo>
                        <a:pt x="4169" y="107"/>
                      </a:lnTo>
                      <a:lnTo>
                        <a:pt x="4170" y="110"/>
                      </a:lnTo>
                      <a:lnTo>
                        <a:pt x="4172" y="112"/>
                      </a:lnTo>
                      <a:lnTo>
                        <a:pt x="4174" y="116"/>
                      </a:lnTo>
                      <a:lnTo>
                        <a:pt x="4175" y="119"/>
                      </a:lnTo>
                      <a:lnTo>
                        <a:pt x="4177" y="122"/>
                      </a:lnTo>
                      <a:lnTo>
                        <a:pt x="4179" y="124"/>
                      </a:lnTo>
                      <a:lnTo>
                        <a:pt x="4181" y="125"/>
                      </a:lnTo>
                      <a:lnTo>
                        <a:pt x="4182" y="126"/>
                      </a:lnTo>
                      <a:lnTo>
                        <a:pt x="4184" y="127"/>
                      </a:lnTo>
                      <a:lnTo>
                        <a:pt x="4186" y="127"/>
                      </a:lnTo>
                      <a:lnTo>
                        <a:pt x="4187" y="126"/>
                      </a:lnTo>
                      <a:lnTo>
                        <a:pt x="4189" y="126"/>
                      </a:lnTo>
                      <a:lnTo>
                        <a:pt x="4191" y="124"/>
                      </a:lnTo>
                      <a:lnTo>
                        <a:pt x="4193" y="123"/>
                      </a:lnTo>
                      <a:lnTo>
                        <a:pt x="4194" y="121"/>
                      </a:lnTo>
                      <a:lnTo>
                        <a:pt x="4196" y="119"/>
                      </a:lnTo>
                      <a:lnTo>
                        <a:pt x="4198" y="117"/>
                      </a:lnTo>
                      <a:lnTo>
                        <a:pt x="4199" y="116"/>
                      </a:lnTo>
                      <a:lnTo>
                        <a:pt x="4201" y="116"/>
                      </a:lnTo>
                      <a:lnTo>
                        <a:pt x="4203" y="116"/>
                      </a:lnTo>
                      <a:lnTo>
                        <a:pt x="4205" y="117"/>
                      </a:lnTo>
                      <a:lnTo>
                        <a:pt x="4206" y="118"/>
                      </a:lnTo>
                      <a:lnTo>
                        <a:pt x="4208" y="120"/>
                      </a:lnTo>
                      <a:lnTo>
                        <a:pt x="4210" y="123"/>
                      </a:lnTo>
                      <a:lnTo>
                        <a:pt x="4211" y="125"/>
                      </a:lnTo>
                      <a:lnTo>
                        <a:pt x="4213" y="126"/>
                      </a:lnTo>
                      <a:lnTo>
                        <a:pt x="4215" y="126"/>
                      </a:lnTo>
                      <a:lnTo>
                        <a:pt x="4217" y="125"/>
                      </a:lnTo>
                      <a:lnTo>
                        <a:pt x="4218" y="123"/>
                      </a:lnTo>
                      <a:lnTo>
                        <a:pt x="4220" y="120"/>
                      </a:lnTo>
                      <a:lnTo>
                        <a:pt x="4221" y="118"/>
                      </a:lnTo>
                      <a:lnTo>
                        <a:pt x="4223" y="116"/>
                      </a:lnTo>
                      <a:lnTo>
                        <a:pt x="4225" y="115"/>
                      </a:lnTo>
                      <a:lnTo>
                        <a:pt x="4227" y="114"/>
                      </a:lnTo>
                      <a:lnTo>
                        <a:pt x="4228" y="116"/>
                      </a:lnTo>
                      <a:lnTo>
                        <a:pt x="4230" y="117"/>
                      </a:lnTo>
                      <a:lnTo>
                        <a:pt x="4232" y="119"/>
                      </a:lnTo>
                      <a:lnTo>
                        <a:pt x="4233" y="121"/>
                      </a:lnTo>
                      <a:lnTo>
                        <a:pt x="4235" y="122"/>
                      </a:lnTo>
                      <a:lnTo>
                        <a:pt x="4237" y="122"/>
                      </a:lnTo>
                      <a:lnTo>
                        <a:pt x="4239" y="120"/>
                      </a:lnTo>
                      <a:lnTo>
                        <a:pt x="4240" y="117"/>
                      </a:lnTo>
                      <a:lnTo>
                        <a:pt x="4242" y="113"/>
                      </a:lnTo>
                      <a:lnTo>
                        <a:pt x="4244" y="108"/>
                      </a:lnTo>
                      <a:lnTo>
                        <a:pt x="4245" y="104"/>
                      </a:lnTo>
                      <a:lnTo>
                        <a:pt x="4247" y="99"/>
                      </a:lnTo>
                      <a:lnTo>
                        <a:pt x="4249" y="97"/>
                      </a:lnTo>
                      <a:lnTo>
                        <a:pt x="4251" y="94"/>
                      </a:lnTo>
                      <a:lnTo>
                        <a:pt x="4252" y="94"/>
                      </a:lnTo>
                      <a:lnTo>
                        <a:pt x="4254" y="94"/>
                      </a:lnTo>
                      <a:lnTo>
                        <a:pt x="4256" y="95"/>
                      </a:lnTo>
                      <a:lnTo>
                        <a:pt x="4257" y="96"/>
                      </a:lnTo>
                      <a:lnTo>
                        <a:pt x="4259" y="97"/>
                      </a:lnTo>
                      <a:lnTo>
                        <a:pt x="4261" y="97"/>
                      </a:lnTo>
                      <a:lnTo>
                        <a:pt x="4263" y="97"/>
                      </a:lnTo>
                      <a:lnTo>
                        <a:pt x="4264" y="96"/>
                      </a:lnTo>
                      <a:lnTo>
                        <a:pt x="4266" y="94"/>
                      </a:lnTo>
                      <a:lnTo>
                        <a:pt x="4268" y="93"/>
                      </a:lnTo>
                      <a:lnTo>
                        <a:pt x="4269" y="93"/>
                      </a:lnTo>
                      <a:lnTo>
                        <a:pt x="4271" y="93"/>
                      </a:lnTo>
                      <a:lnTo>
                        <a:pt x="4273" y="94"/>
                      </a:lnTo>
                      <a:lnTo>
                        <a:pt x="4274" y="97"/>
                      </a:lnTo>
                      <a:lnTo>
                        <a:pt x="4275" y="97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4" name="Freeform 110">
                  <a:extLst>
                    <a:ext uri="{FF2B5EF4-FFF2-40B4-BE49-F238E27FC236}">
                      <a16:creationId xmlns:a16="http://schemas.microsoft.com/office/drawing/2014/main" id="{4FB21C26-33C7-4161-AF9C-AFE37125F2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5584824"/>
                  <a:ext cx="2484000" cy="390525"/>
                </a:xfrm>
                <a:custGeom>
                  <a:avLst/>
                  <a:gdLst>
                    <a:gd name="T0" fmla="*/ 67 w 4275"/>
                    <a:gd name="T1" fmla="*/ 196 h 246"/>
                    <a:gd name="T2" fmla="*/ 135 w 4275"/>
                    <a:gd name="T3" fmla="*/ 164 h 246"/>
                    <a:gd name="T4" fmla="*/ 203 w 4275"/>
                    <a:gd name="T5" fmla="*/ 127 h 246"/>
                    <a:gd name="T6" fmla="*/ 272 w 4275"/>
                    <a:gd name="T7" fmla="*/ 167 h 246"/>
                    <a:gd name="T8" fmla="*/ 340 w 4275"/>
                    <a:gd name="T9" fmla="*/ 165 h 246"/>
                    <a:gd name="T10" fmla="*/ 408 w 4275"/>
                    <a:gd name="T11" fmla="*/ 147 h 246"/>
                    <a:gd name="T12" fmla="*/ 477 w 4275"/>
                    <a:gd name="T13" fmla="*/ 115 h 246"/>
                    <a:gd name="T14" fmla="*/ 545 w 4275"/>
                    <a:gd name="T15" fmla="*/ 147 h 246"/>
                    <a:gd name="T16" fmla="*/ 614 w 4275"/>
                    <a:gd name="T17" fmla="*/ 130 h 246"/>
                    <a:gd name="T18" fmla="*/ 682 w 4275"/>
                    <a:gd name="T19" fmla="*/ 130 h 246"/>
                    <a:gd name="T20" fmla="*/ 750 w 4275"/>
                    <a:gd name="T21" fmla="*/ 133 h 246"/>
                    <a:gd name="T22" fmla="*/ 819 w 4275"/>
                    <a:gd name="T23" fmla="*/ 131 h 246"/>
                    <a:gd name="T24" fmla="*/ 887 w 4275"/>
                    <a:gd name="T25" fmla="*/ 97 h 246"/>
                    <a:gd name="T26" fmla="*/ 956 w 4275"/>
                    <a:gd name="T27" fmla="*/ 91 h 246"/>
                    <a:gd name="T28" fmla="*/ 1024 w 4275"/>
                    <a:gd name="T29" fmla="*/ 30 h 246"/>
                    <a:gd name="T30" fmla="*/ 1092 w 4275"/>
                    <a:gd name="T31" fmla="*/ 38 h 246"/>
                    <a:gd name="T32" fmla="*/ 1161 w 4275"/>
                    <a:gd name="T33" fmla="*/ 75 h 246"/>
                    <a:gd name="T34" fmla="*/ 1229 w 4275"/>
                    <a:gd name="T35" fmla="*/ 43 h 246"/>
                    <a:gd name="T36" fmla="*/ 1298 w 4275"/>
                    <a:gd name="T37" fmla="*/ 42 h 246"/>
                    <a:gd name="T38" fmla="*/ 1366 w 4275"/>
                    <a:gd name="T39" fmla="*/ 61 h 246"/>
                    <a:gd name="T40" fmla="*/ 1435 w 4275"/>
                    <a:gd name="T41" fmla="*/ 60 h 246"/>
                    <a:gd name="T42" fmla="*/ 1503 w 4275"/>
                    <a:gd name="T43" fmla="*/ 27 h 246"/>
                    <a:gd name="T44" fmla="*/ 1571 w 4275"/>
                    <a:gd name="T45" fmla="*/ 37 h 246"/>
                    <a:gd name="T46" fmla="*/ 1640 w 4275"/>
                    <a:gd name="T47" fmla="*/ 26 h 246"/>
                    <a:gd name="T48" fmla="*/ 1708 w 4275"/>
                    <a:gd name="T49" fmla="*/ 22 h 246"/>
                    <a:gd name="T50" fmla="*/ 1776 w 4275"/>
                    <a:gd name="T51" fmla="*/ 29 h 246"/>
                    <a:gd name="T52" fmla="*/ 1845 w 4275"/>
                    <a:gd name="T53" fmla="*/ 12 h 246"/>
                    <a:gd name="T54" fmla="*/ 1913 w 4275"/>
                    <a:gd name="T55" fmla="*/ 26 h 246"/>
                    <a:gd name="T56" fmla="*/ 1982 w 4275"/>
                    <a:gd name="T57" fmla="*/ 46 h 246"/>
                    <a:gd name="T58" fmla="*/ 2050 w 4275"/>
                    <a:gd name="T59" fmla="*/ 78 h 246"/>
                    <a:gd name="T60" fmla="*/ 2118 w 4275"/>
                    <a:gd name="T61" fmla="*/ 65 h 246"/>
                    <a:gd name="T62" fmla="*/ 2187 w 4275"/>
                    <a:gd name="T63" fmla="*/ 88 h 246"/>
                    <a:gd name="T64" fmla="*/ 2255 w 4275"/>
                    <a:gd name="T65" fmla="*/ 94 h 246"/>
                    <a:gd name="T66" fmla="*/ 2323 w 4275"/>
                    <a:gd name="T67" fmla="*/ 133 h 246"/>
                    <a:gd name="T68" fmla="*/ 2392 w 4275"/>
                    <a:gd name="T69" fmla="*/ 77 h 246"/>
                    <a:gd name="T70" fmla="*/ 2460 w 4275"/>
                    <a:gd name="T71" fmla="*/ 106 h 246"/>
                    <a:gd name="T72" fmla="*/ 2529 w 4275"/>
                    <a:gd name="T73" fmla="*/ 74 h 246"/>
                    <a:gd name="T74" fmla="*/ 2597 w 4275"/>
                    <a:gd name="T75" fmla="*/ 70 h 246"/>
                    <a:gd name="T76" fmla="*/ 2665 w 4275"/>
                    <a:gd name="T77" fmla="*/ 86 h 246"/>
                    <a:gd name="T78" fmla="*/ 2734 w 4275"/>
                    <a:gd name="T79" fmla="*/ 32 h 246"/>
                    <a:gd name="T80" fmla="*/ 2802 w 4275"/>
                    <a:gd name="T81" fmla="*/ 76 h 246"/>
                    <a:gd name="T82" fmla="*/ 2871 w 4275"/>
                    <a:gd name="T83" fmla="*/ 117 h 246"/>
                    <a:gd name="T84" fmla="*/ 2939 w 4275"/>
                    <a:gd name="T85" fmla="*/ 105 h 246"/>
                    <a:gd name="T86" fmla="*/ 3008 w 4275"/>
                    <a:gd name="T87" fmla="*/ 179 h 246"/>
                    <a:gd name="T88" fmla="*/ 3076 w 4275"/>
                    <a:gd name="T89" fmla="*/ 171 h 246"/>
                    <a:gd name="T90" fmla="*/ 3144 w 4275"/>
                    <a:gd name="T91" fmla="*/ 183 h 246"/>
                    <a:gd name="T92" fmla="*/ 3213 w 4275"/>
                    <a:gd name="T93" fmla="*/ 164 h 246"/>
                    <a:gd name="T94" fmla="*/ 3281 w 4275"/>
                    <a:gd name="T95" fmla="*/ 204 h 246"/>
                    <a:gd name="T96" fmla="*/ 3349 w 4275"/>
                    <a:gd name="T97" fmla="*/ 201 h 246"/>
                    <a:gd name="T98" fmla="*/ 3418 w 4275"/>
                    <a:gd name="T99" fmla="*/ 224 h 246"/>
                    <a:gd name="T100" fmla="*/ 3486 w 4275"/>
                    <a:gd name="T101" fmla="*/ 190 h 246"/>
                    <a:gd name="T102" fmla="*/ 3555 w 4275"/>
                    <a:gd name="T103" fmla="*/ 177 h 246"/>
                    <a:gd name="T104" fmla="*/ 3623 w 4275"/>
                    <a:gd name="T105" fmla="*/ 194 h 246"/>
                    <a:gd name="T106" fmla="*/ 3691 w 4275"/>
                    <a:gd name="T107" fmla="*/ 205 h 246"/>
                    <a:gd name="T108" fmla="*/ 3760 w 4275"/>
                    <a:gd name="T109" fmla="*/ 189 h 246"/>
                    <a:gd name="T110" fmla="*/ 3828 w 4275"/>
                    <a:gd name="T111" fmla="*/ 195 h 246"/>
                    <a:gd name="T112" fmla="*/ 3897 w 4275"/>
                    <a:gd name="T113" fmla="*/ 202 h 246"/>
                    <a:gd name="T114" fmla="*/ 3965 w 4275"/>
                    <a:gd name="T115" fmla="*/ 193 h 246"/>
                    <a:gd name="T116" fmla="*/ 4033 w 4275"/>
                    <a:gd name="T117" fmla="*/ 210 h 246"/>
                    <a:gd name="T118" fmla="*/ 4102 w 4275"/>
                    <a:gd name="T119" fmla="*/ 90 h 246"/>
                    <a:gd name="T120" fmla="*/ 4170 w 4275"/>
                    <a:gd name="T121" fmla="*/ 109 h 246"/>
                    <a:gd name="T122" fmla="*/ 4239 w 4275"/>
                    <a:gd name="T123" fmla="*/ 119 h 24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46">
                      <a:moveTo>
                        <a:pt x="0" y="186"/>
                      </a:moveTo>
                      <a:lnTo>
                        <a:pt x="1" y="186"/>
                      </a:lnTo>
                      <a:lnTo>
                        <a:pt x="3" y="185"/>
                      </a:lnTo>
                      <a:lnTo>
                        <a:pt x="5" y="182"/>
                      </a:lnTo>
                      <a:lnTo>
                        <a:pt x="7" y="180"/>
                      </a:lnTo>
                      <a:lnTo>
                        <a:pt x="8" y="177"/>
                      </a:lnTo>
                      <a:lnTo>
                        <a:pt x="10" y="175"/>
                      </a:lnTo>
                      <a:lnTo>
                        <a:pt x="12" y="173"/>
                      </a:lnTo>
                      <a:lnTo>
                        <a:pt x="13" y="172"/>
                      </a:lnTo>
                      <a:lnTo>
                        <a:pt x="15" y="171"/>
                      </a:lnTo>
                      <a:lnTo>
                        <a:pt x="17" y="170"/>
                      </a:lnTo>
                      <a:lnTo>
                        <a:pt x="19" y="169"/>
                      </a:lnTo>
                      <a:lnTo>
                        <a:pt x="20" y="168"/>
                      </a:lnTo>
                      <a:lnTo>
                        <a:pt x="22" y="168"/>
                      </a:lnTo>
                      <a:lnTo>
                        <a:pt x="24" y="168"/>
                      </a:lnTo>
                      <a:lnTo>
                        <a:pt x="25" y="169"/>
                      </a:lnTo>
                      <a:lnTo>
                        <a:pt x="27" y="171"/>
                      </a:lnTo>
                      <a:lnTo>
                        <a:pt x="29" y="174"/>
                      </a:lnTo>
                      <a:lnTo>
                        <a:pt x="31" y="178"/>
                      </a:lnTo>
                      <a:lnTo>
                        <a:pt x="32" y="182"/>
                      </a:lnTo>
                      <a:lnTo>
                        <a:pt x="34" y="186"/>
                      </a:lnTo>
                      <a:lnTo>
                        <a:pt x="36" y="190"/>
                      </a:lnTo>
                      <a:lnTo>
                        <a:pt x="37" y="193"/>
                      </a:lnTo>
                      <a:lnTo>
                        <a:pt x="39" y="195"/>
                      </a:lnTo>
                      <a:lnTo>
                        <a:pt x="41" y="195"/>
                      </a:lnTo>
                      <a:lnTo>
                        <a:pt x="43" y="194"/>
                      </a:lnTo>
                      <a:lnTo>
                        <a:pt x="44" y="193"/>
                      </a:lnTo>
                      <a:lnTo>
                        <a:pt x="46" y="191"/>
                      </a:lnTo>
                      <a:lnTo>
                        <a:pt x="48" y="190"/>
                      </a:lnTo>
                      <a:lnTo>
                        <a:pt x="49" y="189"/>
                      </a:lnTo>
                      <a:lnTo>
                        <a:pt x="51" y="188"/>
                      </a:lnTo>
                      <a:lnTo>
                        <a:pt x="53" y="187"/>
                      </a:lnTo>
                      <a:lnTo>
                        <a:pt x="55" y="187"/>
                      </a:lnTo>
                      <a:lnTo>
                        <a:pt x="56" y="187"/>
                      </a:lnTo>
                      <a:lnTo>
                        <a:pt x="58" y="187"/>
                      </a:lnTo>
                      <a:lnTo>
                        <a:pt x="60" y="188"/>
                      </a:lnTo>
                      <a:lnTo>
                        <a:pt x="61" y="189"/>
                      </a:lnTo>
                      <a:lnTo>
                        <a:pt x="63" y="191"/>
                      </a:lnTo>
                      <a:lnTo>
                        <a:pt x="65" y="193"/>
                      </a:lnTo>
                      <a:lnTo>
                        <a:pt x="67" y="196"/>
                      </a:lnTo>
                      <a:lnTo>
                        <a:pt x="68" y="199"/>
                      </a:lnTo>
                      <a:lnTo>
                        <a:pt x="70" y="202"/>
                      </a:lnTo>
                      <a:lnTo>
                        <a:pt x="72" y="205"/>
                      </a:lnTo>
                      <a:lnTo>
                        <a:pt x="73" y="208"/>
                      </a:lnTo>
                      <a:lnTo>
                        <a:pt x="75" y="209"/>
                      </a:lnTo>
                      <a:lnTo>
                        <a:pt x="77" y="210"/>
                      </a:lnTo>
                      <a:lnTo>
                        <a:pt x="79" y="209"/>
                      </a:lnTo>
                      <a:lnTo>
                        <a:pt x="80" y="208"/>
                      </a:lnTo>
                      <a:lnTo>
                        <a:pt x="82" y="206"/>
                      </a:lnTo>
                      <a:lnTo>
                        <a:pt x="84" y="204"/>
                      </a:lnTo>
                      <a:lnTo>
                        <a:pt x="85" y="203"/>
                      </a:lnTo>
                      <a:lnTo>
                        <a:pt x="87" y="202"/>
                      </a:lnTo>
                      <a:lnTo>
                        <a:pt x="89" y="202"/>
                      </a:lnTo>
                      <a:lnTo>
                        <a:pt x="91" y="203"/>
                      </a:lnTo>
                      <a:lnTo>
                        <a:pt x="92" y="205"/>
                      </a:lnTo>
                      <a:lnTo>
                        <a:pt x="94" y="207"/>
                      </a:lnTo>
                      <a:lnTo>
                        <a:pt x="96" y="209"/>
                      </a:lnTo>
                      <a:lnTo>
                        <a:pt x="97" y="210"/>
                      </a:lnTo>
                      <a:lnTo>
                        <a:pt x="99" y="211"/>
                      </a:lnTo>
                      <a:lnTo>
                        <a:pt x="101" y="211"/>
                      </a:lnTo>
                      <a:lnTo>
                        <a:pt x="103" y="211"/>
                      </a:lnTo>
                      <a:lnTo>
                        <a:pt x="104" y="209"/>
                      </a:lnTo>
                      <a:lnTo>
                        <a:pt x="106" y="208"/>
                      </a:lnTo>
                      <a:lnTo>
                        <a:pt x="107" y="206"/>
                      </a:lnTo>
                      <a:lnTo>
                        <a:pt x="109" y="204"/>
                      </a:lnTo>
                      <a:lnTo>
                        <a:pt x="111" y="204"/>
                      </a:lnTo>
                      <a:lnTo>
                        <a:pt x="113" y="204"/>
                      </a:lnTo>
                      <a:lnTo>
                        <a:pt x="114" y="205"/>
                      </a:lnTo>
                      <a:lnTo>
                        <a:pt x="116" y="208"/>
                      </a:lnTo>
                      <a:lnTo>
                        <a:pt x="118" y="211"/>
                      </a:lnTo>
                      <a:lnTo>
                        <a:pt x="119" y="214"/>
                      </a:lnTo>
                      <a:lnTo>
                        <a:pt x="121" y="216"/>
                      </a:lnTo>
                      <a:lnTo>
                        <a:pt x="123" y="217"/>
                      </a:lnTo>
                      <a:lnTo>
                        <a:pt x="125" y="216"/>
                      </a:lnTo>
                      <a:lnTo>
                        <a:pt x="126" y="212"/>
                      </a:lnTo>
                      <a:lnTo>
                        <a:pt x="128" y="206"/>
                      </a:lnTo>
                      <a:lnTo>
                        <a:pt x="130" y="198"/>
                      </a:lnTo>
                      <a:lnTo>
                        <a:pt x="131" y="187"/>
                      </a:lnTo>
                      <a:lnTo>
                        <a:pt x="133" y="176"/>
                      </a:lnTo>
                      <a:lnTo>
                        <a:pt x="135" y="164"/>
                      </a:lnTo>
                      <a:lnTo>
                        <a:pt x="137" y="152"/>
                      </a:lnTo>
                      <a:lnTo>
                        <a:pt x="138" y="141"/>
                      </a:lnTo>
                      <a:lnTo>
                        <a:pt x="140" y="131"/>
                      </a:lnTo>
                      <a:lnTo>
                        <a:pt x="142" y="123"/>
                      </a:lnTo>
                      <a:lnTo>
                        <a:pt x="143" y="117"/>
                      </a:lnTo>
                      <a:lnTo>
                        <a:pt x="145" y="112"/>
                      </a:lnTo>
                      <a:lnTo>
                        <a:pt x="147" y="110"/>
                      </a:lnTo>
                      <a:lnTo>
                        <a:pt x="149" y="109"/>
                      </a:lnTo>
                      <a:lnTo>
                        <a:pt x="150" y="110"/>
                      </a:lnTo>
                      <a:lnTo>
                        <a:pt x="152" y="112"/>
                      </a:lnTo>
                      <a:lnTo>
                        <a:pt x="154" y="116"/>
                      </a:lnTo>
                      <a:lnTo>
                        <a:pt x="155" y="121"/>
                      </a:lnTo>
                      <a:lnTo>
                        <a:pt x="157" y="127"/>
                      </a:lnTo>
                      <a:lnTo>
                        <a:pt x="159" y="133"/>
                      </a:lnTo>
                      <a:lnTo>
                        <a:pt x="160" y="139"/>
                      </a:lnTo>
                      <a:lnTo>
                        <a:pt x="162" y="144"/>
                      </a:lnTo>
                      <a:lnTo>
                        <a:pt x="164" y="147"/>
                      </a:lnTo>
                      <a:lnTo>
                        <a:pt x="166" y="148"/>
                      </a:lnTo>
                      <a:lnTo>
                        <a:pt x="167" y="147"/>
                      </a:lnTo>
                      <a:lnTo>
                        <a:pt x="169" y="143"/>
                      </a:lnTo>
                      <a:lnTo>
                        <a:pt x="171" y="137"/>
                      </a:lnTo>
                      <a:lnTo>
                        <a:pt x="172" y="130"/>
                      </a:lnTo>
                      <a:lnTo>
                        <a:pt x="174" y="123"/>
                      </a:lnTo>
                      <a:lnTo>
                        <a:pt x="176" y="115"/>
                      </a:lnTo>
                      <a:lnTo>
                        <a:pt x="178" y="109"/>
                      </a:lnTo>
                      <a:lnTo>
                        <a:pt x="179" y="105"/>
                      </a:lnTo>
                      <a:lnTo>
                        <a:pt x="181" y="103"/>
                      </a:lnTo>
                      <a:lnTo>
                        <a:pt x="183" y="105"/>
                      </a:lnTo>
                      <a:lnTo>
                        <a:pt x="184" y="109"/>
                      </a:lnTo>
                      <a:lnTo>
                        <a:pt x="186" y="116"/>
                      </a:lnTo>
                      <a:lnTo>
                        <a:pt x="188" y="124"/>
                      </a:lnTo>
                      <a:lnTo>
                        <a:pt x="190" y="132"/>
                      </a:lnTo>
                      <a:lnTo>
                        <a:pt x="191" y="139"/>
                      </a:lnTo>
                      <a:lnTo>
                        <a:pt x="193" y="144"/>
                      </a:lnTo>
                      <a:lnTo>
                        <a:pt x="195" y="147"/>
                      </a:lnTo>
                      <a:lnTo>
                        <a:pt x="196" y="146"/>
                      </a:lnTo>
                      <a:lnTo>
                        <a:pt x="198" y="143"/>
                      </a:lnTo>
                      <a:lnTo>
                        <a:pt x="200" y="139"/>
                      </a:lnTo>
                      <a:lnTo>
                        <a:pt x="202" y="133"/>
                      </a:lnTo>
                      <a:lnTo>
                        <a:pt x="203" y="127"/>
                      </a:lnTo>
                      <a:lnTo>
                        <a:pt x="205" y="123"/>
                      </a:lnTo>
                      <a:lnTo>
                        <a:pt x="207" y="121"/>
                      </a:lnTo>
                      <a:lnTo>
                        <a:pt x="208" y="121"/>
                      </a:lnTo>
                      <a:lnTo>
                        <a:pt x="210" y="123"/>
                      </a:lnTo>
                      <a:lnTo>
                        <a:pt x="212" y="127"/>
                      </a:lnTo>
                      <a:lnTo>
                        <a:pt x="214" y="131"/>
                      </a:lnTo>
                      <a:lnTo>
                        <a:pt x="215" y="136"/>
                      </a:lnTo>
                      <a:lnTo>
                        <a:pt x="217" y="141"/>
                      </a:lnTo>
                      <a:lnTo>
                        <a:pt x="219" y="144"/>
                      </a:lnTo>
                      <a:lnTo>
                        <a:pt x="220" y="146"/>
                      </a:lnTo>
                      <a:lnTo>
                        <a:pt x="222" y="147"/>
                      </a:lnTo>
                      <a:lnTo>
                        <a:pt x="224" y="148"/>
                      </a:lnTo>
                      <a:lnTo>
                        <a:pt x="226" y="148"/>
                      </a:lnTo>
                      <a:lnTo>
                        <a:pt x="227" y="148"/>
                      </a:lnTo>
                      <a:lnTo>
                        <a:pt x="229" y="148"/>
                      </a:lnTo>
                      <a:lnTo>
                        <a:pt x="231" y="149"/>
                      </a:lnTo>
                      <a:lnTo>
                        <a:pt x="232" y="149"/>
                      </a:lnTo>
                      <a:lnTo>
                        <a:pt x="234" y="149"/>
                      </a:lnTo>
                      <a:lnTo>
                        <a:pt x="236" y="149"/>
                      </a:lnTo>
                      <a:lnTo>
                        <a:pt x="238" y="148"/>
                      </a:lnTo>
                      <a:lnTo>
                        <a:pt x="239" y="148"/>
                      </a:lnTo>
                      <a:lnTo>
                        <a:pt x="241" y="148"/>
                      </a:lnTo>
                      <a:lnTo>
                        <a:pt x="242" y="148"/>
                      </a:lnTo>
                      <a:lnTo>
                        <a:pt x="244" y="150"/>
                      </a:lnTo>
                      <a:lnTo>
                        <a:pt x="246" y="152"/>
                      </a:lnTo>
                      <a:lnTo>
                        <a:pt x="248" y="154"/>
                      </a:lnTo>
                      <a:lnTo>
                        <a:pt x="250" y="157"/>
                      </a:lnTo>
                      <a:lnTo>
                        <a:pt x="251" y="160"/>
                      </a:lnTo>
                      <a:lnTo>
                        <a:pt x="253" y="162"/>
                      </a:lnTo>
                      <a:lnTo>
                        <a:pt x="254" y="163"/>
                      </a:lnTo>
                      <a:lnTo>
                        <a:pt x="256" y="162"/>
                      </a:lnTo>
                      <a:lnTo>
                        <a:pt x="258" y="162"/>
                      </a:lnTo>
                      <a:lnTo>
                        <a:pt x="260" y="160"/>
                      </a:lnTo>
                      <a:lnTo>
                        <a:pt x="262" y="159"/>
                      </a:lnTo>
                      <a:lnTo>
                        <a:pt x="263" y="159"/>
                      </a:lnTo>
                      <a:lnTo>
                        <a:pt x="265" y="159"/>
                      </a:lnTo>
                      <a:lnTo>
                        <a:pt x="266" y="161"/>
                      </a:lnTo>
                      <a:lnTo>
                        <a:pt x="268" y="163"/>
                      </a:lnTo>
                      <a:lnTo>
                        <a:pt x="270" y="165"/>
                      </a:lnTo>
                      <a:lnTo>
                        <a:pt x="272" y="167"/>
                      </a:lnTo>
                      <a:lnTo>
                        <a:pt x="274" y="168"/>
                      </a:lnTo>
                      <a:lnTo>
                        <a:pt x="275" y="169"/>
                      </a:lnTo>
                      <a:lnTo>
                        <a:pt x="277" y="168"/>
                      </a:lnTo>
                      <a:lnTo>
                        <a:pt x="278" y="166"/>
                      </a:lnTo>
                      <a:lnTo>
                        <a:pt x="280" y="164"/>
                      </a:lnTo>
                      <a:lnTo>
                        <a:pt x="282" y="162"/>
                      </a:lnTo>
                      <a:lnTo>
                        <a:pt x="284" y="160"/>
                      </a:lnTo>
                      <a:lnTo>
                        <a:pt x="285" y="159"/>
                      </a:lnTo>
                      <a:lnTo>
                        <a:pt x="287" y="159"/>
                      </a:lnTo>
                      <a:lnTo>
                        <a:pt x="289" y="159"/>
                      </a:lnTo>
                      <a:lnTo>
                        <a:pt x="290" y="159"/>
                      </a:lnTo>
                      <a:lnTo>
                        <a:pt x="292" y="160"/>
                      </a:lnTo>
                      <a:lnTo>
                        <a:pt x="294" y="160"/>
                      </a:lnTo>
                      <a:lnTo>
                        <a:pt x="296" y="161"/>
                      </a:lnTo>
                      <a:lnTo>
                        <a:pt x="297" y="161"/>
                      </a:lnTo>
                      <a:lnTo>
                        <a:pt x="299" y="161"/>
                      </a:lnTo>
                      <a:lnTo>
                        <a:pt x="301" y="161"/>
                      </a:lnTo>
                      <a:lnTo>
                        <a:pt x="302" y="161"/>
                      </a:lnTo>
                      <a:lnTo>
                        <a:pt x="304" y="161"/>
                      </a:lnTo>
                      <a:lnTo>
                        <a:pt x="306" y="161"/>
                      </a:lnTo>
                      <a:lnTo>
                        <a:pt x="308" y="159"/>
                      </a:lnTo>
                      <a:lnTo>
                        <a:pt x="309" y="156"/>
                      </a:lnTo>
                      <a:lnTo>
                        <a:pt x="311" y="152"/>
                      </a:lnTo>
                      <a:lnTo>
                        <a:pt x="313" y="147"/>
                      </a:lnTo>
                      <a:lnTo>
                        <a:pt x="314" y="142"/>
                      </a:lnTo>
                      <a:lnTo>
                        <a:pt x="316" y="137"/>
                      </a:lnTo>
                      <a:lnTo>
                        <a:pt x="318" y="133"/>
                      </a:lnTo>
                      <a:lnTo>
                        <a:pt x="320" y="131"/>
                      </a:lnTo>
                      <a:lnTo>
                        <a:pt x="321" y="133"/>
                      </a:lnTo>
                      <a:lnTo>
                        <a:pt x="323" y="136"/>
                      </a:lnTo>
                      <a:lnTo>
                        <a:pt x="325" y="143"/>
                      </a:lnTo>
                      <a:lnTo>
                        <a:pt x="326" y="150"/>
                      </a:lnTo>
                      <a:lnTo>
                        <a:pt x="328" y="159"/>
                      </a:lnTo>
                      <a:lnTo>
                        <a:pt x="330" y="166"/>
                      </a:lnTo>
                      <a:lnTo>
                        <a:pt x="332" y="172"/>
                      </a:lnTo>
                      <a:lnTo>
                        <a:pt x="333" y="174"/>
                      </a:lnTo>
                      <a:lnTo>
                        <a:pt x="335" y="175"/>
                      </a:lnTo>
                      <a:lnTo>
                        <a:pt x="337" y="173"/>
                      </a:lnTo>
                      <a:lnTo>
                        <a:pt x="338" y="170"/>
                      </a:lnTo>
                      <a:lnTo>
                        <a:pt x="340" y="165"/>
                      </a:lnTo>
                      <a:lnTo>
                        <a:pt x="342" y="162"/>
                      </a:lnTo>
                      <a:lnTo>
                        <a:pt x="344" y="160"/>
                      </a:lnTo>
                      <a:lnTo>
                        <a:pt x="345" y="160"/>
                      </a:lnTo>
                      <a:lnTo>
                        <a:pt x="347" y="161"/>
                      </a:lnTo>
                      <a:lnTo>
                        <a:pt x="349" y="164"/>
                      </a:lnTo>
                      <a:lnTo>
                        <a:pt x="350" y="167"/>
                      </a:lnTo>
                      <a:lnTo>
                        <a:pt x="352" y="171"/>
                      </a:lnTo>
                      <a:lnTo>
                        <a:pt x="354" y="174"/>
                      </a:lnTo>
                      <a:lnTo>
                        <a:pt x="356" y="176"/>
                      </a:lnTo>
                      <a:lnTo>
                        <a:pt x="357" y="176"/>
                      </a:lnTo>
                      <a:lnTo>
                        <a:pt x="359" y="176"/>
                      </a:lnTo>
                      <a:lnTo>
                        <a:pt x="361" y="175"/>
                      </a:lnTo>
                      <a:lnTo>
                        <a:pt x="362" y="174"/>
                      </a:lnTo>
                      <a:lnTo>
                        <a:pt x="364" y="173"/>
                      </a:lnTo>
                      <a:lnTo>
                        <a:pt x="366" y="172"/>
                      </a:lnTo>
                      <a:lnTo>
                        <a:pt x="367" y="173"/>
                      </a:lnTo>
                      <a:lnTo>
                        <a:pt x="369" y="174"/>
                      </a:lnTo>
                      <a:lnTo>
                        <a:pt x="371" y="175"/>
                      </a:lnTo>
                      <a:lnTo>
                        <a:pt x="373" y="176"/>
                      </a:lnTo>
                      <a:lnTo>
                        <a:pt x="374" y="176"/>
                      </a:lnTo>
                      <a:lnTo>
                        <a:pt x="376" y="175"/>
                      </a:lnTo>
                      <a:lnTo>
                        <a:pt x="378" y="173"/>
                      </a:lnTo>
                      <a:lnTo>
                        <a:pt x="379" y="169"/>
                      </a:lnTo>
                      <a:lnTo>
                        <a:pt x="381" y="165"/>
                      </a:lnTo>
                      <a:lnTo>
                        <a:pt x="383" y="160"/>
                      </a:lnTo>
                      <a:lnTo>
                        <a:pt x="385" y="155"/>
                      </a:lnTo>
                      <a:lnTo>
                        <a:pt x="386" y="151"/>
                      </a:lnTo>
                      <a:lnTo>
                        <a:pt x="388" y="148"/>
                      </a:lnTo>
                      <a:lnTo>
                        <a:pt x="390" y="147"/>
                      </a:lnTo>
                      <a:lnTo>
                        <a:pt x="391" y="148"/>
                      </a:lnTo>
                      <a:lnTo>
                        <a:pt x="393" y="150"/>
                      </a:lnTo>
                      <a:lnTo>
                        <a:pt x="395" y="154"/>
                      </a:lnTo>
                      <a:lnTo>
                        <a:pt x="397" y="157"/>
                      </a:lnTo>
                      <a:lnTo>
                        <a:pt x="398" y="160"/>
                      </a:lnTo>
                      <a:lnTo>
                        <a:pt x="400" y="161"/>
                      </a:lnTo>
                      <a:lnTo>
                        <a:pt x="402" y="161"/>
                      </a:lnTo>
                      <a:lnTo>
                        <a:pt x="403" y="159"/>
                      </a:lnTo>
                      <a:lnTo>
                        <a:pt x="405" y="156"/>
                      </a:lnTo>
                      <a:lnTo>
                        <a:pt x="407" y="152"/>
                      </a:lnTo>
                      <a:lnTo>
                        <a:pt x="408" y="147"/>
                      </a:lnTo>
                      <a:lnTo>
                        <a:pt x="410" y="143"/>
                      </a:lnTo>
                      <a:lnTo>
                        <a:pt x="412" y="140"/>
                      </a:lnTo>
                      <a:lnTo>
                        <a:pt x="413" y="139"/>
                      </a:lnTo>
                      <a:lnTo>
                        <a:pt x="415" y="141"/>
                      </a:lnTo>
                      <a:lnTo>
                        <a:pt x="417" y="143"/>
                      </a:lnTo>
                      <a:lnTo>
                        <a:pt x="419" y="147"/>
                      </a:lnTo>
                      <a:lnTo>
                        <a:pt x="420" y="152"/>
                      </a:lnTo>
                      <a:lnTo>
                        <a:pt x="422" y="155"/>
                      </a:lnTo>
                      <a:lnTo>
                        <a:pt x="424" y="156"/>
                      </a:lnTo>
                      <a:lnTo>
                        <a:pt x="425" y="155"/>
                      </a:lnTo>
                      <a:lnTo>
                        <a:pt x="427" y="152"/>
                      </a:lnTo>
                      <a:lnTo>
                        <a:pt x="429" y="146"/>
                      </a:lnTo>
                      <a:lnTo>
                        <a:pt x="431" y="139"/>
                      </a:lnTo>
                      <a:lnTo>
                        <a:pt x="432" y="130"/>
                      </a:lnTo>
                      <a:lnTo>
                        <a:pt x="434" y="123"/>
                      </a:lnTo>
                      <a:lnTo>
                        <a:pt x="436" y="117"/>
                      </a:lnTo>
                      <a:lnTo>
                        <a:pt x="437" y="113"/>
                      </a:lnTo>
                      <a:lnTo>
                        <a:pt x="439" y="111"/>
                      </a:lnTo>
                      <a:lnTo>
                        <a:pt x="441" y="111"/>
                      </a:lnTo>
                      <a:lnTo>
                        <a:pt x="443" y="112"/>
                      </a:lnTo>
                      <a:lnTo>
                        <a:pt x="444" y="114"/>
                      </a:lnTo>
                      <a:lnTo>
                        <a:pt x="446" y="115"/>
                      </a:lnTo>
                      <a:lnTo>
                        <a:pt x="448" y="115"/>
                      </a:lnTo>
                      <a:lnTo>
                        <a:pt x="449" y="115"/>
                      </a:lnTo>
                      <a:lnTo>
                        <a:pt x="451" y="114"/>
                      </a:lnTo>
                      <a:lnTo>
                        <a:pt x="453" y="113"/>
                      </a:lnTo>
                      <a:lnTo>
                        <a:pt x="455" y="113"/>
                      </a:lnTo>
                      <a:lnTo>
                        <a:pt x="456" y="114"/>
                      </a:lnTo>
                      <a:lnTo>
                        <a:pt x="458" y="116"/>
                      </a:lnTo>
                      <a:lnTo>
                        <a:pt x="460" y="120"/>
                      </a:lnTo>
                      <a:lnTo>
                        <a:pt x="461" y="124"/>
                      </a:lnTo>
                      <a:lnTo>
                        <a:pt x="463" y="127"/>
                      </a:lnTo>
                      <a:lnTo>
                        <a:pt x="465" y="130"/>
                      </a:lnTo>
                      <a:lnTo>
                        <a:pt x="467" y="130"/>
                      </a:lnTo>
                      <a:lnTo>
                        <a:pt x="468" y="129"/>
                      </a:lnTo>
                      <a:lnTo>
                        <a:pt x="470" y="125"/>
                      </a:lnTo>
                      <a:lnTo>
                        <a:pt x="472" y="121"/>
                      </a:lnTo>
                      <a:lnTo>
                        <a:pt x="473" y="117"/>
                      </a:lnTo>
                      <a:lnTo>
                        <a:pt x="475" y="115"/>
                      </a:lnTo>
                      <a:lnTo>
                        <a:pt x="477" y="115"/>
                      </a:lnTo>
                      <a:lnTo>
                        <a:pt x="479" y="118"/>
                      </a:lnTo>
                      <a:lnTo>
                        <a:pt x="480" y="124"/>
                      </a:lnTo>
                      <a:lnTo>
                        <a:pt x="482" y="133"/>
                      </a:lnTo>
                      <a:lnTo>
                        <a:pt x="484" y="143"/>
                      </a:lnTo>
                      <a:lnTo>
                        <a:pt x="485" y="152"/>
                      </a:lnTo>
                      <a:lnTo>
                        <a:pt x="487" y="159"/>
                      </a:lnTo>
                      <a:lnTo>
                        <a:pt x="489" y="163"/>
                      </a:lnTo>
                      <a:lnTo>
                        <a:pt x="491" y="163"/>
                      </a:lnTo>
                      <a:lnTo>
                        <a:pt x="492" y="160"/>
                      </a:lnTo>
                      <a:lnTo>
                        <a:pt x="494" y="155"/>
                      </a:lnTo>
                      <a:lnTo>
                        <a:pt x="496" y="149"/>
                      </a:lnTo>
                      <a:lnTo>
                        <a:pt x="497" y="144"/>
                      </a:lnTo>
                      <a:lnTo>
                        <a:pt x="499" y="140"/>
                      </a:lnTo>
                      <a:lnTo>
                        <a:pt x="501" y="139"/>
                      </a:lnTo>
                      <a:lnTo>
                        <a:pt x="503" y="140"/>
                      </a:lnTo>
                      <a:lnTo>
                        <a:pt x="504" y="143"/>
                      </a:lnTo>
                      <a:lnTo>
                        <a:pt x="506" y="147"/>
                      </a:lnTo>
                      <a:lnTo>
                        <a:pt x="508" y="151"/>
                      </a:lnTo>
                      <a:lnTo>
                        <a:pt x="509" y="155"/>
                      </a:lnTo>
                      <a:lnTo>
                        <a:pt x="511" y="157"/>
                      </a:lnTo>
                      <a:lnTo>
                        <a:pt x="513" y="158"/>
                      </a:lnTo>
                      <a:lnTo>
                        <a:pt x="515" y="157"/>
                      </a:lnTo>
                      <a:lnTo>
                        <a:pt x="516" y="156"/>
                      </a:lnTo>
                      <a:lnTo>
                        <a:pt x="518" y="154"/>
                      </a:lnTo>
                      <a:lnTo>
                        <a:pt x="520" y="153"/>
                      </a:lnTo>
                      <a:lnTo>
                        <a:pt x="521" y="153"/>
                      </a:lnTo>
                      <a:lnTo>
                        <a:pt x="523" y="153"/>
                      </a:lnTo>
                      <a:lnTo>
                        <a:pt x="525" y="153"/>
                      </a:lnTo>
                      <a:lnTo>
                        <a:pt x="527" y="153"/>
                      </a:lnTo>
                      <a:lnTo>
                        <a:pt x="528" y="153"/>
                      </a:lnTo>
                      <a:lnTo>
                        <a:pt x="530" y="150"/>
                      </a:lnTo>
                      <a:lnTo>
                        <a:pt x="532" y="148"/>
                      </a:lnTo>
                      <a:lnTo>
                        <a:pt x="533" y="144"/>
                      </a:lnTo>
                      <a:lnTo>
                        <a:pt x="535" y="141"/>
                      </a:lnTo>
                      <a:lnTo>
                        <a:pt x="537" y="138"/>
                      </a:lnTo>
                      <a:lnTo>
                        <a:pt x="539" y="136"/>
                      </a:lnTo>
                      <a:lnTo>
                        <a:pt x="540" y="137"/>
                      </a:lnTo>
                      <a:lnTo>
                        <a:pt x="542" y="139"/>
                      </a:lnTo>
                      <a:lnTo>
                        <a:pt x="543" y="143"/>
                      </a:lnTo>
                      <a:lnTo>
                        <a:pt x="545" y="147"/>
                      </a:lnTo>
                      <a:lnTo>
                        <a:pt x="547" y="152"/>
                      </a:lnTo>
                      <a:lnTo>
                        <a:pt x="549" y="156"/>
                      </a:lnTo>
                      <a:lnTo>
                        <a:pt x="551" y="158"/>
                      </a:lnTo>
                      <a:lnTo>
                        <a:pt x="552" y="159"/>
                      </a:lnTo>
                      <a:lnTo>
                        <a:pt x="554" y="158"/>
                      </a:lnTo>
                      <a:lnTo>
                        <a:pt x="555" y="155"/>
                      </a:lnTo>
                      <a:lnTo>
                        <a:pt x="557" y="152"/>
                      </a:lnTo>
                      <a:lnTo>
                        <a:pt x="559" y="149"/>
                      </a:lnTo>
                      <a:lnTo>
                        <a:pt x="561" y="146"/>
                      </a:lnTo>
                      <a:lnTo>
                        <a:pt x="563" y="145"/>
                      </a:lnTo>
                      <a:lnTo>
                        <a:pt x="564" y="144"/>
                      </a:lnTo>
                      <a:lnTo>
                        <a:pt x="566" y="145"/>
                      </a:lnTo>
                      <a:lnTo>
                        <a:pt x="567" y="146"/>
                      </a:lnTo>
                      <a:lnTo>
                        <a:pt x="569" y="147"/>
                      </a:lnTo>
                      <a:lnTo>
                        <a:pt x="571" y="148"/>
                      </a:lnTo>
                      <a:lnTo>
                        <a:pt x="573" y="148"/>
                      </a:lnTo>
                      <a:lnTo>
                        <a:pt x="574" y="148"/>
                      </a:lnTo>
                      <a:lnTo>
                        <a:pt x="576" y="146"/>
                      </a:lnTo>
                      <a:lnTo>
                        <a:pt x="578" y="143"/>
                      </a:lnTo>
                      <a:lnTo>
                        <a:pt x="579" y="140"/>
                      </a:lnTo>
                      <a:lnTo>
                        <a:pt x="581" y="137"/>
                      </a:lnTo>
                      <a:lnTo>
                        <a:pt x="583" y="134"/>
                      </a:lnTo>
                      <a:lnTo>
                        <a:pt x="585" y="132"/>
                      </a:lnTo>
                      <a:lnTo>
                        <a:pt x="586" y="131"/>
                      </a:lnTo>
                      <a:lnTo>
                        <a:pt x="588" y="132"/>
                      </a:lnTo>
                      <a:lnTo>
                        <a:pt x="590" y="134"/>
                      </a:lnTo>
                      <a:lnTo>
                        <a:pt x="591" y="136"/>
                      </a:lnTo>
                      <a:lnTo>
                        <a:pt x="593" y="139"/>
                      </a:lnTo>
                      <a:lnTo>
                        <a:pt x="595" y="141"/>
                      </a:lnTo>
                      <a:lnTo>
                        <a:pt x="597" y="144"/>
                      </a:lnTo>
                      <a:lnTo>
                        <a:pt x="598" y="146"/>
                      </a:lnTo>
                      <a:lnTo>
                        <a:pt x="600" y="147"/>
                      </a:lnTo>
                      <a:lnTo>
                        <a:pt x="602" y="147"/>
                      </a:lnTo>
                      <a:lnTo>
                        <a:pt x="603" y="146"/>
                      </a:lnTo>
                      <a:lnTo>
                        <a:pt x="605" y="145"/>
                      </a:lnTo>
                      <a:lnTo>
                        <a:pt x="607" y="142"/>
                      </a:lnTo>
                      <a:lnTo>
                        <a:pt x="608" y="140"/>
                      </a:lnTo>
                      <a:lnTo>
                        <a:pt x="610" y="137"/>
                      </a:lnTo>
                      <a:lnTo>
                        <a:pt x="612" y="133"/>
                      </a:lnTo>
                      <a:lnTo>
                        <a:pt x="614" y="130"/>
                      </a:lnTo>
                      <a:lnTo>
                        <a:pt x="615" y="127"/>
                      </a:lnTo>
                      <a:lnTo>
                        <a:pt x="617" y="124"/>
                      </a:lnTo>
                      <a:lnTo>
                        <a:pt x="619" y="122"/>
                      </a:lnTo>
                      <a:lnTo>
                        <a:pt x="620" y="121"/>
                      </a:lnTo>
                      <a:lnTo>
                        <a:pt x="622" y="122"/>
                      </a:lnTo>
                      <a:lnTo>
                        <a:pt x="624" y="123"/>
                      </a:lnTo>
                      <a:lnTo>
                        <a:pt x="626" y="125"/>
                      </a:lnTo>
                      <a:lnTo>
                        <a:pt x="627" y="127"/>
                      </a:lnTo>
                      <a:lnTo>
                        <a:pt x="629" y="129"/>
                      </a:lnTo>
                      <a:lnTo>
                        <a:pt x="631" y="130"/>
                      </a:lnTo>
                      <a:lnTo>
                        <a:pt x="632" y="131"/>
                      </a:lnTo>
                      <a:lnTo>
                        <a:pt x="634" y="131"/>
                      </a:lnTo>
                      <a:lnTo>
                        <a:pt x="636" y="130"/>
                      </a:lnTo>
                      <a:lnTo>
                        <a:pt x="638" y="128"/>
                      </a:lnTo>
                      <a:lnTo>
                        <a:pt x="639" y="127"/>
                      </a:lnTo>
                      <a:lnTo>
                        <a:pt x="641" y="126"/>
                      </a:lnTo>
                      <a:lnTo>
                        <a:pt x="643" y="126"/>
                      </a:lnTo>
                      <a:lnTo>
                        <a:pt x="644" y="127"/>
                      </a:lnTo>
                      <a:lnTo>
                        <a:pt x="646" y="129"/>
                      </a:lnTo>
                      <a:lnTo>
                        <a:pt x="648" y="131"/>
                      </a:lnTo>
                      <a:lnTo>
                        <a:pt x="650" y="133"/>
                      </a:lnTo>
                      <a:lnTo>
                        <a:pt x="651" y="135"/>
                      </a:lnTo>
                      <a:lnTo>
                        <a:pt x="653" y="137"/>
                      </a:lnTo>
                      <a:lnTo>
                        <a:pt x="655" y="138"/>
                      </a:lnTo>
                      <a:lnTo>
                        <a:pt x="656" y="139"/>
                      </a:lnTo>
                      <a:lnTo>
                        <a:pt x="658" y="139"/>
                      </a:lnTo>
                      <a:lnTo>
                        <a:pt x="660" y="138"/>
                      </a:lnTo>
                      <a:lnTo>
                        <a:pt x="662" y="137"/>
                      </a:lnTo>
                      <a:lnTo>
                        <a:pt x="663" y="136"/>
                      </a:lnTo>
                      <a:lnTo>
                        <a:pt x="665" y="135"/>
                      </a:lnTo>
                      <a:lnTo>
                        <a:pt x="667" y="133"/>
                      </a:lnTo>
                      <a:lnTo>
                        <a:pt x="668" y="131"/>
                      </a:lnTo>
                      <a:lnTo>
                        <a:pt x="670" y="129"/>
                      </a:lnTo>
                      <a:lnTo>
                        <a:pt x="672" y="127"/>
                      </a:lnTo>
                      <a:lnTo>
                        <a:pt x="674" y="125"/>
                      </a:lnTo>
                      <a:lnTo>
                        <a:pt x="675" y="125"/>
                      </a:lnTo>
                      <a:lnTo>
                        <a:pt x="677" y="125"/>
                      </a:lnTo>
                      <a:lnTo>
                        <a:pt x="678" y="125"/>
                      </a:lnTo>
                      <a:lnTo>
                        <a:pt x="680" y="127"/>
                      </a:lnTo>
                      <a:lnTo>
                        <a:pt x="682" y="130"/>
                      </a:lnTo>
                      <a:lnTo>
                        <a:pt x="684" y="133"/>
                      </a:lnTo>
                      <a:lnTo>
                        <a:pt x="686" y="137"/>
                      </a:lnTo>
                      <a:lnTo>
                        <a:pt x="687" y="140"/>
                      </a:lnTo>
                      <a:lnTo>
                        <a:pt x="689" y="143"/>
                      </a:lnTo>
                      <a:lnTo>
                        <a:pt x="690" y="146"/>
                      </a:lnTo>
                      <a:lnTo>
                        <a:pt x="692" y="149"/>
                      </a:lnTo>
                      <a:lnTo>
                        <a:pt x="694" y="152"/>
                      </a:lnTo>
                      <a:lnTo>
                        <a:pt x="696" y="154"/>
                      </a:lnTo>
                      <a:lnTo>
                        <a:pt x="698" y="157"/>
                      </a:lnTo>
                      <a:lnTo>
                        <a:pt x="699" y="160"/>
                      </a:lnTo>
                      <a:lnTo>
                        <a:pt x="701" y="162"/>
                      </a:lnTo>
                      <a:lnTo>
                        <a:pt x="702" y="163"/>
                      </a:lnTo>
                      <a:lnTo>
                        <a:pt x="704" y="163"/>
                      </a:lnTo>
                      <a:lnTo>
                        <a:pt x="706" y="161"/>
                      </a:lnTo>
                      <a:lnTo>
                        <a:pt x="708" y="159"/>
                      </a:lnTo>
                      <a:lnTo>
                        <a:pt x="710" y="154"/>
                      </a:lnTo>
                      <a:lnTo>
                        <a:pt x="711" y="150"/>
                      </a:lnTo>
                      <a:lnTo>
                        <a:pt x="713" y="145"/>
                      </a:lnTo>
                      <a:lnTo>
                        <a:pt x="714" y="141"/>
                      </a:lnTo>
                      <a:lnTo>
                        <a:pt x="716" y="139"/>
                      </a:lnTo>
                      <a:lnTo>
                        <a:pt x="718" y="138"/>
                      </a:lnTo>
                      <a:lnTo>
                        <a:pt x="720" y="139"/>
                      </a:lnTo>
                      <a:lnTo>
                        <a:pt x="721" y="141"/>
                      </a:lnTo>
                      <a:lnTo>
                        <a:pt x="723" y="143"/>
                      </a:lnTo>
                      <a:lnTo>
                        <a:pt x="725" y="146"/>
                      </a:lnTo>
                      <a:lnTo>
                        <a:pt x="726" y="148"/>
                      </a:lnTo>
                      <a:lnTo>
                        <a:pt x="728" y="149"/>
                      </a:lnTo>
                      <a:lnTo>
                        <a:pt x="730" y="149"/>
                      </a:lnTo>
                      <a:lnTo>
                        <a:pt x="732" y="149"/>
                      </a:lnTo>
                      <a:lnTo>
                        <a:pt x="733" y="148"/>
                      </a:lnTo>
                      <a:lnTo>
                        <a:pt x="735" y="146"/>
                      </a:lnTo>
                      <a:lnTo>
                        <a:pt x="737" y="144"/>
                      </a:lnTo>
                      <a:lnTo>
                        <a:pt x="738" y="142"/>
                      </a:lnTo>
                      <a:lnTo>
                        <a:pt x="740" y="140"/>
                      </a:lnTo>
                      <a:lnTo>
                        <a:pt x="742" y="139"/>
                      </a:lnTo>
                      <a:lnTo>
                        <a:pt x="744" y="137"/>
                      </a:lnTo>
                      <a:lnTo>
                        <a:pt x="745" y="136"/>
                      </a:lnTo>
                      <a:lnTo>
                        <a:pt x="747" y="134"/>
                      </a:lnTo>
                      <a:lnTo>
                        <a:pt x="749" y="133"/>
                      </a:lnTo>
                      <a:lnTo>
                        <a:pt x="750" y="133"/>
                      </a:lnTo>
                      <a:lnTo>
                        <a:pt x="752" y="132"/>
                      </a:lnTo>
                      <a:lnTo>
                        <a:pt x="754" y="133"/>
                      </a:lnTo>
                      <a:lnTo>
                        <a:pt x="756" y="134"/>
                      </a:lnTo>
                      <a:lnTo>
                        <a:pt x="757" y="135"/>
                      </a:lnTo>
                      <a:lnTo>
                        <a:pt x="759" y="136"/>
                      </a:lnTo>
                      <a:lnTo>
                        <a:pt x="761" y="139"/>
                      </a:lnTo>
                      <a:lnTo>
                        <a:pt x="762" y="140"/>
                      </a:lnTo>
                      <a:lnTo>
                        <a:pt x="764" y="141"/>
                      </a:lnTo>
                      <a:lnTo>
                        <a:pt x="766" y="142"/>
                      </a:lnTo>
                      <a:lnTo>
                        <a:pt x="768" y="143"/>
                      </a:lnTo>
                      <a:lnTo>
                        <a:pt x="769" y="143"/>
                      </a:lnTo>
                      <a:lnTo>
                        <a:pt x="771" y="143"/>
                      </a:lnTo>
                      <a:lnTo>
                        <a:pt x="773" y="144"/>
                      </a:lnTo>
                      <a:lnTo>
                        <a:pt x="774" y="145"/>
                      </a:lnTo>
                      <a:lnTo>
                        <a:pt x="776" y="146"/>
                      </a:lnTo>
                      <a:lnTo>
                        <a:pt x="778" y="148"/>
                      </a:lnTo>
                      <a:lnTo>
                        <a:pt x="780" y="149"/>
                      </a:lnTo>
                      <a:lnTo>
                        <a:pt x="781" y="150"/>
                      </a:lnTo>
                      <a:lnTo>
                        <a:pt x="783" y="150"/>
                      </a:lnTo>
                      <a:lnTo>
                        <a:pt x="785" y="150"/>
                      </a:lnTo>
                      <a:lnTo>
                        <a:pt x="786" y="149"/>
                      </a:lnTo>
                      <a:lnTo>
                        <a:pt x="788" y="147"/>
                      </a:lnTo>
                      <a:lnTo>
                        <a:pt x="790" y="145"/>
                      </a:lnTo>
                      <a:lnTo>
                        <a:pt x="792" y="142"/>
                      </a:lnTo>
                      <a:lnTo>
                        <a:pt x="793" y="138"/>
                      </a:lnTo>
                      <a:lnTo>
                        <a:pt x="795" y="135"/>
                      </a:lnTo>
                      <a:lnTo>
                        <a:pt x="797" y="132"/>
                      </a:lnTo>
                      <a:lnTo>
                        <a:pt x="798" y="129"/>
                      </a:lnTo>
                      <a:lnTo>
                        <a:pt x="800" y="127"/>
                      </a:lnTo>
                      <a:lnTo>
                        <a:pt x="802" y="125"/>
                      </a:lnTo>
                      <a:lnTo>
                        <a:pt x="804" y="124"/>
                      </a:lnTo>
                      <a:lnTo>
                        <a:pt x="805" y="124"/>
                      </a:lnTo>
                      <a:lnTo>
                        <a:pt x="807" y="124"/>
                      </a:lnTo>
                      <a:lnTo>
                        <a:pt x="809" y="125"/>
                      </a:lnTo>
                      <a:lnTo>
                        <a:pt x="810" y="127"/>
                      </a:lnTo>
                      <a:lnTo>
                        <a:pt x="812" y="128"/>
                      </a:lnTo>
                      <a:lnTo>
                        <a:pt x="814" y="130"/>
                      </a:lnTo>
                      <a:lnTo>
                        <a:pt x="815" y="131"/>
                      </a:lnTo>
                      <a:lnTo>
                        <a:pt x="817" y="132"/>
                      </a:lnTo>
                      <a:lnTo>
                        <a:pt x="819" y="131"/>
                      </a:lnTo>
                      <a:lnTo>
                        <a:pt x="821" y="128"/>
                      </a:lnTo>
                      <a:lnTo>
                        <a:pt x="822" y="124"/>
                      </a:lnTo>
                      <a:lnTo>
                        <a:pt x="824" y="118"/>
                      </a:lnTo>
                      <a:lnTo>
                        <a:pt x="826" y="112"/>
                      </a:lnTo>
                      <a:lnTo>
                        <a:pt x="827" y="106"/>
                      </a:lnTo>
                      <a:lnTo>
                        <a:pt x="829" y="101"/>
                      </a:lnTo>
                      <a:lnTo>
                        <a:pt x="831" y="98"/>
                      </a:lnTo>
                      <a:lnTo>
                        <a:pt x="833" y="96"/>
                      </a:lnTo>
                      <a:lnTo>
                        <a:pt x="834" y="98"/>
                      </a:lnTo>
                      <a:lnTo>
                        <a:pt x="836" y="102"/>
                      </a:lnTo>
                      <a:lnTo>
                        <a:pt x="838" y="107"/>
                      </a:lnTo>
                      <a:lnTo>
                        <a:pt x="839" y="114"/>
                      </a:lnTo>
                      <a:lnTo>
                        <a:pt x="841" y="121"/>
                      </a:lnTo>
                      <a:lnTo>
                        <a:pt x="843" y="127"/>
                      </a:lnTo>
                      <a:lnTo>
                        <a:pt x="844" y="131"/>
                      </a:lnTo>
                      <a:lnTo>
                        <a:pt x="846" y="134"/>
                      </a:lnTo>
                      <a:lnTo>
                        <a:pt x="848" y="134"/>
                      </a:lnTo>
                      <a:lnTo>
                        <a:pt x="850" y="133"/>
                      </a:lnTo>
                      <a:lnTo>
                        <a:pt x="851" y="131"/>
                      </a:lnTo>
                      <a:lnTo>
                        <a:pt x="853" y="130"/>
                      </a:lnTo>
                      <a:lnTo>
                        <a:pt x="855" y="128"/>
                      </a:lnTo>
                      <a:lnTo>
                        <a:pt x="856" y="127"/>
                      </a:lnTo>
                      <a:lnTo>
                        <a:pt x="858" y="128"/>
                      </a:lnTo>
                      <a:lnTo>
                        <a:pt x="860" y="129"/>
                      </a:lnTo>
                      <a:lnTo>
                        <a:pt x="861" y="130"/>
                      </a:lnTo>
                      <a:lnTo>
                        <a:pt x="863" y="132"/>
                      </a:lnTo>
                      <a:lnTo>
                        <a:pt x="865" y="134"/>
                      </a:lnTo>
                      <a:lnTo>
                        <a:pt x="867" y="134"/>
                      </a:lnTo>
                      <a:lnTo>
                        <a:pt x="868" y="132"/>
                      </a:lnTo>
                      <a:lnTo>
                        <a:pt x="870" y="129"/>
                      </a:lnTo>
                      <a:lnTo>
                        <a:pt x="872" y="125"/>
                      </a:lnTo>
                      <a:lnTo>
                        <a:pt x="873" y="119"/>
                      </a:lnTo>
                      <a:lnTo>
                        <a:pt x="875" y="113"/>
                      </a:lnTo>
                      <a:lnTo>
                        <a:pt x="877" y="107"/>
                      </a:lnTo>
                      <a:lnTo>
                        <a:pt x="879" y="101"/>
                      </a:lnTo>
                      <a:lnTo>
                        <a:pt x="880" y="97"/>
                      </a:lnTo>
                      <a:lnTo>
                        <a:pt x="882" y="94"/>
                      </a:lnTo>
                      <a:lnTo>
                        <a:pt x="884" y="93"/>
                      </a:lnTo>
                      <a:lnTo>
                        <a:pt x="885" y="94"/>
                      </a:lnTo>
                      <a:lnTo>
                        <a:pt x="887" y="97"/>
                      </a:lnTo>
                      <a:lnTo>
                        <a:pt x="889" y="100"/>
                      </a:lnTo>
                      <a:lnTo>
                        <a:pt x="891" y="105"/>
                      </a:lnTo>
                      <a:lnTo>
                        <a:pt x="892" y="109"/>
                      </a:lnTo>
                      <a:lnTo>
                        <a:pt x="894" y="113"/>
                      </a:lnTo>
                      <a:lnTo>
                        <a:pt x="896" y="116"/>
                      </a:lnTo>
                      <a:lnTo>
                        <a:pt x="897" y="117"/>
                      </a:lnTo>
                      <a:lnTo>
                        <a:pt x="899" y="117"/>
                      </a:lnTo>
                      <a:lnTo>
                        <a:pt x="901" y="115"/>
                      </a:lnTo>
                      <a:lnTo>
                        <a:pt x="903" y="111"/>
                      </a:lnTo>
                      <a:lnTo>
                        <a:pt x="904" y="106"/>
                      </a:lnTo>
                      <a:lnTo>
                        <a:pt x="906" y="100"/>
                      </a:lnTo>
                      <a:lnTo>
                        <a:pt x="908" y="94"/>
                      </a:lnTo>
                      <a:lnTo>
                        <a:pt x="909" y="89"/>
                      </a:lnTo>
                      <a:lnTo>
                        <a:pt x="911" y="85"/>
                      </a:lnTo>
                      <a:lnTo>
                        <a:pt x="913" y="81"/>
                      </a:lnTo>
                      <a:lnTo>
                        <a:pt x="915" y="80"/>
                      </a:lnTo>
                      <a:lnTo>
                        <a:pt x="916" y="80"/>
                      </a:lnTo>
                      <a:lnTo>
                        <a:pt x="918" y="81"/>
                      </a:lnTo>
                      <a:lnTo>
                        <a:pt x="920" y="83"/>
                      </a:lnTo>
                      <a:lnTo>
                        <a:pt x="921" y="85"/>
                      </a:lnTo>
                      <a:lnTo>
                        <a:pt x="923" y="87"/>
                      </a:lnTo>
                      <a:lnTo>
                        <a:pt x="925" y="89"/>
                      </a:lnTo>
                      <a:lnTo>
                        <a:pt x="927" y="91"/>
                      </a:lnTo>
                      <a:lnTo>
                        <a:pt x="928" y="92"/>
                      </a:lnTo>
                      <a:lnTo>
                        <a:pt x="930" y="93"/>
                      </a:lnTo>
                      <a:lnTo>
                        <a:pt x="932" y="94"/>
                      </a:lnTo>
                      <a:lnTo>
                        <a:pt x="933" y="94"/>
                      </a:lnTo>
                      <a:lnTo>
                        <a:pt x="935" y="94"/>
                      </a:lnTo>
                      <a:lnTo>
                        <a:pt x="937" y="94"/>
                      </a:lnTo>
                      <a:lnTo>
                        <a:pt x="939" y="94"/>
                      </a:lnTo>
                      <a:lnTo>
                        <a:pt x="940" y="94"/>
                      </a:lnTo>
                      <a:lnTo>
                        <a:pt x="942" y="93"/>
                      </a:lnTo>
                      <a:lnTo>
                        <a:pt x="944" y="93"/>
                      </a:lnTo>
                      <a:lnTo>
                        <a:pt x="945" y="92"/>
                      </a:lnTo>
                      <a:lnTo>
                        <a:pt x="947" y="92"/>
                      </a:lnTo>
                      <a:lnTo>
                        <a:pt x="949" y="91"/>
                      </a:lnTo>
                      <a:lnTo>
                        <a:pt x="951" y="91"/>
                      </a:lnTo>
                      <a:lnTo>
                        <a:pt x="952" y="91"/>
                      </a:lnTo>
                      <a:lnTo>
                        <a:pt x="954" y="91"/>
                      </a:lnTo>
                      <a:lnTo>
                        <a:pt x="956" y="91"/>
                      </a:lnTo>
                      <a:lnTo>
                        <a:pt x="957" y="92"/>
                      </a:lnTo>
                      <a:lnTo>
                        <a:pt x="959" y="92"/>
                      </a:lnTo>
                      <a:lnTo>
                        <a:pt x="961" y="93"/>
                      </a:lnTo>
                      <a:lnTo>
                        <a:pt x="963" y="94"/>
                      </a:lnTo>
                      <a:lnTo>
                        <a:pt x="964" y="96"/>
                      </a:lnTo>
                      <a:lnTo>
                        <a:pt x="966" y="97"/>
                      </a:lnTo>
                      <a:lnTo>
                        <a:pt x="968" y="99"/>
                      </a:lnTo>
                      <a:lnTo>
                        <a:pt x="969" y="101"/>
                      </a:lnTo>
                      <a:lnTo>
                        <a:pt x="971" y="103"/>
                      </a:lnTo>
                      <a:lnTo>
                        <a:pt x="973" y="104"/>
                      </a:lnTo>
                      <a:lnTo>
                        <a:pt x="975" y="104"/>
                      </a:lnTo>
                      <a:lnTo>
                        <a:pt x="976" y="102"/>
                      </a:lnTo>
                      <a:lnTo>
                        <a:pt x="978" y="99"/>
                      </a:lnTo>
                      <a:lnTo>
                        <a:pt x="979" y="94"/>
                      </a:lnTo>
                      <a:lnTo>
                        <a:pt x="981" y="88"/>
                      </a:lnTo>
                      <a:lnTo>
                        <a:pt x="983" y="82"/>
                      </a:lnTo>
                      <a:lnTo>
                        <a:pt x="985" y="76"/>
                      </a:lnTo>
                      <a:lnTo>
                        <a:pt x="987" y="70"/>
                      </a:lnTo>
                      <a:lnTo>
                        <a:pt x="988" y="66"/>
                      </a:lnTo>
                      <a:lnTo>
                        <a:pt x="990" y="63"/>
                      </a:lnTo>
                      <a:lnTo>
                        <a:pt x="991" y="61"/>
                      </a:lnTo>
                      <a:lnTo>
                        <a:pt x="993" y="60"/>
                      </a:lnTo>
                      <a:lnTo>
                        <a:pt x="995" y="59"/>
                      </a:lnTo>
                      <a:lnTo>
                        <a:pt x="997" y="58"/>
                      </a:lnTo>
                      <a:lnTo>
                        <a:pt x="999" y="57"/>
                      </a:lnTo>
                      <a:lnTo>
                        <a:pt x="1000" y="55"/>
                      </a:lnTo>
                      <a:lnTo>
                        <a:pt x="1002" y="53"/>
                      </a:lnTo>
                      <a:lnTo>
                        <a:pt x="1003" y="51"/>
                      </a:lnTo>
                      <a:lnTo>
                        <a:pt x="1005" y="49"/>
                      </a:lnTo>
                      <a:lnTo>
                        <a:pt x="1007" y="47"/>
                      </a:lnTo>
                      <a:lnTo>
                        <a:pt x="1009" y="44"/>
                      </a:lnTo>
                      <a:lnTo>
                        <a:pt x="1011" y="42"/>
                      </a:lnTo>
                      <a:lnTo>
                        <a:pt x="1012" y="40"/>
                      </a:lnTo>
                      <a:lnTo>
                        <a:pt x="1014" y="38"/>
                      </a:lnTo>
                      <a:lnTo>
                        <a:pt x="1015" y="35"/>
                      </a:lnTo>
                      <a:lnTo>
                        <a:pt x="1017" y="32"/>
                      </a:lnTo>
                      <a:lnTo>
                        <a:pt x="1019" y="30"/>
                      </a:lnTo>
                      <a:lnTo>
                        <a:pt x="1021" y="29"/>
                      </a:lnTo>
                      <a:lnTo>
                        <a:pt x="1022" y="29"/>
                      </a:lnTo>
                      <a:lnTo>
                        <a:pt x="1024" y="30"/>
                      </a:lnTo>
                      <a:lnTo>
                        <a:pt x="1026" y="34"/>
                      </a:lnTo>
                      <a:lnTo>
                        <a:pt x="1027" y="39"/>
                      </a:lnTo>
                      <a:lnTo>
                        <a:pt x="1029" y="45"/>
                      </a:lnTo>
                      <a:lnTo>
                        <a:pt x="1031" y="51"/>
                      </a:lnTo>
                      <a:lnTo>
                        <a:pt x="1033" y="56"/>
                      </a:lnTo>
                      <a:lnTo>
                        <a:pt x="1034" y="59"/>
                      </a:lnTo>
                      <a:lnTo>
                        <a:pt x="1036" y="60"/>
                      </a:lnTo>
                      <a:lnTo>
                        <a:pt x="1038" y="59"/>
                      </a:lnTo>
                      <a:lnTo>
                        <a:pt x="1039" y="57"/>
                      </a:lnTo>
                      <a:lnTo>
                        <a:pt x="1041" y="53"/>
                      </a:lnTo>
                      <a:lnTo>
                        <a:pt x="1043" y="49"/>
                      </a:lnTo>
                      <a:lnTo>
                        <a:pt x="1045" y="46"/>
                      </a:lnTo>
                      <a:lnTo>
                        <a:pt x="1046" y="45"/>
                      </a:lnTo>
                      <a:lnTo>
                        <a:pt x="1048" y="44"/>
                      </a:lnTo>
                      <a:lnTo>
                        <a:pt x="1050" y="46"/>
                      </a:lnTo>
                      <a:lnTo>
                        <a:pt x="1051" y="48"/>
                      </a:lnTo>
                      <a:lnTo>
                        <a:pt x="1053" y="51"/>
                      </a:lnTo>
                      <a:lnTo>
                        <a:pt x="1055" y="53"/>
                      </a:lnTo>
                      <a:lnTo>
                        <a:pt x="1057" y="55"/>
                      </a:lnTo>
                      <a:lnTo>
                        <a:pt x="1058" y="56"/>
                      </a:lnTo>
                      <a:lnTo>
                        <a:pt x="1060" y="57"/>
                      </a:lnTo>
                      <a:lnTo>
                        <a:pt x="1062" y="56"/>
                      </a:lnTo>
                      <a:lnTo>
                        <a:pt x="1063" y="56"/>
                      </a:lnTo>
                      <a:lnTo>
                        <a:pt x="1065" y="56"/>
                      </a:lnTo>
                      <a:lnTo>
                        <a:pt x="1067" y="56"/>
                      </a:lnTo>
                      <a:lnTo>
                        <a:pt x="1068" y="56"/>
                      </a:lnTo>
                      <a:lnTo>
                        <a:pt x="1070" y="56"/>
                      </a:lnTo>
                      <a:lnTo>
                        <a:pt x="1072" y="55"/>
                      </a:lnTo>
                      <a:lnTo>
                        <a:pt x="1074" y="54"/>
                      </a:lnTo>
                      <a:lnTo>
                        <a:pt x="1075" y="53"/>
                      </a:lnTo>
                      <a:lnTo>
                        <a:pt x="1077" y="50"/>
                      </a:lnTo>
                      <a:lnTo>
                        <a:pt x="1079" y="48"/>
                      </a:lnTo>
                      <a:lnTo>
                        <a:pt x="1080" y="46"/>
                      </a:lnTo>
                      <a:lnTo>
                        <a:pt x="1082" y="43"/>
                      </a:lnTo>
                      <a:lnTo>
                        <a:pt x="1084" y="41"/>
                      </a:lnTo>
                      <a:lnTo>
                        <a:pt x="1086" y="40"/>
                      </a:lnTo>
                      <a:lnTo>
                        <a:pt x="1087" y="39"/>
                      </a:lnTo>
                      <a:lnTo>
                        <a:pt x="1089" y="38"/>
                      </a:lnTo>
                      <a:lnTo>
                        <a:pt x="1091" y="38"/>
                      </a:lnTo>
                      <a:lnTo>
                        <a:pt x="1092" y="38"/>
                      </a:lnTo>
                      <a:lnTo>
                        <a:pt x="1094" y="39"/>
                      </a:lnTo>
                      <a:lnTo>
                        <a:pt x="1096" y="40"/>
                      </a:lnTo>
                      <a:lnTo>
                        <a:pt x="1098" y="41"/>
                      </a:lnTo>
                      <a:lnTo>
                        <a:pt x="1099" y="42"/>
                      </a:lnTo>
                      <a:lnTo>
                        <a:pt x="1101" y="44"/>
                      </a:lnTo>
                      <a:lnTo>
                        <a:pt x="1103" y="45"/>
                      </a:lnTo>
                      <a:lnTo>
                        <a:pt x="1104" y="46"/>
                      </a:lnTo>
                      <a:lnTo>
                        <a:pt x="1106" y="46"/>
                      </a:lnTo>
                      <a:lnTo>
                        <a:pt x="1108" y="45"/>
                      </a:lnTo>
                      <a:lnTo>
                        <a:pt x="1110" y="43"/>
                      </a:lnTo>
                      <a:lnTo>
                        <a:pt x="1111" y="40"/>
                      </a:lnTo>
                      <a:lnTo>
                        <a:pt x="1113" y="36"/>
                      </a:lnTo>
                      <a:lnTo>
                        <a:pt x="1114" y="31"/>
                      </a:lnTo>
                      <a:lnTo>
                        <a:pt x="1116" y="28"/>
                      </a:lnTo>
                      <a:lnTo>
                        <a:pt x="1118" y="25"/>
                      </a:lnTo>
                      <a:lnTo>
                        <a:pt x="1120" y="24"/>
                      </a:lnTo>
                      <a:lnTo>
                        <a:pt x="1122" y="25"/>
                      </a:lnTo>
                      <a:lnTo>
                        <a:pt x="1123" y="28"/>
                      </a:lnTo>
                      <a:lnTo>
                        <a:pt x="1125" y="31"/>
                      </a:lnTo>
                      <a:lnTo>
                        <a:pt x="1126" y="36"/>
                      </a:lnTo>
                      <a:lnTo>
                        <a:pt x="1128" y="41"/>
                      </a:lnTo>
                      <a:lnTo>
                        <a:pt x="1130" y="44"/>
                      </a:lnTo>
                      <a:lnTo>
                        <a:pt x="1132" y="47"/>
                      </a:lnTo>
                      <a:lnTo>
                        <a:pt x="1134" y="48"/>
                      </a:lnTo>
                      <a:lnTo>
                        <a:pt x="1135" y="48"/>
                      </a:lnTo>
                      <a:lnTo>
                        <a:pt x="1137" y="47"/>
                      </a:lnTo>
                      <a:lnTo>
                        <a:pt x="1138" y="46"/>
                      </a:lnTo>
                      <a:lnTo>
                        <a:pt x="1140" y="44"/>
                      </a:lnTo>
                      <a:lnTo>
                        <a:pt x="1142" y="44"/>
                      </a:lnTo>
                      <a:lnTo>
                        <a:pt x="1144" y="45"/>
                      </a:lnTo>
                      <a:lnTo>
                        <a:pt x="1146" y="47"/>
                      </a:lnTo>
                      <a:lnTo>
                        <a:pt x="1147" y="50"/>
                      </a:lnTo>
                      <a:lnTo>
                        <a:pt x="1149" y="53"/>
                      </a:lnTo>
                      <a:lnTo>
                        <a:pt x="1150" y="57"/>
                      </a:lnTo>
                      <a:lnTo>
                        <a:pt x="1152" y="61"/>
                      </a:lnTo>
                      <a:lnTo>
                        <a:pt x="1154" y="66"/>
                      </a:lnTo>
                      <a:lnTo>
                        <a:pt x="1156" y="69"/>
                      </a:lnTo>
                      <a:lnTo>
                        <a:pt x="1157" y="72"/>
                      </a:lnTo>
                      <a:lnTo>
                        <a:pt x="1159" y="74"/>
                      </a:lnTo>
                      <a:lnTo>
                        <a:pt x="1161" y="75"/>
                      </a:lnTo>
                      <a:lnTo>
                        <a:pt x="1162" y="74"/>
                      </a:lnTo>
                      <a:lnTo>
                        <a:pt x="1164" y="72"/>
                      </a:lnTo>
                      <a:lnTo>
                        <a:pt x="1166" y="68"/>
                      </a:lnTo>
                      <a:lnTo>
                        <a:pt x="1168" y="62"/>
                      </a:lnTo>
                      <a:lnTo>
                        <a:pt x="1169" y="56"/>
                      </a:lnTo>
                      <a:lnTo>
                        <a:pt x="1171" y="49"/>
                      </a:lnTo>
                      <a:lnTo>
                        <a:pt x="1173" y="43"/>
                      </a:lnTo>
                      <a:lnTo>
                        <a:pt x="1174" y="38"/>
                      </a:lnTo>
                      <a:lnTo>
                        <a:pt x="1176" y="35"/>
                      </a:lnTo>
                      <a:lnTo>
                        <a:pt x="1178" y="35"/>
                      </a:lnTo>
                      <a:lnTo>
                        <a:pt x="1180" y="37"/>
                      </a:lnTo>
                      <a:lnTo>
                        <a:pt x="1181" y="42"/>
                      </a:lnTo>
                      <a:lnTo>
                        <a:pt x="1183" y="47"/>
                      </a:lnTo>
                      <a:lnTo>
                        <a:pt x="1185" y="53"/>
                      </a:lnTo>
                      <a:lnTo>
                        <a:pt x="1186" y="57"/>
                      </a:lnTo>
                      <a:lnTo>
                        <a:pt x="1188" y="60"/>
                      </a:lnTo>
                      <a:lnTo>
                        <a:pt x="1190" y="59"/>
                      </a:lnTo>
                      <a:lnTo>
                        <a:pt x="1192" y="55"/>
                      </a:lnTo>
                      <a:lnTo>
                        <a:pt x="1193" y="49"/>
                      </a:lnTo>
                      <a:lnTo>
                        <a:pt x="1195" y="42"/>
                      </a:lnTo>
                      <a:lnTo>
                        <a:pt x="1197" y="34"/>
                      </a:lnTo>
                      <a:lnTo>
                        <a:pt x="1198" y="28"/>
                      </a:lnTo>
                      <a:lnTo>
                        <a:pt x="1200" y="24"/>
                      </a:lnTo>
                      <a:lnTo>
                        <a:pt x="1202" y="24"/>
                      </a:lnTo>
                      <a:lnTo>
                        <a:pt x="1204" y="26"/>
                      </a:lnTo>
                      <a:lnTo>
                        <a:pt x="1205" y="31"/>
                      </a:lnTo>
                      <a:lnTo>
                        <a:pt x="1207" y="38"/>
                      </a:lnTo>
                      <a:lnTo>
                        <a:pt x="1209" y="46"/>
                      </a:lnTo>
                      <a:lnTo>
                        <a:pt x="1210" y="53"/>
                      </a:lnTo>
                      <a:lnTo>
                        <a:pt x="1212" y="57"/>
                      </a:lnTo>
                      <a:lnTo>
                        <a:pt x="1214" y="59"/>
                      </a:lnTo>
                      <a:lnTo>
                        <a:pt x="1216" y="58"/>
                      </a:lnTo>
                      <a:lnTo>
                        <a:pt x="1217" y="55"/>
                      </a:lnTo>
                      <a:lnTo>
                        <a:pt x="1219" y="50"/>
                      </a:lnTo>
                      <a:lnTo>
                        <a:pt x="1221" y="46"/>
                      </a:lnTo>
                      <a:lnTo>
                        <a:pt x="1222" y="43"/>
                      </a:lnTo>
                      <a:lnTo>
                        <a:pt x="1224" y="41"/>
                      </a:lnTo>
                      <a:lnTo>
                        <a:pt x="1226" y="41"/>
                      </a:lnTo>
                      <a:lnTo>
                        <a:pt x="1228" y="42"/>
                      </a:lnTo>
                      <a:lnTo>
                        <a:pt x="1229" y="43"/>
                      </a:lnTo>
                      <a:lnTo>
                        <a:pt x="1231" y="46"/>
                      </a:lnTo>
                      <a:lnTo>
                        <a:pt x="1233" y="47"/>
                      </a:lnTo>
                      <a:lnTo>
                        <a:pt x="1234" y="47"/>
                      </a:lnTo>
                      <a:lnTo>
                        <a:pt x="1236" y="47"/>
                      </a:lnTo>
                      <a:lnTo>
                        <a:pt x="1238" y="45"/>
                      </a:lnTo>
                      <a:lnTo>
                        <a:pt x="1240" y="44"/>
                      </a:lnTo>
                      <a:lnTo>
                        <a:pt x="1241" y="43"/>
                      </a:lnTo>
                      <a:lnTo>
                        <a:pt x="1243" y="43"/>
                      </a:lnTo>
                      <a:lnTo>
                        <a:pt x="1245" y="44"/>
                      </a:lnTo>
                      <a:lnTo>
                        <a:pt x="1246" y="47"/>
                      </a:lnTo>
                      <a:lnTo>
                        <a:pt x="1248" y="50"/>
                      </a:lnTo>
                      <a:lnTo>
                        <a:pt x="1250" y="52"/>
                      </a:lnTo>
                      <a:lnTo>
                        <a:pt x="1252" y="53"/>
                      </a:lnTo>
                      <a:lnTo>
                        <a:pt x="1253" y="53"/>
                      </a:lnTo>
                      <a:lnTo>
                        <a:pt x="1255" y="50"/>
                      </a:lnTo>
                      <a:lnTo>
                        <a:pt x="1257" y="46"/>
                      </a:lnTo>
                      <a:lnTo>
                        <a:pt x="1258" y="41"/>
                      </a:lnTo>
                      <a:lnTo>
                        <a:pt x="1260" y="36"/>
                      </a:lnTo>
                      <a:lnTo>
                        <a:pt x="1262" y="32"/>
                      </a:lnTo>
                      <a:lnTo>
                        <a:pt x="1264" y="30"/>
                      </a:lnTo>
                      <a:lnTo>
                        <a:pt x="1265" y="31"/>
                      </a:lnTo>
                      <a:lnTo>
                        <a:pt x="1267" y="35"/>
                      </a:lnTo>
                      <a:lnTo>
                        <a:pt x="1269" y="40"/>
                      </a:lnTo>
                      <a:lnTo>
                        <a:pt x="1270" y="45"/>
                      </a:lnTo>
                      <a:lnTo>
                        <a:pt x="1272" y="50"/>
                      </a:lnTo>
                      <a:lnTo>
                        <a:pt x="1274" y="53"/>
                      </a:lnTo>
                      <a:lnTo>
                        <a:pt x="1275" y="54"/>
                      </a:lnTo>
                      <a:lnTo>
                        <a:pt x="1277" y="53"/>
                      </a:lnTo>
                      <a:lnTo>
                        <a:pt x="1279" y="50"/>
                      </a:lnTo>
                      <a:lnTo>
                        <a:pt x="1281" y="46"/>
                      </a:lnTo>
                      <a:lnTo>
                        <a:pt x="1282" y="43"/>
                      </a:lnTo>
                      <a:lnTo>
                        <a:pt x="1284" y="40"/>
                      </a:lnTo>
                      <a:lnTo>
                        <a:pt x="1286" y="39"/>
                      </a:lnTo>
                      <a:lnTo>
                        <a:pt x="1287" y="40"/>
                      </a:lnTo>
                      <a:lnTo>
                        <a:pt x="1289" y="41"/>
                      </a:lnTo>
                      <a:lnTo>
                        <a:pt x="1291" y="43"/>
                      </a:lnTo>
                      <a:lnTo>
                        <a:pt x="1292" y="44"/>
                      </a:lnTo>
                      <a:lnTo>
                        <a:pt x="1294" y="45"/>
                      </a:lnTo>
                      <a:lnTo>
                        <a:pt x="1296" y="44"/>
                      </a:lnTo>
                      <a:lnTo>
                        <a:pt x="1298" y="42"/>
                      </a:lnTo>
                      <a:lnTo>
                        <a:pt x="1299" y="38"/>
                      </a:lnTo>
                      <a:lnTo>
                        <a:pt x="1301" y="36"/>
                      </a:lnTo>
                      <a:lnTo>
                        <a:pt x="1303" y="34"/>
                      </a:lnTo>
                      <a:lnTo>
                        <a:pt x="1304" y="33"/>
                      </a:lnTo>
                      <a:lnTo>
                        <a:pt x="1306" y="34"/>
                      </a:lnTo>
                      <a:lnTo>
                        <a:pt x="1308" y="37"/>
                      </a:lnTo>
                      <a:lnTo>
                        <a:pt x="1309" y="40"/>
                      </a:lnTo>
                      <a:lnTo>
                        <a:pt x="1311" y="44"/>
                      </a:lnTo>
                      <a:lnTo>
                        <a:pt x="1313" y="48"/>
                      </a:lnTo>
                      <a:lnTo>
                        <a:pt x="1315" y="50"/>
                      </a:lnTo>
                      <a:lnTo>
                        <a:pt x="1316" y="51"/>
                      </a:lnTo>
                      <a:lnTo>
                        <a:pt x="1318" y="51"/>
                      </a:lnTo>
                      <a:lnTo>
                        <a:pt x="1320" y="51"/>
                      </a:lnTo>
                      <a:lnTo>
                        <a:pt x="1321" y="51"/>
                      </a:lnTo>
                      <a:lnTo>
                        <a:pt x="1323" y="52"/>
                      </a:lnTo>
                      <a:lnTo>
                        <a:pt x="1325" y="54"/>
                      </a:lnTo>
                      <a:lnTo>
                        <a:pt x="1327" y="57"/>
                      </a:lnTo>
                      <a:lnTo>
                        <a:pt x="1328" y="61"/>
                      </a:lnTo>
                      <a:lnTo>
                        <a:pt x="1330" y="66"/>
                      </a:lnTo>
                      <a:lnTo>
                        <a:pt x="1332" y="69"/>
                      </a:lnTo>
                      <a:lnTo>
                        <a:pt x="1333" y="72"/>
                      </a:lnTo>
                      <a:lnTo>
                        <a:pt x="1335" y="73"/>
                      </a:lnTo>
                      <a:lnTo>
                        <a:pt x="1337" y="73"/>
                      </a:lnTo>
                      <a:lnTo>
                        <a:pt x="1339" y="72"/>
                      </a:lnTo>
                      <a:lnTo>
                        <a:pt x="1340" y="69"/>
                      </a:lnTo>
                      <a:lnTo>
                        <a:pt x="1342" y="66"/>
                      </a:lnTo>
                      <a:lnTo>
                        <a:pt x="1344" y="63"/>
                      </a:lnTo>
                      <a:lnTo>
                        <a:pt x="1345" y="62"/>
                      </a:lnTo>
                      <a:lnTo>
                        <a:pt x="1347" y="61"/>
                      </a:lnTo>
                      <a:lnTo>
                        <a:pt x="1349" y="61"/>
                      </a:lnTo>
                      <a:lnTo>
                        <a:pt x="1351" y="62"/>
                      </a:lnTo>
                      <a:lnTo>
                        <a:pt x="1352" y="63"/>
                      </a:lnTo>
                      <a:lnTo>
                        <a:pt x="1354" y="63"/>
                      </a:lnTo>
                      <a:lnTo>
                        <a:pt x="1356" y="64"/>
                      </a:lnTo>
                      <a:lnTo>
                        <a:pt x="1357" y="64"/>
                      </a:lnTo>
                      <a:lnTo>
                        <a:pt x="1359" y="63"/>
                      </a:lnTo>
                      <a:lnTo>
                        <a:pt x="1361" y="63"/>
                      </a:lnTo>
                      <a:lnTo>
                        <a:pt x="1363" y="62"/>
                      </a:lnTo>
                      <a:lnTo>
                        <a:pt x="1364" y="61"/>
                      </a:lnTo>
                      <a:lnTo>
                        <a:pt x="1366" y="61"/>
                      </a:lnTo>
                      <a:lnTo>
                        <a:pt x="1368" y="61"/>
                      </a:lnTo>
                      <a:lnTo>
                        <a:pt x="1369" y="62"/>
                      </a:lnTo>
                      <a:lnTo>
                        <a:pt x="1371" y="64"/>
                      </a:lnTo>
                      <a:lnTo>
                        <a:pt x="1373" y="67"/>
                      </a:lnTo>
                      <a:lnTo>
                        <a:pt x="1375" y="69"/>
                      </a:lnTo>
                      <a:lnTo>
                        <a:pt x="1376" y="73"/>
                      </a:lnTo>
                      <a:lnTo>
                        <a:pt x="1378" y="75"/>
                      </a:lnTo>
                      <a:lnTo>
                        <a:pt x="1380" y="78"/>
                      </a:lnTo>
                      <a:lnTo>
                        <a:pt x="1381" y="79"/>
                      </a:lnTo>
                      <a:lnTo>
                        <a:pt x="1383" y="80"/>
                      </a:lnTo>
                      <a:lnTo>
                        <a:pt x="1385" y="79"/>
                      </a:lnTo>
                      <a:lnTo>
                        <a:pt x="1387" y="78"/>
                      </a:lnTo>
                      <a:lnTo>
                        <a:pt x="1388" y="75"/>
                      </a:lnTo>
                      <a:lnTo>
                        <a:pt x="1390" y="73"/>
                      </a:lnTo>
                      <a:lnTo>
                        <a:pt x="1392" y="70"/>
                      </a:lnTo>
                      <a:lnTo>
                        <a:pt x="1393" y="67"/>
                      </a:lnTo>
                      <a:lnTo>
                        <a:pt x="1395" y="65"/>
                      </a:lnTo>
                      <a:lnTo>
                        <a:pt x="1397" y="63"/>
                      </a:lnTo>
                      <a:lnTo>
                        <a:pt x="1399" y="61"/>
                      </a:lnTo>
                      <a:lnTo>
                        <a:pt x="1400" y="60"/>
                      </a:lnTo>
                      <a:lnTo>
                        <a:pt x="1402" y="57"/>
                      </a:lnTo>
                      <a:lnTo>
                        <a:pt x="1404" y="55"/>
                      </a:lnTo>
                      <a:lnTo>
                        <a:pt x="1405" y="52"/>
                      </a:lnTo>
                      <a:lnTo>
                        <a:pt x="1407" y="48"/>
                      </a:lnTo>
                      <a:lnTo>
                        <a:pt x="1409" y="45"/>
                      </a:lnTo>
                      <a:lnTo>
                        <a:pt x="1411" y="42"/>
                      </a:lnTo>
                      <a:lnTo>
                        <a:pt x="1412" y="39"/>
                      </a:lnTo>
                      <a:lnTo>
                        <a:pt x="1414" y="38"/>
                      </a:lnTo>
                      <a:lnTo>
                        <a:pt x="1415" y="38"/>
                      </a:lnTo>
                      <a:lnTo>
                        <a:pt x="1417" y="39"/>
                      </a:lnTo>
                      <a:lnTo>
                        <a:pt x="1419" y="42"/>
                      </a:lnTo>
                      <a:lnTo>
                        <a:pt x="1421" y="45"/>
                      </a:lnTo>
                      <a:lnTo>
                        <a:pt x="1423" y="48"/>
                      </a:lnTo>
                      <a:lnTo>
                        <a:pt x="1424" y="52"/>
                      </a:lnTo>
                      <a:lnTo>
                        <a:pt x="1426" y="54"/>
                      </a:lnTo>
                      <a:lnTo>
                        <a:pt x="1427" y="56"/>
                      </a:lnTo>
                      <a:lnTo>
                        <a:pt x="1429" y="58"/>
                      </a:lnTo>
                      <a:lnTo>
                        <a:pt x="1431" y="59"/>
                      </a:lnTo>
                      <a:lnTo>
                        <a:pt x="1433" y="59"/>
                      </a:lnTo>
                      <a:lnTo>
                        <a:pt x="1435" y="60"/>
                      </a:lnTo>
                      <a:lnTo>
                        <a:pt x="1436" y="60"/>
                      </a:lnTo>
                      <a:lnTo>
                        <a:pt x="1438" y="60"/>
                      </a:lnTo>
                      <a:lnTo>
                        <a:pt x="1439" y="61"/>
                      </a:lnTo>
                      <a:lnTo>
                        <a:pt x="1441" y="61"/>
                      </a:lnTo>
                      <a:lnTo>
                        <a:pt x="1443" y="60"/>
                      </a:lnTo>
                      <a:lnTo>
                        <a:pt x="1445" y="59"/>
                      </a:lnTo>
                      <a:lnTo>
                        <a:pt x="1447" y="58"/>
                      </a:lnTo>
                      <a:lnTo>
                        <a:pt x="1448" y="56"/>
                      </a:lnTo>
                      <a:lnTo>
                        <a:pt x="1450" y="54"/>
                      </a:lnTo>
                      <a:lnTo>
                        <a:pt x="1451" y="53"/>
                      </a:lnTo>
                      <a:lnTo>
                        <a:pt x="1453" y="52"/>
                      </a:lnTo>
                      <a:lnTo>
                        <a:pt x="1455" y="51"/>
                      </a:lnTo>
                      <a:lnTo>
                        <a:pt x="1457" y="52"/>
                      </a:lnTo>
                      <a:lnTo>
                        <a:pt x="1458" y="53"/>
                      </a:lnTo>
                      <a:lnTo>
                        <a:pt x="1460" y="55"/>
                      </a:lnTo>
                      <a:lnTo>
                        <a:pt x="1462" y="57"/>
                      </a:lnTo>
                      <a:lnTo>
                        <a:pt x="1463" y="59"/>
                      </a:lnTo>
                      <a:lnTo>
                        <a:pt x="1465" y="60"/>
                      </a:lnTo>
                      <a:lnTo>
                        <a:pt x="1467" y="60"/>
                      </a:lnTo>
                      <a:lnTo>
                        <a:pt x="1469" y="60"/>
                      </a:lnTo>
                      <a:lnTo>
                        <a:pt x="1470" y="59"/>
                      </a:lnTo>
                      <a:lnTo>
                        <a:pt x="1472" y="56"/>
                      </a:lnTo>
                      <a:lnTo>
                        <a:pt x="1474" y="54"/>
                      </a:lnTo>
                      <a:lnTo>
                        <a:pt x="1475" y="52"/>
                      </a:lnTo>
                      <a:lnTo>
                        <a:pt x="1477" y="50"/>
                      </a:lnTo>
                      <a:lnTo>
                        <a:pt x="1479" y="49"/>
                      </a:lnTo>
                      <a:lnTo>
                        <a:pt x="1481" y="48"/>
                      </a:lnTo>
                      <a:lnTo>
                        <a:pt x="1482" y="48"/>
                      </a:lnTo>
                      <a:lnTo>
                        <a:pt x="1484" y="49"/>
                      </a:lnTo>
                      <a:lnTo>
                        <a:pt x="1486" y="50"/>
                      </a:lnTo>
                      <a:lnTo>
                        <a:pt x="1487" y="51"/>
                      </a:lnTo>
                      <a:lnTo>
                        <a:pt x="1489" y="51"/>
                      </a:lnTo>
                      <a:lnTo>
                        <a:pt x="1491" y="51"/>
                      </a:lnTo>
                      <a:lnTo>
                        <a:pt x="1493" y="49"/>
                      </a:lnTo>
                      <a:lnTo>
                        <a:pt x="1494" y="47"/>
                      </a:lnTo>
                      <a:lnTo>
                        <a:pt x="1496" y="43"/>
                      </a:lnTo>
                      <a:lnTo>
                        <a:pt x="1498" y="39"/>
                      </a:lnTo>
                      <a:lnTo>
                        <a:pt x="1499" y="35"/>
                      </a:lnTo>
                      <a:lnTo>
                        <a:pt x="1501" y="30"/>
                      </a:lnTo>
                      <a:lnTo>
                        <a:pt x="1503" y="27"/>
                      </a:lnTo>
                      <a:lnTo>
                        <a:pt x="1505" y="25"/>
                      </a:lnTo>
                      <a:lnTo>
                        <a:pt x="1506" y="24"/>
                      </a:lnTo>
                      <a:lnTo>
                        <a:pt x="1508" y="24"/>
                      </a:lnTo>
                      <a:lnTo>
                        <a:pt x="1510" y="25"/>
                      </a:lnTo>
                      <a:lnTo>
                        <a:pt x="1511" y="26"/>
                      </a:lnTo>
                      <a:lnTo>
                        <a:pt x="1513" y="28"/>
                      </a:lnTo>
                      <a:lnTo>
                        <a:pt x="1515" y="30"/>
                      </a:lnTo>
                      <a:lnTo>
                        <a:pt x="1516" y="31"/>
                      </a:lnTo>
                      <a:lnTo>
                        <a:pt x="1518" y="31"/>
                      </a:lnTo>
                      <a:lnTo>
                        <a:pt x="1520" y="31"/>
                      </a:lnTo>
                      <a:lnTo>
                        <a:pt x="1522" y="31"/>
                      </a:lnTo>
                      <a:lnTo>
                        <a:pt x="1523" y="31"/>
                      </a:lnTo>
                      <a:lnTo>
                        <a:pt x="1525" y="30"/>
                      </a:lnTo>
                      <a:lnTo>
                        <a:pt x="1527" y="29"/>
                      </a:lnTo>
                      <a:lnTo>
                        <a:pt x="1528" y="28"/>
                      </a:lnTo>
                      <a:lnTo>
                        <a:pt x="1530" y="26"/>
                      </a:lnTo>
                      <a:lnTo>
                        <a:pt x="1532" y="25"/>
                      </a:lnTo>
                      <a:lnTo>
                        <a:pt x="1534" y="25"/>
                      </a:lnTo>
                      <a:lnTo>
                        <a:pt x="1535" y="24"/>
                      </a:lnTo>
                      <a:lnTo>
                        <a:pt x="1537" y="24"/>
                      </a:lnTo>
                      <a:lnTo>
                        <a:pt x="1539" y="25"/>
                      </a:lnTo>
                      <a:lnTo>
                        <a:pt x="1540" y="26"/>
                      </a:lnTo>
                      <a:lnTo>
                        <a:pt x="1542" y="28"/>
                      </a:lnTo>
                      <a:lnTo>
                        <a:pt x="1544" y="30"/>
                      </a:lnTo>
                      <a:lnTo>
                        <a:pt x="1546" y="33"/>
                      </a:lnTo>
                      <a:lnTo>
                        <a:pt x="1547" y="35"/>
                      </a:lnTo>
                      <a:lnTo>
                        <a:pt x="1549" y="37"/>
                      </a:lnTo>
                      <a:lnTo>
                        <a:pt x="1551" y="38"/>
                      </a:lnTo>
                      <a:lnTo>
                        <a:pt x="1552" y="40"/>
                      </a:lnTo>
                      <a:lnTo>
                        <a:pt x="1554" y="40"/>
                      </a:lnTo>
                      <a:lnTo>
                        <a:pt x="1556" y="40"/>
                      </a:lnTo>
                      <a:lnTo>
                        <a:pt x="1558" y="39"/>
                      </a:lnTo>
                      <a:lnTo>
                        <a:pt x="1559" y="38"/>
                      </a:lnTo>
                      <a:lnTo>
                        <a:pt x="1561" y="38"/>
                      </a:lnTo>
                      <a:lnTo>
                        <a:pt x="1562" y="37"/>
                      </a:lnTo>
                      <a:lnTo>
                        <a:pt x="1564" y="36"/>
                      </a:lnTo>
                      <a:lnTo>
                        <a:pt x="1566" y="36"/>
                      </a:lnTo>
                      <a:lnTo>
                        <a:pt x="1568" y="36"/>
                      </a:lnTo>
                      <a:lnTo>
                        <a:pt x="1570" y="36"/>
                      </a:lnTo>
                      <a:lnTo>
                        <a:pt x="1571" y="37"/>
                      </a:lnTo>
                      <a:lnTo>
                        <a:pt x="1573" y="37"/>
                      </a:lnTo>
                      <a:lnTo>
                        <a:pt x="1574" y="38"/>
                      </a:lnTo>
                      <a:lnTo>
                        <a:pt x="1576" y="39"/>
                      </a:lnTo>
                      <a:lnTo>
                        <a:pt x="1578" y="40"/>
                      </a:lnTo>
                      <a:lnTo>
                        <a:pt x="1580" y="41"/>
                      </a:lnTo>
                      <a:lnTo>
                        <a:pt x="1582" y="41"/>
                      </a:lnTo>
                      <a:lnTo>
                        <a:pt x="1583" y="41"/>
                      </a:lnTo>
                      <a:lnTo>
                        <a:pt x="1585" y="40"/>
                      </a:lnTo>
                      <a:lnTo>
                        <a:pt x="1586" y="39"/>
                      </a:lnTo>
                      <a:lnTo>
                        <a:pt x="1588" y="37"/>
                      </a:lnTo>
                      <a:lnTo>
                        <a:pt x="1590" y="35"/>
                      </a:lnTo>
                      <a:lnTo>
                        <a:pt x="1592" y="33"/>
                      </a:lnTo>
                      <a:lnTo>
                        <a:pt x="1593" y="32"/>
                      </a:lnTo>
                      <a:lnTo>
                        <a:pt x="1595" y="31"/>
                      </a:lnTo>
                      <a:lnTo>
                        <a:pt x="1597" y="31"/>
                      </a:lnTo>
                      <a:lnTo>
                        <a:pt x="1598" y="32"/>
                      </a:lnTo>
                      <a:lnTo>
                        <a:pt x="1600" y="34"/>
                      </a:lnTo>
                      <a:lnTo>
                        <a:pt x="1602" y="35"/>
                      </a:lnTo>
                      <a:lnTo>
                        <a:pt x="1604" y="36"/>
                      </a:lnTo>
                      <a:lnTo>
                        <a:pt x="1605" y="36"/>
                      </a:lnTo>
                      <a:lnTo>
                        <a:pt x="1607" y="35"/>
                      </a:lnTo>
                      <a:lnTo>
                        <a:pt x="1609" y="33"/>
                      </a:lnTo>
                      <a:lnTo>
                        <a:pt x="1610" y="31"/>
                      </a:lnTo>
                      <a:lnTo>
                        <a:pt x="1612" y="28"/>
                      </a:lnTo>
                      <a:lnTo>
                        <a:pt x="1614" y="25"/>
                      </a:lnTo>
                      <a:lnTo>
                        <a:pt x="1616" y="23"/>
                      </a:lnTo>
                      <a:lnTo>
                        <a:pt x="1617" y="21"/>
                      </a:lnTo>
                      <a:lnTo>
                        <a:pt x="1619" y="20"/>
                      </a:lnTo>
                      <a:lnTo>
                        <a:pt x="1621" y="19"/>
                      </a:lnTo>
                      <a:lnTo>
                        <a:pt x="1622" y="19"/>
                      </a:lnTo>
                      <a:lnTo>
                        <a:pt x="1624" y="19"/>
                      </a:lnTo>
                      <a:lnTo>
                        <a:pt x="1626" y="19"/>
                      </a:lnTo>
                      <a:lnTo>
                        <a:pt x="1628" y="20"/>
                      </a:lnTo>
                      <a:lnTo>
                        <a:pt x="1629" y="20"/>
                      </a:lnTo>
                      <a:lnTo>
                        <a:pt x="1631" y="21"/>
                      </a:lnTo>
                      <a:lnTo>
                        <a:pt x="1633" y="21"/>
                      </a:lnTo>
                      <a:lnTo>
                        <a:pt x="1634" y="22"/>
                      </a:lnTo>
                      <a:lnTo>
                        <a:pt x="1636" y="24"/>
                      </a:lnTo>
                      <a:lnTo>
                        <a:pt x="1638" y="25"/>
                      </a:lnTo>
                      <a:lnTo>
                        <a:pt x="1640" y="26"/>
                      </a:lnTo>
                      <a:lnTo>
                        <a:pt x="1641" y="28"/>
                      </a:lnTo>
                      <a:lnTo>
                        <a:pt x="1643" y="29"/>
                      </a:lnTo>
                      <a:lnTo>
                        <a:pt x="1645" y="29"/>
                      </a:lnTo>
                      <a:lnTo>
                        <a:pt x="1646" y="29"/>
                      </a:lnTo>
                      <a:lnTo>
                        <a:pt x="1648" y="29"/>
                      </a:lnTo>
                      <a:lnTo>
                        <a:pt x="1650" y="29"/>
                      </a:lnTo>
                      <a:lnTo>
                        <a:pt x="1652" y="30"/>
                      </a:lnTo>
                      <a:lnTo>
                        <a:pt x="1653" y="30"/>
                      </a:lnTo>
                      <a:lnTo>
                        <a:pt x="1655" y="31"/>
                      </a:lnTo>
                      <a:lnTo>
                        <a:pt x="1657" y="31"/>
                      </a:lnTo>
                      <a:lnTo>
                        <a:pt x="1658" y="32"/>
                      </a:lnTo>
                      <a:lnTo>
                        <a:pt x="1660" y="32"/>
                      </a:lnTo>
                      <a:lnTo>
                        <a:pt x="1662" y="31"/>
                      </a:lnTo>
                      <a:lnTo>
                        <a:pt x="1664" y="30"/>
                      </a:lnTo>
                      <a:lnTo>
                        <a:pt x="1665" y="29"/>
                      </a:lnTo>
                      <a:lnTo>
                        <a:pt x="1667" y="27"/>
                      </a:lnTo>
                      <a:lnTo>
                        <a:pt x="1669" y="25"/>
                      </a:lnTo>
                      <a:lnTo>
                        <a:pt x="1670" y="23"/>
                      </a:lnTo>
                      <a:lnTo>
                        <a:pt x="1672" y="22"/>
                      </a:lnTo>
                      <a:lnTo>
                        <a:pt x="1674" y="21"/>
                      </a:lnTo>
                      <a:lnTo>
                        <a:pt x="1676" y="19"/>
                      </a:lnTo>
                      <a:lnTo>
                        <a:pt x="1677" y="17"/>
                      </a:lnTo>
                      <a:lnTo>
                        <a:pt x="1679" y="16"/>
                      </a:lnTo>
                      <a:lnTo>
                        <a:pt x="1681" y="13"/>
                      </a:lnTo>
                      <a:lnTo>
                        <a:pt x="1682" y="11"/>
                      </a:lnTo>
                      <a:lnTo>
                        <a:pt x="1684" y="8"/>
                      </a:lnTo>
                      <a:lnTo>
                        <a:pt x="1686" y="5"/>
                      </a:lnTo>
                      <a:lnTo>
                        <a:pt x="1688" y="4"/>
                      </a:lnTo>
                      <a:lnTo>
                        <a:pt x="1689" y="2"/>
                      </a:lnTo>
                      <a:lnTo>
                        <a:pt x="1691" y="2"/>
                      </a:lnTo>
                      <a:lnTo>
                        <a:pt x="1693" y="3"/>
                      </a:lnTo>
                      <a:lnTo>
                        <a:pt x="1694" y="5"/>
                      </a:lnTo>
                      <a:lnTo>
                        <a:pt x="1696" y="7"/>
                      </a:lnTo>
                      <a:lnTo>
                        <a:pt x="1698" y="10"/>
                      </a:lnTo>
                      <a:lnTo>
                        <a:pt x="1700" y="12"/>
                      </a:lnTo>
                      <a:lnTo>
                        <a:pt x="1701" y="15"/>
                      </a:lnTo>
                      <a:lnTo>
                        <a:pt x="1703" y="17"/>
                      </a:lnTo>
                      <a:lnTo>
                        <a:pt x="1705" y="19"/>
                      </a:lnTo>
                      <a:lnTo>
                        <a:pt x="1706" y="21"/>
                      </a:lnTo>
                      <a:lnTo>
                        <a:pt x="1708" y="22"/>
                      </a:lnTo>
                      <a:lnTo>
                        <a:pt x="1710" y="24"/>
                      </a:lnTo>
                      <a:lnTo>
                        <a:pt x="1712" y="25"/>
                      </a:lnTo>
                      <a:lnTo>
                        <a:pt x="1713" y="26"/>
                      </a:lnTo>
                      <a:lnTo>
                        <a:pt x="1715" y="27"/>
                      </a:lnTo>
                      <a:lnTo>
                        <a:pt x="1717" y="27"/>
                      </a:lnTo>
                      <a:lnTo>
                        <a:pt x="1718" y="26"/>
                      </a:lnTo>
                      <a:lnTo>
                        <a:pt x="1720" y="23"/>
                      </a:lnTo>
                      <a:lnTo>
                        <a:pt x="1722" y="20"/>
                      </a:lnTo>
                      <a:lnTo>
                        <a:pt x="1723" y="16"/>
                      </a:lnTo>
                      <a:lnTo>
                        <a:pt x="1725" y="12"/>
                      </a:lnTo>
                      <a:lnTo>
                        <a:pt x="1727" y="7"/>
                      </a:lnTo>
                      <a:lnTo>
                        <a:pt x="1728" y="4"/>
                      </a:lnTo>
                      <a:lnTo>
                        <a:pt x="1730" y="1"/>
                      </a:lnTo>
                      <a:lnTo>
                        <a:pt x="1732" y="0"/>
                      </a:lnTo>
                      <a:lnTo>
                        <a:pt x="1734" y="0"/>
                      </a:lnTo>
                      <a:lnTo>
                        <a:pt x="1735" y="1"/>
                      </a:lnTo>
                      <a:lnTo>
                        <a:pt x="1737" y="4"/>
                      </a:lnTo>
                      <a:lnTo>
                        <a:pt x="1739" y="7"/>
                      </a:lnTo>
                      <a:lnTo>
                        <a:pt x="1740" y="10"/>
                      </a:lnTo>
                      <a:lnTo>
                        <a:pt x="1742" y="14"/>
                      </a:lnTo>
                      <a:lnTo>
                        <a:pt x="1744" y="18"/>
                      </a:lnTo>
                      <a:lnTo>
                        <a:pt x="1746" y="21"/>
                      </a:lnTo>
                      <a:lnTo>
                        <a:pt x="1747" y="23"/>
                      </a:lnTo>
                      <a:lnTo>
                        <a:pt x="1749" y="25"/>
                      </a:lnTo>
                      <a:lnTo>
                        <a:pt x="1751" y="26"/>
                      </a:lnTo>
                      <a:lnTo>
                        <a:pt x="1752" y="26"/>
                      </a:lnTo>
                      <a:lnTo>
                        <a:pt x="1754" y="26"/>
                      </a:lnTo>
                      <a:lnTo>
                        <a:pt x="1756" y="26"/>
                      </a:lnTo>
                      <a:lnTo>
                        <a:pt x="1758" y="24"/>
                      </a:lnTo>
                      <a:lnTo>
                        <a:pt x="1759" y="23"/>
                      </a:lnTo>
                      <a:lnTo>
                        <a:pt x="1761" y="22"/>
                      </a:lnTo>
                      <a:lnTo>
                        <a:pt x="1763" y="21"/>
                      </a:lnTo>
                      <a:lnTo>
                        <a:pt x="1764" y="20"/>
                      </a:lnTo>
                      <a:lnTo>
                        <a:pt x="1766" y="19"/>
                      </a:lnTo>
                      <a:lnTo>
                        <a:pt x="1768" y="19"/>
                      </a:lnTo>
                      <a:lnTo>
                        <a:pt x="1769" y="21"/>
                      </a:lnTo>
                      <a:lnTo>
                        <a:pt x="1771" y="22"/>
                      </a:lnTo>
                      <a:lnTo>
                        <a:pt x="1773" y="24"/>
                      </a:lnTo>
                      <a:lnTo>
                        <a:pt x="1775" y="26"/>
                      </a:lnTo>
                      <a:lnTo>
                        <a:pt x="1776" y="29"/>
                      </a:lnTo>
                      <a:lnTo>
                        <a:pt x="1778" y="32"/>
                      </a:lnTo>
                      <a:lnTo>
                        <a:pt x="1780" y="34"/>
                      </a:lnTo>
                      <a:lnTo>
                        <a:pt x="1781" y="35"/>
                      </a:lnTo>
                      <a:lnTo>
                        <a:pt x="1783" y="36"/>
                      </a:lnTo>
                      <a:lnTo>
                        <a:pt x="1785" y="35"/>
                      </a:lnTo>
                      <a:lnTo>
                        <a:pt x="1787" y="33"/>
                      </a:lnTo>
                      <a:lnTo>
                        <a:pt x="1788" y="31"/>
                      </a:lnTo>
                      <a:lnTo>
                        <a:pt x="1790" y="30"/>
                      </a:lnTo>
                      <a:lnTo>
                        <a:pt x="1792" y="28"/>
                      </a:lnTo>
                      <a:lnTo>
                        <a:pt x="1793" y="28"/>
                      </a:lnTo>
                      <a:lnTo>
                        <a:pt x="1795" y="30"/>
                      </a:lnTo>
                      <a:lnTo>
                        <a:pt x="1797" y="32"/>
                      </a:lnTo>
                      <a:lnTo>
                        <a:pt x="1799" y="36"/>
                      </a:lnTo>
                      <a:lnTo>
                        <a:pt x="1800" y="40"/>
                      </a:lnTo>
                      <a:lnTo>
                        <a:pt x="1802" y="44"/>
                      </a:lnTo>
                      <a:lnTo>
                        <a:pt x="1804" y="46"/>
                      </a:lnTo>
                      <a:lnTo>
                        <a:pt x="1805" y="48"/>
                      </a:lnTo>
                      <a:lnTo>
                        <a:pt x="1807" y="47"/>
                      </a:lnTo>
                      <a:lnTo>
                        <a:pt x="1809" y="45"/>
                      </a:lnTo>
                      <a:lnTo>
                        <a:pt x="1811" y="42"/>
                      </a:lnTo>
                      <a:lnTo>
                        <a:pt x="1812" y="37"/>
                      </a:lnTo>
                      <a:lnTo>
                        <a:pt x="1814" y="32"/>
                      </a:lnTo>
                      <a:lnTo>
                        <a:pt x="1816" y="27"/>
                      </a:lnTo>
                      <a:lnTo>
                        <a:pt x="1817" y="23"/>
                      </a:lnTo>
                      <a:lnTo>
                        <a:pt x="1819" y="19"/>
                      </a:lnTo>
                      <a:lnTo>
                        <a:pt x="1821" y="16"/>
                      </a:lnTo>
                      <a:lnTo>
                        <a:pt x="1823" y="14"/>
                      </a:lnTo>
                      <a:lnTo>
                        <a:pt x="1824" y="13"/>
                      </a:lnTo>
                      <a:lnTo>
                        <a:pt x="1826" y="12"/>
                      </a:lnTo>
                      <a:lnTo>
                        <a:pt x="1828" y="11"/>
                      </a:lnTo>
                      <a:lnTo>
                        <a:pt x="1829" y="12"/>
                      </a:lnTo>
                      <a:lnTo>
                        <a:pt x="1831" y="12"/>
                      </a:lnTo>
                      <a:lnTo>
                        <a:pt x="1833" y="13"/>
                      </a:lnTo>
                      <a:lnTo>
                        <a:pt x="1835" y="14"/>
                      </a:lnTo>
                      <a:lnTo>
                        <a:pt x="1836" y="15"/>
                      </a:lnTo>
                      <a:lnTo>
                        <a:pt x="1838" y="16"/>
                      </a:lnTo>
                      <a:lnTo>
                        <a:pt x="1840" y="16"/>
                      </a:lnTo>
                      <a:lnTo>
                        <a:pt x="1841" y="15"/>
                      </a:lnTo>
                      <a:lnTo>
                        <a:pt x="1843" y="14"/>
                      </a:lnTo>
                      <a:lnTo>
                        <a:pt x="1845" y="12"/>
                      </a:lnTo>
                      <a:lnTo>
                        <a:pt x="1847" y="11"/>
                      </a:lnTo>
                      <a:lnTo>
                        <a:pt x="1848" y="10"/>
                      </a:lnTo>
                      <a:lnTo>
                        <a:pt x="1850" y="10"/>
                      </a:lnTo>
                      <a:lnTo>
                        <a:pt x="1851" y="11"/>
                      </a:lnTo>
                      <a:lnTo>
                        <a:pt x="1853" y="13"/>
                      </a:lnTo>
                      <a:lnTo>
                        <a:pt x="1855" y="17"/>
                      </a:lnTo>
                      <a:lnTo>
                        <a:pt x="1857" y="21"/>
                      </a:lnTo>
                      <a:lnTo>
                        <a:pt x="1859" y="25"/>
                      </a:lnTo>
                      <a:lnTo>
                        <a:pt x="1860" y="28"/>
                      </a:lnTo>
                      <a:lnTo>
                        <a:pt x="1862" y="30"/>
                      </a:lnTo>
                      <a:lnTo>
                        <a:pt x="1863" y="31"/>
                      </a:lnTo>
                      <a:lnTo>
                        <a:pt x="1865" y="31"/>
                      </a:lnTo>
                      <a:lnTo>
                        <a:pt x="1867" y="30"/>
                      </a:lnTo>
                      <a:lnTo>
                        <a:pt x="1869" y="29"/>
                      </a:lnTo>
                      <a:lnTo>
                        <a:pt x="1871" y="29"/>
                      </a:lnTo>
                      <a:lnTo>
                        <a:pt x="1872" y="30"/>
                      </a:lnTo>
                      <a:lnTo>
                        <a:pt x="1874" y="32"/>
                      </a:lnTo>
                      <a:lnTo>
                        <a:pt x="1875" y="36"/>
                      </a:lnTo>
                      <a:lnTo>
                        <a:pt x="1877" y="42"/>
                      </a:lnTo>
                      <a:lnTo>
                        <a:pt x="1879" y="48"/>
                      </a:lnTo>
                      <a:lnTo>
                        <a:pt x="1881" y="54"/>
                      </a:lnTo>
                      <a:lnTo>
                        <a:pt x="1883" y="59"/>
                      </a:lnTo>
                      <a:lnTo>
                        <a:pt x="1884" y="62"/>
                      </a:lnTo>
                      <a:lnTo>
                        <a:pt x="1886" y="63"/>
                      </a:lnTo>
                      <a:lnTo>
                        <a:pt x="1887" y="63"/>
                      </a:lnTo>
                      <a:lnTo>
                        <a:pt x="1889" y="61"/>
                      </a:lnTo>
                      <a:lnTo>
                        <a:pt x="1891" y="57"/>
                      </a:lnTo>
                      <a:lnTo>
                        <a:pt x="1893" y="52"/>
                      </a:lnTo>
                      <a:lnTo>
                        <a:pt x="1895" y="46"/>
                      </a:lnTo>
                      <a:lnTo>
                        <a:pt x="1896" y="40"/>
                      </a:lnTo>
                      <a:lnTo>
                        <a:pt x="1898" y="34"/>
                      </a:lnTo>
                      <a:lnTo>
                        <a:pt x="1899" y="28"/>
                      </a:lnTo>
                      <a:lnTo>
                        <a:pt x="1901" y="23"/>
                      </a:lnTo>
                      <a:lnTo>
                        <a:pt x="1903" y="19"/>
                      </a:lnTo>
                      <a:lnTo>
                        <a:pt x="1905" y="17"/>
                      </a:lnTo>
                      <a:lnTo>
                        <a:pt x="1906" y="16"/>
                      </a:lnTo>
                      <a:lnTo>
                        <a:pt x="1908" y="16"/>
                      </a:lnTo>
                      <a:lnTo>
                        <a:pt x="1910" y="18"/>
                      </a:lnTo>
                      <a:lnTo>
                        <a:pt x="1911" y="22"/>
                      </a:lnTo>
                      <a:lnTo>
                        <a:pt x="1913" y="26"/>
                      </a:lnTo>
                      <a:lnTo>
                        <a:pt x="1915" y="31"/>
                      </a:lnTo>
                      <a:lnTo>
                        <a:pt x="1917" y="35"/>
                      </a:lnTo>
                      <a:lnTo>
                        <a:pt x="1918" y="40"/>
                      </a:lnTo>
                      <a:lnTo>
                        <a:pt x="1920" y="43"/>
                      </a:lnTo>
                      <a:lnTo>
                        <a:pt x="1922" y="45"/>
                      </a:lnTo>
                      <a:lnTo>
                        <a:pt x="1923" y="46"/>
                      </a:lnTo>
                      <a:lnTo>
                        <a:pt x="1925" y="46"/>
                      </a:lnTo>
                      <a:lnTo>
                        <a:pt x="1927" y="45"/>
                      </a:lnTo>
                      <a:lnTo>
                        <a:pt x="1929" y="44"/>
                      </a:lnTo>
                      <a:lnTo>
                        <a:pt x="1930" y="44"/>
                      </a:lnTo>
                      <a:lnTo>
                        <a:pt x="1932" y="44"/>
                      </a:lnTo>
                      <a:lnTo>
                        <a:pt x="1934" y="45"/>
                      </a:lnTo>
                      <a:lnTo>
                        <a:pt x="1935" y="47"/>
                      </a:lnTo>
                      <a:lnTo>
                        <a:pt x="1937" y="50"/>
                      </a:lnTo>
                      <a:lnTo>
                        <a:pt x="1939" y="53"/>
                      </a:lnTo>
                      <a:lnTo>
                        <a:pt x="1941" y="57"/>
                      </a:lnTo>
                      <a:lnTo>
                        <a:pt x="1942" y="61"/>
                      </a:lnTo>
                      <a:lnTo>
                        <a:pt x="1944" y="63"/>
                      </a:lnTo>
                      <a:lnTo>
                        <a:pt x="1946" y="65"/>
                      </a:lnTo>
                      <a:lnTo>
                        <a:pt x="1947" y="66"/>
                      </a:lnTo>
                      <a:lnTo>
                        <a:pt x="1949" y="65"/>
                      </a:lnTo>
                      <a:lnTo>
                        <a:pt x="1951" y="62"/>
                      </a:lnTo>
                      <a:lnTo>
                        <a:pt x="1953" y="60"/>
                      </a:lnTo>
                      <a:lnTo>
                        <a:pt x="1954" y="56"/>
                      </a:lnTo>
                      <a:lnTo>
                        <a:pt x="1956" y="53"/>
                      </a:lnTo>
                      <a:lnTo>
                        <a:pt x="1958" y="52"/>
                      </a:lnTo>
                      <a:lnTo>
                        <a:pt x="1959" y="50"/>
                      </a:lnTo>
                      <a:lnTo>
                        <a:pt x="1961" y="51"/>
                      </a:lnTo>
                      <a:lnTo>
                        <a:pt x="1963" y="52"/>
                      </a:lnTo>
                      <a:lnTo>
                        <a:pt x="1964" y="54"/>
                      </a:lnTo>
                      <a:lnTo>
                        <a:pt x="1966" y="55"/>
                      </a:lnTo>
                      <a:lnTo>
                        <a:pt x="1968" y="56"/>
                      </a:lnTo>
                      <a:lnTo>
                        <a:pt x="1970" y="56"/>
                      </a:lnTo>
                      <a:lnTo>
                        <a:pt x="1971" y="54"/>
                      </a:lnTo>
                      <a:lnTo>
                        <a:pt x="1973" y="52"/>
                      </a:lnTo>
                      <a:lnTo>
                        <a:pt x="1975" y="49"/>
                      </a:lnTo>
                      <a:lnTo>
                        <a:pt x="1976" y="47"/>
                      </a:lnTo>
                      <a:lnTo>
                        <a:pt x="1978" y="45"/>
                      </a:lnTo>
                      <a:lnTo>
                        <a:pt x="1980" y="45"/>
                      </a:lnTo>
                      <a:lnTo>
                        <a:pt x="1982" y="46"/>
                      </a:lnTo>
                      <a:lnTo>
                        <a:pt x="1983" y="49"/>
                      </a:lnTo>
                      <a:lnTo>
                        <a:pt x="1985" y="52"/>
                      </a:lnTo>
                      <a:lnTo>
                        <a:pt x="1987" y="57"/>
                      </a:lnTo>
                      <a:lnTo>
                        <a:pt x="1988" y="62"/>
                      </a:lnTo>
                      <a:lnTo>
                        <a:pt x="1990" y="66"/>
                      </a:lnTo>
                      <a:lnTo>
                        <a:pt x="1992" y="69"/>
                      </a:lnTo>
                      <a:lnTo>
                        <a:pt x="1994" y="71"/>
                      </a:lnTo>
                      <a:lnTo>
                        <a:pt x="1995" y="71"/>
                      </a:lnTo>
                      <a:lnTo>
                        <a:pt x="1997" y="70"/>
                      </a:lnTo>
                      <a:lnTo>
                        <a:pt x="1999" y="68"/>
                      </a:lnTo>
                      <a:lnTo>
                        <a:pt x="2000" y="65"/>
                      </a:lnTo>
                      <a:lnTo>
                        <a:pt x="2002" y="62"/>
                      </a:lnTo>
                      <a:lnTo>
                        <a:pt x="2004" y="60"/>
                      </a:lnTo>
                      <a:lnTo>
                        <a:pt x="2006" y="57"/>
                      </a:lnTo>
                      <a:lnTo>
                        <a:pt x="2007" y="56"/>
                      </a:lnTo>
                      <a:lnTo>
                        <a:pt x="2009" y="56"/>
                      </a:lnTo>
                      <a:lnTo>
                        <a:pt x="2010" y="56"/>
                      </a:lnTo>
                      <a:lnTo>
                        <a:pt x="2012" y="58"/>
                      </a:lnTo>
                      <a:lnTo>
                        <a:pt x="2014" y="61"/>
                      </a:lnTo>
                      <a:lnTo>
                        <a:pt x="2016" y="64"/>
                      </a:lnTo>
                      <a:lnTo>
                        <a:pt x="2018" y="67"/>
                      </a:lnTo>
                      <a:lnTo>
                        <a:pt x="2019" y="69"/>
                      </a:lnTo>
                      <a:lnTo>
                        <a:pt x="2021" y="72"/>
                      </a:lnTo>
                      <a:lnTo>
                        <a:pt x="2022" y="73"/>
                      </a:lnTo>
                      <a:lnTo>
                        <a:pt x="2024" y="73"/>
                      </a:lnTo>
                      <a:lnTo>
                        <a:pt x="2026" y="74"/>
                      </a:lnTo>
                      <a:lnTo>
                        <a:pt x="2028" y="74"/>
                      </a:lnTo>
                      <a:lnTo>
                        <a:pt x="2029" y="75"/>
                      </a:lnTo>
                      <a:lnTo>
                        <a:pt x="2031" y="77"/>
                      </a:lnTo>
                      <a:lnTo>
                        <a:pt x="2033" y="79"/>
                      </a:lnTo>
                      <a:lnTo>
                        <a:pt x="2034" y="82"/>
                      </a:lnTo>
                      <a:lnTo>
                        <a:pt x="2036" y="85"/>
                      </a:lnTo>
                      <a:lnTo>
                        <a:pt x="2038" y="87"/>
                      </a:lnTo>
                      <a:lnTo>
                        <a:pt x="2040" y="88"/>
                      </a:lnTo>
                      <a:lnTo>
                        <a:pt x="2041" y="88"/>
                      </a:lnTo>
                      <a:lnTo>
                        <a:pt x="2043" y="86"/>
                      </a:lnTo>
                      <a:lnTo>
                        <a:pt x="2045" y="84"/>
                      </a:lnTo>
                      <a:lnTo>
                        <a:pt x="2046" y="81"/>
                      </a:lnTo>
                      <a:lnTo>
                        <a:pt x="2048" y="79"/>
                      </a:lnTo>
                      <a:lnTo>
                        <a:pt x="2050" y="78"/>
                      </a:lnTo>
                      <a:lnTo>
                        <a:pt x="2052" y="78"/>
                      </a:lnTo>
                      <a:lnTo>
                        <a:pt x="2053" y="81"/>
                      </a:lnTo>
                      <a:lnTo>
                        <a:pt x="2055" y="85"/>
                      </a:lnTo>
                      <a:lnTo>
                        <a:pt x="2057" y="90"/>
                      </a:lnTo>
                      <a:lnTo>
                        <a:pt x="2058" y="94"/>
                      </a:lnTo>
                      <a:lnTo>
                        <a:pt x="2060" y="98"/>
                      </a:lnTo>
                      <a:lnTo>
                        <a:pt x="2062" y="99"/>
                      </a:lnTo>
                      <a:lnTo>
                        <a:pt x="2064" y="98"/>
                      </a:lnTo>
                      <a:lnTo>
                        <a:pt x="2065" y="94"/>
                      </a:lnTo>
                      <a:lnTo>
                        <a:pt x="2067" y="88"/>
                      </a:lnTo>
                      <a:lnTo>
                        <a:pt x="2069" y="82"/>
                      </a:lnTo>
                      <a:lnTo>
                        <a:pt x="2070" y="75"/>
                      </a:lnTo>
                      <a:lnTo>
                        <a:pt x="2072" y="69"/>
                      </a:lnTo>
                      <a:lnTo>
                        <a:pt x="2074" y="66"/>
                      </a:lnTo>
                      <a:lnTo>
                        <a:pt x="2076" y="65"/>
                      </a:lnTo>
                      <a:lnTo>
                        <a:pt x="2077" y="67"/>
                      </a:lnTo>
                      <a:lnTo>
                        <a:pt x="2079" y="72"/>
                      </a:lnTo>
                      <a:lnTo>
                        <a:pt x="2081" y="77"/>
                      </a:lnTo>
                      <a:lnTo>
                        <a:pt x="2082" y="84"/>
                      </a:lnTo>
                      <a:lnTo>
                        <a:pt x="2084" y="90"/>
                      </a:lnTo>
                      <a:lnTo>
                        <a:pt x="2086" y="94"/>
                      </a:lnTo>
                      <a:lnTo>
                        <a:pt x="2088" y="97"/>
                      </a:lnTo>
                      <a:lnTo>
                        <a:pt x="2089" y="98"/>
                      </a:lnTo>
                      <a:lnTo>
                        <a:pt x="2091" y="97"/>
                      </a:lnTo>
                      <a:lnTo>
                        <a:pt x="2093" y="95"/>
                      </a:lnTo>
                      <a:lnTo>
                        <a:pt x="2094" y="92"/>
                      </a:lnTo>
                      <a:lnTo>
                        <a:pt x="2096" y="89"/>
                      </a:lnTo>
                      <a:lnTo>
                        <a:pt x="2098" y="86"/>
                      </a:lnTo>
                      <a:lnTo>
                        <a:pt x="2100" y="84"/>
                      </a:lnTo>
                      <a:lnTo>
                        <a:pt x="2101" y="81"/>
                      </a:lnTo>
                      <a:lnTo>
                        <a:pt x="2103" y="79"/>
                      </a:lnTo>
                      <a:lnTo>
                        <a:pt x="2105" y="78"/>
                      </a:lnTo>
                      <a:lnTo>
                        <a:pt x="2106" y="76"/>
                      </a:lnTo>
                      <a:lnTo>
                        <a:pt x="2108" y="74"/>
                      </a:lnTo>
                      <a:lnTo>
                        <a:pt x="2110" y="72"/>
                      </a:lnTo>
                      <a:lnTo>
                        <a:pt x="2112" y="70"/>
                      </a:lnTo>
                      <a:lnTo>
                        <a:pt x="2113" y="67"/>
                      </a:lnTo>
                      <a:lnTo>
                        <a:pt x="2115" y="66"/>
                      </a:lnTo>
                      <a:lnTo>
                        <a:pt x="2117" y="65"/>
                      </a:lnTo>
                      <a:lnTo>
                        <a:pt x="2118" y="65"/>
                      </a:lnTo>
                      <a:lnTo>
                        <a:pt x="2120" y="66"/>
                      </a:lnTo>
                      <a:lnTo>
                        <a:pt x="2122" y="68"/>
                      </a:lnTo>
                      <a:lnTo>
                        <a:pt x="2124" y="70"/>
                      </a:lnTo>
                      <a:lnTo>
                        <a:pt x="2125" y="72"/>
                      </a:lnTo>
                      <a:lnTo>
                        <a:pt x="2127" y="74"/>
                      </a:lnTo>
                      <a:lnTo>
                        <a:pt x="2129" y="75"/>
                      </a:lnTo>
                      <a:lnTo>
                        <a:pt x="2130" y="75"/>
                      </a:lnTo>
                      <a:lnTo>
                        <a:pt x="2132" y="74"/>
                      </a:lnTo>
                      <a:lnTo>
                        <a:pt x="2134" y="73"/>
                      </a:lnTo>
                      <a:lnTo>
                        <a:pt x="2136" y="72"/>
                      </a:lnTo>
                      <a:lnTo>
                        <a:pt x="2137" y="70"/>
                      </a:lnTo>
                      <a:lnTo>
                        <a:pt x="2139" y="69"/>
                      </a:lnTo>
                      <a:lnTo>
                        <a:pt x="2141" y="69"/>
                      </a:lnTo>
                      <a:lnTo>
                        <a:pt x="2142" y="71"/>
                      </a:lnTo>
                      <a:lnTo>
                        <a:pt x="2144" y="72"/>
                      </a:lnTo>
                      <a:lnTo>
                        <a:pt x="2146" y="75"/>
                      </a:lnTo>
                      <a:lnTo>
                        <a:pt x="2148" y="77"/>
                      </a:lnTo>
                      <a:lnTo>
                        <a:pt x="2149" y="79"/>
                      </a:lnTo>
                      <a:lnTo>
                        <a:pt x="2151" y="80"/>
                      </a:lnTo>
                      <a:lnTo>
                        <a:pt x="2153" y="81"/>
                      </a:lnTo>
                      <a:lnTo>
                        <a:pt x="2154" y="81"/>
                      </a:lnTo>
                      <a:lnTo>
                        <a:pt x="2156" y="80"/>
                      </a:lnTo>
                      <a:lnTo>
                        <a:pt x="2158" y="79"/>
                      </a:lnTo>
                      <a:lnTo>
                        <a:pt x="2160" y="78"/>
                      </a:lnTo>
                      <a:lnTo>
                        <a:pt x="2161" y="77"/>
                      </a:lnTo>
                      <a:lnTo>
                        <a:pt x="2163" y="76"/>
                      </a:lnTo>
                      <a:lnTo>
                        <a:pt x="2164" y="75"/>
                      </a:lnTo>
                      <a:lnTo>
                        <a:pt x="2166" y="74"/>
                      </a:lnTo>
                      <a:lnTo>
                        <a:pt x="2168" y="73"/>
                      </a:lnTo>
                      <a:lnTo>
                        <a:pt x="2170" y="71"/>
                      </a:lnTo>
                      <a:lnTo>
                        <a:pt x="2171" y="70"/>
                      </a:lnTo>
                      <a:lnTo>
                        <a:pt x="2173" y="69"/>
                      </a:lnTo>
                      <a:lnTo>
                        <a:pt x="2175" y="68"/>
                      </a:lnTo>
                      <a:lnTo>
                        <a:pt x="2176" y="69"/>
                      </a:lnTo>
                      <a:lnTo>
                        <a:pt x="2178" y="71"/>
                      </a:lnTo>
                      <a:lnTo>
                        <a:pt x="2180" y="74"/>
                      </a:lnTo>
                      <a:lnTo>
                        <a:pt x="2182" y="77"/>
                      </a:lnTo>
                      <a:lnTo>
                        <a:pt x="2183" y="81"/>
                      </a:lnTo>
                      <a:lnTo>
                        <a:pt x="2185" y="85"/>
                      </a:lnTo>
                      <a:lnTo>
                        <a:pt x="2187" y="88"/>
                      </a:lnTo>
                      <a:lnTo>
                        <a:pt x="2188" y="90"/>
                      </a:lnTo>
                      <a:lnTo>
                        <a:pt x="2190" y="90"/>
                      </a:lnTo>
                      <a:lnTo>
                        <a:pt x="2192" y="89"/>
                      </a:lnTo>
                      <a:lnTo>
                        <a:pt x="2194" y="88"/>
                      </a:lnTo>
                      <a:lnTo>
                        <a:pt x="2195" y="87"/>
                      </a:lnTo>
                      <a:lnTo>
                        <a:pt x="2197" y="87"/>
                      </a:lnTo>
                      <a:lnTo>
                        <a:pt x="2199" y="88"/>
                      </a:lnTo>
                      <a:lnTo>
                        <a:pt x="2200" y="91"/>
                      </a:lnTo>
                      <a:lnTo>
                        <a:pt x="2202" y="96"/>
                      </a:lnTo>
                      <a:lnTo>
                        <a:pt x="2204" y="100"/>
                      </a:lnTo>
                      <a:lnTo>
                        <a:pt x="2206" y="105"/>
                      </a:lnTo>
                      <a:lnTo>
                        <a:pt x="2207" y="109"/>
                      </a:lnTo>
                      <a:lnTo>
                        <a:pt x="2209" y="111"/>
                      </a:lnTo>
                      <a:lnTo>
                        <a:pt x="2211" y="111"/>
                      </a:lnTo>
                      <a:lnTo>
                        <a:pt x="2212" y="109"/>
                      </a:lnTo>
                      <a:lnTo>
                        <a:pt x="2214" y="104"/>
                      </a:lnTo>
                      <a:lnTo>
                        <a:pt x="2216" y="99"/>
                      </a:lnTo>
                      <a:lnTo>
                        <a:pt x="2217" y="94"/>
                      </a:lnTo>
                      <a:lnTo>
                        <a:pt x="2219" y="89"/>
                      </a:lnTo>
                      <a:lnTo>
                        <a:pt x="2221" y="86"/>
                      </a:lnTo>
                      <a:lnTo>
                        <a:pt x="2223" y="85"/>
                      </a:lnTo>
                      <a:lnTo>
                        <a:pt x="2224" y="85"/>
                      </a:lnTo>
                      <a:lnTo>
                        <a:pt x="2226" y="86"/>
                      </a:lnTo>
                      <a:lnTo>
                        <a:pt x="2228" y="88"/>
                      </a:lnTo>
                      <a:lnTo>
                        <a:pt x="2229" y="91"/>
                      </a:lnTo>
                      <a:lnTo>
                        <a:pt x="2231" y="92"/>
                      </a:lnTo>
                      <a:lnTo>
                        <a:pt x="2233" y="93"/>
                      </a:lnTo>
                      <a:lnTo>
                        <a:pt x="2235" y="92"/>
                      </a:lnTo>
                      <a:lnTo>
                        <a:pt x="2236" y="91"/>
                      </a:lnTo>
                      <a:lnTo>
                        <a:pt x="2238" y="91"/>
                      </a:lnTo>
                      <a:lnTo>
                        <a:pt x="2240" y="90"/>
                      </a:lnTo>
                      <a:lnTo>
                        <a:pt x="2241" y="90"/>
                      </a:lnTo>
                      <a:lnTo>
                        <a:pt x="2243" y="92"/>
                      </a:lnTo>
                      <a:lnTo>
                        <a:pt x="2245" y="93"/>
                      </a:lnTo>
                      <a:lnTo>
                        <a:pt x="2247" y="96"/>
                      </a:lnTo>
                      <a:lnTo>
                        <a:pt x="2248" y="97"/>
                      </a:lnTo>
                      <a:lnTo>
                        <a:pt x="2250" y="98"/>
                      </a:lnTo>
                      <a:lnTo>
                        <a:pt x="2252" y="98"/>
                      </a:lnTo>
                      <a:lnTo>
                        <a:pt x="2253" y="97"/>
                      </a:lnTo>
                      <a:lnTo>
                        <a:pt x="2255" y="94"/>
                      </a:lnTo>
                      <a:lnTo>
                        <a:pt x="2257" y="93"/>
                      </a:lnTo>
                      <a:lnTo>
                        <a:pt x="2259" y="92"/>
                      </a:lnTo>
                      <a:lnTo>
                        <a:pt x="2260" y="93"/>
                      </a:lnTo>
                      <a:lnTo>
                        <a:pt x="2262" y="96"/>
                      </a:lnTo>
                      <a:lnTo>
                        <a:pt x="2264" y="100"/>
                      </a:lnTo>
                      <a:lnTo>
                        <a:pt x="2265" y="108"/>
                      </a:lnTo>
                      <a:lnTo>
                        <a:pt x="2267" y="115"/>
                      </a:lnTo>
                      <a:lnTo>
                        <a:pt x="2269" y="123"/>
                      </a:lnTo>
                      <a:lnTo>
                        <a:pt x="2271" y="130"/>
                      </a:lnTo>
                      <a:lnTo>
                        <a:pt x="2272" y="135"/>
                      </a:lnTo>
                      <a:lnTo>
                        <a:pt x="2274" y="138"/>
                      </a:lnTo>
                      <a:lnTo>
                        <a:pt x="2276" y="139"/>
                      </a:lnTo>
                      <a:lnTo>
                        <a:pt x="2277" y="137"/>
                      </a:lnTo>
                      <a:lnTo>
                        <a:pt x="2279" y="134"/>
                      </a:lnTo>
                      <a:lnTo>
                        <a:pt x="2281" y="131"/>
                      </a:lnTo>
                      <a:lnTo>
                        <a:pt x="2283" y="129"/>
                      </a:lnTo>
                      <a:lnTo>
                        <a:pt x="2284" y="127"/>
                      </a:lnTo>
                      <a:lnTo>
                        <a:pt x="2286" y="127"/>
                      </a:lnTo>
                      <a:lnTo>
                        <a:pt x="2288" y="127"/>
                      </a:lnTo>
                      <a:lnTo>
                        <a:pt x="2289" y="129"/>
                      </a:lnTo>
                      <a:lnTo>
                        <a:pt x="2291" y="130"/>
                      </a:lnTo>
                      <a:lnTo>
                        <a:pt x="2293" y="131"/>
                      </a:lnTo>
                      <a:lnTo>
                        <a:pt x="2295" y="131"/>
                      </a:lnTo>
                      <a:lnTo>
                        <a:pt x="2296" y="130"/>
                      </a:lnTo>
                      <a:lnTo>
                        <a:pt x="2298" y="129"/>
                      </a:lnTo>
                      <a:lnTo>
                        <a:pt x="2299" y="126"/>
                      </a:lnTo>
                      <a:lnTo>
                        <a:pt x="2301" y="124"/>
                      </a:lnTo>
                      <a:lnTo>
                        <a:pt x="2303" y="122"/>
                      </a:lnTo>
                      <a:lnTo>
                        <a:pt x="2305" y="122"/>
                      </a:lnTo>
                      <a:lnTo>
                        <a:pt x="2307" y="123"/>
                      </a:lnTo>
                      <a:lnTo>
                        <a:pt x="2308" y="125"/>
                      </a:lnTo>
                      <a:lnTo>
                        <a:pt x="2310" y="129"/>
                      </a:lnTo>
                      <a:lnTo>
                        <a:pt x="2311" y="133"/>
                      </a:lnTo>
                      <a:lnTo>
                        <a:pt x="2313" y="137"/>
                      </a:lnTo>
                      <a:lnTo>
                        <a:pt x="2315" y="140"/>
                      </a:lnTo>
                      <a:lnTo>
                        <a:pt x="2317" y="142"/>
                      </a:lnTo>
                      <a:lnTo>
                        <a:pt x="2319" y="142"/>
                      </a:lnTo>
                      <a:lnTo>
                        <a:pt x="2320" y="141"/>
                      </a:lnTo>
                      <a:lnTo>
                        <a:pt x="2322" y="137"/>
                      </a:lnTo>
                      <a:lnTo>
                        <a:pt x="2323" y="133"/>
                      </a:lnTo>
                      <a:lnTo>
                        <a:pt x="2325" y="128"/>
                      </a:lnTo>
                      <a:lnTo>
                        <a:pt x="2327" y="123"/>
                      </a:lnTo>
                      <a:lnTo>
                        <a:pt x="2329" y="119"/>
                      </a:lnTo>
                      <a:lnTo>
                        <a:pt x="2331" y="117"/>
                      </a:lnTo>
                      <a:lnTo>
                        <a:pt x="2332" y="117"/>
                      </a:lnTo>
                      <a:lnTo>
                        <a:pt x="2334" y="118"/>
                      </a:lnTo>
                      <a:lnTo>
                        <a:pt x="2335" y="121"/>
                      </a:lnTo>
                      <a:lnTo>
                        <a:pt x="2337" y="124"/>
                      </a:lnTo>
                      <a:lnTo>
                        <a:pt x="2339" y="127"/>
                      </a:lnTo>
                      <a:lnTo>
                        <a:pt x="2341" y="129"/>
                      </a:lnTo>
                      <a:lnTo>
                        <a:pt x="2342" y="130"/>
                      </a:lnTo>
                      <a:lnTo>
                        <a:pt x="2344" y="129"/>
                      </a:lnTo>
                      <a:lnTo>
                        <a:pt x="2346" y="126"/>
                      </a:lnTo>
                      <a:lnTo>
                        <a:pt x="2347" y="122"/>
                      </a:lnTo>
                      <a:lnTo>
                        <a:pt x="2349" y="118"/>
                      </a:lnTo>
                      <a:lnTo>
                        <a:pt x="2351" y="114"/>
                      </a:lnTo>
                      <a:lnTo>
                        <a:pt x="2353" y="109"/>
                      </a:lnTo>
                      <a:lnTo>
                        <a:pt x="2354" y="105"/>
                      </a:lnTo>
                      <a:lnTo>
                        <a:pt x="2356" y="102"/>
                      </a:lnTo>
                      <a:lnTo>
                        <a:pt x="2358" y="100"/>
                      </a:lnTo>
                      <a:lnTo>
                        <a:pt x="2359" y="97"/>
                      </a:lnTo>
                      <a:lnTo>
                        <a:pt x="2361" y="95"/>
                      </a:lnTo>
                      <a:lnTo>
                        <a:pt x="2363" y="92"/>
                      </a:lnTo>
                      <a:lnTo>
                        <a:pt x="2365" y="90"/>
                      </a:lnTo>
                      <a:lnTo>
                        <a:pt x="2366" y="88"/>
                      </a:lnTo>
                      <a:lnTo>
                        <a:pt x="2368" y="86"/>
                      </a:lnTo>
                      <a:lnTo>
                        <a:pt x="2370" y="86"/>
                      </a:lnTo>
                      <a:lnTo>
                        <a:pt x="2371" y="86"/>
                      </a:lnTo>
                      <a:lnTo>
                        <a:pt x="2373" y="87"/>
                      </a:lnTo>
                      <a:lnTo>
                        <a:pt x="2375" y="89"/>
                      </a:lnTo>
                      <a:lnTo>
                        <a:pt x="2377" y="91"/>
                      </a:lnTo>
                      <a:lnTo>
                        <a:pt x="2378" y="92"/>
                      </a:lnTo>
                      <a:lnTo>
                        <a:pt x="2380" y="93"/>
                      </a:lnTo>
                      <a:lnTo>
                        <a:pt x="2382" y="92"/>
                      </a:lnTo>
                      <a:lnTo>
                        <a:pt x="2383" y="91"/>
                      </a:lnTo>
                      <a:lnTo>
                        <a:pt x="2385" y="88"/>
                      </a:lnTo>
                      <a:lnTo>
                        <a:pt x="2387" y="85"/>
                      </a:lnTo>
                      <a:lnTo>
                        <a:pt x="2389" y="82"/>
                      </a:lnTo>
                      <a:lnTo>
                        <a:pt x="2390" y="79"/>
                      </a:lnTo>
                      <a:lnTo>
                        <a:pt x="2392" y="77"/>
                      </a:lnTo>
                      <a:lnTo>
                        <a:pt x="2394" y="77"/>
                      </a:lnTo>
                      <a:lnTo>
                        <a:pt x="2395" y="77"/>
                      </a:lnTo>
                      <a:lnTo>
                        <a:pt x="2397" y="78"/>
                      </a:lnTo>
                      <a:lnTo>
                        <a:pt x="2399" y="79"/>
                      </a:lnTo>
                      <a:lnTo>
                        <a:pt x="2401" y="80"/>
                      </a:lnTo>
                      <a:lnTo>
                        <a:pt x="2402" y="81"/>
                      </a:lnTo>
                      <a:lnTo>
                        <a:pt x="2404" y="83"/>
                      </a:lnTo>
                      <a:lnTo>
                        <a:pt x="2406" y="83"/>
                      </a:lnTo>
                      <a:lnTo>
                        <a:pt x="2407" y="83"/>
                      </a:lnTo>
                      <a:lnTo>
                        <a:pt x="2409" y="83"/>
                      </a:lnTo>
                      <a:lnTo>
                        <a:pt x="2411" y="83"/>
                      </a:lnTo>
                      <a:lnTo>
                        <a:pt x="2413" y="84"/>
                      </a:lnTo>
                      <a:lnTo>
                        <a:pt x="2414" y="85"/>
                      </a:lnTo>
                      <a:lnTo>
                        <a:pt x="2416" y="86"/>
                      </a:lnTo>
                      <a:lnTo>
                        <a:pt x="2418" y="88"/>
                      </a:lnTo>
                      <a:lnTo>
                        <a:pt x="2419" y="90"/>
                      </a:lnTo>
                      <a:lnTo>
                        <a:pt x="2421" y="93"/>
                      </a:lnTo>
                      <a:lnTo>
                        <a:pt x="2423" y="96"/>
                      </a:lnTo>
                      <a:lnTo>
                        <a:pt x="2424" y="98"/>
                      </a:lnTo>
                      <a:lnTo>
                        <a:pt x="2426" y="100"/>
                      </a:lnTo>
                      <a:lnTo>
                        <a:pt x="2428" y="101"/>
                      </a:lnTo>
                      <a:lnTo>
                        <a:pt x="2430" y="102"/>
                      </a:lnTo>
                      <a:lnTo>
                        <a:pt x="2431" y="100"/>
                      </a:lnTo>
                      <a:lnTo>
                        <a:pt x="2433" y="98"/>
                      </a:lnTo>
                      <a:lnTo>
                        <a:pt x="2435" y="94"/>
                      </a:lnTo>
                      <a:lnTo>
                        <a:pt x="2436" y="90"/>
                      </a:lnTo>
                      <a:lnTo>
                        <a:pt x="2438" y="85"/>
                      </a:lnTo>
                      <a:lnTo>
                        <a:pt x="2440" y="80"/>
                      </a:lnTo>
                      <a:lnTo>
                        <a:pt x="2442" y="77"/>
                      </a:lnTo>
                      <a:lnTo>
                        <a:pt x="2443" y="75"/>
                      </a:lnTo>
                      <a:lnTo>
                        <a:pt x="2445" y="75"/>
                      </a:lnTo>
                      <a:lnTo>
                        <a:pt x="2447" y="77"/>
                      </a:lnTo>
                      <a:lnTo>
                        <a:pt x="2448" y="81"/>
                      </a:lnTo>
                      <a:lnTo>
                        <a:pt x="2450" y="86"/>
                      </a:lnTo>
                      <a:lnTo>
                        <a:pt x="2452" y="91"/>
                      </a:lnTo>
                      <a:lnTo>
                        <a:pt x="2454" y="97"/>
                      </a:lnTo>
                      <a:lnTo>
                        <a:pt x="2455" y="101"/>
                      </a:lnTo>
                      <a:lnTo>
                        <a:pt x="2457" y="104"/>
                      </a:lnTo>
                      <a:lnTo>
                        <a:pt x="2458" y="106"/>
                      </a:lnTo>
                      <a:lnTo>
                        <a:pt x="2460" y="106"/>
                      </a:lnTo>
                      <a:lnTo>
                        <a:pt x="2462" y="106"/>
                      </a:lnTo>
                      <a:lnTo>
                        <a:pt x="2464" y="105"/>
                      </a:lnTo>
                      <a:lnTo>
                        <a:pt x="2465" y="104"/>
                      </a:lnTo>
                      <a:lnTo>
                        <a:pt x="2467" y="103"/>
                      </a:lnTo>
                      <a:lnTo>
                        <a:pt x="2469" y="102"/>
                      </a:lnTo>
                      <a:lnTo>
                        <a:pt x="2470" y="100"/>
                      </a:lnTo>
                      <a:lnTo>
                        <a:pt x="2472" y="98"/>
                      </a:lnTo>
                      <a:lnTo>
                        <a:pt x="2474" y="94"/>
                      </a:lnTo>
                      <a:lnTo>
                        <a:pt x="2476" y="90"/>
                      </a:lnTo>
                      <a:lnTo>
                        <a:pt x="2477" y="85"/>
                      </a:lnTo>
                      <a:lnTo>
                        <a:pt x="2479" y="80"/>
                      </a:lnTo>
                      <a:lnTo>
                        <a:pt x="2481" y="76"/>
                      </a:lnTo>
                      <a:lnTo>
                        <a:pt x="2482" y="75"/>
                      </a:lnTo>
                      <a:lnTo>
                        <a:pt x="2484" y="75"/>
                      </a:lnTo>
                      <a:lnTo>
                        <a:pt x="2486" y="79"/>
                      </a:lnTo>
                      <a:lnTo>
                        <a:pt x="2488" y="85"/>
                      </a:lnTo>
                      <a:lnTo>
                        <a:pt x="2489" y="92"/>
                      </a:lnTo>
                      <a:lnTo>
                        <a:pt x="2491" y="99"/>
                      </a:lnTo>
                      <a:lnTo>
                        <a:pt x="2493" y="106"/>
                      </a:lnTo>
                      <a:lnTo>
                        <a:pt x="2494" y="110"/>
                      </a:lnTo>
                      <a:lnTo>
                        <a:pt x="2496" y="111"/>
                      </a:lnTo>
                      <a:lnTo>
                        <a:pt x="2498" y="110"/>
                      </a:lnTo>
                      <a:lnTo>
                        <a:pt x="2500" y="106"/>
                      </a:lnTo>
                      <a:lnTo>
                        <a:pt x="2501" y="101"/>
                      </a:lnTo>
                      <a:lnTo>
                        <a:pt x="2503" y="96"/>
                      </a:lnTo>
                      <a:lnTo>
                        <a:pt x="2505" y="91"/>
                      </a:lnTo>
                      <a:lnTo>
                        <a:pt x="2506" y="89"/>
                      </a:lnTo>
                      <a:lnTo>
                        <a:pt x="2508" y="88"/>
                      </a:lnTo>
                      <a:lnTo>
                        <a:pt x="2510" y="89"/>
                      </a:lnTo>
                      <a:lnTo>
                        <a:pt x="2512" y="91"/>
                      </a:lnTo>
                      <a:lnTo>
                        <a:pt x="2513" y="93"/>
                      </a:lnTo>
                      <a:lnTo>
                        <a:pt x="2515" y="94"/>
                      </a:lnTo>
                      <a:lnTo>
                        <a:pt x="2517" y="93"/>
                      </a:lnTo>
                      <a:lnTo>
                        <a:pt x="2518" y="90"/>
                      </a:lnTo>
                      <a:lnTo>
                        <a:pt x="2520" y="86"/>
                      </a:lnTo>
                      <a:lnTo>
                        <a:pt x="2522" y="82"/>
                      </a:lnTo>
                      <a:lnTo>
                        <a:pt x="2524" y="78"/>
                      </a:lnTo>
                      <a:lnTo>
                        <a:pt x="2525" y="74"/>
                      </a:lnTo>
                      <a:lnTo>
                        <a:pt x="2527" y="73"/>
                      </a:lnTo>
                      <a:lnTo>
                        <a:pt x="2529" y="74"/>
                      </a:lnTo>
                      <a:lnTo>
                        <a:pt x="2530" y="76"/>
                      </a:lnTo>
                      <a:lnTo>
                        <a:pt x="2532" y="79"/>
                      </a:lnTo>
                      <a:lnTo>
                        <a:pt x="2534" y="81"/>
                      </a:lnTo>
                      <a:lnTo>
                        <a:pt x="2536" y="83"/>
                      </a:lnTo>
                      <a:lnTo>
                        <a:pt x="2537" y="84"/>
                      </a:lnTo>
                      <a:lnTo>
                        <a:pt x="2539" y="82"/>
                      </a:lnTo>
                      <a:lnTo>
                        <a:pt x="2541" y="80"/>
                      </a:lnTo>
                      <a:lnTo>
                        <a:pt x="2542" y="77"/>
                      </a:lnTo>
                      <a:lnTo>
                        <a:pt x="2544" y="74"/>
                      </a:lnTo>
                      <a:lnTo>
                        <a:pt x="2546" y="73"/>
                      </a:lnTo>
                      <a:lnTo>
                        <a:pt x="2548" y="73"/>
                      </a:lnTo>
                      <a:lnTo>
                        <a:pt x="2549" y="74"/>
                      </a:lnTo>
                      <a:lnTo>
                        <a:pt x="2551" y="77"/>
                      </a:lnTo>
                      <a:lnTo>
                        <a:pt x="2553" y="79"/>
                      </a:lnTo>
                      <a:lnTo>
                        <a:pt x="2554" y="81"/>
                      </a:lnTo>
                      <a:lnTo>
                        <a:pt x="2556" y="82"/>
                      </a:lnTo>
                      <a:lnTo>
                        <a:pt x="2558" y="81"/>
                      </a:lnTo>
                      <a:lnTo>
                        <a:pt x="2560" y="79"/>
                      </a:lnTo>
                      <a:lnTo>
                        <a:pt x="2561" y="76"/>
                      </a:lnTo>
                      <a:lnTo>
                        <a:pt x="2563" y="73"/>
                      </a:lnTo>
                      <a:lnTo>
                        <a:pt x="2565" y="70"/>
                      </a:lnTo>
                      <a:lnTo>
                        <a:pt x="2566" y="69"/>
                      </a:lnTo>
                      <a:lnTo>
                        <a:pt x="2568" y="69"/>
                      </a:lnTo>
                      <a:lnTo>
                        <a:pt x="2570" y="72"/>
                      </a:lnTo>
                      <a:lnTo>
                        <a:pt x="2572" y="74"/>
                      </a:lnTo>
                      <a:lnTo>
                        <a:pt x="2573" y="78"/>
                      </a:lnTo>
                      <a:lnTo>
                        <a:pt x="2575" y="80"/>
                      </a:lnTo>
                      <a:lnTo>
                        <a:pt x="2577" y="81"/>
                      </a:lnTo>
                      <a:lnTo>
                        <a:pt x="2578" y="81"/>
                      </a:lnTo>
                      <a:lnTo>
                        <a:pt x="2580" y="79"/>
                      </a:lnTo>
                      <a:lnTo>
                        <a:pt x="2582" y="77"/>
                      </a:lnTo>
                      <a:lnTo>
                        <a:pt x="2584" y="74"/>
                      </a:lnTo>
                      <a:lnTo>
                        <a:pt x="2585" y="71"/>
                      </a:lnTo>
                      <a:lnTo>
                        <a:pt x="2587" y="70"/>
                      </a:lnTo>
                      <a:lnTo>
                        <a:pt x="2589" y="69"/>
                      </a:lnTo>
                      <a:lnTo>
                        <a:pt x="2590" y="70"/>
                      </a:lnTo>
                      <a:lnTo>
                        <a:pt x="2592" y="71"/>
                      </a:lnTo>
                      <a:lnTo>
                        <a:pt x="2594" y="72"/>
                      </a:lnTo>
                      <a:lnTo>
                        <a:pt x="2596" y="71"/>
                      </a:lnTo>
                      <a:lnTo>
                        <a:pt x="2597" y="70"/>
                      </a:lnTo>
                      <a:lnTo>
                        <a:pt x="2599" y="67"/>
                      </a:lnTo>
                      <a:lnTo>
                        <a:pt x="2600" y="64"/>
                      </a:lnTo>
                      <a:lnTo>
                        <a:pt x="2602" y="61"/>
                      </a:lnTo>
                      <a:lnTo>
                        <a:pt x="2604" y="58"/>
                      </a:lnTo>
                      <a:lnTo>
                        <a:pt x="2606" y="56"/>
                      </a:lnTo>
                      <a:lnTo>
                        <a:pt x="2608" y="56"/>
                      </a:lnTo>
                      <a:lnTo>
                        <a:pt x="2609" y="57"/>
                      </a:lnTo>
                      <a:lnTo>
                        <a:pt x="2611" y="59"/>
                      </a:lnTo>
                      <a:lnTo>
                        <a:pt x="2612" y="61"/>
                      </a:lnTo>
                      <a:lnTo>
                        <a:pt x="2614" y="63"/>
                      </a:lnTo>
                      <a:lnTo>
                        <a:pt x="2616" y="66"/>
                      </a:lnTo>
                      <a:lnTo>
                        <a:pt x="2618" y="68"/>
                      </a:lnTo>
                      <a:lnTo>
                        <a:pt x="2620" y="70"/>
                      </a:lnTo>
                      <a:lnTo>
                        <a:pt x="2621" y="73"/>
                      </a:lnTo>
                      <a:lnTo>
                        <a:pt x="2623" y="78"/>
                      </a:lnTo>
                      <a:lnTo>
                        <a:pt x="2624" y="84"/>
                      </a:lnTo>
                      <a:lnTo>
                        <a:pt x="2626" y="92"/>
                      </a:lnTo>
                      <a:lnTo>
                        <a:pt x="2628" y="101"/>
                      </a:lnTo>
                      <a:lnTo>
                        <a:pt x="2630" y="110"/>
                      </a:lnTo>
                      <a:lnTo>
                        <a:pt x="2631" y="117"/>
                      </a:lnTo>
                      <a:lnTo>
                        <a:pt x="2633" y="122"/>
                      </a:lnTo>
                      <a:lnTo>
                        <a:pt x="2635" y="123"/>
                      </a:lnTo>
                      <a:lnTo>
                        <a:pt x="2636" y="119"/>
                      </a:lnTo>
                      <a:lnTo>
                        <a:pt x="2638" y="113"/>
                      </a:lnTo>
                      <a:lnTo>
                        <a:pt x="2640" y="103"/>
                      </a:lnTo>
                      <a:lnTo>
                        <a:pt x="2642" y="93"/>
                      </a:lnTo>
                      <a:lnTo>
                        <a:pt x="2643" y="83"/>
                      </a:lnTo>
                      <a:lnTo>
                        <a:pt x="2645" y="75"/>
                      </a:lnTo>
                      <a:lnTo>
                        <a:pt x="2647" y="72"/>
                      </a:lnTo>
                      <a:lnTo>
                        <a:pt x="2648" y="72"/>
                      </a:lnTo>
                      <a:lnTo>
                        <a:pt x="2650" y="75"/>
                      </a:lnTo>
                      <a:lnTo>
                        <a:pt x="2652" y="81"/>
                      </a:lnTo>
                      <a:lnTo>
                        <a:pt x="2654" y="87"/>
                      </a:lnTo>
                      <a:lnTo>
                        <a:pt x="2655" y="92"/>
                      </a:lnTo>
                      <a:lnTo>
                        <a:pt x="2657" y="95"/>
                      </a:lnTo>
                      <a:lnTo>
                        <a:pt x="2659" y="96"/>
                      </a:lnTo>
                      <a:lnTo>
                        <a:pt x="2660" y="94"/>
                      </a:lnTo>
                      <a:lnTo>
                        <a:pt x="2662" y="91"/>
                      </a:lnTo>
                      <a:lnTo>
                        <a:pt x="2664" y="88"/>
                      </a:lnTo>
                      <a:lnTo>
                        <a:pt x="2665" y="86"/>
                      </a:lnTo>
                      <a:lnTo>
                        <a:pt x="2667" y="86"/>
                      </a:lnTo>
                      <a:lnTo>
                        <a:pt x="2669" y="87"/>
                      </a:lnTo>
                      <a:lnTo>
                        <a:pt x="2671" y="91"/>
                      </a:lnTo>
                      <a:lnTo>
                        <a:pt x="2672" y="95"/>
                      </a:lnTo>
                      <a:lnTo>
                        <a:pt x="2674" y="98"/>
                      </a:lnTo>
                      <a:lnTo>
                        <a:pt x="2676" y="100"/>
                      </a:lnTo>
                      <a:lnTo>
                        <a:pt x="2677" y="98"/>
                      </a:lnTo>
                      <a:lnTo>
                        <a:pt x="2679" y="92"/>
                      </a:lnTo>
                      <a:lnTo>
                        <a:pt x="2681" y="83"/>
                      </a:lnTo>
                      <a:lnTo>
                        <a:pt x="2683" y="71"/>
                      </a:lnTo>
                      <a:lnTo>
                        <a:pt x="2684" y="57"/>
                      </a:lnTo>
                      <a:lnTo>
                        <a:pt x="2686" y="45"/>
                      </a:lnTo>
                      <a:lnTo>
                        <a:pt x="2688" y="35"/>
                      </a:lnTo>
                      <a:lnTo>
                        <a:pt x="2689" y="28"/>
                      </a:lnTo>
                      <a:lnTo>
                        <a:pt x="2691" y="26"/>
                      </a:lnTo>
                      <a:lnTo>
                        <a:pt x="2693" y="27"/>
                      </a:lnTo>
                      <a:lnTo>
                        <a:pt x="2695" y="31"/>
                      </a:lnTo>
                      <a:lnTo>
                        <a:pt x="2696" y="36"/>
                      </a:lnTo>
                      <a:lnTo>
                        <a:pt x="2698" y="41"/>
                      </a:lnTo>
                      <a:lnTo>
                        <a:pt x="2700" y="45"/>
                      </a:lnTo>
                      <a:lnTo>
                        <a:pt x="2701" y="46"/>
                      </a:lnTo>
                      <a:lnTo>
                        <a:pt x="2703" y="44"/>
                      </a:lnTo>
                      <a:lnTo>
                        <a:pt x="2705" y="41"/>
                      </a:lnTo>
                      <a:lnTo>
                        <a:pt x="2707" y="35"/>
                      </a:lnTo>
                      <a:lnTo>
                        <a:pt x="2708" y="30"/>
                      </a:lnTo>
                      <a:lnTo>
                        <a:pt x="2710" y="25"/>
                      </a:lnTo>
                      <a:lnTo>
                        <a:pt x="2712" y="22"/>
                      </a:lnTo>
                      <a:lnTo>
                        <a:pt x="2713" y="21"/>
                      </a:lnTo>
                      <a:lnTo>
                        <a:pt x="2715" y="22"/>
                      </a:lnTo>
                      <a:lnTo>
                        <a:pt x="2717" y="24"/>
                      </a:lnTo>
                      <a:lnTo>
                        <a:pt x="2719" y="28"/>
                      </a:lnTo>
                      <a:lnTo>
                        <a:pt x="2720" y="31"/>
                      </a:lnTo>
                      <a:lnTo>
                        <a:pt x="2722" y="34"/>
                      </a:lnTo>
                      <a:lnTo>
                        <a:pt x="2724" y="35"/>
                      </a:lnTo>
                      <a:lnTo>
                        <a:pt x="2725" y="35"/>
                      </a:lnTo>
                      <a:lnTo>
                        <a:pt x="2727" y="35"/>
                      </a:lnTo>
                      <a:lnTo>
                        <a:pt x="2729" y="34"/>
                      </a:lnTo>
                      <a:lnTo>
                        <a:pt x="2731" y="32"/>
                      </a:lnTo>
                      <a:lnTo>
                        <a:pt x="2732" y="32"/>
                      </a:lnTo>
                      <a:lnTo>
                        <a:pt x="2734" y="32"/>
                      </a:lnTo>
                      <a:lnTo>
                        <a:pt x="2735" y="33"/>
                      </a:lnTo>
                      <a:lnTo>
                        <a:pt x="2737" y="35"/>
                      </a:lnTo>
                      <a:lnTo>
                        <a:pt x="2739" y="37"/>
                      </a:lnTo>
                      <a:lnTo>
                        <a:pt x="2741" y="41"/>
                      </a:lnTo>
                      <a:lnTo>
                        <a:pt x="2743" y="44"/>
                      </a:lnTo>
                      <a:lnTo>
                        <a:pt x="2744" y="47"/>
                      </a:lnTo>
                      <a:lnTo>
                        <a:pt x="2746" y="49"/>
                      </a:lnTo>
                      <a:lnTo>
                        <a:pt x="2747" y="51"/>
                      </a:lnTo>
                      <a:lnTo>
                        <a:pt x="2749" y="53"/>
                      </a:lnTo>
                      <a:lnTo>
                        <a:pt x="2751" y="54"/>
                      </a:lnTo>
                      <a:lnTo>
                        <a:pt x="2753" y="55"/>
                      </a:lnTo>
                      <a:lnTo>
                        <a:pt x="2755" y="56"/>
                      </a:lnTo>
                      <a:lnTo>
                        <a:pt x="2756" y="56"/>
                      </a:lnTo>
                      <a:lnTo>
                        <a:pt x="2758" y="57"/>
                      </a:lnTo>
                      <a:lnTo>
                        <a:pt x="2759" y="58"/>
                      </a:lnTo>
                      <a:lnTo>
                        <a:pt x="2761" y="59"/>
                      </a:lnTo>
                      <a:lnTo>
                        <a:pt x="2763" y="60"/>
                      </a:lnTo>
                      <a:lnTo>
                        <a:pt x="2765" y="61"/>
                      </a:lnTo>
                      <a:lnTo>
                        <a:pt x="2767" y="63"/>
                      </a:lnTo>
                      <a:lnTo>
                        <a:pt x="2768" y="65"/>
                      </a:lnTo>
                      <a:lnTo>
                        <a:pt x="2770" y="66"/>
                      </a:lnTo>
                      <a:lnTo>
                        <a:pt x="2771" y="67"/>
                      </a:lnTo>
                      <a:lnTo>
                        <a:pt x="2773" y="68"/>
                      </a:lnTo>
                      <a:lnTo>
                        <a:pt x="2775" y="69"/>
                      </a:lnTo>
                      <a:lnTo>
                        <a:pt x="2777" y="70"/>
                      </a:lnTo>
                      <a:lnTo>
                        <a:pt x="2778" y="70"/>
                      </a:lnTo>
                      <a:lnTo>
                        <a:pt x="2780" y="69"/>
                      </a:lnTo>
                      <a:lnTo>
                        <a:pt x="2782" y="69"/>
                      </a:lnTo>
                      <a:lnTo>
                        <a:pt x="2783" y="68"/>
                      </a:lnTo>
                      <a:lnTo>
                        <a:pt x="2785" y="68"/>
                      </a:lnTo>
                      <a:lnTo>
                        <a:pt x="2787" y="68"/>
                      </a:lnTo>
                      <a:lnTo>
                        <a:pt x="2789" y="68"/>
                      </a:lnTo>
                      <a:lnTo>
                        <a:pt x="2790" y="68"/>
                      </a:lnTo>
                      <a:lnTo>
                        <a:pt x="2792" y="69"/>
                      </a:lnTo>
                      <a:lnTo>
                        <a:pt x="2794" y="69"/>
                      </a:lnTo>
                      <a:lnTo>
                        <a:pt x="2795" y="70"/>
                      </a:lnTo>
                      <a:lnTo>
                        <a:pt x="2797" y="71"/>
                      </a:lnTo>
                      <a:lnTo>
                        <a:pt x="2799" y="72"/>
                      </a:lnTo>
                      <a:lnTo>
                        <a:pt x="2801" y="73"/>
                      </a:lnTo>
                      <a:lnTo>
                        <a:pt x="2802" y="76"/>
                      </a:lnTo>
                      <a:lnTo>
                        <a:pt x="2804" y="80"/>
                      </a:lnTo>
                      <a:lnTo>
                        <a:pt x="2806" y="85"/>
                      </a:lnTo>
                      <a:lnTo>
                        <a:pt x="2807" y="91"/>
                      </a:lnTo>
                      <a:lnTo>
                        <a:pt x="2809" y="98"/>
                      </a:lnTo>
                      <a:lnTo>
                        <a:pt x="2811" y="104"/>
                      </a:lnTo>
                      <a:lnTo>
                        <a:pt x="2813" y="111"/>
                      </a:lnTo>
                      <a:lnTo>
                        <a:pt x="2814" y="116"/>
                      </a:lnTo>
                      <a:lnTo>
                        <a:pt x="2816" y="120"/>
                      </a:lnTo>
                      <a:lnTo>
                        <a:pt x="2818" y="122"/>
                      </a:lnTo>
                      <a:lnTo>
                        <a:pt x="2819" y="122"/>
                      </a:lnTo>
                      <a:lnTo>
                        <a:pt x="2821" y="120"/>
                      </a:lnTo>
                      <a:lnTo>
                        <a:pt x="2823" y="117"/>
                      </a:lnTo>
                      <a:lnTo>
                        <a:pt x="2825" y="112"/>
                      </a:lnTo>
                      <a:lnTo>
                        <a:pt x="2826" y="109"/>
                      </a:lnTo>
                      <a:lnTo>
                        <a:pt x="2828" y="105"/>
                      </a:lnTo>
                      <a:lnTo>
                        <a:pt x="2830" y="102"/>
                      </a:lnTo>
                      <a:lnTo>
                        <a:pt x="2831" y="99"/>
                      </a:lnTo>
                      <a:lnTo>
                        <a:pt x="2833" y="98"/>
                      </a:lnTo>
                      <a:lnTo>
                        <a:pt x="2835" y="97"/>
                      </a:lnTo>
                      <a:lnTo>
                        <a:pt x="2837" y="97"/>
                      </a:lnTo>
                      <a:lnTo>
                        <a:pt x="2838" y="98"/>
                      </a:lnTo>
                      <a:lnTo>
                        <a:pt x="2840" y="99"/>
                      </a:lnTo>
                      <a:lnTo>
                        <a:pt x="2842" y="101"/>
                      </a:lnTo>
                      <a:lnTo>
                        <a:pt x="2843" y="104"/>
                      </a:lnTo>
                      <a:lnTo>
                        <a:pt x="2845" y="108"/>
                      </a:lnTo>
                      <a:lnTo>
                        <a:pt x="2847" y="112"/>
                      </a:lnTo>
                      <a:lnTo>
                        <a:pt x="2849" y="117"/>
                      </a:lnTo>
                      <a:lnTo>
                        <a:pt x="2850" y="122"/>
                      </a:lnTo>
                      <a:lnTo>
                        <a:pt x="2852" y="125"/>
                      </a:lnTo>
                      <a:lnTo>
                        <a:pt x="2854" y="128"/>
                      </a:lnTo>
                      <a:lnTo>
                        <a:pt x="2855" y="129"/>
                      </a:lnTo>
                      <a:lnTo>
                        <a:pt x="2857" y="129"/>
                      </a:lnTo>
                      <a:lnTo>
                        <a:pt x="2859" y="128"/>
                      </a:lnTo>
                      <a:lnTo>
                        <a:pt x="2861" y="125"/>
                      </a:lnTo>
                      <a:lnTo>
                        <a:pt x="2862" y="122"/>
                      </a:lnTo>
                      <a:lnTo>
                        <a:pt x="2864" y="119"/>
                      </a:lnTo>
                      <a:lnTo>
                        <a:pt x="2866" y="117"/>
                      </a:lnTo>
                      <a:lnTo>
                        <a:pt x="2867" y="116"/>
                      </a:lnTo>
                      <a:lnTo>
                        <a:pt x="2869" y="116"/>
                      </a:lnTo>
                      <a:lnTo>
                        <a:pt x="2871" y="117"/>
                      </a:lnTo>
                      <a:lnTo>
                        <a:pt x="2872" y="118"/>
                      </a:lnTo>
                      <a:lnTo>
                        <a:pt x="2874" y="121"/>
                      </a:lnTo>
                      <a:lnTo>
                        <a:pt x="2876" y="123"/>
                      </a:lnTo>
                      <a:lnTo>
                        <a:pt x="2878" y="124"/>
                      </a:lnTo>
                      <a:lnTo>
                        <a:pt x="2879" y="124"/>
                      </a:lnTo>
                      <a:lnTo>
                        <a:pt x="2881" y="124"/>
                      </a:lnTo>
                      <a:lnTo>
                        <a:pt x="2883" y="122"/>
                      </a:lnTo>
                      <a:lnTo>
                        <a:pt x="2884" y="119"/>
                      </a:lnTo>
                      <a:lnTo>
                        <a:pt x="2886" y="117"/>
                      </a:lnTo>
                      <a:lnTo>
                        <a:pt x="2888" y="114"/>
                      </a:lnTo>
                      <a:lnTo>
                        <a:pt x="2890" y="111"/>
                      </a:lnTo>
                      <a:lnTo>
                        <a:pt x="2891" y="109"/>
                      </a:lnTo>
                      <a:lnTo>
                        <a:pt x="2893" y="107"/>
                      </a:lnTo>
                      <a:lnTo>
                        <a:pt x="2895" y="105"/>
                      </a:lnTo>
                      <a:lnTo>
                        <a:pt x="2896" y="105"/>
                      </a:lnTo>
                      <a:lnTo>
                        <a:pt x="2898" y="104"/>
                      </a:lnTo>
                      <a:lnTo>
                        <a:pt x="2900" y="104"/>
                      </a:lnTo>
                      <a:lnTo>
                        <a:pt x="2902" y="104"/>
                      </a:lnTo>
                      <a:lnTo>
                        <a:pt x="2903" y="104"/>
                      </a:lnTo>
                      <a:lnTo>
                        <a:pt x="2905" y="104"/>
                      </a:lnTo>
                      <a:lnTo>
                        <a:pt x="2907" y="104"/>
                      </a:lnTo>
                      <a:lnTo>
                        <a:pt x="2908" y="104"/>
                      </a:lnTo>
                      <a:lnTo>
                        <a:pt x="2910" y="105"/>
                      </a:lnTo>
                      <a:lnTo>
                        <a:pt x="2912" y="105"/>
                      </a:lnTo>
                      <a:lnTo>
                        <a:pt x="2913" y="107"/>
                      </a:lnTo>
                      <a:lnTo>
                        <a:pt x="2915" y="109"/>
                      </a:lnTo>
                      <a:lnTo>
                        <a:pt x="2917" y="112"/>
                      </a:lnTo>
                      <a:lnTo>
                        <a:pt x="2918" y="116"/>
                      </a:lnTo>
                      <a:lnTo>
                        <a:pt x="2920" y="119"/>
                      </a:lnTo>
                      <a:lnTo>
                        <a:pt x="2922" y="123"/>
                      </a:lnTo>
                      <a:lnTo>
                        <a:pt x="2924" y="127"/>
                      </a:lnTo>
                      <a:lnTo>
                        <a:pt x="2925" y="129"/>
                      </a:lnTo>
                      <a:lnTo>
                        <a:pt x="2927" y="129"/>
                      </a:lnTo>
                      <a:lnTo>
                        <a:pt x="2929" y="128"/>
                      </a:lnTo>
                      <a:lnTo>
                        <a:pt x="2930" y="125"/>
                      </a:lnTo>
                      <a:lnTo>
                        <a:pt x="2932" y="121"/>
                      </a:lnTo>
                      <a:lnTo>
                        <a:pt x="2934" y="116"/>
                      </a:lnTo>
                      <a:lnTo>
                        <a:pt x="2936" y="111"/>
                      </a:lnTo>
                      <a:lnTo>
                        <a:pt x="2937" y="107"/>
                      </a:lnTo>
                      <a:lnTo>
                        <a:pt x="2939" y="105"/>
                      </a:lnTo>
                      <a:lnTo>
                        <a:pt x="2941" y="104"/>
                      </a:lnTo>
                      <a:lnTo>
                        <a:pt x="2942" y="105"/>
                      </a:lnTo>
                      <a:lnTo>
                        <a:pt x="2944" y="108"/>
                      </a:lnTo>
                      <a:lnTo>
                        <a:pt x="2946" y="111"/>
                      </a:lnTo>
                      <a:lnTo>
                        <a:pt x="2948" y="114"/>
                      </a:lnTo>
                      <a:lnTo>
                        <a:pt x="2949" y="116"/>
                      </a:lnTo>
                      <a:lnTo>
                        <a:pt x="2951" y="118"/>
                      </a:lnTo>
                      <a:lnTo>
                        <a:pt x="2953" y="117"/>
                      </a:lnTo>
                      <a:lnTo>
                        <a:pt x="2954" y="116"/>
                      </a:lnTo>
                      <a:lnTo>
                        <a:pt x="2956" y="114"/>
                      </a:lnTo>
                      <a:lnTo>
                        <a:pt x="2958" y="112"/>
                      </a:lnTo>
                      <a:lnTo>
                        <a:pt x="2960" y="110"/>
                      </a:lnTo>
                      <a:lnTo>
                        <a:pt x="2961" y="109"/>
                      </a:lnTo>
                      <a:lnTo>
                        <a:pt x="2963" y="110"/>
                      </a:lnTo>
                      <a:lnTo>
                        <a:pt x="2965" y="111"/>
                      </a:lnTo>
                      <a:lnTo>
                        <a:pt x="2966" y="112"/>
                      </a:lnTo>
                      <a:lnTo>
                        <a:pt x="2968" y="114"/>
                      </a:lnTo>
                      <a:lnTo>
                        <a:pt x="2970" y="115"/>
                      </a:lnTo>
                      <a:lnTo>
                        <a:pt x="2972" y="115"/>
                      </a:lnTo>
                      <a:lnTo>
                        <a:pt x="2973" y="114"/>
                      </a:lnTo>
                      <a:lnTo>
                        <a:pt x="2975" y="111"/>
                      </a:lnTo>
                      <a:lnTo>
                        <a:pt x="2977" y="109"/>
                      </a:lnTo>
                      <a:lnTo>
                        <a:pt x="2978" y="107"/>
                      </a:lnTo>
                      <a:lnTo>
                        <a:pt x="2980" y="105"/>
                      </a:lnTo>
                      <a:lnTo>
                        <a:pt x="2982" y="104"/>
                      </a:lnTo>
                      <a:lnTo>
                        <a:pt x="2984" y="104"/>
                      </a:lnTo>
                      <a:lnTo>
                        <a:pt x="2985" y="104"/>
                      </a:lnTo>
                      <a:lnTo>
                        <a:pt x="2987" y="105"/>
                      </a:lnTo>
                      <a:lnTo>
                        <a:pt x="2989" y="107"/>
                      </a:lnTo>
                      <a:lnTo>
                        <a:pt x="2990" y="109"/>
                      </a:lnTo>
                      <a:lnTo>
                        <a:pt x="2992" y="112"/>
                      </a:lnTo>
                      <a:lnTo>
                        <a:pt x="2994" y="115"/>
                      </a:lnTo>
                      <a:lnTo>
                        <a:pt x="2996" y="120"/>
                      </a:lnTo>
                      <a:lnTo>
                        <a:pt x="2997" y="127"/>
                      </a:lnTo>
                      <a:lnTo>
                        <a:pt x="2999" y="135"/>
                      </a:lnTo>
                      <a:lnTo>
                        <a:pt x="3001" y="145"/>
                      </a:lnTo>
                      <a:lnTo>
                        <a:pt x="3002" y="156"/>
                      </a:lnTo>
                      <a:lnTo>
                        <a:pt x="3004" y="166"/>
                      </a:lnTo>
                      <a:lnTo>
                        <a:pt x="3006" y="174"/>
                      </a:lnTo>
                      <a:lnTo>
                        <a:pt x="3008" y="179"/>
                      </a:lnTo>
                      <a:lnTo>
                        <a:pt x="3009" y="181"/>
                      </a:lnTo>
                      <a:lnTo>
                        <a:pt x="3011" y="179"/>
                      </a:lnTo>
                      <a:lnTo>
                        <a:pt x="3013" y="174"/>
                      </a:lnTo>
                      <a:lnTo>
                        <a:pt x="3014" y="168"/>
                      </a:lnTo>
                      <a:lnTo>
                        <a:pt x="3016" y="161"/>
                      </a:lnTo>
                      <a:lnTo>
                        <a:pt x="3018" y="155"/>
                      </a:lnTo>
                      <a:lnTo>
                        <a:pt x="3020" y="152"/>
                      </a:lnTo>
                      <a:lnTo>
                        <a:pt x="3021" y="152"/>
                      </a:lnTo>
                      <a:lnTo>
                        <a:pt x="3023" y="155"/>
                      </a:lnTo>
                      <a:lnTo>
                        <a:pt x="3025" y="161"/>
                      </a:lnTo>
                      <a:lnTo>
                        <a:pt x="3026" y="168"/>
                      </a:lnTo>
                      <a:lnTo>
                        <a:pt x="3028" y="174"/>
                      </a:lnTo>
                      <a:lnTo>
                        <a:pt x="3030" y="179"/>
                      </a:lnTo>
                      <a:lnTo>
                        <a:pt x="3032" y="181"/>
                      </a:lnTo>
                      <a:lnTo>
                        <a:pt x="3033" y="180"/>
                      </a:lnTo>
                      <a:lnTo>
                        <a:pt x="3035" y="178"/>
                      </a:lnTo>
                      <a:lnTo>
                        <a:pt x="3036" y="173"/>
                      </a:lnTo>
                      <a:lnTo>
                        <a:pt x="3038" y="168"/>
                      </a:lnTo>
                      <a:lnTo>
                        <a:pt x="3040" y="164"/>
                      </a:lnTo>
                      <a:lnTo>
                        <a:pt x="3042" y="162"/>
                      </a:lnTo>
                      <a:lnTo>
                        <a:pt x="3044" y="162"/>
                      </a:lnTo>
                      <a:lnTo>
                        <a:pt x="3045" y="164"/>
                      </a:lnTo>
                      <a:lnTo>
                        <a:pt x="3047" y="168"/>
                      </a:lnTo>
                      <a:lnTo>
                        <a:pt x="3048" y="172"/>
                      </a:lnTo>
                      <a:lnTo>
                        <a:pt x="3050" y="176"/>
                      </a:lnTo>
                      <a:lnTo>
                        <a:pt x="3052" y="179"/>
                      </a:lnTo>
                      <a:lnTo>
                        <a:pt x="3054" y="181"/>
                      </a:lnTo>
                      <a:lnTo>
                        <a:pt x="3056" y="181"/>
                      </a:lnTo>
                      <a:lnTo>
                        <a:pt x="3057" y="181"/>
                      </a:lnTo>
                      <a:lnTo>
                        <a:pt x="3059" y="180"/>
                      </a:lnTo>
                      <a:lnTo>
                        <a:pt x="3060" y="180"/>
                      </a:lnTo>
                      <a:lnTo>
                        <a:pt x="3062" y="180"/>
                      </a:lnTo>
                      <a:lnTo>
                        <a:pt x="3064" y="180"/>
                      </a:lnTo>
                      <a:lnTo>
                        <a:pt x="3066" y="181"/>
                      </a:lnTo>
                      <a:lnTo>
                        <a:pt x="3068" y="181"/>
                      </a:lnTo>
                      <a:lnTo>
                        <a:pt x="3069" y="181"/>
                      </a:lnTo>
                      <a:lnTo>
                        <a:pt x="3071" y="180"/>
                      </a:lnTo>
                      <a:lnTo>
                        <a:pt x="3072" y="177"/>
                      </a:lnTo>
                      <a:lnTo>
                        <a:pt x="3074" y="174"/>
                      </a:lnTo>
                      <a:lnTo>
                        <a:pt x="3076" y="171"/>
                      </a:lnTo>
                      <a:lnTo>
                        <a:pt x="3078" y="167"/>
                      </a:lnTo>
                      <a:lnTo>
                        <a:pt x="3079" y="165"/>
                      </a:lnTo>
                      <a:lnTo>
                        <a:pt x="3081" y="163"/>
                      </a:lnTo>
                      <a:lnTo>
                        <a:pt x="3083" y="164"/>
                      </a:lnTo>
                      <a:lnTo>
                        <a:pt x="3084" y="165"/>
                      </a:lnTo>
                      <a:lnTo>
                        <a:pt x="3086" y="168"/>
                      </a:lnTo>
                      <a:lnTo>
                        <a:pt x="3088" y="171"/>
                      </a:lnTo>
                      <a:lnTo>
                        <a:pt x="3090" y="175"/>
                      </a:lnTo>
                      <a:lnTo>
                        <a:pt x="3091" y="178"/>
                      </a:lnTo>
                      <a:lnTo>
                        <a:pt x="3093" y="180"/>
                      </a:lnTo>
                      <a:lnTo>
                        <a:pt x="3095" y="181"/>
                      </a:lnTo>
                      <a:lnTo>
                        <a:pt x="3096" y="182"/>
                      </a:lnTo>
                      <a:lnTo>
                        <a:pt x="3098" y="181"/>
                      </a:lnTo>
                      <a:lnTo>
                        <a:pt x="3100" y="180"/>
                      </a:lnTo>
                      <a:lnTo>
                        <a:pt x="3102" y="179"/>
                      </a:lnTo>
                      <a:lnTo>
                        <a:pt x="3103" y="177"/>
                      </a:lnTo>
                      <a:lnTo>
                        <a:pt x="3105" y="176"/>
                      </a:lnTo>
                      <a:lnTo>
                        <a:pt x="3107" y="174"/>
                      </a:lnTo>
                      <a:lnTo>
                        <a:pt x="3108" y="173"/>
                      </a:lnTo>
                      <a:lnTo>
                        <a:pt x="3110" y="173"/>
                      </a:lnTo>
                      <a:lnTo>
                        <a:pt x="3112" y="173"/>
                      </a:lnTo>
                      <a:lnTo>
                        <a:pt x="3114" y="174"/>
                      </a:lnTo>
                      <a:lnTo>
                        <a:pt x="3115" y="175"/>
                      </a:lnTo>
                      <a:lnTo>
                        <a:pt x="3117" y="177"/>
                      </a:lnTo>
                      <a:lnTo>
                        <a:pt x="3119" y="178"/>
                      </a:lnTo>
                      <a:lnTo>
                        <a:pt x="3120" y="179"/>
                      </a:lnTo>
                      <a:lnTo>
                        <a:pt x="3122" y="180"/>
                      </a:lnTo>
                      <a:lnTo>
                        <a:pt x="3124" y="180"/>
                      </a:lnTo>
                      <a:lnTo>
                        <a:pt x="3125" y="179"/>
                      </a:lnTo>
                      <a:lnTo>
                        <a:pt x="3127" y="178"/>
                      </a:lnTo>
                      <a:lnTo>
                        <a:pt x="3129" y="177"/>
                      </a:lnTo>
                      <a:lnTo>
                        <a:pt x="3131" y="176"/>
                      </a:lnTo>
                      <a:lnTo>
                        <a:pt x="3132" y="176"/>
                      </a:lnTo>
                      <a:lnTo>
                        <a:pt x="3134" y="177"/>
                      </a:lnTo>
                      <a:lnTo>
                        <a:pt x="3136" y="178"/>
                      </a:lnTo>
                      <a:lnTo>
                        <a:pt x="3137" y="180"/>
                      </a:lnTo>
                      <a:lnTo>
                        <a:pt x="3139" y="181"/>
                      </a:lnTo>
                      <a:lnTo>
                        <a:pt x="3141" y="183"/>
                      </a:lnTo>
                      <a:lnTo>
                        <a:pt x="3143" y="183"/>
                      </a:lnTo>
                      <a:lnTo>
                        <a:pt x="3144" y="183"/>
                      </a:lnTo>
                      <a:lnTo>
                        <a:pt x="3146" y="180"/>
                      </a:lnTo>
                      <a:lnTo>
                        <a:pt x="3148" y="177"/>
                      </a:lnTo>
                      <a:lnTo>
                        <a:pt x="3149" y="172"/>
                      </a:lnTo>
                      <a:lnTo>
                        <a:pt x="3151" y="168"/>
                      </a:lnTo>
                      <a:lnTo>
                        <a:pt x="3153" y="165"/>
                      </a:lnTo>
                      <a:lnTo>
                        <a:pt x="3155" y="164"/>
                      </a:lnTo>
                      <a:lnTo>
                        <a:pt x="3156" y="164"/>
                      </a:lnTo>
                      <a:lnTo>
                        <a:pt x="3158" y="166"/>
                      </a:lnTo>
                      <a:lnTo>
                        <a:pt x="3160" y="170"/>
                      </a:lnTo>
                      <a:lnTo>
                        <a:pt x="3161" y="173"/>
                      </a:lnTo>
                      <a:lnTo>
                        <a:pt x="3163" y="176"/>
                      </a:lnTo>
                      <a:lnTo>
                        <a:pt x="3165" y="178"/>
                      </a:lnTo>
                      <a:lnTo>
                        <a:pt x="3167" y="178"/>
                      </a:lnTo>
                      <a:lnTo>
                        <a:pt x="3168" y="176"/>
                      </a:lnTo>
                      <a:lnTo>
                        <a:pt x="3170" y="172"/>
                      </a:lnTo>
                      <a:lnTo>
                        <a:pt x="3171" y="168"/>
                      </a:lnTo>
                      <a:lnTo>
                        <a:pt x="3173" y="164"/>
                      </a:lnTo>
                      <a:lnTo>
                        <a:pt x="3175" y="161"/>
                      </a:lnTo>
                      <a:lnTo>
                        <a:pt x="3177" y="159"/>
                      </a:lnTo>
                      <a:lnTo>
                        <a:pt x="3179" y="159"/>
                      </a:lnTo>
                      <a:lnTo>
                        <a:pt x="3180" y="160"/>
                      </a:lnTo>
                      <a:lnTo>
                        <a:pt x="3182" y="164"/>
                      </a:lnTo>
                      <a:lnTo>
                        <a:pt x="3183" y="168"/>
                      </a:lnTo>
                      <a:lnTo>
                        <a:pt x="3185" y="172"/>
                      </a:lnTo>
                      <a:lnTo>
                        <a:pt x="3187" y="176"/>
                      </a:lnTo>
                      <a:lnTo>
                        <a:pt x="3189" y="178"/>
                      </a:lnTo>
                      <a:lnTo>
                        <a:pt x="3191" y="179"/>
                      </a:lnTo>
                      <a:lnTo>
                        <a:pt x="3192" y="179"/>
                      </a:lnTo>
                      <a:lnTo>
                        <a:pt x="3194" y="178"/>
                      </a:lnTo>
                      <a:lnTo>
                        <a:pt x="3195" y="176"/>
                      </a:lnTo>
                      <a:lnTo>
                        <a:pt x="3197" y="172"/>
                      </a:lnTo>
                      <a:lnTo>
                        <a:pt x="3199" y="169"/>
                      </a:lnTo>
                      <a:lnTo>
                        <a:pt x="3201" y="166"/>
                      </a:lnTo>
                      <a:lnTo>
                        <a:pt x="3203" y="164"/>
                      </a:lnTo>
                      <a:lnTo>
                        <a:pt x="3204" y="161"/>
                      </a:lnTo>
                      <a:lnTo>
                        <a:pt x="3206" y="160"/>
                      </a:lnTo>
                      <a:lnTo>
                        <a:pt x="3207" y="160"/>
                      </a:lnTo>
                      <a:lnTo>
                        <a:pt x="3209" y="160"/>
                      </a:lnTo>
                      <a:lnTo>
                        <a:pt x="3211" y="162"/>
                      </a:lnTo>
                      <a:lnTo>
                        <a:pt x="3213" y="164"/>
                      </a:lnTo>
                      <a:lnTo>
                        <a:pt x="3214" y="168"/>
                      </a:lnTo>
                      <a:lnTo>
                        <a:pt x="3216" y="172"/>
                      </a:lnTo>
                      <a:lnTo>
                        <a:pt x="3218" y="177"/>
                      </a:lnTo>
                      <a:lnTo>
                        <a:pt x="3219" y="181"/>
                      </a:lnTo>
                      <a:lnTo>
                        <a:pt x="3221" y="185"/>
                      </a:lnTo>
                      <a:lnTo>
                        <a:pt x="3223" y="189"/>
                      </a:lnTo>
                      <a:lnTo>
                        <a:pt x="3225" y="191"/>
                      </a:lnTo>
                      <a:lnTo>
                        <a:pt x="3226" y="192"/>
                      </a:lnTo>
                      <a:lnTo>
                        <a:pt x="3228" y="191"/>
                      </a:lnTo>
                      <a:lnTo>
                        <a:pt x="3230" y="190"/>
                      </a:lnTo>
                      <a:lnTo>
                        <a:pt x="3231" y="187"/>
                      </a:lnTo>
                      <a:lnTo>
                        <a:pt x="3233" y="185"/>
                      </a:lnTo>
                      <a:lnTo>
                        <a:pt x="3235" y="183"/>
                      </a:lnTo>
                      <a:lnTo>
                        <a:pt x="3237" y="182"/>
                      </a:lnTo>
                      <a:lnTo>
                        <a:pt x="3238" y="181"/>
                      </a:lnTo>
                      <a:lnTo>
                        <a:pt x="3240" y="183"/>
                      </a:lnTo>
                      <a:lnTo>
                        <a:pt x="3242" y="184"/>
                      </a:lnTo>
                      <a:lnTo>
                        <a:pt x="3243" y="187"/>
                      </a:lnTo>
                      <a:lnTo>
                        <a:pt x="3245" y="189"/>
                      </a:lnTo>
                      <a:lnTo>
                        <a:pt x="3247" y="192"/>
                      </a:lnTo>
                      <a:lnTo>
                        <a:pt x="3249" y="193"/>
                      </a:lnTo>
                      <a:lnTo>
                        <a:pt x="3250" y="195"/>
                      </a:lnTo>
                      <a:lnTo>
                        <a:pt x="3252" y="195"/>
                      </a:lnTo>
                      <a:lnTo>
                        <a:pt x="3254" y="195"/>
                      </a:lnTo>
                      <a:lnTo>
                        <a:pt x="3255" y="194"/>
                      </a:lnTo>
                      <a:lnTo>
                        <a:pt x="3257" y="193"/>
                      </a:lnTo>
                      <a:lnTo>
                        <a:pt x="3259" y="193"/>
                      </a:lnTo>
                      <a:lnTo>
                        <a:pt x="3261" y="193"/>
                      </a:lnTo>
                      <a:lnTo>
                        <a:pt x="3262" y="195"/>
                      </a:lnTo>
                      <a:lnTo>
                        <a:pt x="3264" y="196"/>
                      </a:lnTo>
                      <a:lnTo>
                        <a:pt x="3266" y="199"/>
                      </a:lnTo>
                      <a:lnTo>
                        <a:pt x="3267" y="201"/>
                      </a:lnTo>
                      <a:lnTo>
                        <a:pt x="3269" y="203"/>
                      </a:lnTo>
                      <a:lnTo>
                        <a:pt x="3271" y="205"/>
                      </a:lnTo>
                      <a:lnTo>
                        <a:pt x="3273" y="206"/>
                      </a:lnTo>
                      <a:lnTo>
                        <a:pt x="3274" y="206"/>
                      </a:lnTo>
                      <a:lnTo>
                        <a:pt x="3276" y="206"/>
                      </a:lnTo>
                      <a:lnTo>
                        <a:pt x="3278" y="205"/>
                      </a:lnTo>
                      <a:lnTo>
                        <a:pt x="3279" y="204"/>
                      </a:lnTo>
                      <a:lnTo>
                        <a:pt x="3281" y="204"/>
                      </a:lnTo>
                      <a:lnTo>
                        <a:pt x="3283" y="204"/>
                      </a:lnTo>
                      <a:lnTo>
                        <a:pt x="3285" y="205"/>
                      </a:lnTo>
                      <a:lnTo>
                        <a:pt x="3286" y="206"/>
                      </a:lnTo>
                      <a:lnTo>
                        <a:pt x="3288" y="207"/>
                      </a:lnTo>
                      <a:lnTo>
                        <a:pt x="3290" y="208"/>
                      </a:lnTo>
                      <a:lnTo>
                        <a:pt x="3291" y="209"/>
                      </a:lnTo>
                      <a:lnTo>
                        <a:pt x="3293" y="209"/>
                      </a:lnTo>
                      <a:lnTo>
                        <a:pt x="3295" y="209"/>
                      </a:lnTo>
                      <a:lnTo>
                        <a:pt x="3297" y="207"/>
                      </a:lnTo>
                      <a:lnTo>
                        <a:pt x="3298" y="205"/>
                      </a:lnTo>
                      <a:lnTo>
                        <a:pt x="3300" y="202"/>
                      </a:lnTo>
                      <a:lnTo>
                        <a:pt x="3302" y="200"/>
                      </a:lnTo>
                      <a:lnTo>
                        <a:pt x="3303" y="197"/>
                      </a:lnTo>
                      <a:lnTo>
                        <a:pt x="3305" y="196"/>
                      </a:lnTo>
                      <a:lnTo>
                        <a:pt x="3307" y="195"/>
                      </a:lnTo>
                      <a:lnTo>
                        <a:pt x="3309" y="195"/>
                      </a:lnTo>
                      <a:lnTo>
                        <a:pt x="3310" y="196"/>
                      </a:lnTo>
                      <a:lnTo>
                        <a:pt x="3312" y="198"/>
                      </a:lnTo>
                      <a:lnTo>
                        <a:pt x="3314" y="200"/>
                      </a:lnTo>
                      <a:lnTo>
                        <a:pt x="3315" y="202"/>
                      </a:lnTo>
                      <a:lnTo>
                        <a:pt x="3317" y="204"/>
                      </a:lnTo>
                      <a:lnTo>
                        <a:pt x="3319" y="205"/>
                      </a:lnTo>
                      <a:lnTo>
                        <a:pt x="3320" y="205"/>
                      </a:lnTo>
                      <a:lnTo>
                        <a:pt x="3322" y="204"/>
                      </a:lnTo>
                      <a:lnTo>
                        <a:pt x="3324" y="202"/>
                      </a:lnTo>
                      <a:lnTo>
                        <a:pt x="3326" y="199"/>
                      </a:lnTo>
                      <a:lnTo>
                        <a:pt x="3327" y="196"/>
                      </a:lnTo>
                      <a:lnTo>
                        <a:pt x="3329" y="192"/>
                      </a:lnTo>
                      <a:lnTo>
                        <a:pt x="3331" y="188"/>
                      </a:lnTo>
                      <a:lnTo>
                        <a:pt x="3332" y="185"/>
                      </a:lnTo>
                      <a:lnTo>
                        <a:pt x="3334" y="182"/>
                      </a:lnTo>
                      <a:lnTo>
                        <a:pt x="3336" y="181"/>
                      </a:lnTo>
                      <a:lnTo>
                        <a:pt x="3338" y="181"/>
                      </a:lnTo>
                      <a:lnTo>
                        <a:pt x="3339" y="183"/>
                      </a:lnTo>
                      <a:lnTo>
                        <a:pt x="3341" y="186"/>
                      </a:lnTo>
                      <a:lnTo>
                        <a:pt x="3343" y="189"/>
                      </a:lnTo>
                      <a:lnTo>
                        <a:pt x="3344" y="192"/>
                      </a:lnTo>
                      <a:lnTo>
                        <a:pt x="3346" y="196"/>
                      </a:lnTo>
                      <a:lnTo>
                        <a:pt x="3348" y="199"/>
                      </a:lnTo>
                      <a:lnTo>
                        <a:pt x="3349" y="201"/>
                      </a:lnTo>
                      <a:lnTo>
                        <a:pt x="3351" y="203"/>
                      </a:lnTo>
                      <a:lnTo>
                        <a:pt x="3353" y="203"/>
                      </a:lnTo>
                      <a:lnTo>
                        <a:pt x="3355" y="203"/>
                      </a:lnTo>
                      <a:lnTo>
                        <a:pt x="3356" y="203"/>
                      </a:lnTo>
                      <a:lnTo>
                        <a:pt x="3358" y="203"/>
                      </a:lnTo>
                      <a:lnTo>
                        <a:pt x="3360" y="202"/>
                      </a:lnTo>
                      <a:lnTo>
                        <a:pt x="3361" y="202"/>
                      </a:lnTo>
                      <a:lnTo>
                        <a:pt x="3363" y="202"/>
                      </a:lnTo>
                      <a:lnTo>
                        <a:pt x="3365" y="202"/>
                      </a:lnTo>
                      <a:lnTo>
                        <a:pt x="3366" y="202"/>
                      </a:lnTo>
                      <a:lnTo>
                        <a:pt x="3368" y="203"/>
                      </a:lnTo>
                      <a:lnTo>
                        <a:pt x="3370" y="203"/>
                      </a:lnTo>
                      <a:lnTo>
                        <a:pt x="3372" y="203"/>
                      </a:lnTo>
                      <a:lnTo>
                        <a:pt x="3373" y="204"/>
                      </a:lnTo>
                      <a:lnTo>
                        <a:pt x="3375" y="204"/>
                      </a:lnTo>
                      <a:lnTo>
                        <a:pt x="3377" y="204"/>
                      </a:lnTo>
                      <a:lnTo>
                        <a:pt x="3378" y="204"/>
                      </a:lnTo>
                      <a:lnTo>
                        <a:pt x="3380" y="203"/>
                      </a:lnTo>
                      <a:lnTo>
                        <a:pt x="3382" y="203"/>
                      </a:lnTo>
                      <a:lnTo>
                        <a:pt x="3384" y="203"/>
                      </a:lnTo>
                      <a:lnTo>
                        <a:pt x="3385" y="202"/>
                      </a:lnTo>
                      <a:lnTo>
                        <a:pt x="3387" y="202"/>
                      </a:lnTo>
                      <a:lnTo>
                        <a:pt x="3389" y="202"/>
                      </a:lnTo>
                      <a:lnTo>
                        <a:pt x="3390" y="203"/>
                      </a:lnTo>
                      <a:lnTo>
                        <a:pt x="3392" y="204"/>
                      </a:lnTo>
                      <a:lnTo>
                        <a:pt x="3394" y="207"/>
                      </a:lnTo>
                      <a:lnTo>
                        <a:pt x="3396" y="210"/>
                      </a:lnTo>
                      <a:lnTo>
                        <a:pt x="3397" y="215"/>
                      </a:lnTo>
                      <a:lnTo>
                        <a:pt x="3399" y="220"/>
                      </a:lnTo>
                      <a:lnTo>
                        <a:pt x="3401" y="226"/>
                      </a:lnTo>
                      <a:lnTo>
                        <a:pt x="3402" y="233"/>
                      </a:lnTo>
                      <a:lnTo>
                        <a:pt x="3404" y="238"/>
                      </a:lnTo>
                      <a:lnTo>
                        <a:pt x="3406" y="242"/>
                      </a:lnTo>
                      <a:lnTo>
                        <a:pt x="3408" y="245"/>
                      </a:lnTo>
                      <a:lnTo>
                        <a:pt x="3409" y="246"/>
                      </a:lnTo>
                      <a:lnTo>
                        <a:pt x="3411" y="245"/>
                      </a:lnTo>
                      <a:lnTo>
                        <a:pt x="3413" y="242"/>
                      </a:lnTo>
                      <a:lnTo>
                        <a:pt x="3414" y="237"/>
                      </a:lnTo>
                      <a:lnTo>
                        <a:pt x="3416" y="231"/>
                      </a:lnTo>
                      <a:lnTo>
                        <a:pt x="3418" y="224"/>
                      </a:lnTo>
                      <a:lnTo>
                        <a:pt x="3420" y="218"/>
                      </a:lnTo>
                      <a:lnTo>
                        <a:pt x="3421" y="211"/>
                      </a:lnTo>
                      <a:lnTo>
                        <a:pt x="3423" y="206"/>
                      </a:lnTo>
                      <a:lnTo>
                        <a:pt x="3425" y="202"/>
                      </a:lnTo>
                      <a:lnTo>
                        <a:pt x="3426" y="199"/>
                      </a:lnTo>
                      <a:lnTo>
                        <a:pt x="3428" y="196"/>
                      </a:lnTo>
                      <a:lnTo>
                        <a:pt x="3430" y="195"/>
                      </a:lnTo>
                      <a:lnTo>
                        <a:pt x="3432" y="194"/>
                      </a:lnTo>
                      <a:lnTo>
                        <a:pt x="3433" y="193"/>
                      </a:lnTo>
                      <a:lnTo>
                        <a:pt x="3435" y="193"/>
                      </a:lnTo>
                      <a:lnTo>
                        <a:pt x="3437" y="194"/>
                      </a:lnTo>
                      <a:lnTo>
                        <a:pt x="3438" y="196"/>
                      </a:lnTo>
                      <a:lnTo>
                        <a:pt x="3440" y="197"/>
                      </a:lnTo>
                      <a:lnTo>
                        <a:pt x="3442" y="199"/>
                      </a:lnTo>
                      <a:lnTo>
                        <a:pt x="3444" y="201"/>
                      </a:lnTo>
                      <a:lnTo>
                        <a:pt x="3445" y="202"/>
                      </a:lnTo>
                      <a:lnTo>
                        <a:pt x="3447" y="203"/>
                      </a:lnTo>
                      <a:lnTo>
                        <a:pt x="3449" y="203"/>
                      </a:lnTo>
                      <a:lnTo>
                        <a:pt x="3450" y="202"/>
                      </a:lnTo>
                      <a:lnTo>
                        <a:pt x="3452" y="199"/>
                      </a:lnTo>
                      <a:lnTo>
                        <a:pt x="3454" y="196"/>
                      </a:lnTo>
                      <a:lnTo>
                        <a:pt x="3456" y="192"/>
                      </a:lnTo>
                      <a:lnTo>
                        <a:pt x="3457" y="187"/>
                      </a:lnTo>
                      <a:lnTo>
                        <a:pt x="3459" y="183"/>
                      </a:lnTo>
                      <a:lnTo>
                        <a:pt x="3461" y="180"/>
                      </a:lnTo>
                      <a:lnTo>
                        <a:pt x="3462" y="177"/>
                      </a:lnTo>
                      <a:lnTo>
                        <a:pt x="3464" y="176"/>
                      </a:lnTo>
                      <a:lnTo>
                        <a:pt x="3466" y="176"/>
                      </a:lnTo>
                      <a:lnTo>
                        <a:pt x="3468" y="177"/>
                      </a:lnTo>
                      <a:lnTo>
                        <a:pt x="3469" y="178"/>
                      </a:lnTo>
                      <a:lnTo>
                        <a:pt x="3471" y="179"/>
                      </a:lnTo>
                      <a:lnTo>
                        <a:pt x="3472" y="180"/>
                      </a:lnTo>
                      <a:lnTo>
                        <a:pt x="3474" y="182"/>
                      </a:lnTo>
                      <a:lnTo>
                        <a:pt x="3476" y="183"/>
                      </a:lnTo>
                      <a:lnTo>
                        <a:pt x="3478" y="184"/>
                      </a:lnTo>
                      <a:lnTo>
                        <a:pt x="3480" y="185"/>
                      </a:lnTo>
                      <a:lnTo>
                        <a:pt x="3481" y="186"/>
                      </a:lnTo>
                      <a:lnTo>
                        <a:pt x="3483" y="187"/>
                      </a:lnTo>
                      <a:lnTo>
                        <a:pt x="3484" y="189"/>
                      </a:lnTo>
                      <a:lnTo>
                        <a:pt x="3486" y="190"/>
                      </a:lnTo>
                      <a:lnTo>
                        <a:pt x="3488" y="191"/>
                      </a:lnTo>
                      <a:lnTo>
                        <a:pt x="3490" y="191"/>
                      </a:lnTo>
                      <a:lnTo>
                        <a:pt x="3492" y="190"/>
                      </a:lnTo>
                      <a:lnTo>
                        <a:pt x="3493" y="187"/>
                      </a:lnTo>
                      <a:lnTo>
                        <a:pt x="3495" y="183"/>
                      </a:lnTo>
                      <a:lnTo>
                        <a:pt x="3496" y="178"/>
                      </a:lnTo>
                      <a:lnTo>
                        <a:pt x="3498" y="173"/>
                      </a:lnTo>
                      <a:lnTo>
                        <a:pt x="3500" y="168"/>
                      </a:lnTo>
                      <a:lnTo>
                        <a:pt x="3502" y="164"/>
                      </a:lnTo>
                      <a:lnTo>
                        <a:pt x="3504" y="160"/>
                      </a:lnTo>
                      <a:lnTo>
                        <a:pt x="3505" y="158"/>
                      </a:lnTo>
                      <a:lnTo>
                        <a:pt x="3507" y="158"/>
                      </a:lnTo>
                      <a:lnTo>
                        <a:pt x="3508" y="159"/>
                      </a:lnTo>
                      <a:lnTo>
                        <a:pt x="3510" y="160"/>
                      </a:lnTo>
                      <a:lnTo>
                        <a:pt x="3512" y="163"/>
                      </a:lnTo>
                      <a:lnTo>
                        <a:pt x="3514" y="166"/>
                      </a:lnTo>
                      <a:lnTo>
                        <a:pt x="3515" y="169"/>
                      </a:lnTo>
                      <a:lnTo>
                        <a:pt x="3517" y="171"/>
                      </a:lnTo>
                      <a:lnTo>
                        <a:pt x="3519" y="173"/>
                      </a:lnTo>
                      <a:lnTo>
                        <a:pt x="3520" y="176"/>
                      </a:lnTo>
                      <a:lnTo>
                        <a:pt x="3522" y="177"/>
                      </a:lnTo>
                      <a:lnTo>
                        <a:pt x="3524" y="179"/>
                      </a:lnTo>
                      <a:lnTo>
                        <a:pt x="3526" y="180"/>
                      </a:lnTo>
                      <a:lnTo>
                        <a:pt x="3527" y="182"/>
                      </a:lnTo>
                      <a:lnTo>
                        <a:pt x="3529" y="183"/>
                      </a:lnTo>
                      <a:lnTo>
                        <a:pt x="3531" y="184"/>
                      </a:lnTo>
                      <a:lnTo>
                        <a:pt x="3532" y="185"/>
                      </a:lnTo>
                      <a:lnTo>
                        <a:pt x="3534" y="186"/>
                      </a:lnTo>
                      <a:lnTo>
                        <a:pt x="3536" y="186"/>
                      </a:lnTo>
                      <a:lnTo>
                        <a:pt x="3538" y="186"/>
                      </a:lnTo>
                      <a:lnTo>
                        <a:pt x="3539" y="186"/>
                      </a:lnTo>
                      <a:lnTo>
                        <a:pt x="3541" y="185"/>
                      </a:lnTo>
                      <a:lnTo>
                        <a:pt x="3543" y="185"/>
                      </a:lnTo>
                      <a:lnTo>
                        <a:pt x="3544" y="184"/>
                      </a:lnTo>
                      <a:lnTo>
                        <a:pt x="3546" y="182"/>
                      </a:lnTo>
                      <a:lnTo>
                        <a:pt x="3548" y="181"/>
                      </a:lnTo>
                      <a:lnTo>
                        <a:pt x="3550" y="179"/>
                      </a:lnTo>
                      <a:lnTo>
                        <a:pt x="3551" y="178"/>
                      </a:lnTo>
                      <a:lnTo>
                        <a:pt x="3553" y="177"/>
                      </a:lnTo>
                      <a:lnTo>
                        <a:pt x="3555" y="177"/>
                      </a:lnTo>
                      <a:lnTo>
                        <a:pt x="3556" y="177"/>
                      </a:lnTo>
                      <a:lnTo>
                        <a:pt x="3558" y="178"/>
                      </a:lnTo>
                      <a:lnTo>
                        <a:pt x="3560" y="179"/>
                      </a:lnTo>
                      <a:lnTo>
                        <a:pt x="3562" y="180"/>
                      </a:lnTo>
                      <a:lnTo>
                        <a:pt x="3563" y="181"/>
                      </a:lnTo>
                      <a:lnTo>
                        <a:pt x="3565" y="182"/>
                      </a:lnTo>
                      <a:lnTo>
                        <a:pt x="3567" y="181"/>
                      </a:lnTo>
                      <a:lnTo>
                        <a:pt x="3568" y="181"/>
                      </a:lnTo>
                      <a:lnTo>
                        <a:pt x="3570" y="180"/>
                      </a:lnTo>
                      <a:lnTo>
                        <a:pt x="3572" y="179"/>
                      </a:lnTo>
                      <a:lnTo>
                        <a:pt x="3573" y="178"/>
                      </a:lnTo>
                      <a:lnTo>
                        <a:pt x="3575" y="179"/>
                      </a:lnTo>
                      <a:lnTo>
                        <a:pt x="3577" y="180"/>
                      </a:lnTo>
                      <a:lnTo>
                        <a:pt x="3579" y="182"/>
                      </a:lnTo>
                      <a:lnTo>
                        <a:pt x="3580" y="184"/>
                      </a:lnTo>
                      <a:lnTo>
                        <a:pt x="3582" y="187"/>
                      </a:lnTo>
                      <a:lnTo>
                        <a:pt x="3584" y="189"/>
                      </a:lnTo>
                      <a:lnTo>
                        <a:pt x="3585" y="190"/>
                      </a:lnTo>
                      <a:lnTo>
                        <a:pt x="3587" y="190"/>
                      </a:lnTo>
                      <a:lnTo>
                        <a:pt x="3589" y="189"/>
                      </a:lnTo>
                      <a:lnTo>
                        <a:pt x="3591" y="187"/>
                      </a:lnTo>
                      <a:lnTo>
                        <a:pt x="3592" y="185"/>
                      </a:lnTo>
                      <a:lnTo>
                        <a:pt x="3594" y="184"/>
                      </a:lnTo>
                      <a:lnTo>
                        <a:pt x="3596" y="183"/>
                      </a:lnTo>
                      <a:lnTo>
                        <a:pt x="3597" y="183"/>
                      </a:lnTo>
                      <a:lnTo>
                        <a:pt x="3599" y="184"/>
                      </a:lnTo>
                      <a:lnTo>
                        <a:pt x="3601" y="185"/>
                      </a:lnTo>
                      <a:lnTo>
                        <a:pt x="3603" y="186"/>
                      </a:lnTo>
                      <a:lnTo>
                        <a:pt x="3604" y="187"/>
                      </a:lnTo>
                      <a:lnTo>
                        <a:pt x="3606" y="186"/>
                      </a:lnTo>
                      <a:lnTo>
                        <a:pt x="3608" y="185"/>
                      </a:lnTo>
                      <a:lnTo>
                        <a:pt x="3609" y="182"/>
                      </a:lnTo>
                      <a:lnTo>
                        <a:pt x="3611" y="179"/>
                      </a:lnTo>
                      <a:lnTo>
                        <a:pt x="3613" y="177"/>
                      </a:lnTo>
                      <a:lnTo>
                        <a:pt x="3615" y="175"/>
                      </a:lnTo>
                      <a:lnTo>
                        <a:pt x="3616" y="176"/>
                      </a:lnTo>
                      <a:lnTo>
                        <a:pt x="3618" y="178"/>
                      </a:lnTo>
                      <a:lnTo>
                        <a:pt x="3619" y="182"/>
                      </a:lnTo>
                      <a:lnTo>
                        <a:pt x="3621" y="188"/>
                      </a:lnTo>
                      <a:lnTo>
                        <a:pt x="3623" y="194"/>
                      </a:lnTo>
                      <a:lnTo>
                        <a:pt x="3625" y="200"/>
                      </a:lnTo>
                      <a:lnTo>
                        <a:pt x="3627" y="205"/>
                      </a:lnTo>
                      <a:lnTo>
                        <a:pt x="3628" y="208"/>
                      </a:lnTo>
                      <a:lnTo>
                        <a:pt x="3630" y="208"/>
                      </a:lnTo>
                      <a:lnTo>
                        <a:pt x="3631" y="206"/>
                      </a:lnTo>
                      <a:lnTo>
                        <a:pt x="3633" y="202"/>
                      </a:lnTo>
                      <a:lnTo>
                        <a:pt x="3635" y="197"/>
                      </a:lnTo>
                      <a:lnTo>
                        <a:pt x="3637" y="192"/>
                      </a:lnTo>
                      <a:lnTo>
                        <a:pt x="3639" y="187"/>
                      </a:lnTo>
                      <a:lnTo>
                        <a:pt x="3640" y="183"/>
                      </a:lnTo>
                      <a:lnTo>
                        <a:pt x="3642" y="181"/>
                      </a:lnTo>
                      <a:lnTo>
                        <a:pt x="3643" y="182"/>
                      </a:lnTo>
                      <a:lnTo>
                        <a:pt x="3645" y="184"/>
                      </a:lnTo>
                      <a:lnTo>
                        <a:pt x="3647" y="189"/>
                      </a:lnTo>
                      <a:lnTo>
                        <a:pt x="3649" y="194"/>
                      </a:lnTo>
                      <a:lnTo>
                        <a:pt x="3650" y="199"/>
                      </a:lnTo>
                      <a:lnTo>
                        <a:pt x="3652" y="205"/>
                      </a:lnTo>
                      <a:lnTo>
                        <a:pt x="3654" y="210"/>
                      </a:lnTo>
                      <a:lnTo>
                        <a:pt x="3655" y="214"/>
                      </a:lnTo>
                      <a:lnTo>
                        <a:pt x="3657" y="216"/>
                      </a:lnTo>
                      <a:lnTo>
                        <a:pt x="3659" y="216"/>
                      </a:lnTo>
                      <a:lnTo>
                        <a:pt x="3661" y="215"/>
                      </a:lnTo>
                      <a:lnTo>
                        <a:pt x="3662" y="213"/>
                      </a:lnTo>
                      <a:lnTo>
                        <a:pt x="3664" y="211"/>
                      </a:lnTo>
                      <a:lnTo>
                        <a:pt x="3666" y="208"/>
                      </a:lnTo>
                      <a:lnTo>
                        <a:pt x="3667" y="206"/>
                      </a:lnTo>
                      <a:lnTo>
                        <a:pt x="3669" y="205"/>
                      </a:lnTo>
                      <a:lnTo>
                        <a:pt x="3671" y="205"/>
                      </a:lnTo>
                      <a:lnTo>
                        <a:pt x="3673" y="207"/>
                      </a:lnTo>
                      <a:lnTo>
                        <a:pt x="3674" y="209"/>
                      </a:lnTo>
                      <a:lnTo>
                        <a:pt x="3676" y="211"/>
                      </a:lnTo>
                      <a:lnTo>
                        <a:pt x="3678" y="214"/>
                      </a:lnTo>
                      <a:lnTo>
                        <a:pt x="3679" y="215"/>
                      </a:lnTo>
                      <a:lnTo>
                        <a:pt x="3681" y="216"/>
                      </a:lnTo>
                      <a:lnTo>
                        <a:pt x="3683" y="216"/>
                      </a:lnTo>
                      <a:lnTo>
                        <a:pt x="3685" y="215"/>
                      </a:lnTo>
                      <a:lnTo>
                        <a:pt x="3686" y="212"/>
                      </a:lnTo>
                      <a:lnTo>
                        <a:pt x="3688" y="210"/>
                      </a:lnTo>
                      <a:lnTo>
                        <a:pt x="3690" y="208"/>
                      </a:lnTo>
                      <a:lnTo>
                        <a:pt x="3691" y="205"/>
                      </a:lnTo>
                      <a:lnTo>
                        <a:pt x="3693" y="204"/>
                      </a:lnTo>
                      <a:lnTo>
                        <a:pt x="3695" y="203"/>
                      </a:lnTo>
                      <a:lnTo>
                        <a:pt x="3697" y="202"/>
                      </a:lnTo>
                      <a:lnTo>
                        <a:pt x="3698" y="203"/>
                      </a:lnTo>
                      <a:lnTo>
                        <a:pt x="3700" y="203"/>
                      </a:lnTo>
                      <a:lnTo>
                        <a:pt x="3702" y="203"/>
                      </a:lnTo>
                      <a:lnTo>
                        <a:pt x="3703" y="203"/>
                      </a:lnTo>
                      <a:lnTo>
                        <a:pt x="3705" y="203"/>
                      </a:lnTo>
                      <a:lnTo>
                        <a:pt x="3707" y="203"/>
                      </a:lnTo>
                      <a:lnTo>
                        <a:pt x="3709" y="202"/>
                      </a:lnTo>
                      <a:lnTo>
                        <a:pt x="3710" y="202"/>
                      </a:lnTo>
                      <a:lnTo>
                        <a:pt x="3712" y="202"/>
                      </a:lnTo>
                      <a:lnTo>
                        <a:pt x="3714" y="203"/>
                      </a:lnTo>
                      <a:lnTo>
                        <a:pt x="3715" y="205"/>
                      </a:lnTo>
                      <a:lnTo>
                        <a:pt x="3717" y="207"/>
                      </a:lnTo>
                      <a:lnTo>
                        <a:pt x="3719" y="210"/>
                      </a:lnTo>
                      <a:lnTo>
                        <a:pt x="3721" y="212"/>
                      </a:lnTo>
                      <a:lnTo>
                        <a:pt x="3722" y="215"/>
                      </a:lnTo>
                      <a:lnTo>
                        <a:pt x="3724" y="217"/>
                      </a:lnTo>
                      <a:lnTo>
                        <a:pt x="3726" y="218"/>
                      </a:lnTo>
                      <a:lnTo>
                        <a:pt x="3727" y="218"/>
                      </a:lnTo>
                      <a:lnTo>
                        <a:pt x="3729" y="218"/>
                      </a:lnTo>
                      <a:lnTo>
                        <a:pt x="3731" y="218"/>
                      </a:lnTo>
                      <a:lnTo>
                        <a:pt x="3733" y="217"/>
                      </a:lnTo>
                      <a:lnTo>
                        <a:pt x="3734" y="217"/>
                      </a:lnTo>
                      <a:lnTo>
                        <a:pt x="3736" y="217"/>
                      </a:lnTo>
                      <a:lnTo>
                        <a:pt x="3738" y="217"/>
                      </a:lnTo>
                      <a:lnTo>
                        <a:pt x="3739" y="216"/>
                      </a:lnTo>
                      <a:lnTo>
                        <a:pt x="3741" y="216"/>
                      </a:lnTo>
                      <a:lnTo>
                        <a:pt x="3743" y="215"/>
                      </a:lnTo>
                      <a:lnTo>
                        <a:pt x="3745" y="212"/>
                      </a:lnTo>
                      <a:lnTo>
                        <a:pt x="3746" y="210"/>
                      </a:lnTo>
                      <a:lnTo>
                        <a:pt x="3748" y="207"/>
                      </a:lnTo>
                      <a:lnTo>
                        <a:pt x="3750" y="203"/>
                      </a:lnTo>
                      <a:lnTo>
                        <a:pt x="3751" y="199"/>
                      </a:lnTo>
                      <a:lnTo>
                        <a:pt x="3753" y="196"/>
                      </a:lnTo>
                      <a:lnTo>
                        <a:pt x="3755" y="193"/>
                      </a:lnTo>
                      <a:lnTo>
                        <a:pt x="3757" y="191"/>
                      </a:lnTo>
                      <a:lnTo>
                        <a:pt x="3758" y="190"/>
                      </a:lnTo>
                      <a:lnTo>
                        <a:pt x="3760" y="189"/>
                      </a:lnTo>
                      <a:lnTo>
                        <a:pt x="3762" y="188"/>
                      </a:lnTo>
                      <a:lnTo>
                        <a:pt x="3763" y="187"/>
                      </a:lnTo>
                      <a:lnTo>
                        <a:pt x="3765" y="186"/>
                      </a:lnTo>
                      <a:lnTo>
                        <a:pt x="3767" y="185"/>
                      </a:lnTo>
                      <a:lnTo>
                        <a:pt x="3769" y="184"/>
                      </a:lnTo>
                      <a:lnTo>
                        <a:pt x="3770" y="184"/>
                      </a:lnTo>
                      <a:lnTo>
                        <a:pt x="3772" y="185"/>
                      </a:lnTo>
                      <a:lnTo>
                        <a:pt x="3774" y="187"/>
                      </a:lnTo>
                      <a:lnTo>
                        <a:pt x="3775" y="191"/>
                      </a:lnTo>
                      <a:lnTo>
                        <a:pt x="3777" y="195"/>
                      </a:lnTo>
                      <a:lnTo>
                        <a:pt x="3779" y="199"/>
                      </a:lnTo>
                      <a:lnTo>
                        <a:pt x="3780" y="202"/>
                      </a:lnTo>
                      <a:lnTo>
                        <a:pt x="3782" y="204"/>
                      </a:lnTo>
                      <a:lnTo>
                        <a:pt x="3784" y="205"/>
                      </a:lnTo>
                      <a:lnTo>
                        <a:pt x="3785" y="203"/>
                      </a:lnTo>
                      <a:lnTo>
                        <a:pt x="3787" y="199"/>
                      </a:lnTo>
                      <a:lnTo>
                        <a:pt x="3789" y="195"/>
                      </a:lnTo>
                      <a:lnTo>
                        <a:pt x="3791" y="190"/>
                      </a:lnTo>
                      <a:lnTo>
                        <a:pt x="3792" y="186"/>
                      </a:lnTo>
                      <a:lnTo>
                        <a:pt x="3794" y="184"/>
                      </a:lnTo>
                      <a:lnTo>
                        <a:pt x="3796" y="184"/>
                      </a:lnTo>
                      <a:lnTo>
                        <a:pt x="3797" y="186"/>
                      </a:lnTo>
                      <a:lnTo>
                        <a:pt x="3799" y="189"/>
                      </a:lnTo>
                      <a:lnTo>
                        <a:pt x="3801" y="193"/>
                      </a:lnTo>
                      <a:lnTo>
                        <a:pt x="3803" y="196"/>
                      </a:lnTo>
                      <a:lnTo>
                        <a:pt x="3804" y="198"/>
                      </a:lnTo>
                      <a:lnTo>
                        <a:pt x="3806" y="197"/>
                      </a:lnTo>
                      <a:lnTo>
                        <a:pt x="3808" y="195"/>
                      </a:lnTo>
                      <a:lnTo>
                        <a:pt x="3809" y="190"/>
                      </a:lnTo>
                      <a:lnTo>
                        <a:pt x="3811" y="184"/>
                      </a:lnTo>
                      <a:lnTo>
                        <a:pt x="3813" y="177"/>
                      </a:lnTo>
                      <a:lnTo>
                        <a:pt x="3814" y="172"/>
                      </a:lnTo>
                      <a:lnTo>
                        <a:pt x="3816" y="169"/>
                      </a:lnTo>
                      <a:lnTo>
                        <a:pt x="3818" y="168"/>
                      </a:lnTo>
                      <a:lnTo>
                        <a:pt x="3820" y="171"/>
                      </a:lnTo>
                      <a:lnTo>
                        <a:pt x="3821" y="174"/>
                      </a:lnTo>
                      <a:lnTo>
                        <a:pt x="3823" y="180"/>
                      </a:lnTo>
                      <a:lnTo>
                        <a:pt x="3825" y="186"/>
                      </a:lnTo>
                      <a:lnTo>
                        <a:pt x="3826" y="191"/>
                      </a:lnTo>
                      <a:lnTo>
                        <a:pt x="3828" y="195"/>
                      </a:lnTo>
                      <a:lnTo>
                        <a:pt x="3830" y="198"/>
                      </a:lnTo>
                      <a:lnTo>
                        <a:pt x="3832" y="199"/>
                      </a:lnTo>
                      <a:lnTo>
                        <a:pt x="3833" y="199"/>
                      </a:lnTo>
                      <a:lnTo>
                        <a:pt x="3835" y="199"/>
                      </a:lnTo>
                      <a:lnTo>
                        <a:pt x="3837" y="198"/>
                      </a:lnTo>
                      <a:lnTo>
                        <a:pt x="3838" y="199"/>
                      </a:lnTo>
                      <a:lnTo>
                        <a:pt x="3840" y="200"/>
                      </a:lnTo>
                      <a:lnTo>
                        <a:pt x="3842" y="202"/>
                      </a:lnTo>
                      <a:lnTo>
                        <a:pt x="3844" y="203"/>
                      </a:lnTo>
                      <a:lnTo>
                        <a:pt x="3845" y="204"/>
                      </a:lnTo>
                      <a:lnTo>
                        <a:pt x="3847" y="204"/>
                      </a:lnTo>
                      <a:lnTo>
                        <a:pt x="3849" y="202"/>
                      </a:lnTo>
                      <a:lnTo>
                        <a:pt x="3850" y="200"/>
                      </a:lnTo>
                      <a:lnTo>
                        <a:pt x="3852" y="197"/>
                      </a:lnTo>
                      <a:lnTo>
                        <a:pt x="3854" y="195"/>
                      </a:lnTo>
                      <a:lnTo>
                        <a:pt x="3856" y="193"/>
                      </a:lnTo>
                      <a:lnTo>
                        <a:pt x="3857" y="193"/>
                      </a:lnTo>
                      <a:lnTo>
                        <a:pt x="3859" y="195"/>
                      </a:lnTo>
                      <a:lnTo>
                        <a:pt x="3861" y="198"/>
                      </a:lnTo>
                      <a:lnTo>
                        <a:pt x="3862" y="204"/>
                      </a:lnTo>
                      <a:lnTo>
                        <a:pt x="3864" y="209"/>
                      </a:lnTo>
                      <a:lnTo>
                        <a:pt x="3866" y="215"/>
                      </a:lnTo>
                      <a:lnTo>
                        <a:pt x="3868" y="218"/>
                      </a:lnTo>
                      <a:lnTo>
                        <a:pt x="3869" y="220"/>
                      </a:lnTo>
                      <a:lnTo>
                        <a:pt x="3871" y="220"/>
                      </a:lnTo>
                      <a:lnTo>
                        <a:pt x="3873" y="217"/>
                      </a:lnTo>
                      <a:lnTo>
                        <a:pt x="3874" y="213"/>
                      </a:lnTo>
                      <a:lnTo>
                        <a:pt x="3876" y="208"/>
                      </a:lnTo>
                      <a:lnTo>
                        <a:pt x="3878" y="204"/>
                      </a:lnTo>
                      <a:lnTo>
                        <a:pt x="3880" y="201"/>
                      </a:lnTo>
                      <a:lnTo>
                        <a:pt x="3881" y="199"/>
                      </a:lnTo>
                      <a:lnTo>
                        <a:pt x="3883" y="199"/>
                      </a:lnTo>
                      <a:lnTo>
                        <a:pt x="3885" y="201"/>
                      </a:lnTo>
                      <a:lnTo>
                        <a:pt x="3886" y="204"/>
                      </a:lnTo>
                      <a:lnTo>
                        <a:pt x="3888" y="206"/>
                      </a:lnTo>
                      <a:lnTo>
                        <a:pt x="3890" y="208"/>
                      </a:lnTo>
                      <a:lnTo>
                        <a:pt x="3892" y="209"/>
                      </a:lnTo>
                      <a:lnTo>
                        <a:pt x="3893" y="208"/>
                      </a:lnTo>
                      <a:lnTo>
                        <a:pt x="3895" y="205"/>
                      </a:lnTo>
                      <a:lnTo>
                        <a:pt x="3897" y="202"/>
                      </a:lnTo>
                      <a:lnTo>
                        <a:pt x="3898" y="199"/>
                      </a:lnTo>
                      <a:lnTo>
                        <a:pt x="3900" y="196"/>
                      </a:lnTo>
                      <a:lnTo>
                        <a:pt x="3902" y="194"/>
                      </a:lnTo>
                      <a:lnTo>
                        <a:pt x="3904" y="193"/>
                      </a:lnTo>
                      <a:lnTo>
                        <a:pt x="3905" y="194"/>
                      </a:lnTo>
                      <a:lnTo>
                        <a:pt x="3907" y="195"/>
                      </a:lnTo>
                      <a:lnTo>
                        <a:pt x="3909" y="197"/>
                      </a:lnTo>
                      <a:lnTo>
                        <a:pt x="3910" y="199"/>
                      </a:lnTo>
                      <a:lnTo>
                        <a:pt x="3912" y="201"/>
                      </a:lnTo>
                      <a:lnTo>
                        <a:pt x="3914" y="201"/>
                      </a:lnTo>
                      <a:lnTo>
                        <a:pt x="3916" y="200"/>
                      </a:lnTo>
                      <a:lnTo>
                        <a:pt x="3917" y="197"/>
                      </a:lnTo>
                      <a:lnTo>
                        <a:pt x="3919" y="194"/>
                      </a:lnTo>
                      <a:lnTo>
                        <a:pt x="3920" y="190"/>
                      </a:lnTo>
                      <a:lnTo>
                        <a:pt x="3922" y="187"/>
                      </a:lnTo>
                      <a:lnTo>
                        <a:pt x="3924" y="184"/>
                      </a:lnTo>
                      <a:lnTo>
                        <a:pt x="3926" y="182"/>
                      </a:lnTo>
                      <a:lnTo>
                        <a:pt x="3928" y="182"/>
                      </a:lnTo>
                      <a:lnTo>
                        <a:pt x="3929" y="183"/>
                      </a:lnTo>
                      <a:lnTo>
                        <a:pt x="3931" y="184"/>
                      </a:lnTo>
                      <a:lnTo>
                        <a:pt x="3932" y="185"/>
                      </a:lnTo>
                      <a:lnTo>
                        <a:pt x="3934" y="186"/>
                      </a:lnTo>
                      <a:lnTo>
                        <a:pt x="3936" y="187"/>
                      </a:lnTo>
                      <a:lnTo>
                        <a:pt x="3938" y="186"/>
                      </a:lnTo>
                      <a:lnTo>
                        <a:pt x="3940" y="185"/>
                      </a:lnTo>
                      <a:lnTo>
                        <a:pt x="3941" y="183"/>
                      </a:lnTo>
                      <a:lnTo>
                        <a:pt x="3943" y="181"/>
                      </a:lnTo>
                      <a:lnTo>
                        <a:pt x="3944" y="180"/>
                      </a:lnTo>
                      <a:lnTo>
                        <a:pt x="3946" y="180"/>
                      </a:lnTo>
                      <a:lnTo>
                        <a:pt x="3948" y="183"/>
                      </a:lnTo>
                      <a:lnTo>
                        <a:pt x="3950" y="187"/>
                      </a:lnTo>
                      <a:lnTo>
                        <a:pt x="3952" y="192"/>
                      </a:lnTo>
                      <a:lnTo>
                        <a:pt x="3953" y="198"/>
                      </a:lnTo>
                      <a:lnTo>
                        <a:pt x="3955" y="203"/>
                      </a:lnTo>
                      <a:lnTo>
                        <a:pt x="3956" y="206"/>
                      </a:lnTo>
                      <a:lnTo>
                        <a:pt x="3958" y="207"/>
                      </a:lnTo>
                      <a:lnTo>
                        <a:pt x="3960" y="206"/>
                      </a:lnTo>
                      <a:lnTo>
                        <a:pt x="3962" y="202"/>
                      </a:lnTo>
                      <a:lnTo>
                        <a:pt x="3963" y="198"/>
                      </a:lnTo>
                      <a:lnTo>
                        <a:pt x="3965" y="193"/>
                      </a:lnTo>
                      <a:lnTo>
                        <a:pt x="3967" y="189"/>
                      </a:lnTo>
                      <a:lnTo>
                        <a:pt x="3968" y="187"/>
                      </a:lnTo>
                      <a:lnTo>
                        <a:pt x="3970" y="188"/>
                      </a:lnTo>
                      <a:lnTo>
                        <a:pt x="3972" y="192"/>
                      </a:lnTo>
                      <a:lnTo>
                        <a:pt x="3974" y="197"/>
                      </a:lnTo>
                      <a:lnTo>
                        <a:pt x="3975" y="204"/>
                      </a:lnTo>
                      <a:lnTo>
                        <a:pt x="3977" y="210"/>
                      </a:lnTo>
                      <a:lnTo>
                        <a:pt x="3979" y="215"/>
                      </a:lnTo>
                      <a:lnTo>
                        <a:pt x="3980" y="217"/>
                      </a:lnTo>
                      <a:lnTo>
                        <a:pt x="3982" y="218"/>
                      </a:lnTo>
                      <a:lnTo>
                        <a:pt x="3984" y="216"/>
                      </a:lnTo>
                      <a:lnTo>
                        <a:pt x="3986" y="212"/>
                      </a:lnTo>
                      <a:lnTo>
                        <a:pt x="3987" y="208"/>
                      </a:lnTo>
                      <a:lnTo>
                        <a:pt x="3989" y="205"/>
                      </a:lnTo>
                      <a:lnTo>
                        <a:pt x="3991" y="203"/>
                      </a:lnTo>
                      <a:lnTo>
                        <a:pt x="3992" y="203"/>
                      </a:lnTo>
                      <a:lnTo>
                        <a:pt x="3994" y="204"/>
                      </a:lnTo>
                      <a:lnTo>
                        <a:pt x="3996" y="205"/>
                      </a:lnTo>
                      <a:lnTo>
                        <a:pt x="3998" y="207"/>
                      </a:lnTo>
                      <a:lnTo>
                        <a:pt x="3999" y="208"/>
                      </a:lnTo>
                      <a:lnTo>
                        <a:pt x="4001" y="208"/>
                      </a:lnTo>
                      <a:lnTo>
                        <a:pt x="4003" y="207"/>
                      </a:lnTo>
                      <a:lnTo>
                        <a:pt x="4004" y="204"/>
                      </a:lnTo>
                      <a:lnTo>
                        <a:pt x="4006" y="202"/>
                      </a:lnTo>
                      <a:lnTo>
                        <a:pt x="4008" y="201"/>
                      </a:lnTo>
                      <a:lnTo>
                        <a:pt x="4010" y="201"/>
                      </a:lnTo>
                      <a:lnTo>
                        <a:pt x="4011" y="203"/>
                      </a:lnTo>
                      <a:lnTo>
                        <a:pt x="4013" y="207"/>
                      </a:lnTo>
                      <a:lnTo>
                        <a:pt x="4015" y="211"/>
                      </a:lnTo>
                      <a:lnTo>
                        <a:pt x="4016" y="216"/>
                      </a:lnTo>
                      <a:lnTo>
                        <a:pt x="4018" y="220"/>
                      </a:lnTo>
                      <a:lnTo>
                        <a:pt x="4020" y="223"/>
                      </a:lnTo>
                      <a:lnTo>
                        <a:pt x="4021" y="223"/>
                      </a:lnTo>
                      <a:lnTo>
                        <a:pt x="4023" y="222"/>
                      </a:lnTo>
                      <a:lnTo>
                        <a:pt x="4025" y="220"/>
                      </a:lnTo>
                      <a:lnTo>
                        <a:pt x="4027" y="217"/>
                      </a:lnTo>
                      <a:lnTo>
                        <a:pt x="4028" y="214"/>
                      </a:lnTo>
                      <a:lnTo>
                        <a:pt x="4030" y="211"/>
                      </a:lnTo>
                      <a:lnTo>
                        <a:pt x="4032" y="210"/>
                      </a:lnTo>
                      <a:lnTo>
                        <a:pt x="4033" y="210"/>
                      </a:lnTo>
                      <a:lnTo>
                        <a:pt x="4035" y="211"/>
                      </a:lnTo>
                      <a:lnTo>
                        <a:pt x="4037" y="211"/>
                      </a:lnTo>
                      <a:lnTo>
                        <a:pt x="4039" y="211"/>
                      </a:lnTo>
                      <a:lnTo>
                        <a:pt x="4040" y="208"/>
                      </a:lnTo>
                      <a:lnTo>
                        <a:pt x="4042" y="203"/>
                      </a:lnTo>
                      <a:lnTo>
                        <a:pt x="4044" y="195"/>
                      </a:lnTo>
                      <a:lnTo>
                        <a:pt x="4045" y="184"/>
                      </a:lnTo>
                      <a:lnTo>
                        <a:pt x="4047" y="172"/>
                      </a:lnTo>
                      <a:lnTo>
                        <a:pt x="4049" y="159"/>
                      </a:lnTo>
                      <a:lnTo>
                        <a:pt x="4051" y="147"/>
                      </a:lnTo>
                      <a:lnTo>
                        <a:pt x="4052" y="136"/>
                      </a:lnTo>
                      <a:lnTo>
                        <a:pt x="4054" y="127"/>
                      </a:lnTo>
                      <a:lnTo>
                        <a:pt x="4056" y="120"/>
                      </a:lnTo>
                      <a:lnTo>
                        <a:pt x="4057" y="116"/>
                      </a:lnTo>
                      <a:lnTo>
                        <a:pt x="4059" y="113"/>
                      </a:lnTo>
                      <a:lnTo>
                        <a:pt x="4061" y="111"/>
                      </a:lnTo>
                      <a:lnTo>
                        <a:pt x="4063" y="110"/>
                      </a:lnTo>
                      <a:lnTo>
                        <a:pt x="4064" y="108"/>
                      </a:lnTo>
                      <a:lnTo>
                        <a:pt x="4066" y="106"/>
                      </a:lnTo>
                      <a:lnTo>
                        <a:pt x="4067" y="104"/>
                      </a:lnTo>
                      <a:lnTo>
                        <a:pt x="4069" y="102"/>
                      </a:lnTo>
                      <a:lnTo>
                        <a:pt x="4071" y="99"/>
                      </a:lnTo>
                      <a:lnTo>
                        <a:pt x="4073" y="97"/>
                      </a:lnTo>
                      <a:lnTo>
                        <a:pt x="4075" y="96"/>
                      </a:lnTo>
                      <a:lnTo>
                        <a:pt x="4076" y="95"/>
                      </a:lnTo>
                      <a:lnTo>
                        <a:pt x="4078" y="95"/>
                      </a:lnTo>
                      <a:lnTo>
                        <a:pt x="4079" y="96"/>
                      </a:lnTo>
                      <a:lnTo>
                        <a:pt x="4081" y="98"/>
                      </a:lnTo>
                      <a:lnTo>
                        <a:pt x="4083" y="99"/>
                      </a:lnTo>
                      <a:lnTo>
                        <a:pt x="4085" y="101"/>
                      </a:lnTo>
                      <a:lnTo>
                        <a:pt x="4086" y="102"/>
                      </a:lnTo>
                      <a:lnTo>
                        <a:pt x="4088" y="101"/>
                      </a:lnTo>
                      <a:lnTo>
                        <a:pt x="4090" y="100"/>
                      </a:lnTo>
                      <a:lnTo>
                        <a:pt x="4091" y="98"/>
                      </a:lnTo>
                      <a:lnTo>
                        <a:pt x="4093" y="95"/>
                      </a:lnTo>
                      <a:lnTo>
                        <a:pt x="4095" y="92"/>
                      </a:lnTo>
                      <a:lnTo>
                        <a:pt x="4097" y="89"/>
                      </a:lnTo>
                      <a:lnTo>
                        <a:pt x="4098" y="88"/>
                      </a:lnTo>
                      <a:lnTo>
                        <a:pt x="4100" y="88"/>
                      </a:lnTo>
                      <a:lnTo>
                        <a:pt x="4102" y="90"/>
                      </a:lnTo>
                      <a:lnTo>
                        <a:pt x="4103" y="94"/>
                      </a:lnTo>
                      <a:lnTo>
                        <a:pt x="4105" y="100"/>
                      </a:lnTo>
                      <a:lnTo>
                        <a:pt x="4107" y="109"/>
                      </a:lnTo>
                      <a:lnTo>
                        <a:pt x="4109" y="117"/>
                      </a:lnTo>
                      <a:lnTo>
                        <a:pt x="4110" y="125"/>
                      </a:lnTo>
                      <a:lnTo>
                        <a:pt x="4112" y="133"/>
                      </a:lnTo>
                      <a:lnTo>
                        <a:pt x="4114" y="137"/>
                      </a:lnTo>
                      <a:lnTo>
                        <a:pt x="4115" y="140"/>
                      </a:lnTo>
                      <a:lnTo>
                        <a:pt x="4117" y="139"/>
                      </a:lnTo>
                      <a:lnTo>
                        <a:pt x="4119" y="136"/>
                      </a:lnTo>
                      <a:lnTo>
                        <a:pt x="4121" y="130"/>
                      </a:lnTo>
                      <a:lnTo>
                        <a:pt x="4122" y="123"/>
                      </a:lnTo>
                      <a:lnTo>
                        <a:pt x="4124" y="115"/>
                      </a:lnTo>
                      <a:lnTo>
                        <a:pt x="4126" y="109"/>
                      </a:lnTo>
                      <a:lnTo>
                        <a:pt x="4127" y="103"/>
                      </a:lnTo>
                      <a:lnTo>
                        <a:pt x="4129" y="100"/>
                      </a:lnTo>
                      <a:lnTo>
                        <a:pt x="4131" y="100"/>
                      </a:lnTo>
                      <a:lnTo>
                        <a:pt x="4133" y="101"/>
                      </a:lnTo>
                      <a:lnTo>
                        <a:pt x="4134" y="104"/>
                      </a:lnTo>
                      <a:lnTo>
                        <a:pt x="4136" y="108"/>
                      </a:lnTo>
                      <a:lnTo>
                        <a:pt x="4138" y="112"/>
                      </a:lnTo>
                      <a:lnTo>
                        <a:pt x="4139" y="116"/>
                      </a:lnTo>
                      <a:lnTo>
                        <a:pt x="4141" y="118"/>
                      </a:lnTo>
                      <a:lnTo>
                        <a:pt x="4143" y="119"/>
                      </a:lnTo>
                      <a:lnTo>
                        <a:pt x="4145" y="119"/>
                      </a:lnTo>
                      <a:lnTo>
                        <a:pt x="4146" y="118"/>
                      </a:lnTo>
                      <a:lnTo>
                        <a:pt x="4148" y="117"/>
                      </a:lnTo>
                      <a:lnTo>
                        <a:pt x="4150" y="115"/>
                      </a:lnTo>
                      <a:lnTo>
                        <a:pt x="4151" y="113"/>
                      </a:lnTo>
                      <a:lnTo>
                        <a:pt x="4153" y="112"/>
                      </a:lnTo>
                      <a:lnTo>
                        <a:pt x="4155" y="111"/>
                      </a:lnTo>
                      <a:lnTo>
                        <a:pt x="4157" y="110"/>
                      </a:lnTo>
                      <a:lnTo>
                        <a:pt x="4158" y="110"/>
                      </a:lnTo>
                      <a:lnTo>
                        <a:pt x="4160" y="109"/>
                      </a:lnTo>
                      <a:lnTo>
                        <a:pt x="4162" y="109"/>
                      </a:lnTo>
                      <a:lnTo>
                        <a:pt x="4163" y="108"/>
                      </a:lnTo>
                      <a:lnTo>
                        <a:pt x="4165" y="108"/>
                      </a:lnTo>
                      <a:lnTo>
                        <a:pt x="4167" y="108"/>
                      </a:lnTo>
                      <a:lnTo>
                        <a:pt x="4169" y="108"/>
                      </a:lnTo>
                      <a:lnTo>
                        <a:pt x="4170" y="109"/>
                      </a:lnTo>
                      <a:lnTo>
                        <a:pt x="4172" y="110"/>
                      </a:lnTo>
                      <a:lnTo>
                        <a:pt x="4174" y="111"/>
                      </a:lnTo>
                      <a:lnTo>
                        <a:pt x="4175" y="113"/>
                      </a:lnTo>
                      <a:lnTo>
                        <a:pt x="4177" y="115"/>
                      </a:lnTo>
                      <a:lnTo>
                        <a:pt x="4179" y="117"/>
                      </a:lnTo>
                      <a:lnTo>
                        <a:pt x="4181" y="118"/>
                      </a:lnTo>
                      <a:lnTo>
                        <a:pt x="4182" y="119"/>
                      </a:lnTo>
                      <a:lnTo>
                        <a:pt x="4184" y="121"/>
                      </a:lnTo>
                      <a:lnTo>
                        <a:pt x="4186" y="121"/>
                      </a:lnTo>
                      <a:lnTo>
                        <a:pt x="4187" y="121"/>
                      </a:lnTo>
                      <a:lnTo>
                        <a:pt x="4189" y="121"/>
                      </a:lnTo>
                      <a:lnTo>
                        <a:pt x="4191" y="119"/>
                      </a:lnTo>
                      <a:lnTo>
                        <a:pt x="4193" y="118"/>
                      </a:lnTo>
                      <a:lnTo>
                        <a:pt x="4194" y="116"/>
                      </a:lnTo>
                      <a:lnTo>
                        <a:pt x="4196" y="115"/>
                      </a:lnTo>
                      <a:lnTo>
                        <a:pt x="4198" y="113"/>
                      </a:lnTo>
                      <a:lnTo>
                        <a:pt x="4199" y="112"/>
                      </a:lnTo>
                      <a:lnTo>
                        <a:pt x="4201" y="111"/>
                      </a:lnTo>
                      <a:lnTo>
                        <a:pt x="4203" y="112"/>
                      </a:lnTo>
                      <a:lnTo>
                        <a:pt x="4205" y="113"/>
                      </a:lnTo>
                      <a:lnTo>
                        <a:pt x="4206" y="115"/>
                      </a:lnTo>
                      <a:lnTo>
                        <a:pt x="4208" y="118"/>
                      </a:lnTo>
                      <a:lnTo>
                        <a:pt x="4210" y="120"/>
                      </a:lnTo>
                      <a:lnTo>
                        <a:pt x="4211" y="122"/>
                      </a:lnTo>
                      <a:lnTo>
                        <a:pt x="4213" y="123"/>
                      </a:lnTo>
                      <a:lnTo>
                        <a:pt x="4215" y="123"/>
                      </a:lnTo>
                      <a:lnTo>
                        <a:pt x="4217" y="121"/>
                      </a:lnTo>
                      <a:lnTo>
                        <a:pt x="4218" y="119"/>
                      </a:lnTo>
                      <a:lnTo>
                        <a:pt x="4220" y="116"/>
                      </a:lnTo>
                      <a:lnTo>
                        <a:pt x="4221" y="113"/>
                      </a:lnTo>
                      <a:lnTo>
                        <a:pt x="4223" y="111"/>
                      </a:lnTo>
                      <a:lnTo>
                        <a:pt x="4225" y="109"/>
                      </a:lnTo>
                      <a:lnTo>
                        <a:pt x="4227" y="109"/>
                      </a:lnTo>
                      <a:lnTo>
                        <a:pt x="4228" y="110"/>
                      </a:lnTo>
                      <a:lnTo>
                        <a:pt x="4230" y="112"/>
                      </a:lnTo>
                      <a:lnTo>
                        <a:pt x="4232" y="114"/>
                      </a:lnTo>
                      <a:lnTo>
                        <a:pt x="4233" y="117"/>
                      </a:lnTo>
                      <a:lnTo>
                        <a:pt x="4235" y="119"/>
                      </a:lnTo>
                      <a:lnTo>
                        <a:pt x="4237" y="120"/>
                      </a:lnTo>
                      <a:lnTo>
                        <a:pt x="4239" y="119"/>
                      </a:lnTo>
                      <a:lnTo>
                        <a:pt x="4240" y="118"/>
                      </a:lnTo>
                      <a:lnTo>
                        <a:pt x="4242" y="115"/>
                      </a:lnTo>
                      <a:lnTo>
                        <a:pt x="4244" y="112"/>
                      </a:lnTo>
                      <a:lnTo>
                        <a:pt x="4245" y="108"/>
                      </a:lnTo>
                      <a:lnTo>
                        <a:pt x="4247" y="104"/>
                      </a:lnTo>
                      <a:lnTo>
                        <a:pt x="4249" y="101"/>
                      </a:lnTo>
                      <a:lnTo>
                        <a:pt x="4251" y="98"/>
                      </a:lnTo>
                      <a:lnTo>
                        <a:pt x="4252" y="96"/>
                      </a:lnTo>
                      <a:lnTo>
                        <a:pt x="4254" y="94"/>
                      </a:lnTo>
                      <a:lnTo>
                        <a:pt x="4256" y="93"/>
                      </a:lnTo>
                      <a:lnTo>
                        <a:pt x="4257" y="92"/>
                      </a:lnTo>
                      <a:lnTo>
                        <a:pt x="4259" y="91"/>
                      </a:lnTo>
                      <a:lnTo>
                        <a:pt x="4261" y="90"/>
                      </a:lnTo>
                      <a:lnTo>
                        <a:pt x="4263" y="89"/>
                      </a:lnTo>
                      <a:lnTo>
                        <a:pt x="4264" y="88"/>
                      </a:lnTo>
                      <a:lnTo>
                        <a:pt x="4266" y="88"/>
                      </a:lnTo>
                      <a:lnTo>
                        <a:pt x="4268" y="89"/>
                      </a:lnTo>
                      <a:lnTo>
                        <a:pt x="4269" y="90"/>
                      </a:lnTo>
                      <a:lnTo>
                        <a:pt x="4271" y="92"/>
                      </a:lnTo>
                      <a:lnTo>
                        <a:pt x="4273" y="95"/>
                      </a:lnTo>
                      <a:lnTo>
                        <a:pt x="4274" y="98"/>
                      </a:lnTo>
                      <a:lnTo>
                        <a:pt x="4275" y="99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5" name="Freeform 111">
                  <a:extLst>
                    <a:ext uri="{FF2B5EF4-FFF2-40B4-BE49-F238E27FC236}">
                      <a16:creationId xmlns:a16="http://schemas.microsoft.com/office/drawing/2014/main" id="{55A9CA52-E5C4-47F9-BAA6-FC589B2ACD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5429249"/>
                  <a:ext cx="2484000" cy="373063"/>
                </a:xfrm>
                <a:custGeom>
                  <a:avLst/>
                  <a:gdLst>
                    <a:gd name="T0" fmla="*/ 67 w 4275"/>
                    <a:gd name="T1" fmla="*/ 207 h 235"/>
                    <a:gd name="T2" fmla="*/ 135 w 4275"/>
                    <a:gd name="T3" fmla="*/ 160 h 235"/>
                    <a:gd name="T4" fmla="*/ 203 w 4275"/>
                    <a:gd name="T5" fmla="*/ 114 h 235"/>
                    <a:gd name="T6" fmla="*/ 272 w 4275"/>
                    <a:gd name="T7" fmla="*/ 152 h 235"/>
                    <a:gd name="T8" fmla="*/ 340 w 4275"/>
                    <a:gd name="T9" fmla="*/ 148 h 235"/>
                    <a:gd name="T10" fmla="*/ 408 w 4275"/>
                    <a:gd name="T11" fmla="*/ 139 h 235"/>
                    <a:gd name="T12" fmla="*/ 477 w 4275"/>
                    <a:gd name="T13" fmla="*/ 116 h 235"/>
                    <a:gd name="T14" fmla="*/ 545 w 4275"/>
                    <a:gd name="T15" fmla="*/ 140 h 235"/>
                    <a:gd name="T16" fmla="*/ 614 w 4275"/>
                    <a:gd name="T17" fmla="*/ 122 h 235"/>
                    <a:gd name="T18" fmla="*/ 682 w 4275"/>
                    <a:gd name="T19" fmla="*/ 129 h 235"/>
                    <a:gd name="T20" fmla="*/ 750 w 4275"/>
                    <a:gd name="T21" fmla="*/ 145 h 235"/>
                    <a:gd name="T22" fmla="*/ 819 w 4275"/>
                    <a:gd name="T23" fmla="*/ 140 h 235"/>
                    <a:gd name="T24" fmla="*/ 887 w 4275"/>
                    <a:gd name="T25" fmla="*/ 100 h 235"/>
                    <a:gd name="T26" fmla="*/ 956 w 4275"/>
                    <a:gd name="T27" fmla="*/ 96 h 235"/>
                    <a:gd name="T28" fmla="*/ 1024 w 4275"/>
                    <a:gd name="T29" fmla="*/ 57 h 235"/>
                    <a:gd name="T30" fmla="*/ 1092 w 4275"/>
                    <a:gd name="T31" fmla="*/ 72 h 235"/>
                    <a:gd name="T32" fmla="*/ 1161 w 4275"/>
                    <a:gd name="T33" fmla="*/ 82 h 235"/>
                    <a:gd name="T34" fmla="*/ 1229 w 4275"/>
                    <a:gd name="T35" fmla="*/ 60 h 235"/>
                    <a:gd name="T36" fmla="*/ 1298 w 4275"/>
                    <a:gd name="T37" fmla="*/ 71 h 235"/>
                    <a:gd name="T38" fmla="*/ 1366 w 4275"/>
                    <a:gd name="T39" fmla="*/ 64 h 235"/>
                    <a:gd name="T40" fmla="*/ 1435 w 4275"/>
                    <a:gd name="T41" fmla="*/ 44 h 235"/>
                    <a:gd name="T42" fmla="*/ 1503 w 4275"/>
                    <a:gd name="T43" fmla="*/ 17 h 235"/>
                    <a:gd name="T44" fmla="*/ 1571 w 4275"/>
                    <a:gd name="T45" fmla="*/ 46 h 235"/>
                    <a:gd name="T46" fmla="*/ 1640 w 4275"/>
                    <a:gd name="T47" fmla="*/ 31 h 235"/>
                    <a:gd name="T48" fmla="*/ 1708 w 4275"/>
                    <a:gd name="T49" fmla="*/ 22 h 235"/>
                    <a:gd name="T50" fmla="*/ 1776 w 4275"/>
                    <a:gd name="T51" fmla="*/ 23 h 235"/>
                    <a:gd name="T52" fmla="*/ 1845 w 4275"/>
                    <a:gd name="T53" fmla="*/ 15 h 235"/>
                    <a:gd name="T54" fmla="*/ 1913 w 4275"/>
                    <a:gd name="T55" fmla="*/ 28 h 235"/>
                    <a:gd name="T56" fmla="*/ 1982 w 4275"/>
                    <a:gd name="T57" fmla="*/ 41 h 235"/>
                    <a:gd name="T58" fmla="*/ 2050 w 4275"/>
                    <a:gd name="T59" fmla="*/ 63 h 235"/>
                    <a:gd name="T60" fmla="*/ 2118 w 4275"/>
                    <a:gd name="T61" fmla="*/ 52 h 235"/>
                    <a:gd name="T62" fmla="*/ 2187 w 4275"/>
                    <a:gd name="T63" fmla="*/ 73 h 235"/>
                    <a:gd name="T64" fmla="*/ 2255 w 4275"/>
                    <a:gd name="T65" fmla="*/ 79 h 235"/>
                    <a:gd name="T66" fmla="*/ 2323 w 4275"/>
                    <a:gd name="T67" fmla="*/ 114 h 235"/>
                    <a:gd name="T68" fmla="*/ 2392 w 4275"/>
                    <a:gd name="T69" fmla="*/ 78 h 235"/>
                    <a:gd name="T70" fmla="*/ 2460 w 4275"/>
                    <a:gd name="T71" fmla="*/ 103 h 235"/>
                    <a:gd name="T72" fmla="*/ 2529 w 4275"/>
                    <a:gd name="T73" fmla="*/ 73 h 235"/>
                    <a:gd name="T74" fmla="*/ 2597 w 4275"/>
                    <a:gd name="T75" fmla="*/ 73 h 235"/>
                    <a:gd name="T76" fmla="*/ 2665 w 4275"/>
                    <a:gd name="T77" fmla="*/ 86 h 235"/>
                    <a:gd name="T78" fmla="*/ 2734 w 4275"/>
                    <a:gd name="T79" fmla="*/ 13 h 235"/>
                    <a:gd name="T80" fmla="*/ 2802 w 4275"/>
                    <a:gd name="T81" fmla="*/ 63 h 235"/>
                    <a:gd name="T82" fmla="*/ 2871 w 4275"/>
                    <a:gd name="T83" fmla="*/ 102 h 235"/>
                    <a:gd name="T84" fmla="*/ 2939 w 4275"/>
                    <a:gd name="T85" fmla="*/ 99 h 235"/>
                    <a:gd name="T86" fmla="*/ 3008 w 4275"/>
                    <a:gd name="T87" fmla="*/ 186 h 235"/>
                    <a:gd name="T88" fmla="*/ 3076 w 4275"/>
                    <a:gd name="T89" fmla="*/ 192 h 235"/>
                    <a:gd name="T90" fmla="*/ 3144 w 4275"/>
                    <a:gd name="T91" fmla="*/ 215 h 235"/>
                    <a:gd name="T92" fmla="*/ 3213 w 4275"/>
                    <a:gd name="T93" fmla="*/ 198 h 235"/>
                    <a:gd name="T94" fmla="*/ 3281 w 4275"/>
                    <a:gd name="T95" fmla="*/ 229 h 235"/>
                    <a:gd name="T96" fmla="*/ 3349 w 4275"/>
                    <a:gd name="T97" fmla="*/ 227 h 235"/>
                    <a:gd name="T98" fmla="*/ 3418 w 4275"/>
                    <a:gd name="T99" fmla="*/ 192 h 235"/>
                    <a:gd name="T100" fmla="*/ 3486 w 4275"/>
                    <a:gd name="T101" fmla="*/ 159 h 235"/>
                    <a:gd name="T102" fmla="*/ 3555 w 4275"/>
                    <a:gd name="T103" fmla="*/ 130 h 235"/>
                    <a:gd name="T104" fmla="*/ 3623 w 4275"/>
                    <a:gd name="T105" fmla="*/ 152 h 235"/>
                    <a:gd name="T106" fmla="*/ 3691 w 4275"/>
                    <a:gd name="T107" fmla="*/ 172 h 235"/>
                    <a:gd name="T108" fmla="*/ 3760 w 4275"/>
                    <a:gd name="T109" fmla="*/ 144 h 235"/>
                    <a:gd name="T110" fmla="*/ 3828 w 4275"/>
                    <a:gd name="T111" fmla="*/ 158 h 235"/>
                    <a:gd name="T112" fmla="*/ 3897 w 4275"/>
                    <a:gd name="T113" fmla="*/ 168 h 235"/>
                    <a:gd name="T114" fmla="*/ 3965 w 4275"/>
                    <a:gd name="T115" fmla="*/ 164 h 235"/>
                    <a:gd name="T116" fmla="*/ 4033 w 4275"/>
                    <a:gd name="T117" fmla="*/ 175 h 235"/>
                    <a:gd name="T118" fmla="*/ 4102 w 4275"/>
                    <a:gd name="T119" fmla="*/ 75 h 235"/>
                    <a:gd name="T120" fmla="*/ 4170 w 4275"/>
                    <a:gd name="T121" fmla="*/ 85 h 235"/>
                    <a:gd name="T122" fmla="*/ 4239 w 4275"/>
                    <a:gd name="T123" fmla="*/ 99 h 23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35">
                      <a:moveTo>
                        <a:pt x="0" y="198"/>
                      </a:moveTo>
                      <a:lnTo>
                        <a:pt x="1" y="198"/>
                      </a:lnTo>
                      <a:lnTo>
                        <a:pt x="3" y="197"/>
                      </a:lnTo>
                      <a:lnTo>
                        <a:pt x="5" y="196"/>
                      </a:lnTo>
                      <a:lnTo>
                        <a:pt x="7" y="193"/>
                      </a:lnTo>
                      <a:lnTo>
                        <a:pt x="8" y="191"/>
                      </a:lnTo>
                      <a:lnTo>
                        <a:pt x="10" y="189"/>
                      </a:lnTo>
                      <a:lnTo>
                        <a:pt x="12" y="187"/>
                      </a:lnTo>
                      <a:lnTo>
                        <a:pt x="13" y="185"/>
                      </a:lnTo>
                      <a:lnTo>
                        <a:pt x="15" y="184"/>
                      </a:lnTo>
                      <a:lnTo>
                        <a:pt x="17" y="182"/>
                      </a:lnTo>
                      <a:lnTo>
                        <a:pt x="19" y="181"/>
                      </a:lnTo>
                      <a:lnTo>
                        <a:pt x="20" y="180"/>
                      </a:lnTo>
                      <a:lnTo>
                        <a:pt x="22" y="179"/>
                      </a:lnTo>
                      <a:lnTo>
                        <a:pt x="24" y="180"/>
                      </a:lnTo>
                      <a:lnTo>
                        <a:pt x="25" y="181"/>
                      </a:lnTo>
                      <a:lnTo>
                        <a:pt x="27" y="184"/>
                      </a:lnTo>
                      <a:lnTo>
                        <a:pt x="29" y="188"/>
                      </a:lnTo>
                      <a:lnTo>
                        <a:pt x="31" y="192"/>
                      </a:lnTo>
                      <a:lnTo>
                        <a:pt x="32" y="196"/>
                      </a:lnTo>
                      <a:lnTo>
                        <a:pt x="34" y="201"/>
                      </a:lnTo>
                      <a:lnTo>
                        <a:pt x="36" y="204"/>
                      </a:lnTo>
                      <a:lnTo>
                        <a:pt x="37" y="206"/>
                      </a:lnTo>
                      <a:lnTo>
                        <a:pt x="39" y="206"/>
                      </a:lnTo>
                      <a:lnTo>
                        <a:pt x="41" y="205"/>
                      </a:lnTo>
                      <a:lnTo>
                        <a:pt x="43" y="203"/>
                      </a:lnTo>
                      <a:lnTo>
                        <a:pt x="44" y="201"/>
                      </a:lnTo>
                      <a:lnTo>
                        <a:pt x="46" y="200"/>
                      </a:lnTo>
                      <a:lnTo>
                        <a:pt x="48" y="198"/>
                      </a:lnTo>
                      <a:lnTo>
                        <a:pt x="49" y="198"/>
                      </a:lnTo>
                      <a:lnTo>
                        <a:pt x="51" y="198"/>
                      </a:lnTo>
                      <a:lnTo>
                        <a:pt x="53" y="199"/>
                      </a:lnTo>
                      <a:lnTo>
                        <a:pt x="55" y="200"/>
                      </a:lnTo>
                      <a:lnTo>
                        <a:pt x="56" y="202"/>
                      </a:lnTo>
                      <a:lnTo>
                        <a:pt x="58" y="203"/>
                      </a:lnTo>
                      <a:lnTo>
                        <a:pt x="60" y="203"/>
                      </a:lnTo>
                      <a:lnTo>
                        <a:pt x="61" y="204"/>
                      </a:lnTo>
                      <a:lnTo>
                        <a:pt x="63" y="204"/>
                      </a:lnTo>
                      <a:lnTo>
                        <a:pt x="65" y="206"/>
                      </a:lnTo>
                      <a:lnTo>
                        <a:pt x="67" y="207"/>
                      </a:lnTo>
                      <a:lnTo>
                        <a:pt x="68" y="209"/>
                      </a:lnTo>
                      <a:lnTo>
                        <a:pt x="70" y="212"/>
                      </a:lnTo>
                      <a:lnTo>
                        <a:pt x="72" y="215"/>
                      </a:lnTo>
                      <a:lnTo>
                        <a:pt x="73" y="217"/>
                      </a:lnTo>
                      <a:lnTo>
                        <a:pt x="75" y="220"/>
                      </a:lnTo>
                      <a:lnTo>
                        <a:pt x="77" y="221"/>
                      </a:lnTo>
                      <a:lnTo>
                        <a:pt x="79" y="221"/>
                      </a:lnTo>
                      <a:lnTo>
                        <a:pt x="80" y="220"/>
                      </a:lnTo>
                      <a:lnTo>
                        <a:pt x="82" y="218"/>
                      </a:lnTo>
                      <a:lnTo>
                        <a:pt x="84" y="216"/>
                      </a:lnTo>
                      <a:lnTo>
                        <a:pt x="85" y="214"/>
                      </a:lnTo>
                      <a:lnTo>
                        <a:pt x="87" y="213"/>
                      </a:lnTo>
                      <a:lnTo>
                        <a:pt x="89" y="212"/>
                      </a:lnTo>
                      <a:lnTo>
                        <a:pt x="91" y="213"/>
                      </a:lnTo>
                      <a:lnTo>
                        <a:pt x="92" y="215"/>
                      </a:lnTo>
                      <a:lnTo>
                        <a:pt x="94" y="217"/>
                      </a:lnTo>
                      <a:lnTo>
                        <a:pt x="96" y="220"/>
                      </a:lnTo>
                      <a:lnTo>
                        <a:pt x="97" y="222"/>
                      </a:lnTo>
                      <a:lnTo>
                        <a:pt x="99" y="224"/>
                      </a:lnTo>
                      <a:lnTo>
                        <a:pt x="101" y="224"/>
                      </a:lnTo>
                      <a:lnTo>
                        <a:pt x="103" y="223"/>
                      </a:lnTo>
                      <a:lnTo>
                        <a:pt x="104" y="221"/>
                      </a:lnTo>
                      <a:lnTo>
                        <a:pt x="106" y="219"/>
                      </a:lnTo>
                      <a:lnTo>
                        <a:pt x="107" y="216"/>
                      </a:lnTo>
                      <a:lnTo>
                        <a:pt x="109" y="215"/>
                      </a:lnTo>
                      <a:lnTo>
                        <a:pt x="111" y="214"/>
                      </a:lnTo>
                      <a:lnTo>
                        <a:pt x="113" y="215"/>
                      </a:lnTo>
                      <a:lnTo>
                        <a:pt x="114" y="218"/>
                      </a:lnTo>
                      <a:lnTo>
                        <a:pt x="116" y="221"/>
                      </a:lnTo>
                      <a:lnTo>
                        <a:pt x="118" y="225"/>
                      </a:lnTo>
                      <a:lnTo>
                        <a:pt x="119" y="228"/>
                      </a:lnTo>
                      <a:lnTo>
                        <a:pt x="121" y="230"/>
                      </a:lnTo>
                      <a:lnTo>
                        <a:pt x="123" y="230"/>
                      </a:lnTo>
                      <a:lnTo>
                        <a:pt x="125" y="227"/>
                      </a:lnTo>
                      <a:lnTo>
                        <a:pt x="126" y="221"/>
                      </a:lnTo>
                      <a:lnTo>
                        <a:pt x="128" y="212"/>
                      </a:lnTo>
                      <a:lnTo>
                        <a:pt x="130" y="201"/>
                      </a:lnTo>
                      <a:lnTo>
                        <a:pt x="131" y="189"/>
                      </a:lnTo>
                      <a:lnTo>
                        <a:pt x="133" y="175"/>
                      </a:lnTo>
                      <a:lnTo>
                        <a:pt x="135" y="160"/>
                      </a:lnTo>
                      <a:lnTo>
                        <a:pt x="137" y="146"/>
                      </a:lnTo>
                      <a:lnTo>
                        <a:pt x="138" y="133"/>
                      </a:lnTo>
                      <a:lnTo>
                        <a:pt x="140" y="121"/>
                      </a:lnTo>
                      <a:lnTo>
                        <a:pt x="142" y="111"/>
                      </a:lnTo>
                      <a:lnTo>
                        <a:pt x="143" y="103"/>
                      </a:lnTo>
                      <a:lnTo>
                        <a:pt x="145" y="96"/>
                      </a:lnTo>
                      <a:lnTo>
                        <a:pt x="147" y="92"/>
                      </a:lnTo>
                      <a:lnTo>
                        <a:pt x="149" y="90"/>
                      </a:lnTo>
                      <a:lnTo>
                        <a:pt x="150" y="91"/>
                      </a:lnTo>
                      <a:lnTo>
                        <a:pt x="152" y="94"/>
                      </a:lnTo>
                      <a:lnTo>
                        <a:pt x="154" y="98"/>
                      </a:lnTo>
                      <a:lnTo>
                        <a:pt x="155" y="104"/>
                      </a:lnTo>
                      <a:lnTo>
                        <a:pt x="157" y="110"/>
                      </a:lnTo>
                      <a:lnTo>
                        <a:pt x="159" y="116"/>
                      </a:lnTo>
                      <a:lnTo>
                        <a:pt x="160" y="122"/>
                      </a:lnTo>
                      <a:lnTo>
                        <a:pt x="162" y="126"/>
                      </a:lnTo>
                      <a:lnTo>
                        <a:pt x="164" y="128"/>
                      </a:lnTo>
                      <a:lnTo>
                        <a:pt x="166" y="128"/>
                      </a:lnTo>
                      <a:lnTo>
                        <a:pt x="167" y="127"/>
                      </a:lnTo>
                      <a:lnTo>
                        <a:pt x="169" y="123"/>
                      </a:lnTo>
                      <a:lnTo>
                        <a:pt x="171" y="118"/>
                      </a:lnTo>
                      <a:lnTo>
                        <a:pt x="172" y="112"/>
                      </a:lnTo>
                      <a:lnTo>
                        <a:pt x="174" y="106"/>
                      </a:lnTo>
                      <a:lnTo>
                        <a:pt x="176" y="100"/>
                      </a:lnTo>
                      <a:lnTo>
                        <a:pt x="178" y="95"/>
                      </a:lnTo>
                      <a:lnTo>
                        <a:pt x="179" y="92"/>
                      </a:lnTo>
                      <a:lnTo>
                        <a:pt x="181" y="91"/>
                      </a:lnTo>
                      <a:lnTo>
                        <a:pt x="183" y="92"/>
                      </a:lnTo>
                      <a:lnTo>
                        <a:pt x="184" y="96"/>
                      </a:lnTo>
                      <a:lnTo>
                        <a:pt x="186" y="101"/>
                      </a:lnTo>
                      <a:lnTo>
                        <a:pt x="188" y="107"/>
                      </a:lnTo>
                      <a:lnTo>
                        <a:pt x="190" y="114"/>
                      </a:lnTo>
                      <a:lnTo>
                        <a:pt x="191" y="120"/>
                      </a:lnTo>
                      <a:lnTo>
                        <a:pt x="193" y="125"/>
                      </a:lnTo>
                      <a:lnTo>
                        <a:pt x="195" y="128"/>
                      </a:lnTo>
                      <a:lnTo>
                        <a:pt x="196" y="129"/>
                      </a:lnTo>
                      <a:lnTo>
                        <a:pt x="198" y="127"/>
                      </a:lnTo>
                      <a:lnTo>
                        <a:pt x="200" y="123"/>
                      </a:lnTo>
                      <a:lnTo>
                        <a:pt x="202" y="119"/>
                      </a:lnTo>
                      <a:lnTo>
                        <a:pt x="203" y="114"/>
                      </a:lnTo>
                      <a:lnTo>
                        <a:pt x="205" y="109"/>
                      </a:lnTo>
                      <a:lnTo>
                        <a:pt x="207" y="107"/>
                      </a:lnTo>
                      <a:lnTo>
                        <a:pt x="208" y="107"/>
                      </a:lnTo>
                      <a:lnTo>
                        <a:pt x="210" y="109"/>
                      </a:lnTo>
                      <a:lnTo>
                        <a:pt x="212" y="112"/>
                      </a:lnTo>
                      <a:lnTo>
                        <a:pt x="214" y="117"/>
                      </a:lnTo>
                      <a:lnTo>
                        <a:pt x="215" y="123"/>
                      </a:lnTo>
                      <a:lnTo>
                        <a:pt x="217" y="128"/>
                      </a:lnTo>
                      <a:lnTo>
                        <a:pt x="219" y="132"/>
                      </a:lnTo>
                      <a:lnTo>
                        <a:pt x="220" y="136"/>
                      </a:lnTo>
                      <a:lnTo>
                        <a:pt x="222" y="138"/>
                      </a:lnTo>
                      <a:lnTo>
                        <a:pt x="224" y="139"/>
                      </a:lnTo>
                      <a:lnTo>
                        <a:pt x="226" y="140"/>
                      </a:lnTo>
                      <a:lnTo>
                        <a:pt x="227" y="140"/>
                      </a:lnTo>
                      <a:lnTo>
                        <a:pt x="229" y="140"/>
                      </a:lnTo>
                      <a:lnTo>
                        <a:pt x="231" y="140"/>
                      </a:lnTo>
                      <a:lnTo>
                        <a:pt x="232" y="141"/>
                      </a:lnTo>
                      <a:lnTo>
                        <a:pt x="234" y="141"/>
                      </a:lnTo>
                      <a:lnTo>
                        <a:pt x="236" y="142"/>
                      </a:lnTo>
                      <a:lnTo>
                        <a:pt x="238" y="142"/>
                      </a:lnTo>
                      <a:lnTo>
                        <a:pt x="239" y="143"/>
                      </a:lnTo>
                      <a:lnTo>
                        <a:pt x="241" y="144"/>
                      </a:lnTo>
                      <a:lnTo>
                        <a:pt x="242" y="144"/>
                      </a:lnTo>
                      <a:lnTo>
                        <a:pt x="244" y="145"/>
                      </a:lnTo>
                      <a:lnTo>
                        <a:pt x="246" y="146"/>
                      </a:lnTo>
                      <a:lnTo>
                        <a:pt x="248" y="148"/>
                      </a:lnTo>
                      <a:lnTo>
                        <a:pt x="250" y="150"/>
                      </a:lnTo>
                      <a:lnTo>
                        <a:pt x="251" y="151"/>
                      </a:lnTo>
                      <a:lnTo>
                        <a:pt x="253" y="151"/>
                      </a:lnTo>
                      <a:lnTo>
                        <a:pt x="254" y="151"/>
                      </a:lnTo>
                      <a:lnTo>
                        <a:pt x="256" y="151"/>
                      </a:lnTo>
                      <a:lnTo>
                        <a:pt x="258" y="150"/>
                      </a:lnTo>
                      <a:lnTo>
                        <a:pt x="260" y="149"/>
                      </a:lnTo>
                      <a:lnTo>
                        <a:pt x="262" y="148"/>
                      </a:lnTo>
                      <a:lnTo>
                        <a:pt x="263" y="147"/>
                      </a:lnTo>
                      <a:lnTo>
                        <a:pt x="265" y="147"/>
                      </a:lnTo>
                      <a:lnTo>
                        <a:pt x="266" y="148"/>
                      </a:lnTo>
                      <a:lnTo>
                        <a:pt x="268" y="150"/>
                      </a:lnTo>
                      <a:lnTo>
                        <a:pt x="270" y="151"/>
                      </a:lnTo>
                      <a:lnTo>
                        <a:pt x="272" y="152"/>
                      </a:lnTo>
                      <a:lnTo>
                        <a:pt x="274" y="153"/>
                      </a:lnTo>
                      <a:lnTo>
                        <a:pt x="275" y="153"/>
                      </a:lnTo>
                      <a:lnTo>
                        <a:pt x="277" y="152"/>
                      </a:lnTo>
                      <a:lnTo>
                        <a:pt x="278" y="151"/>
                      </a:lnTo>
                      <a:lnTo>
                        <a:pt x="280" y="149"/>
                      </a:lnTo>
                      <a:lnTo>
                        <a:pt x="282" y="147"/>
                      </a:lnTo>
                      <a:lnTo>
                        <a:pt x="284" y="145"/>
                      </a:lnTo>
                      <a:lnTo>
                        <a:pt x="285" y="144"/>
                      </a:lnTo>
                      <a:lnTo>
                        <a:pt x="287" y="142"/>
                      </a:lnTo>
                      <a:lnTo>
                        <a:pt x="289" y="141"/>
                      </a:lnTo>
                      <a:lnTo>
                        <a:pt x="290" y="140"/>
                      </a:lnTo>
                      <a:lnTo>
                        <a:pt x="292" y="139"/>
                      </a:lnTo>
                      <a:lnTo>
                        <a:pt x="294" y="138"/>
                      </a:lnTo>
                      <a:lnTo>
                        <a:pt x="296" y="138"/>
                      </a:lnTo>
                      <a:lnTo>
                        <a:pt x="297" y="138"/>
                      </a:lnTo>
                      <a:lnTo>
                        <a:pt x="299" y="139"/>
                      </a:lnTo>
                      <a:lnTo>
                        <a:pt x="301" y="140"/>
                      </a:lnTo>
                      <a:lnTo>
                        <a:pt x="302" y="141"/>
                      </a:lnTo>
                      <a:lnTo>
                        <a:pt x="304" y="142"/>
                      </a:lnTo>
                      <a:lnTo>
                        <a:pt x="306" y="142"/>
                      </a:lnTo>
                      <a:lnTo>
                        <a:pt x="308" y="141"/>
                      </a:lnTo>
                      <a:lnTo>
                        <a:pt x="309" y="140"/>
                      </a:lnTo>
                      <a:lnTo>
                        <a:pt x="311" y="136"/>
                      </a:lnTo>
                      <a:lnTo>
                        <a:pt x="313" y="133"/>
                      </a:lnTo>
                      <a:lnTo>
                        <a:pt x="314" y="129"/>
                      </a:lnTo>
                      <a:lnTo>
                        <a:pt x="316" y="126"/>
                      </a:lnTo>
                      <a:lnTo>
                        <a:pt x="318" y="123"/>
                      </a:lnTo>
                      <a:lnTo>
                        <a:pt x="320" y="123"/>
                      </a:lnTo>
                      <a:lnTo>
                        <a:pt x="321" y="124"/>
                      </a:lnTo>
                      <a:lnTo>
                        <a:pt x="323" y="127"/>
                      </a:lnTo>
                      <a:lnTo>
                        <a:pt x="325" y="132"/>
                      </a:lnTo>
                      <a:lnTo>
                        <a:pt x="326" y="138"/>
                      </a:lnTo>
                      <a:lnTo>
                        <a:pt x="328" y="144"/>
                      </a:lnTo>
                      <a:lnTo>
                        <a:pt x="330" y="148"/>
                      </a:lnTo>
                      <a:lnTo>
                        <a:pt x="332" y="152"/>
                      </a:lnTo>
                      <a:lnTo>
                        <a:pt x="333" y="154"/>
                      </a:lnTo>
                      <a:lnTo>
                        <a:pt x="335" y="154"/>
                      </a:lnTo>
                      <a:lnTo>
                        <a:pt x="337" y="153"/>
                      </a:lnTo>
                      <a:lnTo>
                        <a:pt x="338" y="150"/>
                      </a:lnTo>
                      <a:lnTo>
                        <a:pt x="340" y="148"/>
                      </a:lnTo>
                      <a:lnTo>
                        <a:pt x="342" y="146"/>
                      </a:lnTo>
                      <a:lnTo>
                        <a:pt x="344" y="145"/>
                      </a:lnTo>
                      <a:lnTo>
                        <a:pt x="345" y="145"/>
                      </a:lnTo>
                      <a:lnTo>
                        <a:pt x="347" y="147"/>
                      </a:lnTo>
                      <a:lnTo>
                        <a:pt x="349" y="149"/>
                      </a:lnTo>
                      <a:lnTo>
                        <a:pt x="350" y="152"/>
                      </a:lnTo>
                      <a:lnTo>
                        <a:pt x="352" y="156"/>
                      </a:lnTo>
                      <a:lnTo>
                        <a:pt x="354" y="159"/>
                      </a:lnTo>
                      <a:lnTo>
                        <a:pt x="356" y="161"/>
                      </a:lnTo>
                      <a:lnTo>
                        <a:pt x="357" y="163"/>
                      </a:lnTo>
                      <a:lnTo>
                        <a:pt x="359" y="164"/>
                      </a:lnTo>
                      <a:lnTo>
                        <a:pt x="361" y="164"/>
                      </a:lnTo>
                      <a:lnTo>
                        <a:pt x="362" y="163"/>
                      </a:lnTo>
                      <a:lnTo>
                        <a:pt x="364" y="161"/>
                      </a:lnTo>
                      <a:lnTo>
                        <a:pt x="366" y="160"/>
                      </a:lnTo>
                      <a:lnTo>
                        <a:pt x="367" y="159"/>
                      </a:lnTo>
                      <a:lnTo>
                        <a:pt x="369" y="158"/>
                      </a:lnTo>
                      <a:lnTo>
                        <a:pt x="371" y="157"/>
                      </a:lnTo>
                      <a:lnTo>
                        <a:pt x="373" y="156"/>
                      </a:lnTo>
                      <a:lnTo>
                        <a:pt x="374" y="156"/>
                      </a:lnTo>
                      <a:lnTo>
                        <a:pt x="376" y="155"/>
                      </a:lnTo>
                      <a:lnTo>
                        <a:pt x="378" y="153"/>
                      </a:lnTo>
                      <a:lnTo>
                        <a:pt x="379" y="151"/>
                      </a:lnTo>
                      <a:lnTo>
                        <a:pt x="381" y="148"/>
                      </a:lnTo>
                      <a:lnTo>
                        <a:pt x="383" y="144"/>
                      </a:lnTo>
                      <a:lnTo>
                        <a:pt x="385" y="141"/>
                      </a:lnTo>
                      <a:lnTo>
                        <a:pt x="386" y="138"/>
                      </a:lnTo>
                      <a:lnTo>
                        <a:pt x="388" y="135"/>
                      </a:lnTo>
                      <a:lnTo>
                        <a:pt x="390" y="134"/>
                      </a:lnTo>
                      <a:lnTo>
                        <a:pt x="391" y="135"/>
                      </a:lnTo>
                      <a:lnTo>
                        <a:pt x="393" y="137"/>
                      </a:lnTo>
                      <a:lnTo>
                        <a:pt x="395" y="140"/>
                      </a:lnTo>
                      <a:lnTo>
                        <a:pt x="397" y="144"/>
                      </a:lnTo>
                      <a:lnTo>
                        <a:pt x="398" y="147"/>
                      </a:lnTo>
                      <a:lnTo>
                        <a:pt x="400" y="149"/>
                      </a:lnTo>
                      <a:lnTo>
                        <a:pt x="402" y="150"/>
                      </a:lnTo>
                      <a:lnTo>
                        <a:pt x="403" y="149"/>
                      </a:lnTo>
                      <a:lnTo>
                        <a:pt x="405" y="146"/>
                      </a:lnTo>
                      <a:lnTo>
                        <a:pt x="407" y="142"/>
                      </a:lnTo>
                      <a:lnTo>
                        <a:pt x="408" y="139"/>
                      </a:lnTo>
                      <a:lnTo>
                        <a:pt x="410" y="135"/>
                      </a:lnTo>
                      <a:lnTo>
                        <a:pt x="412" y="133"/>
                      </a:lnTo>
                      <a:lnTo>
                        <a:pt x="413" y="132"/>
                      </a:lnTo>
                      <a:lnTo>
                        <a:pt x="415" y="133"/>
                      </a:lnTo>
                      <a:lnTo>
                        <a:pt x="417" y="136"/>
                      </a:lnTo>
                      <a:lnTo>
                        <a:pt x="419" y="140"/>
                      </a:lnTo>
                      <a:lnTo>
                        <a:pt x="420" y="144"/>
                      </a:lnTo>
                      <a:lnTo>
                        <a:pt x="422" y="146"/>
                      </a:lnTo>
                      <a:lnTo>
                        <a:pt x="424" y="147"/>
                      </a:lnTo>
                      <a:lnTo>
                        <a:pt x="425" y="146"/>
                      </a:lnTo>
                      <a:lnTo>
                        <a:pt x="427" y="143"/>
                      </a:lnTo>
                      <a:lnTo>
                        <a:pt x="429" y="138"/>
                      </a:lnTo>
                      <a:lnTo>
                        <a:pt x="431" y="131"/>
                      </a:lnTo>
                      <a:lnTo>
                        <a:pt x="432" y="124"/>
                      </a:lnTo>
                      <a:lnTo>
                        <a:pt x="434" y="118"/>
                      </a:lnTo>
                      <a:lnTo>
                        <a:pt x="436" y="113"/>
                      </a:lnTo>
                      <a:lnTo>
                        <a:pt x="437" y="109"/>
                      </a:lnTo>
                      <a:lnTo>
                        <a:pt x="439" y="108"/>
                      </a:lnTo>
                      <a:lnTo>
                        <a:pt x="441" y="108"/>
                      </a:lnTo>
                      <a:lnTo>
                        <a:pt x="443" y="109"/>
                      </a:lnTo>
                      <a:lnTo>
                        <a:pt x="444" y="111"/>
                      </a:lnTo>
                      <a:lnTo>
                        <a:pt x="446" y="112"/>
                      </a:lnTo>
                      <a:lnTo>
                        <a:pt x="448" y="112"/>
                      </a:lnTo>
                      <a:lnTo>
                        <a:pt x="449" y="112"/>
                      </a:lnTo>
                      <a:lnTo>
                        <a:pt x="451" y="111"/>
                      </a:lnTo>
                      <a:lnTo>
                        <a:pt x="453" y="110"/>
                      </a:lnTo>
                      <a:lnTo>
                        <a:pt x="455" y="110"/>
                      </a:lnTo>
                      <a:lnTo>
                        <a:pt x="456" y="110"/>
                      </a:lnTo>
                      <a:lnTo>
                        <a:pt x="458" y="112"/>
                      </a:lnTo>
                      <a:lnTo>
                        <a:pt x="460" y="115"/>
                      </a:lnTo>
                      <a:lnTo>
                        <a:pt x="461" y="118"/>
                      </a:lnTo>
                      <a:lnTo>
                        <a:pt x="463" y="122"/>
                      </a:lnTo>
                      <a:lnTo>
                        <a:pt x="465" y="124"/>
                      </a:lnTo>
                      <a:lnTo>
                        <a:pt x="467" y="126"/>
                      </a:lnTo>
                      <a:lnTo>
                        <a:pt x="468" y="125"/>
                      </a:lnTo>
                      <a:lnTo>
                        <a:pt x="470" y="123"/>
                      </a:lnTo>
                      <a:lnTo>
                        <a:pt x="472" y="121"/>
                      </a:lnTo>
                      <a:lnTo>
                        <a:pt x="473" y="118"/>
                      </a:lnTo>
                      <a:lnTo>
                        <a:pt x="475" y="116"/>
                      </a:lnTo>
                      <a:lnTo>
                        <a:pt x="477" y="116"/>
                      </a:lnTo>
                      <a:lnTo>
                        <a:pt x="479" y="119"/>
                      </a:lnTo>
                      <a:lnTo>
                        <a:pt x="480" y="123"/>
                      </a:lnTo>
                      <a:lnTo>
                        <a:pt x="482" y="129"/>
                      </a:lnTo>
                      <a:lnTo>
                        <a:pt x="484" y="136"/>
                      </a:lnTo>
                      <a:lnTo>
                        <a:pt x="485" y="142"/>
                      </a:lnTo>
                      <a:lnTo>
                        <a:pt x="487" y="147"/>
                      </a:lnTo>
                      <a:lnTo>
                        <a:pt x="489" y="150"/>
                      </a:lnTo>
                      <a:lnTo>
                        <a:pt x="491" y="150"/>
                      </a:lnTo>
                      <a:lnTo>
                        <a:pt x="492" y="148"/>
                      </a:lnTo>
                      <a:lnTo>
                        <a:pt x="494" y="144"/>
                      </a:lnTo>
                      <a:lnTo>
                        <a:pt x="496" y="140"/>
                      </a:lnTo>
                      <a:lnTo>
                        <a:pt x="497" y="138"/>
                      </a:lnTo>
                      <a:lnTo>
                        <a:pt x="499" y="136"/>
                      </a:lnTo>
                      <a:lnTo>
                        <a:pt x="501" y="136"/>
                      </a:lnTo>
                      <a:lnTo>
                        <a:pt x="503" y="138"/>
                      </a:lnTo>
                      <a:lnTo>
                        <a:pt x="504" y="141"/>
                      </a:lnTo>
                      <a:lnTo>
                        <a:pt x="506" y="145"/>
                      </a:lnTo>
                      <a:lnTo>
                        <a:pt x="508" y="148"/>
                      </a:lnTo>
                      <a:lnTo>
                        <a:pt x="509" y="150"/>
                      </a:lnTo>
                      <a:lnTo>
                        <a:pt x="511" y="151"/>
                      </a:lnTo>
                      <a:lnTo>
                        <a:pt x="513" y="151"/>
                      </a:lnTo>
                      <a:lnTo>
                        <a:pt x="515" y="151"/>
                      </a:lnTo>
                      <a:lnTo>
                        <a:pt x="516" y="149"/>
                      </a:lnTo>
                      <a:lnTo>
                        <a:pt x="518" y="148"/>
                      </a:lnTo>
                      <a:lnTo>
                        <a:pt x="520" y="147"/>
                      </a:lnTo>
                      <a:lnTo>
                        <a:pt x="521" y="146"/>
                      </a:lnTo>
                      <a:lnTo>
                        <a:pt x="523" y="146"/>
                      </a:lnTo>
                      <a:lnTo>
                        <a:pt x="525" y="145"/>
                      </a:lnTo>
                      <a:lnTo>
                        <a:pt x="527" y="144"/>
                      </a:lnTo>
                      <a:lnTo>
                        <a:pt x="528" y="142"/>
                      </a:lnTo>
                      <a:lnTo>
                        <a:pt x="530" y="140"/>
                      </a:lnTo>
                      <a:lnTo>
                        <a:pt x="532" y="136"/>
                      </a:lnTo>
                      <a:lnTo>
                        <a:pt x="533" y="133"/>
                      </a:lnTo>
                      <a:lnTo>
                        <a:pt x="535" y="130"/>
                      </a:lnTo>
                      <a:lnTo>
                        <a:pt x="537" y="128"/>
                      </a:lnTo>
                      <a:lnTo>
                        <a:pt x="539" y="128"/>
                      </a:lnTo>
                      <a:lnTo>
                        <a:pt x="540" y="129"/>
                      </a:lnTo>
                      <a:lnTo>
                        <a:pt x="542" y="132"/>
                      </a:lnTo>
                      <a:lnTo>
                        <a:pt x="543" y="136"/>
                      </a:lnTo>
                      <a:lnTo>
                        <a:pt x="545" y="140"/>
                      </a:lnTo>
                      <a:lnTo>
                        <a:pt x="547" y="144"/>
                      </a:lnTo>
                      <a:lnTo>
                        <a:pt x="549" y="147"/>
                      </a:lnTo>
                      <a:lnTo>
                        <a:pt x="551" y="150"/>
                      </a:lnTo>
                      <a:lnTo>
                        <a:pt x="552" y="150"/>
                      </a:lnTo>
                      <a:lnTo>
                        <a:pt x="554" y="149"/>
                      </a:lnTo>
                      <a:lnTo>
                        <a:pt x="555" y="147"/>
                      </a:lnTo>
                      <a:lnTo>
                        <a:pt x="557" y="145"/>
                      </a:lnTo>
                      <a:lnTo>
                        <a:pt x="559" y="142"/>
                      </a:lnTo>
                      <a:lnTo>
                        <a:pt x="561" y="140"/>
                      </a:lnTo>
                      <a:lnTo>
                        <a:pt x="563" y="138"/>
                      </a:lnTo>
                      <a:lnTo>
                        <a:pt x="564" y="137"/>
                      </a:lnTo>
                      <a:lnTo>
                        <a:pt x="566" y="136"/>
                      </a:lnTo>
                      <a:lnTo>
                        <a:pt x="567" y="136"/>
                      </a:lnTo>
                      <a:lnTo>
                        <a:pt x="569" y="137"/>
                      </a:lnTo>
                      <a:lnTo>
                        <a:pt x="571" y="137"/>
                      </a:lnTo>
                      <a:lnTo>
                        <a:pt x="573" y="136"/>
                      </a:lnTo>
                      <a:lnTo>
                        <a:pt x="574" y="135"/>
                      </a:lnTo>
                      <a:lnTo>
                        <a:pt x="576" y="133"/>
                      </a:lnTo>
                      <a:lnTo>
                        <a:pt x="578" y="130"/>
                      </a:lnTo>
                      <a:lnTo>
                        <a:pt x="579" y="128"/>
                      </a:lnTo>
                      <a:lnTo>
                        <a:pt x="581" y="124"/>
                      </a:lnTo>
                      <a:lnTo>
                        <a:pt x="583" y="122"/>
                      </a:lnTo>
                      <a:lnTo>
                        <a:pt x="585" y="120"/>
                      </a:lnTo>
                      <a:lnTo>
                        <a:pt x="586" y="120"/>
                      </a:lnTo>
                      <a:lnTo>
                        <a:pt x="588" y="120"/>
                      </a:lnTo>
                      <a:lnTo>
                        <a:pt x="590" y="122"/>
                      </a:lnTo>
                      <a:lnTo>
                        <a:pt x="591" y="126"/>
                      </a:lnTo>
                      <a:lnTo>
                        <a:pt x="593" y="130"/>
                      </a:lnTo>
                      <a:lnTo>
                        <a:pt x="595" y="135"/>
                      </a:lnTo>
                      <a:lnTo>
                        <a:pt x="597" y="139"/>
                      </a:lnTo>
                      <a:lnTo>
                        <a:pt x="598" y="142"/>
                      </a:lnTo>
                      <a:lnTo>
                        <a:pt x="600" y="144"/>
                      </a:lnTo>
                      <a:lnTo>
                        <a:pt x="602" y="144"/>
                      </a:lnTo>
                      <a:lnTo>
                        <a:pt x="603" y="143"/>
                      </a:lnTo>
                      <a:lnTo>
                        <a:pt x="605" y="141"/>
                      </a:lnTo>
                      <a:lnTo>
                        <a:pt x="607" y="137"/>
                      </a:lnTo>
                      <a:lnTo>
                        <a:pt x="608" y="133"/>
                      </a:lnTo>
                      <a:lnTo>
                        <a:pt x="610" y="129"/>
                      </a:lnTo>
                      <a:lnTo>
                        <a:pt x="612" y="126"/>
                      </a:lnTo>
                      <a:lnTo>
                        <a:pt x="614" y="122"/>
                      </a:lnTo>
                      <a:lnTo>
                        <a:pt x="615" y="120"/>
                      </a:lnTo>
                      <a:lnTo>
                        <a:pt x="617" y="119"/>
                      </a:lnTo>
                      <a:lnTo>
                        <a:pt x="619" y="120"/>
                      </a:lnTo>
                      <a:lnTo>
                        <a:pt x="620" y="120"/>
                      </a:lnTo>
                      <a:lnTo>
                        <a:pt x="622" y="122"/>
                      </a:lnTo>
                      <a:lnTo>
                        <a:pt x="624" y="124"/>
                      </a:lnTo>
                      <a:lnTo>
                        <a:pt x="626" y="127"/>
                      </a:lnTo>
                      <a:lnTo>
                        <a:pt x="627" y="128"/>
                      </a:lnTo>
                      <a:lnTo>
                        <a:pt x="629" y="130"/>
                      </a:lnTo>
                      <a:lnTo>
                        <a:pt x="631" y="130"/>
                      </a:lnTo>
                      <a:lnTo>
                        <a:pt x="632" y="130"/>
                      </a:lnTo>
                      <a:lnTo>
                        <a:pt x="634" y="130"/>
                      </a:lnTo>
                      <a:lnTo>
                        <a:pt x="636" y="129"/>
                      </a:lnTo>
                      <a:lnTo>
                        <a:pt x="638" y="128"/>
                      </a:lnTo>
                      <a:lnTo>
                        <a:pt x="639" y="127"/>
                      </a:lnTo>
                      <a:lnTo>
                        <a:pt x="641" y="127"/>
                      </a:lnTo>
                      <a:lnTo>
                        <a:pt x="643" y="127"/>
                      </a:lnTo>
                      <a:lnTo>
                        <a:pt x="644" y="128"/>
                      </a:lnTo>
                      <a:lnTo>
                        <a:pt x="646" y="129"/>
                      </a:lnTo>
                      <a:lnTo>
                        <a:pt x="648" y="131"/>
                      </a:lnTo>
                      <a:lnTo>
                        <a:pt x="650" y="132"/>
                      </a:lnTo>
                      <a:lnTo>
                        <a:pt x="651" y="134"/>
                      </a:lnTo>
                      <a:lnTo>
                        <a:pt x="653" y="134"/>
                      </a:lnTo>
                      <a:lnTo>
                        <a:pt x="655" y="135"/>
                      </a:lnTo>
                      <a:lnTo>
                        <a:pt x="656" y="135"/>
                      </a:lnTo>
                      <a:lnTo>
                        <a:pt x="658" y="135"/>
                      </a:lnTo>
                      <a:lnTo>
                        <a:pt x="660" y="135"/>
                      </a:lnTo>
                      <a:lnTo>
                        <a:pt x="662" y="135"/>
                      </a:lnTo>
                      <a:lnTo>
                        <a:pt x="663" y="135"/>
                      </a:lnTo>
                      <a:lnTo>
                        <a:pt x="665" y="134"/>
                      </a:lnTo>
                      <a:lnTo>
                        <a:pt x="667" y="133"/>
                      </a:lnTo>
                      <a:lnTo>
                        <a:pt x="668" y="132"/>
                      </a:lnTo>
                      <a:lnTo>
                        <a:pt x="670" y="130"/>
                      </a:lnTo>
                      <a:lnTo>
                        <a:pt x="672" y="129"/>
                      </a:lnTo>
                      <a:lnTo>
                        <a:pt x="674" y="127"/>
                      </a:lnTo>
                      <a:lnTo>
                        <a:pt x="675" y="126"/>
                      </a:lnTo>
                      <a:lnTo>
                        <a:pt x="677" y="126"/>
                      </a:lnTo>
                      <a:lnTo>
                        <a:pt x="678" y="126"/>
                      </a:lnTo>
                      <a:lnTo>
                        <a:pt x="680" y="127"/>
                      </a:lnTo>
                      <a:lnTo>
                        <a:pt x="682" y="129"/>
                      </a:lnTo>
                      <a:lnTo>
                        <a:pt x="684" y="132"/>
                      </a:lnTo>
                      <a:lnTo>
                        <a:pt x="686" y="134"/>
                      </a:lnTo>
                      <a:lnTo>
                        <a:pt x="687" y="137"/>
                      </a:lnTo>
                      <a:lnTo>
                        <a:pt x="689" y="139"/>
                      </a:lnTo>
                      <a:lnTo>
                        <a:pt x="690" y="141"/>
                      </a:lnTo>
                      <a:lnTo>
                        <a:pt x="692" y="143"/>
                      </a:lnTo>
                      <a:lnTo>
                        <a:pt x="694" y="145"/>
                      </a:lnTo>
                      <a:lnTo>
                        <a:pt x="696" y="146"/>
                      </a:lnTo>
                      <a:lnTo>
                        <a:pt x="698" y="148"/>
                      </a:lnTo>
                      <a:lnTo>
                        <a:pt x="699" y="150"/>
                      </a:lnTo>
                      <a:lnTo>
                        <a:pt x="701" y="152"/>
                      </a:lnTo>
                      <a:lnTo>
                        <a:pt x="702" y="153"/>
                      </a:lnTo>
                      <a:lnTo>
                        <a:pt x="704" y="153"/>
                      </a:lnTo>
                      <a:lnTo>
                        <a:pt x="706" y="152"/>
                      </a:lnTo>
                      <a:lnTo>
                        <a:pt x="708" y="150"/>
                      </a:lnTo>
                      <a:lnTo>
                        <a:pt x="710" y="147"/>
                      </a:lnTo>
                      <a:lnTo>
                        <a:pt x="711" y="144"/>
                      </a:lnTo>
                      <a:lnTo>
                        <a:pt x="713" y="141"/>
                      </a:lnTo>
                      <a:lnTo>
                        <a:pt x="714" y="138"/>
                      </a:lnTo>
                      <a:lnTo>
                        <a:pt x="716" y="136"/>
                      </a:lnTo>
                      <a:lnTo>
                        <a:pt x="718" y="136"/>
                      </a:lnTo>
                      <a:lnTo>
                        <a:pt x="720" y="138"/>
                      </a:lnTo>
                      <a:lnTo>
                        <a:pt x="721" y="140"/>
                      </a:lnTo>
                      <a:lnTo>
                        <a:pt x="723" y="144"/>
                      </a:lnTo>
                      <a:lnTo>
                        <a:pt x="725" y="147"/>
                      </a:lnTo>
                      <a:lnTo>
                        <a:pt x="726" y="149"/>
                      </a:lnTo>
                      <a:lnTo>
                        <a:pt x="728" y="151"/>
                      </a:lnTo>
                      <a:lnTo>
                        <a:pt x="730" y="151"/>
                      </a:lnTo>
                      <a:lnTo>
                        <a:pt x="732" y="151"/>
                      </a:lnTo>
                      <a:lnTo>
                        <a:pt x="733" y="150"/>
                      </a:lnTo>
                      <a:lnTo>
                        <a:pt x="735" y="148"/>
                      </a:lnTo>
                      <a:lnTo>
                        <a:pt x="737" y="146"/>
                      </a:lnTo>
                      <a:lnTo>
                        <a:pt x="738" y="145"/>
                      </a:lnTo>
                      <a:lnTo>
                        <a:pt x="740" y="145"/>
                      </a:lnTo>
                      <a:lnTo>
                        <a:pt x="742" y="145"/>
                      </a:lnTo>
                      <a:lnTo>
                        <a:pt x="744" y="145"/>
                      </a:lnTo>
                      <a:lnTo>
                        <a:pt x="745" y="145"/>
                      </a:lnTo>
                      <a:lnTo>
                        <a:pt x="747" y="145"/>
                      </a:lnTo>
                      <a:lnTo>
                        <a:pt x="749" y="145"/>
                      </a:lnTo>
                      <a:lnTo>
                        <a:pt x="750" y="145"/>
                      </a:lnTo>
                      <a:lnTo>
                        <a:pt x="752" y="145"/>
                      </a:lnTo>
                      <a:lnTo>
                        <a:pt x="754" y="145"/>
                      </a:lnTo>
                      <a:lnTo>
                        <a:pt x="756" y="145"/>
                      </a:lnTo>
                      <a:lnTo>
                        <a:pt x="757" y="146"/>
                      </a:lnTo>
                      <a:lnTo>
                        <a:pt x="759" y="146"/>
                      </a:lnTo>
                      <a:lnTo>
                        <a:pt x="761" y="147"/>
                      </a:lnTo>
                      <a:lnTo>
                        <a:pt x="762" y="148"/>
                      </a:lnTo>
                      <a:lnTo>
                        <a:pt x="764" y="148"/>
                      </a:lnTo>
                      <a:lnTo>
                        <a:pt x="766" y="148"/>
                      </a:lnTo>
                      <a:lnTo>
                        <a:pt x="768" y="148"/>
                      </a:lnTo>
                      <a:lnTo>
                        <a:pt x="769" y="148"/>
                      </a:lnTo>
                      <a:lnTo>
                        <a:pt x="771" y="148"/>
                      </a:lnTo>
                      <a:lnTo>
                        <a:pt x="773" y="148"/>
                      </a:lnTo>
                      <a:lnTo>
                        <a:pt x="774" y="149"/>
                      </a:lnTo>
                      <a:lnTo>
                        <a:pt x="776" y="150"/>
                      </a:lnTo>
                      <a:lnTo>
                        <a:pt x="778" y="152"/>
                      </a:lnTo>
                      <a:lnTo>
                        <a:pt x="780" y="153"/>
                      </a:lnTo>
                      <a:lnTo>
                        <a:pt x="781" y="154"/>
                      </a:lnTo>
                      <a:lnTo>
                        <a:pt x="783" y="155"/>
                      </a:lnTo>
                      <a:lnTo>
                        <a:pt x="785" y="154"/>
                      </a:lnTo>
                      <a:lnTo>
                        <a:pt x="786" y="153"/>
                      </a:lnTo>
                      <a:lnTo>
                        <a:pt x="788" y="151"/>
                      </a:lnTo>
                      <a:lnTo>
                        <a:pt x="790" y="148"/>
                      </a:lnTo>
                      <a:lnTo>
                        <a:pt x="792" y="145"/>
                      </a:lnTo>
                      <a:lnTo>
                        <a:pt x="793" y="142"/>
                      </a:lnTo>
                      <a:lnTo>
                        <a:pt x="795" y="139"/>
                      </a:lnTo>
                      <a:lnTo>
                        <a:pt x="797" y="136"/>
                      </a:lnTo>
                      <a:lnTo>
                        <a:pt x="798" y="134"/>
                      </a:lnTo>
                      <a:lnTo>
                        <a:pt x="800" y="133"/>
                      </a:lnTo>
                      <a:lnTo>
                        <a:pt x="802" y="132"/>
                      </a:lnTo>
                      <a:lnTo>
                        <a:pt x="804" y="131"/>
                      </a:lnTo>
                      <a:lnTo>
                        <a:pt x="805" y="132"/>
                      </a:lnTo>
                      <a:lnTo>
                        <a:pt x="807" y="132"/>
                      </a:lnTo>
                      <a:lnTo>
                        <a:pt x="809" y="134"/>
                      </a:lnTo>
                      <a:lnTo>
                        <a:pt x="810" y="136"/>
                      </a:lnTo>
                      <a:lnTo>
                        <a:pt x="812" y="138"/>
                      </a:lnTo>
                      <a:lnTo>
                        <a:pt x="814" y="140"/>
                      </a:lnTo>
                      <a:lnTo>
                        <a:pt x="815" y="141"/>
                      </a:lnTo>
                      <a:lnTo>
                        <a:pt x="817" y="141"/>
                      </a:lnTo>
                      <a:lnTo>
                        <a:pt x="819" y="140"/>
                      </a:lnTo>
                      <a:lnTo>
                        <a:pt x="821" y="138"/>
                      </a:lnTo>
                      <a:lnTo>
                        <a:pt x="822" y="133"/>
                      </a:lnTo>
                      <a:lnTo>
                        <a:pt x="824" y="128"/>
                      </a:lnTo>
                      <a:lnTo>
                        <a:pt x="826" y="122"/>
                      </a:lnTo>
                      <a:lnTo>
                        <a:pt x="827" y="117"/>
                      </a:lnTo>
                      <a:lnTo>
                        <a:pt x="829" y="113"/>
                      </a:lnTo>
                      <a:lnTo>
                        <a:pt x="831" y="111"/>
                      </a:lnTo>
                      <a:lnTo>
                        <a:pt x="833" y="111"/>
                      </a:lnTo>
                      <a:lnTo>
                        <a:pt x="834" y="114"/>
                      </a:lnTo>
                      <a:lnTo>
                        <a:pt x="836" y="119"/>
                      </a:lnTo>
                      <a:lnTo>
                        <a:pt x="838" y="124"/>
                      </a:lnTo>
                      <a:lnTo>
                        <a:pt x="839" y="130"/>
                      </a:lnTo>
                      <a:lnTo>
                        <a:pt x="841" y="136"/>
                      </a:lnTo>
                      <a:lnTo>
                        <a:pt x="843" y="140"/>
                      </a:lnTo>
                      <a:lnTo>
                        <a:pt x="844" y="142"/>
                      </a:lnTo>
                      <a:lnTo>
                        <a:pt x="846" y="142"/>
                      </a:lnTo>
                      <a:lnTo>
                        <a:pt x="848" y="141"/>
                      </a:lnTo>
                      <a:lnTo>
                        <a:pt x="850" y="138"/>
                      </a:lnTo>
                      <a:lnTo>
                        <a:pt x="851" y="134"/>
                      </a:lnTo>
                      <a:lnTo>
                        <a:pt x="853" y="132"/>
                      </a:lnTo>
                      <a:lnTo>
                        <a:pt x="855" y="130"/>
                      </a:lnTo>
                      <a:lnTo>
                        <a:pt x="856" y="129"/>
                      </a:lnTo>
                      <a:lnTo>
                        <a:pt x="858" y="130"/>
                      </a:lnTo>
                      <a:lnTo>
                        <a:pt x="860" y="132"/>
                      </a:lnTo>
                      <a:lnTo>
                        <a:pt x="861" y="134"/>
                      </a:lnTo>
                      <a:lnTo>
                        <a:pt x="863" y="136"/>
                      </a:lnTo>
                      <a:lnTo>
                        <a:pt x="865" y="138"/>
                      </a:lnTo>
                      <a:lnTo>
                        <a:pt x="867" y="138"/>
                      </a:lnTo>
                      <a:lnTo>
                        <a:pt x="868" y="136"/>
                      </a:lnTo>
                      <a:lnTo>
                        <a:pt x="870" y="132"/>
                      </a:lnTo>
                      <a:lnTo>
                        <a:pt x="872" y="128"/>
                      </a:lnTo>
                      <a:lnTo>
                        <a:pt x="873" y="122"/>
                      </a:lnTo>
                      <a:lnTo>
                        <a:pt x="875" y="116"/>
                      </a:lnTo>
                      <a:lnTo>
                        <a:pt x="877" y="110"/>
                      </a:lnTo>
                      <a:lnTo>
                        <a:pt x="879" y="105"/>
                      </a:lnTo>
                      <a:lnTo>
                        <a:pt x="880" y="101"/>
                      </a:lnTo>
                      <a:lnTo>
                        <a:pt x="882" y="98"/>
                      </a:lnTo>
                      <a:lnTo>
                        <a:pt x="884" y="98"/>
                      </a:lnTo>
                      <a:lnTo>
                        <a:pt x="885" y="98"/>
                      </a:lnTo>
                      <a:lnTo>
                        <a:pt x="887" y="100"/>
                      </a:lnTo>
                      <a:lnTo>
                        <a:pt x="889" y="103"/>
                      </a:lnTo>
                      <a:lnTo>
                        <a:pt x="891" y="107"/>
                      </a:lnTo>
                      <a:lnTo>
                        <a:pt x="892" y="111"/>
                      </a:lnTo>
                      <a:lnTo>
                        <a:pt x="894" y="114"/>
                      </a:lnTo>
                      <a:lnTo>
                        <a:pt x="896" y="117"/>
                      </a:lnTo>
                      <a:lnTo>
                        <a:pt x="897" y="119"/>
                      </a:lnTo>
                      <a:lnTo>
                        <a:pt x="899" y="120"/>
                      </a:lnTo>
                      <a:lnTo>
                        <a:pt x="901" y="120"/>
                      </a:lnTo>
                      <a:lnTo>
                        <a:pt x="903" y="118"/>
                      </a:lnTo>
                      <a:lnTo>
                        <a:pt x="904" y="116"/>
                      </a:lnTo>
                      <a:lnTo>
                        <a:pt x="906" y="113"/>
                      </a:lnTo>
                      <a:lnTo>
                        <a:pt x="908" y="109"/>
                      </a:lnTo>
                      <a:lnTo>
                        <a:pt x="909" y="105"/>
                      </a:lnTo>
                      <a:lnTo>
                        <a:pt x="911" y="102"/>
                      </a:lnTo>
                      <a:lnTo>
                        <a:pt x="913" y="99"/>
                      </a:lnTo>
                      <a:lnTo>
                        <a:pt x="915" y="97"/>
                      </a:lnTo>
                      <a:lnTo>
                        <a:pt x="916" y="96"/>
                      </a:lnTo>
                      <a:lnTo>
                        <a:pt x="918" y="96"/>
                      </a:lnTo>
                      <a:lnTo>
                        <a:pt x="920" y="96"/>
                      </a:lnTo>
                      <a:lnTo>
                        <a:pt x="921" y="97"/>
                      </a:lnTo>
                      <a:lnTo>
                        <a:pt x="923" y="98"/>
                      </a:lnTo>
                      <a:lnTo>
                        <a:pt x="925" y="99"/>
                      </a:lnTo>
                      <a:lnTo>
                        <a:pt x="927" y="100"/>
                      </a:lnTo>
                      <a:lnTo>
                        <a:pt x="928" y="101"/>
                      </a:lnTo>
                      <a:lnTo>
                        <a:pt x="930" y="102"/>
                      </a:lnTo>
                      <a:lnTo>
                        <a:pt x="932" y="102"/>
                      </a:lnTo>
                      <a:lnTo>
                        <a:pt x="933" y="102"/>
                      </a:lnTo>
                      <a:lnTo>
                        <a:pt x="935" y="102"/>
                      </a:lnTo>
                      <a:lnTo>
                        <a:pt x="937" y="102"/>
                      </a:lnTo>
                      <a:lnTo>
                        <a:pt x="939" y="102"/>
                      </a:lnTo>
                      <a:lnTo>
                        <a:pt x="940" y="101"/>
                      </a:lnTo>
                      <a:lnTo>
                        <a:pt x="942" y="101"/>
                      </a:lnTo>
                      <a:lnTo>
                        <a:pt x="944" y="100"/>
                      </a:lnTo>
                      <a:lnTo>
                        <a:pt x="945" y="99"/>
                      </a:lnTo>
                      <a:lnTo>
                        <a:pt x="947" y="99"/>
                      </a:lnTo>
                      <a:lnTo>
                        <a:pt x="949" y="98"/>
                      </a:lnTo>
                      <a:lnTo>
                        <a:pt x="951" y="98"/>
                      </a:lnTo>
                      <a:lnTo>
                        <a:pt x="952" y="98"/>
                      </a:lnTo>
                      <a:lnTo>
                        <a:pt x="954" y="97"/>
                      </a:lnTo>
                      <a:lnTo>
                        <a:pt x="956" y="96"/>
                      </a:lnTo>
                      <a:lnTo>
                        <a:pt x="957" y="96"/>
                      </a:lnTo>
                      <a:lnTo>
                        <a:pt x="959" y="96"/>
                      </a:lnTo>
                      <a:lnTo>
                        <a:pt x="961" y="96"/>
                      </a:lnTo>
                      <a:lnTo>
                        <a:pt x="963" y="96"/>
                      </a:lnTo>
                      <a:lnTo>
                        <a:pt x="964" y="97"/>
                      </a:lnTo>
                      <a:lnTo>
                        <a:pt x="966" y="99"/>
                      </a:lnTo>
                      <a:lnTo>
                        <a:pt x="968" y="102"/>
                      </a:lnTo>
                      <a:lnTo>
                        <a:pt x="969" y="104"/>
                      </a:lnTo>
                      <a:lnTo>
                        <a:pt x="971" y="106"/>
                      </a:lnTo>
                      <a:lnTo>
                        <a:pt x="973" y="107"/>
                      </a:lnTo>
                      <a:lnTo>
                        <a:pt x="975" y="107"/>
                      </a:lnTo>
                      <a:lnTo>
                        <a:pt x="976" y="105"/>
                      </a:lnTo>
                      <a:lnTo>
                        <a:pt x="978" y="102"/>
                      </a:lnTo>
                      <a:lnTo>
                        <a:pt x="979" y="98"/>
                      </a:lnTo>
                      <a:lnTo>
                        <a:pt x="981" y="92"/>
                      </a:lnTo>
                      <a:lnTo>
                        <a:pt x="983" y="86"/>
                      </a:lnTo>
                      <a:lnTo>
                        <a:pt x="985" y="80"/>
                      </a:lnTo>
                      <a:lnTo>
                        <a:pt x="987" y="75"/>
                      </a:lnTo>
                      <a:lnTo>
                        <a:pt x="988" y="71"/>
                      </a:lnTo>
                      <a:lnTo>
                        <a:pt x="990" y="67"/>
                      </a:lnTo>
                      <a:lnTo>
                        <a:pt x="991" y="66"/>
                      </a:lnTo>
                      <a:lnTo>
                        <a:pt x="993" y="66"/>
                      </a:lnTo>
                      <a:lnTo>
                        <a:pt x="995" y="66"/>
                      </a:lnTo>
                      <a:lnTo>
                        <a:pt x="997" y="67"/>
                      </a:lnTo>
                      <a:lnTo>
                        <a:pt x="999" y="69"/>
                      </a:lnTo>
                      <a:lnTo>
                        <a:pt x="1000" y="71"/>
                      </a:lnTo>
                      <a:lnTo>
                        <a:pt x="1002" y="72"/>
                      </a:lnTo>
                      <a:lnTo>
                        <a:pt x="1003" y="74"/>
                      </a:lnTo>
                      <a:lnTo>
                        <a:pt x="1005" y="75"/>
                      </a:lnTo>
                      <a:lnTo>
                        <a:pt x="1007" y="76"/>
                      </a:lnTo>
                      <a:lnTo>
                        <a:pt x="1009" y="76"/>
                      </a:lnTo>
                      <a:lnTo>
                        <a:pt x="1011" y="74"/>
                      </a:lnTo>
                      <a:lnTo>
                        <a:pt x="1012" y="72"/>
                      </a:lnTo>
                      <a:lnTo>
                        <a:pt x="1014" y="68"/>
                      </a:lnTo>
                      <a:lnTo>
                        <a:pt x="1015" y="65"/>
                      </a:lnTo>
                      <a:lnTo>
                        <a:pt x="1017" y="61"/>
                      </a:lnTo>
                      <a:lnTo>
                        <a:pt x="1019" y="58"/>
                      </a:lnTo>
                      <a:lnTo>
                        <a:pt x="1021" y="55"/>
                      </a:lnTo>
                      <a:lnTo>
                        <a:pt x="1022" y="55"/>
                      </a:lnTo>
                      <a:lnTo>
                        <a:pt x="1024" y="57"/>
                      </a:lnTo>
                      <a:lnTo>
                        <a:pt x="1026" y="60"/>
                      </a:lnTo>
                      <a:lnTo>
                        <a:pt x="1027" y="65"/>
                      </a:lnTo>
                      <a:lnTo>
                        <a:pt x="1029" y="70"/>
                      </a:lnTo>
                      <a:lnTo>
                        <a:pt x="1031" y="75"/>
                      </a:lnTo>
                      <a:lnTo>
                        <a:pt x="1033" y="79"/>
                      </a:lnTo>
                      <a:lnTo>
                        <a:pt x="1034" y="81"/>
                      </a:lnTo>
                      <a:lnTo>
                        <a:pt x="1036" y="81"/>
                      </a:lnTo>
                      <a:lnTo>
                        <a:pt x="1038" y="80"/>
                      </a:lnTo>
                      <a:lnTo>
                        <a:pt x="1039" y="78"/>
                      </a:lnTo>
                      <a:lnTo>
                        <a:pt x="1041" y="75"/>
                      </a:lnTo>
                      <a:lnTo>
                        <a:pt x="1043" y="73"/>
                      </a:lnTo>
                      <a:lnTo>
                        <a:pt x="1045" y="72"/>
                      </a:lnTo>
                      <a:lnTo>
                        <a:pt x="1046" y="73"/>
                      </a:lnTo>
                      <a:lnTo>
                        <a:pt x="1048" y="75"/>
                      </a:lnTo>
                      <a:lnTo>
                        <a:pt x="1050" y="78"/>
                      </a:lnTo>
                      <a:lnTo>
                        <a:pt x="1051" y="82"/>
                      </a:lnTo>
                      <a:lnTo>
                        <a:pt x="1053" y="85"/>
                      </a:lnTo>
                      <a:lnTo>
                        <a:pt x="1055" y="88"/>
                      </a:lnTo>
                      <a:lnTo>
                        <a:pt x="1057" y="90"/>
                      </a:lnTo>
                      <a:lnTo>
                        <a:pt x="1058" y="91"/>
                      </a:lnTo>
                      <a:lnTo>
                        <a:pt x="1060" y="92"/>
                      </a:lnTo>
                      <a:lnTo>
                        <a:pt x="1062" y="92"/>
                      </a:lnTo>
                      <a:lnTo>
                        <a:pt x="1063" y="92"/>
                      </a:lnTo>
                      <a:lnTo>
                        <a:pt x="1065" y="92"/>
                      </a:lnTo>
                      <a:lnTo>
                        <a:pt x="1067" y="92"/>
                      </a:lnTo>
                      <a:lnTo>
                        <a:pt x="1068" y="92"/>
                      </a:lnTo>
                      <a:lnTo>
                        <a:pt x="1070" y="92"/>
                      </a:lnTo>
                      <a:lnTo>
                        <a:pt x="1072" y="91"/>
                      </a:lnTo>
                      <a:lnTo>
                        <a:pt x="1074" y="90"/>
                      </a:lnTo>
                      <a:lnTo>
                        <a:pt x="1075" y="88"/>
                      </a:lnTo>
                      <a:lnTo>
                        <a:pt x="1077" y="86"/>
                      </a:lnTo>
                      <a:lnTo>
                        <a:pt x="1079" y="84"/>
                      </a:lnTo>
                      <a:lnTo>
                        <a:pt x="1080" y="82"/>
                      </a:lnTo>
                      <a:lnTo>
                        <a:pt x="1082" y="80"/>
                      </a:lnTo>
                      <a:lnTo>
                        <a:pt x="1084" y="79"/>
                      </a:lnTo>
                      <a:lnTo>
                        <a:pt x="1086" y="77"/>
                      </a:lnTo>
                      <a:lnTo>
                        <a:pt x="1087" y="76"/>
                      </a:lnTo>
                      <a:lnTo>
                        <a:pt x="1089" y="75"/>
                      </a:lnTo>
                      <a:lnTo>
                        <a:pt x="1091" y="73"/>
                      </a:lnTo>
                      <a:lnTo>
                        <a:pt x="1092" y="72"/>
                      </a:lnTo>
                      <a:lnTo>
                        <a:pt x="1094" y="71"/>
                      </a:lnTo>
                      <a:lnTo>
                        <a:pt x="1096" y="70"/>
                      </a:lnTo>
                      <a:lnTo>
                        <a:pt x="1098" y="70"/>
                      </a:lnTo>
                      <a:lnTo>
                        <a:pt x="1099" y="71"/>
                      </a:lnTo>
                      <a:lnTo>
                        <a:pt x="1101" y="72"/>
                      </a:lnTo>
                      <a:lnTo>
                        <a:pt x="1103" y="73"/>
                      </a:lnTo>
                      <a:lnTo>
                        <a:pt x="1104" y="75"/>
                      </a:lnTo>
                      <a:lnTo>
                        <a:pt x="1106" y="76"/>
                      </a:lnTo>
                      <a:lnTo>
                        <a:pt x="1108" y="75"/>
                      </a:lnTo>
                      <a:lnTo>
                        <a:pt x="1110" y="73"/>
                      </a:lnTo>
                      <a:lnTo>
                        <a:pt x="1111" y="70"/>
                      </a:lnTo>
                      <a:lnTo>
                        <a:pt x="1113" y="66"/>
                      </a:lnTo>
                      <a:lnTo>
                        <a:pt x="1114" y="62"/>
                      </a:lnTo>
                      <a:lnTo>
                        <a:pt x="1116" y="58"/>
                      </a:lnTo>
                      <a:lnTo>
                        <a:pt x="1118" y="55"/>
                      </a:lnTo>
                      <a:lnTo>
                        <a:pt x="1120" y="53"/>
                      </a:lnTo>
                      <a:lnTo>
                        <a:pt x="1122" y="54"/>
                      </a:lnTo>
                      <a:lnTo>
                        <a:pt x="1123" y="55"/>
                      </a:lnTo>
                      <a:lnTo>
                        <a:pt x="1125" y="58"/>
                      </a:lnTo>
                      <a:lnTo>
                        <a:pt x="1126" y="61"/>
                      </a:lnTo>
                      <a:lnTo>
                        <a:pt x="1128" y="64"/>
                      </a:lnTo>
                      <a:lnTo>
                        <a:pt x="1130" y="66"/>
                      </a:lnTo>
                      <a:lnTo>
                        <a:pt x="1132" y="66"/>
                      </a:lnTo>
                      <a:lnTo>
                        <a:pt x="1134" y="65"/>
                      </a:lnTo>
                      <a:lnTo>
                        <a:pt x="1135" y="63"/>
                      </a:lnTo>
                      <a:lnTo>
                        <a:pt x="1137" y="61"/>
                      </a:lnTo>
                      <a:lnTo>
                        <a:pt x="1138" y="59"/>
                      </a:lnTo>
                      <a:lnTo>
                        <a:pt x="1140" y="57"/>
                      </a:lnTo>
                      <a:lnTo>
                        <a:pt x="1142" y="57"/>
                      </a:lnTo>
                      <a:lnTo>
                        <a:pt x="1144" y="57"/>
                      </a:lnTo>
                      <a:lnTo>
                        <a:pt x="1146" y="59"/>
                      </a:lnTo>
                      <a:lnTo>
                        <a:pt x="1147" y="61"/>
                      </a:lnTo>
                      <a:lnTo>
                        <a:pt x="1149" y="64"/>
                      </a:lnTo>
                      <a:lnTo>
                        <a:pt x="1150" y="67"/>
                      </a:lnTo>
                      <a:lnTo>
                        <a:pt x="1152" y="70"/>
                      </a:lnTo>
                      <a:lnTo>
                        <a:pt x="1154" y="73"/>
                      </a:lnTo>
                      <a:lnTo>
                        <a:pt x="1156" y="76"/>
                      </a:lnTo>
                      <a:lnTo>
                        <a:pt x="1157" y="79"/>
                      </a:lnTo>
                      <a:lnTo>
                        <a:pt x="1159" y="81"/>
                      </a:lnTo>
                      <a:lnTo>
                        <a:pt x="1161" y="82"/>
                      </a:lnTo>
                      <a:lnTo>
                        <a:pt x="1162" y="83"/>
                      </a:lnTo>
                      <a:lnTo>
                        <a:pt x="1164" y="82"/>
                      </a:lnTo>
                      <a:lnTo>
                        <a:pt x="1166" y="79"/>
                      </a:lnTo>
                      <a:lnTo>
                        <a:pt x="1168" y="75"/>
                      </a:lnTo>
                      <a:lnTo>
                        <a:pt x="1169" y="70"/>
                      </a:lnTo>
                      <a:lnTo>
                        <a:pt x="1171" y="64"/>
                      </a:lnTo>
                      <a:lnTo>
                        <a:pt x="1173" y="59"/>
                      </a:lnTo>
                      <a:lnTo>
                        <a:pt x="1174" y="56"/>
                      </a:lnTo>
                      <a:lnTo>
                        <a:pt x="1176" y="54"/>
                      </a:lnTo>
                      <a:lnTo>
                        <a:pt x="1178" y="55"/>
                      </a:lnTo>
                      <a:lnTo>
                        <a:pt x="1180" y="58"/>
                      </a:lnTo>
                      <a:lnTo>
                        <a:pt x="1181" y="62"/>
                      </a:lnTo>
                      <a:lnTo>
                        <a:pt x="1183" y="68"/>
                      </a:lnTo>
                      <a:lnTo>
                        <a:pt x="1185" y="72"/>
                      </a:lnTo>
                      <a:lnTo>
                        <a:pt x="1186" y="76"/>
                      </a:lnTo>
                      <a:lnTo>
                        <a:pt x="1188" y="77"/>
                      </a:lnTo>
                      <a:lnTo>
                        <a:pt x="1190" y="74"/>
                      </a:lnTo>
                      <a:lnTo>
                        <a:pt x="1192" y="70"/>
                      </a:lnTo>
                      <a:lnTo>
                        <a:pt x="1193" y="64"/>
                      </a:lnTo>
                      <a:lnTo>
                        <a:pt x="1195" y="57"/>
                      </a:lnTo>
                      <a:lnTo>
                        <a:pt x="1197" y="51"/>
                      </a:lnTo>
                      <a:lnTo>
                        <a:pt x="1198" y="46"/>
                      </a:lnTo>
                      <a:lnTo>
                        <a:pt x="1200" y="45"/>
                      </a:lnTo>
                      <a:lnTo>
                        <a:pt x="1202" y="46"/>
                      </a:lnTo>
                      <a:lnTo>
                        <a:pt x="1204" y="49"/>
                      </a:lnTo>
                      <a:lnTo>
                        <a:pt x="1205" y="55"/>
                      </a:lnTo>
                      <a:lnTo>
                        <a:pt x="1207" y="62"/>
                      </a:lnTo>
                      <a:lnTo>
                        <a:pt x="1209" y="68"/>
                      </a:lnTo>
                      <a:lnTo>
                        <a:pt x="1210" y="72"/>
                      </a:lnTo>
                      <a:lnTo>
                        <a:pt x="1212" y="75"/>
                      </a:lnTo>
                      <a:lnTo>
                        <a:pt x="1214" y="74"/>
                      </a:lnTo>
                      <a:lnTo>
                        <a:pt x="1216" y="72"/>
                      </a:lnTo>
                      <a:lnTo>
                        <a:pt x="1217" y="68"/>
                      </a:lnTo>
                      <a:lnTo>
                        <a:pt x="1219" y="64"/>
                      </a:lnTo>
                      <a:lnTo>
                        <a:pt x="1221" y="60"/>
                      </a:lnTo>
                      <a:lnTo>
                        <a:pt x="1222" y="58"/>
                      </a:lnTo>
                      <a:lnTo>
                        <a:pt x="1224" y="56"/>
                      </a:lnTo>
                      <a:lnTo>
                        <a:pt x="1226" y="57"/>
                      </a:lnTo>
                      <a:lnTo>
                        <a:pt x="1228" y="58"/>
                      </a:lnTo>
                      <a:lnTo>
                        <a:pt x="1229" y="60"/>
                      </a:lnTo>
                      <a:lnTo>
                        <a:pt x="1231" y="63"/>
                      </a:lnTo>
                      <a:lnTo>
                        <a:pt x="1233" y="65"/>
                      </a:lnTo>
                      <a:lnTo>
                        <a:pt x="1234" y="66"/>
                      </a:lnTo>
                      <a:lnTo>
                        <a:pt x="1236" y="66"/>
                      </a:lnTo>
                      <a:lnTo>
                        <a:pt x="1238" y="66"/>
                      </a:lnTo>
                      <a:lnTo>
                        <a:pt x="1240" y="65"/>
                      </a:lnTo>
                      <a:lnTo>
                        <a:pt x="1241" y="65"/>
                      </a:lnTo>
                      <a:lnTo>
                        <a:pt x="1243" y="66"/>
                      </a:lnTo>
                      <a:lnTo>
                        <a:pt x="1245" y="68"/>
                      </a:lnTo>
                      <a:lnTo>
                        <a:pt x="1246" y="70"/>
                      </a:lnTo>
                      <a:lnTo>
                        <a:pt x="1248" y="73"/>
                      </a:lnTo>
                      <a:lnTo>
                        <a:pt x="1250" y="74"/>
                      </a:lnTo>
                      <a:lnTo>
                        <a:pt x="1252" y="75"/>
                      </a:lnTo>
                      <a:lnTo>
                        <a:pt x="1253" y="74"/>
                      </a:lnTo>
                      <a:lnTo>
                        <a:pt x="1255" y="72"/>
                      </a:lnTo>
                      <a:lnTo>
                        <a:pt x="1257" y="68"/>
                      </a:lnTo>
                      <a:lnTo>
                        <a:pt x="1258" y="64"/>
                      </a:lnTo>
                      <a:lnTo>
                        <a:pt x="1260" y="60"/>
                      </a:lnTo>
                      <a:lnTo>
                        <a:pt x="1262" y="57"/>
                      </a:lnTo>
                      <a:lnTo>
                        <a:pt x="1264" y="55"/>
                      </a:lnTo>
                      <a:lnTo>
                        <a:pt x="1265" y="56"/>
                      </a:lnTo>
                      <a:lnTo>
                        <a:pt x="1267" y="58"/>
                      </a:lnTo>
                      <a:lnTo>
                        <a:pt x="1269" y="62"/>
                      </a:lnTo>
                      <a:lnTo>
                        <a:pt x="1270" y="66"/>
                      </a:lnTo>
                      <a:lnTo>
                        <a:pt x="1272" y="70"/>
                      </a:lnTo>
                      <a:lnTo>
                        <a:pt x="1274" y="72"/>
                      </a:lnTo>
                      <a:lnTo>
                        <a:pt x="1275" y="73"/>
                      </a:lnTo>
                      <a:lnTo>
                        <a:pt x="1277" y="71"/>
                      </a:lnTo>
                      <a:lnTo>
                        <a:pt x="1279" y="68"/>
                      </a:lnTo>
                      <a:lnTo>
                        <a:pt x="1281" y="65"/>
                      </a:lnTo>
                      <a:lnTo>
                        <a:pt x="1282" y="62"/>
                      </a:lnTo>
                      <a:lnTo>
                        <a:pt x="1284" y="60"/>
                      </a:lnTo>
                      <a:lnTo>
                        <a:pt x="1286" y="59"/>
                      </a:lnTo>
                      <a:lnTo>
                        <a:pt x="1287" y="60"/>
                      </a:lnTo>
                      <a:lnTo>
                        <a:pt x="1289" y="62"/>
                      </a:lnTo>
                      <a:lnTo>
                        <a:pt x="1291" y="65"/>
                      </a:lnTo>
                      <a:lnTo>
                        <a:pt x="1292" y="68"/>
                      </a:lnTo>
                      <a:lnTo>
                        <a:pt x="1294" y="71"/>
                      </a:lnTo>
                      <a:lnTo>
                        <a:pt x="1296" y="71"/>
                      </a:lnTo>
                      <a:lnTo>
                        <a:pt x="1298" y="71"/>
                      </a:lnTo>
                      <a:lnTo>
                        <a:pt x="1299" y="69"/>
                      </a:lnTo>
                      <a:lnTo>
                        <a:pt x="1301" y="66"/>
                      </a:lnTo>
                      <a:lnTo>
                        <a:pt x="1303" y="64"/>
                      </a:lnTo>
                      <a:lnTo>
                        <a:pt x="1304" y="62"/>
                      </a:lnTo>
                      <a:lnTo>
                        <a:pt x="1306" y="62"/>
                      </a:lnTo>
                      <a:lnTo>
                        <a:pt x="1308" y="63"/>
                      </a:lnTo>
                      <a:lnTo>
                        <a:pt x="1309" y="66"/>
                      </a:lnTo>
                      <a:lnTo>
                        <a:pt x="1311" y="69"/>
                      </a:lnTo>
                      <a:lnTo>
                        <a:pt x="1313" y="72"/>
                      </a:lnTo>
                      <a:lnTo>
                        <a:pt x="1315" y="76"/>
                      </a:lnTo>
                      <a:lnTo>
                        <a:pt x="1316" y="78"/>
                      </a:lnTo>
                      <a:lnTo>
                        <a:pt x="1318" y="80"/>
                      </a:lnTo>
                      <a:lnTo>
                        <a:pt x="1320" y="81"/>
                      </a:lnTo>
                      <a:lnTo>
                        <a:pt x="1321" y="82"/>
                      </a:lnTo>
                      <a:lnTo>
                        <a:pt x="1323" y="82"/>
                      </a:lnTo>
                      <a:lnTo>
                        <a:pt x="1325" y="82"/>
                      </a:lnTo>
                      <a:lnTo>
                        <a:pt x="1327" y="82"/>
                      </a:lnTo>
                      <a:lnTo>
                        <a:pt x="1328" y="81"/>
                      </a:lnTo>
                      <a:lnTo>
                        <a:pt x="1330" y="81"/>
                      </a:lnTo>
                      <a:lnTo>
                        <a:pt x="1332" y="81"/>
                      </a:lnTo>
                      <a:lnTo>
                        <a:pt x="1333" y="81"/>
                      </a:lnTo>
                      <a:lnTo>
                        <a:pt x="1335" y="80"/>
                      </a:lnTo>
                      <a:lnTo>
                        <a:pt x="1337" y="79"/>
                      </a:lnTo>
                      <a:lnTo>
                        <a:pt x="1339" y="77"/>
                      </a:lnTo>
                      <a:lnTo>
                        <a:pt x="1340" y="76"/>
                      </a:lnTo>
                      <a:lnTo>
                        <a:pt x="1342" y="74"/>
                      </a:lnTo>
                      <a:lnTo>
                        <a:pt x="1344" y="72"/>
                      </a:lnTo>
                      <a:lnTo>
                        <a:pt x="1345" y="71"/>
                      </a:lnTo>
                      <a:lnTo>
                        <a:pt x="1347" y="71"/>
                      </a:lnTo>
                      <a:lnTo>
                        <a:pt x="1349" y="70"/>
                      </a:lnTo>
                      <a:lnTo>
                        <a:pt x="1351" y="70"/>
                      </a:lnTo>
                      <a:lnTo>
                        <a:pt x="1352" y="70"/>
                      </a:lnTo>
                      <a:lnTo>
                        <a:pt x="1354" y="70"/>
                      </a:lnTo>
                      <a:lnTo>
                        <a:pt x="1356" y="70"/>
                      </a:lnTo>
                      <a:lnTo>
                        <a:pt x="1357" y="70"/>
                      </a:lnTo>
                      <a:lnTo>
                        <a:pt x="1359" y="69"/>
                      </a:lnTo>
                      <a:lnTo>
                        <a:pt x="1361" y="68"/>
                      </a:lnTo>
                      <a:lnTo>
                        <a:pt x="1363" y="67"/>
                      </a:lnTo>
                      <a:lnTo>
                        <a:pt x="1364" y="65"/>
                      </a:lnTo>
                      <a:lnTo>
                        <a:pt x="1366" y="64"/>
                      </a:lnTo>
                      <a:lnTo>
                        <a:pt x="1368" y="64"/>
                      </a:lnTo>
                      <a:lnTo>
                        <a:pt x="1369" y="63"/>
                      </a:lnTo>
                      <a:lnTo>
                        <a:pt x="1371" y="64"/>
                      </a:lnTo>
                      <a:lnTo>
                        <a:pt x="1373" y="66"/>
                      </a:lnTo>
                      <a:lnTo>
                        <a:pt x="1375" y="69"/>
                      </a:lnTo>
                      <a:lnTo>
                        <a:pt x="1376" y="73"/>
                      </a:lnTo>
                      <a:lnTo>
                        <a:pt x="1378" y="77"/>
                      </a:lnTo>
                      <a:lnTo>
                        <a:pt x="1380" y="80"/>
                      </a:lnTo>
                      <a:lnTo>
                        <a:pt x="1381" y="84"/>
                      </a:lnTo>
                      <a:lnTo>
                        <a:pt x="1383" y="85"/>
                      </a:lnTo>
                      <a:lnTo>
                        <a:pt x="1385" y="86"/>
                      </a:lnTo>
                      <a:lnTo>
                        <a:pt x="1387" y="85"/>
                      </a:lnTo>
                      <a:lnTo>
                        <a:pt x="1388" y="84"/>
                      </a:lnTo>
                      <a:lnTo>
                        <a:pt x="1390" y="81"/>
                      </a:lnTo>
                      <a:lnTo>
                        <a:pt x="1392" y="79"/>
                      </a:lnTo>
                      <a:lnTo>
                        <a:pt x="1393" y="77"/>
                      </a:lnTo>
                      <a:lnTo>
                        <a:pt x="1395" y="75"/>
                      </a:lnTo>
                      <a:lnTo>
                        <a:pt x="1397" y="74"/>
                      </a:lnTo>
                      <a:lnTo>
                        <a:pt x="1399" y="73"/>
                      </a:lnTo>
                      <a:lnTo>
                        <a:pt x="1400" y="72"/>
                      </a:lnTo>
                      <a:lnTo>
                        <a:pt x="1402" y="70"/>
                      </a:lnTo>
                      <a:lnTo>
                        <a:pt x="1404" y="66"/>
                      </a:lnTo>
                      <a:lnTo>
                        <a:pt x="1405" y="61"/>
                      </a:lnTo>
                      <a:lnTo>
                        <a:pt x="1407" y="54"/>
                      </a:lnTo>
                      <a:lnTo>
                        <a:pt x="1409" y="48"/>
                      </a:lnTo>
                      <a:lnTo>
                        <a:pt x="1411" y="41"/>
                      </a:lnTo>
                      <a:lnTo>
                        <a:pt x="1412" y="35"/>
                      </a:lnTo>
                      <a:lnTo>
                        <a:pt x="1414" y="31"/>
                      </a:lnTo>
                      <a:lnTo>
                        <a:pt x="1415" y="29"/>
                      </a:lnTo>
                      <a:lnTo>
                        <a:pt x="1417" y="29"/>
                      </a:lnTo>
                      <a:lnTo>
                        <a:pt x="1419" y="31"/>
                      </a:lnTo>
                      <a:lnTo>
                        <a:pt x="1421" y="33"/>
                      </a:lnTo>
                      <a:lnTo>
                        <a:pt x="1423" y="36"/>
                      </a:lnTo>
                      <a:lnTo>
                        <a:pt x="1424" y="39"/>
                      </a:lnTo>
                      <a:lnTo>
                        <a:pt x="1426" y="42"/>
                      </a:lnTo>
                      <a:lnTo>
                        <a:pt x="1427" y="43"/>
                      </a:lnTo>
                      <a:lnTo>
                        <a:pt x="1429" y="43"/>
                      </a:lnTo>
                      <a:lnTo>
                        <a:pt x="1431" y="44"/>
                      </a:lnTo>
                      <a:lnTo>
                        <a:pt x="1433" y="44"/>
                      </a:lnTo>
                      <a:lnTo>
                        <a:pt x="1435" y="44"/>
                      </a:lnTo>
                      <a:lnTo>
                        <a:pt x="1436" y="45"/>
                      </a:lnTo>
                      <a:lnTo>
                        <a:pt x="1438" y="46"/>
                      </a:lnTo>
                      <a:lnTo>
                        <a:pt x="1439" y="47"/>
                      </a:lnTo>
                      <a:lnTo>
                        <a:pt x="1441" y="48"/>
                      </a:lnTo>
                      <a:lnTo>
                        <a:pt x="1443" y="48"/>
                      </a:lnTo>
                      <a:lnTo>
                        <a:pt x="1445" y="48"/>
                      </a:lnTo>
                      <a:lnTo>
                        <a:pt x="1447" y="48"/>
                      </a:lnTo>
                      <a:lnTo>
                        <a:pt x="1448" y="47"/>
                      </a:lnTo>
                      <a:lnTo>
                        <a:pt x="1450" y="46"/>
                      </a:lnTo>
                      <a:lnTo>
                        <a:pt x="1451" y="44"/>
                      </a:lnTo>
                      <a:lnTo>
                        <a:pt x="1453" y="43"/>
                      </a:lnTo>
                      <a:lnTo>
                        <a:pt x="1455" y="43"/>
                      </a:lnTo>
                      <a:lnTo>
                        <a:pt x="1457" y="43"/>
                      </a:lnTo>
                      <a:lnTo>
                        <a:pt x="1458" y="44"/>
                      </a:lnTo>
                      <a:lnTo>
                        <a:pt x="1460" y="45"/>
                      </a:lnTo>
                      <a:lnTo>
                        <a:pt x="1462" y="46"/>
                      </a:lnTo>
                      <a:lnTo>
                        <a:pt x="1463" y="47"/>
                      </a:lnTo>
                      <a:lnTo>
                        <a:pt x="1465" y="47"/>
                      </a:lnTo>
                      <a:lnTo>
                        <a:pt x="1467" y="46"/>
                      </a:lnTo>
                      <a:lnTo>
                        <a:pt x="1469" y="45"/>
                      </a:lnTo>
                      <a:lnTo>
                        <a:pt x="1470" y="44"/>
                      </a:lnTo>
                      <a:lnTo>
                        <a:pt x="1472" y="43"/>
                      </a:lnTo>
                      <a:lnTo>
                        <a:pt x="1474" y="42"/>
                      </a:lnTo>
                      <a:lnTo>
                        <a:pt x="1475" y="41"/>
                      </a:lnTo>
                      <a:lnTo>
                        <a:pt x="1477" y="41"/>
                      </a:lnTo>
                      <a:lnTo>
                        <a:pt x="1479" y="41"/>
                      </a:lnTo>
                      <a:lnTo>
                        <a:pt x="1481" y="42"/>
                      </a:lnTo>
                      <a:lnTo>
                        <a:pt x="1482" y="42"/>
                      </a:lnTo>
                      <a:lnTo>
                        <a:pt x="1484" y="43"/>
                      </a:lnTo>
                      <a:lnTo>
                        <a:pt x="1486" y="44"/>
                      </a:lnTo>
                      <a:lnTo>
                        <a:pt x="1487" y="44"/>
                      </a:lnTo>
                      <a:lnTo>
                        <a:pt x="1489" y="43"/>
                      </a:lnTo>
                      <a:lnTo>
                        <a:pt x="1491" y="42"/>
                      </a:lnTo>
                      <a:lnTo>
                        <a:pt x="1493" y="39"/>
                      </a:lnTo>
                      <a:lnTo>
                        <a:pt x="1494" y="35"/>
                      </a:lnTo>
                      <a:lnTo>
                        <a:pt x="1496" y="31"/>
                      </a:lnTo>
                      <a:lnTo>
                        <a:pt x="1498" y="27"/>
                      </a:lnTo>
                      <a:lnTo>
                        <a:pt x="1499" y="22"/>
                      </a:lnTo>
                      <a:lnTo>
                        <a:pt x="1501" y="19"/>
                      </a:lnTo>
                      <a:lnTo>
                        <a:pt x="1503" y="17"/>
                      </a:lnTo>
                      <a:lnTo>
                        <a:pt x="1505" y="16"/>
                      </a:lnTo>
                      <a:lnTo>
                        <a:pt x="1506" y="17"/>
                      </a:lnTo>
                      <a:lnTo>
                        <a:pt x="1508" y="19"/>
                      </a:lnTo>
                      <a:lnTo>
                        <a:pt x="1510" y="22"/>
                      </a:lnTo>
                      <a:lnTo>
                        <a:pt x="1511" y="26"/>
                      </a:lnTo>
                      <a:lnTo>
                        <a:pt x="1513" y="30"/>
                      </a:lnTo>
                      <a:lnTo>
                        <a:pt x="1515" y="33"/>
                      </a:lnTo>
                      <a:lnTo>
                        <a:pt x="1516" y="36"/>
                      </a:lnTo>
                      <a:lnTo>
                        <a:pt x="1518" y="37"/>
                      </a:lnTo>
                      <a:lnTo>
                        <a:pt x="1520" y="37"/>
                      </a:lnTo>
                      <a:lnTo>
                        <a:pt x="1522" y="37"/>
                      </a:lnTo>
                      <a:lnTo>
                        <a:pt x="1523" y="36"/>
                      </a:lnTo>
                      <a:lnTo>
                        <a:pt x="1525" y="35"/>
                      </a:lnTo>
                      <a:lnTo>
                        <a:pt x="1527" y="33"/>
                      </a:lnTo>
                      <a:lnTo>
                        <a:pt x="1528" y="32"/>
                      </a:lnTo>
                      <a:lnTo>
                        <a:pt x="1530" y="31"/>
                      </a:lnTo>
                      <a:lnTo>
                        <a:pt x="1532" y="30"/>
                      </a:lnTo>
                      <a:lnTo>
                        <a:pt x="1534" y="29"/>
                      </a:lnTo>
                      <a:lnTo>
                        <a:pt x="1535" y="29"/>
                      </a:lnTo>
                      <a:lnTo>
                        <a:pt x="1537" y="29"/>
                      </a:lnTo>
                      <a:lnTo>
                        <a:pt x="1539" y="30"/>
                      </a:lnTo>
                      <a:lnTo>
                        <a:pt x="1540" y="31"/>
                      </a:lnTo>
                      <a:lnTo>
                        <a:pt x="1542" y="33"/>
                      </a:lnTo>
                      <a:lnTo>
                        <a:pt x="1544" y="34"/>
                      </a:lnTo>
                      <a:lnTo>
                        <a:pt x="1546" y="37"/>
                      </a:lnTo>
                      <a:lnTo>
                        <a:pt x="1547" y="39"/>
                      </a:lnTo>
                      <a:lnTo>
                        <a:pt x="1549" y="41"/>
                      </a:lnTo>
                      <a:lnTo>
                        <a:pt x="1551" y="43"/>
                      </a:lnTo>
                      <a:lnTo>
                        <a:pt x="1552" y="44"/>
                      </a:lnTo>
                      <a:lnTo>
                        <a:pt x="1554" y="44"/>
                      </a:lnTo>
                      <a:lnTo>
                        <a:pt x="1556" y="45"/>
                      </a:lnTo>
                      <a:lnTo>
                        <a:pt x="1558" y="44"/>
                      </a:lnTo>
                      <a:lnTo>
                        <a:pt x="1559" y="44"/>
                      </a:lnTo>
                      <a:lnTo>
                        <a:pt x="1561" y="44"/>
                      </a:lnTo>
                      <a:lnTo>
                        <a:pt x="1562" y="44"/>
                      </a:lnTo>
                      <a:lnTo>
                        <a:pt x="1564" y="44"/>
                      </a:lnTo>
                      <a:lnTo>
                        <a:pt x="1566" y="45"/>
                      </a:lnTo>
                      <a:lnTo>
                        <a:pt x="1568" y="45"/>
                      </a:lnTo>
                      <a:lnTo>
                        <a:pt x="1570" y="46"/>
                      </a:lnTo>
                      <a:lnTo>
                        <a:pt x="1571" y="46"/>
                      </a:lnTo>
                      <a:lnTo>
                        <a:pt x="1573" y="46"/>
                      </a:lnTo>
                      <a:lnTo>
                        <a:pt x="1574" y="46"/>
                      </a:lnTo>
                      <a:lnTo>
                        <a:pt x="1576" y="46"/>
                      </a:lnTo>
                      <a:lnTo>
                        <a:pt x="1578" y="45"/>
                      </a:lnTo>
                      <a:lnTo>
                        <a:pt x="1580" y="45"/>
                      </a:lnTo>
                      <a:lnTo>
                        <a:pt x="1582" y="45"/>
                      </a:lnTo>
                      <a:lnTo>
                        <a:pt x="1583" y="44"/>
                      </a:lnTo>
                      <a:lnTo>
                        <a:pt x="1585" y="43"/>
                      </a:lnTo>
                      <a:lnTo>
                        <a:pt x="1586" y="42"/>
                      </a:lnTo>
                      <a:lnTo>
                        <a:pt x="1588" y="40"/>
                      </a:lnTo>
                      <a:lnTo>
                        <a:pt x="1590" y="39"/>
                      </a:lnTo>
                      <a:lnTo>
                        <a:pt x="1592" y="36"/>
                      </a:lnTo>
                      <a:lnTo>
                        <a:pt x="1593" y="35"/>
                      </a:lnTo>
                      <a:lnTo>
                        <a:pt x="1595" y="34"/>
                      </a:lnTo>
                      <a:lnTo>
                        <a:pt x="1597" y="33"/>
                      </a:lnTo>
                      <a:lnTo>
                        <a:pt x="1598" y="33"/>
                      </a:lnTo>
                      <a:lnTo>
                        <a:pt x="1600" y="33"/>
                      </a:lnTo>
                      <a:lnTo>
                        <a:pt x="1602" y="33"/>
                      </a:lnTo>
                      <a:lnTo>
                        <a:pt x="1604" y="33"/>
                      </a:lnTo>
                      <a:lnTo>
                        <a:pt x="1605" y="32"/>
                      </a:lnTo>
                      <a:lnTo>
                        <a:pt x="1607" y="31"/>
                      </a:lnTo>
                      <a:lnTo>
                        <a:pt x="1609" y="29"/>
                      </a:lnTo>
                      <a:lnTo>
                        <a:pt x="1610" y="27"/>
                      </a:lnTo>
                      <a:lnTo>
                        <a:pt x="1612" y="24"/>
                      </a:lnTo>
                      <a:lnTo>
                        <a:pt x="1614" y="22"/>
                      </a:lnTo>
                      <a:lnTo>
                        <a:pt x="1616" y="20"/>
                      </a:lnTo>
                      <a:lnTo>
                        <a:pt x="1617" y="18"/>
                      </a:lnTo>
                      <a:lnTo>
                        <a:pt x="1619" y="18"/>
                      </a:lnTo>
                      <a:lnTo>
                        <a:pt x="1621" y="18"/>
                      </a:lnTo>
                      <a:lnTo>
                        <a:pt x="1622" y="18"/>
                      </a:lnTo>
                      <a:lnTo>
                        <a:pt x="1624" y="19"/>
                      </a:lnTo>
                      <a:lnTo>
                        <a:pt x="1626" y="20"/>
                      </a:lnTo>
                      <a:lnTo>
                        <a:pt x="1628" y="21"/>
                      </a:lnTo>
                      <a:lnTo>
                        <a:pt x="1629" y="22"/>
                      </a:lnTo>
                      <a:lnTo>
                        <a:pt x="1631" y="23"/>
                      </a:lnTo>
                      <a:lnTo>
                        <a:pt x="1633" y="24"/>
                      </a:lnTo>
                      <a:lnTo>
                        <a:pt x="1634" y="26"/>
                      </a:lnTo>
                      <a:lnTo>
                        <a:pt x="1636" y="28"/>
                      </a:lnTo>
                      <a:lnTo>
                        <a:pt x="1638" y="29"/>
                      </a:lnTo>
                      <a:lnTo>
                        <a:pt x="1640" y="31"/>
                      </a:lnTo>
                      <a:lnTo>
                        <a:pt x="1641" y="33"/>
                      </a:lnTo>
                      <a:lnTo>
                        <a:pt x="1643" y="34"/>
                      </a:lnTo>
                      <a:lnTo>
                        <a:pt x="1645" y="34"/>
                      </a:lnTo>
                      <a:lnTo>
                        <a:pt x="1646" y="35"/>
                      </a:lnTo>
                      <a:lnTo>
                        <a:pt x="1648" y="34"/>
                      </a:lnTo>
                      <a:lnTo>
                        <a:pt x="1650" y="34"/>
                      </a:lnTo>
                      <a:lnTo>
                        <a:pt x="1652" y="33"/>
                      </a:lnTo>
                      <a:lnTo>
                        <a:pt x="1653" y="32"/>
                      </a:lnTo>
                      <a:lnTo>
                        <a:pt x="1655" y="32"/>
                      </a:lnTo>
                      <a:lnTo>
                        <a:pt x="1657" y="31"/>
                      </a:lnTo>
                      <a:lnTo>
                        <a:pt x="1658" y="31"/>
                      </a:lnTo>
                      <a:lnTo>
                        <a:pt x="1660" y="31"/>
                      </a:lnTo>
                      <a:lnTo>
                        <a:pt x="1662" y="31"/>
                      </a:lnTo>
                      <a:lnTo>
                        <a:pt x="1664" y="30"/>
                      </a:lnTo>
                      <a:lnTo>
                        <a:pt x="1665" y="29"/>
                      </a:lnTo>
                      <a:lnTo>
                        <a:pt x="1667" y="28"/>
                      </a:lnTo>
                      <a:lnTo>
                        <a:pt x="1669" y="27"/>
                      </a:lnTo>
                      <a:lnTo>
                        <a:pt x="1670" y="26"/>
                      </a:lnTo>
                      <a:lnTo>
                        <a:pt x="1672" y="24"/>
                      </a:lnTo>
                      <a:lnTo>
                        <a:pt x="1674" y="23"/>
                      </a:lnTo>
                      <a:lnTo>
                        <a:pt x="1676" y="21"/>
                      </a:lnTo>
                      <a:lnTo>
                        <a:pt x="1677" y="19"/>
                      </a:lnTo>
                      <a:lnTo>
                        <a:pt x="1679" y="17"/>
                      </a:lnTo>
                      <a:lnTo>
                        <a:pt x="1681" y="15"/>
                      </a:lnTo>
                      <a:lnTo>
                        <a:pt x="1682" y="12"/>
                      </a:lnTo>
                      <a:lnTo>
                        <a:pt x="1684" y="9"/>
                      </a:lnTo>
                      <a:lnTo>
                        <a:pt x="1686" y="6"/>
                      </a:lnTo>
                      <a:lnTo>
                        <a:pt x="1688" y="5"/>
                      </a:lnTo>
                      <a:lnTo>
                        <a:pt x="1689" y="4"/>
                      </a:lnTo>
                      <a:lnTo>
                        <a:pt x="1691" y="3"/>
                      </a:lnTo>
                      <a:lnTo>
                        <a:pt x="1693" y="4"/>
                      </a:lnTo>
                      <a:lnTo>
                        <a:pt x="1694" y="6"/>
                      </a:lnTo>
                      <a:lnTo>
                        <a:pt x="1696" y="8"/>
                      </a:lnTo>
                      <a:lnTo>
                        <a:pt x="1698" y="11"/>
                      </a:lnTo>
                      <a:lnTo>
                        <a:pt x="1700" y="13"/>
                      </a:lnTo>
                      <a:lnTo>
                        <a:pt x="1701" y="16"/>
                      </a:lnTo>
                      <a:lnTo>
                        <a:pt x="1703" y="18"/>
                      </a:lnTo>
                      <a:lnTo>
                        <a:pt x="1705" y="20"/>
                      </a:lnTo>
                      <a:lnTo>
                        <a:pt x="1706" y="21"/>
                      </a:lnTo>
                      <a:lnTo>
                        <a:pt x="1708" y="22"/>
                      </a:lnTo>
                      <a:lnTo>
                        <a:pt x="1710" y="22"/>
                      </a:lnTo>
                      <a:lnTo>
                        <a:pt x="1712" y="23"/>
                      </a:lnTo>
                      <a:lnTo>
                        <a:pt x="1713" y="22"/>
                      </a:lnTo>
                      <a:lnTo>
                        <a:pt x="1715" y="22"/>
                      </a:lnTo>
                      <a:lnTo>
                        <a:pt x="1717" y="21"/>
                      </a:lnTo>
                      <a:lnTo>
                        <a:pt x="1718" y="20"/>
                      </a:lnTo>
                      <a:lnTo>
                        <a:pt x="1720" y="18"/>
                      </a:lnTo>
                      <a:lnTo>
                        <a:pt x="1722" y="15"/>
                      </a:lnTo>
                      <a:lnTo>
                        <a:pt x="1723" y="13"/>
                      </a:lnTo>
                      <a:lnTo>
                        <a:pt x="1725" y="10"/>
                      </a:lnTo>
                      <a:lnTo>
                        <a:pt x="1727" y="9"/>
                      </a:lnTo>
                      <a:lnTo>
                        <a:pt x="1728" y="7"/>
                      </a:lnTo>
                      <a:lnTo>
                        <a:pt x="1730" y="6"/>
                      </a:lnTo>
                      <a:lnTo>
                        <a:pt x="1732" y="7"/>
                      </a:lnTo>
                      <a:lnTo>
                        <a:pt x="1734" y="8"/>
                      </a:lnTo>
                      <a:lnTo>
                        <a:pt x="1735" y="9"/>
                      </a:lnTo>
                      <a:lnTo>
                        <a:pt x="1737" y="11"/>
                      </a:lnTo>
                      <a:lnTo>
                        <a:pt x="1739" y="14"/>
                      </a:lnTo>
                      <a:lnTo>
                        <a:pt x="1740" y="16"/>
                      </a:lnTo>
                      <a:lnTo>
                        <a:pt x="1742" y="18"/>
                      </a:lnTo>
                      <a:lnTo>
                        <a:pt x="1744" y="21"/>
                      </a:lnTo>
                      <a:lnTo>
                        <a:pt x="1746" y="22"/>
                      </a:lnTo>
                      <a:lnTo>
                        <a:pt x="1747" y="24"/>
                      </a:lnTo>
                      <a:lnTo>
                        <a:pt x="1749" y="25"/>
                      </a:lnTo>
                      <a:lnTo>
                        <a:pt x="1751" y="26"/>
                      </a:lnTo>
                      <a:lnTo>
                        <a:pt x="1752" y="26"/>
                      </a:lnTo>
                      <a:lnTo>
                        <a:pt x="1754" y="26"/>
                      </a:lnTo>
                      <a:lnTo>
                        <a:pt x="1756" y="25"/>
                      </a:lnTo>
                      <a:lnTo>
                        <a:pt x="1758" y="24"/>
                      </a:lnTo>
                      <a:lnTo>
                        <a:pt x="1759" y="23"/>
                      </a:lnTo>
                      <a:lnTo>
                        <a:pt x="1761" y="23"/>
                      </a:lnTo>
                      <a:lnTo>
                        <a:pt x="1763" y="22"/>
                      </a:lnTo>
                      <a:lnTo>
                        <a:pt x="1764" y="21"/>
                      </a:lnTo>
                      <a:lnTo>
                        <a:pt x="1766" y="21"/>
                      </a:lnTo>
                      <a:lnTo>
                        <a:pt x="1768" y="20"/>
                      </a:lnTo>
                      <a:lnTo>
                        <a:pt x="1769" y="20"/>
                      </a:lnTo>
                      <a:lnTo>
                        <a:pt x="1771" y="21"/>
                      </a:lnTo>
                      <a:lnTo>
                        <a:pt x="1773" y="21"/>
                      </a:lnTo>
                      <a:lnTo>
                        <a:pt x="1775" y="22"/>
                      </a:lnTo>
                      <a:lnTo>
                        <a:pt x="1776" y="23"/>
                      </a:lnTo>
                      <a:lnTo>
                        <a:pt x="1778" y="24"/>
                      </a:lnTo>
                      <a:lnTo>
                        <a:pt x="1780" y="25"/>
                      </a:lnTo>
                      <a:lnTo>
                        <a:pt x="1781" y="26"/>
                      </a:lnTo>
                      <a:lnTo>
                        <a:pt x="1783" y="26"/>
                      </a:lnTo>
                      <a:lnTo>
                        <a:pt x="1785" y="26"/>
                      </a:lnTo>
                      <a:lnTo>
                        <a:pt x="1787" y="26"/>
                      </a:lnTo>
                      <a:lnTo>
                        <a:pt x="1788" y="26"/>
                      </a:lnTo>
                      <a:lnTo>
                        <a:pt x="1790" y="25"/>
                      </a:lnTo>
                      <a:lnTo>
                        <a:pt x="1792" y="25"/>
                      </a:lnTo>
                      <a:lnTo>
                        <a:pt x="1793" y="25"/>
                      </a:lnTo>
                      <a:lnTo>
                        <a:pt x="1795" y="27"/>
                      </a:lnTo>
                      <a:lnTo>
                        <a:pt x="1797" y="28"/>
                      </a:lnTo>
                      <a:lnTo>
                        <a:pt x="1799" y="31"/>
                      </a:lnTo>
                      <a:lnTo>
                        <a:pt x="1800" y="34"/>
                      </a:lnTo>
                      <a:lnTo>
                        <a:pt x="1802" y="37"/>
                      </a:lnTo>
                      <a:lnTo>
                        <a:pt x="1804" y="39"/>
                      </a:lnTo>
                      <a:lnTo>
                        <a:pt x="1805" y="41"/>
                      </a:lnTo>
                      <a:lnTo>
                        <a:pt x="1807" y="41"/>
                      </a:lnTo>
                      <a:lnTo>
                        <a:pt x="1809" y="40"/>
                      </a:lnTo>
                      <a:lnTo>
                        <a:pt x="1811" y="38"/>
                      </a:lnTo>
                      <a:lnTo>
                        <a:pt x="1812" y="35"/>
                      </a:lnTo>
                      <a:lnTo>
                        <a:pt x="1814" y="31"/>
                      </a:lnTo>
                      <a:lnTo>
                        <a:pt x="1816" y="28"/>
                      </a:lnTo>
                      <a:lnTo>
                        <a:pt x="1817" y="24"/>
                      </a:lnTo>
                      <a:lnTo>
                        <a:pt x="1819" y="21"/>
                      </a:lnTo>
                      <a:lnTo>
                        <a:pt x="1821" y="17"/>
                      </a:lnTo>
                      <a:lnTo>
                        <a:pt x="1823" y="15"/>
                      </a:lnTo>
                      <a:lnTo>
                        <a:pt x="1824" y="13"/>
                      </a:lnTo>
                      <a:lnTo>
                        <a:pt x="1826" y="12"/>
                      </a:lnTo>
                      <a:lnTo>
                        <a:pt x="1828" y="11"/>
                      </a:lnTo>
                      <a:lnTo>
                        <a:pt x="1829" y="11"/>
                      </a:lnTo>
                      <a:lnTo>
                        <a:pt x="1831" y="11"/>
                      </a:lnTo>
                      <a:lnTo>
                        <a:pt x="1833" y="11"/>
                      </a:lnTo>
                      <a:lnTo>
                        <a:pt x="1835" y="12"/>
                      </a:lnTo>
                      <a:lnTo>
                        <a:pt x="1836" y="14"/>
                      </a:lnTo>
                      <a:lnTo>
                        <a:pt x="1838" y="15"/>
                      </a:lnTo>
                      <a:lnTo>
                        <a:pt x="1840" y="15"/>
                      </a:lnTo>
                      <a:lnTo>
                        <a:pt x="1841" y="16"/>
                      </a:lnTo>
                      <a:lnTo>
                        <a:pt x="1843" y="15"/>
                      </a:lnTo>
                      <a:lnTo>
                        <a:pt x="1845" y="15"/>
                      </a:lnTo>
                      <a:lnTo>
                        <a:pt x="1847" y="14"/>
                      </a:lnTo>
                      <a:lnTo>
                        <a:pt x="1848" y="14"/>
                      </a:lnTo>
                      <a:lnTo>
                        <a:pt x="1850" y="14"/>
                      </a:lnTo>
                      <a:lnTo>
                        <a:pt x="1851" y="15"/>
                      </a:lnTo>
                      <a:lnTo>
                        <a:pt x="1853" y="16"/>
                      </a:lnTo>
                      <a:lnTo>
                        <a:pt x="1855" y="19"/>
                      </a:lnTo>
                      <a:lnTo>
                        <a:pt x="1857" y="23"/>
                      </a:lnTo>
                      <a:lnTo>
                        <a:pt x="1859" y="26"/>
                      </a:lnTo>
                      <a:lnTo>
                        <a:pt x="1860" y="29"/>
                      </a:lnTo>
                      <a:lnTo>
                        <a:pt x="1862" y="30"/>
                      </a:lnTo>
                      <a:lnTo>
                        <a:pt x="1863" y="31"/>
                      </a:lnTo>
                      <a:lnTo>
                        <a:pt x="1865" y="30"/>
                      </a:lnTo>
                      <a:lnTo>
                        <a:pt x="1867" y="29"/>
                      </a:lnTo>
                      <a:lnTo>
                        <a:pt x="1869" y="27"/>
                      </a:lnTo>
                      <a:lnTo>
                        <a:pt x="1871" y="26"/>
                      </a:lnTo>
                      <a:lnTo>
                        <a:pt x="1872" y="26"/>
                      </a:lnTo>
                      <a:lnTo>
                        <a:pt x="1874" y="27"/>
                      </a:lnTo>
                      <a:lnTo>
                        <a:pt x="1875" y="30"/>
                      </a:lnTo>
                      <a:lnTo>
                        <a:pt x="1877" y="34"/>
                      </a:lnTo>
                      <a:lnTo>
                        <a:pt x="1879" y="39"/>
                      </a:lnTo>
                      <a:lnTo>
                        <a:pt x="1881" y="44"/>
                      </a:lnTo>
                      <a:lnTo>
                        <a:pt x="1883" y="49"/>
                      </a:lnTo>
                      <a:lnTo>
                        <a:pt x="1884" y="52"/>
                      </a:lnTo>
                      <a:lnTo>
                        <a:pt x="1886" y="54"/>
                      </a:lnTo>
                      <a:lnTo>
                        <a:pt x="1887" y="53"/>
                      </a:lnTo>
                      <a:lnTo>
                        <a:pt x="1889" y="51"/>
                      </a:lnTo>
                      <a:lnTo>
                        <a:pt x="1891" y="47"/>
                      </a:lnTo>
                      <a:lnTo>
                        <a:pt x="1893" y="42"/>
                      </a:lnTo>
                      <a:lnTo>
                        <a:pt x="1895" y="36"/>
                      </a:lnTo>
                      <a:lnTo>
                        <a:pt x="1896" y="30"/>
                      </a:lnTo>
                      <a:lnTo>
                        <a:pt x="1898" y="25"/>
                      </a:lnTo>
                      <a:lnTo>
                        <a:pt x="1899" y="20"/>
                      </a:lnTo>
                      <a:lnTo>
                        <a:pt x="1901" y="17"/>
                      </a:lnTo>
                      <a:lnTo>
                        <a:pt x="1903" y="15"/>
                      </a:lnTo>
                      <a:lnTo>
                        <a:pt x="1905" y="14"/>
                      </a:lnTo>
                      <a:lnTo>
                        <a:pt x="1906" y="15"/>
                      </a:lnTo>
                      <a:lnTo>
                        <a:pt x="1908" y="17"/>
                      </a:lnTo>
                      <a:lnTo>
                        <a:pt x="1910" y="20"/>
                      </a:lnTo>
                      <a:lnTo>
                        <a:pt x="1911" y="24"/>
                      </a:lnTo>
                      <a:lnTo>
                        <a:pt x="1913" y="28"/>
                      </a:lnTo>
                      <a:lnTo>
                        <a:pt x="1915" y="33"/>
                      </a:lnTo>
                      <a:lnTo>
                        <a:pt x="1917" y="37"/>
                      </a:lnTo>
                      <a:lnTo>
                        <a:pt x="1918" y="40"/>
                      </a:lnTo>
                      <a:lnTo>
                        <a:pt x="1920" y="43"/>
                      </a:lnTo>
                      <a:lnTo>
                        <a:pt x="1922" y="44"/>
                      </a:lnTo>
                      <a:lnTo>
                        <a:pt x="1923" y="45"/>
                      </a:lnTo>
                      <a:lnTo>
                        <a:pt x="1925" y="44"/>
                      </a:lnTo>
                      <a:lnTo>
                        <a:pt x="1927" y="43"/>
                      </a:lnTo>
                      <a:lnTo>
                        <a:pt x="1929" y="42"/>
                      </a:lnTo>
                      <a:lnTo>
                        <a:pt x="1930" y="42"/>
                      </a:lnTo>
                      <a:lnTo>
                        <a:pt x="1932" y="42"/>
                      </a:lnTo>
                      <a:lnTo>
                        <a:pt x="1934" y="43"/>
                      </a:lnTo>
                      <a:lnTo>
                        <a:pt x="1935" y="45"/>
                      </a:lnTo>
                      <a:lnTo>
                        <a:pt x="1937" y="48"/>
                      </a:lnTo>
                      <a:lnTo>
                        <a:pt x="1939" y="51"/>
                      </a:lnTo>
                      <a:lnTo>
                        <a:pt x="1941" y="54"/>
                      </a:lnTo>
                      <a:lnTo>
                        <a:pt x="1942" y="58"/>
                      </a:lnTo>
                      <a:lnTo>
                        <a:pt x="1944" y="60"/>
                      </a:lnTo>
                      <a:lnTo>
                        <a:pt x="1946" y="61"/>
                      </a:lnTo>
                      <a:lnTo>
                        <a:pt x="1947" y="61"/>
                      </a:lnTo>
                      <a:lnTo>
                        <a:pt x="1949" y="60"/>
                      </a:lnTo>
                      <a:lnTo>
                        <a:pt x="1951" y="58"/>
                      </a:lnTo>
                      <a:lnTo>
                        <a:pt x="1953" y="55"/>
                      </a:lnTo>
                      <a:lnTo>
                        <a:pt x="1954" y="52"/>
                      </a:lnTo>
                      <a:lnTo>
                        <a:pt x="1956" y="49"/>
                      </a:lnTo>
                      <a:lnTo>
                        <a:pt x="1958" y="47"/>
                      </a:lnTo>
                      <a:lnTo>
                        <a:pt x="1959" y="45"/>
                      </a:lnTo>
                      <a:lnTo>
                        <a:pt x="1961" y="45"/>
                      </a:lnTo>
                      <a:lnTo>
                        <a:pt x="1963" y="45"/>
                      </a:lnTo>
                      <a:lnTo>
                        <a:pt x="1964" y="46"/>
                      </a:lnTo>
                      <a:lnTo>
                        <a:pt x="1966" y="47"/>
                      </a:lnTo>
                      <a:lnTo>
                        <a:pt x="1968" y="47"/>
                      </a:lnTo>
                      <a:lnTo>
                        <a:pt x="1970" y="48"/>
                      </a:lnTo>
                      <a:lnTo>
                        <a:pt x="1971" y="47"/>
                      </a:lnTo>
                      <a:lnTo>
                        <a:pt x="1973" y="46"/>
                      </a:lnTo>
                      <a:lnTo>
                        <a:pt x="1975" y="44"/>
                      </a:lnTo>
                      <a:lnTo>
                        <a:pt x="1976" y="43"/>
                      </a:lnTo>
                      <a:lnTo>
                        <a:pt x="1978" y="41"/>
                      </a:lnTo>
                      <a:lnTo>
                        <a:pt x="1980" y="41"/>
                      </a:lnTo>
                      <a:lnTo>
                        <a:pt x="1982" y="41"/>
                      </a:lnTo>
                      <a:lnTo>
                        <a:pt x="1983" y="42"/>
                      </a:lnTo>
                      <a:lnTo>
                        <a:pt x="1985" y="44"/>
                      </a:lnTo>
                      <a:lnTo>
                        <a:pt x="1987" y="46"/>
                      </a:lnTo>
                      <a:lnTo>
                        <a:pt x="1988" y="49"/>
                      </a:lnTo>
                      <a:lnTo>
                        <a:pt x="1990" y="51"/>
                      </a:lnTo>
                      <a:lnTo>
                        <a:pt x="1992" y="53"/>
                      </a:lnTo>
                      <a:lnTo>
                        <a:pt x="1994" y="54"/>
                      </a:lnTo>
                      <a:lnTo>
                        <a:pt x="1995" y="54"/>
                      </a:lnTo>
                      <a:lnTo>
                        <a:pt x="1997" y="53"/>
                      </a:lnTo>
                      <a:lnTo>
                        <a:pt x="1999" y="51"/>
                      </a:lnTo>
                      <a:lnTo>
                        <a:pt x="2000" y="48"/>
                      </a:lnTo>
                      <a:lnTo>
                        <a:pt x="2002" y="46"/>
                      </a:lnTo>
                      <a:lnTo>
                        <a:pt x="2004" y="42"/>
                      </a:lnTo>
                      <a:lnTo>
                        <a:pt x="2006" y="39"/>
                      </a:lnTo>
                      <a:lnTo>
                        <a:pt x="2007" y="37"/>
                      </a:lnTo>
                      <a:lnTo>
                        <a:pt x="2009" y="35"/>
                      </a:lnTo>
                      <a:lnTo>
                        <a:pt x="2010" y="34"/>
                      </a:lnTo>
                      <a:lnTo>
                        <a:pt x="2012" y="34"/>
                      </a:lnTo>
                      <a:lnTo>
                        <a:pt x="2014" y="35"/>
                      </a:lnTo>
                      <a:lnTo>
                        <a:pt x="2016" y="37"/>
                      </a:lnTo>
                      <a:lnTo>
                        <a:pt x="2018" y="40"/>
                      </a:lnTo>
                      <a:lnTo>
                        <a:pt x="2019" y="44"/>
                      </a:lnTo>
                      <a:lnTo>
                        <a:pt x="2021" y="47"/>
                      </a:lnTo>
                      <a:lnTo>
                        <a:pt x="2022" y="51"/>
                      </a:lnTo>
                      <a:lnTo>
                        <a:pt x="2024" y="54"/>
                      </a:lnTo>
                      <a:lnTo>
                        <a:pt x="2026" y="57"/>
                      </a:lnTo>
                      <a:lnTo>
                        <a:pt x="2028" y="59"/>
                      </a:lnTo>
                      <a:lnTo>
                        <a:pt x="2029" y="61"/>
                      </a:lnTo>
                      <a:lnTo>
                        <a:pt x="2031" y="63"/>
                      </a:lnTo>
                      <a:lnTo>
                        <a:pt x="2033" y="65"/>
                      </a:lnTo>
                      <a:lnTo>
                        <a:pt x="2034" y="67"/>
                      </a:lnTo>
                      <a:lnTo>
                        <a:pt x="2036" y="69"/>
                      </a:lnTo>
                      <a:lnTo>
                        <a:pt x="2038" y="71"/>
                      </a:lnTo>
                      <a:lnTo>
                        <a:pt x="2040" y="72"/>
                      </a:lnTo>
                      <a:lnTo>
                        <a:pt x="2041" y="72"/>
                      </a:lnTo>
                      <a:lnTo>
                        <a:pt x="2043" y="71"/>
                      </a:lnTo>
                      <a:lnTo>
                        <a:pt x="2045" y="69"/>
                      </a:lnTo>
                      <a:lnTo>
                        <a:pt x="2046" y="67"/>
                      </a:lnTo>
                      <a:lnTo>
                        <a:pt x="2048" y="65"/>
                      </a:lnTo>
                      <a:lnTo>
                        <a:pt x="2050" y="63"/>
                      </a:lnTo>
                      <a:lnTo>
                        <a:pt x="2052" y="62"/>
                      </a:lnTo>
                      <a:lnTo>
                        <a:pt x="2053" y="63"/>
                      </a:lnTo>
                      <a:lnTo>
                        <a:pt x="2055" y="65"/>
                      </a:lnTo>
                      <a:lnTo>
                        <a:pt x="2057" y="67"/>
                      </a:lnTo>
                      <a:lnTo>
                        <a:pt x="2058" y="70"/>
                      </a:lnTo>
                      <a:lnTo>
                        <a:pt x="2060" y="72"/>
                      </a:lnTo>
                      <a:lnTo>
                        <a:pt x="2062" y="73"/>
                      </a:lnTo>
                      <a:lnTo>
                        <a:pt x="2064" y="72"/>
                      </a:lnTo>
                      <a:lnTo>
                        <a:pt x="2065" y="69"/>
                      </a:lnTo>
                      <a:lnTo>
                        <a:pt x="2067" y="65"/>
                      </a:lnTo>
                      <a:lnTo>
                        <a:pt x="2069" y="59"/>
                      </a:lnTo>
                      <a:lnTo>
                        <a:pt x="2070" y="54"/>
                      </a:lnTo>
                      <a:lnTo>
                        <a:pt x="2072" y="49"/>
                      </a:lnTo>
                      <a:lnTo>
                        <a:pt x="2074" y="46"/>
                      </a:lnTo>
                      <a:lnTo>
                        <a:pt x="2076" y="46"/>
                      </a:lnTo>
                      <a:lnTo>
                        <a:pt x="2077" y="48"/>
                      </a:lnTo>
                      <a:lnTo>
                        <a:pt x="2079" y="52"/>
                      </a:lnTo>
                      <a:lnTo>
                        <a:pt x="2081" y="57"/>
                      </a:lnTo>
                      <a:lnTo>
                        <a:pt x="2082" y="63"/>
                      </a:lnTo>
                      <a:lnTo>
                        <a:pt x="2084" y="68"/>
                      </a:lnTo>
                      <a:lnTo>
                        <a:pt x="2086" y="72"/>
                      </a:lnTo>
                      <a:lnTo>
                        <a:pt x="2088" y="75"/>
                      </a:lnTo>
                      <a:lnTo>
                        <a:pt x="2089" y="75"/>
                      </a:lnTo>
                      <a:lnTo>
                        <a:pt x="2091" y="74"/>
                      </a:lnTo>
                      <a:lnTo>
                        <a:pt x="2093" y="72"/>
                      </a:lnTo>
                      <a:lnTo>
                        <a:pt x="2094" y="70"/>
                      </a:lnTo>
                      <a:lnTo>
                        <a:pt x="2096" y="67"/>
                      </a:lnTo>
                      <a:lnTo>
                        <a:pt x="2098" y="66"/>
                      </a:lnTo>
                      <a:lnTo>
                        <a:pt x="2100" y="65"/>
                      </a:lnTo>
                      <a:lnTo>
                        <a:pt x="2101" y="65"/>
                      </a:lnTo>
                      <a:lnTo>
                        <a:pt x="2103" y="65"/>
                      </a:lnTo>
                      <a:lnTo>
                        <a:pt x="2105" y="65"/>
                      </a:lnTo>
                      <a:lnTo>
                        <a:pt x="2106" y="64"/>
                      </a:lnTo>
                      <a:lnTo>
                        <a:pt x="2108" y="62"/>
                      </a:lnTo>
                      <a:lnTo>
                        <a:pt x="2110" y="60"/>
                      </a:lnTo>
                      <a:lnTo>
                        <a:pt x="2112" y="57"/>
                      </a:lnTo>
                      <a:lnTo>
                        <a:pt x="2113" y="54"/>
                      </a:lnTo>
                      <a:lnTo>
                        <a:pt x="2115" y="53"/>
                      </a:lnTo>
                      <a:lnTo>
                        <a:pt x="2117" y="52"/>
                      </a:lnTo>
                      <a:lnTo>
                        <a:pt x="2118" y="52"/>
                      </a:lnTo>
                      <a:lnTo>
                        <a:pt x="2120" y="54"/>
                      </a:lnTo>
                      <a:lnTo>
                        <a:pt x="2122" y="57"/>
                      </a:lnTo>
                      <a:lnTo>
                        <a:pt x="2124" y="60"/>
                      </a:lnTo>
                      <a:lnTo>
                        <a:pt x="2125" y="62"/>
                      </a:lnTo>
                      <a:lnTo>
                        <a:pt x="2127" y="64"/>
                      </a:lnTo>
                      <a:lnTo>
                        <a:pt x="2129" y="64"/>
                      </a:lnTo>
                      <a:lnTo>
                        <a:pt x="2130" y="63"/>
                      </a:lnTo>
                      <a:lnTo>
                        <a:pt x="2132" y="61"/>
                      </a:lnTo>
                      <a:lnTo>
                        <a:pt x="2134" y="59"/>
                      </a:lnTo>
                      <a:lnTo>
                        <a:pt x="2136" y="56"/>
                      </a:lnTo>
                      <a:lnTo>
                        <a:pt x="2137" y="55"/>
                      </a:lnTo>
                      <a:lnTo>
                        <a:pt x="2139" y="54"/>
                      </a:lnTo>
                      <a:lnTo>
                        <a:pt x="2141" y="55"/>
                      </a:lnTo>
                      <a:lnTo>
                        <a:pt x="2142" y="57"/>
                      </a:lnTo>
                      <a:lnTo>
                        <a:pt x="2144" y="60"/>
                      </a:lnTo>
                      <a:lnTo>
                        <a:pt x="2146" y="63"/>
                      </a:lnTo>
                      <a:lnTo>
                        <a:pt x="2148" y="66"/>
                      </a:lnTo>
                      <a:lnTo>
                        <a:pt x="2149" y="68"/>
                      </a:lnTo>
                      <a:lnTo>
                        <a:pt x="2151" y="70"/>
                      </a:lnTo>
                      <a:lnTo>
                        <a:pt x="2153" y="71"/>
                      </a:lnTo>
                      <a:lnTo>
                        <a:pt x="2154" y="71"/>
                      </a:lnTo>
                      <a:lnTo>
                        <a:pt x="2156" y="71"/>
                      </a:lnTo>
                      <a:lnTo>
                        <a:pt x="2158" y="70"/>
                      </a:lnTo>
                      <a:lnTo>
                        <a:pt x="2160" y="70"/>
                      </a:lnTo>
                      <a:lnTo>
                        <a:pt x="2161" y="68"/>
                      </a:lnTo>
                      <a:lnTo>
                        <a:pt x="2163" y="68"/>
                      </a:lnTo>
                      <a:lnTo>
                        <a:pt x="2164" y="67"/>
                      </a:lnTo>
                      <a:lnTo>
                        <a:pt x="2166" y="65"/>
                      </a:lnTo>
                      <a:lnTo>
                        <a:pt x="2168" y="64"/>
                      </a:lnTo>
                      <a:lnTo>
                        <a:pt x="2170" y="62"/>
                      </a:lnTo>
                      <a:lnTo>
                        <a:pt x="2171" y="60"/>
                      </a:lnTo>
                      <a:lnTo>
                        <a:pt x="2173" y="59"/>
                      </a:lnTo>
                      <a:lnTo>
                        <a:pt x="2175" y="59"/>
                      </a:lnTo>
                      <a:lnTo>
                        <a:pt x="2176" y="59"/>
                      </a:lnTo>
                      <a:lnTo>
                        <a:pt x="2178" y="60"/>
                      </a:lnTo>
                      <a:lnTo>
                        <a:pt x="2180" y="62"/>
                      </a:lnTo>
                      <a:lnTo>
                        <a:pt x="2182" y="65"/>
                      </a:lnTo>
                      <a:lnTo>
                        <a:pt x="2183" y="68"/>
                      </a:lnTo>
                      <a:lnTo>
                        <a:pt x="2185" y="71"/>
                      </a:lnTo>
                      <a:lnTo>
                        <a:pt x="2187" y="73"/>
                      </a:lnTo>
                      <a:lnTo>
                        <a:pt x="2188" y="74"/>
                      </a:lnTo>
                      <a:lnTo>
                        <a:pt x="2190" y="74"/>
                      </a:lnTo>
                      <a:lnTo>
                        <a:pt x="2192" y="74"/>
                      </a:lnTo>
                      <a:lnTo>
                        <a:pt x="2194" y="74"/>
                      </a:lnTo>
                      <a:lnTo>
                        <a:pt x="2195" y="73"/>
                      </a:lnTo>
                      <a:lnTo>
                        <a:pt x="2197" y="74"/>
                      </a:lnTo>
                      <a:lnTo>
                        <a:pt x="2199" y="77"/>
                      </a:lnTo>
                      <a:lnTo>
                        <a:pt x="2200" y="80"/>
                      </a:lnTo>
                      <a:lnTo>
                        <a:pt x="2202" y="84"/>
                      </a:lnTo>
                      <a:lnTo>
                        <a:pt x="2204" y="89"/>
                      </a:lnTo>
                      <a:lnTo>
                        <a:pt x="2206" y="93"/>
                      </a:lnTo>
                      <a:lnTo>
                        <a:pt x="2207" y="97"/>
                      </a:lnTo>
                      <a:lnTo>
                        <a:pt x="2209" y="99"/>
                      </a:lnTo>
                      <a:lnTo>
                        <a:pt x="2211" y="98"/>
                      </a:lnTo>
                      <a:lnTo>
                        <a:pt x="2212" y="96"/>
                      </a:lnTo>
                      <a:lnTo>
                        <a:pt x="2214" y="92"/>
                      </a:lnTo>
                      <a:lnTo>
                        <a:pt x="2216" y="86"/>
                      </a:lnTo>
                      <a:lnTo>
                        <a:pt x="2217" y="81"/>
                      </a:lnTo>
                      <a:lnTo>
                        <a:pt x="2219" y="76"/>
                      </a:lnTo>
                      <a:lnTo>
                        <a:pt x="2221" y="72"/>
                      </a:lnTo>
                      <a:lnTo>
                        <a:pt x="2223" y="70"/>
                      </a:lnTo>
                      <a:lnTo>
                        <a:pt x="2224" y="68"/>
                      </a:lnTo>
                      <a:lnTo>
                        <a:pt x="2226" y="69"/>
                      </a:lnTo>
                      <a:lnTo>
                        <a:pt x="2228" y="71"/>
                      </a:lnTo>
                      <a:lnTo>
                        <a:pt x="2229" y="72"/>
                      </a:lnTo>
                      <a:lnTo>
                        <a:pt x="2231" y="74"/>
                      </a:lnTo>
                      <a:lnTo>
                        <a:pt x="2233" y="76"/>
                      </a:lnTo>
                      <a:lnTo>
                        <a:pt x="2235" y="76"/>
                      </a:lnTo>
                      <a:lnTo>
                        <a:pt x="2236" y="76"/>
                      </a:lnTo>
                      <a:lnTo>
                        <a:pt x="2238" y="76"/>
                      </a:lnTo>
                      <a:lnTo>
                        <a:pt x="2240" y="76"/>
                      </a:lnTo>
                      <a:lnTo>
                        <a:pt x="2241" y="77"/>
                      </a:lnTo>
                      <a:lnTo>
                        <a:pt x="2243" y="78"/>
                      </a:lnTo>
                      <a:lnTo>
                        <a:pt x="2245" y="79"/>
                      </a:lnTo>
                      <a:lnTo>
                        <a:pt x="2247" y="80"/>
                      </a:lnTo>
                      <a:lnTo>
                        <a:pt x="2248" y="81"/>
                      </a:lnTo>
                      <a:lnTo>
                        <a:pt x="2250" y="82"/>
                      </a:lnTo>
                      <a:lnTo>
                        <a:pt x="2252" y="81"/>
                      </a:lnTo>
                      <a:lnTo>
                        <a:pt x="2253" y="80"/>
                      </a:lnTo>
                      <a:lnTo>
                        <a:pt x="2255" y="79"/>
                      </a:lnTo>
                      <a:lnTo>
                        <a:pt x="2257" y="78"/>
                      </a:lnTo>
                      <a:lnTo>
                        <a:pt x="2259" y="77"/>
                      </a:lnTo>
                      <a:lnTo>
                        <a:pt x="2260" y="78"/>
                      </a:lnTo>
                      <a:lnTo>
                        <a:pt x="2262" y="82"/>
                      </a:lnTo>
                      <a:lnTo>
                        <a:pt x="2264" y="86"/>
                      </a:lnTo>
                      <a:lnTo>
                        <a:pt x="2265" y="93"/>
                      </a:lnTo>
                      <a:lnTo>
                        <a:pt x="2267" y="101"/>
                      </a:lnTo>
                      <a:lnTo>
                        <a:pt x="2269" y="108"/>
                      </a:lnTo>
                      <a:lnTo>
                        <a:pt x="2271" y="115"/>
                      </a:lnTo>
                      <a:lnTo>
                        <a:pt x="2272" y="121"/>
                      </a:lnTo>
                      <a:lnTo>
                        <a:pt x="2274" y="124"/>
                      </a:lnTo>
                      <a:lnTo>
                        <a:pt x="2276" y="125"/>
                      </a:lnTo>
                      <a:lnTo>
                        <a:pt x="2277" y="124"/>
                      </a:lnTo>
                      <a:lnTo>
                        <a:pt x="2279" y="122"/>
                      </a:lnTo>
                      <a:lnTo>
                        <a:pt x="2281" y="119"/>
                      </a:lnTo>
                      <a:lnTo>
                        <a:pt x="2283" y="116"/>
                      </a:lnTo>
                      <a:lnTo>
                        <a:pt x="2284" y="114"/>
                      </a:lnTo>
                      <a:lnTo>
                        <a:pt x="2286" y="113"/>
                      </a:lnTo>
                      <a:lnTo>
                        <a:pt x="2288" y="114"/>
                      </a:lnTo>
                      <a:lnTo>
                        <a:pt x="2289" y="115"/>
                      </a:lnTo>
                      <a:lnTo>
                        <a:pt x="2291" y="117"/>
                      </a:lnTo>
                      <a:lnTo>
                        <a:pt x="2293" y="119"/>
                      </a:lnTo>
                      <a:lnTo>
                        <a:pt x="2295" y="120"/>
                      </a:lnTo>
                      <a:lnTo>
                        <a:pt x="2296" y="120"/>
                      </a:lnTo>
                      <a:lnTo>
                        <a:pt x="2298" y="118"/>
                      </a:lnTo>
                      <a:lnTo>
                        <a:pt x="2299" y="115"/>
                      </a:lnTo>
                      <a:lnTo>
                        <a:pt x="2301" y="112"/>
                      </a:lnTo>
                      <a:lnTo>
                        <a:pt x="2303" y="109"/>
                      </a:lnTo>
                      <a:lnTo>
                        <a:pt x="2305" y="106"/>
                      </a:lnTo>
                      <a:lnTo>
                        <a:pt x="2307" y="105"/>
                      </a:lnTo>
                      <a:lnTo>
                        <a:pt x="2308" y="105"/>
                      </a:lnTo>
                      <a:lnTo>
                        <a:pt x="2310" y="107"/>
                      </a:lnTo>
                      <a:lnTo>
                        <a:pt x="2311" y="110"/>
                      </a:lnTo>
                      <a:lnTo>
                        <a:pt x="2313" y="114"/>
                      </a:lnTo>
                      <a:lnTo>
                        <a:pt x="2315" y="117"/>
                      </a:lnTo>
                      <a:lnTo>
                        <a:pt x="2317" y="119"/>
                      </a:lnTo>
                      <a:lnTo>
                        <a:pt x="2319" y="120"/>
                      </a:lnTo>
                      <a:lnTo>
                        <a:pt x="2320" y="120"/>
                      </a:lnTo>
                      <a:lnTo>
                        <a:pt x="2322" y="117"/>
                      </a:lnTo>
                      <a:lnTo>
                        <a:pt x="2323" y="114"/>
                      </a:lnTo>
                      <a:lnTo>
                        <a:pt x="2325" y="110"/>
                      </a:lnTo>
                      <a:lnTo>
                        <a:pt x="2327" y="107"/>
                      </a:lnTo>
                      <a:lnTo>
                        <a:pt x="2329" y="105"/>
                      </a:lnTo>
                      <a:lnTo>
                        <a:pt x="2331" y="104"/>
                      </a:lnTo>
                      <a:lnTo>
                        <a:pt x="2332" y="104"/>
                      </a:lnTo>
                      <a:lnTo>
                        <a:pt x="2334" y="105"/>
                      </a:lnTo>
                      <a:lnTo>
                        <a:pt x="2335" y="108"/>
                      </a:lnTo>
                      <a:lnTo>
                        <a:pt x="2337" y="110"/>
                      </a:lnTo>
                      <a:lnTo>
                        <a:pt x="2339" y="113"/>
                      </a:lnTo>
                      <a:lnTo>
                        <a:pt x="2341" y="113"/>
                      </a:lnTo>
                      <a:lnTo>
                        <a:pt x="2342" y="113"/>
                      </a:lnTo>
                      <a:lnTo>
                        <a:pt x="2344" y="110"/>
                      </a:lnTo>
                      <a:lnTo>
                        <a:pt x="2346" y="107"/>
                      </a:lnTo>
                      <a:lnTo>
                        <a:pt x="2347" y="103"/>
                      </a:lnTo>
                      <a:lnTo>
                        <a:pt x="2349" y="99"/>
                      </a:lnTo>
                      <a:lnTo>
                        <a:pt x="2351" y="95"/>
                      </a:lnTo>
                      <a:lnTo>
                        <a:pt x="2353" y="92"/>
                      </a:lnTo>
                      <a:lnTo>
                        <a:pt x="2354" y="89"/>
                      </a:lnTo>
                      <a:lnTo>
                        <a:pt x="2356" y="87"/>
                      </a:lnTo>
                      <a:lnTo>
                        <a:pt x="2358" y="86"/>
                      </a:lnTo>
                      <a:lnTo>
                        <a:pt x="2359" y="84"/>
                      </a:lnTo>
                      <a:lnTo>
                        <a:pt x="2361" y="83"/>
                      </a:lnTo>
                      <a:lnTo>
                        <a:pt x="2363" y="81"/>
                      </a:lnTo>
                      <a:lnTo>
                        <a:pt x="2365" y="79"/>
                      </a:lnTo>
                      <a:lnTo>
                        <a:pt x="2366" y="78"/>
                      </a:lnTo>
                      <a:lnTo>
                        <a:pt x="2368" y="77"/>
                      </a:lnTo>
                      <a:lnTo>
                        <a:pt x="2370" y="76"/>
                      </a:lnTo>
                      <a:lnTo>
                        <a:pt x="2371" y="76"/>
                      </a:lnTo>
                      <a:lnTo>
                        <a:pt x="2373" y="77"/>
                      </a:lnTo>
                      <a:lnTo>
                        <a:pt x="2375" y="79"/>
                      </a:lnTo>
                      <a:lnTo>
                        <a:pt x="2377" y="81"/>
                      </a:lnTo>
                      <a:lnTo>
                        <a:pt x="2378" y="83"/>
                      </a:lnTo>
                      <a:lnTo>
                        <a:pt x="2380" y="84"/>
                      </a:lnTo>
                      <a:lnTo>
                        <a:pt x="2382" y="85"/>
                      </a:lnTo>
                      <a:lnTo>
                        <a:pt x="2383" y="84"/>
                      </a:lnTo>
                      <a:lnTo>
                        <a:pt x="2385" y="83"/>
                      </a:lnTo>
                      <a:lnTo>
                        <a:pt x="2387" y="82"/>
                      </a:lnTo>
                      <a:lnTo>
                        <a:pt x="2389" y="80"/>
                      </a:lnTo>
                      <a:lnTo>
                        <a:pt x="2390" y="78"/>
                      </a:lnTo>
                      <a:lnTo>
                        <a:pt x="2392" y="78"/>
                      </a:lnTo>
                      <a:lnTo>
                        <a:pt x="2394" y="77"/>
                      </a:lnTo>
                      <a:lnTo>
                        <a:pt x="2395" y="78"/>
                      </a:lnTo>
                      <a:lnTo>
                        <a:pt x="2397" y="79"/>
                      </a:lnTo>
                      <a:lnTo>
                        <a:pt x="2399" y="80"/>
                      </a:lnTo>
                      <a:lnTo>
                        <a:pt x="2401" y="81"/>
                      </a:lnTo>
                      <a:lnTo>
                        <a:pt x="2402" y="82"/>
                      </a:lnTo>
                      <a:lnTo>
                        <a:pt x="2404" y="82"/>
                      </a:lnTo>
                      <a:lnTo>
                        <a:pt x="2406" y="82"/>
                      </a:lnTo>
                      <a:lnTo>
                        <a:pt x="2407" y="81"/>
                      </a:lnTo>
                      <a:lnTo>
                        <a:pt x="2409" y="79"/>
                      </a:lnTo>
                      <a:lnTo>
                        <a:pt x="2411" y="77"/>
                      </a:lnTo>
                      <a:lnTo>
                        <a:pt x="2413" y="76"/>
                      </a:lnTo>
                      <a:lnTo>
                        <a:pt x="2414" y="74"/>
                      </a:lnTo>
                      <a:lnTo>
                        <a:pt x="2416" y="73"/>
                      </a:lnTo>
                      <a:lnTo>
                        <a:pt x="2418" y="73"/>
                      </a:lnTo>
                      <a:lnTo>
                        <a:pt x="2419" y="73"/>
                      </a:lnTo>
                      <a:lnTo>
                        <a:pt x="2421" y="74"/>
                      </a:lnTo>
                      <a:lnTo>
                        <a:pt x="2423" y="76"/>
                      </a:lnTo>
                      <a:lnTo>
                        <a:pt x="2424" y="79"/>
                      </a:lnTo>
                      <a:lnTo>
                        <a:pt x="2426" y="81"/>
                      </a:lnTo>
                      <a:lnTo>
                        <a:pt x="2428" y="84"/>
                      </a:lnTo>
                      <a:lnTo>
                        <a:pt x="2430" y="85"/>
                      </a:lnTo>
                      <a:lnTo>
                        <a:pt x="2431" y="86"/>
                      </a:lnTo>
                      <a:lnTo>
                        <a:pt x="2433" y="86"/>
                      </a:lnTo>
                      <a:lnTo>
                        <a:pt x="2435" y="84"/>
                      </a:lnTo>
                      <a:lnTo>
                        <a:pt x="2436" y="81"/>
                      </a:lnTo>
                      <a:lnTo>
                        <a:pt x="2438" y="77"/>
                      </a:lnTo>
                      <a:lnTo>
                        <a:pt x="2440" y="73"/>
                      </a:lnTo>
                      <a:lnTo>
                        <a:pt x="2442" y="70"/>
                      </a:lnTo>
                      <a:lnTo>
                        <a:pt x="2443" y="68"/>
                      </a:lnTo>
                      <a:lnTo>
                        <a:pt x="2445" y="68"/>
                      </a:lnTo>
                      <a:lnTo>
                        <a:pt x="2447" y="71"/>
                      </a:lnTo>
                      <a:lnTo>
                        <a:pt x="2448" y="74"/>
                      </a:lnTo>
                      <a:lnTo>
                        <a:pt x="2450" y="79"/>
                      </a:lnTo>
                      <a:lnTo>
                        <a:pt x="2452" y="85"/>
                      </a:lnTo>
                      <a:lnTo>
                        <a:pt x="2454" y="91"/>
                      </a:lnTo>
                      <a:lnTo>
                        <a:pt x="2455" y="96"/>
                      </a:lnTo>
                      <a:lnTo>
                        <a:pt x="2457" y="100"/>
                      </a:lnTo>
                      <a:lnTo>
                        <a:pt x="2458" y="102"/>
                      </a:lnTo>
                      <a:lnTo>
                        <a:pt x="2460" y="103"/>
                      </a:lnTo>
                      <a:lnTo>
                        <a:pt x="2462" y="102"/>
                      </a:lnTo>
                      <a:lnTo>
                        <a:pt x="2464" y="101"/>
                      </a:lnTo>
                      <a:lnTo>
                        <a:pt x="2465" y="98"/>
                      </a:lnTo>
                      <a:lnTo>
                        <a:pt x="2467" y="96"/>
                      </a:lnTo>
                      <a:lnTo>
                        <a:pt x="2469" y="93"/>
                      </a:lnTo>
                      <a:lnTo>
                        <a:pt x="2470" y="91"/>
                      </a:lnTo>
                      <a:lnTo>
                        <a:pt x="2472" y="88"/>
                      </a:lnTo>
                      <a:lnTo>
                        <a:pt x="2474" y="85"/>
                      </a:lnTo>
                      <a:lnTo>
                        <a:pt x="2476" y="82"/>
                      </a:lnTo>
                      <a:lnTo>
                        <a:pt x="2477" y="79"/>
                      </a:lnTo>
                      <a:lnTo>
                        <a:pt x="2479" y="77"/>
                      </a:lnTo>
                      <a:lnTo>
                        <a:pt x="2481" y="77"/>
                      </a:lnTo>
                      <a:lnTo>
                        <a:pt x="2482" y="77"/>
                      </a:lnTo>
                      <a:lnTo>
                        <a:pt x="2484" y="79"/>
                      </a:lnTo>
                      <a:lnTo>
                        <a:pt x="2486" y="84"/>
                      </a:lnTo>
                      <a:lnTo>
                        <a:pt x="2488" y="89"/>
                      </a:lnTo>
                      <a:lnTo>
                        <a:pt x="2489" y="96"/>
                      </a:lnTo>
                      <a:lnTo>
                        <a:pt x="2491" y="103"/>
                      </a:lnTo>
                      <a:lnTo>
                        <a:pt x="2493" y="109"/>
                      </a:lnTo>
                      <a:lnTo>
                        <a:pt x="2494" y="113"/>
                      </a:lnTo>
                      <a:lnTo>
                        <a:pt x="2496" y="115"/>
                      </a:lnTo>
                      <a:lnTo>
                        <a:pt x="2498" y="114"/>
                      </a:lnTo>
                      <a:lnTo>
                        <a:pt x="2500" y="110"/>
                      </a:lnTo>
                      <a:lnTo>
                        <a:pt x="2501" y="106"/>
                      </a:lnTo>
                      <a:lnTo>
                        <a:pt x="2503" y="101"/>
                      </a:lnTo>
                      <a:lnTo>
                        <a:pt x="2505" y="97"/>
                      </a:lnTo>
                      <a:lnTo>
                        <a:pt x="2506" y="93"/>
                      </a:lnTo>
                      <a:lnTo>
                        <a:pt x="2508" y="92"/>
                      </a:lnTo>
                      <a:lnTo>
                        <a:pt x="2510" y="91"/>
                      </a:lnTo>
                      <a:lnTo>
                        <a:pt x="2512" y="92"/>
                      </a:lnTo>
                      <a:lnTo>
                        <a:pt x="2513" y="92"/>
                      </a:lnTo>
                      <a:lnTo>
                        <a:pt x="2515" y="92"/>
                      </a:lnTo>
                      <a:lnTo>
                        <a:pt x="2517" y="90"/>
                      </a:lnTo>
                      <a:lnTo>
                        <a:pt x="2518" y="88"/>
                      </a:lnTo>
                      <a:lnTo>
                        <a:pt x="2520" y="83"/>
                      </a:lnTo>
                      <a:lnTo>
                        <a:pt x="2522" y="79"/>
                      </a:lnTo>
                      <a:lnTo>
                        <a:pt x="2524" y="75"/>
                      </a:lnTo>
                      <a:lnTo>
                        <a:pt x="2525" y="72"/>
                      </a:lnTo>
                      <a:lnTo>
                        <a:pt x="2527" y="72"/>
                      </a:lnTo>
                      <a:lnTo>
                        <a:pt x="2529" y="73"/>
                      </a:lnTo>
                      <a:lnTo>
                        <a:pt x="2530" y="76"/>
                      </a:lnTo>
                      <a:lnTo>
                        <a:pt x="2532" y="80"/>
                      </a:lnTo>
                      <a:lnTo>
                        <a:pt x="2534" y="83"/>
                      </a:lnTo>
                      <a:lnTo>
                        <a:pt x="2536" y="86"/>
                      </a:lnTo>
                      <a:lnTo>
                        <a:pt x="2537" y="87"/>
                      </a:lnTo>
                      <a:lnTo>
                        <a:pt x="2539" y="85"/>
                      </a:lnTo>
                      <a:lnTo>
                        <a:pt x="2541" y="83"/>
                      </a:lnTo>
                      <a:lnTo>
                        <a:pt x="2542" y="79"/>
                      </a:lnTo>
                      <a:lnTo>
                        <a:pt x="2544" y="76"/>
                      </a:lnTo>
                      <a:lnTo>
                        <a:pt x="2546" y="73"/>
                      </a:lnTo>
                      <a:lnTo>
                        <a:pt x="2548" y="73"/>
                      </a:lnTo>
                      <a:lnTo>
                        <a:pt x="2549" y="74"/>
                      </a:lnTo>
                      <a:lnTo>
                        <a:pt x="2551" y="77"/>
                      </a:lnTo>
                      <a:lnTo>
                        <a:pt x="2553" y="80"/>
                      </a:lnTo>
                      <a:lnTo>
                        <a:pt x="2554" y="83"/>
                      </a:lnTo>
                      <a:lnTo>
                        <a:pt x="2556" y="85"/>
                      </a:lnTo>
                      <a:lnTo>
                        <a:pt x="2558" y="86"/>
                      </a:lnTo>
                      <a:lnTo>
                        <a:pt x="2560" y="84"/>
                      </a:lnTo>
                      <a:lnTo>
                        <a:pt x="2561" y="81"/>
                      </a:lnTo>
                      <a:lnTo>
                        <a:pt x="2563" y="78"/>
                      </a:lnTo>
                      <a:lnTo>
                        <a:pt x="2565" y="74"/>
                      </a:lnTo>
                      <a:lnTo>
                        <a:pt x="2566" y="72"/>
                      </a:lnTo>
                      <a:lnTo>
                        <a:pt x="2568" y="72"/>
                      </a:lnTo>
                      <a:lnTo>
                        <a:pt x="2570" y="73"/>
                      </a:lnTo>
                      <a:lnTo>
                        <a:pt x="2572" y="76"/>
                      </a:lnTo>
                      <a:lnTo>
                        <a:pt x="2573" y="80"/>
                      </a:lnTo>
                      <a:lnTo>
                        <a:pt x="2575" y="83"/>
                      </a:lnTo>
                      <a:lnTo>
                        <a:pt x="2577" y="86"/>
                      </a:lnTo>
                      <a:lnTo>
                        <a:pt x="2578" y="86"/>
                      </a:lnTo>
                      <a:lnTo>
                        <a:pt x="2580" y="86"/>
                      </a:lnTo>
                      <a:lnTo>
                        <a:pt x="2582" y="84"/>
                      </a:lnTo>
                      <a:lnTo>
                        <a:pt x="2584" y="80"/>
                      </a:lnTo>
                      <a:lnTo>
                        <a:pt x="2585" y="77"/>
                      </a:lnTo>
                      <a:lnTo>
                        <a:pt x="2587" y="75"/>
                      </a:lnTo>
                      <a:lnTo>
                        <a:pt x="2589" y="73"/>
                      </a:lnTo>
                      <a:lnTo>
                        <a:pt x="2590" y="73"/>
                      </a:lnTo>
                      <a:lnTo>
                        <a:pt x="2592" y="73"/>
                      </a:lnTo>
                      <a:lnTo>
                        <a:pt x="2594" y="73"/>
                      </a:lnTo>
                      <a:lnTo>
                        <a:pt x="2596" y="73"/>
                      </a:lnTo>
                      <a:lnTo>
                        <a:pt x="2597" y="73"/>
                      </a:lnTo>
                      <a:lnTo>
                        <a:pt x="2599" y="71"/>
                      </a:lnTo>
                      <a:lnTo>
                        <a:pt x="2600" y="69"/>
                      </a:lnTo>
                      <a:lnTo>
                        <a:pt x="2602" y="67"/>
                      </a:lnTo>
                      <a:lnTo>
                        <a:pt x="2604" y="65"/>
                      </a:lnTo>
                      <a:lnTo>
                        <a:pt x="2606" y="63"/>
                      </a:lnTo>
                      <a:lnTo>
                        <a:pt x="2608" y="62"/>
                      </a:lnTo>
                      <a:lnTo>
                        <a:pt x="2609" y="62"/>
                      </a:lnTo>
                      <a:lnTo>
                        <a:pt x="2611" y="64"/>
                      </a:lnTo>
                      <a:lnTo>
                        <a:pt x="2612" y="65"/>
                      </a:lnTo>
                      <a:lnTo>
                        <a:pt x="2614" y="67"/>
                      </a:lnTo>
                      <a:lnTo>
                        <a:pt x="2616" y="69"/>
                      </a:lnTo>
                      <a:lnTo>
                        <a:pt x="2618" y="71"/>
                      </a:lnTo>
                      <a:lnTo>
                        <a:pt x="2620" y="73"/>
                      </a:lnTo>
                      <a:lnTo>
                        <a:pt x="2621" y="76"/>
                      </a:lnTo>
                      <a:lnTo>
                        <a:pt x="2623" y="80"/>
                      </a:lnTo>
                      <a:lnTo>
                        <a:pt x="2624" y="85"/>
                      </a:lnTo>
                      <a:lnTo>
                        <a:pt x="2626" y="92"/>
                      </a:lnTo>
                      <a:lnTo>
                        <a:pt x="2628" y="99"/>
                      </a:lnTo>
                      <a:lnTo>
                        <a:pt x="2630" y="106"/>
                      </a:lnTo>
                      <a:lnTo>
                        <a:pt x="2631" y="112"/>
                      </a:lnTo>
                      <a:lnTo>
                        <a:pt x="2633" y="115"/>
                      </a:lnTo>
                      <a:lnTo>
                        <a:pt x="2635" y="116"/>
                      </a:lnTo>
                      <a:lnTo>
                        <a:pt x="2636" y="113"/>
                      </a:lnTo>
                      <a:lnTo>
                        <a:pt x="2638" y="107"/>
                      </a:lnTo>
                      <a:lnTo>
                        <a:pt x="2640" y="99"/>
                      </a:lnTo>
                      <a:lnTo>
                        <a:pt x="2642" y="90"/>
                      </a:lnTo>
                      <a:lnTo>
                        <a:pt x="2643" y="82"/>
                      </a:lnTo>
                      <a:lnTo>
                        <a:pt x="2645" y="77"/>
                      </a:lnTo>
                      <a:lnTo>
                        <a:pt x="2647" y="74"/>
                      </a:lnTo>
                      <a:lnTo>
                        <a:pt x="2648" y="75"/>
                      </a:lnTo>
                      <a:lnTo>
                        <a:pt x="2650" y="79"/>
                      </a:lnTo>
                      <a:lnTo>
                        <a:pt x="2652" y="85"/>
                      </a:lnTo>
                      <a:lnTo>
                        <a:pt x="2654" y="90"/>
                      </a:lnTo>
                      <a:lnTo>
                        <a:pt x="2655" y="96"/>
                      </a:lnTo>
                      <a:lnTo>
                        <a:pt x="2657" y="98"/>
                      </a:lnTo>
                      <a:lnTo>
                        <a:pt x="2659" y="99"/>
                      </a:lnTo>
                      <a:lnTo>
                        <a:pt x="2660" y="97"/>
                      </a:lnTo>
                      <a:lnTo>
                        <a:pt x="2662" y="93"/>
                      </a:lnTo>
                      <a:lnTo>
                        <a:pt x="2664" y="90"/>
                      </a:lnTo>
                      <a:lnTo>
                        <a:pt x="2665" y="86"/>
                      </a:lnTo>
                      <a:lnTo>
                        <a:pt x="2667" y="85"/>
                      </a:lnTo>
                      <a:lnTo>
                        <a:pt x="2669" y="86"/>
                      </a:lnTo>
                      <a:lnTo>
                        <a:pt x="2671" y="89"/>
                      </a:lnTo>
                      <a:lnTo>
                        <a:pt x="2672" y="92"/>
                      </a:lnTo>
                      <a:lnTo>
                        <a:pt x="2674" y="95"/>
                      </a:lnTo>
                      <a:lnTo>
                        <a:pt x="2676" y="96"/>
                      </a:lnTo>
                      <a:lnTo>
                        <a:pt x="2677" y="93"/>
                      </a:lnTo>
                      <a:lnTo>
                        <a:pt x="2679" y="86"/>
                      </a:lnTo>
                      <a:lnTo>
                        <a:pt x="2681" y="76"/>
                      </a:lnTo>
                      <a:lnTo>
                        <a:pt x="2683" y="62"/>
                      </a:lnTo>
                      <a:lnTo>
                        <a:pt x="2684" y="48"/>
                      </a:lnTo>
                      <a:lnTo>
                        <a:pt x="2686" y="35"/>
                      </a:lnTo>
                      <a:lnTo>
                        <a:pt x="2688" y="23"/>
                      </a:lnTo>
                      <a:lnTo>
                        <a:pt x="2689" y="15"/>
                      </a:lnTo>
                      <a:lnTo>
                        <a:pt x="2691" y="12"/>
                      </a:lnTo>
                      <a:lnTo>
                        <a:pt x="2693" y="12"/>
                      </a:lnTo>
                      <a:lnTo>
                        <a:pt x="2695" y="15"/>
                      </a:lnTo>
                      <a:lnTo>
                        <a:pt x="2696" y="20"/>
                      </a:lnTo>
                      <a:lnTo>
                        <a:pt x="2698" y="24"/>
                      </a:lnTo>
                      <a:lnTo>
                        <a:pt x="2700" y="27"/>
                      </a:lnTo>
                      <a:lnTo>
                        <a:pt x="2701" y="28"/>
                      </a:lnTo>
                      <a:lnTo>
                        <a:pt x="2703" y="25"/>
                      </a:lnTo>
                      <a:lnTo>
                        <a:pt x="2705" y="20"/>
                      </a:lnTo>
                      <a:lnTo>
                        <a:pt x="2707" y="14"/>
                      </a:lnTo>
                      <a:lnTo>
                        <a:pt x="2708" y="8"/>
                      </a:lnTo>
                      <a:lnTo>
                        <a:pt x="2710" y="3"/>
                      </a:lnTo>
                      <a:lnTo>
                        <a:pt x="2712" y="0"/>
                      </a:lnTo>
                      <a:lnTo>
                        <a:pt x="2713" y="0"/>
                      </a:lnTo>
                      <a:lnTo>
                        <a:pt x="2715" y="3"/>
                      </a:lnTo>
                      <a:lnTo>
                        <a:pt x="2717" y="7"/>
                      </a:lnTo>
                      <a:lnTo>
                        <a:pt x="2719" y="12"/>
                      </a:lnTo>
                      <a:lnTo>
                        <a:pt x="2720" y="17"/>
                      </a:lnTo>
                      <a:lnTo>
                        <a:pt x="2722" y="21"/>
                      </a:lnTo>
                      <a:lnTo>
                        <a:pt x="2724" y="23"/>
                      </a:lnTo>
                      <a:lnTo>
                        <a:pt x="2725" y="23"/>
                      </a:lnTo>
                      <a:lnTo>
                        <a:pt x="2727" y="22"/>
                      </a:lnTo>
                      <a:lnTo>
                        <a:pt x="2729" y="19"/>
                      </a:lnTo>
                      <a:lnTo>
                        <a:pt x="2731" y="16"/>
                      </a:lnTo>
                      <a:lnTo>
                        <a:pt x="2732" y="14"/>
                      </a:lnTo>
                      <a:lnTo>
                        <a:pt x="2734" y="13"/>
                      </a:lnTo>
                      <a:lnTo>
                        <a:pt x="2735" y="14"/>
                      </a:lnTo>
                      <a:lnTo>
                        <a:pt x="2737" y="16"/>
                      </a:lnTo>
                      <a:lnTo>
                        <a:pt x="2739" y="19"/>
                      </a:lnTo>
                      <a:lnTo>
                        <a:pt x="2741" y="22"/>
                      </a:lnTo>
                      <a:lnTo>
                        <a:pt x="2743" y="26"/>
                      </a:lnTo>
                      <a:lnTo>
                        <a:pt x="2744" y="29"/>
                      </a:lnTo>
                      <a:lnTo>
                        <a:pt x="2746" y="32"/>
                      </a:lnTo>
                      <a:lnTo>
                        <a:pt x="2747" y="34"/>
                      </a:lnTo>
                      <a:lnTo>
                        <a:pt x="2749" y="35"/>
                      </a:lnTo>
                      <a:lnTo>
                        <a:pt x="2751" y="35"/>
                      </a:lnTo>
                      <a:lnTo>
                        <a:pt x="2753" y="36"/>
                      </a:lnTo>
                      <a:lnTo>
                        <a:pt x="2755" y="36"/>
                      </a:lnTo>
                      <a:lnTo>
                        <a:pt x="2756" y="37"/>
                      </a:lnTo>
                      <a:lnTo>
                        <a:pt x="2758" y="38"/>
                      </a:lnTo>
                      <a:lnTo>
                        <a:pt x="2759" y="40"/>
                      </a:lnTo>
                      <a:lnTo>
                        <a:pt x="2761" y="42"/>
                      </a:lnTo>
                      <a:lnTo>
                        <a:pt x="2763" y="44"/>
                      </a:lnTo>
                      <a:lnTo>
                        <a:pt x="2765" y="46"/>
                      </a:lnTo>
                      <a:lnTo>
                        <a:pt x="2767" y="47"/>
                      </a:lnTo>
                      <a:lnTo>
                        <a:pt x="2768" y="49"/>
                      </a:lnTo>
                      <a:lnTo>
                        <a:pt x="2770" y="49"/>
                      </a:lnTo>
                      <a:lnTo>
                        <a:pt x="2771" y="50"/>
                      </a:lnTo>
                      <a:lnTo>
                        <a:pt x="2773" y="50"/>
                      </a:lnTo>
                      <a:lnTo>
                        <a:pt x="2775" y="49"/>
                      </a:lnTo>
                      <a:lnTo>
                        <a:pt x="2777" y="49"/>
                      </a:lnTo>
                      <a:lnTo>
                        <a:pt x="2778" y="48"/>
                      </a:lnTo>
                      <a:lnTo>
                        <a:pt x="2780" y="48"/>
                      </a:lnTo>
                      <a:lnTo>
                        <a:pt x="2782" y="48"/>
                      </a:lnTo>
                      <a:lnTo>
                        <a:pt x="2783" y="49"/>
                      </a:lnTo>
                      <a:lnTo>
                        <a:pt x="2785" y="51"/>
                      </a:lnTo>
                      <a:lnTo>
                        <a:pt x="2787" y="52"/>
                      </a:lnTo>
                      <a:lnTo>
                        <a:pt x="2789" y="54"/>
                      </a:lnTo>
                      <a:lnTo>
                        <a:pt x="2790" y="57"/>
                      </a:lnTo>
                      <a:lnTo>
                        <a:pt x="2792" y="58"/>
                      </a:lnTo>
                      <a:lnTo>
                        <a:pt x="2794" y="60"/>
                      </a:lnTo>
                      <a:lnTo>
                        <a:pt x="2795" y="60"/>
                      </a:lnTo>
                      <a:lnTo>
                        <a:pt x="2797" y="61"/>
                      </a:lnTo>
                      <a:lnTo>
                        <a:pt x="2799" y="61"/>
                      </a:lnTo>
                      <a:lnTo>
                        <a:pt x="2801" y="61"/>
                      </a:lnTo>
                      <a:lnTo>
                        <a:pt x="2802" y="63"/>
                      </a:lnTo>
                      <a:lnTo>
                        <a:pt x="2804" y="65"/>
                      </a:lnTo>
                      <a:lnTo>
                        <a:pt x="2806" y="68"/>
                      </a:lnTo>
                      <a:lnTo>
                        <a:pt x="2807" y="73"/>
                      </a:lnTo>
                      <a:lnTo>
                        <a:pt x="2809" y="79"/>
                      </a:lnTo>
                      <a:lnTo>
                        <a:pt x="2811" y="86"/>
                      </a:lnTo>
                      <a:lnTo>
                        <a:pt x="2813" y="92"/>
                      </a:lnTo>
                      <a:lnTo>
                        <a:pt x="2814" y="98"/>
                      </a:lnTo>
                      <a:lnTo>
                        <a:pt x="2816" y="103"/>
                      </a:lnTo>
                      <a:lnTo>
                        <a:pt x="2818" y="106"/>
                      </a:lnTo>
                      <a:lnTo>
                        <a:pt x="2819" y="107"/>
                      </a:lnTo>
                      <a:lnTo>
                        <a:pt x="2821" y="106"/>
                      </a:lnTo>
                      <a:lnTo>
                        <a:pt x="2823" y="103"/>
                      </a:lnTo>
                      <a:lnTo>
                        <a:pt x="2825" y="100"/>
                      </a:lnTo>
                      <a:lnTo>
                        <a:pt x="2826" y="96"/>
                      </a:lnTo>
                      <a:lnTo>
                        <a:pt x="2828" y="93"/>
                      </a:lnTo>
                      <a:lnTo>
                        <a:pt x="2830" y="90"/>
                      </a:lnTo>
                      <a:lnTo>
                        <a:pt x="2831" y="87"/>
                      </a:lnTo>
                      <a:lnTo>
                        <a:pt x="2833" y="86"/>
                      </a:lnTo>
                      <a:lnTo>
                        <a:pt x="2835" y="85"/>
                      </a:lnTo>
                      <a:lnTo>
                        <a:pt x="2837" y="85"/>
                      </a:lnTo>
                      <a:lnTo>
                        <a:pt x="2838" y="86"/>
                      </a:lnTo>
                      <a:lnTo>
                        <a:pt x="2840" y="88"/>
                      </a:lnTo>
                      <a:lnTo>
                        <a:pt x="2842" y="90"/>
                      </a:lnTo>
                      <a:lnTo>
                        <a:pt x="2843" y="93"/>
                      </a:lnTo>
                      <a:lnTo>
                        <a:pt x="2845" y="96"/>
                      </a:lnTo>
                      <a:lnTo>
                        <a:pt x="2847" y="100"/>
                      </a:lnTo>
                      <a:lnTo>
                        <a:pt x="2849" y="103"/>
                      </a:lnTo>
                      <a:lnTo>
                        <a:pt x="2850" y="106"/>
                      </a:lnTo>
                      <a:lnTo>
                        <a:pt x="2852" y="109"/>
                      </a:lnTo>
                      <a:lnTo>
                        <a:pt x="2854" y="110"/>
                      </a:lnTo>
                      <a:lnTo>
                        <a:pt x="2855" y="111"/>
                      </a:lnTo>
                      <a:lnTo>
                        <a:pt x="2857" y="111"/>
                      </a:lnTo>
                      <a:lnTo>
                        <a:pt x="2859" y="110"/>
                      </a:lnTo>
                      <a:lnTo>
                        <a:pt x="2861" y="108"/>
                      </a:lnTo>
                      <a:lnTo>
                        <a:pt x="2862" y="106"/>
                      </a:lnTo>
                      <a:lnTo>
                        <a:pt x="2864" y="104"/>
                      </a:lnTo>
                      <a:lnTo>
                        <a:pt x="2866" y="103"/>
                      </a:lnTo>
                      <a:lnTo>
                        <a:pt x="2867" y="102"/>
                      </a:lnTo>
                      <a:lnTo>
                        <a:pt x="2869" y="102"/>
                      </a:lnTo>
                      <a:lnTo>
                        <a:pt x="2871" y="102"/>
                      </a:lnTo>
                      <a:lnTo>
                        <a:pt x="2872" y="103"/>
                      </a:lnTo>
                      <a:lnTo>
                        <a:pt x="2874" y="104"/>
                      </a:lnTo>
                      <a:lnTo>
                        <a:pt x="2876" y="105"/>
                      </a:lnTo>
                      <a:lnTo>
                        <a:pt x="2878" y="107"/>
                      </a:lnTo>
                      <a:lnTo>
                        <a:pt x="2879" y="107"/>
                      </a:lnTo>
                      <a:lnTo>
                        <a:pt x="2881" y="107"/>
                      </a:lnTo>
                      <a:lnTo>
                        <a:pt x="2883" y="107"/>
                      </a:lnTo>
                      <a:lnTo>
                        <a:pt x="2884" y="105"/>
                      </a:lnTo>
                      <a:lnTo>
                        <a:pt x="2886" y="104"/>
                      </a:lnTo>
                      <a:lnTo>
                        <a:pt x="2888" y="103"/>
                      </a:lnTo>
                      <a:lnTo>
                        <a:pt x="2890" y="101"/>
                      </a:lnTo>
                      <a:lnTo>
                        <a:pt x="2891" y="99"/>
                      </a:lnTo>
                      <a:lnTo>
                        <a:pt x="2893" y="97"/>
                      </a:lnTo>
                      <a:lnTo>
                        <a:pt x="2895" y="96"/>
                      </a:lnTo>
                      <a:lnTo>
                        <a:pt x="2896" y="95"/>
                      </a:lnTo>
                      <a:lnTo>
                        <a:pt x="2898" y="94"/>
                      </a:lnTo>
                      <a:lnTo>
                        <a:pt x="2900" y="93"/>
                      </a:lnTo>
                      <a:lnTo>
                        <a:pt x="2902" y="93"/>
                      </a:lnTo>
                      <a:lnTo>
                        <a:pt x="2903" y="93"/>
                      </a:lnTo>
                      <a:lnTo>
                        <a:pt x="2905" y="93"/>
                      </a:lnTo>
                      <a:lnTo>
                        <a:pt x="2907" y="92"/>
                      </a:lnTo>
                      <a:lnTo>
                        <a:pt x="2908" y="92"/>
                      </a:lnTo>
                      <a:lnTo>
                        <a:pt x="2910" y="92"/>
                      </a:lnTo>
                      <a:lnTo>
                        <a:pt x="2912" y="93"/>
                      </a:lnTo>
                      <a:lnTo>
                        <a:pt x="2913" y="94"/>
                      </a:lnTo>
                      <a:lnTo>
                        <a:pt x="2915" y="96"/>
                      </a:lnTo>
                      <a:lnTo>
                        <a:pt x="2917" y="98"/>
                      </a:lnTo>
                      <a:lnTo>
                        <a:pt x="2918" y="101"/>
                      </a:lnTo>
                      <a:lnTo>
                        <a:pt x="2920" y="105"/>
                      </a:lnTo>
                      <a:lnTo>
                        <a:pt x="2922" y="109"/>
                      </a:lnTo>
                      <a:lnTo>
                        <a:pt x="2924" y="112"/>
                      </a:lnTo>
                      <a:lnTo>
                        <a:pt x="2925" y="115"/>
                      </a:lnTo>
                      <a:lnTo>
                        <a:pt x="2927" y="116"/>
                      </a:lnTo>
                      <a:lnTo>
                        <a:pt x="2929" y="116"/>
                      </a:lnTo>
                      <a:lnTo>
                        <a:pt x="2930" y="114"/>
                      </a:lnTo>
                      <a:lnTo>
                        <a:pt x="2932" y="111"/>
                      </a:lnTo>
                      <a:lnTo>
                        <a:pt x="2934" y="108"/>
                      </a:lnTo>
                      <a:lnTo>
                        <a:pt x="2936" y="104"/>
                      </a:lnTo>
                      <a:lnTo>
                        <a:pt x="2937" y="101"/>
                      </a:lnTo>
                      <a:lnTo>
                        <a:pt x="2939" y="99"/>
                      </a:lnTo>
                      <a:lnTo>
                        <a:pt x="2941" y="98"/>
                      </a:lnTo>
                      <a:lnTo>
                        <a:pt x="2942" y="99"/>
                      </a:lnTo>
                      <a:lnTo>
                        <a:pt x="2944" y="100"/>
                      </a:lnTo>
                      <a:lnTo>
                        <a:pt x="2946" y="103"/>
                      </a:lnTo>
                      <a:lnTo>
                        <a:pt x="2948" y="105"/>
                      </a:lnTo>
                      <a:lnTo>
                        <a:pt x="2949" y="107"/>
                      </a:lnTo>
                      <a:lnTo>
                        <a:pt x="2951" y="108"/>
                      </a:lnTo>
                      <a:lnTo>
                        <a:pt x="2953" y="108"/>
                      </a:lnTo>
                      <a:lnTo>
                        <a:pt x="2954" y="107"/>
                      </a:lnTo>
                      <a:lnTo>
                        <a:pt x="2956" y="106"/>
                      </a:lnTo>
                      <a:lnTo>
                        <a:pt x="2958" y="104"/>
                      </a:lnTo>
                      <a:lnTo>
                        <a:pt x="2960" y="102"/>
                      </a:lnTo>
                      <a:lnTo>
                        <a:pt x="2961" y="101"/>
                      </a:lnTo>
                      <a:lnTo>
                        <a:pt x="2963" y="101"/>
                      </a:lnTo>
                      <a:lnTo>
                        <a:pt x="2965" y="101"/>
                      </a:lnTo>
                      <a:lnTo>
                        <a:pt x="2966" y="101"/>
                      </a:lnTo>
                      <a:lnTo>
                        <a:pt x="2968" y="102"/>
                      </a:lnTo>
                      <a:lnTo>
                        <a:pt x="2970" y="103"/>
                      </a:lnTo>
                      <a:lnTo>
                        <a:pt x="2972" y="104"/>
                      </a:lnTo>
                      <a:lnTo>
                        <a:pt x="2973" y="105"/>
                      </a:lnTo>
                      <a:lnTo>
                        <a:pt x="2975" y="105"/>
                      </a:lnTo>
                      <a:lnTo>
                        <a:pt x="2977" y="105"/>
                      </a:lnTo>
                      <a:lnTo>
                        <a:pt x="2978" y="105"/>
                      </a:lnTo>
                      <a:lnTo>
                        <a:pt x="2980" y="105"/>
                      </a:lnTo>
                      <a:lnTo>
                        <a:pt x="2982" y="105"/>
                      </a:lnTo>
                      <a:lnTo>
                        <a:pt x="2984" y="106"/>
                      </a:lnTo>
                      <a:lnTo>
                        <a:pt x="2985" y="107"/>
                      </a:lnTo>
                      <a:lnTo>
                        <a:pt x="2987" y="108"/>
                      </a:lnTo>
                      <a:lnTo>
                        <a:pt x="2989" y="110"/>
                      </a:lnTo>
                      <a:lnTo>
                        <a:pt x="2990" y="113"/>
                      </a:lnTo>
                      <a:lnTo>
                        <a:pt x="2992" y="117"/>
                      </a:lnTo>
                      <a:lnTo>
                        <a:pt x="2994" y="122"/>
                      </a:lnTo>
                      <a:lnTo>
                        <a:pt x="2996" y="129"/>
                      </a:lnTo>
                      <a:lnTo>
                        <a:pt x="2997" y="137"/>
                      </a:lnTo>
                      <a:lnTo>
                        <a:pt x="2999" y="146"/>
                      </a:lnTo>
                      <a:lnTo>
                        <a:pt x="3001" y="156"/>
                      </a:lnTo>
                      <a:lnTo>
                        <a:pt x="3002" y="166"/>
                      </a:lnTo>
                      <a:lnTo>
                        <a:pt x="3004" y="175"/>
                      </a:lnTo>
                      <a:lnTo>
                        <a:pt x="3006" y="182"/>
                      </a:lnTo>
                      <a:lnTo>
                        <a:pt x="3008" y="186"/>
                      </a:lnTo>
                      <a:lnTo>
                        <a:pt x="3009" y="189"/>
                      </a:lnTo>
                      <a:lnTo>
                        <a:pt x="3011" y="189"/>
                      </a:lnTo>
                      <a:lnTo>
                        <a:pt x="3013" y="187"/>
                      </a:lnTo>
                      <a:lnTo>
                        <a:pt x="3014" y="184"/>
                      </a:lnTo>
                      <a:lnTo>
                        <a:pt x="3016" y="181"/>
                      </a:lnTo>
                      <a:lnTo>
                        <a:pt x="3018" y="180"/>
                      </a:lnTo>
                      <a:lnTo>
                        <a:pt x="3020" y="180"/>
                      </a:lnTo>
                      <a:lnTo>
                        <a:pt x="3021" y="182"/>
                      </a:lnTo>
                      <a:lnTo>
                        <a:pt x="3023" y="186"/>
                      </a:lnTo>
                      <a:lnTo>
                        <a:pt x="3025" y="191"/>
                      </a:lnTo>
                      <a:lnTo>
                        <a:pt x="3026" y="197"/>
                      </a:lnTo>
                      <a:lnTo>
                        <a:pt x="3028" y="201"/>
                      </a:lnTo>
                      <a:lnTo>
                        <a:pt x="3030" y="204"/>
                      </a:lnTo>
                      <a:lnTo>
                        <a:pt x="3032" y="205"/>
                      </a:lnTo>
                      <a:lnTo>
                        <a:pt x="3033" y="203"/>
                      </a:lnTo>
                      <a:lnTo>
                        <a:pt x="3035" y="200"/>
                      </a:lnTo>
                      <a:lnTo>
                        <a:pt x="3036" y="196"/>
                      </a:lnTo>
                      <a:lnTo>
                        <a:pt x="3038" y="192"/>
                      </a:lnTo>
                      <a:lnTo>
                        <a:pt x="3040" y="189"/>
                      </a:lnTo>
                      <a:lnTo>
                        <a:pt x="3042" y="188"/>
                      </a:lnTo>
                      <a:lnTo>
                        <a:pt x="3044" y="189"/>
                      </a:lnTo>
                      <a:lnTo>
                        <a:pt x="3045" y="192"/>
                      </a:lnTo>
                      <a:lnTo>
                        <a:pt x="3047" y="196"/>
                      </a:lnTo>
                      <a:lnTo>
                        <a:pt x="3048" y="201"/>
                      </a:lnTo>
                      <a:lnTo>
                        <a:pt x="3050" y="206"/>
                      </a:lnTo>
                      <a:lnTo>
                        <a:pt x="3052" y="209"/>
                      </a:lnTo>
                      <a:lnTo>
                        <a:pt x="3054" y="211"/>
                      </a:lnTo>
                      <a:lnTo>
                        <a:pt x="3056" y="211"/>
                      </a:lnTo>
                      <a:lnTo>
                        <a:pt x="3057" y="210"/>
                      </a:lnTo>
                      <a:lnTo>
                        <a:pt x="3059" y="207"/>
                      </a:lnTo>
                      <a:lnTo>
                        <a:pt x="3060" y="205"/>
                      </a:lnTo>
                      <a:lnTo>
                        <a:pt x="3062" y="202"/>
                      </a:lnTo>
                      <a:lnTo>
                        <a:pt x="3064" y="200"/>
                      </a:lnTo>
                      <a:lnTo>
                        <a:pt x="3066" y="199"/>
                      </a:lnTo>
                      <a:lnTo>
                        <a:pt x="3068" y="198"/>
                      </a:lnTo>
                      <a:lnTo>
                        <a:pt x="3069" y="197"/>
                      </a:lnTo>
                      <a:lnTo>
                        <a:pt x="3071" y="197"/>
                      </a:lnTo>
                      <a:lnTo>
                        <a:pt x="3072" y="196"/>
                      </a:lnTo>
                      <a:lnTo>
                        <a:pt x="3074" y="194"/>
                      </a:lnTo>
                      <a:lnTo>
                        <a:pt x="3076" y="192"/>
                      </a:lnTo>
                      <a:lnTo>
                        <a:pt x="3078" y="190"/>
                      </a:lnTo>
                      <a:lnTo>
                        <a:pt x="3079" y="188"/>
                      </a:lnTo>
                      <a:lnTo>
                        <a:pt x="3081" y="188"/>
                      </a:lnTo>
                      <a:lnTo>
                        <a:pt x="3083" y="188"/>
                      </a:lnTo>
                      <a:lnTo>
                        <a:pt x="3084" y="189"/>
                      </a:lnTo>
                      <a:lnTo>
                        <a:pt x="3086" y="190"/>
                      </a:lnTo>
                      <a:lnTo>
                        <a:pt x="3088" y="193"/>
                      </a:lnTo>
                      <a:lnTo>
                        <a:pt x="3090" y="196"/>
                      </a:lnTo>
                      <a:lnTo>
                        <a:pt x="3091" y="198"/>
                      </a:lnTo>
                      <a:lnTo>
                        <a:pt x="3093" y="201"/>
                      </a:lnTo>
                      <a:lnTo>
                        <a:pt x="3095" y="202"/>
                      </a:lnTo>
                      <a:lnTo>
                        <a:pt x="3096" y="203"/>
                      </a:lnTo>
                      <a:lnTo>
                        <a:pt x="3098" y="203"/>
                      </a:lnTo>
                      <a:lnTo>
                        <a:pt x="3100" y="203"/>
                      </a:lnTo>
                      <a:lnTo>
                        <a:pt x="3102" y="203"/>
                      </a:lnTo>
                      <a:lnTo>
                        <a:pt x="3103" y="202"/>
                      </a:lnTo>
                      <a:lnTo>
                        <a:pt x="3105" y="201"/>
                      </a:lnTo>
                      <a:lnTo>
                        <a:pt x="3107" y="201"/>
                      </a:lnTo>
                      <a:lnTo>
                        <a:pt x="3108" y="201"/>
                      </a:lnTo>
                      <a:lnTo>
                        <a:pt x="3110" y="202"/>
                      </a:lnTo>
                      <a:lnTo>
                        <a:pt x="3112" y="203"/>
                      </a:lnTo>
                      <a:lnTo>
                        <a:pt x="3114" y="204"/>
                      </a:lnTo>
                      <a:lnTo>
                        <a:pt x="3115" y="206"/>
                      </a:lnTo>
                      <a:lnTo>
                        <a:pt x="3117" y="207"/>
                      </a:lnTo>
                      <a:lnTo>
                        <a:pt x="3119" y="208"/>
                      </a:lnTo>
                      <a:lnTo>
                        <a:pt x="3120" y="208"/>
                      </a:lnTo>
                      <a:lnTo>
                        <a:pt x="3122" y="208"/>
                      </a:lnTo>
                      <a:lnTo>
                        <a:pt x="3124" y="207"/>
                      </a:lnTo>
                      <a:lnTo>
                        <a:pt x="3125" y="206"/>
                      </a:lnTo>
                      <a:lnTo>
                        <a:pt x="3127" y="205"/>
                      </a:lnTo>
                      <a:lnTo>
                        <a:pt x="3129" y="204"/>
                      </a:lnTo>
                      <a:lnTo>
                        <a:pt x="3131" y="204"/>
                      </a:lnTo>
                      <a:lnTo>
                        <a:pt x="3132" y="205"/>
                      </a:lnTo>
                      <a:lnTo>
                        <a:pt x="3134" y="207"/>
                      </a:lnTo>
                      <a:lnTo>
                        <a:pt x="3136" y="210"/>
                      </a:lnTo>
                      <a:lnTo>
                        <a:pt x="3137" y="213"/>
                      </a:lnTo>
                      <a:lnTo>
                        <a:pt x="3139" y="215"/>
                      </a:lnTo>
                      <a:lnTo>
                        <a:pt x="3141" y="217"/>
                      </a:lnTo>
                      <a:lnTo>
                        <a:pt x="3143" y="217"/>
                      </a:lnTo>
                      <a:lnTo>
                        <a:pt x="3144" y="215"/>
                      </a:lnTo>
                      <a:lnTo>
                        <a:pt x="3146" y="212"/>
                      </a:lnTo>
                      <a:lnTo>
                        <a:pt x="3148" y="208"/>
                      </a:lnTo>
                      <a:lnTo>
                        <a:pt x="3149" y="203"/>
                      </a:lnTo>
                      <a:lnTo>
                        <a:pt x="3151" y="198"/>
                      </a:lnTo>
                      <a:lnTo>
                        <a:pt x="3153" y="195"/>
                      </a:lnTo>
                      <a:lnTo>
                        <a:pt x="3155" y="194"/>
                      </a:lnTo>
                      <a:lnTo>
                        <a:pt x="3156" y="194"/>
                      </a:lnTo>
                      <a:lnTo>
                        <a:pt x="3158" y="195"/>
                      </a:lnTo>
                      <a:lnTo>
                        <a:pt x="3160" y="198"/>
                      </a:lnTo>
                      <a:lnTo>
                        <a:pt x="3161" y="201"/>
                      </a:lnTo>
                      <a:lnTo>
                        <a:pt x="3163" y="203"/>
                      </a:lnTo>
                      <a:lnTo>
                        <a:pt x="3165" y="203"/>
                      </a:lnTo>
                      <a:lnTo>
                        <a:pt x="3167" y="203"/>
                      </a:lnTo>
                      <a:lnTo>
                        <a:pt x="3168" y="200"/>
                      </a:lnTo>
                      <a:lnTo>
                        <a:pt x="3170" y="196"/>
                      </a:lnTo>
                      <a:lnTo>
                        <a:pt x="3171" y="192"/>
                      </a:lnTo>
                      <a:lnTo>
                        <a:pt x="3173" y="188"/>
                      </a:lnTo>
                      <a:lnTo>
                        <a:pt x="3175" y="185"/>
                      </a:lnTo>
                      <a:lnTo>
                        <a:pt x="3177" y="184"/>
                      </a:lnTo>
                      <a:lnTo>
                        <a:pt x="3179" y="185"/>
                      </a:lnTo>
                      <a:lnTo>
                        <a:pt x="3180" y="187"/>
                      </a:lnTo>
                      <a:lnTo>
                        <a:pt x="3182" y="191"/>
                      </a:lnTo>
                      <a:lnTo>
                        <a:pt x="3183" y="195"/>
                      </a:lnTo>
                      <a:lnTo>
                        <a:pt x="3185" y="200"/>
                      </a:lnTo>
                      <a:lnTo>
                        <a:pt x="3187" y="203"/>
                      </a:lnTo>
                      <a:lnTo>
                        <a:pt x="3189" y="206"/>
                      </a:lnTo>
                      <a:lnTo>
                        <a:pt x="3191" y="208"/>
                      </a:lnTo>
                      <a:lnTo>
                        <a:pt x="3192" y="208"/>
                      </a:lnTo>
                      <a:lnTo>
                        <a:pt x="3194" y="208"/>
                      </a:lnTo>
                      <a:lnTo>
                        <a:pt x="3195" y="207"/>
                      </a:lnTo>
                      <a:lnTo>
                        <a:pt x="3197" y="205"/>
                      </a:lnTo>
                      <a:lnTo>
                        <a:pt x="3199" y="203"/>
                      </a:lnTo>
                      <a:lnTo>
                        <a:pt x="3201" y="201"/>
                      </a:lnTo>
                      <a:lnTo>
                        <a:pt x="3203" y="198"/>
                      </a:lnTo>
                      <a:lnTo>
                        <a:pt x="3204" y="197"/>
                      </a:lnTo>
                      <a:lnTo>
                        <a:pt x="3206" y="196"/>
                      </a:lnTo>
                      <a:lnTo>
                        <a:pt x="3207" y="195"/>
                      </a:lnTo>
                      <a:lnTo>
                        <a:pt x="3209" y="196"/>
                      </a:lnTo>
                      <a:lnTo>
                        <a:pt x="3211" y="197"/>
                      </a:lnTo>
                      <a:lnTo>
                        <a:pt x="3213" y="198"/>
                      </a:lnTo>
                      <a:lnTo>
                        <a:pt x="3214" y="201"/>
                      </a:lnTo>
                      <a:lnTo>
                        <a:pt x="3216" y="204"/>
                      </a:lnTo>
                      <a:lnTo>
                        <a:pt x="3218" y="208"/>
                      </a:lnTo>
                      <a:lnTo>
                        <a:pt x="3219" y="212"/>
                      </a:lnTo>
                      <a:lnTo>
                        <a:pt x="3221" y="215"/>
                      </a:lnTo>
                      <a:lnTo>
                        <a:pt x="3223" y="217"/>
                      </a:lnTo>
                      <a:lnTo>
                        <a:pt x="3225" y="219"/>
                      </a:lnTo>
                      <a:lnTo>
                        <a:pt x="3226" y="219"/>
                      </a:lnTo>
                      <a:lnTo>
                        <a:pt x="3228" y="217"/>
                      </a:lnTo>
                      <a:lnTo>
                        <a:pt x="3230" y="215"/>
                      </a:lnTo>
                      <a:lnTo>
                        <a:pt x="3231" y="213"/>
                      </a:lnTo>
                      <a:lnTo>
                        <a:pt x="3233" y="211"/>
                      </a:lnTo>
                      <a:lnTo>
                        <a:pt x="3235" y="209"/>
                      </a:lnTo>
                      <a:lnTo>
                        <a:pt x="3237" y="209"/>
                      </a:lnTo>
                      <a:lnTo>
                        <a:pt x="3238" y="209"/>
                      </a:lnTo>
                      <a:lnTo>
                        <a:pt x="3240" y="210"/>
                      </a:lnTo>
                      <a:lnTo>
                        <a:pt x="3242" y="213"/>
                      </a:lnTo>
                      <a:lnTo>
                        <a:pt x="3243" y="215"/>
                      </a:lnTo>
                      <a:lnTo>
                        <a:pt x="3245" y="218"/>
                      </a:lnTo>
                      <a:lnTo>
                        <a:pt x="3247" y="220"/>
                      </a:lnTo>
                      <a:lnTo>
                        <a:pt x="3249" y="221"/>
                      </a:lnTo>
                      <a:lnTo>
                        <a:pt x="3250" y="222"/>
                      </a:lnTo>
                      <a:lnTo>
                        <a:pt x="3252" y="221"/>
                      </a:lnTo>
                      <a:lnTo>
                        <a:pt x="3254" y="221"/>
                      </a:lnTo>
                      <a:lnTo>
                        <a:pt x="3255" y="220"/>
                      </a:lnTo>
                      <a:lnTo>
                        <a:pt x="3257" y="220"/>
                      </a:lnTo>
                      <a:lnTo>
                        <a:pt x="3259" y="220"/>
                      </a:lnTo>
                      <a:lnTo>
                        <a:pt x="3261" y="221"/>
                      </a:lnTo>
                      <a:lnTo>
                        <a:pt x="3262" y="223"/>
                      </a:lnTo>
                      <a:lnTo>
                        <a:pt x="3264" y="226"/>
                      </a:lnTo>
                      <a:lnTo>
                        <a:pt x="3266" y="229"/>
                      </a:lnTo>
                      <a:lnTo>
                        <a:pt x="3267" y="232"/>
                      </a:lnTo>
                      <a:lnTo>
                        <a:pt x="3269" y="234"/>
                      </a:lnTo>
                      <a:lnTo>
                        <a:pt x="3271" y="235"/>
                      </a:lnTo>
                      <a:lnTo>
                        <a:pt x="3273" y="235"/>
                      </a:lnTo>
                      <a:lnTo>
                        <a:pt x="3274" y="234"/>
                      </a:lnTo>
                      <a:lnTo>
                        <a:pt x="3276" y="233"/>
                      </a:lnTo>
                      <a:lnTo>
                        <a:pt x="3278" y="231"/>
                      </a:lnTo>
                      <a:lnTo>
                        <a:pt x="3279" y="230"/>
                      </a:lnTo>
                      <a:lnTo>
                        <a:pt x="3281" y="229"/>
                      </a:lnTo>
                      <a:lnTo>
                        <a:pt x="3283" y="229"/>
                      </a:lnTo>
                      <a:lnTo>
                        <a:pt x="3285" y="230"/>
                      </a:lnTo>
                      <a:lnTo>
                        <a:pt x="3286" y="231"/>
                      </a:lnTo>
                      <a:lnTo>
                        <a:pt x="3288" y="233"/>
                      </a:lnTo>
                      <a:lnTo>
                        <a:pt x="3290" y="234"/>
                      </a:lnTo>
                      <a:lnTo>
                        <a:pt x="3291" y="235"/>
                      </a:lnTo>
                      <a:lnTo>
                        <a:pt x="3293" y="235"/>
                      </a:lnTo>
                      <a:lnTo>
                        <a:pt x="3295" y="234"/>
                      </a:lnTo>
                      <a:lnTo>
                        <a:pt x="3297" y="233"/>
                      </a:lnTo>
                      <a:lnTo>
                        <a:pt x="3298" y="231"/>
                      </a:lnTo>
                      <a:lnTo>
                        <a:pt x="3300" y="229"/>
                      </a:lnTo>
                      <a:lnTo>
                        <a:pt x="3302" y="227"/>
                      </a:lnTo>
                      <a:lnTo>
                        <a:pt x="3303" y="225"/>
                      </a:lnTo>
                      <a:lnTo>
                        <a:pt x="3305" y="225"/>
                      </a:lnTo>
                      <a:lnTo>
                        <a:pt x="3307" y="224"/>
                      </a:lnTo>
                      <a:lnTo>
                        <a:pt x="3309" y="225"/>
                      </a:lnTo>
                      <a:lnTo>
                        <a:pt x="3310" y="226"/>
                      </a:lnTo>
                      <a:lnTo>
                        <a:pt x="3312" y="227"/>
                      </a:lnTo>
                      <a:lnTo>
                        <a:pt x="3314" y="228"/>
                      </a:lnTo>
                      <a:lnTo>
                        <a:pt x="3315" y="230"/>
                      </a:lnTo>
                      <a:lnTo>
                        <a:pt x="3317" y="231"/>
                      </a:lnTo>
                      <a:lnTo>
                        <a:pt x="3319" y="232"/>
                      </a:lnTo>
                      <a:lnTo>
                        <a:pt x="3320" y="232"/>
                      </a:lnTo>
                      <a:lnTo>
                        <a:pt x="3322" y="232"/>
                      </a:lnTo>
                      <a:lnTo>
                        <a:pt x="3324" y="232"/>
                      </a:lnTo>
                      <a:lnTo>
                        <a:pt x="3326" y="231"/>
                      </a:lnTo>
                      <a:lnTo>
                        <a:pt x="3327" y="229"/>
                      </a:lnTo>
                      <a:lnTo>
                        <a:pt x="3329" y="226"/>
                      </a:lnTo>
                      <a:lnTo>
                        <a:pt x="3331" y="223"/>
                      </a:lnTo>
                      <a:lnTo>
                        <a:pt x="3332" y="221"/>
                      </a:lnTo>
                      <a:lnTo>
                        <a:pt x="3334" y="219"/>
                      </a:lnTo>
                      <a:lnTo>
                        <a:pt x="3336" y="217"/>
                      </a:lnTo>
                      <a:lnTo>
                        <a:pt x="3338" y="216"/>
                      </a:lnTo>
                      <a:lnTo>
                        <a:pt x="3339" y="216"/>
                      </a:lnTo>
                      <a:lnTo>
                        <a:pt x="3341" y="217"/>
                      </a:lnTo>
                      <a:lnTo>
                        <a:pt x="3343" y="219"/>
                      </a:lnTo>
                      <a:lnTo>
                        <a:pt x="3344" y="222"/>
                      </a:lnTo>
                      <a:lnTo>
                        <a:pt x="3346" y="224"/>
                      </a:lnTo>
                      <a:lnTo>
                        <a:pt x="3348" y="226"/>
                      </a:lnTo>
                      <a:lnTo>
                        <a:pt x="3349" y="227"/>
                      </a:lnTo>
                      <a:lnTo>
                        <a:pt x="3351" y="227"/>
                      </a:lnTo>
                      <a:lnTo>
                        <a:pt x="3353" y="226"/>
                      </a:lnTo>
                      <a:lnTo>
                        <a:pt x="3355" y="225"/>
                      </a:lnTo>
                      <a:lnTo>
                        <a:pt x="3356" y="222"/>
                      </a:lnTo>
                      <a:lnTo>
                        <a:pt x="3358" y="220"/>
                      </a:lnTo>
                      <a:lnTo>
                        <a:pt x="3360" y="219"/>
                      </a:lnTo>
                      <a:lnTo>
                        <a:pt x="3361" y="219"/>
                      </a:lnTo>
                      <a:lnTo>
                        <a:pt x="3363" y="219"/>
                      </a:lnTo>
                      <a:lnTo>
                        <a:pt x="3365" y="220"/>
                      </a:lnTo>
                      <a:lnTo>
                        <a:pt x="3366" y="222"/>
                      </a:lnTo>
                      <a:lnTo>
                        <a:pt x="3368" y="223"/>
                      </a:lnTo>
                      <a:lnTo>
                        <a:pt x="3370" y="223"/>
                      </a:lnTo>
                      <a:lnTo>
                        <a:pt x="3372" y="222"/>
                      </a:lnTo>
                      <a:lnTo>
                        <a:pt x="3373" y="220"/>
                      </a:lnTo>
                      <a:lnTo>
                        <a:pt x="3375" y="215"/>
                      </a:lnTo>
                      <a:lnTo>
                        <a:pt x="3377" y="209"/>
                      </a:lnTo>
                      <a:lnTo>
                        <a:pt x="3378" y="202"/>
                      </a:lnTo>
                      <a:lnTo>
                        <a:pt x="3380" y="195"/>
                      </a:lnTo>
                      <a:lnTo>
                        <a:pt x="3382" y="189"/>
                      </a:lnTo>
                      <a:lnTo>
                        <a:pt x="3384" y="184"/>
                      </a:lnTo>
                      <a:lnTo>
                        <a:pt x="3385" y="180"/>
                      </a:lnTo>
                      <a:lnTo>
                        <a:pt x="3387" y="178"/>
                      </a:lnTo>
                      <a:lnTo>
                        <a:pt x="3389" y="178"/>
                      </a:lnTo>
                      <a:lnTo>
                        <a:pt x="3390" y="178"/>
                      </a:lnTo>
                      <a:lnTo>
                        <a:pt x="3392" y="180"/>
                      </a:lnTo>
                      <a:lnTo>
                        <a:pt x="3394" y="182"/>
                      </a:lnTo>
                      <a:lnTo>
                        <a:pt x="3396" y="184"/>
                      </a:lnTo>
                      <a:lnTo>
                        <a:pt x="3397" y="187"/>
                      </a:lnTo>
                      <a:lnTo>
                        <a:pt x="3399" y="189"/>
                      </a:lnTo>
                      <a:lnTo>
                        <a:pt x="3401" y="191"/>
                      </a:lnTo>
                      <a:lnTo>
                        <a:pt x="3402" y="194"/>
                      </a:lnTo>
                      <a:lnTo>
                        <a:pt x="3404" y="196"/>
                      </a:lnTo>
                      <a:lnTo>
                        <a:pt x="3406" y="199"/>
                      </a:lnTo>
                      <a:lnTo>
                        <a:pt x="3408" y="201"/>
                      </a:lnTo>
                      <a:lnTo>
                        <a:pt x="3409" y="203"/>
                      </a:lnTo>
                      <a:lnTo>
                        <a:pt x="3411" y="203"/>
                      </a:lnTo>
                      <a:lnTo>
                        <a:pt x="3413" y="203"/>
                      </a:lnTo>
                      <a:lnTo>
                        <a:pt x="3414" y="201"/>
                      </a:lnTo>
                      <a:lnTo>
                        <a:pt x="3416" y="197"/>
                      </a:lnTo>
                      <a:lnTo>
                        <a:pt x="3418" y="192"/>
                      </a:lnTo>
                      <a:lnTo>
                        <a:pt x="3420" y="187"/>
                      </a:lnTo>
                      <a:lnTo>
                        <a:pt x="3421" y="181"/>
                      </a:lnTo>
                      <a:lnTo>
                        <a:pt x="3423" y="176"/>
                      </a:lnTo>
                      <a:lnTo>
                        <a:pt x="3425" y="171"/>
                      </a:lnTo>
                      <a:lnTo>
                        <a:pt x="3426" y="168"/>
                      </a:lnTo>
                      <a:lnTo>
                        <a:pt x="3428" y="166"/>
                      </a:lnTo>
                      <a:lnTo>
                        <a:pt x="3430" y="165"/>
                      </a:lnTo>
                      <a:lnTo>
                        <a:pt x="3432" y="165"/>
                      </a:lnTo>
                      <a:lnTo>
                        <a:pt x="3433" y="165"/>
                      </a:lnTo>
                      <a:lnTo>
                        <a:pt x="3435" y="166"/>
                      </a:lnTo>
                      <a:lnTo>
                        <a:pt x="3437" y="166"/>
                      </a:lnTo>
                      <a:lnTo>
                        <a:pt x="3438" y="167"/>
                      </a:lnTo>
                      <a:lnTo>
                        <a:pt x="3440" y="168"/>
                      </a:lnTo>
                      <a:lnTo>
                        <a:pt x="3442" y="168"/>
                      </a:lnTo>
                      <a:lnTo>
                        <a:pt x="3444" y="169"/>
                      </a:lnTo>
                      <a:lnTo>
                        <a:pt x="3445" y="169"/>
                      </a:lnTo>
                      <a:lnTo>
                        <a:pt x="3447" y="169"/>
                      </a:lnTo>
                      <a:lnTo>
                        <a:pt x="3449" y="169"/>
                      </a:lnTo>
                      <a:lnTo>
                        <a:pt x="3450" y="167"/>
                      </a:lnTo>
                      <a:lnTo>
                        <a:pt x="3452" y="166"/>
                      </a:lnTo>
                      <a:lnTo>
                        <a:pt x="3454" y="163"/>
                      </a:lnTo>
                      <a:lnTo>
                        <a:pt x="3456" y="160"/>
                      </a:lnTo>
                      <a:lnTo>
                        <a:pt x="3457" y="157"/>
                      </a:lnTo>
                      <a:lnTo>
                        <a:pt x="3459" y="154"/>
                      </a:lnTo>
                      <a:lnTo>
                        <a:pt x="3461" y="151"/>
                      </a:lnTo>
                      <a:lnTo>
                        <a:pt x="3462" y="149"/>
                      </a:lnTo>
                      <a:lnTo>
                        <a:pt x="3464" y="148"/>
                      </a:lnTo>
                      <a:lnTo>
                        <a:pt x="3466" y="148"/>
                      </a:lnTo>
                      <a:lnTo>
                        <a:pt x="3468" y="148"/>
                      </a:lnTo>
                      <a:lnTo>
                        <a:pt x="3469" y="150"/>
                      </a:lnTo>
                      <a:lnTo>
                        <a:pt x="3471" y="151"/>
                      </a:lnTo>
                      <a:lnTo>
                        <a:pt x="3472" y="152"/>
                      </a:lnTo>
                      <a:lnTo>
                        <a:pt x="3474" y="152"/>
                      </a:lnTo>
                      <a:lnTo>
                        <a:pt x="3476" y="153"/>
                      </a:lnTo>
                      <a:lnTo>
                        <a:pt x="3478" y="153"/>
                      </a:lnTo>
                      <a:lnTo>
                        <a:pt x="3480" y="154"/>
                      </a:lnTo>
                      <a:lnTo>
                        <a:pt x="3481" y="155"/>
                      </a:lnTo>
                      <a:lnTo>
                        <a:pt x="3483" y="156"/>
                      </a:lnTo>
                      <a:lnTo>
                        <a:pt x="3484" y="157"/>
                      </a:lnTo>
                      <a:lnTo>
                        <a:pt x="3486" y="159"/>
                      </a:lnTo>
                      <a:lnTo>
                        <a:pt x="3488" y="160"/>
                      </a:lnTo>
                      <a:lnTo>
                        <a:pt x="3490" y="161"/>
                      </a:lnTo>
                      <a:lnTo>
                        <a:pt x="3492" y="160"/>
                      </a:lnTo>
                      <a:lnTo>
                        <a:pt x="3493" y="159"/>
                      </a:lnTo>
                      <a:lnTo>
                        <a:pt x="3495" y="155"/>
                      </a:lnTo>
                      <a:lnTo>
                        <a:pt x="3496" y="151"/>
                      </a:lnTo>
                      <a:lnTo>
                        <a:pt x="3498" y="147"/>
                      </a:lnTo>
                      <a:lnTo>
                        <a:pt x="3500" y="141"/>
                      </a:lnTo>
                      <a:lnTo>
                        <a:pt x="3502" y="136"/>
                      </a:lnTo>
                      <a:lnTo>
                        <a:pt x="3504" y="133"/>
                      </a:lnTo>
                      <a:lnTo>
                        <a:pt x="3505" y="129"/>
                      </a:lnTo>
                      <a:lnTo>
                        <a:pt x="3507" y="128"/>
                      </a:lnTo>
                      <a:lnTo>
                        <a:pt x="3508" y="127"/>
                      </a:lnTo>
                      <a:lnTo>
                        <a:pt x="3510" y="127"/>
                      </a:lnTo>
                      <a:lnTo>
                        <a:pt x="3512" y="128"/>
                      </a:lnTo>
                      <a:lnTo>
                        <a:pt x="3514" y="129"/>
                      </a:lnTo>
                      <a:lnTo>
                        <a:pt x="3515" y="130"/>
                      </a:lnTo>
                      <a:lnTo>
                        <a:pt x="3517" y="132"/>
                      </a:lnTo>
                      <a:lnTo>
                        <a:pt x="3519" y="133"/>
                      </a:lnTo>
                      <a:lnTo>
                        <a:pt x="3520" y="135"/>
                      </a:lnTo>
                      <a:lnTo>
                        <a:pt x="3522" y="136"/>
                      </a:lnTo>
                      <a:lnTo>
                        <a:pt x="3524" y="138"/>
                      </a:lnTo>
                      <a:lnTo>
                        <a:pt x="3526" y="139"/>
                      </a:lnTo>
                      <a:lnTo>
                        <a:pt x="3527" y="139"/>
                      </a:lnTo>
                      <a:lnTo>
                        <a:pt x="3529" y="140"/>
                      </a:lnTo>
                      <a:lnTo>
                        <a:pt x="3531" y="140"/>
                      </a:lnTo>
                      <a:lnTo>
                        <a:pt x="3532" y="140"/>
                      </a:lnTo>
                      <a:lnTo>
                        <a:pt x="3534" y="140"/>
                      </a:lnTo>
                      <a:lnTo>
                        <a:pt x="3536" y="140"/>
                      </a:lnTo>
                      <a:lnTo>
                        <a:pt x="3538" y="140"/>
                      </a:lnTo>
                      <a:lnTo>
                        <a:pt x="3539" y="140"/>
                      </a:lnTo>
                      <a:lnTo>
                        <a:pt x="3541" y="140"/>
                      </a:lnTo>
                      <a:lnTo>
                        <a:pt x="3543" y="139"/>
                      </a:lnTo>
                      <a:lnTo>
                        <a:pt x="3544" y="138"/>
                      </a:lnTo>
                      <a:lnTo>
                        <a:pt x="3546" y="137"/>
                      </a:lnTo>
                      <a:lnTo>
                        <a:pt x="3548" y="135"/>
                      </a:lnTo>
                      <a:lnTo>
                        <a:pt x="3550" y="134"/>
                      </a:lnTo>
                      <a:lnTo>
                        <a:pt x="3551" y="132"/>
                      </a:lnTo>
                      <a:lnTo>
                        <a:pt x="3553" y="130"/>
                      </a:lnTo>
                      <a:lnTo>
                        <a:pt x="3555" y="130"/>
                      </a:lnTo>
                      <a:lnTo>
                        <a:pt x="3556" y="129"/>
                      </a:lnTo>
                      <a:lnTo>
                        <a:pt x="3558" y="130"/>
                      </a:lnTo>
                      <a:lnTo>
                        <a:pt x="3560" y="132"/>
                      </a:lnTo>
                      <a:lnTo>
                        <a:pt x="3562" y="133"/>
                      </a:lnTo>
                      <a:lnTo>
                        <a:pt x="3563" y="135"/>
                      </a:lnTo>
                      <a:lnTo>
                        <a:pt x="3565" y="136"/>
                      </a:lnTo>
                      <a:lnTo>
                        <a:pt x="3567" y="136"/>
                      </a:lnTo>
                      <a:lnTo>
                        <a:pt x="3568" y="136"/>
                      </a:lnTo>
                      <a:lnTo>
                        <a:pt x="3570" y="135"/>
                      </a:lnTo>
                      <a:lnTo>
                        <a:pt x="3572" y="135"/>
                      </a:lnTo>
                      <a:lnTo>
                        <a:pt x="3573" y="134"/>
                      </a:lnTo>
                      <a:lnTo>
                        <a:pt x="3575" y="134"/>
                      </a:lnTo>
                      <a:lnTo>
                        <a:pt x="3577" y="135"/>
                      </a:lnTo>
                      <a:lnTo>
                        <a:pt x="3579" y="136"/>
                      </a:lnTo>
                      <a:lnTo>
                        <a:pt x="3580" y="139"/>
                      </a:lnTo>
                      <a:lnTo>
                        <a:pt x="3582" y="141"/>
                      </a:lnTo>
                      <a:lnTo>
                        <a:pt x="3584" y="143"/>
                      </a:lnTo>
                      <a:lnTo>
                        <a:pt x="3585" y="145"/>
                      </a:lnTo>
                      <a:lnTo>
                        <a:pt x="3587" y="145"/>
                      </a:lnTo>
                      <a:lnTo>
                        <a:pt x="3589" y="145"/>
                      </a:lnTo>
                      <a:lnTo>
                        <a:pt x="3591" y="145"/>
                      </a:lnTo>
                      <a:lnTo>
                        <a:pt x="3592" y="144"/>
                      </a:lnTo>
                      <a:lnTo>
                        <a:pt x="3594" y="144"/>
                      </a:lnTo>
                      <a:lnTo>
                        <a:pt x="3596" y="144"/>
                      </a:lnTo>
                      <a:lnTo>
                        <a:pt x="3597" y="144"/>
                      </a:lnTo>
                      <a:lnTo>
                        <a:pt x="3599" y="145"/>
                      </a:lnTo>
                      <a:lnTo>
                        <a:pt x="3601" y="146"/>
                      </a:lnTo>
                      <a:lnTo>
                        <a:pt x="3603" y="147"/>
                      </a:lnTo>
                      <a:lnTo>
                        <a:pt x="3604" y="146"/>
                      </a:lnTo>
                      <a:lnTo>
                        <a:pt x="3606" y="145"/>
                      </a:lnTo>
                      <a:lnTo>
                        <a:pt x="3608" y="143"/>
                      </a:lnTo>
                      <a:lnTo>
                        <a:pt x="3609" y="140"/>
                      </a:lnTo>
                      <a:lnTo>
                        <a:pt x="3611" y="137"/>
                      </a:lnTo>
                      <a:lnTo>
                        <a:pt x="3613" y="134"/>
                      </a:lnTo>
                      <a:lnTo>
                        <a:pt x="3615" y="133"/>
                      </a:lnTo>
                      <a:lnTo>
                        <a:pt x="3616" y="133"/>
                      </a:lnTo>
                      <a:lnTo>
                        <a:pt x="3618" y="136"/>
                      </a:lnTo>
                      <a:lnTo>
                        <a:pt x="3619" y="140"/>
                      </a:lnTo>
                      <a:lnTo>
                        <a:pt x="3621" y="146"/>
                      </a:lnTo>
                      <a:lnTo>
                        <a:pt x="3623" y="152"/>
                      </a:lnTo>
                      <a:lnTo>
                        <a:pt x="3625" y="158"/>
                      </a:lnTo>
                      <a:lnTo>
                        <a:pt x="3627" y="163"/>
                      </a:lnTo>
                      <a:lnTo>
                        <a:pt x="3628" y="165"/>
                      </a:lnTo>
                      <a:lnTo>
                        <a:pt x="3630" y="166"/>
                      </a:lnTo>
                      <a:lnTo>
                        <a:pt x="3631" y="165"/>
                      </a:lnTo>
                      <a:lnTo>
                        <a:pt x="3633" y="161"/>
                      </a:lnTo>
                      <a:lnTo>
                        <a:pt x="3635" y="157"/>
                      </a:lnTo>
                      <a:lnTo>
                        <a:pt x="3637" y="152"/>
                      </a:lnTo>
                      <a:lnTo>
                        <a:pt x="3639" y="148"/>
                      </a:lnTo>
                      <a:lnTo>
                        <a:pt x="3640" y="145"/>
                      </a:lnTo>
                      <a:lnTo>
                        <a:pt x="3642" y="143"/>
                      </a:lnTo>
                      <a:lnTo>
                        <a:pt x="3643" y="144"/>
                      </a:lnTo>
                      <a:lnTo>
                        <a:pt x="3645" y="146"/>
                      </a:lnTo>
                      <a:lnTo>
                        <a:pt x="3647" y="150"/>
                      </a:lnTo>
                      <a:lnTo>
                        <a:pt x="3649" y="155"/>
                      </a:lnTo>
                      <a:lnTo>
                        <a:pt x="3650" y="161"/>
                      </a:lnTo>
                      <a:lnTo>
                        <a:pt x="3652" y="166"/>
                      </a:lnTo>
                      <a:lnTo>
                        <a:pt x="3654" y="171"/>
                      </a:lnTo>
                      <a:lnTo>
                        <a:pt x="3655" y="174"/>
                      </a:lnTo>
                      <a:lnTo>
                        <a:pt x="3657" y="176"/>
                      </a:lnTo>
                      <a:lnTo>
                        <a:pt x="3659" y="176"/>
                      </a:lnTo>
                      <a:lnTo>
                        <a:pt x="3661" y="175"/>
                      </a:lnTo>
                      <a:lnTo>
                        <a:pt x="3662" y="173"/>
                      </a:lnTo>
                      <a:lnTo>
                        <a:pt x="3664" y="170"/>
                      </a:lnTo>
                      <a:lnTo>
                        <a:pt x="3666" y="167"/>
                      </a:lnTo>
                      <a:lnTo>
                        <a:pt x="3667" y="166"/>
                      </a:lnTo>
                      <a:lnTo>
                        <a:pt x="3669" y="165"/>
                      </a:lnTo>
                      <a:lnTo>
                        <a:pt x="3671" y="165"/>
                      </a:lnTo>
                      <a:lnTo>
                        <a:pt x="3673" y="167"/>
                      </a:lnTo>
                      <a:lnTo>
                        <a:pt x="3674" y="169"/>
                      </a:lnTo>
                      <a:lnTo>
                        <a:pt x="3676" y="172"/>
                      </a:lnTo>
                      <a:lnTo>
                        <a:pt x="3678" y="175"/>
                      </a:lnTo>
                      <a:lnTo>
                        <a:pt x="3679" y="178"/>
                      </a:lnTo>
                      <a:lnTo>
                        <a:pt x="3681" y="179"/>
                      </a:lnTo>
                      <a:lnTo>
                        <a:pt x="3683" y="180"/>
                      </a:lnTo>
                      <a:lnTo>
                        <a:pt x="3685" y="179"/>
                      </a:lnTo>
                      <a:lnTo>
                        <a:pt x="3686" y="178"/>
                      </a:lnTo>
                      <a:lnTo>
                        <a:pt x="3688" y="176"/>
                      </a:lnTo>
                      <a:lnTo>
                        <a:pt x="3690" y="173"/>
                      </a:lnTo>
                      <a:lnTo>
                        <a:pt x="3691" y="172"/>
                      </a:lnTo>
                      <a:lnTo>
                        <a:pt x="3693" y="170"/>
                      </a:lnTo>
                      <a:lnTo>
                        <a:pt x="3695" y="169"/>
                      </a:lnTo>
                      <a:lnTo>
                        <a:pt x="3697" y="169"/>
                      </a:lnTo>
                      <a:lnTo>
                        <a:pt x="3698" y="169"/>
                      </a:lnTo>
                      <a:lnTo>
                        <a:pt x="3700" y="169"/>
                      </a:lnTo>
                      <a:lnTo>
                        <a:pt x="3702" y="170"/>
                      </a:lnTo>
                      <a:lnTo>
                        <a:pt x="3703" y="170"/>
                      </a:lnTo>
                      <a:lnTo>
                        <a:pt x="3705" y="169"/>
                      </a:lnTo>
                      <a:lnTo>
                        <a:pt x="3707" y="169"/>
                      </a:lnTo>
                      <a:lnTo>
                        <a:pt x="3709" y="168"/>
                      </a:lnTo>
                      <a:lnTo>
                        <a:pt x="3710" y="167"/>
                      </a:lnTo>
                      <a:lnTo>
                        <a:pt x="3712" y="166"/>
                      </a:lnTo>
                      <a:lnTo>
                        <a:pt x="3714" y="166"/>
                      </a:lnTo>
                      <a:lnTo>
                        <a:pt x="3715" y="166"/>
                      </a:lnTo>
                      <a:lnTo>
                        <a:pt x="3717" y="167"/>
                      </a:lnTo>
                      <a:lnTo>
                        <a:pt x="3719" y="168"/>
                      </a:lnTo>
                      <a:lnTo>
                        <a:pt x="3721" y="169"/>
                      </a:lnTo>
                      <a:lnTo>
                        <a:pt x="3722" y="170"/>
                      </a:lnTo>
                      <a:lnTo>
                        <a:pt x="3724" y="170"/>
                      </a:lnTo>
                      <a:lnTo>
                        <a:pt x="3726" y="170"/>
                      </a:lnTo>
                      <a:lnTo>
                        <a:pt x="3727" y="170"/>
                      </a:lnTo>
                      <a:lnTo>
                        <a:pt x="3729" y="170"/>
                      </a:lnTo>
                      <a:lnTo>
                        <a:pt x="3731" y="169"/>
                      </a:lnTo>
                      <a:lnTo>
                        <a:pt x="3733" y="168"/>
                      </a:lnTo>
                      <a:lnTo>
                        <a:pt x="3734" y="167"/>
                      </a:lnTo>
                      <a:lnTo>
                        <a:pt x="3736" y="167"/>
                      </a:lnTo>
                      <a:lnTo>
                        <a:pt x="3738" y="167"/>
                      </a:lnTo>
                      <a:lnTo>
                        <a:pt x="3739" y="167"/>
                      </a:lnTo>
                      <a:lnTo>
                        <a:pt x="3741" y="166"/>
                      </a:lnTo>
                      <a:lnTo>
                        <a:pt x="3743" y="166"/>
                      </a:lnTo>
                      <a:lnTo>
                        <a:pt x="3745" y="165"/>
                      </a:lnTo>
                      <a:lnTo>
                        <a:pt x="3746" y="163"/>
                      </a:lnTo>
                      <a:lnTo>
                        <a:pt x="3748" y="160"/>
                      </a:lnTo>
                      <a:lnTo>
                        <a:pt x="3750" y="158"/>
                      </a:lnTo>
                      <a:lnTo>
                        <a:pt x="3751" y="155"/>
                      </a:lnTo>
                      <a:lnTo>
                        <a:pt x="3753" y="152"/>
                      </a:lnTo>
                      <a:lnTo>
                        <a:pt x="3755" y="150"/>
                      </a:lnTo>
                      <a:lnTo>
                        <a:pt x="3757" y="147"/>
                      </a:lnTo>
                      <a:lnTo>
                        <a:pt x="3758" y="145"/>
                      </a:lnTo>
                      <a:lnTo>
                        <a:pt x="3760" y="144"/>
                      </a:lnTo>
                      <a:lnTo>
                        <a:pt x="3762" y="142"/>
                      </a:lnTo>
                      <a:lnTo>
                        <a:pt x="3763" y="141"/>
                      </a:lnTo>
                      <a:lnTo>
                        <a:pt x="3765" y="140"/>
                      </a:lnTo>
                      <a:lnTo>
                        <a:pt x="3767" y="140"/>
                      </a:lnTo>
                      <a:lnTo>
                        <a:pt x="3769" y="139"/>
                      </a:lnTo>
                      <a:lnTo>
                        <a:pt x="3770" y="139"/>
                      </a:lnTo>
                      <a:lnTo>
                        <a:pt x="3772" y="140"/>
                      </a:lnTo>
                      <a:lnTo>
                        <a:pt x="3774" y="142"/>
                      </a:lnTo>
                      <a:lnTo>
                        <a:pt x="3775" y="145"/>
                      </a:lnTo>
                      <a:lnTo>
                        <a:pt x="3777" y="147"/>
                      </a:lnTo>
                      <a:lnTo>
                        <a:pt x="3779" y="151"/>
                      </a:lnTo>
                      <a:lnTo>
                        <a:pt x="3780" y="153"/>
                      </a:lnTo>
                      <a:lnTo>
                        <a:pt x="3782" y="155"/>
                      </a:lnTo>
                      <a:lnTo>
                        <a:pt x="3784" y="156"/>
                      </a:lnTo>
                      <a:lnTo>
                        <a:pt x="3785" y="155"/>
                      </a:lnTo>
                      <a:lnTo>
                        <a:pt x="3787" y="153"/>
                      </a:lnTo>
                      <a:lnTo>
                        <a:pt x="3789" y="150"/>
                      </a:lnTo>
                      <a:lnTo>
                        <a:pt x="3791" y="147"/>
                      </a:lnTo>
                      <a:lnTo>
                        <a:pt x="3792" y="144"/>
                      </a:lnTo>
                      <a:lnTo>
                        <a:pt x="3794" y="143"/>
                      </a:lnTo>
                      <a:lnTo>
                        <a:pt x="3796" y="143"/>
                      </a:lnTo>
                      <a:lnTo>
                        <a:pt x="3797" y="145"/>
                      </a:lnTo>
                      <a:lnTo>
                        <a:pt x="3799" y="147"/>
                      </a:lnTo>
                      <a:lnTo>
                        <a:pt x="3801" y="150"/>
                      </a:lnTo>
                      <a:lnTo>
                        <a:pt x="3803" y="153"/>
                      </a:lnTo>
                      <a:lnTo>
                        <a:pt x="3804" y="154"/>
                      </a:lnTo>
                      <a:lnTo>
                        <a:pt x="3806" y="153"/>
                      </a:lnTo>
                      <a:lnTo>
                        <a:pt x="3808" y="151"/>
                      </a:lnTo>
                      <a:lnTo>
                        <a:pt x="3809" y="147"/>
                      </a:lnTo>
                      <a:lnTo>
                        <a:pt x="3811" y="142"/>
                      </a:lnTo>
                      <a:lnTo>
                        <a:pt x="3813" y="137"/>
                      </a:lnTo>
                      <a:lnTo>
                        <a:pt x="3814" y="133"/>
                      </a:lnTo>
                      <a:lnTo>
                        <a:pt x="3816" y="130"/>
                      </a:lnTo>
                      <a:lnTo>
                        <a:pt x="3818" y="130"/>
                      </a:lnTo>
                      <a:lnTo>
                        <a:pt x="3820" y="132"/>
                      </a:lnTo>
                      <a:lnTo>
                        <a:pt x="3821" y="136"/>
                      </a:lnTo>
                      <a:lnTo>
                        <a:pt x="3823" y="141"/>
                      </a:lnTo>
                      <a:lnTo>
                        <a:pt x="3825" y="148"/>
                      </a:lnTo>
                      <a:lnTo>
                        <a:pt x="3826" y="153"/>
                      </a:lnTo>
                      <a:lnTo>
                        <a:pt x="3828" y="158"/>
                      </a:lnTo>
                      <a:lnTo>
                        <a:pt x="3830" y="162"/>
                      </a:lnTo>
                      <a:lnTo>
                        <a:pt x="3832" y="164"/>
                      </a:lnTo>
                      <a:lnTo>
                        <a:pt x="3833" y="166"/>
                      </a:lnTo>
                      <a:lnTo>
                        <a:pt x="3835" y="166"/>
                      </a:lnTo>
                      <a:lnTo>
                        <a:pt x="3837" y="166"/>
                      </a:lnTo>
                      <a:lnTo>
                        <a:pt x="3838" y="166"/>
                      </a:lnTo>
                      <a:lnTo>
                        <a:pt x="3840" y="166"/>
                      </a:lnTo>
                      <a:lnTo>
                        <a:pt x="3842" y="167"/>
                      </a:lnTo>
                      <a:lnTo>
                        <a:pt x="3844" y="167"/>
                      </a:lnTo>
                      <a:lnTo>
                        <a:pt x="3845" y="167"/>
                      </a:lnTo>
                      <a:lnTo>
                        <a:pt x="3847" y="167"/>
                      </a:lnTo>
                      <a:lnTo>
                        <a:pt x="3849" y="165"/>
                      </a:lnTo>
                      <a:lnTo>
                        <a:pt x="3850" y="164"/>
                      </a:lnTo>
                      <a:lnTo>
                        <a:pt x="3852" y="161"/>
                      </a:lnTo>
                      <a:lnTo>
                        <a:pt x="3854" y="160"/>
                      </a:lnTo>
                      <a:lnTo>
                        <a:pt x="3856" y="159"/>
                      </a:lnTo>
                      <a:lnTo>
                        <a:pt x="3857" y="159"/>
                      </a:lnTo>
                      <a:lnTo>
                        <a:pt x="3859" y="161"/>
                      </a:lnTo>
                      <a:lnTo>
                        <a:pt x="3861" y="165"/>
                      </a:lnTo>
                      <a:lnTo>
                        <a:pt x="3862" y="169"/>
                      </a:lnTo>
                      <a:lnTo>
                        <a:pt x="3864" y="175"/>
                      </a:lnTo>
                      <a:lnTo>
                        <a:pt x="3866" y="179"/>
                      </a:lnTo>
                      <a:lnTo>
                        <a:pt x="3868" y="183"/>
                      </a:lnTo>
                      <a:lnTo>
                        <a:pt x="3869" y="184"/>
                      </a:lnTo>
                      <a:lnTo>
                        <a:pt x="3871" y="184"/>
                      </a:lnTo>
                      <a:lnTo>
                        <a:pt x="3873" y="182"/>
                      </a:lnTo>
                      <a:lnTo>
                        <a:pt x="3874" y="179"/>
                      </a:lnTo>
                      <a:lnTo>
                        <a:pt x="3876" y="175"/>
                      </a:lnTo>
                      <a:lnTo>
                        <a:pt x="3878" y="171"/>
                      </a:lnTo>
                      <a:lnTo>
                        <a:pt x="3880" y="169"/>
                      </a:lnTo>
                      <a:lnTo>
                        <a:pt x="3881" y="167"/>
                      </a:lnTo>
                      <a:lnTo>
                        <a:pt x="3883" y="168"/>
                      </a:lnTo>
                      <a:lnTo>
                        <a:pt x="3885" y="170"/>
                      </a:lnTo>
                      <a:lnTo>
                        <a:pt x="3886" y="173"/>
                      </a:lnTo>
                      <a:lnTo>
                        <a:pt x="3888" y="175"/>
                      </a:lnTo>
                      <a:lnTo>
                        <a:pt x="3890" y="177"/>
                      </a:lnTo>
                      <a:lnTo>
                        <a:pt x="3892" y="177"/>
                      </a:lnTo>
                      <a:lnTo>
                        <a:pt x="3893" y="175"/>
                      </a:lnTo>
                      <a:lnTo>
                        <a:pt x="3895" y="172"/>
                      </a:lnTo>
                      <a:lnTo>
                        <a:pt x="3897" y="168"/>
                      </a:lnTo>
                      <a:lnTo>
                        <a:pt x="3898" y="163"/>
                      </a:lnTo>
                      <a:lnTo>
                        <a:pt x="3900" y="159"/>
                      </a:lnTo>
                      <a:lnTo>
                        <a:pt x="3902" y="156"/>
                      </a:lnTo>
                      <a:lnTo>
                        <a:pt x="3904" y="154"/>
                      </a:lnTo>
                      <a:lnTo>
                        <a:pt x="3905" y="155"/>
                      </a:lnTo>
                      <a:lnTo>
                        <a:pt x="3907" y="157"/>
                      </a:lnTo>
                      <a:lnTo>
                        <a:pt x="3909" y="160"/>
                      </a:lnTo>
                      <a:lnTo>
                        <a:pt x="3910" y="164"/>
                      </a:lnTo>
                      <a:lnTo>
                        <a:pt x="3912" y="166"/>
                      </a:lnTo>
                      <a:lnTo>
                        <a:pt x="3914" y="168"/>
                      </a:lnTo>
                      <a:lnTo>
                        <a:pt x="3916" y="169"/>
                      </a:lnTo>
                      <a:lnTo>
                        <a:pt x="3917" y="167"/>
                      </a:lnTo>
                      <a:lnTo>
                        <a:pt x="3919" y="164"/>
                      </a:lnTo>
                      <a:lnTo>
                        <a:pt x="3920" y="161"/>
                      </a:lnTo>
                      <a:lnTo>
                        <a:pt x="3922" y="157"/>
                      </a:lnTo>
                      <a:lnTo>
                        <a:pt x="3924" y="154"/>
                      </a:lnTo>
                      <a:lnTo>
                        <a:pt x="3926" y="153"/>
                      </a:lnTo>
                      <a:lnTo>
                        <a:pt x="3928" y="153"/>
                      </a:lnTo>
                      <a:lnTo>
                        <a:pt x="3929" y="154"/>
                      </a:lnTo>
                      <a:lnTo>
                        <a:pt x="3931" y="156"/>
                      </a:lnTo>
                      <a:lnTo>
                        <a:pt x="3932" y="158"/>
                      </a:lnTo>
                      <a:lnTo>
                        <a:pt x="3934" y="161"/>
                      </a:lnTo>
                      <a:lnTo>
                        <a:pt x="3936" y="162"/>
                      </a:lnTo>
                      <a:lnTo>
                        <a:pt x="3938" y="163"/>
                      </a:lnTo>
                      <a:lnTo>
                        <a:pt x="3940" y="162"/>
                      </a:lnTo>
                      <a:lnTo>
                        <a:pt x="3941" y="161"/>
                      </a:lnTo>
                      <a:lnTo>
                        <a:pt x="3943" y="159"/>
                      </a:lnTo>
                      <a:lnTo>
                        <a:pt x="3944" y="158"/>
                      </a:lnTo>
                      <a:lnTo>
                        <a:pt x="3946" y="158"/>
                      </a:lnTo>
                      <a:lnTo>
                        <a:pt x="3948" y="159"/>
                      </a:lnTo>
                      <a:lnTo>
                        <a:pt x="3950" y="161"/>
                      </a:lnTo>
                      <a:lnTo>
                        <a:pt x="3952" y="165"/>
                      </a:lnTo>
                      <a:lnTo>
                        <a:pt x="3953" y="169"/>
                      </a:lnTo>
                      <a:lnTo>
                        <a:pt x="3955" y="173"/>
                      </a:lnTo>
                      <a:lnTo>
                        <a:pt x="3956" y="176"/>
                      </a:lnTo>
                      <a:lnTo>
                        <a:pt x="3958" y="176"/>
                      </a:lnTo>
                      <a:lnTo>
                        <a:pt x="3960" y="175"/>
                      </a:lnTo>
                      <a:lnTo>
                        <a:pt x="3962" y="172"/>
                      </a:lnTo>
                      <a:lnTo>
                        <a:pt x="3963" y="168"/>
                      </a:lnTo>
                      <a:lnTo>
                        <a:pt x="3965" y="164"/>
                      </a:lnTo>
                      <a:lnTo>
                        <a:pt x="3967" y="161"/>
                      </a:lnTo>
                      <a:lnTo>
                        <a:pt x="3968" y="160"/>
                      </a:lnTo>
                      <a:lnTo>
                        <a:pt x="3970" y="161"/>
                      </a:lnTo>
                      <a:lnTo>
                        <a:pt x="3972" y="165"/>
                      </a:lnTo>
                      <a:lnTo>
                        <a:pt x="3974" y="170"/>
                      </a:lnTo>
                      <a:lnTo>
                        <a:pt x="3975" y="176"/>
                      </a:lnTo>
                      <a:lnTo>
                        <a:pt x="3977" y="181"/>
                      </a:lnTo>
                      <a:lnTo>
                        <a:pt x="3979" y="184"/>
                      </a:lnTo>
                      <a:lnTo>
                        <a:pt x="3980" y="185"/>
                      </a:lnTo>
                      <a:lnTo>
                        <a:pt x="3982" y="184"/>
                      </a:lnTo>
                      <a:lnTo>
                        <a:pt x="3984" y="181"/>
                      </a:lnTo>
                      <a:lnTo>
                        <a:pt x="3986" y="177"/>
                      </a:lnTo>
                      <a:lnTo>
                        <a:pt x="3987" y="172"/>
                      </a:lnTo>
                      <a:lnTo>
                        <a:pt x="3989" y="169"/>
                      </a:lnTo>
                      <a:lnTo>
                        <a:pt x="3991" y="167"/>
                      </a:lnTo>
                      <a:lnTo>
                        <a:pt x="3992" y="167"/>
                      </a:lnTo>
                      <a:lnTo>
                        <a:pt x="3994" y="169"/>
                      </a:lnTo>
                      <a:lnTo>
                        <a:pt x="3996" y="171"/>
                      </a:lnTo>
                      <a:lnTo>
                        <a:pt x="3998" y="173"/>
                      </a:lnTo>
                      <a:lnTo>
                        <a:pt x="3999" y="175"/>
                      </a:lnTo>
                      <a:lnTo>
                        <a:pt x="4001" y="176"/>
                      </a:lnTo>
                      <a:lnTo>
                        <a:pt x="4003" y="175"/>
                      </a:lnTo>
                      <a:lnTo>
                        <a:pt x="4004" y="173"/>
                      </a:lnTo>
                      <a:lnTo>
                        <a:pt x="4006" y="172"/>
                      </a:lnTo>
                      <a:lnTo>
                        <a:pt x="4008" y="171"/>
                      </a:lnTo>
                      <a:lnTo>
                        <a:pt x="4010" y="171"/>
                      </a:lnTo>
                      <a:lnTo>
                        <a:pt x="4011" y="172"/>
                      </a:lnTo>
                      <a:lnTo>
                        <a:pt x="4013" y="175"/>
                      </a:lnTo>
                      <a:lnTo>
                        <a:pt x="4015" y="179"/>
                      </a:lnTo>
                      <a:lnTo>
                        <a:pt x="4016" y="183"/>
                      </a:lnTo>
                      <a:lnTo>
                        <a:pt x="4018" y="186"/>
                      </a:lnTo>
                      <a:lnTo>
                        <a:pt x="4020" y="188"/>
                      </a:lnTo>
                      <a:lnTo>
                        <a:pt x="4021" y="188"/>
                      </a:lnTo>
                      <a:lnTo>
                        <a:pt x="4023" y="185"/>
                      </a:lnTo>
                      <a:lnTo>
                        <a:pt x="4025" y="182"/>
                      </a:lnTo>
                      <a:lnTo>
                        <a:pt x="4027" y="179"/>
                      </a:lnTo>
                      <a:lnTo>
                        <a:pt x="4028" y="176"/>
                      </a:lnTo>
                      <a:lnTo>
                        <a:pt x="4030" y="174"/>
                      </a:lnTo>
                      <a:lnTo>
                        <a:pt x="4032" y="173"/>
                      </a:lnTo>
                      <a:lnTo>
                        <a:pt x="4033" y="175"/>
                      </a:lnTo>
                      <a:lnTo>
                        <a:pt x="4035" y="177"/>
                      </a:lnTo>
                      <a:lnTo>
                        <a:pt x="4037" y="179"/>
                      </a:lnTo>
                      <a:lnTo>
                        <a:pt x="4039" y="179"/>
                      </a:lnTo>
                      <a:lnTo>
                        <a:pt x="4040" y="178"/>
                      </a:lnTo>
                      <a:lnTo>
                        <a:pt x="4042" y="172"/>
                      </a:lnTo>
                      <a:lnTo>
                        <a:pt x="4044" y="164"/>
                      </a:lnTo>
                      <a:lnTo>
                        <a:pt x="4045" y="153"/>
                      </a:lnTo>
                      <a:lnTo>
                        <a:pt x="4047" y="140"/>
                      </a:lnTo>
                      <a:lnTo>
                        <a:pt x="4049" y="126"/>
                      </a:lnTo>
                      <a:lnTo>
                        <a:pt x="4051" y="114"/>
                      </a:lnTo>
                      <a:lnTo>
                        <a:pt x="4052" y="103"/>
                      </a:lnTo>
                      <a:lnTo>
                        <a:pt x="4054" y="95"/>
                      </a:lnTo>
                      <a:lnTo>
                        <a:pt x="4056" y="91"/>
                      </a:lnTo>
                      <a:lnTo>
                        <a:pt x="4057" y="89"/>
                      </a:lnTo>
                      <a:lnTo>
                        <a:pt x="4059" y="90"/>
                      </a:lnTo>
                      <a:lnTo>
                        <a:pt x="4061" y="91"/>
                      </a:lnTo>
                      <a:lnTo>
                        <a:pt x="4063" y="93"/>
                      </a:lnTo>
                      <a:lnTo>
                        <a:pt x="4064" y="93"/>
                      </a:lnTo>
                      <a:lnTo>
                        <a:pt x="4066" y="93"/>
                      </a:lnTo>
                      <a:lnTo>
                        <a:pt x="4067" y="91"/>
                      </a:lnTo>
                      <a:lnTo>
                        <a:pt x="4069" y="88"/>
                      </a:lnTo>
                      <a:lnTo>
                        <a:pt x="4071" y="84"/>
                      </a:lnTo>
                      <a:lnTo>
                        <a:pt x="4073" y="81"/>
                      </a:lnTo>
                      <a:lnTo>
                        <a:pt x="4075" y="79"/>
                      </a:lnTo>
                      <a:lnTo>
                        <a:pt x="4076" y="78"/>
                      </a:lnTo>
                      <a:lnTo>
                        <a:pt x="4078" y="78"/>
                      </a:lnTo>
                      <a:lnTo>
                        <a:pt x="4079" y="80"/>
                      </a:lnTo>
                      <a:lnTo>
                        <a:pt x="4081" y="82"/>
                      </a:lnTo>
                      <a:lnTo>
                        <a:pt x="4083" y="85"/>
                      </a:lnTo>
                      <a:lnTo>
                        <a:pt x="4085" y="87"/>
                      </a:lnTo>
                      <a:lnTo>
                        <a:pt x="4086" y="88"/>
                      </a:lnTo>
                      <a:lnTo>
                        <a:pt x="4088" y="88"/>
                      </a:lnTo>
                      <a:lnTo>
                        <a:pt x="4090" y="86"/>
                      </a:lnTo>
                      <a:lnTo>
                        <a:pt x="4091" y="84"/>
                      </a:lnTo>
                      <a:lnTo>
                        <a:pt x="4093" y="81"/>
                      </a:lnTo>
                      <a:lnTo>
                        <a:pt x="4095" y="77"/>
                      </a:lnTo>
                      <a:lnTo>
                        <a:pt x="4097" y="74"/>
                      </a:lnTo>
                      <a:lnTo>
                        <a:pt x="4098" y="73"/>
                      </a:lnTo>
                      <a:lnTo>
                        <a:pt x="4100" y="73"/>
                      </a:lnTo>
                      <a:lnTo>
                        <a:pt x="4102" y="75"/>
                      </a:lnTo>
                      <a:lnTo>
                        <a:pt x="4103" y="78"/>
                      </a:lnTo>
                      <a:lnTo>
                        <a:pt x="4105" y="83"/>
                      </a:lnTo>
                      <a:lnTo>
                        <a:pt x="4107" y="89"/>
                      </a:lnTo>
                      <a:lnTo>
                        <a:pt x="4109" y="95"/>
                      </a:lnTo>
                      <a:lnTo>
                        <a:pt x="4110" y="101"/>
                      </a:lnTo>
                      <a:lnTo>
                        <a:pt x="4112" y="105"/>
                      </a:lnTo>
                      <a:lnTo>
                        <a:pt x="4114" y="108"/>
                      </a:lnTo>
                      <a:lnTo>
                        <a:pt x="4115" y="109"/>
                      </a:lnTo>
                      <a:lnTo>
                        <a:pt x="4117" y="108"/>
                      </a:lnTo>
                      <a:lnTo>
                        <a:pt x="4119" y="105"/>
                      </a:lnTo>
                      <a:lnTo>
                        <a:pt x="4121" y="102"/>
                      </a:lnTo>
                      <a:lnTo>
                        <a:pt x="4122" y="97"/>
                      </a:lnTo>
                      <a:lnTo>
                        <a:pt x="4124" y="91"/>
                      </a:lnTo>
                      <a:lnTo>
                        <a:pt x="4126" y="87"/>
                      </a:lnTo>
                      <a:lnTo>
                        <a:pt x="4127" y="83"/>
                      </a:lnTo>
                      <a:lnTo>
                        <a:pt x="4129" y="81"/>
                      </a:lnTo>
                      <a:lnTo>
                        <a:pt x="4131" y="80"/>
                      </a:lnTo>
                      <a:lnTo>
                        <a:pt x="4133" y="81"/>
                      </a:lnTo>
                      <a:lnTo>
                        <a:pt x="4134" y="83"/>
                      </a:lnTo>
                      <a:lnTo>
                        <a:pt x="4136" y="86"/>
                      </a:lnTo>
                      <a:lnTo>
                        <a:pt x="4138" y="89"/>
                      </a:lnTo>
                      <a:lnTo>
                        <a:pt x="4139" y="91"/>
                      </a:lnTo>
                      <a:lnTo>
                        <a:pt x="4141" y="93"/>
                      </a:lnTo>
                      <a:lnTo>
                        <a:pt x="4143" y="95"/>
                      </a:lnTo>
                      <a:lnTo>
                        <a:pt x="4145" y="95"/>
                      </a:lnTo>
                      <a:lnTo>
                        <a:pt x="4146" y="95"/>
                      </a:lnTo>
                      <a:lnTo>
                        <a:pt x="4148" y="95"/>
                      </a:lnTo>
                      <a:lnTo>
                        <a:pt x="4150" y="94"/>
                      </a:lnTo>
                      <a:lnTo>
                        <a:pt x="4151" y="93"/>
                      </a:lnTo>
                      <a:lnTo>
                        <a:pt x="4153" y="92"/>
                      </a:lnTo>
                      <a:lnTo>
                        <a:pt x="4155" y="90"/>
                      </a:lnTo>
                      <a:lnTo>
                        <a:pt x="4157" y="88"/>
                      </a:lnTo>
                      <a:lnTo>
                        <a:pt x="4158" y="86"/>
                      </a:lnTo>
                      <a:lnTo>
                        <a:pt x="4160" y="85"/>
                      </a:lnTo>
                      <a:lnTo>
                        <a:pt x="4162" y="83"/>
                      </a:lnTo>
                      <a:lnTo>
                        <a:pt x="4163" y="82"/>
                      </a:lnTo>
                      <a:lnTo>
                        <a:pt x="4165" y="82"/>
                      </a:lnTo>
                      <a:lnTo>
                        <a:pt x="4167" y="82"/>
                      </a:lnTo>
                      <a:lnTo>
                        <a:pt x="4169" y="83"/>
                      </a:lnTo>
                      <a:lnTo>
                        <a:pt x="4170" y="85"/>
                      </a:lnTo>
                      <a:lnTo>
                        <a:pt x="4172" y="87"/>
                      </a:lnTo>
                      <a:lnTo>
                        <a:pt x="4174" y="89"/>
                      </a:lnTo>
                      <a:lnTo>
                        <a:pt x="4175" y="92"/>
                      </a:lnTo>
                      <a:lnTo>
                        <a:pt x="4177" y="94"/>
                      </a:lnTo>
                      <a:lnTo>
                        <a:pt x="4179" y="95"/>
                      </a:lnTo>
                      <a:lnTo>
                        <a:pt x="4181" y="97"/>
                      </a:lnTo>
                      <a:lnTo>
                        <a:pt x="4182" y="97"/>
                      </a:lnTo>
                      <a:lnTo>
                        <a:pt x="4184" y="97"/>
                      </a:lnTo>
                      <a:lnTo>
                        <a:pt x="4186" y="97"/>
                      </a:lnTo>
                      <a:lnTo>
                        <a:pt x="4187" y="97"/>
                      </a:lnTo>
                      <a:lnTo>
                        <a:pt x="4189" y="97"/>
                      </a:lnTo>
                      <a:lnTo>
                        <a:pt x="4191" y="96"/>
                      </a:lnTo>
                      <a:lnTo>
                        <a:pt x="4193" y="96"/>
                      </a:lnTo>
                      <a:lnTo>
                        <a:pt x="4194" y="95"/>
                      </a:lnTo>
                      <a:lnTo>
                        <a:pt x="4196" y="94"/>
                      </a:lnTo>
                      <a:lnTo>
                        <a:pt x="4198" y="93"/>
                      </a:lnTo>
                      <a:lnTo>
                        <a:pt x="4199" y="93"/>
                      </a:lnTo>
                      <a:lnTo>
                        <a:pt x="4201" y="93"/>
                      </a:lnTo>
                      <a:lnTo>
                        <a:pt x="4203" y="93"/>
                      </a:lnTo>
                      <a:lnTo>
                        <a:pt x="4205" y="94"/>
                      </a:lnTo>
                      <a:lnTo>
                        <a:pt x="4206" y="95"/>
                      </a:lnTo>
                      <a:lnTo>
                        <a:pt x="4208" y="97"/>
                      </a:lnTo>
                      <a:lnTo>
                        <a:pt x="4210" y="99"/>
                      </a:lnTo>
                      <a:lnTo>
                        <a:pt x="4211" y="100"/>
                      </a:lnTo>
                      <a:lnTo>
                        <a:pt x="4213" y="101"/>
                      </a:lnTo>
                      <a:lnTo>
                        <a:pt x="4215" y="101"/>
                      </a:lnTo>
                      <a:lnTo>
                        <a:pt x="4217" y="99"/>
                      </a:lnTo>
                      <a:lnTo>
                        <a:pt x="4218" y="97"/>
                      </a:lnTo>
                      <a:lnTo>
                        <a:pt x="4220" y="95"/>
                      </a:lnTo>
                      <a:lnTo>
                        <a:pt x="4221" y="92"/>
                      </a:lnTo>
                      <a:lnTo>
                        <a:pt x="4223" y="90"/>
                      </a:lnTo>
                      <a:lnTo>
                        <a:pt x="4225" y="88"/>
                      </a:lnTo>
                      <a:lnTo>
                        <a:pt x="4227" y="88"/>
                      </a:lnTo>
                      <a:lnTo>
                        <a:pt x="4228" y="88"/>
                      </a:lnTo>
                      <a:lnTo>
                        <a:pt x="4230" y="90"/>
                      </a:lnTo>
                      <a:lnTo>
                        <a:pt x="4232" y="93"/>
                      </a:lnTo>
                      <a:lnTo>
                        <a:pt x="4233" y="95"/>
                      </a:lnTo>
                      <a:lnTo>
                        <a:pt x="4235" y="97"/>
                      </a:lnTo>
                      <a:lnTo>
                        <a:pt x="4237" y="99"/>
                      </a:lnTo>
                      <a:lnTo>
                        <a:pt x="4239" y="99"/>
                      </a:lnTo>
                      <a:lnTo>
                        <a:pt x="4240" y="97"/>
                      </a:lnTo>
                      <a:lnTo>
                        <a:pt x="4242" y="95"/>
                      </a:lnTo>
                      <a:lnTo>
                        <a:pt x="4244" y="92"/>
                      </a:lnTo>
                      <a:lnTo>
                        <a:pt x="4245" y="89"/>
                      </a:lnTo>
                      <a:lnTo>
                        <a:pt x="4247" y="85"/>
                      </a:lnTo>
                      <a:lnTo>
                        <a:pt x="4249" y="83"/>
                      </a:lnTo>
                      <a:lnTo>
                        <a:pt x="4251" y="81"/>
                      </a:lnTo>
                      <a:lnTo>
                        <a:pt x="4252" y="79"/>
                      </a:lnTo>
                      <a:lnTo>
                        <a:pt x="4254" y="78"/>
                      </a:lnTo>
                      <a:lnTo>
                        <a:pt x="4256" y="77"/>
                      </a:lnTo>
                      <a:lnTo>
                        <a:pt x="4257" y="77"/>
                      </a:lnTo>
                      <a:lnTo>
                        <a:pt x="4259" y="75"/>
                      </a:lnTo>
                      <a:lnTo>
                        <a:pt x="4261" y="74"/>
                      </a:lnTo>
                      <a:lnTo>
                        <a:pt x="4263" y="72"/>
                      </a:lnTo>
                      <a:lnTo>
                        <a:pt x="4264" y="71"/>
                      </a:lnTo>
                      <a:lnTo>
                        <a:pt x="4266" y="70"/>
                      </a:lnTo>
                      <a:lnTo>
                        <a:pt x="4268" y="70"/>
                      </a:lnTo>
                      <a:lnTo>
                        <a:pt x="4269" y="72"/>
                      </a:lnTo>
                      <a:lnTo>
                        <a:pt x="4271" y="74"/>
                      </a:lnTo>
                      <a:lnTo>
                        <a:pt x="4273" y="77"/>
                      </a:lnTo>
                      <a:lnTo>
                        <a:pt x="4274" y="81"/>
                      </a:lnTo>
                      <a:lnTo>
                        <a:pt x="4275" y="82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6" name="Freeform 112">
                  <a:extLst>
                    <a:ext uri="{FF2B5EF4-FFF2-40B4-BE49-F238E27FC236}">
                      <a16:creationId xmlns:a16="http://schemas.microsoft.com/office/drawing/2014/main" id="{C650B464-CF62-4E31-BBCB-E1329C884B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5170487"/>
                  <a:ext cx="2484000" cy="452438"/>
                </a:xfrm>
                <a:custGeom>
                  <a:avLst/>
                  <a:gdLst>
                    <a:gd name="T0" fmla="*/ 67 w 4275"/>
                    <a:gd name="T1" fmla="*/ 265 h 285"/>
                    <a:gd name="T2" fmla="*/ 135 w 4275"/>
                    <a:gd name="T3" fmla="*/ 206 h 285"/>
                    <a:gd name="T4" fmla="*/ 203 w 4275"/>
                    <a:gd name="T5" fmla="*/ 145 h 285"/>
                    <a:gd name="T6" fmla="*/ 272 w 4275"/>
                    <a:gd name="T7" fmla="*/ 188 h 285"/>
                    <a:gd name="T8" fmla="*/ 340 w 4275"/>
                    <a:gd name="T9" fmla="*/ 186 h 285"/>
                    <a:gd name="T10" fmla="*/ 408 w 4275"/>
                    <a:gd name="T11" fmla="*/ 178 h 285"/>
                    <a:gd name="T12" fmla="*/ 477 w 4275"/>
                    <a:gd name="T13" fmla="*/ 156 h 285"/>
                    <a:gd name="T14" fmla="*/ 545 w 4275"/>
                    <a:gd name="T15" fmla="*/ 179 h 285"/>
                    <a:gd name="T16" fmla="*/ 614 w 4275"/>
                    <a:gd name="T17" fmla="*/ 161 h 285"/>
                    <a:gd name="T18" fmla="*/ 682 w 4275"/>
                    <a:gd name="T19" fmla="*/ 162 h 285"/>
                    <a:gd name="T20" fmla="*/ 750 w 4275"/>
                    <a:gd name="T21" fmla="*/ 179 h 285"/>
                    <a:gd name="T22" fmla="*/ 819 w 4275"/>
                    <a:gd name="T23" fmla="*/ 181 h 285"/>
                    <a:gd name="T24" fmla="*/ 887 w 4275"/>
                    <a:gd name="T25" fmla="*/ 141 h 285"/>
                    <a:gd name="T26" fmla="*/ 956 w 4275"/>
                    <a:gd name="T27" fmla="*/ 141 h 285"/>
                    <a:gd name="T28" fmla="*/ 1024 w 4275"/>
                    <a:gd name="T29" fmla="*/ 128 h 285"/>
                    <a:gd name="T30" fmla="*/ 1092 w 4275"/>
                    <a:gd name="T31" fmla="*/ 145 h 285"/>
                    <a:gd name="T32" fmla="*/ 1161 w 4275"/>
                    <a:gd name="T33" fmla="*/ 153 h 285"/>
                    <a:gd name="T34" fmla="*/ 1229 w 4275"/>
                    <a:gd name="T35" fmla="*/ 135 h 285"/>
                    <a:gd name="T36" fmla="*/ 1298 w 4275"/>
                    <a:gd name="T37" fmla="*/ 135 h 285"/>
                    <a:gd name="T38" fmla="*/ 1366 w 4275"/>
                    <a:gd name="T39" fmla="*/ 128 h 285"/>
                    <a:gd name="T40" fmla="*/ 1435 w 4275"/>
                    <a:gd name="T41" fmla="*/ 92 h 285"/>
                    <a:gd name="T42" fmla="*/ 1503 w 4275"/>
                    <a:gd name="T43" fmla="*/ 63 h 285"/>
                    <a:gd name="T44" fmla="*/ 1571 w 4275"/>
                    <a:gd name="T45" fmla="*/ 86 h 285"/>
                    <a:gd name="T46" fmla="*/ 1640 w 4275"/>
                    <a:gd name="T47" fmla="*/ 68 h 285"/>
                    <a:gd name="T48" fmla="*/ 1708 w 4275"/>
                    <a:gd name="T49" fmla="*/ 46 h 285"/>
                    <a:gd name="T50" fmla="*/ 1776 w 4275"/>
                    <a:gd name="T51" fmla="*/ 52 h 285"/>
                    <a:gd name="T52" fmla="*/ 1845 w 4275"/>
                    <a:gd name="T53" fmla="*/ 42 h 285"/>
                    <a:gd name="T54" fmla="*/ 1913 w 4275"/>
                    <a:gd name="T55" fmla="*/ 58 h 285"/>
                    <a:gd name="T56" fmla="*/ 1982 w 4275"/>
                    <a:gd name="T57" fmla="*/ 58 h 285"/>
                    <a:gd name="T58" fmla="*/ 2050 w 4275"/>
                    <a:gd name="T59" fmla="*/ 81 h 285"/>
                    <a:gd name="T60" fmla="*/ 2118 w 4275"/>
                    <a:gd name="T61" fmla="*/ 76 h 285"/>
                    <a:gd name="T62" fmla="*/ 2187 w 4275"/>
                    <a:gd name="T63" fmla="*/ 92 h 285"/>
                    <a:gd name="T64" fmla="*/ 2255 w 4275"/>
                    <a:gd name="T65" fmla="*/ 95 h 285"/>
                    <a:gd name="T66" fmla="*/ 2323 w 4275"/>
                    <a:gd name="T67" fmla="*/ 129 h 285"/>
                    <a:gd name="T68" fmla="*/ 2392 w 4275"/>
                    <a:gd name="T69" fmla="*/ 92 h 285"/>
                    <a:gd name="T70" fmla="*/ 2460 w 4275"/>
                    <a:gd name="T71" fmla="*/ 112 h 285"/>
                    <a:gd name="T72" fmla="*/ 2529 w 4275"/>
                    <a:gd name="T73" fmla="*/ 87 h 285"/>
                    <a:gd name="T74" fmla="*/ 2597 w 4275"/>
                    <a:gd name="T75" fmla="*/ 82 h 285"/>
                    <a:gd name="T76" fmla="*/ 2665 w 4275"/>
                    <a:gd name="T77" fmla="*/ 95 h 285"/>
                    <a:gd name="T78" fmla="*/ 2734 w 4275"/>
                    <a:gd name="T79" fmla="*/ 12 h 285"/>
                    <a:gd name="T80" fmla="*/ 2802 w 4275"/>
                    <a:gd name="T81" fmla="*/ 57 h 285"/>
                    <a:gd name="T82" fmla="*/ 2871 w 4275"/>
                    <a:gd name="T83" fmla="*/ 97 h 285"/>
                    <a:gd name="T84" fmla="*/ 2939 w 4275"/>
                    <a:gd name="T85" fmla="*/ 91 h 285"/>
                    <a:gd name="T86" fmla="*/ 3008 w 4275"/>
                    <a:gd name="T87" fmla="*/ 181 h 285"/>
                    <a:gd name="T88" fmla="*/ 3076 w 4275"/>
                    <a:gd name="T89" fmla="*/ 196 h 285"/>
                    <a:gd name="T90" fmla="*/ 3144 w 4275"/>
                    <a:gd name="T91" fmla="*/ 221 h 285"/>
                    <a:gd name="T92" fmla="*/ 3213 w 4275"/>
                    <a:gd name="T93" fmla="*/ 199 h 285"/>
                    <a:gd name="T94" fmla="*/ 3281 w 4275"/>
                    <a:gd name="T95" fmla="*/ 230 h 285"/>
                    <a:gd name="T96" fmla="*/ 3349 w 4275"/>
                    <a:gd name="T97" fmla="*/ 220 h 285"/>
                    <a:gd name="T98" fmla="*/ 3418 w 4275"/>
                    <a:gd name="T99" fmla="*/ 239 h 285"/>
                    <a:gd name="T100" fmla="*/ 3486 w 4275"/>
                    <a:gd name="T101" fmla="*/ 205 h 285"/>
                    <a:gd name="T102" fmla="*/ 3555 w 4275"/>
                    <a:gd name="T103" fmla="*/ 187 h 285"/>
                    <a:gd name="T104" fmla="*/ 3623 w 4275"/>
                    <a:gd name="T105" fmla="*/ 196 h 285"/>
                    <a:gd name="T106" fmla="*/ 3691 w 4275"/>
                    <a:gd name="T107" fmla="*/ 221 h 285"/>
                    <a:gd name="T108" fmla="*/ 3760 w 4275"/>
                    <a:gd name="T109" fmla="*/ 192 h 285"/>
                    <a:gd name="T110" fmla="*/ 3828 w 4275"/>
                    <a:gd name="T111" fmla="*/ 205 h 285"/>
                    <a:gd name="T112" fmla="*/ 3897 w 4275"/>
                    <a:gd name="T113" fmla="*/ 211 h 285"/>
                    <a:gd name="T114" fmla="*/ 3965 w 4275"/>
                    <a:gd name="T115" fmla="*/ 209 h 285"/>
                    <a:gd name="T116" fmla="*/ 4033 w 4275"/>
                    <a:gd name="T117" fmla="*/ 217 h 285"/>
                    <a:gd name="T118" fmla="*/ 4102 w 4275"/>
                    <a:gd name="T119" fmla="*/ 148 h 285"/>
                    <a:gd name="T120" fmla="*/ 4170 w 4275"/>
                    <a:gd name="T121" fmla="*/ 144 h 285"/>
                    <a:gd name="T122" fmla="*/ 4239 w 4275"/>
                    <a:gd name="T123" fmla="*/ 160 h 28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85">
                      <a:moveTo>
                        <a:pt x="0" y="254"/>
                      </a:moveTo>
                      <a:lnTo>
                        <a:pt x="1" y="254"/>
                      </a:lnTo>
                      <a:lnTo>
                        <a:pt x="3" y="253"/>
                      </a:lnTo>
                      <a:lnTo>
                        <a:pt x="5" y="251"/>
                      </a:lnTo>
                      <a:lnTo>
                        <a:pt x="7" y="248"/>
                      </a:lnTo>
                      <a:lnTo>
                        <a:pt x="8" y="246"/>
                      </a:lnTo>
                      <a:lnTo>
                        <a:pt x="10" y="245"/>
                      </a:lnTo>
                      <a:lnTo>
                        <a:pt x="12" y="243"/>
                      </a:lnTo>
                      <a:lnTo>
                        <a:pt x="13" y="241"/>
                      </a:lnTo>
                      <a:lnTo>
                        <a:pt x="15" y="240"/>
                      </a:lnTo>
                      <a:lnTo>
                        <a:pt x="17" y="239"/>
                      </a:lnTo>
                      <a:lnTo>
                        <a:pt x="19" y="237"/>
                      </a:lnTo>
                      <a:lnTo>
                        <a:pt x="20" y="236"/>
                      </a:lnTo>
                      <a:lnTo>
                        <a:pt x="22" y="236"/>
                      </a:lnTo>
                      <a:lnTo>
                        <a:pt x="24" y="236"/>
                      </a:lnTo>
                      <a:lnTo>
                        <a:pt x="25" y="237"/>
                      </a:lnTo>
                      <a:lnTo>
                        <a:pt x="27" y="240"/>
                      </a:lnTo>
                      <a:lnTo>
                        <a:pt x="29" y="243"/>
                      </a:lnTo>
                      <a:lnTo>
                        <a:pt x="31" y="247"/>
                      </a:lnTo>
                      <a:lnTo>
                        <a:pt x="32" y="251"/>
                      </a:lnTo>
                      <a:lnTo>
                        <a:pt x="34" y="255"/>
                      </a:lnTo>
                      <a:lnTo>
                        <a:pt x="36" y="258"/>
                      </a:lnTo>
                      <a:lnTo>
                        <a:pt x="37" y="261"/>
                      </a:lnTo>
                      <a:lnTo>
                        <a:pt x="39" y="262"/>
                      </a:lnTo>
                      <a:lnTo>
                        <a:pt x="41" y="262"/>
                      </a:lnTo>
                      <a:lnTo>
                        <a:pt x="43" y="262"/>
                      </a:lnTo>
                      <a:lnTo>
                        <a:pt x="44" y="261"/>
                      </a:lnTo>
                      <a:lnTo>
                        <a:pt x="46" y="260"/>
                      </a:lnTo>
                      <a:lnTo>
                        <a:pt x="48" y="259"/>
                      </a:lnTo>
                      <a:lnTo>
                        <a:pt x="49" y="259"/>
                      </a:lnTo>
                      <a:lnTo>
                        <a:pt x="51" y="259"/>
                      </a:lnTo>
                      <a:lnTo>
                        <a:pt x="53" y="259"/>
                      </a:lnTo>
                      <a:lnTo>
                        <a:pt x="55" y="260"/>
                      </a:lnTo>
                      <a:lnTo>
                        <a:pt x="56" y="260"/>
                      </a:lnTo>
                      <a:lnTo>
                        <a:pt x="58" y="260"/>
                      </a:lnTo>
                      <a:lnTo>
                        <a:pt x="60" y="260"/>
                      </a:lnTo>
                      <a:lnTo>
                        <a:pt x="61" y="261"/>
                      </a:lnTo>
                      <a:lnTo>
                        <a:pt x="63" y="261"/>
                      </a:lnTo>
                      <a:lnTo>
                        <a:pt x="65" y="263"/>
                      </a:lnTo>
                      <a:lnTo>
                        <a:pt x="67" y="265"/>
                      </a:lnTo>
                      <a:lnTo>
                        <a:pt x="68" y="267"/>
                      </a:lnTo>
                      <a:lnTo>
                        <a:pt x="70" y="271"/>
                      </a:lnTo>
                      <a:lnTo>
                        <a:pt x="72" y="274"/>
                      </a:lnTo>
                      <a:lnTo>
                        <a:pt x="73" y="277"/>
                      </a:lnTo>
                      <a:lnTo>
                        <a:pt x="75" y="279"/>
                      </a:lnTo>
                      <a:lnTo>
                        <a:pt x="77" y="281"/>
                      </a:lnTo>
                      <a:lnTo>
                        <a:pt x="79" y="280"/>
                      </a:lnTo>
                      <a:lnTo>
                        <a:pt x="80" y="279"/>
                      </a:lnTo>
                      <a:lnTo>
                        <a:pt x="82" y="277"/>
                      </a:lnTo>
                      <a:lnTo>
                        <a:pt x="84" y="274"/>
                      </a:lnTo>
                      <a:lnTo>
                        <a:pt x="85" y="271"/>
                      </a:lnTo>
                      <a:lnTo>
                        <a:pt x="87" y="270"/>
                      </a:lnTo>
                      <a:lnTo>
                        <a:pt x="89" y="268"/>
                      </a:lnTo>
                      <a:lnTo>
                        <a:pt x="91" y="269"/>
                      </a:lnTo>
                      <a:lnTo>
                        <a:pt x="92" y="271"/>
                      </a:lnTo>
                      <a:lnTo>
                        <a:pt x="94" y="273"/>
                      </a:lnTo>
                      <a:lnTo>
                        <a:pt x="96" y="276"/>
                      </a:lnTo>
                      <a:lnTo>
                        <a:pt x="97" y="279"/>
                      </a:lnTo>
                      <a:lnTo>
                        <a:pt x="99" y="280"/>
                      </a:lnTo>
                      <a:lnTo>
                        <a:pt x="101" y="280"/>
                      </a:lnTo>
                      <a:lnTo>
                        <a:pt x="103" y="279"/>
                      </a:lnTo>
                      <a:lnTo>
                        <a:pt x="104" y="277"/>
                      </a:lnTo>
                      <a:lnTo>
                        <a:pt x="106" y="273"/>
                      </a:lnTo>
                      <a:lnTo>
                        <a:pt x="107" y="271"/>
                      </a:lnTo>
                      <a:lnTo>
                        <a:pt x="109" y="268"/>
                      </a:lnTo>
                      <a:lnTo>
                        <a:pt x="111" y="268"/>
                      </a:lnTo>
                      <a:lnTo>
                        <a:pt x="113" y="268"/>
                      </a:lnTo>
                      <a:lnTo>
                        <a:pt x="114" y="271"/>
                      </a:lnTo>
                      <a:lnTo>
                        <a:pt x="116" y="275"/>
                      </a:lnTo>
                      <a:lnTo>
                        <a:pt x="118" y="279"/>
                      </a:lnTo>
                      <a:lnTo>
                        <a:pt x="119" y="283"/>
                      </a:lnTo>
                      <a:lnTo>
                        <a:pt x="121" y="285"/>
                      </a:lnTo>
                      <a:lnTo>
                        <a:pt x="123" y="285"/>
                      </a:lnTo>
                      <a:lnTo>
                        <a:pt x="125" y="282"/>
                      </a:lnTo>
                      <a:lnTo>
                        <a:pt x="126" y="275"/>
                      </a:lnTo>
                      <a:lnTo>
                        <a:pt x="128" y="265"/>
                      </a:lnTo>
                      <a:lnTo>
                        <a:pt x="130" y="253"/>
                      </a:lnTo>
                      <a:lnTo>
                        <a:pt x="131" y="239"/>
                      </a:lnTo>
                      <a:lnTo>
                        <a:pt x="133" y="223"/>
                      </a:lnTo>
                      <a:lnTo>
                        <a:pt x="135" y="206"/>
                      </a:lnTo>
                      <a:lnTo>
                        <a:pt x="137" y="191"/>
                      </a:lnTo>
                      <a:lnTo>
                        <a:pt x="138" y="177"/>
                      </a:lnTo>
                      <a:lnTo>
                        <a:pt x="140" y="164"/>
                      </a:lnTo>
                      <a:lnTo>
                        <a:pt x="142" y="153"/>
                      </a:lnTo>
                      <a:lnTo>
                        <a:pt x="143" y="144"/>
                      </a:lnTo>
                      <a:lnTo>
                        <a:pt x="145" y="138"/>
                      </a:lnTo>
                      <a:lnTo>
                        <a:pt x="147" y="134"/>
                      </a:lnTo>
                      <a:lnTo>
                        <a:pt x="149" y="132"/>
                      </a:lnTo>
                      <a:lnTo>
                        <a:pt x="150" y="132"/>
                      </a:lnTo>
                      <a:lnTo>
                        <a:pt x="152" y="134"/>
                      </a:lnTo>
                      <a:lnTo>
                        <a:pt x="154" y="137"/>
                      </a:lnTo>
                      <a:lnTo>
                        <a:pt x="155" y="142"/>
                      </a:lnTo>
                      <a:lnTo>
                        <a:pt x="157" y="147"/>
                      </a:lnTo>
                      <a:lnTo>
                        <a:pt x="159" y="152"/>
                      </a:lnTo>
                      <a:lnTo>
                        <a:pt x="160" y="156"/>
                      </a:lnTo>
                      <a:lnTo>
                        <a:pt x="162" y="160"/>
                      </a:lnTo>
                      <a:lnTo>
                        <a:pt x="164" y="162"/>
                      </a:lnTo>
                      <a:lnTo>
                        <a:pt x="166" y="162"/>
                      </a:lnTo>
                      <a:lnTo>
                        <a:pt x="167" y="161"/>
                      </a:lnTo>
                      <a:lnTo>
                        <a:pt x="169" y="158"/>
                      </a:lnTo>
                      <a:lnTo>
                        <a:pt x="171" y="153"/>
                      </a:lnTo>
                      <a:lnTo>
                        <a:pt x="172" y="148"/>
                      </a:lnTo>
                      <a:lnTo>
                        <a:pt x="174" y="142"/>
                      </a:lnTo>
                      <a:lnTo>
                        <a:pt x="176" y="136"/>
                      </a:lnTo>
                      <a:lnTo>
                        <a:pt x="178" y="132"/>
                      </a:lnTo>
                      <a:lnTo>
                        <a:pt x="179" y="129"/>
                      </a:lnTo>
                      <a:lnTo>
                        <a:pt x="181" y="129"/>
                      </a:lnTo>
                      <a:lnTo>
                        <a:pt x="183" y="131"/>
                      </a:lnTo>
                      <a:lnTo>
                        <a:pt x="184" y="135"/>
                      </a:lnTo>
                      <a:lnTo>
                        <a:pt x="186" y="140"/>
                      </a:lnTo>
                      <a:lnTo>
                        <a:pt x="188" y="146"/>
                      </a:lnTo>
                      <a:lnTo>
                        <a:pt x="190" y="153"/>
                      </a:lnTo>
                      <a:lnTo>
                        <a:pt x="191" y="158"/>
                      </a:lnTo>
                      <a:lnTo>
                        <a:pt x="193" y="161"/>
                      </a:lnTo>
                      <a:lnTo>
                        <a:pt x="195" y="162"/>
                      </a:lnTo>
                      <a:lnTo>
                        <a:pt x="196" y="161"/>
                      </a:lnTo>
                      <a:lnTo>
                        <a:pt x="198" y="158"/>
                      </a:lnTo>
                      <a:lnTo>
                        <a:pt x="200" y="154"/>
                      </a:lnTo>
                      <a:lnTo>
                        <a:pt x="202" y="149"/>
                      </a:lnTo>
                      <a:lnTo>
                        <a:pt x="203" y="145"/>
                      </a:lnTo>
                      <a:lnTo>
                        <a:pt x="205" y="142"/>
                      </a:lnTo>
                      <a:lnTo>
                        <a:pt x="207" y="141"/>
                      </a:lnTo>
                      <a:lnTo>
                        <a:pt x="208" y="142"/>
                      </a:lnTo>
                      <a:lnTo>
                        <a:pt x="210" y="144"/>
                      </a:lnTo>
                      <a:lnTo>
                        <a:pt x="212" y="149"/>
                      </a:lnTo>
                      <a:lnTo>
                        <a:pt x="214" y="154"/>
                      </a:lnTo>
                      <a:lnTo>
                        <a:pt x="215" y="159"/>
                      </a:lnTo>
                      <a:lnTo>
                        <a:pt x="217" y="164"/>
                      </a:lnTo>
                      <a:lnTo>
                        <a:pt x="219" y="168"/>
                      </a:lnTo>
                      <a:lnTo>
                        <a:pt x="220" y="171"/>
                      </a:lnTo>
                      <a:lnTo>
                        <a:pt x="222" y="173"/>
                      </a:lnTo>
                      <a:lnTo>
                        <a:pt x="224" y="174"/>
                      </a:lnTo>
                      <a:lnTo>
                        <a:pt x="226" y="174"/>
                      </a:lnTo>
                      <a:lnTo>
                        <a:pt x="227" y="174"/>
                      </a:lnTo>
                      <a:lnTo>
                        <a:pt x="229" y="174"/>
                      </a:lnTo>
                      <a:lnTo>
                        <a:pt x="231" y="175"/>
                      </a:lnTo>
                      <a:lnTo>
                        <a:pt x="232" y="176"/>
                      </a:lnTo>
                      <a:lnTo>
                        <a:pt x="234" y="177"/>
                      </a:lnTo>
                      <a:lnTo>
                        <a:pt x="236" y="178"/>
                      </a:lnTo>
                      <a:lnTo>
                        <a:pt x="238" y="179"/>
                      </a:lnTo>
                      <a:lnTo>
                        <a:pt x="239" y="180"/>
                      </a:lnTo>
                      <a:lnTo>
                        <a:pt x="241" y="181"/>
                      </a:lnTo>
                      <a:lnTo>
                        <a:pt x="242" y="182"/>
                      </a:lnTo>
                      <a:lnTo>
                        <a:pt x="244" y="183"/>
                      </a:lnTo>
                      <a:lnTo>
                        <a:pt x="246" y="184"/>
                      </a:lnTo>
                      <a:lnTo>
                        <a:pt x="248" y="185"/>
                      </a:lnTo>
                      <a:lnTo>
                        <a:pt x="250" y="186"/>
                      </a:lnTo>
                      <a:lnTo>
                        <a:pt x="251" y="186"/>
                      </a:lnTo>
                      <a:lnTo>
                        <a:pt x="253" y="187"/>
                      </a:lnTo>
                      <a:lnTo>
                        <a:pt x="254" y="187"/>
                      </a:lnTo>
                      <a:lnTo>
                        <a:pt x="256" y="187"/>
                      </a:lnTo>
                      <a:lnTo>
                        <a:pt x="258" y="187"/>
                      </a:lnTo>
                      <a:lnTo>
                        <a:pt x="260" y="187"/>
                      </a:lnTo>
                      <a:lnTo>
                        <a:pt x="262" y="188"/>
                      </a:lnTo>
                      <a:lnTo>
                        <a:pt x="263" y="188"/>
                      </a:lnTo>
                      <a:lnTo>
                        <a:pt x="265" y="188"/>
                      </a:lnTo>
                      <a:lnTo>
                        <a:pt x="266" y="188"/>
                      </a:lnTo>
                      <a:lnTo>
                        <a:pt x="268" y="188"/>
                      </a:lnTo>
                      <a:lnTo>
                        <a:pt x="270" y="188"/>
                      </a:lnTo>
                      <a:lnTo>
                        <a:pt x="272" y="188"/>
                      </a:lnTo>
                      <a:lnTo>
                        <a:pt x="274" y="187"/>
                      </a:lnTo>
                      <a:lnTo>
                        <a:pt x="275" y="187"/>
                      </a:lnTo>
                      <a:lnTo>
                        <a:pt x="277" y="186"/>
                      </a:lnTo>
                      <a:lnTo>
                        <a:pt x="278" y="185"/>
                      </a:lnTo>
                      <a:lnTo>
                        <a:pt x="280" y="185"/>
                      </a:lnTo>
                      <a:lnTo>
                        <a:pt x="282" y="184"/>
                      </a:lnTo>
                      <a:lnTo>
                        <a:pt x="284" y="184"/>
                      </a:lnTo>
                      <a:lnTo>
                        <a:pt x="285" y="183"/>
                      </a:lnTo>
                      <a:lnTo>
                        <a:pt x="287" y="183"/>
                      </a:lnTo>
                      <a:lnTo>
                        <a:pt x="289" y="181"/>
                      </a:lnTo>
                      <a:lnTo>
                        <a:pt x="290" y="180"/>
                      </a:lnTo>
                      <a:lnTo>
                        <a:pt x="292" y="178"/>
                      </a:lnTo>
                      <a:lnTo>
                        <a:pt x="294" y="177"/>
                      </a:lnTo>
                      <a:lnTo>
                        <a:pt x="296" y="176"/>
                      </a:lnTo>
                      <a:lnTo>
                        <a:pt x="297" y="175"/>
                      </a:lnTo>
                      <a:lnTo>
                        <a:pt x="299" y="175"/>
                      </a:lnTo>
                      <a:lnTo>
                        <a:pt x="301" y="176"/>
                      </a:lnTo>
                      <a:lnTo>
                        <a:pt x="302" y="177"/>
                      </a:lnTo>
                      <a:lnTo>
                        <a:pt x="304" y="178"/>
                      </a:lnTo>
                      <a:lnTo>
                        <a:pt x="306" y="178"/>
                      </a:lnTo>
                      <a:lnTo>
                        <a:pt x="308" y="178"/>
                      </a:lnTo>
                      <a:lnTo>
                        <a:pt x="309" y="175"/>
                      </a:lnTo>
                      <a:lnTo>
                        <a:pt x="311" y="173"/>
                      </a:lnTo>
                      <a:lnTo>
                        <a:pt x="313" y="169"/>
                      </a:lnTo>
                      <a:lnTo>
                        <a:pt x="314" y="166"/>
                      </a:lnTo>
                      <a:lnTo>
                        <a:pt x="316" y="163"/>
                      </a:lnTo>
                      <a:lnTo>
                        <a:pt x="318" y="162"/>
                      </a:lnTo>
                      <a:lnTo>
                        <a:pt x="320" y="163"/>
                      </a:lnTo>
                      <a:lnTo>
                        <a:pt x="321" y="166"/>
                      </a:lnTo>
                      <a:lnTo>
                        <a:pt x="323" y="170"/>
                      </a:lnTo>
                      <a:lnTo>
                        <a:pt x="325" y="176"/>
                      </a:lnTo>
                      <a:lnTo>
                        <a:pt x="326" y="183"/>
                      </a:lnTo>
                      <a:lnTo>
                        <a:pt x="328" y="189"/>
                      </a:lnTo>
                      <a:lnTo>
                        <a:pt x="330" y="193"/>
                      </a:lnTo>
                      <a:lnTo>
                        <a:pt x="332" y="196"/>
                      </a:lnTo>
                      <a:lnTo>
                        <a:pt x="333" y="197"/>
                      </a:lnTo>
                      <a:lnTo>
                        <a:pt x="335" y="196"/>
                      </a:lnTo>
                      <a:lnTo>
                        <a:pt x="337" y="193"/>
                      </a:lnTo>
                      <a:lnTo>
                        <a:pt x="338" y="189"/>
                      </a:lnTo>
                      <a:lnTo>
                        <a:pt x="340" y="186"/>
                      </a:lnTo>
                      <a:lnTo>
                        <a:pt x="342" y="183"/>
                      </a:lnTo>
                      <a:lnTo>
                        <a:pt x="344" y="181"/>
                      </a:lnTo>
                      <a:lnTo>
                        <a:pt x="345" y="181"/>
                      </a:lnTo>
                      <a:lnTo>
                        <a:pt x="347" y="183"/>
                      </a:lnTo>
                      <a:lnTo>
                        <a:pt x="349" y="186"/>
                      </a:lnTo>
                      <a:lnTo>
                        <a:pt x="350" y="190"/>
                      </a:lnTo>
                      <a:lnTo>
                        <a:pt x="352" y="193"/>
                      </a:lnTo>
                      <a:lnTo>
                        <a:pt x="354" y="197"/>
                      </a:lnTo>
                      <a:lnTo>
                        <a:pt x="356" y="199"/>
                      </a:lnTo>
                      <a:lnTo>
                        <a:pt x="357" y="201"/>
                      </a:lnTo>
                      <a:lnTo>
                        <a:pt x="359" y="202"/>
                      </a:lnTo>
                      <a:lnTo>
                        <a:pt x="361" y="202"/>
                      </a:lnTo>
                      <a:lnTo>
                        <a:pt x="362" y="201"/>
                      </a:lnTo>
                      <a:lnTo>
                        <a:pt x="364" y="199"/>
                      </a:lnTo>
                      <a:lnTo>
                        <a:pt x="366" y="198"/>
                      </a:lnTo>
                      <a:lnTo>
                        <a:pt x="367" y="197"/>
                      </a:lnTo>
                      <a:lnTo>
                        <a:pt x="369" y="196"/>
                      </a:lnTo>
                      <a:lnTo>
                        <a:pt x="371" y="195"/>
                      </a:lnTo>
                      <a:lnTo>
                        <a:pt x="373" y="194"/>
                      </a:lnTo>
                      <a:lnTo>
                        <a:pt x="374" y="194"/>
                      </a:lnTo>
                      <a:lnTo>
                        <a:pt x="376" y="193"/>
                      </a:lnTo>
                      <a:lnTo>
                        <a:pt x="378" y="192"/>
                      </a:lnTo>
                      <a:lnTo>
                        <a:pt x="379" y="190"/>
                      </a:lnTo>
                      <a:lnTo>
                        <a:pt x="381" y="187"/>
                      </a:lnTo>
                      <a:lnTo>
                        <a:pt x="383" y="184"/>
                      </a:lnTo>
                      <a:lnTo>
                        <a:pt x="385" y="181"/>
                      </a:lnTo>
                      <a:lnTo>
                        <a:pt x="386" y="177"/>
                      </a:lnTo>
                      <a:lnTo>
                        <a:pt x="388" y="175"/>
                      </a:lnTo>
                      <a:lnTo>
                        <a:pt x="390" y="173"/>
                      </a:lnTo>
                      <a:lnTo>
                        <a:pt x="391" y="173"/>
                      </a:lnTo>
                      <a:lnTo>
                        <a:pt x="393" y="174"/>
                      </a:lnTo>
                      <a:lnTo>
                        <a:pt x="395" y="177"/>
                      </a:lnTo>
                      <a:lnTo>
                        <a:pt x="397" y="180"/>
                      </a:lnTo>
                      <a:lnTo>
                        <a:pt x="398" y="183"/>
                      </a:lnTo>
                      <a:lnTo>
                        <a:pt x="400" y="185"/>
                      </a:lnTo>
                      <a:lnTo>
                        <a:pt x="402" y="187"/>
                      </a:lnTo>
                      <a:lnTo>
                        <a:pt x="403" y="186"/>
                      </a:lnTo>
                      <a:lnTo>
                        <a:pt x="405" y="185"/>
                      </a:lnTo>
                      <a:lnTo>
                        <a:pt x="407" y="181"/>
                      </a:lnTo>
                      <a:lnTo>
                        <a:pt x="408" y="178"/>
                      </a:lnTo>
                      <a:lnTo>
                        <a:pt x="410" y="174"/>
                      </a:lnTo>
                      <a:lnTo>
                        <a:pt x="412" y="172"/>
                      </a:lnTo>
                      <a:lnTo>
                        <a:pt x="413" y="171"/>
                      </a:lnTo>
                      <a:lnTo>
                        <a:pt x="415" y="172"/>
                      </a:lnTo>
                      <a:lnTo>
                        <a:pt x="417" y="174"/>
                      </a:lnTo>
                      <a:lnTo>
                        <a:pt x="419" y="178"/>
                      </a:lnTo>
                      <a:lnTo>
                        <a:pt x="420" y="181"/>
                      </a:lnTo>
                      <a:lnTo>
                        <a:pt x="422" y="185"/>
                      </a:lnTo>
                      <a:lnTo>
                        <a:pt x="424" y="186"/>
                      </a:lnTo>
                      <a:lnTo>
                        <a:pt x="425" y="186"/>
                      </a:lnTo>
                      <a:lnTo>
                        <a:pt x="427" y="184"/>
                      </a:lnTo>
                      <a:lnTo>
                        <a:pt x="429" y="179"/>
                      </a:lnTo>
                      <a:lnTo>
                        <a:pt x="431" y="172"/>
                      </a:lnTo>
                      <a:lnTo>
                        <a:pt x="432" y="165"/>
                      </a:lnTo>
                      <a:lnTo>
                        <a:pt x="434" y="159"/>
                      </a:lnTo>
                      <a:lnTo>
                        <a:pt x="436" y="153"/>
                      </a:lnTo>
                      <a:lnTo>
                        <a:pt x="437" y="150"/>
                      </a:lnTo>
                      <a:lnTo>
                        <a:pt x="439" y="148"/>
                      </a:lnTo>
                      <a:lnTo>
                        <a:pt x="441" y="148"/>
                      </a:lnTo>
                      <a:lnTo>
                        <a:pt x="443" y="149"/>
                      </a:lnTo>
                      <a:lnTo>
                        <a:pt x="444" y="151"/>
                      </a:lnTo>
                      <a:lnTo>
                        <a:pt x="446" y="153"/>
                      </a:lnTo>
                      <a:lnTo>
                        <a:pt x="448" y="154"/>
                      </a:lnTo>
                      <a:lnTo>
                        <a:pt x="449" y="155"/>
                      </a:lnTo>
                      <a:lnTo>
                        <a:pt x="451" y="155"/>
                      </a:lnTo>
                      <a:lnTo>
                        <a:pt x="453" y="155"/>
                      </a:lnTo>
                      <a:lnTo>
                        <a:pt x="455" y="155"/>
                      </a:lnTo>
                      <a:lnTo>
                        <a:pt x="456" y="155"/>
                      </a:lnTo>
                      <a:lnTo>
                        <a:pt x="458" y="157"/>
                      </a:lnTo>
                      <a:lnTo>
                        <a:pt x="460" y="160"/>
                      </a:lnTo>
                      <a:lnTo>
                        <a:pt x="461" y="163"/>
                      </a:lnTo>
                      <a:lnTo>
                        <a:pt x="463" y="166"/>
                      </a:lnTo>
                      <a:lnTo>
                        <a:pt x="465" y="168"/>
                      </a:lnTo>
                      <a:lnTo>
                        <a:pt x="467" y="168"/>
                      </a:lnTo>
                      <a:lnTo>
                        <a:pt x="468" y="167"/>
                      </a:lnTo>
                      <a:lnTo>
                        <a:pt x="470" y="164"/>
                      </a:lnTo>
                      <a:lnTo>
                        <a:pt x="472" y="161"/>
                      </a:lnTo>
                      <a:lnTo>
                        <a:pt x="473" y="158"/>
                      </a:lnTo>
                      <a:lnTo>
                        <a:pt x="475" y="156"/>
                      </a:lnTo>
                      <a:lnTo>
                        <a:pt x="477" y="156"/>
                      </a:lnTo>
                      <a:lnTo>
                        <a:pt x="479" y="159"/>
                      </a:lnTo>
                      <a:lnTo>
                        <a:pt x="480" y="164"/>
                      </a:lnTo>
                      <a:lnTo>
                        <a:pt x="482" y="171"/>
                      </a:lnTo>
                      <a:lnTo>
                        <a:pt x="484" y="177"/>
                      </a:lnTo>
                      <a:lnTo>
                        <a:pt x="485" y="184"/>
                      </a:lnTo>
                      <a:lnTo>
                        <a:pt x="487" y="188"/>
                      </a:lnTo>
                      <a:lnTo>
                        <a:pt x="489" y="190"/>
                      </a:lnTo>
                      <a:lnTo>
                        <a:pt x="491" y="189"/>
                      </a:lnTo>
                      <a:lnTo>
                        <a:pt x="492" y="186"/>
                      </a:lnTo>
                      <a:lnTo>
                        <a:pt x="494" y="181"/>
                      </a:lnTo>
                      <a:lnTo>
                        <a:pt x="496" y="177"/>
                      </a:lnTo>
                      <a:lnTo>
                        <a:pt x="497" y="173"/>
                      </a:lnTo>
                      <a:lnTo>
                        <a:pt x="499" y="171"/>
                      </a:lnTo>
                      <a:lnTo>
                        <a:pt x="501" y="171"/>
                      </a:lnTo>
                      <a:lnTo>
                        <a:pt x="503" y="173"/>
                      </a:lnTo>
                      <a:lnTo>
                        <a:pt x="504" y="177"/>
                      </a:lnTo>
                      <a:lnTo>
                        <a:pt x="506" y="181"/>
                      </a:lnTo>
                      <a:lnTo>
                        <a:pt x="508" y="184"/>
                      </a:lnTo>
                      <a:lnTo>
                        <a:pt x="509" y="187"/>
                      </a:lnTo>
                      <a:lnTo>
                        <a:pt x="511" y="188"/>
                      </a:lnTo>
                      <a:lnTo>
                        <a:pt x="513" y="187"/>
                      </a:lnTo>
                      <a:lnTo>
                        <a:pt x="515" y="186"/>
                      </a:lnTo>
                      <a:lnTo>
                        <a:pt x="516" y="185"/>
                      </a:lnTo>
                      <a:lnTo>
                        <a:pt x="518" y="184"/>
                      </a:lnTo>
                      <a:lnTo>
                        <a:pt x="520" y="183"/>
                      </a:lnTo>
                      <a:lnTo>
                        <a:pt x="521" y="182"/>
                      </a:lnTo>
                      <a:lnTo>
                        <a:pt x="523" y="181"/>
                      </a:lnTo>
                      <a:lnTo>
                        <a:pt x="525" y="180"/>
                      </a:lnTo>
                      <a:lnTo>
                        <a:pt x="527" y="178"/>
                      </a:lnTo>
                      <a:lnTo>
                        <a:pt x="528" y="175"/>
                      </a:lnTo>
                      <a:lnTo>
                        <a:pt x="530" y="172"/>
                      </a:lnTo>
                      <a:lnTo>
                        <a:pt x="532" y="168"/>
                      </a:lnTo>
                      <a:lnTo>
                        <a:pt x="533" y="165"/>
                      </a:lnTo>
                      <a:lnTo>
                        <a:pt x="535" y="162"/>
                      </a:lnTo>
                      <a:lnTo>
                        <a:pt x="537" y="161"/>
                      </a:lnTo>
                      <a:lnTo>
                        <a:pt x="539" y="162"/>
                      </a:lnTo>
                      <a:lnTo>
                        <a:pt x="540" y="165"/>
                      </a:lnTo>
                      <a:lnTo>
                        <a:pt x="542" y="169"/>
                      </a:lnTo>
                      <a:lnTo>
                        <a:pt x="543" y="174"/>
                      </a:lnTo>
                      <a:lnTo>
                        <a:pt x="545" y="179"/>
                      </a:lnTo>
                      <a:lnTo>
                        <a:pt x="547" y="183"/>
                      </a:lnTo>
                      <a:lnTo>
                        <a:pt x="549" y="185"/>
                      </a:lnTo>
                      <a:lnTo>
                        <a:pt x="551" y="186"/>
                      </a:lnTo>
                      <a:lnTo>
                        <a:pt x="552" y="185"/>
                      </a:lnTo>
                      <a:lnTo>
                        <a:pt x="554" y="183"/>
                      </a:lnTo>
                      <a:lnTo>
                        <a:pt x="555" y="180"/>
                      </a:lnTo>
                      <a:lnTo>
                        <a:pt x="557" y="177"/>
                      </a:lnTo>
                      <a:lnTo>
                        <a:pt x="559" y="175"/>
                      </a:lnTo>
                      <a:lnTo>
                        <a:pt x="561" y="174"/>
                      </a:lnTo>
                      <a:lnTo>
                        <a:pt x="563" y="173"/>
                      </a:lnTo>
                      <a:lnTo>
                        <a:pt x="564" y="174"/>
                      </a:lnTo>
                      <a:lnTo>
                        <a:pt x="566" y="174"/>
                      </a:lnTo>
                      <a:lnTo>
                        <a:pt x="567" y="175"/>
                      </a:lnTo>
                      <a:lnTo>
                        <a:pt x="569" y="175"/>
                      </a:lnTo>
                      <a:lnTo>
                        <a:pt x="571" y="175"/>
                      </a:lnTo>
                      <a:lnTo>
                        <a:pt x="573" y="173"/>
                      </a:lnTo>
                      <a:lnTo>
                        <a:pt x="574" y="171"/>
                      </a:lnTo>
                      <a:lnTo>
                        <a:pt x="576" y="168"/>
                      </a:lnTo>
                      <a:lnTo>
                        <a:pt x="578" y="164"/>
                      </a:lnTo>
                      <a:lnTo>
                        <a:pt x="579" y="161"/>
                      </a:lnTo>
                      <a:lnTo>
                        <a:pt x="581" y="158"/>
                      </a:lnTo>
                      <a:lnTo>
                        <a:pt x="583" y="155"/>
                      </a:lnTo>
                      <a:lnTo>
                        <a:pt x="585" y="154"/>
                      </a:lnTo>
                      <a:lnTo>
                        <a:pt x="586" y="154"/>
                      </a:lnTo>
                      <a:lnTo>
                        <a:pt x="588" y="155"/>
                      </a:lnTo>
                      <a:lnTo>
                        <a:pt x="590" y="158"/>
                      </a:lnTo>
                      <a:lnTo>
                        <a:pt x="591" y="162"/>
                      </a:lnTo>
                      <a:lnTo>
                        <a:pt x="593" y="166"/>
                      </a:lnTo>
                      <a:lnTo>
                        <a:pt x="595" y="170"/>
                      </a:lnTo>
                      <a:lnTo>
                        <a:pt x="597" y="174"/>
                      </a:lnTo>
                      <a:lnTo>
                        <a:pt x="598" y="177"/>
                      </a:lnTo>
                      <a:lnTo>
                        <a:pt x="600" y="179"/>
                      </a:lnTo>
                      <a:lnTo>
                        <a:pt x="602" y="180"/>
                      </a:lnTo>
                      <a:lnTo>
                        <a:pt x="603" y="179"/>
                      </a:lnTo>
                      <a:lnTo>
                        <a:pt x="605" y="178"/>
                      </a:lnTo>
                      <a:lnTo>
                        <a:pt x="607" y="175"/>
                      </a:lnTo>
                      <a:lnTo>
                        <a:pt x="608" y="171"/>
                      </a:lnTo>
                      <a:lnTo>
                        <a:pt x="610" y="167"/>
                      </a:lnTo>
                      <a:lnTo>
                        <a:pt x="612" y="164"/>
                      </a:lnTo>
                      <a:lnTo>
                        <a:pt x="614" y="161"/>
                      </a:lnTo>
                      <a:lnTo>
                        <a:pt x="615" y="159"/>
                      </a:lnTo>
                      <a:lnTo>
                        <a:pt x="617" y="157"/>
                      </a:lnTo>
                      <a:lnTo>
                        <a:pt x="619" y="156"/>
                      </a:lnTo>
                      <a:lnTo>
                        <a:pt x="620" y="157"/>
                      </a:lnTo>
                      <a:lnTo>
                        <a:pt x="622" y="159"/>
                      </a:lnTo>
                      <a:lnTo>
                        <a:pt x="624" y="160"/>
                      </a:lnTo>
                      <a:lnTo>
                        <a:pt x="626" y="163"/>
                      </a:lnTo>
                      <a:lnTo>
                        <a:pt x="627" y="165"/>
                      </a:lnTo>
                      <a:lnTo>
                        <a:pt x="629" y="166"/>
                      </a:lnTo>
                      <a:lnTo>
                        <a:pt x="631" y="167"/>
                      </a:lnTo>
                      <a:lnTo>
                        <a:pt x="632" y="167"/>
                      </a:lnTo>
                      <a:lnTo>
                        <a:pt x="634" y="166"/>
                      </a:lnTo>
                      <a:lnTo>
                        <a:pt x="636" y="165"/>
                      </a:lnTo>
                      <a:lnTo>
                        <a:pt x="638" y="163"/>
                      </a:lnTo>
                      <a:lnTo>
                        <a:pt x="639" y="161"/>
                      </a:lnTo>
                      <a:lnTo>
                        <a:pt x="641" y="160"/>
                      </a:lnTo>
                      <a:lnTo>
                        <a:pt x="643" y="160"/>
                      </a:lnTo>
                      <a:lnTo>
                        <a:pt x="644" y="160"/>
                      </a:lnTo>
                      <a:lnTo>
                        <a:pt x="646" y="162"/>
                      </a:lnTo>
                      <a:lnTo>
                        <a:pt x="648" y="163"/>
                      </a:lnTo>
                      <a:lnTo>
                        <a:pt x="650" y="166"/>
                      </a:lnTo>
                      <a:lnTo>
                        <a:pt x="651" y="168"/>
                      </a:lnTo>
                      <a:lnTo>
                        <a:pt x="653" y="170"/>
                      </a:lnTo>
                      <a:lnTo>
                        <a:pt x="655" y="171"/>
                      </a:lnTo>
                      <a:lnTo>
                        <a:pt x="656" y="172"/>
                      </a:lnTo>
                      <a:lnTo>
                        <a:pt x="658" y="171"/>
                      </a:lnTo>
                      <a:lnTo>
                        <a:pt x="660" y="170"/>
                      </a:lnTo>
                      <a:lnTo>
                        <a:pt x="662" y="169"/>
                      </a:lnTo>
                      <a:lnTo>
                        <a:pt x="663" y="167"/>
                      </a:lnTo>
                      <a:lnTo>
                        <a:pt x="665" y="165"/>
                      </a:lnTo>
                      <a:lnTo>
                        <a:pt x="667" y="163"/>
                      </a:lnTo>
                      <a:lnTo>
                        <a:pt x="668" y="162"/>
                      </a:lnTo>
                      <a:lnTo>
                        <a:pt x="670" y="161"/>
                      </a:lnTo>
                      <a:lnTo>
                        <a:pt x="672" y="160"/>
                      </a:lnTo>
                      <a:lnTo>
                        <a:pt x="674" y="160"/>
                      </a:lnTo>
                      <a:lnTo>
                        <a:pt x="675" y="159"/>
                      </a:lnTo>
                      <a:lnTo>
                        <a:pt x="677" y="160"/>
                      </a:lnTo>
                      <a:lnTo>
                        <a:pt x="678" y="160"/>
                      </a:lnTo>
                      <a:lnTo>
                        <a:pt x="680" y="161"/>
                      </a:lnTo>
                      <a:lnTo>
                        <a:pt x="682" y="162"/>
                      </a:lnTo>
                      <a:lnTo>
                        <a:pt x="684" y="163"/>
                      </a:lnTo>
                      <a:lnTo>
                        <a:pt x="686" y="164"/>
                      </a:lnTo>
                      <a:lnTo>
                        <a:pt x="687" y="165"/>
                      </a:lnTo>
                      <a:lnTo>
                        <a:pt x="689" y="167"/>
                      </a:lnTo>
                      <a:lnTo>
                        <a:pt x="690" y="168"/>
                      </a:lnTo>
                      <a:lnTo>
                        <a:pt x="692" y="171"/>
                      </a:lnTo>
                      <a:lnTo>
                        <a:pt x="694" y="173"/>
                      </a:lnTo>
                      <a:lnTo>
                        <a:pt x="696" y="177"/>
                      </a:lnTo>
                      <a:lnTo>
                        <a:pt x="698" y="180"/>
                      </a:lnTo>
                      <a:lnTo>
                        <a:pt x="699" y="184"/>
                      </a:lnTo>
                      <a:lnTo>
                        <a:pt x="701" y="187"/>
                      </a:lnTo>
                      <a:lnTo>
                        <a:pt x="702" y="189"/>
                      </a:lnTo>
                      <a:lnTo>
                        <a:pt x="704" y="189"/>
                      </a:lnTo>
                      <a:lnTo>
                        <a:pt x="706" y="187"/>
                      </a:lnTo>
                      <a:lnTo>
                        <a:pt x="708" y="184"/>
                      </a:lnTo>
                      <a:lnTo>
                        <a:pt x="710" y="180"/>
                      </a:lnTo>
                      <a:lnTo>
                        <a:pt x="711" y="175"/>
                      </a:lnTo>
                      <a:lnTo>
                        <a:pt x="713" y="171"/>
                      </a:lnTo>
                      <a:lnTo>
                        <a:pt x="714" y="168"/>
                      </a:lnTo>
                      <a:lnTo>
                        <a:pt x="716" y="167"/>
                      </a:lnTo>
                      <a:lnTo>
                        <a:pt x="718" y="167"/>
                      </a:lnTo>
                      <a:lnTo>
                        <a:pt x="720" y="170"/>
                      </a:lnTo>
                      <a:lnTo>
                        <a:pt x="721" y="173"/>
                      </a:lnTo>
                      <a:lnTo>
                        <a:pt x="723" y="178"/>
                      </a:lnTo>
                      <a:lnTo>
                        <a:pt x="725" y="182"/>
                      </a:lnTo>
                      <a:lnTo>
                        <a:pt x="726" y="185"/>
                      </a:lnTo>
                      <a:lnTo>
                        <a:pt x="728" y="188"/>
                      </a:lnTo>
                      <a:lnTo>
                        <a:pt x="730" y="189"/>
                      </a:lnTo>
                      <a:lnTo>
                        <a:pt x="732" y="188"/>
                      </a:lnTo>
                      <a:lnTo>
                        <a:pt x="733" y="187"/>
                      </a:lnTo>
                      <a:lnTo>
                        <a:pt x="735" y="185"/>
                      </a:lnTo>
                      <a:lnTo>
                        <a:pt x="737" y="184"/>
                      </a:lnTo>
                      <a:lnTo>
                        <a:pt x="738" y="182"/>
                      </a:lnTo>
                      <a:lnTo>
                        <a:pt x="740" y="181"/>
                      </a:lnTo>
                      <a:lnTo>
                        <a:pt x="742" y="181"/>
                      </a:lnTo>
                      <a:lnTo>
                        <a:pt x="744" y="180"/>
                      </a:lnTo>
                      <a:lnTo>
                        <a:pt x="745" y="180"/>
                      </a:lnTo>
                      <a:lnTo>
                        <a:pt x="747" y="180"/>
                      </a:lnTo>
                      <a:lnTo>
                        <a:pt x="749" y="180"/>
                      </a:lnTo>
                      <a:lnTo>
                        <a:pt x="750" y="179"/>
                      </a:lnTo>
                      <a:lnTo>
                        <a:pt x="752" y="179"/>
                      </a:lnTo>
                      <a:lnTo>
                        <a:pt x="754" y="180"/>
                      </a:lnTo>
                      <a:lnTo>
                        <a:pt x="756" y="181"/>
                      </a:lnTo>
                      <a:lnTo>
                        <a:pt x="757" y="182"/>
                      </a:lnTo>
                      <a:lnTo>
                        <a:pt x="759" y="183"/>
                      </a:lnTo>
                      <a:lnTo>
                        <a:pt x="761" y="184"/>
                      </a:lnTo>
                      <a:lnTo>
                        <a:pt x="762" y="185"/>
                      </a:lnTo>
                      <a:lnTo>
                        <a:pt x="764" y="185"/>
                      </a:lnTo>
                      <a:lnTo>
                        <a:pt x="766" y="185"/>
                      </a:lnTo>
                      <a:lnTo>
                        <a:pt x="768" y="185"/>
                      </a:lnTo>
                      <a:lnTo>
                        <a:pt x="769" y="184"/>
                      </a:lnTo>
                      <a:lnTo>
                        <a:pt x="771" y="184"/>
                      </a:lnTo>
                      <a:lnTo>
                        <a:pt x="773" y="184"/>
                      </a:lnTo>
                      <a:lnTo>
                        <a:pt x="774" y="185"/>
                      </a:lnTo>
                      <a:lnTo>
                        <a:pt x="776" y="186"/>
                      </a:lnTo>
                      <a:lnTo>
                        <a:pt x="778" y="188"/>
                      </a:lnTo>
                      <a:lnTo>
                        <a:pt x="780" y="190"/>
                      </a:lnTo>
                      <a:lnTo>
                        <a:pt x="781" y="192"/>
                      </a:lnTo>
                      <a:lnTo>
                        <a:pt x="783" y="192"/>
                      </a:lnTo>
                      <a:lnTo>
                        <a:pt x="785" y="192"/>
                      </a:lnTo>
                      <a:lnTo>
                        <a:pt x="786" y="191"/>
                      </a:lnTo>
                      <a:lnTo>
                        <a:pt x="788" y="190"/>
                      </a:lnTo>
                      <a:lnTo>
                        <a:pt x="790" y="187"/>
                      </a:lnTo>
                      <a:lnTo>
                        <a:pt x="792" y="184"/>
                      </a:lnTo>
                      <a:lnTo>
                        <a:pt x="793" y="181"/>
                      </a:lnTo>
                      <a:lnTo>
                        <a:pt x="795" y="178"/>
                      </a:lnTo>
                      <a:lnTo>
                        <a:pt x="797" y="176"/>
                      </a:lnTo>
                      <a:lnTo>
                        <a:pt x="798" y="174"/>
                      </a:lnTo>
                      <a:lnTo>
                        <a:pt x="800" y="172"/>
                      </a:lnTo>
                      <a:lnTo>
                        <a:pt x="802" y="171"/>
                      </a:lnTo>
                      <a:lnTo>
                        <a:pt x="804" y="170"/>
                      </a:lnTo>
                      <a:lnTo>
                        <a:pt x="805" y="169"/>
                      </a:lnTo>
                      <a:lnTo>
                        <a:pt x="807" y="169"/>
                      </a:lnTo>
                      <a:lnTo>
                        <a:pt x="809" y="170"/>
                      </a:lnTo>
                      <a:lnTo>
                        <a:pt x="810" y="172"/>
                      </a:lnTo>
                      <a:lnTo>
                        <a:pt x="812" y="174"/>
                      </a:lnTo>
                      <a:lnTo>
                        <a:pt x="814" y="177"/>
                      </a:lnTo>
                      <a:lnTo>
                        <a:pt x="815" y="179"/>
                      </a:lnTo>
                      <a:lnTo>
                        <a:pt x="817" y="181"/>
                      </a:lnTo>
                      <a:lnTo>
                        <a:pt x="819" y="181"/>
                      </a:lnTo>
                      <a:lnTo>
                        <a:pt x="821" y="180"/>
                      </a:lnTo>
                      <a:lnTo>
                        <a:pt x="822" y="177"/>
                      </a:lnTo>
                      <a:lnTo>
                        <a:pt x="824" y="172"/>
                      </a:lnTo>
                      <a:lnTo>
                        <a:pt x="826" y="166"/>
                      </a:lnTo>
                      <a:lnTo>
                        <a:pt x="827" y="160"/>
                      </a:lnTo>
                      <a:lnTo>
                        <a:pt x="829" y="155"/>
                      </a:lnTo>
                      <a:lnTo>
                        <a:pt x="831" y="152"/>
                      </a:lnTo>
                      <a:lnTo>
                        <a:pt x="833" y="152"/>
                      </a:lnTo>
                      <a:lnTo>
                        <a:pt x="834" y="154"/>
                      </a:lnTo>
                      <a:lnTo>
                        <a:pt x="836" y="158"/>
                      </a:lnTo>
                      <a:lnTo>
                        <a:pt x="838" y="164"/>
                      </a:lnTo>
                      <a:lnTo>
                        <a:pt x="839" y="170"/>
                      </a:lnTo>
                      <a:lnTo>
                        <a:pt x="841" y="175"/>
                      </a:lnTo>
                      <a:lnTo>
                        <a:pt x="843" y="179"/>
                      </a:lnTo>
                      <a:lnTo>
                        <a:pt x="844" y="180"/>
                      </a:lnTo>
                      <a:lnTo>
                        <a:pt x="846" y="180"/>
                      </a:lnTo>
                      <a:lnTo>
                        <a:pt x="848" y="177"/>
                      </a:lnTo>
                      <a:lnTo>
                        <a:pt x="850" y="173"/>
                      </a:lnTo>
                      <a:lnTo>
                        <a:pt x="851" y="168"/>
                      </a:lnTo>
                      <a:lnTo>
                        <a:pt x="853" y="164"/>
                      </a:lnTo>
                      <a:lnTo>
                        <a:pt x="855" y="162"/>
                      </a:lnTo>
                      <a:lnTo>
                        <a:pt x="856" y="161"/>
                      </a:lnTo>
                      <a:lnTo>
                        <a:pt x="858" y="162"/>
                      </a:lnTo>
                      <a:lnTo>
                        <a:pt x="860" y="164"/>
                      </a:lnTo>
                      <a:lnTo>
                        <a:pt x="861" y="167"/>
                      </a:lnTo>
                      <a:lnTo>
                        <a:pt x="863" y="168"/>
                      </a:lnTo>
                      <a:lnTo>
                        <a:pt x="865" y="169"/>
                      </a:lnTo>
                      <a:lnTo>
                        <a:pt x="867" y="169"/>
                      </a:lnTo>
                      <a:lnTo>
                        <a:pt x="868" y="167"/>
                      </a:lnTo>
                      <a:lnTo>
                        <a:pt x="870" y="163"/>
                      </a:lnTo>
                      <a:lnTo>
                        <a:pt x="872" y="158"/>
                      </a:lnTo>
                      <a:lnTo>
                        <a:pt x="873" y="153"/>
                      </a:lnTo>
                      <a:lnTo>
                        <a:pt x="875" y="148"/>
                      </a:lnTo>
                      <a:lnTo>
                        <a:pt x="877" y="143"/>
                      </a:lnTo>
                      <a:lnTo>
                        <a:pt x="879" y="140"/>
                      </a:lnTo>
                      <a:lnTo>
                        <a:pt x="880" y="138"/>
                      </a:lnTo>
                      <a:lnTo>
                        <a:pt x="882" y="137"/>
                      </a:lnTo>
                      <a:lnTo>
                        <a:pt x="884" y="137"/>
                      </a:lnTo>
                      <a:lnTo>
                        <a:pt x="885" y="139"/>
                      </a:lnTo>
                      <a:lnTo>
                        <a:pt x="887" y="141"/>
                      </a:lnTo>
                      <a:lnTo>
                        <a:pt x="889" y="143"/>
                      </a:lnTo>
                      <a:lnTo>
                        <a:pt x="891" y="146"/>
                      </a:lnTo>
                      <a:lnTo>
                        <a:pt x="892" y="149"/>
                      </a:lnTo>
                      <a:lnTo>
                        <a:pt x="894" y="152"/>
                      </a:lnTo>
                      <a:lnTo>
                        <a:pt x="896" y="154"/>
                      </a:lnTo>
                      <a:lnTo>
                        <a:pt x="897" y="155"/>
                      </a:lnTo>
                      <a:lnTo>
                        <a:pt x="899" y="156"/>
                      </a:lnTo>
                      <a:lnTo>
                        <a:pt x="901" y="156"/>
                      </a:lnTo>
                      <a:lnTo>
                        <a:pt x="903" y="156"/>
                      </a:lnTo>
                      <a:lnTo>
                        <a:pt x="904" y="154"/>
                      </a:lnTo>
                      <a:lnTo>
                        <a:pt x="906" y="152"/>
                      </a:lnTo>
                      <a:lnTo>
                        <a:pt x="908" y="150"/>
                      </a:lnTo>
                      <a:lnTo>
                        <a:pt x="909" y="147"/>
                      </a:lnTo>
                      <a:lnTo>
                        <a:pt x="911" y="144"/>
                      </a:lnTo>
                      <a:lnTo>
                        <a:pt x="913" y="141"/>
                      </a:lnTo>
                      <a:lnTo>
                        <a:pt x="915" y="139"/>
                      </a:lnTo>
                      <a:lnTo>
                        <a:pt x="916" y="138"/>
                      </a:lnTo>
                      <a:lnTo>
                        <a:pt x="918" y="137"/>
                      </a:lnTo>
                      <a:lnTo>
                        <a:pt x="920" y="136"/>
                      </a:lnTo>
                      <a:lnTo>
                        <a:pt x="921" y="136"/>
                      </a:lnTo>
                      <a:lnTo>
                        <a:pt x="923" y="137"/>
                      </a:lnTo>
                      <a:lnTo>
                        <a:pt x="925" y="138"/>
                      </a:lnTo>
                      <a:lnTo>
                        <a:pt x="927" y="139"/>
                      </a:lnTo>
                      <a:lnTo>
                        <a:pt x="928" y="140"/>
                      </a:lnTo>
                      <a:lnTo>
                        <a:pt x="930" y="142"/>
                      </a:lnTo>
                      <a:lnTo>
                        <a:pt x="932" y="143"/>
                      </a:lnTo>
                      <a:lnTo>
                        <a:pt x="933" y="144"/>
                      </a:lnTo>
                      <a:lnTo>
                        <a:pt x="935" y="144"/>
                      </a:lnTo>
                      <a:lnTo>
                        <a:pt x="937" y="145"/>
                      </a:lnTo>
                      <a:lnTo>
                        <a:pt x="939" y="145"/>
                      </a:lnTo>
                      <a:lnTo>
                        <a:pt x="940" y="144"/>
                      </a:lnTo>
                      <a:lnTo>
                        <a:pt x="942" y="144"/>
                      </a:lnTo>
                      <a:lnTo>
                        <a:pt x="944" y="143"/>
                      </a:lnTo>
                      <a:lnTo>
                        <a:pt x="945" y="142"/>
                      </a:lnTo>
                      <a:lnTo>
                        <a:pt x="947" y="142"/>
                      </a:lnTo>
                      <a:lnTo>
                        <a:pt x="949" y="141"/>
                      </a:lnTo>
                      <a:lnTo>
                        <a:pt x="951" y="141"/>
                      </a:lnTo>
                      <a:lnTo>
                        <a:pt x="952" y="141"/>
                      </a:lnTo>
                      <a:lnTo>
                        <a:pt x="954" y="141"/>
                      </a:lnTo>
                      <a:lnTo>
                        <a:pt x="956" y="141"/>
                      </a:lnTo>
                      <a:lnTo>
                        <a:pt x="957" y="142"/>
                      </a:lnTo>
                      <a:lnTo>
                        <a:pt x="959" y="142"/>
                      </a:lnTo>
                      <a:lnTo>
                        <a:pt x="961" y="142"/>
                      </a:lnTo>
                      <a:lnTo>
                        <a:pt x="963" y="143"/>
                      </a:lnTo>
                      <a:lnTo>
                        <a:pt x="964" y="144"/>
                      </a:lnTo>
                      <a:lnTo>
                        <a:pt x="966" y="144"/>
                      </a:lnTo>
                      <a:lnTo>
                        <a:pt x="968" y="146"/>
                      </a:lnTo>
                      <a:lnTo>
                        <a:pt x="969" y="147"/>
                      </a:lnTo>
                      <a:lnTo>
                        <a:pt x="971" y="148"/>
                      </a:lnTo>
                      <a:lnTo>
                        <a:pt x="973" y="149"/>
                      </a:lnTo>
                      <a:lnTo>
                        <a:pt x="975" y="149"/>
                      </a:lnTo>
                      <a:lnTo>
                        <a:pt x="976" y="148"/>
                      </a:lnTo>
                      <a:lnTo>
                        <a:pt x="978" y="147"/>
                      </a:lnTo>
                      <a:lnTo>
                        <a:pt x="979" y="144"/>
                      </a:lnTo>
                      <a:lnTo>
                        <a:pt x="981" y="141"/>
                      </a:lnTo>
                      <a:lnTo>
                        <a:pt x="983" y="137"/>
                      </a:lnTo>
                      <a:lnTo>
                        <a:pt x="985" y="134"/>
                      </a:lnTo>
                      <a:lnTo>
                        <a:pt x="987" y="130"/>
                      </a:lnTo>
                      <a:lnTo>
                        <a:pt x="988" y="128"/>
                      </a:lnTo>
                      <a:lnTo>
                        <a:pt x="990" y="126"/>
                      </a:lnTo>
                      <a:lnTo>
                        <a:pt x="991" y="125"/>
                      </a:lnTo>
                      <a:lnTo>
                        <a:pt x="993" y="125"/>
                      </a:lnTo>
                      <a:lnTo>
                        <a:pt x="995" y="127"/>
                      </a:lnTo>
                      <a:lnTo>
                        <a:pt x="997" y="128"/>
                      </a:lnTo>
                      <a:lnTo>
                        <a:pt x="999" y="131"/>
                      </a:lnTo>
                      <a:lnTo>
                        <a:pt x="1000" y="133"/>
                      </a:lnTo>
                      <a:lnTo>
                        <a:pt x="1002" y="136"/>
                      </a:lnTo>
                      <a:lnTo>
                        <a:pt x="1003" y="138"/>
                      </a:lnTo>
                      <a:lnTo>
                        <a:pt x="1005" y="141"/>
                      </a:lnTo>
                      <a:lnTo>
                        <a:pt x="1007" y="142"/>
                      </a:lnTo>
                      <a:lnTo>
                        <a:pt x="1009" y="143"/>
                      </a:lnTo>
                      <a:lnTo>
                        <a:pt x="1011" y="142"/>
                      </a:lnTo>
                      <a:lnTo>
                        <a:pt x="1012" y="141"/>
                      </a:lnTo>
                      <a:lnTo>
                        <a:pt x="1014" y="138"/>
                      </a:lnTo>
                      <a:lnTo>
                        <a:pt x="1015" y="135"/>
                      </a:lnTo>
                      <a:lnTo>
                        <a:pt x="1017" y="131"/>
                      </a:lnTo>
                      <a:lnTo>
                        <a:pt x="1019" y="129"/>
                      </a:lnTo>
                      <a:lnTo>
                        <a:pt x="1021" y="127"/>
                      </a:lnTo>
                      <a:lnTo>
                        <a:pt x="1022" y="126"/>
                      </a:lnTo>
                      <a:lnTo>
                        <a:pt x="1024" y="128"/>
                      </a:lnTo>
                      <a:lnTo>
                        <a:pt x="1026" y="130"/>
                      </a:lnTo>
                      <a:lnTo>
                        <a:pt x="1027" y="135"/>
                      </a:lnTo>
                      <a:lnTo>
                        <a:pt x="1029" y="139"/>
                      </a:lnTo>
                      <a:lnTo>
                        <a:pt x="1031" y="143"/>
                      </a:lnTo>
                      <a:lnTo>
                        <a:pt x="1033" y="147"/>
                      </a:lnTo>
                      <a:lnTo>
                        <a:pt x="1034" y="149"/>
                      </a:lnTo>
                      <a:lnTo>
                        <a:pt x="1036" y="149"/>
                      </a:lnTo>
                      <a:lnTo>
                        <a:pt x="1038" y="148"/>
                      </a:lnTo>
                      <a:lnTo>
                        <a:pt x="1039" y="146"/>
                      </a:lnTo>
                      <a:lnTo>
                        <a:pt x="1041" y="144"/>
                      </a:lnTo>
                      <a:lnTo>
                        <a:pt x="1043" y="142"/>
                      </a:lnTo>
                      <a:lnTo>
                        <a:pt x="1045" y="142"/>
                      </a:lnTo>
                      <a:lnTo>
                        <a:pt x="1046" y="142"/>
                      </a:lnTo>
                      <a:lnTo>
                        <a:pt x="1048" y="144"/>
                      </a:lnTo>
                      <a:lnTo>
                        <a:pt x="1050" y="146"/>
                      </a:lnTo>
                      <a:lnTo>
                        <a:pt x="1051" y="149"/>
                      </a:lnTo>
                      <a:lnTo>
                        <a:pt x="1053" y="152"/>
                      </a:lnTo>
                      <a:lnTo>
                        <a:pt x="1055" y="155"/>
                      </a:lnTo>
                      <a:lnTo>
                        <a:pt x="1057" y="156"/>
                      </a:lnTo>
                      <a:lnTo>
                        <a:pt x="1058" y="158"/>
                      </a:lnTo>
                      <a:lnTo>
                        <a:pt x="1060" y="159"/>
                      </a:lnTo>
                      <a:lnTo>
                        <a:pt x="1062" y="160"/>
                      </a:lnTo>
                      <a:lnTo>
                        <a:pt x="1063" y="160"/>
                      </a:lnTo>
                      <a:lnTo>
                        <a:pt x="1065" y="160"/>
                      </a:lnTo>
                      <a:lnTo>
                        <a:pt x="1067" y="160"/>
                      </a:lnTo>
                      <a:lnTo>
                        <a:pt x="1068" y="160"/>
                      </a:lnTo>
                      <a:lnTo>
                        <a:pt x="1070" y="160"/>
                      </a:lnTo>
                      <a:lnTo>
                        <a:pt x="1072" y="159"/>
                      </a:lnTo>
                      <a:lnTo>
                        <a:pt x="1074" y="157"/>
                      </a:lnTo>
                      <a:lnTo>
                        <a:pt x="1075" y="155"/>
                      </a:lnTo>
                      <a:lnTo>
                        <a:pt x="1077" y="153"/>
                      </a:lnTo>
                      <a:lnTo>
                        <a:pt x="1079" y="151"/>
                      </a:lnTo>
                      <a:lnTo>
                        <a:pt x="1080" y="150"/>
                      </a:lnTo>
                      <a:lnTo>
                        <a:pt x="1082" y="149"/>
                      </a:lnTo>
                      <a:lnTo>
                        <a:pt x="1084" y="149"/>
                      </a:lnTo>
                      <a:lnTo>
                        <a:pt x="1086" y="149"/>
                      </a:lnTo>
                      <a:lnTo>
                        <a:pt x="1087" y="148"/>
                      </a:lnTo>
                      <a:lnTo>
                        <a:pt x="1089" y="148"/>
                      </a:lnTo>
                      <a:lnTo>
                        <a:pt x="1091" y="147"/>
                      </a:lnTo>
                      <a:lnTo>
                        <a:pt x="1092" y="145"/>
                      </a:lnTo>
                      <a:lnTo>
                        <a:pt x="1094" y="143"/>
                      </a:lnTo>
                      <a:lnTo>
                        <a:pt x="1096" y="142"/>
                      </a:lnTo>
                      <a:lnTo>
                        <a:pt x="1098" y="141"/>
                      </a:lnTo>
                      <a:lnTo>
                        <a:pt x="1099" y="141"/>
                      </a:lnTo>
                      <a:lnTo>
                        <a:pt x="1101" y="142"/>
                      </a:lnTo>
                      <a:lnTo>
                        <a:pt x="1103" y="144"/>
                      </a:lnTo>
                      <a:lnTo>
                        <a:pt x="1104" y="145"/>
                      </a:lnTo>
                      <a:lnTo>
                        <a:pt x="1106" y="146"/>
                      </a:lnTo>
                      <a:lnTo>
                        <a:pt x="1108" y="147"/>
                      </a:lnTo>
                      <a:lnTo>
                        <a:pt x="1110" y="145"/>
                      </a:lnTo>
                      <a:lnTo>
                        <a:pt x="1111" y="142"/>
                      </a:lnTo>
                      <a:lnTo>
                        <a:pt x="1113" y="139"/>
                      </a:lnTo>
                      <a:lnTo>
                        <a:pt x="1114" y="135"/>
                      </a:lnTo>
                      <a:lnTo>
                        <a:pt x="1116" y="131"/>
                      </a:lnTo>
                      <a:lnTo>
                        <a:pt x="1118" y="129"/>
                      </a:lnTo>
                      <a:lnTo>
                        <a:pt x="1120" y="129"/>
                      </a:lnTo>
                      <a:lnTo>
                        <a:pt x="1122" y="130"/>
                      </a:lnTo>
                      <a:lnTo>
                        <a:pt x="1123" y="133"/>
                      </a:lnTo>
                      <a:lnTo>
                        <a:pt x="1125" y="137"/>
                      </a:lnTo>
                      <a:lnTo>
                        <a:pt x="1126" y="141"/>
                      </a:lnTo>
                      <a:lnTo>
                        <a:pt x="1128" y="144"/>
                      </a:lnTo>
                      <a:lnTo>
                        <a:pt x="1130" y="147"/>
                      </a:lnTo>
                      <a:lnTo>
                        <a:pt x="1132" y="147"/>
                      </a:lnTo>
                      <a:lnTo>
                        <a:pt x="1134" y="146"/>
                      </a:lnTo>
                      <a:lnTo>
                        <a:pt x="1135" y="144"/>
                      </a:lnTo>
                      <a:lnTo>
                        <a:pt x="1137" y="142"/>
                      </a:lnTo>
                      <a:lnTo>
                        <a:pt x="1138" y="139"/>
                      </a:lnTo>
                      <a:lnTo>
                        <a:pt x="1140" y="137"/>
                      </a:lnTo>
                      <a:lnTo>
                        <a:pt x="1142" y="136"/>
                      </a:lnTo>
                      <a:lnTo>
                        <a:pt x="1144" y="136"/>
                      </a:lnTo>
                      <a:lnTo>
                        <a:pt x="1146" y="137"/>
                      </a:lnTo>
                      <a:lnTo>
                        <a:pt x="1147" y="138"/>
                      </a:lnTo>
                      <a:lnTo>
                        <a:pt x="1149" y="141"/>
                      </a:lnTo>
                      <a:lnTo>
                        <a:pt x="1150" y="142"/>
                      </a:lnTo>
                      <a:lnTo>
                        <a:pt x="1152" y="144"/>
                      </a:lnTo>
                      <a:lnTo>
                        <a:pt x="1154" y="146"/>
                      </a:lnTo>
                      <a:lnTo>
                        <a:pt x="1156" y="148"/>
                      </a:lnTo>
                      <a:lnTo>
                        <a:pt x="1157" y="150"/>
                      </a:lnTo>
                      <a:lnTo>
                        <a:pt x="1159" y="152"/>
                      </a:lnTo>
                      <a:lnTo>
                        <a:pt x="1161" y="153"/>
                      </a:lnTo>
                      <a:lnTo>
                        <a:pt x="1162" y="153"/>
                      </a:lnTo>
                      <a:lnTo>
                        <a:pt x="1164" y="153"/>
                      </a:lnTo>
                      <a:lnTo>
                        <a:pt x="1166" y="151"/>
                      </a:lnTo>
                      <a:lnTo>
                        <a:pt x="1168" y="148"/>
                      </a:lnTo>
                      <a:lnTo>
                        <a:pt x="1169" y="144"/>
                      </a:lnTo>
                      <a:lnTo>
                        <a:pt x="1171" y="140"/>
                      </a:lnTo>
                      <a:lnTo>
                        <a:pt x="1173" y="136"/>
                      </a:lnTo>
                      <a:lnTo>
                        <a:pt x="1174" y="133"/>
                      </a:lnTo>
                      <a:lnTo>
                        <a:pt x="1176" y="132"/>
                      </a:lnTo>
                      <a:lnTo>
                        <a:pt x="1178" y="133"/>
                      </a:lnTo>
                      <a:lnTo>
                        <a:pt x="1180" y="136"/>
                      </a:lnTo>
                      <a:lnTo>
                        <a:pt x="1181" y="141"/>
                      </a:lnTo>
                      <a:lnTo>
                        <a:pt x="1183" y="146"/>
                      </a:lnTo>
                      <a:lnTo>
                        <a:pt x="1185" y="151"/>
                      </a:lnTo>
                      <a:lnTo>
                        <a:pt x="1186" y="154"/>
                      </a:lnTo>
                      <a:lnTo>
                        <a:pt x="1188" y="154"/>
                      </a:lnTo>
                      <a:lnTo>
                        <a:pt x="1190" y="152"/>
                      </a:lnTo>
                      <a:lnTo>
                        <a:pt x="1192" y="147"/>
                      </a:lnTo>
                      <a:lnTo>
                        <a:pt x="1193" y="141"/>
                      </a:lnTo>
                      <a:lnTo>
                        <a:pt x="1195" y="133"/>
                      </a:lnTo>
                      <a:lnTo>
                        <a:pt x="1197" y="127"/>
                      </a:lnTo>
                      <a:lnTo>
                        <a:pt x="1198" y="122"/>
                      </a:lnTo>
                      <a:lnTo>
                        <a:pt x="1200" y="120"/>
                      </a:lnTo>
                      <a:lnTo>
                        <a:pt x="1202" y="121"/>
                      </a:lnTo>
                      <a:lnTo>
                        <a:pt x="1204" y="124"/>
                      </a:lnTo>
                      <a:lnTo>
                        <a:pt x="1205" y="130"/>
                      </a:lnTo>
                      <a:lnTo>
                        <a:pt x="1207" y="137"/>
                      </a:lnTo>
                      <a:lnTo>
                        <a:pt x="1209" y="143"/>
                      </a:lnTo>
                      <a:lnTo>
                        <a:pt x="1210" y="147"/>
                      </a:lnTo>
                      <a:lnTo>
                        <a:pt x="1212" y="149"/>
                      </a:lnTo>
                      <a:lnTo>
                        <a:pt x="1214" y="149"/>
                      </a:lnTo>
                      <a:lnTo>
                        <a:pt x="1216" y="147"/>
                      </a:lnTo>
                      <a:lnTo>
                        <a:pt x="1217" y="143"/>
                      </a:lnTo>
                      <a:lnTo>
                        <a:pt x="1219" y="138"/>
                      </a:lnTo>
                      <a:lnTo>
                        <a:pt x="1221" y="135"/>
                      </a:lnTo>
                      <a:lnTo>
                        <a:pt x="1222" y="132"/>
                      </a:lnTo>
                      <a:lnTo>
                        <a:pt x="1224" y="131"/>
                      </a:lnTo>
                      <a:lnTo>
                        <a:pt x="1226" y="131"/>
                      </a:lnTo>
                      <a:lnTo>
                        <a:pt x="1228" y="133"/>
                      </a:lnTo>
                      <a:lnTo>
                        <a:pt x="1229" y="135"/>
                      </a:lnTo>
                      <a:lnTo>
                        <a:pt x="1231" y="137"/>
                      </a:lnTo>
                      <a:lnTo>
                        <a:pt x="1233" y="137"/>
                      </a:lnTo>
                      <a:lnTo>
                        <a:pt x="1234" y="138"/>
                      </a:lnTo>
                      <a:lnTo>
                        <a:pt x="1236" y="137"/>
                      </a:lnTo>
                      <a:lnTo>
                        <a:pt x="1238" y="136"/>
                      </a:lnTo>
                      <a:lnTo>
                        <a:pt x="1240" y="135"/>
                      </a:lnTo>
                      <a:lnTo>
                        <a:pt x="1241" y="134"/>
                      </a:lnTo>
                      <a:lnTo>
                        <a:pt x="1243" y="135"/>
                      </a:lnTo>
                      <a:lnTo>
                        <a:pt x="1245" y="136"/>
                      </a:lnTo>
                      <a:lnTo>
                        <a:pt x="1246" y="138"/>
                      </a:lnTo>
                      <a:lnTo>
                        <a:pt x="1248" y="141"/>
                      </a:lnTo>
                      <a:lnTo>
                        <a:pt x="1250" y="143"/>
                      </a:lnTo>
                      <a:lnTo>
                        <a:pt x="1252" y="143"/>
                      </a:lnTo>
                      <a:lnTo>
                        <a:pt x="1253" y="142"/>
                      </a:lnTo>
                      <a:lnTo>
                        <a:pt x="1255" y="140"/>
                      </a:lnTo>
                      <a:lnTo>
                        <a:pt x="1257" y="136"/>
                      </a:lnTo>
                      <a:lnTo>
                        <a:pt x="1258" y="131"/>
                      </a:lnTo>
                      <a:lnTo>
                        <a:pt x="1260" y="127"/>
                      </a:lnTo>
                      <a:lnTo>
                        <a:pt x="1262" y="124"/>
                      </a:lnTo>
                      <a:lnTo>
                        <a:pt x="1264" y="123"/>
                      </a:lnTo>
                      <a:lnTo>
                        <a:pt x="1265" y="123"/>
                      </a:lnTo>
                      <a:lnTo>
                        <a:pt x="1267" y="126"/>
                      </a:lnTo>
                      <a:lnTo>
                        <a:pt x="1269" y="130"/>
                      </a:lnTo>
                      <a:lnTo>
                        <a:pt x="1270" y="134"/>
                      </a:lnTo>
                      <a:lnTo>
                        <a:pt x="1272" y="137"/>
                      </a:lnTo>
                      <a:lnTo>
                        <a:pt x="1274" y="140"/>
                      </a:lnTo>
                      <a:lnTo>
                        <a:pt x="1275" y="141"/>
                      </a:lnTo>
                      <a:lnTo>
                        <a:pt x="1277" y="140"/>
                      </a:lnTo>
                      <a:lnTo>
                        <a:pt x="1279" y="137"/>
                      </a:lnTo>
                      <a:lnTo>
                        <a:pt x="1281" y="134"/>
                      </a:lnTo>
                      <a:lnTo>
                        <a:pt x="1282" y="131"/>
                      </a:lnTo>
                      <a:lnTo>
                        <a:pt x="1284" y="129"/>
                      </a:lnTo>
                      <a:lnTo>
                        <a:pt x="1286" y="128"/>
                      </a:lnTo>
                      <a:lnTo>
                        <a:pt x="1287" y="128"/>
                      </a:lnTo>
                      <a:lnTo>
                        <a:pt x="1289" y="130"/>
                      </a:lnTo>
                      <a:lnTo>
                        <a:pt x="1291" y="132"/>
                      </a:lnTo>
                      <a:lnTo>
                        <a:pt x="1292" y="134"/>
                      </a:lnTo>
                      <a:lnTo>
                        <a:pt x="1294" y="135"/>
                      </a:lnTo>
                      <a:lnTo>
                        <a:pt x="1296" y="135"/>
                      </a:lnTo>
                      <a:lnTo>
                        <a:pt x="1298" y="135"/>
                      </a:lnTo>
                      <a:lnTo>
                        <a:pt x="1299" y="132"/>
                      </a:lnTo>
                      <a:lnTo>
                        <a:pt x="1301" y="130"/>
                      </a:lnTo>
                      <a:lnTo>
                        <a:pt x="1303" y="128"/>
                      </a:lnTo>
                      <a:lnTo>
                        <a:pt x="1304" y="126"/>
                      </a:lnTo>
                      <a:lnTo>
                        <a:pt x="1306" y="125"/>
                      </a:lnTo>
                      <a:lnTo>
                        <a:pt x="1308" y="126"/>
                      </a:lnTo>
                      <a:lnTo>
                        <a:pt x="1309" y="128"/>
                      </a:lnTo>
                      <a:lnTo>
                        <a:pt x="1311" y="130"/>
                      </a:lnTo>
                      <a:lnTo>
                        <a:pt x="1313" y="133"/>
                      </a:lnTo>
                      <a:lnTo>
                        <a:pt x="1315" y="137"/>
                      </a:lnTo>
                      <a:lnTo>
                        <a:pt x="1316" y="140"/>
                      </a:lnTo>
                      <a:lnTo>
                        <a:pt x="1318" y="142"/>
                      </a:lnTo>
                      <a:lnTo>
                        <a:pt x="1320" y="144"/>
                      </a:lnTo>
                      <a:lnTo>
                        <a:pt x="1321" y="146"/>
                      </a:lnTo>
                      <a:lnTo>
                        <a:pt x="1323" y="146"/>
                      </a:lnTo>
                      <a:lnTo>
                        <a:pt x="1325" y="146"/>
                      </a:lnTo>
                      <a:lnTo>
                        <a:pt x="1327" y="145"/>
                      </a:lnTo>
                      <a:lnTo>
                        <a:pt x="1328" y="144"/>
                      </a:lnTo>
                      <a:lnTo>
                        <a:pt x="1330" y="142"/>
                      </a:lnTo>
                      <a:lnTo>
                        <a:pt x="1332" y="141"/>
                      </a:lnTo>
                      <a:lnTo>
                        <a:pt x="1333" y="139"/>
                      </a:lnTo>
                      <a:lnTo>
                        <a:pt x="1335" y="138"/>
                      </a:lnTo>
                      <a:lnTo>
                        <a:pt x="1337" y="137"/>
                      </a:lnTo>
                      <a:lnTo>
                        <a:pt x="1339" y="136"/>
                      </a:lnTo>
                      <a:lnTo>
                        <a:pt x="1340" y="136"/>
                      </a:lnTo>
                      <a:lnTo>
                        <a:pt x="1342" y="135"/>
                      </a:lnTo>
                      <a:lnTo>
                        <a:pt x="1344" y="134"/>
                      </a:lnTo>
                      <a:lnTo>
                        <a:pt x="1345" y="134"/>
                      </a:lnTo>
                      <a:lnTo>
                        <a:pt x="1347" y="132"/>
                      </a:lnTo>
                      <a:lnTo>
                        <a:pt x="1349" y="130"/>
                      </a:lnTo>
                      <a:lnTo>
                        <a:pt x="1351" y="129"/>
                      </a:lnTo>
                      <a:lnTo>
                        <a:pt x="1352" y="127"/>
                      </a:lnTo>
                      <a:lnTo>
                        <a:pt x="1354" y="126"/>
                      </a:lnTo>
                      <a:lnTo>
                        <a:pt x="1356" y="126"/>
                      </a:lnTo>
                      <a:lnTo>
                        <a:pt x="1357" y="125"/>
                      </a:lnTo>
                      <a:lnTo>
                        <a:pt x="1359" y="126"/>
                      </a:lnTo>
                      <a:lnTo>
                        <a:pt x="1361" y="127"/>
                      </a:lnTo>
                      <a:lnTo>
                        <a:pt x="1363" y="128"/>
                      </a:lnTo>
                      <a:lnTo>
                        <a:pt x="1364" y="128"/>
                      </a:lnTo>
                      <a:lnTo>
                        <a:pt x="1366" y="128"/>
                      </a:lnTo>
                      <a:lnTo>
                        <a:pt x="1368" y="128"/>
                      </a:lnTo>
                      <a:lnTo>
                        <a:pt x="1369" y="128"/>
                      </a:lnTo>
                      <a:lnTo>
                        <a:pt x="1371" y="128"/>
                      </a:lnTo>
                      <a:lnTo>
                        <a:pt x="1373" y="129"/>
                      </a:lnTo>
                      <a:lnTo>
                        <a:pt x="1375" y="131"/>
                      </a:lnTo>
                      <a:lnTo>
                        <a:pt x="1376" y="134"/>
                      </a:lnTo>
                      <a:lnTo>
                        <a:pt x="1378" y="137"/>
                      </a:lnTo>
                      <a:lnTo>
                        <a:pt x="1380" y="140"/>
                      </a:lnTo>
                      <a:lnTo>
                        <a:pt x="1381" y="143"/>
                      </a:lnTo>
                      <a:lnTo>
                        <a:pt x="1383" y="145"/>
                      </a:lnTo>
                      <a:lnTo>
                        <a:pt x="1385" y="146"/>
                      </a:lnTo>
                      <a:lnTo>
                        <a:pt x="1387" y="145"/>
                      </a:lnTo>
                      <a:lnTo>
                        <a:pt x="1388" y="143"/>
                      </a:lnTo>
                      <a:lnTo>
                        <a:pt x="1390" y="139"/>
                      </a:lnTo>
                      <a:lnTo>
                        <a:pt x="1392" y="136"/>
                      </a:lnTo>
                      <a:lnTo>
                        <a:pt x="1393" y="133"/>
                      </a:lnTo>
                      <a:lnTo>
                        <a:pt x="1395" y="130"/>
                      </a:lnTo>
                      <a:lnTo>
                        <a:pt x="1397" y="129"/>
                      </a:lnTo>
                      <a:lnTo>
                        <a:pt x="1399" y="128"/>
                      </a:lnTo>
                      <a:lnTo>
                        <a:pt x="1400" y="127"/>
                      </a:lnTo>
                      <a:lnTo>
                        <a:pt x="1402" y="125"/>
                      </a:lnTo>
                      <a:lnTo>
                        <a:pt x="1404" y="122"/>
                      </a:lnTo>
                      <a:lnTo>
                        <a:pt x="1405" y="117"/>
                      </a:lnTo>
                      <a:lnTo>
                        <a:pt x="1407" y="110"/>
                      </a:lnTo>
                      <a:lnTo>
                        <a:pt x="1409" y="103"/>
                      </a:lnTo>
                      <a:lnTo>
                        <a:pt x="1411" y="96"/>
                      </a:lnTo>
                      <a:lnTo>
                        <a:pt x="1412" y="89"/>
                      </a:lnTo>
                      <a:lnTo>
                        <a:pt x="1414" y="84"/>
                      </a:lnTo>
                      <a:lnTo>
                        <a:pt x="1415" y="80"/>
                      </a:lnTo>
                      <a:lnTo>
                        <a:pt x="1417" y="79"/>
                      </a:lnTo>
                      <a:lnTo>
                        <a:pt x="1419" y="80"/>
                      </a:lnTo>
                      <a:lnTo>
                        <a:pt x="1421" y="82"/>
                      </a:lnTo>
                      <a:lnTo>
                        <a:pt x="1423" y="85"/>
                      </a:lnTo>
                      <a:lnTo>
                        <a:pt x="1424" y="88"/>
                      </a:lnTo>
                      <a:lnTo>
                        <a:pt x="1426" y="90"/>
                      </a:lnTo>
                      <a:lnTo>
                        <a:pt x="1427" y="91"/>
                      </a:lnTo>
                      <a:lnTo>
                        <a:pt x="1429" y="92"/>
                      </a:lnTo>
                      <a:lnTo>
                        <a:pt x="1431" y="92"/>
                      </a:lnTo>
                      <a:lnTo>
                        <a:pt x="1433" y="92"/>
                      </a:lnTo>
                      <a:lnTo>
                        <a:pt x="1435" y="92"/>
                      </a:lnTo>
                      <a:lnTo>
                        <a:pt x="1436" y="92"/>
                      </a:lnTo>
                      <a:lnTo>
                        <a:pt x="1438" y="93"/>
                      </a:lnTo>
                      <a:lnTo>
                        <a:pt x="1439" y="94"/>
                      </a:lnTo>
                      <a:lnTo>
                        <a:pt x="1441" y="96"/>
                      </a:lnTo>
                      <a:lnTo>
                        <a:pt x="1443" y="96"/>
                      </a:lnTo>
                      <a:lnTo>
                        <a:pt x="1445" y="96"/>
                      </a:lnTo>
                      <a:lnTo>
                        <a:pt x="1447" y="96"/>
                      </a:lnTo>
                      <a:lnTo>
                        <a:pt x="1448" y="95"/>
                      </a:lnTo>
                      <a:lnTo>
                        <a:pt x="1450" y="94"/>
                      </a:lnTo>
                      <a:lnTo>
                        <a:pt x="1451" y="93"/>
                      </a:lnTo>
                      <a:lnTo>
                        <a:pt x="1453" y="93"/>
                      </a:lnTo>
                      <a:lnTo>
                        <a:pt x="1455" y="93"/>
                      </a:lnTo>
                      <a:lnTo>
                        <a:pt x="1457" y="94"/>
                      </a:lnTo>
                      <a:lnTo>
                        <a:pt x="1458" y="95"/>
                      </a:lnTo>
                      <a:lnTo>
                        <a:pt x="1460" y="96"/>
                      </a:lnTo>
                      <a:lnTo>
                        <a:pt x="1462" y="97"/>
                      </a:lnTo>
                      <a:lnTo>
                        <a:pt x="1463" y="98"/>
                      </a:lnTo>
                      <a:lnTo>
                        <a:pt x="1465" y="97"/>
                      </a:lnTo>
                      <a:lnTo>
                        <a:pt x="1467" y="96"/>
                      </a:lnTo>
                      <a:lnTo>
                        <a:pt x="1469" y="95"/>
                      </a:lnTo>
                      <a:lnTo>
                        <a:pt x="1470" y="93"/>
                      </a:lnTo>
                      <a:lnTo>
                        <a:pt x="1472" y="91"/>
                      </a:lnTo>
                      <a:lnTo>
                        <a:pt x="1474" y="90"/>
                      </a:lnTo>
                      <a:lnTo>
                        <a:pt x="1475" y="88"/>
                      </a:lnTo>
                      <a:lnTo>
                        <a:pt x="1477" y="87"/>
                      </a:lnTo>
                      <a:lnTo>
                        <a:pt x="1479" y="87"/>
                      </a:lnTo>
                      <a:lnTo>
                        <a:pt x="1481" y="87"/>
                      </a:lnTo>
                      <a:lnTo>
                        <a:pt x="1482" y="88"/>
                      </a:lnTo>
                      <a:lnTo>
                        <a:pt x="1484" y="88"/>
                      </a:lnTo>
                      <a:lnTo>
                        <a:pt x="1486" y="89"/>
                      </a:lnTo>
                      <a:lnTo>
                        <a:pt x="1487" y="89"/>
                      </a:lnTo>
                      <a:lnTo>
                        <a:pt x="1489" y="89"/>
                      </a:lnTo>
                      <a:lnTo>
                        <a:pt x="1491" y="88"/>
                      </a:lnTo>
                      <a:lnTo>
                        <a:pt x="1493" y="86"/>
                      </a:lnTo>
                      <a:lnTo>
                        <a:pt x="1494" y="83"/>
                      </a:lnTo>
                      <a:lnTo>
                        <a:pt x="1496" y="79"/>
                      </a:lnTo>
                      <a:lnTo>
                        <a:pt x="1498" y="75"/>
                      </a:lnTo>
                      <a:lnTo>
                        <a:pt x="1499" y="70"/>
                      </a:lnTo>
                      <a:lnTo>
                        <a:pt x="1501" y="66"/>
                      </a:lnTo>
                      <a:lnTo>
                        <a:pt x="1503" y="63"/>
                      </a:lnTo>
                      <a:lnTo>
                        <a:pt x="1505" y="62"/>
                      </a:lnTo>
                      <a:lnTo>
                        <a:pt x="1506" y="61"/>
                      </a:lnTo>
                      <a:lnTo>
                        <a:pt x="1508" y="63"/>
                      </a:lnTo>
                      <a:lnTo>
                        <a:pt x="1510" y="66"/>
                      </a:lnTo>
                      <a:lnTo>
                        <a:pt x="1511" y="70"/>
                      </a:lnTo>
                      <a:lnTo>
                        <a:pt x="1513" y="74"/>
                      </a:lnTo>
                      <a:lnTo>
                        <a:pt x="1515" y="77"/>
                      </a:lnTo>
                      <a:lnTo>
                        <a:pt x="1516" y="80"/>
                      </a:lnTo>
                      <a:lnTo>
                        <a:pt x="1518" y="81"/>
                      </a:lnTo>
                      <a:lnTo>
                        <a:pt x="1520" y="81"/>
                      </a:lnTo>
                      <a:lnTo>
                        <a:pt x="1522" y="80"/>
                      </a:lnTo>
                      <a:lnTo>
                        <a:pt x="1523" y="78"/>
                      </a:lnTo>
                      <a:lnTo>
                        <a:pt x="1525" y="76"/>
                      </a:lnTo>
                      <a:lnTo>
                        <a:pt x="1527" y="74"/>
                      </a:lnTo>
                      <a:lnTo>
                        <a:pt x="1528" y="73"/>
                      </a:lnTo>
                      <a:lnTo>
                        <a:pt x="1530" y="73"/>
                      </a:lnTo>
                      <a:lnTo>
                        <a:pt x="1532" y="73"/>
                      </a:lnTo>
                      <a:lnTo>
                        <a:pt x="1534" y="73"/>
                      </a:lnTo>
                      <a:lnTo>
                        <a:pt x="1535" y="74"/>
                      </a:lnTo>
                      <a:lnTo>
                        <a:pt x="1537" y="75"/>
                      </a:lnTo>
                      <a:lnTo>
                        <a:pt x="1539" y="76"/>
                      </a:lnTo>
                      <a:lnTo>
                        <a:pt x="1540" y="77"/>
                      </a:lnTo>
                      <a:lnTo>
                        <a:pt x="1542" y="78"/>
                      </a:lnTo>
                      <a:lnTo>
                        <a:pt x="1544" y="79"/>
                      </a:lnTo>
                      <a:lnTo>
                        <a:pt x="1546" y="80"/>
                      </a:lnTo>
                      <a:lnTo>
                        <a:pt x="1547" y="82"/>
                      </a:lnTo>
                      <a:lnTo>
                        <a:pt x="1549" y="83"/>
                      </a:lnTo>
                      <a:lnTo>
                        <a:pt x="1551" y="85"/>
                      </a:lnTo>
                      <a:lnTo>
                        <a:pt x="1552" y="86"/>
                      </a:lnTo>
                      <a:lnTo>
                        <a:pt x="1554" y="87"/>
                      </a:lnTo>
                      <a:lnTo>
                        <a:pt x="1556" y="88"/>
                      </a:lnTo>
                      <a:lnTo>
                        <a:pt x="1558" y="88"/>
                      </a:lnTo>
                      <a:lnTo>
                        <a:pt x="1559" y="88"/>
                      </a:lnTo>
                      <a:lnTo>
                        <a:pt x="1561" y="88"/>
                      </a:lnTo>
                      <a:lnTo>
                        <a:pt x="1562" y="87"/>
                      </a:lnTo>
                      <a:lnTo>
                        <a:pt x="1564" y="87"/>
                      </a:lnTo>
                      <a:lnTo>
                        <a:pt x="1566" y="86"/>
                      </a:lnTo>
                      <a:lnTo>
                        <a:pt x="1568" y="86"/>
                      </a:lnTo>
                      <a:lnTo>
                        <a:pt x="1570" y="86"/>
                      </a:lnTo>
                      <a:lnTo>
                        <a:pt x="1571" y="86"/>
                      </a:lnTo>
                      <a:lnTo>
                        <a:pt x="1573" y="87"/>
                      </a:lnTo>
                      <a:lnTo>
                        <a:pt x="1574" y="87"/>
                      </a:lnTo>
                      <a:lnTo>
                        <a:pt x="1576" y="87"/>
                      </a:lnTo>
                      <a:lnTo>
                        <a:pt x="1578" y="87"/>
                      </a:lnTo>
                      <a:lnTo>
                        <a:pt x="1580" y="87"/>
                      </a:lnTo>
                      <a:lnTo>
                        <a:pt x="1582" y="86"/>
                      </a:lnTo>
                      <a:lnTo>
                        <a:pt x="1583" y="85"/>
                      </a:lnTo>
                      <a:lnTo>
                        <a:pt x="1585" y="84"/>
                      </a:lnTo>
                      <a:lnTo>
                        <a:pt x="1586" y="82"/>
                      </a:lnTo>
                      <a:lnTo>
                        <a:pt x="1588" y="80"/>
                      </a:lnTo>
                      <a:lnTo>
                        <a:pt x="1590" y="79"/>
                      </a:lnTo>
                      <a:lnTo>
                        <a:pt x="1592" y="77"/>
                      </a:lnTo>
                      <a:lnTo>
                        <a:pt x="1593" y="76"/>
                      </a:lnTo>
                      <a:lnTo>
                        <a:pt x="1595" y="75"/>
                      </a:lnTo>
                      <a:lnTo>
                        <a:pt x="1597" y="74"/>
                      </a:lnTo>
                      <a:lnTo>
                        <a:pt x="1598" y="74"/>
                      </a:lnTo>
                      <a:lnTo>
                        <a:pt x="1600" y="74"/>
                      </a:lnTo>
                      <a:lnTo>
                        <a:pt x="1602" y="73"/>
                      </a:lnTo>
                      <a:lnTo>
                        <a:pt x="1604" y="72"/>
                      </a:lnTo>
                      <a:lnTo>
                        <a:pt x="1605" y="71"/>
                      </a:lnTo>
                      <a:lnTo>
                        <a:pt x="1607" y="69"/>
                      </a:lnTo>
                      <a:lnTo>
                        <a:pt x="1609" y="66"/>
                      </a:lnTo>
                      <a:lnTo>
                        <a:pt x="1610" y="63"/>
                      </a:lnTo>
                      <a:lnTo>
                        <a:pt x="1612" y="61"/>
                      </a:lnTo>
                      <a:lnTo>
                        <a:pt x="1614" y="59"/>
                      </a:lnTo>
                      <a:lnTo>
                        <a:pt x="1616" y="57"/>
                      </a:lnTo>
                      <a:lnTo>
                        <a:pt x="1617" y="56"/>
                      </a:lnTo>
                      <a:lnTo>
                        <a:pt x="1619" y="56"/>
                      </a:lnTo>
                      <a:lnTo>
                        <a:pt x="1621" y="56"/>
                      </a:lnTo>
                      <a:lnTo>
                        <a:pt x="1622" y="57"/>
                      </a:lnTo>
                      <a:lnTo>
                        <a:pt x="1624" y="59"/>
                      </a:lnTo>
                      <a:lnTo>
                        <a:pt x="1626" y="60"/>
                      </a:lnTo>
                      <a:lnTo>
                        <a:pt x="1628" y="61"/>
                      </a:lnTo>
                      <a:lnTo>
                        <a:pt x="1629" y="62"/>
                      </a:lnTo>
                      <a:lnTo>
                        <a:pt x="1631" y="63"/>
                      </a:lnTo>
                      <a:lnTo>
                        <a:pt x="1633" y="64"/>
                      </a:lnTo>
                      <a:lnTo>
                        <a:pt x="1634" y="65"/>
                      </a:lnTo>
                      <a:lnTo>
                        <a:pt x="1636" y="66"/>
                      </a:lnTo>
                      <a:lnTo>
                        <a:pt x="1638" y="67"/>
                      </a:lnTo>
                      <a:lnTo>
                        <a:pt x="1640" y="68"/>
                      </a:lnTo>
                      <a:lnTo>
                        <a:pt x="1641" y="68"/>
                      </a:lnTo>
                      <a:lnTo>
                        <a:pt x="1643" y="69"/>
                      </a:lnTo>
                      <a:lnTo>
                        <a:pt x="1645" y="69"/>
                      </a:lnTo>
                      <a:lnTo>
                        <a:pt x="1646" y="69"/>
                      </a:lnTo>
                      <a:lnTo>
                        <a:pt x="1648" y="69"/>
                      </a:lnTo>
                      <a:lnTo>
                        <a:pt x="1650" y="68"/>
                      </a:lnTo>
                      <a:lnTo>
                        <a:pt x="1652" y="68"/>
                      </a:lnTo>
                      <a:lnTo>
                        <a:pt x="1653" y="67"/>
                      </a:lnTo>
                      <a:lnTo>
                        <a:pt x="1655" y="67"/>
                      </a:lnTo>
                      <a:lnTo>
                        <a:pt x="1657" y="66"/>
                      </a:lnTo>
                      <a:lnTo>
                        <a:pt x="1658" y="65"/>
                      </a:lnTo>
                      <a:lnTo>
                        <a:pt x="1660" y="65"/>
                      </a:lnTo>
                      <a:lnTo>
                        <a:pt x="1662" y="63"/>
                      </a:lnTo>
                      <a:lnTo>
                        <a:pt x="1664" y="63"/>
                      </a:lnTo>
                      <a:lnTo>
                        <a:pt x="1665" y="62"/>
                      </a:lnTo>
                      <a:lnTo>
                        <a:pt x="1667" y="61"/>
                      </a:lnTo>
                      <a:lnTo>
                        <a:pt x="1669" y="60"/>
                      </a:lnTo>
                      <a:lnTo>
                        <a:pt x="1670" y="60"/>
                      </a:lnTo>
                      <a:lnTo>
                        <a:pt x="1672" y="59"/>
                      </a:lnTo>
                      <a:lnTo>
                        <a:pt x="1674" y="57"/>
                      </a:lnTo>
                      <a:lnTo>
                        <a:pt x="1676" y="55"/>
                      </a:lnTo>
                      <a:lnTo>
                        <a:pt x="1677" y="52"/>
                      </a:lnTo>
                      <a:lnTo>
                        <a:pt x="1679" y="49"/>
                      </a:lnTo>
                      <a:lnTo>
                        <a:pt x="1681" y="46"/>
                      </a:lnTo>
                      <a:lnTo>
                        <a:pt x="1682" y="42"/>
                      </a:lnTo>
                      <a:lnTo>
                        <a:pt x="1684" y="39"/>
                      </a:lnTo>
                      <a:lnTo>
                        <a:pt x="1686" y="36"/>
                      </a:lnTo>
                      <a:lnTo>
                        <a:pt x="1688" y="35"/>
                      </a:lnTo>
                      <a:lnTo>
                        <a:pt x="1689" y="34"/>
                      </a:lnTo>
                      <a:lnTo>
                        <a:pt x="1691" y="34"/>
                      </a:lnTo>
                      <a:lnTo>
                        <a:pt x="1693" y="35"/>
                      </a:lnTo>
                      <a:lnTo>
                        <a:pt x="1694" y="37"/>
                      </a:lnTo>
                      <a:lnTo>
                        <a:pt x="1696" y="38"/>
                      </a:lnTo>
                      <a:lnTo>
                        <a:pt x="1698" y="40"/>
                      </a:lnTo>
                      <a:lnTo>
                        <a:pt x="1700" y="41"/>
                      </a:lnTo>
                      <a:lnTo>
                        <a:pt x="1701" y="42"/>
                      </a:lnTo>
                      <a:lnTo>
                        <a:pt x="1703" y="43"/>
                      </a:lnTo>
                      <a:lnTo>
                        <a:pt x="1705" y="44"/>
                      </a:lnTo>
                      <a:lnTo>
                        <a:pt x="1706" y="45"/>
                      </a:lnTo>
                      <a:lnTo>
                        <a:pt x="1708" y="46"/>
                      </a:lnTo>
                      <a:lnTo>
                        <a:pt x="1710" y="47"/>
                      </a:lnTo>
                      <a:lnTo>
                        <a:pt x="1712" y="48"/>
                      </a:lnTo>
                      <a:lnTo>
                        <a:pt x="1713" y="48"/>
                      </a:lnTo>
                      <a:lnTo>
                        <a:pt x="1715" y="49"/>
                      </a:lnTo>
                      <a:lnTo>
                        <a:pt x="1717" y="48"/>
                      </a:lnTo>
                      <a:lnTo>
                        <a:pt x="1718" y="48"/>
                      </a:lnTo>
                      <a:lnTo>
                        <a:pt x="1720" y="46"/>
                      </a:lnTo>
                      <a:lnTo>
                        <a:pt x="1722" y="44"/>
                      </a:lnTo>
                      <a:lnTo>
                        <a:pt x="1723" y="42"/>
                      </a:lnTo>
                      <a:lnTo>
                        <a:pt x="1725" y="40"/>
                      </a:lnTo>
                      <a:lnTo>
                        <a:pt x="1727" y="37"/>
                      </a:lnTo>
                      <a:lnTo>
                        <a:pt x="1728" y="36"/>
                      </a:lnTo>
                      <a:lnTo>
                        <a:pt x="1730" y="35"/>
                      </a:lnTo>
                      <a:lnTo>
                        <a:pt x="1732" y="34"/>
                      </a:lnTo>
                      <a:lnTo>
                        <a:pt x="1734" y="34"/>
                      </a:lnTo>
                      <a:lnTo>
                        <a:pt x="1735" y="34"/>
                      </a:lnTo>
                      <a:lnTo>
                        <a:pt x="1737" y="35"/>
                      </a:lnTo>
                      <a:lnTo>
                        <a:pt x="1739" y="36"/>
                      </a:lnTo>
                      <a:lnTo>
                        <a:pt x="1740" y="38"/>
                      </a:lnTo>
                      <a:lnTo>
                        <a:pt x="1742" y="40"/>
                      </a:lnTo>
                      <a:lnTo>
                        <a:pt x="1744" y="43"/>
                      </a:lnTo>
                      <a:lnTo>
                        <a:pt x="1746" y="45"/>
                      </a:lnTo>
                      <a:lnTo>
                        <a:pt x="1747" y="47"/>
                      </a:lnTo>
                      <a:lnTo>
                        <a:pt x="1749" y="49"/>
                      </a:lnTo>
                      <a:lnTo>
                        <a:pt x="1751" y="51"/>
                      </a:lnTo>
                      <a:lnTo>
                        <a:pt x="1752" y="52"/>
                      </a:lnTo>
                      <a:lnTo>
                        <a:pt x="1754" y="52"/>
                      </a:lnTo>
                      <a:lnTo>
                        <a:pt x="1756" y="51"/>
                      </a:lnTo>
                      <a:lnTo>
                        <a:pt x="1758" y="51"/>
                      </a:lnTo>
                      <a:lnTo>
                        <a:pt x="1759" y="49"/>
                      </a:lnTo>
                      <a:lnTo>
                        <a:pt x="1761" y="48"/>
                      </a:lnTo>
                      <a:lnTo>
                        <a:pt x="1763" y="47"/>
                      </a:lnTo>
                      <a:lnTo>
                        <a:pt x="1764" y="47"/>
                      </a:lnTo>
                      <a:lnTo>
                        <a:pt x="1766" y="47"/>
                      </a:lnTo>
                      <a:lnTo>
                        <a:pt x="1768" y="47"/>
                      </a:lnTo>
                      <a:lnTo>
                        <a:pt x="1769" y="48"/>
                      </a:lnTo>
                      <a:lnTo>
                        <a:pt x="1771" y="49"/>
                      </a:lnTo>
                      <a:lnTo>
                        <a:pt x="1773" y="50"/>
                      </a:lnTo>
                      <a:lnTo>
                        <a:pt x="1775" y="51"/>
                      </a:lnTo>
                      <a:lnTo>
                        <a:pt x="1776" y="52"/>
                      </a:lnTo>
                      <a:lnTo>
                        <a:pt x="1778" y="53"/>
                      </a:lnTo>
                      <a:lnTo>
                        <a:pt x="1780" y="53"/>
                      </a:lnTo>
                      <a:lnTo>
                        <a:pt x="1781" y="53"/>
                      </a:lnTo>
                      <a:lnTo>
                        <a:pt x="1783" y="53"/>
                      </a:lnTo>
                      <a:lnTo>
                        <a:pt x="1785" y="52"/>
                      </a:lnTo>
                      <a:lnTo>
                        <a:pt x="1787" y="51"/>
                      </a:lnTo>
                      <a:lnTo>
                        <a:pt x="1788" y="51"/>
                      </a:lnTo>
                      <a:lnTo>
                        <a:pt x="1790" y="51"/>
                      </a:lnTo>
                      <a:lnTo>
                        <a:pt x="1792" y="51"/>
                      </a:lnTo>
                      <a:lnTo>
                        <a:pt x="1793" y="53"/>
                      </a:lnTo>
                      <a:lnTo>
                        <a:pt x="1795" y="55"/>
                      </a:lnTo>
                      <a:lnTo>
                        <a:pt x="1797" y="58"/>
                      </a:lnTo>
                      <a:lnTo>
                        <a:pt x="1799" y="61"/>
                      </a:lnTo>
                      <a:lnTo>
                        <a:pt x="1800" y="65"/>
                      </a:lnTo>
                      <a:lnTo>
                        <a:pt x="1802" y="67"/>
                      </a:lnTo>
                      <a:lnTo>
                        <a:pt x="1804" y="69"/>
                      </a:lnTo>
                      <a:lnTo>
                        <a:pt x="1805" y="70"/>
                      </a:lnTo>
                      <a:lnTo>
                        <a:pt x="1807" y="69"/>
                      </a:lnTo>
                      <a:lnTo>
                        <a:pt x="1809" y="68"/>
                      </a:lnTo>
                      <a:lnTo>
                        <a:pt x="1811" y="66"/>
                      </a:lnTo>
                      <a:lnTo>
                        <a:pt x="1812" y="63"/>
                      </a:lnTo>
                      <a:lnTo>
                        <a:pt x="1814" y="59"/>
                      </a:lnTo>
                      <a:lnTo>
                        <a:pt x="1816" y="56"/>
                      </a:lnTo>
                      <a:lnTo>
                        <a:pt x="1817" y="53"/>
                      </a:lnTo>
                      <a:lnTo>
                        <a:pt x="1819" y="50"/>
                      </a:lnTo>
                      <a:lnTo>
                        <a:pt x="1821" y="48"/>
                      </a:lnTo>
                      <a:lnTo>
                        <a:pt x="1823" y="45"/>
                      </a:lnTo>
                      <a:lnTo>
                        <a:pt x="1824" y="43"/>
                      </a:lnTo>
                      <a:lnTo>
                        <a:pt x="1826" y="41"/>
                      </a:lnTo>
                      <a:lnTo>
                        <a:pt x="1828" y="40"/>
                      </a:lnTo>
                      <a:lnTo>
                        <a:pt x="1829" y="40"/>
                      </a:lnTo>
                      <a:lnTo>
                        <a:pt x="1831" y="40"/>
                      </a:lnTo>
                      <a:lnTo>
                        <a:pt x="1833" y="40"/>
                      </a:lnTo>
                      <a:lnTo>
                        <a:pt x="1835" y="41"/>
                      </a:lnTo>
                      <a:lnTo>
                        <a:pt x="1836" y="42"/>
                      </a:lnTo>
                      <a:lnTo>
                        <a:pt x="1838" y="43"/>
                      </a:lnTo>
                      <a:lnTo>
                        <a:pt x="1840" y="44"/>
                      </a:lnTo>
                      <a:lnTo>
                        <a:pt x="1841" y="44"/>
                      </a:lnTo>
                      <a:lnTo>
                        <a:pt x="1843" y="43"/>
                      </a:lnTo>
                      <a:lnTo>
                        <a:pt x="1845" y="42"/>
                      </a:lnTo>
                      <a:lnTo>
                        <a:pt x="1847" y="40"/>
                      </a:lnTo>
                      <a:lnTo>
                        <a:pt x="1848" y="39"/>
                      </a:lnTo>
                      <a:lnTo>
                        <a:pt x="1850" y="38"/>
                      </a:lnTo>
                      <a:lnTo>
                        <a:pt x="1851" y="38"/>
                      </a:lnTo>
                      <a:lnTo>
                        <a:pt x="1853" y="40"/>
                      </a:lnTo>
                      <a:lnTo>
                        <a:pt x="1855" y="43"/>
                      </a:lnTo>
                      <a:lnTo>
                        <a:pt x="1857" y="46"/>
                      </a:lnTo>
                      <a:lnTo>
                        <a:pt x="1859" y="50"/>
                      </a:lnTo>
                      <a:lnTo>
                        <a:pt x="1860" y="54"/>
                      </a:lnTo>
                      <a:lnTo>
                        <a:pt x="1862" y="56"/>
                      </a:lnTo>
                      <a:lnTo>
                        <a:pt x="1863" y="57"/>
                      </a:lnTo>
                      <a:lnTo>
                        <a:pt x="1865" y="57"/>
                      </a:lnTo>
                      <a:lnTo>
                        <a:pt x="1867" y="55"/>
                      </a:lnTo>
                      <a:lnTo>
                        <a:pt x="1869" y="53"/>
                      </a:lnTo>
                      <a:lnTo>
                        <a:pt x="1871" y="51"/>
                      </a:lnTo>
                      <a:lnTo>
                        <a:pt x="1872" y="50"/>
                      </a:lnTo>
                      <a:lnTo>
                        <a:pt x="1874" y="51"/>
                      </a:lnTo>
                      <a:lnTo>
                        <a:pt x="1875" y="53"/>
                      </a:lnTo>
                      <a:lnTo>
                        <a:pt x="1877" y="57"/>
                      </a:lnTo>
                      <a:lnTo>
                        <a:pt x="1879" y="62"/>
                      </a:lnTo>
                      <a:lnTo>
                        <a:pt x="1881" y="67"/>
                      </a:lnTo>
                      <a:lnTo>
                        <a:pt x="1883" y="71"/>
                      </a:lnTo>
                      <a:lnTo>
                        <a:pt x="1884" y="75"/>
                      </a:lnTo>
                      <a:lnTo>
                        <a:pt x="1886" y="76"/>
                      </a:lnTo>
                      <a:lnTo>
                        <a:pt x="1887" y="75"/>
                      </a:lnTo>
                      <a:lnTo>
                        <a:pt x="1889" y="73"/>
                      </a:lnTo>
                      <a:lnTo>
                        <a:pt x="1891" y="68"/>
                      </a:lnTo>
                      <a:lnTo>
                        <a:pt x="1893" y="63"/>
                      </a:lnTo>
                      <a:lnTo>
                        <a:pt x="1895" y="57"/>
                      </a:lnTo>
                      <a:lnTo>
                        <a:pt x="1896" y="52"/>
                      </a:lnTo>
                      <a:lnTo>
                        <a:pt x="1898" y="48"/>
                      </a:lnTo>
                      <a:lnTo>
                        <a:pt x="1899" y="45"/>
                      </a:lnTo>
                      <a:lnTo>
                        <a:pt x="1901" y="44"/>
                      </a:lnTo>
                      <a:lnTo>
                        <a:pt x="1903" y="43"/>
                      </a:lnTo>
                      <a:lnTo>
                        <a:pt x="1905" y="44"/>
                      </a:lnTo>
                      <a:lnTo>
                        <a:pt x="1906" y="46"/>
                      </a:lnTo>
                      <a:lnTo>
                        <a:pt x="1908" y="49"/>
                      </a:lnTo>
                      <a:lnTo>
                        <a:pt x="1910" y="52"/>
                      </a:lnTo>
                      <a:lnTo>
                        <a:pt x="1911" y="55"/>
                      </a:lnTo>
                      <a:lnTo>
                        <a:pt x="1913" y="58"/>
                      </a:lnTo>
                      <a:lnTo>
                        <a:pt x="1915" y="61"/>
                      </a:lnTo>
                      <a:lnTo>
                        <a:pt x="1917" y="64"/>
                      </a:lnTo>
                      <a:lnTo>
                        <a:pt x="1918" y="66"/>
                      </a:lnTo>
                      <a:lnTo>
                        <a:pt x="1920" y="68"/>
                      </a:lnTo>
                      <a:lnTo>
                        <a:pt x="1922" y="69"/>
                      </a:lnTo>
                      <a:lnTo>
                        <a:pt x="1923" y="69"/>
                      </a:lnTo>
                      <a:lnTo>
                        <a:pt x="1925" y="69"/>
                      </a:lnTo>
                      <a:lnTo>
                        <a:pt x="1927" y="68"/>
                      </a:lnTo>
                      <a:lnTo>
                        <a:pt x="1929" y="68"/>
                      </a:lnTo>
                      <a:lnTo>
                        <a:pt x="1930" y="67"/>
                      </a:lnTo>
                      <a:lnTo>
                        <a:pt x="1932" y="67"/>
                      </a:lnTo>
                      <a:lnTo>
                        <a:pt x="1934" y="67"/>
                      </a:lnTo>
                      <a:lnTo>
                        <a:pt x="1935" y="68"/>
                      </a:lnTo>
                      <a:lnTo>
                        <a:pt x="1937" y="70"/>
                      </a:lnTo>
                      <a:lnTo>
                        <a:pt x="1939" y="73"/>
                      </a:lnTo>
                      <a:lnTo>
                        <a:pt x="1941" y="75"/>
                      </a:lnTo>
                      <a:lnTo>
                        <a:pt x="1942" y="78"/>
                      </a:lnTo>
                      <a:lnTo>
                        <a:pt x="1944" y="81"/>
                      </a:lnTo>
                      <a:lnTo>
                        <a:pt x="1946" y="82"/>
                      </a:lnTo>
                      <a:lnTo>
                        <a:pt x="1947" y="82"/>
                      </a:lnTo>
                      <a:lnTo>
                        <a:pt x="1949" y="81"/>
                      </a:lnTo>
                      <a:lnTo>
                        <a:pt x="1951" y="80"/>
                      </a:lnTo>
                      <a:lnTo>
                        <a:pt x="1953" y="76"/>
                      </a:lnTo>
                      <a:lnTo>
                        <a:pt x="1954" y="73"/>
                      </a:lnTo>
                      <a:lnTo>
                        <a:pt x="1956" y="70"/>
                      </a:lnTo>
                      <a:lnTo>
                        <a:pt x="1958" y="68"/>
                      </a:lnTo>
                      <a:lnTo>
                        <a:pt x="1959" y="66"/>
                      </a:lnTo>
                      <a:lnTo>
                        <a:pt x="1961" y="65"/>
                      </a:lnTo>
                      <a:lnTo>
                        <a:pt x="1963" y="66"/>
                      </a:lnTo>
                      <a:lnTo>
                        <a:pt x="1964" y="66"/>
                      </a:lnTo>
                      <a:lnTo>
                        <a:pt x="1966" y="67"/>
                      </a:lnTo>
                      <a:lnTo>
                        <a:pt x="1968" y="67"/>
                      </a:lnTo>
                      <a:lnTo>
                        <a:pt x="1970" y="67"/>
                      </a:lnTo>
                      <a:lnTo>
                        <a:pt x="1971" y="66"/>
                      </a:lnTo>
                      <a:lnTo>
                        <a:pt x="1973" y="65"/>
                      </a:lnTo>
                      <a:lnTo>
                        <a:pt x="1975" y="63"/>
                      </a:lnTo>
                      <a:lnTo>
                        <a:pt x="1976" y="61"/>
                      </a:lnTo>
                      <a:lnTo>
                        <a:pt x="1978" y="59"/>
                      </a:lnTo>
                      <a:lnTo>
                        <a:pt x="1980" y="58"/>
                      </a:lnTo>
                      <a:lnTo>
                        <a:pt x="1982" y="58"/>
                      </a:lnTo>
                      <a:lnTo>
                        <a:pt x="1983" y="59"/>
                      </a:lnTo>
                      <a:lnTo>
                        <a:pt x="1985" y="60"/>
                      </a:lnTo>
                      <a:lnTo>
                        <a:pt x="1987" y="62"/>
                      </a:lnTo>
                      <a:lnTo>
                        <a:pt x="1988" y="65"/>
                      </a:lnTo>
                      <a:lnTo>
                        <a:pt x="1990" y="67"/>
                      </a:lnTo>
                      <a:lnTo>
                        <a:pt x="1992" y="68"/>
                      </a:lnTo>
                      <a:lnTo>
                        <a:pt x="1994" y="69"/>
                      </a:lnTo>
                      <a:lnTo>
                        <a:pt x="1995" y="68"/>
                      </a:lnTo>
                      <a:lnTo>
                        <a:pt x="1997" y="67"/>
                      </a:lnTo>
                      <a:lnTo>
                        <a:pt x="1999" y="65"/>
                      </a:lnTo>
                      <a:lnTo>
                        <a:pt x="2000" y="63"/>
                      </a:lnTo>
                      <a:lnTo>
                        <a:pt x="2002" y="60"/>
                      </a:lnTo>
                      <a:lnTo>
                        <a:pt x="2004" y="57"/>
                      </a:lnTo>
                      <a:lnTo>
                        <a:pt x="2006" y="54"/>
                      </a:lnTo>
                      <a:lnTo>
                        <a:pt x="2007" y="52"/>
                      </a:lnTo>
                      <a:lnTo>
                        <a:pt x="2009" y="50"/>
                      </a:lnTo>
                      <a:lnTo>
                        <a:pt x="2010" y="50"/>
                      </a:lnTo>
                      <a:lnTo>
                        <a:pt x="2012" y="50"/>
                      </a:lnTo>
                      <a:lnTo>
                        <a:pt x="2014" y="51"/>
                      </a:lnTo>
                      <a:lnTo>
                        <a:pt x="2016" y="54"/>
                      </a:lnTo>
                      <a:lnTo>
                        <a:pt x="2018" y="57"/>
                      </a:lnTo>
                      <a:lnTo>
                        <a:pt x="2019" y="61"/>
                      </a:lnTo>
                      <a:lnTo>
                        <a:pt x="2021" y="65"/>
                      </a:lnTo>
                      <a:lnTo>
                        <a:pt x="2022" y="69"/>
                      </a:lnTo>
                      <a:lnTo>
                        <a:pt x="2024" y="73"/>
                      </a:lnTo>
                      <a:lnTo>
                        <a:pt x="2026" y="76"/>
                      </a:lnTo>
                      <a:lnTo>
                        <a:pt x="2028" y="79"/>
                      </a:lnTo>
                      <a:lnTo>
                        <a:pt x="2029" y="82"/>
                      </a:lnTo>
                      <a:lnTo>
                        <a:pt x="2031" y="84"/>
                      </a:lnTo>
                      <a:lnTo>
                        <a:pt x="2033" y="86"/>
                      </a:lnTo>
                      <a:lnTo>
                        <a:pt x="2034" y="88"/>
                      </a:lnTo>
                      <a:lnTo>
                        <a:pt x="2036" y="89"/>
                      </a:lnTo>
                      <a:lnTo>
                        <a:pt x="2038" y="90"/>
                      </a:lnTo>
                      <a:lnTo>
                        <a:pt x="2040" y="91"/>
                      </a:lnTo>
                      <a:lnTo>
                        <a:pt x="2041" y="90"/>
                      </a:lnTo>
                      <a:lnTo>
                        <a:pt x="2043" y="89"/>
                      </a:lnTo>
                      <a:lnTo>
                        <a:pt x="2045" y="87"/>
                      </a:lnTo>
                      <a:lnTo>
                        <a:pt x="2046" y="85"/>
                      </a:lnTo>
                      <a:lnTo>
                        <a:pt x="2048" y="82"/>
                      </a:lnTo>
                      <a:lnTo>
                        <a:pt x="2050" y="81"/>
                      </a:lnTo>
                      <a:lnTo>
                        <a:pt x="2052" y="80"/>
                      </a:lnTo>
                      <a:lnTo>
                        <a:pt x="2053" y="80"/>
                      </a:lnTo>
                      <a:lnTo>
                        <a:pt x="2055" y="81"/>
                      </a:lnTo>
                      <a:lnTo>
                        <a:pt x="2057" y="82"/>
                      </a:lnTo>
                      <a:lnTo>
                        <a:pt x="2058" y="84"/>
                      </a:lnTo>
                      <a:lnTo>
                        <a:pt x="2060" y="85"/>
                      </a:lnTo>
                      <a:lnTo>
                        <a:pt x="2062" y="85"/>
                      </a:lnTo>
                      <a:lnTo>
                        <a:pt x="2064" y="84"/>
                      </a:lnTo>
                      <a:lnTo>
                        <a:pt x="2065" y="81"/>
                      </a:lnTo>
                      <a:lnTo>
                        <a:pt x="2067" y="77"/>
                      </a:lnTo>
                      <a:lnTo>
                        <a:pt x="2069" y="73"/>
                      </a:lnTo>
                      <a:lnTo>
                        <a:pt x="2070" y="68"/>
                      </a:lnTo>
                      <a:lnTo>
                        <a:pt x="2072" y="65"/>
                      </a:lnTo>
                      <a:lnTo>
                        <a:pt x="2074" y="64"/>
                      </a:lnTo>
                      <a:lnTo>
                        <a:pt x="2076" y="65"/>
                      </a:lnTo>
                      <a:lnTo>
                        <a:pt x="2077" y="67"/>
                      </a:lnTo>
                      <a:lnTo>
                        <a:pt x="2079" y="72"/>
                      </a:lnTo>
                      <a:lnTo>
                        <a:pt x="2081" y="76"/>
                      </a:lnTo>
                      <a:lnTo>
                        <a:pt x="2082" y="82"/>
                      </a:lnTo>
                      <a:lnTo>
                        <a:pt x="2084" y="86"/>
                      </a:lnTo>
                      <a:lnTo>
                        <a:pt x="2086" y="88"/>
                      </a:lnTo>
                      <a:lnTo>
                        <a:pt x="2088" y="90"/>
                      </a:lnTo>
                      <a:lnTo>
                        <a:pt x="2089" y="89"/>
                      </a:lnTo>
                      <a:lnTo>
                        <a:pt x="2091" y="87"/>
                      </a:lnTo>
                      <a:lnTo>
                        <a:pt x="2093" y="85"/>
                      </a:lnTo>
                      <a:lnTo>
                        <a:pt x="2094" y="83"/>
                      </a:lnTo>
                      <a:lnTo>
                        <a:pt x="2096" y="81"/>
                      </a:lnTo>
                      <a:lnTo>
                        <a:pt x="2098" y="81"/>
                      </a:lnTo>
                      <a:lnTo>
                        <a:pt x="2100" y="81"/>
                      </a:lnTo>
                      <a:lnTo>
                        <a:pt x="2101" y="81"/>
                      </a:lnTo>
                      <a:lnTo>
                        <a:pt x="2103" y="82"/>
                      </a:lnTo>
                      <a:lnTo>
                        <a:pt x="2105" y="83"/>
                      </a:lnTo>
                      <a:lnTo>
                        <a:pt x="2106" y="82"/>
                      </a:lnTo>
                      <a:lnTo>
                        <a:pt x="2108" y="81"/>
                      </a:lnTo>
                      <a:lnTo>
                        <a:pt x="2110" y="80"/>
                      </a:lnTo>
                      <a:lnTo>
                        <a:pt x="2112" y="78"/>
                      </a:lnTo>
                      <a:lnTo>
                        <a:pt x="2113" y="76"/>
                      </a:lnTo>
                      <a:lnTo>
                        <a:pt x="2115" y="74"/>
                      </a:lnTo>
                      <a:lnTo>
                        <a:pt x="2117" y="74"/>
                      </a:lnTo>
                      <a:lnTo>
                        <a:pt x="2118" y="76"/>
                      </a:lnTo>
                      <a:lnTo>
                        <a:pt x="2120" y="78"/>
                      </a:lnTo>
                      <a:lnTo>
                        <a:pt x="2122" y="81"/>
                      </a:lnTo>
                      <a:lnTo>
                        <a:pt x="2124" y="85"/>
                      </a:lnTo>
                      <a:lnTo>
                        <a:pt x="2125" y="88"/>
                      </a:lnTo>
                      <a:lnTo>
                        <a:pt x="2127" y="91"/>
                      </a:lnTo>
                      <a:lnTo>
                        <a:pt x="2129" y="92"/>
                      </a:lnTo>
                      <a:lnTo>
                        <a:pt x="2130" y="91"/>
                      </a:lnTo>
                      <a:lnTo>
                        <a:pt x="2132" y="90"/>
                      </a:lnTo>
                      <a:lnTo>
                        <a:pt x="2134" y="87"/>
                      </a:lnTo>
                      <a:lnTo>
                        <a:pt x="2136" y="85"/>
                      </a:lnTo>
                      <a:lnTo>
                        <a:pt x="2137" y="83"/>
                      </a:lnTo>
                      <a:lnTo>
                        <a:pt x="2139" y="81"/>
                      </a:lnTo>
                      <a:lnTo>
                        <a:pt x="2141" y="81"/>
                      </a:lnTo>
                      <a:lnTo>
                        <a:pt x="2142" y="82"/>
                      </a:lnTo>
                      <a:lnTo>
                        <a:pt x="2144" y="83"/>
                      </a:lnTo>
                      <a:lnTo>
                        <a:pt x="2146" y="86"/>
                      </a:lnTo>
                      <a:lnTo>
                        <a:pt x="2148" y="88"/>
                      </a:lnTo>
                      <a:lnTo>
                        <a:pt x="2149" y="91"/>
                      </a:lnTo>
                      <a:lnTo>
                        <a:pt x="2151" y="93"/>
                      </a:lnTo>
                      <a:lnTo>
                        <a:pt x="2153" y="94"/>
                      </a:lnTo>
                      <a:lnTo>
                        <a:pt x="2154" y="94"/>
                      </a:lnTo>
                      <a:lnTo>
                        <a:pt x="2156" y="94"/>
                      </a:lnTo>
                      <a:lnTo>
                        <a:pt x="2158" y="94"/>
                      </a:lnTo>
                      <a:lnTo>
                        <a:pt x="2160" y="93"/>
                      </a:lnTo>
                      <a:lnTo>
                        <a:pt x="2161" y="91"/>
                      </a:lnTo>
                      <a:lnTo>
                        <a:pt x="2163" y="89"/>
                      </a:lnTo>
                      <a:lnTo>
                        <a:pt x="2164" y="87"/>
                      </a:lnTo>
                      <a:lnTo>
                        <a:pt x="2166" y="85"/>
                      </a:lnTo>
                      <a:lnTo>
                        <a:pt x="2168" y="83"/>
                      </a:lnTo>
                      <a:lnTo>
                        <a:pt x="2170" y="81"/>
                      </a:lnTo>
                      <a:lnTo>
                        <a:pt x="2171" y="80"/>
                      </a:lnTo>
                      <a:lnTo>
                        <a:pt x="2173" y="79"/>
                      </a:lnTo>
                      <a:lnTo>
                        <a:pt x="2175" y="80"/>
                      </a:lnTo>
                      <a:lnTo>
                        <a:pt x="2176" y="81"/>
                      </a:lnTo>
                      <a:lnTo>
                        <a:pt x="2178" y="83"/>
                      </a:lnTo>
                      <a:lnTo>
                        <a:pt x="2180" y="85"/>
                      </a:lnTo>
                      <a:lnTo>
                        <a:pt x="2182" y="87"/>
                      </a:lnTo>
                      <a:lnTo>
                        <a:pt x="2183" y="90"/>
                      </a:lnTo>
                      <a:lnTo>
                        <a:pt x="2185" y="91"/>
                      </a:lnTo>
                      <a:lnTo>
                        <a:pt x="2187" y="92"/>
                      </a:lnTo>
                      <a:lnTo>
                        <a:pt x="2188" y="92"/>
                      </a:lnTo>
                      <a:lnTo>
                        <a:pt x="2190" y="92"/>
                      </a:lnTo>
                      <a:lnTo>
                        <a:pt x="2192" y="91"/>
                      </a:lnTo>
                      <a:lnTo>
                        <a:pt x="2194" y="91"/>
                      </a:lnTo>
                      <a:lnTo>
                        <a:pt x="2195" y="92"/>
                      </a:lnTo>
                      <a:lnTo>
                        <a:pt x="2197" y="93"/>
                      </a:lnTo>
                      <a:lnTo>
                        <a:pt x="2199" y="96"/>
                      </a:lnTo>
                      <a:lnTo>
                        <a:pt x="2200" y="99"/>
                      </a:lnTo>
                      <a:lnTo>
                        <a:pt x="2202" y="104"/>
                      </a:lnTo>
                      <a:lnTo>
                        <a:pt x="2204" y="108"/>
                      </a:lnTo>
                      <a:lnTo>
                        <a:pt x="2206" y="111"/>
                      </a:lnTo>
                      <a:lnTo>
                        <a:pt x="2207" y="114"/>
                      </a:lnTo>
                      <a:lnTo>
                        <a:pt x="2209" y="115"/>
                      </a:lnTo>
                      <a:lnTo>
                        <a:pt x="2211" y="114"/>
                      </a:lnTo>
                      <a:lnTo>
                        <a:pt x="2212" y="111"/>
                      </a:lnTo>
                      <a:lnTo>
                        <a:pt x="2214" y="107"/>
                      </a:lnTo>
                      <a:lnTo>
                        <a:pt x="2216" y="103"/>
                      </a:lnTo>
                      <a:lnTo>
                        <a:pt x="2217" y="98"/>
                      </a:lnTo>
                      <a:lnTo>
                        <a:pt x="2219" y="93"/>
                      </a:lnTo>
                      <a:lnTo>
                        <a:pt x="2221" y="89"/>
                      </a:lnTo>
                      <a:lnTo>
                        <a:pt x="2223" y="87"/>
                      </a:lnTo>
                      <a:lnTo>
                        <a:pt x="2224" y="86"/>
                      </a:lnTo>
                      <a:lnTo>
                        <a:pt x="2226" y="86"/>
                      </a:lnTo>
                      <a:lnTo>
                        <a:pt x="2228" y="86"/>
                      </a:lnTo>
                      <a:lnTo>
                        <a:pt x="2229" y="88"/>
                      </a:lnTo>
                      <a:lnTo>
                        <a:pt x="2231" y="90"/>
                      </a:lnTo>
                      <a:lnTo>
                        <a:pt x="2233" y="91"/>
                      </a:lnTo>
                      <a:lnTo>
                        <a:pt x="2235" y="92"/>
                      </a:lnTo>
                      <a:lnTo>
                        <a:pt x="2236" y="92"/>
                      </a:lnTo>
                      <a:lnTo>
                        <a:pt x="2238" y="93"/>
                      </a:lnTo>
                      <a:lnTo>
                        <a:pt x="2240" y="93"/>
                      </a:lnTo>
                      <a:lnTo>
                        <a:pt x="2241" y="93"/>
                      </a:lnTo>
                      <a:lnTo>
                        <a:pt x="2243" y="94"/>
                      </a:lnTo>
                      <a:lnTo>
                        <a:pt x="2245" y="95"/>
                      </a:lnTo>
                      <a:lnTo>
                        <a:pt x="2247" y="96"/>
                      </a:lnTo>
                      <a:lnTo>
                        <a:pt x="2248" y="97"/>
                      </a:lnTo>
                      <a:lnTo>
                        <a:pt x="2250" y="97"/>
                      </a:lnTo>
                      <a:lnTo>
                        <a:pt x="2252" y="97"/>
                      </a:lnTo>
                      <a:lnTo>
                        <a:pt x="2253" y="96"/>
                      </a:lnTo>
                      <a:lnTo>
                        <a:pt x="2255" y="95"/>
                      </a:lnTo>
                      <a:lnTo>
                        <a:pt x="2257" y="95"/>
                      </a:lnTo>
                      <a:lnTo>
                        <a:pt x="2259" y="95"/>
                      </a:lnTo>
                      <a:lnTo>
                        <a:pt x="2260" y="97"/>
                      </a:lnTo>
                      <a:lnTo>
                        <a:pt x="2262" y="100"/>
                      </a:lnTo>
                      <a:lnTo>
                        <a:pt x="2264" y="105"/>
                      </a:lnTo>
                      <a:lnTo>
                        <a:pt x="2265" y="111"/>
                      </a:lnTo>
                      <a:lnTo>
                        <a:pt x="2267" y="118"/>
                      </a:lnTo>
                      <a:lnTo>
                        <a:pt x="2269" y="124"/>
                      </a:lnTo>
                      <a:lnTo>
                        <a:pt x="2271" y="130"/>
                      </a:lnTo>
                      <a:lnTo>
                        <a:pt x="2272" y="135"/>
                      </a:lnTo>
                      <a:lnTo>
                        <a:pt x="2274" y="136"/>
                      </a:lnTo>
                      <a:lnTo>
                        <a:pt x="2276" y="136"/>
                      </a:lnTo>
                      <a:lnTo>
                        <a:pt x="2277" y="133"/>
                      </a:lnTo>
                      <a:lnTo>
                        <a:pt x="2279" y="130"/>
                      </a:lnTo>
                      <a:lnTo>
                        <a:pt x="2281" y="126"/>
                      </a:lnTo>
                      <a:lnTo>
                        <a:pt x="2283" y="122"/>
                      </a:lnTo>
                      <a:lnTo>
                        <a:pt x="2284" y="120"/>
                      </a:lnTo>
                      <a:lnTo>
                        <a:pt x="2286" y="120"/>
                      </a:lnTo>
                      <a:lnTo>
                        <a:pt x="2288" y="121"/>
                      </a:lnTo>
                      <a:lnTo>
                        <a:pt x="2289" y="123"/>
                      </a:lnTo>
                      <a:lnTo>
                        <a:pt x="2291" y="127"/>
                      </a:lnTo>
                      <a:lnTo>
                        <a:pt x="2293" y="129"/>
                      </a:lnTo>
                      <a:lnTo>
                        <a:pt x="2295" y="131"/>
                      </a:lnTo>
                      <a:lnTo>
                        <a:pt x="2296" y="131"/>
                      </a:lnTo>
                      <a:lnTo>
                        <a:pt x="2298" y="130"/>
                      </a:lnTo>
                      <a:lnTo>
                        <a:pt x="2299" y="128"/>
                      </a:lnTo>
                      <a:lnTo>
                        <a:pt x="2301" y="124"/>
                      </a:lnTo>
                      <a:lnTo>
                        <a:pt x="2303" y="120"/>
                      </a:lnTo>
                      <a:lnTo>
                        <a:pt x="2305" y="117"/>
                      </a:lnTo>
                      <a:lnTo>
                        <a:pt x="2307" y="116"/>
                      </a:lnTo>
                      <a:lnTo>
                        <a:pt x="2308" y="116"/>
                      </a:lnTo>
                      <a:lnTo>
                        <a:pt x="2310" y="118"/>
                      </a:lnTo>
                      <a:lnTo>
                        <a:pt x="2311" y="122"/>
                      </a:lnTo>
                      <a:lnTo>
                        <a:pt x="2313" y="126"/>
                      </a:lnTo>
                      <a:lnTo>
                        <a:pt x="2315" y="130"/>
                      </a:lnTo>
                      <a:lnTo>
                        <a:pt x="2317" y="133"/>
                      </a:lnTo>
                      <a:lnTo>
                        <a:pt x="2319" y="135"/>
                      </a:lnTo>
                      <a:lnTo>
                        <a:pt x="2320" y="134"/>
                      </a:lnTo>
                      <a:lnTo>
                        <a:pt x="2322" y="132"/>
                      </a:lnTo>
                      <a:lnTo>
                        <a:pt x="2323" y="129"/>
                      </a:lnTo>
                      <a:lnTo>
                        <a:pt x="2325" y="124"/>
                      </a:lnTo>
                      <a:lnTo>
                        <a:pt x="2327" y="121"/>
                      </a:lnTo>
                      <a:lnTo>
                        <a:pt x="2329" y="117"/>
                      </a:lnTo>
                      <a:lnTo>
                        <a:pt x="2331" y="116"/>
                      </a:lnTo>
                      <a:lnTo>
                        <a:pt x="2332" y="116"/>
                      </a:lnTo>
                      <a:lnTo>
                        <a:pt x="2334" y="118"/>
                      </a:lnTo>
                      <a:lnTo>
                        <a:pt x="2335" y="121"/>
                      </a:lnTo>
                      <a:lnTo>
                        <a:pt x="2337" y="124"/>
                      </a:lnTo>
                      <a:lnTo>
                        <a:pt x="2339" y="127"/>
                      </a:lnTo>
                      <a:lnTo>
                        <a:pt x="2341" y="128"/>
                      </a:lnTo>
                      <a:lnTo>
                        <a:pt x="2342" y="128"/>
                      </a:lnTo>
                      <a:lnTo>
                        <a:pt x="2344" y="126"/>
                      </a:lnTo>
                      <a:lnTo>
                        <a:pt x="2346" y="123"/>
                      </a:lnTo>
                      <a:lnTo>
                        <a:pt x="2347" y="118"/>
                      </a:lnTo>
                      <a:lnTo>
                        <a:pt x="2349" y="113"/>
                      </a:lnTo>
                      <a:lnTo>
                        <a:pt x="2351" y="108"/>
                      </a:lnTo>
                      <a:lnTo>
                        <a:pt x="2353" y="104"/>
                      </a:lnTo>
                      <a:lnTo>
                        <a:pt x="2354" y="101"/>
                      </a:lnTo>
                      <a:lnTo>
                        <a:pt x="2356" y="99"/>
                      </a:lnTo>
                      <a:lnTo>
                        <a:pt x="2358" y="97"/>
                      </a:lnTo>
                      <a:lnTo>
                        <a:pt x="2359" y="96"/>
                      </a:lnTo>
                      <a:lnTo>
                        <a:pt x="2361" y="95"/>
                      </a:lnTo>
                      <a:lnTo>
                        <a:pt x="2363" y="94"/>
                      </a:lnTo>
                      <a:lnTo>
                        <a:pt x="2365" y="93"/>
                      </a:lnTo>
                      <a:lnTo>
                        <a:pt x="2366" y="92"/>
                      </a:lnTo>
                      <a:lnTo>
                        <a:pt x="2368" y="91"/>
                      </a:lnTo>
                      <a:lnTo>
                        <a:pt x="2370" y="91"/>
                      </a:lnTo>
                      <a:lnTo>
                        <a:pt x="2371" y="91"/>
                      </a:lnTo>
                      <a:lnTo>
                        <a:pt x="2373" y="92"/>
                      </a:lnTo>
                      <a:lnTo>
                        <a:pt x="2375" y="94"/>
                      </a:lnTo>
                      <a:lnTo>
                        <a:pt x="2377" y="96"/>
                      </a:lnTo>
                      <a:lnTo>
                        <a:pt x="2378" y="98"/>
                      </a:lnTo>
                      <a:lnTo>
                        <a:pt x="2380" y="99"/>
                      </a:lnTo>
                      <a:lnTo>
                        <a:pt x="2382" y="99"/>
                      </a:lnTo>
                      <a:lnTo>
                        <a:pt x="2383" y="99"/>
                      </a:lnTo>
                      <a:lnTo>
                        <a:pt x="2385" y="98"/>
                      </a:lnTo>
                      <a:lnTo>
                        <a:pt x="2387" y="96"/>
                      </a:lnTo>
                      <a:lnTo>
                        <a:pt x="2389" y="94"/>
                      </a:lnTo>
                      <a:lnTo>
                        <a:pt x="2390" y="93"/>
                      </a:lnTo>
                      <a:lnTo>
                        <a:pt x="2392" y="92"/>
                      </a:lnTo>
                      <a:lnTo>
                        <a:pt x="2394" y="92"/>
                      </a:lnTo>
                      <a:lnTo>
                        <a:pt x="2395" y="93"/>
                      </a:lnTo>
                      <a:lnTo>
                        <a:pt x="2397" y="94"/>
                      </a:lnTo>
                      <a:lnTo>
                        <a:pt x="2399" y="96"/>
                      </a:lnTo>
                      <a:lnTo>
                        <a:pt x="2401" y="97"/>
                      </a:lnTo>
                      <a:lnTo>
                        <a:pt x="2402" y="99"/>
                      </a:lnTo>
                      <a:lnTo>
                        <a:pt x="2404" y="99"/>
                      </a:lnTo>
                      <a:lnTo>
                        <a:pt x="2406" y="99"/>
                      </a:lnTo>
                      <a:lnTo>
                        <a:pt x="2407" y="98"/>
                      </a:lnTo>
                      <a:lnTo>
                        <a:pt x="2409" y="97"/>
                      </a:lnTo>
                      <a:lnTo>
                        <a:pt x="2411" y="94"/>
                      </a:lnTo>
                      <a:lnTo>
                        <a:pt x="2413" y="92"/>
                      </a:lnTo>
                      <a:lnTo>
                        <a:pt x="2414" y="90"/>
                      </a:lnTo>
                      <a:lnTo>
                        <a:pt x="2416" y="88"/>
                      </a:lnTo>
                      <a:lnTo>
                        <a:pt x="2418" y="87"/>
                      </a:lnTo>
                      <a:lnTo>
                        <a:pt x="2419" y="86"/>
                      </a:lnTo>
                      <a:lnTo>
                        <a:pt x="2421" y="87"/>
                      </a:lnTo>
                      <a:lnTo>
                        <a:pt x="2423" y="89"/>
                      </a:lnTo>
                      <a:lnTo>
                        <a:pt x="2424" y="91"/>
                      </a:lnTo>
                      <a:lnTo>
                        <a:pt x="2426" y="94"/>
                      </a:lnTo>
                      <a:lnTo>
                        <a:pt x="2428" y="97"/>
                      </a:lnTo>
                      <a:lnTo>
                        <a:pt x="2430" y="99"/>
                      </a:lnTo>
                      <a:lnTo>
                        <a:pt x="2431" y="101"/>
                      </a:lnTo>
                      <a:lnTo>
                        <a:pt x="2433" y="101"/>
                      </a:lnTo>
                      <a:lnTo>
                        <a:pt x="2435" y="100"/>
                      </a:lnTo>
                      <a:lnTo>
                        <a:pt x="2436" y="97"/>
                      </a:lnTo>
                      <a:lnTo>
                        <a:pt x="2438" y="93"/>
                      </a:lnTo>
                      <a:lnTo>
                        <a:pt x="2440" y="89"/>
                      </a:lnTo>
                      <a:lnTo>
                        <a:pt x="2442" y="85"/>
                      </a:lnTo>
                      <a:lnTo>
                        <a:pt x="2443" y="82"/>
                      </a:lnTo>
                      <a:lnTo>
                        <a:pt x="2445" y="81"/>
                      </a:lnTo>
                      <a:lnTo>
                        <a:pt x="2447" y="82"/>
                      </a:lnTo>
                      <a:lnTo>
                        <a:pt x="2448" y="85"/>
                      </a:lnTo>
                      <a:lnTo>
                        <a:pt x="2450" y="90"/>
                      </a:lnTo>
                      <a:lnTo>
                        <a:pt x="2452" y="95"/>
                      </a:lnTo>
                      <a:lnTo>
                        <a:pt x="2454" y="100"/>
                      </a:lnTo>
                      <a:lnTo>
                        <a:pt x="2455" y="105"/>
                      </a:lnTo>
                      <a:lnTo>
                        <a:pt x="2457" y="109"/>
                      </a:lnTo>
                      <a:lnTo>
                        <a:pt x="2458" y="111"/>
                      </a:lnTo>
                      <a:lnTo>
                        <a:pt x="2460" y="112"/>
                      </a:lnTo>
                      <a:lnTo>
                        <a:pt x="2462" y="112"/>
                      </a:lnTo>
                      <a:lnTo>
                        <a:pt x="2464" y="110"/>
                      </a:lnTo>
                      <a:lnTo>
                        <a:pt x="2465" y="108"/>
                      </a:lnTo>
                      <a:lnTo>
                        <a:pt x="2467" y="106"/>
                      </a:lnTo>
                      <a:lnTo>
                        <a:pt x="2469" y="103"/>
                      </a:lnTo>
                      <a:lnTo>
                        <a:pt x="2470" y="100"/>
                      </a:lnTo>
                      <a:lnTo>
                        <a:pt x="2472" y="98"/>
                      </a:lnTo>
                      <a:lnTo>
                        <a:pt x="2474" y="95"/>
                      </a:lnTo>
                      <a:lnTo>
                        <a:pt x="2476" y="92"/>
                      </a:lnTo>
                      <a:lnTo>
                        <a:pt x="2477" y="89"/>
                      </a:lnTo>
                      <a:lnTo>
                        <a:pt x="2479" y="87"/>
                      </a:lnTo>
                      <a:lnTo>
                        <a:pt x="2481" y="86"/>
                      </a:lnTo>
                      <a:lnTo>
                        <a:pt x="2482" y="87"/>
                      </a:lnTo>
                      <a:lnTo>
                        <a:pt x="2484" y="90"/>
                      </a:lnTo>
                      <a:lnTo>
                        <a:pt x="2486" y="94"/>
                      </a:lnTo>
                      <a:lnTo>
                        <a:pt x="2488" y="100"/>
                      </a:lnTo>
                      <a:lnTo>
                        <a:pt x="2489" y="106"/>
                      </a:lnTo>
                      <a:lnTo>
                        <a:pt x="2491" y="113"/>
                      </a:lnTo>
                      <a:lnTo>
                        <a:pt x="2493" y="118"/>
                      </a:lnTo>
                      <a:lnTo>
                        <a:pt x="2494" y="122"/>
                      </a:lnTo>
                      <a:lnTo>
                        <a:pt x="2496" y="123"/>
                      </a:lnTo>
                      <a:lnTo>
                        <a:pt x="2498" y="122"/>
                      </a:lnTo>
                      <a:lnTo>
                        <a:pt x="2500" y="118"/>
                      </a:lnTo>
                      <a:lnTo>
                        <a:pt x="2501" y="113"/>
                      </a:lnTo>
                      <a:lnTo>
                        <a:pt x="2503" y="109"/>
                      </a:lnTo>
                      <a:lnTo>
                        <a:pt x="2505" y="105"/>
                      </a:lnTo>
                      <a:lnTo>
                        <a:pt x="2506" y="102"/>
                      </a:lnTo>
                      <a:lnTo>
                        <a:pt x="2508" y="101"/>
                      </a:lnTo>
                      <a:lnTo>
                        <a:pt x="2510" y="101"/>
                      </a:lnTo>
                      <a:lnTo>
                        <a:pt x="2512" y="102"/>
                      </a:lnTo>
                      <a:lnTo>
                        <a:pt x="2513" y="104"/>
                      </a:lnTo>
                      <a:lnTo>
                        <a:pt x="2515" y="104"/>
                      </a:lnTo>
                      <a:lnTo>
                        <a:pt x="2517" y="103"/>
                      </a:lnTo>
                      <a:lnTo>
                        <a:pt x="2518" y="101"/>
                      </a:lnTo>
                      <a:lnTo>
                        <a:pt x="2520" y="97"/>
                      </a:lnTo>
                      <a:lnTo>
                        <a:pt x="2522" y="93"/>
                      </a:lnTo>
                      <a:lnTo>
                        <a:pt x="2524" y="90"/>
                      </a:lnTo>
                      <a:lnTo>
                        <a:pt x="2525" y="87"/>
                      </a:lnTo>
                      <a:lnTo>
                        <a:pt x="2527" y="87"/>
                      </a:lnTo>
                      <a:lnTo>
                        <a:pt x="2529" y="87"/>
                      </a:lnTo>
                      <a:lnTo>
                        <a:pt x="2530" y="90"/>
                      </a:lnTo>
                      <a:lnTo>
                        <a:pt x="2532" y="92"/>
                      </a:lnTo>
                      <a:lnTo>
                        <a:pt x="2534" y="95"/>
                      </a:lnTo>
                      <a:lnTo>
                        <a:pt x="2536" y="96"/>
                      </a:lnTo>
                      <a:lnTo>
                        <a:pt x="2537" y="96"/>
                      </a:lnTo>
                      <a:lnTo>
                        <a:pt x="2539" y="94"/>
                      </a:lnTo>
                      <a:lnTo>
                        <a:pt x="2541" y="91"/>
                      </a:lnTo>
                      <a:lnTo>
                        <a:pt x="2542" y="87"/>
                      </a:lnTo>
                      <a:lnTo>
                        <a:pt x="2544" y="84"/>
                      </a:lnTo>
                      <a:lnTo>
                        <a:pt x="2546" y="82"/>
                      </a:lnTo>
                      <a:lnTo>
                        <a:pt x="2548" y="82"/>
                      </a:lnTo>
                      <a:lnTo>
                        <a:pt x="2549" y="84"/>
                      </a:lnTo>
                      <a:lnTo>
                        <a:pt x="2551" y="87"/>
                      </a:lnTo>
                      <a:lnTo>
                        <a:pt x="2553" y="91"/>
                      </a:lnTo>
                      <a:lnTo>
                        <a:pt x="2554" y="94"/>
                      </a:lnTo>
                      <a:lnTo>
                        <a:pt x="2556" y="97"/>
                      </a:lnTo>
                      <a:lnTo>
                        <a:pt x="2558" y="97"/>
                      </a:lnTo>
                      <a:lnTo>
                        <a:pt x="2560" y="96"/>
                      </a:lnTo>
                      <a:lnTo>
                        <a:pt x="2561" y="93"/>
                      </a:lnTo>
                      <a:lnTo>
                        <a:pt x="2563" y="89"/>
                      </a:lnTo>
                      <a:lnTo>
                        <a:pt x="2565" y="86"/>
                      </a:lnTo>
                      <a:lnTo>
                        <a:pt x="2566" y="83"/>
                      </a:lnTo>
                      <a:lnTo>
                        <a:pt x="2568" y="83"/>
                      </a:lnTo>
                      <a:lnTo>
                        <a:pt x="2570" y="84"/>
                      </a:lnTo>
                      <a:lnTo>
                        <a:pt x="2572" y="87"/>
                      </a:lnTo>
                      <a:lnTo>
                        <a:pt x="2573" y="91"/>
                      </a:lnTo>
                      <a:lnTo>
                        <a:pt x="2575" y="94"/>
                      </a:lnTo>
                      <a:lnTo>
                        <a:pt x="2577" y="97"/>
                      </a:lnTo>
                      <a:lnTo>
                        <a:pt x="2578" y="98"/>
                      </a:lnTo>
                      <a:lnTo>
                        <a:pt x="2580" y="97"/>
                      </a:lnTo>
                      <a:lnTo>
                        <a:pt x="2582" y="94"/>
                      </a:lnTo>
                      <a:lnTo>
                        <a:pt x="2584" y="91"/>
                      </a:lnTo>
                      <a:lnTo>
                        <a:pt x="2585" y="87"/>
                      </a:lnTo>
                      <a:lnTo>
                        <a:pt x="2587" y="84"/>
                      </a:lnTo>
                      <a:lnTo>
                        <a:pt x="2589" y="82"/>
                      </a:lnTo>
                      <a:lnTo>
                        <a:pt x="2590" y="81"/>
                      </a:lnTo>
                      <a:lnTo>
                        <a:pt x="2592" y="81"/>
                      </a:lnTo>
                      <a:lnTo>
                        <a:pt x="2594" y="82"/>
                      </a:lnTo>
                      <a:lnTo>
                        <a:pt x="2596" y="82"/>
                      </a:lnTo>
                      <a:lnTo>
                        <a:pt x="2597" y="82"/>
                      </a:lnTo>
                      <a:lnTo>
                        <a:pt x="2599" y="81"/>
                      </a:lnTo>
                      <a:lnTo>
                        <a:pt x="2600" y="80"/>
                      </a:lnTo>
                      <a:lnTo>
                        <a:pt x="2602" y="78"/>
                      </a:lnTo>
                      <a:lnTo>
                        <a:pt x="2604" y="75"/>
                      </a:lnTo>
                      <a:lnTo>
                        <a:pt x="2606" y="73"/>
                      </a:lnTo>
                      <a:lnTo>
                        <a:pt x="2608" y="72"/>
                      </a:lnTo>
                      <a:lnTo>
                        <a:pt x="2609" y="72"/>
                      </a:lnTo>
                      <a:lnTo>
                        <a:pt x="2611" y="73"/>
                      </a:lnTo>
                      <a:lnTo>
                        <a:pt x="2612" y="74"/>
                      </a:lnTo>
                      <a:lnTo>
                        <a:pt x="2614" y="76"/>
                      </a:lnTo>
                      <a:lnTo>
                        <a:pt x="2616" y="78"/>
                      </a:lnTo>
                      <a:lnTo>
                        <a:pt x="2618" y="79"/>
                      </a:lnTo>
                      <a:lnTo>
                        <a:pt x="2620" y="81"/>
                      </a:lnTo>
                      <a:lnTo>
                        <a:pt x="2621" y="83"/>
                      </a:lnTo>
                      <a:lnTo>
                        <a:pt x="2623" y="85"/>
                      </a:lnTo>
                      <a:lnTo>
                        <a:pt x="2624" y="90"/>
                      </a:lnTo>
                      <a:lnTo>
                        <a:pt x="2626" y="95"/>
                      </a:lnTo>
                      <a:lnTo>
                        <a:pt x="2628" y="101"/>
                      </a:lnTo>
                      <a:lnTo>
                        <a:pt x="2630" y="108"/>
                      </a:lnTo>
                      <a:lnTo>
                        <a:pt x="2631" y="114"/>
                      </a:lnTo>
                      <a:lnTo>
                        <a:pt x="2633" y="118"/>
                      </a:lnTo>
                      <a:lnTo>
                        <a:pt x="2635" y="120"/>
                      </a:lnTo>
                      <a:lnTo>
                        <a:pt x="2636" y="118"/>
                      </a:lnTo>
                      <a:lnTo>
                        <a:pt x="2638" y="113"/>
                      </a:lnTo>
                      <a:lnTo>
                        <a:pt x="2640" y="106"/>
                      </a:lnTo>
                      <a:lnTo>
                        <a:pt x="2642" y="97"/>
                      </a:lnTo>
                      <a:lnTo>
                        <a:pt x="2643" y="89"/>
                      </a:lnTo>
                      <a:lnTo>
                        <a:pt x="2645" y="84"/>
                      </a:lnTo>
                      <a:lnTo>
                        <a:pt x="2647" y="81"/>
                      </a:lnTo>
                      <a:lnTo>
                        <a:pt x="2648" y="81"/>
                      </a:lnTo>
                      <a:lnTo>
                        <a:pt x="2650" y="86"/>
                      </a:lnTo>
                      <a:lnTo>
                        <a:pt x="2652" y="92"/>
                      </a:lnTo>
                      <a:lnTo>
                        <a:pt x="2654" y="98"/>
                      </a:lnTo>
                      <a:lnTo>
                        <a:pt x="2655" y="104"/>
                      </a:lnTo>
                      <a:lnTo>
                        <a:pt x="2657" y="108"/>
                      </a:lnTo>
                      <a:lnTo>
                        <a:pt x="2659" y="109"/>
                      </a:lnTo>
                      <a:lnTo>
                        <a:pt x="2660" y="107"/>
                      </a:lnTo>
                      <a:lnTo>
                        <a:pt x="2662" y="104"/>
                      </a:lnTo>
                      <a:lnTo>
                        <a:pt x="2664" y="99"/>
                      </a:lnTo>
                      <a:lnTo>
                        <a:pt x="2665" y="95"/>
                      </a:lnTo>
                      <a:lnTo>
                        <a:pt x="2667" y="93"/>
                      </a:lnTo>
                      <a:lnTo>
                        <a:pt x="2669" y="93"/>
                      </a:lnTo>
                      <a:lnTo>
                        <a:pt x="2671" y="95"/>
                      </a:lnTo>
                      <a:lnTo>
                        <a:pt x="2672" y="98"/>
                      </a:lnTo>
                      <a:lnTo>
                        <a:pt x="2674" y="100"/>
                      </a:lnTo>
                      <a:lnTo>
                        <a:pt x="2676" y="100"/>
                      </a:lnTo>
                      <a:lnTo>
                        <a:pt x="2677" y="98"/>
                      </a:lnTo>
                      <a:lnTo>
                        <a:pt x="2679" y="91"/>
                      </a:lnTo>
                      <a:lnTo>
                        <a:pt x="2681" y="80"/>
                      </a:lnTo>
                      <a:lnTo>
                        <a:pt x="2683" y="67"/>
                      </a:lnTo>
                      <a:lnTo>
                        <a:pt x="2684" y="52"/>
                      </a:lnTo>
                      <a:lnTo>
                        <a:pt x="2686" y="37"/>
                      </a:lnTo>
                      <a:lnTo>
                        <a:pt x="2688" y="26"/>
                      </a:lnTo>
                      <a:lnTo>
                        <a:pt x="2689" y="18"/>
                      </a:lnTo>
                      <a:lnTo>
                        <a:pt x="2691" y="14"/>
                      </a:lnTo>
                      <a:lnTo>
                        <a:pt x="2693" y="14"/>
                      </a:lnTo>
                      <a:lnTo>
                        <a:pt x="2695" y="17"/>
                      </a:lnTo>
                      <a:lnTo>
                        <a:pt x="2696" y="22"/>
                      </a:lnTo>
                      <a:lnTo>
                        <a:pt x="2698" y="26"/>
                      </a:lnTo>
                      <a:lnTo>
                        <a:pt x="2700" y="29"/>
                      </a:lnTo>
                      <a:lnTo>
                        <a:pt x="2701" y="30"/>
                      </a:lnTo>
                      <a:lnTo>
                        <a:pt x="2703" y="27"/>
                      </a:lnTo>
                      <a:lnTo>
                        <a:pt x="2705" y="22"/>
                      </a:lnTo>
                      <a:lnTo>
                        <a:pt x="2707" y="16"/>
                      </a:lnTo>
                      <a:lnTo>
                        <a:pt x="2708" y="9"/>
                      </a:lnTo>
                      <a:lnTo>
                        <a:pt x="2710" y="4"/>
                      </a:lnTo>
                      <a:lnTo>
                        <a:pt x="2712" y="1"/>
                      </a:lnTo>
                      <a:lnTo>
                        <a:pt x="2713" y="0"/>
                      </a:lnTo>
                      <a:lnTo>
                        <a:pt x="2715" y="3"/>
                      </a:lnTo>
                      <a:lnTo>
                        <a:pt x="2717" y="7"/>
                      </a:lnTo>
                      <a:lnTo>
                        <a:pt x="2719" y="12"/>
                      </a:lnTo>
                      <a:lnTo>
                        <a:pt x="2720" y="16"/>
                      </a:lnTo>
                      <a:lnTo>
                        <a:pt x="2722" y="20"/>
                      </a:lnTo>
                      <a:lnTo>
                        <a:pt x="2724" y="22"/>
                      </a:lnTo>
                      <a:lnTo>
                        <a:pt x="2725" y="22"/>
                      </a:lnTo>
                      <a:lnTo>
                        <a:pt x="2727" y="20"/>
                      </a:lnTo>
                      <a:lnTo>
                        <a:pt x="2729" y="18"/>
                      </a:lnTo>
                      <a:lnTo>
                        <a:pt x="2731" y="15"/>
                      </a:lnTo>
                      <a:lnTo>
                        <a:pt x="2732" y="13"/>
                      </a:lnTo>
                      <a:lnTo>
                        <a:pt x="2734" y="12"/>
                      </a:lnTo>
                      <a:lnTo>
                        <a:pt x="2735" y="12"/>
                      </a:lnTo>
                      <a:lnTo>
                        <a:pt x="2737" y="14"/>
                      </a:lnTo>
                      <a:lnTo>
                        <a:pt x="2739" y="17"/>
                      </a:lnTo>
                      <a:lnTo>
                        <a:pt x="2741" y="20"/>
                      </a:lnTo>
                      <a:lnTo>
                        <a:pt x="2743" y="24"/>
                      </a:lnTo>
                      <a:lnTo>
                        <a:pt x="2744" y="28"/>
                      </a:lnTo>
                      <a:lnTo>
                        <a:pt x="2746" y="31"/>
                      </a:lnTo>
                      <a:lnTo>
                        <a:pt x="2747" y="32"/>
                      </a:lnTo>
                      <a:lnTo>
                        <a:pt x="2749" y="34"/>
                      </a:lnTo>
                      <a:lnTo>
                        <a:pt x="2751" y="34"/>
                      </a:lnTo>
                      <a:lnTo>
                        <a:pt x="2753" y="34"/>
                      </a:lnTo>
                      <a:lnTo>
                        <a:pt x="2755" y="33"/>
                      </a:lnTo>
                      <a:lnTo>
                        <a:pt x="2756" y="33"/>
                      </a:lnTo>
                      <a:lnTo>
                        <a:pt x="2758" y="34"/>
                      </a:lnTo>
                      <a:lnTo>
                        <a:pt x="2759" y="34"/>
                      </a:lnTo>
                      <a:lnTo>
                        <a:pt x="2761" y="36"/>
                      </a:lnTo>
                      <a:lnTo>
                        <a:pt x="2763" y="38"/>
                      </a:lnTo>
                      <a:lnTo>
                        <a:pt x="2765" y="40"/>
                      </a:lnTo>
                      <a:lnTo>
                        <a:pt x="2767" y="42"/>
                      </a:lnTo>
                      <a:lnTo>
                        <a:pt x="2768" y="44"/>
                      </a:lnTo>
                      <a:lnTo>
                        <a:pt x="2770" y="45"/>
                      </a:lnTo>
                      <a:lnTo>
                        <a:pt x="2771" y="45"/>
                      </a:lnTo>
                      <a:lnTo>
                        <a:pt x="2773" y="45"/>
                      </a:lnTo>
                      <a:lnTo>
                        <a:pt x="2775" y="44"/>
                      </a:lnTo>
                      <a:lnTo>
                        <a:pt x="2777" y="43"/>
                      </a:lnTo>
                      <a:lnTo>
                        <a:pt x="2778" y="42"/>
                      </a:lnTo>
                      <a:lnTo>
                        <a:pt x="2780" y="41"/>
                      </a:lnTo>
                      <a:lnTo>
                        <a:pt x="2782" y="41"/>
                      </a:lnTo>
                      <a:lnTo>
                        <a:pt x="2783" y="41"/>
                      </a:lnTo>
                      <a:lnTo>
                        <a:pt x="2785" y="42"/>
                      </a:lnTo>
                      <a:lnTo>
                        <a:pt x="2787" y="44"/>
                      </a:lnTo>
                      <a:lnTo>
                        <a:pt x="2789" y="46"/>
                      </a:lnTo>
                      <a:lnTo>
                        <a:pt x="2790" y="48"/>
                      </a:lnTo>
                      <a:lnTo>
                        <a:pt x="2792" y="50"/>
                      </a:lnTo>
                      <a:lnTo>
                        <a:pt x="2794" y="52"/>
                      </a:lnTo>
                      <a:lnTo>
                        <a:pt x="2795" y="53"/>
                      </a:lnTo>
                      <a:lnTo>
                        <a:pt x="2797" y="54"/>
                      </a:lnTo>
                      <a:lnTo>
                        <a:pt x="2799" y="54"/>
                      </a:lnTo>
                      <a:lnTo>
                        <a:pt x="2801" y="55"/>
                      </a:lnTo>
                      <a:lnTo>
                        <a:pt x="2802" y="57"/>
                      </a:lnTo>
                      <a:lnTo>
                        <a:pt x="2804" y="59"/>
                      </a:lnTo>
                      <a:lnTo>
                        <a:pt x="2806" y="63"/>
                      </a:lnTo>
                      <a:lnTo>
                        <a:pt x="2807" y="68"/>
                      </a:lnTo>
                      <a:lnTo>
                        <a:pt x="2809" y="74"/>
                      </a:lnTo>
                      <a:lnTo>
                        <a:pt x="2811" y="81"/>
                      </a:lnTo>
                      <a:lnTo>
                        <a:pt x="2813" y="87"/>
                      </a:lnTo>
                      <a:lnTo>
                        <a:pt x="2814" y="93"/>
                      </a:lnTo>
                      <a:lnTo>
                        <a:pt x="2816" y="97"/>
                      </a:lnTo>
                      <a:lnTo>
                        <a:pt x="2818" y="99"/>
                      </a:lnTo>
                      <a:lnTo>
                        <a:pt x="2819" y="100"/>
                      </a:lnTo>
                      <a:lnTo>
                        <a:pt x="2821" y="99"/>
                      </a:lnTo>
                      <a:lnTo>
                        <a:pt x="2823" y="96"/>
                      </a:lnTo>
                      <a:lnTo>
                        <a:pt x="2825" y="93"/>
                      </a:lnTo>
                      <a:lnTo>
                        <a:pt x="2826" y="90"/>
                      </a:lnTo>
                      <a:lnTo>
                        <a:pt x="2828" y="86"/>
                      </a:lnTo>
                      <a:lnTo>
                        <a:pt x="2830" y="83"/>
                      </a:lnTo>
                      <a:lnTo>
                        <a:pt x="2831" y="81"/>
                      </a:lnTo>
                      <a:lnTo>
                        <a:pt x="2833" y="80"/>
                      </a:lnTo>
                      <a:lnTo>
                        <a:pt x="2835" y="80"/>
                      </a:lnTo>
                      <a:lnTo>
                        <a:pt x="2837" y="80"/>
                      </a:lnTo>
                      <a:lnTo>
                        <a:pt x="2838" y="81"/>
                      </a:lnTo>
                      <a:lnTo>
                        <a:pt x="2840" y="82"/>
                      </a:lnTo>
                      <a:lnTo>
                        <a:pt x="2842" y="84"/>
                      </a:lnTo>
                      <a:lnTo>
                        <a:pt x="2843" y="86"/>
                      </a:lnTo>
                      <a:lnTo>
                        <a:pt x="2845" y="89"/>
                      </a:lnTo>
                      <a:lnTo>
                        <a:pt x="2847" y="92"/>
                      </a:lnTo>
                      <a:lnTo>
                        <a:pt x="2849" y="95"/>
                      </a:lnTo>
                      <a:lnTo>
                        <a:pt x="2850" y="98"/>
                      </a:lnTo>
                      <a:lnTo>
                        <a:pt x="2852" y="100"/>
                      </a:lnTo>
                      <a:lnTo>
                        <a:pt x="2854" y="103"/>
                      </a:lnTo>
                      <a:lnTo>
                        <a:pt x="2855" y="104"/>
                      </a:lnTo>
                      <a:lnTo>
                        <a:pt x="2857" y="104"/>
                      </a:lnTo>
                      <a:lnTo>
                        <a:pt x="2859" y="104"/>
                      </a:lnTo>
                      <a:lnTo>
                        <a:pt x="2861" y="103"/>
                      </a:lnTo>
                      <a:lnTo>
                        <a:pt x="2862" y="101"/>
                      </a:lnTo>
                      <a:lnTo>
                        <a:pt x="2864" y="100"/>
                      </a:lnTo>
                      <a:lnTo>
                        <a:pt x="2866" y="98"/>
                      </a:lnTo>
                      <a:lnTo>
                        <a:pt x="2867" y="97"/>
                      </a:lnTo>
                      <a:lnTo>
                        <a:pt x="2869" y="97"/>
                      </a:lnTo>
                      <a:lnTo>
                        <a:pt x="2871" y="97"/>
                      </a:lnTo>
                      <a:lnTo>
                        <a:pt x="2872" y="98"/>
                      </a:lnTo>
                      <a:lnTo>
                        <a:pt x="2874" y="98"/>
                      </a:lnTo>
                      <a:lnTo>
                        <a:pt x="2876" y="99"/>
                      </a:lnTo>
                      <a:lnTo>
                        <a:pt x="2878" y="99"/>
                      </a:lnTo>
                      <a:lnTo>
                        <a:pt x="2879" y="99"/>
                      </a:lnTo>
                      <a:lnTo>
                        <a:pt x="2881" y="99"/>
                      </a:lnTo>
                      <a:lnTo>
                        <a:pt x="2883" y="98"/>
                      </a:lnTo>
                      <a:lnTo>
                        <a:pt x="2884" y="97"/>
                      </a:lnTo>
                      <a:lnTo>
                        <a:pt x="2886" y="96"/>
                      </a:lnTo>
                      <a:lnTo>
                        <a:pt x="2888" y="95"/>
                      </a:lnTo>
                      <a:lnTo>
                        <a:pt x="2890" y="94"/>
                      </a:lnTo>
                      <a:lnTo>
                        <a:pt x="2891" y="93"/>
                      </a:lnTo>
                      <a:lnTo>
                        <a:pt x="2893" y="92"/>
                      </a:lnTo>
                      <a:lnTo>
                        <a:pt x="2895" y="91"/>
                      </a:lnTo>
                      <a:lnTo>
                        <a:pt x="2896" y="90"/>
                      </a:lnTo>
                      <a:lnTo>
                        <a:pt x="2898" y="88"/>
                      </a:lnTo>
                      <a:lnTo>
                        <a:pt x="2900" y="87"/>
                      </a:lnTo>
                      <a:lnTo>
                        <a:pt x="2902" y="86"/>
                      </a:lnTo>
                      <a:lnTo>
                        <a:pt x="2903" y="85"/>
                      </a:lnTo>
                      <a:lnTo>
                        <a:pt x="2905" y="84"/>
                      </a:lnTo>
                      <a:lnTo>
                        <a:pt x="2907" y="84"/>
                      </a:lnTo>
                      <a:lnTo>
                        <a:pt x="2908" y="83"/>
                      </a:lnTo>
                      <a:lnTo>
                        <a:pt x="2910" y="84"/>
                      </a:lnTo>
                      <a:lnTo>
                        <a:pt x="2912" y="85"/>
                      </a:lnTo>
                      <a:lnTo>
                        <a:pt x="2913" y="87"/>
                      </a:lnTo>
                      <a:lnTo>
                        <a:pt x="2915" y="89"/>
                      </a:lnTo>
                      <a:lnTo>
                        <a:pt x="2917" y="92"/>
                      </a:lnTo>
                      <a:lnTo>
                        <a:pt x="2918" y="96"/>
                      </a:lnTo>
                      <a:lnTo>
                        <a:pt x="2920" y="100"/>
                      </a:lnTo>
                      <a:lnTo>
                        <a:pt x="2922" y="104"/>
                      </a:lnTo>
                      <a:lnTo>
                        <a:pt x="2924" y="108"/>
                      </a:lnTo>
                      <a:lnTo>
                        <a:pt x="2925" y="110"/>
                      </a:lnTo>
                      <a:lnTo>
                        <a:pt x="2927" y="111"/>
                      </a:lnTo>
                      <a:lnTo>
                        <a:pt x="2929" y="111"/>
                      </a:lnTo>
                      <a:lnTo>
                        <a:pt x="2930" y="109"/>
                      </a:lnTo>
                      <a:lnTo>
                        <a:pt x="2932" y="105"/>
                      </a:lnTo>
                      <a:lnTo>
                        <a:pt x="2934" y="101"/>
                      </a:lnTo>
                      <a:lnTo>
                        <a:pt x="2936" y="97"/>
                      </a:lnTo>
                      <a:lnTo>
                        <a:pt x="2937" y="93"/>
                      </a:lnTo>
                      <a:lnTo>
                        <a:pt x="2939" y="91"/>
                      </a:lnTo>
                      <a:lnTo>
                        <a:pt x="2941" y="90"/>
                      </a:lnTo>
                      <a:lnTo>
                        <a:pt x="2942" y="90"/>
                      </a:lnTo>
                      <a:lnTo>
                        <a:pt x="2944" y="91"/>
                      </a:lnTo>
                      <a:lnTo>
                        <a:pt x="2946" y="93"/>
                      </a:lnTo>
                      <a:lnTo>
                        <a:pt x="2948" y="96"/>
                      </a:lnTo>
                      <a:lnTo>
                        <a:pt x="2949" y="99"/>
                      </a:lnTo>
                      <a:lnTo>
                        <a:pt x="2951" y="101"/>
                      </a:lnTo>
                      <a:lnTo>
                        <a:pt x="2953" y="102"/>
                      </a:lnTo>
                      <a:lnTo>
                        <a:pt x="2954" y="102"/>
                      </a:lnTo>
                      <a:lnTo>
                        <a:pt x="2956" y="101"/>
                      </a:lnTo>
                      <a:lnTo>
                        <a:pt x="2958" y="99"/>
                      </a:lnTo>
                      <a:lnTo>
                        <a:pt x="2960" y="98"/>
                      </a:lnTo>
                      <a:lnTo>
                        <a:pt x="2961" y="97"/>
                      </a:lnTo>
                      <a:lnTo>
                        <a:pt x="2963" y="96"/>
                      </a:lnTo>
                      <a:lnTo>
                        <a:pt x="2965" y="96"/>
                      </a:lnTo>
                      <a:lnTo>
                        <a:pt x="2966" y="97"/>
                      </a:lnTo>
                      <a:lnTo>
                        <a:pt x="2968" y="98"/>
                      </a:lnTo>
                      <a:lnTo>
                        <a:pt x="2970" y="99"/>
                      </a:lnTo>
                      <a:lnTo>
                        <a:pt x="2972" y="99"/>
                      </a:lnTo>
                      <a:lnTo>
                        <a:pt x="2973" y="100"/>
                      </a:lnTo>
                      <a:lnTo>
                        <a:pt x="2975" y="100"/>
                      </a:lnTo>
                      <a:lnTo>
                        <a:pt x="2977" y="99"/>
                      </a:lnTo>
                      <a:lnTo>
                        <a:pt x="2978" y="99"/>
                      </a:lnTo>
                      <a:lnTo>
                        <a:pt x="2980" y="98"/>
                      </a:lnTo>
                      <a:lnTo>
                        <a:pt x="2982" y="97"/>
                      </a:lnTo>
                      <a:lnTo>
                        <a:pt x="2984" y="96"/>
                      </a:lnTo>
                      <a:lnTo>
                        <a:pt x="2985" y="96"/>
                      </a:lnTo>
                      <a:lnTo>
                        <a:pt x="2987" y="97"/>
                      </a:lnTo>
                      <a:lnTo>
                        <a:pt x="2989" y="98"/>
                      </a:lnTo>
                      <a:lnTo>
                        <a:pt x="2990" y="100"/>
                      </a:lnTo>
                      <a:lnTo>
                        <a:pt x="2992" y="105"/>
                      </a:lnTo>
                      <a:lnTo>
                        <a:pt x="2994" y="110"/>
                      </a:lnTo>
                      <a:lnTo>
                        <a:pt x="2996" y="118"/>
                      </a:lnTo>
                      <a:lnTo>
                        <a:pt x="2997" y="127"/>
                      </a:lnTo>
                      <a:lnTo>
                        <a:pt x="2999" y="137"/>
                      </a:lnTo>
                      <a:lnTo>
                        <a:pt x="3001" y="147"/>
                      </a:lnTo>
                      <a:lnTo>
                        <a:pt x="3002" y="158"/>
                      </a:lnTo>
                      <a:lnTo>
                        <a:pt x="3004" y="168"/>
                      </a:lnTo>
                      <a:lnTo>
                        <a:pt x="3006" y="176"/>
                      </a:lnTo>
                      <a:lnTo>
                        <a:pt x="3008" y="181"/>
                      </a:lnTo>
                      <a:lnTo>
                        <a:pt x="3009" y="185"/>
                      </a:lnTo>
                      <a:lnTo>
                        <a:pt x="3011" y="185"/>
                      </a:lnTo>
                      <a:lnTo>
                        <a:pt x="3013" y="184"/>
                      </a:lnTo>
                      <a:lnTo>
                        <a:pt x="3014" y="181"/>
                      </a:lnTo>
                      <a:lnTo>
                        <a:pt x="3016" y="179"/>
                      </a:lnTo>
                      <a:lnTo>
                        <a:pt x="3018" y="178"/>
                      </a:lnTo>
                      <a:lnTo>
                        <a:pt x="3020" y="178"/>
                      </a:lnTo>
                      <a:lnTo>
                        <a:pt x="3021" y="180"/>
                      </a:lnTo>
                      <a:lnTo>
                        <a:pt x="3023" y="185"/>
                      </a:lnTo>
                      <a:lnTo>
                        <a:pt x="3025" y="191"/>
                      </a:lnTo>
                      <a:lnTo>
                        <a:pt x="3026" y="196"/>
                      </a:lnTo>
                      <a:lnTo>
                        <a:pt x="3028" y="202"/>
                      </a:lnTo>
                      <a:lnTo>
                        <a:pt x="3030" y="205"/>
                      </a:lnTo>
                      <a:lnTo>
                        <a:pt x="3032" y="206"/>
                      </a:lnTo>
                      <a:lnTo>
                        <a:pt x="3033" y="205"/>
                      </a:lnTo>
                      <a:lnTo>
                        <a:pt x="3035" y="202"/>
                      </a:lnTo>
                      <a:lnTo>
                        <a:pt x="3036" y="198"/>
                      </a:lnTo>
                      <a:lnTo>
                        <a:pt x="3038" y="194"/>
                      </a:lnTo>
                      <a:lnTo>
                        <a:pt x="3040" y="191"/>
                      </a:lnTo>
                      <a:lnTo>
                        <a:pt x="3042" y="190"/>
                      </a:lnTo>
                      <a:lnTo>
                        <a:pt x="3044" y="190"/>
                      </a:lnTo>
                      <a:lnTo>
                        <a:pt x="3045" y="193"/>
                      </a:lnTo>
                      <a:lnTo>
                        <a:pt x="3047" y="198"/>
                      </a:lnTo>
                      <a:lnTo>
                        <a:pt x="3048" y="203"/>
                      </a:lnTo>
                      <a:lnTo>
                        <a:pt x="3050" y="208"/>
                      </a:lnTo>
                      <a:lnTo>
                        <a:pt x="3052" y="212"/>
                      </a:lnTo>
                      <a:lnTo>
                        <a:pt x="3054" y="214"/>
                      </a:lnTo>
                      <a:lnTo>
                        <a:pt x="3056" y="215"/>
                      </a:lnTo>
                      <a:lnTo>
                        <a:pt x="3057" y="214"/>
                      </a:lnTo>
                      <a:lnTo>
                        <a:pt x="3059" y="212"/>
                      </a:lnTo>
                      <a:lnTo>
                        <a:pt x="3060" y="209"/>
                      </a:lnTo>
                      <a:lnTo>
                        <a:pt x="3062" y="206"/>
                      </a:lnTo>
                      <a:lnTo>
                        <a:pt x="3064" y="204"/>
                      </a:lnTo>
                      <a:lnTo>
                        <a:pt x="3066" y="203"/>
                      </a:lnTo>
                      <a:lnTo>
                        <a:pt x="3068" y="202"/>
                      </a:lnTo>
                      <a:lnTo>
                        <a:pt x="3069" y="201"/>
                      </a:lnTo>
                      <a:lnTo>
                        <a:pt x="3071" y="200"/>
                      </a:lnTo>
                      <a:lnTo>
                        <a:pt x="3072" y="199"/>
                      </a:lnTo>
                      <a:lnTo>
                        <a:pt x="3074" y="197"/>
                      </a:lnTo>
                      <a:lnTo>
                        <a:pt x="3076" y="196"/>
                      </a:lnTo>
                      <a:lnTo>
                        <a:pt x="3078" y="194"/>
                      </a:lnTo>
                      <a:lnTo>
                        <a:pt x="3079" y="193"/>
                      </a:lnTo>
                      <a:lnTo>
                        <a:pt x="3081" y="193"/>
                      </a:lnTo>
                      <a:lnTo>
                        <a:pt x="3083" y="193"/>
                      </a:lnTo>
                      <a:lnTo>
                        <a:pt x="3084" y="194"/>
                      </a:lnTo>
                      <a:lnTo>
                        <a:pt x="3086" y="197"/>
                      </a:lnTo>
                      <a:lnTo>
                        <a:pt x="3088" y="200"/>
                      </a:lnTo>
                      <a:lnTo>
                        <a:pt x="3090" y="203"/>
                      </a:lnTo>
                      <a:lnTo>
                        <a:pt x="3091" y="205"/>
                      </a:lnTo>
                      <a:lnTo>
                        <a:pt x="3093" y="207"/>
                      </a:lnTo>
                      <a:lnTo>
                        <a:pt x="3095" y="209"/>
                      </a:lnTo>
                      <a:lnTo>
                        <a:pt x="3096" y="209"/>
                      </a:lnTo>
                      <a:lnTo>
                        <a:pt x="3098" y="209"/>
                      </a:lnTo>
                      <a:lnTo>
                        <a:pt x="3100" y="209"/>
                      </a:lnTo>
                      <a:lnTo>
                        <a:pt x="3102" y="208"/>
                      </a:lnTo>
                      <a:lnTo>
                        <a:pt x="3103" y="208"/>
                      </a:lnTo>
                      <a:lnTo>
                        <a:pt x="3105" y="207"/>
                      </a:lnTo>
                      <a:lnTo>
                        <a:pt x="3107" y="206"/>
                      </a:lnTo>
                      <a:lnTo>
                        <a:pt x="3108" y="206"/>
                      </a:lnTo>
                      <a:lnTo>
                        <a:pt x="3110" y="206"/>
                      </a:lnTo>
                      <a:lnTo>
                        <a:pt x="3112" y="206"/>
                      </a:lnTo>
                      <a:lnTo>
                        <a:pt x="3114" y="207"/>
                      </a:lnTo>
                      <a:lnTo>
                        <a:pt x="3115" y="207"/>
                      </a:lnTo>
                      <a:lnTo>
                        <a:pt x="3117" y="208"/>
                      </a:lnTo>
                      <a:lnTo>
                        <a:pt x="3119" y="208"/>
                      </a:lnTo>
                      <a:lnTo>
                        <a:pt x="3120" y="208"/>
                      </a:lnTo>
                      <a:lnTo>
                        <a:pt x="3122" y="208"/>
                      </a:lnTo>
                      <a:lnTo>
                        <a:pt x="3124" y="208"/>
                      </a:lnTo>
                      <a:lnTo>
                        <a:pt x="3125" y="208"/>
                      </a:lnTo>
                      <a:lnTo>
                        <a:pt x="3127" y="208"/>
                      </a:lnTo>
                      <a:lnTo>
                        <a:pt x="3129" y="209"/>
                      </a:lnTo>
                      <a:lnTo>
                        <a:pt x="3131" y="211"/>
                      </a:lnTo>
                      <a:lnTo>
                        <a:pt x="3132" y="213"/>
                      </a:lnTo>
                      <a:lnTo>
                        <a:pt x="3134" y="215"/>
                      </a:lnTo>
                      <a:lnTo>
                        <a:pt x="3136" y="218"/>
                      </a:lnTo>
                      <a:lnTo>
                        <a:pt x="3137" y="221"/>
                      </a:lnTo>
                      <a:lnTo>
                        <a:pt x="3139" y="223"/>
                      </a:lnTo>
                      <a:lnTo>
                        <a:pt x="3141" y="223"/>
                      </a:lnTo>
                      <a:lnTo>
                        <a:pt x="3143" y="223"/>
                      </a:lnTo>
                      <a:lnTo>
                        <a:pt x="3144" y="221"/>
                      </a:lnTo>
                      <a:lnTo>
                        <a:pt x="3146" y="218"/>
                      </a:lnTo>
                      <a:lnTo>
                        <a:pt x="3148" y="214"/>
                      </a:lnTo>
                      <a:lnTo>
                        <a:pt x="3149" y="210"/>
                      </a:lnTo>
                      <a:lnTo>
                        <a:pt x="3151" y="206"/>
                      </a:lnTo>
                      <a:lnTo>
                        <a:pt x="3153" y="204"/>
                      </a:lnTo>
                      <a:lnTo>
                        <a:pt x="3155" y="203"/>
                      </a:lnTo>
                      <a:lnTo>
                        <a:pt x="3156" y="203"/>
                      </a:lnTo>
                      <a:lnTo>
                        <a:pt x="3158" y="205"/>
                      </a:lnTo>
                      <a:lnTo>
                        <a:pt x="3160" y="207"/>
                      </a:lnTo>
                      <a:lnTo>
                        <a:pt x="3161" y="210"/>
                      </a:lnTo>
                      <a:lnTo>
                        <a:pt x="3163" y="211"/>
                      </a:lnTo>
                      <a:lnTo>
                        <a:pt x="3165" y="212"/>
                      </a:lnTo>
                      <a:lnTo>
                        <a:pt x="3167" y="211"/>
                      </a:lnTo>
                      <a:lnTo>
                        <a:pt x="3168" y="208"/>
                      </a:lnTo>
                      <a:lnTo>
                        <a:pt x="3170" y="204"/>
                      </a:lnTo>
                      <a:lnTo>
                        <a:pt x="3171" y="200"/>
                      </a:lnTo>
                      <a:lnTo>
                        <a:pt x="3173" y="197"/>
                      </a:lnTo>
                      <a:lnTo>
                        <a:pt x="3175" y="194"/>
                      </a:lnTo>
                      <a:lnTo>
                        <a:pt x="3177" y="193"/>
                      </a:lnTo>
                      <a:lnTo>
                        <a:pt x="3179" y="193"/>
                      </a:lnTo>
                      <a:lnTo>
                        <a:pt x="3180" y="195"/>
                      </a:lnTo>
                      <a:lnTo>
                        <a:pt x="3182" y="199"/>
                      </a:lnTo>
                      <a:lnTo>
                        <a:pt x="3183" y="203"/>
                      </a:lnTo>
                      <a:lnTo>
                        <a:pt x="3185" y="207"/>
                      </a:lnTo>
                      <a:lnTo>
                        <a:pt x="3187" y="210"/>
                      </a:lnTo>
                      <a:lnTo>
                        <a:pt x="3189" y="213"/>
                      </a:lnTo>
                      <a:lnTo>
                        <a:pt x="3191" y="214"/>
                      </a:lnTo>
                      <a:lnTo>
                        <a:pt x="3192" y="214"/>
                      </a:lnTo>
                      <a:lnTo>
                        <a:pt x="3194" y="213"/>
                      </a:lnTo>
                      <a:lnTo>
                        <a:pt x="3195" y="211"/>
                      </a:lnTo>
                      <a:lnTo>
                        <a:pt x="3197" y="209"/>
                      </a:lnTo>
                      <a:lnTo>
                        <a:pt x="3199" y="206"/>
                      </a:lnTo>
                      <a:lnTo>
                        <a:pt x="3201" y="204"/>
                      </a:lnTo>
                      <a:lnTo>
                        <a:pt x="3203" y="202"/>
                      </a:lnTo>
                      <a:lnTo>
                        <a:pt x="3204" y="200"/>
                      </a:lnTo>
                      <a:lnTo>
                        <a:pt x="3206" y="198"/>
                      </a:lnTo>
                      <a:lnTo>
                        <a:pt x="3207" y="197"/>
                      </a:lnTo>
                      <a:lnTo>
                        <a:pt x="3209" y="197"/>
                      </a:lnTo>
                      <a:lnTo>
                        <a:pt x="3211" y="197"/>
                      </a:lnTo>
                      <a:lnTo>
                        <a:pt x="3213" y="199"/>
                      </a:lnTo>
                      <a:lnTo>
                        <a:pt x="3214" y="200"/>
                      </a:lnTo>
                      <a:lnTo>
                        <a:pt x="3216" y="203"/>
                      </a:lnTo>
                      <a:lnTo>
                        <a:pt x="3218" y="207"/>
                      </a:lnTo>
                      <a:lnTo>
                        <a:pt x="3219" y="210"/>
                      </a:lnTo>
                      <a:lnTo>
                        <a:pt x="3221" y="214"/>
                      </a:lnTo>
                      <a:lnTo>
                        <a:pt x="3223" y="217"/>
                      </a:lnTo>
                      <a:lnTo>
                        <a:pt x="3225" y="219"/>
                      </a:lnTo>
                      <a:lnTo>
                        <a:pt x="3226" y="219"/>
                      </a:lnTo>
                      <a:lnTo>
                        <a:pt x="3228" y="218"/>
                      </a:lnTo>
                      <a:lnTo>
                        <a:pt x="3230" y="217"/>
                      </a:lnTo>
                      <a:lnTo>
                        <a:pt x="3231" y="214"/>
                      </a:lnTo>
                      <a:lnTo>
                        <a:pt x="3233" y="211"/>
                      </a:lnTo>
                      <a:lnTo>
                        <a:pt x="3235" y="209"/>
                      </a:lnTo>
                      <a:lnTo>
                        <a:pt x="3237" y="207"/>
                      </a:lnTo>
                      <a:lnTo>
                        <a:pt x="3238" y="207"/>
                      </a:lnTo>
                      <a:lnTo>
                        <a:pt x="3240" y="208"/>
                      </a:lnTo>
                      <a:lnTo>
                        <a:pt x="3242" y="210"/>
                      </a:lnTo>
                      <a:lnTo>
                        <a:pt x="3243" y="213"/>
                      </a:lnTo>
                      <a:lnTo>
                        <a:pt x="3245" y="217"/>
                      </a:lnTo>
                      <a:lnTo>
                        <a:pt x="3247" y="220"/>
                      </a:lnTo>
                      <a:lnTo>
                        <a:pt x="3249" y="223"/>
                      </a:lnTo>
                      <a:lnTo>
                        <a:pt x="3250" y="224"/>
                      </a:lnTo>
                      <a:lnTo>
                        <a:pt x="3252" y="224"/>
                      </a:lnTo>
                      <a:lnTo>
                        <a:pt x="3254" y="224"/>
                      </a:lnTo>
                      <a:lnTo>
                        <a:pt x="3255" y="223"/>
                      </a:lnTo>
                      <a:lnTo>
                        <a:pt x="3257" y="222"/>
                      </a:lnTo>
                      <a:lnTo>
                        <a:pt x="3259" y="221"/>
                      </a:lnTo>
                      <a:lnTo>
                        <a:pt x="3261" y="221"/>
                      </a:lnTo>
                      <a:lnTo>
                        <a:pt x="3262" y="222"/>
                      </a:lnTo>
                      <a:lnTo>
                        <a:pt x="3264" y="223"/>
                      </a:lnTo>
                      <a:lnTo>
                        <a:pt x="3266" y="225"/>
                      </a:lnTo>
                      <a:lnTo>
                        <a:pt x="3267" y="228"/>
                      </a:lnTo>
                      <a:lnTo>
                        <a:pt x="3269" y="230"/>
                      </a:lnTo>
                      <a:lnTo>
                        <a:pt x="3271" y="232"/>
                      </a:lnTo>
                      <a:lnTo>
                        <a:pt x="3273" y="233"/>
                      </a:lnTo>
                      <a:lnTo>
                        <a:pt x="3274" y="233"/>
                      </a:lnTo>
                      <a:lnTo>
                        <a:pt x="3276" y="232"/>
                      </a:lnTo>
                      <a:lnTo>
                        <a:pt x="3278" y="231"/>
                      </a:lnTo>
                      <a:lnTo>
                        <a:pt x="3279" y="231"/>
                      </a:lnTo>
                      <a:lnTo>
                        <a:pt x="3281" y="230"/>
                      </a:lnTo>
                      <a:lnTo>
                        <a:pt x="3283" y="230"/>
                      </a:lnTo>
                      <a:lnTo>
                        <a:pt x="3285" y="231"/>
                      </a:lnTo>
                      <a:lnTo>
                        <a:pt x="3286" y="233"/>
                      </a:lnTo>
                      <a:lnTo>
                        <a:pt x="3288" y="234"/>
                      </a:lnTo>
                      <a:lnTo>
                        <a:pt x="3290" y="235"/>
                      </a:lnTo>
                      <a:lnTo>
                        <a:pt x="3291" y="235"/>
                      </a:lnTo>
                      <a:lnTo>
                        <a:pt x="3293" y="235"/>
                      </a:lnTo>
                      <a:lnTo>
                        <a:pt x="3295" y="234"/>
                      </a:lnTo>
                      <a:lnTo>
                        <a:pt x="3297" y="232"/>
                      </a:lnTo>
                      <a:lnTo>
                        <a:pt x="3298" y="230"/>
                      </a:lnTo>
                      <a:lnTo>
                        <a:pt x="3300" y="228"/>
                      </a:lnTo>
                      <a:lnTo>
                        <a:pt x="3302" y="227"/>
                      </a:lnTo>
                      <a:lnTo>
                        <a:pt x="3303" y="226"/>
                      </a:lnTo>
                      <a:lnTo>
                        <a:pt x="3305" y="225"/>
                      </a:lnTo>
                      <a:lnTo>
                        <a:pt x="3307" y="225"/>
                      </a:lnTo>
                      <a:lnTo>
                        <a:pt x="3309" y="226"/>
                      </a:lnTo>
                      <a:lnTo>
                        <a:pt x="3310" y="227"/>
                      </a:lnTo>
                      <a:lnTo>
                        <a:pt x="3312" y="227"/>
                      </a:lnTo>
                      <a:lnTo>
                        <a:pt x="3314" y="227"/>
                      </a:lnTo>
                      <a:lnTo>
                        <a:pt x="3315" y="227"/>
                      </a:lnTo>
                      <a:lnTo>
                        <a:pt x="3317" y="227"/>
                      </a:lnTo>
                      <a:lnTo>
                        <a:pt x="3319" y="227"/>
                      </a:lnTo>
                      <a:lnTo>
                        <a:pt x="3320" y="226"/>
                      </a:lnTo>
                      <a:lnTo>
                        <a:pt x="3322" y="225"/>
                      </a:lnTo>
                      <a:lnTo>
                        <a:pt x="3324" y="225"/>
                      </a:lnTo>
                      <a:lnTo>
                        <a:pt x="3326" y="224"/>
                      </a:lnTo>
                      <a:lnTo>
                        <a:pt x="3327" y="222"/>
                      </a:lnTo>
                      <a:lnTo>
                        <a:pt x="3329" y="221"/>
                      </a:lnTo>
                      <a:lnTo>
                        <a:pt x="3331" y="219"/>
                      </a:lnTo>
                      <a:lnTo>
                        <a:pt x="3332" y="217"/>
                      </a:lnTo>
                      <a:lnTo>
                        <a:pt x="3334" y="216"/>
                      </a:lnTo>
                      <a:lnTo>
                        <a:pt x="3336" y="214"/>
                      </a:lnTo>
                      <a:lnTo>
                        <a:pt x="3338" y="214"/>
                      </a:lnTo>
                      <a:lnTo>
                        <a:pt x="3339" y="213"/>
                      </a:lnTo>
                      <a:lnTo>
                        <a:pt x="3341" y="214"/>
                      </a:lnTo>
                      <a:lnTo>
                        <a:pt x="3343" y="215"/>
                      </a:lnTo>
                      <a:lnTo>
                        <a:pt x="3344" y="217"/>
                      </a:lnTo>
                      <a:lnTo>
                        <a:pt x="3346" y="218"/>
                      </a:lnTo>
                      <a:lnTo>
                        <a:pt x="3348" y="220"/>
                      </a:lnTo>
                      <a:lnTo>
                        <a:pt x="3349" y="220"/>
                      </a:lnTo>
                      <a:lnTo>
                        <a:pt x="3351" y="220"/>
                      </a:lnTo>
                      <a:lnTo>
                        <a:pt x="3353" y="220"/>
                      </a:lnTo>
                      <a:lnTo>
                        <a:pt x="3355" y="218"/>
                      </a:lnTo>
                      <a:lnTo>
                        <a:pt x="3356" y="217"/>
                      </a:lnTo>
                      <a:lnTo>
                        <a:pt x="3358" y="216"/>
                      </a:lnTo>
                      <a:lnTo>
                        <a:pt x="3360" y="215"/>
                      </a:lnTo>
                      <a:lnTo>
                        <a:pt x="3361" y="215"/>
                      </a:lnTo>
                      <a:lnTo>
                        <a:pt x="3363" y="215"/>
                      </a:lnTo>
                      <a:lnTo>
                        <a:pt x="3365" y="216"/>
                      </a:lnTo>
                      <a:lnTo>
                        <a:pt x="3366" y="218"/>
                      </a:lnTo>
                      <a:lnTo>
                        <a:pt x="3368" y="220"/>
                      </a:lnTo>
                      <a:lnTo>
                        <a:pt x="3370" y="222"/>
                      </a:lnTo>
                      <a:lnTo>
                        <a:pt x="3372" y="223"/>
                      </a:lnTo>
                      <a:lnTo>
                        <a:pt x="3373" y="223"/>
                      </a:lnTo>
                      <a:lnTo>
                        <a:pt x="3375" y="223"/>
                      </a:lnTo>
                      <a:lnTo>
                        <a:pt x="3377" y="223"/>
                      </a:lnTo>
                      <a:lnTo>
                        <a:pt x="3378" y="222"/>
                      </a:lnTo>
                      <a:lnTo>
                        <a:pt x="3380" y="221"/>
                      </a:lnTo>
                      <a:lnTo>
                        <a:pt x="3382" y="220"/>
                      </a:lnTo>
                      <a:lnTo>
                        <a:pt x="3384" y="220"/>
                      </a:lnTo>
                      <a:lnTo>
                        <a:pt x="3385" y="220"/>
                      </a:lnTo>
                      <a:lnTo>
                        <a:pt x="3387" y="221"/>
                      </a:lnTo>
                      <a:lnTo>
                        <a:pt x="3389" y="222"/>
                      </a:lnTo>
                      <a:lnTo>
                        <a:pt x="3390" y="223"/>
                      </a:lnTo>
                      <a:lnTo>
                        <a:pt x="3392" y="224"/>
                      </a:lnTo>
                      <a:lnTo>
                        <a:pt x="3394" y="225"/>
                      </a:lnTo>
                      <a:lnTo>
                        <a:pt x="3396" y="227"/>
                      </a:lnTo>
                      <a:lnTo>
                        <a:pt x="3397" y="228"/>
                      </a:lnTo>
                      <a:lnTo>
                        <a:pt x="3399" y="230"/>
                      </a:lnTo>
                      <a:lnTo>
                        <a:pt x="3401" y="232"/>
                      </a:lnTo>
                      <a:lnTo>
                        <a:pt x="3402" y="235"/>
                      </a:lnTo>
                      <a:lnTo>
                        <a:pt x="3404" y="237"/>
                      </a:lnTo>
                      <a:lnTo>
                        <a:pt x="3406" y="240"/>
                      </a:lnTo>
                      <a:lnTo>
                        <a:pt x="3408" y="243"/>
                      </a:lnTo>
                      <a:lnTo>
                        <a:pt x="3409" y="245"/>
                      </a:lnTo>
                      <a:lnTo>
                        <a:pt x="3411" y="246"/>
                      </a:lnTo>
                      <a:lnTo>
                        <a:pt x="3413" y="246"/>
                      </a:lnTo>
                      <a:lnTo>
                        <a:pt x="3414" y="245"/>
                      </a:lnTo>
                      <a:lnTo>
                        <a:pt x="3416" y="242"/>
                      </a:lnTo>
                      <a:lnTo>
                        <a:pt x="3418" y="239"/>
                      </a:lnTo>
                      <a:lnTo>
                        <a:pt x="3420" y="235"/>
                      </a:lnTo>
                      <a:lnTo>
                        <a:pt x="3421" y="230"/>
                      </a:lnTo>
                      <a:lnTo>
                        <a:pt x="3423" y="227"/>
                      </a:lnTo>
                      <a:lnTo>
                        <a:pt x="3425" y="223"/>
                      </a:lnTo>
                      <a:lnTo>
                        <a:pt x="3426" y="220"/>
                      </a:lnTo>
                      <a:lnTo>
                        <a:pt x="3428" y="218"/>
                      </a:lnTo>
                      <a:lnTo>
                        <a:pt x="3430" y="216"/>
                      </a:lnTo>
                      <a:lnTo>
                        <a:pt x="3432" y="215"/>
                      </a:lnTo>
                      <a:lnTo>
                        <a:pt x="3433" y="214"/>
                      </a:lnTo>
                      <a:lnTo>
                        <a:pt x="3435" y="213"/>
                      </a:lnTo>
                      <a:lnTo>
                        <a:pt x="3437" y="212"/>
                      </a:lnTo>
                      <a:lnTo>
                        <a:pt x="3438" y="212"/>
                      </a:lnTo>
                      <a:lnTo>
                        <a:pt x="3440" y="212"/>
                      </a:lnTo>
                      <a:lnTo>
                        <a:pt x="3442" y="212"/>
                      </a:lnTo>
                      <a:lnTo>
                        <a:pt x="3444" y="213"/>
                      </a:lnTo>
                      <a:lnTo>
                        <a:pt x="3445" y="214"/>
                      </a:lnTo>
                      <a:lnTo>
                        <a:pt x="3447" y="215"/>
                      </a:lnTo>
                      <a:lnTo>
                        <a:pt x="3449" y="215"/>
                      </a:lnTo>
                      <a:lnTo>
                        <a:pt x="3450" y="215"/>
                      </a:lnTo>
                      <a:lnTo>
                        <a:pt x="3452" y="214"/>
                      </a:lnTo>
                      <a:lnTo>
                        <a:pt x="3454" y="212"/>
                      </a:lnTo>
                      <a:lnTo>
                        <a:pt x="3456" y="209"/>
                      </a:lnTo>
                      <a:lnTo>
                        <a:pt x="3457" y="206"/>
                      </a:lnTo>
                      <a:lnTo>
                        <a:pt x="3459" y="202"/>
                      </a:lnTo>
                      <a:lnTo>
                        <a:pt x="3461" y="199"/>
                      </a:lnTo>
                      <a:lnTo>
                        <a:pt x="3462" y="197"/>
                      </a:lnTo>
                      <a:lnTo>
                        <a:pt x="3464" y="195"/>
                      </a:lnTo>
                      <a:lnTo>
                        <a:pt x="3466" y="195"/>
                      </a:lnTo>
                      <a:lnTo>
                        <a:pt x="3468" y="196"/>
                      </a:lnTo>
                      <a:lnTo>
                        <a:pt x="3469" y="197"/>
                      </a:lnTo>
                      <a:lnTo>
                        <a:pt x="3471" y="198"/>
                      </a:lnTo>
                      <a:lnTo>
                        <a:pt x="3472" y="200"/>
                      </a:lnTo>
                      <a:lnTo>
                        <a:pt x="3474" y="201"/>
                      </a:lnTo>
                      <a:lnTo>
                        <a:pt x="3476" y="202"/>
                      </a:lnTo>
                      <a:lnTo>
                        <a:pt x="3478" y="203"/>
                      </a:lnTo>
                      <a:lnTo>
                        <a:pt x="3480" y="203"/>
                      </a:lnTo>
                      <a:lnTo>
                        <a:pt x="3481" y="204"/>
                      </a:lnTo>
                      <a:lnTo>
                        <a:pt x="3483" y="204"/>
                      </a:lnTo>
                      <a:lnTo>
                        <a:pt x="3484" y="205"/>
                      </a:lnTo>
                      <a:lnTo>
                        <a:pt x="3486" y="205"/>
                      </a:lnTo>
                      <a:lnTo>
                        <a:pt x="3488" y="206"/>
                      </a:lnTo>
                      <a:lnTo>
                        <a:pt x="3490" y="206"/>
                      </a:lnTo>
                      <a:lnTo>
                        <a:pt x="3492" y="205"/>
                      </a:lnTo>
                      <a:lnTo>
                        <a:pt x="3493" y="203"/>
                      </a:lnTo>
                      <a:lnTo>
                        <a:pt x="3495" y="200"/>
                      </a:lnTo>
                      <a:lnTo>
                        <a:pt x="3496" y="197"/>
                      </a:lnTo>
                      <a:lnTo>
                        <a:pt x="3498" y="193"/>
                      </a:lnTo>
                      <a:lnTo>
                        <a:pt x="3500" y="189"/>
                      </a:lnTo>
                      <a:lnTo>
                        <a:pt x="3502" y="185"/>
                      </a:lnTo>
                      <a:lnTo>
                        <a:pt x="3504" y="181"/>
                      </a:lnTo>
                      <a:lnTo>
                        <a:pt x="3505" y="179"/>
                      </a:lnTo>
                      <a:lnTo>
                        <a:pt x="3507" y="177"/>
                      </a:lnTo>
                      <a:lnTo>
                        <a:pt x="3508" y="176"/>
                      </a:lnTo>
                      <a:lnTo>
                        <a:pt x="3510" y="175"/>
                      </a:lnTo>
                      <a:lnTo>
                        <a:pt x="3512" y="175"/>
                      </a:lnTo>
                      <a:lnTo>
                        <a:pt x="3514" y="176"/>
                      </a:lnTo>
                      <a:lnTo>
                        <a:pt x="3515" y="177"/>
                      </a:lnTo>
                      <a:lnTo>
                        <a:pt x="3517" y="179"/>
                      </a:lnTo>
                      <a:lnTo>
                        <a:pt x="3519" y="181"/>
                      </a:lnTo>
                      <a:lnTo>
                        <a:pt x="3520" y="183"/>
                      </a:lnTo>
                      <a:lnTo>
                        <a:pt x="3522" y="185"/>
                      </a:lnTo>
                      <a:lnTo>
                        <a:pt x="3524" y="188"/>
                      </a:lnTo>
                      <a:lnTo>
                        <a:pt x="3526" y="190"/>
                      </a:lnTo>
                      <a:lnTo>
                        <a:pt x="3527" y="192"/>
                      </a:lnTo>
                      <a:lnTo>
                        <a:pt x="3529" y="193"/>
                      </a:lnTo>
                      <a:lnTo>
                        <a:pt x="3531" y="193"/>
                      </a:lnTo>
                      <a:lnTo>
                        <a:pt x="3532" y="193"/>
                      </a:lnTo>
                      <a:lnTo>
                        <a:pt x="3534" y="193"/>
                      </a:lnTo>
                      <a:lnTo>
                        <a:pt x="3536" y="192"/>
                      </a:lnTo>
                      <a:lnTo>
                        <a:pt x="3538" y="191"/>
                      </a:lnTo>
                      <a:lnTo>
                        <a:pt x="3539" y="190"/>
                      </a:lnTo>
                      <a:lnTo>
                        <a:pt x="3541" y="189"/>
                      </a:lnTo>
                      <a:lnTo>
                        <a:pt x="3543" y="189"/>
                      </a:lnTo>
                      <a:lnTo>
                        <a:pt x="3544" y="189"/>
                      </a:lnTo>
                      <a:lnTo>
                        <a:pt x="3546" y="189"/>
                      </a:lnTo>
                      <a:lnTo>
                        <a:pt x="3548" y="189"/>
                      </a:lnTo>
                      <a:lnTo>
                        <a:pt x="3550" y="189"/>
                      </a:lnTo>
                      <a:lnTo>
                        <a:pt x="3551" y="189"/>
                      </a:lnTo>
                      <a:lnTo>
                        <a:pt x="3553" y="188"/>
                      </a:lnTo>
                      <a:lnTo>
                        <a:pt x="3555" y="187"/>
                      </a:lnTo>
                      <a:lnTo>
                        <a:pt x="3556" y="186"/>
                      </a:lnTo>
                      <a:lnTo>
                        <a:pt x="3558" y="186"/>
                      </a:lnTo>
                      <a:lnTo>
                        <a:pt x="3560" y="185"/>
                      </a:lnTo>
                      <a:lnTo>
                        <a:pt x="3562" y="185"/>
                      </a:lnTo>
                      <a:lnTo>
                        <a:pt x="3563" y="184"/>
                      </a:lnTo>
                      <a:lnTo>
                        <a:pt x="3565" y="184"/>
                      </a:lnTo>
                      <a:lnTo>
                        <a:pt x="3567" y="184"/>
                      </a:lnTo>
                      <a:lnTo>
                        <a:pt x="3568" y="183"/>
                      </a:lnTo>
                      <a:lnTo>
                        <a:pt x="3570" y="183"/>
                      </a:lnTo>
                      <a:lnTo>
                        <a:pt x="3572" y="182"/>
                      </a:lnTo>
                      <a:lnTo>
                        <a:pt x="3573" y="182"/>
                      </a:lnTo>
                      <a:lnTo>
                        <a:pt x="3575" y="183"/>
                      </a:lnTo>
                      <a:lnTo>
                        <a:pt x="3577" y="184"/>
                      </a:lnTo>
                      <a:lnTo>
                        <a:pt x="3579" y="185"/>
                      </a:lnTo>
                      <a:lnTo>
                        <a:pt x="3580" y="187"/>
                      </a:lnTo>
                      <a:lnTo>
                        <a:pt x="3582" y="189"/>
                      </a:lnTo>
                      <a:lnTo>
                        <a:pt x="3584" y="191"/>
                      </a:lnTo>
                      <a:lnTo>
                        <a:pt x="3585" y="193"/>
                      </a:lnTo>
                      <a:lnTo>
                        <a:pt x="3587" y="194"/>
                      </a:lnTo>
                      <a:lnTo>
                        <a:pt x="3589" y="194"/>
                      </a:lnTo>
                      <a:lnTo>
                        <a:pt x="3591" y="194"/>
                      </a:lnTo>
                      <a:lnTo>
                        <a:pt x="3592" y="194"/>
                      </a:lnTo>
                      <a:lnTo>
                        <a:pt x="3594" y="193"/>
                      </a:lnTo>
                      <a:lnTo>
                        <a:pt x="3596" y="192"/>
                      </a:lnTo>
                      <a:lnTo>
                        <a:pt x="3597" y="192"/>
                      </a:lnTo>
                      <a:lnTo>
                        <a:pt x="3599" y="191"/>
                      </a:lnTo>
                      <a:lnTo>
                        <a:pt x="3601" y="191"/>
                      </a:lnTo>
                      <a:lnTo>
                        <a:pt x="3603" y="191"/>
                      </a:lnTo>
                      <a:lnTo>
                        <a:pt x="3604" y="190"/>
                      </a:lnTo>
                      <a:lnTo>
                        <a:pt x="3606" y="188"/>
                      </a:lnTo>
                      <a:lnTo>
                        <a:pt x="3608" y="186"/>
                      </a:lnTo>
                      <a:lnTo>
                        <a:pt x="3609" y="184"/>
                      </a:lnTo>
                      <a:lnTo>
                        <a:pt x="3611" y="181"/>
                      </a:lnTo>
                      <a:lnTo>
                        <a:pt x="3613" y="179"/>
                      </a:lnTo>
                      <a:lnTo>
                        <a:pt x="3615" y="178"/>
                      </a:lnTo>
                      <a:lnTo>
                        <a:pt x="3616" y="179"/>
                      </a:lnTo>
                      <a:lnTo>
                        <a:pt x="3618" y="181"/>
                      </a:lnTo>
                      <a:lnTo>
                        <a:pt x="3619" y="185"/>
                      </a:lnTo>
                      <a:lnTo>
                        <a:pt x="3621" y="190"/>
                      </a:lnTo>
                      <a:lnTo>
                        <a:pt x="3623" y="196"/>
                      </a:lnTo>
                      <a:lnTo>
                        <a:pt x="3625" y="203"/>
                      </a:lnTo>
                      <a:lnTo>
                        <a:pt x="3627" y="208"/>
                      </a:lnTo>
                      <a:lnTo>
                        <a:pt x="3628" y="212"/>
                      </a:lnTo>
                      <a:lnTo>
                        <a:pt x="3630" y="215"/>
                      </a:lnTo>
                      <a:lnTo>
                        <a:pt x="3631" y="216"/>
                      </a:lnTo>
                      <a:lnTo>
                        <a:pt x="3633" y="214"/>
                      </a:lnTo>
                      <a:lnTo>
                        <a:pt x="3635" y="211"/>
                      </a:lnTo>
                      <a:lnTo>
                        <a:pt x="3637" y="207"/>
                      </a:lnTo>
                      <a:lnTo>
                        <a:pt x="3639" y="203"/>
                      </a:lnTo>
                      <a:lnTo>
                        <a:pt x="3640" y="199"/>
                      </a:lnTo>
                      <a:lnTo>
                        <a:pt x="3642" y="197"/>
                      </a:lnTo>
                      <a:lnTo>
                        <a:pt x="3643" y="196"/>
                      </a:lnTo>
                      <a:lnTo>
                        <a:pt x="3645" y="197"/>
                      </a:lnTo>
                      <a:lnTo>
                        <a:pt x="3647" y="199"/>
                      </a:lnTo>
                      <a:lnTo>
                        <a:pt x="3649" y="204"/>
                      </a:lnTo>
                      <a:lnTo>
                        <a:pt x="3650" y="209"/>
                      </a:lnTo>
                      <a:lnTo>
                        <a:pt x="3652" y="214"/>
                      </a:lnTo>
                      <a:lnTo>
                        <a:pt x="3654" y="219"/>
                      </a:lnTo>
                      <a:lnTo>
                        <a:pt x="3655" y="223"/>
                      </a:lnTo>
                      <a:lnTo>
                        <a:pt x="3657" y="225"/>
                      </a:lnTo>
                      <a:lnTo>
                        <a:pt x="3659" y="225"/>
                      </a:lnTo>
                      <a:lnTo>
                        <a:pt x="3661" y="224"/>
                      </a:lnTo>
                      <a:lnTo>
                        <a:pt x="3662" y="222"/>
                      </a:lnTo>
                      <a:lnTo>
                        <a:pt x="3664" y="219"/>
                      </a:lnTo>
                      <a:lnTo>
                        <a:pt x="3666" y="216"/>
                      </a:lnTo>
                      <a:lnTo>
                        <a:pt x="3667" y="214"/>
                      </a:lnTo>
                      <a:lnTo>
                        <a:pt x="3669" y="214"/>
                      </a:lnTo>
                      <a:lnTo>
                        <a:pt x="3671" y="214"/>
                      </a:lnTo>
                      <a:lnTo>
                        <a:pt x="3673" y="215"/>
                      </a:lnTo>
                      <a:lnTo>
                        <a:pt x="3674" y="217"/>
                      </a:lnTo>
                      <a:lnTo>
                        <a:pt x="3676" y="220"/>
                      </a:lnTo>
                      <a:lnTo>
                        <a:pt x="3678" y="222"/>
                      </a:lnTo>
                      <a:lnTo>
                        <a:pt x="3679" y="224"/>
                      </a:lnTo>
                      <a:lnTo>
                        <a:pt x="3681" y="225"/>
                      </a:lnTo>
                      <a:lnTo>
                        <a:pt x="3683" y="226"/>
                      </a:lnTo>
                      <a:lnTo>
                        <a:pt x="3685" y="226"/>
                      </a:lnTo>
                      <a:lnTo>
                        <a:pt x="3686" y="225"/>
                      </a:lnTo>
                      <a:lnTo>
                        <a:pt x="3688" y="224"/>
                      </a:lnTo>
                      <a:lnTo>
                        <a:pt x="3690" y="223"/>
                      </a:lnTo>
                      <a:lnTo>
                        <a:pt x="3691" y="221"/>
                      </a:lnTo>
                      <a:lnTo>
                        <a:pt x="3693" y="220"/>
                      </a:lnTo>
                      <a:lnTo>
                        <a:pt x="3695" y="219"/>
                      </a:lnTo>
                      <a:lnTo>
                        <a:pt x="3697" y="218"/>
                      </a:lnTo>
                      <a:lnTo>
                        <a:pt x="3698" y="216"/>
                      </a:lnTo>
                      <a:lnTo>
                        <a:pt x="3700" y="215"/>
                      </a:lnTo>
                      <a:lnTo>
                        <a:pt x="3702" y="214"/>
                      </a:lnTo>
                      <a:lnTo>
                        <a:pt x="3703" y="212"/>
                      </a:lnTo>
                      <a:lnTo>
                        <a:pt x="3705" y="211"/>
                      </a:lnTo>
                      <a:lnTo>
                        <a:pt x="3707" y="210"/>
                      </a:lnTo>
                      <a:lnTo>
                        <a:pt x="3709" y="210"/>
                      </a:lnTo>
                      <a:lnTo>
                        <a:pt x="3710" y="211"/>
                      </a:lnTo>
                      <a:lnTo>
                        <a:pt x="3712" y="213"/>
                      </a:lnTo>
                      <a:lnTo>
                        <a:pt x="3714" y="215"/>
                      </a:lnTo>
                      <a:lnTo>
                        <a:pt x="3715" y="217"/>
                      </a:lnTo>
                      <a:lnTo>
                        <a:pt x="3717" y="220"/>
                      </a:lnTo>
                      <a:lnTo>
                        <a:pt x="3719" y="222"/>
                      </a:lnTo>
                      <a:lnTo>
                        <a:pt x="3721" y="223"/>
                      </a:lnTo>
                      <a:lnTo>
                        <a:pt x="3722" y="223"/>
                      </a:lnTo>
                      <a:lnTo>
                        <a:pt x="3724" y="223"/>
                      </a:lnTo>
                      <a:lnTo>
                        <a:pt x="3726" y="221"/>
                      </a:lnTo>
                      <a:lnTo>
                        <a:pt x="3727" y="219"/>
                      </a:lnTo>
                      <a:lnTo>
                        <a:pt x="3729" y="217"/>
                      </a:lnTo>
                      <a:lnTo>
                        <a:pt x="3731" y="216"/>
                      </a:lnTo>
                      <a:lnTo>
                        <a:pt x="3733" y="215"/>
                      </a:lnTo>
                      <a:lnTo>
                        <a:pt x="3734" y="215"/>
                      </a:lnTo>
                      <a:lnTo>
                        <a:pt x="3736" y="215"/>
                      </a:lnTo>
                      <a:lnTo>
                        <a:pt x="3738" y="216"/>
                      </a:lnTo>
                      <a:lnTo>
                        <a:pt x="3739" y="216"/>
                      </a:lnTo>
                      <a:lnTo>
                        <a:pt x="3741" y="216"/>
                      </a:lnTo>
                      <a:lnTo>
                        <a:pt x="3743" y="215"/>
                      </a:lnTo>
                      <a:lnTo>
                        <a:pt x="3745" y="213"/>
                      </a:lnTo>
                      <a:lnTo>
                        <a:pt x="3746" y="210"/>
                      </a:lnTo>
                      <a:lnTo>
                        <a:pt x="3748" y="207"/>
                      </a:lnTo>
                      <a:lnTo>
                        <a:pt x="3750" y="203"/>
                      </a:lnTo>
                      <a:lnTo>
                        <a:pt x="3751" y="199"/>
                      </a:lnTo>
                      <a:lnTo>
                        <a:pt x="3753" y="196"/>
                      </a:lnTo>
                      <a:lnTo>
                        <a:pt x="3755" y="194"/>
                      </a:lnTo>
                      <a:lnTo>
                        <a:pt x="3757" y="192"/>
                      </a:lnTo>
                      <a:lnTo>
                        <a:pt x="3758" y="192"/>
                      </a:lnTo>
                      <a:lnTo>
                        <a:pt x="3760" y="192"/>
                      </a:lnTo>
                      <a:lnTo>
                        <a:pt x="3762" y="192"/>
                      </a:lnTo>
                      <a:lnTo>
                        <a:pt x="3763" y="192"/>
                      </a:lnTo>
                      <a:lnTo>
                        <a:pt x="3765" y="192"/>
                      </a:lnTo>
                      <a:lnTo>
                        <a:pt x="3767" y="191"/>
                      </a:lnTo>
                      <a:lnTo>
                        <a:pt x="3769" y="190"/>
                      </a:lnTo>
                      <a:lnTo>
                        <a:pt x="3770" y="190"/>
                      </a:lnTo>
                      <a:lnTo>
                        <a:pt x="3772" y="190"/>
                      </a:lnTo>
                      <a:lnTo>
                        <a:pt x="3774" y="190"/>
                      </a:lnTo>
                      <a:lnTo>
                        <a:pt x="3775" y="192"/>
                      </a:lnTo>
                      <a:lnTo>
                        <a:pt x="3777" y="194"/>
                      </a:lnTo>
                      <a:lnTo>
                        <a:pt x="3779" y="197"/>
                      </a:lnTo>
                      <a:lnTo>
                        <a:pt x="3780" y="199"/>
                      </a:lnTo>
                      <a:lnTo>
                        <a:pt x="3782" y="202"/>
                      </a:lnTo>
                      <a:lnTo>
                        <a:pt x="3784" y="202"/>
                      </a:lnTo>
                      <a:lnTo>
                        <a:pt x="3785" y="202"/>
                      </a:lnTo>
                      <a:lnTo>
                        <a:pt x="3787" y="200"/>
                      </a:lnTo>
                      <a:lnTo>
                        <a:pt x="3789" y="197"/>
                      </a:lnTo>
                      <a:lnTo>
                        <a:pt x="3791" y="194"/>
                      </a:lnTo>
                      <a:lnTo>
                        <a:pt x="3792" y="191"/>
                      </a:lnTo>
                      <a:lnTo>
                        <a:pt x="3794" y="189"/>
                      </a:lnTo>
                      <a:lnTo>
                        <a:pt x="3796" y="189"/>
                      </a:lnTo>
                      <a:lnTo>
                        <a:pt x="3797" y="191"/>
                      </a:lnTo>
                      <a:lnTo>
                        <a:pt x="3799" y="194"/>
                      </a:lnTo>
                      <a:lnTo>
                        <a:pt x="3801" y="197"/>
                      </a:lnTo>
                      <a:lnTo>
                        <a:pt x="3803" y="200"/>
                      </a:lnTo>
                      <a:lnTo>
                        <a:pt x="3804" y="201"/>
                      </a:lnTo>
                      <a:lnTo>
                        <a:pt x="3806" y="201"/>
                      </a:lnTo>
                      <a:lnTo>
                        <a:pt x="3808" y="198"/>
                      </a:lnTo>
                      <a:lnTo>
                        <a:pt x="3809" y="194"/>
                      </a:lnTo>
                      <a:lnTo>
                        <a:pt x="3811" y="189"/>
                      </a:lnTo>
                      <a:lnTo>
                        <a:pt x="3813" y="183"/>
                      </a:lnTo>
                      <a:lnTo>
                        <a:pt x="3814" y="178"/>
                      </a:lnTo>
                      <a:lnTo>
                        <a:pt x="3816" y="175"/>
                      </a:lnTo>
                      <a:lnTo>
                        <a:pt x="3818" y="174"/>
                      </a:lnTo>
                      <a:lnTo>
                        <a:pt x="3820" y="177"/>
                      </a:lnTo>
                      <a:lnTo>
                        <a:pt x="3821" y="181"/>
                      </a:lnTo>
                      <a:lnTo>
                        <a:pt x="3823" y="187"/>
                      </a:lnTo>
                      <a:lnTo>
                        <a:pt x="3825" y="193"/>
                      </a:lnTo>
                      <a:lnTo>
                        <a:pt x="3826" y="200"/>
                      </a:lnTo>
                      <a:lnTo>
                        <a:pt x="3828" y="205"/>
                      </a:lnTo>
                      <a:lnTo>
                        <a:pt x="3830" y="210"/>
                      </a:lnTo>
                      <a:lnTo>
                        <a:pt x="3832" y="212"/>
                      </a:lnTo>
                      <a:lnTo>
                        <a:pt x="3833" y="213"/>
                      </a:lnTo>
                      <a:lnTo>
                        <a:pt x="3835" y="213"/>
                      </a:lnTo>
                      <a:lnTo>
                        <a:pt x="3837" y="213"/>
                      </a:lnTo>
                      <a:lnTo>
                        <a:pt x="3838" y="212"/>
                      </a:lnTo>
                      <a:lnTo>
                        <a:pt x="3840" y="212"/>
                      </a:lnTo>
                      <a:lnTo>
                        <a:pt x="3842" y="211"/>
                      </a:lnTo>
                      <a:lnTo>
                        <a:pt x="3844" y="211"/>
                      </a:lnTo>
                      <a:lnTo>
                        <a:pt x="3845" y="210"/>
                      </a:lnTo>
                      <a:lnTo>
                        <a:pt x="3847" y="209"/>
                      </a:lnTo>
                      <a:lnTo>
                        <a:pt x="3849" y="207"/>
                      </a:lnTo>
                      <a:lnTo>
                        <a:pt x="3850" y="205"/>
                      </a:lnTo>
                      <a:lnTo>
                        <a:pt x="3852" y="202"/>
                      </a:lnTo>
                      <a:lnTo>
                        <a:pt x="3854" y="201"/>
                      </a:lnTo>
                      <a:lnTo>
                        <a:pt x="3856" y="200"/>
                      </a:lnTo>
                      <a:lnTo>
                        <a:pt x="3857" y="201"/>
                      </a:lnTo>
                      <a:lnTo>
                        <a:pt x="3859" y="203"/>
                      </a:lnTo>
                      <a:lnTo>
                        <a:pt x="3861" y="207"/>
                      </a:lnTo>
                      <a:lnTo>
                        <a:pt x="3862" y="212"/>
                      </a:lnTo>
                      <a:lnTo>
                        <a:pt x="3864" y="217"/>
                      </a:lnTo>
                      <a:lnTo>
                        <a:pt x="3866" y="222"/>
                      </a:lnTo>
                      <a:lnTo>
                        <a:pt x="3868" y="225"/>
                      </a:lnTo>
                      <a:lnTo>
                        <a:pt x="3869" y="227"/>
                      </a:lnTo>
                      <a:lnTo>
                        <a:pt x="3871" y="227"/>
                      </a:lnTo>
                      <a:lnTo>
                        <a:pt x="3873" y="225"/>
                      </a:lnTo>
                      <a:lnTo>
                        <a:pt x="3874" y="222"/>
                      </a:lnTo>
                      <a:lnTo>
                        <a:pt x="3876" y="219"/>
                      </a:lnTo>
                      <a:lnTo>
                        <a:pt x="3878" y="216"/>
                      </a:lnTo>
                      <a:lnTo>
                        <a:pt x="3880" y="214"/>
                      </a:lnTo>
                      <a:lnTo>
                        <a:pt x="3881" y="214"/>
                      </a:lnTo>
                      <a:lnTo>
                        <a:pt x="3883" y="215"/>
                      </a:lnTo>
                      <a:lnTo>
                        <a:pt x="3885" y="216"/>
                      </a:lnTo>
                      <a:lnTo>
                        <a:pt x="3886" y="219"/>
                      </a:lnTo>
                      <a:lnTo>
                        <a:pt x="3888" y="221"/>
                      </a:lnTo>
                      <a:lnTo>
                        <a:pt x="3890" y="221"/>
                      </a:lnTo>
                      <a:lnTo>
                        <a:pt x="3892" y="221"/>
                      </a:lnTo>
                      <a:lnTo>
                        <a:pt x="3893" y="219"/>
                      </a:lnTo>
                      <a:lnTo>
                        <a:pt x="3895" y="216"/>
                      </a:lnTo>
                      <a:lnTo>
                        <a:pt x="3897" y="211"/>
                      </a:lnTo>
                      <a:lnTo>
                        <a:pt x="3898" y="207"/>
                      </a:lnTo>
                      <a:lnTo>
                        <a:pt x="3900" y="204"/>
                      </a:lnTo>
                      <a:lnTo>
                        <a:pt x="3902" y="202"/>
                      </a:lnTo>
                      <a:lnTo>
                        <a:pt x="3904" y="201"/>
                      </a:lnTo>
                      <a:lnTo>
                        <a:pt x="3905" y="202"/>
                      </a:lnTo>
                      <a:lnTo>
                        <a:pt x="3907" y="204"/>
                      </a:lnTo>
                      <a:lnTo>
                        <a:pt x="3909" y="208"/>
                      </a:lnTo>
                      <a:lnTo>
                        <a:pt x="3910" y="212"/>
                      </a:lnTo>
                      <a:lnTo>
                        <a:pt x="3912" y="215"/>
                      </a:lnTo>
                      <a:lnTo>
                        <a:pt x="3914" y="217"/>
                      </a:lnTo>
                      <a:lnTo>
                        <a:pt x="3916" y="217"/>
                      </a:lnTo>
                      <a:lnTo>
                        <a:pt x="3917" y="216"/>
                      </a:lnTo>
                      <a:lnTo>
                        <a:pt x="3919" y="213"/>
                      </a:lnTo>
                      <a:lnTo>
                        <a:pt x="3920" y="209"/>
                      </a:lnTo>
                      <a:lnTo>
                        <a:pt x="3922" y="205"/>
                      </a:lnTo>
                      <a:lnTo>
                        <a:pt x="3924" y="201"/>
                      </a:lnTo>
                      <a:lnTo>
                        <a:pt x="3926" y="198"/>
                      </a:lnTo>
                      <a:lnTo>
                        <a:pt x="3928" y="197"/>
                      </a:lnTo>
                      <a:lnTo>
                        <a:pt x="3929" y="197"/>
                      </a:lnTo>
                      <a:lnTo>
                        <a:pt x="3931" y="199"/>
                      </a:lnTo>
                      <a:lnTo>
                        <a:pt x="3932" y="202"/>
                      </a:lnTo>
                      <a:lnTo>
                        <a:pt x="3934" y="205"/>
                      </a:lnTo>
                      <a:lnTo>
                        <a:pt x="3936" y="208"/>
                      </a:lnTo>
                      <a:lnTo>
                        <a:pt x="3938" y="209"/>
                      </a:lnTo>
                      <a:lnTo>
                        <a:pt x="3940" y="210"/>
                      </a:lnTo>
                      <a:lnTo>
                        <a:pt x="3941" y="210"/>
                      </a:lnTo>
                      <a:lnTo>
                        <a:pt x="3943" y="209"/>
                      </a:lnTo>
                      <a:lnTo>
                        <a:pt x="3944" y="208"/>
                      </a:lnTo>
                      <a:lnTo>
                        <a:pt x="3946" y="207"/>
                      </a:lnTo>
                      <a:lnTo>
                        <a:pt x="3948" y="208"/>
                      </a:lnTo>
                      <a:lnTo>
                        <a:pt x="3950" y="210"/>
                      </a:lnTo>
                      <a:lnTo>
                        <a:pt x="3952" y="213"/>
                      </a:lnTo>
                      <a:lnTo>
                        <a:pt x="3953" y="216"/>
                      </a:lnTo>
                      <a:lnTo>
                        <a:pt x="3955" y="220"/>
                      </a:lnTo>
                      <a:lnTo>
                        <a:pt x="3956" y="222"/>
                      </a:lnTo>
                      <a:lnTo>
                        <a:pt x="3958" y="223"/>
                      </a:lnTo>
                      <a:lnTo>
                        <a:pt x="3960" y="221"/>
                      </a:lnTo>
                      <a:lnTo>
                        <a:pt x="3962" y="218"/>
                      </a:lnTo>
                      <a:lnTo>
                        <a:pt x="3963" y="214"/>
                      </a:lnTo>
                      <a:lnTo>
                        <a:pt x="3965" y="209"/>
                      </a:lnTo>
                      <a:lnTo>
                        <a:pt x="3967" y="205"/>
                      </a:lnTo>
                      <a:lnTo>
                        <a:pt x="3968" y="203"/>
                      </a:lnTo>
                      <a:lnTo>
                        <a:pt x="3970" y="203"/>
                      </a:lnTo>
                      <a:lnTo>
                        <a:pt x="3972" y="206"/>
                      </a:lnTo>
                      <a:lnTo>
                        <a:pt x="3974" y="211"/>
                      </a:lnTo>
                      <a:lnTo>
                        <a:pt x="3975" y="217"/>
                      </a:lnTo>
                      <a:lnTo>
                        <a:pt x="3977" y="223"/>
                      </a:lnTo>
                      <a:lnTo>
                        <a:pt x="3979" y="227"/>
                      </a:lnTo>
                      <a:lnTo>
                        <a:pt x="3980" y="229"/>
                      </a:lnTo>
                      <a:lnTo>
                        <a:pt x="3982" y="228"/>
                      </a:lnTo>
                      <a:lnTo>
                        <a:pt x="3984" y="224"/>
                      </a:lnTo>
                      <a:lnTo>
                        <a:pt x="3986" y="220"/>
                      </a:lnTo>
                      <a:lnTo>
                        <a:pt x="3987" y="214"/>
                      </a:lnTo>
                      <a:lnTo>
                        <a:pt x="3989" y="210"/>
                      </a:lnTo>
                      <a:lnTo>
                        <a:pt x="3991" y="207"/>
                      </a:lnTo>
                      <a:lnTo>
                        <a:pt x="3992" y="207"/>
                      </a:lnTo>
                      <a:lnTo>
                        <a:pt x="3994" y="208"/>
                      </a:lnTo>
                      <a:lnTo>
                        <a:pt x="3996" y="210"/>
                      </a:lnTo>
                      <a:lnTo>
                        <a:pt x="3998" y="213"/>
                      </a:lnTo>
                      <a:lnTo>
                        <a:pt x="3999" y="215"/>
                      </a:lnTo>
                      <a:lnTo>
                        <a:pt x="4001" y="216"/>
                      </a:lnTo>
                      <a:lnTo>
                        <a:pt x="4003" y="216"/>
                      </a:lnTo>
                      <a:lnTo>
                        <a:pt x="4004" y="215"/>
                      </a:lnTo>
                      <a:lnTo>
                        <a:pt x="4006" y="214"/>
                      </a:lnTo>
                      <a:lnTo>
                        <a:pt x="4008" y="213"/>
                      </a:lnTo>
                      <a:lnTo>
                        <a:pt x="4010" y="213"/>
                      </a:lnTo>
                      <a:lnTo>
                        <a:pt x="4011" y="215"/>
                      </a:lnTo>
                      <a:lnTo>
                        <a:pt x="4013" y="217"/>
                      </a:lnTo>
                      <a:lnTo>
                        <a:pt x="4015" y="221"/>
                      </a:lnTo>
                      <a:lnTo>
                        <a:pt x="4016" y="225"/>
                      </a:lnTo>
                      <a:lnTo>
                        <a:pt x="4018" y="228"/>
                      </a:lnTo>
                      <a:lnTo>
                        <a:pt x="4020" y="229"/>
                      </a:lnTo>
                      <a:lnTo>
                        <a:pt x="4021" y="228"/>
                      </a:lnTo>
                      <a:lnTo>
                        <a:pt x="4023" y="225"/>
                      </a:lnTo>
                      <a:lnTo>
                        <a:pt x="4025" y="221"/>
                      </a:lnTo>
                      <a:lnTo>
                        <a:pt x="4027" y="217"/>
                      </a:lnTo>
                      <a:lnTo>
                        <a:pt x="4028" y="214"/>
                      </a:lnTo>
                      <a:lnTo>
                        <a:pt x="4030" y="213"/>
                      </a:lnTo>
                      <a:lnTo>
                        <a:pt x="4032" y="214"/>
                      </a:lnTo>
                      <a:lnTo>
                        <a:pt x="4033" y="217"/>
                      </a:lnTo>
                      <a:lnTo>
                        <a:pt x="4035" y="221"/>
                      </a:lnTo>
                      <a:lnTo>
                        <a:pt x="4037" y="224"/>
                      </a:lnTo>
                      <a:lnTo>
                        <a:pt x="4039" y="227"/>
                      </a:lnTo>
                      <a:lnTo>
                        <a:pt x="4040" y="226"/>
                      </a:lnTo>
                      <a:lnTo>
                        <a:pt x="4042" y="222"/>
                      </a:lnTo>
                      <a:lnTo>
                        <a:pt x="4044" y="214"/>
                      </a:lnTo>
                      <a:lnTo>
                        <a:pt x="4045" y="204"/>
                      </a:lnTo>
                      <a:lnTo>
                        <a:pt x="4047" y="191"/>
                      </a:lnTo>
                      <a:lnTo>
                        <a:pt x="4049" y="179"/>
                      </a:lnTo>
                      <a:lnTo>
                        <a:pt x="4051" y="167"/>
                      </a:lnTo>
                      <a:lnTo>
                        <a:pt x="4052" y="158"/>
                      </a:lnTo>
                      <a:lnTo>
                        <a:pt x="4054" y="153"/>
                      </a:lnTo>
                      <a:lnTo>
                        <a:pt x="4056" y="150"/>
                      </a:lnTo>
                      <a:lnTo>
                        <a:pt x="4057" y="150"/>
                      </a:lnTo>
                      <a:lnTo>
                        <a:pt x="4059" y="153"/>
                      </a:lnTo>
                      <a:lnTo>
                        <a:pt x="4061" y="156"/>
                      </a:lnTo>
                      <a:lnTo>
                        <a:pt x="4063" y="159"/>
                      </a:lnTo>
                      <a:lnTo>
                        <a:pt x="4064" y="160"/>
                      </a:lnTo>
                      <a:lnTo>
                        <a:pt x="4066" y="160"/>
                      </a:lnTo>
                      <a:lnTo>
                        <a:pt x="4067" y="159"/>
                      </a:lnTo>
                      <a:lnTo>
                        <a:pt x="4069" y="156"/>
                      </a:lnTo>
                      <a:lnTo>
                        <a:pt x="4071" y="153"/>
                      </a:lnTo>
                      <a:lnTo>
                        <a:pt x="4073" y="150"/>
                      </a:lnTo>
                      <a:lnTo>
                        <a:pt x="4075" y="148"/>
                      </a:lnTo>
                      <a:lnTo>
                        <a:pt x="4076" y="147"/>
                      </a:lnTo>
                      <a:lnTo>
                        <a:pt x="4078" y="148"/>
                      </a:lnTo>
                      <a:lnTo>
                        <a:pt x="4079" y="149"/>
                      </a:lnTo>
                      <a:lnTo>
                        <a:pt x="4081" y="151"/>
                      </a:lnTo>
                      <a:lnTo>
                        <a:pt x="4083" y="153"/>
                      </a:lnTo>
                      <a:lnTo>
                        <a:pt x="4085" y="155"/>
                      </a:lnTo>
                      <a:lnTo>
                        <a:pt x="4086" y="155"/>
                      </a:lnTo>
                      <a:lnTo>
                        <a:pt x="4088" y="155"/>
                      </a:lnTo>
                      <a:lnTo>
                        <a:pt x="4090" y="154"/>
                      </a:lnTo>
                      <a:lnTo>
                        <a:pt x="4091" y="152"/>
                      </a:lnTo>
                      <a:lnTo>
                        <a:pt x="4093" y="149"/>
                      </a:lnTo>
                      <a:lnTo>
                        <a:pt x="4095" y="147"/>
                      </a:lnTo>
                      <a:lnTo>
                        <a:pt x="4097" y="145"/>
                      </a:lnTo>
                      <a:lnTo>
                        <a:pt x="4098" y="145"/>
                      </a:lnTo>
                      <a:lnTo>
                        <a:pt x="4100" y="146"/>
                      </a:lnTo>
                      <a:lnTo>
                        <a:pt x="4102" y="148"/>
                      </a:lnTo>
                      <a:lnTo>
                        <a:pt x="4103" y="152"/>
                      </a:lnTo>
                      <a:lnTo>
                        <a:pt x="4105" y="156"/>
                      </a:lnTo>
                      <a:lnTo>
                        <a:pt x="4107" y="161"/>
                      </a:lnTo>
                      <a:lnTo>
                        <a:pt x="4109" y="166"/>
                      </a:lnTo>
                      <a:lnTo>
                        <a:pt x="4110" y="170"/>
                      </a:lnTo>
                      <a:lnTo>
                        <a:pt x="4112" y="173"/>
                      </a:lnTo>
                      <a:lnTo>
                        <a:pt x="4114" y="174"/>
                      </a:lnTo>
                      <a:lnTo>
                        <a:pt x="4115" y="174"/>
                      </a:lnTo>
                      <a:lnTo>
                        <a:pt x="4117" y="172"/>
                      </a:lnTo>
                      <a:lnTo>
                        <a:pt x="4119" y="168"/>
                      </a:lnTo>
                      <a:lnTo>
                        <a:pt x="4121" y="164"/>
                      </a:lnTo>
                      <a:lnTo>
                        <a:pt x="4122" y="160"/>
                      </a:lnTo>
                      <a:lnTo>
                        <a:pt x="4124" y="155"/>
                      </a:lnTo>
                      <a:lnTo>
                        <a:pt x="4126" y="152"/>
                      </a:lnTo>
                      <a:lnTo>
                        <a:pt x="4127" y="150"/>
                      </a:lnTo>
                      <a:lnTo>
                        <a:pt x="4129" y="149"/>
                      </a:lnTo>
                      <a:lnTo>
                        <a:pt x="4131" y="149"/>
                      </a:lnTo>
                      <a:lnTo>
                        <a:pt x="4133" y="151"/>
                      </a:lnTo>
                      <a:lnTo>
                        <a:pt x="4134" y="153"/>
                      </a:lnTo>
                      <a:lnTo>
                        <a:pt x="4136" y="155"/>
                      </a:lnTo>
                      <a:lnTo>
                        <a:pt x="4138" y="158"/>
                      </a:lnTo>
                      <a:lnTo>
                        <a:pt x="4139" y="160"/>
                      </a:lnTo>
                      <a:lnTo>
                        <a:pt x="4141" y="161"/>
                      </a:lnTo>
                      <a:lnTo>
                        <a:pt x="4143" y="161"/>
                      </a:lnTo>
                      <a:lnTo>
                        <a:pt x="4145" y="161"/>
                      </a:lnTo>
                      <a:lnTo>
                        <a:pt x="4146" y="161"/>
                      </a:lnTo>
                      <a:lnTo>
                        <a:pt x="4148" y="160"/>
                      </a:lnTo>
                      <a:lnTo>
                        <a:pt x="4150" y="159"/>
                      </a:lnTo>
                      <a:lnTo>
                        <a:pt x="4151" y="158"/>
                      </a:lnTo>
                      <a:lnTo>
                        <a:pt x="4153" y="156"/>
                      </a:lnTo>
                      <a:lnTo>
                        <a:pt x="4155" y="154"/>
                      </a:lnTo>
                      <a:lnTo>
                        <a:pt x="4157" y="152"/>
                      </a:lnTo>
                      <a:lnTo>
                        <a:pt x="4158" y="150"/>
                      </a:lnTo>
                      <a:lnTo>
                        <a:pt x="4160" y="147"/>
                      </a:lnTo>
                      <a:lnTo>
                        <a:pt x="4162" y="145"/>
                      </a:lnTo>
                      <a:lnTo>
                        <a:pt x="4163" y="143"/>
                      </a:lnTo>
                      <a:lnTo>
                        <a:pt x="4165" y="142"/>
                      </a:lnTo>
                      <a:lnTo>
                        <a:pt x="4167" y="142"/>
                      </a:lnTo>
                      <a:lnTo>
                        <a:pt x="4169" y="143"/>
                      </a:lnTo>
                      <a:lnTo>
                        <a:pt x="4170" y="144"/>
                      </a:lnTo>
                      <a:lnTo>
                        <a:pt x="4172" y="146"/>
                      </a:lnTo>
                      <a:lnTo>
                        <a:pt x="4174" y="148"/>
                      </a:lnTo>
                      <a:lnTo>
                        <a:pt x="4175" y="150"/>
                      </a:lnTo>
                      <a:lnTo>
                        <a:pt x="4177" y="152"/>
                      </a:lnTo>
                      <a:lnTo>
                        <a:pt x="4179" y="153"/>
                      </a:lnTo>
                      <a:lnTo>
                        <a:pt x="4181" y="153"/>
                      </a:lnTo>
                      <a:lnTo>
                        <a:pt x="4182" y="153"/>
                      </a:lnTo>
                      <a:lnTo>
                        <a:pt x="4184" y="154"/>
                      </a:lnTo>
                      <a:lnTo>
                        <a:pt x="4186" y="154"/>
                      </a:lnTo>
                      <a:lnTo>
                        <a:pt x="4187" y="154"/>
                      </a:lnTo>
                      <a:lnTo>
                        <a:pt x="4189" y="155"/>
                      </a:lnTo>
                      <a:lnTo>
                        <a:pt x="4191" y="156"/>
                      </a:lnTo>
                      <a:lnTo>
                        <a:pt x="4193" y="157"/>
                      </a:lnTo>
                      <a:lnTo>
                        <a:pt x="4194" y="157"/>
                      </a:lnTo>
                      <a:lnTo>
                        <a:pt x="4196" y="158"/>
                      </a:lnTo>
                      <a:lnTo>
                        <a:pt x="4198" y="157"/>
                      </a:lnTo>
                      <a:lnTo>
                        <a:pt x="4199" y="157"/>
                      </a:lnTo>
                      <a:lnTo>
                        <a:pt x="4201" y="156"/>
                      </a:lnTo>
                      <a:lnTo>
                        <a:pt x="4203" y="156"/>
                      </a:lnTo>
                      <a:lnTo>
                        <a:pt x="4205" y="156"/>
                      </a:lnTo>
                      <a:lnTo>
                        <a:pt x="4206" y="156"/>
                      </a:lnTo>
                      <a:lnTo>
                        <a:pt x="4208" y="157"/>
                      </a:lnTo>
                      <a:lnTo>
                        <a:pt x="4210" y="158"/>
                      </a:lnTo>
                      <a:lnTo>
                        <a:pt x="4211" y="160"/>
                      </a:lnTo>
                      <a:lnTo>
                        <a:pt x="4213" y="160"/>
                      </a:lnTo>
                      <a:lnTo>
                        <a:pt x="4215" y="160"/>
                      </a:lnTo>
                      <a:lnTo>
                        <a:pt x="4217" y="160"/>
                      </a:lnTo>
                      <a:lnTo>
                        <a:pt x="4218" y="158"/>
                      </a:lnTo>
                      <a:lnTo>
                        <a:pt x="4220" y="156"/>
                      </a:lnTo>
                      <a:lnTo>
                        <a:pt x="4221" y="154"/>
                      </a:lnTo>
                      <a:lnTo>
                        <a:pt x="4223" y="152"/>
                      </a:lnTo>
                      <a:lnTo>
                        <a:pt x="4225" y="152"/>
                      </a:lnTo>
                      <a:lnTo>
                        <a:pt x="4227" y="152"/>
                      </a:lnTo>
                      <a:lnTo>
                        <a:pt x="4228" y="153"/>
                      </a:lnTo>
                      <a:lnTo>
                        <a:pt x="4230" y="155"/>
                      </a:lnTo>
                      <a:lnTo>
                        <a:pt x="4232" y="158"/>
                      </a:lnTo>
                      <a:lnTo>
                        <a:pt x="4233" y="160"/>
                      </a:lnTo>
                      <a:lnTo>
                        <a:pt x="4235" y="161"/>
                      </a:lnTo>
                      <a:lnTo>
                        <a:pt x="4237" y="161"/>
                      </a:lnTo>
                      <a:lnTo>
                        <a:pt x="4239" y="160"/>
                      </a:lnTo>
                      <a:lnTo>
                        <a:pt x="4240" y="159"/>
                      </a:lnTo>
                      <a:lnTo>
                        <a:pt x="4242" y="156"/>
                      </a:lnTo>
                      <a:lnTo>
                        <a:pt x="4244" y="153"/>
                      </a:lnTo>
                      <a:lnTo>
                        <a:pt x="4245" y="151"/>
                      </a:lnTo>
                      <a:lnTo>
                        <a:pt x="4247" y="149"/>
                      </a:lnTo>
                      <a:lnTo>
                        <a:pt x="4249" y="147"/>
                      </a:lnTo>
                      <a:lnTo>
                        <a:pt x="4251" y="147"/>
                      </a:lnTo>
                      <a:lnTo>
                        <a:pt x="4252" y="146"/>
                      </a:lnTo>
                      <a:lnTo>
                        <a:pt x="4254" y="145"/>
                      </a:lnTo>
                      <a:lnTo>
                        <a:pt x="4256" y="144"/>
                      </a:lnTo>
                      <a:lnTo>
                        <a:pt x="4257" y="143"/>
                      </a:lnTo>
                      <a:lnTo>
                        <a:pt x="4259" y="141"/>
                      </a:lnTo>
                      <a:lnTo>
                        <a:pt x="4261" y="139"/>
                      </a:lnTo>
                      <a:lnTo>
                        <a:pt x="4263" y="137"/>
                      </a:lnTo>
                      <a:lnTo>
                        <a:pt x="4264" y="135"/>
                      </a:lnTo>
                      <a:lnTo>
                        <a:pt x="4266" y="135"/>
                      </a:lnTo>
                      <a:lnTo>
                        <a:pt x="4268" y="135"/>
                      </a:lnTo>
                      <a:lnTo>
                        <a:pt x="4269" y="137"/>
                      </a:lnTo>
                      <a:lnTo>
                        <a:pt x="4271" y="141"/>
                      </a:lnTo>
                      <a:lnTo>
                        <a:pt x="4273" y="145"/>
                      </a:lnTo>
                      <a:lnTo>
                        <a:pt x="4274" y="149"/>
                      </a:lnTo>
                      <a:lnTo>
                        <a:pt x="4275" y="150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7" name="Freeform 113">
                  <a:extLst>
                    <a:ext uri="{FF2B5EF4-FFF2-40B4-BE49-F238E27FC236}">
                      <a16:creationId xmlns:a16="http://schemas.microsoft.com/office/drawing/2014/main" id="{96A6C325-B6B1-4740-B887-08705D6E07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5002212"/>
                  <a:ext cx="2484000" cy="392113"/>
                </a:xfrm>
                <a:custGeom>
                  <a:avLst/>
                  <a:gdLst>
                    <a:gd name="T0" fmla="*/ 67 w 4275"/>
                    <a:gd name="T1" fmla="*/ 218 h 247"/>
                    <a:gd name="T2" fmla="*/ 135 w 4275"/>
                    <a:gd name="T3" fmla="*/ 172 h 247"/>
                    <a:gd name="T4" fmla="*/ 203 w 4275"/>
                    <a:gd name="T5" fmla="*/ 122 h 247"/>
                    <a:gd name="T6" fmla="*/ 272 w 4275"/>
                    <a:gd name="T7" fmla="*/ 163 h 247"/>
                    <a:gd name="T8" fmla="*/ 340 w 4275"/>
                    <a:gd name="T9" fmla="*/ 161 h 247"/>
                    <a:gd name="T10" fmla="*/ 408 w 4275"/>
                    <a:gd name="T11" fmla="*/ 152 h 247"/>
                    <a:gd name="T12" fmla="*/ 477 w 4275"/>
                    <a:gd name="T13" fmla="*/ 134 h 247"/>
                    <a:gd name="T14" fmla="*/ 545 w 4275"/>
                    <a:gd name="T15" fmla="*/ 156 h 247"/>
                    <a:gd name="T16" fmla="*/ 614 w 4275"/>
                    <a:gd name="T17" fmla="*/ 133 h 247"/>
                    <a:gd name="T18" fmla="*/ 682 w 4275"/>
                    <a:gd name="T19" fmla="*/ 125 h 247"/>
                    <a:gd name="T20" fmla="*/ 750 w 4275"/>
                    <a:gd name="T21" fmla="*/ 147 h 247"/>
                    <a:gd name="T22" fmla="*/ 819 w 4275"/>
                    <a:gd name="T23" fmla="*/ 149 h 247"/>
                    <a:gd name="T24" fmla="*/ 887 w 4275"/>
                    <a:gd name="T25" fmla="*/ 116 h 247"/>
                    <a:gd name="T26" fmla="*/ 956 w 4275"/>
                    <a:gd name="T27" fmla="*/ 115 h 247"/>
                    <a:gd name="T28" fmla="*/ 1024 w 4275"/>
                    <a:gd name="T29" fmla="*/ 105 h 247"/>
                    <a:gd name="T30" fmla="*/ 1092 w 4275"/>
                    <a:gd name="T31" fmla="*/ 122 h 247"/>
                    <a:gd name="T32" fmla="*/ 1161 w 4275"/>
                    <a:gd name="T33" fmla="*/ 116 h 247"/>
                    <a:gd name="T34" fmla="*/ 1229 w 4275"/>
                    <a:gd name="T35" fmla="*/ 108 h 247"/>
                    <a:gd name="T36" fmla="*/ 1298 w 4275"/>
                    <a:gd name="T37" fmla="*/ 118 h 247"/>
                    <a:gd name="T38" fmla="*/ 1366 w 4275"/>
                    <a:gd name="T39" fmla="*/ 117 h 247"/>
                    <a:gd name="T40" fmla="*/ 1435 w 4275"/>
                    <a:gd name="T41" fmla="*/ 85 h 247"/>
                    <a:gd name="T42" fmla="*/ 1503 w 4275"/>
                    <a:gd name="T43" fmla="*/ 58 h 247"/>
                    <a:gd name="T44" fmla="*/ 1571 w 4275"/>
                    <a:gd name="T45" fmla="*/ 71 h 247"/>
                    <a:gd name="T46" fmla="*/ 1640 w 4275"/>
                    <a:gd name="T47" fmla="*/ 58 h 247"/>
                    <a:gd name="T48" fmla="*/ 1708 w 4275"/>
                    <a:gd name="T49" fmla="*/ 34 h 247"/>
                    <a:gd name="T50" fmla="*/ 1776 w 4275"/>
                    <a:gd name="T51" fmla="*/ 45 h 247"/>
                    <a:gd name="T52" fmla="*/ 1845 w 4275"/>
                    <a:gd name="T53" fmla="*/ 37 h 247"/>
                    <a:gd name="T54" fmla="*/ 1913 w 4275"/>
                    <a:gd name="T55" fmla="*/ 51 h 247"/>
                    <a:gd name="T56" fmla="*/ 1982 w 4275"/>
                    <a:gd name="T57" fmla="*/ 54 h 247"/>
                    <a:gd name="T58" fmla="*/ 2050 w 4275"/>
                    <a:gd name="T59" fmla="*/ 74 h 247"/>
                    <a:gd name="T60" fmla="*/ 2118 w 4275"/>
                    <a:gd name="T61" fmla="*/ 76 h 247"/>
                    <a:gd name="T62" fmla="*/ 2187 w 4275"/>
                    <a:gd name="T63" fmla="*/ 88 h 247"/>
                    <a:gd name="T64" fmla="*/ 2255 w 4275"/>
                    <a:gd name="T65" fmla="*/ 81 h 247"/>
                    <a:gd name="T66" fmla="*/ 2323 w 4275"/>
                    <a:gd name="T67" fmla="*/ 109 h 247"/>
                    <a:gd name="T68" fmla="*/ 2392 w 4275"/>
                    <a:gd name="T69" fmla="*/ 82 h 247"/>
                    <a:gd name="T70" fmla="*/ 2460 w 4275"/>
                    <a:gd name="T71" fmla="*/ 96 h 247"/>
                    <a:gd name="T72" fmla="*/ 2529 w 4275"/>
                    <a:gd name="T73" fmla="*/ 82 h 247"/>
                    <a:gd name="T74" fmla="*/ 2597 w 4275"/>
                    <a:gd name="T75" fmla="*/ 69 h 247"/>
                    <a:gd name="T76" fmla="*/ 2665 w 4275"/>
                    <a:gd name="T77" fmla="*/ 89 h 247"/>
                    <a:gd name="T78" fmla="*/ 2734 w 4275"/>
                    <a:gd name="T79" fmla="*/ 18 h 247"/>
                    <a:gd name="T80" fmla="*/ 2802 w 4275"/>
                    <a:gd name="T81" fmla="*/ 57 h 247"/>
                    <a:gd name="T82" fmla="*/ 2871 w 4275"/>
                    <a:gd name="T83" fmla="*/ 100 h 247"/>
                    <a:gd name="T84" fmla="*/ 2939 w 4275"/>
                    <a:gd name="T85" fmla="*/ 91 h 247"/>
                    <a:gd name="T86" fmla="*/ 3008 w 4275"/>
                    <a:gd name="T87" fmla="*/ 167 h 247"/>
                    <a:gd name="T88" fmla="*/ 3076 w 4275"/>
                    <a:gd name="T89" fmla="*/ 169 h 247"/>
                    <a:gd name="T90" fmla="*/ 3144 w 4275"/>
                    <a:gd name="T91" fmla="*/ 199 h 247"/>
                    <a:gd name="T92" fmla="*/ 3213 w 4275"/>
                    <a:gd name="T93" fmla="*/ 176 h 247"/>
                    <a:gd name="T94" fmla="*/ 3281 w 4275"/>
                    <a:gd name="T95" fmla="*/ 211 h 247"/>
                    <a:gd name="T96" fmla="*/ 3349 w 4275"/>
                    <a:gd name="T97" fmla="*/ 203 h 247"/>
                    <a:gd name="T98" fmla="*/ 3418 w 4275"/>
                    <a:gd name="T99" fmla="*/ 210 h 247"/>
                    <a:gd name="T100" fmla="*/ 3486 w 4275"/>
                    <a:gd name="T101" fmla="*/ 185 h 247"/>
                    <a:gd name="T102" fmla="*/ 3555 w 4275"/>
                    <a:gd name="T103" fmla="*/ 167 h 247"/>
                    <a:gd name="T104" fmla="*/ 3623 w 4275"/>
                    <a:gd name="T105" fmla="*/ 173 h 247"/>
                    <a:gd name="T106" fmla="*/ 3691 w 4275"/>
                    <a:gd name="T107" fmla="*/ 184 h 247"/>
                    <a:gd name="T108" fmla="*/ 3760 w 4275"/>
                    <a:gd name="T109" fmla="*/ 160 h 247"/>
                    <a:gd name="T110" fmla="*/ 3828 w 4275"/>
                    <a:gd name="T111" fmla="*/ 178 h 247"/>
                    <a:gd name="T112" fmla="*/ 3897 w 4275"/>
                    <a:gd name="T113" fmla="*/ 181 h 247"/>
                    <a:gd name="T114" fmla="*/ 3965 w 4275"/>
                    <a:gd name="T115" fmla="*/ 182 h 247"/>
                    <a:gd name="T116" fmla="*/ 4033 w 4275"/>
                    <a:gd name="T117" fmla="*/ 185 h 247"/>
                    <a:gd name="T118" fmla="*/ 4102 w 4275"/>
                    <a:gd name="T119" fmla="*/ 141 h 247"/>
                    <a:gd name="T120" fmla="*/ 4170 w 4275"/>
                    <a:gd name="T121" fmla="*/ 136 h 247"/>
                    <a:gd name="T122" fmla="*/ 4239 w 4275"/>
                    <a:gd name="T123" fmla="*/ 151 h 24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47">
                      <a:moveTo>
                        <a:pt x="0" y="215"/>
                      </a:moveTo>
                      <a:lnTo>
                        <a:pt x="1" y="215"/>
                      </a:lnTo>
                      <a:lnTo>
                        <a:pt x="3" y="213"/>
                      </a:lnTo>
                      <a:lnTo>
                        <a:pt x="5" y="211"/>
                      </a:lnTo>
                      <a:lnTo>
                        <a:pt x="7" y="208"/>
                      </a:lnTo>
                      <a:lnTo>
                        <a:pt x="8" y="206"/>
                      </a:lnTo>
                      <a:lnTo>
                        <a:pt x="10" y="205"/>
                      </a:lnTo>
                      <a:lnTo>
                        <a:pt x="12" y="204"/>
                      </a:lnTo>
                      <a:lnTo>
                        <a:pt x="13" y="203"/>
                      </a:lnTo>
                      <a:lnTo>
                        <a:pt x="15" y="202"/>
                      </a:lnTo>
                      <a:lnTo>
                        <a:pt x="17" y="202"/>
                      </a:lnTo>
                      <a:lnTo>
                        <a:pt x="19" y="201"/>
                      </a:lnTo>
                      <a:lnTo>
                        <a:pt x="20" y="200"/>
                      </a:lnTo>
                      <a:lnTo>
                        <a:pt x="22" y="199"/>
                      </a:lnTo>
                      <a:lnTo>
                        <a:pt x="24" y="199"/>
                      </a:lnTo>
                      <a:lnTo>
                        <a:pt x="25" y="199"/>
                      </a:lnTo>
                      <a:lnTo>
                        <a:pt x="27" y="200"/>
                      </a:lnTo>
                      <a:lnTo>
                        <a:pt x="29" y="203"/>
                      </a:lnTo>
                      <a:lnTo>
                        <a:pt x="31" y="205"/>
                      </a:lnTo>
                      <a:lnTo>
                        <a:pt x="32" y="208"/>
                      </a:lnTo>
                      <a:lnTo>
                        <a:pt x="34" y="211"/>
                      </a:lnTo>
                      <a:lnTo>
                        <a:pt x="36" y="214"/>
                      </a:lnTo>
                      <a:lnTo>
                        <a:pt x="37" y="216"/>
                      </a:lnTo>
                      <a:lnTo>
                        <a:pt x="39" y="217"/>
                      </a:lnTo>
                      <a:lnTo>
                        <a:pt x="41" y="217"/>
                      </a:lnTo>
                      <a:lnTo>
                        <a:pt x="43" y="216"/>
                      </a:lnTo>
                      <a:lnTo>
                        <a:pt x="44" y="215"/>
                      </a:lnTo>
                      <a:lnTo>
                        <a:pt x="46" y="214"/>
                      </a:lnTo>
                      <a:lnTo>
                        <a:pt x="48" y="213"/>
                      </a:lnTo>
                      <a:lnTo>
                        <a:pt x="49" y="213"/>
                      </a:lnTo>
                      <a:lnTo>
                        <a:pt x="51" y="213"/>
                      </a:lnTo>
                      <a:lnTo>
                        <a:pt x="53" y="213"/>
                      </a:lnTo>
                      <a:lnTo>
                        <a:pt x="55" y="214"/>
                      </a:lnTo>
                      <a:lnTo>
                        <a:pt x="56" y="214"/>
                      </a:lnTo>
                      <a:lnTo>
                        <a:pt x="58" y="214"/>
                      </a:lnTo>
                      <a:lnTo>
                        <a:pt x="60" y="213"/>
                      </a:lnTo>
                      <a:lnTo>
                        <a:pt x="61" y="213"/>
                      </a:lnTo>
                      <a:lnTo>
                        <a:pt x="63" y="214"/>
                      </a:lnTo>
                      <a:lnTo>
                        <a:pt x="65" y="215"/>
                      </a:lnTo>
                      <a:lnTo>
                        <a:pt x="67" y="218"/>
                      </a:lnTo>
                      <a:lnTo>
                        <a:pt x="68" y="222"/>
                      </a:lnTo>
                      <a:lnTo>
                        <a:pt x="70" y="227"/>
                      </a:lnTo>
                      <a:lnTo>
                        <a:pt x="72" y="233"/>
                      </a:lnTo>
                      <a:lnTo>
                        <a:pt x="73" y="238"/>
                      </a:lnTo>
                      <a:lnTo>
                        <a:pt x="75" y="243"/>
                      </a:lnTo>
                      <a:lnTo>
                        <a:pt x="77" y="246"/>
                      </a:lnTo>
                      <a:lnTo>
                        <a:pt x="79" y="247"/>
                      </a:lnTo>
                      <a:lnTo>
                        <a:pt x="80" y="245"/>
                      </a:lnTo>
                      <a:lnTo>
                        <a:pt x="82" y="241"/>
                      </a:lnTo>
                      <a:lnTo>
                        <a:pt x="84" y="237"/>
                      </a:lnTo>
                      <a:lnTo>
                        <a:pt x="85" y="232"/>
                      </a:lnTo>
                      <a:lnTo>
                        <a:pt x="87" y="229"/>
                      </a:lnTo>
                      <a:lnTo>
                        <a:pt x="89" y="227"/>
                      </a:lnTo>
                      <a:lnTo>
                        <a:pt x="91" y="227"/>
                      </a:lnTo>
                      <a:lnTo>
                        <a:pt x="92" y="228"/>
                      </a:lnTo>
                      <a:lnTo>
                        <a:pt x="94" y="231"/>
                      </a:lnTo>
                      <a:lnTo>
                        <a:pt x="96" y="235"/>
                      </a:lnTo>
                      <a:lnTo>
                        <a:pt x="97" y="238"/>
                      </a:lnTo>
                      <a:lnTo>
                        <a:pt x="99" y="240"/>
                      </a:lnTo>
                      <a:lnTo>
                        <a:pt x="101" y="239"/>
                      </a:lnTo>
                      <a:lnTo>
                        <a:pt x="103" y="237"/>
                      </a:lnTo>
                      <a:lnTo>
                        <a:pt x="104" y="234"/>
                      </a:lnTo>
                      <a:lnTo>
                        <a:pt x="106" y="230"/>
                      </a:lnTo>
                      <a:lnTo>
                        <a:pt x="107" y="227"/>
                      </a:lnTo>
                      <a:lnTo>
                        <a:pt x="109" y="225"/>
                      </a:lnTo>
                      <a:lnTo>
                        <a:pt x="111" y="225"/>
                      </a:lnTo>
                      <a:lnTo>
                        <a:pt x="113" y="227"/>
                      </a:lnTo>
                      <a:lnTo>
                        <a:pt x="114" y="230"/>
                      </a:lnTo>
                      <a:lnTo>
                        <a:pt x="116" y="235"/>
                      </a:lnTo>
                      <a:lnTo>
                        <a:pt x="118" y="240"/>
                      </a:lnTo>
                      <a:lnTo>
                        <a:pt x="119" y="243"/>
                      </a:lnTo>
                      <a:lnTo>
                        <a:pt x="121" y="245"/>
                      </a:lnTo>
                      <a:lnTo>
                        <a:pt x="123" y="244"/>
                      </a:lnTo>
                      <a:lnTo>
                        <a:pt x="125" y="240"/>
                      </a:lnTo>
                      <a:lnTo>
                        <a:pt x="126" y="233"/>
                      </a:lnTo>
                      <a:lnTo>
                        <a:pt x="128" y="223"/>
                      </a:lnTo>
                      <a:lnTo>
                        <a:pt x="130" y="211"/>
                      </a:lnTo>
                      <a:lnTo>
                        <a:pt x="131" y="198"/>
                      </a:lnTo>
                      <a:lnTo>
                        <a:pt x="133" y="185"/>
                      </a:lnTo>
                      <a:lnTo>
                        <a:pt x="135" y="172"/>
                      </a:lnTo>
                      <a:lnTo>
                        <a:pt x="137" y="160"/>
                      </a:lnTo>
                      <a:lnTo>
                        <a:pt x="138" y="148"/>
                      </a:lnTo>
                      <a:lnTo>
                        <a:pt x="140" y="139"/>
                      </a:lnTo>
                      <a:lnTo>
                        <a:pt x="142" y="130"/>
                      </a:lnTo>
                      <a:lnTo>
                        <a:pt x="143" y="124"/>
                      </a:lnTo>
                      <a:lnTo>
                        <a:pt x="145" y="118"/>
                      </a:lnTo>
                      <a:lnTo>
                        <a:pt x="147" y="115"/>
                      </a:lnTo>
                      <a:lnTo>
                        <a:pt x="149" y="114"/>
                      </a:lnTo>
                      <a:lnTo>
                        <a:pt x="150" y="114"/>
                      </a:lnTo>
                      <a:lnTo>
                        <a:pt x="152" y="117"/>
                      </a:lnTo>
                      <a:lnTo>
                        <a:pt x="154" y="120"/>
                      </a:lnTo>
                      <a:lnTo>
                        <a:pt x="155" y="125"/>
                      </a:lnTo>
                      <a:lnTo>
                        <a:pt x="157" y="130"/>
                      </a:lnTo>
                      <a:lnTo>
                        <a:pt x="159" y="135"/>
                      </a:lnTo>
                      <a:lnTo>
                        <a:pt x="160" y="138"/>
                      </a:lnTo>
                      <a:lnTo>
                        <a:pt x="162" y="140"/>
                      </a:lnTo>
                      <a:lnTo>
                        <a:pt x="164" y="140"/>
                      </a:lnTo>
                      <a:lnTo>
                        <a:pt x="166" y="138"/>
                      </a:lnTo>
                      <a:lnTo>
                        <a:pt x="167" y="134"/>
                      </a:lnTo>
                      <a:lnTo>
                        <a:pt x="169" y="129"/>
                      </a:lnTo>
                      <a:lnTo>
                        <a:pt x="171" y="123"/>
                      </a:lnTo>
                      <a:lnTo>
                        <a:pt x="172" y="118"/>
                      </a:lnTo>
                      <a:lnTo>
                        <a:pt x="174" y="113"/>
                      </a:lnTo>
                      <a:lnTo>
                        <a:pt x="176" y="111"/>
                      </a:lnTo>
                      <a:lnTo>
                        <a:pt x="178" y="110"/>
                      </a:lnTo>
                      <a:lnTo>
                        <a:pt x="179" y="112"/>
                      </a:lnTo>
                      <a:lnTo>
                        <a:pt x="181" y="115"/>
                      </a:lnTo>
                      <a:lnTo>
                        <a:pt x="183" y="119"/>
                      </a:lnTo>
                      <a:lnTo>
                        <a:pt x="184" y="125"/>
                      </a:lnTo>
                      <a:lnTo>
                        <a:pt x="186" y="130"/>
                      </a:lnTo>
                      <a:lnTo>
                        <a:pt x="188" y="134"/>
                      </a:lnTo>
                      <a:lnTo>
                        <a:pt x="190" y="137"/>
                      </a:lnTo>
                      <a:lnTo>
                        <a:pt x="191" y="138"/>
                      </a:lnTo>
                      <a:lnTo>
                        <a:pt x="193" y="138"/>
                      </a:lnTo>
                      <a:lnTo>
                        <a:pt x="195" y="136"/>
                      </a:lnTo>
                      <a:lnTo>
                        <a:pt x="196" y="133"/>
                      </a:lnTo>
                      <a:lnTo>
                        <a:pt x="198" y="130"/>
                      </a:lnTo>
                      <a:lnTo>
                        <a:pt x="200" y="126"/>
                      </a:lnTo>
                      <a:lnTo>
                        <a:pt x="202" y="124"/>
                      </a:lnTo>
                      <a:lnTo>
                        <a:pt x="203" y="122"/>
                      </a:lnTo>
                      <a:lnTo>
                        <a:pt x="205" y="121"/>
                      </a:lnTo>
                      <a:lnTo>
                        <a:pt x="207" y="121"/>
                      </a:lnTo>
                      <a:lnTo>
                        <a:pt x="208" y="122"/>
                      </a:lnTo>
                      <a:lnTo>
                        <a:pt x="210" y="124"/>
                      </a:lnTo>
                      <a:lnTo>
                        <a:pt x="212" y="126"/>
                      </a:lnTo>
                      <a:lnTo>
                        <a:pt x="214" y="129"/>
                      </a:lnTo>
                      <a:lnTo>
                        <a:pt x="215" y="131"/>
                      </a:lnTo>
                      <a:lnTo>
                        <a:pt x="217" y="134"/>
                      </a:lnTo>
                      <a:lnTo>
                        <a:pt x="219" y="137"/>
                      </a:lnTo>
                      <a:lnTo>
                        <a:pt x="220" y="140"/>
                      </a:lnTo>
                      <a:lnTo>
                        <a:pt x="222" y="142"/>
                      </a:lnTo>
                      <a:lnTo>
                        <a:pt x="224" y="144"/>
                      </a:lnTo>
                      <a:lnTo>
                        <a:pt x="226" y="146"/>
                      </a:lnTo>
                      <a:lnTo>
                        <a:pt x="227" y="147"/>
                      </a:lnTo>
                      <a:lnTo>
                        <a:pt x="229" y="148"/>
                      </a:lnTo>
                      <a:lnTo>
                        <a:pt x="231" y="149"/>
                      </a:lnTo>
                      <a:lnTo>
                        <a:pt x="232" y="150"/>
                      </a:lnTo>
                      <a:lnTo>
                        <a:pt x="234" y="151"/>
                      </a:lnTo>
                      <a:lnTo>
                        <a:pt x="236" y="152"/>
                      </a:lnTo>
                      <a:lnTo>
                        <a:pt x="238" y="153"/>
                      </a:lnTo>
                      <a:lnTo>
                        <a:pt x="239" y="154"/>
                      </a:lnTo>
                      <a:lnTo>
                        <a:pt x="241" y="155"/>
                      </a:lnTo>
                      <a:lnTo>
                        <a:pt x="242" y="156"/>
                      </a:lnTo>
                      <a:lnTo>
                        <a:pt x="244" y="157"/>
                      </a:lnTo>
                      <a:lnTo>
                        <a:pt x="246" y="158"/>
                      </a:lnTo>
                      <a:lnTo>
                        <a:pt x="248" y="159"/>
                      </a:lnTo>
                      <a:lnTo>
                        <a:pt x="250" y="159"/>
                      </a:lnTo>
                      <a:lnTo>
                        <a:pt x="251" y="160"/>
                      </a:lnTo>
                      <a:lnTo>
                        <a:pt x="253" y="160"/>
                      </a:lnTo>
                      <a:lnTo>
                        <a:pt x="254" y="160"/>
                      </a:lnTo>
                      <a:lnTo>
                        <a:pt x="256" y="161"/>
                      </a:lnTo>
                      <a:lnTo>
                        <a:pt x="258" y="161"/>
                      </a:lnTo>
                      <a:lnTo>
                        <a:pt x="260" y="162"/>
                      </a:lnTo>
                      <a:lnTo>
                        <a:pt x="262" y="163"/>
                      </a:lnTo>
                      <a:lnTo>
                        <a:pt x="263" y="165"/>
                      </a:lnTo>
                      <a:lnTo>
                        <a:pt x="265" y="165"/>
                      </a:lnTo>
                      <a:lnTo>
                        <a:pt x="266" y="166"/>
                      </a:lnTo>
                      <a:lnTo>
                        <a:pt x="268" y="165"/>
                      </a:lnTo>
                      <a:lnTo>
                        <a:pt x="270" y="164"/>
                      </a:lnTo>
                      <a:lnTo>
                        <a:pt x="272" y="163"/>
                      </a:lnTo>
                      <a:lnTo>
                        <a:pt x="274" y="161"/>
                      </a:lnTo>
                      <a:lnTo>
                        <a:pt x="275" y="160"/>
                      </a:lnTo>
                      <a:lnTo>
                        <a:pt x="277" y="158"/>
                      </a:lnTo>
                      <a:lnTo>
                        <a:pt x="278" y="157"/>
                      </a:lnTo>
                      <a:lnTo>
                        <a:pt x="280" y="156"/>
                      </a:lnTo>
                      <a:lnTo>
                        <a:pt x="282" y="155"/>
                      </a:lnTo>
                      <a:lnTo>
                        <a:pt x="284" y="155"/>
                      </a:lnTo>
                      <a:lnTo>
                        <a:pt x="285" y="154"/>
                      </a:lnTo>
                      <a:lnTo>
                        <a:pt x="287" y="153"/>
                      </a:lnTo>
                      <a:lnTo>
                        <a:pt x="289" y="151"/>
                      </a:lnTo>
                      <a:lnTo>
                        <a:pt x="290" y="150"/>
                      </a:lnTo>
                      <a:lnTo>
                        <a:pt x="292" y="149"/>
                      </a:lnTo>
                      <a:lnTo>
                        <a:pt x="294" y="147"/>
                      </a:lnTo>
                      <a:lnTo>
                        <a:pt x="296" y="146"/>
                      </a:lnTo>
                      <a:lnTo>
                        <a:pt x="297" y="146"/>
                      </a:lnTo>
                      <a:lnTo>
                        <a:pt x="299" y="146"/>
                      </a:lnTo>
                      <a:lnTo>
                        <a:pt x="301" y="146"/>
                      </a:lnTo>
                      <a:lnTo>
                        <a:pt x="302" y="146"/>
                      </a:lnTo>
                      <a:lnTo>
                        <a:pt x="304" y="146"/>
                      </a:lnTo>
                      <a:lnTo>
                        <a:pt x="306" y="145"/>
                      </a:lnTo>
                      <a:lnTo>
                        <a:pt x="308" y="143"/>
                      </a:lnTo>
                      <a:lnTo>
                        <a:pt x="309" y="140"/>
                      </a:lnTo>
                      <a:lnTo>
                        <a:pt x="311" y="137"/>
                      </a:lnTo>
                      <a:lnTo>
                        <a:pt x="313" y="134"/>
                      </a:lnTo>
                      <a:lnTo>
                        <a:pt x="314" y="131"/>
                      </a:lnTo>
                      <a:lnTo>
                        <a:pt x="316" y="129"/>
                      </a:lnTo>
                      <a:lnTo>
                        <a:pt x="318" y="129"/>
                      </a:lnTo>
                      <a:lnTo>
                        <a:pt x="320" y="130"/>
                      </a:lnTo>
                      <a:lnTo>
                        <a:pt x="321" y="133"/>
                      </a:lnTo>
                      <a:lnTo>
                        <a:pt x="323" y="137"/>
                      </a:lnTo>
                      <a:lnTo>
                        <a:pt x="325" y="143"/>
                      </a:lnTo>
                      <a:lnTo>
                        <a:pt x="326" y="148"/>
                      </a:lnTo>
                      <a:lnTo>
                        <a:pt x="328" y="154"/>
                      </a:lnTo>
                      <a:lnTo>
                        <a:pt x="330" y="158"/>
                      </a:lnTo>
                      <a:lnTo>
                        <a:pt x="332" y="161"/>
                      </a:lnTo>
                      <a:lnTo>
                        <a:pt x="333" y="163"/>
                      </a:lnTo>
                      <a:lnTo>
                        <a:pt x="335" y="164"/>
                      </a:lnTo>
                      <a:lnTo>
                        <a:pt x="337" y="163"/>
                      </a:lnTo>
                      <a:lnTo>
                        <a:pt x="338" y="162"/>
                      </a:lnTo>
                      <a:lnTo>
                        <a:pt x="340" y="161"/>
                      </a:lnTo>
                      <a:lnTo>
                        <a:pt x="342" y="159"/>
                      </a:lnTo>
                      <a:lnTo>
                        <a:pt x="344" y="159"/>
                      </a:lnTo>
                      <a:lnTo>
                        <a:pt x="345" y="159"/>
                      </a:lnTo>
                      <a:lnTo>
                        <a:pt x="347" y="160"/>
                      </a:lnTo>
                      <a:lnTo>
                        <a:pt x="349" y="162"/>
                      </a:lnTo>
                      <a:lnTo>
                        <a:pt x="350" y="165"/>
                      </a:lnTo>
                      <a:lnTo>
                        <a:pt x="352" y="168"/>
                      </a:lnTo>
                      <a:lnTo>
                        <a:pt x="354" y="172"/>
                      </a:lnTo>
                      <a:lnTo>
                        <a:pt x="356" y="176"/>
                      </a:lnTo>
                      <a:lnTo>
                        <a:pt x="357" y="179"/>
                      </a:lnTo>
                      <a:lnTo>
                        <a:pt x="359" y="181"/>
                      </a:lnTo>
                      <a:lnTo>
                        <a:pt x="361" y="181"/>
                      </a:lnTo>
                      <a:lnTo>
                        <a:pt x="362" y="180"/>
                      </a:lnTo>
                      <a:lnTo>
                        <a:pt x="364" y="178"/>
                      </a:lnTo>
                      <a:lnTo>
                        <a:pt x="366" y="175"/>
                      </a:lnTo>
                      <a:lnTo>
                        <a:pt x="367" y="172"/>
                      </a:lnTo>
                      <a:lnTo>
                        <a:pt x="369" y="169"/>
                      </a:lnTo>
                      <a:lnTo>
                        <a:pt x="371" y="166"/>
                      </a:lnTo>
                      <a:lnTo>
                        <a:pt x="373" y="163"/>
                      </a:lnTo>
                      <a:lnTo>
                        <a:pt x="374" y="162"/>
                      </a:lnTo>
                      <a:lnTo>
                        <a:pt x="376" y="161"/>
                      </a:lnTo>
                      <a:lnTo>
                        <a:pt x="378" y="160"/>
                      </a:lnTo>
                      <a:lnTo>
                        <a:pt x="379" y="159"/>
                      </a:lnTo>
                      <a:lnTo>
                        <a:pt x="381" y="157"/>
                      </a:lnTo>
                      <a:lnTo>
                        <a:pt x="383" y="155"/>
                      </a:lnTo>
                      <a:lnTo>
                        <a:pt x="385" y="152"/>
                      </a:lnTo>
                      <a:lnTo>
                        <a:pt x="386" y="149"/>
                      </a:lnTo>
                      <a:lnTo>
                        <a:pt x="388" y="147"/>
                      </a:lnTo>
                      <a:lnTo>
                        <a:pt x="390" y="146"/>
                      </a:lnTo>
                      <a:lnTo>
                        <a:pt x="391" y="146"/>
                      </a:lnTo>
                      <a:lnTo>
                        <a:pt x="393" y="147"/>
                      </a:lnTo>
                      <a:lnTo>
                        <a:pt x="395" y="149"/>
                      </a:lnTo>
                      <a:lnTo>
                        <a:pt x="397" y="152"/>
                      </a:lnTo>
                      <a:lnTo>
                        <a:pt x="398" y="156"/>
                      </a:lnTo>
                      <a:lnTo>
                        <a:pt x="400" y="159"/>
                      </a:lnTo>
                      <a:lnTo>
                        <a:pt x="402" y="160"/>
                      </a:lnTo>
                      <a:lnTo>
                        <a:pt x="403" y="160"/>
                      </a:lnTo>
                      <a:lnTo>
                        <a:pt x="405" y="159"/>
                      </a:lnTo>
                      <a:lnTo>
                        <a:pt x="407" y="156"/>
                      </a:lnTo>
                      <a:lnTo>
                        <a:pt x="408" y="152"/>
                      </a:lnTo>
                      <a:lnTo>
                        <a:pt x="410" y="148"/>
                      </a:lnTo>
                      <a:lnTo>
                        <a:pt x="412" y="145"/>
                      </a:lnTo>
                      <a:lnTo>
                        <a:pt x="413" y="143"/>
                      </a:lnTo>
                      <a:lnTo>
                        <a:pt x="415" y="143"/>
                      </a:lnTo>
                      <a:lnTo>
                        <a:pt x="417" y="146"/>
                      </a:lnTo>
                      <a:lnTo>
                        <a:pt x="419" y="148"/>
                      </a:lnTo>
                      <a:lnTo>
                        <a:pt x="420" y="152"/>
                      </a:lnTo>
                      <a:lnTo>
                        <a:pt x="422" y="155"/>
                      </a:lnTo>
                      <a:lnTo>
                        <a:pt x="424" y="157"/>
                      </a:lnTo>
                      <a:lnTo>
                        <a:pt x="425" y="156"/>
                      </a:lnTo>
                      <a:lnTo>
                        <a:pt x="427" y="154"/>
                      </a:lnTo>
                      <a:lnTo>
                        <a:pt x="429" y="150"/>
                      </a:lnTo>
                      <a:lnTo>
                        <a:pt x="431" y="144"/>
                      </a:lnTo>
                      <a:lnTo>
                        <a:pt x="432" y="138"/>
                      </a:lnTo>
                      <a:lnTo>
                        <a:pt x="434" y="132"/>
                      </a:lnTo>
                      <a:lnTo>
                        <a:pt x="436" y="128"/>
                      </a:lnTo>
                      <a:lnTo>
                        <a:pt x="437" y="126"/>
                      </a:lnTo>
                      <a:lnTo>
                        <a:pt x="439" y="126"/>
                      </a:lnTo>
                      <a:lnTo>
                        <a:pt x="441" y="128"/>
                      </a:lnTo>
                      <a:lnTo>
                        <a:pt x="443" y="130"/>
                      </a:lnTo>
                      <a:lnTo>
                        <a:pt x="444" y="132"/>
                      </a:lnTo>
                      <a:lnTo>
                        <a:pt x="446" y="134"/>
                      </a:lnTo>
                      <a:lnTo>
                        <a:pt x="448" y="135"/>
                      </a:lnTo>
                      <a:lnTo>
                        <a:pt x="449" y="135"/>
                      </a:lnTo>
                      <a:lnTo>
                        <a:pt x="451" y="133"/>
                      </a:lnTo>
                      <a:lnTo>
                        <a:pt x="453" y="131"/>
                      </a:lnTo>
                      <a:lnTo>
                        <a:pt x="455" y="129"/>
                      </a:lnTo>
                      <a:lnTo>
                        <a:pt x="456" y="128"/>
                      </a:lnTo>
                      <a:lnTo>
                        <a:pt x="458" y="129"/>
                      </a:lnTo>
                      <a:lnTo>
                        <a:pt x="460" y="131"/>
                      </a:lnTo>
                      <a:lnTo>
                        <a:pt x="461" y="134"/>
                      </a:lnTo>
                      <a:lnTo>
                        <a:pt x="463" y="137"/>
                      </a:lnTo>
                      <a:lnTo>
                        <a:pt x="465" y="141"/>
                      </a:lnTo>
                      <a:lnTo>
                        <a:pt x="467" y="143"/>
                      </a:lnTo>
                      <a:lnTo>
                        <a:pt x="468" y="143"/>
                      </a:lnTo>
                      <a:lnTo>
                        <a:pt x="470" y="142"/>
                      </a:lnTo>
                      <a:lnTo>
                        <a:pt x="472" y="140"/>
                      </a:lnTo>
                      <a:lnTo>
                        <a:pt x="473" y="137"/>
                      </a:lnTo>
                      <a:lnTo>
                        <a:pt x="475" y="135"/>
                      </a:lnTo>
                      <a:lnTo>
                        <a:pt x="477" y="134"/>
                      </a:lnTo>
                      <a:lnTo>
                        <a:pt x="479" y="136"/>
                      </a:lnTo>
                      <a:lnTo>
                        <a:pt x="480" y="139"/>
                      </a:lnTo>
                      <a:lnTo>
                        <a:pt x="482" y="145"/>
                      </a:lnTo>
                      <a:lnTo>
                        <a:pt x="484" y="151"/>
                      </a:lnTo>
                      <a:lnTo>
                        <a:pt x="485" y="157"/>
                      </a:lnTo>
                      <a:lnTo>
                        <a:pt x="487" y="161"/>
                      </a:lnTo>
                      <a:lnTo>
                        <a:pt x="489" y="163"/>
                      </a:lnTo>
                      <a:lnTo>
                        <a:pt x="491" y="162"/>
                      </a:lnTo>
                      <a:lnTo>
                        <a:pt x="492" y="159"/>
                      </a:lnTo>
                      <a:lnTo>
                        <a:pt x="494" y="154"/>
                      </a:lnTo>
                      <a:lnTo>
                        <a:pt x="496" y="149"/>
                      </a:lnTo>
                      <a:lnTo>
                        <a:pt x="497" y="144"/>
                      </a:lnTo>
                      <a:lnTo>
                        <a:pt x="499" y="141"/>
                      </a:lnTo>
                      <a:lnTo>
                        <a:pt x="501" y="141"/>
                      </a:lnTo>
                      <a:lnTo>
                        <a:pt x="503" y="142"/>
                      </a:lnTo>
                      <a:lnTo>
                        <a:pt x="504" y="146"/>
                      </a:lnTo>
                      <a:lnTo>
                        <a:pt x="506" y="150"/>
                      </a:lnTo>
                      <a:lnTo>
                        <a:pt x="508" y="155"/>
                      </a:lnTo>
                      <a:lnTo>
                        <a:pt x="509" y="160"/>
                      </a:lnTo>
                      <a:lnTo>
                        <a:pt x="511" y="163"/>
                      </a:lnTo>
                      <a:lnTo>
                        <a:pt x="513" y="165"/>
                      </a:lnTo>
                      <a:lnTo>
                        <a:pt x="515" y="166"/>
                      </a:lnTo>
                      <a:lnTo>
                        <a:pt x="516" y="165"/>
                      </a:lnTo>
                      <a:lnTo>
                        <a:pt x="518" y="162"/>
                      </a:lnTo>
                      <a:lnTo>
                        <a:pt x="520" y="160"/>
                      </a:lnTo>
                      <a:lnTo>
                        <a:pt x="521" y="157"/>
                      </a:lnTo>
                      <a:lnTo>
                        <a:pt x="523" y="154"/>
                      </a:lnTo>
                      <a:lnTo>
                        <a:pt x="525" y="151"/>
                      </a:lnTo>
                      <a:lnTo>
                        <a:pt x="527" y="149"/>
                      </a:lnTo>
                      <a:lnTo>
                        <a:pt x="528" y="146"/>
                      </a:lnTo>
                      <a:lnTo>
                        <a:pt x="530" y="144"/>
                      </a:lnTo>
                      <a:lnTo>
                        <a:pt x="532" y="142"/>
                      </a:lnTo>
                      <a:lnTo>
                        <a:pt x="533" y="142"/>
                      </a:lnTo>
                      <a:lnTo>
                        <a:pt x="535" y="142"/>
                      </a:lnTo>
                      <a:lnTo>
                        <a:pt x="537" y="143"/>
                      </a:lnTo>
                      <a:lnTo>
                        <a:pt x="539" y="146"/>
                      </a:lnTo>
                      <a:lnTo>
                        <a:pt x="540" y="149"/>
                      </a:lnTo>
                      <a:lnTo>
                        <a:pt x="542" y="151"/>
                      </a:lnTo>
                      <a:lnTo>
                        <a:pt x="543" y="154"/>
                      </a:lnTo>
                      <a:lnTo>
                        <a:pt x="545" y="156"/>
                      </a:lnTo>
                      <a:lnTo>
                        <a:pt x="547" y="157"/>
                      </a:lnTo>
                      <a:lnTo>
                        <a:pt x="549" y="156"/>
                      </a:lnTo>
                      <a:lnTo>
                        <a:pt x="551" y="155"/>
                      </a:lnTo>
                      <a:lnTo>
                        <a:pt x="552" y="153"/>
                      </a:lnTo>
                      <a:lnTo>
                        <a:pt x="554" y="151"/>
                      </a:lnTo>
                      <a:lnTo>
                        <a:pt x="555" y="150"/>
                      </a:lnTo>
                      <a:lnTo>
                        <a:pt x="557" y="149"/>
                      </a:lnTo>
                      <a:lnTo>
                        <a:pt x="559" y="149"/>
                      </a:lnTo>
                      <a:lnTo>
                        <a:pt x="561" y="149"/>
                      </a:lnTo>
                      <a:lnTo>
                        <a:pt x="563" y="150"/>
                      </a:lnTo>
                      <a:lnTo>
                        <a:pt x="564" y="151"/>
                      </a:lnTo>
                      <a:lnTo>
                        <a:pt x="566" y="152"/>
                      </a:lnTo>
                      <a:lnTo>
                        <a:pt x="567" y="152"/>
                      </a:lnTo>
                      <a:lnTo>
                        <a:pt x="569" y="151"/>
                      </a:lnTo>
                      <a:lnTo>
                        <a:pt x="571" y="150"/>
                      </a:lnTo>
                      <a:lnTo>
                        <a:pt x="573" y="148"/>
                      </a:lnTo>
                      <a:lnTo>
                        <a:pt x="574" y="144"/>
                      </a:lnTo>
                      <a:lnTo>
                        <a:pt x="576" y="141"/>
                      </a:lnTo>
                      <a:lnTo>
                        <a:pt x="578" y="138"/>
                      </a:lnTo>
                      <a:lnTo>
                        <a:pt x="579" y="135"/>
                      </a:lnTo>
                      <a:lnTo>
                        <a:pt x="581" y="132"/>
                      </a:lnTo>
                      <a:lnTo>
                        <a:pt x="583" y="130"/>
                      </a:lnTo>
                      <a:lnTo>
                        <a:pt x="585" y="130"/>
                      </a:lnTo>
                      <a:lnTo>
                        <a:pt x="586" y="130"/>
                      </a:lnTo>
                      <a:lnTo>
                        <a:pt x="588" y="132"/>
                      </a:lnTo>
                      <a:lnTo>
                        <a:pt x="590" y="135"/>
                      </a:lnTo>
                      <a:lnTo>
                        <a:pt x="591" y="138"/>
                      </a:lnTo>
                      <a:lnTo>
                        <a:pt x="593" y="142"/>
                      </a:lnTo>
                      <a:lnTo>
                        <a:pt x="595" y="146"/>
                      </a:lnTo>
                      <a:lnTo>
                        <a:pt x="597" y="149"/>
                      </a:lnTo>
                      <a:lnTo>
                        <a:pt x="598" y="151"/>
                      </a:lnTo>
                      <a:lnTo>
                        <a:pt x="600" y="153"/>
                      </a:lnTo>
                      <a:lnTo>
                        <a:pt x="602" y="153"/>
                      </a:lnTo>
                      <a:lnTo>
                        <a:pt x="603" y="151"/>
                      </a:lnTo>
                      <a:lnTo>
                        <a:pt x="605" y="149"/>
                      </a:lnTo>
                      <a:lnTo>
                        <a:pt x="607" y="145"/>
                      </a:lnTo>
                      <a:lnTo>
                        <a:pt x="608" y="142"/>
                      </a:lnTo>
                      <a:lnTo>
                        <a:pt x="610" y="138"/>
                      </a:lnTo>
                      <a:lnTo>
                        <a:pt x="612" y="135"/>
                      </a:lnTo>
                      <a:lnTo>
                        <a:pt x="614" y="133"/>
                      </a:lnTo>
                      <a:lnTo>
                        <a:pt x="615" y="131"/>
                      </a:lnTo>
                      <a:lnTo>
                        <a:pt x="617" y="131"/>
                      </a:lnTo>
                      <a:lnTo>
                        <a:pt x="619" y="131"/>
                      </a:lnTo>
                      <a:lnTo>
                        <a:pt x="620" y="132"/>
                      </a:lnTo>
                      <a:lnTo>
                        <a:pt x="622" y="134"/>
                      </a:lnTo>
                      <a:lnTo>
                        <a:pt x="624" y="136"/>
                      </a:lnTo>
                      <a:lnTo>
                        <a:pt x="626" y="138"/>
                      </a:lnTo>
                      <a:lnTo>
                        <a:pt x="627" y="140"/>
                      </a:lnTo>
                      <a:lnTo>
                        <a:pt x="629" y="140"/>
                      </a:lnTo>
                      <a:lnTo>
                        <a:pt x="631" y="140"/>
                      </a:lnTo>
                      <a:lnTo>
                        <a:pt x="632" y="139"/>
                      </a:lnTo>
                      <a:lnTo>
                        <a:pt x="634" y="136"/>
                      </a:lnTo>
                      <a:lnTo>
                        <a:pt x="636" y="134"/>
                      </a:lnTo>
                      <a:lnTo>
                        <a:pt x="638" y="131"/>
                      </a:lnTo>
                      <a:lnTo>
                        <a:pt x="639" y="129"/>
                      </a:lnTo>
                      <a:lnTo>
                        <a:pt x="641" y="127"/>
                      </a:lnTo>
                      <a:lnTo>
                        <a:pt x="643" y="126"/>
                      </a:lnTo>
                      <a:lnTo>
                        <a:pt x="644" y="128"/>
                      </a:lnTo>
                      <a:lnTo>
                        <a:pt x="646" y="129"/>
                      </a:lnTo>
                      <a:lnTo>
                        <a:pt x="648" y="132"/>
                      </a:lnTo>
                      <a:lnTo>
                        <a:pt x="650" y="134"/>
                      </a:lnTo>
                      <a:lnTo>
                        <a:pt x="651" y="136"/>
                      </a:lnTo>
                      <a:lnTo>
                        <a:pt x="653" y="138"/>
                      </a:lnTo>
                      <a:lnTo>
                        <a:pt x="655" y="138"/>
                      </a:lnTo>
                      <a:lnTo>
                        <a:pt x="656" y="137"/>
                      </a:lnTo>
                      <a:lnTo>
                        <a:pt x="658" y="135"/>
                      </a:lnTo>
                      <a:lnTo>
                        <a:pt x="660" y="133"/>
                      </a:lnTo>
                      <a:lnTo>
                        <a:pt x="662" y="131"/>
                      </a:lnTo>
                      <a:lnTo>
                        <a:pt x="663" y="129"/>
                      </a:lnTo>
                      <a:lnTo>
                        <a:pt x="665" y="128"/>
                      </a:lnTo>
                      <a:lnTo>
                        <a:pt x="667" y="127"/>
                      </a:lnTo>
                      <a:lnTo>
                        <a:pt x="668" y="126"/>
                      </a:lnTo>
                      <a:lnTo>
                        <a:pt x="670" y="126"/>
                      </a:lnTo>
                      <a:lnTo>
                        <a:pt x="672" y="126"/>
                      </a:lnTo>
                      <a:lnTo>
                        <a:pt x="674" y="125"/>
                      </a:lnTo>
                      <a:lnTo>
                        <a:pt x="675" y="125"/>
                      </a:lnTo>
                      <a:lnTo>
                        <a:pt x="677" y="125"/>
                      </a:lnTo>
                      <a:lnTo>
                        <a:pt x="678" y="125"/>
                      </a:lnTo>
                      <a:lnTo>
                        <a:pt x="680" y="125"/>
                      </a:lnTo>
                      <a:lnTo>
                        <a:pt x="682" y="125"/>
                      </a:lnTo>
                      <a:lnTo>
                        <a:pt x="684" y="126"/>
                      </a:lnTo>
                      <a:lnTo>
                        <a:pt x="686" y="128"/>
                      </a:lnTo>
                      <a:lnTo>
                        <a:pt x="687" y="130"/>
                      </a:lnTo>
                      <a:lnTo>
                        <a:pt x="689" y="132"/>
                      </a:lnTo>
                      <a:lnTo>
                        <a:pt x="690" y="134"/>
                      </a:lnTo>
                      <a:lnTo>
                        <a:pt x="692" y="136"/>
                      </a:lnTo>
                      <a:lnTo>
                        <a:pt x="694" y="139"/>
                      </a:lnTo>
                      <a:lnTo>
                        <a:pt x="696" y="141"/>
                      </a:lnTo>
                      <a:lnTo>
                        <a:pt x="698" y="144"/>
                      </a:lnTo>
                      <a:lnTo>
                        <a:pt x="699" y="146"/>
                      </a:lnTo>
                      <a:lnTo>
                        <a:pt x="701" y="148"/>
                      </a:lnTo>
                      <a:lnTo>
                        <a:pt x="702" y="148"/>
                      </a:lnTo>
                      <a:lnTo>
                        <a:pt x="704" y="148"/>
                      </a:lnTo>
                      <a:lnTo>
                        <a:pt x="706" y="146"/>
                      </a:lnTo>
                      <a:lnTo>
                        <a:pt x="708" y="143"/>
                      </a:lnTo>
                      <a:lnTo>
                        <a:pt x="710" y="139"/>
                      </a:lnTo>
                      <a:lnTo>
                        <a:pt x="711" y="135"/>
                      </a:lnTo>
                      <a:lnTo>
                        <a:pt x="713" y="130"/>
                      </a:lnTo>
                      <a:lnTo>
                        <a:pt x="714" y="127"/>
                      </a:lnTo>
                      <a:lnTo>
                        <a:pt x="716" y="125"/>
                      </a:lnTo>
                      <a:lnTo>
                        <a:pt x="718" y="126"/>
                      </a:lnTo>
                      <a:lnTo>
                        <a:pt x="720" y="129"/>
                      </a:lnTo>
                      <a:lnTo>
                        <a:pt x="721" y="134"/>
                      </a:lnTo>
                      <a:lnTo>
                        <a:pt x="723" y="139"/>
                      </a:lnTo>
                      <a:lnTo>
                        <a:pt x="725" y="145"/>
                      </a:lnTo>
                      <a:lnTo>
                        <a:pt x="726" y="150"/>
                      </a:lnTo>
                      <a:lnTo>
                        <a:pt x="728" y="153"/>
                      </a:lnTo>
                      <a:lnTo>
                        <a:pt x="730" y="155"/>
                      </a:lnTo>
                      <a:lnTo>
                        <a:pt x="732" y="155"/>
                      </a:lnTo>
                      <a:lnTo>
                        <a:pt x="733" y="153"/>
                      </a:lnTo>
                      <a:lnTo>
                        <a:pt x="735" y="150"/>
                      </a:lnTo>
                      <a:lnTo>
                        <a:pt x="737" y="147"/>
                      </a:lnTo>
                      <a:lnTo>
                        <a:pt x="738" y="145"/>
                      </a:lnTo>
                      <a:lnTo>
                        <a:pt x="740" y="143"/>
                      </a:lnTo>
                      <a:lnTo>
                        <a:pt x="742" y="143"/>
                      </a:lnTo>
                      <a:lnTo>
                        <a:pt x="744" y="143"/>
                      </a:lnTo>
                      <a:lnTo>
                        <a:pt x="745" y="144"/>
                      </a:lnTo>
                      <a:lnTo>
                        <a:pt x="747" y="145"/>
                      </a:lnTo>
                      <a:lnTo>
                        <a:pt x="749" y="146"/>
                      </a:lnTo>
                      <a:lnTo>
                        <a:pt x="750" y="147"/>
                      </a:lnTo>
                      <a:lnTo>
                        <a:pt x="752" y="146"/>
                      </a:lnTo>
                      <a:lnTo>
                        <a:pt x="754" y="145"/>
                      </a:lnTo>
                      <a:lnTo>
                        <a:pt x="756" y="144"/>
                      </a:lnTo>
                      <a:lnTo>
                        <a:pt x="757" y="143"/>
                      </a:lnTo>
                      <a:lnTo>
                        <a:pt x="759" y="142"/>
                      </a:lnTo>
                      <a:lnTo>
                        <a:pt x="761" y="142"/>
                      </a:lnTo>
                      <a:lnTo>
                        <a:pt x="762" y="142"/>
                      </a:lnTo>
                      <a:lnTo>
                        <a:pt x="764" y="143"/>
                      </a:lnTo>
                      <a:lnTo>
                        <a:pt x="766" y="144"/>
                      </a:lnTo>
                      <a:lnTo>
                        <a:pt x="768" y="145"/>
                      </a:lnTo>
                      <a:lnTo>
                        <a:pt x="769" y="146"/>
                      </a:lnTo>
                      <a:lnTo>
                        <a:pt x="771" y="147"/>
                      </a:lnTo>
                      <a:lnTo>
                        <a:pt x="773" y="147"/>
                      </a:lnTo>
                      <a:lnTo>
                        <a:pt x="774" y="147"/>
                      </a:lnTo>
                      <a:lnTo>
                        <a:pt x="776" y="147"/>
                      </a:lnTo>
                      <a:lnTo>
                        <a:pt x="778" y="147"/>
                      </a:lnTo>
                      <a:lnTo>
                        <a:pt x="780" y="147"/>
                      </a:lnTo>
                      <a:lnTo>
                        <a:pt x="781" y="147"/>
                      </a:lnTo>
                      <a:lnTo>
                        <a:pt x="783" y="147"/>
                      </a:lnTo>
                      <a:lnTo>
                        <a:pt x="785" y="147"/>
                      </a:lnTo>
                      <a:lnTo>
                        <a:pt x="786" y="147"/>
                      </a:lnTo>
                      <a:lnTo>
                        <a:pt x="788" y="146"/>
                      </a:lnTo>
                      <a:lnTo>
                        <a:pt x="790" y="145"/>
                      </a:lnTo>
                      <a:lnTo>
                        <a:pt x="792" y="143"/>
                      </a:lnTo>
                      <a:lnTo>
                        <a:pt x="793" y="140"/>
                      </a:lnTo>
                      <a:lnTo>
                        <a:pt x="795" y="137"/>
                      </a:lnTo>
                      <a:lnTo>
                        <a:pt x="797" y="134"/>
                      </a:lnTo>
                      <a:lnTo>
                        <a:pt x="798" y="131"/>
                      </a:lnTo>
                      <a:lnTo>
                        <a:pt x="800" y="130"/>
                      </a:lnTo>
                      <a:lnTo>
                        <a:pt x="802" y="129"/>
                      </a:lnTo>
                      <a:lnTo>
                        <a:pt x="804" y="129"/>
                      </a:lnTo>
                      <a:lnTo>
                        <a:pt x="805" y="131"/>
                      </a:lnTo>
                      <a:lnTo>
                        <a:pt x="807" y="133"/>
                      </a:lnTo>
                      <a:lnTo>
                        <a:pt x="809" y="137"/>
                      </a:lnTo>
                      <a:lnTo>
                        <a:pt x="810" y="141"/>
                      </a:lnTo>
                      <a:lnTo>
                        <a:pt x="812" y="144"/>
                      </a:lnTo>
                      <a:lnTo>
                        <a:pt x="814" y="147"/>
                      </a:lnTo>
                      <a:lnTo>
                        <a:pt x="815" y="149"/>
                      </a:lnTo>
                      <a:lnTo>
                        <a:pt x="817" y="150"/>
                      </a:lnTo>
                      <a:lnTo>
                        <a:pt x="819" y="149"/>
                      </a:lnTo>
                      <a:lnTo>
                        <a:pt x="821" y="146"/>
                      </a:lnTo>
                      <a:lnTo>
                        <a:pt x="822" y="141"/>
                      </a:lnTo>
                      <a:lnTo>
                        <a:pt x="824" y="135"/>
                      </a:lnTo>
                      <a:lnTo>
                        <a:pt x="826" y="129"/>
                      </a:lnTo>
                      <a:lnTo>
                        <a:pt x="827" y="123"/>
                      </a:lnTo>
                      <a:lnTo>
                        <a:pt x="829" y="118"/>
                      </a:lnTo>
                      <a:lnTo>
                        <a:pt x="831" y="115"/>
                      </a:lnTo>
                      <a:lnTo>
                        <a:pt x="833" y="114"/>
                      </a:lnTo>
                      <a:lnTo>
                        <a:pt x="834" y="115"/>
                      </a:lnTo>
                      <a:lnTo>
                        <a:pt x="836" y="119"/>
                      </a:lnTo>
                      <a:lnTo>
                        <a:pt x="838" y="124"/>
                      </a:lnTo>
                      <a:lnTo>
                        <a:pt x="839" y="130"/>
                      </a:lnTo>
                      <a:lnTo>
                        <a:pt x="841" y="136"/>
                      </a:lnTo>
                      <a:lnTo>
                        <a:pt x="843" y="141"/>
                      </a:lnTo>
                      <a:lnTo>
                        <a:pt x="844" y="144"/>
                      </a:lnTo>
                      <a:lnTo>
                        <a:pt x="846" y="145"/>
                      </a:lnTo>
                      <a:lnTo>
                        <a:pt x="848" y="144"/>
                      </a:lnTo>
                      <a:lnTo>
                        <a:pt x="850" y="141"/>
                      </a:lnTo>
                      <a:lnTo>
                        <a:pt x="851" y="138"/>
                      </a:lnTo>
                      <a:lnTo>
                        <a:pt x="853" y="134"/>
                      </a:lnTo>
                      <a:lnTo>
                        <a:pt x="855" y="131"/>
                      </a:lnTo>
                      <a:lnTo>
                        <a:pt x="856" y="130"/>
                      </a:lnTo>
                      <a:lnTo>
                        <a:pt x="858" y="129"/>
                      </a:lnTo>
                      <a:lnTo>
                        <a:pt x="860" y="130"/>
                      </a:lnTo>
                      <a:lnTo>
                        <a:pt x="861" y="132"/>
                      </a:lnTo>
                      <a:lnTo>
                        <a:pt x="863" y="134"/>
                      </a:lnTo>
                      <a:lnTo>
                        <a:pt x="865" y="135"/>
                      </a:lnTo>
                      <a:lnTo>
                        <a:pt x="867" y="135"/>
                      </a:lnTo>
                      <a:lnTo>
                        <a:pt x="868" y="133"/>
                      </a:lnTo>
                      <a:lnTo>
                        <a:pt x="870" y="130"/>
                      </a:lnTo>
                      <a:lnTo>
                        <a:pt x="872" y="126"/>
                      </a:lnTo>
                      <a:lnTo>
                        <a:pt x="873" y="122"/>
                      </a:lnTo>
                      <a:lnTo>
                        <a:pt x="875" y="118"/>
                      </a:lnTo>
                      <a:lnTo>
                        <a:pt x="877" y="115"/>
                      </a:lnTo>
                      <a:lnTo>
                        <a:pt x="879" y="113"/>
                      </a:lnTo>
                      <a:lnTo>
                        <a:pt x="880" y="112"/>
                      </a:lnTo>
                      <a:lnTo>
                        <a:pt x="882" y="113"/>
                      </a:lnTo>
                      <a:lnTo>
                        <a:pt x="884" y="114"/>
                      </a:lnTo>
                      <a:lnTo>
                        <a:pt x="885" y="115"/>
                      </a:lnTo>
                      <a:lnTo>
                        <a:pt x="887" y="116"/>
                      </a:lnTo>
                      <a:lnTo>
                        <a:pt x="889" y="116"/>
                      </a:lnTo>
                      <a:lnTo>
                        <a:pt x="891" y="116"/>
                      </a:lnTo>
                      <a:lnTo>
                        <a:pt x="892" y="116"/>
                      </a:lnTo>
                      <a:lnTo>
                        <a:pt x="894" y="117"/>
                      </a:lnTo>
                      <a:lnTo>
                        <a:pt x="896" y="117"/>
                      </a:lnTo>
                      <a:lnTo>
                        <a:pt x="897" y="118"/>
                      </a:lnTo>
                      <a:lnTo>
                        <a:pt x="899" y="120"/>
                      </a:lnTo>
                      <a:lnTo>
                        <a:pt x="901" y="122"/>
                      </a:lnTo>
                      <a:lnTo>
                        <a:pt x="903" y="124"/>
                      </a:lnTo>
                      <a:lnTo>
                        <a:pt x="904" y="125"/>
                      </a:lnTo>
                      <a:lnTo>
                        <a:pt x="906" y="124"/>
                      </a:lnTo>
                      <a:lnTo>
                        <a:pt x="908" y="123"/>
                      </a:lnTo>
                      <a:lnTo>
                        <a:pt x="909" y="120"/>
                      </a:lnTo>
                      <a:lnTo>
                        <a:pt x="911" y="116"/>
                      </a:lnTo>
                      <a:lnTo>
                        <a:pt x="913" y="112"/>
                      </a:lnTo>
                      <a:lnTo>
                        <a:pt x="915" y="108"/>
                      </a:lnTo>
                      <a:lnTo>
                        <a:pt x="916" y="105"/>
                      </a:lnTo>
                      <a:lnTo>
                        <a:pt x="918" y="104"/>
                      </a:lnTo>
                      <a:lnTo>
                        <a:pt x="920" y="103"/>
                      </a:lnTo>
                      <a:lnTo>
                        <a:pt x="921" y="104"/>
                      </a:lnTo>
                      <a:lnTo>
                        <a:pt x="923" y="106"/>
                      </a:lnTo>
                      <a:lnTo>
                        <a:pt x="925" y="109"/>
                      </a:lnTo>
                      <a:lnTo>
                        <a:pt x="927" y="111"/>
                      </a:lnTo>
                      <a:lnTo>
                        <a:pt x="928" y="114"/>
                      </a:lnTo>
                      <a:lnTo>
                        <a:pt x="930" y="115"/>
                      </a:lnTo>
                      <a:lnTo>
                        <a:pt x="932" y="116"/>
                      </a:lnTo>
                      <a:lnTo>
                        <a:pt x="933" y="117"/>
                      </a:lnTo>
                      <a:lnTo>
                        <a:pt x="935" y="116"/>
                      </a:lnTo>
                      <a:lnTo>
                        <a:pt x="937" y="116"/>
                      </a:lnTo>
                      <a:lnTo>
                        <a:pt x="939" y="115"/>
                      </a:lnTo>
                      <a:lnTo>
                        <a:pt x="940" y="115"/>
                      </a:lnTo>
                      <a:lnTo>
                        <a:pt x="942" y="115"/>
                      </a:lnTo>
                      <a:lnTo>
                        <a:pt x="944" y="115"/>
                      </a:lnTo>
                      <a:lnTo>
                        <a:pt x="945" y="115"/>
                      </a:lnTo>
                      <a:lnTo>
                        <a:pt x="947" y="116"/>
                      </a:lnTo>
                      <a:lnTo>
                        <a:pt x="949" y="116"/>
                      </a:lnTo>
                      <a:lnTo>
                        <a:pt x="951" y="116"/>
                      </a:lnTo>
                      <a:lnTo>
                        <a:pt x="952" y="116"/>
                      </a:lnTo>
                      <a:lnTo>
                        <a:pt x="954" y="115"/>
                      </a:lnTo>
                      <a:lnTo>
                        <a:pt x="956" y="115"/>
                      </a:lnTo>
                      <a:lnTo>
                        <a:pt x="957" y="115"/>
                      </a:lnTo>
                      <a:lnTo>
                        <a:pt x="959" y="114"/>
                      </a:lnTo>
                      <a:lnTo>
                        <a:pt x="961" y="115"/>
                      </a:lnTo>
                      <a:lnTo>
                        <a:pt x="963" y="116"/>
                      </a:lnTo>
                      <a:lnTo>
                        <a:pt x="964" y="117"/>
                      </a:lnTo>
                      <a:lnTo>
                        <a:pt x="966" y="119"/>
                      </a:lnTo>
                      <a:lnTo>
                        <a:pt x="968" y="121"/>
                      </a:lnTo>
                      <a:lnTo>
                        <a:pt x="969" y="123"/>
                      </a:lnTo>
                      <a:lnTo>
                        <a:pt x="971" y="124"/>
                      </a:lnTo>
                      <a:lnTo>
                        <a:pt x="973" y="125"/>
                      </a:lnTo>
                      <a:lnTo>
                        <a:pt x="975" y="124"/>
                      </a:lnTo>
                      <a:lnTo>
                        <a:pt x="976" y="122"/>
                      </a:lnTo>
                      <a:lnTo>
                        <a:pt x="978" y="119"/>
                      </a:lnTo>
                      <a:lnTo>
                        <a:pt x="979" y="115"/>
                      </a:lnTo>
                      <a:lnTo>
                        <a:pt x="981" y="110"/>
                      </a:lnTo>
                      <a:lnTo>
                        <a:pt x="983" y="106"/>
                      </a:lnTo>
                      <a:lnTo>
                        <a:pt x="985" y="103"/>
                      </a:lnTo>
                      <a:lnTo>
                        <a:pt x="987" y="100"/>
                      </a:lnTo>
                      <a:lnTo>
                        <a:pt x="988" y="99"/>
                      </a:lnTo>
                      <a:lnTo>
                        <a:pt x="990" y="100"/>
                      </a:lnTo>
                      <a:lnTo>
                        <a:pt x="991" y="101"/>
                      </a:lnTo>
                      <a:lnTo>
                        <a:pt x="993" y="104"/>
                      </a:lnTo>
                      <a:lnTo>
                        <a:pt x="995" y="107"/>
                      </a:lnTo>
                      <a:lnTo>
                        <a:pt x="997" y="110"/>
                      </a:lnTo>
                      <a:lnTo>
                        <a:pt x="999" y="112"/>
                      </a:lnTo>
                      <a:lnTo>
                        <a:pt x="1000" y="114"/>
                      </a:lnTo>
                      <a:lnTo>
                        <a:pt x="1002" y="116"/>
                      </a:lnTo>
                      <a:lnTo>
                        <a:pt x="1003" y="117"/>
                      </a:lnTo>
                      <a:lnTo>
                        <a:pt x="1005" y="118"/>
                      </a:lnTo>
                      <a:lnTo>
                        <a:pt x="1007" y="119"/>
                      </a:lnTo>
                      <a:lnTo>
                        <a:pt x="1009" y="119"/>
                      </a:lnTo>
                      <a:lnTo>
                        <a:pt x="1011" y="119"/>
                      </a:lnTo>
                      <a:lnTo>
                        <a:pt x="1012" y="118"/>
                      </a:lnTo>
                      <a:lnTo>
                        <a:pt x="1014" y="116"/>
                      </a:lnTo>
                      <a:lnTo>
                        <a:pt x="1015" y="113"/>
                      </a:lnTo>
                      <a:lnTo>
                        <a:pt x="1017" y="110"/>
                      </a:lnTo>
                      <a:lnTo>
                        <a:pt x="1019" y="107"/>
                      </a:lnTo>
                      <a:lnTo>
                        <a:pt x="1021" y="106"/>
                      </a:lnTo>
                      <a:lnTo>
                        <a:pt x="1022" y="105"/>
                      </a:lnTo>
                      <a:lnTo>
                        <a:pt x="1024" y="105"/>
                      </a:lnTo>
                      <a:lnTo>
                        <a:pt x="1026" y="108"/>
                      </a:lnTo>
                      <a:lnTo>
                        <a:pt x="1027" y="112"/>
                      </a:lnTo>
                      <a:lnTo>
                        <a:pt x="1029" y="116"/>
                      </a:lnTo>
                      <a:lnTo>
                        <a:pt x="1031" y="120"/>
                      </a:lnTo>
                      <a:lnTo>
                        <a:pt x="1033" y="124"/>
                      </a:lnTo>
                      <a:lnTo>
                        <a:pt x="1034" y="125"/>
                      </a:lnTo>
                      <a:lnTo>
                        <a:pt x="1036" y="126"/>
                      </a:lnTo>
                      <a:lnTo>
                        <a:pt x="1038" y="125"/>
                      </a:lnTo>
                      <a:lnTo>
                        <a:pt x="1039" y="123"/>
                      </a:lnTo>
                      <a:lnTo>
                        <a:pt x="1041" y="120"/>
                      </a:lnTo>
                      <a:lnTo>
                        <a:pt x="1043" y="118"/>
                      </a:lnTo>
                      <a:lnTo>
                        <a:pt x="1045" y="118"/>
                      </a:lnTo>
                      <a:lnTo>
                        <a:pt x="1046" y="118"/>
                      </a:lnTo>
                      <a:lnTo>
                        <a:pt x="1048" y="120"/>
                      </a:lnTo>
                      <a:lnTo>
                        <a:pt x="1050" y="124"/>
                      </a:lnTo>
                      <a:lnTo>
                        <a:pt x="1051" y="128"/>
                      </a:lnTo>
                      <a:lnTo>
                        <a:pt x="1053" y="131"/>
                      </a:lnTo>
                      <a:lnTo>
                        <a:pt x="1055" y="134"/>
                      </a:lnTo>
                      <a:lnTo>
                        <a:pt x="1057" y="136"/>
                      </a:lnTo>
                      <a:lnTo>
                        <a:pt x="1058" y="137"/>
                      </a:lnTo>
                      <a:lnTo>
                        <a:pt x="1060" y="137"/>
                      </a:lnTo>
                      <a:lnTo>
                        <a:pt x="1062" y="137"/>
                      </a:lnTo>
                      <a:lnTo>
                        <a:pt x="1063" y="137"/>
                      </a:lnTo>
                      <a:lnTo>
                        <a:pt x="1065" y="136"/>
                      </a:lnTo>
                      <a:lnTo>
                        <a:pt x="1067" y="136"/>
                      </a:lnTo>
                      <a:lnTo>
                        <a:pt x="1068" y="136"/>
                      </a:lnTo>
                      <a:lnTo>
                        <a:pt x="1070" y="136"/>
                      </a:lnTo>
                      <a:lnTo>
                        <a:pt x="1072" y="136"/>
                      </a:lnTo>
                      <a:lnTo>
                        <a:pt x="1074" y="136"/>
                      </a:lnTo>
                      <a:lnTo>
                        <a:pt x="1075" y="135"/>
                      </a:lnTo>
                      <a:lnTo>
                        <a:pt x="1077" y="134"/>
                      </a:lnTo>
                      <a:lnTo>
                        <a:pt x="1079" y="132"/>
                      </a:lnTo>
                      <a:lnTo>
                        <a:pt x="1080" y="131"/>
                      </a:lnTo>
                      <a:lnTo>
                        <a:pt x="1082" y="129"/>
                      </a:lnTo>
                      <a:lnTo>
                        <a:pt x="1084" y="128"/>
                      </a:lnTo>
                      <a:lnTo>
                        <a:pt x="1086" y="127"/>
                      </a:lnTo>
                      <a:lnTo>
                        <a:pt x="1087" y="126"/>
                      </a:lnTo>
                      <a:lnTo>
                        <a:pt x="1089" y="125"/>
                      </a:lnTo>
                      <a:lnTo>
                        <a:pt x="1091" y="124"/>
                      </a:lnTo>
                      <a:lnTo>
                        <a:pt x="1092" y="122"/>
                      </a:lnTo>
                      <a:lnTo>
                        <a:pt x="1094" y="120"/>
                      </a:lnTo>
                      <a:lnTo>
                        <a:pt x="1096" y="119"/>
                      </a:lnTo>
                      <a:lnTo>
                        <a:pt x="1098" y="119"/>
                      </a:lnTo>
                      <a:lnTo>
                        <a:pt x="1099" y="119"/>
                      </a:lnTo>
                      <a:lnTo>
                        <a:pt x="1101" y="119"/>
                      </a:lnTo>
                      <a:lnTo>
                        <a:pt x="1103" y="120"/>
                      </a:lnTo>
                      <a:lnTo>
                        <a:pt x="1104" y="122"/>
                      </a:lnTo>
                      <a:lnTo>
                        <a:pt x="1106" y="123"/>
                      </a:lnTo>
                      <a:lnTo>
                        <a:pt x="1108" y="123"/>
                      </a:lnTo>
                      <a:lnTo>
                        <a:pt x="1110" y="122"/>
                      </a:lnTo>
                      <a:lnTo>
                        <a:pt x="1111" y="120"/>
                      </a:lnTo>
                      <a:lnTo>
                        <a:pt x="1113" y="118"/>
                      </a:lnTo>
                      <a:lnTo>
                        <a:pt x="1114" y="115"/>
                      </a:lnTo>
                      <a:lnTo>
                        <a:pt x="1116" y="111"/>
                      </a:lnTo>
                      <a:lnTo>
                        <a:pt x="1118" y="108"/>
                      </a:lnTo>
                      <a:lnTo>
                        <a:pt x="1120" y="106"/>
                      </a:lnTo>
                      <a:lnTo>
                        <a:pt x="1122" y="106"/>
                      </a:lnTo>
                      <a:lnTo>
                        <a:pt x="1123" y="106"/>
                      </a:lnTo>
                      <a:lnTo>
                        <a:pt x="1125" y="107"/>
                      </a:lnTo>
                      <a:lnTo>
                        <a:pt x="1126" y="109"/>
                      </a:lnTo>
                      <a:lnTo>
                        <a:pt x="1128" y="111"/>
                      </a:lnTo>
                      <a:lnTo>
                        <a:pt x="1130" y="113"/>
                      </a:lnTo>
                      <a:lnTo>
                        <a:pt x="1132" y="114"/>
                      </a:lnTo>
                      <a:lnTo>
                        <a:pt x="1134" y="115"/>
                      </a:lnTo>
                      <a:lnTo>
                        <a:pt x="1135" y="115"/>
                      </a:lnTo>
                      <a:lnTo>
                        <a:pt x="1137" y="114"/>
                      </a:lnTo>
                      <a:lnTo>
                        <a:pt x="1138" y="113"/>
                      </a:lnTo>
                      <a:lnTo>
                        <a:pt x="1140" y="112"/>
                      </a:lnTo>
                      <a:lnTo>
                        <a:pt x="1142" y="111"/>
                      </a:lnTo>
                      <a:lnTo>
                        <a:pt x="1144" y="110"/>
                      </a:lnTo>
                      <a:lnTo>
                        <a:pt x="1146" y="109"/>
                      </a:lnTo>
                      <a:lnTo>
                        <a:pt x="1147" y="107"/>
                      </a:lnTo>
                      <a:lnTo>
                        <a:pt x="1149" y="107"/>
                      </a:lnTo>
                      <a:lnTo>
                        <a:pt x="1150" y="107"/>
                      </a:lnTo>
                      <a:lnTo>
                        <a:pt x="1152" y="107"/>
                      </a:lnTo>
                      <a:lnTo>
                        <a:pt x="1154" y="109"/>
                      </a:lnTo>
                      <a:lnTo>
                        <a:pt x="1156" y="110"/>
                      </a:lnTo>
                      <a:lnTo>
                        <a:pt x="1157" y="112"/>
                      </a:lnTo>
                      <a:lnTo>
                        <a:pt x="1159" y="114"/>
                      </a:lnTo>
                      <a:lnTo>
                        <a:pt x="1161" y="116"/>
                      </a:lnTo>
                      <a:lnTo>
                        <a:pt x="1162" y="117"/>
                      </a:lnTo>
                      <a:lnTo>
                        <a:pt x="1164" y="117"/>
                      </a:lnTo>
                      <a:lnTo>
                        <a:pt x="1166" y="116"/>
                      </a:lnTo>
                      <a:lnTo>
                        <a:pt x="1168" y="113"/>
                      </a:lnTo>
                      <a:lnTo>
                        <a:pt x="1169" y="110"/>
                      </a:lnTo>
                      <a:lnTo>
                        <a:pt x="1171" y="107"/>
                      </a:lnTo>
                      <a:lnTo>
                        <a:pt x="1173" y="105"/>
                      </a:lnTo>
                      <a:lnTo>
                        <a:pt x="1174" y="103"/>
                      </a:lnTo>
                      <a:lnTo>
                        <a:pt x="1176" y="103"/>
                      </a:lnTo>
                      <a:lnTo>
                        <a:pt x="1178" y="105"/>
                      </a:lnTo>
                      <a:lnTo>
                        <a:pt x="1180" y="109"/>
                      </a:lnTo>
                      <a:lnTo>
                        <a:pt x="1181" y="113"/>
                      </a:lnTo>
                      <a:lnTo>
                        <a:pt x="1183" y="119"/>
                      </a:lnTo>
                      <a:lnTo>
                        <a:pt x="1185" y="123"/>
                      </a:lnTo>
                      <a:lnTo>
                        <a:pt x="1186" y="126"/>
                      </a:lnTo>
                      <a:lnTo>
                        <a:pt x="1188" y="127"/>
                      </a:lnTo>
                      <a:lnTo>
                        <a:pt x="1190" y="125"/>
                      </a:lnTo>
                      <a:lnTo>
                        <a:pt x="1192" y="122"/>
                      </a:lnTo>
                      <a:lnTo>
                        <a:pt x="1193" y="116"/>
                      </a:lnTo>
                      <a:lnTo>
                        <a:pt x="1195" y="110"/>
                      </a:lnTo>
                      <a:lnTo>
                        <a:pt x="1197" y="104"/>
                      </a:lnTo>
                      <a:lnTo>
                        <a:pt x="1198" y="100"/>
                      </a:lnTo>
                      <a:lnTo>
                        <a:pt x="1200" y="97"/>
                      </a:lnTo>
                      <a:lnTo>
                        <a:pt x="1202" y="97"/>
                      </a:lnTo>
                      <a:lnTo>
                        <a:pt x="1204" y="99"/>
                      </a:lnTo>
                      <a:lnTo>
                        <a:pt x="1205" y="102"/>
                      </a:lnTo>
                      <a:lnTo>
                        <a:pt x="1207" y="106"/>
                      </a:lnTo>
                      <a:lnTo>
                        <a:pt x="1209" y="111"/>
                      </a:lnTo>
                      <a:lnTo>
                        <a:pt x="1210" y="114"/>
                      </a:lnTo>
                      <a:lnTo>
                        <a:pt x="1212" y="116"/>
                      </a:lnTo>
                      <a:lnTo>
                        <a:pt x="1214" y="116"/>
                      </a:lnTo>
                      <a:lnTo>
                        <a:pt x="1216" y="115"/>
                      </a:lnTo>
                      <a:lnTo>
                        <a:pt x="1217" y="113"/>
                      </a:lnTo>
                      <a:lnTo>
                        <a:pt x="1219" y="110"/>
                      </a:lnTo>
                      <a:lnTo>
                        <a:pt x="1221" y="108"/>
                      </a:lnTo>
                      <a:lnTo>
                        <a:pt x="1222" y="106"/>
                      </a:lnTo>
                      <a:lnTo>
                        <a:pt x="1224" y="105"/>
                      </a:lnTo>
                      <a:lnTo>
                        <a:pt x="1226" y="106"/>
                      </a:lnTo>
                      <a:lnTo>
                        <a:pt x="1228" y="107"/>
                      </a:lnTo>
                      <a:lnTo>
                        <a:pt x="1229" y="108"/>
                      </a:lnTo>
                      <a:lnTo>
                        <a:pt x="1231" y="109"/>
                      </a:lnTo>
                      <a:lnTo>
                        <a:pt x="1233" y="110"/>
                      </a:lnTo>
                      <a:lnTo>
                        <a:pt x="1234" y="111"/>
                      </a:lnTo>
                      <a:lnTo>
                        <a:pt x="1236" y="111"/>
                      </a:lnTo>
                      <a:lnTo>
                        <a:pt x="1238" y="112"/>
                      </a:lnTo>
                      <a:lnTo>
                        <a:pt x="1240" y="112"/>
                      </a:lnTo>
                      <a:lnTo>
                        <a:pt x="1241" y="113"/>
                      </a:lnTo>
                      <a:lnTo>
                        <a:pt x="1243" y="115"/>
                      </a:lnTo>
                      <a:lnTo>
                        <a:pt x="1245" y="117"/>
                      </a:lnTo>
                      <a:lnTo>
                        <a:pt x="1246" y="119"/>
                      </a:lnTo>
                      <a:lnTo>
                        <a:pt x="1248" y="121"/>
                      </a:lnTo>
                      <a:lnTo>
                        <a:pt x="1250" y="122"/>
                      </a:lnTo>
                      <a:lnTo>
                        <a:pt x="1252" y="120"/>
                      </a:lnTo>
                      <a:lnTo>
                        <a:pt x="1253" y="118"/>
                      </a:lnTo>
                      <a:lnTo>
                        <a:pt x="1255" y="114"/>
                      </a:lnTo>
                      <a:lnTo>
                        <a:pt x="1257" y="109"/>
                      </a:lnTo>
                      <a:lnTo>
                        <a:pt x="1258" y="104"/>
                      </a:lnTo>
                      <a:lnTo>
                        <a:pt x="1260" y="100"/>
                      </a:lnTo>
                      <a:lnTo>
                        <a:pt x="1262" y="97"/>
                      </a:lnTo>
                      <a:lnTo>
                        <a:pt x="1264" y="96"/>
                      </a:lnTo>
                      <a:lnTo>
                        <a:pt x="1265" y="97"/>
                      </a:lnTo>
                      <a:lnTo>
                        <a:pt x="1267" y="100"/>
                      </a:lnTo>
                      <a:lnTo>
                        <a:pt x="1269" y="104"/>
                      </a:lnTo>
                      <a:lnTo>
                        <a:pt x="1270" y="109"/>
                      </a:lnTo>
                      <a:lnTo>
                        <a:pt x="1272" y="113"/>
                      </a:lnTo>
                      <a:lnTo>
                        <a:pt x="1274" y="115"/>
                      </a:lnTo>
                      <a:lnTo>
                        <a:pt x="1275" y="116"/>
                      </a:lnTo>
                      <a:lnTo>
                        <a:pt x="1277" y="116"/>
                      </a:lnTo>
                      <a:lnTo>
                        <a:pt x="1279" y="114"/>
                      </a:lnTo>
                      <a:lnTo>
                        <a:pt x="1281" y="111"/>
                      </a:lnTo>
                      <a:lnTo>
                        <a:pt x="1282" y="109"/>
                      </a:lnTo>
                      <a:lnTo>
                        <a:pt x="1284" y="108"/>
                      </a:lnTo>
                      <a:lnTo>
                        <a:pt x="1286" y="107"/>
                      </a:lnTo>
                      <a:lnTo>
                        <a:pt x="1287" y="109"/>
                      </a:lnTo>
                      <a:lnTo>
                        <a:pt x="1289" y="111"/>
                      </a:lnTo>
                      <a:lnTo>
                        <a:pt x="1291" y="113"/>
                      </a:lnTo>
                      <a:lnTo>
                        <a:pt x="1292" y="116"/>
                      </a:lnTo>
                      <a:lnTo>
                        <a:pt x="1294" y="117"/>
                      </a:lnTo>
                      <a:lnTo>
                        <a:pt x="1296" y="118"/>
                      </a:lnTo>
                      <a:lnTo>
                        <a:pt x="1298" y="118"/>
                      </a:lnTo>
                      <a:lnTo>
                        <a:pt x="1299" y="117"/>
                      </a:lnTo>
                      <a:lnTo>
                        <a:pt x="1301" y="116"/>
                      </a:lnTo>
                      <a:lnTo>
                        <a:pt x="1303" y="114"/>
                      </a:lnTo>
                      <a:lnTo>
                        <a:pt x="1304" y="112"/>
                      </a:lnTo>
                      <a:lnTo>
                        <a:pt x="1306" y="112"/>
                      </a:lnTo>
                      <a:lnTo>
                        <a:pt x="1308" y="112"/>
                      </a:lnTo>
                      <a:lnTo>
                        <a:pt x="1309" y="113"/>
                      </a:lnTo>
                      <a:lnTo>
                        <a:pt x="1311" y="116"/>
                      </a:lnTo>
                      <a:lnTo>
                        <a:pt x="1313" y="118"/>
                      </a:lnTo>
                      <a:lnTo>
                        <a:pt x="1315" y="121"/>
                      </a:lnTo>
                      <a:lnTo>
                        <a:pt x="1316" y="123"/>
                      </a:lnTo>
                      <a:lnTo>
                        <a:pt x="1318" y="126"/>
                      </a:lnTo>
                      <a:lnTo>
                        <a:pt x="1320" y="128"/>
                      </a:lnTo>
                      <a:lnTo>
                        <a:pt x="1321" y="130"/>
                      </a:lnTo>
                      <a:lnTo>
                        <a:pt x="1323" y="130"/>
                      </a:lnTo>
                      <a:lnTo>
                        <a:pt x="1325" y="130"/>
                      </a:lnTo>
                      <a:lnTo>
                        <a:pt x="1327" y="130"/>
                      </a:lnTo>
                      <a:lnTo>
                        <a:pt x="1328" y="128"/>
                      </a:lnTo>
                      <a:lnTo>
                        <a:pt x="1330" y="126"/>
                      </a:lnTo>
                      <a:lnTo>
                        <a:pt x="1332" y="124"/>
                      </a:lnTo>
                      <a:lnTo>
                        <a:pt x="1333" y="121"/>
                      </a:lnTo>
                      <a:lnTo>
                        <a:pt x="1335" y="119"/>
                      </a:lnTo>
                      <a:lnTo>
                        <a:pt x="1337" y="117"/>
                      </a:lnTo>
                      <a:lnTo>
                        <a:pt x="1339" y="116"/>
                      </a:lnTo>
                      <a:lnTo>
                        <a:pt x="1340" y="115"/>
                      </a:lnTo>
                      <a:lnTo>
                        <a:pt x="1342" y="115"/>
                      </a:lnTo>
                      <a:lnTo>
                        <a:pt x="1344" y="114"/>
                      </a:lnTo>
                      <a:lnTo>
                        <a:pt x="1345" y="114"/>
                      </a:lnTo>
                      <a:lnTo>
                        <a:pt x="1347" y="114"/>
                      </a:lnTo>
                      <a:lnTo>
                        <a:pt x="1349" y="113"/>
                      </a:lnTo>
                      <a:lnTo>
                        <a:pt x="1351" y="112"/>
                      </a:lnTo>
                      <a:lnTo>
                        <a:pt x="1352" y="111"/>
                      </a:lnTo>
                      <a:lnTo>
                        <a:pt x="1354" y="111"/>
                      </a:lnTo>
                      <a:lnTo>
                        <a:pt x="1356" y="111"/>
                      </a:lnTo>
                      <a:lnTo>
                        <a:pt x="1357" y="112"/>
                      </a:lnTo>
                      <a:lnTo>
                        <a:pt x="1359" y="113"/>
                      </a:lnTo>
                      <a:lnTo>
                        <a:pt x="1361" y="115"/>
                      </a:lnTo>
                      <a:lnTo>
                        <a:pt x="1363" y="117"/>
                      </a:lnTo>
                      <a:lnTo>
                        <a:pt x="1364" y="117"/>
                      </a:lnTo>
                      <a:lnTo>
                        <a:pt x="1366" y="117"/>
                      </a:lnTo>
                      <a:lnTo>
                        <a:pt x="1368" y="117"/>
                      </a:lnTo>
                      <a:lnTo>
                        <a:pt x="1369" y="115"/>
                      </a:lnTo>
                      <a:lnTo>
                        <a:pt x="1371" y="113"/>
                      </a:lnTo>
                      <a:lnTo>
                        <a:pt x="1373" y="112"/>
                      </a:lnTo>
                      <a:lnTo>
                        <a:pt x="1375" y="112"/>
                      </a:lnTo>
                      <a:lnTo>
                        <a:pt x="1376" y="113"/>
                      </a:lnTo>
                      <a:lnTo>
                        <a:pt x="1378" y="115"/>
                      </a:lnTo>
                      <a:lnTo>
                        <a:pt x="1380" y="119"/>
                      </a:lnTo>
                      <a:lnTo>
                        <a:pt x="1381" y="122"/>
                      </a:lnTo>
                      <a:lnTo>
                        <a:pt x="1383" y="125"/>
                      </a:lnTo>
                      <a:lnTo>
                        <a:pt x="1385" y="127"/>
                      </a:lnTo>
                      <a:lnTo>
                        <a:pt x="1387" y="128"/>
                      </a:lnTo>
                      <a:lnTo>
                        <a:pt x="1388" y="126"/>
                      </a:lnTo>
                      <a:lnTo>
                        <a:pt x="1390" y="124"/>
                      </a:lnTo>
                      <a:lnTo>
                        <a:pt x="1392" y="121"/>
                      </a:lnTo>
                      <a:lnTo>
                        <a:pt x="1393" y="118"/>
                      </a:lnTo>
                      <a:lnTo>
                        <a:pt x="1395" y="115"/>
                      </a:lnTo>
                      <a:lnTo>
                        <a:pt x="1397" y="113"/>
                      </a:lnTo>
                      <a:lnTo>
                        <a:pt x="1399" y="112"/>
                      </a:lnTo>
                      <a:lnTo>
                        <a:pt x="1400" y="111"/>
                      </a:lnTo>
                      <a:lnTo>
                        <a:pt x="1402" y="109"/>
                      </a:lnTo>
                      <a:lnTo>
                        <a:pt x="1404" y="106"/>
                      </a:lnTo>
                      <a:lnTo>
                        <a:pt x="1405" y="102"/>
                      </a:lnTo>
                      <a:lnTo>
                        <a:pt x="1407" y="97"/>
                      </a:lnTo>
                      <a:lnTo>
                        <a:pt x="1409" y="90"/>
                      </a:lnTo>
                      <a:lnTo>
                        <a:pt x="1411" y="84"/>
                      </a:lnTo>
                      <a:lnTo>
                        <a:pt x="1412" y="77"/>
                      </a:lnTo>
                      <a:lnTo>
                        <a:pt x="1414" y="72"/>
                      </a:lnTo>
                      <a:lnTo>
                        <a:pt x="1415" y="69"/>
                      </a:lnTo>
                      <a:lnTo>
                        <a:pt x="1417" y="68"/>
                      </a:lnTo>
                      <a:lnTo>
                        <a:pt x="1419" y="69"/>
                      </a:lnTo>
                      <a:lnTo>
                        <a:pt x="1421" y="72"/>
                      </a:lnTo>
                      <a:lnTo>
                        <a:pt x="1423" y="75"/>
                      </a:lnTo>
                      <a:lnTo>
                        <a:pt x="1424" y="78"/>
                      </a:lnTo>
                      <a:lnTo>
                        <a:pt x="1426" y="81"/>
                      </a:lnTo>
                      <a:lnTo>
                        <a:pt x="1427" y="82"/>
                      </a:lnTo>
                      <a:lnTo>
                        <a:pt x="1429" y="84"/>
                      </a:lnTo>
                      <a:lnTo>
                        <a:pt x="1431" y="84"/>
                      </a:lnTo>
                      <a:lnTo>
                        <a:pt x="1433" y="84"/>
                      </a:lnTo>
                      <a:lnTo>
                        <a:pt x="1435" y="85"/>
                      </a:lnTo>
                      <a:lnTo>
                        <a:pt x="1436" y="86"/>
                      </a:lnTo>
                      <a:lnTo>
                        <a:pt x="1438" y="87"/>
                      </a:lnTo>
                      <a:lnTo>
                        <a:pt x="1439" y="88"/>
                      </a:lnTo>
                      <a:lnTo>
                        <a:pt x="1441" y="88"/>
                      </a:lnTo>
                      <a:lnTo>
                        <a:pt x="1443" y="88"/>
                      </a:lnTo>
                      <a:lnTo>
                        <a:pt x="1445" y="88"/>
                      </a:lnTo>
                      <a:lnTo>
                        <a:pt x="1447" y="86"/>
                      </a:lnTo>
                      <a:lnTo>
                        <a:pt x="1448" y="84"/>
                      </a:lnTo>
                      <a:lnTo>
                        <a:pt x="1450" y="82"/>
                      </a:lnTo>
                      <a:lnTo>
                        <a:pt x="1451" y="81"/>
                      </a:lnTo>
                      <a:lnTo>
                        <a:pt x="1453" y="80"/>
                      </a:lnTo>
                      <a:lnTo>
                        <a:pt x="1455" y="80"/>
                      </a:lnTo>
                      <a:lnTo>
                        <a:pt x="1457" y="81"/>
                      </a:lnTo>
                      <a:lnTo>
                        <a:pt x="1458" y="83"/>
                      </a:lnTo>
                      <a:lnTo>
                        <a:pt x="1460" y="85"/>
                      </a:lnTo>
                      <a:lnTo>
                        <a:pt x="1462" y="87"/>
                      </a:lnTo>
                      <a:lnTo>
                        <a:pt x="1463" y="89"/>
                      </a:lnTo>
                      <a:lnTo>
                        <a:pt x="1465" y="90"/>
                      </a:lnTo>
                      <a:lnTo>
                        <a:pt x="1467" y="89"/>
                      </a:lnTo>
                      <a:lnTo>
                        <a:pt x="1469" y="88"/>
                      </a:lnTo>
                      <a:lnTo>
                        <a:pt x="1470" y="86"/>
                      </a:lnTo>
                      <a:lnTo>
                        <a:pt x="1472" y="84"/>
                      </a:lnTo>
                      <a:lnTo>
                        <a:pt x="1474" y="81"/>
                      </a:lnTo>
                      <a:lnTo>
                        <a:pt x="1475" y="79"/>
                      </a:lnTo>
                      <a:lnTo>
                        <a:pt x="1477" y="78"/>
                      </a:lnTo>
                      <a:lnTo>
                        <a:pt x="1479" y="77"/>
                      </a:lnTo>
                      <a:lnTo>
                        <a:pt x="1481" y="76"/>
                      </a:lnTo>
                      <a:lnTo>
                        <a:pt x="1482" y="76"/>
                      </a:lnTo>
                      <a:lnTo>
                        <a:pt x="1484" y="77"/>
                      </a:lnTo>
                      <a:lnTo>
                        <a:pt x="1486" y="78"/>
                      </a:lnTo>
                      <a:lnTo>
                        <a:pt x="1487" y="78"/>
                      </a:lnTo>
                      <a:lnTo>
                        <a:pt x="1489" y="78"/>
                      </a:lnTo>
                      <a:lnTo>
                        <a:pt x="1491" y="78"/>
                      </a:lnTo>
                      <a:lnTo>
                        <a:pt x="1493" y="77"/>
                      </a:lnTo>
                      <a:lnTo>
                        <a:pt x="1494" y="75"/>
                      </a:lnTo>
                      <a:lnTo>
                        <a:pt x="1496" y="73"/>
                      </a:lnTo>
                      <a:lnTo>
                        <a:pt x="1498" y="69"/>
                      </a:lnTo>
                      <a:lnTo>
                        <a:pt x="1499" y="66"/>
                      </a:lnTo>
                      <a:lnTo>
                        <a:pt x="1501" y="62"/>
                      </a:lnTo>
                      <a:lnTo>
                        <a:pt x="1503" y="58"/>
                      </a:lnTo>
                      <a:lnTo>
                        <a:pt x="1505" y="56"/>
                      </a:lnTo>
                      <a:lnTo>
                        <a:pt x="1506" y="55"/>
                      </a:lnTo>
                      <a:lnTo>
                        <a:pt x="1508" y="56"/>
                      </a:lnTo>
                      <a:lnTo>
                        <a:pt x="1510" y="57"/>
                      </a:lnTo>
                      <a:lnTo>
                        <a:pt x="1511" y="60"/>
                      </a:lnTo>
                      <a:lnTo>
                        <a:pt x="1513" y="64"/>
                      </a:lnTo>
                      <a:lnTo>
                        <a:pt x="1515" y="67"/>
                      </a:lnTo>
                      <a:lnTo>
                        <a:pt x="1516" y="70"/>
                      </a:lnTo>
                      <a:lnTo>
                        <a:pt x="1518" y="72"/>
                      </a:lnTo>
                      <a:lnTo>
                        <a:pt x="1520" y="73"/>
                      </a:lnTo>
                      <a:lnTo>
                        <a:pt x="1522" y="72"/>
                      </a:lnTo>
                      <a:lnTo>
                        <a:pt x="1523" y="70"/>
                      </a:lnTo>
                      <a:lnTo>
                        <a:pt x="1525" y="68"/>
                      </a:lnTo>
                      <a:lnTo>
                        <a:pt x="1527" y="66"/>
                      </a:lnTo>
                      <a:lnTo>
                        <a:pt x="1528" y="64"/>
                      </a:lnTo>
                      <a:lnTo>
                        <a:pt x="1530" y="63"/>
                      </a:lnTo>
                      <a:lnTo>
                        <a:pt x="1532" y="62"/>
                      </a:lnTo>
                      <a:lnTo>
                        <a:pt x="1534" y="62"/>
                      </a:lnTo>
                      <a:lnTo>
                        <a:pt x="1535" y="63"/>
                      </a:lnTo>
                      <a:lnTo>
                        <a:pt x="1537" y="64"/>
                      </a:lnTo>
                      <a:lnTo>
                        <a:pt x="1539" y="64"/>
                      </a:lnTo>
                      <a:lnTo>
                        <a:pt x="1540" y="65"/>
                      </a:lnTo>
                      <a:lnTo>
                        <a:pt x="1542" y="66"/>
                      </a:lnTo>
                      <a:lnTo>
                        <a:pt x="1544" y="66"/>
                      </a:lnTo>
                      <a:lnTo>
                        <a:pt x="1546" y="67"/>
                      </a:lnTo>
                      <a:lnTo>
                        <a:pt x="1547" y="68"/>
                      </a:lnTo>
                      <a:lnTo>
                        <a:pt x="1549" y="70"/>
                      </a:lnTo>
                      <a:lnTo>
                        <a:pt x="1551" y="73"/>
                      </a:lnTo>
                      <a:lnTo>
                        <a:pt x="1552" y="75"/>
                      </a:lnTo>
                      <a:lnTo>
                        <a:pt x="1554" y="79"/>
                      </a:lnTo>
                      <a:lnTo>
                        <a:pt x="1556" y="82"/>
                      </a:lnTo>
                      <a:lnTo>
                        <a:pt x="1558" y="84"/>
                      </a:lnTo>
                      <a:lnTo>
                        <a:pt x="1559" y="85"/>
                      </a:lnTo>
                      <a:lnTo>
                        <a:pt x="1561" y="85"/>
                      </a:lnTo>
                      <a:lnTo>
                        <a:pt x="1562" y="84"/>
                      </a:lnTo>
                      <a:lnTo>
                        <a:pt x="1564" y="82"/>
                      </a:lnTo>
                      <a:lnTo>
                        <a:pt x="1566" y="79"/>
                      </a:lnTo>
                      <a:lnTo>
                        <a:pt x="1568" y="76"/>
                      </a:lnTo>
                      <a:lnTo>
                        <a:pt x="1570" y="73"/>
                      </a:lnTo>
                      <a:lnTo>
                        <a:pt x="1571" y="71"/>
                      </a:lnTo>
                      <a:lnTo>
                        <a:pt x="1573" y="70"/>
                      </a:lnTo>
                      <a:lnTo>
                        <a:pt x="1574" y="69"/>
                      </a:lnTo>
                      <a:lnTo>
                        <a:pt x="1576" y="70"/>
                      </a:lnTo>
                      <a:lnTo>
                        <a:pt x="1578" y="71"/>
                      </a:lnTo>
                      <a:lnTo>
                        <a:pt x="1580" y="72"/>
                      </a:lnTo>
                      <a:lnTo>
                        <a:pt x="1582" y="73"/>
                      </a:lnTo>
                      <a:lnTo>
                        <a:pt x="1583" y="73"/>
                      </a:lnTo>
                      <a:lnTo>
                        <a:pt x="1585" y="73"/>
                      </a:lnTo>
                      <a:lnTo>
                        <a:pt x="1586" y="72"/>
                      </a:lnTo>
                      <a:lnTo>
                        <a:pt x="1588" y="70"/>
                      </a:lnTo>
                      <a:lnTo>
                        <a:pt x="1590" y="69"/>
                      </a:lnTo>
                      <a:lnTo>
                        <a:pt x="1592" y="67"/>
                      </a:lnTo>
                      <a:lnTo>
                        <a:pt x="1593" y="67"/>
                      </a:lnTo>
                      <a:lnTo>
                        <a:pt x="1595" y="66"/>
                      </a:lnTo>
                      <a:lnTo>
                        <a:pt x="1597" y="66"/>
                      </a:lnTo>
                      <a:lnTo>
                        <a:pt x="1598" y="67"/>
                      </a:lnTo>
                      <a:lnTo>
                        <a:pt x="1600" y="67"/>
                      </a:lnTo>
                      <a:lnTo>
                        <a:pt x="1602" y="67"/>
                      </a:lnTo>
                      <a:lnTo>
                        <a:pt x="1604" y="66"/>
                      </a:lnTo>
                      <a:lnTo>
                        <a:pt x="1605" y="64"/>
                      </a:lnTo>
                      <a:lnTo>
                        <a:pt x="1607" y="62"/>
                      </a:lnTo>
                      <a:lnTo>
                        <a:pt x="1609" y="60"/>
                      </a:lnTo>
                      <a:lnTo>
                        <a:pt x="1610" y="58"/>
                      </a:lnTo>
                      <a:lnTo>
                        <a:pt x="1612" y="55"/>
                      </a:lnTo>
                      <a:lnTo>
                        <a:pt x="1614" y="53"/>
                      </a:lnTo>
                      <a:lnTo>
                        <a:pt x="1616" y="51"/>
                      </a:lnTo>
                      <a:lnTo>
                        <a:pt x="1617" y="50"/>
                      </a:lnTo>
                      <a:lnTo>
                        <a:pt x="1619" y="49"/>
                      </a:lnTo>
                      <a:lnTo>
                        <a:pt x="1621" y="48"/>
                      </a:lnTo>
                      <a:lnTo>
                        <a:pt x="1622" y="48"/>
                      </a:lnTo>
                      <a:lnTo>
                        <a:pt x="1624" y="48"/>
                      </a:lnTo>
                      <a:lnTo>
                        <a:pt x="1626" y="48"/>
                      </a:lnTo>
                      <a:lnTo>
                        <a:pt x="1628" y="49"/>
                      </a:lnTo>
                      <a:lnTo>
                        <a:pt x="1629" y="50"/>
                      </a:lnTo>
                      <a:lnTo>
                        <a:pt x="1631" y="52"/>
                      </a:lnTo>
                      <a:lnTo>
                        <a:pt x="1633" y="54"/>
                      </a:lnTo>
                      <a:lnTo>
                        <a:pt x="1634" y="56"/>
                      </a:lnTo>
                      <a:lnTo>
                        <a:pt x="1636" y="57"/>
                      </a:lnTo>
                      <a:lnTo>
                        <a:pt x="1638" y="58"/>
                      </a:lnTo>
                      <a:lnTo>
                        <a:pt x="1640" y="58"/>
                      </a:lnTo>
                      <a:lnTo>
                        <a:pt x="1641" y="58"/>
                      </a:lnTo>
                      <a:lnTo>
                        <a:pt x="1643" y="57"/>
                      </a:lnTo>
                      <a:lnTo>
                        <a:pt x="1645" y="56"/>
                      </a:lnTo>
                      <a:lnTo>
                        <a:pt x="1646" y="55"/>
                      </a:lnTo>
                      <a:lnTo>
                        <a:pt x="1648" y="54"/>
                      </a:lnTo>
                      <a:lnTo>
                        <a:pt x="1650" y="54"/>
                      </a:lnTo>
                      <a:lnTo>
                        <a:pt x="1652" y="55"/>
                      </a:lnTo>
                      <a:lnTo>
                        <a:pt x="1653" y="55"/>
                      </a:lnTo>
                      <a:lnTo>
                        <a:pt x="1655" y="56"/>
                      </a:lnTo>
                      <a:lnTo>
                        <a:pt x="1657" y="56"/>
                      </a:lnTo>
                      <a:lnTo>
                        <a:pt x="1658" y="55"/>
                      </a:lnTo>
                      <a:lnTo>
                        <a:pt x="1660" y="54"/>
                      </a:lnTo>
                      <a:lnTo>
                        <a:pt x="1662" y="52"/>
                      </a:lnTo>
                      <a:lnTo>
                        <a:pt x="1664" y="49"/>
                      </a:lnTo>
                      <a:lnTo>
                        <a:pt x="1665" y="46"/>
                      </a:lnTo>
                      <a:lnTo>
                        <a:pt x="1667" y="44"/>
                      </a:lnTo>
                      <a:lnTo>
                        <a:pt x="1669" y="42"/>
                      </a:lnTo>
                      <a:lnTo>
                        <a:pt x="1670" y="40"/>
                      </a:lnTo>
                      <a:lnTo>
                        <a:pt x="1672" y="39"/>
                      </a:lnTo>
                      <a:lnTo>
                        <a:pt x="1674" y="38"/>
                      </a:lnTo>
                      <a:lnTo>
                        <a:pt x="1676" y="37"/>
                      </a:lnTo>
                      <a:lnTo>
                        <a:pt x="1677" y="36"/>
                      </a:lnTo>
                      <a:lnTo>
                        <a:pt x="1679" y="34"/>
                      </a:lnTo>
                      <a:lnTo>
                        <a:pt x="1681" y="32"/>
                      </a:lnTo>
                      <a:lnTo>
                        <a:pt x="1682" y="30"/>
                      </a:lnTo>
                      <a:lnTo>
                        <a:pt x="1684" y="27"/>
                      </a:lnTo>
                      <a:lnTo>
                        <a:pt x="1686" y="25"/>
                      </a:lnTo>
                      <a:lnTo>
                        <a:pt x="1688" y="24"/>
                      </a:lnTo>
                      <a:lnTo>
                        <a:pt x="1689" y="24"/>
                      </a:lnTo>
                      <a:lnTo>
                        <a:pt x="1691" y="24"/>
                      </a:lnTo>
                      <a:lnTo>
                        <a:pt x="1693" y="25"/>
                      </a:lnTo>
                      <a:lnTo>
                        <a:pt x="1694" y="27"/>
                      </a:lnTo>
                      <a:lnTo>
                        <a:pt x="1696" y="28"/>
                      </a:lnTo>
                      <a:lnTo>
                        <a:pt x="1698" y="30"/>
                      </a:lnTo>
                      <a:lnTo>
                        <a:pt x="1700" y="31"/>
                      </a:lnTo>
                      <a:lnTo>
                        <a:pt x="1701" y="32"/>
                      </a:lnTo>
                      <a:lnTo>
                        <a:pt x="1703" y="33"/>
                      </a:lnTo>
                      <a:lnTo>
                        <a:pt x="1705" y="33"/>
                      </a:lnTo>
                      <a:lnTo>
                        <a:pt x="1706" y="34"/>
                      </a:lnTo>
                      <a:lnTo>
                        <a:pt x="1708" y="34"/>
                      </a:lnTo>
                      <a:lnTo>
                        <a:pt x="1710" y="35"/>
                      </a:lnTo>
                      <a:lnTo>
                        <a:pt x="1712" y="35"/>
                      </a:lnTo>
                      <a:lnTo>
                        <a:pt x="1713" y="36"/>
                      </a:lnTo>
                      <a:lnTo>
                        <a:pt x="1715" y="36"/>
                      </a:lnTo>
                      <a:lnTo>
                        <a:pt x="1717" y="35"/>
                      </a:lnTo>
                      <a:lnTo>
                        <a:pt x="1718" y="35"/>
                      </a:lnTo>
                      <a:lnTo>
                        <a:pt x="1720" y="33"/>
                      </a:lnTo>
                      <a:lnTo>
                        <a:pt x="1722" y="32"/>
                      </a:lnTo>
                      <a:lnTo>
                        <a:pt x="1723" y="31"/>
                      </a:lnTo>
                      <a:lnTo>
                        <a:pt x="1725" y="29"/>
                      </a:lnTo>
                      <a:lnTo>
                        <a:pt x="1727" y="28"/>
                      </a:lnTo>
                      <a:lnTo>
                        <a:pt x="1728" y="27"/>
                      </a:lnTo>
                      <a:lnTo>
                        <a:pt x="1730" y="27"/>
                      </a:lnTo>
                      <a:lnTo>
                        <a:pt x="1732" y="27"/>
                      </a:lnTo>
                      <a:lnTo>
                        <a:pt x="1734" y="27"/>
                      </a:lnTo>
                      <a:lnTo>
                        <a:pt x="1735" y="27"/>
                      </a:lnTo>
                      <a:lnTo>
                        <a:pt x="1737" y="28"/>
                      </a:lnTo>
                      <a:lnTo>
                        <a:pt x="1739" y="30"/>
                      </a:lnTo>
                      <a:lnTo>
                        <a:pt x="1740" y="31"/>
                      </a:lnTo>
                      <a:lnTo>
                        <a:pt x="1742" y="33"/>
                      </a:lnTo>
                      <a:lnTo>
                        <a:pt x="1744" y="36"/>
                      </a:lnTo>
                      <a:lnTo>
                        <a:pt x="1746" y="38"/>
                      </a:lnTo>
                      <a:lnTo>
                        <a:pt x="1747" y="41"/>
                      </a:lnTo>
                      <a:lnTo>
                        <a:pt x="1749" y="42"/>
                      </a:lnTo>
                      <a:lnTo>
                        <a:pt x="1751" y="44"/>
                      </a:lnTo>
                      <a:lnTo>
                        <a:pt x="1752" y="44"/>
                      </a:lnTo>
                      <a:lnTo>
                        <a:pt x="1754" y="43"/>
                      </a:lnTo>
                      <a:lnTo>
                        <a:pt x="1756" y="42"/>
                      </a:lnTo>
                      <a:lnTo>
                        <a:pt x="1758" y="41"/>
                      </a:lnTo>
                      <a:lnTo>
                        <a:pt x="1759" y="39"/>
                      </a:lnTo>
                      <a:lnTo>
                        <a:pt x="1761" y="38"/>
                      </a:lnTo>
                      <a:lnTo>
                        <a:pt x="1763" y="37"/>
                      </a:lnTo>
                      <a:lnTo>
                        <a:pt x="1764" y="37"/>
                      </a:lnTo>
                      <a:lnTo>
                        <a:pt x="1766" y="38"/>
                      </a:lnTo>
                      <a:lnTo>
                        <a:pt x="1768" y="39"/>
                      </a:lnTo>
                      <a:lnTo>
                        <a:pt x="1769" y="41"/>
                      </a:lnTo>
                      <a:lnTo>
                        <a:pt x="1771" y="42"/>
                      </a:lnTo>
                      <a:lnTo>
                        <a:pt x="1773" y="43"/>
                      </a:lnTo>
                      <a:lnTo>
                        <a:pt x="1775" y="44"/>
                      </a:lnTo>
                      <a:lnTo>
                        <a:pt x="1776" y="45"/>
                      </a:lnTo>
                      <a:lnTo>
                        <a:pt x="1778" y="45"/>
                      </a:lnTo>
                      <a:lnTo>
                        <a:pt x="1780" y="44"/>
                      </a:lnTo>
                      <a:lnTo>
                        <a:pt x="1781" y="44"/>
                      </a:lnTo>
                      <a:lnTo>
                        <a:pt x="1783" y="43"/>
                      </a:lnTo>
                      <a:lnTo>
                        <a:pt x="1785" y="42"/>
                      </a:lnTo>
                      <a:lnTo>
                        <a:pt x="1787" y="42"/>
                      </a:lnTo>
                      <a:lnTo>
                        <a:pt x="1788" y="42"/>
                      </a:lnTo>
                      <a:lnTo>
                        <a:pt x="1790" y="42"/>
                      </a:lnTo>
                      <a:lnTo>
                        <a:pt x="1792" y="43"/>
                      </a:lnTo>
                      <a:lnTo>
                        <a:pt x="1793" y="45"/>
                      </a:lnTo>
                      <a:lnTo>
                        <a:pt x="1795" y="48"/>
                      </a:lnTo>
                      <a:lnTo>
                        <a:pt x="1797" y="52"/>
                      </a:lnTo>
                      <a:lnTo>
                        <a:pt x="1799" y="56"/>
                      </a:lnTo>
                      <a:lnTo>
                        <a:pt x="1800" y="60"/>
                      </a:lnTo>
                      <a:lnTo>
                        <a:pt x="1802" y="63"/>
                      </a:lnTo>
                      <a:lnTo>
                        <a:pt x="1804" y="67"/>
                      </a:lnTo>
                      <a:lnTo>
                        <a:pt x="1805" y="68"/>
                      </a:lnTo>
                      <a:lnTo>
                        <a:pt x="1807" y="69"/>
                      </a:lnTo>
                      <a:lnTo>
                        <a:pt x="1809" y="68"/>
                      </a:lnTo>
                      <a:lnTo>
                        <a:pt x="1811" y="65"/>
                      </a:lnTo>
                      <a:lnTo>
                        <a:pt x="1812" y="61"/>
                      </a:lnTo>
                      <a:lnTo>
                        <a:pt x="1814" y="57"/>
                      </a:lnTo>
                      <a:lnTo>
                        <a:pt x="1816" y="52"/>
                      </a:lnTo>
                      <a:lnTo>
                        <a:pt x="1817" y="48"/>
                      </a:lnTo>
                      <a:lnTo>
                        <a:pt x="1819" y="44"/>
                      </a:lnTo>
                      <a:lnTo>
                        <a:pt x="1821" y="41"/>
                      </a:lnTo>
                      <a:lnTo>
                        <a:pt x="1823" y="38"/>
                      </a:lnTo>
                      <a:lnTo>
                        <a:pt x="1824" y="37"/>
                      </a:lnTo>
                      <a:lnTo>
                        <a:pt x="1826" y="37"/>
                      </a:lnTo>
                      <a:lnTo>
                        <a:pt x="1828" y="37"/>
                      </a:lnTo>
                      <a:lnTo>
                        <a:pt x="1829" y="37"/>
                      </a:lnTo>
                      <a:lnTo>
                        <a:pt x="1831" y="38"/>
                      </a:lnTo>
                      <a:lnTo>
                        <a:pt x="1833" y="39"/>
                      </a:lnTo>
                      <a:lnTo>
                        <a:pt x="1835" y="41"/>
                      </a:lnTo>
                      <a:lnTo>
                        <a:pt x="1836" y="42"/>
                      </a:lnTo>
                      <a:lnTo>
                        <a:pt x="1838" y="42"/>
                      </a:lnTo>
                      <a:lnTo>
                        <a:pt x="1840" y="42"/>
                      </a:lnTo>
                      <a:lnTo>
                        <a:pt x="1841" y="41"/>
                      </a:lnTo>
                      <a:lnTo>
                        <a:pt x="1843" y="39"/>
                      </a:lnTo>
                      <a:lnTo>
                        <a:pt x="1845" y="37"/>
                      </a:lnTo>
                      <a:lnTo>
                        <a:pt x="1847" y="35"/>
                      </a:lnTo>
                      <a:lnTo>
                        <a:pt x="1848" y="32"/>
                      </a:lnTo>
                      <a:lnTo>
                        <a:pt x="1850" y="31"/>
                      </a:lnTo>
                      <a:lnTo>
                        <a:pt x="1851" y="31"/>
                      </a:lnTo>
                      <a:lnTo>
                        <a:pt x="1853" y="32"/>
                      </a:lnTo>
                      <a:lnTo>
                        <a:pt x="1855" y="35"/>
                      </a:lnTo>
                      <a:lnTo>
                        <a:pt x="1857" y="39"/>
                      </a:lnTo>
                      <a:lnTo>
                        <a:pt x="1859" y="43"/>
                      </a:lnTo>
                      <a:lnTo>
                        <a:pt x="1860" y="48"/>
                      </a:lnTo>
                      <a:lnTo>
                        <a:pt x="1862" y="51"/>
                      </a:lnTo>
                      <a:lnTo>
                        <a:pt x="1863" y="54"/>
                      </a:lnTo>
                      <a:lnTo>
                        <a:pt x="1865" y="54"/>
                      </a:lnTo>
                      <a:lnTo>
                        <a:pt x="1867" y="53"/>
                      </a:lnTo>
                      <a:lnTo>
                        <a:pt x="1869" y="51"/>
                      </a:lnTo>
                      <a:lnTo>
                        <a:pt x="1871" y="48"/>
                      </a:lnTo>
                      <a:lnTo>
                        <a:pt x="1872" y="45"/>
                      </a:lnTo>
                      <a:lnTo>
                        <a:pt x="1874" y="43"/>
                      </a:lnTo>
                      <a:lnTo>
                        <a:pt x="1875" y="43"/>
                      </a:lnTo>
                      <a:lnTo>
                        <a:pt x="1877" y="45"/>
                      </a:lnTo>
                      <a:lnTo>
                        <a:pt x="1879" y="48"/>
                      </a:lnTo>
                      <a:lnTo>
                        <a:pt x="1881" y="52"/>
                      </a:lnTo>
                      <a:lnTo>
                        <a:pt x="1883" y="56"/>
                      </a:lnTo>
                      <a:lnTo>
                        <a:pt x="1884" y="60"/>
                      </a:lnTo>
                      <a:lnTo>
                        <a:pt x="1886" y="63"/>
                      </a:lnTo>
                      <a:lnTo>
                        <a:pt x="1887" y="63"/>
                      </a:lnTo>
                      <a:lnTo>
                        <a:pt x="1889" y="62"/>
                      </a:lnTo>
                      <a:lnTo>
                        <a:pt x="1891" y="59"/>
                      </a:lnTo>
                      <a:lnTo>
                        <a:pt x="1893" y="55"/>
                      </a:lnTo>
                      <a:lnTo>
                        <a:pt x="1895" y="50"/>
                      </a:lnTo>
                      <a:lnTo>
                        <a:pt x="1896" y="45"/>
                      </a:lnTo>
                      <a:lnTo>
                        <a:pt x="1898" y="42"/>
                      </a:lnTo>
                      <a:lnTo>
                        <a:pt x="1899" y="39"/>
                      </a:lnTo>
                      <a:lnTo>
                        <a:pt x="1901" y="39"/>
                      </a:lnTo>
                      <a:lnTo>
                        <a:pt x="1903" y="40"/>
                      </a:lnTo>
                      <a:lnTo>
                        <a:pt x="1905" y="42"/>
                      </a:lnTo>
                      <a:lnTo>
                        <a:pt x="1906" y="44"/>
                      </a:lnTo>
                      <a:lnTo>
                        <a:pt x="1908" y="47"/>
                      </a:lnTo>
                      <a:lnTo>
                        <a:pt x="1910" y="49"/>
                      </a:lnTo>
                      <a:lnTo>
                        <a:pt x="1911" y="50"/>
                      </a:lnTo>
                      <a:lnTo>
                        <a:pt x="1913" y="51"/>
                      </a:lnTo>
                      <a:lnTo>
                        <a:pt x="1915" y="52"/>
                      </a:lnTo>
                      <a:lnTo>
                        <a:pt x="1917" y="53"/>
                      </a:lnTo>
                      <a:lnTo>
                        <a:pt x="1918" y="54"/>
                      </a:lnTo>
                      <a:lnTo>
                        <a:pt x="1920" y="54"/>
                      </a:lnTo>
                      <a:lnTo>
                        <a:pt x="1922" y="56"/>
                      </a:lnTo>
                      <a:lnTo>
                        <a:pt x="1923" y="57"/>
                      </a:lnTo>
                      <a:lnTo>
                        <a:pt x="1925" y="59"/>
                      </a:lnTo>
                      <a:lnTo>
                        <a:pt x="1927" y="61"/>
                      </a:lnTo>
                      <a:lnTo>
                        <a:pt x="1929" y="62"/>
                      </a:lnTo>
                      <a:lnTo>
                        <a:pt x="1930" y="63"/>
                      </a:lnTo>
                      <a:lnTo>
                        <a:pt x="1932" y="64"/>
                      </a:lnTo>
                      <a:lnTo>
                        <a:pt x="1934" y="65"/>
                      </a:lnTo>
                      <a:lnTo>
                        <a:pt x="1935" y="66"/>
                      </a:lnTo>
                      <a:lnTo>
                        <a:pt x="1937" y="67"/>
                      </a:lnTo>
                      <a:lnTo>
                        <a:pt x="1939" y="68"/>
                      </a:lnTo>
                      <a:lnTo>
                        <a:pt x="1941" y="70"/>
                      </a:lnTo>
                      <a:lnTo>
                        <a:pt x="1942" y="71"/>
                      </a:lnTo>
                      <a:lnTo>
                        <a:pt x="1944" y="72"/>
                      </a:lnTo>
                      <a:lnTo>
                        <a:pt x="1946" y="73"/>
                      </a:lnTo>
                      <a:lnTo>
                        <a:pt x="1947" y="72"/>
                      </a:lnTo>
                      <a:lnTo>
                        <a:pt x="1949" y="71"/>
                      </a:lnTo>
                      <a:lnTo>
                        <a:pt x="1951" y="69"/>
                      </a:lnTo>
                      <a:lnTo>
                        <a:pt x="1953" y="66"/>
                      </a:lnTo>
                      <a:lnTo>
                        <a:pt x="1954" y="63"/>
                      </a:lnTo>
                      <a:lnTo>
                        <a:pt x="1956" y="61"/>
                      </a:lnTo>
                      <a:lnTo>
                        <a:pt x="1958" y="58"/>
                      </a:lnTo>
                      <a:lnTo>
                        <a:pt x="1959" y="57"/>
                      </a:lnTo>
                      <a:lnTo>
                        <a:pt x="1961" y="56"/>
                      </a:lnTo>
                      <a:lnTo>
                        <a:pt x="1963" y="56"/>
                      </a:lnTo>
                      <a:lnTo>
                        <a:pt x="1964" y="57"/>
                      </a:lnTo>
                      <a:lnTo>
                        <a:pt x="1966" y="57"/>
                      </a:lnTo>
                      <a:lnTo>
                        <a:pt x="1968" y="57"/>
                      </a:lnTo>
                      <a:lnTo>
                        <a:pt x="1970" y="57"/>
                      </a:lnTo>
                      <a:lnTo>
                        <a:pt x="1971" y="56"/>
                      </a:lnTo>
                      <a:lnTo>
                        <a:pt x="1973" y="55"/>
                      </a:lnTo>
                      <a:lnTo>
                        <a:pt x="1975" y="54"/>
                      </a:lnTo>
                      <a:lnTo>
                        <a:pt x="1976" y="53"/>
                      </a:lnTo>
                      <a:lnTo>
                        <a:pt x="1978" y="53"/>
                      </a:lnTo>
                      <a:lnTo>
                        <a:pt x="1980" y="53"/>
                      </a:lnTo>
                      <a:lnTo>
                        <a:pt x="1982" y="54"/>
                      </a:lnTo>
                      <a:lnTo>
                        <a:pt x="1983" y="56"/>
                      </a:lnTo>
                      <a:lnTo>
                        <a:pt x="1985" y="58"/>
                      </a:lnTo>
                      <a:lnTo>
                        <a:pt x="1987" y="61"/>
                      </a:lnTo>
                      <a:lnTo>
                        <a:pt x="1988" y="63"/>
                      </a:lnTo>
                      <a:lnTo>
                        <a:pt x="1990" y="64"/>
                      </a:lnTo>
                      <a:lnTo>
                        <a:pt x="1992" y="65"/>
                      </a:lnTo>
                      <a:lnTo>
                        <a:pt x="1994" y="64"/>
                      </a:lnTo>
                      <a:lnTo>
                        <a:pt x="1995" y="64"/>
                      </a:lnTo>
                      <a:lnTo>
                        <a:pt x="1997" y="62"/>
                      </a:lnTo>
                      <a:lnTo>
                        <a:pt x="1999" y="61"/>
                      </a:lnTo>
                      <a:lnTo>
                        <a:pt x="2000" y="59"/>
                      </a:lnTo>
                      <a:lnTo>
                        <a:pt x="2002" y="58"/>
                      </a:lnTo>
                      <a:lnTo>
                        <a:pt x="2004" y="56"/>
                      </a:lnTo>
                      <a:lnTo>
                        <a:pt x="2006" y="55"/>
                      </a:lnTo>
                      <a:lnTo>
                        <a:pt x="2007" y="55"/>
                      </a:lnTo>
                      <a:lnTo>
                        <a:pt x="2009" y="54"/>
                      </a:lnTo>
                      <a:lnTo>
                        <a:pt x="2010" y="53"/>
                      </a:lnTo>
                      <a:lnTo>
                        <a:pt x="2012" y="53"/>
                      </a:lnTo>
                      <a:lnTo>
                        <a:pt x="2014" y="53"/>
                      </a:lnTo>
                      <a:lnTo>
                        <a:pt x="2016" y="55"/>
                      </a:lnTo>
                      <a:lnTo>
                        <a:pt x="2018" y="56"/>
                      </a:lnTo>
                      <a:lnTo>
                        <a:pt x="2019" y="59"/>
                      </a:lnTo>
                      <a:lnTo>
                        <a:pt x="2021" y="62"/>
                      </a:lnTo>
                      <a:lnTo>
                        <a:pt x="2022" y="67"/>
                      </a:lnTo>
                      <a:lnTo>
                        <a:pt x="2024" y="70"/>
                      </a:lnTo>
                      <a:lnTo>
                        <a:pt x="2026" y="75"/>
                      </a:lnTo>
                      <a:lnTo>
                        <a:pt x="2028" y="78"/>
                      </a:lnTo>
                      <a:lnTo>
                        <a:pt x="2029" y="81"/>
                      </a:lnTo>
                      <a:lnTo>
                        <a:pt x="2031" y="84"/>
                      </a:lnTo>
                      <a:lnTo>
                        <a:pt x="2033" y="86"/>
                      </a:lnTo>
                      <a:lnTo>
                        <a:pt x="2034" y="88"/>
                      </a:lnTo>
                      <a:lnTo>
                        <a:pt x="2036" y="89"/>
                      </a:lnTo>
                      <a:lnTo>
                        <a:pt x="2038" y="89"/>
                      </a:lnTo>
                      <a:lnTo>
                        <a:pt x="2040" y="89"/>
                      </a:lnTo>
                      <a:lnTo>
                        <a:pt x="2041" y="88"/>
                      </a:lnTo>
                      <a:lnTo>
                        <a:pt x="2043" y="86"/>
                      </a:lnTo>
                      <a:lnTo>
                        <a:pt x="2045" y="83"/>
                      </a:lnTo>
                      <a:lnTo>
                        <a:pt x="2046" y="80"/>
                      </a:lnTo>
                      <a:lnTo>
                        <a:pt x="2048" y="77"/>
                      </a:lnTo>
                      <a:lnTo>
                        <a:pt x="2050" y="74"/>
                      </a:lnTo>
                      <a:lnTo>
                        <a:pt x="2052" y="72"/>
                      </a:lnTo>
                      <a:lnTo>
                        <a:pt x="2053" y="72"/>
                      </a:lnTo>
                      <a:lnTo>
                        <a:pt x="2055" y="72"/>
                      </a:lnTo>
                      <a:lnTo>
                        <a:pt x="2057" y="73"/>
                      </a:lnTo>
                      <a:lnTo>
                        <a:pt x="2058" y="75"/>
                      </a:lnTo>
                      <a:lnTo>
                        <a:pt x="2060" y="77"/>
                      </a:lnTo>
                      <a:lnTo>
                        <a:pt x="2062" y="78"/>
                      </a:lnTo>
                      <a:lnTo>
                        <a:pt x="2064" y="77"/>
                      </a:lnTo>
                      <a:lnTo>
                        <a:pt x="2065" y="74"/>
                      </a:lnTo>
                      <a:lnTo>
                        <a:pt x="2067" y="70"/>
                      </a:lnTo>
                      <a:lnTo>
                        <a:pt x="2069" y="66"/>
                      </a:lnTo>
                      <a:lnTo>
                        <a:pt x="2070" y="61"/>
                      </a:lnTo>
                      <a:lnTo>
                        <a:pt x="2072" y="57"/>
                      </a:lnTo>
                      <a:lnTo>
                        <a:pt x="2074" y="56"/>
                      </a:lnTo>
                      <a:lnTo>
                        <a:pt x="2076" y="57"/>
                      </a:lnTo>
                      <a:lnTo>
                        <a:pt x="2077" y="60"/>
                      </a:lnTo>
                      <a:lnTo>
                        <a:pt x="2079" y="66"/>
                      </a:lnTo>
                      <a:lnTo>
                        <a:pt x="2081" y="72"/>
                      </a:lnTo>
                      <a:lnTo>
                        <a:pt x="2082" y="78"/>
                      </a:lnTo>
                      <a:lnTo>
                        <a:pt x="2084" y="83"/>
                      </a:lnTo>
                      <a:lnTo>
                        <a:pt x="2086" y="86"/>
                      </a:lnTo>
                      <a:lnTo>
                        <a:pt x="2088" y="86"/>
                      </a:lnTo>
                      <a:lnTo>
                        <a:pt x="2089" y="85"/>
                      </a:lnTo>
                      <a:lnTo>
                        <a:pt x="2091" y="81"/>
                      </a:lnTo>
                      <a:lnTo>
                        <a:pt x="2093" y="78"/>
                      </a:lnTo>
                      <a:lnTo>
                        <a:pt x="2094" y="74"/>
                      </a:lnTo>
                      <a:lnTo>
                        <a:pt x="2096" y="73"/>
                      </a:lnTo>
                      <a:lnTo>
                        <a:pt x="2098" y="72"/>
                      </a:lnTo>
                      <a:lnTo>
                        <a:pt x="2100" y="73"/>
                      </a:lnTo>
                      <a:lnTo>
                        <a:pt x="2101" y="74"/>
                      </a:lnTo>
                      <a:lnTo>
                        <a:pt x="2103" y="76"/>
                      </a:lnTo>
                      <a:lnTo>
                        <a:pt x="2105" y="78"/>
                      </a:lnTo>
                      <a:lnTo>
                        <a:pt x="2106" y="78"/>
                      </a:lnTo>
                      <a:lnTo>
                        <a:pt x="2108" y="77"/>
                      </a:lnTo>
                      <a:lnTo>
                        <a:pt x="2110" y="76"/>
                      </a:lnTo>
                      <a:lnTo>
                        <a:pt x="2112" y="74"/>
                      </a:lnTo>
                      <a:lnTo>
                        <a:pt x="2113" y="72"/>
                      </a:lnTo>
                      <a:lnTo>
                        <a:pt x="2115" y="72"/>
                      </a:lnTo>
                      <a:lnTo>
                        <a:pt x="2117" y="73"/>
                      </a:lnTo>
                      <a:lnTo>
                        <a:pt x="2118" y="76"/>
                      </a:lnTo>
                      <a:lnTo>
                        <a:pt x="2120" y="81"/>
                      </a:lnTo>
                      <a:lnTo>
                        <a:pt x="2122" y="86"/>
                      </a:lnTo>
                      <a:lnTo>
                        <a:pt x="2124" y="91"/>
                      </a:lnTo>
                      <a:lnTo>
                        <a:pt x="2125" y="95"/>
                      </a:lnTo>
                      <a:lnTo>
                        <a:pt x="2127" y="97"/>
                      </a:lnTo>
                      <a:lnTo>
                        <a:pt x="2129" y="97"/>
                      </a:lnTo>
                      <a:lnTo>
                        <a:pt x="2130" y="95"/>
                      </a:lnTo>
                      <a:lnTo>
                        <a:pt x="2132" y="91"/>
                      </a:lnTo>
                      <a:lnTo>
                        <a:pt x="2134" y="87"/>
                      </a:lnTo>
                      <a:lnTo>
                        <a:pt x="2136" y="84"/>
                      </a:lnTo>
                      <a:lnTo>
                        <a:pt x="2137" y="80"/>
                      </a:lnTo>
                      <a:lnTo>
                        <a:pt x="2139" y="79"/>
                      </a:lnTo>
                      <a:lnTo>
                        <a:pt x="2141" y="79"/>
                      </a:lnTo>
                      <a:lnTo>
                        <a:pt x="2142" y="80"/>
                      </a:lnTo>
                      <a:lnTo>
                        <a:pt x="2144" y="83"/>
                      </a:lnTo>
                      <a:lnTo>
                        <a:pt x="2146" y="85"/>
                      </a:lnTo>
                      <a:lnTo>
                        <a:pt x="2148" y="87"/>
                      </a:lnTo>
                      <a:lnTo>
                        <a:pt x="2149" y="89"/>
                      </a:lnTo>
                      <a:lnTo>
                        <a:pt x="2151" y="90"/>
                      </a:lnTo>
                      <a:lnTo>
                        <a:pt x="2153" y="91"/>
                      </a:lnTo>
                      <a:lnTo>
                        <a:pt x="2154" y="91"/>
                      </a:lnTo>
                      <a:lnTo>
                        <a:pt x="2156" y="90"/>
                      </a:lnTo>
                      <a:lnTo>
                        <a:pt x="2158" y="89"/>
                      </a:lnTo>
                      <a:lnTo>
                        <a:pt x="2160" y="89"/>
                      </a:lnTo>
                      <a:lnTo>
                        <a:pt x="2161" y="88"/>
                      </a:lnTo>
                      <a:lnTo>
                        <a:pt x="2163" y="86"/>
                      </a:lnTo>
                      <a:lnTo>
                        <a:pt x="2164" y="84"/>
                      </a:lnTo>
                      <a:lnTo>
                        <a:pt x="2166" y="82"/>
                      </a:lnTo>
                      <a:lnTo>
                        <a:pt x="2168" y="79"/>
                      </a:lnTo>
                      <a:lnTo>
                        <a:pt x="2170" y="76"/>
                      </a:lnTo>
                      <a:lnTo>
                        <a:pt x="2171" y="73"/>
                      </a:lnTo>
                      <a:lnTo>
                        <a:pt x="2173" y="72"/>
                      </a:lnTo>
                      <a:lnTo>
                        <a:pt x="2175" y="72"/>
                      </a:lnTo>
                      <a:lnTo>
                        <a:pt x="2176" y="73"/>
                      </a:lnTo>
                      <a:lnTo>
                        <a:pt x="2178" y="75"/>
                      </a:lnTo>
                      <a:lnTo>
                        <a:pt x="2180" y="79"/>
                      </a:lnTo>
                      <a:lnTo>
                        <a:pt x="2182" y="83"/>
                      </a:lnTo>
                      <a:lnTo>
                        <a:pt x="2183" y="86"/>
                      </a:lnTo>
                      <a:lnTo>
                        <a:pt x="2185" y="88"/>
                      </a:lnTo>
                      <a:lnTo>
                        <a:pt x="2187" y="88"/>
                      </a:lnTo>
                      <a:lnTo>
                        <a:pt x="2188" y="87"/>
                      </a:lnTo>
                      <a:lnTo>
                        <a:pt x="2190" y="85"/>
                      </a:lnTo>
                      <a:lnTo>
                        <a:pt x="2192" y="82"/>
                      </a:lnTo>
                      <a:lnTo>
                        <a:pt x="2194" y="80"/>
                      </a:lnTo>
                      <a:lnTo>
                        <a:pt x="2195" y="80"/>
                      </a:lnTo>
                      <a:lnTo>
                        <a:pt x="2197" y="80"/>
                      </a:lnTo>
                      <a:lnTo>
                        <a:pt x="2199" y="83"/>
                      </a:lnTo>
                      <a:lnTo>
                        <a:pt x="2200" y="88"/>
                      </a:lnTo>
                      <a:lnTo>
                        <a:pt x="2202" y="93"/>
                      </a:lnTo>
                      <a:lnTo>
                        <a:pt x="2204" y="99"/>
                      </a:lnTo>
                      <a:lnTo>
                        <a:pt x="2206" y="104"/>
                      </a:lnTo>
                      <a:lnTo>
                        <a:pt x="2207" y="107"/>
                      </a:lnTo>
                      <a:lnTo>
                        <a:pt x="2209" y="108"/>
                      </a:lnTo>
                      <a:lnTo>
                        <a:pt x="2211" y="107"/>
                      </a:lnTo>
                      <a:lnTo>
                        <a:pt x="2212" y="103"/>
                      </a:lnTo>
                      <a:lnTo>
                        <a:pt x="2214" y="98"/>
                      </a:lnTo>
                      <a:lnTo>
                        <a:pt x="2216" y="92"/>
                      </a:lnTo>
                      <a:lnTo>
                        <a:pt x="2217" y="86"/>
                      </a:lnTo>
                      <a:lnTo>
                        <a:pt x="2219" y="81"/>
                      </a:lnTo>
                      <a:lnTo>
                        <a:pt x="2221" y="76"/>
                      </a:lnTo>
                      <a:lnTo>
                        <a:pt x="2223" y="73"/>
                      </a:lnTo>
                      <a:lnTo>
                        <a:pt x="2224" y="72"/>
                      </a:lnTo>
                      <a:lnTo>
                        <a:pt x="2226" y="71"/>
                      </a:lnTo>
                      <a:lnTo>
                        <a:pt x="2228" y="72"/>
                      </a:lnTo>
                      <a:lnTo>
                        <a:pt x="2229" y="72"/>
                      </a:lnTo>
                      <a:lnTo>
                        <a:pt x="2231" y="73"/>
                      </a:lnTo>
                      <a:lnTo>
                        <a:pt x="2233" y="74"/>
                      </a:lnTo>
                      <a:lnTo>
                        <a:pt x="2235" y="75"/>
                      </a:lnTo>
                      <a:lnTo>
                        <a:pt x="2236" y="76"/>
                      </a:lnTo>
                      <a:lnTo>
                        <a:pt x="2238" y="78"/>
                      </a:lnTo>
                      <a:lnTo>
                        <a:pt x="2240" y="79"/>
                      </a:lnTo>
                      <a:lnTo>
                        <a:pt x="2241" y="80"/>
                      </a:lnTo>
                      <a:lnTo>
                        <a:pt x="2243" y="81"/>
                      </a:lnTo>
                      <a:lnTo>
                        <a:pt x="2245" y="82"/>
                      </a:lnTo>
                      <a:lnTo>
                        <a:pt x="2247" y="83"/>
                      </a:lnTo>
                      <a:lnTo>
                        <a:pt x="2248" y="83"/>
                      </a:lnTo>
                      <a:lnTo>
                        <a:pt x="2250" y="83"/>
                      </a:lnTo>
                      <a:lnTo>
                        <a:pt x="2252" y="82"/>
                      </a:lnTo>
                      <a:lnTo>
                        <a:pt x="2253" y="81"/>
                      </a:lnTo>
                      <a:lnTo>
                        <a:pt x="2255" y="81"/>
                      </a:lnTo>
                      <a:lnTo>
                        <a:pt x="2257" y="82"/>
                      </a:lnTo>
                      <a:lnTo>
                        <a:pt x="2259" y="83"/>
                      </a:lnTo>
                      <a:lnTo>
                        <a:pt x="2260" y="86"/>
                      </a:lnTo>
                      <a:lnTo>
                        <a:pt x="2262" y="89"/>
                      </a:lnTo>
                      <a:lnTo>
                        <a:pt x="2264" y="94"/>
                      </a:lnTo>
                      <a:lnTo>
                        <a:pt x="2265" y="99"/>
                      </a:lnTo>
                      <a:lnTo>
                        <a:pt x="2267" y="105"/>
                      </a:lnTo>
                      <a:lnTo>
                        <a:pt x="2269" y="110"/>
                      </a:lnTo>
                      <a:lnTo>
                        <a:pt x="2271" y="113"/>
                      </a:lnTo>
                      <a:lnTo>
                        <a:pt x="2272" y="116"/>
                      </a:lnTo>
                      <a:lnTo>
                        <a:pt x="2274" y="116"/>
                      </a:lnTo>
                      <a:lnTo>
                        <a:pt x="2276" y="115"/>
                      </a:lnTo>
                      <a:lnTo>
                        <a:pt x="2277" y="113"/>
                      </a:lnTo>
                      <a:lnTo>
                        <a:pt x="2279" y="110"/>
                      </a:lnTo>
                      <a:lnTo>
                        <a:pt x="2281" y="107"/>
                      </a:lnTo>
                      <a:lnTo>
                        <a:pt x="2283" y="104"/>
                      </a:lnTo>
                      <a:lnTo>
                        <a:pt x="2284" y="103"/>
                      </a:lnTo>
                      <a:lnTo>
                        <a:pt x="2286" y="103"/>
                      </a:lnTo>
                      <a:lnTo>
                        <a:pt x="2288" y="104"/>
                      </a:lnTo>
                      <a:lnTo>
                        <a:pt x="2289" y="107"/>
                      </a:lnTo>
                      <a:lnTo>
                        <a:pt x="2291" y="110"/>
                      </a:lnTo>
                      <a:lnTo>
                        <a:pt x="2293" y="112"/>
                      </a:lnTo>
                      <a:lnTo>
                        <a:pt x="2295" y="115"/>
                      </a:lnTo>
                      <a:lnTo>
                        <a:pt x="2296" y="115"/>
                      </a:lnTo>
                      <a:lnTo>
                        <a:pt x="2298" y="114"/>
                      </a:lnTo>
                      <a:lnTo>
                        <a:pt x="2299" y="112"/>
                      </a:lnTo>
                      <a:lnTo>
                        <a:pt x="2301" y="109"/>
                      </a:lnTo>
                      <a:lnTo>
                        <a:pt x="2303" y="105"/>
                      </a:lnTo>
                      <a:lnTo>
                        <a:pt x="2305" y="101"/>
                      </a:lnTo>
                      <a:lnTo>
                        <a:pt x="2307" y="99"/>
                      </a:lnTo>
                      <a:lnTo>
                        <a:pt x="2308" y="98"/>
                      </a:lnTo>
                      <a:lnTo>
                        <a:pt x="2310" y="99"/>
                      </a:lnTo>
                      <a:lnTo>
                        <a:pt x="2311" y="102"/>
                      </a:lnTo>
                      <a:lnTo>
                        <a:pt x="2313" y="105"/>
                      </a:lnTo>
                      <a:lnTo>
                        <a:pt x="2315" y="109"/>
                      </a:lnTo>
                      <a:lnTo>
                        <a:pt x="2317" y="112"/>
                      </a:lnTo>
                      <a:lnTo>
                        <a:pt x="2319" y="114"/>
                      </a:lnTo>
                      <a:lnTo>
                        <a:pt x="2320" y="114"/>
                      </a:lnTo>
                      <a:lnTo>
                        <a:pt x="2322" y="112"/>
                      </a:lnTo>
                      <a:lnTo>
                        <a:pt x="2323" y="109"/>
                      </a:lnTo>
                      <a:lnTo>
                        <a:pt x="2325" y="105"/>
                      </a:lnTo>
                      <a:lnTo>
                        <a:pt x="2327" y="102"/>
                      </a:lnTo>
                      <a:lnTo>
                        <a:pt x="2329" y="99"/>
                      </a:lnTo>
                      <a:lnTo>
                        <a:pt x="2331" y="98"/>
                      </a:lnTo>
                      <a:lnTo>
                        <a:pt x="2332" y="99"/>
                      </a:lnTo>
                      <a:lnTo>
                        <a:pt x="2334" y="102"/>
                      </a:lnTo>
                      <a:lnTo>
                        <a:pt x="2335" y="105"/>
                      </a:lnTo>
                      <a:lnTo>
                        <a:pt x="2337" y="109"/>
                      </a:lnTo>
                      <a:lnTo>
                        <a:pt x="2339" y="112"/>
                      </a:lnTo>
                      <a:lnTo>
                        <a:pt x="2341" y="113"/>
                      </a:lnTo>
                      <a:lnTo>
                        <a:pt x="2342" y="112"/>
                      </a:lnTo>
                      <a:lnTo>
                        <a:pt x="2344" y="109"/>
                      </a:lnTo>
                      <a:lnTo>
                        <a:pt x="2346" y="105"/>
                      </a:lnTo>
                      <a:lnTo>
                        <a:pt x="2347" y="100"/>
                      </a:lnTo>
                      <a:lnTo>
                        <a:pt x="2349" y="94"/>
                      </a:lnTo>
                      <a:lnTo>
                        <a:pt x="2351" y="89"/>
                      </a:lnTo>
                      <a:lnTo>
                        <a:pt x="2353" y="86"/>
                      </a:lnTo>
                      <a:lnTo>
                        <a:pt x="2354" y="83"/>
                      </a:lnTo>
                      <a:lnTo>
                        <a:pt x="2356" y="82"/>
                      </a:lnTo>
                      <a:lnTo>
                        <a:pt x="2358" y="81"/>
                      </a:lnTo>
                      <a:lnTo>
                        <a:pt x="2359" y="80"/>
                      </a:lnTo>
                      <a:lnTo>
                        <a:pt x="2361" y="79"/>
                      </a:lnTo>
                      <a:lnTo>
                        <a:pt x="2363" y="78"/>
                      </a:lnTo>
                      <a:lnTo>
                        <a:pt x="2365" y="77"/>
                      </a:lnTo>
                      <a:lnTo>
                        <a:pt x="2366" y="76"/>
                      </a:lnTo>
                      <a:lnTo>
                        <a:pt x="2368" y="75"/>
                      </a:lnTo>
                      <a:lnTo>
                        <a:pt x="2370" y="75"/>
                      </a:lnTo>
                      <a:lnTo>
                        <a:pt x="2371" y="75"/>
                      </a:lnTo>
                      <a:lnTo>
                        <a:pt x="2373" y="77"/>
                      </a:lnTo>
                      <a:lnTo>
                        <a:pt x="2375" y="80"/>
                      </a:lnTo>
                      <a:lnTo>
                        <a:pt x="2377" y="83"/>
                      </a:lnTo>
                      <a:lnTo>
                        <a:pt x="2378" y="85"/>
                      </a:lnTo>
                      <a:lnTo>
                        <a:pt x="2380" y="87"/>
                      </a:lnTo>
                      <a:lnTo>
                        <a:pt x="2382" y="88"/>
                      </a:lnTo>
                      <a:lnTo>
                        <a:pt x="2383" y="87"/>
                      </a:lnTo>
                      <a:lnTo>
                        <a:pt x="2385" y="86"/>
                      </a:lnTo>
                      <a:lnTo>
                        <a:pt x="2387" y="85"/>
                      </a:lnTo>
                      <a:lnTo>
                        <a:pt x="2389" y="83"/>
                      </a:lnTo>
                      <a:lnTo>
                        <a:pt x="2390" y="82"/>
                      </a:lnTo>
                      <a:lnTo>
                        <a:pt x="2392" y="82"/>
                      </a:lnTo>
                      <a:lnTo>
                        <a:pt x="2394" y="83"/>
                      </a:lnTo>
                      <a:lnTo>
                        <a:pt x="2395" y="85"/>
                      </a:lnTo>
                      <a:lnTo>
                        <a:pt x="2397" y="86"/>
                      </a:lnTo>
                      <a:lnTo>
                        <a:pt x="2399" y="88"/>
                      </a:lnTo>
                      <a:lnTo>
                        <a:pt x="2401" y="89"/>
                      </a:lnTo>
                      <a:lnTo>
                        <a:pt x="2402" y="89"/>
                      </a:lnTo>
                      <a:lnTo>
                        <a:pt x="2404" y="88"/>
                      </a:lnTo>
                      <a:lnTo>
                        <a:pt x="2406" y="86"/>
                      </a:lnTo>
                      <a:lnTo>
                        <a:pt x="2407" y="83"/>
                      </a:lnTo>
                      <a:lnTo>
                        <a:pt x="2409" y="80"/>
                      </a:lnTo>
                      <a:lnTo>
                        <a:pt x="2411" y="77"/>
                      </a:lnTo>
                      <a:lnTo>
                        <a:pt x="2413" y="75"/>
                      </a:lnTo>
                      <a:lnTo>
                        <a:pt x="2414" y="73"/>
                      </a:lnTo>
                      <a:lnTo>
                        <a:pt x="2416" y="73"/>
                      </a:lnTo>
                      <a:lnTo>
                        <a:pt x="2418" y="73"/>
                      </a:lnTo>
                      <a:lnTo>
                        <a:pt x="2419" y="74"/>
                      </a:lnTo>
                      <a:lnTo>
                        <a:pt x="2421" y="75"/>
                      </a:lnTo>
                      <a:lnTo>
                        <a:pt x="2423" y="77"/>
                      </a:lnTo>
                      <a:lnTo>
                        <a:pt x="2424" y="79"/>
                      </a:lnTo>
                      <a:lnTo>
                        <a:pt x="2426" y="80"/>
                      </a:lnTo>
                      <a:lnTo>
                        <a:pt x="2428" y="81"/>
                      </a:lnTo>
                      <a:lnTo>
                        <a:pt x="2430" y="82"/>
                      </a:lnTo>
                      <a:lnTo>
                        <a:pt x="2431" y="83"/>
                      </a:lnTo>
                      <a:lnTo>
                        <a:pt x="2433" y="83"/>
                      </a:lnTo>
                      <a:lnTo>
                        <a:pt x="2435" y="82"/>
                      </a:lnTo>
                      <a:lnTo>
                        <a:pt x="2436" y="81"/>
                      </a:lnTo>
                      <a:lnTo>
                        <a:pt x="2438" y="79"/>
                      </a:lnTo>
                      <a:lnTo>
                        <a:pt x="2440" y="76"/>
                      </a:lnTo>
                      <a:lnTo>
                        <a:pt x="2442" y="74"/>
                      </a:lnTo>
                      <a:lnTo>
                        <a:pt x="2443" y="72"/>
                      </a:lnTo>
                      <a:lnTo>
                        <a:pt x="2445" y="70"/>
                      </a:lnTo>
                      <a:lnTo>
                        <a:pt x="2447" y="70"/>
                      </a:lnTo>
                      <a:lnTo>
                        <a:pt x="2448" y="71"/>
                      </a:lnTo>
                      <a:lnTo>
                        <a:pt x="2450" y="73"/>
                      </a:lnTo>
                      <a:lnTo>
                        <a:pt x="2452" y="77"/>
                      </a:lnTo>
                      <a:lnTo>
                        <a:pt x="2454" y="81"/>
                      </a:lnTo>
                      <a:lnTo>
                        <a:pt x="2455" y="85"/>
                      </a:lnTo>
                      <a:lnTo>
                        <a:pt x="2457" y="89"/>
                      </a:lnTo>
                      <a:lnTo>
                        <a:pt x="2458" y="93"/>
                      </a:lnTo>
                      <a:lnTo>
                        <a:pt x="2460" y="96"/>
                      </a:lnTo>
                      <a:lnTo>
                        <a:pt x="2462" y="98"/>
                      </a:lnTo>
                      <a:lnTo>
                        <a:pt x="2464" y="98"/>
                      </a:lnTo>
                      <a:lnTo>
                        <a:pt x="2465" y="97"/>
                      </a:lnTo>
                      <a:lnTo>
                        <a:pt x="2467" y="95"/>
                      </a:lnTo>
                      <a:lnTo>
                        <a:pt x="2469" y="93"/>
                      </a:lnTo>
                      <a:lnTo>
                        <a:pt x="2470" y="90"/>
                      </a:lnTo>
                      <a:lnTo>
                        <a:pt x="2472" y="87"/>
                      </a:lnTo>
                      <a:lnTo>
                        <a:pt x="2474" y="83"/>
                      </a:lnTo>
                      <a:lnTo>
                        <a:pt x="2476" y="80"/>
                      </a:lnTo>
                      <a:lnTo>
                        <a:pt x="2477" y="77"/>
                      </a:lnTo>
                      <a:lnTo>
                        <a:pt x="2479" y="76"/>
                      </a:lnTo>
                      <a:lnTo>
                        <a:pt x="2481" y="76"/>
                      </a:lnTo>
                      <a:lnTo>
                        <a:pt x="2482" y="77"/>
                      </a:lnTo>
                      <a:lnTo>
                        <a:pt x="2484" y="80"/>
                      </a:lnTo>
                      <a:lnTo>
                        <a:pt x="2486" y="85"/>
                      </a:lnTo>
                      <a:lnTo>
                        <a:pt x="2488" y="90"/>
                      </a:lnTo>
                      <a:lnTo>
                        <a:pt x="2489" y="96"/>
                      </a:lnTo>
                      <a:lnTo>
                        <a:pt x="2491" y="101"/>
                      </a:lnTo>
                      <a:lnTo>
                        <a:pt x="2493" y="105"/>
                      </a:lnTo>
                      <a:lnTo>
                        <a:pt x="2494" y="107"/>
                      </a:lnTo>
                      <a:lnTo>
                        <a:pt x="2496" y="107"/>
                      </a:lnTo>
                      <a:lnTo>
                        <a:pt x="2498" y="105"/>
                      </a:lnTo>
                      <a:lnTo>
                        <a:pt x="2500" y="102"/>
                      </a:lnTo>
                      <a:lnTo>
                        <a:pt x="2501" y="97"/>
                      </a:lnTo>
                      <a:lnTo>
                        <a:pt x="2503" y="93"/>
                      </a:lnTo>
                      <a:lnTo>
                        <a:pt x="2505" y="89"/>
                      </a:lnTo>
                      <a:lnTo>
                        <a:pt x="2506" y="86"/>
                      </a:lnTo>
                      <a:lnTo>
                        <a:pt x="2508" y="85"/>
                      </a:lnTo>
                      <a:lnTo>
                        <a:pt x="2510" y="84"/>
                      </a:lnTo>
                      <a:lnTo>
                        <a:pt x="2512" y="85"/>
                      </a:lnTo>
                      <a:lnTo>
                        <a:pt x="2513" y="85"/>
                      </a:lnTo>
                      <a:lnTo>
                        <a:pt x="2515" y="86"/>
                      </a:lnTo>
                      <a:lnTo>
                        <a:pt x="2517" y="86"/>
                      </a:lnTo>
                      <a:lnTo>
                        <a:pt x="2518" y="85"/>
                      </a:lnTo>
                      <a:lnTo>
                        <a:pt x="2520" y="83"/>
                      </a:lnTo>
                      <a:lnTo>
                        <a:pt x="2522" y="82"/>
                      </a:lnTo>
                      <a:lnTo>
                        <a:pt x="2524" y="81"/>
                      </a:lnTo>
                      <a:lnTo>
                        <a:pt x="2525" y="80"/>
                      </a:lnTo>
                      <a:lnTo>
                        <a:pt x="2527" y="81"/>
                      </a:lnTo>
                      <a:lnTo>
                        <a:pt x="2529" y="82"/>
                      </a:lnTo>
                      <a:lnTo>
                        <a:pt x="2530" y="84"/>
                      </a:lnTo>
                      <a:lnTo>
                        <a:pt x="2532" y="85"/>
                      </a:lnTo>
                      <a:lnTo>
                        <a:pt x="2534" y="85"/>
                      </a:lnTo>
                      <a:lnTo>
                        <a:pt x="2536" y="85"/>
                      </a:lnTo>
                      <a:lnTo>
                        <a:pt x="2537" y="82"/>
                      </a:lnTo>
                      <a:lnTo>
                        <a:pt x="2539" y="79"/>
                      </a:lnTo>
                      <a:lnTo>
                        <a:pt x="2541" y="75"/>
                      </a:lnTo>
                      <a:lnTo>
                        <a:pt x="2542" y="72"/>
                      </a:lnTo>
                      <a:lnTo>
                        <a:pt x="2544" y="69"/>
                      </a:lnTo>
                      <a:lnTo>
                        <a:pt x="2546" y="68"/>
                      </a:lnTo>
                      <a:lnTo>
                        <a:pt x="2548" y="68"/>
                      </a:lnTo>
                      <a:lnTo>
                        <a:pt x="2549" y="70"/>
                      </a:lnTo>
                      <a:lnTo>
                        <a:pt x="2551" y="73"/>
                      </a:lnTo>
                      <a:lnTo>
                        <a:pt x="2553" y="76"/>
                      </a:lnTo>
                      <a:lnTo>
                        <a:pt x="2554" y="79"/>
                      </a:lnTo>
                      <a:lnTo>
                        <a:pt x="2556" y="80"/>
                      </a:lnTo>
                      <a:lnTo>
                        <a:pt x="2558" y="80"/>
                      </a:lnTo>
                      <a:lnTo>
                        <a:pt x="2560" y="78"/>
                      </a:lnTo>
                      <a:lnTo>
                        <a:pt x="2561" y="75"/>
                      </a:lnTo>
                      <a:lnTo>
                        <a:pt x="2563" y="72"/>
                      </a:lnTo>
                      <a:lnTo>
                        <a:pt x="2565" y="69"/>
                      </a:lnTo>
                      <a:lnTo>
                        <a:pt x="2566" y="68"/>
                      </a:lnTo>
                      <a:lnTo>
                        <a:pt x="2568" y="68"/>
                      </a:lnTo>
                      <a:lnTo>
                        <a:pt x="2570" y="70"/>
                      </a:lnTo>
                      <a:lnTo>
                        <a:pt x="2572" y="73"/>
                      </a:lnTo>
                      <a:lnTo>
                        <a:pt x="2573" y="75"/>
                      </a:lnTo>
                      <a:lnTo>
                        <a:pt x="2575" y="78"/>
                      </a:lnTo>
                      <a:lnTo>
                        <a:pt x="2577" y="79"/>
                      </a:lnTo>
                      <a:lnTo>
                        <a:pt x="2578" y="79"/>
                      </a:lnTo>
                      <a:lnTo>
                        <a:pt x="2580" y="77"/>
                      </a:lnTo>
                      <a:lnTo>
                        <a:pt x="2582" y="74"/>
                      </a:lnTo>
                      <a:lnTo>
                        <a:pt x="2584" y="71"/>
                      </a:lnTo>
                      <a:lnTo>
                        <a:pt x="2585" y="68"/>
                      </a:lnTo>
                      <a:lnTo>
                        <a:pt x="2587" y="66"/>
                      </a:lnTo>
                      <a:lnTo>
                        <a:pt x="2589" y="64"/>
                      </a:lnTo>
                      <a:lnTo>
                        <a:pt x="2590" y="64"/>
                      </a:lnTo>
                      <a:lnTo>
                        <a:pt x="2592" y="66"/>
                      </a:lnTo>
                      <a:lnTo>
                        <a:pt x="2594" y="67"/>
                      </a:lnTo>
                      <a:lnTo>
                        <a:pt x="2596" y="68"/>
                      </a:lnTo>
                      <a:lnTo>
                        <a:pt x="2597" y="69"/>
                      </a:lnTo>
                      <a:lnTo>
                        <a:pt x="2599" y="69"/>
                      </a:lnTo>
                      <a:lnTo>
                        <a:pt x="2600" y="68"/>
                      </a:lnTo>
                      <a:lnTo>
                        <a:pt x="2602" y="67"/>
                      </a:lnTo>
                      <a:lnTo>
                        <a:pt x="2604" y="65"/>
                      </a:lnTo>
                      <a:lnTo>
                        <a:pt x="2606" y="64"/>
                      </a:lnTo>
                      <a:lnTo>
                        <a:pt x="2608" y="63"/>
                      </a:lnTo>
                      <a:lnTo>
                        <a:pt x="2609" y="63"/>
                      </a:lnTo>
                      <a:lnTo>
                        <a:pt x="2611" y="64"/>
                      </a:lnTo>
                      <a:lnTo>
                        <a:pt x="2612" y="64"/>
                      </a:lnTo>
                      <a:lnTo>
                        <a:pt x="2614" y="66"/>
                      </a:lnTo>
                      <a:lnTo>
                        <a:pt x="2616" y="66"/>
                      </a:lnTo>
                      <a:lnTo>
                        <a:pt x="2618" y="66"/>
                      </a:lnTo>
                      <a:lnTo>
                        <a:pt x="2620" y="67"/>
                      </a:lnTo>
                      <a:lnTo>
                        <a:pt x="2621" y="67"/>
                      </a:lnTo>
                      <a:lnTo>
                        <a:pt x="2623" y="69"/>
                      </a:lnTo>
                      <a:lnTo>
                        <a:pt x="2624" y="72"/>
                      </a:lnTo>
                      <a:lnTo>
                        <a:pt x="2626" y="77"/>
                      </a:lnTo>
                      <a:lnTo>
                        <a:pt x="2628" y="83"/>
                      </a:lnTo>
                      <a:lnTo>
                        <a:pt x="2630" y="90"/>
                      </a:lnTo>
                      <a:lnTo>
                        <a:pt x="2631" y="96"/>
                      </a:lnTo>
                      <a:lnTo>
                        <a:pt x="2633" y="101"/>
                      </a:lnTo>
                      <a:lnTo>
                        <a:pt x="2635" y="103"/>
                      </a:lnTo>
                      <a:lnTo>
                        <a:pt x="2636" y="103"/>
                      </a:lnTo>
                      <a:lnTo>
                        <a:pt x="2638" y="99"/>
                      </a:lnTo>
                      <a:lnTo>
                        <a:pt x="2640" y="93"/>
                      </a:lnTo>
                      <a:lnTo>
                        <a:pt x="2642" y="86"/>
                      </a:lnTo>
                      <a:lnTo>
                        <a:pt x="2643" y="79"/>
                      </a:lnTo>
                      <a:lnTo>
                        <a:pt x="2645" y="74"/>
                      </a:lnTo>
                      <a:lnTo>
                        <a:pt x="2647" y="72"/>
                      </a:lnTo>
                      <a:lnTo>
                        <a:pt x="2648" y="72"/>
                      </a:lnTo>
                      <a:lnTo>
                        <a:pt x="2650" y="76"/>
                      </a:lnTo>
                      <a:lnTo>
                        <a:pt x="2652" y="81"/>
                      </a:lnTo>
                      <a:lnTo>
                        <a:pt x="2654" y="87"/>
                      </a:lnTo>
                      <a:lnTo>
                        <a:pt x="2655" y="93"/>
                      </a:lnTo>
                      <a:lnTo>
                        <a:pt x="2657" y="97"/>
                      </a:lnTo>
                      <a:lnTo>
                        <a:pt x="2659" y="98"/>
                      </a:lnTo>
                      <a:lnTo>
                        <a:pt x="2660" y="97"/>
                      </a:lnTo>
                      <a:lnTo>
                        <a:pt x="2662" y="94"/>
                      </a:lnTo>
                      <a:lnTo>
                        <a:pt x="2664" y="91"/>
                      </a:lnTo>
                      <a:lnTo>
                        <a:pt x="2665" y="89"/>
                      </a:lnTo>
                      <a:lnTo>
                        <a:pt x="2667" y="88"/>
                      </a:lnTo>
                      <a:lnTo>
                        <a:pt x="2669" y="88"/>
                      </a:lnTo>
                      <a:lnTo>
                        <a:pt x="2671" y="91"/>
                      </a:lnTo>
                      <a:lnTo>
                        <a:pt x="2672" y="94"/>
                      </a:lnTo>
                      <a:lnTo>
                        <a:pt x="2674" y="96"/>
                      </a:lnTo>
                      <a:lnTo>
                        <a:pt x="2676" y="96"/>
                      </a:lnTo>
                      <a:lnTo>
                        <a:pt x="2677" y="93"/>
                      </a:lnTo>
                      <a:lnTo>
                        <a:pt x="2679" y="86"/>
                      </a:lnTo>
                      <a:lnTo>
                        <a:pt x="2681" y="76"/>
                      </a:lnTo>
                      <a:lnTo>
                        <a:pt x="2683" y="63"/>
                      </a:lnTo>
                      <a:lnTo>
                        <a:pt x="2684" y="50"/>
                      </a:lnTo>
                      <a:lnTo>
                        <a:pt x="2686" y="38"/>
                      </a:lnTo>
                      <a:lnTo>
                        <a:pt x="2688" y="29"/>
                      </a:lnTo>
                      <a:lnTo>
                        <a:pt x="2689" y="23"/>
                      </a:lnTo>
                      <a:lnTo>
                        <a:pt x="2691" y="21"/>
                      </a:lnTo>
                      <a:lnTo>
                        <a:pt x="2693" y="22"/>
                      </a:lnTo>
                      <a:lnTo>
                        <a:pt x="2695" y="26"/>
                      </a:lnTo>
                      <a:lnTo>
                        <a:pt x="2696" y="30"/>
                      </a:lnTo>
                      <a:lnTo>
                        <a:pt x="2698" y="33"/>
                      </a:lnTo>
                      <a:lnTo>
                        <a:pt x="2700" y="35"/>
                      </a:lnTo>
                      <a:lnTo>
                        <a:pt x="2701" y="33"/>
                      </a:lnTo>
                      <a:lnTo>
                        <a:pt x="2703" y="29"/>
                      </a:lnTo>
                      <a:lnTo>
                        <a:pt x="2705" y="23"/>
                      </a:lnTo>
                      <a:lnTo>
                        <a:pt x="2707" y="16"/>
                      </a:lnTo>
                      <a:lnTo>
                        <a:pt x="2708" y="9"/>
                      </a:lnTo>
                      <a:lnTo>
                        <a:pt x="2710" y="4"/>
                      </a:lnTo>
                      <a:lnTo>
                        <a:pt x="2712" y="1"/>
                      </a:lnTo>
                      <a:lnTo>
                        <a:pt x="2713" y="0"/>
                      </a:lnTo>
                      <a:lnTo>
                        <a:pt x="2715" y="2"/>
                      </a:lnTo>
                      <a:lnTo>
                        <a:pt x="2717" y="6"/>
                      </a:lnTo>
                      <a:lnTo>
                        <a:pt x="2719" y="10"/>
                      </a:lnTo>
                      <a:lnTo>
                        <a:pt x="2720" y="14"/>
                      </a:lnTo>
                      <a:lnTo>
                        <a:pt x="2722" y="17"/>
                      </a:lnTo>
                      <a:lnTo>
                        <a:pt x="2724" y="19"/>
                      </a:lnTo>
                      <a:lnTo>
                        <a:pt x="2725" y="20"/>
                      </a:lnTo>
                      <a:lnTo>
                        <a:pt x="2727" y="20"/>
                      </a:lnTo>
                      <a:lnTo>
                        <a:pt x="2729" y="19"/>
                      </a:lnTo>
                      <a:lnTo>
                        <a:pt x="2731" y="18"/>
                      </a:lnTo>
                      <a:lnTo>
                        <a:pt x="2732" y="18"/>
                      </a:lnTo>
                      <a:lnTo>
                        <a:pt x="2734" y="18"/>
                      </a:lnTo>
                      <a:lnTo>
                        <a:pt x="2735" y="19"/>
                      </a:lnTo>
                      <a:lnTo>
                        <a:pt x="2737" y="20"/>
                      </a:lnTo>
                      <a:lnTo>
                        <a:pt x="2739" y="23"/>
                      </a:lnTo>
                      <a:lnTo>
                        <a:pt x="2741" y="25"/>
                      </a:lnTo>
                      <a:lnTo>
                        <a:pt x="2743" y="29"/>
                      </a:lnTo>
                      <a:lnTo>
                        <a:pt x="2744" y="32"/>
                      </a:lnTo>
                      <a:lnTo>
                        <a:pt x="2746" y="34"/>
                      </a:lnTo>
                      <a:lnTo>
                        <a:pt x="2747" y="37"/>
                      </a:lnTo>
                      <a:lnTo>
                        <a:pt x="2749" y="38"/>
                      </a:lnTo>
                      <a:lnTo>
                        <a:pt x="2751" y="39"/>
                      </a:lnTo>
                      <a:lnTo>
                        <a:pt x="2753" y="39"/>
                      </a:lnTo>
                      <a:lnTo>
                        <a:pt x="2755" y="38"/>
                      </a:lnTo>
                      <a:lnTo>
                        <a:pt x="2756" y="38"/>
                      </a:lnTo>
                      <a:lnTo>
                        <a:pt x="2758" y="37"/>
                      </a:lnTo>
                      <a:lnTo>
                        <a:pt x="2759" y="36"/>
                      </a:lnTo>
                      <a:lnTo>
                        <a:pt x="2761" y="35"/>
                      </a:lnTo>
                      <a:lnTo>
                        <a:pt x="2763" y="35"/>
                      </a:lnTo>
                      <a:lnTo>
                        <a:pt x="2765" y="36"/>
                      </a:lnTo>
                      <a:lnTo>
                        <a:pt x="2767" y="37"/>
                      </a:lnTo>
                      <a:lnTo>
                        <a:pt x="2768" y="39"/>
                      </a:lnTo>
                      <a:lnTo>
                        <a:pt x="2770" y="40"/>
                      </a:lnTo>
                      <a:lnTo>
                        <a:pt x="2771" y="41"/>
                      </a:lnTo>
                      <a:lnTo>
                        <a:pt x="2773" y="42"/>
                      </a:lnTo>
                      <a:lnTo>
                        <a:pt x="2775" y="41"/>
                      </a:lnTo>
                      <a:lnTo>
                        <a:pt x="2777" y="40"/>
                      </a:lnTo>
                      <a:lnTo>
                        <a:pt x="2778" y="38"/>
                      </a:lnTo>
                      <a:lnTo>
                        <a:pt x="2780" y="36"/>
                      </a:lnTo>
                      <a:lnTo>
                        <a:pt x="2782" y="35"/>
                      </a:lnTo>
                      <a:lnTo>
                        <a:pt x="2783" y="35"/>
                      </a:lnTo>
                      <a:lnTo>
                        <a:pt x="2785" y="36"/>
                      </a:lnTo>
                      <a:lnTo>
                        <a:pt x="2787" y="38"/>
                      </a:lnTo>
                      <a:lnTo>
                        <a:pt x="2789" y="41"/>
                      </a:lnTo>
                      <a:lnTo>
                        <a:pt x="2790" y="45"/>
                      </a:lnTo>
                      <a:lnTo>
                        <a:pt x="2792" y="48"/>
                      </a:lnTo>
                      <a:lnTo>
                        <a:pt x="2794" y="51"/>
                      </a:lnTo>
                      <a:lnTo>
                        <a:pt x="2795" y="53"/>
                      </a:lnTo>
                      <a:lnTo>
                        <a:pt x="2797" y="55"/>
                      </a:lnTo>
                      <a:lnTo>
                        <a:pt x="2799" y="55"/>
                      </a:lnTo>
                      <a:lnTo>
                        <a:pt x="2801" y="56"/>
                      </a:lnTo>
                      <a:lnTo>
                        <a:pt x="2802" y="57"/>
                      </a:lnTo>
                      <a:lnTo>
                        <a:pt x="2804" y="60"/>
                      </a:lnTo>
                      <a:lnTo>
                        <a:pt x="2806" y="64"/>
                      </a:lnTo>
                      <a:lnTo>
                        <a:pt x="2807" y="70"/>
                      </a:lnTo>
                      <a:lnTo>
                        <a:pt x="2809" y="78"/>
                      </a:lnTo>
                      <a:lnTo>
                        <a:pt x="2811" y="86"/>
                      </a:lnTo>
                      <a:lnTo>
                        <a:pt x="2813" y="94"/>
                      </a:lnTo>
                      <a:lnTo>
                        <a:pt x="2814" y="100"/>
                      </a:lnTo>
                      <a:lnTo>
                        <a:pt x="2816" y="105"/>
                      </a:lnTo>
                      <a:lnTo>
                        <a:pt x="2818" y="107"/>
                      </a:lnTo>
                      <a:lnTo>
                        <a:pt x="2819" y="106"/>
                      </a:lnTo>
                      <a:lnTo>
                        <a:pt x="2821" y="103"/>
                      </a:lnTo>
                      <a:lnTo>
                        <a:pt x="2823" y="99"/>
                      </a:lnTo>
                      <a:lnTo>
                        <a:pt x="2825" y="93"/>
                      </a:lnTo>
                      <a:lnTo>
                        <a:pt x="2826" y="88"/>
                      </a:lnTo>
                      <a:lnTo>
                        <a:pt x="2828" y="83"/>
                      </a:lnTo>
                      <a:lnTo>
                        <a:pt x="2830" y="80"/>
                      </a:lnTo>
                      <a:lnTo>
                        <a:pt x="2831" y="78"/>
                      </a:lnTo>
                      <a:lnTo>
                        <a:pt x="2833" y="78"/>
                      </a:lnTo>
                      <a:lnTo>
                        <a:pt x="2835" y="79"/>
                      </a:lnTo>
                      <a:lnTo>
                        <a:pt x="2837" y="80"/>
                      </a:lnTo>
                      <a:lnTo>
                        <a:pt x="2838" y="82"/>
                      </a:lnTo>
                      <a:lnTo>
                        <a:pt x="2840" y="85"/>
                      </a:lnTo>
                      <a:lnTo>
                        <a:pt x="2842" y="87"/>
                      </a:lnTo>
                      <a:lnTo>
                        <a:pt x="2843" y="89"/>
                      </a:lnTo>
                      <a:lnTo>
                        <a:pt x="2845" y="92"/>
                      </a:lnTo>
                      <a:lnTo>
                        <a:pt x="2847" y="94"/>
                      </a:lnTo>
                      <a:lnTo>
                        <a:pt x="2849" y="97"/>
                      </a:lnTo>
                      <a:lnTo>
                        <a:pt x="2850" y="99"/>
                      </a:lnTo>
                      <a:lnTo>
                        <a:pt x="2852" y="101"/>
                      </a:lnTo>
                      <a:lnTo>
                        <a:pt x="2854" y="103"/>
                      </a:lnTo>
                      <a:lnTo>
                        <a:pt x="2855" y="104"/>
                      </a:lnTo>
                      <a:lnTo>
                        <a:pt x="2857" y="105"/>
                      </a:lnTo>
                      <a:lnTo>
                        <a:pt x="2859" y="105"/>
                      </a:lnTo>
                      <a:lnTo>
                        <a:pt x="2861" y="105"/>
                      </a:lnTo>
                      <a:lnTo>
                        <a:pt x="2862" y="104"/>
                      </a:lnTo>
                      <a:lnTo>
                        <a:pt x="2864" y="103"/>
                      </a:lnTo>
                      <a:lnTo>
                        <a:pt x="2866" y="103"/>
                      </a:lnTo>
                      <a:lnTo>
                        <a:pt x="2867" y="102"/>
                      </a:lnTo>
                      <a:lnTo>
                        <a:pt x="2869" y="101"/>
                      </a:lnTo>
                      <a:lnTo>
                        <a:pt x="2871" y="100"/>
                      </a:lnTo>
                      <a:lnTo>
                        <a:pt x="2872" y="99"/>
                      </a:lnTo>
                      <a:lnTo>
                        <a:pt x="2874" y="99"/>
                      </a:lnTo>
                      <a:lnTo>
                        <a:pt x="2876" y="98"/>
                      </a:lnTo>
                      <a:lnTo>
                        <a:pt x="2878" y="97"/>
                      </a:lnTo>
                      <a:lnTo>
                        <a:pt x="2879" y="97"/>
                      </a:lnTo>
                      <a:lnTo>
                        <a:pt x="2881" y="96"/>
                      </a:lnTo>
                      <a:lnTo>
                        <a:pt x="2883" y="96"/>
                      </a:lnTo>
                      <a:lnTo>
                        <a:pt x="2884" y="97"/>
                      </a:lnTo>
                      <a:lnTo>
                        <a:pt x="2886" y="97"/>
                      </a:lnTo>
                      <a:lnTo>
                        <a:pt x="2888" y="97"/>
                      </a:lnTo>
                      <a:lnTo>
                        <a:pt x="2890" y="98"/>
                      </a:lnTo>
                      <a:lnTo>
                        <a:pt x="2891" y="98"/>
                      </a:lnTo>
                      <a:lnTo>
                        <a:pt x="2893" y="98"/>
                      </a:lnTo>
                      <a:lnTo>
                        <a:pt x="2895" y="97"/>
                      </a:lnTo>
                      <a:lnTo>
                        <a:pt x="2896" y="96"/>
                      </a:lnTo>
                      <a:lnTo>
                        <a:pt x="2898" y="95"/>
                      </a:lnTo>
                      <a:lnTo>
                        <a:pt x="2900" y="95"/>
                      </a:lnTo>
                      <a:lnTo>
                        <a:pt x="2902" y="94"/>
                      </a:lnTo>
                      <a:lnTo>
                        <a:pt x="2903" y="94"/>
                      </a:lnTo>
                      <a:lnTo>
                        <a:pt x="2905" y="94"/>
                      </a:lnTo>
                      <a:lnTo>
                        <a:pt x="2907" y="94"/>
                      </a:lnTo>
                      <a:lnTo>
                        <a:pt x="2908" y="94"/>
                      </a:lnTo>
                      <a:lnTo>
                        <a:pt x="2910" y="95"/>
                      </a:lnTo>
                      <a:lnTo>
                        <a:pt x="2912" y="95"/>
                      </a:lnTo>
                      <a:lnTo>
                        <a:pt x="2913" y="97"/>
                      </a:lnTo>
                      <a:lnTo>
                        <a:pt x="2915" y="98"/>
                      </a:lnTo>
                      <a:lnTo>
                        <a:pt x="2917" y="99"/>
                      </a:lnTo>
                      <a:lnTo>
                        <a:pt x="2918" y="101"/>
                      </a:lnTo>
                      <a:lnTo>
                        <a:pt x="2920" y="103"/>
                      </a:lnTo>
                      <a:lnTo>
                        <a:pt x="2922" y="105"/>
                      </a:lnTo>
                      <a:lnTo>
                        <a:pt x="2924" y="106"/>
                      </a:lnTo>
                      <a:lnTo>
                        <a:pt x="2925" y="107"/>
                      </a:lnTo>
                      <a:lnTo>
                        <a:pt x="2927" y="107"/>
                      </a:lnTo>
                      <a:lnTo>
                        <a:pt x="2929" y="106"/>
                      </a:lnTo>
                      <a:lnTo>
                        <a:pt x="2930" y="104"/>
                      </a:lnTo>
                      <a:lnTo>
                        <a:pt x="2932" y="101"/>
                      </a:lnTo>
                      <a:lnTo>
                        <a:pt x="2934" y="98"/>
                      </a:lnTo>
                      <a:lnTo>
                        <a:pt x="2936" y="95"/>
                      </a:lnTo>
                      <a:lnTo>
                        <a:pt x="2937" y="92"/>
                      </a:lnTo>
                      <a:lnTo>
                        <a:pt x="2939" y="91"/>
                      </a:lnTo>
                      <a:lnTo>
                        <a:pt x="2941" y="91"/>
                      </a:lnTo>
                      <a:lnTo>
                        <a:pt x="2942" y="91"/>
                      </a:lnTo>
                      <a:lnTo>
                        <a:pt x="2944" y="93"/>
                      </a:lnTo>
                      <a:lnTo>
                        <a:pt x="2946" y="95"/>
                      </a:lnTo>
                      <a:lnTo>
                        <a:pt x="2948" y="98"/>
                      </a:lnTo>
                      <a:lnTo>
                        <a:pt x="2949" y="100"/>
                      </a:lnTo>
                      <a:lnTo>
                        <a:pt x="2951" y="102"/>
                      </a:lnTo>
                      <a:lnTo>
                        <a:pt x="2953" y="103"/>
                      </a:lnTo>
                      <a:lnTo>
                        <a:pt x="2954" y="102"/>
                      </a:lnTo>
                      <a:lnTo>
                        <a:pt x="2956" y="101"/>
                      </a:lnTo>
                      <a:lnTo>
                        <a:pt x="2958" y="100"/>
                      </a:lnTo>
                      <a:lnTo>
                        <a:pt x="2960" y="99"/>
                      </a:lnTo>
                      <a:lnTo>
                        <a:pt x="2961" y="98"/>
                      </a:lnTo>
                      <a:lnTo>
                        <a:pt x="2963" y="97"/>
                      </a:lnTo>
                      <a:lnTo>
                        <a:pt x="2965" y="97"/>
                      </a:lnTo>
                      <a:lnTo>
                        <a:pt x="2966" y="97"/>
                      </a:lnTo>
                      <a:lnTo>
                        <a:pt x="2968" y="98"/>
                      </a:lnTo>
                      <a:lnTo>
                        <a:pt x="2970" y="99"/>
                      </a:lnTo>
                      <a:lnTo>
                        <a:pt x="2972" y="99"/>
                      </a:lnTo>
                      <a:lnTo>
                        <a:pt x="2973" y="100"/>
                      </a:lnTo>
                      <a:lnTo>
                        <a:pt x="2975" y="100"/>
                      </a:lnTo>
                      <a:lnTo>
                        <a:pt x="2977" y="100"/>
                      </a:lnTo>
                      <a:lnTo>
                        <a:pt x="2978" y="100"/>
                      </a:lnTo>
                      <a:lnTo>
                        <a:pt x="2980" y="99"/>
                      </a:lnTo>
                      <a:lnTo>
                        <a:pt x="2982" y="99"/>
                      </a:lnTo>
                      <a:lnTo>
                        <a:pt x="2984" y="98"/>
                      </a:lnTo>
                      <a:lnTo>
                        <a:pt x="2985" y="98"/>
                      </a:lnTo>
                      <a:lnTo>
                        <a:pt x="2987" y="98"/>
                      </a:lnTo>
                      <a:lnTo>
                        <a:pt x="2989" y="99"/>
                      </a:lnTo>
                      <a:lnTo>
                        <a:pt x="2990" y="100"/>
                      </a:lnTo>
                      <a:lnTo>
                        <a:pt x="2992" y="103"/>
                      </a:lnTo>
                      <a:lnTo>
                        <a:pt x="2994" y="107"/>
                      </a:lnTo>
                      <a:lnTo>
                        <a:pt x="2996" y="112"/>
                      </a:lnTo>
                      <a:lnTo>
                        <a:pt x="2997" y="119"/>
                      </a:lnTo>
                      <a:lnTo>
                        <a:pt x="2999" y="128"/>
                      </a:lnTo>
                      <a:lnTo>
                        <a:pt x="3001" y="137"/>
                      </a:lnTo>
                      <a:lnTo>
                        <a:pt x="3002" y="146"/>
                      </a:lnTo>
                      <a:lnTo>
                        <a:pt x="3004" y="155"/>
                      </a:lnTo>
                      <a:lnTo>
                        <a:pt x="3006" y="162"/>
                      </a:lnTo>
                      <a:lnTo>
                        <a:pt x="3008" y="167"/>
                      </a:lnTo>
                      <a:lnTo>
                        <a:pt x="3009" y="169"/>
                      </a:lnTo>
                      <a:lnTo>
                        <a:pt x="3011" y="170"/>
                      </a:lnTo>
                      <a:lnTo>
                        <a:pt x="3013" y="168"/>
                      </a:lnTo>
                      <a:lnTo>
                        <a:pt x="3014" y="166"/>
                      </a:lnTo>
                      <a:lnTo>
                        <a:pt x="3016" y="164"/>
                      </a:lnTo>
                      <a:lnTo>
                        <a:pt x="3018" y="162"/>
                      </a:lnTo>
                      <a:lnTo>
                        <a:pt x="3020" y="163"/>
                      </a:lnTo>
                      <a:lnTo>
                        <a:pt x="3021" y="165"/>
                      </a:lnTo>
                      <a:lnTo>
                        <a:pt x="3023" y="168"/>
                      </a:lnTo>
                      <a:lnTo>
                        <a:pt x="3025" y="173"/>
                      </a:lnTo>
                      <a:lnTo>
                        <a:pt x="3026" y="177"/>
                      </a:lnTo>
                      <a:lnTo>
                        <a:pt x="3028" y="180"/>
                      </a:lnTo>
                      <a:lnTo>
                        <a:pt x="3030" y="182"/>
                      </a:lnTo>
                      <a:lnTo>
                        <a:pt x="3032" y="181"/>
                      </a:lnTo>
                      <a:lnTo>
                        <a:pt x="3033" y="178"/>
                      </a:lnTo>
                      <a:lnTo>
                        <a:pt x="3035" y="173"/>
                      </a:lnTo>
                      <a:lnTo>
                        <a:pt x="3036" y="167"/>
                      </a:lnTo>
                      <a:lnTo>
                        <a:pt x="3038" y="162"/>
                      </a:lnTo>
                      <a:lnTo>
                        <a:pt x="3040" y="159"/>
                      </a:lnTo>
                      <a:lnTo>
                        <a:pt x="3042" y="158"/>
                      </a:lnTo>
                      <a:lnTo>
                        <a:pt x="3044" y="160"/>
                      </a:lnTo>
                      <a:lnTo>
                        <a:pt x="3045" y="164"/>
                      </a:lnTo>
                      <a:lnTo>
                        <a:pt x="3047" y="169"/>
                      </a:lnTo>
                      <a:lnTo>
                        <a:pt x="3048" y="175"/>
                      </a:lnTo>
                      <a:lnTo>
                        <a:pt x="3050" y="180"/>
                      </a:lnTo>
                      <a:lnTo>
                        <a:pt x="3052" y="184"/>
                      </a:lnTo>
                      <a:lnTo>
                        <a:pt x="3054" y="186"/>
                      </a:lnTo>
                      <a:lnTo>
                        <a:pt x="3056" y="186"/>
                      </a:lnTo>
                      <a:lnTo>
                        <a:pt x="3057" y="184"/>
                      </a:lnTo>
                      <a:lnTo>
                        <a:pt x="3059" y="180"/>
                      </a:lnTo>
                      <a:lnTo>
                        <a:pt x="3060" y="177"/>
                      </a:lnTo>
                      <a:lnTo>
                        <a:pt x="3062" y="173"/>
                      </a:lnTo>
                      <a:lnTo>
                        <a:pt x="3064" y="171"/>
                      </a:lnTo>
                      <a:lnTo>
                        <a:pt x="3066" y="169"/>
                      </a:lnTo>
                      <a:lnTo>
                        <a:pt x="3068" y="169"/>
                      </a:lnTo>
                      <a:lnTo>
                        <a:pt x="3069" y="169"/>
                      </a:lnTo>
                      <a:lnTo>
                        <a:pt x="3071" y="170"/>
                      </a:lnTo>
                      <a:lnTo>
                        <a:pt x="3072" y="170"/>
                      </a:lnTo>
                      <a:lnTo>
                        <a:pt x="3074" y="169"/>
                      </a:lnTo>
                      <a:lnTo>
                        <a:pt x="3076" y="169"/>
                      </a:lnTo>
                      <a:lnTo>
                        <a:pt x="3078" y="168"/>
                      </a:lnTo>
                      <a:lnTo>
                        <a:pt x="3079" y="167"/>
                      </a:lnTo>
                      <a:lnTo>
                        <a:pt x="3081" y="167"/>
                      </a:lnTo>
                      <a:lnTo>
                        <a:pt x="3083" y="167"/>
                      </a:lnTo>
                      <a:lnTo>
                        <a:pt x="3084" y="169"/>
                      </a:lnTo>
                      <a:lnTo>
                        <a:pt x="3086" y="172"/>
                      </a:lnTo>
                      <a:lnTo>
                        <a:pt x="3088" y="176"/>
                      </a:lnTo>
                      <a:lnTo>
                        <a:pt x="3090" y="179"/>
                      </a:lnTo>
                      <a:lnTo>
                        <a:pt x="3091" y="182"/>
                      </a:lnTo>
                      <a:lnTo>
                        <a:pt x="3093" y="184"/>
                      </a:lnTo>
                      <a:lnTo>
                        <a:pt x="3095" y="184"/>
                      </a:lnTo>
                      <a:lnTo>
                        <a:pt x="3096" y="184"/>
                      </a:lnTo>
                      <a:lnTo>
                        <a:pt x="3098" y="182"/>
                      </a:lnTo>
                      <a:lnTo>
                        <a:pt x="3100" y="180"/>
                      </a:lnTo>
                      <a:lnTo>
                        <a:pt x="3102" y="178"/>
                      </a:lnTo>
                      <a:lnTo>
                        <a:pt x="3103" y="176"/>
                      </a:lnTo>
                      <a:lnTo>
                        <a:pt x="3105" y="175"/>
                      </a:lnTo>
                      <a:lnTo>
                        <a:pt x="3107" y="176"/>
                      </a:lnTo>
                      <a:lnTo>
                        <a:pt x="3108" y="177"/>
                      </a:lnTo>
                      <a:lnTo>
                        <a:pt x="3110" y="179"/>
                      </a:lnTo>
                      <a:lnTo>
                        <a:pt x="3112" y="181"/>
                      </a:lnTo>
                      <a:lnTo>
                        <a:pt x="3114" y="182"/>
                      </a:lnTo>
                      <a:lnTo>
                        <a:pt x="3115" y="183"/>
                      </a:lnTo>
                      <a:lnTo>
                        <a:pt x="3117" y="184"/>
                      </a:lnTo>
                      <a:lnTo>
                        <a:pt x="3119" y="183"/>
                      </a:lnTo>
                      <a:lnTo>
                        <a:pt x="3120" y="182"/>
                      </a:lnTo>
                      <a:lnTo>
                        <a:pt x="3122" y="181"/>
                      </a:lnTo>
                      <a:lnTo>
                        <a:pt x="3124" y="180"/>
                      </a:lnTo>
                      <a:lnTo>
                        <a:pt x="3125" y="180"/>
                      </a:lnTo>
                      <a:lnTo>
                        <a:pt x="3127" y="182"/>
                      </a:lnTo>
                      <a:lnTo>
                        <a:pt x="3129" y="185"/>
                      </a:lnTo>
                      <a:lnTo>
                        <a:pt x="3131" y="188"/>
                      </a:lnTo>
                      <a:lnTo>
                        <a:pt x="3132" y="192"/>
                      </a:lnTo>
                      <a:lnTo>
                        <a:pt x="3134" y="197"/>
                      </a:lnTo>
                      <a:lnTo>
                        <a:pt x="3136" y="200"/>
                      </a:lnTo>
                      <a:lnTo>
                        <a:pt x="3137" y="203"/>
                      </a:lnTo>
                      <a:lnTo>
                        <a:pt x="3139" y="204"/>
                      </a:lnTo>
                      <a:lnTo>
                        <a:pt x="3141" y="204"/>
                      </a:lnTo>
                      <a:lnTo>
                        <a:pt x="3143" y="202"/>
                      </a:lnTo>
                      <a:lnTo>
                        <a:pt x="3144" y="199"/>
                      </a:lnTo>
                      <a:lnTo>
                        <a:pt x="3146" y="195"/>
                      </a:lnTo>
                      <a:lnTo>
                        <a:pt x="3148" y="191"/>
                      </a:lnTo>
                      <a:lnTo>
                        <a:pt x="3149" y="187"/>
                      </a:lnTo>
                      <a:lnTo>
                        <a:pt x="3151" y="185"/>
                      </a:lnTo>
                      <a:lnTo>
                        <a:pt x="3153" y="183"/>
                      </a:lnTo>
                      <a:lnTo>
                        <a:pt x="3155" y="182"/>
                      </a:lnTo>
                      <a:lnTo>
                        <a:pt x="3156" y="182"/>
                      </a:lnTo>
                      <a:lnTo>
                        <a:pt x="3158" y="183"/>
                      </a:lnTo>
                      <a:lnTo>
                        <a:pt x="3160" y="184"/>
                      </a:lnTo>
                      <a:lnTo>
                        <a:pt x="3161" y="184"/>
                      </a:lnTo>
                      <a:lnTo>
                        <a:pt x="3163" y="184"/>
                      </a:lnTo>
                      <a:lnTo>
                        <a:pt x="3165" y="183"/>
                      </a:lnTo>
                      <a:lnTo>
                        <a:pt x="3167" y="182"/>
                      </a:lnTo>
                      <a:lnTo>
                        <a:pt x="3168" y="180"/>
                      </a:lnTo>
                      <a:lnTo>
                        <a:pt x="3170" y="177"/>
                      </a:lnTo>
                      <a:lnTo>
                        <a:pt x="3171" y="175"/>
                      </a:lnTo>
                      <a:lnTo>
                        <a:pt x="3173" y="173"/>
                      </a:lnTo>
                      <a:lnTo>
                        <a:pt x="3175" y="173"/>
                      </a:lnTo>
                      <a:lnTo>
                        <a:pt x="3177" y="173"/>
                      </a:lnTo>
                      <a:lnTo>
                        <a:pt x="3179" y="174"/>
                      </a:lnTo>
                      <a:lnTo>
                        <a:pt x="3180" y="176"/>
                      </a:lnTo>
                      <a:lnTo>
                        <a:pt x="3182" y="179"/>
                      </a:lnTo>
                      <a:lnTo>
                        <a:pt x="3183" y="182"/>
                      </a:lnTo>
                      <a:lnTo>
                        <a:pt x="3185" y="185"/>
                      </a:lnTo>
                      <a:lnTo>
                        <a:pt x="3187" y="187"/>
                      </a:lnTo>
                      <a:lnTo>
                        <a:pt x="3189" y="188"/>
                      </a:lnTo>
                      <a:lnTo>
                        <a:pt x="3191" y="188"/>
                      </a:lnTo>
                      <a:lnTo>
                        <a:pt x="3192" y="187"/>
                      </a:lnTo>
                      <a:lnTo>
                        <a:pt x="3194" y="186"/>
                      </a:lnTo>
                      <a:lnTo>
                        <a:pt x="3195" y="185"/>
                      </a:lnTo>
                      <a:lnTo>
                        <a:pt x="3197" y="183"/>
                      </a:lnTo>
                      <a:lnTo>
                        <a:pt x="3199" y="181"/>
                      </a:lnTo>
                      <a:lnTo>
                        <a:pt x="3201" y="180"/>
                      </a:lnTo>
                      <a:lnTo>
                        <a:pt x="3203" y="179"/>
                      </a:lnTo>
                      <a:lnTo>
                        <a:pt x="3204" y="179"/>
                      </a:lnTo>
                      <a:lnTo>
                        <a:pt x="3206" y="178"/>
                      </a:lnTo>
                      <a:lnTo>
                        <a:pt x="3207" y="178"/>
                      </a:lnTo>
                      <a:lnTo>
                        <a:pt x="3209" y="177"/>
                      </a:lnTo>
                      <a:lnTo>
                        <a:pt x="3211" y="176"/>
                      </a:lnTo>
                      <a:lnTo>
                        <a:pt x="3213" y="176"/>
                      </a:lnTo>
                      <a:lnTo>
                        <a:pt x="3214" y="177"/>
                      </a:lnTo>
                      <a:lnTo>
                        <a:pt x="3216" y="179"/>
                      </a:lnTo>
                      <a:lnTo>
                        <a:pt x="3218" y="181"/>
                      </a:lnTo>
                      <a:lnTo>
                        <a:pt x="3219" y="184"/>
                      </a:lnTo>
                      <a:lnTo>
                        <a:pt x="3221" y="188"/>
                      </a:lnTo>
                      <a:lnTo>
                        <a:pt x="3223" y="192"/>
                      </a:lnTo>
                      <a:lnTo>
                        <a:pt x="3225" y="195"/>
                      </a:lnTo>
                      <a:lnTo>
                        <a:pt x="3226" y="197"/>
                      </a:lnTo>
                      <a:lnTo>
                        <a:pt x="3228" y="198"/>
                      </a:lnTo>
                      <a:lnTo>
                        <a:pt x="3230" y="198"/>
                      </a:lnTo>
                      <a:lnTo>
                        <a:pt x="3231" y="196"/>
                      </a:lnTo>
                      <a:lnTo>
                        <a:pt x="3233" y="193"/>
                      </a:lnTo>
                      <a:lnTo>
                        <a:pt x="3235" y="189"/>
                      </a:lnTo>
                      <a:lnTo>
                        <a:pt x="3237" y="186"/>
                      </a:lnTo>
                      <a:lnTo>
                        <a:pt x="3238" y="184"/>
                      </a:lnTo>
                      <a:lnTo>
                        <a:pt x="3240" y="184"/>
                      </a:lnTo>
                      <a:lnTo>
                        <a:pt x="3242" y="185"/>
                      </a:lnTo>
                      <a:lnTo>
                        <a:pt x="3243" y="187"/>
                      </a:lnTo>
                      <a:lnTo>
                        <a:pt x="3245" y="190"/>
                      </a:lnTo>
                      <a:lnTo>
                        <a:pt x="3247" y="193"/>
                      </a:lnTo>
                      <a:lnTo>
                        <a:pt x="3249" y="196"/>
                      </a:lnTo>
                      <a:lnTo>
                        <a:pt x="3250" y="198"/>
                      </a:lnTo>
                      <a:lnTo>
                        <a:pt x="3252" y="199"/>
                      </a:lnTo>
                      <a:lnTo>
                        <a:pt x="3254" y="199"/>
                      </a:lnTo>
                      <a:lnTo>
                        <a:pt x="3255" y="199"/>
                      </a:lnTo>
                      <a:lnTo>
                        <a:pt x="3257" y="199"/>
                      </a:lnTo>
                      <a:lnTo>
                        <a:pt x="3259" y="199"/>
                      </a:lnTo>
                      <a:lnTo>
                        <a:pt x="3261" y="199"/>
                      </a:lnTo>
                      <a:lnTo>
                        <a:pt x="3262" y="200"/>
                      </a:lnTo>
                      <a:lnTo>
                        <a:pt x="3264" y="203"/>
                      </a:lnTo>
                      <a:lnTo>
                        <a:pt x="3266" y="205"/>
                      </a:lnTo>
                      <a:lnTo>
                        <a:pt x="3267" y="208"/>
                      </a:lnTo>
                      <a:lnTo>
                        <a:pt x="3269" y="210"/>
                      </a:lnTo>
                      <a:lnTo>
                        <a:pt x="3271" y="212"/>
                      </a:lnTo>
                      <a:lnTo>
                        <a:pt x="3273" y="213"/>
                      </a:lnTo>
                      <a:lnTo>
                        <a:pt x="3274" y="213"/>
                      </a:lnTo>
                      <a:lnTo>
                        <a:pt x="3276" y="212"/>
                      </a:lnTo>
                      <a:lnTo>
                        <a:pt x="3278" y="212"/>
                      </a:lnTo>
                      <a:lnTo>
                        <a:pt x="3279" y="211"/>
                      </a:lnTo>
                      <a:lnTo>
                        <a:pt x="3281" y="211"/>
                      </a:lnTo>
                      <a:lnTo>
                        <a:pt x="3283" y="211"/>
                      </a:lnTo>
                      <a:lnTo>
                        <a:pt x="3285" y="212"/>
                      </a:lnTo>
                      <a:lnTo>
                        <a:pt x="3286" y="213"/>
                      </a:lnTo>
                      <a:lnTo>
                        <a:pt x="3288" y="213"/>
                      </a:lnTo>
                      <a:lnTo>
                        <a:pt x="3290" y="214"/>
                      </a:lnTo>
                      <a:lnTo>
                        <a:pt x="3291" y="214"/>
                      </a:lnTo>
                      <a:lnTo>
                        <a:pt x="3293" y="214"/>
                      </a:lnTo>
                      <a:lnTo>
                        <a:pt x="3295" y="213"/>
                      </a:lnTo>
                      <a:lnTo>
                        <a:pt x="3297" y="212"/>
                      </a:lnTo>
                      <a:lnTo>
                        <a:pt x="3298" y="210"/>
                      </a:lnTo>
                      <a:lnTo>
                        <a:pt x="3300" y="209"/>
                      </a:lnTo>
                      <a:lnTo>
                        <a:pt x="3302" y="208"/>
                      </a:lnTo>
                      <a:lnTo>
                        <a:pt x="3303" y="207"/>
                      </a:lnTo>
                      <a:lnTo>
                        <a:pt x="3305" y="207"/>
                      </a:lnTo>
                      <a:lnTo>
                        <a:pt x="3307" y="207"/>
                      </a:lnTo>
                      <a:lnTo>
                        <a:pt x="3309" y="208"/>
                      </a:lnTo>
                      <a:lnTo>
                        <a:pt x="3310" y="209"/>
                      </a:lnTo>
                      <a:lnTo>
                        <a:pt x="3312" y="210"/>
                      </a:lnTo>
                      <a:lnTo>
                        <a:pt x="3314" y="212"/>
                      </a:lnTo>
                      <a:lnTo>
                        <a:pt x="3315" y="213"/>
                      </a:lnTo>
                      <a:lnTo>
                        <a:pt x="3317" y="213"/>
                      </a:lnTo>
                      <a:lnTo>
                        <a:pt x="3319" y="213"/>
                      </a:lnTo>
                      <a:lnTo>
                        <a:pt x="3320" y="213"/>
                      </a:lnTo>
                      <a:lnTo>
                        <a:pt x="3322" y="211"/>
                      </a:lnTo>
                      <a:lnTo>
                        <a:pt x="3324" y="209"/>
                      </a:lnTo>
                      <a:lnTo>
                        <a:pt x="3326" y="206"/>
                      </a:lnTo>
                      <a:lnTo>
                        <a:pt x="3327" y="203"/>
                      </a:lnTo>
                      <a:lnTo>
                        <a:pt x="3329" y="200"/>
                      </a:lnTo>
                      <a:lnTo>
                        <a:pt x="3331" y="197"/>
                      </a:lnTo>
                      <a:lnTo>
                        <a:pt x="3332" y="195"/>
                      </a:lnTo>
                      <a:lnTo>
                        <a:pt x="3334" y="193"/>
                      </a:lnTo>
                      <a:lnTo>
                        <a:pt x="3336" y="193"/>
                      </a:lnTo>
                      <a:lnTo>
                        <a:pt x="3338" y="193"/>
                      </a:lnTo>
                      <a:lnTo>
                        <a:pt x="3339" y="194"/>
                      </a:lnTo>
                      <a:lnTo>
                        <a:pt x="3341" y="196"/>
                      </a:lnTo>
                      <a:lnTo>
                        <a:pt x="3343" y="198"/>
                      </a:lnTo>
                      <a:lnTo>
                        <a:pt x="3344" y="200"/>
                      </a:lnTo>
                      <a:lnTo>
                        <a:pt x="3346" y="202"/>
                      </a:lnTo>
                      <a:lnTo>
                        <a:pt x="3348" y="203"/>
                      </a:lnTo>
                      <a:lnTo>
                        <a:pt x="3349" y="203"/>
                      </a:lnTo>
                      <a:lnTo>
                        <a:pt x="3351" y="203"/>
                      </a:lnTo>
                      <a:lnTo>
                        <a:pt x="3353" y="202"/>
                      </a:lnTo>
                      <a:lnTo>
                        <a:pt x="3355" y="201"/>
                      </a:lnTo>
                      <a:lnTo>
                        <a:pt x="3356" y="199"/>
                      </a:lnTo>
                      <a:lnTo>
                        <a:pt x="3358" y="198"/>
                      </a:lnTo>
                      <a:lnTo>
                        <a:pt x="3360" y="197"/>
                      </a:lnTo>
                      <a:lnTo>
                        <a:pt x="3361" y="197"/>
                      </a:lnTo>
                      <a:lnTo>
                        <a:pt x="3363" y="197"/>
                      </a:lnTo>
                      <a:lnTo>
                        <a:pt x="3365" y="197"/>
                      </a:lnTo>
                      <a:lnTo>
                        <a:pt x="3366" y="197"/>
                      </a:lnTo>
                      <a:lnTo>
                        <a:pt x="3368" y="198"/>
                      </a:lnTo>
                      <a:lnTo>
                        <a:pt x="3370" y="199"/>
                      </a:lnTo>
                      <a:lnTo>
                        <a:pt x="3372" y="199"/>
                      </a:lnTo>
                      <a:lnTo>
                        <a:pt x="3373" y="200"/>
                      </a:lnTo>
                      <a:lnTo>
                        <a:pt x="3375" y="200"/>
                      </a:lnTo>
                      <a:lnTo>
                        <a:pt x="3377" y="200"/>
                      </a:lnTo>
                      <a:lnTo>
                        <a:pt x="3378" y="199"/>
                      </a:lnTo>
                      <a:lnTo>
                        <a:pt x="3380" y="199"/>
                      </a:lnTo>
                      <a:lnTo>
                        <a:pt x="3382" y="199"/>
                      </a:lnTo>
                      <a:lnTo>
                        <a:pt x="3384" y="198"/>
                      </a:lnTo>
                      <a:lnTo>
                        <a:pt x="3385" y="198"/>
                      </a:lnTo>
                      <a:lnTo>
                        <a:pt x="3387" y="199"/>
                      </a:lnTo>
                      <a:lnTo>
                        <a:pt x="3389" y="199"/>
                      </a:lnTo>
                      <a:lnTo>
                        <a:pt x="3390" y="200"/>
                      </a:lnTo>
                      <a:lnTo>
                        <a:pt x="3392" y="201"/>
                      </a:lnTo>
                      <a:lnTo>
                        <a:pt x="3394" y="202"/>
                      </a:lnTo>
                      <a:lnTo>
                        <a:pt x="3396" y="202"/>
                      </a:lnTo>
                      <a:lnTo>
                        <a:pt x="3397" y="203"/>
                      </a:lnTo>
                      <a:lnTo>
                        <a:pt x="3399" y="203"/>
                      </a:lnTo>
                      <a:lnTo>
                        <a:pt x="3401" y="204"/>
                      </a:lnTo>
                      <a:lnTo>
                        <a:pt x="3402" y="205"/>
                      </a:lnTo>
                      <a:lnTo>
                        <a:pt x="3404" y="206"/>
                      </a:lnTo>
                      <a:lnTo>
                        <a:pt x="3406" y="208"/>
                      </a:lnTo>
                      <a:lnTo>
                        <a:pt x="3408" y="210"/>
                      </a:lnTo>
                      <a:lnTo>
                        <a:pt x="3409" y="212"/>
                      </a:lnTo>
                      <a:lnTo>
                        <a:pt x="3411" y="213"/>
                      </a:lnTo>
                      <a:lnTo>
                        <a:pt x="3413" y="214"/>
                      </a:lnTo>
                      <a:lnTo>
                        <a:pt x="3414" y="214"/>
                      </a:lnTo>
                      <a:lnTo>
                        <a:pt x="3416" y="212"/>
                      </a:lnTo>
                      <a:lnTo>
                        <a:pt x="3418" y="210"/>
                      </a:lnTo>
                      <a:lnTo>
                        <a:pt x="3420" y="207"/>
                      </a:lnTo>
                      <a:lnTo>
                        <a:pt x="3421" y="204"/>
                      </a:lnTo>
                      <a:lnTo>
                        <a:pt x="3423" y="201"/>
                      </a:lnTo>
                      <a:lnTo>
                        <a:pt x="3425" y="198"/>
                      </a:lnTo>
                      <a:lnTo>
                        <a:pt x="3426" y="196"/>
                      </a:lnTo>
                      <a:lnTo>
                        <a:pt x="3428" y="195"/>
                      </a:lnTo>
                      <a:lnTo>
                        <a:pt x="3430" y="194"/>
                      </a:lnTo>
                      <a:lnTo>
                        <a:pt x="3432" y="194"/>
                      </a:lnTo>
                      <a:lnTo>
                        <a:pt x="3433" y="194"/>
                      </a:lnTo>
                      <a:lnTo>
                        <a:pt x="3435" y="193"/>
                      </a:lnTo>
                      <a:lnTo>
                        <a:pt x="3437" y="192"/>
                      </a:lnTo>
                      <a:lnTo>
                        <a:pt x="3438" y="191"/>
                      </a:lnTo>
                      <a:lnTo>
                        <a:pt x="3440" y="190"/>
                      </a:lnTo>
                      <a:lnTo>
                        <a:pt x="3442" y="189"/>
                      </a:lnTo>
                      <a:lnTo>
                        <a:pt x="3444" y="189"/>
                      </a:lnTo>
                      <a:lnTo>
                        <a:pt x="3445" y="189"/>
                      </a:lnTo>
                      <a:lnTo>
                        <a:pt x="3447" y="190"/>
                      </a:lnTo>
                      <a:lnTo>
                        <a:pt x="3449" y="192"/>
                      </a:lnTo>
                      <a:lnTo>
                        <a:pt x="3450" y="193"/>
                      </a:lnTo>
                      <a:lnTo>
                        <a:pt x="3452" y="193"/>
                      </a:lnTo>
                      <a:lnTo>
                        <a:pt x="3454" y="192"/>
                      </a:lnTo>
                      <a:lnTo>
                        <a:pt x="3456" y="190"/>
                      </a:lnTo>
                      <a:lnTo>
                        <a:pt x="3457" y="187"/>
                      </a:lnTo>
                      <a:lnTo>
                        <a:pt x="3459" y="183"/>
                      </a:lnTo>
                      <a:lnTo>
                        <a:pt x="3461" y="179"/>
                      </a:lnTo>
                      <a:lnTo>
                        <a:pt x="3462" y="175"/>
                      </a:lnTo>
                      <a:lnTo>
                        <a:pt x="3464" y="172"/>
                      </a:lnTo>
                      <a:lnTo>
                        <a:pt x="3466" y="170"/>
                      </a:lnTo>
                      <a:lnTo>
                        <a:pt x="3468" y="170"/>
                      </a:lnTo>
                      <a:lnTo>
                        <a:pt x="3469" y="172"/>
                      </a:lnTo>
                      <a:lnTo>
                        <a:pt x="3471" y="174"/>
                      </a:lnTo>
                      <a:lnTo>
                        <a:pt x="3472" y="176"/>
                      </a:lnTo>
                      <a:lnTo>
                        <a:pt x="3474" y="179"/>
                      </a:lnTo>
                      <a:lnTo>
                        <a:pt x="3476" y="181"/>
                      </a:lnTo>
                      <a:lnTo>
                        <a:pt x="3478" y="183"/>
                      </a:lnTo>
                      <a:lnTo>
                        <a:pt x="3480" y="184"/>
                      </a:lnTo>
                      <a:lnTo>
                        <a:pt x="3481" y="184"/>
                      </a:lnTo>
                      <a:lnTo>
                        <a:pt x="3483" y="185"/>
                      </a:lnTo>
                      <a:lnTo>
                        <a:pt x="3484" y="185"/>
                      </a:lnTo>
                      <a:lnTo>
                        <a:pt x="3486" y="185"/>
                      </a:lnTo>
                      <a:lnTo>
                        <a:pt x="3488" y="185"/>
                      </a:lnTo>
                      <a:lnTo>
                        <a:pt x="3490" y="185"/>
                      </a:lnTo>
                      <a:lnTo>
                        <a:pt x="3492" y="184"/>
                      </a:lnTo>
                      <a:lnTo>
                        <a:pt x="3493" y="182"/>
                      </a:lnTo>
                      <a:lnTo>
                        <a:pt x="3495" y="179"/>
                      </a:lnTo>
                      <a:lnTo>
                        <a:pt x="3496" y="175"/>
                      </a:lnTo>
                      <a:lnTo>
                        <a:pt x="3498" y="171"/>
                      </a:lnTo>
                      <a:lnTo>
                        <a:pt x="3500" y="167"/>
                      </a:lnTo>
                      <a:lnTo>
                        <a:pt x="3502" y="163"/>
                      </a:lnTo>
                      <a:lnTo>
                        <a:pt x="3504" y="159"/>
                      </a:lnTo>
                      <a:lnTo>
                        <a:pt x="3505" y="157"/>
                      </a:lnTo>
                      <a:lnTo>
                        <a:pt x="3507" y="155"/>
                      </a:lnTo>
                      <a:lnTo>
                        <a:pt x="3508" y="155"/>
                      </a:lnTo>
                      <a:lnTo>
                        <a:pt x="3510" y="155"/>
                      </a:lnTo>
                      <a:lnTo>
                        <a:pt x="3512" y="156"/>
                      </a:lnTo>
                      <a:lnTo>
                        <a:pt x="3514" y="158"/>
                      </a:lnTo>
                      <a:lnTo>
                        <a:pt x="3515" y="159"/>
                      </a:lnTo>
                      <a:lnTo>
                        <a:pt x="3517" y="160"/>
                      </a:lnTo>
                      <a:lnTo>
                        <a:pt x="3519" y="161"/>
                      </a:lnTo>
                      <a:lnTo>
                        <a:pt x="3520" y="162"/>
                      </a:lnTo>
                      <a:lnTo>
                        <a:pt x="3522" y="163"/>
                      </a:lnTo>
                      <a:lnTo>
                        <a:pt x="3524" y="164"/>
                      </a:lnTo>
                      <a:lnTo>
                        <a:pt x="3526" y="165"/>
                      </a:lnTo>
                      <a:lnTo>
                        <a:pt x="3527" y="167"/>
                      </a:lnTo>
                      <a:lnTo>
                        <a:pt x="3529" y="168"/>
                      </a:lnTo>
                      <a:lnTo>
                        <a:pt x="3531" y="170"/>
                      </a:lnTo>
                      <a:lnTo>
                        <a:pt x="3532" y="172"/>
                      </a:lnTo>
                      <a:lnTo>
                        <a:pt x="3534" y="173"/>
                      </a:lnTo>
                      <a:lnTo>
                        <a:pt x="3536" y="174"/>
                      </a:lnTo>
                      <a:lnTo>
                        <a:pt x="3538" y="175"/>
                      </a:lnTo>
                      <a:lnTo>
                        <a:pt x="3539" y="175"/>
                      </a:lnTo>
                      <a:lnTo>
                        <a:pt x="3541" y="175"/>
                      </a:lnTo>
                      <a:lnTo>
                        <a:pt x="3543" y="174"/>
                      </a:lnTo>
                      <a:lnTo>
                        <a:pt x="3544" y="173"/>
                      </a:lnTo>
                      <a:lnTo>
                        <a:pt x="3546" y="172"/>
                      </a:lnTo>
                      <a:lnTo>
                        <a:pt x="3548" y="171"/>
                      </a:lnTo>
                      <a:lnTo>
                        <a:pt x="3550" y="169"/>
                      </a:lnTo>
                      <a:lnTo>
                        <a:pt x="3551" y="168"/>
                      </a:lnTo>
                      <a:lnTo>
                        <a:pt x="3553" y="167"/>
                      </a:lnTo>
                      <a:lnTo>
                        <a:pt x="3555" y="167"/>
                      </a:lnTo>
                      <a:lnTo>
                        <a:pt x="3556" y="167"/>
                      </a:lnTo>
                      <a:lnTo>
                        <a:pt x="3558" y="167"/>
                      </a:lnTo>
                      <a:lnTo>
                        <a:pt x="3560" y="167"/>
                      </a:lnTo>
                      <a:lnTo>
                        <a:pt x="3562" y="167"/>
                      </a:lnTo>
                      <a:lnTo>
                        <a:pt x="3563" y="167"/>
                      </a:lnTo>
                      <a:lnTo>
                        <a:pt x="3565" y="166"/>
                      </a:lnTo>
                      <a:lnTo>
                        <a:pt x="3567" y="165"/>
                      </a:lnTo>
                      <a:lnTo>
                        <a:pt x="3568" y="163"/>
                      </a:lnTo>
                      <a:lnTo>
                        <a:pt x="3570" y="162"/>
                      </a:lnTo>
                      <a:lnTo>
                        <a:pt x="3572" y="161"/>
                      </a:lnTo>
                      <a:lnTo>
                        <a:pt x="3573" y="160"/>
                      </a:lnTo>
                      <a:lnTo>
                        <a:pt x="3575" y="160"/>
                      </a:lnTo>
                      <a:lnTo>
                        <a:pt x="3577" y="161"/>
                      </a:lnTo>
                      <a:lnTo>
                        <a:pt x="3579" y="162"/>
                      </a:lnTo>
                      <a:lnTo>
                        <a:pt x="3580" y="164"/>
                      </a:lnTo>
                      <a:lnTo>
                        <a:pt x="3582" y="166"/>
                      </a:lnTo>
                      <a:lnTo>
                        <a:pt x="3584" y="168"/>
                      </a:lnTo>
                      <a:lnTo>
                        <a:pt x="3585" y="169"/>
                      </a:lnTo>
                      <a:lnTo>
                        <a:pt x="3587" y="171"/>
                      </a:lnTo>
                      <a:lnTo>
                        <a:pt x="3589" y="171"/>
                      </a:lnTo>
                      <a:lnTo>
                        <a:pt x="3591" y="172"/>
                      </a:lnTo>
                      <a:lnTo>
                        <a:pt x="3592" y="172"/>
                      </a:lnTo>
                      <a:lnTo>
                        <a:pt x="3594" y="173"/>
                      </a:lnTo>
                      <a:lnTo>
                        <a:pt x="3596" y="173"/>
                      </a:lnTo>
                      <a:lnTo>
                        <a:pt x="3597" y="174"/>
                      </a:lnTo>
                      <a:lnTo>
                        <a:pt x="3599" y="175"/>
                      </a:lnTo>
                      <a:lnTo>
                        <a:pt x="3601" y="175"/>
                      </a:lnTo>
                      <a:lnTo>
                        <a:pt x="3603" y="175"/>
                      </a:lnTo>
                      <a:lnTo>
                        <a:pt x="3604" y="173"/>
                      </a:lnTo>
                      <a:lnTo>
                        <a:pt x="3606" y="171"/>
                      </a:lnTo>
                      <a:lnTo>
                        <a:pt x="3608" y="168"/>
                      </a:lnTo>
                      <a:lnTo>
                        <a:pt x="3609" y="165"/>
                      </a:lnTo>
                      <a:lnTo>
                        <a:pt x="3611" y="162"/>
                      </a:lnTo>
                      <a:lnTo>
                        <a:pt x="3613" y="159"/>
                      </a:lnTo>
                      <a:lnTo>
                        <a:pt x="3615" y="157"/>
                      </a:lnTo>
                      <a:lnTo>
                        <a:pt x="3616" y="157"/>
                      </a:lnTo>
                      <a:lnTo>
                        <a:pt x="3618" y="160"/>
                      </a:lnTo>
                      <a:lnTo>
                        <a:pt x="3619" y="163"/>
                      </a:lnTo>
                      <a:lnTo>
                        <a:pt x="3621" y="168"/>
                      </a:lnTo>
                      <a:lnTo>
                        <a:pt x="3623" y="173"/>
                      </a:lnTo>
                      <a:lnTo>
                        <a:pt x="3625" y="179"/>
                      </a:lnTo>
                      <a:lnTo>
                        <a:pt x="3627" y="185"/>
                      </a:lnTo>
                      <a:lnTo>
                        <a:pt x="3628" y="189"/>
                      </a:lnTo>
                      <a:lnTo>
                        <a:pt x="3630" y="192"/>
                      </a:lnTo>
                      <a:lnTo>
                        <a:pt x="3631" y="193"/>
                      </a:lnTo>
                      <a:lnTo>
                        <a:pt x="3633" y="192"/>
                      </a:lnTo>
                      <a:lnTo>
                        <a:pt x="3635" y="190"/>
                      </a:lnTo>
                      <a:lnTo>
                        <a:pt x="3637" y="186"/>
                      </a:lnTo>
                      <a:lnTo>
                        <a:pt x="3639" y="182"/>
                      </a:lnTo>
                      <a:lnTo>
                        <a:pt x="3640" y="178"/>
                      </a:lnTo>
                      <a:lnTo>
                        <a:pt x="3642" y="174"/>
                      </a:lnTo>
                      <a:lnTo>
                        <a:pt x="3643" y="172"/>
                      </a:lnTo>
                      <a:lnTo>
                        <a:pt x="3645" y="171"/>
                      </a:lnTo>
                      <a:lnTo>
                        <a:pt x="3647" y="172"/>
                      </a:lnTo>
                      <a:lnTo>
                        <a:pt x="3649" y="174"/>
                      </a:lnTo>
                      <a:lnTo>
                        <a:pt x="3650" y="179"/>
                      </a:lnTo>
                      <a:lnTo>
                        <a:pt x="3652" y="184"/>
                      </a:lnTo>
                      <a:lnTo>
                        <a:pt x="3654" y="188"/>
                      </a:lnTo>
                      <a:lnTo>
                        <a:pt x="3655" y="192"/>
                      </a:lnTo>
                      <a:lnTo>
                        <a:pt x="3657" y="195"/>
                      </a:lnTo>
                      <a:lnTo>
                        <a:pt x="3659" y="196"/>
                      </a:lnTo>
                      <a:lnTo>
                        <a:pt x="3661" y="194"/>
                      </a:lnTo>
                      <a:lnTo>
                        <a:pt x="3662" y="192"/>
                      </a:lnTo>
                      <a:lnTo>
                        <a:pt x="3664" y="188"/>
                      </a:lnTo>
                      <a:lnTo>
                        <a:pt x="3666" y="185"/>
                      </a:lnTo>
                      <a:lnTo>
                        <a:pt x="3667" y="182"/>
                      </a:lnTo>
                      <a:lnTo>
                        <a:pt x="3669" y="181"/>
                      </a:lnTo>
                      <a:lnTo>
                        <a:pt x="3671" y="181"/>
                      </a:lnTo>
                      <a:lnTo>
                        <a:pt x="3673" y="184"/>
                      </a:lnTo>
                      <a:lnTo>
                        <a:pt x="3674" y="186"/>
                      </a:lnTo>
                      <a:lnTo>
                        <a:pt x="3676" y="190"/>
                      </a:lnTo>
                      <a:lnTo>
                        <a:pt x="3678" y="193"/>
                      </a:lnTo>
                      <a:lnTo>
                        <a:pt x="3679" y="196"/>
                      </a:lnTo>
                      <a:lnTo>
                        <a:pt x="3681" y="197"/>
                      </a:lnTo>
                      <a:lnTo>
                        <a:pt x="3683" y="197"/>
                      </a:lnTo>
                      <a:lnTo>
                        <a:pt x="3685" y="195"/>
                      </a:lnTo>
                      <a:lnTo>
                        <a:pt x="3686" y="192"/>
                      </a:lnTo>
                      <a:lnTo>
                        <a:pt x="3688" y="189"/>
                      </a:lnTo>
                      <a:lnTo>
                        <a:pt x="3690" y="186"/>
                      </a:lnTo>
                      <a:lnTo>
                        <a:pt x="3691" y="184"/>
                      </a:lnTo>
                      <a:lnTo>
                        <a:pt x="3693" y="182"/>
                      </a:lnTo>
                      <a:lnTo>
                        <a:pt x="3695" y="182"/>
                      </a:lnTo>
                      <a:lnTo>
                        <a:pt x="3697" y="182"/>
                      </a:lnTo>
                      <a:lnTo>
                        <a:pt x="3698" y="182"/>
                      </a:lnTo>
                      <a:lnTo>
                        <a:pt x="3700" y="182"/>
                      </a:lnTo>
                      <a:lnTo>
                        <a:pt x="3702" y="182"/>
                      </a:lnTo>
                      <a:lnTo>
                        <a:pt x="3703" y="182"/>
                      </a:lnTo>
                      <a:lnTo>
                        <a:pt x="3705" y="182"/>
                      </a:lnTo>
                      <a:lnTo>
                        <a:pt x="3707" y="181"/>
                      </a:lnTo>
                      <a:lnTo>
                        <a:pt x="3709" y="181"/>
                      </a:lnTo>
                      <a:lnTo>
                        <a:pt x="3710" y="182"/>
                      </a:lnTo>
                      <a:lnTo>
                        <a:pt x="3712" y="184"/>
                      </a:lnTo>
                      <a:lnTo>
                        <a:pt x="3714" y="186"/>
                      </a:lnTo>
                      <a:lnTo>
                        <a:pt x="3715" y="189"/>
                      </a:lnTo>
                      <a:lnTo>
                        <a:pt x="3717" y="192"/>
                      </a:lnTo>
                      <a:lnTo>
                        <a:pt x="3719" y="194"/>
                      </a:lnTo>
                      <a:lnTo>
                        <a:pt x="3721" y="196"/>
                      </a:lnTo>
                      <a:lnTo>
                        <a:pt x="3722" y="196"/>
                      </a:lnTo>
                      <a:lnTo>
                        <a:pt x="3724" y="194"/>
                      </a:lnTo>
                      <a:lnTo>
                        <a:pt x="3726" y="192"/>
                      </a:lnTo>
                      <a:lnTo>
                        <a:pt x="3727" y="189"/>
                      </a:lnTo>
                      <a:lnTo>
                        <a:pt x="3729" y="186"/>
                      </a:lnTo>
                      <a:lnTo>
                        <a:pt x="3731" y="184"/>
                      </a:lnTo>
                      <a:lnTo>
                        <a:pt x="3733" y="182"/>
                      </a:lnTo>
                      <a:lnTo>
                        <a:pt x="3734" y="181"/>
                      </a:lnTo>
                      <a:lnTo>
                        <a:pt x="3736" y="182"/>
                      </a:lnTo>
                      <a:lnTo>
                        <a:pt x="3738" y="183"/>
                      </a:lnTo>
                      <a:lnTo>
                        <a:pt x="3739" y="185"/>
                      </a:lnTo>
                      <a:lnTo>
                        <a:pt x="3741" y="186"/>
                      </a:lnTo>
                      <a:lnTo>
                        <a:pt x="3743" y="187"/>
                      </a:lnTo>
                      <a:lnTo>
                        <a:pt x="3745" y="186"/>
                      </a:lnTo>
                      <a:lnTo>
                        <a:pt x="3746" y="184"/>
                      </a:lnTo>
                      <a:lnTo>
                        <a:pt x="3748" y="181"/>
                      </a:lnTo>
                      <a:lnTo>
                        <a:pt x="3750" y="178"/>
                      </a:lnTo>
                      <a:lnTo>
                        <a:pt x="3751" y="173"/>
                      </a:lnTo>
                      <a:lnTo>
                        <a:pt x="3753" y="169"/>
                      </a:lnTo>
                      <a:lnTo>
                        <a:pt x="3755" y="166"/>
                      </a:lnTo>
                      <a:lnTo>
                        <a:pt x="3757" y="163"/>
                      </a:lnTo>
                      <a:lnTo>
                        <a:pt x="3758" y="161"/>
                      </a:lnTo>
                      <a:lnTo>
                        <a:pt x="3760" y="160"/>
                      </a:lnTo>
                      <a:lnTo>
                        <a:pt x="3762" y="160"/>
                      </a:lnTo>
                      <a:lnTo>
                        <a:pt x="3763" y="160"/>
                      </a:lnTo>
                      <a:lnTo>
                        <a:pt x="3765" y="160"/>
                      </a:lnTo>
                      <a:lnTo>
                        <a:pt x="3767" y="159"/>
                      </a:lnTo>
                      <a:lnTo>
                        <a:pt x="3769" y="159"/>
                      </a:lnTo>
                      <a:lnTo>
                        <a:pt x="3770" y="159"/>
                      </a:lnTo>
                      <a:lnTo>
                        <a:pt x="3772" y="159"/>
                      </a:lnTo>
                      <a:lnTo>
                        <a:pt x="3774" y="160"/>
                      </a:lnTo>
                      <a:lnTo>
                        <a:pt x="3775" y="161"/>
                      </a:lnTo>
                      <a:lnTo>
                        <a:pt x="3777" y="163"/>
                      </a:lnTo>
                      <a:lnTo>
                        <a:pt x="3779" y="166"/>
                      </a:lnTo>
                      <a:lnTo>
                        <a:pt x="3780" y="168"/>
                      </a:lnTo>
                      <a:lnTo>
                        <a:pt x="3782" y="169"/>
                      </a:lnTo>
                      <a:lnTo>
                        <a:pt x="3784" y="170"/>
                      </a:lnTo>
                      <a:lnTo>
                        <a:pt x="3785" y="169"/>
                      </a:lnTo>
                      <a:lnTo>
                        <a:pt x="3787" y="168"/>
                      </a:lnTo>
                      <a:lnTo>
                        <a:pt x="3789" y="165"/>
                      </a:lnTo>
                      <a:lnTo>
                        <a:pt x="3791" y="162"/>
                      </a:lnTo>
                      <a:lnTo>
                        <a:pt x="3792" y="159"/>
                      </a:lnTo>
                      <a:lnTo>
                        <a:pt x="3794" y="157"/>
                      </a:lnTo>
                      <a:lnTo>
                        <a:pt x="3796" y="156"/>
                      </a:lnTo>
                      <a:lnTo>
                        <a:pt x="3797" y="157"/>
                      </a:lnTo>
                      <a:lnTo>
                        <a:pt x="3799" y="160"/>
                      </a:lnTo>
                      <a:lnTo>
                        <a:pt x="3801" y="164"/>
                      </a:lnTo>
                      <a:lnTo>
                        <a:pt x="3803" y="167"/>
                      </a:lnTo>
                      <a:lnTo>
                        <a:pt x="3804" y="170"/>
                      </a:lnTo>
                      <a:lnTo>
                        <a:pt x="3806" y="171"/>
                      </a:lnTo>
                      <a:lnTo>
                        <a:pt x="3808" y="169"/>
                      </a:lnTo>
                      <a:lnTo>
                        <a:pt x="3809" y="166"/>
                      </a:lnTo>
                      <a:lnTo>
                        <a:pt x="3811" y="161"/>
                      </a:lnTo>
                      <a:lnTo>
                        <a:pt x="3813" y="156"/>
                      </a:lnTo>
                      <a:lnTo>
                        <a:pt x="3814" y="151"/>
                      </a:lnTo>
                      <a:lnTo>
                        <a:pt x="3816" y="147"/>
                      </a:lnTo>
                      <a:lnTo>
                        <a:pt x="3818" y="146"/>
                      </a:lnTo>
                      <a:lnTo>
                        <a:pt x="3820" y="147"/>
                      </a:lnTo>
                      <a:lnTo>
                        <a:pt x="3821" y="151"/>
                      </a:lnTo>
                      <a:lnTo>
                        <a:pt x="3823" y="157"/>
                      </a:lnTo>
                      <a:lnTo>
                        <a:pt x="3825" y="164"/>
                      </a:lnTo>
                      <a:lnTo>
                        <a:pt x="3826" y="172"/>
                      </a:lnTo>
                      <a:lnTo>
                        <a:pt x="3828" y="178"/>
                      </a:lnTo>
                      <a:lnTo>
                        <a:pt x="3830" y="183"/>
                      </a:lnTo>
                      <a:lnTo>
                        <a:pt x="3832" y="186"/>
                      </a:lnTo>
                      <a:lnTo>
                        <a:pt x="3833" y="188"/>
                      </a:lnTo>
                      <a:lnTo>
                        <a:pt x="3835" y="187"/>
                      </a:lnTo>
                      <a:lnTo>
                        <a:pt x="3837" y="186"/>
                      </a:lnTo>
                      <a:lnTo>
                        <a:pt x="3838" y="184"/>
                      </a:lnTo>
                      <a:lnTo>
                        <a:pt x="3840" y="182"/>
                      </a:lnTo>
                      <a:lnTo>
                        <a:pt x="3842" y="181"/>
                      </a:lnTo>
                      <a:lnTo>
                        <a:pt x="3844" y="180"/>
                      </a:lnTo>
                      <a:lnTo>
                        <a:pt x="3845" y="179"/>
                      </a:lnTo>
                      <a:lnTo>
                        <a:pt x="3847" y="178"/>
                      </a:lnTo>
                      <a:lnTo>
                        <a:pt x="3849" y="176"/>
                      </a:lnTo>
                      <a:lnTo>
                        <a:pt x="3850" y="175"/>
                      </a:lnTo>
                      <a:lnTo>
                        <a:pt x="3852" y="174"/>
                      </a:lnTo>
                      <a:lnTo>
                        <a:pt x="3854" y="173"/>
                      </a:lnTo>
                      <a:lnTo>
                        <a:pt x="3856" y="173"/>
                      </a:lnTo>
                      <a:lnTo>
                        <a:pt x="3857" y="174"/>
                      </a:lnTo>
                      <a:lnTo>
                        <a:pt x="3859" y="176"/>
                      </a:lnTo>
                      <a:lnTo>
                        <a:pt x="3861" y="179"/>
                      </a:lnTo>
                      <a:lnTo>
                        <a:pt x="3862" y="183"/>
                      </a:lnTo>
                      <a:lnTo>
                        <a:pt x="3864" y="187"/>
                      </a:lnTo>
                      <a:lnTo>
                        <a:pt x="3866" y="191"/>
                      </a:lnTo>
                      <a:lnTo>
                        <a:pt x="3868" y="194"/>
                      </a:lnTo>
                      <a:lnTo>
                        <a:pt x="3869" y="196"/>
                      </a:lnTo>
                      <a:lnTo>
                        <a:pt x="3871" y="196"/>
                      </a:lnTo>
                      <a:lnTo>
                        <a:pt x="3873" y="195"/>
                      </a:lnTo>
                      <a:lnTo>
                        <a:pt x="3874" y="193"/>
                      </a:lnTo>
                      <a:lnTo>
                        <a:pt x="3876" y="191"/>
                      </a:lnTo>
                      <a:lnTo>
                        <a:pt x="3878" y="189"/>
                      </a:lnTo>
                      <a:lnTo>
                        <a:pt x="3880" y="188"/>
                      </a:lnTo>
                      <a:lnTo>
                        <a:pt x="3881" y="188"/>
                      </a:lnTo>
                      <a:lnTo>
                        <a:pt x="3883" y="189"/>
                      </a:lnTo>
                      <a:lnTo>
                        <a:pt x="3885" y="190"/>
                      </a:lnTo>
                      <a:lnTo>
                        <a:pt x="3886" y="191"/>
                      </a:lnTo>
                      <a:lnTo>
                        <a:pt x="3888" y="192"/>
                      </a:lnTo>
                      <a:lnTo>
                        <a:pt x="3890" y="192"/>
                      </a:lnTo>
                      <a:lnTo>
                        <a:pt x="3892" y="191"/>
                      </a:lnTo>
                      <a:lnTo>
                        <a:pt x="3893" y="188"/>
                      </a:lnTo>
                      <a:lnTo>
                        <a:pt x="3895" y="185"/>
                      </a:lnTo>
                      <a:lnTo>
                        <a:pt x="3897" y="181"/>
                      </a:lnTo>
                      <a:lnTo>
                        <a:pt x="3898" y="177"/>
                      </a:lnTo>
                      <a:lnTo>
                        <a:pt x="3900" y="174"/>
                      </a:lnTo>
                      <a:lnTo>
                        <a:pt x="3902" y="172"/>
                      </a:lnTo>
                      <a:lnTo>
                        <a:pt x="3904" y="171"/>
                      </a:lnTo>
                      <a:lnTo>
                        <a:pt x="3905" y="171"/>
                      </a:lnTo>
                      <a:lnTo>
                        <a:pt x="3907" y="173"/>
                      </a:lnTo>
                      <a:lnTo>
                        <a:pt x="3909" y="175"/>
                      </a:lnTo>
                      <a:lnTo>
                        <a:pt x="3910" y="178"/>
                      </a:lnTo>
                      <a:lnTo>
                        <a:pt x="3912" y="181"/>
                      </a:lnTo>
                      <a:lnTo>
                        <a:pt x="3914" y="184"/>
                      </a:lnTo>
                      <a:lnTo>
                        <a:pt x="3916" y="185"/>
                      </a:lnTo>
                      <a:lnTo>
                        <a:pt x="3917" y="184"/>
                      </a:lnTo>
                      <a:lnTo>
                        <a:pt x="3919" y="183"/>
                      </a:lnTo>
                      <a:lnTo>
                        <a:pt x="3920" y="180"/>
                      </a:lnTo>
                      <a:lnTo>
                        <a:pt x="3922" y="176"/>
                      </a:lnTo>
                      <a:lnTo>
                        <a:pt x="3924" y="173"/>
                      </a:lnTo>
                      <a:lnTo>
                        <a:pt x="3926" y="171"/>
                      </a:lnTo>
                      <a:lnTo>
                        <a:pt x="3928" y="169"/>
                      </a:lnTo>
                      <a:lnTo>
                        <a:pt x="3929" y="169"/>
                      </a:lnTo>
                      <a:lnTo>
                        <a:pt x="3931" y="170"/>
                      </a:lnTo>
                      <a:lnTo>
                        <a:pt x="3932" y="173"/>
                      </a:lnTo>
                      <a:lnTo>
                        <a:pt x="3934" y="176"/>
                      </a:lnTo>
                      <a:lnTo>
                        <a:pt x="3936" y="180"/>
                      </a:lnTo>
                      <a:lnTo>
                        <a:pt x="3938" y="182"/>
                      </a:lnTo>
                      <a:lnTo>
                        <a:pt x="3940" y="184"/>
                      </a:lnTo>
                      <a:lnTo>
                        <a:pt x="3941" y="185"/>
                      </a:lnTo>
                      <a:lnTo>
                        <a:pt x="3943" y="185"/>
                      </a:lnTo>
                      <a:lnTo>
                        <a:pt x="3944" y="185"/>
                      </a:lnTo>
                      <a:lnTo>
                        <a:pt x="3946" y="185"/>
                      </a:lnTo>
                      <a:lnTo>
                        <a:pt x="3948" y="185"/>
                      </a:lnTo>
                      <a:lnTo>
                        <a:pt x="3950" y="187"/>
                      </a:lnTo>
                      <a:lnTo>
                        <a:pt x="3952" y="189"/>
                      </a:lnTo>
                      <a:lnTo>
                        <a:pt x="3953" y="192"/>
                      </a:lnTo>
                      <a:lnTo>
                        <a:pt x="3955" y="195"/>
                      </a:lnTo>
                      <a:lnTo>
                        <a:pt x="3956" y="197"/>
                      </a:lnTo>
                      <a:lnTo>
                        <a:pt x="3958" y="197"/>
                      </a:lnTo>
                      <a:lnTo>
                        <a:pt x="3960" y="195"/>
                      </a:lnTo>
                      <a:lnTo>
                        <a:pt x="3962" y="192"/>
                      </a:lnTo>
                      <a:lnTo>
                        <a:pt x="3963" y="187"/>
                      </a:lnTo>
                      <a:lnTo>
                        <a:pt x="3965" y="182"/>
                      </a:lnTo>
                      <a:lnTo>
                        <a:pt x="3967" y="178"/>
                      </a:lnTo>
                      <a:lnTo>
                        <a:pt x="3968" y="175"/>
                      </a:lnTo>
                      <a:lnTo>
                        <a:pt x="3970" y="176"/>
                      </a:lnTo>
                      <a:lnTo>
                        <a:pt x="3972" y="179"/>
                      </a:lnTo>
                      <a:lnTo>
                        <a:pt x="3974" y="184"/>
                      </a:lnTo>
                      <a:lnTo>
                        <a:pt x="3975" y="190"/>
                      </a:lnTo>
                      <a:lnTo>
                        <a:pt x="3977" y="196"/>
                      </a:lnTo>
                      <a:lnTo>
                        <a:pt x="3979" y="200"/>
                      </a:lnTo>
                      <a:lnTo>
                        <a:pt x="3980" y="202"/>
                      </a:lnTo>
                      <a:lnTo>
                        <a:pt x="3982" y="200"/>
                      </a:lnTo>
                      <a:lnTo>
                        <a:pt x="3984" y="197"/>
                      </a:lnTo>
                      <a:lnTo>
                        <a:pt x="3986" y="191"/>
                      </a:lnTo>
                      <a:lnTo>
                        <a:pt x="3987" y="186"/>
                      </a:lnTo>
                      <a:lnTo>
                        <a:pt x="3989" y="180"/>
                      </a:lnTo>
                      <a:lnTo>
                        <a:pt x="3991" y="177"/>
                      </a:lnTo>
                      <a:lnTo>
                        <a:pt x="3992" y="176"/>
                      </a:lnTo>
                      <a:lnTo>
                        <a:pt x="3994" y="177"/>
                      </a:lnTo>
                      <a:lnTo>
                        <a:pt x="3996" y="180"/>
                      </a:lnTo>
                      <a:lnTo>
                        <a:pt x="3998" y="182"/>
                      </a:lnTo>
                      <a:lnTo>
                        <a:pt x="3999" y="185"/>
                      </a:lnTo>
                      <a:lnTo>
                        <a:pt x="4001" y="186"/>
                      </a:lnTo>
                      <a:lnTo>
                        <a:pt x="4003" y="186"/>
                      </a:lnTo>
                      <a:lnTo>
                        <a:pt x="4004" y="185"/>
                      </a:lnTo>
                      <a:lnTo>
                        <a:pt x="4006" y="183"/>
                      </a:lnTo>
                      <a:lnTo>
                        <a:pt x="4008" y="182"/>
                      </a:lnTo>
                      <a:lnTo>
                        <a:pt x="4010" y="182"/>
                      </a:lnTo>
                      <a:lnTo>
                        <a:pt x="4011" y="183"/>
                      </a:lnTo>
                      <a:lnTo>
                        <a:pt x="4013" y="186"/>
                      </a:lnTo>
                      <a:lnTo>
                        <a:pt x="4015" y="191"/>
                      </a:lnTo>
                      <a:lnTo>
                        <a:pt x="4016" y="195"/>
                      </a:lnTo>
                      <a:lnTo>
                        <a:pt x="4018" y="199"/>
                      </a:lnTo>
                      <a:lnTo>
                        <a:pt x="4020" y="201"/>
                      </a:lnTo>
                      <a:lnTo>
                        <a:pt x="4021" y="201"/>
                      </a:lnTo>
                      <a:lnTo>
                        <a:pt x="4023" y="199"/>
                      </a:lnTo>
                      <a:lnTo>
                        <a:pt x="4025" y="195"/>
                      </a:lnTo>
                      <a:lnTo>
                        <a:pt x="4027" y="191"/>
                      </a:lnTo>
                      <a:lnTo>
                        <a:pt x="4028" y="187"/>
                      </a:lnTo>
                      <a:lnTo>
                        <a:pt x="4030" y="184"/>
                      </a:lnTo>
                      <a:lnTo>
                        <a:pt x="4032" y="184"/>
                      </a:lnTo>
                      <a:lnTo>
                        <a:pt x="4033" y="185"/>
                      </a:lnTo>
                      <a:lnTo>
                        <a:pt x="4035" y="188"/>
                      </a:lnTo>
                      <a:lnTo>
                        <a:pt x="4037" y="192"/>
                      </a:lnTo>
                      <a:lnTo>
                        <a:pt x="4039" y="194"/>
                      </a:lnTo>
                      <a:lnTo>
                        <a:pt x="4040" y="195"/>
                      </a:lnTo>
                      <a:lnTo>
                        <a:pt x="4042" y="193"/>
                      </a:lnTo>
                      <a:lnTo>
                        <a:pt x="4044" y="188"/>
                      </a:lnTo>
                      <a:lnTo>
                        <a:pt x="4045" y="182"/>
                      </a:lnTo>
                      <a:lnTo>
                        <a:pt x="4047" y="173"/>
                      </a:lnTo>
                      <a:lnTo>
                        <a:pt x="4049" y="165"/>
                      </a:lnTo>
                      <a:lnTo>
                        <a:pt x="4051" y="157"/>
                      </a:lnTo>
                      <a:lnTo>
                        <a:pt x="4052" y="152"/>
                      </a:lnTo>
                      <a:lnTo>
                        <a:pt x="4054" y="149"/>
                      </a:lnTo>
                      <a:lnTo>
                        <a:pt x="4056" y="148"/>
                      </a:lnTo>
                      <a:lnTo>
                        <a:pt x="4057" y="149"/>
                      </a:lnTo>
                      <a:lnTo>
                        <a:pt x="4059" y="152"/>
                      </a:lnTo>
                      <a:lnTo>
                        <a:pt x="4061" y="155"/>
                      </a:lnTo>
                      <a:lnTo>
                        <a:pt x="4063" y="157"/>
                      </a:lnTo>
                      <a:lnTo>
                        <a:pt x="4064" y="157"/>
                      </a:lnTo>
                      <a:lnTo>
                        <a:pt x="4066" y="157"/>
                      </a:lnTo>
                      <a:lnTo>
                        <a:pt x="4067" y="155"/>
                      </a:lnTo>
                      <a:lnTo>
                        <a:pt x="4069" y="151"/>
                      </a:lnTo>
                      <a:lnTo>
                        <a:pt x="4071" y="148"/>
                      </a:lnTo>
                      <a:lnTo>
                        <a:pt x="4073" y="146"/>
                      </a:lnTo>
                      <a:lnTo>
                        <a:pt x="4075" y="144"/>
                      </a:lnTo>
                      <a:lnTo>
                        <a:pt x="4076" y="143"/>
                      </a:lnTo>
                      <a:lnTo>
                        <a:pt x="4078" y="143"/>
                      </a:lnTo>
                      <a:lnTo>
                        <a:pt x="4079" y="145"/>
                      </a:lnTo>
                      <a:lnTo>
                        <a:pt x="4081" y="147"/>
                      </a:lnTo>
                      <a:lnTo>
                        <a:pt x="4083" y="149"/>
                      </a:lnTo>
                      <a:lnTo>
                        <a:pt x="4085" y="150"/>
                      </a:lnTo>
                      <a:lnTo>
                        <a:pt x="4086" y="150"/>
                      </a:lnTo>
                      <a:lnTo>
                        <a:pt x="4088" y="150"/>
                      </a:lnTo>
                      <a:lnTo>
                        <a:pt x="4090" y="148"/>
                      </a:lnTo>
                      <a:lnTo>
                        <a:pt x="4091" y="146"/>
                      </a:lnTo>
                      <a:lnTo>
                        <a:pt x="4093" y="143"/>
                      </a:lnTo>
                      <a:lnTo>
                        <a:pt x="4095" y="141"/>
                      </a:lnTo>
                      <a:lnTo>
                        <a:pt x="4097" y="139"/>
                      </a:lnTo>
                      <a:lnTo>
                        <a:pt x="4098" y="138"/>
                      </a:lnTo>
                      <a:lnTo>
                        <a:pt x="4100" y="139"/>
                      </a:lnTo>
                      <a:lnTo>
                        <a:pt x="4102" y="141"/>
                      </a:lnTo>
                      <a:lnTo>
                        <a:pt x="4103" y="144"/>
                      </a:lnTo>
                      <a:lnTo>
                        <a:pt x="4105" y="148"/>
                      </a:lnTo>
                      <a:lnTo>
                        <a:pt x="4107" y="152"/>
                      </a:lnTo>
                      <a:lnTo>
                        <a:pt x="4109" y="156"/>
                      </a:lnTo>
                      <a:lnTo>
                        <a:pt x="4110" y="159"/>
                      </a:lnTo>
                      <a:lnTo>
                        <a:pt x="4112" y="161"/>
                      </a:lnTo>
                      <a:lnTo>
                        <a:pt x="4114" y="161"/>
                      </a:lnTo>
                      <a:lnTo>
                        <a:pt x="4115" y="159"/>
                      </a:lnTo>
                      <a:lnTo>
                        <a:pt x="4117" y="156"/>
                      </a:lnTo>
                      <a:lnTo>
                        <a:pt x="4119" y="151"/>
                      </a:lnTo>
                      <a:lnTo>
                        <a:pt x="4121" y="147"/>
                      </a:lnTo>
                      <a:lnTo>
                        <a:pt x="4122" y="142"/>
                      </a:lnTo>
                      <a:lnTo>
                        <a:pt x="4124" y="138"/>
                      </a:lnTo>
                      <a:lnTo>
                        <a:pt x="4126" y="136"/>
                      </a:lnTo>
                      <a:lnTo>
                        <a:pt x="4127" y="135"/>
                      </a:lnTo>
                      <a:lnTo>
                        <a:pt x="4129" y="135"/>
                      </a:lnTo>
                      <a:lnTo>
                        <a:pt x="4131" y="137"/>
                      </a:lnTo>
                      <a:lnTo>
                        <a:pt x="4133" y="140"/>
                      </a:lnTo>
                      <a:lnTo>
                        <a:pt x="4134" y="143"/>
                      </a:lnTo>
                      <a:lnTo>
                        <a:pt x="4136" y="146"/>
                      </a:lnTo>
                      <a:lnTo>
                        <a:pt x="4138" y="148"/>
                      </a:lnTo>
                      <a:lnTo>
                        <a:pt x="4139" y="150"/>
                      </a:lnTo>
                      <a:lnTo>
                        <a:pt x="4141" y="151"/>
                      </a:lnTo>
                      <a:lnTo>
                        <a:pt x="4143" y="151"/>
                      </a:lnTo>
                      <a:lnTo>
                        <a:pt x="4145" y="151"/>
                      </a:lnTo>
                      <a:lnTo>
                        <a:pt x="4146" y="151"/>
                      </a:lnTo>
                      <a:lnTo>
                        <a:pt x="4148" y="151"/>
                      </a:lnTo>
                      <a:lnTo>
                        <a:pt x="4150" y="151"/>
                      </a:lnTo>
                      <a:lnTo>
                        <a:pt x="4151" y="151"/>
                      </a:lnTo>
                      <a:lnTo>
                        <a:pt x="4153" y="150"/>
                      </a:lnTo>
                      <a:lnTo>
                        <a:pt x="4155" y="149"/>
                      </a:lnTo>
                      <a:lnTo>
                        <a:pt x="4157" y="147"/>
                      </a:lnTo>
                      <a:lnTo>
                        <a:pt x="4158" y="145"/>
                      </a:lnTo>
                      <a:lnTo>
                        <a:pt x="4160" y="142"/>
                      </a:lnTo>
                      <a:lnTo>
                        <a:pt x="4162" y="140"/>
                      </a:lnTo>
                      <a:lnTo>
                        <a:pt x="4163" y="137"/>
                      </a:lnTo>
                      <a:lnTo>
                        <a:pt x="4165" y="136"/>
                      </a:lnTo>
                      <a:lnTo>
                        <a:pt x="4167" y="135"/>
                      </a:lnTo>
                      <a:lnTo>
                        <a:pt x="4169" y="135"/>
                      </a:lnTo>
                      <a:lnTo>
                        <a:pt x="4170" y="136"/>
                      </a:lnTo>
                      <a:lnTo>
                        <a:pt x="4172" y="138"/>
                      </a:lnTo>
                      <a:lnTo>
                        <a:pt x="4174" y="140"/>
                      </a:lnTo>
                      <a:lnTo>
                        <a:pt x="4175" y="141"/>
                      </a:lnTo>
                      <a:lnTo>
                        <a:pt x="4177" y="142"/>
                      </a:lnTo>
                      <a:lnTo>
                        <a:pt x="4179" y="143"/>
                      </a:lnTo>
                      <a:lnTo>
                        <a:pt x="4181" y="143"/>
                      </a:lnTo>
                      <a:lnTo>
                        <a:pt x="4182" y="143"/>
                      </a:lnTo>
                      <a:lnTo>
                        <a:pt x="4184" y="143"/>
                      </a:lnTo>
                      <a:lnTo>
                        <a:pt x="4186" y="143"/>
                      </a:lnTo>
                      <a:lnTo>
                        <a:pt x="4187" y="143"/>
                      </a:lnTo>
                      <a:lnTo>
                        <a:pt x="4189" y="143"/>
                      </a:lnTo>
                      <a:lnTo>
                        <a:pt x="4191" y="143"/>
                      </a:lnTo>
                      <a:lnTo>
                        <a:pt x="4193" y="144"/>
                      </a:lnTo>
                      <a:lnTo>
                        <a:pt x="4194" y="145"/>
                      </a:lnTo>
                      <a:lnTo>
                        <a:pt x="4196" y="147"/>
                      </a:lnTo>
                      <a:lnTo>
                        <a:pt x="4198" y="148"/>
                      </a:lnTo>
                      <a:lnTo>
                        <a:pt x="4199" y="149"/>
                      </a:lnTo>
                      <a:lnTo>
                        <a:pt x="4201" y="149"/>
                      </a:lnTo>
                      <a:lnTo>
                        <a:pt x="4203" y="150"/>
                      </a:lnTo>
                      <a:lnTo>
                        <a:pt x="4205" y="151"/>
                      </a:lnTo>
                      <a:lnTo>
                        <a:pt x="4206" y="151"/>
                      </a:lnTo>
                      <a:lnTo>
                        <a:pt x="4208" y="151"/>
                      </a:lnTo>
                      <a:lnTo>
                        <a:pt x="4210" y="151"/>
                      </a:lnTo>
                      <a:lnTo>
                        <a:pt x="4211" y="150"/>
                      </a:lnTo>
                      <a:lnTo>
                        <a:pt x="4213" y="149"/>
                      </a:lnTo>
                      <a:lnTo>
                        <a:pt x="4215" y="147"/>
                      </a:lnTo>
                      <a:lnTo>
                        <a:pt x="4217" y="146"/>
                      </a:lnTo>
                      <a:lnTo>
                        <a:pt x="4218" y="144"/>
                      </a:lnTo>
                      <a:lnTo>
                        <a:pt x="4220" y="143"/>
                      </a:lnTo>
                      <a:lnTo>
                        <a:pt x="4221" y="142"/>
                      </a:lnTo>
                      <a:lnTo>
                        <a:pt x="4223" y="143"/>
                      </a:lnTo>
                      <a:lnTo>
                        <a:pt x="4225" y="144"/>
                      </a:lnTo>
                      <a:lnTo>
                        <a:pt x="4227" y="146"/>
                      </a:lnTo>
                      <a:lnTo>
                        <a:pt x="4228" y="149"/>
                      </a:lnTo>
                      <a:lnTo>
                        <a:pt x="4230" y="151"/>
                      </a:lnTo>
                      <a:lnTo>
                        <a:pt x="4232" y="154"/>
                      </a:lnTo>
                      <a:lnTo>
                        <a:pt x="4233" y="155"/>
                      </a:lnTo>
                      <a:lnTo>
                        <a:pt x="4235" y="156"/>
                      </a:lnTo>
                      <a:lnTo>
                        <a:pt x="4237" y="154"/>
                      </a:lnTo>
                      <a:lnTo>
                        <a:pt x="4239" y="151"/>
                      </a:lnTo>
                      <a:lnTo>
                        <a:pt x="4240" y="148"/>
                      </a:lnTo>
                      <a:lnTo>
                        <a:pt x="4242" y="144"/>
                      </a:lnTo>
                      <a:lnTo>
                        <a:pt x="4244" y="140"/>
                      </a:lnTo>
                      <a:lnTo>
                        <a:pt x="4245" y="137"/>
                      </a:lnTo>
                      <a:lnTo>
                        <a:pt x="4247" y="135"/>
                      </a:lnTo>
                      <a:lnTo>
                        <a:pt x="4249" y="134"/>
                      </a:lnTo>
                      <a:lnTo>
                        <a:pt x="4251" y="135"/>
                      </a:lnTo>
                      <a:lnTo>
                        <a:pt x="4252" y="135"/>
                      </a:lnTo>
                      <a:lnTo>
                        <a:pt x="4254" y="136"/>
                      </a:lnTo>
                      <a:lnTo>
                        <a:pt x="4256" y="136"/>
                      </a:lnTo>
                      <a:lnTo>
                        <a:pt x="4257" y="135"/>
                      </a:lnTo>
                      <a:lnTo>
                        <a:pt x="4259" y="133"/>
                      </a:lnTo>
                      <a:lnTo>
                        <a:pt x="4261" y="131"/>
                      </a:lnTo>
                      <a:lnTo>
                        <a:pt x="4263" y="128"/>
                      </a:lnTo>
                      <a:lnTo>
                        <a:pt x="4264" y="126"/>
                      </a:lnTo>
                      <a:lnTo>
                        <a:pt x="4266" y="125"/>
                      </a:lnTo>
                      <a:lnTo>
                        <a:pt x="4268" y="125"/>
                      </a:lnTo>
                      <a:lnTo>
                        <a:pt x="4269" y="127"/>
                      </a:lnTo>
                      <a:lnTo>
                        <a:pt x="4271" y="130"/>
                      </a:lnTo>
                      <a:lnTo>
                        <a:pt x="4273" y="134"/>
                      </a:lnTo>
                      <a:lnTo>
                        <a:pt x="4274" y="138"/>
                      </a:lnTo>
                      <a:lnTo>
                        <a:pt x="4275" y="140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8" name="Freeform 114">
                  <a:extLst>
                    <a:ext uri="{FF2B5EF4-FFF2-40B4-BE49-F238E27FC236}">
                      <a16:creationId xmlns:a16="http://schemas.microsoft.com/office/drawing/2014/main" id="{E696CC74-5A4B-4DFF-8983-3911C25081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4867274"/>
                  <a:ext cx="2484000" cy="307975"/>
                </a:xfrm>
                <a:custGeom>
                  <a:avLst/>
                  <a:gdLst>
                    <a:gd name="T0" fmla="*/ 67 w 4275"/>
                    <a:gd name="T1" fmla="*/ 167 h 194"/>
                    <a:gd name="T2" fmla="*/ 135 w 4275"/>
                    <a:gd name="T3" fmla="*/ 111 h 194"/>
                    <a:gd name="T4" fmla="*/ 203 w 4275"/>
                    <a:gd name="T5" fmla="*/ 92 h 194"/>
                    <a:gd name="T6" fmla="*/ 272 w 4275"/>
                    <a:gd name="T7" fmla="*/ 123 h 194"/>
                    <a:gd name="T8" fmla="*/ 340 w 4275"/>
                    <a:gd name="T9" fmla="*/ 130 h 194"/>
                    <a:gd name="T10" fmla="*/ 408 w 4275"/>
                    <a:gd name="T11" fmla="*/ 83 h 194"/>
                    <a:gd name="T12" fmla="*/ 477 w 4275"/>
                    <a:gd name="T13" fmla="*/ 86 h 194"/>
                    <a:gd name="T14" fmla="*/ 545 w 4275"/>
                    <a:gd name="T15" fmla="*/ 85 h 194"/>
                    <a:gd name="T16" fmla="*/ 614 w 4275"/>
                    <a:gd name="T17" fmla="*/ 85 h 194"/>
                    <a:gd name="T18" fmla="*/ 682 w 4275"/>
                    <a:gd name="T19" fmla="*/ 85 h 194"/>
                    <a:gd name="T20" fmla="*/ 750 w 4275"/>
                    <a:gd name="T21" fmla="*/ 99 h 194"/>
                    <a:gd name="T22" fmla="*/ 819 w 4275"/>
                    <a:gd name="T23" fmla="*/ 108 h 194"/>
                    <a:gd name="T24" fmla="*/ 887 w 4275"/>
                    <a:gd name="T25" fmla="*/ 62 h 194"/>
                    <a:gd name="T26" fmla="*/ 956 w 4275"/>
                    <a:gd name="T27" fmla="*/ 77 h 194"/>
                    <a:gd name="T28" fmla="*/ 1024 w 4275"/>
                    <a:gd name="T29" fmla="*/ 62 h 194"/>
                    <a:gd name="T30" fmla="*/ 1092 w 4275"/>
                    <a:gd name="T31" fmla="*/ 78 h 194"/>
                    <a:gd name="T32" fmla="*/ 1161 w 4275"/>
                    <a:gd name="T33" fmla="*/ 72 h 194"/>
                    <a:gd name="T34" fmla="*/ 1229 w 4275"/>
                    <a:gd name="T35" fmla="*/ 68 h 194"/>
                    <a:gd name="T36" fmla="*/ 1298 w 4275"/>
                    <a:gd name="T37" fmla="*/ 95 h 194"/>
                    <a:gd name="T38" fmla="*/ 1366 w 4275"/>
                    <a:gd name="T39" fmla="*/ 67 h 194"/>
                    <a:gd name="T40" fmla="*/ 1435 w 4275"/>
                    <a:gd name="T41" fmla="*/ 40 h 194"/>
                    <a:gd name="T42" fmla="*/ 1503 w 4275"/>
                    <a:gd name="T43" fmla="*/ 25 h 194"/>
                    <a:gd name="T44" fmla="*/ 1571 w 4275"/>
                    <a:gd name="T45" fmla="*/ 31 h 194"/>
                    <a:gd name="T46" fmla="*/ 1640 w 4275"/>
                    <a:gd name="T47" fmla="*/ 34 h 194"/>
                    <a:gd name="T48" fmla="*/ 1708 w 4275"/>
                    <a:gd name="T49" fmla="*/ 10 h 194"/>
                    <a:gd name="T50" fmla="*/ 1776 w 4275"/>
                    <a:gd name="T51" fmla="*/ 28 h 194"/>
                    <a:gd name="T52" fmla="*/ 1845 w 4275"/>
                    <a:gd name="T53" fmla="*/ 12 h 194"/>
                    <a:gd name="T54" fmla="*/ 1913 w 4275"/>
                    <a:gd name="T55" fmla="*/ 26 h 194"/>
                    <a:gd name="T56" fmla="*/ 1982 w 4275"/>
                    <a:gd name="T57" fmla="*/ 30 h 194"/>
                    <a:gd name="T58" fmla="*/ 2050 w 4275"/>
                    <a:gd name="T59" fmla="*/ 62 h 194"/>
                    <a:gd name="T60" fmla="*/ 2118 w 4275"/>
                    <a:gd name="T61" fmla="*/ 46 h 194"/>
                    <a:gd name="T62" fmla="*/ 2187 w 4275"/>
                    <a:gd name="T63" fmla="*/ 59 h 194"/>
                    <a:gd name="T64" fmla="*/ 2255 w 4275"/>
                    <a:gd name="T65" fmla="*/ 55 h 194"/>
                    <a:gd name="T66" fmla="*/ 2323 w 4275"/>
                    <a:gd name="T67" fmla="*/ 67 h 194"/>
                    <a:gd name="T68" fmla="*/ 2392 w 4275"/>
                    <a:gd name="T69" fmla="*/ 49 h 194"/>
                    <a:gd name="T70" fmla="*/ 2460 w 4275"/>
                    <a:gd name="T71" fmla="*/ 60 h 194"/>
                    <a:gd name="T72" fmla="*/ 2529 w 4275"/>
                    <a:gd name="T73" fmla="*/ 71 h 194"/>
                    <a:gd name="T74" fmla="*/ 2597 w 4275"/>
                    <a:gd name="T75" fmla="*/ 24 h 194"/>
                    <a:gd name="T76" fmla="*/ 2665 w 4275"/>
                    <a:gd name="T77" fmla="*/ 47 h 194"/>
                    <a:gd name="T78" fmla="*/ 2734 w 4275"/>
                    <a:gd name="T79" fmla="*/ 17 h 194"/>
                    <a:gd name="T80" fmla="*/ 2802 w 4275"/>
                    <a:gd name="T81" fmla="*/ 56 h 194"/>
                    <a:gd name="T82" fmla="*/ 2871 w 4275"/>
                    <a:gd name="T83" fmla="*/ 88 h 194"/>
                    <a:gd name="T84" fmla="*/ 2939 w 4275"/>
                    <a:gd name="T85" fmla="*/ 67 h 194"/>
                    <a:gd name="T86" fmla="*/ 3008 w 4275"/>
                    <a:gd name="T87" fmla="*/ 133 h 194"/>
                    <a:gd name="T88" fmla="*/ 3076 w 4275"/>
                    <a:gd name="T89" fmla="*/ 130 h 194"/>
                    <a:gd name="T90" fmla="*/ 3144 w 4275"/>
                    <a:gd name="T91" fmla="*/ 139 h 194"/>
                    <a:gd name="T92" fmla="*/ 3213 w 4275"/>
                    <a:gd name="T93" fmla="*/ 132 h 194"/>
                    <a:gd name="T94" fmla="*/ 3281 w 4275"/>
                    <a:gd name="T95" fmla="*/ 165 h 194"/>
                    <a:gd name="T96" fmla="*/ 3349 w 4275"/>
                    <a:gd name="T97" fmla="*/ 157 h 194"/>
                    <a:gd name="T98" fmla="*/ 3418 w 4275"/>
                    <a:gd name="T99" fmla="*/ 154 h 194"/>
                    <a:gd name="T100" fmla="*/ 3486 w 4275"/>
                    <a:gd name="T101" fmla="*/ 138 h 194"/>
                    <a:gd name="T102" fmla="*/ 3555 w 4275"/>
                    <a:gd name="T103" fmla="*/ 121 h 194"/>
                    <a:gd name="T104" fmla="*/ 3623 w 4275"/>
                    <a:gd name="T105" fmla="*/ 116 h 194"/>
                    <a:gd name="T106" fmla="*/ 3691 w 4275"/>
                    <a:gd name="T107" fmla="*/ 141 h 194"/>
                    <a:gd name="T108" fmla="*/ 3760 w 4275"/>
                    <a:gd name="T109" fmla="*/ 134 h 194"/>
                    <a:gd name="T110" fmla="*/ 3828 w 4275"/>
                    <a:gd name="T111" fmla="*/ 141 h 194"/>
                    <a:gd name="T112" fmla="*/ 3897 w 4275"/>
                    <a:gd name="T113" fmla="*/ 124 h 194"/>
                    <a:gd name="T114" fmla="*/ 3965 w 4275"/>
                    <a:gd name="T115" fmla="*/ 138 h 194"/>
                    <a:gd name="T116" fmla="*/ 4033 w 4275"/>
                    <a:gd name="T117" fmla="*/ 131 h 194"/>
                    <a:gd name="T118" fmla="*/ 4102 w 4275"/>
                    <a:gd name="T119" fmla="*/ 114 h 194"/>
                    <a:gd name="T120" fmla="*/ 4170 w 4275"/>
                    <a:gd name="T121" fmla="*/ 89 h 194"/>
                    <a:gd name="T122" fmla="*/ 4239 w 4275"/>
                    <a:gd name="T123" fmla="*/ 110 h 194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94">
                      <a:moveTo>
                        <a:pt x="0" y="147"/>
                      </a:moveTo>
                      <a:lnTo>
                        <a:pt x="1" y="146"/>
                      </a:lnTo>
                      <a:lnTo>
                        <a:pt x="3" y="143"/>
                      </a:lnTo>
                      <a:lnTo>
                        <a:pt x="5" y="142"/>
                      </a:lnTo>
                      <a:lnTo>
                        <a:pt x="7" y="142"/>
                      </a:lnTo>
                      <a:lnTo>
                        <a:pt x="8" y="142"/>
                      </a:lnTo>
                      <a:lnTo>
                        <a:pt x="10" y="144"/>
                      </a:lnTo>
                      <a:lnTo>
                        <a:pt x="12" y="146"/>
                      </a:lnTo>
                      <a:lnTo>
                        <a:pt x="13" y="148"/>
                      </a:lnTo>
                      <a:lnTo>
                        <a:pt x="15" y="149"/>
                      </a:lnTo>
                      <a:lnTo>
                        <a:pt x="17" y="149"/>
                      </a:lnTo>
                      <a:lnTo>
                        <a:pt x="19" y="148"/>
                      </a:lnTo>
                      <a:lnTo>
                        <a:pt x="20" y="146"/>
                      </a:lnTo>
                      <a:lnTo>
                        <a:pt x="22" y="145"/>
                      </a:lnTo>
                      <a:lnTo>
                        <a:pt x="24" y="143"/>
                      </a:lnTo>
                      <a:lnTo>
                        <a:pt x="25" y="142"/>
                      </a:lnTo>
                      <a:lnTo>
                        <a:pt x="27" y="143"/>
                      </a:lnTo>
                      <a:lnTo>
                        <a:pt x="29" y="144"/>
                      </a:lnTo>
                      <a:lnTo>
                        <a:pt x="31" y="146"/>
                      </a:lnTo>
                      <a:lnTo>
                        <a:pt x="32" y="148"/>
                      </a:lnTo>
                      <a:lnTo>
                        <a:pt x="34" y="148"/>
                      </a:lnTo>
                      <a:lnTo>
                        <a:pt x="36" y="148"/>
                      </a:lnTo>
                      <a:lnTo>
                        <a:pt x="37" y="147"/>
                      </a:lnTo>
                      <a:lnTo>
                        <a:pt x="39" y="145"/>
                      </a:lnTo>
                      <a:lnTo>
                        <a:pt x="41" y="143"/>
                      </a:lnTo>
                      <a:lnTo>
                        <a:pt x="43" y="141"/>
                      </a:lnTo>
                      <a:lnTo>
                        <a:pt x="44" y="139"/>
                      </a:lnTo>
                      <a:lnTo>
                        <a:pt x="46" y="139"/>
                      </a:lnTo>
                      <a:lnTo>
                        <a:pt x="48" y="139"/>
                      </a:lnTo>
                      <a:lnTo>
                        <a:pt x="49" y="141"/>
                      </a:lnTo>
                      <a:lnTo>
                        <a:pt x="51" y="142"/>
                      </a:lnTo>
                      <a:lnTo>
                        <a:pt x="53" y="143"/>
                      </a:lnTo>
                      <a:lnTo>
                        <a:pt x="55" y="144"/>
                      </a:lnTo>
                      <a:lnTo>
                        <a:pt x="56" y="145"/>
                      </a:lnTo>
                      <a:lnTo>
                        <a:pt x="58" y="145"/>
                      </a:lnTo>
                      <a:lnTo>
                        <a:pt x="60" y="146"/>
                      </a:lnTo>
                      <a:lnTo>
                        <a:pt x="61" y="149"/>
                      </a:lnTo>
                      <a:lnTo>
                        <a:pt x="63" y="154"/>
                      </a:lnTo>
                      <a:lnTo>
                        <a:pt x="65" y="160"/>
                      </a:lnTo>
                      <a:lnTo>
                        <a:pt x="67" y="167"/>
                      </a:lnTo>
                      <a:lnTo>
                        <a:pt x="68" y="175"/>
                      </a:lnTo>
                      <a:lnTo>
                        <a:pt x="70" y="182"/>
                      </a:lnTo>
                      <a:lnTo>
                        <a:pt x="72" y="187"/>
                      </a:lnTo>
                      <a:lnTo>
                        <a:pt x="73" y="188"/>
                      </a:lnTo>
                      <a:lnTo>
                        <a:pt x="75" y="186"/>
                      </a:lnTo>
                      <a:lnTo>
                        <a:pt x="77" y="181"/>
                      </a:lnTo>
                      <a:lnTo>
                        <a:pt x="79" y="174"/>
                      </a:lnTo>
                      <a:lnTo>
                        <a:pt x="80" y="166"/>
                      </a:lnTo>
                      <a:lnTo>
                        <a:pt x="82" y="160"/>
                      </a:lnTo>
                      <a:lnTo>
                        <a:pt x="84" y="156"/>
                      </a:lnTo>
                      <a:lnTo>
                        <a:pt x="85" y="155"/>
                      </a:lnTo>
                      <a:lnTo>
                        <a:pt x="87" y="158"/>
                      </a:lnTo>
                      <a:lnTo>
                        <a:pt x="89" y="163"/>
                      </a:lnTo>
                      <a:lnTo>
                        <a:pt x="91" y="169"/>
                      </a:lnTo>
                      <a:lnTo>
                        <a:pt x="92" y="174"/>
                      </a:lnTo>
                      <a:lnTo>
                        <a:pt x="94" y="176"/>
                      </a:lnTo>
                      <a:lnTo>
                        <a:pt x="96" y="176"/>
                      </a:lnTo>
                      <a:lnTo>
                        <a:pt x="97" y="173"/>
                      </a:lnTo>
                      <a:lnTo>
                        <a:pt x="99" y="167"/>
                      </a:lnTo>
                      <a:lnTo>
                        <a:pt x="101" y="160"/>
                      </a:lnTo>
                      <a:lnTo>
                        <a:pt x="103" y="154"/>
                      </a:lnTo>
                      <a:lnTo>
                        <a:pt x="104" y="151"/>
                      </a:lnTo>
                      <a:lnTo>
                        <a:pt x="106" y="151"/>
                      </a:lnTo>
                      <a:lnTo>
                        <a:pt x="107" y="154"/>
                      </a:lnTo>
                      <a:lnTo>
                        <a:pt x="109" y="161"/>
                      </a:lnTo>
                      <a:lnTo>
                        <a:pt x="111" y="170"/>
                      </a:lnTo>
                      <a:lnTo>
                        <a:pt x="113" y="179"/>
                      </a:lnTo>
                      <a:lnTo>
                        <a:pt x="114" y="187"/>
                      </a:lnTo>
                      <a:lnTo>
                        <a:pt x="116" y="192"/>
                      </a:lnTo>
                      <a:lnTo>
                        <a:pt x="118" y="194"/>
                      </a:lnTo>
                      <a:lnTo>
                        <a:pt x="119" y="192"/>
                      </a:lnTo>
                      <a:lnTo>
                        <a:pt x="121" y="186"/>
                      </a:lnTo>
                      <a:lnTo>
                        <a:pt x="123" y="177"/>
                      </a:lnTo>
                      <a:lnTo>
                        <a:pt x="125" y="166"/>
                      </a:lnTo>
                      <a:lnTo>
                        <a:pt x="126" y="154"/>
                      </a:lnTo>
                      <a:lnTo>
                        <a:pt x="128" y="143"/>
                      </a:lnTo>
                      <a:lnTo>
                        <a:pt x="130" y="133"/>
                      </a:lnTo>
                      <a:lnTo>
                        <a:pt x="131" y="124"/>
                      </a:lnTo>
                      <a:lnTo>
                        <a:pt x="133" y="117"/>
                      </a:lnTo>
                      <a:lnTo>
                        <a:pt x="135" y="111"/>
                      </a:lnTo>
                      <a:lnTo>
                        <a:pt x="137" y="107"/>
                      </a:lnTo>
                      <a:lnTo>
                        <a:pt x="138" y="104"/>
                      </a:lnTo>
                      <a:lnTo>
                        <a:pt x="140" y="102"/>
                      </a:lnTo>
                      <a:lnTo>
                        <a:pt x="142" y="101"/>
                      </a:lnTo>
                      <a:lnTo>
                        <a:pt x="143" y="101"/>
                      </a:lnTo>
                      <a:lnTo>
                        <a:pt x="145" y="102"/>
                      </a:lnTo>
                      <a:lnTo>
                        <a:pt x="147" y="103"/>
                      </a:lnTo>
                      <a:lnTo>
                        <a:pt x="149" y="104"/>
                      </a:lnTo>
                      <a:lnTo>
                        <a:pt x="150" y="104"/>
                      </a:lnTo>
                      <a:lnTo>
                        <a:pt x="152" y="104"/>
                      </a:lnTo>
                      <a:lnTo>
                        <a:pt x="154" y="102"/>
                      </a:lnTo>
                      <a:lnTo>
                        <a:pt x="155" y="99"/>
                      </a:lnTo>
                      <a:lnTo>
                        <a:pt x="157" y="95"/>
                      </a:lnTo>
                      <a:lnTo>
                        <a:pt x="159" y="89"/>
                      </a:lnTo>
                      <a:lnTo>
                        <a:pt x="160" y="83"/>
                      </a:lnTo>
                      <a:lnTo>
                        <a:pt x="162" y="77"/>
                      </a:lnTo>
                      <a:lnTo>
                        <a:pt x="164" y="72"/>
                      </a:lnTo>
                      <a:lnTo>
                        <a:pt x="166" y="68"/>
                      </a:lnTo>
                      <a:lnTo>
                        <a:pt x="167" y="67"/>
                      </a:lnTo>
                      <a:lnTo>
                        <a:pt x="169" y="67"/>
                      </a:lnTo>
                      <a:lnTo>
                        <a:pt x="171" y="70"/>
                      </a:lnTo>
                      <a:lnTo>
                        <a:pt x="172" y="74"/>
                      </a:lnTo>
                      <a:lnTo>
                        <a:pt x="174" y="79"/>
                      </a:lnTo>
                      <a:lnTo>
                        <a:pt x="176" y="84"/>
                      </a:lnTo>
                      <a:lnTo>
                        <a:pt x="178" y="88"/>
                      </a:lnTo>
                      <a:lnTo>
                        <a:pt x="179" y="90"/>
                      </a:lnTo>
                      <a:lnTo>
                        <a:pt x="181" y="91"/>
                      </a:lnTo>
                      <a:lnTo>
                        <a:pt x="183" y="90"/>
                      </a:lnTo>
                      <a:lnTo>
                        <a:pt x="184" y="87"/>
                      </a:lnTo>
                      <a:lnTo>
                        <a:pt x="186" y="83"/>
                      </a:lnTo>
                      <a:lnTo>
                        <a:pt x="188" y="79"/>
                      </a:lnTo>
                      <a:lnTo>
                        <a:pt x="190" y="74"/>
                      </a:lnTo>
                      <a:lnTo>
                        <a:pt x="191" y="72"/>
                      </a:lnTo>
                      <a:lnTo>
                        <a:pt x="193" y="70"/>
                      </a:lnTo>
                      <a:lnTo>
                        <a:pt x="195" y="71"/>
                      </a:lnTo>
                      <a:lnTo>
                        <a:pt x="196" y="74"/>
                      </a:lnTo>
                      <a:lnTo>
                        <a:pt x="198" y="78"/>
                      </a:lnTo>
                      <a:lnTo>
                        <a:pt x="200" y="83"/>
                      </a:lnTo>
                      <a:lnTo>
                        <a:pt x="202" y="88"/>
                      </a:lnTo>
                      <a:lnTo>
                        <a:pt x="203" y="92"/>
                      </a:lnTo>
                      <a:lnTo>
                        <a:pt x="205" y="96"/>
                      </a:lnTo>
                      <a:lnTo>
                        <a:pt x="207" y="98"/>
                      </a:lnTo>
                      <a:lnTo>
                        <a:pt x="208" y="99"/>
                      </a:lnTo>
                      <a:lnTo>
                        <a:pt x="210" y="99"/>
                      </a:lnTo>
                      <a:lnTo>
                        <a:pt x="212" y="99"/>
                      </a:lnTo>
                      <a:lnTo>
                        <a:pt x="214" y="98"/>
                      </a:lnTo>
                      <a:lnTo>
                        <a:pt x="215" y="97"/>
                      </a:lnTo>
                      <a:lnTo>
                        <a:pt x="217" y="95"/>
                      </a:lnTo>
                      <a:lnTo>
                        <a:pt x="219" y="93"/>
                      </a:lnTo>
                      <a:lnTo>
                        <a:pt x="220" y="91"/>
                      </a:lnTo>
                      <a:lnTo>
                        <a:pt x="222" y="89"/>
                      </a:lnTo>
                      <a:lnTo>
                        <a:pt x="224" y="87"/>
                      </a:lnTo>
                      <a:lnTo>
                        <a:pt x="226" y="86"/>
                      </a:lnTo>
                      <a:lnTo>
                        <a:pt x="227" y="86"/>
                      </a:lnTo>
                      <a:lnTo>
                        <a:pt x="229" y="89"/>
                      </a:lnTo>
                      <a:lnTo>
                        <a:pt x="231" y="93"/>
                      </a:lnTo>
                      <a:lnTo>
                        <a:pt x="232" y="100"/>
                      </a:lnTo>
                      <a:lnTo>
                        <a:pt x="234" y="108"/>
                      </a:lnTo>
                      <a:lnTo>
                        <a:pt x="236" y="117"/>
                      </a:lnTo>
                      <a:lnTo>
                        <a:pt x="238" y="127"/>
                      </a:lnTo>
                      <a:lnTo>
                        <a:pt x="239" y="134"/>
                      </a:lnTo>
                      <a:lnTo>
                        <a:pt x="241" y="140"/>
                      </a:lnTo>
                      <a:lnTo>
                        <a:pt x="242" y="141"/>
                      </a:lnTo>
                      <a:lnTo>
                        <a:pt x="244" y="139"/>
                      </a:lnTo>
                      <a:lnTo>
                        <a:pt x="246" y="134"/>
                      </a:lnTo>
                      <a:lnTo>
                        <a:pt x="248" y="126"/>
                      </a:lnTo>
                      <a:lnTo>
                        <a:pt x="250" y="118"/>
                      </a:lnTo>
                      <a:lnTo>
                        <a:pt x="251" y="111"/>
                      </a:lnTo>
                      <a:lnTo>
                        <a:pt x="253" y="106"/>
                      </a:lnTo>
                      <a:lnTo>
                        <a:pt x="254" y="105"/>
                      </a:lnTo>
                      <a:lnTo>
                        <a:pt x="256" y="107"/>
                      </a:lnTo>
                      <a:lnTo>
                        <a:pt x="258" y="112"/>
                      </a:lnTo>
                      <a:lnTo>
                        <a:pt x="260" y="120"/>
                      </a:lnTo>
                      <a:lnTo>
                        <a:pt x="262" y="128"/>
                      </a:lnTo>
                      <a:lnTo>
                        <a:pt x="263" y="135"/>
                      </a:lnTo>
                      <a:lnTo>
                        <a:pt x="265" y="140"/>
                      </a:lnTo>
                      <a:lnTo>
                        <a:pt x="266" y="141"/>
                      </a:lnTo>
                      <a:lnTo>
                        <a:pt x="268" y="138"/>
                      </a:lnTo>
                      <a:lnTo>
                        <a:pt x="270" y="132"/>
                      </a:lnTo>
                      <a:lnTo>
                        <a:pt x="272" y="123"/>
                      </a:lnTo>
                      <a:lnTo>
                        <a:pt x="274" y="114"/>
                      </a:lnTo>
                      <a:lnTo>
                        <a:pt x="275" y="105"/>
                      </a:lnTo>
                      <a:lnTo>
                        <a:pt x="277" y="98"/>
                      </a:lnTo>
                      <a:lnTo>
                        <a:pt x="278" y="94"/>
                      </a:lnTo>
                      <a:lnTo>
                        <a:pt x="280" y="95"/>
                      </a:lnTo>
                      <a:lnTo>
                        <a:pt x="282" y="99"/>
                      </a:lnTo>
                      <a:lnTo>
                        <a:pt x="284" y="107"/>
                      </a:lnTo>
                      <a:lnTo>
                        <a:pt x="285" y="116"/>
                      </a:lnTo>
                      <a:lnTo>
                        <a:pt x="287" y="126"/>
                      </a:lnTo>
                      <a:lnTo>
                        <a:pt x="289" y="134"/>
                      </a:lnTo>
                      <a:lnTo>
                        <a:pt x="290" y="140"/>
                      </a:lnTo>
                      <a:lnTo>
                        <a:pt x="292" y="141"/>
                      </a:lnTo>
                      <a:lnTo>
                        <a:pt x="294" y="140"/>
                      </a:lnTo>
                      <a:lnTo>
                        <a:pt x="296" y="134"/>
                      </a:lnTo>
                      <a:lnTo>
                        <a:pt x="297" y="125"/>
                      </a:lnTo>
                      <a:lnTo>
                        <a:pt x="299" y="115"/>
                      </a:lnTo>
                      <a:lnTo>
                        <a:pt x="301" y="104"/>
                      </a:lnTo>
                      <a:lnTo>
                        <a:pt x="302" y="95"/>
                      </a:lnTo>
                      <a:lnTo>
                        <a:pt x="304" y="87"/>
                      </a:lnTo>
                      <a:lnTo>
                        <a:pt x="306" y="83"/>
                      </a:lnTo>
                      <a:lnTo>
                        <a:pt x="308" y="80"/>
                      </a:lnTo>
                      <a:lnTo>
                        <a:pt x="309" y="81"/>
                      </a:lnTo>
                      <a:lnTo>
                        <a:pt x="311" y="83"/>
                      </a:lnTo>
                      <a:lnTo>
                        <a:pt x="313" y="86"/>
                      </a:lnTo>
                      <a:lnTo>
                        <a:pt x="314" y="89"/>
                      </a:lnTo>
                      <a:lnTo>
                        <a:pt x="316" y="92"/>
                      </a:lnTo>
                      <a:lnTo>
                        <a:pt x="318" y="95"/>
                      </a:lnTo>
                      <a:lnTo>
                        <a:pt x="320" y="98"/>
                      </a:lnTo>
                      <a:lnTo>
                        <a:pt x="321" y="101"/>
                      </a:lnTo>
                      <a:lnTo>
                        <a:pt x="323" y="105"/>
                      </a:lnTo>
                      <a:lnTo>
                        <a:pt x="325" y="111"/>
                      </a:lnTo>
                      <a:lnTo>
                        <a:pt x="326" y="118"/>
                      </a:lnTo>
                      <a:lnTo>
                        <a:pt x="328" y="126"/>
                      </a:lnTo>
                      <a:lnTo>
                        <a:pt x="330" y="134"/>
                      </a:lnTo>
                      <a:lnTo>
                        <a:pt x="332" y="140"/>
                      </a:lnTo>
                      <a:lnTo>
                        <a:pt x="333" y="145"/>
                      </a:lnTo>
                      <a:lnTo>
                        <a:pt x="335" y="146"/>
                      </a:lnTo>
                      <a:lnTo>
                        <a:pt x="337" y="143"/>
                      </a:lnTo>
                      <a:lnTo>
                        <a:pt x="338" y="138"/>
                      </a:lnTo>
                      <a:lnTo>
                        <a:pt x="340" y="130"/>
                      </a:lnTo>
                      <a:lnTo>
                        <a:pt x="342" y="121"/>
                      </a:lnTo>
                      <a:lnTo>
                        <a:pt x="344" y="114"/>
                      </a:lnTo>
                      <a:lnTo>
                        <a:pt x="345" y="109"/>
                      </a:lnTo>
                      <a:lnTo>
                        <a:pt x="347" y="106"/>
                      </a:lnTo>
                      <a:lnTo>
                        <a:pt x="349" y="108"/>
                      </a:lnTo>
                      <a:lnTo>
                        <a:pt x="350" y="111"/>
                      </a:lnTo>
                      <a:lnTo>
                        <a:pt x="352" y="117"/>
                      </a:lnTo>
                      <a:lnTo>
                        <a:pt x="354" y="123"/>
                      </a:lnTo>
                      <a:lnTo>
                        <a:pt x="356" y="129"/>
                      </a:lnTo>
                      <a:lnTo>
                        <a:pt x="357" y="132"/>
                      </a:lnTo>
                      <a:lnTo>
                        <a:pt x="359" y="133"/>
                      </a:lnTo>
                      <a:lnTo>
                        <a:pt x="361" y="132"/>
                      </a:lnTo>
                      <a:lnTo>
                        <a:pt x="362" y="129"/>
                      </a:lnTo>
                      <a:lnTo>
                        <a:pt x="364" y="127"/>
                      </a:lnTo>
                      <a:lnTo>
                        <a:pt x="366" y="125"/>
                      </a:lnTo>
                      <a:lnTo>
                        <a:pt x="367" y="124"/>
                      </a:lnTo>
                      <a:lnTo>
                        <a:pt x="369" y="125"/>
                      </a:lnTo>
                      <a:lnTo>
                        <a:pt x="371" y="126"/>
                      </a:lnTo>
                      <a:lnTo>
                        <a:pt x="373" y="127"/>
                      </a:lnTo>
                      <a:lnTo>
                        <a:pt x="374" y="126"/>
                      </a:lnTo>
                      <a:lnTo>
                        <a:pt x="376" y="123"/>
                      </a:lnTo>
                      <a:lnTo>
                        <a:pt x="378" y="118"/>
                      </a:lnTo>
                      <a:lnTo>
                        <a:pt x="379" y="112"/>
                      </a:lnTo>
                      <a:lnTo>
                        <a:pt x="381" y="105"/>
                      </a:lnTo>
                      <a:lnTo>
                        <a:pt x="383" y="99"/>
                      </a:lnTo>
                      <a:lnTo>
                        <a:pt x="385" y="96"/>
                      </a:lnTo>
                      <a:lnTo>
                        <a:pt x="386" y="96"/>
                      </a:lnTo>
                      <a:lnTo>
                        <a:pt x="388" y="101"/>
                      </a:lnTo>
                      <a:lnTo>
                        <a:pt x="390" y="108"/>
                      </a:lnTo>
                      <a:lnTo>
                        <a:pt x="391" y="118"/>
                      </a:lnTo>
                      <a:lnTo>
                        <a:pt x="393" y="129"/>
                      </a:lnTo>
                      <a:lnTo>
                        <a:pt x="395" y="137"/>
                      </a:lnTo>
                      <a:lnTo>
                        <a:pt x="397" y="141"/>
                      </a:lnTo>
                      <a:lnTo>
                        <a:pt x="398" y="141"/>
                      </a:lnTo>
                      <a:lnTo>
                        <a:pt x="400" y="135"/>
                      </a:lnTo>
                      <a:lnTo>
                        <a:pt x="402" y="126"/>
                      </a:lnTo>
                      <a:lnTo>
                        <a:pt x="403" y="114"/>
                      </a:lnTo>
                      <a:lnTo>
                        <a:pt x="405" y="102"/>
                      </a:lnTo>
                      <a:lnTo>
                        <a:pt x="407" y="91"/>
                      </a:lnTo>
                      <a:lnTo>
                        <a:pt x="408" y="83"/>
                      </a:lnTo>
                      <a:lnTo>
                        <a:pt x="410" y="79"/>
                      </a:lnTo>
                      <a:lnTo>
                        <a:pt x="412" y="79"/>
                      </a:lnTo>
                      <a:lnTo>
                        <a:pt x="413" y="83"/>
                      </a:lnTo>
                      <a:lnTo>
                        <a:pt x="415" y="87"/>
                      </a:lnTo>
                      <a:lnTo>
                        <a:pt x="417" y="93"/>
                      </a:lnTo>
                      <a:lnTo>
                        <a:pt x="419" y="97"/>
                      </a:lnTo>
                      <a:lnTo>
                        <a:pt x="420" y="100"/>
                      </a:lnTo>
                      <a:lnTo>
                        <a:pt x="422" y="101"/>
                      </a:lnTo>
                      <a:lnTo>
                        <a:pt x="424" y="101"/>
                      </a:lnTo>
                      <a:lnTo>
                        <a:pt x="425" y="99"/>
                      </a:lnTo>
                      <a:lnTo>
                        <a:pt x="427" y="97"/>
                      </a:lnTo>
                      <a:lnTo>
                        <a:pt x="429" y="96"/>
                      </a:lnTo>
                      <a:lnTo>
                        <a:pt x="431" y="95"/>
                      </a:lnTo>
                      <a:lnTo>
                        <a:pt x="432" y="95"/>
                      </a:lnTo>
                      <a:lnTo>
                        <a:pt x="434" y="96"/>
                      </a:lnTo>
                      <a:lnTo>
                        <a:pt x="436" y="96"/>
                      </a:lnTo>
                      <a:lnTo>
                        <a:pt x="437" y="96"/>
                      </a:lnTo>
                      <a:lnTo>
                        <a:pt x="439" y="95"/>
                      </a:lnTo>
                      <a:lnTo>
                        <a:pt x="441" y="94"/>
                      </a:lnTo>
                      <a:lnTo>
                        <a:pt x="443" y="92"/>
                      </a:lnTo>
                      <a:lnTo>
                        <a:pt x="444" y="91"/>
                      </a:lnTo>
                      <a:lnTo>
                        <a:pt x="446" y="90"/>
                      </a:lnTo>
                      <a:lnTo>
                        <a:pt x="448" y="89"/>
                      </a:lnTo>
                      <a:lnTo>
                        <a:pt x="449" y="89"/>
                      </a:lnTo>
                      <a:lnTo>
                        <a:pt x="451" y="90"/>
                      </a:lnTo>
                      <a:lnTo>
                        <a:pt x="453" y="91"/>
                      </a:lnTo>
                      <a:lnTo>
                        <a:pt x="455" y="92"/>
                      </a:lnTo>
                      <a:lnTo>
                        <a:pt x="456" y="92"/>
                      </a:lnTo>
                      <a:lnTo>
                        <a:pt x="458" y="92"/>
                      </a:lnTo>
                      <a:lnTo>
                        <a:pt x="460" y="92"/>
                      </a:lnTo>
                      <a:lnTo>
                        <a:pt x="461" y="91"/>
                      </a:lnTo>
                      <a:lnTo>
                        <a:pt x="463" y="89"/>
                      </a:lnTo>
                      <a:lnTo>
                        <a:pt x="465" y="86"/>
                      </a:lnTo>
                      <a:lnTo>
                        <a:pt x="467" y="84"/>
                      </a:lnTo>
                      <a:lnTo>
                        <a:pt x="468" y="81"/>
                      </a:lnTo>
                      <a:lnTo>
                        <a:pt x="470" y="80"/>
                      </a:lnTo>
                      <a:lnTo>
                        <a:pt x="472" y="79"/>
                      </a:lnTo>
                      <a:lnTo>
                        <a:pt x="473" y="80"/>
                      </a:lnTo>
                      <a:lnTo>
                        <a:pt x="475" y="82"/>
                      </a:lnTo>
                      <a:lnTo>
                        <a:pt x="477" y="86"/>
                      </a:lnTo>
                      <a:lnTo>
                        <a:pt x="479" y="91"/>
                      </a:lnTo>
                      <a:lnTo>
                        <a:pt x="480" y="97"/>
                      </a:lnTo>
                      <a:lnTo>
                        <a:pt x="482" y="104"/>
                      </a:lnTo>
                      <a:lnTo>
                        <a:pt x="484" y="111"/>
                      </a:lnTo>
                      <a:lnTo>
                        <a:pt x="485" y="117"/>
                      </a:lnTo>
                      <a:lnTo>
                        <a:pt x="487" y="122"/>
                      </a:lnTo>
                      <a:lnTo>
                        <a:pt x="489" y="125"/>
                      </a:lnTo>
                      <a:lnTo>
                        <a:pt x="491" y="124"/>
                      </a:lnTo>
                      <a:lnTo>
                        <a:pt x="492" y="122"/>
                      </a:lnTo>
                      <a:lnTo>
                        <a:pt x="494" y="116"/>
                      </a:lnTo>
                      <a:lnTo>
                        <a:pt x="496" y="108"/>
                      </a:lnTo>
                      <a:lnTo>
                        <a:pt x="497" y="100"/>
                      </a:lnTo>
                      <a:lnTo>
                        <a:pt x="499" y="92"/>
                      </a:lnTo>
                      <a:lnTo>
                        <a:pt x="501" y="86"/>
                      </a:lnTo>
                      <a:lnTo>
                        <a:pt x="503" y="82"/>
                      </a:lnTo>
                      <a:lnTo>
                        <a:pt x="504" y="80"/>
                      </a:lnTo>
                      <a:lnTo>
                        <a:pt x="506" y="82"/>
                      </a:lnTo>
                      <a:lnTo>
                        <a:pt x="508" y="85"/>
                      </a:lnTo>
                      <a:lnTo>
                        <a:pt x="509" y="90"/>
                      </a:lnTo>
                      <a:lnTo>
                        <a:pt x="511" y="95"/>
                      </a:lnTo>
                      <a:lnTo>
                        <a:pt x="513" y="99"/>
                      </a:lnTo>
                      <a:lnTo>
                        <a:pt x="515" y="102"/>
                      </a:lnTo>
                      <a:lnTo>
                        <a:pt x="516" y="104"/>
                      </a:lnTo>
                      <a:lnTo>
                        <a:pt x="518" y="103"/>
                      </a:lnTo>
                      <a:lnTo>
                        <a:pt x="520" y="102"/>
                      </a:lnTo>
                      <a:lnTo>
                        <a:pt x="521" y="100"/>
                      </a:lnTo>
                      <a:lnTo>
                        <a:pt x="523" y="99"/>
                      </a:lnTo>
                      <a:lnTo>
                        <a:pt x="525" y="99"/>
                      </a:lnTo>
                      <a:lnTo>
                        <a:pt x="527" y="101"/>
                      </a:lnTo>
                      <a:lnTo>
                        <a:pt x="528" y="104"/>
                      </a:lnTo>
                      <a:lnTo>
                        <a:pt x="530" y="108"/>
                      </a:lnTo>
                      <a:lnTo>
                        <a:pt x="532" y="111"/>
                      </a:lnTo>
                      <a:lnTo>
                        <a:pt x="533" y="115"/>
                      </a:lnTo>
                      <a:lnTo>
                        <a:pt x="535" y="116"/>
                      </a:lnTo>
                      <a:lnTo>
                        <a:pt x="537" y="115"/>
                      </a:lnTo>
                      <a:lnTo>
                        <a:pt x="539" y="112"/>
                      </a:lnTo>
                      <a:lnTo>
                        <a:pt x="540" y="107"/>
                      </a:lnTo>
                      <a:lnTo>
                        <a:pt x="542" y="100"/>
                      </a:lnTo>
                      <a:lnTo>
                        <a:pt x="543" y="92"/>
                      </a:lnTo>
                      <a:lnTo>
                        <a:pt x="545" y="85"/>
                      </a:lnTo>
                      <a:lnTo>
                        <a:pt x="547" y="80"/>
                      </a:lnTo>
                      <a:lnTo>
                        <a:pt x="549" y="77"/>
                      </a:lnTo>
                      <a:lnTo>
                        <a:pt x="551" y="77"/>
                      </a:lnTo>
                      <a:lnTo>
                        <a:pt x="552" y="80"/>
                      </a:lnTo>
                      <a:lnTo>
                        <a:pt x="554" y="85"/>
                      </a:lnTo>
                      <a:lnTo>
                        <a:pt x="555" y="91"/>
                      </a:lnTo>
                      <a:lnTo>
                        <a:pt x="557" y="98"/>
                      </a:lnTo>
                      <a:lnTo>
                        <a:pt x="559" y="104"/>
                      </a:lnTo>
                      <a:lnTo>
                        <a:pt x="561" y="109"/>
                      </a:lnTo>
                      <a:lnTo>
                        <a:pt x="563" y="111"/>
                      </a:lnTo>
                      <a:lnTo>
                        <a:pt x="564" y="111"/>
                      </a:lnTo>
                      <a:lnTo>
                        <a:pt x="566" y="110"/>
                      </a:lnTo>
                      <a:lnTo>
                        <a:pt x="567" y="106"/>
                      </a:lnTo>
                      <a:lnTo>
                        <a:pt x="569" y="102"/>
                      </a:lnTo>
                      <a:lnTo>
                        <a:pt x="571" y="98"/>
                      </a:lnTo>
                      <a:lnTo>
                        <a:pt x="573" y="93"/>
                      </a:lnTo>
                      <a:lnTo>
                        <a:pt x="574" y="90"/>
                      </a:lnTo>
                      <a:lnTo>
                        <a:pt x="576" y="88"/>
                      </a:lnTo>
                      <a:lnTo>
                        <a:pt x="578" y="87"/>
                      </a:lnTo>
                      <a:lnTo>
                        <a:pt x="579" y="87"/>
                      </a:lnTo>
                      <a:lnTo>
                        <a:pt x="581" y="88"/>
                      </a:lnTo>
                      <a:lnTo>
                        <a:pt x="583" y="89"/>
                      </a:lnTo>
                      <a:lnTo>
                        <a:pt x="585" y="90"/>
                      </a:lnTo>
                      <a:lnTo>
                        <a:pt x="586" y="91"/>
                      </a:lnTo>
                      <a:lnTo>
                        <a:pt x="588" y="91"/>
                      </a:lnTo>
                      <a:lnTo>
                        <a:pt x="590" y="91"/>
                      </a:lnTo>
                      <a:lnTo>
                        <a:pt x="591" y="91"/>
                      </a:lnTo>
                      <a:lnTo>
                        <a:pt x="593" y="91"/>
                      </a:lnTo>
                      <a:lnTo>
                        <a:pt x="595" y="91"/>
                      </a:lnTo>
                      <a:lnTo>
                        <a:pt x="597" y="92"/>
                      </a:lnTo>
                      <a:lnTo>
                        <a:pt x="598" y="92"/>
                      </a:lnTo>
                      <a:lnTo>
                        <a:pt x="600" y="93"/>
                      </a:lnTo>
                      <a:lnTo>
                        <a:pt x="602" y="94"/>
                      </a:lnTo>
                      <a:lnTo>
                        <a:pt x="603" y="95"/>
                      </a:lnTo>
                      <a:lnTo>
                        <a:pt x="605" y="94"/>
                      </a:lnTo>
                      <a:lnTo>
                        <a:pt x="607" y="93"/>
                      </a:lnTo>
                      <a:lnTo>
                        <a:pt x="608" y="92"/>
                      </a:lnTo>
                      <a:lnTo>
                        <a:pt x="610" y="90"/>
                      </a:lnTo>
                      <a:lnTo>
                        <a:pt x="612" y="87"/>
                      </a:lnTo>
                      <a:lnTo>
                        <a:pt x="614" y="85"/>
                      </a:lnTo>
                      <a:lnTo>
                        <a:pt x="615" y="84"/>
                      </a:lnTo>
                      <a:lnTo>
                        <a:pt x="617" y="84"/>
                      </a:lnTo>
                      <a:lnTo>
                        <a:pt x="619" y="86"/>
                      </a:lnTo>
                      <a:lnTo>
                        <a:pt x="620" y="89"/>
                      </a:lnTo>
                      <a:lnTo>
                        <a:pt x="622" y="92"/>
                      </a:lnTo>
                      <a:lnTo>
                        <a:pt x="624" y="96"/>
                      </a:lnTo>
                      <a:lnTo>
                        <a:pt x="626" y="98"/>
                      </a:lnTo>
                      <a:lnTo>
                        <a:pt x="627" y="100"/>
                      </a:lnTo>
                      <a:lnTo>
                        <a:pt x="629" y="99"/>
                      </a:lnTo>
                      <a:lnTo>
                        <a:pt x="631" y="96"/>
                      </a:lnTo>
                      <a:lnTo>
                        <a:pt x="632" y="92"/>
                      </a:lnTo>
                      <a:lnTo>
                        <a:pt x="634" y="87"/>
                      </a:lnTo>
                      <a:lnTo>
                        <a:pt x="636" y="81"/>
                      </a:lnTo>
                      <a:lnTo>
                        <a:pt x="638" y="77"/>
                      </a:lnTo>
                      <a:lnTo>
                        <a:pt x="639" y="74"/>
                      </a:lnTo>
                      <a:lnTo>
                        <a:pt x="641" y="74"/>
                      </a:lnTo>
                      <a:lnTo>
                        <a:pt x="643" y="77"/>
                      </a:lnTo>
                      <a:lnTo>
                        <a:pt x="644" y="81"/>
                      </a:lnTo>
                      <a:lnTo>
                        <a:pt x="646" y="86"/>
                      </a:lnTo>
                      <a:lnTo>
                        <a:pt x="648" y="92"/>
                      </a:lnTo>
                      <a:lnTo>
                        <a:pt x="650" y="97"/>
                      </a:lnTo>
                      <a:lnTo>
                        <a:pt x="651" y="100"/>
                      </a:lnTo>
                      <a:lnTo>
                        <a:pt x="653" y="100"/>
                      </a:lnTo>
                      <a:lnTo>
                        <a:pt x="655" y="98"/>
                      </a:lnTo>
                      <a:lnTo>
                        <a:pt x="656" y="94"/>
                      </a:lnTo>
                      <a:lnTo>
                        <a:pt x="658" y="89"/>
                      </a:lnTo>
                      <a:lnTo>
                        <a:pt x="660" y="83"/>
                      </a:lnTo>
                      <a:lnTo>
                        <a:pt x="662" y="78"/>
                      </a:lnTo>
                      <a:lnTo>
                        <a:pt x="663" y="75"/>
                      </a:lnTo>
                      <a:lnTo>
                        <a:pt x="665" y="73"/>
                      </a:lnTo>
                      <a:lnTo>
                        <a:pt x="667" y="74"/>
                      </a:lnTo>
                      <a:lnTo>
                        <a:pt x="668" y="76"/>
                      </a:lnTo>
                      <a:lnTo>
                        <a:pt x="670" y="80"/>
                      </a:lnTo>
                      <a:lnTo>
                        <a:pt x="672" y="84"/>
                      </a:lnTo>
                      <a:lnTo>
                        <a:pt x="674" y="88"/>
                      </a:lnTo>
                      <a:lnTo>
                        <a:pt x="675" y="91"/>
                      </a:lnTo>
                      <a:lnTo>
                        <a:pt x="677" y="92"/>
                      </a:lnTo>
                      <a:lnTo>
                        <a:pt x="678" y="92"/>
                      </a:lnTo>
                      <a:lnTo>
                        <a:pt x="680" y="89"/>
                      </a:lnTo>
                      <a:lnTo>
                        <a:pt x="682" y="85"/>
                      </a:lnTo>
                      <a:lnTo>
                        <a:pt x="684" y="80"/>
                      </a:lnTo>
                      <a:lnTo>
                        <a:pt x="686" y="74"/>
                      </a:lnTo>
                      <a:lnTo>
                        <a:pt x="687" y="68"/>
                      </a:lnTo>
                      <a:lnTo>
                        <a:pt x="689" y="63"/>
                      </a:lnTo>
                      <a:lnTo>
                        <a:pt x="690" y="60"/>
                      </a:lnTo>
                      <a:lnTo>
                        <a:pt x="692" y="59"/>
                      </a:lnTo>
                      <a:lnTo>
                        <a:pt x="694" y="61"/>
                      </a:lnTo>
                      <a:lnTo>
                        <a:pt x="696" y="66"/>
                      </a:lnTo>
                      <a:lnTo>
                        <a:pt x="698" y="73"/>
                      </a:lnTo>
                      <a:lnTo>
                        <a:pt x="699" y="81"/>
                      </a:lnTo>
                      <a:lnTo>
                        <a:pt x="701" y="90"/>
                      </a:lnTo>
                      <a:lnTo>
                        <a:pt x="702" y="97"/>
                      </a:lnTo>
                      <a:lnTo>
                        <a:pt x="704" y="103"/>
                      </a:lnTo>
                      <a:lnTo>
                        <a:pt x="706" y="106"/>
                      </a:lnTo>
                      <a:lnTo>
                        <a:pt x="708" y="105"/>
                      </a:lnTo>
                      <a:lnTo>
                        <a:pt x="710" y="101"/>
                      </a:lnTo>
                      <a:lnTo>
                        <a:pt x="711" y="95"/>
                      </a:lnTo>
                      <a:lnTo>
                        <a:pt x="713" y="87"/>
                      </a:lnTo>
                      <a:lnTo>
                        <a:pt x="714" y="80"/>
                      </a:lnTo>
                      <a:lnTo>
                        <a:pt x="716" y="75"/>
                      </a:lnTo>
                      <a:lnTo>
                        <a:pt x="718" y="72"/>
                      </a:lnTo>
                      <a:lnTo>
                        <a:pt x="720" y="73"/>
                      </a:lnTo>
                      <a:lnTo>
                        <a:pt x="721" y="76"/>
                      </a:lnTo>
                      <a:lnTo>
                        <a:pt x="723" y="80"/>
                      </a:lnTo>
                      <a:lnTo>
                        <a:pt x="725" y="85"/>
                      </a:lnTo>
                      <a:lnTo>
                        <a:pt x="726" y="90"/>
                      </a:lnTo>
                      <a:lnTo>
                        <a:pt x="728" y="92"/>
                      </a:lnTo>
                      <a:lnTo>
                        <a:pt x="730" y="92"/>
                      </a:lnTo>
                      <a:lnTo>
                        <a:pt x="732" y="89"/>
                      </a:lnTo>
                      <a:lnTo>
                        <a:pt x="733" y="84"/>
                      </a:lnTo>
                      <a:lnTo>
                        <a:pt x="735" y="78"/>
                      </a:lnTo>
                      <a:lnTo>
                        <a:pt x="737" y="72"/>
                      </a:lnTo>
                      <a:lnTo>
                        <a:pt x="738" y="69"/>
                      </a:lnTo>
                      <a:lnTo>
                        <a:pt x="740" y="68"/>
                      </a:lnTo>
                      <a:lnTo>
                        <a:pt x="742" y="70"/>
                      </a:lnTo>
                      <a:lnTo>
                        <a:pt x="744" y="75"/>
                      </a:lnTo>
                      <a:lnTo>
                        <a:pt x="745" y="82"/>
                      </a:lnTo>
                      <a:lnTo>
                        <a:pt x="747" y="89"/>
                      </a:lnTo>
                      <a:lnTo>
                        <a:pt x="749" y="95"/>
                      </a:lnTo>
                      <a:lnTo>
                        <a:pt x="750" y="99"/>
                      </a:lnTo>
                      <a:lnTo>
                        <a:pt x="752" y="101"/>
                      </a:lnTo>
                      <a:lnTo>
                        <a:pt x="754" y="99"/>
                      </a:lnTo>
                      <a:lnTo>
                        <a:pt x="756" y="96"/>
                      </a:lnTo>
                      <a:lnTo>
                        <a:pt x="757" y="91"/>
                      </a:lnTo>
                      <a:lnTo>
                        <a:pt x="759" y="85"/>
                      </a:lnTo>
                      <a:lnTo>
                        <a:pt x="761" y="80"/>
                      </a:lnTo>
                      <a:lnTo>
                        <a:pt x="762" y="78"/>
                      </a:lnTo>
                      <a:lnTo>
                        <a:pt x="764" y="77"/>
                      </a:lnTo>
                      <a:lnTo>
                        <a:pt x="766" y="79"/>
                      </a:lnTo>
                      <a:lnTo>
                        <a:pt x="768" y="83"/>
                      </a:lnTo>
                      <a:lnTo>
                        <a:pt x="769" y="87"/>
                      </a:lnTo>
                      <a:lnTo>
                        <a:pt x="771" y="92"/>
                      </a:lnTo>
                      <a:lnTo>
                        <a:pt x="773" y="97"/>
                      </a:lnTo>
                      <a:lnTo>
                        <a:pt x="774" y="101"/>
                      </a:lnTo>
                      <a:lnTo>
                        <a:pt x="776" y="103"/>
                      </a:lnTo>
                      <a:lnTo>
                        <a:pt x="778" y="104"/>
                      </a:lnTo>
                      <a:lnTo>
                        <a:pt x="780" y="103"/>
                      </a:lnTo>
                      <a:lnTo>
                        <a:pt x="781" y="101"/>
                      </a:lnTo>
                      <a:lnTo>
                        <a:pt x="783" y="97"/>
                      </a:lnTo>
                      <a:lnTo>
                        <a:pt x="785" y="92"/>
                      </a:lnTo>
                      <a:lnTo>
                        <a:pt x="786" y="87"/>
                      </a:lnTo>
                      <a:lnTo>
                        <a:pt x="788" y="82"/>
                      </a:lnTo>
                      <a:lnTo>
                        <a:pt x="790" y="77"/>
                      </a:lnTo>
                      <a:lnTo>
                        <a:pt x="792" y="72"/>
                      </a:lnTo>
                      <a:lnTo>
                        <a:pt x="793" y="68"/>
                      </a:lnTo>
                      <a:lnTo>
                        <a:pt x="795" y="66"/>
                      </a:lnTo>
                      <a:lnTo>
                        <a:pt x="797" y="64"/>
                      </a:lnTo>
                      <a:lnTo>
                        <a:pt x="798" y="64"/>
                      </a:lnTo>
                      <a:lnTo>
                        <a:pt x="800" y="65"/>
                      </a:lnTo>
                      <a:lnTo>
                        <a:pt x="802" y="67"/>
                      </a:lnTo>
                      <a:lnTo>
                        <a:pt x="804" y="69"/>
                      </a:lnTo>
                      <a:lnTo>
                        <a:pt x="805" y="73"/>
                      </a:lnTo>
                      <a:lnTo>
                        <a:pt x="807" y="77"/>
                      </a:lnTo>
                      <a:lnTo>
                        <a:pt x="809" y="81"/>
                      </a:lnTo>
                      <a:lnTo>
                        <a:pt x="810" y="87"/>
                      </a:lnTo>
                      <a:lnTo>
                        <a:pt x="812" y="93"/>
                      </a:lnTo>
                      <a:lnTo>
                        <a:pt x="814" y="98"/>
                      </a:lnTo>
                      <a:lnTo>
                        <a:pt x="815" y="103"/>
                      </a:lnTo>
                      <a:lnTo>
                        <a:pt x="817" y="107"/>
                      </a:lnTo>
                      <a:lnTo>
                        <a:pt x="819" y="108"/>
                      </a:lnTo>
                      <a:lnTo>
                        <a:pt x="821" y="106"/>
                      </a:lnTo>
                      <a:lnTo>
                        <a:pt x="822" y="101"/>
                      </a:lnTo>
                      <a:lnTo>
                        <a:pt x="824" y="93"/>
                      </a:lnTo>
                      <a:lnTo>
                        <a:pt x="826" y="83"/>
                      </a:lnTo>
                      <a:lnTo>
                        <a:pt x="827" y="72"/>
                      </a:lnTo>
                      <a:lnTo>
                        <a:pt x="829" y="61"/>
                      </a:lnTo>
                      <a:lnTo>
                        <a:pt x="831" y="53"/>
                      </a:lnTo>
                      <a:lnTo>
                        <a:pt x="833" y="48"/>
                      </a:lnTo>
                      <a:lnTo>
                        <a:pt x="834" y="46"/>
                      </a:lnTo>
                      <a:lnTo>
                        <a:pt x="836" y="49"/>
                      </a:lnTo>
                      <a:lnTo>
                        <a:pt x="838" y="55"/>
                      </a:lnTo>
                      <a:lnTo>
                        <a:pt x="839" y="63"/>
                      </a:lnTo>
                      <a:lnTo>
                        <a:pt x="841" y="72"/>
                      </a:lnTo>
                      <a:lnTo>
                        <a:pt x="843" y="80"/>
                      </a:lnTo>
                      <a:lnTo>
                        <a:pt x="844" y="87"/>
                      </a:lnTo>
                      <a:lnTo>
                        <a:pt x="846" y="91"/>
                      </a:lnTo>
                      <a:lnTo>
                        <a:pt x="848" y="92"/>
                      </a:lnTo>
                      <a:lnTo>
                        <a:pt x="850" y="92"/>
                      </a:lnTo>
                      <a:lnTo>
                        <a:pt x="851" y="91"/>
                      </a:lnTo>
                      <a:lnTo>
                        <a:pt x="853" y="89"/>
                      </a:lnTo>
                      <a:lnTo>
                        <a:pt x="855" y="87"/>
                      </a:lnTo>
                      <a:lnTo>
                        <a:pt x="856" y="86"/>
                      </a:lnTo>
                      <a:lnTo>
                        <a:pt x="858" y="86"/>
                      </a:lnTo>
                      <a:lnTo>
                        <a:pt x="860" y="86"/>
                      </a:lnTo>
                      <a:lnTo>
                        <a:pt x="861" y="86"/>
                      </a:lnTo>
                      <a:lnTo>
                        <a:pt x="863" y="85"/>
                      </a:lnTo>
                      <a:lnTo>
                        <a:pt x="865" y="84"/>
                      </a:lnTo>
                      <a:lnTo>
                        <a:pt x="867" y="82"/>
                      </a:lnTo>
                      <a:lnTo>
                        <a:pt x="868" y="80"/>
                      </a:lnTo>
                      <a:lnTo>
                        <a:pt x="870" y="77"/>
                      </a:lnTo>
                      <a:lnTo>
                        <a:pt x="872" y="74"/>
                      </a:lnTo>
                      <a:lnTo>
                        <a:pt x="873" y="72"/>
                      </a:lnTo>
                      <a:lnTo>
                        <a:pt x="875" y="71"/>
                      </a:lnTo>
                      <a:lnTo>
                        <a:pt x="877" y="70"/>
                      </a:lnTo>
                      <a:lnTo>
                        <a:pt x="879" y="70"/>
                      </a:lnTo>
                      <a:lnTo>
                        <a:pt x="880" y="70"/>
                      </a:lnTo>
                      <a:lnTo>
                        <a:pt x="882" y="68"/>
                      </a:lnTo>
                      <a:lnTo>
                        <a:pt x="884" y="67"/>
                      </a:lnTo>
                      <a:lnTo>
                        <a:pt x="885" y="65"/>
                      </a:lnTo>
                      <a:lnTo>
                        <a:pt x="887" y="62"/>
                      </a:lnTo>
                      <a:lnTo>
                        <a:pt x="889" y="60"/>
                      </a:lnTo>
                      <a:lnTo>
                        <a:pt x="891" y="57"/>
                      </a:lnTo>
                      <a:lnTo>
                        <a:pt x="892" y="55"/>
                      </a:lnTo>
                      <a:lnTo>
                        <a:pt x="894" y="54"/>
                      </a:lnTo>
                      <a:lnTo>
                        <a:pt x="896" y="54"/>
                      </a:lnTo>
                      <a:lnTo>
                        <a:pt x="897" y="55"/>
                      </a:lnTo>
                      <a:lnTo>
                        <a:pt x="899" y="57"/>
                      </a:lnTo>
                      <a:lnTo>
                        <a:pt x="901" y="60"/>
                      </a:lnTo>
                      <a:lnTo>
                        <a:pt x="903" y="62"/>
                      </a:lnTo>
                      <a:lnTo>
                        <a:pt x="904" y="65"/>
                      </a:lnTo>
                      <a:lnTo>
                        <a:pt x="906" y="66"/>
                      </a:lnTo>
                      <a:lnTo>
                        <a:pt x="908" y="67"/>
                      </a:lnTo>
                      <a:lnTo>
                        <a:pt x="909" y="66"/>
                      </a:lnTo>
                      <a:lnTo>
                        <a:pt x="911" y="65"/>
                      </a:lnTo>
                      <a:lnTo>
                        <a:pt x="913" y="63"/>
                      </a:lnTo>
                      <a:lnTo>
                        <a:pt x="915" y="61"/>
                      </a:lnTo>
                      <a:lnTo>
                        <a:pt x="916" y="59"/>
                      </a:lnTo>
                      <a:lnTo>
                        <a:pt x="918" y="57"/>
                      </a:lnTo>
                      <a:lnTo>
                        <a:pt x="920" y="56"/>
                      </a:lnTo>
                      <a:lnTo>
                        <a:pt x="921" y="57"/>
                      </a:lnTo>
                      <a:lnTo>
                        <a:pt x="923" y="59"/>
                      </a:lnTo>
                      <a:lnTo>
                        <a:pt x="925" y="61"/>
                      </a:lnTo>
                      <a:lnTo>
                        <a:pt x="927" y="63"/>
                      </a:lnTo>
                      <a:lnTo>
                        <a:pt x="928" y="66"/>
                      </a:lnTo>
                      <a:lnTo>
                        <a:pt x="930" y="68"/>
                      </a:lnTo>
                      <a:lnTo>
                        <a:pt x="932" y="70"/>
                      </a:lnTo>
                      <a:lnTo>
                        <a:pt x="933" y="71"/>
                      </a:lnTo>
                      <a:lnTo>
                        <a:pt x="935" y="71"/>
                      </a:lnTo>
                      <a:lnTo>
                        <a:pt x="937" y="71"/>
                      </a:lnTo>
                      <a:lnTo>
                        <a:pt x="939" y="71"/>
                      </a:lnTo>
                      <a:lnTo>
                        <a:pt x="940" y="72"/>
                      </a:lnTo>
                      <a:lnTo>
                        <a:pt x="942" y="73"/>
                      </a:lnTo>
                      <a:lnTo>
                        <a:pt x="944" y="75"/>
                      </a:lnTo>
                      <a:lnTo>
                        <a:pt x="945" y="77"/>
                      </a:lnTo>
                      <a:lnTo>
                        <a:pt x="947" y="79"/>
                      </a:lnTo>
                      <a:lnTo>
                        <a:pt x="949" y="80"/>
                      </a:lnTo>
                      <a:lnTo>
                        <a:pt x="951" y="81"/>
                      </a:lnTo>
                      <a:lnTo>
                        <a:pt x="952" y="81"/>
                      </a:lnTo>
                      <a:lnTo>
                        <a:pt x="954" y="79"/>
                      </a:lnTo>
                      <a:lnTo>
                        <a:pt x="956" y="77"/>
                      </a:lnTo>
                      <a:lnTo>
                        <a:pt x="957" y="75"/>
                      </a:lnTo>
                      <a:lnTo>
                        <a:pt x="959" y="73"/>
                      </a:lnTo>
                      <a:lnTo>
                        <a:pt x="961" y="71"/>
                      </a:lnTo>
                      <a:lnTo>
                        <a:pt x="963" y="71"/>
                      </a:lnTo>
                      <a:lnTo>
                        <a:pt x="964" y="72"/>
                      </a:lnTo>
                      <a:lnTo>
                        <a:pt x="966" y="73"/>
                      </a:lnTo>
                      <a:lnTo>
                        <a:pt x="968" y="75"/>
                      </a:lnTo>
                      <a:lnTo>
                        <a:pt x="969" y="77"/>
                      </a:lnTo>
                      <a:lnTo>
                        <a:pt x="971" y="77"/>
                      </a:lnTo>
                      <a:lnTo>
                        <a:pt x="973" y="77"/>
                      </a:lnTo>
                      <a:lnTo>
                        <a:pt x="975" y="75"/>
                      </a:lnTo>
                      <a:lnTo>
                        <a:pt x="976" y="72"/>
                      </a:lnTo>
                      <a:lnTo>
                        <a:pt x="978" y="68"/>
                      </a:lnTo>
                      <a:lnTo>
                        <a:pt x="979" y="64"/>
                      </a:lnTo>
                      <a:lnTo>
                        <a:pt x="981" y="61"/>
                      </a:lnTo>
                      <a:lnTo>
                        <a:pt x="983" y="59"/>
                      </a:lnTo>
                      <a:lnTo>
                        <a:pt x="985" y="59"/>
                      </a:lnTo>
                      <a:lnTo>
                        <a:pt x="987" y="60"/>
                      </a:lnTo>
                      <a:lnTo>
                        <a:pt x="988" y="62"/>
                      </a:lnTo>
                      <a:lnTo>
                        <a:pt x="990" y="65"/>
                      </a:lnTo>
                      <a:lnTo>
                        <a:pt x="991" y="68"/>
                      </a:lnTo>
                      <a:lnTo>
                        <a:pt x="993" y="72"/>
                      </a:lnTo>
                      <a:lnTo>
                        <a:pt x="995" y="74"/>
                      </a:lnTo>
                      <a:lnTo>
                        <a:pt x="997" y="76"/>
                      </a:lnTo>
                      <a:lnTo>
                        <a:pt x="999" y="77"/>
                      </a:lnTo>
                      <a:lnTo>
                        <a:pt x="1000" y="77"/>
                      </a:lnTo>
                      <a:lnTo>
                        <a:pt x="1002" y="77"/>
                      </a:lnTo>
                      <a:lnTo>
                        <a:pt x="1003" y="77"/>
                      </a:lnTo>
                      <a:lnTo>
                        <a:pt x="1005" y="77"/>
                      </a:lnTo>
                      <a:lnTo>
                        <a:pt x="1007" y="76"/>
                      </a:lnTo>
                      <a:lnTo>
                        <a:pt x="1009" y="75"/>
                      </a:lnTo>
                      <a:lnTo>
                        <a:pt x="1011" y="73"/>
                      </a:lnTo>
                      <a:lnTo>
                        <a:pt x="1012" y="71"/>
                      </a:lnTo>
                      <a:lnTo>
                        <a:pt x="1014" y="68"/>
                      </a:lnTo>
                      <a:lnTo>
                        <a:pt x="1015" y="66"/>
                      </a:lnTo>
                      <a:lnTo>
                        <a:pt x="1017" y="63"/>
                      </a:lnTo>
                      <a:lnTo>
                        <a:pt x="1019" y="61"/>
                      </a:lnTo>
                      <a:lnTo>
                        <a:pt x="1021" y="60"/>
                      </a:lnTo>
                      <a:lnTo>
                        <a:pt x="1022" y="61"/>
                      </a:lnTo>
                      <a:lnTo>
                        <a:pt x="1024" y="62"/>
                      </a:lnTo>
                      <a:lnTo>
                        <a:pt x="1026" y="66"/>
                      </a:lnTo>
                      <a:lnTo>
                        <a:pt x="1027" y="69"/>
                      </a:lnTo>
                      <a:lnTo>
                        <a:pt x="1029" y="73"/>
                      </a:lnTo>
                      <a:lnTo>
                        <a:pt x="1031" y="77"/>
                      </a:lnTo>
                      <a:lnTo>
                        <a:pt x="1033" y="79"/>
                      </a:lnTo>
                      <a:lnTo>
                        <a:pt x="1034" y="80"/>
                      </a:lnTo>
                      <a:lnTo>
                        <a:pt x="1036" y="80"/>
                      </a:lnTo>
                      <a:lnTo>
                        <a:pt x="1038" y="79"/>
                      </a:lnTo>
                      <a:lnTo>
                        <a:pt x="1039" y="78"/>
                      </a:lnTo>
                      <a:lnTo>
                        <a:pt x="1041" y="77"/>
                      </a:lnTo>
                      <a:lnTo>
                        <a:pt x="1043" y="78"/>
                      </a:lnTo>
                      <a:lnTo>
                        <a:pt x="1045" y="79"/>
                      </a:lnTo>
                      <a:lnTo>
                        <a:pt x="1046" y="82"/>
                      </a:lnTo>
                      <a:lnTo>
                        <a:pt x="1048" y="85"/>
                      </a:lnTo>
                      <a:lnTo>
                        <a:pt x="1050" y="89"/>
                      </a:lnTo>
                      <a:lnTo>
                        <a:pt x="1051" y="92"/>
                      </a:lnTo>
                      <a:lnTo>
                        <a:pt x="1053" y="93"/>
                      </a:lnTo>
                      <a:lnTo>
                        <a:pt x="1055" y="93"/>
                      </a:lnTo>
                      <a:lnTo>
                        <a:pt x="1057" y="92"/>
                      </a:lnTo>
                      <a:lnTo>
                        <a:pt x="1058" y="90"/>
                      </a:lnTo>
                      <a:lnTo>
                        <a:pt x="1060" y="88"/>
                      </a:lnTo>
                      <a:lnTo>
                        <a:pt x="1062" y="86"/>
                      </a:lnTo>
                      <a:lnTo>
                        <a:pt x="1063" y="85"/>
                      </a:lnTo>
                      <a:lnTo>
                        <a:pt x="1065" y="85"/>
                      </a:lnTo>
                      <a:lnTo>
                        <a:pt x="1067" y="86"/>
                      </a:lnTo>
                      <a:lnTo>
                        <a:pt x="1068" y="87"/>
                      </a:lnTo>
                      <a:lnTo>
                        <a:pt x="1070" y="90"/>
                      </a:lnTo>
                      <a:lnTo>
                        <a:pt x="1072" y="91"/>
                      </a:lnTo>
                      <a:lnTo>
                        <a:pt x="1074" y="91"/>
                      </a:lnTo>
                      <a:lnTo>
                        <a:pt x="1075" y="91"/>
                      </a:lnTo>
                      <a:lnTo>
                        <a:pt x="1077" y="89"/>
                      </a:lnTo>
                      <a:lnTo>
                        <a:pt x="1079" y="86"/>
                      </a:lnTo>
                      <a:lnTo>
                        <a:pt x="1080" y="83"/>
                      </a:lnTo>
                      <a:lnTo>
                        <a:pt x="1082" y="80"/>
                      </a:lnTo>
                      <a:lnTo>
                        <a:pt x="1084" y="79"/>
                      </a:lnTo>
                      <a:lnTo>
                        <a:pt x="1086" y="78"/>
                      </a:lnTo>
                      <a:lnTo>
                        <a:pt x="1087" y="78"/>
                      </a:lnTo>
                      <a:lnTo>
                        <a:pt x="1089" y="78"/>
                      </a:lnTo>
                      <a:lnTo>
                        <a:pt x="1091" y="78"/>
                      </a:lnTo>
                      <a:lnTo>
                        <a:pt x="1092" y="78"/>
                      </a:lnTo>
                      <a:lnTo>
                        <a:pt x="1094" y="77"/>
                      </a:lnTo>
                      <a:lnTo>
                        <a:pt x="1096" y="76"/>
                      </a:lnTo>
                      <a:lnTo>
                        <a:pt x="1098" y="73"/>
                      </a:lnTo>
                      <a:lnTo>
                        <a:pt x="1099" y="72"/>
                      </a:lnTo>
                      <a:lnTo>
                        <a:pt x="1101" y="71"/>
                      </a:lnTo>
                      <a:lnTo>
                        <a:pt x="1103" y="71"/>
                      </a:lnTo>
                      <a:lnTo>
                        <a:pt x="1104" y="72"/>
                      </a:lnTo>
                      <a:lnTo>
                        <a:pt x="1106" y="73"/>
                      </a:lnTo>
                      <a:lnTo>
                        <a:pt x="1108" y="75"/>
                      </a:lnTo>
                      <a:lnTo>
                        <a:pt x="1110" y="76"/>
                      </a:lnTo>
                      <a:lnTo>
                        <a:pt x="1111" y="75"/>
                      </a:lnTo>
                      <a:lnTo>
                        <a:pt x="1113" y="73"/>
                      </a:lnTo>
                      <a:lnTo>
                        <a:pt x="1114" y="70"/>
                      </a:lnTo>
                      <a:lnTo>
                        <a:pt x="1116" y="67"/>
                      </a:lnTo>
                      <a:lnTo>
                        <a:pt x="1118" y="64"/>
                      </a:lnTo>
                      <a:lnTo>
                        <a:pt x="1120" y="61"/>
                      </a:lnTo>
                      <a:lnTo>
                        <a:pt x="1122" y="61"/>
                      </a:lnTo>
                      <a:lnTo>
                        <a:pt x="1123" y="62"/>
                      </a:lnTo>
                      <a:lnTo>
                        <a:pt x="1125" y="65"/>
                      </a:lnTo>
                      <a:lnTo>
                        <a:pt x="1126" y="68"/>
                      </a:lnTo>
                      <a:lnTo>
                        <a:pt x="1128" y="72"/>
                      </a:lnTo>
                      <a:lnTo>
                        <a:pt x="1130" y="73"/>
                      </a:lnTo>
                      <a:lnTo>
                        <a:pt x="1132" y="73"/>
                      </a:lnTo>
                      <a:lnTo>
                        <a:pt x="1134" y="70"/>
                      </a:lnTo>
                      <a:lnTo>
                        <a:pt x="1135" y="65"/>
                      </a:lnTo>
                      <a:lnTo>
                        <a:pt x="1137" y="58"/>
                      </a:lnTo>
                      <a:lnTo>
                        <a:pt x="1138" y="50"/>
                      </a:lnTo>
                      <a:lnTo>
                        <a:pt x="1140" y="43"/>
                      </a:lnTo>
                      <a:lnTo>
                        <a:pt x="1142" y="39"/>
                      </a:lnTo>
                      <a:lnTo>
                        <a:pt x="1144" y="37"/>
                      </a:lnTo>
                      <a:lnTo>
                        <a:pt x="1146" y="38"/>
                      </a:lnTo>
                      <a:lnTo>
                        <a:pt x="1147" y="42"/>
                      </a:lnTo>
                      <a:lnTo>
                        <a:pt x="1149" y="48"/>
                      </a:lnTo>
                      <a:lnTo>
                        <a:pt x="1150" y="56"/>
                      </a:lnTo>
                      <a:lnTo>
                        <a:pt x="1152" y="63"/>
                      </a:lnTo>
                      <a:lnTo>
                        <a:pt x="1154" y="68"/>
                      </a:lnTo>
                      <a:lnTo>
                        <a:pt x="1156" y="72"/>
                      </a:lnTo>
                      <a:lnTo>
                        <a:pt x="1157" y="74"/>
                      </a:lnTo>
                      <a:lnTo>
                        <a:pt x="1159" y="74"/>
                      </a:lnTo>
                      <a:lnTo>
                        <a:pt x="1161" y="72"/>
                      </a:lnTo>
                      <a:lnTo>
                        <a:pt x="1162" y="68"/>
                      </a:lnTo>
                      <a:lnTo>
                        <a:pt x="1164" y="65"/>
                      </a:lnTo>
                      <a:lnTo>
                        <a:pt x="1166" y="62"/>
                      </a:lnTo>
                      <a:lnTo>
                        <a:pt x="1168" y="60"/>
                      </a:lnTo>
                      <a:lnTo>
                        <a:pt x="1169" y="59"/>
                      </a:lnTo>
                      <a:lnTo>
                        <a:pt x="1171" y="59"/>
                      </a:lnTo>
                      <a:lnTo>
                        <a:pt x="1173" y="60"/>
                      </a:lnTo>
                      <a:lnTo>
                        <a:pt x="1174" y="62"/>
                      </a:lnTo>
                      <a:lnTo>
                        <a:pt x="1176" y="64"/>
                      </a:lnTo>
                      <a:lnTo>
                        <a:pt x="1178" y="66"/>
                      </a:lnTo>
                      <a:lnTo>
                        <a:pt x="1180" y="68"/>
                      </a:lnTo>
                      <a:lnTo>
                        <a:pt x="1181" y="69"/>
                      </a:lnTo>
                      <a:lnTo>
                        <a:pt x="1183" y="69"/>
                      </a:lnTo>
                      <a:lnTo>
                        <a:pt x="1185" y="68"/>
                      </a:lnTo>
                      <a:lnTo>
                        <a:pt x="1186" y="67"/>
                      </a:lnTo>
                      <a:lnTo>
                        <a:pt x="1188" y="66"/>
                      </a:lnTo>
                      <a:lnTo>
                        <a:pt x="1190" y="64"/>
                      </a:lnTo>
                      <a:lnTo>
                        <a:pt x="1192" y="63"/>
                      </a:lnTo>
                      <a:lnTo>
                        <a:pt x="1193" y="62"/>
                      </a:lnTo>
                      <a:lnTo>
                        <a:pt x="1195" y="63"/>
                      </a:lnTo>
                      <a:lnTo>
                        <a:pt x="1197" y="64"/>
                      </a:lnTo>
                      <a:lnTo>
                        <a:pt x="1198" y="66"/>
                      </a:lnTo>
                      <a:lnTo>
                        <a:pt x="1200" y="68"/>
                      </a:lnTo>
                      <a:lnTo>
                        <a:pt x="1202" y="71"/>
                      </a:lnTo>
                      <a:lnTo>
                        <a:pt x="1204" y="73"/>
                      </a:lnTo>
                      <a:lnTo>
                        <a:pt x="1205" y="74"/>
                      </a:lnTo>
                      <a:lnTo>
                        <a:pt x="1207" y="74"/>
                      </a:lnTo>
                      <a:lnTo>
                        <a:pt x="1209" y="74"/>
                      </a:lnTo>
                      <a:lnTo>
                        <a:pt x="1210" y="72"/>
                      </a:lnTo>
                      <a:lnTo>
                        <a:pt x="1212" y="70"/>
                      </a:lnTo>
                      <a:lnTo>
                        <a:pt x="1214" y="67"/>
                      </a:lnTo>
                      <a:lnTo>
                        <a:pt x="1216" y="64"/>
                      </a:lnTo>
                      <a:lnTo>
                        <a:pt x="1217" y="62"/>
                      </a:lnTo>
                      <a:lnTo>
                        <a:pt x="1219" y="61"/>
                      </a:lnTo>
                      <a:lnTo>
                        <a:pt x="1221" y="61"/>
                      </a:lnTo>
                      <a:lnTo>
                        <a:pt x="1222" y="62"/>
                      </a:lnTo>
                      <a:lnTo>
                        <a:pt x="1224" y="64"/>
                      </a:lnTo>
                      <a:lnTo>
                        <a:pt x="1226" y="66"/>
                      </a:lnTo>
                      <a:lnTo>
                        <a:pt x="1228" y="67"/>
                      </a:lnTo>
                      <a:lnTo>
                        <a:pt x="1229" y="68"/>
                      </a:lnTo>
                      <a:lnTo>
                        <a:pt x="1231" y="68"/>
                      </a:lnTo>
                      <a:lnTo>
                        <a:pt x="1233" y="67"/>
                      </a:lnTo>
                      <a:lnTo>
                        <a:pt x="1234" y="65"/>
                      </a:lnTo>
                      <a:lnTo>
                        <a:pt x="1236" y="61"/>
                      </a:lnTo>
                      <a:lnTo>
                        <a:pt x="1238" y="58"/>
                      </a:lnTo>
                      <a:lnTo>
                        <a:pt x="1240" y="54"/>
                      </a:lnTo>
                      <a:lnTo>
                        <a:pt x="1241" y="50"/>
                      </a:lnTo>
                      <a:lnTo>
                        <a:pt x="1243" y="48"/>
                      </a:lnTo>
                      <a:lnTo>
                        <a:pt x="1245" y="47"/>
                      </a:lnTo>
                      <a:lnTo>
                        <a:pt x="1246" y="48"/>
                      </a:lnTo>
                      <a:lnTo>
                        <a:pt x="1248" y="50"/>
                      </a:lnTo>
                      <a:lnTo>
                        <a:pt x="1250" y="54"/>
                      </a:lnTo>
                      <a:lnTo>
                        <a:pt x="1252" y="59"/>
                      </a:lnTo>
                      <a:lnTo>
                        <a:pt x="1253" y="64"/>
                      </a:lnTo>
                      <a:lnTo>
                        <a:pt x="1255" y="70"/>
                      </a:lnTo>
                      <a:lnTo>
                        <a:pt x="1257" y="74"/>
                      </a:lnTo>
                      <a:lnTo>
                        <a:pt x="1258" y="78"/>
                      </a:lnTo>
                      <a:lnTo>
                        <a:pt x="1260" y="81"/>
                      </a:lnTo>
                      <a:lnTo>
                        <a:pt x="1262" y="82"/>
                      </a:lnTo>
                      <a:lnTo>
                        <a:pt x="1264" y="82"/>
                      </a:lnTo>
                      <a:lnTo>
                        <a:pt x="1265" y="80"/>
                      </a:lnTo>
                      <a:lnTo>
                        <a:pt x="1267" y="78"/>
                      </a:lnTo>
                      <a:lnTo>
                        <a:pt x="1269" y="74"/>
                      </a:lnTo>
                      <a:lnTo>
                        <a:pt x="1270" y="70"/>
                      </a:lnTo>
                      <a:lnTo>
                        <a:pt x="1272" y="65"/>
                      </a:lnTo>
                      <a:lnTo>
                        <a:pt x="1274" y="59"/>
                      </a:lnTo>
                      <a:lnTo>
                        <a:pt x="1275" y="54"/>
                      </a:lnTo>
                      <a:lnTo>
                        <a:pt x="1277" y="49"/>
                      </a:lnTo>
                      <a:lnTo>
                        <a:pt x="1279" y="46"/>
                      </a:lnTo>
                      <a:lnTo>
                        <a:pt x="1281" y="43"/>
                      </a:lnTo>
                      <a:lnTo>
                        <a:pt x="1282" y="43"/>
                      </a:lnTo>
                      <a:lnTo>
                        <a:pt x="1284" y="45"/>
                      </a:lnTo>
                      <a:lnTo>
                        <a:pt x="1286" y="49"/>
                      </a:lnTo>
                      <a:lnTo>
                        <a:pt x="1287" y="55"/>
                      </a:lnTo>
                      <a:lnTo>
                        <a:pt x="1289" y="63"/>
                      </a:lnTo>
                      <a:lnTo>
                        <a:pt x="1291" y="72"/>
                      </a:lnTo>
                      <a:lnTo>
                        <a:pt x="1292" y="80"/>
                      </a:lnTo>
                      <a:lnTo>
                        <a:pt x="1294" y="87"/>
                      </a:lnTo>
                      <a:lnTo>
                        <a:pt x="1296" y="92"/>
                      </a:lnTo>
                      <a:lnTo>
                        <a:pt x="1298" y="95"/>
                      </a:lnTo>
                      <a:lnTo>
                        <a:pt x="1299" y="93"/>
                      </a:lnTo>
                      <a:lnTo>
                        <a:pt x="1301" y="90"/>
                      </a:lnTo>
                      <a:lnTo>
                        <a:pt x="1303" y="84"/>
                      </a:lnTo>
                      <a:lnTo>
                        <a:pt x="1304" y="76"/>
                      </a:lnTo>
                      <a:lnTo>
                        <a:pt x="1306" y="69"/>
                      </a:lnTo>
                      <a:lnTo>
                        <a:pt x="1308" y="63"/>
                      </a:lnTo>
                      <a:lnTo>
                        <a:pt x="1309" y="59"/>
                      </a:lnTo>
                      <a:lnTo>
                        <a:pt x="1311" y="58"/>
                      </a:lnTo>
                      <a:lnTo>
                        <a:pt x="1313" y="59"/>
                      </a:lnTo>
                      <a:lnTo>
                        <a:pt x="1315" y="64"/>
                      </a:lnTo>
                      <a:lnTo>
                        <a:pt x="1316" y="70"/>
                      </a:lnTo>
                      <a:lnTo>
                        <a:pt x="1318" y="76"/>
                      </a:lnTo>
                      <a:lnTo>
                        <a:pt x="1320" y="83"/>
                      </a:lnTo>
                      <a:lnTo>
                        <a:pt x="1321" y="89"/>
                      </a:lnTo>
                      <a:lnTo>
                        <a:pt x="1323" y="93"/>
                      </a:lnTo>
                      <a:lnTo>
                        <a:pt x="1325" y="96"/>
                      </a:lnTo>
                      <a:lnTo>
                        <a:pt x="1327" y="97"/>
                      </a:lnTo>
                      <a:lnTo>
                        <a:pt x="1328" y="97"/>
                      </a:lnTo>
                      <a:lnTo>
                        <a:pt x="1330" y="95"/>
                      </a:lnTo>
                      <a:lnTo>
                        <a:pt x="1332" y="92"/>
                      </a:lnTo>
                      <a:lnTo>
                        <a:pt x="1333" y="89"/>
                      </a:lnTo>
                      <a:lnTo>
                        <a:pt x="1335" y="85"/>
                      </a:lnTo>
                      <a:lnTo>
                        <a:pt x="1337" y="81"/>
                      </a:lnTo>
                      <a:lnTo>
                        <a:pt x="1339" y="76"/>
                      </a:lnTo>
                      <a:lnTo>
                        <a:pt x="1340" y="71"/>
                      </a:lnTo>
                      <a:lnTo>
                        <a:pt x="1342" y="66"/>
                      </a:lnTo>
                      <a:lnTo>
                        <a:pt x="1344" y="61"/>
                      </a:lnTo>
                      <a:lnTo>
                        <a:pt x="1345" y="58"/>
                      </a:lnTo>
                      <a:lnTo>
                        <a:pt x="1347" y="56"/>
                      </a:lnTo>
                      <a:lnTo>
                        <a:pt x="1349" y="56"/>
                      </a:lnTo>
                      <a:lnTo>
                        <a:pt x="1351" y="58"/>
                      </a:lnTo>
                      <a:lnTo>
                        <a:pt x="1352" y="61"/>
                      </a:lnTo>
                      <a:lnTo>
                        <a:pt x="1354" y="66"/>
                      </a:lnTo>
                      <a:lnTo>
                        <a:pt x="1356" y="71"/>
                      </a:lnTo>
                      <a:lnTo>
                        <a:pt x="1357" y="74"/>
                      </a:lnTo>
                      <a:lnTo>
                        <a:pt x="1359" y="77"/>
                      </a:lnTo>
                      <a:lnTo>
                        <a:pt x="1361" y="76"/>
                      </a:lnTo>
                      <a:lnTo>
                        <a:pt x="1363" y="74"/>
                      </a:lnTo>
                      <a:lnTo>
                        <a:pt x="1364" y="71"/>
                      </a:lnTo>
                      <a:lnTo>
                        <a:pt x="1366" y="67"/>
                      </a:lnTo>
                      <a:lnTo>
                        <a:pt x="1368" y="64"/>
                      </a:lnTo>
                      <a:lnTo>
                        <a:pt x="1369" y="62"/>
                      </a:lnTo>
                      <a:lnTo>
                        <a:pt x="1371" y="64"/>
                      </a:lnTo>
                      <a:lnTo>
                        <a:pt x="1373" y="68"/>
                      </a:lnTo>
                      <a:lnTo>
                        <a:pt x="1375" y="74"/>
                      </a:lnTo>
                      <a:lnTo>
                        <a:pt x="1376" y="81"/>
                      </a:lnTo>
                      <a:lnTo>
                        <a:pt x="1378" y="88"/>
                      </a:lnTo>
                      <a:lnTo>
                        <a:pt x="1380" y="93"/>
                      </a:lnTo>
                      <a:lnTo>
                        <a:pt x="1381" y="96"/>
                      </a:lnTo>
                      <a:lnTo>
                        <a:pt x="1383" y="95"/>
                      </a:lnTo>
                      <a:lnTo>
                        <a:pt x="1385" y="91"/>
                      </a:lnTo>
                      <a:lnTo>
                        <a:pt x="1387" y="84"/>
                      </a:lnTo>
                      <a:lnTo>
                        <a:pt x="1388" y="77"/>
                      </a:lnTo>
                      <a:lnTo>
                        <a:pt x="1390" y="70"/>
                      </a:lnTo>
                      <a:lnTo>
                        <a:pt x="1392" y="64"/>
                      </a:lnTo>
                      <a:lnTo>
                        <a:pt x="1393" y="60"/>
                      </a:lnTo>
                      <a:lnTo>
                        <a:pt x="1395" y="58"/>
                      </a:lnTo>
                      <a:lnTo>
                        <a:pt x="1397" y="58"/>
                      </a:lnTo>
                      <a:lnTo>
                        <a:pt x="1399" y="58"/>
                      </a:lnTo>
                      <a:lnTo>
                        <a:pt x="1400" y="58"/>
                      </a:lnTo>
                      <a:lnTo>
                        <a:pt x="1402" y="56"/>
                      </a:lnTo>
                      <a:lnTo>
                        <a:pt x="1404" y="54"/>
                      </a:lnTo>
                      <a:lnTo>
                        <a:pt x="1405" y="50"/>
                      </a:lnTo>
                      <a:lnTo>
                        <a:pt x="1407" y="46"/>
                      </a:lnTo>
                      <a:lnTo>
                        <a:pt x="1409" y="42"/>
                      </a:lnTo>
                      <a:lnTo>
                        <a:pt x="1411" y="40"/>
                      </a:lnTo>
                      <a:lnTo>
                        <a:pt x="1412" y="39"/>
                      </a:lnTo>
                      <a:lnTo>
                        <a:pt x="1414" y="40"/>
                      </a:lnTo>
                      <a:lnTo>
                        <a:pt x="1415" y="43"/>
                      </a:lnTo>
                      <a:lnTo>
                        <a:pt x="1417" y="47"/>
                      </a:lnTo>
                      <a:lnTo>
                        <a:pt x="1419" y="51"/>
                      </a:lnTo>
                      <a:lnTo>
                        <a:pt x="1421" y="55"/>
                      </a:lnTo>
                      <a:lnTo>
                        <a:pt x="1423" y="56"/>
                      </a:lnTo>
                      <a:lnTo>
                        <a:pt x="1424" y="56"/>
                      </a:lnTo>
                      <a:lnTo>
                        <a:pt x="1426" y="54"/>
                      </a:lnTo>
                      <a:lnTo>
                        <a:pt x="1427" y="50"/>
                      </a:lnTo>
                      <a:lnTo>
                        <a:pt x="1429" y="47"/>
                      </a:lnTo>
                      <a:lnTo>
                        <a:pt x="1431" y="43"/>
                      </a:lnTo>
                      <a:lnTo>
                        <a:pt x="1433" y="41"/>
                      </a:lnTo>
                      <a:lnTo>
                        <a:pt x="1435" y="40"/>
                      </a:lnTo>
                      <a:lnTo>
                        <a:pt x="1436" y="41"/>
                      </a:lnTo>
                      <a:lnTo>
                        <a:pt x="1438" y="43"/>
                      </a:lnTo>
                      <a:lnTo>
                        <a:pt x="1439" y="46"/>
                      </a:lnTo>
                      <a:lnTo>
                        <a:pt x="1441" y="48"/>
                      </a:lnTo>
                      <a:lnTo>
                        <a:pt x="1443" y="51"/>
                      </a:lnTo>
                      <a:lnTo>
                        <a:pt x="1445" y="53"/>
                      </a:lnTo>
                      <a:lnTo>
                        <a:pt x="1447" y="54"/>
                      </a:lnTo>
                      <a:lnTo>
                        <a:pt x="1448" y="54"/>
                      </a:lnTo>
                      <a:lnTo>
                        <a:pt x="1450" y="53"/>
                      </a:lnTo>
                      <a:lnTo>
                        <a:pt x="1451" y="51"/>
                      </a:lnTo>
                      <a:lnTo>
                        <a:pt x="1453" y="50"/>
                      </a:lnTo>
                      <a:lnTo>
                        <a:pt x="1455" y="49"/>
                      </a:lnTo>
                      <a:lnTo>
                        <a:pt x="1457" y="48"/>
                      </a:lnTo>
                      <a:lnTo>
                        <a:pt x="1458" y="48"/>
                      </a:lnTo>
                      <a:lnTo>
                        <a:pt x="1460" y="49"/>
                      </a:lnTo>
                      <a:lnTo>
                        <a:pt x="1462" y="52"/>
                      </a:lnTo>
                      <a:lnTo>
                        <a:pt x="1463" y="55"/>
                      </a:lnTo>
                      <a:lnTo>
                        <a:pt x="1465" y="58"/>
                      </a:lnTo>
                      <a:lnTo>
                        <a:pt x="1467" y="62"/>
                      </a:lnTo>
                      <a:lnTo>
                        <a:pt x="1469" y="65"/>
                      </a:lnTo>
                      <a:lnTo>
                        <a:pt x="1470" y="67"/>
                      </a:lnTo>
                      <a:lnTo>
                        <a:pt x="1472" y="68"/>
                      </a:lnTo>
                      <a:lnTo>
                        <a:pt x="1474" y="67"/>
                      </a:lnTo>
                      <a:lnTo>
                        <a:pt x="1475" y="64"/>
                      </a:lnTo>
                      <a:lnTo>
                        <a:pt x="1477" y="59"/>
                      </a:lnTo>
                      <a:lnTo>
                        <a:pt x="1479" y="53"/>
                      </a:lnTo>
                      <a:lnTo>
                        <a:pt x="1481" y="46"/>
                      </a:lnTo>
                      <a:lnTo>
                        <a:pt x="1482" y="41"/>
                      </a:lnTo>
                      <a:lnTo>
                        <a:pt x="1484" y="36"/>
                      </a:lnTo>
                      <a:lnTo>
                        <a:pt x="1486" y="34"/>
                      </a:lnTo>
                      <a:lnTo>
                        <a:pt x="1487" y="34"/>
                      </a:lnTo>
                      <a:lnTo>
                        <a:pt x="1489" y="36"/>
                      </a:lnTo>
                      <a:lnTo>
                        <a:pt x="1491" y="39"/>
                      </a:lnTo>
                      <a:lnTo>
                        <a:pt x="1493" y="42"/>
                      </a:lnTo>
                      <a:lnTo>
                        <a:pt x="1494" y="43"/>
                      </a:lnTo>
                      <a:lnTo>
                        <a:pt x="1496" y="44"/>
                      </a:lnTo>
                      <a:lnTo>
                        <a:pt x="1498" y="42"/>
                      </a:lnTo>
                      <a:lnTo>
                        <a:pt x="1499" y="37"/>
                      </a:lnTo>
                      <a:lnTo>
                        <a:pt x="1501" y="32"/>
                      </a:lnTo>
                      <a:lnTo>
                        <a:pt x="1503" y="25"/>
                      </a:lnTo>
                      <a:lnTo>
                        <a:pt x="1505" y="21"/>
                      </a:lnTo>
                      <a:lnTo>
                        <a:pt x="1506" y="17"/>
                      </a:lnTo>
                      <a:lnTo>
                        <a:pt x="1508" y="17"/>
                      </a:lnTo>
                      <a:lnTo>
                        <a:pt x="1510" y="21"/>
                      </a:lnTo>
                      <a:lnTo>
                        <a:pt x="1511" y="27"/>
                      </a:lnTo>
                      <a:lnTo>
                        <a:pt x="1513" y="34"/>
                      </a:lnTo>
                      <a:lnTo>
                        <a:pt x="1515" y="42"/>
                      </a:lnTo>
                      <a:lnTo>
                        <a:pt x="1516" y="50"/>
                      </a:lnTo>
                      <a:lnTo>
                        <a:pt x="1518" y="55"/>
                      </a:lnTo>
                      <a:lnTo>
                        <a:pt x="1520" y="57"/>
                      </a:lnTo>
                      <a:lnTo>
                        <a:pt x="1522" y="56"/>
                      </a:lnTo>
                      <a:lnTo>
                        <a:pt x="1523" y="52"/>
                      </a:lnTo>
                      <a:lnTo>
                        <a:pt x="1525" y="47"/>
                      </a:lnTo>
                      <a:lnTo>
                        <a:pt x="1527" y="42"/>
                      </a:lnTo>
                      <a:lnTo>
                        <a:pt x="1528" y="37"/>
                      </a:lnTo>
                      <a:lnTo>
                        <a:pt x="1530" y="34"/>
                      </a:lnTo>
                      <a:lnTo>
                        <a:pt x="1532" y="33"/>
                      </a:lnTo>
                      <a:lnTo>
                        <a:pt x="1534" y="34"/>
                      </a:lnTo>
                      <a:lnTo>
                        <a:pt x="1535" y="36"/>
                      </a:lnTo>
                      <a:lnTo>
                        <a:pt x="1537" y="38"/>
                      </a:lnTo>
                      <a:lnTo>
                        <a:pt x="1539" y="40"/>
                      </a:lnTo>
                      <a:lnTo>
                        <a:pt x="1540" y="41"/>
                      </a:lnTo>
                      <a:lnTo>
                        <a:pt x="1542" y="42"/>
                      </a:lnTo>
                      <a:lnTo>
                        <a:pt x="1544" y="42"/>
                      </a:lnTo>
                      <a:lnTo>
                        <a:pt x="1546" y="42"/>
                      </a:lnTo>
                      <a:lnTo>
                        <a:pt x="1547" y="44"/>
                      </a:lnTo>
                      <a:lnTo>
                        <a:pt x="1549" y="47"/>
                      </a:lnTo>
                      <a:lnTo>
                        <a:pt x="1551" y="53"/>
                      </a:lnTo>
                      <a:lnTo>
                        <a:pt x="1552" y="60"/>
                      </a:lnTo>
                      <a:lnTo>
                        <a:pt x="1554" y="68"/>
                      </a:lnTo>
                      <a:lnTo>
                        <a:pt x="1556" y="76"/>
                      </a:lnTo>
                      <a:lnTo>
                        <a:pt x="1558" y="80"/>
                      </a:lnTo>
                      <a:lnTo>
                        <a:pt x="1559" y="83"/>
                      </a:lnTo>
                      <a:lnTo>
                        <a:pt x="1561" y="80"/>
                      </a:lnTo>
                      <a:lnTo>
                        <a:pt x="1562" y="74"/>
                      </a:lnTo>
                      <a:lnTo>
                        <a:pt x="1564" y="65"/>
                      </a:lnTo>
                      <a:lnTo>
                        <a:pt x="1566" y="54"/>
                      </a:lnTo>
                      <a:lnTo>
                        <a:pt x="1568" y="44"/>
                      </a:lnTo>
                      <a:lnTo>
                        <a:pt x="1570" y="36"/>
                      </a:lnTo>
                      <a:lnTo>
                        <a:pt x="1571" y="31"/>
                      </a:lnTo>
                      <a:lnTo>
                        <a:pt x="1573" y="31"/>
                      </a:lnTo>
                      <a:lnTo>
                        <a:pt x="1574" y="34"/>
                      </a:lnTo>
                      <a:lnTo>
                        <a:pt x="1576" y="40"/>
                      </a:lnTo>
                      <a:lnTo>
                        <a:pt x="1578" y="46"/>
                      </a:lnTo>
                      <a:lnTo>
                        <a:pt x="1580" y="52"/>
                      </a:lnTo>
                      <a:lnTo>
                        <a:pt x="1582" y="55"/>
                      </a:lnTo>
                      <a:lnTo>
                        <a:pt x="1583" y="55"/>
                      </a:lnTo>
                      <a:lnTo>
                        <a:pt x="1585" y="53"/>
                      </a:lnTo>
                      <a:lnTo>
                        <a:pt x="1586" y="48"/>
                      </a:lnTo>
                      <a:lnTo>
                        <a:pt x="1588" y="43"/>
                      </a:lnTo>
                      <a:lnTo>
                        <a:pt x="1590" y="38"/>
                      </a:lnTo>
                      <a:lnTo>
                        <a:pt x="1592" y="35"/>
                      </a:lnTo>
                      <a:lnTo>
                        <a:pt x="1593" y="36"/>
                      </a:lnTo>
                      <a:lnTo>
                        <a:pt x="1595" y="39"/>
                      </a:lnTo>
                      <a:lnTo>
                        <a:pt x="1597" y="43"/>
                      </a:lnTo>
                      <a:lnTo>
                        <a:pt x="1598" y="49"/>
                      </a:lnTo>
                      <a:lnTo>
                        <a:pt x="1600" y="54"/>
                      </a:lnTo>
                      <a:lnTo>
                        <a:pt x="1602" y="56"/>
                      </a:lnTo>
                      <a:lnTo>
                        <a:pt x="1604" y="56"/>
                      </a:lnTo>
                      <a:lnTo>
                        <a:pt x="1605" y="53"/>
                      </a:lnTo>
                      <a:lnTo>
                        <a:pt x="1607" y="46"/>
                      </a:lnTo>
                      <a:lnTo>
                        <a:pt x="1609" y="38"/>
                      </a:lnTo>
                      <a:lnTo>
                        <a:pt x="1610" y="29"/>
                      </a:lnTo>
                      <a:lnTo>
                        <a:pt x="1612" y="21"/>
                      </a:lnTo>
                      <a:lnTo>
                        <a:pt x="1614" y="15"/>
                      </a:lnTo>
                      <a:lnTo>
                        <a:pt x="1616" y="11"/>
                      </a:lnTo>
                      <a:lnTo>
                        <a:pt x="1617" y="11"/>
                      </a:lnTo>
                      <a:lnTo>
                        <a:pt x="1619" y="12"/>
                      </a:lnTo>
                      <a:lnTo>
                        <a:pt x="1621" y="16"/>
                      </a:lnTo>
                      <a:lnTo>
                        <a:pt x="1622" y="20"/>
                      </a:lnTo>
                      <a:lnTo>
                        <a:pt x="1624" y="24"/>
                      </a:lnTo>
                      <a:lnTo>
                        <a:pt x="1626" y="28"/>
                      </a:lnTo>
                      <a:lnTo>
                        <a:pt x="1628" y="31"/>
                      </a:lnTo>
                      <a:lnTo>
                        <a:pt x="1629" y="33"/>
                      </a:lnTo>
                      <a:lnTo>
                        <a:pt x="1631" y="33"/>
                      </a:lnTo>
                      <a:lnTo>
                        <a:pt x="1633" y="33"/>
                      </a:lnTo>
                      <a:lnTo>
                        <a:pt x="1634" y="33"/>
                      </a:lnTo>
                      <a:lnTo>
                        <a:pt x="1636" y="33"/>
                      </a:lnTo>
                      <a:lnTo>
                        <a:pt x="1638" y="33"/>
                      </a:lnTo>
                      <a:lnTo>
                        <a:pt x="1640" y="34"/>
                      </a:lnTo>
                      <a:lnTo>
                        <a:pt x="1641" y="35"/>
                      </a:lnTo>
                      <a:lnTo>
                        <a:pt x="1643" y="37"/>
                      </a:lnTo>
                      <a:lnTo>
                        <a:pt x="1645" y="38"/>
                      </a:lnTo>
                      <a:lnTo>
                        <a:pt x="1646" y="40"/>
                      </a:lnTo>
                      <a:lnTo>
                        <a:pt x="1648" y="40"/>
                      </a:lnTo>
                      <a:lnTo>
                        <a:pt x="1650" y="41"/>
                      </a:lnTo>
                      <a:lnTo>
                        <a:pt x="1652" y="40"/>
                      </a:lnTo>
                      <a:lnTo>
                        <a:pt x="1653" y="39"/>
                      </a:lnTo>
                      <a:lnTo>
                        <a:pt x="1655" y="37"/>
                      </a:lnTo>
                      <a:lnTo>
                        <a:pt x="1657" y="34"/>
                      </a:lnTo>
                      <a:lnTo>
                        <a:pt x="1658" y="31"/>
                      </a:lnTo>
                      <a:lnTo>
                        <a:pt x="1660" y="28"/>
                      </a:lnTo>
                      <a:lnTo>
                        <a:pt x="1662" y="25"/>
                      </a:lnTo>
                      <a:lnTo>
                        <a:pt x="1664" y="23"/>
                      </a:lnTo>
                      <a:lnTo>
                        <a:pt x="1665" y="22"/>
                      </a:lnTo>
                      <a:lnTo>
                        <a:pt x="1667" y="21"/>
                      </a:lnTo>
                      <a:lnTo>
                        <a:pt x="1669" y="20"/>
                      </a:lnTo>
                      <a:lnTo>
                        <a:pt x="1670" y="20"/>
                      </a:lnTo>
                      <a:lnTo>
                        <a:pt x="1672" y="19"/>
                      </a:lnTo>
                      <a:lnTo>
                        <a:pt x="1674" y="18"/>
                      </a:lnTo>
                      <a:lnTo>
                        <a:pt x="1676" y="17"/>
                      </a:lnTo>
                      <a:lnTo>
                        <a:pt x="1677" y="16"/>
                      </a:lnTo>
                      <a:lnTo>
                        <a:pt x="1679" y="14"/>
                      </a:lnTo>
                      <a:lnTo>
                        <a:pt x="1681" y="12"/>
                      </a:lnTo>
                      <a:lnTo>
                        <a:pt x="1682" y="11"/>
                      </a:lnTo>
                      <a:lnTo>
                        <a:pt x="1684" y="11"/>
                      </a:lnTo>
                      <a:lnTo>
                        <a:pt x="1686" y="11"/>
                      </a:lnTo>
                      <a:lnTo>
                        <a:pt x="1688" y="11"/>
                      </a:lnTo>
                      <a:lnTo>
                        <a:pt x="1689" y="12"/>
                      </a:lnTo>
                      <a:lnTo>
                        <a:pt x="1691" y="14"/>
                      </a:lnTo>
                      <a:lnTo>
                        <a:pt x="1693" y="15"/>
                      </a:lnTo>
                      <a:lnTo>
                        <a:pt x="1694" y="15"/>
                      </a:lnTo>
                      <a:lnTo>
                        <a:pt x="1696" y="14"/>
                      </a:lnTo>
                      <a:lnTo>
                        <a:pt x="1698" y="13"/>
                      </a:lnTo>
                      <a:lnTo>
                        <a:pt x="1700" y="11"/>
                      </a:lnTo>
                      <a:lnTo>
                        <a:pt x="1701" y="10"/>
                      </a:lnTo>
                      <a:lnTo>
                        <a:pt x="1703" y="8"/>
                      </a:lnTo>
                      <a:lnTo>
                        <a:pt x="1705" y="8"/>
                      </a:lnTo>
                      <a:lnTo>
                        <a:pt x="1706" y="9"/>
                      </a:lnTo>
                      <a:lnTo>
                        <a:pt x="1708" y="10"/>
                      </a:lnTo>
                      <a:lnTo>
                        <a:pt x="1710" y="12"/>
                      </a:lnTo>
                      <a:lnTo>
                        <a:pt x="1712" y="16"/>
                      </a:lnTo>
                      <a:lnTo>
                        <a:pt x="1713" y="19"/>
                      </a:lnTo>
                      <a:lnTo>
                        <a:pt x="1715" y="22"/>
                      </a:lnTo>
                      <a:lnTo>
                        <a:pt x="1717" y="24"/>
                      </a:lnTo>
                      <a:lnTo>
                        <a:pt x="1718" y="25"/>
                      </a:lnTo>
                      <a:lnTo>
                        <a:pt x="1720" y="25"/>
                      </a:lnTo>
                      <a:lnTo>
                        <a:pt x="1722" y="24"/>
                      </a:lnTo>
                      <a:lnTo>
                        <a:pt x="1723" y="23"/>
                      </a:lnTo>
                      <a:lnTo>
                        <a:pt x="1725" y="21"/>
                      </a:lnTo>
                      <a:lnTo>
                        <a:pt x="1727" y="18"/>
                      </a:lnTo>
                      <a:lnTo>
                        <a:pt x="1728" y="15"/>
                      </a:lnTo>
                      <a:lnTo>
                        <a:pt x="1730" y="12"/>
                      </a:lnTo>
                      <a:lnTo>
                        <a:pt x="1732" y="9"/>
                      </a:lnTo>
                      <a:lnTo>
                        <a:pt x="1734" y="7"/>
                      </a:lnTo>
                      <a:lnTo>
                        <a:pt x="1735" y="6"/>
                      </a:lnTo>
                      <a:lnTo>
                        <a:pt x="1737" y="6"/>
                      </a:lnTo>
                      <a:lnTo>
                        <a:pt x="1739" y="6"/>
                      </a:lnTo>
                      <a:lnTo>
                        <a:pt x="1740" y="8"/>
                      </a:lnTo>
                      <a:lnTo>
                        <a:pt x="1742" y="10"/>
                      </a:lnTo>
                      <a:lnTo>
                        <a:pt x="1744" y="12"/>
                      </a:lnTo>
                      <a:lnTo>
                        <a:pt x="1746" y="15"/>
                      </a:lnTo>
                      <a:lnTo>
                        <a:pt x="1747" y="16"/>
                      </a:lnTo>
                      <a:lnTo>
                        <a:pt x="1749" y="17"/>
                      </a:lnTo>
                      <a:lnTo>
                        <a:pt x="1751" y="16"/>
                      </a:lnTo>
                      <a:lnTo>
                        <a:pt x="1752" y="15"/>
                      </a:lnTo>
                      <a:lnTo>
                        <a:pt x="1754" y="12"/>
                      </a:lnTo>
                      <a:lnTo>
                        <a:pt x="1756" y="9"/>
                      </a:lnTo>
                      <a:lnTo>
                        <a:pt x="1758" y="6"/>
                      </a:lnTo>
                      <a:lnTo>
                        <a:pt x="1759" y="5"/>
                      </a:lnTo>
                      <a:lnTo>
                        <a:pt x="1761" y="5"/>
                      </a:lnTo>
                      <a:lnTo>
                        <a:pt x="1763" y="7"/>
                      </a:lnTo>
                      <a:lnTo>
                        <a:pt x="1764" y="10"/>
                      </a:lnTo>
                      <a:lnTo>
                        <a:pt x="1766" y="15"/>
                      </a:lnTo>
                      <a:lnTo>
                        <a:pt x="1768" y="19"/>
                      </a:lnTo>
                      <a:lnTo>
                        <a:pt x="1769" y="24"/>
                      </a:lnTo>
                      <a:lnTo>
                        <a:pt x="1771" y="28"/>
                      </a:lnTo>
                      <a:lnTo>
                        <a:pt x="1773" y="29"/>
                      </a:lnTo>
                      <a:lnTo>
                        <a:pt x="1775" y="29"/>
                      </a:lnTo>
                      <a:lnTo>
                        <a:pt x="1776" y="28"/>
                      </a:lnTo>
                      <a:lnTo>
                        <a:pt x="1778" y="26"/>
                      </a:lnTo>
                      <a:lnTo>
                        <a:pt x="1780" y="24"/>
                      </a:lnTo>
                      <a:lnTo>
                        <a:pt x="1781" y="22"/>
                      </a:lnTo>
                      <a:lnTo>
                        <a:pt x="1783" y="21"/>
                      </a:lnTo>
                      <a:lnTo>
                        <a:pt x="1785" y="21"/>
                      </a:lnTo>
                      <a:lnTo>
                        <a:pt x="1787" y="23"/>
                      </a:lnTo>
                      <a:lnTo>
                        <a:pt x="1788" y="25"/>
                      </a:lnTo>
                      <a:lnTo>
                        <a:pt x="1790" y="28"/>
                      </a:lnTo>
                      <a:lnTo>
                        <a:pt x="1792" y="32"/>
                      </a:lnTo>
                      <a:lnTo>
                        <a:pt x="1793" y="35"/>
                      </a:lnTo>
                      <a:lnTo>
                        <a:pt x="1795" y="36"/>
                      </a:lnTo>
                      <a:lnTo>
                        <a:pt x="1797" y="37"/>
                      </a:lnTo>
                      <a:lnTo>
                        <a:pt x="1799" y="37"/>
                      </a:lnTo>
                      <a:lnTo>
                        <a:pt x="1800" y="37"/>
                      </a:lnTo>
                      <a:lnTo>
                        <a:pt x="1802" y="36"/>
                      </a:lnTo>
                      <a:lnTo>
                        <a:pt x="1804" y="35"/>
                      </a:lnTo>
                      <a:lnTo>
                        <a:pt x="1805" y="34"/>
                      </a:lnTo>
                      <a:lnTo>
                        <a:pt x="1807" y="34"/>
                      </a:lnTo>
                      <a:lnTo>
                        <a:pt x="1809" y="34"/>
                      </a:lnTo>
                      <a:lnTo>
                        <a:pt x="1811" y="34"/>
                      </a:lnTo>
                      <a:lnTo>
                        <a:pt x="1812" y="34"/>
                      </a:lnTo>
                      <a:lnTo>
                        <a:pt x="1814" y="34"/>
                      </a:lnTo>
                      <a:lnTo>
                        <a:pt x="1816" y="33"/>
                      </a:lnTo>
                      <a:lnTo>
                        <a:pt x="1817" y="31"/>
                      </a:lnTo>
                      <a:lnTo>
                        <a:pt x="1819" y="29"/>
                      </a:lnTo>
                      <a:lnTo>
                        <a:pt x="1821" y="26"/>
                      </a:lnTo>
                      <a:lnTo>
                        <a:pt x="1823" y="23"/>
                      </a:lnTo>
                      <a:lnTo>
                        <a:pt x="1824" y="21"/>
                      </a:lnTo>
                      <a:lnTo>
                        <a:pt x="1826" y="19"/>
                      </a:lnTo>
                      <a:lnTo>
                        <a:pt x="1828" y="19"/>
                      </a:lnTo>
                      <a:lnTo>
                        <a:pt x="1829" y="19"/>
                      </a:lnTo>
                      <a:lnTo>
                        <a:pt x="1831" y="21"/>
                      </a:lnTo>
                      <a:lnTo>
                        <a:pt x="1833" y="22"/>
                      </a:lnTo>
                      <a:lnTo>
                        <a:pt x="1835" y="23"/>
                      </a:lnTo>
                      <a:lnTo>
                        <a:pt x="1836" y="23"/>
                      </a:lnTo>
                      <a:lnTo>
                        <a:pt x="1838" y="22"/>
                      </a:lnTo>
                      <a:lnTo>
                        <a:pt x="1840" y="20"/>
                      </a:lnTo>
                      <a:lnTo>
                        <a:pt x="1841" y="17"/>
                      </a:lnTo>
                      <a:lnTo>
                        <a:pt x="1843" y="15"/>
                      </a:lnTo>
                      <a:lnTo>
                        <a:pt x="1845" y="12"/>
                      </a:lnTo>
                      <a:lnTo>
                        <a:pt x="1847" y="12"/>
                      </a:lnTo>
                      <a:lnTo>
                        <a:pt x="1848" y="13"/>
                      </a:lnTo>
                      <a:lnTo>
                        <a:pt x="1850" y="16"/>
                      </a:lnTo>
                      <a:lnTo>
                        <a:pt x="1851" y="22"/>
                      </a:lnTo>
                      <a:lnTo>
                        <a:pt x="1853" y="28"/>
                      </a:lnTo>
                      <a:lnTo>
                        <a:pt x="1855" y="34"/>
                      </a:lnTo>
                      <a:lnTo>
                        <a:pt x="1857" y="40"/>
                      </a:lnTo>
                      <a:lnTo>
                        <a:pt x="1859" y="43"/>
                      </a:lnTo>
                      <a:lnTo>
                        <a:pt x="1860" y="43"/>
                      </a:lnTo>
                      <a:lnTo>
                        <a:pt x="1862" y="41"/>
                      </a:lnTo>
                      <a:lnTo>
                        <a:pt x="1863" y="36"/>
                      </a:lnTo>
                      <a:lnTo>
                        <a:pt x="1865" y="29"/>
                      </a:lnTo>
                      <a:lnTo>
                        <a:pt x="1867" y="23"/>
                      </a:lnTo>
                      <a:lnTo>
                        <a:pt x="1869" y="17"/>
                      </a:lnTo>
                      <a:lnTo>
                        <a:pt x="1871" y="14"/>
                      </a:lnTo>
                      <a:lnTo>
                        <a:pt x="1872" y="12"/>
                      </a:lnTo>
                      <a:lnTo>
                        <a:pt x="1874" y="14"/>
                      </a:lnTo>
                      <a:lnTo>
                        <a:pt x="1875" y="18"/>
                      </a:lnTo>
                      <a:lnTo>
                        <a:pt x="1877" y="23"/>
                      </a:lnTo>
                      <a:lnTo>
                        <a:pt x="1879" y="29"/>
                      </a:lnTo>
                      <a:lnTo>
                        <a:pt x="1881" y="34"/>
                      </a:lnTo>
                      <a:lnTo>
                        <a:pt x="1883" y="37"/>
                      </a:lnTo>
                      <a:lnTo>
                        <a:pt x="1884" y="39"/>
                      </a:lnTo>
                      <a:lnTo>
                        <a:pt x="1886" y="38"/>
                      </a:lnTo>
                      <a:lnTo>
                        <a:pt x="1887" y="35"/>
                      </a:lnTo>
                      <a:lnTo>
                        <a:pt x="1889" y="31"/>
                      </a:lnTo>
                      <a:lnTo>
                        <a:pt x="1891" y="28"/>
                      </a:lnTo>
                      <a:lnTo>
                        <a:pt x="1893" y="24"/>
                      </a:lnTo>
                      <a:lnTo>
                        <a:pt x="1895" y="21"/>
                      </a:lnTo>
                      <a:lnTo>
                        <a:pt x="1896" y="19"/>
                      </a:lnTo>
                      <a:lnTo>
                        <a:pt x="1898" y="19"/>
                      </a:lnTo>
                      <a:lnTo>
                        <a:pt x="1899" y="20"/>
                      </a:lnTo>
                      <a:lnTo>
                        <a:pt x="1901" y="22"/>
                      </a:lnTo>
                      <a:lnTo>
                        <a:pt x="1903" y="24"/>
                      </a:lnTo>
                      <a:lnTo>
                        <a:pt x="1905" y="25"/>
                      </a:lnTo>
                      <a:lnTo>
                        <a:pt x="1906" y="27"/>
                      </a:lnTo>
                      <a:lnTo>
                        <a:pt x="1908" y="27"/>
                      </a:lnTo>
                      <a:lnTo>
                        <a:pt x="1910" y="27"/>
                      </a:lnTo>
                      <a:lnTo>
                        <a:pt x="1911" y="27"/>
                      </a:lnTo>
                      <a:lnTo>
                        <a:pt x="1913" y="26"/>
                      </a:lnTo>
                      <a:lnTo>
                        <a:pt x="1915" y="25"/>
                      </a:lnTo>
                      <a:lnTo>
                        <a:pt x="1917" y="25"/>
                      </a:lnTo>
                      <a:lnTo>
                        <a:pt x="1918" y="26"/>
                      </a:lnTo>
                      <a:lnTo>
                        <a:pt x="1920" y="28"/>
                      </a:lnTo>
                      <a:lnTo>
                        <a:pt x="1922" y="30"/>
                      </a:lnTo>
                      <a:lnTo>
                        <a:pt x="1923" y="33"/>
                      </a:lnTo>
                      <a:lnTo>
                        <a:pt x="1925" y="36"/>
                      </a:lnTo>
                      <a:lnTo>
                        <a:pt x="1927" y="39"/>
                      </a:lnTo>
                      <a:lnTo>
                        <a:pt x="1929" y="40"/>
                      </a:lnTo>
                      <a:lnTo>
                        <a:pt x="1930" y="41"/>
                      </a:lnTo>
                      <a:lnTo>
                        <a:pt x="1932" y="42"/>
                      </a:lnTo>
                      <a:lnTo>
                        <a:pt x="1934" y="42"/>
                      </a:lnTo>
                      <a:lnTo>
                        <a:pt x="1935" y="42"/>
                      </a:lnTo>
                      <a:lnTo>
                        <a:pt x="1937" y="43"/>
                      </a:lnTo>
                      <a:lnTo>
                        <a:pt x="1939" y="45"/>
                      </a:lnTo>
                      <a:lnTo>
                        <a:pt x="1941" y="48"/>
                      </a:lnTo>
                      <a:lnTo>
                        <a:pt x="1942" y="51"/>
                      </a:lnTo>
                      <a:lnTo>
                        <a:pt x="1944" y="54"/>
                      </a:lnTo>
                      <a:lnTo>
                        <a:pt x="1946" y="57"/>
                      </a:lnTo>
                      <a:lnTo>
                        <a:pt x="1947" y="58"/>
                      </a:lnTo>
                      <a:lnTo>
                        <a:pt x="1949" y="58"/>
                      </a:lnTo>
                      <a:lnTo>
                        <a:pt x="1951" y="55"/>
                      </a:lnTo>
                      <a:lnTo>
                        <a:pt x="1953" y="50"/>
                      </a:lnTo>
                      <a:lnTo>
                        <a:pt x="1954" y="45"/>
                      </a:lnTo>
                      <a:lnTo>
                        <a:pt x="1956" y="40"/>
                      </a:lnTo>
                      <a:lnTo>
                        <a:pt x="1958" y="35"/>
                      </a:lnTo>
                      <a:lnTo>
                        <a:pt x="1959" y="32"/>
                      </a:lnTo>
                      <a:lnTo>
                        <a:pt x="1961" y="30"/>
                      </a:lnTo>
                      <a:lnTo>
                        <a:pt x="1963" y="31"/>
                      </a:lnTo>
                      <a:lnTo>
                        <a:pt x="1964" y="33"/>
                      </a:lnTo>
                      <a:lnTo>
                        <a:pt x="1966" y="34"/>
                      </a:lnTo>
                      <a:lnTo>
                        <a:pt x="1968" y="36"/>
                      </a:lnTo>
                      <a:lnTo>
                        <a:pt x="1970" y="36"/>
                      </a:lnTo>
                      <a:lnTo>
                        <a:pt x="1971" y="35"/>
                      </a:lnTo>
                      <a:lnTo>
                        <a:pt x="1973" y="33"/>
                      </a:lnTo>
                      <a:lnTo>
                        <a:pt x="1975" y="30"/>
                      </a:lnTo>
                      <a:lnTo>
                        <a:pt x="1976" y="27"/>
                      </a:lnTo>
                      <a:lnTo>
                        <a:pt x="1978" y="26"/>
                      </a:lnTo>
                      <a:lnTo>
                        <a:pt x="1980" y="27"/>
                      </a:lnTo>
                      <a:lnTo>
                        <a:pt x="1982" y="30"/>
                      </a:lnTo>
                      <a:lnTo>
                        <a:pt x="1983" y="35"/>
                      </a:lnTo>
                      <a:lnTo>
                        <a:pt x="1985" y="40"/>
                      </a:lnTo>
                      <a:lnTo>
                        <a:pt x="1987" y="46"/>
                      </a:lnTo>
                      <a:lnTo>
                        <a:pt x="1988" y="50"/>
                      </a:lnTo>
                      <a:lnTo>
                        <a:pt x="1990" y="52"/>
                      </a:lnTo>
                      <a:lnTo>
                        <a:pt x="1992" y="50"/>
                      </a:lnTo>
                      <a:lnTo>
                        <a:pt x="1994" y="47"/>
                      </a:lnTo>
                      <a:lnTo>
                        <a:pt x="1995" y="41"/>
                      </a:lnTo>
                      <a:lnTo>
                        <a:pt x="1997" y="35"/>
                      </a:lnTo>
                      <a:lnTo>
                        <a:pt x="1999" y="30"/>
                      </a:lnTo>
                      <a:lnTo>
                        <a:pt x="2000" y="27"/>
                      </a:lnTo>
                      <a:lnTo>
                        <a:pt x="2002" y="26"/>
                      </a:lnTo>
                      <a:lnTo>
                        <a:pt x="2004" y="27"/>
                      </a:lnTo>
                      <a:lnTo>
                        <a:pt x="2006" y="30"/>
                      </a:lnTo>
                      <a:lnTo>
                        <a:pt x="2007" y="34"/>
                      </a:lnTo>
                      <a:lnTo>
                        <a:pt x="2009" y="38"/>
                      </a:lnTo>
                      <a:lnTo>
                        <a:pt x="2010" y="40"/>
                      </a:lnTo>
                      <a:lnTo>
                        <a:pt x="2012" y="41"/>
                      </a:lnTo>
                      <a:lnTo>
                        <a:pt x="2014" y="41"/>
                      </a:lnTo>
                      <a:lnTo>
                        <a:pt x="2016" y="39"/>
                      </a:lnTo>
                      <a:lnTo>
                        <a:pt x="2018" y="37"/>
                      </a:lnTo>
                      <a:lnTo>
                        <a:pt x="2019" y="36"/>
                      </a:lnTo>
                      <a:lnTo>
                        <a:pt x="2021" y="37"/>
                      </a:lnTo>
                      <a:lnTo>
                        <a:pt x="2022" y="39"/>
                      </a:lnTo>
                      <a:lnTo>
                        <a:pt x="2024" y="43"/>
                      </a:lnTo>
                      <a:lnTo>
                        <a:pt x="2026" y="49"/>
                      </a:lnTo>
                      <a:lnTo>
                        <a:pt x="2028" y="56"/>
                      </a:lnTo>
                      <a:lnTo>
                        <a:pt x="2029" y="62"/>
                      </a:lnTo>
                      <a:lnTo>
                        <a:pt x="2031" y="68"/>
                      </a:lnTo>
                      <a:lnTo>
                        <a:pt x="2033" y="72"/>
                      </a:lnTo>
                      <a:lnTo>
                        <a:pt x="2034" y="74"/>
                      </a:lnTo>
                      <a:lnTo>
                        <a:pt x="2036" y="75"/>
                      </a:lnTo>
                      <a:lnTo>
                        <a:pt x="2038" y="75"/>
                      </a:lnTo>
                      <a:lnTo>
                        <a:pt x="2040" y="73"/>
                      </a:lnTo>
                      <a:lnTo>
                        <a:pt x="2041" y="72"/>
                      </a:lnTo>
                      <a:lnTo>
                        <a:pt x="2043" y="70"/>
                      </a:lnTo>
                      <a:lnTo>
                        <a:pt x="2045" y="68"/>
                      </a:lnTo>
                      <a:lnTo>
                        <a:pt x="2046" y="66"/>
                      </a:lnTo>
                      <a:lnTo>
                        <a:pt x="2048" y="64"/>
                      </a:lnTo>
                      <a:lnTo>
                        <a:pt x="2050" y="62"/>
                      </a:lnTo>
                      <a:lnTo>
                        <a:pt x="2052" y="60"/>
                      </a:lnTo>
                      <a:lnTo>
                        <a:pt x="2053" y="58"/>
                      </a:lnTo>
                      <a:lnTo>
                        <a:pt x="2055" y="55"/>
                      </a:lnTo>
                      <a:lnTo>
                        <a:pt x="2057" y="53"/>
                      </a:lnTo>
                      <a:lnTo>
                        <a:pt x="2058" y="52"/>
                      </a:lnTo>
                      <a:lnTo>
                        <a:pt x="2060" y="50"/>
                      </a:lnTo>
                      <a:lnTo>
                        <a:pt x="2062" y="48"/>
                      </a:lnTo>
                      <a:lnTo>
                        <a:pt x="2064" y="46"/>
                      </a:lnTo>
                      <a:lnTo>
                        <a:pt x="2065" y="45"/>
                      </a:lnTo>
                      <a:lnTo>
                        <a:pt x="2067" y="44"/>
                      </a:lnTo>
                      <a:lnTo>
                        <a:pt x="2069" y="44"/>
                      </a:lnTo>
                      <a:lnTo>
                        <a:pt x="2070" y="45"/>
                      </a:lnTo>
                      <a:lnTo>
                        <a:pt x="2072" y="46"/>
                      </a:lnTo>
                      <a:lnTo>
                        <a:pt x="2074" y="49"/>
                      </a:lnTo>
                      <a:lnTo>
                        <a:pt x="2076" y="52"/>
                      </a:lnTo>
                      <a:lnTo>
                        <a:pt x="2077" y="55"/>
                      </a:lnTo>
                      <a:lnTo>
                        <a:pt x="2079" y="57"/>
                      </a:lnTo>
                      <a:lnTo>
                        <a:pt x="2081" y="58"/>
                      </a:lnTo>
                      <a:lnTo>
                        <a:pt x="2082" y="58"/>
                      </a:lnTo>
                      <a:lnTo>
                        <a:pt x="2084" y="55"/>
                      </a:lnTo>
                      <a:lnTo>
                        <a:pt x="2086" y="51"/>
                      </a:lnTo>
                      <a:lnTo>
                        <a:pt x="2088" y="46"/>
                      </a:lnTo>
                      <a:lnTo>
                        <a:pt x="2089" y="41"/>
                      </a:lnTo>
                      <a:lnTo>
                        <a:pt x="2091" y="37"/>
                      </a:lnTo>
                      <a:lnTo>
                        <a:pt x="2093" y="35"/>
                      </a:lnTo>
                      <a:lnTo>
                        <a:pt x="2094" y="36"/>
                      </a:lnTo>
                      <a:lnTo>
                        <a:pt x="2096" y="38"/>
                      </a:lnTo>
                      <a:lnTo>
                        <a:pt x="2098" y="42"/>
                      </a:lnTo>
                      <a:lnTo>
                        <a:pt x="2100" y="47"/>
                      </a:lnTo>
                      <a:lnTo>
                        <a:pt x="2101" y="51"/>
                      </a:lnTo>
                      <a:lnTo>
                        <a:pt x="2103" y="54"/>
                      </a:lnTo>
                      <a:lnTo>
                        <a:pt x="2105" y="54"/>
                      </a:lnTo>
                      <a:lnTo>
                        <a:pt x="2106" y="52"/>
                      </a:lnTo>
                      <a:lnTo>
                        <a:pt x="2108" y="49"/>
                      </a:lnTo>
                      <a:lnTo>
                        <a:pt x="2110" y="45"/>
                      </a:lnTo>
                      <a:lnTo>
                        <a:pt x="2112" y="41"/>
                      </a:lnTo>
                      <a:lnTo>
                        <a:pt x="2113" y="39"/>
                      </a:lnTo>
                      <a:lnTo>
                        <a:pt x="2115" y="39"/>
                      </a:lnTo>
                      <a:lnTo>
                        <a:pt x="2117" y="41"/>
                      </a:lnTo>
                      <a:lnTo>
                        <a:pt x="2118" y="46"/>
                      </a:lnTo>
                      <a:lnTo>
                        <a:pt x="2120" y="52"/>
                      </a:lnTo>
                      <a:lnTo>
                        <a:pt x="2122" y="58"/>
                      </a:lnTo>
                      <a:lnTo>
                        <a:pt x="2124" y="62"/>
                      </a:lnTo>
                      <a:lnTo>
                        <a:pt x="2125" y="66"/>
                      </a:lnTo>
                      <a:lnTo>
                        <a:pt x="2127" y="66"/>
                      </a:lnTo>
                      <a:lnTo>
                        <a:pt x="2129" y="65"/>
                      </a:lnTo>
                      <a:lnTo>
                        <a:pt x="2130" y="62"/>
                      </a:lnTo>
                      <a:lnTo>
                        <a:pt x="2132" y="58"/>
                      </a:lnTo>
                      <a:lnTo>
                        <a:pt x="2134" y="55"/>
                      </a:lnTo>
                      <a:lnTo>
                        <a:pt x="2136" y="52"/>
                      </a:lnTo>
                      <a:lnTo>
                        <a:pt x="2137" y="51"/>
                      </a:lnTo>
                      <a:lnTo>
                        <a:pt x="2139" y="50"/>
                      </a:lnTo>
                      <a:lnTo>
                        <a:pt x="2141" y="52"/>
                      </a:lnTo>
                      <a:lnTo>
                        <a:pt x="2142" y="53"/>
                      </a:lnTo>
                      <a:lnTo>
                        <a:pt x="2144" y="55"/>
                      </a:lnTo>
                      <a:lnTo>
                        <a:pt x="2146" y="55"/>
                      </a:lnTo>
                      <a:lnTo>
                        <a:pt x="2148" y="56"/>
                      </a:lnTo>
                      <a:lnTo>
                        <a:pt x="2149" y="55"/>
                      </a:lnTo>
                      <a:lnTo>
                        <a:pt x="2151" y="54"/>
                      </a:lnTo>
                      <a:lnTo>
                        <a:pt x="2153" y="53"/>
                      </a:lnTo>
                      <a:lnTo>
                        <a:pt x="2154" y="53"/>
                      </a:lnTo>
                      <a:lnTo>
                        <a:pt x="2156" y="53"/>
                      </a:lnTo>
                      <a:lnTo>
                        <a:pt x="2158" y="53"/>
                      </a:lnTo>
                      <a:lnTo>
                        <a:pt x="2160" y="53"/>
                      </a:lnTo>
                      <a:lnTo>
                        <a:pt x="2161" y="54"/>
                      </a:lnTo>
                      <a:lnTo>
                        <a:pt x="2163" y="53"/>
                      </a:lnTo>
                      <a:lnTo>
                        <a:pt x="2164" y="52"/>
                      </a:lnTo>
                      <a:lnTo>
                        <a:pt x="2166" y="49"/>
                      </a:lnTo>
                      <a:lnTo>
                        <a:pt x="2168" y="46"/>
                      </a:lnTo>
                      <a:lnTo>
                        <a:pt x="2170" y="43"/>
                      </a:lnTo>
                      <a:lnTo>
                        <a:pt x="2171" y="41"/>
                      </a:lnTo>
                      <a:lnTo>
                        <a:pt x="2173" y="40"/>
                      </a:lnTo>
                      <a:lnTo>
                        <a:pt x="2175" y="40"/>
                      </a:lnTo>
                      <a:lnTo>
                        <a:pt x="2176" y="42"/>
                      </a:lnTo>
                      <a:lnTo>
                        <a:pt x="2178" y="46"/>
                      </a:lnTo>
                      <a:lnTo>
                        <a:pt x="2180" y="50"/>
                      </a:lnTo>
                      <a:lnTo>
                        <a:pt x="2182" y="54"/>
                      </a:lnTo>
                      <a:lnTo>
                        <a:pt x="2183" y="57"/>
                      </a:lnTo>
                      <a:lnTo>
                        <a:pt x="2185" y="59"/>
                      </a:lnTo>
                      <a:lnTo>
                        <a:pt x="2187" y="59"/>
                      </a:lnTo>
                      <a:lnTo>
                        <a:pt x="2188" y="57"/>
                      </a:lnTo>
                      <a:lnTo>
                        <a:pt x="2190" y="55"/>
                      </a:lnTo>
                      <a:lnTo>
                        <a:pt x="2192" y="52"/>
                      </a:lnTo>
                      <a:lnTo>
                        <a:pt x="2194" y="49"/>
                      </a:lnTo>
                      <a:lnTo>
                        <a:pt x="2195" y="48"/>
                      </a:lnTo>
                      <a:lnTo>
                        <a:pt x="2197" y="49"/>
                      </a:lnTo>
                      <a:lnTo>
                        <a:pt x="2199" y="51"/>
                      </a:lnTo>
                      <a:lnTo>
                        <a:pt x="2200" y="55"/>
                      </a:lnTo>
                      <a:lnTo>
                        <a:pt x="2202" y="61"/>
                      </a:lnTo>
                      <a:lnTo>
                        <a:pt x="2204" y="66"/>
                      </a:lnTo>
                      <a:lnTo>
                        <a:pt x="2206" y="71"/>
                      </a:lnTo>
                      <a:lnTo>
                        <a:pt x="2207" y="74"/>
                      </a:lnTo>
                      <a:lnTo>
                        <a:pt x="2209" y="76"/>
                      </a:lnTo>
                      <a:lnTo>
                        <a:pt x="2211" y="76"/>
                      </a:lnTo>
                      <a:lnTo>
                        <a:pt x="2212" y="74"/>
                      </a:lnTo>
                      <a:lnTo>
                        <a:pt x="2214" y="71"/>
                      </a:lnTo>
                      <a:lnTo>
                        <a:pt x="2216" y="66"/>
                      </a:lnTo>
                      <a:lnTo>
                        <a:pt x="2217" y="60"/>
                      </a:lnTo>
                      <a:lnTo>
                        <a:pt x="2219" y="54"/>
                      </a:lnTo>
                      <a:lnTo>
                        <a:pt x="2221" y="49"/>
                      </a:lnTo>
                      <a:lnTo>
                        <a:pt x="2223" y="44"/>
                      </a:lnTo>
                      <a:lnTo>
                        <a:pt x="2224" y="40"/>
                      </a:lnTo>
                      <a:lnTo>
                        <a:pt x="2226" y="37"/>
                      </a:lnTo>
                      <a:lnTo>
                        <a:pt x="2228" y="35"/>
                      </a:lnTo>
                      <a:lnTo>
                        <a:pt x="2229" y="35"/>
                      </a:lnTo>
                      <a:lnTo>
                        <a:pt x="2231" y="36"/>
                      </a:lnTo>
                      <a:lnTo>
                        <a:pt x="2233" y="38"/>
                      </a:lnTo>
                      <a:lnTo>
                        <a:pt x="2235" y="41"/>
                      </a:lnTo>
                      <a:lnTo>
                        <a:pt x="2236" y="44"/>
                      </a:lnTo>
                      <a:lnTo>
                        <a:pt x="2238" y="47"/>
                      </a:lnTo>
                      <a:lnTo>
                        <a:pt x="2240" y="49"/>
                      </a:lnTo>
                      <a:lnTo>
                        <a:pt x="2241" y="50"/>
                      </a:lnTo>
                      <a:lnTo>
                        <a:pt x="2243" y="50"/>
                      </a:lnTo>
                      <a:lnTo>
                        <a:pt x="2245" y="50"/>
                      </a:lnTo>
                      <a:lnTo>
                        <a:pt x="2247" y="49"/>
                      </a:lnTo>
                      <a:lnTo>
                        <a:pt x="2248" y="49"/>
                      </a:lnTo>
                      <a:lnTo>
                        <a:pt x="2250" y="49"/>
                      </a:lnTo>
                      <a:lnTo>
                        <a:pt x="2252" y="50"/>
                      </a:lnTo>
                      <a:lnTo>
                        <a:pt x="2253" y="52"/>
                      </a:lnTo>
                      <a:lnTo>
                        <a:pt x="2255" y="55"/>
                      </a:lnTo>
                      <a:lnTo>
                        <a:pt x="2257" y="58"/>
                      </a:lnTo>
                      <a:lnTo>
                        <a:pt x="2259" y="62"/>
                      </a:lnTo>
                      <a:lnTo>
                        <a:pt x="2260" y="66"/>
                      </a:lnTo>
                      <a:lnTo>
                        <a:pt x="2262" y="70"/>
                      </a:lnTo>
                      <a:lnTo>
                        <a:pt x="2264" y="72"/>
                      </a:lnTo>
                      <a:lnTo>
                        <a:pt x="2265" y="73"/>
                      </a:lnTo>
                      <a:lnTo>
                        <a:pt x="2267" y="73"/>
                      </a:lnTo>
                      <a:lnTo>
                        <a:pt x="2269" y="73"/>
                      </a:lnTo>
                      <a:lnTo>
                        <a:pt x="2271" y="73"/>
                      </a:lnTo>
                      <a:lnTo>
                        <a:pt x="2272" y="72"/>
                      </a:lnTo>
                      <a:lnTo>
                        <a:pt x="2274" y="72"/>
                      </a:lnTo>
                      <a:lnTo>
                        <a:pt x="2276" y="72"/>
                      </a:lnTo>
                      <a:lnTo>
                        <a:pt x="2277" y="73"/>
                      </a:lnTo>
                      <a:lnTo>
                        <a:pt x="2279" y="74"/>
                      </a:lnTo>
                      <a:lnTo>
                        <a:pt x="2281" y="74"/>
                      </a:lnTo>
                      <a:lnTo>
                        <a:pt x="2283" y="76"/>
                      </a:lnTo>
                      <a:lnTo>
                        <a:pt x="2284" y="76"/>
                      </a:lnTo>
                      <a:lnTo>
                        <a:pt x="2286" y="76"/>
                      </a:lnTo>
                      <a:lnTo>
                        <a:pt x="2288" y="76"/>
                      </a:lnTo>
                      <a:lnTo>
                        <a:pt x="2289" y="76"/>
                      </a:lnTo>
                      <a:lnTo>
                        <a:pt x="2291" y="76"/>
                      </a:lnTo>
                      <a:lnTo>
                        <a:pt x="2293" y="75"/>
                      </a:lnTo>
                      <a:lnTo>
                        <a:pt x="2295" y="74"/>
                      </a:lnTo>
                      <a:lnTo>
                        <a:pt x="2296" y="74"/>
                      </a:lnTo>
                      <a:lnTo>
                        <a:pt x="2298" y="73"/>
                      </a:lnTo>
                      <a:lnTo>
                        <a:pt x="2299" y="71"/>
                      </a:lnTo>
                      <a:lnTo>
                        <a:pt x="2301" y="70"/>
                      </a:lnTo>
                      <a:lnTo>
                        <a:pt x="2303" y="68"/>
                      </a:lnTo>
                      <a:lnTo>
                        <a:pt x="2305" y="67"/>
                      </a:lnTo>
                      <a:lnTo>
                        <a:pt x="2307" y="67"/>
                      </a:lnTo>
                      <a:lnTo>
                        <a:pt x="2308" y="67"/>
                      </a:lnTo>
                      <a:lnTo>
                        <a:pt x="2310" y="68"/>
                      </a:lnTo>
                      <a:lnTo>
                        <a:pt x="2311" y="69"/>
                      </a:lnTo>
                      <a:lnTo>
                        <a:pt x="2313" y="71"/>
                      </a:lnTo>
                      <a:lnTo>
                        <a:pt x="2315" y="72"/>
                      </a:lnTo>
                      <a:lnTo>
                        <a:pt x="2317" y="72"/>
                      </a:lnTo>
                      <a:lnTo>
                        <a:pt x="2319" y="72"/>
                      </a:lnTo>
                      <a:lnTo>
                        <a:pt x="2320" y="71"/>
                      </a:lnTo>
                      <a:lnTo>
                        <a:pt x="2322" y="69"/>
                      </a:lnTo>
                      <a:lnTo>
                        <a:pt x="2323" y="67"/>
                      </a:lnTo>
                      <a:lnTo>
                        <a:pt x="2325" y="66"/>
                      </a:lnTo>
                      <a:lnTo>
                        <a:pt x="2327" y="65"/>
                      </a:lnTo>
                      <a:lnTo>
                        <a:pt x="2329" y="66"/>
                      </a:lnTo>
                      <a:lnTo>
                        <a:pt x="2331" y="67"/>
                      </a:lnTo>
                      <a:lnTo>
                        <a:pt x="2332" y="70"/>
                      </a:lnTo>
                      <a:lnTo>
                        <a:pt x="2334" y="72"/>
                      </a:lnTo>
                      <a:lnTo>
                        <a:pt x="2335" y="74"/>
                      </a:lnTo>
                      <a:lnTo>
                        <a:pt x="2337" y="76"/>
                      </a:lnTo>
                      <a:lnTo>
                        <a:pt x="2339" y="75"/>
                      </a:lnTo>
                      <a:lnTo>
                        <a:pt x="2341" y="73"/>
                      </a:lnTo>
                      <a:lnTo>
                        <a:pt x="2342" y="71"/>
                      </a:lnTo>
                      <a:lnTo>
                        <a:pt x="2344" y="67"/>
                      </a:lnTo>
                      <a:lnTo>
                        <a:pt x="2346" y="64"/>
                      </a:lnTo>
                      <a:lnTo>
                        <a:pt x="2347" y="62"/>
                      </a:lnTo>
                      <a:lnTo>
                        <a:pt x="2349" y="61"/>
                      </a:lnTo>
                      <a:lnTo>
                        <a:pt x="2351" y="60"/>
                      </a:lnTo>
                      <a:lnTo>
                        <a:pt x="2353" y="61"/>
                      </a:lnTo>
                      <a:lnTo>
                        <a:pt x="2354" y="61"/>
                      </a:lnTo>
                      <a:lnTo>
                        <a:pt x="2356" y="61"/>
                      </a:lnTo>
                      <a:lnTo>
                        <a:pt x="2358" y="59"/>
                      </a:lnTo>
                      <a:lnTo>
                        <a:pt x="2359" y="56"/>
                      </a:lnTo>
                      <a:lnTo>
                        <a:pt x="2361" y="53"/>
                      </a:lnTo>
                      <a:lnTo>
                        <a:pt x="2363" y="48"/>
                      </a:lnTo>
                      <a:lnTo>
                        <a:pt x="2365" y="45"/>
                      </a:lnTo>
                      <a:lnTo>
                        <a:pt x="2366" y="41"/>
                      </a:lnTo>
                      <a:lnTo>
                        <a:pt x="2368" y="40"/>
                      </a:lnTo>
                      <a:lnTo>
                        <a:pt x="2370" y="40"/>
                      </a:lnTo>
                      <a:lnTo>
                        <a:pt x="2371" y="42"/>
                      </a:lnTo>
                      <a:lnTo>
                        <a:pt x="2373" y="44"/>
                      </a:lnTo>
                      <a:lnTo>
                        <a:pt x="2375" y="47"/>
                      </a:lnTo>
                      <a:lnTo>
                        <a:pt x="2377" y="48"/>
                      </a:lnTo>
                      <a:lnTo>
                        <a:pt x="2378" y="49"/>
                      </a:lnTo>
                      <a:lnTo>
                        <a:pt x="2380" y="49"/>
                      </a:lnTo>
                      <a:lnTo>
                        <a:pt x="2382" y="48"/>
                      </a:lnTo>
                      <a:lnTo>
                        <a:pt x="2383" y="47"/>
                      </a:lnTo>
                      <a:lnTo>
                        <a:pt x="2385" y="46"/>
                      </a:lnTo>
                      <a:lnTo>
                        <a:pt x="2387" y="45"/>
                      </a:lnTo>
                      <a:lnTo>
                        <a:pt x="2389" y="46"/>
                      </a:lnTo>
                      <a:lnTo>
                        <a:pt x="2390" y="47"/>
                      </a:lnTo>
                      <a:lnTo>
                        <a:pt x="2392" y="49"/>
                      </a:lnTo>
                      <a:lnTo>
                        <a:pt x="2394" y="51"/>
                      </a:lnTo>
                      <a:lnTo>
                        <a:pt x="2395" y="52"/>
                      </a:lnTo>
                      <a:lnTo>
                        <a:pt x="2397" y="51"/>
                      </a:lnTo>
                      <a:lnTo>
                        <a:pt x="2399" y="48"/>
                      </a:lnTo>
                      <a:lnTo>
                        <a:pt x="2401" y="44"/>
                      </a:lnTo>
                      <a:lnTo>
                        <a:pt x="2402" y="39"/>
                      </a:lnTo>
                      <a:lnTo>
                        <a:pt x="2404" y="33"/>
                      </a:lnTo>
                      <a:lnTo>
                        <a:pt x="2406" y="27"/>
                      </a:lnTo>
                      <a:lnTo>
                        <a:pt x="2407" y="23"/>
                      </a:lnTo>
                      <a:lnTo>
                        <a:pt x="2409" y="22"/>
                      </a:lnTo>
                      <a:lnTo>
                        <a:pt x="2411" y="22"/>
                      </a:lnTo>
                      <a:lnTo>
                        <a:pt x="2413" y="25"/>
                      </a:lnTo>
                      <a:lnTo>
                        <a:pt x="2414" y="29"/>
                      </a:lnTo>
                      <a:lnTo>
                        <a:pt x="2416" y="35"/>
                      </a:lnTo>
                      <a:lnTo>
                        <a:pt x="2418" y="41"/>
                      </a:lnTo>
                      <a:lnTo>
                        <a:pt x="2419" y="47"/>
                      </a:lnTo>
                      <a:lnTo>
                        <a:pt x="2421" y="51"/>
                      </a:lnTo>
                      <a:lnTo>
                        <a:pt x="2423" y="54"/>
                      </a:lnTo>
                      <a:lnTo>
                        <a:pt x="2424" y="55"/>
                      </a:lnTo>
                      <a:lnTo>
                        <a:pt x="2426" y="54"/>
                      </a:lnTo>
                      <a:lnTo>
                        <a:pt x="2428" y="53"/>
                      </a:lnTo>
                      <a:lnTo>
                        <a:pt x="2430" y="50"/>
                      </a:lnTo>
                      <a:lnTo>
                        <a:pt x="2431" y="47"/>
                      </a:lnTo>
                      <a:lnTo>
                        <a:pt x="2433" y="44"/>
                      </a:lnTo>
                      <a:lnTo>
                        <a:pt x="2435" y="42"/>
                      </a:lnTo>
                      <a:lnTo>
                        <a:pt x="2436" y="40"/>
                      </a:lnTo>
                      <a:lnTo>
                        <a:pt x="2438" y="39"/>
                      </a:lnTo>
                      <a:lnTo>
                        <a:pt x="2440" y="39"/>
                      </a:lnTo>
                      <a:lnTo>
                        <a:pt x="2442" y="38"/>
                      </a:lnTo>
                      <a:lnTo>
                        <a:pt x="2443" y="38"/>
                      </a:lnTo>
                      <a:lnTo>
                        <a:pt x="2445" y="38"/>
                      </a:lnTo>
                      <a:lnTo>
                        <a:pt x="2447" y="38"/>
                      </a:lnTo>
                      <a:lnTo>
                        <a:pt x="2448" y="38"/>
                      </a:lnTo>
                      <a:lnTo>
                        <a:pt x="2450" y="39"/>
                      </a:lnTo>
                      <a:lnTo>
                        <a:pt x="2452" y="41"/>
                      </a:lnTo>
                      <a:lnTo>
                        <a:pt x="2454" y="43"/>
                      </a:lnTo>
                      <a:lnTo>
                        <a:pt x="2455" y="47"/>
                      </a:lnTo>
                      <a:lnTo>
                        <a:pt x="2457" y="52"/>
                      </a:lnTo>
                      <a:lnTo>
                        <a:pt x="2458" y="56"/>
                      </a:lnTo>
                      <a:lnTo>
                        <a:pt x="2460" y="60"/>
                      </a:lnTo>
                      <a:lnTo>
                        <a:pt x="2462" y="63"/>
                      </a:lnTo>
                      <a:lnTo>
                        <a:pt x="2464" y="64"/>
                      </a:lnTo>
                      <a:lnTo>
                        <a:pt x="2465" y="62"/>
                      </a:lnTo>
                      <a:lnTo>
                        <a:pt x="2467" y="59"/>
                      </a:lnTo>
                      <a:lnTo>
                        <a:pt x="2469" y="54"/>
                      </a:lnTo>
                      <a:lnTo>
                        <a:pt x="2470" y="48"/>
                      </a:lnTo>
                      <a:lnTo>
                        <a:pt x="2472" y="43"/>
                      </a:lnTo>
                      <a:lnTo>
                        <a:pt x="2474" y="40"/>
                      </a:lnTo>
                      <a:lnTo>
                        <a:pt x="2476" y="40"/>
                      </a:lnTo>
                      <a:lnTo>
                        <a:pt x="2477" y="42"/>
                      </a:lnTo>
                      <a:lnTo>
                        <a:pt x="2479" y="46"/>
                      </a:lnTo>
                      <a:lnTo>
                        <a:pt x="2481" y="52"/>
                      </a:lnTo>
                      <a:lnTo>
                        <a:pt x="2482" y="59"/>
                      </a:lnTo>
                      <a:lnTo>
                        <a:pt x="2484" y="65"/>
                      </a:lnTo>
                      <a:lnTo>
                        <a:pt x="2486" y="68"/>
                      </a:lnTo>
                      <a:lnTo>
                        <a:pt x="2488" y="70"/>
                      </a:lnTo>
                      <a:lnTo>
                        <a:pt x="2489" y="69"/>
                      </a:lnTo>
                      <a:lnTo>
                        <a:pt x="2491" y="66"/>
                      </a:lnTo>
                      <a:lnTo>
                        <a:pt x="2493" y="63"/>
                      </a:lnTo>
                      <a:lnTo>
                        <a:pt x="2494" y="60"/>
                      </a:lnTo>
                      <a:lnTo>
                        <a:pt x="2496" y="58"/>
                      </a:lnTo>
                      <a:lnTo>
                        <a:pt x="2498" y="57"/>
                      </a:lnTo>
                      <a:lnTo>
                        <a:pt x="2500" y="57"/>
                      </a:lnTo>
                      <a:lnTo>
                        <a:pt x="2501" y="58"/>
                      </a:lnTo>
                      <a:lnTo>
                        <a:pt x="2503" y="59"/>
                      </a:lnTo>
                      <a:lnTo>
                        <a:pt x="2505" y="59"/>
                      </a:lnTo>
                      <a:lnTo>
                        <a:pt x="2506" y="58"/>
                      </a:lnTo>
                      <a:lnTo>
                        <a:pt x="2508" y="55"/>
                      </a:lnTo>
                      <a:lnTo>
                        <a:pt x="2510" y="52"/>
                      </a:lnTo>
                      <a:lnTo>
                        <a:pt x="2512" y="48"/>
                      </a:lnTo>
                      <a:lnTo>
                        <a:pt x="2513" y="45"/>
                      </a:lnTo>
                      <a:lnTo>
                        <a:pt x="2515" y="44"/>
                      </a:lnTo>
                      <a:lnTo>
                        <a:pt x="2517" y="45"/>
                      </a:lnTo>
                      <a:lnTo>
                        <a:pt x="2518" y="49"/>
                      </a:lnTo>
                      <a:lnTo>
                        <a:pt x="2520" y="54"/>
                      </a:lnTo>
                      <a:lnTo>
                        <a:pt x="2522" y="60"/>
                      </a:lnTo>
                      <a:lnTo>
                        <a:pt x="2524" y="66"/>
                      </a:lnTo>
                      <a:lnTo>
                        <a:pt x="2525" y="70"/>
                      </a:lnTo>
                      <a:lnTo>
                        <a:pt x="2527" y="72"/>
                      </a:lnTo>
                      <a:lnTo>
                        <a:pt x="2529" y="71"/>
                      </a:lnTo>
                      <a:lnTo>
                        <a:pt x="2530" y="68"/>
                      </a:lnTo>
                      <a:lnTo>
                        <a:pt x="2532" y="61"/>
                      </a:lnTo>
                      <a:lnTo>
                        <a:pt x="2534" y="54"/>
                      </a:lnTo>
                      <a:lnTo>
                        <a:pt x="2536" y="46"/>
                      </a:lnTo>
                      <a:lnTo>
                        <a:pt x="2537" y="39"/>
                      </a:lnTo>
                      <a:lnTo>
                        <a:pt x="2539" y="32"/>
                      </a:lnTo>
                      <a:lnTo>
                        <a:pt x="2541" y="28"/>
                      </a:lnTo>
                      <a:lnTo>
                        <a:pt x="2542" y="25"/>
                      </a:lnTo>
                      <a:lnTo>
                        <a:pt x="2544" y="25"/>
                      </a:lnTo>
                      <a:lnTo>
                        <a:pt x="2546" y="27"/>
                      </a:lnTo>
                      <a:lnTo>
                        <a:pt x="2548" y="30"/>
                      </a:lnTo>
                      <a:lnTo>
                        <a:pt x="2549" y="34"/>
                      </a:lnTo>
                      <a:lnTo>
                        <a:pt x="2551" y="40"/>
                      </a:lnTo>
                      <a:lnTo>
                        <a:pt x="2553" y="46"/>
                      </a:lnTo>
                      <a:lnTo>
                        <a:pt x="2554" y="52"/>
                      </a:lnTo>
                      <a:lnTo>
                        <a:pt x="2556" y="56"/>
                      </a:lnTo>
                      <a:lnTo>
                        <a:pt x="2558" y="59"/>
                      </a:lnTo>
                      <a:lnTo>
                        <a:pt x="2560" y="60"/>
                      </a:lnTo>
                      <a:lnTo>
                        <a:pt x="2561" y="59"/>
                      </a:lnTo>
                      <a:lnTo>
                        <a:pt x="2563" y="55"/>
                      </a:lnTo>
                      <a:lnTo>
                        <a:pt x="2565" y="49"/>
                      </a:lnTo>
                      <a:lnTo>
                        <a:pt x="2566" y="41"/>
                      </a:lnTo>
                      <a:lnTo>
                        <a:pt x="2568" y="34"/>
                      </a:lnTo>
                      <a:lnTo>
                        <a:pt x="2570" y="27"/>
                      </a:lnTo>
                      <a:lnTo>
                        <a:pt x="2572" y="22"/>
                      </a:lnTo>
                      <a:lnTo>
                        <a:pt x="2573" y="19"/>
                      </a:lnTo>
                      <a:lnTo>
                        <a:pt x="2575" y="19"/>
                      </a:lnTo>
                      <a:lnTo>
                        <a:pt x="2577" y="22"/>
                      </a:lnTo>
                      <a:lnTo>
                        <a:pt x="2578" y="26"/>
                      </a:lnTo>
                      <a:lnTo>
                        <a:pt x="2580" y="31"/>
                      </a:lnTo>
                      <a:lnTo>
                        <a:pt x="2582" y="35"/>
                      </a:lnTo>
                      <a:lnTo>
                        <a:pt x="2584" y="38"/>
                      </a:lnTo>
                      <a:lnTo>
                        <a:pt x="2585" y="39"/>
                      </a:lnTo>
                      <a:lnTo>
                        <a:pt x="2587" y="38"/>
                      </a:lnTo>
                      <a:lnTo>
                        <a:pt x="2589" y="36"/>
                      </a:lnTo>
                      <a:lnTo>
                        <a:pt x="2590" y="33"/>
                      </a:lnTo>
                      <a:lnTo>
                        <a:pt x="2592" y="29"/>
                      </a:lnTo>
                      <a:lnTo>
                        <a:pt x="2594" y="26"/>
                      </a:lnTo>
                      <a:lnTo>
                        <a:pt x="2596" y="24"/>
                      </a:lnTo>
                      <a:lnTo>
                        <a:pt x="2597" y="24"/>
                      </a:lnTo>
                      <a:lnTo>
                        <a:pt x="2599" y="27"/>
                      </a:lnTo>
                      <a:lnTo>
                        <a:pt x="2600" y="30"/>
                      </a:lnTo>
                      <a:lnTo>
                        <a:pt x="2602" y="34"/>
                      </a:lnTo>
                      <a:lnTo>
                        <a:pt x="2604" y="38"/>
                      </a:lnTo>
                      <a:lnTo>
                        <a:pt x="2606" y="41"/>
                      </a:lnTo>
                      <a:lnTo>
                        <a:pt x="2608" y="43"/>
                      </a:lnTo>
                      <a:lnTo>
                        <a:pt x="2609" y="43"/>
                      </a:lnTo>
                      <a:lnTo>
                        <a:pt x="2611" y="40"/>
                      </a:lnTo>
                      <a:lnTo>
                        <a:pt x="2612" y="36"/>
                      </a:lnTo>
                      <a:lnTo>
                        <a:pt x="2614" y="32"/>
                      </a:lnTo>
                      <a:lnTo>
                        <a:pt x="2616" y="27"/>
                      </a:lnTo>
                      <a:lnTo>
                        <a:pt x="2618" y="24"/>
                      </a:lnTo>
                      <a:lnTo>
                        <a:pt x="2620" y="23"/>
                      </a:lnTo>
                      <a:lnTo>
                        <a:pt x="2621" y="25"/>
                      </a:lnTo>
                      <a:lnTo>
                        <a:pt x="2623" y="29"/>
                      </a:lnTo>
                      <a:lnTo>
                        <a:pt x="2624" y="36"/>
                      </a:lnTo>
                      <a:lnTo>
                        <a:pt x="2626" y="45"/>
                      </a:lnTo>
                      <a:lnTo>
                        <a:pt x="2628" y="53"/>
                      </a:lnTo>
                      <a:lnTo>
                        <a:pt x="2630" y="61"/>
                      </a:lnTo>
                      <a:lnTo>
                        <a:pt x="2631" y="66"/>
                      </a:lnTo>
                      <a:lnTo>
                        <a:pt x="2633" y="69"/>
                      </a:lnTo>
                      <a:lnTo>
                        <a:pt x="2635" y="68"/>
                      </a:lnTo>
                      <a:lnTo>
                        <a:pt x="2636" y="65"/>
                      </a:lnTo>
                      <a:lnTo>
                        <a:pt x="2638" y="60"/>
                      </a:lnTo>
                      <a:lnTo>
                        <a:pt x="2640" y="55"/>
                      </a:lnTo>
                      <a:lnTo>
                        <a:pt x="2642" y="52"/>
                      </a:lnTo>
                      <a:lnTo>
                        <a:pt x="2643" y="50"/>
                      </a:lnTo>
                      <a:lnTo>
                        <a:pt x="2645" y="51"/>
                      </a:lnTo>
                      <a:lnTo>
                        <a:pt x="2647" y="54"/>
                      </a:lnTo>
                      <a:lnTo>
                        <a:pt x="2648" y="58"/>
                      </a:lnTo>
                      <a:lnTo>
                        <a:pt x="2650" y="62"/>
                      </a:lnTo>
                      <a:lnTo>
                        <a:pt x="2652" y="66"/>
                      </a:lnTo>
                      <a:lnTo>
                        <a:pt x="2654" y="67"/>
                      </a:lnTo>
                      <a:lnTo>
                        <a:pt x="2655" y="66"/>
                      </a:lnTo>
                      <a:lnTo>
                        <a:pt x="2657" y="62"/>
                      </a:lnTo>
                      <a:lnTo>
                        <a:pt x="2659" y="57"/>
                      </a:lnTo>
                      <a:lnTo>
                        <a:pt x="2660" y="52"/>
                      </a:lnTo>
                      <a:lnTo>
                        <a:pt x="2662" y="48"/>
                      </a:lnTo>
                      <a:lnTo>
                        <a:pt x="2664" y="46"/>
                      </a:lnTo>
                      <a:lnTo>
                        <a:pt x="2665" y="47"/>
                      </a:lnTo>
                      <a:lnTo>
                        <a:pt x="2667" y="50"/>
                      </a:lnTo>
                      <a:lnTo>
                        <a:pt x="2669" y="54"/>
                      </a:lnTo>
                      <a:lnTo>
                        <a:pt x="2671" y="60"/>
                      </a:lnTo>
                      <a:lnTo>
                        <a:pt x="2672" y="65"/>
                      </a:lnTo>
                      <a:lnTo>
                        <a:pt x="2674" y="67"/>
                      </a:lnTo>
                      <a:lnTo>
                        <a:pt x="2676" y="67"/>
                      </a:lnTo>
                      <a:lnTo>
                        <a:pt x="2677" y="64"/>
                      </a:lnTo>
                      <a:lnTo>
                        <a:pt x="2679" y="58"/>
                      </a:lnTo>
                      <a:lnTo>
                        <a:pt x="2681" y="50"/>
                      </a:lnTo>
                      <a:lnTo>
                        <a:pt x="2683" y="42"/>
                      </a:lnTo>
                      <a:lnTo>
                        <a:pt x="2684" y="35"/>
                      </a:lnTo>
                      <a:lnTo>
                        <a:pt x="2686" y="29"/>
                      </a:lnTo>
                      <a:lnTo>
                        <a:pt x="2688" y="24"/>
                      </a:lnTo>
                      <a:lnTo>
                        <a:pt x="2689" y="22"/>
                      </a:lnTo>
                      <a:lnTo>
                        <a:pt x="2691" y="22"/>
                      </a:lnTo>
                      <a:lnTo>
                        <a:pt x="2693" y="22"/>
                      </a:lnTo>
                      <a:lnTo>
                        <a:pt x="2695" y="22"/>
                      </a:lnTo>
                      <a:lnTo>
                        <a:pt x="2696" y="22"/>
                      </a:lnTo>
                      <a:lnTo>
                        <a:pt x="2698" y="21"/>
                      </a:lnTo>
                      <a:lnTo>
                        <a:pt x="2700" y="19"/>
                      </a:lnTo>
                      <a:lnTo>
                        <a:pt x="2701" y="17"/>
                      </a:lnTo>
                      <a:lnTo>
                        <a:pt x="2703" y="14"/>
                      </a:lnTo>
                      <a:lnTo>
                        <a:pt x="2705" y="11"/>
                      </a:lnTo>
                      <a:lnTo>
                        <a:pt x="2707" y="8"/>
                      </a:lnTo>
                      <a:lnTo>
                        <a:pt x="2708" y="6"/>
                      </a:lnTo>
                      <a:lnTo>
                        <a:pt x="2710" y="4"/>
                      </a:lnTo>
                      <a:lnTo>
                        <a:pt x="2712" y="2"/>
                      </a:lnTo>
                      <a:lnTo>
                        <a:pt x="2713" y="2"/>
                      </a:lnTo>
                      <a:lnTo>
                        <a:pt x="2715" y="1"/>
                      </a:lnTo>
                      <a:lnTo>
                        <a:pt x="2717" y="0"/>
                      </a:lnTo>
                      <a:lnTo>
                        <a:pt x="2719" y="1"/>
                      </a:lnTo>
                      <a:lnTo>
                        <a:pt x="2720" y="2"/>
                      </a:lnTo>
                      <a:lnTo>
                        <a:pt x="2722" y="3"/>
                      </a:lnTo>
                      <a:lnTo>
                        <a:pt x="2724" y="5"/>
                      </a:lnTo>
                      <a:lnTo>
                        <a:pt x="2725" y="8"/>
                      </a:lnTo>
                      <a:lnTo>
                        <a:pt x="2727" y="11"/>
                      </a:lnTo>
                      <a:lnTo>
                        <a:pt x="2729" y="13"/>
                      </a:lnTo>
                      <a:lnTo>
                        <a:pt x="2731" y="15"/>
                      </a:lnTo>
                      <a:lnTo>
                        <a:pt x="2732" y="17"/>
                      </a:lnTo>
                      <a:lnTo>
                        <a:pt x="2734" y="17"/>
                      </a:lnTo>
                      <a:lnTo>
                        <a:pt x="2735" y="17"/>
                      </a:lnTo>
                      <a:lnTo>
                        <a:pt x="2737" y="16"/>
                      </a:lnTo>
                      <a:lnTo>
                        <a:pt x="2739" y="15"/>
                      </a:lnTo>
                      <a:lnTo>
                        <a:pt x="2741" y="15"/>
                      </a:lnTo>
                      <a:lnTo>
                        <a:pt x="2743" y="16"/>
                      </a:lnTo>
                      <a:lnTo>
                        <a:pt x="2744" y="18"/>
                      </a:lnTo>
                      <a:lnTo>
                        <a:pt x="2746" y="22"/>
                      </a:lnTo>
                      <a:lnTo>
                        <a:pt x="2747" y="27"/>
                      </a:lnTo>
                      <a:lnTo>
                        <a:pt x="2749" y="32"/>
                      </a:lnTo>
                      <a:lnTo>
                        <a:pt x="2751" y="38"/>
                      </a:lnTo>
                      <a:lnTo>
                        <a:pt x="2753" y="43"/>
                      </a:lnTo>
                      <a:lnTo>
                        <a:pt x="2755" y="47"/>
                      </a:lnTo>
                      <a:lnTo>
                        <a:pt x="2756" y="48"/>
                      </a:lnTo>
                      <a:lnTo>
                        <a:pt x="2758" y="48"/>
                      </a:lnTo>
                      <a:lnTo>
                        <a:pt x="2759" y="46"/>
                      </a:lnTo>
                      <a:lnTo>
                        <a:pt x="2761" y="42"/>
                      </a:lnTo>
                      <a:lnTo>
                        <a:pt x="2763" y="36"/>
                      </a:lnTo>
                      <a:lnTo>
                        <a:pt x="2765" y="31"/>
                      </a:lnTo>
                      <a:lnTo>
                        <a:pt x="2767" y="26"/>
                      </a:lnTo>
                      <a:lnTo>
                        <a:pt x="2768" y="22"/>
                      </a:lnTo>
                      <a:lnTo>
                        <a:pt x="2770" y="19"/>
                      </a:lnTo>
                      <a:lnTo>
                        <a:pt x="2771" y="17"/>
                      </a:lnTo>
                      <a:lnTo>
                        <a:pt x="2773" y="16"/>
                      </a:lnTo>
                      <a:lnTo>
                        <a:pt x="2775" y="17"/>
                      </a:lnTo>
                      <a:lnTo>
                        <a:pt x="2777" y="17"/>
                      </a:lnTo>
                      <a:lnTo>
                        <a:pt x="2778" y="18"/>
                      </a:lnTo>
                      <a:lnTo>
                        <a:pt x="2780" y="19"/>
                      </a:lnTo>
                      <a:lnTo>
                        <a:pt x="2782" y="21"/>
                      </a:lnTo>
                      <a:lnTo>
                        <a:pt x="2783" y="23"/>
                      </a:lnTo>
                      <a:lnTo>
                        <a:pt x="2785" y="26"/>
                      </a:lnTo>
                      <a:lnTo>
                        <a:pt x="2787" y="29"/>
                      </a:lnTo>
                      <a:lnTo>
                        <a:pt x="2789" y="33"/>
                      </a:lnTo>
                      <a:lnTo>
                        <a:pt x="2790" y="37"/>
                      </a:lnTo>
                      <a:lnTo>
                        <a:pt x="2792" y="42"/>
                      </a:lnTo>
                      <a:lnTo>
                        <a:pt x="2794" y="46"/>
                      </a:lnTo>
                      <a:lnTo>
                        <a:pt x="2795" y="49"/>
                      </a:lnTo>
                      <a:lnTo>
                        <a:pt x="2797" y="51"/>
                      </a:lnTo>
                      <a:lnTo>
                        <a:pt x="2799" y="53"/>
                      </a:lnTo>
                      <a:lnTo>
                        <a:pt x="2801" y="54"/>
                      </a:lnTo>
                      <a:lnTo>
                        <a:pt x="2802" y="56"/>
                      </a:lnTo>
                      <a:lnTo>
                        <a:pt x="2804" y="59"/>
                      </a:lnTo>
                      <a:lnTo>
                        <a:pt x="2806" y="63"/>
                      </a:lnTo>
                      <a:lnTo>
                        <a:pt x="2807" y="69"/>
                      </a:lnTo>
                      <a:lnTo>
                        <a:pt x="2809" y="77"/>
                      </a:lnTo>
                      <a:lnTo>
                        <a:pt x="2811" y="84"/>
                      </a:lnTo>
                      <a:lnTo>
                        <a:pt x="2813" y="91"/>
                      </a:lnTo>
                      <a:lnTo>
                        <a:pt x="2814" y="95"/>
                      </a:lnTo>
                      <a:lnTo>
                        <a:pt x="2816" y="96"/>
                      </a:lnTo>
                      <a:lnTo>
                        <a:pt x="2818" y="93"/>
                      </a:lnTo>
                      <a:lnTo>
                        <a:pt x="2819" y="87"/>
                      </a:lnTo>
                      <a:lnTo>
                        <a:pt x="2821" y="78"/>
                      </a:lnTo>
                      <a:lnTo>
                        <a:pt x="2823" y="67"/>
                      </a:lnTo>
                      <a:lnTo>
                        <a:pt x="2825" y="57"/>
                      </a:lnTo>
                      <a:lnTo>
                        <a:pt x="2826" y="49"/>
                      </a:lnTo>
                      <a:lnTo>
                        <a:pt x="2828" y="46"/>
                      </a:lnTo>
                      <a:lnTo>
                        <a:pt x="2830" y="47"/>
                      </a:lnTo>
                      <a:lnTo>
                        <a:pt x="2831" y="52"/>
                      </a:lnTo>
                      <a:lnTo>
                        <a:pt x="2833" y="61"/>
                      </a:lnTo>
                      <a:lnTo>
                        <a:pt x="2835" y="72"/>
                      </a:lnTo>
                      <a:lnTo>
                        <a:pt x="2837" y="82"/>
                      </a:lnTo>
                      <a:lnTo>
                        <a:pt x="2838" y="90"/>
                      </a:lnTo>
                      <a:lnTo>
                        <a:pt x="2840" y="94"/>
                      </a:lnTo>
                      <a:lnTo>
                        <a:pt x="2842" y="94"/>
                      </a:lnTo>
                      <a:lnTo>
                        <a:pt x="2843" y="90"/>
                      </a:lnTo>
                      <a:lnTo>
                        <a:pt x="2845" y="84"/>
                      </a:lnTo>
                      <a:lnTo>
                        <a:pt x="2847" y="76"/>
                      </a:lnTo>
                      <a:lnTo>
                        <a:pt x="2849" y="70"/>
                      </a:lnTo>
                      <a:lnTo>
                        <a:pt x="2850" y="66"/>
                      </a:lnTo>
                      <a:lnTo>
                        <a:pt x="2852" y="65"/>
                      </a:lnTo>
                      <a:lnTo>
                        <a:pt x="2854" y="68"/>
                      </a:lnTo>
                      <a:lnTo>
                        <a:pt x="2855" y="75"/>
                      </a:lnTo>
                      <a:lnTo>
                        <a:pt x="2857" y="84"/>
                      </a:lnTo>
                      <a:lnTo>
                        <a:pt x="2859" y="93"/>
                      </a:lnTo>
                      <a:lnTo>
                        <a:pt x="2861" y="101"/>
                      </a:lnTo>
                      <a:lnTo>
                        <a:pt x="2862" y="106"/>
                      </a:lnTo>
                      <a:lnTo>
                        <a:pt x="2864" y="108"/>
                      </a:lnTo>
                      <a:lnTo>
                        <a:pt x="2866" y="107"/>
                      </a:lnTo>
                      <a:lnTo>
                        <a:pt x="2867" y="102"/>
                      </a:lnTo>
                      <a:lnTo>
                        <a:pt x="2869" y="96"/>
                      </a:lnTo>
                      <a:lnTo>
                        <a:pt x="2871" y="88"/>
                      </a:lnTo>
                      <a:lnTo>
                        <a:pt x="2872" y="82"/>
                      </a:lnTo>
                      <a:lnTo>
                        <a:pt x="2874" y="77"/>
                      </a:lnTo>
                      <a:lnTo>
                        <a:pt x="2876" y="74"/>
                      </a:lnTo>
                      <a:lnTo>
                        <a:pt x="2878" y="73"/>
                      </a:lnTo>
                      <a:lnTo>
                        <a:pt x="2879" y="75"/>
                      </a:lnTo>
                      <a:lnTo>
                        <a:pt x="2881" y="78"/>
                      </a:lnTo>
                      <a:lnTo>
                        <a:pt x="2883" y="82"/>
                      </a:lnTo>
                      <a:lnTo>
                        <a:pt x="2884" y="86"/>
                      </a:lnTo>
                      <a:lnTo>
                        <a:pt x="2886" y="89"/>
                      </a:lnTo>
                      <a:lnTo>
                        <a:pt x="2888" y="91"/>
                      </a:lnTo>
                      <a:lnTo>
                        <a:pt x="2890" y="90"/>
                      </a:lnTo>
                      <a:lnTo>
                        <a:pt x="2891" y="88"/>
                      </a:lnTo>
                      <a:lnTo>
                        <a:pt x="2893" y="84"/>
                      </a:lnTo>
                      <a:lnTo>
                        <a:pt x="2895" y="79"/>
                      </a:lnTo>
                      <a:lnTo>
                        <a:pt x="2896" y="73"/>
                      </a:lnTo>
                      <a:lnTo>
                        <a:pt x="2898" y="67"/>
                      </a:lnTo>
                      <a:lnTo>
                        <a:pt x="2900" y="62"/>
                      </a:lnTo>
                      <a:lnTo>
                        <a:pt x="2902" y="59"/>
                      </a:lnTo>
                      <a:lnTo>
                        <a:pt x="2903" y="58"/>
                      </a:lnTo>
                      <a:lnTo>
                        <a:pt x="2905" y="60"/>
                      </a:lnTo>
                      <a:lnTo>
                        <a:pt x="2907" y="64"/>
                      </a:lnTo>
                      <a:lnTo>
                        <a:pt x="2908" y="70"/>
                      </a:lnTo>
                      <a:lnTo>
                        <a:pt x="2910" y="77"/>
                      </a:lnTo>
                      <a:lnTo>
                        <a:pt x="2912" y="84"/>
                      </a:lnTo>
                      <a:lnTo>
                        <a:pt x="2913" y="89"/>
                      </a:lnTo>
                      <a:lnTo>
                        <a:pt x="2915" y="93"/>
                      </a:lnTo>
                      <a:lnTo>
                        <a:pt x="2917" y="93"/>
                      </a:lnTo>
                      <a:lnTo>
                        <a:pt x="2918" y="91"/>
                      </a:lnTo>
                      <a:lnTo>
                        <a:pt x="2920" y="86"/>
                      </a:lnTo>
                      <a:lnTo>
                        <a:pt x="2922" y="79"/>
                      </a:lnTo>
                      <a:lnTo>
                        <a:pt x="2924" y="72"/>
                      </a:lnTo>
                      <a:lnTo>
                        <a:pt x="2925" y="66"/>
                      </a:lnTo>
                      <a:lnTo>
                        <a:pt x="2927" y="61"/>
                      </a:lnTo>
                      <a:lnTo>
                        <a:pt x="2929" y="58"/>
                      </a:lnTo>
                      <a:lnTo>
                        <a:pt x="2930" y="58"/>
                      </a:lnTo>
                      <a:lnTo>
                        <a:pt x="2932" y="59"/>
                      </a:lnTo>
                      <a:lnTo>
                        <a:pt x="2934" y="61"/>
                      </a:lnTo>
                      <a:lnTo>
                        <a:pt x="2936" y="64"/>
                      </a:lnTo>
                      <a:lnTo>
                        <a:pt x="2937" y="66"/>
                      </a:lnTo>
                      <a:lnTo>
                        <a:pt x="2939" y="67"/>
                      </a:lnTo>
                      <a:lnTo>
                        <a:pt x="2941" y="67"/>
                      </a:lnTo>
                      <a:lnTo>
                        <a:pt x="2942" y="67"/>
                      </a:lnTo>
                      <a:lnTo>
                        <a:pt x="2944" y="66"/>
                      </a:lnTo>
                      <a:lnTo>
                        <a:pt x="2946" y="66"/>
                      </a:lnTo>
                      <a:lnTo>
                        <a:pt x="2948" y="67"/>
                      </a:lnTo>
                      <a:lnTo>
                        <a:pt x="2949" y="69"/>
                      </a:lnTo>
                      <a:lnTo>
                        <a:pt x="2951" y="72"/>
                      </a:lnTo>
                      <a:lnTo>
                        <a:pt x="2953" y="77"/>
                      </a:lnTo>
                      <a:lnTo>
                        <a:pt x="2954" y="81"/>
                      </a:lnTo>
                      <a:lnTo>
                        <a:pt x="2956" y="84"/>
                      </a:lnTo>
                      <a:lnTo>
                        <a:pt x="2958" y="86"/>
                      </a:lnTo>
                      <a:lnTo>
                        <a:pt x="2960" y="86"/>
                      </a:lnTo>
                      <a:lnTo>
                        <a:pt x="2961" y="84"/>
                      </a:lnTo>
                      <a:lnTo>
                        <a:pt x="2963" y="81"/>
                      </a:lnTo>
                      <a:lnTo>
                        <a:pt x="2965" y="78"/>
                      </a:lnTo>
                      <a:lnTo>
                        <a:pt x="2966" y="75"/>
                      </a:lnTo>
                      <a:lnTo>
                        <a:pt x="2968" y="73"/>
                      </a:lnTo>
                      <a:lnTo>
                        <a:pt x="2970" y="74"/>
                      </a:lnTo>
                      <a:lnTo>
                        <a:pt x="2972" y="76"/>
                      </a:lnTo>
                      <a:lnTo>
                        <a:pt x="2973" y="80"/>
                      </a:lnTo>
                      <a:lnTo>
                        <a:pt x="2975" y="85"/>
                      </a:lnTo>
                      <a:lnTo>
                        <a:pt x="2977" y="89"/>
                      </a:lnTo>
                      <a:lnTo>
                        <a:pt x="2978" y="92"/>
                      </a:lnTo>
                      <a:lnTo>
                        <a:pt x="2980" y="92"/>
                      </a:lnTo>
                      <a:lnTo>
                        <a:pt x="2982" y="90"/>
                      </a:lnTo>
                      <a:lnTo>
                        <a:pt x="2984" y="84"/>
                      </a:lnTo>
                      <a:lnTo>
                        <a:pt x="2985" y="77"/>
                      </a:lnTo>
                      <a:lnTo>
                        <a:pt x="2987" y="69"/>
                      </a:lnTo>
                      <a:lnTo>
                        <a:pt x="2989" y="62"/>
                      </a:lnTo>
                      <a:lnTo>
                        <a:pt x="2990" y="57"/>
                      </a:lnTo>
                      <a:lnTo>
                        <a:pt x="2992" y="56"/>
                      </a:lnTo>
                      <a:lnTo>
                        <a:pt x="2994" y="60"/>
                      </a:lnTo>
                      <a:lnTo>
                        <a:pt x="2996" y="68"/>
                      </a:lnTo>
                      <a:lnTo>
                        <a:pt x="2997" y="80"/>
                      </a:lnTo>
                      <a:lnTo>
                        <a:pt x="2999" y="94"/>
                      </a:lnTo>
                      <a:lnTo>
                        <a:pt x="3001" y="108"/>
                      </a:lnTo>
                      <a:lnTo>
                        <a:pt x="3002" y="120"/>
                      </a:lnTo>
                      <a:lnTo>
                        <a:pt x="3004" y="128"/>
                      </a:lnTo>
                      <a:lnTo>
                        <a:pt x="3006" y="133"/>
                      </a:lnTo>
                      <a:lnTo>
                        <a:pt x="3008" y="133"/>
                      </a:lnTo>
                      <a:lnTo>
                        <a:pt x="3009" y="130"/>
                      </a:lnTo>
                      <a:lnTo>
                        <a:pt x="3011" y="126"/>
                      </a:lnTo>
                      <a:lnTo>
                        <a:pt x="3013" y="121"/>
                      </a:lnTo>
                      <a:lnTo>
                        <a:pt x="3014" y="119"/>
                      </a:lnTo>
                      <a:lnTo>
                        <a:pt x="3016" y="119"/>
                      </a:lnTo>
                      <a:lnTo>
                        <a:pt x="3018" y="123"/>
                      </a:lnTo>
                      <a:lnTo>
                        <a:pt x="3020" y="129"/>
                      </a:lnTo>
                      <a:lnTo>
                        <a:pt x="3021" y="137"/>
                      </a:lnTo>
                      <a:lnTo>
                        <a:pt x="3023" y="145"/>
                      </a:lnTo>
                      <a:lnTo>
                        <a:pt x="3025" y="150"/>
                      </a:lnTo>
                      <a:lnTo>
                        <a:pt x="3026" y="153"/>
                      </a:lnTo>
                      <a:lnTo>
                        <a:pt x="3028" y="153"/>
                      </a:lnTo>
                      <a:lnTo>
                        <a:pt x="3030" y="149"/>
                      </a:lnTo>
                      <a:lnTo>
                        <a:pt x="3032" y="143"/>
                      </a:lnTo>
                      <a:lnTo>
                        <a:pt x="3033" y="137"/>
                      </a:lnTo>
                      <a:lnTo>
                        <a:pt x="3035" y="131"/>
                      </a:lnTo>
                      <a:lnTo>
                        <a:pt x="3036" y="126"/>
                      </a:lnTo>
                      <a:lnTo>
                        <a:pt x="3038" y="124"/>
                      </a:lnTo>
                      <a:lnTo>
                        <a:pt x="3040" y="125"/>
                      </a:lnTo>
                      <a:lnTo>
                        <a:pt x="3042" y="127"/>
                      </a:lnTo>
                      <a:lnTo>
                        <a:pt x="3044" y="130"/>
                      </a:lnTo>
                      <a:lnTo>
                        <a:pt x="3045" y="133"/>
                      </a:lnTo>
                      <a:lnTo>
                        <a:pt x="3047" y="134"/>
                      </a:lnTo>
                      <a:lnTo>
                        <a:pt x="3048" y="134"/>
                      </a:lnTo>
                      <a:lnTo>
                        <a:pt x="3050" y="133"/>
                      </a:lnTo>
                      <a:lnTo>
                        <a:pt x="3052" y="130"/>
                      </a:lnTo>
                      <a:lnTo>
                        <a:pt x="3054" y="128"/>
                      </a:lnTo>
                      <a:lnTo>
                        <a:pt x="3056" y="126"/>
                      </a:lnTo>
                      <a:lnTo>
                        <a:pt x="3057" y="124"/>
                      </a:lnTo>
                      <a:lnTo>
                        <a:pt x="3059" y="124"/>
                      </a:lnTo>
                      <a:lnTo>
                        <a:pt x="3060" y="125"/>
                      </a:lnTo>
                      <a:lnTo>
                        <a:pt x="3062" y="127"/>
                      </a:lnTo>
                      <a:lnTo>
                        <a:pt x="3064" y="129"/>
                      </a:lnTo>
                      <a:lnTo>
                        <a:pt x="3066" y="130"/>
                      </a:lnTo>
                      <a:lnTo>
                        <a:pt x="3068" y="131"/>
                      </a:lnTo>
                      <a:lnTo>
                        <a:pt x="3069" y="131"/>
                      </a:lnTo>
                      <a:lnTo>
                        <a:pt x="3071" y="130"/>
                      </a:lnTo>
                      <a:lnTo>
                        <a:pt x="3072" y="130"/>
                      </a:lnTo>
                      <a:lnTo>
                        <a:pt x="3074" y="130"/>
                      </a:lnTo>
                      <a:lnTo>
                        <a:pt x="3076" y="130"/>
                      </a:lnTo>
                      <a:lnTo>
                        <a:pt x="3078" y="131"/>
                      </a:lnTo>
                      <a:lnTo>
                        <a:pt x="3079" y="133"/>
                      </a:lnTo>
                      <a:lnTo>
                        <a:pt x="3081" y="134"/>
                      </a:lnTo>
                      <a:lnTo>
                        <a:pt x="3083" y="135"/>
                      </a:lnTo>
                      <a:lnTo>
                        <a:pt x="3084" y="135"/>
                      </a:lnTo>
                      <a:lnTo>
                        <a:pt x="3086" y="135"/>
                      </a:lnTo>
                      <a:lnTo>
                        <a:pt x="3088" y="134"/>
                      </a:lnTo>
                      <a:lnTo>
                        <a:pt x="3090" y="133"/>
                      </a:lnTo>
                      <a:lnTo>
                        <a:pt x="3091" y="132"/>
                      </a:lnTo>
                      <a:lnTo>
                        <a:pt x="3093" y="131"/>
                      </a:lnTo>
                      <a:lnTo>
                        <a:pt x="3095" y="131"/>
                      </a:lnTo>
                      <a:lnTo>
                        <a:pt x="3096" y="132"/>
                      </a:lnTo>
                      <a:lnTo>
                        <a:pt x="3098" y="133"/>
                      </a:lnTo>
                      <a:lnTo>
                        <a:pt x="3100" y="134"/>
                      </a:lnTo>
                      <a:lnTo>
                        <a:pt x="3102" y="134"/>
                      </a:lnTo>
                      <a:lnTo>
                        <a:pt x="3103" y="135"/>
                      </a:lnTo>
                      <a:lnTo>
                        <a:pt x="3105" y="134"/>
                      </a:lnTo>
                      <a:lnTo>
                        <a:pt x="3107" y="133"/>
                      </a:lnTo>
                      <a:lnTo>
                        <a:pt x="3108" y="132"/>
                      </a:lnTo>
                      <a:lnTo>
                        <a:pt x="3110" y="130"/>
                      </a:lnTo>
                      <a:lnTo>
                        <a:pt x="3112" y="129"/>
                      </a:lnTo>
                      <a:lnTo>
                        <a:pt x="3114" y="128"/>
                      </a:lnTo>
                      <a:lnTo>
                        <a:pt x="3115" y="128"/>
                      </a:lnTo>
                      <a:lnTo>
                        <a:pt x="3117" y="129"/>
                      </a:lnTo>
                      <a:lnTo>
                        <a:pt x="3119" y="130"/>
                      </a:lnTo>
                      <a:lnTo>
                        <a:pt x="3120" y="132"/>
                      </a:lnTo>
                      <a:lnTo>
                        <a:pt x="3122" y="135"/>
                      </a:lnTo>
                      <a:lnTo>
                        <a:pt x="3124" y="138"/>
                      </a:lnTo>
                      <a:lnTo>
                        <a:pt x="3125" y="142"/>
                      </a:lnTo>
                      <a:lnTo>
                        <a:pt x="3127" y="146"/>
                      </a:lnTo>
                      <a:lnTo>
                        <a:pt x="3129" y="151"/>
                      </a:lnTo>
                      <a:lnTo>
                        <a:pt x="3131" y="155"/>
                      </a:lnTo>
                      <a:lnTo>
                        <a:pt x="3132" y="159"/>
                      </a:lnTo>
                      <a:lnTo>
                        <a:pt x="3134" y="162"/>
                      </a:lnTo>
                      <a:lnTo>
                        <a:pt x="3136" y="164"/>
                      </a:lnTo>
                      <a:lnTo>
                        <a:pt x="3137" y="163"/>
                      </a:lnTo>
                      <a:lnTo>
                        <a:pt x="3139" y="159"/>
                      </a:lnTo>
                      <a:lnTo>
                        <a:pt x="3141" y="153"/>
                      </a:lnTo>
                      <a:lnTo>
                        <a:pt x="3143" y="146"/>
                      </a:lnTo>
                      <a:lnTo>
                        <a:pt x="3144" y="139"/>
                      </a:lnTo>
                      <a:lnTo>
                        <a:pt x="3146" y="132"/>
                      </a:lnTo>
                      <a:lnTo>
                        <a:pt x="3148" y="127"/>
                      </a:lnTo>
                      <a:lnTo>
                        <a:pt x="3149" y="124"/>
                      </a:lnTo>
                      <a:lnTo>
                        <a:pt x="3151" y="124"/>
                      </a:lnTo>
                      <a:lnTo>
                        <a:pt x="3153" y="126"/>
                      </a:lnTo>
                      <a:lnTo>
                        <a:pt x="3155" y="130"/>
                      </a:lnTo>
                      <a:lnTo>
                        <a:pt x="3156" y="135"/>
                      </a:lnTo>
                      <a:lnTo>
                        <a:pt x="3158" y="139"/>
                      </a:lnTo>
                      <a:lnTo>
                        <a:pt x="3160" y="142"/>
                      </a:lnTo>
                      <a:lnTo>
                        <a:pt x="3161" y="143"/>
                      </a:lnTo>
                      <a:lnTo>
                        <a:pt x="3163" y="143"/>
                      </a:lnTo>
                      <a:lnTo>
                        <a:pt x="3165" y="141"/>
                      </a:lnTo>
                      <a:lnTo>
                        <a:pt x="3167" y="139"/>
                      </a:lnTo>
                      <a:lnTo>
                        <a:pt x="3168" y="137"/>
                      </a:lnTo>
                      <a:lnTo>
                        <a:pt x="3170" y="136"/>
                      </a:lnTo>
                      <a:lnTo>
                        <a:pt x="3171" y="137"/>
                      </a:lnTo>
                      <a:lnTo>
                        <a:pt x="3173" y="139"/>
                      </a:lnTo>
                      <a:lnTo>
                        <a:pt x="3175" y="142"/>
                      </a:lnTo>
                      <a:lnTo>
                        <a:pt x="3177" y="145"/>
                      </a:lnTo>
                      <a:lnTo>
                        <a:pt x="3179" y="147"/>
                      </a:lnTo>
                      <a:lnTo>
                        <a:pt x="3180" y="148"/>
                      </a:lnTo>
                      <a:lnTo>
                        <a:pt x="3182" y="147"/>
                      </a:lnTo>
                      <a:lnTo>
                        <a:pt x="3183" y="145"/>
                      </a:lnTo>
                      <a:lnTo>
                        <a:pt x="3185" y="141"/>
                      </a:lnTo>
                      <a:lnTo>
                        <a:pt x="3187" y="137"/>
                      </a:lnTo>
                      <a:lnTo>
                        <a:pt x="3189" y="134"/>
                      </a:lnTo>
                      <a:lnTo>
                        <a:pt x="3191" y="132"/>
                      </a:lnTo>
                      <a:lnTo>
                        <a:pt x="3192" y="131"/>
                      </a:lnTo>
                      <a:lnTo>
                        <a:pt x="3194" y="133"/>
                      </a:lnTo>
                      <a:lnTo>
                        <a:pt x="3195" y="135"/>
                      </a:lnTo>
                      <a:lnTo>
                        <a:pt x="3197" y="139"/>
                      </a:lnTo>
                      <a:lnTo>
                        <a:pt x="3199" y="143"/>
                      </a:lnTo>
                      <a:lnTo>
                        <a:pt x="3201" y="146"/>
                      </a:lnTo>
                      <a:lnTo>
                        <a:pt x="3203" y="147"/>
                      </a:lnTo>
                      <a:lnTo>
                        <a:pt x="3204" y="147"/>
                      </a:lnTo>
                      <a:lnTo>
                        <a:pt x="3206" y="145"/>
                      </a:lnTo>
                      <a:lnTo>
                        <a:pt x="3207" y="142"/>
                      </a:lnTo>
                      <a:lnTo>
                        <a:pt x="3209" y="138"/>
                      </a:lnTo>
                      <a:lnTo>
                        <a:pt x="3211" y="135"/>
                      </a:lnTo>
                      <a:lnTo>
                        <a:pt x="3213" y="132"/>
                      </a:lnTo>
                      <a:lnTo>
                        <a:pt x="3214" y="131"/>
                      </a:lnTo>
                      <a:lnTo>
                        <a:pt x="3216" y="132"/>
                      </a:lnTo>
                      <a:lnTo>
                        <a:pt x="3218" y="134"/>
                      </a:lnTo>
                      <a:lnTo>
                        <a:pt x="3219" y="137"/>
                      </a:lnTo>
                      <a:lnTo>
                        <a:pt x="3221" y="140"/>
                      </a:lnTo>
                      <a:lnTo>
                        <a:pt x="3223" y="143"/>
                      </a:lnTo>
                      <a:lnTo>
                        <a:pt x="3225" y="146"/>
                      </a:lnTo>
                      <a:lnTo>
                        <a:pt x="3226" y="147"/>
                      </a:lnTo>
                      <a:lnTo>
                        <a:pt x="3228" y="147"/>
                      </a:lnTo>
                      <a:lnTo>
                        <a:pt x="3230" y="147"/>
                      </a:lnTo>
                      <a:lnTo>
                        <a:pt x="3231" y="147"/>
                      </a:lnTo>
                      <a:lnTo>
                        <a:pt x="3233" y="146"/>
                      </a:lnTo>
                      <a:lnTo>
                        <a:pt x="3235" y="147"/>
                      </a:lnTo>
                      <a:lnTo>
                        <a:pt x="3237" y="148"/>
                      </a:lnTo>
                      <a:lnTo>
                        <a:pt x="3238" y="151"/>
                      </a:lnTo>
                      <a:lnTo>
                        <a:pt x="3240" y="153"/>
                      </a:lnTo>
                      <a:lnTo>
                        <a:pt x="3242" y="155"/>
                      </a:lnTo>
                      <a:lnTo>
                        <a:pt x="3243" y="156"/>
                      </a:lnTo>
                      <a:lnTo>
                        <a:pt x="3245" y="156"/>
                      </a:lnTo>
                      <a:lnTo>
                        <a:pt x="3247" y="154"/>
                      </a:lnTo>
                      <a:lnTo>
                        <a:pt x="3249" y="151"/>
                      </a:lnTo>
                      <a:lnTo>
                        <a:pt x="3250" y="147"/>
                      </a:lnTo>
                      <a:lnTo>
                        <a:pt x="3252" y="142"/>
                      </a:lnTo>
                      <a:lnTo>
                        <a:pt x="3254" y="139"/>
                      </a:lnTo>
                      <a:lnTo>
                        <a:pt x="3255" y="136"/>
                      </a:lnTo>
                      <a:lnTo>
                        <a:pt x="3257" y="135"/>
                      </a:lnTo>
                      <a:lnTo>
                        <a:pt x="3259" y="137"/>
                      </a:lnTo>
                      <a:lnTo>
                        <a:pt x="3261" y="140"/>
                      </a:lnTo>
                      <a:lnTo>
                        <a:pt x="3262" y="144"/>
                      </a:lnTo>
                      <a:lnTo>
                        <a:pt x="3264" y="149"/>
                      </a:lnTo>
                      <a:lnTo>
                        <a:pt x="3266" y="154"/>
                      </a:lnTo>
                      <a:lnTo>
                        <a:pt x="3267" y="157"/>
                      </a:lnTo>
                      <a:lnTo>
                        <a:pt x="3269" y="160"/>
                      </a:lnTo>
                      <a:lnTo>
                        <a:pt x="3271" y="161"/>
                      </a:lnTo>
                      <a:lnTo>
                        <a:pt x="3273" y="161"/>
                      </a:lnTo>
                      <a:lnTo>
                        <a:pt x="3274" y="161"/>
                      </a:lnTo>
                      <a:lnTo>
                        <a:pt x="3276" y="161"/>
                      </a:lnTo>
                      <a:lnTo>
                        <a:pt x="3278" y="162"/>
                      </a:lnTo>
                      <a:lnTo>
                        <a:pt x="3279" y="163"/>
                      </a:lnTo>
                      <a:lnTo>
                        <a:pt x="3281" y="165"/>
                      </a:lnTo>
                      <a:lnTo>
                        <a:pt x="3283" y="166"/>
                      </a:lnTo>
                      <a:lnTo>
                        <a:pt x="3285" y="168"/>
                      </a:lnTo>
                      <a:lnTo>
                        <a:pt x="3286" y="169"/>
                      </a:lnTo>
                      <a:lnTo>
                        <a:pt x="3288" y="168"/>
                      </a:lnTo>
                      <a:lnTo>
                        <a:pt x="3290" y="166"/>
                      </a:lnTo>
                      <a:lnTo>
                        <a:pt x="3291" y="163"/>
                      </a:lnTo>
                      <a:lnTo>
                        <a:pt x="3293" y="159"/>
                      </a:lnTo>
                      <a:lnTo>
                        <a:pt x="3295" y="155"/>
                      </a:lnTo>
                      <a:lnTo>
                        <a:pt x="3297" y="153"/>
                      </a:lnTo>
                      <a:lnTo>
                        <a:pt x="3298" y="151"/>
                      </a:lnTo>
                      <a:lnTo>
                        <a:pt x="3300" y="151"/>
                      </a:lnTo>
                      <a:lnTo>
                        <a:pt x="3302" y="152"/>
                      </a:lnTo>
                      <a:lnTo>
                        <a:pt x="3303" y="154"/>
                      </a:lnTo>
                      <a:lnTo>
                        <a:pt x="3305" y="157"/>
                      </a:lnTo>
                      <a:lnTo>
                        <a:pt x="3307" y="159"/>
                      </a:lnTo>
                      <a:lnTo>
                        <a:pt x="3309" y="161"/>
                      </a:lnTo>
                      <a:lnTo>
                        <a:pt x="3310" y="161"/>
                      </a:lnTo>
                      <a:lnTo>
                        <a:pt x="3312" y="161"/>
                      </a:lnTo>
                      <a:lnTo>
                        <a:pt x="3314" y="160"/>
                      </a:lnTo>
                      <a:lnTo>
                        <a:pt x="3315" y="159"/>
                      </a:lnTo>
                      <a:lnTo>
                        <a:pt x="3317" y="158"/>
                      </a:lnTo>
                      <a:lnTo>
                        <a:pt x="3319" y="158"/>
                      </a:lnTo>
                      <a:lnTo>
                        <a:pt x="3320" y="157"/>
                      </a:lnTo>
                      <a:lnTo>
                        <a:pt x="3322" y="157"/>
                      </a:lnTo>
                      <a:lnTo>
                        <a:pt x="3324" y="157"/>
                      </a:lnTo>
                      <a:lnTo>
                        <a:pt x="3326" y="155"/>
                      </a:lnTo>
                      <a:lnTo>
                        <a:pt x="3327" y="153"/>
                      </a:lnTo>
                      <a:lnTo>
                        <a:pt x="3329" y="149"/>
                      </a:lnTo>
                      <a:lnTo>
                        <a:pt x="3331" y="145"/>
                      </a:lnTo>
                      <a:lnTo>
                        <a:pt x="3332" y="141"/>
                      </a:lnTo>
                      <a:lnTo>
                        <a:pt x="3334" y="137"/>
                      </a:lnTo>
                      <a:lnTo>
                        <a:pt x="3336" y="134"/>
                      </a:lnTo>
                      <a:lnTo>
                        <a:pt x="3338" y="134"/>
                      </a:lnTo>
                      <a:lnTo>
                        <a:pt x="3339" y="135"/>
                      </a:lnTo>
                      <a:lnTo>
                        <a:pt x="3341" y="139"/>
                      </a:lnTo>
                      <a:lnTo>
                        <a:pt x="3343" y="144"/>
                      </a:lnTo>
                      <a:lnTo>
                        <a:pt x="3344" y="149"/>
                      </a:lnTo>
                      <a:lnTo>
                        <a:pt x="3346" y="153"/>
                      </a:lnTo>
                      <a:lnTo>
                        <a:pt x="3348" y="156"/>
                      </a:lnTo>
                      <a:lnTo>
                        <a:pt x="3349" y="157"/>
                      </a:lnTo>
                      <a:lnTo>
                        <a:pt x="3351" y="155"/>
                      </a:lnTo>
                      <a:lnTo>
                        <a:pt x="3353" y="152"/>
                      </a:lnTo>
                      <a:lnTo>
                        <a:pt x="3355" y="148"/>
                      </a:lnTo>
                      <a:lnTo>
                        <a:pt x="3356" y="146"/>
                      </a:lnTo>
                      <a:lnTo>
                        <a:pt x="3358" y="145"/>
                      </a:lnTo>
                      <a:lnTo>
                        <a:pt x="3360" y="145"/>
                      </a:lnTo>
                      <a:lnTo>
                        <a:pt x="3361" y="148"/>
                      </a:lnTo>
                      <a:lnTo>
                        <a:pt x="3363" y="152"/>
                      </a:lnTo>
                      <a:lnTo>
                        <a:pt x="3365" y="156"/>
                      </a:lnTo>
                      <a:lnTo>
                        <a:pt x="3366" y="159"/>
                      </a:lnTo>
                      <a:lnTo>
                        <a:pt x="3368" y="161"/>
                      </a:lnTo>
                      <a:lnTo>
                        <a:pt x="3370" y="160"/>
                      </a:lnTo>
                      <a:lnTo>
                        <a:pt x="3372" y="157"/>
                      </a:lnTo>
                      <a:lnTo>
                        <a:pt x="3373" y="151"/>
                      </a:lnTo>
                      <a:lnTo>
                        <a:pt x="3375" y="145"/>
                      </a:lnTo>
                      <a:lnTo>
                        <a:pt x="3377" y="139"/>
                      </a:lnTo>
                      <a:lnTo>
                        <a:pt x="3378" y="135"/>
                      </a:lnTo>
                      <a:lnTo>
                        <a:pt x="3380" y="132"/>
                      </a:lnTo>
                      <a:lnTo>
                        <a:pt x="3382" y="132"/>
                      </a:lnTo>
                      <a:lnTo>
                        <a:pt x="3384" y="134"/>
                      </a:lnTo>
                      <a:lnTo>
                        <a:pt x="3385" y="137"/>
                      </a:lnTo>
                      <a:lnTo>
                        <a:pt x="3387" y="142"/>
                      </a:lnTo>
                      <a:lnTo>
                        <a:pt x="3389" y="147"/>
                      </a:lnTo>
                      <a:lnTo>
                        <a:pt x="3390" y="151"/>
                      </a:lnTo>
                      <a:lnTo>
                        <a:pt x="3392" y="155"/>
                      </a:lnTo>
                      <a:lnTo>
                        <a:pt x="3394" y="158"/>
                      </a:lnTo>
                      <a:lnTo>
                        <a:pt x="3396" y="160"/>
                      </a:lnTo>
                      <a:lnTo>
                        <a:pt x="3397" y="161"/>
                      </a:lnTo>
                      <a:lnTo>
                        <a:pt x="3399" y="163"/>
                      </a:lnTo>
                      <a:lnTo>
                        <a:pt x="3401" y="164"/>
                      </a:lnTo>
                      <a:lnTo>
                        <a:pt x="3402" y="165"/>
                      </a:lnTo>
                      <a:lnTo>
                        <a:pt x="3404" y="165"/>
                      </a:lnTo>
                      <a:lnTo>
                        <a:pt x="3406" y="165"/>
                      </a:lnTo>
                      <a:lnTo>
                        <a:pt x="3408" y="164"/>
                      </a:lnTo>
                      <a:lnTo>
                        <a:pt x="3409" y="162"/>
                      </a:lnTo>
                      <a:lnTo>
                        <a:pt x="3411" y="160"/>
                      </a:lnTo>
                      <a:lnTo>
                        <a:pt x="3413" y="158"/>
                      </a:lnTo>
                      <a:lnTo>
                        <a:pt x="3414" y="157"/>
                      </a:lnTo>
                      <a:lnTo>
                        <a:pt x="3416" y="155"/>
                      </a:lnTo>
                      <a:lnTo>
                        <a:pt x="3418" y="154"/>
                      </a:lnTo>
                      <a:lnTo>
                        <a:pt x="3420" y="153"/>
                      </a:lnTo>
                      <a:lnTo>
                        <a:pt x="3421" y="153"/>
                      </a:lnTo>
                      <a:lnTo>
                        <a:pt x="3423" y="152"/>
                      </a:lnTo>
                      <a:lnTo>
                        <a:pt x="3425" y="152"/>
                      </a:lnTo>
                      <a:lnTo>
                        <a:pt x="3426" y="150"/>
                      </a:lnTo>
                      <a:lnTo>
                        <a:pt x="3428" y="148"/>
                      </a:lnTo>
                      <a:lnTo>
                        <a:pt x="3430" y="146"/>
                      </a:lnTo>
                      <a:lnTo>
                        <a:pt x="3432" y="143"/>
                      </a:lnTo>
                      <a:lnTo>
                        <a:pt x="3433" y="140"/>
                      </a:lnTo>
                      <a:lnTo>
                        <a:pt x="3435" y="139"/>
                      </a:lnTo>
                      <a:lnTo>
                        <a:pt x="3437" y="138"/>
                      </a:lnTo>
                      <a:lnTo>
                        <a:pt x="3438" y="138"/>
                      </a:lnTo>
                      <a:lnTo>
                        <a:pt x="3440" y="139"/>
                      </a:lnTo>
                      <a:lnTo>
                        <a:pt x="3442" y="140"/>
                      </a:lnTo>
                      <a:lnTo>
                        <a:pt x="3444" y="141"/>
                      </a:lnTo>
                      <a:lnTo>
                        <a:pt x="3445" y="143"/>
                      </a:lnTo>
                      <a:lnTo>
                        <a:pt x="3447" y="143"/>
                      </a:lnTo>
                      <a:lnTo>
                        <a:pt x="3449" y="142"/>
                      </a:lnTo>
                      <a:lnTo>
                        <a:pt x="3450" y="141"/>
                      </a:lnTo>
                      <a:lnTo>
                        <a:pt x="3452" y="138"/>
                      </a:lnTo>
                      <a:lnTo>
                        <a:pt x="3454" y="135"/>
                      </a:lnTo>
                      <a:lnTo>
                        <a:pt x="3456" y="132"/>
                      </a:lnTo>
                      <a:lnTo>
                        <a:pt x="3457" y="130"/>
                      </a:lnTo>
                      <a:lnTo>
                        <a:pt x="3459" y="128"/>
                      </a:lnTo>
                      <a:lnTo>
                        <a:pt x="3461" y="127"/>
                      </a:lnTo>
                      <a:lnTo>
                        <a:pt x="3462" y="127"/>
                      </a:lnTo>
                      <a:lnTo>
                        <a:pt x="3464" y="128"/>
                      </a:lnTo>
                      <a:lnTo>
                        <a:pt x="3466" y="129"/>
                      </a:lnTo>
                      <a:lnTo>
                        <a:pt x="3468" y="130"/>
                      </a:lnTo>
                      <a:lnTo>
                        <a:pt x="3469" y="131"/>
                      </a:lnTo>
                      <a:lnTo>
                        <a:pt x="3471" y="131"/>
                      </a:lnTo>
                      <a:lnTo>
                        <a:pt x="3472" y="131"/>
                      </a:lnTo>
                      <a:lnTo>
                        <a:pt x="3474" y="130"/>
                      </a:lnTo>
                      <a:lnTo>
                        <a:pt x="3476" y="129"/>
                      </a:lnTo>
                      <a:lnTo>
                        <a:pt x="3478" y="128"/>
                      </a:lnTo>
                      <a:lnTo>
                        <a:pt x="3480" y="129"/>
                      </a:lnTo>
                      <a:lnTo>
                        <a:pt x="3481" y="130"/>
                      </a:lnTo>
                      <a:lnTo>
                        <a:pt x="3483" y="132"/>
                      </a:lnTo>
                      <a:lnTo>
                        <a:pt x="3484" y="135"/>
                      </a:lnTo>
                      <a:lnTo>
                        <a:pt x="3486" y="138"/>
                      </a:lnTo>
                      <a:lnTo>
                        <a:pt x="3488" y="140"/>
                      </a:lnTo>
                      <a:lnTo>
                        <a:pt x="3490" y="142"/>
                      </a:lnTo>
                      <a:lnTo>
                        <a:pt x="3492" y="142"/>
                      </a:lnTo>
                      <a:lnTo>
                        <a:pt x="3493" y="140"/>
                      </a:lnTo>
                      <a:lnTo>
                        <a:pt x="3495" y="137"/>
                      </a:lnTo>
                      <a:lnTo>
                        <a:pt x="3496" y="132"/>
                      </a:lnTo>
                      <a:lnTo>
                        <a:pt x="3498" y="126"/>
                      </a:lnTo>
                      <a:lnTo>
                        <a:pt x="3500" y="119"/>
                      </a:lnTo>
                      <a:lnTo>
                        <a:pt x="3502" y="112"/>
                      </a:lnTo>
                      <a:lnTo>
                        <a:pt x="3504" y="107"/>
                      </a:lnTo>
                      <a:lnTo>
                        <a:pt x="3505" y="103"/>
                      </a:lnTo>
                      <a:lnTo>
                        <a:pt x="3507" y="101"/>
                      </a:lnTo>
                      <a:lnTo>
                        <a:pt x="3508" y="101"/>
                      </a:lnTo>
                      <a:lnTo>
                        <a:pt x="3510" y="102"/>
                      </a:lnTo>
                      <a:lnTo>
                        <a:pt x="3512" y="104"/>
                      </a:lnTo>
                      <a:lnTo>
                        <a:pt x="3514" y="106"/>
                      </a:lnTo>
                      <a:lnTo>
                        <a:pt x="3515" y="109"/>
                      </a:lnTo>
                      <a:lnTo>
                        <a:pt x="3517" y="111"/>
                      </a:lnTo>
                      <a:lnTo>
                        <a:pt x="3519" y="114"/>
                      </a:lnTo>
                      <a:lnTo>
                        <a:pt x="3520" y="116"/>
                      </a:lnTo>
                      <a:lnTo>
                        <a:pt x="3522" y="118"/>
                      </a:lnTo>
                      <a:lnTo>
                        <a:pt x="3524" y="120"/>
                      </a:lnTo>
                      <a:lnTo>
                        <a:pt x="3526" y="121"/>
                      </a:lnTo>
                      <a:lnTo>
                        <a:pt x="3527" y="123"/>
                      </a:lnTo>
                      <a:lnTo>
                        <a:pt x="3529" y="124"/>
                      </a:lnTo>
                      <a:lnTo>
                        <a:pt x="3531" y="126"/>
                      </a:lnTo>
                      <a:lnTo>
                        <a:pt x="3532" y="127"/>
                      </a:lnTo>
                      <a:lnTo>
                        <a:pt x="3534" y="129"/>
                      </a:lnTo>
                      <a:lnTo>
                        <a:pt x="3536" y="130"/>
                      </a:lnTo>
                      <a:lnTo>
                        <a:pt x="3538" y="132"/>
                      </a:lnTo>
                      <a:lnTo>
                        <a:pt x="3539" y="133"/>
                      </a:lnTo>
                      <a:lnTo>
                        <a:pt x="3541" y="134"/>
                      </a:lnTo>
                      <a:lnTo>
                        <a:pt x="3543" y="135"/>
                      </a:lnTo>
                      <a:lnTo>
                        <a:pt x="3544" y="135"/>
                      </a:lnTo>
                      <a:lnTo>
                        <a:pt x="3546" y="134"/>
                      </a:lnTo>
                      <a:lnTo>
                        <a:pt x="3548" y="133"/>
                      </a:lnTo>
                      <a:lnTo>
                        <a:pt x="3550" y="130"/>
                      </a:lnTo>
                      <a:lnTo>
                        <a:pt x="3551" y="127"/>
                      </a:lnTo>
                      <a:lnTo>
                        <a:pt x="3553" y="124"/>
                      </a:lnTo>
                      <a:lnTo>
                        <a:pt x="3555" y="121"/>
                      </a:lnTo>
                      <a:lnTo>
                        <a:pt x="3556" y="117"/>
                      </a:lnTo>
                      <a:lnTo>
                        <a:pt x="3558" y="114"/>
                      </a:lnTo>
                      <a:lnTo>
                        <a:pt x="3560" y="112"/>
                      </a:lnTo>
                      <a:lnTo>
                        <a:pt x="3562" y="110"/>
                      </a:lnTo>
                      <a:lnTo>
                        <a:pt x="3563" y="109"/>
                      </a:lnTo>
                      <a:lnTo>
                        <a:pt x="3565" y="108"/>
                      </a:lnTo>
                      <a:lnTo>
                        <a:pt x="3567" y="107"/>
                      </a:lnTo>
                      <a:lnTo>
                        <a:pt x="3568" y="106"/>
                      </a:lnTo>
                      <a:lnTo>
                        <a:pt x="3570" y="105"/>
                      </a:lnTo>
                      <a:lnTo>
                        <a:pt x="3572" y="104"/>
                      </a:lnTo>
                      <a:lnTo>
                        <a:pt x="3573" y="103"/>
                      </a:lnTo>
                      <a:lnTo>
                        <a:pt x="3575" y="102"/>
                      </a:lnTo>
                      <a:lnTo>
                        <a:pt x="3577" y="103"/>
                      </a:lnTo>
                      <a:lnTo>
                        <a:pt x="3579" y="104"/>
                      </a:lnTo>
                      <a:lnTo>
                        <a:pt x="3580" y="106"/>
                      </a:lnTo>
                      <a:lnTo>
                        <a:pt x="3582" y="109"/>
                      </a:lnTo>
                      <a:lnTo>
                        <a:pt x="3584" y="112"/>
                      </a:lnTo>
                      <a:lnTo>
                        <a:pt x="3585" y="115"/>
                      </a:lnTo>
                      <a:lnTo>
                        <a:pt x="3587" y="117"/>
                      </a:lnTo>
                      <a:lnTo>
                        <a:pt x="3589" y="119"/>
                      </a:lnTo>
                      <a:lnTo>
                        <a:pt x="3591" y="119"/>
                      </a:lnTo>
                      <a:lnTo>
                        <a:pt x="3592" y="118"/>
                      </a:lnTo>
                      <a:lnTo>
                        <a:pt x="3594" y="117"/>
                      </a:lnTo>
                      <a:lnTo>
                        <a:pt x="3596" y="115"/>
                      </a:lnTo>
                      <a:lnTo>
                        <a:pt x="3597" y="114"/>
                      </a:lnTo>
                      <a:lnTo>
                        <a:pt x="3599" y="113"/>
                      </a:lnTo>
                      <a:lnTo>
                        <a:pt x="3601" y="112"/>
                      </a:lnTo>
                      <a:lnTo>
                        <a:pt x="3603" y="112"/>
                      </a:lnTo>
                      <a:lnTo>
                        <a:pt x="3604" y="113"/>
                      </a:lnTo>
                      <a:lnTo>
                        <a:pt x="3606" y="113"/>
                      </a:lnTo>
                      <a:lnTo>
                        <a:pt x="3608" y="113"/>
                      </a:lnTo>
                      <a:lnTo>
                        <a:pt x="3609" y="112"/>
                      </a:lnTo>
                      <a:lnTo>
                        <a:pt x="3611" y="111"/>
                      </a:lnTo>
                      <a:lnTo>
                        <a:pt x="3613" y="109"/>
                      </a:lnTo>
                      <a:lnTo>
                        <a:pt x="3615" y="107"/>
                      </a:lnTo>
                      <a:lnTo>
                        <a:pt x="3616" y="106"/>
                      </a:lnTo>
                      <a:lnTo>
                        <a:pt x="3618" y="106"/>
                      </a:lnTo>
                      <a:lnTo>
                        <a:pt x="3619" y="107"/>
                      </a:lnTo>
                      <a:lnTo>
                        <a:pt x="3621" y="111"/>
                      </a:lnTo>
                      <a:lnTo>
                        <a:pt x="3623" y="116"/>
                      </a:lnTo>
                      <a:lnTo>
                        <a:pt x="3625" y="122"/>
                      </a:lnTo>
                      <a:lnTo>
                        <a:pt x="3627" y="129"/>
                      </a:lnTo>
                      <a:lnTo>
                        <a:pt x="3628" y="135"/>
                      </a:lnTo>
                      <a:lnTo>
                        <a:pt x="3630" y="141"/>
                      </a:lnTo>
                      <a:lnTo>
                        <a:pt x="3631" y="145"/>
                      </a:lnTo>
                      <a:lnTo>
                        <a:pt x="3633" y="146"/>
                      </a:lnTo>
                      <a:lnTo>
                        <a:pt x="3635" y="146"/>
                      </a:lnTo>
                      <a:lnTo>
                        <a:pt x="3637" y="144"/>
                      </a:lnTo>
                      <a:lnTo>
                        <a:pt x="3639" y="141"/>
                      </a:lnTo>
                      <a:lnTo>
                        <a:pt x="3640" y="136"/>
                      </a:lnTo>
                      <a:lnTo>
                        <a:pt x="3642" y="132"/>
                      </a:lnTo>
                      <a:lnTo>
                        <a:pt x="3643" y="129"/>
                      </a:lnTo>
                      <a:lnTo>
                        <a:pt x="3645" y="126"/>
                      </a:lnTo>
                      <a:lnTo>
                        <a:pt x="3647" y="124"/>
                      </a:lnTo>
                      <a:lnTo>
                        <a:pt x="3649" y="124"/>
                      </a:lnTo>
                      <a:lnTo>
                        <a:pt x="3650" y="125"/>
                      </a:lnTo>
                      <a:lnTo>
                        <a:pt x="3652" y="127"/>
                      </a:lnTo>
                      <a:lnTo>
                        <a:pt x="3654" y="130"/>
                      </a:lnTo>
                      <a:lnTo>
                        <a:pt x="3655" y="133"/>
                      </a:lnTo>
                      <a:lnTo>
                        <a:pt x="3657" y="136"/>
                      </a:lnTo>
                      <a:lnTo>
                        <a:pt x="3659" y="139"/>
                      </a:lnTo>
                      <a:lnTo>
                        <a:pt x="3661" y="142"/>
                      </a:lnTo>
                      <a:lnTo>
                        <a:pt x="3662" y="143"/>
                      </a:lnTo>
                      <a:lnTo>
                        <a:pt x="3664" y="145"/>
                      </a:lnTo>
                      <a:lnTo>
                        <a:pt x="3666" y="145"/>
                      </a:lnTo>
                      <a:lnTo>
                        <a:pt x="3667" y="145"/>
                      </a:lnTo>
                      <a:lnTo>
                        <a:pt x="3669" y="145"/>
                      </a:lnTo>
                      <a:lnTo>
                        <a:pt x="3671" y="143"/>
                      </a:lnTo>
                      <a:lnTo>
                        <a:pt x="3673" y="142"/>
                      </a:lnTo>
                      <a:lnTo>
                        <a:pt x="3674" y="142"/>
                      </a:lnTo>
                      <a:lnTo>
                        <a:pt x="3676" y="142"/>
                      </a:lnTo>
                      <a:lnTo>
                        <a:pt x="3678" y="142"/>
                      </a:lnTo>
                      <a:lnTo>
                        <a:pt x="3679" y="143"/>
                      </a:lnTo>
                      <a:lnTo>
                        <a:pt x="3681" y="143"/>
                      </a:lnTo>
                      <a:lnTo>
                        <a:pt x="3683" y="145"/>
                      </a:lnTo>
                      <a:lnTo>
                        <a:pt x="3685" y="145"/>
                      </a:lnTo>
                      <a:lnTo>
                        <a:pt x="3686" y="145"/>
                      </a:lnTo>
                      <a:lnTo>
                        <a:pt x="3688" y="144"/>
                      </a:lnTo>
                      <a:lnTo>
                        <a:pt x="3690" y="143"/>
                      </a:lnTo>
                      <a:lnTo>
                        <a:pt x="3691" y="141"/>
                      </a:lnTo>
                      <a:lnTo>
                        <a:pt x="3693" y="140"/>
                      </a:lnTo>
                      <a:lnTo>
                        <a:pt x="3695" y="139"/>
                      </a:lnTo>
                      <a:lnTo>
                        <a:pt x="3697" y="139"/>
                      </a:lnTo>
                      <a:lnTo>
                        <a:pt x="3698" y="139"/>
                      </a:lnTo>
                      <a:lnTo>
                        <a:pt x="3700" y="140"/>
                      </a:lnTo>
                      <a:lnTo>
                        <a:pt x="3702" y="142"/>
                      </a:lnTo>
                      <a:lnTo>
                        <a:pt x="3703" y="145"/>
                      </a:lnTo>
                      <a:lnTo>
                        <a:pt x="3705" y="147"/>
                      </a:lnTo>
                      <a:lnTo>
                        <a:pt x="3707" y="149"/>
                      </a:lnTo>
                      <a:lnTo>
                        <a:pt x="3709" y="151"/>
                      </a:lnTo>
                      <a:lnTo>
                        <a:pt x="3710" y="152"/>
                      </a:lnTo>
                      <a:lnTo>
                        <a:pt x="3712" y="152"/>
                      </a:lnTo>
                      <a:lnTo>
                        <a:pt x="3714" y="151"/>
                      </a:lnTo>
                      <a:lnTo>
                        <a:pt x="3715" y="150"/>
                      </a:lnTo>
                      <a:lnTo>
                        <a:pt x="3717" y="148"/>
                      </a:lnTo>
                      <a:lnTo>
                        <a:pt x="3719" y="147"/>
                      </a:lnTo>
                      <a:lnTo>
                        <a:pt x="3721" y="145"/>
                      </a:lnTo>
                      <a:lnTo>
                        <a:pt x="3722" y="142"/>
                      </a:lnTo>
                      <a:lnTo>
                        <a:pt x="3724" y="140"/>
                      </a:lnTo>
                      <a:lnTo>
                        <a:pt x="3726" y="138"/>
                      </a:lnTo>
                      <a:lnTo>
                        <a:pt x="3727" y="136"/>
                      </a:lnTo>
                      <a:lnTo>
                        <a:pt x="3729" y="134"/>
                      </a:lnTo>
                      <a:lnTo>
                        <a:pt x="3731" y="133"/>
                      </a:lnTo>
                      <a:lnTo>
                        <a:pt x="3733" y="133"/>
                      </a:lnTo>
                      <a:lnTo>
                        <a:pt x="3734" y="134"/>
                      </a:lnTo>
                      <a:lnTo>
                        <a:pt x="3736" y="136"/>
                      </a:lnTo>
                      <a:lnTo>
                        <a:pt x="3738" y="138"/>
                      </a:lnTo>
                      <a:lnTo>
                        <a:pt x="3739" y="141"/>
                      </a:lnTo>
                      <a:lnTo>
                        <a:pt x="3741" y="143"/>
                      </a:lnTo>
                      <a:lnTo>
                        <a:pt x="3743" y="143"/>
                      </a:lnTo>
                      <a:lnTo>
                        <a:pt x="3745" y="143"/>
                      </a:lnTo>
                      <a:lnTo>
                        <a:pt x="3746" y="141"/>
                      </a:lnTo>
                      <a:lnTo>
                        <a:pt x="3748" y="139"/>
                      </a:lnTo>
                      <a:lnTo>
                        <a:pt x="3750" y="136"/>
                      </a:lnTo>
                      <a:lnTo>
                        <a:pt x="3751" y="133"/>
                      </a:lnTo>
                      <a:lnTo>
                        <a:pt x="3753" y="131"/>
                      </a:lnTo>
                      <a:lnTo>
                        <a:pt x="3755" y="130"/>
                      </a:lnTo>
                      <a:lnTo>
                        <a:pt x="3757" y="131"/>
                      </a:lnTo>
                      <a:lnTo>
                        <a:pt x="3758" y="133"/>
                      </a:lnTo>
                      <a:lnTo>
                        <a:pt x="3760" y="134"/>
                      </a:lnTo>
                      <a:lnTo>
                        <a:pt x="3762" y="136"/>
                      </a:lnTo>
                      <a:lnTo>
                        <a:pt x="3763" y="136"/>
                      </a:lnTo>
                      <a:lnTo>
                        <a:pt x="3765" y="135"/>
                      </a:lnTo>
                      <a:lnTo>
                        <a:pt x="3767" y="133"/>
                      </a:lnTo>
                      <a:lnTo>
                        <a:pt x="3769" y="128"/>
                      </a:lnTo>
                      <a:lnTo>
                        <a:pt x="3770" y="123"/>
                      </a:lnTo>
                      <a:lnTo>
                        <a:pt x="3772" y="118"/>
                      </a:lnTo>
                      <a:lnTo>
                        <a:pt x="3774" y="114"/>
                      </a:lnTo>
                      <a:lnTo>
                        <a:pt x="3775" y="110"/>
                      </a:lnTo>
                      <a:lnTo>
                        <a:pt x="3777" y="108"/>
                      </a:lnTo>
                      <a:lnTo>
                        <a:pt x="3779" y="107"/>
                      </a:lnTo>
                      <a:lnTo>
                        <a:pt x="3780" y="108"/>
                      </a:lnTo>
                      <a:lnTo>
                        <a:pt x="3782" y="108"/>
                      </a:lnTo>
                      <a:lnTo>
                        <a:pt x="3784" y="109"/>
                      </a:lnTo>
                      <a:lnTo>
                        <a:pt x="3785" y="109"/>
                      </a:lnTo>
                      <a:lnTo>
                        <a:pt x="3787" y="108"/>
                      </a:lnTo>
                      <a:lnTo>
                        <a:pt x="3789" y="108"/>
                      </a:lnTo>
                      <a:lnTo>
                        <a:pt x="3791" y="108"/>
                      </a:lnTo>
                      <a:lnTo>
                        <a:pt x="3792" y="109"/>
                      </a:lnTo>
                      <a:lnTo>
                        <a:pt x="3794" y="111"/>
                      </a:lnTo>
                      <a:lnTo>
                        <a:pt x="3796" y="116"/>
                      </a:lnTo>
                      <a:lnTo>
                        <a:pt x="3797" y="121"/>
                      </a:lnTo>
                      <a:lnTo>
                        <a:pt x="3799" y="127"/>
                      </a:lnTo>
                      <a:lnTo>
                        <a:pt x="3801" y="132"/>
                      </a:lnTo>
                      <a:lnTo>
                        <a:pt x="3803" y="136"/>
                      </a:lnTo>
                      <a:lnTo>
                        <a:pt x="3804" y="136"/>
                      </a:lnTo>
                      <a:lnTo>
                        <a:pt x="3806" y="134"/>
                      </a:lnTo>
                      <a:lnTo>
                        <a:pt x="3808" y="128"/>
                      </a:lnTo>
                      <a:lnTo>
                        <a:pt x="3809" y="120"/>
                      </a:lnTo>
                      <a:lnTo>
                        <a:pt x="3811" y="111"/>
                      </a:lnTo>
                      <a:lnTo>
                        <a:pt x="3813" y="103"/>
                      </a:lnTo>
                      <a:lnTo>
                        <a:pt x="3814" y="96"/>
                      </a:lnTo>
                      <a:lnTo>
                        <a:pt x="3816" y="92"/>
                      </a:lnTo>
                      <a:lnTo>
                        <a:pt x="3818" y="92"/>
                      </a:lnTo>
                      <a:lnTo>
                        <a:pt x="3820" y="96"/>
                      </a:lnTo>
                      <a:lnTo>
                        <a:pt x="3821" y="103"/>
                      </a:lnTo>
                      <a:lnTo>
                        <a:pt x="3823" y="112"/>
                      </a:lnTo>
                      <a:lnTo>
                        <a:pt x="3825" y="122"/>
                      </a:lnTo>
                      <a:lnTo>
                        <a:pt x="3826" y="133"/>
                      </a:lnTo>
                      <a:lnTo>
                        <a:pt x="3828" y="141"/>
                      </a:lnTo>
                      <a:lnTo>
                        <a:pt x="3830" y="147"/>
                      </a:lnTo>
                      <a:lnTo>
                        <a:pt x="3832" y="151"/>
                      </a:lnTo>
                      <a:lnTo>
                        <a:pt x="3833" y="151"/>
                      </a:lnTo>
                      <a:lnTo>
                        <a:pt x="3835" y="149"/>
                      </a:lnTo>
                      <a:lnTo>
                        <a:pt x="3837" y="145"/>
                      </a:lnTo>
                      <a:lnTo>
                        <a:pt x="3838" y="140"/>
                      </a:lnTo>
                      <a:lnTo>
                        <a:pt x="3840" y="134"/>
                      </a:lnTo>
                      <a:lnTo>
                        <a:pt x="3842" y="128"/>
                      </a:lnTo>
                      <a:lnTo>
                        <a:pt x="3844" y="122"/>
                      </a:lnTo>
                      <a:lnTo>
                        <a:pt x="3845" y="117"/>
                      </a:lnTo>
                      <a:lnTo>
                        <a:pt x="3847" y="115"/>
                      </a:lnTo>
                      <a:lnTo>
                        <a:pt x="3849" y="113"/>
                      </a:lnTo>
                      <a:lnTo>
                        <a:pt x="3850" y="114"/>
                      </a:lnTo>
                      <a:lnTo>
                        <a:pt x="3852" y="116"/>
                      </a:lnTo>
                      <a:lnTo>
                        <a:pt x="3854" y="119"/>
                      </a:lnTo>
                      <a:lnTo>
                        <a:pt x="3856" y="123"/>
                      </a:lnTo>
                      <a:lnTo>
                        <a:pt x="3857" y="128"/>
                      </a:lnTo>
                      <a:lnTo>
                        <a:pt x="3859" y="132"/>
                      </a:lnTo>
                      <a:lnTo>
                        <a:pt x="3861" y="135"/>
                      </a:lnTo>
                      <a:lnTo>
                        <a:pt x="3862" y="139"/>
                      </a:lnTo>
                      <a:lnTo>
                        <a:pt x="3864" y="141"/>
                      </a:lnTo>
                      <a:lnTo>
                        <a:pt x="3866" y="143"/>
                      </a:lnTo>
                      <a:lnTo>
                        <a:pt x="3868" y="145"/>
                      </a:lnTo>
                      <a:lnTo>
                        <a:pt x="3869" y="148"/>
                      </a:lnTo>
                      <a:lnTo>
                        <a:pt x="3871" y="150"/>
                      </a:lnTo>
                      <a:lnTo>
                        <a:pt x="3873" y="153"/>
                      </a:lnTo>
                      <a:lnTo>
                        <a:pt x="3874" y="156"/>
                      </a:lnTo>
                      <a:lnTo>
                        <a:pt x="3876" y="158"/>
                      </a:lnTo>
                      <a:lnTo>
                        <a:pt x="3878" y="159"/>
                      </a:lnTo>
                      <a:lnTo>
                        <a:pt x="3880" y="158"/>
                      </a:lnTo>
                      <a:lnTo>
                        <a:pt x="3881" y="155"/>
                      </a:lnTo>
                      <a:lnTo>
                        <a:pt x="3883" y="151"/>
                      </a:lnTo>
                      <a:lnTo>
                        <a:pt x="3885" y="145"/>
                      </a:lnTo>
                      <a:lnTo>
                        <a:pt x="3886" y="138"/>
                      </a:lnTo>
                      <a:lnTo>
                        <a:pt x="3888" y="132"/>
                      </a:lnTo>
                      <a:lnTo>
                        <a:pt x="3890" y="126"/>
                      </a:lnTo>
                      <a:lnTo>
                        <a:pt x="3892" y="123"/>
                      </a:lnTo>
                      <a:lnTo>
                        <a:pt x="3893" y="121"/>
                      </a:lnTo>
                      <a:lnTo>
                        <a:pt x="3895" y="122"/>
                      </a:lnTo>
                      <a:lnTo>
                        <a:pt x="3897" y="124"/>
                      </a:lnTo>
                      <a:lnTo>
                        <a:pt x="3898" y="127"/>
                      </a:lnTo>
                      <a:lnTo>
                        <a:pt x="3900" y="130"/>
                      </a:lnTo>
                      <a:lnTo>
                        <a:pt x="3902" y="133"/>
                      </a:lnTo>
                      <a:lnTo>
                        <a:pt x="3904" y="135"/>
                      </a:lnTo>
                      <a:lnTo>
                        <a:pt x="3905" y="136"/>
                      </a:lnTo>
                      <a:lnTo>
                        <a:pt x="3907" y="137"/>
                      </a:lnTo>
                      <a:lnTo>
                        <a:pt x="3909" y="138"/>
                      </a:lnTo>
                      <a:lnTo>
                        <a:pt x="3910" y="139"/>
                      </a:lnTo>
                      <a:lnTo>
                        <a:pt x="3912" y="140"/>
                      </a:lnTo>
                      <a:lnTo>
                        <a:pt x="3914" y="142"/>
                      </a:lnTo>
                      <a:lnTo>
                        <a:pt x="3916" y="143"/>
                      </a:lnTo>
                      <a:lnTo>
                        <a:pt x="3917" y="144"/>
                      </a:lnTo>
                      <a:lnTo>
                        <a:pt x="3919" y="143"/>
                      </a:lnTo>
                      <a:lnTo>
                        <a:pt x="3920" y="141"/>
                      </a:lnTo>
                      <a:lnTo>
                        <a:pt x="3922" y="137"/>
                      </a:lnTo>
                      <a:lnTo>
                        <a:pt x="3924" y="133"/>
                      </a:lnTo>
                      <a:lnTo>
                        <a:pt x="3926" y="128"/>
                      </a:lnTo>
                      <a:lnTo>
                        <a:pt x="3928" y="124"/>
                      </a:lnTo>
                      <a:lnTo>
                        <a:pt x="3929" y="122"/>
                      </a:lnTo>
                      <a:lnTo>
                        <a:pt x="3931" y="122"/>
                      </a:lnTo>
                      <a:lnTo>
                        <a:pt x="3932" y="126"/>
                      </a:lnTo>
                      <a:lnTo>
                        <a:pt x="3934" y="131"/>
                      </a:lnTo>
                      <a:lnTo>
                        <a:pt x="3936" y="137"/>
                      </a:lnTo>
                      <a:lnTo>
                        <a:pt x="3938" y="143"/>
                      </a:lnTo>
                      <a:lnTo>
                        <a:pt x="3940" y="148"/>
                      </a:lnTo>
                      <a:lnTo>
                        <a:pt x="3941" y="150"/>
                      </a:lnTo>
                      <a:lnTo>
                        <a:pt x="3943" y="149"/>
                      </a:lnTo>
                      <a:lnTo>
                        <a:pt x="3944" y="147"/>
                      </a:lnTo>
                      <a:lnTo>
                        <a:pt x="3946" y="142"/>
                      </a:lnTo>
                      <a:lnTo>
                        <a:pt x="3948" y="138"/>
                      </a:lnTo>
                      <a:lnTo>
                        <a:pt x="3950" y="134"/>
                      </a:lnTo>
                      <a:lnTo>
                        <a:pt x="3952" y="132"/>
                      </a:lnTo>
                      <a:lnTo>
                        <a:pt x="3953" y="133"/>
                      </a:lnTo>
                      <a:lnTo>
                        <a:pt x="3955" y="135"/>
                      </a:lnTo>
                      <a:lnTo>
                        <a:pt x="3956" y="139"/>
                      </a:lnTo>
                      <a:lnTo>
                        <a:pt x="3958" y="143"/>
                      </a:lnTo>
                      <a:lnTo>
                        <a:pt x="3960" y="145"/>
                      </a:lnTo>
                      <a:lnTo>
                        <a:pt x="3962" y="145"/>
                      </a:lnTo>
                      <a:lnTo>
                        <a:pt x="3963" y="142"/>
                      </a:lnTo>
                      <a:lnTo>
                        <a:pt x="3965" y="138"/>
                      </a:lnTo>
                      <a:lnTo>
                        <a:pt x="3967" y="133"/>
                      </a:lnTo>
                      <a:lnTo>
                        <a:pt x="3968" y="128"/>
                      </a:lnTo>
                      <a:lnTo>
                        <a:pt x="3970" y="125"/>
                      </a:lnTo>
                      <a:lnTo>
                        <a:pt x="3972" y="124"/>
                      </a:lnTo>
                      <a:lnTo>
                        <a:pt x="3974" y="126"/>
                      </a:lnTo>
                      <a:lnTo>
                        <a:pt x="3975" y="130"/>
                      </a:lnTo>
                      <a:lnTo>
                        <a:pt x="3977" y="135"/>
                      </a:lnTo>
                      <a:lnTo>
                        <a:pt x="3979" y="141"/>
                      </a:lnTo>
                      <a:lnTo>
                        <a:pt x="3980" y="144"/>
                      </a:lnTo>
                      <a:lnTo>
                        <a:pt x="3982" y="146"/>
                      </a:lnTo>
                      <a:lnTo>
                        <a:pt x="3984" y="145"/>
                      </a:lnTo>
                      <a:lnTo>
                        <a:pt x="3986" y="142"/>
                      </a:lnTo>
                      <a:lnTo>
                        <a:pt x="3987" y="139"/>
                      </a:lnTo>
                      <a:lnTo>
                        <a:pt x="3989" y="135"/>
                      </a:lnTo>
                      <a:lnTo>
                        <a:pt x="3991" y="133"/>
                      </a:lnTo>
                      <a:lnTo>
                        <a:pt x="3992" y="132"/>
                      </a:lnTo>
                      <a:lnTo>
                        <a:pt x="3994" y="134"/>
                      </a:lnTo>
                      <a:lnTo>
                        <a:pt x="3996" y="136"/>
                      </a:lnTo>
                      <a:lnTo>
                        <a:pt x="3998" y="139"/>
                      </a:lnTo>
                      <a:lnTo>
                        <a:pt x="3999" y="141"/>
                      </a:lnTo>
                      <a:lnTo>
                        <a:pt x="4001" y="142"/>
                      </a:lnTo>
                      <a:lnTo>
                        <a:pt x="4003" y="141"/>
                      </a:lnTo>
                      <a:lnTo>
                        <a:pt x="4004" y="138"/>
                      </a:lnTo>
                      <a:lnTo>
                        <a:pt x="4006" y="134"/>
                      </a:lnTo>
                      <a:lnTo>
                        <a:pt x="4008" y="130"/>
                      </a:lnTo>
                      <a:lnTo>
                        <a:pt x="4010" y="127"/>
                      </a:lnTo>
                      <a:lnTo>
                        <a:pt x="4011" y="127"/>
                      </a:lnTo>
                      <a:lnTo>
                        <a:pt x="4013" y="129"/>
                      </a:lnTo>
                      <a:lnTo>
                        <a:pt x="4015" y="134"/>
                      </a:lnTo>
                      <a:lnTo>
                        <a:pt x="4016" y="140"/>
                      </a:lnTo>
                      <a:lnTo>
                        <a:pt x="4018" y="146"/>
                      </a:lnTo>
                      <a:lnTo>
                        <a:pt x="4020" y="150"/>
                      </a:lnTo>
                      <a:lnTo>
                        <a:pt x="4021" y="153"/>
                      </a:lnTo>
                      <a:lnTo>
                        <a:pt x="4023" y="153"/>
                      </a:lnTo>
                      <a:lnTo>
                        <a:pt x="4025" y="150"/>
                      </a:lnTo>
                      <a:lnTo>
                        <a:pt x="4027" y="146"/>
                      </a:lnTo>
                      <a:lnTo>
                        <a:pt x="4028" y="141"/>
                      </a:lnTo>
                      <a:lnTo>
                        <a:pt x="4030" y="136"/>
                      </a:lnTo>
                      <a:lnTo>
                        <a:pt x="4032" y="133"/>
                      </a:lnTo>
                      <a:lnTo>
                        <a:pt x="4033" y="131"/>
                      </a:lnTo>
                      <a:lnTo>
                        <a:pt x="4035" y="130"/>
                      </a:lnTo>
                      <a:lnTo>
                        <a:pt x="4037" y="131"/>
                      </a:lnTo>
                      <a:lnTo>
                        <a:pt x="4039" y="132"/>
                      </a:lnTo>
                      <a:lnTo>
                        <a:pt x="4040" y="133"/>
                      </a:lnTo>
                      <a:lnTo>
                        <a:pt x="4042" y="132"/>
                      </a:lnTo>
                      <a:lnTo>
                        <a:pt x="4044" y="130"/>
                      </a:lnTo>
                      <a:lnTo>
                        <a:pt x="4045" y="127"/>
                      </a:lnTo>
                      <a:lnTo>
                        <a:pt x="4047" y="122"/>
                      </a:lnTo>
                      <a:lnTo>
                        <a:pt x="4049" y="118"/>
                      </a:lnTo>
                      <a:lnTo>
                        <a:pt x="4051" y="115"/>
                      </a:lnTo>
                      <a:lnTo>
                        <a:pt x="4052" y="113"/>
                      </a:lnTo>
                      <a:lnTo>
                        <a:pt x="4054" y="113"/>
                      </a:lnTo>
                      <a:lnTo>
                        <a:pt x="4056" y="114"/>
                      </a:lnTo>
                      <a:lnTo>
                        <a:pt x="4057" y="117"/>
                      </a:lnTo>
                      <a:lnTo>
                        <a:pt x="4059" y="119"/>
                      </a:lnTo>
                      <a:lnTo>
                        <a:pt x="4061" y="122"/>
                      </a:lnTo>
                      <a:lnTo>
                        <a:pt x="4063" y="123"/>
                      </a:lnTo>
                      <a:lnTo>
                        <a:pt x="4064" y="123"/>
                      </a:lnTo>
                      <a:lnTo>
                        <a:pt x="4066" y="122"/>
                      </a:lnTo>
                      <a:lnTo>
                        <a:pt x="4067" y="120"/>
                      </a:lnTo>
                      <a:lnTo>
                        <a:pt x="4069" y="116"/>
                      </a:lnTo>
                      <a:lnTo>
                        <a:pt x="4071" y="113"/>
                      </a:lnTo>
                      <a:lnTo>
                        <a:pt x="4073" y="110"/>
                      </a:lnTo>
                      <a:lnTo>
                        <a:pt x="4075" y="107"/>
                      </a:lnTo>
                      <a:lnTo>
                        <a:pt x="4076" y="104"/>
                      </a:lnTo>
                      <a:lnTo>
                        <a:pt x="4078" y="103"/>
                      </a:lnTo>
                      <a:lnTo>
                        <a:pt x="4079" y="101"/>
                      </a:lnTo>
                      <a:lnTo>
                        <a:pt x="4081" y="100"/>
                      </a:lnTo>
                      <a:lnTo>
                        <a:pt x="4083" y="99"/>
                      </a:lnTo>
                      <a:lnTo>
                        <a:pt x="4085" y="99"/>
                      </a:lnTo>
                      <a:lnTo>
                        <a:pt x="4086" y="100"/>
                      </a:lnTo>
                      <a:lnTo>
                        <a:pt x="4088" y="102"/>
                      </a:lnTo>
                      <a:lnTo>
                        <a:pt x="4090" y="103"/>
                      </a:lnTo>
                      <a:lnTo>
                        <a:pt x="4091" y="106"/>
                      </a:lnTo>
                      <a:lnTo>
                        <a:pt x="4093" y="109"/>
                      </a:lnTo>
                      <a:lnTo>
                        <a:pt x="4095" y="111"/>
                      </a:lnTo>
                      <a:lnTo>
                        <a:pt x="4097" y="114"/>
                      </a:lnTo>
                      <a:lnTo>
                        <a:pt x="4098" y="115"/>
                      </a:lnTo>
                      <a:lnTo>
                        <a:pt x="4100" y="115"/>
                      </a:lnTo>
                      <a:lnTo>
                        <a:pt x="4102" y="114"/>
                      </a:lnTo>
                      <a:lnTo>
                        <a:pt x="4103" y="112"/>
                      </a:lnTo>
                      <a:lnTo>
                        <a:pt x="4105" y="110"/>
                      </a:lnTo>
                      <a:lnTo>
                        <a:pt x="4107" y="107"/>
                      </a:lnTo>
                      <a:lnTo>
                        <a:pt x="4109" y="104"/>
                      </a:lnTo>
                      <a:lnTo>
                        <a:pt x="4110" y="101"/>
                      </a:lnTo>
                      <a:lnTo>
                        <a:pt x="4112" y="98"/>
                      </a:lnTo>
                      <a:lnTo>
                        <a:pt x="4114" y="95"/>
                      </a:lnTo>
                      <a:lnTo>
                        <a:pt x="4115" y="93"/>
                      </a:lnTo>
                      <a:lnTo>
                        <a:pt x="4117" y="91"/>
                      </a:lnTo>
                      <a:lnTo>
                        <a:pt x="4119" y="90"/>
                      </a:lnTo>
                      <a:lnTo>
                        <a:pt x="4121" y="89"/>
                      </a:lnTo>
                      <a:lnTo>
                        <a:pt x="4122" y="89"/>
                      </a:lnTo>
                      <a:lnTo>
                        <a:pt x="4124" y="89"/>
                      </a:lnTo>
                      <a:lnTo>
                        <a:pt x="4126" y="89"/>
                      </a:lnTo>
                      <a:lnTo>
                        <a:pt x="4127" y="90"/>
                      </a:lnTo>
                      <a:lnTo>
                        <a:pt x="4129" y="91"/>
                      </a:lnTo>
                      <a:lnTo>
                        <a:pt x="4131" y="92"/>
                      </a:lnTo>
                      <a:lnTo>
                        <a:pt x="4133" y="92"/>
                      </a:lnTo>
                      <a:lnTo>
                        <a:pt x="4134" y="93"/>
                      </a:lnTo>
                      <a:lnTo>
                        <a:pt x="4136" y="93"/>
                      </a:lnTo>
                      <a:lnTo>
                        <a:pt x="4138" y="95"/>
                      </a:lnTo>
                      <a:lnTo>
                        <a:pt x="4139" y="96"/>
                      </a:lnTo>
                      <a:lnTo>
                        <a:pt x="4141" y="99"/>
                      </a:lnTo>
                      <a:lnTo>
                        <a:pt x="4143" y="103"/>
                      </a:lnTo>
                      <a:lnTo>
                        <a:pt x="4145" y="107"/>
                      </a:lnTo>
                      <a:lnTo>
                        <a:pt x="4146" y="111"/>
                      </a:lnTo>
                      <a:lnTo>
                        <a:pt x="4148" y="115"/>
                      </a:lnTo>
                      <a:lnTo>
                        <a:pt x="4150" y="117"/>
                      </a:lnTo>
                      <a:lnTo>
                        <a:pt x="4151" y="116"/>
                      </a:lnTo>
                      <a:lnTo>
                        <a:pt x="4153" y="113"/>
                      </a:lnTo>
                      <a:lnTo>
                        <a:pt x="4155" y="107"/>
                      </a:lnTo>
                      <a:lnTo>
                        <a:pt x="4157" y="99"/>
                      </a:lnTo>
                      <a:lnTo>
                        <a:pt x="4158" y="91"/>
                      </a:lnTo>
                      <a:lnTo>
                        <a:pt x="4160" y="83"/>
                      </a:lnTo>
                      <a:lnTo>
                        <a:pt x="4162" y="77"/>
                      </a:lnTo>
                      <a:lnTo>
                        <a:pt x="4163" y="74"/>
                      </a:lnTo>
                      <a:lnTo>
                        <a:pt x="4165" y="74"/>
                      </a:lnTo>
                      <a:lnTo>
                        <a:pt x="4167" y="77"/>
                      </a:lnTo>
                      <a:lnTo>
                        <a:pt x="4169" y="82"/>
                      </a:lnTo>
                      <a:lnTo>
                        <a:pt x="4170" y="89"/>
                      </a:lnTo>
                      <a:lnTo>
                        <a:pt x="4172" y="95"/>
                      </a:lnTo>
                      <a:lnTo>
                        <a:pt x="4174" y="100"/>
                      </a:lnTo>
                      <a:lnTo>
                        <a:pt x="4175" y="102"/>
                      </a:lnTo>
                      <a:lnTo>
                        <a:pt x="4177" y="102"/>
                      </a:lnTo>
                      <a:lnTo>
                        <a:pt x="4179" y="100"/>
                      </a:lnTo>
                      <a:lnTo>
                        <a:pt x="4181" y="97"/>
                      </a:lnTo>
                      <a:lnTo>
                        <a:pt x="4182" y="93"/>
                      </a:lnTo>
                      <a:lnTo>
                        <a:pt x="4184" y="90"/>
                      </a:lnTo>
                      <a:lnTo>
                        <a:pt x="4186" y="89"/>
                      </a:lnTo>
                      <a:lnTo>
                        <a:pt x="4187" y="90"/>
                      </a:lnTo>
                      <a:lnTo>
                        <a:pt x="4189" y="93"/>
                      </a:lnTo>
                      <a:lnTo>
                        <a:pt x="4191" y="97"/>
                      </a:lnTo>
                      <a:lnTo>
                        <a:pt x="4193" y="102"/>
                      </a:lnTo>
                      <a:lnTo>
                        <a:pt x="4194" y="106"/>
                      </a:lnTo>
                      <a:lnTo>
                        <a:pt x="4196" y="108"/>
                      </a:lnTo>
                      <a:lnTo>
                        <a:pt x="4198" y="109"/>
                      </a:lnTo>
                      <a:lnTo>
                        <a:pt x="4199" y="108"/>
                      </a:lnTo>
                      <a:lnTo>
                        <a:pt x="4201" y="105"/>
                      </a:lnTo>
                      <a:lnTo>
                        <a:pt x="4203" y="101"/>
                      </a:lnTo>
                      <a:lnTo>
                        <a:pt x="4205" y="97"/>
                      </a:lnTo>
                      <a:lnTo>
                        <a:pt x="4206" y="94"/>
                      </a:lnTo>
                      <a:lnTo>
                        <a:pt x="4208" y="92"/>
                      </a:lnTo>
                      <a:lnTo>
                        <a:pt x="4210" y="92"/>
                      </a:lnTo>
                      <a:lnTo>
                        <a:pt x="4211" y="93"/>
                      </a:lnTo>
                      <a:lnTo>
                        <a:pt x="4213" y="94"/>
                      </a:lnTo>
                      <a:lnTo>
                        <a:pt x="4215" y="96"/>
                      </a:lnTo>
                      <a:lnTo>
                        <a:pt x="4217" y="97"/>
                      </a:lnTo>
                      <a:lnTo>
                        <a:pt x="4218" y="98"/>
                      </a:lnTo>
                      <a:lnTo>
                        <a:pt x="4220" y="98"/>
                      </a:lnTo>
                      <a:lnTo>
                        <a:pt x="4221" y="97"/>
                      </a:lnTo>
                      <a:lnTo>
                        <a:pt x="4223" y="96"/>
                      </a:lnTo>
                      <a:lnTo>
                        <a:pt x="4225" y="96"/>
                      </a:lnTo>
                      <a:lnTo>
                        <a:pt x="4227" y="96"/>
                      </a:lnTo>
                      <a:lnTo>
                        <a:pt x="4228" y="97"/>
                      </a:lnTo>
                      <a:lnTo>
                        <a:pt x="4230" y="98"/>
                      </a:lnTo>
                      <a:lnTo>
                        <a:pt x="4232" y="101"/>
                      </a:lnTo>
                      <a:lnTo>
                        <a:pt x="4233" y="104"/>
                      </a:lnTo>
                      <a:lnTo>
                        <a:pt x="4235" y="107"/>
                      </a:lnTo>
                      <a:lnTo>
                        <a:pt x="4237" y="109"/>
                      </a:lnTo>
                      <a:lnTo>
                        <a:pt x="4239" y="110"/>
                      </a:lnTo>
                      <a:lnTo>
                        <a:pt x="4240" y="109"/>
                      </a:lnTo>
                      <a:lnTo>
                        <a:pt x="4242" y="107"/>
                      </a:lnTo>
                      <a:lnTo>
                        <a:pt x="4244" y="104"/>
                      </a:lnTo>
                      <a:lnTo>
                        <a:pt x="4245" y="100"/>
                      </a:lnTo>
                      <a:lnTo>
                        <a:pt x="4247" y="96"/>
                      </a:lnTo>
                      <a:lnTo>
                        <a:pt x="4249" y="91"/>
                      </a:lnTo>
                      <a:lnTo>
                        <a:pt x="4251" y="87"/>
                      </a:lnTo>
                      <a:lnTo>
                        <a:pt x="4252" y="84"/>
                      </a:lnTo>
                      <a:lnTo>
                        <a:pt x="4254" y="82"/>
                      </a:lnTo>
                      <a:lnTo>
                        <a:pt x="4256" y="80"/>
                      </a:lnTo>
                      <a:lnTo>
                        <a:pt x="4257" y="79"/>
                      </a:lnTo>
                      <a:lnTo>
                        <a:pt x="4259" y="78"/>
                      </a:lnTo>
                      <a:lnTo>
                        <a:pt x="4261" y="78"/>
                      </a:lnTo>
                      <a:lnTo>
                        <a:pt x="4263" y="78"/>
                      </a:lnTo>
                      <a:lnTo>
                        <a:pt x="4264" y="79"/>
                      </a:lnTo>
                      <a:lnTo>
                        <a:pt x="4266" y="80"/>
                      </a:lnTo>
                      <a:lnTo>
                        <a:pt x="4268" y="82"/>
                      </a:lnTo>
                      <a:lnTo>
                        <a:pt x="4269" y="85"/>
                      </a:lnTo>
                      <a:lnTo>
                        <a:pt x="4271" y="88"/>
                      </a:lnTo>
                      <a:lnTo>
                        <a:pt x="4273" y="91"/>
                      </a:lnTo>
                      <a:lnTo>
                        <a:pt x="4274" y="95"/>
                      </a:lnTo>
                      <a:lnTo>
                        <a:pt x="4275" y="96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49" name="Freeform 115">
                  <a:extLst>
                    <a:ext uri="{FF2B5EF4-FFF2-40B4-BE49-F238E27FC236}">
                      <a16:creationId xmlns:a16="http://schemas.microsoft.com/office/drawing/2014/main" id="{A59CAC7A-E4F8-4476-A805-EF3BB44E3E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4678362"/>
                  <a:ext cx="2484000" cy="315913"/>
                </a:xfrm>
                <a:custGeom>
                  <a:avLst/>
                  <a:gdLst>
                    <a:gd name="T0" fmla="*/ 67 w 4275"/>
                    <a:gd name="T1" fmla="*/ 131 h 199"/>
                    <a:gd name="T2" fmla="*/ 135 w 4275"/>
                    <a:gd name="T3" fmla="*/ 89 h 199"/>
                    <a:gd name="T4" fmla="*/ 203 w 4275"/>
                    <a:gd name="T5" fmla="*/ 79 h 199"/>
                    <a:gd name="T6" fmla="*/ 272 w 4275"/>
                    <a:gd name="T7" fmla="*/ 118 h 199"/>
                    <a:gd name="T8" fmla="*/ 340 w 4275"/>
                    <a:gd name="T9" fmla="*/ 99 h 199"/>
                    <a:gd name="T10" fmla="*/ 408 w 4275"/>
                    <a:gd name="T11" fmla="*/ 68 h 199"/>
                    <a:gd name="T12" fmla="*/ 477 w 4275"/>
                    <a:gd name="T13" fmla="*/ 52 h 199"/>
                    <a:gd name="T14" fmla="*/ 545 w 4275"/>
                    <a:gd name="T15" fmla="*/ 71 h 199"/>
                    <a:gd name="T16" fmla="*/ 614 w 4275"/>
                    <a:gd name="T17" fmla="*/ 59 h 199"/>
                    <a:gd name="T18" fmla="*/ 682 w 4275"/>
                    <a:gd name="T19" fmla="*/ 59 h 199"/>
                    <a:gd name="T20" fmla="*/ 750 w 4275"/>
                    <a:gd name="T21" fmla="*/ 93 h 199"/>
                    <a:gd name="T22" fmla="*/ 819 w 4275"/>
                    <a:gd name="T23" fmla="*/ 75 h 199"/>
                    <a:gd name="T24" fmla="*/ 887 w 4275"/>
                    <a:gd name="T25" fmla="*/ 55 h 199"/>
                    <a:gd name="T26" fmla="*/ 956 w 4275"/>
                    <a:gd name="T27" fmla="*/ 59 h 199"/>
                    <a:gd name="T28" fmla="*/ 1024 w 4275"/>
                    <a:gd name="T29" fmla="*/ 38 h 199"/>
                    <a:gd name="T30" fmla="*/ 1092 w 4275"/>
                    <a:gd name="T31" fmla="*/ 30 h 199"/>
                    <a:gd name="T32" fmla="*/ 1161 w 4275"/>
                    <a:gd name="T33" fmla="*/ 67 h 199"/>
                    <a:gd name="T34" fmla="*/ 1229 w 4275"/>
                    <a:gd name="T35" fmla="*/ 89 h 199"/>
                    <a:gd name="T36" fmla="*/ 1298 w 4275"/>
                    <a:gd name="T37" fmla="*/ 105 h 199"/>
                    <a:gd name="T38" fmla="*/ 1366 w 4275"/>
                    <a:gd name="T39" fmla="*/ 71 h 199"/>
                    <a:gd name="T40" fmla="*/ 1435 w 4275"/>
                    <a:gd name="T41" fmla="*/ 55 h 199"/>
                    <a:gd name="T42" fmla="*/ 1503 w 4275"/>
                    <a:gd name="T43" fmla="*/ 51 h 199"/>
                    <a:gd name="T44" fmla="*/ 1571 w 4275"/>
                    <a:gd name="T45" fmla="*/ 51 h 199"/>
                    <a:gd name="T46" fmla="*/ 1640 w 4275"/>
                    <a:gd name="T47" fmla="*/ 47 h 199"/>
                    <a:gd name="T48" fmla="*/ 1708 w 4275"/>
                    <a:gd name="T49" fmla="*/ 20 h 199"/>
                    <a:gd name="T50" fmla="*/ 1776 w 4275"/>
                    <a:gd name="T51" fmla="*/ 30 h 199"/>
                    <a:gd name="T52" fmla="*/ 1845 w 4275"/>
                    <a:gd name="T53" fmla="*/ 28 h 199"/>
                    <a:gd name="T54" fmla="*/ 1913 w 4275"/>
                    <a:gd name="T55" fmla="*/ 49 h 199"/>
                    <a:gd name="T56" fmla="*/ 1982 w 4275"/>
                    <a:gd name="T57" fmla="*/ 51 h 199"/>
                    <a:gd name="T58" fmla="*/ 2050 w 4275"/>
                    <a:gd name="T59" fmla="*/ 100 h 199"/>
                    <a:gd name="T60" fmla="*/ 2118 w 4275"/>
                    <a:gd name="T61" fmla="*/ 93 h 199"/>
                    <a:gd name="T62" fmla="*/ 2187 w 4275"/>
                    <a:gd name="T63" fmla="*/ 91 h 199"/>
                    <a:gd name="T64" fmla="*/ 2255 w 4275"/>
                    <a:gd name="T65" fmla="*/ 73 h 199"/>
                    <a:gd name="T66" fmla="*/ 2323 w 4275"/>
                    <a:gd name="T67" fmla="*/ 108 h 199"/>
                    <a:gd name="T68" fmla="*/ 2392 w 4275"/>
                    <a:gd name="T69" fmla="*/ 82 h 199"/>
                    <a:gd name="T70" fmla="*/ 2460 w 4275"/>
                    <a:gd name="T71" fmla="*/ 96 h 199"/>
                    <a:gd name="T72" fmla="*/ 2529 w 4275"/>
                    <a:gd name="T73" fmla="*/ 99 h 199"/>
                    <a:gd name="T74" fmla="*/ 2597 w 4275"/>
                    <a:gd name="T75" fmla="*/ 84 h 199"/>
                    <a:gd name="T76" fmla="*/ 2665 w 4275"/>
                    <a:gd name="T77" fmla="*/ 101 h 199"/>
                    <a:gd name="T78" fmla="*/ 2734 w 4275"/>
                    <a:gd name="T79" fmla="*/ 82 h 199"/>
                    <a:gd name="T80" fmla="*/ 2802 w 4275"/>
                    <a:gd name="T81" fmla="*/ 113 h 199"/>
                    <a:gd name="T82" fmla="*/ 2871 w 4275"/>
                    <a:gd name="T83" fmla="*/ 134 h 199"/>
                    <a:gd name="T84" fmla="*/ 2939 w 4275"/>
                    <a:gd name="T85" fmla="*/ 115 h 199"/>
                    <a:gd name="T86" fmla="*/ 3008 w 4275"/>
                    <a:gd name="T87" fmla="*/ 164 h 199"/>
                    <a:gd name="T88" fmla="*/ 3076 w 4275"/>
                    <a:gd name="T89" fmla="*/ 156 h 199"/>
                    <a:gd name="T90" fmla="*/ 3144 w 4275"/>
                    <a:gd name="T91" fmla="*/ 172 h 199"/>
                    <a:gd name="T92" fmla="*/ 3213 w 4275"/>
                    <a:gd name="T93" fmla="*/ 148 h 199"/>
                    <a:gd name="T94" fmla="*/ 3281 w 4275"/>
                    <a:gd name="T95" fmla="*/ 183 h 199"/>
                    <a:gd name="T96" fmla="*/ 3349 w 4275"/>
                    <a:gd name="T97" fmla="*/ 165 h 199"/>
                    <a:gd name="T98" fmla="*/ 3418 w 4275"/>
                    <a:gd name="T99" fmla="*/ 153 h 199"/>
                    <a:gd name="T100" fmla="*/ 3486 w 4275"/>
                    <a:gd name="T101" fmla="*/ 145 h 199"/>
                    <a:gd name="T102" fmla="*/ 3555 w 4275"/>
                    <a:gd name="T103" fmla="*/ 136 h 199"/>
                    <a:gd name="T104" fmla="*/ 3623 w 4275"/>
                    <a:gd name="T105" fmla="*/ 113 h 199"/>
                    <a:gd name="T106" fmla="*/ 3691 w 4275"/>
                    <a:gd name="T107" fmla="*/ 155 h 199"/>
                    <a:gd name="T108" fmla="*/ 3760 w 4275"/>
                    <a:gd name="T109" fmla="*/ 130 h 199"/>
                    <a:gd name="T110" fmla="*/ 3828 w 4275"/>
                    <a:gd name="T111" fmla="*/ 146 h 199"/>
                    <a:gd name="T112" fmla="*/ 3897 w 4275"/>
                    <a:gd name="T113" fmla="*/ 122 h 199"/>
                    <a:gd name="T114" fmla="*/ 3965 w 4275"/>
                    <a:gd name="T115" fmla="*/ 130 h 199"/>
                    <a:gd name="T116" fmla="*/ 4033 w 4275"/>
                    <a:gd name="T117" fmla="*/ 117 h 199"/>
                    <a:gd name="T118" fmla="*/ 4102 w 4275"/>
                    <a:gd name="T119" fmla="*/ 123 h 199"/>
                    <a:gd name="T120" fmla="*/ 4170 w 4275"/>
                    <a:gd name="T121" fmla="*/ 85 h 199"/>
                    <a:gd name="T122" fmla="*/ 4239 w 4275"/>
                    <a:gd name="T123" fmla="*/ 100 h 19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99">
                      <a:moveTo>
                        <a:pt x="0" y="120"/>
                      </a:moveTo>
                      <a:lnTo>
                        <a:pt x="1" y="116"/>
                      </a:lnTo>
                      <a:lnTo>
                        <a:pt x="3" y="113"/>
                      </a:lnTo>
                      <a:lnTo>
                        <a:pt x="5" y="112"/>
                      </a:lnTo>
                      <a:lnTo>
                        <a:pt x="7" y="112"/>
                      </a:lnTo>
                      <a:lnTo>
                        <a:pt x="8" y="113"/>
                      </a:lnTo>
                      <a:lnTo>
                        <a:pt x="10" y="115"/>
                      </a:lnTo>
                      <a:lnTo>
                        <a:pt x="12" y="116"/>
                      </a:lnTo>
                      <a:lnTo>
                        <a:pt x="13" y="117"/>
                      </a:lnTo>
                      <a:lnTo>
                        <a:pt x="15" y="117"/>
                      </a:lnTo>
                      <a:lnTo>
                        <a:pt x="17" y="116"/>
                      </a:lnTo>
                      <a:lnTo>
                        <a:pt x="19" y="115"/>
                      </a:lnTo>
                      <a:lnTo>
                        <a:pt x="20" y="115"/>
                      </a:lnTo>
                      <a:lnTo>
                        <a:pt x="22" y="115"/>
                      </a:lnTo>
                      <a:lnTo>
                        <a:pt x="24" y="116"/>
                      </a:lnTo>
                      <a:lnTo>
                        <a:pt x="25" y="118"/>
                      </a:lnTo>
                      <a:lnTo>
                        <a:pt x="27" y="119"/>
                      </a:lnTo>
                      <a:lnTo>
                        <a:pt x="29" y="121"/>
                      </a:lnTo>
                      <a:lnTo>
                        <a:pt x="31" y="121"/>
                      </a:lnTo>
                      <a:lnTo>
                        <a:pt x="32" y="119"/>
                      </a:lnTo>
                      <a:lnTo>
                        <a:pt x="34" y="116"/>
                      </a:lnTo>
                      <a:lnTo>
                        <a:pt x="36" y="111"/>
                      </a:lnTo>
                      <a:lnTo>
                        <a:pt x="37" y="107"/>
                      </a:lnTo>
                      <a:lnTo>
                        <a:pt x="39" y="103"/>
                      </a:lnTo>
                      <a:lnTo>
                        <a:pt x="41" y="101"/>
                      </a:lnTo>
                      <a:lnTo>
                        <a:pt x="43" y="102"/>
                      </a:lnTo>
                      <a:lnTo>
                        <a:pt x="44" y="105"/>
                      </a:lnTo>
                      <a:lnTo>
                        <a:pt x="46" y="110"/>
                      </a:lnTo>
                      <a:lnTo>
                        <a:pt x="48" y="116"/>
                      </a:lnTo>
                      <a:lnTo>
                        <a:pt x="49" y="122"/>
                      </a:lnTo>
                      <a:lnTo>
                        <a:pt x="51" y="125"/>
                      </a:lnTo>
                      <a:lnTo>
                        <a:pt x="53" y="127"/>
                      </a:lnTo>
                      <a:lnTo>
                        <a:pt x="55" y="125"/>
                      </a:lnTo>
                      <a:lnTo>
                        <a:pt x="56" y="121"/>
                      </a:lnTo>
                      <a:lnTo>
                        <a:pt x="58" y="117"/>
                      </a:lnTo>
                      <a:lnTo>
                        <a:pt x="60" y="113"/>
                      </a:lnTo>
                      <a:lnTo>
                        <a:pt x="61" y="112"/>
                      </a:lnTo>
                      <a:lnTo>
                        <a:pt x="63" y="115"/>
                      </a:lnTo>
                      <a:lnTo>
                        <a:pt x="65" y="121"/>
                      </a:lnTo>
                      <a:lnTo>
                        <a:pt x="67" y="131"/>
                      </a:lnTo>
                      <a:lnTo>
                        <a:pt x="68" y="143"/>
                      </a:lnTo>
                      <a:lnTo>
                        <a:pt x="70" y="155"/>
                      </a:lnTo>
                      <a:lnTo>
                        <a:pt x="72" y="164"/>
                      </a:lnTo>
                      <a:lnTo>
                        <a:pt x="73" y="169"/>
                      </a:lnTo>
                      <a:lnTo>
                        <a:pt x="75" y="168"/>
                      </a:lnTo>
                      <a:lnTo>
                        <a:pt x="77" y="162"/>
                      </a:lnTo>
                      <a:lnTo>
                        <a:pt x="79" y="152"/>
                      </a:lnTo>
                      <a:lnTo>
                        <a:pt x="80" y="139"/>
                      </a:lnTo>
                      <a:lnTo>
                        <a:pt x="82" y="128"/>
                      </a:lnTo>
                      <a:lnTo>
                        <a:pt x="84" y="119"/>
                      </a:lnTo>
                      <a:lnTo>
                        <a:pt x="85" y="115"/>
                      </a:lnTo>
                      <a:lnTo>
                        <a:pt x="87" y="115"/>
                      </a:lnTo>
                      <a:lnTo>
                        <a:pt x="89" y="119"/>
                      </a:lnTo>
                      <a:lnTo>
                        <a:pt x="91" y="125"/>
                      </a:lnTo>
                      <a:lnTo>
                        <a:pt x="92" y="131"/>
                      </a:lnTo>
                      <a:lnTo>
                        <a:pt x="94" y="135"/>
                      </a:lnTo>
                      <a:lnTo>
                        <a:pt x="96" y="136"/>
                      </a:lnTo>
                      <a:lnTo>
                        <a:pt x="97" y="133"/>
                      </a:lnTo>
                      <a:lnTo>
                        <a:pt x="99" y="128"/>
                      </a:lnTo>
                      <a:lnTo>
                        <a:pt x="101" y="121"/>
                      </a:lnTo>
                      <a:lnTo>
                        <a:pt x="103" y="115"/>
                      </a:lnTo>
                      <a:lnTo>
                        <a:pt x="104" y="112"/>
                      </a:lnTo>
                      <a:lnTo>
                        <a:pt x="106" y="113"/>
                      </a:lnTo>
                      <a:lnTo>
                        <a:pt x="107" y="118"/>
                      </a:lnTo>
                      <a:lnTo>
                        <a:pt x="109" y="127"/>
                      </a:lnTo>
                      <a:lnTo>
                        <a:pt x="111" y="137"/>
                      </a:lnTo>
                      <a:lnTo>
                        <a:pt x="113" y="148"/>
                      </a:lnTo>
                      <a:lnTo>
                        <a:pt x="114" y="155"/>
                      </a:lnTo>
                      <a:lnTo>
                        <a:pt x="116" y="159"/>
                      </a:lnTo>
                      <a:lnTo>
                        <a:pt x="118" y="159"/>
                      </a:lnTo>
                      <a:lnTo>
                        <a:pt x="119" y="153"/>
                      </a:lnTo>
                      <a:lnTo>
                        <a:pt x="121" y="144"/>
                      </a:lnTo>
                      <a:lnTo>
                        <a:pt x="123" y="134"/>
                      </a:lnTo>
                      <a:lnTo>
                        <a:pt x="125" y="122"/>
                      </a:lnTo>
                      <a:lnTo>
                        <a:pt x="126" y="112"/>
                      </a:lnTo>
                      <a:lnTo>
                        <a:pt x="128" y="103"/>
                      </a:lnTo>
                      <a:lnTo>
                        <a:pt x="130" y="96"/>
                      </a:lnTo>
                      <a:lnTo>
                        <a:pt x="131" y="92"/>
                      </a:lnTo>
                      <a:lnTo>
                        <a:pt x="133" y="90"/>
                      </a:lnTo>
                      <a:lnTo>
                        <a:pt x="135" y="89"/>
                      </a:lnTo>
                      <a:lnTo>
                        <a:pt x="137" y="90"/>
                      </a:lnTo>
                      <a:lnTo>
                        <a:pt x="138" y="92"/>
                      </a:lnTo>
                      <a:lnTo>
                        <a:pt x="140" y="94"/>
                      </a:lnTo>
                      <a:lnTo>
                        <a:pt x="142" y="97"/>
                      </a:lnTo>
                      <a:lnTo>
                        <a:pt x="143" y="101"/>
                      </a:lnTo>
                      <a:lnTo>
                        <a:pt x="145" y="104"/>
                      </a:lnTo>
                      <a:lnTo>
                        <a:pt x="147" y="108"/>
                      </a:lnTo>
                      <a:lnTo>
                        <a:pt x="149" y="110"/>
                      </a:lnTo>
                      <a:lnTo>
                        <a:pt x="150" y="111"/>
                      </a:lnTo>
                      <a:lnTo>
                        <a:pt x="152" y="109"/>
                      </a:lnTo>
                      <a:lnTo>
                        <a:pt x="154" y="105"/>
                      </a:lnTo>
                      <a:lnTo>
                        <a:pt x="155" y="99"/>
                      </a:lnTo>
                      <a:lnTo>
                        <a:pt x="157" y="91"/>
                      </a:lnTo>
                      <a:lnTo>
                        <a:pt x="159" y="81"/>
                      </a:lnTo>
                      <a:lnTo>
                        <a:pt x="160" y="72"/>
                      </a:lnTo>
                      <a:lnTo>
                        <a:pt x="162" y="63"/>
                      </a:lnTo>
                      <a:lnTo>
                        <a:pt x="164" y="56"/>
                      </a:lnTo>
                      <a:lnTo>
                        <a:pt x="166" y="51"/>
                      </a:lnTo>
                      <a:lnTo>
                        <a:pt x="167" y="48"/>
                      </a:lnTo>
                      <a:lnTo>
                        <a:pt x="169" y="48"/>
                      </a:lnTo>
                      <a:lnTo>
                        <a:pt x="171" y="50"/>
                      </a:lnTo>
                      <a:lnTo>
                        <a:pt x="172" y="55"/>
                      </a:lnTo>
                      <a:lnTo>
                        <a:pt x="174" y="62"/>
                      </a:lnTo>
                      <a:lnTo>
                        <a:pt x="176" y="71"/>
                      </a:lnTo>
                      <a:lnTo>
                        <a:pt x="178" y="79"/>
                      </a:lnTo>
                      <a:lnTo>
                        <a:pt x="179" y="87"/>
                      </a:lnTo>
                      <a:lnTo>
                        <a:pt x="181" y="93"/>
                      </a:lnTo>
                      <a:lnTo>
                        <a:pt x="183" y="97"/>
                      </a:lnTo>
                      <a:lnTo>
                        <a:pt x="184" y="96"/>
                      </a:lnTo>
                      <a:lnTo>
                        <a:pt x="186" y="93"/>
                      </a:lnTo>
                      <a:lnTo>
                        <a:pt x="188" y="86"/>
                      </a:lnTo>
                      <a:lnTo>
                        <a:pt x="190" y="78"/>
                      </a:lnTo>
                      <a:lnTo>
                        <a:pt x="191" y="69"/>
                      </a:lnTo>
                      <a:lnTo>
                        <a:pt x="193" y="61"/>
                      </a:lnTo>
                      <a:lnTo>
                        <a:pt x="195" y="56"/>
                      </a:lnTo>
                      <a:lnTo>
                        <a:pt x="196" y="55"/>
                      </a:lnTo>
                      <a:lnTo>
                        <a:pt x="198" y="57"/>
                      </a:lnTo>
                      <a:lnTo>
                        <a:pt x="200" y="62"/>
                      </a:lnTo>
                      <a:lnTo>
                        <a:pt x="202" y="70"/>
                      </a:lnTo>
                      <a:lnTo>
                        <a:pt x="203" y="79"/>
                      </a:lnTo>
                      <a:lnTo>
                        <a:pt x="205" y="87"/>
                      </a:lnTo>
                      <a:lnTo>
                        <a:pt x="207" y="93"/>
                      </a:lnTo>
                      <a:lnTo>
                        <a:pt x="208" y="98"/>
                      </a:lnTo>
                      <a:lnTo>
                        <a:pt x="210" y="99"/>
                      </a:lnTo>
                      <a:lnTo>
                        <a:pt x="212" y="99"/>
                      </a:lnTo>
                      <a:lnTo>
                        <a:pt x="214" y="96"/>
                      </a:lnTo>
                      <a:lnTo>
                        <a:pt x="215" y="93"/>
                      </a:lnTo>
                      <a:lnTo>
                        <a:pt x="217" y="89"/>
                      </a:lnTo>
                      <a:lnTo>
                        <a:pt x="219" y="85"/>
                      </a:lnTo>
                      <a:lnTo>
                        <a:pt x="220" y="82"/>
                      </a:lnTo>
                      <a:lnTo>
                        <a:pt x="222" y="79"/>
                      </a:lnTo>
                      <a:lnTo>
                        <a:pt x="224" y="77"/>
                      </a:lnTo>
                      <a:lnTo>
                        <a:pt x="226" y="76"/>
                      </a:lnTo>
                      <a:lnTo>
                        <a:pt x="227" y="76"/>
                      </a:lnTo>
                      <a:lnTo>
                        <a:pt x="229" y="78"/>
                      </a:lnTo>
                      <a:lnTo>
                        <a:pt x="231" y="81"/>
                      </a:lnTo>
                      <a:lnTo>
                        <a:pt x="232" y="86"/>
                      </a:lnTo>
                      <a:lnTo>
                        <a:pt x="234" y="93"/>
                      </a:lnTo>
                      <a:lnTo>
                        <a:pt x="236" y="101"/>
                      </a:lnTo>
                      <a:lnTo>
                        <a:pt x="238" y="110"/>
                      </a:lnTo>
                      <a:lnTo>
                        <a:pt x="239" y="117"/>
                      </a:lnTo>
                      <a:lnTo>
                        <a:pt x="241" y="123"/>
                      </a:lnTo>
                      <a:lnTo>
                        <a:pt x="242" y="126"/>
                      </a:lnTo>
                      <a:lnTo>
                        <a:pt x="244" y="125"/>
                      </a:lnTo>
                      <a:lnTo>
                        <a:pt x="246" y="121"/>
                      </a:lnTo>
                      <a:lnTo>
                        <a:pt x="248" y="115"/>
                      </a:lnTo>
                      <a:lnTo>
                        <a:pt x="250" y="106"/>
                      </a:lnTo>
                      <a:lnTo>
                        <a:pt x="251" y="99"/>
                      </a:lnTo>
                      <a:lnTo>
                        <a:pt x="253" y="93"/>
                      </a:lnTo>
                      <a:lnTo>
                        <a:pt x="254" y="90"/>
                      </a:lnTo>
                      <a:lnTo>
                        <a:pt x="256" y="91"/>
                      </a:lnTo>
                      <a:lnTo>
                        <a:pt x="258" y="96"/>
                      </a:lnTo>
                      <a:lnTo>
                        <a:pt x="260" y="103"/>
                      </a:lnTo>
                      <a:lnTo>
                        <a:pt x="262" y="112"/>
                      </a:lnTo>
                      <a:lnTo>
                        <a:pt x="263" y="120"/>
                      </a:lnTo>
                      <a:lnTo>
                        <a:pt x="265" y="127"/>
                      </a:lnTo>
                      <a:lnTo>
                        <a:pt x="266" y="130"/>
                      </a:lnTo>
                      <a:lnTo>
                        <a:pt x="268" y="130"/>
                      </a:lnTo>
                      <a:lnTo>
                        <a:pt x="270" y="126"/>
                      </a:lnTo>
                      <a:lnTo>
                        <a:pt x="272" y="118"/>
                      </a:lnTo>
                      <a:lnTo>
                        <a:pt x="274" y="110"/>
                      </a:lnTo>
                      <a:lnTo>
                        <a:pt x="275" y="100"/>
                      </a:lnTo>
                      <a:lnTo>
                        <a:pt x="277" y="92"/>
                      </a:lnTo>
                      <a:lnTo>
                        <a:pt x="278" y="87"/>
                      </a:lnTo>
                      <a:lnTo>
                        <a:pt x="280" y="85"/>
                      </a:lnTo>
                      <a:lnTo>
                        <a:pt x="282" y="87"/>
                      </a:lnTo>
                      <a:lnTo>
                        <a:pt x="284" y="92"/>
                      </a:lnTo>
                      <a:lnTo>
                        <a:pt x="285" y="99"/>
                      </a:lnTo>
                      <a:lnTo>
                        <a:pt x="287" y="107"/>
                      </a:lnTo>
                      <a:lnTo>
                        <a:pt x="289" y="114"/>
                      </a:lnTo>
                      <a:lnTo>
                        <a:pt x="290" y="119"/>
                      </a:lnTo>
                      <a:lnTo>
                        <a:pt x="292" y="122"/>
                      </a:lnTo>
                      <a:lnTo>
                        <a:pt x="294" y="120"/>
                      </a:lnTo>
                      <a:lnTo>
                        <a:pt x="296" y="115"/>
                      </a:lnTo>
                      <a:lnTo>
                        <a:pt x="297" y="106"/>
                      </a:lnTo>
                      <a:lnTo>
                        <a:pt x="299" y="95"/>
                      </a:lnTo>
                      <a:lnTo>
                        <a:pt x="301" y="84"/>
                      </a:lnTo>
                      <a:lnTo>
                        <a:pt x="302" y="73"/>
                      </a:lnTo>
                      <a:lnTo>
                        <a:pt x="304" y="63"/>
                      </a:lnTo>
                      <a:lnTo>
                        <a:pt x="306" y="57"/>
                      </a:lnTo>
                      <a:lnTo>
                        <a:pt x="308" y="54"/>
                      </a:lnTo>
                      <a:lnTo>
                        <a:pt x="309" y="54"/>
                      </a:lnTo>
                      <a:lnTo>
                        <a:pt x="311" y="56"/>
                      </a:lnTo>
                      <a:lnTo>
                        <a:pt x="313" y="60"/>
                      </a:lnTo>
                      <a:lnTo>
                        <a:pt x="314" y="63"/>
                      </a:lnTo>
                      <a:lnTo>
                        <a:pt x="316" y="68"/>
                      </a:lnTo>
                      <a:lnTo>
                        <a:pt x="318" y="72"/>
                      </a:lnTo>
                      <a:lnTo>
                        <a:pt x="320" y="75"/>
                      </a:lnTo>
                      <a:lnTo>
                        <a:pt x="321" y="79"/>
                      </a:lnTo>
                      <a:lnTo>
                        <a:pt x="323" y="84"/>
                      </a:lnTo>
                      <a:lnTo>
                        <a:pt x="325" y="88"/>
                      </a:lnTo>
                      <a:lnTo>
                        <a:pt x="326" y="94"/>
                      </a:lnTo>
                      <a:lnTo>
                        <a:pt x="328" y="101"/>
                      </a:lnTo>
                      <a:lnTo>
                        <a:pt x="330" y="107"/>
                      </a:lnTo>
                      <a:lnTo>
                        <a:pt x="332" y="113"/>
                      </a:lnTo>
                      <a:lnTo>
                        <a:pt x="333" y="116"/>
                      </a:lnTo>
                      <a:lnTo>
                        <a:pt x="335" y="116"/>
                      </a:lnTo>
                      <a:lnTo>
                        <a:pt x="337" y="113"/>
                      </a:lnTo>
                      <a:lnTo>
                        <a:pt x="338" y="107"/>
                      </a:lnTo>
                      <a:lnTo>
                        <a:pt x="340" y="99"/>
                      </a:lnTo>
                      <a:lnTo>
                        <a:pt x="342" y="91"/>
                      </a:lnTo>
                      <a:lnTo>
                        <a:pt x="344" y="84"/>
                      </a:lnTo>
                      <a:lnTo>
                        <a:pt x="345" y="79"/>
                      </a:lnTo>
                      <a:lnTo>
                        <a:pt x="347" y="79"/>
                      </a:lnTo>
                      <a:lnTo>
                        <a:pt x="349" y="82"/>
                      </a:lnTo>
                      <a:lnTo>
                        <a:pt x="350" y="89"/>
                      </a:lnTo>
                      <a:lnTo>
                        <a:pt x="352" y="97"/>
                      </a:lnTo>
                      <a:lnTo>
                        <a:pt x="354" y="105"/>
                      </a:lnTo>
                      <a:lnTo>
                        <a:pt x="356" y="111"/>
                      </a:lnTo>
                      <a:lnTo>
                        <a:pt x="357" y="114"/>
                      </a:lnTo>
                      <a:lnTo>
                        <a:pt x="359" y="113"/>
                      </a:lnTo>
                      <a:lnTo>
                        <a:pt x="361" y="109"/>
                      </a:lnTo>
                      <a:lnTo>
                        <a:pt x="362" y="103"/>
                      </a:lnTo>
                      <a:lnTo>
                        <a:pt x="364" y="97"/>
                      </a:lnTo>
                      <a:lnTo>
                        <a:pt x="366" y="92"/>
                      </a:lnTo>
                      <a:lnTo>
                        <a:pt x="367" y="90"/>
                      </a:lnTo>
                      <a:lnTo>
                        <a:pt x="369" y="92"/>
                      </a:lnTo>
                      <a:lnTo>
                        <a:pt x="371" y="97"/>
                      </a:lnTo>
                      <a:lnTo>
                        <a:pt x="373" y="103"/>
                      </a:lnTo>
                      <a:lnTo>
                        <a:pt x="374" y="109"/>
                      </a:lnTo>
                      <a:lnTo>
                        <a:pt x="376" y="112"/>
                      </a:lnTo>
                      <a:lnTo>
                        <a:pt x="378" y="111"/>
                      </a:lnTo>
                      <a:lnTo>
                        <a:pt x="379" y="106"/>
                      </a:lnTo>
                      <a:lnTo>
                        <a:pt x="381" y="97"/>
                      </a:lnTo>
                      <a:lnTo>
                        <a:pt x="383" y="87"/>
                      </a:lnTo>
                      <a:lnTo>
                        <a:pt x="385" y="77"/>
                      </a:lnTo>
                      <a:lnTo>
                        <a:pt x="386" y="70"/>
                      </a:lnTo>
                      <a:lnTo>
                        <a:pt x="388" y="68"/>
                      </a:lnTo>
                      <a:lnTo>
                        <a:pt x="390" y="73"/>
                      </a:lnTo>
                      <a:lnTo>
                        <a:pt x="391" y="83"/>
                      </a:lnTo>
                      <a:lnTo>
                        <a:pt x="393" y="97"/>
                      </a:lnTo>
                      <a:lnTo>
                        <a:pt x="395" y="112"/>
                      </a:lnTo>
                      <a:lnTo>
                        <a:pt x="397" y="125"/>
                      </a:lnTo>
                      <a:lnTo>
                        <a:pt x="398" y="133"/>
                      </a:lnTo>
                      <a:lnTo>
                        <a:pt x="400" y="134"/>
                      </a:lnTo>
                      <a:lnTo>
                        <a:pt x="402" y="129"/>
                      </a:lnTo>
                      <a:lnTo>
                        <a:pt x="403" y="117"/>
                      </a:lnTo>
                      <a:lnTo>
                        <a:pt x="405" y="101"/>
                      </a:lnTo>
                      <a:lnTo>
                        <a:pt x="407" y="84"/>
                      </a:lnTo>
                      <a:lnTo>
                        <a:pt x="408" y="68"/>
                      </a:lnTo>
                      <a:lnTo>
                        <a:pt x="410" y="56"/>
                      </a:lnTo>
                      <a:lnTo>
                        <a:pt x="412" y="49"/>
                      </a:lnTo>
                      <a:lnTo>
                        <a:pt x="413" y="48"/>
                      </a:lnTo>
                      <a:lnTo>
                        <a:pt x="415" y="50"/>
                      </a:lnTo>
                      <a:lnTo>
                        <a:pt x="417" y="55"/>
                      </a:lnTo>
                      <a:lnTo>
                        <a:pt x="419" y="61"/>
                      </a:lnTo>
                      <a:lnTo>
                        <a:pt x="420" y="66"/>
                      </a:lnTo>
                      <a:lnTo>
                        <a:pt x="422" y="70"/>
                      </a:lnTo>
                      <a:lnTo>
                        <a:pt x="424" y="72"/>
                      </a:lnTo>
                      <a:lnTo>
                        <a:pt x="425" y="72"/>
                      </a:lnTo>
                      <a:lnTo>
                        <a:pt x="427" y="71"/>
                      </a:lnTo>
                      <a:lnTo>
                        <a:pt x="429" y="69"/>
                      </a:lnTo>
                      <a:lnTo>
                        <a:pt x="431" y="68"/>
                      </a:lnTo>
                      <a:lnTo>
                        <a:pt x="432" y="68"/>
                      </a:lnTo>
                      <a:lnTo>
                        <a:pt x="434" y="68"/>
                      </a:lnTo>
                      <a:lnTo>
                        <a:pt x="436" y="68"/>
                      </a:lnTo>
                      <a:lnTo>
                        <a:pt x="437" y="69"/>
                      </a:lnTo>
                      <a:lnTo>
                        <a:pt x="439" y="69"/>
                      </a:lnTo>
                      <a:lnTo>
                        <a:pt x="441" y="69"/>
                      </a:lnTo>
                      <a:lnTo>
                        <a:pt x="443" y="69"/>
                      </a:lnTo>
                      <a:lnTo>
                        <a:pt x="444" y="69"/>
                      </a:lnTo>
                      <a:lnTo>
                        <a:pt x="446" y="68"/>
                      </a:lnTo>
                      <a:lnTo>
                        <a:pt x="448" y="68"/>
                      </a:lnTo>
                      <a:lnTo>
                        <a:pt x="449" y="68"/>
                      </a:lnTo>
                      <a:lnTo>
                        <a:pt x="451" y="68"/>
                      </a:lnTo>
                      <a:lnTo>
                        <a:pt x="453" y="68"/>
                      </a:lnTo>
                      <a:lnTo>
                        <a:pt x="455" y="68"/>
                      </a:lnTo>
                      <a:lnTo>
                        <a:pt x="456" y="68"/>
                      </a:lnTo>
                      <a:lnTo>
                        <a:pt x="458" y="67"/>
                      </a:lnTo>
                      <a:lnTo>
                        <a:pt x="460" y="65"/>
                      </a:lnTo>
                      <a:lnTo>
                        <a:pt x="461" y="63"/>
                      </a:lnTo>
                      <a:lnTo>
                        <a:pt x="463" y="60"/>
                      </a:lnTo>
                      <a:lnTo>
                        <a:pt x="465" y="58"/>
                      </a:lnTo>
                      <a:lnTo>
                        <a:pt x="467" y="56"/>
                      </a:lnTo>
                      <a:lnTo>
                        <a:pt x="468" y="54"/>
                      </a:lnTo>
                      <a:lnTo>
                        <a:pt x="470" y="52"/>
                      </a:lnTo>
                      <a:lnTo>
                        <a:pt x="472" y="50"/>
                      </a:lnTo>
                      <a:lnTo>
                        <a:pt x="473" y="50"/>
                      </a:lnTo>
                      <a:lnTo>
                        <a:pt x="475" y="50"/>
                      </a:lnTo>
                      <a:lnTo>
                        <a:pt x="477" y="52"/>
                      </a:lnTo>
                      <a:lnTo>
                        <a:pt x="479" y="55"/>
                      </a:lnTo>
                      <a:lnTo>
                        <a:pt x="480" y="61"/>
                      </a:lnTo>
                      <a:lnTo>
                        <a:pt x="482" y="68"/>
                      </a:lnTo>
                      <a:lnTo>
                        <a:pt x="484" y="76"/>
                      </a:lnTo>
                      <a:lnTo>
                        <a:pt x="485" y="86"/>
                      </a:lnTo>
                      <a:lnTo>
                        <a:pt x="487" y="95"/>
                      </a:lnTo>
                      <a:lnTo>
                        <a:pt x="489" y="102"/>
                      </a:lnTo>
                      <a:lnTo>
                        <a:pt x="491" y="107"/>
                      </a:lnTo>
                      <a:lnTo>
                        <a:pt x="492" y="109"/>
                      </a:lnTo>
                      <a:lnTo>
                        <a:pt x="494" y="106"/>
                      </a:lnTo>
                      <a:lnTo>
                        <a:pt x="496" y="100"/>
                      </a:lnTo>
                      <a:lnTo>
                        <a:pt x="497" y="92"/>
                      </a:lnTo>
                      <a:lnTo>
                        <a:pt x="499" y="83"/>
                      </a:lnTo>
                      <a:lnTo>
                        <a:pt x="501" y="74"/>
                      </a:lnTo>
                      <a:lnTo>
                        <a:pt x="503" y="67"/>
                      </a:lnTo>
                      <a:lnTo>
                        <a:pt x="504" y="62"/>
                      </a:lnTo>
                      <a:lnTo>
                        <a:pt x="506" y="61"/>
                      </a:lnTo>
                      <a:lnTo>
                        <a:pt x="508" y="62"/>
                      </a:lnTo>
                      <a:lnTo>
                        <a:pt x="509" y="65"/>
                      </a:lnTo>
                      <a:lnTo>
                        <a:pt x="511" y="68"/>
                      </a:lnTo>
                      <a:lnTo>
                        <a:pt x="513" y="72"/>
                      </a:lnTo>
                      <a:lnTo>
                        <a:pt x="515" y="74"/>
                      </a:lnTo>
                      <a:lnTo>
                        <a:pt x="516" y="74"/>
                      </a:lnTo>
                      <a:lnTo>
                        <a:pt x="518" y="73"/>
                      </a:lnTo>
                      <a:lnTo>
                        <a:pt x="520" y="72"/>
                      </a:lnTo>
                      <a:lnTo>
                        <a:pt x="521" y="70"/>
                      </a:lnTo>
                      <a:lnTo>
                        <a:pt x="523" y="70"/>
                      </a:lnTo>
                      <a:lnTo>
                        <a:pt x="525" y="72"/>
                      </a:lnTo>
                      <a:lnTo>
                        <a:pt x="527" y="76"/>
                      </a:lnTo>
                      <a:lnTo>
                        <a:pt x="528" y="83"/>
                      </a:lnTo>
                      <a:lnTo>
                        <a:pt x="530" y="91"/>
                      </a:lnTo>
                      <a:lnTo>
                        <a:pt x="532" y="99"/>
                      </a:lnTo>
                      <a:lnTo>
                        <a:pt x="533" y="106"/>
                      </a:lnTo>
                      <a:lnTo>
                        <a:pt x="535" y="110"/>
                      </a:lnTo>
                      <a:lnTo>
                        <a:pt x="537" y="111"/>
                      </a:lnTo>
                      <a:lnTo>
                        <a:pt x="539" y="108"/>
                      </a:lnTo>
                      <a:lnTo>
                        <a:pt x="540" y="101"/>
                      </a:lnTo>
                      <a:lnTo>
                        <a:pt x="542" y="92"/>
                      </a:lnTo>
                      <a:lnTo>
                        <a:pt x="543" y="81"/>
                      </a:lnTo>
                      <a:lnTo>
                        <a:pt x="545" y="71"/>
                      </a:lnTo>
                      <a:lnTo>
                        <a:pt x="547" y="61"/>
                      </a:lnTo>
                      <a:lnTo>
                        <a:pt x="549" y="55"/>
                      </a:lnTo>
                      <a:lnTo>
                        <a:pt x="551" y="53"/>
                      </a:lnTo>
                      <a:lnTo>
                        <a:pt x="552" y="54"/>
                      </a:lnTo>
                      <a:lnTo>
                        <a:pt x="554" y="58"/>
                      </a:lnTo>
                      <a:lnTo>
                        <a:pt x="555" y="65"/>
                      </a:lnTo>
                      <a:lnTo>
                        <a:pt x="557" y="72"/>
                      </a:lnTo>
                      <a:lnTo>
                        <a:pt x="559" y="80"/>
                      </a:lnTo>
                      <a:lnTo>
                        <a:pt x="561" y="87"/>
                      </a:lnTo>
                      <a:lnTo>
                        <a:pt x="563" y="92"/>
                      </a:lnTo>
                      <a:lnTo>
                        <a:pt x="564" y="95"/>
                      </a:lnTo>
                      <a:lnTo>
                        <a:pt x="566" y="96"/>
                      </a:lnTo>
                      <a:lnTo>
                        <a:pt x="567" y="94"/>
                      </a:lnTo>
                      <a:lnTo>
                        <a:pt x="569" y="91"/>
                      </a:lnTo>
                      <a:lnTo>
                        <a:pt x="571" y="88"/>
                      </a:lnTo>
                      <a:lnTo>
                        <a:pt x="573" y="84"/>
                      </a:lnTo>
                      <a:lnTo>
                        <a:pt x="574" y="81"/>
                      </a:lnTo>
                      <a:lnTo>
                        <a:pt x="576" y="80"/>
                      </a:lnTo>
                      <a:lnTo>
                        <a:pt x="578" y="80"/>
                      </a:lnTo>
                      <a:lnTo>
                        <a:pt x="579" y="80"/>
                      </a:lnTo>
                      <a:lnTo>
                        <a:pt x="581" y="82"/>
                      </a:lnTo>
                      <a:lnTo>
                        <a:pt x="583" y="84"/>
                      </a:lnTo>
                      <a:lnTo>
                        <a:pt x="585" y="85"/>
                      </a:lnTo>
                      <a:lnTo>
                        <a:pt x="586" y="85"/>
                      </a:lnTo>
                      <a:lnTo>
                        <a:pt x="588" y="84"/>
                      </a:lnTo>
                      <a:lnTo>
                        <a:pt x="590" y="81"/>
                      </a:lnTo>
                      <a:lnTo>
                        <a:pt x="591" y="77"/>
                      </a:lnTo>
                      <a:lnTo>
                        <a:pt x="593" y="73"/>
                      </a:lnTo>
                      <a:lnTo>
                        <a:pt x="595" y="69"/>
                      </a:lnTo>
                      <a:lnTo>
                        <a:pt x="597" y="65"/>
                      </a:lnTo>
                      <a:lnTo>
                        <a:pt x="598" y="62"/>
                      </a:lnTo>
                      <a:lnTo>
                        <a:pt x="600" y="61"/>
                      </a:lnTo>
                      <a:lnTo>
                        <a:pt x="602" y="60"/>
                      </a:lnTo>
                      <a:lnTo>
                        <a:pt x="603" y="60"/>
                      </a:lnTo>
                      <a:lnTo>
                        <a:pt x="605" y="61"/>
                      </a:lnTo>
                      <a:lnTo>
                        <a:pt x="607" y="61"/>
                      </a:lnTo>
                      <a:lnTo>
                        <a:pt x="608" y="61"/>
                      </a:lnTo>
                      <a:lnTo>
                        <a:pt x="610" y="61"/>
                      </a:lnTo>
                      <a:lnTo>
                        <a:pt x="612" y="60"/>
                      </a:lnTo>
                      <a:lnTo>
                        <a:pt x="614" y="59"/>
                      </a:lnTo>
                      <a:lnTo>
                        <a:pt x="615" y="59"/>
                      </a:lnTo>
                      <a:lnTo>
                        <a:pt x="617" y="61"/>
                      </a:lnTo>
                      <a:lnTo>
                        <a:pt x="619" y="64"/>
                      </a:lnTo>
                      <a:lnTo>
                        <a:pt x="620" y="69"/>
                      </a:lnTo>
                      <a:lnTo>
                        <a:pt x="622" y="74"/>
                      </a:lnTo>
                      <a:lnTo>
                        <a:pt x="624" y="79"/>
                      </a:lnTo>
                      <a:lnTo>
                        <a:pt x="626" y="83"/>
                      </a:lnTo>
                      <a:lnTo>
                        <a:pt x="627" y="84"/>
                      </a:lnTo>
                      <a:lnTo>
                        <a:pt x="629" y="82"/>
                      </a:lnTo>
                      <a:lnTo>
                        <a:pt x="631" y="77"/>
                      </a:lnTo>
                      <a:lnTo>
                        <a:pt x="632" y="70"/>
                      </a:lnTo>
                      <a:lnTo>
                        <a:pt x="634" y="60"/>
                      </a:lnTo>
                      <a:lnTo>
                        <a:pt x="636" y="51"/>
                      </a:lnTo>
                      <a:lnTo>
                        <a:pt x="638" y="44"/>
                      </a:lnTo>
                      <a:lnTo>
                        <a:pt x="639" y="39"/>
                      </a:lnTo>
                      <a:lnTo>
                        <a:pt x="641" y="38"/>
                      </a:lnTo>
                      <a:lnTo>
                        <a:pt x="643" y="41"/>
                      </a:lnTo>
                      <a:lnTo>
                        <a:pt x="644" y="48"/>
                      </a:lnTo>
                      <a:lnTo>
                        <a:pt x="646" y="56"/>
                      </a:lnTo>
                      <a:lnTo>
                        <a:pt x="648" y="64"/>
                      </a:lnTo>
                      <a:lnTo>
                        <a:pt x="650" y="72"/>
                      </a:lnTo>
                      <a:lnTo>
                        <a:pt x="651" y="76"/>
                      </a:lnTo>
                      <a:lnTo>
                        <a:pt x="653" y="79"/>
                      </a:lnTo>
                      <a:lnTo>
                        <a:pt x="655" y="77"/>
                      </a:lnTo>
                      <a:lnTo>
                        <a:pt x="656" y="74"/>
                      </a:lnTo>
                      <a:lnTo>
                        <a:pt x="658" y="68"/>
                      </a:lnTo>
                      <a:lnTo>
                        <a:pt x="660" y="62"/>
                      </a:lnTo>
                      <a:lnTo>
                        <a:pt x="662" y="57"/>
                      </a:lnTo>
                      <a:lnTo>
                        <a:pt x="663" y="53"/>
                      </a:lnTo>
                      <a:lnTo>
                        <a:pt x="665" y="51"/>
                      </a:lnTo>
                      <a:lnTo>
                        <a:pt x="667" y="51"/>
                      </a:lnTo>
                      <a:lnTo>
                        <a:pt x="668" y="52"/>
                      </a:lnTo>
                      <a:lnTo>
                        <a:pt x="670" y="54"/>
                      </a:lnTo>
                      <a:lnTo>
                        <a:pt x="672" y="56"/>
                      </a:lnTo>
                      <a:lnTo>
                        <a:pt x="674" y="59"/>
                      </a:lnTo>
                      <a:lnTo>
                        <a:pt x="675" y="61"/>
                      </a:lnTo>
                      <a:lnTo>
                        <a:pt x="677" y="62"/>
                      </a:lnTo>
                      <a:lnTo>
                        <a:pt x="678" y="62"/>
                      </a:lnTo>
                      <a:lnTo>
                        <a:pt x="680" y="61"/>
                      </a:lnTo>
                      <a:lnTo>
                        <a:pt x="682" y="59"/>
                      </a:lnTo>
                      <a:lnTo>
                        <a:pt x="684" y="56"/>
                      </a:lnTo>
                      <a:lnTo>
                        <a:pt x="686" y="53"/>
                      </a:lnTo>
                      <a:lnTo>
                        <a:pt x="687" y="49"/>
                      </a:lnTo>
                      <a:lnTo>
                        <a:pt x="689" y="45"/>
                      </a:lnTo>
                      <a:lnTo>
                        <a:pt x="690" y="42"/>
                      </a:lnTo>
                      <a:lnTo>
                        <a:pt x="692" y="41"/>
                      </a:lnTo>
                      <a:lnTo>
                        <a:pt x="694" y="41"/>
                      </a:lnTo>
                      <a:lnTo>
                        <a:pt x="696" y="44"/>
                      </a:lnTo>
                      <a:lnTo>
                        <a:pt x="698" y="49"/>
                      </a:lnTo>
                      <a:lnTo>
                        <a:pt x="699" y="56"/>
                      </a:lnTo>
                      <a:lnTo>
                        <a:pt x="701" y="64"/>
                      </a:lnTo>
                      <a:lnTo>
                        <a:pt x="702" y="72"/>
                      </a:lnTo>
                      <a:lnTo>
                        <a:pt x="704" y="78"/>
                      </a:lnTo>
                      <a:lnTo>
                        <a:pt x="706" y="82"/>
                      </a:lnTo>
                      <a:lnTo>
                        <a:pt x="708" y="83"/>
                      </a:lnTo>
                      <a:lnTo>
                        <a:pt x="710" y="81"/>
                      </a:lnTo>
                      <a:lnTo>
                        <a:pt x="711" y="75"/>
                      </a:lnTo>
                      <a:lnTo>
                        <a:pt x="713" y="68"/>
                      </a:lnTo>
                      <a:lnTo>
                        <a:pt x="714" y="62"/>
                      </a:lnTo>
                      <a:lnTo>
                        <a:pt x="716" y="57"/>
                      </a:lnTo>
                      <a:lnTo>
                        <a:pt x="718" y="55"/>
                      </a:lnTo>
                      <a:lnTo>
                        <a:pt x="720" y="57"/>
                      </a:lnTo>
                      <a:lnTo>
                        <a:pt x="721" y="63"/>
                      </a:lnTo>
                      <a:lnTo>
                        <a:pt x="723" y="72"/>
                      </a:lnTo>
                      <a:lnTo>
                        <a:pt x="725" y="82"/>
                      </a:lnTo>
                      <a:lnTo>
                        <a:pt x="726" y="91"/>
                      </a:lnTo>
                      <a:lnTo>
                        <a:pt x="728" y="98"/>
                      </a:lnTo>
                      <a:lnTo>
                        <a:pt x="730" y="100"/>
                      </a:lnTo>
                      <a:lnTo>
                        <a:pt x="732" y="97"/>
                      </a:lnTo>
                      <a:lnTo>
                        <a:pt x="733" y="90"/>
                      </a:lnTo>
                      <a:lnTo>
                        <a:pt x="735" y="79"/>
                      </a:lnTo>
                      <a:lnTo>
                        <a:pt x="737" y="67"/>
                      </a:lnTo>
                      <a:lnTo>
                        <a:pt x="738" y="57"/>
                      </a:lnTo>
                      <a:lnTo>
                        <a:pt x="740" y="50"/>
                      </a:lnTo>
                      <a:lnTo>
                        <a:pt x="742" y="49"/>
                      </a:lnTo>
                      <a:lnTo>
                        <a:pt x="744" y="52"/>
                      </a:lnTo>
                      <a:lnTo>
                        <a:pt x="745" y="60"/>
                      </a:lnTo>
                      <a:lnTo>
                        <a:pt x="747" y="72"/>
                      </a:lnTo>
                      <a:lnTo>
                        <a:pt x="749" y="83"/>
                      </a:lnTo>
                      <a:lnTo>
                        <a:pt x="750" y="93"/>
                      </a:lnTo>
                      <a:lnTo>
                        <a:pt x="752" y="100"/>
                      </a:lnTo>
                      <a:lnTo>
                        <a:pt x="754" y="103"/>
                      </a:lnTo>
                      <a:lnTo>
                        <a:pt x="756" y="102"/>
                      </a:lnTo>
                      <a:lnTo>
                        <a:pt x="757" y="97"/>
                      </a:lnTo>
                      <a:lnTo>
                        <a:pt x="759" y="91"/>
                      </a:lnTo>
                      <a:lnTo>
                        <a:pt x="761" y="85"/>
                      </a:lnTo>
                      <a:lnTo>
                        <a:pt x="762" y="80"/>
                      </a:lnTo>
                      <a:lnTo>
                        <a:pt x="764" y="79"/>
                      </a:lnTo>
                      <a:lnTo>
                        <a:pt x="766" y="80"/>
                      </a:lnTo>
                      <a:lnTo>
                        <a:pt x="768" y="83"/>
                      </a:lnTo>
                      <a:lnTo>
                        <a:pt x="769" y="87"/>
                      </a:lnTo>
                      <a:lnTo>
                        <a:pt x="771" y="90"/>
                      </a:lnTo>
                      <a:lnTo>
                        <a:pt x="773" y="92"/>
                      </a:lnTo>
                      <a:lnTo>
                        <a:pt x="774" y="91"/>
                      </a:lnTo>
                      <a:lnTo>
                        <a:pt x="776" y="88"/>
                      </a:lnTo>
                      <a:lnTo>
                        <a:pt x="778" y="84"/>
                      </a:lnTo>
                      <a:lnTo>
                        <a:pt x="780" y="79"/>
                      </a:lnTo>
                      <a:lnTo>
                        <a:pt x="781" y="73"/>
                      </a:lnTo>
                      <a:lnTo>
                        <a:pt x="783" y="69"/>
                      </a:lnTo>
                      <a:lnTo>
                        <a:pt x="785" y="66"/>
                      </a:lnTo>
                      <a:lnTo>
                        <a:pt x="786" y="64"/>
                      </a:lnTo>
                      <a:lnTo>
                        <a:pt x="788" y="63"/>
                      </a:lnTo>
                      <a:lnTo>
                        <a:pt x="790" y="62"/>
                      </a:lnTo>
                      <a:lnTo>
                        <a:pt x="792" y="60"/>
                      </a:lnTo>
                      <a:lnTo>
                        <a:pt x="793" y="57"/>
                      </a:lnTo>
                      <a:lnTo>
                        <a:pt x="795" y="54"/>
                      </a:lnTo>
                      <a:lnTo>
                        <a:pt x="797" y="49"/>
                      </a:lnTo>
                      <a:lnTo>
                        <a:pt x="798" y="45"/>
                      </a:lnTo>
                      <a:lnTo>
                        <a:pt x="800" y="42"/>
                      </a:lnTo>
                      <a:lnTo>
                        <a:pt x="802" y="41"/>
                      </a:lnTo>
                      <a:lnTo>
                        <a:pt x="804" y="42"/>
                      </a:lnTo>
                      <a:lnTo>
                        <a:pt x="805" y="44"/>
                      </a:lnTo>
                      <a:lnTo>
                        <a:pt x="807" y="50"/>
                      </a:lnTo>
                      <a:lnTo>
                        <a:pt x="809" y="56"/>
                      </a:lnTo>
                      <a:lnTo>
                        <a:pt x="810" y="62"/>
                      </a:lnTo>
                      <a:lnTo>
                        <a:pt x="812" y="68"/>
                      </a:lnTo>
                      <a:lnTo>
                        <a:pt x="814" y="73"/>
                      </a:lnTo>
                      <a:lnTo>
                        <a:pt x="815" y="76"/>
                      </a:lnTo>
                      <a:lnTo>
                        <a:pt x="817" y="76"/>
                      </a:lnTo>
                      <a:lnTo>
                        <a:pt x="819" y="75"/>
                      </a:lnTo>
                      <a:lnTo>
                        <a:pt x="821" y="71"/>
                      </a:lnTo>
                      <a:lnTo>
                        <a:pt x="822" y="66"/>
                      </a:lnTo>
                      <a:lnTo>
                        <a:pt x="824" y="60"/>
                      </a:lnTo>
                      <a:lnTo>
                        <a:pt x="826" y="53"/>
                      </a:lnTo>
                      <a:lnTo>
                        <a:pt x="827" y="46"/>
                      </a:lnTo>
                      <a:lnTo>
                        <a:pt x="829" y="41"/>
                      </a:lnTo>
                      <a:lnTo>
                        <a:pt x="831" y="37"/>
                      </a:lnTo>
                      <a:lnTo>
                        <a:pt x="833" y="35"/>
                      </a:lnTo>
                      <a:lnTo>
                        <a:pt x="834" y="37"/>
                      </a:lnTo>
                      <a:lnTo>
                        <a:pt x="836" y="41"/>
                      </a:lnTo>
                      <a:lnTo>
                        <a:pt x="838" y="47"/>
                      </a:lnTo>
                      <a:lnTo>
                        <a:pt x="839" y="54"/>
                      </a:lnTo>
                      <a:lnTo>
                        <a:pt x="841" y="62"/>
                      </a:lnTo>
                      <a:lnTo>
                        <a:pt x="843" y="70"/>
                      </a:lnTo>
                      <a:lnTo>
                        <a:pt x="844" y="76"/>
                      </a:lnTo>
                      <a:lnTo>
                        <a:pt x="846" y="80"/>
                      </a:lnTo>
                      <a:lnTo>
                        <a:pt x="848" y="82"/>
                      </a:lnTo>
                      <a:lnTo>
                        <a:pt x="850" y="82"/>
                      </a:lnTo>
                      <a:lnTo>
                        <a:pt x="851" y="80"/>
                      </a:lnTo>
                      <a:lnTo>
                        <a:pt x="853" y="78"/>
                      </a:lnTo>
                      <a:lnTo>
                        <a:pt x="855" y="75"/>
                      </a:lnTo>
                      <a:lnTo>
                        <a:pt x="856" y="73"/>
                      </a:lnTo>
                      <a:lnTo>
                        <a:pt x="858" y="72"/>
                      </a:lnTo>
                      <a:lnTo>
                        <a:pt x="860" y="71"/>
                      </a:lnTo>
                      <a:lnTo>
                        <a:pt x="861" y="70"/>
                      </a:lnTo>
                      <a:lnTo>
                        <a:pt x="863" y="69"/>
                      </a:lnTo>
                      <a:lnTo>
                        <a:pt x="865" y="67"/>
                      </a:lnTo>
                      <a:lnTo>
                        <a:pt x="867" y="65"/>
                      </a:lnTo>
                      <a:lnTo>
                        <a:pt x="868" y="61"/>
                      </a:lnTo>
                      <a:lnTo>
                        <a:pt x="870" y="58"/>
                      </a:lnTo>
                      <a:lnTo>
                        <a:pt x="872" y="55"/>
                      </a:lnTo>
                      <a:lnTo>
                        <a:pt x="873" y="53"/>
                      </a:lnTo>
                      <a:lnTo>
                        <a:pt x="875" y="53"/>
                      </a:lnTo>
                      <a:lnTo>
                        <a:pt x="877" y="53"/>
                      </a:lnTo>
                      <a:lnTo>
                        <a:pt x="879" y="55"/>
                      </a:lnTo>
                      <a:lnTo>
                        <a:pt x="880" y="57"/>
                      </a:lnTo>
                      <a:lnTo>
                        <a:pt x="882" y="59"/>
                      </a:lnTo>
                      <a:lnTo>
                        <a:pt x="884" y="60"/>
                      </a:lnTo>
                      <a:lnTo>
                        <a:pt x="885" y="58"/>
                      </a:lnTo>
                      <a:lnTo>
                        <a:pt x="887" y="55"/>
                      </a:lnTo>
                      <a:lnTo>
                        <a:pt x="889" y="50"/>
                      </a:lnTo>
                      <a:lnTo>
                        <a:pt x="891" y="44"/>
                      </a:lnTo>
                      <a:lnTo>
                        <a:pt x="892" y="38"/>
                      </a:lnTo>
                      <a:lnTo>
                        <a:pt x="894" y="34"/>
                      </a:lnTo>
                      <a:lnTo>
                        <a:pt x="896" y="30"/>
                      </a:lnTo>
                      <a:lnTo>
                        <a:pt x="897" y="28"/>
                      </a:lnTo>
                      <a:lnTo>
                        <a:pt x="899" y="27"/>
                      </a:lnTo>
                      <a:lnTo>
                        <a:pt x="901" y="29"/>
                      </a:lnTo>
                      <a:lnTo>
                        <a:pt x="903" y="31"/>
                      </a:lnTo>
                      <a:lnTo>
                        <a:pt x="904" y="35"/>
                      </a:lnTo>
                      <a:lnTo>
                        <a:pt x="906" y="38"/>
                      </a:lnTo>
                      <a:lnTo>
                        <a:pt x="908" y="42"/>
                      </a:lnTo>
                      <a:lnTo>
                        <a:pt x="909" y="46"/>
                      </a:lnTo>
                      <a:lnTo>
                        <a:pt x="911" y="49"/>
                      </a:lnTo>
                      <a:lnTo>
                        <a:pt x="913" y="52"/>
                      </a:lnTo>
                      <a:lnTo>
                        <a:pt x="915" y="55"/>
                      </a:lnTo>
                      <a:lnTo>
                        <a:pt x="916" y="56"/>
                      </a:lnTo>
                      <a:lnTo>
                        <a:pt x="918" y="56"/>
                      </a:lnTo>
                      <a:lnTo>
                        <a:pt x="920" y="55"/>
                      </a:lnTo>
                      <a:lnTo>
                        <a:pt x="921" y="53"/>
                      </a:lnTo>
                      <a:lnTo>
                        <a:pt x="923" y="49"/>
                      </a:lnTo>
                      <a:lnTo>
                        <a:pt x="925" y="44"/>
                      </a:lnTo>
                      <a:lnTo>
                        <a:pt x="927" y="40"/>
                      </a:lnTo>
                      <a:lnTo>
                        <a:pt x="928" y="35"/>
                      </a:lnTo>
                      <a:lnTo>
                        <a:pt x="930" y="31"/>
                      </a:lnTo>
                      <a:lnTo>
                        <a:pt x="932" y="29"/>
                      </a:lnTo>
                      <a:lnTo>
                        <a:pt x="933" y="28"/>
                      </a:lnTo>
                      <a:lnTo>
                        <a:pt x="935" y="30"/>
                      </a:lnTo>
                      <a:lnTo>
                        <a:pt x="937" y="32"/>
                      </a:lnTo>
                      <a:lnTo>
                        <a:pt x="939" y="36"/>
                      </a:lnTo>
                      <a:lnTo>
                        <a:pt x="940" y="40"/>
                      </a:lnTo>
                      <a:lnTo>
                        <a:pt x="942" y="44"/>
                      </a:lnTo>
                      <a:lnTo>
                        <a:pt x="944" y="48"/>
                      </a:lnTo>
                      <a:lnTo>
                        <a:pt x="945" y="50"/>
                      </a:lnTo>
                      <a:lnTo>
                        <a:pt x="947" y="53"/>
                      </a:lnTo>
                      <a:lnTo>
                        <a:pt x="949" y="55"/>
                      </a:lnTo>
                      <a:lnTo>
                        <a:pt x="951" y="56"/>
                      </a:lnTo>
                      <a:lnTo>
                        <a:pt x="952" y="57"/>
                      </a:lnTo>
                      <a:lnTo>
                        <a:pt x="954" y="58"/>
                      </a:lnTo>
                      <a:lnTo>
                        <a:pt x="956" y="59"/>
                      </a:lnTo>
                      <a:lnTo>
                        <a:pt x="957" y="60"/>
                      </a:lnTo>
                      <a:lnTo>
                        <a:pt x="959" y="61"/>
                      </a:lnTo>
                      <a:lnTo>
                        <a:pt x="961" y="62"/>
                      </a:lnTo>
                      <a:lnTo>
                        <a:pt x="963" y="63"/>
                      </a:lnTo>
                      <a:lnTo>
                        <a:pt x="964" y="63"/>
                      </a:lnTo>
                      <a:lnTo>
                        <a:pt x="966" y="64"/>
                      </a:lnTo>
                      <a:lnTo>
                        <a:pt x="968" y="63"/>
                      </a:lnTo>
                      <a:lnTo>
                        <a:pt x="969" y="62"/>
                      </a:lnTo>
                      <a:lnTo>
                        <a:pt x="971" y="60"/>
                      </a:lnTo>
                      <a:lnTo>
                        <a:pt x="973" y="56"/>
                      </a:lnTo>
                      <a:lnTo>
                        <a:pt x="975" y="51"/>
                      </a:lnTo>
                      <a:lnTo>
                        <a:pt x="976" y="45"/>
                      </a:lnTo>
                      <a:lnTo>
                        <a:pt x="978" y="38"/>
                      </a:lnTo>
                      <a:lnTo>
                        <a:pt x="979" y="32"/>
                      </a:lnTo>
                      <a:lnTo>
                        <a:pt x="981" y="26"/>
                      </a:lnTo>
                      <a:lnTo>
                        <a:pt x="983" y="23"/>
                      </a:lnTo>
                      <a:lnTo>
                        <a:pt x="985" y="22"/>
                      </a:lnTo>
                      <a:lnTo>
                        <a:pt x="987" y="24"/>
                      </a:lnTo>
                      <a:lnTo>
                        <a:pt x="988" y="28"/>
                      </a:lnTo>
                      <a:lnTo>
                        <a:pt x="990" y="34"/>
                      </a:lnTo>
                      <a:lnTo>
                        <a:pt x="991" y="40"/>
                      </a:lnTo>
                      <a:lnTo>
                        <a:pt x="993" y="45"/>
                      </a:lnTo>
                      <a:lnTo>
                        <a:pt x="995" y="49"/>
                      </a:lnTo>
                      <a:lnTo>
                        <a:pt x="997" y="51"/>
                      </a:lnTo>
                      <a:lnTo>
                        <a:pt x="999" y="50"/>
                      </a:lnTo>
                      <a:lnTo>
                        <a:pt x="1000" y="48"/>
                      </a:lnTo>
                      <a:lnTo>
                        <a:pt x="1002" y="44"/>
                      </a:lnTo>
                      <a:lnTo>
                        <a:pt x="1003" y="41"/>
                      </a:lnTo>
                      <a:lnTo>
                        <a:pt x="1005" y="37"/>
                      </a:lnTo>
                      <a:lnTo>
                        <a:pt x="1007" y="34"/>
                      </a:lnTo>
                      <a:lnTo>
                        <a:pt x="1009" y="32"/>
                      </a:lnTo>
                      <a:lnTo>
                        <a:pt x="1011" y="32"/>
                      </a:lnTo>
                      <a:lnTo>
                        <a:pt x="1012" y="33"/>
                      </a:lnTo>
                      <a:lnTo>
                        <a:pt x="1014" y="34"/>
                      </a:lnTo>
                      <a:lnTo>
                        <a:pt x="1015" y="35"/>
                      </a:lnTo>
                      <a:lnTo>
                        <a:pt x="1017" y="35"/>
                      </a:lnTo>
                      <a:lnTo>
                        <a:pt x="1019" y="36"/>
                      </a:lnTo>
                      <a:lnTo>
                        <a:pt x="1021" y="36"/>
                      </a:lnTo>
                      <a:lnTo>
                        <a:pt x="1022" y="37"/>
                      </a:lnTo>
                      <a:lnTo>
                        <a:pt x="1024" y="38"/>
                      </a:lnTo>
                      <a:lnTo>
                        <a:pt x="1026" y="40"/>
                      </a:lnTo>
                      <a:lnTo>
                        <a:pt x="1027" y="42"/>
                      </a:lnTo>
                      <a:lnTo>
                        <a:pt x="1029" y="45"/>
                      </a:lnTo>
                      <a:lnTo>
                        <a:pt x="1031" y="47"/>
                      </a:lnTo>
                      <a:lnTo>
                        <a:pt x="1033" y="48"/>
                      </a:lnTo>
                      <a:lnTo>
                        <a:pt x="1034" y="48"/>
                      </a:lnTo>
                      <a:lnTo>
                        <a:pt x="1036" y="45"/>
                      </a:lnTo>
                      <a:lnTo>
                        <a:pt x="1038" y="42"/>
                      </a:lnTo>
                      <a:lnTo>
                        <a:pt x="1039" y="38"/>
                      </a:lnTo>
                      <a:lnTo>
                        <a:pt x="1041" y="35"/>
                      </a:lnTo>
                      <a:lnTo>
                        <a:pt x="1043" y="32"/>
                      </a:lnTo>
                      <a:lnTo>
                        <a:pt x="1045" y="31"/>
                      </a:lnTo>
                      <a:lnTo>
                        <a:pt x="1046" y="31"/>
                      </a:lnTo>
                      <a:lnTo>
                        <a:pt x="1048" y="34"/>
                      </a:lnTo>
                      <a:lnTo>
                        <a:pt x="1050" y="37"/>
                      </a:lnTo>
                      <a:lnTo>
                        <a:pt x="1051" y="42"/>
                      </a:lnTo>
                      <a:lnTo>
                        <a:pt x="1053" y="46"/>
                      </a:lnTo>
                      <a:lnTo>
                        <a:pt x="1055" y="50"/>
                      </a:lnTo>
                      <a:lnTo>
                        <a:pt x="1057" y="52"/>
                      </a:lnTo>
                      <a:lnTo>
                        <a:pt x="1058" y="53"/>
                      </a:lnTo>
                      <a:lnTo>
                        <a:pt x="1060" y="53"/>
                      </a:lnTo>
                      <a:lnTo>
                        <a:pt x="1062" y="52"/>
                      </a:lnTo>
                      <a:lnTo>
                        <a:pt x="1063" y="50"/>
                      </a:lnTo>
                      <a:lnTo>
                        <a:pt x="1065" y="49"/>
                      </a:lnTo>
                      <a:lnTo>
                        <a:pt x="1067" y="48"/>
                      </a:lnTo>
                      <a:lnTo>
                        <a:pt x="1068" y="47"/>
                      </a:lnTo>
                      <a:lnTo>
                        <a:pt x="1070" y="46"/>
                      </a:lnTo>
                      <a:lnTo>
                        <a:pt x="1072" y="46"/>
                      </a:lnTo>
                      <a:lnTo>
                        <a:pt x="1074" y="46"/>
                      </a:lnTo>
                      <a:lnTo>
                        <a:pt x="1075" y="46"/>
                      </a:lnTo>
                      <a:lnTo>
                        <a:pt x="1077" y="46"/>
                      </a:lnTo>
                      <a:lnTo>
                        <a:pt x="1079" y="47"/>
                      </a:lnTo>
                      <a:lnTo>
                        <a:pt x="1080" y="47"/>
                      </a:lnTo>
                      <a:lnTo>
                        <a:pt x="1082" y="46"/>
                      </a:lnTo>
                      <a:lnTo>
                        <a:pt x="1084" y="46"/>
                      </a:lnTo>
                      <a:lnTo>
                        <a:pt x="1086" y="44"/>
                      </a:lnTo>
                      <a:lnTo>
                        <a:pt x="1087" y="42"/>
                      </a:lnTo>
                      <a:lnTo>
                        <a:pt x="1089" y="38"/>
                      </a:lnTo>
                      <a:lnTo>
                        <a:pt x="1091" y="34"/>
                      </a:lnTo>
                      <a:lnTo>
                        <a:pt x="1092" y="30"/>
                      </a:lnTo>
                      <a:lnTo>
                        <a:pt x="1094" y="25"/>
                      </a:lnTo>
                      <a:lnTo>
                        <a:pt x="1096" y="22"/>
                      </a:lnTo>
                      <a:lnTo>
                        <a:pt x="1098" y="20"/>
                      </a:lnTo>
                      <a:lnTo>
                        <a:pt x="1099" y="20"/>
                      </a:lnTo>
                      <a:lnTo>
                        <a:pt x="1101" y="22"/>
                      </a:lnTo>
                      <a:lnTo>
                        <a:pt x="1103" y="25"/>
                      </a:lnTo>
                      <a:lnTo>
                        <a:pt x="1104" y="30"/>
                      </a:lnTo>
                      <a:lnTo>
                        <a:pt x="1106" y="34"/>
                      </a:lnTo>
                      <a:lnTo>
                        <a:pt x="1108" y="37"/>
                      </a:lnTo>
                      <a:lnTo>
                        <a:pt x="1110" y="38"/>
                      </a:lnTo>
                      <a:lnTo>
                        <a:pt x="1111" y="37"/>
                      </a:lnTo>
                      <a:lnTo>
                        <a:pt x="1113" y="35"/>
                      </a:lnTo>
                      <a:lnTo>
                        <a:pt x="1114" y="31"/>
                      </a:lnTo>
                      <a:lnTo>
                        <a:pt x="1116" y="28"/>
                      </a:lnTo>
                      <a:lnTo>
                        <a:pt x="1118" y="25"/>
                      </a:lnTo>
                      <a:lnTo>
                        <a:pt x="1120" y="25"/>
                      </a:lnTo>
                      <a:lnTo>
                        <a:pt x="1122" y="28"/>
                      </a:lnTo>
                      <a:lnTo>
                        <a:pt x="1123" y="32"/>
                      </a:lnTo>
                      <a:lnTo>
                        <a:pt x="1125" y="39"/>
                      </a:lnTo>
                      <a:lnTo>
                        <a:pt x="1126" y="46"/>
                      </a:lnTo>
                      <a:lnTo>
                        <a:pt x="1128" y="52"/>
                      </a:lnTo>
                      <a:lnTo>
                        <a:pt x="1130" y="56"/>
                      </a:lnTo>
                      <a:lnTo>
                        <a:pt x="1132" y="57"/>
                      </a:lnTo>
                      <a:lnTo>
                        <a:pt x="1134" y="53"/>
                      </a:lnTo>
                      <a:lnTo>
                        <a:pt x="1135" y="47"/>
                      </a:lnTo>
                      <a:lnTo>
                        <a:pt x="1137" y="37"/>
                      </a:lnTo>
                      <a:lnTo>
                        <a:pt x="1138" y="27"/>
                      </a:lnTo>
                      <a:lnTo>
                        <a:pt x="1140" y="17"/>
                      </a:lnTo>
                      <a:lnTo>
                        <a:pt x="1142" y="8"/>
                      </a:lnTo>
                      <a:lnTo>
                        <a:pt x="1144" y="3"/>
                      </a:lnTo>
                      <a:lnTo>
                        <a:pt x="1146" y="0"/>
                      </a:lnTo>
                      <a:lnTo>
                        <a:pt x="1147" y="2"/>
                      </a:lnTo>
                      <a:lnTo>
                        <a:pt x="1149" y="6"/>
                      </a:lnTo>
                      <a:lnTo>
                        <a:pt x="1150" y="14"/>
                      </a:lnTo>
                      <a:lnTo>
                        <a:pt x="1152" y="23"/>
                      </a:lnTo>
                      <a:lnTo>
                        <a:pt x="1154" y="33"/>
                      </a:lnTo>
                      <a:lnTo>
                        <a:pt x="1156" y="42"/>
                      </a:lnTo>
                      <a:lnTo>
                        <a:pt x="1157" y="51"/>
                      </a:lnTo>
                      <a:lnTo>
                        <a:pt x="1159" y="60"/>
                      </a:lnTo>
                      <a:lnTo>
                        <a:pt x="1161" y="67"/>
                      </a:lnTo>
                      <a:lnTo>
                        <a:pt x="1162" y="73"/>
                      </a:lnTo>
                      <a:lnTo>
                        <a:pt x="1164" y="79"/>
                      </a:lnTo>
                      <a:lnTo>
                        <a:pt x="1166" y="83"/>
                      </a:lnTo>
                      <a:lnTo>
                        <a:pt x="1168" y="87"/>
                      </a:lnTo>
                      <a:lnTo>
                        <a:pt x="1169" y="91"/>
                      </a:lnTo>
                      <a:lnTo>
                        <a:pt x="1171" y="94"/>
                      </a:lnTo>
                      <a:lnTo>
                        <a:pt x="1173" y="98"/>
                      </a:lnTo>
                      <a:lnTo>
                        <a:pt x="1174" y="100"/>
                      </a:lnTo>
                      <a:lnTo>
                        <a:pt x="1176" y="103"/>
                      </a:lnTo>
                      <a:lnTo>
                        <a:pt x="1178" y="106"/>
                      </a:lnTo>
                      <a:lnTo>
                        <a:pt x="1180" y="108"/>
                      </a:lnTo>
                      <a:lnTo>
                        <a:pt x="1181" y="110"/>
                      </a:lnTo>
                      <a:lnTo>
                        <a:pt x="1183" y="111"/>
                      </a:lnTo>
                      <a:lnTo>
                        <a:pt x="1185" y="111"/>
                      </a:lnTo>
                      <a:lnTo>
                        <a:pt x="1186" y="111"/>
                      </a:lnTo>
                      <a:lnTo>
                        <a:pt x="1188" y="110"/>
                      </a:lnTo>
                      <a:lnTo>
                        <a:pt x="1190" y="108"/>
                      </a:lnTo>
                      <a:lnTo>
                        <a:pt x="1192" y="106"/>
                      </a:lnTo>
                      <a:lnTo>
                        <a:pt x="1193" y="104"/>
                      </a:lnTo>
                      <a:lnTo>
                        <a:pt x="1195" y="103"/>
                      </a:lnTo>
                      <a:lnTo>
                        <a:pt x="1197" y="101"/>
                      </a:lnTo>
                      <a:lnTo>
                        <a:pt x="1198" y="100"/>
                      </a:lnTo>
                      <a:lnTo>
                        <a:pt x="1200" y="99"/>
                      </a:lnTo>
                      <a:lnTo>
                        <a:pt x="1202" y="99"/>
                      </a:lnTo>
                      <a:lnTo>
                        <a:pt x="1204" y="99"/>
                      </a:lnTo>
                      <a:lnTo>
                        <a:pt x="1205" y="99"/>
                      </a:lnTo>
                      <a:lnTo>
                        <a:pt x="1207" y="98"/>
                      </a:lnTo>
                      <a:lnTo>
                        <a:pt x="1209" y="98"/>
                      </a:lnTo>
                      <a:lnTo>
                        <a:pt x="1210" y="97"/>
                      </a:lnTo>
                      <a:lnTo>
                        <a:pt x="1212" y="95"/>
                      </a:lnTo>
                      <a:lnTo>
                        <a:pt x="1214" y="93"/>
                      </a:lnTo>
                      <a:lnTo>
                        <a:pt x="1216" y="91"/>
                      </a:lnTo>
                      <a:lnTo>
                        <a:pt x="1217" y="89"/>
                      </a:lnTo>
                      <a:lnTo>
                        <a:pt x="1219" y="87"/>
                      </a:lnTo>
                      <a:lnTo>
                        <a:pt x="1221" y="86"/>
                      </a:lnTo>
                      <a:lnTo>
                        <a:pt x="1222" y="86"/>
                      </a:lnTo>
                      <a:lnTo>
                        <a:pt x="1224" y="86"/>
                      </a:lnTo>
                      <a:lnTo>
                        <a:pt x="1226" y="87"/>
                      </a:lnTo>
                      <a:lnTo>
                        <a:pt x="1228" y="88"/>
                      </a:lnTo>
                      <a:lnTo>
                        <a:pt x="1229" y="89"/>
                      </a:lnTo>
                      <a:lnTo>
                        <a:pt x="1231" y="90"/>
                      </a:lnTo>
                      <a:lnTo>
                        <a:pt x="1233" y="91"/>
                      </a:lnTo>
                      <a:lnTo>
                        <a:pt x="1234" y="91"/>
                      </a:lnTo>
                      <a:lnTo>
                        <a:pt x="1236" y="89"/>
                      </a:lnTo>
                      <a:lnTo>
                        <a:pt x="1238" y="87"/>
                      </a:lnTo>
                      <a:lnTo>
                        <a:pt x="1240" y="84"/>
                      </a:lnTo>
                      <a:lnTo>
                        <a:pt x="1241" y="80"/>
                      </a:lnTo>
                      <a:lnTo>
                        <a:pt x="1243" y="77"/>
                      </a:lnTo>
                      <a:lnTo>
                        <a:pt x="1245" y="74"/>
                      </a:lnTo>
                      <a:lnTo>
                        <a:pt x="1246" y="73"/>
                      </a:lnTo>
                      <a:lnTo>
                        <a:pt x="1248" y="72"/>
                      </a:lnTo>
                      <a:lnTo>
                        <a:pt x="1250" y="74"/>
                      </a:lnTo>
                      <a:lnTo>
                        <a:pt x="1252" y="78"/>
                      </a:lnTo>
                      <a:lnTo>
                        <a:pt x="1253" y="82"/>
                      </a:lnTo>
                      <a:lnTo>
                        <a:pt x="1255" y="88"/>
                      </a:lnTo>
                      <a:lnTo>
                        <a:pt x="1257" y="93"/>
                      </a:lnTo>
                      <a:lnTo>
                        <a:pt x="1258" y="98"/>
                      </a:lnTo>
                      <a:lnTo>
                        <a:pt x="1260" y="102"/>
                      </a:lnTo>
                      <a:lnTo>
                        <a:pt x="1262" y="103"/>
                      </a:lnTo>
                      <a:lnTo>
                        <a:pt x="1264" y="102"/>
                      </a:lnTo>
                      <a:lnTo>
                        <a:pt x="1265" y="98"/>
                      </a:lnTo>
                      <a:lnTo>
                        <a:pt x="1267" y="93"/>
                      </a:lnTo>
                      <a:lnTo>
                        <a:pt x="1269" y="86"/>
                      </a:lnTo>
                      <a:lnTo>
                        <a:pt x="1270" y="78"/>
                      </a:lnTo>
                      <a:lnTo>
                        <a:pt x="1272" y="71"/>
                      </a:lnTo>
                      <a:lnTo>
                        <a:pt x="1274" y="64"/>
                      </a:lnTo>
                      <a:lnTo>
                        <a:pt x="1275" y="59"/>
                      </a:lnTo>
                      <a:lnTo>
                        <a:pt x="1277" y="55"/>
                      </a:lnTo>
                      <a:lnTo>
                        <a:pt x="1279" y="54"/>
                      </a:lnTo>
                      <a:lnTo>
                        <a:pt x="1281" y="53"/>
                      </a:lnTo>
                      <a:lnTo>
                        <a:pt x="1282" y="55"/>
                      </a:lnTo>
                      <a:lnTo>
                        <a:pt x="1284" y="57"/>
                      </a:lnTo>
                      <a:lnTo>
                        <a:pt x="1286" y="61"/>
                      </a:lnTo>
                      <a:lnTo>
                        <a:pt x="1287" y="66"/>
                      </a:lnTo>
                      <a:lnTo>
                        <a:pt x="1289" y="72"/>
                      </a:lnTo>
                      <a:lnTo>
                        <a:pt x="1291" y="78"/>
                      </a:lnTo>
                      <a:lnTo>
                        <a:pt x="1292" y="85"/>
                      </a:lnTo>
                      <a:lnTo>
                        <a:pt x="1294" y="92"/>
                      </a:lnTo>
                      <a:lnTo>
                        <a:pt x="1296" y="99"/>
                      </a:lnTo>
                      <a:lnTo>
                        <a:pt x="1298" y="105"/>
                      </a:lnTo>
                      <a:lnTo>
                        <a:pt x="1299" y="109"/>
                      </a:lnTo>
                      <a:lnTo>
                        <a:pt x="1301" y="110"/>
                      </a:lnTo>
                      <a:lnTo>
                        <a:pt x="1303" y="107"/>
                      </a:lnTo>
                      <a:lnTo>
                        <a:pt x="1304" y="103"/>
                      </a:lnTo>
                      <a:lnTo>
                        <a:pt x="1306" y="95"/>
                      </a:lnTo>
                      <a:lnTo>
                        <a:pt x="1308" y="87"/>
                      </a:lnTo>
                      <a:lnTo>
                        <a:pt x="1309" y="79"/>
                      </a:lnTo>
                      <a:lnTo>
                        <a:pt x="1311" y="72"/>
                      </a:lnTo>
                      <a:lnTo>
                        <a:pt x="1313" y="69"/>
                      </a:lnTo>
                      <a:lnTo>
                        <a:pt x="1315" y="69"/>
                      </a:lnTo>
                      <a:lnTo>
                        <a:pt x="1316" y="74"/>
                      </a:lnTo>
                      <a:lnTo>
                        <a:pt x="1318" y="81"/>
                      </a:lnTo>
                      <a:lnTo>
                        <a:pt x="1320" y="91"/>
                      </a:lnTo>
                      <a:lnTo>
                        <a:pt x="1321" y="100"/>
                      </a:lnTo>
                      <a:lnTo>
                        <a:pt x="1323" y="107"/>
                      </a:lnTo>
                      <a:lnTo>
                        <a:pt x="1325" y="112"/>
                      </a:lnTo>
                      <a:lnTo>
                        <a:pt x="1327" y="112"/>
                      </a:lnTo>
                      <a:lnTo>
                        <a:pt x="1328" y="109"/>
                      </a:lnTo>
                      <a:lnTo>
                        <a:pt x="1330" y="103"/>
                      </a:lnTo>
                      <a:lnTo>
                        <a:pt x="1332" y="94"/>
                      </a:lnTo>
                      <a:lnTo>
                        <a:pt x="1333" y="85"/>
                      </a:lnTo>
                      <a:lnTo>
                        <a:pt x="1335" y="77"/>
                      </a:lnTo>
                      <a:lnTo>
                        <a:pt x="1337" y="71"/>
                      </a:lnTo>
                      <a:lnTo>
                        <a:pt x="1339" y="66"/>
                      </a:lnTo>
                      <a:lnTo>
                        <a:pt x="1340" y="64"/>
                      </a:lnTo>
                      <a:lnTo>
                        <a:pt x="1342" y="63"/>
                      </a:lnTo>
                      <a:lnTo>
                        <a:pt x="1344" y="63"/>
                      </a:lnTo>
                      <a:lnTo>
                        <a:pt x="1345" y="65"/>
                      </a:lnTo>
                      <a:lnTo>
                        <a:pt x="1347" y="66"/>
                      </a:lnTo>
                      <a:lnTo>
                        <a:pt x="1349" y="67"/>
                      </a:lnTo>
                      <a:lnTo>
                        <a:pt x="1351" y="68"/>
                      </a:lnTo>
                      <a:lnTo>
                        <a:pt x="1352" y="71"/>
                      </a:lnTo>
                      <a:lnTo>
                        <a:pt x="1354" y="73"/>
                      </a:lnTo>
                      <a:lnTo>
                        <a:pt x="1356" y="75"/>
                      </a:lnTo>
                      <a:lnTo>
                        <a:pt x="1357" y="78"/>
                      </a:lnTo>
                      <a:lnTo>
                        <a:pt x="1359" y="80"/>
                      </a:lnTo>
                      <a:lnTo>
                        <a:pt x="1361" y="80"/>
                      </a:lnTo>
                      <a:lnTo>
                        <a:pt x="1363" y="79"/>
                      </a:lnTo>
                      <a:lnTo>
                        <a:pt x="1364" y="75"/>
                      </a:lnTo>
                      <a:lnTo>
                        <a:pt x="1366" y="71"/>
                      </a:lnTo>
                      <a:lnTo>
                        <a:pt x="1368" y="65"/>
                      </a:lnTo>
                      <a:lnTo>
                        <a:pt x="1369" y="60"/>
                      </a:lnTo>
                      <a:lnTo>
                        <a:pt x="1371" y="57"/>
                      </a:lnTo>
                      <a:lnTo>
                        <a:pt x="1373" y="57"/>
                      </a:lnTo>
                      <a:lnTo>
                        <a:pt x="1375" y="59"/>
                      </a:lnTo>
                      <a:lnTo>
                        <a:pt x="1376" y="64"/>
                      </a:lnTo>
                      <a:lnTo>
                        <a:pt x="1378" y="71"/>
                      </a:lnTo>
                      <a:lnTo>
                        <a:pt x="1380" y="79"/>
                      </a:lnTo>
                      <a:lnTo>
                        <a:pt x="1381" y="85"/>
                      </a:lnTo>
                      <a:lnTo>
                        <a:pt x="1383" y="88"/>
                      </a:lnTo>
                      <a:lnTo>
                        <a:pt x="1385" y="89"/>
                      </a:lnTo>
                      <a:lnTo>
                        <a:pt x="1387" y="86"/>
                      </a:lnTo>
                      <a:lnTo>
                        <a:pt x="1388" y="80"/>
                      </a:lnTo>
                      <a:lnTo>
                        <a:pt x="1390" y="72"/>
                      </a:lnTo>
                      <a:lnTo>
                        <a:pt x="1392" y="63"/>
                      </a:lnTo>
                      <a:lnTo>
                        <a:pt x="1393" y="55"/>
                      </a:lnTo>
                      <a:lnTo>
                        <a:pt x="1395" y="48"/>
                      </a:lnTo>
                      <a:lnTo>
                        <a:pt x="1397" y="43"/>
                      </a:lnTo>
                      <a:lnTo>
                        <a:pt x="1399" y="40"/>
                      </a:lnTo>
                      <a:lnTo>
                        <a:pt x="1400" y="38"/>
                      </a:lnTo>
                      <a:lnTo>
                        <a:pt x="1402" y="38"/>
                      </a:lnTo>
                      <a:lnTo>
                        <a:pt x="1404" y="39"/>
                      </a:lnTo>
                      <a:lnTo>
                        <a:pt x="1405" y="41"/>
                      </a:lnTo>
                      <a:lnTo>
                        <a:pt x="1407" y="43"/>
                      </a:lnTo>
                      <a:lnTo>
                        <a:pt x="1409" y="45"/>
                      </a:lnTo>
                      <a:lnTo>
                        <a:pt x="1411" y="48"/>
                      </a:lnTo>
                      <a:lnTo>
                        <a:pt x="1412" y="52"/>
                      </a:lnTo>
                      <a:lnTo>
                        <a:pt x="1414" y="55"/>
                      </a:lnTo>
                      <a:lnTo>
                        <a:pt x="1415" y="59"/>
                      </a:lnTo>
                      <a:lnTo>
                        <a:pt x="1417" y="62"/>
                      </a:lnTo>
                      <a:lnTo>
                        <a:pt x="1419" y="63"/>
                      </a:lnTo>
                      <a:lnTo>
                        <a:pt x="1421" y="63"/>
                      </a:lnTo>
                      <a:lnTo>
                        <a:pt x="1423" y="62"/>
                      </a:lnTo>
                      <a:lnTo>
                        <a:pt x="1424" y="60"/>
                      </a:lnTo>
                      <a:lnTo>
                        <a:pt x="1426" y="56"/>
                      </a:lnTo>
                      <a:lnTo>
                        <a:pt x="1427" y="54"/>
                      </a:lnTo>
                      <a:lnTo>
                        <a:pt x="1429" y="52"/>
                      </a:lnTo>
                      <a:lnTo>
                        <a:pt x="1431" y="51"/>
                      </a:lnTo>
                      <a:lnTo>
                        <a:pt x="1433" y="53"/>
                      </a:lnTo>
                      <a:lnTo>
                        <a:pt x="1435" y="55"/>
                      </a:lnTo>
                      <a:lnTo>
                        <a:pt x="1436" y="59"/>
                      </a:lnTo>
                      <a:lnTo>
                        <a:pt x="1438" y="63"/>
                      </a:lnTo>
                      <a:lnTo>
                        <a:pt x="1439" y="66"/>
                      </a:lnTo>
                      <a:lnTo>
                        <a:pt x="1441" y="68"/>
                      </a:lnTo>
                      <a:lnTo>
                        <a:pt x="1443" y="68"/>
                      </a:lnTo>
                      <a:lnTo>
                        <a:pt x="1445" y="68"/>
                      </a:lnTo>
                      <a:lnTo>
                        <a:pt x="1447" y="66"/>
                      </a:lnTo>
                      <a:lnTo>
                        <a:pt x="1448" y="64"/>
                      </a:lnTo>
                      <a:lnTo>
                        <a:pt x="1450" y="62"/>
                      </a:lnTo>
                      <a:lnTo>
                        <a:pt x="1451" y="60"/>
                      </a:lnTo>
                      <a:lnTo>
                        <a:pt x="1453" y="59"/>
                      </a:lnTo>
                      <a:lnTo>
                        <a:pt x="1455" y="59"/>
                      </a:lnTo>
                      <a:lnTo>
                        <a:pt x="1457" y="60"/>
                      </a:lnTo>
                      <a:lnTo>
                        <a:pt x="1458" y="61"/>
                      </a:lnTo>
                      <a:lnTo>
                        <a:pt x="1460" y="62"/>
                      </a:lnTo>
                      <a:lnTo>
                        <a:pt x="1462" y="64"/>
                      </a:lnTo>
                      <a:lnTo>
                        <a:pt x="1463" y="66"/>
                      </a:lnTo>
                      <a:lnTo>
                        <a:pt x="1465" y="68"/>
                      </a:lnTo>
                      <a:lnTo>
                        <a:pt x="1467" y="72"/>
                      </a:lnTo>
                      <a:lnTo>
                        <a:pt x="1469" y="75"/>
                      </a:lnTo>
                      <a:lnTo>
                        <a:pt x="1470" y="78"/>
                      </a:lnTo>
                      <a:lnTo>
                        <a:pt x="1472" y="81"/>
                      </a:lnTo>
                      <a:lnTo>
                        <a:pt x="1474" y="82"/>
                      </a:lnTo>
                      <a:lnTo>
                        <a:pt x="1475" y="82"/>
                      </a:lnTo>
                      <a:lnTo>
                        <a:pt x="1477" y="80"/>
                      </a:lnTo>
                      <a:lnTo>
                        <a:pt x="1479" y="76"/>
                      </a:lnTo>
                      <a:lnTo>
                        <a:pt x="1481" y="70"/>
                      </a:lnTo>
                      <a:lnTo>
                        <a:pt x="1482" y="65"/>
                      </a:lnTo>
                      <a:lnTo>
                        <a:pt x="1484" y="59"/>
                      </a:lnTo>
                      <a:lnTo>
                        <a:pt x="1486" y="55"/>
                      </a:lnTo>
                      <a:lnTo>
                        <a:pt x="1487" y="53"/>
                      </a:lnTo>
                      <a:lnTo>
                        <a:pt x="1489" y="53"/>
                      </a:lnTo>
                      <a:lnTo>
                        <a:pt x="1491" y="55"/>
                      </a:lnTo>
                      <a:lnTo>
                        <a:pt x="1493" y="58"/>
                      </a:lnTo>
                      <a:lnTo>
                        <a:pt x="1494" y="61"/>
                      </a:lnTo>
                      <a:lnTo>
                        <a:pt x="1496" y="63"/>
                      </a:lnTo>
                      <a:lnTo>
                        <a:pt x="1498" y="63"/>
                      </a:lnTo>
                      <a:lnTo>
                        <a:pt x="1499" y="61"/>
                      </a:lnTo>
                      <a:lnTo>
                        <a:pt x="1501" y="56"/>
                      </a:lnTo>
                      <a:lnTo>
                        <a:pt x="1503" y="51"/>
                      </a:lnTo>
                      <a:lnTo>
                        <a:pt x="1505" y="46"/>
                      </a:lnTo>
                      <a:lnTo>
                        <a:pt x="1506" y="42"/>
                      </a:lnTo>
                      <a:lnTo>
                        <a:pt x="1508" y="40"/>
                      </a:lnTo>
                      <a:lnTo>
                        <a:pt x="1510" y="41"/>
                      </a:lnTo>
                      <a:lnTo>
                        <a:pt x="1511" y="46"/>
                      </a:lnTo>
                      <a:lnTo>
                        <a:pt x="1513" y="54"/>
                      </a:lnTo>
                      <a:lnTo>
                        <a:pt x="1515" y="62"/>
                      </a:lnTo>
                      <a:lnTo>
                        <a:pt x="1516" y="71"/>
                      </a:lnTo>
                      <a:lnTo>
                        <a:pt x="1518" y="79"/>
                      </a:lnTo>
                      <a:lnTo>
                        <a:pt x="1520" y="84"/>
                      </a:lnTo>
                      <a:lnTo>
                        <a:pt x="1522" y="85"/>
                      </a:lnTo>
                      <a:lnTo>
                        <a:pt x="1523" y="84"/>
                      </a:lnTo>
                      <a:lnTo>
                        <a:pt x="1525" y="80"/>
                      </a:lnTo>
                      <a:lnTo>
                        <a:pt x="1527" y="74"/>
                      </a:lnTo>
                      <a:lnTo>
                        <a:pt x="1528" y="67"/>
                      </a:lnTo>
                      <a:lnTo>
                        <a:pt x="1530" y="62"/>
                      </a:lnTo>
                      <a:lnTo>
                        <a:pt x="1532" y="57"/>
                      </a:lnTo>
                      <a:lnTo>
                        <a:pt x="1534" y="56"/>
                      </a:lnTo>
                      <a:lnTo>
                        <a:pt x="1535" y="56"/>
                      </a:lnTo>
                      <a:lnTo>
                        <a:pt x="1537" y="57"/>
                      </a:lnTo>
                      <a:lnTo>
                        <a:pt x="1539" y="60"/>
                      </a:lnTo>
                      <a:lnTo>
                        <a:pt x="1540" y="63"/>
                      </a:lnTo>
                      <a:lnTo>
                        <a:pt x="1542" y="66"/>
                      </a:lnTo>
                      <a:lnTo>
                        <a:pt x="1544" y="69"/>
                      </a:lnTo>
                      <a:lnTo>
                        <a:pt x="1546" y="71"/>
                      </a:lnTo>
                      <a:lnTo>
                        <a:pt x="1547" y="72"/>
                      </a:lnTo>
                      <a:lnTo>
                        <a:pt x="1549" y="74"/>
                      </a:lnTo>
                      <a:lnTo>
                        <a:pt x="1551" y="76"/>
                      </a:lnTo>
                      <a:lnTo>
                        <a:pt x="1552" y="79"/>
                      </a:lnTo>
                      <a:lnTo>
                        <a:pt x="1554" y="83"/>
                      </a:lnTo>
                      <a:lnTo>
                        <a:pt x="1556" y="86"/>
                      </a:lnTo>
                      <a:lnTo>
                        <a:pt x="1558" y="89"/>
                      </a:lnTo>
                      <a:lnTo>
                        <a:pt x="1559" y="91"/>
                      </a:lnTo>
                      <a:lnTo>
                        <a:pt x="1561" y="90"/>
                      </a:lnTo>
                      <a:lnTo>
                        <a:pt x="1562" y="86"/>
                      </a:lnTo>
                      <a:lnTo>
                        <a:pt x="1564" y="80"/>
                      </a:lnTo>
                      <a:lnTo>
                        <a:pt x="1566" y="73"/>
                      </a:lnTo>
                      <a:lnTo>
                        <a:pt x="1568" y="65"/>
                      </a:lnTo>
                      <a:lnTo>
                        <a:pt x="1570" y="57"/>
                      </a:lnTo>
                      <a:lnTo>
                        <a:pt x="1571" y="51"/>
                      </a:lnTo>
                      <a:lnTo>
                        <a:pt x="1573" y="48"/>
                      </a:lnTo>
                      <a:lnTo>
                        <a:pt x="1574" y="47"/>
                      </a:lnTo>
                      <a:lnTo>
                        <a:pt x="1576" y="50"/>
                      </a:lnTo>
                      <a:lnTo>
                        <a:pt x="1578" y="54"/>
                      </a:lnTo>
                      <a:lnTo>
                        <a:pt x="1580" y="60"/>
                      </a:lnTo>
                      <a:lnTo>
                        <a:pt x="1582" y="65"/>
                      </a:lnTo>
                      <a:lnTo>
                        <a:pt x="1583" y="69"/>
                      </a:lnTo>
                      <a:lnTo>
                        <a:pt x="1585" y="71"/>
                      </a:lnTo>
                      <a:lnTo>
                        <a:pt x="1586" y="71"/>
                      </a:lnTo>
                      <a:lnTo>
                        <a:pt x="1588" y="69"/>
                      </a:lnTo>
                      <a:lnTo>
                        <a:pt x="1590" y="66"/>
                      </a:lnTo>
                      <a:lnTo>
                        <a:pt x="1592" y="63"/>
                      </a:lnTo>
                      <a:lnTo>
                        <a:pt x="1593" y="61"/>
                      </a:lnTo>
                      <a:lnTo>
                        <a:pt x="1595" y="60"/>
                      </a:lnTo>
                      <a:lnTo>
                        <a:pt x="1597" y="60"/>
                      </a:lnTo>
                      <a:lnTo>
                        <a:pt x="1598" y="61"/>
                      </a:lnTo>
                      <a:lnTo>
                        <a:pt x="1600" y="63"/>
                      </a:lnTo>
                      <a:lnTo>
                        <a:pt x="1602" y="64"/>
                      </a:lnTo>
                      <a:lnTo>
                        <a:pt x="1604" y="65"/>
                      </a:lnTo>
                      <a:lnTo>
                        <a:pt x="1605" y="63"/>
                      </a:lnTo>
                      <a:lnTo>
                        <a:pt x="1607" y="61"/>
                      </a:lnTo>
                      <a:lnTo>
                        <a:pt x="1609" y="56"/>
                      </a:lnTo>
                      <a:lnTo>
                        <a:pt x="1610" y="50"/>
                      </a:lnTo>
                      <a:lnTo>
                        <a:pt x="1612" y="44"/>
                      </a:lnTo>
                      <a:lnTo>
                        <a:pt x="1614" y="38"/>
                      </a:lnTo>
                      <a:lnTo>
                        <a:pt x="1616" y="34"/>
                      </a:lnTo>
                      <a:lnTo>
                        <a:pt x="1617" y="31"/>
                      </a:lnTo>
                      <a:lnTo>
                        <a:pt x="1619" y="31"/>
                      </a:lnTo>
                      <a:lnTo>
                        <a:pt x="1621" y="32"/>
                      </a:lnTo>
                      <a:lnTo>
                        <a:pt x="1622" y="35"/>
                      </a:lnTo>
                      <a:lnTo>
                        <a:pt x="1624" y="40"/>
                      </a:lnTo>
                      <a:lnTo>
                        <a:pt x="1626" y="44"/>
                      </a:lnTo>
                      <a:lnTo>
                        <a:pt x="1628" y="49"/>
                      </a:lnTo>
                      <a:lnTo>
                        <a:pt x="1629" y="53"/>
                      </a:lnTo>
                      <a:lnTo>
                        <a:pt x="1631" y="55"/>
                      </a:lnTo>
                      <a:lnTo>
                        <a:pt x="1633" y="56"/>
                      </a:lnTo>
                      <a:lnTo>
                        <a:pt x="1634" y="55"/>
                      </a:lnTo>
                      <a:lnTo>
                        <a:pt x="1636" y="54"/>
                      </a:lnTo>
                      <a:lnTo>
                        <a:pt x="1638" y="50"/>
                      </a:lnTo>
                      <a:lnTo>
                        <a:pt x="1640" y="47"/>
                      </a:lnTo>
                      <a:lnTo>
                        <a:pt x="1641" y="44"/>
                      </a:lnTo>
                      <a:lnTo>
                        <a:pt x="1643" y="41"/>
                      </a:lnTo>
                      <a:lnTo>
                        <a:pt x="1645" y="40"/>
                      </a:lnTo>
                      <a:lnTo>
                        <a:pt x="1646" y="40"/>
                      </a:lnTo>
                      <a:lnTo>
                        <a:pt x="1648" y="42"/>
                      </a:lnTo>
                      <a:lnTo>
                        <a:pt x="1650" y="44"/>
                      </a:lnTo>
                      <a:lnTo>
                        <a:pt x="1652" y="46"/>
                      </a:lnTo>
                      <a:lnTo>
                        <a:pt x="1653" y="48"/>
                      </a:lnTo>
                      <a:lnTo>
                        <a:pt x="1655" y="49"/>
                      </a:lnTo>
                      <a:lnTo>
                        <a:pt x="1657" y="49"/>
                      </a:lnTo>
                      <a:lnTo>
                        <a:pt x="1658" y="47"/>
                      </a:lnTo>
                      <a:lnTo>
                        <a:pt x="1660" y="44"/>
                      </a:lnTo>
                      <a:lnTo>
                        <a:pt x="1662" y="41"/>
                      </a:lnTo>
                      <a:lnTo>
                        <a:pt x="1664" y="37"/>
                      </a:lnTo>
                      <a:lnTo>
                        <a:pt x="1665" y="33"/>
                      </a:lnTo>
                      <a:lnTo>
                        <a:pt x="1667" y="30"/>
                      </a:lnTo>
                      <a:lnTo>
                        <a:pt x="1669" y="28"/>
                      </a:lnTo>
                      <a:lnTo>
                        <a:pt x="1670" y="27"/>
                      </a:lnTo>
                      <a:lnTo>
                        <a:pt x="1672" y="27"/>
                      </a:lnTo>
                      <a:lnTo>
                        <a:pt x="1674" y="26"/>
                      </a:lnTo>
                      <a:lnTo>
                        <a:pt x="1676" y="26"/>
                      </a:lnTo>
                      <a:lnTo>
                        <a:pt x="1677" y="25"/>
                      </a:lnTo>
                      <a:lnTo>
                        <a:pt x="1679" y="23"/>
                      </a:lnTo>
                      <a:lnTo>
                        <a:pt x="1681" y="21"/>
                      </a:lnTo>
                      <a:lnTo>
                        <a:pt x="1682" y="18"/>
                      </a:lnTo>
                      <a:lnTo>
                        <a:pt x="1684" y="14"/>
                      </a:lnTo>
                      <a:lnTo>
                        <a:pt x="1686" y="12"/>
                      </a:lnTo>
                      <a:lnTo>
                        <a:pt x="1688" y="9"/>
                      </a:lnTo>
                      <a:lnTo>
                        <a:pt x="1689" y="8"/>
                      </a:lnTo>
                      <a:lnTo>
                        <a:pt x="1691" y="8"/>
                      </a:lnTo>
                      <a:lnTo>
                        <a:pt x="1693" y="9"/>
                      </a:lnTo>
                      <a:lnTo>
                        <a:pt x="1694" y="11"/>
                      </a:lnTo>
                      <a:lnTo>
                        <a:pt x="1696" y="13"/>
                      </a:lnTo>
                      <a:lnTo>
                        <a:pt x="1698" y="15"/>
                      </a:lnTo>
                      <a:lnTo>
                        <a:pt x="1700" y="17"/>
                      </a:lnTo>
                      <a:lnTo>
                        <a:pt x="1701" y="19"/>
                      </a:lnTo>
                      <a:lnTo>
                        <a:pt x="1703" y="20"/>
                      </a:lnTo>
                      <a:lnTo>
                        <a:pt x="1705" y="21"/>
                      </a:lnTo>
                      <a:lnTo>
                        <a:pt x="1706" y="21"/>
                      </a:lnTo>
                      <a:lnTo>
                        <a:pt x="1708" y="20"/>
                      </a:lnTo>
                      <a:lnTo>
                        <a:pt x="1710" y="20"/>
                      </a:lnTo>
                      <a:lnTo>
                        <a:pt x="1712" y="20"/>
                      </a:lnTo>
                      <a:lnTo>
                        <a:pt x="1713" y="21"/>
                      </a:lnTo>
                      <a:lnTo>
                        <a:pt x="1715" y="22"/>
                      </a:lnTo>
                      <a:lnTo>
                        <a:pt x="1717" y="25"/>
                      </a:lnTo>
                      <a:lnTo>
                        <a:pt x="1718" y="28"/>
                      </a:lnTo>
                      <a:lnTo>
                        <a:pt x="1720" y="32"/>
                      </a:lnTo>
                      <a:lnTo>
                        <a:pt x="1722" y="36"/>
                      </a:lnTo>
                      <a:lnTo>
                        <a:pt x="1723" y="38"/>
                      </a:lnTo>
                      <a:lnTo>
                        <a:pt x="1725" y="39"/>
                      </a:lnTo>
                      <a:lnTo>
                        <a:pt x="1727" y="37"/>
                      </a:lnTo>
                      <a:lnTo>
                        <a:pt x="1728" y="34"/>
                      </a:lnTo>
                      <a:lnTo>
                        <a:pt x="1730" y="28"/>
                      </a:lnTo>
                      <a:lnTo>
                        <a:pt x="1732" y="21"/>
                      </a:lnTo>
                      <a:lnTo>
                        <a:pt x="1734" y="14"/>
                      </a:lnTo>
                      <a:lnTo>
                        <a:pt x="1735" y="7"/>
                      </a:lnTo>
                      <a:lnTo>
                        <a:pt x="1737" y="4"/>
                      </a:lnTo>
                      <a:lnTo>
                        <a:pt x="1739" y="2"/>
                      </a:lnTo>
                      <a:lnTo>
                        <a:pt x="1740" y="3"/>
                      </a:lnTo>
                      <a:lnTo>
                        <a:pt x="1742" y="6"/>
                      </a:lnTo>
                      <a:lnTo>
                        <a:pt x="1744" y="12"/>
                      </a:lnTo>
                      <a:lnTo>
                        <a:pt x="1746" y="17"/>
                      </a:lnTo>
                      <a:lnTo>
                        <a:pt x="1747" y="22"/>
                      </a:lnTo>
                      <a:lnTo>
                        <a:pt x="1749" y="24"/>
                      </a:lnTo>
                      <a:lnTo>
                        <a:pt x="1751" y="25"/>
                      </a:lnTo>
                      <a:lnTo>
                        <a:pt x="1752" y="24"/>
                      </a:lnTo>
                      <a:lnTo>
                        <a:pt x="1754" y="22"/>
                      </a:lnTo>
                      <a:lnTo>
                        <a:pt x="1756" y="19"/>
                      </a:lnTo>
                      <a:lnTo>
                        <a:pt x="1758" y="17"/>
                      </a:lnTo>
                      <a:lnTo>
                        <a:pt x="1759" y="16"/>
                      </a:lnTo>
                      <a:lnTo>
                        <a:pt x="1761" y="17"/>
                      </a:lnTo>
                      <a:lnTo>
                        <a:pt x="1763" y="19"/>
                      </a:lnTo>
                      <a:lnTo>
                        <a:pt x="1764" y="23"/>
                      </a:lnTo>
                      <a:lnTo>
                        <a:pt x="1766" y="28"/>
                      </a:lnTo>
                      <a:lnTo>
                        <a:pt x="1768" y="32"/>
                      </a:lnTo>
                      <a:lnTo>
                        <a:pt x="1769" y="35"/>
                      </a:lnTo>
                      <a:lnTo>
                        <a:pt x="1771" y="36"/>
                      </a:lnTo>
                      <a:lnTo>
                        <a:pt x="1773" y="35"/>
                      </a:lnTo>
                      <a:lnTo>
                        <a:pt x="1775" y="33"/>
                      </a:lnTo>
                      <a:lnTo>
                        <a:pt x="1776" y="30"/>
                      </a:lnTo>
                      <a:lnTo>
                        <a:pt x="1778" y="28"/>
                      </a:lnTo>
                      <a:lnTo>
                        <a:pt x="1780" y="26"/>
                      </a:lnTo>
                      <a:lnTo>
                        <a:pt x="1781" y="25"/>
                      </a:lnTo>
                      <a:lnTo>
                        <a:pt x="1783" y="27"/>
                      </a:lnTo>
                      <a:lnTo>
                        <a:pt x="1785" y="30"/>
                      </a:lnTo>
                      <a:lnTo>
                        <a:pt x="1787" y="35"/>
                      </a:lnTo>
                      <a:lnTo>
                        <a:pt x="1788" y="40"/>
                      </a:lnTo>
                      <a:lnTo>
                        <a:pt x="1790" y="45"/>
                      </a:lnTo>
                      <a:lnTo>
                        <a:pt x="1792" y="49"/>
                      </a:lnTo>
                      <a:lnTo>
                        <a:pt x="1793" y="53"/>
                      </a:lnTo>
                      <a:lnTo>
                        <a:pt x="1795" y="56"/>
                      </a:lnTo>
                      <a:lnTo>
                        <a:pt x="1797" y="58"/>
                      </a:lnTo>
                      <a:lnTo>
                        <a:pt x="1799" y="59"/>
                      </a:lnTo>
                      <a:lnTo>
                        <a:pt x="1800" y="59"/>
                      </a:lnTo>
                      <a:lnTo>
                        <a:pt x="1802" y="59"/>
                      </a:lnTo>
                      <a:lnTo>
                        <a:pt x="1804" y="58"/>
                      </a:lnTo>
                      <a:lnTo>
                        <a:pt x="1805" y="57"/>
                      </a:lnTo>
                      <a:lnTo>
                        <a:pt x="1807" y="56"/>
                      </a:lnTo>
                      <a:lnTo>
                        <a:pt x="1809" y="54"/>
                      </a:lnTo>
                      <a:lnTo>
                        <a:pt x="1811" y="51"/>
                      </a:lnTo>
                      <a:lnTo>
                        <a:pt x="1812" y="48"/>
                      </a:lnTo>
                      <a:lnTo>
                        <a:pt x="1814" y="44"/>
                      </a:lnTo>
                      <a:lnTo>
                        <a:pt x="1816" y="40"/>
                      </a:lnTo>
                      <a:lnTo>
                        <a:pt x="1817" y="35"/>
                      </a:lnTo>
                      <a:lnTo>
                        <a:pt x="1819" y="31"/>
                      </a:lnTo>
                      <a:lnTo>
                        <a:pt x="1821" y="27"/>
                      </a:lnTo>
                      <a:lnTo>
                        <a:pt x="1823" y="24"/>
                      </a:lnTo>
                      <a:lnTo>
                        <a:pt x="1824" y="22"/>
                      </a:lnTo>
                      <a:lnTo>
                        <a:pt x="1826" y="21"/>
                      </a:lnTo>
                      <a:lnTo>
                        <a:pt x="1828" y="22"/>
                      </a:lnTo>
                      <a:lnTo>
                        <a:pt x="1829" y="23"/>
                      </a:lnTo>
                      <a:lnTo>
                        <a:pt x="1831" y="26"/>
                      </a:lnTo>
                      <a:lnTo>
                        <a:pt x="1833" y="30"/>
                      </a:lnTo>
                      <a:lnTo>
                        <a:pt x="1835" y="33"/>
                      </a:lnTo>
                      <a:lnTo>
                        <a:pt x="1836" y="36"/>
                      </a:lnTo>
                      <a:lnTo>
                        <a:pt x="1838" y="37"/>
                      </a:lnTo>
                      <a:lnTo>
                        <a:pt x="1840" y="36"/>
                      </a:lnTo>
                      <a:lnTo>
                        <a:pt x="1841" y="35"/>
                      </a:lnTo>
                      <a:lnTo>
                        <a:pt x="1843" y="31"/>
                      </a:lnTo>
                      <a:lnTo>
                        <a:pt x="1845" y="28"/>
                      </a:lnTo>
                      <a:lnTo>
                        <a:pt x="1847" y="25"/>
                      </a:lnTo>
                      <a:lnTo>
                        <a:pt x="1848" y="24"/>
                      </a:lnTo>
                      <a:lnTo>
                        <a:pt x="1850" y="25"/>
                      </a:lnTo>
                      <a:lnTo>
                        <a:pt x="1851" y="28"/>
                      </a:lnTo>
                      <a:lnTo>
                        <a:pt x="1853" y="34"/>
                      </a:lnTo>
                      <a:lnTo>
                        <a:pt x="1855" y="41"/>
                      </a:lnTo>
                      <a:lnTo>
                        <a:pt x="1857" y="47"/>
                      </a:lnTo>
                      <a:lnTo>
                        <a:pt x="1859" y="53"/>
                      </a:lnTo>
                      <a:lnTo>
                        <a:pt x="1860" y="56"/>
                      </a:lnTo>
                      <a:lnTo>
                        <a:pt x="1862" y="55"/>
                      </a:lnTo>
                      <a:lnTo>
                        <a:pt x="1863" y="52"/>
                      </a:lnTo>
                      <a:lnTo>
                        <a:pt x="1865" y="47"/>
                      </a:lnTo>
                      <a:lnTo>
                        <a:pt x="1867" y="40"/>
                      </a:lnTo>
                      <a:lnTo>
                        <a:pt x="1869" y="35"/>
                      </a:lnTo>
                      <a:lnTo>
                        <a:pt x="1871" y="31"/>
                      </a:lnTo>
                      <a:lnTo>
                        <a:pt x="1872" y="30"/>
                      </a:lnTo>
                      <a:lnTo>
                        <a:pt x="1874" y="32"/>
                      </a:lnTo>
                      <a:lnTo>
                        <a:pt x="1875" y="38"/>
                      </a:lnTo>
                      <a:lnTo>
                        <a:pt x="1877" y="45"/>
                      </a:lnTo>
                      <a:lnTo>
                        <a:pt x="1879" y="53"/>
                      </a:lnTo>
                      <a:lnTo>
                        <a:pt x="1881" y="60"/>
                      </a:lnTo>
                      <a:lnTo>
                        <a:pt x="1883" y="63"/>
                      </a:lnTo>
                      <a:lnTo>
                        <a:pt x="1884" y="63"/>
                      </a:lnTo>
                      <a:lnTo>
                        <a:pt x="1886" y="59"/>
                      </a:lnTo>
                      <a:lnTo>
                        <a:pt x="1887" y="51"/>
                      </a:lnTo>
                      <a:lnTo>
                        <a:pt x="1889" y="41"/>
                      </a:lnTo>
                      <a:lnTo>
                        <a:pt x="1891" y="31"/>
                      </a:lnTo>
                      <a:lnTo>
                        <a:pt x="1893" y="23"/>
                      </a:lnTo>
                      <a:lnTo>
                        <a:pt x="1895" y="16"/>
                      </a:lnTo>
                      <a:lnTo>
                        <a:pt x="1896" y="13"/>
                      </a:lnTo>
                      <a:lnTo>
                        <a:pt x="1898" y="13"/>
                      </a:lnTo>
                      <a:lnTo>
                        <a:pt x="1899" y="17"/>
                      </a:lnTo>
                      <a:lnTo>
                        <a:pt x="1901" y="23"/>
                      </a:lnTo>
                      <a:lnTo>
                        <a:pt x="1903" y="30"/>
                      </a:lnTo>
                      <a:lnTo>
                        <a:pt x="1905" y="37"/>
                      </a:lnTo>
                      <a:lnTo>
                        <a:pt x="1906" y="43"/>
                      </a:lnTo>
                      <a:lnTo>
                        <a:pt x="1908" y="48"/>
                      </a:lnTo>
                      <a:lnTo>
                        <a:pt x="1910" y="50"/>
                      </a:lnTo>
                      <a:lnTo>
                        <a:pt x="1911" y="50"/>
                      </a:lnTo>
                      <a:lnTo>
                        <a:pt x="1913" y="49"/>
                      </a:lnTo>
                      <a:lnTo>
                        <a:pt x="1915" y="47"/>
                      </a:lnTo>
                      <a:lnTo>
                        <a:pt x="1917" y="45"/>
                      </a:lnTo>
                      <a:lnTo>
                        <a:pt x="1918" y="44"/>
                      </a:lnTo>
                      <a:lnTo>
                        <a:pt x="1920" y="45"/>
                      </a:lnTo>
                      <a:lnTo>
                        <a:pt x="1922" y="46"/>
                      </a:lnTo>
                      <a:lnTo>
                        <a:pt x="1923" y="49"/>
                      </a:lnTo>
                      <a:lnTo>
                        <a:pt x="1925" y="52"/>
                      </a:lnTo>
                      <a:lnTo>
                        <a:pt x="1927" y="56"/>
                      </a:lnTo>
                      <a:lnTo>
                        <a:pt x="1929" y="59"/>
                      </a:lnTo>
                      <a:lnTo>
                        <a:pt x="1930" y="62"/>
                      </a:lnTo>
                      <a:lnTo>
                        <a:pt x="1932" y="63"/>
                      </a:lnTo>
                      <a:lnTo>
                        <a:pt x="1934" y="64"/>
                      </a:lnTo>
                      <a:lnTo>
                        <a:pt x="1935" y="64"/>
                      </a:lnTo>
                      <a:lnTo>
                        <a:pt x="1937" y="64"/>
                      </a:lnTo>
                      <a:lnTo>
                        <a:pt x="1939" y="63"/>
                      </a:lnTo>
                      <a:lnTo>
                        <a:pt x="1941" y="63"/>
                      </a:lnTo>
                      <a:lnTo>
                        <a:pt x="1942" y="63"/>
                      </a:lnTo>
                      <a:lnTo>
                        <a:pt x="1944" y="65"/>
                      </a:lnTo>
                      <a:lnTo>
                        <a:pt x="1946" y="66"/>
                      </a:lnTo>
                      <a:lnTo>
                        <a:pt x="1947" y="67"/>
                      </a:lnTo>
                      <a:lnTo>
                        <a:pt x="1949" y="67"/>
                      </a:lnTo>
                      <a:lnTo>
                        <a:pt x="1951" y="67"/>
                      </a:lnTo>
                      <a:lnTo>
                        <a:pt x="1953" y="65"/>
                      </a:lnTo>
                      <a:lnTo>
                        <a:pt x="1954" y="62"/>
                      </a:lnTo>
                      <a:lnTo>
                        <a:pt x="1956" y="59"/>
                      </a:lnTo>
                      <a:lnTo>
                        <a:pt x="1958" y="55"/>
                      </a:lnTo>
                      <a:lnTo>
                        <a:pt x="1959" y="50"/>
                      </a:lnTo>
                      <a:lnTo>
                        <a:pt x="1961" y="47"/>
                      </a:lnTo>
                      <a:lnTo>
                        <a:pt x="1963" y="44"/>
                      </a:lnTo>
                      <a:lnTo>
                        <a:pt x="1964" y="42"/>
                      </a:lnTo>
                      <a:lnTo>
                        <a:pt x="1966" y="41"/>
                      </a:lnTo>
                      <a:lnTo>
                        <a:pt x="1968" y="41"/>
                      </a:lnTo>
                      <a:lnTo>
                        <a:pt x="1970" y="41"/>
                      </a:lnTo>
                      <a:lnTo>
                        <a:pt x="1971" y="41"/>
                      </a:lnTo>
                      <a:lnTo>
                        <a:pt x="1973" y="42"/>
                      </a:lnTo>
                      <a:lnTo>
                        <a:pt x="1975" y="43"/>
                      </a:lnTo>
                      <a:lnTo>
                        <a:pt x="1976" y="44"/>
                      </a:lnTo>
                      <a:lnTo>
                        <a:pt x="1978" y="46"/>
                      </a:lnTo>
                      <a:lnTo>
                        <a:pt x="1980" y="48"/>
                      </a:lnTo>
                      <a:lnTo>
                        <a:pt x="1982" y="51"/>
                      </a:lnTo>
                      <a:lnTo>
                        <a:pt x="1983" y="55"/>
                      </a:lnTo>
                      <a:lnTo>
                        <a:pt x="1985" y="59"/>
                      </a:lnTo>
                      <a:lnTo>
                        <a:pt x="1987" y="63"/>
                      </a:lnTo>
                      <a:lnTo>
                        <a:pt x="1988" y="65"/>
                      </a:lnTo>
                      <a:lnTo>
                        <a:pt x="1990" y="66"/>
                      </a:lnTo>
                      <a:lnTo>
                        <a:pt x="1992" y="66"/>
                      </a:lnTo>
                      <a:lnTo>
                        <a:pt x="1994" y="64"/>
                      </a:lnTo>
                      <a:lnTo>
                        <a:pt x="1995" y="61"/>
                      </a:lnTo>
                      <a:lnTo>
                        <a:pt x="1997" y="57"/>
                      </a:lnTo>
                      <a:lnTo>
                        <a:pt x="1999" y="55"/>
                      </a:lnTo>
                      <a:lnTo>
                        <a:pt x="2000" y="53"/>
                      </a:lnTo>
                      <a:lnTo>
                        <a:pt x="2002" y="52"/>
                      </a:lnTo>
                      <a:lnTo>
                        <a:pt x="2004" y="53"/>
                      </a:lnTo>
                      <a:lnTo>
                        <a:pt x="2006" y="55"/>
                      </a:lnTo>
                      <a:lnTo>
                        <a:pt x="2007" y="58"/>
                      </a:lnTo>
                      <a:lnTo>
                        <a:pt x="2009" y="61"/>
                      </a:lnTo>
                      <a:lnTo>
                        <a:pt x="2010" y="63"/>
                      </a:lnTo>
                      <a:lnTo>
                        <a:pt x="2012" y="65"/>
                      </a:lnTo>
                      <a:lnTo>
                        <a:pt x="2014" y="66"/>
                      </a:lnTo>
                      <a:lnTo>
                        <a:pt x="2016" y="66"/>
                      </a:lnTo>
                      <a:lnTo>
                        <a:pt x="2018" y="66"/>
                      </a:lnTo>
                      <a:lnTo>
                        <a:pt x="2019" y="67"/>
                      </a:lnTo>
                      <a:lnTo>
                        <a:pt x="2021" y="69"/>
                      </a:lnTo>
                      <a:lnTo>
                        <a:pt x="2022" y="72"/>
                      </a:lnTo>
                      <a:lnTo>
                        <a:pt x="2024" y="76"/>
                      </a:lnTo>
                      <a:lnTo>
                        <a:pt x="2026" y="81"/>
                      </a:lnTo>
                      <a:lnTo>
                        <a:pt x="2028" y="86"/>
                      </a:lnTo>
                      <a:lnTo>
                        <a:pt x="2029" y="92"/>
                      </a:lnTo>
                      <a:lnTo>
                        <a:pt x="2031" y="97"/>
                      </a:lnTo>
                      <a:lnTo>
                        <a:pt x="2033" y="100"/>
                      </a:lnTo>
                      <a:lnTo>
                        <a:pt x="2034" y="103"/>
                      </a:lnTo>
                      <a:lnTo>
                        <a:pt x="2036" y="104"/>
                      </a:lnTo>
                      <a:lnTo>
                        <a:pt x="2038" y="105"/>
                      </a:lnTo>
                      <a:lnTo>
                        <a:pt x="2040" y="104"/>
                      </a:lnTo>
                      <a:lnTo>
                        <a:pt x="2041" y="103"/>
                      </a:lnTo>
                      <a:lnTo>
                        <a:pt x="2043" y="102"/>
                      </a:lnTo>
                      <a:lnTo>
                        <a:pt x="2045" y="100"/>
                      </a:lnTo>
                      <a:lnTo>
                        <a:pt x="2046" y="99"/>
                      </a:lnTo>
                      <a:lnTo>
                        <a:pt x="2048" y="99"/>
                      </a:lnTo>
                      <a:lnTo>
                        <a:pt x="2050" y="100"/>
                      </a:lnTo>
                      <a:lnTo>
                        <a:pt x="2052" y="100"/>
                      </a:lnTo>
                      <a:lnTo>
                        <a:pt x="2053" y="102"/>
                      </a:lnTo>
                      <a:lnTo>
                        <a:pt x="2055" y="103"/>
                      </a:lnTo>
                      <a:lnTo>
                        <a:pt x="2057" y="104"/>
                      </a:lnTo>
                      <a:lnTo>
                        <a:pt x="2058" y="104"/>
                      </a:lnTo>
                      <a:lnTo>
                        <a:pt x="2060" y="103"/>
                      </a:lnTo>
                      <a:lnTo>
                        <a:pt x="2062" y="100"/>
                      </a:lnTo>
                      <a:lnTo>
                        <a:pt x="2064" y="97"/>
                      </a:lnTo>
                      <a:lnTo>
                        <a:pt x="2065" y="92"/>
                      </a:lnTo>
                      <a:lnTo>
                        <a:pt x="2067" y="88"/>
                      </a:lnTo>
                      <a:lnTo>
                        <a:pt x="2069" y="85"/>
                      </a:lnTo>
                      <a:lnTo>
                        <a:pt x="2070" y="82"/>
                      </a:lnTo>
                      <a:lnTo>
                        <a:pt x="2072" y="81"/>
                      </a:lnTo>
                      <a:lnTo>
                        <a:pt x="2074" y="83"/>
                      </a:lnTo>
                      <a:lnTo>
                        <a:pt x="2076" y="86"/>
                      </a:lnTo>
                      <a:lnTo>
                        <a:pt x="2077" y="89"/>
                      </a:lnTo>
                      <a:lnTo>
                        <a:pt x="2079" y="93"/>
                      </a:lnTo>
                      <a:lnTo>
                        <a:pt x="2081" y="96"/>
                      </a:lnTo>
                      <a:lnTo>
                        <a:pt x="2082" y="97"/>
                      </a:lnTo>
                      <a:lnTo>
                        <a:pt x="2084" y="96"/>
                      </a:lnTo>
                      <a:lnTo>
                        <a:pt x="2086" y="92"/>
                      </a:lnTo>
                      <a:lnTo>
                        <a:pt x="2088" y="87"/>
                      </a:lnTo>
                      <a:lnTo>
                        <a:pt x="2089" y="81"/>
                      </a:lnTo>
                      <a:lnTo>
                        <a:pt x="2091" y="75"/>
                      </a:lnTo>
                      <a:lnTo>
                        <a:pt x="2093" y="72"/>
                      </a:lnTo>
                      <a:lnTo>
                        <a:pt x="2094" y="70"/>
                      </a:lnTo>
                      <a:lnTo>
                        <a:pt x="2096" y="71"/>
                      </a:lnTo>
                      <a:lnTo>
                        <a:pt x="2098" y="74"/>
                      </a:lnTo>
                      <a:lnTo>
                        <a:pt x="2100" y="79"/>
                      </a:lnTo>
                      <a:lnTo>
                        <a:pt x="2101" y="84"/>
                      </a:lnTo>
                      <a:lnTo>
                        <a:pt x="2103" y="89"/>
                      </a:lnTo>
                      <a:lnTo>
                        <a:pt x="2105" y="92"/>
                      </a:lnTo>
                      <a:lnTo>
                        <a:pt x="2106" y="94"/>
                      </a:lnTo>
                      <a:lnTo>
                        <a:pt x="2108" y="94"/>
                      </a:lnTo>
                      <a:lnTo>
                        <a:pt x="2110" y="93"/>
                      </a:lnTo>
                      <a:lnTo>
                        <a:pt x="2112" y="91"/>
                      </a:lnTo>
                      <a:lnTo>
                        <a:pt x="2113" y="90"/>
                      </a:lnTo>
                      <a:lnTo>
                        <a:pt x="2115" y="90"/>
                      </a:lnTo>
                      <a:lnTo>
                        <a:pt x="2117" y="91"/>
                      </a:lnTo>
                      <a:lnTo>
                        <a:pt x="2118" y="93"/>
                      </a:lnTo>
                      <a:lnTo>
                        <a:pt x="2120" y="96"/>
                      </a:lnTo>
                      <a:lnTo>
                        <a:pt x="2122" y="100"/>
                      </a:lnTo>
                      <a:lnTo>
                        <a:pt x="2124" y="103"/>
                      </a:lnTo>
                      <a:lnTo>
                        <a:pt x="2125" y="106"/>
                      </a:lnTo>
                      <a:lnTo>
                        <a:pt x="2127" y="106"/>
                      </a:lnTo>
                      <a:lnTo>
                        <a:pt x="2129" y="105"/>
                      </a:lnTo>
                      <a:lnTo>
                        <a:pt x="2130" y="103"/>
                      </a:lnTo>
                      <a:lnTo>
                        <a:pt x="2132" y="99"/>
                      </a:lnTo>
                      <a:lnTo>
                        <a:pt x="2134" y="96"/>
                      </a:lnTo>
                      <a:lnTo>
                        <a:pt x="2136" y="92"/>
                      </a:lnTo>
                      <a:lnTo>
                        <a:pt x="2137" y="90"/>
                      </a:lnTo>
                      <a:lnTo>
                        <a:pt x="2139" y="87"/>
                      </a:lnTo>
                      <a:lnTo>
                        <a:pt x="2141" y="86"/>
                      </a:lnTo>
                      <a:lnTo>
                        <a:pt x="2142" y="86"/>
                      </a:lnTo>
                      <a:lnTo>
                        <a:pt x="2144" y="86"/>
                      </a:lnTo>
                      <a:lnTo>
                        <a:pt x="2146" y="86"/>
                      </a:lnTo>
                      <a:lnTo>
                        <a:pt x="2148" y="86"/>
                      </a:lnTo>
                      <a:lnTo>
                        <a:pt x="2149" y="86"/>
                      </a:lnTo>
                      <a:lnTo>
                        <a:pt x="2151" y="86"/>
                      </a:lnTo>
                      <a:lnTo>
                        <a:pt x="2153" y="86"/>
                      </a:lnTo>
                      <a:lnTo>
                        <a:pt x="2154" y="87"/>
                      </a:lnTo>
                      <a:lnTo>
                        <a:pt x="2156" y="87"/>
                      </a:lnTo>
                      <a:lnTo>
                        <a:pt x="2158" y="88"/>
                      </a:lnTo>
                      <a:lnTo>
                        <a:pt x="2160" y="90"/>
                      </a:lnTo>
                      <a:lnTo>
                        <a:pt x="2161" y="91"/>
                      </a:lnTo>
                      <a:lnTo>
                        <a:pt x="2163" y="92"/>
                      </a:lnTo>
                      <a:lnTo>
                        <a:pt x="2164" y="92"/>
                      </a:lnTo>
                      <a:lnTo>
                        <a:pt x="2166" y="91"/>
                      </a:lnTo>
                      <a:lnTo>
                        <a:pt x="2168" y="90"/>
                      </a:lnTo>
                      <a:lnTo>
                        <a:pt x="2170" y="88"/>
                      </a:lnTo>
                      <a:lnTo>
                        <a:pt x="2171" y="86"/>
                      </a:lnTo>
                      <a:lnTo>
                        <a:pt x="2173" y="85"/>
                      </a:lnTo>
                      <a:lnTo>
                        <a:pt x="2175" y="84"/>
                      </a:lnTo>
                      <a:lnTo>
                        <a:pt x="2176" y="85"/>
                      </a:lnTo>
                      <a:lnTo>
                        <a:pt x="2178" y="86"/>
                      </a:lnTo>
                      <a:lnTo>
                        <a:pt x="2180" y="88"/>
                      </a:lnTo>
                      <a:lnTo>
                        <a:pt x="2182" y="90"/>
                      </a:lnTo>
                      <a:lnTo>
                        <a:pt x="2183" y="91"/>
                      </a:lnTo>
                      <a:lnTo>
                        <a:pt x="2185" y="92"/>
                      </a:lnTo>
                      <a:lnTo>
                        <a:pt x="2187" y="91"/>
                      </a:lnTo>
                      <a:lnTo>
                        <a:pt x="2188" y="90"/>
                      </a:lnTo>
                      <a:lnTo>
                        <a:pt x="2190" y="86"/>
                      </a:lnTo>
                      <a:lnTo>
                        <a:pt x="2192" y="83"/>
                      </a:lnTo>
                      <a:lnTo>
                        <a:pt x="2194" y="79"/>
                      </a:lnTo>
                      <a:lnTo>
                        <a:pt x="2195" y="76"/>
                      </a:lnTo>
                      <a:lnTo>
                        <a:pt x="2197" y="75"/>
                      </a:lnTo>
                      <a:lnTo>
                        <a:pt x="2199" y="76"/>
                      </a:lnTo>
                      <a:lnTo>
                        <a:pt x="2200" y="78"/>
                      </a:lnTo>
                      <a:lnTo>
                        <a:pt x="2202" y="82"/>
                      </a:lnTo>
                      <a:lnTo>
                        <a:pt x="2204" y="86"/>
                      </a:lnTo>
                      <a:lnTo>
                        <a:pt x="2206" y="92"/>
                      </a:lnTo>
                      <a:lnTo>
                        <a:pt x="2207" y="97"/>
                      </a:lnTo>
                      <a:lnTo>
                        <a:pt x="2209" y="100"/>
                      </a:lnTo>
                      <a:lnTo>
                        <a:pt x="2211" y="103"/>
                      </a:lnTo>
                      <a:lnTo>
                        <a:pt x="2212" y="103"/>
                      </a:lnTo>
                      <a:lnTo>
                        <a:pt x="2214" y="102"/>
                      </a:lnTo>
                      <a:lnTo>
                        <a:pt x="2216" y="98"/>
                      </a:lnTo>
                      <a:lnTo>
                        <a:pt x="2217" y="94"/>
                      </a:lnTo>
                      <a:lnTo>
                        <a:pt x="2219" y="88"/>
                      </a:lnTo>
                      <a:lnTo>
                        <a:pt x="2221" y="82"/>
                      </a:lnTo>
                      <a:lnTo>
                        <a:pt x="2223" y="76"/>
                      </a:lnTo>
                      <a:lnTo>
                        <a:pt x="2224" y="72"/>
                      </a:lnTo>
                      <a:lnTo>
                        <a:pt x="2226" y="68"/>
                      </a:lnTo>
                      <a:lnTo>
                        <a:pt x="2228" y="67"/>
                      </a:lnTo>
                      <a:lnTo>
                        <a:pt x="2229" y="67"/>
                      </a:lnTo>
                      <a:lnTo>
                        <a:pt x="2231" y="68"/>
                      </a:lnTo>
                      <a:lnTo>
                        <a:pt x="2233" y="71"/>
                      </a:lnTo>
                      <a:lnTo>
                        <a:pt x="2235" y="75"/>
                      </a:lnTo>
                      <a:lnTo>
                        <a:pt x="2236" y="79"/>
                      </a:lnTo>
                      <a:lnTo>
                        <a:pt x="2238" y="82"/>
                      </a:lnTo>
                      <a:lnTo>
                        <a:pt x="2240" y="86"/>
                      </a:lnTo>
                      <a:lnTo>
                        <a:pt x="2241" y="87"/>
                      </a:lnTo>
                      <a:lnTo>
                        <a:pt x="2243" y="88"/>
                      </a:lnTo>
                      <a:lnTo>
                        <a:pt x="2245" y="88"/>
                      </a:lnTo>
                      <a:lnTo>
                        <a:pt x="2247" y="86"/>
                      </a:lnTo>
                      <a:lnTo>
                        <a:pt x="2248" y="84"/>
                      </a:lnTo>
                      <a:lnTo>
                        <a:pt x="2250" y="81"/>
                      </a:lnTo>
                      <a:lnTo>
                        <a:pt x="2252" y="78"/>
                      </a:lnTo>
                      <a:lnTo>
                        <a:pt x="2253" y="75"/>
                      </a:lnTo>
                      <a:lnTo>
                        <a:pt x="2255" y="73"/>
                      </a:lnTo>
                      <a:lnTo>
                        <a:pt x="2257" y="72"/>
                      </a:lnTo>
                      <a:lnTo>
                        <a:pt x="2259" y="72"/>
                      </a:lnTo>
                      <a:lnTo>
                        <a:pt x="2260" y="73"/>
                      </a:lnTo>
                      <a:lnTo>
                        <a:pt x="2262" y="77"/>
                      </a:lnTo>
                      <a:lnTo>
                        <a:pt x="2264" y="83"/>
                      </a:lnTo>
                      <a:lnTo>
                        <a:pt x="2265" y="90"/>
                      </a:lnTo>
                      <a:lnTo>
                        <a:pt x="2267" y="98"/>
                      </a:lnTo>
                      <a:lnTo>
                        <a:pt x="2269" y="106"/>
                      </a:lnTo>
                      <a:lnTo>
                        <a:pt x="2271" y="113"/>
                      </a:lnTo>
                      <a:lnTo>
                        <a:pt x="2272" y="118"/>
                      </a:lnTo>
                      <a:lnTo>
                        <a:pt x="2274" y="121"/>
                      </a:lnTo>
                      <a:lnTo>
                        <a:pt x="2276" y="121"/>
                      </a:lnTo>
                      <a:lnTo>
                        <a:pt x="2277" y="118"/>
                      </a:lnTo>
                      <a:lnTo>
                        <a:pt x="2279" y="113"/>
                      </a:lnTo>
                      <a:lnTo>
                        <a:pt x="2281" y="106"/>
                      </a:lnTo>
                      <a:lnTo>
                        <a:pt x="2283" y="99"/>
                      </a:lnTo>
                      <a:lnTo>
                        <a:pt x="2284" y="93"/>
                      </a:lnTo>
                      <a:lnTo>
                        <a:pt x="2286" y="88"/>
                      </a:lnTo>
                      <a:lnTo>
                        <a:pt x="2288" y="87"/>
                      </a:lnTo>
                      <a:lnTo>
                        <a:pt x="2289" y="89"/>
                      </a:lnTo>
                      <a:lnTo>
                        <a:pt x="2291" y="94"/>
                      </a:lnTo>
                      <a:lnTo>
                        <a:pt x="2293" y="99"/>
                      </a:lnTo>
                      <a:lnTo>
                        <a:pt x="2295" y="106"/>
                      </a:lnTo>
                      <a:lnTo>
                        <a:pt x="2296" y="111"/>
                      </a:lnTo>
                      <a:lnTo>
                        <a:pt x="2298" y="115"/>
                      </a:lnTo>
                      <a:lnTo>
                        <a:pt x="2299" y="116"/>
                      </a:lnTo>
                      <a:lnTo>
                        <a:pt x="2301" y="115"/>
                      </a:lnTo>
                      <a:lnTo>
                        <a:pt x="2303" y="112"/>
                      </a:lnTo>
                      <a:lnTo>
                        <a:pt x="2305" y="108"/>
                      </a:lnTo>
                      <a:lnTo>
                        <a:pt x="2307" y="105"/>
                      </a:lnTo>
                      <a:lnTo>
                        <a:pt x="2308" y="103"/>
                      </a:lnTo>
                      <a:lnTo>
                        <a:pt x="2310" y="103"/>
                      </a:lnTo>
                      <a:lnTo>
                        <a:pt x="2311" y="104"/>
                      </a:lnTo>
                      <a:lnTo>
                        <a:pt x="2313" y="107"/>
                      </a:lnTo>
                      <a:lnTo>
                        <a:pt x="2315" y="110"/>
                      </a:lnTo>
                      <a:lnTo>
                        <a:pt x="2317" y="113"/>
                      </a:lnTo>
                      <a:lnTo>
                        <a:pt x="2319" y="114"/>
                      </a:lnTo>
                      <a:lnTo>
                        <a:pt x="2320" y="114"/>
                      </a:lnTo>
                      <a:lnTo>
                        <a:pt x="2322" y="111"/>
                      </a:lnTo>
                      <a:lnTo>
                        <a:pt x="2323" y="108"/>
                      </a:lnTo>
                      <a:lnTo>
                        <a:pt x="2325" y="104"/>
                      </a:lnTo>
                      <a:lnTo>
                        <a:pt x="2327" y="102"/>
                      </a:lnTo>
                      <a:lnTo>
                        <a:pt x="2329" y="101"/>
                      </a:lnTo>
                      <a:lnTo>
                        <a:pt x="2331" y="103"/>
                      </a:lnTo>
                      <a:lnTo>
                        <a:pt x="2332" y="106"/>
                      </a:lnTo>
                      <a:lnTo>
                        <a:pt x="2334" y="112"/>
                      </a:lnTo>
                      <a:lnTo>
                        <a:pt x="2335" y="118"/>
                      </a:lnTo>
                      <a:lnTo>
                        <a:pt x="2337" y="124"/>
                      </a:lnTo>
                      <a:lnTo>
                        <a:pt x="2339" y="127"/>
                      </a:lnTo>
                      <a:lnTo>
                        <a:pt x="2341" y="128"/>
                      </a:lnTo>
                      <a:lnTo>
                        <a:pt x="2342" y="125"/>
                      </a:lnTo>
                      <a:lnTo>
                        <a:pt x="2344" y="119"/>
                      </a:lnTo>
                      <a:lnTo>
                        <a:pt x="2346" y="113"/>
                      </a:lnTo>
                      <a:lnTo>
                        <a:pt x="2347" y="105"/>
                      </a:lnTo>
                      <a:lnTo>
                        <a:pt x="2349" y="98"/>
                      </a:lnTo>
                      <a:lnTo>
                        <a:pt x="2351" y="93"/>
                      </a:lnTo>
                      <a:lnTo>
                        <a:pt x="2353" y="90"/>
                      </a:lnTo>
                      <a:lnTo>
                        <a:pt x="2354" y="88"/>
                      </a:lnTo>
                      <a:lnTo>
                        <a:pt x="2356" y="87"/>
                      </a:lnTo>
                      <a:lnTo>
                        <a:pt x="2358" y="87"/>
                      </a:lnTo>
                      <a:lnTo>
                        <a:pt x="2359" y="87"/>
                      </a:lnTo>
                      <a:lnTo>
                        <a:pt x="2361" y="86"/>
                      </a:lnTo>
                      <a:lnTo>
                        <a:pt x="2363" y="84"/>
                      </a:lnTo>
                      <a:lnTo>
                        <a:pt x="2365" y="82"/>
                      </a:lnTo>
                      <a:lnTo>
                        <a:pt x="2366" y="81"/>
                      </a:lnTo>
                      <a:lnTo>
                        <a:pt x="2368" y="81"/>
                      </a:lnTo>
                      <a:lnTo>
                        <a:pt x="2370" y="82"/>
                      </a:lnTo>
                      <a:lnTo>
                        <a:pt x="2371" y="84"/>
                      </a:lnTo>
                      <a:lnTo>
                        <a:pt x="2373" y="88"/>
                      </a:lnTo>
                      <a:lnTo>
                        <a:pt x="2375" y="92"/>
                      </a:lnTo>
                      <a:lnTo>
                        <a:pt x="2377" y="96"/>
                      </a:lnTo>
                      <a:lnTo>
                        <a:pt x="2378" y="99"/>
                      </a:lnTo>
                      <a:lnTo>
                        <a:pt x="2380" y="99"/>
                      </a:lnTo>
                      <a:lnTo>
                        <a:pt x="2382" y="98"/>
                      </a:lnTo>
                      <a:lnTo>
                        <a:pt x="2383" y="95"/>
                      </a:lnTo>
                      <a:lnTo>
                        <a:pt x="2385" y="91"/>
                      </a:lnTo>
                      <a:lnTo>
                        <a:pt x="2387" y="87"/>
                      </a:lnTo>
                      <a:lnTo>
                        <a:pt x="2389" y="85"/>
                      </a:lnTo>
                      <a:lnTo>
                        <a:pt x="2390" y="82"/>
                      </a:lnTo>
                      <a:lnTo>
                        <a:pt x="2392" y="82"/>
                      </a:lnTo>
                      <a:lnTo>
                        <a:pt x="2394" y="82"/>
                      </a:lnTo>
                      <a:lnTo>
                        <a:pt x="2395" y="83"/>
                      </a:lnTo>
                      <a:lnTo>
                        <a:pt x="2397" y="83"/>
                      </a:lnTo>
                      <a:lnTo>
                        <a:pt x="2399" y="82"/>
                      </a:lnTo>
                      <a:lnTo>
                        <a:pt x="2401" y="80"/>
                      </a:lnTo>
                      <a:lnTo>
                        <a:pt x="2402" y="77"/>
                      </a:lnTo>
                      <a:lnTo>
                        <a:pt x="2404" y="74"/>
                      </a:lnTo>
                      <a:lnTo>
                        <a:pt x="2406" y="70"/>
                      </a:lnTo>
                      <a:lnTo>
                        <a:pt x="2407" y="67"/>
                      </a:lnTo>
                      <a:lnTo>
                        <a:pt x="2409" y="65"/>
                      </a:lnTo>
                      <a:lnTo>
                        <a:pt x="2411" y="65"/>
                      </a:lnTo>
                      <a:lnTo>
                        <a:pt x="2413" y="66"/>
                      </a:lnTo>
                      <a:lnTo>
                        <a:pt x="2414" y="68"/>
                      </a:lnTo>
                      <a:lnTo>
                        <a:pt x="2416" y="69"/>
                      </a:lnTo>
                      <a:lnTo>
                        <a:pt x="2418" y="71"/>
                      </a:lnTo>
                      <a:lnTo>
                        <a:pt x="2419" y="72"/>
                      </a:lnTo>
                      <a:lnTo>
                        <a:pt x="2421" y="72"/>
                      </a:lnTo>
                      <a:lnTo>
                        <a:pt x="2423" y="71"/>
                      </a:lnTo>
                      <a:lnTo>
                        <a:pt x="2424" y="71"/>
                      </a:lnTo>
                      <a:lnTo>
                        <a:pt x="2426" y="71"/>
                      </a:lnTo>
                      <a:lnTo>
                        <a:pt x="2428" y="71"/>
                      </a:lnTo>
                      <a:lnTo>
                        <a:pt x="2430" y="73"/>
                      </a:lnTo>
                      <a:lnTo>
                        <a:pt x="2431" y="74"/>
                      </a:lnTo>
                      <a:lnTo>
                        <a:pt x="2433" y="76"/>
                      </a:lnTo>
                      <a:lnTo>
                        <a:pt x="2435" y="78"/>
                      </a:lnTo>
                      <a:lnTo>
                        <a:pt x="2436" y="78"/>
                      </a:lnTo>
                      <a:lnTo>
                        <a:pt x="2438" y="78"/>
                      </a:lnTo>
                      <a:lnTo>
                        <a:pt x="2440" y="76"/>
                      </a:lnTo>
                      <a:lnTo>
                        <a:pt x="2442" y="73"/>
                      </a:lnTo>
                      <a:lnTo>
                        <a:pt x="2443" y="71"/>
                      </a:lnTo>
                      <a:lnTo>
                        <a:pt x="2445" y="69"/>
                      </a:lnTo>
                      <a:lnTo>
                        <a:pt x="2447" y="69"/>
                      </a:lnTo>
                      <a:lnTo>
                        <a:pt x="2448" y="71"/>
                      </a:lnTo>
                      <a:lnTo>
                        <a:pt x="2450" y="74"/>
                      </a:lnTo>
                      <a:lnTo>
                        <a:pt x="2452" y="79"/>
                      </a:lnTo>
                      <a:lnTo>
                        <a:pt x="2454" y="84"/>
                      </a:lnTo>
                      <a:lnTo>
                        <a:pt x="2455" y="89"/>
                      </a:lnTo>
                      <a:lnTo>
                        <a:pt x="2457" y="93"/>
                      </a:lnTo>
                      <a:lnTo>
                        <a:pt x="2458" y="96"/>
                      </a:lnTo>
                      <a:lnTo>
                        <a:pt x="2460" y="96"/>
                      </a:lnTo>
                      <a:lnTo>
                        <a:pt x="2462" y="94"/>
                      </a:lnTo>
                      <a:lnTo>
                        <a:pt x="2464" y="91"/>
                      </a:lnTo>
                      <a:lnTo>
                        <a:pt x="2465" y="86"/>
                      </a:lnTo>
                      <a:lnTo>
                        <a:pt x="2467" y="80"/>
                      </a:lnTo>
                      <a:lnTo>
                        <a:pt x="2469" y="75"/>
                      </a:lnTo>
                      <a:lnTo>
                        <a:pt x="2470" y="69"/>
                      </a:lnTo>
                      <a:lnTo>
                        <a:pt x="2472" y="65"/>
                      </a:lnTo>
                      <a:lnTo>
                        <a:pt x="2474" y="63"/>
                      </a:lnTo>
                      <a:lnTo>
                        <a:pt x="2476" y="62"/>
                      </a:lnTo>
                      <a:lnTo>
                        <a:pt x="2477" y="63"/>
                      </a:lnTo>
                      <a:lnTo>
                        <a:pt x="2479" y="66"/>
                      </a:lnTo>
                      <a:lnTo>
                        <a:pt x="2481" y="71"/>
                      </a:lnTo>
                      <a:lnTo>
                        <a:pt x="2482" y="77"/>
                      </a:lnTo>
                      <a:lnTo>
                        <a:pt x="2484" y="84"/>
                      </a:lnTo>
                      <a:lnTo>
                        <a:pt x="2486" y="90"/>
                      </a:lnTo>
                      <a:lnTo>
                        <a:pt x="2488" y="96"/>
                      </a:lnTo>
                      <a:lnTo>
                        <a:pt x="2489" y="100"/>
                      </a:lnTo>
                      <a:lnTo>
                        <a:pt x="2491" y="103"/>
                      </a:lnTo>
                      <a:lnTo>
                        <a:pt x="2493" y="103"/>
                      </a:lnTo>
                      <a:lnTo>
                        <a:pt x="2494" y="102"/>
                      </a:lnTo>
                      <a:lnTo>
                        <a:pt x="2496" y="99"/>
                      </a:lnTo>
                      <a:lnTo>
                        <a:pt x="2498" y="94"/>
                      </a:lnTo>
                      <a:lnTo>
                        <a:pt x="2500" y="90"/>
                      </a:lnTo>
                      <a:lnTo>
                        <a:pt x="2501" y="86"/>
                      </a:lnTo>
                      <a:lnTo>
                        <a:pt x="2503" y="82"/>
                      </a:lnTo>
                      <a:lnTo>
                        <a:pt x="2505" y="79"/>
                      </a:lnTo>
                      <a:lnTo>
                        <a:pt x="2506" y="77"/>
                      </a:lnTo>
                      <a:lnTo>
                        <a:pt x="2508" y="75"/>
                      </a:lnTo>
                      <a:lnTo>
                        <a:pt x="2510" y="74"/>
                      </a:lnTo>
                      <a:lnTo>
                        <a:pt x="2512" y="73"/>
                      </a:lnTo>
                      <a:lnTo>
                        <a:pt x="2513" y="72"/>
                      </a:lnTo>
                      <a:lnTo>
                        <a:pt x="2515" y="72"/>
                      </a:lnTo>
                      <a:lnTo>
                        <a:pt x="2517" y="72"/>
                      </a:lnTo>
                      <a:lnTo>
                        <a:pt x="2518" y="74"/>
                      </a:lnTo>
                      <a:lnTo>
                        <a:pt x="2520" y="76"/>
                      </a:lnTo>
                      <a:lnTo>
                        <a:pt x="2522" y="81"/>
                      </a:lnTo>
                      <a:lnTo>
                        <a:pt x="2524" y="86"/>
                      </a:lnTo>
                      <a:lnTo>
                        <a:pt x="2525" y="91"/>
                      </a:lnTo>
                      <a:lnTo>
                        <a:pt x="2527" y="96"/>
                      </a:lnTo>
                      <a:lnTo>
                        <a:pt x="2529" y="99"/>
                      </a:lnTo>
                      <a:lnTo>
                        <a:pt x="2530" y="99"/>
                      </a:lnTo>
                      <a:lnTo>
                        <a:pt x="2532" y="96"/>
                      </a:lnTo>
                      <a:lnTo>
                        <a:pt x="2534" y="91"/>
                      </a:lnTo>
                      <a:lnTo>
                        <a:pt x="2536" y="83"/>
                      </a:lnTo>
                      <a:lnTo>
                        <a:pt x="2537" y="74"/>
                      </a:lnTo>
                      <a:lnTo>
                        <a:pt x="2539" y="65"/>
                      </a:lnTo>
                      <a:lnTo>
                        <a:pt x="2541" y="57"/>
                      </a:lnTo>
                      <a:lnTo>
                        <a:pt x="2542" y="53"/>
                      </a:lnTo>
                      <a:lnTo>
                        <a:pt x="2544" y="51"/>
                      </a:lnTo>
                      <a:lnTo>
                        <a:pt x="2546" y="54"/>
                      </a:lnTo>
                      <a:lnTo>
                        <a:pt x="2548" y="59"/>
                      </a:lnTo>
                      <a:lnTo>
                        <a:pt x="2549" y="67"/>
                      </a:lnTo>
                      <a:lnTo>
                        <a:pt x="2551" y="76"/>
                      </a:lnTo>
                      <a:lnTo>
                        <a:pt x="2553" y="85"/>
                      </a:lnTo>
                      <a:lnTo>
                        <a:pt x="2554" y="92"/>
                      </a:lnTo>
                      <a:lnTo>
                        <a:pt x="2556" y="96"/>
                      </a:lnTo>
                      <a:lnTo>
                        <a:pt x="2558" y="99"/>
                      </a:lnTo>
                      <a:lnTo>
                        <a:pt x="2560" y="98"/>
                      </a:lnTo>
                      <a:lnTo>
                        <a:pt x="2561" y="96"/>
                      </a:lnTo>
                      <a:lnTo>
                        <a:pt x="2563" y="93"/>
                      </a:lnTo>
                      <a:lnTo>
                        <a:pt x="2565" y="89"/>
                      </a:lnTo>
                      <a:lnTo>
                        <a:pt x="2566" y="85"/>
                      </a:lnTo>
                      <a:lnTo>
                        <a:pt x="2568" y="82"/>
                      </a:lnTo>
                      <a:lnTo>
                        <a:pt x="2570" y="79"/>
                      </a:lnTo>
                      <a:lnTo>
                        <a:pt x="2572" y="77"/>
                      </a:lnTo>
                      <a:lnTo>
                        <a:pt x="2573" y="75"/>
                      </a:lnTo>
                      <a:lnTo>
                        <a:pt x="2575" y="74"/>
                      </a:lnTo>
                      <a:lnTo>
                        <a:pt x="2577" y="73"/>
                      </a:lnTo>
                      <a:lnTo>
                        <a:pt x="2578" y="73"/>
                      </a:lnTo>
                      <a:lnTo>
                        <a:pt x="2580" y="72"/>
                      </a:lnTo>
                      <a:lnTo>
                        <a:pt x="2582" y="73"/>
                      </a:lnTo>
                      <a:lnTo>
                        <a:pt x="2584" y="73"/>
                      </a:lnTo>
                      <a:lnTo>
                        <a:pt x="2585" y="75"/>
                      </a:lnTo>
                      <a:lnTo>
                        <a:pt x="2587" y="77"/>
                      </a:lnTo>
                      <a:lnTo>
                        <a:pt x="2589" y="79"/>
                      </a:lnTo>
                      <a:lnTo>
                        <a:pt x="2590" y="81"/>
                      </a:lnTo>
                      <a:lnTo>
                        <a:pt x="2592" y="82"/>
                      </a:lnTo>
                      <a:lnTo>
                        <a:pt x="2594" y="84"/>
                      </a:lnTo>
                      <a:lnTo>
                        <a:pt x="2596" y="84"/>
                      </a:lnTo>
                      <a:lnTo>
                        <a:pt x="2597" y="84"/>
                      </a:lnTo>
                      <a:lnTo>
                        <a:pt x="2599" y="83"/>
                      </a:lnTo>
                      <a:lnTo>
                        <a:pt x="2600" y="82"/>
                      </a:lnTo>
                      <a:lnTo>
                        <a:pt x="2602" y="81"/>
                      </a:lnTo>
                      <a:lnTo>
                        <a:pt x="2604" y="81"/>
                      </a:lnTo>
                      <a:lnTo>
                        <a:pt x="2606" y="80"/>
                      </a:lnTo>
                      <a:lnTo>
                        <a:pt x="2608" y="80"/>
                      </a:lnTo>
                      <a:lnTo>
                        <a:pt x="2609" y="80"/>
                      </a:lnTo>
                      <a:lnTo>
                        <a:pt x="2611" y="79"/>
                      </a:lnTo>
                      <a:lnTo>
                        <a:pt x="2612" y="76"/>
                      </a:lnTo>
                      <a:lnTo>
                        <a:pt x="2614" y="74"/>
                      </a:lnTo>
                      <a:lnTo>
                        <a:pt x="2616" y="70"/>
                      </a:lnTo>
                      <a:lnTo>
                        <a:pt x="2618" y="67"/>
                      </a:lnTo>
                      <a:lnTo>
                        <a:pt x="2620" y="65"/>
                      </a:lnTo>
                      <a:lnTo>
                        <a:pt x="2621" y="65"/>
                      </a:lnTo>
                      <a:lnTo>
                        <a:pt x="2623" y="67"/>
                      </a:lnTo>
                      <a:lnTo>
                        <a:pt x="2624" y="72"/>
                      </a:lnTo>
                      <a:lnTo>
                        <a:pt x="2626" y="79"/>
                      </a:lnTo>
                      <a:lnTo>
                        <a:pt x="2628" y="88"/>
                      </a:lnTo>
                      <a:lnTo>
                        <a:pt x="2630" y="96"/>
                      </a:lnTo>
                      <a:lnTo>
                        <a:pt x="2631" y="104"/>
                      </a:lnTo>
                      <a:lnTo>
                        <a:pt x="2633" y="109"/>
                      </a:lnTo>
                      <a:lnTo>
                        <a:pt x="2635" y="111"/>
                      </a:lnTo>
                      <a:lnTo>
                        <a:pt x="2636" y="110"/>
                      </a:lnTo>
                      <a:lnTo>
                        <a:pt x="2638" y="107"/>
                      </a:lnTo>
                      <a:lnTo>
                        <a:pt x="2640" y="104"/>
                      </a:lnTo>
                      <a:lnTo>
                        <a:pt x="2642" y="101"/>
                      </a:lnTo>
                      <a:lnTo>
                        <a:pt x="2643" y="99"/>
                      </a:lnTo>
                      <a:lnTo>
                        <a:pt x="2645" y="99"/>
                      </a:lnTo>
                      <a:lnTo>
                        <a:pt x="2647" y="102"/>
                      </a:lnTo>
                      <a:lnTo>
                        <a:pt x="2648" y="106"/>
                      </a:lnTo>
                      <a:lnTo>
                        <a:pt x="2650" y="112"/>
                      </a:lnTo>
                      <a:lnTo>
                        <a:pt x="2652" y="116"/>
                      </a:lnTo>
                      <a:lnTo>
                        <a:pt x="2654" y="119"/>
                      </a:lnTo>
                      <a:lnTo>
                        <a:pt x="2655" y="120"/>
                      </a:lnTo>
                      <a:lnTo>
                        <a:pt x="2657" y="118"/>
                      </a:lnTo>
                      <a:lnTo>
                        <a:pt x="2659" y="115"/>
                      </a:lnTo>
                      <a:lnTo>
                        <a:pt x="2660" y="110"/>
                      </a:lnTo>
                      <a:lnTo>
                        <a:pt x="2662" y="106"/>
                      </a:lnTo>
                      <a:lnTo>
                        <a:pt x="2664" y="103"/>
                      </a:lnTo>
                      <a:lnTo>
                        <a:pt x="2665" y="101"/>
                      </a:lnTo>
                      <a:lnTo>
                        <a:pt x="2667" y="102"/>
                      </a:lnTo>
                      <a:lnTo>
                        <a:pt x="2669" y="104"/>
                      </a:lnTo>
                      <a:lnTo>
                        <a:pt x="2671" y="107"/>
                      </a:lnTo>
                      <a:lnTo>
                        <a:pt x="2672" y="110"/>
                      </a:lnTo>
                      <a:lnTo>
                        <a:pt x="2674" y="111"/>
                      </a:lnTo>
                      <a:lnTo>
                        <a:pt x="2676" y="110"/>
                      </a:lnTo>
                      <a:lnTo>
                        <a:pt x="2677" y="108"/>
                      </a:lnTo>
                      <a:lnTo>
                        <a:pt x="2679" y="103"/>
                      </a:lnTo>
                      <a:lnTo>
                        <a:pt x="2681" y="98"/>
                      </a:lnTo>
                      <a:lnTo>
                        <a:pt x="2683" y="92"/>
                      </a:lnTo>
                      <a:lnTo>
                        <a:pt x="2684" y="88"/>
                      </a:lnTo>
                      <a:lnTo>
                        <a:pt x="2686" y="86"/>
                      </a:lnTo>
                      <a:lnTo>
                        <a:pt x="2688" y="86"/>
                      </a:lnTo>
                      <a:lnTo>
                        <a:pt x="2689" y="87"/>
                      </a:lnTo>
                      <a:lnTo>
                        <a:pt x="2691" y="90"/>
                      </a:lnTo>
                      <a:lnTo>
                        <a:pt x="2693" y="92"/>
                      </a:lnTo>
                      <a:lnTo>
                        <a:pt x="2695" y="94"/>
                      </a:lnTo>
                      <a:lnTo>
                        <a:pt x="2696" y="94"/>
                      </a:lnTo>
                      <a:lnTo>
                        <a:pt x="2698" y="92"/>
                      </a:lnTo>
                      <a:lnTo>
                        <a:pt x="2700" y="87"/>
                      </a:lnTo>
                      <a:lnTo>
                        <a:pt x="2701" y="82"/>
                      </a:lnTo>
                      <a:lnTo>
                        <a:pt x="2703" y="75"/>
                      </a:lnTo>
                      <a:lnTo>
                        <a:pt x="2705" y="69"/>
                      </a:lnTo>
                      <a:lnTo>
                        <a:pt x="2707" y="63"/>
                      </a:lnTo>
                      <a:lnTo>
                        <a:pt x="2708" y="60"/>
                      </a:lnTo>
                      <a:lnTo>
                        <a:pt x="2710" y="57"/>
                      </a:lnTo>
                      <a:lnTo>
                        <a:pt x="2712" y="57"/>
                      </a:lnTo>
                      <a:lnTo>
                        <a:pt x="2713" y="58"/>
                      </a:lnTo>
                      <a:lnTo>
                        <a:pt x="2715" y="61"/>
                      </a:lnTo>
                      <a:lnTo>
                        <a:pt x="2717" y="63"/>
                      </a:lnTo>
                      <a:lnTo>
                        <a:pt x="2719" y="66"/>
                      </a:lnTo>
                      <a:lnTo>
                        <a:pt x="2720" y="69"/>
                      </a:lnTo>
                      <a:lnTo>
                        <a:pt x="2722" y="72"/>
                      </a:lnTo>
                      <a:lnTo>
                        <a:pt x="2724" y="74"/>
                      </a:lnTo>
                      <a:lnTo>
                        <a:pt x="2725" y="76"/>
                      </a:lnTo>
                      <a:lnTo>
                        <a:pt x="2727" y="77"/>
                      </a:lnTo>
                      <a:lnTo>
                        <a:pt x="2729" y="79"/>
                      </a:lnTo>
                      <a:lnTo>
                        <a:pt x="2731" y="80"/>
                      </a:lnTo>
                      <a:lnTo>
                        <a:pt x="2732" y="81"/>
                      </a:lnTo>
                      <a:lnTo>
                        <a:pt x="2734" y="82"/>
                      </a:lnTo>
                      <a:lnTo>
                        <a:pt x="2735" y="83"/>
                      </a:lnTo>
                      <a:lnTo>
                        <a:pt x="2737" y="83"/>
                      </a:lnTo>
                      <a:lnTo>
                        <a:pt x="2739" y="82"/>
                      </a:lnTo>
                      <a:lnTo>
                        <a:pt x="2741" y="81"/>
                      </a:lnTo>
                      <a:lnTo>
                        <a:pt x="2743" y="80"/>
                      </a:lnTo>
                      <a:lnTo>
                        <a:pt x="2744" y="79"/>
                      </a:lnTo>
                      <a:lnTo>
                        <a:pt x="2746" y="78"/>
                      </a:lnTo>
                      <a:lnTo>
                        <a:pt x="2747" y="78"/>
                      </a:lnTo>
                      <a:lnTo>
                        <a:pt x="2749" y="78"/>
                      </a:lnTo>
                      <a:lnTo>
                        <a:pt x="2751" y="79"/>
                      </a:lnTo>
                      <a:lnTo>
                        <a:pt x="2753" y="81"/>
                      </a:lnTo>
                      <a:lnTo>
                        <a:pt x="2755" y="83"/>
                      </a:lnTo>
                      <a:lnTo>
                        <a:pt x="2756" y="85"/>
                      </a:lnTo>
                      <a:lnTo>
                        <a:pt x="2758" y="85"/>
                      </a:lnTo>
                      <a:lnTo>
                        <a:pt x="2759" y="85"/>
                      </a:lnTo>
                      <a:lnTo>
                        <a:pt x="2761" y="84"/>
                      </a:lnTo>
                      <a:lnTo>
                        <a:pt x="2763" y="81"/>
                      </a:lnTo>
                      <a:lnTo>
                        <a:pt x="2765" y="77"/>
                      </a:lnTo>
                      <a:lnTo>
                        <a:pt x="2767" y="73"/>
                      </a:lnTo>
                      <a:lnTo>
                        <a:pt x="2768" y="70"/>
                      </a:lnTo>
                      <a:lnTo>
                        <a:pt x="2770" y="67"/>
                      </a:lnTo>
                      <a:lnTo>
                        <a:pt x="2771" y="66"/>
                      </a:lnTo>
                      <a:lnTo>
                        <a:pt x="2773" y="66"/>
                      </a:lnTo>
                      <a:lnTo>
                        <a:pt x="2775" y="67"/>
                      </a:lnTo>
                      <a:lnTo>
                        <a:pt x="2777" y="69"/>
                      </a:lnTo>
                      <a:lnTo>
                        <a:pt x="2778" y="71"/>
                      </a:lnTo>
                      <a:lnTo>
                        <a:pt x="2780" y="74"/>
                      </a:lnTo>
                      <a:lnTo>
                        <a:pt x="2782" y="76"/>
                      </a:lnTo>
                      <a:lnTo>
                        <a:pt x="2783" y="79"/>
                      </a:lnTo>
                      <a:lnTo>
                        <a:pt x="2785" y="81"/>
                      </a:lnTo>
                      <a:lnTo>
                        <a:pt x="2787" y="83"/>
                      </a:lnTo>
                      <a:lnTo>
                        <a:pt x="2789" y="86"/>
                      </a:lnTo>
                      <a:lnTo>
                        <a:pt x="2790" y="90"/>
                      </a:lnTo>
                      <a:lnTo>
                        <a:pt x="2792" y="93"/>
                      </a:lnTo>
                      <a:lnTo>
                        <a:pt x="2794" y="98"/>
                      </a:lnTo>
                      <a:lnTo>
                        <a:pt x="2795" y="102"/>
                      </a:lnTo>
                      <a:lnTo>
                        <a:pt x="2797" y="106"/>
                      </a:lnTo>
                      <a:lnTo>
                        <a:pt x="2799" y="109"/>
                      </a:lnTo>
                      <a:lnTo>
                        <a:pt x="2801" y="111"/>
                      </a:lnTo>
                      <a:lnTo>
                        <a:pt x="2802" y="113"/>
                      </a:lnTo>
                      <a:lnTo>
                        <a:pt x="2804" y="115"/>
                      </a:lnTo>
                      <a:lnTo>
                        <a:pt x="2806" y="117"/>
                      </a:lnTo>
                      <a:lnTo>
                        <a:pt x="2807" y="119"/>
                      </a:lnTo>
                      <a:lnTo>
                        <a:pt x="2809" y="123"/>
                      </a:lnTo>
                      <a:lnTo>
                        <a:pt x="2811" y="127"/>
                      </a:lnTo>
                      <a:lnTo>
                        <a:pt x="2813" y="131"/>
                      </a:lnTo>
                      <a:lnTo>
                        <a:pt x="2814" y="135"/>
                      </a:lnTo>
                      <a:lnTo>
                        <a:pt x="2816" y="137"/>
                      </a:lnTo>
                      <a:lnTo>
                        <a:pt x="2818" y="137"/>
                      </a:lnTo>
                      <a:lnTo>
                        <a:pt x="2819" y="133"/>
                      </a:lnTo>
                      <a:lnTo>
                        <a:pt x="2821" y="128"/>
                      </a:lnTo>
                      <a:lnTo>
                        <a:pt x="2823" y="120"/>
                      </a:lnTo>
                      <a:lnTo>
                        <a:pt x="2825" y="112"/>
                      </a:lnTo>
                      <a:lnTo>
                        <a:pt x="2826" y="105"/>
                      </a:lnTo>
                      <a:lnTo>
                        <a:pt x="2828" y="101"/>
                      </a:lnTo>
                      <a:lnTo>
                        <a:pt x="2830" y="100"/>
                      </a:lnTo>
                      <a:lnTo>
                        <a:pt x="2831" y="103"/>
                      </a:lnTo>
                      <a:lnTo>
                        <a:pt x="2833" y="110"/>
                      </a:lnTo>
                      <a:lnTo>
                        <a:pt x="2835" y="119"/>
                      </a:lnTo>
                      <a:lnTo>
                        <a:pt x="2837" y="129"/>
                      </a:lnTo>
                      <a:lnTo>
                        <a:pt x="2838" y="138"/>
                      </a:lnTo>
                      <a:lnTo>
                        <a:pt x="2840" y="145"/>
                      </a:lnTo>
                      <a:lnTo>
                        <a:pt x="2842" y="148"/>
                      </a:lnTo>
                      <a:lnTo>
                        <a:pt x="2843" y="148"/>
                      </a:lnTo>
                      <a:lnTo>
                        <a:pt x="2845" y="145"/>
                      </a:lnTo>
                      <a:lnTo>
                        <a:pt x="2847" y="139"/>
                      </a:lnTo>
                      <a:lnTo>
                        <a:pt x="2849" y="133"/>
                      </a:lnTo>
                      <a:lnTo>
                        <a:pt x="2850" y="127"/>
                      </a:lnTo>
                      <a:lnTo>
                        <a:pt x="2852" y="122"/>
                      </a:lnTo>
                      <a:lnTo>
                        <a:pt x="2854" y="120"/>
                      </a:lnTo>
                      <a:lnTo>
                        <a:pt x="2855" y="120"/>
                      </a:lnTo>
                      <a:lnTo>
                        <a:pt x="2857" y="123"/>
                      </a:lnTo>
                      <a:lnTo>
                        <a:pt x="2859" y="127"/>
                      </a:lnTo>
                      <a:lnTo>
                        <a:pt x="2861" y="131"/>
                      </a:lnTo>
                      <a:lnTo>
                        <a:pt x="2862" y="134"/>
                      </a:lnTo>
                      <a:lnTo>
                        <a:pt x="2864" y="137"/>
                      </a:lnTo>
                      <a:lnTo>
                        <a:pt x="2866" y="138"/>
                      </a:lnTo>
                      <a:lnTo>
                        <a:pt x="2867" y="137"/>
                      </a:lnTo>
                      <a:lnTo>
                        <a:pt x="2869" y="136"/>
                      </a:lnTo>
                      <a:lnTo>
                        <a:pt x="2871" y="134"/>
                      </a:lnTo>
                      <a:lnTo>
                        <a:pt x="2872" y="131"/>
                      </a:lnTo>
                      <a:lnTo>
                        <a:pt x="2874" y="129"/>
                      </a:lnTo>
                      <a:lnTo>
                        <a:pt x="2876" y="128"/>
                      </a:lnTo>
                      <a:lnTo>
                        <a:pt x="2878" y="128"/>
                      </a:lnTo>
                      <a:lnTo>
                        <a:pt x="2879" y="129"/>
                      </a:lnTo>
                      <a:lnTo>
                        <a:pt x="2881" y="131"/>
                      </a:lnTo>
                      <a:lnTo>
                        <a:pt x="2883" y="133"/>
                      </a:lnTo>
                      <a:lnTo>
                        <a:pt x="2884" y="135"/>
                      </a:lnTo>
                      <a:lnTo>
                        <a:pt x="2886" y="136"/>
                      </a:lnTo>
                      <a:lnTo>
                        <a:pt x="2888" y="136"/>
                      </a:lnTo>
                      <a:lnTo>
                        <a:pt x="2890" y="135"/>
                      </a:lnTo>
                      <a:lnTo>
                        <a:pt x="2891" y="133"/>
                      </a:lnTo>
                      <a:lnTo>
                        <a:pt x="2893" y="130"/>
                      </a:lnTo>
                      <a:lnTo>
                        <a:pt x="2895" y="126"/>
                      </a:lnTo>
                      <a:lnTo>
                        <a:pt x="2896" y="123"/>
                      </a:lnTo>
                      <a:lnTo>
                        <a:pt x="2898" y="119"/>
                      </a:lnTo>
                      <a:lnTo>
                        <a:pt x="2900" y="118"/>
                      </a:lnTo>
                      <a:lnTo>
                        <a:pt x="2902" y="117"/>
                      </a:lnTo>
                      <a:lnTo>
                        <a:pt x="2903" y="118"/>
                      </a:lnTo>
                      <a:lnTo>
                        <a:pt x="2905" y="121"/>
                      </a:lnTo>
                      <a:lnTo>
                        <a:pt x="2907" y="125"/>
                      </a:lnTo>
                      <a:lnTo>
                        <a:pt x="2908" y="130"/>
                      </a:lnTo>
                      <a:lnTo>
                        <a:pt x="2910" y="135"/>
                      </a:lnTo>
                      <a:lnTo>
                        <a:pt x="2912" y="139"/>
                      </a:lnTo>
                      <a:lnTo>
                        <a:pt x="2913" y="142"/>
                      </a:lnTo>
                      <a:lnTo>
                        <a:pt x="2915" y="143"/>
                      </a:lnTo>
                      <a:lnTo>
                        <a:pt x="2917" y="142"/>
                      </a:lnTo>
                      <a:lnTo>
                        <a:pt x="2918" y="139"/>
                      </a:lnTo>
                      <a:lnTo>
                        <a:pt x="2920" y="135"/>
                      </a:lnTo>
                      <a:lnTo>
                        <a:pt x="2922" y="130"/>
                      </a:lnTo>
                      <a:lnTo>
                        <a:pt x="2924" y="127"/>
                      </a:lnTo>
                      <a:lnTo>
                        <a:pt x="2925" y="123"/>
                      </a:lnTo>
                      <a:lnTo>
                        <a:pt x="2927" y="121"/>
                      </a:lnTo>
                      <a:lnTo>
                        <a:pt x="2929" y="119"/>
                      </a:lnTo>
                      <a:lnTo>
                        <a:pt x="2930" y="118"/>
                      </a:lnTo>
                      <a:lnTo>
                        <a:pt x="2932" y="118"/>
                      </a:lnTo>
                      <a:lnTo>
                        <a:pt x="2934" y="117"/>
                      </a:lnTo>
                      <a:lnTo>
                        <a:pt x="2936" y="117"/>
                      </a:lnTo>
                      <a:lnTo>
                        <a:pt x="2937" y="116"/>
                      </a:lnTo>
                      <a:lnTo>
                        <a:pt x="2939" y="115"/>
                      </a:lnTo>
                      <a:lnTo>
                        <a:pt x="2941" y="114"/>
                      </a:lnTo>
                      <a:lnTo>
                        <a:pt x="2942" y="113"/>
                      </a:lnTo>
                      <a:lnTo>
                        <a:pt x="2944" y="113"/>
                      </a:lnTo>
                      <a:lnTo>
                        <a:pt x="2946" y="115"/>
                      </a:lnTo>
                      <a:lnTo>
                        <a:pt x="2948" y="117"/>
                      </a:lnTo>
                      <a:lnTo>
                        <a:pt x="2949" y="120"/>
                      </a:lnTo>
                      <a:lnTo>
                        <a:pt x="2951" y="123"/>
                      </a:lnTo>
                      <a:lnTo>
                        <a:pt x="2953" y="127"/>
                      </a:lnTo>
                      <a:lnTo>
                        <a:pt x="2954" y="129"/>
                      </a:lnTo>
                      <a:lnTo>
                        <a:pt x="2956" y="130"/>
                      </a:lnTo>
                      <a:lnTo>
                        <a:pt x="2958" y="131"/>
                      </a:lnTo>
                      <a:lnTo>
                        <a:pt x="2960" y="131"/>
                      </a:lnTo>
                      <a:lnTo>
                        <a:pt x="2961" y="130"/>
                      </a:lnTo>
                      <a:lnTo>
                        <a:pt x="2963" y="130"/>
                      </a:lnTo>
                      <a:lnTo>
                        <a:pt x="2965" y="130"/>
                      </a:lnTo>
                      <a:lnTo>
                        <a:pt x="2966" y="130"/>
                      </a:lnTo>
                      <a:lnTo>
                        <a:pt x="2968" y="132"/>
                      </a:lnTo>
                      <a:lnTo>
                        <a:pt x="2970" y="134"/>
                      </a:lnTo>
                      <a:lnTo>
                        <a:pt x="2972" y="136"/>
                      </a:lnTo>
                      <a:lnTo>
                        <a:pt x="2973" y="137"/>
                      </a:lnTo>
                      <a:lnTo>
                        <a:pt x="2975" y="138"/>
                      </a:lnTo>
                      <a:lnTo>
                        <a:pt x="2977" y="136"/>
                      </a:lnTo>
                      <a:lnTo>
                        <a:pt x="2978" y="134"/>
                      </a:lnTo>
                      <a:lnTo>
                        <a:pt x="2980" y="129"/>
                      </a:lnTo>
                      <a:lnTo>
                        <a:pt x="2982" y="123"/>
                      </a:lnTo>
                      <a:lnTo>
                        <a:pt x="2984" y="117"/>
                      </a:lnTo>
                      <a:lnTo>
                        <a:pt x="2985" y="111"/>
                      </a:lnTo>
                      <a:lnTo>
                        <a:pt x="2987" y="106"/>
                      </a:lnTo>
                      <a:lnTo>
                        <a:pt x="2989" y="103"/>
                      </a:lnTo>
                      <a:lnTo>
                        <a:pt x="2990" y="104"/>
                      </a:lnTo>
                      <a:lnTo>
                        <a:pt x="2992" y="107"/>
                      </a:lnTo>
                      <a:lnTo>
                        <a:pt x="2994" y="112"/>
                      </a:lnTo>
                      <a:lnTo>
                        <a:pt x="2996" y="121"/>
                      </a:lnTo>
                      <a:lnTo>
                        <a:pt x="2997" y="130"/>
                      </a:lnTo>
                      <a:lnTo>
                        <a:pt x="2999" y="140"/>
                      </a:lnTo>
                      <a:lnTo>
                        <a:pt x="3001" y="148"/>
                      </a:lnTo>
                      <a:lnTo>
                        <a:pt x="3002" y="155"/>
                      </a:lnTo>
                      <a:lnTo>
                        <a:pt x="3004" y="160"/>
                      </a:lnTo>
                      <a:lnTo>
                        <a:pt x="3006" y="163"/>
                      </a:lnTo>
                      <a:lnTo>
                        <a:pt x="3008" y="164"/>
                      </a:lnTo>
                      <a:lnTo>
                        <a:pt x="3009" y="164"/>
                      </a:lnTo>
                      <a:lnTo>
                        <a:pt x="3011" y="163"/>
                      </a:lnTo>
                      <a:lnTo>
                        <a:pt x="3013" y="164"/>
                      </a:lnTo>
                      <a:lnTo>
                        <a:pt x="3014" y="166"/>
                      </a:lnTo>
                      <a:lnTo>
                        <a:pt x="3016" y="169"/>
                      </a:lnTo>
                      <a:lnTo>
                        <a:pt x="3018" y="174"/>
                      </a:lnTo>
                      <a:lnTo>
                        <a:pt x="3020" y="180"/>
                      </a:lnTo>
                      <a:lnTo>
                        <a:pt x="3021" y="185"/>
                      </a:lnTo>
                      <a:lnTo>
                        <a:pt x="3023" y="189"/>
                      </a:lnTo>
                      <a:lnTo>
                        <a:pt x="3025" y="190"/>
                      </a:lnTo>
                      <a:lnTo>
                        <a:pt x="3026" y="187"/>
                      </a:lnTo>
                      <a:lnTo>
                        <a:pt x="3028" y="183"/>
                      </a:lnTo>
                      <a:lnTo>
                        <a:pt x="3030" y="175"/>
                      </a:lnTo>
                      <a:lnTo>
                        <a:pt x="3032" y="167"/>
                      </a:lnTo>
                      <a:lnTo>
                        <a:pt x="3033" y="159"/>
                      </a:lnTo>
                      <a:lnTo>
                        <a:pt x="3035" y="152"/>
                      </a:lnTo>
                      <a:lnTo>
                        <a:pt x="3036" y="148"/>
                      </a:lnTo>
                      <a:lnTo>
                        <a:pt x="3038" y="147"/>
                      </a:lnTo>
                      <a:lnTo>
                        <a:pt x="3040" y="149"/>
                      </a:lnTo>
                      <a:lnTo>
                        <a:pt x="3042" y="152"/>
                      </a:lnTo>
                      <a:lnTo>
                        <a:pt x="3044" y="156"/>
                      </a:lnTo>
                      <a:lnTo>
                        <a:pt x="3045" y="160"/>
                      </a:lnTo>
                      <a:lnTo>
                        <a:pt x="3047" y="162"/>
                      </a:lnTo>
                      <a:lnTo>
                        <a:pt x="3048" y="162"/>
                      </a:lnTo>
                      <a:lnTo>
                        <a:pt x="3050" y="160"/>
                      </a:lnTo>
                      <a:lnTo>
                        <a:pt x="3052" y="156"/>
                      </a:lnTo>
                      <a:lnTo>
                        <a:pt x="3054" y="152"/>
                      </a:lnTo>
                      <a:lnTo>
                        <a:pt x="3056" y="149"/>
                      </a:lnTo>
                      <a:lnTo>
                        <a:pt x="3057" y="147"/>
                      </a:lnTo>
                      <a:lnTo>
                        <a:pt x="3059" y="148"/>
                      </a:lnTo>
                      <a:lnTo>
                        <a:pt x="3060" y="150"/>
                      </a:lnTo>
                      <a:lnTo>
                        <a:pt x="3062" y="155"/>
                      </a:lnTo>
                      <a:lnTo>
                        <a:pt x="3064" y="160"/>
                      </a:lnTo>
                      <a:lnTo>
                        <a:pt x="3066" y="165"/>
                      </a:lnTo>
                      <a:lnTo>
                        <a:pt x="3068" y="168"/>
                      </a:lnTo>
                      <a:lnTo>
                        <a:pt x="3069" y="169"/>
                      </a:lnTo>
                      <a:lnTo>
                        <a:pt x="3071" y="168"/>
                      </a:lnTo>
                      <a:lnTo>
                        <a:pt x="3072" y="165"/>
                      </a:lnTo>
                      <a:lnTo>
                        <a:pt x="3074" y="160"/>
                      </a:lnTo>
                      <a:lnTo>
                        <a:pt x="3076" y="156"/>
                      </a:lnTo>
                      <a:lnTo>
                        <a:pt x="3078" y="152"/>
                      </a:lnTo>
                      <a:lnTo>
                        <a:pt x="3079" y="149"/>
                      </a:lnTo>
                      <a:lnTo>
                        <a:pt x="3081" y="148"/>
                      </a:lnTo>
                      <a:lnTo>
                        <a:pt x="3083" y="148"/>
                      </a:lnTo>
                      <a:lnTo>
                        <a:pt x="3084" y="150"/>
                      </a:lnTo>
                      <a:lnTo>
                        <a:pt x="3086" y="153"/>
                      </a:lnTo>
                      <a:lnTo>
                        <a:pt x="3088" y="155"/>
                      </a:lnTo>
                      <a:lnTo>
                        <a:pt x="3090" y="157"/>
                      </a:lnTo>
                      <a:lnTo>
                        <a:pt x="3091" y="159"/>
                      </a:lnTo>
                      <a:lnTo>
                        <a:pt x="3093" y="159"/>
                      </a:lnTo>
                      <a:lnTo>
                        <a:pt x="3095" y="160"/>
                      </a:lnTo>
                      <a:lnTo>
                        <a:pt x="3096" y="160"/>
                      </a:lnTo>
                      <a:lnTo>
                        <a:pt x="3098" y="160"/>
                      </a:lnTo>
                      <a:lnTo>
                        <a:pt x="3100" y="160"/>
                      </a:lnTo>
                      <a:lnTo>
                        <a:pt x="3102" y="161"/>
                      </a:lnTo>
                      <a:lnTo>
                        <a:pt x="3103" y="162"/>
                      </a:lnTo>
                      <a:lnTo>
                        <a:pt x="3105" y="162"/>
                      </a:lnTo>
                      <a:lnTo>
                        <a:pt x="3107" y="163"/>
                      </a:lnTo>
                      <a:lnTo>
                        <a:pt x="3108" y="163"/>
                      </a:lnTo>
                      <a:lnTo>
                        <a:pt x="3110" y="163"/>
                      </a:lnTo>
                      <a:lnTo>
                        <a:pt x="3112" y="161"/>
                      </a:lnTo>
                      <a:lnTo>
                        <a:pt x="3114" y="160"/>
                      </a:lnTo>
                      <a:lnTo>
                        <a:pt x="3115" y="158"/>
                      </a:lnTo>
                      <a:lnTo>
                        <a:pt x="3117" y="156"/>
                      </a:lnTo>
                      <a:lnTo>
                        <a:pt x="3119" y="155"/>
                      </a:lnTo>
                      <a:lnTo>
                        <a:pt x="3120" y="154"/>
                      </a:lnTo>
                      <a:lnTo>
                        <a:pt x="3122" y="155"/>
                      </a:lnTo>
                      <a:lnTo>
                        <a:pt x="3124" y="158"/>
                      </a:lnTo>
                      <a:lnTo>
                        <a:pt x="3125" y="161"/>
                      </a:lnTo>
                      <a:lnTo>
                        <a:pt x="3127" y="167"/>
                      </a:lnTo>
                      <a:lnTo>
                        <a:pt x="3129" y="174"/>
                      </a:lnTo>
                      <a:lnTo>
                        <a:pt x="3131" y="181"/>
                      </a:lnTo>
                      <a:lnTo>
                        <a:pt x="3132" y="189"/>
                      </a:lnTo>
                      <a:lnTo>
                        <a:pt x="3134" y="195"/>
                      </a:lnTo>
                      <a:lnTo>
                        <a:pt x="3136" y="199"/>
                      </a:lnTo>
                      <a:lnTo>
                        <a:pt x="3137" y="199"/>
                      </a:lnTo>
                      <a:lnTo>
                        <a:pt x="3139" y="197"/>
                      </a:lnTo>
                      <a:lnTo>
                        <a:pt x="3141" y="191"/>
                      </a:lnTo>
                      <a:lnTo>
                        <a:pt x="3143" y="182"/>
                      </a:lnTo>
                      <a:lnTo>
                        <a:pt x="3144" y="172"/>
                      </a:lnTo>
                      <a:lnTo>
                        <a:pt x="3146" y="161"/>
                      </a:lnTo>
                      <a:lnTo>
                        <a:pt x="3148" y="150"/>
                      </a:lnTo>
                      <a:lnTo>
                        <a:pt x="3149" y="143"/>
                      </a:lnTo>
                      <a:lnTo>
                        <a:pt x="3151" y="138"/>
                      </a:lnTo>
                      <a:lnTo>
                        <a:pt x="3153" y="138"/>
                      </a:lnTo>
                      <a:lnTo>
                        <a:pt x="3155" y="140"/>
                      </a:lnTo>
                      <a:lnTo>
                        <a:pt x="3156" y="144"/>
                      </a:lnTo>
                      <a:lnTo>
                        <a:pt x="3158" y="150"/>
                      </a:lnTo>
                      <a:lnTo>
                        <a:pt x="3160" y="155"/>
                      </a:lnTo>
                      <a:lnTo>
                        <a:pt x="3161" y="158"/>
                      </a:lnTo>
                      <a:lnTo>
                        <a:pt x="3163" y="159"/>
                      </a:lnTo>
                      <a:lnTo>
                        <a:pt x="3165" y="158"/>
                      </a:lnTo>
                      <a:lnTo>
                        <a:pt x="3167" y="156"/>
                      </a:lnTo>
                      <a:lnTo>
                        <a:pt x="3168" y="154"/>
                      </a:lnTo>
                      <a:lnTo>
                        <a:pt x="3170" y="153"/>
                      </a:lnTo>
                      <a:lnTo>
                        <a:pt x="3171" y="154"/>
                      </a:lnTo>
                      <a:lnTo>
                        <a:pt x="3173" y="156"/>
                      </a:lnTo>
                      <a:lnTo>
                        <a:pt x="3175" y="161"/>
                      </a:lnTo>
                      <a:lnTo>
                        <a:pt x="3177" y="167"/>
                      </a:lnTo>
                      <a:lnTo>
                        <a:pt x="3179" y="173"/>
                      </a:lnTo>
                      <a:lnTo>
                        <a:pt x="3180" y="178"/>
                      </a:lnTo>
                      <a:lnTo>
                        <a:pt x="3182" y="180"/>
                      </a:lnTo>
                      <a:lnTo>
                        <a:pt x="3183" y="179"/>
                      </a:lnTo>
                      <a:lnTo>
                        <a:pt x="3185" y="175"/>
                      </a:lnTo>
                      <a:lnTo>
                        <a:pt x="3187" y="168"/>
                      </a:lnTo>
                      <a:lnTo>
                        <a:pt x="3189" y="159"/>
                      </a:lnTo>
                      <a:lnTo>
                        <a:pt x="3191" y="150"/>
                      </a:lnTo>
                      <a:lnTo>
                        <a:pt x="3192" y="143"/>
                      </a:lnTo>
                      <a:lnTo>
                        <a:pt x="3194" y="137"/>
                      </a:lnTo>
                      <a:lnTo>
                        <a:pt x="3195" y="135"/>
                      </a:lnTo>
                      <a:lnTo>
                        <a:pt x="3197" y="136"/>
                      </a:lnTo>
                      <a:lnTo>
                        <a:pt x="3199" y="139"/>
                      </a:lnTo>
                      <a:lnTo>
                        <a:pt x="3201" y="143"/>
                      </a:lnTo>
                      <a:lnTo>
                        <a:pt x="3203" y="148"/>
                      </a:lnTo>
                      <a:lnTo>
                        <a:pt x="3204" y="152"/>
                      </a:lnTo>
                      <a:lnTo>
                        <a:pt x="3206" y="155"/>
                      </a:lnTo>
                      <a:lnTo>
                        <a:pt x="3207" y="155"/>
                      </a:lnTo>
                      <a:lnTo>
                        <a:pt x="3209" y="154"/>
                      </a:lnTo>
                      <a:lnTo>
                        <a:pt x="3211" y="152"/>
                      </a:lnTo>
                      <a:lnTo>
                        <a:pt x="3213" y="148"/>
                      </a:lnTo>
                      <a:lnTo>
                        <a:pt x="3214" y="146"/>
                      </a:lnTo>
                      <a:lnTo>
                        <a:pt x="3216" y="143"/>
                      </a:lnTo>
                      <a:lnTo>
                        <a:pt x="3218" y="142"/>
                      </a:lnTo>
                      <a:lnTo>
                        <a:pt x="3219" y="143"/>
                      </a:lnTo>
                      <a:lnTo>
                        <a:pt x="3221" y="144"/>
                      </a:lnTo>
                      <a:lnTo>
                        <a:pt x="3223" y="146"/>
                      </a:lnTo>
                      <a:lnTo>
                        <a:pt x="3225" y="148"/>
                      </a:lnTo>
                      <a:lnTo>
                        <a:pt x="3226" y="149"/>
                      </a:lnTo>
                      <a:lnTo>
                        <a:pt x="3228" y="150"/>
                      </a:lnTo>
                      <a:lnTo>
                        <a:pt x="3230" y="151"/>
                      </a:lnTo>
                      <a:lnTo>
                        <a:pt x="3231" y="151"/>
                      </a:lnTo>
                      <a:lnTo>
                        <a:pt x="3233" y="152"/>
                      </a:lnTo>
                      <a:lnTo>
                        <a:pt x="3235" y="153"/>
                      </a:lnTo>
                      <a:lnTo>
                        <a:pt x="3237" y="155"/>
                      </a:lnTo>
                      <a:lnTo>
                        <a:pt x="3238" y="158"/>
                      </a:lnTo>
                      <a:lnTo>
                        <a:pt x="3240" y="160"/>
                      </a:lnTo>
                      <a:lnTo>
                        <a:pt x="3242" y="163"/>
                      </a:lnTo>
                      <a:lnTo>
                        <a:pt x="3243" y="165"/>
                      </a:lnTo>
                      <a:lnTo>
                        <a:pt x="3245" y="165"/>
                      </a:lnTo>
                      <a:lnTo>
                        <a:pt x="3247" y="164"/>
                      </a:lnTo>
                      <a:lnTo>
                        <a:pt x="3249" y="161"/>
                      </a:lnTo>
                      <a:lnTo>
                        <a:pt x="3250" y="157"/>
                      </a:lnTo>
                      <a:lnTo>
                        <a:pt x="3252" y="152"/>
                      </a:lnTo>
                      <a:lnTo>
                        <a:pt x="3254" y="147"/>
                      </a:lnTo>
                      <a:lnTo>
                        <a:pt x="3255" y="143"/>
                      </a:lnTo>
                      <a:lnTo>
                        <a:pt x="3257" y="140"/>
                      </a:lnTo>
                      <a:lnTo>
                        <a:pt x="3259" y="139"/>
                      </a:lnTo>
                      <a:lnTo>
                        <a:pt x="3261" y="140"/>
                      </a:lnTo>
                      <a:lnTo>
                        <a:pt x="3262" y="144"/>
                      </a:lnTo>
                      <a:lnTo>
                        <a:pt x="3264" y="149"/>
                      </a:lnTo>
                      <a:lnTo>
                        <a:pt x="3266" y="155"/>
                      </a:lnTo>
                      <a:lnTo>
                        <a:pt x="3267" y="162"/>
                      </a:lnTo>
                      <a:lnTo>
                        <a:pt x="3269" y="169"/>
                      </a:lnTo>
                      <a:lnTo>
                        <a:pt x="3271" y="174"/>
                      </a:lnTo>
                      <a:lnTo>
                        <a:pt x="3273" y="179"/>
                      </a:lnTo>
                      <a:lnTo>
                        <a:pt x="3274" y="182"/>
                      </a:lnTo>
                      <a:lnTo>
                        <a:pt x="3276" y="184"/>
                      </a:lnTo>
                      <a:lnTo>
                        <a:pt x="3278" y="184"/>
                      </a:lnTo>
                      <a:lnTo>
                        <a:pt x="3279" y="184"/>
                      </a:lnTo>
                      <a:lnTo>
                        <a:pt x="3281" y="183"/>
                      </a:lnTo>
                      <a:lnTo>
                        <a:pt x="3283" y="183"/>
                      </a:lnTo>
                      <a:lnTo>
                        <a:pt x="3285" y="181"/>
                      </a:lnTo>
                      <a:lnTo>
                        <a:pt x="3286" y="180"/>
                      </a:lnTo>
                      <a:lnTo>
                        <a:pt x="3288" y="178"/>
                      </a:lnTo>
                      <a:lnTo>
                        <a:pt x="3290" y="177"/>
                      </a:lnTo>
                      <a:lnTo>
                        <a:pt x="3291" y="174"/>
                      </a:lnTo>
                      <a:lnTo>
                        <a:pt x="3293" y="172"/>
                      </a:lnTo>
                      <a:lnTo>
                        <a:pt x="3295" y="169"/>
                      </a:lnTo>
                      <a:lnTo>
                        <a:pt x="3297" y="167"/>
                      </a:lnTo>
                      <a:lnTo>
                        <a:pt x="3298" y="165"/>
                      </a:lnTo>
                      <a:lnTo>
                        <a:pt x="3300" y="163"/>
                      </a:lnTo>
                      <a:lnTo>
                        <a:pt x="3302" y="163"/>
                      </a:lnTo>
                      <a:lnTo>
                        <a:pt x="3303" y="163"/>
                      </a:lnTo>
                      <a:lnTo>
                        <a:pt x="3305" y="164"/>
                      </a:lnTo>
                      <a:lnTo>
                        <a:pt x="3307" y="166"/>
                      </a:lnTo>
                      <a:lnTo>
                        <a:pt x="3309" y="167"/>
                      </a:lnTo>
                      <a:lnTo>
                        <a:pt x="3310" y="169"/>
                      </a:lnTo>
                      <a:lnTo>
                        <a:pt x="3312" y="170"/>
                      </a:lnTo>
                      <a:lnTo>
                        <a:pt x="3314" y="171"/>
                      </a:lnTo>
                      <a:lnTo>
                        <a:pt x="3315" y="171"/>
                      </a:lnTo>
                      <a:lnTo>
                        <a:pt x="3317" y="170"/>
                      </a:lnTo>
                      <a:lnTo>
                        <a:pt x="3319" y="169"/>
                      </a:lnTo>
                      <a:lnTo>
                        <a:pt x="3320" y="167"/>
                      </a:lnTo>
                      <a:lnTo>
                        <a:pt x="3322" y="166"/>
                      </a:lnTo>
                      <a:lnTo>
                        <a:pt x="3324" y="164"/>
                      </a:lnTo>
                      <a:lnTo>
                        <a:pt x="3326" y="162"/>
                      </a:lnTo>
                      <a:lnTo>
                        <a:pt x="3327" y="160"/>
                      </a:lnTo>
                      <a:lnTo>
                        <a:pt x="3329" y="158"/>
                      </a:lnTo>
                      <a:lnTo>
                        <a:pt x="3331" y="156"/>
                      </a:lnTo>
                      <a:lnTo>
                        <a:pt x="3332" y="154"/>
                      </a:lnTo>
                      <a:lnTo>
                        <a:pt x="3334" y="152"/>
                      </a:lnTo>
                      <a:lnTo>
                        <a:pt x="3336" y="151"/>
                      </a:lnTo>
                      <a:lnTo>
                        <a:pt x="3338" y="151"/>
                      </a:lnTo>
                      <a:lnTo>
                        <a:pt x="3339" y="152"/>
                      </a:lnTo>
                      <a:lnTo>
                        <a:pt x="3341" y="154"/>
                      </a:lnTo>
                      <a:lnTo>
                        <a:pt x="3343" y="158"/>
                      </a:lnTo>
                      <a:lnTo>
                        <a:pt x="3344" y="161"/>
                      </a:lnTo>
                      <a:lnTo>
                        <a:pt x="3346" y="163"/>
                      </a:lnTo>
                      <a:lnTo>
                        <a:pt x="3348" y="165"/>
                      </a:lnTo>
                      <a:lnTo>
                        <a:pt x="3349" y="165"/>
                      </a:lnTo>
                      <a:lnTo>
                        <a:pt x="3351" y="163"/>
                      </a:lnTo>
                      <a:lnTo>
                        <a:pt x="3353" y="160"/>
                      </a:lnTo>
                      <a:lnTo>
                        <a:pt x="3355" y="156"/>
                      </a:lnTo>
                      <a:lnTo>
                        <a:pt x="3356" y="152"/>
                      </a:lnTo>
                      <a:lnTo>
                        <a:pt x="3358" y="148"/>
                      </a:lnTo>
                      <a:lnTo>
                        <a:pt x="3360" y="146"/>
                      </a:lnTo>
                      <a:lnTo>
                        <a:pt x="3361" y="146"/>
                      </a:lnTo>
                      <a:lnTo>
                        <a:pt x="3363" y="148"/>
                      </a:lnTo>
                      <a:lnTo>
                        <a:pt x="3365" y="151"/>
                      </a:lnTo>
                      <a:lnTo>
                        <a:pt x="3366" y="155"/>
                      </a:lnTo>
                      <a:lnTo>
                        <a:pt x="3368" y="159"/>
                      </a:lnTo>
                      <a:lnTo>
                        <a:pt x="3370" y="162"/>
                      </a:lnTo>
                      <a:lnTo>
                        <a:pt x="3372" y="165"/>
                      </a:lnTo>
                      <a:lnTo>
                        <a:pt x="3373" y="165"/>
                      </a:lnTo>
                      <a:lnTo>
                        <a:pt x="3375" y="164"/>
                      </a:lnTo>
                      <a:lnTo>
                        <a:pt x="3377" y="162"/>
                      </a:lnTo>
                      <a:lnTo>
                        <a:pt x="3378" y="160"/>
                      </a:lnTo>
                      <a:lnTo>
                        <a:pt x="3380" y="158"/>
                      </a:lnTo>
                      <a:lnTo>
                        <a:pt x="3382" y="156"/>
                      </a:lnTo>
                      <a:lnTo>
                        <a:pt x="3384" y="155"/>
                      </a:lnTo>
                      <a:lnTo>
                        <a:pt x="3385" y="156"/>
                      </a:lnTo>
                      <a:lnTo>
                        <a:pt x="3387" y="158"/>
                      </a:lnTo>
                      <a:lnTo>
                        <a:pt x="3389" y="160"/>
                      </a:lnTo>
                      <a:lnTo>
                        <a:pt x="3390" y="163"/>
                      </a:lnTo>
                      <a:lnTo>
                        <a:pt x="3392" y="166"/>
                      </a:lnTo>
                      <a:lnTo>
                        <a:pt x="3394" y="170"/>
                      </a:lnTo>
                      <a:lnTo>
                        <a:pt x="3396" y="174"/>
                      </a:lnTo>
                      <a:lnTo>
                        <a:pt x="3397" y="178"/>
                      </a:lnTo>
                      <a:lnTo>
                        <a:pt x="3399" y="181"/>
                      </a:lnTo>
                      <a:lnTo>
                        <a:pt x="3401" y="183"/>
                      </a:lnTo>
                      <a:lnTo>
                        <a:pt x="3402" y="185"/>
                      </a:lnTo>
                      <a:lnTo>
                        <a:pt x="3404" y="185"/>
                      </a:lnTo>
                      <a:lnTo>
                        <a:pt x="3406" y="183"/>
                      </a:lnTo>
                      <a:lnTo>
                        <a:pt x="3408" y="180"/>
                      </a:lnTo>
                      <a:lnTo>
                        <a:pt x="3409" y="176"/>
                      </a:lnTo>
                      <a:lnTo>
                        <a:pt x="3411" y="171"/>
                      </a:lnTo>
                      <a:lnTo>
                        <a:pt x="3413" y="165"/>
                      </a:lnTo>
                      <a:lnTo>
                        <a:pt x="3414" y="160"/>
                      </a:lnTo>
                      <a:lnTo>
                        <a:pt x="3416" y="155"/>
                      </a:lnTo>
                      <a:lnTo>
                        <a:pt x="3418" y="153"/>
                      </a:lnTo>
                      <a:lnTo>
                        <a:pt x="3420" y="152"/>
                      </a:lnTo>
                      <a:lnTo>
                        <a:pt x="3421" y="153"/>
                      </a:lnTo>
                      <a:lnTo>
                        <a:pt x="3423" y="154"/>
                      </a:lnTo>
                      <a:lnTo>
                        <a:pt x="3425" y="157"/>
                      </a:lnTo>
                      <a:lnTo>
                        <a:pt x="3426" y="159"/>
                      </a:lnTo>
                      <a:lnTo>
                        <a:pt x="3428" y="160"/>
                      </a:lnTo>
                      <a:lnTo>
                        <a:pt x="3430" y="159"/>
                      </a:lnTo>
                      <a:lnTo>
                        <a:pt x="3432" y="158"/>
                      </a:lnTo>
                      <a:lnTo>
                        <a:pt x="3433" y="155"/>
                      </a:lnTo>
                      <a:lnTo>
                        <a:pt x="3435" y="151"/>
                      </a:lnTo>
                      <a:lnTo>
                        <a:pt x="3437" y="148"/>
                      </a:lnTo>
                      <a:lnTo>
                        <a:pt x="3438" y="145"/>
                      </a:lnTo>
                      <a:lnTo>
                        <a:pt x="3440" y="143"/>
                      </a:lnTo>
                      <a:lnTo>
                        <a:pt x="3442" y="144"/>
                      </a:lnTo>
                      <a:lnTo>
                        <a:pt x="3444" y="145"/>
                      </a:lnTo>
                      <a:lnTo>
                        <a:pt x="3445" y="148"/>
                      </a:lnTo>
                      <a:lnTo>
                        <a:pt x="3447" y="152"/>
                      </a:lnTo>
                      <a:lnTo>
                        <a:pt x="3449" y="154"/>
                      </a:lnTo>
                      <a:lnTo>
                        <a:pt x="3450" y="156"/>
                      </a:lnTo>
                      <a:lnTo>
                        <a:pt x="3452" y="156"/>
                      </a:lnTo>
                      <a:lnTo>
                        <a:pt x="3454" y="154"/>
                      </a:lnTo>
                      <a:lnTo>
                        <a:pt x="3456" y="150"/>
                      </a:lnTo>
                      <a:lnTo>
                        <a:pt x="3457" y="145"/>
                      </a:lnTo>
                      <a:lnTo>
                        <a:pt x="3459" y="138"/>
                      </a:lnTo>
                      <a:lnTo>
                        <a:pt x="3461" y="133"/>
                      </a:lnTo>
                      <a:lnTo>
                        <a:pt x="3462" y="128"/>
                      </a:lnTo>
                      <a:lnTo>
                        <a:pt x="3464" y="126"/>
                      </a:lnTo>
                      <a:lnTo>
                        <a:pt x="3466" y="125"/>
                      </a:lnTo>
                      <a:lnTo>
                        <a:pt x="3468" y="128"/>
                      </a:lnTo>
                      <a:lnTo>
                        <a:pt x="3469" y="132"/>
                      </a:lnTo>
                      <a:lnTo>
                        <a:pt x="3471" y="137"/>
                      </a:lnTo>
                      <a:lnTo>
                        <a:pt x="3472" y="142"/>
                      </a:lnTo>
                      <a:lnTo>
                        <a:pt x="3474" y="147"/>
                      </a:lnTo>
                      <a:lnTo>
                        <a:pt x="3476" y="150"/>
                      </a:lnTo>
                      <a:lnTo>
                        <a:pt x="3478" y="151"/>
                      </a:lnTo>
                      <a:lnTo>
                        <a:pt x="3480" y="150"/>
                      </a:lnTo>
                      <a:lnTo>
                        <a:pt x="3481" y="149"/>
                      </a:lnTo>
                      <a:lnTo>
                        <a:pt x="3483" y="147"/>
                      </a:lnTo>
                      <a:lnTo>
                        <a:pt x="3484" y="146"/>
                      </a:lnTo>
                      <a:lnTo>
                        <a:pt x="3486" y="145"/>
                      </a:lnTo>
                      <a:lnTo>
                        <a:pt x="3488" y="146"/>
                      </a:lnTo>
                      <a:lnTo>
                        <a:pt x="3490" y="148"/>
                      </a:lnTo>
                      <a:lnTo>
                        <a:pt x="3492" y="151"/>
                      </a:lnTo>
                      <a:lnTo>
                        <a:pt x="3493" y="153"/>
                      </a:lnTo>
                      <a:lnTo>
                        <a:pt x="3495" y="153"/>
                      </a:lnTo>
                      <a:lnTo>
                        <a:pt x="3496" y="152"/>
                      </a:lnTo>
                      <a:lnTo>
                        <a:pt x="3498" y="147"/>
                      </a:lnTo>
                      <a:lnTo>
                        <a:pt x="3500" y="140"/>
                      </a:lnTo>
                      <a:lnTo>
                        <a:pt x="3502" y="130"/>
                      </a:lnTo>
                      <a:lnTo>
                        <a:pt x="3504" y="121"/>
                      </a:lnTo>
                      <a:lnTo>
                        <a:pt x="3505" y="112"/>
                      </a:lnTo>
                      <a:lnTo>
                        <a:pt x="3507" y="105"/>
                      </a:lnTo>
                      <a:lnTo>
                        <a:pt x="3508" y="100"/>
                      </a:lnTo>
                      <a:lnTo>
                        <a:pt x="3510" y="99"/>
                      </a:lnTo>
                      <a:lnTo>
                        <a:pt x="3512" y="102"/>
                      </a:lnTo>
                      <a:lnTo>
                        <a:pt x="3514" y="106"/>
                      </a:lnTo>
                      <a:lnTo>
                        <a:pt x="3515" y="112"/>
                      </a:lnTo>
                      <a:lnTo>
                        <a:pt x="3517" y="118"/>
                      </a:lnTo>
                      <a:lnTo>
                        <a:pt x="3519" y="123"/>
                      </a:lnTo>
                      <a:lnTo>
                        <a:pt x="3520" y="127"/>
                      </a:lnTo>
                      <a:lnTo>
                        <a:pt x="3522" y="129"/>
                      </a:lnTo>
                      <a:lnTo>
                        <a:pt x="3524" y="129"/>
                      </a:lnTo>
                      <a:lnTo>
                        <a:pt x="3526" y="128"/>
                      </a:lnTo>
                      <a:lnTo>
                        <a:pt x="3527" y="128"/>
                      </a:lnTo>
                      <a:lnTo>
                        <a:pt x="3529" y="128"/>
                      </a:lnTo>
                      <a:lnTo>
                        <a:pt x="3531" y="129"/>
                      </a:lnTo>
                      <a:lnTo>
                        <a:pt x="3532" y="132"/>
                      </a:lnTo>
                      <a:lnTo>
                        <a:pt x="3534" y="136"/>
                      </a:lnTo>
                      <a:lnTo>
                        <a:pt x="3536" y="140"/>
                      </a:lnTo>
                      <a:lnTo>
                        <a:pt x="3538" y="144"/>
                      </a:lnTo>
                      <a:lnTo>
                        <a:pt x="3539" y="147"/>
                      </a:lnTo>
                      <a:lnTo>
                        <a:pt x="3541" y="149"/>
                      </a:lnTo>
                      <a:lnTo>
                        <a:pt x="3543" y="150"/>
                      </a:lnTo>
                      <a:lnTo>
                        <a:pt x="3544" y="149"/>
                      </a:lnTo>
                      <a:lnTo>
                        <a:pt x="3546" y="148"/>
                      </a:lnTo>
                      <a:lnTo>
                        <a:pt x="3548" y="146"/>
                      </a:lnTo>
                      <a:lnTo>
                        <a:pt x="3550" y="143"/>
                      </a:lnTo>
                      <a:lnTo>
                        <a:pt x="3551" y="141"/>
                      </a:lnTo>
                      <a:lnTo>
                        <a:pt x="3553" y="138"/>
                      </a:lnTo>
                      <a:lnTo>
                        <a:pt x="3555" y="136"/>
                      </a:lnTo>
                      <a:lnTo>
                        <a:pt x="3556" y="134"/>
                      </a:lnTo>
                      <a:lnTo>
                        <a:pt x="3558" y="130"/>
                      </a:lnTo>
                      <a:lnTo>
                        <a:pt x="3560" y="127"/>
                      </a:lnTo>
                      <a:lnTo>
                        <a:pt x="3562" y="123"/>
                      </a:lnTo>
                      <a:lnTo>
                        <a:pt x="3563" y="119"/>
                      </a:lnTo>
                      <a:lnTo>
                        <a:pt x="3565" y="114"/>
                      </a:lnTo>
                      <a:lnTo>
                        <a:pt x="3567" y="110"/>
                      </a:lnTo>
                      <a:lnTo>
                        <a:pt x="3568" y="106"/>
                      </a:lnTo>
                      <a:lnTo>
                        <a:pt x="3570" y="104"/>
                      </a:lnTo>
                      <a:lnTo>
                        <a:pt x="3572" y="102"/>
                      </a:lnTo>
                      <a:lnTo>
                        <a:pt x="3573" y="101"/>
                      </a:lnTo>
                      <a:lnTo>
                        <a:pt x="3575" y="101"/>
                      </a:lnTo>
                      <a:lnTo>
                        <a:pt x="3577" y="103"/>
                      </a:lnTo>
                      <a:lnTo>
                        <a:pt x="3579" y="105"/>
                      </a:lnTo>
                      <a:lnTo>
                        <a:pt x="3580" y="108"/>
                      </a:lnTo>
                      <a:lnTo>
                        <a:pt x="3582" y="112"/>
                      </a:lnTo>
                      <a:lnTo>
                        <a:pt x="3584" y="116"/>
                      </a:lnTo>
                      <a:lnTo>
                        <a:pt x="3585" y="120"/>
                      </a:lnTo>
                      <a:lnTo>
                        <a:pt x="3587" y="123"/>
                      </a:lnTo>
                      <a:lnTo>
                        <a:pt x="3589" y="126"/>
                      </a:lnTo>
                      <a:lnTo>
                        <a:pt x="3591" y="128"/>
                      </a:lnTo>
                      <a:lnTo>
                        <a:pt x="3592" y="127"/>
                      </a:lnTo>
                      <a:lnTo>
                        <a:pt x="3594" y="125"/>
                      </a:lnTo>
                      <a:lnTo>
                        <a:pt x="3596" y="123"/>
                      </a:lnTo>
                      <a:lnTo>
                        <a:pt x="3597" y="119"/>
                      </a:lnTo>
                      <a:lnTo>
                        <a:pt x="3599" y="115"/>
                      </a:lnTo>
                      <a:lnTo>
                        <a:pt x="3601" y="111"/>
                      </a:lnTo>
                      <a:lnTo>
                        <a:pt x="3603" y="109"/>
                      </a:lnTo>
                      <a:lnTo>
                        <a:pt x="3604" y="107"/>
                      </a:lnTo>
                      <a:lnTo>
                        <a:pt x="3606" y="107"/>
                      </a:lnTo>
                      <a:lnTo>
                        <a:pt x="3608" y="107"/>
                      </a:lnTo>
                      <a:lnTo>
                        <a:pt x="3609" y="109"/>
                      </a:lnTo>
                      <a:lnTo>
                        <a:pt x="3611" y="109"/>
                      </a:lnTo>
                      <a:lnTo>
                        <a:pt x="3613" y="109"/>
                      </a:lnTo>
                      <a:lnTo>
                        <a:pt x="3615" y="108"/>
                      </a:lnTo>
                      <a:lnTo>
                        <a:pt x="3616" y="107"/>
                      </a:lnTo>
                      <a:lnTo>
                        <a:pt x="3618" y="107"/>
                      </a:lnTo>
                      <a:lnTo>
                        <a:pt x="3619" y="107"/>
                      </a:lnTo>
                      <a:lnTo>
                        <a:pt x="3621" y="109"/>
                      </a:lnTo>
                      <a:lnTo>
                        <a:pt x="3623" y="113"/>
                      </a:lnTo>
                      <a:lnTo>
                        <a:pt x="3625" y="119"/>
                      </a:lnTo>
                      <a:lnTo>
                        <a:pt x="3627" y="127"/>
                      </a:lnTo>
                      <a:lnTo>
                        <a:pt x="3628" y="136"/>
                      </a:lnTo>
                      <a:lnTo>
                        <a:pt x="3630" y="144"/>
                      </a:lnTo>
                      <a:lnTo>
                        <a:pt x="3631" y="151"/>
                      </a:lnTo>
                      <a:lnTo>
                        <a:pt x="3633" y="155"/>
                      </a:lnTo>
                      <a:lnTo>
                        <a:pt x="3635" y="156"/>
                      </a:lnTo>
                      <a:lnTo>
                        <a:pt x="3637" y="155"/>
                      </a:lnTo>
                      <a:lnTo>
                        <a:pt x="3639" y="152"/>
                      </a:lnTo>
                      <a:lnTo>
                        <a:pt x="3640" y="147"/>
                      </a:lnTo>
                      <a:lnTo>
                        <a:pt x="3642" y="142"/>
                      </a:lnTo>
                      <a:lnTo>
                        <a:pt x="3643" y="138"/>
                      </a:lnTo>
                      <a:lnTo>
                        <a:pt x="3645" y="136"/>
                      </a:lnTo>
                      <a:lnTo>
                        <a:pt x="3647" y="135"/>
                      </a:lnTo>
                      <a:lnTo>
                        <a:pt x="3649" y="135"/>
                      </a:lnTo>
                      <a:lnTo>
                        <a:pt x="3650" y="137"/>
                      </a:lnTo>
                      <a:lnTo>
                        <a:pt x="3652" y="138"/>
                      </a:lnTo>
                      <a:lnTo>
                        <a:pt x="3654" y="139"/>
                      </a:lnTo>
                      <a:lnTo>
                        <a:pt x="3655" y="139"/>
                      </a:lnTo>
                      <a:lnTo>
                        <a:pt x="3657" y="138"/>
                      </a:lnTo>
                      <a:lnTo>
                        <a:pt x="3659" y="137"/>
                      </a:lnTo>
                      <a:lnTo>
                        <a:pt x="3661" y="136"/>
                      </a:lnTo>
                      <a:lnTo>
                        <a:pt x="3662" y="134"/>
                      </a:lnTo>
                      <a:lnTo>
                        <a:pt x="3664" y="134"/>
                      </a:lnTo>
                      <a:lnTo>
                        <a:pt x="3666" y="134"/>
                      </a:lnTo>
                      <a:lnTo>
                        <a:pt x="3667" y="134"/>
                      </a:lnTo>
                      <a:lnTo>
                        <a:pt x="3669" y="135"/>
                      </a:lnTo>
                      <a:lnTo>
                        <a:pt x="3671" y="136"/>
                      </a:lnTo>
                      <a:lnTo>
                        <a:pt x="3673" y="137"/>
                      </a:lnTo>
                      <a:lnTo>
                        <a:pt x="3674" y="138"/>
                      </a:lnTo>
                      <a:lnTo>
                        <a:pt x="3676" y="139"/>
                      </a:lnTo>
                      <a:lnTo>
                        <a:pt x="3678" y="140"/>
                      </a:lnTo>
                      <a:lnTo>
                        <a:pt x="3679" y="141"/>
                      </a:lnTo>
                      <a:lnTo>
                        <a:pt x="3681" y="142"/>
                      </a:lnTo>
                      <a:lnTo>
                        <a:pt x="3683" y="145"/>
                      </a:lnTo>
                      <a:lnTo>
                        <a:pt x="3685" y="148"/>
                      </a:lnTo>
                      <a:lnTo>
                        <a:pt x="3686" y="150"/>
                      </a:lnTo>
                      <a:lnTo>
                        <a:pt x="3688" y="153"/>
                      </a:lnTo>
                      <a:lnTo>
                        <a:pt x="3690" y="155"/>
                      </a:lnTo>
                      <a:lnTo>
                        <a:pt x="3691" y="155"/>
                      </a:lnTo>
                      <a:lnTo>
                        <a:pt x="3693" y="155"/>
                      </a:lnTo>
                      <a:lnTo>
                        <a:pt x="3695" y="153"/>
                      </a:lnTo>
                      <a:lnTo>
                        <a:pt x="3697" y="150"/>
                      </a:lnTo>
                      <a:lnTo>
                        <a:pt x="3698" y="148"/>
                      </a:lnTo>
                      <a:lnTo>
                        <a:pt x="3700" y="145"/>
                      </a:lnTo>
                      <a:lnTo>
                        <a:pt x="3702" y="144"/>
                      </a:lnTo>
                      <a:lnTo>
                        <a:pt x="3703" y="143"/>
                      </a:lnTo>
                      <a:lnTo>
                        <a:pt x="3705" y="144"/>
                      </a:lnTo>
                      <a:lnTo>
                        <a:pt x="3707" y="145"/>
                      </a:lnTo>
                      <a:lnTo>
                        <a:pt x="3709" y="147"/>
                      </a:lnTo>
                      <a:lnTo>
                        <a:pt x="3710" y="148"/>
                      </a:lnTo>
                      <a:lnTo>
                        <a:pt x="3712" y="150"/>
                      </a:lnTo>
                      <a:lnTo>
                        <a:pt x="3714" y="150"/>
                      </a:lnTo>
                      <a:lnTo>
                        <a:pt x="3715" y="151"/>
                      </a:lnTo>
                      <a:lnTo>
                        <a:pt x="3717" y="150"/>
                      </a:lnTo>
                      <a:lnTo>
                        <a:pt x="3719" y="149"/>
                      </a:lnTo>
                      <a:lnTo>
                        <a:pt x="3721" y="147"/>
                      </a:lnTo>
                      <a:lnTo>
                        <a:pt x="3722" y="145"/>
                      </a:lnTo>
                      <a:lnTo>
                        <a:pt x="3724" y="143"/>
                      </a:lnTo>
                      <a:lnTo>
                        <a:pt x="3726" y="141"/>
                      </a:lnTo>
                      <a:lnTo>
                        <a:pt x="3727" y="138"/>
                      </a:lnTo>
                      <a:lnTo>
                        <a:pt x="3729" y="137"/>
                      </a:lnTo>
                      <a:lnTo>
                        <a:pt x="3731" y="135"/>
                      </a:lnTo>
                      <a:lnTo>
                        <a:pt x="3733" y="135"/>
                      </a:lnTo>
                      <a:lnTo>
                        <a:pt x="3734" y="135"/>
                      </a:lnTo>
                      <a:lnTo>
                        <a:pt x="3736" y="136"/>
                      </a:lnTo>
                      <a:lnTo>
                        <a:pt x="3738" y="137"/>
                      </a:lnTo>
                      <a:lnTo>
                        <a:pt x="3739" y="140"/>
                      </a:lnTo>
                      <a:lnTo>
                        <a:pt x="3741" y="141"/>
                      </a:lnTo>
                      <a:lnTo>
                        <a:pt x="3743" y="142"/>
                      </a:lnTo>
                      <a:lnTo>
                        <a:pt x="3745" y="141"/>
                      </a:lnTo>
                      <a:lnTo>
                        <a:pt x="3746" y="140"/>
                      </a:lnTo>
                      <a:lnTo>
                        <a:pt x="3748" y="136"/>
                      </a:lnTo>
                      <a:lnTo>
                        <a:pt x="3750" y="133"/>
                      </a:lnTo>
                      <a:lnTo>
                        <a:pt x="3751" y="129"/>
                      </a:lnTo>
                      <a:lnTo>
                        <a:pt x="3753" y="125"/>
                      </a:lnTo>
                      <a:lnTo>
                        <a:pt x="3755" y="124"/>
                      </a:lnTo>
                      <a:lnTo>
                        <a:pt x="3757" y="124"/>
                      </a:lnTo>
                      <a:lnTo>
                        <a:pt x="3758" y="127"/>
                      </a:lnTo>
                      <a:lnTo>
                        <a:pt x="3760" y="130"/>
                      </a:lnTo>
                      <a:lnTo>
                        <a:pt x="3762" y="135"/>
                      </a:lnTo>
                      <a:lnTo>
                        <a:pt x="3763" y="138"/>
                      </a:lnTo>
                      <a:lnTo>
                        <a:pt x="3765" y="139"/>
                      </a:lnTo>
                      <a:lnTo>
                        <a:pt x="3767" y="138"/>
                      </a:lnTo>
                      <a:lnTo>
                        <a:pt x="3769" y="134"/>
                      </a:lnTo>
                      <a:lnTo>
                        <a:pt x="3770" y="127"/>
                      </a:lnTo>
                      <a:lnTo>
                        <a:pt x="3772" y="118"/>
                      </a:lnTo>
                      <a:lnTo>
                        <a:pt x="3774" y="109"/>
                      </a:lnTo>
                      <a:lnTo>
                        <a:pt x="3775" y="101"/>
                      </a:lnTo>
                      <a:lnTo>
                        <a:pt x="3777" y="95"/>
                      </a:lnTo>
                      <a:lnTo>
                        <a:pt x="3779" y="93"/>
                      </a:lnTo>
                      <a:lnTo>
                        <a:pt x="3780" y="93"/>
                      </a:lnTo>
                      <a:lnTo>
                        <a:pt x="3782" y="96"/>
                      </a:lnTo>
                      <a:lnTo>
                        <a:pt x="3784" y="101"/>
                      </a:lnTo>
                      <a:lnTo>
                        <a:pt x="3785" y="106"/>
                      </a:lnTo>
                      <a:lnTo>
                        <a:pt x="3787" y="110"/>
                      </a:lnTo>
                      <a:lnTo>
                        <a:pt x="3789" y="113"/>
                      </a:lnTo>
                      <a:lnTo>
                        <a:pt x="3791" y="114"/>
                      </a:lnTo>
                      <a:lnTo>
                        <a:pt x="3792" y="114"/>
                      </a:lnTo>
                      <a:lnTo>
                        <a:pt x="3794" y="114"/>
                      </a:lnTo>
                      <a:lnTo>
                        <a:pt x="3796" y="114"/>
                      </a:lnTo>
                      <a:lnTo>
                        <a:pt x="3797" y="115"/>
                      </a:lnTo>
                      <a:lnTo>
                        <a:pt x="3799" y="117"/>
                      </a:lnTo>
                      <a:lnTo>
                        <a:pt x="3801" y="121"/>
                      </a:lnTo>
                      <a:lnTo>
                        <a:pt x="3803" y="125"/>
                      </a:lnTo>
                      <a:lnTo>
                        <a:pt x="3804" y="128"/>
                      </a:lnTo>
                      <a:lnTo>
                        <a:pt x="3806" y="129"/>
                      </a:lnTo>
                      <a:lnTo>
                        <a:pt x="3808" y="127"/>
                      </a:lnTo>
                      <a:lnTo>
                        <a:pt x="3809" y="122"/>
                      </a:lnTo>
                      <a:lnTo>
                        <a:pt x="3811" y="114"/>
                      </a:lnTo>
                      <a:lnTo>
                        <a:pt x="3813" y="105"/>
                      </a:lnTo>
                      <a:lnTo>
                        <a:pt x="3814" y="96"/>
                      </a:lnTo>
                      <a:lnTo>
                        <a:pt x="3816" y="88"/>
                      </a:lnTo>
                      <a:lnTo>
                        <a:pt x="3818" y="85"/>
                      </a:lnTo>
                      <a:lnTo>
                        <a:pt x="3820" y="87"/>
                      </a:lnTo>
                      <a:lnTo>
                        <a:pt x="3821" y="94"/>
                      </a:lnTo>
                      <a:lnTo>
                        <a:pt x="3823" y="105"/>
                      </a:lnTo>
                      <a:lnTo>
                        <a:pt x="3825" y="119"/>
                      </a:lnTo>
                      <a:lnTo>
                        <a:pt x="3826" y="133"/>
                      </a:lnTo>
                      <a:lnTo>
                        <a:pt x="3828" y="146"/>
                      </a:lnTo>
                      <a:lnTo>
                        <a:pt x="3830" y="154"/>
                      </a:lnTo>
                      <a:lnTo>
                        <a:pt x="3832" y="158"/>
                      </a:lnTo>
                      <a:lnTo>
                        <a:pt x="3833" y="155"/>
                      </a:lnTo>
                      <a:lnTo>
                        <a:pt x="3835" y="148"/>
                      </a:lnTo>
                      <a:lnTo>
                        <a:pt x="3837" y="138"/>
                      </a:lnTo>
                      <a:lnTo>
                        <a:pt x="3838" y="126"/>
                      </a:lnTo>
                      <a:lnTo>
                        <a:pt x="3840" y="114"/>
                      </a:lnTo>
                      <a:lnTo>
                        <a:pt x="3842" y="105"/>
                      </a:lnTo>
                      <a:lnTo>
                        <a:pt x="3844" y="98"/>
                      </a:lnTo>
                      <a:lnTo>
                        <a:pt x="3845" y="96"/>
                      </a:lnTo>
                      <a:lnTo>
                        <a:pt x="3847" y="96"/>
                      </a:lnTo>
                      <a:lnTo>
                        <a:pt x="3849" y="99"/>
                      </a:lnTo>
                      <a:lnTo>
                        <a:pt x="3850" y="105"/>
                      </a:lnTo>
                      <a:lnTo>
                        <a:pt x="3852" y="110"/>
                      </a:lnTo>
                      <a:lnTo>
                        <a:pt x="3854" y="115"/>
                      </a:lnTo>
                      <a:lnTo>
                        <a:pt x="3856" y="119"/>
                      </a:lnTo>
                      <a:lnTo>
                        <a:pt x="3857" y="123"/>
                      </a:lnTo>
                      <a:lnTo>
                        <a:pt x="3859" y="125"/>
                      </a:lnTo>
                      <a:lnTo>
                        <a:pt x="3861" y="127"/>
                      </a:lnTo>
                      <a:lnTo>
                        <a:pt x="3862" y="129"/>
                      </a:lnTo>
                      <a:lnTo>
                        <a:pt x="3864" y="133"/>
                      </a:lnTo>
                      <a:lnTo>
                        <a:pt x="3866" y="136"/>
                      </a:lnTo>
                      <a:lnTo>
                        <a:pt x="3868" y="141"/>
                      </a:lnTo>
                      <a:lnTo>
                        <a:pt x="3869" y="146"/>
                      </a:lnTo>
                      <a:lnTo>
                        <a:pt x="3871" y="152"/>
                      </a:lnTo>
                      <a:lnTo>
                        <a:pt x="3873" y="156"/>
                      </a:lnTo>
                      <a:lnTo>
                        <a:pt x="3874" y="160"/>
                      </a:lnTo>
                      <a:lnTo>
                        <a:pt x="3876" y="161"/>
                      </a:lnTo>
                      <a:lnTo>
                        <a:pt x="3878" y="161"/>
                      </a:lnTo>
                      <a:lnTo>
                        <a:pt x="3880" y="158"/>
                      </a:lnTo>
                      <a:lnTo>
                        <a:pt x="3881" y="153"/>
                      </a:lnTo>
                      <a:lnTo>
                        <a:pt x="3883" y="147"/>
                      </a:lnTo>
                      <a:lnTo>
                        <a:pt x="3885" y="140"/>
                      </a:lnTo>
                      <a:lnTo>
                        <a:pt x="3886" y="133"/>
                      </a:lnTo>
                      <a:lnTo>
                        <a:pt x="3888" y="127"/>
                      </a:lnTo>
                      <a:lnTo>
                        <a:pt x="3890" y="123"/>
                      </a:lnTo>
                      <a:lnTo>
                        <a:pt x="3892" y="120"/>
                      </a:lnTo>
                      <a:lnTo>
                        <a:pt x="3893" y="119"/>
                      </a:lnTo>
                      <a:lnTo>
                        <a:pt x="3895" y="120"/>
                      </a:lnTo>
                      <a:lnTo>
                        <a:pt x="3897" y="122"/>
                      </a:lnTo>
                      <a:lnTo>
                        <a:pt x="3898" y="124"/>
                      </a:lnTo>
                      <a:lnTo>
                        <a:pt x="3900" y="127"/>
                      </a:lnTo>
                      <a:lnTo>
                        <a:pt x="3902" y="128"/>
                      </a:lnTo>
                      <a:lnTo>
                        <a:pt x="3904" y="129"/>
                      </a:lnTo>
                      <a:lnTo>
                        <a:pt x="3905" y="129"/>
                      </a:lnTo>
                      <a:lnTo>
                        <a:pt x="3907" y="130"/>
                      </a:lnTo>
                      <a:lnTo>
                        <a:pt x="3909" y="130"/>
                      </a:lnTo>
                      <a:lnTo>
                        <a:pt x="3910" y="132"/>
                      </a:lnTo>
                      <a:lnTo>
                        <a:pt x="3912" y="135"/>
                      </a:lnTo>
                      <a:lnTo>
                        <a:pt x="3914" y="138"/>
                      </a:lnTo>
                      <a:lnTo>
                        <a:pt x="3916" y="141"/>
                      </a:lnTo>
                      <a:lnTo>
                        <a:pt x="3917" y="144"/>
                      </a:lnTo>
                      <a:lnTo>
                        <a:pt x="3919" y="145"/>
                      </a:lnTo>
                      <a:lnTo>
                        <a:pt x="3920" y="143"/>
                      </a:lnTo>
                      <a:lnTo>
                        <a:pt x="3922" y="139"/>
                      </a:lnTo>
                      <a:lnTo>
                        <a:pt x="3924" y="133"/>
                      </a:lnTo>
                      <a:lnTo>
                        <a:pt x="3926" y="126"/>
                      </a:lnTo>
                      <a:lnTo>
                        <a:pt x="3928" y="120"/>
                      </a:lnTo>
                      <a:lnTo>
                        <a:pt x="3929" y="115"/>
                      </a:lnTo>
                      <a:lnTo>
                        <a:pt x="3931" y="113"/>
                      </a:lnTo>
                      <a:lnTo>
                        <a:pt x="3932" y="116"/>
                      </a:lnTo>
                      <a:lnTo>
                        <a:pt x="3934" y="121"/>
                      </a:lnTo>
                      <a:lnTo>
                        <a:pt x="3936" y="128"/>
                      </a:lnTo>
                      <a:lnTo>
                        <a:pt x="3938" y="135"/>
                      </a:lnTo>
                      <a:lnTo>
                        <a:pt x="3940" y="141"/>
                      </a:lnTo>
                      <a:lnTo>
                        <a:pt x="3941" y="145"/>
                      </a:lnTo>
                      <a:lnTo>
                        <a:pt x="3943" y="146"/>
                      </a:lnTo>
                      <a:lnTo>
                        <a:pt x="3944" y="143"/>
                      </a:lnTo>
                      <a:lnTo>
                        <a:pt x="3946" y="137"/>
                      </a:lnTo>
                      <a:lnTo>
                        <a:pt x="3948" y="131"/>
                      </a:lnTo>
                      <a:lnTo>
                        <a:pt x="3950" y="125"/>
                      </a:lnTo>
                      <a:lnTo>
                        <a:pt x="3952" y="122"/>
                      </a:lnTo>
                      <a:lnTo>
                        <a:pt x="3953" y="121"/>
                      </a:lnTo>
                      <a:lnTo>
                        <a:pt x="3955" y="122"/>
                      </a:lnTo>
                      <a:lnTo>
                        <a:pt x="3956" y="125"/>
                      </a:lnTo>
                      <a:lnTo>
                        <a:pt x="3958" y="129"/>
                      </a:lnTo>
                      <a:lnTo>
                        <a:pt x="3960" y="132"/>
                      </a:lnTo>
                      <a:lnTo>
                        <a:pt x="3962" y="134"/>
                      </a:lnTo>
                      <a:lnTo>
                        <a:pt x="3963" y="133"/>
                      </a:lnTo>
                      <a:lnTo>
                        <a:pt x="3965" y="130"/>
                      </a:lnTo>
                      <a:lnTo>
                        <a:pt x="3967" y="127"/>
                      </a:lnTo>
                      <a:lnTo>
                        <a:pt x="3968" y="124"/>
                      </a:lnTo>
                      <a:lnTo>
                        <a:pt x="3970" y="123"/>
                      </a:lnTo>
                      <a:lnTo>
                        <a:pt x="3972" y="124"/>
                      </a:lnTo>
                      <a:lnTo>
                        <a:pt x="3974" y="127"/>
                      </a:lnTo>
                      <a:lnTo>
                        <a:pt x="3975" y="132"/>
                      </a:lnTo>
                      <a:lnTo>
                        <a:pt x="3977" y="137"/>
                      </a:lnTo>
                      <a:lnTo>
                        <a:pt x="3979" y="142"/>
                      </a:lnTo>
                      <a:lnTo>
                        <a:pt x="3980" y="144"/>
                      </a:lnTo>
                      <a:lnTo>
                        <a:pt x="3982" y="143"/>
                      </a:lnTo>
                      <a:lnTo>
                        <a:pt x="3984" y="140"/>
                      </a:lnTo>
                      <a:lnTo>
                        <a:pt x="3986" y="135"/>
                      </a:lnTo>
                      <a:lnTo>
                        <a:pt x="3987" y="129"/>
                      </a:lnTo>
                      <a:lnTo>
                        <a:pt x="3989" y="124"/>
                      </a:lnTo>
                      <a:lnTo>
                        <a:pt x="3991" y="121"/>
                      </a:lnTo>
                      <a:lnTo>
                        <a:pt x="3992" y="122"/>
                      </a:lnTo>
                      <a:lnTo>
                        <a:pt x="3994" y="125"/>
                      </a:lnTo>
                      <a:lnTo>
                        <a:pt x="3996" y="130"/>
                      </a:lnTo>
                      <a:lnTo>
                        <a:pt x="3998" y="136"/>
                      </a:lnTo>
                      <a:lnTo>
                        <a:pt x="3999" y="142"/>
                      </a:lnTo>
                      <a:lnTo>
                        <a:pt x="4001" y="146"/>
                      </a:lnTo>
                      <a:lnTo>
                        <a:pt x="4003" y="146"/>
                      </a:lnTo>
                      <a:lnTo>
                        <a:pt x="4004" y="144"/>
                      </a:lnTo>
                      <a:lnTo>
                        <a:pt x="4006" y="141"/>
                      </a:lnTo>
                      <a:lnTo>
                        <a:pt x="4008" y="136"/>
                      </a:lnTo>
                      <a:lnTo>
                        <a:pt x="4010" y="131"/>
                      </a:lnTo>
                      <a:lnTo>
                        <a:pt x="4011" y="128"/>
                      </a:lnTo>
                      <a:lnTo>
                        <a:pt x="4013" y="126"/>
                      </a:lnTo>
                      <a:lnTo>
                        <a:pt x="4015" y="126"/>
                      </a:lnTo>
                      <a:lnTo>
                        <a:pt x="4016" y="127"/>
                      </a:lnTo>
                      <a:lnTo>
                        <a:pt x="4018" y="128"/>
                      </a:lnTo>
                      <a:lnTo>
                        <a:pt x="4020" y="129"/>
                      </a:lnTo>
                      <a:lnTo>
                        <a:pt x="4021" y="129"/>
                      </a:lnTo>
                      <a:lnTo>
                        <a:pt x="4023" y="127"/>
                      </a:lnTo>
                      <a:lnTo>
                        <a:pt x="4025" y="124"/>
                      </a:lnTo>
                      <a:lnTo>
                        <a:pt x="4027" y="121"/>
                      </a:lnTo>
                      <a:lnTo>
                        <a:pt x="4028" y="119"/>
                      </a:lnTo>
                      <a:lnTo>
                        <a:pt x="4030" y="117"/>
                      </a:lnTo>
                      <a:lnTo>
                        <a:pt x="4032" y="116"/>
                      </a:lnTo>
                      <a:lnTo>
                        <a:pt x="4033" y="117"/>
                      </a:lnTo>
                      <a:lnTo>
                        <a:pt x="4035" y="119"/>
                      </a:lnTo>
                      <a:lnTo>
                        <a:pt x="4037" y="121"/>
                      </a:lnTo>
                      <a:lnTo>
                        <a:pt x="4039" y="123"/>
                      </a:lnTo>
                      <a:lnTo>
                        <a:pt x="4040" y="125"/>
                      </a:lnTo>
                      <a:lnTo>
                        <a:pt x="4042" y="124"/>
                      </a:lnTo>
                      <a:lnTo>
                        <a:pt x="4044" y="123"/>
                      </a:lnTo>
                      <a:lnTo>
                        <a:pt x="4045" y="121"/>
                      </a:lnTo>
                      <a:lnTo>
                        <a:pt x="4047" y="118"/>
                      </a:lnTo>
                      <a:lnTo>
                        <a:pt x="4049" y="116"/>
                      </a:lnTo>
                      <a:lnTo>
                        <a:pt x="4051" y="114"/>
                      </a:lnTo>
                      <a:lnTo>
                        <a:pt x="4052" y="113"/>
                      </a:lnTo>
                      <a:lnTo>
                        <a:pt x="4054" y="113"/>
                      </a:lnTo>
                      <a:lnTo>
                        <a:pt x="4056" y="113"/>
                      </a:lnTo>
                      <a:lnTo>
                        <a:pt x="4057" y="114"/>
                      </a:lnTo>
                      <a:lnTo>
                        <a:pt x="4059" y="114"/>
                      </a:lnTo>
                      <a:lnTo>
                        <a:pt x="4061" y="113"/>
                      </a:lnTo>
                      <a:lnTo>
                        <a:pt x="4063" y="112"/>
                      </a:lnTo>
                      <a:lnTo>
                        <a:pt x="4064" y="111"/>
                      </a:lnTo>
                      <a:lnTo>
                        <a:pt x="4066" y="109"/>
                      </a:lnTo>
                      <a:lnTo>
                        <a:pt x="4067" y="108"/>
                      </a:lnTo>
                      <a:lnTo>
                        <a:pt x="4069" y="107"/>
                      </a:lnTo>
                      <a:lnTo>
                        <a:pt x="4071" y="107"/>
                      </a:lnTo>
                      <a:lnTo>
                        <a:pt x="4073" y="107"/>
                      </a:lnTo>
                      <a:lnTo>
                        <a:pt x="4075" y="107"/>
                      </a:lnTo>
                      <a:lnTo>
                        <a:pt x="4076" y="108"/>
                      </a:lnTo>
                      <a:lnTo>
                        <a:pt x="4078" y="107"/>
                      </a:lnTo>
                      <a:lnTo>
                        <a:pt x="4079" y="106"/>
                      </a:lnTo>
                      <a:lnTo>
                        <a:pt x="4081" y="103"/>
                      </a:lnTo>
                      <a:lnTo>
                        <a:pt x="4083" y="100"/>
                      </a:lnTo>
                      <a:lnTo>
                        <a:pt x="4085" y="97"/>
                      </a:lnTo>
                      <a:lnTo>
                        <a:pt x="4086" y="94"/>
                      </a:lnTo>
                      <a:lnTo>
                        <a:pt x="4088" y="92"/>
                      </a:lnTo>
                      <a:lnTo>
                        <a:pt x="4090" y="93"/>
                      </a:lnTo>
                      <a:lnTo>
                        <a:pt x="4091" y="95"/>
                      </a:lnTo>
                      <a:lnTo>
                        <a:pt x="4093" y="100"/>
                      </a:lnTo>
                      <a:lnTo>
                        <a:pt x="4095" y="106"/>
                      </a:lnTo>
                      <a:lnTo>
                        <a:pt x="4097" y="112"/>
                      </a:lnTo>
                      <a:lnTo>
                        <a:pt x="4098" y="118"/>
                      </a:lnTo>
                      <a:lnTo>
                        <a:pt x="4100" y="122"/>
                      </a:lnTo>
                      <a:lnTo>
                        <a:pt x="4102" y="123"/>
                      </a:lnTo>
                      <a:lnTo>
                        <a:pt x="4103" y="121"/>
                      </a:lnTo>
                      <a:lnTo>
                        <a:pt x="4105" y="115"/>
                      </a:lnTo>
                      <a:lnTo>
                        <a:pt x="4107" y="107"/>
                      </a:lnTo>
                      <a:lnTo>
                        <a:pt x="4109" y="98"/>
                      </a:lnTo>
                      <a:lnTo>
                        <a:pt x="4110" y="89"/>
                      </a:lnTo>
                      <a:lnTo>
                        <a:pt x="4112" y="80"/>
                      </a:lnTo>
                      <a:lnTo>
                        <a:pt x="4114" y="74"/>
                      </a:lnTo>
                      <a:lnTo>
                        <a:pt x="4115" y="70"/>
                      </a:lnTo>
                      <a:lnTo>
                        <a:pt x="4117" y="68"/>
                      </a:lnTo>
                      <a:lnTo>
                        <a:pt x="4119" y="69"/>
                      </a:lnTo>
                      <a:lnTo>
                        <a:pt x="4121" y="71"/>
                      </a:lnTo>
                      <a:lnTo>
                        <a:pt x="4122" y="74"/>
                      </a:lnTo>
                      <a:lnTo>
                        <a:pt x="4124" y="78"/>
                      </a:lnTo>
                      <a:lnTo>
                        <a:pt x="4126" y="80"/>
                      </a:lnTo>
                      <a:lnTo>
                        <a:pt x="4127" y="82"/>
                      </a:lnTo>
                      <a:lnTo>
                        <a:pt x="4129" y="83"/>
                      </a:lnTo>
                      <a:lnTo>
                        <a:pt x="4131" y="83"/>
                      </a:lnTo>
                      <a:lnTo>
                        <a:pt x="4133" y="83"/>
                      </a:lnTo>
                      <a:lnTo>
                        <a:pt x="4134" y="83"/>
                      </a:lnTo>
                      <a:lnTo>
                        <a:pt x="4136" y="84"/>
                      </a:lnTo>
                      <a:lnTo>
                        <a:pt x="4138" y="87"/>
                      </a:lnTo>
                      <a:lnTo>
                        <a:pt x="4139" y="91"/>
                      </a:lnTo>
                      <a:lnTo>
                        <a:pt x="4141" y="97"/>
                      </a:lnTo>
                      <a:lnTo>
                        <a:pt x="4143" y="102"/>
                      </a:lnTo>
                      <a:lnTo>
                        <a:pt x="4145" y="108"/>
                      </a:lnTo>
                      <a:lnTo>
                        <a:pt x="4146" y="112"/>
                      </a:lnTo>
                      <a:lnTo>
                        <a:pt x="4148" y="115"/>
                      </a:lnTo>
                      <a:lnTo>
                        <a:pt x="4150" y="114"/>
                      </a:lnTo>
                      <a:lnTo>
                        <a:pt x="4151" y="111"/>
                      </a:lnTo>
                      <a:lnTo>
                        <a:pt x="4153" y="106"/>
                      </a:lnTo>
                      <a:lnTo>
                        <a:pt x="4155" y="98"/>
                      </a:lnTo>
                      <a:lnTo>
                        <a:pt x="4157" y="90"/>
                      </a:lnTo>
                      <a:lnTo>
                        <a:pt x="4158" y="82"/>
                      </a:lnTo>
                      <a:lnTo>
                        <a:pt x="4160" y="76"/>
                      </a:lnTo>
                      <a:lnTo>
                        <a:pt x="4162" y="72"/>
                      </a:lnTo>
                      <a:lnTo>
                        <a:pt x="4163" y="71"/>
                      </a:lnTo>
                      <a:lnTo>
                        <a:pt x="4165" y="73"/>
                      </a:lnTo>
                      <a:lnTo>
                        <a:pt x="4167" y="76"/>
                      </a:lnTo>
                      <a:lnTo>
                        <a:pt x="4169" y="81"/>
                      </a:lnTo>
                      <a:lnTo>
                        <a:pt x="4170" y="85"/>
                      </a:lnTo>
                      <a:lnTo>
                        <a:pt x="4172" y="88"/>
                      </a:lnTo>
                      <a:lnTo>
                        <a:pt x="4174" y="90"/>
                      </a:lnTo>
                      <a:lnTo>
                        <a:pt x="4175" y="88"/>
                      </a:lnTo>
                      <a:lnTo>
                        <a:pt x="4177" y="85"/>
                      </a:lnTo>
                      <a:lnTo>
                        <a:pt x="4179" y="81"/>
                      </a:lnTo>
                      <a:lnTo>
                        <a:pt x="4181" y="77"/>
                      </a:lnTo>
                      <a:lnTo>
                        <a:pt x="4182" y="74"/>
                      </a:lnTo>
                      <a:lnTo>
                        <a:pt x="4184" y="72"/>
                      </a:lnTo>
                      <a:lnTo>
                        <a:pt x="4186" y="73"/>
                      </a:lnTo>
                      <a:lnTo>
                        <a:pt x="4187" y="76"/>
                      </a:lnTo>
                      <a:lnTo>
                        <a:pt x="4189" y="80"/>
                      </a:lnTo>
                      <a:lnTo>
                        <a:pt x="4191" y="86"/>
                      </a:lnTo>
                      <a:lnTo>
                        <a:pt x="4193" y="90"/>
                      </a:lnTo>
                      <a:lnTo>
                        <a:pt x="4194" y="94"/>
                      </a:lnTo>
                      <a:lnTo>
                        <a:pt x="4196" y="96"/>
                      </a:lnTo>
                      <a:lnTo>
                        <a:pt x="4198" y="95"/>
                      </a:lnTo>
                      <a:lnTo>
                        <a:pt x="4199" y="92"/>
                      </a:lnTo>
                      <a:lnTo>
                        <a:pt x="4201" y="89"/>
                      </a:lnTo>
                      <a:lnTo>
                        <a:pt x="4203" y="85"/>
                      </a:lnTo>
                      <a:lnTo>
                        <a:pt x="4205" y="81"/>
                      </a:lnTo>
                      <a:lnTo>
                        <a:pt x="4206" y="79"/>
                      </a:lnTo>
                      <a:lnTo>
                        <a:pt x="4208" y="78"/>
                      </a:lnTo>
                      <a:lnTo>
                        <a:pt x="4210" y="79"/>
                      </a:lnTo>
                      <a:lnTo>
                        <a:pt x="4211" y="80"/>
                      </a:lnTo>
                      <a:lnTo>
                        <a:pt x="4213" y="82"/>
                      </a:lnTo>
                      <a:lnTo>
                        <a:pt x="4215" y="83"/>
                      </a:lnTo>
                      <a:lnTo>
                        <a:pt x="4217" y="83"/>
                      </a:lnTo>
                      <a:lnTo>
                        <a:pt x="4218" y="83"/>
                      </a:lnTo>
                      <a:lnTo>
                        <a:pt x="4220" y="81"/>
                      </a:lnTo>
                      <a:lnTo>
                        <a:pt x="4221" y="80"/>
                      </a:lnTo>
                      <a:lnTo>
                        <a:pt x="4223" y="79"/>
                      </a:lnTo>
                      <a:lnTo>
                        <a:pt x="4225" y="79"/>
                      </a:lnTo>
                      <a:lnTo>
                        <a:pt x="4227" y="79"/>
                      </a:lnTo>
                      <a:lnTo>
                        <a:pt x="4228" y="81"/>
                      </a:lnTo>
                      <a:lnTo>
                        <a:pt x="4230" y="85"/>
                      </a:lnTo>
                      <a:lnTo>
                        <a:pt x="4232" y="89"/>
                      </a:lnTo>
                      <a:lnTo>
                        <a:pt x="4233" y="93"/>
                      </a:lnTo>
                      <a:lnTo>
                        <a:pt x="4235" y="97"/>
                      </a:lnTo>
                      <a:lnTo>
                        <a:pt x="4237" y="99"/>
                      </a:lnTo>
                      <a:lnTo>
                        <a:pt x="4239" y="100"/>
                      </a:lnTo>
                      <a:lnTo>
                        <a:pt x="4240" y="99"/>
                      </a:lnTo>
                      <a:lnTo>
                        <a:pt x="4242" y="97"/>
                      </a:lnTo>
                      <a:lnTo>
                        <a:pt x="4244" y="94"/>
                      </a:lnTo>
                      <a:lnTo>
                        <a:pt x="4245" y="90"/>
                      </a:lnTo>
                      <a:lnTo>
                        <a:pt x="4247" y="86"/>
                      </a:lnTo>
                      <a:lnTo>
                        <a:pt x="4249" y="82"/>
                      </a:lnTo>
                      <a:lnTo>
                        <a:pt x="4251" y="78"/>
                      </a:lnTo>
                      <a:lnTo>
                        <a:pt x="4252" y="74"/>
                      </a:lnTo>
                      <a:lnTo>
                        <a:pt x="4254" y="70"/>
                      </a:lnTo>
                      <a:lnTo>
                        <a:pt x="4256" y="66"/>
                      </a:lnTo>
                      <a:lnTo>
                        <a:pt x="4257" y="63"/>
                      </a:lnTo>
                      <a:lnTo>
                        <a:pt x="4259" y="60"/>
                      </a:lnTo>
                      <a:lnTo>
                        <a:pt x="4261" y="57"/>
                      </a:lnTo>
                      <a:lnTo>
                        <a:pt x="4263" y="56"/>
                      </a:lnTo>
                      <a:lnTo>
                        <a:pt x="4264" y="56"/>
                      </a:lnTo>
                      <a:lnTo>
                        <a:pt x="4266" y="57"/>
                      </a:lnTo>
                      <a:lnTo>
                        <a:pt x="4268" y="59"/>
                      </a:lnTo>
                      <a:lnTo>
                        <a:pt x="4269" y="62"/>
                      </a:lnTo>
                      <a:lnTo>
                        <a:pt x="4271" y="65"/>
                      </a:lnTo>
                      <a:lnTo>
                        <a:pt x="4273" y="69"/>
                      </a:lnTo>
                      <a:lnTo>
                        <a:pt x="4274" y="72"/>
                      </a:lnTo>
                      <a:lnTo>
                        <a:pt x="4275" y="73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0" name="Freeform 116">
                  <a:extLst>
                    <a:ext uri="{FF2B5EF4-FFF2-40B4-BE49-F238E27FC236}">
                      <a16:creationId xmlns:a16="http://schemas.microsoft.com/office/drawing/2014/main" id="{4A53726E-5AA5-48DD-8E30-2410F748A7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4484687"/>
                  <a:ext cx="2484000" cy="301625"/>
                </a:xfrm>
                <a:custGeom>
                  <a:avLst/>
                  <a:gdLst>
                    <a:gd name="T0" fmla="*/ 67 w 4275"/>
                    <a:gd name="T1" fmla="*/ 131 h 190"/>
                    <a:gd name="T2" fmla="*/ 135 w 4275"/>
                    <a:gd name="T3" fmla="*/ 100 h 190"/>
                    <a:gd name="T4" fmla="*/ 203 w 4275"/>
                    <a:gd name="T5" fmla="*/ 96 h 190"/>
                    <a:gd name="T6" fmla="*/ 272 w 4275"/>
                    <a:gd name="T7" fmla="*/ 122 h 190"/>
                    <a:gd name="T8" fmla="*/ 340 w 4275"/>
                    <a:gd name="T9" fmla="*/ 133 h 190"/>
                    <a:gd name="T10" fmla="*/ 408 w 4275"/>
                    <a:gd name="T11" fmla="*/ 83 h 190"/>
                    <a:gd name="T12" fmla="*/ 477 w 4275"/>
                    <a:gd name="T13" fmla="*/ 72 h 190"/>
                    <a:gd name="T14" fmla="*/ 545 w 4275"/>
                    <a:gd name="T15" fmla="*/ 64 h 190"/>
                    <a:gd name="T16" fmla="*/ 614 w 4275"/>
                    <a:gd name="T17" fmla="*/ 70 h 190"/>
                    <a:gd name="T18" fmla="*/ 682 w 4275"/>
                    <a:gd name="T19" fmla="*/ 90 h 190"/>
                    <a:gd name="T20" fmla="*/ 750 w 4275"/>
                    <a:gd name="T21" fmla="*/ 123 h 190"/>
                    <a:gd name="T22" fmla="*/ 819 w 4275"/>
                    <a:gd name="T23" fmla="*/ 105 h 190"/>
                    <a:gd name="T24" fmla="*/ 887 w 4275"/>
                    <a:gd name="T25" fmla="*/ 96 h 190"/>
                    <a:gd name="T26" fmla="*/ 956 w 4275"/>
                    <a:gd name="T27" fmla="*/ 95 h 190"/>
                    <a:gd name="T28" fmla="*/ 1024 w 4275"/>
                    <a:gd name="T29" fmla="*/ 58 h 190"/>
                    <a:gd name="T30" fmla="*/ 1092 w 4275"/>
                    <a:gd name="T31" fmla="*/ 54 h 190"/>
                    <a:gd name="T32" fmla="*/ 1161 w 4275"/>
                    <a:gd name="T33" fmla="*/ 88 h 190"/>
                    <a:gd name="T34" fmla="*/ 1229 w 4275"/>
                    <a:gd name="T35" fmla="*/ 57 h 190"/>
                    <a:gd name="T36" fmla="*/ 1298 w 4275"/>
                    <a:gd name="T37" fmla="*/ 86 h 190"/>
                    <a:gd name="T38" fmla="*/ 1366 w 4275"/>
                    <a:gd name="T39" fmla="*/ 67 h 190"/>
                    <a:gd name="T40" fmla="*/ 1435 w 4275"/>
                    <a:gd name="T41" fmla="*/ 55 h 190"/>
                    <a:gd name="T42" fmla="*/ 1503 w 4275"/>
                    <a:gd name="T43" fmla="*/ 70 h 190"/>
                    <a:gd name="T44" fmla="*/ 1571 w 4275"/>
                    <a:gd name="T45" fmla="*/ 57 h 190"/>
                    <a:gd name="T46" fmla="*/ 1640 w 4275"/>
                    <a:gd name="T47" fmla="*/ 73 h 190"/>
                    <a:gd name="T48" fmla="*/ 1708 w 4275"/>
                    <a:gd name="T49" fmla="*/ 54 h 190"/>
                    <a:gd name="T50" fmla="*/ 1776 w 4275"/>
                    <a:gd name="T51" fmla="*/ 36 h 190"/>
                    <a:gd name="T52" fmla="*/ 1845 w 4275"/>
                    <a:gd name="T53" fmla="*/ 60 h 190"/>
                    <a:gd name="T54" fmla="*/ 1913 w 4275"/>
                    <a:gd name="T55" fmla="*/ 65 h 190"/>
                    <a:gd name="T56" fmla="*/ 1982 w 4275"/>
                    <a:gd name="T57" fmla="*/ 61 h 190"/>
                    <a:gd name="T58" fmla="*/ 2050 w 4275"/>
                    <a:gd name="T59" fmla="*/ 67 h 190"/>
                    <a:gd name="T60" fmla="*/ 2118 w 4275"/>
                    <a:gd name="T61" fmla="*/ 67 h 190"/>
                    <a:gd name="T62" fmla="*/ 2187 w 4275"/>
                    <a:gd name="T63" fmla="*/ 58 h 190"/>
                    <a:gd name="T64" fmla="*/ 2255 w 4275"/>
                    <a:gd name="T65" fmla="*/ 19 h 190"/>
                    <a:gd name="T66" fmla="*/ 2323 w 4275"/>
                    <a:gd name="T67" fmla="*/ 77 h 190"/>
                    <a:gd name="T68" fmla="*/ 2392 w 4275"/>
                    <a:gd name="T69" fmla="*/ 42 h 190"/>
                    <a:gd name="T70" fmla="*/ 2460 w 4275"/>
                    <a:gd name="T71" fmla="*/ 63 h 190"/>
                    <a:gd name="T72" fmla="*/ 2529 w 4275"/>
                    <a:gd name="T73" fmla="*/ 39 h 190"/>
                    <a:gd name="T74" fmla="*/ 2597 w 4275"/>
                    <a:gd name="T75" fmla="*/ 37 h 190"/>
                    <a:gd name="T76" fmla="*/ 2665 w 4275"/>
                    <a:gd name="T77" fmla="*/ 54 h 190"/>
                    <a:gd name="T78" fmla="*/ 2734 w 4275"/>
                    <a:gd name="T79" fmla="*/ 32 h 190"/>
                    <a:gd name="T80" fmla="*/ 2802 w 4275"/>
                    <a:gd name="T81" fmla="*/ 69 h 190"/>
                    <a:gd name="T82" fmla="*/ 2871 w 4275"/>
                    <a:gd name="T83" fmla="*/ 93 h 190"/>
                    <a:gd name="T84" fmla="*/ 2939 w 4275"/>
                    <a:gd name="T85" fmla="*/ 95 h 190"/>
                    <a:gd name="T86" fmla="*/ 3008 w 4275"/>
                    <a:gd name="T87" fmla="*/ 120 h 190"/>
                    <a:gd name="T88" fmla="*/ 3076 w 4275"/>
                    <a:gd name="T89" fmla="*/ 106 h 190"/>
                    <a:gd name="T90" fmla="*/ 3144 w 4275"/>
                    <a:gd name="T91" fmla="*/ 114 h 190"/>
                    <a:gd name="T92" fmla="*/ 3213 w 4275"/>
                    <a:gd name="T93" fmla="*/ 94 h 190"/>
                    <a:gd name="T94" fmla="*/ 3281 w 4275"/>
                    <a:gd name="T95" fmla="*/ 136 h 190"/>
                    <a:gd name="T96" fmla="*/ 3349 w 4275"/>
                    <a:gd name="T97" fmla="*/ 148 h 190"/>
                    <a:gd name="T98" fmla="*/ 3418 w 4275"/>
                    <a:gd name="T99" fmla="*/ 127 h 190"/>
                    <a:gd name="T100" fmla="*/ 3486 w 4275"/>
                    <a:gd name="T101" fmla="*/ 132 h 190"/>
                    <a:gd name="T102" fmla="*/ 3555 w 4275"/>
                    <a:gd name="T103" fmla="*/ 138 h 190"/>
                    <a:gd name="T104" fmla="*/ 3623 w 4275"/>
                    <a:gd name="T105" fmla="*/ 99 h 190"/>
                    <a:gd name="T106" fmla="*/ 3691 w 4275"/>
                    <a:gd name="T107" fmla="*/ 126 h 190"/>
                    <a:gd name="T108" fmla="*/ 3760 w 4275"/>
                    <a:gd name="T109" fmla="*/ 107 h 190"/>
                    <a:gd name="T110" fmla="*/ 3828 w 4275"/>
                    <a:gd name="T111" fmla="*/ 116 h 190"/>
                    <a:gd name="T112" fmla="*/ 3897 w 4275"/>
                    <a:gd name="T113" fmla="*/ 78 h 190"/>
                    <a:gd name="T114" fmla="*/ 3965 w 4275"/>
                    <a:gd name="T115" fmla="*/ 85 h 190"/>
                    <a:gd name="T116" fmla="*/ 4033 w 4275"/>
                    <a:gd name="T117" fmla="*/ 69 h 190"/>
                    <a:gd name="T118" fmla="*/ 4102 w 4275"/>
                    <a:gd name="T119" fmla="*/ 101 h 190"/>
                    <a:gd name="T120" fmla="*/ 4170 w 4275"/>
                    <a:gd name="T121" fmla="*/ 74 h 190"/>
                    <a:gd name="T122" fmla="*/ 4239 w 4275"/>
                    <a:gd name="T123" fmla="*/ 63 h 19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90">
                      <a:moveTo>
                        <a:pt x="0" y="130"/>
                      </a:moveTo>
                      <a:lnTo>
                        <a:pt x="1" y="126"/>
                      </a:lnTo>
                      <a:lnTo>
                        <a:pt x="3" y="123"/>
                      </a:lnTo>
                      <a:lnTo>
                        <a:pt x="5" y="121"/>
                      </a:lnTo>
                      <a:lnTo>
                        <a:pt x="7" y="122"/>
                      </a:lnTo>
                      <a:lnTo>
                        <a:pt x="8" y="124"/>
                      </a:lnTo>
                      <a:lnTo>
                        <a:pt x="10" y="128"/>
                      </a:lnTo>
                      <a:lnTo>
                        <a:pt x="12" y="132"/>
                      </a:lnTo>
                      <a:lnTo>
                        <a:pt x="13" y="136"/>
                      </a:lnTo>
                      <a:lnTo>
                        <a:pt x="15" y="140"/>
                      </a:lnTo>
                      <a:lnTo>
                        <a:pt x="17" y="143"/>
                      </a:lnTo>
                      <a:lnTo>
                        <a:pt x="19" y="145"/>
                      </a:lnTo>
                      <a:lnTo>
                        <a:pt x="20" y="147"/>
                      </a:lnTo>
                      <a:lnTo>
                        <a:pt x="22" y="147"/>
                      </a:lnTo>
                      <a:lnTo>
                        <a:pt x="24" y="147"/>
                      </a:lnTo>
                      <a:lnTo>
                        <a:pt x="25" y="146"/>
                      </a:lnTo>
                      <a:lnTo>
                        <a:pt x="27" y="144"/>
                      </a:lnTo>
                      <a:lnTo>
                        <a:pt x="29" y="141"/>
                      </a:lnTo>
                      <a:lnTo>
                        <a:pt x="31" y="137"/>
                      </a:lnTo>
                      <a:lnTo>
                        <a:pt x="32" y="133"/>
                      </a:lnTo>
                      <a:lnTo>
                        <a:pt x="34" y="128"/>
                      </a:lnTo>
                      <a:lnTo>
                        <a:pt x="36" y="123"/>
                      </a:lnTo>
                      <a:lnTo>
                        <a:pt x="37" y="119"/>
                      </a:lnTo>
                      <a:lnTo>
                        <a:pt x="39" y="116"/>
                      </a:lnTo>
                      <a:lnTo>
                        <a:pt x="41" y="116"/>
                      </a:lnTo>
                      <a:lnTo>
                        <a:pt x="43" y="117"/>
                      </a:lnTo>
                      <a:lnTo>
                        <a:pt x="44" y="121"/>
                      </a:lnTo>
                      <a:lnTo>
                        <a:pt x="46" y="126"/>
                      </a:lnTo>
                      <a:lnTo>
                        <a:pt x="48" y="132"/>
                      </a:lnTo>
                      <a:lnTo>
                        <a:pt x="49" y="137"/>
                      </a:lnTo>
                      <a:lnTo>
                        <a:pt x="51" y="140"/>
                      </a:lnTo>
                      <a:lnTo>
                        <a:pt x="53" y="140"/>
                      </a:lnTo>
                      <a:lnTo>
                        <a:pt x="55" y="137"/>
                      </a:lnTo>
                      <a:lnTo>
                        <a:pt x="56" y="132"/>
                      </a:lnTo>
                      <a:lnTo>
                        <a:pt x="58" y="125"/>
                      </a:lnTo>
                      <a:lnTo>
                        <a:pt x="60" y="118"/>
                      </a:lnTo>
                      <a:lnTo>
                        <a:pt x="61" y="114"/>
                      </a:lnTo>
                      <a:lnTo>
                        <a:pt x="63" y="115"/>
                      </a:lnTo>
                      <a:lnTo>
                        <a:pt x="65" y="120"/>
                      </a:lnTo>
                      <a:lnTo>
                        <a:pt x="67" y="131"/>
                      </a:lnTo>
                      <a:lnTo>
                        <a:pt x="68" y="146"/>
                      </a:lnTo>
                      <a:lnTo>
                        <a:pt x="70" y="162"/>
                      </a:lnTo>
                      <a:lnTo>
                        <a:pt x="72" y="176"/>
                      </a:lnTo>
                      <a:lnTo>
                        <a:pt x="73" y="186"/>
                      </a:lnTo>
                      <a:lnTo>
                        <a:pt x="75" y="190"/>
                      </a:lnTo>
                      <a:lnTo>
                        <a:pt x="77" y="187"/>
                      </a:lnTo>
                      <a:lnTo>
                        <a:pt x="79" y="177"/>
                      </a:lnTo>
                      <a:lnTo>
                        <a:pt x="80" y="163"/>
                      </a:lnTo>
                      <a:lnTo>
                        <a:pt x="82" y="147"/>
                      </a:lnTo>
                      <a:lnTo>
                        <a:pt x="84" y="132"/>
                      </a:lnTo>
                      <a:lnTo>
                        <a:pt x="85" y="122"/>
                      </a:lnTo>
                      <a:lnTo>
                        <a:pt x="87" y="116"/>
                      </a:lnTo>
                      <a:lnTo>
                        <a:pt x="89" y="116"/>
                      </a:lnTo>
                      <a:lnTo>
                        <a:pt x="91" y="121"/>
                      </a:lnTo>
                      <a:lnTo>
                        <a:pt x="92" y="128"/>
                      </a:lnTo>
                      <a:lnTo>
                        <a:pt x="94" y="135"/>
                      </a:lnTo>
                      <a:lnTo>
                        <a:pt x="96" y="141"/>
                      </a:lnTo>
                      <a:lnTo>
                        <a:pt x="97" y="143"/>
                      </a:lnTo>
                      <a:lnTo>
                        <a:pt x="99" y="142"/>
                      </a:lnTo>
                      <a:lnTo>
                        <a:pt x="101" y="138"/>
                      </a:lnTo>
                      <a:lnTo>
                        <a:pt x="103" y="134"/>
                      </a:lnTo>
                      <a:lnTo>
                        <a:pt x="104" y="131"/>
                      </a:lnTo>
                      <a:lnTo>
                        <a:pt x="106" y="131"/>
                      </a:lnTo>
                      <a:lnTo>
                        <a:pt x="107" y="134"/>
                      </a:lnTo>
                      <a:lnTo>
                        <a:pt x="109" y="142"/>
                      </a:lnTo>
                      <a:lnTo>
                        <a:pt x="111" y="152"/>
                      </a:lnTo>
                      <a:lnTo>
                        <a:pt x="113" y="162"/>
                      </a:lnTo>
                      <a:lnTo>
                        <a:pt x="114" y="171"/>
                      </a:lnTo>
                      <a:lnTo>
                        <a:pt x="116" y="176"/>
                      </a:lnTo>
                      <a:lnTo>
                        <a:pt x="118" y="176"/>
                      </a:lnTo>
                      <a:lnTo>
                        <a:pt x="119" y="170"/>
                      </a:lnTo>
                      <a:lnTo>
                        <a:pt x="121" y="160"/>
                      </a:lnTo>
                      <a:lnTo>
                        <a:pt x="123" y="147"/>
                      </a:lnTo>
                      <a:lnTo>
                        <a:pt x="125" y="133"/>
                      </a:lnTo>
                      <a:lnTo>
                        <a:pt x="126" y="120"/>
                      </a:lnTo>
                      <a:lnTo>
                        <a:pt x="128" y="108"/>
                      </a:lnTo>
                      <a:lnTo>
                        <a:pt x="130" y="100"/>
                      </a:lnTo>
                      <a:lnTo>
                        <a:pt x="131" y="96"/>
                      </a:lnTo>
                      <a:lnTo>
                        <a:pt x="133" y="97"/>
                      </a:lnTo>
                      <a:lnTo>
                        <a:pt x="135" y="100"/>
                      </a:lnTo>
                      <a:lnTo>
                        <a:pt x="137" y="107"/>
                      </a:lnTo>
                      <a:lnTo>
                        <a:pt x="138" y="115"/>
                      </a:lnTo>
                      <a:lnTo>
                        <a:pt x="140" y="125"/>
                      </a:lnTo>
                      <a:lnTo>
                        <a:pt x="142" y="134"/>
                      </a:lnTo>
                      <a:lnTo>
                        <a:pt x="143" y="141"/>
                      </a:lnTo>
                      <a:lnTo>
                        <a:pt x="145" y="147"/>
                      </a:lnTo>
                      <a:lnTo>
                        <a:pt x="147" y="149"/>
                      </a:lnTo>
                      <a:lnTo>
                        <a:pt x="149" y="147"/>
                      </a:lnTo>
                      <a:lnTo>
                        <a:pt x="150" y="142"/>
                      </a:lnTo>
                      <a:lnTo>
                        <a:pt x="152" y="132"/>
                      </a:lnTo>
                      <a:lnTo>
                        <a:pt x="154" y="120"/>
                      </a:lnTo>
                      <a:lnTo>
                        <a:pt x="155" y="105"/>
                      </a:lnTo>
                      <a:lnTo>
                        <a:pt x="157" y="90"/>
                      </a:lnTo>
                      <a:lnTo>
                        <a:pt x="159" y="74"/>
                      </a:lnTo>
                      <a:lnTo>
                        <a:pt x="160" y="61"/>
                      </a:lnTo>
                      <a:lnTo>
                        <a:pt x="162" y="51"/>
                      </a:lnTo>
                      <a:lnTo>
                        <a:pt x="164" y="45"/>
                      </a:lnTo>
                      <a:lnTo>
                        <a:pt x="166" y="43"/>
                      </a:lnTo>
                      <a:lnTo>
                        <a:pt x="167" y="45"/>
                      </a:lnTo>
                      <a:lnTo>
                        <a:pt x="169" y="51"/>
                      </a:lnTo>
                      <a:lnTo>
                        <a:pt x="171" y="60"/>
                      </a:lnTo>
                      <a:lnTo>
                        <a:pt x="172" y="71"/>
                      </a:lnTo>
                      <a:lnTo>
                        <a:pt x="174" y="84"/>
                      </a:lnTo>
                      <a:lnTo>
                        <a:pt x="176" y="97"/>
                      </a:lnTo>
                      <a:lnTo>
                        <a:pt x="178" y="108"/>
                      </a:lnTo>
                      <a:lnTo>
                        <a:pt x="179" y="117"/>
                      </a:lnTo>
                      <a:lnTo>
                        <a:pt x="181" y="123"/>
                      </a:lnTo>
                      <a:lnTo>
                        <a:pt x="183" y="124"/>
                      </a:lnTo>
                      <a:lnTo>
                        <a:pt x="184" y="120"/>
                      </a:lnTo>
                      <a:lnTo>
                        <a:pt x="186" y="113"/>
                      </a:lnTo>
                      <a:lnTo>
                        <a:pt x="188" y="102"/>
                      </a:lnTo>
                      <a:lnTo>
                        <a:pt x="190" y="89"/>
                      </a:lnTo>
                      <a:lnTo>
                        <a:pt x="191" y="78"/>
                      </a:lnTo>
                      <a:lnTo>
                        <a:pt x="193" y="69"/>
                      </a:lnTo>
                      <a:lnTo>
                        <a:pt x="195" y="64"/>
                      </a:lnTo>
                      <a:lnTo>
                        <a:pt x="196" y="63"/>
                      </a:lnTo>
                      <a:lnTo>
                        <a:pt x="198" y="68"/>
                      </a:lnTo>
                      <a:lnTo>
                        <a:pt x="200" y="76"/>
                      </a:lnTo>
                      <a:lnTo>
                        <a:pt x="202" y="86"/>
                      </a:lnTo>
                      <a:lnTo>
                        <a:pt x="203" y="96"/>
                      </a:lnTo>
                      <a:lnTo>
                        <a:pt x="205" y="105"/>
                      </a:lnTo>
                      <a:lnTo>
                        <a:pt x="207" y="110"/>
                      </a:lnTo>
                      <a:lnTo>
                        <a:pt x="208" y="113"/>
                      </a:lnTo>
                      <a:lnTo>
                        <a:pt x="210" y="112"/>
                      </a:lnTo>
                      <a:lnTo>
                        <a:pt x="212" y="108"/>
                      </a:lnTo>
                      <a:lnTo>
                        <a:pt x="214" y="103"/>
                      </a:lnTo>
                      <a:lnTo>
                        <a:pt x="215" y="97"/>
                      </a:lnTo>
                      <a:lnTo>
                        <a:pt x="217" y="92"/>
                      </a:lnTo>
                      <a:lnTo>
                        <a:pt x="219" y="89"/>
                      </a:lnTo>
                      <a:lnTo>
                        <a:pt x="220" y="86"/>
                      </a:lnTo>
                      <a:lnTo>
                        <a:pt x="222" y="86"/>
                      </a:lnTo>
                      <a:lnTo>
                        <a:pt x="224" y="86"/>
                      </a:lnTo>
                      <a:lnTo>
                        <a:pt x="226" y="88"/>
                      </a:lnTo>
                      <a:lnTo>
                        <a:pt x="227" y="91"/>
                      </a:lnTo>
                      <a:lnTo>
                        <a:pt x="229" y="95"/>
                      </a:lnTo>
                      <a:lnTo>
                        <a:pt x="231" y="100"/>
                      </a:lnTo>
                      <a:lnTo>
                        <a:pt x="232" y="107"/>
                      </a:lnTo>
                      <a:lnTo>
                        <a:pt x="234" y="113"/>
                      </a:lnTo>
                      <a:lnTo>
                        <a:pt x="236" y="119"/>
                      </a:lnTo>
                      <a:lnTo>
                        <a:pt x="238" y="125"/>
                      </a:lnTo>
                      <a:lnTo>
                        <a:pt x="239" y="128"/>
                      </a:lnTo>
                      <a:lnTo>
                        <a:pt x="241" y="128"/>
                      </a:lnTo>
                      <a:lnTo>
                        <a:pt x="242" y="125"/>
                      </a:lnTo>
                      <a:lnTo>
                        <a:pt x="244" y="119"/>
                      </a:lnTo>
                      <a:lnTo>
                        <a:pt x="246" y="112"/>
                      </a:lnTo>
                      <a:lnTo>
                        <a:pt x="248" y="104"/>
                      </a:lnTo>
                      <a:lnTo>
                        <a:pt x="250" y="99"/>
                      </a:lnTo>
                      <a:lnTo>
                        <a:pt x="251" y="97"/>
                      </a:lnTo>
                      <a:lnTo>
                        <a:pt x="253" y="99"/>
                      </a:lnTo>
                      <a:lnTo>
                        <a:pt x="254" y="105"/>
                      </a:lnTo>
                      <a:lnTo>
                        <a:pt x="256" y="115"/>
                      </a:lnTo>
                      <a:lnTo>
                        <a:pt x="258" y="127"/>
                      </a:lnTo>
                      <a:lnTo>
                        <a:pt x="260" y="139"/>
                      </a:lnTo>
                      <a:lnTo>
                        <a:pt x="262" y="148"/>
                      </a:lnTo>
                      <a:lnTo>
                        <a:pt x="263" y="154"/>
                      </a:lnTo>
                      <a:lnTo>
                        <a:pt x="265" y="156"/>
                      </a:lnTo>
                      <a:lnTo>
                        <a:pt x="266" y="152"/>
                      </a:lnTo>
                      <a:lnTo>
                        <a:pt x="268" y="144"/>
                      </a:lnTo>
                      <a:lnTo>
                        <a:pt x="270" y="134"/>
                      </a:lnTo>
                      <a:lnTo>
                        <a:pt x="272" y="122"/>
                      </a:lnTo>
                      <a:lnTo>
                        <a:pt x="274" y="111"/>
                      </a:lnTo>
                      <a:lnTo>
                        <a:pt x="275" y="102"/>
                      </a:lnTo>
                      <a:lnTo>
                        <a:pt x="277" y="96"/>
                      </a:lnTo>
                      <a:lnTo>
                        <a:pt x="278" y="93"/>
                      </a:lnTo>
                      <a:lnTo>
                        <a:pt x="280" y="94"/>
                      </a:lnTo>
                      <a:lnTo>
                        <a:pt x="282" y="98"/>
                      </a:lnTo>
                      <a:lnTo>
                        <a:pt x="284" y="105"/>
                      </a:lnTo>
                      <a:lnTo>
                        <a:pt x="285" y="114"/>
                      </a:lnTo>
                      <a:lnTo>
                        <a:pt x="287" y="123"/>
                      </a:lnTo>
                      <a:lnTo>
                        <a:pt x="289" y="133"/>
                      </a:lnTo>
                      <a:lnTo>
                        <a:pt x="290" y="141"/>
                      </a:lnTo>
                      <a:lnTo>
                        <a:pt x="292" y="146"/>
                      </a:lnTo>
                      <a:lnTo>
                        <a:pt x="294" y="147"/>
                      </a:lnTo>
                      <a:lnTo>
                        <a:pt x="296" y="145"/>
                      </a:lnTo>
                      <a:lnTo>
                        <a:pt x="297" y="138"/>
                      </a:lnTo>
                      <a:lnTo>
                        <a:pt x="299" y="127"/>
                      </a:lnTo>
                      <a:lnTo>
                        <a:pt x="301" y="115"/>
                      </a:lnTo>
                      <a:lnTo>
                        <a:pt x="302" y="102"/>
                      </a:lnTo>
                      <a:lnTo>
                        <a:pt x="304" y="90"/>
                      </a:lnTo>
                      <a:lnTo>
                        <a:pt x="306" y="81"/>
                      </a:lnTo>
                      <a:lnTo>
                        <a:pt x="308" y="76"/>
                      </a:lnTo>
                      <a:lnTo>
                        <a:pt x="309" y="76"/>
                      </a:lnTo>
                      <a:lnTo>
                        <a:pt x="311" y="80"/>
                      </a:lnTo>
                      <a:lnTo>
                        <a:pt x="313" y="88"/>
                      </a:lnTo>
                      <a:lnTo>
                        <a:pt x="314" y="98"/>
                      </a:lnTo>
                      <a:lnTo>
                        <a:pt x="316" y="107"/>
                      </a:lnTo>
                      <a:lnTo>
                        <a:pt x="318" y="116"/>
                      </a:lnTo>
                      <a:lnTo>
                        <a:pt x="320" y="123"/>
                      </a:lnTo>
                      <a:lnTo>
                        <a:pt x="321" y="129"/>
                      </a:lnTo>
                      <a:lnTo>
                        <a:pt x="323" y="133"/>
                      </a:lnTo>
                      <a:lnTo>
                        <a:pt x="325" y="136"/>
                      </a:lnTo>
                      <a:lnTo>
                        <a:pt x="326" y="140"/>
                      </a:lnTo>
                      <a:lnTo>
                        <a:pt x="328" y="144"/>
                      </a:lnTo>
                      <a:lnTo>
                        <a:pt x="330" y="148"/>
                      </a:lnTo>
                      <a:lnTo>
                        <a:pt x="332" y="152"/>
                      </a:lnTo>
                      <a:lnTo>
                        <a:pt x="333" y="155"/>
                      </a:lnTo>
                      <a:lnTo>
                        <a:pt x="335" y="154"/>
                      </a:lnTo>
                      <a:lnTo>
                        <a:pt x="337" y="151"/>
                      </a:lnTo>
                      <a:lnTo>
                        <a:pt x="338" y="143"/>
                      </a:lnTo>
                      <a:lnTo>
                        <a:pt x="340" y="133"/>
                      </a:lnTo>
                      <a:lnTo>
                        <a:pt x="342" y="123"/>
                      </a:lnTo>
                      <a:lnTo>
                        <a:pt x="344" y="113"/>
                      </a:lnTo>
                      <a:lnTo>
                        <a:pt x="345" y="107"/>
                      </a:lnTo>
                      <a:lnTo>
                        <a:pt x="347" y="106"/>
                      </a:lnTo>
                      <a:lnTo>
                        <a:pt x="349" y="110"/>
                      </a:lnTo>
                      <a:lnTo>
                        <a:pt x="350" y="120"/>
                      </a:lnTo>
                      <a:lnTo>
                        <a:pt x="352" y="131"/>
                      </a:lnTo>
                      <a:lnTo>
                        <a:pt x="354" y="144"/>
                      </a:lnTo>
                      <a:lnTo>
                        <a:pt x="356" y="154"/>
                      </a:lnTo>
                      <a:lnTo>
                        <a:pt x="357" y="159"/>
                      </a:lnTo>
                      <a:lnTo>
                        <a:pt x="359" y="160"/>
                      </a:lnTo>
                      <a:lnTo>
                        <a:pt x="361" y="155"/>
                      </a:lnTo>
                      <a:lnTo>
                        <a:pt x="362" y="146"/>
                      </a:lnTo>
                      <a:lnTo>
                        <a:pt x="364" y="136"/>
                      </a:lnTo>
                      <a:lnTo>
                        <a:pt x="366" y="127"/>
                      </a:lnTo>
                      <a:lnTo>
                        <a:pt x="367" y="121"/>
                      </a:lnTo>
                      <a:lnTo>
                        <a:pt x="369" y="120"/>
                      </a:lnTo>
                      <a:lnTo>
                        <a:pt x="371" y="122"/>
                      </a:lnTo>
                      <a:lnTo>
                        <a:pt x="373" y="128"/>
                      </a:lnTo>
                      <a:lnTo>
                        <a:pt x="374" y="134"/>
                      </a:lnTo>
                      <a:lnTo>
                        <a:pt x="376" y="138"/>
                      </a:lnTo>
                      <a:lnTo>
                        <a:pt x="378" y="138"/>
                      </a:lnTo>
                      <a:lnTo>
                        <a:pt x="379" y="134"/>
                      </a:lnTo>
                      <a:lnTo>
                        <a:pt x="381" y="125"/>
                      </a:lnTo>
                      <a:lnTo>
                        <a:pt x="383" y="114"/>
                      </a:lnTo>
                      <a:lnTo>
                        <a:pt x="385" y="103"/>
                      </a:lnTo>
                      <a:lnTo>
                        <a:pt x="386" y="96"/>
                      </a:lnTo>
                      <a:lnTo>
                        <a:pt x="388" y="94"/>
                      </a:lnTo>
                      <a:lnTo>
                        <a:pt x="390" y="100"/>
                      </a:lnTo>
                      <a:lnTo>
                        <a:pt x="391" y="111"/>
                      </a:lnTo>
                      <a:lnTo>
                        <a:pt x="393" y="128"/>
                      </a:lnTo>
                      <a:lnTo>
                        <a:pt x="395" y="145"/>
                      </a:lnTo>
                      <a:lnTo>
                        <a:pt x="397" y="159"/>
                      </a:lnTo>
                      <a:lnTo>
                        <a:pt x="398" y="167"/>
                      </a:lnTo>
                      <a:lnTo>
                        <a:pt x="400" y="167"/>
                      </a:lnTo>
                      <a:lnTo>
                        <a:pt x="402" y="159"/>
                      </a:lnTo>
                      <a:lnTo>
                        <a:pt x="403" y="142"/>
                      </a:lnTo>
                      <a:lnTo>
                        <a:pt x="405" y="122"/>
                      </a:lnTo>
                      <a:lnTo>
                        <a:pt x="407" y="101"/>
                      </a:lnTo>
                      <a:lnTo>
                        <a:pt x="408" y="83"/>
                      </a:lnTo>
                      <a:lnTo>
                        <a:pt x="410" y="70"/>
                      </a:lnTo>
                      <a:lnTo>
                        <a:pt x="412" y="63"/>
                      </a:lnTo>
                      <a:lnTo>
                        <a:pt x="413" y="63"/>
                      </a:lnTo>
                      <a:lnTo>
                        <a:pt x="415" y="69"/>
                      </a:lnTo>
                      <a:lnTo>
                        <a:pt x="417" y="77"/>
                      </a:lnTo>
                      <a:lnTo>
                        <a:pt x="419" y="85"/>
                      </a:lnTo>
                      <a:lnTo>
                        <a:pt x="420" y="91"/>
                      </a:lnTo>
                      <a:lnTo>
                        <a:pt x="422" y="94"/>
                      </a:lnTo>
                      <a:lnTo>
                        <a:pt x="424" y="94"/>
                      </a:lnTo>
                      <a:lnTo>
                        <a:pt x="425" y="91"/>
                      </a:lnTo>
                      <a:lnTo>
                        <a:pt x="427" y="88"/>
                      </a:lnTo>
                      <a:lnTo>
                        <a:pt x="429" y="85"/>
                      </a:lnTo>
                      <a:lnTo>
                        <a:pt x="431" y="85"/>
                      </a:lnTo>
                      <a:lnTo>
                        <a:pt x="432" y="87"/>
                      </a:lnTo>
                      <a:lnTo>
                        <a:pt x="434" y="91"/>
                      </a:lnTo>
                      <a:lnTo>
                        <a:pt x="436" y="97"/>
                      </a:lnTo>
                      <a:lnTo>
                        <a:pt x="437" y="103"/>
                      </a:lnTo>
                      <a:lnTo>
                        <a:pt x="439" y="108"/>
                      </a:lnTo>
                      <a:lnTo>
                        <a:pt x="441" y="111"/>
                      </a:lnTo>
                      <a:lnTo>
                        <a:pt x="443" y="112"/>
                      </a:lnTo>
                      <a:lnTo>
                        <a:pt x="444" y="110"/>
                      </a:lnTo>
                      <a:lnTo>
                        <a:pt x="446" y="107"/>
                      </a:lnTo>
                      <a:lnTo>
                        <a:pt x="448" y="103"/>
                      </a:lnTo>
                      <a:lnTo>
                        <a:pt x="449" y="99"/>
                      </a:lnTo>
                      <a:lnTo>
                        <a:pt x="451" y="96"/>
                      </a:lnTo>
                      <a:lnTo>
                        <a:pt x="453" y="93"/>
                      </a:lnTo>
                      <a:lnTo>
                        <a:pt x="455" y="91"/>
                      </a:lnTo>
                      <a:lnTo>
                        <a:pt x="456" y="89"/>
                      </a:lnTo>
                      <a:lnTo>
                        <a:pt x="458" y="87"/>
                      </a:lnTo>
                      <a:lnTo>
                        <a:pt x="460" y="85"/>
                      </a:lnTo>
                      <a:lnTo>
                        <a:pt x="461" y="82"/>
                      </a:lnTo>
                      <a:lnTo>
                        <a:pt x="463" y="79"/>
                      </a:lnTo>
                      <a:lnTo>
                        <a:pt x="465" y="77"/>
                      </a:lnTo>
                      <a:lnTo>
                        <a:pt x="467" y="74"/>
                      </a:lnTo>
                      <a:lnTo>
                        <a:pt x="468" y="73"/>
                      </a:lnTo>
                      <a:lnTo>
                        <a:pt x="470" y="73"/>
                      </a:lnTo>
                      <a:lnTo>
                        <a:pt x="472" y="73"/>
                      </a:lnTo>
                      <a:lnTo>
                        <a:pt x="473" y="73"/>
                      </a:lnTo>
                      <a:lnTo>
                        <a:pt x="475" y="72"/>
                      </a:lnTo>
                      <a:lnTo>
                        <a:pt x="477" y="72"/>
                      </a:lnTo>
                      <a:lnTo>
                        <a:pt x="479" y="72"/>
                      </a:lnTo>
                      <a:lnTo>
                        <a:pt x="480" y="73"/>
                      </a:lnTo>
                      <a:lnTo>
                        <a:pt x="482" y="76"/>
                      </a:lnTo>
                      <a:lnTo>
                        <a:pt x="484" y="82"/>
                      </a:lnTo>
                      <a:lnTo>
                        <a:pt x="485" y="90"/>
                      </a:lnTo>
                      <a:lnTo>
                        <a:pt x="487" y="101"/>
                      </a:lnTo>
                      <a:lnTo>
                        <a:pt x="489" y="113"/>
                      </a:lnTo>
                      <a:lnTo>
                        <a:pt x="491" y="124"/>
                      </a:lnTo>
                      <a:lnTo>
                        <a:pt x="492" y="131"/>
                      </a:lnTo>
                      <a:lnTo>
                        <a:pt x="494" y="134"/>
                      </a:lnTo>
                      <a:lnTo>
                        <a:pt x="496" y="130"/>
                      </a:lnTo>
                      <a:lnTo>
                        <a:pt x="497" y="120"/>
                      </a:lnTo>
                      <a:lnTo>
                        <a:pt x="499" y="105"/>
                      </a:lnTo>
                      <a:lnTo>
                        <a:pt x="501" y="89"/>
                      </a:lnTo>
                      <a:lnTo>
                        <a:pt x="503" y="72"/>
                      </a:lnTo>
                      <a:lnTo>
                        <a:pt x="504" y="59"/>
                      </a:lnTo>
                      <a:lnTo>
                        <a:pt x="506" y="51"/>
                      </a:lnTo>
                      <a:lnTo>
                        <a:pt x="508" y="49"/>
                      </a:lnTo>
                      <a:lnTo>
                        <a:pt x="509" y="53"/>
                      </a:lnTo>
                      <a:lnTo>
                        <a:pt x="511" y="62"/>
                      </a:lnTo>
                      <a:lnTo>
                        <a:pt x="513" y="73"/>
                      </a:lnTo>
                      <a:lnTo>
                        <a:pt x="515" y="84"/>
                      </a:lnTo>
                      <a:lnTo>
                        <a:pt x="516" y="92"/>
                      </a:lnTo>
                      <a:lnTo>
                        <a:pt x="518" y="97"/>
                      </a:lnTo>
                      <a:lnTo>
                        <a:pt x="520" y="98"/>
                      </a:lnTo>
                      <a:lnTo>
                        <a:pt x="521" y="97"/>
                      </a:lnTo>
                      <a:lnTo>
                        <a:pt x="523" y="96"/>
                      </a:lnTo>
                      <a:lnTo>
                        <a:pt x="525" y="95"/>
                      </a:lnTo>
                      <a:lnTo>
                        <a:pt x="527" y="96"/>
                      </a:lnTo>
                      <a:lnTo>
                        <a:pt x="528" y="101"/>
                      </a:lnTo>
                      <a:lnTo>
                        <a:pt x="530" y="108"/>
                      </a:lnTo>
                      <a:lnTo>
                        <a:pt x="532" y="117"/>
                      </a:lnTo>
                      <a:lnTo>
                        <a:pt x="533" y="125"/>
                      </a:lnTo>
                      <a:lnTo>
                        <a:pt x="535" y="129"/>
                      </a:lnTo>
                      <a:lnTo>
                        <a:pt x="537" y="129"/>
                      </a:lnTo>
                      <a:lnTo>
                        <a:pt x="539" y="124"/>
                      </a:lnTo>
                      <a:lnTo>
                        <a:pt x="540" y="113"/>
                      </a:lnTo>
                      <a:lnTo>
                        <a:pt x="542" y="98"/>
                      </a:lnTo>
                      <a:lnTo>
                        <a:pt x="543" y="81"/>
                      </a:lnTo>
                      <a:lnTo>
                        <a:pt x="545" y="64"/>
                      </a:lnTo>
                      <a:lnTo>
                        <a:pt x="547" y="51"/>
                      </a:lnTo>
                      <a:lnTo>
                        <a:pt x="549" y="43"/>
                      </a:lnTo>
                      <a:lnTo>
                        <a:pt x="551" y="42"/>
                      </a:lnTo>
                      <a:lnTo>
                        <a:pt x="552" y="47"/>
                      </a:lnTo>
                      <a:lnTo>
                        <a:pt x="554" y="57"/>
                      </a:lnTo>
                      <a:lnTo>
                        <a:pt x="555" y="72"/>
                      </a:lnTo>
                      <a:lnTo>
                        <a:pt x="557" y="88"/>
                      </a:lnTo>
                      <a:lnTo>
                        <a:pt x="559" y="103"/>
                      </a:lnTo>
                      <a:lnTo>
                        <a:pt x="561" y="114"/>
                      </a:lnTo>
                      <a:lnTo>
                        <a:pt x="563" y="121"/>
                      </a:lnTo>
                      <a:lnTo>
                        <a:pt x="564" y="123"/>
                      </a:lnTo>
                      <a:lnTo>
                        <a:pt x="566" y="119"/>
                      </a:lnTo>
                      <a:lnTo>
                        <a:pt x="567" y="112"/>
                      </a:lnTo>
                      <a:lnTo>
                        <a:pt x="569" y="102"/>
                      </a:lnTo>
                      <a:lnTo>
                        <a:pt x="571" y="92"/>
                      </a:lnTo>
                      <a:lnTo>
                        <a:pt x="573" y="84"/>
                      </a:lnTo>
                      <a:lnTo>
                        <a:pt x="574" y="80"/>
                      </a:lnTo>
                      <a:lnTo>
                        <a:pt x="576" y="79"/>
                      </a:lnTo>
                      <a:lnTo>
                        <a:pt x="578" y="83"/>
                      </a:lnTo>
                      <a:lnTo>
                        <a:pt x="579" y="90"/>
                      </a:lnTo>
                      <a:lnTo>
                        <a:pt x="581" y="98"/>
                      </a:lnTo>
                      <a:lnTo>
                        <a:pt x="583" y="105"/>
                      </a:lnTo>
                      <a:lnTo>
                        <a:pt x="585" y="110"/>
                      </a:lnTo>
                      <a:lnTo>
                        <a:pt x="586" y="110"/>
                      </a:lnTo>
                      <a:lnTo>
                        <a:pt x="588" y="106"/>
                      </a:lnTo>
                      <a:lnTo>
                        <a:pt x="590" y="99"/>
                      </a:lnTo>
                      <a:lnTo>
                        <a:pt x="591" y="89"/>
                      </a:lnTo>
                      <a:lnTo>
                        <a:pt x="593" y="78"/>
                      </a:lnTo>
                      <a:lnTo>
                        <a:pt x="595" y="70"/>
                      </a:lnTo>
                      <a:lnTo>
                        <a:pt x="597" y="65"/>
                      </a:lnTo>
                      <a:lnTo>
                        <a:pt x="598" y="64"/>
                      </a:lnTo>
                      <a:lnTo>
                        <a:pt x="600" y="67"/>
                      </a:lnTo>
                      <a:lnTo>
                        <a:pt x="602" y="72"/>
                      </a:lnTo>
                      <a:lnTo>
                        <a:pt x="603" y="77"/>
                      </a:lnTo>
                      <a:lnTo>
                        <a:pt x="605" y="82"/>
                      </a:lnTo>
                      <a:lnTo>
                        <a:pt x="607" y="83"/>
                      </a:lnTo>
                      <a:lnTo>
                        <a:pt x="608" y="82"/>
                      </a:lnTo>
                      <a:lnTo>
                        <a:pt x="610" y="78"/>
                      </a:lnTo>
                      <a:lnTo>
                        <a:pt x="612" y="73"/>
                      </a:lnTo>
                      <a:lnTo>
                        <a:pt x="614" y="70"/>
                      </a:lnTo>
                      <a:lnTo>
                        <a:pt x="615" y="71"/>
                      </a:lnTo>
                      <a:lnTo>
                        <a:pt x="617" y="75"/>
                      </a:lnTo>
                      <a:lnTo>
                        <a:pt x="619" y="84"/>
                      </a:lnTo>
                      <a:lnTo>
                        <a:pt x="620" y="96"/>
                      </a:lnTo>
                      <a:lnTo>
                        <a:pt x="622" y="108"/>
                      </a:lnTo>
                      <a:lnTo>
                        <a:pt x="624" y="117"/>
                      </a:lnTo>
                      <a:lnTo>
                        <a:pt x="626" y="121"/>
                      </a:lnTo>
                      <a:lnTo>
                        <a:pt x="627" y="119"/>
                      </a:lnTo>
                      <a:lnTo>
                        <a:pt x="629" y="109"/>
                      </a:lnTo>
                      <a:lnTo>
                        <a:pt x="631" y="94"/>
                      </a:lnTo>
                      <a:lnTo>
                        <a:pt x="632" y="76"/>
                      </a:lnTo>
                      <a:lnTo>
                        <a:pt x="634" y="59"/>
                      </a:lnTo>
                      <a:lnTo>
                        <a:pt x="636" y="46"/>
                      </a:lnTo>
                      <a:lnTo>
                        <a:pt x="638" y="40"/>
                      </a:lnTo>
                      <a:lnTo>
                        <a:pt x="639" y="41"/>
                      </a:lnTo>
                      <a:lnTo>
                        <a:pt x="641" y="50"/>
                      </a:lnTo>
                      <a:lnTo>
                        <a:pt x="643" y="63"/>
                      </a:lnTo>
                      <a:lnTo>
                        <a:pt x="644" y="79"/>
                      </a:lnTo>
                      <a:lnTo>
                        <a:pt x="646" y="93"/>
                      </a:lnTo>
                      <a:lnTo>
                        <a:pt x="648" y="104"/>
                      </a:lnTo>
                      <a:lnTo>
                        <a:pt x="650" y="109"/>
                      </a:lnTo>
                      <a:lnTo>
                        <a:pt x="651" y="109"/>
                      </a:lnTo>
                      <a:lnTo>
                        <a:pt x="653" y="105"/>
                      </a:lnTo>
                      <a:lnTo>
                        <a:pt x="655" y="98"/>
                      </a:lnTo>
                      <a:lnTo>
                        <a:pt x="656" y="90"/>
                      </a:lnTo>
                      <a:lnTo>
                        <a:pt x="658" y="84"/>
                      </a:lnTo>
                      <a:lnTo>
                        <a:pt x="660" y="80"/>
                      </a:lnTo>
                      <a:lnTo>
                        <a:pt x="662" y="79"/>
                      </a:lnTo>
                      <a:lnTo>
                        <a:pt x="663" y="80"/>
                      </a:lnTo>
                      <a:lnTo>
                        <a:pt x="665" y="82"/>
                      </a:lnTo>
                      <a:lnTo>
                        <a:pt x="667" y="84"/>
                      </a:lnTo>
                      <a:lnTo>
                        <a:pt x="668" y="86"/>
                      </a:lnTo>
                      <a:lnTo>
                        <a:pt x="670" y="87"/>
                      </a:lnTo>
                      <a:lnTo>
                        <a:pt x="672" y="87"/>
                      </a:lnTo>
                      <a:lnTo>
                        <a:pt x="674" y="87"/>
                      </a:lnTo>
                      <a:lnTo>
                        <a:pt x="675" y="87"/>
                      </a:lnTo>
                      <a:lnTo>
                        <a:pt x="677" y="88"/>
                      </a:lnTo>
                      <a:lnTo>
                        <a:pt x="678" y="89"/>
                      </a:lnTo>
                      <a:lnTo>
                        <a:pt x="680" y="90"/>
                      </a:lnTo>
                      <a:lnTo>
                        <a:pt x="682" y="90"/>
                      </a:lnTo>
                      <a:lnTo>
                        <a:pt x="684" y="89"/>
                      </a:lnTo>
                      <a:lnTo>
                        <a:pt x="686" y="85"/>
                      </a:lnTo>
                      <a:lnTo>
                        <a:pt x="687" y="79"/>
                      </a:lnTo>
                      <a:lnTo>
                        <a:pt x="689" y="72"/>
                      </a:lnTo>
                      <a:lnTo>
                        <a:pt x="690" y="65"/>
                      </a:lnTo>
                      <a:lnTo>
                        <a:pt x="692" y="60"/>
                      </a:lnTo>
                      <a:lnTo>
                        <a:pt x="694" y="59"/>
                      </a:lnTo>
                      <a:lnTo>
                        <a:pt x="696" y="62"/>
                      </a:lnTo>
                      <a:lnTo>
                        <a:pt x="698" y="69"/>
                      </a:lnTo>
                      <a:lnTo>
                        <a:pt x="699" y="80"/>
                      </a:lnTo>
                      <a:lnTo>
                        <a:pt x="701" y="92"/>
                      </a:lnTo>
                      <a:lnTo>
                        <a:pt x="702" y="103"/>
                      </a:lnTo>
                      <a:lnTo>
                        <a:pt x="704" y="111"/>
                      </a:lnTo>
                      <a:lnTo>
                        <a:pt x="706" y="114"/>
                      </a:lnTo>
                      <a:lnTo>
                        <a:pt x="708" y="112"/>
                      </a:lnTo>
                      <a:lnTo>
                        <a:pt x="710" y="105"/>
                      </a:lnTo>
                      <a:lnTo>
                        <a:pt x="711" y="95"/>
                      </a:lnTo>
                      <a:lnTo>
                        <a:pt x="713" y="85"/>
                      </a:lnTo>
                      <a:lnTo>
                        <a:pt x="714" y="77"/>
                      </a:lnTo>
                      <a:lnTo>
                        <a:pt x="716" y="72"/>
                      </a:lnTo>
                      <a:lnTo>
                        <a:pt x="718" y="73"/>
                      </a:lnTo>
                      <a:lnTo>
                        <a:pt x="720" y="79"/>
                      </a:lnTo>
                      <a:lnTo>
                        <a:pt x="721" y="89"/>
                      </a:lnTo>
                      <a:lnTo>
                        <a:pt x="723" y="101"/>
                      </a:lnTo>
                      <a:lnTo>
                        <a:pt x="725" y="111"/>
                      </a:lnTo>
                      <a:lnTo>
                        <a:pt x="726" y="119"/>
                      </a:lnTo>
                      <a:lnTo>
                        <a:pt x="728" y="122"/>
                      </a:lnTo>
                      <a:lnTo>
                        <a:pt x="730" y="119"/>
                      </a:lnTo>
                      <a:lnTo>
                        <a:pt x="732" y="111"/>
                      </a:lnTo>
                      <a:lnTo>
                        <a:pt x="733" y="99"/>
                      </a:lnTo>
                      <a:lnTo>
                        <a:pt x="735" y="86"/>
                      </a:lnTo>
                      <a:lnTo>
                        <a:pt x="737" y="74"/>
                      </a:lnTo>
                      <a:lnTo>
                        <a:pt x="738" y="67"/>
                      </a:lnTo>
                      <a:lnTo>
                        <a:pt x="740" y="65"/>
                      </a:lnTo>
                      <a:lnTo>
                        <a:pt x="742" y="69"/>
                      </a:lnTo>
                      <a:lnTo>
                        <a:pt x="744" y="77"/>
                      </a:lnTo>
                      <a:lnTo>
                        <a:pt x="745" y="90"/>
                      </a:lnTo>
                      <a:lnTo>
                        <a:pt x="747" y="103"/>
                      </a:lnTo>
                      <a:lnTo>
                        <a:pt x="749" y="115"/>
                      </a:lnTo>
                      <a:lnTo>
                        <a:pt x="750" y="123"/>
                      </a:lnTo>
                      <a:lnTo>
                        <a:pt x="752" y="127"/>
                      </a:lnTo>
                      <a:lnTo>
                        <a:pt x="754" y="125"/>
                      </a:lnTo>
                      <a:lnTo>
                        <a:pt x="756" y="119"/>
                      </a:lnTo>
                      <a:lnTo>
                        <a:pt x="757" y="110"/>
                      </a:lnTo>
                      <a:lnTo>
                        <a:pt x="759" y="101"/>
                      </a:lnTo>
                      <a:lnTo>
                        <a:pt x="761" y="93"/>
                      </a:lnTo>
                      <a:lnTo>
                        <a:pt x="762" y="89"/>
                      </a:lnTo>
                      <a:lnTo>
                        <a:pt x="764" y="88"/>
                      </a:lnTo>
                      <a:lnTo>
                        <a:pt x="766" y="91"/>
                      </a:lnTo>
                      <a:lnTo>
                        <a:pt x="768" y="97"/>
                      </a:lnTo>
                      <a:lnTo>
                        <a:pt x="769" y="105"/>
                      </a:lnTo>
                      <a:lnTo>
                        <a:pt x="771" y="113"/>
                      </a:lnTo>
                      <a:lnTo>
                        <a:pt x="773" y="118"/>
                      </a:lnTo>
                      <a:lnTo>
                        <a:pt x="774" y="121"/>
                      </a:lnTo>
                      <a:lnTo>
                        <a:pt x="776" y="120"/>
                      </a:lnTo>
                      <a:lnTo>
                        <a:pt x="778" y="117"/>
                      </a:lnTo>
                      <a:lnTo>
                        <a:pt x="780" y="111"/>
                      </a:lnTo>
                      <a:lnTo>
                        <a:pt x="781" y="105"/>
                      </a:lnTo>
                      <a:lnTo>
                        <a:pt x="783" y="98"/>
                      </a:lnTo>
                      <a:lnTo>
                        <a:pt x="785" y="93"/>
                      </a:lnTo>
                      <a:lnTo>
                        <a:pt x="786" y="89"/>
                      </a:lnTo>
                      <a:lnTo>
                        <a:pt x="788" y="85"/>
                      </a:lnTo>
                      <a:lnTo>
                        <a:pt x="790" y="83"/>
                      </a:lnTo>
                      <a:lnTo>
                        <a:pt x="792" y="80"/>
                      </a:lnTo>
                      <a:lnTo>
                        <a:pt x="793" y="77"/>
                      </a:lnTo>
                      <a:lnTo>
                        <a:pt x="795" y="73"/>
                      </a:lnTo>
                      <a:lnTo>
                        <a:pt x="797" y="69"/>
                      </a:lnTo>
                      <a:lnTo>
                        <a:pt x="798" y="65"/>
                      </a:lnTo>
                      <a:lnTo>
                        <a:pt x="800" y="62"/>
                      </a:lnTo>
                      <a:lnTo>
                        <a:pt x="802" y="61"/>
                      </a:lnTo>
                      <a:lnTo>
                        <a:pt x="804" y="63"/>
                      </a:lnTo>
                      <a:lnTo>
                        <a:pt x="805" y="68"/>
                      </a:lnTo>
                      <a:lnTo>
                        <a:pt x="807" y="76"/>
                      </a:lnTo>
                      <a:lnTo>
                        <a:pt x="809" y="85"/>
                      </a:lnTo>
                      <a:lnTo>
                        <a:pt x="810" y="95"/>
                      </a:lnTo>
                      <a:lnTo>
                        <a:pt x="812" y="104"/>
                      </a:lnTo>
                      <a:lnTo>
                        <a:pt x="814" y="110"/>
                      </a:lnTo>
                      <a:lnTo>
                        <a:pt x="815" y="113"/>
                      </a:lnTo>
                      <a:lnTo>
                        <a:pt x="817" y="111"/>
                      </a:lnTo>
                      <a:lnTo>
                        <a:pt x="819" y="105"/>
                      </a:lnTo>
                      <a:lnTo>
                        <a:pt x="821" y="96"/>
                      </a:lnTo>
                      <a:lnTo>
                        <a:pt x="822" y="86"/>
                      </a:lnTo>
                      <a:lnTo>
                        <a:pt x="824" y="74"/>
                      </a:lnTo>
                      <a:lnTo>
                        <a:pt x="826" y="65"/>
                      </a:lnTo>
                      <a:lnTo>
                        <a:pt x="827" y="58"/>
                      </a:lnTo>
                      <a:lnTo>
                        <a:pt x="829" y="54"/>
                      </a:lnTo>
                      <a:lnTo>
                        <a:pt x="831" y="55"/>
                      </a:lnTo>
                      <a:lnTo>
                        <a:pt x="833" y="59"/>
                      </a:lnTo>
                      <a:lnTo>
                        <a:pt x="834" y="66"/>
                      </a:lnTo>
                      <a:lnTo>
                        <a:pt x="836" y="75"/>
                      </a:lnTo>
                      <a:lnTo>
                        <a:pt x="838" y="85"/>
                      </a:lnTo>
                      <a:lnTo>
                        <a:pt x="839" y="94"/>
                      </a:lnTo>
                      <a:lnTo>
                        <a:pt x="841" y="101"/>
                      </a:lnTo>
                      <a:lnTo>
                        <a:pt x="843" y="106"/>
                      </a:lnTo>
                      <a:lnTo>
                        <a:pt x="844" y="108"/>
                      </a:lnTo>
                      <a:lnTo>
                        <a:pt x="846" y="108"/>
                      </a:lnTo>
                      <a:lnTo>
                        <a:pt x="848" y="106"/>
                      </a:lnTo>
                      <a:lnTo>
                        <a:pt x="850" y="103"/>
                      </a:lnTo>
                      <a:lnTo>
                        <a:pt x="851" y="101"/>
                      </a:lnTo>
                      <a:lnTo>
                        <a:pt x="853" y="99"/>
                      </a:lnTo>
                      <a:lnTo>
                        <a:pt x="855" y="99"/>
                      </a:lnTo>
                      <a:lnTo>
                        <a:pt x="856" y="100"/>
                      </a:lnTo>
                      <a:lnTo>
                        <a:pt x="858" y="101"/>
                      </a:lnTo>
                      <a:lnTo>
                        <a:pt x="860" y="103"/>
                      </a:lnTo>
                      <a:lnTo>
                        <a:pt x="861" y="105"/>
                      </a:lnTo>
                      <a:lnTo>
                        <a:pt x="863" y="105"/>
                      </a:lnTo>
                      <a:lnTo>
                        <a:pt x="865" y="104"/>
                      </a:lnTo>
                      <a:lnTo>
                        <a:pt x="867" y="102"/>
                      </a:lnTo>
                      <a:lnTo>
                        <a:pt x="868" y="99"/>
                      </a:lnTo>
                      <a:lnTo>
                        <a:pt x="870" y="96"/>
                      </a:lnTo>
                      <a:lnTo>
                        <a:pt x="872" y="95"/>
                      </a:lnTo>
                      <a:lnTo>
                        <a:pt x="873" y="95"/>
                      </a:lnTo>
                      <a:lnTo>
                        <a:pt x="875" y="96"/>
                      </a:lnTo>
                      <a:lnTo>
                        <a:pt x="877" y="100"/>
                      </a:lnTo>
                      <a:lnTo>
                        <a:pt x="879" y="103"/>
                      </a:lnTo>
                      <a:lnTo>
                        <a:pt x="880" y="106"/>
                      </a:lnTo>
                      <a:lnTo>
                        <a:pt x="882" y="108"/>
                      </a:lnTo>
                      <a:lnTo>
                        <a:pt x="884" y="107"/>
                      </a:lnTo>
                      <a:lnTo>
                        <a:pt x="885" y="103"/>
                      </a:lnTo>
                      <a:lnTo>
                        <a:pt x="887" y="96"/>
                      </a:lnTo>
                      <a:lnTo>
                        <a:pt x="889" y="86"/>
                      </a:lnTo>
                      <a:lnTo>
                        <a:pt x="891" y="76"/>
                      </a:lnTo>
                      <a:lnTo>
                        <a:pt x="892" y="66"/>
                      </a:lnTo>
                      <a:lnTo>
                        <a:pt x="894" y="58"/>
                      </a:lnTo>
                      <a:lnTo>
                        <a:pt x="896" y="52"/>
                      </a:lnTo>
                      <a:lnTo>
                        <a:pt x="897" y="48"/>
                      </a:lnTo>
                      <a:lnTo>
                        <a:pt x="899" y="48"/>
                      </a:lnTo>
                      <a:lnTo>
                        <a:pt x="901" y="51"/>
                      </a:lnTo>
                      <a:lnTo>
                        <a:pt x="903" y="55"/>
                      </a:lnTo>
                      <a:lnTo>
                        <a:pt x="904" y="60"/>
                      </a:lnTo>
                      <a:lnTo>
                        <a:pt x="906" y="65"/>
                      </a:lnTo>
                      <a:lnTo>
                        <a:pt x="908" y="70"/>
                      </a:lnTo>
                      <a:lnTo>
                        <a:pt x="909" y="75"/>
                      </a:lnTo>
                      <a:lnTo>
                        <a:pt x="911" y="79"/>
                      </a:lnTo>
                      <a:lnTo>
                        <a:pt x="913" y="83"/>
                      </a:lnTo>
                      <a:lnTo>
                        <a:pt x="915" y="85"/>
                      </a:lnTo>
                      <a:lnTo>
                        <a:pt x="916" y="87"/>
                      </a:lnTo>
                      <a:lnTo>
                        <a:pt x="918" y="88"/>
                      </a:lnTo>
                      <a:lnTo>
                        <a:pt x="920" y="87"/>
                      </a:lnTo>
                      <a:lnTo>
                        <a:pt x="921" y="84"/>
                      </a:lnTo>
                      <a:lnTo>
                        <a:pt x="923" y="79"/>
                      </a:lnTo>
                      <a:lnTo>
                        <a:pt x="925" y="73"/>
                      </a:lnTo>
                      <a:lnTo>
                        <a:pt x="927" y="67"/>
                      </a:lnTo>
                      <a:lnTo>
                        <a:pt x="928" y="61"/>
                      </a:lnTo>
                      <a:lnTo>
                        <a:pt x="930" y="56"/>
                      </a:lnTo>
                      <a:lnTo>
                        <a:pt x="932" y="53"/>
                      </a:lnTo>
                      <a:lnTo>
                        <a:pt x="933" y="52"/>
                      </a:lnTo>
                      <a:lnTo>
                        <a:pt x="935" y="54"/>
                      </a:lnTo>
                      <a:lnTo>
                        <a:pt x="937" y="57"/>
                      </a:lnTo>
                      <a:lnTo>
                        <a:pt x="939" y="62"/>
                      </a:lnTo>
                      <a:lnTo>
                        <a:pt x="940" y="67"/>
                      </a:lnTo>
                      <a:lnTo>
                        <a:pt x="942" y="72"/>
                      </a:lnTo>
                      <a:lnTo>
                        <a:pt x="944" y="77"/>
                      </a:lnTo>
                      <a:lnTo>
                        <a:pt x="945" y="80"/>
                      </a:lnTo>
                      <a:lnTo>
                        <a:pt x="947" y="83"/>
                      </a:lnTo>
                      <a:lnTo>
                        <a:pt x="949" y="84"/>
                      </a:lnTo>
                      <a:lnTo>
                        <a:pt x="951" y="86"/>
                      </a:lnTo>
                      <a:lnTo>
                        <a:pt x="952" y="89"/>
                      </a:lnTo>
                      <a:lnTo>
                        <a:pt x="954" y="91"/>
                      </a:lnTo>
                      <a:lnTo>
                        <a:pt x="956" y="95"/>
                      </a:lnTo>
                      <a:lnTo>
                        <a:pt x="957" y="97"/>
                      </a:lnTo>
                      <a:lnTo>
                        <a:pt x="959" y="100"/>
                      </a:lnTo>
                      <a:lnTo>
                        <a:pt x="961" y="101"/>
                      </a:lnTo>
                      <a:lnTo>
                        <a:pt x="963" y="101"/>
                      </a:lnTo>
                      <a:lnTo>
                        <a:pt x="964" y="100"/>
                      </a:lnTo>
                      <a:lnTo>
                        <a:pt x="966" y="98"/>
                      </a:lnTo>
                      <a:lnTo>
                        <a:pt x="968" y="96"/>
                      </a:lnTo>
                      <a:lnTo>
                        <a:pt x="969" y="93"/>
                      </a:lnTo>
                      <a:lnTo>
                        <a:pt x="971" y="90"/>
                      </a:lnTo>
                      <a:lnTo>
                        <a:pt x="973" y="87"/>
                      </a:lnTo>
                      <a:lnTo>
                        <a:pt x="975" y="83"/>
                      </a:lnTo>
                      <a:lnTo>
                        <a:pt x="976" y="80"/>
                      </a:lnTo>
                      <a:lnTo>
                        <a:pt x="978" y="76"/>
                      </a:lnTo>
                      <a:lnTo>
                        <a:pt x="979" y="71"/>
                      </a:lnTo>
                      <a:lnTo>
                        <a:pt x="981" y="66"/>
                      </a:lnTo>
                      <a:lnTo>
                        <a:pt x="983" y="60"/>
                      </a:lnTo>
                      <a:lnTo>
                        <a:pt x="985" y="56"/>
                      </a:lnTo>
                      <a:lnTo>
                        <a:pt x="987" y="53"/>
                      </a:lnTo>
                      <a:lnTo>
                        <a:pt x="988" y="52"/>
                      </a:lnTo>
                      <a:lnTo>
                        <a:pt x="990" y="53"/>
                      </a:lnTo>
                      <a:lnTo>
                        <a:pt x="991" y="57"/>
                      </a:lnTo>
                      <a:lnTo>
                        <a:pt x="993" y="63"/>
                      </a:lnTo>
                      <a:lnTo>
                        <a:pt x="995" y="69"/>
                      </a:lnTo>
                      <a:lnTo>
                        <a:pt x="997" y="76"/>
                      </a:lnTo>
                      <a:lnTo>
                        <a:pt x="999" y="81"/>
                      </a:lnTo>
                      <a:lnTo>
                        <a:pt x="1000" y="84"/>
                      </a:lnTo>
                      <a:lnTo>
                        <a:pt x="1002" y="85"/>
                      </a:lnTo>
                      <a:lnTo>
                        <a:pt x="1003" y="83"/>
                      </a:lnTo>
                      <a:lnTo>
                        <a:pt x="1005" y="79"/>
                      </a:lnTo>
                      <a:lnTo>
                        <a:pt x="1007" y="73"/>
                      </a:lnTo>
                      <a:lnTo>
                        <a:pt x="1009" y="67"/>
                      </a:lnTo>
                      <a:lnTo>
                        <a:pt x="1011" y="61"/>
                      </a:lnTo>
                      <a:lnTo>
                        <a:pt x="1012" y="57"/>
                      </a:lnTo>
                      <a:lnTo>
                        <a:pt x="1014" y="53"/>
                      </a:lnTo>
                      <a:lnTo>
                        <a:pt x="1015" y="51"/>
                      </a:lnTo>
                      <a:lnTo>
                        <a:pt x="1017" y="51"/>
                      </a:lnTo>
                      <a:lnTo>
                        <a:pt x="1019" y="52"/>
                      </a:lnTo>
                      <a:lnTo>
                        <a:pt x="1021" y="53"/>
                      </a:lnTo>
                      <a:lnTo>
                        <a:pt x="1022" y="55"/>
                      </a:lnTo>
                      <a:lnTo>
                        <a:pt x="1024" y="58"/>
                      </a:lnTo>
                      <a:lnTo>
                        <a:pt x="1026" y="60"/>
                      </a:lnTo>
                      <a:lnTo>
                        <a:pt x="1027" y="62"/>
                      </a:lnTo>
                      <a:lnTo>
                        <a:pt x="1029" y="64"/>
                      </a:lnTo>
                      <a:lnTo>
                        <a:pt x="1031" y="66"/>
                      </a:lnTo>
                      <a:lnTo>
                        <a:pt x="1033" y="67"/>
                      </a:lnTo>
                      <a:lnTo>
                        <a:pt x="1034" y="67"/>
                      </a:lnTo>
                      <a:lnTo>
                        <a:pt x="1036" y="68"/>
                      </a:lnTo>
                      <a:lnTo>
                        <a:pt x="1038" y="68"/>
                      </a:lnTo>
                      <a:lnTo>
                        <a:pt x="1039" y="68"/>
                      </a:lnTo>
                      <a:lnTo>
                        <a:pt x="1041" y="67"/>
                      </a:lnTo>
                      <a:lnTo>
                        <a:pt x="1043" y="68"/>
                      </a:lnTo>
                      <a:lnTo>
                        <a:pt x="1045" y="68"/>
                      </a:lnTo>
                      <a:lnTo>
                        <a:pt x="1046" y="69"/>
                      </a:lnTo>
                      <a:lnTo>
                        <a:pt x="1048" y="70"/>
                      </a:lnTo>
                      <a:lnTo>
                        <a:pt x="1050" y="72"/>
                      </a:lnTo>
                      <a:lnTo>
                        <a:pt x="1051" y="74"/>
                      </a:lnTo>
                      <a:lnTo>
                        <a:pt x="1053" y="75"/>
                      </a:lnTo>
                      <a:lnTo>
                        <a:pt x="1055" y="76"/>
                      </a:lnTo>
                      <a:lnTo>
                        <a:pt x="1057" y="76"/>
                      </a:lnTo>
                      <a:lnTo>
                        <a:pt x="1058" y="75"/>
                      </a:lnTo>
                      <a:lnTo>
                        <a:pt x="1060" y="73"/>
                      </a:lnTo>
                      <a:lnTo>
                        <a:pt x="1062" y="71"/>
                      </a:lnTo>
                      <a:lnTo>
                        <a:pt x="1063" y="69"/>
                      </a:lnTo>
                      <a:lnTo>
                        <a:pt x="1065" y="66"/>
                      </a:lnTo>
                      <a:lnTo>
                        <a:pt x="1067" y="64"/>
                      </a:lnTo>
                      <a:lnTo>
                        <a:pt x="1068" y="63"/>
                      </a:lnTo>
                      <a:lnTo>
                        <a:pt x="1070" y="62"/>
                      </a:lnTo>
                      <a:lnTo>
                        <a:pt x="1072" y="63"/>
                      </a:lnTo>
                      <a:lnTo>
                        <a:pt x="1074" y="64"/>
                      </a:lnTo>
                      <a:lnTo>
                        <a:pt x="1075" y="66"/>
                      </a:lnTo>
                      <a:lnTo>
                        <a:pt x="1077" y="68"/>
                      </a:lnTo>
                      <a:lnTo>
                        <a:pt x="1079" y="70"/>
                      </a:lnTo>
                      <a:lnTo>
                        <a:pt x="1080" y="71"/>
                      </a:lnTo>
                      <a:lnTo>
                        <a:pt x="1082" y="72"/>
                      </a:lnTo>
                      <a:lnTo>
                        <a:pt x="1084" y="72"/>
                      </a:lnTo>
                      <a:lnTo>
                        <a:pt x="1086" y="70"/>
                      </a:lnTo>
                      <a:lnTo>
                        <a:pt x="1087" y="67"/>
                      </a:lnTo>
                      <a:lnTo>
                        <a:pt x="1089" y="64"/>
                      </a:lnTo>
                      <a:lnTo>
                        <a:pt x="1091" y="59"/>
                      </a:lnTo>
                      <a:lnTo>
                        <a:pt x="1092" y="54"/>
                      </a:lnTo>
                      <a:lnTo>
                        <a:pt x="1094" y="49"/>
                      </a:lnTo>
                      <a:lnTo>
                        <a:pt x="1096" y="46"/>
                      </a:lnTo>
                      <a:lnTo>
                        <a:pt x="1098" y="43"/>
                      </a:lnTo>
                      <a:lnTo>
                        <a:pt x="1099" y="41"/>
                      </a:lnTo>
                      <a:lnTo>
                        <a:pt x="1101" y="41"/>
                      </a:lnTo>
                      <a:lnTo>
                        <a:pt x="1103" y="41"/>
                      </a:lnTo>
                      <a:lnTo>
                        <a:pt x="1104" y="42"/>
                      </a:lnTo>
                      <a:lnTo>
                        <a:pt x="1106" y="43"/>
                      </a:lnTo>
                      <a:lnTo>
                        <a:pt x="1108" y="42"/>
                      </a:lnTo>
                      <a:lnTo>
                        <a:pt x="1110" y="42"/>
                      </a:lnTo>
                      <a:lnTo>
                        <a:pt x="1111" y="40"/>
                      </a:lnTo>
                      <a:lnTo>
                        <a:pt x="1113" y="39"/>
                      </a:lnTo>
                      <a:lnTo>
                        <a:pt x="1114" y="38"/>
                      </a:lnTo>
                      <a:lnTo>
                        <a:pt x="1116" y="38"/>
                      </a:lnTo>
                      <a:lnTo>
                        <a:pt x="1118" y="40"/>
                      </a:lnTo>
                      <a:lnTo>
                        <a:pt x="1120" y="45"/>
                      </a:lnTo>
                      <a:lnTo>
                        <a:pt x="1122" y="53"/>
                      </a:lnTo>
                      <a:lnTo>
                        <a:pt x="1123" y="62"/>
                      </a:lnTo>
                      <a:lnTo>
                        <a:pt x="1125" y="73"/>
                      </a:lnTo>
                      <a:lnTo>
                        <a:pt x="1126" y="84"/>
                      </a:lnTo>
                      <a:lnTo>
                        <a:pt x="1128" y="93"/>
                      </a:lnTo>
                      <a:lnTo>
                        <a:pt x="1130" y="99"/>
                      </a:lnTo>
                      <a:lnTo>
                        <a:pt x="1132" y="101"/>
                      </a:lnTo>
                      <a:lnTo>
                        <a:pt x="1134" y="99"/>
                      </a:lnTo>
                      <a:lnTo>
                        <a:pt x="1135" y="92"/>
                      </a:lnTo>
                      <a:lnTo>
                        <a:pt x="1137" y="82"/>
                      </a:lnTo>
                      <a:lnTo>
                        <a:pt x="1138" y="69"/>
                      </a:lnTo>
                      <a:lnTo>
                        <a:pt x="1140" y="57"/>
                      </a:lnTo>
                      <a:lnTo>
                        <a:pt x="1142" y="46"/>
                      </a:lnTo>
                      <a:lnTo>
                        <a:pt x="1144" y="39"/>
                      </a:lnTo>
                      <a:lnTo>
                        <a:pt x="1146" y="37"/>
                      </a:lnTo>
                      <a:lnTo>
                        <a:pt x="1147" y="39"/>
                      </a:lnTo>
                      <a:lnTo>
                        <a:pt x="1149" y="46"/>
                      </a:lnTo>
                      <a:lnTo>
                        <a:pt x="1150" y="55"/>
                      </a:lnTo>
                      <a:lnTo>
                        <a:pt x="1152" y="67"/>
                      </a:lnTo>
                      <a:lnTo>
                        <a:pt x="1154" y="77"/>
                      </a:lnTo>
                      <a:lnTo>
                        <a:pt x="1156" y="86"/>
                      </a:lnTo>
                      <a:lnTo>
                        <a:pt x="1157" y="91"/>
                      </a:lnTo>
                      <a:lnTo>
                        <a:pt x="1159" y="91"/>
                      </a:lnTo>
                      <a:lnTo>
                        <a:pt x="1161" y="88"/>
                      </a:lnTo>
                      <a:lnTo>
                        <a:pt x="1162" y="81"/>
                      </a:lnTo>
                      <a:lnTo>
                        <a:pt x="1164" y="72"/>
                      </a:lnTo>
                      <a:lnTo>
                        <a:pt x="1166" y="63"/>
                      </a:lnTo>
                      <a:lnTo>
                        <a:pt x="1168" y="55"/>
                      </a:lnTo>
                      <a:lnTo>
                        <a:pt x="1169" y="48"/>
                      </a:lnTo>
                      <a:lnTo>
                        <a:pt x="1171" y="45"/>
                      </a:lnTo>
                      <a:lnTo>
                        <a:pt x="1173" y="45"/>
                      </a:lnTo>
                      <a:lnTo>
                        <a:pt x="1174" y="48"/>
                      </a:lnTo>
                      <a:lnTo>
                        <a:pt x="1176" y="52"/>
                      </a:lnTo>
                      <a:lnTo>
                        <a:pt x="1178" y="58"/>
                      </a:lnTo>
                      <a:lnTo>
                        <a:pt x="1180" y="63"/>
                      </a:lnTo>
                      <a:lnTo>
                        <a:pt x="1181" y="68"/>
                      </a:lnTo>
                      <a:lnTo>
                        <a:pt x="1183" y="72"/>
                      </a:lnTo>
                      <a:lnTo>
                        <a:pt x="1185" y="74"/>
                      </a:lnTo>
                      <a:lnTo>
                        <a:pt x="1186" y="76"/>
                      </a:lnTo>
                      <a:lnTo>
                        <a:pt x="1188" y="78"/>
                      </a:lnTo>
                      <a:lnTo>
                        <a:pt x="1190" y="79"/>
                      </a:lnTo>
                      <a:lnTo>
                        <a:pt x="1192" y="81"/>
                      </a:lnTo>
                      <a:lnTo>
                        <a:pt x="1193" y="83"/>
                      </a:lnTo>
                      <a:lnTo>
                        <a:pt x="1195" y="85"/>
                      </a:lnTo>
                      <a:lnTo>
                        <a:pt x="1197" y="87"/>
                      </a:lnTo>
                      <a:lnTo>
                        <a:pt x="1198" y="88"/>
                      </a:lnTo>
                      <a:lnTo>
                        <a:pt x="1200" y="87"/>
                      </a:lnTo>
                      <a:lnTo>
                        <a:pt x="1202" y="84"/>
                      </a:lnTo>
                      <a:lnTo>
                        <a:pt x="1204" y="80"/>
                      </a:lnTo>
                      <a:lnTo>
                        <a:pt x="1205" y="74"/>
                      </a:lnTo>
                      <a:lnTo>
                        <a:pt x="1207" y="66"/>
                      </a:lnTo>
                      <a:lnTo>
                        <a:pt x="1209" y="58"/>
                      </a:lnTo>
                      <a:lnTo>
                        <a:pt x="1210" y="51"/>
                      </a:lnTo>
                      <a:lnTo>
                        <a:pt x="1212" y="44"/>
                      </a:lnTo>
                      <a:lnTo>
                        <a:pt x="1214" y="39"/>
                      </a:lnTo>
                      <a:lnTo>
                        <a:pt x="1216" y="35"/>
                      </a:lnTo>
                      <a:lnTo>
                        <a:pt x="1217" y="34"/>
                      </a:lnTo>
                      <a:lnTo>
                        <a:pt x="1219" y="34"/>
                      </a:lnTo>
                      <a:lnTo>
                        <a:pt x="1221" y="36"/>
                      </a:lnTo>
                      <a:lnTo>
                        <a:pt x="1222" y="40"/>
                      </a:lnTo>
                      <a:lnTo>
                        <a:pt x="1224" y="44"/>
                      </a:lnTo>
                      <a:lnTo>
                        <a:pt x="1226" y="49"/>
                      </a:lnTo>
                      <a:lnTo>
                        <a:pt x="1228" y="53"/>
                      </a:lnTo>
                      <a:lnTo>
                        <a:pt x="1229" y="57"/>
                      </a:lnTo>
                      <a:lnTo>
                        <a:pt x="1231" y="60"/>
                      </a:lnTo>
                      <a:lnTo>
                        <a:pt x="1233" y="61"/>
                      </a:lnTo>
                      <a:lnTo>
                        <a:pt x="1234" y="61"/>
                      </a:lnTo>
                      <a:lnTo>
                        <a:pt x="1236" y="59"/>
                      </a:lnTo>
                      <a:lnTo>
                        <a:pt x="1238" y="55"/>
                      </a:lnTo>
                      <a:lnTo>
                        <a:pt x="1240" y="50"/>
                      </a:lnTo>
                      <a:lnTo>
                        <a:pt x="1241" y="46"/>
                      </a:lnTo>
                      <a:lnTo>
                        <a:pt x="1243" y="41"/>
                      </a:lnTo>
                      <a:lnTo>
                        <a:pt x="1245" y="39"/>
                      </a:lnTo>
                      <a:lnTo>
                        <a:pt x="1246" y="39"/>
                      </a:lnTo>
                      <a:lnTo>
                        <a:pt x="1248" y="41"/>
                      </a:lnTo>
                      <a:lnTo>
                        <a:pt x="1250" y="46"/>
                      </a:lnTo>
                      <a:lnTo>
                        <a:pt x="1252" y="54"/>
                      </a:lnTo>
                      <a:lnTo>
                        <a:pt x="1253" y="63"/>
                      </a:lnTo>
                      <a:lnTo>
                        <a:pt x="1255" y="72"/>
                      </a:lnTo>
                      <a:lnTo>
                        <a:pt x="1257" y="79"/>
                      </a:lnTo>
                      <a:lnTo>
                        <a:pt x="1258" y="85"/>
                      </a:lnTo>
                      <a:lnTo>
                        <a:pt x="1260" y="88"/>
                      </a:lnTo>
                      <a:lnTo>
                        <a:pt x="1262" y="87"/>
                      </a:lnTo>
                      <a:lnTo>
                        <a:pt x="1264" y="83"/>
                      </a:lnTo>
                      <a:lnTo>
                        <a:pt x="1265" y="76"/>
                      </a:lnTo>
                      <a:lnTo>
                        <a:pt x="1267" y="67"/>
                      </a:lnTo>
                      <a:lnTo>
                        <a:pt x="1269" y="57"/>
                      </a:lnTo>
                      <a:lnTo>
                        <a:pt x="1270" y="48"/>
                      </a:lnTo>
                      <a:lnTo>
                        <a:pt x="1272" y="40"/>
                      </a:lnTo>
                      <a:lnTo>
                        <a:pt x="1274" y="35"/>
                      </a:lnTo>
                      <a:lnTo>
                        <a:pt x="1275" y="31"/>
                      </a:lnTo>
                      <a:lnTo>
                        <a:pt x="1277" y="30"/>
                      </a:lnTo>
                      <a:lnTo>
                        <a:pt x="1279" y="30"/>
                      </a:lnTo>
                      <a:lnTo>
                        <a:pt x="1281" y="31"/>
                      </a:lnTo>
                      <a:lnTo>
                        <a:pt x="1282" y="32"/>
                      </a:lnTo>
                      <a:lnTo>
                        <a:pt x="1284" y="34"/>
                      </a:lnTo>
                      <a:lnTo>
                        <a:pt x="1286" y="35"/>
                      </a:lnTo>
                      <a:lnTo>
                        <a:pt x="1287" y="38"/>
                      </a:lnTo>
                      <a:lnTo>
                        <a:pt x="1289" y="41"/>
                      </a:lnTo>
                      <a:lnTo>
                        <a:pt x="1291" y="47"/>
                      </a:lnTo>
                      <a:lnTo>
                        <a:pt x="1292" y="55"/>
                      </a:lnTo>
                      <a:lnTo>
                        <a:pt x="1294" y="65"/>
                      </a:lnTo>
                      <a:lnTo>
                        <a:pt x="1296" y="76"/>
                      </a:lnTo>
                      <a:lnTo>
                        <a:pt x="1298" y="86"/>
                      </a:lnTo>
                      <a:lnTo>
                        <a:pt x="1299" y="94"/>
                      </a:lnTo>
                      <a:lnTo>
                        <a:pt x="1301" y="97"/>
                      </a:lnTo>
                      <a:lnTo>
                        <a:pt x="1303" y="95"/>
                      </a:lnTo>
                      <a:lnTo>
                        <a:pt x="1304" y="88"/>
                      </a:lnTo>
                      <a:lnTo>
                        <a:pt x="1306" y="77"/>
                      </a:lnTo>
                      <a:lnTo>
                        <a:pt x="1308" y="63"/>
                      </a:lnTo>
                      <a:lnTo>
                        <a:pt x="1309" y="49"/>
                      </a:lnTo>
                      <a:lnTo>
                        <a:pt x="1311" y="38"/>
                      </a:lnTo>
                      <a:lnTo>
                        <a:pt x="1313" y="32"/>
                      </a:lnTo>
                      <a:lnTo>
                        <a:pt x="1315" y="31"/>
                      </a:lnTo>
                      <a:lnTo>
                        <a:pt x="1316" y="37"/>
                      </a:lnTo>
                      <a:lnTo>
                        <a:pt x="1318" y="48"/>
                      </a:lnTo>
                      <a:lnTo>
                        <a:pt x="1320" y="62"/>
                      </a:lnTo>
                      <a:lnTo>
                        <a:pt x="1321" y="77"/>
                      </a:lnTo>
                      <a:lnTo>
                        <a:pt x="1323" y="89"/>
                      </a:lnTo>
                      <a:lnTo>
                        <a:pt x="1325" y="98"/>
                      </a:lnTo>
                      <a:lnTo>
                        <a:pt x="1327" y="102"/>
                      </a:lnTo>
                      <a:lnTo>
                        <a:pt x="1328" y="100"/>
                      </a:lnTo>
                      <a:lnTo>
                        <a:pt x="1330" y="95"/>
                      </a:lnTo>
                      <a:lnTo>
                        <a:pt x="1332" y="87"/>
                      </a:lnTo>
                      <a:lnTo>
                        <a:pt x="1333" y="78"/>
                      </a:lnTo>
                      <a:lnTo>
                        <a:pt x="1335" y="71"/>
                      </a:lnTo>
                      <a:lnTo>
                        <a:pt x="1337" y="66"/>
                      </a:lnTo>
                      <a:lnTo>
                        <a:pt x="1339" y="64"/>
                      </a:lnTo>
                      <a:lnTo>
                        <a:pt x="1340" y="64"/>
                      </a:lnTo>
                      <a:lnTo>
                        <a:pt x="1342" y="65"/>
                      </a:lnTo>
                      <a:lnTo>
                        <a:pt x="1344" y="67"/>
                      </a:lnTo>
                      <a:lnTo>
                        <a:pt x="1345" y="69"/>
                      </a:lnTo>
                      <a:lnTo>
                        <a:pt x="1347" y="70"/>
                      </a:lnTo>
                      <a:lnTo>
                        <a:pt x="1349" y="71"/>
                      </a:lnTo>
                      <a:lnTo>
                        <a:pt x="1351" y="72"/>
                      </a:lnTo>
                      <a:lnTo>
                        <a:pt x="1352" y="73"/>
                      </a:lnTo>
                      <a:lnTo>
                        <a:pt x="1354" y="75"/>
                      </a:lnTo>
                      <a:lnTo>
                        <a:pt x="1356" y="78"/>
                      </a:lnTo>
                      <a:lnTo>
                        <a:pt x="1357" y="80"/>
                      </a:lnTo>
                      <a:lnTo>
                        <a:pt x="1359" y="81"/>
                      </a:lnTo>
                      <a:lnTo>
                        <a:pt x="1361" y="80"/>
                      </a:lnTo>
                      <a:lnTo>
                        <a:pt x="1363" y="78"/>
                      </a:lnTo>
                      <a:lnTo>
                        <a:pt x="1364" y="73"/>
                      </a:lnTo>
                      <a:lnTo>
                        <a:pt x="1366" y="67"/>
                      </a:lnTo>
                      <a:lnTo>
                        <a:pt x="1368" y="61"/>
                      </a:lnTo>
                      <a:lnTo>
                        <a:pt x="1369" y="55"/>
                      </a:lnTo>
                      <a:lnTo>
                        <a:pt x="1371" y="53"/>
                      </a:lnTo>
                      <a:lnTo>
                        <a:pt x="1373" y="53"/>
                      </a:lnTo>
                      <a:lnTo>
                        <a:pt x="1375" y="58"/>
                      </a:lnTo>
                      <a:lnTo>
                        <a:pt x="1376" y="65"/>
                      </a:lnTo>
                      <a:lnTo>
                        <a:pt x="1378" y="74"/>
                      </a:lnTo>
                      <a:lnTo>
                        <a:pt x="1380" y="83"/>
                      </a:lnTo>
                      <a:lnTo>
                        <a:pt x="1381" y="90"/>
                      </a:lnTo>
                      <a:lnTo>
                        <a:pt x="1383" y="95"/>
                      </a:lnTo>
                      <a:lnTo>
                        <a:pt x="1385" y="95"/>
                      </a:lnTo>
                      <a:lnTo>
                        <a:pt x="1387" y="91"/>
                      </a:lnTo>
                      <a:lnTo>
                        <a:pt x="1388" y="85"/>
                      </a:lnTo>
                      <a:lnTo>
                        <a:pt x="1390" y="77"/>
                      </a:lnTo>
                      <a:lnTo>
                        <a:pt x="1392" y="69"/>
                      </a:lnTo>
                      <a:lnTo>
                        <a:pt x="1393" y="61"/>
                      </a:lnTo>
                      <a:lnTo>
                        <a:pt x="1395" y="55"/>
                      </a:lnTo>
                      <a:lnTo>
                        <a:pt x="1397" y="51"/>
                      </a:lnTo>
                      <a:lnTo>
                        <a:pt x="1399" y="49"/>
                      </a:lnTo>
                      <a:lnTo>
                        <a:pt x="1400" y="48"/>
                      </a:lnTo>
                      <a:lnTo>
                        <a:pt x="1402" y="48"/>
                      </a:lnTo>
                      <a:lnTo>
                        <a:pt x="1404" y="49"/>
                      </a:lnTo>
                      <a:lnTo>
                        <a:pt x="1405" y="52"/>
                      </a:lnTo>
                      <a:lnTo>
                        <a:pt x="1407" y="55"/>
                      </a:lnTo>
                      <a:lnTo>
                        <a:pt x="1409" y="61"/>
                      </a:lnTo>
                      <a:lnTo>
                        <a:pt x="1411" y="67"/>
                      </a:lnTo>
                      <a:lnTo>
                        <a:pt x="1412" y="76"/>
                      </a:lnTo>
                      <a:lnTo>
                        <a:pt x="1414" y="84"/>
                      </a:lnTo>
                      <a:lnTo>
                        <a:pt x="1415" y="91"/>
                      </a:lnTo>
                      <a:lnTo>
                        <a:pt x="1417" y="96"/>
                      </a:lnTo>
                      <a:lnTo>
                        <a:pt x="1419" y="97"/>
                      </a:lnTo>
                      <a:lnTo>
                        <a:pt x="1421" y="95"/>
                      </a:lnTo>
                      <a:lnTo>
                        <a:pt x="1423" y="88"/>
                      </a:lnTo>
                      <a:lnTo>
                        <a:pt x="1424" y="79"/>
                      </a:lnTo>
                      <a:lnTo>
                        <a:pt x="1426" y="69"/>
                      </a:lnTo>
                      <a:lnTo>
                        <a:pt x="1427" y="60"/>
                      </a:lnTo>
                      <a:lnTo>
                        <a:pt x="1429" y="53"/>
                      </a:lnTo>
                      <a:lnTo>
                        <a:pt x="1431" y="50"/>
                      </a:lnTo>
                      <a:lnTo>
                        <a:pt x="1433" y="51"/>
                      </a:lnTo>
                      <a:lnTo>
                        <a:pt x="1435" y="55"/>
                      </a:lnTo>
                      <a:lnTo>
                        <a:pt x="1436" y="63"/>
                      </a:lnTo>
                      <a:lnTo>
                        <a:pt x="1438" y="71"/>
                      </a:lnTo>
                      <a:lnTo>
                        <a:pt x="1439" y="78"/>
                      </a:lnTo>
                      <a:lnTo>
                        <a:pt x="1441" y="84"/>
                      </a:lnTo>
                      <a:lnTo>
                        <a:pt x="1443" y="86"/>
                      </a:lnTo>
                      <a:lnTo>
                        <a:pt x="1445" y="86"/>
                      </a:lnTo>
                      <a:lnTo>
                        <a:pt x="1447" y="83"/>
                      </a:lnTo>
                      <a:lnTo>
                        <a:pt x="1448" y="78"/>
                      </a:lnTo>
                      <a:lnTo>
                        <a:pt x="1450" y="73"/>
                      </a:lnTo>
                      <a:lnTo>
                        <a:pt x="1451" y="69"/>
                      </a:lnTo>
                      <a:lnTo>
                        <a:pt x="1453" y="66"/>
                      </a:lnTo>
                      <a:lnTo>
                        <a:pt x="1455" y="65"/>
                      </a:lnTo>
                      <a:lnTo>
                        <a:pt x="1457" y="65"/>
                      </a:lnTo>
                      <a:lnTo>
                        <a:pt x="1458" y="67"/>
                      </a:lnTo>
                      <a:lnTo>
                        <a:pt x="1460" y="71"/>
                      </a:lnTo>
                      <a:lnTo>
                        <a:pt x="1462" y="75"/>
                      </a:lnTo>
                      <a:lnTo>
                        <a:pt x="1463" y="81"/>
                      </a:lnTo>
                      <a:lnTo>
                        <a:pt x="1465" y="87"/>
                      </a:lnTo>
                      <a:lnTo>
                        <a:pt x="1467" y="93"/>
                      </a:lnTo>
                      <a:lnTo>
                        <a:pt x="1469" y="98"/>
                      </a:lnTo>
                      <a:lnTo>
                        <a:pt x="1470" y="103"/>
                      </a:lnTo>
                      <a:lnTo>
                        <a:pt x="1472" y="105"/>
                      </a:lnTo>
                      <a:lnTo>
                        <a:pt x="1474" y="105"/>
                      </a:lnTo>
                      <a:lnTo>
                        <a:pt x="1475" y="102"/>
                      </a:lnTo>
                      <a:lnTo>
                        <a:pt x="1477" y="96"/>
                      </a:lnTo>
                      <a:lnTo>
                        <a:pt x="1479" y="87"/>
                      </a:lnTo>
                      <a:lnTo>
                        <a:pt x="1481" y="78"/>
                      </a:lnTo>
                      <a:lnTo>
                        <a:pt x="1482" y="68"/>
                      </a:lnTo>
                      <a:lnTo>
                        <a:pt x="1484" y="60"/>
                      </a:lnTo>
                      <a:lnTo>
                        <a:pt x="1486" y="55"/>
                      </a:lnTo>
                      <a:lnTo>
                        <a:pt x="1487" y="52"/>
                      </a:lnTo>
                      <a:lnTo>
                        <a:pt x="1489" y="53"/>
                      </a:lnTo>
                      <a:lnTo>
                        <a:pt x="1491" y="57"/>
                      </a:lnTo>
                      <a:lnTo>
                        <a:pt x="1493" y="62"/>
                      </a:lnTo>
                      <a:lnTo>
                        <a:pt x="1494" y="67"/>
                      </a:lnTo>
                      <a:lnTo>
                        <a:pt x="1496" y="72"/>
                      </a:lnTo>
                      <a:lnTo>
                        <a:pt x="1498" y="74"/>
                      </a:lnTo>
                      <a:lnTo>
                        <a:pt x="1499" y="74"/>
                      </a:lnTo>
                      <a:lnTo>
                        <a:pt x="1501" y="73"/>
                      </a:lnTo>
                      <a:lnTo>
                        <a:pt x="1503" y="70"/>
                      </a:lnTo>
                      <a:lnTo>
                        <a:pt x="1505" y="67"/>
                      </a:lnTo>
                      <a:lnTo>
                        <a:pt x="1506" y="66"/>
                      </a:lnTo>
                      <a:lnTo>
                        <a:pt x="1508" y="67"/>
                      </a:lnTo>
                      <a:lnTo>
                        <a:pt x="1510" y="71"/>
                      </a:lnTo>
                      <a:lnTo>
                        <a:pt x="1511" y="76"/>
                      </a:lnTo>
                      <a:lnTo>
                        <a:pt x="1513" y="82"/>
                      </a:lnTo>
                      <a:lnTo>
                        <a:pt x="1515" y="89"/>
                      </a:lnTo>
                      <a:lnTo>
                        <a:pt x="1516" y="95"/>
                      </a:lnTo>
                      <a:lnTo>
                        <a:pt x="1518" y="98"/>
                      </a:lnTo>
                      <a:lnTo>
                        <a:pt x="1520" y="100"/>
                      </a:lnTo>
                      <a:lnTo>
                        <a:pt x="1522" y="98"/>
                      </a:lnTo>
                      <a:lnTo>
                        <a:pt x="1523" y="96"/>
                      </a:lnTo>
                      <a:lnTo>
                        <a:pt x="1525" y="91"/>
                      </a:lnTo>
                      <a:lnTo>
                        <a:pt x="1527" y="88"/>
                      </a:lnTo>
                      <a:lnTo>
                        <a:pt x="1528" y="84"/>
                      </a:lnTo>
                      <a:lnTo>
                        <a:pt x="1530" y="83"/>
                      </a:lnTo>
                      <a:lnTo>
                        <a:pt x="1532" y="82"/>
                      </a:lnTo>
                      <a:lnTo>
                        <a:pt x="1534" y="83"/>
                      </a:lnTo>
                      <a:lnTo>
                        <a:pt x="1535" y="85"/>
                      </a:lnTo>
                      <a:lnTo>
                        <a:pt x="1537" y="87"/>
                      </a:lnTo>
                      <a:lnTo>
                        <a:pt x="1539" y="89"/>
                      </a:lnTo>
                      <a:lnTo>
                        <a:pt x="1540" y="89"/>
                      </a:lnTo>
                      <a:lnTo>
                        <a:pt x="1542" y="89"/>
                      </a:lnTo>
                      <a:lnTo>
                        <a:pt x="1544" y="87"/>
                      </a:lnTo>
                      <a:lnTo>
                        <a:pt x="1546" y="85"/>
                      </a:lnTo>
                      <a:lnTo>
                        <a:pt x="1547" y="83"/>
                      </a:lnTo>
                      <a:lnTo>
                        <a:pt x="1549" y="82"/>
                      </a:lnTo>
                      <a:lnTo>
                        <a:pt x="1551" y="81"/>
                      </a:lnTo>
                      <a:lnTo>
                        <a:pt x="1552" y="82"/>
                      </a:lnTo>
                      <a:lnTo>
                        <a:pt x="1554" y="83"/>
                      </a:lnTo>
                      <a:lnTo>
                        <a:pt x="1556" y="84"/>
                      </a:lnTo>
                      <a:lnTo>
                        <a:pt x="1558" y="85"/>
                      </a:lnTo>
                      <a:lnTo>
                        <a:pt x="1559" y="85"/>
                      </a:lnTo>
                      <a:lnTo>
                        <a:pt x="1561" y="84"/>
                      </a:lnTo>
                      <a:lnTo>
                        <a:pt x="1562" y="82"/>
                      </a:lnTo>
                      <a:lnTo>
                        <a:pt x="1564" y="77"/>
                      </a:lnTo>
                      <a:lnTo>
                        <a:pt x="1566" y="72"/>
                      </a:lnTo>
                      <a:lnTo>
                        <a:pt x="1568" y="66"/>
                      </a:lnTo>
                      <a:lnTo>
                        <a:pt x="1570" y="61"/>
                      </a:lnTo>
                      <a:lnTo>
                        <a:pt x="1571" y="57"/>
                      </a:lnTo>
                      <a:lnTo>
                        <a:pt x="1573" y="55"/>
                      </a:lnTo>
                      <a:lnTo>
                        <a:pt x="1574" y="55"/>
                      </a:lnTo>
                      <a:lnTo>
                        <a:pt x="1576" y="57"/>
                      </a:lnTo>
                      <a:lnTo>
                        <a:pt x="1578" y="61"/>
                      </a:lnTo>
                      <a:lnTo>
                        <a:pt x="1580" y="67"/>
                      </a:lnTo>
                      <a:lnTo>
                        <a:pt x="1582" y="73"/>
                      </a:lnTo>
                      <a:lnTo>
                        <a:pt x="1583" y="79"/>
                      </a:lnTo>
                      <a:lnTo>
                        <a:pt x="1585" y="85"/>
                      </a:lnTo>
                      <a:lnTo>
                        <a:pt x="1586" y="89"/>
                      </a:lnTo>
                      <a:lnTo>
                        <a:pt x="1588" y="92"/>
                      </a:lnTo>
                      <a:lnTo>
                        <a:pt x="1590" y="92"/>
                      </a:lnTo>
                      <a:lnTo>
                        <a:pt x="1592" y="91"/>
                      </a:lnTo>
                      <a:lnTo>
                        <a:pt x="1593" y="89"/>
                      </a:lnTo>
                      <a:lnTo>
                        <a:pt x="1595" y="85"/>
                      </a:lnTo>
                      <a:lnTo>
                        <a:pt x="1597" y="82"/>
                      </a:lnTo>
                      <a:lnTo>
                        <a:pt x="1598" y="78"/>
                      </a:lnTo>
                      <a:lnTo>
                        <a:pt x="1600" y="75"/>
                      </a:lnTo>
                      <a:lnTo>
                        <a:pt x="1602" y="73"/>
                      </a:lnTo>
                      <a:lnTo>
                        <a:pt x="1604" y="73"/>
                      </a:lnTo>
                      <a:lnTo>
                        <a:pt x="1605" y="73"/>
                      </a:lnTo>
                      <a:lnTo>
                        <a:pt x="1607" y="74"/>
                      </a:lnTo>
                      <a:lnTo>
                        <a:pt x="1609" y="74"/>
                      </a:lnTo>
                      <a:lnTo>
                        <a:pt x="1610" y="74"/>
                      </a:lnTo>
                      <a:lnTo>
                        <a:pt x="1612" y="73"/>
                      </a:lnTo>
                      <a:lnTo>
                        <a:pt x="1614" y="71"/>
                      </a:lnTo>
                      <a:lnTo>
                        <a:pt x="1616" y="67"/>
                      </a:lnTo>
                      <a:lnTo>
                        <a:pt x="1617" y="62"/>
                      </a:lnTo>
                      <a:lnTo>
                        <a:pt x="1619" y="57"/>
                      </a:lnTo>
                      <a:lnTo>
                        <a:pt x="1621" y="53"/>
                      </a:lnTo>
                      <a:lnTo>
                        <a:pt x="1622" y="51"/>
                      </a:lnTo>
                      <a:lnTo>
                        <a:pt x="1624" y="51"/>
                      </a:lnTo>
                      <a:lnTo>
                        <a:pt x="1626" y="54"/>
                      </a:lnTo>
                      <a:lnTo>
                        <a:pt x="1628" y="59"/>
                      </a:lnTo>
                      <a:lnTo>
                        <a:pt x="1629" y="65"/>
                      </a:lnTo>
                      <a:lnTo>
                        <a:pt x="1631" y="72"/>
                      </a:lnTo>
                      <a:lnTo>
                        <a:pt x="1633" y="77"/>
                      </a:lnTo>
                      <a:lnTo>
                        <a:pt x="1634" y="80"/>
                      </a:lnTo>
                      <a:lnTo>
                        <a:pt x="1636" y="80"/>
                      </a:lnTo>
                      <a:lnTo>
                        <a:pt x="1638" y="78"/>
                      </a:lnTo>
                      <a:lnTo>
                        <a:pt x="1640" y="73"/>
                      </a:lnTo>
                      <a:lnTo>
                        <a:pt x="1641" y="69"/>
                      </a:lnTo>
                      <a:lnTo>
                        <a:pt x="1643" y="65"/>
                      </a:lnTo>
                      <a:lnTo>
                        <a:pt x="1645" y="64"/>
                      </a:lnTo>
                      <a:lnTo>
                        <a:pt x="1646" y="66"/>
                      </a:lnTo>
                      <a:lnTo>
                        <a:pt x="1648" y="70"/>
                      </a:lnTo>
                      <a:lnTo>
                        <a:pt x="1650" y="76"/>
                      </a:lnTo>
                      <a:lnTo>
                        <a:pt x="1652" y="82"/>
                      </a:lnTo>
                      <a:lnTo>
                        <a:pt x="1653" y="87"/>
                      </a:lnTo>
                      <a:lnTo>
                        <a:pt x="1655" y="89"/>
                      </a:lnTo>
                      <a:lnTo>
                        <a:pt x="1657" y="88"/>
                      </a:lnTo>
                      <a:lnTo>
                        <a:pt x="1658" y="82"/>
                      </a:lnTo>
                      <a:lnTo>
                        <a:pt x="1660" y="74"/>
                      </a:lnTo>
                      <a:lnTo>
                        <a:pt x="1662" y="65"/>
                      </a:lnTo>
                      <a:lnTo>
                        <a:pt x="1664" y="55"/>
                      </a:lnTo>
                      <a:lnTo>
                        <a:pt x="1665" y="46"/>
                      </a:lnTo>
                      <a:lnTo>
                        <a:pt x="1667" y="41"/>
                      </a:lnTo>
                      <a:lnTo>
                        <a:pt x="1669" y="39"/>
                      </a:lnTo>
                      <a:lnTo>
                        <a:pt x="1670" y="39"/>
                      </a:lnTo>
                      <a:lnTo>
                        <a:pt x="1672" y="41"/>
                      </a:lnTo>
                      <a:lnTo>
                        <a:pt x="1674" y="45"/>
                      </a:lnTo>
                      <a:lnTo>
                        <a:pt x="1676" y="47"/>
                      </a:lnTo>
                      <a:lnTo>
                        <a:pt x="1677" y="48"/>
                      </a:lnTo>
                      <a:lnTo>
                        <a:pt x="1679" y="46"/>
                      </a:lnTo>
                      <a:lnTo>
                        <a:pt x="1681" y="42"/>
                      </a:lnTo>
                      <a:lnTo>
                        <a:pt x="1682" y="37"/>
                      </a:lnTo>
                      <a:lnTo>
                        <a:pt x="1684" y="32"/>
                      </a:lnTo>
                      <a:lnTo>
                        <a:pt x="1686" y="26"/>
                      </a:lnTo>
                      <a:lnTo>
                        <a:pt x="1688" y="22"/>
                      </a:lnTo>
                      <a:lnTo>
                        <a:pt x="1689" y="21"/>
                      </a:lnTo>
                      <a:lnTo>
                        <a:pt x="1691" y="21"/>
                      </a:lnTo>
                      <a:lnTo>
                        <a:pt x="1693" y="24"/>
                      </a:lnTo>
                      <a:lnTo>
                        <a:pt x="1694" y="29"/>
                      </a:lnTo>
                      <a:lnTo>
                        <a:pt x="1696" y="34"/>
                      </a:lnTo>
                      <a:lnTo>
                        <a:pt x="1698" y="40"/>
                      </a:lnTo>
                      <a:lnTo>
                        <a:pt x="1700" y="45"/>
                      </a:lnTo>
                      <a:lnTo>
                        <a:pt x="1701" y="49"/>
                      </a:lnTo>
                      <a:lnTo>
                        <a:pt x="1703" y="53"/>
                      </a:lnTo>
                      <a:lnTo>
                        <a:pt x="1705" y="54"/>
                      </a:lnTo>
                      <a:lnTo>
                        <a:pt x="1706" y="55"/>
                      </a:lnTo>
                      <a:lnTo>
                        <a:pt x="1708" y="54"/>
                      </a:lnTo>
                      <a:lnTo>
                        <a:pt x="1710" y="53"/>
                      </a:lnTo>
                      <a:lnTo>
                        <a:pt x="1712" y="51"/>
                      </a:lnTo>
                      <a:lnTo>
                        <a:pt x="1713" y="49"/>
                      </a:lnTo>
                      <a:lnTo>
                        <a:pt x="1715" y="49"/>
                      </a:lnTo>
                      <a:lnTo>
                        <a:pt x="1717" y="49"/>
                      </a:lnTo>
                      <a:lnTo>
                        <a:pt x="1718" y="51"/>
                      </a:lnTo>
                      <a:lnTo>
                        <a:pt x="1720" y="54"/>
                      </a:lnTo>
                      <a:lnTo>
                        <a:pt x="1722" y="58"/>
                      </a:lnTo>
                      <a:lnTo>
                        <a:pt x="1723" y="61"/>
                      </a:lnTo>
                      <a:lnTo>
                        <a:pt x="1725" y="63"/>
                      </a:lnTo>
                      <a:lnTo>
                        <a:pt x="1727" y="63"/>
                      </a:lnTo>
                      <a:lnTo>
                        <a:pt x="1728" y="60"/>
                      </a:lnTo>
                      <a:lnTo>
                        <a:pt x="1730" y="55"/>
                      </a:lnTo>
                      <a:lnTo>
                        <a:pt x="1732" y="47"/>
                      </a:lnTo>
                      <a:lnTo>
                        <a:pt x="1734" y="38"/>
                      </a:lnTo>
                      <a:lnTo>
                        <a:pt x="1735" y="29"/>
                      </a:lnTo>
                      <a:lnTo>
                        <a:pt x="1737" y="22"/>
                      </a:lnTo>
                      <a:lnTo>
                        <a:pt x="1739" y="16"/>
                      </a:lnTo>
                      <a:lnTo>
                        <a:pt x="1740" y="15"/>
                      </a:lnTo>
                      <a:lnTo>
                        <a:pt x="1742" y="16"/>
                      </a:lnTo>
                      <a:lnTo>
                        <a:pt x="1744" y="20"/>
                      </a:lnTo>
                      <a:lnTo>
                        <a:pt x="1746" y="25"/>
                      </a:lnTo>
                      <a:lnTo>
                        <a:pt x="1747" y="31"/>
                      </a:lnTo>
                      <a:lnTo>
                        <a:pt x="1749" y="35"/>
                      </a:lnTo>
                      <a:lnTo>
                        <a:pt x="1751" y="37"/>
                      </a:lnTo>
                      <a:lnTo>
                        <a:pt x="1752" y="38"/>
                      </a:lnTo>
                      <a:lnTo>
                        <a:pt x="1754" y="36"/>
                      </a:lnTo>
                      <a:lnTo>
                        <a:pt x="1756" y="33"/>
                      </a:lnTo>
                      <a:lnTo>
                        <a:pt x="1758" y="30"/>
                      </a:lnTo>
                      <a:lnTo>
                        <a:pt x="1759" y="28"/>
                      </a:lnTo>
                      <a:lnTo>
                        <a:pt x="1761" y="27"/>
                      </a:lnTo>
                      <a:lnTo>
                        <a:pt x="1763" y="29"/>
                      </a:lnTo>
                      <a:lnTo>
                        <a:pt x="1764" y="31"/>
                      </a:lnTo>
                      <a:lnTo>
                        <a:pt x="1766" y="34"/>
                      </a:lnTo>
                      <a:lnTo>
                        <a:pt x="1768" y="37"/>
                      </a:lnTo>
                      <a:lnTo>
                        <a:pt x="1769" y="39"/>
                      </a:lnTo>
                      <a:lnTo>
                        <a:pt x="1771" y="39"/>
                      </a:lnTo>
                      <a:lnTo>
                        <a:pt x="1773" y="39"/>
                      </a:lnTo>
                      <a:lnTo>
                        <a:pt x="1775" y="37"/>
                      </a:lnTo>
                      <a:lnTo>
                        <a:pt x="1776" y="36"/>
                      </a:lnTo>
                      <a:lnTo>
                        <a:pt x="1778" y="35"/>
                      </a:lnTo>
                      <a:lnTo>
                        <a:pt x="1780" y="35"/>
                      </a:lnTo>
                      <a:lnTo>
                        <a:pt x="1781" y="37"/>
                      </a:lnTo>
                      <a:lnTo>
                        <a:pt x="1783" y="39"/>
                      </a:lnTo>
                      <a:lnTo>
                        <a:pt x="1785" y="43"/>
                      </a:lnTo>
                      <a:lnTo>
                        <a:pt x="1787" y="46"/>
                      </a:lnTo>
                      <a:lnTo>
                        <a:pt x="1788" y="49"/>
                      </a:lnTo>
                      <a:lnTo>
                        <a:pt x="1790" y="52"/>
                      </a:lnTo>
                      <a:lnTo>
                        <a:pt x="1792" y="54"/>
                      </a:lnTo>
                      <a:lnTo>
                        <a:pt x="1793" y="56"/>
                      </a:lnTo>
                      <a:lnTo>
                        <a:pt x="1795" y="58"/>
                      </a:lnTo>
                      <a:lnTo>
                        <a:pt x="1797" y="61"/>
                      </a:lnTo>
                      <a:lnTo>
                        <a:pt x="1799" y="64"/>
                      </a:lnTo>
                      <a:lnTo>
                        <a:pt x="1800" y="67"/>
                      </a:lnTo>
                      <a:lnTo>
                        <a:pt x="1802" y="70"/>
                      </a:lnTo>
                      <a:lnTo>
                        <a:pt x="1804" y="73"/>
                      </a:lnTo>
                      <a:lnTo>
                        <a:pt x="1805" y="73"/>
                      </a:lnTo>
                      <a:lnTo>
                        <a:pt x="1807" y="72"/>
                      </a:lnTo>
                      <a:lnTo>
                        <a:pt x="1809" y="69"/>
                      </a:lnTo>
                      <a:lnTo>
                        <a:pt x="1811" y="63"/>
                      </a:lnTo>
                      <a:lnTo>
                        <a:pt x="1812" y="57"/>
                      </a:lnTo>
                      <a:lnTo>
                        <a:pt x="1814" y="49"/>
                      </a:lnTo>
                      <a:lnTo>
                        <a:pt x="1816" y="43"/>
                      </a:lnTo>
                      <a:lnTo>
                        <a:pt x="1817" y="39"/>
                      </a:lnTo>
                      <a:lnTo>
                        <a:pt x="1819" y="36"/>
                      </a:lnTo>
                      <a:lnTo>
                        <a:pt x="1821" y="35"/>
                      </a:lnTo>
                      <a:lnTo>
                        <a:pt x="1823" y="37"/>
                      </a:lnTo>
                      <a:lnTo>
                        <a:pt x="1824" y="39"/>
                      </a:lnTo>
                      <a:lnTo>
                        <a:pt x="1826" y="43"/>
                      </a:lnTo>
                      <a:lnTo>
                        <a:pt x="1828" y="46"/>
                      </a:lnTo>
                      <a:lnTo>
                        <a:pt x="1829" y="49"/>
                      </a:lnTo>
                      <a:lnTo>
                        <a:pt x="1831" y="51"/>
                      </a:lnTo>
                      <a:lnTo>
                        <a:pt x="1833" y="53"/>
                      </a:lnTo>
                      <a:lnTo>
                        <a:pt x="1835" y="54"/>
                      </a:lnTo>
                      <a:lnTo>
                        <a:pt x="1836" y="55"/>
                      </a:lnTo>
                      <a:lnTo>
                        <a:pt x="1838" y="56"/>
                      </a:lnTo>
                      <a:lnTo>
                        <a:pt x="1840" y="57"/>
                      </a:lnTo>
                      <a:lnTo>
                        <a:pt x="1841" y="58"/>
                      </a:lnTo>
                      <a:lnTo>
                        <a:pt x="1843" y="59"/>
                      </a:lnTo>
                      <a:lnTo>
                        <a:pt x="1845" y="60"/>
                      </a:lnTo>
                      <a:lnTo>
                        <a:pt x="1847" y="61"/>
                      </a:lnTo>
                      <a:lnTo>
                        <a:pt x="1848" y="62"/>
                      </a:lnTo>
                      <a:lnTo>
                        <a:pt x="1850" y="63"/>
                      </a:lnTo>
                      <a:lnTo>
                        <a:pt x="1851" y="64"/>
                      </a:lnTo>
                      <a:lnTo>
                        <a:pt x="1853" y="65"/>
                      </a:lnTo>
                      <a:lnTo>
                        <a:pt x="1855" y="66"/>
                      </a:lnTo>
                      <a:lnTo>
                        <a:pt x="1857" y="67"/>
                      </a:lnTo>
                      <a:lnTo>
                        <a:pt x="1859" y="68"/>
                      </a:lnTo>
                      <a:lnTo>
                        <a:pt x="1860" y="67"/>
                      </a:lnTo>
                      <a:lnTo>
                        <a:pt x="1862" y="66"/>
                      </a:lnTo>
                      <a:lnTo>
                        <a:pt x="1863" y="63"/>
                      </a:lnTo>
                      <a:lnTo>
                        <a:pt x="1865" y="60"/>
                      </a:lnTo>
                      <a:lnTo>
                        <a:pt x="1867" y="56"/>
                      </a:lnTo>
                      <a:lnTo>
                        <a:pt x="1869" y="53"/>
                      </a:lnTo>
                      <a:lnTo>
                        <a:pt x="1871" y="51"/>
                      </a:lnTo>
                      <a:lnTo>
                        <a:pt x="1872" y="51"/>
                      </a:lnTo>
                      <a:lnTo>
                        <a:pt x="1874" y="53"/>
                      </a:lnTo>
                      <a:lnTo>
                        <a:pt x="1875" y="56"/>
                      </a:lnTo>
                      <a:lnTo>
                        <a:pt x="1877" y="61"/>
                      </a:lnTo>
                      <a:lnTo>
                        <a:pt x="1879" y="65"/>
                      </a:lnTo>
                      <a:lnTo>
                        <a:pt x="1881" y="68"/>
                      </a:lnTo>
                      <a:lnTo>
                        <a:pt x="1883" y="69"/>
                      </a:lnTo>
                      <a:lnTo>
                        <a:pt x="1884" y="66"/>
                      </a:lnTo>
                      <a:lnTo>
                        <a:pt x="1886" y="61"/>
                      </a:lnTo>
                      <a:lnTo>
                        <a:pt x="1887" y="53"/>
                      </a:lnTo>
                      <a:lnTo>
                        <a:pt x="1889" y="44"/>
                      </a:lnTo>
                      <a:lnTo>
                        <a:pt x="1891" y="34"/>
                      </a:lnTo>
                      <a:lnTo>
                        <a:pt x="1893" y="25"/>
                      </a:lnTo>
                      <a:lnTo>
                        <a:pt x="1895" y="19"/>
                      </a:lnTo>
                      <a:lnTo>
                        <a:pt x="1896" y="16"/>
                      </a:lnTo>
                      <a:lnTo>
                        <a:pt x="1898" y="17"/>
                      </a:lnTo>
                      <a:lnTo>
                        <a:pt x="1899" y="21"/>
                      </a:lnTo>
                      <a:lnTo>
                        <a:pt x="1901" y="29"/>
                      </a:lnTo>
                      <a:lnTo>
                        <a:pt x="1903" y="38"/>
                      </a:lnTo>
                      <a:lnTo>
                        <a:pt x="1905" y="47"/>
                      </a:lnTo>
                      <a:lnTo>
                        <a:pt x="1906" y="55"/>
                      </a:lnTo>
                      <a:lnTo>
                        <a:pt x="1908" y="62"/>
                      </a:lnTo>
                      <a:lnTo>
                        <a:pt x="1910" y="66"/>
                      </a:lnTo>
                      <a:lnTo>
                        <a:pt x="1911" y="67"/>
                      </a:lnTo>
                      <a:lnTo>
                        <a:pt x="1913" y="65"/>
                      </a:lnTo>
                      <a:lnTo>
                        <a:pt x="1915" y="62"/>
                      </a:lnTo>
                      <a:lnTo>
                        <a:pt x="1917" y="57"/>
                      </a:lnTo>
                      <a:lnTo>
                        <a:pt x="1918" y="52"/>
                      </a:lnTo>
                      <a:lnTo>
                        <a:pt x="1920" y="48"/>
                      </a:lnTo>
                      <a:lnTo>
                        <a:pt x="1922" y="46"/>
                      </a:lnTo>
                      <a:lnTo>
                        <a:pt x="1923" y="47"/>
                      </a:lnTo>
                      <a:lnTo>
                        <a:pt x="1925" y="49"/>
                      </a:lnTo>
                      <a:lnTo>
                        <a:pt x="1927" y="54"/>
                      </a:lnTo>
                      <a:lnTo>
                        <a:pt x="1929" y="60"/>
                      </a:lnTo>
                      <a:lnTo>
                        <a:pt x="1930" y="67"/>
                      </a:lnTo>
                      <a:lnTo>
                        <a:pt x="1932" y="73"/>
                      </a:lnTo>
                      <a:lnTo>
                        <a:pt x="1934" y="78"/>
                      </a:lnTo>
                      <a:lnTo>
                        <a:pt x="1935" y="80"/>
                      </a:lnTo>
                      <a:lnTo>
                        <a:pt x="1937" y="81"/>
                      </a:lnTo>
                      <a:lnTo>
                        <a:pt x="1939" y="80"/>
                      </a:lnTo>
                      <a:lnTo>
                        <a:pt x="1941" y="78"/>
                      </a:lnTo>
                      <a:lnTo>
                        <a:pt x="1942" y="76"/>
                      </a:lnTo>
                      <a:lnTo>
                        <a:pt x="1944" y="74"/>
                      </a:lnTo>
                      <a:lnTo>
                        <a:pt x="1946" y="73"/>
                      </a:lnTo>
                      <a:lnTo>
                        <a:pt x="1947" y="73"/>
                      </a:lnTo>
                      <a:lnTo>
                        <a:pt x="1949" y="74"/>
                      </a:lnTo>
                      <a:lnTo>
                        <a:pt x="1951" y="74"/>
                      </a:lnTo>
                      <a:lnTo>
                        <a:pt x="1953" y="74"/>
                      </a:lnTo>
                      <a:lnTo>
                        <a:pt x="1954" y="72"/>
                      </a:lnTo>
                      <a:lnTo>
                        <a:pt x="1956" y="69"/>
                      </a:lnTo>
                      <a:lnTo>
                        <a:pt x="1958" y="64"/>
                      </a:lnTo>
                      <a:lnTo>
                        <a:pt x="1959" y="58"/>
                      </a:lnTo>
                      <a:lnTo>
                        <a:pt x="1961" y="52"/>
                      </a:lnTo>
                      <a:lnTo>
                        <a:pt x="1963" y="48"/>
                      </a:lnTo>
                      <a:lnTo>
                        <a:pt x="1964" y="45"/>
                      </a:lnTo>
                      <a:lnTo>
                        <a:pt x="1966" y="44"/>
                      </a:lnTo>
                      <a:lnTo>
                        <a:pt x="1968" y="45"/>
                      </a:lnTo>
                      <a:lnTo>
                        <a:pt x="1970" y="48"/>
                      </a:lnTo>
                      <a:lnTo>
                        <a:pt x="1971" y="52"/>
                      </a:lnTo>
                      <a:lnTo>
                        <a:pt x="1973" y="55"/>
                      </a:lnTo>
                      <a:lnTo>
                        <a:pt x="1975" y="58"/>
                      </a:lnTo>
                      <a:lnTo>
                        <a:pt x="1976" y="60"/>
                      </a:lnTo>
                      <a:lnTo>
                        <a:pt x="1978" y="61"/>
                      </a:lnTo>
                      <a:lnTo>
                        <a:pt x="1980" y="61"/>
                      </a:lnTo>
                      <a:lnTo>
                        <a:pt x="1982" y="61"/>
                      </a:lnTo>
                      <a:lnTo>
                        <a:pt x="1983" y="62"/>
                      </a:lnTo>
                      <a:lnTo>
                        <a:pt x="1985" y="63"/>
                      </a:lnTo>
                      <a:lnTo>
                        <a:pt x="1987" y="65"/>
                      </a:lnTo>
                      <a:lnTo>
                        <a:pt x="1988" y="68"/>
                      </a:lnTo>
                      <a:lnTo>
                        <a:pt x="1990" y="70"/>
                      </a:lnTo>
                      <a:lnTo>
                        <a:pt x="1992" y="72"/>
                      </a:lnTo>
                      <a:lnTo>
                        <a:pt x="1994" y="74"/>
                      </a:lnTo>
                      <a:lnTo>
                        <a:pt x="1995" y="74"/>
                      </a:lnTo>
                      <a:lnTo>
                        <a:pt x="1997" y="73"/>
                      </a:lnTo>
                      <a:lnTo>
                        <a:pt x="1999" y="72"/>
                      </a:lnTo>
                      <a:lnTo>
                        <a:pt x="2000" y="70"/>
                      </a:lnTo>
                      <a:lnTo>
                        <a:pt x="2002" y="67"/>
                      </a:lnTo>
                      <a:lnTo>
                        <a:pt x="2004" y="65"/>
                      </a:lnTo>
                      <a:lnTo>
                        <a:pt x="2006" y="64"/>
                      </a:lnTo>
                      <a:lnTo>
                        <a:pt x="2007" y="63"/>
                      </a:lnTo>
                      <a:lnTo>
                        <a:pt x="2009" y="61"/>
                      </a:lnTo>
                      <a:lnTo>
                        <a:pt x="2010" y="59"/>
                      </a:lnTo>
                      <a:lnTo>
                        <a:pt x="2012" y="57"/>
                      </a:lnTo>
                      <a:lnTo>
                        <a:pt x="2014" y="55"/>
                      </a:lnTo>
                      <a:lnTo>
                        <a:pt x="2016" y="53"/>
                      </a:lnTo>
                      <a:lnTo>
                        <a:pt x="2018" y="51"/>
                      </a:lnTo>
                      <a:lnTo>
                        <a:pt x="2019" y="51"/>
                      </a:lnTo>
                      <a:lnTo>
                        <a:pt x="2021" y="52"/>
                      </a:lnTo>
                      <a:lnTo>
                        <a:pt x="2022" y="55"/>
                      </a:lnTo>
                      <a:lnTo>
                        <a:pt x="2024" y="60"/>
                      </a:lnTo>
                      <a:lnTo>
                        <a:pt x="2026" y="66"/>
                      </a:lnTo>
                      <a:lnTo>
                        <a:pt x="2028" y="73"/>
                      </a:lnTo>
                      <a:lnTo>
                        <a:pt x="2029" y="80"/>
                      </a:lnTo>
                      <a:lnTo>
                        <a:pt x="2031" y="85"/>
                      </a:lnTo>
                      <a:lnTo>
                        <a:pt x="2033" y="89"/>
                      </a:lnTo>
                      <a:lnTo>
                        <a:pt x="2034" y="91"/>
                      </a:lnTo>
                      <a:lnTo>
                        <a:pt x="2036" y="90"/>
                      </a:lnTo>
                      <a:lnTo>
                        <a:pt x="2038" y="88"/>
                      </a:lnTo>
                      <a:lnTo>
                        <a:pt x="2040" y="84"/>
                      </a:lnTo>
                      <a:lnTo>
                        <a:pt x="2041" y="80"/>
                      </a:lnTo>
                      <a:lnTo>
                        <a:pt x="2043" y="76"/>
                      </a:lnTo>
                      <a:lnTo>
                        <a:pt x="2045" y="72"/>
                      </a:lnTo>
                      <a:lnTo>
                        <a:pt x="2046" y="69"/>
                      </a:lnTo>
                      <a:lnTo>
                        <a:pt x="2048" y="67"/>
                      </a:lnTo>
                      <a:lnTo>
                        <a:pt x="2050" y="67"/>
                      </a:lnTo>
                      <a:lnTo>
                        <a:pt x="2052" y="69"/>
                      </a:lnTo>
                      <a:lnTo>
                        <a:pt x="2053" y="71"/>
                      </a:lnTo>
                      <a:lnTo>
                        <a:pt x="2055" y="74"/>
                      </a:lnTo>
                      <a:lnTo>
                        <a:pt x="2057" y="77"/>
                      </a:lnTo>
                      <a:lnTo>
                        <a:pt x="2058" y="79"/>
                      </a:lnTo>
                      <a:lnTo>
                        <a:pt x="2060" y="80"/>
                      </a:lnTo>
                      <a:lnTo>
                        <a:pt x="2062" y="79"/>
                      </a:lnTo>
                      <a:lnTo>
                        <a:pt x="2064" y="78"/>
                      </a:lnTo>
                      <a:lnTo>
                        <a:pt x="2065" y="75"/>
                      </a:lnTo>
                      <a:lnTo>
                        <a:pt x="2067" y="72"/>
                      </a:lnTo>
                      <a:lnTo>
                        <a:pt x="2069" y="70"/>
                      </a:lnTo>
                      <a:lnTo>
                        <a:pt x="2070" y="68"/>
                      </a:lnTo>
                      <a:lnTo>
                        <a:pt x="2072" y="68"/>
                      </a:lnTo>
                      <a:lnTo>
                        <a:pt x="2074" y="70"/>
                      </a:lnTo>
                      <a:lnTo>
                        <a:pt x="2076" y="73"/>
                      </a:lnTo>
                      <a:lnTo>
                        <a:pt x="2077" y="78"/>
                      </a:lnTo>
                      <a:lnTo>
                        <a:pt x="2079" y="82"/>
                      </a:lnTo>
                      <a:lnTo>
                        <a:pt x="2081" y="85"/>
                      </a:lnTo>
                      <a:lnTo>
                        <a:pt x="2082" y="87"/>
                      </a:lnTo>
                      <a:lnTo>
                        <a:pt x="2084" y="85"/>
                      </a:lnTo>
                      <a:lnTo>
                        <a:pt x="2086" y="81"/>
                      </a:lnTo>
                      <a:lnTo>
                        <a:pt x="2088" y="74"/>
                      </a:lnTo>
                      <a:lnTo>
                        <a:pt x="2089" y="67"/>
                      </a:lnTo>
                      <a:lnTo>
                        <a:pt x="2091" y="59"/>
                      </a:lnTo>
                      <a:lnTo>
                        <a:pt x="2093" y="52"/>
                      </a:lnTo>
                      <a:lnTo>
                        <a:pt x="2094" y="48"/>
                      </a:lnTo>
                      <a:lnTo>
                        <a:pt x="2096" y="47"/>
                      </a:lnTo>
                      <a:lnTo>
                        <a:pt x="2098" y="48"/>
                      </a:lnTo>
                      <a:lnTo>
                        <a:pt x="2100" y="52"/>
                      </a:lnTo>
                      <a:lnTo>
                        <a:pt x="2101" y="57"/>
                      </a:lnTo>
                      <a:lnTo>
                        <a:pt x="2103" y="63"/>
                      </a:lnTo>
                      <a:lnTo>
                        <a:pt x="2105" y="67"/>
                      </a:lnTo>
                      <a:lnTo>
                        <a:pt x="2106" y="69"/>
                      </a:lnTo>
                      <a:lnTo>
                        <a:pt x="2108" y="69"/>
                      </a:lnTo>
                      <a:lnTo>
                        <a:pt x="2110" y="67"/>
                      </a:lnTo>
                      <a:lnTo>
                        <a:pt x="2112" y="65"/>
                      </a:lnTo>
                      <a:lnTo>
                        <a:pt x="2113" y="62"/>
                      </a:lnTo>
                      <a:lnTo>
                        <a:pt x="2115" y="61"/>
                      </a:lnTo>
                      <a:lnTo>
                        <a:pt x="2117" y="63"/>
                      </a:lnTo>
                      <a:lnTo>
                        <a:pt x="2118" y="67"/>
                      </a:lnTo>
                      <a:lnTo>
                        <a:pt x="2120" y="74"/>
                      </a:lnTo>
                      <a:lnTo>
                        <a:pt x="2122" y="82"/>
                      </a:lnTo>
                      <a:lnTo>
                        <a:pt x="2124" y="91"/>
                      </a:lnTo>
                      <a:lnTo>
                        <a:pt x="2125" y="99"/>
                      </a:lnTo>
                      <a:lnTo>
                        <a:pt x="2127" y="105"/>
                      </a:lnTo>
                      <a:lnTo>
                        <a:pt x="2129" y="108"/>
                      </a:lnTo>
                      <a:lnTo>
                        <a:pt x="2130" y="107"/>
                      </a:lnTo>
                      <a:lnTo>
                        <a:pt x="2132" y="103"/>
                      </a:lnTo>
                      <a:lnTo>
                        <a:pt x="2134" y="96"/>
                      </a:lnTo>
                      <a:lnTo>
                        <a:pt x="2136" y="87"/>
                      </a:lnTo>
                      <a:lnTo>
                        <a:pt x="2137" y="77"/>
                      </a:lnTo>
                      <a:lnTo>
                        <a:pt x="2139" y="68"/>
                      </a:lnTo>
                      <a:lnTo>
                        <a:pt x="2141" y="61"/>
                      </a:lnTo>
                      <a:lnTo>
                        <a:pt x="2142" y="55"/>
                      </a:lnTo>
                      <a:lnTo>
                        <a:pt x="2144" y="52"/>
                      </a:lnTo>
                      <a:lnTo>
                        <a:pt x="2146" y="52"/>
                      </a:lnTo>
                      <a:lnTo>
                        <a:pt x="2148" y="53"/>
                      </a:lnTo>
                      <a:lnTo>
                        <a:pt x="2149" y="57"/>
                      </a:lnTo>
                      <a:lnTo>
                        <a:pt x="2151" y="61"/>
                      </a:lnTo>
                      <a:lnTo>
                        <a:pt x="2153" y="66"/>
                      </a:lnTo>
                      <a:lnTo>
                        <a:pt x="2154" y="71"/>
                      </a:lnTo>
                      <a:lnTo>
                        <a:pt x="2156" y="75"/>
                      </a:lnTo>
                      <a:lnTo>
                        <a:pt x="2158" y="77"/>
                      </a:lnTo>
                      <a:lnTo>
                        <a:pt x="2160" y="78"/>
                      </a:lnTo>
                      <a:lnTo>
                        <a:pt x="2161" y="77"/>
                      </a:lnTo>
                      <a:lnTo>
                        <a:pt x="2163" y="73"/>
                      </a:lnTo>
                      <a:lnTo>
                        <a:pt x="2164" y="69"/>
                      </a:lnTo>
                      <a:lnTo>
                        <a:pt x="2166" y="63"/>
                      </a:lnTo>
                      <a:lnTo>
                        <a:pt x="2168" y="57"/>
                      </a:lnTo>
                      <a:lnTo>
                        <a:pt x="2170" y="53"/>
                      </a:lnTo>
                      <a:lnTo>
                        <a:pt x="2171" y="50"/>
                      </a:lnTo>
                      <a:lnTo>
                        <a:pt x="2173" y="49"/>
                      </a:lnTo>
                      <a:lnTo>
                        <a:pt x="2175" y="52"/>
                      </a:lnTo>
                      <a:lnTo>
                        <a:pt x="2176" y="55"/>
                      </a:lnTo>
                      <a:lnTo>
                        <a:pt x="2178" y="59"/>
                      </a:lnTo>
                      <a:lnTo>
                        <a:pt x="2180" y="63"/>
                      </a:lnTo>
                      <a:lnTo>
                        <a:pt x="2182" y="66"/>
                      </a:lnTo>
                      <a:lnTo>
                        <a:pt x="2183" y="66"/>
                      </a:lnTo>
                      <a:lnTo>
                        <a:pt x="2185" y="63"/>
                      </a:lnTo>
                      <a:lnTo>
                        <a:pt x="2187" y="58"/>
                      </a:lnTo>
                      <a:lnTo>
                        <a:pt x="2188" y="52"/>
                      </a:lnTo>
                      <a:lnTo>
                        <a:pt x="2190" y="46"/>
                      </a:lnTo>
                      <a:lnTo>
                        <a:pt x="2192" y="41"/>
                      </a:lnTo>
                      <a:lnTo>
                        <a:pt x="2194" y="38"/>
                      </a:lnTo>
                      <a:lnTo>
                        <a:pt x="2195" y="37"/>
                      </a:lnTo>
                      <a:lnTo>
                        <a:pt x="2197" y="39"/>
                      </a:lnTo>
                      <a:lnTo>
                        <a:pt x="2199" y="42"/>
                      </a:lnTo>
                      <a:lnTo>
                        <a:pt x="2200" y="47"/>
                      </a:lnTo>
                      <a:lnTo>
                        <a:pt x="2202" y="53"/>
                      </a:lnTo>
                      <a:lnTo>
                        <a:pt x="2204" y="58"/>
                      </a:lnTo>
                      <a:lnTo>
                        <a:pt x="2206" y="63"/>
                      </a:lnTo>
                      <a:lnTo>
                        <a:pt x="2207" y="66"/>
                      </a:lnTo>
                      <a:lnTo>
                        <a:pt x="2209" y="69"/>
                      </a:lnTo>
                      <a:lnTo>
                        <a:pt x="2211" y="71"/>
                      </a:lnTo>
                      <a:lnTo>
                        <a:pt x="2212" y="72"/>
                      </a:lnTo>
                      <a:lnTo>
                        <a:pt x="2214" y="72"/>
                      </a:lnTo>
                      <a:lnTo>
                        <a:pt x="2216" y="72"/>
                      </a:lnTo>
                      <a:lnTo>
                        <a:pt x="2217" y="69"/>
                      </a:lnTo>
                      <a:lnTo>
                        <a:pt x="2219" y="65"/>
                      </a:lnTo>
                      <a:lnTo>
                        <a:pt x="2221" y="59"/>
                      </a:lnTo>
                      <a:lnTo>
                        <a:pt x="2223" y="53"/>
                      </a:lnTo>
                      <a:lnTo>
                        <a:pt x="2224" y="46"/>
                      </a:lnTo>
                      <a:lnTo>
                        <a:pt x="2226" y="41"/>
                      </a:lnTo>
                      <a:lnTo>
                        <a:pt x="2228" y="38"/>
                      </a:lnTo>
                      <a:lnTo>
                        <a:pt x="2229" y="39"/>
                      </a:lnTo>
                      <a:lnTo>
                        <a:pt x="2231" y="43"/>
                      </a:lnTo>
                      <a:lnTo>
                        <a:pt x="2233" y="51"/>
                      </a:lnTo>
                      <a:lnTo>
                        <a:pt x="2235" y="61"/>
                      </a:lnTo>
                      <a:lnTo>
                        <a:pt x="2236" y="70"/>
                      </a:lnTo>
                      <a:lnTo>
                        <a:pt x="2238" y="78"/>
                      </a:lnTo>
                      <a:lnTo>
                        <a:pt x="2240" y="82"/>
                      </a:lnTo>
                      <a:lnTo>
                        <a:pt x="2241" y="80"/>
                      </a:lnTo>
                      <a:lnTo>
                        <a:pt x="2243" y="74"/>
                      </a:lnTo>
                      <a:lnTo>
                        <a:pt x="2245" y="64"/>
                      </a:lnTo>
                      <a:lnTo>
                        <a:pt x="2247" y="51"/>
                      </a:lnTo>
                      <a:lnTo>
                        <a:pt x="2248" y="39"/>
                      </a:lnTo>
                      <a:lnTo>
                        <a:pt x="2250" y="28"/>
                      </a:lnTo>
                      <a:lnTo>
                        <a:pt x="2252" y="20"/>
                      </a:lnTo>
                      <a:lnTo>
                        <a:pt x="2253" y="17"/>
                      </a:lnTo>
                      <a:lnTo>
                        <a:pt x="2255" y="19"/>
                      </a:lnTo>
                      <a:lnTo>
                        <a:pt x="2257" y="24"/>
                      </a:lnTo>
                      <a:lnTo>
                        <a:pt x="2259" y="32"/>
                      </a:lnTo>
                      <a:lnTo>
                        <a:pt x="2260" y="41"/>
                      </a:lnTo>
                      <a:lnTo>
                        <a:pt x="2262" y="49"/>
                      </a:lnTo>
                      <a:lnTo>
                        <a:pt x="2264" y="57"/>
                      </a:lnTo>
                      <a:lnTo>
                        <a:pt x="2265" y="63"/>
                      </a:lnTo>
                      <a:lnTo>
                        <a:pt x="2267" y="67"/>
                      </a:lnTo>
                      <a:lnTo>
                        <a:pt x="2269" y="71"/>
                      </a:lnTo>
                      <a:lnTo>
                        <a:pt x="2271" y="74"/>
                      </a:lnTo>
                      <a:lnTo>
                        <a:pt x="2272" y="77"/>
                      </a:lnTo>
                      <a:lnTo>
                        <a:pt x="2274" y="79"/>
                      </a:lnTo>
                      <a:lnTo>
                        <a:pt x="2276" y="80"/>
                      </a:lnTo>
                      <a:lnTo>
                        <a:pt x="2277" y="79"/>
                      </a:lnTo>
                      <a:lnTo>
                        <a:pt x="2279" y="76"/>
                      </a:lnTo>
                      <a:lnTo>
                        <a:pt x="2281" y="70"/>
                      </a:lnTo>
                      <a:lnTo>
                        <a:pt x="2283" y="63"/>
                      </a:lnTo>
                      <a:lnTo>
                        <a:pt x="2284" y="55"/>
                      </a:lnTo>
                      <a:lnTo>
                        <a:pt x="2286" y="49"/>
                      </a:lnTo>
                      <a:lnTo>
                        <a:pt x="2288" y="44"/>
                      </a:lnTo>
                      <a:lnTo>
                        <a:pt x="2289" y="43"/>
                      </a:lnTo>
                      <a:lnTo>
                        <a:pt x="2291" y="45"/>
                      </a:lnTo>
                      <a:lnTo>
                        <a:pt x="2293" y="51"/>
                      </a:lnTo>
                      <a:lnTo>
                        <a:pt x="2295" y="58"/>
                      </a:lnTo>
                      <a:lnTo>
                        <a:pt x="2296" y="66"/>
                      </a:lnTo>
                      <a:lnTo>
                        <a:pt x="2298" y="73"/>
                      </a:lnTo>
                      <a:lnTo>
                        <a:pt x="2299" y="78"/>
                      </a:lnTo>
                      <a:lnTo>
                        <a:pt x="2301" y="79"/>
                      </a:lnTo>
                      <a:lnTo>
                        <a:pt x="2303" y="77"/>
                      </a:lnTo>
                      <a:lnTo>
                        <a:pt x="2305" y="73"/>
                      </a:lnTo>
                      <a:lnTo>
                        <a:pt x="2307" y="67"/>
                      </a:lnTo>
                      <a:lnTo>
                        <a:pt x="2308" y="63"/>
                      </a:lnTo>
                      <a:lnTo>
                        <a:pt x="2310" y="59"/>
                      </a:lnTo>
                      <a:lnTo>
                        <a:pt x="2311" y="58"/>
                      </a:lnTo>
                      <a:lnTo>
                        <a:pt x="2313" y="60"/>
                      </a:lnTo>
                      <a:lnTo>
                        <a:pt x="2315" y="64"/>
                      </a:lnTo>
                      <a:lnTo>
                        <a:pt x="2317" y="69"/>
                      </a:lnTo>
                      <a:lnTo>
                        <a:pt x="2319" y="73"/>
                      </a:lnTo>
                      <a:lnTo>
                        <a:pt x="2320" y="76"/>
                      </a:lnTo>
                      <a:lnTo>
                        <a:pt x="2322" y="78"/>
                      </a:lnTo>
                      <a:lnTo>
                        <a:pt x="2323" y="77"/>
                      </a:lnTo>
                      <a:lnTo>
                        <a:pt x="2325" y="76"/>
                      </a:lnTo>
                      <a:lnTo>
                        <a:pt x="2327" y="74"/>
                      </a:lnTo>
                      <a:lnTo>
                        <a:pt x="2329" y="74"/>
                      </a:lnTo>
                      <a:lnTo>
                        <a:pt x="2331" y="75"/>
                      </a:lnTo>
                      <a:lnTo>
                        <a:pt x="2332" y="78"/>
                      </a:lnTo>
                      <a:lnTo>
                        <a:pt x="2334" y="83"/>
                      </a:lnTo>
                      <a:lnTo>
                        <a:pt x="2335" y="88"/>
                      </a:lnTo>
                      <a:lnTo>
                        <a:pt x="2337" y="94"/>
                      </a:lnTo>
                      <a:lnTo>
                        <a:pt x="2339" y="97"/>
                      </a:lnTo>
                      <a:lnTo>
                        <a:pt x="2341" y="98"/>
                      </a:lnTo>
                      <a:lnTo>
                        <a:pt x="2342" y="96"/>
                      </a:lnTo>
                      <a:lnTo>
                        <a:pt x="2344" y="91"/>
                      </a:lnTo>
                      <a:lnTo>
                        <a:pt x="2346" y="84"/>
                      </a:lnTo>
                      <a:lnTo>
                        <a:pt x="2347" y="76"/>
                      </a:lnTo>
                      <a:lnTo>
                        <a:pt x="2349" y="68"/>
                      </a:lnTo>
                      <a:lnTo>
                        <a:pt x="2351" y="62"/>
                      </a:lnTo>
                      <a:lnTo>
                        <a:pt x="2353" y="57"/>
                      </a:lnTo>
                      <a:lnTo>
                        <a:pt x="2354" y="54"/>
                      </a:lnTo>
                      <a:lnTo>
                        <a:pt x="2356" y="52"/>
                      </a:lnTo>
                      <a:lnTo>
                        <a:pt x="2358" y="51"/>
                      </a:lnTo>
                      <a:lnTo>
                        <a:pt x="2359" y="50"/>
                      </a:lnTo>
                      <a:lnTo>
                        <a:pt x="2361" y="49"/>
                      </a:lnTo>
                      <a:lnTo>
                        <a:pt x="2363" y="47"/>
                      </a:lnTo>
                      <a:lnTo>
                        <a:pt x="2365" y="45"/>
                      </a:lnTo>
                      <a:lnTo>
                        <a:pt x="2366" y="43"/>
                      </a:lnTo>
                      <a:lnTo>
                        <a:pt x="2368" y="43"/>
                      </a:lnTo>
                      <a:lnTo>
                        <a:pt x="2370" y="44"/>
                      </a:lnTo>
                      <a:lnTo>
                        <a:pt x="2371" y="47"/>
                      </a:lnTo>
                      <a:lnTo>
                        <a:pt x="2373" y="50"/>
                      </a:lnTo>
                      <a:lnTo>
                        <a:pt x="2375" y="54"/>
                      </a:lnTo>
                      <a:lnTo>
                        <a:pt x="2377" y="58"/>
                      </a:lnTo>
                      <a:lnTo>
                        <a:pt x="2378" y="59"/>
                      </a:lnTo>
                      <a:lnTo>
                        <a:pt x="2380" y="60"/>
                      </a:lnTo>
                      <a:lnTo>
                        <a:pt x="2382" y="58"/>
                      </a:lnTo>
                      <a:lnTo>
                        <a:pt x="2383" y="54"/>
                      </a:lnTo>
                      <a:lnTo>
                        <a:pt x="2385" y="51"/>
                      </a:lnTo>
                      <a:lnTo>
                        <a:pt x="2387" y="47"/>
                      </a:lnTo>
                      <a:lnTo>
                        <a:pt x="2389" y="44"/>
                      </a:lnTo>
                      <a:lnTo>
                        <a:pt x="2390" y="42"/>
                      </a:lnTo>
                      <a:lnTo>
                        <a:pt x="2392" y="42"/>
                      </a:lnTo>
                      <a:lnTo>
                        <a:pt x="2394" y="43"/>
                      </a:lnTo>
                      <a:lnTo>
                        <a:pt x="2395" y="43"/>
                      </a:lnTo>
                      <a:lnTo>
                        <a:pt x="2397" y="43"/>
                      </a:lnTo>
                      <a:lnTo>
                        <a:pt x="2399" y="42"/>
                      </a:lnTo>
                      <a:lnTo>
                        <a:pt x="2401" y="39"/>
                      </a:lnTo>
                      <a:lnTo>
                        <a:pt x="2402" y="34"/>
                      </a:lnTo>
                      <a:lnTo>
                        <a:pt x="2404" y="30"/>
                      </a:lnTo>
                      <a:lnTo>
                        <a:pt x="2406" y="26"/>
                      </a:lnTo>
                      <a:lnTo>
                        <a:pt x="2407" y="23"/>
                      </a:lnTo>
                      <a:lnTo>
                        <a:pt x="2409" y="22"/>
                      </a:lnTo>
                      <a:lnTo>
                        <a:pt x="2411" y="24"/>
                      </a:lnTo>
                      <a:lnTo>
                        <a:pt x="2413" y="28"/>
                      </a:lnTo>
                      <a:lnTo>
                        <a:pt x="2414" y="32"/>
                      </a:lnTo>
                      <a:lnTo>
                        <a:pt x="2416" y="37"/>
                      </a:lnTo>
                      <a:lnTo>
                        <a:pt x="2418" y="40"/>
                      </a:lnTo>
                      <a:lnTo>
                        <a:pt x="2419" y="42"/>
                      </a:lnTo>
                      <a:lnTo>
                        <a:pt x="2421" y="43"/>
                      </a:lnTo>
                      <a:lnTo>
                        <a:pt x="2423" y="43"/>
                      </a:lnTo>
                      <a:lnTo>
                        <a:pt x="2424" y="42"/>
                      </a:lnTo>
                      <a:lnTo>
                        <a:pt x="2426" y="42"/>
                      </a:lnTo>
                      <a:lnTo>
                        <a:pt x="2428" y="43"/>
                      </a:lnTo>
                      <a:lnTo>
                        <a:pt x="2430" y="45"/>
                      </a:lnTo>
                      <a:lnTo>
                        <a:pt x="2431" y="47"/>
                      </a:lnTo>
                      <a:lnTo>
                        <a:pt x="2433" y="50"/>
                      </a:lnTo>
                      <a:lnTo>
                        <a:pt x="2435" y="52"/>
                      </a:lnTo>
                      <a:lnTo>
                        <a:pt x="2436" y="51"/>
                      </a:lnTo>
                      <a:lnTo>
                        <a:pt x="2438" y="48"/>
                      </a:lnTo>
                      <a:lnTo>
                        <a:pt x="2440" y="44"/>
                      </a:lnTo>
                      <a:lnTo>
                        <a:pt x="2442" y="38"/>
                      </a:lnTo>
                      <a:lnTo>
                        <a:pt x="2443" y="31"/>
                      </a:lnTo>
                      <a:lnTo>
                        <a:pt x="2445" y="26"/>
                      </a:lnTo>
                      <a:lnTo>
                        <a:pt x="2447" y="24"/>
                      </a:lnTo>
                      <a:lnTo>
                        <a:pt x="2448" y="25"/>
                      </a:lnTo>
                      <a:lnTo>
                        <a:pt x="2450" y="30"/>
                      </a:lnTo>
                      <a:lnTo>
                        <a:pt x="2452" y="37"/>
                      </a:lnTo>
                      <a:lnTo>
                        <a:pt x="2454" y="46"/>
                      </a:lnTo>
                      <a:lnTo>
                        <a:pt x="2455" y="54"/>
                      </a:lnTo>
                      <a:lnTo>
                        <a:pt x="2457" y="60"/>
                      </a:lnTo>
                      <a:lnTo>
                        <a:pt x="2458" y="63"/>
                      </a:lnTo>
                      <a:lnTo>
                        <a:pt x="2460" y="63"/>
                      </a:lnTo>
                      <a:lnTo>
                        <a:pt x="2462" y="59"/>
                      </a:lnTo>
                      <a:lnTo>
                        <a:pt x="2464" y="52"/>
                      </a:lnTo>
                      <a:lnTo>
                        <a:pt x="2465" y="45"/>
                      </a:lnTo>
                      <a:lnTo>
                        <a:pt x="2467" y="37"/>
                      </a:lnTo>
                      <a:lnTo>
                        <a:pt x="2469" y="31"/>
                      </a:lnTo>
                      <a:lnTo>
                        <a:pt x="2470" y="27"/>
                      </a:lnTo>
                      <a:lnTo>
                        <a:pt x="2472" y="26"/>
                      </a:lnTo>
                      <a:lnTo>
                        <a:pt x="2474" y="27"/>
                      </a:lnTo>
                      <a:lnTo>
                        <a:pt x="2476" y="30"/>
                      </a:lnTo>
                      <a:lnTo>
                        <a:pt x="2477" y="34"/>
                      </a:lnTo>
                      <a:lnTo>
                        <a:pt x="2479" y="39"/>
                      </a:lnTo>
                      <a:lnTo>
                        <a:pt x="2481" y="43"/>
                      </a:lnTo>
                      <a:lnTo>
                        <a:pt x="2482" y="48"/>
                      </a:lnTo>
                      <a:lnTo>
                        <a:pt x="2484" y="52"/>
                      </a:lnTo>
                      <a:lnTo>
                        <a:pt x="2486" y="55"/>
                      </a:lnTo>
                      <a:lnTo>
                        <a:pt x="2488" y="59"/>
                      </a:lnTo>
                      <a:lnTo>
                        <a:pt x="2489" y="61"/>
                      </a:lnTo>
                      <a:lnTo>
                        <a:pt x="2491" y="63"/>
                      </a:lnTo>
                      <a:lnTo>
                        <a:pt x="2493" y="64"/>
                      </a:lnTo>
                      <a:lnTo>
                        <a:pt x="2494" y="63"/>
                      </a:lnTo>
                      <a:lnTo>
                        <a:pt x="2496" y="61"/>
                      </a:lnTo>
                      <a:lnTo>
                        <a:pt x="2498" y="57"/>
                      </a:lnTo>
                      <a:lnTo>
                        <a:pt x="2500" y="52"/>
                      </a:lnTo>
                      <a:lnTo>
                        <a:pt x="2501" y="46"/>
                      </a:lnTo>
                      <a:lnTo>
                        <a:pt x="2503" y="39"/>
                      </a:lnTo>
                      <a:lnTo>
                        <a:pt x="2505" y="33"/>
                      </a:lnTo>
                      <a:lnTo>
                        <a:pt x="2506" y="28"/>
                      </a:lnTo>
                      <a:lnTo>
                        <a:pt x="2508" y="25"/>
                      </a:lnTo>
                      <a:lnTo>
                        <a:pt x="2510" y="23"/>
                      </a:lnTo>
                      <a:lnTo>
                        <a:pt x="2512" y="23"/>
                      </a:lnTo>
                      <a:lnTo>
                        <a:pt x="2513" y="24"/>
                      </a:lnTo>
                      <a:lnTo>
                        <a:pt x="2515" y="26"/>
                      </a:lnTo>
                      <a:lnTo>
                        <a:pt x="2517" y="28"/>
                      </a:lnTo>
                      <a:lnTo>
                        <a:pt x="2518" y="29"/>
                      </a:lnTo>
                      <a:lnTo>
                        <a:pt x="2520" y="32"/>
                      </a:lnTo>
                      <a:lnTo>
                        <a:pt x="2522" y="33"/>
                      </a:lnTo>
                      <a:lnTo>
                        <a:pt x="2524" y="35"/>
                      </a:lnTo>
                      <a:lnTo>
                        <a:pt x="2525" y="36"/>
                      </a:lnTo>
                      <a:lnTo>
                        <a:pt x="2527" y="38"/>
                      </a:lnTo>
                      <a:lnTo>
                        <a:pt x="2529" y="39"/>
                      </a:lnTo>
                      <a:lnTo>
                        <a:pt x="2530" y="39"/>
                      </a:lnTo>
                      <a:lnTo>
                        <a:pt x="2532" y="38"/>
                      </a:lnTo>
                      <a:lnTo>
                        <a:pt x="2534" y="35"/>
                      </a:lnTo>
                      <a:lnTo>
                        <a:pt x="2536" y="32"/>
                      </a:lnTo>
                      <a:lnTo>
                        <a:pt x="2537" y="27"/>
                      </a:lnTo>
                      <a:lnTo>
                        <a:pt x="2539" y="22"/>
                      </a:lnTo>
                      <a:lnTo>
                        <a:pt x="2541" y="18"/>
                      </a:lnTo>
                      <a:lnTo>
                        <a:pt x="2542" y="15"/>
                      </a:lnTo>
                      <a:lnTo>
                        <a:pt x="2544" y="13"/>
                      </a:lnTo>
                      <a:lnTo>
                        <a:pt x="2546" y="14"/>
                      </a:lnTo>
                      <a:lnTo>
                        <a:pt x="2548" y="17"/>
                      </a:lnTo>
                      <a:lnTo>
                        <a:pt x="2549" y="22"/>
                      </a:lnTo>
                      <a:lnTo>
                        <a:pt x="2551" y="28"/>
                      </a:lnTo>
                      <a:lnTo>
                        <a:pt x="2553" y="34"/>
                      </a:lnTo>
                      <a:lnTo>
                        <a:pt x="2554" y="39"/>
                      </a:lnTo>
                      <a:lnTo>
                        <a:pt x="2556" y="41"/>
                      </a:lnTo>
                      <a:lnTo>
                        <a:pt x="2558" y="42"/>
                      </a:lnTo>
                      <a:lnTo>
                        <a:pt x="2560" y="41"/>
                      </a:lnTo>
                      <a:lnTo>
                        <a:pt x="2561" y="39"/>
                      </a:lnTo>
                      <a:lnTo>
                        <a:pt x="2563" y="35"/>
                      </a:lnTo>
                      <a:lnTo>
                        <a:pt x="2565" y="32"/>
                      </a:lnTo>
                      <a:lnTo>
                        <a:pt x="2566" y="28"/>
                      </a:lnTo>
                      <a:lnTo>
                        <a:pt x="2568" y="26"/>
                      </a:lnTo>
                      <a:lnTo>
                        <a:pt x="2570" y="24"/>
                      </a:lnTo>
                      <a:lnTo>
                        <a:pt x="2572" y="22"/>
                      </a:lnTo>
                      <a:lnTo>
                        <a:pt x="2573" y="21"/>
                      </a:lnTo>
                      <a:lnTo>
                        <a:pt x="2575" y="19"/>
                      </a:lnTo>
                      <a:lnTo>
                        <a:pt x="2577" y="17"/>
                      </a:lnTo>
                      <a:lnTo>
                        <a:pt x="2578" y="16"/>
                      </a:lnTo>
                      <a:lnTo>
                        <a:pt x="2580" y="15"/>
                      </a:lnTo>
                      <a:lnTo>
                        <a:pt x="2582" y="14"/>
                      </a:lnTo>
                      <a:lnTo>
                        <a:pt x="2584" y="15"/>
                      </a:lnTo>
                      <a:lnTo>
                        <a:pt x="2585" y="18"/>
                      </a:lnTo>
                      <a:lnTo>
                        <a:pt x="2587" y="22"/>
                      </a:lnTo>
                      <a:lnTo>
                        <a:pt x="2589" y="27"/>
                      </a:lnTo>
                      <a:lnTo>
                        <a:pt x="2590" y="32"/>
                      </a:lnTo>
                      <a:lnTo>
                        <a:pt x="2592" y="36"/>
                      </a:lnTo>
                      <a:lnTo>
                        <a:pt x="2594" y="38"/>
                      </a:lnTo>
                      <a:lnTo>
                        <a:pt x="2596" y="39"/>
                      </a:lnTo>
                      <a:lnTo>
                        <a:pt x="2597" y="37"/>
                      </a:lnTo>
                      <a:lnTo>
                        <a:pt x="2599" y="34"/>
                      </a:lnTo>
                      <a:lnTo>
                        <a:pt x="2600" y="29"/>
                      </a:lnTo>
                      <a:lnTo>
                        <a:pt x="2602" y="24"/>
                      </a:lnTo>
                      <a:lnTo>
                        <a:pt x="2604" y="21"/>
                      </a:lnTo>
                      <a:lnTo>
                        <a:pt x="2606" y="18"/>
                      </a:lnTo>
                      <a:lnTo>
                        <a:pt x="2608" y="17"/>
                      </a:lnTo>
                      <a:lnTo>
                        <a:pt x="2609" y="18"/>
                      </a:lnTo>
                      <a:lnTo>
                        <a:pt x="2611" y="19"/>
                      </a:lnTo>
                      <a:lnTo>
                        <a:pt x="2612" y="21"/>
                      </a:lnTo>
                      <a:lnTo>
                        <a:pt x="2614" y="22"/>
                      </a:lnTo>
                      <a:lnTo>
                        <a:pt x="2616" y="22"/>
                      </a:lnTo>
                      <a:lnTo>
                        <a:pt x="2618" y="22"/>
                      </a:lnTo>
                      <a:lnTo>
                        <a:pt x="2620" y="21"/>
                      </a:lnTo>
                      <a:lnTo>
                        <a:pt x="2621" y="21"/>
                      </a:lnTo>
                      <a:lnTo>
                        <a:pt x="2623" y="21"/>
                      </a:lnTo>
                      <a:lnTo>
                        <a:pt x="2624" y="22"/>
                      </a:lnTo>
                      <a:lnTo>
                        <a:pt x="2626" y="25"/>
                      </a:lnTo>
                      <a:lnTo>
                        <a:pt x="2628" y="30"/>
                      </a:lnTo>
                      <a:lnTo>
                        <a:pt x="2630" y="35"/>
                      </a:lnTo>
                      <a:lnTo>
                        <a:pt x="2631" y="41"/>
                      </a:lnTo>
                      <a:lnTo>
                        <a:pt x="2633" y="45"/>
                      </a:lnTo>
                      <a:lnTo>
                        <a:pt x="2635" y="48"/>
                      </a:lnTo>
                      <a:lnTo>
                        <a:pt x="2636" y="49"/>
                      </a:lnTo>
                      <a:lnTo>
                        <a:pt x="2638" y="49"/>
                      </a:lnTo>
                      <a:lnTo>
                        <a:pt x="2640" y="47"/>
                      </a:lnTo>
                      <a:lnTo>
                        <a:pt x="2642" y="44"/>
                      </a:lnTo>
                      <a:lnTo>
                        <a:pt x="2643" y="42"/>
                      </a:lnTo>
                      <a:lnTo>
                        <a:pt x="2645" y="41"/>
                      </a:lnTo>
                      <a:lnTo>
                        <a:pt x="2647" y="41"/>
                      </a:lnTo>
                      <a:lnTo>
                        <a:pt x="2648" y="42"/>
                      </a:lnTo>
                      <a:lnTo>
                        <a:pt x="2650" y="45"/>
                      </a:lnTo>
                      <a:lnTo>
                        <a:pt x="2652" y="48"/>
                      </a:lnTo>
                      <a:lnTo>
                        <a:pt x="2654" y="51"/>
                      </a:lnTo>
                      <a:lnTo>
                        <a:pt x="2655" y="53"/>
                      </a:lnTo>
                      <a:lnTo>
                        <a:pt x="2657" y="55"/>
                      </a:lnTo>
                      <a:lnTo>
                        <a:pt x="2659" y="55"/>
                      </a:lnTo>
                      <a:lnTo>
                        <a:pt x="2660" y="55"/>
                      </a:lnTo>
                      <a:lnTo>
                        <a:pt x="2662" y="54"/>
                      </a:lnTo>
                      <a:lnTo>
                        <a:pt x="2664" y="54"/>
                      </a:lnTo>
                      <a:lnTo>
                        <a:pt x="2665" y="54"/>
                      </a:lnTo>
                      <a:lnTo>
                        <a:pt x="2667" y="54"/>
                      </a:lnTo>
                      <a:lnTo>
                        <a:pt x="2669" y="54"/>
                      </a:lnTo>
                      <a:lnTo>
                        <a:pt x="2671" y="54"/>
                      </a:lnTo>
                      <a:lnTo>
                        <a:pt x="2672" y="52"/>
                      </a:lnTo>
                      <a:lnTo>
                        <a:pt x="2674" y="50"/>
                      </a:lnTo>
                      <a:lnTo>
                        <a:pt x="2676" y="46"/>
                      </a:lnTo>
                      <a:lnTo>
                        <a:pt x="2677" y="42"/>
                      </a:lnTo>
                      <a:lnTo>
                        <a:pt x="2679" y="37"/>
                      </a:lnTo>
                      <a:lnTo>
                        <a:pt x="2681" y="33"/>
                      </a:lnTo>
                      <a:lnTo>
                        <a:pt x="2683" y="30"/>
                      </a:lnTo>
                      <a:lnTo>
                        <a:pt x="2684" y="30"/>
                      </a:lnTo>
                      <a:lnTo>
                        <a:pt x="2686" y="31"/>
                      </a:lnTo>
                      <a:lnTo>
                        <a:pt x="2688" y="34"/>
                      </a:lnTo>
                      <a:lnTo>
                        <a:pt x="2689" y="38"/>
                      </a:lnTo>
                      <a:lnTo>
                        <a:pt x="2691" y="42"/>
                      </a:lnTo>
                      <a:lnTo>
                        <a:pt x="2693" y="46"/>
                      </a:lnTo>
                      <a:lnTo>
                        <a:pt x="2695" y="47"/>
                      </a:lnTo>
                      <a:lnTo>
                        <a:pt x="2696" y="46"/>
                      </a:lnTo>
                      <a:lnTo>
                        <a:pt x="2698" y="43"/>
                      </a:lnTo>
                      <a:lnTo>
                        <a:pt x="2700" y="39"/>
                      </a:lnTo>
                      <a:lnTo>
                        <a:pt x="2701" y="33"/>
                      </a:lnTo>
                      <a:lnTo>
                        <a:pt x="2703" y="27"/>
                      </a:lnTo>
                      <a:lnTo>
                        <a:pt x="2705" y="22"/>
                      </a:lnTo>
                      <a:lnTo>
                        <a:pt x="2707" y="17"/>
                      </a:lnTo>
                      <a:lnTo>
                        <a:pt x="2708" y="15"/>
                      </a:lnTo>
                      <a:lnTo>
                        <a:pt x="2710" y="13"/>
                      </a:lnTo>
                      <a:lnTo>
                        <a:pt x="2712" y="13"/>
                      </a:lnTo>
                      <a:lnTo>
                        <a:pt x="2713" y="14"/>
                      </a:lnTo>
                      <a:lnTo>
                        <a:pt x="2715" y="14"/>
                      </a:lnTo>
                      <a:lnTo>
                        <a:pt x="2717" y="16"/>
                      </a:lnTo>
                      <a:lnTo>
                        <a:pt x="2719" y="17"/>
                      </a:lnTo>
                      <a:lnTo>
                        <a:pt x="2720" y="19"/>
                      </a:lnTo>
                      <a:lnTo>
                        <a:pt x="2722" y="21"/>
                      </a:lnTo>
                      <a:lnTo>
                        <a:pt x="2724" y="24"/>
                      </a:lnTo>
                      <a:lnTo>
                        <a:pt x="2725" y="27"/>
                      </a:lnTo>
                      <a:lnTo>
                        <a:pt x="2727" y="29"/>
                      </a:lnTo>
                      <a:lnTo>
                        <a:pt x="2729" y="32"/>
                      </a:lnTo>
                      <a:lnTo>
                        <a:pt x="2731" y="33"/>
                      </a:lnTo>
                      <a:lnTo>
                        <a:pt x="2732" y="33"/>
                      </a:lnTo>
                      <a:lnTo>
                        <a:pt x="2734" y="32"/>
                      </a:lnTo>
                      <a:lnTo>
                        <a:pt x="2735" y="30"/>
                      </a:lnTo>
                      <a:lnTo>
                        <a:pt x="2737" y="27"/>
                      </a:lnTo>
                      <a:lnTo>
                        <a:pt x="2739" y="23"/>
                      </a:lnTo>
                      <a:lnTo>
                        <a:pt x="2741" y="21"/>
                      </a:lnTo>
                      <a:lnTo>
                        <a:pt x="2743" y="18"/>
                      </a:lnTo>
                      <a:lnTo>
                        <a:pt x="2744" y="18"/>
                      </a:lnTo>
                      <a:lnTo>
                        <a:pt x="2746" y="18"/>
                      </a:lnTo>
                      <a:lnTo>
                        <a:pt x="2747" y="20"/>
                      </a:lnTo>
                      <a:lnTo>
                        <a:pt x="2749" y="23"/>
                      </a:lnTo>
                      <a:lnTo>
                        <a:pt x="2751" y="25"/>
                      </a:lnTo>
                      <a:lnTo>
                        <a:pt x="2753" y="27"/>
                      </a:lnTo>
                      <a:lnTo>
                        <a:pt x="2755" y="28"/>
                      </a:lnTo>
                      <a:lnTo>
                        <a:pt x="2756" y="27"/>
                      </a:lnTo>
                      <a:lnTo>
                        <a:pt x="2758" y="24"/>
                      </a:lnTo>
                      <a:lnTo>
                        <a:pt x="2759" y="21"/>
                      </a:lnTo>
                      <a:lnTo>
                        <a:pt x="2761" y="16"/>
                      </a:lnTo>
                      <a:lnTo>
                        <a:pt x="2763" y="11"/>
                      </a:lnTo>
                      <a:lnTo>
                        <a:pt x="2765" y="7"/>
                      </a:lnTo>
                      <a:lnTo>
                        <a:pt x="2767" y="3"/>
                      </a:lnTo>
                      <a:lnTo>
                        <a:pt x="2768" y="1"/>
                      </a:lnTo>
                      <a:lnTo>
                        <a:pt x="2770" y="0"/>
                      </a:lnTo>
                      <a:lnTo>
                        <a:pt x="2771" y="1"/>
                      </a:lnTo>
                      <a:lnTo>
                        <a:pt x="2773" y="2"/>
                      </a:lnTo>
                      <a:lnTo>
                        <a:pt x="2775" y="5"/>
                      </a:lnTo>
                      <a:lnTo>
                        <a:pt x="2777" y="8"/>
                      </a:lnTo>
                      <a:lnTo>
                        <a:pt x="2778" y="11"/>
                      </a:lnTo>
                      <a:lnTo>
                        <a:pt x="2780" y="15"/>
                      </a:lnTo>
                      <a:lnTo>
                        <a:pt x="2782" y="19"/>
                      </a:lnTo>
                      <a:lnTo>
                        <a:pt x="2783" y="23"/>
                      </a:lnTo>
                      <a:lnTo>
                        <a:pt x="2785" y="29"/>
                      </a:lnTo>
                      <a:lnTo>
                        <a:pt x="2787" y="34"/>
                      </a:lnTo>
                      <a:lnTo>
                        <a:pt x="2789" y="40"/>
                      </a:lnTo>
                      <a:lnTo>
                        <a:pt x="2790" y="46"/>
                      </a:lnTo>
                      <a:lnTo>
                        <a:pt x="2792" y="52"/>
                      </a:lnTo>
                      <a:lnTo>
                        <a:pt x="2794" y="57"/>
                      </a:lnTo>
                      <a:lnTo>
                        <a:pt x="2795" y="61"/>
                      </a:lnTo>
                      <a:lnTo>
                        <a:pt x="2797" y="64"/>
                      </a:lnTo>
                      <a:lnTo>
                        <a:pt x="2799" y="66"/>
                      </a:lnTo>
                      <a:lnTo>
                        <a:pt x="2801" y="67"/>
                      </a:lnTo>
                      <a:lnTo>
                        <a:pt x="2802" y="69"/>
                      </a:lnTo>
                      <a:lnTo>
                        <a:pt x="2804" y="71"/>
                      </a:lnTo>
                      <a:lnTo>
                        <a:pt x="2806" y="73"/>
                      </a:lnTo>
                      <a:lnTo>
                        <a:pt x="2807" y="76"/>
                      </a:lnTo>
                      <a:lnTo>
                        <a:pt x="2809" y="80"/>
                      </a:lnTo>
                      <a:lnTo>
                        <a:pt x="2811" y="85"/>
                      </a:lnTo>
                      <a:lnTo>
                        <a:pt x="2813" y="88"/>
                      </a:lnTo>
                      <a:lnTo>
                        <a:pt x="2814" y="91"/>
                      </a:lnTo>
                      <a:lnTo>
                        <a:pt x="2816" y="91"/>
                      </a:lnTo>
                      <a:lnTo>
                        <a:pt x="2818" y="89"/>
                      </a:lnTo>
                      <a:lnTo>
                        <a:pt x="2819" y="84"/>
                      </a:lnTo>
                      <a:lnTo>
                        <a:pt x="2821" y="77"/>
                      </a:lnTo>
                      <a:lnTo>
                        <a:pt x="2823" y="70"/>
                      </a:lnTo>
                      <a:lnTo>
                        <a:pt x="2825" y="64"/>
                      </a:lnTo>
                      <a:lnTo>
                        <a:pt x="2826" y="60"/>
                      </a:lnTo>
                      <a:lnTo>
                        <a:pt x="2828" y="59"/>
                      </a:lnTo>
                      <a:lnTo>
                        <a:pt x="2830" y="61"/>
                      </a:lnTo>
                      <a:lnTo>
                        <a:pt x="2831" y="67"/>
                      </a:lnTo>
                      <a:lnTo>
                        <a:pt x="2833" y="76"/>
                      </a:lnTo>
                      <a:lnTo>
                        <a:pt x="2835" y="85"/>
                      </a:lnTo>
                      <a:lnTo>
                        <a:pt x="2837" y="93"/>
                      </a:lnTo>
                      <a:lnTo>
                        <a:pt x="2838" y="100"/>
                      </a:lnTo>
                      <a:lnTo>
                        <a:pt x="2840" y="103"/>
                      </a:lnTo>
                      <a:lnTo>
                        <a:pt x="2842" y="103"/>
                      </a:lnTo>
                      <a:lnTo>
                        <a:pt x="2843" y="100"/>
                      </a:lnTo>
                      <a:lnTo>
                        <a:pt x="2845" y="95"/>
                      </a:lnTo>
                      <a:lnTo>
                        <a:pt x="2847" y="90"/>
                      </a:lnTo>
                      <a:lnTo>
                        <a:pt x="2849" y="85"/>
                      </a:lnTo>
                      <a:lnTo>
                        <a:pt x="2850" y="83"/>
                      </a:lnTo>
                      <a:lnTo>
                        <a:pt x="2852" y="84"/>
                      </a:lnTo>
                      <a:lnTo>
                        <a:pt x="2854" y="88"/>
                      </a:lnTo>
                      <a:lnTo>
                        <a:pt x="2855" y="94"/>
                      </a:lnTo>
                      <a:lnTo>
                        <a:pt x="2857" y="101"/>
                      </a:lnTo>
                      <a:lnTo>
                        <a:pt x="2859" y="107"/>
                      </a:lnTo>
                      <a:lnTo>
                        <a:pt x="2861" y="111"/>
                      </a:lnTo>
                      <a:lnTo>
                        <a:pt x="2862" y="113"/>
                      </a:lnTo>
                      <a:lnTo>
                        <a:pt x="2864" y="111"/>
                      </a:lnTo>
                      <a:lnTo>
                        <a:pt x="2866" y="108"/>
                      </a:lnTo>
                      <a:lnTo>
                        <a:pt x="2867" y="103"/>
                      </a:lnTo>
                      <a:lnTo>
                        <a:pt x="2869" y="97"/>
                      </a:lnTo>
                      <a:lnTo>
                        <a:pt x="2871" y="93"/>
                      </a:lnTo>
                      <a:lnTo>
                        <a:pt x="2872" y="90"/>
                      </a:lnTo>
                      <a:lnTo>
                        <a:pt x="2874" y="90"/>
                      </a:lnTo>
                      <a:lnTo>
                        <a:pt x="2876" y="91"/>
                      </a:lnTo>
                      <a:lnTo>
                        <a:pt x="2878" y="95"/>
                      </a:lnTo>
                      <a:lnTo>
                        <a:pt x="2879" y="98"/>
                      </a:lnTo>
                      <a:lnTo>
                        <a:pt x="2881" y="102"/>
                      </a:lnTo>
                      <a:lnTo>
                        <a:pt x="2883" y="104"/>
                      </a:lnTo>
                      <a:lnTo>
                        <a:pt x="2884" y="105"/>
                      </a:lnTo>
                      <a:lnTo>
                        <a:pt x="2886" y="105"/>
                      </a:lnTo>
                      <a:lnTo>
                        <a:pt x="2888" y="102"/>
                      </a:lnTo>
                      <a:lnTo>
                        <a:pt x="2890" y="99"/>
                      </a:lnTo>
                      <a:lnTo>
                        <a:pt x="2891" y="95"/>
                      </a:lnTo>
                      <a:lnTo>
                        <a:pt x="2893" y="91"/>
                      </a:lnTo>
                      <a:lnTo>
                        <a:pt x="2895" y="87"/>
                      </a:lnTo>
                      <a:lnTo>
                        <a:pt x="2896" y="84"/>
                      </a:lnTo>
                      <a:lnTo>
                        <a:pt x="2898" y="82"/>
                      </a:lnTo>
                      <a:lnTo>
                        <a:pt x="2900" y="82"/>
                      </a:lnTo>
                      <a:lnTo>
                        <a:pt x="2902" y="82"/>
                      </a:lnTo>
                      <a:lnTo>
                        <a:pt x="2903" y="83"/>
                      </a:lnTo>
                      <a:lnTo>
                        <a:pt x="2905" y="86"/>
                      </a:lnTo>
                      <a:lnTo>
                        <a:pt x="2907" y="89"/>
                      </a:lnTo>
                      <a:lnTo>
                        <a:pt x="2908" y="92"/>
                      </a:lnTo>
                      <a:lnTo>
                        <a:pt x="2910" y="96"/>
                      </a:lnTo>
                      <a:lnTo>
                        <a:pt x="2912" y="99"/>
                      </a:lnTo>
                      <a:lnTo>
                        <a:pt x="2913" y="101"/>
                      </a:lnTo>
                      <a:lnTo>
                        <a:pt x="2915" y="103"/>
                      </a:lnTo>
                      <a:lnTo>
                        <a:pt x="2917" y="103"/>
                      </a:lnTo>
                      <a:lnTo>
                        <a:pt x="2918" y="103"/>
                      </a:lnTo>
                      <a:lnTo>
                        <a:pt x="2920" y="101"/>
                      </a:lnTo>
                      <a:lnTo>
                        <a:pt x="2922" y="99"/>
                      </a:lnTo>
                      <a:lnTo>
                        <a:pt x="2924" y="96"/>
                      </a:lnTo>
                      <a:lnTo>
                        <a:pt x="2925" y="94"/>
                      </a:lnTo>
                      <a:lnTo>
                        <a:pt x="2927" y="92"/>
                      </a:lnTo>
                      <a:lnTo>
                        <a:pt x="2929" y="90"/>
                      </a:lnTo>
                      <a:lnTo>
                        <a:pt x="2930" y="90"/>
                      </a:lnTo>
                      <a:lnTo>
                        <a:pt x="2932" y="90"/>
                      </a:lnTo>
                      <a:lnTo>
                        <a:pt x="2934" y="91"/>
                      </a:lnTo>
                      <a:lnTo>
                        <a:pt x="2936" y="92"/>
                      </a:lnTo>
                      <a:lnTo>
                        <a:pt x="2937" y="94"/>
                      </a:lnTo>
                      <a:lnTo>
                        <a:pt x="2939" y="95"/>
                      </a:lnTo>
                      <a:lnTo>
                        <a:pt x="2941" y="96"/>
                      </a:lnTo>
                      <a:lnTo>
                        <a:pt x="2942" y="96"/>
                      </a:lnTo>
                      <a:lnTo>
                        <a:pt x="2944" y="97"/>
                      </a:lnTo>
                      <a:lnTo>
                        <a:pt x="2946" y="98"/>
                      </a:lnTo>
                      <a:lnTo>
                        <a:pt x="2948" y="99"/>
                      </a:lnTo>
                      <a:lnTo>
                        <a:pt x="2949" y="101"/>
                      </a:lnTo>
                      <a:lnTo>
                        <a:pt x="2951" y="102"/>
                      </a:lnTo>
                      <a:lnTo>
                        <a:pt x="2953" y="104"/>
                      </a:lnTo>
                      <a:lnTo>
                        <a:pt x="2954" y="105"/>
                      </a:lnTo>
                      <a:lnTo>
                        <a:pt x="2956" y="106"/>
                      </a:lnTo>
                      <a:lnTo>
                        <a:pt x="2958" y="106"/>
                      </a:lnTo>
                      <a:lnTo>
                        <a:pt x="2960" y="104"/>
                      </a:lnTo>
                      <a:lnTo>
                        <a:pt x="2961" y="102"/>
                      </a:lnTo>
                      <a:lnTo>
                        <a:pt x="2963" y="99"/>
                      </a:lnTo>
                      <a:lnTo>
                        <a:pt x="2965" y="96"/>
                      </a:lnTo>
                      <a:lnTo>
                        <a:pt x="2966" y="94"/>
                      </a:lnTo>
                      <a:lnTo>
                        <a:pt x="2968" y="92"/>
                      </a:lnTo>
                      <a:lnTo>
                        <a:pt x="2970" y="91"/>
                      </a:lnTo>
                      <a:lnTo>
                        <a:pt x="2972" y="92"/>
                      </a:lnTo>
                      <a:lnTo>
                        <a:pt x="2973" y="94"/>
                      </a:lnTo>
                      <a:lnTo>
                        <a:pt x="2975" y="96"/>
                      </a:lnTo>
                      <a:lnTo>
                        <a:pt x="2977" y="98"/>
                      </a:lnTo>
                      <a:lnTo>
                        <a:pt x="2978" y="99"/>
                      </a:lnTo>
                      <a:lnTo>
                        <a:pt x="2980" y="98"/>
                      </a:lnTo>
                      <a:lnTo>
                        <a:pt x="2982" y="96"/>
                      </a:lnTo>
                      <a:lnTo>
                        <a:pt x="2984" y="92"/>
                      </a:lnTo>
                      <a:lnTo>
                        <a:pt x="2985" y="86"/>
                      </a:lnTo>
                      <a:lnTo>
                        <a:pt x="2987" y="81"/>
                      </a:lnTo>
                      <a:lnTo>
                        <a:pt x="2989" y="77"/>
                      </a:lnTo>
                      <a:lnTo>
                        <a:pt x="2990" y="75"/>
                      </a:lnTo>
                      <a:lnTo>
                        <a:pt x="2992" y="76"/>
                      </a:lnTo>
                      <a:lnTo>
                        <a:pt x="2994" y="79"/>
                      </a:lnTo>
                      <a:lnTo>
                        <a:pt x="2996" y="85"/>
                      </a:lnTo>
                      <a:lnTo>
                        <a:pt x="2997" y="93"/>
                      </a:lnTo>
                      <a:lnTo>
                        <a:pt x="2999" y="101"/>
                      </a:lnTo>
                      <a:lnTo>
                        <a:pt x="3001" y="108"/>
                      </a:lnTo>
                      <a:lnTo>
                        <a:pt x="3002" y="114"/>
                      </a:lnTo>
                      <a:lnTo>
                        <a:pt x="3004" y="117"/>
                      </a:lnTo>
                      <a:lnTo>
                        <a:pt x="3006" y="120"/>
                      </a:lnTo>
                      <a:lnTo>
                        <a:pt x="3008" y="120"/>
                      </a:lnTo>
                      <a:lnTo>
                        <a:pt x="3009" y="121"/>
                      </a:lnTo>
                      <a:lnTo>
                        <a:pt x="3011" y="124"/>
                      </a:lnTo>
                      <a:lnTo>
                        <a:pt x="3013" y="128"/>
                      </a:lnTo>
                      <a:lnTo>
                        <a:pt x="3014" y="135"/>
                      </a:lnTo>
                      <a:lnTo>
                        <a:pt x="3016" y="144"/>
                      </a:lnTo>
                      <a:lnTo>
                        <a:pt x="3018" y="154"/>
                      </a:lnTo>
                      <a:lnTo>
                        <a:pt x="3020" y="163"/>
                      </a:lnTo>
                      <a:lnTo>
                        <a:pt x="3021" y="170"/>
                      </a:lnTo>
                      <a:lnTo>
                        <a:pt x="3023" y="172"/>
                      </a:lnTo>
                      <a:lnTo>
                        <a:pt x="3025" y="170"/>
                      </a:lnTo>
                      <a:lnTo>
                        <a:pt x="3026" y="162"/>
                      </a:lnTo>
                      <a:lnTo>
                        <a:pt x="3028" y="150"/>
                      </a:lnTo>
                      <a:lnTo>
                        <a:pt x="3030" y="135"/>
                      </a:lnTo>
                      <a:lnTo>
                        <a:pt x="3032" y="120"/>
                      </a:lnTo>
                      <a:lnTo>
                        <a:pt x="3033" y="105"/>
                      </a:lnTo>
                      <a:lnTo>
                        <a:pt x="3035" y="95"/>
                      </a:lnTo>
                      <a:lnTo>
                        <a:pt x="3036" y="88"/>
                      </a:lnTo>
                      <a:lnTo>
                        <a:pt x="3038" y="87"/>
                      </a:lnTo>
                      <a:lnTo>
                        <a:pt x="3040" y="90"/>
                      </a:lnTo>
                      <a:lnTo>
                        <a:pt x="3042" y="95"/>
                      </a:lnTo>
                      <a:lnTo>
                        <a:pt x="3044" y="102"/>
                      </a:lnTo>
                      <a:lnTo>
                        <a:pt x="3045" y="108"/>
                      </a:lnTo>
                      <a:lnTo>
                        <a:pt x="3047" y="113"/>
                      </a:lnTo>
                      <a:lnTo>
                        <a:pt x="3048" y="115"/>
                      </a:lnTo>
                      <a:lnTo>
                        <a:pt x="3050" y="115"/>
                      </a:lnTo>
                      <a:lnTo>
                        <a:pt x="3052" y="114"/>
                      </a:lnTo>
                      <a:lnTo>
                        <a:pt x="3054" y="111"/>
                      </a:lnTo>
                      <a:lnTo>
                        <a:pt x="3056" y="110"/>
                      </a:lnTo>
                      <a:lnTo>
                        <a:pt x="3057" y="109"/>
                      </a:lnTo>
                      <a:lnTo>
                        <a:pt x="3059" y="111"/>
                      </a:lnTo>
                      <a:lnTo>
                        <a:pt x="3060" y="114"/>
                      </a:lnTo>
                      <a:lnTo>
                        <a:pt x="3062" y="118"/>
                      </a:lnTo>
                      <a:lnTo>
                        <a:pt x="3064" y="122"/>
                      </a:lnTo>
                      <a:lnTo>
                        <a:pt x="3066" y="125"/>
                      </a:lnTo>
                      <a:lnTo>
                        <a:pt x="3068" y="126"/>
                      </a:lnTo>
                      <a:lnTo>
                        <a:pt x="3069" y="125"/>
                      </a:lnTo>
                      <a:lnTo>
                        <a:pt x="3071" y="121"/>
                      </a:lnTo>
                      <a:lnTo>
                        <a:pt x="3072" y="116"/>
                      </a:lnTo>
                      <a:lnTo>
                        <a:pt x="3074" y="111"/>
                      </a:lnTo>
                      <a:lnTo>
                        <a:pt x="3076" y="106"/>
                      </a:lnTo>
                      <a:lnTo>
                        <a:pt x="3078" y="103"/>
                      </a:lnTo>
                      <a:lnTo>
                        <a:pt x="3079" y="102"/>
                      </a:lnTo>
                      <a:lnTo>
                        <a:pt x="3081" y="104"/>
                      </a:lnTo>
                      <a:lnTo>
                        <a:pt x="3083" y="108"/>
                      </a:lnTo>
                      <a:lnTo>
                        <a:pt x="3084" y="114"/>
                      </a:lnTo>
                      <a:lnTo>
                        <a:pt x="3086" y="121"/>
                      </a:lnTo>
                      <a:lnTo>
                        <a:pt x="3088" y="128"/>
                      </a:lnTo>
                      <a:lnTo>
                        <a:pt x="3090" y="133"/>
                      </a:lnTo>
                      <a:lnTo>
                        <a:pt x="3091" y="137"/>
                      </a:lnTo>
                      <a:lnTo>
                        <a:pt x="3093" y="139"/>
                      </a:lnTo>
                      <a:lnTo>
                        <a:pt x="3095" y="139"/>
                      </a:lnTo>
                      <a:lnTo>
                        <a:pt x="3096" y="137"/>
                      </a:lnTo>
                      <a:lnTo>
                        <a:pt x="3098" y="134"/>
                      </a:lnTo>
                      <a:lnTo>
                        <a:pt x="3100" y="131"/>
                      </a:lnTo>
                      <a:lnTo>
                        <a:pt x="3102" y="128"/>
                      </a:lnTo>
                      <a:lnTo>
                        <a:pt x="3103" y="126"/>
                      </a:lnTo>
                      <a:lnTo>
                        <a:pt x="3105" y="124"/>
                      </a:lnTo>
                      <a:lnTo>
                        <a:pt x="3107" y="123"/>
                      </a:lnTo>
                      <a:lnTo>
                        <a:pt x="3108" y="123"/>
                      </a:lnTo>
                      <a:lnTo>
                        <a:pt x="3110" y="122"/>
                      </a:lnTo>
                      <a:lnTo>
                        <a:pt x="3112" y="120"/>
                      </a:lnTo>
                      <a:lnTo>
                        <a:pt x="3114" y="117"/>
                      </a:lnTo>
                      <a:lnTo>
                        <a:pt x="3115" y="113"/>
                      </a:lnTo>
                      <a:lnTo>
                        <a:pt x="3117" y="108"/>
                      </a:lnTo>
                      <a:lnTo>
                        <a:pt x="3119" y="102"/>
                      </a:lnTo>
                      <a:lnTo>
                        <a:pt x="3120" y="97"/>
                      </a:lnTo>
                      <a:lnTo>
                        <a:pt x="3122" y="93"/>
                      </a:lnTo>
                      <a:lnTo>
                        <a:pt x="3124" y="92"/>
                      </a:lnTo>
                      <a:lnTo>
                        <a:pt x="3125" y="95"/>
                      </a:lnTo>
                      <a:lnTo>
                        <a:pt x="3127" y="101"/>
                      </a:lnTo>
                      <a:lnTo>
                        <a:pt x="3129" y="110"/>
                      </a:lnTo>
                      <a:lnTo>
                        <a:pt x="3131" y="122"/>
                      </a:lnTo>
                      <a:lnTo>
                        <a:pt x="3132" y="134"/>
                      </a:lnTo>
                      <a:lnTo>
                        <a:pt x="3134" y="144"/>
                      </a:lnTo>
                      <a:lnTo>
                        <a:pt x="3136" y="151"/>
                      </a:lnTo>
                      <a:lnTo>
                        <a:pt x="3137" y="153"/>
                      </a:lnTo>
                      <a:lnTo>
                        <a:pt x="3139" y="150"/>
                      </a:lnTo>
                      <a:lnTo>
                        <a:pt x="3141" y="141"/>
                      </a:lnTo>
                      <a:lnTo>
                        <a:pt x="3143" y="128"/>
                      </a:lnTo>
                      <a:lnTo>
                        <a:pt x="3144" y="114"/>
                      </a:lnTo>
                      <a:lnTo>
                        <a:pt x="3146" y="100"/>
                      </a:lnTo>
                      <a:lnTo>
                        <a:pt x="3148" y="89"/>
                      </a:lnTo>
                      <a:lnTo>
                        <a:pt x="3149" y="82"/>
                      </a:lnTo>
                      <a:lnTo>
                        <a:pt x="3151" y="80"/>
                      </a:lnTo>
                      <a:lnTo>
                        <a:pt x="3153" y="82"/>
                      </a:lnTo>
                      <a:lnTo>
                        <a:pt x="3155" y="88"/>
                      </a:lnTo>
                      <a:lnTo>
                        <a:pt x="3156" y="96"/>
                      </a:lnTo>
                      <a:lnTo>
                        <a:pt x="3158" y="102"/>
                      </a:lnTo>
                      <a:lnTo>
                        <a:pt x="3160" y="107"/>
                      </a:lnTo>
                      <a:lnTo>
                        <a:pt x="3161" y="109"/>
                      </a:lnTo>
                      <a:lnTo>
                        <a:pt x="3163" y="108"/>
                      </a:lnTo>
                      <a:lnTo>
                        <a:pt x="3165" y="105"/>
                      </a:lnTo>
                      <a:lnTo>
                        <a:pt x="3167" y="100"/>
                      </a:lnTo>
                      <a:lnTo>
                        <a:pt x="3168" y="97"/>
                      </a:lnTo>
                      <a:lnTo>
                        <a:pt x="3170" y="95"/>
                      </a:lnTo>
                      <a:lnTo>
                        <a:pt x="3171" y="96"/>
                      </a:lnTo>
                      <a:lnTo>
                        <a:pt x="3173" y="101"/>
                      </a:lnTo>
                      <a:lnTo>
                        <a:pt x="3175" y="107"/>
                      </a:lnTo>
                      <a:lnTo>
                        <a:pt x="3177" y="114"/>
                      </a:lnTo>
                      <a:lnTo>
                        <a:pt x="3179" y="120"/>
                      </a:lnTo>
                      <a:lnTo>
                        <a:pt x="3180" y="124"/>
                      </a:lnTo>
                      <a:lnTo>
                        <a:pt x="3182" y="125"/>
                      </a:lnTo>
                      <a:lnTo>
                        <a:pt x="3183" y="121"/>
                      </a:lnTo>
                      <a:lnTo>
                        <a:pt x="3185" y="114"/>
                      </a:lnTo>
                      <a:lnTo>
                        <a:pt x="3187" y="105"/>
                      </a:lnTo>
                      <a:lnTo>
                        <a:pt x="3189" y="95"/>
                      </a:lnTo>
                      <a:lnTo>
                        <a:pt x="3191" y="85"/>
                      </a:lnTo>
                      <a:lnTo>
                        <a:pt x="3192" y="78"/>
                      </a:lnTo>
                      <a:lnTo>
                        <a:pt x="3194" y="74"/>
                      </a:lnTo>
                      <a:lnTo>
                        <a:pt x="3195" y="73"/>
                      </a:lnTo>
                      <a:lnTo>
                        <a:pt x="3197" y="75"/>
                      </a:lnTo>
                      <a:lnTo>
                        <a:pt x="3199" y="80"/>
                      </a:lnTo>
                      <a:lnTo>
                        <a:pt x="3201" y="86"/>
                      </a:lnTo>
                      <a:lnTo>
                        <a:pt x="3203" y="91"/>
                      </a:lnTo>
                      <a:lnTo>
                        <a:pt x="3204" y="96"/>
                      </a:lnTo>
                      <a:lnTo>
                        <a:pt x="3206" y="99"/>
                      </a:lnTo>
                      <a:lnTo>
                        <a:pt x="3207" y="100"/>
                      </a:lnTo>
                      <a:lnTo>
                        <a:pt x="3209" y="99"/>
                      </a:lnTo>
                      <a:lnTo>
                        <a:pt x="3211" y="97"/>
                      </a:lnTo>
                      <a:lnTo>
                        <a:pt x="3213" y="94"/>
                      </a:lnTo>
                      <a:lnTo>
                        <a:pt x="3214" y="91"/>
                      </a:lnTo>
                      <a:lnTo>
                        <a:pt x="3216" y="89"/>
                      </a:lnTo>
                      <a:lnTo>
                        <a:pt x="3218" y="89"/>
                      </a:lnTo>
                      <a:lnTo>
                        <a:pt x="3219" y="90"/>
                      </a:lnTo>
                      <a:lnTo>
                        <a:pt x="3221" y="92"/>
                      </a:lnTo>
                      <a:lnTo>
                        <a:pt x="3223" y="96"/>
                      </a:lnTo>
                      <a:lnTo>
                        <a:pt x="3225" y="101"/>
                      </a:lnTo>
                      <a:lnTo>
                        <a:pt x="3226" y="107"/>
                      </a:lnTo>
                      <a:lnTo>
                        <a:pt x="3228" y="112"/>
                      </a:lnTo>
                      <a:lnTo>
                        <a:pt x="3230" y="117"/>
                      </a:lnTo>
                      <a:lnTo>
                        <a:pt x="3231" y="121"/>
                      </a:lnTo>
                      <a:lnTo>
                        <a:pt x="3233" y="125"/>
                      </a:lnTo>
                      <a:lnTo>
                        <a:pt x="3235" y="128"/>
                      </a:lnTo>
                      <a:lnTo>
                        <a:pt x="3237" y="132"/>
                      </a:lnTo>
                      <a:lnTo>
                        <a:pt x="3238" y="134"/>
                      </a:lnTo>
                      <a:lnTo>
                        <a:pt x="3240" y="136"/>
                      </a:lnTo>
                      <a:lnTo>
                        <a:pt x="3242" y="137"/>
                      </a:lnTo>
                      <a:lnTo>
                        <a:pt x="3243" y="137"/>
                      </a:lnTo>
                      <a:lnTo>
                        <a:pt x="3245" y="136"/>
                      </a:lnTo>
                      <a:lnTo>
                        <a:pt x="3247" y="134"/>
                      </a:lnTo>
                      <a:lnTo>
                        <a:pt x="3249" y="130"/>
                      </a:lnTo>
                      <a:lnTo>
                        <a:pt x="3250" y="125"/>
                      </a:lnTo>
                      <a:lnTo>
                        <a:pt x="3252" y="120"/>
                      </a:lnTo>
                      <a:lnTo>
                        <a:pt x="3254" y="114"/>
                      </a:lnTo>
                      <a:lnTo>
                        <a:pt x="3255" y="109"/>
                      </a:lnTo>
                      <a:lnTo>
                        <a:pt x="3257" y="105"/>
                      </a:lnTo>
                      <a:lnTo>
                        <a:pt x="3259" y="104"/>
                      </a:lnTo>
                      <a:lnTo>
                        <a:pt x="3261" y="104"/>
                      </a:lnTo>
                      <a:lnTo>
                        <a:pt x="3262" y="107"/>
                      </a:lnTo>
                      <a:lnTo>
                        <a:pt x="3264" y="112"/>
                      </a:lnTo>
                      <a:lnTo>
                        <a:pt x="3266" y="118"/>
                      </a:lnTo>
                      <a:lnTo>
                        <a:pt x="3267" y="125"/>
                      </a:lnTo>
                      <a:lnTo>
                        <a:pt x="3269" y="131"/>
                      </a:lnTo>
                      <a:lnTo>
                        <a:pt x="3271" y="136"/>
                      </a:lnTo>
                      <a:lnTo>
                        <a:pt x="3273" y="139"/>
                      </a:lnTo>
                      <a:lnTo>
                        <a:pt x="3274" y="141"/>
                      </a:lnTo>
                      <a:lnTo>
                        <a:pt x="3276" y="142"/>
                      </a:lnTo>
                      <a:lnTo>
                        <a:pt x="3278" y="141"/>
                      </a:lnTo>
                      <a:lnTo>
                        <a:pt x="3279" y="139"/>
                      </a:lnTo>
                      <a:lnTo>
                        <a:pt x="3281" y="136"/>
                      </a:lnTo>
                      <a:lnTo>
                        <a:pt x="3283" y="134"/>
                      </a:lnTo>
                      <a:lnTo>
                        <a:pt x="3285" y="132"/>
                      </a:lnTo>
                      <a:lnTo>
                        <a:pt x="3286" y="130"/>
                      </a:lnTo>
                      <a:lnTo>
                        <a:pt x="3288" y="128"/>
                      </a:lnTo>
                      <a:lnTo>
                        <a:pt x="3290" y="127"/>
                      </a:lnTo>
                      <a:lnTo>
                        <a:pt x="3291" y="127"/>
                      </a:lnTo>
                      <a:lnTo>
                        <a:pt x="3293" y="128"/>
                      </a:lnTo>
                      <a:lnTo>
                        <a:pt x="3295" y="129"/>
                      </a:lnTo>
                      <a:lnTo>
                        <a:pt x="3297" y="132"/>
                      </a:lnTo>
                      <a:lnTo>
                        <a:pt x="3298" y="135"/>
                      </a:lnTo>
                      <a:lnTo>
                        <a:pt x="3300" y="140"/>
                      </a:lnTo>
                      <a:lnTo>
                        <a:pt x="3302" y="145"/>
                      </a:lnTo>
                      <a:lnTo>
                        <a:pt x="3303" y="151"/>
                      </a:lnTo>
                      <a:lnTo>
                        <a:pt x="3305" y="156"/>
                      </a:lnTo>
                      <a:lnTo>
                        <a:pt x="3307" y="160"/>
                      </a:lnTo>
                      <a:lnTo>
                        <a:pt x="3309" y="164"/>
                      </a:lnTo>
                      <a:lnTo>
                        <a:pt x="3310" y="165"/>
                      </a:lnTo>
                      <a:lnTo>
                        <a:pt x="3312" y="165"/>
                      </a:lnTo>
                      <a:lnTo>
                        <a:pt x="3314" y="163"/>
                      </a:lnTo>
                      <a:lnTo>
                        <a:pt x="3315" y="160"/>
                      </a:lnTo>
                      <a:lnTo>
                        <a:pt x="3317" y="157"/>
                      </a:lnTo>
                      <a:lnTo>
                        <a:pt x="3319" y="154"/>
                      </a:lnTo>
                      <a:lnTo>
                        <a:pt x="3320" y="152"/>
                      </a:lnTo>
                      <a:lnTo>
                        <a:pt x="3322" y="151"/>
                      </a:lnTo>
                      <a:lnTo>
                        <a:pt x="3324" y="151"/>
                      </a:lnTo>
                      <a:lnTo>
                        <a:pt x="3326" y="151"/>
                      </a:lnTo>
                      <a:lnTo>
                        <a:pt x="3327" y="153"/>
                      </a:lnTo>
                      <a:lnTo>
                        <a:pt x="3329" y="154"/>
                      </a:lnTo>
                      <a:lnTo>
                        <a:pt x="3331" y="156"/>
                      </a:lnTo>
                      <a:lnTo>
                        <a:pt x="3332" y="156"/>
                      </a:lnTo>
                      <a:lnTo>
                        <a:pt x="3334" y="156"/>
                      </a:lnTo>
                      <a:lnTo>
                        <a:pt x="3336" y="155"/>
                      </a:lnTo>
                      <a:lnTo>
                        <a:pt x="3338" y="154"/>
                      </a:lnTo>
                      <a:lnTo>
                        <a:pt x="3339" y="153"/>
                      </a:lnTo>
                      <a:lnTo>
                        <a:pt x="3341" y="152"/>
                      </a:lnTo>
                      <a:lnTo>
                        <a:pt x="3343" y="151"/>
                      </a:lnTo>
                      <a:lnTo>
                        <a:pt x="3344" y="150"/>
                      </a:lnTo>
                      <a:lnTo>
                        <a:pt x="3346" y="150"/>
                      </a:lnTo>
                      <a:lnTo>
                        <a:pt x="3348" y="149"/>
                      </a:lnTo>
                      <a:lnTo>
                        <a:pt x="3349" y="148"/>
                      </a:lnTo>
                      <a:lnTo>
                        <a:pt x="3351" y="146"/>
                      </a:lnTo>
                      <a:lnTo>
                        <a:pt x="3353" y="143"/>
                      </a:lnTo>
                      <a:lnTo>
                        <a:pt x="3355" y="140"/>
                      </a:lnTo>
                      <a:lnTo>
                        <a:pt x="3356" y="138"/>
                      </a:lnTo>
                      <a:lnTo>
                        <a:pt x="3358" y="136"/>
                      </a:lnTo>
                      <a:lnTo>
                        <a:pt x="3360" y="136"/>
                      </a:lnTo>
                      <a:lnTo>
                        <a:pt x="3361" y="138"/>
                      </a:lnTo>
                      <a:lnTo>
                        <a:pt x="3363" y="141"/>
                      </a:lnTo>
                      <a:lnTo>
                        <a:pt x="3365" y="146"/>
                      </a:lnTo>
                      <a:lnTo>
                        <a:pt x="3366" y="152"/>
                      </a:lnTo>
                      <a:lnTo>
                        <a:pt x="3368" y="157"/>
                      </a:lnTo>
                      <a:lnTo>
                        <a:pt x="3370" y="162"/>
                      </a:lnTo>
                      <a:lnTo>
                        <a:pt x="3372" y="166"/>
                      </a:lnTo>
                      <a:lnTo>
                        <a:pt x="3373" y="168"/>
                      </a:lnTo>
                      <a:lnTo>
                        <a:pt x="3375" y="169"/>
                      </a:lnTo>
                      <a:lnTo>
                        <a:pt x="3377" y="167"/>
                      </a:lnTo>
                      <a:lnTo>
                        <a:pt x="3378" y="165"/>
                      </a:lnTo>
                      <a:lnTo>
                        <a:pt x="3380" y="163"/>
                      </a:lnTo>
                      <a:lnTo>
                        <a:pt x="3382" y="160"/>
                      </a:lnTo>
                      <a:lnTo>
                        <a:pt x="3384" y="157"/>
                      </a:lnTo>
                      <a:lnTo>
                        <a:pt x="3385" y="156"/>
                      </a:lnTo>
                      <a:lnTo>
                        <a:pt x="3387" y="154"/>
                      </a:lnTo>
                      <a:lnTo>
                        <a:pt x="3389" y="154"/>
                      </a:lnTo>
                      <a:lnTo>
                        <a:pt x="3390" y="155"/>
                      </a:lnTo>
                      <a:lnTo>
                        <a:pt x="3392" y="157"/>
                      </a:lnTo>
                      <a:lnTo>
                        <a:pt x="3394" y="159"/>
                      </a:lnTo>
                      <a:lnTo>
                        <a:pt x="3396" y="162"/>
                      </a:lnTo>
                      <a:lnTo>
                        <a:pt x="3397" y="164"/>
                      </a:lnTo>
                      <a:lnTo>
                        <a:pt x="3399" y="166"/>
                      </a:lnTo>
                      <a:lnTo>
                        <a:pt x="3401" y="168"/>
                      </a:lnTo>
                      <a:lnTo>
                        <a:pt x="3402" y="169"/>
                      </a:lnTo>
                      <a:lnTo>
                        <a:pt x="3404" y="168"/>
                      </a:lnTo>
                      <a:lnTo>
                        <a:pt x="3406" y="165"/>
                      </a:lnTo>
                      <a:lnTo>
                        <a:pt x="3408" y="161"/>
                      </a:lnTo>
                      <a:lnTo>
                        <a:pt x="3409" y="155"/>
                      </a:lnTo>
                      <a:lnTo>
                        <a:pt x="3411" y="148"/>
                      </a:lnTo>
                      <a:lnTo>
                        <a:pt x="3413" y="141"/>
                      </a:lnTo>
                      <a:lnTo>
                        <a:pt x="3414" y="135"/>
                      </a:lnTo>
                      <a:lnTo>
                        <a:pt x="3416" y="130"/>
                      </a:lnTo>
                      <a:lnTo>
                        <a:pt x="3418" y="127"/>
                      </a:lnTo>
                      <a:lnTo>
                        <a:pt x="3420" y="127"/>
                      </a:lnTo>
                      <a:lnTo>
                        <a:pt x="3421" y="128"/>
                      </a:lnTo>
                      <a:lnTo>
                        <a:pt x="3423" y="131"/>
                      </a:lnTo>
                      <a:lnTo>
                        <a:pt x="3425" y="135"/>
                      </a:lnTo>
                      <a:lnTo>
                        <a:pt x="3426" y="139"/>
                      </a:lnTo>
                      <a:lnTo>
                        <a:pt x="3428" y="142"/>
                      </a:lnTo>
                      <a:lnTo>
                        <a:pt x="3430" y="145"/>
                      </a:lnTo>
                      <a:lnTo>
                        <a:pt x="3432" y="145"/>
                      </a:lnTo>
                      <a:lnTo>
                        <a:pt x="3433" y="144"/>
                      </a:lnTo>
                      <a:lnTo>
                        <a:pt x="3435" y="141"/>
                      </a:lnTo>
                      <a:lnTo>
                        <a:pt x="3437" y="138"/>
                      </a:lnTo>
                      <a:lnTo>
                        <a:pt x="3438" y="133"/>
                      </a:lnTo>
                      <a:lnTo>
                        <a:pt x="3440" y="130"/>
                      </a:lnTo>
                      <a:lnTo>
                        <a:pt x="3442" y="127"/>
                      </a:lnTo>
                      <a:lnTo>
                        <a:pt x="3444" y="126"/>
                      </a:lnTo>
                      <a:lnTo>
                        <a:pt x="3445" y="127"/>
                      </a:lnTo>
                      <a:lnTo>
                        <a:pt x="3447" y="129"/>
                      </a:lnTo>
                      <a:lnTo>
                        <a:pt x="3449" y="132"/>
                      </a:lnTo>
                      <a:lnTo>
                        <a:pt x="3450" y="135"/>
                      </a:lnTo>
                      <a:lnTo>
                        <a:pt x="3452" y="137"/>
                      </a:lnTo>
                      <a:lnTo>
                        <a:pt x="3454" y="139"/>
                      </a:lnTo>
                      <a:lnTo>
                        <a:pt x="3456" y="139"/>
                      </a:lnTo>
                      <a:lnTo>
                        <a:pt x="3457" y="137"/>
                      </a:lnTo>
                      <a:lnTo>
                        <a:pt x="3459" y="134"/>
                      </a:lnTo>
                      <a:lnTo>
                        <a:pt x="3461" y="130"/>
                      </a:lnTo>
                      <a:lnTo>
                        <a:pt x="3462" y="126"/>
                      </a:lnTo>
                      <a:lnTo>
                        <a:pt x="3464" y="123"/>
                      </a:lnTo>
                      <a:lnTo>
                        <a:pt x="3466" y="122"/>
                      </a:lnTo>
                      <a:lnTo>
                        <a:pt x="3468" y="123"/>
                      </a:lnTo>
                      <a:lnTo>
                        <a:pt x="3469" y="126"/>
                      </a:lnTo>
                      <a:lnTo>
                        <a:pt x="3471" y="131"/>
                      </a:lnTo>
                      <a:lnTo>
                        <a:pt x="3472" y="135"/>
                      </a:lnTo>
                      <a:lnTo>
                        <a:pt x="3474" y="140"/>
                      </a:lnTo>
                      <a:lnTo>
                        <a:pt x="3476" y="142"/>
                      </a:lnTo>
                      <a:lnTo>
                        <a:pt x="3478" y="143"/>
                      </a:lnTo>
                      <a:lnTo>
                        <a:pt x="3480" y="142"/>
                      </a:lnTo>
                      <a:lnTo>
                        <a:pt x="3481" y="139"/>
                      </a:lnTo>
                      <a:lnTo>
                        <a:pt x="3483" y="136"/>
                      </a:lnTo>
                      <a:lnTo>
                        <a:pt x="3484" y="133"/>
                      </a:lnTo>
                      <a:lnTo>
                        <a:pt x="3486" y="132"/>
                      </a:lnTo>
                      <a:lnTo>
                        <a:pt x="3488" y="133"/>
                      </a:lnTo>
                      <a:lnTo>
                        <a:pt x="3490" y="136"/>
                      </a:lnTo>
                      <a:lnTo>
                        <a:pt x="3492" y="141"/>
                      </a:lnTo>
                      <a:lnTo>
                        <a:pt x="3493" y="146"/>
                      </a:lnTo>
                      <a:lnTo>
                        <a:pt x="3495" y="151"/>
                      </a:lnTo>
                      <a:lnTo>
                        <a:pt x="3496" y="153"/>
                      </a:lnTo>
                      <a:lnTo>
                        <a:pt x="3498" y="152"/>
                      </a:lnTo>
                      <a:lnTo>
                        <a:pt x="3500" y="147"/>
                      </a:lnTo>
                      <a:lnTo>
                        <a:pt x="3502" y="139"/>
                      </a:lnTo>
                      <a:lnTo>
                        <a:pt x="3504" y="129"/>
                      </a:lnTo>
                      <a:lnTo>
                        <a:pt x="3505" y="118"/>
                      </a:lnTo>
                      <a:lnTo>
                        <a:pt x="3507" y="108"/>
                      </a:lnTo>
                      <a:lnTo>
                        <a:pt x="3508" y="100"/>
                      </a:lnTo>
                      <a:lnTo>
                        <a:pt x="3510" y="95"/>
                      </a:lnTo>
                      <a:lnTo>
                        <a:pt x="3512" y="93"/>
                      </a:lnTo>
                      <a:lnTo>
                        <a:pt x="3514" y="94"/>
                      </a:lnTo>
                      <a:lnTo>
                        <a:pt x="3515" y="97"/>
                      </a:lnTo>
                      <a:lnTo>
                        <a:pt x="3517" y="101"/>
                      </a:lnTo>
                      <a:lnTo>
                        <a:pt x="3519" y="105"/>
                      </a:lnTo>
                      <a:lnTo>
                        <a:pt x="3520" y="108"/>
                      </a:lnTo>
                      <a:lnTo>
                        <a:pt x="3522" y="110"/>
                      </a:lnTo>
                      <a:lnTo>
                        <a:pt x="3524" y="112"/>
                      </a:lnTo>
                      <a:lnTo>
                        <a:pt x="3526" y="113"/>
                      </a:lnTo>
                      <a:lnTo>
                        <a:pt x="3527" y="114"/>
                      </a:lnTo>
                      <a:lnTo>
                        <a:pt x="3529" y="116"/>
                      </a:lnTo>
                      <a:lnTo>
                        <a:pt x="3531" y="119"/>
                      </a:lnTo>
                      <a:lnTo>
                        <a:pt x="3532" y="122"/>
                      </a:lnTo>
                      <a:lnTo>
                        <a:pt x="3534" y="126"/>
                      </a:lnTo>
                      <a:lnTo>
                        <a:pt x="3536" y="129"/>
                      </a:lnTo>
                      <a:lnTo>
                        <a:pt x="3538" y="133"/>
                      </a:lnTo>
                      <a:lnTo>
                        <a:pt x="3539" y="135"/>
                      </a:lnTo>
                      <a:lnTo>
                        <a:pt x="3541" y="137"/>
                      </a:lnTo>
                      <a:lnTo>
                        <a:pt x="3543" y="138"/>
                      </a:lnTo>
                      <a:lnTo>
                        <a:pt x="3544" y="138"/>
                      </a:lnTo>
                      <a:lnTo>
                        <a:pt x="3546" y="139"/>
                      </a:lnTo>
                      <a:lnTo>
                        <a:pt x="3548" y="139"/>
                      </a:lnTo>
                      <a:lnTo>
                        <a:pt x="3550" y="139"/>
                      </a:lnTo>
                      <a:lnTo>
                        <a:pt x="3551" y="139"/>
                      </a:lnTo>
                      <a:lnTo>
                        <a:pt x="3553" y="139"/>
                      </a:lnTo>
                      <a:lnTo>
                        <a:pt x="3555" y="138"/>
                      </a:lnTo>
                      <a:lnTo>
                        <a:pt x="3556" y="136"/>
                      </a:lnTo>
                      <a:lnTo>
                        <a:pt x="3558" y="134"/>
                      </a:lnTo>
                      <a:lnTo>
                        <a:pt x="3560" y="131"/>
                      </a:lnTo>
                      <a:lnTo>
                        <a:pt x="3562" y="127"/>
                      </a:lnTo>
                      <a:lnTo>
                        <a:pt x="3563" y="123"/>
                      </a:lnTo>
                      <a:lnTo>
                        <a:pt x="3565" y="120"/>
                      </a:lnTo>
                      <a:lnTo>
                        <a:pt x="3567" y="117"/>
                      </a:lnTo>
                      <a:lnTo>
                        <a:pt x="3568" y="115"/>
                      </a:lnTo>
                      <a:lnTo>
                        <a:pt x="3570" y="112"/>
                      </a:lnTo>
                      <a:lnTo>
                        <a:pt x="3572" y="110"/>
                      </a:lnTo>
                      <a:lnTo>
                        <a:pt x="3573" y="108"/>
                      </a:lnTo>
                      <a:lnTo>
                        <a:pt x="3575" y="105"/>
                      </a:lnTo>
                      <a:lnTo>
                        <a:pt x="3577" y="103"/>
                      </a:lnTo>
                      <a:lnTo>
                        <a:pt x="3579" y="102"/>
                      </a:lnTo>
                      <a:lnTo>
                        <a:pt x="3580" y="101"/>
                      </a:lnTo>
                      <a:lnTo>
                        <a:pt x="3582" y="102"/>
                      </a:lnTo>
                      <a:lnTo>
                        <a:pt x="3584" y="105"/>
                      </a:lnTo>
                      <a:lnTo>
                        <a:pt x="3585" y="109"/>
                      </a:lnTo>
                      <a:lnTo>
                        <a:pt x="3587" y="115"/>
                      </a:lnTo>
                      <a:lnTo>
                        <a:pt x="3589" y="121"/>
                      </a:lnTo>
                      <a:lnTo>
                        <a:pt x="3591" y="126"/>
                      </a:lnTo>
                      <a:lnTo>
                        <a:pt x="3592" y="130"/>
                      </a:lnTo>
                      <a:lnTo>
                        <a:pt x="3594" y="131"/>
                      </a:lnTo>
                      <a:lnTo>
                        <a:pt x="3596" y="129"/>
                      </a:lnTo>
                      <a:lnTo>
                        <a:pt x="3597" y="125"/>
                      </a:lnTo>
                      <a:lnTo>
                        <a:pt x="3599" y="118"/>
                      </a:lnTo>
                      <a:lnTo>
                        <a:pt x="3601" y="110"/>
                      </a:lnTo>
                      <a:lnTo>
                        <a:pt x="3603" y="102"/>
                      </a:lnTo>
                      <a:lnTo>
                        <a:pt x="3604" y="95"/>
                      </a:lnTo>
                      <a:lnTo>
                        <a:pt x="3606" y="90"/>
                      </a:lnTo>
                      <a:lnTo>
                        <a:pt x="3608" y="87"/>
                      </a:lnTo>
                      <a:lnTo>
                        <a:pt x="3609" y="86"/>
                      </a:lnTo>
                      <a:lnTo>
                        <a:pt x="3611" y="87"/>
                      </a:lnTo>
                      <a:lnTo>
                        <a:pt x="3613" y="89"/>
                      </a:lnTo>
                      <a:lnTo>
                        <a:pt x="3615" y="90"/>
                      </a:lnTo>
                      <a:lnTo>
                        <a:pt x="3616" y="92"/>
                      </a:lnTo>
                      <a:lnTo>
                        <a:pt x="3618" y="94"/>
                      </a:lnTo>
                      <a:lnTo>
                        <a:pt x="3619" y="95"/>
                      </a:lnTo>
                      <a:lnTo>
                        <a:pt x="3621" y="97"/>
                      </a:lnTo>
                      <a:lnTo>
                        <a:pt x="3623" y="99"/>
                      </a:lnTo>
                      <a:lnTo>
                        <a:pt x="3625" y="101"/>
                      </a:lnTo>
                      <a:lnTo>
                        <a:pt x="3627" y="105"/>
                      </a:lnTo>
                      <a:lnTo>
                        <a:pt x="3628" y="109"/>
                      </a:lnTo>
                      <a:lnTo>
                        <a:pt x="3630" y="113"/>
                      </a:lnTo>
                      <a:lnTo>
                        <a:pt x="3631" y="116"/>
                      </a:lnTo>
                      <a:lnTo>
                        <a:pt x="3633" y="117"/>
                      </a:lnTo>
                      <a:lnTo>
                        <a:pt x="3635" y="118"/>
                      </a:lnTo>
                      <a:lnTo>
                        <a:pt x="3637" y="117"/>
                      </a:lnTo>
                      <a:lnTo>
                        <a:pt x="3639" y="115"/>
                      </a:lnTo>
                      <a:lnTo>
                        <a:pt x="3640" y="113"/>
                      </a:lnTo>
                      <a:lnTo>
                        <a:pt x="3642" y="110"/>
                      </a:lnTo>
                      <a:lnTo>
                        <a:pt x="3643" y="107"/>
                      </a:lnTo>
                      <a:lnTo>
                        <a:pt x="3645" y="105"/>
                      </a:lnTo>
                      <a:lnTo>
                        <a:pt x="3647" y="104"/>
                      </a:lnTo>
                      <a:lnTo>
                        <a:pt x="3649" y="104"/>
                      </a:lnTo>
                      <a:lnTo>
                        <a:pt x="3650" y="103"/>
                      </a:lnTo>
                      <a:lnTo>
                        <a:pt x="3652" y="103"/>
                      </a:lnTo>
                      <a:lnTo>
                        <a:pt x="3654" y="102"/>
                      </a:lnTo>
                      <a:lnTo>
                        <a:pt x="3655" y="100"/>
                      </a:lnTo>
                      <a:lnTo>
                        <a:pt x="3657" y="98"/>
                      </a:lnTo>
                      <a:lnTo>
                        <a:pt x="3659" y="97"/>
                      </a:lnTo>
                      <a:lnTo>
                        <a:pt x="3661" y="97"/>
                      </a:lnTo>
                      <a:lnTo>
                        <a:pt x="3662" y="97"/>
                      </a:lnTo>
                      <a:lnTo>
                        <a:pt x="3664" y="99"/>
                      </a:lnTo>
                      <a:lnTo>
                        <a:pt x="3666" y="102"/>
                      </a:lnTo>
                      <a:lnTo>
                        <a:pt x="3667" y="105"/>
                      </a:lnTo>
                      <a:lnTo>
                        <a:pt x="3669" y="108"/>
                      </a:lnTo>
                      <a:lnTo>
                        <a:pt x="3671" y="111"/>
                      </a:lnTo>
                      <a:lnTo>
                        <a:pt x="3673" y="113"/>
                      </a:lnTo>
                      <a:lnTo>
                        <a:pt x="3674" y="115"/>
                      </a:lnTo>
                      <a:lnTo>
                        <a:pt x="3676" y="115"/>
                      </a:lnTo>
                      <a:lnTo>
                        <a:pt x="3678" y="116"/>
                      </a:lnTo>
                      <a:lnTo>
                        <a:pt x="3679" y="116"/>
                      </a:lnTo>
                      <a:lnTo>
                        <a:pt x="3681" y="117"/>
                      </a:lnTo>
                      <a:lnTo>
                        <a:pt x="3683" y="119"/>
                      </a:lnTo>
                      <a:lnTo>
                        <a:pt x="3685" y="122"/>
                      </a:lnTo>
                      <a:lnTo>
                        <a:pt x="3686" y="124"/>
                      </a:lnTo>
                      <a:lnTo>
                        <a:pt x="3688" y="126"/>
                      </a:lnTo>
                      <a:lnTo>
                        <a:pt x="3690" y="127"/>
                      </a:lnTo>
                      <a:lnTo>
                        <a:pt x="3691" y="126"/>
                      </a:lnTo>
                      <a:lnTo>
                        <a:pt x="3693" y="125"/>
                      </a:lnTo>
                      <a:lnTo>
                        <a:pt x="3695" y="122"/>
                      </a:lnTo>
                      <a:lnTo>
                        <a:pt x="3697" y="119"/>
                      </a:lnTo>
                      <a:lnTo>
                        <a:pt x="3698" y="116"/>
                      </a:lnTo>
                      <a:lnTo>
                        <a:pt x="3700" y="114"/>
                      </a:lnTo>
                      <a:lnTo>
                        <a:pt x="3702" y="114"/>
                      </a:lnTo>
                      <a:lnTo>
                        <a:pt x="3703" y="114"/>
                      </a:lnTo>
                      <a:lnTo>
                        <a:pt x="3705" y="115"/>
                      </a:lnTo>
                      <a:lnTo>
                        <a:pt x="3707" y="117"/>
                      </a:lnTo>
                      <a:lnTo>
                        <a:pt x="3709" y="120"/>
                      </a:lnTo>
                      <a:lnTo>
                        <a:pt x="3710" y="121"/>
                      </a:lnTo>
                      <a:lnTo>
                        <a:pt x="3712" y="122"/>
                      </a:lnTo>
                      <a:lnTo>
                        <a:pt x="3714" y="122"/>
                      </a:lnTo>
                      <a:lnTo>
                        <a:pt x="3715" y="120"/>
                      </a:lnTo>
                      <a:lnTo>
                        <a:pt x="3717" y="118"/>
                      </a:lnTo>
                      <a:lnTo>
                        <a:pt x="3719" y="115"/>
                      </a:lnTo>
                      <a:lnTo>
                        <a:pt x="3721" y="111"/>
                      </a:lnTo>
                      <a:lnTo>
                        <a:pt x="3722" y="108"/>
                      </a:lnTo>
                      <a:lnTo>
                        <a:pt x="3724" y="103"/>
                      </a:lnTo>
                      <a:lnTo>
                        <a:pt x="3726" y="99"/>
                      </a:lnTo>
                      <a:lnTo>
                        <a:pt x="3727" y="95"/>
                      </a:lnTo>
                      <a:lnTo>
                        <a:pt x="3729" y="91"/>
                      </a:lnTo>
                      <a:lnTo>
                        <a:pt x="3731" y="89"/>
                      </a:lnTo>
                      <a:lnTo>
                        <a:pt x="3733" y="89"/>
                      </a:lnTo>
                      <a:lnTo>
                        <a:pt x="3734" y="90"/>
                      </a:lnTo>
                      <a:lnTo>
                        <a:pt x="3736" y="92"/>
                      </a:lnTo>
                      <a:lnTo>
                        <a:pt x="3738" y="97"/>
                      </a:lnTo>
                      <a:lnTo>
                        <a:pt x="3739" y="101"/>
                      </a:lnTo>
                      <a:lnTo>
                        <a:pt x="3741" y="105"/>
                      </a:lnTo>
                      <a:lnTo>
                        <a:pt x="3743" y="108"/>
                      </a:lnTo>
                      <a:lnTo>
                        <a:pt x="3745" y="109"/>
                      </a:lnTo>
                      <a:lnTo>
                        <a:pt x="3746" y="108"/>
                      </a:lnTo>
                      <a:lnTo>
                        <a:pt x="3748" y="105"/>
                      </a:lnTo>
                      <a:lnTo>
                        <a:pt x="3750" y="102"/>
                      </a:lnTo>
                      <a:lnTo>
                        <a:pt x="3751" y="98"/>
                      </a:lnTo>
                      <a:lnTo>
                        <a:pt x="3753" y="96"/>
                      </a:lnTo>
                      <a:lnTo>
                        <a:pt x="3755" y="96"/>
                      </a:lnTo>
                      <a:lnTo>
                        <a:pt x="3757" y="98"/>
                      </a:lnTo>
                      <a:lnTo>
                        <a:pt x="3758" y="102"/>
                      </a:lnTo>
                      <a:lnTo>
                        <a:pt x="3760" y="107"/>
                      </a:lnTo>
                      <a:lnTo>
                        <a:pt x="3762" y="110"/>
                      </a:lnTo>
                      <a:lnTo>
                        <a:pt x="3763" y="111"/>
                      </a:lnTo>
                      <a:lnTo>
                        <a:pt x="3765" y="108"/>
                      </a:lnTo>
                      <a:lnTo>
                        <a:pt x="3767" y="102"/>
                      </a:lnTo>
                      <a:lnTo>
                        <a:pt x="3769" y="91"/>
                      </a:lnTo>
                      <a:lnTo>
                        <a:pt x="3770" y="79"/>
                      </a:lnTo>
                      <a:lnTo>
                        <a:pt x="3772" y="67"/>
                      </a:lnTo>
                      <a:lnTo>
                        <a:pt x="3774" y="57"/>
                      </a:lnTo>
                      <a:lnTo>
                        <a:pt x="3775" y="50"/>
                      </a:lnTo>
                      <a:lnTo>
                        <a:pt x="3777" y="48"/>
                      </a:lnTo>
                      <a:lnTo>
                        <a:pt x="3779" y="52"/>
                      </a:lnTo>
                      <a:lnTo>
                        <a:pt x="3780" y="59"/>
                      </a:lnTo>
                      <a:lnTo>
                        <a:pt x="3782" y="69"/>
                      </a:lnTo>
                      <a:lnTo>
                        <a:pt x="3784" y="78"/>
                      </a:lnTo>
                      <a:lnTo>
                        <a:pt x="3785" y="86"/>
                      </a:lnTo>
                      <a:lnTo>
                        <a:pt x="3787" y="90"/>
                      </a:lnTo>
                      <a:lnTo>
                        <a:pt x="3789" y="90"/>
                      </a:lnTo>
                      <a:lnTo>
                        <a:pt x="3791" y="87"/>
                      </a:lnTo>
                      <a:lnTo>
                        <a:pt x="3792" y="82"/>
                      </a:lnTo>
                      <a:lnTo>
                        <a:pt x="3794" y="77"/>
                      </a:lnTo>
                      <a:lnTo>
                        <a:pt x="3796" y="72"/>
                      </a:lnTo>
                      <a:lnTo>
                        <a:pt x="3797" y="70"/>
                      </a:lnTo>
                      <a:lnTo>
                        <a:pt x="3799" y="70"/>
                      </a:lnTo>
                      <a:lnTo>
                        <a:pt x="3801" y="73"/>
                      </a:lnTo>
                      <a:lnTo>
                        <a:pt x="3803" y="77"/>
                      </a:lnTo>
                      <a:lnTo>
                        <a:pt x="3804" y="80"/>
                      </a:lnTo>
                      <a:lnTo>
                        <a:pt x="3806" y="81"/>
                      </a:lnTo>
                      <a:lnTo>
                        <a:pt x="3808" y="80"/>
                      </a:lnTo>
                      <a:lnTo>
                        <a:pt x="3809" y="76"/>
                      </a:lnTo>
                      <a:lnTo>
                        <a:pt x="3811" y="69"/>
                      </a:lnTo>
                      <a:lnTo>
                        <a:pt x="3813" y="62"/>
                      </a:lnTo>
                      <a:lnTo>
                        <a:pt x="3814" y="56"/>
                      </a:lnTo>
                      <a:lnTo>
                        <a:pt x="3816" y="53"/>
                      </a:lnTo>
                      <a:lnTo>
                        <a:pt x="3818" y="54"/>
                      </a:lnTo>
                      <a:lnTo>
                        <a:pt x="3820" y="60"/>
                      </a:lnTo>
                      <a:lnTo>
                        <a:pt x="3821" y="70"/>
                      </a:lnTo>
                      <a:lnTo>
                        <a:pt x="3823" y="83"/>
                      </a:lnTo>
                      <a:lnTo>
                        <a:pt x="3825" y="96"/>
                      </a:lnTo>
                      <a:lnTo>
                        <a:pt x="3826" y="108"/>
                      </a:lnTo>
                      <a:lnTo>
                        <a:pt x="3828" y="116"/>
                      </a:lnTo>
                      <a:lnTo>
                        <a:pt x="3830" y="118"/>
                      </a:lnTo>
                      <a:lnTo>
                        <a:pt x="3832" y="114"/>
                      </a:lnTo>
                      <a:lnTo>
                        <a:pt x="3833" y="105"/>
                      </a:lnTo>
                      <a:lnTo>
                        <a:pt x="3835" y="92"/>
                      </a:lnTo>
                      <a:lnTo>
                        <a:pt x="3837" y="78"/>
                      </a:lnTo>
                      <a:lnTo>
                        <a:pt x="3838" y="65"/>
                      </a:lnTo>
                      <a:lnTo>
                        <a:pt x="3840" y="53"/>
                      </a:lnTo>
                      <a:lnTo>
                        <a:pt x="3842" y="47"/>
                      </a:lnTo>
                      <a:lnTo>
                        <a:pt x="3844" y="44"/>
                      </a:lnTo>
                      <a:lnTo>
                        <a:pt x="3845" y="46"/>
                      </a:lnTo>
                      <a:lnTo>
                        <a:pt x="3847" y="51"/>
                      </a:lnTo>
                      <a:lnTo>
                        <a:pt x="3849" y="58"/>
                      </a:lnTo>
                      <a:lnTo>
                        <a:pt x="3850" y="66"/>
                      </a:lnTo>
                      <a:lnTo>
                        <a:pt x="3852" y="73"/>
                      </a:lnTo>
                      <a:lnTo>
                        <a:pt x="3854" y="78"/>
                      </a:lnTo>
                      <a:lnTo>
                        <a:pt x="3856" y="82"/>
                      </a:lnTo>
                      <a:lnTo>
                        <a:pt x="3857" y="85"/>
                      </a:lnTo>
                      <a:lnTo>
                        <a:pt x="3859" y="87"/>
                      </a:lnTo>
                      <a:lnTo>
                        <a:pt x="3861" y="89"/>
                      </a:lnTo>
                      <a:lnTo>
                        <a:pt x="3862" y="91"/>
                      </a:lnTo>
                      <a:lnTo>
                        <a:pt x="3864" y="95"/>
                      </a:lnTo>
                      <a:lnTo>
                        <a:pt x="3866" y="99"/>
                      </a:lnTo>
                      <a:lnTo>
                        <a:pt x="3868" y="104"/>
                      </a:lnTo>
                      <a:lnTo>
                        <a:pt x="3869" y="110"/>
                      </a:lnTo>
                      <a:lnTo>
                        <a:pt x="3871" y="115"/>
                      </a:lnTo>
                      <a:lnTo>
                        <a:pt x="3873" y="119"/>
                      </a:lnTo>
                      <a:lnTo>
                        <a:pt x="3874" y="120"/>
                      </a:lnTo>
                      <a:lnTo>
                        <a:pt x="3876" y="120"/>
                      </a:lnTo>
                      <a:lnTo>
                        <a:pt x="3878" y="117"/>
                      </a:lnTo>
                      <a:lnTo>
                        <a:pt x="3880" y="111"/>
                      </a:lnTo>
                      <a:lnTo>
                        <a:pt x="3881" y="104"/>
                      </a:lnTo>
                      <a:lnTo>
                        <a:pt x="3883" y="96"/>
                      </a:lnTo>
                      <a:lnTo>
                        <a:pt x="3885" y="87"/>
                      </a:lnTo>
                      <a:lnTo>
                        <a:pt x="3886" y="78"/>
                      </a:lnTo>
                      <a:lnTo>
                        <a:pt x="3888" y="72"/>
                      </a:lnTo>
                      <a:lnTo>
                        <a:pt x="3890" y="68"/>
                      </a:lnTo>
                      <a:lnTo>
                        <a:pt x="3892" y="67"/>
                      </a:lnTo>
                      <a:lnTo>
                        <a:pt x="3893" y="69"/>
                      </a:lnTo>
                      <a:lnTo>
                        <a:pt x="3895" y="72"/>
                      </a:lnTo>
                      <a:lnTo>
                        <a:pt x="3897" y="78"/>
                      </a:lnTo>
                      <a:lnTo>
                        <a:pt x="3898" y="84"/>
                      </a:lnTo>
                      <a:lnTo>
                        <a:pt x="3900" y="88"/>
                      </a:lnTo>
                      <a:lnTo>
                        <a:pt x="3902" y="91"/>
                      </a:lnTo>
                      <a:lnTo>
                        <a:pt x="3904" y="92"/>
                      </a:lnTo>
                      <a:lnTo>
                        <a:pt x="3905" y="91"/>
                      </a:lnTo>
                      <a:lnTo>
                        <a:pt x="3907" y="89"/>
                      </a:lnTo>
                      <a:lnTo>
                        <a:pt x="3909" y="86"/>
                      </a:lnTo>
                      <a:lnTo>
                        <a:pt x="3910" y="84"/>
                      </a:lnTo>
                      <a:lnTo>
                        <a:pt x="3912" y="83"/>
                      </a:lnTo>
                      <a:lnTo>
                        <a:pt x="3914" y="83"/>
                      </a:lnTo>
                      <a:lnTo>
                        <a:pt x="3916" y="85"/>
                      </a:lnTo>
                      <a:lnTo>
                        <a:pt x="3917" y="86"/>
                      </a:lnTo>
                      <a:lnTo>
                        <a:pt x="3919" y="88"/>
                      </a:lnTo>
                      <a:lnTo>
                        <a:pt x="3920" y="87"/>
                      </a:lnTo>
                      <a:lnTo>
                        <a:pt x="3922" y="84"/>
                      </a:lnTo>
                      <a:lnTo>
                        <a:pt x="3924" y="80"/>
                      </a:lnTo>
                      <a:lnTo>
                        <a:pt x="3926" y="74"/>
                      </a:lnTo>
                      <a:lnTo>
                        <a:pt x="3928" y="69"/>
                      </a:lnTo>
                      <a:lnTo>
                        <a:pt x="3929" y="65"/>
                      </a:lnTo>
                      <a:lnTo>
                        <a:pt x="3931" y="64"/>
                      </a:lnTo>
                      <a:lnTo>
                        <a:pt x="3932" y="67"/>
                      </a:lnTo>
                      <a:lnTo>
                        <a:pt x="3934" y="73"/>
                      </a:lnTo>
                      <a:lnTo>
                        <a:pt x="3936" y="81"/>
                      </a:lnTo>
                      <a:lnTo>
                        <a:pt x="3938" y="90"/>
                      </a:lnTo>
                      <a:lnTo>
                        <a:pt x="3940" y="98"/>
                      </a:lnTo>
                      <a:lnTo>
                        <a:pt x="3941" y="102"/>
                      </a:lnTo>
                      <a:lnTo>
                        <a:pt x="3943" y="103"/>
                      </a:lnTo>
                      <a:lnTo>
                        <a:pt x="3944" y="100"/>
                      </a:lnTo>
                      <a:lnTo>
                        <a:pt x="3946" y="93"/>
                      </a:lnTo>
                      <a:lnTo>
                        <a:pt x="3948" y="86"/>
                      </a:lnTo>
                      <a:lnTo>
                        <a:pt x="3950" y="79"/>
                      </a:lnTo>
                      <a:lnTo>
                        <a:pt x="3952" y="75"/>
                      </a:lnTo>
                      <a:lnTo>
                        <a:pt x="3953" y="74"/>
                      </a:lnTo>
                      <a:lnTo>
                        <a:pt x="3955" y="76"/>
                      </a:lnTo>
                      <a:lnTo>
                        <a:pt x="3956" y="81"/>
                      </a:lnTo>
                      <a:lnTo>
                        <a:pt x="3958" y="86"/>
                      </a:lnTo>
                      <a:lnTo>
                        <a:pt x="3960" y="90"/>
                      </a:lnTo>
                      <a:lnTo>
                        <a:pt x="3962" y="92"/>
                      </a:lnTo>
                      <a:lnTo>
                        <a:pt x="3963" y="90"/>
                      </a:lnTo>
                      <a:lnTo>
                        <a:pt x="3965" y="85"/>
                      </a:lnTo>
                      <a:lnTo>
                        <a:pt x="3967" y="79"/>
                      </a:lnTo>
                      <a:lnTo>
                        <a:pt x="3968" y="72"/>
                      </a:lnTo>
                      <a:lnTo>
                        <a:pt x="3970" y="67"/>
                      </a:lnTo>
                      <a:lnTo>
                        <a:pt x="3972" y="65"/>
                      </a:lnTo>
                      <a:lnTo>
                        <a:pt x="3974" y="66"/>
                      </a:lnTo>
                      <a:lnTo>
                        <a:pt x="3975" y="71"/>
                      </a:lnTo>
                      <a:lnTo>
                        <a:pt x="3977" y="77"/>
                      </a:lnTo>
                      <a:lnTo>
                        <a:pt x="3979" y="83"/>
                      </a:lnTo>
                      <a:lnTo>
                        <a:pt x="3980" y="88"/>
                      </a:lnTo>
                      <a:lnTo>
                        <a:pt x="3982" y="89"/>
                      </a:lnTo>
                      <a:lnTo>
                        <a:pt x="3984" y="88"/>
                      </a:lnTo>
                      <a:lnTo>
                        <a:pt x="3986" y="83"/>
                      </a:lnTo>
                      <a:lnTo>
                        <a:pt x="3987" y="78"/>
                      </a:lnTo>
                      <a:lnTo>
                        <a:pt x="3989" y="73"/>
                      </a:lnTo>
                      <a:lnTo>
                        <a:pt x="3991" y="70"/>
                      </a:lnTo>
                      <a:lnTo>
                        <a:pt x="3992" y="70"/>
                      </a:lnTo>
                      <a:lnTo>
                        <a:pt x="3994" y="73"/>
                      </a:lnTo>
                      <a:lnTo>
                        <a:pt x="3996" y="79"/>
                      </a:lnTo>
                      <a:lnTo>
                        <a:pt x="3998" y="85"/>
                      </a:lnTo>
                      <a:lnTo>
                        <a:pt x="3999" y="91"/>
                      </a:lnTo>
                      <a:lnTo>
                        <a:pt x="4001" y="95"/>
                      </a:lnTo>
                      <a:lnTo>
                        <a:pt x="4003" y="96"/>
                      </a:lnTo>
                      <a:lnTo>
                        <a:pt x="4004" y="95"/>
                      </a:lnTo>
                      <a:lnTo>
                        <a:pt x="4006" y="91"/>
                      </a:lnTo>
                      <a:lnTo>
                        <a:pt x="4008" y="86"/>
                      </a:lnTo>
                      <a:lnTo>
                        <a:pt x="4010" y="82"/>
                      </a:lnTo>
                      <a:lnTo>
                        <a:pt x="4011" y="79"/>
                      </a:lnTo>
                      <a:lnTo>
                        <a:pt x="4013" y="79"/>
                      </a:lnTo>
                      <a:lnTo>
                        <a:pt x="4015" y="82"/>
                      </a:lnTo>
                      <a:lnTo>
                        <a:pt x="4016" y="85"/>
                      </a:lnTo>
                      <a:lnTo>
                        <a:pt x="4018" y="89"/>
                      </a:lnTo>
                      <a:lnTo>
                        <a:pt x="4020" y="91"/>
                      </a:lnTo>
                      <a:lnTo>
                        <a:pt x="4021" y="91"/>
                      </a:lnTo>
                      <a:lnTo>
                        <a:pt x="4023" y="89"/>
                      </a:lnTo>
                      <a:lnTo>
                        <a:pt x="4025" y="84"/>
                      </a:lnTo>
                      <a:lnTo>
                        <a:pt x="4027" y="78"/>
                      </a:lnTo>
                      <a:lnTo>
                        <a:pt x="4028" y="72"/>
                      </a:lnTo>
                      <a:lnTo>
                        <a:pt x="4030" y="69"/>
                      </a:lnTo>
                      <a:lnTo>
                        <a:pt x="4032" y="67"/>
                      </a:lnTo>
                      <a:lnTo>
                        <a:pt x="4033" y="69"/>
                      </a:lnTo>
                      <a:lnTo>
                        <a:pt x="4035" y="73"/>
                      </a:lnTo>
                      <a:lnTo>
                        <a:pt x="4037" y="78"/>
                      </a:lnTo>
                      <a:lnTo>
                        <a:pt x="4039" y="83"/>
                      </a:lnTo>
                      <a:lnTo>
                        <a:pt x="4040" y="86"/>
                      </a:lnTo>
                      <a:lnTo>
                        <a:pt x="4042" y="88"/>
                      </a:lnTo>
                      <a:lnTo>
                        <a:pt x="4044" y="86"/>
                      </a:lnTo>
                      <a:lnTo>
                        <a:pt x="4045" y="82"/>
                      </a:lnTo>
                      <a:lnTo>
                        <a:pt x="4047" y="77"/>
                      </a:lnTo>
                      <a:lnTo>
                        <a:pt x="4049" y="72"/>
                      </a:lnTo>
                      <a:lnTo>
                        <a:pt x="4051" y="67"/>
                      </a:lnTo>
                      <a:lnTo>
                        <a:pt x="4052" y="65"/>
                      </a:lnTo>
                      <a:lnTo>
                        <a:pt x="4054" y="65"/>
                      </a:lnTo>
                      <a:lnTo>
                        <a:pt x="4056" y="66"/>
                      </a:lnTo>
                      <a:lnTo>
                        <a:pt x="4057" y="69"/>
                      </a:lnTo>
                      <a:lnTo>
                        <a:pt x="4059" y="71"/>
                      </a:lnTo>
                      <a:lnTo>
                        <a:pt x="4061" y="72"/>
                      </a:lnTo>
                      <a:lnTo>
                        <a:pt x="4063" y="72"/>
                      </a:lnTo>
                      <a:lnTo>
                        <a:pt x="4064" y="71"/>
                      </a:lnTo>
                      <a:lnTo>
                        <a:pt x="4066" y="69"/>
                      </a:lnTo>
                      <a:lnTo>
                        <a:pt x="4067" y="67"/>
                      </a:lnTo>
                      <a:lnTo>
                        <a:pt x="4069" y="66"/>
                      </a:lnTo>
                      <a:lnTo>
                        <a:pt x="4071" y="65"/>
                      </a:lnTo>
                      <a:lnTo>
                        <a:pt x="4073" y="66"/>
                      </a:lnTo>
                      <a:lnTo>
                        <a:pt x="4075" y="68"/>
                      </a:lnTo>
                      <a:lnTo>
                        <a:pt x="4076" y="70"/>
                      </a:lnTo>
                      <a:lnTo>
                        <a:pt x="4078" y="72"/>
                      </a:lnTo>
                      <a:lnTo>
                        <a:pt x="4079" y="72"/>
                      </a:lnTo>
                      <a:lnTo>
                        <a:pt x="4081" y="70"/>
                      </a:lnTo>
                      <a:lnTo>
                        <a:pt x="4083" y="67"/>
                      </a:lnTo>
                      <a:lnTo>
                        <a:pt x="4085" y="64"/>
                      </a:lnTo>
                      <a:lnTo>
                        <a:pt x="4086" y="61"/>
                      </a:lnTo>
                      <a:lnTo>
                        <a:pt x="4088" y="60"/>
                      </a:lnTo>
                      <a:lnTo>
                        <a:pt x="4090" y="62"/>
                      </a:lnTo>
                      <a:lnTo>
                        <a:pt x="4091" y="67"/>
                      </a:lnTo>
                      <a:lnTo>
                        <a:pt x="4093" y="75"/>
                      </a:lnTo>
                      <a:lnTo>
                        <a:pt x="4095" y="85"/>
                      </a:lnTo>
                      <a:lnTo>
                        <a:pt x="4097" y="94"/>
                      </a:lnTo>
                      <a:lnTo>
                        <a:pt x="4098" y="101"/>
                      </a:lnTo>
                      <a:lnTo>
                        <a:pt x="4100" y="104"/>
                      </a:lnTo>
                      <a:lnTo>
                        <a:pt x="4102" y="101"/>
                      </a:lnTo>
                      <a:lnTo>
                        <a:pt x="4103" y="94"/>
                      </a:lnTo>
                      <a:lnTo>
                        <a:pt x="4105" y="81"/>
                      </a:lnTo>
                      <a:lnTo>
                        <a:pt x="4107" y="66"/>
                      </a:lnTo>
                      <a:lnTo>
                        <a:pt x="4109" y="49"/>
                      </a:lnTo>
                      <a:lnTo>
                        <a:pt x="4110" y="35"/>
                      </a:lnTo>
                      <a:lnTo>
                        <a:pt x="4112" y="24"/>
                      </a:lnTo>
                      <a:lnTo>
                        <a:pt x="4114" y="18"/>
                      </a:lnTo>
                      <a:lnTo>
                        <a:pt x="4115" y="17"/>
                      </a:lnTo>
                      <a:lnTo>
                        <a:pt x="4117" y="21"/>
                      </a:lnTo>
                      <a:lnTo>
                        <a:pt x="4119" y="27"/>
                      </a:lnTo>
                      <a:lnTo>
                        <a:pt x="4121" y="35"/>
                      </a:lnTo>
                      <a:lnTo>
                        <a:pt x="4122" y="43"/>
                      </a:lnTo>
                      <a:lnTo>
                        <a:pt x="4124" y="50"/>
                      </a:lnTo>
                      <a:lnTo>
                        <a:pt x="4126" y="55"/>
                      </a:lnTo>
                      <a:lnTo>
                        <a:pt x="4127" y="58"/>
                      </a:lnTo>
                      <a:lnTo>
                        <a:pt x="4129" y="58"/>
                      </a:lnTo>
                      <a:lnTo>
                        <a:pt x="4131" y="58"/>
                      </a:lnTo>
                      <a:lnTo>
                        <a:pt x="4133" y="58"/>
                      </a:lnTo>
                      <a:lnTo>
                        <a:pt x="4134" y="58"/>
                      </a:lnTo>
                      <a:lnTo>
                        <a:pt x="4136" y="59"/>
                      </a:lnTo>
                      <a:lnTo>
                        <a:pt x="4138" y="61"/>
                      </a:lnTo>
                      <a:lnTo>
                        <a:pt x="4139" y="65"/>
                      </a:lnTo>
                      <a:lnTo>
                        <a:pt x="4141" y="69"/>
                      </a:lnTo>
                      <a:lnTo>
                        <a:pt x="4143" y="73"/>
                      </a:lnTo>
                      <a:lnTo>
                        <a:pt x="4145" y="77"/>
                      </a:lnTo>
                      <a:lnTo>
                        <a:pt x="4146" y="79"/>
                      </a:lnTo>
                      <a:lnTo>
                        <a:pt x="4148" y="79"/>
                      </a:lnTo>
                      <a:lnTo>
                        <a:pt x="4150" y="78"/>
                      </a:lnTo>
                      <a:lnTo>
                        <a:pt x="4151" y="74"/>
                      </a:lnTo>
                      <a:lnTo>
                        <a:pt x="4153" y="69"/>
                      </a:lnTo>
                      <a:lnTo>
                        <a:pt x="4155" y="64"/>
                      </a:lnTo>
                      <a:lnTo>
                        <a:pt x="4157" y="58"/>
                      </a:lnTo>
                      <a:lnTo>
                        <a:pt x="4158" y="54"/>
                      </a:lnTo>
                      <a:lnTo>
                        <a:pt x="4160" y="51"/>
                      </a:lnTo>
                      <a:lnTo>
                        <a:pt x="4162" y="51"/>
                      </a:lnTo>
                      <a:lnTo>
                        <a:pt x="4163" y="54"/>
                      </a:lnTo>
                      <a:lnTo>
                        <a:pt x="4165" y="58"/>
                      </a:lnTo>
                      <a:lnTo>
                        <a:pt x="4167" y="64"/>
                      </a:lnTo>
                      <a:lnTo>
                        <a:pt x="4169" y="70"/>
                      </a:lnTo>
                      <a:lnTo>
                        <a:pt x="4170" y="74"/>
                      </a:lnTo>
                      <a:lnTo>
                        <a:pt x="4172" y="77"/>
                      </a:lnTo>
                      <a:lnTo>
                        <a:pt x="4174" y="75"/>
                      </a:lnTo>
                      <a:lnTo>
                        <a:pt x="4175" y="70"/>
                      </a:lnTo>
                      <a:lnTo>
                        <a:pt x="4177" y="61"/>
                      </a:lnTo>
                      <a:lnTo>
                        <a:pt x="4179" y="51"/>
                      </a:lnTo>
                      <a:lnTo>
                        <a:pt x="4181" y="41"/>
                      </a:lnTo>
                      <a:lnTo>
                        <a:pt x="4182" y="32"/>
                      </a:lnTo>
                      <a:lnTo>
                        <a:pt x="4184" y="26"/>
                      </a:lnTo>
                      <a:lnTo>
                        <a:pt x="4186" y="24"/>
                      </a:lnTo>
                      <a:lnTo>
                        <a:pt x="4187" y="26"/>
                      </a:lnTo>
                      <a:lnTo>
                        <a:pt x="4189" y="31"/>
                      </a:lnTo>
                      <a:lnTo>
                        <a:pt x="4191" y="38"/>
                      </a:lnTo>
                      <a:lnTo>
                        <a:pt x="4193" y="45"/>
                      </a:lnTo>
                      <a:lnTo>
                        <a:pt x="4194" y="51"/>
                      </a:lnTo>
                      <a:lnTo>
                        <a:pt x="4196" y="55"/>
                      </a:lnTo>
                      <a:lnTo>
                        <a:pt x="4198" y="57"/>
                      </a:lnTo>
                      <a:lnTo>
                        <a:pt x="4199" y="57"/>
                      </a:lnTo>
                      <a:lnTo>
                        <a:pt x="4201" y="55"/>
                      </a:lnTo>
                      <a:lnTo>
                        <a:pt x="4203" y="53"/>
                      </a:lnTo>
                      <a:lnTo>
                        <a:pt x="4205" y="51"/>
                      </a:lnTo>
                      <a:lnTo>
                        <a:pt x="4206" y="51"/>
                      </a:lnTo>
                      <a:lnTo>
                        <a:pt x="4208" y="52"/>
                      </a:lnTo>
                      <a:lnTo>
                        <a:pt x="4210" y="54"/>
                      </a:lnTo>
                      <a:lnTo>
                        <a:pt x="4211" y="57"/>
                      </a:lnTo>
                      <a:lnTo>
                        <a:pt x="4213" y="60"/>
                      </a:lnTo>
                      <a:lnTo>
                        <a:pt x="4215" y="62"/>
                      </a:lnTo>
                      <a:lnTo>
                        <a:pt x="4217" y="63"/>
                      </a:lnTo>
                      <a:lnTo>
                        <a:pt x="4218" y="63"/>
                      </a:lnTo>
                      <a:lnTo>
                        <a:pt x="4220" y="61"/>
                      </a:lnTo>
                      <a:lnTo>
                        <a:pt x="4221" y="58"/>
                      </a:lnTo>
                      <a:lnTo>
                        <a:pt x="4223" y="55"/>
                      </a:lnTo>
                      <a:lnTo>
                        <a:pt x="4225" y="53"/>
                      </a:lnTo>
                      <a:lnTo>
                        <a:pt x="4227" y="52"/>
                      </a:lnTo>
                      <a:lnTo>
                        <a:pt x="4228" y="51"/>
                      </a:lnTo>
                      <a:lnTo>
                        <a:pt x="4230" y="52"/>
                      </a:lnTo>
                      <a:lnTo>
                        <a:pt x="4232" y="54"/>
                      </a:lnTo>
                      <a:lnTo>
                        <a:pt x="4233" y="56"/>
                      </a:lnTo>
                      <a:lnTo>
                        <a:pt x="4235" y="59"/>
                      </a:lnTo>
                      <a:lnTo>
                        <a:pt x="4237" y="61"/>
                      </a:lnTo>
                      <a:lnTo>
                        <a:pt x="4239" y="63"/>
                      </a:lnTo>
                      <a:lnTo>
                        <a:pt x="4240" y="65"/>
                      </a:lnTo>
                      <a:lnTo>
                        <a:pt x="4242" y="65"/>
                      </a:lnTo>
                      <a:lnTo>
                        <a:pt x="4244" y="65"/>
                      </a:lnTo>
                      <a:lnTo>
                        <a:pt x="4245" y="63"/>
                      </a:lnTo>
                      <a:lnTo>
                        <a:pt x="4247" y="60"/>
                      </a:lnTo>
                      <a:lnTo>
                        <a:pt x="4249" y="56"/>
                      </a:lnTo>
                      <a:lnTo>
                        <a:pt x="4251" y="51"/>
                      </a:lnTo>
                      <a:lnTo>
                        <a:pt x="4252" y="46"/>
                      </a:lnTo>
                      <a:lnTo>
                        <a:pt x="4254" y="40"/>
                      </a:lnTo>
                      <a:lnTo>
                        <a:pt x="4256" y="36"/>
                      </a:lnTo>
                      <a:lnTo>
                        <a:pt x="4257" y="33"/>
                      </a:lnTo>
                      <a:lnTo>
                        <a:pt x="4259" y="32"/>
                      </a:lnTo>
                      <a:lnTo>
                        <a:pt x="4261" y="34"/>
                      </a:lnTo>
                      <a:lnTo>
                        <a:pt x="4263" y="36"/>
                      </a:lnTo>
                      <a:lnTo>
                        <a:pt x="4264" y="40"/>
                      </a:lnTo>
                      <a:lnTo>
                        <a:pt x="4266" y="45"/>
                      </a:lnTo>
                      <a:lnTo>
                        <a:pt x="4268" y="48"/>
                      </a:lnTo>
                      <a:lnTo>
                        <a:pt x="4269" y="52"/>
                      </a:lnTo>
                      <a:lnTo>
                        <a:pt x="4271" y="53"/>
                      </a:lnTo>
                      <a:lnTo>
                        <a:pt x="4273" y="55"/>
                      </a:lnTo>
                      <a:lnTo>
                        <a:pt x="4274" y="55"/>
                      </a:lnTo>
                      <a:lnTo>
                        <a:pt x="4275" y="56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1" name="Freeform 117">
                  <a:extLst>
                    <a:ext uri="{FF2B5EF4-FFF2-40B4-BE49-F238E27FC236}">
                      <a16:creationId xmlns:a16="http://schemas.microsoft.com/office/drawing/2014/main" id="{C4C95CCE-0AD9-4FAA-8932-F518A29856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4295774"/>
                  <a:ext cx="2484000" cy="269875"/>
                </a:xfrm>
                <a:custGeom>
                  <a:avLst/>
                  <a:gdLst>
                    <a:gd name="T0" fmla="*/ 67 w 4275"/>
                    <a:gd name="T1" fmla="*/ 111 h 170"/>
                    <a:gd name="T2" fmla="*/ 135 w 4275"/>
                    <a:gd name="T3" fmla="*/ 109 h 170"/>
                    <a:gd name="T4" fmla="*/ 203 w 4275"/>
                    <a:gd name="T5" fmla="*/ 95 h 170"/>
                    <a:gd name="T6" fmla="*/ 272 w 4275"/>
                    <a:gd name="T7" fmla="*/ 106 h 170"/>
                    <a:gd name="T8" fmla="*/ 340 w 4275"/>
                    <a:gd name="T9" fmla="*/ 99 h 170"/>
                    <a:gd name="T10" fmla="*/ 408 w 4275"/>
                    <a:gd name="T11" fmla="*/ 85 h 170"/>
                    <a:gd name="T12" fmla="*/ 477 w 4275"/>
                    <a:gd name="T13" fmla="*/ 71 h 170"/>
                    <a:gd name="T14" fmla="*/ 545 w 4275"/>
                    <a:gd name="T15" fmla="*/ 72 h 170"/>
                    <a:gd name="T16" fmla="*/ 614 w 4275"/>
                    <a:gd name="T17" fmla="*/ 78 h 170"/>
                    <a:gd name="T18" fmla="*/ 682 w 4275"/>
                    <a:gd name="T19" fmla="*/ 89 h 170"/>
                    <a:gd name="T20" fmla="*/ 750 w 4275"/>
                    <a:gd name="T21" fmla="*/ 114 h 170"/>
                    <a:gd name="T22" fmla="*/ 819 w 4275"/>
                    <a:gd name="T23" fmla="*/ 98 h 170"/>
                    <a:gd name="T24" fmla="*/ 887 w 4275"/>
                    <a:gd name="T25" fmla="*/ 80 h 170"/>
                    <a:gd name="T26" fmla="*/ 956 w 4275"/>
                    <a:gd name="T27" fmla="*/ 85 h 170"/>
                    <a:gd name="T28" fmla="*/ 1024 w 4275"/>
                    <a:gd name="T29" fmla="*/ 60 h 170"/>
                    <a:gd name="T30" fmla="*/ 1092 w 4275"/>
                    <a:gd name="T31" fmla="*/ 67 h 170"/>
                    <a:gd name="T32" fmla="*/ 1161 w 4275"/>
                    <a:gd name="T33" fmla="*/ 53 h 170"/>
                    <a:gd name="T34" fmla="*/ 1229 w 4275"/>
                    <a:gd name="T35" fmla="*/ 56 h 170"/>
                    <a:gd name="T36" fmla="*/ 1298 w 4275"/>
                    <a:gd name="T37" fmla="*/ 71 h 170"/>
                    <a:gd name="T38" fmla="*/ 1366 w 4275"/>
                    <a:gd name="T39" fmla="*/ 48 h 170"/>
                    <a:gd name="T40" fmla="*/ 1435 w 4275"/>
                    <a:gd name="T41" fmla="*/ 28 h 170"/>
                    <a:gd name="T42" fmla="*/ 1503 w 4275"/>
                    <a:gd name="T43" fmla="*/ 66 h 170"/>
                    <a:gd name="T44" fmla="*/ 1571 w 4275"/>
                    <a:gd name="T45" fmla="*/ 52 h 170"/>
                    <a:gd name="T46" fmla="*/ 1640 w 4275"/>
                    <a:gd name="T47" fmla="*/ 62 h 170"/>
                    <a:gd name="T48" fmla="*/ 1708 w 4275"/>
                    <a:gd name="T49" fmla="*/ 26 h 170"/>
                    <a:gd name="T50" fmla="*/ 1776 w 4275"/>
                    <a:gd name="T51" fmla="*/ 32 h 170"/>
                    <a:gd name="T52" fmla="*/ 1845 w 4275"/>
                    <a:gd name="T53" fmla="*/ 27 h 170"/>
                    <a:gd name="T54" fmla="*/ 1913 w 4275"/>
                    <a:gd name="T55" fmla="*/ 47 h 170"/>
                    <a:gd name="T56" fmla="*/ 1982 w 4275"/>
                    <a:gd name="T57" fmla="*/ 47 h 170"/>
                    <a:gd name="T58" fmla="*/ 2050 w 4275"/>
                    <a:gd name="T59" fmla="*/ 81 h 170"/>
                    <a:gd name="T60" fmla="*/ 2118 w 4275"/>
                    <a:gd name="T61" fmla="*/ 70 h 170"/>
                    <a:gd name="T62" fmla="*/ 2187 w 4275"/>
                    <a:gd name="T63" fmla="*/ 70 h 170"/>
                    <a:gd name="T64" fmla="*/ 2255 w 4275"/>
                    <a:gd name="T65" fmla="*/ 47 h 170"/>
                    <a:gd name="T66" fmla="*/ 2323 w 4275"/>
                    <a:gd name="T67" fmla="*/ 75 h 170"/>
                    <a:gd name="T68" fmla="*/ 2392 w 4275"/>
                    <a:gd name="T69" fmla="*/ 65 h 170"/>
                    <a:gd name="T70" fmla="*/ 2460 w 4275"/>
                    <a:gd name="T71" fmla="*/ 56 h 170"/>
                    <a:gd name="T72" fmla="*/ 2529 w 4275"/>
                    <a:gd name="T73" fmla="*/ 65 h 170"/>
                    <a:gd name="T74" fmla="*/ 2597 w 4275"/>
                    <a:gd name="T75" fmla="*/ 58 h 170"/>
                    <a:gd name="T76" fmla="*/ 2665 w 4275"/>
                    <a:gd name="T77" fmla="*/ 81 h 170"/>
                    <a:gd name="T78" fmla="*/ 2734 w 4275"/>
                    <a:gd name="T79" fmla="*/ 59 h 170"/>
                    <a:gd name="T80" fmla="*/ 2802 w 4275"/>
                    <a:gd name="T81" fmla="*/ 85 h 170"/>
                    <a:gd name="T82" fmla="*/ 2871 w 4275"/>
                    <a:gd name="T83" fmla="*/ 118 h 170"/>
                    <a:gd name="T84" fmla="*/ 2939 w 4275"/>
                    <a:gd name="T85" fmla="*/ 104 h 170"/>
                    <a:gd name="T86" fmla="*/ 3008 w 4275"/>
                    <a:gd name="T87" fmla="*/ 156 h 170"/>
                    <a:gd name="T88" fmla="*/ 3076 w 4275"/>
                    <a:gd name="T89" fmla="*/ 125 h 170"/>
                    <a:gd name="T90" fmla="*/ 3144 w 4275"/>
                    <a:gd name="T91" fmla="*/ 138 h 170"/>
                    <a:gd name="T92" fmla="*/ 3213 w 4275"/>
                    <a:gd name="T93" fmla="*/ 110 h 170"/>
                    <a:gd name="T94" fmla="*/ 3281 w 4275"/>
                    <a:gd name="T95" fmla="*/ 132 h 170"/>
                    <a:gd name="T96" fmla="*/ 3349 w 4275"/>
                    <a:gd name="T97" fmla="*/ 124 h 170"/>
                    <a:gd name="T98" fmla="*/ 3418 w 4275"/>
                    <a:gd name="T99" fmla="*/ 112 h 170"/>
                    <a:gd name="T100" fmla="*/ 3486 w 4275"/>
                    <a:gd name="T101" fmla="*/ 127 h 170"/>
                    <a:gd name="T102" fmla="*/ 3555 w 4275"/>
                    <a:gd name="T103" fmla="*/ 104 h 170"/>
                    <a:gd name="T104" fmla="*/ 3623 w 4275"/>
                    <a:gd name="T105" fmla="*/ 96 h 170"/>
                    <a:gd name="T106" fmla="*/ 3691 w 4275"/>
                    <a:gd name="T107" fmla="*/ 131 h 170"/>
                    <a:gd name="T108" fmla="*/ 3760 w 4275"/>
                    <a:gd name="T109" fmla="*/ 86 h 170"/>
                    <a:gd name="T110" fmla="*/ 3828 w 4275"/>
                    <a:gd name="T111" fmla="*/ 106 h 170"/>
                    <a:gd name="T112" fmla="*/ 3897 w 4275"/>
                    <a:gd name="T113" fmla="*/ 95 h 170"/>
                    <a:gd name="T114" fmla="*/ 3965 w 4275"/>
                    <a:gd name="T115" fmla="*/ 94 h 170"/>
                    <a:gd name="T116" fmla="*/ 4033 w 4275"/>
                    <a:gd name="T117" fmla="*/ 97 h 170"/>
                    <a:gd name="T118" fmla="*/ 4102 w 4275"/>
                    <a:gd name="T119" fmla="*/ 104 h 170"/>
                    <a:gd name="T120" fmla="*/ 4170 w 4275"/>
                    <a:gd name="T121" fmla="*/ 80 h 170"/>
                    <a:gd name="T122" fmla="*/ 4239 w 4275"/>
                    <a:gd name="T123" fmla="*/ 81 h 1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70">
                      <a:moveTo>
                        <a:pt x="0" y="95"/>
                      </a:moveTo>
                      <a:lnTo>
                        <a:pt x="1" y="93"/>
                      </a:lnTo>
                      <a:lnTo>
                        <a:pt x="3" y="92"/>
                      </a:lnTo>
                      <a:lnTo>
                        <a:pt x="5" y="91"/>
                      </a:lnTo>
                      <a:lnTo>
                        <a:pt x="7" y="90"/>
                      </a:lnTo>
                      <a:lnTo>
                        <a:pt x="8" y="89"/>
                      </a:lnTo>
                      <a:lnTo>
                        <a:pt x="10" y="89"/>
                      </a:lnTo>
                      <a:lnTo>
                        <a:pt x="12" y="89"/>
                      </a:lnTo>
                      <a:lnTo>
                        <a:pt x="13" y="89"/>
                      </a:lnTo>
                      <a:lnTo>
                        <a:pt x="15" y="89"/>
                      </a:lnTo>
                      <a:lnTo>
                        <a:pt x="17" y="90"/>
                      </a:lnTo>
                      <a:lnTo>
                        <a:pt x="19" y="90"/>
                      </a:lnTo>
                      <a:lnTo>
                        <a:pt x="20" y="91"/>
                      </a:lnTo>
                      <a:lnTo>
                        <a:pt x="22" y="91"/>
                      </a:lnTo>
                      <a:lnTo>
                        <a:pt x="24" y="92"/>
                      </a:lnTo>
                      <a:lnTo>
                        <a:pt x="25" y="92"/>
                      </a:lnTo>
                      <a:lnTo>
                        <a:pt x="27" y="92"/>
                      </a:lnTo>
                      <a:lnTo>
                        <a:pt x="29" y="92"/>
                      </a:lnTo>
                      <a:lnTo>
                        <a:pt x="31" y="92"/>
                      </a:lnTo>
                      <a:lnTo>
                        <a:pt x="32" y="91"/>
                      </a:lnTo>
                      <a:lnTo>
                        <a:pt x="34" y="89"/>
                      </a:lnTo>
                      <a:lnTo>
                        <a:pt x="36" y="87"/>
                      </a:lnTo>
                      <a:lnTo>
                        <a:pt x="37" y="85"/>
                      </a:lnTo>
                      <a:lnTo>
                        <a:pt x="39" y="83"/>
                      </a:lnTo>
                      <a:lnTo>
                        <a:pt x="41" y="81"/>
                      </a:lnTo>
                      <a:lnTo>
                        <a:pt x="43" y="80"/>
                      </a:lnTo>
                      <a:lnTo>
                        <a:pt x="44" y="80"/>
                      </a:lnTo>
                      <a:lnTo>
                        <a:pt x="46" y="81"/>
                      </a:lnTo>
                      <a:lnTo>
                        <a:pt x="48" y="84"/>
                      </a:lnTo>
                      <a:lnTo>
                        <a:pt x="49" y="86"/>
                      </a:lnTo>
                      <a:lnTo>
                        <a:pt x="51" y="89"/>
                      </a:lnTo>
                      <a:lnTo>
                        <a:pt x="53" y="92"/>
                      </a:lnTo>
                      <a:lnTo>
                        <a:pt x="55" y="93"/>
                      </a:lnTo>
                      <a:lnTo>
                        <a:pt x="56" y="94"/>
                      </a:lnTo>
                      <a:lnTo>
                        <a:pt x="58" y="94"/>
                      </a:lnTo>
                      <a:lnTo>
                        <a:pt x="60" y="94"/>
                      </a:lnTo>
                      <a:lnTo>
                        <a:pt x="61" y="95"/>
                      </a:lnTo>
                      <a:lnTo>
                        <a:pt x="63" y="98"/>
                      </a:lnTo>
                      <a:lnTo>
                        <a:pt x="65" y="103"/>
                      </a:lnTo>
                      <a:lnTo>
                        <a:pt x="67" y="111"/>
                      </a:lnTo>
                      <a:lnTo>
                        <a:pt x="68" y="120"/>
                      </a:lnTo>
                      <a:lnTo>
                        <a:pt x="70" y="131"/>
                      </a:lnTo>
                      <a:lnTo>
                        <a:pt x="72" y="141"/>
                      </a:lnTo>
                      <a:lnTo>
                        <a:pt x="73" y="149"/>
                      </a:lnTo>
                      <a:lnTo>
                        <a:pt x="75" y="154"/>
                      </a:lnTo>
                      <a:lnTo>
                        <a:pt x="77" y="154"/>
                      </a:lnTo>
                      <a:lnTo>
                        <a:pt x="79" y="151"/>
                      </a:lnTo>
                      <a:lnTo>
                        <a:pt x="80" y="144"/>
                      </a:lnTo>
                      <a:lnTo>
                        <a:pt x="82" y="134"/>
                      </a:lnTo>
                      <a:lnTo>
                        <a:pt x="84" y="123"/>
                      </a:lnTo>
                      <a:lnTo>
                        <a:pt x="85" y="114"/>
                      </a:lnTo>
                      <a:lnTo>
                        <a:pt x="87" y="106"/>
                      </a:lnTo>
                      <a:lnTo>
                        <a:pt x="89" y="101"/>
                      </a:lnTo>
                      <a:lnTo>
                        <a:pt x="91" y="100"/>
                      </a:lnTo>
                      <a:lnTo>
                        <a:pt x="92" y="101"/>
                      </a:lnTo>
                      <a:lnTo>
                        <a:pt x="94" y="104"/>
                      </a:lnTo>
                      <a:lnTo>
                        <a:pt x="96" y="107"/>
                      </a:lnTo>
                      <a:lnTo>
                        <a:pt x="97" y="110"/>
                      </a:lnTo>
                      <a:lnTo>
                        <a:pt x="99" y="112"/>
                      </a:lnTo>
                      <a:lnTo>
                        <a:pt x="101" y="112"/>
                      </a:lnTo>
                      <a:lnTo>
                        <a:pt x="103" y="112"/>
                      </a:lnTo>
                      <a:lnTo>
                        <a:pt x="104" y="111"/>
                      </a:lnTo>
                      <a:lnTo>
                        <a:pt x="106" y="110"/>
                      </a:lnTo>
                      <a:lnTo>
                        <a:pt x="107" y="111"/>
                      </a:lnTo>
                      <a:lnTo>
                        <a:pt x="109" y="113"/>
                      </a:lnTo>
                      <a:lnTo>
                        <a:pt x="111" y="116"/>
                      </a:lnTo>
                      <a:lnTo>
                        <a:pt x="113" y="120"/>
                      </a:lnTo>
                      <a:lnTo>
                        <a:pt x="114" y="124"/>
                      </a:lnTo>
                      <a:lnTo>
                        <a:pt x="116" y="128"/>
                      </a:lnTo>
                      <a:lnTo>
                        <a:pt x="118" y="131"/>
                      </a:lnTo>
                      <a:lnTo>
                        <a:pt x="119" y="131"/>
                      </a:lnTo>
                      <a:lnTo>
                        <a:pt x="121" y="129"/>
                      </a:lnTo>
                      <a:lnTo>
                        <a:pt x="123" y="126"/>
                      </a:lnTo>
                      <a:lnTo>
                        <a:pt x="125" y="121"/>
                      </a:lnTo>
                      <a:lnTo>
                        <a:pt x="126" y="116"/>
                      </a:lnTo>
                      <a:lnTo>
                        <a:pt x="128" y="112"/>
                      </a:lnTo>
                      <a:lnTo>
                        <a:pt x="130" y="108"/>
                      </a:lnTo>
                      <a:lnTo>
                        <a:pt x="131" y="107"/>
                      </a:lnTo>
                      <a:lnTo>
                        <a:pt x="133" y="107"/>
                      </a:lnTo>
                      <a:lnTo>
                        <a:pt x="135" y="109"/>
                      </a:lnTo>
                      <a:lnTo>
                        <a:pt x="137" y="113"/>
                      </a:lnTo>
                      <a:lnTo>
                        <a:pt x="138" y="118"/>
                      </a:lnTo>
                      <a:lnTo>
                        <a:pt x="140" y="122"/>
                      </a:lnTo>
                      <a:lnTo>
                        <a:pt x="142" y="127"/>
                      </a:lnTo>
                      <a:lnTo>
                        <a:pt x="143" y="129"/>
                      </a:lnTo>
                      <a:lnTo>
                        <a:pt x="145" y="130"/>
                      </a:lnTo>
                      <a:lnTo>
                        <a:pt x="147" y="130"/>
                      </a:lnTo>
                      <a:lnTo>
                        <a:pt x="149" y="127"/>
                      </a:lnTo>
                      <a:lnTo>
                        <a:pt x="150" y="123"/>
                      </a:lnTo>
                      <a:lnTo>
                        <a:pt x="152" y="117"/>
                      </a:lnTo>
                      <a:lnTo>
                        <a:pt x="154" y="111"/>
                      </a:lnTo>
                      <a:lnTo>
                        <a:pt x="155" y="104"/>
                      </a:lnTo>
                      <a:lnTo>
                        <a:pt x="157" y="97"/>
                      </a:lnTo>
                      <a:lnTo>
                        <a:pt x="159" y="91"/>
                      </a:lnTo>
                      <a:lnTo>
                        <a:pt x="160" y="85"/>
                      </a:lnTo>
                      <a:lnTo>
                        <a:pt x="162" y="80"/>
                      </a:lnTo>
                      <a:lnTo>
                        <a:pt x="164" y="75"/>
                      </a:lnTo>
                      <a:lnTo>
                        <a:pt x="166" y="73"/>
                      </a:lnTo>
                      <a:lnTo>
                        <a:pt x="167" y="71"/>
                      </a:lnTo>
                      <a:lnTo>
                        <a:pt x="169" y="71"/>
                      </a:lnTo>
                      <a:lnTo>
                        <a:pt x="171" y="73"/>
                      </a:lnTo>
                      <a:lnTo>
                        <a:pt x="172" y="75"/>
                      </a:lnTo>
                      <a:lnTo>
                        <a:pt x="174" y="79"/>
                      </a:lnTo>
                      <a:lnTo>
                        <a:pt x="176" y="83"/>
                      </a:lnTo>
                      <a:lnTo>
                        <a:pt x="178" y="87"/>
                      </a:lnTo>
                      <a:lnTo>
                        <a:pt x="179" y="90"/>
                      </a:lnTo>
                      <a:lnTo>
                        <a:pt x="181" y="91"/>
                      </a:lnTo>
                      <a:lnTo>
                        <a:pt x="183" y="91"/>
                      </a:lnTo>
                      <a:lnTo>
                        <a:pt x="184" y="90"/>
                      </a:lnTo>
                      <a:lnTo>
                        <a:pt x="186" y="87"/>
                      </a:lnTo>
                      <a:lnTo>
                        <a:pt x="188" y="83"/>
                      </a:lnTo>
                      <a:lnTo>
                        <a:pt x="190" y="80"/>
                      </a:lnTo>
                      <a:lnTo>
                        <a:pt x="191" y="79"/>
                      </a:lnTo>
                      <a:lnTo>
                        <a:pt x="193" y="79"/>
                      </a:lnTo>
                      <a:lnTo>
                        <a:pt x="195" y="80"/>
                      </a:lnTo>
                      <a:lnTo>
                        <a:pt x="196" y="83"/>
                      </a:lnTo>
                      <a:lnTo>
                        <a:pt x="198" y="87"/>
                      </a:lnTo>
                      <a:lnTo>
                        <a:pt x="200" y="91"/>
                      </a:lnTo>
                      <a:lnTo>
                        <a:pt x="202" y="93"/>
                      </a:lnTo>
                      <a:lnTo>
                        <a:pt x="203" y="95"/>
                      </a:lnTo>
                      <a:lnTo>
                        <a:pt x="205" y="94"/>
                      </a:lnTo>
                      <a:lnTo>
                        <a:pt x="207" y="93"/>
                      </a:lnTo>
                      <a:lnTo>
                        <a:pt x="208" y="91"/>
                      </a:lnTo>
                      <a:lnTo>
                        <a:pt x="210" y="89"/>
                      </a:lnTo>
                      <a:lnTo>
                        <a:pt x="212" y="87"/>
                      </a:lnTo>
                      <a:lnTo>
                        <a:pt x="214" y="88"/>
                      </a:lnTo>
                      <a:lnTo>
                        <a:pt x="215" y="89"/>
                      </a:lnTo>
                      <a:lnTo>
                        <a:pt x="217" y="92"/>
                      </a:lnTo>
                      <a:lnTo>
                        <a:pt x="219" y="95"/>
                      </a:lnTo>
                      <a:lnTo>
                        <a:pt x="220" y="97"/>
                      </a:lnTo>
                      <a:lnTo>
                        <a:pt x="222" y="99"/>
                      </a:lnTo>
                      <a:lnTo>
                        <a:pt x="224" y="99"/>
                      </a:lnTo>
                      <a:lnTo>
                        <a:pt x="226" y="99"/>
                      </a:lnTo>
                      <a:lnTo>
                        <a:pt x="227" y="98"/>
                      </a:lnTo>
                      <a:lnTo>
                        <a:pt x="229" y="97"/>
                      </a:lnTo>
                      <a:lnTo>
                        <a:pt x="231" y="97"/>
                      </a:lnTo>
                      <a:lnTo>
                        <a:pt x="232" y="98"/>
                      </a:lnTo>
                      <a:lnTo>
                        <a:pt x="234" y="101"/>
                      </a:lnTo>
                      <a:lnTo>
                        <a:pt x="236" y="105"/>
                      </a:lnTo>
                      <a:lnTo>
                        <a:pt x="238" y="109"/>
                      </a:lnTo>
                      <a:lnTo>
                        <a:pt x="239" y="112"/>
                      </a:lnTo>
                      <a:lnTo>
                        <a:pt x="241" y="114"/>
                      </a:lnTo>
                      <a:lnTo>
                        <a:pt x="242" y="114"/>
                      </a:lnTo>
                      <a:lnTo>
                        <a:pt x="244" y="112"/>
                      </a:lnTo>
                      <a:lnTo>
                        <a:pt x="246" y="110"/>
                      </a:lnTo>
                      <a:lnTo>
                        <a:pt x="248" y="107"/>
                      </a:lnTo>
                      <a:lnTo>
                        <a:pt x="250" y="105"/>
                      </a:lnTo>
                      <a:lnTo>
                        <a:pt x="251" y="105"/>
                      </a:lnTo>
                      <a:lnTo>
                        <a:pt x="253" y="107"/>
                      </a:lnTo>
                      <a:lnTo>
                        <a:pt x="254" y="111"/>
                      </a:lnTo>
                      <a:lnTo>
                        <a:pt x="256" y="116"/>
                      </a:lnTo>
                      <a:lnTo>
                        <a:pt x="258" y="121"/>
                      </a:lnTo>
                      <a:lnTo>
                        <a:pt x="260" y="126"/>
                      </a:lnTo>
                      <a:lnTo>
                        <a:pt x="262" y="129"/>
                      </a:lnTo>
                      <a:lnTo>
                        <a:pt x="263" y="130"/>
                      </a:lnTo>
                      <a:lnTo>
                        <a:pt x="265" y="128"/>
                      </a:lnTo>
                      <a:lnTo>
                        <a:pt x="266" y="124"/>
                      </a:lnTo>
                      <a:lnTo>
                        <a:pt x="268" y="118"/>
                      </a:lnTo>
                      <a:lnTo>
                        <a:pt x="270" y="112"/>
                      </a:lnTo>
                      <a:lnTo>
                        <a:pt x="272" y="106"/>
                      </a:lnTo>
                      <a:lnTo>
                        <a:pt x="274" y="102"/>
                      </a:lnTo>
                      <a:lnTo>
                        <a:pt x="275" y="98"/>
                      </a:lnTo>
                      <a:lnTo>
                        <a:pt x="277" y="97"/>
                      </a:lnTo>
                      <a:lnTo>
                        <a:pt x="278" y="97"/>
                      </a:lnTo>
                      <a:lnTo>
                        <a:pt x="280" y="99"/>
                      </a:lnTo>
                      <a:lnTo>
                        <a:pt x="282" y="103"/>
                      </a:lnTo>
                      <a:lnTo>
                        <a:pt x="284" y="106"/>
                      </a:lnTo>
                      <a:lnTo>
                        <a:pt x="285" y="111"/>
                      </a:lnTo>
                      <a:lnTo>
                        <a:pt x="287" y="115"/>
                      </a:lnTo>
                      <a:lnTo>
                        <a:pt x="289" y="119"/>
                      </a:lnTo>
                      <a:lnTo>
                        <a:pt x="290" y="121"/>
                      </a:lnTo>
                      <a:lnTo>
                        <a:pt x="292" y="122"/>
                      </a:lnTo>
                      <a:lnTo>
                        <a:pt x="294" y="121"/>
                      </a:lnTo>
                      <a:lnTo>
                        <a:pt x="296" y="117"/>
                      </a:lnTo>
                      <a:lnTo>
                        <a:pt x="297" y="112"/>
                      </a:lnTo>
                      <a:lnTo>
                        <a:pt x="299" y="105"/>
                      </a:lnTo>
                      <a:lnTo>
                        <a:pt x="301" y="98"/>
                      </a:lnTo>
                      <a:lnTo>
                        <a:pt x="302" y="91"/>
                      </a:lnTo>
                      <a:lnTo>
                        <a:pt x="304" y="86"/>
                      </a:lnTo>
                      <a:lnTo>
                        <a:pt x="306" y="82"/>
                      </a:lnTo>
                      <a:lnTo>
                        <a:pt x="308" y="81"/>
                      </a:lnTo>
                      <a:lnTo>
                        <a:pt x="309" y="83"/>
                      </a:lnTo>
                      <a:lnTo>
                        <a:pt x="311" y="86"/>
                      </a:lnTo>
                      <a:lnTo>
                        <a:pt x="313" y="91"/>
                      </a:lnTo>
                      <a:lnTo>
                        <a:pt x="314" y="97"/>
                      </a:lnTo>
                      <a:lnTo>
                        <a:pt x="316" y="102"/>
                      </a:lnTo>
                      <a:lnTo>
                        <a:pt x="318" y="106"/>
                      </a:lnTo>
                      <a:lnTo>
                        <a:pt x="320" y="109"/>
                      </a:lnTo>
                      <a:lnTo>
                        <a:pt x="321" y="111"/>
                      </a:lnTo>
                      <a:lnTo>
                        <a:pt x="323" y="112"/>
                      </a:lnTo>
                      <a:lnTo>
                        <a:pt x="325" y="113"/>
                      </a:lnTo>
                      <a:lnTo>
                        <a:pt x="326" y="114"/>
                      </a:lnTo>
                      <a:lnTo>
                        <a:pt x="328" y="114"/>
                      </a:lnTo>
                      <a:lnTo>
                        <a:pt x="330" y="115"/>
                      </a:lnTo>
                      <a:lnTo>
                        <a:pt x="332" y="115"/>
                      </a:lnTo>
                      <a:lnTo>
                        <a:pt x="333" y="113"/>
                      </a:lnTo>
                      <a:lnTo>
                        <a:pt x="335" y="111"/>
                      </a:lnTo>
                      <a:lnTo>
                        <a:pt x="337" y="108"/>
                      </a:lnTo>
                      <a:lnTo>
                        <a:pt x="338" y="104"/>
                      </a:lnTo>
                      <a:lnTo>
                        <a:pt x="340" y="99"/>
                      </a:lnTo>
                      <a:lnTo>
                        <a:pt x="342" y="96"/>
                      </a:lnTo>
                      <a:lnTo>
                        <a:pt x="344" y="95"/>
                      </a:lnTo>
                      <a:lnTo>
                        <a:pt x="345" y="95"/>
                      </a:lnTo>
                      <a:lnTo>
                        <a:pt x="347" y="98"/>
                      </a:lnTo>
                      <a:lnTo>
                        <a:pt x="349" y="103"/>
                      </a:lnTo>
                      <a:lnTo>
                        <a:pt x="350" y="110"/>
                      </a:lnTo>
                      <a:lnTo>
                        <a:pt x="352" y="116"/>
                      </a:lnTo>
                      <a:lnTo>
                        <a:pt x="354" y="122"/>
                      </a:lnTo>
                      <a:lnTo>
                        <a:pt x="356" y="126"/>
                      </a:lnTo>
                      <a:lnTo>
                        <a:pt x="357" y="127"/>
                      </a:lnTo>
                      <a:lnTo>
                        <a:pt x="359" y="126"/>
                      </a:lnTo>
                      <a:lnTo>
                        <a:pt x="361" y="122"/>
                      </a:lnTo>
                      <a:lnTo>
                        <a:pt x="362" y="118"/>
                      </a:lnTo>
                      <a:lnTo>
                        <a:pt x="364" y="114"/>
                      </a:lnTo>
                      <a:lnTo>
                        <a:pt x="366" y="110"/>
                      </a:lnTo>
                      <a:lnTo>
                        <a:pt x="367" y="108"/>
                      </a:lnTo>
                      <a:lnTo>
                        <a:pt x="369" y="108"/>
                      </a:lnTo>
                      <a:lnTo>
                        <a:pt x="371" y="108"/>
                      </a:lnTo>
                      <a:lnTo>
                        <a:pt x="373" y="109"/>
                      </a:lnTo>
                      <a:lnTo>
                        <a:pt x="374" y="108"/>
                      </a:lnTo>
                      <a:lnTo>
                        <a:pt x="376" y="105"/>
                      </a:lnTo>
                      <a:lnTo>
                        <a:pt x="378" y="100"/>
                      </a:lnTo>
                      <a:lnTo>
                        <a:pt x="379" y="93"/>
                      </a:lnTo>
                      <a:lnTo>
                        <a:pt x="381" y="86"/>
                      </a:lnTo>
                      <a:lnTo>
                        <a:pt x="383" y="79"/>
                      </a:lnTo>
                      <a:lnTo>
                        <a:pt x="385" y="73"/>
                      </a:lnTo>
                      <a:lnTo>
                        <a:pt x="386" y="71"/>
                      </a:lnTo>
                      <a:lnTo>
                        <a:pt x="388" y="73"/>
                      </a:lnTo>
                      <a:lnTo>
                        <a:pt x="390" y="79"/>
                      </a:lnTo>
                      <a:lnTo>
                        <a:pt x="391" y="88"/>
                      </a:lnTo>
                      <a:lnTo>
                        <a:pt x="393" y="98"/>
                      </a:lnTo>
                      <a:lnTo>
                        <a:pt x="395" y="109"/>
                      </a:lnTo>
                      <a:lnTo>
                        <a:pt x="397" y="117"/>
                      </a:lnTo>
                      <a:lnTo>
                        <a:pt x="398" y="123"/>
                      </a:lnTo>
                      <a:lnTo>
                        <a:pt x="400" y="124"/>
                      </a:lnTo>
                      <a:lnTo>
                        <a:pt x="402" y="120"/>
                      </a:lnTo>
                      <a:lnTo>
                        <a:pt x="403" y="114"/>
                      </a:lnTo>
                      <a:lnTo>
                        <a:pt x="405" y="104"/>
                      </a:lnTo>
                      <a:lnTo>
                        <a:pt x="407" y="95"/>
                      </a:lnTo>
                      <a:lnTo>
                        <a:pt x="408" y="85"/>
                      </a:lnTo>
                      <a:lnTo>
                        <a:pt x="410" y="79"/>
                      </a:lnTo>
                      <a:lnTo>
                        <a:pt x="412" y="74"/>
                      </a:lnTo>
                      <a:lnTo>
                        <a:pt x="413" y="73"/>
                      </a:lnTo>
                      <a:lnTo>
                        <a:pt x="415" y="74"/>
                      </a:lnTo>
                      <a:lnTo>
                        <a:pt x="417" y="76"/>
                      </a:lnTo>
                      <a:lnTo>
                        <a:pt x="419" y="79"/>
                      </a:lnTo>
                      <a:lnTo>
                        <a:pt x="420" y="82"/>
                      </a:lnTo>
                      <a:lnTo>
                        <a:pt x="422" y="84"/>
                      </a:lnTo>
                      <a:lnTo>
                        <a:pt x="424" y="86"/>
                      </a:lnTo>
                      <a:lnTo>
                        <a:pt x="425" y="87"/>
                      </a:lnTo>
                      <a:lnTo>
                        <a:pt x="427" y="87"/>
                      </a:lnTo>
                      <a:lnTo>
                        <a:pt x="429" y="87"/>
                      </a:lnTo>
                      <a:lnTo>
                        <a:pt x="431" y="88"/>
                      </a:lnTo>
                      <a:lnTo>
                        <a:pt x="432" y="89"/>
                      </a:lnTo>
                      <a:lnTo>
                        <a:pt x="434" y="90"/>
                      </a:lnTo>
                      <a:lnTo>
                        <a:pt x="436" y="91"/>
                      </a:lnTo>
                      <a:lnTo>
                        <a:pt x="437" y="91"/>
                      </a:lnTo>
                      <a:lnTo>
                        <a:pt x="439" y="92"/>
                      </a:lnTo>
                      <a:lnTo>
                        <a:pt x="441" y="92"/>
                      </a:lnTo>
                      <a:lnTo>
                        <a:pt x="443" y="91"/>
                      </a:lnTo>
                      <a:lnTo>
                        <a:pt x="444" y="91"/>
                      </a:lnTo>
                      <a:lnTo>
                        <a:pt x="446" y="90"/>
                      </a:lnTo>
                      <a:lnTo>
                        <a:pt x="448" y="90"/>
                      </a:lnTo>
                      <a:lnTo>
                        <a:pt x="449" y="89"/>
                      </a:lnTo>
                      <a:lnTo>
                        <a:pt x="451" y="89"/>
                      </a:lnTo>
                      <a:lnTo>
                        <a:pt x="453" y="89"/>
                      </a:lnTo>
                      <a:lnTo>
                        <a:pt x="455" y="88"/>
                      </a:lnTo>
                      <a:lnTo>
                        <a:pt x="456" y="87"/>
                      </a:lnTo>
                      <a:lnTo>
                        <a:pt x="458" y="85"/>
                      </a:lnTo>
                      <a:lnTo>
                        <a:pt x="460" y="83"/>
                      </a:lnTo>
                      <a:lnTo>
                        <a:pt x="461" y="81"/>
                      </a:lnTo>
                      <a:lnTo>
                        <a:pt x="463" y="79"/>
                      </a:lnTo>
                      <a:lnTo>
                        <a:pt x="465" y="77"/>
                      </a:lnTo>
                      <a:lnTo>
                        <a:pt x="467" y="75"/>
                      </a:lnTo>
                      <a:lnTo>
                        <a:pt x="468" y="73"/>
                      </a:lnTo>
                      <a:lnTo>
                        <a:pt x="470" y="72"/>
                      </a:lnTo>
                      <a:lnTo>
                        <a:pt x="472" y="71"/>
                      </a:lnTo>
                      <a:lnTo>
                        <a:pt x="473" y="70"/>
                      </a:lnTo>
                      <a:lnTo>
                        <a:pt x="475" y="70"/>
                      </a:lnTo>
                      <a:lnTo>
                        <a:pt x="477" y="71"/>
                      </a:lnTo>
                      <a:lnTo>
                        <a:pt x="479" y="74"/>
                      </a:lnTo>
                      <a:lnTo>
                        <a:pt x="480" y="78"/>
                      </a:lnTo>
                      <a:lnTo>
                        <a:pt x="482" y="85"/>
                      </a:lnTo>
                      <a:lnTo>
                        <a:pt x="484" y="94"/>
                      </a:lnTo>
                      <a:lnTo>
                        <a:pt x="485" y="103"/>
                      </a:lnTo>
                      <a:lnTo>
                        <a:pt x="487" y="112"/>
                      </a:lnTo>
                      <a:lnTo>
                        <a:pt x="489" y="120"/>
                      </a:lnTo>
                      <a:lnTo>
                        <a:pt x="491" y="125"/>
                      </a:lnTo>
                      <a:lnTo>
                        <a:pt x="492" y="126"/>
                      </a:lnTo>
                      <a:lnTo>
                        <a:pt x="494" y="122"/>
                      </a:lnTo>
                      <a:lnTo>
                        <a:pt x="496" y="113"/>
                      </a:lnTo>
                      <a:lnTo>
                        <a:pt x="497" y="102"/>
                      </a:lnTo>
                      <a:lnTo>
                        <a:pt x="499" y="89"/>
                      </a:lnTo>
                      <a:lnTo>
                        <a:pt x="501" y="77"/>
                      </a:lnTo>
                      <a:lnTo>
                        <a:pt x="503" y="68"/>
                      </a:lnTo>
                      <a:lnTo>
                        <a:pt x="504" y="63"/>
                      </a:lnTo>
                      <a:lnTo>
                        <a:pt x="506" y="64"/>
                      </a:lnTo>
                      <a:lnTo>
                        <a:pt x="508" y="69"/>
                      </a:lnTo>
                      <a:lnTo>
                        <a:pt x="509" y="78"/>
                      </a:lnTo>
                      <a:lnTo>
                        <a:pt x="511" y="89"/>
                      </a:lnTo>
                      <a:lnTo>
                        <a:pt x="513" y="99"/>
                      </a:lnTo>
                      <a:lnTo>
                        <a:pt x="515" y="106"/>
                      </a:lnTo>
                      <a:lnTo>
                        <a:pt x="516" y="110"/>
                      </a:lnTo>
                      <a:lnTo>
                        <a:pt x="518" y="110"/>
                      </a:lnTo>
                      <a:lnTo>
                        <a:pt x="520" y="106"/>
                      </a:lnTo>
                      <a:lnTo>
                        <a:pt x="521" y="99"/>
                      </a:lnTo>
                      <a:lnTo>
                        <a:pt x="523" y="92"/>
                      </a:lnTo>
                      <a:lnTo>
                        <a:pt x="525" y="87"/>
                      </a:lnTo>
                      <a:lnTo>
                        <a:pt x="527" y="84"/>
                      </a:lnTo>
                      <a:lnTo>
                        <a:pt x="528" y="85"/>
                      </a:lnTo>
                      <a:lnTo>
                        <a:pt x="530" y="89"/>
                      </a:lnTo>
                      <a:lnTo>
                        <a:pt x="532" y="95"/>
                      </a:lnTo>
                      <a:lnTo>
                        <a:pt x="533" y="101"/>
                      </a:lnTo>
                      <a:lnTo>
                        <a:pt x="535" y="107"/>
                      </a:lnTo>
                      <a:lnTo>
                        <a:pt x="537" y="110"/>
                      </a:lnTo>
                      <a:lnTo>
                        <a:pt x="539" y="109"/>
                      </a:lnTo>
                      <a:lnTo>
                        <a:pt x="540" y="103"/>
                      </a:lnTo>
                      <a:lnTo>
                        <a:pt x="542" y="95"/>
                      </a:lnTo>
                      <a:lnTo>
                        <a:pt x="543" y="84"/>
                      </a:lnTo>
                      <a:lnTo>
                        <a:pt x="545" y="72"/>
                      </a:lnTo>
                      <a:lnTo>
                        <a:pt x="547" y="62"/>
                      </a:lnTo>
                      <a:lnTo>
                        <a:pt x="549" y="55"/>
                      </a:lnTo>
                      <a:lnTo>
                        <a:pt x="551" y="53"/>
                      </a:lnTo>
                      <a:lnTo>
                        <a:pt x="552" y="56"/>
                      </a:lnTo>
                      <a:lnTo>
                        <a:pt x="554" y="63"/>
                      </a:lnTo>
                      <a:lnTo>
                        <a:pt x="555" y="74"/>
                      </a:lnTo>
                      <a:lnTo>
                        <a:pt x="557" y="87"/>
                      </a:lnTo>
                      <a:lnTo>
                        <a:pt x="559" y="100"/>
                      </a:lnTo>
                      <a:lnTo>
                        <a:pt x="561" y="110"/>
                      </a:lnTo>
                      <a:lnTo>
                        <a:pt x="563" y="116"/>
                      </a:lnTo>
                      <a:lnTo>
                        <a:pt x="564" y="117"/>
                      </a:lnTo>
                      <a:lnTo>
                        <a:pt x="566" y="113"/>
                      </a:lnTo>
                      <a:lnTo>
                        <a:pt x="567" y="105"/>
                      </a:lnTo>
                      <a:lnTo>
                        <a:pt x="569" y="95"/>
                      </a:lnTo>
                      <a:lnTo>
                        <a:pt x="571" y="85"/>
                      </a:lnTo>
                      <a:lnTo>
                        <a:pt x="573" y="75"/>
                      </a:lnTo>
                      <a:lnTo>
                        <a:pt x="574" y="70"/>
                      </a:lnTo>
                      <a:lnTo>
                        <a:pt x="576" y="68"/>
                      </a:lnTo>
                      <a:lnTo>
                        <a:pt x="578" y="69"/>
                      </a:lnTo>
                      <a:lnTo>
                        <a:pt x="579" y="74"/>
                      </a:lnTo>
                      <a:lnTo>
                        <a:pt x="581" y="80"/>
                      </a:lnTo>
                      <a:lnTo>
                        <a:pt x="583" y="86"/>
                      </a:lnTo>
                      <a:lnTo>
                        <a:pt x="585" y="91"/>
                      </a:lnTo>
                      <a:lnTo>
                        <a:pt x="586" y="92"/>
                      </a:lnTo>
                      <a:lnTo>
                        <a:pt x="588" y="92"/>
                      </a:lnTo>
                      <a:lnTo>
                        <a:pt x="590" y="89"/>
                      </a:lnTo>
                      <a:lnTo>
                        <a:pt x="591" y="85"/>
                      </a:lnTo>
                      <a:lnTo>
                        <a:pt x="593" y="81"/>
                      </a:lnTo>
                      <a:lnTo>
                        <a:pt x="595" y="79"/>
                      </a:lnTo>
                      <a:lnTo>
                        <a:pt x="597" y="78"/>
                      </a:lnTo>
                      <a:lnTo>
                        <a:pt x="598" y="80"/>
                      </a:lnTo>
                      <a:lnTo>
                        <a:pt x="600" y="82"/>
                      </a:lnTo>
                      <a:lnTo>
                        <a:pt x="602" y="85"/>
                      </a:lnTo>
                      <a:lnTo>
                        <a:pt x="603" y="87"/>
                      </a:lnTo>
                      <a:lnTo>
                        <a:pt x="605" y="87"/>
                      </a:lnTo>
                      <a:lnTo>
                        <a:pt x="607" y="86"/>
                      </a:lnTo>
                      <a:lnTo>
                        <a:pt x="608" y="84"/>
                      </a:lnTo>
                      <a:lnTo>
                        <a:pt x="610" y="80"/>
                      </a:lnTo>
                      <a:lnTo>
                        <a:pt x="612" y="78"/>
                      </a:lnTo>
                      <a:lnTo>
                        <a:pt x="614" y="78"/>
                      </a:lnTo>
                      <a:lnTo>
                        <a:pt x="615" y="80"/>
                      </a:lnTo>
                      <a:lnTo>
                        <a:pt x="617" y="85"/>
                      </a:lnTo>
                      <a:lnTo>
                        <a:pt x="619" y="92"/>
                      </a:lnTo>
                      <a:lnTo>
                        <a:pt x="620" y="99"/>
                      </a:lnTo>
                      <a:lnTo>
                        <a:pt x="622" y="106"/>
                      </a:lnTo>
                      <a:lnTo>
                        <a:pt x="624" y="109"/>
                      </a:lnTo>
                      <a:lnTo>
                        <a:pt x="626" y="108"/>
                      </a:lnTo>
                      <a:lnTo>
                        <a:pt x="627" y="103"/>
                      </a:lnTo>
                      <a:lnTo>
                        <a:pt x="629" y="94"/>
                      </a:lnTo>
                      <a:lnTo>
                        <a:pt x="631" y="83"/>
                      </a:lnTo>
                      <a:lnTo>
                        <a:pt x="632" y="72"/>
                      </a:lnTo>
                      <a:lnTo>
                        <a:pt x="634" y="62"/>
                      </a:lnTo>
                      <a:lnTo>
                        <a:pt x="636" y="56"/>
                      </a:lnTo>
                      <a:lnTo>
                        <a:pt x="638" y="54"/>
                      </a:lnTo>
                      <a:lnTo>
                        <a:pt x="639" y="56"/>
                      </a:lnTo>
                      <a:lnTo>
                        <a:pt x="641" y="61"/>
                      </a:lnTo>
                      <a:lnTo>
                        <a:pt x="643" y="68"/>
                      </a:lnTo>
                      <a:lnTo>
                        <a:pt x="644" y="76"/>
                      </a:lnTo>
                      <a:lnTo>
                        <a:pt x="646" y="84"/>
                      </a:lnTo>
                      <a:lnTo>
                        <a:pt x="648" y="89"/>
                      </a:lnTo>
                      <a:lnTo>
                        <a:pt x="650" y="92"/>
                      </a:lnTo>
                      <a:lnTo>
                        <a:pt x="651" y="94"/>
                      </a:lnTo>
                      <a:lnTo>
                        <a:pt x="653" y="93"/>
                      </a:lnTo>
                      <a:lnTo>
                        <a:pt x="655" y="92"/>
                      </a:lnTo>
                      <a:lnTo>
                        <a:pt x="656" y="89"/>
                      </a:lnTo>
                      <a:lnTo>
                        <a:pt x="658" y="86"/>
                      </a:lnTo>
                      <a:lnTo>
                        <a:pt x="660" y="84"/>
                      </a:lnTo>
                      <a:lnTo>
                        <a:pt x="662" y="81"/>
                      </a:lnTo>
                      <a:lnTo>
                        <a:pt x="663" y="79"/>
                      </a:lnTo>
                      <a:lnTo>
                        <a:pt x="665" y="78"/>
                      </a:lnTo>
                      <a:lnTo>
                        <a:pt x="667" y="77"/>
                      </a:lnTo>
                      <a:lnTo>
                        <a:pt x="668" y="77"/>
                      </a:lnTo>
                      <a:lnTo>
                        <a:pt x="670" y="78"/>
                      </a:lnTo>
                      <a:lnTo>
                        <a:pt x="672" y="80"/>
                      </a:lnTo>
                      <a:lnTo>
                        <a:pt x="674" y="83"/>
                      </a:lnTo>
                      <a:lnTo>
                        <a:pt x="675" y="86"/>
                      </a:lnTo>
                      <a:lnTo>
                        <a:pt x="677" y="89"/>
                      </a:lnTo>
                      <a:lnTo>
                        <a:pt x="678" y="91"/>
                      </a:lnTo>
                      <a:lnTo>
                        <a:pt x="680" y="91"/>
                      </a:lnTo>
                      <a:lnTo>
                        <a:pt x="682" y="89"/>
                      </a:lnTo>
                      <a:lnTo>
                        <a:pt x="684" y="84"/>
                      </a:lnTo>
                      <a:lnTo>
                        <a:pt x="686" y="78"/>
                      </a:lnTo>
                      <a:lnTo>
                        <a:pt x="687" y="71"/>
                      </a:lnTo>
                      <a:lnTo>
                        <a:pt x="689" y="65"/>
                      </a:lnTo>
                      <a:lnTo>
                        <a:pt x="690" y="59"/>
                      </a:lnTo>
                      <a:lnTo>
                        <a:pt x="692" y="57"/>
                      </a:lnTo>
                      <a:lnTo>
                        <a:pt x="694" y="57"/>
                      </a:lnTo>
                      <a:lnTo>
                        <a:pt x="696" y="60"/>
                      </a:lnTo>
                      <a:lnTo>
                        <a:pt x="698" y="66"/>
                      </a:lnTo>
                      <a:lnTo>
                        <a:pt x="699" y="73"/>
                      </a:lnTo>
                      <a:lnTo>
                        <a:pt x="701" y="80"/>
                      </a:lnTo>
                      <a:lnTo>
                        <a:pt x="702" y="86"/>
                      </a:lnTo>
                      <a:lnTo>
                        <a:pt x="704" y="90"/>
                      </a:lnTo>
                      <a:lnTo>
                        <a:pt x="706" y="90"/>
                      </a:lnTo>
                      <a:lnTo>
                        <a:pt x="708" y="88"/>
                      </a:lnTo>
                      <a:lnTo>
                        <a:pt x="710" y="84"/>
                      </a:lnTo>
                      <a:lnTo>
                        <a:pt x="711" y="80"/>
                      </a:lnTo>
                      <a:lnTo>
                        <a:pt x="713" y="75"/>
                      </a:lnTo>
                      <a:lnTo>
                        <a:pt x="714" y="73"/>
                      </a:lnTo>
                      <a:lnTo>
                        <a:pt x="716" y="74"/>
                      </a:lnTo>
                      <a:lnTo>
                        <a:pt x="718" y="77"/>
                      </a:lnTo>
                      <a:lnTo>
                        <a:pt x="720" y="83"/>
                      </a:lnTo>
                      <a:lnTo>
                        <a:pt x="721" y="91"/>
                      </a:lnTo>
                      <a:lnTo>
                        <a:pt x="723" y="99"/>
                      </a:lnTo>
                      <a:lnTo>
                        <a:pt x="725" y="106"/>
                      </a:lnTo>
                      <a:lnTo>
                        <a:pt x="726" y="110"/>
                      </a:lnTo>
                      <a:lnTo>
                        <a:pt x="728" y="110"/>
                      </a:lnTo>
                      <a:lnTo>
                        <a:pt x="730" y="107"/>
                      </a:lnTo>
                      <a:lnTo>
                        <a:pt x="732" y="100"/>
                      </a:lnTo>
                      <a:lnTo>
                        <a:pt x="733" y="91"/>
                      </a:lnTo>
                      <a:lnTo>
                        <a:pt x="735" y="81"/>
                      </a:lnTo>
                      <a:lnTo>
                        <a:pt x="737" y="73"/>
                      </a:lnTo>
                      <a:lnTo>
                        <a:pt x="738" y="68"/>
                      </a:lnTo>
                      <a:lnTo>
                        <a:pt x="740" y="67"/>
                      </a:lnTo>
                      <a:lnTo>
                        <a:pt x="742" y="71"/>
                      </a:lnTo>
                      <a:lnTo>
                        <a:pt x="744" y="78"/>
                      </a:lnTo>
                      <a:lnTo>
                        <a:pt x="745" y="87"/>
                      </a:lnTo>
                      <a:lnTo>
                        <a:pt x="747" y="97"/>
                      </a:lnTo>
                      <a:lnTo>
                        <a:pt x="749" y="106"/>
                      </a:lnTo>
                      <a:lnTo>
                        <a:pt x="750" y="114"/>
                      </a:lnTo>
                      <a:lnTo>
                        <a:pt x="752" y="117"/>
                      </a:lnTo>
                      <a:lnTo>
                        <a:pt x="754" y="117"/>
                      </a:lnTo>
                      <a:lnTo>
                        <a:pt x="756" y="114"/>
                      </a:lnTo>
                      <a:lnTo>
                        <a:pt x="757" y="109"/>
                      </a:lnTo>
                      <a:lnTo>
                        <a:pt x="759" y="104"/>
                      </a:lnTo>
                      <a:lnTo>
                        <a:pt x="761" y="100"/>
                      </a:lnTo>
                      <a:lnTo>
                        <a:pt x="762" y="100"/>
                      </a:lnTo>
                      <a:lnTo>
                        <a:pt x="764" y="102"/>
                      </a:lnTo>
                      <a:lnTo>
                        <a:pt x="766" y="106"/>
                      </a:lnTo>
                      <a:lnTo>
                        <a:pt x="768" y="113"/>
                      </a:lnTo>
                      <a:lnTo>
                        <a:pt x="769" y="120"/>
                      </a:lnTo>
                      <a:lnTo>
                        <a:pt x="771" y="124"/>
                      </a:lnTo>
                      <a:lnTo>
                        <a:pt x="773" y="127"/>
                      </a:lnTo>
                      <a:lnTo>
                        <a:pt x="774" y="126"/>
                      </a:lnTo>
                      <a:lnTo>
                        <a:pt x="776" y="121"/>
                      </a:lnTo>
                      <a:lnTo>
                        <a:pt x="778" y="112"/>
                      </a:lnTo>
                      <a:lnTo>
                        <a:pt x="780" y="102"/>
                      </a:lnTo>
                      <a:lnTo>
                        <a:pt x="781" y="91"/>
                      </a:lnTo>
                      <a:lnTo>
                        <a:pt x="783" y="81"/>
                      </a:lnTo>
                      <a:lnTo>
                        <a:pt x="785" y="73"/>
                      </a:lnTo>
                      <a:lnTo>
                        <a:pt x="786" y="67"/>
                      </a:lnTo>
                      <a:lnTo>
                        <a:pt x="788" y="65"/>
                      </a:lnTo>
                      <a:lnTo>
                        <a:pt x="790" y="66"/>
                      </a:lnTo>
                      <a:lnTo>
                        <a:pt x="792" y="68"/>
                      </a:lnTo>
                      <a:lnTo>
                        <a:pt x="793" y="72"/>
                      </a:lnTo>
                      <a:lnTo>
                        <a:pt x="795" y="76"/>
                      </a:lnTo>
                      <a:lnTo>
                        <a:pt x="797" y="79"/>
                      </a:lnTo>
                      <a:lnTo>
                        <a:pt x="798" y="80"/>
                      </a:lnTo>
                      <a:lnTo>
                        <a:pt x="800" y="81"/>
                      </a:lnTo>
                      <a:lnTo>
                        <a:pt x="802" y="80"/>
                      </a:lnTo>
                      <a:lnTo>
                        <a:pt x="804" y="79"/>
                      </a:lnTo>
                      <a:lnTo>
                        <a:pt x="805" y="77"/>
                      </a:lnTo>
                      <a:lnTo>
                        <a:pt x="807" y="77"/>
                      </a:lnTo>
                      <a:lnTo>
                        <a:pt x="809" y="78"/>
                      </a:lnTo>
                      <a:lnTo>
                        <a:pt x="810" y="80"/>
                      </a:lnTo>
                      <a:lnTo>
                        <a:pt x="812" y="84"/>
                      </a:lnTo>
                      <a:lnTo>
                        <a:pt x="814" y="89"/>
                      </a:lnTo>
                      <a:lnTo>
                        <a:pt x="815" y="93"/>
                      </a:lnTo>
                      <a:lnTo>
                        <a:pt x="817" y="97"/>
                      </a:lnTo>
                      <a:lnTo>
                        <a:pt x="819" y="98"/>
                      </a:lnTo>
                      <a:lnTo>
                        <a:pt x="821" y="97"/>
                      </a:lnTo>
                      <a:lnTo>
                        <a:pt x="822" y="93"/>
                      </a:lnTo>
                      <a:lnTo>
                        <a:pt x="824" y="87"/>
                      </a:lnTo>
                      <a:lnTo>
                        <a:pt x="826" y="79"/>
                      </a:lnTo>
                      <a:lnTo>
                        <a:pt x="827" y="71"/>
                      </a:lnTo>
                      <a:lnTo>
                        <a:pt x="829" y="65"/>
                      </a:lnTo>
                      <a:lnTo>
                        <a:pt x="831" y="60"/>
                      </a:lnTo>
                      <a:lnTo>
                        <a:pt x="833" y="59"/>
                      </a:lnTo>
                      <a:lnTo>
                        <a:pt x="834" y="61"/>
                      </a:lnTo>
                      <a:lnTo>
                        <a:pt x="836" y="67"/>
                      </a:lnTo>
                      <a:lnTo>
                        <a:pt x="838" y="75"/>
                      </a:lnTo>
                      <a:lnTo>
                        <a:pt x="839" y="84"/>
                      </a:lnTo>
                      <a:lnTo>
                        <a:pt x="841" y="92"/>
                      </a:lnTo>
                      <a:lnTo>
                        <a:pt x="843" y="98"/>
                      </a:lnTo>
                      <a:lnTo>
                        <a:pt x="844" y="101"/>
                      </a:lnTo>
                      <a:lnTo>
                        <a:pt x="846" y="102"/>
                      </a:lnTo>
                      <a:lnTo>
                        <a:pt x="848" y="99"/>
                      </a:lnTo>
                      <a:lnTo>
                        <a:pt x="850" y="96"/>
                      </a:lnTo>
                      <a:lnTo>
                        <a:pt x="851" y="92"/>
                      </a:lnTo>
                      <a:lnTo>
                        <a:pt x="853" y="90"/>
                      </a:lnTo>
                      <a:lnTo>
                        <a:pt x="855" y="89"/>
                      </a:lnTo>
                      <a:lnTo>
                        <a:pt x="856" y="89"/>
                      </a:lnTo>
                      <a:lnTo>
                        <a:pt x="858" y="91"/>
                      </a:lnTo>
                      <a:lnTo>
                        <a:pt x="860" y="93"/>
                      </a:lnTo>
                      <a:lnTo>
                        <a:pt x="861" y="95"/>
                      </a:lnTo>
                      <a:lnTo>
                        <a:pt x="863" y="96"/>
                      </a:lnTo>
                      <a:lnTo>
                        <a:pt x="865" y="95"/>
                      </a:lnTo>
                      <a:lnTo>
                        <a:pt x="867" y="92"/>
                      </a:lnTo>
                      <a:lnTo>
                        <a:pt x="868" y="89"/>
                      </a:lnTo>
                      <a:lnTo>
                        <a:pt x="870" y="85"/>
                      </a:lnTo>
                      <a:lnTo>
                        <a:pt x="872" y="82"/>
                      </a:lnTo>
                      <a:lnTo>
                        <a:pt x="873" y="81"/>
                      </a:lnTo>
                      <a:lnTo>
                        <a:pt x="875" y="81"/>
                      </a:lnTo>
                      <a:lnTo>
                        <a:pt x="877" y="84"/>
                      </a:lnTo>
                      <a:lnTo>
                        <a:pt x="879" y="87"/>
                      </a:lnTo>
                      <a:lnTo>
                        <a:pt x="880" y="90"/>
                      </a:lnTo>
                      <a:lnTo>
                        <a:pt x="882" y="91"/>
                      </a:lnTo>
                      <a:lnTo>
                        <a:pt x="884" y="90"/>
                      </a:lnTo>
                      <a:lnTo>
                        <a:pt x="885" y="86"/>
                      </a:lnTo>
                      <a:lnTo>
                        <a:pt x="887" y="80"/>
                      </a:lnTo>
                      <a:lnTo>
                        <a:pt x="889" y="71"/>
                      </a:lnTo>
                      <a:lnTo>
                        <a:pt x="891" y="62"/>
                      </a:lnTo>
                      <a:lnTo>
                        <a:pt x="892" y="55"/>
                      </a:lnTo>
                      <a:lnTo>
                        <a:pt x="894" y="49"/>
                      </a:lnTo>
                      <a:lnTo>
                        <a:pt x="896" y="47"/>
                      </a:lnTo>
                      <a:lnTo>
                        <a:pt x="897" y="48"/>
                      </a:lnTo>
                      <a:lnTo>
                        <a:pt x="899" y="52"/>
                      </a:lnTo>
                      <a:lnTo>
                        <a:pt x="901" y="57"/>
                      </a:lnTo>
                      <a:lnTo>
                        <a:pt x="903" y="64"/>
                      </a:lnTo>
                      <a:lnTo>
                        <a:pt x="904" y="69"/>
                      </a:lnTo>
                      <a:lnTo>
                        <a:pt x="906" y="73"/>
                      </a:lnTo>
                      <a:lnTo>
                        <a:pt x="908" y="75"/>
                      </a:lnTo>
                      <a:lnTo>
                        <a:pt x="909" y="75"/>
                      </a:lnTo>
                      <a:lnTo>
                        <a:pt x="911" y="74"/>
                      </a:lnTo>
                      <a:lnTo>
                        <a:pt x="913" y="72"/>
                      </a:lnTo>
                      <a:lnTo>
                        <a:pt x="915" y="69"/>
                      </a:lnTo>
                      <a:lnTo>
                        <a:pt x="916" y="67"/>
                      </a:lnTo>
                      <a:lnTo>
                        <a:pt x="918" y="65"/>
                      </a:lnTo>
                      <a:lnTo>
                        <a:pt x="920" y="64"/>
                      </a:lnTo>
                      <a:lnTo>
                        <a:pt x="921" y="65"/>
                      </a:lnTo>
                      <a:lnTo>
                        <a:pt x="923" y="65"/>
                      </a:lnTo>
                      <a:lnTo>
                        <a:pt x="925" y="66"/>
                      </a:lnTo>
                      <a:lnTo>
                        <a:pt x="927" y="68"/>
                      </a:lnTo>
                      <a:lnTo>
                        <a:pt x="928" y="69"/>
                      </a:lnTo>
                      <a:lnTo>
                        <a:pt x="930" y="71"/>
                      </a:lnTo>
                      <a:lnTo>
                        <a:pt x="932" y="72"/>
                      </a:lnTo>
                      <a:lnTo>
                        <a:pt x="933" y="72"/>
                      </a:lnTo>
                      <a:lnTo>
                        <a:pt x="935" y="72"/>
                      </a:lnTo>
                      <a:lnTo>
                        <a:pt x="937" y="72"/>
                      </a:lnTo>
                      <a:lnTo>
                        <a:pt x="939" y="71"/>
                      </a:lnTo>
                      <a:lnTo>
                        <a:pt x="940" y="69"/>
                      </a:lnTo>
                      <a:lnTo>
                        <a:pt x="942" y="68"/>
                      </a:lnTo>
                      <a:lnTo>
                        <a:pt x="944" y="67"/>
                      </a:lnTo>
                      <a:lnTo>
                        <a:pt x="945" y="67"/>
                      </a:lnTo>
                      <a:lnTo>
                        <a:pt x="947" y="68"/>
                      </a:lnTo>
                      <a:lnTo>
                        <a:pt x="949" y="71"/>
                      </a:lnTo>
                      <a:lnTo>
                        <a:pt x="951" y="75"/>
                      </a:lnTo>
                      <a:lnTo>
                        <a:pt x="952" y="79"/>
                      </a:lnTo>
                      <a:lnTo>
                        <a:pt x="954" y="83"/>
                      </a:lnTo>
                      <a:lnTo>
                        <a:pt x="956" y="85"/>
                      </a:lnTo>
                      <a:lnTo>
                        <a:pt x="957" y="86"/>
                      </a:lnTo>
                      <a:lnTo>
                        <a:pt x="959" y="85"/>
                      </a:lnTo>
                      <a:lnTo>
                        <a:pt x="961" y="83"/>
                      </a:lnTo>
                      <a:lnTo>
                        <a:pt x="963" y="79"/>
                      </a:lnTo>
                      <a:lnTo>
                        <a:pt x="964" y="76"/>
                      </a:lnTo>
                      <a:lnTo>
                        <a:pt x="966" y="74"/>
                      </a:lnTo>
                      <a:lnTo>
                        <a:pt x="968" y="73"/>
                      </a:lnTo>
                      <a:lnTo>
                        <a:pt x="969" y="75"/>
                      </a:lnTo>
                      <a:lnTo>
                        <a:pt x="971" y="79"/>
                      </a:lnTo>
                      <a:lnTo>
                        <a:pt x="973" y="84"/>
                      </a:lnTo>
                      <a:lnTo>
                        <a:pt x="975" y="88"/>
                      </a:lnTo>
                      <a:lnTo>
                        <a:pt x="976" y="90"/>
                      </a:lnTo>
                      <a:lnTo>
                        <a:pt x="978" y="90"/>
                      </a:lnTo>
                      <a:lnTo>
                        <a:pt x="979" y="86"/>
                      </a:lnTo>
                      <a:lnTo>
                        <a:pt x="981" y="79"/>
                      </a:lnTo>
                      <a:lnTo>
                        <a:pt x="983" y="70"/>
                      </a:lnTo>
                      <a:lnTo>
                        <a:pt x="985" y="62"/>
                      </a:lnTo>
                      <a:lnTo>
                        <a:pt x="987" y="54"/>
                      </a:lnTo>
                      <a:lnTo>
                        <a:pt x="988" y="50"/>
                      </a:lnTo>
                      <a:lnTo>
                        <a:pt x="990" y="50"/>
                      </a:lnTo>
                      <a:lnTo>
                        <a:pt x="991" y="53"/>
                      </a:lnTo>
                      <a:lnTo>
                        <a:pt x="993" y="59"/>
                      </a:lnTo>
                      <a:lnTo>
                        <a:pt x="995" y="67"/>
                      </a:lnTo>
                      <a:lnTo>
                        <a:pt x="997" y="74"/>
                      </a:lnTo>
                      <a:lnTo>
                        <a:pt x="999" y="79"/>
                      </a:lnTo>
                      <a:lnTo>
                        <a:pt x="1000" y="81"/>
                      </a:lnTo>
                      <a:lnTo>
                        <a:pt x="1002" y="81"/>
                      </a:lnTo>
                      <a:lnTo>
                        <a:pt x="1003" y="77"/>
                      </a:lnTo>
                      <a:lnTo>
                        <a:pt x="1005" y="72"/>
                      </a:lnTo>
                      <a:lnTo>
                        <a:pt x="1007" y="65"/>
                      </a:lnTo>
                      <a:lnTo>
                        <a:pt x="1009" y="60"/>
                      </a:lnTo>
                      <a:lnTo>
                        <a:pt x="1011" y="56"/>
                      </a:lnTo>
                      <a:lnTo>
                        <a:pt x="1012" y="54"/>
                      </a:lnTo>
                      <a:lnTo>
                        <a:pt x="1014" y="54"/>
                      </a:lnTo>
                      <a:lnTo>
                        <a:pt x="1015" y="55"/>
                      </a:lnTo>
                      <a:lnTo>
                        <a:pt x="1017" y="56"/>
                      </a:lnTo>
                      <a:lnTo>
                        <a:pt x="1019" y="58"/>
                      </a:lnTo>
                      <a:lnTo>
                        <a:pt x="1021" y="59"/>
                      </a:lnTo>
                      <a:lnTo>
                        <a:pt x="1022" y="60"/>
                      </a:lnTo>
                      <a:lnTo>
                        <a:pt x="1024" y="60"/>
                      </a:lnTo>
                      <a:lnTo>
                        <a:pt x="1026" y="60"/>
                      </a:lnTo>
                      <a:lnTo>
                        <a:pt x="1027" y="60"/>
                      </a:lnTo>
                      <a:lnTo>
                        <a:pt x="1029" y="60"/>
                      </a:lnTo>
                      <a:lnTo>
                        <a:pt x="1031" y="61"/>
                      </a:lnTo>
                      <a:lnTo>
                        <a:pt x="1033" y="62"/>
                      </a:lnTo>
                      <a:lnTo>
                        <a:pt x="1034" y="64"/>
                      </a:lnTo>
                      <a:lnTo>
                        <a:pt x="1036" y="64"/>
                      </a:lnTo>
                      <a:lnTo>
                        <a:pt x="1038" y="64"/>
                      </a:lnTo>
                      <a:lnTo>
                        <a:pt x="1039" y="62"/>
                      </a:lnTo>
                      <a:lnTo>
                        <a:pt x="1041" y="60"/>
                      </a:lnTo>
                      <a:lnTo>
                        <a:pt x="1043" y="58"/>
                      </a:lnTo>
                      <a:lnTo>
                        <a:pt x="1045" y="55"/>
                      </a:lnTo>
                      <a:lnTo>
                        <a:pt x="1046" y="53"/>
                      </a:lnTo>
                      <a:lnTo>
                        <a:pt x="1048" y="53"/>
                      </a:lnTo>
                      <a:lnTo>
                        <a:pt x="1050" y="54"/>
                      </a:lnTo>
                      <a:lnTo>
                        <a:pt x="1051" y="56"/>
                      </a:lnTo>
                      <a:lnTo>
                        <a:pt x="1053" y="59"/>
                      </a:lnTo>
                      <a:lnTo>
                        <a:pt x="1055" y="63"/>
                      </a:lnTo>
                      <a:lnTo>
                        <a:pt x="1057" y="67"/>
                      </a:lnTo>
                      <a:lnTo>
                        <a:pt x="1058" y="71"/>
                      </a:lnTo>
                      <a:lnTo>
                        <a:pt x="1060" y="74"/>
                      </a:lnTo>
                      <a:lnTo>
                        <a:pt x="1062" y="77"/>
                      </a:lnTo>
                      <a:lnTo>
                        <a:pt x="1063" y="79"/>
                      </a:lnTo>
                      <a:lnTo>
                        <a:pt x="1065" y="79"/>
                      </a:lnTo>
                      <a:lnTo>
                        <a:pt x="1067" y="79"/>
                      </a:lnTo>
                      <a:lnTo>
                        <a:pt x="1068" y="78"/>
                      </a:lnTo>
                      <a:lnTo>
                        <a:pt x="1070" y="76"/>
                      </a:lnTo>
                      <a:lnTo>
                        <a:pt x="1072" y="73"/>
                      </a:lnTo>
                      <a:lnTo>
                        <a:pt x="1074" y="70"/>
                      </a:lnTo>
                      <a:lnTo>
                        <a:pt x="1075" y="67"/>
                      </a:lnTo>
                      <a:lnTo>
                        <a:pt x="1077" y="64"/>
                      </a:lnTo>
                      <a:lnTo>
                        <a:pt x="1079" y="62"/>
                      </a:lnTo>
                      <a:lnTo>
                        <a:pt x="1080" y="61"/>
                      </a:lnTo>
                      <a:lnTo>
                        <a:pt x="1082" y="61"/>
                      </a:lnTo>
                      <a:lnTo>
                        <a:pt x="1084" y="62"/>
                      </a:lnTo>
                      <a:lnTo>
                        <a:pt x="1086" y="65"/>
                      </a:lnTo>
                      <a:lnTo>
                        <a:pt x="1087" y="66"/>
                      </a:lnTo>
                      <a:lnTo>
                        <a:pt x="1089" y="68"/>
                      </a:lnTo>
                      <a:lnTo>
                        <a:pt x="1091" y="68"/>
                      </a:lnTo>
                      <a:lnTo>
                        <a:pt x="1092" y="67"/>
                      </a:lnTo>
                      <a:lnTo>
                        <a:pt x="1094" y="64"/>
                      </a:lnTo>
                      <a:lnTo>
                        <a:pt x="1096" y="61"/>
                      </a:lnTo>
                      <a:lnTo>
                        <a:pt x="1098" y="58"/>
                      </a:lnTo>
                      <a:lnTo>
                        <a:pt x="1099" y="55"/>
                      </a:lnTo>
                      <a:lnTo>
                        <a:pt x="1101" y="53"/>
                      </a:lnTo>
                      <a:lnTo>
                        <a:pt x="1103" y="53"/>
                      </a:lnTo>
                      <a:lnTo>
                        <a:pt x="1104" y="53"/>
                      </a:lnTo>
                      <a:lnTo>
                        <a:pt x="1106" y="53"/>
                      </a:lnTo>
                      <a:lnTo>
                        <a:pt x="1108" y="53"/>
                      </a:lnTo>
                      <a:lnTo>
                        <a:pt x="1110" y="52"/>
                      </a:lnTo>
                      <a:lnTo>
                        <a:pt x="1111" y="50"/>
                      </a:lnTo>
                      <a:lnTo>
                        <a:pt x="1113" y="47"/>
                      </a:lnTo>
                      <a:lnTo>
                        <a:pt x="1114" y="42"/>
                      </a:lnTo>
                      <a:lnTo>
                        <a:pt x="1116" y="39"/>
                      </a:lnTo>
                      <a:lnTo>
                        <a:pt x="1118" y="36"/>
                      </a:lnTo>
                      <a:lnTo>
                        <a:pt x="1120" y="35"/>
                      </a:lnTo>
                      <a:lnTo>
                        <a:pt x="1122" y="37"/>
                      </a:lnTo>
                      <a:lnTo>
                        <a:pt x="1123" y="41"/>
                      </a:lnTo>
                      <a:lnTo>
                        <a:pt x="1125" y="47"/>
                      </a:lnTo>
                      <a:lnTo>
                        <a:pt x="1126" y="54"/>
                      </a:lnTo>
                      <a:lnTo>
                        <a:pt x="1128" y="60"/>
                      </a:lnTo>
                      <a:lnTo>
                        <a:pt x="1130" y="64"/>
                      </a:lnTo>
                      <a:lnTo>
                        <a:pt x="1132" y="64"/>
                      </a:lnTo>
                      <a:lnTo>
                        <a:pt x="1134" y="61"/>
                      </a:lnTo>
                      <a:lnTo>
                        <a:pt x="1135" y="54"/>
                      </a:lnTo>
                      <a:lnTo>
                        <a:pt x="1137" y="46"/>
                      </a:lnTo>
                      <a:lnTo>
                        <a:pt x="1138" y="36"/>
                      </a:lnTo>
                      <a:lnTo>
                        <a:pt x="1140" y="27"/>
                      </a:lnTo>
                      <a:lnTo>
                        <a:pt x="1142" y="19"/>
                      </a:lnTo>
                      <a:lnTo>
                        <a:pt x="1144" y="16"/>
                      </a:lnTo>
                      <a:lnTo>
                        <a:pt x="1146" y="15"/>
                      </a:lnTo>
                      <a:lnTo>
                        <a:pt x="1147" y="18"/>
                      </a:lnTo>
                      <a:lnTo>
                        <a:pt x="1149" y="23"/>
                      </a:lnTo>
                      <a:lnTo>
                        <a:pt x="1150" y="30"/>
                      </a:lnTo>
                      <a:lnTo>
                        <a:pt x="1152" y="37"/>
                      </a:lnTo>
                      <a:lnTo>
                        <a:pt x="1154" y="44"/>
                      </a:lnTo>
                      <a:lnTo>
                        <a:pt x="1156" y="49"/>
                      </a:lnTo>
                      <a:lnTo>
                        <a:pt x="1157" y="52"/>
                      </a:lnTo>
                      <a:lnTo>
                        <a:pt x="1159" y="54"/>
                      </a:lnTo>
                      <a:lnTo>
                        <a:pt x="1161" y="53"/>
                      </a:lnTo>
                      <a:lnTo>
                        <a:pt x="1162" y="52"/>
                      </a:lnTo>
                      <a:lnTo>
                        <a:pt x="1164" y="50"/>
                      </a:lnTo>
                      <a:lnTo>
                        <a:pt x="1166" y="47"/>
                      </a:lnTo>
                      <a:lnTo>
                        <a:pt x="1168" y="45"/>
                      </a:lnTo>
                      <a:lnTo>
                        <a:pt x="1169" y="43"/>
                      </a:lnTo>
                      <a:lnTo>
                        <a:pt x="1171" y="41"/>
                      </a:lnTo>
                      <a:lnTo>
                        <a:pt x="1173" y="40"/>
                      </a:lnTo>
                      <a:lnTo>
                        <a:pt x="1174" y="40"/>
                      </a:lnTo>
                      <a:lnTo>
                        <a:pt x="1176" y="40"/>
                      </a:lnTo>
                      <a:lnTo>
                        <a:pt x="1178" y="41"/>
                      </a:lnTo>
                      <a:lnTo>
                        <a:pt x="1180" y="43"/>
                      </a:lnTo>
                      <a:lnTo>
                        <a:pt x="1181" y="46"/>
                      </a:lnTo>
                      <a:lnTo>
                        <a:pt x="1183" y="49"/>
                      </a:lnTo>
                      <a:lnTo>
                        <a:pt x="1185" y="54"/>
                      </a:lnTo>
                      <a:lnTo>
                        <a:pt x="1186" y="58"/>
                      </a:lnTo>
                      <a:lnTo>
                        <a:pt x="1188" y="62"/>
                      </a:lnTo>
                      <a:lnTo>
                        <a:pt x="1190" y="66"/>
                      </a:lnTo>
                      <a:lnTo>
                        <a:pt x="1192" y="68"/>
                      </a:lnTo>
                      <a:lnTo>
                        <a:pt x="1193" y="68"/>
                      </a:lnTo>
                      <a:lnTo>
                        <a:pt x="1195" y="67"/>
                      </a:lnTo>
                      <a:lnTo>
                        <a:pt x="1197" y="64"/>
                      </a:lnTo>
                      <a:lnTo>
                        <a:pt x="1198" y="60"/>
                      </a:lnTo>
                      <a:lnTo>
                        <a:pt x="1200" y="57"/>
                      </a:lnTo>
                      <a:lnTo>
                        <a:pt x="1202" y="53"/>
                      </a:lnTo>
                      <a:lnTo>
                        <a:pt x="1204" y="51"/>
                      </a:lnTo>
                      <a:lnTo>
                        <a:pt x="1205" y="49"/>
                      </a:lnTo>
                      <a:lnTo>
                        <a:pt x="1207" y="48"/>
                      </a:lnTo>
                      <a:lnTo>
                        <a:pt x="1209" y="47"/>
                      </a:lnTo>
                      <a:lnTo>
                        <a:pt x="1210" y="47"/>
                      </a:lnTo>
                      <a:lnTo>
                        <a:pt x="1212" y="47"/>
                      </a:lnTo>
                      <a:lnTo>
                        <a:pt x="1214" y="45"/>
                      </a:lnTo>
                      <a:lnTo>
                        <a:pt x="1216" y="44"/>
                      </a:lnTo>
                      <a:lnTo>
                        <a:pt x="1217" y="42"/>
                      </a:lnTo>
                      <a:lnTo>
                        <a:pt x="1219" y="41"/>
                      </a:lnTo>
                      <a:lnTo>
                        <a:pt x="1221" y="41"/>
                      </a:lnTo>
                      <a:lnTo>
                        <a:pt x="1222" y="42"/>
                      </a:lnTo>
                      <a:lnTo>
                        <a:pt x="1224" y="44"/>
                      </a:lnTo>
                      <a:lnTo>
                        <a:pt x="1226" y="48"/>
                      </a:lnTo>
                      <a:lnTo>
                        <a:pt x="1228" y="52"/>
                      </a:lnTo>
                      <a:lnTo>
                        <a:pt x="1229" y="56"/>
                      </a:lnTo>
                      <a:lnTo>
                        <a:pt x="1231" y="58"/>
                      </a:lnTo>
                      <a:lnTo>
                        <a:pt x="1233" y="58"/>
                      </a:lnTo>
                      <a:lnTo>
                        <a:pt x="1234" y="56"/>
                      </a:lnTo>
                      <a:lnTo>
                        <a:pt x="1236" y="51"/>
                      </a:lnTo>
                      <a:lnTo>
                        <a:pt x="1238" y="45"/>
                      </a:lnTo>
                      <a:lnTo>
                        <a:pt x="1240" y="38"/>
                      </a:lnTo>
                      <a:lnTo>
                        <a:pt x="1241" y="32"/>
                      </a:lnTo>
                      <a:lnTo>
                        <a:pt x="1243" y="27"/>
                      </a:lnTo>
                      <a:lnTo>
                        <a:pt x="1245" y="25"/>
                      </a:lnTo>
                      <a:lnTo>
                        <a:pt x="1246" y="27"/>
                      </a:lnTo>
                      <a:lnTo>
                        <a:pt x="1248" y="31"/>
                      </a:lnTo>
                      <a:lnTo>
                        <a:pt x="1250" y="37"/>
                      </a:lnTo>
                      <a:lnTo>
                        <a:pt x="1252" y="44"/>
                      </a:lnTo>
                      <a:lnTo>
                        <a:pt x="1253" y="51"/>
                      </a:lnTo>
                      <a:lnTo>
                        <a:pt x="1255" y="55"/>
                      </a:lnTo>
                      <a:lnTo>
                        <a:pt x="1257" y="56"/>
                      </a:lnTo>
                      <a:lnTo>
                        <a:pt x="1258" y="55"/>
                      </a:lnTo>
                      <a:lnTo>
                        <a:pt x="1260" y="51"/>
                      </a:lnTo>
                      <a:lnTo>
                        <a:pt x="1262" y="46"/>
                      </a:lnTo>
                      <a:lnTo>
                        <a:pt x="1264" y="39"/>
                      </a:lnTo>
                      <a:lnTo>
                        <a:pt x="1265" y="33"/>
                      </a:lnTo>
                      <a:lnTo>
                        <a:pt x="1267" y="29"/>
                      </a:lnTo>
                      <a:lnTo>
                        <a:pt x="1269" y="27"/>
                      </a:lnTo>
                      <a:lnTo>
                        <a:pt x="1270" y="27"/>
                      </a:lnTo>
                      <a:lnTo>
                        <a:pt x="1272" y="29"/>
                      </a:lnTo>
                      <a:lnTo>
                        <a:pt x="1274" y="32"/>
                      </a:lnTo>
                      <a:lnTo>
                        <a:pt x="1275" y="36"/>
                      </a:lnTo>
                      <a:lnTo>
                        <a:pt x="1277" y="38"/>
                      </a:lnTo>
                      <a:lnTo>
                        <a:pt x="1279" y="40"/>
                      </a:lnTo>
                      <a:lnTo>
                        <a:pt x="1281" y="40"/>
                      </a:lnTo>
                      <a:lnTo>
                        <a:pt x="1282" y="39"/>
                      </a:lnTo>
                      <a:lnTo>
                        <a:pt x="1284" y="37"/>
                      </a:lnTo>
                      <a:lnTo>
                        <a:pt x="1286" y="36"/>
                      </a:lnTo>
                      <a:lnTo>
                        <a:pt x="1287" y="36"/>
                      </a:lnTo>
                      <a:lnTo>
                        <a:pt x="1289" y="38"/>
                      </a:lnTo>
                      <a:lnTo>
                        <a:pt x="1291" y="42"/>
                      </a:lnTo>
                      <a:lnTo>
                        <a:pt x="1292" y="48"/>
                      </a:lnTo>
                      <a:lnTo>
                        <a:pt x="1294" y="56"/>
                      </a:lnTo>
                      <a:lnTo>
                        <a:pt x="1296" y="64"/>
                      </a:lnTo>
                      <a:lnTo>
                        <a:pt x="1298" y="71"/>
                      </a:lnTo>
                      <a:lnTo>
                        <a:pt x="1299" y="77"/>
                      </a:lnTo>
                      <a:lnTo>
                        <a:pt x="1301" y="79"/>
                      </a:lnTo>
                      <a:lnTo>
                        <a:pt x="1303" y="78"/>
                      </a:lnTo>
                      <a:lnTo>
                        <a:pt x="1304" y="74"/>
                      </a:lnTo>
                      <a:lnTo>
                        <a:pt x="1306" y="68"/>
                      </a:lnTo>
                      <a:lnTo>
                        <a:pt x="1308" y="60"/>
                      </a:lnTo>
                      <a:lnTo>
                        <a:pt x="1309" y="51"/>
                      </a:lnTo>
                      <a:lnTo>
                        <a:pt x="1311" y="44"/>
                      </a:lnTo>
                      <a:lnTo>
                        <a:pt x="1313" y="39"/>
                      </a:lnTo>
                      <a:lnTo>
                        <a:pt x="1315" y="38"/>
                      </a:lnTo>
                      <a:lnTo>
                        <a:pt x="1316" y="40"/>
                      </a:lnTo>
                      <a:lnTo>
                        <a:pt x="1318" y="44"/>
                      </a:lnTo>
                      <a:lnTo>
                        <a:pt x="1320" y="51"/>
                      </a:lnTo>
                      <a:lnTo>
                        <a:pt x="1321" y="59"/>
                      </a:lnTo>
                      <a:lnTo>
                        <a:pt x="1323" y="66"/>
                      </a:lnTo>
                      <a:lnTo>
                        <a:pt x="1325" y="72"/>
                      </a:lnTo>
                      <a:lnTo>
                        <a:pt x="1327" y="74"/>
                      </a:lnTo>
                      <a:lnTo>
                        <a:pt x="1328" y="75"/>
                      </a:lnTo>
                      <a:lnTo>
                        <a:pt x="1330" y="73"/>
                      </a:lnTo>
                      <a:lnTo>
                        <a:pt x="1332" y="68"/>
                      </a:lnTo>
                      <a:lnTo>
                        <a:pt x="1333" y="63"/>
                      </a:lnTo>
                      <a:lnTo>
                        <a:pt x="1335" y="57"/>
                      </a:lnTo>
                      <a:lnTo>
                        <a:pt x="1337" y="52"/>
                      </a:lnTo>
                      <a:lnTo>
                        <a:pt x="1339" y="48"/>
                      </a:lnTo>
                      <a:lnTo>
                        <a:pt x="1340" y="46"/>
                      </a:lnTo>
                      <a:lnTo>
                        <a:pt x="1342" y="46"/>
                      </a:lnTo>
                      <a:lnTo>
                        <a:pt x="1344" y="47"/>
                      </a:lnTo>
                      <a:lnTo>
                        <a:pt x="1345" y="49"/>
                      </a:lnTo>
                      <a:lnTo>
                        <a:pt x="1347" y="53"/>
                      </a:lnTo>
                      <a:lnTo>
                        <a:pt x="1349" y="56"/>
                      </a:lnTo>
                      <a:lnTo>
                        <a:pt x="1351" y="59"/>
                      </a:lnTo>
                      <a:lnTo>
                        <a:pt x="1352" y="62"/>
                      </a:lnTo>
                      <a:lnTo>
                        <a:pt x="1354" y="64"/>
                      </a:lnTo>
                      <a:lnTo>
                        <a:pt x="1356" y="65"/>
                      </a:lnTo>
                      <a:lnTo>
                        <a:pt x="1357" y="65"/>
                      </a:lnTo>
                      <a:lnTo>
                        <a:pt x="1359" y="63"/>
                      </a:lnTo>
                      <a:lnTo>
                        <a:pt x="1361" y="60"/>
                      </a:lnTo>
                      <a:lnTo>
                        <a:pt x="1363" y="56"/>
                      </a:lnTo>
                      <a:lnTo>
                        <a:pt x="1364" y="52"/>
                      </a:lnTo>
                      <a:lnTo>
                        <a:pt x="1366" y="48"/>
                      </a:lnTo>
                      <a:lnTo>
                        <a:pt x="1368" y="45"/>
                      </a:lnTo>
                      <a:lnTo>
                        <a:pt x="1369" y="43"/>
                      </a:lnTo>
                      <a:lnTo>
                        <a:pt x="1371" y="44"/>
                      </a:lnTo>
                      <a:lnTo>
                        <a:pt x="1373" y="47"/>
                      </a:lnTo>
                      <a:lnTo>
                        <a:pt x="1375" y="52"/>
                      </a:lnTo>
                      <a:lnTo>
                        <a:pt x="1376" y="58"/>
                      </a:lnTo>
                      <a:lnTo>
                        <a:pt x="1378" y="64"/>
                      </a:lnTo>
                      <a:lnTo>
                        <a:pt x="1380" y="70"/>
                      </a:lnTo>
                      <a:lnTo>
                        <a:pt x="1381" y="74"/>
                      </a:lnTo>
                      <a:lnTo>
                        <a:pt x="1383" y="78"/>
                      </a:lnTo>
                      <a:lnTo>
                        <a:pt x="1385" y="78"/>
                      </a:lnTo>
                      <a:lnTo>
                        <a:pt x="1387" y="77"/>
                      </a:lnTo>
                      <a:lnTo>
                        <a:pt x="1388" y="74"/>
                      </a:lnTo>
                      <a:lnTo>
                        <a:pt x="1390" y="69"/>
                      </a:lnTo>
                      <a:lnTo>
                        <a:pt x="1392" y="64"/>
                      </a:lnTo>
                      <a:lnTo>
                        <a:pt x="1393" y="58"/>
                      </a:lnTo>
                      <a:lnTo>
                        <a:pt x="1395" y="52"/>
                      </a:lnTo>
                      <a:lnTo>
                        <a:pt x="1397" y="46"/>
                      </a:lnTo>
                      <a:lnTo>
                        <a:pt x="1399" y="41"/>
                      </a:lnTo>
                      <a:lnTo>
                        <a:pt x="1400" y="37"/>
                      </a:lnTo>
                      <a:lnTo>
                        <a:pt x="1402" y="34"/>
                      </a:lnTo>
                      <a:lnTo>
                        <a:pt x="1404" y="33"/>
                      </a:lnTo>
                      <a:lnTo>
                        <a:pt x="1405" y="34"/>
                      </a:lnTo>
                      <a:lnTo>
                        <a:pt x="1407" y="37"/>
                      </a:lnTo>
                      <a:lnTo>
                        <a:pt x="1409" y="43"/>
                      </a:lnTo>
                      <a:lnTo>
                        <a:pt x="1411" y="50"/>
                      </a:lnTo>
                      <a:lnTo>
                        <a:pt x="1412" y="58"/>
                      </a:lnTo>
                      <a:lnTo>
                        <a:pt x="1414" y="66"/>
                      </a:lnTo>
                      <a:lnTo>
                        <a:pt x="1415" y="73"/>
                      </a:lnTo>
                      <a:lnTo>
                        <a:pt x="1417" y="77"/>
                      </a:lnTo>
                      <a:lnTo>
                        <a:pt x="1419" y="78"/>
                      </a:lnTo>
                      <a:lnTo>
                        <a:pt x="1421" y="74"/>
                      </a:lnTo>
                      <a:lnTo>
                        <a:pt x="1423" y="67"/>
                      </a:lnTo>
                      <a:lnTo>
                        <a:pt x="1424" y="58"/>
                      </a:lnTo>
                      <a:lnTo>
                        <a:pt x="1426" y="47"/>
                      </a:lnTo>
                      <a:lnTo>
                        <a:pt x="1427" y="37"/>
                      </a:lnTo>
                      <a:lnTo>
                        <a:pt x="1429" y="29"/>
                      </a:lnTo>
                      <a:lnTo>
                        <a:pt x="1431" y="25"/>
                      </a:lnTo>
                      <a:lnTo>
                        <a:pt x="1433" y="24"/>
                      </a:lnTo>
                      <a:lnTo>
                        <a:pt x="1435" y="28"/>
                      </a:lnTo>
                      <a:lnTo>
                        <a:pt x="1436" y="35"/>
                      </a:lnTo>
                      <a:lnTo>
                        <a:pt x="1438" y="43"/>
                      </a:lnTo>
                      <a:lnTo>
                        <a:pt x="1439" y="52"/>
                      </a:lnTo>
                      <a:lnTo>
                        <a:pt x="1441" y="60"/>
                      </a:lnTo>
                      <a:lnTo>
                        <a:pt x="1443" y="66"/>
                      </a:lnTo>
                      <a:lnTo>
                        <a:pt x="1445" y="69"/>
                      </a:lnTo>
                      <a:lnTo>
                        <a:pt x="1447" y="69"/>
                      </a:lnTo>
                      <a:lnTo>
                        <a:pt x="1448" y="67"/>
                      </a:lnTo>
                      <a:lnTo>
                        <a:pt x="1450" y="63"/>
                      </a:lnTo>
                      <a:lnTo>
                        <a:pt x="1451" y="59"/>
                      </a:lnTo>
                      <a:lnTo>
                        <a:pt x="1453" y="55"/>
                      </a:lnTo>
                      <a:lnTo>
                        <a:pt x="1455" y="52"/>
                      </a:lnTo>
                      <a:lnTo>
                        <a:pt x="1457" y="52"/>
                      </a:lnTo>
                      <a:lnTo>
                        <a:pt x="1458" y="53"/>
                      </a:lnTo>
                      <a:lnTo>
                        <a:pt x="1460" y="56"/>
                      </a:lnTo>
                      <a:lnTo>
                        <a:pt x="1462" y="61"/>
                      </a:lnTo>
                      <a:lnTo>
                        <a:pt x="1463" y="67"/>
                      </a:lnTo>
                      <a:lnTo>
                        <a:pt x="1465" y="73"/>
                      </a:lnTo>
                      <a:lnTo>
                        <a:pt x="1467" y="78"/>
                      </a:lnTo>
                      <a:lnTo>
                        <a:pt x="1469" y="83"/>
                      </a:lnTo>
                      <a:lnTo>
                        <a:pt x="1470" y="86"/>
                      </a:lnTo>
                      <a:lnTo>
                        <a:pt x="1472" y="87"/>
                      </a:lnTo>
                      <a:lnTo>
                        <a:pt x="1474" y="86"/>
                      </a:lnTo>
                      <a:lnTo>
                        <a:pt x="1475" y="83"/>
                      </a:lnTo>
                      <a:lnTo>
                        <a:pt x="1477" y="79"/>
                      </a:lnTo>
                      <a:lnTo>
                        <a:pt x="1479" y="75"/>
                      </a:lnTo>
                      <a:lnTo>
                        <a:pt x="1481" y="71"/>
                      </a:lnTo>
                      <a:lnTo>
                        <a:pt x="1482" y="67"/>
                      </a:lnTo>
                      <a:lnTo>
                        <a:pt x="1484" y="65"/>
                      </a:lnTo>
                      <a:lnTo>
                        <a:pt x="1486" y="64"/>
                      </a:lnTo>
                      <a:lnTo>
                        <a:pt x="1487" y="64"/>
                      </a:lnTo>
                      <a:lnTo>
                        <a:pt x="1489" y="66"/>
                      </a:lnTo>
                      <a:lnTo>
                        <a:pt x="1491" y="69"/>
                      </a:lnTo>
                      <a:lnTo>
                        <a:pt x="1493" y="71"/>
                      </a:lnTo>
                      <a:lnTo>
                        <a:pt x="1494" y="73"/>
                      </a:lnTo>
                      <a:lnTo>
                        <a:pt x="1496" y="74"/>
                      </a:lnTo>
                      <a:lnTo>
                        <a:pt x="1498" y="74"/>
                      </a:lnTo>
                      <a:lnTo>
                        <a:pt x="1499" y="72"/>
                      </a:lnTo>
                      <a:lnTo>
                        <a:pt x="1501" y="69"/>
                      </a:lnTo>
                      <a:lnTo>
                        <a:pt x="1503" y="66"/>
                      </a:lnTo>
                      <a:lnTo>
                        <a:pt x="1505" y="62"/>
                      </a:lnTo>
                      <a:lnTo>
                        <a:pt x="1506" y="60"/>
                      </a:lnTo>
                      <a:lnTo>
                        <a:pt x="1508" y="59"/>
                      </a:lnTo>
                      <a:lnTo>
                        <a:pt x="1510" y="59"/>
                      </a:lnTo>
                      <a:lnTo>
                        <a:pt x="1511" y="61"/>
                      </a:lnTo>
                      <a:lnTo>
                        <a:pt x="1513" y="64"/>
                      </a:lnTo>
                      <a:lnTo>
                        <a:pt x="1515" y="67"/>
                      </a:lnTo>
                      <a:lnTo>
                        <a:pt x="1516" y="70"/>
                      </a:lnTo>
                      <a:lnTo>
                        <a:pt x="1518" y="73"/>
                      </a:lnTo>
                      <a:lnTo>
                        <a:pt x="1520" y="74"/>
                      </a:lnTo>
                      <a:lnTo>
                        <a:pt x="1522" y="73"/>
                      </a:lnTo>
                      <a:lnTo>
                        <a:pt x="1523" y="71"/>
                      </a:lnTo>
                      <a:lnTo>
                        <a:pt x="1525" y="67"/>
                      </a:lnTo>
                      <a:lnTo>
                        <a:pt x="1527" y="63"/>
                      </a:lnTo>
                      <a:lnTo>
                        <a:pt x="1528" y="57"/>
                      </a:lnTo>
                      <a:lnTo>
                        <a:pt x="1530" y="52"/>
                      </a:lnTo>
                      <a:lnTo>
                        <a:pt x="1532" y="48"/>
                      </a:lnTo>
                      <a:lnTo>
                        <a:pt x="1534" y="45"/>
                      </a:lnTo>
                      <a:lnTo>
                        <a:pt x="1535" y="44"/>
                      </a:lnTo>
                      <a:lnTo>
                        <a:pt x="1537" y="45"/>
                      </a:lnTo>
                      <a:lnTo>
                        <a:pt x="1539" y="48"/>
                      </a:lnTo>
                      <a:lnTo>
                        <a:pt x="1540" y="52"/>
                      </a:lnTo>
                      <a:lnTo>
                        <a:pt x="1542" y="56"/>
                      </a:lnTo>
                      <a:lnTo>
                        <a:pt x="1544" y="60"/>
                      </a:lnTo>
                      <a:lnTo>
                        <a:pt x="1546" y="63"/>
                      </a:lnTo>
                      <a:lnTo>
                        <a:pt x="1547" y="65"/>
                      </a:lnTo>
                      <a:lnTo>
                        <a:pt x="1549" y="65"/>
                      </a:lnTo>
                      <a:lnTo>
                        <a:pt x="1551" y="63"/>
                      </a:lnTo>
                      <a:lnTo>
                        <a:pt x="1552" y="61"/>
                      </a:lnTo>
                      <a:lnTo>
                        <a:pt x="1554" y="58"/>
                      </a:lnTo>
                      <a:lnTo>
                        <a:pt x="1556" y="55"/>
                      </a:lnTo>
                      <a:lnTo>
                        <a:pt x="1558" y="53"/>
                      </a:lnTo>
                      <a:lnTo>
                        <a:pt x="1559" y="51"/>
                      </a:lnTo>
                      <a:lnTo>
                        <a:pt x="1561" y="50"/>
                      </a:lnTo>
                      <a:lnTo>
                        <a:pt x="1562" y="50"/>
                      </a:lnTo>
                      <a:lnTo>
                        <a:pt x="1564" y="50"/>
                      </a:lnTo>
                      <a:lnTo>
                        <a:pt x="1566" y="51"/>
                      </a:lnTo>
                      <a:lnTo>
                        <a:pt x="1568" y="52"/>
                      </a:lnTo>
                      <a:lnTo>
                        <a:pt x="1570" y="52"/>
                      </a:lnTo>
                      <a:lnTo>
                        <a:pt x="1571" y="52"/>
                      </a:lnTo>
                      <a:lnTo>
                        <a:pt x="1573" y="52"/>
                      </a:lnTo>
                      <a:lnTo>
                        <a:pt x="1574" y="51"/>
                      </a:lnTo>
                      <a:lnTo>
                        <a:pt x="1576" y="51"/>
                      </a:lnTo>
                      <a:lnTo>
                        <a:pt x="1578" y="52"/>
                      </a:lnTo>
                      <a:lnTo>
                        <a:pt x="1580" y="53"/>
                      </a:lnTo>
                      <a:lnTo>
                        <a:pt x="1582" y="55"/>
                      </a:lnTo>
                      <a:lnTo>
                        <a:pt x="1583" y="58"/>
                      </a:lnTo>
                      <a:lnTo>
                        <a:pt x="1585" y="61"/>
                      </a:lnTo>
                      <a:lnTo>
                        <a:pt x="1586" y="64"/>
                      </a:lnTo>
                      <a:lnTo>
                        <a:pt x="1588" y="66"/>
                      </a:lnTo>
                      <a:lnTo>
                        <a:pt x="1590" y="68"/>
                      </a:lnTo>
                      <a:lnTo>
                        <a:pt x="1592" y="68"/>
                      </a:lnTo>
                      <a:lnTo>
                        <a:pt x="1593" y="68"/>
                      </a:lnTo>
                      <a:lnTo>
                        <a:pt x="1595" y="67"/>
                      </a:lnTo>
                      <a:lnTo>
                        <a:pt x="1597" y="66"/>
                      </a:lnTo>
                      <a:lnTo>
                        <a:pt x="1598" y="66"/>
                      </a:lnTo>
                      <a:lnTo>
                        <a:pt x="1600" y="65"/>
                      </a:lnTo>
                      <a:lnTo>
                        <a:pt x="1602" y="66"/>
                      </a:lnTo>
                      <a:lnTo>
                        <a:pt x="1604" y="66"/>
                      </a:lnTo>
                      <a:lnTo>
                        <a:pt x="1605" y="67"/>
                      </a:lnTo>
                      <a:lnTo>
                        <a:pt x="1607" y="67"/>
                      </a:lnTo>
                      <a:lnTo>
                        <a:pt x="1609" y="67"/>
                      </a:lnTo>
                      <a:lnTo>
                        <a:pt x="1610" y="65"/>
                      </a:lnTo>
                      <a:lnTo>
                        <a:pt x="1612" y="62"/>
                      </a:lnTo>
                      <a:lnTo>
                        <a:pt x="1614" y="59"/>
                      </a:lnTo>
                      <a:lnTo>
                        <a:pt x="1616" y="54"/>
                      </a:lnTo>
                      <a:lnTo>
                        <a:pt x="1617" y="50"/>
                      </a:lnTo>
                      <a:lnTo>
                        <a:pt x="1619" y="47"/>
                      </a:lnTo>
                      <a:lnTo>
                        <a:pt x="1621" y="45"/>
                      </a:lnTo>
                      <a:lnTo>
                        <a:pt x="1622" y="44"/>
                      </a:lnTo>
                      <a:lnTo>
                        <a:pt x="1624" y="46"/>
                      </a:lnTo>
                      <a:lnTo>
                        <a:pt x="1626" y="49"/>
                      </a:lnTo>
                      <a:lnTo>
                        <a:pt x="1628" y="53"/>
                      </a:lnTo>
                      <a:lnTo>
                        <a:pt x="1629" y="57"/>
                      </a:lnTo>
                      <a:lnTo>
                        <a:pt x="1631" y="60"/>
                      </a:lnTo>
                      <a:lnTo>
                        <a:pt x="1633" y="63"/>
                      </a:lnTo>
                      <a:lnTo>
                        <a:pt x="1634" y="64"/>
                      </a:lnTo>
                      <a:lnTo>
                        <a:pt x="1636" y="64"/>
                      </a:lnTo>
                      <a:lnTo>
                        <a:pt x="1638" y="63"/>
                      </a:lnTo>
                      <a:lnTo>
                        <a:pt x="1640" y="62"/>
                      </a:lnTo>
                      <a:lnTo>
                        <a:pt x="1641" y="61"/>
                      </a:lnTo>
                      <a:lnTo>
                        <a:pt x="1643" y="61"/>
                      </a:lnTo>
                      <a:lnTo>
                        <a:pt x="1645" y="61"/>
                      </a:lnTo>
                      <a:lnTo>
                        <a:pt x="1646" y="62"/>
                      </a:lnTo>
                      <a:lnTo>
                        <a:pt x="1648" y="64"/>
                      </a:lnTo>
                      <a:lnTo>
                        <a:pt x="1650" y="65"/>
                      </a:lnTo>
                      <a:lnTo>
                        <a:pt x="1652" y="65"/>
                      </a:lnTo>
                      <a:lnTo>
                        <a:pt x="1653" y="63"/>
                      </a:lnTo>
                      <a:lnTo>
                        <a:pt x="1655" y="60"/>
                      </a:lnTo>
                      <a:lnTo>
                        <a:pt x="1657" y="56"/>
                      </a:lnTo>
                      <a:lnTo>
                        <a:pt x="1658" y="50"/>
                      </a:lnTo>
                      <a:lnTo>
                        <a:pt x="1660" y="45"/>
                      </a:lnTo>
                      <a:lnTo>
                        <a:pt x="1662" y="40"/>
                      </a:lnTo>
                      <a:lnTo>
                        <a:pt x="1664" y="35"/>
                      </a:lnTo>
                      <a:lnTo>
                        <a:pt x="1665" y="33"/>
                      </a:lnTo>
                      <a:lnTo>
                        <a:pt x="1667" y="32"/>
                      </a:lnTo>
                      <a:lnTo>
                        <a:pt x="1669" y="33"/>
                      </a:lnTo>
                      <a:lnTo>
                        <a:pt x="1670" y="34"/>
                      </a:lnTo>
                      <a:lnTo>
                        <a:pt x="1672" y="36"/>
                      </a:lnTo>
                      <a:lnTo>
                        <a:pt x="1674" y="39"/>
                      </a:lnTo>
                      <a:lnTo>
                        <a:pt x="1676" y="40"/>
                      </a:lnTo>
                      <a:lnTo>
                        <a:pt x="1677" y="40"/>
                      </a:lnTo>
                      <a:lnTo>
                        <a:pt x="1679" y="39"/>
                      </a:lnTo>
                      <a:lnTo>
                        <a:pt x="1681" y="35"/>
                      </a:lnTo>
                      <a:lnTo>
                        <a:pt x="1682" y="31"/>
                      </a:lnTo>
                      <a:lnTo>
                        <a:pt x="1684" y="25"/>
                      </a:lnTo>
                      <a:lnTo>
                        <a:pt x="1686" y="19"/>
                      </a:lnTo>
                      <a:lnTo>
                        <a:pt x="1688" y="13"/>
                      </a:lnTo>
                      <a:lnTo>
                        <a:pt x="1689" y="8"/>
                      </a:lnTo>
                      <a:lnTo>
                        <a:pt x="1691" y="4"/>
                      </a:lnTo>
                      <a:lnTo>
                        <a:pt x="1693" y="3"/>
                      </a:lnTo>
                      <a:lnTo>
                        <a:pt x="1694" y="3"/>
                      </a:lnTo>
                      <a:lnTo>
                        <a:pt x="1696" y="5"/>
                      </a:lnTo>
                      <a:lnTo>
                        <a:pt x="1698" y="9"/>
                      </a:lnTo>
                      <a:lnTo>
                        <a:pt x="1700" y="13"/>
                      </a:lnTo>
                      <a:lnTo>
                        <a:pt x="1701" y="18"/>
                      </a:lnTo>
                      <a:lnTo>
                        <a:pt x="1703" y="22"/>
                      </a:lnTo>
                      <a:lnTo>
                        <a:pt x="1705" y="25"/>
                      </a:lnTo>
                      <a:lnTo>
                        <a:pt x="1706" y="26"/>
                      </a:lnTo>
                      <a:lnTo>
                        <a:pt x="1708" y="26"/>
                      </a:lnTo>
                      <a:lnTo>
                        <a:pt x="1710" y="25"/>
                      </a:lnTo>
                      <a:lnTo>
                        <a:pt x="1712" y="24"/>
                      </a:lnTo>
                      <a:lnTo>
                        <a:pt x="1713" y="24"/>
                      </a:lnTo>
                      <a:lnTo>
                        <a:pt x="1715" y="26"/>
                      </a:lnTo>
                      <a:lnTo>
                        <a:pt x="1717" y="29"/>
                      </a:lnTo>
                      <a:lnTo>
                        <a:pt x="1718" y="34"/>
                      </a:lnTo>
                      <a:lnTo>
                        <a:pt x="1720" y="40"/>
                      </a:lnTo>
                      <a:lnTo>
                        <a:pt x="1722" y="44"/>
                      </a:lnTo>
                      <a:lnTo>
                        <a:pt x="1723" y="47"/>
                      </a:lnTo>
                      <a:lnTo>
                        <a:pt x="1725" y="46"/>
                      </a:lnTo>
                      <a:lnTo>
                        <a:pt x="1727" y="42"/>
                      </a:lnTo>
                      <a:lnTo>
                        <a:pt x="1728" y="35"/>
                      </a:lnTo>
                      <a:lnTo>
                        <a:pt x="1730" y="26"/>
                      </a:lnTo>
                      <a:lnTo>
                        <a:pt x="1732" y="17"/>
                      </a:lnTo>
                      <a:lnTo>
                        <a:pt x="1734" y="8"/>
                      </a:lnTo>
                      <a:lnTo>
                        <a:pt x="1735" y="2"/>
                      </a:lnTo>
                      <a:lnTo>
                        <a:pt x="1737" y="0"/>
                      </a:lnTo>
                      <a:lnTo>
                        <a:pt x="1739" y="1"/>
                      </a:lnTo>
                      <a:lnTo>
                        <a:pt x="1740" y="6"/>
                      </a:lnTo>
                      <a:lnTo>
                        <a:pt x="1742" y="12"/>
                      </a:lnTo>
                      <a:lnTo>
                        <a:pt x="1744" y="19"/>
                      </a:lnTo>
                      <a:lnTo>
                        <a:pt x="1746" y="26"/>
                      </a:lnTo>
                      <a:lnTo>
                        <a:pt x="1747" y="30"/>
                      </a:lnTo>
                      <a:lnTo>
                        <a:pt x="1749" y="31"/>
                      </a:lnTo>
                      <a:lnTo>
                        <a:pt x="1751" y="31"/>
                      </a:lnTo>
                      <a:lnTo>
                        <a:pt x="1752" y="28"/>
                      </a:lnTo>
                      <a:lnTo>
                        <a:pt x="1754" y="25"/>
                      </a:lnTo>
                      <a:lnTo>
                        <a:pt x="1756" y="23"/>
                      </a:lnTo>
                      <a:lnTo>
                        <a:pt x="1758" y="22"/>
                      </a:lnTo>
                      <a:lnTo>
                        <a:pt x="1759" y="23"/>
                      </a:lnTo>
                      <a:lnTo>
                        <a:pt x="1761" y="25"/>
                      </a:lnTo>
                      <a:lnTo>
                        <a:pt x="1763" y="29"/>
                      </a:lnTo>
                      <a:lnTo>
                        <a:pt x="1764" y="32"/>
                      </a:lnTo>
                      <a:lnTo>
                        <a:pt x="1766" y="35"/>
                      </a:lnTo>
                      <a:lnTo>
                        <a:pt x="1768" y="36"/>
                      </a:lnTo>
                      <a:lnTo>
                        <a:pt x="1769" y="36"/>
                      </a:lnTo>
                      <a:lnTo>
                        <a:pt x="1771" y="35"/>
                      </a:lnTo>
                      <a:lnTo>
                        <a:pt x="1773" y="34"/>
                      </a:lnTo>
                      <a:lnTo>
                        <a:pt x="1775" y="33"/>
                      </a:lnTo>
                      <a:lnTo>
                        <a:pt x="1776" y="32"/>
                      </a:lnTo>
                      <a:lnTo>
                        <a:pt x="1778" y="32"/>
                      </a:lnTo>
                      <a:lnTo>
                        <a:pt x="1780" y="33"/>
                      </a:lnTo>
                      <a:lnTo>
                        <a:pt x="1781" y="34"/>
                      </a:lnTo>
                      <a:lnTo>
                        <a:pt x="1783" y="36"/>
                      </a:lnTo>
                      <a:lnTo>
                        <a:pt x="1785" y="37"/>
                      </a:lnTo>
                      <a:lnTo>
                        <a:pt x="1787" y="39"/>
                      </a:lnTo>
                      <a:lnTo>
                        <a:pt x="1788" y="40"/>
                      </a:lnTo>
                      <a:lnTo>
                        <a:pt x="1790" y="41"/>
                      </a:lnTo>
                      <a:lnTo>
                        <a:pt x="1792" y="42"/>
                      </a:lnTo>
                      <a:lnTo>
                        <a:pt x="1793" y="45"/>
                      </a:lnTo>
                      <a:lnTo>
                        <a:pt x="1795" y="49"/>
                      </a:lnTo>
                      <a:lnTo>
                        <a:pt x="1797" y="54"/>
                      </a:lnTo>
                      <a:lnTo>
                        <a:pt x="1799" y="59"/>
                      </a:lnTo>
                      <a:lnTo>
                        <a:pt x="1800" y="64"/>
                      </a:lnTo>
                      <a:lnTo>
                        <a:pt x="1802" y="68"/>
                      </a:lnTo>
                      <a:lnTo>
                        <a:pt x="1804" y="71"/>
                      </a:lnTo>
                      <a:lnTo>
                        <a:pt x="1805" y="71"/>
                      </a:lnTo>
                      <a:lnTo>
                        <a:pt x="1807" y="69"/>
                      </a:lnTo>
                      <a:lnTo>
                        <a:pt x="1809" y="65"/>
                      </a:lnTo>
                      <a:lnTo>
                        <a:pt x="1811" y="59"/>
                      </a:lnTo>
                      <a:lnTo>
                        <a:pt x="1812" y="52"/>
                      </a:lnTo>
                      <a:lnTo>
                        <a:pt x="1814" y="45"/>
                      </a:lnTo>
                      <a:lnTo>
                        <a:pt x="1816" y="38"/>
                      </a:lnTo>
                      <a:lnTo>
                        <a:pt x="1817" y="33"/>
                      </a:lnTo>
                      <a:lnTo>
                        <a:pt x="1819" y="28"/>
                      </a:lnTo>
                      <a:lnTo>
                        <a:pt x="1821" y="25"/>
                      </a:lnTo>
                      <a:lnTo>
                        <a:pt x="1823" y="23"/>
                      </a:lnTo>
                      <a:lnTo>
                        <a:pt x="1824" y="23"/>
                      </a:lnTo>
                      <a:lnTo>
                        <a:pt x="1826" y="24"/>
                      </a:lnTo>
                      <a:lnTo>
                        <a:pt x="1828" y="26"/>
                      </a:lnTo>
                      <a:lnTo>
                        <a:pt x="1829" y="29"/>
                      </a:lnTo>
                      <a:lnTo>
                        <a:pt x="1831" y="33"/>
                      </a:lnTo>
                      <a:lnTo>
                        <a:pt x="1833" y="36"/>
                      </a:lnTo>
                      <a:lnTo>
                        <a:pt x="1835" y="39"/>
                      </a:lnTo>
                      <a:lnTo>
                        <a:pt x="1836" y="41"/>
                      </a:lnTo>
                      <a:lnTo>
                        <a:pt x="1838" y="41"/>
                      </a:lnTo>
                      <a:lnTo>
                        <a:pt x="1840" y="39"/>
                      </a:lnTo>
                      <a:lnTo>
                        <a:pt x="1841" y="35"/>
                      </a:lnTo>
                      <a:lnTo>
                        <a:pt x="1843" y="31"/>
                      </a:lnTo>
                      <a:lnTo>
                        <a:pt x="1845" y="27"/>
                      </a:lnTo>
                      <a:lnTo>
                        <a:pt x="1847" y="23"/>
                      </a:lnTo>
                      <a:lnTo>
                        <a:pt x="1848" y="21"/>
                      </a:lnTo>
                      <a:lnTo>
                        <a:pt x="1850" y="22"/>
                      </a:lnTo>
                      <a:lnTo>
                        <a:pt x="1851" y="25"/>
                      </a:lnTo>
                      <a:lnTo>
                        <a:pt x="1853" y="30"/>
                      </a:lnTo>
                      <a:lnTo>
                        <a:pt x="1855" y="36"/>
                      </a:lnTo>
                      <a:lnTo>
                        <a:pt x="1857" y="42"/>
                      </a:lnTo>
                      <a:lnTo>
                        <a:pt x="1859" y="46"/>
                      </a:lnTo>
                      <a:lnTo>
                        <a:pt x="1860" y="49"/>
                      </a:lnTo>
                      <a:lnTo>
                        <a:pt x="1862" y="48"/>
                      </a:lnTo>
                      <a:lnTo>
                        <a:pt x="1863" y="46"/>
                      </a:lnTo>
                      <a:lnTo>
                        <a:pt x="1865" y="43"/>
                      </a:lnTo>
                      <a:lnTo>
                        <a:pt x="1867" y="39"/>
                      </a:lnTo>
                      <a:lnTo>
                        <a:pt x="1869" y="35"/>
                      </a:lnTo>
                      <a:lnTo>
                        <a:pt x="1871" y="33"/>
                      </a:lnTo>
                      <a:lnTo>
                        <a:pt x="1872" y="34"/>
                      </a:lnTo>
                      <a:lnTo>
                        <a:pt x="1874" y="36"/>
                      </a:lnTo>
                      <a:lnTo>
                        <a:pt x="1875" y="40"/>
                      </a:lnTo>
                      <a:lnTo>
                        <a:pt x="1877" y="44"/>
                      </a:lnTo>
                      <a:lnTo>
                        <a:pt x="1879" y="48"/>
                      </a:lnTo>
                      <a:lnTo>
                        <a:pt x="1881" y="52"/>
                      </a:lnTo>
                      <a:lnTo>
                        <a:pt x="1883" y="54"/>
                      </a:lnTo>
                      <a:lnTo>
                        <a:pt x="1884" y="54"/>
                      </a:lnTo>
                      <a:lnTo>
                        <a:pt x="1886" y="53"/>
                      </a:lnTo>
                      <a:lnTo>
                        <a:pt x="1887" y="51"/>
                      </a:lnTo>
                      <a:lnTo>
                        <a:pt x="1889" y="48"/>
                      </a:lnTo>
                      <a:lnTo>
                        <a:pt x="1891" y="46"/>
                      </a:lnTo>
                      <a:lnTo>
                        <a:pt x="1893" y="43"/>
                      </a:lnTo>
                      <a:lnTo>
                        <a:pt x="1895" y="40"/>
                      </a:lnTo>
                      <a:lnTo>
                        <a:pt x="1896" y="39"/>
                      </a:lnTo>
                      <a:lnTo>
                        <a:pt x="1898" y="37"/>
                      </a:lnTo>
                      <a:lnTo>
                        <a:pt x="1899" y="36"/>
                      </a:lnTo>
                      <a:lnTo>
                        <a:pt x="1901" y="36"/>
                      </a:lnTo>
                      <a:lnTo>
                        <a:pt x="1903" y="36"/>
                      </a:lnTo>
                      <a:lnTo>
                        <a:pt x="1905" y="37"/>
                      </a:lnTo>
                      <a:lnTo>
                        <a:pt x="1906" y="39"/>
                      </a:lnTo>
                      <a:lnTo>
                        <a:pt x="1908" y="41"/>
                      </a:lnTo>
                      <a:lnTo>
                        <a:pt x="1910" y="43"/>
                      </a:lnTo>
                      <a:lnTo>
                        <a:pt x="1911" y="46"/>
                      </a:lnTo>
                      <a:lnTo>
                        <a:pt x="1913" y="47"/>
                      </a:lnTo>
                      <a:lnTo>
                        <a:pt x="1915" y="47"/>
                      </a:lnTo>
                      <a:lnTo>
                        <a:pt x="1917" y="47"/>
                      </a:lnTo>
                      <a:lnTo>
                        <a:pt x="1918" y="46"/>
                      </a:lnTo>
                      <a:lnTo>
                        <a:pt x="1920" y="45"/>
                      </a:lnTo>
                      <a:lnTo>
                        <a:pt x="1922" y="44"/>
                      </a:lnTo>
                      <a:lnTo>
                        <a:pt x="1923" y="44"/>
                      </a:lnTo>
                      <a:lnTo>
                        <a:pt x="1925" y="47"/>
                      </a:lnTo>
                      <a:lnTo>
                        <a:pt x="1927" y="50"/>
                      </a:lnTo>
                      <a:lnTo>
                        <a:pt x="1929" y="55"/>
                      </a:lnTo>
                      <a:lnTo>
                        <a:pt x="1930" y="60"/>
                      </a:lnTo>
                      <a:lnTo>
                        <a:pt x="1932" y="66"/>
                      </a:lnTo>
                      <a:lnTo>
                        <a:pt x="1934" y="69"/>
                      </a:lnTo>
                      <a:lnTo>
                        <a:pt x="1935" y="72"/>
                      </a:lnTo>
                      <a:lnTo>
                        <a:pt x="1937" y="71"/>
                      </a:lnTo>
                      <a:lnTo>
                        <a:pt x="1939" y="69"/>
                      </a:lnTo>
                      <a:lnTo>
                        <a:pt x="1941" y="65"/>
                      </a:lnTo>
                      <a:lnTo>
                        <a:pt x="1942" y="59"/>
                      </a:lnTo>
                      <a:lnTo>
                        <a:pt x="1944" y="54"/>
                      </a:lnTo>
                      <a:lnTo>
                        <a:pt x="1946" y="51"/>
                      </a:lnTo>
                      <a:lnTo>
                        <a:pt x="1947" y="49"/>
                      </a:lnTo>
                      <a:lnTo>
                        <a:pt x="1949" y="48"/>
                      </a:lnTo>
                      <a:lnTo>
                        <a:pt x="1951" y="49"/>
                      </a:lnTo>
                      <a:lnTo>
                        <a:pt x="1953" y="51"/>
                      </a:lnTo>
                      <a:lnTo>
                        <a:pt x="1954" y="53"/>
                      </a:lnTo>
                      <a:lnTo>
                        <a:pt x="1956" y="53"/>
                      </a:lnTo>
                      <a:lnTo>
                        <a:pt x="1958" y="52"/>
                      </a:lnTo>
                      <a:lnTo>
                        <a:pt x="1959" y="50"/>
                      </a:lnTo>
                      <a:lnTo>
                        <a:pt x="1961" y="47"/>
                      </a:lnTo>
                      <a:lnTo>
                        <a:pt x="1963" y="42"/>
                      </a:lnTo>
                      <a:lnTo>
                        <a:pt x="1964" y="39"/>
                      </a:lnTo>
                      <a:lnTo>
                        <a:pt x="1966" y="36"/>
                      </a:lnTo>
                      <a:lnTo>
                        <a:pt x="1968" y="35"/>
                      </a:lnTo>
                      <a:lnTo>
                        <a:pt x="1970" y="35"/>
                      </a:lnTo>
                      <a:lnTo>
                        <a:pt x="1971" y="36"/>
                      </a:lnTo>
                      <a:lnTo>
                        <a:pt x="1973" y="39"/>
                      </a:lnTo>
                      <a:lnTo>
                        <a:pt x="1975" y="42"/>
                      </a:lnTo>
                      <a:lnTo>
                        <a:pt x="1976" y="45"/>
                      </a:lnTo>
                      <a:lnTo>
                        <a:pt x="1978" y="47"/>
                      </a:lnTo>
                      <a:lnTo>
                        <a:pt x="1980" y="47"/>
                      </a:lnTo>
                      <a:lnTo>
                        <a:pt x="1982" y="47"/>
                      </a:lnTo>
                      <a:lnTo>
                        <a:pt x="1983" y="46"/>
                      </a:lnTo>
                      <a:lnTo>
                        <a:pt x="1985" y="44"/>
                      </a:lnTo>
                      <a:lnTo>
                        <a:pt x="1987" y="43"/>
                      </a:lnTo>
                      <a:lnTo>
                        <a:pt x="1988" y="42"/>
                      </a:lnTo>
                      <a:lnTo>
                        <a:pt x="1990" y="43"/>
                      </a:lnTo>
                      <a:lnTo>
                        <a:pt x="1992" y="44"/>
                      </a:lnTo>
                      <a:lnTo>
                        <a:pt x="1994" y="46"/>
                      </a:lnTo>
                      <a:lnTo>
                        <a:pt x="1995" y="49"/>
                      </a:lnTo>
                      <a:lnTo>
                        <a:pt x="1997" y="52"/>
                      </a:lnTo>
                      <a:lnTo>
                        <a:pt x="1999" y="55"/>
                      </a:lnTo>
                      <a:lnTo>
                        <a:pt x="2000" y="57"/>
                      </a:lnTo>
                      <a:lnTo>
                        <a:pt x="2002" y="58"/>
                      </a:lnTo>
                      <a:lnTo>
                        <a:pt x="2004" y="58"/>
                      </a:lnTo>
                      <a:lnTo>
                        <a:pt x="2006" y="57"/>
                      </a:lnTo>
                      <a:lnTo>
                        <a:pt x="2007" y="55"/>
                      </a:lnTo>
                      <a:lnTo>
                        <a:pt x="2009" y="53"/>
                      </a:lnTo>
                      <a:lnTo>
                        <a:pt x="2010" y="50"/>
                      </a:lnTo>
                      <a:lnTo>
                        <a:pt x="2012" y="49"/>
                      </a:lnTo>
                      <a:lnTo>
                        <a:pt x="2014" y="48"/>
                      </a:lnTo>
                      <a:lnTo>
                        <a:pt x="2016" y="48"/>
                      </a:lnTo>
                      <a:lnTo>
                        <a:pt x="2018" y="50"/>
                      </a:lnTo>
                      <a:lnTo>
                        <a:pt x="2019" y="53"/>
                      </a:lnTo>
                      <a:lnTo>
                        <a:pt x="2021" y="58"/>
                      </a:lnTo>
                      <a:lnTo>
                        <a:pt x="2022" y="64"/>
                      </a:lnTo>
                      <a:lnTo>
                        <a:pt x="2024" y="69"/>
                      </a:lnTo>
                      <a:lnTo>
                        <a:pt x="2026" y="74"/>
                      </a:lnTo>
                      <a:lnTo>
                        <a:pt x="2028" y="79"/>
                      </a:lnTo>
                      <a:lnTo>
                        <a:pt x="2029" y="82"/>
                      </a:lnTo>
                      <a:lnTo>
                        <a:pt x="2031" y="84"/>
                      </a:lnTo>
                      <a:lnTo>
                        <a:pt x="2033" y="85"/>
                      </a:lnTo>
                      <a:lnTo>
                        <a:pt x="2034" y="85"/>
                      </a:lnTo>
                      <a:lnTo>
                        <a:pt x="2036" y="85"/>
                      </a:lnTo>
                      <a:lnTo>
                        <a:pt x="2038" y="84"/>
                      </a:lnTo>
                      <a:lnTo>
                        <a:pt x="2040" y="84"/>
                      </a:lnTo>
                      <a:lnTo>
                        <a:pt x="2041" y="84"/>
                      </a:lnTo>
                      <a:lnTo>
                        <a:pt x="2043" y="83"/>
                      </a:lnTo>
                      <a:lnTo>
                        <a:pt x="2045" y="83"/>
                      </a:lnTo>
                      <a:lnTo>
                        <a:pt x="2046" y="83"/>
                      </a:lnTo>
                      <a:lnTo>
                        <a:pt x="2048" y="82"/>
                      </a:lnTo>
                      <a:lnTo>
                        <a:pt x="2050" y="81"/>
                      </a:lnTo>
                      <a:lnTo>
                        <a:pt x="2052" y="81"/>
                      </a:lnTo>
                      <a:lnTo>
                        <a:pt x="2053" y="80"/>
                      </a:lnTo>
                      <a:lnTo>
                        <a:pt x="2055" y="80"/>
                      </a:lnTo>
                      <a:lnTo>
                        <a:pt x="2057" y="81"/>
                      </a:lnTo>
                      <a:lnTo>
                        <a:pt x="2058" y="82"/>
                      </a:lnTo>
                      <a:lnTo>
                        <a:pt x="2060" y="82"/>
                      </a:lnTo>
                      <a:lnTo>
                        <a:pt x="2062" y="83"/>
                      </a:lnTo>
                      <a:lnTo>
                        <a:pt x="2064" y="82"/>
                      </a:lnTo>
                      <a:lnTo>
                        <a:pt x="2065" y="80"/>
                      </a:lnTo>
                      <a:lnTo>
                        <a:pt x="2067" y="76"/>
                      </a:lnTo>
                      <a:lnTo>
                        <a:pt x="2069" y="72"/>
                      </a:lnTo>
                      <a:lnTo>
                        <a:pt x="2070" y="67"/>
                      </a:lnTo>
                      <a:lnTo>
                        <a:pt x="2072" y="62"/>
                      </a:lnTo>
                      <a:lnTo>
                        <a:pt x="2074" y="59"/>
                      </a:lnTo>
                      <a:lnTo>
                        <a:pt x="2076" y="57"/>
                      </a:lnTo>
                      <a:lnTo>
                        <a:pt x="2077" y="57"/>
                      </a:lnTo>
                      <a:lnTo>
                        <a:pt x="2079" y="59"/>
                      </a:lnTo>
                      <a:lnTo>
                        <a:pt x="2081" y="62"/>
                      </a:lnTo>
                      <a:lnTo>
                        <a:pt x="2082" y="66"/>
                      </a:lnTo>
                      <a:lnTo>
                        <a:pt x="2084" y="69"/>
                      </a:lnTo>
                      <a:lnTo>
                        <a:pt x="2086" y="72"/>
                      </a:lnTo>
                      <a:lnTo>
                        <a:pt x="2088" y="73"/>
                      </a:lnTo>
                      <a:lnTo>
                        <a:pt x="2089" y="72"/>
                      </a:lnTo>
                      <a:lnTo>
                        <a:pt x="2091" y="69"/>
                      </a:lnTo>
                      <a:lnTo>
                        <a:pt x="2093" y="66"/>
                      </a:lnTo>
                      <a:lnTo>
                        <a:pt x="2094" y="63"/>
                      </a:lnTo>
                      <a:lnTo>
                        <a:pt x="2096" y="61"/>
                      </a:lnTo>
                      <a:lnTo>
                        <a:pt x="2098" y="61"/>
                      </a:lnTo>
                      <a:lnTo>
                        <a:pt x="2100" y="62"/>
                      </a:lnTo>
                      <a:lnTo>
                        <a:pt x="2101" y="66"/>
                      </a:lnTo>
                      <a:lnTo>
                        <a:pt x="2103" y="69"/>
                      </a:lnTo>
                      <a:lnTo>
                        <a:pt x="2105" y="73"/>
                      </a:lnTo>
                      <a:lnTo>
                        <a:pt x="2106" y="76"/>
                      </a:lnTo>
                      <a:lnTo>
                        <a:pt x="2108" y="78"/>
                      </a:lnTo>
                      <a:lnTo>
                        <a:pt x="2110" y="77"/>
                      </a:lnTo>
                      <a:lnTo>
                        <a:pt x="2112" y="75"/>
                      </a:lnTo>
                      <a:lnTo>
                        <a:pt x="2113" y="72"/>
                      </a:lnTo>
                      <a:lnTo>
                        <a:pt x="2115" y="70"/>
                      </a:lnTo>
                      <a:lnTo>
                        <a:pt x="2117" y="69"/>
                      </a:lnTo>
                      <a:lnTo>
                        <a:pt x="2118" y="70"/>
                      </a:lnTo>
                      <a:lnTo>
                        <a:pt x="2120" y="73"/>
                      </a:lnTo>
                      <a:lnTo>
                        <a:pt x="2122" y="79"/>
                      </a:lnTo>
                      <a:lnTo>
                        <a:pt x="2124" y="86"/>
                      </a:lnTo>
                      <a:lnTo>
                        <a:pt x="2125" y="94"/>
                      </a:lnTo>
                      <a:lnTo>
                        <a:pt x="2127" y="101"/>
                      </a:lnTo>
                      <a:lnTo>
                        <a:pt x="2129" y="105"/>
                      </a:lnTo>
                      <a:lnTo>
                        <a:pt x="2130" y="106"/>
                      </a:lnTo>
                      <a:lnTo>
                        <a:pt x="2132" y="103"/>
                      </a:lnTo>
                      <a:lnTo>
                        <a:pt x="2134" y="98"/>
                      </a:lnTo>
                      <a:lnTo>
                        <a:pt x="2136" y="90"/>
                      </a:lnTo>
                      <a:lnTo>
                        <a:pt x="2137" y="80"/>
                      </a:lnTo>
                      <a:lnTo>
                        <a:pt x="2139" y="72"/>
                      </a:lnTo>
                      <a:lnTo>
                        <a:pt x="2141" y="64"/>
                      </a:lnTo>
                      <a:lnTo>
                        <a:pt x="2142" y="59"/>
                      </a:lnTo>
                      <a:lnTo>
                        <a:pt x="2144" y="57"/>
                      </a:lnTo>
                      <a:lnTo>
                        <a:pt x="2146" y="57"/>
                      </a:lnTo>
                      <a:lnTo>
                        <a:pt x="2148" y="60"/>
                      </a:lnTo>
                      <a:lnTo>
                        <a:pt x="2149" y="65"/>
                      </a:lnTo>
                      <a:lnTo>
                        <a:pt x="2151" y="70"/>
                      </a:lnTo>
                      <a:lnTo>
                        <a:pt x="2153" y="75"/>
                      </a:lnTo>
                      <a:lnTo>
                        <a:pt x="2154" y="80"/>
                      </a:lnTo>
                      <a:lnTo>
                        <a:pt x="2156" y="83"/>
                      </a:lnTo>
                      <a:lnTo>
                        <a:pt x="2158" y="85"/>
                      </a:lnTo>
                      <a:lnTo>
                        <a:pt x="2160" y="85"/>
                      </a:lnTo>
                      <a:lnTo>
                        <a:pt x="2161" y="83"/>
                      </a:lnTo>
                      <a:lnTo>
                        <a:pt x="2163" y="79"/>
                      </a:lnTo>
                      <a:lnTo>
                        <a:pt x="2164" y="74"/>
                      </a:lnTo>
                      <a:lnTo>
                        <a:pt x="2166" y="68"/>
                      </a:lnTo>
                      <a:lnTo>
                        <a:pt x="2168" y="62"/>
                      </a:lnTo>
                      <a:lnTo>
                        <a:pt x="2170" y="57"/>
                      </a:lnTo>
                      <a:lnTo>
                        <a:pt x="2171" y="52"/>
                      </a:lnTo>
                      <a:lnTo>
                        <a:pt x="2173" y="50"/>
                      </a:lnTo>
                      <a:lnTo>
                        <a:pt x="2175" y="49"/>
                      </a:lnTo>
                      <a:lnTo>
                        <a:pt x="2176" y="50"/>
                      </a:lnTo>
                      <a:lnTo>
                        <a:pt x="2178" y="54"/>
                      </a:lnTo>
                      <a:lnTo>
                        <a:pt x="2180" y="58"/>
                      </a:lnTo>
                      <a:lnTo>
                        <a:pt x="2182" y="62"/>
                      </a:lnTo>
                      <a:lnTo>
                        <a:pt x="2183" y="66"/>
                      </a:lnTo>
                      <a:lnTo>
                        <a:pt x="2185" y="68"/>
                      </a:lnTo>
                      <a:lnTo>
                        <a:pt x="2187" y="70"/>
                      </a:lnTo>
                      <a:lnTo>
                        <a:pt x="2188" y="69"/>
                      </a:lnTo>
                      <a:lnTo>
                        <a:pt x="2190" y="67"/>
                      </a:lnTo>
                      <a:lnTo>
                        <a:pt x="2192" y="65"/>
                      </a:lnTo>
                      <a:lnTo>
                        <a:pt x="2194" y="62"/>
                      </a:lnTo>
                      <a:lnTo>
                        <a:pt x="2195" y="59"/>
                      </a:lnTo>
                      <a:lnTo>
                        <a:pt x="2197" y="57"/>
                      </a:lnTo>
                      <a:lnTo>
                        <a:pt x="2199" y="56"/>
                      </a:lnTo>
                      <a:lnTo>
                        <a:pt x="2200" y="57"/>
                      </a:lnTo>
                      <a:lnTo>
                        <a:pt x="2202" y="59"/>
                      </a:lnTo>
                      <a:lnTo>
                        <a:pt x="2204" y="61"/>
                      </a:lnTo>
                      <a:lnTo>
                        <a:pt x="2206" y="65"/>
                      </a:lnTo>
                      <a:lnTo>
                        <a:pt x="2207" y="70"/>
                      </a:lnTo>
                      <a:lnTo>
                        <a:pt x="2209" y="74"/>
                      </a:lnTo>
                      <a:lnTo>
                        <a:pt x="2211" y="78"/>
                      </a:lnTo>
                      <a:lnTo>
                        <a:pt x="2212" y="81"/>
                      </a:lnTo>
                      <a:lnTo>
                        <a:pt x="2214" y="82"/>
                      </a:lnTo>
                      <a:lnTo>
                        <a:pt x="2216" y="81"/>
                      </a:lnTo>
                      <a:lnTo>
                        <a:pt x="2217" y="77"/>
                      </a:lnTo>
                      <a:lnTo>
                        <a:pt x="2219" y="71"/>
                      </a:lnTo>
                      <a:lnTo>
                        <a:pt x="2221" y="64"/>
                      </a:lnTo>
                      <a:lnTo>
                        <a:pt x="2223" y="56"/>
                      </a:lnTo>
                      <a:lnTo>
                        <a:pt x="2224" y="49"/>
                      </a:lnTo>
                      <a:lnTo>
                        <a:pt x="2226" y="44"/>
                      </a:lnTo>
                      <a:lnTo>
                        <a:pt x="2228" y="42"/>
                      </a:lnTo>
                      <a:lnTo>
                        <a:pt x="2229" y="44"/>
                      </a:lnTo>
                      <a:lnTo>
                        <a:pt x="2231" y="49"/>
                      </a:lnTo>
                      <a:lnTo>
                        <a:pt x="2233" y="57"/>
                      </a:lnTo>
                      <a:lnTo>
                        <a:pt x="2235" y="66"/>
                      </a:lnTo>
                      <a:lnTo>
                        <a:pt x="2236" y="75"/>
                      </a:lnTo>
                      <a:lnTo>
                        <a:pt x="2238" y="82"/>
                      </a:lnTo>
                      <a:lnTo>
                        <a:pt x="2240" y="86"/>
                      </a:lnTo>
                      <a:lnTo>
                        <a:pt x="2241" y="86"/>
                      </a:lnTo>
                      <a:lnTo>
                        <a:pt x="2243" y="83"/>
                      </a:lnTo>
                      <a:lnTo>
                        <a:pt x="2245" y="76"/>
                      </a:lnTo>
                      <a:lnTo>
                        <a:pt x="2247" y="68"/>
                      </a:lnTo>
                      <a:lnTo>
                        <a:pt x="2248" y="60"/>
                      </a:lnTo>
                      <a:lnTo>
                        <a:pt x="2250" y="53"/>
                      </a:lnTo>
                      <a:lnTo>
                        <a:pt x="2252" y="48"/>
                      </a:lnTo>
                      <a:lnTo>
                        <a:pt x="2253" y="47"/>
                      </a:lnTo>
                      <a:lnTo>
                        <a:pt x="2255" y="47"/>
                      </a:lnTo>
                      <a:lnTo>
                        <a:pt x="2257" y="50"/>
                      </a:lnTo>
                      <a:lnTo>
                        <a:pt x="2259" y="55"/>
                      </a:lnTo>
                      <a:lnTo>
                        <a:pt x="2260" y="59"/>
                      </a:lnTo>
                      <a:lnTo>
                        <a:pt x="2262" y="64"/>
                      </a:lnTo>
                      <a:lnTo>
                        <a:pt x="2264" y="68"/>
                      </a:lnTo>
                      <a:lnTo>
                        <a:pt x="2265" y="72"/>
                      </a:lnTo>
                      <a:lnTo>
                        <a:pt x="2267" y="75"/>
                      </a:lnTo>
                      <a:lnTo>
                        <a:pt x="2269" y="77"/>
                      </a:lnTo>
                      <a:lnTo>
                        <a:pt x="2271" y="78"/>
                      </a:lnTo>
                      <a:lnTo>
                        <a:pt x="2272" y="79"/>
                      </a:lnTo>
                      <a:lnTo>
                        <a:pt x="2274" y="78"/>
                      </a:lnTo>
                      <a:lnTo>
                        <a:pt x="2276" y="76"/>
                      </a:lnTo>
                      <a:lnTo>
                        <a:pt x="2277" y="73"/>
                      </a:lnTo>
                      <a:lnTo>
                        <a:pt x="2279" y="69"/>
                      </a:lnTo>
                      <a:lnTo>
                        <a:pt x="2281" y="66"/>
                      </a:lnTo>
                      <a:lnTo>
                        <a:pt x="2283" y="62"/>
                      </a:lnTo>
                      <a:lnTo>
                        <a:pt x="2284" y="61"/>
                      </a:lnTo>
                      <a:lnTo>
                        <a:pt x="2286" y="61"/>
                      </a:lnTo>
                      <a:lnTo>
                        <a:pt x="2288" y="64"/>
                      </a:lnTo>
                      <a:lnTo>
                        <a:pt x="2289" y="68"/>
                      </a:lnTo>
                      <a:lnTo>
                        <a:pt x="2291" y="74"/>
                      </a:lnTo>
                      <a:lnTo>
                        <a:pt x="2293" y="79"/>
                      </a:lnTo>
                      <a:lnTo>
                        <a:pt x="2295" y="84"/>
                      </a:lnTo>
                      <a:lnTo>
                        <a:pt x="2296" y="86"/>
                      </a:lnTo>
                      <a:lnTo>
                        <a:pt x="2298" y="85"/>
                      </a:lnTo>
                      <a:lnTo>
                        <a:pt x="2299" y="82"/>
                      </a:lnTo>
                      <a:lnTo>
                        <a:pt x="2301" y="76"/>
                      </a:lnTo>
                      <a:lnTo>
                        <a:pt x="2303" y="70"/>
                      </a:lnTo>
                      <a:lnTo>
                        <a:pt x="2305" y="64"/>
                      </a:lnTo>
                      <a:lnTo>
                        <a:pt x="2307" y="59"/>
                      </a:lnTo>
                      <a:lnTo>
                        <a:pt x="2308" y="57"/>
                      </a:lnTo>
                      <a:lnTo>
                        <a:pt x="2310" y="57"/>
                      </a:lnTo>
                      <a:lnTo>
                        <a:pt x="2311" y="60"/>
                      </a:lnTo>
                      <a:lnTo>
                        <a:pt x="2313" y="65"/>
                      </a:lnTo>
                      <a:lnTo>
                        <a:pt x="2315" y="69"/>
                      </a:lnTo>
                      <a:lnTo>
                        <a:pt x="2317" y="73"/>
                      </a:lnTo>
                      <a:lnTo>
                        <a:pt x="2319" y="76"/>
                      </a:lnTo>
                      <a:lnTo>
                        <a:pt x="2320" y="77"/>
                      </a:lnTo>
                      <a:lnTo>
                        <a:pt x="2322" y="76"/>
                      </a:lnTo>
                      <a:lnTo>
                        <a:pt x="2323" y="75"/>
                      </a:lnTo>
                      <a:lnTo>
                        <a:pt x="2325" y="73"/>
                      </a:lnTo>
                      <a:lnTo>
                        <a:pt x="2327" y="73"/>
                      </a:lnTo>
                      <a:lnTo>
                        <a:pt x="2329" y="75"/>
                      </a:lnTo>
                      <a:lnTo>
                        <a:pt x="2331" y="78"/>
                      </a:lnTo>
                      <a:lnTo>
                        <a:pt x="2332" y="83"/>
                      </a:lnTo>
                      <a:lnTo>
                        <a:pt x="2334" y="89"/>
                      </a:lnTo>
                      <a:lnTo>
                        <a:pt x="2335" y="93"/>
                      </a:lnTo>
                      <a:lnTo>
                        <a:pt x="2337" y="97"/>
                      </a:lnTo>
                      <a:lnTo>
                        <a:pt x="2339" y="98"/>
                      </a:lnTo>
                      <a:lnTo>
                        <a:pt x="2341" y="97"/>
                      </a:lnTo>
                      <a:lnTo>
                        <a:pt x="2342" y="93"/>
                      </a:lnTo>
                      <a:lnTo>
                        <a:pt x="2344" y="88"/>
                      </a:lnTo>
                      <a:lnTo>
                        <a:pt x="2346" y="82"/>
                      </a:lnTo>
                      <a:lnTo>
                        <a:pt x="2347" y="77"/>
                      </a:lnTo>
                      <a:lnTo>
                        <a:pt x="2349" y="72"/>
                      </a:lnTo>
                      <a:lnTo>
                        <a:pt x="2351" y="69"/>
                      </a:lnTo>
                      <a:lnTo>
                        <a:pt x="2353" y="67"/>
                      </a:lnTo>
                      <a:lnTo>
                        <a:pt x="2354" y="66"/>
                      </a:lnTo>
                      <a:lnTo>
                        <a:pt x="2356" y="66"/>
                      </a:lnTo>
                      <a:lnTo>
                        <a:pt x="2358" y="65"/>
                      </a:lnTo>
                      <a:lnTo>
                        <a:pt x="2359" y="64"/>
                      </a:lnTo>
                      <a:lnTo>
                        <a:pt x="2361" y="62"/>
                      </a:lnTo>
                      <a:lnTo>
                        <a:pt x="2363" y="60"/>
                      </a:lnTo>
                      <a:lnTo>
                        <a:pt x="2365" y="57"/>
                      </a:lnTo>
                      <a:lnTo>
                        <a:pt x="2366" y="55"/>
                      </a:lnTo>
                      <a:lnTo>
                        <a:pt x="2368" y="54"/>
                      </a:lnTo>
                      <a:lnTo>
                        <a:pt x="2370" y="54"/>
                      </a:lnTo>
                      <a:lnTo>
                        <a:pt x="2371" y="55"/>
                      </a:lnTo>
                      <a:lnTo>
                        <a:pt x="2373" y="58"/>
                      </a:lnTo>
                      <a:lnTo>
                        <a:pt x="2375" y="60"/>
                      </a:lnTo>
                      <a:lnTo>
                        <a:pt x="2377" y="62"/>
                      </a:lnTo>
                      <a:lnTo>
                        <a:pt x="2378" y="63"/>
                      </a:lnTo>
                      <a:lnTo>
                        <a:pt x="2380" y="64"/>
                      </a:lnTo>
                      <a:lnTo>
                        <a:pt x="2382" y="64"/>
                      </a:lnTo>
                      <a:lnTo>
                        <a:pt x="2383" y="62"/>
                      </a:lnTo>
                      <a:lnTo>
                        <a:pt x="2385" y="61"/>
                      </a:lnTo>
                      <a:lnTo>
                        <a:pt x="2387" y="61"/>
                      </a:lnTo>
                      <a:lnTo>
                        <a:pt x="2389" y="61"/>
                      </a:lnTo>
                      <a:lnTo>
                        <a:pt x="2390" y="63"/>
                      </a:lnTo>
                      <a:lnTo>
                        <a:pt x="2392" y="65"/>
                      </a:lnTo>
                      <a:lnTo>
                        <a:pt x="2394" y="68"/>
                      </a:lnTo>
                      <a:lnTo>
                        <a:pt x="2395" y="72"/>
                      </a:lnTo>
                      <a:lnTo>
                        <a:pt x="2397" y="74"/>
                      </a:lnTo>
                      <a:lnTo>
                        <a:pt x="2399" y="75"/>
                      </a:lnTo>
                      <a:lnTo>
                        <a:pt x="2401" y="74"/>
                      </a:lnTo>
                      <a:lnTo>
                        <a:pt x="2402" y="72"/>
                      </a:lnTo>
                      <a:lnTo>
                        <a:pt x="2404" y="68"/>
                      </a:lnTo>
                      <a:lnTo>
                        <a:pt x="2406" y="63"/>
                      </a:lnTo>
                      <a:lnTo>
                        <a:pt x="2407" y="58"/>
                      </a:lnTo>
                      <a:lnTo>
                        <a:pt x="2409" y="54"/>
                      </a:lnTo>
                      <a:lnTo>
                        <a:pt x="2411" y="51"/>
                      </a:lnTo>
                      <a:lnTo>
                        <a:pt x="2413" y="49"/>
                      </a:lnTo>
                      <a:lnTo>
                        <a:pt x="2414" y="49"/>
                      </a:lnTo>
                      <a:lnTo>
                        <a:pt x="2416" y="50"/>
                      </a:lnTo>
                      <a:lnTo>
                        <a:pt x="2418" y="52"/>
                      </a:lnTo>
                      <a:lnTo>
                        <a:pt x="2419" y="55"/>
                      </a:lnTo>
                      <a:lnTo>
                        <a:pt x="2421" y="58"/>
                      </a:lnTo>
                      <a:lnTo>
                        <a:pt x="2423" y="59"/>
                      </a:lnTo>
                      <a:lnTo>
                        <a:pt x="2424" y="61"/>
                      </a:lnTo>
                      <a:lnTo>
                        <a:pt x="2426" y="62"/>
                      </a:lnTo>
                      <a:lnTo>
                        <a:pt x="2428" y="62"/>
                      </a:lnTo>
                      <a:lnTo>
                        <a:pt x="2430" y="62"/>
                      </a:lnTo>
                      <a:lnTo>
                        <a:pt x="2431" y="62"/>
                      </a:lnTo>
                      <a:lnTo>
                        <a:pt x="2433" y="62"/>
                      </a:lnTo>
                      <a:lnTo>
                        <a:pt x="2435" y="62"/>
                      </a:lnTo>
                      <a:lnTo>
                        <a:pt x="2436" y="62"/>
                      </a:lnTo>
                      <a:lnTo>
                        <a:pt x="2438" y="62"/>
                      </a:lnTo>
                      <a:lnTo>
                        <a:pt x="2440" y="61"/>
                      </a:lnTo>
                      <a:lnTo>
                        <a:pt x="2442" y="60"/>
                      </a:lnTo>
                      <a:lnTo>
                        <a:pt x="2443" y="58"/>
                      </a:lnTo>
                      <a:lnTo>
                        <a:pt x="2445" y="57"/>
                      </a:lnTo>
                      <a:lnTo>
                        <a:pt x="2447" y="55"/>
                      </a:lnTo>
                      <a:lnTo>
                        <a:pt x="2448" y="53"/>
                      </a:lnTo>
                      <a:lnTo>
                        <a:pt x="2450" y="52"/>
                      </a:lnTo>
                      <a:lnTo>
                        <a:pt x="2452" y="52"/>
                      </a:lnTo>
                      <a:lnTo>
                        <a:pt x="2454" y="53"/>
                      </a:lnTo>
                      <a:lnTo>
                        <a:pt x="2455" y="54"/>
                      </a:lnTo>
                      <a:lnTo>
                        <a:pt x="2457" y="55"/>
                      </a:lnTo>
                      <a:lnTo>
                        <a:pt x="2458" y="56"/>
                      </a:lnTo>
                      <a:lnTo>
                        <a:pt x="2460" y="56"/>
                      </a:lnTo>
                      <a:lnTo>
                        <a:pt x="2462" y="56"/>
                      </a:lnTo>
                      <a:lnTo>
                        <a:pt x="2464" y="55"/>
                      </a:lnTo>
                      <a:lnTo>
                        <a:pt x="2465" y="54"/>
                      </a:lnTo>
                      <a:lnTo>
                        <a:pt x="2467" y="51"/>
                      </a:lnTo>
                      <a:lnTo>
                        <a:pt x="2469" y="49"/>
                      </a:lnTo>
                      <a:lnTo>
                        <a:pt x="2470" y="47"/>
                      </a:lnTo>
                      <a:lnTo>
                        <a:pt x="2472" y="46"/>
                      </a:lnTo>
                      <a:lnTo>
                        <a:pt x="2474" y="47"/>
                      </a:lnTo>
                      <a:lnTo>
                        <a:pt x="2476" y="48"/>
                      </a:lnTo>
                      <a:lnTo>
                        <a:pt x="2477" y="52"/>
                      </a:lnTo>
                      <a:lnTo>
                        <a:pt x="2479" y="56"/>
                      </a:lnTo>
                      <a:lnTo>
                        <a:pt x="2481" y="61"/>
                      </a:lnTo>
                      <a:lnTo>
                        <a:pt x="2482" y="66"/>
                      </a:lnTo>
                      <a:lnTo>
                        <a:pt x="2484" y="70"/>
                      </a:lnTo>
                      <a:lnTo>
                        <a:pt x="2486" y="73"/>
                      </a:lnTo>
                      <a:lnTo>
                        <a:pt x="2488" y="75"/>
                      </a:lnTo>
                      <a:lnTo>
                        <a:pt x="2489" y="76"/>
                      </a:lnTo>
                      <a:lnTo>
                        <a:pt x="2491" y="76"/>
                      </a:lnTo>
                      <a:lnTo>
                        <a:pt x="2493" y="75"/>
                      </a:lnTo>
                      <a:lnTo>
                        <a:pt x="2494" y="75"/>
                      </a:lnTo>
                      <a:lnTo>
                        <a:pt x="2496" y="74"/>
                      </a:lnTo>
                      <a:lnTo>
                        <a:pt x="2498" y="74"/>
                      </a:lnTo>
                      <a:lnTo>
                        <a:pt x="2500" y="74"/>
                      </a:lnTo>
                      <a:lnTo>
                        <a:pt x="2501" y="74"/>
                      </a:lnTo>
                      <a:lnTo>
                        <a:pt x="2503" y="73"/>
                      </a:lnTo>
                      <a:lnTo>
                        <a:pt x="2505" y="72"/>
                      </a:lnTo>
                      <a:lnTo>
                        <a:pt x="2506" y="70"/>
                      </a:lnTo>
                      <a:lnTo>
                        <a:pt x="2508" y="67"/>
                      </a:lnTo>
                      <a:lnTo>
                        <a:pt x="2510" y="63"/>
                      </a:lnTo>
                      <a:lnTo>
                        <a:pt x="2512" y="59"/>
                      </a:lnTo>
                      <a:lnTo>
                        <a:pt x="2513" y="56"/>
                      </a:lnTo>
                      <a:lnTo>
                        <a:pt x="2515" y="53"/>
                      </a:lnTo>
                      <a:lnTo>
                        <a:pt x="2517" y="52"/>
                      </a:lnTo>
                      <a:lnTo>
                        <a:pt x="2518" y="52"/>
                      </a:lnTo>
                      <a:lnTo>
                        <a:pt x="2520" y="53"/>
                      </a:lnTo>
                      <a:lnTo>
                        <a:pt x="2522" y="56"/>
                      </a:lnTo>
                      <a:lnTo>
                        <a:pt x="2524" y="59"/>
                      </a:lnTo>
                      <a:lnTo>
                        <a:pt x="2525" y="62"/>
                      </a:lnTo>
                      <a:lnTo>
                        <a:pt x="2527" y="64"/>
                      </a:lnTo>
                      <a:lnTo>
                        <a:pt x="2529" y="65"/>
                      </a:lnTo>
                      <a:lnTo>
                        <a:pt x="2530" y="65"/>
                      </a:lnTo>
                      <a:lnTo>
                        <a:pt x="2532" y="64"/>
                      </a:lnTo>
                      <a:lnTo>
                        <a:pt x="2534" y="61"/>
                      </a:lnTo>
                      <a:lnTo>
                        <a:pt x="2536" y="58"/>
                      </a:lnTo>
                      <a:lnTo>
                        <a:pt x="2537" y="54"/>
                      </a:lnTo>
                      <a:lnTo>
                        <a:pt x="2539" y="51"/>
                      </a:lnTo>
                      <a:lnTo>
                        <a:pt x="2541" y="50"/>
                      </a:lnTo>
                      <a:lnTo>
                        <a:pt x="2542" y="50"/>
                      </a:lnTo>
                      <a:lnTo>
                        <a:pt x="2544" y="52"/>
                      </a:lnTo>
                      <a:lnTo>
                        <a:pt x="2546" y="55"/>
                      </a:lnTo>
                      <a:lnTo>
                        <a:pt x="2548" y="59"/>
                      </a:lnTo>
                      <a:lnTo>
                        <a:pt x="2549" y="64"/>
                      </a:lnTo>
                      <a:lnTo>
                        <a:pt x="2551" y="69"/>
                      </a:lnTo>
                      <a:lnTo>
                        <a:pt x="2553" y="73"/>
                      </a:lnTo>
                      <a:lnTo>
                        <a:pt x="2554" y="77"/>
                      </a:lnTo>
                      <a:lnTo>
                        <a:pt x="2556" y="79"/>
                      </a:lnTo>
                      <a:lnTo>
                        <a:pt x="2558" y="79"/>
                      </a:lnTo>
                      <a:lnTo>
                        <a:pt x="2560" y="79"/>
                      </a:lnTo>
                      <a:lnTo>
                        <a:pt x="2561" y="78"/>
                      </a:lnTo>
                      <a:lnTo>
                        <a:pt x="2563" y="77"/>
                      </a:lnTo>
                      <a:lnTo>
                        <a:pt x="2565" y="75"/>
                      </a:lnTo>
                      <a:lnTo>
                        <a:pt x="2566" y="74"/>
                      </a:lnTo>
                      <a:lnTo>
                        <a:pt x="2568" y="72"/>
                      </a:lnTo>
                      <a:lnTo>
                        <a:pt x="2570" y="72"/>
                      </a:lnTo>
                      <a:lnTo>
                        <a:pt x="2572" y="71"/>
                      </a:lnTo>
                      <a:lnTo>
                        <a:pt x="2573" y="71"/>
                      </a:lnTo>
                      <a:lnTo>
                        <a:pt x="2575" y="71"/>
                      </a:lnTo>
                      <a:lnTo>
                        <a:pt x="2577" y="70"/>
                      </a:lnTo>
                      <a:lnTo>
                        <a:pt x="2578" y="69"/>
                      </a:lnTo>
                      <a:lnTo>
                        <a:pt x="2580" y="68"/>
                      </a:lnTo>
                      <a:lnTo>
                        <a:pt x="2582" y="67"/>
                      </a:lnTo>
                      <a:lnTo>
                        <a:pt x="2584" y="66"/>
                      </a:lnTo>
                      <a:lnTo>
                        <a:pt x="2585" y="64"/>
                      </a:lnTo>
                      <a:lnTo>
                        <a:pt x="2587" y="63"/>
                      </a:lnTo>
                      <a:lnTo>
                        <a:pt x="2589" y="62"/>
                      </a:lnTo>
                      <a:lnTo>
                        <a:pt x="2590" y="61"/>
                      </a:lnTo>
                      <a:lnTo>
                        <a:pt x="2592" y="61"/>
                      </a:lnTo>
                      <a:lnTo>
                        <a:pt x="2594" y="60"/>
                      </a:lnTo>
                      <a:lnTo>
                        <a:pt x="2596" y="59"/>
                      </a:lnTo>
                      <a:lnTo>
                        <a:pt x="2597" y="58"/>
                      </a:lnTo>
                      <a:lnTo>
                        <a:pt x="2599" y="58"/>
                      </a:lnTo>
                      <a:lnTo>
                        <a:pt x="2600" y="57"/>
                      </a:lnTo>
                      <a:lnTo>
                        <a:pt x="2602" y="57"/>
                      </a:lnTo>
                      <a:lnTo>
                        <a:pt x="2604" y="57"/>
                      </a:lnTo>
                      <a:lnTo>
                        <a:pt x="2606" y="57"/>
                      </a:lnTo>
                      <a:lnTo>
                        <a:pt x="2608" y="57"/>
                      </a:lnTo>
                      <a:lnTo>
                        <a:pt x="2609" y="57"/>
                      </a:lnTo>
                      <a:lnTo>
                        <a:pt x="2611" y="56"/>
                      </a:lnTo>
                      <a:lnTo>
                        <a:pt x="2612" y="56"/>
                      </a:lnTo>
                      <a:lnTo>
                        <a:pt x="2614" y="55"/>
                      </a:lnTo>
                      <a:lnTo>
                        <a:pt x="2616" y="54"/>
                      </a:lnTo>
                      <a:lnTo>
                        <a:pt x="2618" y="53"/>
                      </a:lnTo>
                      <a:lnTo>
                        <a:pt x="2620" y="53"/>
                      </a:lnTo>
                      <a:lnTo>
                        <a:pt x="2621" y="54"/>
                      </a:lnTo>
                      <a:lnTo>
                        <a:pt x="2623" y="56"/>
                      </a:lnTo>
                      <a:lnTo>
                        <a:pt x="2624" y="59"/>
                      </a:lnTo>
                      <a:lnTo>
                        <a:pt x="2626" y="62"/>
                      </a:lnTo>
                      <a:lnTo>
                        <a:pt x="2628" y="66"/>
                      </a:lnTo>
                      <a:lnTo>
                        <a:pt x="2630" y="70"/>
                      </a:lnTo>
                      <a:lnTo>
                        <a:pt x="2631" y="73"/>
                      </a:lnTo>
                      <a:lnTo>
                        <a:pt x="2633" y="75"/>
                      </a:lnTo>
                      <a:lnTo>
                        <a:pt x="2635" y="76"/>
                      </a:lnTo>
                      <a:lnTo>
                        <a:pt x="2636" y="77"/>
                      </a:lnTo>
                      <a:lnTo>
                        <a:pt x="2638" y="76"/>
                      </a:lnTo>
                      <a:lnTo>
                        <a:pt x="2640" y="75"/>
                      </a:lnTo>
                      <a:lnTo>
                        <a:pt x="2642" y="74"/>
                      </a:lnTo>
                      <a:lnTo>
                        <a:pt x="2643" y="72"/>
                      </a:lnTo>
                      <a:lnTo>
                        <a:pt x="2645" y="71"/>
                      </a:lnTo>
                      <a:lnTo>
                        <a:pt x="2647" y="70"/>
                      </a:lnTo>
                      <a:lnTo>
                        <a:pt x="2648" y="69"/>
                      </a:lnTo>
                      <a:lnTo>
                        <a:pt x="2650" y="68"/>
                      </a:lnTo>
                      <a:lnTo>
                        <a:pt x="2652" y="67"/>
                      </a:lnTo>
                      <a:lnTo>
                        <a:pt x="2654" y="67"/>
                      </a:lnTo>
                      <a:lnTo>
                        <a:pt x="2655" y="68"/>
                      </a:lnTo>
                      <a:lnTo>
                        <a:pt x="2657" y="69"/>
                      </a:lnTo>
                      <a:lnTo>
                        <a:pt x="2659" y="71"/>
                      </a:lnTo>
                      <a:lnTo>
                        <a:pt x="2660" y="73"/>
                      </a:lnTo>
                      <a:lnTo>
                        <a:pt x="2662" y="76"/>
                      </a:lnTo>
                      <a:lnTo>
                        <a:pt x="2664" y="79"/>
                      </a:lnTo>
                      <a:lnTo>
                        <a:pt x="2665" y="81"/>
                      </a:lnTo>
                      <a:lnTo>
                        <a:pt x="2667" y="82"/>
                      </a:lnTo>
                      <a:lnTo>
                        <a:pt x="2669" y="83"/>
                      </a:lnTo>
                      <a:lnTo>
                        <a:pt x="2671" y="81"/>
                      </a:lnTo>
                      <a:lnTo>
                        <a:pt x="2672" y="79"/>
                      </a:lnTo>
                      <a:lnTo>
                        <a:pt x="2674" y="77"/>
                      </a:lnTo>
                      <a:lnTo>
                        <a:pt x="2676" y="74"/>
                      </a:lnTo>
                      <a:lnTo>
                        <a:pt x="2677" y="72"/>
                      </a:lnTo>
                      <a:lnTo>
                        <a:pt x="2679" y="70"/>
                      </a:lnTo>
                      <a:lnTo>
                        <a:pt x="2681" y="68"/>
                      </a:lnTo>
                      <a:lnTo>
                        <a:pt x="2683" y="68"/>
                      </a:lnTo>
                      <a:lnTo>
                        <a:pt x="2684" y="67"/>
                      </a:lnTo>
                      <a:lnTo>
                        <a:pt x="2686" y="67"/>
                      </a:lnTo>
                      <a:lnTo>
                        <a:pt x="2688" y="66"/>
                      </a:lnTo>
                      <a:lnTo>
                        <a:pt x="2689" y="64"/>
                      </a:lnTo>
                      <a:lnTo>
                        <a:pt x="2691" y="61"/>
                      </a:lnTo>
                      <a:lnTo>
                        <a:pt x="2693" y="58"/>
                      </a:lnTo>
                      <a:lnTo>
                        <a:pt x="2695" y="55"/>
                      </a:lnTo>
                      <a:lnTo>
                        <a:pt x="2696" y="52"/>
                      </a:lnTo>
                      <a:lnTo>
                        <a:pt x="2698" y="48"/>
                      </a:lnTo>
                      <a:lnTo>
                        <a:pt x="2700" y="46"/>
                      </a:lnTo>
                      <a:lnTo>
                        <a:pt x="2701" y="44"/>
                      </a:lnTo>
                      <a:lnTo>
                        <a:pt x="2703" y="43"/>
                      </a:lnTo>
                      <a:lnTo>
                        <a:pt x="2705" y="42"/>
                      </a:lnTo>
                      <a:lnTo>
                        <a:pt x="2707" y="41"/>
                      </a:lnTo>
                      <a:lnTo>
                        <a:pt x="2708" y="40"/>
                      </a:lnTo>
                      <a:lnTo>
                        <a:pt x="2710" y="38"/>
                      </a:lnTo>
                      <a:lnTo>
                        <a:pt x="2712" y="36"/>
                      </a:lnTo>
                      <a:lnTo>
                        <a:pt x="2713" y="34"/>
                      </a:lnTo>
                      <a:lnTo>
                        <a:pt x="2715" y="33"/>
                      </a:lnTo>
                      <a:lnTo>
                        <a:pt x="2717" y="33"/>
                      </a:lnTo>
                      <a:lnTo>
                        <a:pt x="2719" y="35"/>
                      </a:lnTo>
                      <a:lnTo>
                        <a:pt x="2720" y="38"/>
                      </a:lnTo>
                      <a:lnTo>
                        <a:pt x="2722" y="43"/>
                      </a:lnTo>
                      <a:lnTo>
                        <a:pt x="2724" y="48"/>
                      </a:lnTo>
                      <a:lnTo>
                        <a:pt x="2725" y="53"/>
                      </a:lnTo>
                      <a:lnTo>
                        <a:pt x="2727" y="58"/>
                      </a:lnTo>
                      <a:lnTo>
                        <a:pt x="2729" y="61"/>
                      </a:lnTo>
                      <a:lnTo>
                        <a:pt x="2731" y="62"/>
                      </a:lnTo>
                      <a:lnTo>
                        <a:pt x="2732" y="61"/>
                      </a:lnTo>
                      <a:lnTo>
                        <a:pt x="2734" y="59"/>
                      </a:lnTo>
                      <a:lnTo>
                        <a:pt x="2735" y="55"/>
                      </a:lnTo>
                      <a:lnTo>
                        <a:pt x="2737" y="51"/>
                      </a:lnTo>
                      <a:lnTo>
                        <a:pt x="2739" y="47"/>
                      </a:lnTo>
                      <a:lnTo>
                        <a:pt x="2741" y="46"/>
                      </a:lnTo>
                      <a:lnTo>
                        <a:pt x="2743" y="46"/>
                      </a:lnTo>
                      <a:lnTo>
                        <a:pt x="2744" y="48"/>
                      </a:lnTo>
                      <a:lnTo>
                        <a:pt x="2746" y="53"/>
                      </a:lnTo>
                      <a:lnTo>
                        <a:pt x="2747" y="58"/>
                      </a:lnTo>
                      <a:lnTo>
                        <a:pt x="2749" y="64"/>
                      </a:lnTo>
                      <a:lnTo>
                        <a:pt x="2751" y="69"/>
                      </a:lnTo>
                      <a:lnTo>
                        <a:pt x="2753" y="72"/>
                      </a:lnTo>
                      <a:lnTo>
                        <a:pt x="2755" y="74"/>
                      </a:lnTo>
                      <a:lnTo>
                        <a:pt x="2756" y="73"/>
                      </a:lnTo>
                      <a:lnTo>
                        <a:pt x="2758" y="70"/>
                      </a:lnTo>
                      <a:lnTo>
                        <a:pt x="2759" y="66"/>
                      </a:lnTo>
                      <a:lnTo>
                        <a:pt x="2761" y="61"/>
                      </a:lnTo>
                      <a:lnTo>
                        <a:pt x="2763" y="56"/>
                      </a:lnTo>
                      <a:lnTo>
                        <a:pt x="2765" y="53"/>
                      </a:lnTo>
                      <a:lnTo>
                        <a:pt x="2767" y="51"/>
                      </a:lnTo>
                      <a:lnTo>
                        <a:pt x="2768" y="52"/>
                      </a:lnTo>
                      <a:lnTo>
                        <a:pt x="2770" y="53"/>
                      </a:lnTo>
                      <a:lnTo>
                        <a:pt x="2771" y="56"/>
                      </a:lnTo>
                      <a:lnTo>
                        <a:pt x="2773" y="58"/>
                      </a:lnTo>
                      <a:lnTo>
                        <a:pt x="2775" y="60"/>
                      </a:lnTo>
                      <a:lnTo>
                        <a:pt x="2777" y="61"/>
                      </a:lnTo>
                      <a:lnTo>
                        <a:pt x="2778" y="61"/>
                      </a:lnTo>
                      <a:lnTo>
                        <a:pt x="2780" y="59"/>
                      </a:lnTo>
                      <a:lnTo>
                        <a:pt x="2782" y="57"/>
                      </a:lnTo>
                      <a:lnTo>
                        <a:pt x="2783" y="55"/>
                      </a:lnTo>
                      <a:lnTo>
                        <a:pt x="2785" y="54"/>
                      </a:lnTo>
                      <a:lnTo>
                        <a:pt x="2787" y="54"/>
                      </a:lnTo>
                      <a:lnTo>
                        <a:pt x="2789" y="56"/>
                      </a:lnTo>
                      <a:lnTo>
                        <a:pt x="2790" y="60"/>
                      </a:lnTo>
                      <a:lnTo>
                        <a:pt x="2792" y="65"/>
                      </a:lnTo>
                      <a:lnTo>
                        <a:pt x="2794" y="70"/>
                      </a:lnTo>
                      <a:lnTo>
                        <a:pt x="2795" y="75"/>
                      </a:lnTo>
                      <a:lnTo>
                        <a:pt x="2797" y="79"/>
                      </a:lnTo>
                      <a:lnTo>
                        <a:pt x="2799" y="83"/>
                      </a:lnTo>
                      <a:lnTo>
                        <a:pt x="2801" y="84"/>
                      </a:lnTo>
                      <a:lnTo>
                        <a:pt x="2802" y="85"/>
                      </a:lnTo>
                      <a:lnTo>
                        <a:pt x="2804" y="85"/>
                      </a:lnTo>
                      <a:lnTo>
                        <a:pt x="2806" y="86"/>
                      </a:lnTo>
                      <a:lnTo>
                        <a:pt x="2807" y="87"/>
                      </a:lnTo>
                      <a:lnTo>
                        <a:pt x="2809" y="89"/>
                      </a:lnTo>
                      <a:lnTo>
                        <a:pt x="2811" y="91"/>
                      </a:lnTo>
                      <a:lnTo>
                        <a:pt x="2813" y="93"/>
                      </a:lnTo>
                      <a:lnTo>
                        <a:pt x="2814" y="95"/>
                      </a:lnTo>
                      <a:lnTo>
                        <a:pt x="2816" y="96"/>
                      </a:lnTo>
                      <a:lnTo>
                        <a:pt x="2818" y="95"/>
                      </a:lnTo>
                      <a:lnTo>
                        <a:pt x="2819" y="93"/>
                      </a:lnTo>
                      <a:lnTo>
                        <a:pt x="2821" y="91"/>
                      </a:lnTo>
                      <a:lnTo>
                        <a:pt x="2823" y="87"/>
                      </a:lnTo>
                      <a:lnTo>
                        <a:pt x="2825" y="85"/>
                      </a:lnTo>
                      <a:lnTo>
                        <a:pt x="2826" y="83"/>
                      </a:lnTo>
                      <a:lnTo>
                        <a:pt x="2828" y="83"/>
                      </a:lnTo>
                      <a:lnTo>
                        <a:pt x="2830" y="85"/>
                      </a:lnTo>
                      <a:lnTo>
                        <a:pt x="2831" y="89"/>
                      </a:lnTo>
                      <a:lnTo>
                        <a:pt x="2833" y="94"/>
                      </a:lnTo>
                      <a:lnTo>
                        <a:pt x="2835" y="100"/>
                      </a:lnTo>
                      <a:lnTo>
                        <a:pt x="2837" y="105"/>
                      </a:lnTo>
                      <a:lnTo>
                        <a:pt x="2838" y="110"/>
                      </a:lnTo>
                      <a:lnTo>
                        <a:pt x="2840" y="112"/>
                      </a:lnTo>
                      <a:lnTo>
                        <a:pt x="2842" y="113"/>
                      </a:lnTo>
                      <a:lnTo>
                        <a:pt x="2843" y="112"/>
                      </a:lnTo>
                      <a:lnTo>
                        <a:pt x="2845" y="110"/>
                      </a:lnTo>
                      <a:lnTo>
                        <a:pt x="2847" y="107"/>
                      </a:lnTo>
                      <a:lnTo>
                        <a:pt x="2849" y="104"/>
                      </a:lnTo>
                      <a:lnTo>
                        <a:pt x="2850" y="103"/>
                      </a:lnTo>
                      <a:lnTo>
                        <a:pt x="2852" y="102"/>
                      </a:lnTo>
                      <a:lnTo>
                        <a:pt x="2854" y="103"/>
                      </a:lnTo>
                      <a:lnTo>
                        <a:pt x="2855" y="106"/>
                      </a:lnTo>
                      <a:lnTo>
                        <a:pt x="2857" y="110"/>
                      </a:lnTo>
                      <a:lnTo>
                        <a:pt x="2859" y="115"/>
                      </a:lnTo>
                      <a:lnTo>
                        <a:pt x="2861" y="120"/>
                      </a:lnTo>
                      <a:lnTo>
                        <a:pt x="2862" y="123"/>
                      </a:lnTo>
                      <a:lnTo>
                        <a:pt x="2864" y="125"/>
                      </a:lnTo>
                      <a:lnTo>
                        <a:pt x="2866" y="126"/>
                      </a:lnTo>
                      <a:lnTo>
                        <a:pt x="2867" y="124"/>
                      </a:lnTo>
                      <a:lnTo>
                        <a:pt x="2869" y="122"/>
                      </a:lnTo>
                      <a:lnTo>
                        <a:pt x="2871" y="118"/>
                      </a:lnTo>
                      <a:lnTo>
                        <a:pt x="2872" y="115"/>
                      </a:lnTo>
                      <a:lnTo>
                        <a:pt x="2874" y="113"/>
                      </a:lnTo>
                      <a:lnTo>
                        <a:pt x="2876" y="112"/>
                      </a:lnTo>
                      <a:lnTo>
                        <a:pt x="2878" y="113"/>
                      </a:lnTo>
                      <a:lnTo>
                        <a:pt x="2879" y="116"/>
                      </a:lnTo>
                      <a:lnTo>
                        <a:pt x="2881" y="120"/>
                      </a:lnTo>
                      <a:lnTo>
                        <a:pt x="2883" y="124"/>
                      </a:lnTo>
                      <a:lnTo>
                        <a:pt x="2884" y="128"/>
                      </a:lnTo>
                      <a:lnTo>
                        <a:pt x="2886" y="130"/>
                      </a:lnTo>
                      <a:lnTo>
                        <a:pt x="2888" y="131"/>
                      </a:lnTo>
                      <a:lnTo>
                        <a:pt x="2890" y="129"/>
                      </a:lnTo>
                      <a:lnTo>
                        <a:pt x="2891" y="125"/>
                      </a:lnTo>
                      <a:lnTo>
                        <a:pt x="2893" y="120"/>
                      </a:lnTo>
                      <a:lnTo>
                        <a:pt x="2895" y="114"/>
                      </a:lnTo>
                      <a:lnTo>
                        <a:pt x="2896" y="109"/>
                      </a:lnTo>
                      <a:lnTo>
                        <a:pt x="2898" y="105"/>
                      </a:lnTo>
                      <a:lnTo>
                        <a:pt x="2900" y="103"/>
                      </a:lnTo>
                      <a:lnTo>
                        <a:pt x="2902" y="103"/>
                      </a:lnTo>
                      <a:lnTo>
                        <a:pt x="2903" y="104"/>
                      </a:lnTo>
                      <a:lnTo>
                        <a:pt x="2905" y="106"/>
                      </a:lnTo>
                      <a:lnTo>
                        <a:pt x="2907" y="108"/>
                      </a:lnTo>
                      <a:lnTo>
                        <a:pt x="2908" y="110"/>
                      </a:lnTo>
                      <a:lnTo>
                        <a:pt x="2910" y="110"/>
                      </a:lnTo>
                      <a:lnTo>
                        <a:pt x="2912" y="109"/>
                      </a:lnTo>
                      <a:lnTo>
                        <a:pt x="2913" y="108"/>
                      </a:lnTo>
                      <a:lnTo>
                        <a:pt x="2915" y="106"/>
                      </a:lnTo>
                      <a:lnTo>
                        <a:pt x="2917" y="105"/>
                      </a:lnTo>
                      <a:lnTo>
                        <a:pt x="2918" y="105"/>
                      </a:lnTo>
                      <a:lnTo>
                        <a:pt x="2920" y="105"/>
                      </a:lnTo>
                      <a:lnTo>
                        <a:pt x="2922" y="107"/>
                      </a:lnTo>
                      <a:lnTo>
                        <a:pt x="2924" y="109"/>
                      </a:lnTo>
                      <a:lnTo>
                        <a:pt x="2925" y="111"/>
                      </a:lnTo>
                      <a:lnTo>
                        <a:pt x="2927" y="113"/>
                      </a:lnTo>
                      <a:lnTo>
                        <a:pt x="2929" y="114"/>
                      </a:lnTo>
                      <a:lnTo>
                        <a:pt x="2930" y="113"/>
                      </a:lnTo>
                      <a:lnTo>
                        <a:pt x="2932" y="112"/>
                      </a:lnTo>
                      <a:lnTo>
                        <a:pt x="2934" y="110"/>
                      </a:lnTo>
                      <a:lnTo>
                        <a:pt x="2936" y="108"/>
                      </a:lnTo>
                      <a:lnTo>
                        <a:pt x="2937" y="106"/>
                      </a:lnTo>
                      <a:lnTo>
                        <a:pt x="2939" y="104"/>
                      </a:lnTo>
                      <a:lnTo>
                        <a:pt x="2941" y="104"/>
                      </a:lnTo>
                      <a:lnTo>
                        <a:pt x="2942" y="105"/>
                      </a:lnTo>
                      <a:lnTo>
                        <a:pt x="2944" y="106"/>
                      </a:lnTo>
                      <a:lnTo>
                        <a:pt x="2946" y="108"/>
                      </a:lnTo>
                      <a:lnTo>
                        <a:pt x="2948" y="110"/>
                      </a:lnTo>
                      <a:lnTo>
                        <a:pt x="2949" y="112"/>
                      </a:lnTo>
                      <a:lnTo>
                        <a:pt x="2951" y="115"/>
                      </a:lnTo>
                      <a:lnTo>
                        <a:pt x="2953" y="117"/>
                      </a:lnTo>
                      <a:lnTo>
                        <a:pt x="2954" y="120"/>
                      </a:lnTo>
                      <a:lnTo>
                        <a:pt x="2956" y="122"/>
                      </a:lnTo>
                      <a:lnTo>
                        <a:pt x="2958" y="124"/>
                      </a:lnTo>
                      <a:lnTo>
                        <a:pt x="2960" y="126"/>
                      </a:lnTo>
                      <a:lnTo>
                        <a:pt x="2961" y="126"/>
                      </a:lnTo>
                      <a:lnTo>
                        <a:pt x="2963" y="126"/>
                      </a:lnTo>
                      <a:lnTo>
                        <a:pt x="2965" y="124"/>
                      </a:lnTo>
                      <a:lnTo>
                        <a:pt x="2966" y="121"/>
                      </a:lnTo>
                      <a:lnTo>
                        <a:pt x="2968" y="118"/>
                      </a:lnTo>
                      <a:lnTo>
                        <a:pt x="2970" y="116"/>
                      </a:lnTo>
                      <a:lnTo>
                        <a:pt x="2972" y="115"/>
                      </a:lnTo>
                      <a:lnTo>
                        <a:pt x="2973" y="115"/>
                      </a:lnTo>
                      <a:lnTo>
                        <a:pt x="2975" y="116"/>
                      </a:lnTo>
                      <a:lnTo>
                        <a:pt x="2977" y="119"/>
                      </a:lnTo>
                      <a:lnTo>
                        <a:pt x="2978" y="122"/>
                      </a:lnTo>
                      <a:lnTo>
                        <a:pt x="2980" y="124"/>
                      </a:lnTo>
                      <a:lnTo>
                        <a:pt x="2982" y="126"/>
                      </a:lnTo>
                      <a:lnTo>
                        <a:pt x="2984" y="126"/>
                      </a:lnTo>
                      <a:lnTo>
                        <a:pt x="2985" y="124"/>
                      </a:lnTo>
                      <a:lnTo>
                        <a:pt x="2987" y="122"/>
                      </a:lnTo>
                      <a:lnTo>
                        <a:pt x="2989" y="119"/>
                      </a:lnTo>
                      <a:lnTo>
                        <a:pt x="2990" y="117"/>
                      </a:lnTo>
                      <a:lnTo>
                        <a:pt x="2992" y="117"/>
                      </a:lnTo>
                      <a:lnTo>
                        <a:pt x="2994" y="119"/>
                      </a:lnTo>
                      <a:lnTo>
                        <a:pt x="2996" y="124"/>
                      </a:lnTo>
                      <a:lnTo>
                        <a:pt x="2997" y="130"/>
                      </a:lnTo>
                      <a:lnTo>
                        <a:pt x="2999" y="137"/>
                      </a:lnTo>
                      <a:lnTo>
                        <a:pt x="3001" y="143"/>
                      </a:lnTo>
                      <a:lnTo>
                        <a:pt x="3002" y="149"/>
                      </a:lnTo>
                      <a:lnTo>
                        <a:pt x="3004" y="153"/>
                      </a:lnTo>
                      <a:lnTo>
                        <a:pt x="3006" y="155"/>
                      </a:lnTo>
                      <a:lnTo>
                        <a:pt x="3008" y="156"/>
                      </a:lnTo>
                      <a:lnTo>
                        <a:pt x="3009" y="156"/>
                      </a:lnTo>
                      <a:lnTo>
                        <a:pt x="3011" y="156"/>
                      </a:lnTo>
                      <a:lnTo>
                        <a:pt x="3013" y="156"/>
                      </a:lnTo>
                      <a:lnTo>
                        <a:pt x="3014" y="158"/>
                      </a:lnTo>
                      <a:lnTo>
                        <a:pt x="3016" y="160"/>
                      </a:lnTo>
                      <a:lnTo>
                        <a:pt x="3018" y="162"/>
                      </a:lnTo>
                      <a:lnTo>
                        <a:pt x="3020" y="164"/>
                      </a:lnTo>
                      <a:lnTo>
                        <a:pt x="3021" y="164"/>
                      </a:lnTo>
                      <a:lnTo>
                        <a:pt x="3023" y="162"/>
                      </a:lnTo>
                      <a:lnTo>
                        <a:pt x="3025" y="158"/>
                      </a:lnTo>
                      <a:lnTo>
                        <a:pt x="3026" y="151"/>
                      </a:lnTo>
                      <a:lnTo>
                        <a:pt x="3028" y="142"/>
                      </a:lnTo>
                      <a:lnTo>
                        <a:pt x="3030" y="134"/>
                      </a:lnTo>
                      <a:lnTo>
                        <a:pt x="3032" y="127"/>
                      </a:lnTo>
                      <a:lnTo>
                        <a:pt x="3033" y="121"/>
                      </a:lnTo>
                      <a:lnTo>
                        <a:pt x="3035" y="118"/>
                      </a:lnTo>
                      <a:lnTo>
                        <a:pt x="3036" y="119"/>
                      </a:lnTo>
                      <a:lnTo>
                        <a:pt x="3038" y="121"/>
                      </a:lnTo>
                      <a:lnTo>
                        <a:pt x="3040" y="126"/>
                      </a:lnTo>
                      <a:lnTo>
                        <a:pt x="3042" y="130"/>
                      </a:lnTo>
                      <a:lnTo>
                        <a:pt x="3044" y="135"/>
                      </a:lnTo>
                      <a:lnTo>
                        <a:pt x="3045" y="139"/>
                      </a:lnTo>
                      <a:lnTo>
                        <a:pt x="3047" y="140"/>
                      </a:lnTo>
                      <a:lnTo>
                        <a:pt x="3048" y="140"/>
                      </a:lnTo>
                      <a:lnTo>
                        <a:pt x="3050" y="139"/>
                      </a:lnTo>
                      <a:lnTo>
                        <a:pt x="3052" y="136"/>
                      </a:lnTo>
                      <a:lnTo>
                        <a:pt x="3054" y="134"/>
                      </a:lnTo>
                      <a:lnTo>
                        <a:pt x="3056" y="132"/>
                      </a:lnTo>
                      <a:lnTo>
                        <a:pt x="3057" y="130"/>
                      </a:lnTo>
                      <a:lnTo>
                        <a:pt x="3059" y="130"/>
                      </a:lnTo>
                      <a:lnTo>
                        <a:pt x="3060" y="130"/>
                      </a:lnTo>
                      <a:lnTo>
                        <a:pt x="3062" y="131"/>
                      </a:lnTo>
                      <a:lnTo>
                        <a:pt x="3064" y="133"/>
                      </a:lnTo>
                      <a:lnTo>
                        <a:pt x="3066" y="133"/>
                      </a:lnTo>
                      <a:lnTo>
                        <a:pt x="3068" y="134"/>
                      </a:lnTo>
                      <a:lnTo>
                        <a:pt x="3069" y="133"/>
                      </a:lnTo>
                      <a:lnTo>
                        <a:pt x="3071" y="132"/>
                      </a:lnTo>
                      <a:lnTo>
                        <a:pt x="3072" y="130"/>
                      </a:lnTo>
                      <a:lnTo>
                        <a:pt x="3074" y="127"/>
                      </a:lnTo>
                      <a:lnTo>
                        <a:pt x="3076" y="125"/>
                      </a:lnTo>
                      <a:lnTo>
                        <a:pt x="3078" y="123"/>
                      </a:lnTo>
                      <a:lnTo>
                        <a:pt x="3079" y="122"/>
                      </a:lnTo>
                      <a:lnTo>
                        <a:pt x="3081" y="122"/>
                      </a:lnTo>
                      <a:lnTo>
                        <a:pt x="3083" y="123"/>
                      </a:lnTo>
                      <a:lnTo>
                        <a:pt x="3084" y="126"/>
                      </a:lnTo>
                      <a:lnTo>
                        <a:pt x="3086" y="129"/>
                      </a:lnTo>
                      <a:lnTo>
                        <a:pt x="3088" y="134"/>
                      </a:lnTo>
                      <a:lnTo>
                        <a:pt x="3090" y="138"/>
                      </a:lnTo>
                      <a:lnTo>
                        <a:pt x="3091" y="142"/>
                      </a:lnTo>
                      <a:lnTo>
                        <a:pt x="3093" y="145"/>
                      </a:lnTo>
                      <a:lnTo>
                        <a:pt x="3095" y="147"/>
                      </a:lnTo>
                      <a:lnTo>
                        <a:pt x="3096" y="147"/>
                      </a:lnTo>
                      <a:lnTo>
                        <a:pt x="3098" y="146"/>
                      </a:lnTo>
                      <a:lnTo>
                        <a:pt x="3100" y="145"/>
                      </a:lnTo>
                      <a:lnTo>
                        <a:pt x="3102" y="143"/>
                      </a:lnTo>
                      <a:lnTo>
                        <a:pt x="3103" y="141"/>
                      </a:lnTo>
                      <a:lnTo>
                        <a:pt x="3105" y="139"/>
                      </a:lnTo>
                      <a:lnTo>
                        <a:pt x="3107" y="137"/>
                      </a:lnTo>
                      <a:lnTo>
                        <a:pt x="3108" y="136"/>
                      </a:lnTo>
                      <a:lnTo>
                        <a:pt x="3110" y="136"/>
                      </a:lnTo>
                      <a:lnTo>
                        <a:pt x="3112" y="136"/>
                      </a:lnTo>
                      <a:lnTo>
                        <a:pt x="3114" y="135"/>
                      </a:lnTo>
                      <a:lnTo>
                        <a:pt x="3115" y="135"/>
                      </a:lnTo>
                      <a:lnTo>
                        <a:pt x="3117" y="136"/>
                      </a:lnTo>
                      <a:lnTo>
                        <a:pt x="3119" y="137"/>
                      </a:lnTo>
                      <a:lnTo>
                        <a:pt x="3120" y="139"/>
                      </a:lnTo>
                      <a:lnTo>
                        <a:pt x="3122" y="142"/>
                      </a:lnTo>
                      <a:lnTo>
                        <a:pt x="3124" y="146"/>
                      </a:lnTo>
                      <a:lnTo>
                        <a:pt x="3125" y="151"/>
                      </a:lnTo>
                      <a:lnTo>
                        <a:pt x="3127" y="157"/>
                      </a:lnTo>
                      <a:lnTo>
                        <a:pt x="3129" y="162"/>
                      </a:lnTo>
                      <a:lnTo>
                        <a:pt x="3131" y="167"/>
                      </a:lnTo>
                      <a:lnTo>
                        <a:pt x="3132" y="170"/>
                      </a:lnTo>
                      <a:lnTo>
                        <a:pt x="3134" y="170"/>
                      </a:lnTo>
                      <a:lnTo>
                        <a:pt x="3136" y="168"/>
                      </a:lnTo>
                      <a:lnTo>
                        <a:pt x="3137" y="164"/>
                      </a:lnTo>
                      <a:lnTo>
                        <a:pt x="3139" y="158"/>
                      </a:lnTo>
                      <a:lnTo>
                        <a:pt x="3141" y="151"/>
                      </a:lnTo>
                      <a:lnTo>
                        <a:pt x="3143" y="144"/>
                      </a:lnTo>
                      <a:lnTo>
                        <a:pt x="3144" y="138"/>
                      </a:lnTo>
                      <a:lnTo>
                        <a:pt x="3146" y="134"/>
                      </a:lnTo>
                      <a:lnTo>
                        <a:pt x="3148" y="132"/>
                      </a:lnTo>
                      <a:lnTo>
                        <a:pt x="3149" y="132"/>
                      </a:lnTo>
                      <a:lnTo>
                        <a:pt x="3151" y="134"/>
                      </a:lnTo>
                      <a:lnTo>
                        <a:pt x="3153" y="137"/>
                      </a:lnTo>
                      <a:lnTo>
                        <a:pt x="3155" y="140"/>
                      </a:lnTo>
                      <a:lnTo>
                        <a:pt x="3156" y="143"/>
                      </a:lnTo>
                      <a:lnTo>
                        <a:pt x="3158" y="144"/>
                      </a:lnTo>
                      <a:lnTo>
                        <a:pt x="3160" y="144"/>
                      </a:lnTo>
                      <a:lnTo>
                        <a:pt x="3161" y="142"/>
                      </a:lnTo>
                      <a:lnTo>
                        <a:pt x="3163" y="140"/>
                      </a:lnTo>
                      <a:lnTo>
                        <a:pt x="3165" y="138"/>
                      </a:lnTo>
                      <a:lnTo>
                        <a:pt x="3167" y="137"/>
                      </a:lnTo>
                      <a:lnTo>
                        <a:pt x="3168" y="137"/>
                      </a:lnTo>
                      <a:lnTo>
                        <a:pt x="3170" y="140"/>
                      </a:lnTo>
                      <a:lnTo>
                        <a:pt x="3171" y="143"/>
                      </a:lnTo>
                      <a:lnTo>
                        <a:pt x="3173" y="148"/>
                      </a:lnTo>
                      <a:lnTo>
                        <a:pt x="3175" y="154"/>
                      </a:lnTo>
                      <a:lnTo>
                        <a:pt x="3177" y="158"/>
                      </a:lnTo>
                      <a:lnTo>
                        <a:pt x="3179" y="161"/>
                      </a:lnTo>
                      <a:lnTo>
                        <a:pt x="3180" y="161"/>
                      </a:lnTo>
                      <a:lnTo>
                        <a:pt x="3182" y="158"/>
                      </a:lnTo>
                      <a:lnTo>
                        <a:pt x="3183" y="153"/>
                      </a:lnTo>
                      <a:lnTo>
                        <a:pt x="3185" y="145"/>
                      </a:lnTo>
                      <a:lnTo>
                        <a:pt x="3187" y="136"/>
                      </a:lnTo>
                      <a:lnTo>
                        <a:pt x="3189" y="126"/>
                      </a:lnTo>
                      <a:lnTo>
                        <a:pt x="3191" y="117"/>
                      </a:lnTo>
                      <a:lnTo>
                        <a:pt x="3192" y="110"/>
                      </a:lnTo>
                      <a:lnTo>
                        <a:pt x="3194" y="104"/>
                      </a:lnTo>
                      <a:lnTo>
                        <a:pt x="3195" y="102"/>
                      </a:lnTo>
                      <a:lnTo>
                        <a:pt x="3197" y="101"/>
                      </a:lnTo>
                      <a:lnTo>
                        <a:pt x="3199" y="102"/>
                      </a:lnTo>
                      <a:lnTo>
                        <a:pt x="3201" y="104"/>
                      </a:lnTo>
                      <a:lnTo>
                        <a:pt x="3203" y="106"/>
                      </a:lnTo>
                      <a:lnTo>
                        <a:pt x="3204" y="108"/>
                      </a:lnTo>
                      <a:lnTo>
                        <a:pt x="3206" y="110"/>
                      </a:lnTo>
                      <a:lnTo>
                        <a:pt x="3207" y="110"/>
                      </a:lnTo>
                      <a:lnTo>
                        <a:pt x="3209" y="110"/>
                      </a:lnTo>
                      <a:lnTo>
                        <a:pt x="3211" y="110"/>
                      </a:lnTo>
                      <a:lnTo>
                        <a:pt x="3213" y="110"/>
                      </a:lnTo>
                      <a:lnTo>
                        <a:pt x="3214" y="110"/>
                      </a:lnTo>
                      <a:lnTo>
                        <a:pt x="3216" y="111"/>
                      </a:lnTo>
                      <a:lnTo>
                        <a:pt x="3218" y="114"/>
                      </a:lnTo>
                      <a:lnTo>
                        <a:pt x="3219" y="117"/>
                      </a:lnTo>
                      <a:lnTo>
                        <a:pt x="3221" y="121"/>
                      </a:lnTo>
                      <a:lnTo>
                        <a:pt x="3223" y="126"/>
                      </a:lnTo>
                      <a:lnTo>
                        <a:pt x="3225" y="129"/>
                      </a:lnTo>
                      <a:lnTo>
                        <a:pt x="3226" y="132"/>
                      </a:lnTo>
                      <a:lnTo>
                        <a:pt x="3228" y="134"/>
                      </a:lnTo>
                      <a:lnTo>
                        <a:pt x="3230" y="135"/>
                      </a:lnTo>
                      <a:lnTo>
                        <a:pt x="3231" y="134"/>
                      </a:lnTo>
                      <a:lnTo>
                        <a:pt x="3233" y="134"/>
                      </a:lnTo>
                      <a:lnTo>
                        <a:pt x="3235" y="133"/>
                      </a:lnTo>
                      <a:lnTo>
                        <a:pt x="3237" y="133"/>
                      </a:lnTo>
                      <a:lnTo>
                        <a:pt x="3238" y="134"/>
                      </a:lnTo>
                      <a:lnTo>
                        <a:pt x="3240" y="135"/>
                      </a:lnTo>
                      <a:lnTo>
                        <a:pt x="3242" y="137"/>
                      </a:lnTo>
                      <a:lnTo>
                        <a:pt x="3243" y="139"/>
                      </a:lnTo>
                      <a:lnTo>
                        <a:pt x="3245" y="141"/>
                      </a:lnTo>
                      <a:lnTo>
                        <a:pt x="3247" y="141"/>
                      </a:lnTo>
                      <a:lnTo>
                        <a:pt x="3249" y="139"/>
                      </a:lnTo>
                      <a:lnTo>
                        <a:pt x="3250" y="136"/>
                      </a:lnTo>
                      <a:lnTo>
                        <a:pt x="3252" y="131"/>
                      </a:lnTo>
                      <a:lnTo>
                        <a:pt x="3254" y="124"/>
                      </a:lnTo>
                      <a:lnTo>
                        <a:pt x="3255" y="118"/>
                      </a:lnTo>
                      <a:lnTo>
                        <a:pt x="3257" y="112"/>
                      </a:lnTo>
                      <a:lnTo>
                        <a:pt x="3259" y="108"/>
                      </a:lnTo>
                      <a:lnTo>
                        <a:pt x="3261" y="106"/>
                      </a:lnTo>
                      <a:lnTo>
                        <a:pt x="3262" y="107"/>
                      </a:lnTo>
                      <a:lnTo>
                        <a:pt x="3264" y="111"/>
                      </a:lnTo>
                      <a:lnTo>
                        <a:pt x="3266" y="116"/>
                      </a:lnTo>
                      <a:lnTo>
                        <a:pt x="3267" y="122"/>
                      </a:lnTo>
                      <a:lnTo>
                        <a:pt x="3269" y="128"/>
                      </a:lnTo>
                      <a:lnTo>
                        <a:pt x="3271" y="133"/>
                      </a:lnTo>
                      <a:lnTo>
                        <a:pt x="3273" y="136"/>
                      </a:lnTo>
                      <a:lnTo>
                        <a:pt x="3274" y="137"/>
                      </a:lnTo>
                      <a:lnTo>
                        <a:pt x="3276" y="137"/>
                      </a:lnTo>
                      <a:lnTo>
                        <a:pt x="3278" y="136"/>
                      </a:lnTo>
                      <a:lnTo>
                        <a:pt x="3279" y="134"/>
                      </a:lnTo>
                      <a:lnTo>
                        <a:pt x="3281" y="132"/>
                      </a:lnTo>
                      <a:lnTo>
                        <a:pt x="3283" y="131"/>
                      </a:lnTo>
                      <a:lnTo>
                        <a:pt x="3285" y="131"/>
                      </a:lnTo>
                      <a:lnTo>
                        <a:pt x="3286" y="133"/>
                      </a:lnTo>
                      <a:lnTo>
                        <a:pt x="3288" y="135"/>
                      </a:lnTo>
                      <a:lnTo>
                        <a:pt x="3290" y="137"/>
                      </a:lnTo>
                      <a:lnTo>
                        <a:pt x="3291" y="139"/>
                      </a:lnTo>
                      <a:lnTo>
                        <a:pt x="3293" y="141"/>
                      </a:lnTo>
                      <a:lnTo>
                        <a:pt x="3295" y="142"/>
                      </a:lnTo>
                      <a:lnTo>
                        <a:pt x="3297" y="142"/>
                      </a:lnTo>
                      <a:lnTo>
                        <a:pt x="3298" y="142"/>
                      </a:lnTo>
                      <a:lnTo>
                        <a:pt x="3300" y="142"/>
                      </a:lnTo>
                      <a:lnTo>
                        <a:pt x="3302" y="142"/>
                      </a:lnTo>
                      <a:lnTo>
                        <a:pt x="3303" y="143"/>
                      </a:lnTo>
                      <a:lnTo>
                        <a:pt x="3305" y="144"/>
                      </a:lnTo>
                      <a:lnTo>
                        <a:pt x="3307" y="146"/>
                      </a:lnTo>
                      <a:lnTo>
                        <a:pt x="3309" y="147"/>
                      </a:lnTo>
                      <a:lnTo>
                        <a:pt x="3310" y="148"/>
                      </a:lnTo>
                      <a:lnTo>
                        <a:pt x="3312" y="149"/>
                      </a:lnTo>
                      <a:lnTo>
                        <a:pt x="3314" y="148"/>
                      </a:lnTo>
                      <a:lnTo>
                        <a:pt x="3315" y="146"/>
                      </a:lnTo>
                      <a:lnTo>
                        <a:pt x="3317" y="143"/>
                      </a:lnTo>
                      <a:lnTo>
                        <a:pt x="3319" y="139"/>
                      </a:lnTo>
                      <a:lnTo>
                        <a:pt x="3320" y="136"/>
                      </a:lnTo>
                      <a:lnTo>
                        <a:pt x="3322" y="133"/>
                      </a:lnTo>
                      <a:lnTo>
                        <a:pt x="3324" y="130"/>
                      </a:lnTo>
                      <a:lnTo>
                        <a:pt x="3326" y="129"/>
                      </a:lnTo>
                      <a:lnTo>
                        <a:pt x="3327" y="129"/>
                      </a:lnTo>
                      <a:lnTo>
                        <a:pt x="3329" y="129"/>
                      </a:lnTo>
                      <a:lnTo>
                        <a:pt x="3331" y="130"/>
                      </a:lnTo>
                      <a:lnTo>
                        <a:pt x="3332" y="131"/>
                      </a:lnTo>
                      <a:lnTo>
                        <a:pt x="3334" y="132"/>
                      </a:lnTo>
                      <a:lnTo>
                        <a:pt x="3336" y="131"/>
                      </a:lnTo>
                      <a:lnTo>
                        <a:pt x="3338" y="131"/>
                      </a:lnTo>
                      <a:lnTo>
                        <a:pt x="3339" y="129"/>
                      </a:lnTo>
                      <a:lnTo>
                        <a:pt x="3341" y="128"/>
                      </a:lnTo>
                      <a:lnTo>
                        <a:pt x="3343" y="127"/>
                      </a:lnTo>
                      <a:lnTo>
                        <a:pt x="3344" y="125"/>
                      </a:lnTo>
                      <a:lnTo>
                        <a:pt x="3346" y="124"/>
                      </a:lnTo>
                      <a:lnTo>
                        <a:pt x="3348" y="124"/>
                      </a:lnTo>
                      <a:lnTo>
                        <a:pt x="3349" y="124"/>
                      </a:lnTo>
                      <a:lnTo>
                        <a:pt x="3351" y="124"/>
                      </a:lnTo>
                      <a:lnTo>
                        <a:pt x="3353" y="123"/>
                      </a:lnTo>
                      <a:lnTo>
                        <a:pt x="3355" y="123"/>
                      </a:lnTo>
                      <a:lnTo>
                        <a:pt x="3356" y="123"/>
                      </a:lnTo>
                      <a:lnTo>
                        <a:pt x="3358" y="123"/>
                      </a:lnTo>
                      <a:lnTo>
                        <a:pt x="3360" y="124"/>
                      </a:lnTo>
                      <a:lnTo>
                        <a:pt x="3361" y="126"/>
                      </a:lnTo>
                      <a:lnTo>
                        <a:pt x="3363" y="128"/>
                      </a:lnTo>
                      <a:lnTo>
                        <a:pt x="3365" y="132"/>
                      </a:lnTo>
                      <a:lnTo>
                        <a:pt x="3366" y="136"/>
                      </a:lnTo>
                      <a:lnTo>
                        <a:pt x="3368" y="140"/>
                      </a:lnTo>
                      <a:lnTo>
                        <a:pt x="3370" y="142"/>
                      </a:lnTo>
                      <a:lnTo>
                        <a:pt x="3372" y="143"/>
                      </a:lnTo>
                      <a:lnTo>
                        <a:pt x="3373" y="142"/>
                      </a:lnTo>
                      <a:lnTo>
                        <a:pt x="3375" y="139"/>
                      </a:lnTo>
                      <a:lnTo>
                        <a:pt x="3377" y="135"/>
                      </a:lnTo>
                      <a:lnTo>
                        <a:pt x="3378" y="130"/>
                      </a:lnTo>
                      <a:lnTo>
                        <a:pt x="3380" y="124"/>
                      </a:lnTo>
                      <a:lnTo>
                        <a:pt x="3382" y="120"/>
                      </a:lnTo>
                      <a:lnTo>
                        <a:pt x="3384" y="117"/>
                      </a:lnTo>
                      <a:lnTo>
                        <a:pt x="3385" y="115"/>
                      </a:lnTo>
                      <a:lnTo>
                        <a:pt x="3387" y="115"/>
                      </a:lnTo>
                      <a:lnTo>
                        <a:pt x="3389" y="117"/>
                      </a:lnTo>
                      <a:lnTo>
                        <a:pt x="3390" y="118"/>
                      </a:lnTo>
                      <a:lnTo>
                        <a:pt x="3392" y="120"/>
                      </a:lnTo>
                      <a:lnTo>
                        <a:pt x="3394" y="121"/>
                      </a:lnTo>
                      <a:lnTo>
                        <a:pt x="3396" y="121"/>
                      </a:lnTo>
                      <a:lnTo>
                        <a:pt x="3397" y="121"/>
                      </a:lnTo>
                      <a:lnTo>
                        <a:pt x="3399" y="121"/>
                      </a:lnTo>
                      <a:lnTo>
                        <a:pt x="3401" y="121"/>
                      </a:lnTo>
                      <a:lnTo>
                        <a:pt x="3402" y="121"/>
                      </a:lnTo>
                      <a:lnTo>
                        <a:pt x="3404" y="123"/>
                      </a:lnTo>
                      <a:lnTo>
                        <a:pt x="3406" y="125"/>
                      </a:lnTo>
                      <a:lnTo>
                        <a:pt x="3408" y="127"/>
                      </a:lnTo>
                      <a:lnTo>
                        <a:pt x="3409" y="129"/>
                      </a:lnTo>
                      <a:lnTo>
                        <a:pt x="3411" y="129"/>
                      </a:lnTo>
                      <a:lnTo>
                        <a:pt x="3413" y="128"/>
                      </a:lnTo>
                      <a:lnTo>
                        <a:pt x="3414" y="124"/>
                      </a:lnTo>
                      <a:lnTo>
                        <a:pt x="3416" y="119"/>
                      </a:lnTo>
                      <a:lnTo>
                        <a:pt x="3418" y="112"/>
                      </a:lnTo>
                      <a:lnTo>
                        <a:pt x="3420" y="105"/>
                      </a:lnTo>
                      <a:lnTo>
                        <a:pt x="3421" y="99"/>
                      </a:lnTo>
                      <a:lnTo>
                        <a:pt x="3423" y="95"/>
                      </a:lnTo>
                      <a:lnTo>
                        <a:pt x="3425" y="93"/>
                      </a:lnTo>
                      <a:lnTo>
                        <a:pt x="3426" y="93"/>
                      </a:lnTo>
                      <a:lnTo>
                        <a:pt x="3428" y="96"/>
                      </a:lnTo>
                      <a:lnTo>
                        <a:pt x="3430" y="100"/>
                      </a:lnTo>
                      <a:lnTo>
                        <a:pt x="3432" y="104"/>
                      </a:lnTo>
                      <a:lnTo>
                        <a:pt x="3433" y="106"/>
                      </a:lnTo>
                      <a:lnTo>
                        <a:pt x="3435" y="107"/>
                      </a:lnTo>
                      <a:lnTo>
                        <a:pt x="3437" y="106"/>
                      </a:lnTo>
                      <a:lnTo>
                        <a:pt x="3438" y="103"/>
                      </a:lnTo>
                      <a:lnTo>
                        <a:pt x="3440" y="99"/>
                      </a:lnTo>
                      <a:lnTo>
                        <a:pt x="3442" y="95"/>
                      </a:lnTo>
                      <a:lnTo>
                        <a:pt x="3444" y="92"/>
                      </a:lnTo>
                      <a:lnTo>
                        <a:pt x="3445" y="90"/>
                      </a:lnTo>
                      <a:lnTo>
                        <a:pt x="3447" y="89"/>
                      </a:lnTo>
                      <a:lnTo>
                        <a:pt x="3449" y="90"/>
                      </a:lnTo>
                      <a:lnTo>
                        <a:pt x="3450" y="92"/>
                      </a:lnTo>
                      <a:lnTo>
                        <a:pt x="3452" y="95"/>
                      </a:lnTo>
                      <a:lnTo>
                        <a:pt x="3454" y="97"/>
                      </a:lnTo>
                      <a:lnTo>
                        <a:pt x="3456" y="98"/>
                      </a:lnTo>
                      <a:lnTo>
                        <a:pt x="3457" y="98"/>
                      </a:lnTo>
                      <a:lnTo>
                        <a:pt x="3459" y="98"/>
                      </a:lnTo>
                      <a:lnTo>
                        <a:pt x="3461" y="97"/>
                      </a:lnTo>
                      <a:lnTo>
                        <a:pt x="3462" y="97"/>
                      </a:lnTo>
                      <a:lnTo>
                        <a:pt x="3464" y="97"/>
                      </a:lnTo>
                      <a:lnTo>
                        <a:pt x="3466" y="100"/>
                      </a:lnTo>
                      <a:lnTo>
                        <a:pt x="3468" y="104"/>
                      </a:lnTo>
                      <a:lnTo>
                        <a:pt x="3469" y="109"/>
                      </a:lnTo>
                      <a:lnTo>
                        <a:pt x="3471" y="116"/>
                      </a:lnTo>
                      <a:lnTo>
                        <a:pt x="3472" y="122"/>
                      </a:lnTo>
                      <a:lnTo>
                        <a:pt x="3474" y="127"/>
                      </a:lnTo>
                      <a:lnTo>
                        <a:pt x="3476" y="131"/>
                      </a:lnTo>
                      <a:lnTo>
                        <a:pt x="3478" y="133"/>
                      </a:lnTo>
                      <a:lnTo>
                        <a:pt x="3480" y="133"/>
                      </a:lnTo>
                      <a:lnTo>
                        <a:pt x="3481" y="131"/>
                      </a:lnTo>
                      <a:lnTo>
                        <a:pt x="3483" y="130"/>
                      </a:lnTo>
                      <a:lnTo>
                        <a:pt x="3484" y="128"/>
                      </a:lnTo>
                      <a:lnTo>
                        <a:pt x="3486" y="127"/>
                      </a:lnTo>
                      <a:lnTo>
                        <a:pt x="3488" y="127"/>
                      </a:lnTo>
                      <a:lnTo>
                        <a:pt x="3490" y="128"/>
                      </a:lnTo>
                      <a:lnTo>
                        <a:pt x="3492" y="129"/>
                      </a:lnTo>
                      <a:lnTo>
                        <a:pt x="3493" y="131"/>
                      </a:lnTo>
                      <a:lnTo>
                        <a:pt x="3495" y="133"/>
                      </a:lnTo>
                      <a:lnTo>
                        <a:pt x="3496" y="134"/>
                      </a:lnTo>
                      <a:lnTo>
                        <a:pt x="3498" y="132"/>
                      </a:lnTo>
                      <a:lnTo>
                        <a:pt x="3500" y="129"/>
                      </a:lnTo>
                      <a:lnTo>
                        <a:pt x="3502" y="123"/>
                      </a:lnTo>
                      <a:lnTo>
                        <a:pt x="3504" y="116"/>
                      </a:lnTo>
                      <a:lnTo>
                        <a:pt x="3505" y="108"/>
                      </a:lnTo>
                      <a:lnTo>
                        <a:pt x="3507" y="100"/>
                      </a:lnTo>
                      <a:lnTo>
                        <a:pt x="3508" y="92"/>
                      </a:lnTo>
                      <a:lnTo>
                        <a:pt x="3510" y="87"/>
                      </a:lnTo>
                      <a:lnTo>
                        <a:pt x="3512" y="83"/>
                      </a:lnTo>
                      <a:lnTo>
                        <a:pt x="3514" y="82"/>
                      </a:lnTo>
                      <a:lnTo>
                        <a:pt x="3515" y="83"/>
                      </a:lnTo>
                      <a:lnTo>
                        <a:pt x="3517" y="86"/>
                      </a:lnTo>
                      <a:lnTo>
                        <a:pt x="3519" y="91"/>
                      </a:lnTo>
                      <a:lnTo>
                        <a:pt x="3520" y="96"/>
                      </a:lnTo>
                      <a:lnTo>
                        <a:pt x="3522" y="101"/>
                      </a:lnTo>
                      <a:lnTo>
                        <a:pt x="3524" y="106"/>
                      </a:lnTo>
                      <a:lnTo>
                        <a:pt x="3526" y="109"/>
                      </a:lnTo>
                      <a:lnTo>
                        <a:pt x="3527" y="111"/>
                      </a:lnTo>
                      <a:lnTo>
                        <a:pt x="3529" y="111"/>
                      </a:lnTo>
                      <a:lnTo>
                        <a:pt x="3531" y="111"/>
                      </a:lnTo>
                      <a:lnTo>
                        <a:pt x="3532" y="110"/>
                      </a:lnTo>
                      <a:lnTo>
                        <a:pt x="3534" y="110"/>
                      </a:lnTo>
                      <a:lnTo>
                        <a:pt x="3536" y="110"/>
                      </a:lnTo>
                      <a:lnTo>
                        <a:pt x="3538" y="112"/>
                      </a:lnTo>
                      <a:lnTo>
                        <a:pt x="3539" y="114"/>
                      </a:lnTo>
                      <a:lnTo>
                        <a:pt x="3541" y="116"/>
                      </a:lnTo>
                      <a:lnTo>
                        <a:pt x="3543" y="119"/>
                      </a:lnTo>
                      <a:lnTo>
                        <a:pt x="3544" y="121"/>
                      </a:lnTo>
                      <a:lnTo>
                        <a:pt x="3546" y="122"/>
                      </a:lnTo>
                      <a:lnTo>
                        <a:pt x="3548" y="121"/>
                      </a:lnTo>
                      <a:lnTo>
                        <a:pt x="3550" y="118"/>
                      </a:lnTo>
                      <a:lnTo>
                        <a:pt x="3551" y="114"/>
                      </a:lnTo>
                      <a:lnTo>
                        <a:pt x="3553" y="109"/>
                      </a:lnTo>
                      <a:lnTo>
                        <a:pt x="3555" y="104"/>
                      </a:lnTo>
                      <a:lnTo>
                        <a:pt x="3556" y="101"/>
                      </a:lnTo>
                      <a:lnTo>
                        <a:pt x="3558" y="98"/>
                      </a:lnTo>
                      <a:lnTo>
                        <a:pt x="3560" y="98"/>
                      </a:lnTo>
                      <a:lnTo>
                        <a:pt x="3562" y="98"/>
                      </a:lnTo>
                      <a:lnTo>
                        <a:pt x="3563" y="99"/>
                      </a:lnTo>
                      <a:lnTo>
                        <a:pt x="3565" y="99"/>
                      </a:lnTo>
                      <a:lnTo>
                        <a:pt x="3567" y="99"/>
                      </a:lnTo>
                      <a:lnTo>
                        <a:pt x="3568" y="97"/>
                      </a:lnTo>
                      <a:lnTo>
                        <a:pt x="3570" y="94"/>
                      </a:lnTo>
                      <a:lnTo>
                        <a:pt x="3572" y="89"/>
                      </a:lnTo>
                      <a:lnTo>
                        <a:pt x="3573" y="84"/>
                      </a:lnTo>
                      <a:lnTo>
                        <a:pt x="3575" y="79"/>
                      </a:lnTo>
                      <a:lnTo>
                        <a:pt x="3577" y="75"/>
                      </a:lnTo>
                      <a:lnTo>
                        <a:pt x="3579" y="74"/>
                      </a:lnTo>
                      <a:lnTo>
                        <a:pt x="3580" y="75"/>
                      </a:lnTo>
                      <a:lnTo>
                        <a:pt x="3582" y="78"/>
                      </a:lnTo>
                      <a:lnTo>
                        <a:pt x="3584" y="82"/>
                      </a:lnTo>
                      <a:lnTo>
                        <a:pt x="3585" y="87"/>
                      </a:lnTo>
                      <a:lnTo>
                        <a:pt x="3587" y="90"/>
                      </a:lnTo>
                      <a:lnTo>
                        <a:pt x="3589" y="92"/>
                      </a:lnTo>
                      <a:lnTo>
                        <a:pt x="3591" y="92"/>
                      </a:lnTo>
                      <a:lnTo>
                        <a:pt x="3592" y="90"/>
                      </a:lnTo>
                      <a:lnTo>
                        <a:pt x="3594" y="86"/>
                      </a:lnTo>
                      <a:lnTo>
                        <a:pt x="3596" y="82"/>
                      </a:lnTo>
                      <a:lnTo>
                        <a:pt x="3597" y="78"/>
                      </a:lnTo>
                      <a:lnTo>
                        <a:pt x="3599" y="74"/>
                      </a:lnTo>
                      <a:lnTo>
                        <a:pt x="3601" y="72"/>
                      </a:lnTo>
                      <a:lnTo>
                        <a:pt x="3603" y="72"/>
                      </a:lnTo>
                      <a:lnTo>
                        <a:pt x="3604" y="73"/>
                      </a:lnTo>
                      <a:lnTo>
                        <a:pt x="3606" y="75"/>
                      </a:lnTo>
                      <a:lnTo>
                        <a:pt x="3608" y="77"/>
                      </a:lnTo>
                      <a:lnTo>
                        <a:pt x="3609" y="79"/>
                      </a:lnTo>
                      <a:lnTo>
                        <a:pt x="3611" y="80"/>
                      </a:lnTo>
                      <a:lnTo>
                        <a:pt x="3613" y="81"/>
                      </a:lnTo>
                      <a:lnTo>
                        <a:pt x="3615" y="82"/>
                      </a:lnTo>
                      <a:lnTo>
                        <a:pt x="3616" y="83"/>
                      </a:lnTo>
                      <a:lnTo>
                        <a:pt x="3618" y="85"/>
                      </a:lnTo>
                      <a:lnTo>
                        <a:pt x="3619" y="87"/>
                      </a:lnTo>
                      <a:lnTo>
                        <a:pt x="3621" y="92"/>
                      </a:lnTo>
                      <a:lnTo>
                        <a:pt x="3623" y="96"/>
                      </a:lnTo>
                      <a:lnTo>
                        <a:pt x="3625" y="102"/>
                      </a:lnTo>
                      <a:lnTo>
                        <a:pt x="3627" y="106"/>
                      </a:lnTo>
                      <a:lnTo>
                        <a:pt x="3628" y="110"/>
                      </a:lnTo>
                      <a:lnTo>
                        <a:pt x="3630" y="112"/>
                      </a:lnTo>
                      <a:lnTo>
                        <a:pt x="3631" y="112"/>
                      </a:lnTo>
                      <a:lnTo>
                        <a:pt x="3633" y="111"/>
                      </a:lnTo>
                      <a:lnTo>
                        <a:pt x="3635" y="108"/>
                      </a:lnTo>
                      <a:lnTo>
                        <a:pt x="3637" y="105"/>
                      </a:lnTo>
                      <a:lnTo>
                        <a:pt x="3639" y="101"/>
                      </a:lnTo>
                      <a:lnTo>
                        <a:pt x="3640" y="98"/>
                      </a:lnTo>
                      <a:lnTo>
                        <a:pt x="3642" y="97"/>
                      </a:lnTo>
                      <a:lnTo>
                        <a:pt x="3643" y="96"/>
                      </a:lnTo>
                      <a:lnTo>
                        <a:pt x="3645" y="97"/>
                      </a:lnTo>
                      <a:lnTo>
                        <a:pt x="3647" y="98"/>
                      </a:lnTo>
                      <a:lnTo>
                        <a:pt x="3649" y="100"/>
                      </a:lnTo>
                      <a:lnTo>
                        <a:pt x="3650" y="102"/>
                      </a:lnTo>
                      <a:lnTo>
                        <a:pt x="3652" y="104"/>
                      </a:lnTo>
                      <a:lnTo>
                        <a:pt x="3654" y="105"/>
                      </a:lnTo>
                      <a:lnTo>
                        <a:pt x="3655" y="105"/>
                      </a:lnTo>
                      <a:lnTo>
                        <a:pt x="3657" y="105"/>
                      </a:lnTo>
                      <a:lnTo>
                        <a:pt x="3659" y="104"/>
                      </a:lnTo>
                      <a:lnTo>
                        <a:pt x="3661" y="102"/>
                      </a:lnTo>
                      <a:lnTo>
                        <a:pt x="3662" y="100"/>
                      </a:lnTo>
                      <a:lnTo>
                        <a:pt x="3664" y="99"/>
                      </a:lnTo>
                      <a:lnTo>
                        <a:pt x="3666" y="99"/>
                      </a:lnTo>
                      <a:lnTo>
                        <a:pt x="3667" y="98"/>
                      </a:lnTo>
                      <a:lnTo>
                        <a:pt x="3669" y="99"/>
                      </a:lnTo>
                      <a:lnTo>
                        <a:pt x="3671" y="100"/>
                      </a:lnTo>
                      <a:lnTo>
                        <a:pt x="3673" y="102"/>
                      </a:lnTo>
                      <a:lnTo>
                        <a:pt x="3674" y="105"/>
                      </a:lnTo>
                      <a:lnTo>
                        <a:pt x="3676" y="109"/>
                      </a:lnTo>
                      <a:lnTo>
                        <a:pt x="3678" y="114"/>
                      </a:lnTo>
                      <a:lnTo>
                        <a:pt x="3679" y="118"/>
                      </a:lnTo>
                      <a:lnTo>
                        <a:pt x="3681" y="123"/>
                      </a:lnTo>
                      <a:lnTo>
                        <a:pt x="3683" y="127"/>
                      </a:lnTo>
                      <a:lnTo>
                        <a:pt x="3685" y="131"/>
                      </a:lnTo>
                      <a:lnTo>
                        <a:pt x="3686" y="133"/>
                      </a:lnTo>
                      <a:lnTo>
                        <a:pt x="3688" y="134"/>
                      </a:lnTo>
                      <a:lnTo>
                        <a:pt x="3690" y="133"/>
                      </a:lnTo>
                      <a:lnTo>
                        <a:pt x="3691" y="131"/>
                      </a:lnTo>
                      <a:lnTo>
                        <a:pt x="3693" y="129"/>
                      </a:lnTo>
                      <a:lnTo>
                        <a:pt x="3695" y="125"/>
                      </a:lnTo>
                      <a:lnTo>
                        <a:pt x="3697" y="122"/>
                      </a:lnTo>
                      <a:lnTo>
                        <a:pt x="3698" y="119"/>
                      </a:lnTo>
                      <a:lnTo>
                        <a:pt x="3700" y="116"/>
                      </a:lnTo>
                      <a:lnTo>
                        <a:pt x="3702" y="115"/>
                      </a:lnTo>
                      <a:lnTo>
                        <a:pt x="3703" y="114"/>
                      </a:lnTo>
                      <a:lnTo>
                        <a:pt x="3705" y="113"/>
                      </a:lnTo>
                      <a:lnTo>
                        <a:pt x="3707" y="112"/>
                      </a:lnTo>
                      <a:lnTo>
                        <a:pt x="3709" y="112"/>
                      </a:lnTo>
                      <a:lnTo>
                        <a:pt x="3710" y="111"/>
                      </a:lnTo>
                      <a:lnTo>
                        <a:pt x="3712" y="110"/>
                      </a:lnTo>
                      <a:lnTo>
                        <a:pt x="3714" y="109"/>
                      </a:lnTo>
                      <a:lnTo>
                        <a:pt x="3715" y="107"/>
                      </a:lnTo>
                      <a:lnTo>
                        <a:pt x="3717" y="105"/>
                      </a:lnTo>
                      <a:lnTo>
                        <a:pt x="3719" y="103"/>
                      </a:lnTo>
                      <a:lnTo>
                        <a:pt x="3721" y="101"/>
                      </a:lnTo>
                      <a:lnTo>
                        <a:pt x="3722" y="99"/>
                      </a:lnTo>
                      <a:lnTo>
                        <a:pt x="3724" y="97"/>
                      </a:lnTo>
                      <a:lnTo>
                        <a:pt x="3726" y="95"/>
                      </a:lnTo>
                      <a:lnTo>
                        <a:pt x="3727" y="93"/>
                      </a:lnTo>
                      <a:lnTo>
                        <a:pt x="3729" y="91"/>
                      </a:lnTo>
                      <a:lnTo>
                        <a:pt x="3731" y="91"/>
                      </a:lnTo>
                      <a:lnTo>
                        <a:pt x="3733" y="92"/>
                      </a:lnTo>
                      <a:lnTo>
                        <a:pt x="3734" y="96"/>
                      </a:lnTo>
                      <a:lnTo>
                        <a:pt x="3736" y="100"/>
                      </a:lnTo>
                      <a:lnTo>
                        <a:pt x="3738" y="105"/>
                      </a:lnTo>
                      <a:lnTo>
                        <a:pt x="3739" y="110"/>
                      </a:lnTo>
                      <a:lnTo>
                        <a:pt x="3741" y="114"/>
                      </a:lnTo>
                      <a:lnTo>
                        <a:pt x="3743" y="116"/>
                      </a:lnTo>
                      <a:lnTo>
                        <a:pt x="3745" y="114"/>
                      </a:lnTo>
                      <a:lnTo>
                        <a:pt x="3746" y="110"/>
                      </a:lnTo>
                      <a:lnTo>
                        <a:pt x="3748" y="104"/>
                      </a:lnTo>
                      <a:lnTo>
                        <a:pt x="3750" y="96"/>
                      </a:lnTo>
                      <a:lnTo>
                        <a:pt x="3751" y="88"/>
                      </a:lnTo>
                      <a:lnTo>
                        <a:pt x="3753" y="82"/>
                      </a:lnTo>
                      <a:lnTo>
                        <a:pt x="3755" y="78"/>
                      </a:lnTo>
                      <a:lnTo>
                        <a:pt x="3757" y="78"/>
                      </a:lnTo>
                      <a:lnTo>
                        <a:pt x="3758" y="81"/>
                      </a:lnTo>
                      <a:lnTo>
                        <a:pt x="3760" y="86"/>
                      </a:lnTo>
                      <a:lnTo>
                        <a:pt x="3762" y="91"/>
                      </a:lnTo>
                      <a:lnTo>
                        <a:pt x="3763" y="95"/>
                      </a:lnTo>
                      <a:lnTo>
                        <a:pt x="3765" y="96"/>
                      </a:lnTo>
                      <a:lnTo>
                        <a:pt x="3767" y="93"/>
                      </a:lnTo>
                      <a:lnTo>
                        <a:pt x="3769" y="87"/>
                      </a:lnTo>
                      <a:lnTo>
                        <a:pt x="3770" y="79"/>
                      </a:lnTo>
                      <a:lnTo>
                        <a:pt x="3772" y="70"/>
                      </a:lnTo>
                      <a:lnTo>
                        <a:pt x="3774" y="62"/>
                      </a:lnTo>
                      <a:lnTo>
                        <a:pt x="3775" y="57"/>
                      </a:lnTo>
                      <a:lnTo>
                        <a:pt x="3777" y="56"/>
                      </a:lnTo>
                      <a:lnTo>
                        <a:pt x="3779" y="59"/>
                      </a:lnTo>
                      <a:lnTo>
                        <a:pt x="3780" y="66"/>
                      </a:lnTo>
                      <a:lnTo>
                        <a:pt x="3782" y="74"/>
                      </a:lnTo>
                      <a:lnTo>
                        <a:pt x="3784" y="83"/>
                      </a:lnTo>
                      <a:lnTo>
                        <a:pt x="3785" y="90"/>
                      </a:lnTo>
                      <a:lnTo>
                        <a:pt x="3787" y="94"/>
                      </a:lnTo>
                      <a:lnTo>
                        <a:pt x="3789" y="95"/>
                      </a:lnTo>
                      <a:lnTo>
                        <a:pt x="3791" y="92"/>
                      </a:lnTo>
                      <a:lnTo>
                        <a:pt x="3792" y="88"/>
                      </a:lnTo>
                      <a:lnTo>
                        <a:pt x="3794" y="83"/>
                      </a:lnTo>
                      <a:lnTo>
                        <a:pt x="3796" y="79"/>
                      </a:lnTo>
                      <a:lnTo>
                        <a:pt x="3797" y="77"/>
                      </a:lnTo>
                      <a:lnTo>
                        <a:pt x="3799" y="77"/>
                      </a:lnTo>
                      <a:lnTo>
                        <a:pt x="3801" y="79"/>
                      </a:lnTo>
                      <a:lnTo>
                        <a:pt x="3803" y="83"/>
                      </a:lnTo>
                      <a:lnTo>
                        <a:pt x="3804" y="86"/>
                      </a:lnTo>
                      <a:lnTo>
                        <a:pt x="3806" y="88"/>
                      </a:lnTo>
                      <a:lnTo>
                        <a:pt x="3808" y="87"/>
                      </a:lnTo>
                      <a:lnTo>
                        <a:pt x="3809" y="84"/>
                      </a:lnTo>
                      <a:lnTo>
                        <a:pt x="3811" y="79"/>
                      </a:lnTo>
                      <a:lnTo>
                        <a:pt x="3813" y="72"/>
                      </a:lnTo>
                      <a:lnTo>
                        <a:pt x="3814" y="66"/>
                      </a:lnTo>
                      <a:lnTo>
                        <a:pt x="3816" y="62"/>
                      </a:lnTo>
                      <a:lnTo>
                        <a:pt x="3818" y="61"/>
                      </a:lnTo>
                      <a:lnTo>
                        <a:pt x="3820" y="64"/>
                      </a:lnTo>
                      <a:lnTo>
                        <a:pt x="3821" y="70"/>
                      </a:lnTo>
                      <a:lnTo>
                        <a:pt x="3823" y="79"/>
                      </a:lnTo>
                      <a:lnTo>
                        <a:pt x="3825" y="89"/>
                      </a:lnTo>
                      <a:lnTo>
                        <a:pt x="3826" y="99"/>
                      </a:lnTo>
                      <a:lnTo>
                        <a:pt x="3828" y="106"/>
                      </a:lnTo>
                      <a:lnTo>
                        <a:pt x="3830" y="111"/>
                      </a:lnTo>
                      <a:lnTo>
                        <a:pt x="3832" y="113"/>
                      </a:lnTo>
                      <a:lnTo>
                        <a:pt x="3833" y="111"/>
                      </a:lnTo>
                      <a:lnTo>
                        <a:pt x="3835" y="107"/>
                      </a:lnTo>
                      <a:lnTo>
                        <a:pt x="3837" y="100"/>
                      </a:lnTo>
                      <a:lnTo>
                        <a:pt x="3838" y="93"/>
                      </a:lnTo>
                      <a:lnTo>
                        <a:pt x="3840" y="86"/>
                      </a:lnTo>
                      <a:lnTo>
                        <a:pt x="3842" y="81"/>
                      </a:lnTo>
                      <a:lnTo>
                        <a:pt x="3844" y="77"/>
                      </a:lnTo>
                      <a:lnTo>
                        <a:pt x="3845" y="76"/>
                      </a:lnTo>
                      <a:lnTo>
                        <a:pt x="3847" y="77"/>
                      </a:lnTo>
                      <a:lnTo>
                        <a:pt x="3849" y="79"/>
                      </a:lnTo>
                      <a:lnTo>
                        <a:pt x="3850" y="83"/>
                      </a:lnTo>
                      <a:lnTo>
                        <a:pt x="3852" y="87"/>
                      </a:lnTo>
                      <a:lnTo>
                        <a:pt x="3854" y="92"/>
                      </a:lnTo>
                      <a:lnTo>
                        <a:pt x="3856" y="97"/>
                      </a:lnTo>
                      <a:lnTo>
                        <a:pt x="3857" y="102"/>
                      </a:lnTo>
                      <a:lnTo>
                        <a:pt x="3859" y="106"/>
                      </a:lnTo>
                      <a:lnTo>
                        <a:pt x="3861" y="110"/>
                      </a:lnTo>
                      <a:lnTo>
                        <a:pt x="3862" y="113"/>
                      </a:lnTo>
                      <a:lnTo>
                        <a:pt x="3864" y="116"/>
                      </a:lnTo>
                      <a:lnTo>
                        <a:pt x="3866" y="119"/>
                      </a:lnTo>
                      <a:lnTo>
                        <a:pt x="3868" y="122"/>
                      </a:lnTo>
                      <a:lnTo>
                        <a:pt x="3869" y="125"/>
                      </a:lnTo>
                      <a:lnTo>
                        <a:pt x="3871" y="127"/>
                      </a:lnTo>
                      <a:lnTo>
                        <a:pt x="3873" y="128"/>
                      </a:lnTo>
                      <a:lnTo>
                        <a:pt x="3874" y="129"/>
                      </a:lnTo>
                      <a:lnTo>
                        <a:pt x="3876" y="129"/>
                      </a:lnTo>
                      <a:lnTo>
                        <a:pt x="3878" y="127"/>
                      </a:lnTo>
                      <a:lnTo>
                        <a:pt x="3880" y="124"/>
                      </a:lnTo>
                      <a:lnTo>
                        <a:pt x="3881" y="120"/>
                      </a:lnTo>
                      <a:lnTo>
                        <a:pt x="3883" y="115"/>
                      </a:lnTo>
                      <a:lnTo>
                        <a:pt x="3885" y="110"/>
                      </a:lnTo>
                      <a:lnTo>
                        <a:pt x="3886" y="105"/>
                      </a:lnTo>
                      <a:lnTo>
                        <a:pt x="3888" y="100"/>
                      </a:lnTo>
                      <a:lnTo>
                        <a:pt x="3890" y="97"/>
                      </a:lnTo>
                      <a:lnTo>
                        <a:pt x="3892" y="95"/>
                      </a:lnTo>
                      <a:lnTo>
                        <a:pt x="3893" y="95"/>
                      </a:lnTo>
                      <a:lnTo>
                        <a:pt x="3895" y="94"/>
                      </a:lnTo>
                      <a:lnTo>
                        <a:pt x="3897" y="95"/>
                      </a:lnTo>
                      <a:lnTo>
                        <a:pt x="3898" y="95"/>
                      </a:lnTo>
                      <a:lnTo>
                        <a:pt x="3900" y="94"/>
                      </a:lnTo>
                      <a:lnTo>
                        <a:pt x="3902" y="94"/>
                      </a:lnTo>
                      <a:lnTo>
                        <a:pt x="3904" y="93"/>
                      </a:lnTo>
                      <a:lnTo>
                        <a:pt x="3905" y="92"/>
                      </a:lnTo>
                      <a:lnTo>
                        <a:pt x="3907" y="93"/>
                      </a:lnTo>
                      <a:lnTo>
                        <a:pt x="3909" y="94"/>
                      </a:lnTo>
                      <a:lnTo>
                        <a:pt x="3910" y="96"/>
                      </a:lnTo>
                      <a:lnTo>
                        <a:pt x="3912" y="99"/>
                      </a:lnTo>
                      <a:lnTo>
                        <a:pt x="3914" y="104"/>
                      </a:lnTo>
                      <a:lnTo>
                        <a:pt x="3916" y="108"/>
                      </a:lnTo>
                      <a:lnTo>
                        <a:pt x="3917" y="110"/>
                      </a:lnTo>
                      <a:lnTo>
                        <a:pt x="3919" y="112"/>
                      </a:lnTo>
                      <a:lnTo>
                        <a:pt x="3920" y="111"/>
                      </a:lnTo>
                      <a:lnTo>
                        <a:pt x="3922" y="109"/>
                      </a:lnTo>
                      <a:lnTo>
                        <a:pt x="3924" y="104"/>
                      </a:lnTo>
                      <a:lnTo>
                        <a:pt x="3926" y="100"/>
                      </a:lnTo>
                      <a:lnTo>
                        <a:pt x="3928" y="96"/>
                      </a:lnTo>
                      <a:lnTo>
                        <a:pt x="3929" y="93"/>
                      </a:lnTo>
                      <a:lnTo>
                        <a:pt x="3931" y="92"/>
                      </a:lnTo>
                      <a:lnTo>
                        <a:pt x="3932" y="93"/>
                      </a:lnTo>
                      <a:lnTo>
                        <a:pt x="3934" y="97"/>
                      </a:lnTo>
                      <a:lnTo>
                        <a:pt x="3936" y="101"/>
                      </a:lnTo>
                      <a:lnTo>
                        <a:pt x="3938" y="106"/>
                      </a:lnTo>
                      <a:lnTo>
                        <a:pt x="3940" y="109"/>
                      </a:lnTo>
                      <a:lnTo>
                        <a:pt x="3941" y="110"/>
                      </a:lnTo>
                      <a:lnTo>
                        <a:pt x="3943" y="110"/>
                      </a:lnTo>
                      <a:lnTo>
                        <a:pt x="3944" y="107"/>
                      </a:lnTo>
                      <a:lnTo>
                        <a:pt x="3946" y="103"/>
                      </a:lnTo>
                      <a:lnTo>
                        <a:pt x="3948" y="99"/>
                      </a:lnTo>
                      <a:lnTo>
                        <a:pt x="3950" y="97"/>
                      </a:lnTo>
                      <a:lnTo>
                        <a:pt x="3952" y="95"/>
                      </a:lnTo>
                      <a:lnTo>
                        <a:pt x="3953" y="95"/>
                      </a:lnTo>
                      <a:lnTo>
                        <a:pt x="3955" y="96"/>
                      </a:lnTo>
                      <a:lnTo>
                        <a:pt x="3956" y="98"/>
                      </a:lnTo>
                      <a:lnTo>
                        <a:pt x="3958" y="99"/>
                      </a:lnTo>
                      <a:lnTo>
                        <a:pt x="3960" y="100"/>
                      </a:lnTo>
                      <a:lnTo>
                        <a:pt x="3962" y="99"/>
                      </a:lnTo>
                      <a:lnTo>
                        <a:pt x="3963" y="97"/>
                      </a:lnTo>
                      <a:lnTo>
                        <a:pt x="3965" y="94"/>
                      </a:lnTo>
                      <a:lnTo>
                        <a:pt x="3967" y="91"/>
                      </a:lnTo>
                      <a:lnTo>
                        <a:pt x="3968" y="89"/>
                      </a:lnTo>
                      <a:lnTo>
                        <a:pt x="3970" y="89"/>
                      </a:lnTo>
                      <a:lnTo>
                        <a:pt x="3972" y="90"/>
                      </a:lnTo>
                      <a:lnTo>
                        <a:pt x="3974" y="94"/>
                      </a:lnTo>
                      <a:lnTo>
                        <a:pt x="3975" y="98"/>
                      </a:lnTo>
                      <a:lnTo>
                        <a:pt x="3977" y="103"/>
                      </a:lnTo>
                      <a:lnTo>
                        <a:pt x="3979" y="107"/>
                      </a:lnTo>
                      <a:lnTo>
                        <a:pt x="3980" y="109"/>
                      </a:lnTo>
                      <a:lnTo>
                        <a:pt x="3982" y="110"/>
                      </a:lnTo>
                      <a:lnTo>
                        <a:pt x="3984" y="108"/>
                      </a:lnTo>
                      <a:lnTo>
                        <a:pt x="3986" y="105"/>
                      </a:lnTo>
                      <a:lnTo>
                        <a:pt x="3987" y="102"/>
                      </a:lnTo>
                      <a:lnTo>
                        <a:pt x="3989" y="99"/>
                      </a:lnTo>
                      <a:lnTo>
                        <a:pt x="3991" y="98"/>
                      </a:lnTo>
                      <a:lnTo>
                        <a:pt x="3992" y="98"/>
                      </a:lnTo>
                      <a:lnTo>
                        <a:pt x="3994" y="100"/>
                      </a:lnTo>
                      <a:lnTo>
                        <a:pt x="3996" y="103"/>
                      </a:lnTo>
                      <a:lnTo>
                        <a:pt x="3998" y="106"/>
                      </a:lnTo>
                      <a:lnTo>
                        <a:pt x="3999" y="108"/>
                      </a:lnTo>
                      <a:lnTo>
                        <a:pt x="4001" y="110"/>
                      </a:lnTo>
                      <a:lnTo>
                        <a:pt x="4003" y="109"/>
                      </a:lnTo>
                      <a:lnTo>
                        <a:pt x="4004" y="108"/>
                      </a:lnTo>
                      <a:lnTo>
                        <a:pt x="4006" y="105"/>
                      </a:lnTo>
                      <a:lnTo>
                        <a:pt x="4008" y="103"/>
                      </a:lnTo>
                      <a:lnTo>
                        <a:pt x="4010" y="102"/>
                      </a:lnTo>
                      <a:lnTo>
                        <a:pt x="4011" y="101"/>
                      </a:lnTo>
                      <a:lnTo>
                        <a:pt x="4013" y="102"/>
                      </a:lnTo>
                      <a:lnTo>
                        <a:pt x="4015" y="103"/>
                      </a:lnTo>
                      <a:lnTo>
                        <a:pt x="4016" y="104"/>
                      </a:lnTo>
                      <a:lnTo>
                        <a:pt x="4018" y="106"/>
                      </a:lnTo>
                      <a:lnTo>
                        <a:pt x="4020" y="106"/>
                      </a:lnTo>
                      <a:lnTo>
                        <a:pt x="4021" y="105"/>
                      </a:lnTo>
                      <a:lnTo>
                        <a:pt x="4023" y="103"/>
                      </a:lnTo>
                      <a:lnTo>
                        <a:pt x="4025" y="100"/>
                      </a:lnTo>
                      <a:lnTo>
                        <a:pt x="4027" y="97"/>
                      </a:lnTo>
                      <a:lnTo>
                        <a:pt x="4028" y="96"/>
                      </a:lnTo>
                      <a:lnTo>
                        <a:pt x="4030" y="95"/>
                      </a:lnTo>
                      <a:lnTo>
                        <a:pt x="4032" y="95"/>
                      </a:lnTo>
                      <a:lnTo>
                        <a:pt x="4033" y="97"/>
                      </a:lnTo>
                      <a:lnTo>
                        <a:pt x="4035" y="100"/>
                      </a:lnTo>
                      <a:lnTo>
                        <a:pt x="4037" y="102"/>
                      </a:lnTo>
                      <a:lnTo>
                        <a:pt x="4039" y="104"/>
                      </a:lnTo>
                      <a:lnTo>
                        <a:pt x="4040" y="105"/>
                      </a:lnTo>
                      <a:lnTo>
                        <a:pt x="4042" y="104"/>
                      </a:lnTo>
                      <a:lnTo>
                        <a:pt x="4044" y="102"/>
                      </a:lnTo>
                      <a:lnTo>
                        <a:pt x="4045" y="99"/>
                      </a:lnTo>
                      <a:lnTo>
                        <a:pt x="4047" y="96"/>
                      </a:lnTo>
                      <a:lnTo>
                        <a:pt x="4049" y="94"/>
                      </a:lnTo>
                      <a:lnTo>
                        <a:pt x="4051" y="93"/>
                      </a:lnTo>
                      <a:lnTo>
                        <a:pt x="4052" y="93"/>
                      </a:lnTo>
                      <a:lnTo>
                        <a:pt x="4054" y="94"/>
                      </a:lnTo>
                      <a:lnTo>
                        <a:pt x="4056" y="96"/>
                      </a:lnTo>
                      <a:lnTo>
                        <a:pt x="4057" y="98"/>
                      </a:lnTo>
                      <a:lnTo>
                        <a:pt x="4059" y="99"/>
                      </a:lnTo>
                      <a:lnTo>
                        <a:pt x="4061" y="98"/>
                      </a:lnTo>
                      <a:lnTo>
                        <a:pt x="4063" y="96"/>
                      </a:lnTo>
                      <a:lnTo>
                        <a:pt x="4064" y="93"/>
                      </a:lnTo>
                      <a:lnTo>
                        <a:pt x="4066" y="91"/>
                      </a:lnTo>
                      <a:lnTo>
                        <a:pt x="4067" y="88"/>
                      </a:lnTo>
                      <a:lnTo>
                        <a:pt x="4069" y="86"/>
                      </a:lnTo>
                      <a:lnTo>
                        <a:pt x="4071" y="86"/>
                      </a:lnTo>
                      <a:lnTo>
                        <a:pt x="4073" y="88"/>
                      </a:lnTo>
                      <a:lnTo>
                        <a:pt x="4075" y="90"/>
                      </a:lnTo>
                      <a:lnTo>
                        <a:pt x="4076" y="93"/>
                      </a:lnTo>
                      <a:lnTo>
                        <a:pt x="4078" y="95"/>
                      </a:lnTo>
                      <a:lnTo>
                        <a:pt x="4079" y="96"/>
                      </a:lnTo>
                      <a:lnTo>
                        <a:pt x="4081" y="94"/>
                      </a:lnTo>
                      <a:lnTo>
                        <a:pt x="4083" y="91"/>
                      </a:lnTo>
                      <a:lnTo>
                        <a:pt x="4085" y="87"/>
                      </a:lnTo>
                      <a:lnTo>
                        <a:pt x="4086" y="83"/>
                      </a:lnTo>
                      <a:lnTo>
                        <a:pt x="4088" y="79"/>
                      </a:lnTo>
                      <a:lnTo>
                        <a:pt x="4090" y="78"/>
                      </a:lnTo>
                      <a:lnTo>
                        <a:pt x="4091" y="79"/>
                      </a:lnTo>
                      <a:lnTo>
                        <a:pt x="4093" y="83"/>
                      </a:lnTo>
                      <a:lnTo>
                        <a:pt x="4095" y="89"/>
                      </a:lnTo>
                      <a:lnTo>
                        <a:pt x="4097" y="95"/>
                      </a:lnTo>
                      <a:lnTo>
                        <a:pt x="4098" y="100"/>
                      </a:lnTo>
                      <a:lnTo>
                        <a:pt x="4100" y="104"/>
                      </a:lnTo>
                      <a:lnTo>
                        <a:pt x="4102" y="104"/>
                      </a:lnTo>
                      <a:lnTo>
                        <a:pt x="4103" y="101"/>
                      </a:lnTo>
                      <a:lnTo>
                        <a:pt x="4105" y="96"/>
                      </a:lnTo>
                      <a:lnTo>
                        <a:pt x="4107" y="88"/>
                      </a:lnTo>
                      <a:lnTo>
                        <a:pt x="4109" y="80"/>
                      </a:lnTo>
                      <a:lnTo>
                        <a:pt x="4110" y="72"/>
                      </a:lnTo>
                      <a:lnTo>
                        <a:pt x="4112" y="67"/>
                      </a:lnTo>
                      <a:lnTo>
                        <a:pt x="4114" y="64"/>
                      </a:lnTo>
                      <a:lnTo>
                        <a:pt x="4115" y="64"/>
                      </a:lnTo>
                      <a:lnTo>
                        <a:pt x="4117" y="65"/>
                      </a:lnTo>
                      <a:lnTo>
                        <a:pt x="4119" y="69"/>
                      </a:lnTo>
                      <a:lnTo>
                        <a:pt x="4121" y="72"/>
                      </a:lnTo>
                      <a:lnTo>
                        <a:pt x="4122" y="75"/>
                      </a:lnTo>
                      <a:lnTo>
                        <a:pt x="4124" y="78"/>
                      </a:lnTo>
                      <a:lnTo>
                        <a:pt x="4126" y="79"/>
                      </a:lnTo>
                      <a:lnTo>
                        <a:pt x="4127" y="78"/>
                      </a:lnTo>
                      <a:lnTo>
                        <a:pt x="4129" y="78"/>
                      </a:lnTo>
                      <a:lnTo>
                        <a:pt x="4131" y="77"/>
                      </a:lnTo>
                      <a:lnTo>
                        <a:pt x="4133" y="77"/>
                      </a:lnTo>
                      <a:lnTo>
                        <a:pt x="4134" y="78"/>
                      </a:lnTo>
                      <a:lnTo>
                        <a:pt x="4136" y="81"/>
                      </a:lnTo>
                      <a:lnTo>
                        <a:pt x="4138" y="85"/>
                      </a:lnTo>
                      <a:lnTo>
                        <a:pt x="4139" y="89"/>
                      </a:lnTo>
                      <a:lnTo>
                        <a:pt x="4141" y="94"/>
                      </a:lnTo>
                      <a:lnTo>
                        <a:pt x="4143" y="98"/>
                      </a:lnTo>
                      <a:lnTo>
                        <a:pt x="4145" y="100"/>
                      </a:lnTo>
                      <a:lnTo>
                        <a:pt x="4146" y="102"/>
                      </a:lnTo>
                      <a:lnTo>
                        <a:pt x="4148" y="102"/>
                      </a:lnTo>
                      <a:lnTo>
                        <a:pt x="4150" y="99"/>
                      </a:lnTo>
                      <a:lnTo>
                        <a:pt x="4151" y="96"/>
                      </a:lnTo>
                      <a:lnTo>
                        <a:pt x="4153" y="91"/>
                      </a:lnTo>
                      <a:lnTo>
                        <a:pt x="4155" y="86"/>
                      </a:lnTo>
                      <a:lnTo>
                        <a:pt x="4157" y="80"/>
                      </a:lnTo>
                      <a:lnTo>
                        <a:pt x="4158" y="76"/>
                      </a:lnTo>
                      <a:lnTo>
                        <a:pt x="4160" y="72"/>
                      </a:lnTo>
                      <a:lnTo>
                        <a:pt x="4162" y="70"/>
                      </a:lnTo>
                      <a:lnTo>
                        <a:pt x="4163" y="69"/>
                      </a:lnTo>
                      <a:lnTo>
                        <a:pt x="4165" y="71"/>
                      </a:lnTo>
                      <a:lnTo>
                        <a:pt x="4167" y="73"/>
                      </a:lnTo>
                      <a:lnTo>
                        <a:pt x="4169" y="77"/>
                      </a:lnTo>
                      <a:lnTo>
                        <a:pt x="4170" y="80"/>
                      </a:lnTo>
                      <a:lnTo>
                        <a:pt x="4172" y="84"/>
                      </a:lnTo>
                      <a:lnTo>
                        <a:pt x="4174" y="86"/>
                      </a:lnTo>
                      <a:lnTo>
                        <a:pt x="4175" y="87"/>
                      </a:lnTo>
                      <a:lnTo>
                        <a:pt x="4177" y="87"/>
                      </a:lnTo>
                      <a:lnTo>
                        <a:pt x="4179" y="86"/>
                      </a:lnTo>
                      <a:lnTo>
                        <a:pt x="4181" y="83"/>
                      </a:lnTo>
                      <a:lnTo>
                        <a:pt x="4182" y="81"/>
                      </a:lnTo>
                      <a:lnTo>
                        <a:pt x="4184" y="78"/>
                      </a:lnTo>
                      <a:lnTo>
                        <a:pt x="4186" y="76"/>
                      </a:lnTo>
                      <a:lnTo>
                        <a:pt x="4187" y="75"/>
                      </a:lnTo>
                      <a:lnTo>
                        <a:pt x="4189" y="75"/>
                      </a:lnTo>
                      <a:lnTo>
                        <a:pt x="4191" y="75"/>
                      </a:lnTo>
                      <a:lnTo>
                        <a:pt x="4193" y="76"/>
                      </a:lnTo>
                      <a:lnTo>
                        <a:pt x="4194" y="77"/>
                      </a:lnTo>
                      <a:lnTo>
                        <a:pt x="4196" y="78"/>
                      </a:lnTo>
                      <a:lnTo>
                        <a:pt x="4198" y="78"/>
                      </a:lnTo>
                      <a:lnTo>
                        <a:pt x="4199" y="78"/>
                      </a:lnTo>
                      <a:lnTo>
                        <a:pt x="4201" y="78"/>
                      </a:lnTo>
                      <a:lnTo>
                        <a:pt x="4203" y="78"/>
                      </a:lnTo>
                      <a:lnTo>
                        <a:pt x="4205" y="78"/>
                      </a:lnTo>
                      <a:lnTo>
                        <a:pt x="4206" y="78"/>
                      </a:lnTo>
                      <a:lnTo>
                        <a:pt x="4208" y="79"/>
                      </a:lnTo>
                      <a:lnTo>
                        <a:pt x="4210" y="80"/>
                      </a:lnTo>
                      <a:lnTo>
                        <a:pt x="4211" y="81"/>
                      </a:lnTo>
                      <a:lnTo>
                        <a:pt x="4213" y="82"/>
                      </a:lnTo>
                      <a:lnTo>
                        <a:pt x="4215" y="83"/>
                      </a:lnTo>
                      <a:lnTo>
                        <a:pt x="4217" y="83"/>
                      </a:lnTo>
                      <a:lnTo>
                        <a:pt x="4218" y="83"/>
                      </a:lnTo>
                      <a:lnTo>
                        <a:pt x="4220" y="82"/>
                      </a:lnTo>
                      <a:lnTo>
                        <a:pt x="4221" y="81"/>
                      </a:lnTo>
                      <a:lnTo>
                        <a:pt x="4223" y="80"/>
                      </a:lnTo>
                      <a:lnTo>
                        <a:pt x="4225" y="79"/>
                      </a:lnTo>
                      <a:lnTo>
                        <a:pt x="4227" y="78"/>
                      </a:lnTo>
                      <a:lnTo>
                        <a:pt x="4228" y="78"/>
                      </a:lnTo>
                      <a:lnTo>
                        <a:pt x="4230" y="77"/>
                      </a:lnTo>
                      <a:lnTo>
                        <a:pt x="4232" y="78"/>
                      </a:lnTo>
                      <a:lnTo>
                        <a:pt x="4233" y="78"/>
                      </a:lnTo>
                      <a:lnTo>
                        <a:pt x="4235" y="79"/>
                      </a:lnTo>
                      <a:lnTo>
                        <a:pt x="4237" y="80"/>
                      </a:lnTo>
                      <a:lnTo>
                        <a:pt x="4239" y="81"/>
                      </a:lnTo>
                      <a:lnTo>
                        <a:pt x="4240" y="82"/>
                      </a:lnTo>
                      <a:lnTo>
                        <a:pt x="4242" y="83"/>
                      </a:lnTo>
                      <a:lnTo>
                        <a:pt x="4244" y="83"/>
                      </a:lnTo>
                      <a:lnTo>
                        <a:pt x="4245" y="83"/>
                      </a:lnTo>
                      <a:lnTo>
                        <a:pt x="4247" y="81"/>
                      </a:lnTo>
                      <a:lnTo>
                        <a:pt x="4249" y="79"/>
                      </a:lnTo>
                      <a:lnTo>
                        <a:pt x="4251" y="76"/>
                      </a:lnTo>
                      <a:lnTo>
                        <a:pt x="4252" y="72"/>
                      </a:lnTo>
                      <a:lnTo>
                        <a:pt x="4254" y="67"/>
                      </a:lnTo>
                      <a:lnTo>
                        <a:pt x="4256" y="63"/>
                      </a:lnTo>
                      <a:lnTo>
                        <a:pt x="4257" y="59"/>
                      </a:lnTo>
                      <a:lnTo>
                        <a:pt x="4259" y="56"/>
                      </a:lnTo>
                      <a:lnTo>
                        <a:pt x="4261" y="54"/>
                      </a:lnTo>
                      <a:lnTo>
                        <a:pt x="4263" y="54"/>
                      </a:lnTo>
                      <a:lnTo>
                        <a:pt x="4264" y="55"/>
                      </a:lnTo>
                      <a:lnTo>
                        <a:pt x="4266" y="57"/>
                      </a:lnTo>
                      <a:lnTo>
                        <a:pt x="4268" y="60"/>
                      </a:lnTo>
                      <a:lnTo>
                        <a:pt x="4269" y="63"/>
                      </a:lnTo>
                      <a:lnTo>
                        <a:pt x="4271" y="66"/>
                      </a:lnTo>
                      <a:lnTo>
                        <a:pt x="4273" y="69"/>
                      </a:lnTo>
                      <a:lnTo>
                        <a:pt x="4274" y="72"/>
                      </a:lnTo>
                      <a:lnTo>
                        <a:pt x="4275" y="72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2" name="Freeform 118">
                  <a:extLst>
                    <a:ext uri="{FF2B5EF4-FFF2-40B4-BE49-F238E27FC236}">
                      <a16:creationId xmlns:a16="http://schemas.microsoft.com/office/drawing/2014/main" id="{E1EF8FDB-1BA8-427D-9132-301D511F42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4090987"/>
                  <a:ext cx="2484000" cy="273050"/>
                </a:xfrm>
                <a:custGeom>
                  <a:avLst/>
                  <a:gdLst>
                    <a:gd name="T0" fmla="*/ 67 w 4275"/>
                    <a:gd name="T1" fmla="*/ 116 h 172"/>
                    <a:gd name="T2" fmla="*/ 135 w 4275"/>
                    <a:gd name="T3" fmla="*/ 128 h 172"/>
                    <a:gd name="T4" fmla="*/ 203 w 4275"/>
                    <a:gd name="T5" fmla="*/ 122 h 172"/>
                    <a:gd name="T6" fmla="*/ 272 w 4275"/>
                    <a:gd name="T7" fmla="*/ 123 h 172"/>
                    <a:gd name="T8" fmla="*/ 340 w 4275"/>
                    <a:gd name="T9" fmla="*/ 117 h 172"/>
                    <a:gd name="T10" fmla="*/ 408 w 4275"/>
                    <a:gd name="T11" fmla="*/ 108 h 172"/>
                    <a:gd name="T12" fmla="*/ 477 w 4275"/>
                    <a:gd name="T13" fmla="*/ 82 h 172"/>
                    <a:gd name="T14" fmla="*/ 545 w 4275"/>
                    <a:gd name="T15" fmla="*/ 91 h 172"/>
                    <a:gd name="T16" fmla="*/ 614 w 4275"/>
                    <a:gd name="T17" fmla="*/ 100 h 172"/>
                    <a:gd name="T18" fmla="*/ 682 w 4275"/>
                    <a:gd name="T19" fmla="*/ 75 h 172"/>
                    <a:gd name="T20" fmla="*/ 750 w 4275"/>
                    <a:gd name="T21" fmla="*/ 78 h 172"/>
                    <a:gd name="T22" fmla="*/ 819 w 4275"/>
                    <a:gd name="T23" fmla="*/ 77 h 172"/>
                    <a:gd name="T24" fmla="*/ 887 w 4275"/>
                    <a:gd name="T25" fmla="*/ 69 h 172"/>
                    <a:gd name="T26" fmla="*/ 956 w 4275"/>
                    <a:gd name="T27" fmla="*/ 87 h 172"/>
                    <a:gd name="T28" fmla="*/ 1024 w 4275"/>
                    <a:gd name="T29" fmla="*/ 44 h 172"/>
                    <a:gd name="T30" fmla="*/ 1092 w 4275"/>
                    <a:gd name="T31" fmla="*/ 57 h 172"/>
                    <a:gd name="T32" fmla="*/ 1161 w 4275"/>
                    <a:gd name="T33" fmla="*/ 55 h 172"/>
                    <a:gd name="T34" fmla="*/ 1229 w 4275"/>
                    <a:gd name="T35" fmla="*/ 58 h 172"/>
                    <a:gd name="T36" fmla="*/ 1298 w 4275"/>
                    <a:gd name="T37" fmla="*/ 58 h 172"/>
                    <a:gd name="T38" fmla="*/ 1366 w 4275"/>
                    <a:gd name="T39" fmla="*/ 56 h 172"/>
                    <a:gd name="T40" fmla="*/ 1435 w 4275"/>
                    <a:gd name="T41" fmla="*/ 57 h 172"/>
                    <a:gd name="T42" fmla="*/ 1503 w 4275"/>
                    <a:gd name="T43" fmla="*/ 34 h 172"/>
                    <a:gd name="T44" fmla="*/ 1571 w 4275"/>
                    <a:gd name="T45" fmla="*/ 38 h 172"/>
                    <a:gd name="T46" fmla="*/ 1640 w 4275"/>
                    <a:gd name="T47" fmla="*/ 40 h 172"/>
                    <a:gd name="T48" fmla="*/ 1708 w 4275"/>
                    <a:gd name="T49" fmla="*/ 15 h 172"/>
                    <a:gd name="T50" fmla="*/ 1776 w 4275"/>
                    <a:gd name="T51" fmla="*/ 28 h 172"/>
                    <a:gd name="T52" fmla="*/ 1845 w 4275"/>
                    <a:gd name="T53" fmla="*/ 25 h 172"/>
                    <a:gd name="T54" fmla="*/ 1913 w 4275"/>
                    <a:gd name="T55" fmla="*/ 40 h 172"/>
                    <a:gd name="T56" fmla="*/ 1982 w 4275"/>
                    <a:gd name="T57" fmla="*/ 38 h 172"/>
                    <a:gd name="T58" fmla="*/ 2050 w 4275"/>
                    <a:gd name="T59" fmla="*/ 75 h 172"/>
                    <a:gd name="T60" fmla="*/ 2118 w 4275"/>
                    <a:gd name="T61" fmla="*/ 70 h 172"/>
                    <a:gd name="T62" fmla="*/ 2187 w 4275"/>
                    <a:gd name="T63" fmla="*/ 66 h 172"/>
                    <a:gd name="T64" fmla="*/ 2255 w 4275"/>
                    <a:gd name="T65" fmla="*/ 36 h 172"/>
                    <a:gd name="T66" fmla="*/ 2323 w 4275"/>
                    <a:gd name="T67" fmla="*/ 73 h 172"/>
                    <a:gd name="T68" fmla="*/ 2392 w 4275"/>
                    <a:gd name="T69" fmla="*/ 45 h 172"/>
                    <a:gd name="T70" fmla="*/ 2460 w 4275"/>
                    <a:gd name="T71" fmla="*/ 54 h 172"/>
                    <a:gd name="T72" fmla="*/ 2529 w 4275"/>
                    <a:gd name="T73" fmla="*/ 63 h 172"/>
                    <a:gd name="T74" fmla="*/ 2597 w 4275"/>
                    <a:gd name="T75" fmla="*/ 69 h 172"/>
                    <a:gd name="T76" fmla="*/ 2665 w 4275"/>
                    <a:gd name="T77" fmla="*/ 79 h 172"/>
                    <a:gd name="T78" fmla="*/ 2734 w 4275"/>
                    <a:gd name="T79" fmla="*/ 62 h 172"/>
                    <a:gd name="T80" fmla="*/ 2802 w 4275"/>
                    <a:gd name="T81" fmla="*/ 92 h 172"/>
                    <a:gd name="T82" fmla="*/ 2871 w 4275"/>
                    <a:gd name="T83" fmla="*/ 111 h 172"/>
                    <a:gd name="T84" fmla="*/ 2939 w 4275"/>
                    <a:gd name="T85" fmla="*/ 115 h 172"/>
                    <a:gd name="T86" fmla="*/ 3008 w 4275"/>
                    <a:gd name="T87" fmla="*/ 159 h 172"/>
                    <a:gd name="T88" fmla="*/ 3076 w 4275"/>
                    <a:gd name="T89" fmla="*/ 135 h 172"/>
                    <a:gd name="T90" fmla="*/ 3144 w 4275"/>
                    <a:gd name="T91" fmla="*/ 151 h 172"/>
                    <a:gd name="T92" fmla="*/ 3213 w 4275"/>
                    <a:gd name="T93" fmla="*/ 126 h 172"/>
                    <a:gd name="T94" fmla="*/ 3281 w 4275"/>
                    <a:gd name="T95" fmla="*/ 141 h 172"/>
                    <a:gd name="T96" fmla="*/ 3349 w 4275"/>
                    <a:gd name="T97" fmla="*/ 157 h 172"/>
                    <a:gd name="T98" fmla="*/ 3418 w 4275"/>
                    <a:gd name="T99" fmla="*/ 154 h 172"/>
                    <a:gd name="T100" fmla="*/ 3486 w 4275"/>
                    <a:gd name="T101" fmla="*/ 151 h 172"/>
                    <a:gd name="T102" fmla="*/ 3555 w 4275"/>
                    <a:gd name="T103" fmla="*/ 129 h 172"/>
                    <a:gd name="T104" fmla="*/ 3623 w 4275"/>
                    <a:gd name="T105" fmla="*/ 109 h 172"/>
                    <a:gd name="T106" fmla="*/ 3691 w 4275"/>
                    <a:gd name="T107" fmla="*/ 144 h 172"/>
                    <a:gd name="T108" fmla="*/ 3760 w 4275"/>
                    <a:gd name="T109" fmla="*/ 114 h 172"/>
                    <a:gd name="T110" fmla="*/ 3828 w 4275"/>
                    <a:gd name="T111" fmla="*/ 124 h 172"/>
                    <a:gd name="T112" fmla="*/ 3897 w 4275"/>
                    <a:gd name="T113" fmla="*/ 116 h 172"/>
                    <a:gd name="T114" fmla="*/ 3965 w 4275"/>
                    <a:gd name="T115" fmla="*/ 117 h 172"/>
                    <a:gd name="T116" fmla="*/ 4033 w 4275"/>
                    <a:gd name="T117" fmla="*/ 113 h 172"/>
                    <a:gd name="T118" fmla="*/ 4102 w 4275"/>
                    <a:gd name="T119" fmla="*/ 99 h 172"/>
                    <a:gd name="T120" fmla="*/ 4170 w 4275"/>
                    <a:gd name="T121" fmla="*/ 78 h 172"/>
                    <a:gd name="T122" fmla="*/ 4239 w 4275"/>
                    <a:gd name="T123" fmla="*/ 87 h 17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72">
                      <a:moveTo>
                        <a:pt x="0" y="111"/>
                      </a:moveTo>
                      <a:lnTo>
                        <a:pt x="1" y="110"/>
                      </a:lnTo>
                      <a:lnTo>
                        <a:pt x="3" y="110"/>
                      </a:lnTo>
                      <a:lnTo>
                        <a:pt x="5" y="110"/>
                      </a:lnTo>
                      <a:lnTo>
                        <a:pt x="7" y="110"/>
                      </a:lnTo>
                      <a:lnTo>
                        <a:pt x="8" y="110"/>
                      </a:lnTo>
                      <a:lnTo>
                        <a:pt x="10" y="109"/>
                      </a:lnTo>
                      <a:lnTo>
                        <a:pt x="12" y="107"/>
                      </a:lnTo>
                      <a:lnTo>
                        <a:pt x="13" y="104"/>
                      </a:lnTo>
                      <a:lnTo>
                        <a:pt x="15" y="102"/>
                      </a:lnTo>
                      <a:lnTo>
                        <a:pt x="17" y="99"/>
                      </a:lnTo>
                      <a:lnTo>
                        <a:pt x="19" y="97"/>
                      </a:lnTo>
                      <a:lnTo>
                        <a:pt x="20" y="96"/>
                      </a:lnTo>
                      <a:lnTo>
                        <a:pt x="22" y="95"/>
                      </a:lnTo>
                      <a:lnTo>
                        <a:pt x="24" y="95"/>
                      </a:lnTo>
                      <a:lnTo>
                        <a:pt x="25" y="97"/>
                      </a:lnTo>
                      <a:lnTo>
                        <a:pt x="27" y="98"/>
                      </a:lnTo>
                      <a:lnTo>
                        <a:pt x="29" y="101"/>
                      </a:lnTo>
                      <a:lnTo>
                        <a:pt x="31" y="102"/>
                      </a:lnTo>
                      <a:lnTo>
                        <a:pt x="32" y="104"/>
                      </a:lnTo>
                      <a:lnTo>
                        <a:pt x="34" y="104"/>
                      </a:lnTo>
                      <a:lnTo>
                        <a:pt x="36" y="104"/>
                      </a:lnTo>
                      <a:lnTo>
                        <a:pt x="37" y="104"/>
                      </a:lnTo>
                      <a:lnTo>
                        <a:pt x="39" y="104"/>
                      </a:lnTo>
                      <a:lnTo>
                        <a:pt x="41" y="104"/>
                      </a:lnTo>
                      <a:lnTo>
                        <a:pt x="43" y="105"/>
                      </a:lnTo>
                      <a:lnTo>
                        <a:pt x="44" y="107"/>
                      </a:lnTo>
                      <a:lnTo>
                        <a:pt x="46" y="109"/>
                      </a:lnTo>
                      <a:lnTo>
                        <a:pt x="48" y="112"/>
                      </a:lnTo>
                      <a:lnTo>
                        <a:pt x="49" y="115"/>
                      </a:lnTo>
                      <a:lnTo>
                        <a:pt x="51" y="117"/>
                      </a:lnTo>
                      <a:lnTo>
                        <a:pt x="53" y="118"/>
                      </a:lnTo>
                      <a:lnTo>
                        <a:pt x="55" y="118"/>
                      </a:lnTo>
                      <a:lnTo>
                        <a:pt x="56" y="117"/>
                      </a:lnTo>
                      <a:lnTo>
                        <a:pt x="58" y="115"/>
                      </a:lnTo>
                      <a:lnTo>
                        <a:pt x="60" y="113"/>
                      </a:lnTo>
                      <a:lnTo>
                        <a:pt x="61" y="111"/>
                      </a:lnTo>
                      <a:lnTo>
                        <a:pt x="63" y="111"/>
                      </a:lnTo>
                      <a:lnTo>
                        <a:pt x="65" y="113"/>
                      </a:lnTo>
                      <a:lnTo>
                        <a:pt x="67" y="116"/>
                      </a:lnTo>
                      <a:lnTo>
                        <a:pt x="68" y="121"/>
                      </a:lnTo>
                      <a:lnTo>
                        <a:pt x="70" y="128"/>
                      </a:lnTo>
                      <a:lnTo>
                        <a:pt x="72" y="135"/>
                      </a:lnTo>
                      <a:lnTo>
                        <a:pt x="73" y="141"/>
                      </a:lnTo>
                      <a:lnTo>
                        <a:pt x="75" y="145"/>
                      </a:lnTo>
                      <a:lnTo>
                        <a:pt x="77" y="147"/>
                      </a:lnTo>
                      <a:lnTo>
                        <a:pt x="79" y="146"/>
                      </a:lnTo>
                      <a:lnTo>
                        <a:pt x="80" y="142"/>
                      </a:lnTo>
                      <a:lnTo>
                        <a:pt x="82" y="137"/>
                      </a:lnTo>
                      <a:lnTo>
                        <a:pt x="84" y="132"/>
                      </a:lnTo>
                      <a:lnTo>
                        <a:pt x="85" y="126"/>
                      </a:lnTo>
                      <a:lnTo>
                        <a:pt x="87" y="122"/>
                      </a:lnTo>
                      <a:lnTo>
                        <a:pt x="89" y="119"/>
                      </a:lnTo>
                      <a:lnTo>
                        <a:pt x="91" y="118"/>
                      </a:lnTo>
                      <a:lnTo>
                        <a:pt x="92" y="118"/>
                      </a:lnTo>
                      <a:lnTo>
                        <a:pt x="94" y="119"/>
                      </a:lnTo>
                      <a:lnTo>
                        <a:pt x="96" y="120"/>
                      </a:lnTo>
                      <a:lnTo>
                        <a:pt x="97" y="122"/>
                      </a:lnTo>
                      <a:lnTo>
                        <a:pt x="99" y="123"/>
                      </a:lnTo>
                      <a:lnTo>
                        <a:pt x="101" y="123"/>
                      </a:lnTo>
                      <a:lnTo>
                        <a:pt x="103" y="124"/>
                      </a:lnTo>
                      <a:lnTo>
                        <a:pt x="104" y="125"/>
                      </a:lnTo>
                      <a:lnTo>
                        <a:pt x="106" y="126"/>
                      </a:lnTo>
                      <a:lnTo>
                        <a:pt x="107" y="128"/>
                      </a:lnTo>
                      <a:lnTo>
                        <a:pt x="109" y="130"/>
                      </a:lnTo>
                      <a:lnTo>
                        <a:pt x="111" y="132"/>
                      </a:lnTo>
                      <a:lnTo>
                        <a:pt x="113" y="134"/>
                      </a:lnTo>
                      <a:lnTo>
                        <a:pt x="114" y="135"/>
                      </a:lnTo>
                      <a:lnTo>
                        <a:pt x="116" y="135"/>
                      </a:lnTo>
                      <a:lnTo>
                        <a:pt x="118" y="133"/>
                      </a:lnTo>
                      <a:lnTo>
                        <a:pt x="119" y="131"/>
                      </a:lnTo>
                      <a:lnTo>
                        <a:pt x="121" y="127"/>
                      </a:lnTo>
                      <a:lnTo>
                        <a:pt x="123" y="124"/>
                      </a:lnTo>
                      <a:lnTo>
                        <a:pt x="125" y="122"/>
                      </a:lnTo>
                      <a:lnTo>
                        <a:pt x="126" y="120"/>
                      </a:lnTo>
                      <a:lnTo>
                        <a:pt x="128" y="120"/>
                      </a:lnTo>
                      <a:lnTo>
                        <a:pt x="130" y="121"/>
                      </a:lnTo>
                      <a:lnTo>
                        <a:pt x="131" y="123"/>
                      </a:lnTo>
                      <a:lnTo>
                        <a:pt x="133" y="126"/>
                      </a:lnTo>
                      <a:lnTo>
                        <a:pt x="135" y="128"/>
                      </a:lnTo>
                      <a:lnTo>
                        <a:pt x="137" y="130"/>
                      </a:lnTo>
                      <a:lnTo>
                        <a:pt x="138" y="131"/>
                      </a:lnTo>
                      <a:lnTo>
                        <a:pt x="140" y="131"/>
                      </a:lnTo>
                      <a:lnTo>
                        <a:pt x="142" y="129"/>
                      </a:lnTo>
                      <a:lnTo>
                        <a:pt x="143" y="127"/>
                      </a:lnTo>
                      <a:lnTo>
                        <a:pt x="145" y="124"/>
                      </a:lnTo>
                      <a:lnTo>
                        <a:pt x="147" y="121"/>
                      </a:lnTo>
                      <a:lnTo>
                        <a:pt x="149" y="119"/>
                      </a:lnTo>
                      <a:lnTo>
                        <a:pt x="150" y="117"/>
                      </a:lnTo>
                      <a:lnTo>
                        <a:pt x="152" y="117"/>
                      </a:lnTo>
                      <a:lnTo>
                        <a:pt x="154" y="116"/>
                      </a:lnTo>
                      <a:lnTo>
                        <a:pt x="155" y="117"/>
                      </a:lnTo>
                      <a:lnTo>
                        <a:pt x="157" y="117"/>
                      </a:lnTo>
                      <a:lnTo>
                        <a:pt x="159" y="118"/>
                      </a:lnTo>
                      <a:lnTo>
                        <a:pt x="160" y="119"/>
                      </a:lnTo>
                      <a:lnTo>
                        <a:pt x="162" y="120"/>
                      </a:lnTo>
                      <a:lnTo>
                        <a:pt x="164" y="120"/>
                      </a:lnTo>
                      <a:lnTo>
                        <a:pt x="166" y="120"/>
                      </a:lnTo>
                      <a:lnTo>
                        <a:pt x="167" y="119"/>
                      </a:lnTo>
                      <a:lnTo>
                        <a:pt x="169" y="118"/>
                      </a:lnTo>
                      <a:lnTo>
                        <a:pt x="171" y="116"/>
                      </a:lnTo>
                      <a:lnTo>
                        <a:pt x="172" y="115"/>
                      </a:lnTo>
                      <a:lnTo>
                        <a:pt x="174" y="113"/>
                      </a:lnTo>
                      <a:lnTo>
                        <a:pt x="176" y="111"/>
                      </a:lnTo>
                      <a:lnTo>
                        <a:pt x="178" y="110"/>
                      </a:lnTo>
                      <a:lnTo>
                        <a:pt x="179" y="110"/>
                      </a:lnTo>
                      <a:lnTo>
                        <a:pt x="181" y="110"/>
                      </a:lnTo>
                      <a:lnTo>
                        <a:pt x="183" y="111"/>
                      </a:lnTo>
                      <a:lnTo>
                        <a:pt x="184" y="112"/>
                      </a:lnTo>
                      <a:lnTo>
                        <a:pt x="186" y="114"/>
                      </a:lnTo>
                      <a:lnTo>
                        <a:pt x="188" y="115"/>
                      </a:lnTo>
                      <a:lnTo>
                        <a:pt x="190" y="117"/>
                      </a:lnTo>
                      <a:lnTo>
                        <a:pt x="191" y="119"/>
                      </a:lnTo>
                      <a:lnTo>
                        <a:pt x="193" y="120"/>
                      </a:lnTo>
                      <a:lnTo>
                        <a:pt x="195" y="121"/>
                      </a:lnTo>
                      <a:lnTo>
                        <a:pt x="196" y="122"/>
                      </a:lnTo>
                      <a:lnTo>
                        <a:pt x="198" y="123"/>
                      </a:lnTo>
                      <a:lnTo>
                        <a:pt x="200" y="123"/>
                      </a:lnTo>
                      <a:lnTo>
                        <a:pt x="202" y="123"/>
                      </a:lnTo>
                      <a:lnTo>
                        <a:pt x="203" y="122"/>
                      </a:lnTo>
                      <a:lnTo>
                        <a:pt x="205" y="121"/>
                      </a:lnTo>
                      <a:lnTo>
                        <a:pt x="207" y="120"/>
                      </a:lnTo>
                      <a:lnTo>
                        <a:pt x="208" y="117"/>
                      </a:lnTo>
                      <a:lnTo>
                        <a:pt x="210" y="116"/>
                      </a:lnTo>
                      <a:lnTo>
                        <a:pt x="212" y="114"/>
                      </a:lnTo>
                      <a:lnTo>
                        <a:pt x="214" y="113"/>
                      </a:lnTo>
                      <a:lnTo>
                        <a:pt x="215" y="112"/>
                      </a:lnTo>
                      <a:lnTo>
                        <a:pt x="217" y="113"/>
                      </a:lnTo>
                      <a:lnTo>
                        <a:pt x="219" y="114"/>
                      </a:lnTo>
                      <a:lnTo>
                        <a:pt x="220" y="116"/>
                      </a:lnTo>
                      <a:lnTo>
                        <a:pt x="222" y="118"/>
                      </a:lnTo>
                      <a:lnTo>
                        <a:pt x="224" y="121"/>
                      </a:lnTo>
                      <a:lnTo>
                        <a:pt x="226" y="123"/>
                      </a:lnTo>
                      <a:lnTo>
                        <a:pt x="227" y="124"/>
                      </a:lnTo>
                      <a:lnTo>
                        <a:pt x="229" y="125"/>
                      </a:lnTo>
                      <a:lnTo>
                        <a:pt x="231" y="126"/>
                      </a:lnTo>
                      <a:lnTo>
                        <a:pt x="232" y="126"/>
                      </a:lnTo>
                      <a:lnTo>
                        <a:pt x="234" y="126"/>
                      </a:lnTo>
                      <a:lnTo>
                        <a:pt x="236" y="127"/>
                      </a:lnTo>
                      <a:lnTo>
                        <a:pt x="238" y="127"/>
                      </a:lnTo>
                      <a:lnTo>
                        <a:pt x="239" y="128"/>
                      </a:lnTo>
                      <a:lnTo>
                        <a:pt x="241" y="129"/>
                      </a:lnTo>
                      <a:lnTo>
                        <a:pt x="242" y="129"/>
                      </a:lnTo>
                      <a:lnTo>
                        <a:pt x="244" y="131"/>
                      </a:lnTo>
                      <a:lnTo>
                        <a:pt x="246" y="131"/>
                      </a:lnTo>
                      <a:lnTo>
                        <a:pt x="248" y="132"/>
                      </a:lnTo>
                      <a:lnTo>
                        <a:pt x="250" y="132"/>
                      </a:lnTo>
                      <a:lnTo>
                        <a:pt x="251" y="133"/>
                      </a:lnTo>
                      <a:lnTo>
                        <a:pt x="253" y="134"/>
                      </a:lnTo>
                      <a:lnTo>
                        <a:pt x="254" y="135"/>
                      </a:lnTo>
                      <a:lnTo>
                        <a:pt x="256" y="137"/>
                      </a:lnTo>
                      <a:lnTo>
                        <a:pt x="258" y="138"/>
                      </a:lnTo>
                      <a:lnTo>
                        <a:pt x="260" y="139"/>
                      </a:lnTo>
                      <a:lnTo>
                        <a:pt x="262" y="140"/>
                      </a:lnTo>
                      <a:lnTo>
                        <a:pt x="263" y="139"/>
                      </a:lnTo>
                      <a:lnTo>
                        <a:pt x="265" y="137"/>
                      </a:lnTo>
                      <a:lnTo>
                        <a:pt x="266" y="135"/>
                      </a:lnTo>
                      <a:lnTo>
                        <a:pt x="268" y="131"/>
                      </a:lnTo>
                      <a:lnTo>
                        <a:pt x="270" y="127"/>
                      </a:lnTo>
                      <a:lnTo>
                        <a:pt x="272" y="123"/>
                      </a:lnTo>
                      <a:lnTo>
                        <a:pt x="274" y="120"/>
                      </a:lnTo>
                      <a:lnTo>
                        <a:pt x="275" y="119"/>
                      </a:lnTo>
                      <a:lnTo>
                        <a:pt x="277" y="119"/>
                      </a:lnTo>
                      <a:lnTo>
                        <a:pt x="278" y="120"/>
                      </a:lnTo>
                      <a:lnTo>
                        <a:pt x="280" y="123"/>
                      </a:lnTo>
                      <a:lnTo>
                        <a:pt x="282" y="126"/>
                      </a:lnTo>
                      <a:lnTo>
                        <a:pt x="284" y="129"/>
                      </a:lnTo>
                      <a:lnTo>
                        <a:pt x="285" y="132"/>
                      </a:lnTo>
                      <a:lnTo>
                        <a:pt x="287" y="133"/>
                      </a:lnTo>
                      <a:lnTo>
                        <a:pt x="289" y="134"/>
                      </a:lnTo>
                      <a:lnTo>
                        <a:pt x="290" y="132"/>
                      </a:lnTo>
                      <a:lnTo>
                        <a:pt x="292" y="129"/>
                      </a:lnTo>
                      <a:lnTo>
                        <a:pt x="294" y="126"/>
                      </a:lnTo>
                      <a:lnTo>
                        <a:pt x="296" y="122"/>
                      </a:lnTo>
                      <a:lnTo>
                        <a:pt x="297" y="119"/>
                      </a:lnTo>
                      <a:lnTo>
                        <a:pt x="299" y="116"/>
                      </a:lnTo>
                      <a:lnTo>
                        <a:pt x="301" y="114"/>
                      </a:lnTo>
                      <a:lnTo>
                        <a:pt x="302" y="114"/>
                      </a:lnTo>
                      <a:lnTo>
                        <a:pt x="304" y="114"/>
                      </a:lnTo>
                      <a:lnTo>
                        <a:pt x="306" y="114"/>
                      </a:lnTo>
                      <a:lnTo>
                        <a:pt x="308" y="114"/>
                      </a:lnTo>
                      <a:lnTo>
                        <a:pt x="309" y="114"/>
                      </a:lnTo>
                      <a:lnTo>
                        <a:pt x="311" y="114"/>
                      </a:lnTo>
                      <a:lnTo>
                        <a:pt x="313" y="112"/>
                      </a:lnTo>
                      <a:lnTo>
                        <a:pt x="314" y="111"/>
                      </a:lnTo>
                      <a:lnTo>
                        <a:pt x="316" y="109"/>
                      </a:lnTo>
                      <a:lnTo>
                        <a:pt x="318" y="108"/>
                      </a:lnTo>
                      <a:lnTo>
                        <a:pt x="320" y="108"/>
                      </a:lnTo>
                      <a:lnTo>
                        <a:pt x="321" y="110"/>
                      </a:lnTo>
                      <a:lnTo>
                        <a:pt x="323" y="113"/>
                      </a:lnTo>
                      <a:lnTo>
                        <a:pt x="325" y="117"/>
                      </a:lnTo>
                      <a:lnTo>
                        <a:pt x="326" y="122"/>
                      </a:lnTo>
                      <a:lnTo>
                        <a:pt x="328" y="127"/>
                      </a:lnTo>
                      <a:lnTo>
                        <a:pt x="330" y="131"/>
                      </a:lnTo>
                      <a:lnTo>
                        <a:pt x="332" y="133"/>
                      </a:lnTo>
                      <a:lnTo>
                        <a:pt x="333" y="133"/>
                      </a:lnTo>
                      <a:lnTo>
                        <a:pt x="335" y="131"/>
                      </a:lnTo>
                      <a:lnTo>
                        <a:pt x="337" y="127"/>
                      </a:lnTo>
                      <a:lnTo>
                        <a:pt x="338" y="122"/>
                      </a:lnTo>
                      <a:lnTo>
                        <a:pt x="340" y="117"/>
                      </a:lnTo>
                      <a:lnTo>
                        <a:pt x="342" y="114"/>
                      </a:lnTo>
                      <a:lnTo>
                        <a:pt x="344" y="112"/>
                      </a:lnTo>
                      <a:lnTo>
                        <a:pt x="345" y="113"/>
                      </a:lnTo>
                      <a:lnTo>
                        <a:pt x="347" y="116"/>
                      </a:lnTo>
                      <a:lnTo>
                        <a:pt x="349" y="121"/>
                      </a:lnTo>
                      <a:lnTo>
                        <a:pt x="350" y="127"/>
                      </a:lnTo>
                      <a:lnTo>
                        <a:pt x="352" y="133"/>
                      </a:lnTo>
                      <a:lnTo>
                        <a:pt x="354" y="139"/>
                      </a:lnTo>
                      <a:lnTo>
                        <a:pt x="356" y="144"/>
                      </a:lnTo>
                      <a:lnTo>
                        <a:pt x="357" y="146"/>
                      </a:lnTo>
                      <a:lnTo>
                        <a:pt x="359" y="146"/>
                      </a:lnTo>
                      <a:lnTo>
                        <a:pt x="361" y="144"/>
                      </a:lnTo>
                      <a:lnTo>
                        <a:pt x="362" y="140"/>
                      </a:lnTo>
                      <a:lnTo>
                        <a:pt x="364" y="136"/>
                      </a:lnTo>
                      <a:lnTo>
                        <a:pt x="366" y="132"/>
                      </a:lnTo>
                      <a:lnTo>
                        <a:pt x="367" y="129"/>
                      </a:lnTo>
                      <a:lnTo>
                        <a:pt x="369" y="126"/>
                      </a:lnTo>
                      <a:lnTo>
                        <a:pt x="371" y="125"/>
                      </a:lnTo>
                      <a:lnTo>
                        <a:pt x="373" y="123"/>
                      </a:lnTo>
                      <a:lnTo>
                        <a:pt x="374" y="122"/>
                      </a:lnTo>
                      <a:lnTo>
                        <a:pt x="376" y="120"/>
                      </a:lnTo>
                      <a:lnTo>
                        <a:pt x="378" y="117"/>
                      </a:lnTo>
                      <a:lnTo>
                        <a:pt x="379" y="114"/>
                      </a:lnTo>
                      <a:lnTo>
                        <a:pt x="381" y="109"/>
                      </a:lnTo>
                      <a:lnTo>
                        <a:pt x="383" y="105"/>
                      </a:lnTo>
                      <a:lnTo>
                        <a:pt x="385" y="100"/>
                      </a:lnTo>
                      <a:lnTo>
                        <a:pt x="386" y="96"/>
                      </a:lnTo>
                      <a:lnTo>
                        <a:pt x="388" y="94"/>
                      </a:lnTo>
                      <a:lnTo>
                        <a:pt x="390" y="94"/>
                      </a:lnTo>
                      <a:lnTo>
                        <a:pt x="391" y="96"/>
                      </a:lnTo>
                      <a:lnTo>
                        <a:pt x="393" y="99"/>
                      </a:lnTo>
                      <a:lnTo>
                        <a:pt x="395" y="104"/>
                      </a:lnTo>
                      <a:lnTo>
                        <a:pt x="397" y="109"/>
                      </a:lnTo>
                      <a:lnTo>
                        <a:pt x="398" y="114"/>
                      </a:lnTo>
                      <a:lnTo>
                        <a:pt x="400" y="117"/>
                      </a:lnTo>
                      <a:lnTo>
                        <a:pt x="402" y="120"/>
                      </a:lnTo>
                      <a:lnTo>
                        <a:pt x="403" y="119"/>
                      </a:lnTo>
                      <a:lnTo>
                        <a:pt x="405" y="117"/>
                      </a:lnTo>
                      <a:lnTo>
                        <a:pt x="407" y="113"/>
                      </a:lnTo>
                      <a:lnTo>
                        <a:pt x="408" y="108"/>
                      </a:lnTo>
                      <a:lnTo>
                        <a:pt x="410" y="103"/>
                      </a:lnTo>
                      <a:lnTo>
                        <a:pt x="412" y="99"/>
                      </a:lnTo>
                      <a:lnTo>
                        <a:pt x="413" y="95"/>
                      </a:lnTo>
                      <a:lnTo>
                        <a:pt x="415" y="94"/>
                      </a:lnTo>
                      <a:lnTo>
                        <a:pt x="417" y="93"/>
                      </a:lnTo>
                      <a:lnTo>
                        <a:pt x="419" y="94"/>
                      </a:lnTo>
                      <a:lnTo>
                        <a:pt x="420" y="96"/>
                      </a:lnTo>
                      <a:lnTo>
                        <a:pt x="422" y="97"/>
                      </a:lnTo>
                      <a:lnTo>
                        <a:pt x="424" y="99"/>
                      </a:lnTo>
                      <a:lnTo>
                        <a:pt x="425" y="100"/>
                      </a:lnTo>
                      <a:lnTo>
                        <a:pt x="427" y="100"/>
                      </a:lnTo>
                      <a:lnTo>
                        <a:pt x="429" y="99"/>
                      </a:lnTo>
                      <a:lnTo>
                        <a:pt x="431" y="98"/>
                      </a:lnTo>
                      <a:lnTo>
                        <a:pt x="432" y="96"/>
                      </a:lnTo>
                      <a:lnTo>
                        <a:pt x="434" y="95"/>
                      </a:lnTo>
                      <a:lnTo>
                        <a:pt x="436" y="93"/>
                      </a:lnTo>
                      <a:lnTo>
                        <a:pt x="437" y="92"/>
                      </a:lnTo>
                      <a:lnTo>
                        <a:pt x="439" y="92"/>
                      </a:lnTo>
                      <a:lnTo>
                        <a:pt x="441" y="92"/>
                      </a:lnTo>
                      <a:lnTo>
                        <a:pt x="443" y="93"/>
                      </a:lnTo>
                      <a:lnTo>
                        <a:pt x="444" y="93"/>
                      </a:lnTo>
                      <a:lnTo>
                        <a:pt x="446" y="93"/>
                      </a:lnTo>
                      <a:lnTo>
                        <a:pt x="448" y="92"/>
                      </a:lnTo>
                      <a:lnTo>
                        <a:pt x="449" y="91"/>
                      </a:lnTo>
                      <a:lnTo>
                        <a:pt x="451" y="90"/>
                      </a:lnTo>
                      <a:lnTo>
                        <a:pt x="453" y="89"/>
                      </a:lnTo>
                      <a:lnTo>
                        <a:pt x="455" y="89"/>
                      </a:lnTo>
                      <a:lnTo>
                        <a:pt x="456" y="90"/>
                      </a:lnTo>
                      <a:lnTo>
                        <a:pt x="458" y="91"/>
                      </a:lnTo>
                      <a:lnTo>
                        <a:pt x="460" y="92"/>
                      </a:lnTo>
                      <a:lnTo>
                        <a:pt x="461" y="94"/>
                      </a:lnTo>
                      <a:lnTo>
                        <a:pt x="463" y="95"/>
                      </a:lnTo>
                      <a:lnTo>
                        <a:pt x="465" y="95"/>
                      </a:lnTo>
                      <a:lnTo>
                        <a:pt x="467" y="95"/>
                      </a:lnTo>
                      <a:lnTo>
                        <a:pt x="468" y="92"/>
                      </a:lnTo>
                      <a:lnTo>
                        <a:pt x="470" y="90"/>
                      </a:lnTo>
                      <a:lnTo>
                        <a:pt x="472" y="86"/>
                      </a:lnTo>
                      <a:lnTo>
                        <a:pt x="473" y="84"/>
                      </a:lnTo>
                      <a:lnTo>
                        <a:pt x="475" y="82"/>
                      </a:lnTo>
                      <a:lnTo>
                        <a:pt x="477" y="82"/>
                      </a:lnTo>
                      <a:lnTo>
                        <a:pt x="479" y="85"/>
                      </a:lnTo>
                      <a:lnTo>
                        <a:pt x="480" y="89"/>
                      </a:lnTo>
                      <a:lnTo>
                        <a:pt x="482" y="95"/>
                      </a:lnTo>
                      <a:lnTo>
                        <a:pt x="484" y="101"/>
                      </a:lnTo>
                      <a:lnTo>
                        <a:pt x="485" y="107"/>
                      </a:lnTo>
                      <a:lnTo>
                        <a:pt x="487" y="111"/>
                      </a:lnTo>
                      <a:lnTo>
                        <a:pt x="489" y="113"/>
                      </a:lnTo>
                      <a:lnTo>
                        <a:pt x="491" y="113"/>
                      </a:lnTo>
                      <a:lnTo>
                        <a:pt x="492" y="109"/>
                      </a:lnTo>
                      <a:lnTo>
                        <a:pt x="494" y="104"/>
                      </a:lnTo>
                      <a:lnTo>
                        <a:pt x="496" y="98"/>
                      </a:lnTo>
                      <a:lnTo>
                        <a:pt x="497" y="92"/>
                      </a:lnTo>
                      <a:lnTo>
                        <a:pt x="499" y="87"/>
                      </a:lnTo>
                      <a:lnTo>
                        <a:pt x="501" y="85"/>
                      </a:lnTo>
                      <a:lnTo>
                        <a:pt x="503" y="85"/>
                      </a:lnTo>
                      <a:lnTo>
                        <a:pt x="504" y="88"/>
                      </a:lnTo>
                      <a:lnTo>
                        <a:pt x="506" y="92"/>
                      </a:lnTo>
                      <a:lnTo>
                        <a:pt x="508" y="98"/>
                      </a:lnTo>
                      <a:lnTo>
                        <a:pt x="509" y="103"/>
                      </a:lnTo>
                      <a:lnTo>
                        <a:pt x="511" y="108"/>
                      </a:lnTo>
                      <a:lnTo>
                        <a:pt x="513" y="111"/>
                      </a:lnTo>
                      <a:lnTo>
                        <a:pt x="515" y="112"/>
                      </a:lnTo>
                      <a:lnTo>
                        <a:pt x="516" y="112"/>
                      </a:lnTo>
                      <a:lnTo>
                        <a:pt x="518" y="110"/>
                      </a:lnTo>
                      <a:lnTo>
                        <a:pt x="520" y="108"/>
                      </a:lnTo>
                      <a:lnTo>
                        <a:pt x="521" y="106"/>
                      </a:lnTo>
                      <a:lnTo>
                        <a:pt x="523" y="104"/>
                      </a:lnTo>
                      <a:lnTo>
                        <a:pt x="525" y="103"/>
                      </a:lnTo>
                      <a:lnTo>
                        <a:pt x="527" y="103"/>
                      </a:lnTo>
                      <a:lnTo>
                        <a:pt x="528" y="103"/>
                      </a:lnTo>
                      <a:lnTo>
                        <a:pt x="530" y="104"/>
                      </a:lnTo>
                      <a:lnTo>
                        <a:pt x="532" y="104"/>
                      </a:lnTo>
                      <a:lnTo>
                        <a:pt x="533" y="104"/>
                      </a:lnTo>
                      <a:lnTo>
                        <a:pt x="535" y="104"/>
                      </a:lnTo>
                      <a:lnTo>
                        <a:pt x="537" y="102"/>
                      </a:lnTo>
                      <a:lnTo>
                        <a:pt x="539" y="101"/>
                      </a:lnTo>
                      <a:lnTo>
                        <a:pt x="540" y="98"/>
                      </a:lnTo>
                      <a:lnTo>
                        <a:pt x="542" y="96"/>
                      </a:lnTo>
                      <a:lnTo>
                        <a:pt x="543" y="94"/>
                      </a:lnTo>
                      <a:lnTo>
                        <a:pt x="545" y="91"/>
                      </a:lnTo>
                      <a:lnTo>
                        <a:pt x="547" y="89"/>
                      </a:lnTo>
                      <a:lnTo>
                        <a:pt x="549" y="87"/>
                      </a:lnTo>
                      <a:lnTo>
                        <a:pt x="551" y="86"/>
                      </a:lnTo>
                      <a:lnTo>
                        <a:pt x="552" y="85"/>
                      </a:lnTo>
                      <a:lnTo>
                        <a:pt x="554" y="86"/>
                      </a:lnTo>
                      <a:lnTo>
                        <a:pt x="555" y="88"/>
                      </a:lnTo>
                      <a:lnTo>
                        <a:pt x="557" y="90"/>
                      </a:lnTo>
                      <a:lnTo>
                        <a:pt x="559" y="94"/>
                      </a:lnTo>
                      <a:lnTo>
                        <a:pt x="561" y="98"/>
                      </a:lnTo>
                      <a:lnTo>
                        <a:pt x="563" y="103"/>
                      </a:lnTo>
                      <a:lnTo>
                        <a:pt x="564" y="106"/>
                      </a:lnTo>
                      <a:lnTo>
                        <a:pt x="566" y="108"/>
                      </a:lnTo>
                      <a:lnTo>
                        <a:pt x="567" y="108"/>
                      </a:lnTo>
                      <a:lnTo>
                        <a:pt x="569" y="105"/>
                      </a:lnTo>
                      <a:lnTo>
                        <a:pt x="571" y="101"/>
                      </a:lnTo>
                      <a:lnTo>
                        <a:pt x="573" y="95"/>
                      </a:lnTo>
                      <a:lnTo>
                        <a:pt x="574" y="89"/>
                      </a:lnTo>
                      <a:lnTo>
                        <a:pt x="576" y="82"/>
                      </a:lnTo>
                      <a:lnTo>
                        <a:pt x="578" y="77"/>
                      </a:lnTo>
                      <a:lnTo>
                        <a:pt x="579" y="73"/>
                      </a:lnTo>
                      <a:lnTo>
                        <a:pt x="581" y="72"/>
                      </a:lnTo>
                      <a:lnTo>
                        <a:pt x="583" y="72"/>
                      </a:lnTo>
                      <a:lnTo>
                        <a:pt x="585" y="74"/>
                      </a:lnTo>
                      <a:lnTo>
                        <a:pt x="586" y="77"/>
                      </a:lnTo>
                      <a:lnTo>
                        <a:pt x="588" y="80"/>
                      </a:lnTo>
                      <a:lnTo>
                        <a:pt x="590" y="83"/>
                      </a:lnTo>
                      <a:lnTo>
                        <a:pt x="591" y="86"/>
                      </a:lnTo>
                      <a:lnTo>
                        <a:pt x="593" y="88"/>
                      </a:lnTo>
                      <a:lnTo>
                        <a:pt x="595" y="90"/>
                      </a:lnTo>
                      <a:lnTo>
                        <a:pt x="597" y="91"/>
                      </a:lnTo>
                      <a:lnTo>
                        <a:pt x="598" y="93"/>
                      </a:lnTo>
                      <a:lnTo>
                        <a:pt x="600" y="94"/>
                      </a:lnTo>
                      <a:lnTo>
                        <a:pt x="602" y="96"/>
                      </a:lnTo>
                      <a:lnTo>
                        <a:pt x="603" y="97"/>
                      </a:lnTo>
                      <a:lnTo>
                        <a:pt x="605" y="99"/>
                      </a:lnTo>
                      <a:lnTo>
                        <a:pt x="607" y="100"/>
                      </a:lnTo>
                      <a:lnTo>
                        <a:pt x="608" y="101"/>
                      </a:lnTo>
                      <a:lnTo>
                        <a:pt x="610" y="101"/>
                      </a:lnTo>
                      <a:lnTo>
                        <a:pt x="612" y="101"/>
                      </a:lnTo>
                      <a:lnTo>
                        <a:pt x="614" y="100"/>
                      </a:lnTo>
                      <a:lnTo>
                        <a:pt x="615" y="100"/>
                      </a:lnTo>
                      <a:lnTo>
                        <a:pt x="617" y="100"/>
                      </a:lnTo>
                      <a:lnTo>
                        <a:pt x="619" y="100"/>
                      </a:lnTo>
                      <a:lnTo>
                        <a:pt x="620" y="101"/>
                      </a:lnTo>
                      <a:lnTo>
                        <a:pt x="622" y="102"/>
                      </a:lnTo>
                      <a:lnTo>
                        <a:pt x="624" y="102"/>
                      </a:lnTo>
                      <a:lnTo>
                        <a:pt x="626" y="101"/>
                      </a:lnTo>
                      <a:lnTo>
                        <a:pt x="627" y="98"/>
                      </a:lnTo>
                      <a:lnTo>
                        <a:pt x="629" y="95"/>
                      </a:lnTo>
                      <a:lnTo>
                        <a:pt x="631" y="90"/>
                      </a:lnTo>
                      <a:lnTo>
                        <a:pt x="632" y="84"/>
                      </a:lnTo>
                      <a:lnTo>
                        <a:pt x="634" y="79"/>
                      </a:lnTo>
                      <a:lnTo>
                        <a:pt x="636" y="74"/>
                      </a:lnTo>
                      <a:lnTo>
                        <a:pt x="638" y="71"/>
                      </a:lnTo>
                      <a:lnTo>
                        <a:pt x="639" y="70"/>
                      </a:lnTo>
                      <a:lnTo>
                        <a:pt x="641" y="72"/>
                      </a:lnTo>
                      <a:lnTo>
                        <a:pt x="643" y="75"/>
                      </a:lnTo>
                      <a:lnTo>
                        <a:pt x="644" y="79"/>
                      </a:lnTo>
                      <a:lnTo>
                        <a:pt x="646" y="85"/>
                      </a:lnTo>
                      <a:lnTo>
                        <a:pt x="648" y="89"/>
                      </a:lnTo>
                      <a:lnTo>
                        <a:pt x="650" y="92"/>
                      </a:lnTo>
                      <a:lnTo>
                        <a:pt x="651" y="94"/>
                      </a:lnTo>
                      <a:lnTo>
                        <a:pt x="653" y="94"/>
                      </a:lnTo>
                      <a:lnTo>
                        <a:pt x="655" y="92"/>
                      </a:lnTo>
                      <a:lnTo>
                        <a:pt x="656" y="88"/>
                      </a:lnTo>
                      <a:lnTo>
                        <a:pt x="658" y="84"/>
                      </a:lnTo>
                      <a:lnTo>
                        <a:pt x="660" y="80"/>
                      </a:lnTo>
                      <a:lnTo>
                        <a:pt x="662" y="77"/>
                      </a:lnTo>
                      <a:lnTo>
                        <a:pt x="663" y="74"/>
                      </a:lnTo>
                      <a:lnTo>
                        <a:pt x="665" y="73"/>
                      </a:lnTo>
                      <a:lnTo>
                        <a:pt x="667" y="72"/>
                      </a:lnTo>
                      <a:lnTo>
                        <a:pt x="668" y="73"/>
                      </a:lnTo>
                      <a:lnTo>
                        <a:pt x="670" y="74"/>
                      </a:lnTo>
                      <a:lnTo>
                        <a:pt x="672" y="76"/>
                      </a:lnTo>
                      <a:lnTo>
                        <a:pt x="674" y="77"/>
                      </a:lnTo>
                      <a:lnTo>
                        <a:pt x="675" y="77"/>
                      </a:lnTo>
                      <a:lnTo>
                        <a:pt x="677" y="78"/>
                      </a:lnTo>
                      <a:lnTo>
                        <a:pt x="678" y="77"/>
                      </a:lnTo>
                      <a:lnTo>
                        <a:pt x="680" y="77"/>
                      </a:lnTo>
                      <a:lnTo>
                        <a:pt x="682" y="75"/>
                      </a:lnTo>
                      <a:lnTo>
                        <a:pt x="684" y="74"/>
                      </a:lnTo>
                      <a:lnTo>
                        <a:pt x="686" y="72"/>
                      </a:lnTo>
                      <a:lnTo>
                        <a:pt x="687" y="71"/>
                      </a:lnTo>
                      <a:lnTo>
                        <a:pt x="689" y="70"/>
                      </a:lnTo>
                      <a:lnTo>
                        <a:pt x="690" y="70"/>
                      </a:lnTo>
                      <a:lnTo>
                        <a:pt x="692" y="71"/>
                      </a:lnTo>
                      <a:lnTo>
                        <a:pt x="694" y="73"/>
                      </a:lnTo>
                      <a:lnTo>
                        <a:pt x="696" y="76"/>
                      </a:lnTo>
                      <a:lnTo>
                        <a:pt x="698" y="79"/>
                      </a:lnTo>
                      <a:lnTo>
                        <a:pt x="699" y="82"/>
                      </a:lnTo>
                      <a:lnTo>
                        <a:pt x="701" y="84"/>
                      </a:lnTo>
                      <a:lnTo>
                        <a:pt x="702" y="84"/>
                      </a:lnTo>
                      <a:lnTo>
                        <a:pt x="704" y="83"/>
                      </a:lnTo>
                      <a:lnTo>
                        <a:pt x="706" y="79"/>
                      </a:lnTo>
                      <a:lnTo>
                        <a:pt x="708" y="75"/>
                      </a:lnTo>
                      <a:lnTo>
                        <a:pt x="710" y="69"/>
                      </a:lnTo>
                      <a:lnTo>
                        <a:pt x="711" y="63"/>
                      </a:lnTo>
                      <a:lnTo>
                        <a:pt x="713" y="59"/>
                      </a:lnTo>
                      <a:lnTo>
                        <a:pt x="714" y="57"/>
                      </a:lnTo>
                      <a:lnTo>
                        <a:pt x="716" y="57"/>
                      </a:lnTo>
                      <a:lnTo>
                        <a:pt x="718" y="61"/>
                      </a:lnTo>
                      <a:lnTo>
                        <a:pt x="720" y="66"/>
                      </a:lnTo>
                      <a:lnTo>
                        <a:pt x="721" y="74"/>
                      </a:lnTo>
                      <a:lnTo>
                        <a:pt x="723" y="82"/>
                      </a:lnTo>
                      <a:lnTo>
                        <a:pt x="725" y="89"/>
                      </a:lnTo>
                      <a:lnTo>
                        <a:pt x="726" y="94"/>
                      </a:lnTo>
                      <a:lnTo>
                        <a:pt x="728" y="97"/>
                      </a:lnTo>
                      <a:lnTo>
                        <a:pt x="730" y="97"/>
                      </a:lnTo>
                      <a:lnTo>
                        <a:pt x="732" y="95"/>
                      </a:lnTo>
                      <a:lnTo>
                        <a:pt x="733" y="91"/>
                      </a:lnTo>
                      <a:lnTo>
                        <a:pt x="735" y="85"/>
                      </a:lnTo>
                      <a:lnTo>
                        <a:pt x="737" y="80"/>
                      </a:lnTo>
                      <a:lnTo>
                        <a:pt x="738" y="76"/>
                      </a:lnTo>
                      <a:lnTo>
                        <a:pt x="740" y="72"/>
                      </a:lnTo>
                      <a:lnTo>
                        <a:pt x="742" y="71"/>
                      </a:lnTo>
                      <a:lnTo>
                        <a:pt x="744" y="71"/>
                      </a:lnTo>
                      <a:lnTo>
                        <a:pt x="745" y="72"/>
                      </a:lnTo>
                      <a:lnTo>
                        <a:pt x="747" y="73"/>
                      </a:lnTo>
                      <a:lnTo>
                        <a:pt x="749" y="76"/>
                      </a:lnTo>
                      <a:lnTo>
                        <a:pt x="750" y="78"/>
                      </a:lnTo>
                      <a:lnTo>
                        <a:pt x="752" y="80"/>
                      </a:lnTo>
                      <a:lnTo>
                        <a:pt x="754" y="81"/>
                      </a:lnTo>
                      <a:lnTo>
                        <a:pt x="756" y="82"/>
                      </a:lnTo>
                      <a:lnTo>
                        <a:pt x="757" y="83"/>
                      </a:lnTo>
                      <a:lnTo>
                        <a:pt x="759" y="83"/>
                      </a:lnTo>
                      <a:lnTo>
                        <a:pt x="761" y="83"/>
                      </a:lnTo>
                      <a:lnTo>
                        <a:pt x="762" y="83"/>
                      </a:lnTo>
                      <a:lnTo>
                        <a:pt x="764" y="83"/>
                      </a:lnTo>
                      <a:lnTo>
                        <a:pt x="766" y="82"/>
                      </a:lnTo>
                      <a:lnTo>
                        <a:pt x="768" y="82"/>
                      </a:lnTo>
                      <a:lnTo>
                        <a:pt x="769" y="83"/>
                      </a:lnTo>
                      <a:lnTo>
                        <a:pt x="771" y="83"/>
                      </a:lnTo>
                      <a:lnTo>
                        <a:pt x="773" y="84"/>
                      </a:lnTo>
                      <a:lnTo>
                        <a:pt x="774" y="85"/>
                      </a:lnTo>
                      <a:lnTo>
                        <a:pt x="776" y="86"/>
                      </a:lnTo>
                      <a:lnTo>
                        <a:pt x="778" y="86"/>
                      </a:lnTo>
                      <a:lnTo>
                        <a:pt x="780" y="85"/>
                      </a:lnTo>
                      <a:lnTo>
                        <a:pt x="781" y="83"/>
                      </a:lnTo>
                      <a:lnTo>
                        <a:pt x="783" y="80"/>
                      </a:lnTo>
                      <a:lnTo>
                        <a:pt x="785" y="76"/>
                      </a:lnTo>
                      <a:lnTo>
                        <a:pt x="786" y="71"/>
                      </a:lnTo>
                      <a:lnTo>
                        <a:pt x="788" y="66"/>
                      </a:lnTo>
                      <a:lnTo>
                        <a:pt x="790" y="62"/>
                      </a:lnTo>
                      <a:lnTo>
                        <a:pt x="792" y="59"/>
                      </a:lnTo>
                      <a:lnTo>
                        <a:pt x="793" y="58"/>
                      </a:lnTo>
                      <a:lnTo>
                        <a:pt x="795" y="58"/>
                      </a:lnTo>
                      <a:lnTo>
                        <a:pt x="797" y="60"/>
                      </a:lnTo>
                      <a:lnTo>
                        <a:pt x="798" y="64"/>
                      </a:lnTo>
                      <a:lnTo>
                        <a:pt x="800" y="68"/>
                      </a:lnTo>
                      <a:lnTo>
                        <a:pt x="802" y="71"/>
                      </a:lnTo>
                      <a:lnTo>
                        <a:pt x="804" y="73"/>
                      </a:lnTo>
                      <a:lnTo>
                        <a:pt x="805" y="75"/>
                      </a:lnTo>
                      <a:lnTo>
                        <a:pt x="807" y="74"/>
                      </a:lnTo>
                      <a:lnTo>
                        <a:pt x="809" y="73"/>
                      </a:lnTo>
                      <a:lnTo>
                        <a:pt x="810" y="72"/>
                      </a:lnTo>
                      <a:lnTo>
                        <a:pt x="812" y="71"/>
                      </a:lnTo>
                      <a:lnTo>
                        <a:pt x="814" y="71"/>
                      </a:lnTo>
                      <a:lnTo>
                        <a:pt x="815" y="73"/>
                      </a:lnTo>
                      <a:lnTo>
                        <a:pt x="817" y="75"/>
                      </a:lnTo>
                      <a:lnTo>
                        <a:pt x="819" y="77"/>
                      </a:lnTo>
                      <a:lnTo>
                        <a:pt x="821" y="79"/>
                      </a:lnTo>
                      <a:lnTo>
                        <a:pt x="822" y="79"/>
                      </a:lnTo>
                      <a:lnTo>
                        <a:pt x="824" y="77"/>
                      </a:lnTo>
                      <a:lnTo>
                        <a:pt x="826" y="73"/>
                      </a:lnTo>
                      <a:lnTo>
                        <a:pt x="827" y="68"/>
                      </a:lnTo>
                      <a:lnTo>
                        <a:pt x="829" y="62"/>
                      </a:lnTo>
                      <a:lnTo>
                        <a:pt x="831" y="57"/>
                      </a:lnTo>
                      <a:lnTo>
                        <a:pt x="833" y="53"/>
                      </a:lnTo>
                      <a:lnTo>
                        <a:pt x="834" y="53"/>
                      </a:lnTo>
                      <a:lnTo>
                        <a:pt x="836" y="55"/>
                      </a:lnTo>
                      <a:lnTo>
                        <a:pt x="838" y="60"/>
                      </a:lnTo>
                      <a:lnTo>
                        <a:pt x="839" y="67"/>
                      </a:lnTo>
                      <a:lnTo>
                        <a:pt x="841" y="75"/>
                      </a:lnTo>
                      <a:lnTo>
                        <a:pt x="843" y="82"/>
                      </a:lnTo>
                      <a:lnTo>
                        <a:pt x="844" y="87"/>
                      </a:lnTo>
                      <a:lnTo>
                        <a:pt x="846" y="90"/>
                      </a:lnTo>
                      <a:lnTo>
                        <a:pt x="848" y="90"/>
                      </a:lnTo>
                      <a:lnTo>
                        <a:pt x="850" y="88"/>
                      </a:lnTo>
                      <a:lnTo>
                        <a:pt x="851" y="85"/>
                      </a:lnTo>
                      <a:lnTo>
                        <a:pt x="853" y="82"/>
                      </a:lnTo>
                      <a:lnTo>
                        <a:pt x="855" y="79"/>
                      </a:lnTo>
                      <a:lnTo>
                        <a:pt x="856" y="78"/>
                      </a:lnTo>
                      <a:lnTo>
                        <a:pt x="858" y="78"/>
                      </a:lnTo>
                      <a:lnTo>
                        <a:pt x="860" y="79"/>
                      </a:lnTo>
                      <a:lnTo>
                        <a:pt x="861" y="80"/>
                      </a:lnTo>
                      <a:lnTo>
                        <a:pt x="863" y="80"/>
                      </a:lnTo>
                      <a:lnTo>
                        <a:pt x="865" y="79"/>
                      </a:lnTo>
                      <a:lnTo>
                        <a:pt x="867" y="76"/>
                      </a:lnTo>
                      <a:lnTo>
                        <a:pt x="868" y="72"/>
                      </a:lnTo>
                      <a:lnTo>
                        <a:pt x="870" y="66"/>
                      </a:lnTo>
                      <a:lnTo>
                        <a:pt x="872" y="61"/>
                      </a:lnTo>
                      <a:lnTo>
                        <a:pt x="873" y="57"/>
                      </a:lnTo>
                      <a:lnTo>
                        <a:pt x="875" y="55"/>
                      </a:lnTo>
                      <a:lnTo>
                        <a:pt x="877" y="55"/>
                      </a:lnTo>
                      <a:lnTo>
                        <a:pt x="879" y="57"/>
                      </a:lnTo>
                      <a:lnTo>
                        <a:pt x="880" y="61"/>
                      </a:lnTo>
                      <a:lnTo>
                        <a:pt x="882" y="65"/>
                      </a:lnTo>
                      <a:lnTo>
                        <a:pt x="884" y="68"/>
                      </a:lnTo>
                      <a:lnTo>
                        <a:pt x="885" y="70"/>
                      </a:lnTo>
                      <a:lnTo>
                        <a:pt x="887" y="69"/>
                      </a:lnTo>
                      <a:lnTo>
                        <a:pt x="889" y="66"/>
                      </a:lnTo>
                      <a:lnTo>
                        <a:pt x="891" y="63"/>
                      </a:lnTo>
                      <a:lnTo>
                        <a:pt x="892" y="58"/>
                      </a:lnTo>
                      <a:lnTo>
                        <a:pt x="894" y="54"/>
                      </a:lnTo>
                      <a:lnTo>
                        <a:pt x="896" y="52"/>
                      </a:lnTo>
                      <a:lnTo>
                        <a:pt x="897" y="52"/>
                      </a:lnTo>
                      <a:lnTo>
                        <a:pt x="899" y="54"/>
                      </a:lnTo>
                      <a:lnTo>
                        <a:pt x="901" y="57"/>
                      </a:lnTo>
                      <a:lnTo>
                        <a:pt x="903" y="62"/>
                      </a:lnTo>
                      <a:lnTo>
                        <a:pt x="904" y="66"/>
                      </a:lnTo>
                      <a:lnTo>
                        <a:pt x="906" y="69"/>
                      </a:lnTo>
                      <a:lnTo>
                        <a:pt x="908" y="70"/>
                      </a:lnTo>
                      <a:lnTo>
                        <a:pt x="909" y="70"/>
                      </a:lnTo>
                      <a:lnTo>
                        <a:pt x="911" y="67"/>
                      </a:lnTo>
                      <a:lnTo>
                        <a:pt x="913" y="64"/>
                      </a:lnTo>
                      <a:lnTo>
                        <a:pt x="915" y="60"/>
                      </a:lnTo>
                      <a:lnTo>
                        <a:pt x="916" y="57"/>
                      </a:lnTo>
                      <a:lnTo>
                        <a:pt x="918" y="56"/>
                      </a:lnTo>
                      <a:lnTo>
                        <a:pt x="920" y="56"/>
                      </a:lnTo>
                      <a:lnTo>
                        <a:pt x="921" y="58"/>
                      </a:lnTo>
                      <a:lnTo>
                        <a:pt x="923" y="61"/>
                      </a:lnTo>
                      <a:lnTo>
                        <a:pt x="925" y="65"/>
                      </a:lnTo>
                      <a:lnTo>
                        <a:pt x="927" y="69"/>
                      </a:lnTo>
                      <a:lnTo>
                        <a:pt x="928" y="73"/>
                      </a:lnTo>
                      <a:lnTo>
                        <a:pt x="930" y="76"/>
                      </a:lnTo>
                      <a:lnTo>
                        <a:pt x="932" y="78"/>
                      </a:lnTo>
                      <a:lnTo>
                        <a:pt x="933" y="79"/>
                      </a:lnTo>
                      <a:lnTo>
                        <a:pt x="935" y="80"/>
                      </a:lnTo>
                      <a:lnTo>
                        <a:pt x="937" y="80"/>
                      </a:lnTo>
                      <a:lnTo>
                        <a:pt x="939" y="79"/>
                      </a:lnTo>
                      <a:lnTo>
                        <a:pt x="940" y="79"/>
                      </a:lnTo>
                      <a:lnTo>
                        <a:pt x="942" y="78"/>
                      </a:lnTo>
                      <a:lnTo>
                        <a:pt x="944" y="78"/>
                      </a:lnTo>
                      <a:lnTo>
                        <a:pt x="945" y="78"/>
                      </a:lnTo>
                      <a:lnTo>
                        <a:pt x="947" y="79"/>
                      </a:lnTo>
                      <a:lnTo>
                        <a:pt x="949" y="80"/>
                      </a:lnTo>
                      <a:lnTo>
                        <a:pt x="951" y="82"/>
                      </a:lnTo>
                      <a:lnTo>
                        <a:pt x="952" y="84"/>
                      </a:lnTo>
                      <a:lnTo>
                        <a:pt x="954" y="85"/>
                      </a:lnTo>
                      <a:lnTo>
                        <a:pt x="956" y="87"/>
                      </a:lnTo>
                      <a:lnTo>
                        <a:pt x="957" y="88"/>
                      </a:lnTo>
                      <a:lnTo>
                        <a:pt x="959" y="89"/>
                      </a:lnTo>
                      <a:lnTo>
                        <a:pt x="961" y="88"/>
                      </a:lnTo>
                      <a:lnTo>
                        <a:pt x="963" y="88"/>
                      </a:lnTo>
                      <a:lnTo>
                        <a:pt x="964" y="87"/>
                      </a:lnTo>
                      <a:lnTo>
                        <a:pt x="966" y="86"/>
                      </a:lnTo>
                      <a:lnTo>
                        <a:pt x="968" y="86"/>
                      </a:lnTo>
                      <a:lnTo>
                        <a:pt x="969" y="86"/>
                      </a:lnTo>
                      <a:lnTo>
                        <a:pt x="971" y="86"/>
                      </a:lnTo>
                      <a:lnTo>
                        <a:pt x="973" y="88"/>
                      </a:lnTo>
                      <a:lnTo>
                        <a:pt x="975" y="89"/>
                      </a:lnTo>
                      <a:lnTo>
                        <a:pt x="976" y="89"/>
                      </a:lnTo>
                      <a:lnTo>
                        <a:pt x="978" y="89"/>
                      </a:lnTo>
                      <a:lnTo>
                        <a:pt x="979" y="88"/>
                      </a:lnTo>
                      <a:lnTo>
                        <a:pt x="981" y="85"/>
                      </a:lnTo>
                      <a:lnTo>
                        <a:pt x="983" y="82"/>
                      </a:lnTo>
                      <a:lnTo>
                        <a:pt x="985" y="78"/>
                      </a:lnTo>
                      <a:lnTo>
                        <a:pt x="987" y="75"/>
                      </a:lnTo>
                      <a:lnTo>
                        <a:pt x="988" y="71"/>
                      </a:lnTo>
                      <a:lnTo>
                        <a:pt x="990" y="69"/>
                      </a:lnTo>
                      <a:lnTo>
                        <a:pt x="991" y="67"/>
                      </a:lnTo>
                      <a:lnTo>
                        <a:pt x="993" y="67"/>
                      </a:lnTo>
                      <a:lnTo>
                        <a:pt x="995" y="67"/>
                      </a:lnTo>
                      <a:lnTo>
                        <a:pt x="997" y="67"/>
                      </a:lnTo>
                      <a:lnTo>
                        <a:pt x="999" y="67"/>
                      </a:lnTo>
                      <a:lnTo>
                        <a:pt x="1000" y="66"/>
                      </a:lnTo>
                      <a:lnTo>
                        <a:pt x="1002" y="65"/>
                      </a:lnTo>
                      <a:lnTo>
                        <a:pt x="1003" y="63"/>
                      </a:lnTo>
                      <a:lnTo>
                        <a:pt x="1005" y="61"/>
                      </a:lnTo>
                      <a:lnTo>
                        <a:pt x="1007" y="59"/>
                      </a:lnTo>
                      <a:lnTo>
                        <a:pt x="1009" y="56"/>
                      </a:lnTo>
                      <a:lnTo>
                        <a:pt x="1011" y="54"/>
                      </a:lnTo>
                      <a:lnTo>
                        <a:pt x="1012" y="52"/>
                      </a:lnTo>
                      <a:lnTo>
                        <a:pt x="1014" y="51"/>
                      </a:lnTo>
                      <a:lnTo>
                        <a:pt x="1015" y="49"/>
                      </a:lnTo>
                      <a:lnTo>
                        <a:pt x="1017" y="47"/>
                      </a:lnTo>
                      <a:lnTo>
                        <a:pt x="1019" y="46"/>
                      </a:lnTo>
                      <a:lnTo>
                        <a:pt x="1021" y="45"/>
                      </a:lnTo>
                      <a:lnTo>
                        <a:pt x="1022" y="44"/>
                      </a:lnTo>
                      <a:lnTo>
                        <a:pt x="1024" y="44"/>
                      </a:lnTo>
                      <a:lnTo>
                        <a:pt x="1026" y="44"/>
                      </a:lnTo>
                      <a:lnTo>
                        <a:pt x="1027" y="45"/>
                      </a:lnTo>
                      <a:lnTo>
                        <a:pt x="1029" y="47"/>
                      </a:lnTo>
                      <a:lnTo>
                        <a:pt x="1031" y="49"/>
                      </a:lnTo>
                      <a:lnTo>
                        <a:pt x="1033" y="52"/>
                      </a:lnTo>
                      <a:lnTo>
                        <a:pt x="1034" y="54"/>
                      </a:lnTo>
                      <a:lnTo>
                        <a:pt x="1036" y="55"/>
                      </a:lnTo>
                      <a:lnTo>
                        <a:pt x="1038" y="55"/>
                      </a:lnTo>
                      <a:lnTo>
                        <a:pt x="1039" y="55"/>
                      </a:lnTo>
                      <a:lnTo>
                        <a:pt x="1041" y="54"/>
                      </a:lnTo>
                      <a:lnTo>
                        <a:pt x="1043" y="52"/>
                      </a:lnTo>
                      <a:lnTo>
                        <a:pt x="1045" y="51"/>
                      </a:lnTo>
                      <a:lnTo>
                        <a:pt x="1046" y="50"/>
                      </a:lnTo>
                      <a:lnTo>
                        <a:pt x="1048" y="50"/>
                      </a:lnTo>
                      <a:lnTo>
                        <a:pt x="1050" y="51"/>
                      </a:lnTo>
                      <a:lnTo>
                        <a:pt x="1051" y="53"/>
                      </a:lnTo>
                      <a:lnTo>
                        <a:pt x="1053" y="55"/>
                      </a:lnTo>
                      <a:lnTo>
                        <a:pt x="1055" y="57"/>
                      </a:lnTo>
                      <a:lnTo>
                        <a:pt x="1057" y="60"/>
                      </a:lnTo>
                      <a:lnTo>
                        <a:pt x="1058" y="61"/>
                      </a:lnTo>
                      <a:lnTo>
                        <a:pt x="1060" y="63"/>
                      </a:lnTo>
                      <a:lnTo>
                        <a:pt x="1062" y="63"/>
                      </a:lnTo>
                      <a:lnTo>
                        <a:pt x="1063" y="61"/>
                      </a:lnTo>
                      <a:lnTo>
                        <a:pt x="1065" y="60"/>
                      </a:lnTo>
                      <a:lnTo>
                        <a:pt x="1067" y="57"/>
                      </a:lnTo>
                      <a:lnTo>
                        <a:pt x="1068" y="53"/>
                      </a:lnTo>
                      <a:lnTo>
                        <a:pt x="1070" y="49"/>
                      </a:lnTo>
                      <a:lnTo>
                        <a:pt x="1072" y="45"/>
                      </a:lnTo>
                      <a:lnTo>
                        <a:pt x="1074" y="42"/>
                      </a:lnTo>
                      <a:lnTo>
                        <a:pt x="1075" y="40"/>
                      </a:lnTo>
                      <a:lnTo>
                        <a:pt x="1077" y="39"/>
                      </a:lnTo>
                      <a:lnTo>
                        <a:pt x="1079" y="40"/>
                      </a:lnTo>
                      <a:lnTo>
                        <a:pt x="1080" y="43"/>
                      </a:lnTo>
                      <a:lnTo>
                        <a:pt x="1082" y="47"/>
                      </a:lnTo>
                      <a:lnTo>
                        <a:pt x="1084" y="51"/>
                      </a:lnTo>
                      <a:lnTo>
                        <a:pt x="1086" y="55"/>
                      </a:lnTo>
                      <a:lnTo>
                        <a:pt x="1087" y="59"/>
                      </a:lnTo>
                      <a:lnTo>
                        <a:pt x="1089" y="60"/>
                      </a:lnTo>
                      <a:lnTo>
                        <a:pt x="1091" y="59"/>
                      </a:lnTo>
                      <a:lnTo>
                        <a:pt x="1092" y="57"/>
                      </a:lnTo>
                      <a:lnTo>
                        <a:pt x="1094" y="53"/>
                      </a:lnTo>
                      <a:lnTo>
                        <a:pt x="1096" y="49"/>
                      </a:lnTo>
                      <a:lnTo>
                        <a:pt x="1098" y="46"/>
                      </a:lnTo>
                      <a:lnTo>
                        <a:pt x="1099" y="43"/>
                      </a:lnTo>
                      <a:lnTo>
                        <a:pt x="1101" y="43"/>
                      </a:lnTo>
                      <a:lnTo>
                        <a:pt x="1103" y="44"/>
                      </a:lnTo>
                      <a:lnTo>
                        <a:pt x="1104" y="46"/>
                      </a:lnTo>
                      <a:lnTo>
                        <a:pt x="1106" y="49"/>
                      </a:lnTo>
                      <a:lnTo>
                        <a:pt x="1108" y="52"/>
                      </a:lnTo>
                      <a:lnTo>
                        <a:pt x="1110" y="53"/>
                      </a:lnTo>
                      <a:lnTo>
                        <a:pt x="1111" y="53"/>
                      </a:lnTo>
                      <a:lnTo>
                        <a:pt x="1113" y="51"/>
                      </a:lnTo>
                      <a:lnTo>
                        <a:pt x="1114" y="48"/>
                      </a:lnTo>
                      <a:lnTo>
                        <a:pt x="1116" y="44"/>
                      </a:lnTo>
                      <a:lnTo>
                        <a:pt x="1118" y="42"/>
                      </a:lnTo>
                      <a:lnTo>
                        <a:pt x="1120" y="41"/>
                      </a:lnTo>
                      <a:lnTo>
                        <a:pt x="1122" y="43"/>
                      </a:lnTo>
                      <a:lnTo>
                        <a:pt x="1123" y="47"/>
                      </a:lnTo>
                      <a:lnTo>
                        <a:pt x="1125" y="53"/>
                      </a:lnTo>
                      <a:lnTo>
                        <a:pt x="1126" y="60"/>
                      </a:lnTo>
                      <a:lnTo>
                        <a:pt x="1128" y="66"/>
                      </a:lnTo>
                      <a:lnTo>
                        <a:pt x="1130" y="71"/>
                      </a:lnTo>
                      <a:lnTo>
                        <a:pt x="1132" y="74"/>
                      </a:lnTo>
                      <a:lnTo>
                        <a:pt x="1134" y="74"/>
                      </a:lnTo>
                      <a:lnTo>
                        <a:pt x="1135" y="72"/>
                      </a:lnTo>
                      <a:lnTo>
                        <a:pt x="1137" y="67"/>
                      </a:lnTo>
                      <a:lnTo>
                        <a:pt x="1138" y="62"/>
                      </a:lnTo>
                      <a:lnTo>
                        <a:pt x="1140" y="57"/>
                      </a:lnTo>
                      <a:lnTo>
                        <a:pt x="1142" y="52"/>
                      </a:lnTo>
                      <a:lnTo>
                        <a:pt x="1144" y="48"/>
                      </a:lnTo>
                      <a:lnTo>
                        <a:pt x="1146" y="46"/>
                      </a:lnTo>
                      <a:lnTo>
                        <a:pt x="1147" y="46"/>
                      </a:lnTo>
                      <a:lnTo>
                        <a:pt x="1149" y="47"/>
                      </a:lnTo>
                      <a:lnTo>
                        <a:pt x="1150" y="49"/>
                      </a:lnTo>
                      <a:lnTo>
                        <a:pt x="1152" y="51"/>
                      </a:lnTo>
                      <a:lnTo>
                        <a:pt x="1154" y="52"/>
                      </a:lnTo>
                      <a:lnTo>
                        <a:pt x="1156" y="53"/>
                      </a:lnTo>
                      <a:lnTo>
                        <a:pt x="1157" y="54"/>
                      </a:lnTo>
                      <a:lnTo>
                        <a:pt x="1159" y="55"/>
                      </a:lnTo>
                      <a:lnTo>
                        <a:pt x="1161" y="55"/>
                      </a:lnTo>
                      <a:lnTo>
                        <a:pt x="1162" y="56"/>
                      </a:lnTo>
                      <a:lnTo>
                        <a:pt x="1164" y="57"/>
                      </a:lnTo>
                      <a:lnTo>
                        <a:pt x="1166" y="58"/>
                      </a:lnTo>
                      <a:lnTo>
                        <a:pt x="1168" y="59"/>
                      </a:lnTo>
                      <a:lnTo>
                        <a:pt x="1169" y="59"/>
                      </a:lnTo>
                      <a:lnTo>
                        <a:pt x="1171" y="59"/>
                      </a:lnTo>
                      <a:lnTo>
                        <a:pt x="1173" y="59"/>
                      </a:lnTo>
                      <a:lnTo>
                        <a:pt x="1174" y="59"/>
                      </a:lnTo>
                      <a:lnTo>
                        <a:pt x="1176" y="58"/>
                      </a:lnTo>
                      <a:lnTo>
                        <a:pt x="1178" y="58"/>
                      </a:lnTo>
                      <a:lnTo>
                        <a:pt x="1180" y="59"/>
                      </a:lnTo>
                      <a:lnTo>
                        <a:pt x="1181" y="60"/>
                      </a:lnTo>
                      <a:lnTo>
                        <a:pt x="1183" y="62"/>
                      </a:lnTo>
                      <a:lnTo>
                        <a:pt x="1185" y="64"/>
                      </a:lnTo>
                      <a:lnTo>
                        <a:pt x="1186" y="65"/>
                      </a:lnTo>
                      <a:lnTo>
                        <a:pt x="1188" y="66"/>
                      </a:lnTo>
                      <a:lnTo>
                        <a:pt x="1190" y="66"/>
                      </a:lnTo>
                      <a:lnTo>
                        <a:pt x="1192" y="65"/>
                      </a:lnTo>
                      <a:lnTo>
                        <a:pt x="1193" y="62"/>
                      </a:lnTo>
                      <a:lnTo>
                        <a:pt x="1195" y="59"/>
                      </a:lnTo>
                      <a:lnTo>
                        <a:pt x="1197" y="54"/>
                      </a:lnTo>
                      <a:lnTo>
                        <a:pt x="1198" y="51"/>
                      </a:lnTo>
                      <a:lnTo>
                        <a:pt x="1200" y="47"/>
                      </a:lnTo>
                      <a:lnTo>
                        <a:pt x="1202" y="46"/>
                      </a:lnTo>
                      <a:lnTo>
                        <a:pt x="1204" y="45"/>
                      </a:lnTo>
                      <a:lnTo>
                        <a:pt x="1205" y="46"/>
                      </a:lnTo>
                      <a:lnTo>
                        <a:pt x="1207" y="48"/>
                      </a:lnTo>
                      <a:lnTo>
                        <a:pt x="1209" y="51"/>
                      </a:lnTo>
                      <a:lnTo>
                        <a:pt x="1210" y="53"/>
                      </a:lnTo>
                      <a:lnTo>
                        <a:pt x="1212" y="55"/>
                      </a:lnTo>
                      <a:lnTo>
                        <a:pt x="1214" y="55"/>
                      </a:lnTo>
                      <a:lnTo>
                        <a:pt x="1216" y="55"/>
                      </a:lnTo>
                      <a:lnTo>
                        <a:pt x="1217" y="54"/>
                      </a:lnTo>
                      <a:lnTo>
                        <a:pt x="1219" y="53"/>
                      </a:lnTo>
                      <a:lnTo>
                        <a:pt x="1221" y="52"/>
                      </a:lnTo>
                      <a:lnTo>
                        <a:pt x="1222" y="52"/>
                      </a:lnTo>
                      <a:lnTo>
                        <a:pt x="1224" y="53"/>
                      </a:lnTo>
                      <a:lnTo>
                        <a:pt x="1226" y="55"/>
                      </a:lnTo>
                      <a:lnTo>
                        <a:pt x="1228" y="57"/>
                      </a:lnTo>
                      <a:lnTo>
                        <a:pt x="1229" y="58"/>
                      </a:lnTo>
                      <a:lnTo>
                        <a:pt x="1231" y="58"/>
                      </a:lnTo>
                      <a:lnTo>
                        <a:pt x="1233" y="56"/>
                      </a:lnTo>
                      <a:lnTo>
                        <a:pt x="1234" y="53"/>
                      </a:lnTo>
                      <a:lnTo>
                        <a:pt x="1236" y="47"/>
                      </a:lnTo>
                      <a:lnTo>
                        <a:pt x="1238" y="41"/>
                      </a:lnTo>
                      <a:lnTo>
                        <a:pt x="1240" y="34"/>
                      </a:lnTo>
                      <a:lnTo>
                        <a:pt x="1241" y="28"/>
                      </a:lnTo>
                      <a:lnTo>
                        <a:pt x="1243" y="24"/>
                      </a:lnTo>
                      <a:lnTo>
                        <a:pt x="1245" y="22"/>
                      </a:lnTo>
                      <a:lnTo>
                        <a:pt x="1246" y="22"/>
                      </a:lnTo>
                      <a:lnTo>
                        <a:pt x="1248" y="24"/>
                      </a:lnTo>
                      <a:lnTo>
                        <a:pt x="1250" y="28"/>
                      </a:lnTo>
                      <a:lnTo>
                        <a:pt x="1252" y="31"/>
                      </a:lnTo>
                      <a:lnTo>
                        <a:pt x="1253" y="34"/>
                      </a:lnTo>
                      <a:lnTo>
                        <a:pt x="1255" y="35"/>
                      </a:lnTo>
                      <a:lnTo>
                        <a:pt x="1257" y="34"/>
                      </a:lnTo>
                      <a:lnTo>
                        <a:pt x="1258" y="33"/>
                      </a:lnTo>
                      <a:lnTo>
                        <a:pt x="1260" y="30"/>
                      </a:lnTo>
                      <a:lnTo>
                        <a:pt x="1262" y="27"/>
                      </a:lnTo>
                      <a:lnTo>
                        <a:pt x="1264" y="25"/>
                      </a:lnTo>
                      <a:lnTo>
                        <a:pt x="1265" y="24"/>
                      </a:lnTo>
                      <a:lnTo>
                        <a:pt x="1267" y="25"/>
                      </a:lnTo>
                      <a:lnTo>
                        <a:pt x="1269" y="27"/>
                      </a:lnTo>
                      <a:lnTo>
                        <a:pt x="1270" y="30"/>
                      </a:lnTo>
                      <a:lnTo>
                        <a:pt x="1272" y="32"/>
                      </a:lnTo>
                      <a:lnTo>
                        <a:pt x="1274" y="34"/>
                      </a:lnTo>
                      <a:lnTo>
                        <a:pt x="1275" y="35"/>
                      </a:lnTo>
                      <a:lnTo>
                        <a:pt x="1277" y="35"/>
                      </a:lnTo>
                      <a:lnTo>
                        <a:pt x="1279" y="34"/>
                      </a:lnTo>
                      <a:lnTo>
                        <a:pt x="1281" y="32"/>
                      </a:lnTo>
                      <a:lnTo>
                        <a:pt x="1282" y="30"/>
                      </a:lnTo>
                      <a:lnTo>
                        <a:pt x="1284" y="30"/>
                      </a:lnTo>
                      <a:lnTo>
                        <a:pt x="1286" y="31"/>
                      </a:lnTo>
                      <a:lnTo>
                        <a:pt x="1287" y="33"/>
                      </a:lnTo>
                      <a:lnTo>
                        <a:pt x="1289" y="37"/>
                      </a:lnTo>
                      <a:lnTo>
                        <a:pt x="1291" y="41"/>
                      </a:lnTo>
                      <a:lnTo>
                        <a:pt x="1292" y="47"/>
                      </a:lnTo>
                      <a:lnTo>
                        <a:pt x="1294" y="52"/>
                      </a:lnTo>
                      <a:lnTo>
                        <a:pt x="1296" y="55"/>
                      </a:lnTo>
                      <a:lnTo>
                        <a:pt x="1298" y="58"/>
                      </a:lnTo>
                      <a:lnTo>
                        <a:pt x="1299" y="60"/>
                      </a:lnTo>
                      <a:lnTo>
                        <a:pt x="1301" y="60"/>
                      </a:lnTo>
                      <a:lnTo>
                        <a:pt x="1303" y="59"/>
                      </a:lnTo>
                      <a:lnTo>
                        <a:pt x="1304" y="58"/>
                      </a:lnTo>
                      <a:lnTo>
                        <a:pt x="1306" y="56"/>
                      </a:lnTo>
                      <a:lnTo>
                        <a:pt x="1308" y="54"/>
                      </a:lnTo>
                      <a:lnTo>
                        <a:pt x="1309" y="53"/>
                      </a:lnTo>
                      <a:lnTo>
                        <a:pt x="1311" y="52"/>
                      </a:lnTo>
                      <a:lnTo>
                        <a:pt x="1313" y="52"/>
                      </a:lnTo>
                      <a:lnTo>
                        <a:pt x="1315" y="54"/>
                      </a:lnTo>
                      <a:lnTo>
                        <a:pt x="1316" y="55"/>
                      </a:lnTo>
                      <a:lnTo>
                        <a:pt x="1318" y="58"/>
                      </a:lnTo>
                      <a:lnTo>
                        <a:pt x="1320" y="61"/>
                      </a:lnTo>
                      <a:lnTo>
                        <a:pt x="1321" y="64"/>
                      </a:lnTo>
                      <a:lnTo>
                        <a:pt x="1323" y="66"/>
                      </a:lnTo>
                      <a:lnTo>
                        <a:pt x="1325" y="69"/>
                      </a:lnTo>
                      <a:lnTo>
                        <a:pt x="1327" y="70"/>
                      </a:lnTo>
                      <a:lnTo>
                        <a:pt x="1328" y="70"/>
                      </a:lnTo>
                      <a:lnTo>
                        <a:pt x="1330" y="69"/>
                      </a:lnTo>
                      <a:lnTo>
                        <a:pt x="1332" y="67"/>
                      </a:lnTo>
                      <a:lnTo>
                        <a:pt x="1333" y="65"/>
                      </a:lnTo>
                      <a:lnTo>
                        <a:pt x="1335" y="63"/>
                      </a:lnTo>
                      <a:lnTo>
                        <a:pt x="1337" y="61"/>
                      </a:lnTo>
                      <a:lnTo>
                        <a:pt x="1339" y="61"/>
                      </a:lnTo>
                      <a:lnTo>
                        <a:pt x="1340" y="61"/>
                      </a:lnTo>
                      <a:lnTo>
                        <a:pt x="1342" y="63"/>
                      </a:lnTo>
                      <a:lnTo>
                        <a:pt x="1344" y="66"/>
                      </a:lnTo>
                      <a:lnTo>
                        <a:pt x="1345" y="69"/>
                      </a:lnTo>
                      <a:lnTo>
                        <a:pt x="1347" y="71"/>
                      </a:lnTo>
                      <a:lnTo>
                        <a:pt x="1349" y="74"/>
                      </a:lnTo>
                      <a:lnTo>
                        <a:pt x="1351" y="76"/>
                      </a:lnTo>
                      <a:lnTo>
                        <a:pt x="1352" y="76"/>
                      </a:lnTo>
                      <a:lnTo>
                        <a:pt x="1354" y="76"/>
                      </a:lnTo>
                      <a:lnTo>
                        <a:pt x="1356" y="75"/>
                      </a:lnTo>
                      <a:lnTo>
                        <a:pt x="1357" y="72"/>
                      </a:lnTo>
                      <a:lnTo>
                        <a:pt x="1359" y="69"/>
                      </a:lnTo>
                      <a:lnTo>
                        <a:pt x="1361" y="65"/>
                      </a:lnTo>
                      <a:lnTo>
                        <a:pt x="1363" y="62"/>
                      </a:lnTo>
                      <a:lnTo>
                        <a:pt x="1364" y="58"/>
                      </a:lnTo>
                      <a:lnTo>
                        <a:pt x="1366" y="56"/>
                      </a:lnTo>
                      <a:lnTo>
                        <a:pt x="1368" y="54"/>
                      </a:lnTo>
                      <a:lnTo>
                        <a:pt x="1369" y="54"/>
                      </a:lnTo>
                      <a:lnTo>
                        <a:pt x="1371" y="55"/>
                      </a:lnTo>
                      <a:lnTo>
                        <a:pt x="1373" y="58"/>
                      </a:lnTo>
                      <a:lnTo>
                        <a:pt x="1375" y="61"/>
                      </a:lnTo>
                      <a:lnTo>
                        <a:pt x="1376" y="65"/>
                      </a:lnTo>
                      <a:lnTo>
                        <a:pt x="1378" y="69"/>
                      </a:lnTo>
                      <a:lnTo>
                        <a:pt x="1380" y="72"/>
                      </a:lnTo>
                      <a:lnTo>
                        <a:pt x="1381" y="73"/>
                      </a:lnTo>
                      <a:lnTo>
                        <a:pt x="1383" y="73"/>
                      </a:lnTo>
                      <a:lnTo>
                        <a:pt x="1385" y="72"/>
                      </a:lnTo>
                      <a:lnTo>
                        <a:pt x="1387" y="69"/>
                      </a:lnTo>
                      <a:lnTo>
                        <a:pt x="1388" y="65"/>
                      </a:lnTo>
                      <a:lnTo>
                        <a:pt x="1390" y="61"/>
                      </a:lnTo>
                      <a:lnTo>
                        <a:pt x="1392" y="58"/>
                      </a:lnTo>
                      <a:lnTo>
                        <a:pt x="1393" y="54"/>
                      </a:lnTo>
                      <a:lnTo>
                        <a:pt x="1395" y="53"/>
                      </a:lnTo>
                      <a:lnTo>
                        <a:pt x="1397" y="52"/>
                      </a:lnTo>
                      <a:lnTo>
                        <a:pt x="1399" y="52"/>
                      </a:lnTo>
                      <a:lnTo>
                        <a:pt x="1400" y="53"/>
                      </a:lnTo>
                      <a:lnTo>
                        <a:pt x="1402" y="54"/>
                      </a:lnTo>
                      <a:lnTo>
                        <a:pt x="1404" y="56"/>
                      </a:lnTo>
                      <a:lnTo>
                        <a:pt x="1405" y="58"/>
                      </a:lnTo>
                      <a:lnTo>
                        <a:pt x="1407" y="60"/>
                      </a:lnTo>
                      <a:lnTo>
                        <a:pt x="1409" y="62"/>
                      </a:lnTo>
                      <a:lnTo>
                        <a:pt x="1411" y="65"/>
                      </a:lnTo>
                      <a:lnTo>
                        <a:pt x="1412" y="67"/>
                      </a:lnTo>
                      <a:lnTo>
                        <a:pt x="1414" y="70"/>
                      </a:lnTo>
                      <a:lnTo>
                        <a:pt x="1415" y="73"/>
                      </a:lnTo>
                      <a:lnTo>
                        <a:pt x="1417" y="75"/>
                      </a:lnTo>
                      <a:lnTo>
                        <a:pt x="1419" y="76"/>
                      </a:lnTo>
                      <a:lnTo>
                        <a:pt x="1421" y="76"/>
                      </a:lnTo>
                      <a:lnTo>
                        <a:pt x="1423" y="75"/>
                      </a:lnTo>
                      <a:lnTo>
                        <a:pt x="1424" y="72"/>
                      </a:lnTo>
                      <a:lnTo>
                        <a:pt x="1426" y="68"/>
                      </a:lnTo>
                      <a:lnTo>
                        <a:pt x="1427" y="64"/>
                      </a:lnTo>
                      <a:lnTo>
                        <a:pt x="1429" y="61"/>
                      </a:lnTo>
                      <a:lnTo>
                        <a:pt x="1431" y="58"/>
                      </a:lnTo>
                      <a:lnTo>
                        <a:pt x="1433" y="57"/>
                      </a:lnTo>
                      <a:lnTo>
                        <a:pt x="1435" y="57"/>
                      </a:lnTo>
                      <a:lnTo>
                        <a:pt x="1436" y="59"/>
                      </a:lnTo>
                      <a:lnTo>
                        <a:pt x="1438" y="63"/>
                      </a:lnTo>
                      <a:lnTo>
                        <a:pt x="1439" y="66"/>
                      </a:lnTo>
                      <a:lnTo>
                        <a:pt x="1441" y="70"/>
                      </a:lnTo>
                      <a:lnTo>
                        <a:pt x="1443" y="72"/>
                      </a:lnTo>
                      <a:lnTo>
                        <a:pt x="1445" y="73"/>
                      </a:lnTo>
                      <a:lnTo>
                        <a:pt x="1447" y="73"/>
                      </a:lnTo>
                      <a:lnTo>
                        <a:pt x="1448" y="71"/>
                      </a:lnTo>
                      <a:lnTo>
                        <a:pt x="1450" y="69"/>
                      </a:lnTo>
                      <a:lnTo>
                        <a:pt x="1451" y="65"/>
                      </a:lnTo>
                      <a:lnTo>
                        <a:pt x="1453" y="61"/>
                      </a:lnTo>
                      <a:lnTo>
                        <a:pt x="1455" y="58"/>
                      </a:lnTo>
                      <a:lnTo>
                        <a:pt x="1457" y="55"/>
                      </a:lnTo>
                      <a:lnTo>
                        <a:pt x="1458" y="54"/>
                      </a:lnTo>
                      <a:lnTo>
                        <a:pt x="1460" y="53"/>
                      </a:lnTo>
                      <a:lnTo>
                        <a:pt x="1462" y="55"/>
                      </a:lnTo>
                      <a:lnTo>
                        <a:pt x="1463" y="57"/>
                      </a:lnTo>
                      <a:lnTo>
                        <a:pt x="1465" y="60"/>
                      </a:lnTo>
                      <a:lnTo>
                        <a:pt x="1467" y="63"/>
                      </a:lnTo>
                      <a:lnTo>
                        <a:pt x="1469" y="66"/>
                      </a:lnTo>
                      <a:lnTo>
                        <a:pt x="1470" y="68"/>
                      </a:lnTo>
                      <a:lnTo>
                        <a:pt x="1472" y="69"/>
                      </a:lnTo>
                      <a:lnTo>
                        <a:pt x="1474" y="68"/>
                      </a:lnTo>
                      <a:lnTo>
                        <a:pt x="1475" y="67"/>
                      </a:lnTo>
                      <a:lnTo>
                        <a:pt x="1477" y="64"/>
                      </a:lnTo>
                      <a:lnTo>
                        <a:pt x="1479" y="60"/>
                      </a:lnTo>
                      <a:lnTo>
                        <a:pt x="1481" y="56"/>
                      </a:lnTo>
                      <a:lnTo>
                        <a:pt x="1482" y="52"/>
                      </a:lnTo>
                      <a:lnTo>
                        <a:pt x="1484" y="48"/>
                      </a:lnTo>
                      <a:lnTo>
                        <a:pt x="1486" y="46"/>
                      </a:lnTo>
                      <a:lnTo>
                        <a:pt x="1487" y="44"/>
                      </a:lnTo>
                      <a:lnTo>
                        <a:pt x="1489" y="42"/>
                      </a:lnTo>
                      <a:lnTo>
                        <a:pt x="1491" y="41"/>
                      </a:lnTo>
                      <a:lnTo>
                        <a:pt x="1493" y="41"/>
                      </a:lnTo>
                      <a:lnTo>
                        <a:pt x="1494" y="40"/>
                      </a:lnTo>
                      <a:lnTo>
                        <a:pt x="1496" y="39"/>
                      </a:lnTo>
                      <a:lnTo>
                        <a:pt x="1498" y="37"/>
                      </a:lnTo>
                      <a:lnTo>
                        <a:pt x="1499" y="36"/>
                      </a:lnTo>
                      <a:lnTo>
                        <a:pt x="1501" y="35"/>
                      </a:lnTo>
                      <a:lnTo>
                        <a:pt x="1503" y="34"/>
                      </a:lnTo>
                      <a:lnTo>
                        <a:pt x="1505" y="34"/>
                      </a:lnTo>
                      <a:lnTo>
                        <a:pt x="1506" y="35"/>
                      </a:lnTo>
                      <a:lnTo>
                        <a:pt x="1508" y="36"/>
                      </a:lnTo>
                      <a:lnTo>
                        <a:pt x="1510" y="39"/>
                      </a:lnTo>
                      <a:lnTo>
                        <a:pt x="1511" y="42"/>
                      </a:lnTo>
                      <a:lnTo>
                        <a:pt x="1513" y="45"/>
                      </a:lnTo>
                      <a:lnTo>
                        <a:pt x="1515" y="48"/>
                      </a:lnTo>
                      <a:lnTo>
                        <a:pt x="1516" y="49"/>
                      </a:lnTo>
                      <a:lnTo>
                        <a:pt x="1518" y="50"/>
                      </a:lnTo>
                      <a:lnTo>
                        <a:pt x="1520" y="50"/>
                      </a:lnTo>
                      <a:lnTo>
                        <a:pt x="1522" y="49"/>
                      </a:lnTo>
                      <a:lnTo>
                        <a:pt x="1523" y="47"/>
                      </a:lnTo>
                      <a:lnTo>
                        <a:pt x="1525" y="45"/>
                      </a:lnTo>
                      <a:lnTo>
                        <a:pt x="1527" y="42"/>
                      </a:lnTo>
                      <a:lnTo>
                        <a:pt x="1528" y="39"/>
                      </a:lnTo>
                      <a:lnTo>
                        <a:pt x="1530" y="37"/>
                      </a:lnTo>
                      <a:lnTo>
                        <a:pt x="1532" y="35"/>
                      </a:lnTo>
                      <a:lnTo>
                        <a:pt x="1534" y="34"/>
                      </a:lnTo>
                      <a:lnTo>
                        <a:pt x="1535" y="33"/>
                      </a:lnTo>
                      <a:lnTo>
                        <a:pt x="1537" y="32"/>
                      </a:lnTo>
                      <a:lnTo>
                        <a:pt x="1539" y="32"/>
                      </a:lnTo>
                      <a:lnTo>
                        <a:pt x="1540" y="32"/>
                      </a:lnTo>
                      <a:lnTo>
                        <a:pt x="1542" y="32"/>
                      </a:lnTo>
                      <a:lnTo>
                        <a:pt x="1544" y="33"/>
                      </a:lnTo>
                      <a:lnTo>
                        <a:pt x="1546" y="34"/>
                      </a:lnTo>
                      <a:lnTo>
                        <a:pt x="1547" y="34"/>
                      </a:lnTo>
                      <a:lnTo>
                        <a:pt x="1549" y="35"/>
                      </a:lnTo>
                      <a:lnTo>
                        <a:pt x="1551" y="36"/>
                      </a:lnTo>
                      <a:lnTo>
                        <a:pt x="1552" y="37"/>
                      </a:lnTo>
                      <a:lnTo>
                        <a:pt x="1554" y="38"/>
                      </a:lnTo>
                      <a:lnTo>
                        <a:pt x="1556" y="38"/>
                      </a:lnTo>
                      <a:lnTo>
                        <a:pt x="1558" y="38"/>
                      </a:lnTo>
                      <a:lnTo>
                        <a:pt x="1559" y="38"/>
                      </a:lnTo>
                      <a:lnTo>
                        <a:pt x="1561" y="37"/>
                      </a:lnTo>
                      <a:lnTo>
                        <a:pt x="1562" y="37"/>
                      </a:lnTo>
                      <a:lnTo>
                        <a:pt x="1564" y="37"/>
                      </a:lnTo>
                      <a:lnTo>
                        <a:pt x="1566" y="37"/>
                      </a:lnTo>
                      <a:lnTo>
                        <a:pt x="1568" y="37"/>
                      </a:lnTo>
                      <a:lnTo>
                        <a:pt x="1570" y="37"/>
                      </a:lnTo>
                      <a:lnTo>
                        <a:pt x="1571" y="38"/>
                      </a:lnTo>
                      <a:lnTo>
                        <a:pt x="1573" y="38"/>
                      </a:lnTo>
                      <a:lnTo>
                        <a:pt x="1574" y="38"/>
                      </a:lnTo>
                      <a:lnTo>
                        <a:pt x="1576" y="37"/>
                      </a:lnTo>
                      <a:lnTo>
                        <a:pt x="1578" y="36"/>
                      </a:lnTo>
                      <a:lnTo>
                        <a:pt x="1580" y="35"/>
                      </a:lnTo>
                      <a:lnTo>
                        <a:pt x="1582" y="34"/>
                      </a:lnTo>
                      <a:lnTo>
                        <a:pt x="1583" y="33"/>
                      </a:lnTo>
                      <a:lnTo>
                        <a:pt x="1585" y="32"/>
                      </a:lnTo>
                      <a:lnTo>
                        <a:pt x="1586" y="31"/>
                      </a:lnTo>
                      <a:lnTo>
                        <a:pt x="1588" y="30"/>
                      </a:lnTo>
                      <a:lnTo>
                        <a:pt x="1590" y="29"/>
                      </a:lnTo>
                      <a:lnTo>
                        <a:pt x="1592" y="29"/>
                      </a:lnTo>
                      <a:lnTo>
                        <a:pt x="1593" y="28"/>
                      </a:lnTo>
                      <a:lnTo>
                        <a:pt x="1595" y="28"/>
                      </a:lnTo>
                      <a:lnTo>
                        <a:pt x="1597" y="28"/>
                      </a:lnTo>
                      <a:lnTo>
                        <a:pt x="1598" y="28"/>
                      </a:lnTo>
                      <a:lnTo>
                        <a:pt x="1600" y="28"/>
                      </a:lnTo>
                      <a:lnTo>
                        <a:pt x="1602" y="28"/>
                      </a:lnTo>
                      <a:lnTo>
                        <a:pt x="1604" y="29"/>
                      </a:lnTo>
                      <a:lnTo>
                        <a:pt x="1605" y="30"/>
                      </a:lnTo>
                      <a:lnTo>
                        <a:pt x="1607" y="31"/>
                      </a:lnTo>
                      <a:lnTo>
                        <a:pt x="1609" y="32"/>
                      </a:lnTo>
                      <a:lnTo>
                        <a:pt x="1610" y="33"/>
                      </a:lnTo>
                      <a:lnTo>
                        <a:pt x="1612" y="33"/>
                      </a:lnTo>
                      <a:lnTo>
                        <a:pt x="1614" y="33"/>
                      </a:lnTo>
                      <a:lnTo>
                        <a:pt x="1616" y="32"/>
                      </a:lnTo>
                      <a:lnTo>
                        <a:pt x="1617" y="30"/>
                      </a:lnTo>
                      <a:lnTo>
                        <a:pt x="1619" y="28"/>
                      </a:lnTo>
                      <a:lnTo>
                        <a:pt x="1621" y="27"/>
                      </a:lnTo>
                      <a:lnTo>
                        <a:pt x="1622" y="26"/>
                      </a:lnTo>
                      <a:lnTo>
                        <a:pt x="1624" y="26"/>
                      </a:lnTo>
                      <a:lnTo>
                        <a:pt x="1626" y="27"/>
                      </a:lnTo>
                      <a:lnTo>
                        <a:pt x="1628" y="29"/>
                      </a:lnTo>
                      <a:lnTo>
                        <a:pt x="1629" y="33"/>
                      </a:lnTo>
                      <a:lnTo>
                        <a:pt x="1631" y="35"/>
                      </a:lnTo>
                      <a:lnTo>
                        <a:pt x="1633" y="38"/>
                      </a:lnTo>
                      <a:lnTo>
                        <a:pt x="1634" y="40"/>
                      </a:lnTo>
                      <a:lnTo>
                        <a:pt x="1636" y="41"/>
                      </a:lnTo>
                      <a:lnTo>
                        <a:pt x="1638" y="41"/>
                      </a:lnTo>
                      <a:lnTo>
                        <a:pt x="1640" y="40"/>
                      </a:lnTo>
                      <a:lnTo>
                        <a:pt x="1641" y="39"/>
                      </a:lnTo>
                      <a:lnTo>
                        <a:pt x="1643" y="39"/>
                      </a:lnTo>
                      <a:lnTo>
                        <a:pt x="1645" y="39"/>
                      </a:lnTo>
                      <a:lnTo>
                        <a:pt x="1646" y="40"/>
                      </a:lnTo>
                      <a:lnTo>
                        <a:pt x="1648" y="42"/>
                      </a:lnTo>
                      <a:lnTo>
                        <a:pt x="1650" y="45"/>
                      </a:lnTo>
                      <a:lnTo>
                        <a:pt x="1652" y="47"/>
                      </a:lnTo>
                      <a:lnTo>
                        <a:pt x="1653" y="48"/>
                      </a:lnTo>
                      <a:lnTo>
                        <a:pt x="1655" y="48"/>
                      </a:lnTo>
                      <a:lnTo>
                        <a:pt x="1657" y="47"/>
                      </a:lnTo>
                      <a:lnTo>
                        <a:pt x="1658" y="45"/>
                      </a:lnTo>
                      <a:lnTo>
                        <a:pt x="1660" y="41"/>
                      </a:lnTo>
                      <a:lnTo>
                        <a:pt x="1662" y="38"/>
                      </a:lnTo>
                      <a:lnTo>
                        <a:pt x="1664" y="34"/>
                      </a:lnTo>
                      <a:lnTo>
                        <a:pt x="1665" y="32"/>
                      </a:lnTo>
                      <a:lnTo>
                        <a:pt x="1667" y="29"/>
                      </a:lnTo>
                      <a:lnTo>
                        <a:pt x="1669" y="28"/>
                      </a:lnTo>
                      <a:lnTo>
                        <a:pt x="1670" y="28"/>
                      </a:lnTo>
                      <a:lnTo>
                        <a:pt x="1672" y="27"/>
                      </a:lnTo>
                      <a:lnTo>
                        <a:pt x="1674" y="26"/>
                      </a:lnTo>
                      <a:lnTo>
                        <a:pt x="1676" y="24"/>
                      </a:lnTo>
                      <a:lnTo>
                        <a:pt x="1677" y="20"/>
                      </a:lnTo>
                      <a:lnTo>
                        <a:pt x="1679" y="16"/>
                      </a:lnTo>
                      <a:lnTo>
                        <a:pt x="1681" y="11"/>
                      </a:lnTo>
                      <a:lnTo>
                        <a:pt x="1682" y="6"/>
                      </a:lnTo>
                      <a:lnTo>
                        <a:pt x="1684" y="2"/>
                      </a:lnTo>
                      <a:lnTo>
                        <a:pt x="1686" y="0"/>
                      </a:lnTo>
                      <a:lnTo>
                        <a:pt x="1688" y="0"/>
                      </a:lnTo>
                      <a:lnTo>
                        <a:pt x="1689" y="1"/>
                      </a:lnTo>
                      <a:lnTo>
                        <a:pt x="1691" y="4"/>
                      </a:lnTo>
                      <a:lnTo>
                        <a:pt x="1693" y="8"/>
                      </a:lnTo>
                      <a:lnTo>
                        <a:pt x="1694" y="12"/>
                      </a:lnTo>
                      <a:lnTo>
                        <a:pt x="1696" y="15"/>
                      </a:lnTo>
                      <a:lnTo>
                        <a:pt x="1698" y="18"/>
                      </a:lnTo>
                      <a:lnTo>
                        <a:pt x="1700" y="20"/>
                      </a:lnTo>
                      <a:lnTo>
                        <a:pt x="1701" y="20"/>
                      </a:lnTo>
                      <a:lnTo>
                        <a:pt x="1703" y="19"/>
                      </a:lnTo>
                      <a:lnTo>
                        <a:pt x="1705" y="17"/>
                      </a:lnTo>
                      <a:lnTo>
                        <a:pt x="1706" y="16"/>
                      </a:lnTo>
                      <a:lnTo>
                        <a:pt x="1708" y="15"/>
                      </a:lnTo>
                      <a:lnTo>
                        <a:pt x="1710" y="14"/>
                      </a:lnTo>
                      <a:lnTo>
                        <a:pt x="1712" y="15"/>
                      </a:lnTo>
                      <a:lnTo>
                        <a:pt x="1713" y="16"/>
                      </a:lnTo>
                      <a:lnTo>
                        <a:pt x="1715" y="18"/>
                      </a:lnTo>
                      <a:lnTo>
                        <a:pt x="1717" y="20"/>
                      </a:lnTo>
                      <a:lnTo>
                        <a:pt x="1718" y="22"/>
                      </a:lnTo>
                      <a:lnTo>
                        <a:pt x="1720" y="24"/>
                      </a:lnTo>
                      <a:lnTo>
                        <a:pt x="1722" y="25"/>
                      </a:lnTo>
                      <a:lnTo>
                        <a:pt x="1723" y="25"/>
                      </a:lnTo>
                      <a:lnTo>
                        <a:pt x="1725" y="24"/>
                      </a:lnTo>
                      <a:lnTo>
                        <a:pt x="1727" y="23"/>
                      </a:lnTo>
                      <a:lnTo>
                        <a:pt x="1728" y="21"/>
                      </a:lnTo>
                      <a:lnTo>
                        <a:pt x="1730" y="19"/>
                      </a:lnTo>
                      <a:lnTo>
                        <a:pt x="1732" y="17"/>
                      </a:lnTo>
                      <a:lnTo>
                        <a:pt x="1734" y="16"/>
                      </a:lnTo>
                      <a:lnTo>
                        <a:pt x="1735" y="16"/>
                      </a:lnTo>
                      <a:lnTo>
                        <a:pt x="1737" y="17"/>
                      </a:lnTo>
                      <a:lnTo>
                        <a:pt x="1739" y="18"/>
                      </a:lnTo>
                      <a:lnTo>
                        <a:pt x="1740" y="20"/>
                      </a:lnTo>
                      <a:lnTo>
                        <a:pt x="1742" y="22"/>
                      </a:lnTo>
                      <a:lnTo>
                        <a:pt x="1744" y="23"/>
                      </a:lnTo>
                      <a:lnTo>
                        <a:pt x="1746" y="24"/>
                      </a:lnTo>
                      <a:lnTo>
                        <a:pt x="1747" y="24"/>
                      </a:lnTo>
                      <a:lnTo>
                        <a:pt x="1749" y="23"/>
                      </a:lnTo>
                      <a:lnTo>
                        <a:pt x="1751" y="22"/>
                      </a:lnTo>
                      <a:lnTo>
                        <a:pt x="1752" y="21"/>
                      </a:lnTo>
                      <a:lnTo>
                        <a:pt x="1754" y="20"/>
                      </a:lnTo>
                      <a:lnTo>
                        <a:pt x="1756" y="20"/>
                      </a:lnTo>
                      <a:lnTo>
                        <a:pt x="1758" y="21"/>
                      </a:lnTo>
                      <a:lnTo>
                        <a:pt x="1759" y="22"/>
                      </a:lnTo>
                      <a:lnTo>
                        <a:pt x="1761" y="24"/>
                      </a:lnTo>
                      <a:lnTo>
                        <a:pt x="1763" y="26"/>
                      </a:lnTo>
                      <a:lnTo>
                        <a:pt x="1764" y="27"/>
                      </a:lnTo>
                      <a:lnTo>
                        <a:pt x="1766" y="28"/>
                      </a:lnTo>
                      <a:lnTo>
                        <a:pt x="1768" y="29"/>
                      </a:lnTo>
                      <a:lnTo>
                        <a:pt x="1769" y="28"/>
                      </a:lnTo>
                      <a:lnTo>
                        <a:pt x="1771" y="28"/>
                      </a:lnTo>
                      <a:lnTo>
                        <a:pt x="1773" y="27"/>
                      </a:lnTo>
                      <a:lnTo>
                        <a:pt x="1775" y="27"/>
                      </a:lnTo>
                      <a:lnTo>
                        <a:pt x="1776" y="28"/>
                      </a:lnTo>
                      <a:lnTo>
                        <a:pt x="1778" y="29"/>
                      </a:lnTo>
                      <a:lnTo>
                        <a:pt x="1780" y="31"/>
                      </a:lnTo>
                      <a:lnTo>
                        <a:pt x="1781" y="33"/>
                      </a:lnTo>
                      <a:lnTo>
                        <a:pt x="1783" y="35"/>
                      </a:lnTo>
                      <a:lnTo>
                        <a:pt x="1785" y="37"/>
                      </a:lnTo>
                      <a:lnTo>
                        <a:pt x="1787" y="39"/>
                      </a:lnTo>
                      <a:lnTo>
                        <a:pt x="1788" y="40"/>
                      </a:lnTo>
                      <a:lnTo>
                        <a:pt x="1790" y="40"/>
                      </a:lnTo>
                      <a:lnTo>
                        <a:pt x="1792" y="41"/>
                      </a:lnTo>
                      <a:lnTo>
                        <a:pt x="1793" y="42"/>
                      </a:lnTo>
                      <a:lnTo>
                        <a:pt x="1795" y="45"/>
                      </a:lnTo>
                      <a:lnTo>
                        <a:pt x="1797" y="47"/>
                      </a:lnTo>
                      <a:lnTo>
                        <a:pt x="1799" y="50"/>
                      </a:lnTo>
                      <a:lnTo>
                        <a:pt x="1800" y="53"/>
                      </a:lnTo>
                      <a:lnTo>
                        <a:pt x="1802" y="55"/>
                      </a:lnTo>
                      <a:lnTo>
                        <a:pt x="1804" y="57"/>
                      </a:lnTo>
                      <a:lnTo>
                        <a:pt x="1805" y="56"/>
                      </a:lnTo>
                      <a:lnTo>
                        <a:pt x="1807" y="54"/>
                      </a:lnTo>
                      <a:lnTo>
                        <a:pt x="1809" y="50"/>
                      </a:lnTo>
                      <a:lnTo>
                        <a:pt x="1811" y="45"/>
                      </a:lnTo>
                      <a:lnTo>
                        <a:pt x="1812" y="39"/>
                      </a:lnTo>
                      <a:lnTo>
                        <a:pt x="1814" y="33"/>
                      </a:lnTo>
                      <a:lnTo>
                        <a:pt x="1816" y="28"/>
                      </a:lnTo>
                      <a:lnTo>
                        <a:pt x="1817" y="23"/>
                      </a:lnTo>
                      <a:lnTo>
                        <a:pt x="1819" y="20"/>
                      </a:lnTo>
                      <a:lnTo>
                        <a:pt x="1821" y="18"/>
                      </a:lnTo>
                      <a:lnTo>
                        <a:pt x="1823" y="17"/>
                      </a:lnTo>
                      <a:lnTo>
                        <a:pt x="1824" y="18"/>
                      </a:lnTo>
                      <a:lnTo>
                        <a:pt x="1826" y="19"/>
                      </a:lnTo>
                      <a:lnTo>
                        <a:pt x="1828" y="21"/>
                      </a:lnTo>
                      <a:lnTo>
                        <a:pt x="1829" y="23"/>
                      </a:lnTo>
                      <a:lnTo>
                        <a:pt x="1831" y="26"/>
                      </a:lnTo>
                      <a:lnTo>
                        <a:pt x="1833" y="28"/>
                      </a:lnTo>
                      <a:lnTo>
                        <a:pt x="1835" y="30"/>
                      </a:lnTo>
                      <a:lnTo>
                        <a:pt x="1836" y="32"/>
                      </a:lnTo>
                      <a:lnTo>
                        <a:pt x="1838" y="32"/>
                      </a:lnTo>
                      <a:lnTo>
                        <a:pt x="1840" y="31"/>
                      </a:lnTo>
                      <a:lnTo>
                        <a:pt x="1841" y="29"/>
                      </a:lnTo>
                      <a:lnTo>
                        <a:pt x="1843" y="27"/>
                      </a:lnTo>
                      <a:lnTo>
                        <a:pt x="1845" y="25"/>
                      </a:lnTo>
                      <a:lnTo>
                        <a:pt x="1847" y="24"/>
                      </a:lnTo>
                      <a:lnTo>
                        <a:pt x="1848" y="24"/>
                      </a:lnTo>
                      <a:lnTo>
                        <a:pt x="1850" y="25"/>
                      </a:lnTo>
                      <a:lnTo>
                        <a:pt x="1851" y="27"/>
                      </a:lnTo>
                      <a:lnTo>
                        <a:pt x="1853" y="31"/>
                      </a:lnTo>
                      <a:lnTo>
                        <a:pt x="1855" y="35"/>
                      </a:lnTo>
                      <a:lnTo>
                        <a:pt x="1857" y="38"/>
                      </a:lnTo>
                      <a:lnTo>
                        <a:pt x="1859" y="40"/>
                      </a:lnTo>
                      <a:lnTo>
                        <a:pt x="1860" y="41"/>
                      </a:lnTo>
                      <a:lnTo>
                        <a:pt x="1862" y="41"/>
                      </a:lnTo>
                      <a:lnTo>
                        <a:pt x="1863" y="40"/>
                      </a:lnTo>
                      <a:lnTo>
                        <a:pt x="1865" y="38"/>
                      </a:lnTo>
                      <a:lnTo>
                        <a:pt x="1867" y="36"/>
                      </a:lnTo>
                      <a:lnTo>
                        <a:pt x="1869" y="35"/>
                      </a:lnTo>
                      <a:lnTo>
                        <a:pt x="1871" y="35"/>
                      </a:lnTo>
                      <a:lnTo>
                        <a:pt x="1872" y="37"/>
                      </a:lnTo>
                      <a:lnTo>
                        <a:pt x="1874" y="39"/>
                      </a:lnTo>
                      <a:lnTo>
                        <a:pt x="1875" y="42"/>
                      </a:lnTo>
                      <a:lnTo>
                        <a:pt x="1877" y="45"/>
                      </a:lnTo>
                      <a:lnTo>
                        <a:pt x="1879" y="46"/>
                      </a:lnTo>
                      <a:lnTo>
                        <a:pt x="1881" y="46"/>
                      </a:lnTo>
                      <a:lnTo>
                        <a:pt x="1883" y="46"/>
                      </a:lnTo>
                      <a:lnTo>
                        <a:pt x="1884" y="44"/>
                      </a:lnTo>
                      <a:lnTo>
                        <a:pt x="1886" y="41"/>
                      </a:lnTo>
                      <a:lnTo>
                        <a:pt x="1887" y="39"/>
                      </a:lnTo>
                      <a:lnTo>
                        <a:pt x="1889" y="36"/>
                      </a:lnTo>
                      <a:lnTo>
                        <a:pt x="1891" y="35"/>
                      </a:lnTo>
                      <a:lnTo>
                        <a:pt x="1893" y="34"/>
                      </a:lnTo>
                      <a:lnTo>
                        <a:pt x="1895" y="34"/>
                      </a:lnTo>
                      <a:lnTo>
                        <a:pt x="1896" y="33"/>
                      </a:lnTo>
                      <a:lnTo>
                        <a:pt x="1898" y="32"/>
                      </a:lnTo>
                      <a:lnTo>
                        <a:pt x="1899" y="31"/>
                      </a:lnTo>
                      <a:lnTo>
                        <a:pt x="1901" y="30"/>
                      </a:lnTo>
                      <a:lnTo>
                        <a:pt x="1903" y="28"/>
                      </a:lnTo>
                      <a:lnTo>
                        <a:pt x="1905" y="28"/>
                      </a:lnTo>
                      <a:lnTo>
                        <a:pt x="1906" y="28"/>
                      </a:lnTo>
                      <a:lnTo>
                        <a:pt x="1908" y="29"/>
                      </a:lnTo>
                      <a:lnTo>
                        <a:pt x="1910" y="32"/>
                      </a:lnTo>
                      <a:lnTo>
                        <a:pt x="1911" y="36"/>
                      </a:lnTo>
                      <a:lnTo>
                        <a:pt x="1913" y="40"/>
                      </a:lnTo>
                      <a:lnTo>
                        <a:pt x="1915" y="44"/>
                      </a:lnTo>
                      <a:lnTo>
                        <a:pt x="1917" y="46"/>
                      </a:lnTo>
                      <a:lnTo>
                        <a:pt x="1918" y="47"/>
                      </a:lnTo>
                      <a:lnTo>
                        <a:pt x="1920" y="47"/>
                      </a:lnTo>
                      <a:lnTo>
                        <a:pt x="1922" y="46"/>
                      </a:lnTo>
                      <a:lnTo>
                        <a:pt x="1923" y="45"/>
                      </a:lnTo>
                      <a:lnTo>
                        <a:pt x="1925" y="44"/>
                      </a:lnTo>
                      <a:lnTo>
                        <a:pt x="1927" y="44"/>
                      </a:lnTo>
                      <a:lnTo>
                        <a:pt x="1929" y="45"/>
                      </a:lnTo>
                      <a:lnTo>
                        <a:pt x="1930" y="47"/>
                      </a:lnTo>
                      <a:lnTo>
                        <a:pt x="1932" y="50"/>
                      </a:lnTo>
                      <a:lnTo>
                        <a:pt x="1934" y="54"/>
                      </a:lnTo>
                      <a:lnTo>
                        <a:pt x="1935" y="58"/>
                      </a:lnTo>
                      <a:lnTo>
                        <a:pt x="1937" y="61"/>
                      </a:lnTo>
                      <a:lnTo>
                        <a:pt x="1939" y="62"/>
                      </a:lnTo>
                      <a:lnTo>
                        <a:pt x="1941" y="62"/>
                      </a:lnTo>
                      <a:lnTo>
                        <a:pt x="1942" y="60"/>
                      </a:lnTo>
                      <a:lnTo>
                        <a:pt x="1944" y="58"/>
                      </a:lnTo>
                      <a:lnTo>
                        <a:pt x="1946" y="55"/>
                      </a:lnTo>
                      <a:lnTo>
                        <a:pt x="1947" y="52"/>
                      </a:lnTo>
                      <a:lnTo>
                        <a:pt x="1949" y="50"/>
                      </a:lnTo>
                      <a:lnTo>
                        <a:pt x="1951" y="48"/>
                      </a:lnTo>
                      <a:lnTo>
                        <a:pt x="1953" y="48"/>
                      </a:lnTo>
                      <a:lnTo>
                        <a:pt x="1954" y="48"/>
                      </a:lnTo>
                      <a:lnTo>
                        <a:pt x="1956" y="48"/>
                      </a:lnTo>
                      <a:lnTo>
                        <a:pt x="1958" y="48"/>
                      </a:lnTo>
                      <a:lnTo>
                        <a:pt x="1959" y="48"/>
                      </a:lnTo>
                      <a:lnTo>
                        <a:pt x="1961" y="47"/>
                      </a:lnTo>
                      <a:lnTo>
                        <a:pt x="1963" y="45"/>
                      </a:lnTo>
                      <a:lnTo>
                        <a:pt x="1964" y="43"/>
                      </a:lnTo>
                      <a:lnTo>
                        <a:pt x="1966" y="40"/>
                      </a:lnTo>
                      <a:lnTo>
                        <a:pt x="1968" y="38"/>
                      </a:lnTo>
                      <a:lnTo>
                        <a:pt x="1970" y="35"/>
                      </a:lnTo>
                      <a:lnTo>
                        <a:pt x="1971" y="34"/>
                      </a:lnTo>
                      <a:lnTo>
                        <a:pt x="1973" y="33"/>
                      </a:lnTo>
                      <a:lnTo>
                        <a:pt x="1975" y="34"/>
                      </a:lnTo>
                      <a:lnTo>
                        <a:pt x="1976" y="35"/>
                      </a:lnTo>
                      <a:lnTo>
                        <a:pt x="1978" y="36"/>
                      </a:lnTo>
                      <a:lnTo>
                        <a:pt x="1980" y="37"/>
                      </a:lnTo>
                      <a:lnTo>
                        <a:pt x="1982" y="38"/>
                      </a:lnTo>
                      <a:lnTo>
                        <a:pt x="1983" y="38"/>
                      </a:lnTo>
                      <a:lnTo>
                        <a:pt x="1985" y="36"/>
                      </a:lnTo>
                      <a:lnTo>
                        <a:pt x="1987" y="35"/>
                      </a:lnTo>
                      <a:lnTo>
                        <a:pt x="1988" y="33"/>
                      </a:lnTo>
                      <a:lnTo>
                        <a:pt x="1990" y="32"/>
                      </a:lnTo>
                      <a:lnTo>
                        <a:pt x="1992" y="31"/>
                      </a:lnTo>
                      <a:lnTo>
                        <a:pt x="1994" y="31"/>
                      </a:lnTo>
                      <a:lnTo>
                        <a:pt x="1995" y="33"/>
                      </a:lnTo>
                      <a:lnTo>
                        <a:pt x="1997" y="35"/>
                      </a:lnTo>
                      <a:lnTo>
                        <a:pt x="1999" y="39"/>
                      </a:lnTo>
                      <a:lnTo>
                        <a:pt x="2000" y="42"/>
                      </a:lnTo>
                      <a:lnTo>
                        <a:pt x="2002" y="46"/>
                      </a:lnTo>
                      <a:lnTo>
                        <a:pt x="2004" y="47"/>
                      </a:lnTo>
                      <a:lnTo>
                        <a:pt x="2006" y="48"/>
                      </a:lnTo>
                      <a:lnTo>
                        <a:pt x="2007" y="46"/>
                      </a:lnTo>
                      <a:lnTo>
                        <a:pt x="2009" y="43"/>
                      </a:lnTo>
                      <a:lnTo>
                        <a:pt x="2010" y="40"/>
                      </a:lnTo>
                      <a:lnTo>
                        <a:pt x="2012" y="36"/>
                      </a:lnTo>
                      <a:lnTo>
                        <a:pt x="2014" y="33"/>
                      </a:lnTo>
                      <a:lnTo>
                        <a:pt x="2016" y="32"/>
                      </a:lnTo>
                      <a:lnTo>
                        <a:pt x="2018" y="32"/>
                      </a:lnTo>
                      <a:lnTo>
                        <a:pt x="2019" y="35"/>
                      </a:lnTo>
                      <a:lnTo>
                        <a:pt x="2021" y="40"/>
                      </a:lnTo>
                      <a:lnTo>
                        <a:pt x="2022" y="45"/>
                      </a:lnTo>
                      <a:lnTo>
                        <a:pt x="2024" y="51"/>
                      </a:lnTo>
                      <a:lnTo>
                        <a:pt x="2026" y="57"/>
                      </a:lnTo>
                      <a:lnTo>
                        <a:pt x="2028" y="61"/>
                      </a:lnTo>
                      <a:lnTo>
                        <a:pt x="2029" y="64"/>
                      </a:lnTo>
                      <a:lnTo>
                        <a:pt x="2031" y="66"/>
                      </a:lnTo>
                      <a:lnTo>
                        <a:pt x="2033" y="67"/>
                      </a:lnTo>
                      <a:lnTo>
                        <a:pt x="2034" y="68"/>
                      </a:lnTo>
                      <a:lnTo>
                        <a:pt x="2036" y="69"/>
                      </a:lnTo>
                      <a:lnTo>
                        <a:pt x="2038" y="69"/>
                      </a:lnTo>
                      <a:lnTo>
                        <a:pt x="2040" y="70"/>
                      </a:lnTo>
                      <a:lnTo>
                        <a:pt x="2041" y="71"/>
                      </a:lnTo>
                      <a:lnTo>
                        <a:pt x="2043" y="72"/>
                      </a:lnTo>
                      <a:lnTo>
                        <a:pt x="2045" y="73"/>
                      </a:lnTo>
                      <a:lnTo>
                        <a:pt x="2046" y="75"/>
                      </a:lnTo>
                      <a:lnTo>
                        <a:pt x="2048" y="75"/>
                      </a:lnTo>
                      <a:lnTo>
                        <a:pt x="2050" y="75"/>
                      </a:lnTo>
                      <a:lnTo>
                        <a:pt x="2052" y="75"/>
                      </a:lnTo>
                      <a:lnTo>
                        <a:pt x="2053" y="75"/>
                      </a:lnTo>
                      <a:lnTo>
                        <a:pt x="2055" y="75"/>
                      </a:lnTo>
                      <a:lnTo>
                        <a:pt x="2057" y="74"/>
                      </a:lnTo>
                      <a:lnTo>
                        <a:pt x="2058" y="73"/>
                      </a:lnTo>
                      <a:lnTo>
                        <a:pt x="2060" y="71"/>
                      </a:lnTo>
                      <a:lnTo>
                        <a:pt x="2062" y="69"/>
                      </a:lnTo>
                      <a:lnTo>
                        <a:pt x="2064" y="65"/>
                      </a:lnTo>
                      <a:lnTo>
                        <a:pt x="2065" y="61"/>
                      </a:lnTo>
                      <a:lnTo>
                        <a:pt x="2067" y="56"/>
                      </a:lnTo>
                      <a:lnTo>
                        <a:pt x="2069" y="51"/>
                      </a:lnTo>
                      <a:lnTo>
                        <a:pt x="2070" y="47"/>
                      </a:lnTo>
                      <a:lnTo>
                        <a:pt x="2072" y="44"/>
                      </a:lnTo>
                      <a:lnTo>
                        <a:pt x="2074" y="41"/>
                      </a:lnTo>
                      <a:lnTo>
                        <a:pt x="2076" y="41"/>
                      </a:lnTo>
                      <a:lnTo>
                        <a:pt x="2077" y="43"/>
                      </a:lnTo>
                      <a:lnTo>
                        <a:pt x="2079" y="46"/>
                      </a:lnTo>
                      <a:lnTo>
                        <a:pt x="2081" y="49"/>
                      </a:lnTo>
                      <a:lnTo>
                        <a:pt x="2082" y="53"/>
                      </a:lnTo>
                      <a:lnTo>
                        <a:pt x="2084" y="56"/>
                      </a:lnTo>
                      <a:lnTo>
                        <a:pt x="2086" y="59"/>
                      </a:lnTo>
                      <a:lnTo>
                        <a:pt x="2088" y="60"/>
                      </a:lnTo>
                      <a:lnTo>
                        <a:pt x="2089" y="60"/>
                      </a:lnTo>
                      <a:lnTo>
                        <a:pt x="2091" y="60"/>
                      </a:lnTo>
                      <a:lnTo>
                        <a:pt x="2093" y="58"/>
                      </a:lnTo>
                      <a:lnTo>
                        <a:pt x="2094" y="57"/>
                      </a:lnTo>
                      <a:lnTo>
                        <a:pt x="2096" y="56"/>
                      </a:lnTo>
                      <a:lnTo>
                        <a:pt x="2098" y="55"/>
                      </a:lnTo>
                      <a:lnTo>
                        <a:pt x="2100" y="54"/>
                      </a:lnTo>
                      <a:lnTo>
                        <a:pt x="2101" y="55"/>
                      </a:lnTo>
                      <a:lnTo>
                        <a:pt x="2103" y="55"/>
                      </a:lnTo>
                      <a:lnTo>
                        <a:pt x="2105" y="56"/>
                      </a:lnTo>
                      <a:lnTo>
                        <a:pt x="2106" y="57"/>
                      </a:lnTo>
                      <a:lnTo>
                        <a:pt x="2108" y="58"/>
                      </a:lnTo>
                      <a:lnTo>
                        <a:pt x="2110" y="59"/>
                      </a:lnTo>
                      <a:lnTo>
                        <a:pt x="2112" y="60"/>
                      </a:lnTo>
                      <a:lnTo>
                        <a:pt x="2113" y="62"/>
                      </a:lnTo>
                      <a:lnTo>
                        <a:pt x="2115" y="64"/>
                      </a:lnTo>
                      <a:lnTo>
                        <a:pt x="2117" y="67"/>
                      </a:lnTo>
                      <a:lnTo>
                        <a:pt x="2118" y="70"/>
                      </a:lnTo>
                      <a:lnTo>
                        <a:pt x="2120" y="73"/>
                      </a:lnTo>
                      <a:lnTo>
                        <a:pt x="2122" y="77"/>
                      </a:lnTo>
                      <a:lnTo>
                        <a:pt x="2124" y="79"/>
                      </a:lnTo>
                      <a:lnTo>
                        <a:pt x="2125" y="82"/>
                      </a:lnTo>
                      <a:lnTo>
                        <a:pt x="2127" y="83"/>
                      </a:lnTo>
                      <a:lnTo>
                        <a:pt x="2129" y="84"/>
                      </a:lnTo>
                      <a:lnTo>
                        <a:pt x="2130" y="84"/>
                      </a:lnTo>
                      <a:lnTo>
                        <a:pt x="2132" y="83"/>
                      </a:lnTo>
                      <a:lnTo>
                        <a:pt x="2134" y="81"/>
                      </a:lnTo>
                      <a:lnTo>
                        <a:pt x="2136" y="79"/>
                      </a:lnTo>
                      <a:lnTo>
                        <a:pt x="2137" y="76"/>
                      </a:lnTo>
                      <a:lnTo>
                        <a:pt x="2139" y="74"/>
                      </a:lnTo>
                      <a:lnTo>
                        <a:pt x="2141" y="71"/>
                      </a:lnTo>
                      <a:lnTo>
                        <a:pt x="2142" y="68"/>
                      </a:lnTo>
                      <a:lnTo>
                        <a:pt x="2144" y="66"/>
                      </a:lnTo>
                      <a:lnTo>
                        <a:pt x="2146" y="64"/>
                      </a:lnTo>
                      <a:lnTo>
                        <a:pt x="2148" y="63"/>
                      </a:lnTo>
                      <a:lnTo>
                        <a:pt x="2149" y="63"/>
                      </a:lnTo>
                      <a:lnTo>
                        <a:pt x="2151" y="64"/>
                      </a:lnTo>
                      <a:lnTo>
                        <a:pt x="2153" y="66"/>
                      </a:lnTo>
                      <a:lnTo>
                        <a:pt x="2154" y="68"/>
                      </a:lnTo>
                      <a:lnTo>
                        <a:pt x="2156" y="70"/>
                      </a:lnTo>
                      <a:lnTo>
                        <a:pt x="2158" y="72"/>
                      </a:lnTo>
                      <a:lnTo>
                        <a:pt x="2160" y="72"/>
                      </a:lnTo>
                      <a:lnTo>
                        <a:pt x="2161" y="71"/>
                      </a:lnTo>
                      <a:lnTo>
                        <a:pt x="2163" y="69"/>
                      </a:lnTo>
                      <a:lnTo>
                        <a:pt x="2164" y="65"/>
                      </a:lnTo>
                      <a:lnTo>
                        <a:pt x="2166" y="60"/>
                      </a:lnTo>
                      <a:lnTo>
                        <a:pt x="2168" y="54"/>
                      </a:lnTo>
                      <a:lnTo>
                        <a:pt x="2170" y="49"/>
                      </a:lnTo>
                      <a:lnTo>
                        <a:pt x="2171" y="46"/>
                      </a:lnTo>
                      <a:lnTo>
                        <a:pt x="2173" y="44"/>
                      </a:lnTo>
                      <a:lnTo>
                        <a:pt x="2175" y="44"/>
                      </a:lnTo>
                      <a:lnTo>
                        <a:pt x="2176" y="46"/>
                      </a:lnTo>
                      <a:lnTo>
                        <a:pt x="2178" y="50"/>
                      </a:lnTo>
                      <a:lnTo>
                        <a:pt x="2180" y="54"/>
                      </a:lnTo>
                      <a:lnTo>
                        <a:pt x="2182" y="59"/>
                      </a:lnTo>
                      <a:lnTo>
                        <a:pt x="2183" y="63"/>
                      </a:lnTo>
                      <a:lnTo>
                        <a:pt x="2185" y="66"/>
                      </a:lnTo>
                      <a:lnTo>
                        <a:pt x="2187" y="66"/>
                      </a:lnTo>
                      <a:lnTo>
                        <a:pt x="2188" y="65"/>
                      </a:lnTo>
                      <a:lnTo>
                        <a:pt x="2190" y="63"/>
                      </a:lnTo>
                      <a:lnTo>
                        <a:pt x="2192" y="60"/>
                      </a:lnTo>
                      <a:lnTo>
                        <a:pt x="2194" y="58"/>
                      </a:lnTo>
                      <a:lnTo>
                        <a:pt x="2195" y="56"/>
                      </a:lnTo>
                      <a:lnTo>
                        <a:pt x="2197" y="56"/>
                      </a:lnTo>
                      <a:lnTo>
                        <a:pt x="2199" y="58"/>
                      </a:lnTo>
                      <a:lnTo>
                        <a:pt x="2200" y="61"/>
                      </a:lnTo>
                      <a:lnTo>
                        <a:pt x="2202" y="65"/>
                      </a:lnTo>
                      <a:lnTo>
                        <a:pt x="2204" y="69"/>
                      </a:lnTo>
                      <a:lnTo>
                        <a:pt x="2206" y="72"/>
                      </a:lnTo>
                      <a:lnTo>
                        <a:pt x="2207" y="74"/>
                      </a:lnTo>
                      <a:lnTo>
                        <a:pt x="2209" y="75"/>
                      </a:lnTo>
                      <a:lnTo>
                        <a:pt x="2211" y="73"/>
                      </a:lnTo>
                      <a:lnTo>
                        <a:pt x="2212" y="70"/>
                      </a:lnTo>
                      <a:lnTo>
                        <a:pt x="2214" y="65"/>
                      </a:lnTo>
                      <a:lnTo>
                        <a:pt x="2216" y="60"/>
                      </a:lnTo>
                      <a:lnTo>
                        <a:pt x="2217" y="54"/>
                      </a:lnTo>
                      <a:lnTo>
                        <a:pt x="2219" y="49"/>
                      </a:lnTo>
                      <a:lnTo>
                        <a:pt x="2221" y="46"/>
                      </a:lnTo>
                      <a:lnTo>
                        <a:pt x="2223" y="44"/>
                      </a:lnTo>
                      <a:lnTo>
                        <a:pt x="2224" y="43"/>
                      </a:lnTo>
                      <a:lnTo>
                        <a:pt x="2226" y="44"/>
                      </a:lnTo>
                      <a:lnTo>
                        <a:pt x="2228" y="45"/>
                      </a:lnTo>
                      <a:lnTo>
                        <a:pt x="2229" y="48"/>
                      </a:lnTo>
                      <a:lnTo>
                        <a:pt x="2231" y="52"/>
                      </a:lnTo>
                      <a:lnTo>
                        <a:pt x="2233" y="57"/>
                      </a:lnTo>
                      <a:lnTo>
                        <a:pt x="2235" y="60"/>
                      </a:lnTo>
                      <a:lnTo>
                        <a:pt x="2236" y="64"/>
                      </a:lnTo>
                      <a:lnTo>
                        <a:pt x="2238" y="65"/>
                      </a:lnTo>
                      <a:lnTo>
                        <a:pt x="2240" y="66"/>
                      </a:lnTo>
                      <a:lnTo>
                        <a:pt x="2241" y="65"/>
                      </a:lnTo>
                      <a:lnTo>
                        <a:pt x="2243" y="63"/>
                      </a:lnTo>
                      <a:lnTo>
                        <a:pt x="2245" y="59"/>
                      </a:lnTo>
                      <a:lnTo>
                        <a:pt x="2247" y="55"/>
                      </a:lnTo>
                      <a:lnTo>
                        <a:pt x="2248" y="50"/>
                      </a:lnTo>
                      <a:lnTo>
                        <a:pt x="2250" y="45"/>
                      </a:lnTo>
                      <a:lnTo>
                        <a:pt x="2252" y="41"/>
                      </a:lnTo>
                      <a:lnTo>
                        <a:pt x="2253" y="38"/>
                      </a:lnTo>
                      <a:lnTo>
                        <a:pt x="2255" y="36"/>
                      </a:lnTo>
                      <a:lnTo>
                        <a:pt x="2257" y="35"/>
                      </a:lnTo>
                      <a:lnTo>
                        <a:pt x="2259" y="37"/>
                      </a:lnTo>
                      <a:lnTo>
                        <a:pt x="2260" y="40"/>
                      </a:lnTo>
                      <a:lnTo>
                        <a:pt x="2262" y="45"/>
                      </a:lnTo>
                      <a:lnTo>
                        <a:pt x="2264" y="50"/>
                      </a:lnTo>
                      <a:lnTo>
                        <a:pt x="2265" y="55"/>
                      </a:lnTo>
                      <a:lnTo>
                        <a:pt x="2267" y="61"/>
                      </a:lnTo>
                      <a:lnTo>
                        <a:pt x="2269" y="66"/>
                      </a:lnTo>
                      <a:lnTo>
                        <a:pt x="2271" y="70"/>
                      </a:lnTo>
                      <a:lnTo>
                        <a:pt x="2272" y="71"/>
                      </a:lnTo>
                      <a:lnTo>
                        <a:pt x="2274" y="71"/>
                      </a:lnTo>
                      <a:lnTo>
                        <a:pt x="2276" y="69"/>
                      </a:lnTo>
                      <a:lnTo>
                        <a:pt x="2277" y="66"/>
                      </a:lnTo>
                      <a:lnTo>
                        <a:pt x="2279" y="61"/>
                      </a:lnTo>
                      <a:lnTo>
                        <a:pt x="2281" y="57"/>
                      </a:lnTo>
                      <a:lnTo>
                        <a:pt x="2283" y="54"/>
                      </a:lnTo>
                      <a:lnTo>
                        <a:pt x="2284" y="52"/>
                      </a:lnTo>
                      <a:lnTo>
                        <a:pt x="2286" y="53"/>
                      </a:lnTo>
                      <a:lnTo>
                        <a:pt x="2288" y="55"/>
                      </a:lnTo>
                      <a:lnTo>
                        <a:pt x="2289" y="59"/>
                      </a:lnTo>
                      <a:lnTo>
                        <a:pt x="2291" y="64"/>
                      </a:lnTo>
                      <a:lnTo>
                        <a:pt x="2293" y="69"/>
                      </a:lnTo>
                      <a:lnTo>
                        <a:pt x="2295" y="73"/>
                      </a:lnTo>
                      <a:lnTo>
                        <a:pt x="2296" y="75"/>
                      </a:lnTo>
                      <a:lnTo>
                        <a:pt x="2298" y="74"/>
                      </a:lnTo>
                      <a:lnTo>
                        <a:pt x="2299" y="71"/>
                      </a:lnTo>
                      <a:lnTo>
                        <a:pt x="2301" y="66"/>
                      </a:lnTo>
                      <a:lnTo>
                        <a:pt x="2303" y="61"/>
                      </a:lnTo>
                      <a:lnTo>
                        <a:pt x="2305" y="57"/>
                      </a:lnTo>
                      <a:lnTo>
                        <a:pt x="2307" y="53"/>
                      </a:lnTo>
                      <a:lnTo>
                        <a:pt x="2308" y="52"/>
                      </a:lnTo>
                      <a:lnTo>
                        <a:pt x="2310" y="53"/>
                      </a:lnTo>
                      <a:lnTo>
                        <a:pt x="2311" y="57"/>
                      </a:lnTo>
                      <a:lnTo>
                        <a:pt x="2313" y="61"/>
                      </a:lnTo>
                      <a:lnTo>
                        <a:pt x="2315" y="67"/>
                      </a:lnTo>
                      <a:lnTo>
                        <a:pt x="2317" y="71"/>
                      </a:lnTo>
                      <a:lnTo>
                        <a:pt x="2319" y="75"/>
                      </a:lnTo>
                      <a:lnTo>
                        <a:pt x="2320" y="76"/>
                      </a:lnTo>
                      <a:lnTo>
                        <a:pt x="2322" y="76"/>
                      </a:lnTo>
                      <a:lnTo>
                        <a:pt x="2323" y="73"/>
                      </a:lnTo>
                      <a:lnTo>
                        <a:pt x="2325" y="71"/>
                      </a:lnTo>
                      <a:lnTo>
                        <a:pt x="2327" y="68"/>
                      </a:lnTo>
                      <a:lnTo>
                        <a:pt x="2329" y="65"/>
                      </a:lnTo>
                      <a:lnTo>
                        <a:pt x="2331" y="63"/>
                      </a:lnTo>
                      <a:lnTo>
                        <a:pt x="2332" y="63"/>
                      </a:lnTo>
                      <a:lnTo>
                        <a:pt x="2334" y="63"/>
                      </a:lnTo>
                      <a:lnTo>
                        <a:pt x="2335" y="63"/>
                      </a:lnTo>
                      <a:lnTo>
                        <a:pt x="2337" y="63"/>
                      </a:lnTo>
                      <a:lnTo>
                        <a:pt x="2339" y="63"/>
                      </a:lnTo>
                      <a:lnTo>
                        <a:pt x="2341" y="61"/>
                      </a:lnTo>
                      <a:lnTo>
                        <a:pt x="2342" y="59"/>
                      </a:lnTo>
                      <a:lnTo>
                        <a:pt x="2344" y="57"/>
                      </a:lnTo>
                      <a:lnTo>
                        <a:pt x="2346" y="55"/>
                      </a:lnTo>
                      <a:lnTo>
                        <a:pt x="2347" y="53"/>
                      </a:lnTo>
                      <a:lnTo>
                        <a:pt x="2349" y="52"/>
                      </a:lnTo>
                      <a:lnTo>
                        <a:pt x="2351" y="52"/>
                      </a:lnTo>
                      <a:lnTo>
                        <a:pt x="2353" y="52"/>
                      </a:lnTo>
                      <a:lnTo>
                        <a:pt x="2354" y="53"/>
                      </a:lnTo>
                      <a:lnTo>
                        <a:pt x="2356" y="54"/>
                      </a:lnTo>
                      <a:lnTo>
                        <a:pt x="2358" y="54"/>
                      </a:lnTo>
                      <a:lnTo>
                        <a:pt x="2359" y="54"/>
                      </a:lnTo>
                      <a:lnTo>
                        <a:pt x="2361" y="53"/>
                      </a:lnTo>
                      <a:lnTo>
                        <a:pt x="2363" y="51"/>
                      </a:lnTo>
                      <a:lnTo>
                        <a:pt x="2365" y="48"/>
                      </a:lnTo>
                      <a:lnTo>
                        <a:pt x="2366" y="46"/>
                      </a:lnTo>
                      <a:lnTo>
                        <a:pt x="2368" y="44"/>
                      </a:lnTo>
                      <a:lnTo>
                        <a:pt x="2370" y="41"/>
                      </a:lnTo>
                      <a:lnTo>
                        <a:pt x="2371" y="40"/>
                      </a:lnTo>
                      <a:lnTo>
                        <a:pt x="2373" y="38"/>
                      </a:lnTo>
                      <a:lnTo>
                        <a:pt x="2375" y="38"/>
                      </a:lnTo>
                      <a:lnTo>
                        <a:pt x="2377" y="36"/>
                      </a:lnTo>
                      <a:lnTo>
                        <a:pt x="2378" y="36"/>
                      </a:lnTo>
                      <a:lnTo>
                        <a:pt x="2380" y="35"/>
                      </a:lnTo>
                      <a:lnTo>
                        <a:pt x="2382" y="35"/>
                      </a:lnTo>
                      <a:lnTo>
                        <a:pt x="2383" y="35"/>
                      </a:lnTo>
                      <a:lnTo>
                        <a:pt x="2385" y="36"/>
                      </a:lnTo>
                      <a:lnTo>
                        <a:pt x="2387" y="37"/>
                      </a:lnTo>
                      <a:lnTo>
                        <a:pt x="2389" y="39"/>
                      </a:lnTo>
                      <a:lnTo>
                        <a:pt x="2390" y="42"/>
                      </a:lnTo>
                      <a:lnTo>
                        <a:pt x="2392" y="45"/>
                      </a:lnTo>
                      <a:lnTo>
                        <a:pt x="2394" y="48"/>
                      </a:lnTo>
                      <a:lnTo>
                        <a:pt x="2395" y="50"/>
                      </a:lnTo>
                      <a:lnTo>
                        <a:pt x="2397" y="52"/>
                      </a:lnTo>
                      <a:lnTo>
                        <a:pt x="2399" y="52"/>
                      </a:lnTo>
                      <a:lnTo>
                        <a:pt x="2401" y="52"/>
                      </a:lnTo>
                      <a:lnTo>
                        <a:pt x="2402" y="50"/>
                      </a:lnTo>
                      <a:lnTo>
                        <a:pt x="2404" y="48"/>
                      </a:lnTo>
                      <a:lnTo>
                        <a:pt x="2406" y="46"/>
                      </a:lnTo>
                      <a:lnTo>
                        <a:pt x="2407" y="44"/>
                      </a:lnTo>
                      <a:lnTo>
                        <a:pt x="2409" y="42"/>
                      </a:lnTo>
                      <a:lnTo>
                        <a:pt x="2411" y="42"/>
                      </a:lnTo>
                      <a:lnTo>
                        <a:pt x="2413" y="41"/>
                      </a:lnTo>
                      <a:lnTo>
                        <a:pt x="2414" y="42"/>
                      </a:lnTo>
                      <a:lnTo>
                        <a:pt x="2416" y="43"/>
                      </a:lnTo>
                      <a:lnTo>
                        <a:pt x="2418" y="44"/>
                      </a:lnTo>
                      <a:lnTo>
                        <a:pt x="2419" y="45"/>
                      </a:lnTo>
                      <a:lnTo>
                        <a:pt x="2421" y="47"/>
                      </a:lnTo>
                      <a:lnTo>
                        <a:pt x="2423" y="49"/>
                      </a:lnTo>
                      <a:lnTo>
                        <a:pt x="2424" y="51"/>
                      </a:lnTo>
                      <a:lnTo>
                        <a:pt x="2426" y="53"/>
                      </a:lnTo>
                      <a:lnTo>
                        <a:pt x="2428" y="55"/>
                      </a:lnTo>
                      <a:lnTo>
                        <a:pt x="2430" y="57"/>
                      </a:lnTo>
                      <a:lnTo>
                        <a:pt x="2431" y="58"/>
                      </a:lnTo>
                      <a:lnTo>
                        <a:pt x="2433" y="59"/>
                      </a:lnTo>
                      <a:lnTo>
                        <a:pt x="2435" y="59"/>
                      </a:lnTo>
                      <a:lnTo>
                        <a:pt x="2436" y="59"/>
                      </a:lnTo>
                      <a:lnTo>
                        <a:pt x="2438" y="58"/>
                      </a:lnTo>
                      <a:lnTo>
                        <a:pt x="2440" y="57"/>
                      </a:lnTo>
                      <a:lnTo>
                        <a:pt x="2442" y="56"/>
                      </a:lnTo>
                      <a:lnTo>
                        <a:pt x="2443" y="55"/>
                      </a:lnTo>
                      <a:lnTo>
                        <a:pt x="2445" y="54"/>
                      </a:lnTo>
                      <a:lnTo>
                        <a:pt x="2447" y="54"/>
                      </a:lnTo>
                      <a:lnTo>
                        <a:pt x="2448" y="55"/>
                      </a:lnTo>
                      <a:lnTo>
                        <a:pt x="2450" y="55"/>
                      </a:lnTo>
                      <a:lnTo>
                        <a:pt x="2452" y="55"/>
                      </a:lnTo>
                      <a:lnTo>
                        <a:pt x="2454" y="55"/>
                      </a:lnTo>
                      <a:lnTo>
                        <a:pt x="2455" y="55"/>
                      </a:lnTo>
                      <a:lnTo>
                        <a:pt x="2457" y="55"/>
                      </a:lnTo>
                      <a:lnTo>
                        <a:pt x="2458" y="55"/>
                      </a:lnTo>
                      <a:lnTo>
                        <a:pt x="2460" y="54"/>
                      </a:lnTo>
                      <a:lnTo>
                        <a:pt x="2462" y="54"/>
                      </a:lnTo>
                      <a:lnTo>
                        <a:pt x="2464" y="54"/>
                      </a:lnTo>
                      <a:lnTo>
                        <a:pt x="2465" y="55"/>
                      </a:lnTo>
                      <a:lnTo>
                        <a:pt x="2467" y="55"/>
                      </a:lnTo>
                      <a:lnTo>
                        <a:pt x="2469" y="55"/>
                      </a:lnTo>
                      <a:lnTo>
                        <a:pt x="2470" y="55"/>
                      </a:lnTo>
                      <a:lnTo>
                        <a:pt x="2472" y="54"/>
                      </a:lnTo>
                      <a:lnTo>
                        <a:pt x="2474" y="52"/>
                      </a:lnTo>
                      <a:lnTo>
                        <a:pt x="2476" y="51"/>
                      </a:lnTo>
                      <a:lnTo>
                        <a:pt x="2477" y="50"/>
                      </a:lnTo>
                      <a:lnTo>
                        <a:pt x="2479" y="50"/>
                      </a:lnTo>
                      <a:lnTo>
                        <a:pt x="2481" y="52"/>
                      </a:lnTo>
                      <a:lnTo>
                        <a:pt x="2482" y="55"/>
                      </a:lnTo>
                      <a:lnTo>
                        <a:pt x="2484" y="60"/>
                      </a:lnTo>
                      <a:lnTo>
                        <a:pt x="2486" y="67"/>
                      </a:lnTo>
                      <a:lnTo>
                        <a:pt x="2488" y="75"/>
                      </a:lnTo>
                      <a:lnTo>
                        <a:pt x="2489" y="82"/>
                      </a:lnTo>
                      <a:lnTo>
                        <a:pt x="2491" y="88"/>
                      </a:lnTo>
                      <a:lnTo>
                        <a:pt x="2493" y="91"/>
                      </a:lnTo>
                      <a:lnTo>
                        <a:pt x="2494" y="92"/>
                      </a:lnTo>
                      <a:lnTo>
                        <a:pt x="2496" y="89"/>
                      </a:lnTo>
                      <a:lnTo>
                        <a:pt x="2498" y="84"/>
                      </a:lnTo>
                      <a:lnTo>
                        <a:pt x="2500" y="77"/>
                      </a:lnTo>
                      <a:lnTo>
                        <a:pt x="2501" y="70"/>
                      </a:lnTo>
                      <a:lnTo>
                        <a:pt x="2503" y="63"/>
                      </a:lnTo>
                      <a:lnTo>
                        <a:pt x="2505" y="57"/>
                      </a:lnTo>
                      <a:lnTo>
                        <a:pt x="2506" y="54"/>
                      </a:lnTo>
                      <a:lnTo>
                        <a:pt x="2508" y="53"/>
                      </a:lnTo>
                      <a:lnTo>
                        <a:pt x="2510" y="53"/>
                      </a:lnTo>
                      <a:lnTo>
                        <a:pt x="2512" y="55"/>
                      </a:lnTo>
                      <a:lnTo>
                        <a:pt x="2513" y="58"/>
                      </a:lnTo>
                      <a:lnTo>
                        <a:pt x="2515" y="60"/>
                      </a:lnTo>
                      <a:lnTo>
                        <a:pt x="2517" y="61"/>
                      </a:lnTo>
                      <a:lnTo>
                        <a:pt x="2518" y="61"/>
                      </a:lnTo>
                      <a:lnTo>
                        <a:pt x="2520" y="61"/>
                      </a:lnTo>
                      <a:lnTo>
                        <a:pt x="2522" y="60"/>
                      </a:lnTo>
                      <a:lnTo>
                        <a:pt x="2524" y="60"/>
                      </a:lnTo>
                      <a:lnTo>
                        <a:pt x="2525" y="60"/>
                      </a:lnTo>
                      <a:lnTo>
                        <a:pt x="2527" y="61"/>
                      </a:lnTo>
                      <a:lnTo>
                        <a:pt x="2529" y="63"/>
                      </a:lnTo>
                      <a:lnTo>
                        <a:pt x="2530" y="64"/>
                      </a:lnTo>
                      <a:lnTo>
                        <a:pt x="2532" y="65"/>
                      </a:lnTo>
                      <a:lnTo>
                        <a:pt x="2534" y="66"/>
                      </a:lnTo>
                      <a:lnTo>
                        <a:pt x="2536" y="65"/>
                      </a:lnTo>
                      <a:lnTo>
                        <a:pt x="2537" y="64"/>
                      </a:lnTo>
                      <a:lnTo>
                        <a:pt x="2539" y="61"/>
                      </a:lnTo>
                      <a:lnTo>
                        <a:pt x="2541" y="59"/>
                      </a:lnTo>
                      <a:lnTo>
                        <a:pt x="2542" y="56"/>
                      </a:lnTo>
                      <a:lnTo>
                        <a:pt x="2544" y="55"/>
                      </a:lnTo>
                      <a:lnTo>
                        <a:pt x="2546" y="55"/>
                      </a:lnTo>
                      <a:lnTo>
                        <a:pt x="2548" y="58"/>
                      </a:lnTo>
                      <a:lnTo>
                        <a:pt x="2549" y="61"/>
                      </a:lnTo>
                      <a:lnTo>
                        <a:pt x="2551" y="65"/>
                      </a:lnTo>
                      <a:lnTo>
                        <a:pt x="2553" y="69"/>
                      </a:lnTo>
                      <a:lnTo>
                        <a:pt x="2554" y="72"/>
                      </a:lnTo>
                      <a:lnTo>
                        <a:pt x="2556" y="72"/>
                      </a:lnTo>
                      <a:lnTo>
                        <a:pt x="2558" y="71"/>
                      </a:lnTo>
                      <a:lnTo>
                        <a:pt x="2560" y="67"/>
                      </a:lnTo>
                      <a:lnTo>
                        <a:pt x="2561" y="63"/>
                      </a:lnTo>
                      <a:lnTo>
                        <a:pt x="2563" y="58"/>
                      </a:lnTo>
                      <a:lnTo>
                        <a:pt x="2565" y="53"/>
                      </a:lnTo>
                      <a:lnTo>
                        <a:pt x="2566" y="50"/>
                      </a:lnTo>
                      <a:lnTo>
                        <a:pt x="2568" y="48"/>
                      </a:lnTo>
                      <a:lnTo>
                        <a:pt x="2570" y="49"/>
                      </a:lnTo>
                      <a:lnTo>
                        <a:pt x="2572" y="51"/>
                      </a:lnTo>
                      <a:lnTo>
                        <a:pt x="2573" y="53"/>
                      </a:lnTo>
                      <a:lnTo>
                        <a:pt x="2575" y="56"/>
                      </a:lnTo>
                      <a:lnTo>
                        <a:pt x="2577" y="58"/>
                      </a:lnTo>
                      <a:lnTo>
                        <a:pt x="2578" y="59"/>
                      </a:lnTo>
                      <a:lnTo>
                        <a:pt x="2580" y="59"/>
                      </a:lnTo>
                      <a:lnTo>
                        <a:pt x="2582" y="58"/>
                      </a:lnTo>
                      <a:lnTo>
                        <a:pt x="2584" y="57"/>
                      </a:lnTo>
                      <a:lnTo>
                        <a:pt x="2585" y="57"/>
                      </a:lnTo>
                      <a:lnTo>
                        <a:pt x="2587" y="57"/>
                      </a:lnTo>
                      <a:lnTo>
                        <a:pt x="2589" y="58"/>
                      </a:lnTo>
                      <a:lnTo>
                        <a:pt x="2590" y="61"/>
                      </a:lnTo>
                      <a:lnTo>
                        <a:pt x="2592" y="64"/>
                      </a:lnTo>
                      <a:lnTo>
                        <a:pt x="2594" y="66"/>
                      </a:lnTo>
                      <a:lnTo>
                        <a:pt x="2596" y="68"/>
                      </a:lnTo>
                      <a:lnTo>
                        <a:pt x="2597" y="69"/>
                      </a:lnTo>
                      <a:lnTo>
                        <a:pt x="2599" y="69"/>
                      </a:lnTo>
                      <a:lnTo>
                        <a:pt x="2600" y="67"/>
                      </a:lnTo>
                      <a:lnTo>
                        <a:pt x="2602" y="65"/>
                      </a:lnTo>
                      <a:lnTo>
                        <a:pt x="2604" y="63"/>
                      </a:lnTo>
                      <a:lnTo>
                        <a:pt x="2606" y="62"/>
                      </a:lnTo>
                      <a:lnTo>
                        <a:pt x="2608" y="62"/>
                      </a:lnTo>
                      <a:lnTo>
                        <a:pt x="2609" y="63"/>
                      </a:lnTo>
                      <a:lnTo>
                        <a:pt x="2611" y="65"/>
                      </a:lnTo>
                      <a:lnTo>
                        <a:pt x="2612" y="68"/>
                      </a:lnTo>
                      <a:lnTo>
                        <a:pt x="2614" y="70"/>
                      </a:lnTo>
                      <a:lnTo>
                        <a:pt x="2616" y="72"/>
                      </a:lnTo>
                      <a:lnTo>
                        <a:pt x="2618" y="73"/>
                      </a:lnTo>
                      <a:lnTo>
                        <a:pt x="2620" y="73"/>
                      </a:lnTo>
                      <a:lnTo>
                        <a:pt x="2621" y="72"/>
                      </a:lnTo>
                      <a:lnTo>
                        <a:pt x="2623" y="71"/>
                      </a:lnTo>
                      <a:lnTo>
                        <a:pt x="2624" y="71"/>
                      </a:lnTo>
                      <a:lnTo>
                        <a:pt x="2626" y="71"/>
                      </a:lnTo>
                      <a:lnTo>
                        <a:pt x="2628" y="73"/>
                      </a:lnTo>
                      <a:lnTo>
                        <a:pt x="2630" y="76"/>
                      </a:lnTo>
                      <a:lnTo>
                        <a:pt x="2631" y="79"/>
                      </a:lnTo>
                      <a:lnTo>
                        <a:pt x="2633" y="82"/>
                      </a:lnTo>
                      <a:lnTo>
                        <a:pt x="2635" y="85"/>
                      </a:lnTo>
                      <a:lnTo>
                        <a:pt x="2636" y="87"/>
                      </a:lnTo>
                      <a:lnTo>
                        <a:pt x="2638" y="88"/>
                      </a:lnTo>
                      <a:lnTo>
                        <a:pt x="2640" y="87"/>
                      </a:lnTo>
                      <a:lnTo>
                        <a:pt x="2642" y="85"/>
                      </a:lnTo>
                      <a:lnTo>
                        <a:pt x="2643" y="83"/>
                      </a:lnTo>
                      <a:lnTo>
                        <a:pt x="2645" y="82"/>
                      </a:lnTo>
                      <a:lnTo>
                        <a:pt x="2647" y="80"/>
                      </a:lnTo>
                      <a:lnTo>
                        <a:pt x="2648" y="80"/>
                      </a:lnTo>
                      <a:lnTo>
                        <a:pt x="2650" y="81"/>
                      </a:lnTo>
                      <a:lnTo>
                        <a:pt x="2652" y="82"/>
                      </a:lnTo>
                      <a:lnTo>
                        <a:pt x="2654" y="84"/>
                      </a:lnTo>
                      <a:lnTo>
                        <a:pt x="2655" y="85"/>
                      </a:lnTo>
                      <a:lnTo>
                        <a:pt x="2657" y="86"/>
                      </a:lnTo>
                      <a:lnTo>
                        <a:pt x="2659" y="86"/>
                      </a:lnTo>
                      <a:lnTo>
                        <a:pt x="2660" y="86"/>
                      </a:lnTo>
                      <a:lnTo>
                        <a:pt x="2662" y="84"/>
                      </a:lnTo>
                      <a:lnTo>
                        <a:pt x="2664" y="82"/>
                      </a:lnTo>
                      <a:lnTo>
                        <a:pt x="2665" y="79"/>
                      </a:lnTo>
                      <a:lnTo>
                        <a:pt x="2667" y="76"/>
                      </a:lnTo>
                      <a:lnTo>
                        <a:pt x="2669" y="74"/>
                      </a:lnTo>
                      <a:lnTo>
                        <a:pt x="2671" y="72"/>
                      </a:lnTo>
                      <a:lnTo>
                        <a:pt x="2672" y="70"/>
                      </a:lnTo>
                      <a:lnTo>
                        <a:pt x="2674" y="70"/>
                      </a:lnTo>
                      <a:lnTo>
                        <a:pt x="2676" y="69"/>
                      </a:lnTo>
                      <a:lnTo>
                        <a:pt x="2677" y="69"/>
                      </a:lnTo>
                      <a:lnTo>
                        <a:pt x="2679" y="70"/>
                      </a:lnTo>
                      <a:lnTo>
                        <a:pt x="2681" y="71"/>
                      </a:lnTo>
                      <a:lnTo>
                        <a:pt x="2683" y="71"/>
                      </a:lnTo>
                      <a:lnTo>
                        <a:pt x="2684" y="72"/>
                      </a:lnTo>
                      <a:lnTo>
                        <a:pt x="2686" y="73"/>
                      </a:lnTo>
                      <a:lnTo>
                        <a:pt x="2688" y="74"/>
                      </a:lnTo>
                      <a:lnTo>
                        <a:pt x="2689" y="75"/>
                      </a:lnTo>
                      <a:lnTo>
                        <a:pt x="2691" y="75"/>
                      </a:lnTo>
                      <a:lnTo>
                        <a:pt x="2693" y="75"/>
                      </a:lnTo>
                      <a:lnTo>
                        <a:pt x="2695" y="75"/>
                      </a:lnTo>
                      <a:lnTo>
                        <a:pt x="2696" y="74"/>
                      </a:lnTo>
                      <a:lnTo>
                        <a:pt x="2698" y="73"/>
                      </a:lnTo>
                      <a:lnTo>
                        <a:pt x="2700" y="72"/>
                      </a:lnTo>
                      <a:lnTo>
                        <a:pt x="2701" y="70"/>
                      </a:lnTo>
                      <a:lnTo>
                        <a:pt x="2703" y="66"/>
                      </a:lnTo>
                      <a:lnTo>
                        <a:pt x="2705" y="62"/>
                      </a:lnTo>
                      <a:lnTo>
                        <a:pt x="2707" y="57"/>
                      </a:lnTo>
                      <a:lnTo>
                        <a:pt x="2708" y="51"/>
                      </a:lnTo>
                      <a:lnTo>
                        <a:pt x="2710" y="45"/>
                      </a:lnTo>
                      <a:lnTo>
                        <a:pt x="2712" y="40"/>
                      </a:lnTo>
                      <a:lnTo>
                        <a:pt x="2713" y="36"/>
                      </a:lnTo>
                      <a:lnTo>
                        <a:pt x="2715" y="34"/>
                      </a:lnTo>
                      <a:lnTo>
                        <a:pt x="2717" y="34"/>
                      </a:lnTo>
                      <a:lnTo>
                        <a:pt x="2719" y="36"/>
                      </a:lnTo>
                      <a:lnTo>
                        <a:pt x="2720" y="41"/>
                      </a:lnTo>
                      <a:lnTo>
                        <a:pt x="2722" y="46"/>
                      </a:lnTo>
                      <a:lnTo>
                        <a:pt x="2724" y="52"/>
                      </a:lnTo>
                      <a:lnTo>
                        <a:pt x="2725" y="57"/>
                      </a:lnTo>
                      <a:lnTo>
                        <a:pt x="2727" y="61"/>
                      </a:lnTo>
                      <a:lnTo>
                        <a:pt x="2729" y="64"/>
                      </a:lnTo>
                      <a:lnTo>
                        <a:pt x="2731" y="65"/>
                      </a:lnTo>
                      <a:lnTo>
                        <a:pt x="2732" y="64"/>
                      </a:lnTo>
                      <a:lnTo>
                        <a:pt x="2734" y="62"/>
                      </a:lnTo>
                      <a:lnTo>
                        <a:pt x="2735" y="60"/>
                      </a:lnTo>
                      <a:lnTo>
                        <a:pt x="2737" y="58"/>
                      </a:lnTo>
                      <a:lnTo>
                        <a:pt x="2739" y="58"/>
                      </a:lnTo>
                      <a:lnTo>
                        <a:pt x="2741" y="58"/>
                      </a:lnTo>
                      <a:lnTo>
                        <a:pt x="2743" y="59"/>
                      </a:lnTo>
                      <a:lnTo>
                        <a:pt x="2744" y="61"/>
                      </a:lnTo>
                      <a:lnTo>
                        <a:pt x="2746" y="65"/>
                      </a:lnTo>
                      <a:lnTo>
                        <a:pt x="2747" y="67"/>
                      </a:lnTo>
                      <a:lnTo>
                        <a:pt x="2749" y="70"/>
                      </a:lnTo>
                      <a:lnTo>
                        <a:pt x="2751" y="72"/>
                      </a:lnTo>
                      <a:lnTo>
                        <a:pt x="2753" y="74"/>
                      </a:lnTo>
                      <a:lnTo>
                        <a:pt x="2755" y="76"/>
                      </a:lnTo>
                      <a:lnTo>
                        <a:pt x="2756" y="76"/>
                      </a:lnTo>
                      <a:lnTo>
                        <a:pt x="2758" y="77"/>
                      </a:lnTo>
                      <a:lnTo>
                        <a:pt x="2759" y="78"/>
                      </a:lnTo>
                      <a:lnTo>
                        <a:pt x="2761" y="79"/>
                      </a:lnTo>
                      <a:lnTo>
                        <a:pt x="2763" y="80"/>
                      </a:lnTo>
                      <a:lnTo>
                        <a:pt x="2765" y="80"/>
                      </a:lnTo>
                      <a:lnTo>
                        <a:pt x="2767" y="80"/>
                      </a:lnTo>
                      <a:lnTo>
                        <a:pt x="2768" y="80"/>
                      </a:lnTo>
                      <a:lnTo>
                        <a:pt x="2770" y="78"/>
                      </a:lnTo>
                      <a:lnTo>
                        <a:pt x="2771" y="76"/>
                      </a:lnTo>
                      <a:lnTo>
                        <a:pt x="2773" y="74"/>
                      </a:lnTo>
                      <a:lnTo>
                        <a:pt x="2775" y="72"/>
                      </a:lnTo>
                      <a:lnTo>
                        <a:pt x="2777" y="70"/>
                      </a:lnTo>
                      <a:lnTo>
                        <a:pt x="2778" y="70"/>
                      </a:lnTo>
                      <a:lnTo>
                        <a:pt x="2780" y="71"/>
                      </a:lnTo>
                      <a:lnTo>
                        <a:pt x="2782" y="73"/>
                      </a:lnTo>
                      <a:lnTo>
                        <a:pt x="2783" y="77"/>
                      </a:lnTo>
                      <a:lnTo>
                        <a:pt x="2785" y="81"/>
                      </a:lnTo>
                      <a:lnTo>
                        <a:pt x="2787" y="85"/>
                      </a:lnTo>
                      <a:lnTo>
                        <a:pt x="2789" y="88"/>
                      </a:lnTo>
                      <a:lnTo>
                        <a:pt x="2790" y="91"/>
                      </a:lnTo>
                      <a:lnTo>
                        <a:pt x="2792" y="92"/>
                      </a:lnTo>
                      <a:lnTo>
                        <a:pt x="2794" y="92"/>
                      </a:lnTo>
                      <a:lnTo>
                        <a:pt x="2795" y="92"/>
                      </a:lnTo>
                      <a:lnTo>
                        <a:pt x="2797" y="91"/>
                      </a:lnTo>
                      <a:lnTo>
                        <a:pt x="2799" y="90"/>
                      </a:lnTo>
                      <a:lnTo>
                        <a:pt x="2801" y="91"/>
                      </a:lnTo>
                      <a:lnTo>
                        <a:pt x="2802" y="92"/>
                      </a:lnTo>
                      <a:lnTo>
                        <a:pt x="2804" y="94"/>
                      </a:lnTo>
                      <a:lnTo>
                        <a:pt x="2806" y="98"/>
                      </a:lnTo>
                      <a:lnTo>
                        <a:pt x="2807" y="102"/>
                      </a:lnTo>
                      <a:lnTo>
                        <a:pt x="2809" y="107"/>
                      </a:lnTo>
                      <a:lnTo>
                        <a:pt x="2811" y="111"/>
                      </a:lnTo>
                      <a:lnTo>
                        <a:pt x="2813" y="114"/>
                      </a:lnTo>
                      <a:lnTo>
                        <a:pt x="2814" y="117"/>
                      </a:lnTo>
                      <a:lnTo>
                        <a:pt x="2816" y="119"/>
                      </a:lnTo>
                      <a:lnTo>
                        <a:pt x="2818" y="119"/>
                      </a:lnTo>
                      <a:lnTo>
                        <a:pt x="2819" y="117"/>
                      </a:lnTo>
                      <a:lnTo>
                        <a:pt x="2821" y="116"/>
                      </a:lnTo>
                      <a:lnTo>
                        <a:pt x="2823" y="114"/>
                      </a:lnTo>
                      <a:lnTo>
                        <a:pt x="2825" y="112"/>
                      </a:lnTo>
                      <a:lnTo>
                        <a:pt x="2826" y="110"/>
                      </a:lnTo>
                      <a:lnTo>
                        <a:pt x="2828" y="109"/>
                      </a:lnTo>
                      <a:lnTo>
                        <a:pt x="2830" y="109"/>
                      </a:lnTo>
                      <a:lnTo>
                        <a:pt x="2831" y="109"/>
                      </a:lnTo>
                      <a:lnTo>
                        <a:pt x="2833" y="110"/>
                      </a:lnTo>
                      <a:lnTo>
                        <a:pt x="2835" y="111"/>
                      </a:lnTo>
                      <a:lnTo>
                        <a:pt x="2837" y="113"/>
                      </a:lnTo>
                      <a:lnTo>
                        <a:pt x="2838" y="114"/>
                      </a:lnTo>
                      <a:lnTo>
                        <a:pt x="2840" y="115"/>
                      </a:lnTo>
                      <a:lnTo>
                        <a:pt x="2842" y="116"/>
                      </a:lnTo>
                      <a:lnTo>
                        <a:pt x="2843" y="117"/>
                      </a:lnTo>
                      <a:lnTo>
                        <a:pt x="2845" y="118"/>
                      </a:lnTo>
                      <a:lnTo>
                        <a:pt x="2847" y="119"/>
                      </a:lnTo>
                      <a:lnTo>
                        <a:pt x="2849" y="121"/>
                      </a:lnTo>
                      <a:lnTo>
                        <a:pt x="2850" y="122"/>
                      </a:lnTo>
                      <a:lnTo>
                        <a:pt x="2852" y="124"/>
                      </a:lnTo>
                      <a:lnTo>
                        <a:pt x="2854" y="126"/>
                      </a:lnTo>
                      <a:lnTo>
                        <a:pt x="2855" y="128"/>
                      </a:lnTo>
                      <a:lnTo>
                        <a:pt x="2857" y="129"/>
                      </a:lnTo>
                      <a:lnTo>
                        <a:pt x="2859" y="129"/>
                      </a:lnTo>
                      <a:lnTo>
                        <a:pt x="2861" y="128"/>
                      </a:lnTo>
                      <a:lnTo>
                        <a:pt x="2862" y="126"/>
                      </a:lnTo>
                      <a:lnTo>
                        <a:pt x="2864" y="124"/>
                      </a:lnTo>
                      <a:lnTo>
                        <a:pt x="2866" y="121"/>
                      </a:lnTo>
                      <a:lnTo>
                        <a:pt x="2867" y="117"/>
                      </a:lnTo>
                      <a:lnTo>
                        <a:pt x="2869" y="114"/>
                      </a:lnTo>
                      <a:lnTo>
                        <a:pt x="2871" y="111"/>
                      </a:lnTo>
                      <a:lnTo>
                        <a:pt x="2872" y="110"/>
                      </a:lnTo>
                      <a:lnTo>
                        <a:pt x="2874" y="109"/>
                      </a:lnTo>
                      <a:lnTo>
                        <a:pt x="2876" y="109"/>
                      </a:lnTo>
                      <a:lnTo>
                        <a:pt x="2878" y="111"/>
                      </a:lnTo>
                      <a:lnTo>
                        <a:pt x="2879" y="113"/>
                      </a:lnTo>
                      <a:lnTo>
                        <a:pt x="2881" y="114"/>
                      </a:lnTo>
                      <a:lnTo>
                        <a:pt x="2883" y="116"/>
                      </a:lnTo>
                      <a:lnTo>
                        <a:pt x="2884" y="117"/>
                      </a:lnTo>
                      <a:lnTo>
                        <a:pt x="2886" y="118"/>
                      </a:lnTo>
                      <a:lnTo>
                        <a:pt x="2888" y="117"/>
                      </a:lnTo>
                      <a:lnTo>
                        <a:pt x="2890" y="116"/>
                      </a:lnTo>
                      <a:lnTo>
                        <a:pt x="2891" y="114"/>
                      </a:lnTo>
                      <a:lnTo>
                        <a:pt x="2893" y="112"/>
                      </a:lnTo>
                      <a:lnTo>
                        <a:pt x="2895" y="110"/>
                      </a:lnTo>
                      <a:lnTo>
                        <a:pt x="2896" y="109"/>
                      </a:lnTo>
                      <a:lnTo>
                        <a:pt x="2898" y="108"/>
                      </a:lnTo>
                      <a:lnTo>
                        <a:pt x="2900" y="109"/>
                      </a:lnTo>
                      <a:lnTo>
                        <a:pt x="2902" y="110"/>
                      </a:lnTo>
                      <a:lnTo>
                        <a:pt x="2903" y="111"/>
                      </a:lnTo>
                      <a:lnTo>
                        <a:pt x="2905" y="114"/>
                      </a:lnTo>
                      <a:lnTo>
                        <a:pt x="2907" y="116"/>
                      </a:lnTo>
                      <a:lnTo>
                        <a:pt x="2908" y="117"/>
                      </a:lnTo>
                      <a:lnTo>
                        <a:pt x="2910" y="119"/>
                      </a:lnTo>
                      <a:lnTo>
                        <a:pt x="2912" y="119"/>
                      </a:lnTo>
                      <a:lnTo>
                        <a:pt x="2913" y="120"/>
                      </a:lnTo>
                      <a:lnTo>
                        <a:pt x="2915" y="120"/>
                      </a:lnTo>
                      <a:lnTo>
                        <a:pt x="2917" y="121"/>
                      </a:lnTo>
                      <a:lnTo>
                        <a:pt x="2918" y="122"/>
                      </a:lnTo>
                      <a:lnTo>
                        <a:pt x="2920" y="124"/>
                      </a:lnTo>
                      <a:lnTo>
                        <a:pt x="2922" y="126"/>
                      </a:lnTo>
                      <a:lnTo>
                        <a:pt x="2924" y="129"/>
                      </a:lnTo>
                      <a:lnTo>
                        <a:pt x="2925" y="131"/>
                      </a:lnTo>
                      <a:lnTo>
                        <a:pt x="2927" y="132"/>
                      </a:lnTo>
                      <a:lnTo>
                        <a:pt x="2929" y="132"/>
                      </a:lnTo>
                      <a:lnTo>
                        <a:pt x="2930" y="131"/>
                      </a:lnTo>
                      <a:lnTo>
                        <a:pt x="2932" y="128"/>
                      </a:lnTo>
                      <a:lnTo>
                        <a:pt x="2934" y="125"/>
                      </a:lnTo>
                      <a:lnTo>
                        <a:pt x="2936" y="120"/>
                      </a:lnTo>
                      <a:lnTo>
                        <a:pt x="2937" y="117"/>
                      </a:lnTo>
                      <a:lnTo>
                        <a:pt x="2939" y="115"/>
                      </a:lnTo>
                      <a:lnTo>
                        <a:pt x="2941" y="114"/>
                      </a:lnTo>
                      <a:lnTo>
                        <a:pt x="2942" y="115"/>
                      </a:lnTo>
                      <a:lnTo>
                        <a:pt x="2944" y="117"/>
                      </a:lnTo>
                      <a:lnTo>
                        <a:pt x="2946" y="121"/>
                      </a:lnTo>
                      <a:lnTo>
                        <a:pt x="2948" y="125"/>
                      </a:lnTo>
                      <a:lnTo>
                        <a:pt x="2949" y="130"/>
                      </a:lnTo>
                      <a:lnTo>
                        <a:pt x="2951" y="133"/>
                      </a:lnTo>
                      <a:lnTo>
                        <a:pt x="2953" y="136"/>
                      </a:lnTo>
                      <a:lnTo>
                        <a:pt x="2954" y="138"/>
                      </a:lnTo>
                      <a:lnTo>
                        <a:pt x="2956" y="138"/>
                      </a:lnTo>
                      <a:lnTo>
                        <a:pt x="2958" y="137"/>
                      </a:lnTo>
                      <a:lnTo>
                        <a:pt x="2960" y="136"/>
                      </a:lnTo>
                      <a:lnTo>
                        <a:pt x="2961" y="135"/>
                      </a:lnTo>
                      <a:lnTo>
                        <a:pt x="2963" y="134"/>
                      </a:lnTo>
                      <a:lnTo>
                        <a:pt x="2965" y="133"/>
                      </a:lnTo>
                      <a:lnTo>
                        <a:pt x="2966" y="133"/>
                      </a:lnTo>
                      <a:lnTo>
                        <a:pt x="2968" y="132"/>
                      </a:lnTo>
                      <a:lnTo>
                        <a:pt x="2970" y="132"/>
                      </a:lnTo>
                      <a:lnTo>
                        <a:pt x="2972" y="131"/>
                      </a:lnTo>
                      <a:lnTo>
                        <a:pt x="2973" y="130"/>
                      </a:lnTo>
                      <a:lnTo>
                        <a:pt x="2975" y="128"/>
                      </a:lnTo>
                      <a:lnTo>
                        <a:pt x="2977" y="126"/>
                      </a:lnTo>
                      <a:lnTo>
                        <a:pt x="2978" y="125"/>
                      </a:lnTo>
                      <a:lnTo>
                        <a:pt x="2980" y="123"/>
                      </a:lnTo>
                      <a:lnTo>
                        <a:pt x="2982" y="121"/>
                      </a:lnTo>
                      <a:lnTo>
                        <a:pt x="2984" y="120"/>
                      </a:lnTo>
                      <a:lnTo>
                        <a:pt x="2985" y="120"/>
                      </a:lnTo>
                      <a:lnTo>
                        <a:pt x="2987" y="120"/>
                      </a:lnTo>
                      <a:lnTo>
                        <a:pt x="2989" y="121"/>
                      </a:lnTo>
                      <a:lnTo>
                        <a:pt x="2990" y="123"/>
                      </a:lnTo>
                      <a:lnTo>
                        <a:pt x="2992" y="125"/>
                      </a:lnTo>
                      <a:lnTo>
                        <a:pt x="2994" y="127"/>
                      </a:lnTo>
                      <a:lnTo>
                        <a:pt x="2996" y="131"/>
                      </a:lnTo>
                      <a:lnTo>
                        <a:pt x="2997" y="134"/>
                      </a:lnTo>
                      <a:lnTo>
                        <a:pt x="2999" y="139"/>
                      </a:lnTo>
                      <a:lnTo>
                        <a:pt x="3001" y="143"/>
                      </a:lnTo>
                      <a:lnTo>
                        <a:pt x="3002" y="148"/>
                      </a:lnTo>
                      <a:lnTo>
                        <a:pt x="3004" y="152"/>
                      </a:lnTo>
                      <a:lnTo>
                        <a:pt x="3006" y="156"/>
                      </a:lnTo>
                      <a:lnTo>
                        <a:pt x="3008" y="159"/>
                      </a:lnTo>
                      <a:lnTo>
                        <a:pt x="3009" y="161"/>
                      </a:lnTo>
                      <a:lnTo>
                        <a:pt x="3011" y="162"/>
                      </a:lnTo>
                      <a:lnTo>
                        <a:pt x="3013" y="163"/>
                      </a:lnTo>
                      <a:lnTo>
                        <a:pt x="3014" y="162"/>
                      </a:lnTo>
                      <a:lnTo>
                        <a:pt x="3016" y="161"/>
                      </a:lnTo>
                      <a:lnTo>
                        <a:pt x="3018" y="160"/>
                      </a:lnTo>
                      <a:lnTo>
                        <a:pt x="3020" y="158"/>
                      </a:lnTo>
                      <a:lnTo>
                        <a:pt x="3021" y="156"/>
                      </a:lnTo>
                      <a:lnTo>
                        <a:pt x="3023" y="153"/>
                      </a:lnTo>
                      <a:lnTo>
                        <a:pt x="3025" y="151"/>
                      </a:lnTo>
                      <a:lnTo>
                        <a:pt x="3026" y="147"/>
                      </a:lnTo>
                      <a:lnTo>
                        <a:pt x="3028" y="144"/>
                      </a:lnTo>
                      <a:lnTo>
                        <a:pt x="3030" y="139"/>
                      </a:lnTo>
                      <a:lnTo>
                        <a:pt x="3032" y="135"/>
                      </a:lnTo>
                      <a:lnTo>
                        <a:pt x="3033" y="132"/>
                      </a:lnTo>
                      <a:lnTo>
                        <a:pt x="3035" y="129"/>
                      </a:lnTo>
                      <a:lnTo>
                        <a:pt x="3036" y="128"/>
                      </a:lnTo>
                      <a:lnTo>
                        <a:pt x="3038" y="127"/>
                      </a:lnTo>
                      <a:lnTo>
                        <a:pt x="3040" y="128"/>
                      </a:lnTo>
                      <a:lnTo>
                        <a:pt x="3042" y="130"/>
                      </a:lnTo>
                      <a:lnTo>
                        <a:pt x="3044" y="133"/>
                      </a:lnTo>
                      <a:lnTo>
                        <a:pt x="3045" y="135"/>
                      </a:lnTo>
                      <a:lnTo>
                        <a:pt x="3047" y="138"/>
                      </a:lnTo>
                      <a:lnTo>
                        <a:pt x="3048" y="140"/>
                      </a:lnTo>
                      <a:lnTo>
                        <a:pt x="3050" y="141"/>
                      </a:lnTo>
                      <a:lnTo>
                        <a:pt x="3052" y="142"/>
                      </a:lnTo>
                      <a:lnTo>
                        <a:pt x="3054" y="142"/>
                      </a:lnTo>
                      <a:lnTo>
                        <a:pt x="3056" y="142"/>
                      </a:lnTo>
                      <a:lnTo>
                        <a:pt x="3057" y="141"/>
                      </a:lnTo>
                      <a:lnTo>
                        <a:pt x="3059" y="141"/>
                      </a:lnTo>
                      <a:lnTo>
                        <a:pt x="3060" y="140"/>
                      </a:lnTo>
                      <a:lnTo>
                        <a:pt x="3062" y="139"/>
                      </a:lnTo>
                      <a:lnTo>
                        <a:pt x="3064" y="139"/>
                      </a:lnTo>
                      <a:lnTo>
                        <a:pt x="3066" y="138"/>
                      </a:lnTo>
                      <a:lnTo>
                        <a:pt x="3068" y="137"/>
                      </a:lnTo>
                      <a:lnTo>
                        <a:pt x="3069" y="136"/>
                      </a:lnTo>
                      <a:lnTo>
                        <a:pt x="3071" y="135"/>
                      </a:lnTo>
                      <a:lnTo>
                        <a:pt x="3072" y="134"/>
                      </a:lnTo>
                      <a:lnTo>
                        <a:pt x="3074" y="134"/>
                      </a:lnTo>
                      <a:lnTo>
                        <a:pt x="3076" y="135"/>
                      </a:lnTo>
                      <a:lnTo>
                        <a:pt x="3078" y="137"/>
                      </a:lnTo>
                      <a:lnTo>
                        <a:pt x="3079" y="138"/>
                      </a:lnTo>
                      <a:lnTo>
                        <a:pt x="3081" y="141"/>
                      </a:lnTo>
                      <a:lnTo>
                        <a:pt x="3083" y="143"/>
                      </a:lnTo>
                      <a:lnTo>
                        <a:pt x="3084" y="145"/>
                      </a:lnTo>
                      <a:lnTo>
                        <a:pt x="3086" y="146"/>
                      </a:lnTo>
                      <a:lnTo>
                        <a:pt x="3088" y="147"/>
                      </a:lnTo>
                      <a:lnTo>
                        <a:pt x="3090" y="148"/>
                      </a:lnTo>
                      <a:lnTo>
                        <a:pt x="3091" y="148"/>
                      </a:lnTo>
                      <a:lnTo>
                        <a:pt x="3093" y="148"/>
                      </a:lnTo>
                      <a:lnTo>
                        <a:pt x="3095" y="148"/>
                      </a:lnTo>
                      <a:lnTo>
                        <a:pt x="3096" y="148"/>
                      </a:lnTo>
                      <a:lnTo>
                        <a:pt x="3098" y="148"/>
                      </a:lnTo>
                      <a:lnTo>
                        <a:pt x="3100" y="148"/>
                      </a:lnTo>
                      <a:lnTo>
                        <a:pt x="3102" y="147"/>
                      </a:lnTo>
                      <a:lnTo>
                        <a:pt x="3103" y="146"/>
                      </a:lnTo>
                      <a:lnTo>
                        <a:pt x="3105" y="144"/>
                      </a:lnTo>
                      <a:lnTo>
                        <a:pt x="3107" y="142"/>
                      </a:lnTo>
                      <a:lnTo>
                        <a:pt x="3108" y="140"/>
                      </a:lnTo>
                      <a:lnTo>
                        <a:pt x="3110" y="138"/>
                      </a:lnTo>
                      <a:lnTo>
                        <a:pt x="3112" y="136"/>
                      </a:lnTo>
                      <a:lnTo>
                        <a:pt x="3114" y="135"/>
                      </a:lnTo>
                      <a:lnTo>
                        <a:pt x="3115" y="135"/>
                      </a:lnTo>
                      <a:lnTo>
                        <a:pt x="3117" y="137"/>
                      </a:lnTo>
                      <a:lnTo>
                        <a:pt x="3119" y="139"/>
                      </a:lnTo>
                      <a:lnTo>
                        <a:pt x="3120" y="141"/>
                      </a:lnTo>
                      <a:lnTo>
                        <a:pt x="3122" y="145"/>
                      </a:lnTo>
                      <a:lnTo>
                        <a:pt x="3124" y="148"/>
                      </a:lnTo>
                      <a:lnTo>
                        <a:pt x="3125" y="151"/>
                      </a:lnTo>
                      <a:lnTo>
                        <a:pt x="3127" y="155"/>
                      </a:lnTo>
                      <a:lnTo>
                        <a:pt x="3129" y="158"/>
                      </a:lnTo>
                      <a:lnTo>
                        <a:pt x="3131" y="161"/>
                      </a:lnTo>
                      <a:lnTo>
                        <a:pt x="3132" y="163"/>
                      </a:lnTo>
                      <a:lnTo>
                        <a:pt x="3134" y="164"/>
                      </a:lnTo>
                      <a:lnTo>
                        <a:pt x="3136" y="165"/>
                      </a:lnTo>
                      <a:lnTo>
                        <a:pt x="3137" y="164"/>
                      </a:lnTo>
                      <a:lnTo>
                        <a:pt x="3139" y="162"/>
                      </a:lnTo>
                      <a:lnTo>
                        <a:pt x="3141" y="159"/>
                      </a:lnTo>
                      <a:lnTo>
                        <a:pt x="3143" y="155"/>
                      </a:lnTo>
                      <a:lnTo>
                        <a:pt x="3144" y="151"/>
                      </a:lnTo>
                      <a:lnTo>
                        <a:pt x="3146" y="146"/>
                      </a:lnTo>
                      <a:lnTo>
                        <a:pt x="3148" y="144"/>
                      </a:lnTo>
                      <a:lnTo>
                        <a:pt x="3149" y="142"/>
                      </a:lnTo>
                      <a:lnTo>
                        <a:pt x="3151" y="142"/>
                      </a:lnTo>
                      <a:lnTo>
                        <a:pt x="3153" y="144"/>
                      </a:lnTo>
                      <a:lnTo>
                        <a:pt x="3155" y="147"/>
                      </a:lnTo>
                      <a:lnTo>
                        <a:pt x="3156" y="150"/>
                      </a:lnTo>
                      <a:lnTo>
                        <a:pt x="3158" y="153"/>
                      </a:lnTo>
                      <a:lnTo>
                        <a:pt x="3160" y="154"/>
                      </a:lnTo>
                      <a:lnTo>
                        <a:pt x="3161" y="154"/>
                      </a:lnTo>
                      <a:lnTo>
                        <a:pt x="3163" y="152"/>
                      </a:lnTo>
                      <a:lnTo>
                        <a:pt x="3165" y="149"/>
                      </a:lnTo>
                      <a:lnTo>
                        <a:pt x="3167" y="145"/>
                      </a:lnTo>
                      <a:lnTo>
                        <a:pt x="3168" y="140"/>
                      </a:lnTo>
                      <a:lnTo>
                        <a:pt x="3170" y="137"/>
                      </a:lnTo>
                      <a:lnTo>
                        <a:pt x="3171" y="135"/>
                      </a:lnTo>
                      <a:lnTo>
                        <a:pt x="3173" y="134"/>
                      </a:lnTo>
                      <a:lnTo>
                        <a:pt x="3175" y="135"/>
                      </a:lnTo>
                      <a:lnTo>
                        <a:pt x="3177" y="138"/>
                      </a:lnTo>
                      <a:lnTo>
                        <a:pt x="3179" y="140"/>
                      </a:lnTo>
                      <a:lnTo>
                        <a:pt x="3180" y="143"/>
                      </a:lnTo>
                      <a:lnTo>
                        <a:pt x="3182" y="144"/>
                      </a:lnTo>
                      <a:lnTo>
                        <a:pt x="3183" y="143"/>
                      </a:lnTo>
                      <a:lnTo>
                        <a:pt x="3185" y="141"/>
                      </a:lnTo>
                      <a:lnTo>
                        <a:pt x="3187" y="138"/>
                      </a:lnTo>
                      <a:lnTo>
                        <a:pt x="3189" y="134"/>
                      </a:lnTo>
                      <a:lnTo>
                        <a:pt x="3191" y="130"/>
                      </a:lnTo>
                      <a:lnTo>
                        <a:pt x="3192" y="126"/>
                      </a:lnTo>
                      <a:lnTo>
                        <a:pt x="3194" y="125"/>
                      </a:lnTo>
                      <a:lnTo>
                        <a:pt x="3195" y="124"/>
                      </a:lnTo>
                      <a:lnTo>
                        <a:pt x="3197" y="125"/>
                      </a:lnTo>
                      <a:lnTo>
                        <a:pt x="3199" y="127"/>
                      </a:lnTo>
                      <a:lnTo>
                        <a:pt x="3201" y="129"/>
                      </a:lnTo>
                      <a:lnTo>
                        <a:pt x="3203" y="132"/>
                      </a:lnTo>
                      <a:lnTo>
                        <a:pt x="3204" y="133"/>
                      </a:lnTo>
                      <a:lnTo>
                        <a:pt x="3206" y="134"/>
                      </a:lnTo>
                      <a:lnTo>
                        <a:pt x="3207" y="133"/>
                      </a:lnTo>
                      <a:lnTo>
                        <a:pt x="3209" y="131"/>
                      </a:lnTo>
                      <a:lnTo>
                        <a:pt x="3211" y="129"/>
                      </a:lnTo>
                      <a:lnTo>
                        <a:pt x="3213" y="126"/>
                      </a:lnTo>
                      <a:lnTo>
                        <a:pt x="3214" y="123"/>
                      </a:lnTo>
                      <a:lnTo>
                        <a:pt x="3216" y="122"/>
                      </a:lnTo>
                      <a:lnTo>
                        <a:pt x="3218" y="121"/>
                      </a:lnTo>
                      <a:lnTo>
                        <a:pt x="3219" y="122"/>
                      </a:lnTo>
                      <a:lnTo>
                        <a:pt x="3221" y="125"/>
                      </a:lnTo>
                      <a:lnTo>
                        <a:pt x="3223" y="128"/>
                      </a:lnTo>
                      <a:lnTo>
                        <a:pt x="3225" y="132"/>
                      </a:lnTo>
                      <a:lnTo>
                        <a:pt x="3226" y="135"/>
                      </a:lnTo>
                      <a:lnTo>
                        <a:pt x="3228" y="139"/>
                      </a:lnTo>
                      <a:lnTo>
                        <a:pt x="3230" y="141"/>
                      </a:lnTo>
                      <a:lnTo>
                        <a:pt x="3231" y="142"/>
                      </a:lnTo>
                      <a:lnTo>
                        <a:pt x="3233" y="142"/>
                      </a:lnTo>
                      <a:lnTo>
                        <a:pt x="3235" y="141"/>
                      </a:lnTo>
                      <a:lnTo>
                        <a:pt x="3237" y="140"/>
                      </a:lnTo>
                      <a:lnTo>
                        <a:pt x="3238" y="140"/>
                      </a:lnTo>
                      <a:lnTo>
                        <a:pt x="3240" y="140"/>
                      </a:lnTo>
                      <a:lnTo>
                        <a:pt x="3242" y="140"/>
                      </a:lnTo>
                      <a:lnTo>
                        <a:pt x="3243" y="141"/>
                      </a:lnTo>
                      <a:lnTo>
                        <a:pt x="3245" y="142"/>
                      </a:lnTo>
                      <a:lnTo>
                        <a:pt x="3247" y="143"/>
                      </a:lnTo>
                      <a:lnTo>
                        <a:pt x="3249" y="143"/>
                      </a:lnTo>
                      <a:lnTo>
                        <a:pt x="3250" y="142"/>
                      </a:lnTo>
                      <a:lnTo>
                        <a:pt x="3252" y="140"/>
                      </a:lnTo>
                      <a:lnTo>
                        <a:pt x="3254" y="137"/>
                      </a:lnTo>
                      <a:lnTo>
                        <a:pt x="3255" y="134"/>
                      </a:lnTo>
                      <a:lnTo>
                        <a:pt x="3257" y="131"/>
                      </a:lnTo>
                      <a:lnTo>
                        <a:pt x="3259" y="128"/>
                      </a:lnTo>
                      <a:lnTo>
                        <a:pt x="3261" y="128"/>
                      </a:lnTo>
                      <a:lnTo>
                        <a:pt x="3262" y="129"/>
                      </a:lnTo>
                      <a:lnTo>
                        <a:pt x="3264" y="132"/>
                      </a:lnTo>
                      <a:lnTo>
                        <a:pt x="3266" y="136"/>
                      </a:lnTo>
                      <a:lnTo>
                        <a:pt x="3267" y="141"/>
                      </a:lnTo>
                      <a:lnTo>
                        <a:pt x="3269" y="145"/>
                      </a:lnTo>
                      <a:lnTo>
                        <a:pt x="3271" y="148"/>
                      </a:lnTo>
                      <a:lnTo>
                        <a:pt x="3273" y="150"/>
                      </a:lnTo>
                      <a:lnTo>
                        <a:pt x="3274" y="150"/>
                      </a:lnTo>
                      <a:lnTo>
                        <a:pt x="3276" y="148"/>
                      </a:lnTo>
                      <a:lnTo>
                        <a:pt x="3278" y="146"/>
                      </a:lnTo>
                      <a:lnTo>
                        <a:pt x="3279" y="143"/>
                      </a:lnTo>
                      <a:lnTo>
                        <a:pt x="3281" y="141"/>
                      </a:lnTo>
                      <a:lnTo>
                        <a:pt x="3283" y="140"/>
                      </a:lnTo>
                      <a:lnTo>
                        <a:pt x="3285" y="141"/>
                      </a:lnTo>
                      <a:lnTo>
                        <a:pt x="3286" y="143"/>
                      </a:lnTo>
                      <a:lnTo>
                        <a:pt x="3288" y="146"/>
                      </a:lnTo>
                      <a:lnTo>
                        <a:pt x="3290" y="148"/>
                      </a:lnTo>
                      <a:lnTo>
                        <a:pt x="3291" y="151"/>
                      </a:lnTo>
                      <a:lnTo>
                        <a:pt x="3293" y="153"/>
                      </a:lnTo>
                      <a:lnTo>
                        <a:pt x="3295" y="155"/>
                      </a:lnTo>
                      <a:lnTo>
                        <a:pt x="3297" y="156"/>
                      </a:lnTo>
                      <a:lnTo>
                        <a:pt x="3298" y="157"/>
                      </a:lnTo>
                      <a:lnTo>
                        <a:pt x="3300" y="158"/>
                      </a:lnTo>
                      <a:lnTo>
                        <a:pt x="3302" y="159"/>
                      </a:lnTo>
                      <a:lnTo>
                        <a:pt x="3303" y="162"/>
                      </a:lnTo>
                      <a:lnTo>
                        <a:pt x="3305" y="164"/>
                      </a:lnTo>
                      <a:lnTo>
                        <a:pt x="3307" y="167"/>
                      </a:lnTo>
                      <a:lnTo>
                        <a:pt x="3309" y="170"/>
                      </a:lnTo>
                      <a:lnTo>
                        <a:pt x="3310" y="171"/>
                      </a:lnTo>
                      <a:lnTo>
                        <a:pt x="3312" y="172"/>
                      </a:lnTo>
                      <a:lnTo>
                        <a:pt x="3314" y="171"/>
                      </a:lnTo>
                      <a:lnTo>
                        <a:pt x="3315" y="169"/>
                      </a:lnTo>
                      <a:lnTo>
                        <a:pt x="3317" y="166"/>
                      </a:lnTo>
                      <a:lnTo>
                        <a:pt x="3319" y="163"/>
                      </a:lnTo>
                      <a:lnTo>
                        <a:pt x="3320" y="161"/>
                      </a:lnTo>
                      <a:lnTo>
                        <a:pt x="3322" y="160"/>
                      </a:lnTo>
                      <a:lnTo>
                        <a:pt x="3324" y="159"/>
                      </a:lnTo>
                      <a:lnTo>
                        <a:pt x="3326" y="160"/>
                      </a:lnTo>
                      <a:lnTo>
                        <a:pt x="3327" y="161"/>
                      </a:lnTo>
                      <a:lnTo>
                        <a:pt x="3329" y="163"/>
                      </a:lnTo>
                      <a:lnTo>
                        <a:pt x="3331" y="164"/>
                      </a:lnTo>
                      <a:lnTo>
                        <a:pt x="3332" y="164"/>
                      </a:lnTo>
                      <a:lnTo>
                        <a:pt x="3334" y="163"/>
                      </a:lnTo>
                      <a:lnTo>
                        <a:pt x="3336" y="160"/>
                      </a:lnTo>
                      <a:lnTo>
                        <a:pt x="3338" y="158"/>
                      </a:lnTo>
                      <a:lnTo>
                        <a:pt x="3339" y="156"/>
                      </a:lnTo>
                      <a:lnTo>
                        <a:pt x="3341" y="154"/>
                      </a:lnTo>
                      <a:lnTo>
                        <a:pt x="3343" y="153"/>
                      </a:lnTo>
                      <a:lnTo>
                        <a:pt x="3344" y="153"/>
                      </a:lnTo>
                      <a:lnTo>
                        <a:pt x="3346" y="154"/>
                      </a:lnTo>
                      <a:lnTo>
                        <a:pt x="3348" y="156"/>
                      </a:lnTo>
                      <a:lnTo>
                        <a:pt x="3349" y="157"/>
                      </a:lnTo>
                      <a:lnTo>
                        <a:pt x="3351" y="157"/>
                      </a:lnTo>
                      <a:lnTo>
                        <a:pt x="3353" y="157"/>
                      </a:lnTo>
                      <a:lnTo>
                        <a:pt x="3355" y="156"/>
                      </a:lnTo>
                      <a:lnTo>
                        <a:pt x="3356" y="154"/>
                      </a:lnTo>
                      <a:lnTo>
                        <a:pt x="3358" y="153"/>
                      </a:lnTo>
                      <a:lnTo>
                        <a:pt x="3360" y="152"/>
                      </a:lnTo>
                      <a:lnTo>
                        <a:pt x="3361" y="152"/>
                      </a:lnTo>
                      <a:lnTo>
                        <a:pt x="3363" y="153"/>
                      </a:lnTo>
                      <a:lnTo>
                        <a:pt x="3365" y="154"/>
                      </a:lnTo>
                      <a:lnTo>
                        <a:pt x="3366" y="157"/>
                      </a:lnTo>
                      <a:lnTo>
                        <a:pt x="3368" y="159"/>
                      </a:lnTo>
                      <a:lnTo>
                        <a:pt x="3370" y="161"/>
                      </a:lnTo>
                      <a:lnTo>
                        <a:pt x="3372" y="162"/>
                      </a:lnTo>
                      <a:lnTo>
                        <a:pt x="3373" y="162"/>
                      </a:lnTo>
                      <a:lnTo>
                        <a:pt x="3375" y="160"/>
                      </a:lnTo>
                      <a:lnTo>
                        <a:pt x="3377" y="158"/>
                      </a:lnTo>
                      <a:lnTo>
                        <a:pt x="3378" y="156"/>
                      </a:lnTo>
                      <a:lnTo>
                        <a:pt x="3380" y="155"/>
                      </a:lnTo>
                      <a:lnTo>
                        <a:pt x="3382" y="154"/>
                      </a:lnTo>
                      <a:lnTo>
                        <a:pt x="3384" y="156"/>
                      </a:lnTo>
                      <a:lnTo>
                        <a:pt x="3385" y="158"/>
                      </a:lnTo>
                      <a:lnTo>
                        <a:pt x="3387" y="161"/>
                      </a:lnTo>
                      <a:lnTo>
                        <a:pt x="3389" y="164"/>
                      </a:lnTo>
                      <a:lnTo>
                        <a:pt x="3390" y="166"/>
                      </a:lnTo>
                      <a:lnTo>
                        <a:pt x="3392" y="167"/>
                      </a:lnTo>
                      <a:lnTo>
                        <a:pt x="3394" y="166"/>
                      </a:lnTo>
                      <a:lnTo>
                        <a:pt x="3396" y="164"/>
                      </a:lnTo>
                      <a:lnTo>
                        <a:pt x="3397" y="160"/>
                      </a:lnTo>
                      <a:lnTo>
                        <a:pt x="3399" y="156"/>
                      </a:lnTo>
                      <a:lnTo>
                        <a:pt x="3401" y="151"/>
                      </a:lnTo>
                      <a:lnTo>
                        <a:pt x="3402" y="148"/>
                      </a:lnTo>
                      <a:lnTo>
                        <a:pt x="3404" y="146"/>
                      </a:lnTo>
                      <a:lnTo>
                        <a:pt x="3406" y="146"/>
                      </a:lnTo>
                      <a:lnTo>
                        <a:pt x="3408" y="148"/>
                      </a:lnTo>
                      <a:lnTo>
                        <a:pt x="3409" y="150"/>
                      </a:lnTo>
                      <a:lnTo>
                        <a:pt x="3411" y="153"/>
                      </a:lnTo>
                      <a:lnTo>
                        <a:pt x="3413" y="155"/>
                      </a:lnTo>
                      <a:lnTo>
                        <a:pt x="3414" y="156"/>
                      </a:lnTo>
                      <a:lnTo>
                        <a:pt x="3416" y="156"/>
                      </a:lnTo>
                      <a:lnTo>
                        <a:pt x="3418" y="154"/>
                      </a:lnTo>
                      <a:lnTo>
                        <a:pt x="3420" y="152"/>
                      </a:lnTo>
                      <a:lnTo>
                        <a:pt x="3421" y="149"/>
                      </a:lnTo>
                      <a:lnTo>
                        <a:pt x="3423" y="147"/>
                      </a:lnTo>
                      <a:lnTo>
                        <a:pt x="3425" y="145"/>
                      </a:lnTo>
                      <a:lnTo>
                        <a:pt x="3426" y="144"/>
                      </a:lnTo>
                      <a:lnTo>
                        <a:pt x="3428" y="145"/>
                      </a:lnTo>
                      <a:lnTo>
                        <a:pt x="3430" y="145"/>
                      </a:lnTo>
                      <a:lnTo>
                        <a:pt x="3432" y="145"/>
                      </a:lnTo>
                      <a:lnTo>
                        <a:pt x="3433" y="145"/>
                      </a:lnTo>
                      <a:lnTo>
                        <a:pt x="3435" y="145"/>
                      </a:lnTo>
                      <a:lnTo>
                        <a:pt x="3437" y="143"/>
                      </a:lnTo>
                      <a:lnTo>
                        <a:pt x="3438" y="140"/>
                      </a:lnTo>
                      <a:lnTo>
                        <a:pt x="3440" y="138"/>
                      </a:lnTo>
                      <a:lnTo>
                        <a:pt x="3442" y="136"/>
                      </a:lnTo>
                      <a:lnTo>
                        <a:pt x="3444" y="134"/>
                      </a:lnTo>
                      <a:lnTo>
                        <a:pt x="3445" y="134"/>
                      </a:lnTo>
                      <a:lnTo>
                        <a:pt x="3447" y="135"/>
                      </a:lnTo>
                      <a:lnTo>
                        <a:pt x="3449" y="137"/>
                      </a:lnTo>
                      <a:lnTo>
                        <a:pt x="3450" y="139"/>
                      </a:lnTo>
                      <a:lnTo>
                        <a:pt x="3452" y="141"/>
                      </a:lnTo>
                      <a:lnTo>
                        <a:pt x="3454" y="141"/>
                      </a:lnTo>
                      <a:lnTo>
                        <a:pt x="3456" y="141"/>
                      </a:lnTo>
                      <a:lnTo>
                        <a:pt x="3457" y="139"/>
                      </a:lnTo>
                      <a:lnTo>
                        <a:pt x="3459" y="137"/>
                      </a:lnTo>
                      <a:lnTo>
                        <a:pt x="3461" y="135"/>
                      </a:lnTo>
                      <a:lnTo>
                        <a:pt x="3462" y="133"/>
                      </a:lnTo>
                      <a:lnTo>
                        <a:pt x="3464" y="133"/>
                      </a:lnTo>
                      <a:lnTo>
                        <a:pt x="3466" y="134"/>
                      </a:lnTo>
                      <a:lnTo>
                        <a:pt x="3468" y="137"/>
                      </a:lnTo>
                      <a:lnTo>
                        <a:pt x="3469" y="142"/>
                      </a:lnTo>
                      <a:lnTo>
                        <a:pt x="3471" y="147"/>
                      </a:lnTo>
                      <a:lnTo>
                        <a:pt x="3472" y="151"/>
                      </a:lnTo>
                      <a:lnTo>
                        <a:pt x="3474" y="154"/>
                      </a:lnTo>
                      <a:lnTo>
                        <a:pt x="3476" y="156"/>
                      </a:lnTo>
                      <a:lnTo>
                        <a:pt x="3478" y="157"/>
                      </a:lnTo>
                      <a:lnTo>
                        <a:pt x="3480" y="155"/>
                      </a:lnTo>
                      <a:lnTo>
                        <a:pt x="3481" y="153"/>
                      </a:lnTo>
                      <a:lnTo>
                        <a:pt x="3483" y="152"/>
                      </a:lnTo>
                      <a:lnTo>
                        <a:pt x="3484" y="151"/>
                      </a:lnTo>
                      <a:lnTo>
                        <a:pt x="3486" y="151"/>
                      </a:lnTo>
                      <a:lnTo>
                        <a:pt x="3488" y="152"/>
                      </a:lnTo>
                      <a:lnTo>
                        <a:pt x="3490" y="154"/>
                      </a:lnTo>
                      <a:lnTo>
                        <a:pt x="3492" y="157"/>
                      </a:lnTo>
                      <a:lnTo>
                        <a:pt x="3493" y="159"/>
                      </a:lnTo>
                      <a:lnTo>
                        <a:pt x="3495" y="160"/>
                      </a:lnTo>
                      <a:lnTo>
                        <a:pt x="3496" y="159"/>
                      </a:lnTo>
                      <a:lnTo>
                        <a:pt x="3498" y="156"/>
                      </a:lnTo>
                      <a:lnTo>
                        <a:pt x="3500" y="151"/>
                      </a:lnTo>
                      <a:lnTo>
                        <a:pt x="3502" y="145"/>
                      </a:lnTo>
                      <a:lnTo>
                        <a:pt x="3504" y="139"/>
                      </a:lnTo>
                      <a:lnTo>
                        <a:pt x="3505" y="133"/>
                      </a:lnTo>
                      <a:lnTo>
                        <a:pt x="3507" y="128"/>
                      </a:lnTo>
                      <a:lnTo>
                        <a:pt x="3508" y="124"/>
                      </a:lnTo>
                      <a:lnTo>
                        <a:pt x="3510" y="122"/>
                      </a:lnTo>
                      <a:lnTo>
                        <a:pt x="3512" y="121"/>
                      </a:lnTo>
                      <a:lnTo>
                        <a:pt x="3514" y="122"/>
                      </a:lnTo>
                      <a:lnTo>
                        <a:pt x="3515" y="123"/>
                      </a:lnTo>
                      <a:lnTo>
                        <a:pt x="3517" y="123"/>
                      </a:lnTo>
                      <a:lnTo>
                        <a:pt x="3519" y="125"/>
                      </a:lnTo>
                      <a:lnTo>
                        <a:pt x="3520" y="126"/>
                      </a:lnTo>
                      <a:lnTo>
                        <a:pt x="3522" y="127"/>
                      </a:lnTo>
                      <a:lnTo>
                        <a:pt x="3524" y="129"/>
                      </a:lnTo>
                      <a:lnTo>
                        <a:pt x="3526" y="131"/>
                      </a:lnTo>
                      <a:lnTo>
                        <a:pt x="3527" y="134"/>
                      </a:lnTo>
                      <a:lnTo>
                        <a:pt x="3529" y="137"/>
                      </a:lnTo>
                      <a:lnTo>
                        <a:pt x="3531" y="140"/>
                      </a:lnTo>
                      <a:lnTo>
                        <a:pt x="3532" y="142"/>
                      </a:lnTo>
                      <a:lnTo>
                        <a:pt x="3534" y="143"/>
                      </a:lnTo>
                      <a:lnTo>
                        <a:pt x="3536" y="143"/>
                      </a:lnTo>
                      <a:lnTo>
                        <a:pt x="3538" y="142"/>
                      </a:lnTo>
                      <a:lnTo>
                        <a:pt x="3539" y="139"/>
                      </a:lnTo>
                      <a:lnTo>
                        <a:pt x="3541" y="135"/>
                      </a:lnTo>
                      <a:lnTo>
                        <a:pt x="3543" y="132"/>
                      </a:lnTo>
                      <a:lnTo>
                        <a:pt x="3544" y="128"/>
                      </a:lnTo>
                      <a:lnTo>
                        <a:pt x="3546" y="125"/>
                      </a:lnTo>
                      <a:lnTo>
                        <a:pt x="3548" y="124"/>
                      </a:lnTo>
                      <a:lnTo>
                        <a:pt x="3550" y="124"/>
                      </a:lnTo>
                      <a:lnTo>
                        <a:pt x="3551" y="125"/>
                      </a:lnTo>
                      <a:lnTo>
                        <a:pt x="3553" y="127"/>
                      </a:lnTo>
                      <a:lnTo>
                        <a:pt x="3555" y="129"/>
                      </a:lnTo>
                      <a:lnTo>
                        <a:pt x="3556" y="130"/>
                      </a:lnTo>
                      <a:lnTo>
                        <a:pt x="3558" y="131"/>
                      </a:lnTo>
                      <a:lnTo>
                        <a:pt x="3560" y="131"/>
                      </a:lnTo>
                      <a:lnTo>
                        <a:pt x="3562" y="129"/>
                      </a:lnTo>
                      <a:lnTo>
                        <a:pt x="3563" y="126"/>
                      </a:lnTo>
                      <a:lnTo>
                        <a:pt x="3565" y="122"/>
                      </a:lnTo>
                      <a:lnTo>
                        <a:pt x="3567" y="117"/>
                      </a:lnTo>
                      <a:lnTo>
                        <a:pt x="3568" y="113"/>
                      </a:lnTo>
                      <a:lnTo>
                        <a:pt x="3570" y="109"/>
                      </a:lnTo>
                      <a:lnTo>
                        <a:pt x="3572" y="106"/>
                      </a:lnTo>
                      <a:lnTo>
                        <a:pt x="3573" y="103"/>
                      </a:lnTo>
                      <a:lnTo>
                        <a:pt x="3575" y="103"/>
                      </a:lnTo>
                      <a:lnTo>
                        <a:pt x="3577" y="103"/>
                      </a:lnTo>
                      <a:lnTo>
                        <a:pt x="3579" y="104"/>
                      </a:lnTo>
                      <a:lnTo>
                        <a:pt x="3580" y="106"/>
                      </a:lnTo>
                      <a:lnTo>
                        <a:pt x="3582" y="107"/>
                      </a:lnTo>
                      <a:lnTo>
                        <a:pt x="3584" y="108"/>
                      </a:lnTo>
                      <a:lnTo>
                        <a:pt x="3585" y="109"/>
                      </a:lnTo>
                      <a:lnTo>
                        <a:pt x="3587" y="109"/>
                      </a:lnTo>
                      <a:lnTo>
                        <a:pt x="3589" y="108"/>
                      </a:lnTo>
                      <a:lnTo>
                        <a:pt x="3591" y="107"/>
                      </a:lnTo>
                      <a:lnTo>
                        <a:pt x="3592" y="105"/>
                      </a:lnTo>
                      <a:lnTo>
                        <a:pt x="3594" y="104"/>
                      </a:lnTo>
                      <a:lnTo>
                        <a:pt x="3596" y="103"/>
                      </a:lnTo>
                      <a:lnTo>
                        <a:pt x="3597" y="103"/>
                      </a:lnTo>
                      <a:lnTo>
                        <a:pt x="3599" y="103"/>
                      </a:lnTo>
                      <a:lnTo>
                        <a:pt x="3601" y="103"/>
                      </a:lnTo>
                      <a:lnTo>
                        <a:pt x="3603" y="104"/>
                      </a:lnTo>
                      <a:lnTo>
                        <a:pt x="3604" y="105"/>
                      </a:lnTo>
                      <a:lnTo>
                        <a:pt x="3606" y="105"/>
                      </a:lnTo>
                      <a:lnTo>
                        <a:pt x="3608" y="104"/>
                      </a:lnTo>
                      <a:lnTo>
                        <a:pt x="3609" y="103"/>
                      </a:lnTo>
                      <a:lnTo>
                        <a:pt x="3611" y="102"/>
                      </a:lnTo>
                      <a:lnTo>
                        <a:pt x="3613" y="100"/>
                      </a:lnTo>
                      <a:lnTo>
                        <a:pt x="3615" y="99"/>
                      </a:lnTo>
                      <a:lnTo>
                        <a:pt x="3616" y="99"/>
                      </a:lnTo>
                      <a:lnTo>
                        <a:pt x="3618" y="100"/>
                      </a:lnTo>
                      <a:lnTo>
                        <a:pt x="3619" y="102"/>
                      </a:lnTo>
                      <a:lnTo>
                        <a:pt x="3621" y="105"/>
                      </a:lnTo>
                      <a:lnTo>
                        <a:pt x="3623" y="109"/>
                      </a:lnTo>
                      <a:lnTo>
                        <a:pt x="3625" y="113"/>
                      </a:lnTo>
                      <a:lnTo>
                        <a:pt x="3627" y="116"/>
                      </a:lnTo>
                      <a:lnTo>
                        <a:pt x="3628" y="120"/>
                      </a:lnTo>
                      <a:lnTo>
                        <a:pt x="3630" y="121"/>
                      </a:lnTo>
                      <a:lnTo>
                        <a:pt x="3631" y="121"/>
                      </a:lnTo>
                      <a:lnTo>
                        <a:pt x="3633" y="120"/>
                      </a:lnTo>
                      <a:lnTo>
                        <a:pt x="3635" y="118"/>
                      </a:lnTo>
                      <a:lnTo>
                        <a:pt x="3637" y="115"/>
                      </a:lnTo>
                      <a:lnTo>
                        <a:pt x="3639" y="112"/>
                      </a:lnTo>
                      <a:lnTo>
                        <a:pt x="3640" y="110"/>
                      </a:lnTo>
                      <a:lnTo>
                        <a:pt x="3642" y="108"/>
                      </a:lnTo>
                      <a:lnTo>
                        <a:pt x="3643" y="108"/>
                      </a:lnTo>
                      <a:lnTo>
                        <a:pt x="3645" y="108"/>
                      </a:lnTo>
                      <a:lnTo>
                        <a:pt x="3647" y="110"/>
                      </a:lnTo>
                      <a:lnTo>
                        <a:pt x="3649" y="113"/>
                      </a:lnTo>
                      <a:lnTo>
                        <a:pt x="3650" y="116"/>
                      </a:lnTo>
                      <a:lnTo>
                        <a:pt x="3652" y="119"/>
                      </a:lnTo>
                      <a:lnTo>
                        <a:pt x="3654" y="122"/>
                      </a:lnTo>
                      <a:lnTo>
                        <a:pt x="3655" y="125"/>
                      </a:lnTo>
                      <a:lnTo>
                        <a:pt x="3657" y="126"/>
                      </a:lnTo>
                      <a:lnTo>
                        <a:pt x="3659" y="127"/>
                      </a:lnTo>
                      <a:lnTo>
                        <a:pt x="3661" y="126"/>
                      </a:lnTo>
                      <a:lnTo>
                        <a:pt x="3662" y="126"/>
                      </a:lnTo>
                      <a:lnTo>
                        <a:pt x="3664" y="125"/>
                      </a:lnTo>
                      <a:lnTo>
                        <a:pt x="3666" y="123"/>
                      </a:lnTo>
                      <a:lnTo>
                        <a:pt x="3667" y="123"/>
                      </a:lnTo>
                      <a:lnTo>
                        <a:pt x="3669" y="122"/>
                      </a:lnTo>
                      <a:lnTo>
                        <a:pt x="3671" y="122"/>
                      </a:lnTo>
                      <a:lnTo>
                        <a:pt x="3673" y="123"/>
                      </a:lnTo>
                      <a:lnTo>
                        <a:pt x="3674" y="125"/>
                      </a:lnTo>
                      <a:lnTo>
                        <a:pt x="3676" y="126"/>
                      </a:lnTo>
                      <a:lnTo>
                        <a:pt x="3678" y="128"/>
                      </a:lnTo>
                      <a:lnTo>
                        <a:pt x="3679" y="131"/>
                      </a:lnTo>
                      <a:lnTo>
                        <a:pt x="3681" y="133"/>
                      </a:lnTo>
                      <a:lnTo>
                        <a:pt x="3683" y="136"/>
                      </a:lnTo>
                      <a:lnTo>
                        <a:pt x="3685" y="138"/>
                      </a:lnTo>
                      <a:lnTo>
                        <a:pt x="3686" y="140"/>
                      </a:lnTo>
                      <a:lnTo>
                        <a:pt x="3688" y="142"/>
                      </a:lnTo>
                      <a:lnTo>
                        <a:pt x="3690" y="143"/>
                      </a:lnTo>
                      <a:lnTo>
                        <a:pt x="3691" y="144"/>
                      </a:lnTo>
                      <a:lnTo>
                        <a:pt x="3693" y="143"/>
                      </a:lnTo>
                      <a:lnTo>
                        <a:pt x="3695" y="141"/>
                      </a:lnTo>
                      <a:lnTo>
                        <a:pt x="3697" y="139"/>
                      </a:lnTo>
                      <a:lnTo>
                        <a:pt x="3698" y="136"/>
                      </a:lnTo>
                      <a:lnTo>
                        <a:pt x="3700" y="133"/>
                      </a:lnTo>
                      <a:lnTo>
                        <a:pt x="3702" y="130"/>
                      </a:lnTo>
                      <a:lnTo>
                        <a:pt x="3703" y="128"/>
                      </a:lnTo>
                      <a:lnTo>
                        <a:pt x="3705" y="126"/>
                      </a:lnTo>
                      <a:lnTo>
                        <a:pt x="3707" y="125"/>
                      </a:lnTo>
                      <a:lnTo>
                        <a:pt x="3709" y="125"/>
                      </a:lnTo>
                      <a:lnTo>
                        <a:pt x="3710" y="126"/>
                      </a:lnTo>
                      <a:lnTo>
                        <a:pt x="3712" y="127"/>
                      </a:lnTo>
                      <a:lnTo>
                        <a:pt x="3714" y="129"/>
                      </a:lnTo>
                      <a:lnTo>
                        <a:pt x="3715" y="131"/>
                      </a:lnTo>
                      <a:lnTo>
                        <a:pt x="3717" y="133"/>
                      </a:lnTo>
                      <a:lnTo>
                        <a:pt x="3719" y="134"/>
                      </a:lnTo>
                      <a:lnTo>
                        <a:pt x="3721" y="134"/>
                      </a:lnTo>
                      <a:lnTo>
                        <a:pt x="3722" y="133"/>
                      </a:lnTo>
                      <a:lnTo>
                        <a:pt x="3724" y="132"/>
                      </a:lnTo>
                      <a:lnTo>
                        <a:pt x="3726" y="130"/>
                      </a:lnTo>
                      <a:lnTo>
                        <a:pt x="3727" y="128"/>
                      </a:lnTo>
                      <a:lnTo>
                        <a:pt x="3729" y="126"/>
                      </a:lnTo>
                      <a:lnTo>
                        <a:pt x="3731" y="126"/>
                      </a:lnTo>
                      <a:lnTo>
                        <a:pt x="3733" y="126"/>
                      </a:lnTo>
                      <a:lnTo>
                        <a:pt x="3734" y="128"/>
                      </a:lnTo>
                      <a:lnTo>
                        <a:pt x="3736" y="130"/>
                      </a:lnTo>
                      <a:lnTo>
                        <a:pt x="3738" y="133"/>
                      </a:lnTo>
                      <a:lnTo>
                        <a:pt x="3739" y="135"/>
                      </a:lnTo>
                      <a:lnTo>
                        <a:pt x="3741" y="135"/>
                      </a:lnTo>
                      <a:lnTo>
                        <a:pt x="3743" y="135"/>
                      </a:lnTo>
                      <a:lnTo>
                        <a:pt x="3745" y="133"/>
                      </a:lnTo>
                      <a:lnTo>
                        <a:pt x="3746" y="129"/>
                      </a:lnTo>
                      <a:lnTo>
                        <a:pt x="3748" y="123"/>
                      </a:lnTo>
                      <a:lnTo>
                        <a:pt x="3750" y="118"/>
                      </a:lnTo>
                      <a:lnTo>
                        <a:pt x="3751" y="114"/>
                      </a:lnTo>
                      <a:lnTo>
                        <a:pt x="3753" y="110"/>
                      </a:lnTo>
                      <a:lnTo>
                        <a:pt x="3755" y="109"/>
                      </a:lnTo>
                      <a:lnTo>
                        <a:pt x="3757" y="109"/>
                      </a:lnTo>
                      <a:lnTo>
                        <a:pt x="3758" y="111"/>
                      </a:lnTo>
                      <a:lnTo>
                        <a:pt x="3760" y="114"/>
                      </a:lnTo>
                      <a:lnTo>
                        <a:pt x="3762" y="117"/>
                      </a:lnTo>
                      <a:lnTo>
                        <a:pt x="3763" y="119"/>
                      </a:lnTo>
                      <a:lnTo>
                        <a:pt x="3765" y="120"/>
                      </a:lnTo>
                      <a:lnTo>
                        <a:pt x="3767" y="118"/>
                      </a:lnTo>
                      <a:lnTo>
                        <a:pt x="3769" y="115"/>
                      </a:lnTo>
                      <a:lnTo>
                        <a:pt x="3770" y="111"/>
                      </a:lnTo>
                      <a:lnTo>
                        <a:pt x="3772" y="108"/>
                      </a:lnTo>
                      <a:lnTo>
                        <a:pt x="3774" y="104"/>
                      </a:lnTo>
                      <a:lnTo>
                        <a:pt x="3775" y="103"/>
                      </a:lnTo>
                      <a:lnTo>
                        <a:pt x="3777" y="104"/>
                      </a:lnTo>
                      <a:lnTo>
                        <a:pt x="3779" y="108"/>
                      </a:lnTo>
                      <a:lnTo>
                        <a:pt x="3780" y="112"/>
                      </a:lnTo>
                      <a:lnTo>
                        <a:pt x="3782" y="116"/>
                      </a:lnTo>
                      <a:lnTo>
                        <a:pt x="3784" y="120"/>
                      </a:lnTo>
                      <a:lnTo>
                        <a:pt x="3785" y="122"/>
                      </a:lnTo>
                      <a:lnTo>
                        <a:pt x="3787" y="122"/>
                      </a:lnTo>
                      <a:lnTo>
                        <a:pt x="3789" y="119"/>
                      </a:lnTo>
                      <a:lnTo>
                        <a:pt x="3791" y="115"/>
                      </a:lnTo>
                      <a:lnTo>
                        <a:pt x="3792" y="111"/>
                      </a:lnTo>
                      <a:lnTo>
                        <a:pt x="3794" y="107"/>
                      </a:lnTo>
                      <a:lnTo>
                        <a:pt x="3796" y="105"/>
                      </a:lnTo>
                      <a:lnTo>
                        <a:pt x="3797" y="104"/>
                      </a:lnTo>
                      <a:lnTo>
                        <a:pt x="3799" y="106"/>
                      </a:lnTo>
                      <a:lnTo>
                        <a:pt x="3801" y="109"/>
                      </a:lnTo>
                      <a:lnTo>
                        <a:pt x="3803" y="113"/>
                      </a:lnTo>
                      <a:lnTo>
                        <a:pt x="3804" y="115"/>
                      </a:lnTo>
                      <a:lnTo>
                        <a:pt x="3806" y="116"/>
                      </a:lnTo>
                      <a:lnTo>
                        <a:pt x="3808" y="116"/>
                      </a:lnTo>
                      <a:lnTo>
                        <a:pt x="3809" y="112"/>
                      </a:lnTo>
                      <a:lnTo>
                        <a:pt x="3811" y="107"/>
                      </a:lnTo>
                      <a:lnTo>
                        <a:pt x="3813" y="102"/>
                      </a:lnTo>
                      <a:lnTo>
                        <a:pt x="3814" y="96"/>
                      </a:lnTo>
                      <a:lnTo>
                        <a:pt x="3816" y="92"/>
                      </a:lnTo>
                      <a:lnTo>
                        <a:pt x="3818" y="90"/>
                      </a:lnTo>
                      <a:lnTo>
                        <a:pt x="3820" y="91"/>
                      </a:lnTo>
                      <a:lnTo>
                        <a:pt x="3821" y="96"/>
                      </a:lnTo>
                      <a:lnTo>
                        <a:pt x="3823" y="102"/>
                      </a:lnTo>
                      <a:lnTo>
                        <a:pt x="3825" y="109"/>
                      </a:lnTo>
                      <a:lnTo>
                        <a:pt x="3826" y="117"/>
                      </a:lnTo>
                      <a:lnTo>
                        <a:pt x="3828" y="124"/>
                      </a:lnTo>
                      <a:lnTo>
                        <a:pt x="3830" y="129"/>
                      </a:lnTo>
                      <a:lnTo>
                        <a:pt x="3832" y="132"/>
                      </a:lnTo>
                      <a:lnTo>
                        <a:pt x="3833" y="133"/>
                      </a:lnTo>
                      <a:lnTo>
                        <a:pt x="3835" y="132"/>
                      </a:lnTo>
                      <a:lnTo>
                        <a:pt x="3837" y="129"/>
                      </a:lnTo>
                      <a:lnTo>
                        <a:pt x="3838" y="126"/>
                      </a:lnTo>
                      <a:lnTo>
                        <a:pt x="3840" y="122"/>
                      </a:lnTo>
                      <a:lnTo>
                        <a:pt x="3842" y="120"/>
                      </a:lnTo>
                      <a:lnTo>
                        <a:pt x="3844" y="118"/>
                      </a:lnTo>
                      <a:lnTo>
                        <a:pt x="3845" y="117"/>
                      </a:lnTo>
                      <a:lnTo>
                        <a:pt x="3847" y="117"/>
                      </a:lnTo>
                      <a:lnTo>
                        <a:pt x="3849" y="118"/>
                      </a:lnTo>
                      <a:lnTo>
                        <a:pt x="3850" y="120"/>
                      </a:lnTo>
                      <a:lnTo>
                        <a:pt x="3852" y="121"/>
                      </a:lnTo>
                      <a:lnTo>
                        <a:pt x="3854" y="124"/>
                      </a:lnTo>
                      <a:lnTo>
                        <a:pt x="3856" y="126"/>
                      </a:lnTo>
                      <a:lnTo>
                        <a:pt x="3857" y="128"/>
                      </a:lnTo>
                      <a:lnTo>
                        <a:pt x="3859" y="129"/>
                      </a:lnTo>
                      <a:lnTo>
                        <a:pt x="3861" y="131"/>
                      </a:lnTo>
                      <a:lnTo>
                        <a:pt x="3862" y="132"/>
                      </a:lnTo>
                      <a:lnTo>
                        <a:pt x="3864" y="133"/>
                      </a:lnTo>
                      <a:lnTo>
                        <a:pt x="3866" y="134"/>
                      </a:lnTo>
                      <a:lnTo>
                        <a:pt x="3868" y="134"/>
                      </a:lnTo>
                      <a:lnTo>
                        <a:pt x="3869" y="134"/>
                      </a:lnTo>
                      <a:lnTo>
                        <a:pt x="3871" y="134"/>
                      </a:lnTo>
                      <a:lnTo>
                        <a:pt x="3873" y="133"/>
                      </a:lnTo>
                      <a:lnTo>
                        <a:pt x="3874" y="132"/>
                      </a:lnTo>
                      <a:lnTo>
                        <a:pt x="3876" y="131"/>
                      </a:lnTo>
                      <a:lnTo>
                        <a:pt x="3878" y="129"/>
                      </a:lnTo>
                      <a:lnTo>
                        <a:pt x="3880" y="127"/>
                      </a:lnTo>
                      <a:lnTo>
                        <a:pt x="3881" y="124"/>
                      </a:lnTo>
                      <a:lnTo>
                        <a:pt x="3883" y="122"/>
                      </a:lnTo>
                      <a:lnTo>
                        <a:pt x="3885" y="119"/>
                      </a:lnTo>
                      <a:lnTo>
                        <a:pt x="3886" y="117"/>
                      </a:lnTo>
                      <a:lnTo>
                        <a:pt x="3888" y="116"/>
                      </a:lnTo>
                      <a:lnTo>
                        <a:pt x="3890" y="115"/>
                      </a:lnTo>
                      <a:lnTo>
                        <a:pt x="3892" y="115"/>
                      </a:lnTo>
                      <a:lnTo>
                        <a:pt x="3893" y="115"/>
                      </a:lnTo>
                      <a:lnTo>
                        <a:pt x="3895" y="116"/>
                      </a:lnTo>
                      <a:lnTo>
                        <a:pt x="3897" y="116"/>
                      </a:lnTo>
                      <a:lnTo>
                        <a:pt x="3898" y="117"/>
                      </a:lnTo>
                      <a:lnTo>
                        <a:pt x="3900" y="117"/>
                      </a:lnTo>
                      <a:lnTo>
                        <a:pt x="3902" y="118"/>
                      </a:lnTo>
                      <a:lnTo>
                        <a:pt x="3904" y="118"/>
                      </a:lnTo>
                      <a:lnTo>
                        <a:pt x="3905" y="118"/>
                      </a:lnTo>
                      <a:lnTo>
                        <a:pt x="3907" y="119"/>
                      </a:lnTo>
                      <a:lnTo>
                        <a:pt x="3909" y="120"/>
                      </a:lnTo>
                      <a:lnTo>
                        <a:pt x="3910" y="121"/>
                      </a:lnTo>
                      <a:lnTo>
                        <a:pt x="3912" y="122"/>
                      </a:lnTo>
                      <a:lnTo>
                        <a:pt x="3914" y="124"/>
                      </a:lnTo>
                      <a:lnTo>
                        <a:pt x="3916" y="124"/>
                      </a:lnTo>
                      <a:lnTo>
                        <a:pt x="3917" y="123"/>
                      </a:lnTo>
                      <a:lnTo>
                        <a:pt x="3919" y="121"/>
                      </a:lnTo>
                      <a:lnTo>
                        <a:pt x="3920" y="118"/>
                      </a:lnTo>
                      <a:lnTo>
                        <a:pt x="3922" y="113"/>
                      </a:lnTo>
                      <a:lnTo>
                        <a:pt x="3924" y="109"/>
                      </a:lnTo>
                      <a:lnTo>
                        <a:pt x="3926" y="104"/>
                      </a:lnTo>
                      <a:lnTo>
                        <a:pt x="3928" y="101"/>
                      </a:lnTo>
                      <a:lnTo>
                        <a:pt x="3929" y="100"/>
                      </a:lnTo>
                      <a:lnTo>
                        <a:pt x="3931" y="100"/>
                      </a:lnTo>
                      <a:lnTo>
                        <a:pt x="3932" y="102"/>
                      </a:lnTo>
                      <a:lnTo>
                        <a:pt x="3934" y="106"/>
                      </a:lnTo>
                      <a:lnTo>
                        <a:pt x="3936" y="109"/>
                      </a:lnTo>
                      <a:lnTo>
                        <a:pt x="3938" y="113"/>
                      </a:lnTo>
                      <a:lnTo>
                        <a:pt x="3940" y="116"/>
                      </a:lnTo>
                      <a:lnTo>
                        <a:pt x="3941" y="117"/>
                      </a:lnTo>
                      <a:lnTo>
                        <a:pt x="3943" y="117"/>
                      </a:lnTo>
                      <a:lnTo>
                        <a:pt x="3944" y="116"/>
                      </a:lnTo>
                      <a:lnTo>
                        <a:pt x="3946" y="115"/>
                      </a:lnTo>
                      <a:lnTo>
                        <a:pt x="3948" y="114"/>
                      </a:lnTo>
                      <a:lnTo>
                        <a:pt x="3950" y="114"/>
                      </a:lnTo>
                      <a:lnTo>
                        <a:pt x="3952" y="115"/>
                      </a:lnTo>
                      <a:lnTo>
                        <a:pt x="3953" y="117"/>
                      </a:lnTo>
                      <a:lnTo>
                        <a:pt x="3955" y="119"/>
                      </a:lnTo>
                      <a:lnTo>
                        <a:pt x="3956" y="122"/>
                      </a:lnTo>
                      <a:lnTo>
                        <a:pt x="3958" y="123"/>
                      </a:lnTo>
                      <a:lnTo>
                        <a:pt x="3960" y="124"/>
                      </a:lnTo>
                      <a:lnTo>
                        <a:pt x="3962" y="123"/>
                      </a:lnTo>
                      <a:lnTo>
                        <a:pt x="3963" y="120"/>
                      </a:lnTo>
                      <a:lnTo>
                        <a:pt x="3965" y="117"/>
                      </a:lnTo>
                      <a:lnTo>
                        <a:pt x="3967" y="114"/>
                      </a:lnTo>
                      <a:lnTo>
                        <a:pt x="3968" y="112"/>
                      </a:lnTo>
                      <a:lnTo>
                        <a:pt x="3970" y="111"/>
                      </a:lnTo>
                      <a:lnTo>
                        <a:pt x="3972" y="112"/>
                      </a:lnTo>
                      <a:lnTo>
                        <a:pt x="3974" y="113"/>
                      </a:lnTo>
                      <a:lnTo>
                        <a:pt x="3975" y="116"/>
                      </a:lnTo>
                      <a:lnTo>
                        <a:pt x="3977" y="118"/>
                      </a:lnTo>
                      <a:lnTo>
                        <a:pt x="3979" y="119"/>
                      </a:lnTo>
                      <a:lnTo>
                        <a:pt x="3980" y="119"/>
                      </a:lnTo>
                      <a:lnTo>
                        <a:pt x="3982" y="117"/>
                      </a:lnTo>
                      <a:lnTo>
                        <a:pt x="3984" y="115"/>
                      </a:lnTo>
                      <a:lnTo>
                        <a:pt x="3986" y="112"/>
                      </a:lnTo>
                      <a:lnTo>
                        <a:pt x="3987" y="109"/>
                      </a:lnTo>
                      <a:lnTo>
                        <a:pt x="3989" y="108"/>
                      </a:lnTo>
                      <a:lnTo>
                        <a:pt x="3991" y="107"/>
                      </a:lnTo>
                      <a:lnTo>
                        <a:pt x="3992" y="108"/>
                      </a:lnTo>
                      <a:lnTo>
                        <a:pt x="3994" y="110"/>
                      </a:lnTo>
                      <a:lnTo>
                        <a:pt x="3996" y="112"/>
                      </a:lnTo>
                      <a:lnTo>
                        <a:pt x="3998" y="115"/>
                      </a:lnTo>
                      <a:lnTo>
                        <a:pt x="3999" y="117"/>
                      </a:lnTo>
                      <a:lnTo>
                        <a:pt x="4001" y="118"/>
                      </a:lnTo>
                      <a:lnTo>
                        <a:pt x="4003" y="118"/>
                      </a:lnTo>
                      <a:lnTo>
                        <a:pt x="4004" y="118"/>
                      </a:lnTo>
                      <a:lnTo>
                        <a:pt x="4006" y="117"/>
                      </a:lnTo>
                      <a:lnTo>
                        <a:pt x="4008" y="117"/>
                      </a:lnTo>
                      <a:lnTo>
                        <a:pt x="4010" y="118"/>
                      </a:lnTo>
                      <a:lnTo>
                        <a:pt x="4011" y="120"/>
                      </a:lnTo>
                      <a:lnTo>
                        <a:pt x="4013" y="122"/>
                      </a:lnTo>
                      <a:lnTo>
                        <a:pt x="4015" y="125"/>
                      </a:lnTo>
                      <a:lnTo>
                        <a:pt x="4016" y="127"/>
                      </a:lnTo>
                      <a:lnTo>
                        <a:pt x="4018" y="128"/>
                      </a:lnTo>
                      <a:lnTo>
                        <a:pt x="4020" y="128"/>
                      </a:lnTo>
                      <a:lnTo>
                        <a:pt x="4021" y="127"/>
                      </a:lnTo>
                      <a:lnTo>
                        <a:pt x="4023" y="124"/>
                      </a:lnTo>
                      <a:lnTo>
                        <a:pt x="4025" y="120"/>
                      </a:lnTo>
                      <a:lnTo>
                        <a:pt x="4027" y="117"/>
                      </a:lnTo>
                      <a:lnTo>
                        <a:pt x="4028" y="114"/>
                      </a:lnTo>
                      <a:lnTo>
                        <a:pt x="4030" y="112"/>
                      </a:lnTo>
                      <a:lnTo>
                        <a:pt x="4032" y="111"/>
                      </a:lnTo>
                      <a:lnTo>
                        <a:pt x="4033" y="113"/>
                      </a:lnTo>
                      <a:lnTo>
                        <a:pt x="4035" y="115"/>
                      </a:lnTo>
                      <a:lnTo>
                        <a:pt x="4037" y="118"/>
                      </a:lnTo>
                      <a:lnTo>
                        <a:pt x="4039" y="121"/>
                      </a:lnTo>
                      <a:lnTo>
                        <a:pt x="4040" y="124"/>
                      </a:lnTo>
                      <a:lnTo>
                        <a:pt x="4042" y="126"/>
                      </a:lnTo>
                      <a:lnTo>
                        <a:pt x="4044" y="126"/>
                      </a:lnTo>
                      <a:lnTo>
                        <a:pt x="4045" y="126"/>
                      </a:lnTo>
                      <a:lnTo>
                        <a:pt x="4047" y="125"/>
                      </a:lnTo>
                      <a:lnTo>
                        <a:pt x="4049" y="123"/>
                      </a:lnTo>
                      <a:lnTo>
                        <a:pt x="4051" y="121"/>
                      </a:lnTo>
                      <a:lnTo>
                        <a:pt x="4052" y="119"/>
                      </a:lnTo>
                      <a:lnTo>
                        <a:pt x="4054" y="117"/>
                      </a:lnTo>
                      <a:lnTo>
                        <a:pt x="4056" y="116"/>
                      </a:lnTo>
                      <a:lnTo>
                        <a:pt x="4057" y="115"/>
                      </a:lnTo>
                      <a:lnTo>
                        <a:pt x="4059" y="114"/>
                      </a:lnTo>
                      <a:lnTo>
                        <a:pt x="4061" y="113"/>
                      </a:lnTo>
                      <a:lnTo>
                        <a:pt x="4063" y="112"/>
                      </a:lnTo>
                      <a:lnTo>
                        <a:pt x="4064" y="111"/>
                      </a:lnTo>
                      <a:lnTo>
                        <a:pt x="4066" y="109"/>
                      </a:lnTo>
                      <a:lnTo>
                        <a:pt x="4067" y="108"/>
                      </a:lnTo>
                      <a:lnTo>
                        <a:pt x="4069" y="106"/>
                      </a:lnTo>
                      <a:lnTo>
                        <a:pt x="4071" y="104"/>
                      </a:lnTo>
                      <a:lnTo>
                        <a:pt x="4073" y="103"/>
                      </a:lnTo>
                      <a:lnTo>
                        <a:pt x="4075" y="102"/>
                      </a:lnTo>
                      <a:lnTo>
                        <a:pt x="4076" y="101"/>
                      </a:lnTo>
                      <a:lnTo>
                        <a:pt x="4078" y="101"/>
                      </a:lnTo>
                      <a:lnTo>
                        <a:pt x="4079" y="100"/>
                      </a:lnTo>
                      <a:lnTo>
                        <a:pt x="4081" y="100"/>
                      </a:lnTo>
                      <a:lnTo>
                        <a:pt x="4083" y="100"/>
                      </a:lnTo>
                      <a:lnTo>
                        <a:pt x="4085" y="99"/>
                      </a:lnTo>
                      <a:lnTo>
                        <a:pt x="4086" y="99"/>
                      </a:lnTo>
                      <a:lnTo>
                        <a:pt x="4088" y="100"/>
                      </a:lnTo>
                      <a:lnTo>
                        <a:pt x="4090" y="100"/>
                      </a:lnTo>
                      <a:lnTo>
                        <a:pt x="4091" y="101"/>
                      </a:lnTo>
                      <a:lnTo>
                        <a:pt x="4093" y="102"/>
                      </a:lnTo>
                      <a:lnTo>
                        <a:pt x="4095" y="103"/>
                      </a:lnTo>
                      <a:lnTo>
                        <a:pt x="4097" y="103"/>
                      </a:lnTo>
                      <a:lnTo>
                        <a:pt x="4098" y="103"/>
                      </a:lnTo>
                      <a:lnTo>
                        <a:pt x="4100" y="101"/>
                      </a:lnTo>
                      <a:lnTo>
                        <a:pt x="4102" y="99"/>
                      </a:lnTo>
                      <a:lnTo>
                        <a:pt x="4103" y="96"/>
                      </a:lnTo>
                      <a:lnTo>
                        <a:pt x="4105" y="93"/>
                      </a:lnTo>
                      <a:lnTo>
                        <a:pt x="4107" y="89"/>
                      </a:lnTo>
                      <a:lnTo>
                        <a:pt x="4109" y="84"/>
                      </a:lnTo>
                      <a:lnTo>
                        <a:pt x="4110" y="80"/>
                      </a:lnTo>
                      <a:lnTo>
                        <a:pt x="4112" y="76"/>
                      </a:lnTo>
                      <a:lnTo>
                        <a:pt x="4114" y="72"/>
                      </a:lnTo>
                      <a:lnTo>
                        <a:pt x="4115" y="69"/>
                      </a:lnTo>
                      <a:lnTo>
                        <a:pt x="4117" y="66"/>
                      </a:lnTo>
                      <a:lnTo>
                        <a:pt x="4119" y="63"/>
                      </a:lnTo>
                      <a:lnTo>
                        <a:pt x="4121" y="61"/>
                      </a:lnTo>
                      <a:lnTo>
                        <a:pt x="4122" y="59"/>
                      </a:lnTo>
                      <a:lnTo>
                        <a:pt x="4124" y="57"/>
                      </a:lnTo>
                      <a:lnTo>
                        <a:pt x="4126" y="55"/>
                      </a:lnTo>
                      <a:lnTo>
                        <a:pt x="4127" y="54"/>
                      </a:lnTo>
                      <a:lnTo>
                        <a:pt x="4129" y="54"/>
                      </a:lnTo>
                      <a:lnTo>
                        <a:pt x="4131" y="55"/>
                      </a:lnTo>
                      <a:lnTo>
                        <a:pt x="4133" y="57"/>
                      </a:lnTo>
                      <a:lnTo>
                        <a:pt x="4134" y="59"/>
                      </a:lnTo>
                      <a:lnTo>
                        <a:pt x="4136" y="62"/>
                      </a:lnTo>
                      <a:lnTo>
                        <a:pt x="4138" y="66"/>
                      </a:lnTo>
                      <a:lnTo>
                        <a:pt x="4139" y="70"/>
                      </a:lnTo>
                      <a:lnTo>
                        <a:pt x="4141" y="73"/>
                      </a:lnTo>
                      <a:lnTo>
                        <a:pt x="4143" y="77"/>
                      </a:lnTo>
                      <a:lnTo>
                        <a:pt x="4145" y="79"/>
                      </a:lnTo>
                      <a:lnTo>
                        <a:pt x="4146" y="81"/>
                      </a:lnTo>
                      <a:lnTo>
                        <a:pt x="4148" y="82"/>
                      </a:lnTo>
                      <a:lnTo>
                        <a:pt x="4150" y="82"/>
                      </a:lnTo>
                      <a:lnTo>
                        <a:pt x="4151" y="81"/>
                      </a:lnTo>
                      <a:lnTo>
                        <a:pt x="4153" y="79"/>
                      </a:lnTo>
                      <a:lnTo>
                        <a:pt x="4155" y="77"/>
                      </a:lnTo>
                      <a:lnTo>
                        <a:pt x="4157" y="74"/>
                      </a:lnTo>
                      <a:lnTo>
                        <a:pt x="4158" y="71"/>
                      </a:lnTo>
                      <a:lnTo>
                        <a:pt x="4160" y="69"/>
                      </a:lnTo>
                      <a:lnTo>
                        <a:pt x="4162" y="67"/>
                      </a:lnTo>
                      <a:lnTo>
                        <a:pt x="4163" y="67"/>
                      </a:lnTo>
                      <a:lnTo>
                        <a:pt x="4165" y="68"/>
                      </a:lnTo>
                      <a:lnTo>
                        <a:pt x="4167" y="70"/>
                      </a:lnTo>
                      <a:lnTo>
                        <a:pt x="4169" y="74"/>
                      </a:lnTo>
                      <a:lnTo>
                        <a:pt x="4170" y="78"/>
                      </a:lnTo>
                      <a:lnTo>
                        <a:pt x="4172" y="82"/>
                      </a:lnTo>
                      <a:lnTo>
                        <a:pt x="4174" y="85"/>
                      </a:lnTo>
                      <a:lnTo>
                        <a:pt x="4175" y="86"/>
                      </a:lnTo>
                      <a:lnTo>
                        <a:pt x="4177" y="86"/>
                      </a:lnTo>
                      <a:lnTo>
                        <a:pt x="4179" y="85"/>
                      </a:lnTo>
                      <a:lnTo>
                        <a:pt x="4181" y="83"/>
                      </a:lnTo>
                      <a:lnTo>
                        <a:pt x="4182" y="81"/>
                      </a:lnTo>
                      <a:lnTo>
                        <a:pt x="4184" y="80"/>
                      </a:lnTo>
                      <a:lnTo>
                        <a:pt x="4186" y="80"/>
                      </a:lnTo>
                      <a:lnTo>
                        <a:pt x="4187" y="81"/>
                      </a:lnTo>
                      <a:lnTo>
                        <a:pt x="4189" y="84"/>
                      </a:lnTo>
                      <a:lnTo>
                        <a:pt x="4191" y="88"/>
                      </a:lnTo>
                      <a:lnTo>
                        <a:pt x="4193" y="93"/>
                      </a:lnTo>
                      <a:lnTo>
                        <a:pt x="4194" y="98"/>
                      </a:lnTo>
                      <a:lnTo>
                        <a:pt x="4196" y="101"/>
                      </a:lnTo>
                      <a:lnTo>
                        <a:pt x="4198" y="103"/>
                      </a:lnTo>
                      <a:lnTo>
                        <a:pt x="4199" y="103"/>
                      </a:lnTo>
                      <a:lnTo>
                        <a:pt x="4201" y="102"/>
                      </a:lnTo>
                      <a:lnTo>
                        <a:pt x="4203" y="100"/>
                      </a:lnTo>
                      <a:lnTo>
                        <a:pt x="4205" y="97"/>
                      </a:lnTo>
                      <a:lnTo>
                        <a:pt x="4206" y="95"/>
                      </a:lnTo>
                      <a:lnTo>
                        <a:pt x="4208" y="93"/>
                      </a:lnTo>
                      <a:lnTo>
                        <a:pt x="4210" y="92"/>
                      </a:lnTo>
                      <a:lnTo>
                        <a:pt x="4211" y="92"/>
                      </a:lnTo>
                      <a:lnTo>
                        <a:pt x="4213" y="92"/>
                      </a:lnTo>
                      <a:lnTo>
                        <a:pt x="4215" y="91"/>
                      </a:lnTo>
                      <a:lnTo>
                        <a:pt x="4217" y="90"/>
                      </a:lnTo>
                      <a:lnTo>
                        <a:pt x="4218" y="89"/>
                      </a:lnTo>
                      <a:lnTo>
                        <a:pt x="4220" y="86"/>
                      </a:lnTo>
                      <a:lnTo>
                        <a:pt x="4221" y="83"/>
                      </a:lnTo>
                      <a:lnTo>
                        <a:pt x="4223" y="80"/>
                      </a:lnTo>
                      <a:lnTo>
                        <a:pt x="4225" y="78"/>
                      </a:lnTo>
                      <a:lnTo>
                        <a:pt x="4227" y="77"/>
                      </a:lnTo>
                      <a:lnTo>
                        <a:pt x="4228" y="77"/>
                      </a:lnTo>
                      <a:lnTo>
                        <a:pt x="4230" y="78"/>
                      </a:lnTo>
                      <a:lnTo>
                        <a:pt x="4232" y="81"/>
                      </a:lnTo>
                      <a:lnTo>
                        <a:pt x="4233" y="83"/>
                      </a:lnTo>
                      <a:lnTo>
                        <a:pt x="4235" y="86"/>
                      </a:lnTo>
                      <a:lnTo>
                        <a:pt x="4237" y="87"/>
                      </a:lnTo>
                      <a:lnTo>
                        <a:pt x="4239" y="87"/>
                      </a:lnTo>
                      <a:lnTo>
                        <a:pt x="4240" y="85"/>
                      </a:lnTo>
                      <a:lnTo>
                        <a:pt x="4242" y="82"/>
                      </a:lnTo>
                      <a:lnTo>
                        <a:pt x="4244" y="79"/>
                      </a:lnTo>
                      <a:lnTo>
                        <a:pt x="4245" y="75"/>
                      </a:lnTo>
                      <a:lnTo>
                        <a:pt x="4247" y="72"/>
                      </a:lnTo>
                      <a:lnTo>
                        <a:pt x="4249" y="70"/>
                      </a:lnTo>
                      <a:lnTo>
                        <a:pt x="4251" y="68"/>
                      </a:lnTo>
                      <a:lnTo>
                        <a:pt x="4252" y="68"/>
                      </a:lnTo>
                      <a:lnTo>
                        <a:pt x="4254" y="68"/>
                      </a:lnTo>
                      <a:lnTo>
                        <a:pt x="4256" y="69"/>
                      </a:lnTo>
                      <a:lnTo>
                        <a:pt x="4257" y="69"/>
                      </a:lnTo>
                      <a:lnTo>
                        <a:pt x="4259" y="69"/>
                      </a:lnTo>
                      <a:lnTo>
                        <a:pt x="4261" y="67"/>
                      </a:lnTo>
                      <a:lnTo>
                        <a:pt x="4263" y="66"/>
                      </a:lnTo>
                      <a:lnTo>
                        <a:pt x="4264" y="64"/>
                      </a:lnTo>
                      <a:lnTo>
                        <a:pt x="4266" y="63"/>
                      </a:lnTo>
                      <a:lnTo>
                        <a:pt x="4268" y="62"/>
                      </a:lnTo>
                      <a:lnTo>
                        <a:pt x="4269" y="62"/>
                      </a:lnTo>
                      <a:lnTo>
                        <a:pt x="4271" y="64"/>
                      </a:lnTo>
                      <a:lnTo>
                        <a:pt x="4273" y="66"/>
                      </a:lnTo>
                      <a:lnTo>
                        <a:pt x="4274" y="70"/>
                      </a:lnTo>
                      <a:lnTo>
                        <a:pt x="4275" y="71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3" name="Freeform 119">
                  <a:extLst>
                    <a:ext uri="{FF2B5EF4-FFF2-40B4-BE49-F238E27FC236}">
                      <a16:creationId xmlns:a16="http://schemas.microsoft.com/office/drawing/2014/main" id="{1ABA6B05-EA57-41B1-A3C6-3193AE0BC0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3811587"/>
                  <a:ext cx="2484000" cy="423863"/>
                </a:xfrm>
                <a:custGeom>
                  <a:avLst/>
                  <a:gdLst>
                    <a:gd name="T0" fmla="*/ 67 w 4275"/>
                    <a:gd name="T1" fmla="*/ 136 h 267"/>
                    <a:gd name="T2" fmla="*/ 135 w 4275"/>
                    <a:gd name="T3" fmla="*/ 177 h 267"/>
                    <a:gd name="T4" fmla="*/ 203 w 4275"/>
                    <a:gd name="T5" fmla="*/ 170 h 267"/>
                    <a:gd name="T6" fmla="*/ 272 w 4275"/>
                    <a:gd name="T7" fmla="*/ 209 h 267"/>
                    <a:gd name="T8" fmla="*/ 340 w 4275"/>
                    <a:gd name="T9" fmla="*/ 189 h 267"/>
                    <a:gd name="T10" fmla="*/ 408 w 4275"/>
                    <a:gd name="T11" fmla="*/ 173 h 267"/>
                    <a:gd name="T12" fmla="*/ 477 w 4275"/>
                    <a:gd name="T13" fmla="*/ 135 h 267"/>
                    <a:gd name="T14" fmla="*/ 545 w 4275"/>
                    <a:gd name="T15" fmla="*/ 160 h 267"/>
                    <a:gd name="T16" fmla="*/ 614 w 4275"/>
                    <a:gd name="T17" fmla="*/ 158 h 267"/>
                    <a:gd name="T18" fmla="*/ 682 w 4275"/>
                    <a:gd name="T19" fmla="*/ 157 h 267"/>
                    <a:gd name="T20" fmla="*/ 750 w 4275"/>
                    <a:gd name="T21" fmla="*/ 161 h 267"/>
                    <a:gd name="T22" fmla="*/ 819 w 4275"/>
                    <a:gd name="T23" fmla="*/ 132 h 267"/>
                    <a:gd name="T24" fmla="*/ 887 w 4275"/>
                    <a:gd name="T25" fmla="*/ 116 h 267"/>
                    <a:gd name="T26" fmla="*/ 956 w 4275"/>
                    <a:gd name="T27" fmla="*/ 109 h 267"/>
                    <a:gd name="T28" fmla="*/ 1024 w 4275"/>
                    <a:gd name="T29" fmla="*/ 2 h 267"/>
                    <a:gd name="T30" fmla="*/ 1092 w 4275"/>
                    <a:gd name="T31" fmla="*/ 9 h 267"/>
                    <a:gd name="T32" fmla="*/ 1161 w 4275"/>
                    <a:gd name="T33" fmla="*/ 158 h 267"/>
                    <a:gd name="T34" fmla="*/ 1229 w 4275"/>
                    <a:gd name="T35" fmla="*/ 57 h 267"/>
                    <a:gd name="T36" fmla="*/ 1298 w 4275"/>
                    <a:gd name="T37" fmla="*/ 41 h 267"/>
                    <a:gd name="T38" fmla="*/ 1366 w 4275"/>
                    <a:gd name="T39" fmla="*/ 23 h 267"/>
                    <a:gd name="T40" fmla="*/ 1435 w 4275"/>
                    <a:gd name="T41" fmla="*/ 81 h 267"/>
                    <a:gd name="T42" fmla="*/ 1503 w 4275"/>
                    <a:gd name="T43" fmla="*/ 53 h 267"/>
                    <a:gd name="T44" fmla="*/ 1571 w 4275"/>
                    <a:gd name="T45" fmla="*/ 65 h 267"/>
                    <a:gd name="T46" fmla="*/ 1640 w 4275"/>
                    <a:gd name="T47" fmla="*/ 60 h 267"/>
                    <a:gd name="T48" fmla="*/ 1708 w 4275"/>
                    <a:gd name="T49" fmla="*/ 53 h 267"/>
                    <a:gd name="T50" fmla="*/ 1776 w 4275"/>
                    <a:gd name="T51" fmla="*/ 53 h 267"/>
                    <a:gd name="T52" fmla="*/ 1845 w 4275"/>
                    <a:gd name="T53" fmla="*/ 51 h 267"/>
                    <a:gd name="T54" fmla="*/ 1913 w 4275"/>
                    <a:gd name="T55" fmla="*/ 73 h 267"/>
                    <a:gd name="T56" fmla="*/ 1982 w 4275"/>
                    <a:gd name="T57" fmla="*/ 100 h 267"/>
                    <a:gd name="T58" fmla="*/ 2050 w 4275"/>
                    <a:gd name="T59" fmla="*/ 212 h 267"/>
                    <a:gd name="T60" fmla="*/ 2118 w 4275"/>
                    <a:gd name="T61" fmla="*/ 157 h 267"/>
                    <a:gd name="T62" fmla="*/ 2187 w 4275"/>
                    <a:gd name="T63" fmla="*/ 148 h 267"/>
                    <a:gd name="T64" fmla="*/ 2255 w 4275"/>
                    <a:gd name="T65" fmla="*/ 141 h 267"/>
                    <a:gd name="T66" fmla="*/ 2323 w 4275"/>
                    <a:gd name="T67" fmla="*/ 168 h 267"/>
                    <a:gd name="T68" fmla="*/ 2392 w 4275"/>
                    <a:gd name="T69" fmla="*/ 135 h 267"/>
                    <a:gd name="T70" fmla="*/ 2460 w 4275"/>
                    <a:gd name="T71" fmla="*/ 142 h 267"/>
                    <a:gd name="T72" fmla="*/ 2529 w 4275"/>
                    <a:gd name="T73" fmla="*/ 80 h 267"/>
                    <a:gd name="T74" fmla="*/ 2597 w 4275"/>
                    <a:gd name="T75" fmla="*/ 104 h 267"/>
                    <a:gd name="T76" fmla="*/ 2665 w 4275"/>
                    <a:gd name="T77" fmla="*/ 136 h 267"/>
                    <a:gd name="T78" fmla="*/ 2734 w 4275"/>
                    <a:gd name="T79" fmla="*/ 106 h 267"/>
                    <a:gd name="T80" fmla="*/ 2802 w 4275"/>
                    <a:gd name="T81" fmla="*/ 154 h 267"/>
                    <a:gd name="T82" fmla="*/ 2871 w 4275"/>
                    <a:gd name="T83" fmla="*/ 172 h 267"/>
                    <a:gd name="T84" fmla="*/ 2939 w 4275"/>
                    <a:gd name="T85" fmla="*/ 194 h 267"/>
                    <a:gd name="T86" fmla="*/ 3008 w 4275"/>
                    <a:gd name="T87" fmla="*/ 201 h 267"/>
                    <a:gd name="T88" fmla="*/ 3076 w 4275"/>
                    <a:gd name="T89" fmla="*/ 183 h 267"/>
                    <a:gd name="T90" fmla="*/ 3144 w 4275"/>
                    <a:gd name="T91" fmla="*/ 215 h 267"/>
                    <a:gd name="T92" fmla="*/ 3213 w 4275"/>
                    <a:gd name="T93" fmla="*/ 191 h 267"/>
                    <a:gd name="T94" fmla="*/ 3281 w 4275"/>
                    <a:gd name="T95" fmla="*/ 205 h 267"/>
                    <a:gd name="T96" fmla="*/ 3349 w 4275"/>
                    <a:gd name="T97" fmla="*/ 220 h 267"/>
                    <a:gd name="T98" fmla="*/ 3418 w 4275"/>
                    <a:gd name="T99" fmla="*/ 262 h 267"/>
                    <a:gd name="T100" fmla="*/ 3486 w 4275"/>
                    <a:gd name="T101" fmla="*/ 233 h 267"/>
                    <a:gd name="T102" fmla="*/ 3555 w 4275"/>
                    <a:gd name="T103" fmla="*/ 196 h 267"/>
                    <a:gd name="T104" fmla="*/ 3623 w 4275"/>
                    <a:gd name="T105" fmla="*/ 201 h 267"/>
                    <a:gd name="T106" fmla="*/ 3691 w 4275"/>
                    <a:gd name="T107" fmla="*/ 237 h 267"/>
                    <a:gd name="T108" fmla="*/ 3760 w 4275"/>
                    <a:gd name="T109" fmla="*/ 214 h 267"/>
                    <a:gd name="T110" fmla="*/ 3828 w 4275"/>
                    <a:gd name="T111" fmla="*/ 231 h 267"/>
                    <a:gd name="T112" fmla="*/ 3897 w 4275"/>
                    <a:gd name="T113" fmla="*/ 251 h 267"/>
                    <a:gd name="T114" fmla="*/ 3965 w 4275"/>
                    <a:gd name="T115" fmla="*/ 230 h 267"/>
                    <a:gd name="T116" fmla="*/ 4033 w 4275"/>
                    <a:gd name="T117" fmla="*/ 244 h 267"/>
                    <a:gd name="T118" fmla="*/ 4102 w 4275"/>
                    <a:gd name="T119" fmla="*/ 92 h 267"/>
                    <a:gd name="T120" fmla="*/ 4170 w 4275"/>
                    <a:gd name="T121" fmla="*/ 105 h 267"/>
                    <a:gd name="T122" fmla="*/ 4239 w 4275"/>
                    <a:gd name="T123" fmla="*/ 108 h 267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67">
                      <a:moveTo>
                        <a:pt x="0" y="148"/>
                      </a:moveTo>
                      <a:lnTo>
                        <a:pt x="1" y="147"/>
                      </a:lnTo>
                      <a:lnTo>
                        <a:pt x="3" y="144"/>
                      </a:lnTo>
                      <a:lnTo>
                        <a:pt x="5" y="140"/>
                      </a:lnTo>
                      <a:lnTo>
                        <a:pt x="7" y="136"/>
                      </a:lnTo>
                      <a:lnTo>
                        <a:pt x="8" y="132"/>
                      </a:lnTo>
                      <a:lnTo>
                        <a:pt x="10" y="128"/>
                      </a:lnTo>
                      <a:lnTo>
                        <a:pt x="12" y="125"/>
                      </a:lnTo>
                      <a:lnTo>
                        <a:pt x="13" y="122"/>
                      </a:lnTo>
                      <a:lnTo>
                        <a:pt x="15" y="119"/>
                      </a:lnTo>
                      <a:lnTo>
                        <a:pt x="17" y="117"/>
                      </a:lnTo>
                      <a:lnTo>
                        <a:pt x="19" y="114"/>
                      </a:lnTo>
                      <a:lnTo>
                        <a:pt x="20" y="111"/>
                      </a:lnTo>
                      <a:lnTo>
                        <a:pt x="22" y="109"/>
                      </a:lnTo>
                      <a:lnTo>
                        <a:pt x="24" y="107"/>
                      </a:lnTo>
                      <a:lnTo>
                        <a:pt x="25" y="107"/>
                      </a:lnTo>
                      <a:lnTo>
                        <a:pt x="27" y="109"/>
                      </a:lnTo>
                      <a:lnTo>
                        <a:pt x="29" y="113"/>
                      </a:lnTo>
                      <a:lnTo>
                        <a:pt x="31" y="118"/>
                      </a:lnTo>
                      <a:lnTo>
                        <a:pt x="32" y="124"/>
                      </a:lnTo>
                      <a:lnTo>
                        <a:pt x="34" y="129"/>
                      </a:lnTo>
                      <a:lnTo>
                        <a:pt x="36" y="134"/>
                      </a:lnTo>
                      <a:lnTo>
                        <a:pt x="37" y="137"/>
                      </a:lnTo>
                      <a:lnTo>
                        <a:pt x="39" y="138"/>
                      </a:lnTo>
                      <a:lnTo>
                        <a:pt x="41" y="137"/>
                      </a:lnTo>
                      <a:lnTo>
                        <a:pt x="43" y="134"/>
                      </a:lnTo>
                      <a:lnTo>
                        <a:pt x="44" y="131"/>
                      </a:lnTo>
                      <a:lnTo>
                        <a:pt x="46" y="128"/>
                      </a:lnTo>
                      <a:lnTo>
                        <a:pt x="48" y="125"/>
                      </a:lnTo>
                      <a:lnTo>
                        <a:pt x="49" y="124"/>
                      </a:lnTo>
                      <a:lnTo>
                        <a:pt x="51" y="125"/>
                      </a:lnTo>
                      <a:lnTo>
                        <a:pt x="53" y="126"/>
                      </a:lnTo>
                      <a:lnTo>
                        <a:pt x="55" y="128"/>
                      </a:lnTo>
                      <a:lnTo>
                        <a:pt x="56" y="131"/>
                      </a:lnTo>
                      <a:lnTo>
                        <a:pt x="58" y="132"/>
                      </a:lnTo>
                      <a:lnTo>
                        <a:pt x="60" y="134"/>
                      </a:lnTo>
                      <a:lnTo>
                        <a:pt x="61" y="134"/>
                      </a:lnTo>
                      <a:lnTo>
                        <a:pt x="63" y="134"/>
                      </a:lnTo>
                      <a:lnTo>
                        <a:pt x="65" y="135"/>
                      </a:lnTo>
                      <a:lnTo>
                        <a:pt x="67" y="136"/>
                      </a:lnTo>
                      <a:lnTo>
                        <a:pt x="68" y="139"/>
                      </a:lnTo>
                      <a:lnTo>
                        <a:pt x="70" y="142"/>
                      </a:lnTo>
                      <a:lnTo>
                        <a:pt x="72" y="146"/>
                      </a:lnTo>
                      <a:lnTo>
                        <a:pt x="73" y="150"/>
                      </a:lnTo>
                      <a:lnTo>
                        <a:pt x="75" y="153"/>
                      </a:lnTo>
                      <a:lnTo>
                        <a:pt x="77" y="154"/>
                      </a:lnTo>
                      <a:lnTo>
                        <a:pt x="79" y="154"/>
                      </a:lnTo>
                      <a:lnTo>
                        <a:pt x="80" y="152"/>
                      </a:lnTo>
                      <a:lnTo>
                        <a:pt x="82" y="148"/>
                      </a:lnTo>
                      <a:lnTo>
                        <a:pt x="84" y="144"/>
                      </a:lnTo>
                      <a:lnTo>
                        <a:pt x="85" y="141"/>
                      </a:lnTo>
                      <a:lnTo>
                        <a:pt x="87" y="138"/>
                      </a:lnTo>
                      <a:lnTo>
                        <a:pt x="89" y="137"/>
                      </a:lnTo>
                      <a:lnTo>
                        <a:pt x="91" y="138"/>
                      </a:lnTo>
                      <a:lnTo>
                        <a:pt x="92" y="140"/>
                      </a:lnTo>
                      <a:lnTo>
                        <a:pt x="94" y="144"/>
                      </a:lnTo>
                      <a:lnTo>
                        <a:pt x="96" y="148"/>
                      </a:lnTo>
                      <a:lnTo>
                        <a:pt x="97" y="152"/>
                      </a:lnTo>
                      <a:lnTo>
                        <a:pt x="99" y="156"/>
                      </a:lnTo>
                      <a:lnTo>
                        <a:pt x="101" y="159"/>
                      </a:lnTo>
                      <a:lnTo>
                        <a:pt x="103" y="161"/>
                      </a:lnTo>
                      <a:lnTo>
                        <a:pt x="104" y="163"/>
                      </a:lnTo>
                      <a:lnTo>
                        <a:pt x="106" y="164"/>
                      </a:lnTo>
                      <a:lnTo>
                        <a:pt x="107" y="165"/>
                      </a:lnTo>
                      <a:lnTo>
                        <a:pt x="109" y="165"/>
                      </a:lnTo>
                      <a:lnTo>
                        <a:pt x="111" y="164"/>
                      </a:lnTo>
                      <a:lnTo>
                        <a:pt x="113" y="163"/>
                      </a:lnTo>
                      <a:lnTo>
                        <a:pt x="114" y="161"/>
                      </a:lnTo>
                      <a:lnTo>
                        <a:pt x="116" y="159"/>
                      </a:lnTo>
                      <a:lnTo>
                        <a:pt x="118" y="157"/>
                      </a:lnTo>
                      <a:lnTo>
                        <a:pt x="119" y="155"/>
                      </a:lnTo>
                      <a:lnTo>
                        <a:pt x="121" y="153"/>
                      </a:lnTo>
                      <a:lnTo>
                        <a:pt x="123" y="153"/>
                      </a:lnTo>
                      <a:lnTo>
                        <a:pt x="125" y="154"/>
                      </a:lnTo>
                      <a:lnTo>
                        <a:pt x="126" y="157"/>
                      </a:lnTo>
                      <a:lnTo>
                        <a:pt x="128" y="161"/>
                      </a:lnTo>
                      <a:lnTo>
                        <a:pt x="130" y="166"/>
                      </a:lnTo>
                      <a:lnTo>
                        <a:pt x="131" y="170"/>
                      </a:lnTo>
                      <a:lnTo>
                        <a:pt x="133" y="174"/>
                      </a:lnTo>
                      <a:lnTo>
                        <a:pt x="135" y="177"/>
                      </a:lnTo>
                      <a:lnTo>
                        <a:pt x="137" y="178"/>
                      </a:lnTo>
                      <a:lnTo>
                        <a:pt x="138" y="178"/>
                      </a:lnTo>
                      <a:lnTo>
                        <a:pt x="140" y="175"/>
                      </a:lnTo>
                      <a:lnTo>
                        <a:pt x="142" y="171"/>
                      </a:lnTo>
                      <a:lnTo>
                        <a:pt x="143" y="166"/>
                      </a:lnTo>
                      <a:lnTo>
                        <a:pt x="145" y="161"/>
                      </a:lnTo>
                      <a:lnTo>
                        <a:pt x="147" y="156"/>
                      </a:lnTo>
                      <a:lnTo>
                        <a:pt x="149" y="153"/>
                      </a:lnTo>
                      <a:lnTo>
                        <a:pt x="150" y="152"/>
                      </a:lnTo>
                      <a:lnTo>
                        <a:pt x="152" y="152"/>
                      </a:lnTo>
                      <a:lnTo>
                        <a:pt x="154" y="153"/>
                      </a:lnTo>
                      <a:lnTo>
                        <a:pt x="155" y="157"/>
                      </a:lnTo>
                      <a:lnTo>
                        <a:pt x="157" y="162"/>
                      </a:lnTo>
                      <a:lnTo>
                        <a:pt x="159" y="168"/>
                      </a:lnTo>
                      <a:lnTo>
                        <a:pt x="160" y="174"/>
                      </a:lnTo>
                      <a:lnTo>
                        <a:pt x="162" y="179"/>
                      </a:lnTo>
                      <a:lnTo>
                        <a:pt x="164" y="184"/>
                      </a:lnTo>
                      <a:lnTo>
                        <a:pt x="166" y="187"/>
                      </a:lnTo>
                      <a:lnTo>
                        <a:pt x="167" y="187"/>
                      </a:lnTo>
                      <a:lnTo>
                        <a:pt x="169" y="185"/>
                      </a:lnTo>
                      <a:lnTo>
                        <a:pt x="171" y="181"/>
                      </a:lnTo>
                      <a:lnTo>
                        <a:pt x="172" y="176"/>
                      </a:lnTo>
                      <a:lnTo>
                        <a:pt x="174" y="169"/>
                      </a:lnTo>
                      <a:lnTo>
                        <a:pt x="176" y="161"/>
                      </a:lnTo>
                      <a:lnTo>
                        <a:pt x="178" y="155"/>
                      </a:lnTo>
                      <a:lnTo>
                        <a:pt x="179" y="150"/>
                      </a:lnTo>
                      <a:lnTo>
                        <a:pt x="181" y="148"/>
                      </a:lnTo>
                      <a:lnTo>
                        <a:pt x="183" y="149"/>
                      </a:lnTo>
                      <a:lnTo>
                        <a:pt x="184" y="153"/>
                      </a:lnTo>
                      <a:lnTo>
                        <a:pt x="186" y="159"/>
                      </a:lnTo>
                      <a:lnTo>
                        <a:pt x="188" y="167"/>
                      </a:lnTo>
                      <a:lnTo>
                        <a:pt x="190" y="175"/>
                      </a:lnTo>
                      <a:lnTo>
                        <a:pt x="191" y="182"/>
                      </a:lnTo>
                      <a:lnTo>
                        <a:pt x="193" y="187"/>
                      </a:lnTo>
                      <a:lnTo>
                        <a:pt x="195" y="190"/>
                      </a:lnTo>
                      <a:lnTo>
                        <a:pt x="196" y="189"/>
                      </a:lnTo>
                      <a:lnTo>
                        <a:pt x="198" y="186"/>
                      </a:lnTo>
                      <a:lnTo>
                        <a:pt x="200" y="181"/>
                      </a:lnTo>
                      <a:lnTo>
                        <a:pt x="202" y="175"/>
                      </a:lnTo>
                      <a:lnTo>
                        <a:pt x="203" y="170"/>
                      </a:lnTo>
                      <a:lnTo>
                        <a:pt x="205" y="166"/>
                      </a:lnTo>
                      <a:lnTo>
                        <a:pt x="207" y="164"/>
                      </a:lnTo>
                      <a:lnTo>
                        <a:pt x="208" y="164"/>
                      </a:lnTo>
                      <a:lnTo>
                        <a:pt x="210" y="167"/>
                      </a:lnTo>
                      <a:lnTo>
                        <a:pt x="212" y="171"/>
                      </a:lnTo>
                      <a:lnTo>
                        <a:pt x="214" y="177"/>
                      </a:lnTo>
                      <a:lnTo>
                        <a:pt x="215" y="182"/>
                      </a:lnTo>
                      <a:lnTo>
                        <a:pt x="217" y="187"/>
                      </a:lnTo>
                      <a:lnTo>
                        <a:pt x="219" y="191"/>
                      </a:lnTo>
                      <a:lnTo>
                        <a:pt x="220" y="194"/>
                      </a:lnTo>
                      <a:lnTo>
                        <a:pt x="222" y="195"/>
                      </a:lnTo>
                      <a:lnTo>
                        <a:pt x="224" y="196"/>
                      </a:lnTo>
                      <a:lnTo>
                        <a:pt x="226" y="195"/>
                      </a:lnTo>
                      <a:lnTo>
                        <a:pt x="227" y="194"/>
                      </a:lnTo>
                      <a:lnTo>
                        <a:pt x="229" y="194"/>
                      </a:lnTo>
                      <a:lnTo>
                        <a:pt x="231" y="193"/>
                      </a:lnTo>
                      <a:lnTo>
                        <a:pt x="232" y="193"/>
                      </a:lnTo>
                      <a:lnTo>
                        <a:pt x="234" y="193"/>
                      </a:lnTo>
                      <a:lnTo>
                        <a:pt x="236" y="194"/>
                      </a:lnTo>
                      <a:lnTo>
                        <a:pt x="238" y="195"/>
                      </a:lnTo>
                      <a:lnTo>
                        <a:pt x="239" y="196"/>
                      </a:lnTo>
                      <a:lnTo>
                        <a:pt x="241" y="198"/>
                      </a:lnTo>
                      <a:lnTo>
                        <a:pt x="242" y="200"/>
                      </a:lnTo>
                      <a:lnTo>
                        <a:pt x="244" y="202"/>
                      </a:lnTo>
                      <a:lnTo>
                        <a:pt x="246" y="204"/>
                      </a:lnTo>
                      <a:lnTo>
                        <a:pt x="248" y="205"/>
                      </a:lnTo>
                      <a:lnTo>
                        <a:pt x="250" y="207"/>
                      </a:lnTo>
                      <a:lnTo>
                        <a:pt x="251" y="208"/>
                      </a:lnTo>
                      <a:lnTo>
                        <a:pt x="253" y="209"/>
                      </a:lnTo>
                      <a:lnTo>
                        <a:pt x="254" y="209"/>
                      </a:lnTo>
                      <a:lnTo>
                        <a:pt x="256" y="209"/>
                      </a:lnTo>
                      <a:lnTo>
                        <a:pt x="258" y="209"/>
                      </a:lnTo>
                      <a:lnTo>
                        <a:pt x="260" y="210"/>
                      </a:lnTo>
                      <a:lnTo>
                        <a:pt x="262" y="210"/>
                      </a:lnTo>
                      <a:lnTo>
                        <a:pt x="263" y="211"/>
                      </a:lnTo>
                      <a:lnTo>
                        <a:pt x="265" y="212"/>
                      </a:lnTo>
                      <a:lnTo>
                        <a:pt x="266" y="212"/>
                      </a:lnTo>
                      <a:lnTo>
                        <a:pt x="268" y="212"/>
                      </a:lnTo>
                      <a:lnTo>
                        <a:pt x="270" y="211"/>
                      </a:lnTo>
                      <a:lnTo>
                        <a:pt x="272" y="209"/>
                      </a:lnTo>
                      <a:lnTo>
                        <a:pt x="274" y="206"/>
                      </a:lnTo>
                      <a:lnTo>
                        <a:pt x="275" y="203"/>
                      </a:lnTo>
                      <a:lnTo>
                        <a:pt x="277" y="200"/>
                      </a:lnTo>
                      <a:lnTo>
                        <a:pt x="278" y="197"/>
                      </a:lnTo>
                      <a:lnTo>
                        <a:pt x="280" y="195"/>
                      </a:lnTo>
                      <a:lnTo>
                        <a:pt x="282" y="193"/>
                      </a:lnTo>
                      <a:lnTo>
                        <a:pt x="284" y="192"/>
                      </a:lnTo>
                      <a:lnTo>
                        <a:pt x="285" y="191"/>
                      </a:lnTo>
                      <a:lnTo>
                        <a:pt x="287" y="189"/>
                      </a:lnTo>
                      <a:lnTo>
                        <a:pt x="289" y="187"/>
                      </a:lnTo>
                      <a:lnTo>
                        <a:pt x="290" y="185"/>
                      </a:lnTo>
                      <a:lnTo>
                        <a:pt x="292" y="182"/>
                      </a:lnTo>
                      <a:lnTo>
                        <a:pt x="294" y="179"/>
                      </a:lnTo>
                      <a:lnTo>
                        <a:pt x="296" y="178"/>
                      </a:lnTo>
                      <a:lnTo>
                        <a:pt x="297" y="178"/>
                      </a:lnTo>
                      <a:lnTo>
                        <a:pt x="299" y="179"/>
                      </a:lnTo>
                      <a:lnTo>
                        <a:pt x="301" y="183"/>
                      </a:lnTo>
                      <a:lnTo>
                        <a:pt x="302" y="188"/>
                      </a:lnTo>
                      <a:lnTo>
                        <a:pt x="304" y="193"/>
                      </a:lnTo>
                      <a:lnTo>
                        <a:pt x="306" y="198"/>
                      </a:lnTo>
                      <a:lnTo>
                        <a:pt x="308" y="202"/>
                      </a:lnTo>
                      <a:lnTo>
                        <a:pt x="309" y="202"/>
                      </a:lnTo>
                      <a:lnTo>
                        <a:pt x="311" y="199"/>
                      </a:lnTo>
                      <a:lnTo>
                        <a:pt x="313" y="194"/>
                      </a:lnTo>
                      <a:lnTo>
                        <a:pt x="314" y="187"/>
                      </a:lnTo>
                      <a:lnTo>
                        <a:pt x="316" y="180"/>
                      </a:lnTo>
                      <a:lnTo>
                        <a:pt x="318" y="173"/>
                      </a:lnTo>
                      <a:lnTo>
                        <a:pt x="320" y="169"/>
                      </a:lnTo>
                      <a:lnTo>
                        <a:pt x="321" y="167"/>
                      </a:lnTo>
                      <a:lnTo>
                        <a:pt x="323" y="169"/>
                      </a:lnTo>
                      <a:lnTo>
                        <a:pt x="325" y="173"/>
                      </a:lnTo>
                      <a:lnTo>
                        <a:pt x="326" y="179"/>
                      </a:lnTo>
                      <a:lnTo>
                        <a:pt x="328" y="185"/>
                      </a:lnTo>
                      <a:lnTo>
                        <a:pt x="330" y="190"/>
                      </a:lnTo>
                      <a:lnTo>
                        <a:pt x="332" y="194"/>
                      </a:lnTo>
                      <a:lnTo>
                        <a:pt x="333" y="196"/>
                      </a:lnTo>
                      <a:lnTo>
                        <a:pt x="335" y="195"/>
                      </a:lnTo>
                      <a:lnTo>
                        <a:pt x="337" y="193"/>
                      </a:lnTo>
                      <a:lnTo>
                        <a:pt x="338" y="191"/>
                      </a:lnTo>
                      <a:lnTo>
                        <a:pt x="340" y="189"/>
                      </a:lnTo>
                      <a:lnTo>
                        <a:pt x="342" y="188"/>
                      </a:lnTo>
                      <a:lnTo>
                        <a:pt x="344" y="189"/>
                      </a:lnTo>
                      <a:lnTo>
                        <a:pt x="345" y="190"/>
                      </a:lnTo>
                      <a:lnTo>
                        <a:pt x="347" y="193"/>
                      </a:lnTo>
                      <a:lnTo>
                        <a:pt x="349" y="197"/>
                      </a:lnTo>
                      <a:lnTo>
                        <a:pt x="350" y="200"/>
                      </a:lnTo>
                      <a:lnTo>
                        <a:pt x="352" y="203"/>
                      </a:lnTo>
                      <a:lnTo>
                        <a:pt x="354" y="204"/>
                      </a:lnTo>
                      <a:lnTo>
                        <a:pt x="356" y="204"/>
                      </a:lnTo>
                      <a:lnTo>
                        <a:pt x="357" y="203"/>
                      </a:lnTo>
                      <a:lnTo>
                        <a:pt x="359" y="202"/>
                      </a:lnTo>
                      <a:lnTo>
                        <a:pt x="361" y="199"/>
                      </a:lnTo>
                      <a:lnTo>
                        <a:pt x="362" y="197"/>
                      </a:lnTo>
                      <a:lnTo>
                        <a:pt x="364" y="194"/>
                      </a:lnTo>
                      <a:lnTo>
                        <a:pt x="366" y="192"/>
                      </a:lnTo>
                      <a:lnTo>
                        <a:pt x="367" y="190"/>
                      </a:lnTo>
                      <a:lnTo>
                        <a:pt x="369" y="189"/>
                      </a:lnTo>
                      <a:lnTo>
                        <a:pt x="371" y="187"/>
                      </a:lnTo>
                      <a:lnTo>
                        <a:pt x="373" y="186"/>
                      </a:lnTo>
                      <a:lnTo>
                        <a:pt x="374" y="185"/>
                      </a:lnTo>
                      <a:lnTo>
                        <a:pt x="376" y="185"/>
                      </a:lnTo>
                      <a:lnTo>
                        <a:pt x="378" y="185"/>
                      </a:lnTo>
                      <a:lnTo>
                        <a:pt x="379" y="185"/>
                      </a:lnTo>
                      <a:lnTo>
                        <a:pt x="381" y="185"/>
                      </a:lnTo>
                      <a:lnTo>
                        <a:pt x="383" y="186"/>
                      </a:lnTo>
                      <a:lnTo>
                        <a:pt x="385" y="186"/>
                      </a:lnTo>
                      <a:lnTo>
                        <a:pt x="386" y="186"/>
                      </a:lnTo>
                      <a:lnTo>
                        <a:pt x="388" y="185"/>
                      </a:lnTo>
                      <a:lnTo>
                        <a:pt x="390" y="184"/>
                      </a:lnTo>
                      <a:lnTo>
                        <a:pt x="391" y="183"/>
                      </a:lnTo>
                      <a:lnTo>
                        <a:pt x="393" y="181"/>
                      </a:lnTo>
                      <a:lnTo>
                        <a:pt x="395" y="180"/>
                      </a:lnTo>
                      <a:lnTo>
                        <a:pt x="397" y="178"/>
                      </a:lnTo>
                      <a:lnTo>
                        <a:pt x="398" y="177"/>
                      </a:lnTo>
                      <a:lnTo>
                        <a:pt x="400" y="176"/>
                      </a:lnTo>
                      <a:lnTo>
                        <a:pt x="402" y="175"/>
                      </a:lnTo>
                      <a:lnTo>
                        <a:pt x="403" y="175"/>
                      </a:lnTo>
                      <a:lnTo>
                        <a:pt x="405" y="174"/>
                      </a:lnTo>
                      <a:lnTo>
                        <a:pt x="407" y="173"/>
                      </a:lnTo>
                      <a:lnTo>
                        <a:pt x="408" y="173"/>
                      </a:lnTo>
                      <a:lnTo>
                        <a:pt x="410" y="172"/>
                      </a:lnTo>
                      <a:lnTo>
                        <a:pt x="412" y="173"/>
                      </a:lnTo>
                      <a:lnTo>
                        <a:pt x="413" y="173"/>
                      </a:lnTo>
                      <a:lnTo>
                        <a:pt x="415" y="174"/>
                      </a:lnTo>
                      <a:lnTo>
                        <a:pt x="417" y="177"/>
                      </a:lnTo>
                      <a:lnTo>
                        <a:pt x="419" y="179"/>
                      </a:lnTo>
                      <a:lnTo>
                        <a:pt x="420" y="182"/>
                      </a:lnTo>
                      <a:lnTo>
                        <a:pt x="422" y="184"/>
                      </a:lnTo>
                      <a:lnTo>
                        <a:pt x="424" y="186"/>
                      </a:lnTo>
                      <a:lnTo>
                        <a:pt x="425" y="186"/>
                      </a:lnTo>
                      <a:lnTo>
                        <a:pt x="427" y="184"/>
                      </a:lnTo>
                      <a:lnTo>
                        <a:pt x="429" y="181"/>
                      </a:lnTo>
                      <a:lnTo>
                        <a:pt x="431" y="176"/>
                      </a:lnTo>
                      <a:lnTo>
                        <a:pt x="432" y="171"/>
                      </a:lnTo>
                      <a:lnTo>
                        <a:pt x="434" y="165"/>
                      </a:lnTo>
                      <a:lnTo>
                        <a:pt x="436" y="160"/>
                      </a:lnTo>
                      <a:lnTo>
                        <a:pt x="437" y="155"/>
                      </a:lnTo>
                      <a:lnTo>
                        <a:pt x="439" y="153"/>
                      </a:lnTo>
                      <a:lnTo>
                        <a:pt x="441" y="151"/>
                      </a:lnTo>
                      <a:lnTo>
                        <a:pt x="443" y="151"/>
                      </a:lnTo>
                      <a:lnTo>
                        <a:pt x="444" y="151"/>
                      </a:lnTo>
                      <a:lnTo>
                        <a:pt x="446" y="152"/>
                      </a:lnTo>
                      <a:lnTo>
                        <a:pt x="448" y="152"/>
                      </a:lnTo>
                      <a:lnTo>
                        <a:pt x="449" y="150"/>
                      </a:lnTo>
                      <a:lnTo>
                        <a:pt x="451" y="149"/>
                      </a:lnTo>
                      <a:lnTo>
                        <a:pt x="453" y="147"/>
                      </a:lnTo>
                      <a:lnTo>
                        <a:pt x="455" y="144"/>
                      </a:lnTo>
                      <a:lnTo>
                        <a:pt x="456" y="143"/>
                      </a:lnTo>
                      <a:lnTo>
                        <a:pt x="458" y="142"/>
                      </a:lnTo>
                      <a:lnTo>
                        <a:pt x="460" y="143"/>
                      </a:lnTo>
                      <a:lnTo>
                        <a:pt x="461" y="145"/>
                      </a:lnTo>
                      <a:lnTo>
                        <a:pt x="463" y="147"/>
                      </a:lnTo>
                      <a:lnTo>
                        <a:pt x="465" y="149"/>
                      </a:lnTo>
                      <a:lnTo>
                        <a:pt x="467" y="150"/>
                      </a:lnTo>
                      <a:lnTo>
                        <a:pt x="468" y="150"/>
                      </a:lnTo>
                      <a:lnTo>
                        <a:pt x="470" y="148"/>
                      </a:lnTo>
                      <a:lnTo>
                        <a:pt x="472" y="144"/>
                      </a:lnTo>
                      <a:lnTo>
                        <a:pt x="473" y="141"/>
                      </a:lnTo>
                      <a:lnTo>
                        <a:pt x="475" y="137"/>
                      </a:lnTo>
                      <a:lnTo>
                        <a:pt x="477" y="135"/>
                      </a:lnTo>
                      <a:lnTo>
                        <a:pt x="479" y="134"/>
                      </a:lnTo>
                      <a:lnTo>
                        <a:pt x="480" y="135"/>
                      </a:lnTo>
                      <a:lnTo>
                        <a:pt x="482" y="138"/>
                      </a:lnTo>
                      <a:lnTo>
                        <a:pt x="484" y="142"/>
                      </a:lnTo>
                      <a:lnTo>
                        <a:pt x="485" y="147"/>
                      </a:lnTo>
                      <a:lnTo>
                        <a:pt x="487" y="149"/>
                      </a:lnTo>
                      <a:lnTo>
                        <a:pt x="489" y="151"/>
                      </a:lnTo>
                      <a:lnTo>
                        <a:pt x="491" y="151"/>
                      </a:lnTo>
                      <a:lnTo>
                        <a:pt x="492" y="150"/>
                      </a:lnTo>
                      <a:lnTo>
                        <a:pt x="494" y="149"/>
                      </a:lnTo>
                      <a:lnTo>
                        <a:pt x="496" y="150"/>
                      </a:lnTo>
                      <a:lnTo>
                        <a:pt x="497" y="153"/>
                      </a:lnTo>
                      <a:lnTo>
                        <a:pt x="499" y="159"/>
                      </a:lnTo>
                      <a:lnTo>
                        <a:pt x="501" y="168"/>
                      </a:lnTo>
                      <a:lnTo>
                        <a:pt x="503" y="179"/>
                      </a:lnTo>
                      <a:lnTo>
                        <a:pt x="504" y="192"/>
                      </a:lnTo>
                      <a:lnTo>
                        <a:pt x="506" y="203"/>
                      </a:lnTo>
                      <a:lnTo>
                        <a:pt x="508" y="213"/>
                      </a:lnTo>
                      <a:lnTo>
                        <a:pt x="509" y="219"/>
                      </a:lnTo>
                      <a:lnTo>
                        <a:pt x="511" y="221"/>
                      </a:lnTo>
                      <a:lnTo>
                        <a:pt x="513" y="218"/>
                      </a:lnTo>
                      <a:lnTo>
                        <a:pt x="515" y="213"/>
                      </a:lnTo>
                      <a:lnTo>
                        <a:pt x="516" y="206"/>
                      </a:lnTo>
                      <a:lnTo>
                        <a:pt x="518" y="198"/>
                      </a:lnTo>
                      <a:lnTo>
                        <a:pt x="520" y="191"/>
                      </a:lnTo>
                      <a:lnTo>
                        <a:pt x="521" y="186"/>
                      </a:lnTo>
                      <a:lnTo>
                        <a:pt x="523" y="182"/>
                      </a:lnTo>
                      <a:lnTo>
                        <a:pt x="525" y="179"/>
                      </a:lnTo>
                      <a:lnTo>
                        <a:pt x="527" y="178"/>
                      </a:lnTo>
                      <a:lnTo>
                        <a:pt x="528" y="177"/>
                      </a:lnTo>
                      <a:lnTo>
                        <a:pt x="530" y="175"/>
                      </a:lnTo>
                      <a:lnTo>
                        <a:pt x="532" y="173"/>
                      </a:lnTo>
                      <a:lnTo>
                        <a:pt x="533" y="169"/>
                      </a:lnTo>
                      <a:lnTo>
                        <a:pt x="535" y="165"/>
                      </a:lnTo>
                      <a:lnTo>
                        <a:pt x="537" y="161"/>
                      </a:lnTo>
                      <a:lnTo>
                        <a:pt x="539" y="158"/>
                      </a:lnTo>
                      <a:lnTo>
                        <a:pt x="540" y="156"/>
                      </a:lnTo>
                      <a:lnTo>
                        <a:pt x="542" y="156"/>
                      </a:lnTo>
                      <a:lnTo>
                        <a:pt x="543" y="157"/>
                      </a:lnTo>
                      <a:lnTo>
                        <a:pt x="545" y="160"/>
                      </a:lnTo>
                      <a:lnTo>
                        <a:pt x="547" y="163"/>
                      </a:lnTo>
                      <a:lnTo>
                        <a:pt x="549" y="167"/>
                      </a:lnTo>
                      <a:lnTo>
                        <a:pt x="551" y="170"/>
                      </a:lnTo>
                      <a:lnTo>
                        <a:pt x="552" y="172"/>
                      </a:lnTo>
                      <a:lnTo>
                        <a:pt x="554" y="173"/>
                      </a:lnTo>
                      <a:lnTo>
                        <a:pt x="555" y="174"/>
                      </a:lnTo>
                      <a:lnTo>
                        <a:pt x="557" y="173"/>
                      </a:lnTo>
                      <a:lnTo>
                        <a:pt x="559" y="173"/>
                      </a:lnTo>
                      <a:lnTo>
                        <a:pt x="561" y="173"/>
                      </a:lnTo>
                      <a:lnTo>
                        <a:pt x="563" y="173"/>
                      </a:lnTo>
                      <a:lnTo>
                        <a:pt x="564" y="174"/>
                      </a:lnTo>
                      <a:lnTo>
                        <a:pt x="566" y="175"/>
                      </a:lnTo>
                      <a:lnTo>
                        <a:pt x="567" y="177"/>
                      </a:lnTo>
                      <a:lnTo>
                        <a:pt x="569" y="177"/>
                      </a:lnTo>
                      <a:lnTo>
                        <a:pt x="571" y="177"/>
                      </a:lnTo>
                      <a:lnTo>
                        <a:pt x="573" y="175"/>
                      </a:lnTo>
                      <a:lnTo>
                        <a:pt x="574" y="172"/>
                      </a:lnTo>
                      <a:lnTo>
                        <a:pt x="576" y="167"/>
                      </a:lnTo>
                      <a:lnTo>
                        <a:pt x="578" y="161"/>
                      </a:lnTo>
                      <a:lnTo>
                        <a:pt x="579" y="155"/>
                      </a:lnTo>
                      <a:lnTo>
                        <a:pt x="581" y="149"/>
                      </a:lnTo>
                      <a:lnTo>
                        <a:pt x="583" y="145"/>
                      </a:lnTo>
                      <a:lnTo>
                        <a:pt x="585" y="142"/>
                      </a:lnTo>
                      <a:lnTo>
                        <a:pt x="586" y="142"/>
                      </a:lnTo>
                      <a:lnTo>
                        <a:pt x="588" y="144"/>
                      </a:lnTo>
                      <a:lnTo>
                        <a:pt x="590" y="147"/>
                      </a:lnTo>
                      <a:lnTo>
                        <a:pt x="591" y="152"/>
                      </a:lnTo>
                      <a:lnTo>
                        <a:pt x="593" y="156"/>
                      </a:lnTo>
                      <a:lnTo>
                        <a:pt x="595" y="161"/>
                      </a:lnTo>
                      <a:lnTo>
                        <a:pt x="597" y="163"/>
                      </a:lnTo>
                      <a:lnTo>
                        <a:pt x="598" y="165"/>
                      </a:lnTo>
                      <a:lnTo>
                        <a:pt x="600" y="164"/>
                      </a:lnTo>
                      <a:lnTo>
                        <a:pt x="602" y="162"/>
                      </a:lnTo>
                      <a:lnTo>
                        <a:pt x="603" y="159"/>
                      </a:lnTo>
                      <a:lnTo>
                        <a:pt x="605" y="156"/>
                      </a:lnTo>
                      <a:lnTo>
                        <a:pt x="607" y="154"/>
                      </a:lnTo>
                      <a:lnTo>
                        <a:pt x="608" y="153"/>
                      </a:lnTo>
                      <a:lnTo>
                        <a:pt x="610" y="153"/>
                      </a:lnTo>
                      <a:lnTo>
                        <a:pt x="612" y="155"/>
                      </a:lnTo>
                      <a:lnTo>
                        <a:pt x="614" y="158"/>
                      </a:lnTo>
                      <a:lnTo>
                        <a:pt x="615" y="160"/>
                      </a:lnTo>
                      <a:lnTo>
                        <a:pt x="617" y="163"/>
                      </a:lnTo>
                      <a:lnTo>
                        <a:pt x="619" y="165"/>
                      </a:lnTo>
                      <a:lnTo>
                        <a:pt x="620" y="165"/>
                      </a:lnTo>
                      <a:lnTo>
                        <a:pt x="622" y="165"/>
                      </a:lnTo>
                      <a:lnTo>
                        <a:pt x="624" y="163"/>
                      </a:lnTo>
                      <a:lnTo>
                        <a:pt x="626" y="162"/>
                      </a:lnTo>
                      <a:lnTo>
                        <a:pt x="627" y="160"/>
                      </a:lnTo>
                      <a:lnTo>
                        <a:pt x="629" y="158"/>
                      </a:lnTo>
                      <a:lnTo>
                        <a:pt x="631" y="157"/>
                      </a:lnTo>
                      <a:lnTo>
                        <a:pt x="632" y="156"/>
                      </a:lnTo>
                      <a:lnTo>
                        <a:pt x="634" y="156"/>
                      </a:lnTo>
                      <a:lnTo>
                        <a:pt x="636" y="157"/>
                      </a:lnTo>
                      <a:lnTo>
                        <a:pt x="638" y="158"/>
                      </a:lnTo>
                      <a:lnTo>
                        <a:pt x="639" y="159"/>
                      </a:lnTo>
                      <a:lnTo>
                        <a:pt x="641" y="160"/>
                      </a:lnTo>
                      <a:lnTo>
                        <a:pt x="643" y="160"/>
                      </a:lnTo>
                      <a:lnTo>
                        <a:pt x="644" y="161"/>
                      </a:lnTo>
                      <a:lnTo>
                        <a:pt x="646" y="161"/>
                      </a:lnTo>
                      <a:lnTo>
                        <a:pt x="648" y="161"/>
                      </a:lnTo>
                      <a:lnTo>
                        <a:pt x="650" y="161"/>
                      </a:lnTo>
                      <a:lnTo>
                        <a:pt x="651" y="161"/>
                      </a:lnTo>
                      <a:lnTo>
                        <a:pt x="653" y="162"/>
                      </a:lnTo>
                      <a:lnTo>
                        <a:pt x="655" y="162"/>
                      </a:lnTo>
                      <a:lnTo>
                        <a:pt x="656" y="162"/>
                      </a:lnTo>
                      <a:lnTo>
                        <a:pt x="658" y="162"/>
                      </a:lnTo>
                      <a:lnTo>
                        <a:pt x="660" y="162"/>
                      </a:lnTo>
                      <a:lnTo>
                        <a:pt x="662" y="162"/>
                      </a:lnTo>
                      <a:lnTo>
                        <a:pt x="663" y="162"/>
                      </a:lnTo>
                      <a:lnTo>
                        <a:pt x="665" y="162"/>
                      </a:lnTo>
                      <a:lnTo>
                        <a:pt x="667" y="162"/>
                      </a:lnTo>
                      <a:lnTo>
                        <a:pt x="668" y="161"/>
                      </a:lnTo>
                      <a:lnTo>
                        <a:pt x="670" y="161"/>
                      </a:lnTo>
                      <a:lnTo>
                        <a:pt x="672" y="160"/>
                      </a:lnTo>
                      <a:lnTo>
                        <a:pt x="674" y="159"/>
                      </a:lnTo>
                      <a:lnTo>
                        <a:pt x="675" y="159"/>
                      </a:lnTo>
                      <a:lnTo>
                        <a:pt x="677" y="158"/>
                      </a:lnTo>
                      <a:lnTo>
                        <a:pt x="678" y="158"/>
                      </a:lnTo>
                      <a:lnTo>
                        <a:pt x="680" y="157"/>
                      </a:lnTo>
                      <a:lnTo>
                        <a:pt x="682" y="157"/>
                      </a:lnTo>
                      <a:lnTo>
                        <a:pt x="684" y="157"/>
                      </a:lnTo>
                      <a:lnTo>
                        <a:pt x="686" y="157"/>
                      </a:lnTo>
                      <a:lnTo>
                        <a:pt x="687" y="158"/>
                      </a:lnTo>
                      <a:lnTo>
                        <a:pt x="689" y="158"/>
                      </a:lnTo>
                      <a:lnTo>
                        <a:pt x="690" y="158"/>
                      </a:lnTo>
                      <a:lnTo>
                        <a:pt x="692" y="159"/>
                      </a:lnTo>
                      <a:lnTo>
                        <a:pt x="694" y="159"/>
                      </a:lnTo>
                      <a:lnTo>
                        <a:pt x="696" y="160"/>
                      </a:lnTo>
                      <a:lnTo>
                        <a:pt x="698" y="161"/>
                      </a:lnTo>
                      <a:lnTo>
                        <a:pt x="699" y="162"/>
                      </a:lnTo>
                      <a:lnTo>
                        <a:pt x="701" y="163"/>
                      </a:lnTo>
                      <a:lnTo>
                        <a:pt x="702" y="163"/>
                      </a:lnTo>
                      <a:lnTo>
                        <a:pt x="704" y="162"/>
                      </a:lnTo>
                      <a:lnTo>
                        <a:pt x="706" y="161"/>
                      </a:lnTo>
                      <a:lnTo>
                        <a:pt x="708" y="159"/>
                      </a:lnTo>
                      <a:lnTo>
                        <a:pt x="710" y="156"/>
                      </a:lnTo>
                      <a:lnTo>
                        <a:pt x="711" y="154"/>
                      </a:lnTo>
                      <a:lnTo>
                        <a:pt x="713" y="153"/>
                      </a:lnTo>
                      <a:lnTo>
                        <a:pt x="714" y="152"/>
                      </a:lnTo>
                      <a:lnTo>
                        <a:pt x="716" y="153"/>
                      </a:lnTo>
                      <a:lnTo>
                        <a:pt x="718" y="155"/>
                      </a:lnTo>
                      <a:lnTo>
                        <a:pt x="720" y="158"/>
                      </a:lnTo>
                      <a:lnTo>
                        <a:pt x="721" y="161"/>
                      </a:lnTo>
                      <a:lnTo>
                        <a:pt x="723" y="164"/>
                      </a:lnTo>
                      <a:lnTo>
                        <a:pt x="725" y="166"/>
                      </a:lnTo>
                      <a:lnTo>
                        <a:pt x="726" y="167"/>
                      </a:lnTo>
                      <a:lnTo>
                        <a:pt x="728" y="166"/>
                      </a:lnTo>
                      <a:lnTo>
                        <a:pt x="730" y="164"/>
                      </a:lnTo>
                      <a:lnTo>
                        <a:pt x="732" y="162"/>
                      </a:lnTo>
                      <a:lnTo>
                        <a:pt x="733" y="159"/>
                      </a:lnTo>
                      <a:lnTo>
                        <a:pt x="735" y="157"/>
                      </a:lnTo>
                      <a:lnTo>
                        <a:pt x="737" y="156"/>
                      </a:lnTo>
                      <a:lnTo>
                        <a:pt x="738" y="156"/>
                      </a:lnTo>
                      <a:lnTo>
                        <a:pt x="740" y="157"/>
                      </a:lnTo>
                      <a:lnTo>
                        <a:pt x="742" y="159"/>
                      </a:lnTo>
                      <a:lnTo>
                        <a:pt x="744" y="160"/>
                      </a:lnTo>
                      <a:lnTo>
                        <a:pt x="745" y="161"/>
                      </a:lnTo>
                      <a:lnTo>
                        <a:pt x="747" y="162"/>
                      </a:lnTo>
                      <a:lnTo>
                        <a:pt x="749" y="162"/>
                      </a:lnTo>
                      <a:lnTo>
                        <a:pt x="750" y="161"/>
                      </a:lnTo>
                      <a:lnTo>
                        <a:pt x="752" y="161"/>
                      </a:lnTo>
                      <a:lnTo>
                        <a:pt x="754" y="161"/>
                      </a:lnTo>
                      <a:lnTo>
                        <a:pt x="756" y="162"/>
                      </a:lnTo>
                      <a:lnTo>
                        <a:pt x="757" y="163"/>
                      </a:lnTo>
                      <a:lnTo>
                        <a:pt x="759" y="165"/>
                      </a:lnTo>
                      <a:lnTo>
                        <a:pt x="761" y="167"/>
                      </a:lnTo>
                      <a:lnTo>
                        <a:pt x="762" y="169"/>
                      </a:lnTo>
                      <a:lnTo>
                        <a:pt x="764" y="170"/>
                      </a:lnTo>
                      <a:lnTo>
                        <a:pt x="766" y="170"/>
                      </a:lnTo>
                      <a:lnTo>
                        <a:pt x="768" y="169"/>
                      </a:lnTo>
                      <a:lnTo>
                        <a:pt x="769" y="168"/>
                      </a:lnTo>
                      <a:lnTo>
                        <a:pt x="771" y="167"/>
                      </a:lnTo>
                      <a:lnTo>
                        <a:pt x="773" y="166"/>
                      </a:lnTo>
                      <a:lnTo>
                        <a:pt x="774" y="165"/>
                      </a:lnTo>
                      <a:lnTo>
                        <a:pt x="776" y="165"/>
                      </a:lnTo>
                      <a:lnTo>
                        <a:pt x="778" y="166"/>
                      </a:lnTo>
                      <a:lnTo>
                        <a:pt x="780" y="167"/>
                      </a:lnTo>
                      <a:lnTo>
                        <a:pt x="781" y="168"/>
                      </a:lnTo>
                      <a:lnTo>
                        <a:pt x="783" y="168"/>
                      </a:lnTo>
                      <a:lnTo>
                        <a:pt x="785" y="168"/>
                      </a:lnTo>
                      <a:lnTo>
                        <a:pt x="786" y="166"/>
                      </a:lnTo>
                      <a:lnTo>
                        <a:pt x="788" y="163"/>
                      </a:lnTo>
                      <a:lnTo>
                        <a:pt x="790" y="159"/>
                      </a:lnTo>
                      <a:lnTo>
                        <a:pt x="792" y="155"/>
                      </a:lnTo>
                      <a:lnTo>
                        <a:pt x="793" y="151"/>
                      </a:lnTo>
                      <a:lnTo>
                        <a:pt x="795" y="147"/>
                      </a:lnTo>
                      <a:lnTo>
                        <a:pt x="797" y="144"/>
                      </a:lnTo>
                      <a:lnTo>
                        <a:pt x="798" y="142"/>
                      </a:lnTo>
                      <a:lnTo>
                        <a:pt x="800" y="139"/>
                      </a:lnTo>
                      <a:lnTo>
                        <a:pt x="802" y="137"/>
                      </a:lnTo>
                      <a:lnTo>
                        <a:pt x="804" y="135"/>
                      </a:lnTo>
                      <a:lnTo>
                        <a:pt x="805" y="132"/>
                      </a:lnTo>
                      <a:lnTo>
                        <a:pt x="807" y="130"/>
                      </a:lnTo>
                      <a:lnTo>
                        <a:pt x="809" y="128"/>
                      </a:lnTo>
                      <a:lnTo>
                        <a:pt x="810" y="127"/>
                      </a:lnTo>
                      <a:lnTo>
                        <a:pt x="812" y="127"/>
                      </a:lnTo>
                      <a:lnTo>
                        <a:pt x="814" y="127"/>
                      </a:lnTo>
                      <a:lnTo>
                        <a:pt x="815" y="128"/>
                      </a:lnTo>
                      <a:lnTo>
                        <a:pt x="817" y="130"/>
                      </a:lnTo>
                      <a:lnTo>
                        <a:pt x="819" y="132"/>
                      </a:lnTo>
                      <a:lnTo>
                        <a:pt x="821" y="133"/>
                      </a:lnTo>
                      <a:lnTo>
                        <a:pt x="822" y="133"/>
                      </a:lnTo>
                      <a:lnTo>
                        <a:pt x="824" y="131"/>
                      </a:lnTo>
                      <a:lnTo>
                        <a:pt x="826" y="128"/>
                      </a:lnTo>
                      <a:lnTo>
                        <a:pt x="827" y="124"/>
                      </a:lnTo>
                      <a:lnTo>
                        <a:pt x="829" y="120"/>
                      </a:lnTo>
                      <a:lnTo>
                        <a:pt x="831" y="117"/>
                      </a:lnTo>
                      <a:lnTo>
                        <a:pt x="833" y="115"/>
                      </a:lnTo>
                      <a:lnTo>
                        <a:pt x="834" y="115"/>
                      </a:lnTo>
                      <a:lnTo>
                        <a:pt x="836" y="118"/>
                      </a:lnTo>
                      <a:lnTo>
                        <a:pt x="838" y="122"/>
                      </a:lnTo>
                      <a:lnTo>
                        <a:pt x="839" y="127"/>
                      </a:lnTo>
                      <a:lnTo>
                        <a:pt x="841" y="132"/>
                      </a:lnTo>
                      <a:lnTo>
                        <a:pt x="843" y="136"/>
                      </a:lnTo>
                      <a:lnTo>
                        <a:pt x="844" y="138"/>
                      </a:lnTo>
                      <a:lnTo>
                        <a:pt x="846" y="139"/>
                      </a:lnTo>
                      <a:lnTo>
                        <a:pt x="848" y="137"/>
                      </a:lnTo>
                      <a:lnTo>
                        <a:pt x="850" y="134"/>
                      </a:lnTo>
                      <a:lnTo>
                        <a:pt x="851" y="130"/>
                      </a:lnTo>
                      <a:lnTo>
                        <a:pt x="853" y="127"/>
                      </a:lnTo>
                      <a:lnTo>
                        <a:pt x="855" y="125"/>
                      </a:lnTo>
                      <a:lnTo>
                        <a:pt x="856" y="124"/>
                      </a:lnTo>
                      <a:lnTo>
                        <a:pt x="858" y="125"/>
                      </a:lnTo>
                      <a:lnTo>
                        <a:pt x="860" y="126"/>
                      </a:lnTo>
                      <a:lnTo>
                        <a:pt x="861" y="128"/>
                      </a:lnTo>
                      <a:lnTo>
                        <a:pt x="863" y="129"/>
                      </a:lnTo>
                      <a:lnTo>
                        <a:pt x="865" y="128"/>
                      </a:lnTo>
                      <a:lnTo>
                        <a:pt x="867" y="127"/>
                      </a:lnTo>
                      <a:lnTo>
                        <a:pt x="868" y="124"/>
                      </a:lnTo>
                      <a:lnTo>
                        <a:pt x="870" y="121"/>
                      </a:lnTo>
                      <a:lnTo>
                        <a:pt x="872" y="117"/>
                      </a:lnTo>
                      <a:lnTo>
                        <a:pt x="873" y="114"/>
                      </a:lnTo>
                      <a:lnTo>
                        <a:pt x="875" y="112"/>
                      </a:lnTo>
                      <a:lnTo>
                        <a:pt x="877" y="111"/>
                      </a:lnTo>
                      <a:lnTo>
                        <a:pt x="879" y="112"/>
                      </a:lnTo>
                      <a:lnTo>
                        <a:pt x="880" y="113"/>
                      </a:lnTo>
                      <a:lnTo>
                        <a:pt x="882" y="114"/>
                      </a:lnTo>
                      <a:lnTo>
                        <a:pt x="884" y="115"/>
                      </a:lnTo>
                      <a:lnTo>
                        <a:pt x="885" y="116"/>
                      </a:lnTo>
                      <a:lnTo>
                        <a:pt x="887" y="116"/>
                      </a:lnTo>
                      <a:lnTo>
                        <a:pt x="889" y="115"/>
                      </a:lnTo>
                      <a:lnTo>
                        <a:pt x="891" y="114"/>
                      </a:lnTo>
                      <a:lnTo>
                        <a:pt x="892" y="113"/>
                      </a:lnTo>
                      <a:lnTo>
                        <a:pt x="894" y="112"/>
                      </a:lnTo>
                      <a:lnTo>
                        <a:pt x="896" y="113"/>
                      </a:lnTo>
                      <a:lnTo>
                        <a:pt x="897" y="115"/>
                      </a:lnTo>
                      <a:lnTo>
                        <a:pt x="899" y="117"/>
                      </a:lnTo>
                      <a:lnTo>
                        <a:pt x="901" y="120"/>
                      </a:lnTo>
                      <a:lnTo>
                        <a:pt x="903" y="122"/>
                      </a:lnTo>
                      <a:lnTo>
                        <a:pt x="904" y="123"/>
                      </a:lnTo>
                      <a:lnTo>
                        <a:pt x="906" y="122"/>
                      </a:lnTo>
                      <a:lnTo>
                        <a:pt x="908" y="120"/>
                      </a:lnTo>
                      <a:lnTo>
                        <a:pt x="909" y="117"/>
                      </a:lnTo>
                      <a:lnTo>
                        <a:pt x="911" y="113"/>
                      </a:lnTo>
                      <a:lnTo>
                        <a:pt x="913" y="109"/>
                      </a:lnTo>
                      <a:lnTo>
                        <a:pt x="915" y="106"/>
                      </a:lnTo>
                      <a:lnTo>
                        <a:pt x="916" y="104"/>
                      </a:lnTo>
                      <a:lnTo>
                        <a:pt x="918" y="104"/>
                      </a:lnTo>
                      <a:lnTo>
                        <a:pt x="920" y="106"/>
                      </a:lnTo>
                      <a:lnTo>
                        <a:pt x="921" y="109"/>
                      </a:lnTo>
                      <a:lnTo>
                        <a:pt x="923" y="112"/>
                      </a:lnTo>
                      <a:lnTo>
                        <a:pt x="925" y="115"/>
                      </a:lnTo>
                      <a:lnTo>
                        <a:pt x="927" y="117"/>
                      </a:lnTo>
                      <a:lnTo>
                        <a:pt x="928" y="118"/>
                      </a:lnTo>
                      <a:lnTo>
                        <a:pt x="930" y="118"/>
                      </a:lnTo>
                      <a:lnTo>
                        <a:pt x="932" y="117"/>
                      </a:lnTo>
                      <a:lnTo>
                        <a:pt x="933" y="116"/>
                      </a:lnTo>
                      <a:lnTo>
                        <a:pt x="935" y="116"/>
                      </a:lnTo>
                      <a:lnTo>
                        <a:pt x="937" y="116"/>
                      </a:lnTo>
                      <a:lnTo>
                        <a:pt x="939" y="117"/>
                      </a:lnTo>
                      <a:lnTo>
                        <a:pt x="940" y="118"/>
                      </a:lnTo>
                      <a:lnTo>
                        <a:pt x="942" y="119"/>
                      </a:lnTo>
                      <a:lnTo>
                        <a:pt x="944" y="120"/>
                      </a:lnTo>
                      <a:lnTo>
                        <a:pt x="945" y="120"/>
                      </a:lnTo>
                      <a:lnTo>
                        <a:pt x="947" y="118"/>
                      </a:lnTo>
                      <a:lnTo>
                        <a:pt x="949" y="116"/>
                      </a:lnTo>
                      <a:lnTo>
                        <a:pt x="951" y="113"/>
                      </a:lnTo>
                      <a:lnTo>
                        <a:pt x="952" y="110"/>
                      </a:lnTo>
                      <a:lnTo>
                        <a:pt x="954" y="109"/>
                      </a:lnTo>
                      <a:lnTo>
                        <a:pt x="956" y="109"/>
                      </a:lnTo>
                      <a:lnTo>
                        <a:pt x="957" y="110"/>
                      </a:lnTo>
                      <a:lnTo>
                        <a:pt x="959" y="113"/>
                      </a:lnTo>
                      <a:lnTo>
                        <a:pt x="961" y="116"/>
                      </a:lnTo>
                      <a:lnTo>
                        <a:pt x="963" y="119"/>
                      </a:lnTo>
                      <a:lnTo>
                        <a:pt x="964" y="122"/>
                      </a:lnTo>
                      <a:lnTo>
                        <a:pt x="966" y="123"/>
                      </a:lnTo>
                      <a:lnTo>
                        <a:pt x="968" y="123"/>
                      </a:lnTo>
                      <a:lnTo>
                        <a:pt x="969" y="123"/>
                      </a:lnTo>
                      <a:lnTo>
                        <a:pt x="971" y="124"/>
                      </a:lnTo>
                      <a:lnTo>
                        <a:pt x="973" y="125"/>
                      </a:lnTo>
                      <a:lnTo>
                        <a:pt x="975" y="127"/>
                      </a:lnTo>
                      <a:lnTo>
                        <a:pt x="976" y="131"/>
                      </a:lnTo>
                      <a:lnTo>
                        <a:pt x="978" y="136"/>
                      </a:lnTo>
                      <a:lnTo>
                        <a:pt x="979" y="140"/>
                      </a:lnTo>
                      <a:lnTo>
                        <a:pt x="981" y="142"/>
                      </a:lnTo>
                      <a:lnTo>
                        <a:pt x="983" y="141"/>
                      </a:lnTo>
                      <a:lnTo>
                        <a:pt x="985" y="135"/>
                      </a:lnTo>
                      <a:lnTo>
                        <a:pt x="987" y="124"/>
                      </a:lnTo>
                      <a:lnTo>
                        <a:pt x="988" y="109"/>
                      </a:lnTo>
                      <a:lnTo>
                        <a:pt x="990" y="91"/>
                      </a:lnTo>
                      <a:lnTo>
                        <a:pt x="991" y="71"/>
                      </a:lnTo>
                      <a:lnTo>
                        <a:pt x="993" y="53"/>
                      </a:lnTo>
                      <a:lnTo>
                        <a:pt x="995" y="38"/>
                      </a:lnTo>
                      <a:lnTo>
                        <a:pt x="997" y="28"/>
                      </a:lnTo>
                      <a:lnTo>
                        <a:pt x="999" y="23"/>
                      </a:lnTo>
                      <a:lnTo>
                        <a:pt x="1000" y="23"/>
                      </a:lnTo>
                      <a:lnTo>
                        <a:pt x="1002" y="26"/>
                      </a:lnTo>
                      <a:lnTo>
                        <a:pt x="1003" y="31"/>
                      </a:lnTo>
                      <a:lnTo>
                        <a:pt x="1005" y="37"/>
                      </a:lnTo>
                      <a:lnTo>
                        <a:pt x="1007" y="41"/>
                      </a:lnTo>
                      <a:lnTo>
                        <a:pt x="1009" y="42"/>
                      </a:lnTo>
                      <a:lnTo>
                        <a:pt x="1011" y="40"/>
                      </a:lnTo>
                      <a:lnTo>
                        <a:pt x="1012" y="35"/>
                      </a:lnTo>
                      <a:lnTo>
                        <a:pt x="1014" y="27"/>
                      </a:lnTo>
                      <a:lnTo>
                        <a:pt x="1015" y="18"/>
                      </a:lnTo>
                      <a:lnTo>
                        <a:pt x="1017" y="11"/>
                      </a:lnTo>
                      <a:lnTo>
                        <a:pt x="1019" y="4"/>
                      </a:lnTo>
                      <a:lnTo>
                        <a:pt x="1021" y="1"/>
                      </a:lnTo>
                      <a:lnTo>
                        <a:pt x="1022" y="0"/>
                      </a:lnTo>
                      <a:lnTo>
                        <a:pt x="1024" y="2"/>
                      </a:lnTo>
                      <a:lnTo>
                        <a:pt x="1026" y="5"/>
                      </a:lnTo>
                      <a:lnTo>
                        <a:pt x="1027" y="10"/>
                      </a:lnTo>
                      <a:lnTo>
                        <a:pt x="1029" y="14"/>
                      </a:lnTo>
                      <a:lnTo>
                        <a:pt x="1031" y="18"/>
                      </a:lnTo>
                      <a:lnTo>
                        <a:pt x="1033" y="20"/>
                      </a:lnTo>
                      <a:lnTo>
                        <a:pt x="1034" y="22"/>
                      </a:lnTo>
                      <a:lnTo>
                        <a:pt x="1036" y="21"/>
                      </a:lnTo>
                      <a:lnTo>
                        <a:pt x="1038" y="20"/>
                      </a:lnTo>
                      <a:lnTo>
                        <a:pt x="1039" y="19"/>
                      </a:lnTo>
                      <a:lnTo>
                        <a:pt x="1041" y="18"/>
                      </a:lnTo>
                      <a:lnTo>
                        <a:pt x="1043" y="18"/>
                      </a:lnTo>
                      <a:lnTo>
                        <a:pt x="1045" y="19"/>
                      </a:lnTo>
                      <a:lnTo>
                        <a:pt x="1046" y="20"/>
                      </a:lnTo>
                      <a:lnTo>
                        <a:pt x="1048" y="22"/>
                      </a:lnTo>
                      <a:lnTo>
                        <a:pt x="1050" y="23"/>
                      </a:lnTo>
                      <a:lnTo>
                        <a:pt x="1051" y="24"/>
                      </a:lnTo>
                      <a:lnTo>
                        <a:pt x="1053" y="23"/>
                      </a:lnTo>
                      <a:lnTo>
                        <a:pt x="1055" y="22"/>
                      </a:lnTo>
                      <a:lnTo>
                        <a:pt x="1057" y="20"/>
                      </a:lnTo>
                      <a:lnTo>
                        <a:pt x="1058" y="17"/>
                      </a:lnTo>
                      <a:lnTo>
                        <a:pt x="1060" y="15"/>
                      </a:lnTo>
                      <a:lnTo>
                        <a:pt x="1062" y="14"/>
                      </a:lnTo>
                      <a:lnTo>
                        <a:pt x="1063" y="14"/>
                      </a:lnTo>
                      <a:lnTo>
                        <a:pt x="1065" y="14"/>
                      </a:lnTo>
                      <a:lnTo>
                        <a:pt x="1067" y="16"/>
                      </a:lnTo>
                      <a:lnTo>
                        <a:pt x="1068" y="18"/>
                      </a:lnTo>
                      <a:lnTo>
                        <a:pt x="1070" y="19"/>
                      </a:lnTo>
                      <a:lnTo>
                        <a:pt x="1072" y="21"/>
                      </a:lnTo>
                      <a:lnTo>
                        <a:pt x="1074" y="22"/>
                      </a:lnTo>
                      <a:lnTo>
                        <a:pt x="1075" y="22"/>
                      </a:lnTo>
                      <a:lnTo>
                        <a:pt x="1077" y="22"/>
                      </a:lnTo>
                      <a:lnTo>
                        <a:pt x="1079" y="21"/>
                      </a:lnTo>
                      <a:lnTo>
                        <a:pt x="1080" y="20"/>
                      </a:lnTo>
                      <a:lnTo>
                        <a:pt x="1082" y="19"/>
                      </a:lnTo>
                      <a:lnTo>
                        <a:pt x="1084" y="18"/>
                      </a:lnTo>
                      <a:lnTo>
                        <a:pt x="1086" y="17"/>
                      </a:lnTo>
                      <a:lnTo>
                        <a:pt x="1087" y="15"/>
                      </a:lnTo>
                      <a:lnTo>
                        <a:pt x="1089" y="13"/>
                      </a:lnTo>
                      <a:lnTo>
                        <a:pt x="1091" y="11"/>
                      </a:lnTo>
                      <a:lnTo>
                        <a:pt x="1092" y="9"/>
                      </a:lnTo>
                      <a:lnTo>
                        <a:pt x="1094" y="8"/>
                      </a:lnTo>
                      <a:lnTo>
                        <a:pt x="1096" y="7"/>
                      </a:lnTo>
                      <a:lnTo>
                        <a:pt x="1098" y="8"/>
                      </a:lnTo>
                      <a:lnTo>
                        <a:pt x="1099" y="11"/>
                      </a:lnTo>
                      <a:lnTo>
                        <a:pt x="1101" y="14"/>
                      </a:lnTo>
                      <a:lnTo>
                        <a:pt x="1103" y="17"/>
                      </a:lnTo>
                      <a:lnTo>
                        <a:pt x="1104" y="20"/>
                      </a:lnTo>
                      <a:lnTo>
                        <a:pt x="1106" y="21"/>
                      </a:lnTo>
                      <a:lnTo>
                        <a:pt x="1108" y="20"/>
                      </a:lnTo>
                      <a:lnTo>
                        <a:pt x="1110" y="17"/>
                      </a:lnTo>
                      <a:lnTo>
                        <a:pt x="1111" y="13"/>
                      </a:lnTo>
                      <a:lnTo>
                        <a:pt x="1113" y="9"/>
                      </a:lnTo>
                      <a:lnTo>
                        <a:pt x="1114" y="6"/>
                      </a:lnTo>
                      <a:lnTo>
                        <a:pt x="1116" y="8"/>
                      </a:lnTo>
                      <a:lnTo>
                        <a:pt x="1118" y="14"/>
                      </a:lnTo>
                      <a:lnTo>
                        <a:pt x="1120" y="26"/>
                      </a:lnTo>
                      <a:lnTo>
                        <a:pt x="1122" y="45"/>
                      </a:lnTo>
                      <a:lnTo>
                        <a:pt x="1123" y="68"/>
                      </a:lnTo>
                      <a:lnTo>
                        <a:pt x="1125" y="95"/>
                      </a:lnTo>
                      <a:lnTo>
                        <a:pt x="1126" y="122"/>
                      </a:lnTo>
                      <a:lnTo>
                        <a:pt x="1128" y="146"/>
                      </a:lnTo>
                      <a:lnTo>
                        <a:pt x="1130" y="166"/>
                      </a:lnTo>
                      <a:lnTo>
                        <a:pt x="1132" y="180"/>
                      </a:lnTo>
                      <a:lnTo>
                        <a:pt x="1134" y="187"/>
                      </a:lnTo>
                      <a:lnTo>
                        <a:pt x="1135" y="188"/>
                      </a:lnTo>
                      <a:lnTo>
                        <a:pt x="1137" y="184"/>
                      </a:lnTo>
                      <a:lnTo>
                        <a:pt x="1138" y="176"/>
                      </a:lnTo>
                      <a:lnTo>
                        <a:pt x="1140" y="167"/>
                      </a:lnTo>
                      <a:lnTo>
                        <a:pt x="1142" y="157"/>
                      </a:lnTo>
                      <a:lnTo>
                        <a:pt x="1144" y="149"/>
                      </a:lnTo>
                      <a:lnTo>
                        <a:pt x="1146" y="143"/>
                      </a:lnTo>
                      <a:lnTo>
                        <a:pt x="1147" y="139"/>
                      </a:lnTo>
                      <a:lnTo>
                        <a:pt x="1149" y="138"/>
                      </a:lnTo>
                      <a:lnTo>
                        <a:pt x="1150" y="139"/>
                      </a:lnTo>
                      <a:lnTo>
                        <a:pt x="1152" y="141"/>
                      </a:lnTo>
                      <a:lnTo>
                        <a:pt x="1154" y="144"/>
                      </a:lnTo>
                      <a:lnTo>
                        <a:pt x="1156" y="149"/>
                      </a:lnTo>
                      <a:lnTo>
                        <a:pt x="1157" y="153"/>
                      </a:lnTo>
                      <a:lnTo>
                        <a:pt x="1159" y="156"/>
                      </a:lnTo>
                      <a:lnTo>
                        <a:pt x="1161" y="158"/>
                      </a:lnTo>
                      <a:lnTo>
                        <a:pt x="1162" y="159"/>
                      </a:lnTo>
                      <a:lnTo>
                        <a:pt x="1164" y="156"/>
                      </a:lnTo>
                      <a:lnTo>
                        <a:pt x="1166" y="152"/>
                      </a:lnTo>
                      <a:lnTo>
                        <a:pt x="1168" y="146"/>
                      </a:lnTo>
                      <a:lnTo>
                        <a:pt x="1169" y="137"/>
                      </a:lnTo>
                      <a:lnTo>
                        <a:pt x="1171" y="128"/>
                      </a:lnTo>
                      <a:lnTo>
                        <a:pt x="1173" y="119"/>
                      </a:lnTo>
                      <a:lnTo>
                        <a:pt x="1174" y="112"/>
                      </a:lnTo>
                      <a:lnTo>
                        <a:pt x="1176" y="107"/>
                      </a:lnTo>
                      <a:lnTo>
                        <a:pt x="1178" y="106"/>
                      </a:lnTo>
                      <a:lnTo>
                        <a:pt x="1180" y="107"/>
                      </a:lnTo>
                      <a:lnTo>
                        <a:pt x="1181" y="110"/>
                      </a:lnTo>
                      <a:lnTo>
                        <a:pt x="1183" y="115"/>
                      </a:lnTo>
                      <a:lnTo>
                        <a:pt x="1185" y="118"/>
                      </a:lnTo>
                      <a:lnTo>
                        <a:pt x="1186" y="119"/>
                      </a:lnTo>
                      <a:lnTo>
                        <a:pt x="1188" y="117"/>
                      </a:lnTo>
                      <a:lnTo>
                        <a:pt x="1190" y="112"/>
                      </a:lnTo>
                      <a:lnTo>
                        <a:pt x="1192" y="104"/>
                      </a:lnTo>
                      <a:lnTo>
                        <a:pt x="1193" y="94"/>
                      </a:lnTo>
                      <a:lnTo>
                        <a:pt x="1195" y="83"/>
                      </a:lnTo>
                      <a:lnTo>
                        <a:pt x="1197" y="73"/>
                      </a:lnTo>
                      <a:lnTo>
                        <a:pt x="1198" y="65"/>
                      </a:lnTo>
                      <a:lnTo>
                        <a:pt x="1200" y="60"/>
                      </a:lnTo>
                      <a:lnTo>
                        <a:pt x="1202" y="58"/>
                      </a:lnTo>
                      <a:lnTo>
                        <a:pt x="1204" y="59"/>
                      </a:lnTo>
                      <a:lnTo>
                        <a:pt x="1205" y="62"/>
                      </a:lnTo>
                      <a:lnTo>
                        <a:pt x="1207" y="65"/>
                      </a:lnTo>
                      <a:lnTo>
                        <a:pt x="1209" y="69"/>
                      </a:lnTo>
                      <a:lnTo>
                        <a:pt x="1210" y="71"/>
                      </a:lnTo>
                      <a:lnTo>
                        <a:pt x="1212" y="72"/>
                      </a:lnTo>
                      <a:lnTo>
                        <a:pt x="1214" y="70"/>
                      </a:lnTo>
                      <a:lnTo>
                        <a:pt x="1216" y="67"/>
                      </a:lnTo>
                      <a:lnTo>
                        <a:pt x="1217" y="62"/>
                      </a:lnTo>
                      <a:lnTo>
                        <a:pt x="1219" y="59"/>
                      </a:lnTo>
                      <a:lnTo>
                        <a:pt x="1221" y="55"/>
                      </a:lnTo>
                      <a:lnTo>
                        <a:pt x="1222" y="54"/>
                      </a:lnTo>
                      <a:lnTo>
                        <a:pt x="1224" y="53"/>
                      </a:lnTo>
                      <a:lnTo>
                        <a:pt x="1226" y="54"/>
                      </a:lnTo>
                      <a:lnTo>
                        <a:pt x="1228" y="56"/>
                      </a:lnTo>
                      <a:lnTo>
                        <a:pt x="1229" y="57"/>
                      </a:lnTo>
                      <a:lnTo>
                        <a:pt x="1231" y="58"/>
                      </a:lnTo>
                      <a:lnTo>
                        <a:pt x="1233" y="57"/>
                      </a:lnTo>
                      <a:lnTo>
                        <a:pt x="1234" y="54"/>
                      </a:lnTo>
                      <a:lnTo>
                        <a:pt x="1236" y="50"/>
                      </a:lnTo>
                      <a:lnTo>
                        <a:pt x="1238" y="45"/>
                      </a:lnTo>
                      <a:lnTo>
                        <a:pt x="1240" y="41"/>
                      </a:lnTo>
                      <a:lnTo>
                        <a:pt x="1241" y="37"/>
                      </a:lnTo>
                      <a:lnTo>
                        <a:pt x="1243" y="35"/>
                      </a:lnTo>
                      <a:lnTo>
                        <a:pt x="1245" y="35"/>
                      </a:lnTo>
                      <a:lnTo>
                        <a:pt x="1246" y="36"/>
                      </a:lnTo>
                      <a:lnTo>
                        <a:pt x="1248" y="38"/>
                      </a:lnTo>
                      <a:lnTo>
                        <a:pt x="1250" y="41"/>
                      </a:lnTo>
                      <a:lnTo>
                        <a:pt x="1252" y="43"/>
                      </a:lnTo>
                      <a:lnTo>
                        <a:pt x="1253" y="44"/>
                      </a:lnTo>
                      <a:lnTo>
                        <a:pt x="1255" y="42"/>
                      </a:lnTo>
                      <a:lnTo>
                        <a:pt x="1257" y="39"/>
                      </a:lnTo>
                      <a:lnTo>
                        <a:pt x="1258" y="35"/>
                      </a:lnTo>
                      <a:lnTo>
                        <a:pt x="1260" y="30"/>
                      </a:lnTo>
                      <a:lnTo>
                        <a:pt x="1262" y="26"/>
                      </a:lnTo>
                      <a:lnTo>
                        <a:pt x="1264" y="24"/>
                      </a:lnTo>
                      <a:lnTo>
                        <a:pt x="1265" y="24"/>
                      </a:lnTo>
                      <a:lnTo>
                        <a:pt x="1267" y="26"/>
                      </a:lnTo>
                      <a:lnTo>
                        <a:pt x="1269" y="30"/>
                      </a:lnTo>
                      <a:lnTo>
                        <a:pt x="1270" y="34"/>
                      </a:lnTo>
                      <a:lnTo>
                        <a:pt x="1272" y="38"/>
                      </a:lnTo>
                      <a:lnTo>
                        <a:pt x="1274" y="42"/>
                      </a:lnTo>
                      <a:lnTo>
                        <a:pt x="1275" y="43"/>
                      </a:lnTo>
                      <a:lnTo>
                        <a:pt x="1277" y="43"/>
                      </a:lnTo>
                      <a:lnTo>
                        <a:pt x="1279" y="42"/>
                      </a:lnTo>
                      <a:lnTo>
                        <a:pt x="1281" y="40"/>
                      </a:lnTo>
                      <a:lnTo>
                        <a:pt x="1282" y="38"/>
                      </a:lnTo>
                      <a:lnTo>
                        <a:pt x="1284" y="37"/>
                      </a:lnTo>
                      <a:lnTo>
                        <a:pt x="1286" y="37"/>
                      </a:lnTo>
                      <a:lnTo>
                        <a:pt x="1287" y="38"/>
                      </a:lnTo>
                      <a:lnTo>
                        <a:pt x="1289" y="39"/>
                      </a:lnTo>
                      <a:lnTo>
                        <a:pt x="1291" y="41"/>
                      </a:lnTo>
                      <a:lnTo>
                        <a:pt x="1292" y="42"/>
                      </a:lnTo>
                      <a:lnTo>
                        <a:pt x="1294" y="43"/>
                      </a:lnTo>
                      <a:lnTo>
                        <a:pt x="1296" y="42"/>
                      </a:lnTo>
                      <a:lnTo>
                        <a:pt x="1298" y="41"/>
                      </a:lnTo>
                      <a:lnTo>
                        <a:pt x="1299" y="39"/>
                      </a:lnTo>
                      <a:lnTo>
                        <a:pt x="1301" y="37"/>
                      </a:lnTo>
                      <a:lnTo>
                        <a:pt x="1303" y="37"/>
                      </a:lnTo>
                      <a:lnTo>
                        <a:pt x="1304" y="37"/>
                      </a:lnTo>
                      <a:lnTo>
                        <a:pt x="1306" y="38"/>
                      </a:lnTo>
                      <a:lnTo>
                        <a:pt x="1308" y="40"/>
                      </a:lnTo>
                      <a:lnTo>
                        <a:pt x="1309" y="42"/>
                      </a:lnTo>
                      <a:lnTo>
                        <a:pt x="1311" y="43"/>
                      </a:lnTo>
                      <a:lnTo>
                        <a:pt x="1313" y="43"/>
                      </a:lnTo>
                      <a:lnTo>
                        <a:pt x="1315" y="42"/>
                      </a:lnTo>
                      <a:lnTo>
                        <a:pt x="1316" y="39"/>
                      </a:lnTo>
                      <a:lnTo>
                        <a:pt x="1318" y="36"/>
                      </a:lnTo>
                      <a:lnTo>
                        <a:pt x="1320" y="31"/>
                      </a:lnTo>
                      <a:lnTo>
                        <a:pt x="1321" y="27"/>
                      </a:lnTo>
                      <a:lnTo>
                        <a:pt x="1323" y="24"/>
                      </a:lnTo>
                      <a:lnTo>
                        <a:pt x="1325" y="22"/>
                      </a:lnTo>
                      <a:lnTo>
                        <a:pt x="1327" y="22"/>
                      </a:lnTo>
                      <a:lnTo>
                        <a:pt x="1328" y="22"/>
                      </a:lnTo>
                      <a:lnTo>
                        <a:pt x="1330" y="24"/>
                      </a:lnTo>
                      <a:lnTo>
                        <a:pt x="1332" y="26"/>
                      </a:lnTo>
                      <a:lnTo>
                        <a:pt x="1333" y="27"/>
                      </a:lnTo>
                      <a:lnTo>
                        <a:pt x="1335" y="28"/>
                      </a:lnTo>
                      <a:lnTo>
                        <a:pt x="1337" y="28"/>
                      </a:lnTo>
                      <a:lnTo>
                        <a:pt x="1339" y="27"/>
                      </a:lnTo>
                      <a:lnTo>
                        <a:pt x="1340" y="25"/>
                      </a:lnTo>
                      <a:lnTo>
                        <a:pt x="1342" y="24"/>
                      </a:lnTo>
                      <a:lnTo>
                        <a:pt x="1344" y="22"/>
                      </a:lnTo>
                      <a:lnTo>
                        <a:pt x="1345" y="20"/>
                      </a:lnTo>
                      <a:lnTo>
                        <a:pt x="1347" y="20"/>
                      </a:lnTo>
                      <a:lnTo>
                        <a:pt x="1349" y="20"/>
                      </a:lnTo>
                      <a:lnTo>
                        <a:pt x="1351" y="20"/>
                      </a:lnTo>
                      <a:lnTo>
                        <a:pt x="1352" y="22"/>
                      </a:lnTo>
                      <a:lnTo>
                        <a:pt x="1354" y="23"/>
                      </a:lnTo>
                      <a:lnTo>
                        <a:pt x="1356" y="25"/>
                      </a:lnTo>
                      <a:lnTo>
                        <a:pt x="1357" y="26"/>
                      </a:lnTo>
                      <a:lnTo>
                        <a:pt x="1359" y="26"/>
                      </a:lnTo>
                      <a:lnTo>
                        <a:pt x="1361" y="26"/>
                      </a:lnTo>
                      <a:lnTo>
                        <a:pt x="1363" y="26"/>
                      </a:lnTo>
                      <a:lnTo>
                        <a:pt x="1364" y="25"/>
                      </a:lnTo>
                      <a:lnTo>
                        <a:pt x="1366" y="23"/>
                      </a:lnTo>
                      <a:lnTo>
                        <a:pt x="1368" y="22"/>
                      </a:lnTo>
                      <a:lnTo>
                        <a:pt x="1369" y="19"/>
                      </a:lnTo>
                      <a:lnTo>
                        <a:pt x="1371" y="18"/>
                      </a:lnTo>
                      <a:lnTo>
                        <a:pt x="1373" y="17"/>
                      </a:lnTo>
                      <a:lnTo>
                        <a:pt x="1375" y="17"/>
                      </a:lnTo>
                      <a:lnTo>
                        <a:pt x="1376" y="19"/>
                      </a:lnTo>
                      <a:lnTo>
                        <a:pt x="1378" y="22"/>
                      </a:lnTo>
                      <a:lnTo>
                        <a:pt x="1380" y="27"/>
                      </a:lnTo>
                      <a:lnTo>
                        <a:pt x="1381" y="34"/>
                      </a:lnTo>
                      <a:lnTo>
                        <a:pt x="1383" y="41"/>
                      </a:lnTo>
                      <a:lnTo>
                        <a:pt x="1385" y="48"/>
                      </a:lnTo>
                      <a:lnTo>
                        <a:pt x="1387" y="53"/>
                      </a:lnTo>
                      <a:lnTo>
                        <a:pt x="1388" y="55"/>
                      </a:lnTo>
                      <a:lnTo>
                        <a:pt x="1390" y="55"/>
                      </a:lnTo>
                      <a:lnTo>
                        <a:pt x="1392" y="52"/>
                      </a:lnTo>
                      <a:lnTo>
                        <a:pt x="1393" y="47"/>
                      </a:lnTo>
                      <a:lnTo>
                        <a:pt x="1395" y="39"/>
                      </a:lnTo>
                      <a:lnTo>
                        <a:pt x="1397" y="33"/>
                      </a:lnTo>
                      <a:lnTo>
                        <a:pt x="1399" y="28"/>
                      </a:lnTo>
                      <a:lnTo>
                        <a:pt x="1400" y="25"/>
                      </a:lnTo>
                      <a:lnTo>
                        <a:pt x="1402" y="25"/>
                      </a:lnTo>
                      <a:lnTo>
                        <a:pt x="1404" y="29"/>
                      </a:lnTo>
                      <a:lnTo>
                        <a:pt x="1405" y="35"/>
                      </a:lnTo>
                      <a:lnTo>
                        <a:pt x="1407" y="43"/>
                      </a:lnTo>
                      <a:lnTo>
                        <a:pt x="1409" y="52"/>
                      </a:lnTo>
                      <a:lnTo>
                        <a:pt x="1411" y="59"/>
                      </a:lnTo>
                      <a:lnTo>
                        <a:pt x="1412" y="64"/>
                      </a:lnTo>
                      <a:lnTo>
                        <a:pt x="1414" y="66"/>
                      </a:lnTo>
                      <a:lnTo>
                        <a:pt x="1415" y="66"/>
                      </a:lnTo>
                      <a:lnTo>
                        <a:pt x="1417" y="65"/>
                      </a:lnTo>
                      <a:lnTo>
                        <a:pt x="1419" y="62"/>
                      </a:lnTo>
                      <a:lnTo>
                        <a:pt x="1421" y="59"/>
                      </a:lnTo>
                      <a:lnTo>
                        <a:pt x="1423" y="58"/>
                      </a:lnTo>
                      <a:lnTo>
                        <a:pt x="1424" y="58"/>
                      </a:lnTo>
                      <a:lnTo>
                        <a:pt x="1426" y="60"/>
                      </a:lnTo>
                      <a:lnTo>
                        <a:pt x="1427" y="64"/>
                      </a:lnTo>
                      <a:lnTo>
                        <a:pt x="1429" y="68"/>
                      </a:lnTo>
                      <a:lnTo>
                        <a:pt x="1431" y="73"/>
                      </a:lnTo>
                      <a:lnTo>
                        <a:pt x="1433" y="78"/>
                      </a:lnTo>
                      <a:lnTo>
                        <a:pt x="1435" y="81"/>
                      </a:lnTo>
                      <a:lnTo>
                        <a:pt x="1436" y="83"/>
                      </a:lnTo>
                      <a:lnTo>
                        <a:pt x="1438" y="84"/>
                      </a:lnTo>
                      <a:lnTo>
                        <a:pt x="1439" y="83"/>
                      </a:lnTo>
                      <a:lnTo>
                        <a:pt x="1441" y="82"/>
                      </a:lnTo>
                      <a:lnTo>
                        <a:pt x="1443" y="80"/>
                      </a:lnTo>
                      <a:lnTo>
                        <a:pt x="1445" y="78"/>
                      </a:lnTo>
                      <a:lnTo>
                        <a:pt x="1447" y="76"/>
                      </a:lnTo>
                      <a:lnTo>
                        <a:pt x="1448" y="74"/>
                      </a:lnTo>
                      <a:lnTo>
                        <a:pt x="1450" y="72"/>
                      </a:lnTo>
                      <a:lnTo>
                        <a:pt x="1451" y="70"/>
                      </a:lnTo>
                      <a:lnTo>
                        <a:pt x="1453" y="69"/>
                      </a:lnTo>
                      <a:lnTo>
                        <a:pt x="1455" y="68"/>
                      </a:lnTo>
                      <a:lnTo>
                        <a:pt x="1457" y="67"/>
                      </a:lnTo>
                      <a:lnTo>
                        <a:pt x="1458" y="67"/>
                      </a:lnTo>
                      <a:lnTo>
                        <a:pt x="1460" y="66"/>
                      </a:lnTo>
                      <a:lnTo>
                        <a:pt x="1462" y="67"/>
                      </a:lnTo>
                      <a:lnTo>
                        <a:pt x="1463" y="68"/>
                      </a:lnTo>
                      <a:lnTo>
                        <a:pt x="1465" y="69"/>
                      </a:lnTo>
                      <a:lnTo>
                        <a:pt x="1467" y="70"/>
                      </a:lnTo>
                      <a:lnTo>
                        <a:pt x="1469" y="73"/>
                      </a:lnTo>
                      <a:lnTo>
                        <a:pt x="1470" y="74"/>
                      </a:lnTo>
                      <a:lnTo>
                        <a:pt x="1472" y="76"/>
                      </a:lnTo>
                      <a:lnTo>
                        <a:pt x="1474" y="77"/>
                      </a:lnTo>
                      <a:lnTo>
                        <a:pt x="1475" y="78"/>
                      </a:lnTo>
                      <a:lnTo>
                        <a:pt x="1477" y="77"/>
                      </a:lnTo>
                      <a:lnTo>
                        <a:pt x="1479" y="76"/>
                      </a:lnTo>
                      <a:lnTo>
                        <a:pt x="1481" y="75"/>
                      </a:lnTo>
                      <a:lnTo>
                        <a:pt x="1482" y="73"/>
                      </a:lnTo>
                      <a:lnTo>
                        <a:pt x="1484" y="71"/>
                      </a:lnTo>
                      <a:lnTo>
                        <a:pt x="1486" y="70"/>
                      </a:lnTo>
                      <a:lnTo>
                        <a:pt x="1487" y="69"/>
                      </a:lnTo>
                      <a:lnTo>
                        <a:pt x="1489" y="69"/>
                      </a:lnTo>
                      <a:lnTo>
                        <a:pt x="1491" y="70"/>
                      </a:lnTo>
                      <a:lnTo>
                        <a:pt x="1493" y="70"/>
                      </a:lnTo>
                      <a:lnTo>
                        <a:pt x="1494" y="70"/>
                      </a:lnTo>
                      <a:lnTo>
                        <a:pt x="1496" y="69"/>
                      </a:lnTo>
                      <a:lnTo>
                        <a:pt x="1498" y="67"/>
                      </a:lnTo>
                      <a:lnTo>
                        <a:pt x="1499" y="63"/>
                      </a:lnTo>
                      <a:lnTo>
                        <a:pt x="1501" y="58"/>
                      </a:lnTo>
                      <a:lnTo>
                        <a:pt x="1503" y="53"/>
                      </a:lnTo>
                      <a:lnTo>
                        <a:pt x="1505" y="46"/>
                      </a:lnTo>
                      <a:lnTo>
                        <a:pt x="1506" y="41"/>
                      </a:lnTo>
                      <a:lnTo>
                        <a:pt x="1508" y="37"/>
                      </a:lnTo>
                      <a:lnTo>
                        <a:pt x="1510" y="34"/>
                      </a:lnTo>
                      <a:lnTo>
                        <a:pt x="1511" y="34"/>
                      </a:lnTo>
                      <a:lnTo>
                        <a:pt x="1513" y="35"/>
                      </a:lnTo>
                      <a:lnTo>
                        <a:pt x="1515" y="38"/>
                      </a:lnTo>
                      <a:lnTo>
                        <a:pt x="1516" y="41"/>
                      </a:lnTo>
                      <a:lnTo>
                        <a:pt x="1518" y="44"/>
                      </a:lnTo>
                      <a:lnTo>
                        <a:pt x="1520" y="45"/>
                      </a:lnTo>
                      <a:lnTo>
                        <a:pt x="1522" y="45"/>
                      </a:lnTo>
                      <a:lnTo>
                        <a:pt x="1523" y="44"/>
                      </a:lnTo>
                      <a:lnTo>
                        <a:pt x="1525" y="42"/>
                      </a:lnTo>
                      <a:lnTo>
                        <a:pt x="1527" y="39"/>
                      </a:lnTo>
                      <a:lnTo>
                        <a:pt x="1528" y="37"/>
                      </a:lnTo>
                      <a:lnTo>
                        <a:pt x="1530" y="36"/>
                      </a:lnTo>
                      <a:lnTo>
                        <a:pt x="1532" y="37"/>
                      </a:lnTo>
                      <a:lnTo>
                        <a:pt x="1534" y="41"/>
                      </a:lnTo>
                      <a:lnTo>
                        <a:pt x="1535" y="45"/>
                      </a:lnTo>
                      <a:lnTo>
                        <a:pt x="1537" y="51"/>
                      </a:lnTo>
                      <a:lnTo>
                        <a:pt x="1539" y="56"/>
                      </a:lnTo>
                      <a:lnTo>
                        <a:pt x="1540" y="61"/>
                      </a:lnTo>
                      <a:lnTo>
                        <a:pt x="1542" y="64"/>
                      </a:lnTo>
                      <a:lnTo>
                        <a:pt x="1544" y="66"/>
                      </a:lnTo>
                      <a:lnTo>
                        <a:pt x="1546" y="66"/>
                      </a:lnTo>
                      <a:lnTo>
                        <a:pt x="1547" y="65"/>
                      </a:lnTo>
                      <a:lnTo>
                        <a:pt x="1549" y="63"/>
                      </a:lnTo>
                      <a:lnTo>
                        <a:pt x="1551" y="61"/>
                      </a:lnTo>
                      <a:lnTo>
                        <a:pt x="1552" y="60"/>
                      </a:lnTo>
                      <a:lnTo>
                        <a:pt x="1554" y="60"/>
                      </a:lnTo>
                      <a:lnTo>
                        <a:pt x="1556" y="60"/>
                      </a:lnTo>
                      <a:lnTo>
                        <a:pt x="1558" y="61"/>
                      </a:lnTo>
                      <a:lnTo>
                        <a:pt x="1559" y="62"/>
                      </a:lnTo>
                      <a:lnTo>
                        <a:pt x="1561" y="63"/>
                      </a:lnTo>
                      <a:lnTo>
                        <a:pt x="1562" y="65"/>
                      </a:lnTo>
                      <a:lnTo>
                        <a:pt x="1564" y="65"/>
                      </a:lnTo>
                      <a:lnTo>
                        <a:pt x="1566" y="65"/>
                      </a:lnTo>
                      <a:lnTo>
                        <a:pt x="1568" y="65"/>
                      </a:lnTo>
                      <a:lnTo>
                        <a:pt x="1570" y="65"/>
                      </a:lnTo>
                      <a:lnTo>
                        <a:pt x="1571" y="65"/>
                      </a:lnTo>
                      <a:lnTo>
                        <a:pt x="1573" y="65"/>
                      </a:lnTo>
                      <a:lnTo>
                        <a:pt x="1574" y="65"/>
                      </a:lnTo>
                      <a:lnTo>
                        <a:pt x="1576" y="64"/>
                      </a:lnTo>
                      <a:lnTo>
                        <a:pt x="1578" y="63"/>
                      </a:lnTo>
                      <a:lnTo>
                        <a:pt x="1580" y="61"/>
                      </a:lnTo>
                      <a:lnTo>
                        <a:pt x="1582" y="59"/>
                      </a:lnTo>
                      <a:lnTo>
                        <a:pt x="1583" y="56"/>
                      </a:lnTo>
                      <a:lnTo>
                        <a:pt x="1585" y="54"/>
                      </a:lnTo>
                      <a:lnTo>
                        <a:pt x="1586" y="51"/>
                      </a:lnTo>
                      <a:lnTo>
                        <a:pt x="1588" y="48"/>
                      </a:lnTo>
                      <a:lnTo>
                        <a:pt x="1590" y="47"/>
                      </a:lnTo>
                      <a:lnTo>
                        <a:pt x="1592" y="45"/>
                      </a:lnTo>
                      <a:lnTo>
                        <a:pt x="1593" y="45"/>
                      </a:lnTo>
                      <a:lnTo>
                        <a:pt x="1595" y="47"/>
                      </a:lnTo>
                      <a:lnTo>
                        <a:pt x="1597" y="48"/>
                      </a:lnTo>
                      <a:lnTo>
                        <a:pt x="1598" y="50"/>
                      </a:lnTo>
                      <a:lnTo>
                        <a:pt x="1600" y="52"/>
                      </a:lnTo>
                      <a:lnTo>
                        <a:pt x="1602" y="54"/>
                      </a:lnTo>
                      <a:lnTo>
                        <a:pt x="1604" y="56"/>
                      </a:lnTo>
                      <a:lnTo>
                        <a:pt x="1605" y="57"/>
                      </a:lnTo>
                      <a:lnTo>
                        <a:pt x="1607" y="59"/>
                      </a:lnTo>
                      <a:lnTo>
                        <a:pt x="1609" y="59"/>
                      </a:lnTo>
                      <a:lnTo>
                        <a:pt x="1610" y="59"/>
                      </a:lnTo>
                      <a:lnTo>
                        <a:pt x="1612" y="58"/>
                      </a:lnTo>
                      <a:lnTo>
                        <a:pt x="1614" y="57"/>
                      </a:lnTo>
                      <a:lnTo>
                        <a:pt x="1616" y="56"/>
                      </a:lnTo>
                      <a:lnTo>
                        <a:pt x="1617" y="55"/>
                      </a:lnTo>
                      <a:lnTo>
                        <a:pt x="1619" y="54"/>
                      </a:lnTo>
                      <a:lnTo>
                        <a:pt x="1621" y="54"/>
                      </a:lnTo>
                      <a:lnTo>
                        <a:pt x="1622" y="54"/>
                      </a:lnTo>
                      <a:lnTo>
                        <a:pt x="1624" y="54"/>
                      </a:lnTo>
                      <a:lnTo>
                        <a:pt x="1626" y="55"/>
                      </a:lnTo>
                      <a:lnTo>
                        <a:pt x="1628" y="56"/>
                      </a:lnTo>
                      <a:lnTo>
                        <a:pt x="1629" y="57"/>
                      </a:lnTo>
                      <a:lnTo>
                        <a:pt x="1631" y="59"/>
                      </a:lnTo>
                      <a:lnTo>
                        <a:pt x="1633" y="60"/>
                      </a:lnTo>
                      <a:lnTo>
                        <a:pt x="1634" y="60"/>
                      </a:lnTo>
                      <a:lnTo>
                        <a:pt x="1636" y="60"/>
                      </a:lnTo>
                      <a:lnTo>
                        <a:pt x="1638" y="60"/>
                      </a:lnTo>
                      <a:lnTo>
                        <a:pt x="1640" y="60"/>
                      </a:lnTo>
                      <a:lnTo>
                        <a:pt x="1641" y="60"/>
                      </a:lnTo>
                      <a:lnTo>
                        <a:pt x="1643" y="61"/>
                      </a:lnTo>
                      <a:lnTo>
                        <a:pt x="1645" y="62"/>
                      </a:lnTo>
                      <a:lnTo>
                        <a:pt x="1646" y="63"/>
                      </a:lnTo>
                      <a:lnTo>
                        <a:pt x="1648" y="65"/>
                      </a:lnTo>
                      <a:lnTo>
                        <a:pt x="1650" y="67"/>
                      </a:lnTo>
                      <a:lnTo>
                        <a:pt x="1652" y="68"/>
                      </a:lnTo>
                      <a:lnTo>
                        <a:pt x="1653" y="70"/>
                      </a:lnTo>
                      <a:lnTo>
                        <a:pt x="1655" y="71"/>
                      </a:lnTo>
                      <a:lnTo>
                        <a:pt x="1657" y="72"/>
                      </a:lnTo>
                      <a:lnTo>
                        <a:pt x="1658" y="71"/>
                      </a:lnTo>
                      <a:lnTo>
                        <a:pt x="1660" y="69"/>
                      </a:lnTo>
                      <a:lnTo>
                        <a:pt x="1662" y="67"/>
                      </a:lnTo>
                      <a:lnTo>
                        <a:pt x="1664" y="63"/>
                      </a:lnTo>
                      <a:lnTo>
                        <a:pt x="1665" y="59"/>
                      </a:lnTo>
                      <a:lnTo>
                        <a:pt x="1667" y="54"/>
                      </a:lnTo>
                      <a:lnTo>
                        <a:pt x="1669" y="49"/>
                      </a:lnTo>
                      <a:lnTo>
                        <a:pt x="1670" y="45"/>
                      </a:lnTo>
                      <a:lnTo>
                        <a:pt x="1672" y="43"/>
                      </a:lnTo>
                      <a:lnTo>
                        <a:pt x="1674" y="41"/>
                      </a:lnTo>
                      <a:lnTo>
                        <a:pt x="1676" y="39"/>
                      </a:lnTo>
                      <a:lnTo>
                        <a:pt x="1677" y="39"/>
                      </a:lnTo>
                      <a:lnTo>
                        <a:pt x="1679" y="38"/>
                      </a:lnTo>
                      <a:lnTo>
                        <a:pt x="1681" y="38"/>
                      </a:lnTo>
                      <a:lnTo>
                        <a:pt x="1682" y="37"/>
                      </a:lnTo>
                      <a:lnTo>
                        <a:pt x="1684" y="36"/>
                      </a:lnTo>
                      <a:lnTo>
                        <a:pt x="1686" y="34"/>
                      </a:lnTo>
                      <a:lnTo>
                        <a:pt x="1688" y="31"/>
                      </a:lnTo>
                      <a:lnTo>
                        <a:pt x="1689" y="29"/>
                      </a:lnTo>
                      <a:lnTo>
                        <a:pt x="1691" y="27"/>
                      </a:lnTo>
                      <a:lnTo>
                        <a:pt x="1693" y="26"/>
                      </a:lnTo>
                      <a:lnTo>
                        <a:pt x="1694" y="26"/>
                      </a:lnTo>
                      <a:lnTo>
                        <a:pt x="1696" y="28"/>
                      </a:lnTo>
                      <a:lnTo>
                        <a:pt x="1698" y="30"/>
                      </a:lnTo>
                      <a:lnTo>
                        <a:pt x="1700" y="34"/>
                      </a:lnTo>
                      <a:lnTo>
                        <a:pt x="1701" y="38"/>
                      </a:lnTo>
                      <a:lnTo>
                        <a:pt x="1703" y="42"/>
                      </a:lnTo>
                      <a:lnTo>
                        <a:pt x="1705" y="46"/>
                      </a:lnTo>
                      <a:lnTo>
                        <a:pt x="1706" y="50"/>
                      </a:lnTo>
                      <a:lnTo>
                        <a:pt x="1708" y="53"/>
                      </a:lnTo>
                      <a:lnTo>
                        <a:pt x="1710" y="55"/>
                      </a:lnTo>
                      <a:lnTo>
                        <a:pt x="1712" y="56"/>
                      </a:lnTo>
                      <a:lnTo>
                        <a:pt x="1713" y="56"/>
                      </a:lnTo>
                      <a:lnTo>
                        <a:pt x="1715" y="56"/>
                      </a:lnTo>
                      <a:lnTo>
                        <a:pt x="1717" y="54"/>
                      </a:lnTo>
                      <a:lnTo>
                        <a:pt x="1718" y="51"/>
                      </a:lnTo>
                      <a:lnTo>
                        <a:pt x="1720" y="48"/>
                      </a:lnTo>
                      <a:lnTo>
                        <a:pt x="1722" y="44"/>
                      </a:lnTo>
                      <a:lnTo>
                        <a:pt x="1723" y="39"/>
                      </a:lnTo>
                      <a:lnTo>
                        <a:pt x="1725" y="36"/>
                      </a:lnTo>
                      <a:lnTo>
                        <a:pt x="1727" y="33"/>
                      </a:lnTo>
                      <a:lnTo>
                        <a:pt x="1728" y="32"/>
                      </a:lnTo>
                      <a:lnTo>
                        <a:pt x="1730" y="32"/>
                      </a:lnTo>
                      <a:lnTo>
                        <a:pt x="1732" y="35"/>
                      </a:lnTo>
                      <a:lnTo>
                        <a:pt x="1734" y="40"/>
                      </a:lnTo>
                      <a:lnTo>
                        <a:pt x="1735" y="46"/>
                      </a:lnTo>
                      <a:lnTo>
                        <a:pt x="1737" y="53"/>
                      </a:lnTo>
                      <a:lnTo>
                        <a:pt x="1739" y="60"/>
                      </a:lnTo>
                      <a:lnTo>
                        <a:pt x="1740" y="67"/>
                      </a:lnTo>
                      <a:lnTo>
                        <a:pt x="1742" y="72"/>
                      </a:lnTo>
                      <a:lnTo>
                        <a:pt x="1744" y="75"/>
                      </a:lnTo>
                      <a:lnTo>
                        <a:pt x="1746" y="76"/>
                      </a:lnTo>
                      <a:lnTo>
                        <a:pt x="1747" y="75"/>
                      </a:lnTo>
                      <a:lnTo>
                        <a:pt x="1749" y="72"/>
                      </a:lnTo>
                      <a:lnTo>
                        <a:pt x="1751" y="67"/>
                      </a:lnTo>
                      <a:lnTo>
                        <a:pt x="1752" y="62"/>
                      </a:lnTo>
                      <a:lnTo>
                        <a:pt x="1754" y="57"/>
                      </a:lnTo>
                      <a:lnTo>
                        <a:pt x="1756" y="53"/>
                      </a:lnTo>
                      <a:lnTo>
                        <a:pt x="1758" y="50"/>
                      </a:lnTo>
                      <a:lnTo>
                        <a:pt x="1759" y="48"/>
                      </a:lnTo>
                      <a:lnTo>
                        <a:pt x="1761" y="48"/>
                      </a:lnTo>
                      <a:lnTo>
                        <a:pt x="1763" y="49"/>
                      </a:lnTo>
                      <a:lnTo>
                        <a:pt x="1764" y="50"/>
                      </a:lnTo>
                      <a:lnTo>
                        <a:pt x="1766" y="51"/>
                      </a:lnTo>
                      <a:lnTo>
                        <a:pt x="1768" y="52"/>
                      </a:lnTo>
                      <a:lnTo>
                        <a:pt x="1769" y="53"/>
                      </a:lnTo>
                      <a:lnTo>
                        <a:pt x="1771" y="54"/>
                      </a:lnTo>
                      <a:lnTo>
                        <a:pt x="1773" y="53"/>
                      </a:lnTo>
                      <a:lnTo>
                        <a:pt x="1775" y="53"/>
                      </a:lnTo>
                      <a:lnTo>
                        <a:pt x="1776" y="53"/>
                      </a:lnTo>
                      <a:lnTo>
                        <a:pt x="1778" y="53"/>
                      </a:lnTo>
                      <a:lnTo>
                        <a:pt x="1780" y="53"/>
                      </a:lnTo>
                      <a:lnTo>
                        <a:pt x="1781" y="53"/>
                      </a:lnTo>
                      <a:lnTo>
                        <a:pt x="1783" y="53"/>
                      </a:lnTo>
                      <a:lnTo>
                        <a:pt x="1785" y="54"/>
                      </a:lnTo>
                      <a:lnTo>
                        <a:pt x="1787" y="55"/>
                      </a:lnTo>
                      <a:lnTo>
                        <a:pt x="1788" y="56"/>
                      </a:lnTo>
                      <a:lnTo>
                        <a:pt x="1790" y="57"/>
                      </a:lnTo>
                      <a:lnTo>
                        <a:pt x="1792" y="60"/>
                      </a:lnTo>
                      <a:lnTo>
                        <a:pt x="1793" y="62"/>
                      </a:lnTo>
                      <a:lnTo>
                        <a:pt x="1795" y="65"/>
                      </a:lnTo>
                      <a:lnTo>
                        <a:pt x="1797" y="67"/>
                      </a:lnTo>
                      <a:lnTo>
                        <a:pt x="1799" y="69"/>
                      </a:lnTo>
                      <a:lnTo>
                        <a:pt x="1800" y="70"/>
                      </a:lnTo>
                      <a:lnTo>
                        <a:pt x="1802" y="70"/>
                      </a:lnTo>
                      <a:lnTo>
                        <a:pt x="1804" y="69"/>
                      </a:lnTo>
                      <a:lnTo>
                        <a:pt x="1805" y="67"/>
                      </a:lnTo>
                      <a:lnTo>
                        <a:pt x="1807" y="64"/>
                      </a:lnTo>
                      <a:lnTo>
                        <a:pt x="1809" y="61"/>
                      </a:lnTo>
                      <a:lnTo>
                        <a:pt x="1811" y="59"/>
                      </a:lnTo>
                      <a:lnTo>
                        <a:pt x="1812" y="56"/>
                      </a:lnTo>
                      <a:lnTo>
                        <a:pt x="1814" y="55"/>
                      </a:lnTo>
                      <a:lnTo>
                        <a:pt x="1816" y="54"/>
                      </a:lnTo>
                      <a:lnTo>
                        <a:pt x="1817" y="53"/>
                      </a:lnTo>
                      <a:lnTo>
                        <a:pt x="1819" y="53"/>
                      </a:lnTo>
                      <a:lnTo>
                        <a:pt x="1821" y="52"/>
                      </a:lnTo>
                      <a:lnTo>
                        <a:pt x="1823" y="51"/>
                      </a:lnTo>
                      <a:lnTo>
                        <a:pt x="1824" y="50"/>
                      </a:lnTo>
                      <a:lnTo>
                        <a:pt x="1826" y="48"/>
                      </a:lnTo>
                      <a:lnTo>
                        <a:pt x="1828" y="47"/>
                      </a:lnTo>
                      <a:lnTo>
                        <a:pt x="1829" y="45"/>
                      </a:lnTo>
                      <a:lnTo>
                        <a:pt x="1831" y="45"/>
                      </a:lnTo>
                      <a:lnTo>
                        <a:pt x="1833" y="45"/>
                      </a:lnTo>
                      <a:lnTo>
                        <a:pt x="1835" y="46"/>
                      </a:lnTo>
                      <a:lnTo>
                        <a:pt x="1836" y="47"/>
                      </a:lnTo>
                      <a:lnTo>
                        <a:pt x="1838" y="49"/>
                      </a:lnTo>
                      <a:lnTo>
                        <a:pt x="1840" y="50"/>
                      </a:lnTo>
                      <a:lnTo>
                        <a:pt x="1841" y="51"/>
                      </a:lnTo>
                      <a:lnTo>
                        <a:pt x="1843" y="52"/>
                      </a:lnTo>
                      <a:lnTo>
                        <a:pt x="1845" y="51"/>
                      </a:lnTo>
                      <a:lnTo>
                        <a:pt x="1847" y="50"/>
                      </a:lnTo>
                      <a:lnTo>
                        <a:pt x="1848" y="49"/>
                      </a:lnTo>
                      <a:lnTo>
                        <a:pt x="1850" y="48"/>
                      </a:lnTo>
                      <a:lnTo>
                        <a:pt x="1851" y="47"/>
                      </a:lnTo>
                      <a:lnTo>
                        <a:pt x="1853" y="47"/>
                      </a:lnTo>
                      <a:lnTo>
                        <a:pt x="1855" y="47"/>
                      </a:lnTo>
                      <a:lnTo>
                        <a:pt x="1857" y="47"/>
                      </a:lnTo>
                      <a:lnTo>
                        <a:pt x="1859" y="47"/>
                      </a:lnTo>
                      <a:lnTo>
                        <a:pt x="1860" y="47"/>
                      </a:lnTo>
                      <a:lnTo>
                        <a:pt x="1862" y="45"/>
                      </a:lnTo>
                      <a:lnTo>
                        <a:pt x="1863" y="43"/>
                      </a:lnTo>
                      <a:lnTo>
                        <a:pt x="1865" y="41"/>
                      </a:lnTo>
                      <a:lnTo>
                        <a:pt x="1867" y="38"/>
                      </a:lnTo>
                      <a:lnTo>
                        <a:pt x="1869" y="35"/>
                      </a:lnTo>
                      <a:lnTo>
                        <a:pt x="1871" y="32"/>
                      </a:lnTo>
                      <a:lnTo>
                        <a:pt x="1872" y="31"/>
                      </a:lnTo>
                      <a:lnTo>
                        <a:pt x="1874" y="30"/>
                      </a:lnTo>
                      <a:lnTo>
                        <a:pt x="1875" y="31"/>
                      </a:lnTo>
                      <a:lnTo>
                        <a:pt x="1877" y="33"/>
                      </a:lnTo>
                      <a:lnTo>
                        <a:pt x="1879" y="35"/>
                      </a:lnTo>
                      <a:lnTo>
                        <a:pt x="1881" y="38"/>
                      </a:lnTo>
                      <a:lnTo>
                        <a:pt x="1883" y="41"/>
                      </a:lnTo>
                      <a:lnTo>
                        <a:pt x="1884" y="44"/>
                      </a:lnTo>
                      <a:lnTo>
                        <a:pt x="1886" y="47"/>
                      </a:lnTo>
                      <a:lnTo>
                        <a:pt x="1887" y="50"/>
                      </a:lnTo>
                      <a:lnTo>
                        <a:pt x="1889" y="52"/>
                      </a:lnTo>
                      <a:lnTo>
                        <a:pt x="1891" y="54"/>
                      </a:lnTo>
                      <a:lnTo>
                        <a:pt x="1893" y="55"/>
                      </a:lnTo>
                      <a:lnTo>
                        <a:pt x="1895" y="56"/>
                      </a:lnTo>
                      <a:lnTo>
                        <a:pt x="1896" y="57"/>
                      </a:lnTo>
                      <a:lnTo>
                        <a:pt x="1898" y="58"/>
                      </a:lnTo>
                      <a:lnTo>
                        <a:pt x="1899" y="59"/>
                      </a:lnTo>
                      <a:lnTo>
                        <a:pt x="1901" y="60"/>
                      </a:lnTo>
                      <a:lnTo>
                        <a:pt x="1903" y="62"/>
                      </a:lnTo>
                      <a:lnTo>
                        <a:pt x="1905" y="64"/>
                      </a:lnTo>
                      <a:lnTo>
                        <a:pt x="1906" y="66"/>
                      </a:lnTo>
                      <a:lnTo>
                        <a:pt x="1908" y="69"/>
                      </a:lnTo>
                      <a:lnTo>
                        <a:pt x="1910" y="71"/>
                      </a:lnTo>
                      <a:lnTo>
                        <a:pt x="1911" y="72"/>
                      </a:lnTo>
                      <a:lnTo>
                        <a:pt x="1913" y="73"/>
                      </a:lnTo>
                      <a:lnTo>
                        <a:pt x="1915" y="73"/>
                      </a:lnTo>
                      <a:lnTo>
                        <a:pt x="1917" y="71"/>
                      </a:lnTo>
                      <a:lnTo>
                        <a:pt x="1918" y="68"/>
                      </a:lnTo>
                      <a:lnTo>
                        <a:pt x="1920" y="65"/>
                      </a:lnTo>
                      <a:lnTo>
                        <a:pt x="1922" y="62"/>
                      </a:lnTo>
                      <a:lnTo>
                        <a:pt x="1923" y="59"/>
                      </a:lnTo>
                      <a:lnTo>
                        <a:pt x="1925" y="58"/>
                      </a:lnTo>
                      <a:lnTo>
                        <a:pt x="1927" y="58"/>
                      </a:lnTo>
                      <a:lnTo>
                        <a:pt x="1929" y="61"/>
                      </a:lnTo>
                      <a:lnTo>
                        <a:pt x="1930" y="65"/>
                      </a:lnTo>
                      <a:lnTo>
                        <a:pt x="1932" y="70"/>
                      </a:lnTo>
                      <a:lnTo>
                        <a:pt x="1934" y="75"/>
                      </a:lnTo>
                      <a:lnTo>
                        <a:pt x="1935" y="80"/>
                      </a:lnTo>
                      <a:lnTo>
                        <a:pt x="1937" y="84"/>
                      </a:lnTo>
                      <a:lnTo>
                        <a:pt x="1939" y="85"/>
                      </a:lnTo>
                      <a:lnTo>
                        <a:pt x="1941" y="84"/>
                      </a:lnTo>
                      <a:lnTo>
                        <a:pt x="1942" y="81"/>
                      </a:lnTo>
                      <a:lnTo>
                        <a:pt x="1944" y="76"/>
                      </a:lnTo>
                      <a:lnTo>
                        <a:pt x="1946" y="70"/>
                      </a:lnTo>
                      <a:lnTo>
                        <a:pt x="1947" y="65"/>
                      </a:lnTo>
                      <a:lnTo>
                        <a:pt x="1949" y="61"/>
                      </a:lnTo>
                      <a:lnTo>
                        <a:pt x="1951" y="59"/>
                      </a:lnTo>
                      <a:lnTo>
                        <a:pt x="1953" y="60"/>
                      </a:lnTo>
                      <a:lnTo>
                        <a:pt x="1954" y="62"/>
                      </a:lnTo>
                      <a:lnTo>
                        <a:pt x="1956" y="67"/>
                      </a:lnTo>
                      <a:lnTo>
                        <a:pt x="1958" y="72"/>
                      </a:lnTo>
                      <a:lnTo>
                        <a:pt x="1959" y="77"/>
                      </a:lnTo>
                      <a:lnTo>
                        <a:pt x="1961" y="82"/>
                      </a:lnTo>
                      <a:lnTo>
                        <a:pt x="1963" y="85"/>
                      </a:lnTo>
                      <a:lnTo>
                        <a:pt x="1964" y="87"/>
                      </a:lnTo>
                      <a:lnTo>
                        <a:pt x="1966" y="87"/>
                      </a:lnTo>
                      <a:lnTo>
                        <a:pt x="1968" y="86"/>
                      </a:lnTo>
                      <a:lnTo>
                        <a:pt x="1970" y="85"/>
                      </a:lnTo>
                      <a:lnTo>
                        <a:pt x="1971" y="84"/>
                      </a:lnTo>
                      <a:lnTo>
                        <a:pt x="1973" y="84"/>
                      </a:lnTo>
                      <a:lnTo>
                        <a:pt x="1975" y="85"/>
                      </a:lnTo>
                      <a:lnTo>
                        <a:pt x="1976" y="87"/>
                      </a:lnTo>
                      <a:lnTo>
                        <a:pt x="1978" y="90"/>
                      </a:lnTo>
                      <a:lnTo>
                        <a:pt x="1980" y="95"/>
                      </a:lnTo>
                      <a:lnTo>
                        <a:pt x="1982" y="100"/>
                      </a:lnTo>
                      <a:lnTo>
                        <a:pt x="1983" y="105"/>
                      </a:lnTo>
                      <a:lnTo>
                        <a:pt x="1985" y="109"/>
                      </a:lnTo>
                      <a:lnTo>
                        <a:pt x="1987" y="114"/>
                      </a:lnTo>
                      <a:lnTo>
                        <a:pt x="1988" y="118"/>
                      </a:lnTo>
                      <a:lnTo>
                        <a:pt x="1990" y="122"/>
                      </a:lnTo>
                      <a:lnTo>
                        <a:pt x="1992" y="125"/>
                      </a:lnTo>
                      <a:lnTo>
                        <a:pt x="1994" y="130"/>
                      </a:lnTo>
                      <a:lnTo>
                        <a:pt x="1995" y="134"/>
                      </a:lnTo>
                      <a:lnTo>
                        <a:pt x="1997" y="138"/>
                      </a:lnTo>
                      <a:lnTo>
                        <a:pt x="1999" y="141"/>
                      </a:lnTo>
                      <a:lnTo>
                        <a:pt x="2000" y="144"/>
                      </a:lnTo>
                      <a:lnTo>
                        <a:pt x="2002" y="145"/>
                      </a:lnTo>
                      <a:lnTo>
                        <a:pt x="2004" y="144"/>
                      </a:lnTo>
                      <a:lnTo>
                        <a:pt x="2006" y="142"/>
                      </a:lnTo>
                      <a:lnTo>
                        <a:pt x="2007" y="137"/>
                      </a:lnTo>
                      <a:lnTo>
                        <a:pt x="2009" y="132"/>
                      </a:lnTo>
                      <a:lnTo>
                        <a:pt x="2010" y="128"/>
                      </a:lnTo>
                      <a:lnTo>
                        <a:pt x="2012" y="124"/>
                      </a:lnTo>
                      <a:lnTo>
                        <a:pt x="2014" y="123"/>
                      </a:lnTo>
                      <a:lnTo>
                        <a:pt x="2016" y="124"/>
                      </a:lnTo>
                      <a:lnTo>
                        <a:pt x="2018" y="129"/>
                      </a:lnTo>
                      <a:lnTo>
                        <a:pt x="2019" y="137"/>
                      </a:lnTo>
                      <a:lnTo>
                        <a:pt x="2021" y="148"/>
                      </a:lnTo>
                      <a:lnTo>
                        <a:pt x="2022" y="160"/>
                      </a:lnTo>
                      <a:lnTo>
                        <a:pt x="2024" y="172"/>
                      </a:lnTo>
                      <a:lnTo>
                        <a:pt x="2026" y="183"/>
                      </a:lnTo>
                      <a:lnTo>
                        <a:pt x="2028" y="191"/>
                      </a:lnTo>
                      <a:lnTo>
                        <a:pt x="2029" y="197"/>
                      </a:lnTo>
                      <a:lnTo>
                        <a:pt x="2031" y="200"/>
                      </a:lnTo>
                      <a:lnTo>
                        <a:pt x="2033" y="201"/>
                      </a:lnTo>
                      <a:lnTo>
                        <a:pt x="2034" y="201"/>
                      </a:lnTo>
                      <a:lnTo>
                        <a:pt x="2036" y="200"/>
                      </a:lnTo>
                      <a:lnTo>
                        <a:pt x="2038" y="200"/>
                      </a:lnTo>
                      <a:lnTo>
                        <a:pt x="2040" y="201"/>
                      </a:lnTo>
                      <a:lnTo>
                        <a:pt x="2041" y="203"/>
                      </a:lnTo>
                      <a:lnTo>
                        <a:pt x="2043" y="206"/>
                      </a:lnTo>
                      <a:lnTo>
                        <a:pt x="2045" y="210"/>
                      </a:lnTo>
                      <a:lnTo>
                        <a:pt x="2046" y="213"/>
                      </a:lnTo>
                      <a:lnTo>
                        <a:pt x="2048" y="214"/>
                      </a:lnTo>
                      <a:lnTo>
                        <a:pt x="2050" y="212"/>
                      </a:lnTo>
                      <a:lnTo>
                        <a:pt x="2052" y="208"/>
                      </a:lnTo>
                      <a:lnTo>
                        <a:pt x="2053" y="201"/>
                      </a:lnTo>
                      <a:lnTo>
                        <a:pt x="2055" y="192"/>
                      </a:lnTo>
                      <a:lnTo>
                        <a:pt x="2057" y="182"/>
                      </a:lnTo>
                      <a:lnTo>
                        <a:pt x="2058" y="172"/>
                      </a:lnTo>
                      <a:lnTo>
                        <a:pt x="2060" y="164"/>
                      </a:lnTo>
                      <a:lnTo>
                        <a:pt x="2062" y="158"/>
                      </a:lnTo>
                      <a:lnTo>
                        <a:pt x="2064" y="154"/>
                      </a:lnTo>
                      <a:lnTo>
                        <a:pt x="2065" y="152"/>
                      </a:lnTo>
                      <a:lnTo>
                        <a:pt x="2067" y="150"/>
                      </a:lnTo>
                      <a:lnTo>
                        <a:pt x="2069" y="149"/>
                      </a:lnTo>
                      <a:lnTo>
                        <a:pt x="2070" y="145"/>
                      </a:lnTo>
                      <a:lnTo>
                        <a:pt x="2072" y="140"/>
                      </a:lnTo>
                      <a:lnTo>
                        <a:pt x="2074" y="134"/>
                      </a:lnTo>
                      <a:lnTo>
                        <a:pt x="2076" y="127"/>
                      </a:lnTo>
                      <a:lnTo>
                        <a:pt x="2077" y="120"/>
                      </a:lnTo>
                      <a:lnTo>
                        <a:pt x="2079" y="117"/>
                      </a:lnTo>
                      <a:lnTo>
                        <a:pt x="2081" y="118"/>
                      </a:lnTo>
                      <a:lnTo>
                        <a:pt x="2082" y="124"/>
                      </a:lnTo>
                      <a:lnTo>
                        <a:pt x="2084" y="135"/>
                      </a:lnTo>
                      <a:lnTo>
                        <a:pt x="2086" y="148"/>
                      </a:lnTo>
                      <a:lnTo>
                        <a:pt x="2088" y="162"/>
                      </a:lnTo>
                      <a:lnTo>
                        <a:pt x="2089" y="174"/>
                      </a:lnTo>
                      <a:lnTo>
                        <a:pt x="2091" y="182"/>
                      </a:lnTo>
                      <a:lnTo>
                        <a:pt x="2093" y="184"/>
                      </a:lnTo>
                      <a:lnTo>
                        <a:pt x="2094" y="180"/>
                      </a:lnTo>
                      <a:lnTo>
                        <a:pt x="2096" y="172"/>
                      </a:lnTo>
                      <a:lnTo>
                        <a:pt x="2098" y="161"/>
                      </a:lnTo>
                      <a:lnTo>
                        <a:pt x="2100" y="152"/>
                      </a:lnTo>
                      <a:lnTo>
                        <a:pt x="2101" y="145"/>
                      </a:lnTo>
                      <a:lnTo>
                        <a:pt x="2103" y="144"/>
                      </a:lnTo>
                      <a:lnTo>
                        <a:pt x="2105" y="149"/>
                      </a:lnTo>
                      <a:lnTo>
                        <a:pt x="2106" y="159"/>
                      </a:lnTo>
                      <a:lnTo>
                        <a:pt x="2108" y="171"/>
                      </a:lnTo>
                      <a:lnTo>
                        <a:pt x="2110" y="183"/>
                      </a:lnTo>
                      <a:lnTo>
                        <a:pt x="2112" y="191"/>
                      </a:lnTo>
                      <a:lnTo>
                        <a:pt x="2113" y="193"/>
                      </a:lnTo>
                      <a:lnTo>
                        <a:pt x="2115" y="187"/>
                      </a:lnTo>
                      <a:lnTo>
                        <a:pt x="2117" y="175"/>
                      </a:lnTo>
                      <a:lnTo>
                        <a:pt x="2118" y="157"/>
                      </a:lnTo>
                      <a:lnTo>
                        <a:pt x="2120" y="137"/>
                      </a:lnTo>
                      <a:lnTo>
                        <a:pt x="2122" y="120"/>
                      </a:lnTo>
                      <a:lnTo>
                        <a:pt x="2124" y="107"/>
                      </a:lnTo>
                      <a:lnTo>
                        <a:pt x="2125" y="100"/>
                      </a:lnTo>
                      <a:lnTo>
                        <a:pt x="2127" y="101"/>
                      </a:lnTo>
                      <a:lnTo>
                        <a:pt x="2129" y="109"/>
                      </a:lnTo>
                      <a:lnTo>
                        <a:pt x="2130" y="122"/>
                      </a:lnTo>
                      <a:lnTo>
                        <a:pt x="2132" y="136"/>
                      </a:lnTo>
                      <a:lnTo>
                        <a:pt x="2134" y="149"/>
                      </a:lnTo>
                      <a:lnTo>
                        <a:pt x="2136" y="160"/>
                      </a:lnTo>
                      <a:lnTo>
                        <a:pt x="2137" y="166"/>
                      </a:lnTo>
                      <a:lnTo>
                        <a:pt x="2139" y="167"/>
                      </a:lnTo>
                      <a:lnTo>
                        <a:pt x="2141" y="165"/>
                      </a:lnTo>
                      <a:lnTo>
                        <a:pt x="2142" y="160"/>
                      </a:lnTo>
                      <a:lnTo>
                        <a:pt x="2144" y="154"/>
                      </a:lnTo>
                      <a:lnTo>
                        <a:pt x="2146" y="147"/>
                      </a:lnTo>
                      <a:lnTo>
                        <a:pt x="2148" y="142"/>
                      </a:lnTo>
                      <a:lnTo>
                        <a:pt x="2149" y="138"/>
                      </a:lnTo>
                      <a:lnTo>
                        <a:pt x="2151" y="135"/>
                      </a:lnTo>
                      <a:lnTo>
                        <a:pt x="2153" y="134"/>
                      </a:lnTo>
                      <a:lnTo>
                        <a:pt x="2154" y="134"/>
                      </a:lnTo>
                      <a:lnTo>
                        <a:pt x="2156" y="134"/>
                      </a:lnTo>
                      <a:lnTo>
                        <a:pt x="2158" y="135"/>
                      </a:lnTo>
                      <a:lnTo>
                        <a:pt x="2160" y="136"/>
                      </a:lnTo>
                      <a:lnTo>
                        <a:pt x="2161" y="138"/>
                      </a:lnTo>
                      <a:lnTo>
                        <a:pt x="2163" y="141"/>
                      </a:lnTo>
                      <a:lnTo>
                        <a:pt x="2164" y="143"/>
                      </a:lnTo>
                      <a:lnTo>
                        <a:pt x="2166" y="146"/>
                      </a:lnTo>
                      <a:lnTo>
                        <a:pt x="2168" y="148"/>
                      </a:lnTo>
                      <a:lnTo>
                        <a:pt x="2170" y="150"/>
                      </a:lnTo>
                      <a:lnTo>
                        <a:pt x="2171" y="150"/>
                      </a:lnTo>
                      <a:lnTo>
                        <a:pt x="2173" y="149"/>
                      </a:lnTo>
                      <a:lnTo>
                        <a:pt x="2175" y="148"/>
                      </a:lnTo>
                      <a:lnTo>
                        <a:pt x="2176" y="147"/>
                      </a:lnTo>
                      <a:lnTo>
                        <a:pt x="2178" y="145"/>
                      </a:lnTo>
                      <a:lnTo>
                        <a:pt x="2180" y="144"/>
                      </a:lnTo>
                      <a:lnTo>
                        <a:pt x="2182" y="144"/>
                      </a:lnTo>
                      <a:lnTo>
                        <a:pt x="2183" y="145"/>
                      </a:lnTo>
                      <a:lnTo>
                        <a:pt x="2185" y="147"/>
                      </a:lnTo>
                      <a:lnTo>
                        <a:pt x="2187" y="148"/>
                      </a:lnTo>
                      <a:lnTo>
                        <a:pt x="2188" y="149"/>
                      </a:lnTo>
                      <a:lnTo>
                        <a:pt x="2190" y="150"/>
                      </a:lnTo>
                      <a:lnTo>
                        <a:pt x="2192" y="150"/>
                      </a:lnTo>
                      <a:lnTo>
                        <a:pt x="2194" y="150"/>
                      </a:lnTo>
                      <a:lnTo>
                        <a:pt x="2195" y="149"/>
                      </a:lnTo>
                      <a:lnTo>
                        <a:pt x="2197" y="150"/>
                      </a:lnTo>
                      <a:lnTo>
                        <a:pt x="2199" y="152"/>
                      </a:lnTo>
                      <a:lnTo>
                        <a:pt x="2200" y="154"/>
                      </a:lnTo>
                      <a:lnTo>
                        <a:pt x="2202" y="158"/>
                      </a:lnTo>
                      <a:lnTo>
                        <a:pt x="2204" y="162"/>
                      </a:lnTo>
                      <a:lnTo>
                        <a:pt x="2206" y="165"/>
                      </a:lnTo>
                      <a:lnTo>
                        <a:pt x="2207" y="167"/>
                      </a:lnTo>
                      <a:lnTo>
                        <a:pt x="2209" y="167"/>
                      </a:lnTo>
                      <a:lnTo>
                        <a:pt x="2211" y="165"/>
                      </a:lnTo>
                      <a:lnTo>
                        <a:pt x="2212" y="161"/>
                      </a:lnTo>
                      <a:lnTo>
                        <a:pt x="2214" y="155"/>
                      </a:lnTo>
                      <a:lnTo>
                        <a:pt x="2216" y="149"/>
                      </a:lnTo>
                      <a:lnTo>
                        <a:pt x="2217" y="143"/>
                      </a:lnTo>
                      <a:lnTo>
                        <a:pt x="2219" y="138"/>
                      </a:lnTo>
                      <a:lnTo>
                        <a:pt x="2221" y="136"/>
                      </a:lnTo>
                      <a:lnTo>
                        <a:pt x="2223" y="135"/>
                      </a:lnTo>
                      <a:lnTo>
                        <a:pt x="2224" y="135"/>
                      </a:lnTo>
                      <a:lnTo>
                        <a:pt x="2226" y="137"/>
                      </a:lnTo>
                      <a:lnTo>
                        <a:pt x="2228" y="139"/>
                      </a:lnTo>
                      <a:lnTo>
                        <a:pt x="2229" y="141"/>
                      </a:lnTo>
                      <a:lnTo>
                        <a:pt x="2231" y="143"/>
                      </a:lnTo>
                      <a:lnTo>
                        <a:pt x="2233" y="144"/>
                      </a:lnTo>
                      <a:lnTo>
                        <a:pt x="2235" y="144"/>
                      </a:lnTo>
                      <a:lnTo>
                        <a:pt x="2236" y="144"/>
                      </a:lnTo>
                      <a:lnTo>
                        <a:pt x="2238" y="144"/>
                      </a:lnTo>
                      <a:lnTo>
                        <a:pt x="2240" y="144"/>
                      </a:lnTo>
                      <a:lnTo>
                        <a:pt x="2241" y="145"/>
                      </a:lnTo>
                      <a:lnTo>
                        <a:pt x="2243" y="146"/>
                      </a:lnTo>
                      <a:lnTo>
                        <a:pt x="2245" y="147"/>
                      </a:lnTo>
                      <a:lnTo>
                        <a:pt x="2247" y="148"/>
                      </a:lnTo>
                      <a:lnTo>
                        <a:pt x="2248" y="148"/>
                      </a:lnTo>
                      <a:lnTo>
                        <a:pt x="2250" y="147"/>
                      </a:lnTo>
                      <a:lnTo>
                        <a:pt x="2252" y="146"/>
                      </a:lnTo>
                      <a:lnTo>
                        <a:pt x="2253" y="143"/>
                      </a:lnTo>
                      <a:lnTo>
                        <a:pt x="2255" y="141"/>
                      </a:lnTo>
                      <a:lnTo>
                        <a:pt x="2257" y="140"/>
                      </a:lnTo>
                      <a:lnTo>
                        <a:pt x="2259" y="139"/>
                      </a:lnTo>
                      <a:lnTo>
                        <a:pt x="2260" y="140"/>
                      </a:lnTo>
                      <a:lnTo>
                        <a:pt x="2262" y="143"/>
                      </a:lnTo>
                      <a:lnTo>
                        <a:pt x="2264" y="148"/>
                      </a:lnTo>
                      <a:lnTo>
                        <a:pt x="2265" y="154"/>
                      </a:lnTo>
                      <a:lnTo>
                        <a:pt x="2267" y="161"/>
                      </a:lnTo>
                      <a:lnTo>
                        <a:pt x="2269" y="168"/>
                      </a:lnTo>
                      <a:lnTo>
                        <a:pt x="2271" y="173"/>
                      </a:lnTo>
                      <a:lnTo>
                        <a:pt x="2272" y="177"/>
                      </a:lnTo>
                      <a:lnTo>
                        <a:pt x="2274" y="179"/>
                      </a:lnTo>
                      <a:lnTo>
                        <a:pt x="2276" y="179"/>
                      </a:lnTo>
                      <a:lnTo>
                        <a:pt x="2277" y="176"/>
                      </a:lnTo>
                      <a:lnTo>
                        <a:pt x="2279" y="173"/>
                      </a:lnTo>
                      <a:lnTo>
                        <a:pt x="2281" y="169"/>
                      </a:lnTo>
                      <a:lnTo>
                        <a:pt x="2283" y="167"/>
                      </a:lnTo>
                      <a:lnTo>
                        <a:pt x="2284" y="166"/>
                      </a:lnTo>
                      <a:lnTo>
                        <a:pt x="2286" y="167"/>
                      </a:lnTo>
                      <a:lnTo>
                        <a:pt x="2288" y="168"/>
                      </a:lnTo>
                      <a:lnTo>
                        <a:pt x="2289" y="171"/>
                      </a:lnTo>
                      <a:lnTo>
                        <a:pt x="2291" y="172"/>
                      </a:lnTo>
                      <a:lnTo>
                        <a:pt x="2293" y="173"/>
                      </a:lnTo>
                      <a:lnTo>
                        <a:pt x="2295" y="170"/>
                      </a:lnTo>
                      <a:lnTo>
                        <a:pt x="2296" y="166"/>
                      </a:lnTo>
                      <a:lnTo>
                        <a:pt x="2298" y="159"/>
                      </a:lnTo>
                      <a:lnTo>
                        <a:pt x="2299" y="150"/>
                      </a:lnTo>
                      <a:lnTo>
                        <a:pt x="2301" y="142"/>
                      </a:lnTo>
                      <a:lnTo>
                        <a:pt x="2303" y="136"/>
                      </a:lnTo>
                      <a:lnTo>
                        <a:pt x="2305" y="132"/>
                      </a:lnTo>
                      <a:lnTo>
                        <a:pt x="2307" y="132"/>
                      </a:lnTo>
                      <a:lnTo>
                        <a:pt x="2308" y="136"/>
                      </a:lnTo>
                      <a:lnTo>
                        <a:pt x="2310" y="142"/>
                      </a:lnTo>
                      <a:lnTo>
                        <a:pt x="2311" y="151"/>
                      </a:lnTo>
                      <a:lnTo>
                        <a:pt x="2313" y="159"/>
                      </a:lnTo>
                      <a:lnTo>
                        <a:pt x="2315" y="167"/>
                      </a:lnTo>
                      <a:lnTo>
                        <a:pt x="2317" y="172"/>
                      </a:lnTo>
                      <a:lnTo>
                        <a:pt x="2319" y="174"/>
                      </a:lnTo>
                      <a:lnTo>
                        <a:pt x="2320" y="174"/>
                      </a:lnTo>
                      <a:lnTo>
                        <a:pt x="2322" y="171"/>
                      </a:lnTo>
                      <a:lnTo>
                        <a:pt x="2323" y="168"/>
                      </a:lnTo>
                      <a:lnTo>
                        <a:pt x="2325" y="165"/>
                      </a:lnTo>
                      <a:lnTo>
                        <a:pt x="2327" y="163"/>
                      </a:lnTo>
                      <a:lnTo>
                        <a:pt x="2329" y="162"/>
                      </a:lnTo>
                      <a:lnTo>
                        <a:pt x="2331" y="165"/>
                      </a:lnTo>
                      <a:lnTo>
                        <a:pt x="2332" y="168"/>
                      </a:lnTo>
                      <a:lnTo>
                        <a:pt x="2334" y="172"/>
                      </a:lnTo>
                      <a:lnTo>
                        <a:pt x="2335" y="177"/>
                      </a:lnTo>
                      <a:lnTo>
                        <a:pt x="2337" y="180"/>
                      </a:lnTo>
                      <a:lnTo>
                        <a:pt x="2339" y="182"/>
                      </a:lnTo>
                      <a:lnTo>
                        <a:pt x="2341" y="182"/>
                      </a:lnTo>
                      <a:lnTo>
                        <a:pt x="2342" y="180"/>
                      </a:lnTo>
                      <a:lnTo>
                        <a:pt x="2344" y="177"/>
                      </a:lnTo>
                      <a:lnTo>
                        <a:pt x="2346" y="172"/>
                      </a:lnTo>
                      <a:lnTo>
                        <a:pt x="2347" y="168"/>
                      </a:lnTo>
                      <a:lnTo>
                        <a:pt x="2349" y="163"/>
                      </a:lnTo>
                      <a:lnTo>
                        <a:pt x="2351" y="160"/>
                      </a:lnTo>
                      <a:lnTo>
                        <a:pt x="2353" y="157"/>
                      </a:lnTo>
                      <a:lnTo>
                        <a:pt x="2354" y="155"/>
                      </a:lnTo>
                      <a:lnTo>
                        <a:pt x="2356" y="154"/>
                      </a:lnTo>
                      <a:lnTo>
                        <a:pt x="2358" y="153"/>
                      </a:lnTo>
                      <a:lnTo>
                        <a:pt x="2359" y="153"/>
                      </a:lnTo>
                      <a:lnTo>
                        <a:pt x="2361" y="152"/>
                      </a:lnTo>
                      <a:lnTo>
                        <a:pt x="2363" y="151"/>
                      </a:lnTo>
                      <a:lnTo>
                        <a:pt x="2365" y="150"/>
                      </a:lnTo>
                      <a:lnTo>
                        <a:pt x="2366" y="149"/>
                      </a:lnTo>
                      <a:lnTo>
                        <a:pt x="2368" y="149"/>
                      </a:lnTo>
                      <a:lnTo>
                        <a:pt x="2370" y="149"/>
                      </a:lnTo>
                      <a:lnTo>
                        <a:pt x="2371" y="149"/>
                      </a:lnTo>
                      <a:lnTo>
                        <a:pt x="2373" y="149"/>
                      </a:lnTo>
                      <a:lnTo>
                        <a:pt x="2375" y="149"/>
                      </a:lnTo>
                      <a:lnTo>
                        <a:pt x="2377" y="148"/>
                      </a:lnTo>
                      <a:lnTo>
                        <a:pt x="2378" y="147"/>
                      </a:lnTo>
                      <a:lnTo>
                        <a:pt x="2380" y="146"/>
                      </a:lnTo>
                      <a:lnTo>
                        <a:pt x="2382" y="144"/>
                      </a:lnTo>
                      <a:lnTo>
                        <a:pt x="2383" y="142"/>
                      </a:lnTo>
                      <a:lnTo>
                        <a:pt x="2385" y="140"/>
                      </a:lnTo>
                      <a:lnTo>
                        <a:pt x="2387" y="138"/>
                      </a:lnTo>
                      <a:lnTo>
                        <a:pt x="2389" y="136"/>
                      </a:lnTo>
                      <a:lnTo>
                        <a:pt x="2390" y="135"/>
                      </a:lnTo>
                      <a:lnTo>
                        <a:pt x="2392" y="135"/>
                      </a:lnTo>
                      <a:lnTo>
                        <a:pt x="2394" y="136"/>
                      </a:lnTo>
                      <a:lnTo>
                        <a:pt x="2395" y="136"/>
                      </a:lnTo>
                      <a:lnTo>
                        <a:pt x="2397" y="137"/>
                      </a:lnTo>
                      <a:lnTo>
                        <a:pt x="2399" y="138"/>
                      </a:lnTo>
                      <a:lnTo>
                        <a:pt x="2401" y="140"/>
                      </a:lnTo>
                      <a:lnTo>
                        <a:pt x="2402" y="141"/>
                      </a:lnTo>
                      <a:lnTo>
                        <a:pt x="2404" y="143"/>
                      </a:lnTo>
                      <a:lnTo>
                        <a:pt x="2406" y="144"/>
                      </a:lnTo>
                      <a:lnTo>
                        <a:pt x="2407" y="146"/>
                      </a:lnTo>
                      <a:lnTo>
                        <a:pt x="2409" y="147"/>
                      </a:lnTo>
                      <a:lnTo>
                        <a:pt x="2411" y="147"/>
                      </a:lnTo>
                      <a:lnTo>
                        <a:pt x="2413" y="146"/>
                      </a:lnTo>
                      <a:lnTo>
                        <a:pt x="2414" y="143"/>
                      </a:lnTo>
                      <a:lnTo>
                        <a:pt x="2416" y="140"/>
                      </a:lnTo>
                      <a:lnTo>
                        <a:pt x="2418" y="135"/>
                      </a:lnTo>
                      <a:lnTo>
                        <a:pt x="2419" y="130"/>
                      </a:lnTo>
                      <a:lnTo>
                        <a:pt x="2421" y="127"/>
                      </a:lnTo>
                      <a:lnTo>
                        <a:pt x="2423" y="125"/>
                      </a:lnTo>
                      <a:lnTo>
                        <a:pt x="2424" y="126"/>
                      </a:lnTo>
                      <a:lnTo>
                        <a:pt x="2426" y="130"/>
                      </a:lnTo>
                      <a:lnTo>
                        <a:pt x="2428" y="136"/>
                      </a:lnTo>
                      <a:lnTo>
                        <a:pt x="2430" y="144"/>
                      </a:lnTo>
                      <a:lnTo>
                        <a:pt x="2431" y="152"/>
                      </a:lnTo>
                      <a:lnTo>
                        <a:pt x="2433" y="157"/>
                      </a:lnTo>
                      <a:lnTo>
                        <a:pt x="2435" y="159"/>
                      </a:lnTo>
                      <a:lnTo>
                        <a:pt x="2436" y="158"/>
                      </a:lnTo>
                      <a:lnTo>
                        <a:pt x="2438" y="152"/>
                      </a:lnTo>
                      <a:lnTo>
                        <a:pt x="2440" y="143"/>
                      </a:lnTo>
                      <a:lnTo>
                        <a:pt x="2442" y="134"/>
                      </a:lnTo>
                      <a:lnTo>
                        <a:pt x="2443" y="124"/>
                      </a:lnTo>
                      <a:lnTo>
                        <a:pt x="2445" y="117"/>
                      </a:lnTo>
                      <a:lnTo>
                        <a:pt x="2447" y="113"/>
                      </a:lnTo>
                      <a:lnTo>
                        <a:pt x="2448" y="113"/>
                      </a:lnTo>
                      <a:lnTo>
                        <a:pt x="2450" y="117"/>
                      </a:lnTo>
                      <a:lnTo>
                        <a:pt x="2452" y="122"/>
                      </a:lnTo>
                      <a:lnTo>
                        <a:pt x="2454" y="129"/>
                      </a:lnTo>
                      <a:lnTo>
                        <a:pt x="2455" y="135"/>
                      </a:lnTo>
                      <a:lnTo>
                        <a:pt x="2457" y="139"/>
                      </a:lnTo>
                      <a:lnTo>
                        <a:pt x="2458" y="141"/>
                      </a:lnTo>
                      <a:lnTo>
                        <a:pt x="2460" y="142"/>
                      </a:lnTo>
                      <a:lnTo>
                        <a:pt x="2462" y="140"/>
                      </a:lnTo>
                      <a:lnTo>
                        <a:pt x="2464" y="138"/>
                      </a:lnTo>
                      <a:lnTo>
                        <a:pt x="2465" y="137"/>
                      </a:lnTo>
                      <a:lnTo>
                        <a:pt x="2467" y="136"/>
                      </a:lnTo>
                      <a:lnTo>
                        <a:pt x="2469" y="137"/>
                      </a:lnTo>
                      <a:lnTo>
                        <a:pt x="2470" y="137"/>
                      </a:lnTo>
                      <a:lnTo>
                        <a:pt x="2472" y="136"/>
                      </a:lnTo>
                      <a:lnTo>
                        <a:pt x="2474" y="135"/>
                      </a:lnTo>
                      <a:lnTo>
                        <a:pt x="2476" y="131"/>
                      </a:lnTo>
                      <a:lnTo>
                        <a:pt x="2477" y="126"/>
                      </a:lnTo>
                      <a:lnTo>
                        <a:pt x="2479" y="120"/>
                      </a:lnTo>
                      <a:lnTo>
                        <a:pt x="2481" y="113"/>
                      </a:lnTo>
                      <a:lnTo>
                        <a:pt x="2482" y="109"/>
                      </a:lnTo>
                      <a:lnTo>
                        <a:pt x="2484" y="106"/>
                      </a:lnTo>
                      <a:lnTo>
                        <a:pt x="2486" y="107"/>
                      </a:lnTo>
                      <a:lnTo>
                        <a:pt x="2488" y="111"/>
                      </a:lnTo>
                      <a:lnTo>
                        <a:pt x="2489" y="117"/>
                      </a:lnTo>
                      <a:lnTo>
                        <a:pt x="2491" y="123"/>
                      </a:lnTo>
                      <a:lnTo>
                        <a:pt x="2493" y="129"/>
                      </a:lnTo>
                      <a:lnTo>
                        <a:pt x="2494" y="133"/>
                      </a:lnTo>
                      <a:lnTo>
                        <a:pt x="2496" y="134"/>
                      </a:lnTo>
                      <a:lnTo>
                        <a:pt x="2498" y="131"/>
                      </a:lnTo>
                      <a:lnTo>
                        <a:pt x="2500" y="125"/>
                      </a:lnTo>
                      <a:lnTo>
                        <a:pt x="2501" y="118"/>
                      </a:lnTo>
                      <a:lnTo>
                        <a:pt x="2503" y="111"/>
                      </a:lnTo>
                      <a:lnTo>
                        <a:pt x="2505" y="106"/>
                      </a:lnTo>
                      <a:lnTo>
                        <a:pt x="2506" y="102"/>
                      </a:lnTo>
                      <a:lnTo>
                        <a:pt x="2508" y="101"/>
                      </a:lnTo>
                      <a:lnTo>
                        <a:pt x="2510" y="102"/>
                      </a:lnTo>
                      <a:lnTo>
                        <a:pt x="2512" y="105"/>
                      </a:lnTo>
                      <a:lnTo>
                        <a:pt x="2513" y="107"/>
                      </a:lnTo>
                      <a:lnTo>
                        <a:pt x="2515" y="108"/>
                      </a:lnTo>
                      <a:lnTo>
                        <a:pt x="2517" y="107"/>
                      </a:lnTo>
                      <a:lnTo>
                        <a:pt x="2518" y="104"/>
                      </a:lnTo>
                      <a:lnTo>
                        <a:pt x="2520" y="98"/>
                      </a:lnTo>
                      <a:lnTo>
                        <a:pt x="2522" y="92"/>
                      </a:lnTo>
                      <a:lnTo>
                        <a:pt x="2524" y="86"/>
                      </a:lnTo>
                      <a:lnTo>
                        <a:pt x="2525" y="82"/>
                      </a:lnTo>
                      <a:lnTo>
                        <a:pt x="2527" y="80"/>
                      </a:lnTo>
                      <a:lnTo>
                        <a:pt x="2529" y="80"/>
                      </a:lnTo>
                      <a:lnTo>
                        <a:pt x="2530" y="83"/>
                      </a:lnTo>
                      <a:lnTo>
                        <a:pt x="2532" y="87"/>
                      </a:lnTo>
                      <a:lnTo>
                        <a:pt x="2534" y="92"/>
                      </a:lnTo>
                      <a:lnTo>
                        <a:pt x="2536" y="96"/>
                      </a:lnTo>
                      <a:lnTo>
                        <a:pt x="2537" y="98"/>
                      </a:lnTo>
                      <a:lnTo>
                        <a:pt x="2539" y="99"/>
                      </a:lnTo>
                      <a:lnTo>
                        <a:pt x="2541" y="99"/>
                      </a:lnTo>
                      <a:lnTo>
                        <a:pt x="2542" y="98"/>
                      </a:lnTo>
                      <a:lnTo>
                        <a:pt x="2544" y="97"/>
                      </a:lnTo>
                      <a:lnTo>
                        <a:pt x="2546" y="96"/>
                      </a:lnTo>
                      <a:lnTo>
                        <a:pt x="2548" y="96"/>
                      </a:lnTo>
                      <a:lnTo>
                        <a:pt x="2549" y="98"/>
                      </a:lnTo>
                      <a:lnTo>
                        <a:pt x="2551" y="100"/>
                      </a:lnTo>
                      <a:lnTo>
                        <a:pt x="2553" y="102"/>
                      </a:lnTo>
                      <a:lnTo>
                        <a:pt x="2554" y="104"/>
                      </a:lnTo>
                      <a:lnTo>
                        <a:pt x="2556" y="105"/>
                      </a:lnTo>
                      <a:lnTo>
                        <a:pt x="2558" y="105"/>
                      </a:lnTo>
                      <a:lnTo>
                        <a:pt x="2560" y="104"/>
                      </a:lnTo>
                      <a:lnTo>
                        <a:pt x="2561" y="103"/>
                      </a:lnTo>
                      <a:lnTo>
                        <a:pt x="2563" y="100"/>
                      </a:lnTo>
                      <a:lnTo>
                        <a:pt x="2565" y="99"/>
                      </a:lnTo>
                      <a:lnTo>
                        <a:pt x="2566" y="98"/>
                      </a:lnTo>
                      <a:lnTo>
                        <a:pt x="2568" y="97"/>
                      </a:lnTo>
                      <a:lnTo>
                        <a:pt x="2570" y="98"/>
                      </a:lnTo>
                      <a:lnTo>
                        <a:pt x="2572" y="98"/>
                      </a:lnTo>
                      <a:lnTo>
                        <a:pt x="2573" y="100"/>
                      </a:lnTo>
                      <a:lnTo>
                        <a:pt x="2575" y="101"/>
                      </a:lnTo>
                      <a:lnTo>
                        <a:pt x="2577" y="102"/>
                      </a:lnTo>
                      <a:lnTo>
                        <a:pt x="2578" y="103"/>
                      </a:lnTo>
                      <a:lnTo>
                        <a:pt x="2580" y="103"/>
                      </a:lnTo>
                      <a:lnTo>
                        <a:pt x="2582" y="104"/>
                      </a:lnTo>
                      <a:lnTo>
                        <a:pt x="2584" y="105"/>
                      </a:lnTo>
                      <a:lnTo>
                        <a:pt x="2585" y="105"/>
                      </a:lnTo>
                      <a:lnTo>
                        <a:pt x="2587" y="106"/>
                      </a:lnTo>
                      <a:lnTo>
                        <a:pt x="2589" y="106"/>
                      </a:lnTo>
                      <a:lnTo>
                        <a:pt x="2590" y="106"/>
                      </a:lnTo>
                      <a:lnTo>
                        <a:pt x="2592" y="106"/>
                      </a:lnTo>
                      <a:lnTo>
                        <a:pt x="2594" y="106"/>
                      </a:lnTo>
                      <a:lnTo>
                        <a:pt x="2596" y="105"/>
                      </a:lnTo>
                      <a:lnTo>
                        <a:pt x="2597" y="104"/>
                      </a:lnTo>
                      <a:lnTo>
                        <a:pt x="2599" y="104"/>
                      </a:lnTo>
                      <a:lnTo>
                        <a:pt x="2600" y="102"/>
                      </a:lnTo>
                      <a:lnTo>
                        <a:pt x="2602" y="101"/>
                      </a:lnTo>
                      <a:lnTo>
                        <a:pt x="2604" y="99"/>
                      </a:lnTo>
                      <a:lnTo>
                        <a:pt x="2606" y="97"/>
                      </a:lnTo>
                      <a:lnTo>
                        <a:pt x="2608" y="95"/>
                      </a:lnTo>
                      <a:lnTo>
                        <a:pt x="2609" y="92"/>
                      </a:lnTo>
                      <a:lnTo>
                        <a:pt x="2611" y="89"/>
                      </a:lnTo>
                      <a:lnTo>
                        <a:pt x="2612" y="86"/>
                      </a:lnTo>
                      <a:lnTo>
                        <a:pt x="2614" y="85"/>
                      </a:lnTo>
                      <a:lnTo>
                        <a:pt x="2616" y="85"/>
                      </a:lnTo>
                      <a:lnTo>
                        <a:pt x="2618" y="86"/>
                      </a:lnTo>
                      <a:lnTo>
                        <a:pt x="2620" y="90"/>
                      </a:lnTo>
                      <a:lnTo>
                        <a:pt x="2621" y="94"/>
                      </a:lnTo>
                      <a:lnTo>
                        <a:pt x="2623" y="101"/>
                      </a:lnTo>
                      <a:lnTo>
                        <a:pt x="2624" y="107"/>
                      </a:lnTo>
                      <a:lnTo>
                        <a:pt x="2626" y="114"/>
                      </a:lnTo>
                      <a:lnTo>
                        <a:pt x="2628" y="119"/>
                      </a:lnTo>
                      <a:lnTo>
                        <a:pt x="2630" y="123"/>
                      </a:lnTo>
                      <a:lnTo>
                        <a:pt x="2631" y="126"/>
                      </a:lnTo>
                      <a:lnTo>
                        <a:pt x="2633" y="127"/>
                      </a:lnTo>
                      <a:lnTo>
                        <a:pt x="2635" y="127"/>
                      </a:lnTo>
                      <a:lnTo>
                        <a:pt x="2636" y="127"/>
                      </a:lnTo>
                      <a:lnTo>
                        <a:pt x="2638" y="127"/>
                      </a:lnTo>
                      <a:lnTo>
                        <a:pt x="2640" y="127"/>
                      </a:lnTo>
                      <a:lnTo>
                        <a:pt x="2642" y="129"/>
                      </a:lnTo>
                      <a:lnTo>
                        <a:pt x="2643" y="131"/>
                      </a:lnTo>
                      <a:lnTo>
                        <a:pt x="2645" y="134"/>
                      </a:lnTo>
                      <a:lnTo>
                        <a:pt x="2647" y="137"/>
                      </a:lnTo>
                      <a:lnTo>
                        <a:pt x="2648" y="140"/>
                      </a:lnTo>
                      <a:lnTo>
                        <a:pt x="2650" y="143"/>
                      </a:lnTo>
                      <a:lnTo>
                        <a:pt x="2652" y="146"/>
                      </a:lnTo>
                      <a:lnTo>
                        <a:pt x="2654" y="148"/>
                      </a:lnTo>
                      <a:lnTo>
                        <a:pt x="2655" y="149"/>
                      </a:lnTo>
                      <a:lnTo>
                        <a:pt x="2657" y="150"/>
                      </a:lnTo>
                      <a:lnTo>
                        <a:pt x="2659" y="150"/>
                      </a:lnTo>
                      <a:lnTo>
                        <a:pt x="2660" y="149"/>
                      </a:lnTo>
                      <a:lnTo>
                        <a:pt x="2662" y="146"/>
                      </a:lnTo>
                      <a:lnTo>
                        <a:pt x="2664" y="142"/>
                      </a:lnTo>
                      <a:lnTo>
                        <a:pt x="2665" y="136"/>
                      </a:lnTo>
                      <a:lnTo>
                        <a:pt x="2667" y="130"/>
                      </a:lnTo>
                      <a:lnTo>
                        <a:pt x="2669" y="123"/>
                      </a:lnTo>
                      <a:lnTo>
                        <a:pt x="2671" y="117"/>
                      </a:lnTo>
                      <a:lnTo>
                        <a:pt x="2672" y="112"/>
                      </a:lnTo>
                      <a:lnTo>
                        <a:pt x="2674" y="109"/>
                      </a:lnTo>
                      <a:lnTo>
                        <a:pt x="2676" y="107"/>
                      </a:lnTo>
                      <a:lnTo>
                        <a:pt x="2677" y="109"/>
                      </a:lnTo>
                      <a:lnTo>
                        <a:pt x="2679" y="112"/>
                      </a:lnTo>
                      <a:lnTo>
                        <a:pt x="2681" y="117"/>
                      </a:lnTo>
                      <a:lnTo>
                        <a:pt x="2683" y="122"/>
                      </a:lnTo>
                      <a:lnTo>
                        <a:pt x="2684" y="126"/>
                      </a:lnTo>
                      <a:lnTo>
                        <a:pt x="2686" y="128"/>
                      </a:lnTo>
                      <a:lnTo>
                        <a:pt x="2688" y="129"/>
                      </a:lnTo>
                      <a:lnTo>
                        <a:pt x="2689" y="128"/>
                      </a:lnTo>
                      <a:lnTo>
                        <a:pt x="2691" y="124"/>
                      </a:lnTo>
                      <a:lnTo>
                        <a:pt x="2693" y="119"/>
                      </a:lnTo>
                      <a:lnTo>
                        <a:pt x="2695" y="113"/>
                      </a:lnTo>
                      <a:lnTo>
                        <a:pt x="2696" y="108"/>
                      </a:lnTo>
                      <a:lnTo>
                        <a:pt x="2698" y="104"/>
                      </a:lnTo>
                      <a:lnTo>
                        <a:pt x="2700" y="101"/>
                      </a:lnTo>
                      <a:lnTo>
                        <a:pt x="2701" y="99"/>
                      </a:lnTo>
                      <a:lnTo>
                        <a:pt x="2703" y="99"/>
                      </a:lnTo>
                      <a:lnTo>
                        <a:pt x="2705" y="99"/>
                      </a:lnTo>
                      <a:lnTo>
                        <a:pt x="2707" y="100"/>
                      </a:lnTo>
                      <a:lnTo>
                        <a:pt x="2708" y="101"/>
                      </a:lnTo>
                      <a:lnTo>
                        <a:pt x="2710" y="103"/>
                      </a:lnTo>
                      <a:lnTo>
                        <a:pt x="2712" y="104"/>
                      </a:lnTo>
                      <a:lnTo>
                        <a:pt x="2713" y="105"/>
                      </a:lnTo>
                      <a:lnTo>
                        <a:pt x="2715" y="106"/>
                      </a:lnTo>
                      <a:lnTo>
                        <a:pt x="2717" y="108"/>
                      </a:lnTo>
                      <a:lnTo>
                        <a:pt x="2719" y="110"/>
                      </a:lnTo>
                      <a:lnTo>
                        <a:pt x="2720" y="112"/>
                      </a:lnTo>
                      <a:lnTo>
                        <a:pt x="2722" y="114"/>
                      </a:lnTo>
                      <a:lnTo>
                        <a:pt x="2724" y="115"/>
                      </a:lnTo>
                      <a:lnTo>
                        <a:pt x="2725" y="115"/>
                      </a:lnTo>
                      <a:lnTo>
                        <a:pt x="2727" y="114"/>
                      </a:lnTo>
                      <a:lnTo>
                        <a:pt x="2729" y="112"/>
                      </a:lnTo>
                      <a:lnTo>
                        <a:pt x="2731" y="110"/>
                      </a:lnTo>
                      <a:lnTo>
                        <a:pt x="2732" y="107"/>
                      </a:lnTo>
                      <a:lnTo>
                        <a:pt x="2734" y="106"/>
                      </a:lnTo>
                      <a:lnTo>
                        <a:pt x="2735" y="105"/>
                      </a:lnTo>
                      <a:lnTo>
                        <a:pt x="2737" y="106"/>
                      </a:lnTo>
                      <a:lnTo>
                        <a:pt x="2739" y="109"/>
                      </a:lnTo>
                      <a:lnTo>
                        <a:pt x="2741" y="113"/>
                      </a:lnTo>
                      <a:lnTo>
                        <a:pt x="2743" y="118"/>
                      </a:lnTo>
                      <a:lnTo>
                        <a:pt x="2744" y="122"/>
                      </a:lnTo>
                      <a:lnTo>
                        <a:pt x="2746" y="125"/>
                      </a:lnTo>
                      <a:lnTo>
                        <a:pt x="2747" y="128"/>
                      </a:lnTo>
                      <a:lnTo>
                        <a:pt x="2749" y="128"/>
                      </a:lnTo>
                      <a:lnTo>
                        <a:pt x="2751" y="128"/>
                      </a:lnTo>
                      <a:lnTo>
                        <a:pt x="2753" y="127"/>
                      </a:lnTo>
                      <a:lnTo>
                        <a:pt x="2755" y="126"/>
                      </a:lnTo>
                      <a:lnTo>
                        <a:pt x="2756" y="126"/>
                      </a:lnTo>
                      <a:lnTo>
                        <a:pt x="2758" y="127"/>
                      </a:lnTo>
                      <a:lnTo>
                        <a:pt x="2759" y="130"/>
                      </a:lnTo>
                      <a:lnTo>
                        <a:pt x="2761" y="135"/>
                      </a:lnTo>
                      <a:lnTo>
                        <a:pt x="2763" y="141"/>
                      </a:lnTo>
                      <a:lnTo>
                        <a:pt x="2765" y="147"/>
                      </a:lnTo>
                      <a:lnTo>
                        <a:pt x="2767" y="152"/>
                      </a:lnTo>
                      <a:lnTo>
                        <a:pt x="2768" y="155"/>
                      </a:lnTo>
                      <a:lnTo>
                        <a:pt x="2770" y="157"/>
                      </a:lnTo>
                      <a:lnTo>
                        <a:pt x="2771" y="157"/>
                      </a:lnTo>
                      <a:lnTo>
                        <a:pt x="2773" y="155"/>
                      </a:lnTo>
                      <a:lnTo>
                        <a:pt x="2775" y="153"/>
                      </a:lnTo>
                      <a:lnTo>
                        <a:pt x="2777" y="150"/>
                      </a:lnTo>
                      <a:lnTo>
                        <a:pt x="2778" y="149"/>
                      </a:lnTo>
                      <a:lnTo>
                        <a:pt x="2780" y="148"/>
                      </a:lnTo>
                      <a:lnTo>
                        <a:pt x="2782" y="148"/>
                      </a:lnTo>
                      <a:lnTo>
                        <a:pt x="2783" y="149"/>
                      </a:lnTo>
                      <a:lnTo>
                        <a:pt x="2785" y="151"/>
                      </a:lnTo>
                      <a:lnTo>
                        <a:pt x="2787" y="153"/>
                      </a:lnTo>
                      <a:lnTo>
                        <a:pt x="2789" y="154"/>
                      </a:lnTo>
                      <a:lnTo>
                        <a:pt x="2790" y="154"/>
                      </a:lnTo>
                      <a:lnTo>
                        <a:pt x="2792" y="153"/>
                      </a:lnTo>
                      <a:lnTo>
                        <a:pt x="2794" y="151"/>
                      </a:lnTo>
                      <a:lnTo>
                        <a:pt x="2795" y="150"/>
                      </a:lnTo>
                      <a:lnTo>
                        <a:pt x="2797" y="149"/>
                      </a:lnTo>
                      <a:lnTo>
                        <a:pt x="2799" y="149"/>
                      </a:lnTo>
                      <a:lnTo>
                        <a:pt x="2801" y="151"/>
                      </a:lnTo>
                      <a:lnTo>
                        <a:pt x="2802" y="154"/>
                      </a:lnTo>
                      <a:lnTo>
                        <a:pt x="2804" y="159"/>
                      </a:lnTo>
                      <a:lnTo>
                        <a:pt x="2806" y="165"/>
                      </a:lnTo>
                      <a:lnTo>
                        <a:pt x="2807" y="172"/>
                      </a:lnTo>
                      <a:lnTo>
                        <a:pt x="2809" y="178"/>
                      </a:lnTo>
                      <a:lnTo>
                        <a:pt x="2811" y="185"/>
                      </a:lnTo>
                      <a:lnTo>
                        <a:pt x="2813" y="190"/>
                      </a:lnTo>
                      <a:lnTo>
                        <a:pt x="2814" y="196"/>
                      </a:lnTo>
                      <a:lnTo>
                        <a:pt x="2816" y="200"/>
                      </a:lnTo>
                      <a:lnTo>
                        <a:pt x="2818" y="204"/>
                      </a:lnTo>
                      <a:lnTo>
                        <a:pt x="2819" y="206"/>
                      </a:lnTo>
                      <a:lnTo>
                        <a:pt x="2821" y="206"/>
                      </a:lnTo>
                      <a:lnTo>
                        <a:pt x="2823" y="204"/>
                      </a:lnTo>
                      <a:lnTo>
                        <a:pt x="2825" y="201"/>
                      </a:lnTo>
                      <a:lnTo>
                        <a:pt x="2826" y="195"/>
                      </a:lnTo>
                      <a:lnTo>
                        <a:pt x="2828" y="189"/>
                      </a:lnTo>
                      <a:lnTo>
                        <a:pt x="2830" y="181"/>
                      </a:lnTo>
                      <a:lnTo>
                        <a:pt x="2831" y="175"/>
                      </a:lnTo>
                      <a:lnTo>
                        <a:pt x="2833" y="169"/>
                      </a:lnTo>
                      <a:lnTo>
                        <a:pt x="2835" y="166"/>
                      </a:lnTo>
                      <a:lnTo>
                        <a:pt x="2837" y="165"/>
                      </a:lnTo>
                      <a:lnTo>
                        <a:pt x="2838" y="165"/>
                      </a:lnTo>
                      <a:lnTo>
                        <a:pt x="2840" y="167"/>
                      </a:lnTo>
                      <a:lnTo>
                        <a:pt x="2842" y="171"/>
                      </a:lnTo>
                      <a:lnTo>
                        <a:pt x="2843" y="174"/>
                      </a:lnTo>
                      <a:lnTo>
                        <a:pt x="2845" y="177"/>
                      </a:lnTo>
                      <a:lnTo>
                        <a:pt x="2847" y="179"/>
                      </a:lnTo>
                      <a:lnTo>
                        <a:pt x="2849" y="180"/>
                      </a:lnTo>
                      <a:lnTo>
                        <a:pt x="2850" y="181"/>
                      </a:lnTo>
                      <a:lnTo>
                        <a:pt x="2852" y="182"/>
                      </a:lnTo>
                      <a:lnTo>
                        <a:pt x="2854" y="184"/>
                      </a:lnTo>
                      <a:lnTo>
                        <a:pt x="2855" y="186"/>
                      </a:lnTo>
                      <a:lnTo>
                        <a:pt x="2857" y="188"/>
                      </a:lnTo>
                      <a:lnTo>
                        <a:pt x="2859" y="190"/>
                      </a:lnTo>
                      <a:lnTo>
                        <a:pt x="2861" y="191"/>
                      </a:lnTo>
                      <a:lnTo>
                        <a:pt x="2862" y="190"/>
                      </a:lnTo>
                      <a:lnTo>
                        <a:pt x="2864" y="188"/>
                      </a:lnTo>
                      <a:lnTo>
                        <a:pt x="2866" y="184"/>
                      </a:lnTo>
                      <a:lnTo>
                        <a:pt x="2867" y="179"/>
                      </a:lnTo>
                      <a:lnTo>
                        <a:pt x="2869" y="175"/>
                      </a:lnTo>
                      <a:lnTo>
                        <a:pt x="2871" y="172"/>
                      </a:lnTo>
                      <a:lnTo>
                        <a:pt x="2872" y="171"/>
                      </a:lnTo>
                      <a:lnTo>
                        <a:pt x="2874" y="172"/>
                      </a:lnTo>
                      <a:lnTo>
                        <a:pt x="2876" y="177"/>
                      </a:lnTo>
                      <a:lnTo>
                        <a:pt x="2878" y="183"/>
                      </a:lnTo>
                      <a:lnTo>
                        <a:pt x="2879" y="189"/>
                      </a:lnTo>
                      <a:lnTo>
                        <a:pt x="2881" y="194"/>
                      </a:lnTo>
                      <a:lnTo>
                        <a:pt x="2883" y="198"/>
                      </a:lnTo>
                      <a:lnTo>
                        <a:pt x="2884" y="200"/>
                      </a:lnTo>
                      <a:lnTo>
                        <a:pt x="2886" y="199"/>
                      </a:lnTo>
                      <a:lnTo>
                        <a:pt x="2888" y="196"/>
                      </a:lnTo>
                      <a:lnTo>
                        <a:pt x="2890" y="193"/>
                      </a:lnTo>
                      <a:lnTo>
                        <a:pt x="2891" y="190"/>
                      </a:lnTo>
                      <a:lnTo>
                        <a:pt x="2893" y="189"/>
                      </a:lnTo>
                      <a:lnTo>
                        <a:pt x="2895" y="189"/>
                      </a:lnTo>
                      <a:lnTo>
                        <a:pt x="2896" y="191"/>
                      </a:lnTo>
                      <a:lnTo>
                        <a:pt x="2898" y="194"/>
                      </a:lnTo>
                      <a:lnTo>
                        <a:pt x="2900" y="198"/>
                      </a:lnTo>
                      <a:lnTo>
                        <a:pt x="2902" y="201"/>
                      </a:lnTo>
                      <a:lnTo>
                        <a:pt x="2903" y="203"/>
                      </a:lnTo>
                      <a:lnTo>
                        <a:pt x="2905" y="202"/>
                      </a:lnTo>
                      <a:lnTo>
                        <a:pt x="2907" y="199"/>
                      </a:lnTo>
                      <a:lnTo>
                        <a:pt x="2908" y="195"/>
                      </a:lnTo>
                      <a:lnTo>
                        <a:pt x="2910" y="190"/>
                      </a:lnTo>
                      <a:lnTo>
                        <a:pt x="2912" y="186"/>
                      </a:lnTo>
                      <a:lnTo>
                        <a:pt x="2913" y="183"/>
                      </a:lnTo>
                      <a:lnTo>
                        <a:pt x="2915" y="181"/>
                      </a:lnTo>
                      <a:lnTo>
                        <a:pt x="2917" y="181"/>
                      </a:lnTo>
                      <a:lnTo>
                        <a:pt x="2918" y="183"/>
                      </a:lnTo>
                      <a:lnTo>
                        <a:pt x="2920" y="187"/>
                      </a:lnTo>
                      <a:lnTo>
                        <a:pt x="2922" y="192"/>
                      </a:lnTo>
                      <a:lnTo>
                        <a:pt x="2924" y="197"/>
                      </a:lnTo>
                      <a:lnTo>
                        <a:pt x="2925" y="202"/>
                      </a:lnTo>
                      <a:lnTo>
                        <a:pt x="2927" y="206"/>
                      </a:lnTo>
                      <a:lnTo>
                        <a:pt x="2929" y="209"/>
                      </a:lnTo>
                      <a:lnTo>
                        <a:pt x="2930" y="210"/>
                      </a:lnTo>
                      <a:lnTo>
                        <a:pt x="2932" y="210"/>
                      </a:lnTo>
                      <a:lnTo>
                        <a:pt x="2934" y="208"/>
                      </a:lnTo>
                      <a:lnTo>
                        <a:pt x="2936" y="204"/>
                      </a:lnTo>
                      <a:lnTo>
                        <a:pt x="2937" y="199"/>
                      </a:lnTo>
                      <a:lnTo>
                        <a:pt x="2939" y="194"/>
                      </a:lnTo>
                      <a:lnTo>
                        <a:pt x="2941" y="190"/>
                      </a:lnTo>
                      <a:lnTo>
                        <a:pt x="2942" y="186"/>
                      </a:lnTo>
                      <a:lnTo>
                        <a:pt x="2944" y="185"/>
                      </a:lnTo>
                      <a:lnTo>
                        <a:pt x="2946" y="185"/>
                      </a:lnTo>
                      <a:lnTo>
                        <a:pt x="2948" y="188"/>
                      </a:lnTo>
                      <a:lnTo>
                        <a:pt x="2949" y="192"/>
                      </a:lnTo>
                      <a:lnTo>
                        <a:pt x="2951" y="196"/>
                      </a:lnTo>
                      <a:lnTo>
                        <a:pt x="2953" y="199"/>
                      </a:lnTo>
                      <a:lnTo>
                        <a:pt x="2954" y="202"/>
                      </a:lnTo>
                      <a:lnTo>
                        <a:pt x="2956" y="202"/>
                      </a:lnTo>
                      <a:lnTo>
                        <a:pt x="2958" y="200"/>
                      </a:lnTo>
                      <a:lnTo>
                        <a:pt x="2960" y="198"/>
                      </a:lnTo>
                      <a:lnTo>
                        <a:pt x="2961" y="194"/>
                      </a:lnTo>
                      <a:lnTo>
                        <a:pt x="2963" y="192"/>
                      </a:lnTo>
                      <a:lnTo>
                        <a:pt x="2965" y="191"/>
                      </a:lnTo>
                      <a:lnTo>
                        <a:pt x="2966" y="191"/>
                      </a:lnTo>
                      <a:lnTo>
                        <a:pt x="2968" y="193"/>
                      </a:lnTo>
                      <a:lnTo>
                        <a:pt x="2970" y="194"/>
                      </a:lnTo>
                      <a:lnTo>
                        <a:pt x="2972" y="196"/>
                      </a:lnTo>
                      <a:lnTo>
                        <a:pt x="2973" y="196"/>
                      </a:lnTo>
                      <a:lnTo>
                        <a:pt x="2975" y="195"/>
                      </a:lnTo>
                      <a:lnTo>
                        <a:pt x="2977" y="192"/>
                      </a:lnTo>
                      <a:lnTo>
                        <a:pt x="2978" y="188"/>
                      </a:lnTo>
                      <a:lnTo>
                        <a:pt x="2980" y="185"/>
                      </a:lnTo>
                      <a:lnTo>
                        <a:pt x="2982" y="183"/>
                      </a:lnTo>
                      <a:lnTo>
                        <a:pt x="2984" y="184"/>
                      </a:lnTo>
                      <a:lnTo>
                        <a:pt x="2985" y="187"/>
                      </a:lnTo>
                      <a:lnTo>
                        <a:pt x="2987" y="193"/>
                      </a:lnTo>
                      <a:lnTo>
                        <a:pt x="2989" y="200"/>
                      </a:lnTo>
                      <a:lnTo>
                        <a:pt x="2990" y="207"/>
                      </a:lnTo>
                      <a:lnTo>
                        <a:pt x="2992" y="212"/>
                      </a:lnTo>
                      <a:lnTo>
                        <a:pt x="2994" y="214"/>
                      </a:lnTo>
                      <a:lnTo>
                        <a:pt x="2996" y="211"/>
                      </a:lnTo>
                      <a:lnTo>
                        <a:pt x="2997" y="207"/>
                      </a:lnTo>
                      <a:lnTo>
                        <a:pt x="2999" y="200"/>
                      </a:lnTo>
                      <a:lnTo>
                        <a:pt x="3001" y="194"/>
                      </a:lnTo>
                      <a:lnTo>
                        <a:pt x="3002" y="190"/>
                      </a:lnTo>
                      <a:lnTo>
                        <a:pt x="3004" y="190"/>
                      </a:lnTo>
                      <a:lnTo>
                        <a:pt x="3006" y="194"/>
                      </a:lnTo>
                      <a:lnTo>
                        <a:pt x="3008" y="201"/>
                      </a:lnTo>
                      <a:lnTo>
                        <a:pt x="3009" y="211"/>
                      </a:lnTo>
                      <a:lnTo>
                        <a:pt x="3011" y="220"/>
                      </a:lnTo>
                      <a:lnTo>
                        <a:pt x="3013" y="227"/>
                      </a:lnTo>
                      <a:lnTo>
                        <a:pt x="3014" y="231"/>
                      </a:lnTo>
                      <a:lnTo>
                        <a:pt x="3016" y="232"/>
                      </a:lnTo>
                      <a:lnTo>
                        <a:pt x="3018" y="229"/>
                      </a:lnTo>
                      <a:lnTo>
                        <a:pt x="3020" y="223"/>
                      </a:lnTo>
                      <a:lnTo>
                        <a:pt x="3021" y="216"/>
                      </a:lnTo>
                      <a:lnTo>
                        <a:pt x="3023" y="210"/>
                      </a:lnTo>
                      <a:lnTo>
                        <a:pt x="3025" y="206"/>
                      </a:lnTo>
                      <a:lnTo>
                        <a:pt x="3026" y="204"/>
                      </a:lnTo>
                      <a:lnTo>
                        <a:pt x="3028" y="204"/>
                      </a:lnTo>
                      <a:lnTo>
                        <a:pt x="3030" y="205"/>
                      </a:lnTo>
                      <a:lnTo>
                        <a:pt x="3032" y="206"/>
                      </a:lnTo>
                      <a:lnTo>
                        <a:pt x="3033" y="207"/>
                      </a:lnTo>
                      <a:lnTo>
                        <a:pt x="3035" y="206"/>
                      </a:lnTo>
                      <a:lnTo>
                        <a:pt x="3036" y="205"/>
                      </a:lnTo>
                      <a:lnTo>
                        <a:pt x="3038" y="203"/>
                      </a:lnTo>
                      <a:lnTo>
                        <a:pt x="3040" y="201"/>
                      </a:lnTo>
                      <a:lnTo>
                        <a:pt x="3042" y="200"/>
                      </a:lnTo>
                      <a:lnTo>
                        <a:pt x="3044" y="200"/>
                      </a:lnTo>
                      <a:lnTo>
                        <a:pt x="3045" y="203"/>
                      </a:lnTo>
                      <a:lnTo>
                        <a:pt x="3047" y="205"/>
                      </a:lnTo>
                      <a:lnTo>
                        <a:pt x="3048" y="208"/>
                      </a:lnTo>
                      <a:lnTo>
                        <a:pt x="3050" y="210"/>
                      </a:lnTo>
                      <a:lnTo>
                        <a:pt x="3052" y="210"/>
                      </a:lnTo>
                      <a:lnTo>
                        <a:pt x="3054" y="210"/>
                      </a:lnTo>
                      <a:lnTo>
                        <a:pt x="3056" y="208"/>
                      </a:lnTo>
                      <a:lnTo>
                        <a:pt x="3057" y="206"/>
                      </a:lnTo>
                      <a:lnTo>
                        <a:pt x="3059" y="204"/>
                      </a:lnTo>
                      <a:lnTo>
                        <a:pt x="3060" y="202"/>
                      </a:lnTo>
                      <a:lnTo>
                        <a:pt x="3062" y="202"/>
                      </a:lnTo>
                      <a:lnTo>
                        <a:pt x="3064" y="201"/>
                      </a:lnTo>
                      <a:lnTo>
                        <a:pt x="3066" y="201"/>
                      </a:lnTo>
                      <a:lnTo>
                        <a:pt x="3068" y="200"/>
                      </a:lnTo>
                      <a:lnTo>
                        <a:pt x="3069" y="198"/>
                      </a:lnTo>
                      <a:lnTo>
                        <a:pt x="3071" y="195"/>
                      </a:lnTo>
                      <a:lnTo>
                        <a:pt x="3072" y="191"/>
                      </a:lnTo>
                      <a:lnTo>
                        <a:pt x="3074" y="187"/>
                      </a:lnTo>
                      <a:lnTo>
                        <a:pt x="3076" y="183"/>
                      </a:lnTo>
                      <a:lnTo>
                        <a:pt x="3078" y="181"/>
                      </a:lnTo>
                      <a:lnTo>
                        <a:pt x="3079" y="183"/>
                      </a:lnTo>
                      <a:lnTo>
                        <a:pt x="3081" y="186"/>
                      </a:lnTo>
                      <a:lnTo>
                        <a:pt x="3083" y="191"/>
                      </a:lnTo>
                      <a:lnTo>
                        <a:pt x="3084" y="198"/>
                      </a:lnTo>
                      <a:lnTo>
                        <a:pt x="3086" y="204"/>
                      </a:lnTo>
                      <a:lnTo>
                        <a:pt x="3088" y="210"/>
                      </a:lnTo>
                      <a:lnTo>
                        <a:pt x="3090" y="214"/>
                      </a:lnTo>
                      <a:lnTo>
                        <a:pt x="3091" y="216"/>
                      </a:lnTo>
                      <a:lnTo>
                        <a:pt x="3093" y="216"/>
                      </a:lnTo>
                      <a:lnTo>
                        <a:pt x="3095" y="215"/>
                      </a:lnTo>
                      <a:lnTo>
                        <a:pt x="3096" y="213"/>
                      </a:lnTo>
                      <a:lnTo>
                        <a:pt x="3098" y="211"/>
                      </a:lnTo>
                      <a:lnTo>
                        <a:pt x="3100" y="210"/>
                      </a:lnTo>
                      <a:lnTo>
                        <a:pt x="3102" y="209"/>
                      </a:lnTo>
                      <a:lnTo>
                        <a:pt x="3103" y="209"/>
                      </a:lnTo>
                      <a:lnTo>
                        <a:pt x="3105" y="209"/>
                      </a:lnTo>
                      <a:lnTo>
                        <a:pt x="3107" y="209"/>
                      </a:lnTo>
                      <a:lnTo>
                        <a:pt x="3108" y="208"/>
                      </a:lnTo>
                      <a:lnTo>
                        <a:pt x="3110" y="207"/>
                      </a:lnTo>
                      <a:lnTo>
                        <a:pt x="3112" y="205"/>
                      </a:lnTo>
                      <a:lnTo>
                        <a:pt x="3114" y="204"/>
                      </a:lnTo>
                      <a:lnTo>
                        <a:pt x="3115" y="203"/>
                      </a:lnTo>
                      <a:lnTo>
                        <a:pt x="3117" y="203"/>
                      </a:lnTo>
                      <a:lnTo>
                        <a:pt x="3119" y="204"/>
                      </a:lnTo>
                      <a:lnTo>
                        <a:pt x="3120" y="205"/>
                      </a:lnTo>
                      <a:lnTo>
                        <a:pt x="3122" y="207"/>
                      </a:lnTo>
                      <a:lnTo>
                        <a:pt x="3124" y="209"/>
                      </a:lnTo>
                      <a:lnTo>
                        <a:pt x="3125" y="210"/>
                      </a:lnTo>
                      <a:lnTo>
                        <a:pt x="3127" y="211"/>
                      </a:lnTo>
                      <a:lnTo>
                        <a:pt x="3129" y="212"/>
                      </a:lnTo>
                      <a:lnTo>
                        <a:pt x="3131" y="212"/>
                      </a:lnTo>
                      <a:lnTo>
                        <a:pt x="3132" y="213"/>
                      </a:lnTo>
                      <a:lnTo>
                        <a:pt x="3134" y="214"/>
                      </a:lnTo>
                      <a:lnTo>
                        <a:pt x="3136" y="215"/>
                      </a:lnTo>
                      <a:lnTo>
                        <a:pt x="3137" y="216"/>
                      </a:lnTo>
                      <a:lnTo>
                        <a:pt x="3139" y="217"/>
                      </a:lnTo>
                      <a:lnTo>
                        <a:pt x="3141" y="217"/>
                      </a:lnTo>
                      <a:lnTo>
                        <a:pt x="3143" y="217"/>
                      </a:lnTo>
                      <a:lnTo>
                        <a:pt x="3144" y="215"/>
                      </a:lnTo>
                      <a:lnTo>
                        <a:pt x="3146" y="212"/>
                      </a:lnTo>
                      <a:lnTo>
                        <a:pt x="3148" y="208"/>
                      </a:lnTo>
                      <a:lnTo>
                        <a:pt x="3149" y="204"/>
                      </a:lnTo>
                      <a:lnTo>
                        <a:pt x="3151" y="201"/>
                      </a:lnTo>
                      <a:lnTo>
                        <a:pt x="3153" y="199"/>
                      </a:lnTo>
                      <a:lnTo>
                        <a:pt x="3155" y="198"/>
                      </a:lnTo>
                      <a:lnTo>
                        <a:pt x="3156" y="199"/>
                      </a:lnTo>
                      <a:lnTo>
                        <a:pt x="3158" y="200"/>
                      </a:lnTo>
                      <a:lnTo>
                        <a:pt x="3160" y="203"/>
                      </a:lnTo>
                      <a:lnTo>
                        <a:pt x="3161" y="205"/>
                      </a:lnTo>
                      <a:lnTo>
                        <a:pt x="3163" y="206"/>
                      </a:lnTo>
                      <a:lnTo>
                        <a:pt x="3165" y="205"/>
                      </a:lnTo>
                      <a:lnTo>
                        <a:pt x="3167" y="204"/>
                      </a:lnTo>
                      <a:lnTo>
                        <a:pt x="3168" y="200"/>
                      </a:lnTo>
                      <a:lnTo>
                        <a:pt x="3170" y="197"/>
                      </a:lnTo>
                      <a:lnTo>
                        <a:pt x="3171" y="193"/>
                      </a:lnTo>
                      <a:lnTo>
                        <a:pt x="3173" y="190"/>
                      </a:lnTo>
                      <a:lnTo>
                        <a:pt x="3175" y="187"/>
                      </a:lnTo>
                      <a:lnTo>
                        <a:pt x="3177" y="186"/>
                      </a:lnTo>
                      <a:lnTo>
                        <a:pt x="3179" y="185"/>
                      </a:lnTo>
                      <a:lnTo>
                        <a:pt x="3180" y="186"/>
                      </a:lnTo>
                      <a:lnTo>
                        <a:pt x="3182" y="187"/>
                      </a:lnTo>
                      <a:lnTo>
                        <a:pt x="3183" y="187"/>
                      </a:lnTo>
                      <a:lnTo>
                        <a:pt x="3185" y="188"/>
                      </a:lnTo>
                      <a:lnTo>
                        <a:pt x="3187" y="189"/>
                      </a:lnTo>
                      <a:lnTo>
                        <a:pt x="3189" y="188"/>
                      </a:lnTo>
                      <a:lnTo>
                        <a:pt x="3191" y="188"/>
                      </a:lnTo>
                      <a:lnTo>
                        <a:pt x="3192" y="187"/>
                      </a:lnTo>
                      <a:lnTo>
                        <a:pt x="3194" y="186"/>
                      </a:lnTo>
                      <a:lnTo>
                        <a:pt x="3195" y="186"/>
                      </a:lnTo>
                      <a:lnTo>
                        <a:pt x="3197" y="186"/>
                      </a:lnTo>
                      <a:lnTo>
                        <a:pt x="3199" y="186"/>
                      </a:lnTo>
                      <a:lnTo>
                        <a:pt x="3201" y="186"/>
                      </a:lnTo>
                      <a:lnTo>
                        <a:pt x="3203" y="186"/>
                      </a:lnTo>
                      <a:lnTo>
                        <a:pt x="3204" y="186"/>
                      </a:lnTo>
                      <a:lnTo>
                        <a:pt x="3206" y="186"/>
                      </a:lnTo>
                      <a:lnTo>
                        <a:pt x="3207" y="186"/>
                      </a:lnTo>
                      <a:lnTo>
                        <a:pt x="3209" y="187"/>
                      </a:lnTo>
                      <a:lnTo>
                        <a:pt x="3211" y="189"/>
                      </a:lnTo>
                      <a:lnTo>
                        <a:pt x="3213" y="191"/>
                      </a:lnTo>
                      <a:lnTo>
                        <a:pt x="3214" y="194"/>
                      </a:lnTo>
                      <a:lnTo>
                        <a:pt x="3216" y="198"/>
                      </a:lnTo>
                      <a:lnTo>
                        <a:pt x="3218" y="203"/>
                      </a:lnTo>
                      <a:lnTo>
                        <a:pt x="3219" y="207"/>
                      </a:lnTo>
                      <a:lnTo>
                        <a:pt x="3221" y="211"/>
                      </a:lnTo>
                      <a:lnTo>
                        <a:pt x="3223" y="215"/>
                      </a:lnTo>
                      <a:lnTo>
                        <a:pt x="3225" y="217"/>
                      </a:lnTo>
                      <a:lnTo>
                        <a:pt x="3226" y="217"/>
                      </a:lnTo>
                      <a:lnTo>
                        <a:pt x="3228" y="216"/>
                      </a:lnTo>
                      <a:lnTo>
                        <a:pt x="3230" y="214"/>
                      </a:lnTo>
                      <a:lnTo>
                        <a:pt x="3231" y="211"/>
                      </a:lnTo>
                      <a:lnTo>
                        <a:pt x="3233" y="207"/>
                      </a:lnTo>
                      <a:lnTo>
                        <a:pt x="3235" y="203"/>
                      </a:lnTo>
                      <a:lnTo>
                        <a:pt x="3237" y="201"/>
                      </a:lnTo>
                      <a:lnTo>
                        <a:pt x="3238" y="199"/>
                      </a:lnTo>
                      <a:lnTo>
                        <a:pt x="3240" y="199"/>
                      </a:lnTo>
                      <a:lnTo>
                        <a:pt x="3242" y="201"/>
                      </a:lnTo>
                      <a:lnTo>
                        <a:pt x="3243" y="204"/>
                      </a:lnTo>
                      <a:lnTo>
                        <a:pt x="3245" y="207"/>
                      </a:lnTo>
                      <a:lnTo>
                        <a:pt x="3247" y="210"/>
                      </a:lnTo>
                      <a:lnTo>
                        <a:pt x="3249" y="213"/>
                      </a:lnTo>
                      <a:lnTo>
                        <a:pt x="3250" y="214"/>
                      </a:lnTo>
                      <a:lnTo>
                        <a:pt x="3252" y="214"/>
                      </a:lnTo>
                      <a:lnTo>
                        <a:pt x="3254" y="213"/>
                      </a:lnTo>
                      <a:lnTo>
                        <a:pt x="3255" y="211"/>
                      </a:lnTo>
                      <a:lnTo>
                        <a:pt x="3257" y="209"/>
                      </a:lnTo>
                      <a:lnTo>
                        <a:pt x="3259" y="207"/>
                      </a:lnTo>
                      <a:lnTo>
                        <a:pt x="3261" y="206"/>
                      </a:lnTo>
                      <a:lnTo>
                        <a:pt x="3262" y="207"/>
                      </a:lnTo>
                      <a:lnTo>
                        <a:pt x="3264" y="209"/>
                      </a:lnTo>
                      <a:lnTo>
                        <a:pt x="3266" y="212"/>
                      </a:lnTo>
                      <a:lnTo>
                        <a:pt x="3267" y="216"/>
                      </a:lnTo>
                      <a:lnTo>
                        <a:pt x="3269" y="220"/>
                      </a:lnTo>
                      <a:lnTo>
                        <a:pt x="3271" y="222"/>
                      </a:lnTo>
                      <a:lnTo>
                        <a:pt x="3273" y="223"/>
                      </a:lnTo>
                      <a:lnTo>
                        <a:pt x="3274" y="222"/>
                      </a:lnTo>
                      <a:lnTo>
                        <a:pt x="3276" y="219"/>
                      </a:lnTo>
                      <a:lnTo>
                        <a:pt x="3278" y="214"/>
                      </a:lnTo>
                      <a:lnTo>
                        <a:pt x="3279" y="209"/>
                      </a:lnTo>
                      <a:lnTo>
                        <a:pt x="3281" y="205"/>
                      </a:lnTo>
                      <a:lnTo>
                        <a:pt x="3283" y="201"/>
                      </a:lnTo>
                      <a:lnTo>
                        <a:pt x="3285" y="198"/>
                      </a:lnTo>
                      <a:lnTo>
                        <a:pt x="3286" y="197"/>
                      </a:lnTo>
                      <a:lnTo>
                        <a:pt x="3288" y="198"/>
                      </a:lnTo>
                      <a:lnTo>
                        <a:pt x="3290" y="199"/>
                      </a:lnTo>
                      <a:lnTo>
                        <a:pt x="3291" y="201"/>
                      </a:lnTo>
                      <a:lnTo>
                        <a:pt x="3293" y="203"/>
                      </a:lnTo>
                      <a:lnTo>
                        <a:pt x="3295" y="204"/>
                      </a:lnTo>
                      <a:lnTo>
                        <a:pt x="3297" y="204"/>
                      </a:lnTo>
                      <a:lnTo>
                        <a:pt x="3298" y="205"/>
                      </a:lnTo>
                      <a:lnTo>
                        <a:pt x="3300" y="205"/>
                      </a:lnTo>
                      <a:lnTo>
                        <a:pt x="3302" y="205"/>
                      </a:lnTo>
                      <a:lnTo>
                        <a:pt x="3303" y="206"/>
                      </a:lnTo>
                      <a:lnTo>
                        <a:pt x="3305" y="207"/>
                      </a:lnTo>
                      <a:lnTo>
                        <a:pt x="3307" y="209"/>
                      </a:lnTo>
                      <a:lnTo>
                        <a:pt x="3309" y="211"/>
                      </a:lnTo>
                      <a:lnTo>
                        <a:pt x="3310" y="213"/>
                      </a:lnTo>
                      <a:lnTo>
                        <a:pt x="3312" y="214"/>
                      </a:lnTo>
                      <a:lnTo>
                        <a:pt x="3314" y="215"/>
                      </a:lnTo>
                      <a:lnTo>
                        <a:pt x="3315" y="214"/>
                      </a:lnTo>
                      <a:lnTo>
                        <a:pt x="3317" y="212"/>
                      </a:lnTo>
                      <a:lnTo>
                        <a:pt x="3319" y="211"/>
                      </a:lnTo>
                      <a:lnTo>
                        <a:pt x="3320" y="210"/>
                      </a:lnTo>
                      <a:lnTo>
                        <a:pt x="3322" y="209"/>
                      </a:lnTo>
                      <a:lnTo>
                        <a:pt x="3324" y="210"/>
                      </a:lnTo>
                      <a:lnTo>
                        <a:pt x="3326" y="212"/>
                      </a:lnTo>
                      <a:lnTo>
                        <a:pt x="3327" y="214"/>
                      </a:lnTo>
                      <a:lnTo>
                        <a:pt x="3329" y="216"/>
                      </a:lnTo>
                      <a:lnTo>
                        <a:pt x="3331" y="217"/>
                      </a:lnTo>
                      <a:lnTo>
                        <a:pt x="3332" y="216"/>
                      </a:lnTo>
                      <a:lnTo>
                        <a:pt x="3334" y="214"/>
                      </a:lnTo>
                      <a:lnTo>
                        <a:pt x="3336" y="210"/>
                      </a:lnTo>
                      <a:lnTo>
                        <a:pt x="3338" y="206"/>
                      </a:lnTo>
                      <a:lnTo>
                        <a:pt x="3339" y="202"/>
                      </a:lnTo>
                      <a:lnTo>
                        <a:pt x="3341" y="200"/>
                      </a:lnTo>
                      <a:lnTo>
                        <a:pt x="3343" y="200"/>
                      </a:lnTo>
                      <a:lnTo>
                        <a:pt x="3344" y="202"/>
                      </a:lnTo>
                      <a:lnTo>
                        <a:pt x="3346" y="207"/>
                      </a:lnTo>
                      <a:lnTo>
                        <a:pt x="3348" y="214"/>
                      </a:lnTo>
                      <a:lnTo>
                        <a:pt x="3349" y="220"/>
                      </a:lnTo>
                      <a:lnTo>
                        <a:pt x="3351" y="225"/>
                      </a:lnTo>
                      <a:lnTo>
                        <a:pt x="3353" y="228"/>
                      </a:lnTo>
                      <a:lnTo>
                        <a:pt x="3355" y="229"/>
                      </a:lnTo>
                      <a:lnTo>
                        <a:pt x="3356" y="227"/>
                      </a:lnTo>
                      <a:lnTo>
                        <a:pt x="3358" y="223"/>
                      </a:lnTo>
                      <a:lnTo>
                        <a:pt x="3360" y="219"/>
                      </a:lnTo>
                      <a:lnTo>
                        <a:pt x="3361" y="216"/>
                      </a:lnTo>
                      <a:lnTo>
                        <a:pt x="3363" y="214"/>
                      </a:lnTo>
                      <a:lnTo>
                        <a:pt x="3365" y="215"/>
                      </a:lnTo>
                      <a:lnTo>
                        <a:pt x="3366" y="219"/>
                      </a:lnTo>
                      <a:lnTo>
                        <a:pt x="3368" y="224"/>
                      </a:lnTo>
                      <a:lnTo>
                        <a:pt x="3370" y="230"/>
                      </a:lnTo>
                      <a:lnTo>
                        <a:pt x="3372" y="236"/>
                      </a:lnTo>
                      <a:lnTo>
                        <a:pt x="3373" y="240"/>
                      </a:lnTo>
                      <a:lnTo>
                        <a:pt x="3375" y="241"/>
                      </a:lnTo>
                      <a:lnTo>
                        <a:pt x="3377" y="241"/>
                      </a:lnTo>
                      <a:lnTo>
                        <a:pt x="3378" y="238"/>
                      </a:lnTo>
                      <a:lnTo>
                        <a:pt x="3380" y="234"/>
                      </a:lnTo>
                      <a:lnTo>
                        <a:pt x="3382" y="231"/>
                      </a:lnTo>
                      <a:lnTo>
                        <a:pt x="3384" y="228"/>
                      </a:lnTo>
                      <a:lnTo>
                        <a:pt x="3385" y="227"/>
                      </a:lnTo>
                      <a:lnTo>
                        <a:pt x="3387" y="227"/>
                      </a:lnTo>
                      <a:lnTo>
                        <a:pt x="3389" y="228"/>
                      </a:lnTo>
                      <a:lnTo>
                        <a:pt x="3390" y="230"/>
                      </a:lnTo>
                      <a:lnTo>
                        <a:pt x="3392" y="231"/>
                      </a:lnTo>
                      <a:lnTo>
                        <a:pt x="3394" y="232"/>
                      </a:lnTo>
                      <a:lnTo>
                        <a:pt x="3396" y="231"/>
                      </a:lnTo>
                      <a:lnTo>
                        <a:pt x="3397" y="230"/>
                      </a:lnTo>
                      <a:lnTo>
                        <a:pt x="3399" y="228"/>
                      </a:lnTo>
                      <a:lnTo>
                        <a:pt x="3401" y="225"/>
                      </a:lnTo>
                      <a:lnTo>
                        <a:pt x="3402" y="224"/>
                      </a:lnTo>
                      <a:lnTo>
                        <a:pt x="3404" y="224"/>
                      </a:lnTo>
                      <a:lnTo>
                        <a:pt x="3406" y="225"/>
                      </a:lnTo>
                      <a:lnTo>
                        <a:pt x="3408" y="229"/>
                      </a:lnTo>
                      <a:lnTo>
                        <a:pt x="3409" y="234"/>
                      </a:lnTo>
                      <a:lnTo>
                        <a:pt x="3411" y="240"/>
                      </a:lnTo>
                      <a:lnTo>
                        <a:pt x="3413" y="246"/>
                      </a:lnTo>
                      <a:lnTo>
                        <a:pt x="3414" y="252"/>
                      </a:lnTo>
                      <a:lnTo>
                        <a:pt x="3416" y="258"/>
                      </a:lnTo>
                      <a:lnTo>
                        <a:pt x="3418" y="262"/>
                      </a:lnTo>
                      <a:lnTo>
                        <a:pt x="3420" y="265"/>
                      </a:lnTo>
                      <a:lnTo>
                        <a:pt x="3421" y="267"/>
                      </a:lnTo>
                      <a:lnTo>
                        <a:pt x="3423" y="267"/>
                      </a:lnTo>
                      <a:lnTo>
                        <a:pt x="3425" y="266"/>
                      </a:lnTo>
                      <a:lnTo>
                        <a:pt x="3426" y="264"/>
                      </a:lnTo>
                      <a:lnTo>
                        <a:pt x="3428" y="261"/>
                      </a:lnTo>
                      <a:lnTo>
                        <a:pt x="3430" y="256"/>
                      </a:lnTo>
                      <a:lnTo>
                        <a:pt x="3432" y="252"/>
                      </a:lnTo>
                      <a:lnTo>
                        <a:pt x="3433" y="248"/>
                      </a:lnTo>
                      <a:lnTo>
                        <a:pt x="3435" y="244"/>
                      </a:lnTo>
                      <a:lnTo>
                        <a:pt x="3437" y="241"/>
                      </a:lnTo>
                      <a:lnTo>
                        <a:pt x="3438" y="239"/>
                      </a:lnTo>
                      <a:lnTo>
                        <a:pt x="3440" y="238"/>
                      </a:lnTo>
                      <a:lnTo>
                        <a:pt x="3442" y="238"/>
                      </a:lnTo>
                      <a:lnTo>
                        <a:pt x="3444" y="238"/>
                      </a:lnTo>
                      <a:lnTo>
                        <a:pt x="3445" y="238"/>
                      </a:lnTo>
                      <a:lnTo>
                        <a:pt x="3447" y="238"/>
                      </a:lnTo>
                      <a:lnTo>
                        <a:pt x="3449" y="237"/>
                      </a:lnTo>
                      <a:lnTo>
                        <a:pt x="3450" y="236"/>
                      </a:lnTo>
                      <a:lnTo>
                        <a:pt x="3452" y="234"/>
                      </a:lnTo>
                      <a:lnTo>
                        <a:pt x="3454" y="232"/>
                      </a:lnTo>
                      <a:lnTo>
                        <a:pt x="3456" y="230"/>
                      </a:lnTo>
                      <a:lnTo>
                        <a:pt x="3457" y="228"/>
                      </a:lnTo>
                      <a:lnTo>
                        <a:pt x="3459" y="227"/>
                      </a:lnTo>
                      <a:lnTo>
                        <a:pt x="3461" y="225"/>
                      </a:lnTo>
                      <a:lnTo>
                        <a:pt x="3462" y="224"/>
                      </a:lnTo>
                      <a:lnTo>
                        <a:pt x="3464" y="224"/>
                      </a:lnTo>
                      <a:lnTo>
                        <a:pt x="3466" y="224"/>
                      </a:lnTo>
                      <a:lnTo>
                        <a:pt x="3468" y="225"/>
                      </a:lnTo>
                      <a:lnTo>
                        <a:pt x="3469" y="226"/>
                      </a:lnTo>
                      <a:lnTo>
                        <a:pt x="3471" y="227"/>
                      </a:lnTo>
                      <a:lnTo>
                        <a:pt x="3472" y="228"/>
                      </a:lnTo>
                      <a:lnTo>
                        <a:pt x="3474" y="229"/>
                      </a:lnTo>
                      <a:lnTo>
                        <a:pt x="3476" y="229"/>
                      </a:lnTo>
                      <a:lnTo>
                        <a:pt x="3478" y="230"/>
                      </a:lnTo>
                      <a:lnTo>
                        <a:pt x="3480" y="230"/>
                      </a:lnTo>
                      <a:lnTo>
                        <a:pt x="3481" y="231"/>
                      </a:lnTo>
                      <a:lnTo>
                        <a:pt x="3483" y="231"/>
                      </a:lnTo>
                      <a:lnTo>
                        <a:pt x="3484" y="232"/>
                      </a:lnTo>
                      <a:lnTo>
                        <a:pt x="3486" y="233"/>
                      </a:lnTo>
                      <a:lnTo>
                        <a:pt x="3488" y="234"/>
                      </a:lnTo>
                      <a:lnTo>
                        <a:pt x="3490" y="234"/>
                      </a:lnTo>
                      <a:lnTo>
                        <a:pt x="3492" y="234"/>
                      </a:lnTo>
                      <a:lnTo>
                        <a:pt x="3493" y="233"/>
                      </a:lnTo>
                      <a:lnTo>
                        <a:pt x="3495" y="230"/>
                      </a:lnTo>
                      <a:lnTo>
                        <a:pt x="3496" y="227"/>
                      </a:lnTo>
                      <a:lnTo>
                        <a:pt x="3498" y="222"/>
                      </a:lnTo>
                      <a:lnTo>
                        <a:pt x="3500" y="216"/>
                      </a:lnTo>
                      <a:lnTo>
                        <a:pt x="3502" y="210"/>
                      </a:lnTo>
                      <a:lnTo>
                        <a:pt x="3504" y="204"/>
                      </a:lnTo>
                      <a:lnTo>
                        <a:pt x="3505" y="200"/>
                      </a:lnTo>
                      <a:lnTo>
                        <a:pt x="3507" y="197"/>
                      </a:lnTo>
                      <a:lnTo>
                        <a:pt x="3508" y="196"/>
                      </a:lnTo>
                      <a:lnTo>
                        <a:pt x="3510" y="196"/>
                      </a:lnTo>
                      <a:lnTo>
                        <a:pt x="3512" y="197"/>
                      </a:lnTo>
                      <a:lnTo>
                        <a:pt x="3514" y="199"/>
                      </a:lnTo>
                      <a:lnTo>
                        <a:pt x="3515" y="202"/>
                      </a:lnTo>
                      <a:lnTo>
                        <a:pt x="3517" y="203"/>
                      </a:lnTo>
                      <a:lnTo>
                        <a:pt x="3519" y="204"/>
                      </a:lnTo>
                      <a:lnTo>
                        <a:pt x="3520" y="204"/>
                      </a:lnTo>
                      <a:lnTo>
                        <a:pt x="3522" y="204"/>
                      </a:lnTo>
                      <a:lnTo>
                        <a:pt x="3524" y="204"/>
                      </a:lnTo>
                      <a:lnTo>
                        <a:pt x="3526" y="203"/>
                      </a:lnTo>
                      <a:lnTo>
                        <a:pt x="3527" y="203"/>
                      </a:lnTo>
                      <a:lnTo>
                        <a:pt x="3529" y="203"/>
                      </a:lnTo>
                      <a:lnTo>
                        <a:pt x="3531" y="204"/>
                      </a:lnTo>
                      <a:lnTo>
                        <a:pt x="3532" y="205"/>
                      </a:lnTo>
                      <a:lnTo>
                        <a:pt x="3534" y="206"/>
                      </a:lnTo>
                      <a:lnTo>
                        <a:pt x="3536" y="207"/>
                      </a:lnTo>
                      <a:lnTo>
                        <a:pt x="3538" y="208"/>
                      </a:lnTo>
                      <a:lnTo>
                        <a:pt x="3539" y="208"/>
                      </a:lnTo>
                      <a:lnTo>
                        <a:pt x="3541" y="207"/>
                      </a:lnTo>
                      <a:lnTo>
                        <a:pt x="3543" y="206"/>
                      </a:lnTo>
                      <a:lnTo>
                        <a:pt x="3544" y="205"/>
                      </a:lnTo>
                      <a:lnTo>
                        <a:pt x="3546" y="203"/>
                      </a:lnTo>
                      <a:lnTo>
                        <a:pt x="3548" y="202"/>
                      </a:lnTo>
                      <a:lnTo>
                        <a:pt x="3550" y="200"/>
                      </a:lnTo>
                      <a:lnTo>
                        <a:pt x="3551" y="199"/>
                      </a:lnTo>
                      <a:lnTo>
                        <a:pt x="3553" y="197"/>
                      </a:lnTo>
                      <a:lnTo>
                        <a:pt x="3555" y="196"/>
                      </a:lnTo>
                      <a:lnTo>
                        <a:pt x="3556" y="195"/>
                      </a:lnTo>
                      <a:lnTo>
                        <a:pt x="3558" y="193"/>
                      </a:lnTo>
                      <a:lnTo>
                        <a:pt x="3560" y="192"/>
                      </a:lnTo>
                      <a:lnTo>
                        <a:pt x="3562" y="192"/>
                      </a:lnTo>
                      <a:lnTo>
                        <a:pt x="3563" y="192"/>
                      </a:lnTo>
                      <a:lnTo>
                        <a:pt x="3565" y="192"/>
                      </a:lnTo>
                      <a:lnTo>
                        <a:pt x="3567" y="193"/>
                      </a:lnTo>
                      <a:lnTo>
                        <a:pt x="3568" y="195"/>
                      </a:lnTo>
                      <a:lnTo>
                        <a:pt x="3570" y="197"/>
                      </a:lnTo>
                      <a:lnTo>
                        <a:pt x="3572" y="199"/>
                      </a:lnTo>
                      <a:lnTo>
                        <a:pt x="3573" y="201"/>
                      </a:lnTo>
                      <a:lnTo>
                        <a:pt x="3575" y="203"/>
                      </a:lnTo>
                      <a:lnTo>
                        <a:pt x="3577" y="204"/>
                      </a:lnTo>
                      <a:lnTo>
                        <a:pt x="3579" y="205"/>
                      </a:lnTo>
                      <a:lnTo>
                        <a:pt x="3580" y="205"/>
                      </a:lnTo>
                      <a:lnTo>
                        <a:pt x="3582" y="205"/>
                      </a:lnTo>
                      <a:lnTo>
                        <a:pt x="3584" y="204"/>
                      </a:lnTo>
                      <a:lnTo>
                        <a:pt x="3585" y="204"/>
                      </a:lnTo>
                      <a:lnTo>
                        <a:pt x="3587" y="205"/>
                      </a:lnTo>
                      <a:lnTo>
                        <a:pt x="3589" y="205"/>
                      </a:lnTo>
                      <a:lnTo>
                        <a:pt x="3591" y="206"/>
                      </a:lnTo>
                      <a:lnTo>
                        <a:pt x="3592" y="207"/>
                      </a:lnTo>
                      <a:lnTo>
                        <a:pt x="3594" y="208"/>
                      </a:lnTo>
                      <a:lnTo>
                        <a:pt x="3596" y="208"/>
                      </a:lnTo>
                      <a:lnTo>
                        <a:pt x="3597" y="206"/>
                      </a:lnTo>
                      <a:lnTo>
                        <a:pt x="3599" y="204"/>
                      </a:lnTo>
                      <a:lnTo>
                        <a:pt x="3601" y="200"/>
                      </a:lnTo>
                      <a:lnTo>
                        <a:pt x="3603" y="196"/>
                      </a:lnTo>
                      <a:lnTo>
                        <a:pt x="3604" y="192"/>
                      </a:lnTo>
                      <a:lnTo>
                        <a:pt x="3606" y="189"/>
                      </a:lnTo>
                      <a:lnTo>
                        <a:pt x="3608" y="186"/>
                      </a:lnTo>
                      <a:lnTo>
                        <a:pt x="3609" y="185"/>
                      </a:lnTo>
                      <a:lnTo>
                        <a:pt x="3611" y="184"/>
                      </a:lnTo>
                      <a:lnTo>
                        <a:pt x="3613" y="185"/>
                      </a:lnTo>
                      <a:lnTo>
                        <a:pt x="3615" y="187"/>
                      </a:lnTo>
                      <a:lnTo>
                        <a:pt x="3616" y="190"/>
                      </a:lnTo>
                      <a:lnTo>
                        <a:pt x="3618" y="193"/>
                      </a:lnTo>
                      <a:lnTo>
                        <a:pt x="3619" y="196"/>
                      </a:lnTo>
                      <a:lnTo>
                        <a:pt x="3621" y="198"/>
                      </a:lnTo>
                      <a:lnTo>
                        <a:pt x="3623" y="201"/>
                      </a:lnTo>
                      <a:lnTo>
                        <a:pt x="3625" y="203"/>
                      </a:lnTo>
                      <a:lnTo>
                        <a:pt x="3627" y="204"/>
                      </a:lnTo>
                      <a:lnTo>
                        <a:pt x="3628" y="205"/>
                      </a:lnTo>
                      <a:lnTo>
                        <a:pt x="3630" y="206"/>
                      </a:lnTo>
                      <a:lnTo>
                        <a:pt x="3631" y="206"/>
                      </a:lnTo>
                      <a:lnTo>
                        <a:pt x="3633" y="205"/>
                      </a:lnTo>
                      <a:lnTo>
                        <a:pt x="3635" y="203"/>
                      </a:lnTo>
                      <a:lnTo>
                        <a:pt x="3637" y="200"/>
                      </a:lnTo>
                      <a:lnTo>
                        <a:pt x="3639" y="197"/>
                      </a:lnTo>
                      <a:lnTo>
                        <a:pt x="3640" y="193"/>
                      </a:lnTo>
                      <a:lnTo>
                        <a:pt x="3642" y="191"/>
                      </a:lnTo>
                      <a:lnTo>
                        <a:pt x="3643" y="189"/>
                      </a:lnTo>
                      <a:lnTo>
                        <a:pt x="3645" y="190"/>
                      </a:lnTo>
                      <a:lnTo>
                        <a:pt x="3647" y="193"/>
                      </a:lnTo>
                      <a:lnTo>
                        <a:pt x="3649" y="199"/>
                      </a:lnTo>
                      <a:lnTo>
                        <a:pt x="3650" y="206"/>
                      </a:lnTo>
                      <a:lnTo>
                        <a:pt x="3652" y="215"/>
                      </a:lnTo>
                      <a:lnTo>
                        <a:pt x="3654" y="223"/>
                      </a:lnTo>
                      <a:lnTo>
                        <a:pt x="3655" y="230"/>
                      </a:lnTo>
                      <a:lnTo>
                        <a:pt x="3657" y="235"/>
                      </a:lnTo>
                      <a:lnTo>
                        <a:pt x="3659" y="237"/>
                      </a:lnTo>
                      <a:lnTo>
                        <a:pt x="3661" y="236"/>
                      </a:lnTo>
                      <a:lnTo>
                        <a:pt x="3662" y="234"/>
                      </a:lnTo>
                      <a:lnTo>
                        <a:pt x="3664" y="230"/>
                      </a:lnTo>
                      <a:lnTo>
                        <a:pt x="3666" y="226"/>
                      </a:lnTo>
                      <a:lnTo>
                        <a:pt x="3667" y="223"/>
                      </a:lnTo>
                      <a:lnTo>
                        <a:pt x="3669" y="222"/>
                      </a:lnTo>
                      <a:lnTo>
                        <a:pt x="3671" y="222"/>
                      </a:lnTo>
                      <a:lnTo>
                        <a:pt x="3673" y="224"/>
                      </a:lnTo>
                      <a:lnTo>
                        <a:pt x="3674" y="228"/>
                      </a:lnTo>
                      <a:lnTo>
                        <a:pt x="3676" y="232"/>
                      </a:lnTo>
                      <a:lnTo>
                        <a:pt x="3678" y="236"/>
                      </a:lnTo>
                      <a:lnTo>
                        <a:pt x="3679" y="240"/>
                      </a:lnTo>
                      <a:lnTo>
                        <a:pt x="3681" y="242"/>
                      </a:lnTo>
                      <a:lnTo>
                        <a:pt x="3683" y="243"/>
                      </a:lnTo>
                      <a:lnTo>
                        <a:pt x="3685" y="243"/>
                      </a:lnTo>
                      <a:lnTo>
                        <a:pt x="3686" y="242"/>
                      </a:lnTo>
                      <a:lnTo>
                        <a:pt x="3688" y="241"/>
                      </a:lnTo>
                      <a:lnTo>
                        <a:pt x="3690" y="239"/>
                      </a:lnTo>
                      <a:lnTo>
                        <a:pt x="3691" y="237"/>
                      </a:lnTo>
                      <a:lnTo>
                        <a:pt x="3693" y="236"/>
                      </a:lnTo>
                      <a:lnTo>
                        <a:pt x="3695" y="235"/>
                      </a:lnTo>
                      <a:lnTo>
                        <a:pt x="3697" y="233"/>
                      </a:lnTo>
                      <a:lnTo>
                        <a:pt x="3698" y="231"/>
                      </a:lnTo>
                      <a:lnTo>
                        <a:pt x="3700" y="230"/>
                      </a:lnTo>
                      <a:lnTo>
                        <a:pt x="3702" y="228"/>
                      </a:lnTo>
                      <a:lnTo>
                        <a:pt x="3703" y="226"/>
                      </a:lnTo>
                      <a:lnTo>
                        <a:pt x="3705" y="224"/>
                      </a:lnTo>
                      <a:lnTo>
                        <a:pt x="3707" y="223"/>
                      </a:lnTo>
                      <a:lnTo>
                        <a:pt x="3709" y="223"/>
                      </a:lnTo>
                      <a:lnTo>
                        <a:pt x="3710" y="223"/>
                      </a:lnTo>
                      <a:lnTo>
                        <a:pt x="3712" y="225"/>
                      </a:lnTo>
                      <a:lnTo>
                        <a:pt x="3714" y="228"/>
                      </a:lnTo>
                      <a:lnTo>
                        <a:pt x="3715" y="232"/>
                      </a:lnTo>
                      <a:lnTo>
                        <a:pt x="3717" y="237"/>
                      </a:lnTo>
                      <a:lnTo>
                        <a:pt x="3719" y="242"/>
                      </a:lnTo>
                      <a:lnTo>
                        <a:pt x="3721" y="247"/>
                      </a:lnTo>
                      <a:lnTo>
                        <a:pt x="3722" y="250"/>
                      </a:lnTo>
                      <a:lnTo>
                        <a:pt x="3724" y="253"/>
                      </a:lnTo>
                      <a:lnTo>
                        <a:pt x="3726" y="254"/>
                      </a:lnTo>
                      <a:lnTo>
                        <a:pt x="3727" y="254"/>
                      </a:lnTo>
                      <a:lnTo>
                        <a:pt x="3729" y="254"/>
                      </a:lnTo>
                      <a:lnTo>
                        <a:pt x="3731" y="252"/>
                      </a:lnTo>
                      <a:lnTo>
                        <a:pt x="3733" y="250"/>
                      </a:lnTo>
                      <a:lnTo>
                        <a:pt x="3734" y="249"/>
                      </a:lnTo>
                      <a:lnTo>
                        <a:pt x="3736" y="248"/>
                      </a:lnTo>
                      <a:lnTo>
                        <a:pt x="3738" y="248"/>
                      </a:lnTo>
                      <a:lnTo>
                        <a:pt x="3739" y="248"/>
                      </a:lnTo>
                      <a:lnTo>
                        <a:pt x="3741" y="249"/>
                      </a:lnTo>
                      <a:lnTo>
                        <a:pt x="3743" y="248"/>
                      </a:lnTo>
                      <a:lnTo>
                        <a:pt x="3745" y="247"/>
                      </a:lnTo>
                      <a:lnTo>
                        <a:pt x="3746" y="245"/>
                      </a:lnTo>
                      <a:lnTo>
                        <a:pt x="3748" y="241"/>
                      </a:lnTo>
                      <a:lnTo>
                        <a:pt x="3750" y="236"/>
                      </a:lnTo>
                      <a:lnTo>
                        <a:pt x="3751" y="230"/>
                      </a:lnTo>
                      <a:lnTo>
                        <a:pt x="3753" y="225"/>
                      </a:lnTo>
                      <a:lnTo>
                        <a:pt x="3755" y="220"/>
                      </a:lnTo>
                      <a:lnTo>
                        <a:pt x="3757" y="217"/>
                      </a:lnTo>
                      <a:lnTo>
                        <a:pt x="3758" y="215"/>
                      </a:lnTo>
                      <a:lnTo>
                        <a:pt x="3760" y="214"/>
                      </a:lnTo>
                      <a:lnTo>
                        <a:pt x="3762" y="215"/>
                      </a:lnTo>
                      <a:lnTo>
                        <a:pt x="3763" y="215"/>
                      </a:lnTo>
                      <a:lnTo>
                        <a:pt x="3765" y="216"/>
                      </a:lnTo>
                      <a:lnTo>
                        <a:pt x="3767" y="216"/>
                      </a:lnTo>
                      <a:lnTo>
                        <a:pt x="3769" y="215"/>
                      </a:lnTo>
                      <a:lnTo>
                        <a:pt x="3770" y="214"/>
                      </a:lnTo>
                      <a:lnTo>
                        <a:pt x="3772" y="213"/>
                      </a:lnTo>
                      <a:lnTo>
                        <a:pt x="3774" y="213"/>
                      </a:lnTo>
                      <a:lnTo>
                        <a:pt x="3775" y="214"/>
                      </a:lnTo>
                      <a:lnTo>
                        <a:pt x="3777" y="217"/>
                      </a:lnTo>
                      <a:lnTo>
                        <a:pt x="3779" y="220"/>
                      </a:lnTo>
                      <a:lnTo>
                        <a:pt x="3780" y="225"/>
                      </a:lnTo>
                      <a:lnTo>
                        <a:pt x="3782" y="229"/>
                      </a:lnTo>
                      <a:lnTo>
                        <a:pt x="3784" y="232"/>
                      </a:lnTo>
                      <a:lnTo>
                        <a:pt x="3785" y="234"/>
                      </a:lnTo>
                      <a:lnTo>
                        <a:pt x="3787" y="234"/>
                      </a:lnTo>
                      <a:lnTo>
                        <a:pt x="3789" y="233"/>
                      </a:lnTo>
                      <a:lnTo>
                        <a:pt x="3791" y="230"/>
                      </a:lnTo>
                      <a:lnTo>
                        <a:pt x="3792" y="226"/>
                      </a:lnTo>
                      <a:lnTo>
                        <a:pt x="3794" y="223"/>
                      </a:lnTo>
                      <a:lnTo>
                        <a:pt x="3796" y="221"/>
                      </a:lnTo>
                      <a:lnTo>
                        <a:pt x="3797" y="220"/>
                      </a:lnTo>
                      <a:lnTo>
                        <a:pt x="3799" y="220"/>
                      </a:lnTo>
                      <a:lnTo>
                        <a:pt x="3801" y="222"/>
                      </a:lnTo>
                      <a:lnTo>
                        <a:pt x="3803" y="224"/>
                      </a:lnTo>
                      <a:lnTo>
                        <a:pt x="3804" y="225"/>
                      </a:lnTo>
                      <a:lnTo>
                        <a:pt x="3806" y="225"/>
                      </a:lnTo>
                      <a:lnTo>
                        <a:pt x="3808" y="223"/>
                      </a:lnTo>
                      <a:lnTo>
                        <a:pt x="3809" y="220"/>
                      </a:lnTo>
                      <a:lnTo>
                        <a:pt x="3811" y="215"/>
                      </a:lnTo>
                      <a:lnTo>
                        <a:pt x="3813" y="210"/>
                      </a:lnTo>
                      <a:lnTo>
                        <a:pt x="3814" y="205"/>
                      </a:lnTo>
                      <a:lnTo>
                        <a:pt x="3816" y="202"/>
                      </a:lnTo>
                      <a:lnTo>
                        <a:pt x="3818" y="200"/>
                      </a:lnTo>
                      <a:lnTo>
                        <a:pt x="3820" y="201"/>
                      </a:lnTo>
                      <a:lnTo>
                        <a:pt x="3821" y="204"/>
                      </a:lnTo>
                      <a:lnTo>
                        <a:pt x="3823" y="210"/>
                      </a:lnTo>
                      <a:lnTo>
                        <a:pt x="3825" y="217"/>
                      </a:lnTo>
                      <a:lnTo>
                        <a:pt x="3826" y="225"/>
                      </a:lnTo>
                      <a:lnTo>
                        <a:pt x="3828" y="231"/>
                      </a:lnTo>
                      <a:lnTo>
                        <a:pt x="3830" y="237"/>
                      </a:lnTo>
                      <a:lnTo>
                        <a:pt x="3832" y="241"/>
                      </a:lnTo>
                      <a:lnTo>
                        <a:pt x="3833" y="242"/>
                      </a:lnTo>
                      <a:lnTo>
                        <a:pt x="3835" y="242"/>
                      </a:lnTo>
                      <a:lnTo>
                        <a:pt x="3837" y="240"/>
                      </a:lnTo>
                      <a:lnTo>
                        <a:pt x="3838" y="237"/>
                      </a:lnTo>
                      <a:lnTo>
                        <a:pt x="3840" y="234"/>
                      </a:lnTo>
                      <a:lnTo>
                        <a:pt x="3842" y="232"/>
                      </a:lnTo>
                      <a:lnTo>
                        <a:pt x="3844" y="230"/>
                      </a:lnTo>
                      <a:lnTo>
                        <a:pt x="3845" y="229"/>
                      </a:lnTo>
                      <a:lnTo>
                        <a:pt x="3847" y="229"/>
                      </a:lnTo>
                      <a:lnTo>
                        <a:pt x="3849" y="230"/>
                      </a:lnTo>
                      <a:lnTo>
                        <a:pt x="3850" y="231"/>
                      </a:lnTo>
                      <a:lnTo>
                        <a:pt x="3852" y="233"/>
                      </a:lnTo>
                      <a:lnTo>
                        <a:pt x="3854" y="235"/>
                      </a:lnTo>
                      <a:lnTo>
                        <a:pt x="3856" y="237"/>
                      </a:lnTo>
                      <a:lnTo>
                        <a:pt x="3857" y="240"/>
                      </a:lnTo>
                      <a:lnTo>
                        <a:pt x="3859" y="243"/>
                      </a:lnTo>
                      <a:lnTo>
                        <a:pt x="3861" y="247"/>
                      </a:lnTo>
                      <a:lnTo>
                        <a:pt x="3862" y="251"/>
                      </a:lnTo>
                      <a:lnTo>
                        <a:pt x="3864" y="255"/>
                      </a:lnTo>
                      <a:lnTo>
                        <a:pt x="3866" y="259"/>
                      </a:lnTo>
                      <a:lnTo>
                        <a:pt x="3868" y="262"/>
                      </a:lnTo>
                      <a:lnTo>
                        <a:pt x="3869" y="263"/>
                      </a:lnTo>
                      <a:lnTo>
                        <a:pt x="3871" y="263"/>
                      </a:lnTo>
                      <a:lnTo>
                        <a:pt x="3873" y="261"/>
                      </a:lnTo>
                      <a:lnTo>
                        <a:pt x="3874" y="258"/>
                      </a:lnTo>
                      <a:lnTo>
                        <a:pt x="3876" y="254"/>
                      </a:lnTo>
                      <a:lnTo>
                        <a:pt x="3878" y="250"/>
                      </a:lnTo>
                      <a:lnTo>
                        <a:pt x="3880" y="247"/>
                      </a:lnTo>
                      <a:lnTo>
                        <a:pt x="3881" y="246"/>
                      </a:lnTo>
                      <a:lnTo>
                        <a:pt x="3883" y="245"/>
                      </a:lnTo>
                      <a:lnTo>
                        <a:pt x="3885" y="247"/>
                      </a:lnTo>
                      <a:lnTo>
                        <a:pt x="3886" y="249"/>
                      </a:lnTo>
                      <a:lnTo>
                        <a:pt x="3888" y="252"/>
                      </a:lnTo>
                      <a:lnTo>
                        <a:pt x="3890" y="255"/>
                      </a:lnTo>
                      <a:lnTo>
                        <a:pt x="3892" y="256"/>
                      </a:lnTo>
                      <a:lnTo>
                        <a:pt x="3893" y="256"/>
                      </a:lnTo>
                      <a:lnTo>
                        <a:pt x="3895" y="254"/>
                      </a:lnTo>
                      <a:lnTo>
                        <a:pt x="3897" y="251"/>
                      </a:lnTo>
                      <a:lnTo>
                        <a:pt x="3898" y="247"/>
                      </a:lnTo>
                      <a:lnTo>
                        <a:pt x="3900" y="242"/>
                      </a:lnTo>
                      <a:lnTo>
                        <a:pt x="3902" y="238"/>
                      </a:lnTo>
                      <a:lnTo>
                        <a:pt x="3904" y="235"/>
                      </a:lnTo>
                      <a:lnTo>
                        <a:pt x="3905" y="232"/>
                      </a:lnTo>
                      <a:lnTo>
                        <a:pt x="3907" y="231"/>
                      </a:lnTo>
                      <a:lnTo>
                        <a:pt x="3909" y="231"/>
                      </a:lnTo>
                      <a:lnTo>
                        <a:pt x="3910" y="231"/>
                      </a:lnTo>
                      <a:lnTo>
                        <a:pt x="3912" y="231"/>
                      </a:lnTo>
                      <a:lnTo>
                        <a:pt x="3914" y="231"/>
                      </a:lnTo>
                      <a:lnTo>
                        <a:pt x="3916" y="230"/>
                      </a:lnTo>
                      <a:lnTo>
                        <a:pt x="3917" y="228"/>
                      </a:lnTo>
                      <a:lnTo>
                        <a:pt x="3919" y="225"/>
                      </a:lnTo>
                      <a:lnTo>
                        <a:pt x="3920" y="222"/>
                      </a:lnTo>
                      <a:lnTo>
                        <a:pt x="3922" y="220"/>
                      </a:lnTo>
                      <a:lnTo>
                        <a:pt x="3924" y="219"/>
                      </a:lnTo>
                      <a:lnTo>
                        <a:pt x="3926" y="219"/>
                      </a:lnTo>
                      <a:lnTo>
                        <a:pt x="3928" y="220"/>
                      </a:lnTo>
                      <a:lnTo>
                        <a:pt x="3929" y="223"/>
                      </a:lnTo>
                      <a:lnTo>
                        <a:pt x="3931" y="226"/>
                      </a:lnTo>
                      <a:lnTo>
                        <a:pt x="3932" y="229"/>
                      </a:lnTo>
                      <a:lnTo>
                        <a:pt x="3934" y="231"/>
                      </a:lnTo>
                      <a:lnTo>
                        <a:pt x="3936" y="231"/>
                      </a:lnTo>
                      <a:lnTo>
                        <a:pt x="3938" y="230"/>
                      </a:lnTo>
                      <a:lnTo>
                        <a:pt x="3940" y="228"/>
                      </a:lnTo>
                      <a:lnTo>
                        <a:pt x="3941" y="225"/>
                      </a:lnTo>
                      <a:lnTo>
                        <a:pt x="3943" y="222"/>
                      </a:lnTo>
                      <a:lnTo>
                        <a:pt x="3944" y="221"/>
                      </a:lnTo>
                      <a:lnTo>
                        <a:pt x="3946" y="221"/>
                      </a:lnTo>
                      <a:lnTo>
                        <a:pt x="3948" y="224"/>
                      </a:lnTo>
                      <a:lnTo>
                        <a:pt x="3950" y="228"/>
                      </a:lnTo>
                      <a:lnTo>
                        <a:pt x="3952" y="234"/>
                      </a:lnTo>
                      <a:lnTo>
                        <a:pt x="3953" y="240"/>
                      </a:lnTo>
                      <a:lnTo>
                        <a:pt x="3955" y="245"/>
                      </a:lnTo>
                      <a:lnTo>
                        <a:pt x="3956" y="248"/>
                      </a:lnTo>
                      <a:lnTo>
                        <a:pt x="3958" y="248"/>
                      </a:lnTo>
                      <a:lnTo>
                        <a:pt x="3960" y="246"/>
                      </a:lnTo>
                      <a:lnTo>
                        <a:pt x="3962" y="241"/>
                      </a:lnTo>
                      <a:lnTo>
                        <a:pt x="3963" y="235"/>
                      </a:lnTo>
                      <a:lnTo>
                        <a:pt x="3965" y="230"/>
                      </a:lnTo>
                      <a:lnTo>
                        <a:pt x="3967" y="226"/>
                      </a:lnTo>
                      <a:lnTo>
                        <a:pt x="3968" y="224"/>
                      </a:lnTo>
                      <a:lnTo>
                        <a:pt x="3970" y="225"/>
                      </a:lnTo>
                      <a:lnTo>
                        <a:pt x="3972" y="228"/>
                      </a:lnTo>
                      <a:lnTo>
                        <a:pt x="3974" y="234"/>
                      </a:lnTo>
                      <a:lnTo>
                        <a:pt x="3975" y="239"/>
                      </a:lnTo>
                      <a:lnTo>
                        <a:pt x="3977" y="245"/>
                      </a:lnTo>
                      <a:lnTo>
                        <a:pt x="3979" y="249"/>
                      </a:lnTo>
                      <a:lnTo>
                        <a:pt x="3980" y="252"/>
                      </a:lnTo>
                      <a:lnTo>
                        <a:pt x="3982" y="253"/>
                      </a:lnTo>
                      <a:lnTo>
                        <a:pt x="3984" y="253"/>
                      </a:lnTo>
                      <a:lnTo>
                        <a:pt x="3986" y="252"/>
                      </a:lnTo>
                      <a:lnTo>
                        <a:pt x="3987" y="249"/>
                      </a:lnTo>
                      <a:lnTo>
                        <a:pt x="3989" y="247"/>
                      </a:lnTo>
                      <a:lnTo>
                        <a:pt x="3991" y="245"/>
                      </a:lnTo>
                      <a:lnTo>
                        <a:pt x="3992" y="243"/>
                      </a:lnTo>
                      <a:lnTo>
                        <a:pt x="3994" y="241"/>
                      </a:lnTo>
                      <a:lnTo>
                        <a:pt x="3996" y="239"/>
                      </a:lnTo>
                      <a:lnTo>
                        <a:pt x="3998" y="237"/>
                      </a:lnTo>
                      <a:lnTo>
                        <a:pt x="3999" y="234"/>
                      </a:lnTo>
                      <a:lnTo>
                        <a:pt x="4001" y="231"/>
                      </a:lnTo>
                      <a:lnTo>
                        <a:pt x="4003" y="229"/>
                      </a:lnTo>
                      <a:lnTo>
                        <a:pt x="4004" y="227"/>
                      </a:lnTo>
                      <a:lnTo>
                        <a:pt x="4006" y="227"/>
                      </a:lnTo>
                      <a:lnTo>
                        <a:pt x="4008" y="229"/>
                      </a:lnTo>
                      <a:lnTo>
                        <a:pt x="4010" y="231"/>
                      </a:lnTo>
                      <a:lnTo>
                        <a:pt x="4011" y="236"/>
                      </a:lnTo>
                      <a:lnTo>
                        <a:pt x="4013" y="241"/>
                      </a:lnTo>
                      <a:lnTo>
                        <a:pt x="4015" y="246"/>
                      </a:lnTo>
                      <a:lnTo>
                        <a:pt x="4016" y="250"/>
                      </a:lnTo>
                      <a:lnTo>
                        <a:pt x="4018" y="252"/>
                      </a:lnTo>
                      <a:lnTo>
                        <a:pt x="4020" y="252"/>
                      </a:lnTo>
                      <a:lnTo>
                        <a:pt x="4021" y="251"/>
                      </a:lnTo>
                      <a:lnTo>
                        <a:pt x="4023" y="247"/>
                      </a:lnTo>
                      <a:lnTo>
                        <a:pt x="4025" y="243"/>
                      </a:lnTo>
                      <a:lnTo>
                        <a:pt x="4027" y="240"/>
                      </a:lnTo>
                      <a:lnTo>
                        <a:pt x="4028" y="237"/>
                      </a:lnTo>
                      <a:lnTo>
                        <a:pt x="4030" y="237"/>
                      </a:lnTo>
                      <a:lnTo>
                        <a:pt x="4032" y="240"/>
                      </a:lnTo>
                      <a:lnTo>
                        <a:pt x="4033" y="244"/>
                      </a:lnTo>
                      <a:lnTo>
                        <a:pt x="4035" y="250"/>
                      </a:lnTo>
                      <a:lnTo>
                        <a:pt x="4037" y="255"/>
                      </a:lnTo>
                      <a:lnTo>
                        <a:pt x="4039" y="259"/>
                      </a:lnTo>
                      <a:lnTo>
                        <a:pt x="4040" y="259"/>
                      </a:lnTo>
                      <a:lnTo>
                        <a:pt x="4042" y="255"/>
                      </a:lnTo>
                      <a:lnTo>
                        <a:pt x="4044" y="246"/>
                      </a:lnTo>
                      <a:lnTo>
                        <a:pt x="4045" y="233"/>
                      </a:lnTo>
                      <a:lnTo>
                        <a:pt x="4047" y="216"/>
                      </a:lnTo>
                      <a:lnTo>
                        <a:pt x="4049" y="197"/>
                      </a:lnTo>
                      <a:lnTo>
                        <a:pt x="4051" y="177"/>
                      </a:lnTo>
                      <a:lnTo>
                        <a:pt x="4052" y="160"/>
                      </a:lnTo>
                      <a:lnTo>
                        <a:pt x="4054" y="147"/>
                      </a:lnTo>
                      <a:lnTo>
                        <a:pt x="4056" y="137"/>
                      </a:lnTo>
                      <a:lnTo>
                        <a:pt x="4057" y="133"/>
                      </a:lnTo>
                      <a:lnTo>
                        <a:pt x="4059" y="133"/>
                      </a:lnTo>
                      <a:lnTo>
                        <a:pt x="4061" y="135"/>
                      </a:lnTo>
                      <a:lnTo>
                        <a:pt x="4063" y="139"/>
                      </a:lnTo>
                      <a:lnTo>
                        <a:pt x="4064" y="142"/>
                      </a:lnTo>
                      <a:lnTo>
                        <a:pt x="4066" y="143"/>
                      </a:lnTo>
                      <a:lnTo>
                        <a:pt x="4067" y="141"/>
                      </a:lnTo>
                      <a:lnTo>
                        <a:pt x="4069" y="137"/>
                      </a:lnTo>
                      <a:lnTo>
                        <a:pt x="4071" y="130"/>
                      </a:lnTo>
                      <a:lnTo>
                        <a:pt x="4073" y="123"/>
                      </a:lnTo>
                      <a:lnTo>
                        <a:pt x="4075" y="117"/>
                      </a:lnTo>
                      <a:lnTo>
                        <a:pt x="4076" y="113"/>
                      </a:lnTo>
                      <a:lnTo>
                        <a:pt x="4078" y="112"/>
                      </a:lnTo>
                      <a:lnTo>
                        <a:pt x="4079" y="114"/>
                      </a:lnTo>
                      <a:lnTo>
                        <a:pt x="4081" y="119"/>
                      </a:lnTo>
                      <a:lnTo>
                        <a:pt x="4083" y="124"/>
                      </a:lnTo>
                      <a:lnTo>
                        <a:pt x="4085" y="129"/>
                      </a:lnTo>
                      <a:lnTo>
                        <a:pt x="4086" y="132"/>
                      </a:lnTo>
                      <a:lnTo>
                        <a:pt x="4088" y="133"/>
                      </a:lnTo>
                      <a:lnTo>
                        <a:pt x="4090" y="130"/>
                      </a:lnTo>
                      <a:lnTo>
                        <a:pt x="4091" y="124"/>
                      </a:lnTo>
                      <a:lnTo>
                        <a:pt x="4093" y="116"/>
                      </a:lnTo>
                      <a:lnTo>
                        <a:pt x="4095" y="107"/>
                      </a:lnTo>
                      <a:lnTo>
                        <a:pt x="4097" y="99"/>
                      </a:lnTo>
                      <a:lnTo>
                        <a:pt x="4098" y="94"/>
                      </a:lnTo>
                      <a:lnTo>
                        <a:pt x="4100" y="91"/>
                      </a:lnTo>
                      <a:lnTo>
                        <a:pt x="4102" y="92"/>
                      </a:lnTo>
                      <a:lnTo>
                        <a:pt x="4103" y="94"/>
                      </a:lnTo>
                      <a:lnTo>
                        <a:pt x="4105" y="99"/>
                      </a:lnTo>
                      <a:lnTo>
                        <a:pt x="4107" y="104"/>
                      </a:lnTo>
                      <a:lnTo>
                        <a:pt x="4109" y="108"/>
                      </a:lnTo>
                      <a:lnTo>
                        <a:pt x="4110" y="111"/>
                      </a:lnTo>
                      <a:lnTo>
                        <a:pt x="4112" y="111"/>
                      </a:lnTo>
                      <a:lnTo>
                        <a:pt x="4114" y="111"/>
                      </a:lnTo>
                      <a:lnTo>
                        <a:pt x="4115" y="110"/>
                      </a:lnTo>
                      <a:lnTo>
                        <a:pt x="4117" y="108"/>
                      </a:lnTo>
                      <a:lnTo>
                        <a:pt x="4119" y="108"/>
                      </a:lnTo>
                      <a:lnTo>
                        <a:pt x="4121" y="109"/>
                      </a:lnTo>
                      <a:lnTo>
                        <a:pt x="4122" y="112"/>
                      </a:lnTo>
                      <a:lnTo>
                        <a:pt x="4124" y="116"/>
                      </a:lnTo>
                      <a:lnTo>
                        <a:pt x="4126" y="122"/>
                      </a:lnTo>
                      <a:lnTo>
                        <a:pt x="4127" y="127"/>
                      </a:lnTo>
                      <a:lnTo>
                        <a:pt x="4129" y="132"/>
                      </a:lnTo>
                      <a:lnTo>
                        <a:pt x="4131" y="135"/>
                      </a:lnTo>
                      <a:lnTo>
                        <a:pt x="4133" y="137"/>
                      </a:lnTo>
                      <a:lnTo>
                        <a:pt x="4134" y="138"/>
                      </a:lnTo>
                      <a:lnTo>
                        <a:pt x="4136" y="137"/>
                      </a:lnTo>
                      <a:lnTo>
                        <a:pt x="4138" y="135"/>
                      </a:lnTo>
                      <a:lnTo>
                        <a:pt x="4139" y="132"/>
                      </a:lnTo>
                      <a:lnTo>
                        <a:pt x="4141" y="129"/>
                      </a:lnTo>
                      <a:lnTo>
                        <a:pt x="4143" y="127"/>
                      </a:lnTo>
                      <a:lnTo>
                        <a:pt x="4145" y="125"/>
                      </a:lnTo>
                      <a:lnTo>
                        <a:pt x="4146" y="124"/>
                      </a:lnTo>
                      <a:lnTo>
                        <a:pt x="4148" y="124"/>
                      </a:lnTo>
                      <a:lnTo>
                        <a:pt x="4150" y="123"/>
                      </a:lnTo>
                      <a:lnTo>
                        <a:pt x="4151" y="122"/>
                      </a:lnTo>
                      <a:lnTo>
                        <a:pt x="4153" y="121"/>
                      </a:lnTo>
                      <a:lnTo>
                        <a:pt x="4155" y="119"/>
                      </a:lnTo>
                      <a:lnTo>
                        <a:pt x="4157" y="116"/>
                      </a:lnTo>
                      <a:lnTo>
                        <a:pt x="4158" y="112"/>
                      </a:lnTo>
                      <a:lnTo>
                        <a:pt x="4160" y="108"/>
                      </a:lnTo>
                      <a:lnTo>
                        <a:pt x="4162" y="104"/>
                      </a:lnTo>
                      <a:lnTo>
                        <a:pt x="4163" y="101"/>
                      </a:lnTo>
                      <a:lnTo>
                        <a:pt x="4165" y="99"/>
                      </a:lnTo>
                      <a:lnTo>
                        <a:pt x="4167" y="99"/>
                      </a:lnTo>
                      <a:lnTo>
                        <a:pt x="4169" y="101"/>
                      </a:lnTo>
                      <a:lnTo>
                        <a:pt x="4170" y="105"/>
                      </a:lnTo>
                      <a:lnTo>
                        <a:pt x="4172" y="109"/>
                      </a:lnTo>
                      <a:lnTo>
                        <a:pt x="4174" y="113"/>
                      </a:lnTo>
                      <a:lnTo>
                        <a:pt x="4175" y="116"/>
                      </a:lnTo>
                      <a:lnTo>
                        <a:pt x="4177" y="118"/>
                      </a:lnTo>
                      <a:lnTo>
                        <a:pt x="4179" y="119"/>
                      </a:lnTo>
                      <a:lnTo>
                        <a:pt x="4181" y="118"/>
                      </a:lnTo>
                      <a:lnTo>
                        <a:pt x="4182" y="117"/>
                      </a:lnTo>
                      <a:lnTo>
                        <a:pt x="4184" y="116"/>
                      </a:lnTo>
                      <a:lnTo>
                        <a:pt x="4186" y="117"/>
                      </a:lnTo>
                      <a:lnTo>
                        <a:pt x="4187" y="118"/>
                      </a:lnTo>
                      <a:lnTo>
                        <a:pt x="4189" y="121"/>
                      </a:lnTo>
                      <a:lnTo>
                        <a:pt x="4191" y="124"/>
                      </a:lnTo>
                      <a:lnTo>
                        <a:pt x="4193" y="128"/>
                      </a:lnTo>
                      <a:lnTo>
                        <a:pt x="4194" y="130"/>
                      </a:lnTo>
                      <a:lnTo>
                        <a:pt x="4196" y="130"/>
                      </a:lnTo>
                      <a:lnTo>
                        <a:pt x="4198" y="128"/>
                      </a:lnTo>
                      <a:lnTo>
                        <a:pt x="4199" y="123"/>
                      </a:lnTo>
                      <a:lnTo>
                        <a:pt x="4201" y="118"/>
                      </a:lnTo>
                      <a:lnTo>
                        <a:pt x="4203" y="112"/>
                      </a:lnTo>
                      <a:lnTo>
                        <a:pt x="4205" y="107"/>
                      </a:lnTo>
                      <a:lnTo>
                        <a:pt x="4206" y="105"/>
                      </a:lnTo>
                      <a:lnTo>
                        <a:pt x="4208" y="105"/>
                      </a:lnTo>
                      <a:lnTo>
                        <a:pt x="4210" y="108"/>
                      </a:lnTo>
                      <a:lnTo>
                        <a:pt x="4211" y="112"/>
                      </a:lnTo>
                      <a:lnTo>
                        <a:pt x="4213" y="116"/>
                      </a:lnTo>
                      <a:lnTo>
                        <a:pt x="4215" y="120"/>
                      </a:lnTo>
                      <a:lnTo>
                        <a:pt x="4217" y="122"/>
                      </a:lnTo>
                      <a:lnTo>
                        <a:pt x="4218" y="121"/>
                      </a:lnTo>
                      <a:lnTo>
                        <a:pt x="4220" y="119"/>
                      </a:lnTo>
                      <a:lnTo>
                        <a:pt x="4221" y="115"/>
                      </a:lnTo>
                      <a:lnTo>
                        <a:pt x="4223" y="111"/>
                      </a:lnTo>
                      <a:lnTo>
                        <a:pt x="4225" y="107"/>
                      </a:lnTo>
                      <a:lnTo>
                        <a:pt x="4227" y="105"/>
                      </a:lnTo>
                      <a:lnTo>
                        <a:pt x="4228" y="105"/>
                      </a:lnTo>
                      <a:lnTo>
                        <a:pt x="4230" y="106"/>
                      </a:lnTo>
                      <a:lnTo>
                        <a:pt x="4232" y="109"/>
                      </a:lnTo>
                      <a:lnTo>
                        <a:pt x="4233" y="110"/>
                      </a:lnTo>
                      <a:lnTo>
                        <a:pt x="4235" y="111"/>
                      </a:lnTo>
                      <a:lnTo>
                        <a:pt x="4237" y="110"/>
                      </a:lnTo>
                      <a:lnTo>
                        <a:pt x="4239" y="108"/>
                      </a:lnTo>
                      <a:lnTo>
                        <a:pt x="4240" y="104"/>
                      </a:lnTo>
                      <a:lnTo>
                        <a:pt x="4242" y="100"/>
                      </a:lnTo>
                      <a:lnTo>
                        <a:pt x="4244" y="97"/>
                      </a:lnTo>
                      <a:lnTo>
                        <a:pt x="4245" y="94"/>
                      </a:lnTo>
                      <a:lnTo>
                        <a:pt x="4247" y="92"/>
                      </a:lnTo>
                      <a:lnTo>
                        <a:pt x="4249" y="91"/>
                      </a:lnTo>
                      <a:lnTo>
                        <a:pt x="4251" y="91"/>
                      </a:lnTo>
                      <a:lnTo>
                        <a:pt x="4252" y="91"/>
                      </a:lnTo>
                      <a:lnTo>
                        <a:pt x="4254" y="90"/>
                      </a:lnTo>
                      <a:lnTo>
                        <a:pt x="4256" y="88"/>
                      </a:lnTo>
                      <a:lnTo>
                        <a:pt x="4257" y="86"/>
                      </a:lnTo>
                      <a:lnTo>
                        <a:pt x="4259" y="82"/>
                      </a:lnTo>
                      <a:lnTo>
                        <a:pt x="4261" y="79"/>
                      </a:lnTo>
                      <a:lnTo>
                        <a:pt x="4263" y="76"/>
                      </a:lnTo>
                      <a:lnTo>
                        <a:pt x="4264" y="75"/>
                      </a:lnTo>
                      <a:lnTo>
                        <a:pt x="4266" y="75"/>
                      </a:lnTo>
                      <a:lnTo>
                        <a:pt x="4268" y="76"/>
                      </a:lnTo>
                      <a:lnTo>
                        <a:pt x="4269" y="78"/>
                      </a:lnTo>
                      <a:lnTo>
                        <a:pt x="4271" y="81"/>
                      </a:lnTo>
                      <a:lnTo>
                        <a:pt x="4273" y="83"/>
                      </a:lnTo>
                      <a:lnTo>
                        <a:pt x="4274" y="86"/>
                      </a:lnTo>
                      <a:lnTo>
                        <a:pt x="4275" y="86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4" name="Freeform 120">
                  <a:extLst>
                    <a:ext uri="{FF2B5EF4-FFF2-40B4-BE49-F238E27FC236}">
                      <a16:creationId xmlns:a16="http://schemas.microsoft.com/office/drawing/2014/main" id="{C5629E3F-6095-4744-81AC-5CDB12BEAA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3598862"/>
                  <a:ext cx="2484000" cy="428625"/>
                </a:xfrm>
                <a:custGeom>
                  <a:avLst/>
                  <a:gdLst>
                    <a:gd name="T0" fmla="*/ 67 w 4275"/>
                    <a:gd name="T1" fmla="*/ 134 h 270"/>
                    <a:gd name="T2" fmla="*/ 135 w 4275"/>
                    <a:gd name="T3" fmla="*/ 178 h 270"/>
                    <a:gd name="T4" fmla="*/ 203 w 4275"/>
                    <a:gd name="T5" fmla="*/ 182 h 270"/>
                    <a:gd name="T6" fmla="*/ 272 w 4275"/>
                    <a:gd name="T7" fmla="*/ 210 h 270"/>
                    <a:gd name="T8" fmla="*/ 340 w 4275"/>
                    <a:gd name="T9" fmla="*/ 199 h 270"/>
                    <a:gd name="T10" fmla="*/ 408 w 4275"/>
                    <a:gd name="T11" fmla="*/ 177 h 270"/>
                    <a:gd name="T12" fmla="*/ 477 w 4275"/>
                    <a:gd name="T13" fmla="*/ 145 h 270"/>
                    <a:gd name="T14" fmla="*/ 545 w 4275"/>
                    <a:gd name="T15" fmla="*/ 164 h 270"/>
                    <a:gd name="T16" fmla="*/ 614 w 4275"/>
                    <a:gd name="T17" fmla="*/ 159 h 270"/>
                    <a:gd name="T18" fmla="*/ 682 w 4275"/>
                    <a:gd name="T19" fmla="*/ 147 h 270"/>
                    <a:gd name="T20" fmla="*/ 750 w 4275"/>
                    <a:gd name="T21" fmla="*/ 152 h 270"/>
                    <a:gd name="T22" fmla="*/ 819 w 4275"/>
                    <a:gd name="T23" fmla="*/ 134 h 270"/>
                    <a:gd name="T24" fmla="*/ 887 w 4275"/>
                    <a:gd name="T25" fmla="*/ 112 h 270"/>
                    <a:gd name="T26" fmla="*/ 956 w 4275"/>
                    <a:gd name="T27" fmla="*/ 120 h 270"/>
                    <a:gd name="T28" fmla="*/ 1024 w 4275"/>
                    <a:gd name="T29" fmla="*/ 1 h 270"/>
                    <a:gd name="T30" fmla="*/ 1092 w 4275"/>
                    <a:gd name="T31" fmla="*/ 8 h 270"/>
                    <a:gd name="T32" fmla="*/ 1161 w 4275"/>
                    <a:gd name="T33" fmla="*/ 199 h 270"/>
                    <a:gd name="T34" fmla="*/ 1229 w 4275"/>
                    <a:gd name="T35" fmla="*/ 82 h 270"/>
                    <a:gd name="T36" fmla="*/ 1298 w 4275"/>
                    <a:gd name="T37" fmla="*/ 71 h 270"/>
                    <a:gd name="T38" fmla="*/ 1366 w 4275"/>
                    <a:gd name="T39" fmla="*/ 64 h 270"/>
                    <a:gd name="T40" fmla="*/ 1435 w 4275"/>
                    <a:gd name="T41" fmla="*/ 101 h 270"/>
                    <a:gd name="T42" fmla="*/ 1503 w 4275"/>
                    <a:gd name="T43" fmla="*/ 73 h 270"/>
                    <a:gd name="T44" fmla="*/ 1571 w 4275"/>
                    <a:gd name="T45" fmla="*/ 89 h 270"/>
                    <a:gd name="T46" fmla="*/ 1640 w 4275"/>
                    <a:gd name="T47" fmla="*/ 83 h 270"/>
                    <a:gd name="T48" fmla="*/ 1708 w 4275"/>
                    <a:gd name="T49" fmla="*/ 80 h 270"/>
                    <a:gd name="T50" fmla="*/ 1776 w 4275"/>
                    <a:gd name="T51" fmla="*/ 90 h 270"/>
                    <a:gd name="T52" fmla="*/ 1845 w 4275"/>
                    <a:gd name="T53" fmla="*/ 78 h 270"/>
                    <a:gd name="T54" fmla="*/ 1913 w 4275"/>
                    <a:gd name="T55" fmla="*/ 103 h 270"/>
                    <a:gd name="T56" fmla="*/ 1982 w 4275"/>
                    <a:gd name="T57" fmla="*/ 145 h 270"/>
                    <a:gd name="T58" fmla="*/ 2050 w 4275"/>
                    <a:gd name="T59" fmla="*/ 247 h 270"/>
                    <a:gd name="T60" fmla="*/ 2118 w 4275"/>
                    <a:gd name="T61" fmla="*/ 177 h 270"/>
                    <a:gd name="T62" fmla="*/ 2187 w 4275"/>
                    <a:gd name="T63" fmla="*/ 179 h 270"/>
                    <a:gd name="T64" fmla="*/ 2255 w 4275"/>
                    <a:gd name="T65" fmla="*/ 169 h 270"/>
                    <a:gd name="T66" fmla="*/ 2323 w 4275"/>
                    <a:gd name="T67" fmla="*/ 208 h 270"/>
                    <a:gd name="T68" fmla="*/ 2392 w 4275"/>
                    <a:gd name="T69" fmla="*/ 165 h 270"/>
                    <a:gd name="T70" fmla="*/ 2460 w 4275"/>
                    <a:gd name="T71" fmla="*/ 186 h 270"/>
                    <a:gd name="T72" fmla="*/ 2529 w 4275"/>
                    <a:gd name="T73" fmla="*/ 127 h 270"/>
                    <a:gd name="T74" fmla="*/ 2597 w 4275"/>
                    <a:gd name="T75" fmla="*/ 139 h 270"/>
                    <a:gd name="T76" fmla="*/ 2665 w 4275"/>
                    <a:gd name="T77" fmla="*/ 170 h 270"/>
                    <a:gd name="T78" fmla="*/ 2734 w 4275"/>
                    <a:gd name="T79" fmla="*/ 141 h 270"/>
                    <a:gd name="T80" fmla="*/ 2802 w 4275"/>
                    <a:gd name="T81" fmla="*/ 168 h 270"/>
                    <a:gd name="T82" fmla="*/ 2871 w 4275"/>
                    <a:gd name="T83" fmla="*/ 178 h 270"/>
                    <a:gd name="T84" fmla="*/ 2939 w 4275"/>
                    <a:gd name="T85" fmla="*/ 203 h 270"/>
                    <a:gd name="T86" fmla="*/ 3008 w 4275"/>
                    <a:gd name="T87" fmla="*/ 196 h 270"/>
                    <a:gd name="T88" fmla="*/ 3076 w 4275"/>
                    <a:gd name="T89" fmla="*/ 179 h 270"/>
                    <a:gd name="T90" fmla="*/ 3144 w 4275"/>
                    <a:gd name="T91" fmla="*/ 211 h 270"/>
                    <a:gd name="T92" fmla="*/ 3213 w 4275"/>
                    <a:gd name="T93" fmla="*/ 199 h 270"/>
                    <a:gd name="T94" fmla="*/ 3281 w 4275"/>
                    <a:gd name="T95" fmla="*/ 210 h 270"/>
                    <a:gd name="T96" fmla="*/ 3349 w 4275"/>
                    <a:gd name="T97" fmla="*/ 224 h 270"/>
                    <a:gd name="T98" fmla="*/ 3418 w 4275"/>
                    <a:gd name="T99" fmla="*/ 259 h 270"/>
                    <a:gd name="T100" fmla="*/ 3486 w 4275"/>
                    <a:gd name="T101" fmla="*/ 228 h 270"/>
                    <a:gd name="T102" fmla="*/ 3555 w 4275"/>
                    <a:gd name="T103" fmla="*/ 191 h 270"/>
                    <a:gd name="T104" fmla="*/ 3623 w 4275"/>
                    <a:gd name="T105" fmla="*/ 202 h 270"/>
                    <a:gd name="T106" fmla="*/ 3691 w 4275"/>
                    <a:gd name="T107" fmla="*/ 244 h 270"/>
                    <a:gd name="T108" fmla="*/ 3760 w 4275"/>
                    <a:gd name="T109" fmla="*/ 227 h 270"/>
                    <a:gd name="T110" fmla="*/ 3828 w 4275"/>
                    <a:gd name="T111" fmla="*/ 238 h 270"/>
                    <a:gd name="T112" fmla="*/ 3897 w 4275"/>
                    <a:gd name="T113" fmla="*/ 259 h 270"/>
                    <a:gd name="T114" fmla="*/ 3965 w 4275"/>
                    <a:gd name="T115" fmla="*/ 242 h 270"/>
                    <a:gd name="T116" fmla="*/ 4033 w 4275"/>
                    <a:gd name="T117" fmla="*/ 246 h 270"/>
                    <a:gd name="T118" fmla="*/ 4102 w 4275"/>
                    <a:gd name="T119" fmla="*/ 101 h 270"/>
                    <a:gd name="T120" fmla="*/ 4170 w 4275"/>
                    <a:gd name="T121" fmla="*/ 115 h 270"/>
                    <a:gd name="T122" fmla="*/ 4239 w 4275"/>
                    <a:gd name="T123" fmla="*/ 109 h 270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70">
                      <a:moveTo>
                        <a:pt x="0" y="145"/>
                      </a:moveTo>
                      <a:lnTo>
                        <a:pt x="1" y="144"/>
                      </a:lnTo>
                      <a:lnTo>
                        <a:pt x="3" y="142"/>
                      </a:lnTo>
                      <a:lnTo>
                        <a:pt x="5" y="139"/>
                      </a:lnTo>
                      <a:lnTo>
                        <a:pt x="7" y="135"/>
                      </a:lnTo>
                      <a:lnTo>
                        <a:pt x="8" y="131"/>
                      </a:lnTo>
                      <a:lnTo>
                        <a:pt x="10" y="126"/>
                      </a:lnTo>
                      <a:lnTo>
                        <a:pt x="12" y="122"/>
                      </a:lnTo>
                      <a:lnTo>
                        <a:pt x="13" y="119"/>
                      </a:lnTo>
                      <a:lnTo>
                        <a:pt x="15" y="115"/>
                      </a:lnTo>
                      <a:lnTo>
                        <a:pt x="17" y="111"/>
                      </a:lnTo>
                      <a:lnTo>
                        <a:pt x="19" y="108"/>
                      </a:lnTo>
                      <a:lnTo>
                        <a:pt x="20" y="104"/>
                      </a:lnTo>
                      <a:lnTo>
                        <a:pt x="22" y="102"/>
                      </a:lnTo>
                      <a:lnTo>
                        <a:pt x="24" y="100"/>
                      </a:lnTo>
                      <a:lnTo>
                        <a:pt x="25" y="100"/>
                      </a:lnTo>
                      <a:lnTo>
                        <a:pt x="27" y="101"/>
                      </a:lnTo>
                      <a:lnTo>
                        <a:pt x="29" y="104"/>
                      </a:lnTo>
                      <a:lnTo>
                        <a:pt x="31" y="109"/>
                      </a:lnTo>
                      <a:lnTo>
                        <a:pt x="32" y="115"/>
                      </a:lnTo>
                      <a:lnTo>
                        <a:pt x="34" y="121"/>
                      </a:lnTo>
                      <a:lnTo>
                        <a:pt x="36" y="126"/>
                      </a:lnTo>
                      <a:lnTo>
                        <a:pt x="37" y="129"/>
                      </a:lnTo>
                      <a:lnTo>
                        <a:pt x="39" y="131"/>
                      </a:lnTo>
                      <a:lnTo>
                        <a:pt x="41" y="129"/>
                      </a:lnTo>
                      <a:lnTo>
                        <a:pt x="43" y="127"/>
                      </a:lnTo>
                      <a:lnTo>
                        <a:pt x="44" y="124"/>
                      </a:lnTo>
                      <a:lnTo>
                        <a:pt x="46" y="121"/>
                      </a:lnTo>
                      <a:lnTo>
                        <a:pt x="48" y="118"/>
                      </a:lnTo>
                      <a:lnTo>
                        <a:pt x="49" y="117"/>
                      </a:lnTo>
                      <a:lnTo>
                        <a:pt x="51" y="119"/>
                      </a:lnTo>
                      <a:lnTo>
                        <a:pt x="53" y="121"/>
                      </a:lnTo>
                      <a:lnTo>
                        <a:pt x="55" y="125"/>
                      </a:lnTo>
                      <a:lnTo>
                        <a:pt x="56" y="128"/>
                      </a:lnTo>
                      <a:lnTo>
                        <a:pt x="58" y="131"/>
                      </a:lnTo>
                      <a:lnTo>
                        <a:pt x="60" y="133"/>
                      </a:lnTo>
                      <a:lnTo>
                        <a:pt x="61" y="134"/>
                      </a:lnTo>
                      <a:lnTo>
                        <a:pt x="63" y="134"/>
                      </a:lnTo>
                      <a:lnTo>
                        <a:pt x="65" y="134"/>
                      </a:lnTo>
                      <a:lnTo>
                        <a:pt x="67" y="134"/>
                      </a:lnTo>
                      <a:lnTo>
                        <a:pt x="68" y="135"/>
                      </a:lnTo>
                      <a:lnTo>
                        <a:pt x="70" y="136"/>
                      </a:lnTo>
                      <a:lnTo>
                        <a:pt x="72" y="138"/>
                      </a:lnTo>
                      <a:lnTo>
                        <a:pt x="73" y="139"/>
                      </a:lnTo>
                      <a:lnTo>
                        <a:pt x="75" y="141"/>
                      </a:lnTo>
                      <a:lnTo>
                        <a:pt x="77" y="141"/>
                      </a:lnTo>
                      <a:lnTo>
                        <a:pt x="79" y="141"/>
                      </a:lnTo>
                      <a:lnTo>
                        <a:pt x="80" y="139"/>
                      </a:lnTo>
                      <a:lnTo>
                        <a:pt x="82" y="138"/>
                      </a:lnTo>
                      <a:lnTo>
                        <a:pt x="84" y="136"/>
                      </a:lnTo>
                      <a:lnTo>
                        <a:pt x="85" y="134"/>
                      </a:lnTo>
                      <a:lnTo>
                        <a:pt x="87" y="134"/>
                      </a:lnTo>
                      <a:lnTo>
                        <a:pt x="89" y="134"/>
                      </a:lnTo>
                      <a:lnTo>
                        <a:pt x="91" y="136"/>
                      </a:lnTo>
                      <a:lnTo>
                        <a:pt x="92" y="138"/>
                      </a:lnTo>
                      <a:lnTo>
                        <a:pt x="94" y="141"/>
                      </a:lnTo>
                      <a:lnTo>
                        <a:pt x="96" y="144"/>
                      </a:lnTo>
                      <a:lnTo>
                        <a:pt x="97" y="147"/>
                      </a:lnTo>
                      <a:lnTo>
                        <a:pt x="99" y="150"/>
                      </a:lnTo>
                      <a:lnTo>
                        <a:pt x="101" y="152"/>
                      </a:lnTo>
                      <a:lnTo>
                        <a:pt x="103" y="153"/>
                      </a:lnTo>
                      <a:lnTo>
                        <a:pt x="104" y="154"/>
                      </a:lnTo>
                      <a:lnTo>
                        <a:pt x="106" y="156"/>
                      </a:lnTo>
                      <a:lnTo>
                        <a:pt x="107" y="157"/>
                      </a:lnTo>
                      <a:lnTo>
                        <a:pt x="109" y="158"/>
                      </a:lnTo>
                      <a:lnTo>
                        <a:pt x="111" y="159"/>
                      </a:lnTo>
                      <a:lnTo>
                        <a:pt x="113" y="159"/>
                      </a:lnTo>
                      <a:lnTo>
                        <a:pt x="114" y="158"/>
                      </a:lnTo>
                      <a:lnTo>
                        <a:pt x="116" y="157"/>
                      </a:lnTo>
                      <a:lnTo>
                        <a:pt x="118" y="155"/>
                      </a:lnTo>
                      <a:lnTo>
                        <a:pt x="119" y="153"/>
                      </a:lnTo>
                      <a:lnTo>
                        <a:pt x="121" y="151"/>
                      </a:lnTo>
                      <a:lnTo>
                        <a:pt x="123" y="151"/>
                      </a:lnTo>
                      <a:lnTo>
                        <a:pt x="125" y="152"/>
                      </a:lnTo>
                      <a:lnTo>
                        <a:pt x="126" y="154"/>
                      </a:lnTo>
                      <a:lnTo>
                        <a:pt x="128" y="158"/>
                      </a:lnTo>
                      <a:lnTo>
                        <a:pt x="130" y="163"/>
                      </a:lnTo>
                      <a:lnTo>
                        <a:pt x="131" y="169"/>
                      </a:lnTo>
                      <a:lnTo>
                        <a:pt x="133" y="174"/>
                      </a:lnTo>
                      <a:lnTo>
                        <a:pt x="135" y="178"/>
                      </a:lnTo>
                      <a:lnTo>
                        <a:pt x="137" y="179"/>
                      </a:lnTo>
                      <a:lnTo>
                        <a:pt x="138" y="179"/>
                      </a:lnTo>
                      <a:lnTo>
                        <a:pt x="140" y="177"/>
                      </a:lnTo>
                      <a:lnTo>
                        <a:pt x="142" y="172"/>
                      </a:lnTo>
                      <a:lnTo>
                        <a:pt x="143" y="167"/>
                      </a:lnTo>
                      <a:lnTo>
                        <a:pt x="145" y="161"/>
                      </a:lnTo>
                      <a:lnTo>
                        <a:pt x="147" y="156"/>
                      </a:lnTo>
                      <a:lnTo>
                        <a:pt x="149" y="152"/>
                      </a:lnTo>
                      <a:lnTo>
                        <a:pt x="150" y="151"/>
                      </a:lnTo>
                      <a:lnTo>
                        <a:pt x="152" y="152"/>
                      </a:lnTo>
                      <a:lnTo>
                        <a:pt x="154" y="155"/>
                      </a:lnTo>
                      <a:lnTo>
                        <a:pt x="155" y="161"/>
                      </a:lnTo>
                      <a:lnTo>
                        <a:pt x="157" y="168"/>
                      </a:lnTo>
                      <a:lnTo>
                        <a:pt x="159" y="175"/>
                      </a:lnTo>
                      <a:lnTo>
                        <a:pt x="160" y="182"/>
                      </a:lnTo>
                      <a:lnTo>
                        <a:pt x="162" y="188"/>
                      </a:lnTo>
                      <a:lnTo>
                        <a:pt x="164" y="193"/>
                      </a:lnTo>
                      <a:lnTo>
                        <a:pt x="166" y="195"/>
                      </a:lnTo>
                      <a:lnTo>
                        <a:pt x="167" y="195"/>
                      </a:lnTo>
                      <a:lnTo>
                        <a:pt x="169" y="192"/>
                      </a:lnTo>
                      <a:lnTo>
                        <a:pt x="171" y="187"/>
                      </a:lnTo>
                      <a:lnTo>
                        <a:pt x="172" y="180"/>
                      </a:lnTo>
                      <a:lnTo>
                        <a:pt x="174" y="172"/>
                      </a:lnTo>
                      <a:lnTo>
                        <a:pt x="176" y="164"/>
                      </a:lnTo>
                      <a:lnTo>
                        <a:pt x="178" y="157"/>
                      </a:lnTo>
                      <a:lnTo>
                        <a:pt x="179" y="152"/>
                      </a:lnTo>
                      <a:lnTo>
                        <a:pt x="181" y="150"/>
                      </a:lnTo>
                      <a:lnTo>
                        <a:pt x="183" y="151"/>
                      </a:lnTo>
                      <a:lnTo>
                        <a:pt x="184" y="154"/>
                      </a:lnTo>
                      <a:lnTo>
                        <a:pt x="186" y="161"/>
                      </a:lnTo>
                      <a:lnTo>
                        <a:pt x="188" y="169"/>
                      </a:lnTo>
                      <a:lnTo>
                        <a:pt x="190" y="178"/>
                      </a:lnTo>
                      <a:lnTo>
                        <a:pt x="191" y="187"/>
                      </a:lnTo>
                      <a:lnTo>
                        <a:pt x="193" y="193"/>
                      </a:lnTo>
                      <a:lnTo>
                        <a:pt x="195" y="196"/>
                      </a:lnTo>
                      <a:lnTo>
                        <a:pt x="196" y="197"/>
                      </a:lnTo>
                      <a:lnTo>
                        <a:pt x="198" y="195"/>
                      </a:lnTo>
                      <a:lnTo>
                        <a:pt x="200" y="191"/>
                      </a:lnTo>
                      <a:lnTo>
                        <a:pt x="202" y="187"/>
                      </a:lnTo>
                      <a:lnTo>
                        <a:pt x="203" y="182"/>
                      </a:lnTo>
                      <a:lnTo>
                        <a:pt x="205" y="179"/>
                      </a:lnTo>
                      <a:lnTo>
                        <a:pt x="207" y="178"/>
                      </a:lnTo>
                      <a:lnTo>
                        <a:pt x="208" y="179"/>
                      </a:lnTo>
                      <a:lnTo>
                        <a:pt x="210" y="181"/>
                      </a:lnTo>
                      <a:lnTo>
                        <a:pt x="212" y="185"/>
                      </a:lnTo>
                      <a:lnTo>
                        <a:pt x="214" y="189"/>
                      </a:lnTo>
                      <a:lnTo>
                        <a:pt x="215" y="193"/>
                      </a:lnTo>
                      <a:lnTo>
                        <a:pt x="217" y="197"/>
                      </a:lnTo>
                      <a:lnTo>
                        <a:pt x="219" y="200"/>
                      </a:lnTo>
                      <a:lnTo>
                        <a:pt x="220" y="202"/>
                      </a:lnTo>
                      <a:lnTo>
                        <a:pt x="222" y="204"/>
                      </a:lnTo>
                      <a:lnTo>
                        <a:pt x="224" y="204"/>
                      </a:lnTo>
                      <a:lnTo>
                        <a:pt x="226" y="204"/>
                      </a:lnTo>
                      <a:lnTo>
                        <a:pt x="227" y="204"/>
                      </a:lnTo>
                      <a:lnTo>
                        <a:pt x="229" y="203"/>
                      </a:lnTo>
                      <a:lnTo>
                        <a:pt x="231" y="202"/>
                      </a:lnTo>
                      <a:lnTo>
                        <a:pt x="232" y="201"/>
                      </a:lnTo>
                      <a:lnTo>
                        <a:pt x="234" y="199"/>
                      </a:lnTo>
                      <a:lnTo>
                        <a:pt x="236" y="198"/>
                      </a:lnTo>
                      <a:lnTo>
                        <a:pt x="238" y="197"/>
                      </a:lnTo>
                      <a:lnTo>
                        <a:pt x="239" y="197"/>
                      </a:lnTo>
                      <a:lnTo>
                        <a:pt x="241" y="199"/>
                      </a:lnTo>
                      <a:lnTo>
                        <a:pt x="242" y="201"/>
                      </a:lnTo>
                      <a:lnTo>
                        <a:pt x="244" y="205"/>
                      </a:lnTo>
                      <a:lnTo>
                        <a:pt x="246" y="209"/>
                      </a:lnTo>
                      <a:lnTo>
                        <a:pt x="248" y="212"/>
                      </a:lnTo>
                      <a:lnTo>
                        <a:pt x="250" y="215"/>
                      </a:lnTo>
                      <a:lnTo>
                        <a:pt x="251" y="217"/>
                      </a:lnTo>
                      <a:lnTo>
                        <a:pt x="253" y="217"/>
                      </a:lnTo>
                      <a:lnTo>
                        <a:pt x="254" y="216"/>
                      </a:lnTo>
                      <a:lnTo>
                        <a:pt x="256" y="214"/>
                      </a:lnTo>
                      <a:lnTo>
                        <a:pt x="258" y="212"/>
                      </a:lnTo>
                      <a:lnTo>
                        <a:pt x="260" y="209"/>
                      </a:lnTo>
                      <a:lnTo>
                        <a:pt x="262" y="208"/>
                      </a:lnTo>
                      <a:lnTo>
                        <a:pt x="263" y="207"/>
                      </a:lnTo>
                      <a:lnTo>
                        <a:pt x="265" y="207"/>
                      </a:lnTo>
                      <a:lnTo>
                        <a:pt x="266" y="208"/>
                      </a:lnTo>
                      <a:lnTo>
                        <a:pt x="268" y="209"/>
                      </a:lnTo>
                      <a:lnTo>
                        <a:pt x="270" y="210"/>
                      </a:lnTo>
                      <a:lnTo>
                        <a:pt x="272" y="210"/>
                      </a:lnTo>
                      <a:lnTo>
                        <a:pt x="274" y="211"/>
                      </a:lnTo>
                      <a:lnTo>
                        <a:pt x="275" y="210"/>
                      </a:lnTo>
                      <a:lnTo>
                        <a:pt x="277" y="210"/>
                      </a:lnTo>
                      <a:lnTo>
                        <a:pt x="278" y="209"/>
                      </a:lnTo>
                      <a:lnTo>
                        <a:pt x="280" y="208"/>
                      </a:lnTo>
                      <a:lnTo>
                        <a:pt x="282" y="206"/>
                      </a:lnTo>
                      <a:lnTo>
                        <a:pt x="284" y="204"/>
                      </a:lnTo>
                      <a:lnTo>
                        <a:pt x="285" y="202"/>
                      </a:lnTo>
                      <a:lnTo>
                        <a:pt x="287" y="199"/>
                      </a:lnTo>
                      <a:lnTo>
                        <a:pt x="289" y="195"/>
                      </a:lnTo>
                      <a:lnTo>
                        <a:pt x="290" y="191"/>
                      </a:lnTo>
                      <a:lnTo>
                        <a:pt x="292" y="186"/>
                      </a:lnTo>
                      <a:lnTo>
                        <a:pt x="294" y="182"/>
                      </a:lnTo>
                      <a:lnTo>
                        <a:pt x="296" y="179"/>
                      </a:lnTo>
                      <a:lnTo>
                        <a:pt x="297" y="178"/>
                      </a:lnTo>
                      <a:lnTo>
                        <a:pt x="299" y="179"/>
                      </a:lnTo>
                      <a:lnTo>
                        <a:pt x="301" y="182"/>
                      </a:lnTo>
                      <a:lnTo>
                        <a:pt x="302" y="187"/>
                      </a:lnTo>
                      <a:lnTo>
                        <a:pt x="304" y="193"/>
                      </a:lnTo>
                      <a:lnTo>
                        <a:pt x="306" y="198"/>
                      </a:lnTo>
                      <a:lnTo>
                        <a:pt x="308" y="202"/>
                      </a:lnTo>
                      <a:lnTo>
                        <a:pt x="309" y="204"/>
                      </a:lnTo>
                      <a:lnTo>
                        <a:pt x="311" y="203"/>
                      </a:lnTo>
                      <a:lnTo>
                        <a:pt x="313" y="200"/>
                      </a:lnTo>
                      <a:lnTo>
                        <a:pt x="314" y="194"/>
                      </a:lnTo>
                      <a:lnTo>
                        <a:pt x="316" y="188"/>
                      </a:lnTo>
                      <a:lnTo>
                        <a:pt x="318" y="183"/>
                      </a:lnTo>
                      <a:lnTo>
                        <a:pt x="320" y="179"/>
                      </a:lnTo>
                      <a:lnTo>
                        <a:pt x="321" y="178"/>
                      </a:lnTo>
                      <a:lnTo>
                        <a:pt x="323" y="179"/>
                      </a:lnTo>
                      <a:lnTo>
                        <a:pt x="325" y="183"/>
                      </a:lnTo>
                      <a:lnTo>
                        <a:pt x="326" y="189"/>
                      </a:lnTo>
                      <a:lnTo>
                        <a:pt x="328" y="196"/>
                      </a:lnTo>
                      <a:lnTo>
                        <a:pt x="330" y="201"/>
                      </a:lnTo>
                      <a:lnTo>
                        <a:pt x="332" y="205"/>
                      </a:lnTo>
                      <a:lnTo>
                        <a:pt x="333" y="206"/>
                      </a:lnTo>
                      <a:lnTo>
                        <a:pt x="335" y="206"/>
                      </a:lnTo>
                      <a:lnTo>
                        <a:pt x="337" y="204"/>
                      </a:lnTo>
                      <a:lnTo>
                        <a:pt x="338" y="201"/>
                      </a:lnTo>
                      <a:lnTo>
                        <a:pt x="340" y="199"/>
                      </a:lnTo>
                      <a:lnTo>
                        <a:pt x="342" y="198"/>
                      </a:lnTo>
                      <a:lnTo>
                        <a:pt x="344" y="198"/>
                      </a:lnTo>
                      <a:lnTo>
                        <a:pt x="345" y="200"/>
                      </a:lnTo>
                      <a:lnTo>
                        <a:pt x="347" y="202"/>
                      </a:lnTo>
                      <a:lnTo>
                        <a:pt x="349" y="205"/>
                      </a:lnTo>
                      <a:lnTo>
                        <a:pt x="350" y="207"/>
                      </a:lnTo>
                      <a:lnTo>
                        <a:pt x="352" y="209"/>
                      </a:lnTo>
                      <a:lnTo>
                        <a:pt x="354" y="210"/>
                      </a:lnTo>
                      <a:lnTo>
                        <a:pt x="356" y="209"/>
                      </a:lnTo>
                      <a:lnTo>
                        <a:pt x="357" y="209"/>
                      </a:lnTo>
                      <a:lnTo>
                        <a:pt x="359" y="207"/>
                      </a:lnTo>
                      <a:lnTo>
                        <a:pt x="361" y="206"/>
                      </a:lnTo>
                      <a:lnTo>
                        <a:pt x="362" y="204"/>
                      </a:lnTo>
                      <a:lnTo>
                        <a:pt x="364" y="203"/>
                      </a:lnTo>
                      <a:lnTo>
                        <a:pt x="366" y="202"/>
                      </a:lnTo>
                      <a:lnTo>
                        <a:pt x="367" y="201"/>
                      </a:lnTo>
                      <a:lnTo>
                        <a:pt x="369" y="199"/>
                      </a:lnTo>
                      <a:lnTo>
                        <a:pt x="371" y="197"/>
                      </a:lnTo>
                      <a:lnTo>
                        <a:pt x="373" y="195"/>
                      </a:lnTo>
                      <a:lnTo>
                        <a:pt x="374" y="193"/>
                      </a:lnTo>
                      <a:lnTo>
                        <a:pt x="376" y="190"/>
                      </a:lnTo>
                      <a:lnTo>
                        <a:pt x="378" y="189"/>
                      </a:lnTo>
                      <a:lnTo>
                        <a:pt x="379" y="187"/>
                      </a:lnTo>
                      <a:lnTo>
                        <a:pt x="381" y="186"/>
                      </a:lnTo>
                      <a:lnTo>
                        <a:pt x="383" y="186"/>
                      </a:lnTo>
                      <a:lnTo>
                        <a:pt x="385" y="186"/>
                      </a:lnTo>
                      <a:lnTo>
                        <a:pt x="386" y="187"/>
                      </a:lnTo>
                      <a:lnTo>
                        <a:pt x="388" y="187"/>
                      </a:lnTo>
                      <a:lnTo>
                        <a:pt x="390" y="188"/>
                      </a:lnTo>
                      <a:lnTo>
                        <a:pt x="391" y="189"/>
                      </a:lnTo>
                      <a:lnTo>
                        <a:pt x="393" y="189"/>
                      </a:lnTo>
                      <a:lnTo>
                        <a:pt x="395" y="189"/>
                      </a:lnTo>
                      <a:lnTo>
                        <a:pt x="397" y="188"/>
                      </a:lnTo>
                      <a:lnTo>
                        <a:pt x="398" y="188"/>
                      </a:lnTo>
                      <a:lnTo>
                        <a:pt x="400" y="186"/>
                      </a:lnTo>
                      <a:lnTo>
                        <a:pt x="402" y="184"/>
                      </a:lnTo>
                      <a:lnTo>
                        <a:pt x="403" y="183"/>
                      </a:lnTo>
                      <a:lnTo>
                        <a:pt x="405" y="181"/>
                      </a:lnTo>
                      <a:lnTo>
                        <a:pt x="407" y="178"/>
                      </a:lnTo>
                      <a:lnTo>
                        <a:pt x="408" y="177"/>
                      </a:lnTo>
                      <a:lnTo>
                        <a:pt x="410" y="176"/>
                      </a:lnTo>
                      <a:lnTo>
                        <a:pt x="412" y="175"/>
                      </a:lnTo>
                      <a:lnTo>
                        <a:pt x="413" y="175"/>
                      </a:lnTo>
                      <a:lnTo>
                        <a:pt x="415" y="176"/>
                      </a:lnTo>
                      <a:lnTo>
                        <a:pt x="417" y="177"/>
                      </a:lnTo>
                      <a:lnTo>
                        <a:pt x="419" y="178"/>
                      </a:lnTo>
                      <a:lnTo>
                        <a:pt x="420" y="180"/>
                      </a:lnTo>
                      <a:lnTo>
                        <a:pt x="422" y="182"/>
                      </a:lnTo>
                      <a:lnTo>
                        <a:pt x="424" y="182"/>
                      </a:lnTo>
                      <a:lnTo>
                        <a:pt x="425" y="182"/>
                      </a:lnTo>
                      <a:lnTo>
                        <a:pt x="427" y="180"/>
                      </a:lnTo>
                      <a:lnTo>
                        <a:pt x="429" y="177"/>
                      </a:lnTo>
                      <a:lnTo>
                        <a:pt x="431" y="173"/>
                      </a:lnTo>
                      <a:lnTo>
                        <a:pt x="432" y="168"/>
                      </a:lnTo>
                      <a:lnTo>
                        <a:pt x="434" y="163"/>
                      </a:lnTo>
                      <a:lnTo>
                        <a:pt x="436" y="158"/>
                      </a:lnTo>
                      <a:lnTo>
                        <a:pt x="437" y="153"/>
                      </a:lnTo>
                      <a:lnTo>
                        <a:pt x="439" y="150"/>
                      </a:lnTo>
                      <a:lnTo>
                        <a:pt x="441" y="147"/>
                      </a:lnTo>
                      <a:lnTo>
                        <a:pt x="443" y="145"/>
                      </a:lnTo>
                      <a:lnTo>
                        <a:pt x="444" y="145"/>
                      </a:lnTo>
                      <a:lnTo>
                        <a:pt x="446" y="144"/>
                      </a:lnTo>
                      <a:lnTo>
                        <a:pt x="448" y="144"/>
                      </a:lnTo>
                      <a:lnTo>
                        <a:pt x="449" y="143"/>
                      </a:lnTo>
                      <a:lnTo>
                        <a:pt x="451" y="142"/>
                      </a:lnTo>
                      <a:lnTo>
                        <a:pt x="453" y="141"/>
                      </a:lnTo>
                      <a:lnTo>
                        <a:pt x="455" y="141"/>
                      </a:lnTo>
                      <a:lnTo>
                        <a:pt x="456" y="141"/>
                      </a:lnTo>
                      <a:lnTo>
                        <a:pt x="458" y="143"/>
                      </a:lnTo>
                      <a:lnTo>
                        <a:pt x="460" y="145"/>
                      </a:lnTo>
                      <a:lnTo>
                        <a:pt x="461" y="148"/>
                      </a:lnTo>
                      <a:lnTo>
                        <a:pt x="463" y="152"/>
                      </a:lnTo>
                      <a:lnTo>
                        <a:pt x="465" y="155"/>
                      </a:lnTo>
                      <a:lnTo>
                        <a:pt x="467" y="157"/>
                      </a:lnTo>
                      <a:lnTo>
                        <a:pt x="468" y="158"/>
                      </a:lnTo>
                      <a:lnTo>
                        <a:pt x="470" y="157"/>
                      </a:lnTo>
                      <a:lnTo>
                        <a:pt x="472" y="154"/>
                      </a:lnTo>
                      <a:lnTo>
                        <a:pt x="473" y="151"/>
                      </a:lnTo>
                      <a:lnTo>
                        <a:pt x="475" y="147"/>
                      </a:lnTo>
                      <a:lnTo>
                        <a:pt x="477" y="145"/>
                      </a:lnTo>
                      <a:lnTo>
                        <a:pt x="479" y="145"/>
                      </a:lnTo>
                      <a:lnTo>
                        <a:pt x="480" y="145"/>
                      </a:lnTo>
                      <a:lnTo>
                        <a:pt x="482" y="147"/>
                      </a:lnTo>
                      <a:lnTo>
                        <a:pt x="484" y="150"/>
                      </a:lnTo>
                      <a:lnTo>
                        <a:pt x="485" y="153"/>
                      </a:lnTo>
                      <a:lnTo>
                        <a:pt x="487" y="154"/>
                      </a:lnTo>
                      <a:lnTo>
                        <a:pt x="489" y="155"/>
                      </a:lnTo>
                      <a:lnTo>
                        <a:pt x="491" y="154"/>
                      </a:lnTo>
                      <a:lnTo>
                        <a:pt x="492" y="152"/>
                      </a:lnTo>
                      <a:lnTo>
                        <a:pt x="494" y="151"/>
                      </a:lnTo>
                      <a:lnTo>
                        <a:pt x="496" y="150"/>
                      </a:lnTo>
                      <a:lnTo>
                        <a:pt x="497" y="152"/>
                      </a:lnTo>
                      <a:lnTo>
                        <a:pt x="499" y="156"/>
                      </a:lnTo>
                      <a:lnTo>
                        <a:pt x="501" y="162"/>
                      </a:lnTo>
                      <a:lnTo>
                        <a:pt x="503" y="171"/>
                      </a:lnTo>
                      <a:lnTo>
                        <a:pt x="504" y="181"/>
                      </a:lnTo>
                      <a:lnTo>
                        <a:pt x="506" y="190"/>
                      </a:lnTo>
                      <a:lnTo>
                        <a:pt x="508" y="197"/>
                      </a:lnTo>
                      <a:lnTo>
                        <a:pt x="509" y="202"/>
                      </a:lnTo>
                      <a:lnTo>
                        <a:pt x="511" y="204"/>
                      </a:lnTo>
                      <a:lnTo>
                        <a:pt x="513" y="203"/>
                      </a:lnTo>
                      <a:lnTo>
                        <a:pt x="515" y="199"/>
                      </a:lnTo>
                      <a:lnTo>
                        <a:pt x="516" y="194"/>
                      </a:lnTo>
                      <a:lnTo>
                        <a:pt x="518" y="189"/>
                      </a:lnTo>
                      <a:lnTo>
                        <a:pt x="520" y="184"/>
                      </a:lnTo>
                      <a:lnTo>
                        <a:pt x="521" y="180"/>
                      </a:lnTo>
                      <a:lnTo>
                        <a:pt x="523" y="178"/>
                      </a:lnTo>
                      <a:lnTo>
                        <a:pt x="525" y="177"/>
                      </a:lnTo>
                      <a:lnTo>
                        <a:pt x="527" y="177"/>
                      </a:lnTo>
                      <a:lnTo>
                        <a:pt x="528" y="176"/>
                      </a:lnTo>
                      <a:lnTo>
                        <a:pt x="530" y="175"/>
                      </a:lnTo>
                      <a:lnTo>
                        <a:pt x="532" y="173"/>
                      </a:lnTo>
                      <a:lnTo>
                        <a:pt x="533" y="170"/>
                      </a:lnTo>
                      <a:lnTo>
                        <a:pt x="535" y="166"/>
                      </a:lnTo>
                      <a:lnTo>
                        <a:pt x="537" y="163"/>
                      </a:lnTo>
                      <a:lnTo>
                        <a:pt x="539" y="160"/>
                      </a:lnTo>
                      <a:lnTo>
                        <a:pt x="540" y="159"/>
                      </a:lnTo>
                      <a:lnTo>
                        <a:pt x="542" y="159"/>
                      </a:lnTo>
                      <a:lnTo>
                        <a:pt x="543" y="161"/>
                      </a:lnTo>
                      <a:lnTo>
                        <a:pt x="545" y="164"/>
                      </a:lnTo>
                      <a:lnTo>
                        <a:pt x="547" y="168"/>
                      </a:lnTo>
                      <a:lnTo>
                        <a:pt x="549" y="172"/>
                      </a:lnTo>
                      <a:lnTo>
                        <a:pt x="551" y="175"/>
                      </a:lnTo>
                      <a:lnTo>
                        <a:pt x="552" y="176"/>
                      </a:lnTo>
                      <a:lnTo>
                        <a:pt x="554" y="177"/>
                      </a:lnTo>
                      <a:lnTo>
                        <a:pt x="555" y="176"/>
                      </a:lnTo>
                      <a:lnTo>
                        <a:pt x="557" y="174"/>
                      </a:lnTo>
                      <a:lnTo>
                        <a:pt x="559" y="172"/>
                      </a:lnTo>
                      <a:lnTo>
                        <a:pt x="561" y="170"/>
                      </a:lnTo>
                      <a:lnTo>
                        <a:pt x="563" y="169"/>
                      </a:lnTo>
                      <a:lnTo>
                        <a:pt x="564" y="169"/>
                      </a:lnTo>
                      <a:lnTo>
                        <a:pt x="566" y="169"/>
                      </a:lnTo>
                      <a:lnTo>
                        <a:pt x="567" y="170"/>
                      </a:lnTo>
                      <a:lnTo>
                        <a:pt x="569" y="171"/>
                      </a:lnTo>
                      <a:lnTo>
                        <a:pt x="571" y="171"/>
                      </a:lnTo>
                      <a:lnTo>
                        <a:pt x="573" y="171"/>
                      </a:lnTo>
                      <a:lnTo>
                        <a:pt x="574" y="168"/>
                      </a:lnTo>
                      <a:lnTo>
                        <a:pt x="576" y="165"/>
                      </a:lnTo>
                      <a:lnTo>
                        <a:pt x="578" y="160"/>
                      </a:lnTo>
                      <a:lnTo>
                        <a:pt x="579" y="155"/>
                      </a:lnTo>
                      <a:lnTo>
                        <a:pt x="581" y="150"/>
                      </a:lnTo>
                      <a:lnTo>
                        <a:pt x="583" y="147"/>
                      </a:lnTo>
                      <a:lnTo>
                        <a:pt x="585" y="144"/>
                      </a:lnTo>
                      <a:lnTo>
                        <a:pt x="586" y="144"/>
                      </a:lnTo>
                      <a:lnTo>
                        <a:pt x="588" y="145"/>
                      </a:lnTo>
                      <a:lnTo>
                        <a:pt x="590" y="148"/>
                      </a:lnTo>
                      <a:lnTo>
                        <a:pt x="591" y="151"/>
                      </a:lnTo>
                      <a:lnTo>
                        <a:pt x="593" y="155"/>
                      </a:lnTo>
                      <a:lnTo>
                        <a:pt x="595" y="159"/>
                      </a:lnTo>
                      <a:lnTo>
                        <a:pt x="597" y="161"/>
                      </a:lnTo>
                      <a:lnTo>
                        <a:pt x="598" y="162"/>
                      </a:lnTo>
                      <a:lnTo>
                        <a:pt x="600" y="162"/>
                      </a:lnTo>
                      <a:lnTo>
                        <a:pt x="602" y="161"/>
                      </a:lnTo>
                      <a:lnTo>
                        <a:pt x="603" y="159"/>
                      </a:lnTo>
                      <a:lnTo>
                        <a:pt x="605" y="158"/>
                      </a:lnTo>
                      <a:lnTo>
                        <a:pt x="607" y="156"/>
                      </a:lnTo>
                      <a:lnTo>
                        <a:pt x="608" y="156"/>
                      </a:lnTo>
                      <a:lnTo>
                        <a:pt x="610" y="156"/>
                      </a:lnTo>
                      <a:lnTo>
                        <a:pt x="612" y="157"/>
                      </a:lnTo>
                      <a:lnTo>
                        <a:pt x="614" y="159"/>
                      </a:lnTo>
                      <a:lnTo>
                        <a:pt x="615" y="161"/>
                      </a:lnTo>
                      <a:lnTo>
                        <a:pt x="617" y="163"/>
                      </a:lnTo>
                      <a:lnTo>
                        <a:pt x="619" y="165"/>
                      </a:lnTo>
                      <a:lnTo>
                        <a:pt x="620" y="165"/>
                      </a:lnTo>
                      <a:lnTo>
                        <a:pt x="622" y="165"/>
                      </a:lnTo>
                      <a:lnTo>
                        <a:pt x="624" y="165"/>
                      </a:lnTo>
                      <a:lnTo>
                        <a:pt x="626" y="164"/>
                      </a:lnTo>
                      <a:lnTo>
                        <a:pt x="627" y="163"/>
                      </a:lnTo>
                      <a:lnTo>
                        <a:pt x="629" y="162"/>
                      </a:lnTo>
                      <a:lnTo>
                        <a:pt x="631" y="160"/>
                      </a:lnTo>
                      <a:lnTo>
                        <a:pt x="632" y="159"/>
                      </a:lnTo>
                      <a:lnTo>
                        <a:pt x="634" y="158"/>
                      </a:lnTo>
                      <a:lnTo>
                        <a:pt x="636" y="158"/>
                      </a:lnTo>
                      <a:lnTo>
                        <a:pt x="638" y="157"/>
                      </a:lnTo>
                      <a:lnTo>
                        <a:pt x="639" y="157"/>
                      </a:lnTo>
                      <a:lnTo>
                        <a:pt x="641" y="157"/>
                      </a:lnTo>
                      <a:lnTo>
                        <a:pt x="643" y="157"/>
                      </a:lnTo>
                      <a:lnTo>
                        <a:pt x="644" y="157"/>
                      </a:lnTo>
                      <a:lnTo>
                        <a:pt x="646" y="158"/>
                      </a:lnTo>
                      <a:lnTo>
                        <a:pt x="648" y="158"/>
                      </a:lnTo>
                      <a:lnTo>
                        <a:pt x="650" y="159"/>
                      </a:lnTo>
                      <a:lnTo>
                        <a:pt x="651" y="159"/>
                      </a:lnTo>
                      <a:lnTo>
                        <a:pt x="653" y="159"/>
                      </a:lnTo>
                      <a:lnTo>
                        <a:pt x="655" y="160"/>
                      </a:lnTo>
                      <a:lnTo>
                        <a:pt x="656" y="160"/>
                      </a:lnTo>
                      <a:lnTo>
                        <a:pt x="658" y="160"/>
                      </a:lnTo>
                      <a:lnTo>
                        <a:pt x="660" y="160"/>
                      </a:lnTo>
                      <a:lnTo>
                        <a:pt x="662" y="161"/>
                      </a:lnTo>
                      <a:lnTo>
                        <a:pt x="663" y="162"/>
                      </a:lnTo>
                      <a:lnTo>
                        <a:pt x="665" y="163"/>
                      </a:lnTo>
                      <a:lnTo>
                        <a:pt x="667" y="163"/>
                      </a:lnTo>
                      <a:lnTo>
                        <a:pt x="668" y="163"/>
                      </a:lnTo>
                      <a:lnTo>
                        <a:pt x="670" y="162"/>
                      </a:lnTo>
                      <a:lnTo>
                        <a:pt x="672" y="160"/>
                      </a:lnTo>
                      <a:lnTo>
                        <a:pt x="674" y="157"/>
                      </a:lnTo>
                      <a:lnTo>
                        <a:pt x="675" y="154"/>
                      </a:lnTo>
                      <a:lnTo>
                        <a:pt x="677" y="151"/>
                      </a:lnTo>
                      <a:lnTo>
                        <a:pt x="678" y="148"/>
                      </a:lnTo>
                      <a:lnTo>
                        <a:pt x="680" y="147"/>
                      </a:lnTo>
                      <a:lnTo>
                        <a:pt x="682" y="147"/>
                      </a:lnTo>
                      <a:lnTo>
                        <a:pt x="684" y="148"/>
                      </a:lnTo>
                      <a:lnTo>
                        <a:pt x="686" y="150"/>
                      </a:lnTo>
                      <a:lnTo>
                        <a:pt x="687" y="152"/>
                      </a:lnTo>
                      <a:lnTo>
                        <a:pt x="689" y="154"/>
                      </a:lnTo>
                      <a:lnTo>
                        <a:pt x="690" y="156"/>
                      </a:lnTo>
                      <a:lnTo>
                        <a:pt x="692" y="157"/>
                      </a:lnTo>
                      <a:lnTo>
                        <a:pt x="694" y="158"/>
                      </a:lnTo>
                      <a:lnTo>
                        <a:pt x="696" y="158"/>
                      </a:lnTo>
                      <a:lnTo>
                        <a:pt x="698" y="158"/>
                      </a:lnTo>
                      <a:lnTo>
                        <a:pt x="699" y="157"/>
                      </a:lnTo>
                      <a:lnTo>
                        <a:pt x="701" y="156"/>
                      </a:lnTo>
                      <a:lnTo>
                        <a:pt x="702" y="156"/>
                      </a:lnTo>
                      <a:lnTo>
                        <a:pt x="704" y="155"/>
                      </a:lnTo>
                      <a:lnTo>
                        <a:pt x="706" y="153"/>
                      </a:lnTo>
                      <a:lnTo>
                        <a:pt x="708" y="152"/>
                      </a:lnTo>
                      <a:lnTo>
                        <a:pt x="710" y="150"/>
                      </a:lnTo>
                      <a:lnTo>
                        <a:pt x="711" y="148"/>
                      </a:lnTo>
                      <a:lnTo>
                        <a:pt x="713" y="147"/>
                      </a:lnTo>
                      <a:lnTo>
                        <a:pt x="714" y="146"/>
                      </a:lnTo>
                      <a:lnTo>
                        <a:pt x="716" y="147"/>
                      </a:lnTo>
                      <a:lnTo>
                        <a:pt x="718" y="148"/>
                      </a:lnTo>
                      <a:lnTo>
                        <a:pt x="720" y="150"/>
                      </a:lnTo>
                      <a:lnTo>
                        <a:pt x="721" y="152"/>
                      </a:lnTo>
                      <a:lnTo>
                        <a:pt x="723" y="154"/>
                      </a:lnTo>
                      <a:lnTo>
                        <a:pt x="725" y="156"/>
                      </a:lnTo>
                      <a:lnTo>
                        <a:pt x="726" y="156"/>
                      </a:lnTo>
                      <a:lnTo>
                        <a:pt x="728" y="155"/>
                      </a:lnTo>
                      <a:lnTo>
                        <a:pt x="730" y="153"/>
                      </a:lnTo>
                      <a:lnTo>
                        <a:pt x="732" y="150"/>
                      </a:lnTo>
                      <a:lnTo>
                        <a:pt x="733" y="147"/>
                      </a:lnTo>
                      <a:lnTo>
                        <a:pt x="735" y="144"/>
                      </a:lnTo>
                      <a:lnTo>
                        <a:pt x="737" y="142"/>
                      </a:lnTo>
                      <a:lnTo>
                        <a:pt x="738" y="142"/>
                      </a:lnTo>
                      <a:lnTo>
                        <a:pt x="740" y="142"/>
                      </a:lnTo>
                      <a:lnTo>
                        <a:pt x="742" y="144"/>
                      </a:lnTo>
                      <a:lnTo>
                        <a:pt x="744" y="145"/>
                      </a:lnTo>
                      <a:lnTo>
                        <a:pt x="745" y="147"/>
                      </a:lnTo>
                      <a:lnTo>
                        <a:pt x="747" y="149"/>
                      </a:lnTo>
                      <a:lnTo>
                        <a:pt x="749" y="150"/>
                      </a:lnTo>
                      <a:lnTo>
                        <a:pt x="750" y="152"/>
                      </a:lnTo>
                      <a:lnTo>
                        <a:pt x="752" y="153"/>
                      </a:lnTo>
                      <a:lnTo>
                        <a:pt x="754" y="154"/>
                      </a:lnTo>
                      <a:lnTo>
                        <a:pt x="756" y="155"/>
                      </a:lnTo>
                      <a:lnTo>
                        <a:pt x="757" y="157"/>
                      </a:lnTo>
                      <a:lnTo>
                        <a:pt x="759" y="158"/>
                      </a:lnTo>
                      <a:lnTo>
                        <a:pt x="761" y="159"/>
                      </a:lnTo>
                      <a:lnTo>
                        <a:pt x="762" y="159"/>
                      </a:lnTo>
                      <a:lnTo>
                        <a:pt x="764" y="158"/>
                      </a:lnTo>
                      <a:lnTo>
                        <a:pt x="766" y="157"/>
                      </a:lnTo>
                      <a:lnTo>
                        <a:pt x="768" y="155"/>
                      </a:lnTo>
                      <a:lnTo>
                        <a:pt x="769" y="153"/>
                      </a:lnTo>
                      <a:lnTo>
                        <a:pt x="771" y="152"/>
                      </a:lnTo>
                      <a:lnTo>
                        <a:pt x="773" y="152"/>
                      </a:lnTo>
                      <a:lnTo>
                        <a:pt x="774" y="153"/>
                      </a:lnTo>
                      <a:lnTo>
                        <a:pt x="776" y="155"/>
                      </a:lnTo>
                      <a:lnTo>
                        <a:pt x="778" y="158"/>
                      </a:lnTo>
                      <a:lnTo>
                        <a:pt x="780" y="162"/>
                      </a:lnTo>
                      <a:lnTo>
                        <a:pt x="781" y="166"/>
                      </a:lnTo>
                      <a:lnTo>
                        <a:pt x="783" y="169"/>
                      </a:lnTo>
                      <a:lnTo>
                        <a:pt x="785" y="169"/>
                      </a:lnTo>
                      <a:lnTo>
                        <a:pt x="786" y="169"/>
                      </a:lnTo>
                      <a:lnTo>
                        <a:pt x="788" y="166"/>
                      </a:lnTo>
                      <a:lnTo>
                        <a:pt x="790" y="162"/>
                      </a:lnTo>
                      <a:lnTo>
                        <a:pt x="792" y="156"/>
                      </a:lnTo>
                      <a:lnTo>
                        <a:pt x="793" y="151"/>
                      </a:lnTo>
                      <a:lnTo>
                        <a:pt x="795" y="145"/>
                      </a:lnTo>
                      <a:lnTo>
                        <a:pt x="797" y="140"/>
                      </a:lnTo>
                      <a:lnTo>
                        <a:pt x="798" y="137"/>
                      </a:lnTo>
                      <a:lnTo>
                        <a:pt x="800" y="134"/>
                      </a:lnTo>
                      <a:lnTo>
                        <a:pt x="802" y="131"/>
                      </a:lnTo>
                      <a:lnTo>
                        <a:pt x="804" y="129"/>
                      </a:lnTo>
                      <a:lnTo>
                        <a:pt x="805" y="128"/>
                      </a:lnTo>
                      <a:lnTo>
                        <a:pt x="807" y="126"/>
                      </a:lnTo>
                      <a:lnTo>
                        <a:pt x="809" y="125"/>
                      </a:lnTo>
                      <a:lnTo>
                        <a:pt x="810" y="125"/>
                      </a:lnTo>
                      <a:lnTo>
                        <a:pt x="812" y="126"/>
                      </a:lnTo>
                      <a:lnTo>
                        <a:pt x="814" y="127"/>
                      </a:lnTo>
                      <a:lnTo>
                        <a:pt x="815" y="129"/>
                      </a:lnTo>
                      <a:lnTo>
                        <a:pt x="817" y="132"/>
                      </a:lnTo>
                      <a:lnTo>
                        <a:pt x="819" y="134"/>
                      </a:lnTo>
                      <a:lnTo>
                        <a:pt x="821" y="136"/>
                      </a:lnTo>
                      <a:lnTo>
                        <a:pt x="822" y="136"/>
                      </a:lnTo>
                      <a:lnTo>
                        <a:pt x="824" y="134"/>
                      </a:lnTo>
                      <a:lnTo>
                        <a:pt x="826" y="131"/>
                      </a:lnTo>
                      <a:lnTo>
                        <a:pt x="827" y="126"/>
                      </a:lnTo>
                      <a:lnTo>
                        <a:pt x="829" y="121"/>
                      </a:lnTo>
                      <a:lnTo>
                        <a:pt x="831" y="116"/>
                      </a:lnTo>
                      <a:lnTo>
                        <a:pt x="833" y="114"/>
                      </a:lnTo>
                      <a:lnTo>
                        <a:pt x="834" y="113"/>
                      </a:lnTo>
                      <a:lnTo>
                        <a:pt x="836" y="115"/>
                      </a:lnTo>
                      <a:lnTo>
                        <a:pt x="838" y="119"/>
                      </a:lnTo>
                      <a:lnTo>
                        <a:pt x="839" y="124"/>
                      </a:lnTo>
                      <a:lnTo>
                        <a:pt x="841" y="130"/>
                      </a:lnTo>
                      <a:lnTo>
                        <a:pt x="843" y="135"/>
                      </a:lnTo>
                      <a:lnTo>
                        <a:pt x="844" y="138"/>
                      </a:lnTo>
                      <a:lnTo>
                        <a:pt x="846" y="140"/>
                      </a:lnTo>
                      <a:lnTo>
                        <a:pt x="848" y="139"/>
                      </a:lnTo>
                      <a:lnTo>
                        <a:pt x="850" y="136"/>
                      </a:lnTo>
                      <a:lnTo>
                        <a:pt x="851" y="132"/>
                      </a:lnTo>
                      <a:lnTo>
                        <a:pt x="853" y="128"/>
                      </a:lnTo>
                      <a:lnTo>
                        <a:pt x="855" y="126"/>
                      </a:lnTo>
                      <a:lnTo>
                        <a:pt x="856" y="124"/>
                      </a:lnTo>
                      <a:lnTo>
                        <a:pt x="858" y="123"/>
                      </a:lnTo>
                      <a:lnTo>
                        <a:pt x="860" y="124"/>
                      </a:lnTo>
                      <a:lnTo>
                        <a:pt x="861" y="125"/>
                      </a:lnTo>
                      <a:lnTo>
                        <a:pt x="863" y="127"/>
                      </a:lnTo>
                      <a:lnTo>
                        <a:pt x="865" y="127"/>
                      </a:lnTo>
                      <a:lnTo>
                        <a:pt x="867" y="127"/>
                      </a:lnTo>
                      <a:lnTo>
                        <a:pt x="868" y="126"/>
                      </a:lnTo>
                      <a:lnTo>
                        <a:pt x="870" y="123"/>
                      </a:lnTo>
                      <a:lnTo>
                        <a:pt x="872" y="120"/>
                      </a:lnTo>
                      <a:lnTo>
                        <a:pt x="873" y="117"/>
                      </a:lnTo>
                      <a:lnTo>
                        <a:pt x="875" y="114"/>
                      </a:lnTo>
                      <a:lnTo>
                        <a:pt x="877" y="112"/>
                      </a:lnTo>
                      <a:lnTo>
                        <a:pt x="879" y="111"/>
                      </a:lnTo>
                      <a:lnTo>
                        <a:pt x="880" y="110"/>
                      </a:lnTo>
                      <a:lnTo>
                        <a:pt x="882" y="110"/>
                      </a:lnTo>
                      <a:lnTo>
                        <a:pt x="884" y="111"/>
                      </a:lnTo>
                      <a:lnTo>
                        <a:pt x="885" y="111"/>
                      </a:lnTo>
                      <a:lnTo>
                        <a:pt x="887" y="112"/>
                      </a:lnTo>
                      <a:lnTo>
                        <a:pt x="889" y="112"/>
                      </a:lnTo>
                      <a:lnTo>
                        <a:pt x="891" y="113"/>
                      </a:lnTo>
                      <a:lnTo>
                        <a:pt x="892" y="113"/>
                      </a:lnTo>
                      <a:lnTo>
                        <a:pt x="894" y="114"/>
                      </a:lnTo>
                      <a:lnTo>
                        <a:pt x="896" y="115"/>
                      </a:lnTo>
                      <a:lnTo>
                        <a:pt x="897" y="116"/>
                      </a:lnTo>
                      <a:lnTo>
                        <a:pt x="899" y="117"/>
                      </a:lnTo>
                      <a:lnTo>
                        <a:pt x="901" y="119"/>
                      </a:lnTo>
                      <a:lnTo>
                        <a:pt x="903" y="120"/>
                      </a:lnTo>
                      <a:lnTo>
                        <a:pt x="904" y="120"/>
                      </a:lnTo>
                      <a:lnTo>
                        <a:pt x="906" y="118"/>
                      </a:lnTo>
                      <a:lnTo>
                        <a:pt x="908" y="115"/>
                      </a:lnTo>
                      <a:lnTo>
                        <a:pt x="909" y="112"/>
                      </a:lnTo>
                      <a:lnTo>
                        <a:pt x="911" y="108"/>
                      </a:lnTo>
                      <a:lnTo>
                        <a:pt x="913" y="105"/>
                      </a:lnTo>
                      <a:lnTo>
                        <a:pt x="915" y="102"/>
                      </a:lnTo>
                      <a:lnTo>
                        <a:pt x="916" y="101"/>
                      </a:lnTo>
                      <a:lnTo>
                        <a:pt x="918" y="102"/>
                      </a:lnTo>
                      <a:lnTo>
                        <a:pt x="920" y="105"/>
                      </a:lnTo>
                      <a:lnTo>
                        <a:pt x="921" y="109"/>
                      </a:lnTo>
                      <a:lnTo>
                        <a:pt x="923" y="114"/>
                      </a:lnTo>
                      <a:lnTo>
                        <a:pt x="925" y="118"/>
                      </a:lnTo>
                      <a:lnTo>
                        <a:pt x="927" y="122"/>
                      </a:lnTo>
                      <a:lnTo>
                        <a:pt x="928" y="124"/>
                      </a:lnTo>
                      <a:lnTo>
                        <a:pt x="930" y="126"/>
                      </a:lnTo>
                      <a:lnTo>
                        <a:pt x="932" y="126"/>
                      </a:lnTo>
                      <a:lnTo>
                        <a:pt x="933" y="126"/>
                      </a:lnTo>
                      <a:lnTo>
                        <a:pt x="935" y="126"/>
                      </a:lnTo>
                      <a:lnTo>
                        <a:pt x="937" y="126"/>
                      </a:lnTo>
                      <a:lnTo>
                        <a:pt x="939" y="127"/>
                      </a:lnTo>
                      <a:lnTo>
                        <a:pt x="940" y="128"/>
                      </a:lnTo>
                      <a:lnTo>
                        <a:pt x="942" y="129"/>
                      </a:lnTo>
                      <a:lnTo>
                        <a:pt x="944" y="129"/>
                      </a:lnTo>
                      <a:lnTo>
                        <a:pt x="945" y="129"/>
                      </a:lnTo>
                      <a:lnTo>
                        <a:pt x="947" y="127"/>
                      </a:lnTo>
                      <a:lnTo>
                        <a:pt x="949" y="125"/>
                      </a:lnTo>
                      <a:lnTo>
                        <a:pt x="951" y="122"/>
                      </a:lnTo>
                      <a:lnTo>
                        <a:pt x="952" y="120"/>
                      </a:lnTo>
                      <a:lnTo>
                        <a:pt x="954" y="120"/>
                      </a:lnTo>
                      <a:lnTo>
                        <a:pt x="956" y="120"/>
                      </a:lnTo>
                      <a:lnTo>
                        <a:pt x="957" y="122"/>
                      </a:lnTo>
                      <a:lnTo>
                        <a:pt x="959" y="126"/>
                      </a:lnTo>
                      <a:lnTo>
                        <a:pt x="961" y="129"/>
                      </a:lnTo>
                      <a:lnTo>
                        <a:pt x="963" y="132"/>
                      </a:lnTo>
                      <a:lnTo>
                        <a:pt x="964" y="133"/>
                      </a:lnTo>
                      <a:lnTo>
                        <a:pt x="966" y="133"/>
                      </a:lnTo>
                      <a:lnTo>
                        <a:pt x="968" y="131"/>
                      </a:lnTo>
                      <a:lnTo>
                        <a:pt x="969" y="129"/>
                      </a:lnTo>
                      <a:lnTo>
                        <a:pt x="971" y="128"/>
                      </a:lnTo>
                      <a:lnTo>
                        <a:pt x="973" y="129"/>
                      </a:lnTo>
                      <a:lnTo>
                        <a:pt x="975" y="132"/>
                      </a:lnTo>
                      <a:lnTo>
                        <a:pt x="976" y="137"/>
                      </a:lnTo>
                      <a:lnTo>
                        <a:pt x="978" y="144"/>
                      </a:lnTo>
                      <a:lnTo>
                        <a:pt x="979" y="151"/>
                      </a:lnTo>
                      <a:lnTo>
                        <a:pt x="981" y="156"/>
                      </a:lnTo>
                      <a:lnTo>
                        <a:pt x="983" y="156"/>
                      </a:lnTo>
                      <a:lnTo>
                        <a:pt x="985" y="151"/>
                      </a:lnTo>
                      <a:lnTo>
                        <a:pt x="987" y="140"/>
                      </a:lnTo>
                      <a:lnTo>
                        <a:pt x="988" y="123"/>
                      </a:lnTo>
                      <a:lnTo>
                        <a:pt x="990" y="102"/>
                      </a:lnTo>
                      <a:lnTo>
                        <a:pt x="991" y="79"/>
                      </a:lnTo>
                      <a:lnTo>
                        <a:pt x="993" y="56"/>
                      </a:lnTo>
                      <a:lnTo>
                        <a:pt x="995" y="38"/>
                      </a:lnTo>
                      <a:lnTo>
                        <a:pt x="997" y="24"/>
                      </a:lnTo>
                      <a:lnTo>
                        <a:pt x="999" y="17"/>
                      </a:lnTo>
                      <a:lnTo>
                        <a:pt x="1000" y="16"/>
                      </a:lnTo>
                      <a:lnTo>
                        <a:pt x="1002" y="20"/>
                      </a:lnTo>
                      <a:lnTo>
                        <a:pt x="1003" y="26"/>
                      </a:lnTo>
                      <a:lnTo>
                        <a:pt x="1005" y="34"/>
                      </a:lnTo>
                      <a:lnTo>
                        <a:pt x="1007" y="40"/>
                      </a:lnTo>
                      <a:lnTo>
                        <a:pt x="1009" y="43"/>
                      </a:lnTo>
                      <a:lnTo>
                        <a:pt x="1011" y="42"/>
                      </a:lnTo>
                      <a:lnTo>
                        <a:pt x="1012" y="38"/>
                      </a:lnTo>
                      <a:lnTo>
                        <a:pt x="1014" y="31"/>
                      </a:lnTo>
                      <a:lnTo>
                        <a:pt x="1015" y="22"/>
                      </a:lnTo>
                      <a:lnTo>
                        <a:pt x="1017" y="14"/>
                      </a:lnTo>
                      <a:lnTo>
                        <a:pt x="1019" y="7"/>
                      </a:lnTo>
                      <a:lnTo>
                        <a:pt x="1021" y="2"/>
                      </a:lnTo>
                      <a:lnTo>
                        <a:pt x="1022" y="0"/>
                      </a:lnTo>
                      <a:lnTo>
                        <a:pt x="1024" y="1"/>
                      </a:lnTo>
                      <a:lnTo>
                        <a:pt x="1026" y="3"/>
                      </a:lnTo>
                      <a:lnTo>
                        <a:pt x="1027" y="7"/>
                      </a:lnTo>
                      <a:lnTo>
                        <a:pt x="1029" y="11"/>
                      </a:lnTo>
                      <a:lnTo>
                        <a:pt x="1031" y="14"/>
                      </a:lnTo>
                      <a:lnTo>
                        <a:pt x="1033" y="15"/>
                      </a:lnTo>
                      <a:lnTo>
                        <a:pt x="1034" y="15"/>
                      </a:lnTo>
                      <a:lnTo>
                        <a:pt x="1036" y="15"/>
                      </a:lnTo>
                      <a:lnTo>
                        <a:pt x="1038" y="13"/>
                      </a:lnTo>
                      <a:lnTo>
                        <a:pt x="1039" y="12"/>
                      </a:lnTo>
                      <a:lnTo>
                        <a:pt x="1041" y="12"/>
                      </a:lnTo>
                      <a:lnTo>
                        <a:pt x="1043" y="12"/>
                      </a:lnTo>
                      <a:lnTo>
                        <a:pt x="1045" y="13"/>
                      </a:lnTo>
                      <a:lnTo>
                        <a:pt x="1046" y="15"/>
                      </a:lnTo>
                      <a:lnTo>
                        <a:pt x="1048" y="16"/>
                      </a:lnTo>
                      <a:lnTo>
                        <a:pt x="1050" y="18"/>
                      </a:lnTo>
                      <a:lnTo>
                        <a:pt x="1051" y="18"/>
                      </a:lnTo>
                      <a:lnTo>
                        <a:pt x="1053" y="18"/>
                      </a:lnTo>
                      <a:lnTo>
                        <a:pt x="1055" y="17"/>
                      </a:lnTo>
                      <a:lnTo>
                        <a:pt x="1057" y="15"/>
                      </a:lnTo>
                      <a:lnTo>
                        <a:pt x="1058" y="14"/>
                      </a:lnTo>
                      <a:lnTo>
                        <a:pt x="1060" y="13"/>
                      </a:lnTo>
                      <a:lnTo>
                        <a:pt x="1062" y="13"/>
                      </a:lnTo>
                      <a:lnTo>
                        <a:pt x="1063" y="13"/>
                      </a:lnTo>
                      <a:lnTo>
                        <a:pt x="1065" y="14"/>
                      </a:lnTo>
                      <a:lnTo>
                        <a:pt x="1067" y="14"/>
                      </a:lnTo>
                      <a:lnTo>
                        <a:pt x="1068" y="15"/>
                      </a:lnTo>
                      <a:lnTo>
                        <a:pt x="1070" y="14"/>
                      </a:lnTo>
                      <a:lnTo>
                        <a:pt x="1072" y="13"/>
                      </a:lnTo>
                      <a:lnTo>
                        <a:pt x="1074" y="12"/>
                      </a:lnTo>
                      <a:lnTo>
                        <a:pt x="1075" y="10"/>
                      </a:lnTo>
                      <a:lnTo>
                        <a:pt x="1077" y="9"/>
                      </a:lnTo>
                      <a:lnTo>
                        <a:pt x="1079" y="8"/>
                      </a:lnTo>
                      <a:lnTo>
                        <a:pt x="1080" y="9"/>
                      </a:lnTo>
                      <a:lnTo>
                        <a:pt x="1082" y="9"/>
                      </a:lnTo>
                      <a:lnTo>
                        <a:pt x="1084" y="10"/>
                      </a:lnTo>
                      <a:lnTo>
                        <a:pt x="1086" y="11"/>
                      </a:lnTo>
                      <a:lnTo>
                        <a:pt x="1087" y="11"/>
                      </a:lnTo>
                      <a:lnTo>
                        <a:pt x="1089" y="11"/>
                      </a:lnTo>
                      <a:lnTo>
                        <a:pt x="1091" y="9"/>
                      </a:lnTo>
                      <a:lnTo>
                        <a:pt x="1092" y="8"/>
                      </a:lnTo>
                      <a:lnTo>
                        <a:pt x="1094" y="7"/>
                      </a:lnTo>
                      <a:lnTo>
                        <a:pt x="1096" y="6"/>
                      </a:lnTo>
                      <a:lnTo>
                        <a:pt x="1098" y="8"/>
                      </a:lnTo>
                      <a:lnTo>
                        <a:pt x="1099" y="10"/>
                      </a:lnTo>
                      <a:lnTo>
                        <a:pt x="1101" y="14"/>
                      </a:lnTo>
                      <a:lnTo>
                        <a:pt x="1103" y="17"/>
                      </a:lnTo>
                      <a:lnTo>
                        <a:pt x="1104" y="20"/>
                      </a:lnTo>
                      <a:lnTo>
                        <a:pt x="1106" y="20"/>
                      </a:lnTo>
                      <a:lnTo>
                        <a:pt x="1108" y="18"/>
                      </a:lnTo>
                      <a:lnTo>
                        <a:pt x="1110" y="14"/>
                      </a:lnTo>
                      <a:lnTo>
                        <a:pt x="1111" y="9"/>
                      </a:lnTo>
                      <a:lnTo>
                        <a:pt x="1113" y="5"/>
                      </a:lnTo>
                      <a:lnTo>
                        <a:pt x="1114" y="3"/>
                      </a:lnTo>
                      <a:lnTo>
                        <a:pt x="1116" y="8"/>
                      </a:lnTo>
                      <a:lnTo>
                        <a:pt x="1118" y="19"/>
                      </a:lnTo>
                      <a:lnTo>
                        <a:pt x="1120" y="39"/>
                      </a:lnTo>
                      <a:lnTo>
                        <a:pt x="1122" y="67"/>
                      </a:lnTo>
                      <a:lnTo>
                        <a:pt x="1123" y="100"/>
                      </a:lnTo>
                      <a:lnTo>
                        <a:pt x="1125" y="137"/>
                      </a:lnTo>
                      <a:lnTo>
                        <a:pt x="1126" y="172"/>
                      </a:lnTo>
                      <a:lnTo>
                        <a:pt x="1128" y="204"/>
                      </a:lnTo>
                      <a:lnTo>
                        <a:pt x="1130" y="228"/>
                      </a:lnTo>
                      <a:lnTo>
                        <a:pt x="1132" y="243"/>
                      </a:lnTo>
                      <a:lnTo>
                        <a:pt x="1134" y="249"/>
                      </a:lnTo>
                      <a:lnTo>
                        <a:pt x="1135" y="246"/>
                      </a:lnTo>
                      <a:lnTo>
                        <a:pt x="1137" y="237"/>
                      </a:lnTo>
                      <a:lnTo>
                        <a:pt x="1138" y="224"/>
                      </a:lnTo>
                      <a:lnTo>
                        <a:pt x="1140" y="210"/>
                      </a:lnTo>
                      <a:lnTo>
                        <a:pt x="1142" y="198"/>
                      </a:lnTo>
                      <a:lnTo>
                        <a:pt x="1144" y="188"/>
                      </a:lnTo>
                      <a:lnTo>
                        <a:pt x="1146" y="183"/>
                      </a:lnTo>
                      <a:lnTo>
                        <a:pt x="1147" y="181"/>
                      </a:lnTo>
                      <a:lnTo>
                        <a:pt x="1149" y="181"/>
                      </a:lnTo>
                      <a:lnTo>
                        <a:pt x="1150" y="183"/>
                      </a:lnTo>
                      <a:lnTo>
                        <a:pt x="1152" y="187"/>
                      </a:lnTo>
                      <a:lnTo>
                        <a:pt x="1154" y="190"/>
                      </a:lnTo>
                      <a:lnTo>
                        <a:pt x="1156" y="194"/>
                      </a:lnTo>
                      <a:lnTo>
                        <a:pt x="1157" y="197"/>
                      </a:lnTo>
                      <a:lnTo>
                        <a:pt x="1159" y="199"/>
                      </a:lnTo>
                      <a:lnTo>
                        <a:pt x="1161" y="199"/>
                      </a:lnTo>
                      <a:lnTo>
                        <a:pt x="1162" y="197"/>
                      </a:lnTo>
                      <a:lnTo>
                        <a:pt x="1164" y="194"/>
                      </a:lnTo>
                      <a:lnTo>
                        <a:pt x="1166" y="189"/>
                      </a:lnTo>
                      <a:lnTo>
                        <a:pt x="1168" y="181"/>
                      </a:lnTo>
                      <a:lnTo>
                        <a:pt x="1169" y="171"/>
                      </a:lnTo>
                      <a:lnTo>
                        <a:pt x="1171" y="160"/>
                      </a:lnTo>
                      <a:lnTo>
                        <a:pt x="1173" y="150"/>
                      </a:lnTo>
                      <a:lnTo>
                        <a:pt x="1174" y="142"/>
                      </a:lnTo>
                      <a:lnTo>
                        <a:pt x="1176" y="136"/>
                      </a:lnTo>
                      <a:lnTo>
                        <a:pt x="1178" y="133"/>
                      </a:lnTo>
                      <a:lnTo>
                        <a:pt x="1180" y="133"/>
                      </a:lnTo>
                      <a:lnTo>
                        <a:pt x="1181" y="136"/>
                      </a:lnTo>
                      <a:lnTo>
                        <a:pt x="1183" y="139"/>
                      </a:lnTo>
                      <a:lnTo>
                        <a:pt x="1185" y="142"/>
                      </a:lnTo>
                      <a:lnTo>
                        <a:pt x="1186" y="144"/>
                      </a:lnTo>
                      <a:lnTo>
                        <a:pt x="1188" y="142"/>
                      </a:lnTo>
                      <a:lnTo>
                        <a:pt x="1190" y="137"/>
                      </a:lnTo>
                      <a:lnTo>
                        <a:pt x="1192" y="129"/>
                      </a:lnTo>
                      <a:lnTo>
                        <a:pt x="1193" y="119"/>
                      </a:lnTo>
                      <a:lnTo>
                        <a:pt x="1195" y="108"/>
                      </a:lnTo>
                      <a:lnTo>
                        <a:pt x="1197" y="98"/>
                      </a:lnTo>
                      <a:lnTo>
                        <a:pt x="1198" y="91"/>
                      </a:lnTo>
                      <a:lnTo>
                        <a:pt x="1200" y="87"/>
                      </a:lnTo>
                      <a:lnTo>
                        <a:pt x="1202" y="86"/>
                      </a:lnTo>
                      <a:lnTo>
                        <a:pt x="1204" y="88"/>
                      </a:lnTo>
                      <a:lnTo>
                        <a:pt x="1205" y="91"/>
                      </a:lnTo>
                      <a:lnTo>
                        <a:pt x="1207" y="95"/>
                      </a:lnTo>
                      <a:lnTo>
                        <a:pt x="1209" y="98"/>
                      </a:lnTo>
                      <a:lnTo>
                        <a:pt x="1210" y="100"/>
                      </a:lnTo>
                      <a:lnTo>
                        <a:pt x="1212" y="98"/>
                      </a:lnTo>
                      <a:lnTo>
                        <a:pt x="1214" y="95"/>
                      </a:lnTo>
                      <a:lnTo>
                        <a:pt x="1216" y="90"/>
                      </a:lnTo>
                      <a:lnTo>
                        <a:pt x="1217" y="84"/>
                      </a:lnTo>
                      <a:lnTo>
                        <a:pt x="1219" y="78"/>
                      </a:lnTo>
                      <a:lnTo>
                        <a:pt x="1221" y="74"/>
                      </a:lnTo>
                      <a:lnTo>
                        <a:pt x="1222" y="72"/>
                      </a:lnTo>
                      <a:lnTo>
                        <a:pt x="1224" y="72"/>
                      </a:lnTo>
                      <a:lnTo>
                        <a:pt x="1226" y="75"/>
                      </a:lnTo>
                      <a:lnTo>
                        <a:pt x="1228" y="78"/>
                      </a:lnTo>
                      <a:lnTo>
                        <a:pt x="1229" y="82"/>
                      </a:lnTo>
                      <a:lnTo>
                        <a:pt x="1231" y="85"/>
                      </a:lnTo>
                      <a:lnTo>
                        <a:pt x="1233" y="86"/>
                      </a:lnTo>
                      <a:lnTo>
                        <a:pt x="1234" y="85"/>
                      </a:lnTo>
                      <a:lnTo>
                        <a:pt x="1236" y="82"/>
                      </a:lnTo>
                      <a:lnTo>
                        <a:pt x="1238" y="78"/>
                      </a:lnTo>
                      <a:lnTo>
                        <a:pt x="1240" y="74"/>
                      </a:lnTo>
                      <a:lnTo>
                        <a:pt x="1241" y="71"/>
                      </a:lnTo>
                      <a:lnTo>
                        <a:pt x="1243" y="69"/>
                      </a:lnTo>
                      <a:lnTo>
                        <a:pt x="1245" y="70"/>
                      </a:lnTo>
                      <a:lnTo>
                        <a:pt x="1246" y="72"/>
                      </a:lnTo>
                      <a:lnTo>
                        <a:pt x="1248" y="76"/>
                      </a:lnTo>
                      <a:lnTo>
                        <a:pt x="1250" y="80"/>
                      </a:lnTo>
                      <a:lnTo>
                        <a:pt x="1252" y="83"/>
                      </a:lnTo>
                      <a:lnTo>
                        <a:pt x="1253" y="84"/>
                      </a:lnTo>
                      <a:lnTo>
                        <a:pt x="1255" y="83"/>
                      </a:lnTo>
                      <a:lnTo>
                        <a:pt x="1257" y="79"/>
                      </a:lnTo>
                      <a:lnTo>
                        <a:pt x="1258" y="73"/>
                      </a:lnTo>
                      <a:lnTo>
                        <a:pt x="1260" y="66"/>
                      </a:lnTo>
                      <a:lnTo>
                        <a:pt x="1262" y="61"/>
                      </a:lnTo>
                      <a:lnTo>
                        <a:pt x="1264" y="58"/>
                      </a:lnTo>
                      <a:lnTo>
                        <a:pt x="1265" y="57"/>
                      </a:lnTo>
                      <a:lnTo>
                        <a:pt x="1267" y="59"/>
                      </a:lnTo>
                      <a:lnTo>
                        <a:pt x="1269" y="63"/>
                      </a:lnTo>
                      <a:lnTo>
                        <a:pt x="1270" y="69"/>
                      </a:lnTo>
                      <a:lnTo>
                        <a:pt x="1272" y="74"/>
                      </a:lnTo>
                      <a:lnTo>
                        <a:pt x="1274" y="78"/>
                      </a:lnTo>
                      <a:lnTo>
                        <a:pt x="1275" y="79"/>
                      </a:lnTo>
                      <a:lnTo>
                        <a:pt x="1277" y="79"/>
                      </a:lnTo>
                      <a:lnTo>
                        <a:pt x="1279" y="77"/>
                      </a:lnTo>
                      <a:lnTo>
                        <a:pt x="1281" y="75"/>
                      </a:lnTo>
                      <a:lnTo>
                        <a:pt x="1282" y="72"/>
                      </a:lnTo>
                      <a:lnTo>
                        <a:pt x="1284" y="70"/>
                      </a:lnTo>
                      <a:lnTo>
                        <a:pt x="1286" y="69"/>
                      </a:lnTo>
                      <a:lnTo>
                        <a:pt x="1287" y="70"/>
                      </a:lnTo>
                      <a:lnTo>
                        <a:pt x="1289" y="71"/>
                      </a:lnTo>
                      <a:lnTo>
                        <a:pt x="1291" y="73"/>
                      </a:lnTo>
                      <a:lnTo>
                        <a:pt x="1292" y="75"/>
                      </a:lnTo>
                      <a:lnTo>
                        <a:pt x="1294" y="75"/>
                      </a:lnTo>
                      <a:lnTo>
                        <a:pt x="1296" y="74"/>
                      </a:lnTo>
                      <a:lnTo>
                        <a:pt x="1298" y="71"/>
                      </a:lnTo>
                      <a:lnTo>
                        <a:pt x="1299" y="68"/>
                      </a:lnTo>
                      <a:lnTo>
                        <a:pt x="1301" y="64"/>
                      </a:lnTo>
                      <a:lnTo>
                        <a:pt x="1303" y="62"/>
                      </a:lnTo>
                      <a:lnTo>
                        <a:pt x="1304" y="61"/>
                      </a:lnTo>
                      <a:lnTo>
                        <a:pt x="1306" y="61"/>
                      </a:lnTo>
                      <a:lnTo>
                        <a:pt x="1308" y="64"/>
                      </a:lnTo>
                      <a:lnTo>
                        <a:pt x="1309" y="67"/>
                      </a:lnTo>
                      <a:lnTo>
                        <a:pt x="1311" y="71"/>
                      </a:lnTo>
                      <a:lnTo>
                        <a:pt x="1313" y="73"/>
                      </a:lnTo>
                      <a:lnTo>
                        <a:pt x="1315" y="75"/>
                      </a:lnTo>
                      <a:lnTo>
                        <a:pt x="1316" y="74"/>
                      </a:lnTo>
                      <a:lnTo>
                        <a:pt x="1318" y="72"/>
                      </a:lnTo>
                      <a:lnTo>
                        <a:pt x="1320" y="68"/>
                      </a:lnTo>
                      <a:lnTo>
                        <a:pt x="1321" y="64"/>
                      </a:lnTo>
                      <a:lnTo>
                        <a:pt x="1323" y="60"/>
                      </a:lnTo>
                      <a:lnTo>
                        <a:pt x="1325" y="57"/>
                      </a:lnTo>
                      <a:lnTo>
                        <a:pt x="1327" y="55"/>
                      </a:lnTo>
                      <a:lnTo>
                        <a:pt x="1328" y="55"/>
                      </a:lnTo>
                      <a:lnTo>
                        <a:pt x="1330" y="56"/>
                      </a:lnTo>
                      <a:lnTo>
                        <a:pt x="1332" y="58"/>
                      </a:lnTo>
                      <a:lnTo>
                        <a:pt x="1333" y="61"/>
                      </a:lnTo>
                      <a:lnTo>
                        <a:pt x="1335" y="64"/>
                      </a:lnTo>
                      <a:lnTo>
                        <a:pt x="1337" y="65"/>
                      </a:lnTo>
                      <a:lnTo>
                        <a:pt x="1339" y="65"/>
                      </a:lnTo>
                      <a:lnTo>
                        <a:pt x="1340" y="65"/>
                      </a:lnTo>
                      <a:lnTo>
                        <a:pt x="1342" y="63"/>
                      </a:lnTo>
                      <a:lnTo>
                        <a:pt x="1344" y="61"/>
                      </a:lnTo>
                      <a:lnTo>
                        <a:pt x="1345" y="59"/>
                      </a:lnTo>
                      <a:lnTo>
                        <a:pt x="1347" y="58"/>
                      </a:lnTo>
                      <a:lnTo>
                        <a:pt x="1349" y="57"/>
                      </a:lnTo>
                      <a:lnTo>
                        <a:pt x="1351" y="58"/>
                      </a:lnTo>
                      <a:lnTo>
                        <a:pt x="1352" y="59"/>
                      </a:lnTo>
                      <a:lnTo>
                        <a:pt x="1354" y="61"/>
                      </a:lnTo>
                      <a:lnTo>
                        <a:pt x="1356" y="64"/>
                      </a:lnTo>
                      <a:lnTo>
                        <a:pt x="1357" y="66"/>
                      </a:lnTo>
                      <a:lnTo>
                        <a:pt x="1359" y="68"/>
                      </a:lnTo>
                      <a:lnTo>
                        <a:pt x="1361" y="69"/>
                      </a:lnTo>
                      <a:lnTo>
                        <a:pt x="1363" y="68"/>
                      </a:lnTo>
                      <a:lnTo>
                        <a:pt x="1364" y="67"/>
                      </a:lnTo>
                      <a:lnTo>
                        <a:pt x="1366" y="64"/>
                      </a:lnTo>
                      <a:lnTo>
                        <a:pt x="1368" y="61"/>
                      </a:lnTo>
                      <a:lnTo>
                        <a:pt x="1369" y="57"/>
                      </a:lnTo>
                      <a:lnTo>
                        <a:pt x="1371" y="54"/>
                      </a:lnTo>
                      <a:lnTo>
                        <a:pt x="1373" y="52"/>
                      </a:lnTo>
                      <a:lnTo>
                        <a:pt x="1375" y="51"/>
                      </a:lnTo>
                      <a:lnTo>
                        <a:pt x="1376" y="52"/>
                      </a:lnTo>
                      <a:lnTo>
                        <a:pt x="1378" y="55"/>
                      </a:lnTo>
                      <a:lnTo>
                        <a:pt x="1380" y="61"/>
                      </a:lnTo>
                      <a:lnTo>
                        <a:pt x="1381" y="67"/>
                      </a:lnTo>
                      <a:lnTo>
                        <a:pt x="1383" y="73"/>
                      </a:lnTo>
                      <a:lnTo>
                        <a:pt x="1385" y="79"/>
                      </a:lnTo>
                      <a:lnTo>
                        <a:pt x="1387" y="83"/>
                      </a:lnTo>
                      <a:lnTo>
                        <a:pt x="1388" y="85"/>
                      </a:lnTo>
                      <a:lnTo>
                        <a:pt x="1390" y="84"/>
                      </a:lnTo>
                      <a:lnTo>
                        <a:pt x="1392" y="80"/>
                      </a:lnTo>
                      <a:lnTo>
                        <a:pt x="1393" y="74"/>
                      </a:lnTo>
                      <a:lnTo>
                        <a:pt x="1395" y="68"/>
                      </a:lnTo>
                      <a:lnTo>
                        <a:pt x="1397" y="63"/>
                      </a:lnTo>
                      <a:lnTo>
                        <a:pt x="1399" y="60"/>
                      </a:lnTo>
                      <a:lnTo>
                        <a:pt x="1400" y="59"/>
                      </a:lnTo>
                      <a:lnTo>
                        <a:pt x="1402" y="62"/>
                      </a:lnTo>
                      <a:lnTo>
                        <a:pt x="1404" y="67"/>
                      </a:lnTo>
                      <a:lnTo>
                        <a:pt x="1405" y="73"/>
                      </a:lnTo>
                      <a:lnTo>
                        <a:pt x="1407" y="81"/>
                      </a:lnTo>
                      <a:lnTo>
                        <a:pt x="1409" y="88"/>
                      </a:lnTo>
                      <a:lnTo>
                        <a:pt x="1411" y="92"/>
                      </a:lnTo>
                      <a:lnTo>
                        <a:pt x="1412" y="95"/>
                      </a:lnTo>
                      <a:lnTo>
                        <a:pt x="1414" y="96"/>
                      </a:lnTo>
                      <a:lnTo>
                        <a:pt x="1415" y="95"/>
                      </a:lnTo>
                      <a:lnTo>
                        <a:pt x="1417" y="92"/>
                      </a:lnTo>
                      <a:lnTo>
                        <a:pt x="1419" y="90"/>
                      </a:lnTo>
                      <a:lnTo>
                        <a:pt x="1421" y="88"/>
                      </a:lnTo>
                      <a:lnTo>
                        <a:pt x="1423" y="88"/>
                      </a:lnTo>
                      <a:lnTo>
                        <a:pt x="1424" y="88"/>
                      </a:lnTo>
                      <a:lnTo>
                        <a:pt x="1426" y="89"/>
                      </a:lnTo>
                      <a:lnTo>
                        <a:pt x="1427" y="91"/>
                      </a:lnTo>
                      <a:lnTo>
                        <a:pt x="1429" y="94"/>
                      </a:lnTo>
                      <a:lnTo>
                        <a:pt x="1431" y="96"/>
                      </a:lnTo>
                      <a:lnTo>
                        <a:pt x="1433" y="99"/>
                      </a:lnTo>
                      <a:lnTo>
                        <a:pt x="1435" y="101"/>
                      </a:lnTo>
                      <a:lnTo>
                        <a:pt x="1436" y="103"/>
                      </a:lnTo>
                      <a:lnTo>
                        <a:pt x="1438" y="104"/>
                      </a:lnTo>
                      <a:lnTo>
                        <a:pt x="1439" y="106"/>
                      </a:lnTo>
                      <a:lnTo>
                        <a:pt x="1441" y="107"/>
                      </a:lnTo>
                      <a:lnTo>
                        <a:pt x="1443" y="109"/>
                      </a:lnTo>
                      <a:lnTo>
                        <a:pt x="1445" y="110"/>
                      </a:lnTo>
                      <a:lnTo>
                        <a:pt x="1447" y="110"/>
                      </a:lnTo>
                      <a:lnTo>
                        <a:pt x="1448" y="110"/>
                      </a:lnTo>
                      <a:lnTo>
                        <a:pt x="1450" y="109"/>
                      </a:lnTo>
                      <a:lnTo>
                        <a:pt x="1451" y="108"/>
                      </a:lnTo>
                      <a:lnTo>
                        <a:pt x="1453" y="107"/>
                      </a:lnTo>
                      <a:lnTo>
                        <a:pt x="1455" y="105"/>
                      </a:lnTo>
                      <a:lnTo>
                        <a:pt x="1457" y="104"/>
                      </a:lnTo>
                      <a:lnTo>
                        <a:pt x="1458" y="103"/>
                      </a:lnTo>
                      <a:lnTo>
                        <a:pt x="1460" y="103"/>
                      </a:lnTo>
                      <a:lnTo>
                        <a:pt x="1462" y="104"/>
                      </a:lnTo>
                      <a:lnTo>
                        <a:pt x="1463" y="105"/>
                      </a:lnTo>
                      <a:lnTo>
                        <a:pt x="1465" y="106"/>
                      </a:lnTo>
                      <a:lnTo>
                        <a:pt x="1467" y="107"/>
                      </a:lnTo>
                      <a:lnTo>
                        <a:pt x="1469" y="108"/>
                      </a:lnTo>
                      <a:lnTo>
                        <a:pt x="1470" y="109"/>
                      </a:lnTo>
                      <a:lnTo>
                        <a:pt x="1472" y="109"/>
                      </a:lnTo>
                      <a:lnTo>
                        <a:pt x="1474" y="109"/>
                      </a:lnTo>
                      <a:lnTo>
                        <a:pt x="1475" y="108"/>
                      </a:lnTo>
                      <a:lnTo>
                        <a:pt x="1477" y="106"/>
                      </a:lnTo>
                      <a:lnTo>
                        <a:pt x="1479" y="104"/>
                      </a:lnTo>
                      <a:lnTo>
                        <a:pt x="1481" y="103"/>
                      </a:lnTo>
                      <a:lnTo>
                        <a:pt x="1482" y="101"/>
                      </a:lnTo>
                      <a:lnTo>
                        <a:pt x="1484" y="99"/>
                      </a:lnTo>
                      <a:lnTo>
                        <a:pt x="1486" y="98"/>
                      </a:lnTo>
                      <a:lnTo>
                        <a:pt x="1487" y="97"/>
                      </a:lnTo>
                      <a:lnTo>
                        <a:pt x="1489" y="96"/>
                      </a:lnTo>
                      <a:lnTo>
                        <a:pt x="1491" y="96"/>
                      </a:lnTo>
                      <a:lnTo>
                        <a:pt x="1493" y="95"/>
                      </a:lnTo>
                      <a:lnTo>
                        <a:pt x="1494" y="94"/>
                      </a:lnTo>
                      <a:lnTo>
                        <a:pt x="1496" y="91"/>
                      </a:lnTo>
                      <a:lnTo>
                        <a:pt x="1498" y="88"/>
                      </a:lnTo>
                      <a:lnTo>
                        <a:pt x="1499" y="84"/>
                      </a:lnTo>
                      <a:lnTo>
                        <a:pt x="1501" y="78"/>
                      </a:lnTo>
                      <a:lnTo>
                        <a:pt x="1503" y="73"/>
                      </a:lnTo>
                      <a:lnTo>
                        <a:pt x="1505" y="68"/>
                      </a:lnTo>
                      <a:lnTo>
                        <a:pt x="1506" y="64"/>
                      </a:lnTo>
                      <a:lnTo>
                        <a:pt x="1508" y="62"/>
                      </a:lnTo>
                      <a:lnTo>
                        <a:pt x="1510" y="61"/>
                      </a:lnTo>
                      <a:lnTo>
                        <a:pt x="1511" y="63"/>
                      </a:lnTo>
                      <a:lnTo>
                        <a:pt x="1513" y="65"/>
                      </a:lnTo>
                      <a:lnTo>
                        <a:pt x="1515" y="69"/>
                      </a:lnTo>
                      <a:lnTo>
                        <a:pt x="1516" y="71"/>
                      </a:lnTo>
                      <a:lnTo>
                        <a:pt x="1518" y="73"/>
                      </a:lnTo>
                      <a:lnTo>
                        <a:pt x="1520" y="74"/>
                      </a:lnTo>
                      <a:lnTo>
                        <a:pt x="1522" y="73"/>
                      </a:lnTo>
                      <a:lnTo>
                        <a:pt x="1523" y="70"/>
                      </a:lnTo>
                      <a:lnTo>
                        <a:pt x="1525" y="66"/>
                      </a:lnTo>
                      <a:lnTo>
                        <a:pt x="1527" y="63"/>
                      </a:lnTo>
                      <a:lnTo>
                        <a:pt x="1528" y="60"/>
                      </a:lnTo>
                      <a:lnTo>
                        <a:pt x="1530" y="59"/>
                      </a:lnTo>
                      <a:lnTo>
                        <a:pt x="1532" y="60"/>
                      </a:lnTo>
                      <a:lnTo>
                        <a:pt x="1534" y="63"/>
                      </a:lnTo>
                      <a:lnTo>
                        <a:pt x="1535" y="67"/>
                      </a:lnTo>
                      <a:lnTo>
                        <a:pt x="1537" y="72"/>
                      </a:lnTo>
                      <a:lnTo>
                        <a:pt x="1539" y="76"/>
                      </a:lnTo>
                      <a:lnTo>
                        <a:pt x="1540" y="79"/>
                      </a:lnTo>
                      <a:lnTo>
                        <a:pt x="1542" y="81"/>
                      </a:lnTo>
                      <a:lnTo>
                        <a:pt x="1544" y="81"/>
                      </a:lnTo>
                      <a:lnTo>
                        <a:pt x="1546" y="80"/>
                      </a:lnTo>
                      <a:lnTo>
                        <a:pt x="1547" y="79"/>
                      </a:lnTo>
                      <a:lnTo>
                        <a:pt x="1549" y="79"/>
                      </a:lnTo>
                      <a:lnTo>
                        <a:pt x="1551" y="78"/>
                      </a:lnTo>
                      <a:lnTo>
                        <a:pt x="1552" y="79"/>
                      </a:lnTo>
                      <a:lnTo>
                        <a:pt x="1554" y="81"/>
                      </a:lnTo>
                      <a:lnTo>
                        <a:pt x="1556" y="84"/>
                      </a:lnTo>
                      <a:lnTo>
                        <a:pt x="1558" y="86"/>
                      </a:lnTo>
                      <a:lnTo>
                        <a:pt x="1559" y="89"/>
                      </a:lnTo>
                      <a:lnTo>
                        <a:pt x="1561" y="90"/>
                      </a:lnTo>
                      <a:lnTo>
                        <a:pt x="1562" y="90"/>
                      </a:lnTo>
                      <a:lnTo>
                        <a:pt x="1564" y="90"/>
                      </a:lnTo>
                      <a:lnTo>
                        <a:pt x="1566" y="89"/>
                      </a:lnTo>
                      <a:lnTo>
                        <a:pt x="1568" y="88"/>
                      </a:lnTo>
                      <a:lnTo>
                        <a:pt x="1570" y="88"/>
                      </a:lnTo>
                      <a:lnTo>
                        <a:pt x="1571" y="89"/>
                      </a:lnTo>
                      <a:lnTo>
                        <a:pt x="1573" y="90"/>
                      </a:lnTo>
                      <a:lnTo>
                        <a:pt x="1574" y="91"/>
                      </a:lnTo>
                      <a:lnTo>
                        <a:pt x="1576" y="92"/>
                      </a:lnTo>
                      <a:lnTo>
                        <a:pt x="1578" y="92"/>
                      </a:lnTo>
                      <a:lnTo>
                        <a:pt x="1580" y="91"/>
                      </a:lnTo>
                      <a:lnTo>
                        <a:pt x="1582" y="88"/>
                      </a:lnTo>
                      <a:lnTo>
                        <a:pt x="1583" y="84"/>
                      </a:lnTo>
                      <a:lnTo>
                        <a:pt x="1585" y="79"/>
                      </a:lnTo>
                      <a:lnTo>
                        <a:pt x="1586" y="75"/>
                      </a:lnTo>
                      <a:lnTo>
                        <a:pt x="1588" y="71"/>
                      </a:lnTo>
                      <a:lnTo>
                        <a:pt x="1590" y="67"/>
                      </a:lnTo>
                      <a:lnTo>
                        <a:pt x="1592" y="66"/>
                      </a:lnTo>
                      <a:lnTo>
                        <a:pt x="1593" y="66"/>
                      </a:lnTo>
                      <a:lnTo>
                        <a:pt x="1595" y="68"/>
                      </a:lnTo>
                      <a:lnTo>
                        <a:pt x="1597" y="71"/>
                      </a:lnTo>
                      <a:lnTo>
                        <a:pt x="1598" y="75"/>
                      </a:lnTo>
                      <a:lnTo>
                        <a:pt x="1600" y="79"/>
                      </a:lnTo>
                      <a:lnTo>
                        <a:pt x="1602" y="83"/>
                      </a:lnTo>
                      <a:lnTo>
                        <a:pt x="1604" y="85"/>
                      </a:lnTo>
                      <a:lnTo>
                        <a:pt x="1605" y="88"/>
                      </a:lnTo>
                      <a:lnTo>
                        <a:pt x="1607" y="89"/>
                      </a:lnTo>
                      <a:lnTo>
                        <a:pt x="1609" y="88"/>
                      </a:lnTo>
                      <a:lnTo>
                        <a:pt x="1610" y="87"/>
                      </a:lnTo>
                      <a:lnTo>
                        <a:pt x="1612" y="85"/>
                      </a:lnTo>
                      <a:lnTo>
                        <a:pt x="1614" y="82"/>
                      </a:lnTo>
                      <a:lnTo>
                        <a:pt x="1616" y="80"/>
                      </a:lnTo>
                      <a:lnTo>
                        <a:pt x="1617" y="78"/>
                      </a:lnTo>
                      <a:lnTo>
                        <a:pt x="1619" y="76"/>
                      </a:lnTo>
                      <a:lnTo>
                        <a:pt x="1621" y="76"/>
                      </a:lnTo>
                      <a:lnTo>
                        <a:pt x="1622" y="77"/>
                      </a:lnTo>
                      <a:lnTo>
                        <a:pt x="1624" y="78"/>
                      </a:lnTo>
                      <a:lnTo>
                        <a:pt x="1626" y="79"/>
                      </a:lnTo>
                      <a:lnTo>
                        <a:pt x="1628" y="81"/>
                      </a:lnTo>
                      <a:lnTo>
                        <a:pt x="1629" y="82"/>
                      </a:lnTo>
                      <a:lnTo>
                        <a:pt x="1631" y="83"/>
                      </a:lnTo>
                      <a:lnTo>
                        <a:pt x="1633" y="83"/>
                      </a:lnTo>
                      <a:lnTo>
                        <a:pt x="1634" y="83"/>
                      </a:lnTo>
                      <a:lnTo>
                        <a:pt x="1636" y="83"/>
                      </a:lnTo>
                      <a:lnTo>
                        <a:pt x="1638" y="83"/>
                      </a:lnTo>
                      <a:lnTo>
                        <a:pt x="1640" y="83"/>
                      </a:lnTo>
                      <a:lnTo>
                        <a:pt x="1641" y="84"/>
                      </a:lnTo>
                      <a:lnTo>
                        <a:pt x="1643" y="85"/>
                      </a:lnTo>
                      <a:lnTo>
                        <a:pt x="1645" y="86"/>
                      </a:lnTo>
                      <a:lnTo>
                        <a:pt x="1646" y="88"/>
                      </a:lnTo>
                      <a:lnTo>
                        <a:pt x="1648" y="89"/>
                      </a:lnTo>
                      <a:lnTo>
                        <a:pt x="1650" y="89"/>
                      </a:lnTo>
                      <a:lnTo>
                        <a:pt x="1652" y="90"/>
                      </a:lnTo>
                      <a:lnTo>
                        <a:pt x="1653" y="90"/>
                      </a:lnTo>
                      <a:lnTo>
                        <a:pt x="1655" y="89"/>
                      </a:lnTo>
                      <a:lnTo>
                        <a:pt x="1657" y="88"/>
                      </a:lnTo>
                      <a:lnTo>
                        <a:pt x="1658" y="87"/>
                      </a:lnTo>
                      <a:lnTo>
                        <a:pt x="1660" y="86"/>
                      </a:lnTo>
                      <a:lnTo>
                        <a:pt x="1662" y="84"/>
                      </a:lnTo>
                      <a:lnTo>
                        <a:pt x="1664" y="82"/>
                      </a:lnTo>
                      <a:lnTo>
                        <a:pt x="1665" y="79"/>
                      </a:lnTo>
                      <a:lnTo>
                        <a:pt x="1667" y="76"/>
                      </a:lnTo>
                      <a:lnTo>
                        <a:pt x="1669" y="72"/>
                      </a:lnTo>
                      <a:lnTo>
                        <a:pt x="1670" y="69"/>
                      </a:lnTo>
                      <a:lnTo>
                        <a:pt x="1672" y="66"/>
                      </a:lnTo>
                      <a:lnTo>
                        <a:pt x="1674" y="64"/>
                      </a:lnTo>
                      <a:lnTo>
                        <a:pt x="1676" y="63"/>
                      </a:lnTo>
                      <a:lnTo>
                        <a:pt x="1677" y="62"/>
                      </a:lnTo>
                      <a:lnTo>
                        <a:pt x="1679" y="61"/>
                      </a:lnTo>
                      <a:lnTo>
                        <a:pt x="1681" y="61"/>
                      </a:lnTo>
                      <a:lnTo>
                        <a:pt x="1682" y="61"/>
                      </a:lnTo>
                      <a:lnTo>
                        <a:pt x="1684" y="61"/>
                      </a:lnTo>
                      <a:lnTo>
                        <a:pt x="1686" y="60"/>
                      </a:lnTo>
                      <a:lnTo>
                        <a:pt x="1688" y="59"/>
                      </a:lnTo>
                      <a:lnTo>
                        <a:pt x="1689" y="57"/>
                      </a:lnTo>
                      <a:lnTo>
                        <a:pt x="1691" y="55"/>
                      </a:lnTo>
                      <a:lnTo>
                        <a:pt x="1693" y="55"/>
                      </a:lnTo>
                      <a:lnTo>
                        <a:pt x="1694" y="54"/>
                      </a:lnTo>
                      <a:lnTo>
                        <a:pt x="1696" y="55"/>
                      </a:lnTo>
                      <a:lnTo>
                        <a:pt x="1698" y="57"/>
                      </a:lnTo>
                      <a:lnTo>
                        <a:pt x="1700" y="60"/>
                      </a:lnTo>
                      <a:lnTo>
                        <a:pt x="1701" y="64"/>
                      </a:lnTo>
                      <a:lnTo>
                        <a:pt x="1703" y="67"/>
                      </a:lnTo>
                      <a:lnTo>
                        <a:pt x="1705" y="72"/>
                      </a:lnTo>
                      <a:lnTo>
                        <a:pt x="1706" y="76"/>
                      </a:lnTo>
                      <a:lnTo>
                        <a:pt x="1708" y="80"/>
                      </a:lnTo>
                      <a:lnTo>
                        <a:pt x="1710" y="83"/>
                      </a:lnTo>
                      <a:lnTo>
                        <a:pt x="1712" y="85"/>
                      </a:lnTo>
                      <a:lnTo>
                        <a:pt x="1713" y="86"/>
                      </a:lnTo>
                      <a:lnTo>
                        <a:pt x="1715" y="86"/>
                      </a:lnTo>
                      <a:lnTo>
                        <a:pt x="1717" y="84"/>
                      </a:lnTo>
                      <a:lnTo>
                        <a:pt x="1718" y="82"/>
                      </a:lnTo>
                      <a:lnTo>
                        <a:pt x="1720" y="79"/>
                      </a:lnTo>
                      <a:lnTo>
                        <a:pt x="1722" y="76"/>
                      </a:lnTo>
                      <a:lnTo>
                        <a:pt x="1723" y="72"/>
                      </a:lnTo>
                      <a:lnTo>
                        <a:pt x="1725" y="70"/>
                      </a:lnTo>
                      <a:lnTo>
                        <a:pt x="1727" y="68"/>
                      </a:lnTo>
                      <a:lnTo>
                        <a:pt x="1728" y="67"/>
                      </a:lnTo>
                      <a:lnTo>
                        <a:pt x="1730" y="68"/>
                      </a:lnTo>
                      <a:lnTo>
                        <a:pt x="1732" y="71"/>
                      </a:lnTo>
                      <a:lnTo>
                        <a:pt x="1734" y="74"/>
                      </a:lnTo>
                      <a:lnTo>
                        <a:pt x="1735" y="79"/>
                      </a:lnTo>
                      <a:lnTo>
                        <a:pt x="1737" y="85"/>
                      </a:lnTo>
                      <a:lnTo>
                        <a:pt x="1739" y="91"/>
                      </a:lnTo>
                      <a:lnTo>
                        <a:pt x="1740" y="97"/>
                      </a:lnTo>
                      <a:lnTo>
                        <a:pt x="1742" y="102"/>
                      </a:lnTo>
                      <a:lnTo>
                        <a:pt x="1744" y="106"/>
                      </a:lnTo>
                      <a:lnTo>
                        <a:pt x="1746" y="108"/>
                      </a:lnTo>
                      <a:lnTo>
                        <a:pt x="1747" y="108"/>
                      </a:lnTo>
                      <a:lnTo>
                        <a:pt x="1749" y="107"/>
                      </a:lnTo>
                      <a:lnTo>
                        <a:pt x="1751" y="105"/>
                      </a:lnTo>
                      <a:lnTo>
                        <a:pt x="1752" y="102"/>
                      </a:lnTo>
                      <a:lnTo>
                        <a:pt x="1754" y="98"/>
                      </a:lnTo>
                      <a:lnTo>
                        <a:pt x="1756" y="94"/>
                      </a:lnTo>
                      <a:lnTo>
                        <a:pt x="1758" y="90"/>
                      </a:lnTo>
                      <a:lnTo>
                        <a:pt x="1759" y="88"/>
                      </a:lnTo>
                      <a:lnTo>
                        <a:pt x="1761" y="85"/>
                      </a:lnTo>
                      <a:lnTo>
                        <a:pt x="1763" y="85"/>
                      </a:lnTo>
                      <a:lnTo>
                        <a:pt x="1764" y="84"/>
                      </a:lnTo>
                      <a:lnTo>
                        <a:pt x="1766" y="85"/>
                      </a:lnTo>
                      <a:lnTo>
                        <a:pt x="1768" y="85"/>
                      </a:lnTo>
                      <a:lnTo>
                        <a:pt x="1769" y="86"/>
                      </a:lnTo>
                      <a:lnTo>
                        <a:pt x="1771" y="87"/>
                      </a:lnTo>
                      <a:lnTo>
                        <a:pt x="1773" y="88"/>
                      </a:lnTo>
                      <a:lnTo>
                        <a:pt x="1775" y="89"/>
                      </a:lnTo>
                      <a:lnTo>
                        <a:pt x="1776" y="90"/>
                      </a:lnTo>
                      <a:lnTo>
                        <a:pt x="1778" y="91"/>
                      </a:lnTo>
                      <a:lnTo>
                        <a:pt x="1780" y="91"/>
                      </a:lnTo>
                      <a:lnTo>
                        <a:pt x="1781" y="91"/>
                      </a:lnTo>
                      <a:lnTo>
                        <a:pt x="1783" y="91"/>
                      </a:lnTo>
                      <a:lnTo>
                        <a:pt x="1785" y="90"/>
                      </a:lnTo>
                      <a:lnTo>
                        <a:pt x="1787" y="90"/>
                      </a:lnTo>
                      <a:lnTo>
                        <a:pt x="1788" y="90"/>
                      </a:lnTo>
                      <a:lnTo>
                        <a:pt x="1790" y="91"/>
                      </a:lnTo>
                      <a:lnTo>
                        <a:pt x="1792" y="92"/>
                      </a:lnTo>
                      <a:lnTo>
                        <a:pt x="1793" y="95"/>
                      </a:lnTo>
                      <a:lnTo>
                        <a:pt x="1795" y="98"/>
                      </a:lnTo>
                      <a:lnTo>
                        <a:pt x="1797" y="101"/>
                      </a:lnTo>
                      <a:lnTo>
                        <a:pt x="1799" y="104"/>
                      </a:lnTo>
                      <a:lnTo>
                        <a:pt x="1800" y="107"/>
                      </a:lnTo>
                      <a:lnTo>
                        <a:pt x="1802" y="108"/>
                      </a:lnTo>
                      <a:lnTo>
                        <a:pt x="1804" y="108"/>
                      </a:lnTo>
                      <a:lnTo>
                        <a:pt x="1805" y="107"/>
                      </a:lnTo>
                      <a:lnTo>
                        <a:pt x="1807" y="105"/>
                      </a:lnTo>
                      <a:lnTo>
                        <a:pt x="1809" y="102"/>
                      </a:lnTo>
                      <a:lnTo>
                        <a:pt x="1811" y="100"/>
                      </a:lnTo>
                      <a:lnTo>
                        <a:pt x="1812" y="97"/>
                      </a:lnTo>
                      <a:lnTo>
                        <a:pt x="1814" y="95"/>
                      </a:lnTo>
                      <a:lnTo>
                        <a:pt x="1816" y="93"/>
                      </a:lnTo>
                      <a:lnTo>
                        <a:pt x="1817" y="91"/>
                      </a:lnTo>
                      <a:lnTo>
                        <a:pt x="1819" y="90"/>
                      </a:lnTo>
                      <a:lnTo>
                        <a:pt x="1821" y="88"/>
                      </a:lnTo>
                      <a:lnTo>
                        <a:pt x="1823" y="86"/>
                      </a:lnTo>
                      <a:lnTo>
                        <a:pt x="1824" y="84"/>
                      </a:lnTo>
                      <a:lnTo>
                        <a:pt x="1826" y="81"/>
                      </a:lnTo>
                      <a:lnTo>
                        <a:pt x="1828" y="79"/>
                      </a:lnTo>
                      <a:lnTo>
                        <a:pt x="1829" y="78"/>
                      </a:lnTo>
                      <a:lnTo>
                        <a:pt x="1831" y="77"/>
                      </a:lnTo>
                      <a:lnTo>
                        <a:pt x="1833" y="77"/>
                      </a:lnTo>
                      <a:lnTo>
                        <a:pt x="1835" y="78"/>
                      </a:lnTo>
                      <a:lnTo>
                        <a:pt x="1836" y="79"/>
                      </a:lnTo>
                      <a:lnTo>
                        <a:pt x="1838" y="79"/>
                      </a:lnTo>
                      <a:lnTo>
                        <a:pt x="1840" y="79"/>
                      </a:lnTo>
                      <a:lnTo>
                        <a:pt x="1841" y="79"/>
                      </a:lnTo>
                      <a:lnTo>
                        <a:pt x="1843" y="79"/>
                      </a:lnTo>
                      <a:lnTo>
                        <a:pt x="1845" y="78"/>
                      </a:lnTo>
                      <a:lnTo>
                        <a:pt x="1847" y="77"/>
                      </a:lnTo>
                      <a:lnTo>
                        <a:pt x="1848" y="77"/>
                      </a:lnTo>
                      <a:lnTo>
                        <a:pt x="1850" y="77"/>
                      </a:lnTo>
                      <a:lnTo>
                        <a:pt x="1851" y="78"/>
                      </a:lnTo>
                      <a:lnTo>
                        <a:pt x="1853" y="79"/>
                      </a:lnTo>
                      <a:lnTo>
                        <a:pt x="1855" y="81"/>
                      </a:lnTo>
                      <a:lnTo>
                        <a:pt x="1857" y="83"/>
                      </a:lnTo>
                      <a:lnTo>
                        <a:pt x="1859" y="83"/>
                      </a:lnTo>
                      <a:lnTo>
                        <a:pt x="1860" y="83"/>
                      </a:lnTo>
                      <a:lnTo>
                        <a:pt x="1862" y="82"/>
                      </a:lnTo>
                      <a:lnTo>
                        <a:pt x="1863" y="80"/>
                      </a:lnTo>
                      <a:lnTo>
                        <a:pt x="1865" y="77"/>
                      </a:lnTo>
                      <a:lnTo>
                        <a:pt x="1867" y="75"/>
                      </a:lnTo>
                      <a:lnTo>
                        <a:pt x="1869" y="73"/>
                      </a:lnTo>
                      <a:lnTo>
                        <a:pt x="1871" y="72"/>
                      </a:lnTo>
                      <a:lnTo>
                        <a:pt x="1872" y="72"/>
                      </a:lnTo>
                      <a:lnTo>
                        <a:pt x="1874" y="72"/>
                      </a:lnTo>
                      <a:lnTo>
                        <a:pt x="1875" y="74"/>
                      </a:lnTo>
                      <a:lnTo>
                        <a:pt x="1877" y="76"/>
                      </a:lnTo>
                      <a:lnTo>
                        <a:pt x="1879" y="78"/>
                      </a:lnTo>
                      <a:lnTo>
                        <a:pt x="1881" y="79"/>
                      </a:lnTo>
                      <a:lnTo>
                        <a:pt x="1883" y="81"/>
                      </a:lnTo>
                      <a:lnTo>
                        <a:pt x="1884" y="82"/>
                      </a:lnTo>
                      <a:lnTo>
                        <a:pt x="1886" y="84"/>
                      </a:lnTo>
                      <a:lnTo>
                        <a:pt x="1887" y="85"/>
                      </a:lnTo>
                      <a:lnTo>
                        <a:pt x="1889" y="86"/>
                      </a:lnTo>
                      <a:lnTo>
                        <a:pt x="1891" y="88"/>
                      </a:lnTo>
                      <a:lnTo>
                        <a:pt x="1893" y="90"/>
                      </a:lnTo>
                      <a:lnTo>
                        <a:pt x="1895" y="91"/>
                      </a:lnTo>
                      <a:lnTo>
                        <a:pt x="1896" y="92"/>
                      </a:lnTo>
                      <a:lnTo>
                        <a:pt x="1898" y="94"/>
                      </a:lnTo>
                      <a:lnTo>
                        <a:pt x="1899" y="94"/>
                      </a:lnTo>
                      <a:lnTo>
                        <a:pt x="1901" y="94"/>
                      </a:lnTo>
                      <a:lnTo>
                        <a:pt x="1903" y="94"/>
                      </a:lnTo>
                      <a:lnTo>
                        <a:pt x="1905" y="94"/>
                      </a:lnTo>
                      <a:lnTo>
                        <a:pt x="1906" y="95"/>
                      </a:lnTo>
                      <a:lnTo>
                        <a:pt x="1908" y="96"/>
                      </a:lnTo>
                      <a:lnTo>
                        <a:pt x="1910" y="98"/>
                      </a:lnTo>
                      <a:lnTo>
                        <a:pt x="1911" y="101"/>
                      </a:lnTo>
                      <a:lnTo>
                        <a:pt x="1913" y="103"/>
                      </a:lnTo>
                      <a:lnTo>
                        <a:pt x="1915" y="105"/>
                      </a:lnTo>
                      <a:lnTo>
                        <a:pt x="1917" y="106"/>
                      </a:lnTo>
                      <a:lnTo>
                        <a:pt x="1918" y="104"/>
                      </a:lnTo>
                      <a:lnTo>
                        <a:pt x="1920" y="102"/>
                      </a:lnTo>
                      <a:lnTo>
                        <a:pt x="1922" y="99"/>
                      </a:lnTo>
                      <a:lnTo>
                        <a:pt x="1923" y="96"/>
                      </a:lnTo>
                      <a:lnTo>
                        <a:pt x="1925" y="94"/>
                      </a:lnTo>
                      <a:lnTo>
                        <a:pt x="1927" y="93"/>
                      </a:lnTo>
                      <a:lnTo>
                        <a:pt x="1929" y="95"/>
                      </a:lnTo>
                      <a:lnTo>
                        <a:pt x="1930" y="98"/>
                      </a:lnTo>
                      <a:lnTo>
                        <a:pt x="1932" y="104"/>
                      </a:lnTo>
                      <a:lnTo>
                        <a:pt x="1934" y="110"/>
                      </a:lnTo>
                      <a:lnTo>
                        <a:pt x="1935" y="116"/>
                      </a:lnTo>
                      <a:lnTo>
                        <a:pt x="1937" y="121"/>
                      </a:lnTo>
                      <a:lnTo>
                        <a:pt x="1939" y="125"/>
                      </a:lnTo>
                      <a:lnTo>
                        <a:pt x="1941" y="125"/>
                      </a:lnTo>
                      <a:lnTo>
                        <a:pt x="1942" y="123"/>
                      </a:lnTo>
                      <a:lnTo>
                        <a:pt x="1944" y="120"/>
                      </a:lnTo>
                      <a:lnTo>
                        <a:pt x="1946" y="116"/>
                      </a:lnTo>
                      <a:lnTo>
                        <a:pt x="1947" y="112"/>
                      </a:lnTo>
                      <a:lnTo>
                        <a:pt x="1949" y="109"/>
                      </a:lnTo>
                      <a:lnTo>
                        <a:pt x="1951" y="109"/>
                      </a:lnTo>
                      <a:lnTo>
                        <a:pt x="1953" y="110"/>
                      </a:lnTo>
                      <a:lnTo>
                        <a:pt x="1954" y="114"/>
                      </a:lnTo>
                      <a:lnTo>
                        <a:pt x="1956" y="119"/>
                      </a:lnTo>
                      <a:lnTo>
                        <a:pt x="1958" y="124"/>
                      </a:lnTo>
                      <a:lnTo>
                        <a:pt x="1959" y="130"/>
                      </a:lnTo>
                      <a:lnTo>
                        <a:pt x="1961" y="135"/>
                      </a:lnTo>
                      <a:lnTo>
                        <a:pt x="1963" y="138"/>
                      </a:lnTo>
                      <a:lnTo>
                        <a:pt x="1964" y="140"/>
                      </a:lnTo>
                      <a:lnTo>
                        <a:pt x="1966" y="140"/>
                      </a:lnTo>
                      <a:lnTo>
                        <a:pt x="1968" y="139"/>
                      </a:lnTo>
                      <a:lnTo>
                        <a:pt x="1970" y="137"/>
                      </a:lnTo>
                      <a:lnTo>
                        <a:pt x="1971" y="135"/>
                      </a:lnTo>
                      <a:lnTo>
                        <a:pt x="1973" y="134"/>
                      </a:lnTo>
                      <a:lnTo>
                        <a:pt x="1975" y="134"/>
                      </a:lnTo>
                      <a:lnTo>
                        <a:pt x="1976" y="135"/>
                      </a:lnTo>
                      <a:lnTo>
                        <a:pt x="1978" y="138"/>
                      </a:lnTo>
                      <a:lnTo>
                        <a:pt x="1980" y="141"/>
                      </a:lnTo>
                      <a:lnTo>
                        <a:pt x="1982" y="145"/>
                      </a:lnTo>
                      <a:lnTo>
                        <a:pt x="1983" y="148"/>
                      </a:lnTo>
                      <a:lnTo>
                        <a:pt x="1985" y="152"/>
                      </a:lnTo>
                      <a:lnTo>
                        <a:pt x="1987" y="155"/>
                      </a:lnTo>
                      <a:lnTo>
                        <a:pt x="1988" y="158"/>
                      </a:lnTo>
                      <a:lnTo>
                        <a:pt x="1990" y="161"/>
                      </a:lnTo>
                      <a:lnTo>
                        <a:pt x="1992" y="164"/>
                      </a:lnTo>
                      <a:lnTo>
                        <a:pt x="1994" y="167"/>
                      </a:lnTo>
                      <a:lnTo>
                        <a:pt x="1995" y="170"/>
                      </a:lnTo>
                      <a:lnTo>
                        <a:pt x="1997" y="173"/>
                      </a:lnTo>
                      <a:lnTo>
                        <a:pt x="1999" y="176"/>
                      </a:lnTo>
                      <a:lnTo>
                        <a:pt x="2000" y="178"/>
                      </a:lnTo>
                      <a:lnTo>
                        <a:pt x="2002" y="179"/>
                      </a:lnTo>
                      <a:lnTo>
                        <a:pt x="2004" y="179"/>
                      </a:lnTo>
                      <a:lnTo>
                        <a:pt x="2006" y="176"/>
                      </a:lnTo>
                      <a:lnTo>
                        <a:pt x="2007" y="173"/>
                      </a:lnTo>
                      <a:lnTo>
                        <a:pt x="2009" y="168"/>
                      </a:lnTo>
                      <a:lnTo>
                        <a:pt x="2010" y="164"/>
                      </a:lnTo>
                      <a:lnTo>
                        <a:pt x="2012" y="161"/>
                      </a:lnTo>
                      <a:lnTo>
                        <a:pt x="2014" y="160"/>
                      </a:lnTo>
                      <a:lnTo>
                        <a:pt x="2016" y="163"/>
                      </a:lnTo>
                      <a:lnTo>
                        <a:pt x="2018" y="168"/>
                      </a:lnTo>
                      <a:lnTo>
                        <a:pt x="2019" y="176"/>
                      </a:lnTo>
                      <a:lnTo>
                        <a:pt x="2021" y="186"/>
                      </a:lnTo>
                      <a:lnTo>
                        <a:pt x="2022" y="198"/>
                      </a:lnTo>
                      <a:lnTo>
                        <a:pt x="2024" y="209"/>
                      </a:lnTo>
                      <a:lnTo>
                        <a:pt x="2026" y="219"/>
                      </a:lnTo>
                      <a:lnTo>
                        <a:pt x="2028" y="227"/>
                      </a:lnTo>
                      <a:lnTo>
                        <a:pt x="2029" y="232"/>
                      </a:lnTo>
                      <a:lnTo>
                        <a:pt x="2031" y="236"/>
                      </a:lnTo>
                      <a:lnTo>
                        <a:pt x="2033" y="238"/>
                      </a:lnTo>
                      <a:lnTo>
                        <a:pt x="2034" y="238"/>
                      </a:lnTo>
                      <a:lnTo>
                        <a:pt x="2036" y="238"/>
                      </a:lnTo>
                      <a:lnTo>
                        <a:pt x="2038" y="239"/>
                      </a:lnTo>
                      <a:lnTo>
                        <a:pt x="2040" y="240"/>
                      </a:lnTo>
                      <a:lnTo>
                        <a:pt x="2041" y="243"/>
                      </a:lnTo>
                      <a:lnTo>
                        <a:pt x="2043" y="245"/>
                      </a:lnTo>
                      <a:lnTo>
                        <a:pt x="2045" y="247"/>
                      </a:lnTo>
                      <a:lnTo>
                        <a:pt x="2046" y="249"/>
                      </a:lnTo>
                      <a:lnTo>
                        <a:pt x="2048" y="249"/>
                      </a:lnTo>
                      <a:lnTo>
                        <a:pt x="2050" y="247"/>
                      </a:lnTo>
                      <a:lnTo>
                        <a:pt x="2052" y="241"/>
                      </a:lnTo>
                      <a:lnTo>
                        <a:pt x="2053" y="234"/>
                      </a:lnTo>
                      <a:lnTo>
                        <a:pt x="2055" y="225"/>
                      </a:lnTo>
                      <a:lnTo>
                        <a:pt x="2057" y="214"/>
                      </a:lnTo>
                      <a:lnTo>
                        <a:pt x="2058" y="204"/>
                      </a:lnTo>
                      <a:lnTo>
                        <a:pt x="2060" y="194"/>
                      </a:lnTo>
                      <a:lnTo>
                        <a:pt x="2062" y="187"/>
                      </a:lnTo>
                      <a:lnTo>
                        <a:pt x="2064" y="182"/>
                      </a:lnTo>
                      <a:lnTo>
                        <a:pt x="2065" y="178"/>
                      </a:lnTo>
                      <a:lnTo>
                        <a:pt x="2067" y="177"/>
                      </a:lnTo>
                      <a:lnTo>
                        <a:pt x="2069" y="175"/>
                      </a:lnTo>
                      <a:lnTo>
                        <a:pt x="2070" y="174"/>
                      </a:lnTo>
                      <a:lnTo>
                        <a:pt x="2072" y="171"/>
                      </a:lnTo>
                      <a:lnTo>
                        <a:pt x="2074" y="168"/>
                      </a:lnTo>
                      <a:lnTo>
                        <a:pt x="2076" y="163"/>
                      </a:lnTo>
                      <a:lnTo>
                        <a:pt x="2077" y="158"/>
                      </a:lnTo>
                      <a:lnTo>
                        <a:pt x="2079" y="156"/>
                      </a:lnTo>
                      <a:lnTo>
                        <a:pt x="2081" y="155"/>
                      </a:lnTo>
                      <a:lnTo>
                        <a:pt x="2082" y="159"/>
                      </a:lnTo>
                      <a:lnTo>
                        <a:pt x="2084" y="165"/>
                      </a:lnTo>
                      <a:lnTo>
                        <a:pt x="2086" y="175"/>
                      </a:lnTo>
                      <a:lnTo>
                        <a:pt x="2088" y="186"/>
                      </a:lnTo>
                      <a:lnTo>
                        <a:pt x="2089" y="196"/>
                      </a:lnTo>
                      <a:lnTo>
                        <a:pt x="2091" y="203"/>
                      </a:lnTo>
                      <a:lnTo>
                        <a:pt x="2093" y="206"/>
                      </a:lnTo>
                      <a:lnTo>
                        <a:pt x="2094" y="204"/>
                      </a:lnTo>
                      <a:lnTo>
                        <a:pt x="2096" y="197"/>
                      </a:lnTo>
                      <a:lnTo>
                        <a:pt x="2098" y="188"/>
                      </a:lnTo>
                      <a:lnTo>
                        <a:pt x="2100" y="179"/>
                      </a:lnTo>
                      <a:lnTo>
                        <a:pt x="2101" y="172"/>
                      </a:lnTo>
                      <a:lnTo>
                        <a:pt x="2103" y="169"/>
                      </a:lnTo>
                      <a:lnTo>
                        <a:pt x="2105" y="170"/>
                      </a:lnTo>
                      <a:lnTo>
                        <a:pt x="2106" y="176"/>
                      </a:lnTo>
                      <a:lnTo>
                        <a:pt x="2108" y="185"/>
                      </a:lnTo>
                      <a:lnTo>
                        <a:pt x="2110" y="194"/>
                      </a:lnTo>
                      <a:lnTo>
                        <a:pt x="2112" y="200"/>
                      </a:lnTo>
                      <a:lnTo>
                        <a:pt x="2113" y="202"/>
                      </a:lnTo>
                      <a:lnTo>
                        <a:pt x="2115" y="199"/>
                      </a:lnTo>
                      <a:lnTo>
                        <a:pt x="2117" y="190"/>
                      </a:lnTo>
                      <a:lnTo>
                        <a:pt x="2118" y="177"/>
                      </a:lnTo>
                      <a:lnTo>
                        <a:pt x="2120" y="162"/>
                      </a:lnTo>
                      <a:lnTo>
                        <a:pt x="2122" y="149"/>
                      </a:lnTo>
                      <a:lnTo>
                        <a:pt x="2124" y="139"/>
                      </a:lnTo>
                      <a:lnTo>
                        <a:pt x="2125" y="136"/>
                      </a:lnTo>
                      <a:lnTo>
                        <a:pt x="2127" y="138"/>
                      </a:lnTo>
                      <a:lnTo>
                        <a:pt x="2129" y="147"/>
                      </a:lnTo>
                      <a:lnTo>
                        <a:pt x="2130" y="158"/>
                      </a:lnTo>
                      <a:lnTo>
                        <a:pt x="2132" y="171"/>
                      </a:lnTo>
                      <a:lnTo>
                        <a:pt x="2134" y="183"/>
                      </a:lnTo>
                      <a:lnTo>
                        <a:pt x="2136" y="191"/>
                      </a:lnTo>
                      <a:lnTo>
                        <a:pt x="2137" y="195"/>
                      </a:lnTo>
                      <a:lnTo>
                        <a:pt x="2139" y="194"/>
                      </a:lnTo>
                      <a:lnTo>
                        <a:pt x="2141" y="189"/>
                      </a:lnTo>
                      <a:lnTo>
                        <a:pt x="2142" y="181"/>
                      </a:lnTo>
                      <a:lnTo>
                        <a:pt x="2144" y="173"/>
                      </a:lnTo>
                      <a:lnTo>
                        <a:pt x="2146" y="165"/>
                      </a:lnTo>
                      <a:lnTo>
                        <a:pt x="2148" y="160"/>
                      </a:lnTo>
                      <a:lnTo>
                        <a:pt x="2149" y="156"/>
                      </a:lnTo>
                      <a:lnTo>
                        <a:pt x="2151" y="155"/>
                      </a:lnTo>
                      <a:lnTo>
                        <a:pt x="2153" y="155"/>
                      </a:lnTo>
                      <a:lnTo>
                        <a:pt x="2154" y="157"/>
                      </a:lnTo>
                      <a:lnTo>
                        <a:pt x="2156" y="158"/>
                      </a:lnTo>
                      <a:lnTo>
                        <a:pt x="2158" y="160"/>
                      </a:lnTo>
                      <a:lnTo>
                        <a:pt x="2160" y="162"/>
                      </a:lnTo>
                      <a:lnTo>
                        <a:pt x="2161" y="164"/>
                      </a:lnTo>
                      <a:lnTo>
                        <a:pt x="2163" y="166"/>
                      </a:lnTo>
                      <a:lnTo>
                        <a:pt x="2164" y="169"/>
                      </a:lnTo>
                      <a:lnTo>
                        <a:pt x="2166" y="171"/>
                      </a:lnTo>
                      <a:lnTo>
                        <a:pt x="2168" y="174"/>
                      </a:lnTo>
                      <a:lnTo>
                        <a:pt x="2170" y="176"/>
                      </a:lnTo>
                      <a:lnTo>
                        <a:pt x="2171" y="177"/>
                      </a:lnTo>
                      <a:lnTo>
                        <a:pt x="2173" y="178"/>
                      </a:lnTo>
                      <a:lnTo>
                        <a:pt x="2175" y="178"/>
                      </a:lnTo>
                      <a:lnTo>
                        <a:pt x="2176" y="177"/>
                      </a:lnTo>
                      <a:lnTo>
                        <a:pt x="2178" y="176"/>
                      </a:lnTo>
                      <a:lnTo>
                        <a:pt x="2180" y="175"/>
                      </a:lnTo>
                      <a:lnTo>
                        <a:pt x="2182" y="175"/>
                      </a:lnTo>
                      <a:lnTo>
                        <a:pt x="2183" y="175"/>
                      </a:lnTo>
                      <a:lnTo>
                        <a:pt x="2185" y="177"/>
                      </a:lnTo>
                      <a:lnTo>
                        <a:pt x="2187" y="179"/>
                      </a:lnTo>
                      <a:lnTo>
                        <a:pt x="2188" y="182"/>
                      </a:lnTo>
                      <a:lnTo>
                        <a:pt x="2190" y="184"/>
                      </a:lnTo>
                      <a:lnTo>
                        <a:pt x="2192" y="185"/>
                      </a:lnTo>
                      <a:lnTo>
                        <a:pt x="2194" y="187"/>
                      </a:lnTo>
                      <a:lnTo>
                        <a:pt x="2195" y="187"/>
                      </a:lnTo>
                      <a:lnTo>
                        <a:pt x="2197" y="188"/>
                      </a:lnTo>
                      <a:lnTo>
                        <a:pt x="2199" y="188"/>
                      </a:lnTo>
                      <a:lnTo>
                        <a:pt x="2200" y="190"/>
                      </a:lnTo>
                      <a:lnTo>
                        <a:pt x="2202" y="191"/>
                      </a:lnTo>
                      <a:lnTo>
                        <a:pt x="2204" y="193"/>
                      </a:lnTo>
                      <a:lnTo>
                        <a:pt x="2206" y="195"/>
                      </a:lnTo>
                      <a:lnTo>
                        <a:pt x="2207" y="195"/>
                      </a:lnTo>
                      <a:lnTo>
                        <a:pt x="2209" y="195"/>
                      </a:lnTo>
                      <a:lnTo>
                        <a:pt x="2211" y="194"/>
                      </a:lnTo>
                      <a:lnTo>
                        <a:pt x="2212" y="190"/>
                      </a:lnTo>
                      <a:lnTo>
                        <a:pt x="2214" y="187"/>
                      </a:lnTo>
                      <a:lnTo>
                        <a:pt x="2216" y="182"/>
                      </a:lnTo>
                      <a:lnTo>
                        <a:pt x="2217" y="178"/>
                      </a:lnTo>
                      <a:lnTo>
                        <a:pt x="2219" y="174"/>
                      </a:lnTo>
                      <a:lnTo>
                        <a:pt x="2221" y="172"/>
                      </a:lnTo>
                      <a:lnTo>
                        <a:pt x="2223" y="171"/>
                      </a:lnTo>
                      <a:lnTo>
                        <a:pt x="2224" y="170"/>
                      </a:lnTo>
                      <a:lnTo>
                        <a:pt x="2226" y="171"/>
                      </a:lnTo>
                      <a:lnTo>
                        <a:pt x="2228" y="171"/>
                      </a:lnTo>
                      <a:lnTo>
                        <a:pt x="2229" y="172"/>
                      </a:lnTo>
                      <a:lnTo>
                        <a:pt x="2231" y="172"/>
                      </a:lnTo>
                      <a:lnTo>
                        <a:pt x="2233" y="172"/>
                      </a:lnTo>
                      <a:lnTo>
                        <a:pt x="2235" y="172"/>
                      </a:lnTo>
                      <a:lnTo>
                        <a:pt x="2236" y="172"/>
                      </a:lnTo>
                      <a:lnTo>
                        <a:pt x="2238" y="172"/>
                      </a:lnTo>
                      <a:lnTo>
                        <a:pt x="2240" y="173"/>
                      </a:lnTo>
                      <a:lnTo>
                        <a:pt x="2241" y="175"/>
                      </a:lnTo>
                      <a:lnTo>
                        <a:pt x="2243" y="176"/>
                      </a:lnTo>
                      <a:lnTo>
                        <a:pt x="2245" y="177"/>
                      </a:lnTo>
                      <a:lnTo>
                        <a:pt x="2247" y="177"/>
                      </a:lnTo>
                      <a:lnTo>
                        <a:pt x="2248" y="177"/>
                      </a:lnTo>
                      <a:lnTo>
                        <a:pt x="2250" y="175"/>
                      </a:lnTo>
                      <a:lnTo>
                        <a:pt x="2252" y="173"/>
                      </a:lnTo>
                      <a:lnTo>
                        <a:pt x="2253" y="171"/>
                      </a:lnTo>
                      <a:lnTo>
                        <a:pt x="2255" y="169"/>
                      </a:lnTo>
                      <a:lnTo>
                        <a:pt x="2257" y="168"/>
                      </a:lnTo>
                      <a:lnTo>
                        <a:pt x="2259" y="168"/>
                      </a:lnTo>
                      <a:lnTo>
                        <a:pt x="2260" y="170"/>
                      </a:lnTo>
                      <a:lnTo>
                        <a:pt x="2262" y="174"/>
                      </a:lnTo>
                      <a:lnTo>
                        <a:pt x="2264" y="179"/>
                      </a:lnTo>
                      <a:lnTo>
                        <a:pt x="2265" y="185"/>
                      </a:lnTo>
                      <a:lnTo>
                        <a:pt x="2267" y="191"/>
                      </a:lnTo>
                      <a:lnTo>
                        <a:pt x="2269" y="197"/>
                      </a:lnTo>
                      <a:lnTo>
                        <a:pt x="2271" y="202"/>
                      </a:lnTo>
                      <a:lnTo>
                        <a:pt x="2272" y="205"/>
                      </a:lnTo>
                      <a:lnTo>
                        <a:pt x="2274" y="207"/>
                      </a:lnTo>
                      <a:lnTo>
                        <a:pt x="2276" y="207"/>
                      </a:lnTo>
                      <a:lnTo>
                        <a:pt x="2277" y="206"/>
                      </a:lnTo>
                      <a:lnTo>
                        <a:pt x="2279" y="206"/>
                      </a:lnTo>
                      <a:lnTo>
                        <a:pt x="2281" y="205"/>
                      </a:lnTo>
                      <a:lnTo>
                        <a:pt x="2283" y="206"/>
                      </a:lnTo>
                      <a:lnTo>
                        <a:pt x="2284" y="207"/>
                      </a:lnTo>
                      <a:lnTo>
                        <a:pt x="2286" y="209"/>
                      </a:lnTo>
                      <a:lnTo>
                        <a:pt x="2288" y="212"/>
                      </a:lnTo>
                      <a:lnTo>
                        <a:pt x="2289" y="213"/>
                      </a:lnTo>
                      <a:lnTo>
                        <a:pt x="2291" y="214"/>
                      </a:lnTo>
                      <a:lnTo>
                        <a:pt x="2293" y="212"/>
                      </a:lnTo>
                      <a:lnTo>
                        <a:pt x="2295" y="209"/>
                      </a:lnTo>
                      <a:lnTo>
                        <a:pt x="2296" y="203"/>
                      </a:lnTo>
                      <a:lnTo>
                        <a:pt x="2298" y="196"/>
                      </a:lnTo>
                      <a:lnTo>
                        <a:pt x="2299" y="189"/>
                      </a:lnTo>
                      <a:lnTo>
                        <a:pt x="2301" y="182"/>
                      </a:lnTo>
                      <a:lnTo>
                        <a:pt x="2303" y="178"/>
                      </a:lnTo>
                      <a:lnTo>
                        <a:pt x="2305" y="176"/>
                      </a:lnTo>
                      <a:lnTo>
                        <a:pt x="2307" y="178"/>
                      </a:lnTo>
                      <a:lnTo>
                        <a:pt x="2308" y="182"/>
                      </a:lnTo>
                      <a:lnTo>
                        <a:pt x="2310" y="189"/>
                      </a:lnTo>
                      <a:lnTo>
                        <a:pt x="2311" y="196"/>
                      </a:lnTo>
                      <a:lnTo>
                        <a:pt x="2313" y="204"/>
                      </a:lnTo>
                      <a:lnTo>
                        <a:pt x="2315" y="210"/>
                      </a:lnTo>
                      <a:lnTo>
                        <a:pt x="2317" y="214"/>
                      </a:lnTo>
                      <a:lnTo>
                        <a:pt x="2319" y="215"/>
                      </a:lnTo>
                      <a:lnTo>
                        <a:pt x="2320" y="214"/>
                      </a:lnTo>
                      <a:lnTo>
                        <a:pt x="2322" y="212"/>
                      </a:lnTo>
                      <a:lnTo>
                        <a:pt x="2323" y="208"/>
                      </a:lnTo>
                      <a:lnTo>
                        <a:pt x="2325" y="206"/>
                      </a:lnTo>
                      <a:lnTo>
                        <a:pt x="2327" y="203"/>
                      </a:lnTo>
                      <a:lnTo>
                        <a:pt x="2329" y="203"/>
                      </a:lnTo>
                      <a:lnTo>
                        <a:pt x="2331" y="203"/>
                      </a:lnTo>
                      <a:lnTo>
                        <a:pt x="2332" y="206"/>
                      </a:lnTo>
                      <a:lnTo>
                        <a:pt x="2334" y="208"/>
                      </a:lnTo>
                      <a:lnTo>
                        <a:pt x="2335" y="211"/>
                      </a:lnTo>
                      <a:lnTo>
                        <a:pt x="2337" y="213"/>
                      </a:lnTo>
                      <a:lnTo>
                        <a:pt x="2339" y="214"/>
                      </a:lnTo>
                      <a:lnTo>
                        <a:pt x="2341" y="214"/>
                      </a:lnTo>
                      <a:lnTo>
                        <a:pt x="2342" y="212"/>
                      </a:lnTo>
                      <a:lnTo>
                        <a:pt x="2344" y="209"/>
                      </a:lnTo>
                      <a:lnTo>
                        <a:pt x="2346" y="205"/>
                      </a:lnTo>
                      <a:lnTo>
                        <a:pt x="2347" y="200"/>
                      </a:lnTo>
                      <a:lnTo>
                        <a:pt x="2349" y="195"/>
                      </a:lnTo>
                      <a:lnTo>
                        <a:pt x="2351" y="191"/>
                      </a:lnTo>
                      <a:lnTo>
                        <a:pt x="2353" y="187"/>
                      </a:lnTo>
                      <a:lnTo>
                        <a:pt x="2354" y="184"/>
                      </a:lnTo>
                      <a:lnTo>
                        <a:pt x="2356" y="182"/>
                      </a:lnTo>
                      <a:lnTo>
                        <a:pt x="2358" y="180"/>
                      </a:lnTo>
                      <a:lnTo>
                        <a:pt x="2359" y="179"/>
                      </a:lnTo>
                      <a:lnTo>
                        <a:pt x="2361" y="178"/>
                      </a:lnTo>
                      <a:lnTo>
                        <a:pt x="2363" y="178"/>
                      </a:lnTo>
                      <a:lnTo>
                        <a:pt x="2365" y="178"/>
                      </a:lnTo>
                      <a:lnTo>
                        <a:pt x="2366" y="178"/>
                      </a:lnTo>
                      <a:lnTo>
                        <a:pt x="2368" y="177"/>
                      </a:lnTo>
                      <a:lnTo>
                        <a:pt x="2370" y="177"/>
                      </a:lnTo>
                      <a:lnTo>
                        <a:pt x="2371" y="177"/>
                      </a:lnTo>
                      <a:lnTo>
                        <a:pt x="2373" y="176"/>
                      </a:lnTo>
                      <a:lnTo>
                        <a:pt x="2375" y="175"/>
                      </a:lnTo>
                      <a:lnTo>
                        <a:pt x="2377" y="174"/>
                      </a:lnTo>
                      <a:lnTo>
                        <a:pt x="2378" y="172"/>
                      </a:lnTo>
                      <a:lnTo>
                        <a:pt x="2380" y="170"/>
                      </a:lnTo>
                      <a:lnTo>
                        <a:pt x="2382" y="167"/>
                      </a:lnTo>
                      <a:lnTo>
                        <a:pt x="2383" y="164"/>
                      </a:lnTo>
                      <a:lnTo>
                        <a:pt x="2385" y="163"/>
                      </a:lnTo>
                      <a:lnTo>
                        <a:pt x="2387" y="162"/>
                      </a:lnTo>
                      <a:lnTo>
                        <a:pt x="2389" y="162"/>
                      </a:lnTo>
                      <a:lnTo>
                        <a:pt x="2390" y="163"/>
                      </a:lnTo>
                      <a:lnTo>
                        <a:pt x="2392" y="165"/>
                      </a:lnTo>
                      <a:lnTo>
                        <a:pt x="2394" y="167"/>
                      </a:lnTo>
                      <a:lnTo>
                        <a:pt x="2395" y="169"/>
                      </a:lnTo>
                      <a:lnTo>
                        <a:pt x="2397" y="171"/>
                      </a:lnTo>
                      <a:lnTo>
                        <a:pt x="2399" y="172"/>
                      </a:lnTo>
                      <a:lnTo>
                        <a:pt x="2401" y="172"/>
                      </a:lnTo>
                      <a:lnTo>
                        <a:pt x="2402" y="172"/>
                      </a:lnTo>
                      <a:lnTo>
                        <a:pt x="2404" y="172"/>
                      </a:lnTo>
                      <a:lnTo>
                        <a:pt x="2406" y="173"/>
                      </a:lnTo>
                      <a:lnTo>
                        <a:pt x="2407" y="175"/>
                      </a:lnTo>
                      <a:lnTo>
                        <a:pt x="2409" y="177"/>
                      </a:lnTo>
                      <a:lnTo>
                        <a:pt x="2411" y="179"/>
                      </a:lnTo>
                      <a:lnTo>
                        <a:pt x="2413" y="180"/>
                      </a:lnTo>
                      <a:lnTo>
                        <a:pt x="2414" y="179"/>
                      </a:lnTo>
                      <a:lnTo>
                        <a:pt x="2416" y="177"/>
                      </a:lnTo>
                      <a:lnTo>
                        <a:pt x="2418" y="173"/>
                      </a:lnTo>
                      <a:lnTo>
                        <a:pt x="2419" y="168"/>
                      </a:lnTo>
                      <a:lnTo>
                        <a:pt x="2421" y="163"/>
                      </a:lnTo>
                      <a:lnTo>
                        <a:pt x="2423" y="160"/>
                      </a:lnTo>
                      <a:lnTo>
                        <a:pt x="2424" y="159"/>
                      </a:lnTo>
                      <a:lnTo>
                        <a:pt x="2426" y="162"/>
                      </a:lnTo>
                      <a:lnTo>
                        <a:pt x="2428" y="168"/>
                      </a:lnTo>
                      <a:lnTo>
                        <a:pt x="2430" y="176"/>
                      </a:lnTo>
                      <a:lnTo>
                        <a:pt x="2431" y="185"/>
                      </a:lnTo>
                      <a:lnTo>
                        <a:pt x="2433" y="192"/>
                      </a:lnTo>
                      <a:lnTo>
                        <a:pt x="2435" y="196"/>
                      </a:lnTo>
                      <a:lnTo>
                        <a:pt x="2436" y="196"/>
                      </a:lnTo>
                      <a:lnTo>
                        <a:pt x="2438" y="191"/>
                      </a:lnTo>
                      <a:lnTo>
                        <a:pt x="2440" y="183"/>
                      </a:lnTo>
                      <a:lnTo>
                        <a:pt x="2442" y="172"/>
                      </a:lnTo>
                      <a:lnTo>
                        <a:pt x="2443" y="162"/>
                      </a:lnTo>
                      <a:lnTo>
                        <a:pt x="2445" y="153"/>
                      </a:lnTo>
                      <a:lnTo>
                        <a:pt x="2447" y="149"/>
                      </a:lnTo>
                      <a:lnTo>
                        <a:pt x="2448" y="148"/>
                      </a:lnTo>
                      <a:lnTo>
                        <a:pt x="2450" y="152"/>
                      </a:lnTo>
                      <a:lnTo>
                        <a:pt x="2452" y="159"/>
                      </a:lnTo>
                      <a:lnTo>
                        <a:pt x="2454" y="167"/>
                      </a:lnTo>
                      <a:lnTo>
                        <a:pt x="2455" y="175"/>
                      </a:lnTo>
                      <a:lnTo>
                        <a:pt x="2457" y="181"/>
                      </a:lnTo>
                      <a:lnTo>
                        <a:pt x="2458" y="184"/>
                      </a:lnTo>
                      <a:lnTo>
                        <a:pt x="2460" y="186"/>
                      </a:lnTo>
                      <a:lnTo>
                        <a:pt x="2462" y="185"/>
                      </a:lnTo>
                      <a:lnTo>
                        <a:pt x="2464" y="184"/>
                      </a:lnTo>
                      <a:lnTo>
                        <a:pt x="2465" y="182"/>
                      </a:lnTo>
                      <a:lnTo>
                        <a:pt x="2467" y="181"/>
                      </a:lnTo>
                      <a:lnTo>
                        <a:pt x="2469" y="179"/>
                      </a:lnTo>
                      <a:lnTo>
                        <a:pt x="2470" y="178"/>
                      </a:lnTo>
                      <a:lnTo>
                        <a:pt x="2472" y="176"/>
                      </a:lnTo>
                      <a:lnTo>
                        <a:pt x="2474" y="173"/>
                      </a:lnTo>
                      <a:lnTo>
                        <a:pt x="2476" y="169"/>
                      </a:lnTo>
                      <a:lnTo>
                        <a:pt x="2477" y="163"/>
                      </a:lnTo>
                      <a:lnTo>
                        <a:pt x="2479" y="157"/>
                      </a:lnTo>
                      <a:lnTo>
                        <a:pt x="2481" y="151"/>
                      </a:lnTo>
                      <a:lnTo>
                        <a:pt x="2482" y="147"/>
                      </a:lnTo>
                      <a:lnTo>
                        <a:pt x="2484" y="146"/>
                      </a:lnTo>
                      <a:lnTo>
                        <a:pt x="2486" y="149"/>
                      </a:lnTo>
                      <a:lnTo>
                        <a:pt x="2488" y="154"/>
                      </a:lnTo>
                      <a:lnTo>
                        <a:pt x="2489" y="160"/>
                      </a:lnTo>
                      <a:lnTo>
                        <a:pt x="2491" y="168"/>
                      </a:lnTo>
                      <a:lnTo>
                        <a:pt x="2493" y="173"/>
                      </a:lnTo>
                      <a:lnTo>
                        <a:pt x="2494" y="177"/>
                      </a:lnTo>
                      <a:lnTo>
                        <a:pt x="2496" y="177"/>
                      </a:lnTo>
                      <a:lnTo>
                        <a:pt x="2498" y="174"/>
                      </a:lnTo>
                      <a:lnTo>
                        <a:pt x="2500" y="169"/>
                      </a:lnTo>
                      <a:lnTo>
                        <a:pt x="2501" y="163"/>
                      </a:lnTo>
                      <a:lnTo>
                        <a:pt x="2503" y="157"/>
                      </a:lnTo>
                      <a:lnTo>
                        <a:pt x="2505" y="152"/>
                      </a:lnTo>
                      <a:lnTo>
                        <a:pt x="2506" y="150"/>
                      </a:lnTo>
                      <a:lnTo>
                        <a:pt x="2508" y="149"/>
                      </a:lnTo>
                      <a:lnTo>
                        <a:pt x="2510" y="151"/>
                      </a:lnTo>
                      <a:lnTo>
                        <a:pt x="2512" y="152"/>
                      </a:lnTo>
                      <a:lnTo>
                        <a:pt x="2513" y="154"/>
                      </a:lnTo>
                      <a:lnTo>
                        <a:pt x="2515" y="153"/>
                      </a:lnTo>
                      <a:lnTo>
                        <a:pt x="2517" y="151"/>
                      </a:lnTo>
                      <a:lnTo>
                        <a:pt x="2518" y="147"/>
                      </a:lnTo>
                      <a:lnTo>
                        <a:pt x="2520" y="141"/>
                      </a:lnTo>
                      <a:lnTo>
                        <a:pt x="2522" y="136"/>
                      </a:lnTo>
                      <a:lnTo>
                        <a:pt x="2524" y="131"/>
                      </a:lnTo>
                      <a:lnTo>
                        <a:pt x="2525" y="127"/>
                      </a:lnTo>
                      <a:lnTo>
                        <a:pt x="2527" y="126"/>
                      </a:lnTo>
                      <a:lnTo>
                        <a:pt x="2529" y="127"/>
                      </a:lnTo>
                      <a:lnTo>
                        <a:pt x="2530" y="129"/>
                      </a:lnTo>
                      <a:lnTo>
                        <a:pt x="2532" y="132"/>
                      </a:lnTo>
                      <a:lnTo>
                        <a:pt x="2534" y="135"/>
                      </a:lnTo>
                      <a:lnTo>
                        <a:pt x="2536" y="137"/>
                      </a:lnTo>
                      <a:lnTo>
                        <a:pt x="2537" y="138"/>
                      </a:lnTo>
                      <a:lnTo>
                        <a:pt x="2539" y="137"/>
                      </a:lnTo>
                      <a:lnTo>
                        <a:pt x="2541" y="137"/>
                      </a:lnTo>
                      <a:lnTo>
                        <a:pt x="2542" y="137"/>
                      </a:lnTo>
                      <a:lnTo>
                        <a:pt x="2544" y="137"/>
                      </a:lnTo>
                      <a:lnTo>
                        <a:pt x="2546" y="138"/>
                      </a:lnTo>
                      <a:lnTo>
                        <a:pt x="2548" y="140"/>
                      </a:lnTo>
                      <a:lnTo>
                        <a:pt x="2549" y="142"/>
                      </a:lnTo>
                      <a:lnTo>
                        <a:pt x="2551" y="145"/>
                      </a:lnTo>
                      <a:lnTo>
                        <a:pt x="2553" y="147"/>
                      </a:lnTo>
                      <a:lnTo>
                        <a:pt x="2554" y="147"/>
                      </a:lnTo>
                      <a:lnTo>
                        <a:pt x="2556" y="147"/>
                      </a:lnTo>
                      <a:lnTo>
                        <a:pt x="2558" y="145"/>
                      </a:lnTo>
                      <a:lnTo>
                        <a:pt x="2560" y="144"/>
                      </a:lnTo>
                      <a:lnTo>
                        <a:pt x="2561" y="142"/>
                      </a:lnTo>
                      <a:lnTo>
                        <a:pt x="2563" y="141"/>
                      </a:lnTo>
                      <a:lnTo>
                        <a:pt x="2565" y="141"/>
                      </a:lnTo>
                      <a:lnTo>
                        <a:pt x="2566" y="142"/>
                      </a:lnTo>
                      <a:lnTo>
                        <a:pt x="2568" y="143"/>
                      </a:lnTo>
                      <a:lnTo>
                        <a:pt x="2570" y="145"/>
                      </a:lnTo>
                      <a:lnTo>
                        <a:pt x="2572" y="146"/>
                      </a:lnTo>
                      <a:lnTo>
                        <a:pt x="2573" y="146"/>
                      </a:lnTo>
                      <a:lnTo>
                        <a:pt x="2575" y="146"/>
                      </a:lnTo>
                      <a:lnTo>
                        <a:pt x="2577" y="146"/>
                      </a:lnTo>
                      <a:lnTo>
                        <a:pt x="2578" y="145"/>
                      </a:lnTo>
                      <a:lnTo>
                        <a:pt x="2580" y="144"/>
                      </a:lnTo>
                      <a:lnTo>
                        <a:pt x="2582" y="144"/>
                      </a:lnTo>
                      <a:lnTo>
                        <a:pt x="2584" y="143"/>
                      </a:lnTo>
                      <a:lnTo>
                        <a:pt x="2585" y="144"/>
                      </a:lnTo>
                      <a:lnTo>
                        <a:pt x="2587" y="144"/>
                      </a:lnTo>
                      <a:lnTo>
                        <a:pt x="2589" y="144"/>
                      </a:lnTo>
                      <a:lnTo>
                        <a:pt x="2590" y="144"/>
                      </a:lnTo>
                      <a:lnTo>
                        <a:pt x="2592" y="144"/>
                      </a:lnTo>
                      <a:lnTo>
                        <a:pt x="2594" y="142"/>
                      </a:lnTo>
                      <a:lnTo>
                        <a:pt x="2596" y="140"/>
                      </a:lnTo>
                      <a:lnTo>
                        <a:pt x="2597" y="139"/>
                      </a:lnTo>
                      <a:lnTo>
                        <a:pt x="2599" y="137"/>
                      </a:lnTo>
                      <a:lnTo>
                        <a:pt x="2600" y="135"/>
                      </a:lnTo>
                      <a:lnTo>
                        <a:pt x="2602" y="133"/>
                      </a:lnTo>
                      <a:lnTo>
                        <a:pt x="2604" y="131"/>
                      </a:lnTo>
                      <a:lnTo>
                        <a:pt x="2606" y="129"/>
                      </a:lnTo>
                      <a:lnTo>
                        <a:pt x="2608" y="127"/>
                      </a:lnTo>
                      <a:lnTo>
                        <a:pt x="2609" y="125"/>
                      </a:lnTo>
                      <a:lnTo>
                        <a:pt x="2611" y="123"/>
                      </a:lnTo>
                      <a:lnTo>
                        <a:pt x="2612" y="121"/>
                      </a:lnTo>
                      <a:lnTo>
                        <a:pt x="2614" y="121"/>
                      </a:lnTo>
                      <a:lnTo>
                        <a:pt x="2616" y="122"/>
                      </a:lnTo>
                      <a:lnTo>
                        <a:pt x="2618" y="124"/>
                      </a:lnTo>
                      <a:lnTo>
                        <a:pt x="2620" y="127"/>
                      </a:lnTo>
                      <a:lnTo>
                        <a:pt x="2621" y="132"/>
                      </a:lnTo>
                      <a:lnTo>
                        <a:pt x="2623" y="137"/>
                      </a:lnTo>
                      <a:lnTo>
                        <a:pt x="2624" y="142"/>
                      </a:lnTo>
                      <a:lnTo>
                        <a:pt x="2626" y="147"/>
                      </a:lnTo>
                      <a:lnTo>
                        <a:pt x="2628" y="151"/>
                      </a:lnTo>
                      <a:lnTo>
                        <a:pt x="2630" y="153"/>
                      </a:lnTo>
                      <a:lnTo>
                        <a:pt x="2631" y="155"/>
                      </a:lnTo>
                      <a:lnTo>
                        <a:pt x="2633" y="156"/>
                      </a:lnTo>
                      <a:lnTo>
                        <a:pt x="2635" y="157"/>
                      </a:lnTo>
                      <a:lnTo>
                        <a:pt x="2636" y="157"/>
                      </a:lnTo>
                      <a:lnTo>
                        <a:pt x="2638" y="158"/>
                      </a:lnTo>
                      <a:lnTo>
                        <a:pt x="2640" y="160"/>
                      </a:lnTo>
                      <a:lnTo>
                        <a:pt x="2642" y="162"/>
                      </a:lnTo>
                      <a:lnTo>
                        <a:pt x="2643" y="164"/>
                      </a:lnTo>
                      <a:lnTo>
                        <a:pt x="2645" y="166"/>
                      </a:lnTo>
                      <a:lnTo>
                        <a:pt x="2647" y="169"/>
                      </a:lnTo>
                      <a:lnTo>
                        <a:pt x="2648" y="171"/>
                      </a:lnTo>
                      <a:lnTo>
                        <a:pt x="2650" y="173"/>
                      </a:lnTo>
                      <a:lnTo>
                        <a:pt x="2652" y="176"/>
                      </a:lnTo>
                      <a:lnTo>
                        <a:pt x="2654" y="178"/>
                      </a:lnTo>
                      <a:lnTo>
                        <a:pt x="2655" y="179"/>
                      </a:lnTo>
                      <a:lnTo>
                        <a:pt x="2657" y="181"/>
                      </a:lnTo>
                      <a:lnTo>
                        <a:pt x="2659" y="181"/>
                      </a:lnTo>
                      <a:lnTo>
                        <a:pt x="2660" y="181"/>
                      </a:lnTo>
                      <a:lnTo>
                        <a:pt x="2662" y="178"/>
                      </a:lnTo>
                      <a:lnTo>
                        <a:pt x="2664" y="175"/>
                      </a:lnTo>
                      <a:lnTo>
                        <a:pt x="2665" y="170"/>
                      </a:lnTo>
                      <a:lnTo>
                        <a:pt x="2667" y="164"/>
                      </a:lnTo>
                      <a:lnTo>
                        <a:pt x="2669" y="158"/>
                      </a:lnTo>
                      <a:lnTo>
                        <a:pt x="2671" y="153"/>
                      </a:lnTo>
                      <a:lnTo>
                        <a:pt x="2672" y="148"/>
                      </a:lnTo>
                      <a:lnTo>
                        <a:pt x="2674" y="146"/>
                      </a:lnTo>
                      <a:lnTo>
                        <a:pt x="2676" y="146"/>
                      </a:lnTo>
                      <a:lnTo>
                        <a:pt x="2677" y="148"/>
                      </a:lnTo>
                      <a:lnTo>
                        <a:pt x="2679" y="152"/>
                      </a:lnTo>
                      <a:lnTo>
                        <a:pt x="2681" y="157"/>
                      </a:lnTo>
                      <a:lnTo>
                        <a:pt x="2683" y="162"/>
                      </a:lnTo>
                      <a:lnTo>
                        <a:pt x="2684" y="166"/>
                      </a:lnTo>
                      <a:lnTo>
                        <a:pt x="2686" y="168"/>
                      </a:lnTo>
                      <a:lnTo>
                        <a:pt x="2688" y="168"/>
                      </a:lnTo>
                      <a:lnTo>
                        <a:pt x="2689" y="165"/>
                      </a:lnTo>
                      <a:lnTo>
                        <a:pt x="2691" y="160"/>
                      </a:lnTo>
                      <a:lnTo>
                        <a:pt x="2693" y="155"/>
                      </a:lnTo>
                      <a:lnTo>
                        <a:pt x="2695" y="149"/>
                      </a:lnTo>
                      <a:lnTo>
                        <a:pt x="2696" y="144"/>
                      </a:lnTo>
                      <a:lnTo>
                        <a:pt x="2698" y="141"/>
                      </a:lnTo>
                      <a:lnTo>
                        <a:pt x="2700" y="139"/>
                      </a:lnTo>
                      <a:lnTo>
                        <a:pt x="2701" y="139"/>
                      </a:lnTo>
                      <a:lnTo>
                        <a:pt x="2703" y="141"/>
                      </a:lnTo>
                      <a:lnTo>
                        <a:pt x="2705" y="142"/>
                      </a:lnTo>
                      <a:lnTo>
                        <a:pt x="2707" y="144"/>
                      </a:lnTo>
                      <a:lnTo>
                        <a:pt x="2708" y="144"/>
                      </a:lnTo>
                      <a:lnTo>
                        <a:pt x="2710" y="144"/>
                      </a:lnTo>
                      <a:lnTo>
                        <a:pt x="2712" y="142"/>
                      </a:lnTo>
                      <a:lnTo>
                        <a:pt x="2713" y="140"/>
                      </a:lnTo>
                      <a:lnTo>
                        <a:pt x="2715" y="139"/>
                      </a:lnTo>
                      <a:lnTo>
                        <a:pt x="2717" y="138"/>
                      </a:lnTo>
                      <a:lnTo>
                        <a:pt x="2719" y="139"/>
                      </a:lnTo>
                      <a:lnTo>
                        <a:pt x="2720" y="140"/>
                      </a:lnTo>
                      <a:lnTo>
                        <a:pt x="2722" y="142"/>
                      </a:lnTo>
                      <a:lnTo>
                        <a:pt x="2724" y="145"/>
                      </a:lnTo>
                      <a:lnTo>
                        <a:pt x="2725" y="146"/>
                      </a:lnTo>
                      <a:lnTo>
                        <a:pt x="2727" y="147"/>
                      </a:lnTo>
                      <a:lnTo>
                        <a:pt x="2729" y="147"/>
                      </a:lnTo>
                      <a:lnTo>
                        <a:pt x="2731" y="145"/>
                      </a:lnTo>
                      <a:lnTo>
                        <a:pt x="2732" y="143"/>
                      </a:lnTo>
                      <a:lnTo>
                        <a:pt x="2734" y="141"/>
                      </a:lnTo>
                      <a:lnTo>
                        <a:pt x="2735" y="140"/>
                      </a:lnTo>
                      <a:lnTo>
                        <a:pt x="2737" y="141"/>
                      </a:lnTo>
                      <a:lnTo>
                        <a:pt x="2739" y="143"/>
                      </a:lnTo>
                      <a:lnTo>
                        <a:pt x="2741" y="147"/>
                      </a:lnTo>
                      <a:lnTo>
                        <a:pt x="2743" y="152"/>
                      </a:lnTo>
                      <a:lnTo>
                        <a:pt x="2744" y="157"/>
                      </a:lnTo>
                      <a:lnTo>
                        <a:pt x="2746" y="161"/>
                      </a:lnTo>
                      <a:lnTo>
                        <a:pt x="2747" y="164"/>
                      </a:lnTo>
                      <a:lnTo>
                        <a:pt x="2749" y="165"/>
                      </a:lnTo>
                      <a:lnTo>
                        <a:pt x="2751" y="165"/>
                      </a:lnTo>
                      <a:lnTo>
                        <a:pt x="2753" y="164"/>
                      </a:lnTo>
                      <a:lnTo>
                        <a:pt x="2755" y="162"/>
                      </a:lnTo>
                      <a:lnTo>
                        <a:pt x="2756" y="162"/>
                      </a:lnTo>
                      <a:lnTo>
                        <a:pt x="2758" y="163"/>
                      </a:lnTo>
                      <a:lnTo>
                        <a:pt x="2759" y="167"/>
                      </a:lnTo>
                      <a:lnTo>
                        <a:pt x="2761" y="172"/>
                      </a:lnTo>
                      <a:lnTo>
                        <a:pt x="2763" y="178"/>
                      </a:lnTo>
                      <a:lnTo>
                        <a:pt x="2765" y="184"/>
                      </a:lnTo>
                      <a:lnTo>
                        <a:pt x="2767" y="188"/>
                      </a:lnTo>
                      <a:lnTo>
                        <a:pt x="2768" y="191"/>
                      </a:lnTo>
                      <a:lnTo>
                        <a:pt x="2770" y="191"/>
                      </a:lnTo>
                      <a:lnTo>
                        <a:pt x="2771" y="188"/>
                      </a:lnTo>
                      <a:lnTo>
                        <a:pt x="2773" y="183"/>
                      </a:lnTo>
                      <a:lnTo>
                        <a:pt x="2775" y="177"/>
                      </a:lnTo>
                      <a:lnTo>
                        <a:pt x="2777" y="172"/>
                      </a:lnTo>
                      <a:lnTo>
                        <a:pt x="2778" y="167"/>
                      </a:lnTo>
                      <a:lnTo>
                        <a:pt x="2780" y="165"/>
                      </a:lnTo>
                      <a:lnTo>
                        <a:pt x="2782" y="164"/>
                      </a:lnTo>
                      <a:lnTo>
                        <a:pt x="2783" y="164"/>
                      </a:lnTo>
                      <a:lnTo>
                        <a:pt x="2785" y="166"/>
                      </a:lnTo>
                      <a:lnTo>
                        <a:pt x="2787" y="167"/>
                      </a:lnTo>
                      <a:lnTo>
                        <a:pt x="2789" y="168"/>
                      </a:lnTo>
                      <a:lnTo>
                        <a:pt x="2790" y="168"/>
                      </a:lnTo>
                      <a:lnTo>
                        <a:pt x="2792" y="166"/>
                      </a:lnTo>
                      <a:lnTo>
                        <a:pt x="2794" y="165"/>
                      </a:lnTo>
                      <a:lnTo>
                        <a:pt x="2795" y="163"/>
                      </a:lnTo>
                      <a:lnTo>
                        <a:pt x="2797" y="162"/>
                      </a:lnTo>
                      <a:lnTo>
                        <a:pt x="2799" y="163"/>
                      </a:lnTo>
                      <a:lnTo>
                        <a:pt x="2801" y="164"/>
                      </a:lnTo>
                      <a:lnTo>
                        <a:pt x="2802" y="168"/>
                      </a:lnTo>
                      <a:lnTo>
                        <a:pt x="2804" y="172"/>
                      </a:lnTo>
                      <a:lnTo>
                        <a:pt x="2806" y="178"/>
                      </a:lnTo>
                      <a:lnTo>
                        <a:pt x="2807" y="183"/>
                      </a:lnTo>
                      <a:lnTo>
                        <a:pt x="2809" y="188"/>
                      </a:lnTo>
                      <a:lnTo>
                        <a:pt x="2811" y="193"/>
                      </a:lnTo>
                      <a:lnTo>
                        <a:pt x="2813" y="197"/>
                      </a:lnTo>
                      <a:lnTo>
                        <a:pt x="2814" y="201"/>
                      </a:lnTo>
                      <a:lnTo>
                        <a:pt x="2816" y="204"/>
                      </a:lnTo>
                      <a:lnTo>
                        <a:pt x="2818" y="208"/>
                      </a:lnTo>
                      <a:lnTo>
                        <a:pt x="2819" y="210"/>
                      </a:lnTo>
                      <a:lnTo>
                        <a:pt x="2821" y="210"/>
                      </a:lnTo>
                      <a:lnTo>
                        <a:pt x="2823" y="209"/>
                      </a:lnTo>
                      <a:lnTo>
                        <a:pt x="2825" y="206"/>
                      </a:lnTo>
                      <a:lnTo>
                        <a:pt x="2826" y="201"/>
                      </a:lnTo>
                      <a:lnTo>
                        <a:pt x="2828" y="195"/>
                      </a:lnTo>
                      <a:lnTo>
                        <a:pt x="2830" y="189"/>
                      </a:lnTo>
                      <a:lnTo>
                        <a:pt x="2831" y="183"/>
                      </a:lnTo>
                      <a:lnTo>
                        <a:pt x="2833" y="179"/>
                      </a:lnTo>
                      <a:lnTo>
                        <a:pt x="2835" y="177"/>
                      </a:lnTo>
                      <a:lnTo>
                        <a:pt x="2837" y="177"/>
                      </a:lnTo>
                      <a:lnTo>
                        <a:pt x="2838" y="179"/>
                      </a:lnTo>
                      <a:lnTo>
                        <a:pt x="2840" y="183"/>
                      </a:lnTo>
                      <a:lnTo>
                        <a:pt x="2842" y="187"/>
                      </a:lnTo>
                      <a:lnTo>
                        <a:pt x="2843" y="189"/>
                      </a:lnTo>
                      <a:lnTo>
                        <a:pt x="2845" y="191"/>
                      </a:lnTo>
                      <a:lnTo>
                        <a:pt x="2847" y="191"/>
                      </a:lnTo>
                      <a:lnTo>
                        <a:pt x="2849" y="191"/>
                      </a:lnTo>
                      <a:lnTo>
                        <a:pt x="2850" y="192"/>
                      </a:lnTo>
                      <a:lnTo>
                        <a:pt x="2852" y="193"/>
                      </a:lnTo>
                      <a:lnTo>
                        <a:pt x="2854" y="195"/>
                      </a:lnTo>
                      <a:lnTo>
                        <a:pt x="2855" y="199"/>
                      </a:lnTo>
                      <a:lnTo>
                        <a:pt x="2857" y="202"/>
                      </a:lnTo>
                      <a:lnTo>
                        <a:pt x="2859" y="206"/>
                      </a:lnTo>
                      <a:lnTo>
                        <a:pt x="2861" y="207"/>
                      </a:lnTo>
                      <a:lnTo>
                        <a:pt x="2862" y="206"/>
                      </a:lnTo>
                      <a:lnTo>
                        <a:pt x="2864" y="202"/>
                      </a:lnTo>
                      <a:lnTo>
                        <a:pt x="2866" y="196"/>
                      </a:lnTo>
                      <a:lnTo>
                        <a:pt x="2867" y="189"/>
                      </a:lnTo>
                      <a:lnTo>
                        <a:pt x="2869" y="182"/>
                      </a:lnTo>
                      <a:lnTo>
                        <a:pt x="2871" y="178"/>
                      </a:lnTo>
                      <a:lnTo>
                        <a:pt x="2872" y="176"/>
                      </a:lnTo>
                      <a:lnTo>
                        <a:pt x="2874" y="178"/>
                      </a:lnTo>
                      <a:lnTo>
                        <a:pt x="2876" y="184"/>
                      </a:lnTo>
                      <a:lnTo>
                        <a:pt x="2878" y="192"/>
                      </a:lnTo>
                      <a:lnTo>
                        <a:pt x="2879" y="201"/>
                      </a:lnTo>
                      <a:lnTo>
                        <a:pt x="2881" y="209"/>
                      </a:lnTo>
                      <a:lnTo>
                        <a:pt x="2883" y="214"/>
                      </a:lnTo>
                      <a:lnTo>
                        <a:pt x="2884" y="217"/>
                      </a:lnTo>
                      <a:lnTo>
                        <a:pt x="2886" y="216"/>
                      </a:lnTo>
                      <a:lnTo>
                        <a:pt x="2888" y="214"/>
                      </a:lnTo>
                      <a:lnTo>
                        <a:pt x="2890" y="210"/>
                      </a:lnTo>
                      <a:lnTo>
                        <a:pt x="2891" y="206"/>
                      </a:lnTo>
                      <a:lnTo>
                        <a:pt x="2893" y="202"/>
                      </a:lnTo>
                      <a:lnTo>
                        <a:pt x="2895" y="201"/>
                      </a:lnTo>
                      <a:lnTo>
                        <a:pt x="2896" y="201"/>
                      </a:lnTo>
                      <a:lnTo>
                        <a:pt x="2898" y="202"/>
                      </a:lnTo>
                      <a:lnTo>
                        <a:pt x="2900" y="204"/>
                      </a:lnTo>
                      <a:lnTo>
                        <a:pt x="2902" y="206"/>
                      </a:lnTo>
                      <a:lnTo>
                        <a:pt x="2903" y="206"/>
                      </a:lnTo>
                      <a:lnTo>
                        <a:pt x="2905" y="206"/>
                      </a:lnTo>
                      <a:lnTo>
                        <a:pt x="2907" y="204"/>
                      </a:lnTo>
                      <a:lnTo>
                        <a:pt x="2908" y="201"/>
                      </a:lnTo>
                      <a:lnTo>
                        <a:pt x="2910" y="199"/>
                      </a:lnTo>
                      <a:lnTo>
                        <a:pt x="2912" y="196"/>
                      </a:lnTo>
                      <a:lnTo>
                        <a:pt x="2913" y="194"/>
                      </a:lnTo>
                      <a:lnTo>
                        <a:pt x="2915" y="193"/>
                      </a:lnTo>
                      <a:lnTo>
                        <a:pt x="2917" y="193"/>
                      </a:lnTo>
                      <a:lnTo>
                        <a:pt x="2918" y="194"/>
                      </a:lnTo>
                      <a:lnTo>
                        <a:pt x="2920" y="196"/>
                      </a:lnTo>
                      <a:lnTo>
                        <a:pt x="2922" y="198"/>
                      </a:lnTo>
                      <a:lnTo>
                        <a:pt x="2924" y="201"/>
                      </a:lnTo>
                      <a:lnTo>
                        <a:pt x="2925" y="203"/>
                      </a:lnTo>
                      <a:lnTo>
                        <a:pt x="2927" y="207"/>
                      </a:lnTo>
                      <a:lnTo>
                        <a:pt x="2929" y="209"/>
                      </a:lnTo>
                      <a:lnTo>
                        <a:pt x="2930" y="212"/>
                      </a:lnTo>
                      <a:lnTo>
                        <a:pt x="2932" y="213"/>
                      </a:lnTo>
                      <a:lnTo>
                        <a:pt x="2934" y="213"/>
                      </a:lnTo>
                      <a:lnTo>
                        <a:pt x="2936" y="211"/>
                      </a:lnTo>
                      <a:lnTo>
                        <a:pt x="2937" y="207"/>
                      </a:lnTo>
                      <a:lnTo>
                        <a:pt x="2939" y="203"/>
                      </a:lnTo>
                      <a:lnTo>
                        <a:pt x="2941" y="199"/>
                      </a:lnTo>
                      <a:lnTo>
                        <a:pt x="2942" y="195"/>
                      </a:lnTo>
                      <a:lnTo>
                        <a:pt x="2944" y="193"/>
                      </a:lnTo>
                      <a:lnTo>
                        <a:pt x="2946" y="193"/>
                      </a:lnTo>
                      <a:lnTo>
                        <a:pt x="2948" y="194"/>
                      </a:lnTo>
                      <a:lnTo>
                        <a:pt x="2949" y="198"/>
                      </a:lnTo>
                      <a:lnTo>
                        <a:pt x="2951" y="202"/>
                      </a:lnTo>
                      <a:lnTo>
                        <a:pt x="2953" y="205"/>
                      </a:lnTo>
                      <a:lnTo>
                        <a:pt x="2954" y="207"/>
                      </a:lnTo>
                      <a:lnTo>
                        <a:pt x="2956" y="207"/>
                      </a:lnTo>
                      <a:lnTo>
                        <a:pt x="2958" y="205"/>
                      </a:lnTo>
                      <a:lnTo>
                        <a:pt x="2960" y="201"/>
                      </a:lnTo>
                      <a:lnTo>
                        <a:pt x="2961" y="197"/>
                      </a:lnTo>
                      <a:lnTo>
                        <a:pt x="2963" y="194"/>
                      </a:lnTo>
                      <a:lnTo>
                        <a:pt x="2965" y="193"/>
                      </a:lnTo>
                      <a:lnTo>
                        <a:pt x="2966" y="194"/>
                      </a:lnTo>
                      <a:lnTo>
                        <a:pt x="2968" y="196"/>
                      </a:lnTo>
                      <a:lnTo>
                        <a:pt x="2970" y="200"/>
                      </a:lnTo>
                      <a:lnTo>
                        <a:pt x="2972" y="203"/>
                      </a:lnTo>
                      <a:lnTo>
                        <a:pt x="2973" y="206"/>
                      </a:lnTo>
                      <a:lnTo>
                        <a:pt x="2975" y="206"/>
                      </a:lnTo>
                      <a:lnTo>
                        <a:pt x="2977" y="203"/>
                      </a:lnTo>
                      <a:lnTo>
                        <a:pt x="2978" y="200"/>
                      </a:lnTo>
                      <a:lnTo>
                        <a:pt x="2980" y="196"/>
                      </a:lnTo>
                      <a:lnTo>
                        <a:pt x="2982" y="193"/>
                      </a:lnTo>
                      <a:lnTo>
                        <a:pt x="2984" y="193"/>
                      </a:lnTo>
                      <a:lnTo>
                        <a:pt x="2985" y="196"/>
                      </a:lnTo>
                      <a:lnTo>
                        <a:pt x="2987" y="202"/>
                      </a:lnTo>
                      <a:lnTo>
                        <a:pt x="2989" y="210"/>
                      </a:lnTo>
                      <a:lnTo>
                        <a:pt x="2990" y="218"/>
                      </a:lnTo>
                      <a:lnTo>
                        <a:pt x="2992" y="223"/>
                      </a:lnTo>
                      <a:lnTo>
                        <a:pt x="2994" y="225"/>
                      </a:lnTo>
                      <a:lnTo>
                        <a:pt x="2996" y="223"/>
                      </a:lnTo>
                      <a:lnTo>
                        <a:pt x="2997" y="217"/>
                      </a:lnTo>
                      <a:lnTo>
                        <a:pt x="2999" y="208"/>
                      </a:lnTo>
                      <a:lnTo>
                        <a:pt x="3001" y="200"/>
                      </a:lnTo>
                      <a:lnTo>
                        <a:pt x="3002" y="193"/>
                      </a:lnTo>
                      <a:lnTo>
                        <a:pt x="3004" y="190"/>
                      </a:lnTo>
                      <a:lnTo>
                        <a:pt x="3006" y="191"/>
                      </a:lnTo>
                      <a:lnTo>
                        <a:pt x="3008" y="196"/>
                      </a:lnTo>
                      <a:lnTo>
                        <a:pt x="3009" y="204"/>
                      </a:lnTo>
                      <a:lnTo>
                        <a:pt x="3011" y="213"/>
                      </a:lnTo>
                      <a:lnTo>
                        <a:pt x="3013" y="221"/>
                      </a:lnTo>
                      <a:lnTo>
                        <a:pt x="3014" y="225"/>
                      </a:lnTo>
                      <a:lnTo>
                        <a:pt x="3016" y="226"/>
                      </a:lnTo>
                      <a:lnTo>
                        <a:pt x="3018" y="224"/>
                      </a:lnTo>
                      <a:lnTo>
                        <a:pt x="3020" y="219"/>
                      </a:lnTo>
                      <a:lnTo>
                        <a:pt x="3021" y="214"/>
                      </a:lnTo>
                      <a:lnTo>
                        <a:pt x="3023" y="208"/>
                      </a:lnTo>
                      <a:lnTo>
                        <a:pt x="3025" y="205"/>
                      </a:lnTo>
                      <a:lnTo>
                        <a:pt x="3026" y="203"/>
                      </a:lnTo>
                      <a:lnTo>
                        <a:pt x="3028" y="203"/>
                      </a:lnTo>
                      <a:lnTo>
                        <a:pt x="3030" y="203"/>
                      </a:lnTo>
                      <a:lnTo>
                        <a:pt x="3032" y="204"/>
                      </a:lnTo>
                      <a:lnTo>
                        <a:pt x="3033" y="205"/>
                      </a:lnTo>
                      <a:lnTo>
                        <a:pt x="3035" y="204"/>
                      </a:lnTo>
                      <a:lnTo>
                        <a:pt x="3036" y="203"/>
                      </a:lnTo>
                      <a:lnTo>
                        <a:pt x="3038" y="203"/>
                      </a:lnTo>
                      <a:lnTo>
                        <a:pt x="3040" y="202"/>
                      </a:lnTo>
                      <a:lnTo>
                        <a:pt x="3042" y="203"/>
                      </a:lnTo>
                      <a:lnTo>
                        <a:pt x="3044" y="206"/>
                      </a:lnTo>
                      <a:lnTo>
                        <a:pt x="3045" y="209"/>
                      </a:lnTo>
                      <a:lnTo>
                        <a:pt x="3047" y="213"/>
                      </a:lnTo>
                      <a:lnTo>
                        <a:pt x="3048" y="215"/>
                      </a:lnTo>
                      <a:lnTo>
                        <a:pt x="3050" y="216"/>
                      </a:lnTo>
                      <a:lnTo>
                        <a:pt x="3052" y="216"/>
                      </a:lnTo>
                      <a:lnTo>
                        <a:pt x="3054" y="214"/>
                      </a:lnTo>
                      <a:lnTo>
                        <a:pt x="3056" y="212"/>
                      </a:lnTo>
                      <a:lnTo>
                        <a:pt x="3057" y="209"/>
                      </a:lnTo>
                      <a:lnTo>
                        <a:pt x="3059" y="208"/>
                      </a:lnTo>
                      <a:lnTo>
                        <a:pt x="3060" y="207"/>
                      </a:lnTo>
                      <a:lnTo>
                        <a:pt x="3062" y="207"/>
                      </a:lnTo>
                      <a:lnTo>
                        <a:pt x="3064" y="208"/>
                      </a:lnTo>
                      <a:lnTo>
                        <a:pt x="3066" y="208"/>
                      </a:lnTo>
                      <a:lnTo>
                        <a:pt x="3068" y="206"/>
                      </a:lnTo>
                      <a:lnTo>
                        <a:pt x="3069" y="202"/>
                      </a:lnTo>
                      <a:lnTo>
                        <a:pt x="3071" y="197"/>
                      </a:lnTo>
                      <a:lnTo>
                        <a:pt x="3072" y="190"/>
                      </a:lnTo>
                      <a:lnTo>
                        <a:pt x="3074" y="184"/>
                      </a:lnTo>
                      <a:lnTo>
                        <a:pt x="3076" y="179"/>
                      </a:lnTo>
                      <a:lnTo>
                        <a:pt x="3078" y="177"/>
                      </a:lnTo>
                      <a:lnTo>
                        <a:pt x="3079" y="178"/>
                      </a:lnTo>
                      <a:lnTo>
                        <a:pt x="3081" y="183"/>
                      </a:lnTo>
                      <a:lnTo>
                        <a:pt x="3083" y="190"/>
                      </a:lnTo>
                      <a:lnTo>
                        <a:pt x="3084" y="198"/>
                      </a:lnTo>
                      <a:lnTo>
                        <a:pt x="3086" y="205"/>
                      </a:lnTo>
                      <a:lnTo>
                        <a:pt x="3088" y="210"/>
                      </a:lnTo>
                      <a:lnTo>
                        <a:pt x="3090" y="214"/>
                      </a:lnTo>
                      <a:lnTo>
                        <a:pt x="3091" y="214"/>
                      </a:lnTo>
                      <a:lnTo>
                        <a:pt x="3093" y="213"/>
                      </a:lnTo>
                      <a:lnTo>
                        <a:pt x="3095" y="211"/>
                      </a:lnTo>
                      <a:lnTo>
                        <a:pt x="3096" y="208"/>
                      </a:lnTo>
                      <a:lnTo>
                        <a:pt x="3098" y="207"/>
                      </a:lnTo>
                      <a:lnTo>
                        <a:pt x="3100" y="206"/>
                      </a:lnTo>
                      <a:lnTo>
                        <a:pt x="3102" y="207"/>
                      </a:lnTo>
                      <a:lnTo>
                        <a:pt x="3103" y="207"/>
                      </a:lnTo>
                      <a:lnTo>
                        <a:pt x="3105" y="208"/>
                      </a:lnTo>
                      <a:lnTo>
                        <a:pt x="3107" y="207"/>
                      </a:lnTo>
                      <a:lnTo>
                        <a:pt x="3108" y="206"/>
                      </a:lnTo>
                      <a:lnTo>
                        <a:pt x="3110" y="204"/>
                      </a:lnTo>
                      <a:lnTo>
                        <a:pt x="3112" y="202"/>
                      </a:lnTo>
                      <a:lnTo>
                        <a:pt x="3114" y="200"/>
                      </a:lnTo>
                      <a:lnTo>
                        <a:pt x="3115" y="199"/>
                      </a:lnTo>
                      <a:lnTo>
                        <a:pt x="3117" y="199"/>
                      </a:lnTo>
                      <a:lnTo>
                        <a:pt x="3119" y="201"/>
                      </a:lnTo>
                      <a:lnTo>
                        <a:pt x="3120" y="203"/>
                      </a:lnTo>
                      <a:lnTo>
                        <a:pt x="3122" y="206"/>
                      </a:lnTo>
                      <a:lnTo>
                        <a:pt x="3124" y="208"/>
                      </a:lnTo>
                      <a:lnTo>
                        <a:pt x="3125" y="209"/>
                      </a:lnTo>
                      <a:lnTo>
                        <a:pt x="3127" y="209"/>
                      </a:lnTo>
                      <a:lnTo>
                        <a:pt x="3129" y="209"/>
                      </a:lnTo>
                      <a:lnTo>
                        <a:pt x="3131" y="208"/>
                      </a:lnTo>
                      <a:lnTo>
                        <a:pt x="3132" y="207"/>
                      </a:lnTo>
                      <a:lnTo>
                        <a:pt x="3134" y="207"/>
                      </a:lnTo>
                      <a:lnTo>
                        <a:pt x="3136" y="208"/>
                      </a:lnTo>
                      <a:lnTo>
                        <a:pt x="3137" y="210"/>
                      </a:lnTo>
                      <a:lnTo>
                        <a:pt x="3139" y="212"/>
                      </a:lnTo>
                      <a:lnTo>
                        <a:pt x="3141" y="213"/>
                      </a:lnTo>
                      <a:lnTo>
                        <a:pt x="3143" y="212"/>
                      </a:lnTo>
                      <a:lnTo>
                        <a:pt x="3144" y="211"/>
                      </a:lnTo>
                      <a:lnTo>
                        <a:pt x="3146" y="208"/>
                      </a:lnTo>
                      <a:lnTo>
                        <a:pt x="3148" y="203"/>
                      </a:lnTo>
                      <a:lnTo>
                        <a:pt x="3149" y="199"/>
                      </a:lnTo>
                      <a:lnTo>
                        <a:pt x="3151" y="194"/>
                      </a:lnTo>
                      <a:lnTo>
                        <a:pt x="3153" y="191"/>
                      </a:lnTo>
                      <a:lnTo>
                        <a:pt x="3155" y="189"/>
                      </a:lnTo>
                      <a:lnTo>
                        <a:pt x="3156" y="189"/>
                      </a:lnTo>
                      <a:lnTo>
                        <a:pt x="3158" y="191"/>
                      </a:lnTo>
                      <a:lnTo>
                        <a:pt x="3160" y="194"/>
                      </a:lnTo>
                      <a:lnTo>
                        <a:pt x="3161" y="196"/>
                      </a:lnTo>
                      <a:lnTo>
                        <a:pt x="3163" y="198"/>
                      </a:lnTo>
                      <a:lnTo>
                        <a:pt x="3165" y="198"/>
                      </a:lnTo>
                      <a:lnTo>
                        <a:pt x="3167" y="197"/>
                      </a:lnTo>
                      <a:lnTo>
                        <a:pt x="3168" y="194"/>
                      </a:lnTo>
                      <a:lnTo>
                        <a:pt x="3170" y="191"/>
                      </a:lnTo>
                      <a:lnTo>
                        <a:pt x="3171" y="187"/>
                      </a:lnTo>
                      <a:lnTo>
                        <a:pt x="3173" y="184"/>
                      </a:lnTo>
                      <a:lnTo>
                        <a:pt x="3175" y="182"/>
                      </a:lnTo>
                      <a:lnTo>
                        <a:pt x="3177" y="181"/>
                      </a:lnTo>
                      <a:lnTo>
                        <a:pt x="3179" y="182"/>
                      </a:lnTo>
                      <a:lnTo>
                        <a:pt x="3180" y="183"/>
                      </a:lnTo>
                      <a:lnTo>
                        <a:pt x="3182" y="185"/>
                      </a:lnTo>
                      <a:lnTo>
                        <a:pt x="3183" y="188"/>
                      </a:lnTo>
                      <a:lnTo>
                        <a:pt x="3185" y="190"/>
                      </a:lnTo>
                      <a:lnTo>
                        <a:pt x="3187" y="191"/>
                      </a:lnTo>
                      <a:lnTo>
                        <a:pt x="3189" y="191"/>
                      </a:lnTo>
                      <a:lnTo>
                        <a:pt x="3191" y="191"/>
                      </a:lnTo>
                      <a:lnTo>
                        <a:pt x="3192" y="191"/>
                      </a:lnTo>
                      <a:lnTo>
                        <a:pt x="3194" y="191"/>
                      </a:lnTo>
                      <a:lnTo>
                        <a:pt x="3195" y="190"/>
                      </a:lnTo>
                      <a:lnTo>
                        <a:pt x="3197" y="190"/>
                      </a:lnTo>
                      <a:lnTo>
                        <a:pt x="3199" y="189"/>
                      </a:lnTo>
                      <a:lnTo>
                        <a:pt x="3201" y="189"/>
                      </a:lnTo>
                      <a:lnTo>
                        <a:pt x="3203" y="190"/>
                      </a:lnTo>
                      <a:lnTo>
                        <a:pt x="3204" y="191"/>
                      </a:lnTo>
                      <a:lnTo>
                        <a:pt x="3206" y="191"/>
                      </a:lnTo>
                      <a:lnTo>
                        <a:pt x="3207" y="193"/>
                      </a:lnTo>
                      <a:lnTo>
                        <a:pt x="3209" y="195"/>
                      </a:lnTo>
                      <a:lnTo>
                        <a:pt x="3211" y="197"/>
                      </a:lnTo>
                      <a:lnTo>
                        <a:pt x="3213" y="199"/>
                      </a:lnTo>
                      <a:lnTo>
                        <a:pt x="3214" y="202"/>
                      </a:lnTo>
                      <a:lnTo>
                        <a:pt x="3216" y="205"/>
                      </a:lnTo>
                      <a:lnTo>
                        <a:pt x="3218" y="209"/>
                      </a:lnTo>
                      <a:lnTo>
                        <a:pt x="3219" y="212"/>
                      </a:lnTo>
                      <a:lnTo>
                        <a:pt x="3221" y="215"/>
                      </a:lnTo>
                      <a:lnTo>
                        <a:pt x="3223" y="218"/>
                      </a:lnTo>
                      <a:lnTo>
                        <a:pt x="3225" y="220"/>
                      </a:lnTo>
                      <a:lnTo>
                        <a:pt x="3226" y="221"/>
                      </a:lnTo>
                      <a:lnTo>
                        <a:pt x="3228" y="221"/>
                      </a:lnTo>
                      <a:lnTo>
                        <a:pt x="3230" y="221"/>
                      </a:lnTo>
                      <a:lnTo>
                        <a:pt x="3231" y="219"/>
                      </a:lnTo>
                      <a:lnTo>
                        <a:pt x="3233" y="217"/>
                      </a:lnTo>
                      <a:lnTo>
                        <a:pt x="3235" y="214"/>
                      </a:lnTo>
                      <a:lnTo>
                        <a:pt x="3237" y="211"/>
                      </a:lnTo>
                      <a:lnTo>
                        <a:pt x="3238" y="209"/>
                      </a:lnTo>
                      <a:lnTo>
                        <a:pt x="3240" y="207"/>
                      </a:lnTo>
                      <a:lnTo>
                        <a:pt x="3242" y="207"/>
                      </a:lnTo>
                      <a:lnTo>
                        <a:pt x="3243" y="207"/>
                      </a:lnTo>
                      <a:lnTo>
                        <a:pt x="3245" y="208"/>
                      </a:lnTo>
                      <a:lnTo>
                        <a:pt x="3247" y="210"/>
                      </a:lnTo>
                      <a:lnTo>
                        <a:pt x="3249" y="212"/>
                      </a:lnTo>
                      <a:lnTo>
                        <a:pt x="3250" y="213"/>
                      </a:lnTo>
                      <a:lnTo>
                        <a:pt x="3252" y="213"/>
                      </a:lnTo>
                      <a:lnTo>
                        <a:pt x="3254" y="213"/>
                      </a:lnTo>
                      <a:lnTo>
                        <a:pt x="3255" y="212"/>
                      </a:lnTo>
                      <a:lnTo>
                        <a:pt x="3257" y="211"/>
                      </a:lnTo>
                      <a:lnTo>
                        <a:pt x="3259" y="210"/>
                      </a:lnTo>
                      <a:lnTo>
                        <a:pt x="3261" y="210"/>
                      </a:lnTo>
                      <a:lnTo>
                        <a:pt x="3262" y="212"/>
                      </a:lnTo>
                      <a:lnTo>
                        <a:pt x="3264" y="215"/>
                      </a:lnTo>
                      <a:lnTo>
                        <a:pt x="3266" y="218"/>
                      </a:lnTo>
                      <a:lnTo>
                        <a:pt x="3267" y="222"/>
                      </a:lnTo>
                      <a:lnTo>
                        <a:pt x="3269" y="225"/>
                      </a:lnTo>
                      <a:lnTo>
                        <a:pt x="3271" y="228"/>
                      </a:lnTo>
                      <a:lnTo>
                        <a:pt x="3273" y="228"/>
                      </a:lnTo>
                      <a:lnTo>
                        <a:pt x="3274" y="227"/>
                      </a:lnTo>
                      <a:lnTo>
                        <a:pt x="3276" y="223"/>
                      </a:lnTo>
                      <a:lnTo>
                        <a:pt x="3278" y="219"/>
                      </a:lnTo>
                      <a:lnTo>
                        <a:pt x="3279" y="214"/>
                      </a:lnTo>
                      <a:lnTo>
                        <a:pt x="3281" y="210"/>
                      </a:lnTo>
                      <a:lnTo>
                        <a:pt x="3283" y="207"/>
                      </a:lnTo>
                      <a:lnTo>
                        <a:pt x="3285" y="205"/>
                      </a:lnTo>
                      <a:lnTo>
                        <a:pt x="3286" y="204"/>
                      </a:lnTo>
                      <a:lnTo>
                        <a:pt x="3288" y="205"/>
                      </a:lnTo>
                      <a:lnTo>
                        <a:pt x="3290" y="207"/>
                      </a:lnTo>
                      <a:lnTo>
                        <a:pt x="3291" y="208"/>
                      </a:lnTo>
                      <a:lnTo>
                        <a:pt x="3293" y="209"/>
                      </a:lnTo>
                      <a:lnTo>
                        <a:pt x="3295" y="209"/>
                      </a:lnTo>
                      <a:lnTo>
                        <a:pt x="3297" y="208"/>
                      </a:lnTo>
                      <a:lnTo>
                        <a:pt x="3298" y="208"/>
                      </a:lnTo>
                      <a:lnTo>
                        <a:pt x="3300" y="207"/>
                      </a:lnTo>
                      <a:lnTo>
                        <a:pt x="3302" y="208"/>
                      </a:lnTo>
                      <a:lnTo>
                        <a:pt x="3303" y="209"/>
                      </a:lnTo>
                      <a:lnTo>
                        <a:pt x="3305" y="212"/>
                      </a:lnTo>
                      <a:lnTo>
                        <a:pt x="3307" y="215"/>
                      </a:lnTo>
                      <a:lnTo>
                        <a:pt x="3309" y="219"/>
                      </a:lnTo>
                      <a:lnTo>
                        <a:pt x="3310" y="222"/>
                      </a:lnTo>
                      <a:lnTo>
                        <a:pt x="3312" y="223"/>
                      </a:lnTo>
                      <a:lnTo>
                        <a:pt x="3314" y="222"/>
                      </a:lnTo>
                      <a:lnTo>
                        <a:pt x="3315" y="220"/>
                      </a:lnTo>
                      <a:lnTo>
                        <a:pt x="3317" y="217"/>
                      </a:lnTo>
                      <a:lnTo>
                        <a:pt x="3319" y="214"/>
                      </a:lnTo>
                      <a:lnTo>
                        <a:pt x="3320" y="211"/>
                      </a:lnTo>
                      <a:lnTo>
                        <a:pt x="3322" y="210"/>
                      </a:lnTo>
                      <a:lnTo>
                        <a:pt x="3324" y="211"/>
                      </a:lnTo>
                      <a:lnTo>
                        <a:pt x="3326" y="214"/>
                      </a:lnTo>
                      <a:lnTo>
                        <a:pt x="3327" y="217"/>
                      </a:lnTo>
                      <a:lnTo>
                        <a:pt x="3329" y="221"/>
                      </a:lnTo>
                      <a:lnTo>
                        <a:pt x="3331" y="223"/>
                      </a:lnTo>
                      <a:lnTo>
                        <a:pt x="3332" y="223"/>
                      </a:lnTo>
                      <a:lnTo>
                        <a:pt x="3334" y="221"/>
                      </a:lnTo>
                      <a:lnTo>
                        <a:pt x="3336" y="217"/>
                      </a:lnTo>
                      <a:lnTo>
                        <a:pt x="3338" y="211"/>
                      </a:lnTo>
                      <a:lnTo>
                        <a:pt x="3339" y="206"/>
                      </a:lnTo>
                      <a:lnTo>
                        <a:pt x="3341" y="202"/>
                      </a:lnTo>
                      <a:lnTo>
                        <a:pt x="3343" y="201"/>
                      </a:lnTo>
                      <a:lnTo>
                        <a:pt x="3344" y="203"/>
                      </a:lnTo>
                      <a:lnTo>
                        <a:pt x="3346" y="209"/>
                      </a:lnTo>
                      <a:lnTo>
                        <a:pt x="3348" y="216"/>
                      </a:lnTo>
                      <a:lnTo>
                        <a:pt x="3349" y="224"/>
                      </a:lnTo>
                      <a:lnTo>
                        <a:pt x="3351" y="231"/>
                      </a:lnTo>
                      <a:lnTo>
                        <a:pt x="3353" y="235"/>
                      </a:lnTo>
                      <a:lnTo>
                        <a:pt x="3355" y="237"/>
                      </a:lnTo>
                      <a:lnTo>
                        <a:pt x="3356" y="235"/>
                      </a:lnTo>
                      <a:lnTo>
                        <a:pt x="3358" y="232"/>
                      </a:lnTo>
                      <a:lnTo>
                        <a:pt x="3360" y="228"/>
                      </a:lnTo>
                      <a:lnTo>
                        <a:pt x="3361" y="225"/>
                      </a:lnTo>
                      <a:lnTo>
                        <a:pt x="3363" y="224"/>
                      </a:lnTo>
                      <a:lnTo>
                        <a:pt x="3365" y="225"/>
                      </a:lnTo>
                      <a:lnTo>
                        <a:pt x="3366" y="229"/>
                      </a:lnTo>
                      <a:lnTo>
                        <a:pt x="3368" y="234"/>
                      </a:lnTo>
                      <a:lnTo>
                        <a:pt x="3370" y="240"/>
                      </a:lnTo>
                      <a:lnTo>
                        <a:pt x="3372" y="245"/>
                      </a:lnTo>
                      <a:lnTo>
                        <a:pt x="3373" y="249"/>
                      </a:lnTo>
                      <a:lnTo>
                        <a:pt x="3375" y="250"/>
                      </a:lnTo>
                      <a:lnTo>
                        <a:pt x="3377" y="248"/>
                      </a:lnTo>
                      <a:lnTo>
                        <a:pt x="3378" y="245"/>
                      </a:lnTo>
                      <a:lnTo>
                        <a:pt x="3380" y="241"/>
                      </a:lnTo>
                      <a:lnTo>
                        <a:pt x="3382" y="238"/>
                      </a:lnTo>
                      <a:lnTo>
                        <a:pt x="3384" y="236"/>
                      </a:lnTo>
                      <a:lnTo>
                        <a:pt x="3385" y="235"/>
                      </a:lnTo>
                      <a:lnTo>
                        <a:pt x="3387" y="236"/>
                      </a:lnTo>
                      <a:lnTo>
                        <a:pt x="3389" y="237"/>
                      </a:lnTo>
                      <a:lnTo>
                        <a:pt x="3390" y="238"/>
                      </a:lnTo>
                      <a:lnTo>
                        <a:pt x="3392" y="239"/>
                      </a:lnTo>
                      <a:lnTo>
                        <a:pt x="3394" y="238"/>
                      </a:lnTo>
                      <a:lnTo>
                        <a:pt x="3396" y="238"/>
                      </a:lnTo>
                      <a:lnTo>
                        <a:pt x="3397" y="236"/>
                      </a:lnTo>
                      <a:lnTo>
                        <a:pt x="3399" y="235"/>
                      </a:lnTo>
                      <a:lnTo>
                        <a:pt x="3401" y="234"/>
                      </a:lnTo>
                      <a:lnTo>
                        <a:pt x="3402" y="234"/>
                      </a:lnTo>
                      <a:lnTo>
                        <a:pt x="3404" y="236"/>
                      </a:lnTo>
                      <a:lnTo>
                        <a:pt x="3406" y="238"/>
                      </a:lnTo>
                      <a:lnTo>
                        <a:pt x="3408" y="241"/>
                      </a:lnTo>
                      <a:lnTo>
                        <a:pt x="3409" y="244"/>
                      </a:lnTo>
                      <a:lnTo>
                        <a:pt x="3411" y="247"/>
                      </a:lnTo>
                      <a:lnTo>
                        <a:pt x="3413" y="250"/>
                      </a:lnTo>
                      <a:lnTo>
                        <a:pt x="3414" y="252"/>
                      </a:lnTo>
                      <a:lnTo>
                        <a:pt x="3416" y="256"/>
                      </a:lnTo>
                      <a:lnTo>
                        <a:pt x="3418" y="259"/>
                      </a:lnTo>
                      <a:lnTo>
                        <a:pt x="3420" y="262"/>
                      </a:lnTo>
                      <a:lnTo>
                        <a:pt x="3421" y="266"/>
                      </a:lnTo>
                      <a:lnTo>
                        <a:pt x="3423" y="268"/>
                      </a:lnTo>
                      <a:lnTo>
                        <a:pt x="3425" y="270"/>
                      </a:lnTo>
                      <a:lnTo>
                        <a:pt x="3426" y="269"/>
                      </a:lnTo>
                      <a:lnTo>
                        <a:pt x="3428" y="266"/>
                      </a:lnTo>
                      <a:lnTo>
                        <a:pt x="3430" y="262"/>
                      </a:lnTo>
                      <a:lnTo>
                        <a:pt x="3432" y="256"/>
                      </a:lnTo>
                      <a:lnTo>
                        <a:pt x="3433" y="249"/>
                      </a:lnTo>
                      <a:lnTo>
                        <a:pt x="3435" y="243"/>
                      </a:lnTo>
                      <a:lnTo>
                        <a:pt x="3437" y="237"/>
                      </a:lnTo>
                      <a:lnTo>
                        <a:pt x="3438" y="233"/>
                      </a:lnTo>
                      <a:lnTo>
                        <a:pt x="3440" y="232"/>
                      </a:lnTo>
                      <a:lnTo>
                        <a:pt x="3442" y="231"/>
                      </a:lnTo>
                      <a:lnTo>
                        <a:pt x="3444" y="232"/>
                      </a:lnTo>
                      <a:lnTo>
                        <a:pt x="3445" y="233"/>
                      </a:lnTo>
                      <a:lnTo>
                        <a:pt x="3447" y="234"/>
                      </a:lnTo>
                      <a:lnTo>
                        <a:pt x="3449" y="234"/>
                      </a:lnTo>
                      <a:lnTo>
                        <a:pt x="3450" y="232"/>
                      </a:lnTo>
                      <a:lnTo>
                        <a:pt x="3452" y="230"/>
                      </a:lnTo>
                      <a:lnTo>
                        <a:pt x="3454" y="226"/>
                      </a:lnTo>
                      <a:lnTo>
                        <a:pt x="3456" y="222"/>
                      </a:lnTo>
                      <a:lnTo>
                        <a:pt x="3457" y="219"/>
                      </a:lnTo>
                      <a:lnTo>
                        <a:pt x="3459" y="217"/>
                      </a:lnTo>
                      <a:lnTo>
                        <a:pt x="3461" y="215"/>
                      </a:lnTo>
                      <a:lnTo>
                        <a:pt x="3462" y="215"/>
                      </a:lnTo>
                      <a:lnTo>
                        <a:pt x="3464" y="216"/>
                      </a:lnTo>
                      <a:lnTo>
                        <a:pt x="3466" y="218"/>
                      </a:lnTo>
                      <a:lnTo>
                        <a:pt x="3468" y="220"/>
                      </a:lnTo>
                      <a:lnTo>
                        <a:pt x="3469" y="222"/>
                      </a:lnTo>
                      <a:lnTo>
                        <a:pt x="3471" y="224"/>
                      </a:lnTo>
                      <a:lnTo>
                        <a:pt x="3472" y="225"/>
                      </a:lnTo>
                      <a:lnTo>
                        <a:pt x="3474" y="226"/>
                      </a:lnTo>
                      <a:lnTo>
                        <a:pt x="3476" y="227"/>
                      </a:lnTo>
                      <a:lnTo>
                        <a:pt x="3478" y="227"/>
                      </a:lnTo>
                      <a:lnTo>
                        <a:pt x="3480" y="227"/>
                      </a:lnTo>
                      <a:lnTo>
                        <a:pt x="3481" y="227"/>
                      </a:lnTo>
                      <a:lnTo>
                        <a:pt x="3483" y="227"/>
                      </a:lnTo>
                      <a:lnTo>
                        <a:pt x="3484" y="228"/>
                      </a:lnTo>
                      <a:lnTo>
                        <a:pt x="3486" y="228"/>
                      </a:lnTo>
                      <a:lnTo>
                        <a:pt x="3488" y="228"/>
                      </a:lnTo>
                      <a:lnTo>
                        <a:pt x="3490" y="228"/>
                      </a:lnTo>
                      <a:lnTo>
                        <a:pt x="3492" y="227"/>
                      </a:lnTo>
                      <a:lnTo>
                        <a:pt x="3493" y="226"/>
                      </a:lnTo>
                      <a:lnTo>
                        <a:pt x="3495" y="222"/>
                      </a:lnTo>
                      <a:lnTo>
                        <a:pt x="3496" y="218"/>
                      </a:lnTo>
                      <a:lnTo>
                        <a:pt x="3498" y="213"/>
                      </a:lnTo>
                      <a:lnTo>
                        <a:pt x="3500" y="207"/>
                      </a:lnTo>
                      <a:lnTo>
                        <a:pt x="3502" y="201"/>
                      </a:lnTo>
                      <a:lnTo>
                        <a:pt x="3504" y="196"/>
                      </a:lnTo>
                      <a:lnTo>
                        <a:pt x="3505" y="193"/>
                      </a:lnTo>
                      <a:lnTo>
                        <a:pt x="3507" y="191"/>
                      </a:lnTo>
                      <a:lnTo>
                        <a:pt x="3508" y="191"/>
                      </a:lnTo>
                      <a:lnTo>
                        <a:pt x="3510" y="192"/>
                      </a:lnTo>
                      <a:lnTo>
                        <a:pt x="3512" y="195"/>
                      </a:lnTo>
                      <a:lnTo>
                        <a:pt x="3514" y="198"/>
                      </a:lnTo>
                      <a:lnTo>
                        <a:pt x="3515" y="200"/>
                      </a:lnTo>
                      <a:lnTo>
                        <a:pt x="3517" y="202"/>
                      </a:lnTo>
                      <a:lnTo>
                        <a:pt x="3519" y="203"/>
                      </a:lnTo>
                      <a:lnTo>
                        <a:pt x="3520" y="203"/>
                      </a:lnTo>
                      <a:lnTo>
                        <a:pt x="3522" y="203"/>
                      </a:lnTo>
                      <a:lnTo>
                        <a:pt x="3524" y="202"/>
                      </a:lnTo>
                      <a:lnTo>
                        <a:pt x="3526" y="201"/>
                      </a:lnTo>
                      <a:lnTo>
                        <a:pt x="3527" y="201"/>
                      </a:lnTo>
                      <a:lnTo>
                        <a:pt x="3529" y="201"/>
                      </a:lnTo>
                      <a:lnTo>
                        <a:pt x="3531" y="202"/>
                      </a:lnTo>
                      <a:lnTo>
                        <a:pt x="3532" y="203"/>
                      </a:lnTo>
                      <a:lnTo>
                        <a:pt x="3534" y="205"/>
                      </a:lnTo>
                      <a:lnTo>
                        <a:pt x="3536" y="207"/>
                      </a:lnTo>
                      <a:lnTo>
                        <a:pt x="3538" y="207"/>
                      </a:lnTo>
                      <a:lnTo>
                        <a:pt x="3539" y="207"/>
                      </a:lnTo>
                      <a:lnTo>
                        <a:pt x="3541" y="206"/>
                      </a:lnTo>
                      <a:lnTo>
                        <a:pt x="3543" y="204"/>
                      </a:lnTo>
                      <a:lnTo>
                        <a:pt x="3544" y="201"/>
                      </a:lnTo>
                      <a:lnTo>
                        <a:pt x="3546" y="199"/>
                      </a:lnTo>
                      <a:lnTo>
                        <a:pt x="3548" y="196"/>
                      </a:lnTo>
                      <a:lnTo>
                        <a:pt x="3550" y="194"/>
                      </a:lnTo>
                      <a:lnTo>
                        <a:pt x="3551" y="192"/>
                      </a:lnTo>
                      <a:lnTo>
                        <a:pt x="3553" y="191"/>
                      </a:lnTo>
                      <a:lnTo>
                        <a:pt x="3555" y="191"/>
                      </a:lnTo>
                      <a:lnTo>
                        <a:pt x="3556" y="192"/>
                      </a:lnTo>
                      <a:lnTo>
                        <a:pt x="3558" y="193"/>
                      </a:lnTo>
                      <a:lnTo>
                        <a:pt x="3560" y="194"/>
                      </a:lnTo>
                      <a:lnTo>
                        <a:pt x="3562" y="195"/>
                      </a:lnTo>
                      <a:lnTo>
                        <a:pt x="3563" y="196"/>
                      </a:lnTo>
                      <a:lnTo>
                        <a:pt x="3565" y="197"/>
                      </a:lnTo>
                      <a:lnTo>
                        <a:pt x="3567" y="199"/>
                      </a:lnTo>
                      <a:lnTo>
                        <a:pt x="3568" y="201"/>
                      </a:lnTo>
                      <a:lnTo>
                        <a:pt x="3570" y="203"/>
                      </a:lnTo>
                      <a:lnTo>
                        <a:pt x="3572" y="205"/>
                      </a:lnTo>
                      <a:lnTo>
                        <a:pt x="3573" y="207"/>
                      </a:lnTo>
                      <a:lnTo>
                        <a:pt x="3575" y="209"/>
                      </a:lnTo>
                      <a:lnTo>
                        <a:pt x="3577" y="211"/>
                      </a:lnTo>
                      <a:lnTo>
                        <a:pt x="3579" y="212"/>
                      </a:lnTo>
                      <a:lnTo>
                        <a:pt x="3580" y="213"/>
                      </a:lnTo>
                      <a:lnTo>
                        <a:pt x="3582" y="213"/>
                      </a:lnTo>
                      <a:lnTo>
                        <a:pt x="3584" y="212"/>
                      </a:lnTo>
                      <a:lnTo>
                        <a:pt x="3585" y="211"/>
                      </a:lnTo>
                      <a:lnTo>
                        <a:pt x="3587" y="209"/>
                      </a:lnTo>
                      <a:lnTo>
                        <a:pt x="3589" y="209"/>
                      </a:lnTo>
                      <a:lnTo>
                        <a:pt x="3591" y="208"/>
                      </a:lnTo>
                      <a:lnTo>
                        <a:pt x="3592" y="207"/>
                      </a:lnTo>
                      <a:lnTo>
                        <a:pt x="3594" y="207"/>
                      </a:lnTo>
                      <a:lnTo>
                        <a:pt x="3596" y="207"/>
                      </a:lnTo>
                      <a:lnTo>
                        <a:pt x="3597" y="207"/>
                      </a:lnTo>
                      <a:lnTo>
                        <a:pt x="3599" y="206"/>
                      </a:lnTo>
                      <a:lnTo>
                        <a:pt x="3601" y="205"/>
                      </a:lnTo>
                      <a:lnTo>
                        <a:pt x="3603" y="204"/>
                      </a:lnTo>
                      <a:lnTo>
                        <a:pt x="3604" y="202"/>
                      </a:lnTo>
                      <a:lnTo>
                        <a:pt x="3606" y="201"/>
                      </a:lnTo>
                      <a:lnTo>
                        <a:pt x="3608" y="200"/>
                      </a:lnTo>
                      <a:lnTo>
                        <a:pt x="3609" y="199"/>
                      </a:lnTo>
                      <a:lnTo>
                        <a:pt x="3611" y="198"/>
                      </a:lnTo>
                      <a:lnTo>
                        <a:pt x="3613" y="198"/>
                      </a:lnTo>
                      <a:lnTo>
                        <a:pt x="3615" y="198"/>
                      </a:lnTo>
                      <a:lnTo>
                        <a:pt x="3616" y="199"/>
                      </a:lnTo>
                      <a:lnTo>
                        <a:pt x="3618" y="199"/>
                      </a:lnTo>
                      <a:lnTo>
                        <a:pt x="3619" y="200"/>
                      </a:lnTo>
                      <a:lnTo>
                        <a:pt x="3621" y="201"/>
                      </a:lnTo>
                      <a:lnTo>
                        <a:pt x="3623" y="202"/>
                      </a:lnTo>
                      <a:lnTo>
                        <a:pt x="3625" y="204"/>
                      </a:lnTo>
                      <a:lnTo>
                        <a:pt x="3627" y="205"/>
                      </a:lnTo>
                      <a:lnTo>
                        <a:pt x="3628" y="206"/>
                      </a:lnTo>
                      <a:lnTo>
                        <a:pt x="3630" y="207"/>
                      </a:lnTo>
                      <a:lnTo>
                        <a:pt x="3631" y="207"/>
                      </a:lnTo>
                      <a:lnTo>
                        <a:pt x="3633" y="207"/>
                      </a:lnTo>
                      <a:lnTo>
                        <a:pt x="3635" y="206"/>
                      </a:lnTo>
                      <a:lnTo>
                        <a:pt x="3637" y="203"/>
                      </a:lnTo>
                      <a:lnTo>
                        <a:pt x="3639" y="201"/>
                      </a:lnTo>
                      <a:lnTo>
                        <a:pt x="3640" y="198"/>
                      </a:lnTo>
                      <a:lnTo>
                        <a:pt x="3642" y="196"/>
                      </a:lnTo>
                      <a:lnTo>
                        <a:pt x="3643" y="195"/>
                      </a:lnTo>
                      <a:lnTo>
                        <a:pt x="3645" y="195"/>
                      </a:lnTo>
                      <a:lnTo>
                        <a:pt x="3647" y="198"/>
                      </a:lnTo>
                      <a:lnTo>
                        <a:pt x="3649" y="202"/>
                      </a:lnTo>
                      <a:lnTo>
                        <a:pt x="3650" y="208"/>
                      </a:lnTo>
                      <a:lnTo>
                        <a:pt x="3652" y="215"/>
                      </a:lnTo>
                      <a:lnTo>
                        <a:pt x="3654" y="222"/>
                      </a:lnTo>
                      <a:lnTo>
                        <a:pt x="3655" y="228"/>
                      </a:lnTo>
                      <a:lnTo>
                        <a:pt x="3657" y="233"/>
                      </a:lnTo>
                      <a:lnTo>
                        <a:pt x="3659" y="236"/>
                      </a:lnTo>
                      <a:lnTo>
                        <a:pt x="3661" y="237"/>
                      </a:lnTo>
                      <a:lnTo>
                        <a:pt x="3662" y="237"/>
                      </a:lnTo>
                      <a:lnTo>
                        <a:pt x="3664" y="234"/>
                      </a:lnTo>
                      <a:lnTo>
                        <a:pt x="3666" y="232"/>
                      </a:lnTo>
                      <a:lnTo>
                        <a:pt x="3667" y="230"/>
                      </a:lnTo>
                      <a:lnTo>
                        <a:pt x="3669" y="229"/>
                      </a:lnTo>
                      <a:lnTo>
                        <a:pt x="3671" y="229"/>
                      </a:lnTo>
                      <a:lnTo>
                        <a:pt x="3673" y="230"/>
                      </a:lnTo>
                      <a:lnTo>
                        <a:pt x="3674" y="233"/>
                      </a:lnTo>
                      <a:lnTo>
                        <a:pt x="3676" y="237"/>
                      </a:lnTo>
                      <a:lnTo>
                        <a:pt x="3678" y="241"/>
                      </a:lnTo>
                      <a:lnTo>
                        <a:pt x="3679" y="244"/>
                      </a:lnTo>
                      <a:lnTo>
                        <a:pt x="3681" y="247"/>
                      </a:lnTo>
                      <a:lnTo>
                        <a:pt x="3683" y="249"/>
                      </a:lnTo>
                      <a:lnTo>
                        <a:pt x="3685" y="249"/>
                      </a:lnTo>
                      <a:lnTo>
                        <a:pt x="3686" y="249"/>
                      </a:lnTo>
                      <a:lnTo>
                        <a:pt x="3688" y="248"/>
                      </a:lnTo>
                      <a:lnTo>
                        <a:pt x="3690" y="246"/>
                      </a:lnTo>
                      <a:lnTo>
                        <a:pt x="3691" y="244"/>
                      </a:lnTo>
                      <a:lnTo>
                        <a:pt x="3693" y="243"/>
                      </a:lnTo>
                      <a:lnTo>
                        <a:pt x="3695" y="242"/>
                      </a:lnTo>
                      <a:lnTo>
                        <a:pt x="3697" y="241"/>
                      </a:lnTo>
                      <a:lnTo>
                        <a:pt x="3698" y="240"/>
                      </a:lnTo>
                      <a:lnTo>
                        <a:pt x="3700" y="239"/>
                      </a:lnTo>
                      <a:lnTo>
                        <a:pt x="3702" y="239"/>
                      </a:lnTo>
                      <a:lnTo>
                        <a:pt x="3703" y="238"/>
                      </a:lnTo>
                      <a:lnTo>
                        <a:pt x="3705" y="236"/>
                      </a:lnTo>
                      <a:lnTo>
                        <a:pt x="3707" y="235"/>
                      </a:lnTo>
                      <a:lnTo>
                        <a:pt x="3709" y="234"/>
                      </a:lnTo>
                      <a:lnTo>
                        <a:pt x="3710" y="233"/>
                      </a:lnTo>
                      <a:lnTo>
                        <a:pt x="3712" y="233"/>
                      </a:lnTo>
                      <a:lnTo>
                        <a:pt x="3714" y="234"/>
                      </a:lnTo>
                      <a:lnTo>
                        <a:pt x="3715" y="236"/>
                      </a:lnTo>
                      <a:lnTo>
                        <a:pt x="3717" y="240"/>
                      </a:lnTo>
                      <a:lnTo>
                        <a:pt x="3719" y="244"/>
                      </a:lnTo>
                      <a:lnTo>
                        <a:pt x="3721" y="249"/>
                      </a:lnTo>
                      <a:lnTo>
                        <a:pt x="3722" y="253"/>
                      </a:lnTo>
                      <a:lnTo>
                        <a:pt x="3724" y="257"/>
                      </a:lnTo>
                      <a:lnTo>
                        <a:pt x="3726" y="261"/>
                      </a:lnTo>
                      <a:lnTo>
                        <a:pt x="3727" y="262"/>
                      </a:lnTo>
                      <a:lnTo>
                        <a:pt x="3729" y="263"/>
                      </a:lnTo>
                      <a:lnTo>
                        <a:pt x="3731" y="263"/>
                      </a:lnTo>
                      <a:lnTo>
                        <a:pt x="3733" y="262"/>
                      </a:lnTo>
                      <a:lnTo>
                        <a:pt x="3734" y="262"/>
                      </a:lnTo>
                      <a:lnTo>
                        <a:pt x="3736" y="262"/>
                      </a:lnTo>
                      <a:lnTo>
                        <a:pt x="3738" y="263"/>
                      </a:lnTo>
                      <a:lnTo>
                        <a:pt x="3739" y="264"/>
                      </a:lnTo>
                      <a:lnTo>
                        <a:pt x="3741" y="265"/>
                      </a:lnTo>
                      <a:lnTo>
                        <a:pt x="3743" y="265"/>
                      </a:lnTo>
                      <a:lnTo>
                        <a:pt x="3745" y="264"/>
                      </a:lnTo>
                      <a:lnTo>
                        <a:pt x="3746" y="261"/>
                      </a:lnTo>
                      <a:lnTo>
                        <a:pt x="3748" y="257"/>
                      </a:lnTo>
                      <a:lnTo>
                        <a:pt x="3750" y="251"/>
                      </a:lnTo>
                      <a:lnTo>
                        <a:pt x="3751" y="245"/>
                      </a:lnTo>
                      <a:lnTo>
                        <a:pt x="3753" y="238"/>
                      </a:lnTo>
                      <a:lnTo>
                        <a:pt x="3755" y="233"/>
                      </a:lnTo>
                      <a:lnTo>
                        <a:pt x="3757" y="230"/>
                      </a:lnTo>
                      <a:lnTo>
                        <a:pt x="3758" y="228"/>
                      </a:lnTo>
                      <a:lnTo>
                        <a:pt x="3760" y="227"/>
                      </a:lnTo>
                      <a:lnTo>
                        <a:pt x="3762" y="228"/>
                      </a:lnTo>
                      <a:lnTo>
                        <a:pt x="3763" y="228"/>
                      </a:lnTo>
                      <a:lnTo>
                        <a:pt x="3765" y="228"/>
                      </a:lnTo>
                      <a:lnTo>
                        <a:pt x="3767" y="227"/>
                      </a:lnTo>
                      <a:lnTo>
                        <a:pt x="3769" y="226"/>
                      </a:lnTo>
                      <a:lnTo>
                        <a:pt x="3770" y="224"/>
                      </a:lnTo>
                      <a:lnTo>
                        <a:pt x="3772" y="222"/>
                      </a:lnTo>
                      <a:lnTo>
                        <a:pt x="3774" y="222"/>
                      </a:lnTo>
                      <a:lnTo>
                        <a:pt x="3775" y="223"/>
                      </a:lnTo>
                      <a:lnTo>
                        <a:pt x="3777" y="225"/>
                      </a:lnTo>
                      <a:lnTo>
                        <a:pt x="3779" y="229"/>
                      </a:lnTo>
                      <a:lnTo>
                        <a:pt x="3780" y="234"/>
                      </a:lnTo>
                      <a:lnTo>
                        <a:pt x="3782" y="238"/>
                      </a:lnTo>
                      <a:lnTo>
                        <a:pt x="3784" y="241"/>
                      </a:lnTo>
                      <a:lnTo>
                        <a:pt x="3785" y="242"/>
                      </a:lnTo>
                      <a:lnTo>
                        <a:pt x="3787" y="242"/>
                      </a:lnTo>
                      <a:lnTo>
                        <a:pt x="3789" y="240"/>
                      </a:lnTo>
                      <a:lnTo>
                        <a:pt x="3791" y="237"/>
                      </a:lnTo>
                      <a:lnTo>
                        <a:pt x="3792" y="234"/>
                      </a:lnTo>
                      <a:lnTo>
                        <a:pt x="3794" y="232"/>
                      </a:lnTo>
                      <a:lnTo>
                        <a:pt x="3796" y="231"/>
                      </a:lnTo>
                      <a:lnTo>
                        <a:pt x="3797" y="231"/>
                      </a:lnTo>
                      <a:lnTo>
                        <a:pt x="3799" y="232"/>
                      </a:lnTo>
                      <a:lnTo>
                        <a:pt x="3801" y="234"/>
                      </a:lnTo>
                      <a:lnTo>
                        <a:pt x="3803" y="235"/>
                      </a:lnTo>
                      <a:lnTo>
                        <a:pt x="3804" y="236"/>
                      </a:lnTo>
                      <a:lnTo>
                        <a:pt x="3806" y="235"/>
                      </a:lnTo>
                      <a:lnTo>
                        <a:pt x="3808" y="232"/>
                      </a:lnTo>
                      <a:lnTo>
                        <a:pt x="3809" y="228"/>
                      </a:lnTo>
                      <a:lnTo>
                        <a:pt x="3811" y="223"/>
                      </a:lnTo>
                      <a:lnTo>
                        <a:pt x="3813" y="218"/>
                      </a:lnTo>
                      <a:lnTo>
                        <a:pt x="3814" y="213"/>
                      </a:lnTo>
                      <a:lnTo>
                        <a:pt x="3816" y="210"/>
                      </a:lnTo>
                      <a:lnTo>
                        <a:pt x="3818" y="210"/>
                      </a:lnTo>
                      <a:lnTo>
                        <a:pt x="3820" y="212"/>
                      </a:lnTo>
                      <a:lnTo>
                        <a:pt x="3821" y="215"/>
                      </a:lnTo>
                      <a:lnTo>
                        <a:pt x="3823" y="220"/>
                      </a:lnTo>
                      <a:lnTo>
                        <a:pt x="3825" y="227"/>
                      </a:lnTo>
                      <a:lnTo>
                        <a:pt x="3826" y="233"/>
                      </a:lnTo>
                      <a:lnTo>
                        <a:pt x="3828" y="238"/>
                      </a:lnTo>
                      <a:lnTo>
                        <a:pt x="3830" y="243"/>
                      </a:lnTo>
                      <a:lnTo>
                        <a:pt x="3832" y="246"/>
                      </a:lnTo>
                      <a:lnTo>
                        <a:pt x="3833" y="247"/>
                      </a:lnTo>
                      <a:lnTo>
                        <a:pt x="3835" y="247"/>
                      </a:lnTo>
                      <a:lnTo>
                        <a:pt x="3837" y="247"/>
                      </a:lnTo>
                      <a:lnTo>
                        <a:pt x="3838" y="245"/>
                      </a:lnTo>
                      <a:lnTo>
                        <a:pt x="3840" y="244"/>
                      </a:lnTo>
                      <a:lnTo>
                        <a:pt x="3842" y="244"/>
                      </a:lnTo>
                      <a:lnTo>
                        <a:pt x="3844" y="244"/>
                      </a:lnTo>
                      <a:lnTo>
                        <a:pt x="3845" y="244"/>
                      </a:lnTo>
                      <a:lnTo>
                        <a:pt x="3847" y="245"/>
                      </a:lnTo>
                      <a:lnTo>
                        <a:pt x="3849" y="246"/>
                      </a:lnTo>
                      <a:lnTo>
                        <a:pt x="3850" y="247"/>
                      </a:lnTo>
                      <a:lnTo>
                        <a:pt x="3852" y="247"/>
                      </a:lnTo>
                      <a:lnTo>
                        <a:pt x="3854" y="248"/>
                      </a:lnTo>
                      <a:lnTo>
                        <a:pt x="3856" y="249"/>
                      </a:lnTo>
                      <a:lnTo>
                        <a:pt x="3857" y="250"/>
                      </a:lnTo>
                      <a:lnTo>
                        <a:pt x="3859" y="252"/>
                      </a:lnTo>
                      <a:lnTo>
                        <a:pt x="3861" y="254"/>
                      </a:lnTo>
                      <a:lnTo>
                        <a:pt x="3862" y="257"/>
                      </a:lnTo>
                      <a:lnTo>
                        <a:pt x="3864" y="259"/>
                      </a:lnTo>
                      <a:lnTo>
                        <a:pt x="3866" y="262"/>
                      </a:lnTo>
                      <a:lnTo>
                        <a:pt x="3868" y="264"/>
                      </a:lnTo>
                      <a:lnTo>
                        <a:pt x="3869" y="265"/>
                      </a:lnTo>
                      <a:lnTo>
                        <a:pt x="3871" y="264"/>
                      </a:lnTo>
                      <a:lnTo>
                        <a:pt x="3873" y="263"/>
                      </a:lnTo>
                      <a:lnTo>
                        <a:pt x="3874" y="260"/>
                      </a:lnTo>
                      <a:lnTo>
                        <a:pt x="3876" y="257"/>
                      </a:lnTo>
                      <a:lnTo>
                        <a:pt x="3878" y="254"/>
                      </a:lnTo>
                      <a:lnTo>
                        <a:pt x="3880" y="252"/>
                      </a:lnTo>
                      <a:lnTo>
                        <a:pt x="3881" y="251"/>
                      </a:lnTo>
                      <a:lnTo>
                        <a:pt x="3883" y="251"/>
                      </a:lnTo>
                      <a:lnTo>
                        <a:pt x="3885" y="252"/>
                      </a:lnTo>
                      <a:lnTo>
                        <a:pt x="3886" y="255"/>
                      </a:lnTo>
                      <a:lnTo>
                        <a:pt x="3888" y="257"/>
                      </a:lnTo>
                      <a:lnTo>
                        <a:pt x="3890" y="260"/>
                      </a:lnTo>
                      <a:lnTo>
                        <a:pt x="3892" y="262"/>
                      </a:lnTo>
                      <a:lnTo>
                        <a:pt x="3893" y="262"/>
                      </a:lnTo>
                      <a:lnTo>
                        <a:pt x="3895" y="261"/>
                      </a:lnTo>
                      <a:lnTo>
                        <a:pt x="3897" y="259"/>
                      </a:lnTo>
                      <a:lnTo>
                        <a:pt x="3898" y="255"/>
                      </a:lnTo>
                      <a:lnTo>
                        <a:pt x="3900" y="250"/>
                      </a:lnTo>
                      <a:lnTo>
                        <a:pt x="3902" y="246"/>
                      </a:lnTo>
                      <a:lnTo>
                        <a:pt x="3904" y="241"/>
                      </a:lnTo>
                      <a:lnTo>
                        <a:pt x="3905" y="237"/>
                      </a:lnTo>
                      <a:lnTo>
                        <a:pt x="3907" y="234"/>
                      </a:lnTo>
                      <a:lnTo>
                        <a:pt x="3909" y="232"/>
                      </a:lnTo>
                      <a:lnTo>
                        <a:pt x="3910" y="232"/>
                      </a:lnTo>
                      <a:lnTo>
                        <a:pt x="3912" y="233"/>
                      </a:lnTo>
                      <a:lnTo>
                        <a:pt x="3914" y="234"/>
                      </a:lnTo>
                      <a:lnTo>
                        <a:pt x="3916" y="235"/>
                      </a:lnTo>
                      <a:lnTo>
                        <a:pt x="3917" y="237"/>
                      </a:lnTo>
                      <a:lnTo>
                        <a:pt x="3919" y="238"/>
                      </a:lnTo>
                      <a:lnTo>
                        <a:pt x="3920" y="238"/>
                      </a:lnTo>
                      <a:lnTo>
                        <a:pt x="3922" y="238"/>
                      </a:lnTo>
                      <a:lnTo>
                        <a:pt x="3924" y="237"/>
                      </a:lnTo>
                      <a:lnTo>
                        <a:pt x="3926" y="237"/>
                      </a:lnTo>
                      <a:lnTo>
                        <a:pt x="3928" y="237"/>
                      </a:lnTo>
                      <a:lnTo>
                        <a:pt x="3929" y="238"/>
                      </a:lnTo>
                      <a:lnTo>
                        <a:pt x="3931" y="239"/>
                      </a:lnTo>
                      <a:lnTo>
                        <a:pt x="3932" y="239"/>
                      </a:lnTo>
                      <a:lnTo>
                        <a:pt x="3934" y="240"/>
                      </a:lnTo>
                      <a:lnTo>
                        <a:pt x="3936" y="240"/>
                      </a:lnTo>
                      <a:lnTo>
                        <a:pt x="3938" y="239"/>
                      </a:lnTo>
                      <a:lnTo>
                        <a:pt x="3940" y="237"/>
                      </a:lnTo>
                      <a:lnTo>
                        <a:pt x="3941" y="235"/>
                      </a:lnTo>
                      <a:lnTo>
                        <a:pt x="3943" y="234"/>
                      </a:lnTo>
                      <a:lnTo>
                        <a:pt x="3944" y="235"/>
                      </a:lnTo>
                      <a:lnTo>
                        <a:pt x="3946" y="237"/>
                      </a:lnTo>
                      <a:lnTo>
                        <a:pt x="3948" y="241"/>
                      </a:lnTo>
                      <a:lnTo>
                        <a:pt x="3950" y="246"/>
                      </a:lnTo>
                      <a:lnTo>
                        <a:pt x="3952" y="253"/>
                      </a:lnTo>
                      <a:lnTo>
                        <a:pt x="3953" y="259"/>
                      </a:lnTo>
                      <a:lnTo>
                        <a:pt x="3955" y="264"/>
                      </a:lnTo>
                      <a:lnTo>
                        <a:pt x="3956" y="266"/>
                      </a:lnTo>
                      <a:lnTo>
                        <a:pt x="3958" y="265"/>
                      </a:lnTo>
                      <a:lnTo>
                        <a:pt x="3960" y="262"/>
                      </a:lnTo>
                      <a:lnTo>
                        <a:pt x="3962" y="256"/>
                      </a:lnTo>
                      <a:lnTo>
                        <a:pt x="3963" y="249"/>
                      </a:lnTo>
                      <a:lnTo>
                        <a:pt x="3965" y="242"/>
                      </a:lnTo>
                      <a:lnTo>
                        <a:pt x="3967" y="237"/>
                      </a:lnTo>
                      <a:lnTo>
                        <a:pt x="3968" y="234"/>
                      </a:lnTo>
                      <a:lnTo>
                        <a:pt x="3970" y="234"/>
                      </a:lnTo>
                      <a:lnTo>
                        <a:pt x="3972" y="237"/>
                      </a:lnTo>
                      <a:lnTo>
                        <a:pt x="3974" y="242"/>
                      </a:lnTo>
                      <a:lnTo>
                        <a:pt x="3975" y="248"/>
                      </a:lnTo>
                      <a:lnTo>
                        <a:pt x="3977" y="254"/>
                      </a:lnTo>
                      <a:lnTo>
                        <a:pt x="3979" y="258"/>
                      </a:lnTo>
                      <a:lnTo>
                        <a:pt x="3980" y="261"/>
                      </a:lnTo>
                      <a:lnTo>
                        <a:pt x="3982" y="261"/>
                      </a:lnTo>
                      <a:lnTo>
                        <a:pt x="3984" y="259"/>
                      </a:lnTo>
                      <a:lnTo>
                        <a:pt x="3986" y="256"/>
                      </a:lnTo>
                      <a:lnTo>
                        <a:pt x="3987" y="252"/>
                      </a:lnTo>
                      <a:lnTo>
                        <a:pt x="3989" y="248"/>
                      </a:lnTo>
                      <a:lnTo>
                        <a:pt x="3991" y="245"/>
                      </a:lnTo>
                      <a:lnTo>
                        <a:pt x="3992" y="242"/>
                      </a:lnTo>
                      <a:lnTo>
                        <a:pt x="3994" y="240"/>
                      </a:lnTo>
                      <a:lnTo>
                        <a:pt x="3996" y="239"/>
                      </a:lnTo>
                      <a:lnTo>
                        <a:pt x="3998" y="238"/>
                      </a:lnTo>
                      <a:lnTo>
                        <a:pt x="3999" y="237"/>
                      </a:lnTo>
                      <a:lnTo>
                        <a:pt x="4001" y="235"/>
                      </a:lnTo>
                      <a:lnTo>
                        <a:pt x="4003" y="234"/>
                      </a:lnTo>
                      <a:lnTo>
                        <a:pt x="4004" y="233"/>
                      </a:lnTo>
                      <a:lnTo>
                        <a:pt x="4006" y="232"/>
                      </a:lnTo>
                      <a:lnTo>
                        <a:pt x="4008" y="233"/>
                      </a:lnTo>
                      <a:lnTo>
                        <a:pt x="4010" y="234"/>
                      </a:lnTo>
                      <a:lnTo>
                        <a:pt x="4011" y="237"/>
                      </a:lnTo>
                      <a:lnTo>
                        <a:pt x="4013" y="241"/>
                      </a:lnTo>
                      <a:lnTo>
                        <a:pt x="4015" y="246"/>
                      </a:lnTo>
                      <a:lnTo>
                        <a:pt x="4016" y="251"/>
                      </a:lnTo>
                      <a:lnTo>
                        <a:pt x="4018" y="254"/>
                      </a:lnTo>
                      <a:lnTo>
                        <a:pt x="4020" y="256"/>
                      </a:lnTo>
                      <a:lnTo>
                        <a:pt x="4021" y="255"/>
                      </a:lnTo>
                      <a:lnTo>
                        <a:pt x="4023" y="253"/>
                      </a:lnTo>
                      <a:lnTo>
                        <a:pt x="4025" y="250"/>
                      </a:lnTo>
                      <a:lnTo>
                        <a:pt x="4027" y="246"/>
                      </a:lnTo>
                      <a:lnTo>
                        <a:pt x="4028" y="243"/>
                      </a:lnTo>
                      <a:lnTo>
                        <a:pt x="4030" y="241"/>
                      </a:lnTo>
                      <a:lnTo>
                        <a:pt x="4032" y="243"/>
                      </a:lnTo>
                      <a:lnTo>
                        <a:pt x="4033" y="246"/>
                      </a:lnTo>
                      <a:lnTo>
                        <a:pt x="4035" y="251"/>
                      </a:lnTo>
                      <a:lnTo>
                        <a:pt x="4037" y="256"/>
                      </a:lnTo>
                      <a:lnTo>
                        <a:pt x="4039" y="259"/>
                      </a:lnTo>
                      <a:lnTo>
                        <a:pt x="4040" y="260"/>
                      </a:lnTo>
                      <a:lnTo>
                        <a:pt x="4042" y="256"/>
                      </a:lnTo>
                      <a:lnTo>
                        <a:pt x="4044" y="246"/>
                      </a:lnTo>
                      <a:lnTo>
                        <a:pt x="4045" y="232"/>
                      </a:lnTo>
                      <a:lnTo>
                        <a:pt x="4047" y="213"/>
                      </a:lnTo>
                      <a:lnTo>
                        <a:pt x="4049" y="193"/>
                      </a:lnTo>
                      <a:lnTo>
                        <a:pt x="4051" y="172"/>
                      </a:lnTo>
                      <a:lnTo>
                        <a:pt x="4052" y="153"/>
                      </a:lnTo>
                      <a:lnTo>
                        <a:pt x="4054" y="139"/>
                      </a:lnTo>
                      <a:lnTo>
                        <a:pt x="4056" y="130"/>
                      </a:lnTo>
                      <a:lnTo>
                        <a:pt x="4057" y="127"/>
                      </a:lnTo>
                      <a:lnTo>
                        <a:pt x="4059" y="128"/>
                      </a:lnTo>
                      <a:lnTo>
                        <a:pt x="4061" y="132"/>
                      </a:lnTo>
                      <a:lnTo>
                        <a:pt x="4063" y="138"/>
                      </a:lnTo>
                      <a:lnTo>
                        <a:pt x="4064" y="142"/>
                      </a:lnTo>
                      <a:lnTo>
                        <a:pt x="4066" y="144"/>
                      </a:lnTo>
                      <a:lnTo>
                        <a:pt x="4067" y="143"/>
                      </a:lnTo>
                      <a:lnTo>
                        <a:pt x="4069" y="139"/>
                      </a:lnTo>
                      <a:lnTo>
                        <a:pt x="4071" y="133"/>
                      </a:lnTo>
                      <a:lnTo>
                        <a:pt x="4073" y="125"/>
                      </a:lnTo>
                      <a:lnTo>
                        <a:pt x="4075" y="119"/>
                      </a:lnTo>
                      <a:lnTo>
                        <a:pt x="4076" y="115"/>
                      </a:lnTo>
                      <a:lnTo>
                        <a:pt x="4078" y="114"/>
                      </a:lnTo>
                      <a:lnTo>
                        <a:pt x="4079" y="117"/>
                      </a:lnTo>
                      <a:lnTo>
                        <a:pt x="4081" y="122"/>
                      </a:lnTo>
                      <a:lnTo>
                        <a:pt x="4083" y="129"/>
                      </a:lnTo>
                      <a:lnTo>
                        <a:pt x="4085" y="135"/>
                      </a:lnTo>
                      <a:lnTo>
                        <a:pt x="4086" y="140"/>
                      </a:lnTo>
                      <a:lnTo>
                        <a:pt x="4088" y="142"/>
                      </a:lnTo>
                      <a:lnTo>
                        <a:pt x="4090" y="139"/>
                      </a:lnTo>
                      <a:lnTo>
                        <a:pt x="4091" y="134"/>
                      </a:lnTo>
                      <a:lnTo>
                        <a:pt x="4093" y="126"/>
                      </a:lnTo>
                      <a:lnTo>
                        <a:pt x="4095" y="117"/>
                      </a:lnTo>
                      <a:lnTo>
                        <a:pt x="4097" y="109"/>
                      </a:lnTo>
                      <a:lnTo>
                        <a:pt x="4098" y="103"/>
                      </a:lnTo>
                      <a:lnTo>
                        <a:pt x="4100" y="101"/>
                      </a:lnTo>
                      <a:lnTo>
                        <a:pt x="4102" y="101"/>
                      </a:lnTo>
                      <a:lnTo>
                        <a:pt x="4103" y="104"/>
                      </a:lnTo>
                      <a:lnTo>
                        <a:pt x="4105" y="108"/>
                      </a:lnTo>
                      <a:lnTo>
                        <a:pt x="4107" y="113"/>
                      </a:lnTo>
                      <a:lnTo>
                        <a:pt x="4109" y="116"/>
                      </a:lnTo>
                      <a:lnTo>
                        <a:pt x="4110" y="118"/>
                      </a:lnTo>
                      <a:lnTo>
                        <a:pt x="4112" y="118"/>
                      </a:lnTo>
                      <a:lnTo>
                        <a:pt x="4114" y="116"/>
                      </a:lnTo>
                      <a:lnTo>
                        <a:pt x="4115" y="113"/>
                      </a:lnTo>
                      <a:lnTo>
                        <a:pt x="4117" y="111"/>
                      </a:lnTo>
                      <a:lnTo>
                        <a:pt x="4119" y="109"/>
                      </a:lnTo>
                      <a:lnTo>
                        <a:pt x="4121" y="110"/>
                      </a:lnTo>
                      <a:lnTo>
                        <a:pt x="4122" y="112"/>
                      </a:lnTo>
                      <a:lnTo>
                        <a:pt x="4124" y="116"/>
                      </a:lnTo>
                      <a:lnTo>
                        <a:pt x="4126" y="122"/>
                      </a:lnTo>
                      <a:lnTo>
                        <a:pt x="4127" y="128"/>
                      </a:lnTo>
                      <a:lnTo>
                        <a:pt x="4129" y="133"/>
                      </a:lnTo>
                      <a:lnTo>
                        <a:pt x="4131" y="137"/>
                      </a:lnTo>
                      <a:lnTo>
                        <a:pt x="4133" y="139"/>
                      </a:lnTo>
                      <a:lnTo>
                        <a:pt x="4134" y="140"/>
                      </a:lnTo>
                      <a:lnTo>
                        <a:pt x="4136" y="139"/>
                      </a:lnTo>
                      <a:lnTo>
                        <a:pt x="4138" y="137"/>
                      </a:lnTo>
                      <a:lnTo>
                        <a:pt x="4139" y="134"/>
                      </a:lnTo>
                      <a:lnTo>
                        <a:pt x="4141" y="132"/>
                      </a:lnTo>
                      <a:lnTo>
                        <a:pt x="4143" y="130"/>
                      </a:lnTo>
                      <a:lnTo>
                        <a:pt x="4145" y="129"/>
                      </a:lnTo>
                      <a:lnTo>
                        <a:pt x="4146" y="128"/>
                      </a:lnTo>
                      <a:lnTo>
                        <a:pt x="4148" y="128"/>
                      </a:lnTo>
                      <a:lnTo>
                        <a:pt x="4150" y="128"/>
                      </a:lnTo>
                      <a:lnTo>
                        <a:pt x="4151" y="127"/>
                      </a:lnTo>
                      <a:lnTo>
                        <a:pt x="4153" y="126"/>
                      </a:lnTo>
                      <a:lnTo>
                        <a:pt x="4155" y="123"/>
                      </a:lnTo>
                      <a:lnTo>
                        <a:pt x="4157" y="119"/>
                      </a:lnTo>
                      <a:lnTo>
                        <a:pt x="4158" y="115"/>
                      </a:lnTo>
                      <a:lnTo>
                        <a:pt x="4160" y="110"/>
                      </a:lnTo>
                      <a:lnTo>
                        <a:pt x="4162" y="106"/>
                      </a:lnTo>
                      <a:lnTo>
                        <a:pt x="4163" y="103"/>
                      </a:lnTo>
                      <a:lnTo>
                        <a:pt x="4165" y="103"/>
                      </a:lnTo>
                      <a:lnTo>
                        <a:pt x="4167" y="106"/>
                      </a:lnTo>
                      <a:lnTo>
                        <a:pt x="4169" y="110"/>
                      </a:lnTo>
                      <a:lnTo>
                        <a:pt x="4170" y="115"/>
                      </a:lnTo>
                      <a:lnTo>
                        <a:pt x="4172" y="121"/>
                      </a:lnTo>
                      <a:lnTo>
                        <a:pt x="4174" y="125"/>
                      </a:lnTo>
                      <a:lnTo>
                        <a:pt x="4175" y="128"/>
                      </a:lnTo>
                      <a:lnTo>
                        <a:pt x="4177" y="128"/>
                      </a:lnTo>
                      <a:lnTo>
                        <a:pt x="4179" y="126"/>
                      </a:lnTo>
                      <a:lnTo>
                        <a:pt x="4181" y="122"/>
                      </a:lnTo>
                      <a:lnTo>
                        <a:pt x="4182" y="119"/>
                      </a:lnTo>
                      <a:lnTo>
                        <a:pt x="4184" y="117"/>
                      </a:lnTo>
                      <a:lnTo>
                        <a:pt x="4186" y="117"/>
                      </a:lnTo>
                      <a:lnTo>
                        <a:pt x="4187" y="120"/>
                      </a:lnTo>
                      <a:lnTo>
                        <a:pt x="4189" y="124"/>
                      </a:lnTo>
                      <a:lnTo>
                        <a:pt x="4191" y="130"/>
                      </a:lnTo>
                      <a:lnTo>
                        <a:pt x="4193" y="135"/>
                      </a:lnTo>
                      <a:lnTo>
                        <a:pt x="4194" y="138"/>
                      </a:lnTo>
                      <a:lnTo>
                        <a:pt x="4196" y="138"/>
                      </a:lnTo>
                      <a:lnTo>
                        <a:pt x="4198" y="134"/>
                      </a:lnTo>
                      <a:lnTo>
                        <a:pt x="4199" y="128"/>
                      </a:lnTo>
                      <a:lnTo>
                        <a:pt x="4201" y="121"/>
                      </a:lnTo>
                      <a:lnTo>
                        <a:pt x="4203" y="113"/>
                      </a:lnTo>
                      <a:lnTo>
                        <a:pt x="4205" y="108"/>
                      </a:lnTo>
                      <a:lnTo>
                        <a:pt x="4206" y="106"/>
                      </a:lnTo>
                      <a:lnTo>
                        <a:pt x="4208" y="108"/>
                      </a:lnTo>
                      <a:lnTo>
                        <a:pt x="4210" y="113"/>
                      </a:lnTo>
                      <a:lnTo>
                        <a:pt x="4211" y="119"/>
                      </a:lnTo>
                      <a:lnTo>
                        <a:pt x="4213" y="126"/>
                      </a:lnTo>
                      <a:lnTo>
                        <a:pt x="4215" y="131"/>
                      </a:lnTo>
                      <a:lnTo>
                        <a:pt x="4217" y="132"/>
                      </a:lnTo>
                      <a:lnTo>
                        <a:pt x="4218" y="130"/>
                      </a:lnTo>
                      <a:lnTo>
                        <a:pt x="4220" y="125"/>
                      </a:lnTo>
                      <a:lnTo>
                        <a:pt x="4221" y="118"/>
                      </a:lnTo>
                      <a:lnTo>
                        <a:pt x="4223" y="111"/>
                      </a:lnTo>
                      <a:lnTo>
                        <a:pt x="4225" y="105"/>
                      </a:lnTo>
                      <a:lnTo>
                        <a:pt x="4227" y="102"/>
                      </a:lnTo>
                      <a:lnTo>
                        <a:pt x="4228" y="102"/>
                      </a:lnTo>
                      <a:lnTo>
                        <a:pt x="4230" y="104"/>
                      </a:lnTo>
                      <a:lnTo>
                        <a:pt x="4232" y="107"/>
                      </a:lnTo>
                      <a:lnTo>
                        <a:pt x="4233" y="110"/>
                      </a:lnTo>
                      <a:lnTo>
                        <a:pt x="4235" y="112"/>
                      </a:lnTo>
                      <a:lnTo>
                        <a:pt x="4237" y="112"/>
                      </a:lnTo>
                      <a:lnTo>
                        <a:pt x="4239" y="109"/>
                      </a:lnTo>
                      <a:lnTo>
                        <a:pt x="4240" y="105"/>
                      </a:lnTo>
                      <a:lnTo>
                        <a:pt x="4242" y="100"/>
                      </a:lnTo>
                      <a:lnTo>
                        <a:pt x="4244" y="95"/>
                      </a:lnTo>
                      <a:lnTo>
                        <a:pt x="4245" y="90"/>
                      </a:lnTo>
                      <a:lnTo>
                        <a:pt x="4247" y="88"/>
                      </a:lnTo>
                      <a:lnTo>
                        <a:pt x="4249" y="87"/>
                      </a:lnTo>
                      <a:lnTo>
                        <a:pt x="4251" y="87"/>
                      </a:lnTo>
                      <a:lnTo>
                        <a:pt x="4252" y="88"/>
                      </a:lnTo>
                      <a:lnTo>
                        <a:pt x="4254" y="88"/>
                      </a:lnTo>
                      <a:lnTo>
                        <a:pt x="4256" y="88"/>
                      </a:lnTo>
                      <a:lnTo>
                        <a:pt x="4257" y="87"/>
                      </a:lnTo>
                      <a:lnTo>
                        <a:pt x="4259" y="86"/>
                      </a:lnTo>
                      <a:lnTo>
                        <a:pt x="4261" y="84"/>
                      </a:lnTo>
                      <a:lnTo>
                        <a:pt x="4263" y="82"/>
                      </a:lnTo>
                      <a:lnTo>
                        <a:pt x="4264" y="80"/>
                      </a:lnTo>
                      <a:lnTo>
                        <a:pt x="4266" y="79"/>
                      </a:lnTo>
                      <a:lnTo>
                        <a:pt x="4268" y="79"/>
                      </a:lnTo>
                      <a:lnTo>
                        <a:pt x="4269" y="80"/>
                      </a:lnTo>
                      <a:lnTo>
                        <a:pt x="4271" y="81"/>
                      </a:lnTo>
                      <a:lnTo>
                        <a:pt x="4273" y="83"/>
                      </a:lnTo>
                      <a:lnTo>
                        <a:pt x="4274" y="85"/>
                      </a:lnTo>
                      <a:lnTo>
                        <a:pt x="4275" y="85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5" name="Freeform 121">
                  <a:extLst>
                    <a:ext uri="{FF2B5EF4-FFF2-40B4-BE49-F238E27FC236}">
                      <a16:creationId xmlns:a16="http://schemas.microsoft.com/office/drawing/2014/main" id="{0310DA35-2F3D-4554-BBFC-049681B919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3359149"/>
                  <a:ext cx="2484000" cy="473075"/>
                </a:xfrm>
                <a:custGeom>
                  <a:avLst/>
                  <a:gdLst>
                    <a:gd name="T0" fmla="*/ 67 w 4275"/>
                    <a:gd name="T1" fmla="*/ 177 h 298"/>
                    <a:gd name="T2" fmla="*/ 135 w 4275"/>
                    <a:gd name="T3" fmla="*/ 217 h 298"/>
                    <a:gd name="T4" fmla="*/ 203 w 4275"/>
                    <a:gd name="T5" fmla="*/ 232 h 298"/>
                    <a:gd name="T6" fmla="*/ 272 w 4275"/>
                    <a:gd name="T7" fmla="*/ 253 h 298"/>
                    <a:gd name="T8" fmla="*/ 340 w 4275"/>
                    <a:gd name="T9" fmla="*/ 233 h 298"/>
                    <a:gd name="T10" fmla="*/ 408 w 4275"/>
                    <a:gd name="T11" fmla="*/ 221 h 298"/>
                    <a:gd name="T12" fmla="*/ 477 w 4275"/>
                    <a:gd name="T13" fmla="*/ 187 h 298"/>
                    <a:gd name="T14" fmla="*/ 545 w 4275"/>
                    <a:gd name="T15" fmla="*/ 214 h 298"/>
                    <a:gd name="T16" fmla="*/ 614 w 4275"/>
                    <a:gd name="T17" fmla="*/ 199 h 298"/>
                    <a:gd name="T18" fmla="*/ 682 w 4275"/>
                    <a:gd name="T19" fmla="*/ 193 h 298"/>
                    <a:gd name="T20" fmla="*/ 750 w 4275"/>
                    <a:gd name="T21" fmla="*/ 195 h 298"/>
                    <a:gd name="T22" fmla="*/ 819 w 4275"/>
                    <a:gd name="T23" fmla="*/ 170 h 298"/>
                    <a:gd name="T24" fmla="*/ 887 w 4275"/>
                    <a:gd name="T25" fmla="*/ 156 h 298"/>
                    <a:gd name="T26" fmla="*/ 956 w 4275"/>
                    <a:gd name="T27" fmla="*/ 153 h 298"/>
                    <a:gd name="T28" fmla="*/ 1024 w 4275"/>
                    <a:gd name="T29" fmla="*/ 27 h 298"/>
                    <a:gd name="T30" fmla="*/ 1092 w 4275"/>
                    <a:gd name="T31" fmla="*/ 39 h 298"/>
                    <a:gd name="T32" fmla="*/ 1161 w 4275"/>
                    <a:gd name="T33" fmla="*/ 51 h 298"/>
                    <a:gd name="T34" fmla="*/ 1229 w 4275"/>
                    <a:gd name="T35" fmla="*/ 43 h 298"/>
                    <a:gd name="T36" fmla="*/ 1298 w 4275"/>
                    <a:gd name="T37" fmla="*/ 56 h 298"/>
                    <a:gd name="T38" fmla="*/ 1366 w 4275"/>
                    <a:gd name="T39" fmla="*/ 46 h 298"/>
                    <a:gd name="T40" fmla="*/ 1435 w 4275"/>
                    <a:gd name="T41" fmla="*/ 113 h 298"/>
                    <a:gd name="T42" fmla="*/ 1503 w 4275"/>
                    <a:gd name="T43" fmla="*/ 88 h 298"/>
                    <a:gd name="T44" fmla="*/ 1571 w 4275"/>
                    <a:gd name="T45" fmla="*/ 105 h 298"/>
                    <a:gd name="T46" fmla="*/ 1640 w 4275"/>
                    <a:gd name="T47" fmla="*/ 97 h 298"/>
                    <a:gd name="T48" fmla="*/ 1708 w 4275"/>
                    <a:gd name="T49" fmla="*/ 95 h 298"/>
                    <a:gd name="T50" fmla="*/ 1776 w 4275"/>
                    <a:gd name="T51" fmla="*/ 98 h 298"/>
                    <a:gd name="T52" fmla="*/ 1845 w 4275"/>
                    <a:gd name="T53" fmla="*/ 97 h 298"/>
                    <a:gd name="T54" fmla="*/ 1913 w 4275"/>
                    <a:gd name="T55" fmla="*/ 128 h 298"/>
                    <a:gd name="T56" fmla="*/ 1982 w 4275"/>
                    <a:gd name="T57" fmla="*/ 150 h 298"/>
                    <a:gd name="T58" fmla="*/ 2050 w 4275"/>
                    <a:gd name="T59" fmla="*/ 233 h 298"/>
                    <a:gd name="T60" fmla="*/ 2118 w 4275"/>
                    <a:gd name="T61" fmla="*/ 163 h 298"/>
                    <a:gd name="T62" fmla="*/ 2187 w 4275"/>
                    <a:gd name="T63" fmla="*/ 168 h 298"/>
                    <a:gd name="T64" fmla="*/ 2255 w 4275"/>
                    <a:gd name="T65" fmla="*/ 168 h 298"/>
                    <a:gd name="T66" fmla="*/ 2323 w 4275"/>
                    <a:gd name="T67" fmla="*/ 195 h 298"/>
                    <a:gd name="T68" fmla="*/ 2392 w 4275"/>
                    <a:gd name="T69" fmla="*/ 168 h 298"/>
                    <a:gd name="T70" fmla="*/ 2460 w 4275"/>
                    <a:gd name="T71" fmla="*/ 188 h 298"/>
                    <a:gd name="T72" fmla="*/ 2529 w 4275"/>
                    <a:gd name="T73" fmla="*/ 145 h 298"/>
                    <a:gd name="T74" fmla="*/ 2597 w 4275"/>
                    <a:gd name="T75" fmla="*/ 163 h 298"/>
                    <a:gd name="T76" fmla="*/ 2665 w 4275"/>
                    <a:gd name="T77" fmla="*/ 183 h 298"/>
                    <a:gd name="T78" fmla="*/ 2734 w 4275"/>
                    <a:gd name="T79" fmla="*/ 167 h 298"/>
                    <a:gd name="T80" fmla="*/ 2802 w 4275"/>
                    <a:gd name="T81" fmla="*/ 205 h 298"/>
                    <a:gd name="T82" fmla="*/ 2871 w 4275"/>
                    <a:gd name="T83" fmla="*/ 239 h 298"/>
                    <a:gd name="T84" fmla="*/ 2939 w 4275"/>
                    <a:gd name="T85" fmla="*/ 246 h 298"/>
                    <a:gd name="T86" fmla="*/ 3008 w 4275"/>
                    <a:gd name="T87" fmla="*/ 244 h 298"/>
                    <a:gd name="T88" fmla="*/ 3076 w 4275"/>
                    <a:gd name="T89" fmla="*/ 239 h 298"/>
                    <a:gd name="T90" fmla="*/ 3144 w 4275"/>
                    <a:gd name="T91" fmla="*/ 256 h 298"/>
                    <a:gd name="T92" fmla="*/ 3213 w 4275"/>
                    <a:gd name="T93" fmla="*/ 243 h 298"/>
                    <a:gd name="T94" fmla="*/ 3281 w 4275"/>
                    <a:gd name="T95" fmla="*/ 263 h 298"/>
                    <a:gd name="T96" fmla="*/ 3349 w 4275"/>
                    <a:gd name="T97" fmla="*/ 276 h 298"/>
                    <a:gd name="T98" fmla="*/ 3418 w 4275"/>
                    <a:gd name="T99" fmla="*/ 297 h 298"/>
                    <a:gd name="T100" fmla="*/ 3486 w 4275"/>
                    <a:gd name="T101" fmla="*/ 275 h 298"/>
                    <a:gd name="T102" fmla="*/ 3555 w 4275"/>
                    <a:gd name="T103" fmla="*/ 239 h 298"/>
                    <a:gd name="T104" fmla="*/ 3623 w 4275"/>
                    <a:gd name="T105" fmla="*/ 240 h 298"/>
                    <a:gd name="T106" fmla="*/ 3691 w 4275"/>
                    <a:gd name="T107" fmla="*/ 276 h 298"/>
                    <a:gd name="T108" fmla="*/ 3760 w 4275"/>
                    <a:gd name="T109" fmla="*/ 254 h 298"/>
                    <a:gd name="T110" fmla="*/ 3828 w 4275"/>
                    <a:gd name="T111" fmla="*/ 267 h 298"/>
                    <a:gd name="T112" fmla="*/ 3897 w 4275"/>
                    <a:gd name="T113" fmla="*/ 291 h 298"/>
                    <a:gd name="T114" fmla="*/ 3965 w 4275"/>
                    <a:gd name="T115" fmla="*/ 279 h 298"/>
                    <a:gd name="T116" fmla="*/ 4033 w 4275"/>
                    <a:gd name="T117" fmla="*/ 280 h 298"/>
                    <a:gd name="T118" fmla="*/ 4102 w 4275"/>
                    <a:gd name="T119" fmla="*/ 122 h 298"/>
                    <a:gd name="T120" fmla="*/ 4170 w 4275"/>
                    <a:gd name="T121" fmla="*/ 136 h 298"/>
                    <a:gd name="T122" fmla="*/ 4239 w 4275"/>
                    <a:gd name="T123" fmla="*/ 137 h 2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98">
                      <a:moveTo>
                        <a:pt x="0" y="184"/>
                      </a:moveTo>
                      <a:lnTo>
                        <a:pt x="1" y="183"/>
                      </a:lnTo>
                      <a:lnTo>
                        <a:pt x="3" y="181"/>
                      </a:lnTo>
                      <a:lnTo>
                        <a:pt x="5" y="178"/>
                      </a:lnTo>
                      <a:lnTo>
                        <a:pt x="7" y="174"/>
                      </a:lnTo>
                      <a:lnTo>
                        <a:pt x="8" y="171"/>
                      </a:lnTo>
                      <a:lnTo>
                        <a:pt x="10" y="167"/>
                      </a:lnTo>
                      <a:lnTo>
                        <a:pt x="12" y="164"/>
                      </a:lnTo>
                      <a:lnTo>
                        <a:pt x="13" y="161"/>
                      </a:lnTo>
                      <a:lnTo>
                        <a:pt x="15" y="158"/>
                      </a:lnTo>
                      <a:lnTo>
                        <a:pt x="17" y="154"/>
                      </a:lnTo>
                      <a:lnTo>
                        <a:pt x="19" y="151"/>
                      </a:lnTo>
                      <a:lnTo>
                        <a:pt x="20" y="148"/>
                      </a:lnTo>
                      <a:lnTo>
                        <a:pt x="22" y="145"/>
                      </a:lnTo>
                      <a:lnTo>
                        <a:pt x="24" y="144"/>
                      </a:lnTo>
                      <a:lnTo>
                        <a:pt x="25" y="144"/>
                      </a:lnTo>
                      <a:lnTo>
                        <a:pt x="27" y="147"/>
                      </a:lnTo>
                      <a:lnTo>
                        <a:pt x="29" y="151"/>
                      </a:lnTo>
                      <a:lnTo>
                        <a:pt x="31" y="157"/>
                      </a:lnTo>
                      <a:lnTo>
                        <a:pt x="32" y="163"/>
                      </a:lnTo>
                      <a:lnTo>
                        <a:pt x="34" y="169"/>
                      </a:lnTo>
                      <a:lnTo>
                        <a:pt x="36" y="174"/>
                      </a:lnTo>
                      <a:lnTo>
                        <a:pt x="37" y="176"/>
                      </a:lnTo>
                      <a:lnTo>
                        <a:pt x="39" y="177"/>
                      </a:lnTo>
                      <a:lnTo>
                        <a:pt x="41" y="175"/>
                      </a:lnTo>
                      <a:lnTo>
                        <a:pt x="43" y="172"/>
                      </a:lnTo>
                      <a:lnTo>
                        <a:pt x="44" y="168"/>
                      </a:lnTo>
                      <a:lnTo>
                        <a:pt x="46" y="164"/>
                      </a:lnTo>
                      <a:lnTo>
                        <a:pt x="48" y="162"/>
                      </a:lnTo>
                      <a:lnTo>
                        <a:pt x="49" y="161"/>
                      </a:lnTo>
                      <a:lnTo>
                        <a:pt x="51" y="161"/>
                      </a:lnTo>
                      <a:lnTo>
                        <a:pt x="53" y="163"/>
                      </a:lnTo>
                      <a:lnTo>
                        <a:pt x="55" y="166"/>
                      </a:lnTo>
                      <a:lnTo>
                        <a:pt x="56" y="169"/>
                      </a:lnTo>
                      <a:lnTo>
                        <a:pt x="58" y="172"/>
                      </a:lnTo>
                      <a:lnTo>
                        <a:pt x="60" y="174"/>
                      </a:lnTo>
                      <a:lnTo>
                        <a:pt x="61" y="176"/>
                      </a:lnTo>
                      <a:lnTo>
                        <a:pt x="63" y="177"/>
                      </a:lnTo>
                      <a:lnTo>
                        <a:pt x="65" y="177"/>
                      </a:lnTo>
                      <a:lnTo>
                        <a:pt x="67" y="177"/>
                      </a:lnTo>
                      <a:lnTo>
                        <a:pt x="68" y="178"/>
                      </a:lnTo>
                      <a:lnTo>
                        <a:pt x="70" y="178"/>
                      </a:lnTo>
                      <a:lnTo>
                        <a:pt x="72" y="179"/>
                      </a:lnTo>
                      <a:lnTo>
                        <a:pt x="73" y="180"/>
                      </a:lnTo>
                      <a:lnTo>
                        <a:pt x="75" y="180"/>
                      </a:lnTo>
                      <a:lnTo>
                        <a:pt x="77" y="181"/>
                      </a:lnTo>
                      <a:lnTo>
                        <a:pt x="79" y="181"/>
                      </a:lnTo>
                      <a:lnTo>
                        <a:pt x="80" y="180"/>
                      </a:lnTo>
                      <a:lnTo>
                        <a:pt x="82" y="180"/>
                      </a:lnTo>
                      <a:lnTo>
                        <a:pt x="84" y="180"/>
                      </a:lnTo>
                      <a:lnTo>
                        <a:pt x="85" y="180"/>
                      </a:lnTo>
                      <a:lnTo>
                        <a:pt x="87" y="181"/>
                      </a:lnTo>
                      <a:lnTo>
                        <a:pt x="89" y="184"/>
                      </a:lnTo>
                      <a:lnTo>
                        <a:pt x="91" y="186"/>
                      </a:lnTo>
                      <a:lnTo>
                        <a:pt x="92" y="189"/>
                      </a:lnTo>
                      <a:lnTo>
                        <a:pt x="94" y="192"/>
                      </a:lnTo>
                      <a:lnTo>
                        <a:pt x="96" y="193"/>
                      </a:lnTo>
                      <a:lnTo>
                        <a:pt x="97" y="195"/>
                      </a:lnTo>
                      <a:lnTo>
                        <a:pt x="99" y="195"/>
                      </a:lnTo>
                      <a:lnTo>
                        <a:pt x="101" y="195"/>
                      </a:lnTo>
                      <a:lnTo>
                        <a:pt x="103" y="195"/>
                      </a:lnTo>
                      <a:lnTo>
                        <a:pt x="104" y="195"/>
                      </a:lnTo>
                      <a:lnTo>
                        <a:pt x="106" y="195"/>
                      </a:lnTo>
                      <a:lnTo>
                        <a:pt x="107" y="196"/>
                      </a:lnTo>
                      <a:lnTo>
                        <a:pt x="109" y="197"/>
                      </a:lnTo>
                      <a:lnTo>
                        <a:pt x="111" y="199"/>
                      </a:lnTo>
                      <a:lnTo>
                        <a:pt x="113" y="200"/>
                      </a:lnTo>
                      <a:lnTo>
                        <a:pt x="114" y="200"/>
                      </a:lnTo>
                      <a:lnTo>
                        <a:pt x="116" y="200"/>
                      </a:lnTo>
                      <a:lnTo>
                        <a:pt x="118" y="199"/>
                      </a:lnTo>
                      <a:lnTo>
                        <a:pt x="119" y="196"/>
                      </a:lnTo>
                      <a:lnTo>
                        <a:pt x="121" y="194"/>
                      </a:lnTo>
                      <a:lnTo>
                        <a:pt x="123" y="191"/>
                      </a:lnTo>
                      <a:lnTo>
                        <a:pt x="125" y="190"/>
                      </a:lnTo>
                      <a:lnTo>
                        <a:pt x="126" y="191"/>
                      </a:lnTo>
                      <a:lnTo>
                        <a:pt x="128" y="193"/>
                      </a:lnTo>
                      <a:lnTo>
                        <a:pt x="130" y="198"/>
                      </a:lnTo>
                      <a:lnTo>
                        <a:pt x="131" y="204"/>
                      </a:lnTo>
                      <a:lnTo>
                        <a:pt x="133" y="211"/>
                      </a:lnTo>
                      <a:lnTo>
                        <a:pt x="135" y="217"/>
                      </a:lnTo>
                      <a:lnTo>
                        <a:pt x="137" y="223"/>
                      </a:lnTo>
                      <a:lnTo>
                        <a:pt x="138" y="226"/>
                      </a:lnTo>
                      <a:lnTo>
                        <a:pt x="140" y="227"/>
                      </a:lnTo>
                      <a:lnTo>
                        <a:pt x="142" y="226"/>
                      </a:lnTo>
                      <a:lnTo>
                        <a:pt x="143" y="223"/>
                      </a:lnTo>
                      <a:lnTo>
                        <a:pt x="145" y="218"/>
                      </a:lnTo>
                      <a:lnTo>
                        <a:pt x="147" y="213"/>
                      </a:lnTo>
                      <a:lnTo>
                        <a:pt x="149" y="208"/>
                      </a:lnTo>
                      <a:lnTo>
                        <a:pt x="150" y="205"/>
                      </a:lnTo>
                      <a:lnTo>
                        <a:pt x="152" y="205"/>
                      </a:lnTo>
                      <a:lnTo>
                        <a:pt x="154" y="206"/>
                      </a:lnTo>
                      <a:lnTo>
                        <a:pt x="155" y="211"/>
                      </a:lnTo>
                      <a:lnTo>
                        <a:pt x="157" y="217"/>
                      </a:lnTo>
                      <a:lnTo>
                        <a:pt x="159" y="224"/>
                      </a:lnTo>
                      <a:lnTo>
                        <a:pt x="160" y="232"/>
                      </a:lnTo>
                      <a:lnTo>
                        <a:pt x="162" y="239"/>
                      </a:lnTo>
                      <a:lnTo>
                        <a:pt x="164" y="244"/>
                      </a:lnTo>
                      <a:lnTo>
                        <a:pt x="166" y="247"/>
                      </a:lnTo>
                      <a:lnTo>
                        <a:pt x="167" y="248"/>
                      </a:lnTo>
                      <a:lnTo>
                        <a:pt x="169" y="246"/>
                      </a:lnTo>
                      <a:lnTo>
                        <a:pt x="171" y="242"/>
                      </a:lnTo>
                      <a:lnTo>
                        <a:pt x="172" y="236"/>
                      </a:lnTo>
                      <a:lnTo>
                        <a:pt x="174" y="230"/>
                      </a:lnTo>
                      <a:lnTo>
                        <a:pt x="176" y="223"/>
                      </a:lnTo>
                      <a:lnTo>
                        <a:pt x="178" y="217"/>
                      </a:lnTo>
                      <a:lnTo>
                        <a:pt x="179" y="213"/>
                      </a:lnTo>
                      <a:lnTo>
                        <a:pt x="181" y="211"/>
                      </a:lnTo>
                      <a:lnTo>
                        <a:pt x="183" y="211"/>
                      </a:lnTo>
                      <a:lnTo>
                        <a:pt x="184" y="213"/>
                      </a:lnTo>
                      <a:lnTo>
                        <a:pt x="186" y="217"/>
                      </a:lnTo>
                      <a:lnTo>
                        <a:pt x="188" y="222"/>
                      </a:lnTo>
                      <a:lnTo>
                        <a:pt x="190" y="228"/>
                      </a:lnTo>
                      <a:lnTo>
                        <a:pt x="191" y="233"/>
                      </a:lnTo>
                      <a:lnTo>
                        <a:pt x="193" y="237"/>
                      </a:lnTo>
                      <a:lnTo>
                        <a:pt x="195" y="240"/>
                      </a:lnTo>
                      <a:lnTo>
                        <a:pt x="196" y="240"/>
                      </a:lnTo>
                      <a:lnTo>
                        <a:pt x="198" y="239"/>
                      </a:lnTo>
                      <a:lnTo>
                        <a:pt x="200" y="237"/>
                      </a:lnTo>
                      <a:lnTo>
                        <a:pt x="202" y="235"/>
                      </a:lnTo>
                      <a:lnTo>
                        <a:pt x="203" y="232"/>
                      </a:lnTo>
                      <a:lnTo>
                        <a:pt x="205" y="229"/>
                      </a:lnTo>
                      <a:lnTo>
                        <a:pt x="207" y="228"/>
                      </a:lnTo>
                      <a:lnTo>
                        <a:pt x="208" y="228"/>
                      </a:lnTo>
                      <a:lnTo>
                        <a:pt x="210" y="230"/>
                      </a:lnTo>
                      <a:lnTo>
                        <a:pt x="212" y="232"/>
                      </a:lnTo>
                      <a:lnTo>
                        <a:pt x="214" y="235"/>
                      </a:lnTo>
                      <a:lnTo>
                        <a:pt x="215" y="239"/>
                      </a:lnTo>
                      <a:lnTo>
                        <a:pt x="217" y="243"/>
                      </a:lnTo>
                      <a:lnTo>
                        <a:pt x="219" y="246"/>
                      </a:lnTo>
                      <a:lnTo>
                        <a:pt x="220" y="249"/>
                      </a:lnTo>
                      <a:lnTo>
                        <a:pt x="222" y="252"/>
                      </a:lnTo>
                      <a:lnTo>
                        <a:pt x="224" y="253"/>
                      </a:lnTo>
                      <a:lnTo>
                        <a:pt x="226" y="253"/>
                      </a:lnTo>
                      <a:lnTo>
                        <a:pt x="227" y="253"/>
                      </a:lnTo>
                      <a:lnTo>
                        <a:pt x="229" y="252"/>
                      </a:lnTo>
                      <a:lnTo>
                        <a:pt x="231" y="250"/>
                      </a:lnTo>
                      <a:lnTo>
                        <a:pt x="232" y="248"/>
                      </a:lnTo>
                      <a:lnTo>
                        <a:pt x="234" y="246"/>
                      </a:lnTo>
                      <a:lnTo>
                        <a:pt x="236" y="244"/>
                      </a:lnTo>
                      <a:lnTo>
                        <a:pt x="238" y="243"/>
                      </a:lnTo>
                      <a:lnTo>
                        <a:pt x="239" y="243"/>
                      </a:lnTo>
                      <a:lnTo>
                        <a:pt x="241" y="245"/>
                      </a:lnTo>
                      <a:lnTo>
                        <a:pt x="242" y="248"/>
                      </a:lnTo>
                      <a:lnTo>
                        <a:pt x="244" y="253"/>
                      </a:lnTo>
                      <a:lnTo>
                        <a:pt x="246" y="257"/>
                      </a:lnTo>
                      <a:lnTo>
                        <a:pt x="248" y="262"/>
                      </a:lnTo>
                      <a:lnTo>
                        <a:pt x="250" y="266"/>
                      </a:lnTo>
                      <a:lnTo>
                        <a:pt x="251" y="269"/>
                      </a:lnTo>
                      <a:lnTo>
                        <a:pt x="253" y="270"/>
                      </a:lnTo>
                      <a:lnTo>
                        <a:pt x="254" y="270"/>
                      </a:lnTo>
                      <a:lnTo>
                        <a:pt x="256" y="268"/>
                      </a:lnTo>
                      <a:lnTo>
                        <a:pt x="258" y="266"/>
                      </a:lnTo>
                      <a:lnTo>
                        <a:pt x="260" y="263"/>
                      </a:lnTo>
                      <a:lnTo>
                        <a:pt x="262" y="260"/>
                      </a:lnTo>
                      <a:lnTo>
                        <a:pt x="263" y="258"/>
                      </a:lnTo>
                      <a:lnTo>
                        <a:pt x="265" y="257"/>
                      </a:lnTo>
                      <a:lnTo>
                        <a:pt x="266" y="255"/>
                      </a:lnTo>
                      <a:lnTo>
                        <a:pt x="268" y="254"/>
                      </a:lnTo>
                      <a:lnTo>
                        <a:pt x="270" y="253"/>
                      </a:lnTo>
                      <a:lnTo>
                        <a:pt x="272" y="253"/>
                      </a:lnTo>
                      <a:lnTo>
                        <a:pt x="274" y="252"/>
                      </a:lnTo>
                      <a:lnTo>
                        <a:pt x="275" y="252"/>
                      </a:lnTo>
                      <a:lnTo>
                        <a:pt x="277" y="252"/>
                      </a:lnTo>
                      <a:lnTo>
                        <a:pt x="278" y="252"/>
                      </a:lnTo>
                      <a:lnTo>
                        <a:pt x="280" y="252"/>
                      </a:lnTo>
                      <a:lnTo>
                        <a:pt x="282" y="252"/>
                      </a:lnTo>
                      <a:lnTo>
                        <a:pt x="284" y="251"/>
                      </a:lnTo>
                      <a:lnTo>
                        <a:pt x="285" y="250"/>
                      </a:lnTo>
                      <a:lnTo>
                        <a:pt x="287" y="247"/>
                      </a:lnTo>
                      <a:lnTo>
                        <a:pt x="289" y="243"/>
                      </a:lnTo>
                      <a:lnTo>
                        <a:pt x="290" y="239"/>
                      </a:lnTo>
                      <a:lnTo>
                        <a:pt x="292" y="234"/>
                      </a:lnTo>
                      <a:lnTo>
                        <a:pt x="294" y="229"/>
                      </a:lnTo>
                      <a:lnTo>
                        <a:pt x="296" y="225"/>
                      </a:lnTo>
                      <a:lnTo>
                        <a:pt x="297" y="222"/>
                      </a:lnTo>
                      <a:lnTo>
                        <a:pt x="299" y="222"/>
                      </a:lnTo>
                      <a:lnTo>
                        <a:pt x="301" y="224"/>
                      </a:lnTo>
                      <a:lnTo>
                        <a:pt x="302" y="227"/>
                      </a:lnTo>
                      <a:lnTo>
                        <a:pt x="304" y="230"/>
                      </a:lnTo>
                      <a:lnTo>
                        <a:pt x="306" y="234"/>
                      </a:lnTo>
                      <a:lnTo>
                        <a:pt x="308" y="235"/>
                      </a:lnTo>
                      <a:lnTo>
                        <a:pt x="309" y="235"/>
                      </a:lnTo>
                      <a:lnTo>
                        <a:pt x="311" y="233"/>
                      </a:lnTo>
                      <a:lnTo>
                        <a:pt x="313" y="229"/>
                      </a:lnTo>
                      <a:lnTo>
                        <a:pt x="314" y="224"/>
                      </a:lnTo>
                      <a:lnTo>
                        <a:pt x="316" y="220"/>
                      </a:lnTo>
                      <a:lnTo>
                        <a:pt x="318" y="216"/>
                      </a:lnTo>
                      <a:lnTo>
                        <a:pt x="320" y="215"/>
                      </a:lnTo>
                      <a:lnTo>
                        <a:pt x="321" y="216"/>
                      </a:lnTo>
                      <a:lnTo>
                        <a:pt x="323" y="220"/>
                      </a:lnTo>
                      <a:lnTo>
                        <a:pt x="325" y="225"/>
                      </a:lnTo>
                      <a:lnTo>
                        <a:pt x="326" y="231"/>
                      </a:lnTo>
                      <a:lnTo>
                        <a:pt x="328" y="237"/>
                      </a:lnTo>
                      <a:lnTo>
                        <a:pt x="330" y="241"/>
                      </a:lnTo>
                      <a:lnTo>
                        <a:pt x="332" y="244"/>
                      </a:lnTo>
                      <a:lnTo>
                        <a:pt x="333" y="245"/>
                      </a:lnTo>
                      <a:lnTo>
                        <a:pt x="335" y="243"/>
                      </a:lnTo>
                      <a:lnTo>
                        <a:pt x="337" y="240"/>
                      </a:lnTo>
                      <a:lnTo>
                        <a:pt x="338" y="236"/>
                      </a:lnTo>
                      <a:lnTo>
                        <a:pt x="340" y="233"/>
                      </a:lnTo>
                      <a:lnTo>
                        <a:pt x="342" y="231"/>
                      </a:lnTo>
                      <a:lnTo>
                        <a:pt x="344" y="230"/>
                      </a:lnTo>
                      <a:lnTo>
                        <a:pt x="345" y="231"/>
                      </a:lnTo>
                      <a:lnTo>
                        <a:pt x="347" y="234"/>
                      </a:lnTo>
                      <a:lnTo>
                        <a:pt x="349" y="237"/>
                      </a:lnTo>
                      <a:lnTo>
                        <a:pt x="350" y="240"/>
                      </a:lnTo>
                      <a:lnTo>
                        <a:pt x="352" y="243"/>
                      </a:lnTo>
                      <a:lnTo>
                        <a:pt x="354" y="246"/>
                      </a:lnTo>
                      <a:lnTo>
                        <a:pt x="356" y="247"/>
                      </a:lnTo>
                      <a:lnTo>
                        <a:pt x="357" y="247"/>
                      </a:lnTo>
                      <a:lnTo>
                        <a:pt x="359" y="246"/>
                      </a:lnTo>
                      <a:lnTo>
                        <a:pt x="361" y="245"/>
                      </a:lnTo>
                      <a:lnTo>
                        <a:pt x="362" y="243"/>
                      </a:lnTo>
                      <a:lnTo>
                        <a:pt x="364" y="241"/>
                      </a:lnTo>
                      <a:lnTo>
                        <a:pt x="366" y="239"/>
                      </a:lnTo>
                      <a:lnTo>
                        <a:pt x="367" y="238"/>
                      </a:lnTo>
                      <a:lnTo>
                        <a:pt x="369" y="237"/>
                      </a:lnTo>
                      <a:lnTo>
                        <a:pt x="371" y="235"/>
                      </a:lnTo>
                      <a:lnTo>
                        <a:pt x="373" y="234"/>
                      </a:lnTo>
                      <a:lnTo>
                        <a:pt x="374" y="231"/>
                      </a:lnTo>
                      <a:lnTo>
                        <a:pt x="376" y="229"/>
                      </a:lnTo>
                      <a:lnTo>
                        <a:pt x="378" y="226"/>
                      </a:lnTo>
                      <a:lnTo>
                        <a:pt x="379" y="223"/>
                      </a:lnTo>
                      <a:lnTo>
                        <a:pt x="381" y="221"/>
                      </a:lnTo>
                      <a:lnTo>
                        <a:pt x="383" y="219"/>
                      </a:lnTo>
                      <a:lnTo>
                        <a:pt x="385" y="218"/>
                      </a:lnTo>
                      <a:lnTo>
                        <a:pt x="386" y="218"/>
                      </a:lnTo>
                      <a:lnTo>
                        <a:pt x="388" y="219"/>
                      </a:lnTo>
                      <a:lnTo>
                        <a:pt x="390" y="221"/>
                      </a:lnTo>
                      <a:lnTo>
                        <a:pt x="391" y="224"/>
                      </a:lnTo>
                      <a:lnTo>
                        <a:pt x="393" y="227"/>
                      </a:lnTo>
                      <a:lnTo>
                        <a:pt x="395" y="229"/>
                      </a:lnTo>
                      <a:lnTo>
                        <a:pt x="397" y="231"/>
                      </a:lnTo>
                      <a:lnTo>
                        <a:pt x="398" y="232"/>
                      </a:lnTo>
                      <a:lnTo>
                        <a:pt x="400" y="232"/>
                      </a:lnTo>
                      <a:lnTo>
                        <a:pt x="402" y="231"/>
                      </a:lnTo>
                      <a:lnTo>
                        <a:pt x="403" y="229"/>
                      </a:lnTo>
                      <a:lnTo>
                        <a:pt x="405" y="227"/>
                      </a:lnTo>
                      <a:lnTo>
                        <a:pt x="407" y="224"/>
                      </a:lnTo>
                      <a:lnTo>
                        <a:pt x="408" y="221"/>
                      </a:lnTo>
                      <a:lnTo>
                        <a:pt x="410" y="219"/>
                      </a:lnTo>
                      <a:lnTo>
                        <a:pt x="412" y="217"/>
                      </a:lnTo>
                      <a:lnTo>
                        <a:pt x="413" y="216"/>
                      </a:lnTo>
                      <a:lnTo>
                        <a:pt x="415" y="215"/>
                      </a:lnTo>
                      <a:lnTo>
                        <a:pt x="417" y="216"/>
                      </a:lnTo>
                      <a:lnTo>
                        <a:pt x="419" y="216"/>
                      </a:lnTo>
                      <a:lnTo>
                        <a:pt x="420" y="218"/>
                      </a:lnTo>
                      <a:lnTo>
                        <a:pt x="422" y="219"/>
                      </a:lnTo>
                      <a:lnTo>
                        <a:pt x="424" y="220"/>
                      </a:lnTo>
                      <a:lnTo>
                        <a:pt x="425" y="221"/>
                      </a:lnTo>
                      <a:lnTo>
                        <a:pt x="427" y="221"/>
                      </a:lnTo>
                      <a:lnTo>
                        <a:pt x="429" y="220"/>
                      </a:lnTo>
                      <a:lnTo>
                        <a:pt x="431" y="217"/>
                      </a:lnTo>
                      <a:lnTo>
                        <a:pt x="432" y="214"/>
                      </a:lnTo>
                      <a:lnTo>
                        <a:pt x="434" y="209"/>
                      </a:lnTo>
                      <a:lnTo>
                        <a:pt x="436" y="204"/>
                      </a:lnTo>
                      <a:lnTo>
                        <a:pt x="437" y="199"/>
                      </a:lnTo>
                      <a:lnTo>
                        <a:pt x="439" y="194"/>
                      </a:lnTo>
                      <a:lnTo>
                        <a:pt x="441" y="190"/>
                      </a:lnTo>
                      <a:lnTo>
                        <a:pt x="443" y="186"/>
                      </a:lnTo>
                      <a:lnTo>
                        <a:pt x="444" y="184"/>
                      </a:lnTo>
                      <a:lnTo>
                        <a:pt x="446" y="183"/>
                      </a:lnTo>
                      <a:lnTo>
                        <a:pt x="448" y="182"/>
                      </a:lnTo>
                      <a:lnTo>
                        <a:pt x="449" y="182"/>
                      </a:lnTo>
                      <a:lnTo>
                        <a:pt x="451" y="182"/>
                      </a:lnTo>
                      <a:lnTo>
                        <a:pt x="453" y="183"/>
                      </a:lnTo>
                      <a:lnTo>
                        <a:pt x="455" y="184"/>
                      </a:lnTo>
                      <a:lnTo>
                        <a:pt x="456" y="186"/>
                      </a:lnTo>
                      <a:lnTo>
                        <a:pt x="458" y="189"/>
                      </a:lnTo>
                      <a:lnTo>
                        <a:pt x="460" y="192"/>
                      </a:lnTo>
                      <a:lnTo>
                        <a:pt x="461" y="196"/>
                      </a:lnTo>
                      <a:lnTo>
                        <a:pt x="463" y="200"/>
                      </a:lnTo>
                      <a:lnTo>
                        <a:pt x="465" y="203"/>
                      </a:lnTo>
                      <a:lnTo>
                        <a:pt x="467" y="205"/>
                      </a:lnTo>
                      <a:lnTo>
                        <a:pt x="468" y="205"/>
                      </a:lnTo>
                      <a:lnTo>
                        <a:pt x="470" y="204"/>
                      </a:lnTo>
                      <a:lnTo>
                        <a:pt x="472" y="200"/>
                      </a:lnTo>
                      <a:lnTo>
                        <a:pt x="473" y="196"/>
                      </a:lnTo>
                      <a:lnTo>
                        <a:pt x="475" y="191"/>
                      </a:lnTo>
                      <a:lnTo>
                        <a:pt x="477" y="187"/>
                      </a:lnTo>
                      <a:lnTo>
                        <a:pt x="479" y="185"/>
                      </a:lnTo>
                      <a:lnTo>
                        <a:pt x="480" y="184"/>
                      </a:lnTo>
                      <a:lnTo>
                        <a:pt x="482" y="186"/>
                      </a:lnTo>
                      <a:lnTo>
                        <a:pt x="484" y="189"/>
                      </a:lnTo>
                      <a:lnTo>
                        <a:pt x="485" y="192"/>
                      </a:lnTo>
                      <a:lnTo>
                        <a:pt x="487" y="196"/>
                      </a:lnTo>
                      <a:lnTo>
                        <a:pt x="489" y="199"/>
                      </a:lnTo>
                      <a:lnTo>
                        <a:pt x="491" y="200"/>
                      </a:lnTo>
                      <a:lnTo>
                        <a:pt x="492" y="200"/>
                      </a:lnTo>
                      <a:lnTo>
                        <a:pt x="494" y="199"/>
                      </a:lnTo>
                      <a:lnTo>
                        <a:pt x="496" y="198"/>
                      </a:lnTo>
                      <a:lnTo>
                        <a:pt x="497" y="198"/>
                      </a:lnTo>
                      <a:lnTo>
                        <a:pt x="499" y="200"/>
                      </a:lnTo>
                      <a:lnTo>
                        <a:pt x="501" y="204"/>
                      </a:lnTo>
                      <a:lnTo>
                        <a:pt x="503" y="210"/>
                      </a:lnTo>
                      <a:lnTo>
                        <a:pt x="504" y="217"/>
                      </a:lnTo>
                      <a:lnTo>
                        <a:pt x="506" y="225"/>
                      </a:lnTo>
                      <a:lnTo>
                        <a:pt x="508" y="232"/>
                      </a:lnTo>
                      <a:lnTo>
                        <a:pt x="509" y="238"/>
                      </a:lnTo>
                      <a:lnTo>
                        <a:pt x="511" y="242"/>
                      </a:lnTo>
                      <a:lnTo>
                        <a:pt x="513" y="243"/>
                      </a:lnTo>
                      <a:lnTo>
                        <a:pt x="515" y="242"/>
                      </a:lnTo>
                      <a:lnTo>
                        <a:pt x="516" y="239"/>
                      </a:lnTo>
                      <a:lnTo>
                        <a:pt x="518" y="235"/>
                      </a:lnTo>
                      <a:lnTo>
                        <a:pt x="520" y="231"/>
                      </a:lnTo>
                      <a:lnTo>
                        <a:pt x="521" y="227"/>
                      </a:lnTo>
                      <a:lnTo>
                        <a:pt x="523" y="224"/>
                      </a:lnTo>
                      <a:lnTo>
                        <a:pt x="525" y="221"/>
                      </a:lnTo>
                      <a:lnTo>
                        <a:pt x="527" y="218"/>
                      </a:lnTo>
                      <a:lnTo>
                        <a:pt x="528" y="215"/>
                      </a:lnTo>
                      <a:lnTo>
                        <a:pt x="530" y="212"/>
                      </a:lnTo>
                      <a:lnTo>
                        <a:pt x="532" y="209"/>
                      </a:lnTo>
                      <a:lnTo>
                        <a:pt x="533" y="206"/>
                      </a:lnTo>
                      <a:lnTo>
                        <a:pt x="535" y="203"/>
                      </a:lnTo>
                      <a:lnTo>
                        <a:pt x="537" y="202"/>
                      </a:lnTo>
                      <a:lnTo>
                        <a:pt x="539" y="202"/>
                      </a:lnTo>
                      <a:lnTo>
                        <a:pt x="540" y="204"/>
                      </a:lnTo>
                      <a:lnTo>
                        <a:pt x="542" y="206"/>
                      </a:lnTo>
                      <a:lnTo>
                        <a:pt x="543" y="210"/>
                      </a:lnTo>
                      <a:lnTo>
                        <a:pt x="545" y="214"/>
                      </a:lnTo>
                      <a:lnTo>
                        <a:pt x="547" y="217"/>
                      </a:lnTo>
                      <a:lnTo>
                        <a:pt x="549" y="220"/>
                      </a:lnTo>
                      <a:lnTo>
                        <a:pt x="551" y="222"/>
                      </a:lnTo>
                      <a:lnTo>
                        <a:pt x="552" y="222"/>
                      </a:lnTo>
                      <a:lnTo>
                        <a:pt x="554" y="222"/>
                      </a:lnTo>
                      <a:lnTo>
                        <a:pt x="555" y="221"/>
                      </a:lnTo>
                      <a:lnTo>
                        <a:pt x="557" y="219"/>
                      </a:lnTo>
                      <a:lnTo>
                        <a:pt x="559" y="217"/>
                      </a:lnTo>
                      <a:lnTo>
                        <a:pt x="561" y="215"/>
                      </a:lnTo>
                      <a:lnTo>
                        <a:pt x="563" y="214"/>
                      </a:lnTo>
                      <a:lnTo>
                        <a:pt x="564" y="212"/>
                      </a:lnTo>
                      <a:lnTo>
                        <a:pt x="566" y="212"/>
                      </a:lnTo>
                      <a:lnTo>
                        <a:pt x="567" y="211"/>
                      </a:lnTo>
                      <a:lnTo>
                        <a:pt x="569" y="209"/>
                      </a:lnTo>
                      <a:lnTo>
                        <a:pt x="571" y="208"/>
                      </a:lnTo>
                      <a:lnTo>
                        <a:pt x="573" y="206"/>
                      </a:lnTo>
                      <a:lnTo>
                        <a:pt x="574" y="204"/>
                      </a:lnTo>
                      <a:lnTo>
                        <a:pt x="576" y="202"/>
                      </a:lnTo>
                      <a:lnTo>
                        <a:pt x="578" y="199"/>
                      </a:lnTo>
                      <a:lnTo>
                        <a:pt x="579" y="197"/>
                      </a:lnTo>
                      <a:lnTo>
                        <a:pt x="581" y="195"/>
                      </a:lnTo>
                      <a:lnTo>
                        <a:pt x="583" y="192"/>
                      </a:lnTo>
                      <a:lnTo>
                        <a:pt x="585" y="191"/>
                      </a:lnTo>
                      <a:lnTo>
                        <a:pt x="586" y="191"/>
                      </a:lnTo>
                      <a:lnTo>
                        <a:pt x="588" y="191"/>
                      </a:lnTo>
                      <a:lnTo>
                        <a:pt x="590" y="191"/>
                      </a:lnTo>
                      <a:lnTo>
                        <a:pt x="591" y="192"/>
                      </a:lnTo>
                      <a:lnTo>
                        <a:pt x="593" y="194"/>
                      </a:lnTo>
                      <a:lnTo>
                        <a:pt x="595" y="196"/>
                      </a:lnTo>
                      <a:lnTo>
                        <a:pt x="597" y="198"/>
                      </a:lnTo>
                      <a:lnTo>
                        <a:pt x="598" y="200"/>
                      </a:lnTo>
                      <a:lnTo>
                        <a:pt x="600" y="201"/>
                      </a:lnTo>
                      <a:lnTo>
                        <a:pt x="602" y="203"/>
                      </a:lnTo>
                      <a:lnTo>
                        <a:pt x="603" y="203"/>
                      </a:lnTo>
                      <a:lnTo>
                        <a:pt x="605" y="204"/>
                      </a:lnTo>
                      <a:lnTo>
                        <a:pt x="607" y="204"/>
                      </a:lnTo>
                      <a:lnTo>
                        <a:pt x="608" y="203"/>
                      </a:lnTo>
                      <a:lnTo>
                        <a:pt x="610" y="202"/>
                      </a:lnTo>
                      <a:lnTo>
                        <a:pt x="612" y="201"/>
                      </a:lnTo>
                      <a:lnTo>
                        <a:pt x="614" y="199"/>
                      </a:lnTo>
                      <a:lnTo>
                        <a:pt x="615" y="198"/>
                      </a:lnTo>
                      <a:lnTo>
                        <a:pt x="617" y="197"/>
                      </a:lnTo>
                      <a:lnTo>
                        <a:pt x="619" y="196"/>
                      </a:lnTo>
                      <a:lnTo>
                        <a:pt x="620" y="196"/>
                      </a:lnTo>
                      <a:lnTo>
                        <a:pt x="622" y="196"/>
                      </a:lnTo>
                      <a:lnTo>
                        <a:pt x="624" y="197"/>
                      </a:lnTo>
                      <a:lnTo>
                        <a:pt x="626" y="199"/>
                      </a:lnTo>
                      <a:lnTo>
                        <a:pt x="627" y="200"/>
                      </a:lnTo>
                      <a:lnTo>
                        <a:pt x="629" y="202"/>
                      </a:lnTo>
                      <a:lnTo>
                        <a:pt x="631" y="203"/>
                      </a:lnTo>
                      <a:lnTo>
                        <a:pt x="632" y="203"/>
                      </a:lnTo>
                      <a:lnTo>
                        <a:pt x="634" y="202"/>
                      </a:lnTo>
                      <a:lnTo>
                        <a:pt x="636" y="200"/>
                      </a:lnTo>
                      <a:lnTo>
                        <a:pt x="638" y="199"/>
                      </a:lnTo>
                      <a:lnTo>
                        <a:pt x="639" y="197"/>
                      </a:lnTo>
                      <a:lnTo>
                        <a:pt x="641" y="195"/>
                      </a:lnTo>
                      <a:lnTo>
                        <a:pt x="643" y="195"/>
                      </a:lnTo>
                      <a:lnTo>
                        <a:pt x="644" y="196"/>
                      </a:lnTo>
                      <a:lnTo>
                        <a:pt x="646" y="197"/>
                      </a:lnTo>
                      <a:lnTo>
                        <a:pt x="648" y="199"/>
                      </a:lnTo>
                      <a:lnTo>
                        <a:pt x="650" y="201"/>
                      </a:lnTo>
                      <a:lnTo>
                        <a:pt x="651" y="203"/>
                      </a:lnTo>
                      <a:lnTo>
                        <a:pt x="653" y="205"/>
                      </a:lnTo>
                      <a:lnTo>
                        <a:pt x="655" y="206"/>
                      </a:lnTo>
                      <a:lnTo>
                        <a:pt x="656" y="206"/>
                      </a:lnTo>
                      <a:lnTo>
                        <a:pt x="658" y="206"/>
                      </a:lnTo>
                      <a:lnTo>
                        <a:pt x="660" y="206"/>
                      </a:lnTo>
                      <a:lnTo>
                        <a:pt x="662" y="206"/>
                      </a:lnTo>
                      <a:lnTo>
                        <a:pt x="663" y="205"/>
                      </a:lnTo>
                      <a:lnTo>
                        <a:pt x="665" y="205"/>
                      </a:lnTo>
                      <a:lnTo>
                        <a:pt x="667" y="204"/>
                      </a:lnTo>
                      <a:lnTo>
                        <a:pt x="668" y="202"/>
                      </a:lnTo>
                      <a:lnTo>
                        <a:pt x="670" y="200"/>
                      </a:lnTo>
                      <a:lnTo>
                        <a:pt x="672" y="198"/>
                      </a:lnTo>
                      <a:lnTo>
                        <a:pt x="674" y="195"/>
                      </a:lnTo>
                      <a:lnTo>
                        <a:pt x="675" y="192"/>
                      </a:lnTo>
                      <a:lnTo>
                        <a:pt x="677" y="190"/>
                      </a:lnTo>
                      <a:lnTo>
                        <a:pt x="678" y="190"/>
                      </a:lnTo>
                      <a:lnTo>
                        <a:pt x="680" y="191"/>
                      </a:lnTo>
                      <a:lnTo>
                        <a:pt x="682" y="193"/>
                      </a:lnTo>
                      <a:lnTo>
                        <a:pt x="684" y="197"/>
                      </a:lnTo>
                      <a:lnTo>
                        <a:pt x="686" y="201"/>
                      </a:lnTo>
                      <a:lnTo>
                        <a:pt x="687" y="205"/>
                      </a:lnTo>
                      <a:lnTo>
                        <a:pt x="689" y="209"/>
                      </a:lnTo>
                      <a:lnTo>
                        <a:pt x="690" y="210"/>
                      </a:lnTo>
                      <a:lnTo>
                        <a:pt x="692" y="210"/>
                      </a:lnTo>
                      <a:lnTo>
                        <a:pt x="694" y="207"/>
                      </a:lnTo>
                      <a:lnTo>
                        <a:pt x="696" y="204"/>
                      </a:lnTo>
                      <a:lnTo>
                        <a:pt x="698" y="200"/>
                      </a:lnTo>
                      <a:lnTo>
                        <a:pt x="699" y="196"/>
                      </a:lnTo>
                      <a:lnTo>
                        <a:pt x="701" y="193"/>
                      </a:lnTo>
                      <a:lnTo>
                        <a:pt x="702" y="192"/>
                      </a:lnTo>
                      <a:lnTo>
                        <a:pt x="704" y="191"/>
                      </a:lnTo>
                      <a:lnTo>
                        <a:pt x="706" y="192"/>
                      </a:lnTo>
                      <a:lnTo>
                        <a:pt x="708" y="193"/>
                      </a:lnTo>
                      <a:lnTo>
                        <a:pt x="710" y="195"/>
                      </a:lnTo>
                      <a:lnTo>
                        <a:pt x="711" y="196"/>
                      </a:lnTo>
                      <a:lnTo>
                        <a:pt x="713" y="196"/>
                      </a:lnTo>
                      <a:lnTo>
                        <a:pt x="714" y="195"/>
                      </a:lnTo>
                      <a:lnTo>
                        <a:pt x="716" y="194"/>
                      </a:lnTo>
                      <a:lnTo>
                        <a:pt x="718" y="193"/>
                      </a:lnTo>
                      <a:lnTo>
                        <a:pt x="720" y="193"/>
                      </a:lnTo>
                      <a:lnTo>
                        <a:pt x="721" y="194"/>
                      </a:lnTo>
                      <a:lnTo>
                        <a:pt x="723" y="196"/>
                      </a:lnTo>
                      <a:lnTo>
                        <a:pt x="725" y="198"/>
                      </a:lnTo>
                      <a:lnTo>
                        <a:pt x="726" y="201"/>
                      </a:lnTo>
                      <a:lnTo>
                        <a:pt x="728" y="203"/>
                      </a:lnTo>
                      <a:lnTo>
                        <a:pt x="730" y="205"/>
                      </a:lnTo>
                      <a:lnTo>
                        <a:pt x="732" y="205"/>
                      </a:lnTo>
                      <a:lnTo>
                        <a:pt x="733" y="203"/>
                      </a:lnTo>
                      <a:lnTo>
                        <a:pt x="735" y="199"/>
                      </a:lnTo>
                      <a:lnTo>
                        <a:pt x="737" y="195"/>
                      </a:lnTo>
                      <a:lnTo>
                        <a:pt x="738" y="190"/>
                      </a:lnTo>
                      <a:lnTo>
                        <a:pt x="740" y="186"/>
                      </a:lnTo>
                      <a:lnTo>
                        <a:pt x="742" y="183"/>
                      </a:lnTo>
                      <a:lnTo>
                        <a:pt x="744" y="182"/>
                      </a:lnTo>
                      <a:lnTo>
                        <a:pt x="745" y="183"/>
                      </a:lnTo>
                      <a:lnTo>
                        <a:pt x="747" y="185"/>
                      </a:lnTo>
                      <a:lnTo>
                        <a:pt x="749" y="190"/>
                      </a:lnTo>
                      <a:lnTo>
                        <a:pt x="750" y="195"/>
                      </a:lnTo>
                      <a:lnTo>
                        <a:pt x="752" y="200"/>
                      </a:lnTo>
                      <a:lnTo>
                        <a:pt x="754" y="205"/>
                      </a:lnTo>
                      <a:lnTo>
                        <a:pt x="756" y="209"/>
                      </a:lnTo>
                      <a:lnTo>
                        <a:pt x="757" y="211"/>
                      </a:lnTo>
                      <a:lnTo>
                        <a:pt x="759" y="212"/>
                      </a:lnTo>
                      <a:lnTo>
                        <a:pt x="761" y="212"/>
                      </a:lnTo>
                      <a:lnTo>
                        <a:pt x="762" y="210"/>
                      </a:lnTo>
                      <a:lnTo>
                        <a:pt x="764" y="206"/>
                      </a:lnTo>
                      <a:lnTo>
                        <a:pt x="766" y="203"/>
                      </a:lnTo>
                      <a:lnTo>
                        <a:pt x="768" y="199"/>
                      </a:lnTo>
                      <a:lnTo>
                        <a:pt x="769" y="196"/>
                      </a:lnTo>
                      <a:lnTo>
                        <a:pt x="771" y="193"/>
                      </a:lnTo>
                      <a:lnTo>
                        <a:pt x="773" y="192"/>
                      </a:lnTo>
                      <a:lnTo>
                        <a:pt x="774" y="192"/>
                      </a:lnTo>
                      <a:lnTo>
                        <a:pt x="776" y="192"/>
                      </a:lnTo>
                      <a:lnTo>
                        <a:pt x="778" y="194"/>
                      </a:lnTo>
                      <a:lnTo>
                        <a:pt x="780" y="196"/>
                      </a:lnTo>
                      <a:lnTo>
                        <a:pt x="781" y="198"/>
                      </a:lnTo>
                      <a:lnTo>
                        <a:pt x="783" y="200"/>
                      </a:lnTo>
                      <a:lnTo>
                        <a:pt x="785" y="201"/>
                      </a:lnTo>
                      <a:lnTo>
                        <a:pt x="786" y="201"/>
                      </a:lnTo>
                      <a:lnTo>
                        <a:pt x="788" y="200"/>
                      </a:lnTo>
                      <a:lnTo>
                        <a:pt x="790" y="198"/>
                      </a:lnTo>
                      <a:lnTo>
                        <a:pt x="792" y="195"/>
                      </a:lnTo>
                      <a:lnTo>
                        <a:pt x="793" y="191"/>
                      </a:lnTo>
                      <a:lnTo>
                        <a:pt x="795" y="187"/>
                      </a:lnTo>
                      <a:lnTo>
                        <a:pt x="797" y="183"/>
                      </a:lnTo>
                      <a:lnTo>
                        <a:pt x="798" y="179"/>
                      </a:lnTo>
                      <a:lnTo>
                        <a:pt x="800" y="175"/>
                      </a:lnTo>
                      <a:lnTo>
                        <a:pt x="802" y="173"/>
                      </a:lnTo>
                      <a:lnTo>
                        <a:pt x="804" y="171"/>
                      </a:lnTo>
                      <a:lnTo>
                        <a:pt x="805" y="169"/>
                      </a:lnTo>
                      <a:lnTo>
                        <a:pt x="807" y="169"/>
                      </a:lnTo>
                      <a:lnTo>
                        <a:pt x="809" y="168"/>
                      </a:lnTo>
                      <a:lnTo>
                        <a:pt x="810" y="169"/>
                      </a:lnTo>
                      <a:lnTo>
                        <a:pt x="812" y="169"/>
                      </a:lnTo>
                      <a:lnTo>
                        <a:pt x="814" y="169"/>
                      </a:lnTo>
                      <a:lnTo>
                        <a:pt x="815" y="170"/>
                      </a:lnTo>
                      <a:lnTo>
                        <a:pt x="817" y="170"/>
                      </a:lnTo>
                      <a:lnTo>
                        <a:pt x="819" y="170"/>
                      </a:lnTo>
                      <a:lnTo>
                        <a:pt x="821" y="169"/>
                      </a:lnTo>
                      <a:lnTo>
                        <a:pt x="822" y="167"/>
                      </a:lnTo>
                      <a:lnTo>
                        <a:pt x="824" y="165"/>
                      </a:lnTo>
                      <a:lnTo>
                        <a:pt x="826" y="162"/>
                      </a:lnTo>
                      <a:lnTo>
                        <a:pt x="827" y="160"/>
                      </a:lnTo>
                      <a:lnTo>
                        <a:pt x="829" y="157"/>
                      </a:lnTo>
                      <a:lnTo>
                        <a:pt x="831" y="156"/>
                      </a:lnTo>
                      <a:lnTo>
                        <a:pt x="833" y="155"/>
                      </a:lnTo>
                      <a:lnTo>
                        <a:pt x="834" y="156"/>
                      </a:lnTo>
                      <a:lnTo>
                        <a:pt x="836" y="159"/>
                      </a:lnTo>
                      <a:lnTo>
                        <a:pt x="838" y="162"/>
                      </a:lnTo>
                      <a:lnTo>
                        <a:pt x="839" y="166"/>
                      </a:lnTo>
                      <a:lnTo>
                        <a:pt x="841" y="170"/>
                      </a:lnTo>
                      <a:lnTo>
                        <a:pt x="843" y="174"/>
                      </a:lnTo>
                      <a:lnTo>
                        <a:pt x="844" y="177"/>
                      </a:lnTo>
                      <a:lnTo>
                        <a:pt x="846" y="178"/>
                      </a:lnTo>
                      <a:lnTo>
                        <a:pt x="848" y="179"/>
                      </a:lnTo>
                      <a:lnTo>
                        <a:pt x="850" y="178"/>
                      </a:lnTo>
                      <a:lnTo>
                        <a:pt x="851" y="176"/>
                      </a:lnTo>
                      <a:lnTo>
                        <a:pt x="853" y="174"/>
                      </a:lnTo>
                      <a:lnTo>
                        <a:pt x="855" y="172"/>
                      </a:lnTo>
                      <a:lnTo>
                        <a:pt x="856" y="170"/>
                      </a:lnTo>
                      <a:lnTo>
                        <a:pt x="858" y="169"/>
                      </a:lnTo>
                      <a:lnTo>
                        <a:pt x="860" y="170"/>
                      </a:lnTo>
                      <a:lnTo>
                        <a:pt x="861" y="171"/>
                      </a:lnTo>
                      <a:lnTo>
                        <a:pt x="863" y="172"/>
                      </a:lnTo>
                      <a:lnTo>
                        <a:pt x="865" y="172"/>
                      </a:lnTo>
                      <a:lnTo>
                        <a:pt x="867" y="172"/>
                      </a:lnTo>
                      <a:lnTo>
                        <a:pt x="868" y="172"/>
                      </a:lnTo>
                      <a:lnTo>
                        <a:pt x="870" y="170"/>
                      </a:lnTo>
                      <a:lnTo>
                        <a:pt x="872" y="167"/>
                      </a:lnTo>
                      <a:lnTo>
                        <a:pt x="873" y="164"/>
                      </a:lnTo>
                      <a:lnTo>
                        <a:pt x="875" y="160"/>
                      </a:lnTo>
                      <a:lnTo>
                        <a:pt x="877" y="158"/>
                      </a:lnTo>
                      <a:lnTo>
                        <a:pt x="879" y="155"/>
                      </a:lnTo>
                      <a:lnTo>
                        <a:pt x="880" y="154"/>
                      </a:lnTo>
                      <a:lnTo>
                        <a:pt x="882" y="153"/>
                      </a:lnTo>
                      <a:lnTo>
                        <a:pt x="884" y="154"/>
                      </a:lnTo>
                      <a:lnTo>
                        <a:pt x="885" y="155"/>
                      </a:lnTo>
                      <a:lnTo>
                        <a:pt x="887" y="156"/>
                      </a:lnTo>
                      <a:lnTo>
                        <a:pt x="889" y="157"/>
                      </a:lnTo>
                      <a:lnTo>
                        <a:pt x="891" y="158"/>
                      </a:lnTo>
                      <a:lnTo>
                        <a:pt x="892" y="160"/>
                      </a:lnTo>
                      <a:lnTo>
                        <a:pt x="894" y="161"/>
                      </a:lnTo>
                      <a:lnTo>
                        <a:pt x="896" y="163"/>
                      </a:lnTo>
                      <a:lnTo>
                        <a:pt x="897" y="165"/>
                      </a:lnTo>
                      <a:lnTo>
                        <a:pt x="899" y="166"/>
                      </a:lnTo>
                      <a:lnTo>
                        <a:pt x="901" y="168"/>
                      </a:lnTo>
                      <a:lnTo>
                        <a:pt x="903" y="168"/>
                      </a:lnTo>
                      <a:lnTo>
                        <a:pt x="904" y="168"/>
                      </a:lnTo>
                      <a:lnTo>
                        <a:pt x="906" y="166"/>
                      </a:lnTo>
                      <a:lnTo>
                        <a:pt x="908" y="162"/>
                      </a:lnTo>
                      <a:lnTo>
                        <a:pt x="909" y="158"/>
                      </a:lnTo>
                      <a:lnTo>
                        <a:pt x="911" y="152"/>
                      </a:lnTo>
                      <a:lnTo>
                        <a:pt x="913" y="147"/>
                      </a:lnTo>
                      <a:lnTo>
                        <a:pt x="915" y="143"/>
                      </a:lnTo>
                      <a:lnTo>
                        <a:pt x="916" y="140"/>
                      </a:lnTo>
                      <a:lnTo>
                        <a:pt x="918" y="140"/>
                      </a:lnTo>
                      <a:lnTo>
                        <a:pt x="920" y="142"/>
                      </a:lnTo>
                      <a:lnTo>
                        <a:pt x="921" y="146"/>
                      </a:lnTo>
                      <a:lnTo>
                        <a:pt x="923" y="152"/>
                      </a:lnTo>
                      <a:lnTo>
                        <a:pt x="925" y="156"/>
                      </a:lnTo>
                      <a:lnTo>
                        <a:pt x="927" y="161"/>
                      </a:lnTo>
                      <a:lnTo>
                        <a:pt x="928" y="164"/>
                      </a:lnTo>
                      <a:lnTo>
                        <a:pt x="930" y="166"/>
                      </a:lnTo>
                      <a:lnTo>
                        <a:pt x="932" y="166"/>
                      </a:lnTo>
                      <a:lnTo>
                        <a:pt x="933" y="165"/>
                      </a:lnTo>
                      <a:lnTo>
                        <a:pt x="935" y="164"/>
                      </a:lnTo>
                      <a:lnTo>
                        <a:pt x="937" y="163"/>
                      </a:lnTo>
                      <a:lnTo>
                        <a:pt x="939" y="162"/>
                      </a:lnTo>
                      <a:lnTo>
                        <a:pt x="940" y="162"/>
                      </a:lnTo>
                      <a:lnTo>
                        <a:pt x="942" y="163"/>
                      </a:lnTo>
                      <a:lnTo>
                        <a:pt x="944" y="163"/>
                      </a:lnTo>
                      <a:lnTo>
                        <a:pt x="945" y="162"/>
                      </a:lnTo>
                      <a:lnTo>
                        <a:pt x="947" y="161"/>
                      </a:lnTo>
                      <a:lnTo>
                        <a:pt x="949" y="159"/>
                      </a:lnTo>
                      <a:lnTo>
                        <a:pt x="951" y="156"/>
                      </a:lnTo>
                      <a:lnTo>
                        <a:pt x="952" y="154"/>
                      </a:lnTo>
                      <a:lnTo>
                        <a:pt x="954" y="153"/>
                      </a:lnTo>
                      <a:lnTo>
                        <a:pt x="956" y="153"/>
                      </a:lnTo>
                      <a:lnTo>
                        <a:pt x="957" y="155"/>
                      </a:lnTo>
                      <a:lnTo>
                        <a:pt x="959" y="158"/>
                      </a:lnTo>
                      <a:lnTo>
                        <a:pt x="961" y="161"/>
                      </a:lnTo>
                      <a:lnTo>
                        <a:pt x="963" y="165"/>
                      </a:lnTo>
                      <a:lnTo>
                        <a:pt x="964" y="167"/>
                      </a:lnTo>
                      <a:lnTo>
                        <a:pt x="966" y="168"/>
                      </a:lnTo>
                      <a:lnTo>
                        <a:pt x="968" y="167"/>
                      </a:lnTo>
                      <a:lnTo>
                        <a:pt x="969" y="166"/>
                      </a:lnTo>
                      <a:lnTo>
                        <a:pt x="971" y="165"/>
                      </a:lnTo>
                      <a:lnTo>
                        <a:pt x="973" y="165"/>
                      </a:lnTo>
                      <a:lnTo>
                        <a:pt x="975" y="167"/>
                      </a:lnTo>
                      <a:lnTo>
                        <a:pt x="976" y="171"/>
                      </a:lnTo>
                      <a:lnTo>
                        <a:pt x="978" y="177"/>
                      </a:lnTo>
                      <a:lnTo>
                        <a:pt x="979" y="183"/>
                      </a:lnTo>
                      <a:lnTo>
                        <a:pt x="981" y="188"/>
                      </a:lnTo>
                      <a:lnTo>
                        <a:pt x="983" y="189"/>
                      </a:lnTo>
                      <a:lnTo>
                        <a:pt x="985" y="185"/>
                      </a:lnTo>
                      <a:lnTo>
                        <a:pt x="987" y="174"/>
                      </a:lnTo>
                      <a:lnTo>
                        <a:pt x="988" y="158"/>
                      </a:lnTo>
                      <a:lnTo>
                        <a:pt x="990" y="136"/>
                      </a:lnTo>
                      <a:lnTo>
                        <a:pt x="991" y="112"/>
                      </a:lnTo>
                      <a:lnTo>
                        <a:pt x="993" y="89"/>
                      </a:lnTo>
                      <a:lnTo>
                        <a:pt x="995" y="68"/>
                      </a:lnTo>
                      <a:lnTo>
                        <a:pt x="997" y="53"/>
                      </a:lnTo>
                      <a:lnTo>
                        <a:pt x="999" y="43"/>
                      </a:lnTo>
                      <a:lnTo>
                        <a:pt x="1000" y="41"/>
                      </a:lnTo>
                      <a:lnTo>
                        <a:pt x="1002" y="44"/>
                      </a:lnTo>
                      <a:lnTo>
                        <a:pt x="1003" y="50"/>
                      </a:lnTo>
                      <a:lnTo>
                        <a:pt x="1005" y="57"/>
                      </a:lnTo>
                      <a:lnTo>
                        <a:pt x="1007" y="63"/>
                      </a:lnTo>
                      <a:lnTo>
                        <a:pt x="1009" y="65"/>
                      </a:lnTo>
                      <a:lnTo>
                        <a:pt x="1011" y="64"/>
                      </a:lnTo>
                      <a:lnTo>
                        <a:pt x="1012" y="59"/>
                      </a:lnTo>
                      <a:lnTo>
                        <a:pt x="1014" y="51"/>
                      </a:lnTo>
                      <a:lnTo>
                        <a:pt x="1015" y="43"/>
                      </a:lnTo>
                      <a:lnTo>
                        <a:pt x="1017" y="34"/>
                      </a:lnTo>
                      <a:lnTo>
                        <a:pt x="1019" y="28"/>
                      </a:lnTo>
                      <a:lnTo>
                        <a:pt x="1021" y="25"/>
                      </a:lnTo>
                      <a:lnTo>
                        <a:pt x="1022" y="25"/>
                      </a:lnTo>
                      <a:lnTo>
                        <a:pt x="1024" y="27"/>
                      </a:lnTo>
                      <a:lnTo>
                        <a:pt x="1026" y="32"/>
                      </a:lnTo>
                      <a:lnTo>
                        <a:pt x="1027" y="37"/>
                      </a:lnTo>
                      <a:lnTo>
                        <a:pt x="1029" y="41"/>
                      </a:lnTo>
                      <a:lnTo>
                        <a:pt x="1031" y="44"/>
                      </a:lnTo>
                      <a:lnTo>
                        <a:pt x="1033" y="46"/>
                      </a:lnTo>
                      <a:lnTo>
                        <a:pt x="1034" y="45"/>
                      </a:lnTo>
                      <a:lnTo>
                        <a:pt x="1036" y="43"/>
                      </a:lnTo>
                      <a:lnTo>
                        <a:pt x="1038" y="41"/>
                      </a:lnTo>
                      <a:lnTo>
                        <a:pt x="1039" y="39"/>
                      </a:lnTo>
                      <a:lnTo>
                        <a:pt x="1041" y="38"/>
                      </a:lnTo>
                      <a:lnTo>
                        <a:pt x="1043" y="39"/>
                      </a:lnTo>
                      <a:lnTo>
                        <a:pt x="1045" y="40"/>
                      </a:lnTo>
                      <a:lnTo>
                        <a:pt x="1046" y="43"/>
                      </a:lnTo>
                      <a:lnTo>
                        <a:pt x="1048" y="46"/>
                      </a:lnTo>
                      <a:lnTo>
                        <a:pt x="1050" y="48"/>
                      </a:lnTo>
                      <a:lnTo>
                        <a:pt x="1051" y="49"/>
                      </a:lnTo>
                      <a:lnTo>
                        <a:pt x="1053" y="50"/>
                      </a:lnTo>
                      <a:lnTo>
                        <a:pt x="1055" y="49"/>
                      </a:lnTo>
                      <a:lnTo>
                        <a:pt x="1057" y="48"/>
                      </a:lnTo>
                      <a:lnTo>
                        <a:pt x="1058" y="46"/>
                      </a:lnTo>
                      <a:lnTo>
                        <a:pt x="1060" y="44"/>
                      </a:lnTo>
                      <a:lnTo>
                        <a:pt x="1062" y="42"/>
                      </a:lnTo>
                      <a:lnTo>
                        <a:pt x="1063" y="41"/>
                      </a:lnTo>
                      <a:lnTo>
                        <a:pt x="1065" y="40"/>
                      </a:lnTo>
                      <a:lnTo>
                        <a:pt x="1067" y="40"/>
                      </a:lnTo>
                      <a:lnTo>
                        <a:pt x="1068" y="39"/>
                      </a:lnTo>
                      <a:lnTo>
                        <a:pt x="1070" y="39"/>
                      </a:lnTo>
                      <a:lnTo>
                        <a:pt x="1072" y="39"/>
                      </a:lnTo>
                      <a:lnTo>
                        <a:pt x="1074" y="39"/>
                      </a:lnTo>
                      <a:lnTo>
                        <a:pt x="1075" y="39"/>
                      </a:lnTo>
                      <a:lnTo>
                        <a:pt x="1077" y="40"/>
                      </a:lnTo>
                      <a:lnTo>
                        <a:pt x="1079" y="40"/>
                      </a:lnTo>
                      <a:lnTo>
                        <a:pt x="1080" y="41"/>
                      </a:lnTo>
                      <a:lnTo>
                        <a:pt x="1082" y="41"/>
                      </a:lnTo>
                      <a:lnTo>
                        <a:pt x="1084" y="42"/>
                      </a:lnTo>
                      <a:lnTo>
                        <a:pt x="1086" y="42"/>
                      </a:lnTo>
                      <a:lnTo>
                        <a:pt x="1087" y="42"/>
                      </a:lnTo>
                      <a:lnTo>
                        <a:pt x="1089" y="41"/>
                      </a:lnTo>
                      <a:lnTo>
                        <a:pt x="1091" y="40"/>
                      </a:lnTo>
                      <a:lnTo>
                        <a:pt x="1092" y="39"/>
                      </a:lnTo>
                      <a:lnTo>
                        <a:pt x="1094" y="38"/>
                      </a:lnTo>
                      <a:lnTo>
                        <a:pt x="1096" y="37"/>
                      </a:lnTo>
                      <a:lnTo>
                        <a:pt x="1098" y="37"/>
                      </a:lnTo>
                      <a:lnTo>
                        <a:pt x="1099" y="37"/>
                      </a:lnTo>
                      <a:lnTo>
                        <a:pt x="1101" y="38"/>
                      </a:lnTo>
                      <a:lnTo>
                        <a:pt x="1103" y="39"/>
                      </a:lnTo>
                      <a:lnTo>
                        <a:pt x="1104" y="39"/>
                      </a:lnTo>
                      <a:lnTo>
                        <a:pt x="1106" y="39"/>
                      </a:lnTo>
                      <a:lnTo>
                        <a:pt x="1108" y="37"/>
                      </a:lnTo>
                      <a:lnTo>
                        <a:pt x="1110" y="35"/>
                      </a:lnTo>
                      <a:lnTo>
                        <a:pt x="1111" y="32"/>
                      </a:lnTo>
                      <a:lnTo>
                        <a:pt x="1113" y="29"/>
                      </a:lnTo>
                      <a:lnTo>
                        <a:pt x="1114" y="25"/>
                      </a:lnTo>
                      <a:lnTo>
                        <a:pt x="1116" y="22"/>
                      </a:lnTo>
                      <a:lnTo>
                        <a:pt x="1118" y="20"/>
                      </a:lnTo>
                      <a:lnTo>
                        <a:pt x="1120" y="19"/>
                      </a:lnTo>
                      <a:lnTo>
                        <a:pt x="1122" y="18"/>
                      </a:lnTo>
                      <a:lnTo>
                        <a:pt x="1123" y="18"/>
                      </a:lnTo>
                      <a:lnTo>
                        <a:pt x="1125" y="17"/>
                      </a:lnTo>
                      <a:lnTo>
                        <a:pt x="1126" y="16"/>
                      </a:lnTo>
                      <a:lnTo>
                        <a:pt x="1128" y="15"/>
                      </a:lnTo>
                      <a:lnTo>
                        <a:pt x="1130" y="13"/>
                      </a:lnTo>
                      <a:lnTo>
                        <a:pt x="1132" y="11"/>
                      </a:lnTo>
                      <a:lnTo>
                        <a:pt x="1134" y="8"/>
                      </a:lnTo>
                      <a:lnTo>
                        <a:pt x="1135" y="5"/>
                      </a:lnTo>
                      <a:lnTo>
                        <a:pt x="1137" y="3"/>
                      </a:lnTo>
                      <a:lnTo>
                        <a:pt x="1138" y="1"/>
                      </a:lnTo>
                      <a:lnTo>
                        <a:pt x="1140" y="0"/>
                      </a:lnTo>
                      <a:lnTo>
                        <a:pt x="1142" y="0"/>
                      </a:lnTo>
                      <a:lnTo>
                        <a:pt x="1144" y="1"/>
                      </a:lnTo>
                      <a:lnTo>
                        <a:pt x="1146" y="3"/>
                      </a:lnTo>
                      <a:lnTo>
                        <a:pt x="1147" y="5"/>
                      </a:lnTo>
                      <a:lnTo>
                        <a:pt x="1149" y="7"/>
                      </a:lnTo>
                      <a:lnTo>
                        <a:pt x="1150" y="12"/>
                      </a:lnTo>
                      <a:lnTo>
                        <a:pt x="1152" y="17"/>
                      </a:lnTo>
                      <a:lnTo>
                        <a:pt x="1154" y="23"/>
                      </a:lnTo>
                      <a:lnTo>
                        <a:pt x="1156" y="30"/>
                      </a:lnTo>
                      <a:lnTo>
                        <a:pt x="1157" y="38"/>
                      </a:lnTo>
                      <a:lnTo>
                        <a:pt x="1159" y="45"/>
                      </a:lnTo>
                      <a:lnTo>
                        <a:pt x="1161" y="51"/>
                      </a:lnTo>
                      <a:lnTo>
                        <a:pt x="1162" y="55"/>
                      </a:lnTo>
                      <a:lnTo>
                        <a:pt x="1164" y="57"/>
                      </a:lnTo>
                      <a:lnTo>
                        <a:pt x="1166" y="56"/>
                      </a:lnTo>
                      <a:lnTo>
                        <a:pt x="1168" y="52"/>
                      </a:lnTo>
                      <a:lnTo>
                        <a:pt x="1169" y="47"/>
                      </a:lnTo>
                      <a:lnTo>
                        <a:pt x="1171" y="41"/>
                      </a:lnTo>
                      <a:lnTo>
                        <a:pt x="1173" y="36"/>
                      </a:lnTo>
                      <a:lnTo>
                        <a:pt x="1174" y="32"/>
                      </a:lnTo>
                      <a:lnTo>
                        <a:pt x="1176" y="30"/>
                      </a:lnTo>
                      <a:lnTo>
                        <a:pt x="1178" y="32"/>
                      </a:lnTo>
                      <a:lnTo>
                        <a:pt x="1180" y="36"/>
                      </a:lnTo>
                      <a:lnTo>
                        <a:pt x="1181" y="41"/>
                      </a:lnTo>
                      <a:lnTo>
                        <a:pt x="1183" y="47"/>
                      </a:lnTo>
                      <a:lnTo>
                        <a:pt x="1185" y="52"/>
                      </a:lnTo>
                      <a:lnTo>
                        <a:pt x="1186" y="55"/>
                      </a:lnTo>
                      <a:lnTo>
                        <a:pt x="1188" y="55"/>
                      </a:lnTo>
                      <a:lnTo>
                        <a:pt x="1190" y="52"/>
                      </a:lnTo>
                      <a:lnTo>
                        <a:pt x="1192" y="47"/>
                      </a:lnTo>
                      <a:lnTo>
                        <a:pt x="1193" y="39"/>
                      </a:lnTo>
                      <a:lnTo>
                        <a:pt x="1195" y="30"/>
                      </a:lnTo>
                      <a:lnTo>
                        <a:pt x="1197" y="23"/>
                      </a:lnTo>
                      <a:lnTo>
                        <a:pt x="1198" y="18"/>
                      </a:lnTo>
                      <a:lnTo>
                        <a:pt x="1200" y="17"/>
                      </a:lnTo>
                      <a:lnTo>
                        <a:pt x="1202" y="18"/>
                      </a:lnTo>
                      <a:lnTo>
                        <a:pt x="1204" y="24"/>
                      </a:lnTo>
                      <a:lnTo>
                        <a:pt x="1205" y="31"/>
                      </a:lnTo>
                      <a:lnTo>
                        <a:pt x="1207" y="39"/>
                      </a:lnTo>
                      <a:lnTo>
                        <a:pt x="1209" y="47"/>
                      </a:lnTo>
                      <a:lnTo>
                        <a:pt x="1210" y="52"/>
                      </a:lnTo>
                      <a:lnTo>
                        <a:pt x="1212" y="55"/>
                      </a:lnTo>
                      <a:lnTo>
                        <a:pt x="1214" y="55"/>
                      </a:lnTo>
                      <a:lnTo>
                        <a:pt x="1216" y="52"/>
                      </a:lnTo>
                      <a:lnTo>
                        <a:pt x="1217" y="47"/>
                      </a:lnTo>
                      <a:lnTo>
                        <a:pt x="1219" y="42"/>
                      </a:lnTo>
                      <a:lnTo>
                        <a:pt x="1221" y="37"/>
                      </a:lnTo>
                      <a:lnTo>
                        <a:pt x="1222" y="35"/>
                      </a:lnTo>
                      <a:lnTo>
                        <a:pt x="1224" y="34"/>
                      </a:lnTo>
                      <a:lnTo>
                        <a:pt x="1226" y="36"/>
                      </a:lnTo>
                      <a:lnTo>
                        <a:pt x="1228" y="39"/>
                      </a:lnTo>
                      <a:lnTo>
                        <a:pt x="1229" y="43"/>
                      </a:lnTo>
                      <a:lnTo>
                        <a:pt x="1231" y="47"/>
                      </a:lnTo>
                      <a:lnTo>
                        <a:pt x="1233" y="49"/>
                      </a:lnTo>
                      <a:lnTo>
                        <a:pt x="1234" y="49"/>
                      </a:lnTo>
                      <a:lnTo>
                        <a:pt x="1236" y="48"/>
                      </a:lnTo>
                      <a:lnTo>
                        <a:pt x="1238" y="44"/>
                      </a:lnTo>
                      <a:lnTo>
                        <a:pt x="1240" y="40"/>
                      </a:lnTo>
                      <a:lnTo>
                        <a:pt x="1241" y="36"/>
                      </a:lnTo>
                      <a:lnTo>
                        <a:pt x="1243" y="33"/>
                      </a:lnTo>
                      <a:lnTo>
                        <a:pt x="1245" y="31"/>
                      </a:lnTo>
                      <a:lnTo>
                        <a:pt x="1246" y="32"/>
                      </a:lnTo>
                      <a:lnTo>
                        <a:pt x="1248" y="35"/>
                      </a:lnTo>
                      <a:lnTo>
                        <a:pt x="1250" y="38"/>
                      </a:lnTo>
                      <a:lnTo>
                        <a:pt x="1252" y="41"/>
                      </a:lnTo>
                      <a:lnTo>
                        <a:pt x="1253" y="44"/>
                      </a:lnTo>
                      <a:lnTo>
                        <a:pt x="1255" y="44"/>
                      </a:lnTo>
                      <a:lnTo>
                        <a:pt x="1257" y="43"/>
                      </a:lnTo>
                      <a:lnTo>
                        <a:pt x="1258" y="40"/>
                      </a:lnTo>
                      <a:lnTo>
                        <a:pt x="1260" y="36"/>
                      </a:lnTo>
                      <a:lnTo>
                        <a:pt x="1262" y="33"/>
                      </a:lnTo>
                      <a:lnTo>
                        <a:pt x="1264" y="31"/>
                      </a:lnTo>
                      <a:lnTo>
                        <a:pt x="1265" y="31"/>
                      </a:lnTo>
                      <a:lnTo>
                        <a:pt x="1267" y="33"/>
                      </a:lnTo>
                      <a:lnTo>
                        <a:pt x="1269" y="37"/>
                      </a:lnTo>
                      <a:lnTo>
                        <a:pt x="1270" y="42"/>
                      </a:lnTo>
                      <a:lnTo>
                        <a:pt x="1272" y="47"/>
                      </a:lnTo>
                      <a:lnTo>
                        <a:pt x="1274" y="51"/>
                      </a:lnTo>
                      <a:lnTo>
                        <a:pt x="1275" y="54"/>
                      </a:lnTo>
                      <a:lnTo>
                        <a:pt x="1277" y="54"/>
                      </a:lnTo>
                      <a:lnTo>
                        <a:pt x="1279" y="52"/>
                      </a:lnTo>
                      <a:lnTo>
                        <a:pt x="1281" y="49"/>
                      </a:lnTo>
                      <a:lnTo>
                        <a:pt x="1282" y="45"/>
                      </a:lnTo>
                      <a:lnTo>
                        <a:pt x="1284" y="42"/>
                      </a:lnTo>
                      <a:lnTo>
                        <a:pt x="1286" y="40"/>
                      </a:lnTo>
                      <a:lnTo>
                        <a:pt x="1287" y="41"/>
                      </a:lnTo>
                      <a:lnTo>
                        <a:pt x="1289" y="42"/>
                      </a:lnTo>
                      <a:lnTo>
                        <a:pt x="1291" y="46"/>
                      </a:lnTo>
                      <a:lnTo>
                        <a:pt x="1292" y="49"/>
                      </a:lnTo>
                      <a:lnTo>
                        <a:pt x="1294" y="53"/>
                      </a:lnTo>
                      <a:lnTo>
                        <a:pt x="1296" y="55"/>
                      </a:lnTo>
                      <a:lnTo>
                        <a:pt x="1298" y="56"/>
                      </a:lnTo>
                      <a:lnTo>
                        <a:pt x="1299" y="55"/>
                      </a:lnTo>
                      <a:lnTo>
                        <a:pt x="1301" y="54"/>
                      </a:lnTo>
                      <a:lnTo>
                        <a:pt x="1303" y="52"/>
                      </a:lnTo>
                      <a:lnTo>
                        <a:pt x="1304" y="50"/>
                      </a:lnTo>
                      <a:lnTo>
                        <a:pt x="1306" y="50"/>
                      </a:lnTo>
                      <a:lnTo>
                        <a:pt x="1308" y="50"/>
                      </a:lnTo>
                      <a:lnTo>
                        <a:pt x="1309" y="52"/>
                      </a:lnTo>
                      <a:lnTo>
                        <a:pt x="1311" y="55"/>
                      </a:lnTo>
                      <a:lnTo>
                        <a:pt x="1313" y="57"/>
                      </a:lnTo>
                      <a:lnTo>
                        <a:pt x="1315" y="60"/>
                      </a:lnTo>
                      <a:lnTo>
                        <a:pt x="1316" y="60"/>
                      </a:lnTo>
                      <a:lnTo>
                        <a:pt x="1318" y="59"/>
                      </a:lnTo>
                      <a:lnTo>
                        <a:pt x="1320" y="57"/>
                      </a:lnTo>
                      <a:lnTo>
                        <a:pt x="1321" y="53"/>
                      </a:lnTo>
                      <a:lnTo>
                        <a:pt x="1323" y="49"/>
                      </a:lnTo>
                      <a:lnTo>
                        <a:pt x="1325" y="46"/>
                      </a:lnTo>
                      <a:lnTo>
                        <a:pt x="1327" y="43"/>
                      </a:lnTo>
                      <a:lnTo>
                        <a:pt x="1328" y="41"/>
                      </a:lnTo>
                      <a:lnTo>
                        <a:pt x="1330" y="40"/>
                      </a:lnTo>
                      <a:lnTo>
                        <a:pt x="1332" y="40"/>
                      </a:lnTo>
                      <a:lnTo>
                        <a:pt x="1333" y="41"/>
                      </a:lnTo>
                      <a:lnTo>
                        <a:pt x="1335" y="42"/>
                      </a:lnTo>
                      <a:lnTo>
                        <a:pt x="1337" y="43"/>
                      </a:lnTo>
                      <a:lnTo>
                        <a:pt x="1339" y="43"/>
                      </a:lnTo>
                      <a:lnTo>
                        <a:pt x="1340" y="43"/>
                      </a:lnTo>
                      <a:lnTo>
                        <a:pt x="1342" y="44"/>
                      </a:lnTo>
                      <a:lnTo>
                        <a:pt x="1344" y="44"/>
                      </a:lnTo>
                      <a:lnTo>
                        <a:pt x="1345" y="44"/>
                      </a:lnTo>
                      <a:lnTo>
                        <a:pt x="1347" y="46"/>
                      </a:lnTo>
                      <a:lnTo>
                        <a:pt x="1349" y="47"/>
                      </a:lnTo>
                      <a:lnTo>
                        <a:pt x="1351" y="49"/>
                      </a:lnTo>
                      <a:lnTo>
                        <a:pt x="1352" y="50"/>
                      </a:lnTo>
                      <a:lnTo>
                        <a:pt x="1354" y="52"/>
                      </a:lnTo>
                      <a:lnTo>
                        <a:pt x="1356" y="53"/>
                      </a:lnTo>
                      <a:lnTo>
                        <a:pt x="1357" y="54"/>
                      </a:lnTo>
                      <a:lnTo>
                        <a:pt x="1359" y="54"/>
                      </a:lnTo>
                      <a:lnTo>
                        <a:pt x="1361" y="53"/>
                      </a:lnTo>
                      <a:lnTo>
                        <a:pt x="1363" y="51"/>
                      </a:lnTo>
                      <a:lnTo>
                        <a:pt x="1364" y="49"/>
                      </a:lnTo>
                      <a:lnTo>
                        <a:pt x="1366" y="46"/>
                      </a:lnTo>
                      <a:lnTo>
                        <a:pt x="1368" y="44"/>
                      </a:lnTo>
                      <a:lnTo>
                        <a:pt x="1369" y="42"/>
                      </a:lnTo>
                      <a:lnTo>
                        <a:pt x="1371" y="40"/>
                      </a:lnTo>
                      <a:lnTo>
                        <a:pt x="1373" y="40"/>
                      </a:lnTo>
                      <a:lnTo>
                        <a:pt x="1375" y="41"/>
                      </a:lnTo>
                      <a:lnTo>
                        <a:pt x="1376" y="43"/>
                      </a:lnTo>
                      <a:lnTo>
                        <a:pt x="1378" y="47"/>
                      </a:lnTo>
                      <a:lnTo>
                        <a:pt x="1380" y="53"/>
                      </a:lnTo>
                      <a:lnTo>
                        <a:pt x="1381" y="59"/>
                      </a:lnTo>
                      <a:lnTo>
                        <a:pt x="1383" y="65"/>
                      </a:lnTo>
                      <a:lnTo>
                        <a:pt x="1385" y="70"/>
                      </a:lnTo>
                      <a:lnTo>
                        <a:pt x="1387" y="74"/>
                      </a:lnTo>
                      <a:lnTo>
                        <a:pt x="1388" y="77"/>
                      </a:lnTo>
                      <a:lnTo>
                        <a:pt x="1390" y="78"/>
                      </a:lnTo>
                      <a:lnTo>
                        <a:pt x="1392" y="76"/>
                      </a:lnTo>
                      <a:lnTo>
                        <a:pt x="1393" y="73"/>
                      </a:lnTo>
                      <a:lnTo>
                        <a:pt x="1395" y="70"/>
                      </a:lnTo>
                      <a:lnTo>
                        <a:pt x="1397" y="66"/>
                      </a:lnTo>
                      <a:lnTo>
                        <a:pt x="1399" y="63"/>
                      </a:lnTo>
                      <a:lnTo>
                        <a:pt x="1400" y="62"/>
                      </a:lnTo>
                      <a:lnTo>
                        <a:pt x="1402" y="63"/>
                      </a:lnTo>
                      <a:lnTo>
                        <a:pt x="1404" y="66"/>
                      </a:lnTo>
                      <a:lnTo>
                        <a:pt x="1405" y="71"/>
                      </a:lnTo>
                      <a:lnTo>
                        <a:pt x="1407" y="76"/>
                      </a:lnTo>
                      <a:lnTo>
                        <a:pt x="1409" y="82"/>
                      </a:lnTo>
                      <a:lnTo>
                        <a:pt x="1411" y="87"/>
                      </a:lnTo>
                      <a:lnTo>
                        <a:pt x="1412" y="92"/>
                      </a:lnTo>
                      <a:lnTo>
                        <a:pt x="1414" y="95"/>
                      </a:lnTo>
                      <a:lnTo>
                        <a:pt x="1415" y="97"/>
                      </a:lnTo>
                      <a:lnTo>
                        <a:pt x="1417" y="98"/>
                      </a:lnTo>
                      <a:lnTo>
                        <a:pt x="1419" y="99"/>
                      </a:lnTo>
                      <a:lnTo>
                        <a:pt x="1421" y="99"/>
                      </a:lnTo>
                      <a:lnTo>
                        <a:pt x="1423" y="100"/>
                      </a:lnTo>
                      <a:lnTo>
                        <a:pt x="1424" y="102"/>
                      </a:lnTo>
                      <a:lnTo>
                        <a:pt x="1426" y="104"/>
                      </a:lnTo>
                      <a:lnTo>
                        <a:pt x="1427" y="106"/>
                      </a:lnTo>
                      <a:lnTo>
                        <a:pt x="1429" y="108"/>
                      </a:lnTo>
                      <a:lnTo>
                        <a:pt x="1431" y="110"/>
                      </a:lnTo>
                      <a:lnTo>
                        <a:pt x="1433" y="112"/>
                      </a:lnTo>
                      <a:lnTo>
                        <a:pt x="1435" y="113"/>
                      </a:lnTo>
                      <a:lnTo>
                        <a:pt x="1436" y="115"/>
                      </a:lnTo>
                      <a:lnTo>
                        <a:pt x="1438" y="116"/>
                      </a:lnTo>
                      <a:lnTo>
                        <a:pt x="1439" y="117"/>
                      </a:lnTo>
                      <a:lnTo>
                        <a:pt x="1441" y="119"/>
                      </a:lnTo>
                      <a:lnTo>
                        <a:pt x="1443" y="121"/>
                      </a:lnTo>
                      <a:lnTo>
                        <a:pt x="1445" y="123"/>
                      </a:lnTo>
                      <a:lnTo>
                        <a:pt x="1447" y="124"/>
                      </a:lnTo>
                      <a:lnTo>
                        <a:pt x="1448" y="125"/>
                      </a:lnTo>
                      <a:lnTo>
                        <a:pt x="1450" y="125"/>
                      </a:lnTo>
                      <a:lnTo>
                        <a:pt x="1451" y="124"/>
                      </a:lnTo>
                      <a:lnTo>
                        <a:pt x="1453" y="122"/>
                      </a:lnTo>
                      <a:lnTo>
                        <a:pt x="1455" y="120"/>
                      </a:lnTo>
                      <a:lnTo>
                        <a:pt x="1457" y="118"/>
                      </a:lnTo>
                      <a:lnTo>
                        <a:pt x="1458" y="116"/>
                      </a:lnTo>
                      <a:lnTo>
                        <a:pt x="1460" y="116"/>
                      </a:lnTo>
                      <a:lnTo>
                        <a:pt x="1462" y="116"/>
                      </a:lnTo>
                      <a:lnTo>
                        <a:pt x="1463" y="117"/>
                      </a:lnTo>
                      <a:lnTo>
                        <a:pt x="1465" y="119"/>
                      </a:lnTo>
                      <a:lnTo>
                        <a:pt x="1467" y="122"/>
                      </a:lnTo>
                      <a:lnTo>
                        <a:pt x="1469" y="123"/>
                      </a:lnTo>
                      <a:lnTo>
                        <a:pt x="1470" y="124"/>
                      </a:lnTo>
                      <a:lnTo>
                        <a:pt x="1472" y="125"/>
                      </a:lnTo>
                      <a:lnTo>
                        <a:pt x="1474" y="124"/>
                      </a:lnTo>
                      <a:lnTo>
                        <a:pt x="1475" y="122"/>
                      </a:lnTo>
                      <a:lnTo>
                        <a:pt x="1477" y="121"/>
                      </a:lnTo>
                      <a:lnTo>
                        <a:pt x="1479" y="119"/>
                      </a:lnTo>
                      <a:lnTo>
                        <a:pt x="1481" y="118"/>
                      </a:lnTo>
                      <a:lnTo>
                        <a:pt x="1482" y="118"/>
                      </a:lnTo>
                      <a:lnTo>
                        <a:pt x="1484" y="119"/>
                      </a:lnTo>
                      <a:lnTo>
                        <a:pt x="1486" y="121"/>
                      </a:lnTo>
                      <a:lnTo>
                        <a:pt x="1487" y="123"/>
                      </a:lnTo>
                      <a:lnTo>
                        <a:pt x="1489" y="123"/>
                      </a:lnTo>
                      <a:lnTo>
                        <a:pt x="1491" y="123"/>
                      </a:lnTo>
                      <a:lnTo>
                        <a:pt x="1493" y="121"/>
                      </a:lnTo>
                      <a:lnTo>
                        <a:pt x="1494" y="117"/>
                      </a:lnTo>
                      <a:lnTo>
                        <a:pt x="1496" y="112"/>
                      </a:lnTo>
                      <a:lnTo>
                        <a:pt x="1498" y="106"/>
                      </a:lnTo>
                      <a:lnTo>
                        <a:pt x="1499" y="99"/>
                      </a:lnTo>
                      <a:lnTo>
                        <a:pt x="1501" y="93"/>
                      </a:lnTo>
                      <a:lnTo>
                        <a:pt x="1503" y="88"/>
                      </a:lnTo>
                      <a:lnTo>
                        <a:pt x="1505" y="85"/>
                      </a:lnTo>
                      <a:lnTo>
                        <a:pt x="1506" y="83"/>
                      </a:lnTo>
                      <a:lnTo>
                        <a:pt x="1508" y="83"/>
                      </a:lnTo>
                      <a:lnTo>
                        <a:pt x="1510" y="85"/>
                      </a:lnTo>
                      <a:lnTo>
                        <a:pt x="1511" y="88"/>
                      </a:lnTo>
                      <a:lnTo>
                        <a:pt x="1513" y="91"/>
                      </a:lnTo>
                      <a:lnTo>
                        <a:pt x="1515" y="94"/>
                      </a:lnTo>
                      <a:lnTo>
                        <a:pt x="1516" y="97"/>
                      </a:lnTo>
                      <a:lnTo>
                        <a:pt x="1518" y="98"/>
                      </a:lnTo>
                      <a:lnTo>
                        <a:pt x="1520" y="98"/>
                      </a:lnTo>
                      <a:lnTo>
                        <a:pt x="1522" y="97"/>
                      </a:lnTo>
                      <a:lnTo>
                        <a:pt x="1523" y="95"/>
                      </a:lnTo>
                      <a:lnTo>
                        <a:pt x="1525" y="92"/>
                      </a:lnTo>
                      <a:lnTo>
                        <a:pt x="1527" y="89"/>
                      </a:lnTo>
                      <a:lnTo>
                        <a:pt x="1528" y="86"/>
                      </a:lnTo>
                      <a:lnTo>
                        <a:pt x="1530" y="84"/>
                      </a:lnTo>
                      <a:lnTo>
                        <a:pt x="1532" y="83"/>
                      </a:lnTo>
                      <a:lnTo>
                        <a:pt x="1534" y="83"/>
                      </a:lnTo>
                      <a:lnTo>
                        <a:pt x="1535" y="84"/>
                      </a:lnTo>
                      <a:lnTo>
                        <a:pt x="1537" y="86"/>
                      </a:lnTo>
                      <a:lnTo>
                        <a:pt x="1539" y="88"/>
                      </a:lnTo>
                      <a:lnTo>
                        <a:pt x="1540" y="91"/>
                      </a:lnTo>
                      <a:lnTo>
                        <a:pt x="1542" y="94"/>
                      </a:lnTo>
                      <a:lnTo>
                        <a:pt x="1544" y="96"/>
                      </a:lnTo>
                      <a:lnTo>
                        <a:pt x="1546" y="98"/>
                      </a:lnTo>
                      <a:lnTo>
                        <a:pt x="1547" y="99"/>
                      </a:lnTo>
                      <a:lnTo>
                        <a:pt x="1549" y="100"/>
                      </a:lnTo>
                      <a:lnTo>
                        <a:pt x="1551" y="100"/>
                      </a:lnTo>
                      <a:lnTo>
                        <a:pt x="1552" y="101"/>
                      </a:lnTo>
                      <a:lnTo>
                        <a:pt x="1554" y="102"/>
                      </a:lnTo>
                      <a:lnTo>
                        <a:pt x="1556" y="102"/>
                      </a:lnTo>
                      <a:lnTo>
                        <a:pt x="1558" y="103"/>
                      </a:lnTo>
                      <a:lnTo>
                        <a:pt x="1559" y="104"/>
                      </a:lnTo>
                      <a:lnTo>
                        <a:pt x="1561" y="105"/>
                      </a:lnTo>
                      <a:lnTo>
                        <a:pt x="1562" y="106"/>
                      </a:lnTo>
                      <a:lnTo>
                        <a:pt x="1564" y="106"/>
                      </a:lnTo>
                      <a:lnTo>
                        <a:pt x="1566" y="106"/>
                      </a:lnTo>
                      <a:lnTo>
                        <a:pt x="1568" y="106"/>
                      </a:lnTo>
                      <a:lnTo>
                        <a:pt x="1570" y="105"/>
                      </a:lnTo>
                      <a:lnTo>
                        <a:pt x="1571" y="105"/>
                      </a:lnTo>
                      <a:lnTo>
                        <a:pt x="1573" y="105"/>
                      </a:lnTo>
                      <a:lnTo>
                        <a:pt x="1574" y="104"/>
                      </a:lnTo>
                      <a:lnTo>
                        <a:pt x="1576" y="104"/>
                      </a:lnTo>
                      <a:lnTo>
                        <a:pt x="1578" y="105"/>
                      </a:lnTo>
                      <a:lnTo>
                        <a:pt x="1580" y="105"/>
                      </a:lnTo>
                      <a:lnTo>
                        <a:pt x="1582" y="104"/>
                      </a:lnTo>
                      <a:lnTo>
                        <a:pt x="1583" y="104"/>
                      </a:lnTo>
                      <a:lnTo>
                        <a:pt x="1585" y="102"/>
                      </a:lnTo>
                      <a:lnTo>
                        <a:pt x="1586" y="100"/>
                      </a:lnTo>
                      <a:lnTo>
                        <a:pt x="1588" y="98"/>
                      </a:lnTo>
                      <a:lnTo>
                        <a:pt x="1590" y="96"/>
                      </a:lnTo>
                      <a:lnTo>
                        <a:pt x="1592" y="94"/>
                      </a:lnTo>
                      <a:lnTo>
                        <a:pt x="1593" y="93"/>
                      </a:lnTo>
                      <a:lnTo>
                        <a:pt x="1595" y="93"/>
                      </a:lnTo>
                      <a:lnTo>
                        <a:pt x="1597" y="95"/>
                      </a:lnTo>
                      <a:lnTo>
                        <a:pt x="1598" y="97"/>
                      </a:lnTo>
                      <a:lnTo>
                        <a:pt x="1600" y="100"/>
                      </a:lnTo>
                      <a:lnTo>
                        <a:pt x="1602" y="103"/>
                      </a:lnTo>
                      <a:lnTo>
                        <a:pt x="1604" y="105"/>
                      </a:lnTo>
                      <a:lnTo>
                        <a:pt x="1605" y="106"/>
                      </a:lnTo>
                      <a:lnTo>
                        <a:pt x="1607" y="106"/>
                      </a:lnTo>
                      <a:lnTo>
                        <a:pt x="1609" y="105"/>
                      </a:lnTo>
                      <a:lnTo>
                        <a:pt x="1610" y="103"/>
                      </a:lnTo>
                      <a:lnTo>
                        <a:pt x="1612" y="100"/>
                      </a:lnTo>
                      <a:lnTo>
                        <a:pt x="1614" y="97"/>
                      </a:lnTo>
                      <a:lnTo>
                        <a:pt x="1616" y="95"/>
                      </a:lnTo>
                      <a:lnTo>
                        <a:pt x="1617" y="94"/>
                      </a:lnTo>
                      <a:lnTo>
                        <a:pt x="1619" y="94"/>
                      </a:lnTo>
                      <a:lnTo>
                        <a:pt x="1621" y="94"/>
                      </a:lnTo>
                      <a:lnTo>
                        <a:pt x="1622" y="96"/>
                      </a:lnTo>
                      <a:lnTo>
                        <a:pt x="1624" y="98"/>
                      </a:lnTo>
                      <a:lnTo>
                        <a:pt x="1626" y="99"/>
                      </a:lnTo>
                      <a:lnTo>
                        <a:pt x="1628" y="100"/>
                      </a:lnTo>
                      <a:lnTo>
                        <a:pt x="1629" y="101"/>
                      </a:lnTo>
                      <a:lnTo>
                        <a:pt x="1631" y="100"/>
                      </a:lnTo>
                      <a:lnTo>
                        <a:pt x="1633" y="100"/>
                      </a:lnTo>
                      <a:lnTo>
                        <a:pt x="1634" y="98"/>
                      </a:lnTo>
                      <a:lnTo>
                        <a:pt x="1636" y="97"/>
                      </a:lnTo>
                      <a:lnTo>
                        <a:pt x="1638" y="97"/>
                      </a:lnTo>
                      <a:lnTo>
                        <a:pt x="1640" y="97"/>
                      </a:lnTo>
                      <a:lnTo>
                        <a:pt x="1641" y="98"/>
                      </a:lnTo>
                      <a:lnTo>
                        <a:pt x="1643" y="99"/>
                      </a:lnTo>
                      <a:lnTo>
                        <a:pt x="1645" y="102"/>
                      </a:lnTo>
                      <a:lnTo>
                        <a:pt x="1646" y="105"/>
                      </a:lnTo>
                      <a:lnTo>
                        <a:pt x="1648" y="108"/>
                      </a:lnTo>
                      <a:lnTo>
                        <a:pt x="1650" y="110"/>
                      </a:lnTo>
                      <a:lnTo>
                        <a:pt x="1652" y="112"/>
                      </a:lnTo>
                      <a:lnTo>
                        <a:pt x="1653" y="113"/>
                      </a:lnTo>
                      <a:lnTo>
                        <a:pt x="1655" y="114"/>
                      </a:lnTo>
                      <a:lnTo>
                        <a:pt x="1657" y="114"/>
                      </a:lnTo>
                      <a:lnTo>
                        <a:pt x="1658" y="113"/>
                      </a:lnTo>
                      <a:lnTo>
                        <a:pt x="1660" y="111"/>
                      </a:lnTo>
                      <a:lnTo>
                        <a:pt x="1662" y="109"/>
                      </a:lnTo>
                      <a:lnTo>
                        <a:pt x="1664" y="106"/>
                      </a:lnTo>
                      <a:lnTo>
                        <a:pt x="1665" y="104"/>
                      </a:lnTo>
                      <a:lnTo>
                        <a:pt x="1667" y="101"/>
                      </a:lnTo>
                      <a:lnTo>
                        <a:pt x="1669" y="98"/>
                      </a:lnTo>
                      <a:lnTo>
                        <a:pt x="1670" y="96"/>
                      </a:lnTo>
                      <a:lnTo>
                        <a:pt x="1672" y="94"/>
                      </a:lnTo>
                      <a:lnTo>
                        <a:pt x="1674" y="92"/>
                      </a:lnTo>
                      <a:lnTo>
                        <a:pt x="1676" y="91"/>
                      </a:lnTo>
                      <a:lnTo>
                        <a:pt x="1677" y="90"/>
                      </a:lnTo>
                      <a:lnTo>
                        <a:pt x="1679" y="88"/>
                      </a:lnTo>
                      <a:lnTo>
                        <a:pt x="1681" y="87"/>
                      </a:lnTo>
                      <a:lnTo>
                        <a:pt x="1682" y="86"/>
                      </a:lnTo>
                      <a:lnTo>
                        <a:pt x="1684" y="85"/>
                      </a:lnTo>
                      <a:lnTo>
                        <a:pt x="1686" y="83"/>
                      </a:lnTo>
                      <a:lnTo>
                        <a:pt x="1688" y="81"/>
                      </a:lnTo>
                      <a:lnTo>
                        <a:pt x="1689" y="80"/>
                      </a:lnTo>
                      <a:lnTo>
                        <a:pt x="1691" y="79"/>
                      </a:lnTo>
                      <a:lnTo>
                        <a:pt x="1693" y="78"/>
                      </a:lnTo>
                      <a:lnTo>
                        <a:pt x="1694" y="78"/>
                      </a:lnTo>
                      <a:lnTo>
                        <a:pt x="1696" y="78"/>
                      </a:lnTo>
                      <a:lnTo>
                        <a:pt x="1698" y="79"/>
                      </a:lnTo>
                      <a:lnTo>
                        <a:pt x="1700" y="81"/>
                      </a:lnTo>
                      <a:lnTo>
                        <a:pt x="1701" y="83"/>
                      </a:lnTo>
                      <a:lnTo>
                        <a:pt x="1703" y="86"/>
                      </a:lnTo>
                      <a:lnTo>
                        <a:pt x="1705" y="89"/>
                      </a:lnTo>
                      <a:lnTo>
                        <a:pt x="1706" y="92"/>
                      </a:lnTo>
                      <a:lnTo>
                        <a:pt x="1708" y="95"/>
                      </a:lnTo>
                      <a:lnTo>
                        <a:pt x="1710" y="98"/>
                      </a:lnTo>
                      <a:lnTo>
                        <a:pt x="1712" y="100"/>
                      </a:lnTo>
                      <a:lnTo>
                        <a:pt x="1713" y="102"/>
                      </a:lnTo>
                      <a:lnTo>
                        <a:pt x="1715" y="104"/>
                      </a:lnTo>
                      <a:lnTo>
                        <a:pt x="1717" y="104"/>
                      </a:lnTo>
                      <a:lnTo>
                        <a:pt x="1718" y="104"/>
                      </a:lnTo>
                      <a:lnTo>
                        <a:pt x="1720" y="102"/>
                      </a:lnTo>
                      <a:lnTo>
                        <a:pt x="1722" y="99"/>
                      </a:lnTo>
                      <a:lnTo>
                        <a:pt x="1723" y="96"/>
                      </a:lnTo>
                      <a:lnTo>
                        <a:pt x="1725" y="92"/>
                      </a:lnTo>
                      <a:lnTo>
                        <a:pt x="1727" y="89"/>
                      </a:lnTo>
                      <a:lnTo>
                        <a:pt x="1728" y="86"/>
                      </a:lnTo>
                      <a:lnTo>
                        <a:pt x="1730" y="85"/>
                      </a:lnTo>
                      <a:lnTo>
                        <a:pt x="1732" y="85"/>
                      </a:lnTo>
                      <a:lnTo>
                        <a:pt x="1734" y="87"/>
                      </a:lnTo>
                      <a:lnTo>
                        <a:pt x="1735" y="92"/>
                      </a:lnTo>
                      <a:lnTo>
                        <a:pt x="1737" y="97"/>
                      </a:lnTo>
                      <a:lnTo>
                        <a:pt x="1739" y="104"/>
                      </a:lnTo>
                      <a:lnTo>
                        <a:pt x="1740" y="110"/>
                      </a:lnTo>
                      <a:lnTo>
                        <a:pt x="1742" y="115"/>
                      </a:lnTo>
                      <a:lnTo>
                        <a:pt x="1744" y="118"/>
                      </a:lnTo>
                      <a:lnTo>
                        <a:pt x="1746" y="120"/>
                      </a:lnTo>
                      <a:lnTo>
                        <a:pt x="1747" y="120"/>
                      </a:lnTo>
                      <a:lnTo>
                        <a:pt x="1749" y="118"/>
                      </a:lnTo>
                      <a:lnTo>
                        <a:pt x="1751" y="114"/>
                      </a:lnTo>
                      <a:lnTo>
                        <a:pt x="1752" y="110"/>
                      </a:lnTo>
                      <a:lnTo>
                        <a:pt x="1754" y="106"/>
                      </a:lnTo>
                      <a:lnTo>
                        <a:pt x="1756" y="102"/>
                      </a:lnTo>
                      <a:lnTo>
                        <a:pt x="1758" y="99"/>
                      </a:lnTo>
                      <a:lnTo>
                        <a:pt x="1759" y="98"/>
                      </a:lnTo>
                      <a:lnTo>
                        <a:pt x="1761" y="97"/>
                      </a:lnTo>
                      <a:lnTo>
                        <a:pt x="1763" y="97"/>
                      </a:lnTo>
                      <a:lnTo>
                        <a:pt x="1764" y="97"/>
                      </a:lnTo>
                      <a:lnTo>
                        <a:pt x="1766" y="98"/>
                      </a:lnTo>
                      <a:lnTo>
                        <a:pt x="1768" y="98"/>
                      </a:lnTo>
                      <a:lnTo>
                        <a:pt x="1769" y="98"/>
                      </a:lnTo>
                      <a:lnTo>
                        <a:pt x="1771" y="98"/>
                      </a:lnTo>
                      <a:lnTo>
                        <a:pt x="1773" y="98"/>
                      </a:lnTo>
                      <a:lnTo>
                        <a:pt x="1775" y="98"/>
                      </a:lnTo>
                      <a:lnTo>
                        <a:pt x="1776" y="98"/>
                      </a:lnTo>
                      <a:lnTo>
                        <a:pt x="1778" y="99"/>
                      </a:lnTo>
                      <a:lnTo>
                        <a:pt x="1780" y="100"/>
                      </a:lnTo>
                      <a:lnTo>
                        <a:pt x="1781" y="100"/>
                      </a:lnTo>
                      <a:lnTo>
                        <a:pt x="1783" y="102"/>
                      </a:lnTo>
                      <a:lnTo>
                        <a:pt x="1785" y="103"/>
                      </a:lnTo>
                      <a:lnTo>
                        <a:pt x="1787" y="104"/>
                      </a:lnTo>
                      <a:lnTo>
                        <a:pt x="1788" y="105"/>
                      </a:lnTo>
                      <a:lnTo>
                        <a:pt x="1790" y="106"/>
                      </a:lnTo>
                      <a:lnTo>
                        <a:pt x="1792" y="108"/>
                      </a:lnTo>
                      <a:lnTo>
                        <a:pt x="1793" y="110"/>
                      </a:lnTo>
                      <a:lnTo>
                        <a:pt x="1795" y="112"/>
                      </a:lnTo>
                      <a:lnTo>
                        <a:pt x="1797" y="114"/>
                      </a:lnTo>
                      <a:lnTo>
                        <a:pt x="1799" y="116"/>
                      </a:lnTo>
                      <a:lnTo>
                        <a:pt x="1800" y="119"/>
                      </a:lnTo>
                      <a:lnTo>
                        <a:pt x="1802" y="120"/>
                      </a:lnTo>
                      <a:lnTo>
                        <a:pt x="1804" y="121"/>
                      </a:lnTo>
                      <a:lnTo>
                        <a:pt x="1805" y="122"/>
                      </a:lnTo>
                      <a:lnTo>
                        <a:pt x="1807" y="121"/>
                      </a:lnTo>
                      <a:lnTo>
                        <a:pt x="1809" y="119"/>
                      </a:lnTo>
                      <a:lnTo>
                        <a:pt x="1811" y="117"/>
                      </a:lnTo>
                      <a:lnTo>
                        <a:pt x="1812" y="115"/>
                      </a:lnTo>
                      <a:lnTo>
                        <a:pt x="1814" y="112"/>
                      </a:lnTo>
                      <a:lnTo>
                        <a:pt x="1816" y="110"/>
                      </a:lnTo>
                      <a:lnTo>
                        <a:pt x="1817" y="109"/>
                      </a:lnTo>
                      <a:lnTo>
                        <a:pt x="1819" y="107"/>
                      </a:lnTo>
                      <a:lnTo>
                        <a:pt x="1821" y="106"/>
                      </a:lnTo>
                      <a:lnTo>
                        <a:pt x="1823" y="105"/>
                      </a:lnTo>
                      <a:lnTo>
                        <a:pt x="1824" y="105"/>
                      </a:lnTo>
                      <a:lnTo>
                        <a:pt x="1826" y="104"/>
                      </a:lnTo>
                      <a:lnTo>
                        <a:pt x="1828" y="104"/>
                      </a:lnTo>
                      <a:lnTo>
                        <a:pt x="1829" y="103"/>
                      </a:lnTo>
                      <a:lnTo>
                        <a:pt x="1831" y="102"/>
                      </a:lnTo>
                      <a:lnTo>
                        <a:pt x="1833" y="102"/>
                      </a:lnTo>
                      <a:lnTo>
                        <a:pt x="1835" y="101"/>
                      </a:lnTo>
                      <a:lnTo>
                        <a:pt x="1836" y="100"/>
                      </a:lnTo>
                      <a:lnTo>
                        <a:pt x="1838" y="99"/>
                      </a:lnTo>
                      <a:lnTo>
                        <a:pt x="1840" y="99"/>
                      </a:lnTo>
                      <a:lnTo>
                        <a:pt x="1841" y="98"/>
                      </a:lnTo>
                      <a:lnTo>
                        <a:pt x="1843" y="98"/>
                      </a:lnTo>
                      <a:lnTo>
                        <a:pt x="1845" y="97"/>
                      </a:lnTo>
                      <a:lnTo>
                        <a:pt x="1847" y="97"/>
                      </a:lnTo>
                      <a:lnTo>
                        <a:pt x="1848" y="98"/>
                      </a:lnTo>
                      <a:lnTo>
                        <a:pt x="1850" y="98"/>
                      </a:lnTo>
                      <a:lnTo>
                        <a:pt x="1851" y="99"/>
                      </a:lnTo>
                      <a:lnTo>
                        <a:pt x="1853" y="101"/>
                      </a:lnTo>
                      <a:lnTo>
                        <a:pt x="1855" y="102"/>
                      </a:lnTo>
                      <a:lnTo>
                        <a:pt x="1857" y="103"/>
                      </a:lnTo>
                      <a:lnTo>
                        <a:pt x="1859" y="104"/>
                      </a:lnTo>
                      <a:lnTo>
                        <a:pt x="1860" y="104"/>
                      </a:lnTo>
                      <a:lnTo>
                        <a:pt x="1862" y="103"/>
                      </a:lnTo>
                      <a:lnTo>
                        <a:pt x="1863" y="101"/>
                      </a:lnTo>
                      <a:lnTo>
                        <a:pt x="1865" y="99"/>
                      </a:lnTo>
                      <a:lnTo>
                        <a:pt x="1867" y="97"/>
                      </a:lnTo>
                      <a:lnTo>
                        <a:pt x="1869" y="95"/>
                      </a:lnTo>
                      <a:lnTo>
                        <a:pt x="1871" y="93"/>
                      </a:lnTo>
                      <a:lnTo>
                        <a:pt x="1872" y="92"/>
                      </a:lnTo>
                      <a:lnTo>
                        <a:pt x="1874" y="91"/>
                      </a:lnTo>
                      <a:lnTo>
                        <a:pt x="1875" y="91"/>
                      </a:lnTo>
                      <a:lnTo>
                        <a:pt x="1877" y="92"/>
                      </a:lnTo>
                      <a:lnTo>
                        <a:pt x="1879" y="93"/>
                      </a:lnTo>
                      <a:lnTo>
                        <a:pt x="1881" y="95"/>
                      </a:lnTo>
                      <a:lnTo>
                        <a:pt x="1883" y="98"/>
                      </a:lnTo>
                      <a:lnTo>
                        <a:pt x="1884" y="100"/>
                      </a:lnTo>
                      <a:lnTo>
                        <a:pt x="1886" y="104"/>
                      </a:lnTo>
                      <a:lnTo>
                        <a:pt x="1887" y="108"/>
                      </a:lnTo>
                      <a:lnTo>
                        <a:pt x="1889" y="111"/>
                      </a:lnTo>
                      <a:lnTo>
                        <a:pt x="1891" y="113"/>
                      </a:lnTo>
                      <a:lnTo>
                        <a:pt x="1893" y="115"/>
                      </a:lnTo>
                      <a:lnTo>
                        <a:pt x="1895" y="116"/>
                      </a:lnTo>
                      <a:lnTo>
                        <a:pt x="1896" y="115"/>
                      </a:lnTo>
                      <a:lnTo>
                        <a:pt x="1898" y="115"/>
                      </a:lnTo>
                      <a:lnTo>
                        <a:pt x="1899" y="113"/>
                      </a:lnTo>
                      <a:lnTo>
                        <a:pt x="1901" y="112"/>
                      </a:lnTo>
                      <a:lnTo>
                        <a:pt x="1903" y="112"/>
                      </a:lnTo>
                      <a:lnTo>
                        <a:pt x="1905" y="113"/>
                      </a:lnTo>
                      <a:lnTo>
                        <a:pt x="1906" y="115"/>
                      </a:lnTo>
                      <a:lnTo>
                        <a:pt x="1908" y="118"/>
                      </a:lnTo>
                      <a:lnTo>
                        <a:pt x="1910" y="122"/>
                      </a:lnTo>
                      <a:lnTo>
                        <a:pt x="1911" y="125"/>
                      </a:lnTo>
                      <a:lnTo>
                        <a:pt x="1913" y="128"/>
                      </a:lnTo>
                      <a:lnTo>
                        <a:pt x="1915" y="130"/>
                      </a:lnTo>
                      <a:lnTo>
                        <a:pt x="1917" y="130"/>
                      </a:lnTo>
                      <a:lnTo>
                        <a:pt x="1918" y="128"/>
                      </a:lnTo>
                      <a:lnTo>
                        <a:pt x="1920" y="125"/>
                      </a:lnTo>
                      <a:lnTo>
                        <a:pt x="1922" y="122"/>
                      </a:lnTo>
                      <a:lnTo>
                        <a:pt x="1923" y="119"/>
                      </a:lnTo>
                      <a:lnTo>
                        <a:pt x="1925" y="117"/>
                      </a:lnTo>
                      <a:lnTo>
                        <a:pt x="1927" y="116"/>
                      </a:lnTo>
                      <a:lnTo>
                        <a:pt x="1929" y="118"/>
                      </a:lnTo>
                      <a:lnTo>
                        <a:pt x="1930" y="121"/>
                      </a:lnTo>
                      <a:lnTo>
                        <a:pt x="1932" y="125"/>
                      </a:lnTo>
                      <a:lnTo>
                        <a:pt x="1934" y="130"/>
                      </a:lnTo>
                      <a:lnTo>
                        <a:pt x="1935" y="135"/>
                      </a:lnTo>
                      <a:lnTo>
                        <a:pt x="1937" y="139"/>
                      </a:lnTo>
                      <a:lnTo>
                        <a:pt x="1939" y="141"/>
                      </a:lnTo>
                      <a:lnTo>
                        <a:pt x="1941" y="142"/>
                      </a:lnTo>
                      <a:lnTo>
                        <a:pt x="1942" y="141"/>
                      </a:lnTo>
                      <a:lnTo>
                        <a:pt x="1944" y="138"/>
                      </a:lnTo>
                      <a:lnTo>
                        <a:pt x="1946" y="135"/>
                      </a:lnTo>
                      <a:lnTo>
                        <a:pt x="1947" y="133"/>
                      </a:lnTo>
                      <a:lnTo>
                        <a:pt x="1949" y="131"/>
                      </a:lnTo>
                      <a:lnTo>
                        <a:pt x="1951" y="130"/>
                      </a:lnTo>
                      <a:lnTo>
                        <a:pt x="1953" y="130"/>
                      </a:lnTo>
                      <a:lnTo>
                        <a:pt x="1954" y="132"/>
                      </a:lnTo>
                      <a:lnTo>
                        <a:pt x="1956" y="135"/>
                      </a:lnTo>
                      <a:lnTo>
                        <a:pt x="1958" y="137"/>
                      </a:lnTo>
                      <a:lnTo>
                        <a:pt x="1959" y="140"/>
                      </a:lnTo>
                      <a:lnTo>
                        <a:pt x="1961" y="143"/>
                      </a:lnTo>
                      <a:lnTo>
                        <a:pt x="1963" y="145"/>
                      </a:lnTo>
                      <a:lnTo>
                        <a:pt x="1964" y="146"/>
                      </a:lnTo>
                      <a:lnTo>
                        <a:pt x="1966" y="146"/>
                      </a:lnTo>
                      <a:lnTo>
                        <a:pt x="1968" y="146"/>
                      </a:lnTo>
                      <a:lnTo>
                        <a:pt x="1970" y="146"/>
                      </a:lnTo>
                      <a:lnTo>
                        <a:pt x="1971" y="145"/>
                      </a:lnTo>
                      <a:lnTo>
                        <a:pt x="1973" y="145"/>
                      </a:lnTo>
                      <a:lnTo>
                        <a:pt x="1975" y="145"/>
                      </a:lnTo>
                      <a:lnTo>
                        <a:pt x="1976" y="146"/>
                      </a:lnTo>
                      <a:lnTo>
                        <a:pt x="1978" y="147"/>
                      </a:lnTo>
                      <a:lnTo>
                        <a:pt x="1980" y="148"/>
                      </a:lnTo>
                      <a:lnTo>
                        <a:pt x="1982" y="150"/>
                      </a:lnTo>
                      <a:lnTo>
                        <a:pt x="1983" y="152"/>
                      </a:lnTo>
                      <a:lnTo>
                        <a:pt x="1985" y="154"/>
                      </a:lnTo>
                      <a:lnTo>
                        <a:pt x="1987" y="157"/>
                      </a:lnTo>
                      <a:lnTo>
                        <a:pt x="1988" y="159"/>
                      </a:lnTo>
                      <a:lnTo>
                        <a:pt x="1990" y="162"/>
                      </a:lnTo>
                      <a:lnTo>
                        <a:pt x="1992" y="165"/>
                      </a:lnTo>
                      <a:lnTo>
                        <a:pt x="1994" y="167"/>
                      </a:lnTo>
                      <a:lnTo>
                        <a:pt x="1995" y="169"/>
                      </a:lnTo>
                      <a:lnTo>
                        <a:pt x="1997" y="171"/>
                      </a:lnTo>
                      <a:lnTo>
                        <a:pt x="1999" y="172"/>
                      </a:lnTo>
                      <a:lnTo>
                        <a:pt x="2000" y="173"/>
                      </a:lnTo>
                      <a:lnTo>
                        <a:pt x="2002" y="172"/>
                      </a:lnTo>
                      <a:lnTo>
                        <a:pt x="2004" y="170"/>
                      </a:lnTo>
                      <a:lnTo>
                        <a:pt x="2006" y="167"/>
                      </a:lnTo>
                      <a:lnTo>
                        <a:pt x="2007" y="164"/>
                      </a:lnTo>
                      <a:lnTo>
                        <a:pt x="2009" y="161"/>
                      </a:lnTo>
                      <a:lnTo>
                        <a:pt x="2010" y="158"/>
                      </a:lnTo>
                      <a:lnTo>
                        <a:pt x="2012" y="156"/>
                      </a:lnTo>
                      <a:lnTo>
                        <a:pt x="2014" y="156"/>
                      </a:lnTo>
                      <a:lnTo>
                        <a:pt x="2016" y="158"/>
                      </a:lnTo>
                      <a:lnTo>
                        <a:pt x="2018" y="162"/>
                      </a:lnTo>
                      <a:lnTo>
                        <a:pt x="2019" y="169"/>
                      </a:lnTo>
                      <a:lnTo>
                        <a:pt x="2021" y="178"/>
                      </a:lnTo>
                      <a:lnTo>
                        <a:pt x="2022" y="187"/>
                      </a:lnTo>
                      <a:lnTo>
                        <a:pt x="2024" y="197"/>
                      </a:lnTo>
                      <a:lnTo>
                        <a:pt x="2026" y="205"/>
                      </a:lnTo>
                      <a:lnTo>
                        <a:pt x="2028" y="212"/>
                      </a:lnTo>
                      <a:lnTo>
                        <a:pt x="2029" y="216"/>
                      </a:lnTo>
                      <a:lnTo>
                        <a:pt x="2031" y="218"/>
                      </a:lnTo>
                      <a:lnTo>
                        <a:pt x="2033" y="218"/>
                      </a:lnTo>
                      <a:lnTo>
                        <a:pt x="2034" y="218"/>
                      </a:lnTo>
                      <a:lnTo>
                        <a:pt x="2036" y="218"/>
                      </a:lnTo>
                      <a:lnTo>
                        <a:pt x="2038" y="218"/>
                      </a:lnTo>
                      <a:lnTo>
                        <a:pt x="2040" y="220"/>
                      </a:lnTo>
                      <a:lnTo>
                        <a:pt x="2041" y="223"/>
                      </a:lnTo>
                      <a:lnTo>
                        <a:pt x="2043" y="228"/>
                      </a:lnTo>
                      <a:lnTo>
                        <a:pt x="2045" y="232"/>
                      </a:lnTo>
                      <a:lnTo>
                        <a:pt x="2046" y="235"/>
                      </a:lnTo>
                      <a:lnTo>
                        <a:pt x="2048" y="235"/>
                      </a:lnTo>
                      <a:lnTo>
                        <a:pt x="2050" y="233"/>
                      </a:lnTo>
                      <a:lnTo>
                        <a:pt x="2052" y="227"/>
                      </a:lnTo>
                      <a:lnTo>
                        <a:pt x="2053" y="219"/>
                      </a:lnTo>
                      <a:lnTo>
                        <a:pt x="2055" y="209"/>
                      </a:lnTo>
                      <a:lnTo>
                        <a:pt x="2057" y="198"/>
                      </a:lnTo>
                      <a:lnTo>
                        <a:pt x="2058" y="189"/>
                      </a:lnTo>
                      <a:lnTo>
                        <a:pt x="2060" y="180"/>
                      </a:lnTo>
                      <a:lnTo>
                        <a:pt x="2062" y="175"/>
                      </a:lnTo>
                      <a:lnTo>
                        <a:pt x="2064" y="171"/>
                      </a:lnTo>
                      <a:lnTo>
                        <a:pt x="2065" y="169"/>
                      </a:lnTo>
                      <a:lnTo>
                        <a:pt x="2067" y="167"/>
                      </a:lnTo>
                      <a:lnTo>
                        <a:pt x="2069" y="165"/>
                      </a:lnTo>
                      <a:lnTo>
                        <a:pt x="2070" y="162"/>
                      </a:lnTo>
                      <a:lnTo>
                        <a:pt x="2072" y="157"/>
                      </a:lnTo>
                      <a:lnTo>
                        <a:pt x="2074" y="152"/>
                      </a:lnTo>
                      <a:lnTo>
                        <a:pt x="2076" y="147"/>
                      </a:lnTo>
                      <a:lnTo>
                        <a:pt x="2077" y="143"/>
                      </a:lnTo>
                      <a:lnTo>
                        <a:pt x="2079" y="141"/>
                      </a:lnTo>
                      <a:lnTo>
                        <a:pt x="2081" y="143"/>
                      </a:lnTo>
                      <a:lnTo>
                        <a:pt x="2082" y="149"/>
                      </a:lnTo>
                      <a:lnTo>
                        <a:pt x="2084" y="156"/>
                      </a:lnTo>
                      <a:lnTo>
                        <a:pt x="2086" y="166"/>
                      </a:lnTo>
                      <a:lnTo>
                        <a:pt x="2088" y="174"/>
                      </a:lnTo>
                      <a:lnTo>
                        <a:pt x="2089" y="181"/>
                      </a:lnTo>
                      <a:lnTo>
                        <a:pt x="2091" y="185"/>
                      </a:lnTo>
                      <a:lnTo>
                        <a:pt x="2093" y="185"/>
                      </a:lnTo>
                      <a:lnTo>
                        <a:pt x="2094" y="183"/>
                      </a:lnTo>
                      <a:lnTo>
                        <a:pt x="2096" y="178"/>
                      </a:lnTo>
                      <a:lnTo>
                        <a:pt x="2098" y="173"/>
                      </a:lnTo>
                      <a:lnTo>
                        <a:pt x="2100" y="168"/>
                      </a:lnTo>
                      <a:lnTo>
                        <a:pt x="2101" y="167"/>
                      </a:lnTo>
                      <a:lnTo>
                        <a:pt x="2103" y="168"/>
                      </a:lnTo>
                      <a:lnTo>
                        <a:pt x="2105" y="172"/>
                      </a:lnTo>
                      <a:lnTo>
                        <a:pt x="2106" y="177"/>
                      </a:lnTo>
                      <a:lnTo>
                        <a:pt x="2108" y="182"/>
                      </a:lnTo>
                      <a:lnTo>
                        <a:pt x="2110" y="186"/>
                      </a:lnTo>
                      <a:lnTo>
                        <a:pt x="2112" y="186"/>
                      </a:lnTo>
                      <a:lnTo>
                        <a:pt x="2113" y="184"/>
                      </a:lnTo>
                      <a:lnTo>
                        <a:pt x="2115" y="179"/>
                      </a:lnTo>
                      <a:lnTo>
                        <a:pt x="2117" y="171"/>
                      </a:lnTo>
                      <a:lnTo>
                        <a:pt x="2118" y="163"/>
                      </a:lnTo>
                      <a:lnTo>
                        <a:pt x="2120" y="156"/>
                      </a:lnTo>
                      <a:lnTo>
                        <a:pt x="2122" y="150"/>
                      </a:lnTo>
                      <a:lnTo>
                        <a:pt x="2124" y="148"/>
                      </a:lnTo>
                      <a:lnTo>
                        <a:pt x="2125" y="148"/>
                      </a:lnTo>
                      <a:lnTo>
                        <a:pt x="2127" y="150"/>
                      </a:lnTo>
                      <a:lnTo>
                        <a:pt x="2129" y="155"/>
                      </a:lnTo>
                      <a:lnTo>
                        <a:pt x="2130" y="160"/>
                      </a:lnTo>
                      <a:lnTo>
                        <a:pt x="2132" y="165"/>
                      </a:lnTo>
                      <a:lnTo>
                        <a:pt x="2134" y="168"/>
                      </a:lnTo>
                      <a:lnTo>
                        <a:pt x="2136" y="170"/>
                      </a:lnTo>
                      <a:lnTo>
                        <a:pt x="2137" y="171"/>
                      </a:lnTo>
                      <a:lnTo>
                        <a:pt x="2139" y="171"/>
                      </a:lnTo>
                      <a:lnTo>
                        <a:pt x="2141" y="171"/>
                      </a:lnTo>
                      <a:lnTo>
                        <a:pt x="2142" y="170"/>
                      </a:lnTo>
                      <a:lnTo>
                        <a:pt x="2144" y="169"/>
                      </a:lnTo>
                      <a:lnTo>
                        <a:pt x="2146" y="168"/>
                      </a:lnTo>
                      <a:lnTo>
                        <a:pt x="2148" y="167"/>
                      </a:lnTo>
                      <a:lnTo>
                        <a:pt x="2149" y="165"/>
                      </a:lnTo>
                      <a:lnTo>
                        <a:pt x="2151" y="163"/>
                      </a:lnTo>
                      <a:lnTo>
                        <a:pt x="2153" y="161"/>
                      </a:lnTo>
                      <a:lnTo>
                        <a:pt x="2154" y="159"/>
                      </a:lnTo>
                      <a:lnTo>
                        <a:pt x="2156" y="158"/>
                      </a:lnTo>
                      <a:lnTo>
                        <a:pt x="2158" y="158"/>
                      </a:lnTo>
                      <a:lnTo>
                        <a:pt x="2160" y="158"/>
                      </a:lnTo>
                      <a:lnTo>
                        <a:pt x="2161" y="160"/>
                      </a:lnTo>
                      <a:lnTo>
                        <a:pt x="2163" y="162"/>
                      </a:lnTo>
                      <a:lnTo>
                        <a:pt x="2164" y="165"/>
                      </a:lnTo>
                      <a:lnTo>
                        <a:pt x="2166" y="167"/>
                      </a:lnTo>
                      <a:lnTo>
                        <a:pt x="2168" y="168"/>
                      </a:lnTo>
                      <a:lnTo>
                        <a:pt x="2170" y="169"/>
                      </a:lnTo>
                      <a:lnTo>
                        <a:pt x="2171" y="169"/>
                      </a:lnTo>
                      <a:lnTo>
                        <a:pt x="2173" y="167"/>
                      </a:lnTo>
                      <a:lnTo>
                        <a:pt x="2175" y="166"/>
                      </a:lnTo>
                      <a:lnTo>
                        <a:pt x="2176" y="164"/>
                      </a:lnTo>
                      <a:lnTo>
                        <a:pt x="2178" y="163"/>
                      </a:lnTo>
                      <a:lnTo>
                        <a:pt x="2180" y="163"/>
                      </a:lnTo>
                      <a:lnTo>
                        <a:pt x="2182" y="164"/>
                      </a:lnTo>
                      <a:lnTo>
                        <a:pt x="2183" y="165"/>
                      </a:lnTo>
                      <a:lnTo>
                        <a:pt x="2185" y="166"/>
                      </a:lnTo>
                      <a:lnTo>
                        <a:pt x="2187" y="168"/>
                      </a:lnTo>
                      <a:lnTo>
                        <a:pt x="2188" y="169"/>
                      </a:lnTo>
                      <a:lnTo>
                        <a:pt x="2190" y="171"/>
                      </a:lnTo>
                      <a:lnTo>
                        <a:pt x="2192" y="172"/>
                      </a:lnTo>
                      <a:lnTo>
                        <a:pt x="2194" y="173"/>
                      </a:lnTo>
                      <a:lnTo>
                        <a:pt x="2195" y="174"/>
                      </a:lnTo>
                      <a:lnTo>
                        <a:pt x="2197" y="175"/>
                      </a:lnTo>
                      <a:lnTo>
                        <a:pt x="2199" y="176"/>
                      </a:lnTo>
                      <a:lnTo>
                        <a:pt x="2200" y="178"/>
                      </a:lnTo>
                      <a:lnTo>
                        <a:pt x="2202" y="180"/>
                      </a:lnTo>
                      <a:lnTo>
                        <a:pt x="2204" y="182"/>
                      </a:lnTo>
                      <a:lnTo>
                        <a:pt x="2206" y="183"/>
                      </a:lnTo>
                      <a:lnTo>
                        <a:pt x="2207" y="184"/>
                      </a:lnTo>
                      <a:lnTo>
                        <a:pt x="2209" y="184"/>
                      </a:lnTo>
                      <a:lnTo>
                        <a:pt x="2211" y="183"/>
                      </a:lnTo>
                      <a:lnTo>
                        <a:pt x="2212" y="180"/>
                      </a:lnTo>
                      <a:lnTo>
                        <a:pt x="2214" y="178"/>
                      </a:lnTo>
                      <a:lnTo>
                        <a:pt x="2216" y="174"/>
                      </a:lnTo>
                      <a:lnTo>
                        <a:pt x="2217" y="171"/>
                      </a:lnTo>
                      <a:lnTo>
                        <a:pt x="2219" y="168"/>
                      </a:lnTo>
                      <a:lnTo>
                        <a:pt x="2221" y="165"/>
                      </a:lnTo>
                      <a:lnTo>
                        <a:pt x="2223" y="162"/>
                      </a:lnTo>
                      <a:lnTo>
                        <a:pt x="2224" y="161"/>
                      </a:lnTo>
                      <a:lnTo>
                        <a:pt x="2226" y="161"/>
                      </a:lnTo>
                      <a:lnTo>
                        <a:pt x="2228" y="161"/>
                      </a:lnTo>
                      <a:lnTo>
                        <a:pt x="2229" y="162"/>
                      </a:lnTo>
                      <a:lnTo>
                        <a:pt x="2231" y="164"/>
                      </a:lnTo>
                      <a:lnTo>
                        <a:pt x="2233" y="165"/>
                      </a:lnTo>
                      <a:lnTo>
                        <a:pt x="2235" y="166"/>
                      </a:lnTo>
                      <a:lnTo>
                        <a:pt x="2236" y="167"/>
                      </a:lnTo>
                      <a:lnTo>
                        <a:pt x="2238" y="168"/>
                      </a:lnTo>
                      <a:lnTo>
                        <a:pt x="2240" y="168"/>
                      </a:lnTo>
                      <a:lnTo>
                        <a:pt x="2241" y="167"/>
                      </a:lnTo>
                      <a:lnTo>
                        <a:pt x="2243" y="167"/>
                      </a:lnTo>
                      <a:lnTo>
                        <a:pt x="2245" y="168"/>
                      </a:lnTo>
                      <a:lnTo>
                        <a:pt x="2247" y="168"/>
                      </a:lnTo>
                      <a:lnTo>
                        <a:pt x="2248" y="169"/>
                      </a:lnTo>
                      <a:lnTo>
                        <a:pt x="2250" y="169"/>
                      </a:lnTo>
                      <a:lnTo>
                        <a:pt x="2252" y="169"/>
                      </a:lnTo>
                      <a:lnTo>
                        <a:pt x="2253" y="169"/>
                      </a:lnTo>
                      <a:lnTo>
                        <a:pt x="2255" y="168"/>
                      </a:lnTo>
                      <a:lnTo>
                        <a:pt x="2257" y="166"/>
                      </a:lnTo>
                      <a:lnTo>
                        <a:pt x="2259" y="165"/>
                      </a:lnTo>
                      <a:lnTo>
                        <a:pt x="2260" y="165"/>
                      </a:lnTo>
                      <a:lnTo>
                        <a:pt x="2262" y="166"/>
                      </a:lnTo>
                      <a:lnTo>
                        <a:pt x="2264" y="169"/>
                      </a:lnTo>
                      <a:lnTo>
                        <a:pt x="2265" y="174"/>
                      </a:lnTo>
                      <a:lnTo>
                        <a:pt x="2267" y="180"/>
                      </a:lnTo>
                      <a:lnTo>
                        <a:pt x="2269" y="188"/>
                      </a:lnTo>
                      <a:lnTo>
                        <a:pt x="2271" y="195"/>
                      </a:lnTo>
                      <a:lnTo>
                        <a:pt x="2272" y="202"/>
                      </a:lnTo>
                      <a:lnTo>
                        <a:pt x="2274" y="206"/>
                      </a:lnTo>
                      <a:lnTo>
                        <a:pt x="2276" y="208"/>
                      </a:lnTo>
                      <a:lnTo>
                        <a:pt x="2277" y="208"/>
                      </a:lnTo>
                      <a:lnTo>
                        <a:pt x="2279" y="205"/>
                      </a:lnTo>
                      <a:lnTo>
                        <a:pt x="2281" y="202"/>
                      </a:lnTo>
                      <a:lnTo>
                        <a:pt x="2283" y="198"/>
                      </a:lnTo>
                      <a:lnTo>
                        <a:pt x="2284" y="196"/>
                      </a:lnTo>
                      <a:lnTo>
                        <a:pt x="2286" y="195"/>
                      </a:lnTo>
                      <a:lnTo>
                        <a:pt x="2288" y="196"/>
                      </a:lnTo>
                      <a:lnTo>
                        <a:pt x="2289" y="197"/>
                      </a:lnTo>
                      <a:lnTo>
                        <a:pt x="2291" y="198"/>
                      </a:lnTo>
                      <a:lnTo>
                        <a:pt x="2293" y="199"/>
                      </a:lnTo>
                      <a:lnTo>
                        <a:pt x="2295" y="197"/>
                      </a:lnTo>
                      <a:lnTo>
                        <a:pt x="2296" y="193"/>
                      </a:lnTo>
                      <a:lnTo>
                        <a:pt x="2298" y="188"/>
                      </a:lnTo>
                      <a:lnTo>
                        <a:pt x="2299" y="181"/>
                      </a:lnTo>
                      <a:lnTo>
                        <a:pt x="2301" y="174"/>
                      </a:lnTo>
                      <a:lnTo>
                        <a:pt x="2303" y="168"/>
                      </a:lnTo>
                      <a:lnTo>
                        <a:pt x="2305" y="165"/>
                      </a:lnTo>
                      <a:lnTo>
                        <a:pt x="2307" y="166"/>
                      </a:lnTo>
                      <a:lnTo>
                        <a:pt x="2308" y="169"/>
                      </a:lnTo>
                      <a:lnTo>
                        <a:pt x="2310" y="175"/>
                      </a:lnTo>
                      <a:lnTo>
                        <a:pt x="2311" y="183"/>
                      </a:lnTo>
                      <a:lnTo>
                        <a:pt x="2313" y="191"/>
                      </a:lnTo>
                      <a:lnTo>
                        <a:pt x="2315" y="197"/>
                      </a:lnTo>
                      <a:lnTo>
                        <a:pt x="2317" y="201"/>
                      </a:lnTo>
                      <a:lnTo>
                        <a:pt x="2319" y="202"/>
                      </a:lnTo>
                      <a:lnTo>
                        <a:pt x="2320" y="201"/>
                      </a:lnTo>
                      <a:lnTo>
                        <a:pt x="2322" y="199"/>
                      </a:lnTo>
                      <a:lnTo>
                        <a:pt x="2323" y="195"/>
                      </a:lnTo>
                      <a:lnTo>
                        <a:pt x="2325" y="192"/>
                      </a:lnTo>
                      <a:lnTo>
                        <a:pt x="2327" y="190"/>
                      </a:lnTo>
                      <a:lnTo>
                        <a:pt x="2329" y="190"/>
                      </a:lnTo>
                      <a:lnTo>
                        <a:pt x="2331" y="190"/>
                      </a:lnTo>
                      <a:lnTo>
                        <a:pt x="2332" y="192"/>
                      </a:lnTo>
                      <a:lnTo>
                        <a:pt x="2334" y="195"/>
                      </a:lnTo>
                      <a:lnTo>
                        <a:pt x="2335" y="197"/>
                      </a:lnTo>
                      <a:lnTo>
                        <a:pt x="2337" y="199"/>
                      </a:lnTo>
                      <a:lnTo>
                        <a:pt x="2339" y="199"/>
                      </a:lnTo>
                      <a:lnTo>
                        <a:pt x="2341" y="199"/>
                      </a:lnTo>
                      <a:lnTo>
                        <a:pt x="2342" y="197"/>
                      </a:lnTo>
                      <a:lnTo>
                        <a:pt x="2344" y="195"/>
                      </a:lnTo>
                      <a:lnTo>
                        <a:pt x="2346" y="193"/>
                      </a:lnTo>
                      <a:lnTo>
                        <a:pt x="2347" y="190"/>
                      </a:lnTo>
                      <a:lnTo>
                        <a:pt x="2349" y="188"/>
                      </a:lnTo>
                      <a:lnTo>
                        <a:pt x="2351" y="185"/>
                      </a:lnTo>
                      <a:lnTo>
                        <a:pt x="2353" y="182"/>
                      </a:lnTo>
                      <a:lnTo>
                        <a:pt x="2354" y="179"/>
                      </a:lnTo>
                      <a:lnTo>
                        <a:pt x="2356" y="176"/>
                      </a:lnTo>
                      <a:lnTo>
                        <a:pt x="2358" y="174"/>
                      </a:lnTo>
                      <a:lnTo>
                        <a:pt x="2359" y="172"/>
                      </a:lnTo>
                      <a:lnTo>
                        <a:pt x="2361" y="170"/>
                      </a:lnTo>
                      <a:lnTo>
                        <a:pt x="2363" y="170"/>
                      </a:lnTo>
                      <a:lnTo>
                        <a:pt x="2365" y="171"/>
                      </a:lnTo>
                      <a:lnTo>
                        <a:pt x="2366" y="172"/>
                      </a:lnTo>
                      <a:lnTo>
                        <a:pt x="2368" y="174"/>
                      </a:lnTo>
                      <a:lnTo>
                        <a:pt x="2370" y="175"/>
                      </a:lnTo>
                      <a:lnTo>
                        <a:pt x="2371" y="177"/>
                      </a:lnTo>
                      <a:lnTo>
                        <a:pt x="2373" y="177"/>
                      </a:lnTo>
                      <a:lnTo>
                        <a:pt x="2375" y="175"/>
                      </a:lnTo>
                      <a:lnTo>
                        <a:pt x="2377" y="173"/>
                      </a:lnTo>
                      <a:lnTo>
                        <a:pt x="2378" y="171"/>
                      </a:lnTo>
                      <a:lnTo>
                        <a:pt x="2380" y="168"/>
                      </a:lnTo>
                      <a:lnTo>
                        <a:pt x="2382" y="166"/>
                      </a:lnTo>
                      <a:lnTo>
                        <a:pt x="2383" y="164"/>
                      </a:lnTo>
                      <a:lnTo>
                        <a:pt x="2385" y="164"/>
                      </a:lnTo>
                      <a:lnTo>
                        <a:pt x="2387" y="164"/>
                      </a:lnTo>
                      <a:lnTo>
                        <a:pt x="2389" y="165"/>
                      </a:lnTo>
                      <a:lnTo>
                        <a:pt x="2390" y="167"/>
                      </a:lnTo>
                      <a:lnTo>
                        <a:pt x="2392" y="168"/>
                      </a:lnTo>
                      <a:lnTo>
                        <a:pt x="2394" y="169"/>
                      </a:lnTo>
                      <a:lnTo>
                        <a:pt x="2395" y="170"/>
                      </a:lnTo>
                      <a:lnTo>
                        <a:pt x="2397" y="171"/>
                      </a:lnTo>
                      <a:lnTo>
                        <a:pt x="2399" y="172"/>
                      </a:lnTo>
                      <a:lnTo>
                        <a:pt x="2401" y="173"/>
                      </a:lnTo>
                      <a:lnTo>
                        <a:pt x="2402" y="174"/>
                      </a:lnTo>
                      <a:lnTo>
                        <a:pt x="2404" y="176"/>
                      </a:lnTo>
                      <a:lnTo>
                        <a:pt x="2406" y="178"/>
                      </a:lnTo>
                      <a:lnTo>
                        <a:pt x="2407" y="180"/>
                      </a:lnTo>
                      <a:lnTo>
                        <a:pt x="2409" y="181"/>
                      </a:lnTo>
                      <a:lnTo>
                        <a:pt x="2411" y="181"/>
                      </a:lnTo>
                      <a:lnTo>
                        <a:pt x="2413" y="180"/>
                      </a:lnTo>
                      <a:lnTo>
                        <a:pt x="2414" y="178"/>
                      </a:lnTo>
                      <a:lnTo>
                        <a:pt x="2416" y="175"/>
                      </a:lnTo>
                      <a:lnTo>
                        <a:pt x="2418" y="172"/>
                      </a:lnTo>
                      <a:lnTo>
                        <a:pt x="2419" y="170"/>
                      </a:lnTo>
                      <a:lnTo>
                        <a:pt x="2421" y="169"/>
                      </a:lnTo>
                      <a:lnTo>
                        <a:pt x="2423" y="171"/>
                      </a:lnTo>
                      <a:lnTo>
                        <a:pt x="2424" y="173"/>
                      </a:lnTo>
                      <a:lnTo>
                        <a:pt x="2426" y="178"/>
                      </a:lnTo>
                      <a:lnTo>
                        <a:pt x="2428" y="183"/>
                      </a:lnTo>
                      <a:lnTo>
                        <a:pt x="2430" y="187"/>
                      </a:lnTo>
                      <a:lnTo>
                        <a:pt x="2431" y="190"/>
                      </a:lnTo>
                      <a:lnTo>
                        <a:pt x="2433" y="190"/>
                      </a:lnTo>
                      <a:lnTo>
                        <a:pt x="2435" y="189"/>
                      </a:lnTo>
                      <a:lnTo>
                        <a:pt x="2436" y="186"/>
                      </a:lnTo>
                      <a:lnTo>
                        <a:pt x="2438" y="181"/>
                      </a:lnTo>
                      <a:lnTo>
                        <a:pt x="2440" y="176"/>
                      </a:lnTo>
                      <a:lnTo>
                        <a:pt x="2442" y="171"/>
                      </a:lnTo>
                      <a:lnTo>
                        <a:pt x="2443" y="167"/>
                      </a:lnTo>
                      <a:lnTo>
                        <a:pt x="2445" y="166"/>
                      </a:lnTo>
                      <a:lnTo>
                        <a:pt x="2447" y="166"/>
                      </a:lnTo>
                      <a:lnTo>
                        <a:pt x="2448" y="168"/>
                      </a:lnTo>
                      <a:lnTo>
                        <a:pt x="2450" y="171"/>
                      </a:lnTo>
                      <a:lnTo>
                        <a:pt x="2452" y="175"/>
                      </a:lnTo>
                      <a:lnTo>
                        <a:pt x="2454" y="179"/>
                      </a:lnTo>
                      <a:lnTo>
                        <a:pt x="2455" y="182"/>
                      </a:lnTo>
                      <a:lnTo>
                        <a:pt x="2457" y="185"/>
                      </a:lnTo>
                      <a:lnTo>
                        <a:pt x="2458" y="186"/>
                      </a:lnTo>
                      <a:lnTo>
                        <a:pt x="2460" y="188"/>
                      </a:lnTo>
                      <a:lnTo>
                        <a:pt x="2462" y="189"/>
                      </a:lnTo>
                      <a:lnTo>
                        <a:pt x="2464" y="190"/>
                      </a:lnTo>
                      <a:lnTo>
                        <a:pt x="2465" y="190"/>
                      </a:lnTo>
                      <a:lnTo>
                        <a:pt x="2467" y="190"/>
                      </a:lnTo>
                      <a:lnTo>
                        <a:pt x="2469" y="189"/>
                      </a:lnTo>
                      <a:lnTo>
                        <a:pt x="2470" y="187"/>
                      </a:lnTo>
                      <a:lnTo>
                        <a:pt x="2472" y="184"/>
                      </a:lnTo>
                      <a:lnTo>
                        <a:pt x="2474" y="180"/>
                      </a:lnTo>
                      <a:lnTo>
                        <a:pt x="2476" y="174"/>
                      </a:lnTo>
                      <a:lnTo>
                        <a:pt x="2477" y="169"/>
                      </a:lnTo>
                      <a:lnTo>
                        <a:pt x="2479" y="164"/>
                      </a:lnTo>
                      <a:lnTo>
                        <a:pt x="2481" y="161"/>
                      </a:lnTo>
                      <a:lnTo>
                        <a:pt x="2482" y="160"/>
                      </a:lnTo>
                      <a:lnTo>
                        <a:pt x="2484" y="162"/>
                      </a:lnTo>
                      <a:lnTo>
                        <a:pt x="2486" y="166"/>
                      </a:lnTo>
                      <a:lnTo>
                        <a:pt x="2488" y="172"/>
                      </a:lnTo>
                      <a:lnTo>
                        <a:pt x="2489" y="179"/>
                      </a:lnTo>
                      <a:lnTo>
                        <a:pt x="2491" y="186"/>
                      </a:lnTo>
                      <a:lnTo>
                        <a:pt x="2493" y="190"/>
                      </a:lnTo>
                      <a:lnTo>
                        <a:pt x="2494" y="192"/>
                      </a:lnTo>
                      <a:lnTo>
                        <a:pt x="2496" y="192"/>
                      </a:lnTo>
                      <a:lnTo>
                        <a:pt x="2498" y="188"/>
                      </a:lnTo>
                      <a:lnTo>
                        <a:pt x="2500" y="183"/>
                      </a:lnTo>
                      <a:lnTo>
                        <a:pt x="2501" y="177"/>
                      </a:lnTo>
                      <a:lnTo>
                        <a:pt x="2503" y="171"/>
                      </a:lnTo>
                      <a:lnTo>
                        <a:pt x="2505" y="166"/>
                      </a:lnTo>
                      <a:lnTo>
                        <a:pt x="2506" y="164"/>
                      </a:lnTo>
                      <a:lnTo>
                        <a:pt x="2508" y="164"/>
                      </a:lnTo>
                      <a:lnTo>
                        <a:pt x="2510" y="166"/>
                      </a:lnTo>
                      <a:lnTo>
                        <a:pt x="2512" y="168"/>
                      </a:lnTo>
                      <a:lnTo>
                        <a:pt x="2513" y="169"/>
                      </a:lnTo>
                      <a:lnTo>
                        <a:pt x="2515" y="170"/>
                      </a:lnTo>
                      <a:lnTo>
                        <a:pt x="2517" y="168"/>
                      </a:lnTo>
                      <a:lnTo>
                        <a:pt x="2518" y="165"/>
                      </a:lnTo>
                      <a:lnTo>
                        <a:pt x="2520" y="160"/>
                      </a:lnTo>
                      <a:lnTo>
                        <a:pt x="2522" y="154"/>
                      </a:lnTo>
                      <a:lnTo>
                        <a:pt x="2524" y="149"/>
                      </a:lnTo>
                      <a:lnTo>
                        <a:pt x="2525" y="146"/>
                      </a:lnTo>
                      <a:lnTo>
                        <a:pt x="2527" y="144"/>
                      </a:lnTo>
                      <a:lnTo>
                        <a:pt x="2529" y="145"/>
                      </a:lnTo>
                      <a:lnTo>
                        <a:pt x="2530" y="148"/>
                      </a:lnTo>
                      <a:lnTo>
                        <a:pt x="2532" y="152"/>
                      </a:lnTo>
                      <a:lnTo>
                        <a:pt x="2534" y="156"/>
                      </a:lnTo>
                      <a:lnTo>
                        <a:pt x="2536" y="159"/>
                      </a:lnTo>
                      <a:lnTo>
                        <a:pt x="2537" y="161"/>
                      </a:lnTo>
                      <a:lnTo>
                        <a:pt x="2539" y="161"/>
                      </a:lnTo>
                      <a:lnTo>
                        <a:pt x="2541" y="159"/>
                      </a:lnTo>
                      <a:lnTo>
                        <a:pt x="2542" y="157"/>
                      </a:lnTo>
                      <a:lnTo>
                        <a:pt x="2544" y="154"/>
                      </a:lnTo>
                      <a:lnTo>
                        <a:pt x="2546" y="152"/>
                      </a:lnTo>
                      <a:lnTo>
                        <a:pt x="2548" y="151"/>
                      </a:lnTo>
                      <a:lnTo>
                        <a:pt x="2549" y="152"/>
                      </a:lnTo>
                      <a:lnTo>
                        <a:pt x="2551" y="154"/>
                      </a:lnTo>
                      <a:lnTo>
                        <a:pt x="2553" y="157"/>
                      </a:lnTo>
                      <a:lnTo>
                        <a:pt x="2554" y="160"/>
                      </a:lnTo>
                      <a:lnTo>
                        <a:pt x="2556" y="162"/>
                      </a:lnTo>
                      <a:lnTo>
                        <a:pt x="2558" y="163"/>
                      </a:lnTo>
                      <a:lnTo>
                        <a:pt x="2560" y="163"/>
                      </a:lnTo>
                      <a:lnTo>
                        <a:pt x="2561" y="162"/>
                      </a:lnTo>
                      <a:lnTo>
                        <a:pt x="2563" y="161"/>
                      </a:lnTo>
                      <a:lnTo>
                        <a:pt x="2565" y="160"/>
                      </a:lnTo>
                      <a:lnTo>
                        <a:pt x="2566" y="160"/>
                      </a:lnTo>
                      <a:lnTo>
                        <a:pt x="2568" y="160"/>
                      </a:lnTo>
                      <a:lnTo>
                        <a:pt x="2570" y="160"/>
                      </a:lnTo>
                      <a:lnTo>
                        <a:pt x="2572" y="161"/>
                      </a:lnTo>
                      <a:lnTo>
                        <a:pt x="2573" y="162"/>
                      </a:lnTo>
                      <a:lnTo>
                        <a:pt x="2575" y="163"/>
                      </a:lnTo>
                      <a:lnTo>
                        <a:pt x="2577" y="162"/>
                      </a:lnTo>
                      <a:lnTo>
                        <a:pt x="2578" y="161"/>
                      </a:lnTo>
                      <a:lnTo>
                        <a:pt x="2580" y="160"/>
                      </a:lnTo>
                      <a:lnTo>
                        <a:pt x="2582" y="159"/>
                      </a:lnTo>
                      <a:lnTo>
                        <a:pt x="2584" y="158"/>
                      </a:lnTo>
                      <a:lnTo>
                        <a:pt x="2585" y="158"/>
                      </a:lnTo>
                      <a:lnTo>
                        <a:pt x="2587" y="159"/>
                      </a:lnTo>
                      <a:lnTo>
                        <a:pt x="2589" y="160"/>
                      </a:lnTo>
                      <a:lnTo>
                        <a:pt x="2590" y="162"/>
                      </a:lnTo>
                      <a:lnTo>
                        <a:pt x="2592" y="164"/>
                      </a:lnTo>
                      <a:lnTo>
                        <a:pt x="2594" y="165"/>
                      </a:lnTo>
                      <a:lnTo>
                        <a:pt x="2596" y="164"/>
                      </a:lnTo>
                      <a:lnTo>
                        <a:pt x="2597" y="163"/>
                      </a:lnTo>
                      <a:lnTo>
                        <a:pt x="2599" y="161"/>
                      </a:lnTo>
                      <a:lnTo>
                        <a:pt x="2600" y="158"/>
                      </a:lnTo>
                      <a:lnTo>
                        <a:pt x="2602" y="155"/>
                      </a:lnTo>
                      <a:lnTo>
                        <a:pt x="2604" y="153"/>
                      </a:lnTo>
                      <a:lnTo>
                        <a:pt x="2606" y="152"/>
                      </a:lnTo>
                      <a:lnTo>
                        <a:pt x="2608" y="151"/>
                      </a:lnTo>
                      <a:lnTo>
                        <a:pt x="2609" y="151"/>
                      </a:lnTo>
                      <a:lnTo>
                        <a:pt x="2611" y="151"/>
                      </a:lnTo>
                      <a:lnTo>
                        <a:pt x="2612" y="152"/>
                      </a:lnTo>
                      <a:lnTo>
                        <a:pt x="2614" y="152"/>
                      </a:lnTo>
                      <a:lnTo>
                        <a:pt x="2616" y="152"/>
                      </a:lnTo>
                      <a:lnTo>
                        <a:pt x="2618" y="151"/>
                      </a:lnTo>
                      <a:lnTo>
                        <a:pt x="2620" y="151"/>
                      </a:lnTo>
                      <a:lnTo>
                        <a:pt x="2621" y="151"/>
                      </a:lnTo>
                      <a:lnTo>
                        <a:pt x="2623" y="152"/>
                      </a:lnTo>
                      <a:lnTo>
                        <a:pt x="2624" y="154"/>
                      </a:lnTo>
                      <a:lnTo>
                        <a:pt x="2626" y="156"/>
                      </a:lnTo>
                      <a:lnTo>
                        <a:pt x="2628" y="160"/>
                      </a:lnTo>
                      <a:lnTo>
                        <a:pt x="2630" y="163"/>
                      </a:lnTo>
                      <a:lnTo>
                        <a:pt x="2631" y="166"/>
                      </a:lnTo>
                      <a:lnTo>
                        <a:pt x="2633" y="168"/>
                      </a:lnTo>
                      <a:lnTo>
                        <a:pt x="2635" y="169"/>
                      </a:lnTo>
                      <a:lnTo>
                        <a:pt x="2636" y="169"/>
                      </a:lnTo>
                      <a:lnTo>
                        <a:pt x="2638" y="168"/>
                      </a:lnTo>
                      <a:lnTo>
                        <a:pt x="2640" y="167"/>
                      </a:lnTo>
                      <a:lnTo>
                        <a:pt x="2642" y="166"/>
                      </a:lnTo>
                      <a:lnTo>
                        <a:pt x="2643" y="166"/>
                      </a:lnTo>
                      <a:lnTo>
                        <a:pt x="2645" y="166"/>
                      </a:lnTo>
                      <a:lnTo>
                        <a:pt x="2647" y="168"/>
                      </a:lnTo>
                      <a:lnTo>
                        <a:pt x="2648" y="171"/>
                      </a:lnTo>
                      <a:lnTo>
                        <a:pt x="2650" y="174"/>
                      </a:lnTo>
                      <a:lnTo>
                        <a:pt x="2652" y="178"/>
                      </a:lnTo>
                      <a:lnTo>
                        <a:pt x="2654" y="183"/>
                      </a:lnTo>
                      <a:lnTo>
                        <a:pt x="2655" y="187"/>
                      </a:lnTo>
                      <a:lnTo>
                        <a:pt x="2657" y="190"/>
                      </a:lnTo>
                      <a:lnTo>
                        <a:pt x="2659" y="192"/>
                      </a:lnTo>
                      <a:lnTo>
                        <a:pt x="2660" y="192"/>
                      </a:lnTo>
                      <a:lnTo>
                        <a:pt x="2662" y="191"/>
                      </a:lnTo>
                      <a:lnTo>
                        <a:pt x="2664" y="187"/>
                      </a:lnTo>
                      <a:lnTo>
                        <a:pt x="2665" y="183"/>
                      </a:lnTo>
                      <a:lnTo>
                        <a:pt x="2667" y="177"/>
                      </a:lnTo>
                      <a:lnTo>
                        <a:pt x="2669" y="171"/>
                      </a:lnTo>
                      <a:lnTo>
                        <a:pt x="2671" y="165"/>
                      </a:lnTo>
                      <a:lnTo>
                        <a:pt x="2672" y="160"/>
                      </a:lnTo>
                      <a:lnTo>
                        <a:pt x="2674" y="157"/>
                      </a:lnTo>
                      <a:lnTo>
                        <a:pt x="2676" y="156"/>
                      </a:lnTo>
                      <a:lnTo>
                        <a:pt x="2677" y="158"/>
                      </a:lnTo>
                      <a:lnTo>
                        <a:pt x="2679" y="162"/>
                      </a:lnTo>
                      <a:lnTo>
                        <a:pt x="2681" y="167"/>
                      </a:lnTo>
                      <a:lnTo>
                        <a:pt x="2683" y="172"/>
                      </a:lnTo>
                      <a:lnTo>
                        <a:pt x="2684" y="176"/>
                      </a:lnTo>
                      <a:lnTo>
                        <a:pt x="2686" y="179"/>
                      </a:lnTo>
                      <a:lnTo>
                        <a:pt x="2688" y="179"/>
                      </a:lnTo>
                      <a:lnTo>
                        <a:pt x="2689" y="177"/>
                      </a:lnTo>
                      <a:lnTo>
                        <a:pt x="2691" y="173"/>
                      </a:lnTo>
                      <a:lnTo>
                        <a:pt x="2693" y="168"/>
                      </a:lnTo>
                      <a:lnTo>
                        <a:pt x="2695" y="163"/>
                      </a:lnTo>
                      <a:lnTo>
                        <a:pt x="2696" y="159"/>
                      </a:lnTo>
                      <a:lnTo>
                        <a:pt x="2698" y="156"/>
                      </a:lnTo>
                      <a:lnTo>
                        <a:pt x="2700" y="154"/>
                      </a:lnTo>
                      <a:lnTo>
                        <a:pt x="2701" y="155"/>
                      </a:lnTo>
                      <a:lnTo>
                        <a:pt x="2703" y="156"/>
                      </a:lnTo>
                      <a:lnTo>
                        <a:pt x="2705" y="157"/>
                      </a:lnTo>
                      <a:lnTo>
                        <a:pt x="2707" y="158"/>
                      </a:lnTo>
                      <a:lnTo>
                        <a:pt x="2708" y="159"/>
                      </a:lnTo>
                      <a:lnTo>
                        <a:pt x="2710" y="159"/>
                      </a:lnTo>
                      <a:lnTo>
                        <a:pt x="2712" y="158"/>
                      </a:lnTo>
                      <a:lnTo>
                        <a:pt x="2713" y="157"/>
                      </a:lnTo>
                      <a:lnTo>
                        <a:pt x="2715" y="157"/>
                      </a:lnTo>
                      <a:lnTo>
                        <a:pt x="2717" y="158"/>
                      </a:lnTo>
                      <a:lnTo>
                        <a:pt x="2719" y="160"/>
                      </a:lnTo>
                      <a:lnTo>
                        <a:pt x="2720" y="162"/>
                      </a:lnTo>
                      <a:lnTo>
                        <a:pt x="2722" y="166"/>
                      </a:lnTo>
                      <a:lnTo>
                        <a:pt x="2724" y="169"/>
                      </a:lnTo>
                      <a:lnTo>
                        <a:pt x="2725" y="172"/>
                      </a:lnTo>
                      <a:lnTo>
                        <a:pt x="2727" y="173"/>
                      </a:lnTo>
                      <a:lnTo>
                        <a:pt x="2729" y="172"/>
                      </a:lnTo>
                      <a:lnTo>
                        <a:pt x="2731" y="171"/>
                      </a:lnTo>
                      <a:lnTo>
                        <a:pt x="2732" y="169"/>
                      </a:lnTo>
                      <a:lnTo>
                        <a:pt x="2734" y="167"/>
                      </a:lnTo>
                      <a:lnTo>
                        <a:pt x="2735" y="166"/>
                      </a:lnTo>
                      <a:lnTo>
                        <a:pt x="2737" y="167"/>
                      </a:lnTo>
                      <a:lnTo>
                        <a:pt x="2739" y="169"/>
                      </a:lnTo>
                      <a:lnTo>
                        <a:pt x="2741" y="173"/>
                      </a:lnTo>
                      <a:lnTo>
                        <a:pt x="2743" y="178"/>
                      </a:lnTo>
                      <a:lnTo>
                        <a:pt x="2744" y="183"/>
                      </a:lnTo>
                      <a:lnTo>
                        <a:pt x="2746" y="188"/>
                      </a:lnTo>
                      <a:lnTo>
                        <a:pt x="2747" y="191"/>
                      </a:lnTo>
                      <a:lnTo>
                        <a:pt x="2749" y="193"/>
                      </a:lnTo>
                      <a:lnTo>
                        <a:pt x="2751" y="193"/>
                      </a:lnTo>
                      <a:lnTo>
                        <a:pt x="2753" y="193"/>
                      </a:lnTo>
                      <a:lnTo>
                        <a:pt x="2755" y="192"/>
                      </a:lnTo>
                      <a:lnTo>
                        <a:pt x="2756" y="192"/>
                      </a:lnTo>
                      <a:lnTo>
                        <a:pt x="2758" y="193"/>
                      </a:lnTo>
                      <a:lnTo>
                        <a:pt x="2759" y="195"/>
                      </a:lnTo>
                      <a:lnTo>
                        <a:pt x="2761" y="197"/>
                      </a:lnTo>
                      <a:lnTo>
                        <a:pt x="2763" y="201"/>
                      </a:lnTo>
                      <a:lnTo>
                        <a:pt x="2765" y="204"/>
                      </a:lnTo>
                      <a:lnTo>
                        <a:pt x="2767" y="208"/>
                      </a:lnTo>
                      <a:lnTo>
                        <a:pt x="2768" y="209"/>
                      </a:lnTo>
                      <a:lnTo>
                        <a:pt x="2770" y="210"/>
                      </a:lnTo>
                      <a:lnTo>
                        <a:pt x="2771" y="209"/>
                      </a:lnTo>
                      <a:lnTo>
                        <a:pt x="2773" y="208"/>
                      </a:lnTo>
                      <a:lnTo>
                        <a:pt x="2775" y="205"/>
                      </a:lnTo>
                      <a:lnTo>
                        <a:pt x="2777" y="203"/>
                      </a:lnTo>
                      <a:lnTo>
                        <a:pt x="2778" y="201"/>
                      </a:lnTo>
                      <a:lnTo>
                        <a:pt x="2780" y="200"/>
                      </a:lnTo>
                      <a:lnTo>
                        <a:pt x="2782" y="200"/>
                      </a:lnTo>
                      <a:lnTo>
                        <a:pt x="2783" y="201"/>
                      </a:lnTo>
                      <a:lnTo>
                        <a:pt x="2785" y="203"/>
                      </a:lnTo>
                      <a:lnTo>
                        <a:pt x="2787" y="204"/>
                      </a:lnTo>
                      <a:lnTo>
                        <a:pt x="2789" y="205"/>
                      </a:lnTo>
                      <a:lnTo>
                        <a:pt x="2790" y="206"/>
                      </a:lnTo>
                      <a:lnTo>
                        <a:pt x="2792" y="205"/>
                      </a:lnTo>
                      <a:lnTo>
                        <a:pt x="2794" y="205"/>
                      </a:lnTo>
                      <a:lnTo>
                        <a:pt x="2795" y="204"/>
                      </a:lnTo>
                      <a:lnTo>
                        <a:pt x="2797" y="203"/>
                      </a:lnTo>
                      <a:lnTo>
                        <a:pt x="2799" y="203"/>
                      </a:lnTo>
                      <a:lnTo>
                        <a:pt x="2801" y="203"/>
                      </a:lnTo>
                      <a:lnTo>
                        <a:pt x="2802" y="205"/>
                      </a:lnTo>
                      <a:lnTo>
                        <a:pt x="2804" y="209"/>
                      </a:lnTo>
                      <a:lnTo>
                        <a:pt x="2806" y="213"/>
                      </a:lnTo>
                      <a:lnTo>
                        <a:pt x="2807" y="219"/>
                      </a:lnTo>
                      <a:lnTo>
                        <a:pt x="2809" y="225"/>
                      </a:lnTo>
                      <a:lnTo>
                        <a:pt x="2811" y="231"/>
                      </a:lnTo>
                      <a:lnTo>
                        <a:pt x="2813" y="237"/>
                      </a:lnTo>
                      <a:lnTo>
                        <a:pt x="2814" y="242"/>
                      </a:lnTo>
                      <a:lnTo>
                        <a:pt x="2816" y="246"/>
                      </a:lnTo>
                      <a:lnTo>
                        <a:pt x="2818" y="249"/>
                      </a:lnTo>
                      <a:lnTo>
                        <a:pt x="2819" y="250"/>
                      </a:lnTo>
                      <a:lnTo>
                        <a:pt x="2821" y="250"/>
                      </a:lnTo>
                      <a:lnTo>
                        <a:pt x="2823" y="249"/>
                      </a:lnTo>
                      <a:lnTo>
                        <a:pt x="2825" y="247"/>
                      </a:lnTo>
                      <a:lnTo>
                        <a:pt x="2826" y="244"/>
                      </a:lnTo>
                      <a:lnTo>
                        <a:pt x="2828" y="241"/>
                      </a:lnTo>
                      <a:lnTo>
                        <a:pt x="2830" y="237"/>
                      </a:lnTo>
                      <a:lnTo>
                        <a:pt x="2831" y="233"/>
                      </a:lnTo>
                      <a:lnTo>
                        <a:pt x="2833" y="229"/>
                      </a:lnTo>
                      <a:lnTo>
                        <a:pt x="2835" y="226"/>
                      </a:lnTo>
                      <a:lnTo>
                        <a:pt x="2837" y="223"/>
                      </a:lnTo>
                      <a:lnTo>
                        <a:pt x="2838" y="221"/>
                      </a:lnTo>
                      <a:lnTo>
                        <a:pt x="2840" y="221"/>
                      </a:lnTo>
                      <a:lnTo>
                        <a:pt x="2842" y="222"/>
                      </a:lnTo>
                      <a:lnTo>
                        <a:pt x="2843" y="224"/>
                      </a:lnTo>
                      <a:lnTo>
                        <a:pt x="2845" y="228"/>
                      </a:lnTo>
                      <a:lnTo>
                        <a:pt x="2847" y="231"/>
                      </a:lnTo>
                      <a:lnTo>
                        <a:pt x="2849" y="236"/>
                      </a:lnTo>
                      <a:lnTo>
                        <a:pt x="2850" y="239"/>
                      </a:lnTo>
                      <a:lnTo>
                        <a:pt x="2852" y="242"/>
                      </a:lnTo>
                      <a:lnTo>
                        <a:pt x="2854" y="243"/>
                      </a:lnTo>
                      <a:lnTo>
                        <a:pt x="2855" y="242"/>
                      </a:lnTo>
                      <a:lnTo>
                        <a:pt x="2857" y="241"/>
                      </a:lnTo>
                      <a:lnTo>
                        <a:pt x="2859" y="239"/>
                      </a:lnTo>
                      <a:lnTo>
                        <a:pt x="2861" y="237"/>
                      </a:lnTo>
                      <a:lnTo>
                        <a:pt x="2862" y="235"/>
                      </a:lnTo>
                      <a:lnTo>
                        <a:pt x="2864" y="234"/>
                      </a:lnTo>
                      <a:lnTo>
                        <a:pt x="2866" y="234"/>
                      </a:lnTo>
                      <a:lnTo>
                        <a:pt x="2867" y="235"/>
                      </a:lnTo>
                      <a:lnTo>
                        <a:pt x="2869" y="236"/>
                      </a:lnTo>
                      <a:lnTo>
                        <a:pt x="2871" y="239"/>
                      </a:lnTo>
                      <a:lnTo>
                        <a:pt x="2872" y="241"/>
                      </a:lnTo>
                      <a:lnTo>
                        <a:pt x="2874" y="242"/>
                      </a:lnTo>
                      <a:lnTo>
                        <a:pt x="2876" y="243"/>
                      </a:lnTo>
                      <a:lnTo>
                        <a:pt x="2878" y="243"/>
                      </a:lnTo>
                      <a:lnTo>
                        <a:pt x="2879" y="243"/>
                      </a:lnTo>
                      <a:lnTo>
                        <a:pt x="2881" y="243"/>
                      </a:lnTo>
                      <a:lnTo>
                        <a:pt x="2883" y="243"/>
                      </a:lnTo>
                      <a:lnTo>
                        <a:pt x="2884" y="243"/>
                      </a:lnTo>
                      <a:lnTo>
                        <a:pt x="2886" y="244"/>
                      </a:lnTo>
                      <a:lnTo>
                        <a:pt x="2888" y="245"/>
                      </a:lnTo>
                      <a:lnTo>
                        <a:pt x="2890" y="246"/>
                      </a:lnTo>
                      <a:lnTo>
                        <a:pt x="2891" y="246"/>
                      </a:lnTo>
                      <a:lnTo>
                        <a:pt x="2893" y="246"/>
                      </a:lnTo>
                      <a:lnTo>
                        <a:pt x="2895" y="245"/>
                      </a:lnTo>
                      <a:lnTo>
                        <a:pt x="2896" y="244"/>
                      </a:lnTo>
                      <a:lnTo>
                        <a:pt x="2898" y="242"/>
                      </a:lnTo>
                      <a:lnTo>
                        <a:pt x="2900" y="241"/>
                      </a:lnTo>
                      <a:lnTo>
                        <a:pt x="2902" y="239"/>
                      </a:lnTo>
                      <a:lnTo>
                        <a:pt x="2903" y="238"/>
                      </a:lnTo>
                      <a:lnTo>
                        <a:pt x="2905" y="238"/>
                      </a:lnTo>
                      <a:lnTo>
                        <a:pt x="2907" y="239"/>
                      </a:lnTo>
                      <a:lnTo>
                        <a:pt x="2908" y="240"/>
                      </a:lnTo>
                      <a:lnTo>
                        <a:pt x="2910" y="241"/>
                      </a:lnTo>
                      <a:lnTo>
                        <a:pt x="2912" y="242"/>
                      </a:lnTo>
                      <a:lnTo>
                        <a:pt x="2913" y="243"/>
                      </a:lnTo>
                      <a:lnTo>
                        <a:pt x="2915" y="245"/>
                      </a:lnTo>
                      <a:lnTo>
                        <a:pt x="2917" y="246"/>
                      </a:lnTo>
                      <a:lnTo>
                        <a:pt x="2918" y="248"/>
                      </a:lnTo>
                      <a:lnTo>
                        <a:pt x="2920" y="250"/>
                      </a:lnTo>
                      <a:lnTo>
                        <a:pt x="2922" y="253"/>
                      </a:lnTo>
                      <a:lnTo>
                        <a:pt x="2924" y="256"/>
                      </a:lnTo>
                      <a:lnTo>
                        <a:pt x="2925" y="260"/>
                      </a:lnTo>
                      <a:lnTo>
                        <a:pt x="2927" y="262"/>
                      </a:lnTo>
                      <a:lnTo>
                        <a:pt x="2929" y="265"/>
                      </a:lnTo>
                      <a:lnTo>
                        <a:pt x="2930" y="265"/>
                      </a:lnTo>
                      <a:lnTo>
                        <a:pt x="2932" y="264"/>
                      </a:lnTo>
                      <a:lnTo>
                        <a:pt x="2934" y="261"/>
                      </a:lnTo>
                      <a:lnTo>
                        <a:pt x="2936" y="257"/>
                      </a:lnTo>
                      <a:lnTo>
                        <a:pt x="2937" y="251"/>
                      </a:lnTo>
                      <a:lnTo>
                        <a:pt x="2939" y="246"/>
                      </a:lnTo>
                      <a:lnTo>
                        <a:pt x="2941" y="243"/>
                      </a:lnTo>
                      <a:lnTo>
                        <a:pt x="2942" y="241"/>
                      </a:lnTo>
                      <a:lnTo>
                        <a:pt x="2944" y="242"/>
                      </a:lnTo>
                      <a:lnTo>
                        <a:pt x="2946" y="245"/>
                      </a:lnTo>
                      <a:lnTo>
                        <a:pt x="2948" y="249"/>
                      </a:lnTo>
                      <a:lnTo>
                        <a:pt x="2949" y="254"/>
                      </a:lnTo>
                      <a:lnTo>
                        <a:pt x="2951" y="259"/>
                      </a:lnTo>
                      <a:lnTo>
                        <a:pt x="2953" y="262"/>
                      </a:lnTo>
                      <a:lnTo>
                        <a:pt x="2954" y="264"/>
                      </a:lnTo>
                      <a:lnTo>
                        <a:pt x="2956" y="265"/>
                      </a:lnTo>
                      <a:lnTo>
                        <a:pt x="2958" y="264"/>
                      </a:lnTo>
                      <a:lnTo>
                        <a:pt x="2960" y="263"/>
                      </a:lnTo>
                      <a:lnTo>
                        <a:pt x="2961" y="262"/>
                      </a:lnTo>
                      <a:lnTo>
                        <a:pt x="2963" y="262"/>
                      </a:lnTo>
                      <a:lnTo>
                        <a:pt x="2965" y="263"/>
                      </a:lnTo>
                      <a:lnTo>
                        <a:pt x="2966" y="265"/>
                      </a:lnTo>
                      <a:lnTo>
                        <a:pt x="2968" y="266"/>
                      </a:lnTo>
                      <a:lnTo>
                        <a:pt x="2970" y="266"/>
                      </a:lnTo>
                      <a:lnTo>
                        <a:pt x="2972" y="265"/>
                      </a:lnTo>
                      <a:lnTo>
                        <a:pt x="2973" y="261"/>
                      </a:lnTo>
                      <a:lnTo>
                        <a:pt x="2975" y="255"/>
                      </a:lnTo>
                      <a:lnTo>
                        <a:pt x="2977" y="248"/>
                      </a:lnTo>
                      <a:lnTo>
                        <a:pt x="2978" y="242"/>
                      </a:lnTo>
                      <a:lnTo>
                        <a:pt x="2980" y="239"/>
                      </a:lnTo>
                      <a:lnTo>
                        <a:pt x="2982" y="238"/>
                      </a:lnTo>
                      <a:lnTo>
                        <a:pt x="2984" y="241"/>
                      </a:lnTo>
                      <a:lnTo>
                        <a:pt x="2985" y="248"/>
                      </a:lnTo>
                      <a:lnTo>
                        <a:pt x="2987" y="257"/>
                      </a:lnTo>
                      <a:lnTo>
                        <a:pt x="2989" y="266"/>
                      </a:lnTo>
                      <a:lnTo>
                        <a:pt x="2990" y="273"/>
                      </a:lnTo>
                      <a:lnTo>
                        <a:pt x="2992" y="278"/>
                      </a:lnTo>
                      <a:lnTo>
                        <a:pt x="2994" y="278"/>
                      </a:lnTo>
                      <a:lnTo>
                        <a:pt x="2996" y="274"/>
                      </a:lnTo>
                      <a:lnTo>
                        <a:pt x="2997" y="267"/>
                      </a:lnTo>
                      <a:lnTo>
                        <a:pt x="2999" y="258"/>
                      </a:lnTo>
                      <a:lnTo>
                        <a:pt x="3001" y="248"/>
                      </a:lnTo>
                      <a:lnTo>
                        <a:pt x="3002" y="242"/>
                      </a:lnTo>
                      <a:lnTo>
                        <a:pt x="3004" y="239"/>
                      </a:lnTo>
                      <a:lnTo>
                        <a:pt x="3006" y="240"/>
                      </a:lnTo>
                      <a:lnTo>
                        <a:pt x="3008" y="244"/>
                      </a:lnTo>
                      <a:lnTo>
                        <a:pt x="3009" y="250"/>
                      </a:lnTo>
                      <a:lnTo>
                        <a:pt x="3011" y="257"/>
                      </a:lnTo>
                      <a:lnTo>
                        <a:pt x="3013" y="263"/>
                      </a:lnTo>
                      <a:lnTo>
                        <a:pt x="3014" y="267"/>
                      </a:lnTo>
                      <a:lnTo>
                        <a:pt x="3016" y="267"/>
                      </a:lnTo>
                      <a:lnTo>
                        <a:pt x="3018" y="264"/>
                      </a:lnTo>
                      <a:lnTo>
                        <a:pt x="3020" y="260"/>
                      </a:lnTo>
                      <a:lnTo>
                        <a:pt x="3021" y="254"/>
                      </a:lnTo>
                      <a:lnTo>
                        <a:pt x="3023" y="249"/>
                      </a:lnTo>
                      <a:lnTo>
                        <a:pt x="3025" y="246"/>
                      </a:lnTo>
                      <a:lnTo>
                        <a:pt x="3026" y="245"/>
                      </a:lnTo>
                      <a:lnTo>
                        <a:pt x="3028" y="245"/>
                      </a:lnTo>
                      <a:lnTo>
                        <a:pt x="3030" y="247"/>
                      </a:lnTo>
                      <a:lnTo>
                        <a:pt x="3032" y="249"/>
                      </a:lnTo>
                      <a:lnTo>
                        <a:pt x="3033" y="250"/>
                      </a:lnTo>
                      <a:lnTo>
                        <a:pt x="3035" y="250"/>
                      </a:lnTo>
                      <a:lnTo>
                        <a:pt x="3036" y="249"/>
                      </a:lnTo>
                      <a:lnTo>
                        <a:pt x="3038" y="247"/>
                      </a:lnTo>
                      <a:lnTo>
                        <a:pt x="3040" y="245"/>
                      </a:lnTo>
                      <a:lnTo>
                        <a:pt x="3042" y="243"/>
                      </a:lnTo>
                      <a:lnTo>
                        <a:pt x="3044" y="243"/>
                      </a:lnTo>
                      <a:lnTo>
                        <a:pt x="3045" y="245"/>
                      </a:lnTo>
                      <a:lnTo>
                        <a:pt x="3047" y="247"/>
                      </a:lnTo>
                      <a:lnTo>
                        <a:pt x="3048" y="251"/>
                      </a:lnTo>
                      <a:lnTo>
                        <a:pt x="3050" y="254"/>
                      </a:lnTo>
                      <a:lnTo>
                        <a:pt x="3052" y="257"/>
                      </a:lnTo>
                      <a:lnTo>
                        <a:pt x="3054" y="259"/>
                      </a:lnTo>
                      <a:lnTo>
                        <a:pt x="3056" y="259"/>
                      </a:lnTo>
                      <a:lnTo>
                        <a:pt x="3057" y="257"/>
                      </a:lnTo>
                      <a:lnTo>
                        <a:pt x="3059" y="254"/>
                      </a:lnTo>
                      <a:lnTo>
                        <a:pt x="3060" y="251"/>
                      </a:lnTo>
                      <a:lnTo>
                        <a:pt x="3062" y="248"/>
                      </a:lnTo>
                      <a:lnTo>
                        <a:pt x="3064" y="245"/>
                      </a:lnTo>
                      <a:lnTo>
                        <a:pt x="3066" y="243"/>
                      </a:lnTo>
                      <a:lnTo>
                        <a:pt x="3068" y="242"/>
                      </a:lnTo>
                      <a:lnTo>
                        <a:pt x="3069" y="242"/>
                      </a:lnTo>
                      <a:lnTo>
                        <a:pt x="3071" y="242"/>
                      </a:lnTo>
                      <a:lnTo>
                        <a:pt x="3072" y="241"/>
                      </a:lnTo>
                      <a:lnTo>
                        <a:pt x="3074" y="241"/>
                      </a:lnTo>
                      <a:lnTo>
                        <a:pt x="3076" y="239"/>
                      </a:lnTo>
                      <a:lnTo>
                        <a:pt x="3078" y="238"/>
                      </a:lnTo>
                      <a:lnTo>
                        <a:pt x="3079" y="236"/>
                      </a:lnTo>
                      <a:lnTo>
                        <a:pt x="3081" y="235"/>
                      </a:lnTo>
                      <a:lnTo>
                        <a:pt x="3083" y="235"/>
                      </a:lnTo>
                      <a:lnTo>
                        <a:pt x="3084" y="236"/>
                      </a:lnTo>
                      <a:lnTo>
                        <a:pt x="3086" y="238"/>
                      </a:lnTo>
                      <a:lnTo>
                        <a:pt x="3088" y="241"/>
                      </a:lnTo>
                      <a:lnTo>
                        <a:pt x="3090" y="244"/>
                      </a:lnTo>
                      <a:lnTo>
                        <a:pt x="3091" y="248"/>
                      </a:lnTo>
                      <a:lnTo>
                        <a:pt x="3093" y="252"/>
                      </a:lnTo>
                      <a:lnTo>
                        <a:pt x="3095" y="255"/>
                      </a:lnTo>
                      <a:lnTo>
                        <a:pt x="3096" y="258"/>
                      </a:lnTo>
                      <a:lnTo>
                        <a:pt x="3098" y="260"/>
                      </a:lnTo>
                      <a:lnTo>
                        <a:pt x="3100" y="260"/>
                      </a:lnTo>
                      <a:lnTo>
                        <a:pt x="3102" y="259"/>
                      </a:lnTo>
                      <a:lnTo>
                        <a:pt x="3103" y="258"/>
                      </a:lnTo>
                      <a:lnTo>
                        <a:pt x="3105" y="255"/>
                      </a:lnTo>
                      <a:lnTo>
                        <a:pt x="3107" y="253"/>
                      </a:lnTo>
                      <a:lnTo>
                        <a:pt x="3108" y="251"/>
                      </a:lnTo>
                      <a:lnTo>
                        <a:pt x="3110" y="248"/>
                      </a:lnTo>
                      <a:lnTo>
                        <a:pt x="3112" y="247"/>
                      </a:lnTo>
                      <a:lnTo>
                        <a:pt x="3114" y="246"/>
                      </a:lnTo>
                      <a:lnTo>
                        <a:pt x="3115" y="247"/>
                      </a:lnTo>
                      <a:lnTo>
                        <a:pt x="3117" y="247"/>
                      </a:lnTo>
                      <a:lnTo>
                        <a:pt x="3119" y="248"/>
                      </a:lnTo>
                      <a:lnTo>
                        <a:pt x="3120" y="248"/>
                      </a:lnTo>
                      <a:lnTo>
                        <a:pt x="3122" y="249"/>
                      </a:lnTo>
                      <a:lnTo>
                        <a:pt x="3124" y="249"/>
                      </a:lnTo>
                      <a:lnTo>
                        <a:pt x="3125" y="249"/>
                      </a:lnTo>
                      <a:lnTo>
                        <a:pt x="3127" y="248"/>
                      </a:lnTo>
                      <a:lnTo>
                        <a:pt x="3129" y="248"/>
                      </a:lnTo>
                      <a:lnTo>
                        <a:pt x="3131" y="249"/>
                      </a:lnTo>
                      <a:lnTo>
                        <a:pt x="3132" y="250"/>
                      </a:lnTo>
                      <a:lnTo>
                        <a:pt x="3134" y="251"/>
                      </a:lnTo>
                      <a:lnTo>
                        <a:pt x="3136" y="253"/>
                      </a:lnTo>
                      <a:lnTo>
                        <a:pt x="3137" y="255"/>
                      </a:lnTo>
                      <a:lnTo>
                        <a:pt x="3139" y="257"/>
                      </a:lnTo>
                      <a:lnTo>
                        <a:pt x="3141" y="258"/>
                      </a:lnTo>
                      <a:lnTo>
                        <a:pt x="3143" y="258"/>
                      </a:lnTo>
                      <a:lnTo>
                        <a:pt x="3144" y="256"/>
                      </a:lnTo>
                      <a:lnTo>
                        <a:pt x="3146" y="253"/>
                      </a:lnTo>
                      <a:lnTo>
                        <a:pt x="3148" y="251"/>
                      </a:lnTo>
                      <a:lnTo>
                        <a:pt x="3149" y="247"/>
                      </a:lnTo>
                      <a:lnTo>
                        <a:pt x="3151" y="245"/>
                      </a:lnTo>
                      <a:lnTo>
                        <a:pt x="3153" y="243"/>
                      </a:lnTo>
                      <a:lnTo>
                        <a:pt x="3155" y="243"/>
                      </a:lnTo>
                      <a:lnTo>
                        <a:pt x="3156" y="244"/>
                      </a:lnTo>
                      <a:lnTo>
                        <a:pt x="3158" y="245"/>
                      </a:lnTo>
                      <a:lnTo>
                        <a:pt x="3160" y="246"/>
                      </a:lnTo>
                      <a:lnTo>
                        <a:pt x="3161" y="247"/>
                      </a:lnTo>
                      <a:lnTo>
                        <a:pt x="3163" y="247"/>
                      </a:lnTo>
                      <a:lnTo>
                        <a:pt x="3165" y="246"/>
                      </a:lnTo>
                      <a:lnTo>
                        <a:pt x="3167" y="244"/>
                      </a:lnTo>
                      <a:lnTo>
                        <a:pt x="3168" y="241"/>
                      </a:lnTo>
                      <a:lnTo>
                        <a:pt x="3170" y="237"/>
                      </a:lnTo>
                      <a:lnTo>
                        <a:pt x="3171" y="235"/>
                      </a:lnTo>
                      <a:lnTo>
                        <a:pt x="3173" y="233"/>
                      </a:lnTo>
                      <a:lnTo>
                        <a:pt x="3175" y="231"/>
                      </a:lnTo>
                      <a:lnTo>
                        <a:pt x="3177" y="231"/>
                      </a:lnTo>
                      <a:lnTo>
                        <a:pt x="3179" y="231"/>
                      </a:lnTo>
                      <a:lnTo>
                        <a:pt x="3180" y="233"/>
                      </a:lnTo>
                      <a:lnTo>
                        <a:pt x="3182" y="234"/>
                      </a:lnTo>
                      <a:lnTo>
                        <a:pt x="3183" y="235"/>
                      </a:lnTo>
                      <a:lnTo>
                        <a:pt x="3185" y="236"/>
                      </a:lnTo>
                      <a:lnTo>
                        <a:pt x="3187" y="236"/>
                      </a:lnTo>
                      <a:lnTo>
                        <a:pt x="3189" y="236"/>
                      </a:lnTo>
                      <a:lnTo>
                        <a:pt x="3191" y="235"/>
                      </a:lnTo>
                      <a:lnTo>
                        <a:pt x="3192" y="235"/>
                      </a:lnTo>
                      <a:lnTo>
                        <a:pt x="3194" y="234"/>
                      </a:lnTo>
                      <a:lnTo>
                        <a:pt x="3195" y="235"/>
                      </a:lnTo>
                      <a:lnTo>
                        <a:pt x="3197" y="235"/>
                      </a:lnTo>
                      <a:lnTo>
                        <a:pt x="3199" y="236"/>
                      </a:lnTo>
                      <a:lnTo>
                        <a:pt x="3201" y="238"/>
                      </a:lnTo>
                      <a:lnTo>
                        <a:pt x="3203" y="239"/>
                      </a:lnTo>
                      <a:lnTo>
                        <a:pt x="3204" y="240"/>
                      </a:lnTo>
                      <a:lnTo>
                        <a:pt x="3206" y="241"/>
                      </a:lnTo>
                      <a:lnTo>
                        <a:pt x="3207" y="241"/>
                      </a:lnTo>
                      <a:lnTo>
                        <a:pt x="3209" y="242"/>
                      </a:lnTo>
                      <a:lnTo>
                        <a:pt x="3211" y="242"/>
                      </a:lnTo>
                      <a:lnTo>
                        <a:pt x="3213" y="243"/>
                      </a:lnTo>
                      <a:lnTo>
                        <a:pt x="3214" y="244"/>
                      </a:lnTo>
                      <a:lnTo>
                        <a:pt x="3216" y="246"/>
                      </a:lnTo>
                      <a:lnTo>
                        <a:pt x="3218" y="249"/>
                      </a:lnTo>
                      <a:lnTo>
                        <a:pt x="3219" y="253"/>
                      </a:lnTo>
                      <a:lnTo>
                        <a:pt x="3221" y="257"/>
                      </a:lnTo>
                      <a:lnTo>
                        <a:pt x="3223" y="261"/>
                      </a:lnTo>
                      <a:lnTo>
                        <a:pt x="3225" y="264"/>
                      </a:lnTo>
                      <a:lnTo>
                        <a:pt x="3226" y="266"/>
                      </a:lnTo>
                      <a:lnTo>
                        <a:pt x="3228" y="268"/>
                      </a:lnTo>
                      <a:lnTo>
                        <a:pt x="3230" y="267"/>
                      </a:lnTo>
                      <a:lnTo>
                        <a:pt x="3231" y="266"/>
                      </a:lnTo>
                      <a:lnTo>
                        <a:pt x="3233" y="263"/>
                      </a:lnTo>
                      <a:lnTo>
                        <a:pt x="3235" y="260"/>
                      </a:lnTo>
                      <a:lnTo>
                        <a:pt x="3237" y="257"/>
                      </a:lnTo>
                      <a:lnTo>
                        <a:pt x="3238" y="254"/>
                      </a:lnTo>
                      <a:lnTo>
                        <a:pt x="3240" y="252"/>
                      </a:lnTo>
                      <a:lnTo>
                        <a:pt x="3242" y="252"/>
                      </a:lnTo>
                      <a:lnTo>
                        <a:pt x="3243" y="252"/>
                      </a:lnTo>
                      <a:lnTo>
                        <a:pt x="3245" y="254"/>
                      </a:lnTo>
                      <a:lnTo>
                        <a:pt x="3247" y="255"/>
                      </a:lnTo>
                      <a:lnTo>
                        <a:pt x="3249" y="257"/>
                      </a:lnTo>
                      <a:lnTo>
                        <a:pt x="3250" y="258"/>
                      </a:lnTo>
                      <a:lnTo>
                        <a:pt x="3252" y="258"/>
                      </a:lnTo>
                      <a:lnTo>
                        <a:pt x="3254" y="258"/>
                      </a:lnTo>
                      <a:lnTo>
                        <a:pt x="3255" y="257"/>
                      </a:lnTo>
                      <a:lnTo>
                        <a:pt x="3257" y="255"/>
                      </a:lnTo>
                      <a:lnTo>
                        <a:pt x="3259" y="255"/>
                      </a:lnTo>
                      <a:lnTo>
                        <a:pt x="3261" y="255"/>
                      </a:lnTo>
                      <a:lnTo>
                        <a:pt x="3262" y="257"/>
                      </a:lnTo>
                      <a:lnTo>
                        <a:pt x="3264" y="259"/>
                      </a:lnTo>
                      <a:lnTo>
                        <a:pt x="3266" y="263"/>
                      </a:lnTo>
                      <a:lnTo>
                        <a:pt x="3267" y="267"/>
                      </a:lnTo>
                      <a:lnTo>
                        <a:pt x="3269" y="271"/>
                      </a:lnTo>
                      <a:lnTo>
                        <a:pt x="3271" y="273"/>
                      </a:lnTo>
                      <a:lnTo>
                        <a:pt x="3273" y="274"/>
                      </a:lnTo>
                      <a:lnTo>
                        <a:pt x="3274" y="274"/>
                      </a:lnTo>
                      <a:lnTo>
                        <a:pt x="3276" y="272"/>
                      </a:lnTo>
                      <a:lnTo>
                        <a:pt x="3278" y="270"/>
                      </a:lnTo>
                      <a:lnTo>
                        <a:pt x="3279" y="266"/>
                      </a:lnTo>
                      <a:lnTo>
                        <a:pt x="3281" y="263"/>
                      </a:lnTo>
                      <a:lnTo>
                        <a:pt x="3283" y="260"/>
                      </a:lnTo>
                      <a:lnTo>
                        <a:pt x="3285" y="259"/>
                      </a:lnTo>
                      <a:lnTo>
                        <a:pt x="3286" y="258"/>
                      </a:lnTo>
                      <a:lnTo>
                        <a:pt x="3288" y="258"/>
                      </a:lnTo>
                      <a:lnTo>
                        <a:pt x="3290" y="259"/>
                      </a:lnTo>
                      <a:lnTo>
                        <a:pt x="3291" y="260"/>
                      </a:lnTo>
                      <a:lnTo>
                        <a:pt x="3293" y="261"/>
                      </a:lnTo>
                      <a:lnTo>
                        <a:pt x="3295" y="261"/>
                      </a:lnTo>
                      <a:lnTo>
                        <a:pt x="3297" y="261"/>
                      </a:lnTo>
                      <a:lnTo>
                        <a:pt x="3298" y="261"/>
                      </a:lnTo>
                      <a:lnTo>
                        <a:pt x="3300" y="261"/>
                      </a:lnTo>
                      <a:lnTo>
                        <a:pt x="3302" y="262"/>
                      </a:lnTo>
                      <a:lnTo>
                        <a:pt x="3303" y="263"/>
                      </a:lnTo>
                      <a:lnTo>
                        <a:pt x="3305" y="265"/>
                      </a:lnTo>
                      <a:lnTo>
                        <a:pt x="3307" y="267"/>
                      </a:lnTo>
                      <a:lnTo>
                        <a:pt x="3309" y="268"/>
                      </a:lnTo>
                      <a:lnTo>
                        <a:pt x="3310" y="270"/>
                      </a:lnTo>
                      <a:lnTo>
                        <a:pt x="3312" y="270"/>
                      </a:lnTo>
                      <a:lnTo>
                        <a:pt x="3314" y="270"/>
                      </a:lnTo>
                      <a:lnTo>
                        <a:pt x="3315" y="268"/>
                      </a:lnTo>
                      <a:lnTo>
                        <a:pt x="3317" y="267"/>
                      </a:lnTo>
                      <a:lnTo>
                        <a:pt x="3319" y="265"/>
                      </a:lnTo>
                      <a:lnTo>
                        <a:pt x="3320" y="264"/>
                      </a:lnTo>
                      <a:lnTo>
                        <a:pt x="3322" y="263"/>
                      </a:lnTo>
                      <a:lnTo>
                        <a:pt x="3324" y="263"/>
                      </a:lnTo>
                      <a:lnTo>
                        <a:pt x="3326" y="265"/>
                      </a:lnTo>
                      <a:lnTo>
                        <a:pt x="3327" y="267"/>
                      </a:lnTo>
                      <a:lnTo>
                        <a:pt x="3329" y="269"/>
                      </a:lnTo>
                      <a:lnTo>
                        <a:pt x="3331" y="271"/>
                      </a:lnTo>
                      <a:lnTo>
                        <a:pt x="3332" y="273"/>
                      </a:lnTo>
                      <a:lnTo>
                        <a:pt x="3334" y="273"/>
                      </a:lnTo>
                      <a:lnTo>
                        <a:pt x="3336" y="273"/>
                      </a:lnTo>
                      <a:lnTo>
                        <a:pt x="3338" y="272"/>
                      </a:lnTo>
                      <a:lnTo>
                        <a:pt x="3339" y="271"/>
                      </a:lnTo>
                      <a:lnTo>
                        <a:pt x="3341" y="270"/>
                      </a:lnTo>
                      <a:lnTo>
                        <a:pt x="3343" y="270"/>
                      </a:lnTo>
                      <a:lnTo>
                        <a:pt x="3344" y="270"/>
                      </a:lnTo>
                      <a:lnTo>
                        <a:pt x="3346" y="271"/>
                      </a:lnTo>
                      <a:lnTo>
                        <a:pt x="3348" y="273"/>
                      </a:lnTo>
                      <a:lnTo>
                        <a:pt x="3349" y="276"/>
                      </a:lnTo>
                      <a:lnTo>
                        <a:pt x="3351" y="277"/>
                      </a:lnTo>
                      <a:lnTo>
                        <a:pt x="3353" y="279"/>
                      </a:lnTo>
                      <a:lnTo>
                        <a:pt x="3355" y="279"/>
                      </a:lnTo>
                      <a:lnTo>
                        <a:pt x="3356" y="278"/>
                      </a:lnTo>
                      <a:lnTo>
                        <a:pt x="3358" y="277"/>
                      </a:lnTo>
                      <a:lnTo>
                        <a:pt x="3360" y="276"/>
                      </a:lnTo>
                      <a:lnTo>
                        <a:pt x="3361" y="276"/>
                      </a:lnTo>
                      <a:lnTo>
                        <a:pt x="3363" y="276"/>
                      </a:lnTo>
                      <a:lnTo>
                        <a:pt x="3365" y="277"/>
                      </a:lnTo>
                      <a:lnTo>
                        <a:pt x="3366" y="280"/>
                      </a:lnTo>
                      <a:lnTo>
                        <a:pt x="3368" y="283"/>
                      </a:lnTo>
                      <a:lnTo>
                        <a:pt x="3370" y="286"/>
                      </a:lnTo>
                      <a:lnTo>
                        <a:pt x="3372" y="288"/>
                      </a:lnTo>
                      <a:lnTo>
                        <a:pt x="3373" y="290"/>
                      </a:lnTo>
                      <a:lnTo>
                        <a:pt x="3375" y="290"/>
                      </a:lnTo>
                      <a:lnTo>
                        <a:pt x="3377" y="289"/>
                      </a:lnTo>
                      <a:lnTo>
                        <a:pt x="3378" y="287"/>
                      </a:lnTo>
                      <a:lnTo>
                        <a:pt x="3380" y="284"/>
                      </a:lnTo>
                      <a:lnTo>
                        <a:pt x="3382" y="282"/>
                      </a:lnTo>
                      <a:lnTo>
                        <a:pt x="3384" y="280"/>
                      </a:lnTo>
                      <a:lnTo>
                        <a:pt x="3385" y="279"/>
                      </a:lnTo>
                      <a:lnTo>
                        <a:pt x="3387" y="279"/>
                      </a:lnTo>
                      <a:lnTo>
                        <a:pt x="3389" y="280"/>
                      </a:lnTo>
                      <a:lnTo>
                        <a:pt x="3390" y="281"/>
                      </a:lnTo>
                      <a:lnTo>
                        <a:pt x="3392" y="282"/>
                      </a:lnTo>
                      <a:lnTo>
                        <a:pt x="3394" y="282"/>
                      </a:lnTo>
                      <a:lnTo>
                        <a:pt x="3396" y="280"/>
                      </a:lnTo>
                      <a:lnTo>
                        <a:pt x="3397" y="278"/>
                      </a:lnTo>
                      <a:lnTo>
                        <a:pt x="3399" y="275"/>
                      </a:lnTo>
                      <a:lnTo>
                        <a:pt x="3401" y="272"/>
                      </a:lnTo>
                      <a:lnTo>
                        <a:pt x="3402" y="270"/>
                      </a:lnTo>
                      <a:lnTo>
                        <a:pt x="3404" y="270"/>
                      </a:lnTo>
                      <a:lnTo>
                        <a:pt x="3406" y="271"/>
                      </a:lnTo>
                      <a:lnTo>
                        <a:pt x="3408" y="273"/>
                      </a:lnTo>
                      <a:lnTo>
                        <a:pt x="3409" y="278"/>
                      </a:lnTo>
                      <a:lnTo>
                        <a:pt x="3411" y="283"/>
                      </a:lnTo>
                      <a:lnTo>
                        <a:pt x="3413" y="289"/>
                      </a:lnTo>
                      <a:lnTo>
                        <a:pt x="3414" y="293"/>
                      </a:lnTo>
                      <a:lnTo>
                        <a:pt x="3416" y="296"/>
                      </a:lnTo>
                      <a:lnTo>
                        <a:pt x="3418" y="297"/>
                      </a:lnTo>
                      <a:lnTo>
                        <a:pt x="3420" y="297"/>
                      </a:lnTo>
                      <a:lnTo>
                        <a:pt x="3421" y="296"/>
                      </a:lnTo>
                      <a:lnTo>
                        <a:pt x="3423" y="295"/>
                      </a:lnTo>
                      <a:lnTo>
                        <a:pt x="3425" y="293"/>
                      </a:lnTo>
                      <a:lnTo>
                        <a:pt x="3426" y="292"/>
                      </a:lnTo>
                      <a:lnTo>
                        <a:pt x="3428" y="292"/>
                      </a:lnTo>
                      <a:lnTo>
                        <a:pt x="3430" y="292"/>
                      </a:lnTo>
                      <a:lnTo>
                        <a:pt x="3432" y="293"/>
                      </a:lnTo>
                      <a:lnTo>
                        <a:pt x="3433" y="293"/>
                      </a:lnTo>
                      <a:lnTo>
                        <a:pt x="3435" y="292"/>
                      </a:lnTo>
                      <a:lnTo>
                        <a:pt x="3437" y="290"/>
                      </a:lnTo>
                      <a:lnTo>
                        <a:pt x="3438" y="288"/>
                      </a:lnTo>
                      <a:lnTo>
                        <a:pt x="3440" y="284"/>
                      </a:lnTo>
                      <a:lnTo>
                        <a:pt x="3442" y="281"/>
                      </a:lnTo>
                      <a:lnTo>
                        <a:pt x="3444" y="278"/>
                      </a:lnTo>
                      <a:lnTo>
                        <a:pt x="3445" y="276"/>
                      </a:lnTo>
                      <a:lnTo>
                        <a:pt x="3447" y="275"/>
                      </a:lnTo>
                      <a:lnTo>
                        <a:pt x="3449" y="274"/>
                      </a:lnTo>
                      <a:lnTo>
                        <a:pt x="3450" y="275"/>
                      </a:lnTo>
                      <a:lnTo>
                        <a:pt x="3452" y="275"/>
                      </a:lnTo>
                      <a:lnTo>
                        <a:pt x="3454" y="275"/>
                      </a:lnTo>
                      <a:lnTo>
                        <a:pt x="3456" y="273"/>
                      </a:lnTo>
                      <a:lnTo>
                        <a:pt x="3457" y="272"/>
                      </a:lnTo>
                      <a:lnTo>
                        <a:pt x="3459" y="269"/>
                      </a:lnTo>
                      <a:lnTo>
                        <a:pt x="3461" y="267"/>
                      </a:lnTo>
                      <a:lnTo>
                        <a:pt x="3462" y="265"/>
                      </a:lnTo>
                      <a:lnTo>
                        <a:pt x="3464" y="264"/>
                      </a:lnTo>
                      <a:lnTo>
                        <a:pt x="3466" y="264"/>
                      </a:lnTo>
                      <a:lnTo>
                        <a:pt x="3468" y="265"/>
                      </a:lnTo>
                      <a:lnTo>
                        <a:pt x="3469" y="268"/>
                      </a:lnTo>
                      <a:lnTo>
                        <a:pt x="3471" y="270"/>
                      </a:lnTo>
                      <a:lnTo>
                        <a:pt x="3472" y="273"/>
                      </a:lnTo>
                      <a:lnTo>
                        <a:pt x="3474" y="275"/>
                      </a:lnTo>
                      <a:lnTo>
                        <a:pt x="3476" y="276"/>
                      </a:lnTo>
                      <a:lnTo>
                        <a:pt x="3478" y="276"/>
                      </a:lnTo>
                      <a:lnTo>
                        <a:pt x="3480" y="276"/>
                      </a:lnTo>
                      <a:lnTo>
                        <a:pt x="3481" y="275"/>
                      </a:lnTo>
                      <a:lnTo>
                        <a:pt x="3483" y="274"/>
                      </a:lnTo>
                      <a:lnTo>
                        <a:pt x="3484" y="274"/>
                      </a:lnTo>
                      <a:lnTo>
                        <a:pt x="3486" y="275"/>
                      </a:lnTo>
                      <a:lnTo>
                        <a:pt x="3488" y="276"/>
                      </a:lnTo>
                      <a:lnTo>
                        <a:pt x="3490" y="277"/>
                      </a:lnTo>
                      <a:lnTo>
                        <a:pt x="3492" y="277"/>
                      </a:lnTo>
                      <a:lnTo>
                        <a:pt x="3493" y="276"/>
                      </a:lnTo>
                      <a:lnTo>
                        <a:pt x="3495" y="273"/>
                      </a:lnTo>
                      <a:lnTo>
                        <a:pt x="3496" y="270"/>
                      </a:lnTo>
                      <a:lnTo>
                        <a:pt x="3498" y="264"/>
                      </a:lnTo>
                      <a:lnTo>
                        <a:pt x="3500" y="258"/>
                      </a:lnTo>
                      <a:lnTo>
                        <a:pt x="3502" y="252"/>
                      </a:lnTo>
                      <a:lnTo>
                        <a:pt x="3504" y="247"/>
                      </a:lnTo>
                      <a:lnTo>
                        <a:pt x="3505" y="243"/>
                      </a:lnTo>
                      <a:lnTo>
                        <a:pt x="3507" y="240"/>
                      </a:lnTo>
                      <a:lnTo>
                        <a:pt x="3508" y="239"/>
                      </a:lnTo>
                      <a:lnTo>
                        <a:pt x="3510" y="239"/>
                      </a:lnTo>
                      <a:lnTo>
                        <a:pt x="3512" y="241"/>
                      </a:lnTo>
                      <a:lnTo>
                        <a:pt x="3514" y="242"/>
                      </a:lnTo>
                      <a:lnTo>
                        <a:pt x="3515" y="244"/>
                      </a:lnTo>
                      <a:lnTo>
                        <a:pt x="3517" y="245"/>
                      </a:lnTo>
                      <a:lnTo>
                        <a:pt x="3519" y="246"/>
                      </a:lnTo>
                      <a:lnTo>
                        <a:pt x="3520" y="246"/>
                      </a:lnTo>
                      <a:lnTo>
                        <a:pt x="3522" y="246"/>
                      </a:lnTo>
                      <a:lnTo>
                        <a:pt x="3524" y="246"/>
                      </a:lnTo>
                      <a:lnTo>
                        <a:pt x="3526" y="246"/>
                      </a:lnTo>
                      <a:lnTo>
                        <a:pt x="3527" y="247"/>
                      </a:lnTo>
                      <a:lnTo>
                        <a:pt x="3529" y="247"/>
                      </a:lnTo>
                      <a:lnTo>
                        <a:pt x="3531" y="249"/>
                      </a:lnTo>
                      <a:lnTo>
                        <a:pt x="3532" y="250"/>
                      </a:lnTo>
                      <a:lnTo>
                        <a:pt x="3534" y="251"/>
                      </a:lnTo>
                      <a:lnTo>
                        <a:pt x="3536" y="252"/>
                      </a:lnTo>
                      <a:lnTo>
                        <a:pt x="3538" y="253"/>
                      </a:lnTo>
                      <a:lnTo>
                        <a:pt x="3539" y="253"/>
                      </a:lnTo>
                      <a:lnTo>
                        <a:pt x="3541" y="252"/>
                      </a:lnTo>
                      <a:lnTo>
                        <a:pt x="3543" y="251"/>
                      </a:lnTo>
                      <a:lnTo>
                        <a:pt x="3544" y="250"/>
                      </a:lnTo>
                      <a:lnTo>
                        <a:pt x="3546" y="248"/>
                      </a:lnTo>
                      <a:lnTo>
                        <a:pt x="3548" y="246"/>
                      </a:lnTo>
                      <a:lnTo>
                        <a:pt x="3550" y="244"/>
                      </a:lnTo>
                      <a:lnTo>
                        <a:pt x="3551" y="242"/>
                      </a:lnTo>
                      <a:lnTo>
                        <a:pt x="3553" y="240"/>
                      </a:lnTo>
                      <a:lnTo>
                        <a:pt x="3555" y="239"/>
                      </a:lnTo>
                      <a:lnTo>
                        <a:pt x="3556" y="238"/>
                      </a:lnTo>
                      <a:lnTo>
                        <a:pt x="3558" y="238"/>
                      </a:lnTo>
                      <a:lnTo>
                        <a:pt x="3560" y="238"/>
                      </a:lnTo>
                      <a:lnTo>
                        <a:pt x="3562" y="239"/>
                      </a:lnTo>
                      <a:lnTo>
                        <a:pt x="3563" y="239"/>
                      </a:lnTo>
                      <a:lnTo>
                        <a:pt x="3565" y="240"/>
                      </a:lnTo>
                      <a:lnTo>
                        <a:pt x="3567" y="241"/>
                      </a:lnTo>
                      <a:lnTo>
                        <a:pt x="3568" y="242"/>
                      </a:lnTo>
                      <a:lnTo>
                        <a:pt x="3570" y="242"/>
                      </a:lnTo>
                      <a:lnTo>
                        <a:pt x="3572" y="242"/>
                      </a:lnTo>
                      <a:lnTo>
                        <a:pt x="3573" y="242"/>
                      </a:lnTo>
                      <a:lnTo>
                        <a:pt x="3575" y="242"/>
                      </a:lnTo>
                      <a:lnTo>
                        <a:pt x="3577" y="243"/>
                      </a:lnTo>
                      <a:lnTo>
                        <a:pt x="3579" y="243"/>
                      </a:lnTo>
                      <a:lnTo>
                        <a:pt x="3580" y="244"/>
                      </a:lnTo>
                      <a:lnTo>
                        <a:pt x="3582" y="245"/>
                      </a:lnTo>
                      <a:lnTo>
                        <a:pt x="3584" y="246"/>
                      </a:lnTo>
                      <a:lnTo>
                        <a:pt x="3585" y="247"/>
                      </a:lnTo>
                      <a:lnTo>
                        <a:pt x="3587" y="248"/>
                      </a:lnTo>
                      <a:lnTo>
                        <a:pt x="3589" y="249"/>
                      </a:lnTo>
                      <a:lnTo>
                        <a:pt x="3591" y="249"/>
                      </a:lnTo>
                      <a:lnTo>
                        <a:pt x="3592" y="248"/>
                      </a:lnTo>
                      <a:lnTo>
                        <a:pt x="3594" y="247"/>
                      </a:lnTo>
                      <a:lnTo>
                        <a:pt x="3596" y="245"/>
                      </a:lnTo>
                      <a:lnTo>
                        <a:pt x="3597" y="243"/>
                      </a:lnTo>
                      <a:lnTo>
                        <a:pt x="3599" y="241"/>
                      </a:lnTo>
                      <a:lnTo>
                        <a:pt x="3601" y="239"/>
                      </a:lnTo>
                      <a:lnTo>
                        <a:pt x="3603" y="237"/>
                      </a:lnTo>
                      <a:lnTo>
                        <a:pt x="3604" y="235"/>
                      </a:lnTo>
                      <a:lnTo>
                        <a:pt x="3606" y="234"/>
                      </a:lnTo>
                      <a:lnTo>
                        <a:pt x="3608" y="233"/>
                      </a:lnTo>
                      <a:lnTo>
                        <a:pt x="3609" y="233"/>
                      </a:lnTo>
                      <a:lnTo>
                        <a:pt x="3611" y="234"/>
                      </a:lnTo>
                      <a:lnTo>
                        <a:pt x="3613" y="234"/>
                      </a:lnTo>
                      <a:lnTo>
                        <a:pt x="3615" y="235"/>
                      </a:lnTo>
                      <a:lnTo>
                        <a:pt x="3616" y="236"/>
                      </a:lnTo>
                      <a:lnTo>
                        <a:pt x="3618" y="237"/>
                      </a:lnTo>
                      <a:lnTo>
                        <a:pt x="3619" y="238"/>
                      </a:lnTo>
                      <a:lnTo>
                        <a:pt x="3621" y="239"/>
                      </a:lnTo>
                      <a:lnTo>
                        <a:pt x="3623" y="240"/>
                      </a:lnTo>
                      <a:lnTo>
                        <a:pt x="3625" y="240"/>
                      </a:lnTo>
                      <a:lnTo>
                        <a:pt x="3627" y="241"/>
                      </a:lnTo>
                      <a:lnTo>
                        <a:pt x="3628" y="241"/>
                      </a:lnTo>
                      <a:lnTo>
                        <a:pt x="3630" y="241"/>
                      </a:lnTo>
                      <a:lnTo>
                        <a:pt x="3631" y="240"/>
                      </a:lnTo>
                      <a:lnTo>
                        <a:pt x="3633" y="238"/>
                      </a:lnTo>
                      <a:lnTo>
                        <a:pt x="3635" y="236"/>
                      </a:lnTo>
                      <a:lnTo>
                        <a:pt x="3637" y="234"/>
                      </a:lnTo>
                      <a:lnTo>
                        <a:pt x="3639" y="231"/>
                      </a:lnTo>
                      <a:lnTo>
                        <a:pt x="3640" y="229"/>
                      </a:lnTo>
                      <a:lnTo>
                        <a:pt x="3642" y="227"/>
                      </a:lnTo>
                      <a:lnTo>
                        <a:pt x="3643" y="227"/>
                      </a:lnTo>
                      <a:lnTo>
                        <a:pt x="3645" y="229"/>
                      </a:lnTo>
                      <a:lnTo>
                        <a:pt x="3647" y="232"/>
                      </a:lnTo>
                      <a:lnTo>
                        <a:pt x="3649" y="237"/>
                      </a:lnTo>
                      <a:lnTo>
                        <a:pt x="3650" y="243"/>
                      </a:lnTo>
                      <a:lnTo>
                        <a:pt x="3652" y="249"/>
                      </a:lnTo>
                      <a:lnTo>
                        <a:pt x="3654" y="256"/>
                      </a:lnTo>
                      <a:lnTo>
                        <a:pt x="3655" y="261"/>
                      </a:lnTo>
                      <a:lnTo>
                        <a:pt x="3657" y="265"/>
                      </a:lnTo>
                      <a:lnTo>
                        <a:pt x="3659" y="266"/>
                      </a:lnTo>
                      <a:lnTo>
                        <a:pt x="3661" y="266"/>
                      </a:lnTo>
                      <a:lnTo>
                        <a:pt x="3662" y="265"/>
                      </a:lnTo>
                      <a:lnTo>
                        <a:pt x="3664" y="263"/>
                      </a:lnTo>
                      <a:lnTo>
                        <a:pt x="3666" y="261"/>
                      </a:lnTo>
                      <a:lnTo>
                        <a:pt x="3667" y="259"/>
                      </a:lnTo>
                      <a:lnTo>
                        <a:pt x="3669" y="258"/>
                      </a:lnTo>
                      <a:lnTo>
                        <a:pt x="3671" y="259"/>
                      </a:lnTo>
                      <a:lnTo>
                        <a:pt x="3673" y="261"/>
                      </a:lnTo>
                      <a:lnTo>
                        <a:pt x="3674" y="264"/>
                      </a:lnTo>
                      <a:lnTo>
                        <a:pt x="3676" y="267"/>
                      </a:lnTo>
                      <a:lnTo>
                        <a:pt x="3678" y="271"/>
                      </a:lnTo>
                      <a:lnTo>
                        <a:pt x="3679" y="274"/>
                      </a:lnTo>
                      <a:lnTo>
                        <a:pt x="3681" y="277"/>
                      </a:lnTo>
                      <a:lnTo>
                        <a:pt x="3683" y="278"/>
                      </a:lnTo>
                      <a:lnTo>
                        <a:pt x="3685" y="279"/>
                      </a:lnTo>
                      <a:lnTo>
                        <a:pt x="3686" y="279"/>
                      </a:lnTo>
                      <a:lnTo>
                        <a:pt x="3688" y="278"/>
                      </a:lnTo>
                      <a:lnTo>
                        <a:pt x="3690" y="277"/>
                      </a:lnTo>
                      <a:lnTo>
                        <a:pt x="3691" y="276"/>
                      </a:lnTo>
                      <a:lnTo>
                        <a:pt x="3693" y="275"/>
                      </a:lnTo>
                      <a:lnTo>
                        <a:pt x="3695" y="274"/>
                      </a:lnTo>
                      <a:lnTo>
                        <a:pt x="3697" y="272"/>
                      </a:lnTo>
                      <a:lnTo>
                        <a:pt x="3698" y="271"/>
                      </a:lnTo>
                      <a:lnTo>
                        <a:pt x="3700" y="268"/>
                      </a:lnTo>
                      <a:lnTo>
                        <a:pt x="3702" y="266"/>
                      </a:lnTo>
                      <a:lnTo>
                        <a:pt x="3703" y="265"/>
                      </a:lnTo>
                      <a:lnTo>
                        <a:pt x="3705" y="263"/>
                      </a:lnTo>
                      <a:lnTo>
                        <a:pt x="3707" y="262"/>
                      </a:lnTo>
                      <a:lnTo>
                        <a:pt x="3709" y="262"/>
                      </a:lnTo>
                      <a:lnTo>
                        <a:pt x="3710" y="264"/>
                      </a:lnTo>
                      <a:lnTo>
                        <a:pt x="3712" y="267"/>
                      </a:lnTo>
                      <a:lnTo>
                        <a:pt x="3714" y="270"/>
                      </a:lnTo>
                      <a:lnTo>
                        <a:pt x="3715" y="274"/>
                      </a:lnTo>
                      <a:lnTo>
                        <a:pt x="3717" y="278"/>
                      </a:lnTo>
                      <a:lnTo>
                        <a:pt x="3719" y="281"/>
                      </a:lnTo>
                      <a:lnTo>
                        <a:pt x="3721" y="284"/>
                      </a:lnTo>
                      <a:lnTo>
                        <a:pt x="3722" y="285"/>
                      </a:lnTo>
                      <a:lnTo>
                        <a:pt x="3724" y="285"/>
                      </a:lnTo>
                      <a:lnTo>
                        <a:pt x="3726" y="285"/>
                      </a:lnTo>
                      <a:lnTo>
                        <a:pt x="3727" y="284"/>
                      </a:lnTo>
                      <a:lnTo>
                        <a:pt x="3729" y="284"/>
                      </a:lnTo>
                      <a:lnTo>
                        <a:pt x="3731" y="285"/>
                      </a:lnTo>
                      <a:lnTo>
                        <a:pt x="3733" y="286"/>
                      </a:lnTo>
                      <a:lnTo>
                        <a:pt x="3734" y="289"/>
                      </a:lnTo>
                      <a:lnTo>
                        <a:pt x="3736" y="292"/>
                      </a:lnTo>
                      <a:lnTo>
                        <a:pt x="3738" y="295"/>
                      </a:lnTo>
                      <a:lnTo>
                        <a:pt x="3739" y="296"/>
                      </a:lnTo>
                      <a:lnTo>
                        <a:pt x="3741" y="297"/>
                      </a:lnTo>
                      <a:lnTo>
                        <a:pt x="3743" y="296"/>
                      </a:lnTo>
                      <a:lnTo>
                        <a:pt x="3745" y="292"/>
                      </a:lnTo>
                      <a:lnTo>
                        <a:pt x="3746" y="288"/>
                      </a:lnTo>
                      <a:lnTo>
                        <a:pt x="3748" y="282"/>
                      </a:lnTo>
                      <a:lnTo>
                        <a:pt x="3750" y="276"/>
                      </a:lnTo>
                      <a:lnTo>
                        <a:pt x="3751" y="270"/>
                      </a:lnTo>
                      <a:lnTo>
                        <a:pt x="3753" y="264"/>
                      </a:lnTo>
                      <a:lnTo>
                        <a:pt x="3755" y="260"/>
                      </a:lnTo>
                      <a:lnTo>
                        <a:pt x="3757" y="257"/>
                      </a:lnTo>
                      <a:lnTo>
                        <a:pt x="3758" y="255"/>
                      </a:lnTo>
                      <a:lnTo>
                        <a:pt x="3760" y="254"/>
                      </a:lnTo>
                      <a:lnTo>
                        <a:pt x="3762" y="253"/>
                      </a:lnTo>
                      <a:lnTo>
                        <a:pt x="3763" y="252"/>
                      </a:lnTo>
                      <a:lnTo>
                        <a:pt x="3765" y="251"/>
                      </a:lnTo>
                      <a:lnTo>
                        <a:pt x="3767" y="249"/>
                      </a:lnTo>
                      <a:lnTo>
                        <a:pt x="3769" y="248"/>
                      </a:lnTo>
                      <a:lnTo>
                        <a:pt x="3770" y="248"/>
                      </a:lnTo>
                      <a:lnTo>
                        <a:pt x="3772" y="249"/>
                      </a:lnTo>
                      <a:lnTo>
                        <a:pt x="3774" y="251"/>
                      </a:lnTo>
                      <a:lnTo>
                        <a:pt x="3775" y="254"/>
                      </a:lnTo>
                      <a:lnTo>
                        <a:pt x="3777" y="259"/>
                      </a:lnTo>
                      <a:lnTo>
                        <a:pt x="3779" y="263"/>
                      </a:lnTo>
                      <a:lnTo>
                        <a:pt x="3780" y="268"/>
                      </a:lnTo>
                      <a:lnTo>
                        <a:pt x="3782" y="272"/>
                      </a:lnTo>
                      <a:lnTo>
                        <a:pt x="3784" y="274"/>
                      </a:lnTo>
                      <a:lnTo>
                        <a:pt x="3785" y="274"/>
                      </a:lnTo>
                      <a:lnTo>
                        <a:pt x="3787" y="273"/>
                      </a:lnTo>
                      <a:lnTo>
                        <a:pt x="3789" y="271"/>
                      </a:lnTo>
                      <a:lnTo>
                        <a:pt x="3791" y="267"/>
                      </a:lnTo>
                      <a:lnTo>
                        <a:pt x="3792" y="265"/>
                      </a:lnTo>
                      <a:lnTo>
                        <a:pt x="3794" y="262"/>
                      </a:lnTo>
                      <a:lnTo>
                        <a:pt x="3796" y="262"/>
                      </a:lnTo>
                      <a:lnTo>
                        <a:pt x="3797" y="262"/>
                      </a:lnTo>
                      <a:lnTo>
                        <a:pt x="3799" y="265"/>
                      </a:lnTo>
                      <a:lnTo>
                        <a:pt x="3801" y="267"/>
                      </a:lnTo>
                      <a:lnTo>
                        <a:pt x="3803" y="268"/>
                      </a:lnTo>
                      <a:lnTo>
                        <a:pt x="3804" y="270"/>
                      </a:lnTo>
                      <a:lnTo>
                        <a:pt x="3806" y="268"/>
                      </a:lnTo>
                      <a:lnTo>
                        <a:pt x="3808" y="266"/>
                      </a:lnTo>
                      <a:lnTo>
                        <a:pt x="3809" y="261"/>
                      </a:lnTo>
                      <a:lnTo>
                        <a:pt x="3811" y="256"/>
                      </a:lnTo>
                      <a:lnTo>
                        <a:pt x="3813" y="250"/>
                      </a:lnTo>
                      <a:lnTo>
                        <a:pt x="3814" y="245"/>
                      </a:lnTo>
                      <a:lnTo>
                        <a:pt x="3816" y="241"/>
                      </a:lnTo>
                      <a:lnTo>
                        <a:pt x="3818" y="240"/>
                      </a:lnTo>
                      <a:lnTo>
                        <a:pt x="3820" y="241"/>
                      </a:lnTo>
                      <a:lnTo>
                        <a:pt x="3821" y="244"/>
                      </a:lnTo>
                      <a:lnTo>
                        <a:pt x="3823" y="249"/>
                      </a:lnTo>
                      <a:lnTo>
                        <a:pt x="3825" y="255"/>
                      </a:lnTo>
                      <a:lnTo>
                        <a:pt x="3826" y="261"/>
                      </a:lnTo>
                      <a:lnTo>
                        <a:pt x="3828" y="267"/>
                      </a:lnTo>
                      <a:lnTo>
                        <a:pt x="3830" y="272"/>
                      </a:lnTo>
                      <a:lnTo>
                        <a:pt x="3832" y="274"/>
                      </a:lnTo>
                      <a:lnTo>
                        <a:pt x="3833" y="276"/>
                      </a:lnTo>
                      <a:lnTo>
                        <a:pt x="3835" y="277"/>
                      </a:lnTo>
                      <a:lnTo>
                        <a:pt x="3837" y="277"/>
                      </a:lnTo>
                      <a:lnTo>
                        <a:pt x="3838" y="277"/>
                      </a:lnTo>
                      <a:lnTo>
                        <a:pt x="3840" y="277"/>
                      </a:lnTo>
                      <a:lnTo>
                        <a:pt x="3842" y="277"/>
                      </a:lnTo>
                      <a:lnTo>
                        <a:pt x="3844" y="278"/>
                      </a:lnTo>
                      <a:lnTo>
                        <a:pt x="3845" y="279"/>
                      </a:lnTo>
                      <a:lnTo>
                        <a:pt x="3847" y="279"/>
                      </a:lnTo>
                      <a:lnTo>
                        <a:pt x="3849" y="280"/>
                      </a:lnTo>
                      <a:lnTo>
                        <a:pt x="3850" y="280"/>
                      </a:lnTo>
                      <a:lnTo>
                        <a:pt x="3852" y="280"/>
                      </a:lnTo>
                      <a:lnTo>
                        <a:pt x="3854" y="279"/>
                      </a:lnTo>
                      <a:lnTo>
                        <a:pt x="3856" y="279"/>
                      </a:lnTo>
                      <a:lnTo>
                        <a:pt x="3857" y="279"/>
                      </a:lnTo>
                      <a:lnTo>
                        <a:pt x="3859" y="279"/>
                      </a:lnTo>
                      <a:lnTo>
                        <a:pt x="3861" y="281"/>
                      </a:lnTo>
                      <a:lnTo>
                        <a:pt x="3862" y="284"/>
                      </a:lnTo>
                      <a:lnTo>
                        <a:pt x="3864" y="287"/>
                      </a:lnTo>
                      <a:lnTo>
                        <a:pt x="3866" y="291"/>
                      </a:lnTo>
                      <a:lnTo>
                        <a:pt x="3868" y="294"/>
                      </a:lnTo>
                      <a:lnTo>
                        <a:pt x="3869" y="296"/>
                      </a:lnTo>
                      <a:lnTo>
                        <a:pt x="3871" y="297"/>
                      </a:lnTo>
                      <a:lnTo>
                        <a:pt x="3873" y="296"/>
                      </a:lnTo>
                      <a:lnTo>
                        <a:pt x="3874" y="293"/>
                      </a:lnTo>
                      <a:lnTo>
                        <a:pt x="3876" y="289"/>
                      </a:lnTo>
                      <a:lnTo>
                        <a:pt x="3878" y="285"/>
                      </a:lnTo>
                      <a:lnTo>
                        <a:pt x="3880" y="282"/>
                      </a:lnTo>
                      <a:lnTo>
                        <a:pt x="3881" y="280"/>
                      </a:lnTo>
                      <a:lnTo>
                        <a:pt x="3883" y="280"/>
                      </a:lnTo>
                      <a:lnTo>
                        <a:pt x="3885" y="282"/>
                      </a:lnTo>
                      <a:lnTo>
                        <a:pt x="3886" y="285"/>
                      </a:lnTo>
                      <a:lnTo>
                        <a:pt x="3888" y="289"/>
                      </a:lnTo>
                      <a:lnTo>
                        <a:pt x="3890" y="292"/>
                      </a:lnTo>
                      <a:lnTo>
                        <a:pt x="3892" y="295"/>
                      </a:lnTo>
                      <a:lnTo>
                        <a:pt x="3893" y="296"/>
                      </a:lnTo>
                      <a:lnTo>
                        <a:pt x="3895" y="295"/>
                      </a:lnTo>
                      <a:lnTo>
                        <a:pt x="3897" y="291"/>
                      </a:lnTo>
                      <a:lnTo>
                        <a:pt x="3898" y="286"/>
                      </a:lnTo>
                      <a:lnTo>
                        <a:pt x="3900" y="281"/>
                      </a:lnTo>
                      <a:lnTo>
                        <a:pt x="3902" y="276"/>
                      </a:lnTo>
                      <a:lnTo>
                        <a:pt x="3904" y="271"/>
                      </a:lnTo>
                      <a:lnTo>
                        <a:pt x="3905" y="268"/>
                      </a:lnTo>
                      <a:lnTo>
                        <a:pt x="3907" y="267"/>
                      </a:lnTo>
                      <a:lnTo>
                        <a:pt x="3909" y="268"/>
                      </a:lnTo>
                      <a:lnTo>
                        <a:pt x="3910" y="269"/>
                      </a:lnTo>
                      <a:lnTo>
                        <a:pt x="3912" y="271"/>
                      </a:lnTo>
                      <a:lnTo>
                        <a:pt x="3914" y="272"/>
                      </a:lnTo>
                      <a:lnTo>
                        <a:pt x="3916" y="272"/>
                      </a:lnTo>
                      <a:lnTo>
                        <a:pt x="3917" y="272"/>
                      </a:lnTo>
                      <a:lnTo>
                        <a:pt x="3919" y="271"/>
                      </a:lnTo>
                      <a:lnTo>
                        <a:pt x="3920" y="269"/>
                      </a:lnTo>
                      <a:lnTo>
                        <a:pt x="3922" y="267"/>
                      </a:lnTo>
                      <a:lnTo>
                        <a:pt x="3924" y="266"/>
                      </a:lnTo>
                      <a:lnTo>
                        <a:pt x="3926" y="265"/>
                      </a:lnTo>
                      <a:lnTo>
                        <a:pt x="3928" y="266"/>
                      </a:lnTo>
                      <a:lnTo>
                        <a:pt x="3929" y="267"/>
                      </a:lnTo>
                      <a:lnTo>
                        <a:pt x="3931" y="268"/>
                      </a:lnTo>
                      <a:lnTo>
                        <a:pt x="3932" y="269"/>
                      </a:lnTo>
                      <a:lnTo>
                        <a:pt x="3934" y="269"/>
                      </a:lnTo>
                      <a:lnTo>
                        <a:pt x="3936" y="269"/>
                      </a:lnTo>
                      <a:lnTo>
                        <a:pt x="3938" y="268"/>
                      </a:lnTo>
                      <a:lnTo>
                        <a:pt x="3940" y="266"/>
                      </a:lnTo>
                      <a:lnTo>
                        <a:pt x="3941" y="265"/>
                      </a:lnTo>
                      <a:lnTo>
                        <a:pt x="3943" y="264"/>
                      </a:lnTo>
                      <a:lnTo>
                        <a:pt x="3944" y="265"/>
                      </a:lnTo>
                      <a:lnTo>
                        <a:pt x="3946" y="267"/>
                      </a:lnTo>
                      <a:lnTo>
                        <a:pt x="3948" y="270"/>
                      </a:lnTo>
                      <a:lnTo>
                        <a:pt x="3950" y="275"/>
                      </a:lnTo>
                      <a:lnTo>
                        <a:pt x="3952" y="280"/>
                      </a:lnTo>
                      <a:lnTo>
                        <a:pt x="3953" y="285"/>
                      </a:lnTo>
                      <a:lnTo>
                        <a:pt x="3955" y="289"/>
                      </a:lnTo>
                      <a:lnTo>
                        <a:pt x="3956" y="291"/>
                      </a:lnTo>
                      <a:lnTo>
                        <a:pt x="3958" y="291"/>
                      </a:lnTo>
                      <a:lnTo>
                        <a:pt x="3960" y="289"/>
                      </a:lnTo>
                      <a:lnTo>
                        <a:pt x="3962" y="286"/>
                      </a:lnTo>
                      <a:lnTo>
                        <a:pt x="3963" y="283"/>
                      </a:lnTo>
                      <a:lnTo>
                        <a:pt x="3965" y="279"/>
                      </a:lnTo>
                      <a:lnTo>
                        <a:pt x="3967" y="277"/>
                      </a:lnTo>
                      <a:lnTo>
                        <a:pt x="3968" y="276"/>
                      </a:lnTo>
                      <a:lnTo>
                        <a:pt x="3970" y="278"/>
                      </a:lnTo>
                      <a:lnTo>
                        <a:pt x="3972" y="281"/>
                      </a:lnTo>
                      <a:lnTo>
                        <a:pt x="3974" y="285"/>
                      </a:lnTo>
                      <a:lnTo>
                        <a:pt x="3975" y="290"/>
                      </a:lnTo>
                      <a:lnTo>
                        <a:pt x="3977" y="294"/>
                      </a:lnTo>
                      <a:lnTo>
                        <a:pt x="3979" y="297"/>
                      </a:lnTo>
                      <a:lnTo>
                        <a:pt x="3980" y="297"/>
                      </a:lnTo>
                      <a:lnTo>
                        <a:pt x="3982" y="296"/>
                      </a:lnTo>
                      <a:lnTo>
                        <a:pt x="3984" y="293"/>
                      </a:lnTo>
                      <a:lnTo>
                        <a:pt x="3986" y="290"/>
                      </a:lnTo>
                      <a:lnTo>
                        <a:pt x="3987" y="286"/>
                      </a:lnTo>
                      <a:lnTo>
                        <a:pt x="3989" y="282"/>
                      </a:lnTo>
                      <a:lnTo>
                        <a:pt x="3991" y="279"/>
                      </a:lnTo>
                      <a:lnTo>
                        <a:pt x="3992" y="278"/>
                      </a:lnTo>
                      <a:lnTo>
                        <a:pt x="3994" y="277"/>
                      </a:lnTo>
                      <a:lnTo>
                        <a:pt x="3996" y="277"/>
                      </a:lnTo>
                      <a:lnTo>
                        <a:pt x="3998" y="277"/>
                      </a:lnTo>
                      <a:lnTo>
                        <a:pt x="3999" y="276"/>
                      </a:lnTo>
                      <a:lnTo>
                        <a:pt x="4001" y="275"/>
                      </a:lnTo>
                      <a:lnTo>
                        <a:pt x="4003" y="273"/>
                      </a:lnTo>
                      <a:lnTo>
                        <a:pt x="4004" y="271"/>
                      </a:lnTo>
                      <a:lnTo>
                        <a:pt x="4006" y="270"/>
                      </a:lnTo>
                      <a:lnTo>
                        <a:pt x="4008" y="270"/>
                      </a:lnTo>
                      <a:lnTo>
                        <a:pt x="4010" y="271"/>
                      </a:lnTo>
                      <a:lnTo>
                        <a:pt x="4011" y="274"/>
                      </a:lnTo>
                      <a:lnTo>
                        <a:pt x="4013" y="278"/>
                      </a:lnTo>
                      <a:lnTo>
                        <a:pt x="4015" y="281"/>
                      </a:lnTo>
                      <a:lnTo>
                        <a:pt x="4016" y="284"/>
                      </a:lnTo>
                      <a:lnTo>
                        <a:pt x="4018" y="285"/>
                      </a:lnTo>
                      <a:lnTo>
                        <a:pt x="4020" y="283"/>
                      </a:lnTo>
                      <a:lnTo>
                        <a:pt x="4021" y="280"/>
                      </a:lnTo>
                      <a:lnTo>
                        <a:pt x="4023" y="275"/>
                      </a:lnTo>
                      <a:lnTo>
                        <a:pt x="4025" y="270"/>
                      </a:lnTo>
                      <a:lnTo>
                        <a:pt x="4027" y="266"/>
                      </a:lnTo>
                      <a:lnTo>
                        <a:pt x="4028" y="265"/>
                      </a:lnTo>
                      <a:lnTo>
                        <a:pt x="4030" y="267"/>
                      </a:lnTo>
                      <a:lnTo>
                        <a:pt x="4032" y="272"/>
                      </a:lnTo>
                      <a:lnTo>
                        <a:pt x="4033" y="280"/>
                      </a:lnTo>
                      <a:lnTo>
                        <a:pt x="4035" y="289"/>
                      </a:lnTo>
                      <a:lnTo>
                        <a:pt x="4037" y="295"/>
                      </a:lnTo>
                      <a:lnTo>
                        <a:pt x="4039" y="298"/>
                      </a:lnTo>
                      <a:lnTo>
                        <a:pt x="4040" y="296"/>
                      </a:lnTo>
                      <a:lnTo>
                        <a:pt x="4042" y="288"/>
                      </a:lnTo>
                      <a:lnTo>
                        <a:pt x="4044" y="273"/>
                      </a:lnTo>
                      <a:lnTo>
                        <a:pt x="4045" y="253"/>
                      </a:lnTo>
                      <a:lnTo>
                        <a:pt x="4047" y="231"/>
                      </a:lnTo>
                      <a:lnTo>
                        <a:pt x="4049" y="208"/>
                      </a:lnTo>
                      <a:lnTo>
                        <a:pt x="4051" y="187"/>
                      </a:lnTo>
                      <a:lnTo>
                        <a:pt x="4052" y="170"/>
                      </a:lnTo>
                      <a:lnTo>
                        <a:pt x="4054" y="158"/>
                      </a:lnTo>
                      <a:lnTo>
                        <a:pt x="4056" y="152"/>
                      </a:lnTo>
                      <a:lnTo>
                        <a:pt x="4057" y="150"/>
                      </a:lnTo>
                      <a:lnTo>
                        <a:pt x="4059" y="152"/>
                      </a:lnTo>
                      <a:lnTo>
                        <a:pt x="4061" y="155"/>
                      </a:lnTo>
                      <a:lnTo>
                        <a:pt x="4063" y="157"/>
                      </a:lnTo>
                      <a:lnTo>
                        <a:pt x="4064" y="158"/>
                      </a:lnTo>
                      <a:lnTo>
                        <a:pt x="4066" y="156"/>
                      </a:lnTo>
                      <a:lnTo>
                        <a:pt x="4067" y="152"/>
                      </a:lnTo>
                      <a:lnTo>
                        <a:pt x="4069" y="147"/>
                      </a:lnTo>
                      <a:lnTo>
                        <a:pt x="4071" y="141"/>
                      </a:lnTo>
                      <a:lnTo>
                        <a:pt x="4073" y="136"/>
                      </a:lnTo>
                      <a:lnTo>
                        <a:pt x="4075" y="133"/>
                      </a:lnTo>
                      <a:lnTo>
                        <a:pt x="4076" y="132"/>
                      </a:lnTo>
                      <a:lnTo>
                        <a:pt x="4078" y="134"/>
                      </a:lnTo>
                      <a:lnTo>
                        <a:pt x="4079" y="138"/>
                      </a:lnTo>
                      <a:lnTo>
                        <a:pt x="4081" y="143"/>
                      </a:lnTo>
                      <a:lnTo>
                        <a:pt x="4083" y="148"/>
                      </a:lnTo>
                      <a:lnTo>
                        <a:pt x="4085" y="152"/>
                      </a:lnTo>
                      <a:lnTo>
                        <a:pt x="4086" y="153"/>
                      </a:lnTo>
                      <a:lnTo>
                        <a:pt x="4088" y="153"/>
                      </a:lnTo>
                      <a:lnTo>
                        <a:pt x="4090" y="150"/>
                      </a:lnTo>
                      <a:lnTo>
                        <a:pt x="4091" y="145"/>
                      </a:lnTo>
                      <a:lnTo>
                        <a:pt x="4093" y="139"/>
                      </a:lnTo>
                      <a:lnTo>
                        <a:pt x="4095" y="133"/>
                      </a:lnTo>
                      <a:lnTo>
                        <a:pt x="4097" y="128"/>
                      </a:lnTo>
                      <a:lnTo>
                        <a:pt x="4098" y="124"/>
                      </a:lnTo>
                      <a:lnTo>
                        <a:pt x="4100" y="122"/>
                      </a:lnTo>
                      <a:lnTo>
                        <a:pt x="4102" y="122"/>
                      </a:lnTo>
                      <a:lnTo>
                        <a:pt x="4103" y="124"/>
                      </a:lnTo>
                      <a:lnTo>
                        <a:pt x="4105" y="126"/>
                      </a:lnTo>
                      <a:lnTo>
                        <a:pt x="4107" y="128"/>
                      </a:lnTo>
                      <a:lnTo>
                        <a:pt x="4109" y="130"/>
                      </a:lnTo>
                      <a:lnTo>
                        <a:pt x="4110" y="131"/>
                      </a:lnTo>
                      <a:lnTo>
                        <a:pt x="4112" y="131"/>
                      </a:lnTo>
                      <a:lnTo>
                        <a:pt x="4114" y="131"/>
                      </a:lnTo>
                      <a:lnTo>
                        <a:pt x="4115" y="130"/>
                      </a:lnTo>
                      <a:lnTo>
                        <a:pt x="4117" y="128"/>
                      </a:lnTo>
                      <a:lnTo>
                        <a:pt x="4119" y="128"/>
                      </a:lnTo>
                      <a:lnTo>
                        <a:pt x="4121" y="129"/>
                      </a:lnTo>
                      <a:lnTo>
                        <a:pt x="4122" y="131"/>
                      </a:lnTo>
                      <a:lnTo>
                        <a:pt x="4124" y="135"/>
                      </a:lnTo>
                      <a:lnTo>
                        <a:pt x="4126" y="139"/>
                      </a:lnTo>
                      <a:lnTo>
                        <a:pt x="4127" y="144"/>
                      </a:lnTo>
                      <a:lnTo>
                        <a:pt x="4129" y="149"/>
                      </a:lnTo>
                      <a:lnTo>
                        <a:pt x="4131" y="153"/>
                      </a:lnTo>
                      <a:lnTo>
                        <a:pt x="4133" y="155"/>
                      </a:lnTo>
                      <a:lnTo>
                        <a:pt x="4134" y="156"/>
                      </a:lnTo>
                      <a:lnTo>
                        <a:pt x="4136" y="155"/>
                      </a:lnTo>
                      <a:lnTo>
                        <a:pt x="4138" y="153"/>
                      </a:lnTo>
                      <a:lnTo>
                        <a:pt x="4139" y="151"/>
                      </a:lnTo>
                      <a:lnTo>
                        <a:pt x="4141" y="149"/>
                      </a:lnTo>
                      <a:lnTo>
                        <a:pt x="4143" y="148"/>
                      </a:lnTo>
                      <a:lnTo>
                        <a:pt x="4145" y="147"/>
                      </a:lnTo>
                      <a:lnTo>
                        <a:pt x="4146" y="147"/>
                      </a:lnTo>
                      <a:lnTo>
                        <a:pt x="4148" y="147"/>
                      </a:lnTo>
                      <a:lnTo>
                        <a:pt x="4150" y="147"/>
                      </a:lnTo>
                      <a:lnTo>
                        <a:pt x="4151" y="147"/>
                      </a:lnTo>
                      <a:lnTo>
                        <a:pt x="4153" y="145"/>
                      </a:lnTo>
                      <a:lnTo>
                        <a:pt x="4155" y="143"/>
                      </a:lnTo>
                      <a:lnTo>
                        <a:pt x="4157" y="139"/>
                      </a:lnTo>
                      <a:lnTo>
                        <a:pt x="4158" y="135"/>
                      </a:lnTo>
                      <a:lnTo>
                        <a:pt x="4160" y="132"/>
                      </a:lnTo>
                      <a:lnTo>
                        <a:pt x="4162" y="129"/>
                      </a:lnTo>
                      <a:lnTo>
                        <a:pt x="4163" y="128"/>
                      </a:lnTo>
                      <a:lnTo>
                        <a:pt x="4165" y="128"/>
                      </a:lnTo>
                      <a:lnTo>
                        <a:pt x="4167" y="129"/>
                      </a:lnTo>
                      <a:lnTo>
                        <a:pt x="4169" y="133"/>
                      </a:lnTo>
                      <a:lnTo>
                        <a:pt x="4170" y="136"/>
                      </a:lnTo>
                      <a:lnTo>
                        <a:pt x="4172" y="141"/>
                      </a:lnTo>
                      <a:lnTo>
                        <a:pt x="4174" y="144"/>
                      </a:lnTo>
                      <a:lnTo>
                        <a:pt x="4175" y="147"/>
                      </a:lnTo>
                      <a:lnTo>
                        <a:pt x="4177" y="149"/>
                      </a:lnTo>
                      <a:lnTo>
                        <a:pt x="4179" y="150"/>
                      </a:lnTo>
                      <a:lnTo>
                        <a:pt x="4181" y="149"/>
                      </a:lnTo>
                      <a:lnTo>
                        <a:pt x="4182" y="149"/>
                      </a:lnTo>
                      <a:lnTo>
                        <a:pt x="4184" y="148"/>
                      </a:lnTo>
                      <a:lnTo>
                        <a:pt x="4186" y="148"/>
                      </a:lnTo>
                      <a:lnTo>
                        <a:pt x="4187" y="149"/>
                      </a:lnTo>
                      <a:lnTo>
                        <a:pt x="4189" y="150"/>
                      </a:lnTo>
                      <a:lnTo>
                        <a:pt x="4191" y="151"/>
                      </a:lnTo>
                      <a:lnTo>
                        <a:pt x="4193" y="153"/>
                      </a:lnTo>
                      <a:lnTo>
                        <a:pt x="4194" y="154"/>
                      </a:lnTo>
                      <a:lnTo>
                        <a:pt x="4196" y="154"/>
                      </a:lnTo>
                      <a:lnTo>
                        <a:pt x="4198" y="153"/>
                      </a:lnTo>
                      <a:lnTo>
                        <a:pt x="4199" y="152"/>
                      </a:lnTo>
                      <a:lnTo>
                        <a:pt x="4201" y="150"/>
                      </a:lnTo>
                      <a:lnTo>
                        <a:pt x="4203" y="148"/>
                      </a:lnTo>
                      <a:lnTo>
                        <a:pt x="4205" y="147"/>
                      </a:lnTo>
                      <a:lnTo>
                        <a:pt x="4206" y="145"/>
                      </a:lnTo>
                      <a:lnTo>
                        <a:pt x="4208" y="144"/>
                      </a:lnTo>
                      <a:lnTo>
                        <a:pt x="4210" y="144"/>
                      </a:lnTo>
                      <a:lnTo>
                        <a:pt x="4211" y="144"/>
                      </a:lnTo>
                      <a:lnTo>
                        <a:pt x="4213" y="145"/>
                      </a:lnTo>
                      <a:lnTo>
                        <a:pt x="4215" y="145"/>
                      </a:lnTo>
                      <a:lnTo>
                        <a:pt x="4217" y="144"/>
                      </a:lnTo>
                      <a:lnTo>
                        <a:pt x="4218" y="143"/>
                      </a:lnTo>
                      <a:lnTo>
                        <a:pt x="4220" y="141"/>
                      </a:lnTo>
                      <a:lnTo>
                        <a:pt x="4221" y="139"/>
                      </a:lnTo>
                      <a:lnTo>
                        <a:pt x="4223" y="137"/>
                      </a:lnTo>
                      <a:lnTo>
                        <a:pt x="4225" y="135"/>
                      </a:lnTo>
                      <a:lnTo>
                        <a:pt x="4227" y="134"/>
                      </a:lnTo>
                      <a:lnTo>
                        <a:pt x="4228" y="134"/>
                      </a:lnTo>
                      <a:lnTo>
                        <a:pt x="4230" y="135"/>
                      </a:lnTo>
                      <a:lnTo>
                        <a:pt x="4232" y="136"/>
                      </a:lnTo>
                      <a:lnTo>
                        <a:pt x="4233" y="137"/>
                      </a:lnTo>
                      <a:lnTo>
                        <a:pt x="4235" y="138"/>
                      </a:lnTo>
                      <a:lnTo>
                        <a:pt x="4237" y="138"/>
                      </a:lnTo>
                      <a:lnTo>
                        <a:pt x="4239" y="137"/>
                      </a:lnTo>
                      <a:lnTo>
                        <a:pt x="4240" y="136"/>
                      </a:lnTo>
                      <a:lnTo>
                        <a:pt x="4242" y="135"/>
                      </a:lnTo>
                      <a:lnTo>
                        <a:pt x="4244" y="133"/>
                      </a:lnTo>
                      <a:lnTo>
                        <a:pt x="4245" y="130"/>
                      </a:lnTo>
                      <a:lnTo>
                        <a:pt x="4247" y="128"/>
                      </a:lnTo>
                      <a:lnTo>
                        <a:pt x="4249" y="127"/>
                      </a:lnTo>
                      <a:lnTo>
                        <a:pt x="4251" y="125"/>
                      </a:lnTo>
                      <a:lnTo>
                        <a:pt x="4252" y="124"/>
                      </a:lnTo>
                      <a:lnTo>
                        <a:pt x="4254" y="122"/>
                      </a:lnTo>
                      <a:lnTo>
                        <a:pt x="4256" y="120"/>
                      </a:lnTo>
                      <a:lnTo>
                        <a:pt x="4257" y="118"/>
                      </a:lnTo>
                      <a:lnTo>
                        <a:pt x="4259" y="116"/>
                      </a:lnTo>
                      <a:lnTo>
                        <a:pt x="4261" y="114"/>
                      </a:lnTo>
                      <a:lnTo>
                        <a:pt x="4263" y="112"/>
                      </a:lnTo>
                      <a:lnTo>
                        <a:pt x="4264" y="110"/>
                      </a:lnTo>
                      <a:lnTo>
                        <a:pt x="4266" y="110"/>
                      </a:lnTo>
                      <a:lnTo>
                        <a:pt x="4268" y="110"/>
                      </a:lnTo>
                      <a:lnTo>
                        <a:pt x="4269" y="111"/>
                      </a:lnTo>
                      <a:lnTo>
                        <a:pt x="4271" y="113"/>
                      </a:lnTo>
                      <a:lnTo>
                        <a:pt x="4273" y="116"/>
                      </a:lnTo>
                      <a:lnTo>
                        <a:pt x="4274" y="119"/>
                      </a:lnTo>
                      <a:lnTo>
                        <a:pt x="4275" y="119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6" name="Freeform 122">
                  <a:extLst>
                    <a:ext uri="{FF2B5EF4-FFF2-40B4-BE49-F238E27FC236}">
                      <a16:creationId xmlns:a16="http://schemas.microsoft.com/office/drawing/2014/main" id="{E43918AD-4AF9-421F-85B1-8B12EFB849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3149599"/>
                  <a:ext cx="2484000" cy="485775"/>
                </a:xfrm>
                <a:custGeom>
                  <a:avLst/>
                  <a:gdLst>
                    <a:gd name="T0" fmla="*/ 67 w 4275"/>
                    <a:gd name="T1" fmla="*/ 166 h 306"/>
                    <a:gd name="T2" fmla="*/ 135 w 4275"/>
                    <a:gd name="T3" fmla="*/ 215 h 306"/>
                    <a:gd name="T4" fmla="*/ 203 w 4275"/>
                    <a:gd name="T5" fmla="*/ 238 h 306"/>
                    <a:gd name="T6" fmla="*/ 272 w 4275"/>
                    <a:gd name="T7" fmla="*/ 257 h 306"/>
                    <a:gd name="T8" fmla="*/ 340 w 4275"/>
                    <a:gd name="T9" fmla="*/ 245 h 306"/>
                    <a:gd name="T10" fmla="*/ 408 w 4275"/>
                    <a:gd name="T11" fmla="*/ 232 h 306"/>
                    <a:gd name="T12" fmla="*/ 477 w 4275"/>
                    <a:gd name="T13" fmla="*/ 206 h 306"/>
                    <a:gd name="T14" fmla="*/ 545 w 4275"/>
                    <a:gd name="T15" fmla="*/ 229 h 306"/>
                    <a:gd name="T16" fmla="*/ 614 w 4275"/>
                    <a:gd name="T17" fmla="*/ 221 h 306"/>
                    <a:gd name="T18" fmla="*/ 682 w 4275"/>
                    <a:gd name="T19" fmla="*/ 210 h 306"/>
                    <a:gd name="T20" fmla="*/ 750 w 4275"/>
                    <a:gd name="T21" fmla="*/ 202 h 306"/>
                    <a:gd name="T22" fmla="*/ 819 w 4275"/>
                    <a:gd name="T23" fmla="*/ 181 h 306"/>
                    <a:gd name="T24" fmla="*/ 887 w 4275"/>
                    <a:gd name="T25" fmla="*/ 166 h 306"/>
                    <a:gd name="T26" fmla="*/ 956 w 4275"/>
                    <a:gd name="T27" fmla="*/ 166 h 306"/>
                    <a:gd name="T28" fmla="*/ 1024 w 4275"/>
                    <a:gd name="T29" fmla="*/ 29 h 306"/>
                    <a:gd name="T30" fmla="*/ 1092 w 4275"/>
                    <a:gd name="T31" fmla="*/ 41 h 306"/>
                    <a:gd name="T32" fmla="*/ 1161 w 4275"/>
                    <a:gd name="T33" fmla="*/ 50 h 306"/>
                    <a:gd name="T34" fmla="*/ 1229 w 4275"/>
                    <a:gd name="T35" fmla="*/ 50 h 306"/>
                    <a:gd name="T36" fmla="*/ 1298 w 4275"/>
                    <a:gd name="T37" fmla="*/ 67 h 306"/>
                    <a:gd name="T38" fmla="*/ 1366 w 4275"/>
                    <a:gd name="T39" fmla="*/ 58 h 306"/>
                    <a:gd name="T40" fmla="*/ 1435 w 4275"/>
                    <a:gd name="T41" fmla="*/ 131 h 306"/>
                    <a:gd name="T42" fmla="*/ 1503 w 4275"/>
                    <a:gd name="T43" fmla="*/ 107 h 306"/>
                    <a:gd name="T44" fmla="*/ 1571 w 4275"/>
                    <a:gd name="T45" fmla="*/ 125 h 306"/>
                    <a:gd name="T46" fmla="*/ 1640 w 4275"/>
                    <a:gd name="T47" fmla="*/ 126 h 306"/>
                    <a:gd name="T48" fmla="*/ 1708 w 4275"/>
                    <a:gd name="T49" fmla="*/ 122 h 306"/>
                    <a:gd name="T50" fmla="*/ 1776 w 4275"/>
                    <a:gd name="T51" fmla="*/ 124 h 306"/>
                    <a:gd name="T52" fmla="*/ 1845 w 4275"/>
                    <a:gd name="T53" fmla="*/ 122 h 306"/>
                    <a:gd name="T54" fmla="*/ 1913 w 4275"/>
                    <a:gd name="T55" fmla="*/ 148 h 306"/>
                    <a:gd name="T56" fmla="*/ 1982 w 4275"/>
                    <a:gd name="T57" fmla="*/ 169 h 306"/>
                    <a:gd name="T58" fmla="*/ 2050 w 4275"/>
                    <a:gd name="T59" fmla="*/ 232 h 306"/>
                    <a:gd name="T60" fmla="*/ 2118 w 4275"/>
                    <a:gd name="T61" fmla="*/ 169 h 306"/>
                    <a:gd name="T62" fmla="*/ 2187 w 4275"/>
                    <a:gd name="T63" fmla="*/ 171 h 306"/>
                    <a:gd name="T64" fmla="*/ 2255 w 4275"/>
                    <a:gd name="T65" fmla="*/ 174 h 306"/>
                    <a:gd name="T66" fmla="*/ 2323 w 4275"/>
                    <a:gd name="T67" fmla="*/ 210 h 306"/>
                    <a:gd name="T68" fmla="*/ 2392 w 4275"/>
                    <a:gd name="T69" fmla="*/ 181 h 306"/>
                    <a:gd name="T70" fmla="*/ 2460 w 4275"/>
                    <a:gd name="T71" fmla="*/ 202 h 306"/>
                    <a:gd name="T72" fmla="*/ 2529 w 4275"/>
                    <a:gd name="T73" fmla="*/ 163 h 306"/>
                    <a:gd name="T74" fmla="*/ 2597 w 4275"/>
                    <a:gd name="T75" fmla="*/ 184 h 306"/>
                    <a:gd name="T76" fmla="*/ 2665 w 4275"/>
                    <a:gd name="T77" fmla="*/ 210 h 306"/>
                    <a:gd name="T78" fmla="*/ 2734 w 4275"/>
                    <a:gd name="T79" fmla="*/ 207 h 306"/>
                    <a:gd name="T80" fmla="*/ 2802 w 4275"/>
                    <a:gd name="T81" fmla="*/ 241 h 306"/>
                    <a:gd name="T82" fmla="*/ 2871 w 4275"/>
                    <a:gd name="T83" fmla="*/ 266 h 306"/>
                    <a:gd name="T84" fmla="*/ 2939 w 4275"/>
                    <a:gd name="T85" fmla="*/ 268 h 306"/>
                    <a:gd name="T86" fmla="*/ 3008 w 4275"/>
                    <a:gd name="T87" fmla="*/ 256 h 306"/>
                    <a:gd name="T88" fmla="*/ 3076 w 4275"/>
                    <a:gd name="T89" fmla="*/ 247 h 306"/>
                    <a:gd name="T90" fmla="*/ 3144 w 4275"/>
                    <a:gd name="T91" fmla="*/ 265 h 306"/>
                    <a:gd name="T92" fmla="*/ 3213 w 4275"/>
                    <a:gd name="T93" fmla="*/ 250 h 306"/>
                    <a:gd name="T94" fmla="*/ 3281 w 4275"/>
                    <a:gd name="T95" fmla="*/ 272 h 306"/>
                    <a:gd name="T96" fmla="*/ 3349 w 4275"/>
                    <a:gd name="T97" fmla="*/ 284 h 306"/>
                    <a:gd name="T98" fmla="*/ 3418 w 4275"/>
                    <a:gd name="T99" fmla="*/ 300 h 306"/>
                    <a:gd name="T100" fmla="*/ 3486 w 4275"/>
                    <a:gd name="T101" fmla="*/ 282 h 306"/>
                    <a:gd name="T102" fmla="*/ 3555 w 4275"/>
                    <a:gd name="T103" fmla="*/ 245 h 306"/>
                    <a:gd name="T104" fmla="*/ 3623 w 4275"/>
                    <a:gd name="T105" fmla="*/ 241 h 306"/>
                    <a:gd name="T106" fmla="*/ 3691 w 4275"/>
                    <a:gd name="T107" fmla="*/ 276 h 306"/>
                    <a:gd name="T108" fmla="*/ 3760 w 4275"/>
                    <a:gd name="T109" fmla="*/ 255 h 306"/>
                    <a:gd name="T110" fmla="*/ 3828 w 4275"/>
                    <a:gd name="T111" fmla="*/ 270 h 306"/>
                    <a:gd name="T112" fmla="*/ 3897 w 4275"/>
                    <a:gd name="T113" fmla="*/ 293 h 306"/>
                    <a:gd name="T114" fmla="*/ 3965 w 4275"/>
                    <a:gd name="T115" fmla="*/ 285 h 306"/>
                    <a:gd name="T116" fmla="*/ 4033 w 4275"/>
                    <a:gd name="T117" fmla="*/ 286 h 306"/>
                    <a:gd name="T118" fmla="*/ 4102 w 4275"/>
                    <a:gd name="T119" fmla="*/ 139 h 306"/>
                    <a:gd name="T120" fmla="*/ 4170 w 4275"/>
                    <a:gd name="T121" fmla="*/ 145 h 306"/>
                    <a:gd name="T122" fmla="*/ 4239 w 4275"/>
                    <a:gd name="T123" fmla="*/ 144 h 306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306">
                      <a:moveTo>
                        <a:pt x="0" y="171"/>
                      </a:moveTo>
                      <a:lnTo>
                        <a:pt x="1" y="170"/>
                      </a:lnTo>
                      <a:lnTo>
                        <a:pt x="3" y="168"/>
                      </a:lnTo>
                      <a:lnTo>
                        <a:pt x="5" y="166"/>
                      </a:lnTo>
                      <a:lnTo>
                        <a:pt x="7" y="164"/>
                      </a:lnTo>
                      <a:lnTo>
                        <a:pt x="8" y="161"/>
                      </a:lnTo>
                      <a:lnTo>
                        <a:pt x="10" y="159"/>
                      </a:lnTo>
                      <a:lnTo>
                        <a:pt x="12" y="156"/>
                      </a:lnTo>
                      <a:lnTo>
                        <a:pt x="13" y="153"/>
                      </a:lnTo>
                      <a:lnTo>
                        <a:pt x="15" y="150"/>
                      </a:lnTo>
                      <a:lnTo>
                        <a:pt x="17" y="146"/>
                      </a:lnTo>
                      <a:lnTo>
                        <a:pt x="19" y="142"/>
                      </a:lnTo>
                      <a:lnTo>
                        <a:pt x="20" y="137"/>
                      </a:lnTo>
                      <a:lnTo>
                        <a:pt x="22" y="134"/>
                      </a:lnTo>
                      <a:lnTo>
                        <a:pt x="24" y="132"/>
                      </a:lnTo>
                      <a:lnTo>
                        <a:pt x="25" y="132"/>
                      </a:lnTo>
                      <a:lnTo>
                        <a:pt x="27" y="135"/>
                      </a:lnTo>
                      <a:lnTo>
                        <a:pt x="29" y="139"/>
                      </a:lnTo>
                      <a:lnTo>
                        <a:pt x="31" y="145"/>
                      </a:lnTo>
                      <a:lnTo>
                        <a:pt x="32" y="151"/>
                      </a:lnTo>
                      <a:lnTo>
                        <a:pt x="34" y="157"/>
                      </a:lnTo>
                      <a:lnTo>
                        <a:pt x="36" y="162"/>
                      </a:lnTo>
                      <a:lnTo>
                        <a:pt x="37" y="165"/>
                      </a:lnTo>
                      <a:lnTo>
                        <a:pt x="39" y="165"/>
                      </a:lnTo>
                      <a:lnTo>
                        <a:pt x="41" y="164"/>
                      </a:lnTo>
                      <a:lnTo>
                        <a:pt x="43" y="161"/>
                      </a:lnTo>
                      <a:lnTo>
                        <a:pt x="44" y="157"/>
                      </a:lnTo>
                      <a:lnTo>
                        <a:pt x="46" y="153"/>
                      </a:lnTo>
                      <a:lnTo>
                        <a:pt x="48" y="150"/>
                      </a:lnTo>
                      <a:lnTo>
                        <a:pt x="49" y="149"/>
                      </a:lnTo>
                      <a:lnTo>
                        <a:pt x="51" y="149"/>
                      </a:lnTo>
                      <a:lnTo>
                        <a:pt x="53" y="151"/>
                      </a:lnTo>
                      <a:lnTo>
                        <a:pt x="55" y="153"/>
                      </a:lnTo>
                      <a:lnTo>
                        <a:pt x="56" y="156"/>
                      </a:lnTo>
                      <a:lnTo>
                        <a:pt x="58" y="158"/>
                      </a:lnTo>
                      <a:lnTo>
                        <a:pt x="60" y="161"/>
                      </a:lnTo>
                      <a:lnTo>
                        <a:pt x="61" y="163"/>
                      </a:lnTo>
                      <a:lnTo>
                        <a:pt x="63" y="164"/>
                      </a:lnTo>
                      <a:lnTo>
                        <a:pt x="65" y="165"/>
                      </a:lnTo>
                      <a:lnTo>
                        <a:pt x="67" y="166"/>
                      </a:lnTo>
                      <a:lnTo>
                        <a:pt x="68" y="167"/>
                      </a:lnTo>
                      <a:lnTo>
                        <a:pt x="70" y="169"/>
                      </a:lnTo>
                      <a:lnTo>
                        <a:pt x="72" y="170"/>
                      </a:lnTo>
                      <a:lnTo>
                        <a:pt x="73" y="170"/>
                      </a:lnTo>
                      <a:lnTo>
                        <a:pt x="75" y="171"/>
                      </a:lnTo>
                      <a:lnTo>
                        <a:pt x="77" y="171"/>
                      </a:lnTo>
                      <a:lnTo>
                        <a:pt x="79" y="170"/>
                      </a:lnTo>
                      <a:lnTo>
                        <a:pt x="80" y="169"/>
                      </a:lnTo>
                      <a:lnTo>
                        <a:pt x="82" y="168"/>
                      </a:lnTo>
                      <a:lnTo>
                        <a:pt x="84" y="168"/>
                      </a:lnTo>
                      <a:lnTo>
                        <a:pt x="85" y="168"/>
                      </a:lnTo>
                      <a:lnTo>
                        <a:pt x="87" y="169"/>
                      </a:lnTo>
                      <a:lnTo>
                        <a:pt x="89" y="171"/>
                      </a:lnTo>
                      <a:lnTo>
                        <a:pt x="91" y="173"/>
                      </a:lnTo>
                      <a:lnTo>
                        <a:pt x="92" y="175"/>
                      </a:lnTo>
                      <a:lnTo>
                        <a:pt x="94" y="177"/>
                      </a:lnTo>
                      <a:lnTo>
                        <a:pt x="96" y="178"/>
                      </a:lnTo>
                      <a:lnTo>
                        <a:pt x="97" y="179"/>
                      </a:lnTo>
                      <a:lnTo>
                        <a:pt x="99" y="178"/>
                      </a:lnTo>
                      <a:lnTo>
                        <a:pt x="101" y="178"/>
                      </a:lnTo>
                      <a:lnTo>
                        <a:pt x="103" y="177"/>
                      </a:lnTo>
                      <a:lnTo>
                        <a:pt x="104" y="177"/>
                      </a:lnTo>
                      <a:lnTo>
                        <a:pt x="106" y="178"/>
                      </a:lnTo>
                      <a:lnTo>
                        <a:pt x="107" y="179"/>
                      </a:lnTo>
                      <a:lnTo>
                        <a:pt x="109" y="182"/>
                      </a:lnTo>
                      <a:lnTo>
                        <a:pt x="111" y="184"/>
                      </a:lnTo>
                      <a:lnTo>
                        <a:pt x="113" y="187"/>
                      </a:lnTo>
                      <a:lnTo>
                        <a:pt x="114" y="188"/>
                      </a:lnTo>
                      <a:lnTo>
                        <a:pt x="116" y="189"/>
                      </a:lnTo>
                      <a:lnTo>
                        <a:pt x="118" y="188"/>
                      </a:lnTo>
                      <a:lnTo>
                        <a:pt x="119" y="186"/>
                      </a:lnTo>
                      <a:lnTo>
                        <a:pt x="121" y="184"/>
                      </a:lnTo>
                      <a:lnTo>
                        <a:pt x="123" y="182"/>
                      </a:lnTo>
                      <a:lnTo>
                        <a:pt x="125" y="181"/>
                      </a:lnTo>
                      <a:lnTo>
                        <a:pt x="126" y="182"/>
                      </a:lnTo>
                      <a:lnTo>
                        <a:pt x="128" y="186"/>
                      </a:lnTo>
                      <a:lnTo>
                        <a:pt x="130" y="191"/>
                      </a:lnTo>
                      <a:lnTo>
                        <a:pt x="131" y="198"/>
                      </a:lnTo>
                      <a:lnTo>
                        <a:pt x="133" y="207"/>
                      </a:lnTo>
                      <a:lnTo>
                        <a:pt x="135" y="215"/>
                      </a:lnTo>
                      <a:lnTo>
                        <a:pt x="137" y="222"/>
                      </a:lnTo>
                      <a:lnTo>
                        <a:pt x="138" y="226"/>
                      </a:lnTo>
                      <a:lnTo>
                        <a:pt x="140" y="229"/>
                      </a:lnTo>
                      <a:lnTo>
                        <a:pt x="142" y="229"/>
                      </a:lnTo>
                      <a:lnTo>
                        <a:pt x="143" y="226"/>
                      </a:lnTo>
                      <a:lnTo>
                        <a:pt x="145" y="222"/>
                      </a:lnTo>
                      <a:lnTo>
                        <a:pt x="147" y="217"/>
                      </a:lnTo>
                      <a:lnTo>
                        <a:pt x="149" y="213"/>
                      </a:lnTo>
                      <a:lnTo>
                        <a:pt x="150" y="210"/>
                      </a:lnTo>
                      <a:lnTo>
                        <a:pt x="152" y="210"/>
                      </a:lnTo>
                      <a:lnTo>
                        <a:pt x="154" y="212"/>
                      </a:lnTo>
                      <a:lnTo>
                        <a:pt x="155" y="216"/>
                      </a:lnTo>
                      <a:lnTo>
                        <a:pt x="157" y="222"/>
                      </a:lnTo>
                      <a:lnTo>
                        <a:pt x="159" y="230"/>
                      </a:lnTo>
                      <a:lnTo>
                        <a:pt x="160" y="237"/>
                      </a:lnTo>
                      <a:lnTo>
                        <a:pt x="162" y="243"/>
                      </a:lnTo>
                      <a:lnTo>
                        <a:pt x="164" y="248"/>
                      </a:lnTo>
                      <a:lnTo>
                        <a:pt x="166" y="251"/>
                      </a:lnTo>
                      <a:lnTo>
                        <a:pt x="167" y="251"/>
                      </a:lnTo>
                      <a:lnTo>
                        <a:pt x="169" y="249"/>
                      </a:lnTo>
                      <a:lnTo>
                        <a:pt x="171" y="245"/>
                      </a:lnTo>
                      <a:lnTo>
                        <a:pt x="172" y="240"/>
                      </a:lnTo>
                      <a:lnTo>
                        <a:pt x="174" y="234"/>
                      </a:lnTo>
                      <a:lnTo>
                        <a:pt x="176" y="227"/>
                      </a:lnTo>
                      <a:lnTo>
                        <a:pt x="178" y="222"/>
                      </a:lnTo>
                      <a:lnTo>
                        <a:pt x="179" y="218"/>
                      </a:lnTo>
                      <a:lnTo>
                        <a:pt x="181" y="216"/>
                      </a:lnTo>
                      <a:lnTo>
                        <a:pt x="183" y="216"/>
                      </a:lnTo>
                      <a:lnTo>
                        <a:pt x="184" y="218"/>
                      </a:lnTo>
                      <a:lnTo>
                        <a:pt x="186" y="222"/>
                      </a:lnTo>
                      <a:lnTo>
                        <a:pt x="188" y="226"/>
                      </a:lnTo>
                      <a:lnTo>
                        <a:pt x="190" y="232"/>
                      </a:lnTo>
                      <a:lnTo>
                        <a:pt x="191" y="237"/>
                      </a:lnTo>
                      <a:lnTo>
                        <a:pt x="193" y="242"/>
                      </a:lnTo>
                      <a:lnTo>
                        <a:pt x="195" y="245"/>
                      </a:lnTo>
                      <a:lnTo>
                        <a:pt x="196" y="246"/>
                      </a:lnTo>
                      <a:lnTo>
                        <a:pt x="198" y="246"/>
                      </a:lnTo>
                      <a:lnTo>
                        <a:pt x="200" y="244"/>
                      </a:lnTo>
                      <a:lnTo>
                        <a:pt x="202" y="242"/>
                      </a:lnTo>
                      <a:lnTo>
                        <a:pt x="203" y="238"/>
                      </a:lnTo>
                      <a:lnTo>
                        <a:pt x="205" y="236"/>
                      </a:lnTo>
                      <a:lnTo>
                        <a:pt x="207" y="234"/>
                      </a:lnTo>
                      <a:lnTo>
                        <a:pt x="208" y="234"/>
                      </a:lnTo>
                      <a:lnTo>
                        <a:pt x="210" y="234"/>
                      </a:lnTo>
                      <a:lnTo>
                        <a:pt x="212" y="236"/>
                      </a:lnTo>
                      <a:lnTo>
                        <a:pt x="214" y="239"/>
                      </a:lnTo>
                      <a:lnTo>
                        <a:pt x="215" y="242"/>
                      </a:lnTo>
                      <a:lnTo>
                        <a:pt x="217" y="246"/>
                      </a:lnTo>
                      <a:lnTo>
                        <a:pt x="219" y="249"/>
                      </a:lnTo>
                      <a:lnTo>
                        <a:pt x="220" y="253"/>
                      </a:lnTo>
                      <a:lnTo>
                        <a:pt x="222" y="255"/>
                      </a:lnTo>
                      <a:lnTo>
                        <a:pt x="224" y="256"/>
                      </a:lnTo>
                      <a:lnTo>
                        <a:pt x="226" y="257"/>
                      </a:lnTo>
                      <a:lnTo>
                        <a:pt x="227" y="257"/>
                      </a:lnTo>
                      <a:lnTo>
                        <a:pt x="229" y="256"/>
                      </a:lnTo>
                      <a:lnTo>
                        <a:pt x="231" y="255"/>
                      </a:lnTo>
                      <a:lnTo>
                        <a:pt x="232" y="254"/>
                      </a:lnTo>
                      <a:lnTo>
                        <a:pt x="234" y="252"/>
                      </a:lnTo>
                      <a:lnTo>
                        <a:pt x="236" y="251"/>
                      </a:lnTo>
                      <a:lnTo>
                        <a:pt x="238" y="250"/>
                      </a:lnTo>
                      <a:lnTo>
                        <a:pt x="239" y="251"/>
                      </a:lnTo>
                      <a:lnTo>
                        <a:pt x="241" y="253"/>
                      </a:lnTo>
                      <a:lnTo>
                        <a:pt x="242" y="255"/>
                      </a:lnTo>
                      <a:lnTo>
                        <a:pt x="244" y="259"/>
                      </a:lnTo>
                      <a:lnTo>
                        <a:pt x="246" y="263"/>
                      </a:lnTo>
                      <a:lnTo>
                        <a:pt x="248" y="268"/>
                      </a:lnTo>
                      <a:lnTo>
                        <a:pt x="250" y="272"/>
                      </a:lnTo>
                      <a:lnTo>
                        <a:pt x="251" y="274"/>
                      </a:lnTo>
                      <a:lnTo>
                        <a:pt x="253" y="275"/>
                      </a:lnTo>
                      <a:lnTo>
                        <a:pt x="254" y="275"/>
                      </a:lnTo>
                      <a:lnTo>
                        <a:pt x="256" y="274"/>
                      </a:lnTo>
                      <a:lnTo>
                        <a:pt x="258" y="271"/>
                      </a:lnTo>
                      <a:lnTo>
                        <a:pt x="260" y="268"/>
                      </a:lnTo>
                      <a:lnTo>
                        <a:pt x="262" y="265"/>
                      </a:lnTo>
                      <a:lnTo>
                        <a:pt x="263" y="262"/>
                      </a:lnTo>
                      <a:lnTo>
                        <a:pt x="265" y="260"/>
                      </a:lnTo>
                      <a:lnTo>
                        <a:pt x="266" y="259"/>
                      </a:lnTo>
                      <a:lnTo>
                        <a:pt x="268" y="257"/>
                      </a:lnTo>
                      <a:lnTo>
                        <a:pt x="270" y="257"/>
                      </a:lnTo>
                      <a:lnTo>
                        <a:pt x="272" y="257"/>
                      </a:lnTo>
                      <a:lnTo>
                        <a:pt x="274" y="256"/>
                      </a:lnTo>
                      <a:lnTo>
                        <a:pt x="275" y="256"/>
                      </a:lnTo>
                      <a:lnTo>
                        <a:pt x="277" y="256"/>
                      </a:lnTo>
                      <a:lnTo>
                        <a:pt x="278" y="256"/>
                      </a:lnTo>
                      <a:lnTo>
                        <a:pt x="280" y="255"/>
                      </a:lnTo>
                      <a:lnTo>
                        <a:pt x="282" y="255"/>
                      </a:lnTo>
                      <a:lnTo>
                        <a:pt x="284" y="254"/>
                      </a:lnTo>
                      <a:lnTo>
                        <a:pt x="285" y="253"/>
                      </a:lnTo>
                      <a:lnTo>
                        <a:pt x="287" y="250"/>
                      </a:lnTo>
                      <a:lnTo>
                        <a:pt x="289" y="247"/>
                      </a:lnTo>
                      <a:lnTo>
                        <a:pt x="290" y="243"/>
                      </a:lnTo>
                      <a:lnTo>
                        <a:pt x="292" y="240"/>
                      </a:lnTo>
                      <a:lnTo>
                        <a:pt x="294" y="236"/>
                      </a:lnTo>
                      <a:lnTo>
                        <a:pt x="296" y="234"/>
                      </a:lnTo>
                      <a:lnTo>
                        <a:pt x="297" y="233"/>
                      </a:lnTo>
                      <a:lnTo>
                        <a:pt x="299" y="234"/>
                      </a:lnTo>
                      <a:lnTo>
                        <a:pt x="301" y="237"/>
                      </a:lnTo>
                      <a:lnTo>
                        <a:pt x="302" y="240"/>
                      </a:lnTo>
                      <a:lnTo>
                        <a:pt x="304" y="244"/>
                      </a:lnTo>
                      <a:lnTo>
                        <a:pt x="306" y="247"/>
                      </a:lnTo>
                      <a:lnTo>
                        <a:pt x="308" y="248"/>
                      </a:lnTo>
                      <a:lnTo>
                        <a:pt x="309" y="248"/>
                      </a:lnTo>
                      <a:lnTo>
                        <a:pt x="311" y="245"/>
                      </a:lnTo>
                      <a:lnTo>
                        <a:pt x="313" y="241"/>
                      </a:lnTo>
                      <a:lnTo>
                        <a:pt x="314" y="236"/>
                      </a:lnTo>
                      <a:lnTo>
                        <a:pt x="316" y="231"/>
                      </a:lnTo>
                      <a:lnTo>
                        <a:pt x="318" y="228"/>
                      </a:lnTo>
                      <a:lnTo>
                        <a:pt x="320" y="226"/>
                      </a:lnTo>
                      <a:lnTo>
                        <a:pt x="321" y="228"/>
                      </a:lnTo>
                      <a:lnTo>
                        <a:pt x="323" y="231"/>
                      </a:lnTo>
                      <a:lnTo>
                        <a:pt x="325" y="237"/>
                      </a:lnTo>
                      <a:lnTo>
                        <a:pt x="326" y="243"/>
                      </a:lnTo>
                      <a:lnTo>
                        <a:pt x="328" y="249"/>
                      </a:lnTo>
                      <a:lnTo>
                        <a:pt x="330" y="254"/>
                      </a:lnTo>
                      <a:lnTo>
                        <a:pt x="332" y="257"/>
                      </a:lnTo>
                      <a:lnTo>
                        <a:pt x="333" y="257"/>
                      </a:lnTo>
                      <a:lnTo>
                        <a:pt x="335" y="255"/>
                      </a:lnTo>
                      <a:lnTo>
                        <a:pt x="337" y="252"/>
                      </a:lnTo>
                      <a:lnTo>
                        <a:pt x="338" y="249"/>
                      </a:lnTo>
                      <a:lnTo>
                        <a:pt x="340" y="245"/>
                      </a:lnTo>
                      <a:lnTo>
                        <a:pt x="342" y="243"/>
                      </a:lnTo>
                      <a:lnTo>
                        <a:pt x="344" y="242"/>
                      </a:lnTo>
                      <a:lnTo>
                        <a:pt x="345" y="243"/>
                      </a:lnTo>
                      <a:lnTo>
                        <a:pt x="347" y="244"/>
                      </a:lnTo>
                      <a:lnTo>
                        <a:pt x="349" y="248"/>
                      </a:lnTo>
                      <a:lnTo>
                        <a:pt x="350" y="251"/>
                      </a:lnTo>
                      <a:lnTo>
                        <a:pt x="352" y="253"/>
                      </a:lnTo>
                      <a:lnTo>
                        <a:pt x="354" y="255"/>
                      </a:lnTo>
                      <a:lnTo>
                        <a:pt x="356" y="256"/>
                      </a:lnTo>
                      <a:lnTo>
                        <a:pt x="357" y="256"/>
                      </a:lnTo>
                      <a:lnTo>
                        <a:pt x="359" y="255"/>
                      </a:lnTo>
                      <a:lnTo>
                        <a:pt x="361" y="253"/>
                      </a:lnTo>
                      <a:lnTo>
                        <a:pt x="362" y="251"/>
                      </a:lnTo>
                      <a:lnTo>
                        <a:pt x="364" y="249"/>
                      </a:lnTo>
                      <a:lnTo>
                        <a:pt x="366" y="248"/>
                      </a:lnTo>
                      <a:lnTo>
                        <a:pt x="367" y="247"/>
                      </a:lnTo>
                      <a:lnTo>
                        <a:pt x="369" y="246"/>
                      </a:lnTo>
                      <a:lnTo>
                        <a:pt x="371" y="245"/>
                      </a:lnTo>
                      <a:lnTo>
                        <a:pt x="373" y="244"/>
                      </a:lnTo>
                      <a:lnTo>
                        <a:pt x="374" y="243"/>
                      </a:lnTo>
                      <a:lnTo>
                        <a:pt x="376" y="241"/>
                      </a:lnTo>
                      <a:lnTo>
                        <a:pt x="378" y="238"/>
                      </a:lnTo>
                      <a:lnTo>
                        <a:pt x="379" y="235"/>
                      </a:lnTo>
                      <a:lnTo>
                        <a:pt x="381" y="233"/>
                      </a:lnTo>
                      <a:lnTo>
                        <a:pt x="383" y="230"/>
                      </a:lnTo>
                      <a:lnTo>
                        <a:pt x="385" y="229"/>
                      </a:lnTo>
                      <a:lnTo>
                        <a:pt x="386" y="229"/>
                      </a:lnTo>
                      <a:lnTo>
                        <a:pt x="388" y="229"/>
                      </a:lnTo>
                      <a:lnTo>
                        <a:pt x="390" y="231"/>
                      </a:lnTo>
                      <a:lnTo>
                        <a:pt x="391" y="233"/>
                      </a:lnTo>
                      <a:lnTo>
                        <a:pt x="393" y="235"/>
                      </a:lnTo>
                      <a:lnTo>
                        <a:pt x="395" y="238"/>
                      </a:lnTo>
                      <a:lnTo>
                        <a:pt x="397" y="240"/>
                      </a:lnTo>
                      <a:lnTo>
                        <a:pt x="398" y="241"/>
                      </a:lnTo>
                      <a:lnTo>
                        <a:pt x="400" y="241"/>
                      </a:lnTo>
                      <a:lnTo>
                        <a:pt x="402" y="240"/>
                      </a:lnTo>
                      <a:lnTo>
                        <a:pt x="403" y="239"/>
                      </a:lnTo>
                      <a:lnTo>
                        <a:pt x="405" y="237"/>
                      </a:lnTo>
                      <a:lnTo>
                        <a:pt x="407" y="235"/>
                      </a:lnTo>
                      <a:lnTo>
                        <a:pt x="408" y="232"/>
                      </a:lnTo>
                      <a:lnTo>
                        <a:pt x="410" y="231"/>
                      </a:lnTo>
                      <a:lnTo>
                        <a:pt x="412" y="229"/>
                      </a:lnTo>
                      <a:lnTo>
                        <a:pt x="413" y="228"/>
                      </a:lnTo>
                      <a:lnTo>
                        <a:pt x="415" y="228"/>
                      </a:lnTo>
                      <a:lnTo>
                        <a:pt x="417" y="228"/>
                      </a:lnTo>
                      <a:lnTo>
                        <a:pt x="419" y="229"/>
                      </a:lnTo>
                      <a:lnTo>
                        <a:pt x="420" y="230"/>
                      </a:lnTo>
                      <a:lnTo>
                        <a:pt x="422" y="231"/>
                      </a:lnTo>
                      <a:lnTo>
                        <a:pt x="424" y="232"/>
                      </a:lnTo>
                      <a:lnTo>
                        <a:pt x="425" y="233"/>
                      </a:lnTo>
                      <a:lnTo>
                        <a:pt x="427" y="232"/>
                      </a:lnTo>
                      <a:lnTo>
                        <a:pt x="429" y="231"/>
                      </a:lnTo>
                      <a:lnTo>
                        <a:pt x="431" y="228"/>
                      </a:lnTo>
                      <a:lnTo>
                        <a:pt x="432" y="225"/>
                      </a:lnTo>
                      <a:lnTo>
                        <a:pt x="434" y="220"/>
                      </a:lnTo>
                      <a:lnTo>
                        <a:pt x="436" y="216"/>
                      </a:lnTo>
                      <a:lnTo>
                        <a:pt x="437" y="211"/>
                      </a:lnTo>
                      <a:lnTo>
                        <a:pt x="439" y="207"/>
                      </a:lnTo>
                      <a:lnTo>
                        <a:pt x="441" y="204"/>
                      </a:lnTo>
                      <a:lnTo>
                        <a:pt x="443" y="201"/>
                      </a:lnTo>
                      <a:lnTo>
                        <a:pt x="444" y="199"/>
                      </a:lnTo>
                      <a:lnTo>
                        <a:pt x="446" y="198"/>
                      </a:lnTo>
                      <a:lnTo>
                        <a:pt x="448" y="197"/>
                      </a:lnTo>
                      <a:lnTo>
                        <a:pt x="449" y="197"/>
                      </a:lnTo>
                      <a:lnTo>
                        <a:pt x="451" y="197"/>
                      </a:lnTo>
                      <a:lnTo>
                        <a:pt x="453" y="198"/>
                      </a:lnTo>
                      <a:lnTo>
                        <a:pt x="455" y="199"/>
                      </a:lnTo>
                      <a:lnTo>
                        <a:pt x="456" y="200"/>
                      </a:lnTo>
                      <a:lnTo>
                        <a:pt x="458" y="202"/>
                      </a:lnTo>
                      <a:lnTo>
                        <a:pt x="460" y="205"/>
                      </a:lnTo>
                      <a:lnTo>
                        <a:pt x="461" y="209"/>
                      </a:lnTo>
                      <a:lnTo>
                        <a:pt x="463" y="212"/>
                      </a:lnTo>
                      <a:lnTo>
                        <a:pt x="465" y="215"/>
                      </a:lnTo>
                      <a:lnTo>
                        <a:pt x="467" y="217"/>
                      </a:lnTo>
                      <a:lnTo>
                        <a:pt x="468" y="217"/>
                      </a:lnTo>
                      <a:lnTo>
                        <a:pt x="470" y="216"/>
                      </a:lnTo>
                      <a:lnTo>
                        <a:pt x="472" y="214"/>
                      </a:lnTo>
                      <a:lnTo>
                        <a:pt x="473" y="211"/>
                      </a:lnTo>
                      <a:lnTo>
                        <a:pt x="475" y="209"/>
                      </a:lnTo>
                      <a:lnTo>
                        <a:pt x="477" y="206"/>
                      </a:lnTo>
                      <a:lnTo>
                        <a:pt x="479" y="205"/>
                      </a:lnTo>
                      <a:lnTo>
                        <a:pt x="480" y="205"/>
                      </a:lnTo>
                      <a:lnTo>
                        <a:pt x="482" y="207"/>
                      </a:lnTo>
                      <a:lnTo>
                        <a:pt x="484" y="210"/>
                      </a:lnTo>
                      <a:lnTo>
                        <a:pt x="485" y="213"/>
                      </a:lnTo>
                      <a:lnTo>
                        <a:pt x="487" y="215"/>
                      </a:lnTo>
                      <a:lnTo>
                        <a:pt x="489" y="216"/>
                      </a:lnTo>
                      <a:lnTo>
                        <a:pt x="491" y="216"/>
                      </a:lnTo>
                      <a:lnTo>
                        <a:pt x="492" y="215"/>
                      </a:lnTo>
                      <a:lnTo>
                        <a:pt x="494" y="213"/>
                      </a:lnTo>
                      <a:lnTo>
                        <a:pt x="496" y="211"/>
                      </a:lnTo>
                      <a:lnTo>
                        <a:pt x="497" y="211"/>
                      </a:lnTo>
                      <a:lnTo>
                        <a:pt x="499" y="212"/>
                      </a:lnTo>
                      <a:lnTo>
                        <a:pt x="501" y="215"/>
                      </a:lnTo>
                      <a:lnTo>
                        <a:pt x="503" y="221"/>
                      </a:lnTo>
                      <a:lnTo>
                        <a:pt x="504" y="228"/>
                      </a:lnTo>
                      <a:lnTo>
                        <a:pt x="506" y="236"/>
                      </a:lnTo>
                      <a:lnTo>
                        <a:pt x="508" y="243"/>
                      </a:lnTo>
                      <a:lnTo>
                        <a:pt x="509" y="249"/>
                      </a:lnTo>
                      <a:lnTo>
                        <a:pt x="511" y="253"/>
                      </a:lnTo>
                      <a:lnTo>
                        <a:pt x="513" y="254"/>
                      </a:lnTo>
                      <a:lnTo>
                        <a:pt x="515" y="254"/>
                      </a:lnTo>
                      <a:lnTo>
                        <a:pt x="516" y="252"/>
                      </a:lnTo>
                      <a:lnTo>
                        <a:pt x="518" y="249"/>
                      </a:lnTo>
                      <a:lnTo>
                        <a:pt x="520" y="246"/>
                      </a:lnTo>
                      <a:lnTo>
                        <a:pt x="521" y="243"/>
                      </a:lnTo>
                      <a:lnTo>
                        <a:pt x="523" y="240"/>
                      </a:lnTo>
                      <a:lnTo>
                        <a:pt x="525" y="237"/>
                      </a:lnTo>
                      <a:lnTo>
                        <a:pt x="527" y="234"/>
                      </a:lnTo>
                      <a:lnTo>
                        <a:pt x="528" y="231"/>
                      </a:lnTo>
                      <a:lnTo>
                        <a:pt x="530" y="228"/>
                      </a:lnTo>
                      <a:lnTo>
                        <a:pt x="532" y="224"/>
                      </a:lnTo>
                      <a:lnTo>
                        <a:pt x="533" y="222"/>
                      </a:lnTo>
                      <a:lnTo>
                        <a:pt x="535" y="219"/>
                      </a:lnTo>
                      <a:lnTo>
                        <a:pt x="537" y="218"/>
                      </a:lnTo>
                      <a:lnTo>
                        <a:pt x="539" y="218"/>
                      </a:lnTo>
                      <a:lnTo>
                        <a:pt x="540" y="220"/>
                      </a:lnTo>
                      <a:lnTo>
                        <a:pt x="542" y="222"/>
                      </a:lnTo>
                      <a:lnTo>
                        <a:pt x="543" y="226"/>
                      </a:lnTo>
                      <a:lnTo>
                        <a:pt x="545" y="229"/>
                      </a:lnTo>
                      <a:lnTo>
                        <a:pt x="547" y="233"/>
                      </a:lnTo>
                      <a:lnTo>
                        <a:pt x="549" y="235"/>
                      </a:lnTo>
                      <a:lnTo>
                        <a:pt x="551" y="236"/>
                      </a:lnTo>
                      <a:lnTo>
                        <a:pt x="552" y="236"/>
                      </a:lnTo>
                      <a:lnTo>
                        <a:pt x="554" y="236"/>
                      </a:lnTo>
                      <a:lnTo>
                        <a:pt x="555" y="234"/>
                      </a:lnTo>
                      <a:lnTo>
                        <a:pt x="557" y="233"/>
                      </a:lnTo>
                      <a:lnTo>
                        <a:pt x="559" y="231"/>
                      </a:lnTo>
                      <a:lnTo>
                        <a:pt x="561" y="230"/>
                      </a:lnTo>
                      <a:lnTo>
                        <a:pt x="563" y="230"/>
                      </a:lnTo>
                      <a:lnTo>
                        <a:pt x="564" y="229"/>
                      </a:lnTo>
                      <a:lnTo>
                        <a:pt x="566" y="228"/>
                      </a:lnTo>
                      <a:lnTo>
                        <a:pt x="567" y="228"/>
                      </a:lnTo>
                      <a:lnTo>
                        <a:pt x="569" y="226"/>
                      </a:lnTo>
                      <a:lnTo>
                        <a:pt x="571" y="224"/>
                      </a:lnTo>
                      <a:lnTo>
                        <a:pt x="573" y="222"/>
                      </a:lnTo>
                      <a:lnTo>
                        <a:pt x="574" y="219"/>
                      </a:lnTo>
                      <a:lnTo>
                        <a:pt x="576" y="217"/>
                      </a:lnTo>
                      <a:lnTo>
                        <a:pt x="578" y="214"/>
                      </a:lnTo>
                      <a:lnTo>
                        <a:pt x="579" y="212"/>
                      </a:lnTo>
                      <a:lnTo>
                        <a:pt x="581" y="210"/>
                      </a:lnTo>
                      <a:lnTo>
                        <a:pt x="583" y="209"/>
                      </a:lnTo>
                      <a:lnTo>
                        <a:pt x="585" y="208"/>
                      </a:lnTo>
                      <a:lnTo>
                        <a:pt x="586" y="209"/>
                      </a:lnTo>
                      <a:lnTo>
                        <a:pt x="588" y="210"/>
                      </a:lnTo>
                      <a:lnTo>
                        <a:pt x="590" y="211"/>
                      </a:lnTo>
                      <a:lnTo>
                        <a:pt x="591" y="213"/>
                      </a:lnTo>
                      <a:lnTo>
                        <a:pt x="593" y="214"/>
                      </a:lnTo>
                      <a:lnTo>
                        <a:pt x="595" y="216"/>
                      </a:lnTo>
                      <a:lnTo>
                        <a:pt x="597" y="218"/>
                      </a:lnTo>
                      <a:lnTo>
                        <a:pt x="598" y="219"/>
                      </a:lnTo>
                      <a:lnTo>
                        <a:pt x="600" y="220"/>
                      </a:lnTo>
                      <a:lnTo>
                        <a:pt x="602" y="222"/>
                      </a:lnTo>
                      <a:lnTo>
                        <a:pt x="603" y="222"/>
                      </a:lnTo>
                      <a:lnTo>
                        <a:pt x="605" y="223"/>
                      </a:lnTo>
                      <a:lnTo>
                        <a:pt x="607" y="223"/>
                      </a:lnTo>
                      <a:lnTo>
                        <a:pt x="608" y="224"/>
                      </a:lnTo>
                      <a:lnTo>
                        <a:pt x="610" y="223"/>
                      </a:lnTo>
                      <a:lnTo>
                        <a:pt x="612" y="223"/>
                      </a:lnTo>
                      <a:lnTo>
                        <a:pt x="614" y="221"/>
                      </a:lnTo>
                      <a:lnTo>
                        <a:pt x="615" y="220"/>
                      </a:lnTo>
                      <a:lnTo>
                        <a:pt x="617" y="218"/>
                      </a:lnTo>
                      <a:lnTo>
                        <a:pt x="619" y="217"/>
                      </a:lnTo>
                      <a:lnTo>
                        <a:pt x="620" y="217"/>
                      </a:lnTo>
                      <a:lnTo>
                        <a:pt x="622" y="217"/>
                      </a:lnTo>
                      <a:lnTo>
                        <a:pt x="624" y="217"/>
                      </a:lnTo>
                      <a:lnTo>
                        <a:pt x="626" y="219"/>
                      </a:lnTo>
                      <a:lnTo>
                        <a:pt x="627" y="220"/>
                      </a:lnTo>
                      <a:lnTo>
                        <a:pt x="629" y="222"/>
                      </a:lnTo>
                      <a:lnTo>
                        <a:pt x="631" y="223"/>
                      </a:lnTo>
                      <a:lnTo>
                        <a:pt x="632" y="224"/>
                      </a:lnTo>
                      <a:lnTo>
                        <a:pt x="634" y="224"/>
                      </a:lnTo>
                      <a:lnTo>
                        <a:pt x="636" y="222"/>
                      </a:lnTo>
                      <a:lnTo>
                        <a:pt x="638" y="221"/>
                      </a:lnTo>
                      <a:lnTo>
                        <a:pt x="639" y="219"/>
                      </a:lnTo>
                      <a:lnTo>
                        <a:pt x="641" y="218"/>
                      </a:lnTo>
                      <a:lnTo>
                        <a:pt x="643" y="218"/>
                      </a:lnTo>
                      <a:lnTo>
                        <a:pt x="644" y="218"/>
                      </a:lnTo>
                      <a:lnTo>
                        <a:pt x="646" y="219"/>
                      </a:lnTo>
                      <a:lnTo>
                        <a:pt x="648" y="220"/>
                      </a:lnTo>
                      <a:lnTo>
                        <a:pt x="650" y="222"/>
                      </a:lnTo>
                      <a:lnTo>
                        <a:pt x="651" y="224"/>
                      </a:lnTo>
                      <a:lnTo>
                        <a:pt x="653" y="225"/>
                      </a:lnTo>
                      <a:lnTo>
                        <a:pt x="655" y="226"/>
                      </a:lnTo>
                      <a:lnTo>
                        <a:pt x="656" y="226"/>
                      </a:lnTo>
                      <a:lnTo>
                        <a:pt x="658" y="226"/>
                      </a:lnTo>
                      <a:lnTo>
                        <a:pt x="660" y="225"/>
                      </a:lnTo>
                      <a:lnTo>
                        <a:pt x="662" y="225"/>
                      </a:lnTo>
                      <a:lnTo>
                        <a:pt x="663" y="225"/>
                      </a:lnTo>
                      <a:lnTo>
                        <a:pt x="665" y="224"/>
                      </a:lnTo>
                      <a:lnTo>
                        <a:pt x="667" y="223"/>
                      </a:lnTo>
                      <a:lnTo>
                        <a:pt x="668" y="222"/>
                      </a:lnTo>
                      <a:lnTo>
                        <a:pt x="670" y="220"/>
                      </a:lnTo>
                      <a:lnTo>
                        <a:pt x="672" y="218"/>
                      </a:lnTo>
                      <a:lnTo>
                        <a:pt x="674" y="215"/>
                      </a:lnTo>
                      <a:lnTo>
                        <a:pt x="675" y="212"/>
                      </a:lnTo>
                      <a:lnTo>
                        <a:pt x="677" y="210"/>
                      </a:lnTo>
                      <a:lnTo>
                        <a:pt x="678" y="209"/>
                      </a:lnTo>
                      <a:lnTo>
                        <a:pt x="680" y="209"/>
                      </a:lnTo>
                      <a:lnTo>
                        <a:pt x="682" y="210"/>
                      </a:lnTo>
                      <a:lnTo>
                        <a:pt x="684" y="213"/>
                      </a:lnTo>
                      <a:lnTo>
                        <a:pt x="686" y="218"/>
                      </a:lnTo>
                      <a:lnTo>
                        <a:pt x="687" y="222"/>
                      </a:lnTo>
                      <a:lnTo>
                        <a:pt x="689" y="225"/>
                      </a:lnTo>
                      <a:lnTo>
                        <a:pt x="690" y="228"/>
                      </a:lnTo>
                      <a:lnTo>
                        <a:pt x="692" y="228"/>
                      </a:lnTo>
                      <a:lnTo>
                        <a:pt x="694" y="227"/>
                      </a:lnTo>
                      <a:lnTo>
                        <a:pt x="696" y="224"/>
                      </a:lnTo>
                      <a:lnTo>
                        <a:pt x="698" y="220"/>
                      </a:lnTo>
                      <a:lnTo>
                        <a:pt x="699" y="216"/>
                      </a:lnTo>
                      <a:lnTo>
                        <a:pt x="701" y="212"/>
                      </a:lnTo>
                      <a:lnTo>
                        <a:pt x="702" y="209"/>
                      </a:lnTo>
                      <a:lnTo>
                        <a:pt x="704" y="207"/>
                      </a:lnTo>
                      <a:lnTo>
                        <a:pt x="706" y="206"/>
                      </a:lnTo>
                      <a:lnTo>
                        <a:pt x="708" y="206"/>
                      </a:lnTo>
                      <a:lnTo>
                        <a:pt x="710" y="207"/>
                      </a:lnTo>
                      <a:lnTo>
                        <a:pt x="711" y="208"/>
                      </a:lnTo>
                      <a:lnTo>
                        <a:pt x="713" y="208"/>
                      </a:lnTo>
                      <a:lnTo>
                        <a:pt x="714" y="209"/>
                      </a:lnTo>
                      <a:lnTo>
                        <a:pt x="716" y="209"/>
                      </a:lnTo>
                      <a:lnTo>
                        <a:pt x="718" y="208"/>
                      </a:lnTo>
                      <a:lnTo>
                        <a:pt x="720" y="208"/>
                      </a:lnTo>
                      <a:lnTo>
                        <a:pt x="721" y="209"/>
                      </a:lnTo>
                      <a:lnTo>
                        <a:pt x="723" y="210"/>
                      </a:lnTo>
                      <a:lnTo>
                        <a:pt x="725" y="212"/>
                      </a:lnTo>
                      <a:lnTo>
                        <a:pt x="726" y="214"/>
                      </a:lnTo>
                      <a:lnTo>
                        <a:pt x="728" y="216"/>
                      </a:lnTo>
                      <a:lnTo>
                        <a:pt x="730" y="217"/>
                      </a:lnTo>
                      <a:lnTo>
                        <a:pt x="732" y="217"/>
                      </a:lnTo>
                      <a:lnTo>
                        <a:pt x="733" y="216"/>
                      </a:lnTo>
                      <a:lnTo>
                        <a:pt x="735" y="213"/>
                      </a:lnTo>
                      <a:lnTo>
                        <a:pt x="737" y="209"/>
                      </a:lnTo>
                      <a:lnTo>
                        <a:pt x="738" y="204"/>
                      </a:lnTo>
                      <a:lnTo>
                        <a:pt x="740" y="200"/>
                      </a:lnTo>
                      <a:lnTo>
                        <a:pt x="742" y="196"/>
                      </a:lnTo>
                      <a:lnTo>
                        <a:pt x="744" y="193"/>
                      </a:lnTo>
                      <a:lnTo>
                        <a:pt x="745" y="193"/>
                      </a:lnTo>
                      <a:lnTo>
                        <a:pt x="747" y="194"/>
                      </a:lnTo>
                      <a:lnTo>
                        <a:pt x="749" y="197"/>
                      </a:lnTo>
                      <a:lnTo>
                        <a:pt x="750" y="202"/>
                      </a:lnTo>
                      <a:lnTo>
                        <a:pt x="752" y="207"/>
                      </a:lnTo>
                      <a:lnTo>
                        <a:pt x="754" y="213"/>
                      </a:lnTo>
                      <a:lnTo>
                        <a:pt x="756" y="218"/>
                      </a:lnTo>
                      <a:lnTo>
                        <a:pt x="757" y="222"/>
                      </a:lnTo>
                      <a:lnTo>
                        <a:pt x="759" y="224"/>
                      </a:lnTo>
                      <a:lnTo>
                        <a:pt x="761" y="224"/>
                      </a:lnTo>
                      <a:lnTo>
                        <a:pt x="762" y="223"/>
                      </a:lnTo>
                      <a:lnTo>
                        <a:pt x="764" y="219"/>
                      </a:lnTo>
                      <a:lnTo>
                        <a:pt x="766" y="215"/>
                      </a:lnTo>
                      <a:lnTo>
                        <a:pt x="768" y="211"/>
                      </a:lnTo>
                      <a:lnTo>
                        <a:pt x="769" y="206"/>
                      </a:lnTo>
                      <a:lnTo>
                        <a:pt x="771" y="203"/>
                      </a:lnTo>
                      <a:lnTo>
                        <a:pt x="773" y="201"/>
                      </a:lnTo>
                      <a:lnTo>
                        <a:pt x="774" y="200"/>
                      </a:lnTo>
                      <a:lnTo>
                        <a:pt x="776" y="201"/>
                      </a:lnTo>
                      <a:lnTo>
                        <a:pt x="778" y="203"/>
                      </a:lnTo>
                      <a:lnTo>
                        <a:pt x="780" y="205"/>
                      </a:lnTo>
                      <a:lnTo>
                        <a:pt x="781" y="207"/>
                      </a:lnTo>
                      <a:lnTo>
                        <a:pt x="783" y="210"/>
                      </a:lnTo>
                      <a:lnTo>
                        <a:pt x="785" y="210"/>
                      </a:lnTo>
                      <a:lnTo>
                        <a:pt x="786" y="210"/>
                      </a:lnTo>
                      <a:lnTo>
                        <a:pt x="788" y="209"/>
                      </a:lnTo>
                      <a:lnTo>
                        <a:pt x="790" y="206"/>
                      </a:lnTo>
                      <a:lnTo>
                        <a:pt x="792" y="203"/>
                      </a:lnTo>
                      <a:lnTo>
                        <a:pt x="793" y="199"/>
                      </a:lnTo>
                      <a:lnTo>
                        <a:pt x="795" y="195"/>
                      </a:lnTo>
                      <a:lnTo>
                        <a:pt x="797" y="191"/>
                      </a:lnTo>
                      <a:lnTo>
                        <a:pt x="798" y="188"/>
                      </a:lnTo>
                      <a:lnTo>
                        <a:pt x="800" y="185"/>
                      </a:lnTo>
                      <a:lnTo>
                        <a:pt x="802" y="182"/>
                      </a:lnTo>
                      <a:lnTo>
                        <a:pt x="804" y="181"/>
                      </a:lnTo>
                      <a:lnTo>
                        <a:pt x="805" y="179"/>
                      </a:lnTo>
                      <a:lnTo>
                        <a:pt x="807" y="179"/>
                      </a:lnTo>
                      <a:lnTo>
                        <a:pt x="809" y="179"/>
                      </a:lnTo>
                      <a:lnTo>
                        <a:pt x="810" y="179"/>
                      </a:lnTo>
                      <a:lnTo>
                        <a:pt x="812" y="180"/>
                      </a:lnTo>
                      <a:lnTo>
                        <a:pt x="814" y="181"/>
                      </a:lnTo>
                      <a:lnTo>
                        <a:pt x="815" y="181"/>
                      </a:lnTo>
                      <a:lnTo>
                        <a:pt x="817" y="182"/>
                      </a:lnTo>
                      <a:lnTo>
                        <a:pt x="819" y="181"/>
                      </a:lnTo>
                      <a:lnTo>
                        <a:pt x="821" y="180"/>
                      </a:lnTo>
                      <a:lnTo>
                        <a:pt x="822" y="178"/>
                      </a:lnTo>
                      <a:lnTo>
                        <a:pt x="824" y="175"/>
                      </a:lnTo>
                      <a:lnTo>
                        <a:pt x="826" y="173"/>
                      </a:lnTo>
                      <a:lnTo>
                        <a:pt x="827" y="169"/>
                      </a:lnTo>
                      <a:lnTo>
                        <a:pt x="829" y="167"/>
                      </a:lnTo>
                      <a:lnTo>
                        <a:pt x="831" y="166"/>
                      </a:lnTo>
                      <a:lnTo>
                        <a:pt x="833" y="165"/>
                      </a:lnTo>
                      <a:lnTo>
                        <a:pt x="834" y="166"/>
                      </a:lnTo>
                      <a:lnTo>
                        <a:pt x="836" y="168"/>
                      </a:lnTo>
                      <a:lnTo>
                        <a:pt x="838" y="171"/>
                      </a:lnTo>
                      <a:lnTo>
                        <a:pt x="839" y="174"/>
                      </a:lnTo>
                      <a:lnTo>
                        <a:pt x="841" y="178"/>
                      </a:lnTo>
                      <a:lnTo>
                        <a:pt x="843" y="181"/>
                      </a:lnTo>
                      <a:lnTo>
                        <a:pt x="844" y="184"/>
                      </a:lnTo>
                      <a:lnTo>
                        <a:pt x="846" y="186"/>
                      </a:lnTo>
                      <a:lnTo>
                        <a:pt x="848" y="186"/>
                      </a:lnTo>
                      <a:lnTo>
                        <a:pt x="850" y="185"/>
                      </a:lnTo>
                      <a:lnTo>
                        <a:pt x="851" y="184"/>
                      </a:lnTo>
                      <a:lnTo>
                        <a:pt x="853" y="183"/>
                      </a:lnTo>
                      <a:lnTo>
                        <a:pt x="855" y="181"/>
                      </a:lnTo>
                      <a:lnTo>
                        <a:pt x="856" y="181"/>
                      </a:lnTo>
                      <a:lnTo>
                        <a:pt x="858" y="180"/>
                      </a:lnTo>
                      <a:lnTo>
                        <a:pt x="860" y="181"/>
                      </a:lnTo>
                      <a:lnTo>
                        <a:pt x="861" y="181"/>
                      </a:lnTo>
                      <a:lnTo>
                        <a:pt x="863" y="182"/>
                      </a:lnTo>
                      <a:lnTo>
                        <a:pt x="865" y="183"/>
                      </a:lnTo>
                      <a:lnTo>
                        <a:pt x="867" y="182"/>
                      </a:lnTo>
                      <a:lnTo>
                        <a:pt x="868" y="181"/>
                      </a:lnTo>
                      <a:lnTo>
                        <a:pt x="870" y="179"/>
                      </a:lnTo>
                      <a:lnTo>
                        <a:pt x="872" y="176"/>
                      </a:lnTo>
                      <a:lnTo>
                        <a:pt x="873" y="173"/>
                      </a:lnTo>
                      <a:lnTo>
                        <a:pt x="875" y="170"/>
                      </a:lnTo>
                      <a:lnTo>
                        <a:pt x="877" y="167"/>
                      </a:lnTo>
                      <a:lnTo>
                        <a:pt x="879" y="164"/>
                      </a:lnTo>
                      <a:lnTo>
                        <a:pt x="880" y="163"/>
                      </a:lnTo>
                      <a:lnTo>
                        <a:pt x="882" y="163"/>
                      </a:lnTo>
                      <a:lnTo>
                        <a:pt x="884" y="164"/>
                      </a:lnTo>
                      <a:lnTo>
                        <a:pt x="885" y="165"/>
                      </a:lnTo>
                      <a:lnTo>
                        <a:pt x="887" y="166"/>
                      </a:lnTo>
                      <a:lnTo>
                        <a:pt x="889" y="168"/>
                      </a:lnTo>
                      <a:lnTo>
                        <a:pt x="891" y="169"/>
                      </a:lnTo>
                      <a:lnTo>
                        <a:pt x="892" y="170"/>
                      </a:lnTo>
                      <a:lnTo>
                        <a:pt x="894" y="172"/>
                      </a:lnTo>
                      <a:lnTo>
                        <a:pt x="896" y="173"/>
                      </a:lnTo>
                      <a:lnTo>
                        <a:pt x="897" y="175"/>
                      </a:lnTo>
                      <a:lnTo>
                        <a:pt x="899" y="176"/>
                      </a:lnTo>
                      <a:lnTo>
                        <a:pt x="901" y="178"/>
                      </a:lnTo>
                      <a:lnTo>
                        <a:pt x="903" y="179"/>
                      </a:lnTo>
                      <a:lnTo>
                        <a:pt x="904" y="179"/>
                      </a:lnTo>
                      <a:lnTo>
                        <a:pt x="906" y="178"/>
                      </a:lnTo>
                      <a:lnTo>
                        <a:pt x="908" y="175"/>
                      </a:lnTo>
                      <a:lnTo>
                        <a:pt x="909" y="170"/>
                      </a:lnTo>
                      <a:lnTo>
                        <a:pt x="911" y="165"/>
                      </a:lnTo>
                      <a:lnTo>
                        <a:pt x="913" y="160"/>
                      </a:lnTo>
                      <a:lnTo>
                        <a:pt x="915" y="155"/>
                      </a:lnTo>
                      <a:lnTo>
                        <a:pt x="916" y="152"/>
                      </a:lnTo>
                      <a:lnTo>
                        <a:pt x="918" y="152"/>
                      </a:lnTo>
                      <a:lnTo>
                        <a:pt x="920" y="153"/>
                      </a:lnTo>
                      <a:lnTo>
                        <a:pt x="921" y="157"/>
                      </a:lnTo>
                      <a:lnTo>
                        <a:pt x="923" y="161"/>
                      </a:lnTo>
                      <a:lnTo>
                        <a:pt x="925" y="166"/>
                      </a:lnTo>
                      <a:lnTo>
                        <a:pt x="927" y="170"/>
                      </a:lnTo>
                      <a:lnTo>
                        <a:pt x="928" y="173"/>
                      </a:lnTo>
                      <a:lnTo>
                        <a:pt x="930" y="175"/>
                      </a:lnTo>
                      <a:lnTo>
                        <a:pt x="932" y="175"/>
                      </a:lnTo>
                      <a:lnTo>
                        <a:pt x="933" y="175"/>
                      </a:lnTo>
                      <a:lnTo>
                        <a:pt x="935" y="174"/>
                      </a:lnTo>
                      <a:lnTo>
                        <a:pt x="937" y="174"/>
                      </a:lnTo>
                      <a:lnTo>
                        <a:pt x="939" y="174"/>
                      </a:lnTo>
                      <a:lnTo>
                        <a:pt x="940" y="174"/>
                      </a:lnTo>
                      <a:lnTo>
                        <a:pt x="942" y="175"/>
                      </a:lnTo>
                      <a:lnTo>
                        <a:pt x="944" y="175"/>
                      </a:lnTo>
                      <a:lnTo>
                        <a:pt x="945" y="175"/>
                      </a:lnTo>
                      <a:lnTo>
                        <a:pt x="947" y="174"/>
                      </a:lnTo>
                      <a:lnTo>
                        <a:pt x="949" y="172"/>
                      </a:lnTo>
                      <a:lnTo>
                        <a:pt x="951" y="169"/>
                      </a:lnTo>
                      <a:lnTo>
                        <a:pt x="952" y="167"/>
                      </a:lnTo>
                      <a:lnTo>
                        <a:pt x="954" y="166"/>
                      </a:lnTo>
                      <a:lnTo>
                        <a:pt x="956" y="166"/>
                      </a:lnTo>
                      <a:lnTo>
                        <a:pt x="957" y="167"/>
                      </a:lnTo>
                      <a:lnTo>
                        <a:pt x="959" y="170"/>
                      </a:lnTo>
                      <a:lnTo>
                        <a:pt x="961" y="174"/>
                      </a:lnTo>
                      <a:lnTo>
                        <a:pt x="963" y="177"/>
                      </a:lnTo>
                      <a:lnTo>
                        <a:pt x="964" y="180"/>
                      </a:lnTo>
                      <a:lnTo>
                        <a:pt x="966" y="181"/>
                      </a:lnTo>
                      <a:lnTo>
                        <a:pt x="968" y="180"/>
                      </a:lnTo>
                      <a:lnTo>
                        <a:pt x="969" y="179"/>
                      </a:lnTo>
                      <a:lnTo>
                        <a:pt x="971" y="178"/>
                      </a:lnTo>
                      <a:lnTo>
                        <a:pt x="973" y="178"/>
                      </a:lnTo>
                      <a:lnTo>
                        <a:pt x="975" y="179"/>
                      </a:lnTo>
                      <a:lnTo>
                        <a:pt x="976" y="183"/>
                      </a:lnTo>
                      <a:lnTo>
                        <a:pt x="978" y="188"/>
                      </a:lnTo>
                      <a:lnTo>
                        <a:pt x="979" y="194"/>
                      </a:lnTo>
                      <a:lnTo>
                        <a:pt x="981" y="198"/>
                      </a:lnTo>
                      <a:lnTo>
                        <a:pt x="983" y="199"/>
                      </a:lnTo>
                      <a:lnTo>
                        <a:pt x="985" y="194"/>
                      </a:lnTo>
                      <a:lnTo>
                        <a:pt x="987" y="183"/>
                      </a:lnTo>
                      <a:lnTo>
                        <a:pt x="988" y="166"/>
                      </a:lnTo>
                      <a:lnTo>
                        <a:pt x="990" y="144"/>
                      </a:lnTo>
                      <a:lnTo>
                        <a:pt x="991" y="119"/>
                      </a:lnTo>
                      <a:lnTo>
                        <a:pt x="993" y="94"/>
                      </a:lnTo>
                      <a:lnTo>
                        <a:pt x="995" y="72"/>
                      </a:lnTo>
                      <a:lnTo>
                        <a:pt x="997" y="55"/>
                      </a:lnTo>
                      <a:lnTo>
                        <a:pt x="999" y="44"/>
                      </a:lnTo>
                      <a:lnTo>
                        <a:pt x="1000" y="40"/>
                      </a:lnTo>
                      <a:lnTo>
                        <a:pt x="1002" y="43"/>
                      </a:lnTo>
                      <a:lnTo>
                        <a:pt x="1003" y="49"/>
                      </a:lnTo>
                      <a:lnTo>
                        <a:pt x="1005" y="56"/>
                      </a:lnTo>
                      <a:lnTo>
                        <a:pt x="1007" y="62"/>
                      </a:lnTo>
                      <a:lnTo>
                        <a:pt x="1009" y="65"/>
                      </a:lnTo>
                      <a:lnTo>
                        <a:pt x="1011" y="65"/>
                      </a:lnTo>
                      <a:lnTo>
                        <a:pt x="1012" y="61"/>
                      </a:lnTo>
                      <a:lnTo>
                        <a:pt x="1014" y="54"/>
                      </a:lnTo>
                      <a:lnTo>
                        <a:pt x="1015" y="45"/>
                      </a:lnTo>
                      <a:lnTo>
                        <a:pt x="1017" y="37"/>
                      </a:lnTo>
                      <a:lnTo>
                        <a:pt x="1019" y="30"/>
                      </a:lnTo>
                      <a:lnTo>
                        <a:pt x="1021" y="27"/>
                      </a:lnTo>
                      <a:lnTo>
                        <a:pt x="1022" y="27"/>
                      </a:lnTo>
                      <a:lnTo>
                        <a:pt x="1024" y="29"/>
                      </a:lnTo>
                      <a:lnTo>
                        <a:pt x="1026" y="33"/>
                      </a:lnTo>
                      <a:lnTo>
                        <a:pt x="1027" y="38"/>
                      </a:lnTo>
                      <a:lnTo>
                        <a:pt x="1029" y="42"/>
                      </a:lnTo>
                      <a:lnTo>
                        <a:pt x="1031" y="45"/>
                      </a:lnTo>
                      <a:lnTo>
                        <a:pt x="1033" y="46"/>
                      </a:lnTo>
                      <a:lnTo>
                        <a:pt x="1034" y="45"/>
                      </a:lnTo>
                      <a:lnTo>
                        <a:pt x="1036" y="43"/>
                      </a:lnTo>
                      <a:lnTo>
                        <a:pt x="1038" y="40"/>
                      </a:lnTo>
                      <a:lnTo>
                        <a:pt x="1039" y="38"/>
                      </a:lnTo>
                      <a:lnTo>
                        <a:pt x="1041" y="37"/>
                      </a:lnTo>
                      <a:lnTo>
                        <a:pt x="1043" y="38"/>
                      </a:lnTo>
                      <a:lnTo>
                        <a:pt x="1045" y="39"/>
                      </a:lnTo>
                      <a:lnTo>
                        <a:pt x="1046" y="42"/>
                      </a:lnTo>
                      <a:lnTo>
                        <a:pt x="1048" y="45"/>
                      </a:lnTo>
                      <a:lnTo>
                        <a:pt x="1050" y="48"/>
                      </a:lnTo>
                      <a:lnTo>
                        <a:pt x="1051" y="50"/>
                      </a:lnTo>
                      <a:lnTo>
                        <a:pt x="1053" y="51"/>
                      </a:lnTo>
                      <a:lnTo>
                        <a:pt x="1055" y="51"/>
                      </a:lnTo>
                      <a:lnTo>
                        <a:pt x="1057" y="49"/>
                      </a:lnTo>
                      <a:lnTo>
                        <a:pt x="1058" y="48"/>
                      </a:lnTo>
                      <a:lnTo>
                        <a:pt x="1060" y="45"/>
                      </a:lnTo>
                      <a:lnTo>
                        <a:pt x="1062" y="44"/>
                      </a:lnTo>
                      <a:lnTo>
                        <a:pt x="1063" y="42"/>
                      </a:lnTo>
                      <a:lnTo>
                        <a:pt x="1065" y="41"/>
                      </a:lnTo>
                      <a:lnTo>
                        <a:pt x="1067" y="41"/>
                      </a:lnTo>
                      <a:lnTo>
                        <a:pt x="1068" y="40"/>
                      </a:lnTo>
                      <a:lnTo>
                        <a:pt x="1070" y="40"/>
                      </a:lnTo>
                      <a:lnTo>
                        <a:pt x="1072" y="40"/>
                      </a:lnTo>
                      <a:lnTo>
                        <a:pt x="1074" y="39"/>
                      </a:lnTo>
                      <a:lnTo>
                        <a:pt x="1075" y="39"/>
                      </a:lnTo>
                      <a:lnTo>
                        <a:pt x="1077" y="39"/>
                      </a:lnTo>
                      <a:lnTo>
                        <a:pt x="1079" y="39"/>
                      </a:lnTo>
                      <a:lnTo>
                        <a:pt x="1080" y="39"/>
                      </a:lnTo>
                      <a:lnTo>
                        <a:pt x="1082" y="39"/>
                      </a:lnTo>
                      <a:lnTo>
                        <a:pt x="1084" y="40"/>
                      </a:lnTo>
                      <a:lnTo>
                        <a:pt x="1086" y="41"/>
                      </a:lnTo>
                      <a:lnTo>
                        <a:pt x="1087" y="42"/>
                      </a:lnTo>
                      <a:lnTo>
                        <a:pt x="1089" y="42"/>
                      </a:lnTo>
                      <a:lnTo>
                        <a:pt x="1091" y="42"/>
                      </a:lnTo>
                      <a:lnTo>
                        <a:pt x="1092" y="41"/>
                      </a:lnTo>
                      <a:lnTo>
                        <a:pt x="1094" y="40"/>
                      </a:lnTo>
                      <a:lnTo>
                        <a:pt x="1096" y="40"/>
                      </a:lnTo>
                      <a:lnTo>
                        <a:pt x="1098" y="39"/>
                      </a:lnTo>
                      <a:lnTo>
                        <a:pt x="1099" y="39"/>
                      </a:lnTo>
                      <a:lnTo>
                        <a:pt x="1101" y="39"/>
                      </a:lnTo>
                      <a:lnTo>
                        <a:pt x="1103" y="39"/>
                      </a:lnTo>
                      <a:lnTo>
                        <a:pt x="1104" y="38"/>
                      </a:lnTo>
                      <a:lnTo>
                        <a:pt x="1106" y="37"/>
                      </a:lnTo>
                      <a:lnTo>
                        <a:pt x="1108" y="36"/>
                      </a:lnTo>
                      <a:lnTo>
                        <a:pt x="1110" y="33"/>
                      </a:lnTo>
                      <a:lnTo>
                        <a:pt x="1111" y="30"/>
                      </a:lnTo>
                      <a:lnTo>
                        <a:pt x="1113" y="27"/>
                      </a:lnTo>
                      <a:lnTo>
                        <a:pt x="1114" y="24"/>
                      </a:lnTo>
                      <a:lnTo>
                        <a:pt x="1116" y="21"/>
                      </a:lnTo>
                      <a:lnTo>
                        <a:pt x="1118" y="19"/>
                      </a:lnTo>
                      <a:lnTo>
                        <a:pt x="1120" y="18"/>
                      </a:lnTo>
                      <a:lnTo>
                        <a:pt x="1122" y="18"/>
                      </a:lnTo>
                      <a:lnTo>
                        <a:pt x="1123" y="18"/>
                      </a:lnTo>
                      <a:lnTo>
                        <a:pt x="1125" y="17"/>
                      </a:lnTo>
                      <a:lnTo>
                        <a:pt x="1126" y="17"/>
                      </a:lnTo>
                      <a:lnTo>
                        <a:pt x="1128" y="16"/>
                      </a:lnTo>
                      <a:lnTo>
                        <a:pt x="1130" y="14"/>
                      </a:lnTo>
                      <a:lnTo>
                        <a:pt x="1132" y="12"/>
                      </a:lnTo>
                      <a:lnTo>
                        <a:pt x="1134" y="9"/>
                      </a:lnTo>
                      <a:lnTo>
                        <a:pt x="1135" y="6"/>
                      </a:lnTo>
                      <a:lnTo>
                        <a:pt x="1137" y="4"/>
                      </a:lnTo>
                      <a:lnTo>
                        <a:pt x="1138" y="2"/>
                      </a:lnTo>
                      <a:lnTo>
                        <a:pt x="1140" y="1"/>
                      </a:lnTo>
                      <a:lnTo>
                        <a:pt x="1142" y="0"/>
                      </a:lnTo>
                      <a:lnTo>
                        <a:pt x="1144" y="1"/>
                      </a:lnTo>
                      <a:lnTo>
                        <a:pt x="1146" y="2"/>
                      </a:lnTo>
                      <a:lnTo>
                        <a:pt x="1147" y="4"/>
                      </a:lnTo>
                      <a:lnTo>
                        <a:pt x="1149" y="7"/>
                      </a:lnTo>
                      <a:lnTo>
                        <a:pt x="1150" y="11"/>
                      </a:lnTo>
                      <a:lnTo>
                        <a:pt x="1152" y="17"/>
                      </a:lnTo>
                      <a:lnTo>
                        <a:pt x="1154" y="23"/>
                      </a:lnTo>
                      <a:lnTo>
                        <a:pt x="1156" y="30"/>
                      </a:lnTo>
                      <a:lnTo>
                        <a:pt x="1157" y="37"/>
                      </a:lnTo>
                      <a:lnTo>
                        <a:pt x="1159" y="44"/>
                      </a:lnTo>
                      <a:lnTo>
                        <a:pt x="1161" y="50"/>
                      </a:lnTo>
                      <a:lnTo>
                        <a:pt x="1162" y="54"/>
                      </a:lnTo>
                      <a:lnTo>
                        <a:pt x="1164" y="56"/>
                      </a:lnTo>
                      <a:lnTo>
                        <a:pt x="1166" y="55"/>
                      </a:lnTo>
                      <a:lnTo>
                        <a:pt x="1168" y="52"/>
                      </a:lnTo>
                      <a:lnTo>
                        <a:pt x="1169" y="47"/>
                      </a:lnTo>
                      <a:lnTo>
                        <a:pt x="1171" y="42"/>
                      </a:lnTo>
                      <a:lnTo>
                        <a:pt x="1173" y="37"/>
                      </a:lnTo>
                      <a:lnTo>
                        <a:pt x="1174" y="34"/>
                      </a:lnTo>
                      <a:lnTo>
                        <a:pt x="1176" y="33"/>
                      </a:lnTo>
                      <a:lnTo>
                        <a:pt x="1178" y="34"/>
                      </a:lnTo>
                      <a:lnTo>
                        <a:pt x="1180" y="39"/>
                      </a:lnTo>
                      <a:lnTo>
                        <a:pt x="1181" y="44"/>
                      </a:lnTo>
                      <a:lnTo>
                        <a:pt x="1183" y="50"/>
                      </a:lnTo>
                      <a:lnTo>
                        <a:pt x="1185" y="56"/>
                      </a:lnTo>
                      <a:lnTo>
                        <a:pt x="1186" y="59"/>
                      </a:lnTo>
                      <a:lnTo>
                        <a:pt x="1188" y="59"/>
                      </a:lnTo>
                      <a:lnTo>
                        <a:pt x="1190" y="57"/>
                      </a:lnTo>
                      <a:lnTo>
                        <a:pt x="1192" y="51"/>
                      </a:lnTo>
                      <a:lnTo>
                        <a:pt x="1193" y="44"/>
                      </a:lnTo>
                      <a:lnTo>
                        <a:pt x="1195" y="36"/>
                      </a:lnTo>
                      <a:lnTo>
                        <a:pt x="1197" y="28"/>
                      </a:lnTo>
                      <a:lnTo>
                        <a:pt x="1198" y="23"/>
                      </a:lnTo>
                      <a:lnTo>
                        <a:pt x="1200" y="21"/>
                      </a:lnTo>
                      <a:lnTo>
                        <a:pt x="1202" y="23"/>
                      </a:lnTo>
                      <a:lnTo>
                        <a:pt x="1204" y="27"/>
                      </a:lnTo>
                      <a:lnTo>
                        <a:pt x="1205" y="34"/>
                      </a:lnTo>
                      <a:lnTo>
                        <a:pt x="1207" y="43"/>
                      </a:lnTo>
                      <a:lnTo>
                        <a:pt x="1209" y="50"/>
                      </a:lnTo>
                      <a:lnTo>
                        <a:pt x="1210" y="56"/>
                      </a:lnTo>
                      <a:lnTo>
                        <a:pt x="1212" y="59"/>
                      </a:lnTo>
                      <a:lnTo>
                        <a:pt x="1214" y="59"/>
                      </a:lnTo>
                      <a:lnTo>
                        <a:pt x="1216" y="57"/>
                      </a:lnTo>
                      <a:lnTo>
                        <a:pt x="1217" y="53"/>
                      </a:lnTo>
                      <a:lnTo>
                        <a:pt x="1219" y="49"/>
                      </a:lnTo>
                      <a:lnTo>
                        <a:pt x="1221" y="44"/>
                      </a:lnTo>
                      <a:lnTo>
                        <a:pt x="1222" y="42"/>
                      </a:lnTo>
                      <a:lnTo>
                        <a:pt x="1224" y="41"/>
                      </a:lnTo>
                      <a:lnTo>
                        <a:pt x="1226" y="43"/>
                      </a:lnTo>
                      <a:lnTo>
                        <a:pt x="1228" y="46"/>
                      </a:lnTo>
                      <a:lnTo>
                        <a:pt x="1229" y="50"/>
                      </a:lnTo>
                      <a:lnTo>
                        <a:pt x="1231" y="54"/>
                      </a:lnTo>
                      <a:lnTo>
                        <a:pt x="1233" y="56"/>
                      </a:lnTo>
                      <a:lnTo>
                        <a:pt x="1234" y="57"/>
                      </a:lnTo>
                      <a:lnTo>
                        <a:pt x="1236" y="55"/>
                      </a:lnTo>
                      <a:lnTo>
                        <a:pt x="1238" y="52"/>
                      </a:lnTo>
                      <a:lnTo>
                        <a:pt x="1240" y="49"/>
                      </a:lnTo>
                      <a:lnTo>
                        <a:pt x="1241" y="45"/>
                      </a:lnTo>
                      <a:lnTo>
                        <a:pt x="1243" y="42"/>
                      </a:lnTo>
                      <a:lnTo>
                        <a:pt x="1245" y="41"/>
                      </a:lnTo>
                      <a:lnTo>
                        <a:pt x="1246" y="41"/>
                      </a:lnTo>
                      <a:lnTo>
                        <a:pt x="1248" y="43"/>
                      </a:lnTo>
                      <a:lnTo>
                        <a:pt x="1250" y="46"/>
                      </a:lnTo>
                      <a:lnTo>
                        <a:pt x="1252" y="49"/>
                      </a:lnTo>
                      <a:lnTo>
                        <a:pt x="1253" y="50"/>
                      </a:lnTo>
                      <a:lnTo>
                        <a:pt x="1255" y="50"/>
                      </a:lnTo>
                      <a:lnTo>
                        <a:pt x="1257" y="49"/>
                      </a:lnTo>
                      <a:lnTo>
                        <a:pt x="1258" y="45"/>
                      </a:lnTo>
                      <a:lnTo>
                        <a:pt x="1260" y="42"/>
                      </a:lnTo>
                      <a:lnTo>
                        <a:pt x="1262" y="38"/>
                      </a:lnTo>
                      <a:lnTo>
                        <a:pt x="1264" y="36"/>
                      </a:lnTo>
                      <a:lnTo>
                        <a:pt x="1265" y="36"/>
                      </a:lnTo>
                      <a:lnTo>
                        <a:pt x="1267" y="38"/>
                      </a:lnTo>
                      <a:lnTo>
                        <a:pt x="1269" y="43"/>
                      </a:lnTo>
                      <a:lnTo>
                        <a:pt x="1270" y="49"/>
                      </a:lnTo>
                      <a:lnTo>
                        <a:pt x="1272" y="55"/>
                      </a:lnTo>
                      <a:lnTo>
                        <a:pt x="1274" y="59"/>
                      </a:lnTo>
                      <a:lnTo>
                        <a:pt x="1275" y="63"/>
                      </a:lnTo>
                      <a:lnTo>
                        <a:pt x="1277" y="64"/>
                      </a:lnTo>
                      <a:lnTo>
                        <a:pt x="1279" y="63"/>
                      </a:lnTo>
                      <a:lnTo>
                        <a:pt x="1281" y="59"/>
                      </a:lnTo>
                      <a:lnTo>
                        <a:pt x="1282" y="56"/>
                      </a:lnTo>
                      <a:lnTo>
                        <a:pt x="1284" y="52"/>
                      </a:lnTo>
                      <a:lnTo>
                        <a:pt x="1286" y="50"/>
                      </a:lnTo>
                      <a:lnTo>
                        <a:pt x="1287" y="50"/>
                      </a:lnTo>
                      <a:lnTo>
                        <a:pt x="1289" y="51"/>
                      </a:lnTo>
                      <a:lnTo>
                        <a:pt x="1291" y="55"/>
                      </a:lnTo>
                      <a:lnTo>
                        <a:pt x="1292" y="59"/>
                      </a:lnTo>
                      <a:lnTo>
                        <a:pt x="1294" y="63"/>
                      </a:lnTo>
                      <a:lnTo>
                        <a:pt x="1296" y="65"/>
                      </a:lnTo>
                      <a:lnTo>
                        <a:pt x="1298" y="67"/>
                      </a:lnTo>
                      <a:lnTo>
                        <a:pt x="1299" y="67"/>
                      </a:lnTo>
                      <a:lnTo>
                        <a:pt x="1301" y="66"/>
                      </a:lnTo>
                      <a:lnTo>
                        <a:pt x="1303" y="64"/>
                      </a:lnTo>
                      <a:lnTo>
                        <a:pt x="1304" y="63"/>
                      </a:lnTo>
                      <a:lnTo>
                        <a:pt x="1306" y="62"/>
                      </a:lnTo>
                      <a:lnTo>
                        <a:pt x="1308" y="62"/>
                      </a:lnTo>
                      <a:lnTo>
                        <a:pt x="1309" y="64"/>
                      </a:lnTo>
                      <a:lnTo>
                        <a:pt x="1311" y="67"/>
                      </a:lnTo>
                      <a:lnTo>
                        <a:pt x="1313" y="70"/>
                      </a:lnTo>
                      <a:lnTo>
                        <a:pt x="1315" y="72"/>
                      </a:lnTo>
                      <a:lnTo>
                        <a:pt x="1316" y="73"/>
                      </a:lnTo>
                      <a:lnTo>
                        <a:pt x="1318" y="73"/>
                      </a:lnTo>
                      <a:lnTo>
                        <a:pt x="1320" y="70"/>
                      </a:lnTo>
                      <a:lnTo>
                        <a:pt x="1321" y="67"/>
                      </a:lnTo>
                      <a:lnTo>
                        <a:pt x="1323" y="63"/>
                      </a:lnTo>
                      <a:lnTo>
                        <a:pt x="1325" y="59"/>
                      </a:lnTo>
                      <a:lnTo>
                        <a:pt x="1327" y="55"/>
                      </a:lnTo>
                      <a:lnTo>
                        <a:pt x="1328" y="53"/>
                      </a:lnTo>
                      <a:lnTo>
                        <a:pt x="1330" y="52"/>
                      </a:lnTo>
                      <a:lnTo>
                        <a:pt x="1332" y="52"/>
                      </a:lnTo>
                      <a:lnTo>
                        <a:pt x="1333" y="52"/>
                      </a:lnTo>
                      <a:lnTo>
                        <a:pt x="1335" y="54"/>
                      </a:lnTo>
                      <a:lnTo>
                        <a:pt x="1337" y="55"/>
                      </a:lnTo>
                      <a:lnTo>
                        <a:pt x="1339" y="56"/>
                      </a:lnTo>
                      <a:lnTo>
                        <a:pt x="1340" y="57"/>
                      </a:lnTo>
                      <a:lnTo>
                        <a:pt x="1342" y="57"/>
                      </a:lnTo>
                      <a:lnTo>
                        <a:pt x="1344" y="57"/>
                      </a:lnTo>
                      <a:lnTo>
                        <a:pt x="1345" y="57"/>
                      </a:lnTo>
                      <a:lnTo>
                        <a:pt x="1347" y="58"/>
                      </a:lnTo>
                      <a:lnTo>
                        <a:pt x="1349" y="59"/>
                      </a:lnTo>
                      <a:lnTo>
                        <a:pt x="1351" y="60"/>
                      </a:lnTo>
                      <a:lnTo>
                        <a:pt x="1352" y="62"/>
                      </a:lnTo>
                      <a:lnTo>
                        <a:pt x="1354" y="63"/>
                      </a:lnTo>
                      <a:lnTo>
                        <a:pt x="1356" y="64"/>
                      </a:lnTo>
                      <a:lnTo>
                        <a:pt x="1357" y="65"/>
                      </a:lnTo>
                      <a:lnTo>
                        <a:pt x="1359" y="65"/>
                      </a:lnTo>
                      <a:lnTo>
                        <a:pt x="1361" y="64"/>
                      </a:lnTo>
                      <a:lnTo>
                        <a:pt x="1363" y="63"/>
                      </a:lnTo>
                      <a:lnTo>
                        <a:pt x="1364" y="61"/>
                      </a:lnTo>
                      <a:lnTo>
                        <a:pt x="1366" y="58"/>
                      </a:lnTo>
                      <a:lnTo>
                        <a:pt x="1368" y="56"/>
                      </a:lnTo>
                      <a:lnTo>
                        <a:pt x="1369" y="54"/>
                      </a:lnTo>
                      <a:lnTo>
                        <a:pt x="1371" y="52"/>
                      </a:lnTo>
                      <a:lnTo>
                        <a:pt x="1373" y="52"/>
                      </a:lnTo>
                      <a:lnTo>
                        <a:pt x="1375" y="54"/>
                      </a:lnTo>
                      <a:lnTo>
                        <a:pt x="1376" y="56"/>
                      </a:lnTo>
                      <a:lnTo>
                        <a:pt x="1378" y="61"/>
                      </a:lnTo>
                      <a:lnTo>
                        <a:pt x="1380" y="66"/>
                      </a:lnTo>
                      <a:lnTo>
                        <a:pt x="1381" y="71"/>
                      </a:lnTo>
                      <a:lnTo>
                        <a:pt x="1383" y="77"/>
                      </a:lnTo>
                      <a:lnTo>
                        <a:pt x="1385" y="83"/>
                      </a:lnTo>
                      <a:lnTo>
                        <a:pt x="1387" y="87"/>
                      </a:lnTo>
                      <a:lnTo>
                        <a:pt x="1388" y="89"/>
                      </a:lnTo>
                      <a:lnTo>
                        <a:pt x="1390" y="89"/>
                      </a:lnTo>
                      <a:lnTo>
                        <a:pt x="1392" y="88"/>
                      </a:lnTo>
                      <a:lnTo>
                        <a:pt x="1393" y="85"/>
                      </a:lnTo>
                      <a:lnTo>
                        <a:pt x="1395" y="82"/>
                      </a:lnTo>
                      <a:lnTo>
                        <a:pt x="1397" y="79"/>
                      </a:lnTo>
                      <a:lnTo>
                        <a:pt x="1399" y="77"/>
                      </a:lnTo>
                      <a:lnTo>
                        <a:pt x="1400" y="77"/>
                      </a:lnTo>
                      <a:lnTo>
                        <a:pt x="1402" y="79"/>
                      </a:lnTo>
                      <a:lnTo>
                        <a:pt x="1404" y="82"/>
                      </a:lnTo>
                      <a:lnTo>
                        <a:pt x="1405" y="87"/>
                      </a:lnTo>
                      <a:lnTo>
                        <a:pt x="1407" y="93"/>
                      </a:lnTo>
                      <a:lnTo>
                        <a:pt x="1409" y="98"/>
                      </a:lnTo>
                      <a:lnTo>
                        <a:pt x="1411" y="104"/>
                      </a:lnTo>
                      <a:lnTo>
                        <a:pt x="1412" y="109"/>
                      </a:lnTo>
                      <a:lnTo>
                        <a:pt x="1414" y="112"/>
                      </a:lnTo>
                      <a:lnTo>
                        <a:pt x="1415" y="115"/>
                      </a:lnTo>
                      <a:lnTo>
                        <a:pt x="1417" y="117"/>
                      </a:lnTo>
                      <a:lnTo>
                        <a:pt x="1419" y="118"/>
                      </a:lnTo>
                      <a:lnTo>
                        <a:pt x="1421" y="119"/>
                      </a:lnTo>
                      <a:lnTo>
                        <a:pt x="1423" y="120"/>
                      </a:lnTo>
                      <a:lnTo>
                        <a:pt x="1424" y="121"/>
                      </a:lnTo>
                      <a:lnTo>
                        <a:pt x="1426" y="123"/>
                      </a:lnTo>
                      <a:lnTo>
                        <a:pt x="1427" y="125"/>
                      </a:lnTo>
                      <a:lnTo>
                        <a:pt x="1429" y="126"/>
                      </a:lnTo>
                      <a:lnTo>
                        <a:pt x="1431" y="128"/>
                      </a:lnTo>
                      <a:lnTo>
                        <a:pt x="1433" y="130"/>
                      </a:lnTo>
                      <a:lnTo>
                        <a:pt x="1435" y="131"/>
                      </a:lnTo>
                      <a:lnTo>
                        <a:pt x="1436" y="133"/>
                      </a:lnTo>
                      <a:lnTo>
                        <a:pt x="1438" y="134"/>
                      </a:lnTo>
                      <a:lnTo>
                        <a:pt x="1439" y="136"/>
                      </a:lnTo>
                      <a:lnTo>
                        <a:pt x="1441" y="138"/>
                      </a:lnTo>
                      <a:lnTo>
                        <a:pt x="1443" y="140"/>
                      </a:lnTo>
                      <a:lnTo>
                        <a:pt x="1445" y="142"/>
                      </a:lnTo>
                      <a:lnTo>
                        <a:pt x="1447" y="144"/>
                      </a:lnTo>
                      <a:lnTo>
                        <a:pt x="1448" y="145"/>
                      </a:lnTo>
                      <a:lnTo>
                        <a:pt x="1450" y="145"/>
                      </a:lnTo>
                      <a:lnTo>
                        <a:pt x="1451" y="144"/>
                      </a:lnTo>
                      <a:lnTo>
                        <a:pt x="1453" y="142"/>
                      </a:lnTo>
                      <a:lnTo>
                        <a:pt x="1455" y="141"/>
                      </a:lnTo>
                      <a:lnTo>
                        <a:pt x="1457" y="138"/>
                      </a:lnTo>
                      <a:lnTo>
                        <a:pt x="1458" y="137"/>
                      </a:lnTo>
                      <a:lnTo>
                        <a:pt x="1460" y="136"/>
                      </a:lnTo>
                      <a:lnTo>
                        <a:pt x="1462" y="136"/>
                      </a:lnTo>
                      <a:lnTo>
                        <a:pt x="1463" y="137"/>
                      </a:lnTo>
                      <a:lnTo>
                        <a:pt x="1465" y="138"/>
                      </a:lnTo>
                      <a:lnTo>
                        <a:pt x="1467" y="140"/>
                      </a:lnTo>
                      <a:lnTo>
                        <a:pt x="1469" y="141"/>
                      </a:lnTo>
                      <a:lnTo>
                        <a:pt x="1470" y="141"/>
                      </a:lnTo>
                      <a:lnTo>
                        <a:pt x="1472" y="141"/>
                      </a:lnTo>
                      <a:lnTo>
                        <a:pt x="1474" y="140"/>
                      </a:lnTo>
                      <a:lnTo>
                        <a:pt x="1475" y="138"/>
                      </a:lnTo>
                      <a:lnTo>
                        <a:pt x="1477" y="137"/>
                      </a:lnTo>
                      <a:lnTo>
                        <a:pt x="1479" y="136"/>
                      </a:lnTo>
                      <a:lnTo>
                        <a:pt x="1481" y="136"/>
                      </a:lnTo>
                      <a:lnTo>
                        <a:pt x="1482" y="136"/>
                      </a:lnTo>
                      <a:lnTo>
                        <a:pt x="1484" y="138"/>
                      </a:lnTo>
                      <a:lnTo>
                        <a:pt x="1486" y="139"/>
                      </a:lnTo>
                      <a:lnTo>
                        <a:pt x="1487" y="141"/>
                      </a:lnTo>
                      <a:lnTo>
                        <a:pt x="1489" y="142"/>
                      </a:lnTo>
                      <a:lnTo>
                        <a:pt x="1491" y="142"/>
                      </a:lnTo>
                      <a:lnTo>
                        <a:pt x="1493" y="140"/>
                      </a:lnTo>
                      <a:lnTo>
                        <a:pt x="1494" y="136"/>
                      </a:lnTo>
                      <a:lnTo>
                        <a:pt x="1496" y="131"/>
                      </a:lnTo>
                      <a:lnTo>
                        <a:pt x="1498" y="125"/>
                      </a:lnTo>
                      <a:lnTo>
                        <a:pt x="1499" y="118"/>
                      </a:lnTo>
                      <a:lnTo>
                        <a:pt x="1501" y="112"/>
                      </a:lnTo>
                      <a:lnTo>
                        <a:pt x="1503" y="107"/>
                      </a:lnTo>
                      <a:lnTo>
                        <a:pt x="1505" y="104"/>
                      </a:lnTo>
                      <a:lnTo>
                        <a:pt x="1506" y="102"/>
                      </a:lnTo>
                      <a:lnTo>
                        <a:pt x="1508" y="102"/>
                      </a:lnTo>
                      <a:lnTo>
                        <a:pt x="1510" y="105"/>
                      </a:lnTo>
                      <a:lnTo>
                        <a:pt x="1511" y="108"/>
                      </a:lnTo>
                      <a:lnTo>
                        <a:pt x="1513" y="112"/>
                      </a:lnTo>
                      <a:lnTo>
                        <a:pt x="1515" y="116"/>
                      </a:lnTo>
                      <a:lnTo>
                        <a:pt x="1516" y="118"/>
                      </a:lnTo>
                      <a:lnTo>
                        <a:pt x="1518" y="119"/>
                      </a:lnTo>
                      <a:lnTo>
                        <a:pt x="1520" y="119"/>
                      </a:lnTo>
                      <a:lnTo>
                        <a:pt x="1522" y="118"/>
                      </a:lnTo>
                      <a:lnTo>
                        <a:pt x="1523" y="116"/>
                      </a:lnTo>
                      <a:lnTo>
                        <a:pt x="1525" y="112"/>
                      </a:lnTo>
                      <a:lnTo>
                        <a:pt x="1527" y="110"/>
                      </a:lnTo>
                      <a:lnTo>
                        <a:pt x="1528" y="107"/>
                      </a:lnTo>
                      <a:lnTo>
                        <a:pt x="1530" y="105"/>
                      </a:lnTo>
                      <a:lnTo>
                        <a:pt x="1532" y="105"/>
                      </a:lnTo>
                      <a:lnTo>
                        <a:pt x="1534" y="105"/>
                      </a:lnTo>
                      <a:lnTo>
                        <a:pt x="1535" y="107"/>
                      </a:lnTo>
                      <a:lnTo>
                        <a:pt x="1537" y="109"/>
                      </a:lnTo>
                      <a:lnTo>
                        <a:pt x="1539" y="111"/>
                      </a:lnTo>
                      <a:lnTo>
                        <a:pt x="1540" y="113"/>
                      </a:lnTo>
                      <a:lnTo>
                        <a:pt x="1542" y="116"/>
                      </a:lnTo>
                      <a:lnTo>
                        <a:pt x="1544" y="117"/>
                      </a:lnTo>
                      <a:lnTo>
                        <a:pt x="1546" y="118"/>
                      </a:lnTo>
                      <a:lnTo>
                        <a:pt x="1547" y="119"/>
                      </a:lnTo>
                      <a:lnTo>
                        <a:pt x="1549" y="119"/>
                      </a:lnTo>
                      <a:lnTo>
                        <a:pt x="1551" y="120"/>
                      </a:lnTo>
                      <a:lnTo>
                        <a:pt x="1552" y="120"/>
                      </a:lnTo>
                      <a:lnTo>
                        <a:pt x="1554" y="121"/>
                      </a:lnTo>
                      <a:lnTo>
                        <a:pt x="1556" y="122"/>
                      </a:lnTo>
                      <a:lnTo>
                        <a:pt x="1558" y="123"/>
                      </a:lnTo>
                      <a:lnTo>
                        <a:pt x="1559" y="124"/>
                      </a:lnTo>
                      <a:lnTo>
                        <a:pt x="1561" y="125"/>
                      </a:lnTo>
                      <a:lnTo>
                        <a:pt x="1562" y="125"/>
                      </a:lnTo>
                      <a:lnTo>
                        <a:pt x="1564" y="126"/>
                      </a:lnTo>
                      <a:lnTo>
                        <a:pt x="1566" y="126"/>
                      </a:lnTo>
                      <a:lnTo>
                        <a:pt x="1568" y="125"/>
                      </a:lnTo>
                      <a:lnTo>
                        <a:pt x="1570" y="125"/>
                      </a:lnTo>
                      <a:lnTo>
                        <a:pt x="1571" y="125"/>
                      </a:lnTo>
                      <a:lnTo>
                        <a:pt x="1573" y="126"/>
                      </a:lnTo>
                      <a:lnTo>
                        <a:pt x="1574" y="127"/>
                      </a:lnTo>
                      <a:lnTo>
                        <a:pt x="1576" y="128"/>
                      </a:lnTo>
                      <a:lnTo>
                        <a:pt x="1578" y="130"/>
                      </a:lnTo>
                      <a:lnTo>
                        <a:pt x="1580" y="131"/>
                      </a:lnTo>
                      <a:lnTo>
                        <a:pt x="1582" y="132"/>
                      </a:lnTo>
                      <a:lnTo>
                        <a:pt x="1583" y="132"/>
                      </a:lnTo>
                      <a:lnTo>
                        <a:pt x="1585" y="131"/>
                      </a:lnTo>
                      <a:lnTo>
                        <a:pt x="1586" y="130"/>
                      </a:lnTo>
                      <a:lnTo>
                        <a:pt x="1588" y="129"/>
                      </a:lnTo>
                      <a:lnTo>
                        <a:pt x="1590" y="127"/>
                      </a:lnTo>
                      <a:lnTo>
                        <a:pt x="1592" y="125"/>
                      </a:lnTo>
                      <a:lnTo>
                        <a:pt x="1593" y="124"/>
                      </a:lnTo>
                      <a:lnTo>
                        <a:pt x="1595" y="124"/>
                      </a:lnTo>
                      <a:lnTo>
                        <a:pt x="1597" y="125"/>
                      </a:lnTo>
                      <a:lnTo>
                        <a:pt x="1598" y="127"/>
                      </a:lnTo>
                      <a:lnTo>
                        <a:pt x="1600" y="129"/>
                      </a:lnTo>
                      <a:lnTo>
                        <a:pt x="1602" y="131"/>
                      </a:lnTo>
                      <a:lnTo>
                        <a:pt x="1604" y="133"/>
                      </a:lnTo>
                      <a:lnTo>
                        <a:pt x="1605" y="135"/>
                      </a:lnTo>
                      <a:lnTo>
                        <a:pt x="1607" y="135"/>
                      </a:lnTo>
                      <a:lnTo>
                        <a:pt x="1609" y="133"/>
                      </a:lnTo>
                      <a:lnTo>
                        <a:pt x="1610" y="132"/>
                      </a:lnTo>
                      <a:lnTo>
                        <a:pt x="1612" y="130"/>
                      </a:lnTo>
                      <a:lnTo>
                        <a:pt x="1614" y="127"/>
                      </a:lnTo>
                      <a:lnTo>
                        <a:pt x="1616" y="125"/>
                      </a:lnTo>
                      <a:lnTo>
                        <a:pt x="1617" y="124"/>
                      </a:lnTo>
                      <a:lnTo>
                        <a:pt x="1619" y="123"/>
                      </a:lnTo>
                      <a:lnTo>
                        <a:pt x="1621" y="124"/>
                      </a:lnTo>
                      <a:lnTo>
                        <a:pt x="1622" y="124"/>
                      </a:lnTo>
                      <a:lnTo>
                        <a:pt x="1624" y="125"/>
                      </a:lnTo>
                      <a:lnTo>
                        <a:pt x="1626" y="126"/>
                      </a:lnTo>
                      <a:lnTo>
                        <a:pt x="1628" y="127"/>
                      </a:lnTo>
                      <a:lnTo>
                        <a:pt x="1629" y="128"/>
                      </a:lnTo>
                      <a:lnTo>
                        <a:pt x="1631" y="128"/>
                      </a:lnTo>
                      <a:lnTo>
                        <a:pt x="1633" y="127"/>
                      </a:lnTo>
                      <a:lnTo>
                        <a:pt x="1634" y="127"/>
                      </a:lnTo>
                      <a:lnTo>
                        <a:pt x="1636" y="126"/>
                      </a:lnTo>
                      <a:lnTo>
                        <a:pt x="1638" y="126"/>
                      </a:lnTo>
                      <a:lnTo>
                        <a:pt x="1640" y="126"/>
                      </a:lnTo>
                      <a:lnTo>
                        <a:pt x="1641" y="127"/>
                      </a:lnTo>
                      <a:lnTo>
                        <a:pt x="1643" y="128"/>
                      </a:lnTo>
                      <a:lnTo>
                        <a:pt x="1645" y="130"/>
                      </a:lnTo>
                      <a:lnTo>
                        <a:pt x="1646" y="132"/>
                      </a:lnTo>
                      <a:lnTo>
                        <a:pt x="1648" y="135"/>
                      </a:lnTo>
                      <a:lnTo>
                        <a:pt x="1650" y="137"/>
                      </a:lnTo>
                      <a:lnTo>
                        <a:pt x="1652" y="139"/>
                      </a:lnTo>
                      <a:lnTo>
                        <a:pt x="1653" y="140"/>
                      </a:lnTo>
                      <a:lnTo>
                        <a:pt x="1655" y="141"/>
                      </a:lnTo>
                      <a:lnTo>
                        <a:pt x="1657" y="140"/>
                      </a:lnTo>
                      <a:lnTo>
                        <a:pt x="1658" y="139"/>
                      </a:lnTo>
                      <a:lnTo>
                        <a:pt x="1660" y="137"/>
                      </a:lnTo>
                      <a:lnTo>
                        <a:pt x="1662" y="135"/>
                      </a:lnTo>
                      <a:lnTo>
                        <a:pt x="1664" y="132"/>
                      </a:lnTo>
                      <a:lnTo>
                        <a:pt x="1665" y="129"/>
                      </a:lnTo>
                      <a:lnTo>
                        <a:pt x="1667" y="126"/>
                      </a:lnTo>
                      <a:lnTo>
                        <a:pt x="1669" y="124"/>
                      </a:lnTo>
                      <a:lnTo>
                        <a:pt x="1670" y="121"/>
                      </a:lnTo>
                      <a:lnTo>
                        <a:pt x="1672" y="119"/>
                      </a:lnTo>
                      <a:lnTo>
                        <a:pt x="1674" y="117"/>
                      </a:lnTo>
                      <a:lnTo>
                        <a:pt x="1676" y="116"/>
                      </a:lnTo>
                      <a:lnTo>
                        <a:pt x="1677" y="114"/>
                      </a:lnTo>
                      <a:lnTo>
                        <a:pt x="1679" y="113"/>
                      </a:lnTo>
                      <a:lnTo>
                        <a:pt x="1681" y="111"/>
                      </a:lnTo>
                      <a:lnTo>
                        <a:pt x="1682" y="110"/>
                      </a:lnTo>
                      <a:lnTo>
                        <a:pt x="1684" y="109"/>
                      </a:lnTo>
                      <a:lnTo>
                        <a:pt x="1686" y="107"/>
                      </a:lnTo>
                      <a:lnTo>
                        <a:pt x="1688" y="106"/>
                      </a:lnTo>
                      <a:lnTo>
                        <a:pt x="1689" y="105"/>
                      </a:lnTo>
                      <a:lnTo>
                        <a:pt x="1691" y="105"/>
                      </a:lnTo>
                      <a:lnTo>
                        <a:pt x="1693" y="105"/>
                      </a:lnTo>
                      <a:lnTo>
                        <a:pt x="1694" y="105"/>
                      </a:lnTo>
                      <a:lnTo>
                        <a:pt x="1696" y="106"/>
                      </a:lnTo>
                      <a:lnTo>
                        <a:pt x="1698" y="107"/>
                      </a:lnTo>
                      <a:lnTo>
                        <a:pt x="1700" y="108"/>
                      </a:lnTo>
                      <a:lnTo>
                        <a:pt x="1701" y="111"/>
                      </a:lnTo>
                      <a:lnTo>
                        <a:pt x="1703" y="113"/>
                      </a:lnTo>
                      <a:lnTo>
                        <a:pt x="1705" y="116"/>
                      </a:lnTo>
                      <a:lnTo>
                        <a:pt x="1706" y="119"/>
                      </a:lnTo>
                      <a:lnTo>
                        <a:pt x="1708" y="122"/>
                      </a:lnTo>
                      <a:lnTo>
                        <a:pt x="1710" y="125"/>
                      </a:lnTo>
                      <a:lnTo>
                        <a:pt x="1712" y="128"/>
                      </a:lnTo>
                      <a:lnTo>
                        <a:pt x="1713" y="130"/>
                      </a:lnTo>
                      <a:lnTo>
                        <a:pt x="1715" y="131"/>
                      </a:lnTo>
                      <a:lnTo>
                        <a:pt x="1717" y="132"/>
                      </a:lnTo>
                      <a:lnTo>
                        <a:pt x="1718" y="131"/>
                      </a:lnTo>
                      <a:lnTo>
                        <a:pt x="1720" y="130"/>
                      </a:lnTo>
                      <a:lnTo>
                        <a:pt x="1722" y="127"/>
                      </a:lnTo>
                      <a:lnTo>
                        <a:pt x="1723" y="124"/>
                      </a:lnTo>
                      <a:lnTo>
                        <a:pt x="1725" y="121"/>
                      </a:lnTo>
                      <a:lnTo>
                        <a:pt x="1727" y="118"/>
                      </a:lnTo>
                      <a:lnTo>
                        <a:pt x="1728" y="116"/>
                      </a:lnTo>
                      <a:lnTo>
                        <a:pt x="1730" y="114"/>
                      </a:lnTo>
                      <a:lnTo>
                        <a:pt x="1732" y="115"/>
                      </a:lnTo>
                      <a:lnTo>
                        <a:pt x="1734" y="117"/>
                      </a:lnTo>
                      <a:lnTo>
                        <a:pt x="1735" y="121"/>
                      </a:lnTo>
                      <a:lnTo>
                        <a:pt x="1737" y="126"/>
                      </a:lnTo>
                      <a:lnTo>
                        <a:pt x="1739" y="131"/>
                      </a:lnTo>
                      <a:lnTo>
                        <a:pt x="1740" y="136"/>
                      </a:lnTo>
                      <a:lnTo>
                        <a:pt x="1742" y="141"/>
                      </a:lnTo>
                      <a:lnTo>
                        <a:pt x="1744" y="144"/>
                      </a:lnTo>
                      <a:lnTo>
                        <a:pt x="1746" y="145"/>
                      </a:lnTo>
                      <a:lnTo>
                        <a:pt x="1747" y="145"/>
                      </a:lnTo>
                      <a:lnTo>
                        <a:pt x="1749" y="144"/>
                      </a:lnTo>
                      <a:lnTo>
                        <a:pt x="1751" y="141"/>
                      </a:lnTo>
                      <a:lnTo>
                        <a:pt x="1752" y="137"/>
                      </a:lnTo>
                      <a:lnTo>
                        <a:pt x="1754" y="134"/>
                      </a:lnTo>
                      <a:lnTo>
                        <a:pt x="1756" y="131"/>
                      </a:lnTo>
                      <a:lnTo>
                        <a:pt x="1758" y="128"/>
                      </a:lnTo>
                      <a:lnTo>
                        <a:pt x="1759" y="127"/>
                      </a:lnTo>
                      <a:lnTo>
                        <a:pt x="1761" y="126"/>
                      </a:lnTo>
                      <a:lnTo>
                        <a:pt x="1763" y="126"/>
                      </a:lnTo>
                      <a:lnTo>
                        <a:pt x="1764" y="125"/>
                      </a:lnTo>
                      <a:lnTo>
                        <a:pt x="1766" y="125"/>
                      </a:lnTo>
                      <a:lnTo>
                        <a:pt x="1768" y="125"/>
                      </a:lnTo>
                      <a:lnTo>
                        <a:pt x="1769" y="124"/>
                      </a:lnTo>
                      <a:lnTo>
                        <a:pt x="1771" y="124"/>
                      </a:lnTo>
                      <a:lnTo>
                        <a:pt x="1773" y="124"/>
                      </a:lnTo>
                      <a:lnTo>
                        <a:pt x="1775" y="124"/>
                      </a:lnTo>
                      <a:lnTo>
                        <a:pt x="1776" y="124"/>
                      </a:lnTo>
                      <a:lnTo>
                        <a:pt x="1778" y="125"/>
                      </a:lnTo>
                      <a:lnTo>
                        <a:pt x="1780" y="126"/>
                      </a:lnTo>
                      <a:lnTo>
                        <a:pt x="1781" y="127"/>
                      </a:lnTo>
                      <a:lnTo>
                        <a:pt x="1783" y="128"/>
                      </a:lnTo>
                      <a:lnTo>
                        <a:pt x="1785" y="129"/>
                      </a:lnTo>
                      <a:lnTo>
                        <a:pt x="1787" y="130"/>
                      </a:lnTo>
                      <a:lnTo>
                        <a:pt x="1788" y="131"/>
                      </a:lnTo>
                      <a:lnTo>
                        <a:pt x="1790" y="131"/>
                      </a:lnTo>
                      <a:lnTo>
                        <a:pt x="1792" y="132"/>
                      </a:lnTo>
                      <a:lnTo>
                        <a:pt x="1793" y="133"/>
                      </a:lnTo>
                      <a:lnTo>
                        <a:pt x="1795" y="135"/>
                      </a:lnTo>
                      <a:lnTo>
                        <a:pt x="1797" y="137"/>
                      </a:lnTo>
                      <a:lnTo>
                        <a:pt x="1799" y="139"/>
                      </a:lnTo>
                      <a:lnTo>
                        <a:pt x="1800" y="142"/>
                      </a:lnTo>
                      <a:lnTo>
                        <a:pt x="1802" y="144"/>
                      </a:lnTo>
                      <a:lnTo>
                        <a:pt x="1804" y="146"/>
                      </a:lnTo>
                      <a:lnTo>
                        <a:pt x="1805" y="147"/>
                      </a:lnTo>
                      <a:lnTo>
                        <a:pt x="1807" y="147"/>
                      </a:lnTo>
                      <a:lnTo>
                        <a:pt x="1809" y="145"/>
                      </a:lnTo>
                      <a:lnTo>
                        <a:pt x="1811" y="143"/>
                      </a:lnTo>
                      <a:lnTo>
                        <a:pt x="1812" y="140"/>
                      </a:lnTo>
                      <a:lnTo>
                        <a:pt x="1814" y="137"/>
                      </a:lnTo>
                      <a:lnTo>
                        <a:pt x="1816" y="135"/>
                      </a:lnTo>
                      <a:lnTo>
                        <a:pt x="1817" y="132"/>
                      </a:lnTo>
                      <a:lnTo>
                        <a:pt x="1819" y="131"/>
                      </a:lnTo>
                      <a:lnTo>
                        <a:pt x="1821" y="130"/>
                      </a:lnTo>
                      <a:lnTo>
                        <a:pt x="1823" y="129"/>
                      </a:lnTo>
                      <a:lnTo>
                        <a:pt x="1824" y="129"/>
                      </a:lnTo>
                      <a:lnTo>
                        <a:pt x="1826" y="128"/>
                      </a:lnTo>
                      <a:lnTo>
                        <a:pt x="1828" y="128"/>
                      </a:lnTo>
                      <a:lnTo>
                        <a:pt x="1829" y="127"/>
                      </a:lnTo>
                      <a:lnTo>
                        <a:pt x="1831" y="127"/>
                      </a:lnTo>
                      <a:lnTo>
                        <a:pt x="1833" y="126"/>
                      </a:lnTo>
                      <a:lnTo>
                        <a:pt x="1835" y="125"/>
                      </a:lnTo>
                      <a:lnTo>
                        <a:pt x="1836" y="124"/>
                      </a:lnTo>
                      <a:lnTo>
                        <a:pt x="1838" y="124"/>
                      </a:lnTo>
                      <a:lnTo>
                        <a:pt x="1840" y="123"/>
                      </a:lnTo>
                      <a:lnTo>
                        <a:pt x="1841" y="123"/>
                      </a:lnTo>
                      <a:lnTo>
                        <a:pt x="1843" y="122"/>
                      </a:lnTo>
                      <a:lnTo>
                        <a:pt x="1845" y="122"/>
                      </a:lnTo>
                      <a:lnTo>
                        <a:pt x="1847" y="122"/>
                      </a:lnTo>
                      <a:lnTo>
                        <a:pt x="1848" y="122"/>
                      </a:lnTo>
                      <a:lnTo>
                        <a:pt x="1850" y="123"/>
                      </a:lnTo>
                      <a:lnTo>
                        <a:pt x="1851" y="123"/>
                      </a:lnTo>
                      <a:lnTo>
                        <a:pt x="1853" y="124"/>
                      </a:lnTo>
                      <a:lnTo>
                        <a:pt x="1855" y="125"/>
                      </a:lnTo>
                      <a:lnTo>
                        <a:pt x="1857" y="125"/>
                      </a:lnTo>
                      <a:lnTo>
                        <a:pt x="1859" y="125"/>
                      </a:lnTo>
                      <a:lnTo>
                        <a:pt x="1860" y="125"/>
                      </a:lnTo>
                      <a:lnTo>
                        <a:pt x="1862" y="124"/>
                      </a:lnTo>
                      <a:lnTo>
                        <a:pt x="1863" y="123"/>
                      </a:lnTo>
                      <a:lnTo>
                        <a:pt x="1865" y="122"/>
                      </a:lnTo>
                      <a:lnTo>
                        <a:pt x="1867" y="121"/>
                      </a:lnTo>
                      <a:lnTo>
                        <a:pt x="1869" y="120"/>
                      </a:lnTo>
                      <a:lnTo>
                        <a:pt x="1871" y="119"/>
                      </a:lnTo>
                      <a:lnTo>
                        <a:pt x="1872" y="119"/>
                      </a:lnTo>
                      <a:lnTo>
                        <a:pt x="1874" y="119"/>
                      </a:lnTo>
                      <a:lnTo>
                        <a:pt x="1875" y="119"/>
                      </a:lnTo>
                      <a:lnTo>
                        <a:pt x="1877" y="119"/>
                      </a:lnTo>
                      <a:lnTo>
                        <a:pt x="1879" y="120"/>
                      </a:lnTo>
                      <a:lnTo>
                        <a:pt x="1881" y="120"/>
                      </a:lnTo>
                      <a:lnTo>
                        <a:pt x="1883" y="122"/>
                      </a:lnTo>
                      <a:lnTo>
                        <a:pt x="1884" y="124"/>
                      </a:lnTo>
                      <a:lnTo>
                        <a:pt x="1886" y="126"/>
                      </a:lnTo>
                      <a:lnTo>
                        <a:pt x="1887" y="128"/>
                      </a:lnTo>
                      <a:lnTo>
                        <a:pt x="1889" y="131"/>
                      </a:lnTo>
                      <a:lnTo>
                        <a:pt x="1891" y="133"/>
                      </a:lnTo>
                      <a:lnTo>
                        <a:pt x="1893" y="135"/>
                      </a:lnTo>
                      <a:lnTo>
                        <a:pt x="1895" y="136"/>
                      </a:lnTo>
                      <a:lnTo>
                        <a:pt x="1896" y="136"/>
                      </a:lnTo>
                      <a:lnTo>
                        <a:pt x="1898" y="136"/>
                      </a:lnTo>
                      <a:lnTo>
                        <a:pt x="1899" y="135"/>
                      </a:lnTo>
                      <a:lnTo>
                        <a:pt x="1901" y="134"/>
                      </a:lnTo>
                      <a:lnTo>
                        <a:pt x="1903" y="134"/>
                      </a:lnTo>
                      <a:lnTo>
                        <a:pt x="1905" y="134"/>
                      </a:lnTo>
                      <a:lnTo>
                        <a:pt x="1906" y="136"/>
                      </a:lnTo>
                      <a:lnTo>
                        <a:pt x="1908" y="138"/>
                      </a:lnTo>
                      <a:lnTo>
                        <a:pt x="1910" y="141"/>
                      </a:lnTo>
                      <a:lnTo>
                        <a:pt x="1911" y="145"/>
                      </a:lnTo>
                      <a:lnTo>
                        <a:pt x="1913" y="148"/>
                      </a:lnTo>
                      <a:lnTo>
                        <a:pt x="1915" y="150"/>
                      </a:lnTo>
                      <a:lnTo>
                        <a:pt x="1917" y="151"/>
                      </a:lnTo>
                      <a:lnTo>
                        <a:pt x="1918" y="150"/>
                      </a:lnTo>
                      <a:lnTo>
                        <a:pt x="1920" y="149"/>
                      </a:lnTo>
                      <a:lnTo>
                        <a:pt x="1922" y="147"/>
                      </a:lnTo>
                      <a:lnTo>
                        <a:pt x="1923" y="144"/>
                      </a:lnTo>
                      <a:lnTo>
                        <a:pt x="1925" y="142"/>
                      </a:lnTo>
                      <a:lnTo>
                        <a:pt x="1927" y="141"/>
                      </a:lnTo>
                      <a:lnTo>
                        <a:pt x="1929" y="142"/>
                      </a:lnTo>
                      <a:lnTo>
                        <a:pt x="1930" y="143"/>
                      </a:lnTo>
                      <a:lnTo>
                        <a:pt x="1932" y="147"/>
                      </a:lnTo>
                      <a:lnTo>
                        <a:pt x="1934" y="150"/>
                      </a:lnTo>
                      <a:lnTo>
                        <a:pt x="1935" y="154"/>
                      </a:lnTo>
                      <a:lnTo>
                        <a:pt x="1937" y="158"/>
                      </a:lnTo>
                      <a:lnTo>
                        <a:pt x="1939" y="160"/>
                      </a:lnTo>
                      <a:lnTo>
                        <a:pt x="1941" y="161"/>
                      </a:lnTo>
                      <a:lnTo>
                        <a:pt x="1942" y="161"/>
                      </a:lnTo>
                      <a:lnTo>
                        <a:pt x="1944" y="160"/>
                      </a:lnTo>
                      <a:lnTo>
                        <a:pt x="1946" y="158"/>
                      </a:lnTo>
                      <a:lnTo>
                        <a:pt x="1947" y="156"/>
                      </a:lnTo>
                      <a:lnTo>
                        <a:pt x="1949" y="154"/>
                      </a:lnTo>
                      <a:lnTo>
                        <a:pt x="1951" y="154"/>
                      </a:lnTo>
                      <a:lnTo>
                        <a:pt x="1953" y="154"/>
                      </a:lnTo>
                      <a:lnTo>
                        <a:pt x="1954" y="155"/>
                      </a:lnTo>
                      <a:lnTo>
                        <a:pt x="1956" y="156"/>
                      </a:lnTo>
                      <a:lnTo>
                        <a:pt x="1958" y="158"/>
                      </a:lnTo>
                      <a:lnTo>
                        <a:pt x="1959" y="161"/>
                      </a:lnTo>
                      <a:lnTo>
                        <a:pt x="1961" y="163"/>
                      </a:lnTo>
                      <a:lnTo>
                        <a:pt x="1963" y="165"/>
                      </a:lnTo>
                      <a:lnTo>
                        <a:pt x="1964" y="166"/>
                      </a:lnTo>
                      <a:lnTo>
                        <a:pt x="1966" y="167"/>
                      </a:lnTo>
                      <a:lnTo>
                        <a:pt x="1968" y="167"/>
                      </a:lnTo>
                      <a:lnTo>
                        <a:pt x="1970" y="167"/>
                      </a:lnTo>
                      <a:lnTo>
                        <a:pt x="1971" y="166"/>
                      </a:lnTo>
                      <a:lnTo>
                        <a:pt x="1973" y="166"/>
                      </a:lnTo>
                      <a:lnTo>
                        <a:pt x="1975" y="166"/>
                      </a:lnTo>
                      <a:lnTo>
                        <a:pt x="1976" y="166"/>
                      </a:lnTo>
                      <a:lnTo>
                        <a:pt x="1978" y="167"/>
                      </a:lnTo>
                      <a:lnTo>
                        <a:pt x="1980" y="168"/>
                      </a:lnTo>
                      <a:lnTo>
                        <a:pt x="1982" y="169"/>
                      </a:lnTo>
                      <a:lnTo>
                        <a:pt x="1983" y="171"/>
                      </a:lnTo>
                      <a:lnTo>
                        <a:pt x="1985" y="173"/>
                      </a:lnTo>
                      <a:lnTo>
                        <a:pt x="1987" y="174"/>
                      </a:lnTo>
                      <a:lnTo>
                        <a:pt x="1988" y="176"/>
                      </a:lnTo>
                      <a:lnTo>
                        <a:pt x="1990" y="178"/>
                      </a:lnTo>
                      <a:lnTo>
                        <a:pt x="1992" y="179"/>
                      </a:lnTo>
                      <a:lnTo>
                        <a:pt x="1994" y="181"/>
                      </a:lnTo>
                      <a:lnTo>
                        <a:pt x="1995" y="182"/>
                      </a:lnTo>
                      <a:lnTo>
                        <a:pt x="1997" y="183"/>
                      </a:lnTo>
                      <a:lnTo>
                        <a:pt x="1999" y="184"/>
                      </a:lnTo>
                      <a:lnTo>
                        <a:pt x="2000" y="184"/>
                      </a:lnTo>
                      <a:lnTo>
                        <a:pt x="2002" y="183"/>
                      </a:lnTo>
                      <a:lnTo>
                        <a:pt x="2004" y="181"/>
                      </a:lnTo>
                      <a:lnTo>
                        <a:pt x="2006" y="178"/>
                      </a:lnTo>
                      <a:lnTo>
                        <a:pt x="2007" y="174"/>
                      </a:lnTo>
                      <a:lnTo>
                        <a:pt x="2009" y="170"/>
                      </a:lnTo>
                      <a:lnTo>
                        <a:pt x="2010" y="167"/>
                      </a:lnTo>
                      <a:lnTo>
                        <a:pt x="2012" y="165"/>
                      </a:lnTo>
                      <a:lnTo>
                        <a:pt x="2014" y="165"/>
                      </a:lnTo>
                      <a:lnTo>
                        <a:pt x="2016" y="167"/>
                      </a:lnTo>
                      <a:lnTo>
                        <a:pt x="2018" y="172"/>
                      </a:lnTo>
                      <a:lnTo>
                        <a:pt x="2019" y="179"/>
                      </a:lnTo>
                      <a:lnTo>
                        <a:pt x="2021" y="187"/>
                      </a:lnTo>
                      <a:lnTo>
                        <a:pt x="2022" y="196"/>
                      </a:lnTo>
                      <a:lnTo>
                        <a:pt x="2024" y="204"/>
                      </a:lnTo>
                      <a:lnTo>
                        <a:pt x="2026" y="212"/>
                      </a:lnTo>
                      <a:lnTo>
                        <a:pt x="2028" y="217"/>
                      </a:lnTo>
                      <a:lnTo>
                        <a:pt x="2029" y="220"/>
                      </a:lnTo>
                      <a:lnTo>
                        <a:pt x="2031" y="222"/>
                      </a:lnTo>
                      <a:lnTo>
                        <a:pt x="2033" y="222"/>
                      </a:lnTo>
                      <a:lnTo>
                        <a:pt x="2034" y="222"/>
                      </a:lnTo>
                      <a:lnTo>
                        <a:pt x="2036" y="221"/>
                      </a:lnTo>
                      <a:lnTo>
                        <a:pt x="2038" y="222"/>
                      </a:lnTo>
                      <a:lnTo>
                        <a:pt x="2040" y="224"/>
                      </a:lnTo>
                      <a:lnTo>
                        <a:pt x="2041" y="227"/>
                      </a:lnTo>
                      <a:lnTo>
                        <a:pt x="2043" y="230"/>
                      </a:lnTo>
                      <a:lnTo>
                        <a:pt x="2045" y="234"/>
                      </a:lnTo>
                      <a:lnTo>
                        <a:pt x="2046" y="235"/>
                      </a:lnTo>
                      <a:lnTo>
                        <a:pt x="2048" y="235"/>
                      </a:lnTo>
                      <a:lnTo>
                        <a:pt x="2050" y="232"/>
                      </a:lnTo>
                      <a:lnTo>
                        <a:pt x="2052" y="227"/>
                      </a:lnTo>
                      <a:lnTo>
                        <a:pt x="2053" y="219"/>
                      </a:lnTo>
                      <a:lnTo>
                        <a:pt x="2055" y="211"/>
                      </a:lnTo>
                      <a:lnTo>
                        <a:pt x="2057" y="202"/>
                      </a:lnTo>
                      <a:lnTo>
                        <a:pt x="2058" y="194"/>
                      </a:lnTo>
                      <a:lnTo>
                        <a:pt x="2060" y="188"/>
                      </a:lnTo>
                      <a:lnTo>
                        <a:pt x="2062" y="183"/>
                      </a:lnTo>
                      <a:lnTo>
                        <a:pt x="2064" y="179"/>
                      </a:lnTo>
                      <a:lnTo>
                        <a:pt x="2065" y="176"/>
                      </a:lnTo>
                      <a:lnTo>
                        <a:pt x="2067" y="173"/>
                      </a:lnTo>
                      <a:lnTo>
                        <a:pt x="2069" y="169"/>
                      </a:lnTo>
                      <a:lnTo>
                        <a:pt x="2070" y="165"/>
                      </a:lnTo>
                      <a:lnTo>
                        <a:pt x="2072" y="160"/>
                      </a:lnTo>
                      <a:lnTo>
                        <a:pt x="2074" y="155"/>
                      </a:lnTo>
                      <a:lnTo>
                        <a:pt x="2076" y="151"/>
                      </a:lnTo>
                      <a:lnTo>
                        <a:pt x="2077" y="148"/>
                      </a:lnTo>
                      <a:lnTo>
                        <a:pt x="2079" y="148"/>
                      </a:lnTo>
                      <a:lnTo>
                        <a:pt x="2081" y="151"/>
                      </a:lnTo>
                      <a:lnTo>
                        <a:pt x="2082" y="156"/>
                      </a:lnTo>
                      <a:lnTo>
                        <a:pt x="2084" y="163"/>
                      </a:lnTo>
                      <a:lnTo>
                        <a:pt x="2086" y="170"/>
                      </a:lnTo>
                      <a:lnTo>
                        <a:pt x="2088" y="176"/>
                      </a:lnTo>
                      <a:lnTo>
                        <a:pt x="2089" y="180"/>
                      </a:lnTo>
                      <a:lnTo>
                        <a:pt x="2091" y="181"/>
                      </a:lnTo>
                      <a:lnTo>
                        <a:pt x="2093" y="180"/>
                      </a:lnTo>
                      <a:lnTo>
                        <a:pt x="2094" y="177"/>
                      </a:lnTo>
                      <a:lnTo>
                        <a:pt x="2096" y="174"/>
                      </a:lnTo>
                      <a:lnTo>
                        <a:pt x="2098" y="170"/>
                      </a:lnTo>
                      <a:lnTo>
                        <a:pt x="2100" y="169"/>
                      </a:lnTo>
                      <a:lnTo>
                        <a:pt x="2101" y="169"/>
                      </a:lnTo>
                      <a:lnTo>
                        <a:pt x="2103" y="172"/>
                      </a:lnTo>
                      <a:lnTo>
                        <a:pt x="2105" y="176"/>
                      </a:lnTo>
                      <a:lnTo>
                        <a:pt x="2106" y="181"/>
                      </a:lnTo>
                      <a:lnTo>
                        <a:pt x="2108" y="185"/>
                      </a:lnTo>
                      <a:lnTo>
                        <a:pt x="2110" y="187"/>
                      </a:lnTo>
                      <a:lnTo>
                        <a:pt x="2112" y="187"/>
                      </a:lnTo>
                      <a:lnTo>
                        <a:pt x="2113" y="184"/>
                      </a:lnTo>
                      <a:lnTo>
                        <a:pt x="2115" y="180"/>
                      </a:lnTo>
                      <a:lnTo>
                        <a:pt x="2117" y="174"/>
                      </a:lnTo>
                      <a:lnTo>
                        <a:pt x="2118" y="169"/>
                      </a:lnTo>
                      <a:lnTo>
                        <a:pt x="2120" y="165"/>
                      </a:lnTo>
                      <a:lnTo>
                        <a:pt x="2122" y="163"/>
                      </a:lnTo>
                      <a:lnTo>
                        <a:pt x="2124" y="163"/>
                      </a:lnTo>
                      <a:lnTo>
                        <a:pt x="2125" y="164"/>
                      </a:lnTo>
                      <a:lnTo>
                        <a:pt x="2127" y="167"/>
                      </a:lnTo>
                      <a:lnTo>
                        <a:pt x="2129" y="170"/>
                      </a:lnTo>
                      <a:lnTo>
                        <a:pt x="2130" y="173"/>
                      </a:lnTo>
                      <a:lnTo>
                        <a:pt x="2132" y="175"/>
                      </a:lnTo>
                      <a:lnTo>
                        <a:pt x="2134" y="177"/>
                      </a:lnTo>
                      <a:lnTo>
                        <a:pt x="2136" y="178"/>
                      </a:lnTo>
                      <a:lnTo>
                        <a:pt x="2137" y="178"/>
                      </a:lnTo>
                      <a:lnTo>
                        <a:pt x="2139" y="177"/>
                      </a:lnTo>
                      <a:lnTo>
                        <a:pt x="2141" y="177"/>
                      </a:lnTo>
                      <a:lnTo>
                        <a:pt x="2142" y="176"/>
                      </a:lnTo>
                      <a:lnTo>
                        <a:pt x="2144" y="176"/>
                      </a:lnTo>
                      <a:lnTo>
                        <a:pt x="2146" y="176"/>
                      </a:lnTo>
                      <a:lnTo>
                        <a:pt x="2148" y="175"/>
                      </a:lnTo>
                      <a:lnTo>
                        <a:pt x="2149" y="174"/>
                      </a:lnTo>
                      <a:lnTo>
                        <a:pt x="2151" y="173"/>
                      </a:lnTo>
                      <a:lnTo>
                        <a:pt x="2153" y="171"/>
                      </a:lnTo>
                      <a:lnTo>
                        <a:pt x="2154" y="169"/>
                      </a:lnTo>
                      <a:lnTo>
                        <a:pt x="2156" y="168"/>
                      </a:lnTo>
                      <a:lnTo>
                        <a:pt x="2158" y="168"/>
                      </a:lnTo>
                      <a:lnTo>
                        <a:pt x="2160" y="168"/>
                      </a:lnTo>
                      <a:lnTo>
                        <a:pt x="2161" y="169"/>
                      </a:lnTo>
                      <a:lnTo>
                        <a:pt x="2163" y="170"/>
                      </a:lnTo>
                      <a:lnTo>
                        <a:pt x="2164" y="172"/>
                      </a:lnTo>
                      <a:lnTo>
                        <a:pt x="2166" y="173"/>
                      </a:lnTo>
                      <a:lnTo>
                        <a:pt x="2168" y="173"/>
                      </a:lnTo>
                      <a:lnTo>
                        <a:pt x="2170" y="172"/>
                      </a:lnTo>
                      <a:lnTo>
                        <a:pt x="2171" y="170"/>
                      </a:lnTo>
                      <a:lnTo>
                        <a:pt x="2173" y="169"/>
                      </a:lnTo>
                      <a:lnTo>
                        <a:pt x="2175" y="167"/>
                      </a:lnTo>
                      <a:lnTo>
                        <a:pt x="2176" y="166"/>
                      </a:lnTo>
                      <a:lnTo>
                        <a:pt x="2178" y="165"/>
                      </a:lnTo>
                      <a:lnTo>
                        <a:pt x="2180" y="165"/>
                      </a:lnTo>
                      <a:lnTo>
                        <a:pt x="2182" y="166"/>
                      </a:lnTo>
                      <a:lnTo>
                        <a:pt x="2183" y="168"/>
                      </a:lnTo>
                      <a:lnTo>
                        <a:pt x="2185" y="169"/>
                      </a:lnTo>
                      <a:lnTo>
                        <a:pt x="2187" y="171"/>
                      </a:lnTo>
                      <a:lnTo>
                        <a:pt x="2188" y="172"/>
                      </a:lnTo>
                      <a:lnTo>
                        <a:pt x="2190" y="173"/>
                      </a:lnTo>
                      <a:lnTo>
                        <a:pt x="2192" y="174"/>
                      </a:lnTo>
                      <a:lnTo>
                        <a:pt x="2194" y="175"/>
                      </a:lnTo>
                      <a:lnTo>
                        <a:pt x="2195" y="176"/>
                      </a:lnTo>
                      <a:lnTo>
                        <a:pt x="2197" y="178"/>
                      </a:lnTo>
                      <a:lnTo>
                        <a:pt x="2199" y="180"/>
                      </a:lnTo>
                      <a:lnTo>
                        <a:pt x="2200" y="182"/>
                      </a:lnTo>
                      <a:lnTo>
                        <a:pt x="2202" y="184"/>
                      </a:lnTo>
                      <a:lnTo>
                        <a:pt x="2204" y="186"/>
                      </a:lnTo>
                      <a:lnTo>
                        <a:pt x="2206" y="188"/>
                      </a:lnTo>
                      <a:lnTo>
                        <a:pt x="2207" y="189"/>
                      </a:lnTo>
                      <a:lnTo>
                        <a:pt x="2209" y="189"/>
                      </a:lnTo>
                      <a:lnTo>
                        <a:pt x="2211" y="188"/>
                      </a:lnTo>
                      <a:lnTo>
                        <a:pt x="2212" y="186"/>
                      </a:lnTo>
                      <a:lnTo>
                        <a:pt x="2214" y="184"/>
                      </a:lnTo>
                      <a:lnTo>
                        <a:pt x="2216" y="181"/>
                      </a:lnTo>
                      <a:lnTo>
                        <a:pt x="2217" y="178"/>
                      </a:lnTo>
                      <a:lnTo>
                        <a:pt x="2219" y="175"/>
                      </a:lnTo>
                      <a:lnTo>
                        <a:pt x="2221" y="172"/>
                      </a:lnTo>
                      <a:lnTo>
                        <a:pt x="2223" y="170"/>
                      </a:lnTo>
                      <a:lnTo>
                        <a:pt x="2224" y="169"/>
                      </a:lnTo>
                      <a:lnTo>
                        <a:pt x="2226" y="168"/>
                      </a:lnTo>
                      <a:lnTo>
                        <a:pt x="2228" y="168"/>
                      </a:lnTo>
                      <a:lnTo>
                        <a:pt x="2229" y="168"/>
                      </a:lnTo>
                      <a:lnTo>
                        <a:pt x="2231" y="169"/>
                      </a:lnTo>
                      <a:lnTo>
                        <a:pt x="2233" y="170"/>
                      </a:lnTo>
                      <a:lnTo>
                        <a:pt x="2235" y="172"/>
                      </a:lnTo>
                      <a:lnTo>
                        <a:pt x="2236" y="173"/>
                      </a:lnTo>
                      <a:lnTo>
                        <a:pt x="2238" y="174"/>
                      </a:lnTo>
                      <a:lnTo>
                        <a:pt x="2240" y="175"/>
                      </a:lnTo>
                      <a:lnTo>
                        <a:pt x="2241" y="175"/>
                      </a:lnTo>
                      <a:lnTo>
                        <a:pt x="2243" y="175"/>
                      </a:lnTo>
                      <a:lnTo>
                        <a:pt x="2245" y="176"/>
                      </a:lnTo>
                      <a:lnTo>
                        <a:pt x="2247" y="176"/>
                      </a:lnTo>
                      <a:lnTo>
                        <a:pt x="2248" y="176"/>
                      </a:lnTo>
                      <a:lnTo>
                        <a:pt x="2250" y="176"/>
                      </a:lnTo>
                      <a:lnTo>
                        <a:pt x="2252" y="175"/>
                      </a:lnTo>
                      <a:lnTo>
                        <a:pt x="2253" y="175"/>
                      </a:lnTo>
                      <a:lnTo>
                        <a:pt x="2255" y="174"/>
                      </a:lnTo>
                      <a:lnTo>
                        <a:pt x="2257" y="173"/>
                      </a:lnTo>
                      <a:lnTo>
                        <a:pt x="2259" y="173"/>
                      </a:lnTo>
                      <a:lnTo>
                        <a:pt x="2260" y="174"/>
                      </a:lnTo>
                      <a:lnTo>
                        <a:pt x="2262" y="176"/>
                      </a:lnTo>
                      <a:lnTo>
                        <a:pt x="2264" y="179"/>
                      </a:lnTo>
                      <a:lnTo>
                        <a:pt x="2265" y="184"/>
                      </a:lnTo>
                      <a:lnTo>
                        <a:pt x="2267" y="190"/>
                      </a:lnTo>
                      <a:lnTo>
                        <a:pt x="2269" y="197"/>
                      </a:lnTo>
                      <a:lnTo>
                        <a:pt x="2271" y="203"/>
                      </a:lnTo>
                      <a:lnTo>
                        <a:pt x="2272" y="208"/>
                      </a:lnTo>
                      <a:lnTo>
                        <a:pt x="2274" y="211"/>
                      </a:lnTo>
                      <a:lnTo>
                        <a:pt x="2276" y="213"/>
                      </a:lnTo>
                      <a:lnTo>
                        <a:pt x="2277" y="212"/>
                      </a:lnTo>
                      <a:lnTo>
                        <a:pt x="2279" y="210"/>
                      </a:lnTo>
                      <a:lnTo>
                        <a:pt x="2281" y="207"/>
                      </a:lnTo>
                      <a:lnTo>
                        <a:pt x="2283" y="205"/>
                      </a:lnTo>
                      <a:lnTo>
                        <a:pt x="2284" y="204"/>
                      </a:lnTo>
                      <a:lnTo>
                        <a:pt x="2286" y="204"/>
                      </a:lnTo>
                      <a:lnTo>
                        <a:pt x="2288" y="206"/>
                      </a:lnTo>
                      <a:lnTo>
                        <a:pt x="2289" y="208"/>
                      </a:lnTo>
                      <a:lnTo>
                        <a:pt x="2291" y="210"/>
                      </a:lnTo>
                      <a:lnTo>
                        <a:pt x="2293" y="212"/>
                      </a:lnTo>
                      <a:lnTo>
                        <a:pt x="2295" y="211"/>
                      </a:lnTo>
                      <a:lnTo>
                        <a:pt x="2296" y="209"/>
                      </a:lnTo>
                      <a:lnTo>
                        <a:pt x="2298" y="204"/>
                      </a:lnTo>
                      <a:lnTo>
                        <a:pt x="2299" y="198"/>
                      </a:lnTo>
                      <a:lnTo>
                        <a:pt x="2301" y="191"/>
                      </a:lnTo>
                      <a:lnTo>
                        <a:pt x="2303" y="185"/>
                      </a:lnTo>
                      <a:lnTo>
                        <a:pt x="2305" y="181"/>
                      </a:lnTo>
                      <a:lnTo>
                        <a:pt x="2307" y="180"/>
                      </a:lnTo>
                      <a:lnTo>
                        <a:pt x="2308" y="182"/>
                      </a:lnTo>
                      <a:lnTo>
                        <a:pt x="2310" y="187"/>
                      </a:lnTo>
                      <a:lnTo>
                        <a:pt x="2311" y="193"/>
                      </a:lnTo>
                      <a:lnTo>
                        <a:pt x="2313" y="200"/>
                      </a:lnTo>
                      <a:lnTo>
                        <a:pt x="2315" y="207"/>
                      </a:lnTo>
                      <a:lnTo>
                        <a:pt x="2317" y="211"/>
                      </a:lnTo>
                      <a:lnTo>
                        <a:pt x="2319" y="214"/>
                      </a:lnTo>
                      <a:lnTo>
                        <a:pt x="2320" y="214"/>
                      </a:lnTo>
                      <a:lnTo>
                        <a:pt x="2322" y="212"/>
                      </a:lnTo>
                      <a:lnTo>
                        <a:pt x="2323" y="210"/>
                      </a:lnTo>
                      <a:lnTo>
                        <a:pt x="2325" y="207"/>
                      </a:lnTo>
                      <a:lnTo>
                        <a:pt x="2327" y="205"/>
                      </a:lnTo>
                      <a:lnTo>
                        <a:pt x="2329" y="204"/>
                      </a:lnTo>
                      <a:lnTo>
                        <a:pt x="2331" y="204"/>
                      </a:lnTo>
                      <a:lnTo>
                        <a:pt x="2332" y="205"/>
                      </a:lnTo>
                      <a:lnTo>
                        <a:pt x="2334" y="207"/>
                      </a:lnTo>
                      <a:lnTo>
                        <a:pt x="2335" y="210"/>
                      </a:lnTo>
                      <a:lnTo>
                        <a:pt x="2337" y="211"/>
                      </a:lnTo>
                      <a:lnTo>
                        <a:pt x="2339" y="212"/>
                      </a:lnTo>
                      <a:lnTo>
                        <a:pt x="2341" y="211"/>
                      </a:lnTo>
                      <a:lnTo>
                        <a:pt x="2342" y="210"/>
                      </a:lnTo>
                      <a:lnTo>
                        <a:pt x="2344" y="207"/>
                      </a:lnTo>
                      <a:lnTo>
                        <a:pt x="2346" y="205"/>
                      </a:lnTo>
                      <a:lnTo>
                        <a:pt x="2347" y="202"/>
                      </a:lnTo>
                      <a:lnTo>
                        <a:pt x="2349" y="199"/>
                      </a:lnTo>
                      <a:lnTo>
                        <a:pt x="2351" y="196"/>
                      </a:lnTo>
                      <a:lnTo>
                        <a:pt x="2353" y="194"/>
                      </a:lnTo>
                      <a:lnTo>
                        <a:pt x="2354" y="191"/>
                      </a:lnTo>
                      <a:lnTo>
                        <a:pt x="2356" y="189"/>
                      </a:lnTo>
                      <a:lnTo>
                        <a:pt x="2358" y="187"/>
                      </a:lnTo>
                      <a:lnTo>
                        <a:pt x="2359" y="185"/>
                      </a:lnTo>
                      <a:lnTo>
                        <a:pt x="2361" y="184"/>
                      </a:lnTo>
                      <a:lnTo>
                        <a:pt x="2363" y="183"/>
                      </a:lnTo>
                      <a:lnTo>
                        <a:pt x="2365" y="184"/>
                      </a:lnTo>
                      <a:lnTo>
                        <a:pt x="2366" y="185"/>
                      </a:lnTo>
                      <a:lnTo>
                        <a:pt x="2368" y="186"/>
                      </a:lnTo>
                      <a:lnTo>
                        <a:pt x="2370" y="187"/>
                      </a:lnTo>
                      <a:lnTo>
                        <a:pt x="2371" y="188"/>
                      </a:lnTo>
                      <a:lnTo>
                        <a:pt x="2373" y="188"/>
                      </a:lnTo>
                      <a:lnTo>
                        <a:pt x="2375" y="187"/>
                      </a:lnTo>
                      <a:lnTo>
                        <a:pt x="2377" y="186"/>
                      </a:lnTo>
                      <a:lnTo>
                        <a:pt x="2378" y="183"/>
                      </a:lnTo>
                      <a:lnTo>
                        <a:pt x="2380" y="181"/>
                      </a:lnTo>
                      <a:lnTo>
                        <a:pt x="2382" y="179"/>
                      </a:lnTo>
                      <a:lnTo>
                        <a:pt x="2383" y="177"/>
                      </a:lnTo>
                      <a:lnTo>
                        <a:pt x="2385" y="176"/>
                      </a:lnTo>
                      <a:lnTo>
                        <a:pt x="2387" y="176"/>
                      </a:lnTo>
                      <a:lnTo>
                        <a:pt x="2389" y="178"/>
                      </a:lnTo>
                      <a:lnTo>
                        <a:pt x="2390" y="179"/>
                      </a:lnTo>
                      <a:lnTo>
                        <a:pt x="2392" y="181"/>
                      </a:lnTo>
                      <a:lnTo>
                        <a:pt x="2394" y="183"/>
                      </a:lnTo>
                      <a:lnTo>
                        <a:pt x="2395" y="185"/>
                      </a:lnTo>
                      <a:lnTo>
                        <a:pt x="2397" y="187"/>
                      </a:lnTo>
                      <a:lnTo>
                        <a:pt x="2399" y="188"/>
                      </a:lnTo>
                      <a:lnTo>
                        <a:pt x="2401" y="189"/>
                      </a:lnTo>
                      <a:lnTo>
                        <a:pt x="2402" y="191"/>
                      </a:lnTo>
                      <a:lnTo>
                        <a:pt x="2404" y="192"/>
                      </a:lnTo>
                      <a:lnTo>
                        <a:pt x="2406" y="193"/>
                      </a:lnTo>
                      <a:lnTo>
                        <a:pt x="2407" y="194"/>
                      </a:lnTo>
                      <a:lnTo>
                        <a:pt x="2409" y="195"/>
                      </a:lnTo>
                      <a:lnTo>
                        <a:pt x="2411" y="195"/>
                      </a:lnTo>
                      <a:lnTo>
                        <a:pt x="2413" y="194"/>
                      </a:lnTo>
                      <a:lnTo>
                        <a:pt x="2414" y="192"/>
                      </a:lnTo>
                      <a:lnTo>
                        <a:pt x="2416" y="190"/>
                      </a:lnTo>
                      <a:lnTo>
                        <a:pt x="2418" y="188"/>
                      </a:lnTo>
                      <a:lnTo>
                        <a:pt x="2419" y="187"/>
                      </a:lnTo>
                      <a:lnTo>
                        <a:pt x="2421" y="187"/>
                      </a:lnTo>
                      <a:lnTo>
                        <a:pt x="2423" y="189"/>
                      </a:lnTo>
                      <a:lnTo>
                        <a:pt x="2424" y="192"/>
                      </a:lnTo>
                      <a:lnTo>
                        <a:pt x="2426" y="196"/>
                      </a:lnTo>
                      <a:lnTo>
                        <a:pt x="2428" y="201"/>
                      </a:lnTo>
                      <a:lnTo>
                        <a:pt x="2430" y="205"/>
                      </a:lnTo>
                      <a:lnTo>
                        <a:pt x="2431" y="207"/>
                      </a:lnTo>
                      <a:lnTo>
                        <a:pt x="2433" y="208"/>
                      </a:lnTo>
                      <a:lnTo>
                        <a:pt x="2435" y="207"/>
                      </a:lnTo>
                      <a:lnTo>
                        <a:pt x="2436" y="203"/>
                      </a:lnTo>
                      <a:lnTo>
                        <a:pt x="2438" y="198"/>
                      </a:lnTo>
                      <a:lnTo>
                        <a:pt x="2440" y="192"/>
                      </a:lnTo>
                      <a:lnTo>
                        <a:pt x="2442" y="186"/>
                      </a:lnTo>
                      <a:lnTo>
                        <a:pt x="2443" y="181"/>
                      </a:lnTo>
                      <a:lnTo>
                        <a:pt x="2445" y="179"/>
                      </a:lnTo>
                      <a:lnTo>
                        <a:pt x="2447" y="178"/>
                      </a:lnTo>
                      <a:lnTo>
                        <a:pt x="2448" y="179"/>
                      </a:lnTo>
                      <a:lnTo>
                        <a:pt x="2450" y="182"/>
                      </a:lnTo>
                      <a:lnTo>
                        <a:pt x="2452" y="186"/>
                      </a:lnTo>
                      <a:lnTo>
                        <a:pt x="2454" y="191"/>
                      </a:lnTo>
                      <a:lnTo>
                        <a:pt x="2455" y="194"/>
                      </a:lnTo>
                      <a:lnTo>
                        <a:pt x="2457" y="198"/>
                      </a:lnTo>
                      <a:lnTo>
                        <a:pt x="2458" y="200"/>
                      </a:lnTo>
                      <a:lnTo>
                        <a:pt x="2460" y="202"/>
                      </a:lnTo>
                      <a:lnTo>
                        <a:pt x="2462" y="203"/>
                      </a:lnTo>
                      <a:lnTo>
                        <a:pt x="2464" y="203"/>
                      </a:lnTo>
                      <a:lnTo>
                        <a:pt x="2465" y="203"/>
                      </a:lnTo>
                      <a:lnTo>
                        <a:pt x="2467" y="202"/>
                      </a:lnTo>
                      <a:lnTo>
                        <a:pt x="2469" y="201"/>
                      </a:lnTo>
                      <a:lnTo>
                        <a:pt x="2470" y="199"/>
                      </a:lnTo>
                      <a:lnTo>
                        <a:pt x="2472" y="195"/>
                      </a:lnTo>
                      <a:lnTo>
                        <a:pt x="2474" y="191"/>
                      </a:lnTo>
                      <a:lnTo>
                        <a:pt x="2476" y="186"/>
                      </a:lnTo>
                      <a:lnTo>
                        <a:pt x="2477" y="181"/>
                      </a:lnTo>
                      <a:lnTo>
                        <a:pt x="2479" y="177"/>
                      </a:lnTo>
                      <a:lnTo>
                        <a:pt x="2481" y="175"/>
                      </a:lnTo>
                      <a:lnTo>
                        <a:pt x="2482" y="174"/>
                      </a:lnTo>
                      <a:lnTo>
                        <a:pt x="2484" y="176"/>
                      </a:lnTo>
                      <a:lnTo>
                        <a:pt x="2486" y="181"/>
                      </a:lnTo>
                      <a:lnTo>
                        <a:pt x="2488" y="187"/>
                      </a:lnTo>
                      <a:lnTo>
                        <a:pt x="2489" y="194"/>
                      </a:lnTo>
                      <a:lnTo>
                        <a:pt x="2491" y="200"/>
                      </a:lnTo>
                      <a:lnTo>
                        <a:pt x="2493" y="205"/>
                      </a:lnTo>
                      <a:lnTo>
                        <a:pt x="2494" y="207"/>
                      </a:lnTo>
                      <a:lnTo>
                        <a:pt x="2496" y="206"/>
                      </a:lnTo>
                      <a:lnTo>
                        <a:pt x="2498" y="203"/>
                      </a:lnTo>
                      <a:lnTo>
                        <a:pt x="2500" y="198"/>
                      </a:lnTo>
                      <a:lnTo>
                        <a:pt x="2501" y="192"/>
                      </a:lnTo>
                      <a:lnTo>
                        <a:pt x="2503" y="186"/>
                      </a:lnTo>
                      <a:lnTo>
                        <a:pt x="2505" y="181"/>
                      </a:lnTo>
                      <a:lnTo>
                        <a:pt x="2506" y="179"/>
                      </a:lnTo>
                      <a:lnTo>
                        <a:pt x="2508" y="179"/>
                      </a:lnTo>
                      <a:lnTo>
                        <a:pt x="2510" y="180"/>
                      </a:lnTo>
                      <a:lnTo>
                        <a:pt x="2512" y="182"/>
                      </a:lnTo>
                      <a:lnTo>
                        <a:pt x="2513" y="184"/>
                      </a:lnTo>
                      <a:lnTo>
                        <a:pt x="2515" y="185"/>
                      </a:lnTo>
                      <a:lnTo>
                        <a:pt x="2517" y="183"/>
                      </a:lnTo>
                      <a:lnTo>
                        <a:pt x="2518" y="180"/>
                      </a:lnTo>
                      <a:lnTo>
                        <a:pt x="2520" y="176"/>
                      </a:lnTo>
                      <a:lnTo>
                        <a:pt x="2522" y="171"/>
                      </a:lnTo>
                      <a:lnTo>
                        <a:pt x="2524" y="166"/>
                      </a:lnTo>
                      <a:lnTo>
                        <a:pt x="2525" y="163"/>
                      </a:lnTo>
                      <a:lnTo>
                        <a:pt x="2527" y="162"/>
                      </a:lnTo>
                      <a:lnTo>
                        <a:pt x="2529" y="163"/>
                      </a:lnTo>
                      <a:lnTo>
                        <a:pt x="2530" y="166"/>
                      </a:lnTo>
                      <a:lnTo>
                        <a:pt x="2532" y="170"/>
                      </a:lnTo>
                      <a:lnTo>
                        <a:pt x="2534" y="173"/>
                      </a:lnTo>
                      <a:lnTo>
                        <a:pt x="2536" y="176"/>
                      </a:lnTo>
                      <a:lnTo>
                        <a:pt x="2537" y="178"/>
                      </a:lnTo>
                      <a:lnTo>
                        <a:pt x="2539" y="177"/>
                      </a:lnTo>
                      <a:lnTo>
                        <a:pt x="2541" y="176"/>
                      </a:lnTo>
                      <a:lnTo>
                        <a:pt x="2542" y="173"/>
                      </a:lnTo>
                      <a:lnTo>
                        <a:pt x="2544" y="172"/>
                      </a:lnTo>
                      <a:lnTo>
                        <a:pt x="2546" y="170"/>
                      </a:lnTo>
                      <a:lnTo>
                        <a:pt x="2548" y="170"/>
                      </a:lnTo>
                      <a:lnTo>
                        <a:pt x="2549" y="171"/>
                      </a:lnTo>
                      <a:lnTo>
                        <a:pt x="2551" y="173"/>
                      </a:lnTo>
                      <a:lnTo>
                        <a:pt x="2553" y="176"/>
                      </a:lnTo>
                      <a:lnTo>
                        <a:pt x="2554" y="178"/>
                      </a:lnTo>
                      <a:lnTo>
                        <a:pt x="2556" y="179"/>
                      </a:lnTo>
                      <a:lnTo>
                        <a:pt x="2558" y="179"/>
                      </a:lnTo>
                      <a:lnTo>
                        <a:pt x="2560" y="179"/>
                      </a:lnTo>
                      <a:lnTo>
                        <a:pt x="2561" y="177"/>
                      </a:lnTo>
                      <a:lnTo>
                        <a:pt x="2563" y="176"/>
                      </a:lnTo>
                      <a:lnTo>
                        <a:pt x="2565" y="175"/>
                      </a:lnTo>
                      <a:lnTo>
                        <a:pt x="2566" y="175"/>
                      </a:lnTo>
                      <a:lnTo>
                        <a:pt x="2568" y="176"/>
                      </a:lnTo>
                      <a:lnTo>
                        <a:pt x="2570" y="179"/>
                      </a:lnTo>
                      <a:lnTo>
                        <a:pt x="2572" y="181"/>
                      </a:lnTo>
                      <a:lnTo>
                        <a:pt x="2573" y="183"/>
                      </a:lnTo>
                      <a:lnTo>
                        <a:pt x="2575" y="184"/>
                      </a:lnTo>
                      <a:lnTo>
                        <a:pt x="2577" y="184"/>
                      </a:lnTo>
                      <a:lnTo>
                        <a:pt x="2578" y="183"/>
                      </a:lnTo>
                      <a:lnTo>
                        <a:pt x="2580" y="181"/>
                      </a:lnTo>
                      <a:lnTo>
                        <a:pt x="2582" y="179"/>
                      </a:lnTo>
                      <a:lnTo>
                        <a:pt x="2584" y="178"/>
                      </a:lnTo>
                      <a:lnTo>
                        <a:pt x="2585" y="177"/>
                      </a:lnTo>
                      <a:lnTo>
                        <a:pt x="2587" y="177"/>
                      </a:lnTo>
                      <a:lnTo>
                        <a:pt x="2589" y="179"/>
                      </a:lnTo>
                      <a:lnTo>
                        <a:pt x="2590" y="181"/>
                      </a:lnTo>
                      <a:lnTo>
                        <a:pt x="2592" y="183"/>
                      </a:lnTo>
                      <a:lnTo>
                        <a:pt x="2594" y="184"/>
                      </a:lnTo>
                      <a:lnTo>
                        <a:pt x="2596" y="185"/>
                      </a:lnTo>
                      <a:lnTo>
                        <a:pt x="2597" y="184"/>
                      </a:lnTo>
                      <a:lnTo>
                        <a:pt x="2599" y="182"/>
                      </a:lnTo>
                      <a:lnTo>
                        <a:pt x="2600" y="180"/>
                      </a:lnTo>
                      <a:lnTo>
                        <a:pt x="2602" y="178"/>
                      </a:lnTo>
                      <a:lnTo>
                        <a:pt x="2604" y="176"/>
                      </a:lnTo>
                      <a:lnTo>
                        <a:pt x="2606" y="175"/>
                      </a:lnTo>
                      <a:lnTo>
                        <a:pt x="2608" y="174"/>
                      </a:lnTo>
                      <a:lnTo>
                        <a:pt x="2609" y="175"/>
                      </a:lnTo>
                      <a:lnTo>
                        <a:pt x="2611" y="176"/>
                      </a:lnTo>
                      <a:lnTo>
                        <a:pt x="2612" y="177"/>
                      </a:lnTo>
                      <a:lnTo>
                        <a:pt x="2614" y="178"/>
                      </a:lnTo>
                      <a:lnTo>
                        <a:pt x="2616" y="178"/>
                      </a:lnTo>
                      <a:lnTo>
                        <a:pt x="2618" y="178"/>
                      </a:lnTo>
                      <a:lnTo>
                        <a:pt x="2620" y="178"/>
                      </a:lnTo>
                      <a:lnTo>
                        <a:pt x="2621" y="178"/>
                      </a:lnTo>
                      <a:lnTo>
                        <a:pt x="2623" y="179"/>
                      </a:lnTo>
                      <a:lnTo>
                        <a:pt x="2624" y="181"/>
                      </a:lnTo>
                      <a:lnTo>
                        <a:pt x="2626" y="183"/>
                      </a:lnTo>
                      <a:lnTo>
                        <a:pt x="2628" y="187"/>
                      </a:lnTo>
                      <a:lnTo>
                        <a:pt x="2630" y="190"/>
                      </a:lnTo>
                      <a:lnTo>
                        <a:pt x="2631" y="193"/>
                      </a:lnTo>
                      <a:lnTo>
                        <a:pt x="2633" y="195"/>
                      </a:lnTo>
                      <a:lnTo>
                        <a:pt x="2635" y="195"/>
                      </a:lnTo>
                      <a:lnTo>
                        <a:pt x="2636" y="195"/>
                      </a:lnTo>
                      <a:lnTo>
                        <a:pt x="2638" y="195"/>
                      </a:lnTo>
                      <a:lnTo>
                        <a:pt x="2640" y="193"/>
                      </a:lnTo>
                      <a:lnTo>
                        <a:pt x="2642" y="192"/>
                      </a:lnTo>
                      <a:lnTo>
                        <a:pt x="2643" y="192"/>
                      </a:lnTo>
                      <a:lnTo>
                        <a:pt x="2645" y="193"/>
                      </a:lnTo>
                      <a:lnTo>
                        <a:pt x="2647" y="194"/>
                      </a:lnTo>
                      <a:lnTo>
                        <a:pt x="2648" y="197"/>
                      </a:lnTo>
                      <a:lnTo>
                        <a:pt x="2650" y="201"/>
                      </a:lnTo>
                      <a:lnTo>
                        <a:pt x="2652" y="206"/>
                      </a:lnTo>
                      <a:lnTo>
                        <a:pt x="2654" y="210"/>
                      </a:lnTo>
                      <a:lnTo>
                        <a:pt x="2655" y="214"/>
                      </a:lnTo>
                      <a:lnTo>
                        <a:pt x="2657" y="217"/>
                      </a:lnTo>
                      <a:lnTo>
                        <a:pt x="2659" y="219"/>
                      </a:lnTo>
                      <a:lnTo>
                        <a:pt x="2660" y="219"/>
                      </a:lnTo>
                      <a:lnTo>
                        <a:pt x="2662" y="217"/>
                      </a:lnTo>
                      <a:lnTo>
                        <a:pt x="2664" y="214"/>
                      </a:lnTo>
                      <a:lnTo>
                        <a:pt x="2665" y="210"/>
                      </a:lnTo>
                      <a:lnTo>
                        <a:pt x="2667" y="204"/>
                      </a:lnTo>
                      <a:lnTo>
                        <a:pt x="2669" y="199"/>
                      </a:lnTo>
                      <a:lnTo>
                        <a:pt x="2671" y="194"/>
                      </a:lnTo>
                      <a:lnTo>
                        <a:pt x="2672" y="190"/>
                      </a:lnTo>
                      <a:lnTo>
                        <a:pt x="2674" y="188"/>
                      </a:lnTo>
                      <a:lnTo>
                        <a:pt x="2676" y="188"/>
                      </a:lnTo>
                      <a:lnTo>
                        <a:pt x="2677" y="191"/>
                      </a:lnTo>
                      <a:lnTo>
                        <a:pt x="2679" y="195"/>
                      </a:lnTo>
                      <a:lnTo>
                        <a:pt x="2681" y="200"/>
                      </a:lnTo>
                      <a:lnTo>
                        <a:pt x="2683" y="205"/>
                      </a:lnTo>
                      <a:lnTo>
                        <a:pt x="2684" y="210"/>
                      </a:lnTo>
                      <a:lnTo>
                        <a:pt x="2686" y="213"/>
                      </a:lnTo>
                      <a:lnTo>
                        <a:pt x="2688" y="214"/>
                      </a:lnTo>
                      <a:lnTo>
                        <a:pt x="2689" y="213"/>
                      </a:lnTo>
                      <a:lnTo>
                        <a:pt x="2691" y="211"/>
                      </a:lnTo>
                      <a:lnTo>
                        <a:pt x="2693" y="208"/>
                      </a:lnTo>
                      <a:lnTo>
                        <a:pt x="2695" y="204"/>
                      </a:lnTo>
                      <a:lnTo>
                        <a:pt x="2696" y="201"/>
                      </a:lnTo>
                      <a:lnTo>
                        <a:pt x="2698" y="199"/>
                      </a:lnTo>
                      <a:lnTo>
                        <a:pt x="2700" y="199"/>
                      </a:lnTo>
                      <a:lnTo>
                        <a:pt x="2701" y="198"/>
                      </a:lnTo>
                      <a:lnTo>
                        <a:pt x="2703" y="199"/>
                      </a:lnTo>
                      <a:lnTo>
                        <a:pt x="2705" y="199"/>
                      </a:lnTo>
                      <a:lnTo>
                        <a:pt x="2707" y="199"/>
                      </a:lnTo>
                      <a:lnTo>
                        <a:pt x="2708" y="199"/>
                      </a:lnTo>
                      <a:lnTo>
                        <a:pt x="2710" y="198"/>
                      </a:lnTo>
                      <a:lnTo>
                        <a:pt x="2712" y="197"/>
                      </a:lnTo>
                      <a:lnTo>
                        <a:pt x="2713" y="196"/>
                      </a:lnTo>
                      <a:lnTo>
                        <a:pt x="2715" y="196"/>
                      </a:lnTo>
                      <a:lnTo>
                        <a:pt x="2717" y="197"/>
                      </a:lnTo>
                      <a:lnTo>
                        <a:pt x="2719" y="199"/>
                      </a:lnTo>
                      <a:lnTo>
                        <a:pt x="2720" y="203"/>
                      </a:lnTo>
                      <a:lnTo>
                        <a:pt x="2722" y="206"/>
                      </a:lnTo>
                      <a:lnTo>
                        <a:pt x="2724" y="209"/>
                      </a:lnTo>
                      <a:lnTo>
                        <a:pt x="2725" y="211"/>
                      </a:lnTo>
                      <a:lnTo>
                        <a:pt x="2727" y="212"/>
                      </a:lnTo>
                      <a:lnTo>
                        <a:pt x="2729" y="212"/>
                      </a:lnTo>
                      <a:lnTo>
                        <a:pt x="2731" y="211"/>
                      </a:lnTo>
                      <a:lnTo>
                        <a:pt x="2732" y="209"/>
                      </a:lnTo>
                      <a:lnTo>
                        <a:pt x="2734" y="207"/>
                      </a:lnTo>
                      <a:lnTo>
                        <a:pt x="2735" y="206"/>
                      </a:lnTo>
                      <a:lnTo>
                        <a:pt x="2737" y="207"/>
                      </a:lnTo>
                      <a:lnTo>
                        <a:pt x="2739" y="209"/>
                      </a:lnTo>
                      <a:lnTo>
                        <a:pt x="2741" y="212"/>
                      </a:lnTo>
                      <a:lnTo>
                        <a:pt x="2743" y="217"/>
                      </a:lnTo>
                      <a:lnTo>
                        <a:pt x="2744" y="222"/>
                      </a:lnTo>
                      <a:lnTo>
                        <a:pt x="2746" y="225"/>
                      </a:lnTo>
                      <a:lnTo>
                        <a:pt x="2747" y="229"/>
                      </a:lnTo>
                      <a:lnTo>
                        <a:pt x="2749" y="230"/>
                      </a:lnTo>
                      <a:lnTo>
                        <a:pt x="2751" y="231"/>
                      </a:lnTo>
                      <a:lnTo>
                        <a:pt x="2753" y="231"/>
                      </a:lnTo>
                      <a:lnTo>
                        <a:pt x="2755" y="231"/>
                      </a:lnTo>
                      <a:lnTo>
                        <a:pt x="2756" y="232"/>
                      </a:lnTo>
                      <a:lnTo>
                        <a:pt x="2758" y="234"/>
                      </a:lnTo>
                      <a:lnTo>
                        <a:pt x="2759" y="236"/>
                      </a:lnTo>
                      <a:lnTo>
                        <a:pt x="2761" y="239"/>
                      </a:lnTo>
                      <a:lnTo>
                        <a:pt x="2763" y="243"/>
                      </a:lnTo>
                      <a:lnTo>
                        <a:pt x="2765" y="246"/>
                      </a:lnTo>
                      <a:lnTo>
                        <a:pt x="2767" y="249"/>
                      </a:lnTo>
                      <a:lnTo>
                        <a:pt x="2768" y="251"/>
                      </a:lnTo>
                      <a:lnTo>
                        <a:pt x="2770" y="251"/>
                      </a:lnTo>
                      <a:lnTo>
                        <a:pt x="2771" y="250"/>
                      </a:lnTo>
                      <a:lnTo>
                        <a:pt x="2773" y="248"/>
                      </a:lnTo>
                      <a:lnTo>
                        <a:pt x="2775" y="245"/>
                      </a:lnTo>
                      <a:lnTo>
                        <a:pt x="2777" y="243"/>
                      </a:lnTo>
                      <a:lnTo>
                        <a:pt x="2778" y="241"/>
                      </a:lnTo>
                      <a:lnTo>
                        <a:pt x="2780" y="241"/>
                      </a:lnTo>
                      <a:lnTo>
                        <a:pt x="2782" y="241"/>
                      </a:lnTo>
                      <a:lnTo>
                        <a:pt x="2783" y="243"/>
                      </a:lnTo>
                      <a:lnTo>
                        <a:pt x="2785" y="245"/>
                      </a:lnTo>
                      <a:lnTo>
                        <a:pt x="2787" y="247"/>
                      </a:lnTo>
                      <a:lnTo>
                        <a:pt x="2789" y="249"/>
                      </a:lnTo>
                      <a:lnTo>
                        <a:pt x="2790" y="250"/>
                      </a:lnTo>
                      <a:lnTo>
                        <a:pt x="2792" y="249"/>
                      </a:lnTo>
                      <a:lnTo>
                        <a:pt x="2794" y="248"/>
                      </a:lnTo>
                      <a:lnTo>
                        <a:pt x="2795" y="246"/>
                      </a:lnTo>
                      <a:lnTo>
                        <a:pt x="2797" y="244"/>
                      </a:lnTo>
                      <a:lnTo>
                        <a:pt x="2799" y="242"/>
                      </a:lnTo>
                      <a:lnTo>
                        <a:pt x="2801" y="241"/>
                      </a:lnTo>
                      <a:lnTo>
                        <a:pt x="2802" y="241"/>
                      </a:lnTo>
                      <a:lnTo>
                        <a:pt x="2804" y="243"/>
                      </a:lnTo>
                      <a:lnTo>
                        <a:pt x="2806" y="246"/>
                      </a:lnTo>
                      <a:lnTo>
                        <a:pt x="2807" y="251"/>
                      </a:lnTo>
                      <a:lnTo>
                        <a:pt x="2809" y="257"/>
                      </a:lnTo>
                      <a:lnTo>
                        <a:pt x="2811" y="263"/>
                      </a:lnTo>
                      <a:lnTo>
                        <a:pt x="2813" y="269"/>
                      </a:lnTo>
                      <a:lnTo>
                        <a:pt x="2814" y="274"/>
                      </a:lnTo>
                      <a:lnTo>
                        <a:pt x="2816" y="278"/>
                      </a:lnTo>
                      <a:lnTo>
                        <a:pt x="2818" y="280"/>
                      </a:lnTo>
                      <a:lnTo>
                        <a:pt x="2819" y="280"/>
                      </a:lnTo>
                      <a:lnTo>
                        <a:pt x="2821" y="280"/>
                      </a:lnTo>
                      <a:lnTo>
                        <a:pt x="2823" y="278"/>
                      </a:lnTo>
                      <a:lnTo>
                        <a:pt x="2825" y="275"/>
                      </a:lnTo>
                      <a:lnTo>
                        <a:pt x="2826" y="273"/>
                      </a:lnTo>
                      <a:lnTo>
                        <a:pt x="2828" y="269"/>
                      </a:lnTo>
                      <a:lnTo>
                        <a:pt x="2830" y="266"/>
                      </a:lnTo>
                      <a:lnTo>
                        <a:pt x="2831" y="262"/>
                      </a:lnTo>
                      <a:lnTo>
                        <a:pt x="2833" y="259"/>
                      </a:lnTo>
                      <a:lnTo>
                        <a:pt x="2835" y="256"/>
                      </a:lnTo>
                      <a:lnTo>
                        <a:pt x="2837" y="253"/>
                      </a:lnTo>
                      <a:lnTo>
                        <a:pt x="2838" y="252"/>
                      </a:lnTo>
                      <a:lnTo>
                        <a:pt x="2840" y="251"/>
                      </a:lnTo>
                      <a:lnTo>
                        <a:pt x="2842" y="253"/>
                      </a:lnTo>
                      <a:lnTo>
                        <a:pt x="2843" y="255"/>
                      </a:lnTo>
                      <a:lnTo>
                        <a:pt x="2845" y="259"/>
                      </a:lnTo>
                      <a:lnTo>
                        <a:pt x="2847" y="262"/>
                      </a:lnTo>
                      <a:lnTo>
                        <a:pt x="2849" y="266"/>
                      </a:lnTo>
                      <a:lnTo>
                        <a:pt x="2850" y="269"/>
                      </a:lnTo>
                      <a:lnTo>
                        <a:pt x="2852" y="271"/>
                      </a:lnTo>
                      <a:lnTo>
                        <a:pt x="2854" y="272"/>
                      </a:lnTo>
                      <a:lnTo>
                        <a:pt x="2855" y="271"/>
                      </a:lnTo>
                      <a:lnTo>
                        <a:pt x="2857" y="269"/>
                      </a:lnTo>
                      <a:lnTo>
                        <a:pt x="2859" y="266"/>
                      </a:lnTo>
                      <a:lnTo>
                        <a:pt x="2861" y="264"/>
                      </a:lnTo>
                      <a:lnTo>
                        <a:pt x="2862" y="262"/>
                      </a:lnTo>
                      <a:lnTo>
                        <a:pt x="2864" y="261"/>
                      </a:lnTo>
                      <a:lnTo>
                        <a:pt x="2866" y="261"/>
                      </a:lnTo>
                      <a:lnTo>
                        <a:pt x="2867" y="262"/>
                      </a:lnTo>
                      <a:lnTo>
                        <a:pt x="2869" y="264"/>
                      </a:lnTo>
                      <a:lnTo>
                        <a:pt x="2871" y="266"/>
                      </a:lnTo>
                      <a:lnTo>
                        <a:pt x="2872" y="268"/>
                      </a:lnTo>
                      <a:lnTo>
                        <a:pt x="2874" y="269"/>
                      </a:lnTo>
                      <a:lnTo>
                        <a:pt x="2876" y="270"/>
                      </a:lnTo>
                      <a:lnTo>
                        <a:pt x="2878" y="269"/>
                      </a:lnTo>
                      <a:lnTo>
                        <a:pt x="2879" y="269"/>
                      </a:lnTo>
                      <a:lnTo>
                        <a:pt x="2881" y="268"/>
                      </a:lnTo>
                      <a:lnTo>
                        <a:pt x="2883" y="267"/>
                      </a:lnTo>
                      <a:lnTo>
                        <a:pt x="2884" y="267"/>
                      </a:lnTo>
                      <a:lnTo>
                        <a:pt x="2886" y="267"/>
                      </a:lnTo>
                      <a:lnTo>
                        <a:pt x="2888" y="268"/>
                      </a:lnTo>
                      <a:lnTo>
                        <a:pt x="2890" y="269"/>
                      </a:lnTo>
                      <a:lnTo>
                        <a:pt x="2891" y="269"/>
                      </a:lnTo>
                      <a:lnTo>
                        <a:pt x="2893" y="270"/>
                      </a:lnTo>
                      <a:lnTo>
                        <a:pt x="2895" y="270"/>
                      </a:lnTo>
                      <a:lnTo>
                        <a:pt x="2896" y="269"/>
                      </a:lnTo>
                      <a:lnTo>
                        <a:pt x="2898" y="268"/>
                      </a:lnTo>
                      <a:lnTo>
                        <a:pt x="2900" y="266"/>
                      </a:lnTo>
                      <a:lnTo>
                        <a:pt x="2902" y="265"/>
                      </a:lnTo>
                      <a:lnTo>
                        <a:pt x="2903" y="264"/>
                      </a:lnTo>
                      <a:lnTo>
                        <a:pt x="2905" y="263"/>
                      </a:lnTo>
                      <a:lnTo>
                        <a:pt x="2907" y="263"/>
                      </a:lnTo>
                      <a:lnTo>
                        <a:pt x="2908" y="263"/>
                      </a:lnTo>
                      <a:lnTo>
                        <a:pt x="2910" y="264"/>
                      </a:lnTo>
                      <a:lnTo>
                        <a:pt x="2912" y="265"/>
                      </a:lnTo>
                      <a:lnTo>
                        <a:pt x="2913" y="266"/>
                      </a:lnTo>
                      <a:lnTo>
                        <a:pt x="2915" y="268"/>
                      </a:lnTo>
                      <a:lnTo>
                        <a:pt x="2917" y="269"/>
                      </a:lnTo>
                      <a:lnTo>
                        <a:pt x="2918" y="271"/>
                      </a:lnTo>
                      <a:lnTo>
                        <a:pt x="2920" y="274"/>
                      </a:lnTo>
                      <a:lnTo>
                        <a:pt x="2922" y="277"/>
                      </a:lnTo>
                      <a:lnTo>
                        <a:pt x="2924" y="280"/>
                      </a:lnTo>
                      <a:lnTo>
                        <a:pt x="2925" y="283"/>
                      </a:lnTo>
                      <a:lnTo>
                        <a:pt x="2927" y="286"/>
                      </a:lnTo>
                      <a:lnTo>
                        <a:pt x="2929" y="287"/>
                      </a:lnTo>
                      <a:lnTo>
                        <a:pt x="2930" y="287"/>
                      </a:lnTo>
                      <a:lnTo>
                        <a:pt x="2932" y="285"/>
                      </a:lnTo>
                      <a:lnTo>
                        <a:pt x="2934" y="282"/>
                      </a:lnTo>
                      <a:lnTo>
                        <a:pt x="2936" y="277"/>
                      </a:lnTo>
                      <a:lnTo>
                        <a:pt x="2937" y="272"/>
                      </a:lnTo>
                      <a:lnTo>
                        <a:pt x="2939" y="268"/>
                      </a:lnTo>
                      <a:lnTo>
                        <a:pt x="2941" y="265"/>
                      </a:lnTo>
                      <a:lnTo>
                        <a:pt x="2942" y="265"/>
                      </a:lnTo>
                      <a:lnTo>
                        <a:pt x="2944" y="266"/>
                      </a:lnTo>
                      <a:lnTo>
                        <a:pt x="2946" y="270"/>
                      </a:lnTo>
                      <a:lnTo>
                        <a:pt x="2948" y="275"/>
                      </a:lnTo>
                      <a:lnTo>
                        <a:pt x="2949" y="280"/>
                      </a:lnTo>
                      <a:lnTo>
                        <a:pt x="2951" y="285"/>
                      </a:lnTo>
                      <a:lnTo>
                        <a:pt x="2953" y="288"/>
                      </a:lnTo>
                      <a:lnTo>
                        <a:pt x="2954" y="291"/>
                      </a:lnTo>
                      <a:lnTo>
                        <a:pt x="2956" y="291"/>
                      </a:lnTo>
                      <a:lnTo>
                        <a:pt x="2958" y="290"/>
                      </a:lnTo>
                      <a:lnTo>
                        <a:pt x="2960" y="288"/>
                      </a:lnTo>
                      <a:lnTo>
                        <a:pt x="2961" y="287"/>
                      </a:lnTo>
                      <a:lnTo>
                        <a:pt x="2963" y="286"/>
                      </a:lnTo>
                      <a:lnTo>
                        <a:pt x="2965" y="286"/>
                      </a:lnTo>
                      <a:lnTo>
                        <a:pt x="2966" y="287"/>
                      </a:lnTo>
                      <a:lnTo>
                        <a:pt x="2968" y="288"/>
                      </a:lnTo>
                      <a:lnTo>
                        <a:pt x="2970" y="288"/>
                      </a:lnTo>
                      <a:lnTo>
                        <a:pt x="2972" y="287"/>
                      </a:lnTo>
                      <a:lnTo>
                        <a:pt x="2973" y="284"/>
                      </a:lnTo>
                      <a:lnTo>
                        <a:pt x="2975" y="279"/>
                      </a:lnTo>
                      <a:lnTo>
                        <a:pt x="2977" y="273"/>
                      </a:lnTo>
                      <a:lnTo>
                        <a:pt x="2978" y="268"/>
                      </a:lnTo>
                      <a:lnTo>
                        <a:pt x="2980" y="264"/>
                      </a:lnTo>
                      <a:lnTo>
                        <a:pt x="2982" y="263"/>
                      </a:lnTo>
                      <a:lnTo>
                        <a:pt x="2984" y="266"/>
                      </a:lnTo>
                      <a:lnTo>
                        <a:pt x="2985" y="271"/>
                      </a:lnTo>
                      <a:lnTo>
                        <a:pt x="2987" y="279"/>
                      </a:lnTo>
                      <a:lnTo>
                        <a:pt x="2989" y="287"/>
                      </a:lnTo>
                      <a:lnTo>
                        <a:pt x="2990" y="294"/>
                      </a:lnTo>
                      <a:lnTo>
                        <a:pt x="2992" y="298"/>
                      </a:lnTo>
                      <a:lnTo>
                        <a:pt x="2994" y="299"/>
                      </a:lnTo>
                      <a:lnTo>
                        <a:pt x="2996" y="295"/>
                      </a:lnTo>
                      <a:lnTo>
                        <a:pt x="2997" y="288"/>
                      </a:lnTo>
                      <a:lnTo>
                        <a:pt x="2999" y="279"/>
                      </a:lnTo>
                      <a:lnTo>
                        <a:pt x="3001" y="269"/>
                      </a:lnTo>
                      <a:lnTo>
                        <a:pt x="3002" y="261"/>
                      </a:lnTo>
                      <a:lnTo>
                        <a:pt x="3004" y="256"/>
                      </a:lnTo>
                      <a:lnTo>
                        <a:pt x="3006" y="254"/>
                      </a:lnTo>
                      <a:lnTo>
                        <a:pt x="3008" y="256"/>
                      </a:lnTo>
                      <a:lnTo>
                        <a:pt x="3009" y="260"/>
                      </a:lnTo>
                      <a:lnTo>
                        <a:pt x="3011" y="265"/>
                      </a:lnTo>
                      <a:lnTo>
                        <a:pt x="3013" y="269"/>
                      </a:lnTo>
                      <a:lnTo>
                        <a:pt x="3014" y="272"/>
                      </a:lnTo>
                      <a:lnTo>
                        <a:pt x="3016" y="272"/>
                      </a:lnTo>
                      <a:lnTo>
                        <a:pt x="3018" y="270"/>
                      </a:lnTo>
                      <a:lnTo>
                        <a:pt x="3020" y="266"/>
                      </a:lnTo>
                      <a:lnTo>
                        <a:pt x="3021" y="262"/>
                      </a:lnTo>
                      <a:lnTo>
                        <a:pt x="3023" y="258"/>
                      </a:lnTo>
                      <a:lnTo>
                        <a:pt x="3025" y="256"/>
                      </a:lnTo>
                      <a:lnTo>
                        <a:pt x="3026" y="255"/>
                      </a:lnTo>
                      <a:lnTo>
                        <a:pt x="3028" y="256"/>
                      </a:lnTo>
                      <a:lnTo>
                        <a:pt x="3030" y="259"/>
                      </a:lnTo>
                      <a:lnTo>
                        <a:pt x="3032" y="261"/>
                      </a:lnTo>
                      <a:lnTo>
                        <a:pt x="3033" y="262"/>
                      </a:lnTo>
                      <a:lnTo>
                        <a:pt x="3035" y="262"/>
                      </a:lnTo>
                      <a:lnTo>
                        <a:pt x="3036" y="261"/>
                      </a:lnTo>
                      <a:lnTo>
                        <a:pt x="3038" y="258"/>
                      </a:lnTo>
                      <a:lnTo>
                        <a:pt x="3040" y="255"/>
                      </a:lnTo>
                      <a:lnTo>
                        <a:pt x="3042" y="253"/>
                      </a:lnTo>
                      <a:lnTo>
                        <a:pt x="3044" y="252"/>
                      </a:lnTo>
                      <a:lnTo>
                        <a:pt x="3045" y="253"/>
                      </a:lnTo>
                      <a:lnTo>
                        <a:pt x="3047" y="255"/>
                      </a:lnTo>
                      <a:lnTo>
                        <a:pt x="3048" y="259"/>
                      </a:lnTo>
                      <a:lnTo>
                        <a:pt x="3050" y="263"/>
                      </a:lnTo>
                      <a:lnTo>
                        <a:pt x="3052" y="267"/>
                      </a:lnTo>
                      <a:lnTo>
                        <a:pt x="3054" y="269"/>
                      </a:lnTo>
                      <a:lnTo>
                        <a:pt x="3056" y="270"/>
                      </a:lnTo>
                      <a:lnTo>
                        <a:pt x="3057" y="269"/>
                      </a:lnTo>
                      <a:lnTo>
                        <a:pt x="3059" y="266"/>
                      </a:lnTo>
                      <a:lnTo>
                        <a:pt x="3060" y="263"/>
                      </a:lnTo>
                      <a:lnTo>
                        <a:pt x="3062" y="259"/>
                      </a:lnTo>
                      <a:lnTo>
                        <a:pt x="3064" y="255"/>
                      </a:lnTo>
                      <a:lnTo>
                        <a:pt x="3066" y="252"/>
                      </a:lnTo>
                      <a:lnTo>
                        <a:pt x="3068" y="250"/>
                      </a:lnTo>
                      <a:lnTo>
                        <a:pt x="3069" y="248"/>
                      </a:lnTo>
                      <a:lnTo>
                        <a:pt x="3071" y="248"/>
                      </a:lnTo>
                      <a:lnTo>
                        <a:pt x="3072" y="248"/>
                      </a:lnTo>
                      <a:lnTo>
                        <a:pt x="3074" y="247"/>
                      </a:lnTo>
                      <a:lnTo>
                        <a:pt x="3076" y="247"/>
                      </a:lnTo>
                      <a:lnTo>
                        <a:pt x="3078" y="246"/>
                      </a:lnTo>
                      <a:lnTo>
                        <a:pt x="3079" y="246"/>
                      </a:lnTo>
                      <a:lnTo>
                        <a:pt x="3081" y="245"/>
                      </a:lnTo>
                      <a:lnTo>
                        <a:pt x="3083" y="246"/>
                      </a:lnTo>
                      <a:lnTo>
                        <a:pt x="3084" y="247"/>
                      </a:lnTo>
                      <a:lnTo>
                        <a:pt x="3086" y="249"/>
                      </a:lnTo>
                      <a:lnTo>
                        <a:pt x="3088" y="251"/>
                      </a:lnTo>
                      <a:lnTo>
                        <a:pt x="3090" y="254"/>
                      </a:lnTo>
                      <a:lnTo>
                        <a:pt x="3091" y="257"/>
                      </a:lnTo>
                      <a:lnTo>
                        <a:pt x="3093" y="261"/>
                      </a:lnTo>
                      <a:lnTo>
                        <a:pt x="3095" y="264"/>
                      </a:lnTo>
                      <a:lnTo>
                        <a:pt x="3096" y="266"/>
                      </a:lnTo>
                      <a:lnTo>
                        <a:pt x="3098" y="267"/>
                      </a:lnTo>
                      <a:lnTo>
                        <a:pt x="3100" y="268"/>
                      </a:lnTo>
                      <a:lnTo>
                        <a:pt x="3102" y="267"/>
                      </a:lnTo>
                      <a:lnTo>
                        <a:pt x="3103" y="266"/>
                      </a:lnTo>
                      <a:lnTo>
                        <a:pt x="3105" y="264"/>
                      </a:lnTo>
                      <a:lnTo>
                        <a:pt x="3107" y="262"/>
                      </a:lnTo>
                      <a:lnTo>
                        <a:pt x="3108" y="261"/>
                      </a:lnTo>
                      <a:lnTo>
                        <a:pt x="3110" y="259"/>
                      </a:lnTo>
                      <a:lnTo>
                        <a:pt x="3112" y="258"/>
                      </a:lnTo>
                      <a:lnTo>
                        <a:pt x="3114" y="258"/>
                      </a:lnTo>
                      <a:lnTo>
                        <a:pt x="3115" y="257"/>
                      </a:lnTo>
                      <a:lnTo>
                        <a:pt x="3117" y="258"/>
                      </a:lnTo>
                      <a:lnTo>
                        <a:pt x="3119" y="258"/>
                      </a:lnTo>
                      <a:lnTo>
                        <a:pt x="3120" y="258"/>
                      </a:lnTo>
                      <a:lnTo>
                        <a:pt x="3122" y="258"/>
                      </a:lnTo>
                      <a:lnTo>
                        <a:pt x="3124" y="257"/>
                      </a:lnTo>
                      <a:lnTo>
                        <a:pt x="3125" y="256"/>
                      </a:lnTo>
                      <a:lnTo>
                        <a:pt x="3127" y="256"/>
                      </a:lnTo>
                      <a:lnTo>
                        <a:pt x="3129" y="256"/>
                      </a:lnTo>
                      <a:lnTo>
                        <a:pt x="3131" y="256"/>
                      </a:lnTo>
                      <a:lnTo>
                        <a:pt x="3132" y="258"/>
                      </a:lnTo>
                      <a:lnTo>
                        <a:pt x="3134" y="260"/>
                      </a:lnTo>
                      <a:lnTo>
                        <a:pt x="3136" y="263"/>
                      </a:lnTo>
                      <a:lnTo>
                        <a:pt x="3137" y="265"/>
                      </a:lnTo>
                      <a:lnTo>
                        <a:pt x="3139" y="267"/>
                      </a:lnTo>
                      <a:lnTo>
                        <a:pt x="3141" y="268"/>
                      </a:lnTo>
                      <a:lnTo>
                        <a:pt x="3143" y="267"/>
                      </a:lnTo>
                      <a:lnTo>
                        <a:pt x="3144" y="265"/>
                      </a:lnTo>
                      <a:lnTo>
                        <a:pt x="3146" y="262"/>
                      </a:lnTo>
                      <a:lnTo>
                        <a:pt x="3148" y="258"/>
                      </a:lnTo>
                      <a:lnTo>
                        <a:pt x="3149" y="255"/>
                      </a:lnTo>
                      <a:lnTo>
                        <a:pt x="3151" y="253"/>
                      </a:lnTo>
                      <a:lnTo>
                        <a:pt x="3153" y="251"/>
                      </a:lnTo>
                      <a:lnTo>
                        <a:pt x="3155" y="252"/>
                      </a:lnTo>
                      <a:lnTo>
                        <a:pt x="3156" y="253"/>
                      </a:lnTo>
                      <a:lnTo>
                        <a:pt x="3158" y="255"/>
                      </a:lnTo>
                      <a:lnTo>
                        <a:pt x="3160" y="256"/>
                      </a:lnTo>
                      <a:lnTo>
                        <a:pt x="3161" y="257"/>
                      </a:lnTo>
                      <a:lnTo>
                        <a:pt x="3163" y="256"/>
                      </a:lnTo>
                      <a:lnTo>
                        <a:pt x="3165" y="255"/>
                      </a:lnTo>
                      <a:lnTo>
                        <a:pt x="3167" y="251"/>
                      </a:lnTo>
                      <a:lnTo>
                        <a:pt x="3168" y="248"/>
                      </a:lnTo>
                      <a:lnTo>
                        <a:pt x="3170" y="244"/>
                      </a:lnTo>
                      <a:lnTo>
                        <a:pt x="3171" y="241"/>
                      </a:lnTo>
                      <a:lnTo>
                        <a:pt x="3173" y="239"/>
                      </a:lnTo>
                      <a:lnTo>
                        <a:pt x="3175" y="239"/>
                      </a:lnTo>
                      <a:lnTo>
                        <a:pt x="3177" y="240"/>
                      </a:lnTo>
                      <a:lnTo>
                        <a:pt x="3179" y="241"/>
                      </a:lnTo>
                      <a:lnTo>
                        <a:pt x="3180" y="243"/>
                      </a:lnTo>
                      <a:lnTo>
                        <a:pt x="3182" y="245"/>
                      </a:lnTo>
                      <a:lnTo>
                        <a:pt x="3183" y="247"/>
                      </a:lnTo>
                      <a:lnTo>
                        <a:pt x="3185" y="247"/>
                      </a:lnTo>
                      <a:lnTo>
                        <a:pt x="3187" y="247"/>
                      </a:lnTo>
                      <a:lnTo>
                        <a:pt x="3189" y="246"/>
                      </a:lnTo>
                      <a:lnTo>
                        <a:pt x="3191" y="245"/>
                      </a:lnTo>
                      <a:lnTo>
                        <a:pt x="3192" y="244"/>
                      </a:lnTo>
                      <a:lnTo>
                        <a:pt x="3194" y="243"/>
                      </a:lnTo>
                      <a:lnTo>
                        <a:pt x="3195" y="243"/>
                      </a:lnTo>
                      <a:lnTo>
                        <a:pt x="3197" y="244"/>
                      </a:lnTo>
                      <a:lnTo>
                        <a:pt x="3199" y="245"/>
                      </a:lnTo>
                      <a:lnTo>
                        <a:pt x="3201" y="247"/>
                      </a:lnTo>
                      <a:lnTo>
                        <a:pt x="3203" y="248"/>
                      </a:lnTo>
                      <a:lnTo>
                        <a:pt x="3204" y="249"/>
                      </a:lnTo>
                      <a:lnTo>
                        <a:pt x="3206" y="250"/>
                      </a:lnTo>
                      <a:lnTo>
                        <a:pt x="3207" y="250"/>
                      </a:lnTo>
                      <a:lnTo>
                        <a:pt x="3209" y="250"/>
                      </a:lnTo>
                      <a:lnTo>
                        <a:pt x="3211" y="250"/>
                      </a:lnTo>
                      <a:lnTo>
                        <a:pt x="3213" y="250"/>
                      </a:lnTo>
                      <a:lnTo>
                        <a:pt x="3214" y="252"/>
                      </a:lnTo>
                      <a:lnTo>
                        <a:pt x="3216" y="254"/>
                      </a:lnTo>
                      <a:lnTo>
                        <a:pt x="3218" y="257"/>
                      </a:lnTo>
                      <a:lnTo>
                        <a:pt x="3219" y="260"/>
                      </a:lnTo>
                      <a:lnTo>
                        <a:pt x="3221" y="264"/>
                      </a:lnTo>
                      <a:lnTo>
                        <a:pt x="3223" y="268"/>
                      </a:lnTo>
                      <a:lnTo>
                        <a:pt x="3225" y="272"/>
                      </a:lnTo>
                      <a:lnTo>
                        <a:pt x="3226" y="274"/>
                      </a:lnTo>
                      <a:lnTo>
                        <a:pt x="3228" y="275"/>
                      </a:lnTo>
                      <a:lnTo>
                        <a:pt x="3230" y="274"/>
                      </a:lnTo>
                      <a:lnTo>
                        <a:pt x="3231" y="273"/>
                      </a:lnTo>
                      <a:lnTo>
                        <a:pt x="3233" y="270"/>
                      </a:lnTo>
                      <a:lnTo>
                        <a:pt x="3235" y="268"/>
                      </a:lnTo>
                      <a:lnTo>
                        <a:pt x="3237" y="265"/>
                      </a:lnTo>
                      <a:lnTo>
                        <a:pt x="3238" y="263"/>
                      </a:lnTo>
                      <a:lnTo>
                        <a:pt x="3240" y="262"/>
                      </a:lnTo>
                      <a:lnTo>
                        <a:pt x="3242" y="262"/>
                      </a:lnTo>
                      <a:lnTo>
                        <a:pt x="3243" y="262"/>
                      </a:lnTo>
                      <a:lnTo>
                        <a:pt x="3245" y="263"/>
                      </a:lnTo>
                      <a:lnTo>
                        <a:pt x="3247" y="265"/>
                      </a:lnTo>
                      <a:lnTo>
                        <a:pt x="3249" y="266"/>
                      </a:lnTo>
                      <a:lnTo>
                        <a:pt x="3250" y="266"/>
                      </a:lnTo>
                      <a:lnTo>
                        <a:pt x="3252" y="266"/>
                      </a:lnTo>
                      <a:lnTo>
                        <a:pt x="3254" y="265"/>
                      </a:lnTo>
                      <a:lnTo>
                        <a:pt x="3255" y="264"/>
                      </a:lnTo>
                      <a:lnTo>
                        <a:pt x="3257" y="263"/>
                      </a:lnTo>
                      <a:lnTo>
                        <a:pt x="3259" y="262"/>
                      </a:lnTo>
                      <a:lnTo>
                        <a:pt x="3261" y="263"/>
                      </a:lnTo>
                      <a:lnTo>
                        <a:pt x="3262" y="265"/>
                      </a:lnTo>
                      <a:lnTo>
                        <a:pt x="3264" y="268"/>
                      </a:lnTo>
                      <a:lnTo>
                        <a:pt x="3266" y="272"/>
                      </a:lnTo>
                      <a:lnTo>
                        <a:pt x="3267" y="275"/>
                      </a:lnTo>
                      <a:lnTo>
                        <a:pt x="3269" y="279"/>
                      </a:lnTo>
                      <a:lnTo>
                        <a:pt x="3271" y="281"/>
                      </a:lnTo>
                      <a:lnTo>
                        <a:pt x="3273" y="282"/>
                      </a:lnTo>
                      <a:lnTo>
                        <a:pt x="3274" y="282"/>
                      </a:lnTo>
                      <a:lnTo>
                        <a:pt x="3276" y="280"/>
                      </a:lnTo>
                      <a:lnTo>
                        <a:pt x="3278" y="278"/>
                      </a:lnTo>
                      <a:lnTo>
                        <a:pt x="3279" y="274"/>
                      </a:lnTo>
                      <a:lnTo>
                        <a:pt x="3281" y="272"/>
                      </a:lnTo>
                      <a:lnTo>
                        <a:pt x="3283" y="270"/>
                      </a:lnTo>
                      <a:lnTo>
                        <a:pt x="3285" y="269"/>
                      </a:lnTo>
                      <a:lnTo>
                        <a:pt x="3286" y="269"/>
                      </a:lnTo>
                      <a:lnTo>
                        <a:pt x="3288" y="270"/>
                      </a:lnTo>
                      <a:lnTo>
                        <a:pt x="3290" y="272"/>
                      </a:lnTo>
                      <a:lnTo>
                        <a:pt x="3291" y="273"/>
                      </a:lnTo>
                      <a:lnTo>
                        <a:pt x="3293" y="273"/>
                      </a:lnTo>
                      <a:lnTo>
                        <a:pt x="3295" y="273"/>
                      </a:lnTo>
                      <a:lnTo>
                        <a:pt x="3297" y="273"/>
                      </a:lnTo>
                      <a:lnTo>
                        <a:pt x="3298" y="272"/>
                      </a:lnTo>
                      <a:lnTo>
                        <a:pt x="3300" y="271"/>
                      </a:lnTo>
                      <a:lnTo>
                        <a:pt x="3302" y="271"/>
                      </a:lnTo>
                      <a:lnTo>
                        <a:pt x="3303" y="271"/>
                      </a:lnTo>
                      <a:lnTo>
                        <a:pt x="3305" y="273"/>
                      </a:lnTo>
                      <a:lnTo>
                        <a:pt x="3307" y="274"/>
                      </a:lnTo>
                      <a:lnTo>
                        <a:pt x="3309" y="276"/>
                      </a:lnTo>
                      <a:lnTo>
                        <a:pt x="3310" y="278"/>
                      </a:lnTo>
                      <a:lnTo>
                        <a:pt x="3312" y="279"/>
                      </a:lnTo>
                      <a:lnTo>
                        <a:pt x="3314" y="279"/>
                      </a:lnTo>
                      <a:lnTo>
                        <a:pt x="3315" y="278"/>
                      </a:lnTo>
                      <a:lnTo>
                        <a:pt x="3317" y="276"/>
                      </a:lnTo>
                      <a:lnTo>
                        <a:pt x="3319" y="274"/>
                      </a:lnTo>
                      <a:lnTo>
                        <a:pt x="3320" y="273"/>
                      </a:lnTo>
                      <a:lnTo>
                        <a:pt x="3322" y="272"/>
                      </a:lnTo>
                      <a:lnTo>
                        <a:pt x="3324" y="272"/>
                      </a:lnTo>
                      <a:lnTo>
                        <a:pt x="3326" y="273"/>
                      </a:lnTo>
                      <a:lnTo>
                        <a:pt x="3327" y="275"/>
                      </a:lnTo>
                      <a:lnTo>
                        <a:pt x="3329" y="278"/>
                      </a:lnTo>
                      <a:lnTo>
                        <a:pt x="3331" y="281"/>
                      </a:lnTo>
                      <a:lnTo>
                        <a:pt x="3332" y="282"/>
                      </a:lnTo>
                      <a:lnTo>
                        <a:pt x="3334" y="283"/>
                      </a:lnTo>
                      <a:lnTo>
                        <a:pt x="3336" y="283"/>
                      </a:lnTo>
                      <a:lnTo>
                        <a:pt x="3338" y="282"/>
                      </a:lnTo>
                      <a:lnTo>
                        <a:pt x="3339" y="280"/>
                      </a:lnTo>
                      <a:lnTo>
                        <a:pt x="3341" y="279"/>
                      </a:lnTo>
                      <a:lnTo>
                        <a:pt x="3343" y="278"/>
                      </a:lnTo>
                      <a:lnTo>
                        <a:pt x="3344" y="279"/>
                      </a:lnTo>
                      <a:lnTo>
                        <a:pt x="3346" y="280"/>
                      </a:lnTo>
                      <a:lnTo>
                        <a:pt x="3348" y="282"/>
                      </a:lnTo>
                      <a:lnTo>
                        <a:pt x="3349" y="284"/>
                      </a:lnTo>
                      <a:lnTo>
                        <a:pt x="3351" y="286"/>
                      </a:lnTo>
                      <a:lnTo>
                        <a:pt x="3353" y="288"/>
                      </a:lnTo>
                      <a:lnTo>
                        <a:pt x="3355" y="289"/>
                      </a:lnTo>
                      <a:lnTo>
                        <a:pt x="3356" y="288"/>
                      </a:lnTo>
                      <a:lnTo>
                        <a:pt x="3358" y="287"/>
                      </a:lnTo>
                      <a:lnTo>
                        <a:pt x="3360" y="286"/>
                      </a:lnTo>
                      <a:lnTo>
                        <a:pt x="3361" y="285"/>
                      </a:lnTo>
                      <a:lnTo>
                        <a:pt x="3363" y="284"/>
                      </a:lnTo>
                      <a:lnTo>
                        <a:pt x="3365" y="285"/>
                      </a:lnTo>
                      <a:lnTo>
                        <a:pt x="3366" y="286"/>
                      </a:lnTo>
                      <a:lnTo>
                        <a:pt x="3368" y="288"/>
                      </a:lnTo>
                      <a:lnTo>
                        <a:pt x="3370" y="291"/>
                      </a:lnTo>
                      <a:lnTo>
                        <a:pt x="3372" y="293"/>
                      </a:lnTo>
                      <a:lnTo>
                        <a:pt x="3373" y="295"/>
                      </a:lnTo>
                      <a:lnTo>
                        <a:pt x="3375" y="296"/>
                      </a:lnTo>
                      <a:lnTo>
                        <a:pt x="3377" y="295"/>
                      </a:lnTo>
                      <a:lnTo>
                        <a:pt x="3378" y="293"/>
                      </a:lnTo>
                      <a:lnTo>
                        <a:pt x="3380" y="291"/>
                      </a:lnTo>
                      <a:lnTo>
                        <a:pt x="3382" y="289"/>
                      </a:lnTo>
                      <a:lnTo>
                        <a:pt x="3384" y="288"/>
                      </a:lnTo>
                      <a:lnTo>
                        <a:pt x="3385" y="287"/>
                      </a:lnTo>
                      <a:lnTo>
                        <a:pt x="3387" y="287"/>
                      </a:lnTo>
                      <a:lnTo>
                        <a:pt x="3389" y="288"/>
                      </a:lnTo>
                      <a:lnTo>
                        <a:pt x="3390" y="290"/>
                      </a:lnTo>
                      <a:lnTo>
                        <a:pt x="3392" y="290"/>
                      </a:lnTo>
                      <a:lnTo>
                        <a:pt x="3394" y="291"/>
                      </a:lnTo>
                      <a:lnTo>
                        <a:pt x="3396" y="290"/>
                      </a:lnTo>
                      <a:lnTo>
                        <a:pt x="3397" y="287"/>
                      </a:lnTo>
                      <a:lnTo>
                        <a:pt x="3399" y="285"/>
                      </a:lnTo>
                      <a:lnTo>
                        <a:pt x="3401" y="281"/>
                      </a:lnTo>
                      <a:lnTo>
                        <a:pt x="3402" y="279"/>
                      </a:lnTo>
                      <a:lnTo>
                        <a:pt x="3404" y="278"/>
                      </a:lnTo>
                      <a:lnTo>
                        <a:pt x="3406" y="278"/>
                      </a:lnTo>
                      <a:lnTo>
                        <a:pt x="3408" y="280"/>
                      </a:lnTo>
                      <a:lnTo>
                        <a:pt x="3409" y="284"/>
                      </a:lnTo>
                      <a:lnTo>
                        <a:pt x="3411" y="288"/>
                      </a:lnTo>
                      <a:lnTo>
                        <a:pt x="3413" y="293"/>
                      </a:lnTo>
                      <a:lnTo>
                        <a:pt x="3414" y="297"/>
                      </a:lnTo>
                      <a:lnTo>
                        <a:pt x="3416" y="299"/>
                      </a:lnTo>
                      <a:lnTo>
                        <a:pt x="3418" y="300"/>
                      </a:lnTo>
                      <a:lnTo>
                        <a:pt x="3420" y="300"/>
                      </a:lnTo>
                      <a:lnTo>
                        <a:pt x="3421" y="299"/>
                      </a:lnTo>
                      <a:lnTo>
                        <a:pt x="3423" y="297"/>
                      </a:lnTo>
                      <a:lnTo>
                        <a:pt x="3425" y="296"/>
                      </a:lnTo>
                      <a:lnTo>
                        <a:pt x="3426" y="295"/>
                      </a:lnTo>
                      <a:lnTo>
                        <a:pt x="3428" y="295"/>
                      </a:lnTo>
                      <a:lnTo>
                        <a:pt x="3430" y="296"/>
                      </a:lnTo>
                      <a:lnTo>
                        <a:pt x="3432" y="296"/>
                      </a:lnTo>
                      <a:lnTo>
                        <a:pt x="3433" y="296"/>
                      </a:lnTo>
                      <a:lnTo>
                        <a:pt x="3435" y="296"/>
                      </a:lnTo>
                      <a:lnTo>
                        <a:pt x="3437" y="294"/>
                      </a:lnTo>
                      <a:lnTo>
                        <a:pt x="3438" y="292"/>
                      </a:lnTo>
                      <a:lnTo>
                        <a:pt x="3440" y="290"/>
                      </a:lnTo>
                      <a:lnTo>
                        <a:pt x="3442" y="287"/>
                      </a:lnTo>
                      <a:lnTo>
                        <a:pt x="3444" y="285"/>
                      </a:lnTo>
                      <a:lnTo>
                        <a:pt x="3445" y="283"/>
                      </a:lnTo>
                      <a:lnTo>
                        <a:pt x="3447" y="283"/>
                      </a:lnTo>
                      <a:lnTo>
                        <a:pt x="3449" y="283"/>
                      </a:lnTo>
                      <a:lnTo>
                        <a:pt x="3450" y="283"/>
                      </a:lnTo>
                      <a:lnTo>
                        <a:pt x="3452" y="283"/>
                      </a:lnTo>
                      <a:lnTo>
                        <a:pt x="3454" y="282"/>
                      </a:lnTo>
                      <a:lnTo>
                        <a:pt x="3456" y="281"/>
                      </a:lnTo>
                      <a:lnTo>
                        <a:pt x="3457" y="279"/>
                      </a:lnTo>
                      <a:lnTo>
                        <a:pt x="3459" y="276"/>
                      </a:lnTo>
                      <a:lnTo>
                        <a:pt x="3461" y="274"/>
                      </a:lnTo>
                      <a:lnTo>
                        <a:pt x="3462" y="272"/>
                      </a:lnTo>
                      <a:lnTo>
                        <a:pt x="3464" y="271"/>
                      </a:lnTo>
                      <a:lnTo>
                        <a:pt x="3466" y="272"/>
                      </a:lnTo>
                      <a:lnTo>
                        <a:pt x="3468" y="273"/>
                      </a:lnTo>
                      <a:lnTo>
                        <a:pt x="3469" y="276"/>
                      </a:lnTo>
                      <a:lnTo>
                        <a:pt x="3471" y="279"/>
                      </a:lnTo>
                      <a:lnTo>
                        <a:pt x="3472" y="282"/>
                      </a:lnTo>
                      <a:lnTo>
                        <a:pt x="3474" y="284"/>
                      </a:lnTo>
                      <a:lnTo>
                        <a:pt x="3476" y="285"/>
                      </a:lnTo>
                      <a:lnTo>
                        <a:pt x="3478" y="285"/>
                      </a:lnTo>
                      <a:lnTo>
                        <a:pt x="3480" y="284"/>
                      </a:lnTo>
                      <a:lnTo>
                        <a:pt x="3481" y="284"/>
                      </a:lnTo>
                      <a:lnTo>
                        <a:pt x="3483" y="283"/>
                      </a:lnTo>
                      <a:lnTo>
                        <a:pt x="3484" y="282"/>
                      </a:lnTo>
                      <a:lnTo>
                        <a:pt x="3486" y="282"/>
                      </a:lnTo>
                      <a:lnTo>
                        <a:pt x="3488" y="283"/>
                      </a:lnTo>
                      <a:lnTo>
                        <a:pt x="3490" y="284"/>
                      </a:lnTo>
                      <a:lnTo>
                        <a:pt x="3492" y="283"/>
                      </a:lnTo>
                      <a:lnTo>
                        <a:pt x="3493" y="282"/>
                      </a:lnTo>
                      <a:lnTo>
                        <a:pt x="3495" y="279"/>
                      </a:lnTo>
                      <a:lnTo>
                        <a:pt x="3496" y="275"/>
                      </a:lnTo>
                      <a:lnTo>
                        <a:pt x="3498" y="270"/>
                      </a:lnTo>
                      <a:lnTo>
                        <a:pt x="3500" y="264"/>
                      </a:lnTo>
                      <a:lnTo>
                        <a:pt x="3502" y="259"/>
                      </a:lnTo>
                      <a:lnTo>
                        <a:pt x="3504" y="254"/>
                      </a:lnTo>
                      <a:lnTo>
                        <a:pt x="3505" y="251"/>
                      </a:lnTo>
                      <a:lnTo>
                        <a:pt x="3507" y="249"/>
                      </a:lnTo>
                      <a:lnTo>
                        <a:pt x="3508" y="248"/>
                      </a:lnTo>
                      <a:lnTo>
                        <a:pt x="3510" y="249"/>
                      </a:lnTo>
                      <a:lnTo>
                        <a:pt x="3512" y="250"/>
                      </a:lnTo>
                      <a:lnTo>
                        <a:pt x="3514" y="251"/>
                      </a:lnTo>
                      <a:lnTo>
                        <a:pt x="3515" y="253"/>
                      </a:lnTo>
                      <a:lnTo>
                        <a:pt x="3517" y="253"/>
                      </a:lnTo>
                      <a:lnTo>
                        <a:pt x="3519" y="254"/>
                      </a:lnTo>
                      <a:lnTo>
                        <a:pt x="3520" y="253"/>
                      </a:lnTo>
                      <a:lnTo>
                        <a:pt x="3522" y="253"/>
                      </a:lnTo>
                      <a:lnTo>
                        <a:pt x="3524" y="253"/>
                      </a:lnTo>
                      <a:lnTo>
                        <a:pt x="3526" y="253"/>
                      </a:lnTo>
                      <a:lnTo>
                        <a:pt x="3527" y="253"/>
                      </a:lnTo>
                      <a:lnTo>
                        <a:pt x="3529" y="254"/>
                      </a:lnTo>
                      <a:lnTo>
                        <a:pt x="3531" y="255"/>
                      </a:lnTo>
                      <a:lnTo>
                        <a:pt x="3532" y="256"/>
                      </a:lnTo>
                      <a:lnTo>
                        <a:pt x="3534" y="257"/>
                      </a:lnTo>
                      <a:lnTo>
                        <a:pt x="3536" y="258"/>
                      </a:lnTo>
                      <a:lnTo>
                        <a:pt x="3538" y="259"/>
                      </a:lnTo>
                      <a:lnTo>
                        <a:pt x="3539" y="259"/>
                      </a:lnTo>
                      <a:lnTo>
                        <a:pt x="3541" y="258"/>
                      </a:lnTo>
                      <a:lnTo>
                        <a:pt x="3543" y="257"/>
                      </a:lnTo>
                      <a:lnTo>
                        <a:pt x="3544" y="256"/>
                      </a:lnTo>
                      <a:lnTo>
                        <a:pt x="3546" y="254"/>
                      </a:lnTo>
                      <a:lnTo>
                        <a:pt x="3548" y="253"/>
                      </a:lnTo>
                      <a:lnTo>
                        <a:pt x="3550" y="250"/>
                      </a:lnTo>
                      <a:lnTo>
                        <a:pt x="3551" y="248"/>
                      </a:lnTo>
                      <a:lnTo>
                        <a:pt x="3553" y="247"/>
                      </a:lnTo>
                      <a:lnTo>
                        <a:pt x="3555" y="245"/>
                      </a:lnTo>
                      <a:lnTo>
                        <a:pt x="3556" y="244"/>
                      </a:lnTo>
                      <a:lnTo>
                        <a:pt x="3558" y="244"/>
                      </a:lnTo>
                      <a:lnTo>
                        <a:pt x="3560" y="245"/>
                      </a:lnTo>
                      <a:lnTo>
                        <a:pt x="3562" y="246"/>
                      </a:lnTo>
                      <a:lnTo>
                        <a:pt x="3563" y="247"/>
                      </a:lnTo>
                      <a:lnTo>
                        <a:pt x="3565" y="248"/>
                      </a:lnTo>
                      <a:lnTo>
                        <a:pt x="3567" y="249"/>
                      </a:lnTo>
                      <a:lnTo>
                        <a:pt x="3568" y="249"/>
                      </a:lnTo>
                      <a:lnTo>
                        <a:pt x="3570" y="249"/>
                      </a:lnTo>
                      <a:lnTo>
                        <a:pt x="3572" y="248"/>
                      </a:lnTo>
                      <a:lnTo>
                        <a:pt x="3573" y="248"/>
                      </a:lnTo>
                      <a:lnTo>
                        <a:pt x="3575" y="247"/>
                      </a:lnTo>
                      <a:lnTo>
                        <a:pt x="3577" y="247"/>
                      </a:lnTo>
                      <a:lnTo>
                        <a:pt x="3579" y="247"/>
                      </a:lnTo>
                      <a:lnTo>
                        <a:pt x="3580" y="248"/>
                      </a:lnTo>
                      <a:lnTo>
                        <a:pt x="3582" y="250"/>
                      </a:lnTo>
                      <a:lnTo>
                        <a:pt x="3584" y="251"/>
                      </a:lnTo>
                      <a:lnTo>
                        <a:pt x="3585" y="253"/>
                      </a:lnTo>
                      <a:lnTo>
                        <a:pt x="3587" y="254"/>
                      </a:lnTo>
                      <a:lnTo>
                        <a:pt x="3589" y="254"/>
                      </a:lnTo>
                      <a:lnTo>
                        <a:pt x="3591" y="254"/>
                      </a:lnTo>
                      <a:lnTo>
                        <a:pt x="3592" y="253"/>
                      </a:lnTo>
                      <a:lnTo>
                        <a:pt x="3594" y="251"/>
                      </a:lnTo>
                      <a:lnTo>
                        <a:pt x="3596" y="250"/>
                      </a:lnTo>
                      <a:lnTo>
                        <a:pt x="3597" y="248"/>
                      </a:lnTo>
                      <a:lnTo>
                        <a:pt x="3599" y="245"/>
                      </a:lnTo>
                      <a:lnTo>
                        <a:pt x="3601" y="244"/>
                      </a:lnTo>
                      <a:lnTo>
                        <a:pt x="3603" y="242"/>
                      </a:lnTo>
                      <a:lnTo>
                        <a:pt x="3604" y="241"/>
                      </a:lnTo>
                      <a:lnTo>
                        <a:pt x="3606" y="240"/>
                      </a:lnTo>
                      <a:lnTo>
                        <a:pt x="3608" y="239"/>
                      </a:lnTo>
                      <a:lnTo>
                        <a:pt x="3609" y="238"/>
                      </a:lnTo>
                      <a:lnTo>
                        <a:pt x="3611" y="238"/>
                      </a:lnTo>
                      <a:lnTo>
                        <a:pt x="3613" y="238"/>
                      </a:lnTo>
                      <a:lnTo>
                        <a:pt x="3615" y="238"/>
                      </a:lnTo>
                      <a:lnTo>
                        <a:pt x="3616" y="238"/>
                      </a:lnTo>
                      <a:lnTo>
                        <a:pt x="3618" y="238"/>
                      </a:lnTo>
                      <a:lnTo>
                        <a:pt x="3619" y="239"/>
                      </a:lnTo>
                      <a:lnTo>
                        <a:pt x="3621" y="240"/>
                      </a:lnTo>
                      <a:lnTo>
                        <a:pt x="3623" y="241"/>
                      </a:lnTo>
                      <a:lnTo>
                        <a:pt x="3625" y="241"/>
                      </a:lnTo>
                      <a:lnTo>
                        <a:pt x="3627" y="242"/>
                      </a:lnTo>
                      <a:lnTo>
                        <a:pt x="3628" y="242"/>
                      </a:lnTo>
                      <a:lnTo>
                        <a:pt x="3630" y="242"/>
                      </a:lnTo>
                      <a:lnTo>
                        <a:pt x="3631" y="241"/>
                      </a:lnTo>
                      <a:lnTo>
                        <a:pt x="3633" y="239"/>
                      </a:lnTo>
                      <a:lnTo>
                        <a:pt x="3635" y="236"/>
                      </a:lnTo>
                      <a:lnTo>
                        <a:pt x="3637" y="234"/>
                      </a:lnTo>
                      <a:lnTo>
                        <a:pt x="3639" y="230"/>
                      </a:lnTo>
                      <a:lnTo>
                        <a:pt x="3640" y="228"/>
                      </a:lnTo>
                      <a:lnTo>
                        <a:pt x="3642" y="226"/>
                      </a:lnTo>
                      <a:lnTo>
                        <a:pt x="3643" y="226"/>
                      </a:lnTo>
                      <a:lnTo>
                        <a:pt x="3645" y="228"/>
                      </a:lnTo>
                      <a:lnTo>
                        <a:pt x="3647" y="232"/>
                      </a:lnTo>
                      <a:lnTo>
                        <a:pt x="3649" y="237"/>
                      </a:lnTo>
                      <a:lnTo>
                        <a:pt x="3650" y="244"/>
                      </a:lnTo>
                      <a:lnTo>
                        <a:pt x="3652" y="251"/>
                      </a:lnTo>
                      <a:lnTo>
                        <a:pt x="3654" y="257"/>
                      </a:lnTo>
                      <a:lnTo>
                        <a:pt x="3655" y="262"/>
                      </a:lnTo>
                      <a:lnTo>
                        <a:pt x="3657" y="266"/>
                      </a:lnTo>
                      <a:lnTo>
                        <a:pt x="3659" y="267"/>
                      </a:lnTo>
                      <a:lnTo>
                        <a:pt x="3661" y="267"/>
                      </a:lnTo>
                      <a:lnTo>
                        <a:pt x="3662" y="265"/>
                      </a:lnTo>
                      <a:lnTo>
                        <a:pt x="3664" y="263"/>
                      </a:lnTo>
                      <a:lnTo>
                        <a:pt x="3666" y="260"/>
                      </a:lnTo>
                      <a:lnTo>
                        <a:pt x="3667" y="258"/>
                      </a:lnTo>
                      <a:lnTo>
                        <a:pt x="3669" y="258"/>
                      </a:lnTo>
                      <a:lnTo>
                        <a:pt x="3671" y="259"/>
                      </a:lnTo>
                      <a:lnTo>
                        <a:pt x="3673" y="261"/>
                      </a:lnTo>
                      <a:lnTo>
                        <a:pt x="3674" y="264"/>
                      </a:lnTo>
                      <a:lnTo>
                        <a:pt x="3676" y="268"/>
                      </a:lnTo>
                      <a:lnTo>
                        <a:pt x="3678" y="272"/>
                      </a:lnTo>
                      <a:lnTo>
                        <a:pt x="3679" y="275"/>
                      </a:lnTo>
                      <a:lnTo>
                        <a:pt x="3681" y="277"/>
                      </a:lnTo>
                      <a:lnTo>
                        <a:pt x="3683" y="278"/>
                      </a:lnTo>
                      <a:lnTo>
                        <a:pt x="3685" y="279"/>
                      </a:lnTo>
                      <a:lnTo>
                        <a:pt x="3686" y="278"/>
                      </a:lnTo>
                      <a:lnTo>
                        <a:pt x="3688" y="278"/>
                      </a:lnTo>
                      <a:lnTo>
                        <a:pt x="3690" y="277"/>
                      </a:lnTo>
                      <a:lnTo>
                        <a:pt x="3691" y="276"/>
                      </a:lnTo>
                      <a:lnTo>
                        <a:pt x="3693" y="275"/>
                      </a:lnTo>
                      <a:lnTo>
                        <a:pt x="3695" y="274"/>
                      </a:lnTo>
                      <a:lnTo>
                        <a:pt x="3697" y="272"/>
                      </a:lnTo>
                      <a:lnTo>
                        <a:pt x="3698" y="271"/>
                      </a:lnTo>
                      <a:lnTo>
                        <a:pt x="3700" y="269"/>
                      </a:lnTo>
                      <a:lnTo>
                        <a:pt x="3702" y="267"/>
                      </a:lnTo>
                      <a:lnTo>
                        <a:pt x="3703" y="265"/>
                      </a:lnTo>
                      <a:lnTo>
                        <a:pt x="3705" y="264"/>
                      </a:lnTo>
                      <a:lnTo>
                        <a:pt x="3707" y="263"/>
                      </a:lnTo>
                      <a:lnTo>
                        <a:pt x="3709" y="263"/>
                      </a:lnTo>
                      <a:lnTo>
                        <a:pt x="3710" y="265"/>
                      </a:lnTo>
                      <a:lnTo>
                        <a:pt x="3712" y="268"/>
                      </a:lnTo>
                      <a:lnTo>
                        <a:pt x="3714" y="271"/>
                      </a:lnTo>
                      <a:lnTo>
                        <a:pt x="3715" y="275"/>
                      </a:lnTo>
                      <a:lnTo>
                        <a:pt x="3717" y="279"/>
                      </a:lnTo>
                      <a:lnTo>
                        <a:pt x="3719" y="281"/>
                      </a:lnTo>
                      <a:lnTo>
                        <a:pt x="3721" y="284"/>
                      </a:lnTo>
                      <a:lnTo>
                        <a:pt x="3722" y="285"/>
                      </a:lnTo>
                      <a:lnTo>
                        <a:pt x="3724" y="285"/>
                      </a:lnTo>
                      <a:lnTo>
                        <a:pt x="3726" y="285"/>
                      </a:lnTo>
                      <a:lnTo>
                        <a:pt x="3727" y="285"/>
                      </a:lnTo>
                      <a:lnTo>
                        <a:pt x="3729" y="285"/>
                      </a:lnTo>
                      <a:lnTo>
                        <a:pt x="3731" y="286"/>
                      </a:lnTo>
                      <a:lnTo>
                        <a:pt x="3733" y="288"/>
                      </a:lnTo>
                      <a:lnTo>
                        <a:pt x="3734" y="290"/>
                      </a:lnTo>
                      <a:lnTo>
                        <a:pt x="3736" y="293"/>
                      </a:lnTo>
                      <a:lnTo>
                        <a:pt x="3738" y="295"/>
                      </a:lnTo>
                      <a:lnTo>
                        <a:pt x="3739" y="296"/>
                      </a:lnTo>
                      <a:lnTo>
                        <a:pt x="3741" y="296"/>
                      </a:lnTo>
                      <a:lnTo>
                        <a:pt x="3743" y="294"/>
                      </a:lnTo>
                      <a:lnTo>
                        <a:pt x="3745" y="290"/>
                      </a:lnTo>
                      <a:lnTo>
                        <a:pt x="3746" y="285"/>
                      </a:lnTo>
                      <a:lnTo>
                        <a:pt x="3748" y="279"/>
                      </a:lnTo>
                      <a:lnTo>
                        <a:pt x="3750" y="273"/>
                      </a:lnTo>
                      <a:lnTo>
                        <a:pt x="3751" y="267"/>
                      </a:lnTo>
                      <a:lnTo>
                        <a:pt x="3753" y="262"/>
                      </a:lnTo>
                      <a:lnTo>
                        <a:pt x="3755" y="259"/>
                      </a:lnTo>
                      <a:lnTo>
                        <a:pt x="3757" y="257"/>
                      </a:lnTo>
                      <a:lnTo>
                        <a:pt x="3758" y="255"/>
                      </a:lnTo>
                      <a:lnTo>
                        <a:pt x="3760" y="255"/>
                      </a:lnTo>
                      <a:lnTo>
                        <a:pt x="3762" y="254"/>
                      </a:lnTo>
                      <a:lnTo>
                        <a:pt x="3763" y="253"/>
                      </a:lnTo>
                      <a:lnTo>
                        <a:pt x="3765" y="252"/>
                      </a:lnTo>
                      <a:lnTo>
                        <a:pt x="3767" y="250"/>
                      </a:lnTo>
                      <a:lnTo>
                        <a:pt x="3769" y="249"/>
                      </a:lnTo>
                      <a:lnTo>
                        <a:pt x="3770" y="248"/>
                      </a:lnTo>
                      <a:lnTo>
                        <a:pt x="3772" y="249"/>
                      </a:lnTo>
                      <a:lnTo>
                        <a:pt x="3774" y="250"/>
                      </a:lnTo>
                      <a:lnTo>
                        <a:pt x="3775" y="253"/>
                      </a:lnTo>
                      <a:lnTo>
                        <a:pt x="3777" y="257"/>
                      </a:lnTo>
                      <a:lnTo>
                        <a:pt x="3779" y="263"/>
                      </a:lnTo>
                      <a:lnTo>
                        <a:pt x="3780" y="268"/>
                      </a:lnTo>
                      <a:lnTo>
                        <a:pt x="3782" y="272"/>
                      </a:lnTo>
                      <a:lnTo>
                        <a:pt x="3784" y="274"/>
                      </a:lnTo>
                      <a:lnTo>
                        <a:pt x="3785" y="275"/>
                      </a:lnTo>
                      <a:lnTo>
                        <a:pt x="3787" y="274"/>
                      </a:lnTo>
                      <a:lnTo>
                        <a:pt x="3789" y="272"/>
                      </a:lnTo>
                      <a:lnTo>
                        <a:pt x="3791" y="269"/>
                      </a:lnTo>
                      <a:lnTo>
                        <a:pt x="3792" y="266"/>
                      </a:lnTo>
                      <a:lnTo>
                        <a:pt x="3794" y="264"/>
                      </a:lnTo>
                      <a:lnTo>
                        <a:pt x="3796" y="263"/>
                      </a:lnTo>
                      <a:lnTo>
                        <a:pt x="3797" y="264"/>
                      </a:lnTo>
                      <a:lnTo>
                        <a:pt x="3799" y="267"/>
                      </a:lnTo>
                      <a:lnTo>
                        <a:pt x="3801" y="269"/>
                      </a:lnTo>
                      <a:lnTo>
                        <a:pt x="3803" y="272"/>
                      </a:lnTo>
                      <a:lnTo>
                        <a:pt x="3804" y="273"/>
                      </a:lnTo>
                      <a:lnTo>
                        <a:pt x="3806" y="273"/>
                      </a:lnTo>
                      <a:lnTo>
                        <a:pt x="3808" y="270"/>
                      </a:lnTo>
                      <a:lnTo>
                        <a:pt x="3809" y="266"/>
                      </a:lnTo>
                      <a:lnTo>
                        <a:pt x="3811" y="261"/>
                      </a:lnTo>
                      <a:lnTo>
                        <a:pt x="3813" y="255"/>
                      </a:lnTo>
                      <a:lnTo>
                        <a:pt x="3814" y="249"/>
                      </a:lnTo>
                      <a:lnTo>
                        <a:pt x="3816" y="245"/>
                      </a:lnTo>
                      <a:lnTo>
                        <a:pt x="3818" y="243"/>
                      </a:lnTo>
                      <a:lnTo>
                        <a:pt x="3820" y="244"/>
                      </a:lnTo>
                      <a:lnTo>
                        <a:pt x="3821" y="247"/>
                      </a:lnTo>
                      <a:lnTo>
                        <a:pt x="3823" y="252"/>
                      </a:lnTo>
                      <a:lnTo>
                        <a:pt x="3825" y="259"/>
                      </a:lnTo>
                      <a:lnTo>
                        <a:pt x="3826" y="265"/>
                      </a:lnTo>
                      <a:lnTo>
                        <a:pt x="3828" y="270"/>
                      </a:lnTo>
                      <a:lnTo>
                        <a:pt x="3830" y="274"/>
                      </a:lnTo>
                      <a:lnTo>
                        <a:pt x="3832" y="277"/>
                      </a:lnTo>
                      <a:lnTo>
                        <a:pt x="3833" y="278"/>
                      </a:lnTo>
                      <a:lnTo>
                        <a:pt x="3835" y="278"/>
                      </a:lnTo>
                      <a:lnTo>
                        <a:pt x="3837" y="278"/>
                      </a:lnTo>
                      <a:lnTo>
                        <a:pt x="3838" y="277"/>
                      </a:lnTo>
                      <a:lnTo>
                        <a:pt x="3840" y="276"/>
                      </a:lnTo>
                      <a:lnTo>
                        <a:pt x="3842" y="276"/>
                      </a:lnTo>
                      <a:lnTo>
                        <a:pt x="3844" y="277"/>
                      </a:lnTo>
                      <a:lnTo>
                        <a:pt x="3845" y="278"/>
                      </a:lnTo>
                      <a:lnTo>
                        <a:pt x="3847" y="279"/>
                      </a:lnTo>
                      <a:lnTo>
                        <a:pt x="3849" y="279"/>
                      </a:lnTo>
                      <a:lnTo>
                        <a:pt x="3850" y="279"/>
                      </a:lnTo>
                      <a:lnTo>
                        <a:pt x="3852" y="279"/>
                      </a:lnTo>
                      <a:lnTo>
                        <a:pt x="3854" y="279"/>
                      </a:lnTo>
                      <a:lnTo>
                        <a:pt x="3856" y="279"/>
                      </a:lnTo>
                      <a:lnTo>
                        <a:pt x="3857" y="279"/>
                      </a:lnTo>
                      <a:lnTo>
                        <a:pt x="3859" y="281"/>
                      </a:lnTo>
                      <a:lnTo>
                        <a:pt x="3861" y="283"/>
                      </a:lnTo>
                      <a:lnTo>
                        <a:pt x="3862" y="286"/>
                      </a:lnTo>
                      <a:lnTo>
                        <a:pt x="3864" y="290"/>
                      </a:lnTo>
                      <a:lnTo>
                        <a:pt x="3866" y="294"/>
                      </a:lnTo>
                      <a:lnTo>
                        <a:pt x="3868" y="297"/>
                      </a:lnTo>
                      <a:lnTo>
                        <a:pt x="3869" y="298"/>
                      </a:lnTo>
                      <a:lnTo>
                        <a:pt x="3871" y="298"/>
                      </a:lnTo>
                      <a:lnTo>
                        <a:pt x="3873" y="297"/>
                      </a:lnTo>
                      <a:lnTo>
                        <a:pt x="3874" y="294"/>
                      </a:lnTo>
                      <a:lnTo>
                        <a:pt x="3876" y="290"/>
                      </a:lnTo>
                      <a:lnTo>
                        <a:pt x="3878" y="286"/>
                      </a:lnTo>
                      <a:lnTo>
                        <a:pt x="3880" y="282"/>
                      </a:lnTo>
                      <a:lnTo>
                        <a:pt x="3881" y="281"/>
                      </a:lnTo>
                      <a:lnTo>
                        <a:pt x="3883" y="281"/>
                      </a:lnTo>
                      <a:lnTo>
                        <a:pt x="3885" y="282"/>
                      </a:lnTo>
                      <a:lnTo>
                        <a:pt x="3886" y="286"/>
                      </a:lnTo>
                      <a:lnTo>
                        <a:pt x="3888" y="290"/>
                      </a:lnTo>
                      <a:lnTo>
                        <a:pt x="3890" y="294"/>
                      </a:lnTo>
                      <a:lnTo>
                        <a:pt x="3892" y="296"/>
                      </a:lnTo>
                      <a:lnTo>
                        <a:pt x="3893" y="297"/>
                      </a:lnTo>
                      <a:lnTo>
                        <a:pt x="3895" y="296"/>
                      </a:lnTo>
                      <a:lnTo>
                        <a:pt x="3897" y="293"/>
                      </a:lnTo>
                      <a:lnTo>
                        <a:pt x="3898" y="288"/>
                      </a:lnTo>
                      <a:lnTo>
                        <a:pt x="3900" y="284"/>
                      </a:lnTo>
                      <a:lnTo>
                        <a:pt x="3902" y="279"/>
                      </a:lnTo>
                      <a:lnTo>
                        <a:pt x="3904" y="275"/>
                      </a:lnTo>
                      <a:lnTo>
                        <a:pt x="3905" y="273"/>
                      </a:lnTo>
                      <a:lnTo>
                        <a:pt x="3907" y="272"/>
                      </a:lnTo>
                      <a:lnTo>
                        <a:pt x="3909" y="273"/>
                      </a:lnTo>
                      <a:lnTo>
                        <a:pt x="3910" y="274"/>
                      </a:lnTo>
                      <a:lnTo>
                        <a:pt x="3912" y="276"/>
                      </a:lnTo>
                      <a:lnTo>
                        <a:pt x="3914" y="276"/>
                      </a:lnTo>
                      <a:lnTo>
                        <a:pt x="3916" y="276"/>
                      </a:lnTo>
                      <a:lnTo>
                        <a:pt x="3917" y="276"/>
                      </a:lnTo>
                      <a:lnTo>
                        <a:pt x="3919" y="274"/>
                      </a:lnTo>
                      <a:lnTo>
                        <a:pt x="3920" y="273"/>
                      </a:lnTo>
                      <a:lnTo>
                        <a:pt x="3922" y="271"/>
                      </a:lnTo>
                      <a:lnTo>
                        <a:pt x="3924" y="270"/>
                      </a:lnTo>
                      <a:lnTo>
                        <a:pt x="3926" y="270"/>
                      </a:lnTo>
                      <a:lnTo>
                        <a:pt x="3928" y="271"/>
                      </a:lnTo>
                      <a:lnTo>
                        <a:pt x="3929" y="272"/>
                      </a:lnTo>
                      <a:lnTo>
                        <a:pt x="3931" y="274"/>
                      </a:lnTo>
                      <a:lnTo>
                        <a:pt x="3932" y="275"/>
                      </a:lnTo>
                      <a:lnTo>
                        <a:pt x="3934" y="275"/>
                      </a:lnTo>
                      <a:lnTo>
                        <a:pt x="3936" y="274"/>
                      </a:lnTo>
                      <a:lnTo>
                        <a:pt x="3938" y="273"/>
                      </a:lnTo>
                      <a:lnTo>
                        <a:pt x="3940" y="272"/>
                      </a:lnTo>
                      <a:lnTo>
                        <a:pt x="3941" y="270"/>
                      </a:lnTo>
                      <a:lnTo>
                        <a:pt x="3943" y="270"/>
                      </a:lnTo>
                      <a:lnTo>
                        <a:pt x="3944" y="271"/>
                      </a:lnTo>
                      <a:lnTo>
                        <a:pt x="3946" y="274"/>
                      </a:lnTo>
                      <a:lnTo>
                        <a:pt x="3948" y="278"/>
                      </a:lnTo>
                      <a:lnTo>
                        <a:pt x="3950" y="283"/>
                      </a:lnTo>
                      <a:lnTo>
                        <a:pt x="3952" y="288"/>
                      </a:lnTo>
                      <a:lnTo>
                        <a:pt x="3953" y="293"/>
                      </a:lnTo>
                      <a:lnTo>
                        <a:pt x="3955" y="297"/>
                      </a:lnTo>
                      <a:lnTo>
                        <a:pt x="3956" y="299"/>
                      </a:lnTo>
                      <a:lnTo>
                        <a:pt x="3958" y="299"/>
                      </a:lnTo>
                      <a:lnTo>
                        <a:pt x="3960" y="297"/>
                      </a:lnTo>
                      <a:lnTo>
                        <a:pt x="3962" y="293"/>
                      </a:lnTo>
                      <a:lnTo>
                        <a:pt x="3963" y="289"/>
                      </a:lnTo>
                      <a:lnTo>
                        <a:pt x="3965" y="285"/>
                      </a:lnTo>
                      <a:lnTo>
                        <a:pt x="3967" y="283"/>
                      </a:lnTo>
                      <a:lnTo>
                        <a:pt x="3968" y="283"/>
                      </a:lnTo>
                      <a:lnTo>
                        <a:pt x="3970" y="285"/>
                      </a:lnTo>
                      <a:lnTo>
                        <a:pt x="3972" y="289"/>
                      </a:lnTo>
                      <a:lnTo>
                        <a:pt x="3974" y="294"/>
                      </a:lnTo>
                      <a:lnTo>
                        <a:pt x="3975" y="299"/>
                      </a:lnTo>
                      <a:lnTo>
                        <a:pt x="3977" y="303"/>
                      </a:lnTo>
                      <a:lnTo>
                        <a:pt x="3979" y="305"/>
                      </a:lnTo>
                      <a:lnTo>
                        <a:pt x="3980" y="305"/>
                      </a:lnTo>
                      <a:lnTo>
                        <a:pt x="3982" y="303"/>
                      </a:lnTo>
                      <a:lnTo>
                        <a:pt x="3984" y="300"/>
                      </a:lnTo>
                      <a:lnTo>
                        <a:pt x="3986" y="295"/>
                      </a:lnTo>
                      <a:lnTo>
                        <a:pt x="3987" y="290"/>
                      </a:lnTo>
                      <a:lnTo>
                        <a:pt x="3989" y="286"/>
                      </a:lnTo>
                      <a:lnTo>
                        <a:pt x="3991" y="284"/>
                      </a:lnTo>
                      <a:lnTo>
                        <a:pt x="3992" y="282"/>
                      </a:lnTo>
                      <a:lnTo>
                        <a:pt x="3994" y="282"/>
                      </a:lnTo>
                      <a:lnTo>
                        <a:pt x="3996" y="283"/>
                      </a:lnTo>
                      <a:lnTo>
                        <a:pt x="3998" y="284"/>
                      </a:lnTo>
                      <a:lnTo>
                        <a:pt x="3999" y="283"/>
                      </a:lnTo>
                      <a:lnTo>
                        <a:pt x="4001" y="282"/>
                      </a:lnTo>
                      <a:lnTo>
                        <a:pt x="4003" y="279"/>
                      </a:lnTo>
                      <a:lnTo>
                        <a:pt x="4004" y="276"/>
                      </a:lnTo>
                      <a:lnTo>
                        <a:pt x="4006" y="274"/>
                      </a:lnTo>
                      <a:lnTo>
                        <a:pt x="4008" y="273"/>
                      </a:lnTo>
                      <a:lnTo>
                        <a:pt x="4010" y="273"/>
                      </a:lnTo>
                      <a:lnTo>
                        <a:pt x="4011" y="275"/>
                      </a:lnTo>
                      <a:lnTo>
                        <a:pt x="4013" y="278"/>
                      </a:lnTo>
                      <a:lnTo>
                        <a:pt x="4015" y="282"/>
                      </a:lnTo>
                      <a:lnTo>
                        <a:pt x="4016" y="286"/>
                      </a:lnTo>
                      <a:lnTo>
                        <a:pt x="4018" y="288"/>
                      </a:lnTo>
                      <a:lnTo>
                        <a:pt x="4020" y="288"/>
                      </a:lnTo>
                      <a:lnTo>
                        <a:pt x="4021" y="286"/>
                      </a:lnTo>
                      <a:lnTo>
                        <a:pt x="4023" y="282"/>
                      </a:lnTo>
                      <a:lnTo>
                        <a:pt x="4025" y="277"/>
                      </a:lnTo>
                      <a:lnTo>
                        <a:pt x="4027" y="274"/>
                      </a:lnTo>
                      <a:lnTo>
                        <a:pt x="4028" y="272"/>
                      </a:lnTo>
                      <a:lnTo>
                        <a:pt x="4030" y="274"/>
                      </a:lnTo>
                      <a:lnTo>
                        <a:pt x="4032" y="279"/>
                      </a:lnTo>
                      <a:lnTo>
                        <a:pt x="4033" y="286"/>
                      </a:lnTo>
                      <a:lnTo>
                        <a:pt x="4035" y="295"/>
                      </a:lnTo>
                      <a:lnTo>
                        <a:pt x="4037" y="302"/>
                      </a:lnTo>
                      <a:lnTo>
                        <a:pt x="4039" y="306"/>
                      </a:lnTo>
                      <a:lnTo>
                        <a:pt x="4040" y="305"/>
                      </a:lnTo>
                      <a:lnTo>
                        <a:pt x="4042" y="297"/>
                      </a:lnTo>
                      <a:lnTo>
                        <a:pt x="4044" y="282"/>
                      </a:lnTo>
                      <a:lnTo>
                        <a:pt x="4045" y="262"/>
                      </a:lnTo>
                      <a:lnTo>
                        <a:pt x="4047" y="240"/>
                      </a:lnTo>
                      <a:lnTo>
                        <a:pt x="4049" y="216"/>
                      </a:lnTo>
                      <a:lnTo>
                        <a:pt x="4051" y="195"/>
                      </a:lnTo>
                      <a:lnTo>
                        <a:pt x="4052" y="178"/>
                      </a:lnTo>
                      <a:lnTo>
                        <a:pt x="4054" y="166"/>
                      </a:lnTo>
                      <a:lnTo>
                        <a:pt x="4056" y="160"/>
                      </a:lnTo>
                      <a:lnTo>
                        <a:pt x="4057" y="158"/>
                      </a:lnTo>
                      <a:lnTo>
                        <a:pt x="4059" y="161"/>
                      </a:lnTo>
                      <a:lnTo>
                        <a:pt x="4061" y="164"/>
                      </a:lnTo>
                      <a:lnTo>
                        <a:pt x="4063" y="167"/>
                      </a:lnTo>
                      <a:lnTo>
                        <a:pt x="4064" y="168"/>
                      </a:lnTo>
                      <a:lnTo>
                        <a:pt x="4066" y="167"/>
                      </a:lnTo>
                      <a:lnTo>
                        <a:pt x="4067" y="163"/>
                      </a:lnTo>
                      <a:lnTo>
                        <a:pt x="4069" y="158"/>
                      </a:lnTo>
                      <a:lnTo>
                        <a:pt x="4071" y="152"/>
                      </a:lnTo>
                      <a:lnTo>
                        <a:pt x="4073" y="148"/>
                      </a:lnTo>
                      <a:lnTo>
                        <a:pt x="4075" y="144"/>
                      </a:lnTo>
                      <a:lnTo>
                        <a:pt x="4076" y="144"/>
                      </a:lnTo>
                      <a:lnTo>
                        <a:pt x="4078" y="145"/>
                      </a:lnTo>
                      <a:lnTo>
                        <a:pt x="4079" y="149"/>
                      </a:lnTo>
                      <a:lnTo>
                        <a:pt x="4081" y="154"/>
                      </a:lnTo>
                      <a:lnTo>
                        <a:pt x="4083" y="158"/>
                      </a:lnTo>
                      <a:lnTo>
                        <a:pt x="4085" y="161"/>
                      </a:lnTo>
                      <a:lnTo>
                        <a:pt x="4086" y="163"/>
                      </a:lnTo>
                      <a:lnTo>
                        <a:pt x="4088" y="162"/>
                      </a:lnTo>
                      <a:lnTo>
                        <a:pt x="4090" y="160"/>
                      </a:lnTo>
                      <a:lnTo>
                        <a:pt x="4091" y="156"/>
                      </a:lnTo>
                      <a:lnTo>
                        <a:pt x="4093" y="151"/>
                      </a:lnTo>
                      <a:lnTo>
                        <a:pt x="4095" y="147"/>
                      </a:lnTo>
                      <a:lnTo>
                        <a:pt x="4097" y="143"/>
                      </a:lnTo>
                      <a:lnTo>
                        <a:pt x="4098" y="141"/>
                      </a:lnTo>
                      <a:lnTo>
                        <a:pt x="4100" y="139"/>
                      </a:lnTo>
                      <a:lnTo>
                        <a:pt x="4102" y="139"/>
                      </a:lnTo>
                      <a:lnTo>
                        <a:pt x="4103" y="140"/>
                      </a:lnTo>
                      <a:lnTo>
                        <a:pt x="4105" y="142"/>
                      </a:lnTo>
                      <a:lnTo>
                        <a:pt x="4107" y="143"/>
                      </a:lnTo>
                      <a:lnTo>
                        <a:pt x="4109" y="144"/>
                      </a:lnTo>
                      <a:lnTo>
                        <a:pt x="4110" y="144"/>
                      </a:lnTo>
                      <a:lnTo>
                        <a:pt x="4112" y="143"/>
                      </a:lnTo>
                      <a:lnTo>
                        <a:pt x="4114" y="142"/>
                      </a:lnTo>
                      <a:lnTo>
                        <a:pt x="4115" y="141"/>
                      </a:lnTo>
                      <a:lnTo>
                        <a:pt x="4117" y="139"/>
                      </a:lnTo>
                      <a:lnTo>
                        <a:pt x="4119" y="138"/>
                      </a:lnTo>
                      <a:lnTo>
                        <a:pt x="4121" y="138"/>
                      </a:lnTo>
                      <a:lnTo>
                        <a:pt x="4122" y="139"/>
                      </a:lnTo>
                      <a:lnTo>
                        <a:pt x="4124" y="141"/>
                      </a:lnTo>
                      <a:lnTo>
                        <a:pt x="4126" y="144"/>
                      </a:lnTo>
                      <a:lnTo>
                        <a:pt x="4127" y="148"/>
                      </a:lnTo>
                      <a:lnTo>
                        <a:pt x="4129" y="152"/>
                      </a:lnTo>
                      <a:lnTo>
                        <a:pt x="4131" y="155"/>
                      </a:lnTo>
                      <a:lnTo>
                        <a:pt x="4133" y="157"/>
                      </a:lnTo>
                      <a:lnTo>
                        <a:pt x="4134" y="158"/>
                      </a:lnTo>
                      <a:lnTo>
                        <a:pt x="4136" y="158"/>
                      </a:lnTo>
                      <a:lnTo>
                        <a:pt x="4138" y="157"/>
                      </a:lnTo>
                      <a:lnTo>
                        <a:pt x="4139" y="155"/>
                      </a:lnTo>
                      <a:lnTo>
                        <a:pt x="4141" y="154"/>
                      </a:lnTo>
                      <a:lnTo>
                        <a:pt x="4143" y="154"/>
                      </a:lnTo>
                      <a:lnTo>
                        <a:pt x="4145" y="153"/>
                      </a:lnTo>
                      <a:lnTo>
                        <a:pt x="4146" y="154"/>
                      </a:lnTo>
                      <a:lnTo>
                        <a:pt x="4148" y="154"/>
                      </a:lnTo>
                      <a:lnTo>
                        <a:pt x="4150" y="155"/>
                      </a:lnTo>
                      <a:lnTo>
                        <a:pt x="4151" y="155"/>
                      </a:lnTo>
                      <a:lnTo>
                        <a:pt x="4153" y="154"/>
                      </a:lnTo>
                      <a:lnTo>
                        <a:pt x="4155" y="152"/>
                      </a:lnTo>
                      <a:lnTo>
                        <a:pt x="4157" y="149"/>
                      </a:lnTo>
                      <a:lnTo>
                        <a:pt x="4158" y="146"/>
                      </a:lnTo>
                      <a:lnTo>
                        <a:pt x="4160" y="143"/>
                      </a:lnTo>
                      <a:lnTo>
                        <a:pt x="4162" y="140"/>
                      </a:lnTo>
                      <a:lnTo>
                        <a:pt x="4163" y="138"/>
                      </a:lnTo>
                      <a:lnTo>
                        <a:pt x="4165" y="138"/>
                      </a:lnTo>
                      <a:lnTo>
                        <a:pt x="4167" y="139"/>
                      </a:lnTo>
                      <a:lnTo>
                        <a:pt x="4169" y="142"/>
                      </a:lnTo>
                      <a:lnTo>
                        <a:pt x="4170" y="145"/>
                      </a:lnTo>
                      <a:lnTo>
                        <a:pt x="4172" y="149"/>
                      </a:lnTo>
                      <a:lnTo>
                        <a:pt x="4174" y="152"/>
                      </a:lnTo>
                      <a:lnTo>
                        <a:pt x="4175" y="155"/>
                      </a:lnTo>
                      <a:lnTo>
                        <a:pt x="4177" y="157"/>
                      </a:lnTo>
                      <a:lnTo>
                        <a:pt x="4179" y="157"/>
                      </a:lnTo>
                      <a:lnTo>
                        <a:pt x="4181" y="157"/>
                      </a:lnTo>
                      <a:lnTo>
                        <a:pt x="4182" y="157"/>
                      </a:lnTo>
                      <a:lnTo>
                        <a:pt x="4184" y="156"/>
                      </a:lnTo>
                      <a:lnTo>
                        <a:pt x="4186" y="156"/>
                      </a:lnTo>
                      <a:lnTo>
                        <a:pt x="4187" y="156"/>
                      </a:lnTo>
                      <a:lnTo>
                        <a:pt x="4189" y="156"/>
                      </a:lnTo>
                      <a:lnTo>
                        <a:pt x="4191" y="158"/>
                      </a:lnTo>
                      <a:lnTo>
                        <a:pt x="4193" y="159"/>
                      </a:lnTo>
                      <a:lnTo>
                        <a:pt x="4194" y="160"/>
                      </a:lnTo>
                      <a:lnTo>
                        <a:pt x="4196" y="161"/>
                      </a:lnTo>
                      <a:lnTo>
                        <a:pt x="4198" y="161"/>
                      </a:lnTo>
                      <a:lnTo>
                        <a:pt x="4199" y="160"/>
                      </a:lnTo>
                      <a:lnTo>
                        <a:pt x="4201" y="158"/>
                      </a:lnTo>
                      <a:lnTo>
                        <a:pt x="4203" y="157"/>
                      </a:lnTo>
                      <a:lnTo>
                        <a:pt x="4205" y="155"/>
                      </a:lnTo>
                      <a:lnTo>
                        <a:pt x="4206" y="154"/>
                      </a:lnTo>
                      <a:lnTo>
                        <a:pt x="4208" y="152"/>
                      </a:lnTo>
                      <a:lnTo>
                        <a:pt x="4210" y="152"/>
                      </a:lnTo>
                      <a:lnTo>
                        <a:pt x="4211" y="151"/>
                      </a:lnTo>
                      <a:lnTo>
                        <a:pt x="4213" y="151"/>
                      </a:lnTo>
                      <a:lnTo>
                        <a:pt x="4215" y="151"/>
                      </a:lnTo>
                      <a:lnTo>
                        <a:pt x="4217" y="150"/>
                      </a:lnTo>
                      <a:lnTo>
                        <a:pt x="4218" y="149"/>
                      </a:lnTo>
                      <a:lnTo>
                        <a:pt x="4220" y="148"/>
                      </a:lnTo>
                      <a:lnTo>
                        <a:pt x="4221" y="146"/>
                      </a:lnTo>
                      <a:lnTo>
                        <a:pt x="4223" y="144"/>
                      </a:lnTo>
                      <a:lnTo>
                        <a:pt x="4225" y="143"/>
                      </a:lnTo>
                      <a:lnTo>
                        <a:pt x="4227" y="142"/>
                      </a:lnTo>
                      <a:lnTo>
                        <a:pt x="4228" y="142"/>
                      </a:lnTo>
                      <a:lnTo>
                        <a:pt x="4230" y="142"/>
                      </a:lnTo>
                      <a:lnTo>
                        <a:pt x="4232" y="143"/>
                      </a:lnTo>
                      <a:lnTo>
                        <a:pt x="4233" y="144"/>
                      </a:lnTo>
                      <a:lnTo>
                        <a:pt x="4235" y="145"/>
                      </a:lnTo>
                      <a:lnTo>
                        <a:pt x="4237" y="145"/>
                      </a:lnTo>
                      <a:lnTo>
                        <a:pt x="4239" y="144"/>
                      </a:lnTo>
                      <a:lnTo>
                        <a:pt x="4240" y="142"/>
                      </a:lnTo>
                      <a:lnTo>
                        <a:pt x="4242" y="140"/>
                      </a:lnTo>
                      <a:lnTo>
                        <a:pt x="4244" y="137"/>
                      </a:lnTo>
                      <a:lnTo>
                        <a:pt x="4245" y="134"/>
                      </a:lnTo>
                      <a:lnTo>
                        <a:pt x="4247" y="131"/>
                      </a:lnTo>
                      <a:lnTo>
                        <a:pt x="4249" y="129"/>
                      </a:lnTo>
                      <a:lnTo>
                        <a:pt x="4251" y="127"/>
                      </a:lnTo>
                      <a:lnTo>
                        <a:pt x="4252" y="125"/>
                      </a:lnTo>
                      <a:lnTo>
                        <a:pt x="4254" y="124"/>
                      </a:lnTo>
                      <a:lnTo>
                        <a:pt x="4256" y="123"/>
                      </a:lnTo>
                      <a:lnTo>
                        <a:pt x="4257" y="121"/>
                      </a:lnTo>
                      <a:lnTo>
                        <a:pt x="4259" y="119"/>
                      </a:lnTo>
                      <a:lnTo>
                        <a:pt x="4261" y="118"/>
                      </a:lnTo>
                      <a:lnTo>
                        <a:pt x="4263" y="116"/>
                      </a:lnTo>
                      <a:lnTo>
                        <a:pt x="4264" y="115"/>
                      </a:lnTo>
                      <a:lnTo>
                        <a:pt x="4266" y="114"/>
                      </a:lnTo>
                      <a:lnTo>
                        <a:pt x="4268" y="114"/>
                      </a:lnTo>
                      <a:lnTo>
                        <a:pt x="4269" y="115"/>
                      </a:lnTo>
                      <a:lnTo>
                        <a:pt x="4271" y="117"/>
                      </a:lnTo>
                      <a:lnTo>
                        <a:pt x="4273" y="119"/>
                      </a:lnTo>
                      <a:lnTo>
                        <a:pt x="4274" y="121"/>
                      </a:lnTo>
                      <a:lnTo>
                        <a:pt x="4275" y="122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7" name="Freeform 123">
                  <a:extLst>
                    <a:ext uri="{FF2B5EF4-FFF2-40B4-BE49-F238E27FC236}">
                      <a16:creationId xmlns:a16="http://schemas.microsoft.com/office/drawing/2014/main" id="{B76FB9A6-DB6C-4A9D-9D2D-9AC8F7A5E3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952749"/>
                  <a:ext cx="2484000" cy="515938"/>
                </a:xfrm>
                <a:custGeom>
                  <a:avLst/>
                  <a:gdLst>
                    <a:gd name="T0" fmla="*/ 67 w 4275"/>
                    <a:gd name="T1" fmla="*/ 76 h 325"/>
                    <a:gd name="T2" fmla="*/ 135 w 4275"/>
                    <a:gd name="T3" fmla="*/ 129 h 325"/>
                    <a:gd name="T4" fmla="*/ 203 w 4275"/>
                    <a:gd name="T5" fmla="*/ 168 h 325"/>
                    <a:gd name="T6" fmla="*/ 272 w 4275"/>
                    <a:gd name="T7" fmla="*/ 192 h 325"/>
                    <a:gd name="T8" fmla="*/ 340 w 4275"/>
                    <a:gd name="T9" fmla="*/ 187 h 325"/>
                    <a:gd name="T10" fmla="*/ 408 w 4275"/>
                    <a:gd name="T11" fmla="*/ 175 h 325"/>
                    <a:gd name="T12" fmla="*/ 477 w 4275"/>
                    <a:gd name="T13" fmla="*/ 149 h 325"/>
                    <a:gd name="T14" fmla="*/ 545 w 4275"/>
                    <a:gd name="T15" fmla="*/ 201 h 325"/>
                    <a:gd name="T16" fmla="*/ 614 w 4275"/>
                    <a:gd name="T17" fmla="*/ 164 h 325"/>
                    <a:gd name="T18" fmla="*/ 682 w 4275"/>
                    <a:gd name="T19" fmla="*/ 168 h 325"/>
                    <a:gd name="T20" fmla="*/ 750 w 4275"/>
                    <a:gd name="T21" fmla="*/ 157 h 325"/>
                    <a:gd name="T22" fmla="*/ 819 w 4275"/>
                    <a:gd name="T23" fmla="*/ 176 h 325"/>
                    <a:gd name="T24" fmla="*/ 887 w 4275"/>
                    <a:gd name="T25" fmla="*/ 139 h 325"/>
                    <a:gd name="T26" fmla="*/ 956 w 4275"/>
                    <a:gd name="T27" fmla="*/ 136 h 325"/>
                    <a:gd name="T28" fmla="*/ 1024 w 4275"/>
                    <a:gd name="T29" fmla="*/ 33 h 325"/>
                    <a:gd name="T30" fmla="*/ 1092 w 4275"/>
                    <a:gd name="T31" fmla="*/ 17 h 325"/>
                    <a:gd name="T32" fmla="*/ 1161 w 4275"/>
                    <a:gd name="T33" fmla="*/ 39 h 325"/>
                    <a:gd name="T34" fmla="*/ 1229 w 4275"/>
                    <a:gd name="T35" fmla="*/ 30 h 325"/>
                    <a:gd name="T36" fmla="*/ 1298 w 4275"/>
                    <a:gd name="T37" fmla="*/ 65 h 325"/>
                    <a:gd name="T38" fmla="*/ 1366 w 4275"/>
                    <a:gd name="T39" fmla="*/ 35 h 325"/>
                    <a:gd name="T40" fmla="*/ 1435 w 4275"/>
                    <a:gd name="T41" fmla="*/ 118 h 325"/>
                    <a:gd name="T42" fmla="*/ 1503 w 4275"/>
                    <a:gd name="T43" fmla="*/ 100 h 325"/>
                    <a:gd name="T44" fmla="*/ 1571 w 4275"/>
                    <a:gd name="T45" fmla="*/ 130 h 325"/>
                    <a:gd name="T46" fmla="*/ 1640 w 4275"/>
                    <a:gd name="T47" fmla="*/ 96 h 325"/>
                    <a:gd name="T48" fmla="*/ 1708 w 4275"/>
                    <a:gd name="T49" fmla="*/ 90 h 325"/>
                    <a:gd name="T50" fmla="*/ 1776 w 4275"/>
                    <a:gd name="T51" fmla="*/ 104 h 325"/>
                    <a:gd name="T52" fmla="*/ 1845 w 4275"/>
                    <a:gd name="T53" fmla="*/ 107 h 325"/>
                    <a:gd name="T54" fmla="*/ 1913 w 4275"/>
                    <a:gd name="T55" fmla="*/ 119 h 325"/>
                    <a:gd name="T56" fmla="*/ 1982 w 4275"/>
                    <a:gd name="T57" fmla="*/ 130 h 325"/>
                    <a:gd name="T58" fmla="*/ 2050 w 4275"/>
                    <a:gd name="T59" fmla="*/ 187 h 325"/>
                    <a:gd name="T60" fmla="*/ 2118 w 4275"/>
                    <a:gd name="T61" fmla="*/ 138 h 325"/>
                    <a:gd name="T62" fmla="*/ 2187 w 4275"/>
                    <a:gd name="T63" fmla="*/ 161 h 325"/>
                    <a:gd name="T64" fmla="*/ 2255 w 4275"/>
                    <a:gd name="T65" fmla="*/ 139 h 325"/>
                    <a:gd name="T66" fmla="*/ 2323 w 4275"/>
                    <a:gd name="T67" fmla="*/ 174 h 325"/>
                    <a:gd name="T68" fmla="*/ 2392 w 4275"/>
                    <a:gd name="T69" fmla="*/ 155 h 325"/>
                    <a:gd name="T70" fmla="*/ 2460 w 4275"/>
                    <a:gd name="T71" fmla="*/ 179 h 325"/>
                    <a:gd name="T72" fmla="*/ 2529 w 4275"/>
                    <a:gd name="T73" fmla="*/ 163 h 325"/>
                    <a:gd name="T74" fmla="*/ 2597 w 4275"/>
                    <a:gd name="T75" fmla="*/ 160 h 325"/>
                    <a:gd name="T76" fmla="*/ 2665 w 4275"/>
                    <a:gd name="T77" fmla="*/ 183 h 325"/>
                    <a:gd name="T78" fmla="*/ 2734 w 4275"/>
                    <a:gd name="T79" fmla="*/ 197 h 325"/>
                    <a:gd name="T80" fmla="*/ 2802 w 4275"/>
                    <a:gd name="T81" fmla="*/ 243 h 325"/>
                    <a:gd name="T82" fmla="*/ 2871 w 4275"/>
                    <a:gd name="T83" fmla="*/ 279 h 325"/>
                    <a:gd name="T84" fmla="*/ 2939 w 4275"/>
                    <a:gd name="T85" fmla="*/ 304 h 325"/>
                    <a:gd name="T86" fmla="*/ 3008 w 4275"/>
                    <a:gd name="T87" fmla="*/ 260 h 325"/>
                    <a:gd name="T88" fmla="*/ 3076 w 4275"/>
                    <a:gd name="T89" fmla="*/ 241 h 325"/>
                    <a:gd name="T90" fmla="*/ 3144 w 4275"/>
                    <a:gd name="T91" fmla="*/ 265 h 325"/>
                    <a:gd name="T92" fmla="*/ 3213 w 4275"/>
                    <a:gd name="T93" fmla="*/ 245 h 325"/>
                    <a:gd name="T94" fmla="*/ 3281 w 4275"/>
                    <a:gd name="T95" fmla="*/ 295 h 325"/>
                    <a:gd name="T96" fmla="*/ 3349 w 4275"/>
                    <a:gd name="T97" fmla="*/ 279 h 325"/>
                    <a:gd name="T98" fmla="*/ 3418 w 4275"/>
                    <a:gd name="T99" fmla="*/ 281 h 325"/>
                    <a:gd name="T100" fmla="*/ 3486 w 4275"/>
                    <a:gd name="T101" fmla="*/ 272 h 325"/>
                    <a:gd name="T102" fmla="*/ 3555 w 4275"/>
                    <a:gd name="T103" fmla="*/ 248 h 325"/>
                    <a:gd name="T104" fmla="*/ 3623 w 4275"/>
                    <a:gd name="T105" fmla="*/ 248 h 325"/>
                    <a:gd name="T106" fmla="*/ 3691 w 4275"/>
                    <a:gd name="T107" fmla="*/ 285 h 325"/>
                    <a:gd name="T108" fmla="*/ 3760 w 4275"/>
                    <a:gd name="T109" fmla="*/ 247 h 325"/>
                    <a:gd name="T110" fmla="*/ 3828 w 4275"/>
                    <a:gd name="T111" fmla="*/ 257 h 325"/>
                    <a:gd name="T112" fmla="*/ 3897 w 4275"/>
                    <a:gd name="T113" fmla="*/ 275 h 325"/>
                    <a:gd name="T114" fmla="*/ 3965 w 4275"/>
                    <a:gd name="T115" fmla="*/ 268 h 325"/>
                    <a:gd name="T116" fmla="*/ 4033 w 4275"/>
                    <a:gd name="T117" fmla="*/ 290 h 325"/>
                    <a:gd name="T118" fmla="*/ 4102 w 4275"/>
                    <a:gd name="T119" fmla="*/ 162 h 325"/>
                    <a:gd name="T120" fmla="*/ 4170 w 4275"/>
                    <a:gd name="T121" fmla="*/ 154 h 325"/>
                    <a:gd name="T122" fmla="*/ 4239 w 4275"/>
                    <a:gd name="T123" fmla="*/ 172 h 325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325">
                      <a:moveTo>
                        <a:pt x="0" y="86"/>
                      </a:moveTo>
                      <a:lnTo>
                        <a:pt x="1" y="85"/>
                      </a:lnTo>
                      <a:lnTo>
                        <a:pt x="3" y="83"/>
                      </a:lnTo>
                      <a:lnTo>
                        <a:pt x="5" y="80"/>
                      </a:lnTo>
                      <a:lnTo>
                        <a:pt x="7" y="76"/>
                      </a:lnTo>
                      <a:lnTo>
                        <a:pt x="8" y="72"/>
                      </a:lnTo>
                      <a:lnTo>
                        <a:pt x="10" y="68"/>
                      </a:lnTo>
                      <a:lnTo>
                        <a:pt x="12" y="63"/>
                      </a:lnTo>
                      <a:lnTo>
                        <a:pt x="13" y="59"/>
                      </a:lnTo>
                      <a:lnTo>
                        <a:pt x="15" y="55"/>
                      </a:lnTo>
                      <a:lnTo>
                        <a:pt x="17" y="51"/>
                      </a:lnTo>
                      <a:lnTo>
                        <a:pt x="19" y="48"/>
                      </a:lnTo>
                      <a:lnTo>
                        <a:pt x="20" y="44"/>
                      </a:lnTo>
                      <a:lnTo>
                        <a:pt x="22" y="42"/>
                      </a:lnTo>
                      <a:lnTo>
                        <a:pt x="24" y="41"/>
                      </a:lnTo>
                      <a:lnTo>
                        <a:pt x="25" y="42"/>
                      </a:lnTo>
                      <a:lnTo>
                        <a:pt x="27" y="44"/>
                      </a:lnTo>
                      <a:lnTo>
                        <a:pt x="29" y="48"/>
                      </a:lnTo>
                      <a:lnTo>
                        <a:pt x="31" y="53"/>
                      </a:lnTo>
                      <a:lnTo>
                        <a:pt x="32" y="59"/>
                      </a:lnTo>
                      <a:lnTo>
                        <a:pt x="34" y="65"/>
                      </a:lnTo>
                      <a:lnTo>
                        <a:pt x="36" y="70"/>
                      </a:lnTo>
                      <a:lnTo>
                        <a:pt x="37" y="74"/>
                      </a:lnTo>
                      <a:lnTo>
                        <a:pt x="39" y="75"/>
                      </a:lnTo>
                      <a:lnTo>
                        <a:pt x="41" y="75"/>
                      </a:lnTo>
                      <a:lnTo>
                        <a:pt x="43" y="73"/>
                      </a:lnTo>
                      <a:lnTo>
                        <a:pt x="44" y="70"/>
                      </a:lnTo>
                      <a:lnTo>
                        <a:pt x="46" y="67"/>
                      </a:lnTo>
                      <a:lnTo>
                        <a:pt x="48" y="64"/>
                      </a:lnTo>
                      <a:lnTo>
                        <a:pt x="49" y="62"/>
                      </a:lnTo>
                      <a:lnTo>
                        <a:pt x="51" y="62"/>
                      </a:lnTo>
                      <a:lnTo>
                        <a:pt x="53" y="62"/>
                      </a:lnTo>
                      <a:lnTo>
                        <a:pt x="55" y="63"/>
                      </a:lnTo>
                      <a:lnTo>
                        <a:pt x="56" y="65"/>
                      </a:lnTo>
                      <a:lnTo>
                        <a:pt x="58" y="67"/>
                      </a:lnTo>
                      <a:lnTo>
                        <a:pt x="60" y="69"/>
                      </a:lnTo>
                      <a:lnTo>
                        <a:pt x="61" y="70"/>
                      </a:lnTo>
                      <a:lnTo>
                        <a:pt x="63" y="72"/>
                      </a:lnTo>
                      <a:lnTo>
                        <a:pt x="65" y="74"/>
                      </a:lnTo>
                      <a:lnTo>
                        <a:pt x="67" y="76"/>
                      </a:lnTo>
                      <a:lnTo>
                        <a:pt x="68" y="78"/>
                      </a:lnTo>
                      <a:lnTo>
                        <a:pt x="70" y="81"/>
                      </a:lnTo>
                      <a:lnTo>
                        <a:pt x="72" y="83"/>
                      </a:lnTo>
                      <a:lnTo>
                        <a:pt x="73" y="86"/>
                      </a:lnTo>
                      <a:lnTo>
                        <a:pt x="75" y="87"/>
                      </a:lnTo>
                      <a:lnTo>
                        <a:pt x="77" y="88"/>
                      </a:lnTo>
                      <a:lnTo>
                        <a:pt x="79" y="87"/>
                      </a:lnTo>
                      <a:lnTo>
                        <a:pt x="80" y="86"/>
                      </a:lnTo>
                      <a:lnTo>
                        <a:pt x="82" y="84"/>
                      </a:lnTo>
                      <a:lnTo>
                        <a:pt x="84" y="82"/>
                      </a:lnTo>
                      <a:lnTo>
                        <a:pt x="85" y="80"/>
                      </a:lnTo>
                      <a:lnTo>
                        <a:pt x="87" y="79"/>
                      </a:lnTo>
                      <a:lnTo>
                        <a:pt x="89" y="79"/>
                      </a:lnTo>
                      <a:lnTo>
                        <a:pt x="91" y="80"/>
                      </a:lnTo>
                      <a:lnTo>
                        <a:pt x="92" y="80"/>
                      </a:lnTo>
                      <a:lnTo>
                        <a:pt x="94" y="81"/>
                      </a:lnTo>
                      <a:lnTo>
                        <a:pt x="96" y="82"/>
                      </a:lnTo>
                      <a:lnTo>
                        <a:pt x="97" y="83"/>
                      </a:lnTo>
                      <a:lnTo>
                        <a:pt x="99" y="83"/>
                      </a:lnTo>
                      <a:lnTo>
                        <a:pt x="101" y="83"/>
                      </a:lnTo>
                      <a:lnTo>
                        <a:pt x="103" y="82"/>
                      </a:lnTo>
                      <a:lnTo>
                        <a:pt x="104" y="83"/>
                      </a:lnTo>
                      <a:lnTo>
                        <a:pt x="106" y="83"/>
                      </a:lnTo>
                      <a:lnTo>
                        <a:pt x="107" y="86"/>
                      </a:lnTo>
                      <a:lnTo>
                        <a:pt x="109" y="88"/>
                      </a:lnTo>
                      <a:lnTo>
                        <a:pt x="111" y="92"/>
                      </a:lnTo>
                      <a:lnTo>
                        <a:pt x="113" y="95"/>
                      </a:lnTo>
                      <a:lnTo>
                        <a:pt x="114" y="98"/>
                      </a:lnTo>
                      <a:lnTo>
                        <a:pt x="116" y="100"/>
                      </a:lnTo>
                      <a:lnTo>
                        <a:pt x="118" y="101"/>
                      </a:lnTo>
                      <a:lnTo>
                        <a:pt x="119" y="101"/>
                      </a:lnTo>
                      <a:lnTo>
                        <a:pt x="121" y="100"/>
                      </a:lnTo>
                      <a:lnTo>
                        <a:pt x="123" y="99"/>
                      </a:lnTo>
                      <a:lnTo>
                        <a:pt x="125" y="99"/>
                      </a:lnTo>
                      <a:lnTo>
                        <a:pt x="126" y="100"/>
                      </a:lnTo>
                      <a:lnTo>
                        <a:pt x="128" y="102"/>
                      </a:lnTo>
                      <a:lnTo>
                        <a:pt x="130" y="107"/>
                      </a:lnTo>
                      <a:lnTo>
                        <a:pt x="131" y="113"/>
                      </a:lnTo>
                      <a:lnTo>
                        <a:pt x="133" y="121"/>
                      </a:lnTo>
                      <a:lnTo>
                        <a:pt x="135" y="129"/>
                      </a:lnTo>
                      <a:lnTo>
                        <a:pt x="137" y="136"/>
                      </a:lnTo>
                      <a:lnTo>
                        <a:pt x="138" y="142"/>
                      </a:lnTo>
                      <a:lnTo>
                        <a:pt x="140" y="146"/>
                      </a:lnTo>
                      <a:lnTo>
                        <a:pt x="142" y="148"/>
                      </a:lnTo>
                      <a:lnTo>
                        <a:pt x="143" y="148"/>
                      </a:lnTo>
                      <a:lnTo>
                        <a:pt x="145" y="147"/>
                      </a:lnTo>
                      <a:lnTo>
                        <a:pt x="147" y="144"/>
                      </a:lnTo>
                      <a:lnTo>
                        <a:pt x="149" y="143"/>
                      </a:lnTo>
                      <a:lnTo>
                        <a:pt x="150" y="142"/>
                      </a:lnTo>
                      <a:lnTo>
                        <a:pt x="152" y="144"/>
                      </a:lnTo>
                      <a:lnTo>
                        <a:pt x="154" y="147"/>
                      </a:lnTo>
                      <a:lnTo>
                        <a:pt x="155" y="152"/>
                      </a:lnTo>
                      <a:lnTo>
                        <a:pt x="157" y="158"/>
                      </a:lnTo>
                      <a:lnTo>
                        <a:pt x="159" y="164"/>
                      </a:lnTo>
                      <a:lnTo>
                        <a:pt x="160" y="171"/>
                      </a:lnTo>
                      <a:lnTo>
                        <a:pt x="162" y="176"/>
                      </a:lnTo>
                      <a:lnTo>
                        <a:pt x="164" y="180"/>
                      </a:lnTo>
                      <a:lnTo>
                        <a:pt x="166" y="182"/>
                      </a:lnTo>
                      <a:lnTo>
                        <a:pt x="167" y="181"/>
                      </a:lnTo>
                      <a:lnTo>
                        <a:pt x="169" y="179"/>
                      </a:lnTo>
                      <a:lnTo>
                        <a:pt x="171" y="174"/>
                      </a:lnTo>
                      <a:lnTo>
                        <a:pt x="172" y="169"/>
                      </a:lnTo>
                      <a:lnTo>
                        <a:pt x="174" y="163"/>
                      </a:lnTo>
                      <a:lnTo>
                        <a:pt x="176" y="157"/>
                      </a:lnTo>
                      <a:lnTo>
                        <a:pt x="178" y="152"/>
                      </a:lnTo>
                      <a:lnTo>
                        <a:pt x="179" y="148"/>
                      </a:lnTo>
                      <a:lnTo>
                        <a:pt x="181" y="146"/>
                      </a:lnTo>
                      <a:lnTo>
                        <a:pt x="183" y="146"/>
                      </a:lnTo>
                      <a:lnTo>
                        <a:pt x="184" y="148"/>
                      </a:lnTo>
                      <a:lnTo>
                        <a:pt x="186" y="152"/>
                      </a:lnTo>
                      <a:lnTo>
                        <a:pt x="188" y="158"/>
                      </a:lnTo>
                      <a:lnTo>
                        <a:pt x="190" y="164"/>
                      </a:lnTo>
                      <a:lnTo>
                        <a:pt x="191" y="170"/>
                      </a:lnTo>
                      <a:lnTo>
                        <a:pt x="193" y="175"/>
                      </a:lnTo>
                      <a:lnTo>
                        <a:pt x="195" y="178"/>
                      </a:lnTo>
                      <a:lnTo>
                        <a:pt x="196" y="179"/>
                      </a:lnTo>
                      <a:lnTo>
                        <a:pt x="198" y="178"/>
                      </a:lnTo>
                      <a:lnTo>
                        <a:pt x="200" y="175"/>
                      </a:lnTo>
                      <a:lnTo>
                        <a:pt x="202" y="172"/>
                      </a:lnTo>
                      <a:lnTo>
                        <a:pt x="203" y="168"/>
                      </a:lnTo>
                      <a:lnTo>
                        <a:pt x="205" y="166"/>
                      </a:lnTo>
                      <a:lnTo>
                        <a:pt x="207" y="165"/>
                      </a:lnTo>
                      <a:lnTo>
                        <a:pt x="208" y="167"/>
                      </a:lnTo>
                      <a:lnTo>
                        <a:pt x="210" y="171"/>
                      </a:lnTo>
                      <a:lnTo>
                        <a:pt x="212" y="176"/>
                      </a:lnTo>
                      <a:lnTo>
                        <a:pt x="214" y="183"/>
                      </a:lnTo>
                      <a:lnTo>
                        <a:pt x="215" y="190"/>
                      </a:lnTo>
                      <a:lnTo>
                        <a:pt x="217" y="197"/>
                      </a:lnTo>
                      <a:lnTo>
                        <a:pt x="219" y="202"/>
                      </a:lnTo>
                      <a:lnTo>
                        <a:pt x="220" y="206"/>
                      </a:lnTo>
                      <a:lnTo>
                        <a:pt x="222" y="209"/>
                      </a:lnTo>
                      <a:lnTo>
                        <a:pt x="224" y="210"/>
                      </a:lnTo>
                      <a:lnTo>
                        <a:pt x="226" y="210"/>
                      </a:lnTo>
                      <a:lnTo>
                        <a:pt x="227" y="209"/>
                      </a:lnTo>
                      <a:lnTo>
                        <a:pt x="229" y="208"/>
                      </a:lnTo>
                      <a:lnTo>
                        <a:pt x="231" y="207"/>
                      </a:lnTo>
                      <a:lnTo>
                        <a:pt x="232" y="206"/>
                      </a:lnTo>
                      <a:lnTo>
                        <a:pt x="234" y="205"/>
                      </a:lnTo>
                      <a:lnTo>
                        <a:pt x="236" y="205"/>
                      </a:lnTo>
                      <a:lnTo>
                        <a:pt x="238" y="204"/>
                      </a:lnTo>
                      <a:lnTo>
                        <a:pt x="239" y="205"/>
                      </a:lnTo>
                      <a:lnTo>
                        <a:pt x="241" y="205"/>
                      </a:lnTo>
                      <a:lnTo>
                        <a:pt x="242" y="207"/>
                      </a:lnTo>
                      <a:lnTo>
                        <a:pt x="244" y="209"/>
                      </a:lnTo>
                      <a:lnTo>
                        <a:pt x="246" y="212"/>
                      </a:lnTo>
                      <a:lnTo>
                        <a:pt x="248" y="215"/>
                      </a:lnTo>
                      <a:lnTo>
                        <a:pt x="250" y="217"/>
                      </a:lnTo>
                      <a:lnTo>
                        <a:pt x="251" y="219"/>
                      </a:lnTo>
                      <a:lnTo>
                        <a:pt x="253" y="220"/>
                      </a:lnTo>
                      <a:lnTo>
                        <a:pt x="254" y="220"/>
                      </a:lnTo>
                      <a:lnTo>
                        <a:pt x="256" y="218"/>
                      </a:lnTo>
                      <a:lnTo>
                        <a:pt x="258" y="215"/>
                      </a:lnTo>
                      <a:lnTo>
                        <a:pt x="260" y="212"/>
                      </a:lnTo>
                      <a:lnTo>
                        <a:pt x="262" y="208"/>
                      </a:lnTo>
                      <a:lnTo>
                        <a:pt x="263" y="204"/>
                      </a:lnTo>
                      <a:lnTo>
                        <a:pt x="265" y="200"/>
                      </a:lnTo>
                      <a:lnTo>
                        <a:pt x="266" y="198"/>
                      </a:lnTo>
                      <a:lnTo>
                        <a:pt x="268" y="195"/>
                      </a:lnTo>
                      <a:lnTo>
                        <a:pt x="270" y="194"/>
                      </a:lnTo>
                      <a:lnTo>
                        <a:pt x="272" y="192"/>
                      </a:lnTo>
                      <a:lnTo>
                        <a:pt x="274" y="191"/>
                      </a:lnTo>
                      <a:lnTo>
                        <a:pt x="275" y="190"/>
                      </a:lnTo>
                      <a:lnTo>
                        <a:pt x="277" y="189"/>
                      </a:lnTo>
                      <a:lnTo>
                        <a:pt x="278" y="189"/>
                      </a:lnTo>
                      <a:lnTo>
                        <a:pt x="280" y="188"/>
                      </a:lnTo>
                      <a:lnTo>
                        <a:pt x="282" y="188"/>
                      </a:lnTo>
                      <a:lnTo>
                        <a:pt x="284" y="187"/>
                      </a:lnTo>
                      <a:lnTo>
                        <a:pt x="285" y="186"/>
                      </a:lnTo>
                      <a:lnTo>
                        <a:pt x="287" y="185"/>
                      </a:lnTo>
                      <a:lnTo>
                        <a:pt x="289" y="182"/>
                      </a:lnTo>
                      <a:lnTo>
                        <a:pt x="290" y="180"/>
                      </a:lnTo>
                      <a:lnTo>
                        <a:pt x="292" y="176"/>
                      </a:lnTo>
                      <a:lnTo>
                        <a:pt x="294" y="173"/>
                      </a:lnTo>
                      <a:lnTo>
                        <a:pt x="296" y="171"/>
                      </a:lnTo>
                      <a:lnTo>
                        <a:pt x="297" y="170"/>
                      </a:lnTo>
                      <a:lnTo>
                        <a:pt x="299" y="172"/>
                      </a:lnTo>
                      <a:lnTo>
                        <a:pt x="301" y="174"/>
                      </a:lnTo>
                      <a:lnTo>
                        <a:pt x="302" y="178"/>
                      </a:lnTo>
                      <a:lnTo>
                        <a:pt x="304" y="182"/>
                      </a:lnTo>
                      <a:lnTo>
                        <a:pt x="306" y="186"/>
                      </a:lnTo>
                      <a:lnTo>
                        <a:pt x="308" y="189"/>
                      </a:lnTo>
                      <a:lnTo>
                        <a:pt x="309" y="189"/>
                      </a:lnTo>
                      <a:lnTo>
                        <a:pt x="311" y="188"/>
                      </a:lnTo>
                      <a:lnTo>
                        <a:pt x="313" y="184"/>
                      </a:lnTo>
                      <a:lnTo>
                        <a:pt x="314" y="179"/>
                      </a:lnTo>
                      <a:lnTo>
                        <a:pt x="316" y="174"/>
                      </a:lnTo>
                      <a:lnTo>
                        <a:pt x="318" y="170"/>
                      </a:lnTo>
                      <a:lnTo>
                        <a:pt x="320" y="167"/>
                      </a:lnTo>
                      <a:lnTo>
                        <a:pt x="321" y="167"/>
                      </a:lnTo>
                      <a:lnTo>
                        <a:pt x="323" y="169"/>
                      </a:lnTo>
                      <a:lnTo>
                        <a:pt x="325" y="174"/>
                      </a:lnTo>
                      <a:lnTo>
                        <a:pt x="326" y="180"/>
                      </a:lnTo>
                      <a:lnTo>
                        <a:pt x="328" y="186"/>
                      </a:lnTo>
                      <a:lnTo>
                        <a:pt x="330" y="192"/>
                      </a:lnTo>
                      <a:lnTo>
                        <a:pt x="332" y="195"/>
                      </a:lnTo>
                      <a:lnTo>
                        <a:pt x="333" y="197"/>
                      </a:lnTo>
                      <a:lnTo>
                        <a:pt x="335" y="197"/>
                      </a:lnTo>
                      <a:lnTo>
                        <a:pt x="337" y="194"/>
                      </a:lnTo>
                      <a:lnTo>
                        <a:pt x="338" y="191"/>
                      </a:lnTo>
                      <a:lnTo>
                        <a:pt x="340" y="187"/>
                      </a:lnTo>
                      <a:lnTo>
                        <a:pt x="342" y="185"/>
                      </a:lnTo>
                      <a:lnTo>
                        <a:pt x="344" y="184"/>
                      </a:lnTo>
                      <a:lnTo>
                        <a:pt x="345" y="184"/>
                      </a:lnTo>
                      <a:lnTo>
                        <a:pt x="347" y="186"/>
                      </a:lnTo>
                      <a:lnTo>
                        <a:pt x="349" y="189"/>
                      </a:lnTo>
                      <a:lnTo>
                        <a:pt x="350" y="192"/>
                      </a:lnTo>
                      <a:lnTo>
                        <a:pt x="352" y="195"/>
                      </a:lnTo>
                      <a:lnTo>
                        <a:pt x="354" y="197"/>
                      </a:lnTo>
                      <a:lnTo>
                        <a:pt x="356" y="198"/>
                      </a:lnTo>
                      <a:lnTo>
                        <a:pt x="357" y="198"/>
                      </a:lnTo>
                      <a:lnTo>
                        <a:pt x="359" y="197"/>
                      </a:lnTo>
                      <a:lnTo>
                        <a:pt x="361" y="195"/>
                      </a:lnTo>
                      <a:lnTo>
                        <a:pt x="362" y="193"/>
                      </a:lnTo>
                      <a:lnTo>
                        <a:pt x="364" y="191"/>
                      </a:lnTo>
                      <a:lnTo>
                        <a:pt x="366" y="189"/>
                      </a:lnTo>
                      <a:lnTo>
                        <a:pt x="367" y="188"/>
                      </a:lnTo>
                      <a:lnTo>
                        <a:pt x="369" y="188"/>
                      </a:lnTo>
                      <a:lnTo>
                        <a:pt x="371" y="187"/>
                      </a:lnTo>
                      <a:lnTo>
                        <a:pt x="373" y="187"/>
                      </a:lnTo>
                      <a:lnTo>
                        <a:pt x="374" y="187"/>
                      </a:lnTo>
                      <a:lnTo>
                        <a:pt x="376" y="186"/>
                      </a:lnTo>
                      <a:lnTo>
                        <a:pt x="378" y="184"/>
                      </a:lnTo>
                      <a:lnTo>
                        <a:pt x="379" y="182"/>
                      </a:lnTo>
                      <a:lnTo>
                        <a:pt x="381" y="179"/>
                      </a:lnTo>
                      <a:lnTo>
                        <a:pt x="383" y="177"/>
                      </a:lnTo>
                      <a:lnTo>
                        <a:pt x="385" y="174"/>
                      </a:lnTo>
                      <a:lnTo>
                        <a:pt x="386" y="173"/>
                      </a:lnTo>
                      <a:lnTo>
                        <a:pt x="388" y="172"/>
                      </a:lnTo>
                      <a:lnTo>
                        <a:pt x="390" y="172"/>
                      </a:lnTo>
                      <a:lnTo>
                        <a:pt x="391" y="173"/>
                      </a:lnTo>
                      <a:lnTo>
                        <a:pt x="393" y="174"/>
                      </a:lnTo>
                      <a:lnTo>
                        <a:pt x="395" y="176"/>
                      </a:lnTo>
                      <a:lnTo>
                        <a:pt x="397" y="179"/>
                      </a:lnTo>
                      <a:lnTo>
                        <a:pt x="398" y="180"/>
                      </a:lnTo>
                      <a:lnTo>
                        <a:pt x="400" y="181"/>
                      </a:lnTo>
                      <a:lnTo>
                        <a:pt x="402" y="181"/>
                      </a:lnTo>
                      <a:lnTo>
                        <a:pt x="403" y="180"/>
                      </a:lnTo>
                      <a:lnTo>
                        <a:pt x="405" y="179"/>
                      </a:lnTo>
                      <a:lnTo>
                        <a:pt x="407" y="176"/>
                      </a:lnTo>
                      <a:lnTo>
                        <a:pt x="408" y="175"/>
                      </a:lnTo>
                      <a:lnTo>
                        <a:pt x="410" y="173"/>
                      </a:lnTo>
                      <a:lnTo>
                        <a:pt x="412" y="172"/>
                      </a:lnTo>
                      <a:lnTo>
                        <a:pt x="413" y="172"/>
                      </a:lnTo>
                      <a:lnTo>
                        <a:pt x="415" y="172"/>
                      </a:lnTo>
                      <a:lnTo>
                        <a:pt x="417" y="173"/>
                      </a:lnTo>
                      <a:lnTo>
                        <a:pt x="419" y="175"/>
                      </a:lnTo>
                      <a:lnTo>
                        <a:pt x="420" y="176"/>
                      </a:lnTo>
                      <a:lnTo>
                        <a:pt x="422" y="178"/>
                      </a:lnTo>
                      <a:lnTo>
                        <a:pt x="424" y="178"/>
                      </a:lnTo>
                      <a:lnTo>
                        <a:pt x="425" y="177"/>
                      </a:lnTo>
                      <a:lnTo>
                        <a:pt x="427" y="174"/>
                      </a:lnTo>
                      <a:lnTo>
                        <a:pt x="429" y="171"/>
                      </a:lnTo>
                      <a:lnTo>
                        <a:pt x="431" y="167"/>
                      </a:lnTo>
                      <a:lnTo>
                        <a:pt x="432" y="161"/>
                      </a:lnTo>
                      <a:lnTo>
                        <a:pt x="434" y="156"/>
                      </a:lnTo>
                      <a:lnTo>
                        <a:pt x="436" y="151"/>
                      </a:lnTo>
                      <a:lnTo>
                        <a:pt x="437" y="146"/>
                      </a:lnTo>
                      <a:lnTo>
                        <a:pt x="439" y="142"/>
                      </a:lnTo>
                      <a:lnTo>
                        <a:pt x="441" y="140"/>
                      </a:lnTo>
                      <a:lnTo>
                        <a:pt x="443" y="138"/>
                      </a:lnTo>
                      <a:lnTo>
                        <a:pt x="444" y="138"/>
                      </a:lnTo>
                      <a:lnTo>
                        <a:pt x="446" y="137"/>
                      </a:lnTo>
                      <a:lnTo>
                        <a:pt x="448" y="137"/>
                      </a:lnTo>
                      <a:lnTo>
                        <a:pt x="449" y="138"/>
                      </a:lnTo>
                      <a:lnTo>
                        <a:pt x="451" y="138"/>
                      </a:lnTo>
                      <a:lnTo>
                        <a:pt x="453" y="138"/>
                      </a:lnTo>
                      <a:lnTo>
                        <a:pt x="455" y="139"/>
                      </a:lnTo>
                      <a:lnTo>
                        <a:pt x="456" y="140"/>
                      </a:lnTo>
                      <a:lnTo>
                        <a:pt x="458" y="142"/>
                      </a:lnTo>
                      <a:lnTo>
                        <a:pt x="460" y="145"/>
                      </a:lnTo>
                      <a:lnTo>
                        <a:pt x="461" y="148"/>
                      </a:lnTo>
                      <a:lnTo>
                        <a:pt x="463" y="151"/>
                      </a:lnTo>
                      <a:lnTo>
                        <a:pt x="465" y="154"/>
                      </a:lnTo>
                      <a:lnTo>
                        <a:pt x="467" y="155"/>
                      </a:lnTo>
                      <a:lnTo>
                        <a:pt x="468" y="156"/>
                      </a:lnTo>
                      <a:lnTo>
                        <a:pt x="470" y="155"/>
                      </a:lnTo>
                      <a:lnTo>
                        <a:pt x="472" y="154"/>
                      </a:lnTo>
                      <a:lnTo>
                        <a:pt x="473" y="151"/>
                      </a:lnTo>
                      <a:lnTo>
                        <a:pt x="475" y="149"/>
                      </a:lnTo>
                      <a:lnTo>
                        <a:pt x="477" y="149"/>
                      </a:lnTo>
                      <a:lnTo>
                        <a:pt x="479" y="149"/>
                      </a:lnTo>
                      <a:lnTo>
                        <a:pt x="480" y="151"/>
                      </a:lnTo>
                      <a:lnTo>
                        <a:pt x="482" y="154"/>
                      </a:lnTo>
                      <a:lnTo>
                        <a:pt x="484" y="157"/>
                      </a:lnTo>
                      <a:lnTo>
                        <a:pt x="485" y="160"/>
                      </a:lnTo>
                      <a:lnTo>
                        <a:pt x="487" y="161"/>
                      </a:lnTo>
                      <a:lnTo>
                        <a:pt x="489" y="161"/>
                      </a:lnTo>
                      <a:lnTo>
                        <a:pt x="491" y="160"/>
                      </a:lnTo>
                      <a:lnTo>
                        <a:pt x="492" y="156"/>
                      </a:lnTo>
                      <a:lnTo>
                        <a:pt x="494" y="153"/>
                      </a:lnTo>
                      <a:lnTo>
                        <a:pt x="496" y="151"/>
                      </a:lnTo>
                      <a:lnTo>
                        <a:pt x="497" y="150"/>
                      </a:lnTo>
                      <a:lnTo>
                        <a:pt x="499" y="152"/>
                      </a:lnTo>
                      <a:lnTo>
                        <a:pt x="501" y="156"/>
                      </a:lnTo>
                      <a:lnTo>
                        <a:pt x="503" y="163"/>
                      </a:lnTo>
                      <a:lnTo>
                        <a:pt x="504" y="171"/>
                      </a:lnTo>
                      <a:lnTo>
                        <a:pt x="506" y="179"/>
                      </a:lnTo>
                      <a:lnTo>
                        <a:pt x="508" y="186"/>
                      </a:lnTo>
                      <a:lnTo>
                        <a:pt x="509" y="191"/>
                      </a:lnTo>
                      <a:lnTo>
                        <a:pt x="511" y="194"/>
                      </a:lnTo>
                      <a:lnTo>
                        <a:pt x="513" y="195"/>
                      </a:lnTo>
                      <a:lnTo>
                        <a:pt x="515" y="195"/>
                      </a:lnTo>
                      <a:lnTo>
                        <a:pt x="516" y="194"/>
                      </a:lnTo>
                      <a:lnTo>
                        <a:pt x="518" y="193"/>
                      </a:lnTo>
                      <a:lnTo>
                        <a:pt x="520" y="193"/>
                      </a:lnTo>
                      <a:lnTo>
                        <a:pt x="521" y="194"/>
                      </a:lnTo>
                      <a:lnTo>
                        <a:pt x="523" y="197"/>
                      </a:lnTo>
                      <a:lnTo>
                        <a:pt x="525" y="199"/>
                      </a:lnTo>
                      <a:lnTo>
                        <a:pt x="527" y="200"/>
                      </a:lnTo>
                      <a:lnTo>
                        <a:pt x="528" y="201"/>
                      </a:lnTo>
                      <a:lnTo>
                        <a:pt x="530" y="200"/>
                      </a:lnTo>
                      <a:lnTo>
                        <a:pt x="532" y="198"/>
                      </a:lnTo>
                      <a:lnTo>
                        <a:pt x="533" y="196"/>
                      </a:lnTo>
                      <a:lnTo>
                        <a:pt x="535" y="193"/>
                      </a:lnTo>
                      <a:lnTo>
                        <a:pt x="537" y="192"/>
                      </a:lnTo>
                      <a:lnTo>
                        <a:pt x="539" y="191"/>
                      </a:lnTo>
                      <a:lnTo>
                        <a:pt x="540" y="192"/>
                      </a:lnTo>
                      <a:lnTo>
                        <a:pt x="542" y="194"/>
                      </a:lnTo>
                      <a:lnTo>
                        <a:pt x="543" y="198"/>
                      </a:lnTo>
                      <a:lnTo>
                        <a:pt x="545" y="201"/>
                      </a:lnTo>
                      <a:lnTo>
                        <a:pt x="547" y="204"/>
                      </a:lnTo>
                      <a:lnTo>
                        <a:pt x="549" y="205"/>
                      </a:lnTo>
                      <a:lnTo>
                        <a:pt x="551" y="206"/>
                      </a:lnTo>
                      <a:lnTo>
                        <a:pt x="552" y="204"/>
                      </a:lnTo>
                      <a:lnTo>
                        <a:pt x="554" y="202"/>
                      </a:lnTo>
                      <a:lnTo>
                        <a:pt x="555" y="199"/>
                      </a:lnTo>
                      <a:lnTo>
                        <a:pt x="557" y="196"/>
                      </a:lnTo>
                      <a:lnTo>
                        <a:pt x="559" y="193"/>
                      </a:lnTo>
                      <a:lnTo>
                        <a:pt x="561" y="192"/>
                      </a:lnTo>
                      <a:lnTo>
                        <a:pt x="563" y="192"/>
                      </a:lnTo>
                      <a:lnTo>
                        <a:pt x="564" y="192"/>
                      </a:lnTo>
                      <a:lnTo>
                        <a:pt x="566" y="192"/>
                      </a:lnTo>
                      <a:lnTo>
                        <a:pt x="567" y="193"/>
                      </a:lnTo>
                      <a:lnTo>
                        <a:pt x="569" y="193"/>
                      </a:lnTo>
                      <a:lnTo>
                        <a:pt x="571" y="192"/>
                      </a:lnTo>
                      <a:lnTo>
                        <a:pt x="573" y="189"/>
                      </a:lnTo>
                      <a:lnTo>
                        <a:pt x="574" y="186"/>
                      </a:lnTo>
                      <a:lnTo>
                        <a:pt x="576" y="182"/>
                      </a:lnTo>
                      <a:lnTo>
                        <a:pt x="578" y="178"/>
                      </a:lnTo>
                      <a:lnTo>
                        <a:pt x="579" y="173"/>
                      </a:lnTo>
                      <a:lnTo>
                        <a:pt x="581" y="168"/>
                      </a:lnTo>
                      <a:lnTo>
                        <a:pt x="583" y="164"/>
                      </a:lnTo>
                      <a:lnTo>
                        <a:pt x="585" y="161"/>
                      </a:lnTo>
                      <a:lnTo>
                        <a:pt x="586" y="159"/>
                      </a:lnTo>
                      <a:lnTo>
                        <a:pt x="588" y="158"/>
                      </a:lnTo>
                      <a:lnTo>
                        <a:pt x="590" y="158"/>
                      </a:lnTo>
                      <a:lnTo>
                        <a:pt x="591" y="160"/>
                      </a:lnTo>
                      <a:lnTo>
                        <a:pt x="593" y="162"/>
                      </a:lnTo>
                      <a:lnTo>
                        <a:pt x="595" y="164"/>
                      </a:lnTo>
                      <a:lnTo>
                        <a:pt x="597" y="167"/>
                      </a:lnTo>
                      <a:lnTo>
                        <a:pt x="598" y="169"/>
                      </a:lnTo>
                      <a:lnTo>
                        <a:pt x="600" y="170"/>
                      </a:lnTo>
                      <a:lnTo>
                        <a:pt x="602" y="171"/>
                      </a:lnTo>
                      <a:lnTo>
                        <a:pt x="603" y="171"/>
                      </a:lnTo>
                      <a:lnTo>
                        <a:pt x="605" y="171"/>
                      </a:lnTo>
                      <a:lnTo>
                        <a:pt x="607" y="169"/>
                      </a:lnTo>
                      <a:lnTo>
                        <a:pt x="608" y="168"/>
                      </a:lnTo>
                      <a:lnTo>
                        <a:pt x="610" y="167"/>
                      </a:lnTo>
                      <a:lnTo>
                        <a:pt x="612" y="165"/>
                      </a:lnTo>
                      <a:lnTo>
                        <a:pt x="614" y="164"/>
                      </a:lnTo>
                      <a:lnTo>
                        <a:pt x="615" y="164"/>
                      </a:lnTo>
                      <a:lnTo>
                        <a:pt x="617" y="164"/>
                      </a:lnTo>
                      <a:lnTo>
                        <a:pt x="619" y="165"/>
                      </a:lnTo>
                      <a:lnTo>
                        <a:pt x="620" y="167"/>
                      </a:lnTo>
                      <a:lnTo>
                        <a:pt x="622" y="168"/>
                      </a:lnTo>
                      <a:lnTo>
                        <a:pt x="624" y="169"/>
                      </a:lnTo>
                      <a:lnTo>
                        <a:pt x="626" y="170"/>
                      </a:lnTo>
                      <a:lnTo>
                        <a:pt x="627" y="171"/>
                      </a:lnTo>
                      <a:lnTo>
                        <a:pt x="629" y="171"/>
                      </a:lnTo>
                      <a:lnTo>
                        <a:pt x="631" y="170"/>
                      </a:lnTo>
                      <a:lnTo>
                        <a:pt x="632" y="170"/>
                      </a:lnTo>
                      <a:lnTo>
                        <a:pt x="634" y="169"/>
                      </a:lnTo>
                      <a:lnTo>
                        <a:pt x="636" y="168"/>
                      </a:lnTo>
                      <a:lnTo>
                        <a:pt x="638" y="167"/>
                      </a:lnTo>
                      <a:lnTo>
                        <a:pt x="639" y="168"/>
                      </a:lnTo>
                      <a:lnTo>
                        <a:pt x="641" y="168"/>
                      </a:lnTo>
                      <a:lnTo>
                        <a:pt x="643" y="170"/>
                      </a:lnTo>
                      <a:lnTo>
                        <a:pt x="644" y="172"/>
                      </a:lnTo>
                      <a:lnTo>
                        <a:pt x="646" y="173"/>
                      </a:lnTo>
                      <a:lnTo>
                        <a:pt x="648" y="175"/>
                      </a:lnTo>
                      <a:lnTo>
                        <a:pt x="650" y="176"/>
                      </a:lnTo>
                      <a:lnTo>
                        <a:pt x="651" y="176"/>
                      </a:lnTo>
                      <a:lnTo>
                        <a:pt x="653" y="176"/>
                      </a:lnTo>
                      <a:lnTo>
                        <a:pt x="655" y="176"/>
                      </a:lnTo>
                      <a:lnTo>
                        <a:pt x="656" y="175"/>
                      </a:lnTo>
                      <a:lnTo>
                        <a:pt x="658" y="174"/>
                      </a:lnTo>
                      <a:lnTo>
                        <a:pt x="660" y="174"/>
                      </a:lnTo>
                      <a:lnTo>
                        <a:pt x="662" y="174"/>
                      </a:lnTo>
                      <a:lnTo>
                        <a:pt x="663" y="174"/>
                      </a:lnTo>
                      <a:lnTo>
                        <a:pt x="665" y="174"/>
                      </a:lnTo>
                      <a:lnTo>
                        <a:pt x="667" y="174"/>
                      </a:lnTo>
                      <a:lnTo>
                        <a:pt x="668" y="174"/>
                      </a:lnTo>
                      <a:lnTo>
                        <a:pt x="670" y="174"/>
                      </a:lnTo>
                      <a:lnTo>
                        <a:pt x="672" y="173"/>
                      </a:lnTo>
                      <a:lnTo>
                        <a:pt x="674" y="171"/>
                      </a:lnTo>
                      <a:lnTo>
                        <a:pt x="675" y="169"/>
                      </a:lnTo>
                      <a:lnTo>
                        <a:pt x="677" y="168"/>
                      </a:lnTo>
                      <a:lnTo>
                        <a:pt x="678" y="167"/>
                      </a:lnTo>
                      <a:lnTo>
                        <a:pt x="680" y="167"/>
                      </a:lnTo>
                      <a:lnTo>
                        <a:pt x="682" y="168"/>
                      </a:lnTo>
                      <a:lnTo>
                        <a:pt x="684" y="170"/>
                      </a:lnTo>
                      <a:lnTo>
                        <a:pt x="686" y="172"/>
                      </a:lnTo>
                      <a:lnTo>
                        <a:pt x="687" y="174"/>
                      </a:lnTo>
                      <a:lnTo>
                        <a:pt x="689" y="175"/>
                      </a:lnTo>
                      <a:lnTo>
                        <a:pt x="690" y="176"/>
                      </a:lnTo>
                      <a:lnTo>
                        <a:pt x="692" y="177"/>
                      </a:lnTo>
                      <a:lnTo>
                        <a:pt x="694" y="176"/>
                      </a:lnTo>
                      <a:lnTo>
                        <a:pt x="696" y="176"/>
                      </a:lnTo>
                      <a:lnTo>
                        <a:pt x="698" y="175"/>
                      </a:lnTo>
                      <a:lnTo>
                        <a:pt x="699" y="174"/>
                      </a:lnTo>
                      <a:lnTo>
                        <a:pt x="701" y="173"/>
                      </a:lnTo>
                      <a:lnTo>
                        <a:pt x="702" y="172"/>
                      </a:lnTo>
                      <a:lnTo>
                        <a:pt x="704" y="170"/>
                      </a:lnTo>
                      <a:lnTo>
                        <a:pt x="706" y="169"/>
                      </a:lnTo>
                      <a:lnTo>
                        <a:pt x="708" y="169"/>
                      </a:lnTo>
                      <a:lnTo>
                        <a:pt x="710" y="168"/>
                      </a:lnTo>
                      <a:lnTo>
                        <a:pt x="711" y="167"/>
                      </a:lnTo>
                      <a:lnTo>
                        <a:pt x="713" y="166"/>
                      </a:lnTo>
                      <a:lnTo>
                        <a:pt x="714" y="166"/>
                      </a:lnTo>
                      <a:lnTo>
                        <a:pt x="716" y="166"/>
                      </a:lnTo>
                      <a:lnTo>
                        <a:pt x="718" y="167"/>
                      </a:lnTo>
                      <a:lnTo>
                        <a:pt x="720" y="168"/>
                      </a:lnTo>
                      <a:lnTo>
                        <a:pt x="721" y="170"/>
                      </a:lnTo>
                      <a:lnTo>
                        <a:pt x="723" y="172"/>
                      </a:lnTo>
                      <a:lnTo>
                        <a:pt x="725" y="173"/>
                      </a:lnTo>
                      <a:lnTo>
                        <a:pt x="726" y="174"/>
                      </a:lnTo>
                      <a:lnTo>
                        <a:pt x="728" y="174"/>
                      </a:lnTo>
                      <a:lnTo>
                        <a:pt x="730" y="174"/>
                      </a:lnTo>
                      <a:lnTo>
                        <a:pt x="732" y="173"/>
                      </a:lnTo>
                      <a:lnTo>
                        <a:pt x="733" y="170"/>
                      </a:lnTo>
                      <a:lnTo>
                        <a:pt x="735" y="168"/>
                      </a:lnTo>
                      <a:lnTo>
                        <a:pt x="737" y="165"/>
                      </a:lnTo>
                      <a:lnTo>
                        <a:pt x="738" y="162"/>
                      </a:lnTo>
                      <a:lnTo>
                        <a:pt x="740" y="159"/>
                      </a:lnTo>
                      <a:lnTo>
                        <a:pt x="742" y="156"/>
                      </a:lnTo>
                      <a:lnTo>
                        <a:pt x="744" y="154"/>
                      </a:lnTo>
                      <a:lnTo>
                        <a:pt x="745" y="153"/>
                      </a:lnTo>
                      <a:lnTo>
                        <a:pt x="747" y="153"/>
                      </a:lnTo>
                      <a:lnTo>
                        <a:pt x="749" y="154"/>
                      </a:lnTo>
                      <a:lnTo>
                        <a:pt x="750" y="157"/>
                      </a:lnTo>
                      <a:lnTo>
                        <a:pt x="752" y="160"/>
                      </a:lnTo>
                      <a:lnTo>
                        <a:pt x="754" y="165"/>
                      </a:lnTo>
                      <a:lnTo>
                        <a:pt x="756" y="169"/>
                      </a:lnTo>
                      <a:lnTo>
                        <a:pt x="757" y="174"/>
                      </a:lnTo>
                      <a:lnTo>
                        <a:pt x="759" y="177"/>
                      </a:lnTo>
                      <a:lnTo>
                        <a:pt x="761" y="179"/>
                      </a:lnTo>
                      <a:lnTo>
                        <a:pt x="762" y="179"/>
                      </a:lnTo>
                      <a:lnTo>
                        <a:pt x="764" y="179"/>
                      </a:lnTo>
                      <a:lnTo>
                        <a:pt x="766" y="177"/>
                      </a:lnTo>
                      <a:lnTo>
                        <a:pt x="768" y="176"/>
                      </a:lnTo>
                      <a:lnTo>
                        <a:pt x="769" y="175"/>
                      </a:lnTo>
                      <a:lnTo>
                        <a:pt x="771" y="176"/>
                      </a:lnTo>
                      <a:lnTo>
                        <a:pt x="773" y="179"/>
                      </a:lnTo>
                      <a:lnTo>
                        <a:pt x="774" y="184"/>
                      </a:lnTo>
                      <a:lnTo>
                        <a:pt x="776" y="190"/>
                      </a:lnTo>
                      <a:lnTo>
                        <a:pt x="778" y="197"/>
                      </a:lnTo>
                      <a:lnTo>
                        <a:pt x="780" y="204"/>
                      </a:lnTo>
                      <a:lnTo>
                        <a:pt x="781" y="210"/>
                      </a:lnTo>
                      <a:lnTo>
                        <a:pt x="783" y="213"/>
                      </a:lnTo>
                      <a:lnTo>
                        <a:pt x="785" y="214"/>
                      </a:lnTo>
                      <a:lnTo>
                        <a:pt x="786" y="212"/>
                      </a:lnTo>
                      <a:lnTo>
                        <a:pt x="788" y="208"/>
                      </a:lnTo>
                      <a:lnTo>
                        <a:pt x="790" y="202"/>
                      </a:lnTo>
                      <a:lnTo>
                        <a:pt x="792" y="195"/>
                      </a:lnTo>
                      <a:lnTo>
                        <a:pt x="793" y="188"/>
                      </a:lnTo>
                      <a:lnTo>
                        <a:pt x="795" y="182"/>
                      </a:lnTo>
                      <a:lnTo>
                        <a:pt x="797" y="178"/>
                      </a:lnTo>
                      <a:lnTo>
                        <a:pt x="798" y="174"/>
                      </a:lnTo>
                      <a:lnTo>
                        <a:pt x="800" y="172"/>
                      </a:lnTo>
                      <a:lnTo>
                        <a:pt x="802" y="170"/>
                      </a:lnTo>
                      <a:lnTo>
                        <a:pt x="804" y="170"/>
                      </a:lnTo>
                      <a:lnTo>
                        <a:pt x="805" y="171"/>
                      </a:lnTo>
                      <a:lnTo>
                        <a:pt x="807" y="172"/>
                      </a:lnTo>
                      <a:lnTo>
                        <a:pt x="809" y="173"/>
                      </a:lnTo>
                      <a:lnTo>
                        <a:pt x="810" y="174"/>
                      </a:lnTo>
                      <a:lnTo>
                        <a:pt x="812" y="176"/>
                      </a:lnTo>
                      <a:lnTo>
                        <a:pt x="814" y="177"/>
                      </a:lnTo>
                      <a:lnTo>
                        <a:pt x="815" y="178"/>
                      </a:lnTo>
                      <a:lnTo>
                        <a:pt x="817" y="177"/>
                      </a:lnTo>
                      <a:lnTo>
                        <a:pt x="819" y="176"/>
                      </a:lnTo>
                      <a:lnTo>
                        <a:pt x="821" y="175"/>
                      </a:lnTo>
                      <a:lnTo>
                        <a:pt x="822" y="172"/>
                      </a:lnTo>
                      <a:lnTo>
                        <a:pt x="824" y="169"/>
                      </a:lnTo>
                      <a:lnTo>
                        <a:pt x="826" y="166"/>
                      </a:lnTo>
                      <a:lnTo>
                        <a:pt x="827" y="163"/>
                      </a:lnTo>
                      <a:lnTo>
                        <a:pt x="829" y="161"/>
                      </a:lnTo>
                      <a:lnTo>
                        <a:pt x="831" y="159"/>
                      </a:lnTo>
                      <a:lnTo>
                        <a:pt x="833" y="159"/>
                      </a:lnTo>
                      <a:lnTo>
                        <a:pt x="834" y="159"/>
                      </a:lnTo>
                      <a:lnTo>
                        <a:pt x="836" y="160"/>
                      </a:lnTo>
                      <a:lnTo>
                        <a:pt x="838" y="161"/>
                      </a:lnTo>
                      <a:lnTo>
                        <a:pt x="839" y="163"/>
                      </a:lnTo>
                      <a:lnTo>
                        <a:pt x="841" y="164"/>
                      </a:lnTo>
                      <a:lnTo>
                        <a:pt x="843" y="164"/>
                      </a:lnTo>
                      <a:lnTo>
                        <a:pt x="844" y="165"/>
                      </a:lnTo>
                      <a:lnTo>
                        <a:pt x="846" y="164"/>
                      </a:lnTo>
                      <a:lnTo>
                        <a:pt x="848" y="164"/>
                      </a:lnTo>
                      <a:lnTo>
                        <a:pt x="850" y="163"/>
                      </a:lnTo>
                      <a:lnTo>
                        <a:pt x="851" y="162"/>
                      </a:lnTo>
                      <a:lnTo>
                        <a:pt x="853" y="161"/>
                      </a:lnTo>
                      <a:lnTo>
                        <a:pt x="855" y="161"/>
                      </a:lnTo>
                      <a:lnTo>
                        <a:pt x="856" y="160"/>
                      </a:lnTo>
                      <a:lnTo>
                        <a:pt x="858" y="160"/>
                      </a:lnTo>
                      <a:lnTo>
                        <a:pt x="860" y="160"/>
                      </a:lnTo>
                      <a:lnTo>
                        <a:pt x="861" y="160"/>
                      </a:lnTo>
                      <a:lnTo>
                        <a:pt x="863" y="160"/>
                      </a:lnTo>
                      <a:lnTo>
                        <a:pt x="865" y="160"/>
                      </a:lnTo>
                      <a:lnTo>
                        <a:pt x="867" y="158"/>
                      </a:lnTo>
                      <a:lnTo>
                        <a:pt x="868" y="157"/>
                      </a:lnTo>
                      <a:lnTo>
                        <a:pt x="870" y="155"/>
                      </a:lnTo>
                      <a:lnTo>
                        <a:pt x="872" y="152"/>
                      </a:lnTo>
                      <a:lnTo>
                        <a:pt x="873" y="150"/>
                      </a:lnTo>
                      <a:lnTo>
                        <a:pt x="875" y="147"/>
                      </a:lnTo>
                      <a:lnTo>
                        <a:pt x="877" y="144"/>
                      </a:lnTo>
                      <a:lnTo>
                        <a:pt x="879" y="142"/>
                      </a:lnTo>
                      <a:lnTo>
                        <a:pt x="880" y="141"/>
                      </a:lnTo>
                      <a:lnTo>
                        <a:pt x="882" y="139"/>
                      </a:lnTo>
                      <a:lnTo>
                        <a:pt x="884" y="139"/>
                      </a:lnTo>
                      <a:lnTo>
                        <a:pt x="885" y="139"/>
                      </a:lnTo>
                      <a:lnTo>
                        <a:pt x="887" y="139"/>
                      </a:lnTo>
                      <a:lnTo>
                        <a:pt x="889" y="140"/>
                      </a:lnTo>
                      <a:lnTo>
                        <a:pt x="891" y="141"/>
                      </a:lnTo>
                      <a:lnTo>
                        <a:pt x="892" y="141"/>
                      </a:lnTo>
                      <a:lnTo>
                        <a:pt x="894" y="142"/>
                      </a:lnTo>
                      <a:lnTo>
                        <a:pt x="896" y="142"/>
                      </a:lnTo>
                      <a:lnTo>
                        <a:pt x="897" y="143"/>
                      </a:lnTo>
                      <a:lnTo>
                        <a:pt x="899" y="144"/>
                      </a:lnTo>
                      <a:lnTo>
                        <a:pt x="901" y="144"/>
                      </a:lnTo>
                      <a:lnTo>
                        <a:pt x="903" y="144"/>
                      </a:lnTo>
                      <a:lnTo>
                        <a:pt x="904" y="144"/>
                      </a:lnTo>
                      <a:lnTo>
                        <a:pt x="906" y="142"/>
                      </a:lnTo>
                      <a:lnTo>
                        <a:pt x="908" y="139"/>
                      </a:lnTo>
                      <a:lnTo>
                        <a:pt x="909" y="135"/>
                      </a:lnTo>
                      <a:lnTo>
                        <a:pt x="911" y="131"/>
                      </a:lnTo>
                      <a:lnTo>
                        <a:pt x="913" y="126"/>
                      </a:lnTo>
                      <a:lnTo>
                        <a:pt x="915" y="123"/>
                      </a:lnTo>
                      <a:lnTo>
                        <a:pt x="916" y="121"/>
                      </a:lnTo>
                      <a:lnTo>
                        <a:pt x="918" y="120"/>
                      </a:lnTo>
                      <a:lnTo>
                        <a:pt x="920" y="121"/>
                      </a:lnTo>
                      <a:lnTo>
                        <a:pt x="921" y="124"/>
                      </a:lnTo>
                      <a:lnTo>
                        <a:pt x="923" y="127"/>
                      </a:lnTo>
                      <a:lnTo>
                        <a:pt x="925" y="131"/>
                      </a:lnTo>
                      <a:lnTo>
                        <a:pt x="927" y="134"/>
                      </a:lnTo>
                      <a:lnTo>
                        <a:pt x="928" y="136"/>
                      </a:lnTo>
                      <a:lnTo>
                        <a:pt x="930" y="137"/>
                      </a:lnTo>
                      <a:lnTo>
                        <a:pt x="932" y="138"/>
                      </a:lnTo>
                      <a:lnTo>
                        <a:pt x="933" y="138"/>
                      </a:lnTo>
                      <a:lnTo>
                        <a:pt x="935" y="138"/>
                      </a:lnTo>
                      <a:lnTo>
                        <a:pt x="937" y="139"/>
                      </a:lnTo>
                      <a:lnTo>
                        <a:pt x="939" y="140"/>
                      </a:lnTo>
                      <a:lnTo>
                        <a:pt x="940" y="141"/>
                      </a:lnTo>
                      <a:lnTo>
                        <a:pt x="942" y="142"/>
                      </a:lnTo>
                      <a:lnTo>
                        <a:pt x="944" y="143"/>
                      </a:lnTo>
                      <a:lnTo>
                        <a:pt x="945" y="143"/>
                      </a:lnTo>
                      <a:lnTo>
                        <a:pt x="947" y="142"/>
                      </a:lnTo>
                      <a:lnTo>
                        <a:pt x="949" y="140"/>
                      </a:lnTo>
                      <a:lnTo>
                        <a:pt x="951" y="138"/>
                      </a:lnTo>
                      <a:lnTo>
                        <a:pt x="952" y="136"/>
                      </a:lnTo>
                      <a:lnTo>
                        <a:pt x="954" y="135"/>
                      </a:lnTo>
                      <a:lnTo>
                        <a:pt x="956" y="136"/>
                      </a:lnTo>
                      <a:lnTo>
                        <a:pt x="957" y="137"/>
                      </a:lnTo>
                      <a:lnTo>
                        <a:pt x="959" y="140"/>
                      </a:lnTo>
                      <a:lnTo>
                        <a:pt x="961" y="143"/>
                      </a:lnTo>
                      <a:lnTo>
                        <a:pt x="963" y="146"/>
                      </a:lnTo>
                      <a:lnTo>
                        <a:pt x="964" y="147"/>
                      </a:lnTo>
                      <a:lnTo>
                        <a:pt x="966" y="147"/>
                      </a:lnTo>
                      <a:lnTo>
                        <a:pt x="968" y="145"/>
                      </a:lnTo>
                      <a:lnTo>
                        <a:pt x="969" y="144"/>
                      </a:lnTo>
                      <a:lnTo>
                        <a:pt x="971" y="142"/>
                      </a:lnTo>
                      <a:lnTo>
                        <a:pt x="973" y="142"/>
                      </a:lnTo>
                      <a:lnTo>
                        <a:pt x="975" y="145"/>
                      </a:lnTo>
                      <a:lnTo>
                        <a:pt x="976" y="150"/>
                      </a:lnTo>
                      <a:lnTo>
                        <a:pt x="978" y="156"/>
                      </a:lnTo>
                      <a:lnTo>
                        <a:pt x="979" y="164"/>
                      </a:lnTo>
                      <a:lnTo>
                        <a:pt x="981" y="169"/>
                      </a:lnTo>
                      <a:lnTo>
                        <a:pt x="983" y="171"/>
                      </a:lnTo>
                      <a:lnTo>
                        <a:pt x="985" y="168"/>
                      </a:lnTo>
                      <a:lnTo>
                        <a:pt x="987" y="157"/>
                      </a:lnTo>
                      <a:lnTo>
                        <a:pt x="988" y="141"/>
                      </a:lnTo>
                      <a:lnTo>
                        <a:pt x="990" y="119"/>
                      </a:lnTo>
                      <a:lnTo>
                        <a:pt x="991" y="95"/>
                      </a:lnTo>
                      <a:lnTo>
                        <a:pt x="993" y="70"/>
                      </a:lnTo>
                      <a:lnTo>
                        <a:pt x="995" y="49"/>
                      </a:lnTo>
                      <a:lnTo>
                        <a:pt x="997" y="32"/>
                      </a:lnTo>
                      <a:lnTo>
                        <a:pt x="999" y="22"/>
                      </a:lnTo>
                      <a:lnTo>
                        <a:pt x="1000" y="18"/>
                      </a:lnTo>
                      <a:lnTo>
                        <a:pt x="1002" y="20"/>
                      </a:lnTo>
                      <a:lnTo>
                        <a:pt x="1003" y="25"/>
                      </a:lnTo>
                      <a:lnTo>
                        <a:pt x="1005" y="32"/>
                      </a:lnTo>
                      <a:lnTo>
                        <a:pt x="1007" y="39"/>
                      </a:lnTo>
                      <a:lnTo>
                        <a:pt x="1009" y="44"/>
                      </a:lnTo>
                      <a:lnTo>
                        <a:pt x="1011" y="46"/>
                      </a:lnTo>
                      <a:lnTo>
                        <a:pt x="1012" y="45"/>
                      </a:lnTo>
                      <a:lnTo>
                        <a:pt x="1014" y="42"/>
                      </a:lnTo>
                      <a:lnTo>
                        <a:pt x="1015" y="38"/>
                      </a:lnTo>
                      <a:lnTo>
                        <a:pt x="1017" y="34"/>
                      </a:lnTo>
                      <a:lnTo>
                        <a:pt x="1019" y="31"/>
                      </a:lnTo>
                      <a:lnTo>
                        <a:pt x="1021" y="30"/>
                      </a:lnTo>
                      <a:lnTo>
                        <a:pt x="1022" y="31"/>
                      </a:lnTo>
                      <a:lnTo>
                        <a:pt x="1024" y="33"/>
                      </a:lnTo>
                      <a:lnTo>
                        <a:pt x="1026" y="37"/>
                      </a:lnTo>
                      <a:lnTo>
                        <a:pt x="1027" y="40"/>
                      </a:lnTo>
                      <a:lnTo>
                        <a:pt x="1029" y="43"/>
                      </a:lnTo>
                      <a:lnTo>
                        <a:pt x="1031" y="45"/>
                      </a:lnTo>
                      <a:lnTo>
                        <a:pt x="1033" y="45"/>
                      </a:lnTo>
                      <a:lnTo>
                        <a:pt x="1034" y="44"/>
                      </a:lnTo>
                      <a:lnTo>
                        <a:pt x="1036" y="42"/>
                      </a:lnTo>
                      <a:lnTo>
                        <a:pt x="1038" y="40"/>
                      </a:lnTo>
                      <a:lnTo>
                        <a:pt x="1039" y="38"/>
                      </a:lnTo>
                      <a:lnTo>
                        <a:pt x="1041" y="37"/>
                      </a:lnTo>
                      <a:lnTo>
                        <a:pt x="1043" y="37"/>
                      </a:lnTo>
                      <a:lnTo>
                        <a:pt x="1045" y="37"/>
                      </a:lnTo>
                      <a:lnTo>
                        <a:pt x="1046" y="38"/>
                      </a:lnTo>
                      <a:lnTo>
                        <a:pt x="1048" y="39"/>
                      </a:lnTo>
                      <a:lnTo>
                        <a:pt x="1050" y="40"/>
                      </a:lnTo>
                      <a:lnTo>
                        <a:pt x="1051" y="40"/>
                      </a:lnTo>
                      <a:lnTo>
                        <a:pt x="1053" y="40"/>
                      </a:lnTo>
                      <a:lnTo>
                        <a:pt x="1055" y="39"/>
                      </a:lnTo>
                      <a:lnTo>
                        <a:pt x="1057" y="37"/>
                      </a:lnTo>
                      <a:lnTo>
                        <a:pt x="1058" y="34"/>
                      </a:lnTo>
                      <a:lnTo>
                        <a:pt x="1060" y="32"/>
                      </a:lnTo>
                      <a:lnTo>
                        <a:pt x="1062" y="29"/>
                      </a:lnTo>
                      <a:lnTo>
                        <a:pt x="1063" y="27"/>
                      </a:lnTo>
                      <a:lnTo>
                        <a:pt x="1065" y="25"/>
                      </a:lnTo>
                      <a:lnTo>
                        <a:pt x="1067" y="24"/>
                      </a:lnTo>
                      <a:lnTo>
                        <a:pt x="1068" y="22"/>
                      </a:lnTo>
                      <a:lnTo>
                        <a:pt x="1070" y="21"/>
                      </a:lnTo>
                      <a:lnTo>
                        <a:pt x="1072" y="20"/>
                      </a:lnTo>
                      <a:lnTo>
                        <a:pt x="1074" y="20"/>
                      </a:lnTo>
                      <a:lnTo>
                        <a:pt x="1075" y="19"/>
                      </a:lnTo>
                      <a:lnTo>
                        <a:pt x="1077" y="19"/>
                      </a:lnTo>
                      <a:lnTo>
                        <a:pt x="1079" y="19"/>
                      </a:lnTo>
                      <a:lnTo>
                        <a:pt x="1080" y="19"/>
                      </a:lnTo>
                      <a:lnTo>
                        <a:pt x="1082" y="19"/>
                      </a:lnTo>
                      <a:lnTo>
                        <a:pt x="1084" y="20"/>
                      </a:lnTo>
                      <a:lnTo>
                        <a:pt x="1086" y="20"/>
                      </a:lnTo>
                      <a:lnTo>
                        <a:pt x="1087" y="19"/>
                      </a:lnTo>
                      <a:lnTo>
                        <a:pt x="1089" y="19"/>
                      </a:lnTo>
                      <a:lnTo>
                        <a:pt x="1091" y="18"/>
                      </a:lnTo>
                      <a:lnTo>
                        <a:pt x="1092" y="17"/>
                      </a:lnTo>
                      <a:lnTo>
                        <a:pt x="1094" y="16"/>
                      </a:lnTo>
                      <a:lnTo>
                        <a:pt x="1096" y="15"/>
                      </a:lnTo>
                      <a:lnTo>
                        <a:pt x="1098" y="15"/>
                      </a:lnTo>
                      <a:lnTo>
                        <a:pt x="1099" y="16"/>
                      </a:lnTo>
                      <a:lnTo>
                        <a:pt x="1101" y="17"/>
                      </a:lnTo>
                      <a:lnTo>
                        <a:pt x="1103" y="17"/>
                      </a:lnTo>
                      <a:lnTo>
                        <a:pt x="1104" y="17"/>
                      </a:lnTo>
                      <a:lnTo>
                        <a:pt x="1106" y="16"/>
                      </a:lnTo>
                      <a:lnTo>
                        <a:pt x="1108" y="14"/>
                      </a:lnTo>
                      <a:lnTo>
                        <a:pt x="1110" y="11"/>
                      </a:lnTo>
                      <a:lnTo>
                        <a:pt x="1111" y="8"/>
                      </a:lnTo>
                      <a:lnTo>
                        <a:pt x="1113" y="5"/>
                      </a:lnTo>
                      <a:lnTo>
                        <a:pt x="1114" y="2"/>
                      </a:lnTo>
                      <a:lnTo>
                        <a:pt x="1116" y="0"/>
                      </a:lnTo>
                      <a:lnTo>
                        <a:pt x="1118" y="1"/>
                      </a:lnTo>
                      <a:lnTo>
                        <a:pt x="1120" y="2"/>
                      </a:lnTo>
                      <a:lnTo>
                        <a:pt x="1122" y="6"/>
                      </a:lnTo>
                      <a:lnTo>
                        <a:pt x="1123" y="10"/>
                      </a:lnTo>
                      <a:lnTo>
                        <a:pt x="1125" y="14"/>
                      </a:lnTo>
                      <a:lnTo>
                        <a:pt x="1126" y="18"/>
                      </a:lnTo>
                      <a:lnTo>
                        <a:pt x="1128" y="20"/>
                      </a:lnTo>
                      <a:lnTo>
                        <a:pt x="1130" y="21"/>
                      </a:lnTo>
                      <a:lnTo>
                        <a:pt x="1132" y="21"/>
                      </a:lnTo>
                      <a:lnTo>
                        <a:pt x="1134" y="19"/>
                      </a:lnTo>
                      <a:lnTo>
                        <a:pt x="1135" y="17"/>
                      </a:lnTo>
                      <a:lnTo>
                        <a:pt x="1137" y="14"/>
                      </a:lnTo>
                      <a:lnTo>
                        <a:pt x="1138" y="12"/>
                      </a:lnTo>
                      <a:lnTo>
                        <a:pt x="1140" y="11"/>
                      </a:lnTo>
                      <a:lnTo>
                        <a:pt x="1142" y="9"/>
                      </a:lnTo>
                      <a:lnTo>
                        <a:pt x="1144" y="9"/>
                      </a:lnTo>
                      <a:lnTo>
                        <a:pt x="1146" y="8"/>
                      </a:lnTo>
                      <a:lnTo>
                        <a:pt x="1147" y="9"/>
                      </a:lnTo>
                      <a:lnTo>
                        <a:pt x="1149" y="9"/>
                      </a:lnTo>
                      <a:lnTo>
                        <a:pt x="1150" y="11"/>
                      </a:lnTo>
                      <a:lnTo>
                        <a:pt x="1152" y="14"/>
                      </a:lnTo>
                      <a:lnTo>
                        <a:pt x="1154" y="17"/>
                      </a:lnTo>
                      <a:lnTo>
                        <a:pt x="1156" y="22"/>
                      </a:lnTo>
                      <a:lnTo>
                        <a:pt x="1157" y="28"/>
                      </a:lnTo>
                      <a:lnTo>
                        <a:pt x="1159" y="34"/>
                      </a:lnTo>
                      <a:lnTo>
                        <a:pt x="1161" y="39"/>
                      </a:lnTo>
                      <a:lnTo>
                        <a:pt x="1162" y="44"/>
                      </a:lnTo>
                      <a:lnTo>
                        <a:pt x="1164" y="46"/>
                      </a:lnTo>
                      <a:lnTo>
                        <a:pt x="1166" y="45"/>
                      </a:lnTo>
                      <a:lnTo>
                        <a:pt x="1168" y="43"/>
                      </a:lnTo>
                      <a:lnTo>
                        <a:pt x="1169" y="38"/>
                      </a:lnTo>
                      <a:lnTo>
                        <a:pt x="1171" y="32"/>
                      </a:lnTo>
                      <a:lnTo>
                        <a:pt x="1173" y="26"/>
                      </a:lnTo>
                      <a:lnTo>
                        <a:pt x="1174" y="22"/>
                      </a:lnTo>
                      <a:lnTo>
                        <a:pt x="1176" y="20"/>
                      </a:lnTo>
                      <a:lnTo>
                        <a:pt x="1178" y="21"/>
                      </a:lnTo>
                      <a:lnTo>
                        <a:pt x="1180" y="25"/>
                      </a:lnTo>
                      <a:lnTo>
                        <a:pt x="1181" y="30"/>
                      </a:lnTo>
                      <a:lnTo>
                        <a:pt x="1183" y="36"/>
                      </a:lnTo>
                      <a:lnTo>
                        <a:pt x="1185" y="42"/>
                      </a:lnTo>
                      <a:lnTo>
                        <a:pt x="1186" y="45"/>
                      </a:lnTo>
                      <a:lnTo>
                        <a:pt x="1188" y="45"/>
                      </a:lnTo>
                      <a:lnTo>
                        <a:pt x="1190" y="42"/>
                      </a:lnTo>
                      <a:lnTo>
                        <a:pt x="1192" y="36"/>
                      </a:lnTo>
                      <a:lnTo>
                        <a:pt x="1193" y="27"/>
                      </a:lnTo>
                      <a:lnTo>
                        <a:pt x="1195" y="18"/>
                      </a:lnTo>
                      <a:lnTo>
                        <a:pt x="1197" y="9"/>
                      </a:lnTo>
                      <a:lnTo>
                        <a:pt x="1198" y="3"/>
                      </a:lnTo>
                      <a:lnTo>
                        <a:pt x="1200" y="0"/>
                      </a:lnTo>
                      <a:lnTo>
                        <a:pt x="1202" y="2"/>
                      </a:lnTo>
                      <a:lnTo>
                        <a:pt x="1204" y="6"/>
                      </a:lnTo>
                      <a:lnTo>
                        <a:pt x="1205" y="13"/>
                      </a:lnTo>
                      <a:lnTo>
                        <a:pt x="1207" y="21"/>
                      </a:lnTo>
                      <a:lnTo>
                        <a:pt x="1209" y="30"/>
                      </a:lnTo>
                      <a:lnTo>
                        <a:pt x="1210" y="36"/>
                      </a:lnTo>
                      <a:lnTo>
                        <a:pt x="1212" y="40"/>
                      </a:lnTo>
                      <a:lnTo>
                        <a:pt x="1214" y="41"/>
                      </a:lnTo>
                      <a:lnTo>
                        <a:pt x="1216" y="39"/>
                      </a:lnTo>
                      <a:lnTo>
                        <a:pt x="1217" y="36"/>
                      </a:lnTo>
                      <a:lnTo>
                        <a:pt x="1219" y="31"/>
                      </a:lnTo>
                      <a:lnTo>
                        <a:pt x="1221" y="27"/>
                      </a:lnTo>
                      <a:lnTo>
                        <a:pt x="1222" y="25"/>
                      </a:lnTo>
                      <a:lnTo>
                        <a:pt x="1224" y="24"/>
                      </a:lnTo>
                      <a:lnTo>
                        <a:pt x="1226" y="25"/>
                      </a:lnTo>
                      <a:lnTo>
                        <a:pt x="1228" y="27"/>
                      </a:lnTo>
                      <a:lnTo>
                        <a:pt x="1229" y="30"/>
                      </a:lnTo>
                      <a:lnTo>
                        <a:pt x="1231" y="32"/>
                      </a:lnTo>
                      <a:lnTo>
                        <a:pt x="1233" y="33"/>
                      </a:lnTo>
                      <a:lnTo>
                        <a:pt x="1234" y="33"/>
                      </a:lnTo>
                      <a:lnTo>
                        <a:pt x="1236" y="31"/>
                      </a:lnTo>
                      <a:lnTo>
                        <a:pt x="1238" y="27"/>
                      </a:lnTo>
                      <a:lnTo>
                        <a:pt x="1240" y="23"/>
                      </a:lnTo>
                      <a:lnTo>
                        <a:pt x="1241" y="19"/>
                      </a:lnTo>
                      <a:lnTo>
                        <a:pt x="1243" y="17"/>
                      </a:lnTo>
                      <a:lnTo>
                        <a:pt x="1245" y="16"/>
                      </a:lnTo>
                      <a:lnTo>
                        <a:pt x="1246" y="18"/>
                      </a:lnTo>
                      <a:lnTo>
                        <a:pt x="1248" y="21"/>
                      </a:lnTo>
                      <a:lnTo>
                        <a:pt x="1250" y="25"/>
                      </a:lnTo>
                      <a:lnTo>
                        <a:pt x="1252" y="30"/>
                      </a:lnTo>
                      <a:lnTo>
                        <a:pt x="1253" y="34"/>
                      </a:lnTo>
                      <a:lnTo>
                        <a:pt x="1255" y="37"/>
                      </a:lnTo>
                      <a:lnTo>
                        <a:pt x="1257" y="38"/>
                      </a:lnTo>
                      <a:lnTo>
                        <a:pt x="1258" y="38"/>
                      </a:lnTo>
                      <a:lnTo>
                        <a:pt x="1260" y="37"/>
                      </a:lnTo>
                      <a:lnTo>
                        <a:pt x="1262" y="35"/>
                      </a:lnTo>
                      <a:lnTo>
                        <a:pt x="1264" y="34"/>
                      </a:lnTo>
                      <a:lnTo>
                        <a:pt x="1265" y="34"/>
                      </a:lnTo>
                      <a:lnTo>
                        <a:pt x="1267" y="37"/>
                      </a:lnTo>
                      <a:lnTo>
                        <a:pt x="1269" y="41"/>
                      </a:lnTo>
                      <a:lnTo>
                        <a:pt x="1270" y="46"/>
                      </a:lnTo>
                      <a:lnTo>
                        <a:pt x="1272" y="52"/>
                      </a:lnTo>
                      <a:lnTo>
                        <a:pt x="1274" y="57"/>
                      </a:lnTo>
                      <a:lnTo>
                        <a:pt x="1275" y="61"/>
                      </a:lnTo>
                      <a:lnTo>
                        <a:pt x="1277" y="62"/>
                      </a:lnTo>
                      <a:lnTo>
                        <a:pt x="1279" y="61"/>
                      </a:lnTo>
                      <a:lnTo>
                        <a:pt x="1281" y="58"/>
                      </a:lnTo>
                      <a:lnTo>
                        <a:pt x="1282" y="55"/>
                      </a:lnTo>
                      <a:lnTo>
                        <a:pt x="1284" y="52"/>
                      </a:lnTo>
                      <a:lnTo>
                        <a:pt x="1286" y="49"/>
                      </a:lnTo>
                      <a:lnTo>
                        <a:pt x="1287" y="49"/>
                      </a:lnTo>
                      <a:lnTo>
                        <a:pt x="1289" y="50"/>
                      </a:lnTo>
                      <a:lnTo>
                        <a:pt x="1291" y="53"/>
                      </a:lnTo>
                      <a:lnTo>
                        <a:pt x="1292" y="57"/>
                      </a:lnTo>
                      <a:lnTo>
                        <a:pt x="1294" y="61"/>
                      </a:lnTo>
                      <a:lnTo>
                        <a:pt x="1296" y="64"/>
                      </a:lnTo>
                      <a:lnTo>
                        <a:pt x="1298" y="65"/>
                      </a:lnTo>
                      <a:lnTo>
                        <a:pt x="1299" y="65"/>
                      </a:lnTo>
                      <a:lnTo>
                        <a:pt x="1301" y="63"/>
                      </a:lnTo>
                      <a:lnTo>
                        <a:pt x="1303" y="61"/>
                      </a:lnTo>
                      <a:lnTo>
                        <a:pt x="1304" y="58"/>
                      </a:lnTo>
                      <a:lnTo>
                        <a:pt x="1306" y="56"/>
                      </a:lnTo>
                      <a:lnTo>
                        <a:pt x="1308" y="55"/>
                      </a:lnTo>
                      <a:lnTo>
                        <a:pt x="1309" y="55"/>
                      </a:lnTo>
                      <a:lnTo>
                        <a:pt x="1311" y="57"/>
                      </a:lnTo>
                      <a:lnTo>
                        <a:pt x="1313" y="59"/>
                      </a:lnTo>
                      <a:lnTo>
                        <a:pt x="1315" y="61"/>
                      </a:lnTo>
                      <a:lnTo>
                        <a:pt x="1316" y="62"/>
                      </a:lnTo>
                      <a:lnTo>
                        <a:pt x="1318" y="61"/>
                      </a:lnTo>
                      <a:lnTo>
                        <a:pt x="1320" y="59"/>
                      </a:lnTo>
                      <a:lnTo>
                        <a:pt x="1321" y="56"/>
                      </a:lnTo>
                      <a:lnTo>
                        <a:pt x="1323" y="51"/>
                      </a:lnTo>
                      <a:lnTo>
                        <a:pt x="1325" y="46"/>
                      </a:lnTo>
                      <a:lnTo>
                        <a:pt x="1327" y="42"/>
                      </a:lnTo>
                      <a:lnTo>
                        <a:pt x="1328" y="39"/>
                      </a:lnTo>
                      <a:lnTo>
                        <a:pt x="1330" y="37"/>
                      </a:lnTo>
                      <a:lnTo>
                        <a:pt x="1332" y="36"/>
                      </a:lnTo>
                      <a:lnTo>
                        <a:pt x="1333" y="36"/>
                      </a:lnTo>
                      <a:lnTo>
                        <a:pt x="1335" y="37"/>
                      </a:lnTo>
                      <a:lnTo>
                        <a:pt x="1337" y="38"/>
                      </a:lnTo>
                      <a:lnTo>
                        <a:pt x="1339" y="39"/>
                      </a:lnTo>
                      <a:lnTo>
                        <a:pt x="1340" y="39"/>
                      </a:lnTo>
                      <a:lnTo>
                        <a:pt x="1342" y="39"/>
                      </a:lnTo>
                      <a:lnTo>
                        <a:pt x="1344" y="39"/>
                      </a:lnTo>
                      <a:lnTo>
                        <a:pt x="1345" y="38"/>
                      </a:lnTo>
                      <a:lnTo>
                        <a:pt x="1347" y="38"/>
                      </a:lnTo>
                      <a:lnTo>
                        <a:pt x="1349" y="38"/>
                      </a:lnTo>
                      <a:lnTo>
                        <a:pt x="1351" y="38"/>
                      </a:lnTo>
                      <a:lnTo>
                        <a:pt x="1352" y="39"/>
                      </a:lnTo>
                      <a:lnTo>
                        <a:pt x="1354" y="40"/>
                      </a:lnTo>
                      <a:lnTo>
                        <a:pt x="1356" y="42"/>
                      </a:lnTo>
                      <a:lnTo>
                        <a:pt x="1357" y="42"/>
                      </a:lnTo>
                      <a:lnTo>
                        <a:pt x="1359" y="42"/>
                      </a:lnTo>
                      <a:lnTo>
                        <a:pt x="1361" y="41"/>
                      </a:lnTo>
                      <a:lnTo>
                        <a:pt x="1363" y="39"/>
                      </a:lnTo>
                      <a:lnTo>
                        <a:pt x="1364" y="37"/>
                      </a:lnTo>
                      <a:lnTo>
                        <a:pt x="1366" y="35"/>
                      </a:lnTo>
                      <a:lnTo>
                        <a:pt x="1368" y="32"/>
                      </a:lnTo>
                      <a:lnTo>
                        <a:pt x="1369" y="31"/>
                      </a:lnTo>
                      <a:lnTo>
                        <a:pt x="1371" y="30"/>
                      </a:lnTo>
                      <a:lnTo>
                        <a:pt x="1373" y="30"/>
                      </a:lnTo>
                      <a:lnTo>
                        <a:pt x="1375" y="31"/>
                      </a:lnTo>
                      <a:lnTo>
                        <a:pt x="1376" y="34"/>
                      </a:lnTo>
                      <a:lnTo>
                        <a:pt x="1378" y="38"/>
                      </a:lnTo>
                      <a:lnTo>
                        <a:pt x="1380" y="44"/>
                      </a:lnTo>
                      <a:lnTo>
                        <a:pt x="1381" y="49"/>
                      </a:lnTo>
                      <a:lnTo>
                        <a:pt x="1383" y="54"/>
                      </a:lnTo>
                      <a:lnTo>
                        <a:pt x="1385" y="59"/>
                      </a:lnTo>
                      <a:lnTo>
                        <a:pt x="1387" y="62"/>
                      </a:lnTo>
                      <a:lnTo>
                        <a:pt x="1388" y="64"/>
                      </a:lnTo>
                      <a:lnTo>
                        <a:pt x="1390" y="65"/>
                      </a:lnTo>
                      <a:lnTo>
                        <a:pt x="1392" y="64"/>
                      </a:lnTo>
                      <a:lnTo>
                        <a:pt x="1393" y="63"/>
                      </a:lnTo>
                      <a:lnTo>
                        <a:pt x="1395" y="60"/>
                      </a:lnTo>
                      <a:lnTo>
                        <a:pt x="1397" y="58"/>
                      </a:lnTo>
                      <a:lnTo>
                        <a:pt x="1399" y="57"/>
                      </a:lnTo>
                      <a:lnTo>
                        <a:pt x="1400" y="57"/>
                      </a:lnTo>
                      <a:lnTo>
                        <a:pt x="1402" y="59"/>
                      </a:lnTo>
                      <a:lnTo>
                        <a:pt x="1404" y="63"/>
                      </a:lnTo>
                      <a:lnTo>
                        <a:pt x="1405" y="68"/>
                      </a:lnTo>
                      <a:lnTo>
                        <a:pt x="1407" y="75"/>
                      </a:lnTo>
                      <a:lnTo>
                        <a:pt x="1409" y="82"/>
                      </a:lnTo>
                      <a:lnTo>
                        <a:pt x="1411" y="88"/>
                      </a:lnTo>
                      <a:lnTo>
                        <a:pt x="1412" y="95"/>
                      </a:lnTo>
                      <a:lnTo>
                        <a:pt x="1414" y="100"/>
                      </a:lnTo>
                      <a:lnTo>
                        <a:pt x="1415" y="103"/>
                      </a:lnTo>
                      <a:lnTo>
                        <a:pt x="1417" y="106"/>
                      </a:lnTo>
                      <a:lnTo>
                        <a:pt x="1419" y="106"/>
                      </a:lnTo>
                      <a:lnTo>
                        <a:pt x="1421" y="106"/>
                      </a:lnTo>
                      <a:lnTo>
                        <a:pt x="1423" y="106"/>
                      </a:lnTo>
                      <a:lnTo>
                        <a:pt x="1424" y="106"/>
                      </a:lnTo>
                      <a:lnTo>
                        <a:pt x="1426" y="106"/>
                      </a:lnTo>
                      <a:lnTo>
                        <a:pt x="1427" y="107"/>
                      </a:lnTo>
                      <a:lnTo>
                        <a:pt x="1429" y="109"/>
                      </a:lnTo>
                      <a:lnTo>
                        <a:pt x="1431" y="111"/>
                      </a:lnTo>
                      <a:lnTo>
                        <a:pt x="1433" y="114"/>
                      </a:lnTo>
                      <a:lnTo>
                        <a:pt x="1435" y="118"/>
                      </a:lnTo>
                      <a:lnTo>
                        <a:pt x="1436" y="121"/>
                      </a:lnTo>
                      <a:lnTo>
                        <a:pt x="1438" y="125"/>
                      </a:lnTo>
                      <a:lnTo>
                        <a:pt x="1439" y="127"/>
                      </a:lnTo>
                      <a:lnTo>
                        <a:pt x="1441" y="130"/>
                      </a:lnTo>
                      <a:lnTo>
                        <a:pt x="1443" y="131"/>
                      </a:lnTo>
                      <a:lnTo>
                        <a:pt x="1445" y="132"/>
                      </a:lnTo>
                      <a:lnTo>
                        <a:pt x="1447" y="132"/>
                      </a:lnTo>
                      <a:lnTo>
                        <a:pt x="1448" y="132"/>
                      </a:lnTo>
                      <a:lnTo>
                        <a:pt x="1450" y="132"/>
                      </a:lnTo>
                      <a:lnTo>
                        <a:pt x="1451" y="131"/>
                      </a:lnTo>
                      <a:lnTo>
                        <a:pt x="1453" y="131"/>
                      </a:lnTo>
                      <a:lnTo>
                        <a:pt x="1455" y="130"/>
                      </a:lnTo>
                      <a:lnTo>
                        <a:pt x="1457" y="130"/>
                      </a:lnTo>
                      <a:lnTo>
                        <a:pt x="1458" y="129"/>
                      </a:lnTo>
                      <a:lnTo>
                        <a:pt x="1460" y="129"/>
                      </a:lnTo>
                      <a:lnTo>
                        <a:pt x="1462" y="128"/>
                      </a:lnTo>
                      <a:lnTo>
                        <a:pt x="1463" y="127"/>
                      </a:lnTo>
                      <a:lnTo>
                        <a:pt x="1465" y="127"/>
                      </a:lnTo>
                      <a:lnTo>
                        <a:pt x="1467" y="126"/>
                      </a:lnTo>
                      <a:lnTo>
                        <a:pt x="1469" y="126"/>
                      </a:lnTo>
                      <a:lnTo>
                        <a:pt x="1470" y="125"/>
                      </a:lnTo>
                      <a:lnTo>
                        <a:pt x="1472" y="125"/>
                      </a:lnTo>
                      <a:lnTo>
                        <a:pt x="1474" y="125"/>
                      </a:lnTo>
                      <a:lnTo>
                        <a:pt x="1475" y="126"/>
                      </a:lnTo>
                      <a:lnTo>
                        <a:pt x="1477" y="126"/>
                      </a:lnTo>
                      <a:lnTo>
                        <a:pt x="1479" y="127"/>
                      </a:lnTo>
                      <a:lnTo>
                        <a:pt x="1481" y="129"/>
                      </a:lnTo>
                      <a:lnTo>
                        <a:pt x="1482" y="130"/>
                      </a:lnTo>
                      <a:lnTo>
                        <a:pt x="1484" y="130"/>
                      </a:lnTo>
                      <a:lnTo>
                        <a:pt x="1486" y="131"/>
                      </a:lnTo>
                      <a:lnTo>
                        <a:pt x="1487" y="130"/>
                      </a:lnTo>
                      <a:lnTo>
                        <a:pt x="1489" y="130"/>
                      </a:lnTo>
                      <a:lnTo>
                        <a:pt x="1491" y="129"/>
                      </a:lnTo>
                      <a:lnTo>
                        <a:pt x="1493" y="126"/>
                      </a:lnTo>
                      <a:lnTo>
                        <a:pt x="1494" y="123"/>
                      </a:lnTo>
                      <a:lnTo>
                        <a:pt x="1496" y="119"/>
                      </a:lnTo>
                      <a:lnTo>
                        <a:pt x="1498" y="115"/>
                      </a:lnTo>
                      <a:lnTo>
                        <a:pt x="1499" y="110"/>
                      </a:lnTo>
                      <a:lnTo>
                        <a:pt x="1501" y="105"/>
                      </a:lnTo>
                      <a:lnTo>
                        <a:pt x="1503" y="100"/>
                      </a:lnTo>
                      <a:lnTo>
                        <a:pt x="1505" y="96"/>
                      </a:lnTo>
                      <a:lnTo>
                        <a:pt x="1506" y="93"/>
                      </a:lnTo>
                      <a:lnTo>
                        <a:pt x="1508" y="92"/>
                      </a:lnTo>
                      <a:lnTo>
                        <a:pt x="1510" y="92"/>
                      </a:lnTo>
                      <a:lnTo>
                        <a:pt x="1511" y="94"/>
                      </a:lnTo>
                      <a:lnTo>
                        <a:pt x="1513" y="96"/>
                      </a:lnTo>
                      <a:lnTo>
                        <a:pt x="1515" y="100"/>
                      </a:lnTo>
                      <a:lnTo>
                        <a:pt x="1516" y="103"/>
                      </a:lnTo>
                      <a:lnTo>
                        <a:pt x="1518" y="105"/>
                      </a:lnTo>
                      <a:lnTo>
                        <a:pt x="1520" y="106"/>
                      </a:lnTo>
                      <a:lnTo>
                        <a:pt x="1522" y="105"/>
                      </a:lnTo>
                      <a:lnTo>
                        <a:pt x="1523" y="102"/>
                      </a:lnTo>
                      <a:lnTo>
                        <a:pt x="1525" y="98"/>
                      </a:lnTo>
                      <a:lnTo>
                        <a:pt x="1527" y="94"/>
                      </a:lnTo>
                      <a:lnTo>
                        <a:pt x="1528" y="91"/>
                      </a:lnTo>
                      <a:lnTo>
                        <a:pt x="1530" y="88"/>
                      </a:lnTo>
                      <a:lnTo>
                        <a:pt x="1532" y="88"/>
                      </a:lnTo>
                      <a:lnTo>
                        <a:pt x="1534" y="89"/>
                      </a:lnTo>
                      <a:lnTo>
                        <a:pt x="1535" y="93"/>
                      </a:lnTo>
                      <a:lnTo>
                        <a:pt x="1537" y="98"/>
                      </a:lnTo>
                      <a:lnTo>
                        <a:pt x="1539" y="104"/>
                      </a:lnTo>
                      <a:lnTo>
                        <a:pt x="1540" y="111"/>
                      </a:lnTo>
                      <a:lnTo>
                        <a:pt x="1542" y="117"/>
                      </a:lnTo>
                      <a:lnTo>
                        <a:pt x="1544" y="123"/>
                      </a:lnTo>
                      <a:lnTo>
                        <a:pt x="1546" y="127"/>
                      </a:lnTo>
                      <a:lnTo>
                        <a:pt x="1547" y="130"/>
                      </a:lnTo>
                      <a:lnTo>
                        <a:pt x="1549" y="131"/>
                      </a:lnTo>
                      <a:lnTo>
                        <a:pt x="1551" y="132"/>
                      </a:lnTo>
                      <a:lnTo>
                        <a:pt x="1552" y="132"/>
                      </a:lnTo>
                      <a:lnTo>
                        <a:pt x="1554" y="132"/>
                      </a:lnTo>
                      <a:lnTo>
                        <a:pt x="1556" y="131"/>
                      </a:lnTo>
                      <a:lnTo>
                        <a:pt x="1558" y="131"/>
                      </a:lnTo>
                      <a:lnTo>
                        <a:pt x="1559" y="131"/>
                      </a:lnTo>
                      <a:lnTo>
                        <a:pt x="1561" y="131"/>
                      </a:lnTo>
                      <a:lnTo>
                        <a:pt x="1562" y="131"/>
                      </a:lnTo>
                      <a:lnTo>
                        <a:pt x="1564" y="131"/>
                      </a:lnTo>
                      <a:lnTo>
                        <a:pt x="1566" y="130"/>
                      </a:lnTo>
                      <a:lnTo>
                        <a:pt x="1568" y="130"/>
                      </a:lnTo>
                      <a:lnTo>
                        <a:pt x="1570" y="130"/>
                      </a:lnTo>
                      <a:lnTo>
                        <a:pt x="1571" y="130"/>
                      </a:lnTo>
                      <a:lnTo>
                        <a:pt x="1573" y="129"/>
                      </a:lnTo>
                      <a:lnTo>
                        <a:pt x="1574" y="129"/>
                      </a:lnTo>
                      <a:lnTo>
                        <a:pt x="1576" y="129"/>
                      </a:lnTo>
                      <a:lnTo>
                        <a:pt x="1578" y="127"/>
                      </a:lnTo>
                      <a:lnTo>
                        <a:pt x="1580" y="126"/>
                      </a:lnTo>
                      <a:lnTo>
                        <a:pt x="1582" y="124"/>
                      </a:lnTo>
                      <a:lnTo>
                        <a:pt x="1583" y="122"/>
                      </a:lnTo>
                      <a:lnTo>
                        <a:pt x="1585" y="119"/>
                      </a:lnTo>
                      <a:lnTo>
                        <a:pt x="1586" y="116"/>
                      </a:lnTo>
                      <a:lnTo>
                        <a:pt x="1588" y="113"/>
                      </a:lnTo>
                      <a:lnTo>
                        <a:pt x="1590" y="110"/>
                      </a:lnTo>
                      <a:lnTo>
                        <a:pt x="1592" y="108"/>
                      </a:lnTo>
                      <a:lnTo>
                        <a:pt x="1593" y="107"/>
                      </a:lnTo>
                      <a:lnTo>
                        <a:pt x="1595" y="107"/>
                      </a:lnTo>
                      <a:lnTo>
                        <a:pt x="1597" y="108"/>
                      </a:lnTo>
                      <a:lnTo>
                        <a:pt x="1598" y="109"/>
                      </a:lnTo>
                      <a:lnTo>
                        <a:pt x="1600" y="110"/>
                      </a:lnTo>
                      <a:lnTo>
                        <a:pt x="1602" y="111"/>
                      </a:lnTo>
                      <a:lnTo>
                        <a:pt x="1604" y="112"/>
                      </a:lnTo>
                      <a:lnTo>
                        <a:pt x="1605" y="112"/>
                      </a:lnTo>
                      <a:lnTo>
                        <a:pt x="1607" y="111"/>
                      </a:lnTo>
                      <a:lnTo>
                        <a:pt x="1609" y="109"/>
                      </a:lnTo>
                      <a:lnTo>
                        <a:pt x="1610" y="107"/>
                      </a:lnTo>
                      <a:lnTo>
                        <a:pt x="1612" y="104"/>
                      </a:lnTo>
                      <a:lnTo>
                        <a:pt x="1614" y="102"/>
                      </a:lnTo>
                      <a:lnTo>
                        <a:pt x="1616" y="100"/>
                      </a:lnTo>
                      <a:lnTo>
                        <a:pt x="1617" y="99"/>
                      </a:lnTo>
                      <a:lnTo>
                        <a:pt x="1619" y="98"/>
                      </a:lnTo>
                      <a:lnTo>
                        <a:pt x="1621" y="98"/>
                      </a:lnTo>
                      <a:lnTo>
                        <a:pt x="1622" y="98"/>
                      </a:lnTo>
                      <a:lnTo>
                        <a:pt x="1624" y="98"/>
                      </a:lnTo>
                      <a:lnTo>
                        <a:pt x="1626" y="98"/>
                      </a:lnTo>
                      <a:lnTo>
                        <a:pt x="1628" y="98"/>
                      </a:lnTo>
                      <a:lnTo>
                        <a:pt x="1629" y="98"/>
                      </a:lnTo>
                      <a:lnTo>
                        <a:pt x="1631" y="97"/>
                      </a:lnTo>
                      <a:lnTo>
                        <a:pt x="1633" y="96"/>
                      </a:lnTo>
                      <a:lnTo>
                        <a:pt x="1634" y="95"/>
                      </a:lnTo>
                      <a:lnTo>
                        <a:pt x="1636" y="95"/>
                      </a:lnTo>
                      <a:lnTo>
                        <a:pt x="1638" y="95"/>
                      </a:lnTo>
                      <a:lnTo>
                        <a:pt x="1640" y="96"/>
                      </a:lnTo>
                      <a:lnTo>
                        <a:pt x="1641" y="98"/>
                      </a:lnTo>
                      <a:lnTo>
                        <a:pt x="1643" y="100"/>
                      </a:lnTo>
                      <a:lnTo>
                        <a:pt x="1645" y="103"/>
                      </a:lnTo>
                      <a:lnTo>
                        <a:pt x="1646" y="106"/>
                      </a:lnTo>
                      <a:lnTo>
                        <a:pt x="1648" y="109"/>
                      </a:lnTo>
                      <a:lnTo>
                        <a:pt x="1650" y="111"/>
                      </a:lnTo>
                      <a:lnTo>
                        <a:pt x="1652" y="112"/>
                      </a:lnTo>
                      <a:lnTo>
                        <a:pt x="1653" y="113"/>
                      </a:lnTo>
                      <a:lnTo>
                        <a:pt x="1655" y="112"/>
                      </a:lnTo>
                      <a:lnTo>
                        <a:pt x="1657" y="111"/>
                      </a:lnTo>
                      <a:lnTo>
                        <a:pt x="1658" y="109"/>
                      </a:lnTo>
                      <a:lnTo>
                        <a:pt x="1660" y="107"/>
                      </a:lnTo>
                      <a:lnTo>
                        <a:pt x="1662" y="104"/>
                      </a:lnTo>
                      <a:lnTo>
                        <a:pt x="1664" y="101"/>
                      </a:lnTo>
                      <a:lnTo>
                        <a:pt x="1665" y="98"/>
                      </a:lnTo>
                      <a:lnTo>
                        <a:pt x="1667" y="95"/>
                      </a:lnTo>
                      <a:lnTo>
                        <a:pt x="1669" y="93"/>
                      </a:lnTo>
                      <a:lnTo>
                        <a:pt x="1670" y="91"/>
                      </a:lnTo>
                      <a:lnTo>
                        <a:pt x="1672" y="89"/>
                      </a:lnTo>
                      <a:lnTo>
                        <a:pt x="1674" y="87"/>
                      </a:lnTo>
                      <a:lnTo>
                        <a:pt x="1676" y="85"/>
                      </a:lnTo>
                      <a:lnTo>
                        <a:pt x="1677" y="82"/>
                      </a:lnTo>
                      <a:lnTo>
                        <a:pt x="1679" y="81"/>
                      </a:lnTo>
                      <a:lnTo>
                        <a:pt x="1681" y="79"/>
                      </a:lnTo>
                      <a:lnTo>
                        <a:pt x="1682" y="77"/>
                      </a:lnTo>
                      <a:lnTo>
                        <a:pt x="1684" y="76"/>
                      </a:lnTo>
                      <a:lnTo>
                        <a:pt x="1686" y="76"/>
                      </a:lnTo>
                      <a:lnTo>
                        <a:pt x="1688" y="75"/>
                      </a:lnTo>
                      <a:lnTo>
                        <a:pt x="1689" y="75"/>
                      </a:lnTo>
                      <a:lnTo>
                        <a:pt x="1691" y="75"/>
                      </a:lnTo>
                      <a:lnTo>
                        <a:pt x="1693" y="75"/>
                      </a:lnTo>
                      <a:lnTo>
                        <a:pt x="1694" y="74"/>
                      </a:lnTo>
                      <a:lnTo>
                        <a:pt x="1696" y="75"/>
                      </a:lnTo>
                      <a:lnTo>
                        <a:pt x="1698" y="75"/>
                      </a:lnTo>
                      <a:lnTo>
                        <a:pt x="1700" y="76"/>
                      </a:lnTo>
                      <a:lnTo>
                        <a:pt x="1701" y="77"/>
                      </a:lnTo>
                      <a:lnTo>
                        <a:pt x="1703" y="79"/>
                      </a:lnTo>
                      <a:lnTo>
                        <a:pt x="1705" y="82"/>
                      </a:lnTo>
                      <a:lnTo>
                        <a:pt x="1706" y="86"/>
                      </a:lnTo>
                      <a:lnTo>
                        <a:pt x="1708" y="90"/>
                      </a:lnTo>
                      <a:lnTo>
                        <a:pt x="1710" y="94"/>
                      </a:lnTo>
                      <a:lnTo>
                        <a:pt x="1712" y="98"/>
                      </a:lnTo>
                      <a:lnTo>
                        <a:pt x="1713" y="100"/>
                      </a:lnTo>
                      <a:lnTo>
                        <a:pt x="1715" y="102"/>
                      </a:lnTo>
                      <a:lnTo>
                        <a:pt x="1717" y="103"/>
                      </a:lnTo>
                      <a:lnTo>
                        <a:pt x="1718" y="102"/>
                      </a:lnTo>
                      <a:lnTo>
                        <a:pt x="1720" y="101"/>
                      </a:lnTo>
                      <a:lnTo>
                        <a:pt x="1722" y="99"/>
                      </a:lnTo>
                      <a:lnTo>
                        <a:pt x="1723" y="96"/>
                      </a:lnTo>
                      <a:lnTo>
                        <a:pt x="1725" y="93"/>
                      </a:lnTo>
                      <a:lnTo>
                        <a:pt x="1727" y="91"/>
                      </a:lnTo>
                      <a:lnTo>
                        <a:pt x="1728" y="90"/>
                      </a:lnTo>
                      <a:lnTo>
                        <a:pt x="1730" y="90"/>
                      </a:lnTo>
                      <a:lnTo>
                        <a:pt x="1732" y="92"/>
                      </a:lnTo>
                      <a:lnTo>
                        <a:pt x="1734" y="95"/>
                      </a:lnTo>
                      <a:lnTo>
                        <a:pt x="1735" y="99"/>
                      </a:lnTo>
                      <a:lnTo>
                        <a:pt x="1737" y="104"/>
                      </a:lnTo>
                      <a:lnTo>
                        <a:pt x="1739" y="108"/>
                      </a:lnTo>
                      <a:lnTo>
                        <a:pt x="1740" y="113"/>
                      </a:lnTo>
                      <a:lnTo>
                        <a:pt x="1742" y="116"/>
                      </a:lnTo>
                      <a:lnTo>
                        <a:pt x="1744" y="118"/>
                      </a:lnTo>
                      <a:lnTo>
                        <a:pt x="1746" y="119"/>
                      </a:lnTo>
                      <a:lnTo>
                        <a:pt x="1747" y="119"/>
                      </a:lnTo>
                      <a:lnTo>
                        <a:pt x="1749" y="118"/>
                      </a:lnTo>
                      <a:lnTo>
                        <a:pt x="1751" y="116"/>
                      </a:lnTo>
                      <a:lnTo>
                        <a:pt x="1752" y="113"/>
                      </a:lnTo>
                      <a:lnTo>
                        <a:pt x="1754" y="111"/>
                      </a:lnTo>
                      <a:lnTo>
                        <a:pt x="1756" y="109"/>
                      </a:lnTo>
                      <a:lnTo>
                        <a:pt x="1758" y="108"/>
                      </a:lnTo>
                      <a:lnTo>
                        <a:pt x="1759" y="107"/>
                      </a:lnTo>
                      <a:lnTo>
                        <a:pt x="1761" y="106"/>
                      </a:lnTo>
                      <a:lnTo>
                        <a:pt x="1763" y="105"/>
                      </a:lnTo>
                      <a:lnTo>
                        <a:pt x="1764" y="105"/>
                      </a:lnTo>
                      <a:lnTo>
                        <a:pt x="1766" y="104"/>
                      </a:lnTo>
                      <a:lnTo>
                        <a:pt x="1768" y="104"/>
                      </a:lnTo>
                      <a:lnTo>
                        <a:pt x="1769" y="103"/>
                      </a:lnTo>
                      <a:lnTo>
                        <a:pt x="1771" y="103"/>
                      </a:lnTo>
                      <a:lnTo>
                        <a:pt x="1773" y="103"/>
                      </a:lnTo>
                      <a:lnTo>
                        <a:pt x="1775" y="103"/>
                      </a:lnTo>
                      <a:lnTo>
                        <a:pt x="1776" y="104"/>
                      </a:lnTo>
                      <a:lnTo>
                        <a:pt x="1778" y="105"/>
                      </a:lnTo>
                      <a:lnTo>
                        <a:pt x="1780" y="106"/>
                      </a:lnTo>
                      <a:lnTo>
                        <a:pt x="1781" y="107"/>
                      </a:lnTo>
                      <a:lnTo>
                        <a:pt x="1783" y="108"/>
                      </a:lnTo>
                      <a:lnTo>
                        <a:pt x="1785" y="108"/>
                      </a:lnTo>
                      <a:lnTo>
                        <a:pt x="1787" y="108"/>
                      </a:lnTo>
                      <a:lnTo>
                        <a:pt x="1788" y="109"/>
                      </a:lnTo>
                      <a:lnTo>
                        <a:pt x="1790" y="110"/>
                      </a:lnTo>
                      <a:lnTo>
                        <a:pt x="1792" y="112"/>
                      </a:lnTo>
                      <a:lnTo>
                        <a:pt x="1793" y="116"/>
                      </a:lnTo>
                      <a:lnTo>
                        <a:pt x="1795" y="121"/>
                      </a:lnTo>
                      <a:lnTo>
                        <a:pt x="1797" y="127"/>
                      </a:lnTo>
                      <a:lnTo>
                        <a:pt x="1799" y="133"/>
                      </a:lnTo>
                      <a:lnTo>
                        <a:pt x="1800" y="140"/>
                      </a:lnTo>
                      <a:lnTo>
                        <a:pt x="1802" y="145"/>
                      </a:lnTo>
                      <a:lnTo>
                        <a:pt x="1804" y="150"/>
                      </a:lnTo>
                      <a:lnTo>
                        <a:pt x="1805" y="151"/>
                      </a:lnTo>
                      <a:lnTo>
                        <a:pt x="1807" y="151"/>
                      </a:lnTo>
                      <a:lnTo>
                        <a:pt x="1809" y="149"/>
                      </a:lnTo>
                      <a:lnTo>
                        <a:pt x="1811" y="146"/>
                      </a:lnTo>
                      <a:lnTo>
                        <a:pt x="1812" y="141"/>
                      </a:lnTo>
                      <a:lnTo>
                        <a:pt x="1814" y="137"/>
                      </a:lnTo>
                      <a:lnTo>
                        <a:pt x="1816" y="133"/>
                      </a:lnTo>
                      <a:lnTo>
                        <a:pt x="1817" y="130"/>
                      </a:lnTo>
                      <a:lnTo>
                        <a:pt x="1819" y="128"/>
                      </a:lnTo>
                      <a:lnTo>
                        <a:pt x="1821" y="126"/>
                      </a:lnTo>
                      <a:lnTo>
                        <a:pt x="1823" y="126"/>
                      </a:lnTo>
                      <a:lnTo>
                        <a:pt x="1824" y="126"/>
                      </a:lnTo>
                      <a:lnTo>
                        <a:pt x="1826" y="125"/>
                      </a:lnTo>
                      <a:lnTo>
                        <a:pt x="1828" y="125"/>
                      </a:lnTo>
                      <a:lnTo>
                        <a:pt x="1829" y="123"/>
                      </a:lnTo>
                      <a:lnTo>
                        <a:pt x="1831" y="121"/>
                      </a:lnTo>
                      <a:lnTo>
                        <a:pt x="1833" y="119"/>
                      </a:lnTo>
                      <a:lnTo>
                        <a:pt x="1835" y="117"/>
                      </a:lnTo>
                      <a:lnTo>
                        <a:pt x="1836" y="115"/>
                      </a:lnTo>
                      <a:lnTo>
                        <a:pt x="1838" y="113"/>
                      </a:lnTo>
                      <a:lnTo>
                        <a:pt x="1840" y="111"/>
                      </a:lnTo>
                      <a:lnTo>
                        <a:pt x="1841" y="110"/>
                      </a:lnTo>
                      <a:lnTo>
                        <a:pt x="1843" y="108"/>
                      </a:lnTo>
                      <a:lnTo>
                        <a:pt x="1845" y="107"/>
                      </a:lnTo>
                      <a:lnTo>
                        <a:pt x="1847" y="106"/>
                      </a:lnTo>
                      <a:lnTo>
                        <a:pt x="1848" y="106"/>
                      </a:lnTo>
                      <a:lnTo>
                        <a:pt x="1850" y="105"/>
                      </a:lnTo>
                      <a:lnTo>
                        <a:pt x="1851" y="106"/>
                      </a:lnTo>
                      <a:lnTo>
                        <a:pt x="1853" y="106"/>
                      </a:lnTo>
                      <a:lnTo>
                        <a:pt x="1855" y="107"/>
                      </a:lnTo>
                      <a:lnTo>
                        <a:pt x="1857" y="107"/>
                      </a:lnTo>
                      <a:lnTo>
                        <a:pt x="1859" y="108"/>
                      </a:lnTo>
                      <a:lnTo>
                        <a:pt x="1860" y="108"/>
                      </a:lnTo>
                      <a:lnTo>
                        <a:pt x="1862" y="108"/>
                      </a:lnTo>
                      <a:lnTo>
                        <a:pt x="1863" y="107"/>
                      </a:lnTo>
                      <a:lnTo>
                        <a:pt x="1865" y="105"/>
                      </a:lnTo>
                      <a:lnTo>
                        <a:pt x="1867" y="104"/>
                      </a:lnTo>
                      <a:lnTo>
                        <a:pt x="1869" y="101"/>
                      </a:lnTo>
                      <a:lnTo>
                        <a:pt x="1871" y="99"/>
                      </a:lnTo>
                      <a:lnTo>
                        <a:pt x="1872" y="97"/>
                      </a:lnTo>
                      <a:lnTo>
                        <a:pt x="1874" y="95"/>
                      </a:lnTo>
                      <a:lnTo>
                        <a:pt x="1875" y="94"/>
                      </a:lnTo>
                      <a:lnTo>
                        <a:pt x="1877" y="93"/>
                      </a:lnTo>
                      <a:lnTo>
                        <a:pt x="1879" y="93"/>
                      </a:lnTo>
                      <a:lnTo>
                        <a:pt x="1881" y="93"/>
                      </a:lnTo>
                      <a:lnTo>
                        <a:pt x="1883" y="94"/>
                      </a:lnTo>
                      <a:lnTo>
                        <a:pt x="1884" y="96"/>
                      </a:lnTo>
                      <a:lnTo>
                        <a:pt x="1886" y="98"/>
                      </a:lnTo>
                      <a:lnTo>
                        <a:pt x="1887" y="99"/>
                      </a:lnTo>
                      <a:lnTo>
                        <a:pt x="1889" y="101"/>
                      </a:lnTo>
                      <a:lnTo>
                        <a:pt x="1891" y="102"/>
                      </a:lnTo>
                      <a:lnTo>
                        <a:pt x="1893" y="103"/>
                      </a:lnTo>
                      <a:lnTo>
                        <a:pt x="1895" y="103"/>
                      </a:lnTo>
                      <a:lnTo>
                        <a:pt x="1896" y="103"/>
                      </a:lnTo>
                      <a:lnTo>
                        <a:pt x="1898" y="103"/>
                      </a:lnTo>
                      <a:lnTo>
                        <a:pt x="1899" y="103"/>
                      </a:lnTo>
                      <a:lnTo>
                        <a:pt x="1901" y="103"/>
                      </a:lnTo>
                      <a:lnTo>
                        <a:pt x="1903" y="104"/>
                      </a:lnTo>
                      <a:lnTo>
                        <a:pt x="1905" y="105"/>
                      </a:lnTo>
                      <a:lnTo>
                        <a:pt x="1906" y="107"/>
                      </a:lnTo>
                      <a:lnTo>
                        <a:pt x="1908" y="110"/>
                      </a:lnTo>
                      <a:lnTo>
                        <a:pt x="1910" y="113"/>
                      </a:lnTo>
                      <a:lnTo>
                        <a:pt x="1911" y="117"/>
                      </a:lnTo>
                      <a:lnTo>
                        <a:pt x="1913" y="119"/>
                      </a:lnTo>
                      <a:lnTo>
                        <a:pt x="1915" y="120"/>
                      </a:lnTo>
                      <a:lnTo>
                        <a:pt x="1917" y="120"/>
                      </a:lnTo>
                      <a:lnTo>
                        <a:pt x="1918" y="119"/>
                      </a:lnTo>
                      <a:lnTo>
                        <a:pt x="1920" y="117"/>
                      </a:lnTo>
                      <a:lnTo>
                        <a:pt x="1922" y="115"/>
                      </a:lnTo>
                      <a:lnTo>
                        <a:pt x="1923" y="113"/>
                      </a:lnTo>
                      <a:lnTo>
                        <a:pt x="1925" y="111"/>
                      </a:lnTo>
                      <a:lnTo>
                        <a:pt x="1927" y="110"/>
                      </a:lnTo>
                      <a:lnTo>
                        <a:pt x="1929" y="111"/>
                      </a:lnTo>
                      <a:lnTo>
                        <a:pt x="1930" y="112"/>
                      </a:lnTo>
                      <a:lnTo>
                        <a:pt x="1932" y="114"/>
                      </a:lnTo>
                      <a:lnTo>
                        <a:pt x="1934" y="116"/>
                      </a:lnTo>
                      <a:lnTo>
                        <a:pt x="1935" y="119"/>
                      </a:lnTo>
                      <a:lnTo>
                        <a:pt x="1937" y="122"/>
                      </a:lnTo>
                      <a:lnTo>
                        <a:pt x="1939" y="125"/>
                      </a:lnTo>
                      <a:lnTo>
                        <a:pt x="1941" y="127"/>
                      </a:lnTo>
                      <a:lnTo>
                        <a:pt x="1942" y="128"/>
                      </a:lnTo>
                      <a:lnTo>
                        <a:pt x="1944" y="129"/>
                      </a:lnTo>
                      <a:lnTo>
                        <a:pt x="1946" y="129"/>
                      </a:lnTo>
                      <a:lnTo>
                        <a:pt x="1947" y="128"/>
                      </a:lnTo>
                      <a:lnTo>
                        <a:pt x="1949" y="127"/>
                      </a:lnTo>
                      <a:lnTo>
                        <a:pt x="1951" y="125"/>
                      </a:lnTo>
                      <a:lnTo>
                        <a:pt x="1953" y="124"/>
                      </a:lnTo>
                      <a:lnTo>
                        <a:pt x="1954" y="123"/>
                      </a:lnTo>
                      <a:lnTo>
                        <a:pt x="1956" y="123"/>
                      </a:lnTo>
                      <a:lnTo>
                        <a:pt x="1958" y="124"/>
                      </a:lnTo>
                      <a:lnTo>
                        <a:pt x="1959" y="125"/>
                      </a:lnTo>
                      <a:lnTo>
                        <a:pt x="1961" y="127"/>
                      </a:lnTo>
                      <a:lnTo>
                        <a:pt x="1963" y="130"/>
                      </a:lnTo>
                      <a:lnTo>
                        <a:pt x="1964" y="132"/>
                      </a:lnTo>
                      <a:lnTo>
                        <a:pt x="1966" y="134"/>
                      </a:lnTo>
                      <a:lnTo>
                        <a:pt x="1968" y="135"/>
                      </a:lnTo>
                      <a:lnTo>
                        <a:pt x="1970" y="135"/>
                      </a:lnTo>
                      <a:lnTo>
                        <a:pt x="1971" y="135"/>
                      </a:lnTo>
                      <a:lnTo>
                        <a:pt x="1973" y="133"/>
                      </a:lnTo>
                      <a:lnTo>
                        <a:pt x="1975" y="132"/>
                      </a:lnTo>
                      <a:lnTo>
                        <a:pt x="1976" y="130"/>
                      </a:lnTo>
                      <a:lnTo>
                        <a:pt x="1978" y="130"/>
                      </a:lnTo>
                      <a:lnTo>
                        <a:pt x="1980" y="129"/>
                      </a:lnTo>
                      <a:lnTo>
                        <a:pt x="1982" y="130"/>
                      </a:lnTo>
                      <a:lnTo>
                        <a:pt x="1983" y="131"/>
                      </a:lnTo>
                      <a:lnTo>
                        <a:pt x="1985" y="132"/>
                      </a:lnTo>
                      <a:lnTo>
                        <a:pt x="1987" y="134"/>
                      </a:lnTo>
                      <a:lnTo>
                        <a:pt x="1988" y="136"/>
                      </a:lnTo>
                      <a:lnTo>
                        <a:pt x="1990" y="138"/>
                      </a:lnTo>
                      <a:lnTo>
                        <a:pt x="1992" y="140"/>
                      </a:lnTo>
                      <a:lnTo>
                        <a:pt x="1994" y="141"/>
                      </a:lnTo>
                      <a:lnTo>
                        <a:pt x="1995" y="143"/>
                      </a:lnTo>
                      <a:lnTo>
                        <a:pt x="1997" y="143"/>
                      </a:lnTo>
                      <a:lnTo>
                        <a:pt x="1999" y="144"/>
                      </a:lnTo>
                      <a:lnTo>
                        <a:pt x="2000" y="143"/>
                      </a:lnTo>
                      <a:lnTo>
                        <a:pt x="2002" y="142"/>
                      </a:lnTo>
                      <a:lnTo>
                        <a:pt x="2004" y="139"/>
                      </a:lnTo>
                      <a:lnTo>
                        <a:pt x="2006" y="136"/>
                      </a:lnTo>
                      <a:lnTo>
                        <a:pt x="2007" y="131"/>
                      </a:lnTo>
                      <a:lnTo>
                        <a:pt x="2009" y="127"/>
                      </a:lnTo>
                      <a:lnTo>
                        <a:pt x="2010" y="123"/>
                      </a:lnTo>
                      <a:lnTo>
                        <a:pt x="2012" y="121"/>
                      </a:lnTo>
                      <a:lnTo>
                        <a:pt x="2014" y="120"/>
                      </a:lnTo>
                      <a:lnTo>
                        <a:pt x="2016" y="123"/>
                      </a:lnTo>
                      <a:lnTo>
                        <a:pt x="2018" y="128"/>
                      </a:lnTo>
                      <a:lnTo>
                        <a:pt x="2019" y="136"/>
                      </a:lnTo>
                      <a:lnTo>
                        <a:pt x="2021" y="145"/>
                      </a:lnTo>
                      <a:lnTo>
                        <a:pt x="2022" y="154"/>
                      </a:lnTo>
                      <a:lnTo>
                        <a:pt x="2024" y="163"/>
                      </a:lnTo>
                      <a:lnTo>
                        <a:pt x="2026" y="171"/>
                      </a:lnTo>
                      <a:lnTo>
                        <a:pt x="2028" y="176"/>
                      </a:lnTo>
                      <a:lnTo>
                        <a:pt x="2029" y="179"/>
                      </a:lnTo>
                      <a:lnTo>
                        <a:pt x="2031" y="180"/>
                      </a:lnTo>
                      <a:lnTo>
                        <a:pt x="2033" y="181"/>
                      </a:lnTo>
                      <a:lnTo>
                        <a:pt x="2034" y="180"/>
                      </a:lnTo>
                      <a:lnTo>
                        <a:pt x="2036" y="180"/>
                      </a:lnTo>
                      <a:lnTo>
                        <a:pt x="2038" y="181"/>
                      </a:lnTo>
                      <a:lnTo>
                        <a:pt x="2040" y="183"/>
                      </a:lnTo>
                      <a:lnTo>
                        <a:pt x="2041" y="186"/>
                      </a:lnTo>
                      <a:lnTo>
                        <a:pt x="2043" y="189"/>
                      </a:lnTo>
                      <a:lnTo>
                        <a:pt x="2045" y="192"/>
                      </a:lnTo>
                      <a:lnTo>
                        <a:pt x="2046" y="192"/>
                      </a:lnTo>
                      <a:lnTo>
                        <a:pt x="2048" y="191"/>
                      </a:lnTo>
                      <a:lnTo>
                        <a:pt x="2050" y="187"/>
                      </a:lnTo>
                      <a:lnTo>
                        <a:pt x="2052" y="182"/>
                      </a:lnTo>
                      <a:lnTo>
                        <a:pt x="2053" y="175"/>
                      </a:lnTo>
                      <a:lnTo>
                        <a:pt x="2055" y="168"/>
                      </a:lnTo>
                      <a:lnTo>
                        <a:pt x="2057" y="162"/>
                      </a:lnTo>
                      <a:lnTo>
                        <a:pt x="2058" y="156"/>
                      </a:lnTo>
                      <a:lnTo>
                        <a:pt x="2060" y="151"/>
                      </a:lnTo>
                      <a:lnTo>
                        <a:pt x="2062" y="147"/>
                      </a:lnTo>
                      <a:lnTo>
                        <a:pt x="2064" y="143"/>
                      </a:lnTo>
                      <a:lnTo>
                        <a:pt x="2065" y="140"/>
                      </a:lnTo>
                      <a:lnTo>
                        <a:pt x="2067" y="137"/>
                      </a:lnTo>
                      <a:lnTo>
                        <a:pt x="2069" y="133"/>
                      </a:lnTo>
                      <a:lnTo>
                        <a:pt x="2070" y="129"/>
                      </a:lnTo>
                      <a:lnTo>
                        <a:pt x="2072" y="125"/>
                      </a:lnTo>
                      <a:lnTo>
                        <a:pt x="2074" y="121"/>
                      </a:lnTo>
                      <a:lnTo>
                        <a:pt x="2076" y="119"/>
                      </a:lnTo>
                      <a:lnTo>
                        <a:pt x="2077" y="118"/>
                      </a:lnTo>
                      <a:lnTo>
                        <a:pt x="2079" y="120"/>
                      </a:lnTo>
                      <a:lnTo>
                        <a:pt x="2081" y="123"/>
                      </a:lnTo>
                      <a:lnTo>
                        <a:pt x="2082" y="128"/>
                      </a:lnTo>
                      <a:lnTo>
                        <a:pt x="2084" y="133"/>
                      </a:lnTo>
                      <a:lnTo>
                        <a:pt x="2086" y="138"/>
                      </a:lnTo>
                      <a:lnTo>
                        <a:pt x="2088" y="142"/>
                      </a:lnTo>
                      <a:lnTo>
                        <a:pt x="2089" y="144"/>
                      </a:lnTo>
                      <a:lnTo>
                        <a:pt x="2091" y="145"/>
                      </a:lnTo>
                      <a:lnTo>
                        <a:pt x="2093" y="145"/>
                      </a:lnTo>
                      <a:lnTo>
                        <a:pt x="2094" y="144"/>
                      </a:lnTo>
                      <a:lnTo>
                        <a:pt x="2096" y="143"/>
                      </a:lnTo>
                      <a:lnTo>
                        <a:pt x="2098" y="143"/>
                      </a:lnTo>
                      <a:lnTo>
                        <a:pt x="2100" y="143"/>
                      </a:lnTo>
                      <a:lnTo>
                        <a:pt x="2101" y="144"/>
                      </a:lnTo>
                      <a:lnTo>
                        <a:pt x="2103" y="146"/>
                      </a:lnTo>
                      <a:lnTo>
                        <a:pt x="2105" y="148"/>
                      </a:lnTo>
                      <a:lnTo>
                        <a:pt x="2106" y="149"/>
                      </a:lnTo>
                      <a:lnTo>
                        <a:pt x="2108" y="150"/>
                      </a:lnTo>
                      <a:lnTo>
                        <a:pt x="2110" y="149"/>
                      </a:lnTo>
                      <a:lnTo>
                        <a:pt x="2112" y="148"/>
                      </a:lnTo>
                      <a:lnTo>
                        <a:pt x="2113" y="145"/>
                      </a:lnTo>
                      <a:lnTo>
                        <a:pt x="2115" y="142"/>
                      </a:lnTo>
                      <a:lnTo>
                        <a:pt x="2117" y="140"/>
                      </a:lnTo>
                      <a:lnTo>
                        <a:pt x="2118" y="138"/>
                      </a:lnTo>
                      <a:lnTo>
                        <a:pt x="2120" y="137"/>
                      </a:lnTo>
                      <a:lnTo>
                        <a:pt x="2122" y="138"/>
                      </a:lnTo>
                      <a:lnTo>
                        <a:pt x="2124" y="139"/>
                      </a:lnTo>
                      <a:lnTo>
                        <a:pt x="2125" y="141"/>
                      </a:lnTo>
                      <a:lnTo>
                        <a:pt x="2127" y="142"/>
                      </a:lnTo>
                      <a:lnTo>
                        <a:pt x="2129" y="144"/>
                      </a:lnTo>
                      <a:lnTo>
                        <a:pt x="2130" y="145"/>
                      </a:lnTo>
                      <a:lnTo>
                        <a:pt x="2132" y="147"/>
                      </a:lnTo>
                      <a:lnTo>
                        <a:pt x="2134" y="149"/>
                      </a:lnTo>
                      <a:lnTo>
                        <a:pt x="2136" y="151"/>
                      </a:lnTo>
                      <a:lnTo>
                        <a:pt x="2137" y="154"/>
                      </a:lnTo>
                      <a:lnTo>
                        <a:pt x="2139" y="158"/>
                      </a:lnTo>
                      <a:lnTo>
                        <a:pt x="2141" y="163"/>
                      </a:lnTo>
                      <a:lnTo>
                        <a:pt x="2142" y="167"/>
                      </a:lnTo>
                      <a:lnTo>
                        <a:pt x="2144" y="172"/>
                      </a:lnTo>
                      <a:lnTo>
                        <a:pt x="2146" y="175"/>
                      </a:lnTo>
                      <a:lnTo>
                        <a:pt x="2148" y="177"/>
                      </a:lnTo>
                      <a:lnTo>
                        <a:pt x="2149" y="177"/>
                      </a:lnTo>
                      <a:lnTo>
                        <a:pt x="2151" y="176"/>
                      </a:lnTo>
                      <a:lnTo>
                        <a:pt x="2153" y="175"/>
                      </a:lnTo>
                      <a:lnTo>
                        <a:pt x="2154" y="173"/>
                      </a:lnTo>
                      <a:lnTo>
                        <a:pt x="2156" y="172"/>
                      </a:lnTo>
                      <a:lnTo>
                        <a:pt x="2158" y="170"/>
                      </a:lnTo>
                      <a:lnTo>
                        <a:pt x="2160" y="170"/>
                      </a:lnTo>
                      <a:lnTo>
                        <a:pt x="2161" y="171"/>
                      </a:lnTo>
                      <a:lnTo>
                        <a:pt x="2163" y="172"/>
                      </a:lnTo>
                      <a:lnTo>
                        <a:pt x="2164" y="172"/>
                      </a:lnTo>
                      <a:lnTo>
                        <a:pt x="2166" y="172"/>
                      </a:lnTo>
                      <a:lnTo>
                        <a:pt x="2168" y="170"/>
                      </a:lnTo>
                      <a:lnTo>
                        <a:pt x="2170" y="168"/>
                      </a:lnTo>
                      <a:lnTo>
                        <a:pt x="2171" y="165"/>
                      </a:lnTo>
                      <a:lnTo>
                        <a:pt x="2173" y="162"/>
                      </a:lnTo>
                      <a:lnTo>
                        <a:pt x="2175" y="160"/>
                      </a:lnTo>
                      <a:lnTo>
                        <a:pt x="2176" y="157"/>
                      </a:lnTo>
                      <a:lnTo>
                        <a:pt x="2178" y="156"/>
                      </a:lnTo>
                      <a:lnTo>
                        <a:pt x="2180" y="156"/>
                      </a:lnTo>
                      <a:lnTo>
                        <a:pt x="2182" y="157"/>
                      </a:lnTo>
                      <a:lnTo>
                        <a:pt x="2183" y="158"/>
                      </a:lnTo>
                      <a:lnTo>
                        <a:pt x="2185" y="160"/>
                      </a:lnTo>
                      <a:lnTo>
                        <a:pt x="2187" y="161"/>
                      </a:lnTo>
                      <a:lnTo>
                        <a:pt x="2188" y="162"/>
                      </a:lnTo>
                      <a:lnTo>
                        <a:pt x="2190" y="162"/>
                      </a:lnTo>
                      <a:lnTo>
                        <a:pt x="2192" y="161"/>
                      </a:lnTo>
                      <a:lnTo>
                        <a:pt x="2194" y="160"/>
                      </a:lnTo>
                      <a:lnTo>
                        <a:pt x="2195" y="159"/>
                      </a:lnTo>
                      <a:lnTo>
                        <a:pt x="2197" y="158"/>
                      </a:lnTo>
                      <a:lnTo>
                        <a:pt x="2199" y="159"/>
                      </a:lnTo>
                      <a:lnTo>
                        <a:pt x="2200" y="160"/>
                      </a:lnTo>
                      <a:lnTo>
                        <a:pt x="2202" y="161"/>
                      </a:lnTo>
                      <a:lnTo>
                        <a:pt x="2204" y="163"/>
                      </a:lnTo>
                      <a:lnTo>
                        <a:pt x="2206" y="164"/>
                      </a:lnTo>
                      <a:lnTo>
                        <a:pt x="2207" y="165"/>
                      </a:lnTo>
                      <a:lnTo>
                        <a:pt x="2209" y="165"/>
                      </a:lnTo>
                      <a:lnTo>
                        <a:pt x="2211" y="164"/>
                      </a:lnTo>
                      <a:lnTo>
                        <a:pt x="2212" y="162"/>
                      </a:lnTo>
                      <a:lnTo>
                        <a:pt x="2214" y="159"/>
                      </a:lnTo>
                      <a:lnTo>
                        <a:pt x="2216" y="155"/>
                      </a:lnTo>
                      <a:lnTo>
                        <a:pt x="2217" y="151"/>
                      </a:lnTo>
                      <a:lnTo>
                        <a:pt x="2219" y="147"/>
                      </a:lnTo>
                      <a:lnTo>
                        <a:pt x="2221" y="143"/>
                      </a:lnTo>
                      <a:lnTo>
                        <a:pt x="2223" y="140"/>
                      </a:lnTo>
                      <a:lnTo>
                        <a:pt x="2224" y="138"/>
                      </a:lnTo>
                      <a:lnTo>
                        <a:pt x="2226" y="136"/>
                      </a:lnTo>
                      <a:lnTo>
                        <a:pt x="2228" y="136"/>
                      </a:lnTo>
                      <a:lnTo>
                        <a:pt x="2229" y="136"/>
                      </a:lnTo>
                      <a:lnTo>
                        <a:pt x="2231" y="137"/>
                      </a:lnTo>
                      <a:lnTo>
                        <a:pt x="2233" y="138"/>
                      </a:lnTo>
                      <a:lnTo>
                        <a:pt x="2235" y="139"/>
                      </a:lnTo>
                      <a:lnTo>
                        <a:pt x="2236" y="141"/>
                      </a:lnTo>
                      <a:lnTo>
                        <a:pt x="2238" y="143"/>
                      </a:lnTo>
                      <a:lnTo>
                        <a:pt x="2240" y="144"/>
                      </a:lnTo>
                      <a:lnTo>
                        <a:pt x="2241" y="144"/>
                      </a:lnTo>
                      <a:lnTo>
                        <a:pt x="2243" y="144"/>
                      </a:lnTo>
                      <a:lnTo>
                        <a:pt x="2245" y="144"/>
                      </a:lnTo>
                      <a:lnTo>
                        <a:pt x="2247" y="144"/>
                      </a:lnTo>
                      <a:lnTo>
                        <a:pt x="2248" y="143"/>
                      </a:lnTo>
                      <a:lnTo>
                        <a:pt x="2250" y="142"/>
                      </a:lnTo>
                      <a:lnTo>
                        <a:pt x="2252" y="141"/>
                      </a:lnTo>
                      <a:lnTo>
                        <a:pt x="2253" y="140"/>
                      </a:lnTo>
                      <a:lnTo>
                        <a:pt x="2255" y="139"/>
                      </a:lnTo>
                      <a:lnTo>
                        <a:pt x="2257" y="139"/>
                      </a:lnTo>
                      <a:lnTo>
                        <a:pt x="2259" y="140"/>
                      </a:lnTo>
                      <a:lnTo>
                        <a:pt x="2260" y="142"/>
                      </a:lnTo>
                      <a:lnTo>
                        <a:pt x="2262" y="144"/>
                      </a:lnTo>
                      <a:lnTo>
                        <a:pt x="2264" y="148"/>
                      </a:lnTo>
                      <a:lnTo>
                        <a:pt x="2265" y="152"/>
                      </a:lnTo>
                      <a:lnTo>
                        <a:pt x="2267" y="157"/>
                      </a:lnTo>
                      <a:lnTo>
                        <a:pt x="2269" y="162"/>
                      </a:lnTo>
                      <a:lnTo>
                        <a:pt x="2271" y="167"/>
                      </a:lnTo>
                      <a:lnTo>
                        <a:pt x="2272" y="170"/>
                      </a:lnTo>
                      <a:lnTo>
                        <a:pt x="2274" y="173"/>
                      </a:lnTo>
                      <a:lnTo>
                        <a:pt x="2276" y="174"/>
                      </a:lnTo>
                      <a:lnTo>
                        <a:pt x="2277" y="173"/>
                      </a:lnTo>
                      <a:lnTo>
                        <a:pt x="2279" y="172"/>
                      </a:lnTo>
                      <a:lnTo>
                        <a:pt x="2281" y="171"/>
                      </a:lnTo>
                      <a:lnTo>
                        <a:pt x="2283" y="170"/>
                      </a:lnTo>
                      <a:lnTo>
                        <a:pt x="2284" y="170"/>
                      </a:lnTo>
                      <a:lnTo>
                        <a:pt x="2286" y="171"/>
                      </a:lnTo>
                      <a:lnTo>
                        <a:pt x="2288" y="173"/>
                      </a:lnTo>
                      <a:lnTo>
                        <a:pt x="2289" y="175"/>
                      </a:lnTo>
                      <a:lnTo>
                        <a:pt x="2291" y="178"/>
                      </a:lnTo>
                      <a:lnTo>
                        <a:pt x="2293" y="179"/>
                      </a:lnTo>
                      <a:lnTo>
                        <a:pt x="2295" y="179"/>
                      </a:lnTo>
                      <a:lnTo>
                        <a:pt x="2296" y="178"/>
                      </a:lnTo>
                      <a:lnTo>
                        <a:pt x="2298" y="174"/>
                      </a:lnTo>
                      <a:lnTo>
                        <a:pt x="2299" y="168"/>
                      </a:lnTo>
                      <a:lnTo>
                        <a:pt x="2301" y="163"/>
                      </a:lnTo>
                      <a:lnTo>
                        <a:pt x="2303" y="157"/>
                      </a:lnTo>
                      <a:lnTo>
                        <a:pt x="2305" y="153"/>
                      </a:lnTo>
                      <a:lnTo>
                        <a:pt x="2307" y="151"/>
                      </a:lnTo>
                      <a:lnTo>
                        <a:pt x="2308" y="151"/>
                      </a:lnTo>
                      <a:lnTo>
                        <a:pt x="2310" y="154"/>
                      </a:lnTo>
                      <a:lnTo>
                        <a:pt x="2311" y="158"/>
                      </a:lnTo>
                      <a:lnTo>
                        <a:pt x="2313" y="163"/>
                      </a:lnTo>
                      <a:lnTo>
                        <a:pt x="2315" y="168"/>
                      </a:lnTo>
                      <a:lnTo>
                        <a:pt x="2317" y="172"/>
                      </a:lnTo>
                      <a:lnTo>
                        <a:pt x="2319" y="174"/>
                      </a:lnTo>
                      <a:lnTo>
                        <a:pt x="2320" y="175"/>
                      </a:lnTo>
                      <a:lnTo>
                        <a:pt x="2322" y="175"/>
                      </a:lnTo>
                      <a:lnTo>
                        <a:pt x="2323" y="174"/>
                      </a:lnTo>
                      <a:lnTo>
                        <a:pt x="2325" y="173"/>
                      </a:lnTo>
                      <a:lnTo>
                        <a:pt x="2327" y="172"/>
                      </a:lnTo>
                      <a:lnTo>
                        <a:pt x="2329" y="172"/>
                      </a:lnTo>
                      <a:lnTo>
                        <a:pt x="2331" y="173"/>
                      </a:lnTo>
                      <a:lnTo>
                        <a:pt x="2332" y="175"/>
                      </a:lnTo>
                      <a:lnTo>
                        <a:pt x="2334" y="176"/>
                      </a:lnTo>
                      <a:lnTo>
                        <a:pt x="2335" y="176"/>
                      </a:lnTo>
                      <a:lnTo>
                        <a:pt x="2337" y="176"/>
                      </a:lnTo>
                      <a:lnTo>
                        <a:pt x="2339" y="174"/>
                      </a:lnTo>
                      <a:lnTo>
                        <a:pt x="2341" y="170"/>
                      </a:lnTo>
                      <a:lnTo>
                        <a:pt x="2342" y="166"/>
                      </a:lnTo>
                      <a:lnTo>
                        <a:pt x="2344" y="161"/>
                      </a:lnTo>
                      <a:lnTo>
                        <a:pt x="2346" y="157"/>
                      </a:lnTo>
                      <a:lnTo>
                        <a:pt x="2347" y="154"/>
                      </a:lnTo>
                      <a:lnTo>
                        <a:pt x="2349" y="152"/>
                      </a:lnTo>
                      <a:lnTo>
                        <a:pt x="2351" y="152"/>
                      </a:lnTo>
                      <a:lnTo>
                        <a:pt x="2353" y="153"/>
                      </a:lnTo>
                      <a:lnTo>
                        <a:pt x="2354" y="154"/>
                      </a:lnTo>
                      <a:lnTo>
                        <a:pt x="2356" y="156"/>
                      </a:lnTo>
                      <a:lnTo>
                        <a:pt x="2358" y="157"/>
                      </a:lnTo>
                      <a:lnTo>
                        <a:pt x="2359" y="157"/>
                      </a:lnTo>
                      <a:lnTo>
                        <a:pt x="2361" y="157"/>
                      </a:lnTo>
                      <a:lnTo>
                        <a:pt x="2363" y="156"/>
                      </a:lnTo>
                      <a:lnTo>
                        <a:pt x="2365" y="155"/>
                      </a:lnTo>
                      <a:lnTo>
                        <a:pt x="2366" y="154"/>
                      </a:lnTo>
                      <a:lnTo>
                        <a:pt x="2368" y="154"/>
                      </a:lnTo>
                      <a:lnTo>
                        <a:pt x="2370" y="153"/>
                      </a:lnTo>
                      <a:lnTo>
                        <a:pt x="2371" y="153"/>
                      </a:lnTo>
                      <a:lnTo>
                        <a:pt x="2373" y="153"/>
                      </a:lnTo>
                      <a:lnTo>
                        <a:pt x="2375" y="153"/>
                      </a:lnTo>
                      <a:lnTo>
                        <a:pt x="2377" y="153"/>
                      </a:lnTo>
                      <a:lnTo>
                        <a:pt x="2378" y="152"/>
                      </a:lnTo>
                      <a:lnTo>
                        <a:pt x="2380" y="151"/>
                      </a:lnTo>
                      <a:lnTo>
                        <a:pt x="2382" y="150"/>
                      </a:lnTo>
                      <a:lnTo>
                        <a:pt x="2383" y="149"/>
                      </a:lnTo>
                      <a:lnTo>
                        <a:pt x="2385" y="148"/>
                      </a:lnTo>
                      <a:lnTo>
                        <a:pt x="2387" y="149"/>
                      </a:lnTo>
                      <a:lnTo>
                        <a:pt x="2389" y="150"/>
                      </a:lnTo>
                      <a:lnTo>
                        <a:pt x="2390" y="152"/>
                      </a:lnTo>
                      <a:lnTo>
                        <a:pt x="2392" y="155"/>
                      </a:lnTo>
                      <a:lnTo>
                        <a:pt x="2394" y="157"/>
                      </a:lnTo>
                      <a:lnTo>
                        <a:pt x="2395" y="160"/>
                      </a:lnTo>
                      <a:lnTo>
                        <a:pt x="2397" y="162"/>
                      </a:lnTo>
                      <a:lnTo>
                        <a:pt x="2399" y="163"/>
                      </a:lnTo>
                      <a:lnTo>
                        <a:pt x="2401" y="164"/>
                      </a:lnTo>
                      <a:lnTo>
                        <a:pt x="2402" y="164"/>
                      </a:lnTo>
                      <a:lnTo>
                        <a:pt x="2404" y="164"/>
                      </a:lnTo>
                      <a:lnTo>
                        <a:pt x="2406" y="164"/>
                      </a:lnTo>
                      <a:lnTo>
                        <a:pt x="2407" y="164"/>
                      </a:lnTo>
                      <a:lnTo>
                        <a:pt x="2409" y="164"/>
                      </a:lnTo>
                      <a:lnTo>
                        <a:pt x="2411" y="164"/>
                      </a:lnTo>
                      <a:lnTo>
                        <a:pt x="2413" y="164"/>
                      </a:lnTo>
                      <a:lnTo>
                        <a:pt x="2414" y="164"/>
                      </a:lnTo>
                      <a:lnTo>
                        <a:pt x="2416" y="163"/>
                      </a:lnTo>
                      <a:lnTo>
                        <a:pt x="2418" y="162"/>
                      </a:lnTo>
                      <a:lnTo>
                        <a:pt x="2419" y="162"/>
                      </a:lnTo>
                      <a:lnTo>
                        <a:pt x="2421" y="162"/>
                      </a:lnTo>
                      <a:lnTo>
                        <a:pt x="2423" y="162"/>
                      </a:lnTo>
                      <a:lnTo>
                        <a:pt x="2424" y="164"/>
                      </a:lnTo>
                      <a:lnTo>
                        <a:pt x="2426" y="168"/>
                      </a:lnTo>
                      <a:lnTo>
                        <a:pt x="2428" y="172"/>
                      </a:lnTo>
                      <a:lnTo>
                        <a:pt x="2430" y="176"/>
                      </a:lnTo>
                      <a:lnTo>
                        <a:pt x="2431" y="180"/>
                      </a:lnTo>
                      <a:lnTo>
                        <a:pt x="2433" y="182"/>
                      </a:lnTo>
                      <a:lnTo>
                        <a:pt x="2435" y="182"/>
                      </a:lnTo>
                      <a:lnTo>
                        <a:pt x="2436" y="180"/>
                      </a:lnTo>
                      <a:lnTo>
                        <a:pt x="2438" y="176"/>
                      </a:lnTo>
                      <a:lnTo>
                        <a:pt x="2440" y="171"/>
                      </a:lnTo>
                      <a:lnTo>
                        <a:pt x="2442" y="166"/>
                      </a:lnTo>
                      <a:lnTo>
                        <a:pt x="2443" y="161"/>
                      </a:lnTo>
                      <a:lnTo>
                        <a:pt x="2445" y="157"/>
                      </a:lnTo>
                      <a:lnTo>
                        <a:pt x="2447" y="156"/>
                      </a:lnTo>
                      <a:lnTo>
                        <a:pt x="2448" y="157"/>
                      </a:lnTo>
                      <a:lnTo>
                        <a:pt x="2450" y="160"/>
                      </a:lnTo>
                      <a:lnTo>
                        <a:pt x="2452" y="164"/>
                      </a:lnTo>
                      <a:lnTo>
                        <a:pt x="2454" y="169"/>
                      </a:lnTo>
                      <a:lnTo>
                        <a:pt x="2455" y="173"/>
                      </a:lnTo>
                      <a:lnTo>
                        <a:pt x="2457" y="176"/>
                      </a:lnTo>
                      <a:lnTo>
                        <a:pt x="2458" y="178"/>
                      </a:lnTo>
                      <a:lnTo>
                        <a:pt x="2460" y="179"/>
                      </a:lnTo>
                      <a:lnTo>
                        <a:pt x="2462" y="178"/>
                      </a:lnTo>
                      <a:lnTo>
                        <a:pt x="2464" y="176"/>
                      </a:lnTo>
                      <a:lnTo>
                        <a:pt x="2465" y="175"/>
                      </a:lnTo>
                      <a:lnTo>
                        <a:pt x="2467" y="174"/>
                      </a:lnTo>
                      <a:lnTo>
                        <a:pt x="2469" y="174"/>
                      </a:lnTo>
                      <a:lnTo>
                        <a:pt x="2470" y="173"/>
                      </a:lnTo>
                      <a:lnTo>
                        <a:pt x="2472" y="172"/>
                      </a:lnTo>
                      <a:lnTo>
                        <a:pt x="2474" y="170"/>
                      </a:lnTo>
                      <a:lnTo>
                        <a:pt x="2476" y="167"/>
                      </a:lnTo>
                      <a:lnTo>
                        <a:pt x="2477" y="163"/>
                      </a:lnTo>
                      <a:lnTo>
                        <a:pt x="2479" y="158"/>
                      </a:lnTo>
                      <a:lnTo>
                        <a:pt x="2481" y="154"/>
                      </a:lnTo>
                      <a:lnTo>
                        <a:pt x="2482" y="152"/>
                      </a:lnTo>
                      <a:lnTo>
                        <a:pt x="2484" y="152"/>
                      </a:lnTo>
                      <a:lnTo>
                        <a:pt x="2486" y="155"/>
                      </a:lnTo>
                      <a:lnTo>
                        <a:pt x="2488" y="161"/>
                      </a:lnTo>
                      <a:lnTo>
                        <a:pt x="2489" y="170"/>
                      </a:lnTo>
                      <a:lnTo>
                        <a:pt x="2491" y="181"/>
                      </a:lnTo>
                      <a:lnTo>
                        <a:pt x="2493" y="192"/>
                      </a:lnTo>
                      <a:lnTo>
                        <a:pt x="2494" y="201"/>
                      </a:lnTo>
                      <a:lnTo>
                        <a:pt x="2496" y="207"/>
                      </a:lnTo>
                      <a:lnTo>
                        <a:pt x="2498" y="209"/>
                      </a:lnTo>
                      <a:lnTo>
                        <a:pt x="2500" y="207"/>
                      </a:lnTo>
                      <a:lnTo>
                        <a:pt x="2501" y="203"/>
                      </a:lnTo>
                      <a:lnTo>
                        <a:pt x="2503" y="197"/>
                      </a:lnTo>
                      <a:lnTo>
                        <a:pt x="2505" y="190"/>
                      </a:lnTo>
                      <a:lnTo>
                        <a:pt x="2506" y="185"/>
                      </a:lnTo>
                      <a:lnTo>
                        <a:pt x="2508" y="181"/>
                      </a:lnTo>
                      <a:lnTo>
                        <a:pt x="2510" y="180"/>
                      </a:lnTo>
                      <a:lnTo>
                        <a:pt x="2512" y="180"/>
                      </a:lnTo>
                      <a:lnTo>
                        <a:pt x="2513" y="182"/>
                      </a:lnTo>
                      <a:lnTo>
                        <a:pt x="2515" y="183"/>
                      </a:lnTo>
                      <a:lnTo>
                        <a:pt x="2517" y="183"/>
                      </a:lnTo>
                      <a:lnTo>
                        <a:pt x="2518" y="182"/>
                      </a:lnTo>
                      <a:lnTo>
                        <a:pt x="2520" y="179"/>
                      </a:lnTo>
                      <a:lnTo>
                        <a:pt x="2522" y="175"/>
                      </a:lnTo>
                      <a:lnTo>
                        <a:pt x="2524" y="170"/>
                      </a:lnTo>
                      <a:lnTo>
                        <a:pt x="2525" y="166"/>
                      </a:lnTo>
                      <a:lnTo>
                        <a:pt x="2527" y="164"/>
                      </a:lnTo>
                      <a:lnTo>
                        <a:pt x="2529" y="163"/>
                      </a:lnTo>
                      <a:lnTo>
                        <a:pt x="2530" y="165"/>
                      </a:lnTo>
                      <a:lnTo>
                        <a:pt x="2532" y="168"/>
                      </a:lnTo>
                      <a:lnTo>
                        <a:pt x="2534" y="172"/>
                      </a:lnTo>
                      <a:lnTo>
                        <a:pt x="2536" y="176"/>
                      </a:lnTo>
                      <a:lnTo>
                        <a:pt x="2537" y="179"/>
                      </a:lnTo>
                      <a:lnTo>
                        <a:pt x="2539" y="179"/>
                      </a:lnTo>
                      <a:lnTo>
                        <a:pt x="2541" y="179"/>
                      </a:lnTo>
                      <a:lnTo>
                        <a:pt x="2542" y="176"/>
                      </a:lnTo>
                      <a:lnTo>
                        <a:pt x="2544" y="174"/>
                      </a:lnTo>
                      <a:lnTo>
                        <a:pt x="2546" y="172"/>
                      </a:lnTo>
                      <a:lnTo>
                        <a:pt x="2548" y="170"/>
                      </a:lnTo>
                      <a:lnTo>
                        <a:pt x="2549" y="170"/>
                      </a:lnTo>
                      <a:lnTo>
                        <a:pt x="2551" y="171"/>
                      </a:lnTo>
                      <a:lnTo>
                        <a:pt x="2553" y="172"/>
                      </a:lnTo>
                      <a:lnTo>
                        <a:pt x="2554" y="174"/>
                      </a:lnTo>
                      <a:lnTo>
                        <a:pt x="2556" y="175"/>
                      </a:lnTo>
                      <a:lnTo>
                        <a:pt x="2558" y="174"/>
                      </a:lnTo>
                      <a:lnTo>
                        <a:pt x="2560" y="173"/>
                      </a:lnTo>
                      <a:lnTo>
                        <a:pt x="2561" y="170"/>
                      </a:lnTo>
                      <a:lnTo>
                        <a:pt x="2563" y="167"/>
                      </a:lnTo>
                      <a:lnTo>
                        <a:pt x="2565" y="164"/>
                      </a:lnTo>
                      <a:lnTo>
                        <a:pt x="2566" y="162"/>
                      </a:lnTo>
                      <a:lnTo>
                        <a:pt x="2568" y="161"/>
                      </a:lnTo>
                      <a:lnTo>
                        <a:pt x="2570" y="161"/>
                      </a:lnTo>
                      <a:lnTo>
                        <a:pt x="2572" y="161"/>
                      </a:lnTo>
                      <a:lnTo>
                        <a:pt x="2573" y="161"/>
                      </a:lnTo>
                      <a:lnTo>
                        <a:pt x="2575" y="161"/>
                      </a:lnTo>
                      <a:lnTo>
                        <a:pt x="2577" y="160"/>
                      </a:lnTo>
                      <a:lnTo>
                        <a:pt x="2578" y="159"/>
                      </a:lnTo>
                      <a:lnTo>
                        <a:pt x="2580" y="157"/>
                      </a:lnTo>
                      <a:lnTo>
                        <a:pt x="2582" y="155"/>
                      </a:lnTo>
                      <a:lnTo>
                        <a:pt x="2584" y="153"/>
                      </a:lnTo>
                      <a:lnTo>
                        <a:pt x="2585" y="152"/>
                      </a:lnTo>
                      <a:lnTo>
                        <a:pt x="2587" y="152"/>
                      </a:lnTo>
                      <a:lnTo>
                        <a:pt x="2589" y="154"/>
                      </a:lnTo>
                      <a:lnTo>
                        <a:pt x="2590" y="156"/>
                      </a:lnTo>
                      <a:lnTo>
                        <a:pt x="2592" y="158"/>
                      </a:lnTo>
                      <a:lnTo>
                        <a:pt x="2594" y="159"/>
                      </a:lnTo>
                      <a:lnTo>
                        <a:pt x="2596" y="160"/>
                      </a:lnTo>
                      <a:lnTo>
                        <a:pt x="2597" y="160"/>
                      </a:lnTo>
                      <a:lnTo>
                        <a:pt x="2599" y="158"/>
                      </a:lnTo>
                      <a:lnTo>
                        <a:pt x="2600" y="156"/>
                      </a:lnTo>
                      <a:lnTo>
                        <a:pt x="2602" y="154"/>
                      </a:lnTo>
                      <a:lnTo>
                        <a:pt x="2604" y="153"/>
                      </a:lnTo>
                      <a:lnTo>
                        <a:pt x="2606" y="152"/>
                      </a:lnTo>
                      <a:lnTo>
                        <a:pt x="2608" y="152"/>
                      </a:lnTo>
                      <a:lnTo>
                        <a:pt x="2609" y="154"/>
                      </a:lnTo>
                      <a:lnTo>
                        <a:pt x="2611" y="155"/>
                      </a:lnTo>
                      <a:lnTo>
                        <a:pt x="2612" y="157"/>
                      </a:lnTo>
                      <a:lnTo>
                        <a:pt x="2614" y="158"/>
                      </a:lnTo>
                      <a:lnTo>
                        <a:pt x="2616" y="159"/>
                      </a:lnTo>
                      <a:lnTo>
                        <a:pt x="2618" y="160"/>
                      </a:lnTo>
                      <a:lnTo>
                        <a:pt x="2620" y="160"/>
                      </a:lnTo>
                      <a:lnTo>
                        <a:pt x="2621" y="160"/>
                      </a:lnTo>
                      <a:lnTo>
                        <a:pt x="2623" y="160"/>
                      </a:lnTo>
                      <a:lnTo>
                        <a:pt x="2624" y="161"/>
                      </a:lnTo>
                      <a:lnTo>
                        <a:pt x="2626" y="163"/>
                      </a:lnTo>
                      <a:lnTo>
                        <a:pt x="2628" y="165"/>
                      </a:lnTo>
                      <a:lnTo>
                        <a:pt x="2630" y="167"/>
                      </a:lnTo>
                      <a:lnTo>
                        <a:pt x="2631" y="169"/>
                      </a:lnTo>
                      <a:lnTo>
                        <a:pt x="2633" y="170"/>
                      </a:lnTo>
                      <a:lnTo>
                        <a:pt x="2635" y="170"/>
                      </a:lnTo>
                      <a:lnTo>
                        <a:pt x="2636" y="169"/>
                      </a:lnTo>
                      <a:lnTo>
                        <a:pt x="2638" y="167"/>
                      </a:lnTo>
                      <a:lnTo>
                        <a:pt x="2640" y="166"/>
                      </a:lnTo>
                      <a:lnTo>
                        <a:pt x="2642" y="164"/>
                      </a:lnTo>
                      <a:lnTo>
                        <a:pt x="2643" y="164"/>
                      </a:lnTo>
                      <a:lnTo>
                        <a:pt x="2645" y="164"/>
                      </a:lnTo>
                      <a:lnTo>
                        <a:pt x="2647" y="167"/>
                      </a:lnTo>
                      <a:lnTo>
                        <a:pt x="2648" y="170"/>
                      </a:lnTo>
                      <a:lnTo>
                        <a:pt x="2650" y="175"/>
                      </a:lnTo>
                      <a:lnTo>
                        <a:pt x="2652" y="180"/>
                      </a:lnTo>
                      <a:lnTo>
                        <a:pt x="2654" y="185"/>
                      </a:lnTo>
                      <a:lnTo>
                        <a:pt x="2655" y="189"/>
                      </a:lnTo>
                      <a:lnTo>
                        <a:pt x="2657" y="191"/>
                      </a:lnTo>
                      <a:lnTo>
                        <a:pt x="2659" y="192"/>
                      </a:lnTo>
                      <a:lnTo>
                        <a:pt x="2660" y="192"/>
                      </a:lnTo>
                      <a:lnTo>
                        <a:pt x="2662" y="190"/>
                      </a:lnTo>
                      <a:lnTo>
                        <a:pt x="2664" y="187"/>
                      </a:lnTo>
                      <a:lnTo>
                        <a:pt x="2665" y="183"/>
                      </a:lnTo>
                      <a:lnTo>
                        <a:pt x="2667" y="179"/>
                      </a:lnTo>
                      <a:lnTo>
                        <a:pt x="2669" y="175"/>
                      </a:lnTo>
                      <a:lnTo>
                        <a:pt x="2671" y="172"/>
                      </a:lnTo>
                      <a:lnTo>
                        <a:pt x="2672" y="170"/>
                      </a:lnTo>
                      <a:lnTo>
                        <a:pt x="2674" y="170"/>
                      </a:lnTo>
                      <a:lnTo>
                        <a:pt x="2676" y="171"/>
                      </a:lnTo>
                      <a:lnTo>
                        <a:pt x="2677" y="173"/>
                      </a:lnTo>
                      <a:lnTo>
                        <a:pt x="2679" y="176"/>
                      </a:lnTo>
                      <a:lnTo>
                        <a:pt x="2681" y="180"/>
                      </a:lnTo>
                      <a:lnTo>
                        <a:pt x="2683" y="185"/>
                      </a:lnTo>
                      <a:lnTo>
                        <a:pt x="2684" y="188"/>
                      </a:lnTo>
                      <a:lnTo>
                        <a:pt x="2686" y="192"/>
                      </a:lnTo>
                      <a:lnTo>
                        <a:pt x="2688" y="194"/>
                      </a:lnTo>
                      <a:lnTo>
                        <a:pt x="2689" y="195"/>
                      </a:lnTo>
                      <a:lnTo>
                        <a:pt x="2691" y="195"/>
                      </a:lnTo>
                      <a:lnTo>
                        <a:pt x="2693" y="195"/>
                      </a:lnTo>
                      <a:lnTo>
                        <a:pt x="2695" y="194"/>
                      </a:lnTo>
                      <a:lnTo>
                        <a:pt x="2696" y="192"/>
                      </a:lnTo>
                      <a:lnTo>
                        <a:pt x="2698" y="191"/>
                      </a:lnTo>
                      <a:lnTo>
                        <a:pt x="2700" y="189"/>
                      </a:lnTo>
                      <a:lnTo>
                        <a:pt x="2701" y="188"/>
                      </a:lnTo>
                      <a:lnTo>
                        <a:pt x="2703" y="187"/>
                      </a:lnTo>
                      <a:lnTo>
                        <a:pt x="2705" y="186"/>
                      </a:lnTo>
                      <a:lnTo>
                        <a:pt x="2707" y="185"/>
                      </a:lnTo>
                      <a:lnTo>
                        <a:pt x="2708" y="184"/>
                      </a:lnTo>
                      <a:lnTo>
                        <a:pt x="2710" y="183"/>
                      </a:lnTo>
                      <a:lnTo>
                        <a:pt x="2712" y="183"/>
                      </a:lnTo>
                      <a:lnTo>
                        <a:pt x="2713" y="184"/>
                      </a:lnTo>
                      <a:lnTo>
                        <a:pt x="2715" y="185"/>
                      </a:lnTo>
                      <a:lnTo>
                        <a:pt x="2717" y="188"/>
                      </a:lnTo>
                      <a:lnTo>
                        <a:pt x="2719" y="191"/>
                      </a:lnTo>
                      <a:lnTo>
                        <a:pt x="2720" y="194"/>
                      </a:lnTo>
                      <a:lnTo>
                        <a:pt x="2722" y="198"/>
                      </a:lnTo>
                      <a:lnTo>
                        <a:pt x="2724" y="200"/>
                      </a:lnTo>
                      <a:lnTo>
                        <a:pt x="2725" y="202"/>
                      </a:lnTo>
                      <a:lnTo>
                        <a:pt x="2727" y="202"/>
                      </a:lnTo>
                      <a:lnTo>
                        <a:pt x="2729" y="201"/>
                      </a:lnTo>
                      <a:lnTo>
                        <a:pt x="2731" y="200"/>
                      </a:lnTo>
                      <a:lnTo>
                        <a:pt x="2732" y="199"/>
                      </a:lnTo>
                      <a:lnTo>
                        <a:pt x="2734" y="197"/>
                      </a:lnTo>
                      <a:lnTo>
                        <a:pt x="2735" y="197"/>
                      </a:lnTo>
                      <a:lnTo>
                        <a:pt x="2737" y="198"/>
                      </a:lnTo>
                      <a:lnTo>
                        <a:pt x="2739" y="201"/>
                      </a:lnTo>
                      <a:lnTo>
                        <a:pt x="2741" y="205"/>
                      </a:lnTo>
                      <a:lnTo>
                        <a:pt x="2743" y="209"/>
                      </a:lnTo>
                      <a:lnTo>
                        <a:pt x="2744" y="213"/>
                      </a:lnTo>
                      <a:lnTo>
                        <a:pt x="2746" y="216"/>
                      </a:lnTo>
                      <a:lnTo>
                        <a:pt x="2747" y="218"/>
                      </a:lnTo>
                      <a:lnTo>
                        <a:pt x="2749" y="219"/>
                      </a:lnTo>
                      <a:lnTo>
                        <a:pt x="2751" y="219"/>
                      </a:lnTo>
                      <a:lnTo>
                        <a:pt x="2753" y="218"/>
                      </a:lnTo>
                      <a:lnTo>
                        <a:pt x="2755" y="218"/>
                      </a:lnTo>
                      <a:lnTo>
                        <a:pt x="2756" y="217"/>
                      </a:lnTo>
                      <a:lnTo>
                        <a:pt x="2758" y="218"/>
                      </a:lnTo>
                      <a:lnTo>
                        <a:pt x="2759" y="220"/>
                      </a:lnTo>
                      <a:lnTo>
                        <a:pt x="2761" y="223"/>
                      </a:lnTo>
                      <a:lnTo>
                        <a:pt x="2763" y="227"/>
                      </a:lnTo>
                      <a:lnTo>
                        <a:pt x="2765" y="231"/>
                      </a:lnTo>
                      <a:lnTo>
                        <a:pt x="2767" y="235"/>
                      </a:lnTo>
                      <a:lnTo>
                        <a:pt x="2768" y="237"/>
                      </a:lnTo>
                      <a:lnTo>
                        <a:pt x="2770" y="237"/>
                      </a:lnTo>
                      <a:lnTo>
                        <a:pt x="2771" y="237"/>
                      </a:lnTo>
                      <a:lnTo>
                        <a:pt x="2773" y="235"/>
                      </a:lnTo>
                      <a:lnTo>
                        <a:pt x="2775" y="232"/>
                      </a:lnTo>
                      <a:lnTo>
                        <a:pt x="2777" y="230"/>
                      </a:lnTo>
                      <a:lnTo>
                        <a:pt x="2778" y="228"/>
                      </a:lnTo>
                      <a:lnTo>
                        <a:pt x="2780" y="227"/>
                      </a:lnTo>
                      <a:lnTo>
                        <a:pt x="2782" y="228"/>
                      </a:lnTo>
                      <a:lnTo>
                        <a:pt x="2783" y="229"/>
                      </a:lnTo>
                      <a:lnTo>
                        <a:pt x="2785" y="231"/>
                      </a:lnTo>
                      <a:lnTo>
                        <a:pt x="2787" y="233"/>
                      </a:lnTo>
                      <a:lnTo>
                        <a:pt x="2789" y="236"/>
                      </a:lnTo>
                      <a:lnTo>
                        <a:pt x="2790" y="237"/>
                      </a:lnTo>
                      <a:lnTo>
                        <a:pt x="2792" y="239"/>
                      </a:lnTo>
                      <a:lnTo>
                        <a:pt x="2794" y="239"/>
                      </a:lnTo>
                      <a:lnTo>
                        <a:pt x="2795" y="240"/>
                      </a:lnTo>
                      <a:lnTo>
                        <a:pt x="2797" y="240"/>
                      </a:lnTo>
                      <a:lnTo>
                        <a:pt x="2799" y="240"/>
                      </a:lnTo>
                      <a:lnTo>
                        <a:pt x="2801" y="241"/>
                      </a:lnTo>
                      <a:lnTo>
                        <a:pt x="2802" y="243"/>
                      </a:lnTo>
                      <a:lnTo>
                        <a:pt x="2804" y="245"/>
                      </a:lnTo>
                      <a:lnTo>
                        <a:pt x="2806" y="250"/>
                      </a:lnTo>
                      <a:lnTo>
                        <a:pt x="2807" y="255"/>
                      </a:lnTo>
                      <a:lnTo>
                        <a:pt x="2809" y="261"/>
                      </a:lnTo>
                      <a:lnTo>
                        <a:pt x="2811" y="267"/>
                      </a:lnTo>
                      <a:lnTo>
                        <a:pt x="2813" y="273"/>
                      </a:lnTo>
                      <a:lnTo>
                        <a:pt x="2814" y="279"/>
                      </a:lnTo>
                      <a:lnTo>
                        <a:pt x="2816" y="283"/>
                      </a:lnTo>
                      <a:lnTo>
                        <a:pt x="2818" y="286"/>
                      </a:lnTo>
                      <a:lnTo>
                        <a:pt x="2819" y="288"/>
                      </a:lnTo>
                      <a:lnTo>
                        <a:pt x="2821" y="288"/>
                      </a:lnTo>
                      <a:lnTo>
                        <a:pt x="2823" y="287"/>
                      </a:lnTo>
                      <a:lnTo>
                        <a:pt x="2825" y="285"/>
                      </a:lnTo>
                      <a:lnTo>
                        <a:pt x="2826" y="281"/>
                      </a:lnTo>
                      <a:lnTo>
                        <a:pt x="2828" y="277"/>
                      </a:lnTo>
                      <a:lnTo>
                        <a:pt x="2830" y="273"/>
                      </a:lnTo>
                      <a:lnTo>
                        <a:pt x="2831" y="269"/>
                      </a:lnTo>
                      <a:lnTo>
                        <a:pt x="2833" y="265"/>
                      </a:lnTo>
                      <a:lnTo>
                        <a:pt x="2835" y="262"/>
                      </a:lnTo>
                      <a:lnTo>
                        <a:pt x="2837" y="261"/>
                      </a:lnTo>
                      <a:lnTo>
                        <a:pt x="2838" y="261"/>
                      </a:lnTo>
                      <a:lnTo>
                        <a:pt x="2840" y="262"/>
                      </a:lnTo>
                      <a:lnTo>
                        <a:pt x="2842" y="264"/>
                      </a:lnTo>
                      <a:lnTo>
                        <a:pt x="2843" y="267"/>
                      </a:lnTo>
                      <a:lnTo>
                        <a:pt x="2845" y="270"/>
                      </a:lnTo>
                      <a:lnTo>
                        <a:pt x="2847" y="272"/>
                      </a:lnTo>
                      <a:lnTo>
                        <a:pt x="2849" y="274"/>
                      </a:lnTo>
                      <a:lnTo>
                        <a:pt x="2850" y="276"/>
                      </a:lnTo>
                      <a:lnTo>
                        <a:pt x="2852" y="276"/>
                      </a:lnTo>
                      <a:lnTo>
                        <a:pt x="2854" y="276"/>
                      </a:lnTo>
                      <a:lnTo>
                        <a:pt x="2855" y="276"/>
                      </a:lnTo>
                      <a:lnTo>
                        <a:pt x="2857" y="275"/>
                      </a:lnTo>
                      <a:lnTo>
                        <a:pt x="2859" y="274"/>
                      </a:lnTo>
                      <a:lnTo>
                        <a:pt x="2861" y="274"/>
                      </a:lnTo>
                      <a:lnTo>
                        <a:pt x="2862" y="274"/>
                      </a:lnTo>
                      <a:lnTo>
                        <a:pt x="2864" y="275"/>
                      </a:lnTo>
                      <a:lnTo>
                        <a:pt x="2866" y="276"/>
                      </a:lnTo>
                      <a:lnTo>
                        <a:pt x="2867" y="276"/>
                      </a:lnTo>
                      <a:lnTo>
                        <a:pt x="2869" y="278"/>
                      </a:lnTo>
                      <a:lnTo>
                        <a:pt x="2871" y="279"/>
                      </a:lnTo>
                      <a:lnTo>
                        <a:pt x="2872" y="280"/>
                      </a:lnTo>
                      <a:lnTo>
                        <a:pt x="2874" y="281"/>
                      </a:lnTo>
                      <a:lnTo>
                        <a:pt x="2876" y="282"/>
                      </a:lnTo>
                      <a:lnTo>
                        <a:pt x="2878" y="283"/>
                      </a:lnTo>
                      <a:lnTo>
                        <a:pt x="2879" y="284"/>
                      </a:lnTo>
                      <a:lnTo>
                        <a:pt x="2881" y="285"/>
                      </a:lnTo>
                      <a:lnTo>
                        <a:pt x="2883" y="286"/>
                      </a:lnTo>
                      <a:lnTo>
                        <a:pt x="2884" y="287"/>
                      </a:lnTo>
                      <a:lnTo>
                        <a:pt x="2886" y="287"/>
                      </a:lnTo>
                      <a:lnTo>
                        <a:pt x="2888" y="287"/>
                      </a:lnTo>
                      <a:lnTo>
                        <a:pt x="2890" y="286"/>
                      </a:lnTo>
                      <a:lnTo>
                        <a:pt x="2891" y="285"/>
                      </a:lnTo>
                      <a:lnTo>
                        <a:pt x="2893" y="284"/>
                      </a:lnTo>
                      <a:lnTo>
                        <a:pt x="2895" y="284"/>
                      </a:lnTo>
                      <a:lnTo>
                        <a:pt x="2896" y="284"/>
                      </a:lnTo>
                      <a:lnTo>
                        <a:pt x="2898" y="285"/>
                      </a:lnTo>
                      <a:lnTo>
                        <a:pt x="2900" y="287"/>
                      </a:lnTo>
                      <a:lnTo>
                        <a:pt x="2902" y="290"/>
                      </a:lnTo>
                      <a:lnTo>
                        <a:pt x="2903" y="293"/>
                      </a:lnTo>
                      <a:lnTo>
                        <a:pt x="2905" y="297"/>
                      </a:lnTo>
                      <a:lnTo>
                        <a:pt x="2907" y="301"/>
                      </a:lnTo>
                      <a:lnTo>
                        <a:pt x="2908" y="304"/>
                      </a:lnTo>
                      <a:lnTo>
                        <a:pt x="2910" y="306"/>
                      </a:lnTo>
                      <a:lnTo>
                        <a:pt x="2912" y="307"/>
                      </a:lnTo>
                      <a:lnTo>
                        <a:pt x="2913" y="307"/>
                      </a:lnTo>
                      <a:lnTo>
                        <a:pt x="2915" y="307"/>
                      </a:lnTo>
                      <a:lnTo>
                        <a:pt x="2917" y="307"/>
                      </a:lnTo>
                      <a:lnTo>
                        <a:pt x="2918" y="307"/>
                      </a:lnTo>
                      <a:lnTo>
                        <a:pt x="2920" y="309"/>
                      </a:lnTo>
                      <a:lnTo>
                        <a:pt x="2922" y="311"/>
                      </a:lnTo>
                      <a:lnTo>
                        <a:pt x="2924" y="314"/>
                      </a:lnTo>
                      <a:lnTo>
                        <a:pt x="2925" y="318"/>
                      </a:lnTo>
                      <a:lnTo>
                        <a:pt x="2927" y="321"/>
                      </a:lnTo>
                      <a:lnTo>
                        <a:pt x="2929" y="322"/>
                      </a:lnTo>
                      <a:lnTo>
                        <a:pt x="2930" y="322"/>
                      </a:lnTo>
                      <a:lnTo>
                        <a:pt x="2932" y="321"/>
                      </a:lnTo>
                      <a:lnTo>
                        <a:pt x="2934" y="317"/>
                      </a:lnTo>
                      <a:lnTo>
                        <a:pt x="2936" y="313"/>
                      </a:lnTo>
                      <a:lnTo>
                        <a:pt x="2937" y="308"/>
                      </a:lnTo>
                      <a:lnTo>
                        <a:pt x="2939" y="304"/>
                      </a:lnTo>
                      <a:lnTo>
                        <a:pt x="2941" y="302"/>
                      </a:lnTo>
                      <a:lnTo>
                        <a:pt x="2942" y="302"/>
                      </a:lnTo>
                      <a:lnTo>
                        <a:pt x="2944" y="304"/>
                      </a:lnTo>
                      <a:lnTo>
                        <a:pt x="2946" y="307"/>
                      </a:lnTo>
                      <a:lnTo>
                        <a:pt x="2948" y="313"/>
                      </a:lnTo>
                      <a:lnTo>
                        <a:pt x="2949" y="318"/>
                      </a:lnTo>
                      <a:lnTo>
                        <a:pt x="2951" y="322"/>
                      </a:lnTo>
                      <a:lnTo>
                        <a:pt x="2953" y="325"/>
                      </a:lnTo>
                      <a:lnTo>
                        <a:pt x="2954" y="325"/>
                      </a:lnTo>
                      <a:lnTo>
                        <a:pt x="2956" y="324"/>
                      </a:lnTo>
                      <a:lnTo>
                        <a:pt x="2958" y="321"/>
                      </a:lnTo>
                      <a:lnTo>
                        <a:pt x="2960" y="318"/>
                      </a:lnTo>
                      <a:lnTo>
                        <a:pt x="2961" y="315"/>
                      </a:lnTo>
                      <a:lnTo>
                        <a:pt x="2963" y="313"/>
                      </a:lnTo>
                      <a:lnTo>
                        <a:pt x="2965" y="312"/>
                      </a:lnTo>
                      <a:lnTo>
                        <a:pt x="2966" y="313"/>
                      </a:lnTo>
                      <a:lnTo>
                        <a:pt x="2968" y="313"/>
                      </a:lnTo>
                      <a:lnTo>
                        <a:pt x="2970" y="313"/>
                      </a:lnTo>
                      <a:lnTo>
                        <a:pt x="2972" y="312"/>
                      </a:lnTo>
                      <a:lnTo>
                        <a:pt x="2973" y="308"/>
                      </a:lnTo>
                      <a:lnTo>
                        <a:pt x="2975" y="302"/>
                      </a:lnTo>
                      <a:lnTo>
                        <a:pt x="2977" y="295"/>
                      </a:lnTo>
                      <a:lnTo>
                        <a:pt x="2978" y="288"/>
                      </a:lnTo>
                      <a:lnTo>
                        <a:pt x="2980" y="282"/>
                      </a:lnTo>
                      <a:lnTo>
                        <a:pt x="2982" y="279"/>
                      </a:lnTo>
                      <a:lnTo>
                        <a:pt x="2984" y="280"/>
                      </a:lnTo>
                      <a:lnTo>
                        <a:pt x="2985" y="284"/>
                      </a:lnTo>
                      <a:lnTo>
                        <a:pt x="2987" y="291"/>
                      </a:lnTo>
                      <a:lnTo>
                        <a:pt x="2989" y="299"/>
                      </a:lnTo>
                      <a:lnTo>
                        <a:pt x="2990" y="307"/>
                      </a:lnTo>
                      <a:lnTo>
                        <a:pt x="2992" y="312"/>
                      </a:lnTo>
                      <a:lnTo>
                        <a:pt x="2994" y="314"/>
                      </a:lnTo>
                      <a:lnTo>
                        <a:pt x="2996" y="311"/>
                      </a:lnTo>
                      <a:lnTo>
                        <a:pt x="2997" y="303"/>
                      </a:lnTo>
                      <a:lnTo>
                        <a:pt x="2999" y="293"/>
                      </a:lnTo>
                      <a:lnTo>
                        <a:pt x="3001" y="282"/>
                      </a:lnTo>
                      <a:lnTo>
                        <a:pt x="3002" y="272"/>
                      </a:lnTo>
                      <a:lnTo>
                        <a:pt x="3004" y="264"/>
                      </a:lnTo>
                      <a:lnTo>
                        <a:pt x="3006" y="260"/>
                      </a:lnTo>
                      <a:lnTo>
                        <a:pt x="3008" y="260"/>
                      </a:lnTo>
                      <a:lnTo>
                        <a:pt x="3009" y="262"/>
                      </a:lnTo>
                      <a:lnTo>
                        <a:pt x="3011" y="267"/>
                      </a:lnTo>
                      <a:lnTo>
                        <a:pt x="3013" y="271"/>
                      </a:lnTo>
                      <a:lnTo>
                        <a:pt x="3014" y="274"/>
                      </a:lnTo>
                      <a:lnTo>
                        <a:pt x="3016" y="275"/>
                      </a:lnTo>
                      <a:lnTo>
                        <a:pt x="3018" y="273"/>
                      </a:lnTo>
                      <a:lnTo>
                        <a:pt x="3020" y="270"/>
                      </a:lnTo>
                      <a:lnTo>
                        <a:pt x="3021" y="265"/>
                      </a:lnTo>
                      <a:lnTo>
                        <a:pt x="3023" y="261"/>
                      </a:lnTo>
                      <a:lnTo>
                        <a:pt x="3025" y="257"/>
                      </a:lnTo>
                      <a:lnTo>
                        <a:pt x="3026" y="255"/>
                      </a:lnTo>
                      <a:lnTo>
                        <a:pt x="3028" y="255"/>
                      </a:lnTo>
                      <a:lnTo>
                        <a:pt x="3030" y="257"/>
                      </a:lnTo>
                      <a:lnTo>
                        <a:pt x="3032" y="259"/>
                      </a:lnTo>
                      <a:lnTo>
                        <a:pt x="3033" y="261"/>
                      </a:lnTo>
                      <a:lnTo>
                        <a:pt x="3035" y="261"/>
                      </a:lnTo>
                      <a:lnTo>
                        <a:pt x="3036" y="261"/>
                      </a:lnTo>
                      <a:lnTo>
                        <a:pt x="3038" y="259"/>
                      </a:lnTo>
                      <a:lnTo>
                        <a:pt x="3040" y="256"/>
                      </a:lnTo>
                      <a:lnTo>
                        <a:pt x="3042" y="254"/>
                      </a:lnTo>
                      <a:lnTo>
                        <a:pt x="3044" y="253"/>
                      </a:lnTo>
                      <a:lnTo>
                        <a:pt x="3045" y="253"/>
                      </a:lnTo>
                      <a:lnTo>
                        <a:pt x="3047" y="254"/>
                      </a:lnTo>
                      <a:lnTo>
                        <a:pt x="3048" y="256"/>
                      </a:lnTo>
                      <a:lnTo>
                        <a:pt x="3050" y="260"/>
                      </a:lnTo>
                      <a:lnTo>
                        <a:pt x="3052" y="263"/>
                      </a:lnTo>
                      <a:lnTo>
                        <a:pt x="3054" y="265"/>
                      </a:lnTo>
                      <a:lnTo>
                        <a:pt x="3056" y="266"/>
                      </a:lnTo>
                      <a:lnTo>
                        <a:pt x="3057" y="266"/>
                      </a:lnTo>
                      <a:lnTo>
                        <a:pt x="3059" y="264"/>
                      </a:lnTo>
                      <a:lnTo>
                        <a:pt x="3060" y="261"/>
                      </a:lnTo>
                      <a:lnTo>
                        <a:pt x="3062" y="257"/>
                      </a:lnTo>
                      <a:lnTo>
                        <a:pt x="3064" y="254"/>
                      </a:lnTo>
                      <a:lnTo>
                        <a:pt x="3066" y="250"/>
                      </a:lnTo>
                      <a:lnTo>
                        <a:pt x="3068" y="247"/>
                      </a:lnTo>
                      <a:lnTo>
                        <a:pt x="3069" y="245"/>
                      </a:lnTo>
                      <a:lnTo>
                        <a:pt x="3071" y="243"/>
                      </a:lnTo>
                      <a:lnTo>
                        <a:pt x="3072" y="242"/>
                      </a:lnTo>
                      <a:lnTo>
                        <a:pt x="3074" y="241"/>
                      </a:lnTo>
                      <a:lnTo>
                        <a:pt x="3076" y="241"/>
                      </a:lnTo>
                      <a:lnTo>
                        <a:pt x="3078" y="241"/>
                      </a:lnTo>
                      <a:lnTo>
                        <a:pt x="3079" y="241"/>
                      </a:lnTo>
                      <a:lnTo>
                        <a:pt x="3081" y="242"/>
                      </a:lnTo>
                      <a:lnTo>
                        <a:pt x="3083" y="244"/>
                      </a:lnTo>
                      <a:lnTo>
                        <a:pt x="3084" y="246"/>
                      </a:lnTo>
                      <a:lnTo>
                        <a:pt x="3086" y="248"/>
                      </a:lnTo>
                      <a:lnTo>
                        <a:pt x="3088" y="251"/>
                      </a:lnTo>
                      <a:lnTo>
                        <a:pt x="3090" y="254"/>
                      </a:lnTo>
                      <a:lnTo>
                        <a:pt x="3091" y="257"/>
                      </a:lnTo>
                      <a:lnTo>
                        <a:pt x="3093" y="259"/>
                      </a:lnTo>
                      <a:lnTo>
                        <a:pt x="3095" y="261"/>
                      </a:lnTo>
                      <a:lnTo>
                        <a:pt x="3096" y="262"/>
                      </a:lnTo>
                      <a:lnTo>
                        <a:pt x="3098" y="263"/>
                      </a:lnTo>
                      <a:lnTo>
                        <a:pt x="3100" y="263"/>
                      </a:lnTo>
                      <a:lnTo>
                        <a:pt x="3102" y="262"/>
                      </a:lnTo>
                      <a:lnTo>
                        <a:pt x="3103" y="261"/>
                      </a:lnTo>
                      <a:lnTo>
                        <a:pt x="3105" y="260"/>
                      </a:lnTo>
                      <a:lnTo>
                        <a:pt x="3107" y="258"/>
                      </a:lnTo>
                      <a:lnTo>
                        <a:pt x="3108" y="256"/>
                      </a:lnTo>
                      <a:lnTo>
                        <a:pt x="3110" y="255"/>
                      </a:lnTo>
                      <a:lnTo>
                        <a:pt x="3112" y="254"/>
                      </a:lnTo>
                      <a:lnTo>
                        <a:pt x="3114" y="253"/>
                      </a:lnTo>
                      <a:lnTo>
                        <a:pt x="3115" y="253"/>
                      </a:lnTo>
                      <a:lnTo>
                        <a:pt x="3117" y="253"/>
                      </a:lnTo>
                      <a:lnTo>
                        <a:pt x="3119" y="254"/>
                      </a:lnTo>
                      <a:lnTo>
                        <a:pt x="3120" y="254"/>
                      </a:lnTo>
                      <a:lnTo>
                        <a:pt x="3122" y="254"/>
                      </a:lnTo>
                      <a:lnTo>
                        <a:pt x="3124" y="254"/>
                      </a:lnTo>
                      <a:lnTo>
                        <a:pt x="3125" y="253"/>
                      </a:lnTo>
                      <a:lnTo>
                        <a:pt x="3127" y="253"/>
                      </a:lnTo>
                      <a:lnTo>
                        <a:pt x="3129" y="253"/>
                      </a:lnTo>
                      <a:lnTo>
                        <a:pt x="3131" y="254"/>
                      </a:lnTo>
                      <a:lnTo>
                        <a:pt x="3132" y="255"/>
                      </a:lnTo>
                      <a:lnTo>
                        <a:pt x="3134" y="257"/>
                      </a:lnTo>
                      <a:lnTo>
                        <a:pt x="3136" y="260"/>
                      </a:lnTo>
                      <a:lnTo>
                        <a:pt x="3137" y="262"/>
                      </a:lnTo>
                      <a:lnTo>
                        <a:pt x="3139" y="265"/>
                      </a:lnTo>
                      <a:lnTo>
                        <a:pt x="3141" y="266"/>
                      </a:lnTo>
                      <a:lnTo>
                        <a:pt x="3143" y="266"/>
                      </a:lnTo>
                      <a:lnTo>
                        <a:pt x="3144" y="265"/>
                      </a:lnTo>
                      <a:lnTo>
                        <a:pt x="3146" y="262"/>
                      </a:lnTo>
                      <a:lnTo>
                        <a:pt x="3148" y="259"/>
                      </a:lnTo>
                      <a:lnTo>
                        <a:pt x="3149" y="255"/>
                      </a:lnTo>
                      <a:lnTo>
                        <a:pt x="3151" y="253"/>
                      </a:lnTo>
                      <a:lnTo>
                        <a:pt x="3153" y="251"/>
                      </a:lnTo>
                      <a:lnTo>
                        <a:pt x="3155" y="250"/>
                      </a:lnTo>
                      <a:lnTo>
                        <a:pt x="3156" y="250"/>
                      </a:lnTo>
                      <a:lnTo>
                        <a:pt x="3158" y="251"/>
                      </a:lnTo>
                      <a:lnTo>
                        <a:pt x="3160" y="251"/>
                      </a:lnTo>
                      <a:lnTo>
                        <a:pt x="3161" y="252"/>
                      </a:lnTo>
                      <a:lnTo>
                        <a:pt x="3163" y="251"/>
                      </a:lnTo>
                      <a:lnTo>
                        <a:pt x="3165" y="249"/>
                      </a:lnTo>
                      <a:lnTo>
                        <a:pt x="3167" y="247"/>
                      </a:lnTo>
                      <a:lnTo>
                        <a:pt x="3168" y="244"/>
                      </a:lnTo>
                      <a:lnTo>
                        <a:pt x="3170" y="241"/>
                      </a:lnTo>
                      <a:lnTo>
                        <a:pt x="3171" y="239"/>
                      </a:lnTo>
                      <a:lnTo>
                        <a:pt x="3173" y="237"/>
                      </a:lnTo>
                      <a:lnTo>
                        <a:pt x="3175" y="237"/>
                      </a:lnTo>
                      <a:lnTo>
                        <a:pt x="3177" y="238"/>
                      </a:lnTo>
                      <a:lnTo>
                        <a:pt x="3179" y="239"/>
                      </a:lnTo>
                      <a:lnTo>
                        <a:pt x="3180" y="241"/>
                      </a:lnTo>
                      <a:lnTo>
                        <a:pt x="3182" y="243"/>
                      </a:lnTo>
                      <a:lnTo>
                        <a:pt x="3183" y="245"/>
                      </a:lnTo>
                      <a:lnTo>
                        <a:pt x="3185" y="246"/>
                      </a:lnTo>
                      <a:lnTo>
                        <a:pt x="3187" y="246"/>
                      </a:lnTo>
                      <a:lnTo>
                        <a:pt x="3189" y="246"/>
                      </a:lnTo>
                      <a:lnTo>
                        <a:pt x="3191" y="246"/>
                      </a:lnTo>
                      <a:lnTo>
                        <a:pt x="3192" y="245"/>
                      </a:lnTo>
                      <a:lnTo>
                        <a:pt x="3194" y="245"/>
                      </a:lnTo>
                      <a:lnTo>
                        <a:pt x="3195" y="245"/>
                      </a:lnTo>
                      <a:lnTo>
                        <a:pt x="3197" y="246"/>
                      </a:lnTo>
                      <a:lnTo>
                        <a:pt x="3199" y="247"/>
                      </a:lnTo>
                      <a:lnTo>
                        <a:pt x="3201" y="247"/>
                      </a:lnTo>
                      <a:lnTo>
                        <a:pt x="3203" y="247"/>
                      </a:lnTo>
                      <a:lnTo>
                        <a:pt x="3204" y="247"/>
                      </a:lnTo>
                      <a:lnTo>
                        <a:pt x="3206" y="247"/>
                      </a:lnTo>
                      <a:lnTo>
                        <a:pt x="3207" y="246"/>
                      </a:lnTo>
                      <a:lnTo>
                        <a:pt x="3209" y="245"/>
                      </a:lnTo>
                      <a:lnTo>
                        <a:pt x="3211" y="245"/>
                      </a:lnTo>
                      <a:lnTo>
                        <a:pt x="3213" y="245"/>
                      </a:lnTo>
                      <a:lnTo>
                        <a:pt x="3214" y="247"/>
                      </a:lnTo>
                      <a:lnTo>
                        <a:pt x="3216" y="250"/>
                      </a:lnTo>
                      <a:lnTo>
                        <a:pt x="3218" y="253"/>
                      </a:lnTo>
                      <a:lnTo>
                        <a:pt x="3219" y="258"/>
                      </a:lnTo>
                      <a:lnTo>
                        <a:pt x="3221" y="262"/>
                      </a:lnTo>
                      <a:lnTo>
                        <a:pt x="3223" y="266"/>
                      </a:lnTo>
                      <a:lnTo>
                        <a:pt x="3225" y="270"/>
                      </a:lnTo>
                      <a:lnTo>
                        <a:pt x="3226" y="272"/>
                      </a:lnTo>
                      <a:lnTo>
                        <a:pt x="3228" y="273"/>
                      </a:lnTo>
                      <a:lnTo>
                        <a:pt x="3230" y="272"/>
                      </a:lnTo>
                      <a:lnTo>
                        <a:pt x="3231" y="271"/>
                      </a:lnTo>
                      <a:lnTo>
                        <a:pt x="3233" y="269"/>
                      </a:lnTo>
                      <a:lnTo>
                        <a:pt x="3235" y="266"/>
                      </a:lnTo>
                      <a:lnTo>
                        <a:pt x="3237" y="264"/>
                      </a:lnTo>
                      <a:lnTo>
                        <a:pt x="3238" y="263"/>
                      </a:lnTo>
                      <a:lnTo>
                        <a:pt x="3240" y="262"/>
                      </a:lnTo>
                      <a:lnTo>
                        <a:pt x="3242" y="261"/>
                      </a:lnTo>
                      <a:lnTo>
                        <a:pt x="3243" y="262"/>
                      </a:lnTo>
                      <a:lnTo>
                        <a:pt x="3245" y="262"/>
                      </a:lnTo>
                      <a:lnTo>
                        <a:pt x="3247" y="263"/>
                      </a:lnTo>
                      <a:lnTo>
                        <a:pt x="3249" y="264"/>
                      </a:lnTo>
                      <a:lnTo>
                        <a:pt x="3250" y="265"/>
                      </a:lnTo>
                      <a:lnTo>
                        <a:pt x="3252" y="266"/>
                      </a:lnTo>
                      <a:lnTo>
                        <a:pt x="3254" y="267"/>
                      </a:lnTo>
                      <a:lnTo>
                        <a:pt x="3255" y="269"/>
                      </a:lnTo>
                      <a:lnTo>
                        <a:pt x="3257" y="272"/>
                      </a:lnTo>
                      <a:lnTo>
                        <a:pt x="3259" y="275"/>
                      </a:lnTo>
                      <a:lnTo>
                        <a:pt x="3261" y="280"/>
                      </a:lnTo>
                      <a:lnTo>
                        <a:pt x="3262" y="285"/>
                      </a:lnTo>
                      <a:lnTo>
                        <a:pt x="3264" y="291"/>
                      </a:lnTo>
                      <a:lnTo>
                        <a:pt x="3266" y="296"/>
                      </a:lnTo>
                      <a:lnTo>
                        <a:pt x="3267" y="301"/>
                      </a:lnTo>
                      <a:lnTo>
                        <a:pt x="3269" y="305"/>
                      </a:lnTo>
                      <a:lnTo>
                        <a:pt x="3271" y="306"/>
                      </a:lnTo>
                      <a:lnTo>
                        <a:pt x="3273" y="307"/>
                      </a:lnTo>
                      <a:lnTo>
                        <a:pt x="3274" y="306"/>
                      </a:lnTo>
                      <a:lnTo>
                        <a:pt x="3276" y="303"/>
                      </a:lnTo>
                      <a:lnTo>
                        <a:pt x="3278" y="300"/>
                      </a:lnTo>
                      <a:lnTo>
                        <a:pt x="3279" y="298"/>
                      </a:lnTo>
                      <a:lnTo>
                        <a:pt x="3281" y="295"/>
                      </a:lnTo>
                      <a:lnTo>
                        <a:pt x="3283" y="293"/>
                      </a:lnTo>
                      <a:lnTo>
                        <a:pt x="3285" y="293"/>
                      </a:lnTo>
                      <a:lnTo>
                        <a:pt x="3286" y="293"/>
                      </a:lnTo>
                      <a:lnTo>
                        <a:pt x="3288" y="293"/>
                      </a:lnTo>
                      <a:lnTo>
                        <a:pt x="3290" y="293"/>
                      </a:lnTo>
                      <a:lnTo>
                        <a:pt x="3291" y="293"/>
                      </a:lnTo>
                      <a:lnTo>
                        <a:pt x="3293" y="293"/>
                      </a:lnTo>
                      <a:lnTo>
                        <a:pt x="3295" y="291"/>
                      </a:lnTo>
                      <a:lnTo>
                        <a:pt x="3297" y="289"/>
                      </a:lnTo>
                      <a:lnTo>
                        <a:pt x="3298" y="287"/>
                      </a:lnTo>
                      <a:lnTo>
                        <a:pt x="3300" y="285"/>
                      </a:lnTo>
                      <a:lnTo>
                        <a:pt x="3302" y="284"/>
                      </a:lnTo>
                      <a:lnTo>
                        <a:pt x="3303" y="284"/>
                      </a:lnTo>
                      <a:lnTo>
                        <a:pt x="3305" y="285"/>
                      </a:lnTo>
                      <a:lnTo>
                        <a:pt x="3307" y="286"/>
                      </a:lnTo>
                      <a:lnTo>
                        <a:pt x="3309" y="287"/>
                      </a:lnTo>
                      <a:lnTo>
                        <a:pt x="3310" y="288"/>
                      </a:lnTo>
                      <a:lnTo>
                        <a:pt x="3312" y="289"/>
                      </a:lnTo>
                      <a:lnTo>
                        <a:pt x="3314" y="288"/>
                      </a:lnTo>
                      <a:lnTo>
                        <a:pt x="3315" y="287"/>
                      </a:lnTo>
                      <a:lnTo>
                        <a:pt x="3317" y="285"/>
                      </a:lnTo>
                      <a:lnTo>
                        <a:pt x="3319" y="283"/>
                      </a:lnTo>
                      <a:lnTo>
                        <a:pt x="3320" y="281"/>
                      </a:lnTo>
                      <a:lnTo>
                        <a:pt x="3322" y="280"/>
                      </a:lnTo>
                      <a:lnTo>
                        <a:pt x="3324" y="279"/>
                      </a:lnTo>
                      <a:lnTo>
                        <a:pt x="3326" y="279"/>
                      </a:lnTo>
                      <a:lnTo>
                        <a:pt x="3327" y="280"/>
                      </a:lnTo>
                      <a:lnTo>
                        <a:pt x="3329" y="281"/>
                      </a:lnTo>
                      <a:lnTo>
                        <a:pt x="3331" y="281"/>
                      </a:lnTo>
                      <a:lnTo>
                        <a:pt x="3332" y="280"/>
                      </a:lnTo>
                      <a:lnTo>
                        <a:pt x="3334" y="279"/>
                      </a:lnTo>
                      <a:lnTo>
                        <a:pt x="3336" y="276"/>
                      </a:lnTo>
                      <a:lnTo>
                        <a:pt x="3338" y="274"/>
                      </a:lnTo>
                      <a:lnTo>
                        <a:pt x="3339" y="271"/>
                      </a:lnTo>
                      <a:lnTo>
                        <a:pt x="3341" y="270"/>
                      </a:lnTo>
                      <a:lnTo>
                        <a:pt x="3343" y="269"/>
                      </a:lnTo>
                      <a:lnTo>
                        <a:pt x="3344" y="271"/>
                      </a:lnTo>
                      <a:lnTo>
                        <a:pt x="3346" y="273"/>
                      </a:lnTo>
                      <a:lnTo>
                        <a:pt x="3348" y="276"/>
                      </a:lnTo>
                      <a:lnTo>
                        <a:pt x="3349" y="279"/>
                      </a:lnTo>
                      <a:lnTo>
                        <a:pt x="3351" y="281"/>
                      </a:lnTo>
                      <a:lnTo>
                        <a:pt x="3353" y="282"/>
                      </a:lnTo>
                      <a:lnTo>
                        <a:pt x="3355" y="281"/>
                      </a:lnTo>
                      <a:lnTo>
                        <a:pt x="3356" y="280"/>
                      </a:lnTo>
                      <a:lnTo>
                        <a:pt x="3358" y="277"/>
                      </a:lnTo>
                      <a:lnTo>
                        <a:pt x="3360" y="274"/>
                      </a:lnTo>
                      <a:lnTo>
                        <a:pt x="3361" y="272"/>
                      </a:lnTo>
                      <a:lnTo>
                        <a:pt x="3363" y="271"/>
                      </a:lnTo>
                      <a:lnTo>
                        <a:pt x="3365" y="271"/>
                      </a:lnTo>
                      <a:lnTo>
                        <a:pt x="3366" y="273"/>
                      </a:lnTo>
                      <a:lnTo>
                        <a:pt x="3368" y="276"/>
                      </a:lnTo>
                      <a:lnTo>
                        <a:pt x="3370" y="280"/>
                      </a:lnTo>
                      <a:lnTo>
                        <a:pt x="3372" y="283"/>
                      </a:lnTo>
                      <a:lnTo>
                        <a:pt x="3373" y="285"/>
                      </a:lnTo>
                      <a:lnTo>
                        <a:pt x="3375" y="286"/>
                      </a:lnTo>
                      <a:lnTo>
                        <a:pt x="3377" y="285"/>
                      </a:lnTo>
                      <a:lnTo>
                        <a:pt x="3378" y="284"/>
                      </a:lnTo>
                      <a:lnTo>
                        <a:pt x="3380" y="281"/>
                      </a:lnTo>
                      <a:lnTo>
                        <a:pt x="3382" y="279"/>
                      </a:lnTo>
                      <a:lnTo>
                        <a:pt x="3384" y="278"/>
                      </a:lnTo>
                      <a:lnTo>
                        <a:pt x="3385" y="276"/>
                      </a:lnTo>
                      <a:lnTo>
                        <a:pt x="3387" y="276"/>
                      </a:lnTo>
                      <a:lnTo>
                        <a:pt x="3389" y="277"/>
                      </a:lnTo>
                      <a:lnTo>
                        <a:pt x="3390" y="278"/>
                      </a:lnTo>
                      <a:lnTo>
                        <a:pt x="3392" y="279"/>
                      </a:lnTo>
                      <a:lnTo>
                        <a:pt x="3394" y="280"/>
                      </a:lnTo>
                      <a:lnTo>
                        <a:pt x="3396" y="279"/>
                      </a:lnTo>
                      <a:lnTo>
                        <a:pt x="3397" y="278"/>
                      </a:lnTo>
                      <a:lnTo>
                        <a:pt x="3399" y="275"/>
                      </a:lnTo>
                      <a:lnTo>
                        <a:pt x="3401" y="273"/>
                      </a:lnTo>
                      <a:lnTo>
                        <a:pt x="3402" y="272"/>
                      </a:lnTo>
                      <a:lnTo>
                        <a:pt x="3404" y="271"/>
                      </a:lnTo>
                      <a:lnTo>
                        <a:pt x="3406" y="270"/>
                      </a:lnTo>
                      <a:lnTo>
                        <a:pt x="3408" y="271"/>
                      </a:lnTo>
                      <a:lnTo>
                        <a:pt x="3409" y="272"/>
                      </a:lnTo>
                      <a:lnTo>
                        <a:pt x="3411" y="274"/>
                      </a:lnTo>
                      <a:lnTo>
                        <a:pt x="3413" y="276"/>
                      </a:lnTo>
                      <a:lnTo>
                        <a:pt x="3414" y="279"/>
                      </a:lnTo>
                      <a:lnTo>
                        <a:pt x="3416" y="280"/>
                      </a:lnTo>
                      <a:lnTo>
                        <a:pt x="3418" y="281"/>
                      </a:lnTo>
                      <a:lnTo>
                        <a:pt x="3420" y="282"/>
                      </a:lnTo>
                      <a:lnTo>
                        <a:pt x="3421" y="282"/>
                      </a:lnTo>
                      <a:lnTo>
                        <a:pt x="3423" y="282"/>
                      </a:lnTo>
                      <a:lnTo>
                        <a:pt x="3425" y="282"/>
                      </a:lnTo>
                      <a:lnTo>
                        <a:pt x="3426" y="282"/>
                      </a:lnTo>
                      <a:lnTo>
                        <a:pt x="3428" y="281"/>
                      </a:lnTo>
                      <a:lnTo>
                        <a:pt x="3430" y="281"/>
                      </a:lnTo>
                      <a:lnTo>
                        <a:pt x="3432" y="280"/>
                      </a:lnTo>
                      <a:lnTo>
                        <a:pt x="3433" y="279"/>
                      </a:lnTo>
                      <a:lnTo>
                        <a:pt x="3435" y="278"/>
                      </a:lnTo>
                      <a:lnTo>
                        <a:pt x="3437" y="276"/>
                      </a:lnTo>
                      <a:lnTo>
                        <a:pt x="3438" y="275"/>
                      </a:lnTo>
                      <a:lnTo>
                        <a:pt x="3440" y="274"/>
                      </a:lnTo>
                      <a:lnTo>
                        <a:pt x="3442" y="273"/>
                      </a:lnTo>
                      <a:lnTo>
                        <a:pt x="3444" y="273"/>
                      </a:lnTo>
                      <a:lnTo>
                        <a:pt x="3445" y="273"/>
                      </a:lnTo>
                      <a:lnTo>
                        <a:pt x="3447" y="273"/>
                      </a:lnTo>
                      <a:lnTo>
                        <a:pt x="3449" y="273"/>
                      </a:lnTo>
                      <a:lnTo>
                        <a:pt x="3450" y="272"/>
                      </a:lnTo>
                      <a:lnTo>
                        <a:pt x="3452" y="271"/>
                      </a:lnTo>
                      <a:lnTo>
                        <a:pt x="3454" y="269"/>
                      </a:lnTo>
                      <a:lnTo>
                        <a:pt x="3456" y="267"/>
                      </a:lnTo>
                      <a:lnTo>
                        <a:pt x="3457" y="264"/>
                      </a:lnTo>
                      <a:lnTo>
                        <a:pt x="3459" y="262"/>
                      </a:lnTo>
                      <a:lnTo>
                        <a:pt x="3461" y="260"/>
                      </a:lnTo>
                      <a:lnTo>
                        <a:pt x="3462" y="259"/>
                      </a:lnTo>
                      <a:lnTo>
                        <a:pt x="3464" y="259"/>
                      </a:lnTo>
                      <a:lnTo>
                        <a:pt x="3466" y="261"/>
                      </a:lnTo>
                      <a:lnTo>
                        <a:pt x="3468" y="263"/>
                      </a:lnTo>
                      <a:lnTo>
                        <a:pt x="3469" y="266"/>
                      </a:lnTo>
                      <a:lnTo>
                        <a:pt x="3471" y="268"/>
                      </a:lnTo>
                      <a:lnTo>
                        <a:pt x="3472" y="271"/>
                      </a:lnTo>
                      <a:lnTo>
                        <a:pt x="3474" y="272"/>
                      </a:lnTo>
                      <a:lnTo>
                        <a:pt x="3476" y="273"/>
                      </a:lnTo>
                      <a:lnTo>
                        <a:pt x="3478" y="273"/>
                      </a:lnTo>
                      <a:lnTo>
                        <a:pt x="3480" y="272"/>
                      </a:lnTo>
                      <a:lnTo>
                        <a:pt x="3481" y="272"/>
                      </a:lnTo>
                      <a:lnTo>
                        <a:pt x="3483" y="272"/>
                      </a:lnTo>
                      <a:lnTo>
                        <a:pt x="3484" y="272"/>
                      </a:lnTo>
                      <a:lnTo>
                        <a:pt x="3486" y="272"/>
                      </a:lnTo>
                      <a:lnTo>
                        <a:pt x="3488" y="272"/>
                      </a:lnTo>
                      <a:lnTo>
                        <a:pt x="3490" y="272"/>
                      </a:lnTo>
                      <a:lnTo>
                        <a:pt x="3492" y="271"/>
                      </a:lnTo>
                      <a:lnTo>
                        <a:pt x="3493" y="269"/>
                      </a:lnTo>
                      <a:lnTo>
                        <a:pt x="3495" y="266"/>
                      </a:lnTo>
                      <a:lnTo>
                        <a:pt x="3496" y="262"/>
                      </a:lnTo>
                      <a:lnTo>
                        <a:pt x="3498" y="258"/>
                      </a:lnTo>
                      <a:lnTo>
                        <a:pt x="3500" y="253"/>
                      </a:lnTo>
                      <a:lnTo>
                        <a:pt x="3502" y="249"/>
                      </a:lnTo>
                      <a:lnTo>
                        <a:pt x="3504" y="246"/>
                      </a:lnTo>
                      <a:lnTo>
                        <a:pt x="3505" y="244"/>
                      </a:lnTo>
                      <a:lnTo>
                        <a:pt x="3507" y="243"/>
                      </a:lnTo>
                      <a:lnTo>
                        <a:pt x="3508" y="244"/>
                      </a:lnTo>
                      <a:lnTo>
                        <a:pt x="3510" y="245"/>
                      </a:lnTo>
                      <a:lnTo>
                        <a:pt x="3512" y="247"/>
                      </a:lnTo>
                      <a:lnTo>
                        <a:pt x="3514" y="248"/>
                      </a:lnTo>
                      <a:lnTo>
                        <a:pt x="3515" y="249"/>
                      </a:lnTo>
                      <a:lnTo>
                        <a:pt x="3517" y="249"/>
                      </a:lnTo>
                      <a:lnTo>
                        <a:pt x="3519" y="249"/>
                      </a:lnTo>
                      <a:lnTo>
                        <a:pt x="3520" y="248"/>
                      </a:lnTo>
                      <a:lnTo>
                        <a:pt x="3522" y="248"/>
                      </a:lnTo>
                      <a:lnTo>
                        <a:pt x="3524" y="247"/>
                      </a:lnTo>
                      <a:lnTo>
                        <a:pt x="3526" y="247"/>
                      </a:lnTo>
                      <a:lnTo>
                        <a:pt x="3527" y="248"/>
                      </a:lnTo>
                      <a:lnTo>
                        <a:pt x="3529" y="249"/>
                      </a:lnTo>
                      <a:lnTo>
                        <a:pt x="3531" y="250"/>
                      </a:lnTo>
                      <a:lnTo>
                        <a:pt x="3532" y="252"/>
                      </a:lnTo>
                      <a:lnTo>
                        <a:pt x="3534" y="254"/>
                      </a:lnTo>
                      <a:lnTo>
                        <a:pt x="3536" y="255"/>
                      </a:lnTo>
                      <a:lnTo>
                        <a:pt x="3538" y="255"/>
                      </a:lnTo>
                      <a:lnTo>
                        <a:pt x="3539" y="256"/>
                      </a:lnTo>
                      <a:lnTo>
                        <a:pt x="3541" y="255"/>
                      </a:lnTo>
                      <a:lnTo>
                        <a:pt x="3543" y="255"/>
                      </a:lnTo>
                      <a:lnTo>
                        <a:pt x="3544" y="254"/>
                      </a:lnTo>
                      <a:lnTo>
                        <a:pt x="3546" y="253"/>
                      </a:lnTo>
                      <a:lnTo>
                        <a:pt x="3548" y="252"/>
                      </a:lnTo>
                      <a:lnTo>
                        <a:pt x="3550" y="251"/>
                      </a:lnTo>
                      <a:lnTo>
                        <a:pt x="3551" y="250"/>
                      </a:lnTo>
                      <a:lnTo>
                        <a:pt x="3553" y="249"/>
                      </a:lnTo>
                      <a:lnTo>
                        <a:pt x="3555" y="248"/>
                      </a:lnTo>
                      <a:lnTo>
                        <a:pt x="3556" y="247"/>
                      </a:lnTo>
                      <a:lnTo>
                        <a:pt x="3558" y="247"/>
                      </a:lnTo>
                      <a:lnTo>
                        <a:pt x="3560" y="247"/>
                      </a:lnTo>
                      <a:lnTo>
                        <a:pt x="3562" y="248"/>
                      </a:lnTo>
                      <a:lnTo>
                        <a:pt x="3563" y="248"/>
                      </a:lnTo>
                      <a:lnTo>
                        <a:pt x="3565" y="248"/>
                      </a:lnTo>
                      <a:lnTo>
                        <a:pt x="3567" y="248"/>
                      </a:lnTo>
                      <a:lnTo>
                        <a:pt x="3568" y="247"/>
                      </a:lnTo>
                      <a:lnTo>
                        <a:pt x="3570" y="247"/>
                      </a:lnTo>
                      <a:lnTo>
                        <a:pt x="3572" y="246"/>
                      </a:lnTo>
                      <a:lnTo>
                        <a:pt x="3573" y="245"/>
                      </a:lnTo>
                      <a:lnTo>
                        <a:pt x="3575" y="245"/>
                      </a:lnTo>
                      <a:lnTo>
                        <a:pt x="3577" y="245"/>
                      </a:lnTo>
                      <a:lnTo>
                        <a:pt x="3579" y="246"/>
                      </a:lnTo>
                      <a:lnTo>
                        <a:pt x="3580" y="247"/>
                      </a:lnTo>
                      <a:lnTo>
                        <a:pt x="3582" y="248"/>
                      </a:lnTo>
                      <a:lnTo>
                        <a:pt x="3584" y="249"/>
                      </a:lnTo>
                      <a:lnTo>
                        <a:pt x="3585" y="250"/>
                      </a:lnTo>
                      <a:lnTo>
                        <a:pt x="3587" y="250"/>
                      </a:lnTo>
                      <a:lnTo>
                        <a:pt x="3589" y="249"/>
                      </a:lnTo>
                      <a:lnTo>
                        <a:pt x="3591" y="248"/>
                      </a:lnTo>
                      <a:lnTo>
                        <a:pt x="3592" y="246"/>
                      </a:lnTo>
                      <a:lnTo>
                        <a:pt x="3594" y="244"/>
                      </a:lnTo>
                      <a:lnTo>
                        <a:pt x="3596" y="243"/>
                      </a:lnTo>
                      <a:lnTo>
                        <a:pt x="3597" y="241"/>
                      </a:lnTo>
                      <a:lnTo>
                        <a:pt x="3599" y="240"/>
                      </a:lnTo>
                      <a:lnTo>
                        <a:pt x="3601" y="239"/>
                      </a:lnTo>
                      <a:lnTo>
                        <a:pt x="3603" y="237"/>
                      </a:lnTo>
                      <a:lnTo>
                        <a:pt x="3604" y="236"/>
                      </a:lnTo>
                      <a:lnTo>
                        <a:pt x="3606" y="234"/>
                      </a:lnTo>
                      <a:lnTo>
                        <a:pt x="3608" y="232"/>
                      </a:lnTo>
                      <a:lnTo>
                        <a:pt x="3609" y="230"/>
                      </a:lnTo>
                      <a:lnTo>
                        <a:pt x="3611" y="228"/>
                      </a:lnTo>
                      <a:lnTo>
                        <a:pt x="3613" y="227"/>
                      </a:lnTo>
                      <a:lnTo>
                        <a:pt x="3615" y="227"/>
                      </a:lnTo>
                      <a:lnTo>
                        <a:pt x="3616" y="229"/>
                      </a:lnTo>
                      <a:lnTo>
                        <a:pt x="3618" y="231"/>
                      </a:lnTo>
                      <a:lnTo>
                        <a:pt x="3619" y="236"/>
                      </a:lnTo>
                      <a:lnTo>
                        <a:pt x="3621" y="242"/>
                      </a:lnTo>
                      <a:lnTo>
                        <a:pt x="3623" y="248"/>
                      </a:lnTo>
                      <a:lnTo>
                        <a:pt x="3625" y="254"/>
                      </a:lnTo>
                      <a:lnTo>
                        <a:pt x="3627" y="259"/>
                      </a:lnTo>
                      <a:lnTo>
                        <a:pt x="3628" y="263"/>
                      </a:lnTo>
                      <a:lnTo>
                        <a:pt x="3630" y="266"/>
                      </a:lnTo>
                      <a:lnTo>
                        <a:pt x="3631" y="266"/>
                      </a:lnTo>
                      <a:lnTo>
                        <a:pt x="3633" y="266"/>
                      </a:lnTo>
                      <a:lnTo>
                        <a:pt x="3635" y="264"/>
                      </a:lnTo>
                      <a:lnTo>
                        <a:pt x="3637" y="261"/>
                      </a:lnTo>
                      <a:lnTo>
                        <a:pt x="3639" y="258"/>
                      </a:lnTo>
                      <a:lnTo>
                        <a:pt x="3640" y="256"/>
                      </a:lnTo>
                      <a:lnTo>
                        <a:pt x="3642" y="254"/>
                      </a:lnTo>
                      <a:lnTo>
                        <a:pt x="3643" y="254"/>
                      </a:lnTo>
                      <a:lnTo>
                        <a:pt x="3645" y="255"/>
                      </a:lnTo>
                      <a:lnTo>
                        <a:pt x="3647" y="258"/>
                      </a:lnTo>
                      <a:lnTo>
                        <a:pt x="3649" y="262"/>
                      </a:lnTo>
                      <a:lnTo>
                        <a:pt x="3650" y="267"/>
                      </a:lnTo>
                      <a:lnTo>
                        <a:pt x="3652" y="273"/>
                      </a:lnTo>
                      <a:lnTo>
                        <a:pt x="3654" y="278"/>
                      </a:lnTo>
                      <a:lnTo>
                        <a:pt x="3655" y="283"/>
                      </a:lnTo>
                      <a:lnTo>
                        <a:pt x="3657" y="287"/>
                      </a:lnTo>
                      <a:lnTo>
                        <a:pt x="3659" y="288"/>
                      </a:lnTo>
                      <a:lnTo>
                        <a:pt x="3661" y="289"/>
                      </a:lnTo>
                      <a:lnTo>
                        <a:pt x="3662" y="288"/>
                      </a:lnTo>
                      <a:lnTo>
                        <a:pt x="3664" y="286"/>
                      </a:lnTo>
                      <a:lnTo>
                        <a:pt x="3666" y="283"/>
                      </a:lnTo>
                      <a:lnTo>
                        <a:pt x="3667" y="280"/>
                      </a:lnTo>
                      <a:lnTo>
                        <a:pt x="3669" y="278"/>
                      </a:lnTo>
                      <a:lnTo>
                        <a:pt x="3671" y="277"/>
                      </a:lnTo>
                      <a:lnTo>
                        <a:pt x="3673" y="278"/>
                      </a:lnTo>
                      <a:lnTo>
                        <a:pt x="3674" y="279"/>
                      </a:lnTo>
                      <a:lnTo>
                        <a:pt x="3676" y="281"/>
                      </a:lnTo>
                      <a:lnTo>
                        <a:pt x="3678" y="284"/>
                      </a:lnTo>
                      <a:lnTo>
                        <a:pt x="3679" y="286"/>
                      </a:lnTo>
                      <a:lnTo>
                        <a:pt x="3681" y="289"/>
                      </a:lnTo>
                      <a:lnTo>
                        <a:pt x="3683" y="290"/>
                      </a:lnTo>
                      <a:lnTo>
                        <a:pt x="3685" y="291"/>
                      </a:lnTo>
                      <a:lnTo>
                        <a:pt x="3686" y="291"/>
                      </a:lnTo>
                      <a:lnTo>
                        <a:pt x="3688" y="290"/>
                      </a:lnTo>
                      <a:lnTo>
                        <a:pt x="3690" y="287"/>
                      </a:lnTo>
                      <a:lnTo>
                        <a:pt x="3691" y="285"/>
                      </a:lnTo>
                      <a:lnTo>
                        <a:pt x="3693" y="281"/>
                      </a:lnTo>
                      <a:lnTo>
                        <a:pt x="3695" y="278"/>
                      </a:lnTo>
                      <a:lnTo>
                        <a:pt x="3697" y="275"/>
                      </a:lnTo>
                      <a:lnTo>
                        <a:pt x="3698" y="271"/>
                      </a:lnTo>
                      <a:lnTo>
                        <a:pt x="3700" y="267"/>
                      </a:lnTo>
                      <a:lnTo>
                        <a:pt x="3702" y="264"/>
                      </a:lnTo>
                      <a:lnTo>
                        <a:pt x="3703" y="261"/>
                      </a:lnTo>
                      <a:lnTo>
                        <a:pt x="3705" y="259"/>
                      </a:lnTo>
                      <a:lnTo>
                        <a:pt x="3707" y="258"/>
                      </a:lnTo>
                      <a:lnTo>
                        <a:pt x="3709" y="257"/>
                      </a:lnTo>
                      <a:lnTo>
                        <a:pt x="3710" y="259"/>
                      </a:lnTo>
                      <a:lnTo>
                        <a:pt x="3712" y="260"/>
                      </a:lnTo>
                      <a:lnTo>
                        <a:pt x="3714" y="263"/>
                      </a:lnTo>
                      <a:lnTo>
                        <a:pt x="3715" y="267"/>
                      </a:lnTo>
                      <a:lnTo>
                        <a:pt x="3717" y="270"/>
                      </a:lnTo>
                      <a:lnTo>
                        <a:pt x="3719" y="273"/>
                      </a:lnTo>
                      <a:lnTo>
                        <a:pt x="3721" y="275"/>
                      </a:lnTo>
                      <a:lnTo>
                        <a:pt x="3722" y="276"/>
                      </a:lnTo>
                      <a:lnTo>
                        <a:pt x="3724" y="277"/>
                      </a:lnTo>
                      <a:lnTo>
                        <a:pt x="3726" y="276"/>
                      </a:lnTo>
                      <a:lnTo>
                        <a:pt x="3727" y="275"/>
                      </a:lnTo>
                      <a:lnTo>
                        <a:pt x="3729" y="274"/>
                      </a:lnTo>
                      <a:lnTo>
                        <a:pt x="3731" y="274"/>
                      </a:lnTo>
                      <a:lnTo>
                        <a:pt x="3733" y="275"/>
                      </a:lnTo>
                      <a:lnTo>
                        <a:pt x="3734" y="276"/>
                      </a:lnTo>
                      <a:lnTo>
                        <a:pt x="3736" y="279"/>
                      </a:lnTo>
                      <a:lnTo>
                        <a:pt x="3738" y="281"/>
                      </a:lnTo>
                      <a:lnTo>
                        <a:pt x="3739" y="283"/>
                      </a:lnTo>
                      <a:lnTo>
                        <a:pt x="3741" y="284"/>
                      </a:lnTo>
                      <a:lnTo>
                        <a:pt x="3743" y="282"/>
                      </a:lnTo>
                      <a:lnTo>
                        <a:pt x="3745" y="279"/>
                      </a:lnTo>
                      <a:lnTo>
                        <a:pt x="3746" y="275"/>
                      </a:lnTo>
                      <a:lnTo>
                        <a:pt x="3748" y="269"/>
                      </a:lnTo>
                      <a:lnTo>
                        <a:pt x="3750" y="262"/>
                      </a:lnTo>
                      <a:lnTo>
                        <a:pt x="3751" y="256"/>
                      </a:lnTo>
                      <a:lnTo>
                        <a:pt x="3753" y="251"/>
                      </a:lnTo>
                      <a:lnTo>
                        <a:pt x="3755" y="248"/>
                      </a:lnTo>
                      <a:lnTo>
                        <a:pt x="3757" y="246"/>
                      </a:lnTo>
                      <a:lnTo>
                        <a:pt x="3758" y="246"/>
                      </a:lnTo>
                      <a:lnTo>
                        <a:pt x="3760" y="247"/>
                      </a:lnTo>
                      <a:lnTo>
                        <a:pt x="3762" y="248"/>
                      </a:lnTo>
                      <a:lnTo>
                        <a:pt x="3763" y="249"/>
                      </a:lnTo>
                      <a:lnTo>
                        <a:pt x="3765" y="249"/>
                      </a:lnTo>
                      <a:lnTo>
                        <a:pt x="3767" y="248"/>
                      </a:lnTo>
                      <a:lnTo>
                        <a:pt x="3769" y="247"/>
                      </a:lnTo>
                      <a:lnTo>
                        <a:pt x="3770" y="245"/>
                      </a:lnTo>
                      <a:lnTo>
                        <a:pt x="3772" y="244"/>
                      </a:lnTo>
                      <a:lnTo>
                        <a:pt x="3774" y="243"/>
                      </a:lnTo>
                      <a:lnTo>
                        <a:pt x="3775" y="244"/>
                      </a:lnTo>
                      <a:lnTo>
                        <a:pt x="3777" y="247"/>
                      </a:lnTo>
                      <a:lnTo>
                        <a:pt x="3779" y="251"/>
                      </a:lnTo>
                      <a:lnTo>
                        <a:pt x="3780" y="255"/>
                      </a:lnTo>
                      <a:lnTo>
                        <a:pt x="3782" y="258"/>
                      </a:lnTo>
                      <a:lnTo>
                        <a:pt x="3784" y="261"/>
                      </a:lnTo>
                      <a:lnTo>
                        <a:pt x="3785" y="262"/>
                      </a:lnTo>
                      <a:lnTo>
                        <a:pt x="3787" y="261"/>
                      </a:lnTo>
                      <a:lnTo>
                        <a:pt x="3789" y="258"/>
                      </a:lnTo>
                      <a:lnTo>
                        <a:pt x="3791" y="255"/>
                      </a:lnTo>
                      <a:lnTo>
                        <a:pt x="3792" y="252"/>
                      </a:lnTo>
                      <a:lnTo>
                        <a:pt x="3794" y="250"/>
                      </a:lnTo>
                      <a:lnTo>
                        <a:pt x="3796" y="249"/>
                      </a:lnTo>
                      <a:lnTo>
                        <a:pt x="3797" y="250"/>
                      </a:lnTo>
                      <a:lnTo>
                        <a:pt x="3799" y="252"/>
                      </a:lnTo>
                      <a:lnTo>
                        <a:pt x="3801" y="255"/>
                      </a:lnTo>
                      <a:lnTo>
                        <a:pt x="3803" y="259"/>
                      </a:lnTo>
                      <a:lnTo>
                        <a:pt x="3804" y="261"/>
                      </a:lnTo>
                      <a:lnTo>
                        <a:pt x="3806" y="261"/>
                      </a:lnTo>
                      <a:lnTo>
                        <a:pt x="3808" y="259"/>
                      </a:lnTo>
                      <a:lnTo>
                        <a:pt x="3809" y="255"/>
                      </a:lnTo>
                      <a:lnTo>
                        <a:pt x="3811" y="250"/>
                      </a:lnTo>
                      <a:lnTo>
                        <a:pt x="3813" y="244"/>
                      </a:lnTo>
                      <a:lnTo>
                        <a:pt x="3814" y="238"/>
                      </a:lnTo>
                      <a:lnTo>
                        <a:pt x="3816" y="235"/>
                      </a:lnTo>
                      <a:lnTo>
                        <a:pt x="3818" y="232"/>
                      </a:lnTo>
                      <a:lnTo>
                        <a:pt x="3820" y="233"/>
                      </a:lnTo>
                      <a:lnTo>
                        <a:pt x="3821" y="235"/>
                      </a:lnTo>
                      <a:lnTo>
                        <a:pt x="3823" y="240"/>
                      </a:lnTo>
                      <a:lnTo>
                        <a:pt x="3825" y="245"/>
                      </a:lnTo>
                      <a:lnTo>
                        <a:pt x="3826" y="251"/>
                      </a:lnTo>
                      <a:lnTo>
                        <a:pt x="3828" y="257"/>
                      </a:lnTo>
                      <a:lnTo>
                        <a:pt x="3830" y="261"/>
                      </a:lnTo>
                      <a:lnTo>
                        <a:pt x="3832" y="265"/>
                      </a:lnTo>
                      <a:lnTo>
                        <a:pt x="3833" y="267"/>
                      </a:lnTo>
                      <a:lnTo>
                        <a:pt x="3835" y="268"/>
                      </a:lnTo>
                      <a:lnTo>
                        <a:pt x="3837" y="268"/>
                      </a:lnTo>
                      <a:lnTo>
                        <a:pt x="3838" y="268"/>
                      </a:lnTo>
                      <a:lnTo>
                        <a:pt x="3840" y="268"/>
                      </a:lnTo>
                      <a:lnTo>
                        <a:pt x="3842" y="268"/>
                      </a:lnTo>
                      <a:lnTo>
                        <a:pt x="3844" y="267"/>
                      </a:lnTo>
                      <a:lnTo>
                        <a:pt x="3845" y="267"/>
                      </a:lnTo>
                      <a:lnTo>
                        <a:pt x="3847" y="266"/>
                      </a:lnTo>
                      <a:lnTo>
                        <a:pt x="3849" y="265"/>
                      </a:lnTo>
                      <a:lnTo>
                        <a:pt x="3850" y="264"/>
                      </a:lnTo>
                      <a:lnTo>
                        <a:pt x="3852" y="263"/>
                      </a:lnTo>
                      <a:lnTo>
                        <a:pt x="3854" y="262"/>
                      </a:lnTo>
                      <a:lnTo>
                        <a:pt x="3856" y="263"/>
                      </a:lnTo>
                      <a:lnTo>
                        <a:pt x="3857" y="264"/>
                      </a:lnTo>
                      <a:lnTo>
                        <a:pt x="3859" y="267"/>
                      </a:lnTo>
                      <a:lnTo>
                        <a:pt x="3861" y="271"/>
                      </a:lnTo>
                      <a:lnTo>
                        <a:pt x="3862" y="275"/>
                      </a:lnTo>
                      <a:lnTo>
                        <a:pt x="3864" y="279"/>
                      </a:lnTo>
                      <a:lnTo>
                        <a:pt x="3866" y="283"/>
                      </a:lnTo>
                      <a:lnTo>
                        <a:pt x="3868" y="285"/>
                      </a:lnTo>
                      <a:lnTo>
                        <a:pt x="3869" y="285"/>
                      </a:lnTo>
                      <a:lnTo>
                        <a:pt x="3871" y="284"/>
                      </a:lnTo>
                      <a:lnTo>
                        <a:pt x="3873" y="280"/>
                      </a:lnTo>
                      <a:lnTo>
                        <a:pt x="3874" y="276"/>
                      </a:lnTo>
                      <a:lnTo>
                        <a:pt x="3876" y="271"/>
                      </a:lnTo>
                      <a:lnTo>
                        <a:pt x="3878" y="267"/>
                      </a:lnTo>
                      <a:lnTo>
                        <a:pt x="3880" y="264"/>
                      </a:lnTo>
                      <a:lnTo>
                        <a:pt x="3881" y="263"/>
                      </a:lnTo>
                      <a:lnTo>
                        <a:pt x="3883" y="264"/>
                      </a:lnTo>
                      <a:lnTo>
                        <a:pt x="3885" y="267"/>
                      </a:lnTo>
                      <a:lnTo>
                        <a:pt x="3886" y="271"/>
                      </a:lnTo>
                      <a:lnTo>
                        <a:pt x="3888" y="274"/>
                      </a:lnTo>
                      <a:lnTo>
                        <a:pt x="3890" y="278"/>
                      </a:lnTo>
                      <a:lnTo>
                        <a:pt x="3892" y="280"/>
                      </a:lnTo>
                      <a:lnTo>
                        <a:pt x="3893" y="280"/>
                      </a:lnTo>
                      <a:lnTo>
                        <a:pt x="3895" y="278"/>
                      </a:lnTo>
                      <a:lnTo>
                        <a:pt x="3897" y="275"/>
                      </a:lnTo>
                      <a:lnTo>
                        <a:pt x="3898" y="271"/>
                      </a:lnTo>
                      <a:lnTo>
                        <a:pt x="3900" y="267"/>
                      </a:lnTo>
                      <a:lnTo>
                        <a:pt x="3902" y="263"/>
                      </a:lnTo>
                      <a:lnTo>
                        <a:pt x="3904" y="260"/>
                      </a:lnTo>
                      <a:lnTo>
                        <a:pt x="3905" y="259"/>
                      </a:lnTo>
                      <a:lnTo>
                        <a:pt x="3907" y="259"/>
                      </a:lnTo>
                      <a:lnTo>
                        <a:pt x="3909" y="260"/>
                      </a:lnTo>
                      <a:lnTo>
                        <a:pt x="3910" y="261"/>
                      </a:lnTo>
                      <a:lnTo>
                        <a:pt x="3912" y="262"/>
                      </a:lnTo>
                      <a:lnTo>
                        <a:pt x="3914" y="263"/>
                      </a:lnTo>
                      <a:lnTo>
                        <a:pt x="3916" y="263"/>
                      </a:lnTo>
                      <a:lnTo>
                        <a:pt x="3917" y="262"/>
                      </a:lnTo>
                      <a:lnTo>
                        <a:pt x="3919" y="260"/>
                      </a:lnTo>
                      <a:lnTo>
                        <a:pt x="3920" y="258"/>
                      </a:lnTo>
                      <a:lnTo>
                        <a:pt x="3922" y="257"/>
                      </a:lnTo>
                      <a:lnTo>
                        <a:pt x="3924" y="255"/>
                      </a:lnTo>
                      <a:lnTo>
                        <a:pt x="3926" y="255"/>
                      </a:lnTo>
                      <a:lnTo>
                        <a:pt x="3928" y="255"/>
                      </a:lnTo>
                      <a:lnTo>
                        <a:pt x="3929" y="256"/>
                      </a:lnTo>
                      <a:lnTo>
                        <a:pt x="3931" y="257"/>
                      </a:lnTo>
                      <a:lnTo>
                        <a:pt x="3932" y="257"/>
                      </a:lnTo>
                      <a:lnTo>
                        <a:pt x="3934" y="257"/>
                      </a:lnTo>
                      <a:lnTo>
                        <a:pt x="3936" y="257"/>
                      </a:lnTo>
                      <a:lnTo>
                        <a:pt x="3938" y="256"/>
                      </a:lnTo>
                      <a:lnTo>
                        <a:pt x="3940" y="255"/>
                      </a:lnTo>
                      <a:lnTo>
                        <a:pt x="3941" y="254"/>
                      </a:lnTo>
                      <a:lnTo>
                        <a:pt x="3943" y="254"/>
                      </a:lnTo>
                      <a:lnTo>
                        <a:pt x="3944" y="255"/>
                      </a:lnTo>
                      <a:lnTo>
                        <a:pt x="3946" y="257"/>
                      </a:lnTo>
                      <a:lnTo>
                        <a:pt x="3948" y="260"/>
                      </a:lnTo>
                      <a:lnTo>
                        <a:pt x="3950" y="265"/>
                      </a:lnTo>
                      <a:lnTo>
                        <a:pt x="3952" y="269"/>
                      </a:lnTo>
                      <a:lnTo>
                        <a:pt x="3953" y="274"/>
                      </a:lnTo>
                      <a:lnTo>
                        <a:pt x="3955" y="277"/>
                      </a:lnTo>
                      <a:lnTo>
                        <a:pt x="3956" y="279"/>
                      </a:lnTo>
                      <a:lnTo>
                        <a:pt x="3958" y="280"/>
                      </a:lnTo>
                      <a:lnTo>
                        <a:pt x="3960" y="278"/>
                      </a:lnTo>
                      <a:lnTo>
                        <a:pt x="3962" y="275"/>
                      </a:lnTo>
                      <a:lnTo>
                        <a:pt x="3963" y="272"/>
                      </a:lnTo>
                      <a:lnTo>
                        <a:pt x="3965" y="268"/>
                      </a:lnTo>
                      <a:lnTo>
                        <a:pt x="3967" y="265"/>
                      </a:lnTo>
                      <a:lnTo>
                        <a:pt x="3968" y="264"/>
                      </a:lnTo>
                      <a:lnTo>
                        <a:pt x="3970" y="265"/>
                      </a:lnTo>
                      <a:lnTo>
                        <a:pt x="3972" y="268"/>
                      </a:lnTo>
                      <a:lnTo>
                        <a:pt x="3974" y="272"/>
                      </a:lnTo>
                      <a:lnTo>
                        <a:pt x="3975" y="277"/>
                      </a:lnTo>
                      <a:lnTo>
                        <a:pt x="3977" y="281"/>
                      </a:lnTo>
                      <a:lnTo>
                        <a:pt x="3979" y="284"/>
                      </a:lnTo>
                      <a:lnTo>
                        <a:pt x="3980" y="285"/>
                      </a:lnTo>
                      <a:lnTo>
                        <a:pt x="3982" y="283"/>
                      </a:lnTo>
                      <a:lnTo>
                        <a:pt x="3984" y="279"/>
                      </a:lnTo>
                      <a:lnTo>
                        <a:pt x="3986" y="273"/>
                      </a:lnTo>
                      <a:lnTo>
                        <a:pt x="3987" y="268"/>
                      </a:lnTo>
                      <a:lnTo>
                        <a:pt x="3989" y="263"/>
                      </a:lnTo>
                      <a:lnTo>
                        <a:pt x="3991" y="260"/>
                      </a:lnTo>
                      <a:lnTo>
                        <a:pt x="3992" y="259"/>
                      </a:lnTo>
                      <a:lnTo>
                        <a:pt x="3994" y="260"/>
                      </a:lnTo>
                      <a:lnTo>
                        <a:pt x="3996" y="263"/>
                      </a:lnTo>
                      <a:lnTo>
                        <a:pt x="3998" y="268"/>
                      </a:lnTo>
                      <a:lnTo>
                        <a:pt x="3999" y="272"/>
                      </a:lnTo>
                      <a:lnTo>
                        <a:pt x="4001" y="275"/>
                      </a:lnTo>
                      <a:lnTo>
                        <a:pt x="4003" y="278"/>
                      </a:lnTo>
                      <a:lnTo>
                        <a:pt x="4004" y="279"/>
                      </a:lnTo>
                      <a:lnTo>
                        <a:pt x="4006" y="280"/>
                      </a:lnTo>
                      <a:lnTo>
                        <a:pt x="4008" y="280"/>
                      </a:lnTo>
                      <a:lnTo>
                        <a:pt x="4010" y="281"/>
                      </a:lnTo>
                      <a:lnTo>
                        <a:pt x="4011" y="283"/>
                      </a:lnTo>
                      <a:lnTo>
                        <a:pt x="4013" y="286"/>
                      </a:lnTo>
                      <a:lnTo>
                        <a:pt x="4015" y="290"/>
                      </a:lnTo>
                      <a:lnTo>
                        <a:pt x="4016" y="293"/>
                      </a:lnTo>
                      <a:lnTo>
                        <a:pt x="4018" y="296"/>
                      </a:lnTo>
                      <a:lnTo>
                        <a:pt x="4020" y="297"/>
                      </a:lnTo>
                      <a:lnTo>
                        <a:pt x="4021" y="295"/>
                      </a:lnTo>
                      <a:lnTo>
                        <a:pt x="4023" y="292"/>
                      </a:lnTo>
                      <a:lnTo>
                        <a:pt x="4025" y="287"/>
                      </a:lnTo>
                      <a:lnTo>
                        <a:pt x="4027" y="282"/>
                      </a:lnTo>
                      <a:lnTo>
                        <a:pt x="4028" y="280"/>
                      </a:lnTo>
                      <a:lnTo>
                        <a:pt x="4030" y="280"/>
                      </a:lnTo>
                      <a:lnTo>
                        <a:pt x="4032" y="283"/>
                      </a:lnTo>
                      <a:lnTo>
                        <a:pt x="4033" y="290"/>
                      </a:lnTo>
                      <a:lnTo>
                        <a:pt x="4035" y="298"/>
                      </a:lnTo>
                      <a:lnTo>
                        <a:pt x="4037" y="305"/>
                      </a:lnTo>
                      <a:lnTo>
                        <a:pt x="4039" y="311"/>
                      </a:lnTo>
                      <a:lnTo>
                        <a:pt x="4040" y="312"/>
                      </a:lnTo>
                      <a:lnTo>
                        <a:pt x="4042" y="307"/>
                      </a:lnTo>
                      <a:lnTo>
                        <a:pt x="4044" y="296"/>
                      </a:lnTo>
                      <a:lnTo>
                        <a:pt x="4045" y="279"/>
                      </a:lnTo>
                      <a:lnTo>
                        <a:pt x="4047" y="258"/>
                      </a:lnTo>
                      <a:lnTo>
                        <a:pt x="4049" y="236"/>
                      </a:lnTo>
                      <a:lnTo>
                        <a:pt x="4051" y="216"/>
                      </a:lnTo>
                      <a:lnTo>
                        <a:pt x="4052" y="199"/>
                      </a:lnTo>
                      <a:lnTo>
                        <a:pt x="4054" y="188"/>
                      </a:lnTo>
                      <a:lnTo>
                        <a:pt x="4056" y="182"/>
                      </a:lnTo>
                      <a:lnTo>
                        <a:pt x="4057" y="182"/>
                      </a:lnTo>
                      <a:lnTo>
                        <a:pt x="4059" y="185"/>
                      </a:lnTo>
                      <a:lnTo>
                        <a:pt x="4061" y="189"/>
                      </a:lnTo>
                      <a:lnTo>
                        <a:pt x="4063" y="194"/>
                      </a:lnTo>
                      <a:lnTo>
                        <a:pt x="4064" y="196"/>
                      </a:lnTo>
                      <a:lnTo>
                        <a:pt x="4066" y="195"/>
                      </a:lnTo>
                      <a:lnTo>
                        <a:pt x="4067" y="191"/>
                      </a:lnTo>
                      <a:lnTo>
                        <a:pt x="4069" y="186"/>
                      </a:lnTo>
                      <a:lnTo>
                        <a:pt x="4071" y="179"/>
                      </a:lnTo>
                      <a:lnTo>
                        <a:pt x="4073" y="173"/>
                      </a:lnTo>
                      <a:lnTo>
                        <a:pt x="4075" y="169"/>
                      </a:lnTo>
                      <a:lnTo>
                        <a:pt x="4076" y="168"/>
                      </a:lnTo>
                      <a:lnTo>
                        <a:pt x="4078" y="169"/>
                      </a:lnTo>
                      <a:lnTo>
                        <a:pt x="4079" y="172"/>
                      </a:lnTo>
                      <a:lnTo>
                        <a:pt x="4081" y="177"/>
                      </a:lnTo>
                      <a:lnTo>
                        <a:pt x="4083" y="182"/>
                      </a:lnTo>
                      <a:lnTo>
                        <a:pt x="4085" y="185"/>
                      </a:lnTo>
                      <a:lnTo>
                        <a:pt x="4086" y="187"/>
                      </a:lnTo>
                      <a:lnTo>
                        <a:pt x="4088" y="187"/>
                      </a:lnTo>
                      <a:lnTo>
                        <a:pt x="4090" y="185"/>
                      </a:lnTo>
                      <a:lnTo>
                        <a:pt x="4091" y="181"/>
                      </a:lnTo>
                      <a:lnTo>
                        <a:pt x="4093" y="176"/>
                      </a:lnTo>
                      <a:lnTo>
                        <a:pt x="4095" y="170"/>
                      </a:lnTo>
                      <a:lnTo>
                        <a:pt x="4097" y="166"/>
                      </a:lnTo>
                      <a:lnTo>
                        <a:pt x="4098" y="163"/>
                      </a:lnTo>
                      <a:lnTo>
                        <a:pt x="4100" y="162"/>
                      </a:lnTo>
                      <a:lnTo>
                        <a:pt x="4102" y="162"/>
                      </a:lnTo>
                      <a:lnTo>
                        <a:pt x="4103" y="162"/>
                      </a:lnTo>
                      <a:lnTo>
                        <a:pt x="4105" y="164"/>
                      </a:lnTo>
                      <a:lnTo>
                        <a:pt x="4107" y="165"/>
                      </a:lnTo>
                      <a:lnTo>
                        <a:pt x="4109" y="165"/>
                      </a:lnTo>
                      <a:lnTo>
                        <a:pt x="4110" y="164"/>
                      </a:lnTo>
                      <a:lnTo>
                        <a:pt x="4112" y="163"/>
                      </a:lnTo>
                      <a:lnTo>
                        <a:pt x="4114" y="160"/>
                      </a:lnTo>
                      <a:lnTo>
                        <a:pt x="4115" y="156"/>
                      </a:lnTo>
                      <a:lnTo>
                        <a:pt x="4117" y="153"/>
                      </a:lnTo>
                      <a:lnTo>
                        <a:pt x="4119" y="150"/>
                      </a:lnTo>
                      <a:lnTo>
                        <a:pt x="4121" y="149"/>
                      </a:lnTo>
                      <a:lnTo>
                        <a:pt x="4122" y="148"/>
                      </a:lnTo>
                      <a:lnTo>
                        <a:pt x="4124" y="150"/>
                      </a:lnTo>
                      <a:lnTo>
                        <a:pt x="4126" y="152"/>
                      </a:lnTo>
                      <a:lnTo>
                        <a:pt x="4127" y="155"/>
                      </a:lnTo>
                      <a:lnTo>
                        <a:pt x="4129" y="158"/>
                      </a:lnTo>
                      <a:lnTo>
                        <a:pt x="4131" y="160"/>
                      </a:lnTo>
                      <a:lnTo>
                        <a:pt x="4133" y="162"/>
                      </a:lnTo>
                      <a:lnTo>
                        <a:pt x="4134" y="162"/>
                      </a:lnTo>
                      <a:lnTo>
                        <a:pt x="4136" y="160"/>
                      </a:lnTo>
                      <a:lnTo>
                        <a:pt x="4138" y="158"/>
                      </a:lnTo>
                      <a:lnTo>
                        <a:pt x="4139" y="156"/>
                      </a:lnTo>
                      <a:lnTo>
                        <a:pt x="4141" y="154"/>
                      </a:lnTo>
                      <a:lnTo>
                        <a:pt x="4143" y="153"/>
                      </a:lnTo>
                      <a:lnTo>
                        <a:pt x="4145" y="152"/>
                      </a:lnTo>
                      <a:lnTo>
                        <a:pt x="4146" y="154"/>
                      </a:lnTo>
                      <a:lnTo>
                        <a:pt x="4148" y="155"/>
                      </a:lnTo>
                      <a:lnTo>
                        <a:pt x="4150" y="157"/>
                      </a:lnTo>
                      <a:lnTo>
                        <a:pt x="4151" y="158"/>
                      </a:lnTo>
                      <a:lnTo>
                        <a:pt x="4153" y="159"/>
                      </a:lnTo>
                      <a:lnTo>
                        <a:pt x="4155" y="158"/>
                      </a:lnTo>
                      <a:lnTo>
                        <a:pt x="4157" y="157"/>
                      </a:lnTo>
                      <a:lnTo>
                        <a:pt x="4158" y="155"/>
                      </a:lnTo>
                      <a:lnTo>
                        <a:pt x="4160" y="152"/>
                      </a:lnTo>
                      <a:lnTo>
                        <a:pt x="4162" y="150"/>
                      </a:lnTo>
                      <a:lnTo>
                        <a:pt x="4163" y="148"/>
                      </a:lnTo>
                      <a:lnTo>
                        <a:pt x="4165" y="148"/>
                      </a:lnTo>
                      <a:lnTo>
                        <a:pt x="4167" y="149"/>
                      </a:lnTo>
                      <a:lnTo>
                        <a:pt x="4169" y="151"/>
                      </a:lnTo>
                      <a:lnTo>
                        <a:pt x="4170" y="154"/>
                      </a:lnTo>
                      <a:lnTo>
                        <a:pt x="4172" y="156"/>
                      </a:lnTo>
                      <a:lnTo>
                        <a:pt x="4174" y="158"/>
                      </a:lnTo>
                      <a:lnTo>
                        <a:pt x="4175" y="160"/>
                      </a:lnTo>
                      <a:lnTo>
                        <a:pt x="4177" y="160"/>
                      </a:lnTo>
                      <a:lnTo>
                        <a:pt x="4179" y="159"/>
                      </a:lnTo>
                      <a:lnTo>
                        <a:pt x="4181" y="158"/>
                      </a:lnTo>
                      <a:lnTo>
                        <a:pt x="4182" y="156"/>
                      </a:lnTo>
                      <a:lnTo>
                        <a:pt x="4184" y="155"/>
                      </a:lnTo>
                      <a:lnTo>
                        <a:pt x="4186" y="154"/>
                      </a:lnTo>
                      <a:lnTo>
                        <a:pt x="4187" y="154"/>
                      </a:lnTo>
                      <a:lnTo>
                        <a:pt x="4189" y="155"/>
                      </a:lnTo>
                      <a:lnTo>
                        <a:pt x="4191" y="156"/>
                      </a:lnTo>
                      <a:lnTo>
                        <a:pt x="4193" y="158"/>
                      </a:lnTo>
                      <a:lnTo>
                        <a:pt x="4194" y="161"/>
                      </a:lnTo>
                      <a:lnTo>
                        <a:pt x="4196" y="163"/>
                      </a:lnTo>
                      <a:lnTo>
                        <a:pt x="4198" y="164"/>
                      </a:lnTo>
                      <a:lnTo>
                        <a:pt x="4199" y="166"/>
                      </a:lnTo>
                      <a:lnTo>
                        <a:pt x="4201" y="167"/>
                      </a:lnTo>
                      <a:lnTo>
                        <a:pt x="4203" y="169"/>
                      </a:lnTo>
                      <a:lnTo>
                        <a:pt x="4205" y="171"/>
                      </a:lnTo>
                      <a:lnTo>
                        <a:pt x="4206" y="173"/>
                      </a:lnTo>
                      <a:lnTo>
                        <a:pt x="4208" y="175"/>
                      </a:lnTo>
                      <a:lnTo>
                        <a:pt x="4210" y="178"/>
                      </a:lnTo>
                      <a:lnTo>
                        <a:pt x="4211" y="179"/>
                      </a:lnTo>
                      <a:lnTo>
                        <a:pt x="4213" y="181"/>
                      </a:lnTo>
                      <a:lnTo>
                        <a:pt x="4215" y="181"/>
                      </a:lnTo>
                      <a:lnTo>
                        <a:pt x="4217" y="181"/>
                      </a:lnTo>
                      <a:lnTo>
                        <a:pt x="4218" y="179"/>
                      </a:lnTo>
                      <a:lnTo>
                        <a:pt x="4220" y="177"/>
                      </a:lnTo>
                      <a:lnTo>
                        <a:pt x="4221" y="175"/>
                      </a:lnTo>
                      <a:lnTo>
                        <a:pt x="4223" y="173"/>
                      </a:lnTo>
                      <a:lnTo>
                        <a:pt x="4225" y="171"/>
                      </a:lnTo>
                      <a:lnTo>
                        <a:pt x="4227" y="170"/>
                      </a:lnTo>
                      <a:lnTo>
                        <a:pt x="4228" y="171"/>
                      </a:lnTo>
                      <a:lnTo>
                        <a:pt x="4230" y="172"/>
                      </a:lnTo>
                      <a:lnTo>
                        <a:pt x="4232" y="173"/>
                      </a:lnTo>
                      <a:lnTo>
                        <a:pt x="4233" y="174"/>
                      </a:lnTo>
                      <a:lnTo>
                        <a:pt x="4235" y="175"/>
                      </a:lnTo>
                      <a:lnTo>
                        <a:pt x="4237" y="174"/>
                      </a:lnTo>
                      <a:lnTo>
                        <a:pt x="4239" y="172"/>
                      </a:lnTo>
                      <a:lnTo>
                        <a:pt x="4240" y="169"/>
                      </a:lnTo>
                      <a:lnTo>
                        <a:pt x="4242" y="165"/>
                      </a:lnTo>
                      <a:lnTo>
                        <a:pt x="4244" y="161"/>
                      </a:lnTo>
                      <a:lnTo>
                        <a:pt x="4245" y="157"/>
                      </a:lnTo>
                      <a:lnTo>
                        <a:pt x="4247" y="154"/>
                      </a:lnTo>
                      <a:lnTo>
                        <a:pt x="4249" y="152"/>
                      </a:lnTo>
                      <a:lnTo>
                        <a:pt x="4251" y="151"/>
                      </a:lnTo>
                      <a:lnTo>
                        <a:pt x="4252" y="150"/>
                      </a:lnTo>
                      <a:lnTo>
                        <a:pt x="4254" y="150"/>
                      </a:lnTo>
                      <a:lnTo>
                        <a:pt x="4256" y="150"/>
                      </a:lnTo>
                      <a:lnTo>
                        <a:pt x="4257" y="150"/>
                      </a:lnTo>
                      <a:lnTo>
                        <a:pt x="4259" y="149"/>
                      </a:lnTo>
                      <a:lnTo>
                        <a:pt x="4261" y="147"/>
                      </a:lnTo>
                      <a:lnTo>
                        <a:pt x="4263" y="144"/>
                      </a:lnTo>
                      <a:lnTo>
                        <a:pt x="4264" y="142"/>
                      </a:lnTo>
                      <a:lnTo>
                        <a:pt x="4266" y="139"/>
                      </a:lnTo>
                      <a:lnTo>
                        <a:pt x="4268" y="138"/>
                      </a:lnTo>
                      <a:lnTo>
                        <a:pt x="4269" y="137"/>
                      </a:lnTo>
                      <a:lnTo>
                        <a:pt x="4271" y="138"/>
                      </a:lnTo>
                      <a:lnTo>
                        <a:pt x="4273" y="139"/>
                      </a:lnTo>
                      <a:lnTo>
                        <a:pt x="4274" y="141"/>
                      </a:lnTo>
                      <a:lnTo>
                        <a:pt x="4275" y="142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8" name="Freeform 124">
                  <a:extLst>
                    <a:ext uri="{FF2B5EF4-FFF2-40B4-BE49-F238E27FC236}">
                      <a16:creationId xmlns:a16="http://schemas.microsoft.com/office/drawing/2014/main" id="{3DCD8392-9868-44BD-9141-695BE55CA6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851149"/>
                  <a:ext cx="2484000" cy="395288"/>
                </a:xfrm>
                <a:custGeom>
                  <a:avLst/>
                  <a:gdLst>
                    <a:gd name="T0" fmla="*/ 67 w 4275"/>
                    <a:gd name="T1" fmla="*/ 100 h 249"/>
                    <a:gd name="T2" fmla="*/ 135 w 4275"/>
                    <a:gd name="T3" fmla="*/ 145 h 249"/>
                    <a:gd name="T4" fmla="*/ 203 w 4275"/>
                    <a:gd name="T5" fmla="*/ 168 h 249"/>
                    <a:gd name="T6" fmla="*/ 272 w 4275"/>
                    <a:gd name="T7" fmla="*/ 178 h 249"/>
                    <a:gd name="T8" fmla="*/ 340 w 4275"/>
                    <a:gd name="T9" fmla="*/ 164 h 249"/>
                    <a:gd name="T10" fmla="*/ 408 w 4275"/>
                    <a:gd name="T11" fmla="*/ 144 h 249"/>
                    <a:gd name="T12" fmla="*/ 477 w 4275"/>
                    <a:gd name="T13" fmla="*/ 118 h 249"/>
                    <a:gd name="T14" fmla="*/ 545 w 4275"/>
                    <a:gd name="T15" fmla="*/ 141 h 249"/>
                    <a:gd name="T16" fmla="*/ 614 w 4275"/>
                    <a:gd name="T17" fmla="*/ 149 h 249"/>
                    <a:gd name="T18" fmla="*/ 682 w 4275"/>
                    <a:gd name="T19" fmla="*/ 126 h 249"/>
                    <a:gd name="T20" fmla="*/ 750 w 4275"/>
                    <a:gd name="T21" fmla="*/ 119 h 249"/>
                    <a:gd name="T22" fmla="*/ 819 w 4275"/>
                    <a:gd name="T23" fmla="*/ 98 h 249"/>
                    <a:gd name="T24" fmla="*/ 887 w 4275"/>
                    <a:gd name="T25" fmla="*/ 96 h 249"/>
                    <a:gd name="T26" fmla="*/ 956 w 4275"/>
                    <a:gd name="T27" fmla="*/ 99 h 249"/>
                    <a:gd name="T28" fmla="*/ 1024 w 4275"/>
                    <a:gd name="T29" fmla="*/ 4 h 249"/>
                    <a:gd name="T30" fmla="*/ 1092 w 4275"/>
                    <a:gd name="T31" fmla="*/ 20 h 249"/>
                    <a:gd name="T32" fmla="*/ 1161 w 4275"/>
                    <a:gd name="T33" fmla="*/ 44 h 249"/>
                    <a:gd name="T34" fmla="*/ 1229 w 4275"/>
                    <a:gd name="T35" fmla="*/ 36 h 249"/>
                    <a:gd name="T36" fmla="*/ 1298 w 4275"/>
                    <a:gd name="T37" fmla="*/ 55 h 249"/>
                    <a:gd name="T38" fmla="*/ 1366 w 4275"/>
                    <a:gd name="T39" fmla="*/ 36 h 249"/>
                    <a:gd name="T40" fmla="*/ 1435 w 4275"/>
                    <a:gd name="T41" fmla="*/ 113 h 249"/>
                    <a:gd name="T42" fmla="*/ 1503 w 4275"/>
                    <a:gd name="T43" fmla="*/ 80 h 249"/>
                    <a:gd name="T44" fmla="*/ 1571 w 4275"/>
                    <a:gd name="T45" fmla="*/ 91 h 249"/>
                    <a:gd name="T46" fmla="*/ 1640 w 4275"/>
                    <a:gd name="T47" fmla="*/ 80 h 249"/>
                    <a:gd name="T48" fmla="*/ 1708 w 4275"/>
                    <a:gd name="T49" fmla="*/ 75 h 249"/>
                    <a:gd name="T50" fmla="*/ 1776 w 4275"/>
                    <a:gd name="T51" fmla="*/ 71 h 249"/>
                    <a:gd name="T52" fmla="*/ 1845 w 4275"/>
                    <a:gd name="T53" fmla="*/ 77 h 249"/>
                    <a:gd name="T54" fmla="*/ 1913 w 4275"/>
                    <a:gd name="T55" fmla="*/ 107 h 249"/>
                    <a:gd name="T56" fmla="*/ 1982 w 4275"/>
                    <a:gd name="T57" fmla="*/ 118 h 249"/>
                    <a:gd name="T58" fmla="*/ 2050 w 4275"/>
                    <a:gd name="T59" fmla="*/ 151 h 249"/>
                    <a:gd name="T60" fmla="*/ 2118 w 4275"/>
                    <a:gd name="T61" fmla="*/ 126 h 249"/>
                    <a:gd name="T62" fmla="*/ 2187 w 4275"/>
                    <a:gd name="T63" fmla="*/ 123 h 249"/>
                    <a:gd name="T64" fmla="*/ 2255 w 4275"/>
                    <a:gd name="T65" fmla="*/ 125 h 249"/>
                    <a:gd name="T66" fmla="*/ 2323 w 4275"/>
                    <a:gd name="T67" fmla="*/ 169 h 249"/>
                    <a:gd name="T68" fmla="*/ 2392 w 4275"/>
                    <a:gd name="T69" fmla="*/ 110 h 249"/>
                    <a:gd name="T70" fmla="*/ 2460 w 4275"/>
                    <a:gd name="T71" fmla="*/ 121 h 249"/>
                    <a:gd name="T72" fmla="*/ 2529 w 4275"/>
                    <a:gd name="T73" fmla="*/ 103 h 249"/>
                    <a:gd name="T74" fmla="*/ 2597 w 4275"/>
                    <a:gd name="T75" fmla="*/ 125 h 249"/>
                    <a:gd name="T76" fmla="*/ 2665 w 4275"/>
                    <a:gd name="T77" fmla="*/ 150 h 249"/>
                    <a:gd name="T78" fmla="*/ 2734 w 4275"/>
                    <a:gd name="T79" fmla="*/ 160 h 249"/>
                    <a:gd name="T80" fmla="*/ 2802 w 4275"/>
                    <a:gd name="T81" fmla="*/ 196 h 249"/>
                    <a:gd name="T82" fmla="*/ 2871 w 4275"/>
                    <a:gd name="T83" fmla="*/ 222 h 249"/>
                    <a:gd name="T84" fmla="*/ 2939 w 4275"/>
                    <a:gd name="T85" fmla="*/ 224 h 249"/>
                    <a:gd name="T86" fmla="*/ 3008 w 4275"/>
                    <a:gd name="T87" fmla="*/ 191 h 249"/>
                    <a:gd name="T88" fmla="*/ 3076 w 4275"/>
                    <a:gd name="T89" fmla="*/ 156 h 249"/>
                    <a:gd name="T90" fmla="*/ 3144 w 4275"/>
                    <a:gd name="T91" fmla="*/ 193 h 249"/>
                    <a:gd name="T92" fmla="*/ 3213 w 4275"/>
                    <a:gd name="T93" fmla="*/ 178 h 249"/>
                    <a:gd name="T94" fmla="*/ 3281 w 4275"/>
                    <a:gd name="T95" fmla="*/ 195 h 249"/>
                    <a:gd name="T96" fmla="*/ 3349 w 4275"/>
                    <a:gd name="T97" fmla="*/ 200 h 249"/>
                    <a:gd name="T98" fmla="*/ 3418 w 4275"/>
                    <a:gd name="T99" fmla="*/ 200 h 249"/>
                    <a:gd name="T100" fmla="*/ 3486 w 4275"/>
                    <a:gd name="T101" fmla="*/ 196 h 249"/>
                    <a:gd name="T102" fmla="*/ 3555 w 4275"/>
                    <a:gd name="T103" fmla="*/ 164 h 249"/>
                    <a:gd name="T104" fmla="*/ 3623 w 4275"/>
                    <a:gd name="T105" fmla="*/ 152 h 249"/>
                    <a:gd name="T106" fmla="*/ 3691 w 4275"/>
                    <a:gd name="T107" fmla="*/ 195 h 249"/>
                    <a:gd name="T108" fmla="*/ 3760 w 4275"/>
                    <a:gd name="T109" fmla="*/ 181 h 249"/>
                    <a:gd name="T110" fmla="*/ 3828 w 4275"/>
                    <a:gd name="T111" fmla="*/ 194 h 249"/>
                    <a:gd name="T112" fmla="*/ 3897 w 4275"/>
                    <a:gd name="T113" fmla="*/ 219 h 249"/>
                    <a:gd name="T114" fmla="*/ 3965 w 4275"/>
                    <a:gd name="T115" fmla="*/ 209 h 249"/>
                    <a:gd name="T116" fmla="*/ 4033 w 4275"/>
                    <a:gd name="T117" fmla="*/ 219 h 249"/>
                    <a:gd name="T118" fmla="*/ 4102 w 4275"/>
                    <a:gd name="T119" fmla="*/ 126 h 249"/>
                    <a:gd name="T120" fmla="*/ 4170 w 4275"/>
                    <a:gd name="T121" fmla="*/ 136 h 249"/>
                    <a:gd name="T122" fmla="*/ 4239 w 4275"/>
                    <a:gd name="T123" fmla="*/ 122 h 249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49">
                      <a:moveTo>
                        <a:pt x="0" y="114"/>
                      </a:moveTo>
                      <a:lnTo>
                        <a:pt x="1" y="115"/>
                      </a:lnTo>
                      <a:lnTo>
                        <a:pt x="3" y="114"/>
                      </a:lnTo>
                      <a:lnTo>
                        <a:pt x="5" y="110"/>
                      </a:lnTo>
                      <a:lnTo>
                        <a:pt x="7" y="106"/>
                      </a:lnTo>
                      <a:lnTo>
                        <a:pt x="8" y="100"/>
                      </a:lnTo>
                      <a:lnTo>
                        <a:pt x="10" y="93"/>
                      </a:lnTo>
                      <a:lnTo>
                        <a:pt x="12" y="87"/>
                      </a:lnTo>
                      <a:lnTo>
                        <a:pt x="13" y="82"/>
                      </a:lnTo>
                      <a:lnTo>
                        <a:pt x="15" y="77"/>
                      </a:lnTo>
                      <a:lnTo>
                        <a:pt x="17" y="73"/>
                      </a:lnTo>
                      <a:lnTo>
                        <a:pt x="19" y="70"/>
                      </a:lnTo>
                      <a:lnTo>
                        <a:pt x="20" y="67"/>
                      </a:lnTo>
                      <a:lnTo>
                        <a:pt x="22" y="66"/>
                      </a:lnTo>
                      <a:lnTo>
                        <a:pt x="24" y="65"/>
                      </a:lnTo>
                      <a:lnTo>
                        <a:pt x="25" y="66"/>
                      </a:lnTo>
                      <a:lnTo>
                        <a:pt x="27" y="69"/>
                      </a:lnTo>
                      <a:lnTo>
                        <a:pt x="29" y="72"/>
                      </a:lnTo>
                      <a:lnTo>
                        <a:pt x="31" y="76"/>
                      </a:lnTo>
                      <a:lnTo>
                        <a:pt x="32" y="81"/>
                      </a:lnTo>
                      <a:lnTo>
                        <a:pt x="34" y="86"/>
                      </a:lnTo>
                      <a:lnTo>
                        <a:pt x="36" y="90"/>
                      </a:lnTo>
                      <a:lnTo>
                        <a:pt x="37" y="92"/>
                      </a:lnTo>
                      <a:lnTo>
                        <a:pt x="39" y="94"/>
                      </a:lnTo>
                      <a:lnTo>
                        <a:pt x="41" y="93"/>
                      </a:lnTo>
                      <a:lnTo>
                        <a:pt x="43" y="92"/>
                      </a:lnTo>
                      <a:lnTo>
                        <a:pt x="44" y="89"/>
                      </a:lnTo>
                      <a:lnTo>
                        <a:pt x="46" y="88"/>
                      </a:lnTo>
                      <a:lnTo>
                        <a:pt x="48" y="86"/>
                      </a:lnTo>
                      <a:lnTo>
                        <a:pt x="49" y="86"/>
                      </a:lnTo>
                      <a:lnTo>
                        <a:pt x="51" y="87"/>
                      </a:lnTo>
                      <a:lnTo>
                        <a:pt x="53" y="89"/>
                      </a:lnTo>
                      <a:lnTo>
                        <a:pt x="55" y="92"/>
                      </a:lnTo>
                      <a:lnTo>
                        <a:pt x="56" y="95"/>
                      </a:lnTo>
                      <a:lnTo>
                        <a:pt x="58" y="97"/>
                      </a:lnTo>
                      <a:lnTo>
                        <a:pt x="60" y="99"/>
                      </a:lnTo>
                      <a:lnTo>
                        <a:pt x="61" y="99"/>
                      </a:lnTo>
                      <a:lnTo>
                        <a:pt x="63" y="100"/>
                      </a:lnTo>
                      <a:lnTo>
                        <a:pt x="65" y="100"/>
                      </a:lnTo>
                      <a:lnTo>
                        <a:pt x="67" y="100"/>
                      </a:lnTo>
                      <a:lnTo>
                        <a:pt x="68" y="101"/>
                      </a:lnTo>
                      <a:lnTo>
                        <a:pt x="70" y="102"/>
                      </a:lnTo>
                      <a:lnTo>
                        <a:pt x="72" y="105"/>
                      </a:lnTo>
                      <a:lnTo>
                        <a:pt x="73" y="108"/>
                      </a:lnTo>
                      <a:lnTo>
                        <a:pt x="75" y="112"/>
                      </a:lnTo>
                      <a:lnTo>
                        <a:pt x="77" y="115"/>
                      </a:lnTo>
                      <a:lnTo>
                        <a:pt x="79" y="118"/>
                      </a:lnTo>
                      <a:lnTo>
                        <a:pt x="80" y="119"/>
                      </a:lnTo>
                      <a:lnTo>
                        <a:pt x="82" y="119"/>
                      </a:lnTo>
                      <a:lnTo>
                        <a:pt x="84" y="118"/>
                      </a:lnTo>
                      <a:lnTo>
                        <a:pt x="85" y="117"/>
                      </a:lnTo>
                      <a:lnTo>
                        <a:pt x="87" y="115"/>
                      </a:lnTo>
                      <a:lnTo>
                        <a:pt x="89" y="113"/>
                      </a:lnTo>
                      <a:lnTo>
                        <a:pt x="91" y="110"/>
                      </a:lnTo>
                      <a:lnTo>
                        <a:pt x="92" y="108"/>
                      </a:lnTo>
                      <a:lnTo>
                        <a:pt x="94" y="106"/>
                      </a:lnTo>
                      <a:lnTo>
                        <a:pt x="96" y="104"/>
                      </a:lnTo>
                      <a:lnTo>
                        <a:pt x="97" y="102"/>
                      </a:lnTo>
                      <a:lnTo>
                        <a:pt x="99" y="100"/>
                      </a:lnTo>
                      <a:lnTo>
                        <a:pt x="101" y="99"/>
                      </a:lnTo>
                      <a:lnTo>
                        <a:pt x="103" y="99"/>
                      </a:lnTo>
                      <a:lnTo>
                        <a:pt x="104" y="100"/>
                      </a:lnTo>
                      <a:lnTo>
                        <a:pt x="106" y="101"/>
                      </a:lnTo>
                      <a:lnTo>
                        <a:pt x="107" y="104"/>
                      </a:lnTo>
                      <a:lnTo>
                        <a:pt x="109" y="107"/>
                      </a:lnTo>
                      <a:lnTo>
                        <a:pt x="111" y="110"/>
                      </a:lnTo>
                      <a:lnTo>
                        <a:pt x="113" y="112"/>
                      </a:lnTo>
                      <a:lnTo>
                        <a:pt x="114" y="113"/>
                      </a:lnTo>
                      <a:lnTo>
                        <a:pt x="116" y="113"/>
                      </a:lnTo>
                      <a:lnTo>
                        <a:pt x="118" y="112"/>
                      </a:lnTo>
                      <a:lnTo>
                        <a:pt x="119" y="110"/>
                      </a:lnTo>
                      <a:lnTo>
                        <a:pt x="121" y="107"/>
                      </a:lnTo>
                      <a:lnTo>
                        <a:pt x="123" y="106"/>
                      </a:lnTo>
                      <a:lnTo>
                        <a:pt x="125" y="106"/>
                      </a:lnTo>
                      <a:lnTo>
                        <a:pt x="126" y="108"/>
                      </a:lnTo>
                      <a:lnTo>
                        <a:pt x="128" y="113"/>
                      </a:lnTo>
                      <a:lnTo>
                        <a:pt x="130" y="119"/>
                      </a:lnTo>
                      <a:lnTo>
                        <a:pt x="131" y="128"/>
                      </a:lnTo>
                      <a:lnTo>
                        <a:pt x="133" y="137"/>
                      </a:lnTo>
                      <a:lnTo>
                        <a:pt x="135" y="145"/>
                      </a:lnTo>
                      <a:lnTo>
                        <a:pt x="137" y="152"/>
                      </a:lnTo>
                      <a:lnTo>
                        <a:pt x="138" y="158"/>
                      </a:lnTo>
                      <a:lnTo>
                        <a:pt x="140" y="160"/>
                      </a:lnTo>
                      <a:lnTo>
                        <a:pt x="142" y="160"/>
                      </a:lnTo>
                      <a:lnTo>
                        <a:pt x="143" y="159"/>
                      </a:lnTo>
                      <a:lnTo>
                        <a:pt x="145" y="156"/>
                      </a:lnTo>
                      <a:lnTo>
                        <a:pt x="147" y="152"/>
                      </a:lnTo>
                      <a:lnTo>
                        <a:pt x="149" y="150"/>
                      </a:lnTo>
                      <a:lnTo>
                        <a:pt x="150" y="149"/>
                      </a:lnTo>
                      <a:lnTo>
                        <a:pt x="152" y="149"/>
                      </a:lnTo>
                      <a:lnTo>
                        <a:pt x="154" y="151"/>
                      </a:lnTo>
                      <a:lnTo>
                        <a:pt x="155" y="155"/>
                      </a:lnTo>
                      <a:lnTo>
                        <a:pt x="157" y="160"/>
                      </a:lnTo>
                      <a:lnTo>
                        <a:pt x="159" y="166"/>
                      </a:lnTo>
                      <a:lnTo>
                        <a:pt x="160" y="173"/>
                      </a:lnTo>
                      <a:lnTo>
                        <a:pt x="162" y="178"/>
                      </a:lnTo>
                      <a:lnTo>
                        <a:pt x="164" y="183"/>
                      </a:lnTo>
                      <a:lnTo>
                        <a:pt x="166" y="186"/>
                      </a:lnTo>
                      <a:lnTo>
                        <a:pt x="167" y="187"/>
                      </a:lnTo>
                      <a:lnTo>
                        <a:pt x="169" y="187"/>
                      </a:lnTo>
                      <a:lnTo>
                        <a:pt x="171" y="184"/>
                      </a:lnTo>
                      <a:lnTo>
                        <a:pt x="172" y="180"/>
                      </a:lnTo>
                      <a:lnTo>
                        <a:pt x="174" y="175"/>
                      </a:lnTo>
                      <a:lnTo>
                        <a:pt x="176" y="170"/>
                      </a:lnTo>
                      <a:lnTo>
                        <a:pt x="178" y="164"/>
                      </a:lnTo>
                      <a:lnTo>
                        <a:pt x="179" y="160"/>
                      </a:lnTo>
                      <a:lnTo>
                        <a:pt x="181" y="157"/>
                      </a:lnTo>
                      <a:lnTo>
                        <a:pt x="183" y="156"/>
                      </a:lnTo>
                      <a:lnTo>
                        <a:pt x="184" y="157"/>
                      </a:lnTo>
                      <a:lnTo>
                        <a:pt x="186" y="161"/>
                      </a:lnTo>
                      <a:lnTo>
                        <a:pt x="188" y="166"/>
                      </a:lnTo>
                      <a:lnTo>
                        <a:pt x="190" y="171"/>
                      </a:lnTo>
                      <a:lnTo>
                        <a:pt x="191" y="176"/>
                      </a:lnTo>
                      <a:lnTo>
                        <a:pt x="193" y="181"/>
                      </a:lnTo>
                      <a:lnTo>
                        <a:pt x="195" y="183"/>
                      </a:lnTo>
                      <a:lnTo>
                        <a:pt x="196" y="183"/>
                      </a:lnTo>
                      <a:lnTo>
                        <a:pt x="198" y="182"/>
                      </a:lnTo>
                      <a:lnTo>
                        <a:pt x="200" y="178"/>
                      </a:lnTo>
                      <a:lnTo>
                        <a:pt x="202" y="173"/>
                      </a:lnTo>
                      <a:lnTo>
                        <a:pt x="203" y="168"/>
                      </a:lnTo>
                      <a:lnTo>
                        <a:pt x="205" y="164"/>
                      </a:lnTo>
                      <a:lnTo>
                        <a:pt x="207" y="160"/>
                      </a:lnTo>
                      <a:lnTo>
                        <a:pt x="208" y="159"/>
                      </a:lnTo>
                      <a:lnTo>
                        <a:pt x="210" y="159"/>
                      </a:lnTo>
                      <a:lnTo>
                        <a:pt x="212" y="161"/>
                      </a:lnTo>
                      <a:lnTo>
                        <a:pt x="214" y="164"/>
                      </a:lnTo>
                      <a:lnTo>
                        <a:pt x="215" y="168"/>
                      </a:lnTo>
                      <a:lnTo>
                        <a:pt x="217" y="172"/>
                      </a:lnTo>
                      <a:lnTo>
                        <a:pt x="219" y="177"/>
                      </a:lnTo>
                      <a:lnTo>
                        <a:pt x="220" y="180"/>
                      </a:lnTo>
                      <a:lnTo>
                        <a:pt x="222" y="183"/>
                      </a:lnTo>
                      <a:lnTo>
                        <a:pt x="224" y="184"/>
                      </a:lnTo>
                      <a:lnTo>
                        <a:pt x="226" y="185"/>
                      </a:lnTo>
                      <a:lnTo>
                        <a:pt x="227" y="185"/>
                      </a:lnTo>
                      <a:lnTo>
                        <a:pt x="229" y="184"/>
                      </a:lnTo>
                      <a:lnTo>
                        <a:pt x="231" y="183"/>
                      </a:lnTo>
                      <a:lnTo>
                        <a:pt x="232" y="181"/>
                      </a:lnTo>
                      <a:lnTo>
                        <a:pt x="234" y="180"/>
                      </a:lnTo>
                      <a:lnTo>
                        <a:pt x="236" y="180"/>
                      </a:lnTo>
                      <a:lnTo>
                        <a:pt x="238" y="180"/>
                      </a:lnTo>
                      <a:lnTo>
                        <a:pt x="239" y="181"/>
                      </a:lnTo>
                      <a:lnTo>
                        <a:pt x="241" y="183"/>
                      </a:lnTo>
                      <a:lnTo>
                        <a:pt x="242" y="187"/>
                      </a:lnTo>
                      <a:lnTo>
                        <a:pt x="244" y="190"/>
                      </a:lnTo>
                      <a:lnTo>
                        <a:pt x="246" y="194"/>
                      </a:lnTo>
                      <a:lnTo>
                        <a:pt x="248" y="197"/>
                      </a:lnTo>
                      <a:lnTo>
                        <a:pt x="250" y="200"/>
                      </a:lnTo>
                      <a:lnTo>
                        <a:pt x="251" y="200"/>
                      </a:lnTo>
                      <a:lnTo>
                        <a:pt x="253" y="199"/>
                      </a:lnTo>
                      <a:lnTo>
                        <a:pt x="254" y="196"/>
                      </a:lnTo>
                      <a:lnTo>
                        <a:pt x="256" y="192"/>
                      </a:lnTo>
                      <a:lnTo>
                        <a:pt x="258" y="188"/>
                      </a:lnTo>
                      <a:lnTo>
                        <a:pt x="260" y="183"/>
                      </a:lnTo>
                      <a:lnTo>
                        <a:pt x="262" y="180"/>
                      </a:lnTo>
                      <a:lnTo>
                        <a:pt x="263" y="177"/>
                      </a:lnTo>
                      <a:lnTo>
                        <a:pt x="265" y="176"/>
                      </a:lnTo>
                      <a:lnTo>
                        <a:pt x="266" y="176"/>
                      </a:lnTo>
                      <a:lnTo>
                        <a:pt x="268" y="177"/>
                      </a:lnTo>
                      <a:lnTo>
                        <a:pt x="270" y="178"/>
                      </a:lnTo>
                      <a:lnTo>
                        <a:pt x="272" y="178"/>
                      </a:lnTo>
                      <a:lnTo>
                        <a:pt x="274" y="179"/>
                      </a:lnTo>
                      <a:lnTo>
                        <a:pt x="275" y="179"/>
                      </a:lnTo>
                      <a:lnTo>
                        <a:pt x="277" y="178"/>
                      </a:lnTo>
                      <a:lnTo>
                        <a:pt x="278" y="177"/>
                      </a:lnTo>
                      <a:lnTo>
                        <a:pt x="280" y="176"/>
                      </a:lnTo>
                      <a:lnTo>
                        <a:pt x="282" y="175"/>
                      </a:lnTo>
                      <a:lnTo>
                        <a:pt x="284" y="174"/>
                      </a:lnTo>
                      <a:lnTo>
                        <a:pt x="285" y="172"/>
                      </a:lnTo>
                      <a:lnTo>
                        <a:pt x="287" y="171"/>
                      </a:lnTo>
                      <a:lnTo>
                        <a:pt x="289" y="169"/>
                      </a:lnTo>
                      <a:lnTo>
                        <a:pt x="290" y="166"/>
                      </a:lnTo>
                      <a:lnTo>
                        <a:pt x="292" y="164"/>
                      </a:lnTo>
                      <a:lnTo>
                        <a:pt x="294" y="162"/>
                      </a:lnTo>
                      <a:lnTo>
                        <a:pt x="296" y="160"/>
                      </a:lnTo>
                      <a:lnTo>
                        <a:pt x="297" y="159"/>
                      </a:lnTo>
                      <a:lnTo>
                        <a:pt x="299" y="160"/>
                      </a:lnTo>
                      <a:lnTo>
                        <a:pt x="301" y="161"/>
                      </a:lnTo>
                      <a:lnTo>
                        <a:pt x="302" y="163"/>
                      </a:lnTo>
                      <a:lnTo>
                        <a:pt x="304" y="165"/>
                      </a:lnTo>
                      <a:lnTo>
                        <a:pt x="306" y="167"/>
                      </a:lnTo>
                      <a:lnTo>
                        <a:pt x="308" y="167"/>
                      </a:lnTo>
                      <a:lnTo>
                        <a:pt x="309" y="166"/>
                      </a:lnTo>
                      <a:lnTo>
                        <a:pt x="311" y="163"/>
                      </a:lnTo>
                      <a:lnTo>
                        <a:pt x="313" y="159"/>
                      </a:lnTo>
                      <a:lnTo>
                        <a:pt x="314" y="154"/>
                      </a:lnTo>
                      <a:lnTo>
                        <a:pt x="316" y="149"/>
                      </a:lnTo>
                      <a:lnTo>
                        <a:pt x="318" y="146"/>
                      </a:lnTo>
                      <a:lnTo>
                        <a:pt x="320" y="144"/>
                      </a:lnTo>
                      <a:lnTo>
                        <a:pt x="321" y="145"/>
                      </a:lnTo>
                      <a:lnTo>
                        <a:pt x="323" y="148"/>
                      </a:lnTo>
                      <a:lnTo>
                        <a:pt x="325" y="153"/>
                      </a:lnTo>
                      <a:lnTo>
                        <a:pt x="326" y="159"/>
                      </a:lnTo>
                      <a:lnTo>
                        <a:pt x="328" y="164"/>
                      </a:lnTo>
                      <a:lnTo>
                        <a:pt x="330" y="169"/>
                      </a:lnTo>
                      <a:lnTo>
                        <a:pt x="332" y="172"/>
                      </a:lnTo>
                      <a:lnTo>
                        <a:pt x="333" y="172"/>
                      </a:lnTo>
                      <a:lnTo>
                        <a:pt x="335" y="172"/>
                      </a:lnTo>
                      <a:lnTo>
                        <a:pt x="337" y="169"/>
                      </a:lnTo>
                      <a:lnTo>
                        <a:pt x="338" y="166"/>
                      </a:lnTo>
                      <a:lnTo>
                        <a:pt x="340" y="164"/>
                      </a:lnTo>
                      <a:lnTo>
                        <a:pt x="342" y="163"/>
                      </a:lnTo>
                      <a:lnTo>
                        <a:pt x="344" y="162"/>
                      </a:lnTo>
                      <a:lnTo>
                        <a:pt x="345" y="163"/>
                      </a:lnTo>
                      <a:lnTo>
                        <a:pt x="347" y="166"/>
                      </a:lnTo>
                      <a:lnTo>
                        <a:pt x="349" y="169"/>
                      </a:lnTo>
                      <a:lnTo>
                        <a:pt x="350" y="171"/>
                      </a:lnTo>
                      <a:lnTo>
                        <a:pt x="352" y="174"/>
                      </a:lnTo>
                      <a:lnTo>
                        <a:pt x="354" y="175"/>
                      </a:lnTo>
                      <a:lnTo>
                        <a:pt x="356" y="175"/>
                      </a:lnTo>
                      <a:lnTo>
                        <a:pt x="357" y="174"/>
                      </a:lnTo>
                      <a:lnTo>
                        <a:pt x="359" y="172"/>
                      </a:lnTo>
                      <a:lnTo>
                        <a:pt x="361" y="169"/>
                      </a:lnTo>
                      <a:lnTo>
                        <a:pt x="362" y="166"/>
                      </a:lnTo>
                      <a:lnTo>
                        <a:pt x="364" y="163"/>
                      </a:lnTo>
                      <a:lnTo>
                        <a:pt x="366" y="160"/>
                      </a:lnTo>
                      <a:lnTo>
                        <a:pt x="367" y="158"/>
                      </a:lnTo>
                      <a:lnTo>
                        <a:pt x="369" y="157"/>
                      </a:lnTo>
                      <a:lnTo>
                        <a:pt x="371" y="157"/>
                      </a:lnTo>
                      <a:lnTo>
                        <a:pt x="373" y="156"/>
                      </a:lnTo>
                      <a:lnTo>
                        <a:pt x="374" y="156"/>
                      </a:lnTo>
                      <a:lnTo>
                        <a:pt x="376" y="156"/>
                      </a:lnTo>
                      <a:lnTo>
                        <a:pt x="378" y="155"/>
                      </a:lnTo>
                      <a:lnTo>
                        <a:pt x="379" y="153"/>
                      </a:lnTo>
                      <a:lnTo>
                        <a:pt x="381" y="151"/>
                      </a:lnTo>
                      <a:lnTo>
                        <a:pt x="383" y="149"/>
                      </a:lnTo>
                      <a:lnTo>
                        <a:pt x="385" y="147"/>
                      </a:lnTo>
                      <a:lnTo>
                        <a:pt x="386" y="145"/>
                      </a:lnTo>
                      <a:lnTo>
                        <a:pt x="388" y="144"/>
                      </a:lnTo>
                      <a:lnTo>
                        <a:pt x="390" y="143"/>
                      </a:lnTo>
                      <a:lnTo>
                        <a:pt x="391" y="144"/>
                      </a:lnTo>
                      <a:lnTo>
                        <a:pt x="393" y="145"/>
                      </a:lnTo>
                      <a:lnTo>
                        <a:pt x="395" y="147"/>
                      </a:lnTo>
                      <a:lnTo>
                        <a:pt x="397" y="149"/>
                      </a:lnTo>
                      <a:lnTo>
                        <a:pt x="398" y="150"/>
                      </a:lnTo>
                      <a:lnTo>
                        <a:pt x="400" y="151"/>
                      </a:lnTo>
                      <a:lnTo>
                        <a:pt x="402" y="150"/>
                      </a:lnTo>
                      <a:lnTo>
                        <a:pt x="403" y="149"/>
                      </a:lnTo>
                      <a:lnTo>
                        <a:pt x="405" y="147"/>
                      </a:lnTo>
                      <a:lnTo>
                        <a:pt x="407" y="146"/>
                      </a:lnTo>
                      <a:lnTo>
                        <a:pt x="408" y="144"/>
                      </a:lnTo>
                      <a:lnTo>
                        <a:pt x="410" y="143"/>
                      </a:lnTo>
                      <a:lnTo>
                        <a:pt x="412" y="142"/>
                      </a:lnTo>
                      <a:lnTo>
                        <a:pt x="413" y="143"/>
                      </a:lnTo>
                      <a:lnTo>
                        <a:pt x="415" y="145"/>
                      </a:lnTo>
                      <a:lnTo>
                        <a:pt x="417" y="147"/>
                      </a:lnTo>
                      <a:lnTo>
                        <a:pt x="419" y="150"/>
                      </a:lnTo>
                      <a:lnTo>
                        <a:pt x="420" y="152"/>
                      </a:lnTo>
                      <a:lnTo>
                        <a:pt x="422" y="154"/>
                      </a:lnTo>
                      <a:lnTo>
                        <a:pt x="424" y="155"/>
                      </a:lnTo>
                      <a:lnTo>
                        <a:pt x="425" y="154"/>
                      </a:lnTo>
                      <a:lnTo>
                        <a:pt x="427" y="152"/>
                      </a:lnTo>
                      <a:lnTo>
                        <a:pt x="429" y="149"/>
                      </a:lnTo>
                      <a:lnTo>
                        <a:pt x="431" y="145"/>
                      </a:lnTo>
                      <a:lnTo>
                        <a:pt x="432" y="140"/>
                      </a:lnTo>
                      <a:lnTo>
                        <a:pt x="434" y="135"/>
                      </a:lnTo>
                      <a:lnTo>
                        <a:pt x="436" y="131"/>
                      </a:lnTo>
                      <a:lnTo>
                        <a:pt x="437" y="127"/>
                      </a:lnTo>
                      <a:lnTo>
                        <a:pt x="439" y="124"/>
                      </a:lnTo>
                      <a:lnTo>
                        <a:pt x="441" y="122"/>
                      </a:lnTo>
                      <a:lnTo>
                        <a:pt x="443" y="121"/>
                      </a:lnTo>
                      <a:lnTo>
                        <a:pt x="444" y="121"/>
                      </a:lnTo>
                      <a:lnTo>
                        <a:pt x="446" y="120"/>
                      </a:lnTo>
                      <a:lnTo>
                        <a:pt x="448" y="120"/>
                      </a:lnTo>
                      <a:lnTo>
                        <a:pt x="449" y="119"/>
                      </a:lnTo>
                      <a:lnTo>
                        <a:pt x="451" y="119"/>
                      </a:lnTo>
                      <a:lnTo>
                        <a:pt x="453" y="118"/>
                      </a:lnTo>
                      <a:lnTo>
                        <a:pt x="455" y="116"/>
                      </a:lnTo>
                      <a:lnTo>
                        <a:pt x="456" y="116"/>
                      </a:lnTo>
                      <a:lnTo>
                        <a:pt x="458" y="116"/>
                      </a:lnTo>
                      <a:lnTo>
                        <a:pt x="460" y="116"/>
                      </a:lnTo>
                      <a:lnTo>
                        <a:pt x="461" y="117"/>
                      </a:lnTo>
                      <a:lnTo>
                        <a:pt x="463" y="118"/>
                      </a:lnTo>
                      <a:lnTo>
                        <a:pt x="465" y="119"/>
                      </a:lnTo>
                      <a:lnTo>
                        <a:pt x="467" y="120"/>
                      </a:lnTo>
                      <a:lnTo>
                        <a:pt x="468" y="120"/>
                      </a:lnTo>
                      <a:lnTo>
                        <a:pt x="470" y="120"/>
                      </a:lnTo>
                      <a:lnTo>
                        <a:pt x="472" y="120"/>
                      </a:lnTo>
                      <a:lnTo>
                        <a:pt x="473" y="119"/>
                      </a:lnTo>
                      <a:lnTo>
                        <a:pt x="475" y="118"/>
                      </a:lnTo>
                      <a:lnTo>
                        <a:pt x="477" y="118"/>
                      </a:lnTo>
                      <a:lnTo>
                        <a:pt x="479" y="119"/>
                      </a:lnTo>
                      <a:lnTo>
                        <a:pt x="480" y="120"/>
                      </a:lnTo>
                      <a:lnTo>
                        <a:pt x="482" y="122"/>
                      </a:lnTo>
                      <a:lnTo>
                        <a:pt x="484" y="123"/>
                      </a:lnTo>
                      <a:lnTo>
                        <a:pt x="485" y="125"/>
                      </a:lnTo>
                      <a:lnTo>
                        <a:pt x="487" y="125"/>
                      </a:lnTo>
                      <a:lnTo>
                        <a:pt x="489" y="125"/>
                      </a:lnTo>
                      <a:lnTo>
                        <a:pt x="491" y="123"/>
                      </a:lnTo>
                      <a:lnTo>
                        <a:pt x="492" y="120"/>
                      </a:lnTo>
                      <a:lnTo>
                        <a:pt x="494" y="118"/>
                      </a:lnTo>
                      <a:lnTo>
                        <a:pt x="496" y="116"/>
                      </a:lnTo>
                      <a:lnTo>
                        <a:pt x="497" y="117"/>
                      </a:lnTo>
                      <a:lnTo>
                        <a:pt x="499" y="119"/>
                      </a:lnTo>
                      <a:lnTo>
                        <a:pt x="501" y="124"/>
                      </a:lnTo>
                      <a:lnTo>
                        <a:pt x="503" y="131"/>
                      </a:lnTo>
                      <a:lnTo>
                        <a:pt x="504" y="138"/>
                      </a:lnTo>
                      <a:lnTo>
                        <a:pt x="506" y="146"/>
                      </a:lnTo>
                      <a:lnTo>
                        <a:pt x="508" y="154"/>
                      </a:lnTo>
                      <a:lnTo>
                        <a:pt x="509" y="159"/>
                      </a:lnTo>
                      <a:lnTo>
                        <a:pt x="511" y="163"/>
                      </a:lnTo>
                      <a:lnTo>
                        <a:pt x="513" y="165"/>
                      </a:lnTo>
                      <a:lnTo>
                        <a:pt x="515" y="164"/>
                      </a:lnTo>
                      <a:lnTo>
                        <a:pt x="516" y="163"/>
                      </a:lnTo>
                      <a:lnTo>
                        <a:pt x="518" y="160"/>
                      </a:lnTo>
                      <a:lnTo>
                        <a:pt x="520" y="157"/>
                      </a:lnTo>
                      <a:lnTo>
                        <a:pt x="521" y="154"/>
                      </a:lnTo>
                      <a:lnTo>
                        <a:pt x="523" y="152"/>
                      </a:lnTo>
                      <a:lnTo>
                        <a:pt x="525" y="149"/>
                      </a:lnTo>
                      <a:lnTo>
                        <a:pt x="527" y="147"/>
                      </a:lnTo>
                      <a:lnTo>
                        <a:pt x="528" y="145"/>
                      </a:lnTo>
                      <a:lnTo>
                        <a:pt x="530" y="142"/>
                      </a:lnTo>
                      <a:lnTo>
                        <a:pt x="532" y="139"/>
                      </a:lnTo>
                      <a:lnTo>
                        <a:pt x="533" y="137"/>
                      </a:lnTo>
                      <a:lnTo>
                        <a:pt x="535" y="135"/>
                      </a:lnTo>
                      <a:lnTo>
                        <a:pt x="537" y="134"/>
                      </a:lnTo>
                      <a:lnTo>
                        <a:pt x="539" y="134"/>
                      </a:lnTo>
                      <a:lnTo>
                        <a:pt x="540" y="134"/>
                      </a:lnTo>
                      <a:lnTo>
                        <a:pt x="542" y="136"/>
                      </a:lnTo>
                      <a:lnTo>
                        <a:pt x="543" y="138"/>
                      </a:lnTo>
                      <a:lnTo>
                        <a:pt x="545" y="141"/>
                      </a:lnTo>
                      <a:lnTo>
                        <a:pt x="547" y="143"/>
                      </a:lnTo>
                      <a:lnTo>
                        <a:pt x="549" y="144"/>
                      </a:lnTo>
                      <a:lnTo>
                        <a:pt x="551" y="145"/>
                      </a:lnTo>
                      <a:lnTo>
                        <a:pt x="552" y="145"/>
                      </a:lnTo>
                      <a:lnTo>
                        <a:pt x="554" y="144"/>
                      </a:lnTo>
                      <a:lnTo>
                        <a:pt x="555" y="144"/>
                      </a:lnTo>
                      <a:lnTo>
                        <a:pt x="557" y="143"/>
                      </a:lnTo>
                      <a:lnTo>
                        <a:pt x="559" y="143"/>
                      </a:lnTo>
                      <a:lnTo>
                        <a:pt x="561" y="143"/>
                      </a:lnTo>
                      <a:lnTo>
                        <a:pt x="563" y="143"/>
                      </a:lnTo>
                      <a:lnTo>
                        <a:pt x="564" y="144"/>
                      </a:lnTo>
                      <a:lnTo>
                        <a:pt x="566" y="144"/>
                      </a:lnTo>
                      <a:lnTo>
                        <a:pt x="567" y="144"/>
                      </a:lnTo>
                      <a:lnTo>
                        <a:pt x="569" y="143"/>
                      </a:lnTo>
                      <a:lnTo>
                        <a:pt x="571" y="141"/>
                      </a:lnTo>
                      <a:lnTo>
                        <a:pt x="573" y="139"/>
                      </a:lnTo>
                      <a:lnTo>
                        <a:pt x="574" y="136"/>
                      </a:lnTo>
                      <a:lnTo>
                        <a:pt x="576" y="132"/>
                      </a:lnTo>
                      <a:lnTo>
                        <a:pt x="578" y="129"/>
                      </a:lnTo>
                      <a:lnTo>
                        <a:pt x="579" y="126"/>
                      </a:lnTo>
                      <a:lnTo>
                        <a:pt x="581" y="123"/>
                      </a:lnTo>
                      <a:lnTo>
                        <a:pt x="583" y="122"/>
                      </a:lnTo>
                      <a:lnTo>
                        <a:pt x="585" y="122"/>
                      </a:lnTo>
                      <a:lnTo>
                        <a:pt x="586" y="123"/>
                      </a:lnTo>
                      <a:lnTo>
                        <a:pt x="588" y="126"/>
                      </a:lnTo>
                      <a:lnTo>
                        <a:pt x="590" y="129"/>
                      </a:lnTo>
                      <a:lnTo>
                        <a:pt x="591" y="133"/>
                      </a:lnTo>
                      <a:lnTo>
                        <a:pt x="593" y="137"/>
                      </a:lnTo>
                      <a:lnTo>
                        <a:pt x="595" y="141"/>
                      </a:lnTo>
                      <a:lnTo>
                        <a:pt x="597" y="144"/>
                      </a:lnTo>
                      <a:lnTo>
                        <a:pt x="598" y="145"/>
                      </a:lnTo>
                      <a:lnTo>
                        <a:pt x="600" y="146"/>
                      </a:lnTo>
                      <a:lnTo>
                        <a:pt x="602" y="146"/>
                      </a:lnTo>
                      <a:lnTo>
                        <a:pt x="603" y="146"/>
                      </a:lnTo>
                      <a:lnTo>
                        <a:pt x="605" y="146"/>
                      </a:lnTo>
                      <a:lnTo>
                        <a:pt x="607" y="146"/>
                      </a:lnTo>
                      <a:lnTo>
                        <a:pt x="608" y="146"/>
                      </a:lnTo>
                      <a:lnTo>
                        <a:pt x="610" y="147"/>
                      </a:lnTo>
                      <a:lnTo>
                        <a:pt x="612" y="148"/>
                      </a:lnTo>
                      <a:lnTo>
                        <a:pt x="614" y="149"/>
                      </a:lnTo>
                      <a:lnTo>
                        <a:pt x="615" y="149"/>
                      </a:lnTo>
                      <a:lnTo>
                        <a:pt x="617" y="149"/>
                      </a:lnTo>
                      <a:lnTo>
                        <a:pt x="619" y="149"/>
                      </a:lnTo>
                      <a:lnTo>
                        <a:pt x="620" y="147"/>
                      </a:lnTo>
                      <a:lnTo>
                        <a:pt x="622" y="146"/>
                      </a:lnTo>
                      <a:lnTo>
                        <a:pt x="624" y="145"/>
                      </a:lnTo>
                      <a:lnTo>
                        <a:pt x="626" y="144"/>
                      </a:lnTo>
                      <a:lnTo>
                        <a:pt x="627" y="144"/>
                      </a:lnTo>
                      <a:lnTo>
                        <a:pt x="629" y="144"/>
                      </a:lnTo>
                      <a:lnTo>
                        <a:pt x="631" y="145"/>
                      </a:lnTo>
                      <a:lnTo>
                        <a:pt x="632" y="146"/>
                      </a:lnTo>
                      <a:lnTo>
                        <a:pt x="634" y="147"/>
                      </a:lnTo>
                      <a:lnTo>
                        <a:pt x="636" y="148"/>
                      </a:lnTo>
                      <a:lnTo>
                        <a:pt x="638" y="149"/>
                      </a:lnTo>
                      <a:lnTo>
                        <a:pt x="639" y="149"/>
                      </a:lnTo>
                      <a:lnTo>
                        <a:pt x="641" y="149"/>
                      </a:lnTo>
                      <a:lnTo>
                        <a:pt x="643" y="149"/>
                      </a:lnTo>
                      <a:lnTo>
                        <a:pt x="644" y="149"/>
                      </a:lnTo>
                      <a:lnTo>
                        <a:pt x="646" y="149"/>
                      </a:lnTo>
                      <a:lnTo>
                        <a:pt x="648" y="148"/>
                      </a:lnTo>
                      <a:lnTo>
                        <a:pt x="650" y="146"/>
                      </a:lnTo>
                      <a:lnTo>
                        <a:pt x="651" y="145"/>
                      </a:lnTo>
                      <a:lnTo>
                        <a:pt x="653" y="144"/>
                      </a:lnTo>
                      <a:lnTo>
                        <a:pt x="655" y="142"/>
                      </a:lnTo>
                      <a:lnTo>
                        <a:pt x="656" y="141"/>
                      </a:lnTo>
                      <a:lnTo>
                        <a:pt x="658" y="140"/>
                      </a:lnTo>
                      <a:lnTo>
                        <a:pt x="660" y="140"/>
                      </a:lnTo>
                      <a:lnTo>
                        <a:pt x="662" y="140"/>
                      </a:lnTo>
                      <a:lnTo>
                        <a:pt x="663" y="141"/>
                      </a:lnTo>
                      <a:lnTo>
                        <a:pt x="665" y="142"/>
                      </a:lnTo>
                      <a:lnTo>
                        <a:pt x="667" y="143"/>
                      </a:lnTo>
                      <a:lnTo>
                        <a:pt x="668" y="144"/>
                      </a:lnTo>
                      <a:lnTo>
                        <a:pt x="670" y="143"/>
                      </a:lnTo>
                      <a:lnTo>
                        <a:pt x="672" y="141"/>
                      </a:lnTo>
                      <a:lnTo>
                        <a:pt x="674" y="138"/>
                      </a:lnTo>
                      <a:lnTo>
                        <a:pt x="675" y="135"/>
                      </a:lnTo>
                      <a:lnTo>
                        <a:pt x="677" y="131"/>
                      </a:lnTo>
                      <a:lnTo>
                        <a:pt x="678" y="128"/>
                      </a:lnTo>
                      <a:lnTo>
                        <a:pt x="680" y="126"/>
                      </a:lnTo>
                      <a:lnTo>
                        <a:pt x="682" y="126"/>
                      </a:lnTo>
                      <a:lnTo>
                        <a:pt x="684" y="127"/>
                      </a:lnTo>
                      <a:lnTo>
                        <a:pt x="686" y="129"/>
                      </a:lnTo>
                      <a:lnTo>
                        <a:pt x="687" y="132"/>
                      </a:lnTo>
                      <a:lnTo>
                        <a:pt x="689" y="134"/>
                      </a:lnTo>
                      <a:lnTo>
                        <a:pt x="690" y="137"/>
                      </a:lnTo>
                      <a:lnTo>
                        <a:pt x="692" y="138"/>
                      </a:lnTo>
                      <a:lnTo>
                        <a:pt x="694" y="138"/>
                      </a:lnTo>
                      <a:lnTo>
                        <a:pt x="696" y="137"/>
                      </a:lnTo>
                      <a:lnTo>
                        <a:pt x="698" y="134"/>
                      </a:lnTo>
                      <a:lnTo>
                        <a:pt x="699" y="131"/>
                      </a:lnTo>
                      <a:lnTo>
                        <a:pt x="701" y="127"/>
                      </a:lnTo>
                      <a:lnTo>
                        <a:pt x="702" y="124"/>
                      </a:lnTo>
                      <a:lnTo>
                        <a:pt x="704" y="121"/>
                      </a:lnTo>
                      <a:lnTo>
                        <a:pt x="706" y="118"/>
                      </a:lnTo>
                      <a:lnTo>
                        <a:pt x="708" y="116"/>
                      </a:lnTo>
                      <a:lnTo>
                        <a:pt x="710" y="115"/>
                      </a:lnTo>
                      <a:lnTo>
                        <a:pt x="711" y="115"/>
                      </a:lnTo>
                      <a:lnTo>
                        <a:pt x="713" y="115"/>
                      </a:lnTo>
                      <a:lnTo>
                        <a:pt x="714" y="117"/>
                      </a:lnTo>
                      <a:lnTo>
                        <a:pt x="716" y="119"/>
                      </a:lnTo>
                      <a:lnTo>
                        <a:pt x="718" y="122"/>
                      </a:lnTo>
                      <a:lnTo>
                        <a:pt x="720" y="125"/>
                      </a:lnTo>
                      <a:lnTo>
                        <a:pt x="721" y="128"/>
                      </a:lnTo>
                      <a:lnTo>
                        <a:pt x="723" y="131"/>
                      </a:lnTo>
                      <a:lnTo>
                        <a:pt x="725" y="133"/>
                      </a:lnTo>
                      <a:lnTo>
                        <a:pt x="726" y="134"/>
                      </a:lnTo>
                      <a:lnTo>
                        <a:pt x="728" y="133"/>
                      </a:lnTo>
                      <a:lnTo>
                        <a:pt x="730" y="131"/>
                      </a:lnTo>
                      <a:lnTo>
                        <a:pt x="732" y="129"/>
                      </a:lnTo>
                      <a:lnTo>
                        <a:pt x="733" y="126"/>
                      </a:lnTo>
                      <a:lnTo>
                        <a:pt x="735" y="123"/>
                      </a:lnTo>
                      <a:lnTo>
                        <a:pt x="737" y="120"/>
                      </a:lnTo>
                      <a:lnTo>
                        <a:pt x="738" y="118"/>
                      </a:lnTo>
                      <a:lnTo>
                        <a:pt x="740" y="116"/>
                      </a:lnTo>
                      <a:lnTo>
                        <a:pt x="742" y="116"/>
                      </a:lnTo>
                      <a:lnTo>
                        <a:pt x="744" y="116"/>
                      </a:lnTo>
                      <a:lnTo>
                        <a:pt x="745" y="116"/>
                      </a:lnTo>
                      <a:lnTo>
                        <a:pt x="747" y="116"/>
                      </a:lnTo>
                      <a:lnTo>
                        <a:pt x="749" y="117"/>
                      </a:lnTo>
                      <a:lnTo>
                        <a:pt x="750" y="119"/>
                      </a:lnTo>
                      <a:lnTo>
                        <a:pt x="752" y="120"/>
                      </a:lnTo>
                      <a:lnTo>
                        <a:pt x="754" y="122"/>
                      </a:lnTo>
                      <a:lnTo>
                        <a:pt x="756" y="125"/>
                      </a:lnTo>
                      <a:lnTo>
                        <a:pt x="757" y="128"/>
                      </a:lnTo>
                      <a:lnTo>
                        <a:pt x="759" y="131"/>
                      </a:lnTo>
                      <a:lnTo>
                        <a:pt x="761" y="133"/>
                      </a:lnTo>
                      <a:lnTo>
                        <a:pt x="762" y="134"/>
                      </a:lnTo>
                      <a:lnTo>
                        <a:pt x="764" y="134"/>
                      </a:lnTo>
                      <a:lnTo>
                        <a:pt x="766" y="134"/>
                      </a:lnTo>
                      <a:lnTo>
                        <a:pt x="768" y="132"/>
                      </a:lnTo>
                      <a:lnTo>
                        <a:pt x="769" y="129"/>
                      </a:lnTo>
                      <a:lnTo>
                        <a:pt x="771" y="127"/>
                      </a:lnTo>
                      <a:lnTo>
                        <a:pt x="773" y="124"/>
                      </a:lnTo>
                      <a:lnTo>
                        <a:pt x="774" y="122"/>
                      </a:lnTo>
                      <a:lnTo>
                        <a:pt x="776" y="121"/>
                      </a:lnTo>
                      <a:lnTo>
                        <a:pt x="778" y="121"/>
                      </a:lnTo>
                      <a:lnTo>
                        <a:pt x="780" y="122"/>
                      </a:lnTo>
                      <a:lnTo>
                        <a:pt x="781" y="123"/>
                      </a:lnTo>
                      <a:lnTo>
                        <a:pt x="783" y="124"/>
                      </a:lnTo>
                      <a:lnTo>
                        <a:pt x="785" y="124"/>
                      </a:lnTo>
                      <a:lnTo>
                        <a:pt x="786" y="124"/>
                      </a:lnTo>
                      <a:lnTo>
                        <a:pt x="788" y="122"/>
                      </a:lnTo>
                      <a:lnTo>
                        <a:pt x="790" y="120"/>
                      </a:lnTo>
                      <a:lnTo>
                        <a:pt x="792" y="116"/>
                      </a:lnTo>
                      <a:lnTo>
                        <a:pt x="793" y="113"/>
                      </a:lnTo>
                      <a:lnTo>
                        <a:pt x="795" y="108"/>
                      </a:lnTo>
                      <a:lnTo>
                        <a:pt x="797" y="103"/>
                      </a:lnTo>
                      <a:lnTo>
                        <a:pt x="798" y="99"/>
                      </a:lnTo>
                      <a:lnTo>
                        <a:pt x="800" y="95"/>
                      </a:lnTo>
                      <a:lnTo>
                        <a:pt x="802" y="91"/>
                      </a:lnTo>
                      <a:lnTo>
                        <a:pt x="804" y="89"/>
                      </a:lnTo>
                      <a:lnTo>
                        <a:pt x="805" y="87"/>
                      </a:lnTo>
                      <a:lnTo>
                        <a:pt x="807" y="87"/>
                      </a:lnTo>
                      <a:lnTo>
                        <a:pt x="809" y="87"/>
                      </a:lnTo>
                      <a:lnTo>
                        <a:pt x="810" y="89"/>
                      </a:lnTo>
                      <a:lnTo>
                        <a:pt x="812" y="91"/>
                      </a:lnTo>
                      <a:lnTo>
                        <a:pt x="814" y="94"/>
                      </a:lnTo>
                      <a:lnTo>
                        <a:pt x="815" y="97"/>
                      </a:lnTo>
                      <a:lnTo>
                        <a:pt x="817" y="98"/>
                      </a:lnTo>
                      <a:lnTo>
                        <a:pt x="819" y="98"/>
                      </a:lnTo>
                      <a:lnTo>
                        <a:pt x="821" y="97"/>
                      </a:lnTo>
                      <a:lnTo>
                        <a:pt x="822" y="94"/>
                      </a:lnTo>
                      <a:lnTo>
                        <a:pt x="824" y="90"/>
                      </a:lnTo>
                      <a:lnTo>
                        <a:pt x="826" y="85"/>
                      </a:lnTo>
                      <a:lnTo>
                        <a:pt x="827" y="80"/>
                      </a:lnTo>
                      <a:lnTo>
                        <a:pt x="829" y="76"/>
                      </a:lnTo>
                      <a:lnTo>
                        <a:pt x="831" y="73"/>
                      </a:lnTo>
                      <a:lnTo>
                        <a:pt x="833" y="73"/>
                      </a:lnTo>
                      <a:lnTo>
                        <a:pt x="834" y="75"/>
                      </a:lnTo>
                      <a:lnTo>
                        <a:pt x="836" y="79"/>
                      </a:lnTo>
                      <a:lnTo>
                        <a:pt x="838" y="83"/>
                      </a:lnTo>
                      <a:lnTo>
                        <a:pt x="839" y="89"/>
                      </a:lnTo>
                      <a:lnTo>
                        <a:pt x="841" y="94"/>
                      </a:lnTo>
                      <a:lnTo>
                        <a:pt x="843" y="98"/>
                      </a:lnTo>
                      <a:lnTo>
                        <a:pt x="844" y="101"/>
                      </a:lnTo>
                      <a:lnTo>
                        <a:pt x="846" y="102"/>
                      </a:lnTo>
                      <a:lnTo>
                        <a:pt x="848" y="102"/>
                      </a:lnTo>
                      <a:lnTo>
                        <a:pt x="850" y="101"/>
                      </a:lnTo>
                      <a:lnTo>
                        <a:pt x="851" y="99"/>
                      </a:lnTo>
                      <a:lnTo>
                        <a:pt x="853" y="98"/>
                      </a:lnTo>
                      <a:lnTo>
                        <a:pt x="855" y="97"/>
                      </a:lnTo>
                      <a:lnTo>
                        <a:pt x="856" y="97"/>
                      </a:lnTo>
                      <a:lnTo>
                        <a:pt x="858" y="98"/>
                      </a:lnTo>
                      <a:lnTo>
                        <a:pt x="860" y="100"/>
                      </a:lnTo>
                      <a:lnTo>
                        <a:pt x="861" y="102"/>
                      </a:lnTo>
                      <a:lnTo>
                        <a:pt x="863" y="103"/>
                      </a:lnTo>
                      <a:lnTo>
                        <a:pt x="865" y="104"/>
                      </a:lnTo>
                      <a:lnTo>
                        <a:pt x="867" y="104"/>
                      </a:lnTo>
                      <a:lnTo>
                        <a:pt x="868" y="104"/>
                      </a:lnTo>
                      <a:lnTo>
                        <a:pt x="870" y="103"/>
                      </a:lnTo>
                      <a:lnTo>
                        <a:pt x="872" y="101"/>
                      </a:lnTo>
                      <a:lnTo>
                        <a:pt x="873" y="99"/>
                      </a:lnTo>
                      <a:lnTo>
                        <a:pt x="875" y="97"/>
                      </a:lnTo>
                      <a:lnTo>
                        <a:pt x="877" y="96"/>
                      </a:lnTo>
                      <a:lnTo>
                        <a:pt x="879" y="95"/>
                      </a:lnTo>
                      <a:lnTo>
                        <a:pt x="880" y="95"/>
                      </a:lnTo>
                      <a:lnTo>
                        <a:pt x="882" y="95"/>
                      </a:lnTo>
                      <a:lnTo>
                        <a:pt x="884" y="95"/>
                      </a:lnTo>
                      <a:lnTo>
                        <a:pt x="885" y="96"/>
                      </a:lnTo>
                      <a:lnTo>
                        <a:pt x="887" y="96"/>
                      </a:lnTo>
                      <a:lnTo>
                        <a:pt x="889" y="97"/>
                      </a:lnTo>
                      <a:lnTo>
                        <a:pt x="891" y="98"/>
                      </a:lnTo>
                      <a:lnTo>
                        <a:pt x="892" y="99"/>
                      </a:lnTo>
                      <a:lnTo>
                        <a:pt x="894" y="101"/>
                      </a:lnTo>
                      <a:lnTo>
                        <a:pt x="896" y="103"/>
                      </a:lnTo>
                      <a:lnTo>
                        <a:pt x="897" y="106"/>
                      </a:lnTo>
                      <a:lnTo>
                        <a:pt x="899" y="108"/>
                      </a:lnTo>
                      <a:lnTo>
                        <a:pt x="901" y="110"/>
                      </a:lnTo>
                      <a:lnTo>
                        <a:pt x="903" y="111"/>
                      </a:lnTo>
                      <a:lnTo>
                        <a:pt x="904" y="111"/>
                      </a:lnTo>
                      <a:lnTo>
                        <a:pt x="906" y="109"/>
                      </a:lnTo>
                      <a:lnTo>
                        <a:pt x="908" y="106"/>
                      </a:lnTo>
                      <a:lnTo>
                        <a:pt x="909" y="102"/>
                      </a:lnTo>
                      <a:lnTo>
                        <a:pt x="911" y="97"/>
                      </a:lnTo>
                      <a:lnTo>
                        <a:pt x="913" y="92"/>
                      </a:lnTo>
                      <a:lnTo>
                        <a:pt x="915" y="89"/>
                      </a:lnTo>
                      <a:lnTo>
                        <a:pt x="916" y="88"/>
                      </a:lnTo>
                      <a:lnTo>
                        <a:pt x="918" y="88"/>
                      </a:lnTo>
                      <a:lnTo>
                        <a:pt x="920" y="90"/>
                      </a:lnTo>
                      <a:lnTo>
                        <a:pt x="921" y="93"/>
                      </a:lnTo>
                      <a:lnTo>
                        <a:pt x="923" y="97"/>
                      </a:lnTo>
                      <a:lnTo>
                        <a:pt x="925" y="101"/>
                      </a:lnTo>
                      <a:lnTo>
                        <a:pt x="927" y="103"/>
                      </a:lnTo>
                      <a:lnTo>
                        <a:pt x="928" y="105"/>
                      </a:lnTo>
                      <a:lnTo>
                        <a:pt x="930" y="106"/>
                      </a:lnTo>
                      <a:lnTo>
                        <a:pt x="932" y="105"/>
                      </a:lnTo>
                      <a:lnTo>
                        <a:pt x="933" y="105"/>
                      </a:lnTo>
                      <a:lnTo>
                        <a:pt x="935" y="104"/>
                      </a:lnTo>
                      <a:lnTo>
                        <a:pt x="937" y="105"/>
                      </a:lnTo>
                      <a:lnTo>
                        <a:pt x="939" y="106"/>
                      </a:lnTo>
                      <a:lnTo>
                        <a:pt x="940" y="107"/>
                      </a:lnTo>
                      <a:lnTo>
                        <a:pt x="942" y="108"/>
                      </a:lnTo>
                      <a:lnTo>
                        <a:pt x="944" y="109"/>
                      </a:lnTo>
                      <a:lnTo>
                        <a:pt x="945" y="109"/>
                      </a:lnTo>
                      <a:lnTo>
                        <a:pt x="947" y="108"/>
                      </a:lnTo>
                      <a:lnTo>
                        <a:pt x="949" y="106"/>
                      </a:lnTo>
                      <a:lnTo>
                        <a:pt x="951" y="103"/>
                      </a:lnTo>
                      <a:lnTo>
                        <a:pt x="952" y="101"/>
                      </a:lnTo>
                      <a:lnTo>
                        <a:pt x="954" y="100"/>
                      </a:lnTo>
                      <a:lnTo>
                        <a:pt x="956" y="99"/>
                      </a:lnTo>
                      <a:lnTo>
                        <a:pt x="957" y="100"/>
                      </a:lnTo>
                      <a:lnTo>
                        <a:pt x="959" y="101"/>
                      </a:lnTo>
                      <a:lnTo>
                        <a:pt x="961" y="102"/>
                      </a:lnTo>
                      <a:lnTo>
                        <a:pt x="963" y="102"/>
                      </a:lnTo>
                      <a:lnTo>
                        <a:pt x="964" y="102"/>
                      </a:lnTo>
                      <a:lnTo>
                        <a:pt x="966" y="101"/>
                      </a:lnTo>
                      <a:lnTo>
                        <a:pt x="968" y="100"/>
                      </a:lnTo>
                      <a:lnTo>
                        <a:pt x="969" y="99"/>
                      </a:lnTo>
                      <a:lnTo>
                        <a:pt x="971" y="99"/>
                      </a:lnTo>
                      <a:lnTo>
                        <a:pt x="973" y="102"/>
                      </a:lnTo>
                      <a:lnTo>
                        <a:pt x="975" y="108"/>
                      </a:lnTo>
                      <a:lnTo>
                        <a:pt x="976" y="115"/>
                      </a:lnTo>
                      <a:lnTo>
                        <a:pt x="978" y="125"/>
                      </a:lnTo>
                      <a:lnTo>
                        <a:pt x="979" y="133"/>
                      </a:lnTo>
                      <a:lnTo>
                        <a:pt x="981" y="139"/>
                      </a:lnTo>
                      <a:lnTo>
                        <a:pt x="983" y="141"/>
                      </a:lnTo>
                      <a:lnTo>
                        <a:pt x="985" y="136"/>
                      </a:lnTo>
                      <a:lnTo>
                        <a:pt x="987" y="125"/>
                      </a:lnTo>
                      <a:lnTo>
                        <a:pt x="988" y="108"/>
                      </a:lnTo>
                      <a:lnTo>
                        <a:pt x="990" y="87"/>
                      </a:lnTo>
                      <a:lnTo>
                        <a:pt x="991" y="65"/>
                      </a:lnTo>
                      <a:lnTo>
                        <a:pt x="993" y="44"/>
                      </a:lnTo>
                      <a:lnTo>
                        <a:pt x="995" y="27"/>
                      </a:lnTo>
                      <a:lnTo>
                        <a:pt x="997" y="16"/>
                      </a:lnTo>
                      <a:lnTo>
                        <a:pt x="999" y="11"/>
                      </a:lnTo>
                      <a:lnTo>
                        <a:pt x="1000" y="12"/>
                      </a:lnTo>
                      <a:lnTo>
                        <a:pt x="1002" y="17"/>
                      </a:lnTo>
                      <a:lnTo>
                        <a:pt x="1003" y="25"/>
                      </a:lnTo>
                      <a:lnTo>
                        <a:pt x="1005" y="32"/>
                      </a:lnTo>
                      <a:lnTo>
                        <a:pt x="1007" y="37"/>
                      </a:lnTo>
                      <a:lnTo>
                        <a:pt x="1009" y="39"/>
                      </a:lnTo>
                      <a:lnTo>
                        <a:pt x="1011" y="36"/>
                      </a:lnTo>
                      <a:lnTo>
                        <a:pt x="1012" y="30"/>
                      </a:lnTo>
                      <a:lnTo>
                        <a:pt x="1014" y="22"/>
                      </a:lnTo>
                      <a:lnTo>
                        <a:pt x="1015" y="14"/>
                      </a:lnTo>
                      <a:lnTo>
                        <a:pt x="1017" y="6"/>
                      </a:lnTo>
                      <a:lnTo>
                        <a:pt x="1019" y="2"/>
                      </a:lnTo>
                      <a:lnTo>
                        <a:pt x="1021" y="0"/>
                      </a:lnTo>
                      <a:lnTo>
                        <a:pt x="1022" y="1"/>
                      </a:lnTo>
                      <a:lnTo>
                        <a:pt x="1024" y="4"/>
                      </a:lnTo>
                      <a:lnTo>
                        <a:pt x="1026" y="9"/>
                      </a:lnTo>
                      <a:lnTo>
                        <a:pt x="1027" y="15"/>
                      </a:lnTo>
                      <a:lnTo>
                        <a:pt x="1029" y="19"/>
                      </a:lnTo>
                      <a:lnTo>
                        <a:pt x="1031" y="22"/>
                      </a:lnTo>
                      <a:lnTo>
                        <a:pt x="1033" y="23"/>
                      </a:lnTo>
                      <a:lnTo>
                        <a:pt x="1034" y="23"/>
                      </a:lnTo>
                      <a:lnTo>
                        <a:pt x="1036" y="21"/>
                      </a:lnTo>
                      <a:lnTo>
                        <a:pt x="1038" y="20"/>
                      </a:lnTo>
                      <a:lnTo>
                        <a:pt x="1039" y="18"/>
                      </a:lnTo>
                      <a:lnTo>
                        <a:pt x="1041" y="17"/>
                      </a:lnTo>
                      <a:lnTo>
                        <a:pt x="1043" y="18"/>
                      </a:lnTo>
                      <a:lnTo>
                        <a:pt x="1045" y="20"/>
                      </a:lnTo>
                      <a:lnTo>
                        <a:pt x="1046" y="22"/>
                      </a:lnTo>
                      <a:lnTo>
                        <a:pt x="1048" y="25"/>
                      </a:lnTo>
                      <a:lnTo>
                        <a:pt x="1050" y="27"/>
                      </a:lnTo>
                      <a:lnTo>
                        <a:pt x="1051" y="29"/>
                      </a:lnTo>
                      <a:lnTo>
                        <a:pt x="1053" y="30"/>
                      </a:lnTo>
                      <a:lnTo>
                        <a:pt x="1055" y="31"/>
                      </a:lnTo>
                      <a:lnTo>
                        <a:pt x="1057" y="30"/>
                      </a:lnTo>
                      <a:lnTo>
                        <a:pt x="1058" y="29"/>
                      </a:lnTo>
                      <a:lnTo>
                        <a:pt x="1060" y="27"/>
                      </a:lnTo>
                      <a:lnTo>
                        <a:pt x="1062" y="25"/>
                      </a:lnTo>
                      <a:lnTo>
                        <a:pt x="1063" y="23"/>
                      </a:lnTo>
                      <a:lnTo>
                        <a:pt x="1065" y="21"/>
                      </a:lnTo>
                      <a:lnTo>
                        <a:pt x="1067" y="20"/>
                      </a:lnTo>
                      <a:lnTo>
                        <a:pt x="1068" y="19"/>
                      </a:lnTo>
                      <a:lnTo>
                        <a:pt x="1070" y="18"/>
                      </a:lnTo>
                      <a:lnTo>
                        <a:pt x="1072" y="17"/>
                      </a:lnTo>
                      <a:lnTo>
                        <a:pt x="1074" y="16"/>
                      </a:lnTo>
                      <a:lnTo>
                        <a:pt x="1075" y="15"/>
                      </a:lnTo>
                      <a:lnTo>
                        <a:pt x="1077" y="14"/>
                      </a:lnTo>
                      <a:lnTo>
                        <a:pt x="1079" y="13"/>
                      </a:lnTo>
                      <a:lnTo>
                        <a:pt x="1080" y="13"/>
                      </a:lnTo>
                      <a:lnTo>
                        <a:pt x="1082" y="13"/>
                      </a:lnTo>
                      <a:lnTo>
                        <a:pt x="1084" y="13"/>
                      </a:lnTo>
                      <a:lnTo>
                        <a:pt x="1086" y="15"/>
                      </a:lnTo>
                      <a:lnTo>
                        <a:pt x="1087" y="16"/>
                      </a:lnTo>
                      <a:lnTo>
                        <a:pt x="1089" y="17"/>
                      </a:lnTo>
                      <a:lnTo>
                        <a:pt x="1091" y="19"/>
                      </a:lnTo>
                      <a:lnTo>
                        <a:pt x="1092" y="20"/>
                      </a:lnTo>
                      <a:lnTo>
                        <a:pt x="1094" y="20"/>
                      </a:lnTo>
                      <a:lnTo>
                        <a:pt x="1096" y="20"/>
                      </a:lnTo>
                      <a:lnTo>
                        <a:pt x="1098" y="20"/>
                      </a:lnTo>
                      <a:lnTo>
                        <a:pt x="1099" y="19"/>
                      </a:lnTo>
                      <a:lnTo>
                        <a:pt x="1101" y="17"/>
                      </a:lnTo>
                      <a:lnTo>
                        <a:pt x="1103" y="16"/>
                      </a:lnTo>
                      <a:lnTo>
                        <a:pt x="1104" y="14"/>
                      </a:lnTo>
                      <a:lnTo>
                        <a:pt x="1106" y="12"/>
                      </a:lnTo>
                      <a:lnTo>
                        <a:pt x="1108" y="10"/>
                      </a:lnTo>
                      <a:lnTo>
                        <a:pt x="1110" y="7"/>
                      </a:lnTo>
                      <a:lnTo>
                        <a:pt x="1111" y="5"/>
                      </a:lnTo>
                      <a:lnTo>
                        <a:pt x="1113" y="4"/>
                      </a:lnTo>
                      <a:lnTo>
                        <a:pt x="1114" y="3"/>
                      </a:lnTo>
                      <a:lnTo>
                        <a:pt x="1116" y="3"/>
                      </a:lnTo>
                      <a:lnTo>
                        <a:pt x="1118" y="5"/>
                      </a:lnTo>
                      <a:lnTo>
                        <a:pt x="1120" y="8"/>
                      </a:lnTo>
                      <a:lnTo>
                        <a:pt x="1122" y="11"/>
                      </a:lnTo>
                      <a:lnTo>
                        <a:pt x="1123" y="15"/>
                      </a:lnTo>
                      <a:lnTo>
                        <a:pt x="1125" y="19"/>
                      </a:lnTo>
                      <a:lnTo>
                        <a:pt x="1126" y="22"/>
                      </a:lnTo>
                      <a:lnTo>
                        <a:pt x="1128" y="25"/>
                      </a:lnTo>
                      <a:lnTo>
                        <a:pt x="1130" y="26"/>
                      </a:lnTo>
                      <a:lnTo>
                        <a:pt x="1132" y="26"/>
                      </a:lnTo>
                      <a:lnTo>
                        <a:pt x="1134" y="24"/>
                      </a:lnTo>
                      <a:lnTo>
                        <a:pt x="1135" y="22"/>
                      </a:lnTo>
                      <a:lnTo>
                        <a:pt x="1137" y="20"/>
                      </a:lnTo>
                      <a:lnTo>
                        <a:pt x="1138" y="17"/>
                      </a:lnTo>
                      <a:lnTo>
                        <a:pt x="1140" y="15"/>
                      </a:lnTo>
                      <a:lnTo>
                        <a:pt x="1142" y="14"/>
                      </a:lnTo>
                      <a:lnTo>
                        <a:pt x="1144" y="13"/>
                      </a:lnTo>
                      <a:lnTo>
                        <a:pt x="1146" y="13"/>
                      </a:lnTo>
                      <a:lnTo>
                        <a:pt x="1147" y="13"/>
                      </a:lnTo>
                      <a:lnTo>
                        <a:pt x="1149" y="14"/>
                      </a:lnTo>
                      <a:lnTo>
                        <a:pt x="1150" y="16"/>
                      </a:lnTo>
                      <a:lnTo>
                        <a:pt x="1152" y="19"/>
                      </a:lnTo>
                      <a:lnTo>
                        <a:pt x="1154" y="23"/>
                      </a:lnTo>
                      <a:lnTo>
                        <a:pt x="1156" y="28"/>
                      </a:lnTo>
                      <a:lnTo>
                        <a:pt x="1157" y="33"/>
                      </a:lnTo>
                      <a:lnTo>
                        <a:pt x="1159" y="39"/>
                      </a:lnTo>
                      <a:lnTo>
                        <a:pt x="1161" y="44"/>
                      </a:lnTo>
                      <a:lnTo>
                        <a:pt x="1162" y="47"/>
                      </a:lnTo>
                      <a:lnTo>
                        <a:pt x="1164" y="48"/>
                      </a:lnTo>
                      <a:lnTo>
                        <a:pt x="1166" y="47"/>
                      </a:lnTo>
                      <a:lnTo>
                        <a:pt x="1168" y="44"/>
                      </a:lnTo>
                      <a:lnTo>
                        <a:pt x="1169" y="39"/>
                      </a:lnTo>
                      <a:lnTo>
                        <a:pt x="1171" y="33"/>
                      </a:lnTo>
                      <a:lnTo>
                        <a:pt x="1173" y="27"/>
                      </a:lnTo>
                      <a:lnTo>
                        <a:pt x="1174" y="22"/>
                      </a:lnTo>
                      <a:lnTo>
                        <a:pt x="1176" y="19"/>
                      </a:lnTo>
                      <a:lnTo>
                        <a:pt x="1178" y="19"/>
                      </a:lnTo>
                      <a:lnTo>
                        <a:pt x="1180" y="22"/>
                      </a:lnTo>
                      <a:lnTo>
                        <a:pt x="1181" y="27"/>
                      </a:lnTo>
                      <a:lnTo>
                        <a:pt x="1183" y="33"/>
                      </a:lnTo>
                      <a:lnTo>
                        <a:pt x="1185" y="39"/>
                      </a:lnTo>
                      <a:lnTo>
                        <a:pt x="1186" y="43"/>
                      </a:lnTo>
                      <a:lnTo>
                        <a:pt x="1188" y="45"/>
                      </a:lnTo>
                      <a:lnTo>
                        <a:pt x="1190" y="45"/>
                      </a:lnTo>
                      <a:lnTo>
                        <a:pt x="1192" y="41"/>
                      </a:lnTo>
                      <a:lnTo>
                        <a:pt x="1193" y="36"/>
                      </a:lnTo>
                      <a:lnTo>
                        <a:pt x="1195" y="30"/>
                      </a:lnTo>
                      <a:lnTo>
                        <a:pt x="1197" y="24"/>
                      </a:lnTo>
                      <a:lnTo>
                        <a:pt x="1198" y="20"/>
                      </a:lnTo>
                      <a:lnTo>
                        <a:pt x="1200" y="18"/>
                      </a:lnTo>
                      <a:lnTo>
                        <a:pt x="1202" y="19"/>
                      </a:lnTo>
                      <a:lnTo>
                        <a:pt x="1204" y="22"/>
                      </a:lnTo>
                      <a:lnTo>
                        <a:pt x="1205" y="28"/>
                      </a:lnTo>
                      <a:lnTo>
                        <a:pt x="1207" y="34"/>
                      </a:lnTo>
                      <a:lnTo>
                        <a:pt x="1209" y="40"/>
                      </a:lnTo>
                      <a:lnTo>
                        <a:pt x="1210" y="44"/>
                      </a:lnTo>
                      <a:lnTo>
                        <a:pt x="1212" y="46"/>
                      </a:lnTo>
                      <a:lnTo>
                        <a:pt x="1214" y="46"/>
                      </a:lnTo>
                      <a:lnTo>
                        <a:pt x="1216" y="44"/>
                      </a:lnTo>
                      <a:lnTo>
                        <a:pt x="1217" y="40"/>
                      </a:lnTo>
                      <a:lnTo>
                        <a:pt x="1219" y="36"/>
                      </a:lnTo>
                      <a:lnTo>
                        <a:pt x="1221" y="32"/>
                      </a:lnTo>
                      <a:lnTo>
                        <a:pt x="1222" y="30"/>
                      </a:lnTo>
                      <a:lnTo>
                        <a:pt x="1224" y="29"/>
                      </a:lnTo>
                      <a:lnTo>
                        <a:pt x="1226" y="31"/>
                      </a:lnTo>
                      <a:lnTo>
                        <a:pt x="1228" y="33"/>
                      </a:lnTo>
                      <a:lnTo>
                        <a:pt x="1229" y="36"/>
                      </a:lnTo>
                      <a:lnTo>
                        <a:pt x="1231" y="39"/>
                      </a:lnTo>
                      <a:lnTo>
                        <a:pt x="1233" y="40"/>
                      </a:lnTo>
                      <a:lnTo>
                        <a:pt x="1234" y="39"/>
                      </a:lnTo>
                      <a:lnTo>
                        <a:pt x="1236" y="36"/>
                      </a:lnTo>
                      <a:lnTo>
                        <a:pt x="1238" y="33"/>
                      </a:lnTo>
                      <a:lnTo>
                        <a:pt x="1240" y="29"/>
                      </a:lnTo>
                      <a:lnTo>
                        <a:pt x="1241" y="25"/>
                      </a:lnTo>
                      <a:lnTo>
                        <a:pt x="1243" y="23"/>
                      </a:lnTo>
                      <a:lnTo>
                        <a:pt x="1245" y="22"/>
                      </a:lnTo>
                      <a:lnTo>
                        <a:pt x="1246" y="23"/>
                      </a:lnTo>
                      <a:lnTo>
                        <a:pt x="1248" y="26"/>
                      </a:lnTo>
                      <a:lnTo>
                        <a:pt x="1250" y="29"/>
                      </a:lnTo>
                      <a:lnTo>
                        <a:pt x="1252" y="32"/>
                      </a:lnTo>
                      <a:lnTo>
                        <a:pt x="1253" y="33"/>
                      </a:lnTo>
                      <a:lnTo>
                        <a:pt x="1255" y="33"/>
                      </a:lnTo>
                      <a:lnTo>
                        <a:pt x="1257" y="31"/>
                      </a:lnTo>
                      <a:lnTo>
                        <a:pt x="1258" y="28"/>
                      </a:lnTo>
                      <a:lnTo>
                        <a:pt x="1260" y="23"/>
                      </a:lnTo>
                      <a:lnTo>
                        <a:pt x="1262" y="19"/>
                      </a:lnTo>
                      <a:lnTo>
                        <a:pt x="1264" y="16"/>
                      </a:lnTo>
                      <a:lnTo>
                        <a:pt x="1265" y="16"/>
                      </a:lnTo>
                      <a:lnTo>
                        <a:pt x="1267" y="18"/>
                      </a:lnTo>
                      <a:lnTo>
                        <a:pt x="1269" y="22"/>
                      </a:lnTo>
                      <a:lnTo>
                        <a:pt x="1270" y="27"/>
                      </a:lnTo>
                      <a:lnTo>
                        <a:pt x="1272" y="33"/>
                      </a:lnTo>
                      <a:lnTo>
                        <a:pt x="1274" y="38"/>
                      </a:lnTo>
                      <a:lnTo>
                        <a:pt x="1275" y="40"/>
                      </a:lnTo>
                      <a:lnTo>
                        <a:pt x="1277" y="41"/>
                      </a:lnTo>
                      <a:lnTo>
                        <a:pt x="1279" y="39"/>
                      </a:lnTo>
                      <a:lnTo>
                        <a:pt x="1281" y="36"/>
                      </a:lnTo>
                      <a:lnTo>
                        <a:pt x="1282" y="32"/>
                      </a:lnTo>
                      <a:lnTo>
                        <a:pt x="1284" y="29"/>
                      </a:lnTo>
                      <a:lnTo>
                        <a:pt x="1286" y="28"/>
                      </a:lnTo>
                      <a:lnTo>
                        <a:pt x="1287" y="29"/>
                      </a:lnTo>
                      <a:lnTo>
                        <a:pt x="1289" y="32"/>
                      </a:lnTo>
                      <a:lnTo>
                        <a:pt x="1291" y="37"/>
                      </a:lnTo>
                      <a:lnTo>
                        <a:pt x="1292" y="43"/>
                      </a:lnTo>
                      <a:lnTo>
                        <a:pt x="1294" y="48"/>
                      </a:lnTo>
                      <a:lnTo>
                        <a:pt x="1296" y="53"/>
                      </a:lnTo>
                      <a:lnTo>
                        <a:pt x="1298" y="55"/>
                      </a:lnTo>
                      <a:lnTo>
                        <a:pt x="1299" y="56"/>
                      </a:lnTo>
                      <a:lnTo>
                        <a:pt x="1301" y="54"/>
                      </a:lnTo>
                      <a:lnTo>
                        <a:pt x="1303" y="52"/>
                      </a:lnTo>
                      <a:lnTo>
                        <a:pt x="1304" y="50"/>
                      </a:lnTo>
                      <a:lnTo>
                        <a:pt x="1306" y="48"/>
                      </a:lnTo>
                      <a:lnTo>
                        <a:pt x="1308" y="49"/>
                      </a:lnTo>
                      <a:lnTo>
                        <a:pt x="1309" y="51"/>
                      </a:lnTo>
                      <a:lnTo>
                        <a:pt x="1311" y="54"/>
                      </a:lnTo>
                      <a:lnTo>
                        <a:pt x="1313" y="57"/>
                      </a:lnTo>
                      <a:lnTo>
                        <a:pt x="1315" y="60"/>
                      </a:lnTo>
                      <a:lnTo>
                        <a:pt x="1316" y="61"/>
                      </a:lnTo>
                      <a:lnTo>
                        <a:pt x="1318" y="60"/>
                      </a:lnTo>
                      <a:lnTo>
                        <a:pt x="1320" y="57"/>
                      </a:lnTo>
                      <a:lnTo>
                        <a:pt x="1321" y="53"/>
                      </a:lnTo>
                      <a:lnTo>
                        <a:pt x="1323" y="47"/>
                      </a:lnTo>
                      <a:lnTo>
                        <a:pt x="1325" y="41"/>
                      </a:lnTo>
                      <a:lnTo>
                        <a:pt x="1327" y="37"/>
                      </a:lnTo>
                      <a:lnTo>
                        <a:pt x="1328" y="35"/>
                      </a:lnTo>
                      <a:lnTo>
                        <a:pt x="1330" y="35"/>
                      </a:lnTo>
                      <a:lnTo>
                        <a:pt x="1332" y="37"/>
                      </a:lnTo>
                      <a:lnTo>
                        <a:pt x="1333" y="40"/>
                      </a:lnTo>
                      <a:lnTo>
                        <a:pt x="1335" y="44"/>
                      </a:lnTo>
                      <a:lnTo>
                        <a:pt x="1337" y="48"/>
                      </a:lnTo>
                      <a:lnTo>
                        <a:pt x="1339" y="51"/>
                      </a:lnTo>
                      <a:lnTo>
                        <a:pt x="1340" y="53"/>
                      </a:lnTo>
                      <a:lnTo>
                        <a:pt x="1342" y="54"/>
                      </a:lnTo>
                      <a:lnTo>
                        <a:pt x="1344" y="53"/>
                      </a:lnTo>
                      <a:lnTo>
                        <a:pt x="1345" y="52"/>
                      </a:lnTo>
                      <a:lnTo>
                        <a:pt x="1347" y="50"/>
                      </a:lnTo>
                      <a:lnTo>
                        <a:pt x="1349" y="49"/>
                      </a:lnTo>
                      <a:lnTo>
                        <a:pt x="1351" y="48"/>
                      </a:lnTo>
                      <a:lnTo>
                        <a:pt x="1352" y="47"/>
                      </a:lnTo>
                      <a:lnTo>
                        <a:pt x="1354" y="46"/>
                      </a:lnTo>
                      <a:lnTo>
                        <a:pt x="1356" y="45"/>
                      </a:lnTo>
                      <a:lnTo>
                        <a:pt x="1357" y="44"/>
                      </a:lnTo>
                      <a:lnTo>
                        <a:pt x="1359" y="43"/>
                      </a:lnTo>
                      <a:lnTo>
                        <a:pt x="1361" y="41"/>
                      </a:lnTo>
                      <a:lnTo>
                        <a:pt x="1363" y="40"/>
                      </a:lnTo>
                      <a:lnTo>
                        <a:pt x="1364" y="38"/>
                      </a:lnTo>
                      <a:lnTo>
                        <a:pt x="1366" y="36"/>
                      </a:lnTo>
                      <a:lnTo>
                        <a:pt x="1368" y="35"/>
                      </a:lnTo>
                      <a:lnTo>
                        <a:pt x="1369" y="35"/>
                      </a:lnTo>
                      <a:lnTo>
                        <a:pt x="1371" y="36"/>
                      </a:lnTo>
                      <a:lnTo>
                        <a:pt x="1373" y="38"/>
                      </a:lnTo>
                      <a:lnTo>
                        <a:pt x="1375" y="40"/>
                      </a:lnTo>
                      <a:lnTo>
                        <a:pt x="1376" y="43"/>
                      </a:lnTo>
                      <a:lnTo>
                        <a:pt x="1378" y="47"/>
                      </a:lnTo>
                      <a:lnTo>
                        <a:pt x="1380" y="51"/>
                      </a:lnTo>
                      <a:lnTo>
                        <a:pt x="1381" y="54"/>
                      </a:lnTo>
                      <a:lnTo>
                        <a:pt x="1383" y="58"/>
                      </a:lnTo>
                      <a:lnTo>
                        <a:pt x="1385" y="61"/>
                      </a:lnTo>
                      <a:lnTo>
                        <a:pt x="1387" y="64"/>
                      </a:lnTo>
                      <a:lnTo>
                        <a:pt x="1388" y="65"/>
                      </a:lnTo>
                      <a:lnTo>
                        <a:pt x="1390" y="65"/>
                      </a:lnTo>
                      <a:lnTo>
                        <a:pt x="1392" y="63"/>
                      </a:lnTo>
                      <a:lnTo>
                        <a:pt x="1393" y="60"/>
                      </a:lnTo>
                      <a:lnTo>
                        <a:pt x="1395" y="57"/>
                      </a:lnTo>
                      <a:lnTo>
                        <a:pt x="1397" y="53"/>
                      </a:lnTo>
                      <a:lnTo>
                        <a:pt x="1399" y="50"/>
                      </a:lnTo>
                      <a:lnTo>
                        <a:pt x="1400" y="49"/>
                      </a:lnTo>
                      <a:lnTo>
                        <a:pt x="1402" y="50"/>
                      </a:lnTo>
                      <a:lnTo>
                        <a:pt x="1404" y="53"/>
                      </a:lnTo>
                      <a:lnTo>
                        <a:pt x="1405" y="59"/>
                      </a:lnTo>
                      <a:lnTo>
                        <a:pt x="1407" y="66"/>
                      </a:lnTo>
                      <a:lnTo>
                        <a:pt x="1409" y="74"/>
                      </a:lnTo>
                      <a:lnTo>
                        <a:pt x="1411" y="82"/>
                      </a:lnTo>
                      <a:lnTo>
                        <a:pt x="1412" y="89"/>
                      </a:lnTo>
                      <a:lnTo>
                        <a:pt x="1414" y="94"/>
                      </a:lnTo>
                      <a:lnTo>
                        <a:pt x="1415" y="98"/>
                      </a:lnTo>
                      <a:lnTo>
                        <a:pt x="1417" y="99"/>
                      </a:lnTo>
                      <a:lnTo>
                        <a:pt x="1419" y="99"/>
                      </a:lnTo>
                      <a:lnTo>
                        <a:pt x="1421" y="98"/>
                      </a:lnTo>
                      <a:lnTo>
                        <a:pt x="1423" y="97"/>
                      </a:lnTo>
                      <a:lnTo>
                        <a:pt x="1424" y="97"/>
                      </a:lnTo>
                      <a:lnTo>
                        <a:pt x="1426" y="97"/>
                      </a:lnTo>
                      <a:lnTo>
                        <a:pt x="1427" y="99"/>
                      </a:lnTo>
                      <a:lnTo>
                        <a:pt x="1429" y="102"/>
                      </a:lnTo>
                      <a:lnTo>
                        <a:pt x="1431" y="106"/>
                      </a:lnTo>
                      <a:lnTo>
                        <a:pt x="1433" y="109"/>
                      </a:lnTo>
                      <a:lnTo>
                        <a:pt x="1435" y="113"/>
                      </a:lnTo>
                      <a:lnTo>
                        <a:pt x="1436" y="115"/>
                      </a:lnTo>
                      <a:lnTo>
                        <a:pt x="1438" y="117"/>
                      </a:lnTo>
                      <a:lnTo>
                        <a:pt x="1439" y="117"/>
                      </a:lnTo>
                      <a:lnTo>
                        <a:pt x="1441" y="117"/>
                      </a:lnTo>
                      <a:lnTo>
                        <a:pt x="1443" y="115"/>
                      </a:lnTo>
                      <a:lnTo>
                        <a:pt x="1445" y="114"/>
                      </a:lnTo>
                      <a:lnTo>
                        <a:pt x="1447" y="112"/>
                      </a:lnTo>
                      <a:lnTo>
                        <a:pt x="1448" y="110"/>
                      </a:lnTo>
                      <a:lnTo>
                        <a:pt x="1450" y="108"/>
                      </a:lnTo>
                      <a:lnTo>
                        <a:pt x="1451" y="107"/>
                      </a:lnTo>
                      <a:lnTo>
                        <a:pt x="1453" y="105"/>
                      </a:lnTo>
                      <a:lnTo>
                        <a:pt x="1455" y="104"/>
                      </a:lnTo>
                      <a:lnTo>
                        <a:pt x="1457" y="102"/>
                      </a:lnTo>
                      <a:lnTo>
                        <a:pt x="1458" y="101"/>
                      </a:lnTo>
                      <a:lnTo>
                        <a:pt x="1460" y="100"/>
                      </a:lnTo>
                      <a:lnTo>
                        <a:pt x="1462" y="98"/>
                      </a:lnTo>
                      <a:lnTo>
                        <a:pt x="1463" y="97"/>
                      </a:lnTo>
                      <a:lnTo>
                        <a:pt x="1465" y="97"/>
                      </a:lnTo>
                      <a:lnTo>
                        <a:pt x="1467" y="96"/>
                      </a:lnTo>
                      <a:lnTo>
                        <a:pt x="1469" y="95"/>
                      </a:lnTo>
                      <a:lnTo>
                        <a:pt x="1470" y="94"/>
                      </a:lnTo>
                      <a:lnTo>
                        <a:pt x="1472" y="94"/>
                      </a:lnTo>
                      <a:lnTo>
                        <a:pt x="1474" y="93"/>
                      </a:lnTo>
                      <a:lnTo>
                        <a:pt x="1475" y="92"/>
                      </a:lnTo>
                      <a:lnTo>
                        <a:pt x="1477" y="92"/>
                      </a:lnTo>
                      <a:lnTo>
                        <a:pt x="1479" y="93"/>
                      </a:lnTo>
                      <a:lnTo>
                        <a:pt x="1481" y="94"/>
                      </a:lnTo>
                      <a:lnTo>
                        <a:pt x="1482" y="95"/>
                      </a:lnTo>
                      <a:lnTo>
                        <a:pt x="1484" y="96"/>
                      </a:lnTo>
                      <a:lnTo>
                        <a:pt x="1486" y="98"/>
                      </a:lnTo>
                      <a:lnTo>
                        <a:pt x="1487" y="99"/>
                      </a:lnTo>
                      <a:lnTo>
                        <a:pt x="1489" y="100"/>
                      </a:lnTo>
                      <a:lnTo>
                        <a:pt x="1491" y="99"/>
                      </a:lnTo>
                      <a:lnTo>
                        <a:pt x="1493" y="98"/>
                      </a:lnTo>
                      <a:lnTo>
                        <a:pt x="1494" y="95"/>
                      </a:lnTo>
                      <a:lnTo>
                        <a:pt x="1496" y="92"/>
                      </a:lnTo>
                      <a:lnTo>
                        <a:pt x="1498" y="89"/>
                      </a:lnTo>
                      <a:lnTo>
                        <a:pt x="1499" y="85"/>
                      </a:lnTo>
                      <a:lnTo>
                        <a:pt x="1501" y="82"/>
                      </a:lnTo>
                      <a:lnTo>
                        <a:pt x="1503" y="80"/>
                      </a:lnTo>
                      <a:lnTo>
                        <a:pt x="1505" y="79"/>
                      </a:lnTo>
                      <a:lnTo>
                        <a:pt x="1506" y="78"/>
                      </a:lnTo>
                      <a:lnTo>
                        <a:pt x="1508" y="79"/>
                      </a:lnTo>
                      <a:lnTo>
                        <a:pt x="1510" y="80"/>
                      </a:lnTo>
                      <a:lnTo>
                        <a:pt x="1511" y="81"/>
                      </a:lnTo>
                      <a:lnTo>
                        <a:pt x="1513" y="82"/>
                      </a:lnTo>
                      <a:lnTo>
                        <a:pt x="1515" y="82"/>
                      </a:lnTo>
                      <a:lnTo>
                        <a:pt x="1516" y="81"/>
                      </a:lnTo>
                      <a:lnTo>
                        <a:pt x="1518" y="79"/>
                      </a:lnTo>
                      <a:lnTo>
                        <a:pt x="1520" y="77"/>
                      </a:lnTo>
                      <a:lnTo>
                        <a:pt x="1522" y="75"/>
                      </a:lnTo>
                      <a:lnTo>
                        <a:pt x="1523" y="72"/>
                      </a:lnTo>
                      <a:lnTo>
                        <a:pt x="1525" y="70"/>
                      </a:lnTo>
                      <a:lnTo>
                        <a:pt x="1527" y="69"/>
                      </a:lnTo>
                      <a:lnTo>
                        <a:pt x="1528" y="68"/>
                      </a:lnTo>
                      <a:lnTo>
                        <a:pt x="1530" y="68"/>
                      </a:lnTo>
                      <a:lnTo>
                        <a:pt x="1532" y="69"/>
                      </a:lnTo>
                      <a:lnTo>
                        <a:pt x="1534" y="70"/>
                      </a:lnTo>
                      <a:lnTo>
                        <a:pt x="1535" y="72"/>
                      </a:lnTo>
                      <a:lnTo>
                        <a:pt x="1537" y="74"/>
                      </a:lnTo>
                      <a:lnTo>
                        <a:pt x="1539" y="76"/>
                      </a:lnTo>
                      <a:lnTo>
                        <a:pt x="1540" y="78"/>
                      </a:lnTo>
                      <a:lnTo>
                        <a:pt x="1542" y="81"/>
                      </a:lnTo>
                      <a:lnTo>
                        <a:pt x="1544" y="83"/>
                      </a:lnTo>
                      <a:lnTo>
                        <a:pt x="1546" y="84"/>
                      </a:lnTo>
                      <a:lnTo>
                        <a:pt x="1547" y="87"/>
                      </a:lnTo>
                      <a:lnTo>
                        <a:pt x="1549" y="88"/>
                      </a:lnTo>
                      <a:lnTo>
                        <a:pt x="1551" y="90"/>
                      </a:lnTo>
                      <a:lnTo>
                        <a:pt x="1552" y="91"/>
                      </a:lnTo>
                      <a:lnTo>
                        <a:pt x="1554" y="92"/>
                      </a:lnTo>
                      <a:lnTo>
                        <a:pt x="1556" y="93"/>
                      </a:lnTo>
                      <a:lnTo>
                        <a:pt x="1558" y="94"/>
                      </a:lnTo>
                      <a:lnTo>
                        <a:pt x="1559" y="93"/>
                      </a:lnTo>
                      <a:lnTo>
                        <a:pt x="1561" y="93"/>
                      </a:lnTo>
                      <a:lnTo>
                        <a:pt x="1562" y="92"/>
                      </a:lnTo>
                      <a:lnTo>
                        <a:pt x="1564" y="91"/>
                      </a:lnTo>
                      <a:lnTo>
                        <a:pt x="1566" y="91"/>
                      </a:lnTo>
                      <a:lnTo>
                        <a:pt x="1568" y="90"/>
                      </a:lnTo>
                      <a:lnTo>
                        <a:pt x="1570" y="90"/>
                      </a:lnTo>
                      <a:lnTo>
                        <a:pt x="1571" y="91"/>
                      </a:lnTo>
                      <a:lnTo>
                        <a:pt x="1573" y="91"/>
                      </a:lnTo>
                      <a:lnTo>
                        <a:pt x="1574" y="92"/>
                      </a:lnTo>
                      <a:lnTo>
                        <a:pt x="1576" y="92"/>
                      </a:lnTo>
                      <a:lnTo>
                        <a:pt x="1578" y="92"/>
                      </a:lnTo>
                      <a:lnTo>
                        <a:pt x="1580" y="91"/>
                      </a:lnTo>
                      <a:lnTo>
                        <a:pt x="1582" y="89"/>
                      </a:lnTo>
                      <a:lnTo>
                        <a:pt x="1583" y="87"/>
                      </a:lnTo>
                      <a:lnTo>
                        <a:pt x="1585" y="84"/>
                      </a:lnTo>
                      <a:lnTo>
                        <a:pt x="1586" y="81"/>
                      </a:lnTo>
                      <a:lnTo>
                        <a:pt x="1588" y="78"/>
                      </a:lnTo>
                      <a:lnTo>
                        <a:pt x="1590" y="76"/>
                      </a:lnTo>
                      <a:lnTo>
                        <a:pt x="1592" y="76"/>
                      </a:lnTo>
                      <a:lnTo>
                        <a:pt x="1593" y="76"/>
                      </a:lnTo>
                      <a:lnTo>
                        <a:pt x="1595" y="78"/>
                      </a:lnTo>
                      <a:lnTo>
                        <a:pt x="1597" y="81"/>
                      </a:lnTo>
                      <a:lnTo>
                        <a:pt x="1598" y="84"/>
                      </a:lnTo>
                      <a:lnTo>
                        <a:pt x="1600" y="87"/>
                      </a:lnTo>
                      <a:lnTo>
                        <a:pt x="1602" y="90"/>
                      </a:lnTo>
                      <a:lnTo>
                        <a:pt x="1604" y="92"/>
                      </a:lnTo>
                      <a:lnTo>
                        <a:pt x="1605" y="93"/>
                      </a:lnTo>
                      <a:lnTo>
                        <a:pt x="1607" y="93"/>
                      </a:lnTo>
                      <a:lnTo>
                        <a:pt x="1609" y="92"/>
                      </a:lnTo>
                      <a:lnTo>
                        <a:pt x="1610" y="90"/>
                      </a:lnTo>
                      <a:lnTo>
                        <a:pt x="1612" y="89"/>
                      </a:lnTo>
                      <a:lnTo>
                        <a:pt x="1614" y="87"/>
                      </a:lnTo>
                      <a:lnTo>
                        <a:pt x="1616" y="86"/>
                      </a:lnTo>
                      <a:lnTo>
                        <a:pt x="1617" y="85"/>
                      </a:lnTo>
                      <a:lnTo>
                        <a:pt x="1619" y="84"/>
                      </a:lnTo>
                      <a:lnTo>
                        <a:pt x="1621" y="84"/>
                      </a:lnTo>
                      <a:lnTo>
                        <a:pt x="1622" y="83"/>
                      </a:lnTo>
                      <a:lnTo>
                        <a:pt x="1624" y="82"/>
                      </a:lnTo>
                      <a:lnTo>
                        <a:pt x="1626" y="81"/>
                      </a:lnTo>
                      <a:lnTo>
                        <a:pt x="1628" y="80"/>
                      </a:lnTo>
                      <a:lnTo>
                        <a:pt x="1629" y="79"/>
                      </a:lnTo>
                      <a:lnTo>
                        <a:pt x="1631" y="78"/>
                      </a:lnTo>
                      <a:lnTo>
                        <a:pt x="1633" y="78"/>
                      </a:lnTo>
                      <a:lnTo>
                        <a:pt x="1634" y="78"/>
                      </a:lnTo>
                      <a:lnTo>
                        <a:pt x="1636" y="78"/>
                      </a:lnTo>
                      <a:lnTo>
                        <a:pt x="1638" y="79"/>
                      </a:lnTo>
                      <a:lnTo>
                        <a:pt x="1640" y="80"/>
                      </a:lnTo>
                      <a:lnTo>
                        <a:pt x="1641" y="81"/>
                      </a:lnTo>
                      <a:lnTo>
                        <a:pt x="1643" y="82"/>
                      </a:lnTo>
                      <a:lnTo>
                        <a:pt x="1645" y="83"/>
                      </a:lnTo>
                      <a:lnTo>
                        <a:pt x="1646" y="85"/>
                      </a:lnTo>
                      <a:lnTo>
                        <a:pt x="1648" y="87"/>
                      </a:lnTo>
                      <a:lnTo>
                        <a:pt x="1650" y="89"/>
                      </a:lnTo>
                      <a:lnTo>
                        <a:pt x="1652" y="91"/>
                      </a:lnTo>
                      <a:lnTo>
                        <a:pt x="1653" y="94"/>
                      </a:lnTo>
                      <a:lnTo>
                        <a:pt x="1655" y="96"/>
                      </a:lnTo>
                      <a:lnTo>
                        <a:pt x="1657" y="98"/>
                      </a:lnTo>
                      <a:lnTo>
                        <a:pt x="1658" y="99"/>
                      </a:lnTo>
                      <a:lnTo>
                        <a:pt x="1660" y="98"/>
                      </a:lnTo>
                      <a:lnTo>
                        <a:pt x="1662" y="96"/>
                      </a:lnTo>
                      <a:lnTo>
                        <a:pt x="1664" y="92"/>
                      </a:lnTo>
                      <a:lnTo>
                        <a:pt x="1665" y="88"/>
                      </a:lnTo>
                      <a:lnTo>
                        <a:pt x="1667" y="82"/>
                      </a:lnTo>
                      <a:lnTo>
                        <a:pt x="1669" y="77"/>
                      </a:lnTo>
                      <a:lnTo>
                        <a:pt x="1670" y="71"/>
                      </a:lnTo>
                      <a:lnTo>
                        <a:pt x="1672" y="67"/>
                      </a:lnTo>
                      <a:lnTo>
                        <a:pt x="1674" y="63"/>
                      </a:lnTo>
                      <a:lnTo>
                        <a:pt x="1676" y="60"/>
                      </a:lnTo>
                      <a:lnTo>
                        <a:pt x="1677" y="58"/>
                      </a:lnTo>
                      <a:lnTo>
                        <a:pt x="1679" y="57"/>
                      </a:lnTo>
                      <a:lnTo>
                        <a:pt x="1681" y="56"/>
                      </a:lnTo>
                      <a:lnTo>
                        <a:pt x="1682" y="54"/>
                      </a:lnTo>
                      <a:lnTo>
                        <a:pt x="1684" y="53"/>
                      </a:lnTo>
                      <a:lnTo>
                        <a:pt x="1686" y="52"/>
                      </a:lnTo>
                      <a:lnTo>
                        <a:pt x="1688" y="51"/>
                      </a:lnTo>
                      <a:lnTo>
                        <a:pt x="1689" y="50"/>
                      </a:lnTo>
                      <a:lnTo>
                        <a:pt x="1691" y="51"/>
                      </a:lnTo>
                      <a:lnTo>
                        <a:pt x="1693" y="52"/>
                      </a:lnTo>
                      <a:lnTo>
                        <a:pt x="1694" y="54"/>
                      </a:lnTo>
                      <a:lnTo>
                        <a:pt x="1696" y="57"/>
                      </a:lnTo>
                      <a:lnTo>
                        <a:pt x="1698" y="60"/>
                      </a:lnTo>
                      <a:lnTo>
                        <a:pt x="1700" y="63"/>
                      </a:lnTo>
                      <a:lnTo>
                        <a:pt x="1701" y="66"/>
                      </a:lnTo>
                      <a:lnTo>
                        <a:pt x="1703" y="69"/>
                      </a:lnTo>
                      <a:lnTo>
                        <a:pt x="1705" y="71"/>
                      </a:lnTo>
                      <a:lnTo>
                        <a:pt x="1706" y="73"/>
                      </a:lnTo>
                      <a:lnTo>
                        <a:pt x="1708" y="75"/>
                      </a:lnTo>
                      <a:lnTo>
                        <a:pt x="1710" y="76"/>
                      </a:lnTo>
                      <a:lnTo>
                        <a:pt x="1712" y="77"/>
                      </a:lnTo>
                      <a:lnTo>
                        <a:pt x="1713" y="78"/>
                      </a:lnTo>
                      <a:lnTo>
                        <a:pt x="1715" y="78"/>
                      </a:lnTo>
                      <a:lnTo>
                        <a:pt x="1717" y="78"/>
                      </a:lnTo>
                      <a:lnTo>
                        <a:pt x="1718" y="78"/>
                      </a:lnTo>
                      <a:lnTo>
                        <a:pt x="1720" y="77"/>
                      </a:lnTo>
                      <a:lnTo>
                        <a:pt x="1722" y="75"/>
                      </a:lnTo>
                      <a:lnTo>
                        <a:pt x="1723" y="73"/>
                      </a:lnTo>
                      <a:lnTo>
                        <a:pt x="1725" y="71"/>
                      </a:lnTo>
                      <a:lnTo>
                        <a:pt x="1727" y="69"/>
                      </a:lnTo>
                      <a:lnTo>
                        <a:pt x="1728" y="69"/>
                      </a:lnTo>
                      <a:lnTo>
                        <a:pt x="1730" y="69"/>
                      </a:lnTo>
                      <a:lnTo>
                        <a:pt x="1732" y="71"/>
                      </a:lnTo>
                      <a:lnTo>
                        <a:pt x="1734" y="74"/>
                      </a:lnTo>
                      <a:lnTo>
                        <a:pt x="1735" y="78"/>
                      </a:lnTo>
                      <a:lnTo>
                        <a:pt x="1737" y="82"/>
                      </a:lnTo>
                      <a:lnTo>
                        <a:pt x="1739" y="85"/>
                      </a:lnTo>
                      <a:lnTo>
                        <a:pt x="1740" y="89"/>
                      </a:lnTo>
                      <a:lnTo>
                        <a:pt x="1742" y="91"/>
                      </a:lnTo>
                      <a:lnTo>
                        <a:pt x="1744" y="91"/>
                      </a:lnTo>
                      <a:lnTo>
                        <a:pt x="1746" y="91"/>
                      </a:lnTo>
                      <a:lnTo>
                        <a:pt x="1747" y="89"/>
                      </a:lnTo>
                      <a:lnTo>
                        <a:pt x="1749" y="87"/>
                      </a:lnTo>
                      <a:lnTo>
                        <a:pt x="1751" y="84"/>
                      </a:lnTo>
                      <a:lnTo>
                        <a:pt x="1752" y="82"/>
                      </a:lnTo>
                      <a:lnTo>
                        <a:pt x="1754" y="79"/>
                      </a:lnTo>
                      <a:lnTo>
                        <a:pt x="1756" y="77"/>
                      </a:lnTo>
                      <a:lnTo>
                        <a:pt x="1758" y="76"/>
                      </a:lnTo>
                      <a:lnTo>
                        <a:pt x="1759" y="75"/>
                      </a:lnTo>
                      <a:lnTo>
                        <a:pt x="1761" y="74"/>
                      </a:lnTo>
                      <a:lnTo>
                        <a:pt x="1763" y="73"/>
                      </a:lnTo>
                      <a:lnTo>
                        <a:pt x="1764" y="72"/>
                      </a:lnTo>
                      <a:lnTo>
                        <a:pt x="1766" y="71"/>
                      </a:lnTo>
                      <a:lnTo>
                        <a:pt x="1768" y="71"/>
                      </a:lnTo>
                      <a:lnTo>
                        <a:pt x="1769" y="70"/>
                      </a:lnTo>
                      <a:lnTo>
                        <a:pt x="1771" y="69"/>
                      </a:lnTo>
                      <a:lnTo>
                        <a:pt x="1773" y="69"/>
                      </a:lnTo>
                      <a:lnTo>
                        <a:pt x="1775" y="70"/>
                      </a:lnTo>
                      <a:lnTo>
                        <a:pt x="1776" y="71"/>
                      </a:lnTo>
                      <a:lnTo>
                        <a:pt x="1778" y="73"/>
                      </a:lnTo>
                      <a:lnTo>
                        <a:pt x="1780" y="75"/>
                      </a:lnTo>
                      <a:lnTo>
                        <a:pt x="1781" y="76"/>
                      </a:lnTo>
                      <a:lnTo>
                        <a:pt x="1783" y="78"/>
                      </a:lnTo>
                      <a:lnTo>
                        <a:pt x="1785" y="79"/>
                      </a:lnTo>
                      <a:lnTo>
                        <a:pt x="1787" y="79"/>
                      </a:lnTo>
                      <a:lnTo>
                        <a:pt x="1788" y="80"/>
                      </a:lnTo>
                      <a:lnTo>
                        <a:pt x="1790" y="81"/>
                      </a:lnTo>
                      <a:lnTo>
                        <a:pt x="1792" y="82"/>
                      </a:lnTo>
                      <a:lnTo>
                        <a:pt x="1793" y="84"/>
                      </a:lnTo>
                      <a:lnTo>
                        <a:pt x="1795" y="87"/>
                      </a:lnTo>
                      <a:lnTo>
                        <a:pt x="1797" y="91"/>
                      </a:lnTo>
                      <a:lnTo>
                        <a:pt x="1799" y="96"/>
                      </a:lnTo>
                      <a:lnTo>
                        <a:pt x="1800" y="100"/>
                      </a:lnTo>
                      <a:lnTo>
                        <a:pt x="1802" y="104"/>
                      </a:lnTo>
                      <a:lnTo>
                        <a:pt x="1804" y="108"/>
                      </a:lnTo>
                      <a:lnTo>
                        <a:pt x="1805" y="109"/>
                      </a:lnTo>
                      <a:lnTo>
                        <a:pt x="1807" y="109"/>
                      </a:lnTo>
                      <a:lnTo>
                        <a:pt x="1809" y="108"/>
                      </a:lnTo>
                      <a:lnTo>
                        <a:pt x="1811" y="105"/>
                      </a:lnTo>
                      <a:lnTo>
                        <a:pt x="1812" y="102"/>
                      </a:lnTo>
                      <a:lnTo>
                        <a:pt x="1814" y="98"/>
                      </a:lnTo>
                      <a:lnTo>
                        <a:pt x="1816" y="95"/>
                      </a:lnTo>
                      <a:lnTo>
                        <a:pt x="1817" y="91"/>
                      </a:lnTo>
                      <a:lnTo>
                        <a:pt x="1819" y="89"/>
                      </a:lnTo>
                      <a:lnTo>
                        <a:pt x="1821" y="88"/>
                      </a:lnTo>
                      <a:lnTo>
                        <a:pt x="1823" y="87"/>
                      </a:lnTo>
                      <a:lnTo>
                        <a:pt x="1824" y="87"/>
                      </a:lnTo>
                      <a:lnTo>
                        <a:pt x="1826" y="87"/>
                      </a:lnTo>
                      <a:lnTo>
                        <a:pt x="1828" y="87"/>
                      </a:lnTo>
                      <a:lnTo>
                        <a:pt x="1829" y="86"/>
                      </a:lnTo>
                      <a:lnTo>
                        <a:pt x="1831" y="85"/>
                      </a:lnTo>
                      <a:lnTo>
                        <a:pt x="1833" y="83"/>
                      </a:lnTo>
                      <a:lnTo>
                        <a:pt x="1835" y="82"/>
                      </a:lnTo>
                      <a:lnTo>
                        <a:pt x="1836" y="80"/>
                      </a:lnTo>
                      <a:lnTo>
                        <a:pt x="1838" y="79"/>
                      </a:lnTo>
                      <a:lnTo>
                        <a:pt x="1840" y="78"/>
                      </a:lnTo>
                      <a:lnTo>
                        <a:pt x="1841" y="77"/>
                      </a:lnTo>
                      <a:lnTo>
                        <a:pt x="1843" y="77"/>
                      </a:lnTo>
                      <a:lnTo>
                        <a:pt x="1845" y="77"/>
                      </a:lnTo>
                      <a:lnTo>
                        <a:pt x="1847" y="78"/>
                      </a:lnTo>
                      <a:lnTo>
                        <a:pt x="1848" y="80"/>
                      </a:lnTo>
                      <a:lnTo>
                        <a:pt x="1850" y="82"/>
                      </a:lnTo>
                      <a:lnTo>
                        <a:pt x="1851" y="85"/>
                      </a:lnTo>
                      <a:lnTo>
                        <a:pt x="1853" y="87"/>
                      </a:lnTo>
                      <a:lnTo>
                        <a:pt x="1855" y="89"/>
                      </a:lnTo>
                      <a:lnTo>
                        <a:pt x="1857" y="90"/>
                      </a:lnTo>
                      <a:lnTo>
                        <a:pt x="1859" y="91"/>
                      </a:lnTo>
                      <a:lnTo>
                        <a:pt x="1860" y="91"/>
                      </a:lnTo>
                      <a:lnTo>
                        <a:pt x="1862" y="90"/>
                      </a:lnTo>
                      <a:lnTo>
                        <a:pt x="1863" y="89"/>
                      </a:lnTo>
                      <a:lnTo>
                        <a:pt x="1865" y="88"/>
                      </a:lnTo>
                      <a:lnTo>
                        <a:pt x="1867" y="85"/>
                      </a:lnTo>
                      <a:lnTo>
                        <a:pt x="1869" y="84"/>
                      </a:lnTo>
                      <a:lnTo>
                        <a:pt x="1871" y="82"/>
                      </a:lnTo>
                      <a:lnTo>
                        <a:pt x="1872" y="81"/>
                      </a:lnTo>
                      <a:lnTo>
                        <a:pt x="1874" y="80"/>
                      </a:lnTo>
                      <a:lnTo>
                        <a:pt x="1875" y="79"/>
                      </a:lnTo>
                      <a:lnTo>
                        <a:pt x="1877" y="78"/>
                      </a:lnTo>
                      <a:lnTo>
                        <a:pt x="1879" y="77"/>
                      </a:lnTo>
                      <a:lnTo>
                        <a:pt x="1881" y="77"/>
                      </a:lnTo>
                      <a:lnTo>
                        <a:pt x="1883" y="76"/>
                      </a:lnTo>
                      <a:lnTo>
                        <a:pt x="1884" y="77"/>
                      </a:lnTo>
                      <a:lnTo>
                        <a:pt x="1886" y="78"/>
                      </a:lnTo>
                      <a:lnTo>
                        <a:pt x="1887" y="79"/>
                      </a:lnTo>
                      <a:lnTo>
                        <a:pt x="1889" y="82"/>
                      </a:lnTo>
                      <a:lnTo>
                        <a:pt x="1891" y="84"/>
                      </a:lnTo>
                      <a:lnTo>
                        <a:pt x="1893" y="86"/>
                      </a:lnTo>
                      <a:lnTo>
                        <a:pt x="1895" y="88"/>
                      </a:lnTo>
                      <a:lnTo>
                        <a:pt x="1896" y="88"/>
                      </a:lnTo>
                      <a:lnTo>
                        <a:pt x="1898" y="88"/>
                      </a:lnTo>
                      <a:lnTo>
                        <a:pt x="1899" y="88"/>
                      </a:lnTo>
                      <a:lnTo>
                        <a:pt x="1901" y="87"/>
                      </a:lnTo>
                      <a:lnTo>
                        <a:pt x="1903" y="86"/>
                      </a:lnTo>
                      <a:lnTo>
                        <a:pt x="1905" y="87"/>
                      </a:lnTo>
                      <a:lnTo>
                        <a:pt x="1906" y="89"/>
                      </a:lnTo>
                      <a:lnTo>
                        <a:pt x="1908" y="92"/>
                      </a:lnTo>
                      <a:lnTo>
                        <a:pt x="1910" y="97"/>
                      </a:lnTo>
                      <a:lnTo>
                        <a:pt x="1911" y="102"/>
                      </a:lnTo>
                      <a:lnTo>
                        <a:pt x="1913" y="107"/>
                      </a:lnTo>
                      <a:lnTo>
                        <a:pt x="1915" y="112"/>
                      </a:lnTo>
                      <a:lnTo>
                        <a:pt x="1917" y="114"/>
                      </a:lnTo>
                      <a:lnTo>
                        <a:pt x="1918" y="115"/>
                      </a:lnTo>
                      <a:lnTo>
                        <a:pt x="1920" y="113"/>
                      </a:lnTo>
                      <a:lnTo>
                        <a:pt x="1922" y="110"/>
                      </a:lnTo>
                      <a:lnTo>
                        <a:pt x="1923" y="106"/>
                      </a:lnTo>
                      <a:lnTo>
                        <a:pt x="1925" y="102"/>
                      </a:lnTo>
                      <a:lnTo>
                        <a:pt x="1927" y="98"/>
                      </a:lnTo>
                      <a:lnTo>
                        <a:pt x="1929" y="97"/>
                      </a:lnTo>
                      <a:lnTo>
                        <a:pt x="1930" y="98"/>
                      </a:lnTo>
                      <a:lnTo>
                        <a:pt x="1932" y="100"/>
                      </a:lnTo>
                      <a:lnTo>
                        <a:pt x="1934" y="103"/>
                      </a:lnTo>
                      <a:lnTo>
                        <a:pt x="1935" y="108"/>
                      </a:lnTo>
                      <a:lnTo>
                        <a:pt x="1937" y="112"/>
                      </a:lnTo>
                      <a:lnTo>
                        <a:pt x="1939" y="114"/>
                      </a:lnTo>
                      <a:lnTo>
                        <a:pt x="1941" y="115"/>
                      </a:lnTo>
                      <a:lnTo>
                        <a:pt x="1942" y="115"/>
                      </a:lnTo>
                      <a:lnTo>
                        <a:pt x="1944" y="113"/>
                      </a:lnTo>
                      <a:lnTo>
                        <a:pt x="1946" y="111"/>
                      </a:lnTo>
                      <a:lnTo>
                        <a:pt x="1947" y="109"/>
                      </a:lnTo>
                      <a:lnTo>
                        <a:pt x="1949" y="107"/>
                      </a:lnTo>
                      <a:lnTo>
                        <a:pt x="1951" y="106"/>
                      </a:lnTo>
                      <a:lnTo>
                        <a:pt x="1953" y="107"/>
                      </a:lnTo>
                      <a:lnTo>
                        <a:pt x="1954" y="108"/>
                      </a:lnTo>
                      <a:lnTo>
                        <a:pt x="1956" y="111"/>
                      </a:lnTo>
                      <a:lnTo>
                        <a:pt x="1958" y="114"/>
                      </a:lnTo>
                      <a:lnTo>
                        <a:pt x="1959" y="116"/>
                      </a:lnTo>
                      <a:lnTo>
                        <a:pt x="1961" y="118"/>
                      </a:lnTo>
                      <a:lnTo>
                        <a:pt x="1963" y="119"/>
                      </a:lnTo>
                      <a:lnTo>
                        <a:pt x="1964" y="119"/>
                      </a:lnTo>
                      <a:lnTo>
                        <a:pt x="1966" y="119"/>
                      </a:lnTo>
                      <a:lnTo>
                        <a:pt x="1968" y="118"/>
                      </a:lnTo>
                      <a:lnTo>
                        <a:pt x="1970" y="116"/>
                      </a:lnTo>
                      <a:lnTo>
                        <a:pt x="1971" y="116"/>
                      </a:lnTo>
                      <a:lnTo>
                        <a:pt x="1973" y="116"/>
                      </a:lnTo>
                      <a:lnTo>
                        <a:pt x="1975" y="116"/>
                      </a:lnTo>
                      <a:lnTo>
                        <a:pt x="1976" y="117"/>
                      </a:lnTo>
                      <a:lnTo>
                        <a:pt x="1978" y="118"/>
                      </a:lnTo>
                      <a:lnTo>
                        <a:pt x="1980" y="118"/>
                      </a:lnTo>
                      <a:lnTo>
                        <a:pt x="1982" y="118"/>
                      </a:lnTo>
                      <a:lnTo>
                        <a:pt x="1983" y="117"/>
                      </a:lnTo>
                      <a:lnTo>
                        <a:pt x="1985" y="115"/>
                      </a:lnTo>
                      <a:lnTo>
                        <a:pt x="1987" y="114"/>
                      </a:lnTo>
                      <a:lnTo>
                        <a:pt x="1988" y="112"/>
                      </a:lnTo>
                      <a:lnTo>
                        <a:pt x="1990" y="111"/>
                      </a:lnTo>
                      <a:lnTo>
                        <a:pt x="1992" y="112"/>
                      </a:lnTo>
                      <a:lnTo>
                        <a:pt x="1994" y="113"/>
                      </a:lnTo>
                      <a:lnTo>
                        <a:pt x="1995" y="115"/>
                      </a:lnTo>
                      <a:lnTo>
                        <a:pt x="1997" y="118"/>
                      </a:lnTo>
                      <a:lnTo>
                        <a:pt x="1999" y="119"/>
                      </a:lnTo>
                      <a:lnTo>
                        <a:pt x="2000" y="120"/>
                      </a:lnTo>
                      <a:lnTo>
                        <a:pt x="2002" y="119"/>
                      </a:lnTo>
                      <a:lnTo>
                        <a:pt x="2004" y="115"/>
                      </a:lnTo>
                      <a:lnTo>
                        <a:pt x="2006" y="110"/>
                      </a:lnTo>
                      <a:lnTo>
                        <a:pt x="2007" y="103"/>
                      </a:lnTo>
                      <a:lnTo>
                        <a:pt x="2009" y="97"/>
                      </a:lnTo>
                      <a:lnTo>
                        <a:pt x="2010" y="92"/>
                      </a:lnTo>
                      <a:lnTo>
                        <a:pt x="2012" y="90"/>
                      </a:lnTo>
                      <a:lnTo>
                        <a:pt x="2014" y="91"/>
                      </a:lnTo>
                      <a:lnTo>
                        <a:pt x="2016" y="95"/>
                      </a:lnTo>
                      <a:lnTo>
                        <a:pt x="2018" y="103"/>
                      </a:lnTo>
                      <a:lnTo>
                        <a:pt x="2019" y="113"/>
                      </a:lnTo>
                      <a:lnTo>
                        <a:pt x="2021" y="123"/>
                      </a:lnTo>
                      <a:lnTo>
                        <a:pt x="2022" y="133"/>
                      </a:lnTo>
                      <a:lnTo>
                        <a:pt x="2024" y="142"/>
                      </a:lnTo>
                      <a:lnTo>
                        <a:pt x="2026" y="147"/>
                      </a:lnTo>
                      <a:lnTo>
                        <a:pt x="2028" y="151"/>
                      </a:lnTo>
                      <a:lnTo>
                        <a:pt x="2029" y="151"/>
                      </a:lnTo>
                      <a:lnTo>
                        <a:pt x="2031" y="150"/>
                      </a:lnTo>
                      <a:lnTo>
                        <a:pt x="2033" y="147"/>
                      </a:lnTo>
                      <a:lnTo>
                        <a:pt x="2034" y="145"/>
                      </a:lnTo>
                      <a:lnTo>
                        <a:pt x="2036" y="143"/>
                      </a:lnTo>
                      <a:lnTo>
                        <a:pt x="2038" y="143"/>
                      </a:lnTo>
                      <a:lnTo>
                        <a:pt x="2040" y="143"/>
                      </a:lnTo>
                      <a:lnTo>
                        <a:pt x="2041" y="145"/>
                      </a:lnTo>
                      <a:lnTo>
                        <a:pt x="2043" y="147"/>
                      </a:lnTo>
                      <a:lnTo>
                        <a:pt x="2045" y="150"/>
                      </a:lnTo>
                      <a:lnTo>
                        <a:pt x="2046" y="151"/>
                      </a:lnTo>
                      <a:lnTo>
                        <a:pt x="2048" y="152"/>
                      </a:lnTo>
                      <a:lnTo>
                        <a:pt x="2050" y="151"/>
                      </a:lnTo>
                      <a:lnTo>
                        <a:pt x="2052" y="150"/>
                      </a:lnTo>
                      <a:lnTo>
                        <a:pt x="2053" y="147"/>
                      </a:lnTo>
                      <a:lnTo>
                        <a:pt x="2055" y="144"/>
                      </a:lnTo>
                      <a:lnTo>
                        <a:pt x="2057" y="141"/>
                      </a:lnTo>
                      <a:lnTo>
                        <a:pt x="2058" y="137"/>
                      </a:lnTo>
                      <a:lnTo>
                        <a:pt x="2060" y="132"/>
                      </a:lnTo>
                      <a:lnTo>
                        <a:pt x="2062" y="128"/>
                      </a:lnTo>
                      <a:lnTo>
                        <a:pt x="2064" y="122"/>
                      </a:lnTo>
                      <a:lnTo>
                        <a:pt x="2065" y="117"/>
                      </a:lnTo>
                      <a:lnTo>
                        <a:pt x="2067" y="112"/>
                      </a:lnTo>
                      <a:lnTo>
                        <a:pt x="2069" y="107"/>
                      </a:lnTo>
                      <a:lnTo>
                        <a:pt x="2070" y="102"/>
                      </a:lnTo>
                      <a:lnTo>
                        <a:pt x="2072" y="99"/>
                      </a:lnTo>
                      <a:lnTo>
                        <a:pt x="2074" y="97"/>
                      </a:lnTo>
                      <a:lnTo>
                        <a:pt x="2076" y="97"/>
                      </a:lnTo>
                      <a:lnTo>
                        <a:pt x="2077" y="99"/>
                      </a:lnTo>
                      <a:lnTo>
                        <a:pt x="2079" y="102"/>
                      </a:lnTo>
                      <a:lnTo>
                        <a:pt x="2081" y="107"/>
                      </a:lnTo>
                      <a:lnTo>
                        <a:pt x="2082" y="111"/>
                      </a:lnTo>
                      <a:lnTo>
                        <a:pt x="2084" y="115"/>
                      </a:lnTo>
                      <a:lnTo>
                        <a:pt x="2086" y="118"/>
                      </a:lnTo>
                      <a:lnTo>
                        <a:pt x="2088" y="120"/>
                      </a:lnTo>
                      <a:lnTo>
                        <a:pt x="2089" y="120"/>
                      </a:lnTo>
                      <a:lnTo>
                        <a:pt x="2091" y="120"/>
                      </a:lnTo>
                      <a:lnTo>
                        <a:pt x="2093" y="120"/>
                      </a:lnTo>
                      <a:lnTo>
                        <a:pt x="2094" y="119"/>
                      </a:lnTo>
                      <a:lnTo>
                        <a:pt x="2096" y="119"/>
                      </a:lnTo>
                      <a:lnTo>
                        <a:pt x="2098" y="120"/>
                      </a:lnTo>
                      <a:lnTo>
                        <a:pt x="2100" y="122"/>
                      </a:lnTo>
                      <a:lnTo>
                        <a:pt x="2101" y="125"/>
                      </a:lnTo>
                      <a:lnTo>
                        <a:pt x="2103" y="127"/>
                      </a:lnTo>
                      <a:lnTo>
                        <a:pt x="2105" y="130"/>
                      </a:lnTo>
                      <a:lnTo>
                        <a:pt x="2106" y="132"/>
                      </a:lnTo>
                      <a:lnTo>
                        <a:pt x="2108" y="132"/>
                      </a:lnTo>
                      <a:lnTo>
                        <a:pt x="2110" y="132"/>
                      </a:lnTo>
                      <a:lnTo>
                        <a:pt x="2112" y="131"/>
                      </a:lnTo>
                      <a:lnTo>
                        <a:pt x="2113" y="129"/>
                      </a:lnTo>
                      <a:lnTo>
                        <a:pt x="2115" y="128"/>
                      </a:lnTo>
                      <a:lnTo>
                        <a:pt x="2117" y="126"/>
                      </a:lnTo>
                      <a:lnTo>
                        <a:pt x="2118" y="126"/>
                      </a:lnTo>
                      <a:lnTo>
                        <a:pt x="2120" y="126"/>
                      </a:lnTo>
                      <a:lnTo>
                        <a:pt x="2122" y="127"/>
                      </a:lnTo>
                      <a:lnTo>
                        <a:pt x="2124" y="129"/>
                      </a:lnTo>
                      <a:lnTo>
                        <a:pt x="2125" y="131"/>
                      </a:lnTo>
                      <a:lnTo>
                        <a:pt x="2127" y="132"/>
                      </a:lnTo>
                      <a:lnTo>
                        <a:pt x="2129" y="133"/>
                      </a:lnTo>
                      <a:lnTo>
                        <a:pt x="2130" y="134"/>
                      </a:lnTo>
                      <a:lnTo>
                        <a:pt x="2132" y="134"/>
                      </a:lnTo>
                      <a:lnTo>
                        <a:pt x="2134" y="134"/>
                      </a:lnTo>
                      <a:lnTo>
                        <a:pt x="2136" y="134"/>
                      </a:lnTo>
                      <a:lnTo>
                        <a:pt x="2137" y="134"/>
                      </a:lnTo>
                      <a:lnTo>
                        <a:pt x="2139" y="135"/>
                      </a:lnTo>
                      <a:lnTo>
                        <a:pt x="2141" y="135"/>
                      </a:lnTo>
                      <a:lnTo>
                        <a:pt x="2142" y="136"/>
                      </a:lnTo>
                      <a:lnTo>
                        <a:pt x="2144" y="137"/>
                      </a:lnTo>
                      <a:lnTo>
                        <a:pt x="2146" y="138"/>
                      </a:lnTo>
                      <a:lnTo>
                        <a:pt x="2148" y="138"/>
                      </a:lnTo>
                      <a:lnTo>
                        <a:pt x="2149" y="138"/>
                      </a:lnTo>
                      <a:lnTo>
                        <a:pt x="2151" y="137"/>
                      </a:lnTo>
                      <a:lnTo>
                        <a:pt x="2153" y="136"/>
                      </a:lnTo>
                      <a:lnTo>
                        <a:pt x="2154" y="135"/>
                      </a:lnTo>
                      <a:lnTo>
                        <a:pt x="2156" y="135"/>
                      </a:lnTo>
                      <a:lnTo>
                        <a:pt x="2158" y="134"/>
                      </a:lnTo>
                      <a:lnTo>
                        <a:pt x="2160" y="134"/>
                      </a:lnTo>
                      <a:lnTo>
                        <a:pt x="2161" y="133"/>
                      </a:lnTo>
                      <a:lnTo>
                        <a:pt x="2163" y="133"/>
                      </a:lnTo>
                      <a:lnTo>
                        <a:pt x="2164" y="131"/>
                      </a:lnTo>
                      <a:lnTo>
                        <a:pt x="2166" y="129"/>
                      </a:lnTo>
                      <a:lnTo>
                        <a:pt x="2168" y="126"/>
                      </a:lnTo>
                      <a:lnTo>
                        <a:pt x="2170" y="122"/>
                      </a:lnTo>
                      <a:lnTo>
                        <a:pt x="2171" y="119"/>
                      </a:lnTo>
                      <a:lnTo>
                        <a:pt x="2173" y="115"/>
                      </a:lnTo>
                      <a:lnTo>
                        <a:pt x="2175" y="112"/>
                      </a:lnTo>
                      <a:lnTo>
                        <a:pt x="2176" y="111"/>
                      </a:lnTo>
                      <a:lnTo>
                        <a:pt x="2178" y="111"/>
                      </a:lnTo>
                      <a:lnTo>
                        <a:pt x="2180" y="112"/>
                      </a:lnTo>
                      <a:lnTo>
                        <a:pt x="2182" y="114"/>
                      </a:lnTo>
                      <a:lnTo>
                        <a:pt x="2183" y="117"/>
                      </a:lnTo>
                      <a:lnTo>
                        <a:pt x="2185" y="120"/>
                      </a:lnTo>
                      <a:lnTo>
                        <a:pt x="2187" y="123"/>
                      </a:lnTo>
                      <a:lnTo>
                        <a:pt x="2188" y="125"/>
                      </a:lnTo>
                      <a:lnTo>
                        <a:pt x="2190" y="126"/>
                      </a:lnTo>
                      <a:lnTo>
                        <a:pt x="2192" y="126"/>
                      </a:lnTo>
                      <a:lnTo>
                        <a:pt x="2194" y="126"/>
                      </a:lnTo>
                      <a:lnTo>
                        <a:pt x="2195" y="126"/>
                      </a:lnTo>
                      <a:lnTo>
                        <a:pt x="2197" y="127"/>
                      </a:lnTo>
                      <a:lnTo>
                        <a:pt x="2199" y="128"/>
                      </a:lnTo>
                      <a:lnTo>
                        <a:pt x="2200" y="129"/>
                      </a:lnTo>
                      <a:lnTo>
                        <a:pt x="2202" y="132"/>
                      </a:lnTo>
                      <a:lnTo>
                        <a:pt x="2204" y="134"/>
                      </a:lnTo>
                      <a:lnTo>
                        <a:pt x="2206" y="137"/>
                      </a:lnTo>
                      <a:lnTo>
                        <a:pt x="2207" y="139"/>
                      </a:lnTo>
                      <a:lnTo>
                        <a:pt x="2209" y="141"/>
                      </a:lnTo>
                      <a:lnTo>
                        <a:pt x="2211" y="141"/>
                      </a:lnTo>
                      <a:lnTo>
                        <a:pt x="2212" y="140"/>
                      </a:lnTo>
                      <a:lnTo>
                        <a:pt x="2214" y="139"/>
                      </a:lnTo>
                      <a:lnTo>
                        <a:pt x="2216" y="136"/>
                      </a:lnTo>
                      <a:lnTo>
                        <a:pt x="2217" y="132"/>
                      </a:lnTo>
                      <a:lnTo>
                        <a:pt x="2219" y="128"/>
                      </a:lnTo>
                      <a:lnTo>
                        <a:pt x="2221" y="124"/>
                      </a:lnTo>
                      <a:lnTo>
                        <a:pt x="2223" y="121"/>
                      </a:lnTo>
                      <a:lnTo>
                        <a:pt x="2224" y="119"/>
                      </a:lnTo>
                      <a:lnTo>
                        <a:pt x="2226" y="118"/>
                      </a:lnTo>
                      <a:lnTo>
                        <a:pt x="2228" y="118"/>
                      </a:lnTo>
                      <a:lnTo>
                        <a:pt x="2229" y="119"/>
                      </a:lnTo>
                      <a:lnTo>
                        <a:pt x="2231" y="120"/>
                      </a:lnTo>
                      <a:lnTo>
                        <a:pt x="2233" y="122"/>
                      </a:lnTo>
                      <a:lnTo>
                        <a:pt x="2235" y="125"/>
                      </a:lnTo>
                      <a:lnTo>
                        <a:pt x="2236" y="127"/>
                      </a:lnTo>
                      <a:lnTo>
                        <a:pt x="2238" y="128"/>
                      </a:lnTo>
                      <a:lnTo>
                        <a:pt x="2240" y="129"/>
                      </a:lnTo>
                      <a:lnTo>
                        <a:pt x="2241" y="130"/>
                      </a:lnTo>
                      <a:lnTo>
                        <a:pt x="2243" y="130"/>
                      </a:lnTo>
                      <a:lnTo>
                        <a:pt x="2245" y="130"/>
                      </a:lnTo>
                      <a:lnTo>
                        <a:pt x="2247" y="129"/>
                      </a:lnTo>
                      <a:lnTo>
                        <a:pt x="2248" y="129"/>
                      </a:lnTo>
                      <a:lnTo>
                        <a:pt x="2250" y="128"/>
                      </a:lnTo>
                      <a:lnTo>
                        <a:pt x="2252" y="127"/>
                      </a:lnTo>
                      <a:lnTo>
                        <a:pt x="2253" y="126"/>
                      </a:lnTo>
                      <a:lnTo>
                        <a:pt x="2255" y="125"/>
                      </a:lnTo>
                      <a:lnTo>
                        <a:pt x="2257" y="124"/>
                      </a:lnTo>
                      <a:lnTo>
                        <a:pt x="2259" y="122"/>
                      </a:lnTo>
                      <a:lnTo>
                        <a:pt x="2260" y="121"/>
                      </a:lnTo>
                      <a:lnTo>
                        <a:pt x="2262" y="121"/>
                      </a:lnTo>
                      <a:lnTo>
                        <a:pt x="2264" y="122"/>
                      </a:lnTo>
                      <a:lnTo>
                        <a:pt x="2265" y="124"/>
                      </a:lnTo>
                      <a:lnTo>
                        <a:pt x="2267" y="127"/>
                      </a:lnTo>
                      <a:lnTo>
                        <a:pt x="2269" y="131"/>
                      </a:lnTo>
                      <a:lnTo>
                        <a:pt x="2271" y="136"/>
                      </a:lnTo>
                      <a:lnTo>
                        <a:pt x="2272" y="140"/>
                      </a:lnTo>
                      <a:lnTo>
                        <a:pt x="2274" y="144"/>
                      </a:lnTo>
                      <a:lnTo>
                        <a:pt x="2276" y="147"/>
                      </a:lnTo>
                      <a:lnTo>
                        <a:pt x="2277" y="149"/>
                      </a:lnTo>
                      <a:lnTo>
                        <a:pt x="2279" y="149"/>
                      </a:lnTo>
                      <a:lnTo>
                        <a:pt x="2281" y="148"/>
                      </a:lnTo>
                      <a:lnTo>
                        <a:pt x="2283" y="147"/>
                      </a:lnTo>
                      <a:lnTo>
                        <a:pt x="2284" y="147"/>
                      </a:lnTo>
                      <a:lnTo>
                        <a:pt x="2286" y="147"/>
                      </a:lnTo>
                      <a:lnTo>
                        <a:pt x="2288" y="149"/>
                      </a:lnTo>
                      <a:lnTo>
                        <a:pt x="2289" y="151"/>
                      </a:lnTo>
                      <a:lnTo>
                        <a:pt x="2291" y="153"/>
                      </a:lnTo>
                      <a:lnTo>
                        <a:pt x="2293" y="156"/>
                      </a:lnTo>
                      <a:lnTo>
                        <a:pt x="2295" y="157"/>
                      </a:lnTo>
                      <a:lnTo>
                        <a:pt x="2296" y="156"/>
                      </a:lnTo>
                      <a:lnTo>
                        <a:pt x="2298" y="153"/>
                      </a:lnTo>
                      <a:lnTo>
                        <a:pt x="2299" y="149"/>
                      </a:lnTo>
                      <a:lnTo>
                        <a:pt x="2301" y="144"/>
                      </a:lnTo>
                      <a:lnTo>
                        <a:pt x="2303" y="139"/>
                      </a:lnTo>
                      <a:lnTo>
                        <a:pt x="2305" y="135"/>
                      </a:lnTo>
                      <a:lnTo>
                        <a:pt x="2307" y="134"/>
                      </a:lnTo>
                      <a:lnTo>
                        <a:pt x="2308" y="135"/>
                      </a:lnTo>
                      <a:lnTo>
                        <a:pt x="2310" y="139"/>
                      </a:lnTo>
                      <a:lnTo>
                        <a:pt x="2311" y="146"/>
                      </a:lnTo>
                      <a:lnTo>
                        <a:pt x="2313" y="153"/>
                      </a:lnTo>
                      <a:lnTo>
                        <a:pt x="2315" y="160"/>
                      </a:lnTo>
                      <a:lnTo>
                        <a:pt x="2317" y="167"/>
                      </a:lnTo>
                      <a:lnTo>
                        <a:pt x="2319" y="171"/>
                      </a:lnTo>
                      <a:lnTo>
                        <a:pt x="2320" y="173"/>
                      </a:lnTo>
                      <a:lnTo>
                        <a:pt x="2322" y="172"/>
                      </a:lnTo>
                      <a:lnTo>
                        <a:pt x="2323" y="169"/>
                      </a:lnTo>
                      <a:lnTo>
                        <a:pt x="2325" y="165"/>
                      </a:lnTo>
                      <a:lnTo>
                        <a:pt x="2327" y="162"/>
                      </a:lnTo>
                      <a:lnTo>
                        <a:pt x="2329" y="159"/>
                      </a:lnTo>
                      <a:lnTo>
                        <a:pt x="2331" y="157"/>
                      </a:lnTo>
                      <a:lnTo>
                        <a:pt x="2332" y="157"/>
                      </a:lnTo>
                      <a:lnTo>
                        <a:pt x="2334" y="157"/>
                      </a:lnTo>
                      <a:lnTo>
                        <a:pt x="2335" y="158"/>
                      </a:lnTo>
                      <a:lnTo>
                        <a:pt x="2337" y="159"/>
                      </a:lnTo>
                      <a:lnTo>
                        <a:pt x="2339" y="159"/>
                      </a:lnTo>
                      <a:lnTo>
                        <a:pt x="2341" y="158"/>
                      </a:lnTo>
                      <a:lnTo>
                        <a:pt x="2342" y="156"/>
                      </a:lnTo>
                      <a:lnTo>
                        <a:pt x="2344" y="152"/>
                      </a:lnTo>
                      <a:lnTo>
                        <a:pt x="2346" y="148"/>
                      </a:lnTo>
                      <a:lnTo>
                        <a:pt x="2347" y="144"/>
                      </a:lnTo>
                      <a:lnTo>
                        <a:pt x="2349" y="140"/>
                      </a:lnTo>
                      <a:lnTo>
                        <a:pt x="2351" y="137"/>
                      </a:lnTo>
                      <a:lnTo>
                        <a:pt x="2353" y="134"/>
                      </a:lnTo>
                      <a:lnTo>
                        <a:pt x="2354" y="132"/>
                      </a:lnTo>
                      <a:lnTo>
                        <a:pt x="2356" y="131"/>
                      </a:lnTo>
                      <a:lnTo>
                        <a:pt x="2358" y="129"/>
                      </a:lnTo>
                      <a:lnTo>
                        <a:pt x="2359" y="128"/>
                      </a:lnTo>
                      <a:lnTo>
                        <a:pt x="2361" y="127"/>
                      </a:lnTo>
                      <a:lnTo>
                        <a:pt x="2363" y="126"/>
                      </a:lnTo>
                      <a:lnTo>
                        <a:pt x="2365" y="125"/>
                      </a:lnTo>
                      <a:lnTo>
                        <a:pt x="2366" y="125"/>
                      </a:lnTo>
                      <a:lnTo>
                        <a:pt x="2368" y="124"/>
                      </a:lnTo>
                      <a:lnTo>
                        <a:pt x="2370" y="124"/>
                      </a:lnTo>
                      <a:lnTo>
                        <a:pt x="2371" y="123"/>
                      </a:lnTo>
                      <a:lnTo>
                        <a:pt x="2373" y="122"/>
                      </a:lnTo>
                      <a:lnTo>
                        <a:pt x="2375" y="121"/>
                      </a:lnTo>
                      <a:lnTo>
                        <a:pt x="2377" y="118"/>
                      </a:lnTo>
                      <a:lnTo>
                        <a:pt x="2378" y="115"/>
                      </a:lnTo>
                      <a:lnTo>
                        <a:pt x="2380" y="111"/>
                      </a:lnTo>
                      <a:lnTo>
                        <a:pt x="2382" y="107"/>
                      </a:lnTo>
                      <a:lnTo>
                        <a:pt x="2383" y="104"/>
                      </a:lnTo>
                      <a:lnTo>
                        <a:pt x="2385" y="102"/>
                      </a:lnTo>
                      <a:lnTo>
                        <a:pt x="2387" y="102"/>
                      </a:lnTo>
                      <a:lnTo>
                        <a:pt x="2389" y="103"/>
                      </a:lnTo>
                      <a:lnTo>
                        <a:pt x="2390" y="106"/>
                      </a:lnTo>
                      <a:lnTo>
                        <a:pt x="2392" y="110"/>
                      </a:lnTo>
                      <a:lnTo>
                        <a:pt x="2394" y="114"/>
                      </a:lnTo>
                      <a:lnTo>
                        <a:pt x="2395" y="118"/>
                      </a:lnTo>
                      <a:lnTo>
                        <a:pt x="2397" y="121"/>
                      </a:lnTo>
                      <a:lnTo>
                        <a:pt x="2399" y="123"/>
                      </a:lnTo>
                      <a:lnTo>
                        <a:pt x="2401" y="124"/>
                      </a:lnTo>
                      <a:lnTo>
                        <a:pt x="2402" y="124"/>
                      </a:lnTo>
                      <a:lnTo>
                        <a:pt x="2404" y="123"/>
                      </a:lnTo>
                      <a:lnTo>
                        <a:pt x="2406" y="122"/>
                      </a:lnTo>
                      <a:lnTo>
                        <a:pt x="2407" y="121"/>
                      </a:lnTo>
                      <a:lnTo>
                        <a:pt x="2409" y="121"/>
                      </a:lnTo>
                      <a:lnTo>
                        <a:pt x="2411" y="120"/>
                      </a:lnTo>
                      <a:lnTo>
                        <a:pt x="2413" y="120"/>
                      </a:lnTo>
                      <a:lnTo>
                        <a:pt x="2414" y="120"/>
                      </a:lnTo>
                      <a:lnTo>
                        <a:pt x="2416" y="120"/>
                      </a:lnTo>
                      <a:lnTo>
                        <a:pt x="2418" y="120"/>
                      </a:lnTo>
                      <a:lnTo>
                        <a:pt x="2419" y="119"/>
                      </a:lnTo>
                      <a:lnTo>
                        <a:pt x="2421" y="119"/>
                      </a:lnTo>
                      <a:lnTo>
                        <a:pt x="2423" y="119"/>
                      </a:lnTo>
                      <a:lnTo>
                        <a:pt x="2424" y="120"/>
                      </a:lnTo>
                      <a:lnTo>
                        <a:pt x="2426" y="122"/>
                      </a:lnTo>
                      <a:lnTo>
                        <a:pt x="2428" y="125"/>
                      </a:lnTo>
                      <a:lnTo>
                        <a:pt x="2430" y="128"/>
                      </a:lnTo>
                      <a:lnTo>
                        <a:pt x="2431" y="131"/>
                      </a:lnTo>
                      <a:lnTo>
                        <a:pt x="2433" y="132"/>
                      </a:lnTo>
                      <a:lnTo>
                        <a:pt x="2435" y="132"/>
                      </a:lnTo>
                      <a:lnTo>
                        <a:pt x="2436" y="129"/>
                      </a:lnTo>
                      <a:lnTo>
                        <a:pt x="2438" y="125"/>
                      </a:lnTo>
                      <a:lnTo>
                        <a:pt x="2440" y="118"/>
                      </a:lnTo>
                      <a:lnTo>
                        <a:pt x="2442" y="111"/>
                      </a:lnTo>
                      <a:lnTo>
                        <a:pt x="2443" y="104"/>
                      </a:lnTo>
                      <a:lnTo>
                        <a:pt x="2445" y="99"/>
                      </a:lnTo>
                      <a:lnTo>
                        <a:pt x="2447" y="95"/>
                      </a:lnTo>
                      <a:lnTo>
                        <a:pt x="2448" y="94"/>
                      </a:lnTo>
                      <a:lnTo>
                        <a:pt x="2450" y="96"/>
                      </a:lnTo>
                      <a:lnTo>
                        <a:pt x="2452" y="100"/>
                      </a:lnTo>
                      <a:lnTo>
                        <a:pt x="2454" y="104"/>
                      </a:lnTo>
                      <a:lnTo>
                        <a:pt x="2455" y="110"/>
                      </a:lnTo>
                      <a:lnTo>
                        <a:pt x="2457" y="115"/>
                      </a:lnTo>
                      <a:lnTo>
                        <a:pt x="2458" y="118"/>
                      </a:lnTo>
                      <a:lnTo>
                        <a:pt x="2460" y="121"/>
                      </a:lnTo>
                      <a:lnTo>
                        <a:pt x="2462" y="122"/>
                      </a:lnTo>
                      <a:lnTo>
                        <a:pt x="2464" y="122"/>
                      </a:lnTo>
                      <a:lnTo>
                        <a:pt x="2465" y="122"/>
                      </a:lnTo>
                      <a:lnTo>
                        <a:pt x="2467" y="122"/>
                      </a:lnTo>
                      <a:lnTo>
                        <a:pt x="2469" y="122"/>
                      </a:lnTo>
                      <a:lnTo>
                        <a:pt x="2470" y="123"/>
                      </a:lnTo>
                      <a:lnTo>
                        <a:pt x="2472" y="123"/>
                      </a:lnTo>
                      <a:lnTo>
                        <a:pt x="2474" y="123"/>
                      </a:lnTo>
                      <a:lnTo>
                        <a:pt x="2476" y="123"/>
                      </a:lnTo>
                      <a:lnTo>
                        <a:pt x="2477" y="122"/>
                      </a:lnTo>
                      <a:lnTo>
                        <a:pt x="2479" y="120"/>
                      </a:lnTo>
                      <a:lnTo>
                        <a:pt x="2481" y="119"/>
                      </a:lnTo>
                      <a:lnTo>
                        <a:pt x="2482" y="119"/>
                      </a:lnTo>
                      <a:lnTo>
                        <a:pt x="2484" y="120"/>
                      </a:lnTo>
                      <a:lnTo>
                        <a:pt x="2486" y="122"/>
                      </a:lnTo>
                      <a:lnTo>
                        <a:pt x="2488" y="126"/>
                      </a:lnTo>
                      <a:lnTo>
                        <a:pt x="2489" y="131"/>
                      </a:lnTo>
                      <a:lnTo>
                        <a:pt x="2491" y="137"/>
                      </a:lnTo>
                      <a:lnTo>
                        <a:pt x="2493" y="141"/>
                      </a:lnTo>
                      <a:lnTo>
                        <a:pt x="2494" y="144"/>
                      </a:lnTo>
                      <a:lnTo>
                        <a:pt x="2496" y="145"/>
                      </a:lnTo>
                      <a:lnTo>
                        <a:pt x="2498" y="142"/>
                      </a:lnTo>
                      <a:lnTo>
                        <a:pt x="2500" y="137"/>
                      </a:lnTo>
                      <a:lnTo>
                        <a:pt x="2501" y="131"/>
                      </a:lnTo>
                      <a:lnTo>
                        <a:pt x="2503" y="123"/>
                      </a:lnTo>
                      <a:lnTo>
                        <a:pt x="2505" y="116"/>
                      </a:lnTo>
                      <a:lnTo>
                        <a:pt x="2506" y="111"/>
                      </a:lnTo>
                      <a:lnTo>
                        <a:pt x="2508" y="108"/>
                      </a:lnTo>
                      <a:lnTo>
                        <a:pt x="2510" y="107"/>
                      </a:lnTo>
                      <a:lnTo>
                        <a:pt x="2512" y="108"/>
                      </a:lnTo>
                      <a:lnTo>
                        <a:pt x="2513" y="109"/>
                      </a:lnTo>
                      <a:lnTo>
                        <a:pt x="2515" y="111"/>
                      </a:lnTo>
                      <a:lnTo>
                        <a:pt x="2517" y="112"/>
                      </a:lnTo>
                      <a:lnTo>
                        <a:pt x="2518" y="112"/>
                      </a:lnTo>
                      <a:lnTo>
                        <a:pt x="2520" y="110"/>
                      </a:lnTo>
                      <a:lnTo>
                        <a:pt x="2522" y="108"/>
                      </a:lnTo>
                      <a:lnTo>
                        <a:pt x="2524" y="105"/>
                      </a:lnTo>
                      <a:lnTo>
                        <a:pt x="2525" y="103"/>
                      </a:lnTo>
                      <a:lnTo>
                        <a:pt x="2527" y="103"/>
                      </a:lnTo>
                      <a:lnTo>
                        <a:pt x="2529" y="103"/>
                      </a:lnTo>
                      <a:lnTo>
                        <a:pt x="2530" y="105"/>
                      </a:lnTo>
                      <a:lnTo>
                        <a:pt x="2532" y="108"/>
                      </a:lnTo>
                      <a:lnTo>
                        <a:pt x="2534" y="111"/>
                      </a:lnTo>
                      <a:lnTo>
                        <a:pt x="2536" y="113"/>
                      </a:lnTo>
                      <a:lnTo>
                        <a:pt x="2537" y="114"/>
                      </a:lnTo>
                      <a:lnTo>
                        <a:pt x="2539" y="114"/>
                      </a:lnTo>
                      <a:lnTo>
                        <a:pt x="2541" y="113"/>
                      </a:lnTo>
                      <a:lnTo>
                        <a:pt x="2542" y="112"/>
                      </a:lnTo>
                      <a:lnTo>
                        <a:pt x="2544" y="111"/>
                      </a:lnTo>
                      <a:lnTo>
                        <a:pt x="2546" y="111"/>
                      </a:lnTo>
                      <a:lnTo>
                        <a:pt x="2548" y="112"/>
                      </a:lnTo>
                      <a:lnTo>
                        <a:pt x="2549" y="114"/>
                      </a:lnTo>
                      <a:lnTo>
                        <a:pt x="2551" y="116"/>
                      </a:lnTo>
                      <a:lnTo>
                        <a:pt x="2553" y="119"/>
                      </a:lnTo>
                      <a:lnTo>
                        <a:pt x="2554" y="120"/>
                      </a:lnTo>
                      <a:lnTo>
                        <a:pt x="2556" y="120"/>
                      </a:lnTo>
                      <a:lnTo>
                        <a:pt x="2558" y="119"/>
                      </a:lnTo>
                      <a:lnTo>
                        <a:pt x="2560" y="116"/>
                      </a:lnTo>
                      <a:lnTo>
                        <a:pt x="2561" y="113"/>
                      </a:lnTo>
                      <a:lnTo>
                        <a:pt x="2563" y="111"/>
                      </a:lnTo>
                      <a:lnTo>
                        <a:pt x="2565" y="109"/>
                      </a:lnTo>
                      <a:lnTo>
                        <a:pt x="2566" y="110"/>
                      </a:lnTo>
                      <a:lnTo>
                        <a:pt x="2568" y="112"/>
                      </a:lnTo>
                      <a:lnTo>
                        <a:pt x="2570" y="116"/>
                      </a:lnTo>
                      <a:lnTo>
                        <a:pt x="2572" y="120"/>
                      </a:lnTo>
                      <a:lnTo>
                        <a:pt x="2573" y="124"/>
                      </a:lnTo>
                      <a:lnTo>
                        <a:pt x="2575" y="126"/>
                      </a:lnTo>
                      <a:lnTo>
                        <a:pt x="2577" y="127"/>
                      </a:lnTo>
                      <a:lnTo>
                        <a:pt x="2578" y="125"/>
                      </a:lnTo>
                      <a:lnTo>
                        <a:pt x="2580" y="122"/>
                      </a:lnTo>
                      <a:lnTo>
                        <a:pt x="2582" y="118"/>
                      </a:lnTo>
                      <a:lnTo>
                        <a:pt x="2584" y="113"/>
                      </a:lnTo>
                      <a:lnTo>
                        <a:pt x="2585" y="110"/>
                      </a:lnTo>
                      <a:lnTo>
                        <a:pt x="2587" y="108"/>
                      </a:lnTo>
                      <a:lnTo>
                        <a:pt x="2589" y="109"/>
                      </a:lnTo>
                      <a:lnTo>
                        <a:pt x="2590" y="111"/>
                      </a:lnTo>
                      <a:lnTo>
                        <a:pt x="2592" y="115"/>
                      </a:lnTo>
                      <a:lnTo>
                        <a:pt x="2594" y="119"/>
                      </a:lnTo>
                      <a:lnTo>
                        <a:pt x="2596" y="123"/>
                      </a:lnTo>
                      <a:lnTo>
                        <a:pt x="2597" y="125"/>
                      </a:lnTo>
                      <a:lnTo>
                        <a:pt x="2599" y="126"/>
                      </a:lnTo>
                      <a:lnTo>
                        <a:pt x="2600" y="126"/>
                      </a:lnTo>
                      <a:lnTo>
                        <a:pt x="2602" y="125"/>
                      </a:lnTo>
                      <a:lnTo>
                        <a:pt x="2604" y="123"/>
                      </a:lnTo>
                      <a:lnTo>
                        <a:pt x="2606" y="121"/>
                      </a:lnTo>
                      <a:lnTo>
                        <a:pt x="2608" y="120"/>
                      </a:lnTo>
                      <a:lnTo>
                        <a:pt x="2609" y="120"/>
                      </a:lnTo>
                      <a:lnTo>
                        <a:pt x="2611" y="120"/>
                      </a:lnTo>
                      <a:lnTo>
                        <a:pt x="2612" y="122"/>
                      </a:lnTo>
                      <a:lnTo>
                        <a:pt x="2614" y="123"/>
                      </a:lnTo>
                      <a:lnTo>
                        <a:pt x="2616" y="125"/>
                      </a:lnTo>
                      <a:lnTo>
                        <a:pt x="2618" y="126"/>
                      </a:lnTo>
                      <a:lnTo>
                        <a:pt x="2620" y="127"/>
                      </a:lnTo>
                      <a:lnTo>
                        <a:pt x="2621" y="128"/>
                      </a:lnTo>
                      <a:lnTo>
                        <a:pt x="2623" y="129"/>
                      </a:lnTo>
                      <a:lnTo>
                        <a:pt x="2624" y="131"/>
                      </a:lnTo>
                      <a:lnTo>
                        <a:pt x="2626" y="132"/>
                      </a:lnTo>
                      <a:lnTo>
                        <a:pt x="2628" y="133"/>
                      </a:lnTo>
                      <a:lnTo>
                        <a:pt x="2630" y="135"/>
                      </a:lnTo>
                      <a:lnTo>
                        <a:pt x="2631" y="137"/>
                      </a:lnTo>
                      <a:lnTo>
                        <a:pt x="2633" y="137"/>
                      </a:lnTo>
                      <a:lnTo>
                        <a:pt x="2635" y="138"/>
                      </a:lnTo>
                      <a:lnTo>
                        <a:pt x="2636" y="138"/>
                      </a:lnTo>
                      <a:lnTo>
                        <a:pt x="2638" y="137"/>
                      </a:lnTo>
                      <a:lnTo>
                        <a:pt x="2640" y="135"/>
                      </a:lnTo>
                      <a:lnTo>
                        <a:pt x="2642" y="134"/>
                      </a:lnTo>
                      <a:lnTo>
                        <a:pt x="2643" y="133"/>
                      </a:lnTo>
                      <a:lnTo>
                        <a:pt x="2645" y="132"/>
                      </a:lnTo>
                      <a:lnTo>
                        <a:pt x="2647" y="132"/>
                      </a:lnTo>
                      <a:lnTo>
                        <a:pt x="2648" y="132"/>
                      </a:lnTo>
                      <a:lnTo>
                        <a:pt x="2650" y="134"/>
                      </a:lnTo>
                      <a:lnTo>
                        <a:pt x="2652" y="136"/>
                      </a:lnTo>
                      <a:lnTo>
                        <a:pt x="2654" y="139"/>
                      </a:lnTo>
                      <a:lnTo>
                        <a:pt x="2655" y="143"/>
                      </a:lnTo>
                      <a:lnTo>
                        <a:pt x="2657" y="146"/>
                      </a:lnTo>
                      <a:lnTo>
                        <a:pt x="2659" y="149"/>
                      </a:lnTo>
                      <a:lnTo>
                        <a:pt x="2660" y="151"/>
                      </a:lnTo>
                      <a:lnTo>
                        <a:pt x="2662" y="152"/>
                      </a:lnTo>
                      <a:lnTo>
                        <a:pt x="2664" y="152"/>
                      </a:lnTo>
                      <a:lnTo>
                        <a:pt x="2665" y="150"/>
                      </a:lnTo>
                      <a:lnTo>
                        <a:pt x="2667" y="146"/>
                      </a:lnTo>
                      <a:lnTo>
                        <a:pt x="2669" y="142"/>
                      </a:lnTo>
                      <a:lnTo>
                        <a:pt x="2671" y="138"/>
                      </a:lnTo>
                      <a:lnTo>
                        <a:pt x="2672" y="134"/>
                      </a:lnTo>
                      <a:lnTo>
                        <a:pt x="2674" y="131"/>
                      </a:lnTo>
                      <a:lnTo>
                        <a:pt x="2676" y="131"/>
                      </a:lnTo>
                      <a:lnTo>
                        <a:pt x="2677" y="133"/>
                      </a:lnTo>
                      <a:lnTo>
                        <a:pt x="2679" y="138"/>
                      </a:lnTo>
                      <a:lnTo>
                        <a:pt x="2681" y="145"/>
                      </a:lnTo>
                      <a:lnTo>
                        <a:pt x="2683" y="152"/>
                      </a:lnTo>
                      <a:lnTo>
                        <a:pt x="2684" y="159"/>
                      </a:lnTo>
                      <a:lnTo>
                        <a:pt x="2686" y="165"/>
                      </a:lnTo>
                      <a:lnTo>
                        <a:pt x="2688" y="170"/>
                      </a:lnTo>
                      <a:lnTo>
                        <a:pt x="2689" y="171"/>
                      </a:lnTo>
                      <a:lnTo>
                        <a:pt x="2691" y="170"/>
                      </a:lnTo>
                      <a:lnTo>
                        <a:pt x="2693" y="168"/>
                      </a:lnTo>
                      <a:lnTo>
                        <a:pt x="2695" y="163"/>
                      </a:lnTo>
                      <a:lnTo>
                        <a:pt x="2696" y="159"/>
                      </a:lnTo>
                      <a:lnTo>
                        <a:pt x="2698" y="154"/>
                      </a:lnTo>
                      <a:lnTo>
                        <a:pt x="2700" y="151"/>
                      </a:lnTo>
                      <a:lnTo>
                        <a:pt x="2701" y="149"/>
                      </a:lnTo>
                      <a:lnTo>
                        <a:pt x="2703" y="148"/>
                      </a:lnTo>
                      <a:lnTo>
                        <a:pt x="2705" y="147"/>
                      </a:lnTo>
                      <a:lnTo>
                        <a:pt x="2707" y="147"/>
                      </a:lnTo>
                      <a:lnTo>
                        <a:pt x="2708" y="147"/>
                      </a:lnTo>
                      <a:lnTo>
                        <a:pt x="2710" y="146"/>
                      </a:lnTo>
                      <a:lnTo>
                        <a:pt x="2712" y="146"/>
                      </a:lnTo>
                      <a:lnTo>
                        <a:pt x="2713" y="146"/>
                      </a:lnTo>
                      <a:lnTo>
                        <a:pt x="2715" y="147"/>
                      </a:lnTo>
                      <a:lnTo>
                        <a:pt x="2717" y="148"/>
                      </a:lnTo>
                      <a:lnTo>
                        <a:pt x="2719" y="150"/>
                      </a:lnTo>
                      <a:lnTo>
                        <a:pt x="2720" y="153"/>
                      </a:lnTo>
                      <a:lnTo>
                        <a:pt x="2722" y="157"/>
                      </a:lnTo>
                      <a:lnTo>
                        <a:pt x="2724" y="160"/>
                      </a:lnTo>
                      <a:lnTo>
                        <a:pt x="2725" y="162"/>
                      </a:lnTo>
                      <a:lnTo>
                        <a:pt x="2727" y="164"/>
                      </a:lnTo>
                      <a:lnTo>
                        <a:pt x="2729" y="164"/>
                      </a:lnTo>
                      <a:lnTo>
                        <a:pt x="2731" y="163"/>
                      </a:lnTo>
                      <a:lnTo>
                        <a:pt x="2732" y="162"/>
                      </a:lnTo>
                      <a:lnTo>
                        <a:pt x="2734" y="160"/>
                      </a:lnTo>
                      <a:lnTo>
                        <a:pt x="2735" y="159"/>
                      </a:lnTo>
                      <a:lnTo>
                        <a:pt x="2737" y="159"/>
                      </a:lnTo>
                      <a:lnTo>
                        <a:pt x="2739" y="160"/>
                      </a:lnTo>
                      <a:lnTo>
                        <a:pt x="2741" y="162"/>
                      </a:lnTo>
                      <a:lnTo>
                        <a:pt x="2743" y="165"/>
                      </a:lnTo>
                      <a:lnTo>
                        <a:pt x="2744" y="168"/>
                      </a:lnTo>
                      <a:lnTo>
                        <a:pt x="2746" y="171"/>
                      </a:lnTo>
                      <a:lnTo>
                        <a:pt x="2747" y="173"/>
                      </a:lnTo>
                      <a:lnTo>
                        <a:pt x="2749" y="174"/>
                      </a:lnTo>
                      <a:lnTo>
                        <a:pt x="2751" y="174"/>
                      </a:lnTo>
                      <a:lnTo>
                        <a:pt x="2753" y="174"/>
                      </a:lnTo>
                      <a:lnTo>
                        <a:pt x="2755" y="174"/>
                      </a:lnTo>
                      <a:lnTo>
                        <a:pt x="2756" y="174"/>
                      </a:lnTo>
                      <a:lnTo>
                        <a:pt x="2758" y="175"/>
                      </a:lnTo>
                      <a:lnTo>
                        <a:pt x="2759" y="177"/>
                      </a:lnTo>
                      <a:lnTo>
                        <a:pt x="2761" y="181"/>
                      </a:lnTo>
                      <a:lnTo>
                        <a:pt x="2763" y="185"/>
                      </a:lnTo>
                      <a:lnTo>
                        <a:pt x="2765" y="190"/>
                      </a:lnTo>
                      <a:lnTo>
                        <a:pt x="2767" y="194"/>
                      </a:lnTo>
                      <a:lnTo>
                        <a:pt x="2768" y="197"/>
                      </a:lnTo>
                      <a:lnTo>
                        <a:pt x="2770" y="199"/>
                      </a:lnTo>
                      <a:lnTo>
                        <a:pt x="2771" y="199"/>
                      </a:lnTo>
                      <a:lnTo>
                        <a:pt x="2773" y="197"/>
                      </a:lnTo>
                      <a:lnTo>
                        <a:pt x="2775" y="196"/>
                      </a:lnTo>
                      <a:lnTo>
                        <a:pt x="2777" y="194"/>
                      </a:lnTo>
                      <a:lnTo>
                        <a:pt x="2778" y="192"/>
                      </a:lnTo>
                      <a:lnTo>
                        <a:pt x="2780" y="191"/>
                      </a:lnTo>
                      <a:lnTo>
                        <a:pt x="2782" y="191"/>
                      </a:lnTo>
                      <a:lnTo>
                        <a:pt x="2783" y="193"/>
                      </a:lnTo>
                      <a:lnTo>
                        <a:pt x="2785" y="195"/>
                      </a:lnTo>
                      <a:lnTo>
                        <a:pt x="2787" y="197"/>
                      </a:lnTo>
                      <a:lnTo>
                        <a:pt x="2789" y="200"/>
                      </a:lnTo>
                      <a:lnTo>
                        <a:pt x="2790" y="202"/>
                      </a:lnTo>
                      <a:lnTo>
                        <a:pt x="2792" y="202"/>
                      </a:lnTo>
                      <a:lnTo>
                        <a:pt x="2794" y="202"/>
                      </a:lnTo>
                      <a:lnTo>
                        <a:pt x="2795" y="200"/>
                      </a:lnTo>
                      <a:lnTo>
                        <a:pt x="2797" y="199"/>
                      </a:lnTo>
                      <a:lnTo>
                        <a:pt x="2799" y="197"/>
                      </a:lnTo>
                      <a:lnTo>
                        <a:pt x="2801" y="196"/>
                      </a:lnTo>
                      <a:lnTo>
                        <a:pt x="2802" y="196"/>
                      </a:lnTo>
                      <a:lnTo>
                        <a:pt x="2804" y="198"/>
                      </a:lnTo>
                      <a:lnTo>
                        <a:pt x="2806" y="202"/>
                      </a:lnTo>
                      <a:lnTo>
                        <a:pt x="2807" y="207"/>
                      </a:lnTo>
                      <a:lnTo>
                        <a:pt x="2809" y="213"/>
                      </a:lnTo>
                      <a:lnTo>
                        <a:pt x="2811" y="220"/>
                      </a:lnTo>
                      <a:lnTo>
                        <a:pt x="2813" y="227"/>
                      </a:lnTo>
                      <a:lnTo>
                        <a:pt x="2814" y="234"/>
                      </a:lnTo>
                      <a:lnTo>
                        <a:pt x="2816" y="239"/>
                      </a:lnTo>
                      <a:lnTo>
                        <a:pt x="2818" y="242"/>
                      </a:lnTo>
                      <a:lnTo>
                        <a:pt x="2819" y="244"/>
                      </a:lnTo>
                      <a:lnTo>
                        <a:pt x="2821" y="244"/>
                      </a:lnTo>
                      <a:lnTo>
                        <a:pt x="2823" y="243"/>
                      </a:lnTo>
                      <a:lnTo>
                        <a:pt x="2825" y="241"/>
                      </a:lnTo>
                      <a:lnTo>
                        <a:pt x="2826" y="238"/>
                      </a:lnTo>
                      <a:lnTo>
                        <a:pt x="2828" y="234"/>
                      </a:lnTo>
                      <a:lnTo>
                        <a:pt x="2830" y="231"/>
                      </a:lnTo>
                      <a:lnTo>
                        <a:pt x="2831" y="228"/>
                      </a:lnTo>
                      <a:lnTo>
                        <a:pt x="2833" y="225"/>
                      </a:lnTo>
                      <a:lnTo>
                        <a:pt x="2835" y="224"/>
                      </a:lnTo>
                      <a:lnTo>
                        <a:pt x="2837" y="222"/>
                      </a:lnTo>
                      <a:lnTo>
                        <a:pt x="2838" y="222"/>
                      </a:lnTo>
                      <a:lnTo>
                        <a:pt x="2840" y="223"/>
                      </a:lnTo>
                      <a:lnTo>
                        <a:pt x="2842" y="224"/>
                      </a:lnTo>
                      <a:lnTo>
                        <a:pt x="2843" y="226"/>
                      </a:lnTo>
                      <a:lnTo>
                        <a:pt x="2845" y="227"/>
                      </a:lnTo>
                      <a:lnTo>
                        <a:pt x="2847" y="228"/>
                      </a:lnTo>
                      <a:lnTo>
                        <a:pt x="2849" y="230"/>
                      </a:lnTo>
                      <a:lnTo>
                        <a:pt x="2850" y="230"/>
                      </a:lnTo>
                      <a:lnTo>
                        <a:pt x="2852" y="230"/>
                      </a:lnTo>
                      <a:lnTo>
                        <a:pt x="2854" y="230"/>
                      </a:lnTo>
                      <a:lnTo>
                        <a:pt x="2855" y="229"/>
                      </a:lnTo>
                      <a:lnTo>
                        <a:pt x="2857" y="228"/>
                      </a:lnTo>
                      <a:lnTo>
                        <a:pt x="2859" y="227"/>
                      </a:lnTo>
                      <a:lnTo>
                        <a:pt x="2861" y="226"/>
                      </a:lnTo>
                      <a:lnTo>
                        <a:pt x="2862" y="225"/>
                      </a:lnTo>
                      <a:lnTo>
                        <a:pt x="2864" y="224"/>
                      </a:lnTo>
                      <a:lnTo>
                        <a:pt x="2866" y="223"/>
                      </a:lnTo>
                      <a:lnTo>
                        <a:pt x="2867" y="222"/>
                      </a:lnTo>
                      <a:lnTo>
                        <a:pt x="2869" y="222"/>
                      </a:lnTo>
                      <a:lnTo>
                        <a:pt x="2871" y="222"/>
                      </a:lnTo>
                      <a:lnTo>
                        <a:pt x="2872" y="222"/>
                      </a:lnTo>
                      <a:lnTo>
                        <a:pt x="2874" y="223"/>
                      </a:lnTo>
                      <a:lnTo>
                        <a:pt x="2876" y="224"/>
                      </a:lnTo>
                      <a:lnTo>
                        <a:pt x="2878" y="225"/>
                      </a:lnTo>
                      <a:lnTo>
                        <a:pt x="2879" y="226"/>
                      </a:lnTo>
                      <a:lnTo>
                        <a:pt x="2881" y="227"/>
                      </a:lnTo>
                      <a:lnTo>
                        <a:pt x="2883" y="228"/>
                      </a:lnTo>
                      <a:lnTo>
                        <a:pt x="2884" y="228"/>
                      </a:lnTo>
                      <a:lnTo>
                        <a:pt x="2886" y="228"/>
                      </a:lnTo>
                      <a:lnTo>
                        <a:pt x="2888" y="227"/>
                      </a:lnTo>
                      <a:lnTo>
                        <a:pt x="2890" y="227"/>
                      </a:lnTo>
                      <a:lnTo>
                        <a:pt x="2891" y="227"/>
                      </a:lnTo>
                      <a:lnTo>
                        <a:pt x="2893" y="227"/>
                      </a:lnTo>
                      <a:lnTo>
                        <a:pt x="2895" y="227"/>
                      </a:lnTo>
                      <a:lnTo>
                        <a:pt x="2896" y="228"/>
                      </a:lnTo>
                      <a:lnTo>
                        <a:pt x="2898" y="230"/>
                      </a:lnTo>
                      <a:lnTo>
                        <a:pt x="2900" y="231"/>
                      </a:lnTo>
                      <a:lnTo>
                        <a:pt x="2902" y="233"/>
                      </a:lnTo>
                      <a:lnTo>
                        <a:pt x="2903" y="234"/>
                      </a:lnTo>
                      <a:lnTo>
                        <a:pt x="2905" y="234"/>
                      </a:lnTo>
                      <a:lnTo>
                        <a:pt x="2907" y="233"/>
                      </a:lnTo>
                      <a:lnTo>
                        <a:pt x="2908" y="232"/>
                      </a:lnTo>
                      <a:lnTo>
                        <a:pt x="2910" y="230"/>
                      </a:lnTo>
                      <a:lnTo>
                        <a:pt x="2912" y="227"/>
                      </a:lnTo>
                      <a:lnTo>
                        <a:pt x="2913" y="226"/>
                      </a:lnTo>
                      <a:lnTo>
                        <a:pt x="2915" y="225"/>
                      </a:lnTo>
                      <a:lnTo>
                        <a:pt x="2917" y="226"/>
                      </a:lnTo>
                      <a:lnTo>
                        <a:pt x="2918" y="228"/>
                      </a:lnTo>
                      <a:lnTo>
                        <a:pt x="2920" y="231"/>
                      </a:lnTo>
                      <a:lnTo>
                        <a:pt x="2922" y="236"/>
                      </a:lnTo>
                      <a:lnTo>
                        <a:pt x="2924" y="240"/>
                      </a:lnTo>
                      <a:lnTo>
                        <a:pt x="2925" y="244"/>
                      </a:lnTo>
                      <a:lnTo>
                        <a:pt x="2927" y="247"/>
                      </a:lnTo>
                      <a:lnTo>
                        <a:pt x="2929" y="249"/>
                      </a:lnTo>
                      <a:lnTo>
                        <a:pt x="2930" y="247"/>
                      </a:lnTo>
                      <a:lnTo>
                        <a:pt x="2932" y="244"/>
                      </a:lnTo>
                      <a:lnTo>
                        <a:pt x="2934" y="240"/>
                      </a:lnTo>
                      <a:lnTo>
                        <a:pt x="2936" y="234"/>
                      </a:lnTo>
                      <a:lnTo>
                        <a:pt x="2937" y="228"/>
                      </a:lnTo>
                      <a:lnTo>
                        <a:pt x="2939" y="224"/>
                      </a:lnTo>
                      <a:lnTo>
                        <a:pt x="2941" y="221"/>
                      </a:lnTo>
                      <a:lnTo>
                        <a:pt x="2942" y="221"/>
                      </a:lnTo>
                      <a:lnTo>
                        <a:pt x="2944" y="222"/>
                      </a:lnTo>
                      <a:lnTo>
                        <a:pt x="2946" y="226"/>
                      </a:lnTo>
                      <a:lnTo>
                        <a:pt x="2948" y="230"/>
                      </a:lnTo>
                      <a:lnTo>
                        <a:pt x="2949" y="234"/>
                      </a:lnTo>
                      <a:lnTo>
                        <a:pt x="2951" y="237"/>
                      </a:lnTo>
                      <a:lnTo>
                        <a:pt x="2953" y="239"/>
                      </a:lnTo>
                      <a:lnTo>
                        <a:pt x="2954" y="239"/>
                      </a:lnTo>
                      <a:lnTo>
                        <a:pt x="2956" y="237"/>
                      </a:lnTo>
                      <a:lnTo>
                        <a:pt x="2958" y="235"/>
                      </a:lnTo>
                      <a:lnTo>
                        <a:pt x="2960" y="232"/>
                      </a:lnTo>
                      <a:lnTo>
                        <a:pt x="2961" y="231"/>
                      </a:lnTo>
                      <a:lnTo>
                        <a:pt x="2963" y="231"/>
                      </a:lnTo>
                      <a:lnTo>
                        <a:pt x="2965" y="233"/>
                      </a:lnTo>
                      <a:lnTo>
                        <a:pt x="2966" y="235"/>
                      </a:lnTo>
                      <a:lnTo>
                        <a:pt x="2968" y="238"/>
                      </a:lnTo>
                      <a:lnTo>
                        <a:pt x="2970" y="240"/>
                      </a:lnTo>
                      <a:lnTo>
                        <a:pt x="2972" y="240"/>
                      </a:lnTo>
                      <a:lnTo>
                        <a:pt x="2973" y="237"/>
                      </a:lnTo>
                      <a:lnTo>
                        <a:pt x="2975" y="232"/>
                      </a:lnTo>
                      <a:lnTo>
                        <a:pt x="2977" y="225"/>
                      </a:lnTo>
                      <a:lnTo>
                        <a:pt x="2978" y="218"/>
                      </a:lnTo>
                      <a:lnTo>
                        <a:pt x="2980" y="212"/>
                      </a:lnTo>
                      <a:lnTo>
                        <a:pt x="2982" y="208"/>
                      </a:lnTo>
                      <a:lnTo>
                        <a:pt x="2984" y="209"/>
                      </a:lnTo>
                      <a:lnTo>
                        <a:pt x="2985" y="213"/>
                      </a:lnTo>
                      <a:lnTo>
                        <a:pt x="2987" y="221"/>
                      </a:lnTo>
                      <a:lnTo>
                        <a:pt x="2989" y="231"/>
                      </a:lnTo>
                      <a:lnTo>
                        <a:pt x="2990" y="240"/>
                      </a:lnTo>
                      <a:lnTo>
                        <a:pt x="2992" y="246"/>
                      </a:lnTo>
                      <a:lnTo>
                        <a:pt x="2994" y="249"/>
                      </a:lnTo>
                      <a:lnTo>
                        <a:pt x="2996" y="246"/>
                      </a:lnTo>
                      <a:lnTo>
                        <a:pt x="2997" y="239"/>
                      </a:lnTo>
                      <a:lnTo>
                        <a:pt x="2999" y="228"/>
                      </a:lnTo>
                      <a:lnTo>
                        <a:pt x="3001" y="216"/>
                      </a:lnTo>
                      <a:lnTo>
                        <a:pt x="3002" y="205"/>
                      </a:lnTo>
                      <a:lnTo>
                        <a:pt x="3004" y="196"/>
                      </a:lnTo>
                      <a:lnTo>
                        <a:pt x="3006" y="192"/>
                      </a:lnTo>
                      <a:lnTo>
                        <a:pt x="3008" y="191"/>
                      </a:lnTo>
                      <a:lnTo>
                        <a:pt x="3009" y="195"/>
                      </a:lnTo>
                      <a:lnTo>
                        <a:pt x="3011" y="201"/>
                      </a:lnTo>
                      <a:lnTo>
                        <a:pt x="3013" y="207"/>
                      </a:lnTo>
                      <a:lnTo>
                        <a:pt x="3014" y="213"/>
                      </a:lnTo>
                      <a:lnTo>
                        <a:pt x="3016" y="216"/>
                      </a:lnTo>
                      <a:lnTo>
                        <a:pt x="3018" y="217"/>
                      </a:lnTo>
                      <a:lnTo>
                        <a:pt x="3020" y="215"/>
                      </a:lnTo>
                      <a:lnTo>
                        <a:pt x="3021" y="211"/>
                      </a:lnTo>
                      <a:lnTo>
                        <a:pt x="3023" y="206"/>
                      </a:lnTo>
                      <a:lnTo>
                        <a:pt x="3025" y="200"/>
                      </a:lnTo>
                      <a:lnTo>
                        <a:pt x="3026" y="196"/>
                      </a:lnTo>
                      <a:lnTo>
                        <a:pt x="3028" y="193"/>
                      </a:lnTo>
                      <a:lnTo>
                        <a:pt x="3030" y="190"/>
                      </a:lnTo>
                      <a:lnTo>
                        <a:pt x="3032" y="188"/>
                      </a:lnTo>
                      <a:lnTo>
                        <a:pt x="3033" y="187"/>
                      </a:lnTo>
                      <a:lnTo>
                        <a:pt x="3035" y="185"/>
                      </a:lnTo>
                      <a:lnTo>
                        <a:pt x="3036" y="184"/>
                      </a:lnTo>
                      <a:lnTo>
                        <a:pt x="3038" y="182"/>
                      </a:lnTo>
                      <a:lnTo>
                        <a:pt x="3040" y="180"/>
                      </a:lnTo>
                      <a:lnTo>
                        <a:pt x="3042" y="179"/>
                      </a:lnTo>
                      <a:lnTo>
                        <a:pt x="3044" y="179"/>
                      </a:lnTo>
                      <a:lnTo>
                        <a:pt x="3045" y="180"/>
                      </a:lnTo>
                      <a:lnTo>
                        <a:pt x="3047" y="182"/>
                      </a:lnTo>
                      <a:lnTo>
                        <a:pt x="3048" y="185"/>
                      </a:lnTo>
                      <a:lnTo>
                        <a:pt x="3050" y="188"/>
                      </a:lnTo>
                      <a:lnTo>
                        <a:pt x="3052" y="190"/>
                      </a:lnTo>
                      <a:lnTo>
                        <a:pt x="3054" y="191"/>
                      </a:lnTo>
                      <a:lnTo>
                        <a:pt x="3056" y="191"/>
                      </a:lnTo>
                      <a:lnTo>
                        <a:pt x="3057" y="190"/>
                      </a:lnTo>
                      <a:lnTo>
                        <a:pt x="3059" y="188"/>
                      </a:lnTo>
                      <a:lnTo>
                        <a:pt x="3060" y="184"/>
                      </a:lnTo>
                      <a:lnTo>
                        <a:pt x="3062" y="181"/>
                      </a:lnTo>
                      <a:lnTo>
                        <a:pt x="3064" y="176"/>
                      </a:lnTo>
                      <a:lnTo>
                        <a:pt x="3066" y="172"/>
                      </a:lnTo>
                      <a:lnTo>
                        <a:pt x="3068" y="168"/>
                      </a:lnTo>
                      <a:lnTo>
                        <a:pt x="3069" y="164"/>
                      </a:lnTo>
                      <a:lnTo>
                        <a:pt x="3071" y="161"/>
                      </a:lnTo>
                      <a:lnTo>
                        <a:pt x="3072" y="159"/>
                      </a:lnTo>
                      <a:lnTo>
                        <a:pt x="3074" y="157"/>
                      </a:lnTo>
                      <a:lnTo>
                        <a:pt x="3076" y="156"/>
                      </a:lnTo>
                      <a:lnTo>
                        <a:pt x="3078" y="156"/>
                      </a:lnTo>
                      <a:lnTo>
                        <a:pt x="3079" y="157"/>
                      </a:lnTo>
                      <a:lnTo>
                        <a:pt x="3081" y="160"/>
                      </a:lnTo>
                      <a:lnTo>
                        <a:pt x="3083" y="163"/>
                      </a:lnTo>
                      <a:lnTo>
                        <a:pt x="3084" y="166"/>
                      </a:lnTo>
                      <a:lnTo>
                        <a:pt x="3086" y="170"/>
                      </a:lnTo>
                      <a:lnTo>
                        <a:pt x="3088" y="174"/>
                      </a:lnTo>
                      <a:lnTo>
                        <a:pt x="3090" y="177"/>
                      </a:lnTo>
                      <a:lnTo>
                        <a:pt x="3091" y="180"/>
                      </a:lnTo>
                      <a:lnTo>
                        <a:pt x="3093" y="183"/>
                      </a:lnTo>
                      <a:lnTo>
                        <a:pt x="3095" y="184"/>
                      </a:lnTo>
                      <a:lnTo>
                        <a:pt x="3096" y="186"/>
                      </a:lnTo>
                      <a:lnTo>
                        <a:pt x="3098" y="186"/>
                      </a:lnTo>
                      <a:lnTo>
                        <a:pt x="3100" y="187"/>
                      </a:lnTo>
                      <a:lnTo>
                        <a:pt x="3102" y="186"/>
                      </a:lnTo>
                      <a:lnTo>
                        <a:pt x="3103" y="185"/>
                      </a:lnTo>
                      <a:lnTo>
                        <a:pt x="3105" y="184"/>
                      </a:lnTo>
                      <a:lnTo>
                        <a:pt x="3107" y="183"/>
                      </a:lnTo>
                      <a:lnTo>
                        <a:pt x="3108" y="182"/>
                      </a:lnTo>
                      <a:lnTo>
                        <a:pt x="3110" y="182"/>
                      </a:lnTo>
                      <a:lnTo>
                        <a:pt x="3112" y="182"/>
                      </a:lnTo>
                      <a:lnTo>
                        <a:pt x="3114" y="183"/>
                      </a:lnTo>
                      <a:lnTo>
                        <a:pt x="3115" y="185"/>
                      </a:lnTo>
                      <a:lnTo>
                        <a:pt x="3117" y="187"/>
                      </a:lnTo>
                      <a:lnTo>
                        <a:pt x="3119" y="188"/>
                      </a:lnTo>
                      <a:lnTo>
                        <a:pt x="3120" y="189"/>
                      </a:lnTo>
                      <a:lnTo>
                        <a:pt x="3122" y="190"/>
                      </a:lnTo>
                      <a:lnTo>
                        <a:pt x="3124" y="189"/>
                      </a:lnTo>
                      <a:lnTo>
                        <a:pt x="3125" y="188"/>
                      </a:lnTo>
                      <a:lnTo>
                        <a:pt x="3127" y="187"/>
                      </a:lnTo>
                      <a:lnTo>
                        <a:pt x="3129" y="186"/>
                      </a:lnTo>
                      <a:lnTo>
                        <a:pt x="3131" y="185"/>
                      </a:lnTo>
                      <a:lnTo>
                        <a:pt x="3132" y="186"/>
                      </a:lnTo>
                      <a:lnTo>
                        <a:pt x="3134" y="188"/>
                      </a:lnTo>
                      <a:lnTo>
                        <a:pt x="3136" y="190"/>
                      </a:lnTo>
                      <a:lnTo>
                        <a:pt x="3137" y="193"/>
                      </a:lnTo>
                      <a:lnTo>
                        <a:pt x="3139" y="195"/>
                      </a:lnTo>
                      <a:lnTo>
                        <a:pt x="3141" y="196"/>
                      </a:lnTo>
                      <a:lnTo>
                        <a:pt x="3143" y="195"/>
                      </a:lnTo>
                      <a:lnTo>
                        <a:pt x="3144" y="193"/>
                      </a:lnTo>
                      <a:lnTo>
                        <a:pt x="3146" y="190"/>
                      </a:lnTo>
                      <a:lnTo>
                        <a:pt x="3148" y="185"/>
                      </a:lnTo>
                      <a:lnTo>
                        <a:pt x="3149" y="181"/>
                      </a:lnTo>
                      <a:lnTo>
                        <a:pt x="3151" y="178"/>
                      </a:lnTo>
                      <a:lnTo>
                        <a:pt x="3153" y="175"/>
                      </a:lnTo>
                      <a:lnTo>
                        <a:pt x="3155" y="174"/>
                      </a:lnTo>
                      <a:lnTo>
                        <a:pt x="3156" y="174"/>
                      </a:lnTo>
                      <a:lnTo>
                        <a:pt x="3158" y="175"/>
                      </a:lnTo>
                      <a:lnTo>
                        <a:pt x="3160" y="177"/>
                      </a:lnTo>
                      <a:lnTo>
                        <a:pt x="3161" y="177"/>
                      </a:lnTo>
                      <a:lnTo>
                        <a:pt x="3163" y="177"/>
                      </a:lnTo>
                      <a:lnTo>
                        <a:pt x="3165" y="176"/>
                      </a:lnTo>
                      <a:lnTo>
                        <a:pt x="3167" y="173"/>
                      </a:lnTo>
                      <a:lnTo>
                        <a:pt x="3168" y="170"/>
                      </a:lnTo>
                      <a:lnTo>
                        <a:pt x="3170" y="167"/>
                      </a:lnTo>
                      <a:lnTo>
                        <a:pt x="3171" y="165"/>
                      </a:lnTo>
                      <a:lnTo>
                        <a:pt x="3173" y="164"/>
                      </a:lnTo>
                      <a:lnTo>
                        <a:pt x="3175" y="165"/>
                      </a:lnTo>
                      <a:lnTo>
                        <a:pt x="3177" y="166"/>
                      </a:lnTo>
                      <a:lnTo>
                        <a:pt x="3179" y="169"/>
                      </a:lnTo>
                      <a:lnTo>
                        <a:pt x="3180" y="172"/>
                      </a:lnTo>
                      <a:lnTo>
                        <a:pt x="3182" y="174"/>
                      </a:lnTo>
                      <a:lnTo>
                        <a:pt x="3183" y="176"/>
                      </a:lnTo>
                      <a:lnTo>
                        <a:pt x="3185" y="177"/>
                      </a:lnTo>
                      <a:lnTo>
                        <a:pt x="3187" y="176"/>
                      </a:lnTo>
                      <a:lnTo>
                        <a:pt x="3189" y="175"/>
                      </a:lnTo>
                      <a:lnTo>
                        <a:pt x="3191" y="173"/>
                      </a:lnTo>
                      <a:lnTo>
                        <a:pt x="3192" y="171"/>
                      </a:lnTo>
                      <a:lnTo>
                        <a:pt x="3194" y="169"/>
                      </a:lnTo>
                      <a:lnTo>
                        <a:pt x="3195" y="169"/>
                      </a:lnTo>
                      <a:lnTo>
                        <a:pt x="3197" y="169"/>
                      </a:lnTo>
                      <a:lnTo>
                        <a:pt x="3199" y="171"/>
                      </a:lnTo>
                      <a:lnTo>
                        <a:pt x="3201" y="172"/>
                      </a:lnTo>
                      <a:lnTo>
                        <a:pt x="3203" y="175"/>
                      </a:lnTo>
                      <a:lnTo>
                        <a:pt x="3204" y="177"/>
                      </a:lnTo>
                      <a:lnTo>
                        <a:pt x="3206" y="178"/>
                      </a:lnTo>
                      <a:lnTo>
                        <a:pt x="3207" y="179"/>
                      </a:lnTo>
                      <a:lnTo>
                        <a:pt x="3209" y="179"/>
                      </a:lnTo>
                      <a:lnTo>
                        <a:pt x="3211" y="178"/>
                      </a:lnTo>
                      <a:lnTo>
                        <a:pt x="3213" y="178"/>
                      </a:lnTo>
                      <a:lnTo>
                        <a:pt x="3214" y="177"/>
                      </a:lnTo>
                      <a:lnTo>
                        <a:pt x="3216" y="177"/>
                      </a:lnTo>
                      <a:lnTo>
                        <a:pt x="3218" y="178"/>
                      </a:lnTo>
                      <a:lnTo>
                        <a:pt x="3219" y="179"/>
                      </a:lnTo>
                      <a:lnTo>
                        <a:pt x="3221" y="181"/>
                      </a:lnTo>
                      <a:lnTo>
                        <a:pt x="3223" y="184"/>
                      </a:lnTo>
                      <a:lnTo>
                        <a:pt x="3225" y="187"/>
                      </a:lnTo>
                      <a:lnTo>
                        <a:pt x="3226" y="190"/>
                      </a:lnTo>
                      <a:lnTo>
                        <a:pt x="3228" y="192"/>
                      </a:lnTo>
                      <a:lnTo>
                        <a:pt x="3230" y="194"/>
                      </a:lnTo>
                      <a:lnTo>
                        <a:pt x="3231" y="195"/>
                      </a:lnTo>
                      <a:lnTo>
                        <a:pt x="3233" y="196"/>
                      </a:lnTo>
                      <a:lnTo>
                        <a:pt x="3235" y="196"/>
                      </a:lnTo>
                      <a:lnTo>
                        <a:pt x="3237" y="196"/>
                      </a:lnTo>
                      <a:lnTo>
                        <a:pt x="3238" y="195"/>
                      </a:lnTo>
                      <a:lnTo>
                        <a:pt x="3240" y="194"/>
                      </a:lnTo>
                      <a:lnTo>
                        <a:pt x="3242" y="194"/>
                      </a:lnTo>
                      <a:lnTo>
                        <a:pt x="3243" y="193"/>
                      </a:lnTo>
                      <a:lnTo>
                        <a:pt x="3245" y="192"/>
                      </a:lnTo>
                      <a:lnTo>
                        <a:pt x="3247" y="190"/>
                      </a:lnTo>
                      <a:lnTo>
                        <a:pt x="3249" y="188"/>
                      </a:lnTo>
                      <a:lnTo>
                        <a:pt x="3250" y="185"/>
                      </a:lnTo>
                      <a:lnTo>
                        <a:pt x="3252" y="183"/>
                      </a:lnTo>
                      <a:lnTo>
                        <a:pt x="3254" y="180"/>
                      </a:lnTo>
                      <a:lnTo>
                        <a:pt x="3255" y="178"/>
                      </a:lnTo>
                      <a:lnTo>
                        <a:pt x="3257" y="176"/>
                      </a:lnTo>
                      <a:lnTo>
                        <a:pt x="3259" y="176"/>
                      </a:lnTo>
                      <a:lnTo>
                        <a:pt x="3261" y="176"/>
                      </a:lnTo>
                      <a:lnTo>
                        <a:pt x="3262" y="178"/>
                      </a:lnTo>
                      <a:lnTo>
                        <a:pt x="3264" y="181"/>
                      </a:lnTo>
                      <a:lnTo>
                        <a:pt x="3266" y="184"/>
                      </a:lnTo>
                      <a:lnTo>
                        <a:pt x="3267" y="188"/>
                      </a:lnTo>
                      <a:lnTo>
                        <a:pt x="3269" y="191"/>
                      </a:lnTo>
                      <a:lnTo>
                        <a:pt x="3271" y="194"/>
                      </a:lnTo>
                      <a:lnTo>
                        <a:pt x="3273" y="196"/>
                      </a:lnTo>
                      <a:lnTo>
                        <a:pt x="3274" y="197"/>
                      </a:lnTo>
                      <a:lnTo>
                        <a:pt x="3276" y="197"/>
                      </a:lnTo>
                      <a:lnTo>
                        <a:pt x="3278" y="197"/>
                      </a:lnTo>
                      <a:lnTo>
                        <a:pt x="3279" y="196"/>
                      </a:lnTo>
                      <a:lnTo>
                        <a:pt x="3281" y="195"/>
                      </a:lnTo>
                      <a:lnTo>
                        <a:pt x="3283" y="195"/>
                      </a:lnTo>
                      <a:lnTo>
                        <a:pt x="3285" y="194"/>
                      </a:lnTo>
                      <a:lnTo>
                        <a:pt x="3286" y="194"/>
                      </a:lnTo>
                      <a:lnTo>
                        <a:pt x="3288" y="194"/>
                      </a:lnTo>
                      <a:lnTo>
                        <a:pt x="3290" y="194"/>
                      </a:lnTo>
                      <a:lnTo>
                        <a:pt x="3291" y="193"/>
                      </a:lnTo>
                      <a:lnTo>
                        <a:pt x="3293" y="192"/>
                      </a:lnTo>
                      <a:lnTo>
                        <a:pt x="3295" y="191"/>
                      </a:lnTo>
                      <a:lnTo>
                        <a:pt x="3297" y="190"/>
                      </a:lnTo>
                      <a:lnTo>
                        <a:pt x="3298" y="189"/>
                      </a:lnTo>
                      <a:lnTo>
                        <a:pt x="3300" y="188"/>
                      </a:lnTo>
                      <a:lnTo>
                        <a:pt x="3302" y="188"/>
                      </a:lnTo>
                      <a:lnTo>
                        <a:pt x="3303" y="188"/>
                      </a:lnTo>
                      <a:lnTo>
                        <a:pt x="3305" y="189"/>
                      </a:lnTo>
                      <a:lnTo>
                        <a:pt x="3307" y="190"/>
                      </a:lnTo>
                      <a:lnTo>
                        <a:pt x="3309" y="192"/>
                      </a:lnTo>
                      <a:lnTo>
                        <a:pt x="3310" y="193"/>
                      </a:lnTo>
                      <a:lnTo>
                        <a:pt x="3312" y="194"/>
                      </a:lnTo>
                      <a:lnTo>
                        <a:pt x="3314" y="194"/>
                      </a:lnTo>
                      <a:lnTo>
                        <a:pt x="3315" y="194"/>
                      </a:lnTo>
                      <a:lnTo>
                        <a:pt x="3317" y="193"/>
                      </a:lnTo>
                      <a:lnTo>
                        <a:pt x="3319" y="191"/>
                      </a:lnTo>
                      <a:lnTo>
                        <a:pt x="3320" y="189"/>
                      </a:lnTo>
                      <a:lnTo>
                        <a:pt x="3322" y="188"/>
                      </a:lnTo>
                      <a:lnTo>
                        <a:pt x="3324" y="186"/>
                      </a:lnTo>
                      <a:lnTo>
                        <a:pt x="3326" y="185"/>
                      </a:lnTo>
                      <a:lnTo>
                        <a:pt x="3327" y="185"/>
                      </a:lnTo>
                      <a:lnTo>
                        <a:pt x="3329" y="186"/>
                      </a:lnTo>
                      <a:lnTo>
                        <a:pt x="3331" y="187"/>
                      </a:lnTo>
                      <a:lnTo>
                        <a:pt x="3332" y="188"/>
                      </a:lnTo>
                      <a:lnTo>
                        <a:pt x="3334" y="189"/>
                      </a:lnTo>
                      <a:lnTo>
                        <a:pt x="3336" y="190"/>
                      </a:lnTo>
                      <a:lnTo>
                        <a:pt x="3338" y="191"/>
                      </a:lnTo>
                      <a:lnTo>
                        <a:pt x="3339" y="192"/>
                      </a:lnTo>
                      <a:lnTo>
                        <a:pt x="3341" y="193"/>
                      </a:lnTo>
                      <a:lnTo>
                        <a:pt x="3343" y="194"/>
                      </a:lnTo>
                      <a:lnTo>
                        <a:pt x="3344" y="195"/>
                      </a:lnTo>
                      <a:lnTo>
                        <a:pt x="3346" y="197"/>
                      </a:lnTo>
                      <a:lnTo>
                        <a:pt x="3348" y="199"/>
                      </a:lnTo>
                      <a:lnTo>
                        <a:pt x="3349" y="200"/>
                      </a:lnTo>
                      <a:lnTo>
                        <a:pt x="3351" y="202"/>
                      </a:lnTo>
                      <a:lnTo>
                        <a:pt x="3353" y="202"/>
                      </a:lnTo>
                      <a:lnTo>
                        <a:pt x="3355" y="202"/>
                      </a:lnTo>
                      <a:lnTo>
                        <a:pt x="3356" y="202"/>
                      </a:lnTo>
                      <a:lnTo>
                        <a:pt x="3358" y="201"/>
                      </a:lnTo>
                      <a:lnTo>
                        <a:pt x="3360" y="201"/>
                      </a:lnTo>
                      <a:lnTo>
                        <a:pt x="3361" y="200"/>
                      </a:lnTo>
                      <a:lnTo>
                        <a:pt x="3363" y="200"/>
                      </a:lnTo>
                      <a:lnTo>
                        <a:pt x="3365" y="200"/>
                      </a:lnTo>
                      <a:lnTo>
                        <a:pt x="3366" y="201"/>
                      </a:lnTo>
                      <a:lnTo>
                        <a:pt x="3368" y="202"/>
                      </a:lnTo>
                      <a:lnTo>
                        <a:pt x="3370" y="203"/>
                      </a:lnTo>
                      <a:lnTo>
                        <a:pt x="3372" y="205"/>
                      </a:lnTo>
                      <a:lnTo>
                        <a:pt x="3373" y="205"/>
                      </a:lnTo>
                      <a:lnTo>
                        <a:pt x="3375" y="205"/>
                      </a:lnTo>
                      <a:lnTo>
                        <a:pt x="3377" y="205"/>
                      </a:lnTo>
                      <a:lnTo>
                        <a:pt x="3378" y="205"/>
                      </a:lnTo>
                      <a:lnTo>
                        <a:pt x="3380" y="205"/>
                      </a:lnTo>
                      <a:lnTo>
                        <a:pt x="3382" y="205"/>
                      </a:lnTo>
                      <a:lnTo>
                        <a:pt x="3384" y="207"/>
                      </a:lnTo>
                      <a:lnTo>
                        <a:pt x="3385" y="209"/>
                      </a:lnTo>
                      <a:lnTo>
                        <a:pt x="3387" y="212"/>
                      </a:lnTo>
                      <a:lnTo>
                        <a:pt x="3389" y="215"/>
                      </a:lnTo>
                      <a:lnTo>
                        <a:pt x="3390" y="218"/>
                      </a:lnTo>
                      <a:lnTo>
                        <a:pt x="3392" y="220"/>
                      </a:lnTo>
                      <a:lnTo>
                        <a:pt x="3394" y="220"/>
                      </a:lnTo>
                      <a:lnTo>
                        <a:pt x="3396" y="219"/>
                      </a:lnTo>
                      <a:lnTo>
                        <a:pt x="3397" y="215"/>
                      </a:lnTo>
                      <a:lnTo>
                        <a:pt x="3399" y="211"/>
                      </a:lnTo>
                      <a:lnTo>
                        <a:pt x="3401" y="207"/>
                      </a:lnTo>
                      <a:lnTo>
                        <a:pt x="3402" y="202"/>
                      </a:lnTo>
                      <a:lnTo>
                        <a:pt x="3404" y="198"/>
                      </a:lnTo>
                      <a:lnTo>
                        <a:pt x="3406" y="195"/>
                      </a:lnTo>
                      <a:lnTo>
                        <a:pt x="3408" y="194"/>
                      </a:lnTo>
                      <a:lnTo>
                        <a:pt x="3409" y="193"/>
                      </a:lnTo>
                      <a:lnTo>
                        <a:pt x="3411" y="194"/>
                      </a:lnTo>
                      <a:lnTo>
                        <a:pt x="3413" y="196"/>
                      </a:lnTo>
                      <a:lnTo>
                        <a:pt x="3414" y="197"/>
                      </a:lnTo>
                      <a:lnTo>
                        <a:pt x="3416" y="199"/>
                      </a:lnTo>
                      <a:lnTo>
                        <a:pt x="3418" y="200"/>
                      </a:lnTo>
                      <a:lnTo>
                        <a:pt x="3420" y="200"/>
                      </a:lnTo>
                      <a:lnTo>
                        <a:pt x="3421" y="200"/>
                      </a:lnTo>
                      <a:lnTo>
                        <a:pt x="3423" y="199"/>
                      </a:lnTo>
                      <a:lnTo>
                        <a:pt x="3425" y="198"/>
                      </a:lnTo>
                      <a:lnTo>
                        <a:pt x="3426" y="197"/>
                      </a:lnTo>
                      <a:lnTo>
                        <a:pt x="3428" y="196"/>
                      </a:lnTo>
                      <a:lnTo>
                        <a:pt x="3430" y="195"/>
                      </a:lnTo>
                      <a:lnTo>
                        <a:pt x="3432" y="195"/>
                      </a:lnTo>
                      <a:lnTo>
                        <a:pt x="3433" y="194"/>
                      </a:lnTo>
                      <a:lnTo>
                        <a:pt x="3435" y="194"/>
                      </a:lnTo>
                      <a:lnTo>
                        <a:pt x="3437" y="193"/>
                      </a:lnTo>
                      <a:lnTo>
                        <a:pt x="3438" y="193"/>
                      </a:lnTo>
                      <a:lnTo>
                        <a:pt x="3440" y="193"/>
                      </a:lnTo>
                      <a:lnTo>
                        <a:pt x="3442" y="193"/>
                      </a:lnTo>
                      <a:lnTo>
                        <a:pt x="3444" y="193"/>
                      </a:lnTo>
                      <a:lnTo>
                        <a:pt x="3445" y="193"/>
                      </a:lnTo>
                      <a:lnTo>
                        <a:pt x="3447" y="193"/>
                      </a:lnTo>
                      <a:lnTo>
                        <a:pt x="3449" y="192"/>
                      </a:lnTo>
                      <a:lnTo>
                        <a:pt x="3450" y="191"/>
                      </a:lnTo>
                      <a:lnTo>
                        <a:pt x="3452" y="189"/>
                      </a:lnTo>
                      <a:lnTo>
                        <a:pt x="3454" y="187"/>
                      </a:lnTo>
                      <a:lnTo>
                        <a:pt x="3456" y="184"/>
                      </a:lnTo>
                      <a:lnTo>
                        <a:pt x="3457" y="181"/>
                      </a:lnTo>
                      <a:lnTo>
                        <a:pt x="3459" y="178"/>
                      </a:lnTo>
                      <a:lnTo>
                        <a:pt x="3461" y="176"/>
                      </a:lnTo>
                      <a:lnTo>
                        <a:pt x="3462" y="175"/>
                      </a:lnTo>
                      <a:lnTo>
                        <a:pt x="3464" y="176"/>
                      </a:lnTo>
                      <a:lnTo>
                        <a:pt x="3466" y="177"/>
                      </a:lnTo>
                      <a:lnTo>
                        <a:pt x="3468" y="180"/>
                      </a:lnTo>
                      <a:lnTo>
                        <a:pt x="3469" y="183"/>
                      </a:lnTo>
                      <a:lnTo>
                        <a:pt x="3471" y="187"/>
                      </a:lnTo>
                      <a:lnTo>
                        <a:pt x="3472" y="189"/>
                      </a:lnTo>
                      <a:lnTo>
                        <a:pt x="3474" y="192"/>
                      </a:lnTo>
                      <a:lnTo>
                        <a:pt x="3476" y="193"/>
                      </a:lnTo>
                      <a:lnTo>
                        <a:pt x="3478" y="194"/>
                      </a:lnTo>
                      <a:lnTo>
                        <a:pt x="3480" y="195"/>
                      </a:lnTo>
                      <a:lnTo>
                        <a:pt x="3481" y="195"/>
                      </a:lnTo>
                      <a:lnTo>
                        <a:pt x="3483" y="195"/>
                      </a:lnTo>
                      <a:lnTo>
                        <a:pt x="3484" y="196"/>
                      </a:lnTo>
                      <a:lnTo>
                        <a:pt x="3486" y="196"/>
                      </a:lnTo>
                      <a:lnTo>
                        <a:pt x="3488" y="197"/>
                      </a:lnTo>
                      <a:lnTo>
                        <a:pt x="3490" y="196"/>
                      </a:lnTo>
                      <a:lnTo>
                        <a:pt x="3492" y="195"/>
                      </a:lnTo>
                      <a:lnTo>
                        <a:pt x="3493" y="192"/>
                      </a:lnTo>
                      <a:lnTo>
                        <a:pt x="3495" y="188"/>
                      </a:lnTo>
                      <a:lnTo>
                        <a:pt x="3496" y="182"/>
                      </a:lnTo>
                      <a:lnTo>
                        <a:pt x="3498" y="177"/>
                      </a:lnTo>
                      <a:lnTo>
                        <a:pt x="3500" y="171"/>
                      </a:lnTo>
                      <a:lnTo>
                        <a:pt x="3502" y="166"/>
                      </a:lnTo>
                      <a:lnTo>
                        <a:pt x="3504" y="163"/>
                      </a:lnTo>
                      <a:lnTo>
                        <a:pt x="3505" y="162"/>
                      </a:lnTo>
                      <a:lnTo>
                        <a:pt x="3507" y="163"/>
                      </a:lnTo>
                      <a:lnTo>
                        <a:pt x="3508" y="166"/>
                      </a:lnTo>
                      <a:lnTo>
                        <a:pt x="3510" y="169"/>
                      </a:lnTo>
                      <a:lnTo>
                        <a:pt x="3512" y="173"/>
                      </a:lnTo>
                      <a:lnTo>
                        <a:pt x="3514" y="176"/>
                      </a:lnTo>
                      <a:lnTo>
                        <a:pt x="3515" y="178"/>
                      </a:lnTo>
                      <a:lnTo>
                        <a:pt x="3517" y="178"/>
                      </a:lnTo>
                      <a:lnTo>
                        <a:pt x="3519" y="177"/>
                      </a:lnTo>
                      <a:lnTo>
                        <a:pt x="3520" y="174"/>
                      </a:lnTo>
                      <a:lnTo>
                        <a:pt x="3522" y="171"/>
                      </a:lnTo>
                      <a:lnTo>
                        <a:pt x="3524" y="168"/>
                      </a:lnTo>
                      <a:lnTo>
                        <a:pt x="3526" y="166"/>
                      </a:lnTo>
                      <a:lnTo>
                        <a:pt x="3527" y="166"/>
                      </a:lnTo>
                      <a:lnTo>
                        <a:pt x="3529" y="167"/>
                      </a:lnTo>
                      <a:lnTo>
                        <a:pt x="3531" y="170"/>
                      </a:lnTo>
                      <a:lnTo>
                        <a:pt x="3532" y="173"/>
                      </a:lnTo>
                      <a:lnTo>
                        <a:pt x="3534" y="177"/>
                      </a:lnTo>
                      <a:lnTo>
                        <a:pt x="3536" y="180"/>
                      </a:lnTo>
                      <a:lnTo>
                        <a:pt x="3538" y="183"/>
                      </a:lnTo>
                      <a:lnTo>
                        <a:pt x="3539" y="184"/>
                      </a:lnTo>
                      <a:lnTo>
                        <a:pt x="3541" y="184"/>
                      </a:lnTo>
                      <a:lnTo>
                        <a:pt x="3543" y="183"/>
                      </a:lnTo>
                      <a:lnTo>
                        <a:pt x="3544" y="181"/>
                      </a:lnTo>
                      <a:lnTo>
                        <a:pt x="3546" y="177"/>
                      </a:lnTo>
                      <a:lnTo>
                        <a:pt x="3548" y="174"/>
                      </a:lnTo>
                      <a:lnTo>
                        <a:pt x="3550" y="170"/>
                      </a:lnTo>
                      <a:lnTo>
                        <a:pt x="3551" y="167"/>
                      </a:lnTo>
                      <a:lnTo>
                        <a:pt x="3553" y="165"/>
                      </a:lnTo>
                      <a:lnTo>
                        <a:pt x="3555" y="164"/>
                      </a:lnTo>
                      <a:lnTo>
                        <a:pt x="3556" y="163"/>
                      </a:lnTo>
                      <a:lnTo>
                        <a:pt x="3558" y="162"/>
                      </a:lnTo>
                      <a:lnTo>
                        <a:pt x="3560" y="162"/>
                      </a:lnTo>
                      <a:lnTo>
                        <a:pt x="3562" y="162"/>
                      </a:lnTo>
                      <a:lnTo>
                        <a:pt x="3563" y="162"/>
                      </a:lnTo>
                      <a:lnTo>
                        <a:pt x="3565" y="162"/>
                      </a:lnTo>
                      <a:lnTo>
                        <a:pt x="3567" y="162"/>
                      </a:lnTo>
                      <a:lnTo>
                        <a:pt x="3568" y="162"/>
                      </a:lnTo>
                      <a:lnTo>
                        <a:pt x="3570" y="162"/>
                      </a:lnTo>
                      <a:lnTo>
                        <a:pt x="3572" y="163"/>
                      </a:lnTo>
                      <a:lnTo>
                        <a:pt x="3573" y="164"/>
                      </a:lnTo>
                      <a:lnTo>
                        <a:pt x="3575" y="165"/>
                      </a:lnTo>
                      <a:lnTo>
                        <a:pt x="3577" y="166"/>
                      </a:lnTo>
                      <a:lnTo>
                        <a:pt x="3579" y="168"/>
                      </a:lnTo>
                      <a:lnTo>
                        <a:pt x="3580" y="170"/>
                      </a:lnTo>
                      <a:lnTo>
                        <a:pt x="3582" y="171"/>
                      </a:lnTo>
                      <a:lnTo>
                        <a:pt x="3584" y="172"/>
                      </a:lnTo>
                      <a:lnTo>
                        <a:pt x="3585" y="172"/>
                      </a:lnTo>
                      <a:lnTo>
                        <a:pt x="3587" y="171"/>
                      </a:lnTo>
                      <a:lnTo>
                        <a:pt x="3589" y="170"/>
                      </a:lnTo>
                      <a:lnTo>
                        <a:pt x="3591" y="168"/>
                      </a:lnTo>
                      <a:lnTo>
                        <a:pt x="3592" y="167"/>
                      </a:lnTo>
                      <a:lnTo>
                        <a:pt x="3594" y="165"/>
                      </a:lnTo>
                      <a:lnTo>
                        <a:pt x="3596" y="164"/>
                      </a:lnTo>
                      <a:lnTo>
                        <a:pt x="3597" y="162"/>
                      </a:lnTo>
                      <a:lnTo>
                        <a:pt x="3599" y="161"/>
                      </a:lnTo>
                      <a:lnTo>
                        <a:pt x="3601" y="160"/>
                      </a:lnTo>
                      <a:lnTo>
                        <a:pt x="3603" y="159"/>
                      </a:lnTo>
                      <a:lnTo>
                        <a:pt x="3604" y="158"/>
                      </a:lnTo>
                      <a:lnTo>
                        <a:pt x="3606" y="157"/>
                      </a:lnTo>
                      <a:lnTo>
                        <a:pt x="3608" y="156"/>
                      </a:lnTo>
                      <a:lnTo>
                        <a:pt x="3609" y="154"/>
                      </a:lnTo>
                      <a:lnTo>
                        <a:pt x="3611" y="153"/>
                      </a:lnTo>
                      <a:lnTo>
                        <a:pt x="3613" y="152"/>
                      </a:lnTo>
                      <a:lnTo>
                        <a:pt x="3615" y="151"/>
                      </a:lnTo>
                      <a:lnTo>
                        <a:pt x="3616" y="150"/>
                      </a:lnTo>
                      <a:lnTo>
                        <a:pt x="3618" y="150"/>
                      </a:lnTo>
                      <a:lnTo>
                        <a:pt x="3619" y="150"/>
                      </a:lnTo>
                      <a:lnTo>
                        <a:pt x="3621" y="151"/>
                      </a:lnTo>
                      <a:lnTo>
                        <a:pt x="3623" y="152"/>
                      </a:lnTo>
                      <a:lnTo>
                        <a:pt x="3625" y="153"/>
                      </a:lnTo>
                      <a:lnTo>
                        <a:pt x="3627" y="154"/>
                      </a:lnTo>
                      <a:lnTo>
                        <a:pt x="3628" y="156"/>
                      </a:lnTo>
                      <a:lnTo>
                        <a:pt x="3630" y="156"/>
                      </a:lnTo>
                      <a:lnTo>
                        <a:pt x="3631" y="156"/>
                      </a:lnTo>
                      <a:lnTo>
                        <a:pt x="3633" y="154"/>
                      </a:lnTo>
                      <a:lnTo>
                        <a:pt x="3635" y="152"/>
                      </a:lnTo>
                      <a:lnTo>
                        <a:pt x="3637" y="150"/>
                      </a:lnTo>
                      <a:lnTo>
                        <a:pt x="3639" y="148"/>
                      </a:lnTo>
                      <a:lnTo>
                        <a:pt x="3640" y="146"/>
                      </a:lnTo>
                      <a:lnTo>
                        <a:pt x="3642" y="146"/>
                      </a:lnTo>
                      <a:lnTo>
                        <a:pt x="3643" y="148"/>
                      </a:lnTo>
                      <a:lnTo>
                        <a:pt x="3645" y="151"/>
                      </a:lnTo>
                      <a:lnTo>
                        <a:pt x="3647" y="157"/>
                      </a:lnTo>
                      <a:lnTo>
                        <a:pt x="3649" y="163"/>
                      </a:lnTo>
                      <a:lnTo>
                        <a:pt x="3650" y="170"/>
                      </a:lnTo>
                      <a:lnTo>
                        <a:pt x="3652" y="177"/>
                      </a:lnTo>
                      <a:lnTo>
                        <a:pt x="3654" y="183"/>
                      </a:lnTo>
                      <a:lnTo>
                        <a:pt x="3655" y="187"/>
                      </a:lnTo>
                      <a:lnTo>
                        <a:pt x="3657" y="188"/>
                      </a:lnTo>
                      <a:lnTo>
                        <a:pt x="3659" y="188"/>
                      </a:lnTo>
                      <a:lnTo>
                        <a:pt x="3661" y="185"/>
                      </a:lnTo>
                      <a:lnTo>
                        <a:pt x="3662" y="182"/>
                      </a:lnTo>
                      <a:lnTo>
                        <a:pt x="3664" y="179"/>
                      </a:lnTo>
                      <a:lnTo>
                        <a:pt x="3666" y="176"/>
                      </a:lnTo>
                      <a:lnTo>
                        <a:pt x="3667" y="175"/>
                      </a:lnTo>
                      <a:lnTo>
                        <a:pt x="3669" y="175"/>
                      </a:lnTo>
                      <a:lnTo>
                        <a:pt x="3671" y="176"/>
                      </a:lnTo>
                      <a:lnTo>
                        <a:pt x="3673" y="179"/>
                      </a:lnTo>
                      <a:lnTo>
                        <a:pt x="3674" y="182"/>
                      </a:lnTo>
                      <a:lnTo>
                        <a:pt x="3676" y="185"/>
                      </a:lnTo>
                      <a:lnTo>
                        <a:pt x="3678" y="188"/>
                      </a:lnTo>
                      <a:lnTo>
                        <a:pt x="3679" y="190"/>
                      </a:lnTo>
                      <a:lnTo>
                        <a:pt x="3681" y="192"/>
                      </a:lnTo>
                      <a:lnTo>
                        <a:pt x="3683" y="193"/>
                      </a:lnTo>
                      <a:lnTo>
                        <a:pt x="3685" y="193"/>
                      </a:lnTo>
                      <a:lnTo>
                        <a:pt x="3686" y="193"/>
                      </a:lnTo>
                      <a:lnTo>
                        <a:pt x="3688" y="194"/>
                      </a:lnTo>
                      <a:lnTo>
                        <a:pt x="3690" y="194"/>
                      </a:lnTo>
                      <a:lnTo>
                        <a:pt x="3691" y="195"/>
                      </a:lnTo>
                      <a:lnTo>
                        <a:pt x="3693" y="195"/>
                      </a:lnTo>
                      <a:lnTo>
                        <a:pt x="3695" y="195"/>
                      </a:lnTo>
                      <a:lnTo>
                        <a:pt x="3697" y="195"/>
                      </a:lnTo>
                      <a:lnTo>
                        <a:pt x="3698" y="195"/>
                      </a:lnTo>
                      <a:lnTo>
                        <a:pt x="3700" y="193"/>
                      </a:lnTo>
                      <a:lnTo>
                        <a:pt x="3702" y="191"/>
                      </a:lnTo>
                      <a:lnTo>
                        <a:pt x="3703" y="190"/>
                      </a:lnTo>
                      <a:lnTo>
                        <a:pt x="3705" y="188"/>
                      </a:lnTo>
                      <a:lnTo>
                        <a:pt x="3707" y="186"/>
                      </a:lnTo>
                      <a:lnTo>
                        <a:pt x="3709" y="185"/>
                      </a:lnTo>
                      <a:lnTo>
                        <a:pt x="3710" y="186"/>
                      </a:lnTo>
                      <a:lnTo>
                        <a:pt x="3712" y="187"/>
                      </a:lnTo>
                      <a:lnTo>
                        <a:pt x="3714" y="190"/>
                      </a:lnTo>
                      <a:lnTo>
                        <a:pt x="3715" y="194"/>
                      </a:lnTo>
                      <a:lnTo>
                        <a:pt x="3717" y="199"/>
                      </a:lnTo>
                      <a:lnTo>
                        <a:pt x="3719" y="203"/>
                      </a:lnTo>
                      <a:lnTo>
                        <a:pt x="3721" y="209"/>
                      </a:lnTo>
                      <a:lnTo>
                        <a:pt x="3722" y="213"/>
                      </a:lnTo>
                      <a:lnTo>
                        <a:pt x="3724" y="218"/>
                      </a:lnTo>
                      <a:lnTo>
                        <a:pt x="3726" y="221"/>
                      </a:lnTo>
                      <a:lnTo>
                        <a:pt x="3727" y="224"/>
                      </a:lnTo>
                      <a:lnTo>
                        <a:pt x="3729" y="226"/>
                      </a:lnTo>
                      <a:lnTo>
                        <a:pt x="3731" y="227"/>
                      </a:lnTo>
                      <a:lnTo>
                        <a:pt x="3733" y="229"/>
                      </a:lnTo>
                      <a:lnTo>
                        <a:pt x="3734" y="230"/>
                      </a:lnTo>
                      <a:lnTo>
                        <a:pt x="3736" y="231"/>
                      </a:lnTo>
                      <a:lnTo>
                        <a:pt x="3738" y="232"/>
                      </a:lnTo>
                      <a:lnTo>
                        <a:pt x="3739" y="232"/>
                      </a:lnTo>
                      <a:lnTo>
                        <a:pt x="3741" y="232"/>
                      </a:lnTo>
                      <a:lnTo>
                        <a:pt x="3743" y="230"/>
                      </a:lnTo>
                      <a:lnTo>
                        <a:pt x="3745" y="227"/>
                      </a:lnTo>
                      <a:lnTo>
                        <a:pt x="3746" y="222"/>
                      </a:lnTo>
                      <a:lnTo>
                        <a:pt x="3748" y="216"/>
                      </a:lnTo>
                      <a:lnTo>
                        <a:pt x="3750" y="210"/>
                      </a:lnTo>
                      <a:lnTo>
                        <a:pt x="3751" y="203"/>
                      </a:lnTo>
                      <a:lnTo>
                        <a:pt x="3753" y="196"/>
                      </a:lnTo>
                      <a:lnTo>
                        <a:pt x="3755" y="191"/>
                      </a:lnTo>
                      <a:lnTo>
                        <a:pt x="3757" y="186"/>
                      </a:lnTo>
                      <a:lnTo>
                        <a:pt x="3758" y="183"/>
                      </a:lnTo>
                      <a:lnTo>
                        <a:pt x="3760" y="181"/>
                      </a:lnTo>
                      <a:lnTo>
                        <a:pt x="3762" y="180"/>
                      </a:lnTo>
                      <a:lnTo>
                        <a:pt x="3763" y="180"/>
                      </a:lnTo>
                      <a:lnTo>
                        <a:pt x="3765" y="180"/>
                      </a:lnTo>
                      <a:lnTo>
                        <a:pt x="3767" y="180"/>
                      </a:lnTo>
                      <a:lnTo>
                        <a:pt x="3769" y="180"/>
                      </a:lnTo>
                      <a:lnTo>
                        <a:pt x="3770" y="180"/>
                      </a:lnTo>
                      <a:lnTo>
                        <a:pt x="3772" y="181"/>
                      </a:lnTo>
                      <a:lnTo>
                        <a:pt x="3774" y="183"/>
                      </a:lnTo>
                      <a:lnTo>
                        <a:pt x="3775" y="186"/>
                      </a:lnTo>
                      <a:lnTo>
                        <a:pt x="3777" y="190"/>
                      </a:lnTo>
                      <a:lnTo>
                        <a:pt x="3779" y="194"/>
                      </a:lnTo>
                      <a:lnTo>
                        <a:pt x="3780" y="199"/>
                      </a:lnTo>
                      <a:lnTo>
                        <a:pt x="3782" y="203"/>
                      </a:lnTo>
                      <a:lnTo>
                        <a:pt x="3784" y="206"/>
                      </a:lnTo>
                      <a:lnTo>
                        <a:pt x="3785" y="207"/>
                      </a:lnTo>
                      <a:lnTo>
                        <a:pt x="3787" y="207"/>
                      </a:lnTo>
                      <a:lnTo>
                        <a:pt x="3789" y="205"/>
                      </a:lnTo>
                      <a:lnTo>
                        <a:pt x="3791" y="202"/>
                      </a:lnTo>
                      <a:lnTo>
                        <a:pt x="3792" y="199"/>
                      </a:lnTo>
                      <a:lnTo>
                        <a:pt x="3794" y="197"/>
                      </a:lnTo>
                      <a:lnTo>
                        <a:pt x="3796" y="196"/>
                      </a:lnTo>
                      <a:lnTo>
                        <a:pt x="3797" y="197"/>
                      </a:lnTo>
                      <a:lnTo>
                        <a:pt x="3799" y="199"/>
                      </a:lnTo>
                      <a:lnTo>
                        <a:pt x="3801" y="202"/>
                      </a:lnTo>
                      <a:lnTo>
                        <a:pt x="3803" y="205"/>
                      </a:lnTo>
                      <a:lnTo>
                        <a:pt x="3804" y="208"/>
                      </a:lnTo>
                      <a:lnTo>
                        <a:pt x="3806" y="209"/>
                      </a:lnTo>
                      <a:lnTo>
                        <a:pt x="3808" y="207"/>
                      </a:lnTo>
                      <a:lnTo>
                        <a:pt x="3809" y="204"/>
                      </a:lnTo>
                      <a:lnTo>
                        <a:pt x="3811" y="199"/>
                      </a:lnTo>
                      <a:lnTo>
                        <a:pt x="3813" y="193"/>
                      </a:lnTo>
                      <a:lnTo>
                        <a:pt x="3814" y="187"/>
                      </a:lnTo>
                      <a:lnTo>
                        <a:pt x="3816" y="181"/>
                      </a:lnTo>
                      <a:lnTo>
                        <a:pt x="3818" y="178"/>
                      </a:lnTo>
                      <a:lnTo>
                        <a:pt x="3820" y="177"/>
                      </a:lnTo>
                      <a:lnTo>
                        <a:pt x="3821" y="178"/>
                      </a:lnTo>
                      <a:lnTo>
                        <a:pt x="3823" y="181"/>
                      </a:lnTo>
                      <a:lnTo>
                        <a:pt x="3825" y="185"/>
                      </a:lnTo>
                      <a:lnTo>
                        <a:pt x="3826" y="190"/>
                      </a:lnTo>
                      <a:lnTo>
                        <a:pt x="3828" y="194"/>
                      </a:lnTo>
                      <a:lnTo>
                        <a:pt x="3830" y="198"/>
                      </a:lnTo>
                      <a:lnTo>
                        <a:pt x="3832" y="201"/>
                      </a:lnTo>
                      <a:lnTo>
                        <a:pt x="3833" y="204"/>
                      </a:lnTo>
                      <a:lnTo>
                        <a:pt x="3835" y="205"/>
                      </a:lnTo>
                      <a:lnTo>
                        <a:pt x="3837" y="207"/>
                      </a:lnTo>
                      <a:lnTo>
                        <a:pt x="3838" y="208"/>
                      </a:lnTo>
                      <a:lnTo>
                        <a:pt x="3840" y="209"/>
                      </a:lnTo>
                      <a:lnTo>
                        <a:pt x="3842" y="210"/>
                      </a:lnTo>
                      <a:lnTo>
                        <a:pt x="3844" y="211"/>
                      </a:lnTo>
                      <a:lnTo>
                        <a:pt x="3845" y="211"/>
                      </a:lnTo>
                      <a:lnTo>
                        <a:pt x="3847" y="211"/>
                      </a:lnTo>
                      <a:lnTo>
                        <a:pt x="3849" y="210"/>
                      </a:lnTo>
                      <a:lnTo>
                        <a:pt x="3850" y="208"/>
                      </a:lnTo>
                      <a:lnTo>
                        <a:pt x="3852" y="207"/>
                      </a:lnTo>
                      <a:lnTo>
                        <a:pt x="3854" y="206"/>
                      </a:lnTo>
                      <a:lnTo>
                        <a:pt x="3856" y="206"/>
                      </a:lnTo>
                      <a:lnTo>
                        <a:pt x="3857" y="208"/>
                      </a:lnTo>
                      <a:lnTo>
                        <a:pt x="3859" y="212"/>
                      </a:lnTo>
                      <a:lnTo>
                        <a:pt x="3861" y="216"/>
                      </a:lnTo>
                      <a:lnTo>
                        <a:pt x="3862" y="222"/>
                      </a:lnTo>
                      <a:lnTo>
                        <a:pt x="3864" y="228"/>
                      </a:lnTo>
                      <a:lnTo>
                        <a:pt x="3866" y="233"/>
                      </a:lnTo>
                      <a:lnTo>
                        <a:pt x="3868" y="236"/>
                      </a:lnTo>
                      <a:lnTo>
                        <a:pt x="3869" y="237"/>
                      </a:lnTo>
                      <a:lnTo>
                        <a:pt x="3871" y="235"/>
                      </a:lnTo>
                      <a:lnTo>
                        <a:pt x="3873" y="231"/>
                      </a:lnTo>
                      <a:lnTo>
                        <a:pt x="3874" y="225"/>
                      </a:lnTo>
                      <a:lnTo>
                        <a:pt x="3876" y="220"/>
                      </a:lnTo>
                      <a:lnTo>
                        <a:pt x="3878" y="215"/>
                      </a:lnTo>
                      <a:lnTo>
                        <a:pt x="3880" y="212"/>
                      </a:lnTo>
                      <a:lnTo>
                        <a:pt x="3881" y="211"/>
                      </a:lnTo>
                      <a:lnTo>
                        <a:pt x="3883" y="212"/>
                      </a:lnTo>
                      <a:lnTo>
                        <a:pt x="3885" y="215"/>
                      </a:lnTo>
                      <a:lnTo>
                        <a:pt x="3886" y="219"/>
                      </a:lnTo>
                      <a:lnTo>
                        <a:pt x="3888" y="223"/>
                      </a:lnTo>
                      <a:lnTo>
                        <a:pt x="3890" y="225"/>
                      </a:lnTo>
                      <a:lnTo>
                        <a:pt x="3892" y="226"/>
                      </a:lnTo>
                      <a:lnTo>
                        <a:pt x="3893" y="225"/>
                      </a:lnTo>
                      <a:lnTo>
                        <a:pt x="3895" y="222"/>
                      </a:lnTo>
                      <a:lnTo>
                        <a:pt x="3897" y="219"/>
                      </a:lnTo>
                      <a:lnTo>
                        <a:pt x="3898" y="215"/>
                      </a:lnTo>
                      <a:lnTo>
                        <a:pt x="3900" y="211"/>
                      </a:lnTo>
                      <a:lnTo>
                        <a:pt x="3902" y="209"/>
                      </a:lnTo>
                      <a:lnTo>
                        <a:pt x="3904" y="208"/>
                      </a:lnTo>
                      <a:lnTo>
                        <a:pt x="3905" y="209"/>
                      </a:lnTo>
                      <a:lnTo>
                        <a:pt x="3907" y="211"/>
                      </a:lnTo>
                      <a:lnTo>
                        <a:pt x="3909" y="213"/>
                      </a:lnTo>
                      <a:lnTo>
                        <a:pt x="3910" y="214"/>
                      </a:lnTo>
                      <a:lnTo>
                        <a:pt x="3912" y="215"/>
                      </a:lnTo>
                      <a:lnTo>
                        <a:pt x="3914" y="215"/>
                      </a:lnTo>
                      <a:lnTo>
                        <a:pt x="3916" y="213"/>
                      </a:lnTo>
                      <a:lnTo>
                        <a:pt x="3917" y="211"/>
                      </a:lnTo>
                      <a:lnTo>
                        <a:pt x="3919" y="207"/>
                      </a:lnTo>
                      <a:lnTo>
                        <a:pt x="3920" y="204"/>
                      </a:lnTo>
                      <a:lnTo>
                        <a:pt x="3922" y="201"/>
                      </a:lnTo>
                      <a:lnTo>
                        <a:pt x="3924" y="200"/>
                      </a:lnTo>
                      <a:lnTo>
                        <a:pt x="3926" y="200"/>
                      </a:lnTo>
                      <a:lnTo>
                        <a:pt x="3928" y="201"/>
                      </a:lnTo>
                      <a:lnTo>
                        <a:pt x="3929" y="203"/>
                      </a:lnTo>
                      <a:lnTo>
                        <a:pt x="3931" y="205"/>
                      </a:lnTo>
                      <a:lnTo>
                        <a:pt x="3932" y="206"/>
                      </a:lnTo>
                      <a:lnTo>
                        <a:pt x="3934" y="206"/>
                      </a:lnTo>
                      <a:lnTo>
                        <a:pt x="3936" y="206"/>
                      </a:lnTo>
                      <a:lnTo>
                        <a:pt x="3938" y="205"/>
                      </a:lnTo>
                      <a:lnTo>
                        <a:pt x="3940" y="203"/>
                      </a:lnTo>
                      <a:lnTo>
                        <a:pt x="3941" y="201"/>
                      </a:lnTo>
                      <a:lnTo>
                        <a:pt x="3943" y="201"/>
                      </a:lnTo>
                      <a:lnTo>
                        <a:pt x="3944" y="202"/>
                      </a:lnTo>
                      <a:lnTo>
                        <a:pt x="3946" y="204"/>
                      </a:lnTo>
                      <a:lnTo>
                        <a:pt x="3948" y="208"/>
                      </a:lnTo>
                      <a:lnTo>
                        <a:pt x="3950" y="213"/>
                      </a:lnTo>
                      <a:lnTo>
                        <a:pt x="3952" y="219"/>
                      </a:lnTo>
                      <a:lnTo>
                        <a:pt x="3953" y="224"/>
                      </a:lnTo>
                      <a:lnTo>
                        <a:pt x="3955" y="227"/>
                      </a:lnTo>
                      <a:lnTo>
                        <a:pt x="3956" y="228"/>
                      </a:lnTo>
                      <a:lnTo>
                        <a:pt x="3958" y="227"/>
                      </a:lnTo>
                      <a:lnTo>
                        <a:pt x="3960" y="223"/>
                      </a:lnTo>
                      <a:lnTo>
                        <a:pt x="3962" y="219"/>
                      </a:lnTo>
                      <a:lnTo>
                        <a:pt x="3963" y="213"/>
                      </a:lnTo>
                      <a:lnTo>
                        <a:pt x="3965" y="209"/>
                      </a:lnTo>
                      <a:lnTo>
                        <a:pt x="3967" y="207"/>
                      </a:lnTo>
                      <a:lnTo>
                        <a:pt x="3968" y="207"/>
                      </a:lnTo>
                      <a:lnTo>
                        <a:pt x="3970" y="210"/>
                      </a:lnTo>
                      <a:lnTo>
                        <a:pt x="3972" y="215"/>
                      </a:lnTo>
                      <a:lnTo>
                        <a:pt x="3974" y="222"/>
                      </a:lnTo>
                      <a:lnTo>
                        <a:pt x="3975" y="229"/>
                      </a:lnTo>
                      <a:lnTo>
                        <a:pt x="3977" y="235"/>
                      </a:lnTo>
                      <a:lnTo>
                        <a:pt x="3979" y="238"/>
                      </a:lnTo>
                      <a:lnTo>
                        <a:pt x="3980" y="239"/>
                      </a:lnTo>
                      <a:lnTo>
                        <a:pt x="3982" y="237"/>
                      </a:lnTo>
                      <a:lnTo>
                        <a:pt x="3984" y="232"/>
                      </a:lnTo>
                      <a:lnTo>
                        <a:pt x="3986" y="226"/>
                      </a:lnTo>
                      <a:lnTo>
                        <a:pt x="3987" y="219"/>
                      </a:lnTo>
                      <a:lnTo>
                        <a:pt x="3989" y="213"/>
                      </a:lnTo>
                      <a:lnTo>
                        <a:pt x="3991" y="209"/>
                      </a:lnTo>
                      <a:lnTo>
                        <a:pt x="3992" y="208"/>
                      </a:lnTo>
                      <a:lnTo>
                        <a:pt x="3994" y="208"/>
                      </a:lnTo>
                      <a:lnTo>
                        <a:pt x="3996" y="209"/>
                      </a:lnTo>
                      <a:lnTo>
                        <a:pt x="3998" y="211"/>
                      </a:lnTo>
                      <a:lnTo>
                        <a:pt x="3999" y="213"/>
                      </a:lnTo>
                      <a:lnTo>
                        <a:pt x="4001" y="214"/>
                      </a:lnTo>
                      <a:lnTo>
                        <a:pt x="4003" y="213"/>
                      </a:lnTo>
                      <a:lnTo>
                        <a:pt x="4004" y="213"/>
                      </a:lnTo>
                      <a:lnTo>
                        <a:pt x="4006" y="212"/>
                      </a:lnTo>
                      <a:lnTo>
                        <a:pt x="4008" y="212"/>
                      </a:lnTo>
                      <a:lnTo>
                        <a:pt x="4010" y="213"/>
                      </a:lnTo>
                      <a:lnTo>
                        <a:pt x="4011" y="215"/>
                      </a:lnTo>
                      <a:lnTo>
                        <a:pt x="4013" y="219"/>
                      </a:lnTo>
                      <a:lnTo>
                        <a:pt x="4015" y="223"/>
                      </a:lnTo>
                      <a:lnTo>
                        <a:pt x="4016" y="226"/>
                      </a:lnTo>
                      <a:lnTo>
                        <a:pt x="4018" y="228"/>
                      </a:lnTo>
                      <a:lnTo>
                        <a:pt x="4020" y="228"/>
                      </a:lnTo>
                      <a:lnTo>
                        <a:pt x="4021" y="225"/>
                      </a:lnTo>
                      <a:lnTo>
                        <a:pt x="4023" y="220"/>
                      </a:lnTo>
                      <a:lnTo>
                        <a:pt x="4025" y="214"/>
                      </a:lnTo>
                      <a:lnTo>
                        <a:pt x="4027" y="209"/>
                      </a:lnTo>
                      <a:lnTo>
                        <a:pt x="4028" y="207"/>
                      </a:lnTo>
                      <a:lnTo>
                        <a:pt x="4030" y="207"/>
                      </a:lnTo>
                      <a:lnTo>
                        <a:pt x="4032" y="212"/>
                      </a:lnTo>
                      <a:lnTo>
                        <a:pt x="4033" y="219"/>
                      </a:lnTo>
                      <a:lnTo>
                        <a:pt x="4035" y="228"/>
                      </a:lnTo>
                      <a:lnTo>
                        <a:pt x="4037" y="237"/>
                      </a:lnTo>
                      <a:lnTo>
                        <a:pt x="4039" y="243"/>
                      </a:lnTo>
                      <a:lnTo>
                        <a:pt x="4040" y="245"/>
                      </a:lnTo>
                      <a:lnTo>
                        <a:pt x="4042" y="242"/>
                      </a:lnTo>
                      <a:lnTo>
                        <a:pt x="4044" y="232"/>
                      </a:lnTo>
                      <a:lnTo>
                        <a:pt x="4045" y="219"/>
                      </a:lnTo>
                      <a:lnTo>
                        <a:pt x="4047" y="202"/>
                      </a:lnTo>
                      <a:lnTo>
                        <a:pt x="4049" y="184"/>
                      </a:lnTo>
                      <a:lnTo>
                        <a:pt x="4051" y="168"/>
                      </a:lnTo>
                      <a:lnTo>
                        <a:pt x="4052" y="156"/>
                      </a:lnTo>
                      <a:lnTo>
                        <a:pt x="4054" y="149"/>
                      </a:lnTo>
                      <a:lnTo>
                        <a:pt x="4056" y="146"/>
                      </a:lnTo>
                      <a:lnTo>
                        <a:pt x="4057" y="147"/>
                      </a:lnTo>
                      <a:lnTo>
                        <a:pt x="4059" y="151"/>
                      </a:lnTo>
                      <a:lnTo>
                        <a:pt x="4061" y="157"/>
                      </a:lnTo>
                      <a:lnTo>
                        <a:pt x="4063" y="161"/>
                      </a:lnTo>
                      <a:lnTo>
                        <a:pt x="4064" y="163"/>
                      </a:lnTo>
                      <a:lnTo>
                        <a:pt x="4066" y="163"/>
                      </a:lnTo>
                      <a:lnTo>
                        <a:pt x="4067" y="159"/>
                      </a:lnTo>
                      <a:lnTo>
                        <a:pt x="4069" y="154"/>
                      </a:lnTo>
                      <a:lnTo>
                        <a:pt x="4071" y="148"/>
                      </a:lnTo>
                      <a:lnTo>
                        <a:pt x="4073" y="142"/>
                      </a:lnTo>
                      <a:lnTo>
                        <a:pt x="4075" y="137"/>
                      </a:lnTo>
                      <a:lnTo>
                        <a:pt x="4076" y="134"/>
                      </a:lnTo>
                      <a:lnTo>
                        <a:pt x="4078" y="133"/>
                      </a:lnTo>
                      <a:lnTo>
                        <a:pt x="4079" y="134"/>
                      </a:lnTo>
                      <a:lnTo>
                        <a:pt x="4081" y="137"/>
                      </a:lnTo>
                      <a:lnTo>
                        <a:pt x="4083" y="140"/>
                      </a:lnTo>
                      <a:lnTo>
                        <a:pt x="4085" y="143"/>
                      </a:lnTo>
                      <a:lnTo>
                        <a:pt x="4086" y="144"/>
                      </a:lnTo>
                      <a:lnTo>
                        <a:pt x="4088" y="144"/>
                      </a:lnTo>
                      <a:lnTo>
                        <a:pt x="4090" y="143"/>
                      </a:lnTo>
                      <a:lnTo>
                        <a:pt x="4091" y="141"/>
                      </a:lnTo>
                      <a:lnTo>
                        <a:pt x="4093" y="137"/>
                      </a:lnTo>
                      <a:lnTo>
                        <a:pt x="4095" y="134"/>
                      </a:lnTo>
                      <a:lnTo>
                        <a:pt x="4097" y="131"/>
                      </a:lnTo>
                      <a:lnTo>
                        <a:pt x="4098" y="128"/>
                      </a:lnTo>
                      <a:lnTo>
                        <a:pt x="4100" y="127"/>
                      </a:lnTo>
                      <a:lnTo>
                        <a:pt x="4102" y="126"/>
                      </a:lnTo>
                      <a:lnTo>
                        <a:pt x="4103" y="127"/>
                      </a:lnTo>
                      <a:lnTo>
                        <a:pt x="4105" y="127"/>
                      </a:lnTo>
                      <a:lnTo>
                        <a:pt x="4107" y="127"/>
                      </a:lnTo>
                      <a:lnTo>
                        <a:pt x="4109" y="127"/>
                      </a:lnTo>
                      <a:lnTo>
                        <a:pt x="4110" y="125"/>
                      </a:lnTo>
                      <a:lnTo>
                        <a:pt x="4112" y="123"/>
                      </a:lnTo>
                      <a:lnTo>
                        <a:pt x="4114" y="120"/>
                      </a:lnTo>
                      <a:lnTo>
                        <a:pt x="4115" y="116"/>
                      </a:lnTo>
                      <a:lnTo>
                        <a:pt x="4117" y="113"/>
                      </a:lnTo>
                      <a:lnTo>
                        <a:pt x="4119" y="111"/>
                      </a:lnTo>
                      <a:lnTo>
                        <a:pt x="4121" y="110"/>
                      </a:lnTo>
                      <a:lnTo>
                        <a:pt x="4122" y="110"/>
                      </a:lnTo>
                      <a:lnTo>
                        <a:pt x="4124" y="112"/>
                      </a:lnTo>
                      <a:lnTo>
                        <a:pt x="4126" y="114"/>
                      </a:lnTo>
                      <a:lnTo>
                        <a:pt x="4127" y="118"/>
                      </a:lnTo>
                      <a:lnTo>
                        <a:pt x="4129" y="121"/>
                      </a:lnTo>
                      <a:lnTo>
                        <a:pt x="4131" y="123"/>
                      </a:lnTo>
                      <a:lnTo>
                        <a:pt x="4133" y="125"/>
                      </a:lnTo>
                      <a:lnTo>
                        <a:pt x="4134" y="126"/>
                      </a:lnTo>
                      <a:lnTo>
                        <a:pt x="4136" y="126"/>
                      </a:lnTo>
                      <a:lnTo>
                        <a:pt x="4138" y="126"/>
                      </a:lnTo>
                      <a:lnTo>
                        <a:pt x="4139" y="126"/>
                      </a:lnTo>
                      <a:lnTo>
                        <a:pt x="4141" y="127"/>
                      </a:lnTo>
                      <a:lnTo>
                        <a:pt x="4143" y="128"/>
                      </a:lnTo>
                      <a:lnTo>
                        <a:pt x="4145" y="131"/>
                      </a:lnTo>
                      <a:lnTo>
                        <a:pt x="4146" y="134"/>
                      </a:lnTo>
                      <a:lnTo>
                        <a:pt x="4148" y="137"/>
                      </a:lnTo>
                      <a:lnTo>
                        <a:pt x="4150" y="139"/>
                      </a:lnTo>
                      <a:lnTo>
                        <a:pt x="4151" y="140"/>
                      </a:lnTo>
                      <a:lnTo>
                        <a:pt x="4153" y="140"/>
                      </a:lnTo>
                      <a:lnTo>
                        <a:pt x="4155" y="139"/>
                      </a:lnTo>
                      <a:lnTo>
                        <a:pt x="4157" y="136"/>
                      </a:lnTo>
                      <a:lnTo>
                        <a:pt x="4158" y="133"/>
                      </a:lnTo>
                      <a:lnTo>
                        <a:pt x="4160" y="131"/>
                      </a:lnTo>
                      <a:lnTo>
                        <a:pt x="4162" y="129"/>
                      </a:lnTo>
                      <a:lnTo>
                        <a:pt x="4163" y="129"/>
                      </a:lnTo>
                      <a:lnTo>
                        <a:pt x="4165" y="129"/>
                      </a:lnTo>
                      <a:lnTo>
                        <a:pt x="4167" y="131"/>
                      </a:lnTo>
                      <a:lnTo>
                        <a:pt x="4169" y="133"/>
                      </a:lnTo>
                      <a:lnTo>
                        <a:pt x="4170" y="136"/>
                      </a:lnTo>
                      <a:lnTo>
                        <a:pt x="4172" y="138"/>
                      </a:lnTo>
                      <a:lnTo>
                        <a:pt x="4174" y="138"/>
                      </a:lnTo>
                      <a:lnTo>
                        <a:pt x="4175" y="137"/>
                      </a:lnTo>
                      <a:lnTo>
                        <a:pt x="4177" y="135"/>
                      </a:lnTo>
                      <a:lnTo>
                        <a:pt x="4179" y="133"/>
                      </a:lnTo>
                      <a:lnTo>
                        <a:pt x="4181" y="130"/>
                      </a:lnTo>
                      <a:lnTo>
                        <a:pt x="4182" y="127"/>
                      </a:lnTo>
                      <a:lnTo>
                        <a:pt x="4184" y="126"/>
                      </a:lnTo>
                      <a:lnTo>
                        <a:pt x="4186" y="126"/>
                      </a:lnTo>
                      <a:lnTo>
                        <a:pt x="4187" y="128"/>
                      </a:lnTo>
                      <a:lnTo>
                        <a:pt x="4189" y="131"/>
                      </a:lnTo>
                      <a:lnTo>
                        <a:pt x="4191" y="134"/>
                      </a:lnTo>
                      <a:lnTo>
                        <a:pt x="4193" y="138"/>
                      </a:lnTo>
                      <a:lnTo>
                        <a:pt x="4194" y="141"/>
                      </a:lnTo>
                      <a:lnTo>
                        <a:pt x="4196" y="143"/>
                      </a:lnTo>
                      <a:lnTo>
                        <a:pt x="4198" y="144"/>
                      </a:lnTo>
                      <a:lnTo>
                        <a:pt x="4199" y="144"/>
                      </a:lnTo>
                      <a:lnTo>
                        <a:pt x="4201" y="142"/>
                      </a:lnTo>
                      <a:lnTo>
                        <a:pt x="4203" y="140"/>
                      </a:lnTo>
                      <a:lnTo>
                        <a:pt x="4205" y="137"/>
                      </a:lnTo>
                      <a:lnTo>
                        <a:pt x="4206" y="135"/>
                      </a:lnTo>
                      <a:lnTo>
                        <a:pt x="4208" y="133"/>
                      </a:lnTo>
                      <a:lnTo>
                        <a:pt x="4210" y="132"/>
                      </a:lnTo>
                      <a:lnTo>
                        <a:pt x="4211" y="132"/>
                      </a:lnTo>
                      <a:lnTo>
                        <a:pt x="4213" y="131"/>
                      </a:lnTo>
                      <a:lnTo>
                        <a:pt x="4215" y="131"/>
                      </a:lnTo>
                      <a:lnTo>
                        <a:pt x="4217" y="131"/>
                      </a:lnTo>
                      <a:lnTo>
                        <a:pt x="4218" y="129"/>
                      </a:lnTo>
                      <a:lnTo>
                        <a:pt x="4220" y="128"/>
                      </a:lnTo>
                      <a:lnTo>
                        <a:pt x="4221" y="126"/>
                      </a:lnTo>
                      <a:lnTo>
                        <a:pt x="4223" y="124"/>
                      </a:lnTo>
                      <a:lnTo>
                        <a:pt x="4225" y="122"/>
                      </a:lnTo>
                      <a:lnTo>
                        <a:pt x="4227" y="121"/>
                      </a:lnTo>
                      <a:lnTo>
                        <a:pt x="4228" y="120"/>
                      </a:lnTo>
                      <a:lnTo>
                        <a:pt x="4230" y="120"/>
                      </a:lnTo>
                      <a:lnTo>
                        <a:pt x="4232" y="120"/>
                      </a:lnTo>
                      <a:lnTo>
                        <a:pt x="4233" y="121"/>
                      </a:lnTo>
                      <a:lnTo>
                        <a:pt x="4235" y="121"/>
                      </a:lnTo>
                      <a:lnTo>
                        <a:pt x="4237" y="122"/>
                      </a:lnTo>
                      <a:lnTo>
                        <a:pt x="4239" y="122"/>
                      </a:lnTo>
                      <a:lnTo>
                        <a:pt x="4240" y="122"/>
                      </a:lnTo>
                      <a:lnTo>
                        <a:pt x="4242" y="122"/>
                      </a:lnTo>
                      <a:lnTo>
                        <a:pt x="4244" y="122"/>
                      </a:lnTo>
                      <a:lnTo>
                        <a:pt x="4245" y="122"/>
                      </a:lnTo>
                      <a:lnTo>
                        <a:pt x="4247" y="121"/>
                      </a:lnTo>
                      <a:lnTo>
                        <a:pt x="4249" y="121"/>
                      </a:lnTo>
                      <a:lnTo>
                        <a:pt x="4251" y="120"/>
                      </a:lnTo>
                      <a:lnTo>
                        <a:pt x="4252" y="118"/>
                      </a:lnTo>
                      <a:lnTo>
                        <a:pt x="4254" y="115"/>
                      </a:lnTo>
                      <a:lnTo>
                        <a:pt x="4256" y="112"/>
                      </a:lnTo>
                      <a:lnTo>
                        <a:pt x="4257" y="108"/>
                      </a:lnTo>
                      <a:lnTo>
                        <a:pt x="4259" y="104"/>
                      </a:lnTo>
                      <a:lnTo>
                        <a:pt x="4261" y="101"/>
                      </a:lnTo>
                      <a:lnTo>
                        <a:pt x="4263" y="98"/>
                      </a:lnTo>
                      <a:lnTo>
                        <a:pt x="4264" y="96"/>
                      </a:lnTo>
                      <a:lnTo>
                        <a:pt x="4266" y="96"/>
                      </a:lnTo>
                      <a:lnTo>
                        <a:pt x="4268" y="96"/>
                      </a:lnTo>
                      <a:lnTo>
                        <a:pt x="4269" y="97"/>
                      </a:lnTo>
                      <a:lnTo>
                        <a:pt x="4271" y="98"/>
                      </a:lnTo>
                      <a:lnTo>
                        <a:pt x="4273" y="101"/>
                      </a:lnTo>
                      <a:lnTo>
                        <a:pt x="4274" y="103"/>
                      </a:lnTo>
                      <a:lnTo>
                        <a:pt x="4275" y="103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59" name="Freeform 125">
                  <a:extLst>
                    <a:ext uri="{FF2B5EF4-FFF2-40B4-BE49-F238E27FC236}">
                      <a16:creationId xmlns:a16="http://schemas.microsoft.com/office/drawing/2014/main" id="{E04830A2-3862-424E-A138-BB4146B807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706687"/>
                  <a:ext cx="2484000" cy="338138"/>
                </a:xfrm>
                <a:custGeom>
                  <a:avLst/>
                  <a:gdLst>
                    <a:gd name="T0" fmla="*/ 67 w 4275"/>
                    <a:gd name="T1" fmla="*/ 89 h 213"/>
                    <a:gd name="T2" fmla="*/ 135 w 4275"/>
                    <a:gd name="T3" fmla="*/ 135 h 213"/>
                    <a:gd name="T4" fmla="*/ 203 w 4275"/>
                    <a:gd name="T5" fmla="*/ 140 h 213"/>
                    <a:gd name="T6" fmla="*/ 272 w 4275"/>
                    <a:gd name="T7" fmla="*/ 156 h 213"/>
                    <a:gd name="T8" fmla="*/ 340 w 4275"/>
                    <a:gd name="T9" fmla="*/ 139 h 213"/>
                    <a:gd name="T10" fmla="*/ 408 w 4275"/>
                    <a:gd name="T11" fmla="*/ 127 h 213"/>
                    <a:gd name="T12" fmla="*/ 477 w 4275"/>
                    <a:gd name="T13" fmla="*/ 100 h 213"/>
                    <a:gd name="T14" fmla="*/ 545 w 4275"/>
                    <a:gd name="T15" fmla="*/ 121 h 213"/>
                    <a:gd name="T16" fmla="*/ 614 w 4275"/>
                    <a:gd name="T17" fmla="*/ 119 h 213"/>
                    <a:gd name="T18" fmla="*/ 682 w 4275"/>
                    <a:gd name="T19" fmla="*/ 109 h 213"/>
                    <a:gd name="T20" fmla="*/ 750 w 4275"/>
                    <a:gd name="T21" fmla="*/ 96 h 213"/>
                    <a:gd name="T22" fmla="*/ 819 w 4275"/>
                    <a:gd name="T23" fmla="*/ 77 h 213"/>
                    <a:gd name="T24" fmla="*/ 887 w 4275"/>
                    <a:gd name="T25" fmla="*/ 73 h 213"/>
                    <a:gd name="T26" fmla="*/ 956 w 4275"/>
                    <a:gd name="T27" fmla="*/ 85 h 213"/>
                    <a:gd name="T28" fmla="*/ 1024 w 4275"/>
                    <a:gd name="T29" fmla="*/ 10 h 213"/>
                    <a:gd name="T30" fmla="*/ 1092 w 4275"/>
                    <a:gd name="T31" fmla="*/ 17 h 213"/>
                    <a:gd name="T32" fmla="*/ 1161 w 4275"/>
                    <a:gd name="T33" fmla="*/ 35 h 213"/>
                    <a:gd name="T34" fmla="*/ 1229 w 4275"/>
                    <a:gd name="T35" fmla="*/ 35 h 213"/>
                    <a:gd name="T36" fmla="*/ 1298 w 4275"/>
                    <a:gd name="T37" fmla="*/ 56 h 213"/>
                    <a:gd name="T38" fmla="*/ 1366 w 4275"/>
                    <a:gd name="T39" fmla="*/ 46 h 213"/>
                    <a:gd name="T40" fmla="*/ 1435 w 4275"/>
                    <a:gd name="T41" fmla="*/ 103 h 213"/>
                    <a:gd name="T42" fmla="*/ 1503 w 4275"/>
                    <a:gd name="T43" fmla="*/ 84 h 213"/>
                    <a:gd name="T44" fmla="*/ 1571 w 4275"/>
                    <a:gd name="T45" fmla="*/ 95 h 213"/>
                    <a:gd name="T46" fmla="*/ 1640 w 4275"/>
                    <a:gd name="T47" fmla="*/ 62 h 213"/>
                    <a:gd name="T48" fmla="*/ 1708 w 4275"/>
                    <a:gd name="T49" fmla="*/ 63 h 213"/>
                    <a:gd name="T50" fmla="*/ 1776 w 4275"/>
                    <a:gd name="T51" fmla="*/ 72 h 213"/>
                    <a:gd name="T52" fmla="*/ 1845 w 4275"/>
                    <a:gd name="T53" fmla="*/ 75 h 213"/>
                    <a:gd name="T54" fmla="*/ 1913 w 4275"/>
                    <a:gd name="T55" fmla="*/ 90 h 213"/>
                    <a:gd name="T56" fmla="*/ 1982 w 4275"/>
                    <a:gd name="T57" fmla="*/ 90 h 213"/>
                    <a:gd name="T58" fmla="*/ 2050 w 4275"/>
                    <a:gd name="T59" fmla="*/ 139 h 213"/>
                    <a:gd name="T60" fmla="*/ 2118 w 4275"/>
                    <a:gd name="T61" fmla="*/ 107 h 213"/>
                    <a:gd name="T62" fmla="*/ 2187 w 4275"/>
                    <a:gd name="T63" fmla="*/ 88 h 213"/>
                    <a:gd name="T64" fmla="*/ 2255 w 4275"/>
                    <a:gd name="T65" fmla="*/ 96 h 213"/>
                    <a:gd name="T66" fmla="*/ 2323 w 4275"/>
                    <a:gd name="T67" fmla="*/ 124 h 213"/>
                    <a:gd name="T68" fmla="*/ 2392 w 4275"/>
                    <a:gd name="T69" fmla="*/ 96 h 213"/>
                    <a:gd name="T70" fmla="*/ 2460 w 4275"/>
                    <a:gd name="T71" fmla="*/ 107 h 213"/>
                    <a:gd name="T72" fmla="*/ 2529 w 4275"/>
                    <a:gd name="T73" fmla="*/ 79 h 213"/>
                    <a:gd name="T74" fmla="*/ 2597 w 4275"/>
                    <a:gd name="T75" fmla="*/ 83 h 213"/>
                    <a:gd name="T76" fmla="*/ 2665 w 4275"/>
                    <a:gd name="T77" fmla="*/ 101 h 213"/>
                    <a:gd name="T78" fmla="*/ 2734 w 4275"/>
                    <a:gd name="T79" fmla="*/ 111 h 213"/>
                    <a:gd name="T80" fmla="*/ 2802 w 4275"/>
                    <a:gd name="T81" fmla="*/ 156 h 213"/>
                    <a:gd name="T82" fmla="*/ 2871 w 4275"/>
                    <a:gd name="T83" fmla="*/ 175 h 213"/>
                    <a:gd name="T84" fmla="*/ 2939 w 4275"/>
                    <a:gd name="T85" fmla="*/ 170 h 213"/>
                    <a:gd name="T86" fmla="*/ 3008 w 4275"/>
                    <a:gd name="T87" fmla="*/ 161 h 213"/>
                    <a:gd name="T88" fmla="*/ 3076 w 4275"/>
                    <a:gd name="T89" fmla="*/ 138 h 213"/>
                    <a:gd name="T90" fmla="*/ 3144 w 4275"/>
                    <a:gd name="T91" fmla="*/ 172 h 213"/>
                    <a:gd name="T92" fmla="*/ 3213 w 4275"/>
                    <a:gd name="T93" fmla="*/ 144 h 213"/>
                    <a:gd name="T94" fmla="*/ 3281 w 4275"/>
                    <a:gd name="T95" fmla="*/ 159 h 213"/>
                    <a:gd name="T96" fmla="*/ 3349 w 4275"/>
                    <a:gd name="T97" fmla="*/ 180 h 213"/>
                    <a:gd name="T98" fmla="*/ 3418 w 4275"/>
                    <a:gd name="T99" fmla="*/ 178 h 213"/>
                    <a:gd name="T100" fmla="*/ 3486 w 4275"/>
                    <a:gd name="T101" fmla="*/ 158 h 213"/>
                    <a:gd name="T102" fmla="*/ 3555 w 4275"/>
                    <a:gd name="T103" fmla="*/ 128 h 213"/>
                    <a:gd name="T104" fmla="*/ 3623 w 4275"/>
                    <a:gd name="T105" fmla="*/ 130 h 213"/>
                    <a:gd name="T106" fmla="*/ 3691 w 4275"/>
                    <a:gd name="T107" fmla="*/ 161 h 213"/>
                    <a:gd name="T108" fmla="*/ 3760 w 4275"/>
                    <a:gd name="T109" fmla="*/ 141 h 213"/>
                    <a:gd name="T110" fmla="*/ 3828 w 4275"/>
                    <a:gd name="T111" fmla="*/ 150 h 213"/>
                    <a:gd name="T112" fmla="*/ 3897 w 4275"/>
                    <a:gd name="T113" fmla="*/ 160 h 213"/>
                    <a:gd name="T114" fmla="*/ 3965 w 4275"/>
                    <a:gd name="T115" fmla="*/ 166 h 213"/>
                    <a:gd name="T116" fmla="*/ 4033 w 4275"/>
                    <a:gd name="T117" fmla="*/ 161 h 213"/>
                    <a:gd name="T118" fmla="*/ 4102 w 4275"/>
                    <a:gd name="T119" fmla="*/ 95 h 213"/>
                    <a:gd name="T120" fmla="*/ 4170 w 4275"/>
                    <a:gd name="T121" fmla="*/ 75 h 213"/>
                    <a:gd name="T122" fmla="*/ 4239 w 4275"/>
                    <a:gd name="T123" fmla="*/ 85 h 213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213">
                      <a:moveTo>
                        <a:pt x="0" y="82"/>
                      </a:moveTo>
                      <a:lnTo>
                        <a:pt x="1" y="82"/>
                      </a:lnTo>
                      <a:lnTo>
                        <a:pt x="3" y="83"/>
                      </a:lnTo>
                      <a:lnTo>
                        <a:pt x="5" y="83"/>
                      </a:lnTo>
                      <a:lnTo>
                        <a:pt x="7" y="82"/>
                      </a:lnTo>
                      <a:lnTo>
                        <a:pt x="8" y="81"/>
                      </a:lnTo>
                      <a:lnTo>
                        <a:pt x="10" y="79"/>
                      </a:lnTo>
                      <a:lnTo>
                        <a:pt x="12" y="75"/>
                      </a:lnTo>
                      <a:lnTo>
                        <a:pt x="13" y="71"/>
                      </a:lnTo>
                      <a:lnTo>
                        <a:pt x="15" y="66"/>
                      </a:lnTo>
                      <a:lnTo>
                        <a:pt x="17" y="61"/>
                      </a:lnTo>
                      <a:lnTo>
                        <a:pt x="19" y="56"/>
                      </a:lnTo>
                      <a:lnTo>
                        <a:pt x="20" y="52"/>
                      </a:lnTo>
                      <a:lnTo>
                        <a:pt x="22" y="50"/>
                      </a:lnTo>
                      <a:lnTo>
                        <a:pt x="24" y="50"/>
                      </a:lnTo>
                      <a:lnTo>
                        <a:pt x="25" y="52"/>
                      </a:lnTo>
                      <a:lnTo>
                        <a:pt x="27" y="57"/>
                      </a:lnTo>
                      <a:lnTo>
                        <a:pt x="29" y="63"/>
                      </a:lnTo>
                      <a:lnTo>
                        <a:pt x="31" y="70"/>
                      </a:lnTo>
                      <a:lnTo>
                        <a:pt x="32" y="77"/>
                      </a:lnTo>
                      <a:lnTo>
                        <a:pt x="34" y="83"/>
                      </a:lnTo>
                      <a:lnTo>
                        <a:pt x="36" y="88"/>
                      </a:lnTo>
                      <a:lnTo>
                        <a:pt x="37" y="90"/>
                      </a:lnTo>
                      <a:lnTo>
                        <a:pt x="39" y="91"/>
                      </a:lnTo>
                      <a:lnTo>
                        <a:pt x="41" y="89"/>
                      </a:lnTo>
                      <a:lnTo>
                        <a:pt x="43" y="87"/>
                      </a:lnTo>
                      <a:lnTo>
                        <a:pt x="44" y="84"/>
                      </a:lnTo>
                      <a:lnTo>
                        <a:pt x="46" y="81"/>
                      </a:lnTo>
                      <a:lnTo>
                        <a:pt x="48" y="79"/>
                      </a:lnTo>
                      <a:lnTo>
                        <a:pt x="49" y="77"/>
                      </a:lnTo>
                      <a:lnTo>
                        <a:pt x="51" y="76"/>
                      </a:lnTo>
                      <a:lnTo>
                        <a:pt x="53" y="75"/>
                      </a:lnTo>
                      <a:lnTo>
                        <a:pt x="55" y="75"/>
                      </a:lnTo>
                      <a:lnTo>
                        <a:pt x="56" y="76"/>
                      </a:lnTo>
                      <a:lnTo>
                        <a:pt x="58" y="76"/>
                      </a:lnTo>
                      <a:lnTo>
                        <a:pt x="60" y="77"/>
                      </a:lnTo>
                      <a:lnTo>
                        <a:pt x="61" y="79"/>
                      </a:lnTo>
                      <a:lnTo>
                        <a:pt x="63" y="82"/>
                      </a:lnTo>
                      <a:lnTo>
                        <a:pt x="65" y="85"/>
                      </a:lnTo>
                      <a:lnTo>
                        <a:pt x="67" y="89"/>
                      </a:lnTo>
                      <a:lnTo>
                        <a:pt x="68" y="94"/>
                      </a:lnTo>
                      <a:lnTo>
                        <a:pt x="70" y="99"/>
                      </a:lnTo>
                      <a:lnTo>
                        <a:pt x="72" y="104"/>
                      </a:lnTo>
                      <a:lnTo>
                        <a:pt x="73" y="108"/>
                      </a:lnTo>
                      <a:lnTo>
                        <a:pt x="75" y="111"/>
                      </a:lnTo>
                      <a:lnTo>
                        <a:pt x="77" y="113"/>
                      </a:lnTo>
                      <a:lnTo>
                        <a:pt x="79" y="113"/>
                      </a:lnTo>
                      <a:lnTo>
                        <a:pt x="80" y="112"/>
                      </a:lnTo>
                      <a:lnTo>
                        <a:pt x="82" y="110"/>
                      </a:lnTo>
                      <a:lnTo>
                        <a:pt x="84" y="106"/>
                      </a:lnTo>
                      <a:lnTo>
                        <a:pt x="85" y="103"/>
                      </a:lnTo>
                      <a:lnTo>
                        <a:pt x="87" y="100"/>
                      </a:lnTo>
                      <a:lnTo>
                        <a:pt x="89" y="97"/>
                      </a:lnTo>
                      <a:lnTo>
                        <a:pt x="91" y="95"/>
                      </a:lnTo>
                      <a:lnTo>
                        <a:pt x="92" y="94"/>
                      </a:lnTo>
                      <a:lnTo>
                        <a:pt x="94" y="94"/>
                      </a:lnTo>
                      <a:lnTo>
                        <a:pt x="96" y="94"/>
                      </a:lnTo>
                      <a:lnTo>
                        <a:pt x="97" y="95"/>
                      </a:lnTo>
                      <a:lnTo>
                        <a:pt x="99" y="96"/>
                      </a:lnTo>
                      <a:lnTo>
                        <a:pt x="101" y="98"/>
                      </a:lnTo>
                      <a:lnTo>
                        <a:pt x="103" y="100"/>
                      </a:lnTo>
                      <a:lnTo>
                        <a:pt x="104" y="102"/>
                      </a:lnTo>
                      <a:lnTo>
                        <a:pt x="106" y="105"/>
                      </a:lnTo>
                      <a:lnTo>
                        <a:pt x="107" y="107"/>
                      </a:lnTo>
                      <a:lnTo>
                        <a:pt x="109" y="108"/>
                      </a:lnTo>
                      <a:lnTo>
                        <a:pt x="111" y="110"/>
                      </a:lnTo>
                      <a:lnTo>
                        <a:pt x="113" y="110"/>
                      </a:lnTo>
                      <a:lnTo>
                        <a:pt x="114" y="109"/>
                      </a:lnTo>
                      <a:lnTo>
                        <a:pt x="116" y="107"/>
                      </a:lnTo>
                      <a:lnTo>
                        <a:pt x="118" y="106"/>
                      </a:lnTo>
                      <a:lnTo>
                        <a:pt x="119" y="104"/>
                      </a:lnTo>
                      <a:lnTo>
                        <a:pt x="121" y="102"/>
                      </a:lnTo>
                      <a:lnTo>
                        <a:pt x="123" y="102"/>
                      </a:lnTo>
                      <a:lnTo>
                        <a:pt x="125" y="103"/>
                      </a:lnTo>
                      <a:lnTo>
                        <a:pt x="126" y="106"/>
                      </a:lnTo>
                      <a:lnTo>
                        <a:pt x="128" y="110"/>
                      </a:lnTo>
                      <a:lnTo>
                        <a:pt x="130" y="116"/>
                      </a:lnTo>
                      <a:lnTo>
                        <a:pt x="131" y="123"/>
                      </a:lnTo>
                      <a:lnTo>
                        <a:pt x="133" y="129"/>
                      </a:lnTo>
                      <a:lnTo>
                        <a:pt x="135" y="135"/>
                      </a:lnTo>
                      <a:lnTo>
                        <a:pt x="137" y="139"/>
                      </a:lnTo>
                      <a:lnTo>
                        <a:pt x="138" y="142"/>
                      </a:lnTo>
                      <a:lnTo>
                        <a:pt x="140" y="142"/>
                      </a:lnTo>
                      <a:lnTo>
                        <a:pt x="142" y="142"/>
                      </a:lnTo>
                      <a:lnTo>
                        <a:pt x="143" y="140"/>
                      </a:lnTo>
                      <a:lnTo>
                        <a:pt x="145" y="138"/>
                      </a:lnTo>
                      <a:lnTo>
                        <a:pt x="147" y="136"/>
                      </a:lnTo>
                      <a:lnTo>
                        <a:pt x="149" y="135"/>
                      </a:lnTo>
                      <a:lnTo>
                        <a:pt x="150" y="135"/>
                      </a:lnTo>
                      <a:lnTo>
                        <a:pt x="152" y="137"/>
                      </a:lnTo>
                      <a:lnTo>
                        <a:pt x="154" y="139"/>
                      </a:lnTo>
                      <a:lnTo>
                        <a:pt x="155" y="143"/>
                      </a:lnTo>
                      <a:lnTo>
                        <a:pt x="157" y="148"/>
                      </a:lnTo>
                      <a:lnTo>
                        <a:pt x="159" y="152"/>
                      </a:lnTo>
                      <a:lnTo>
                        <a:pt x="160" y="157"/>
                      </a:lnTo>
                      <a:lnTo>
                        <a:pt x="162" y="162"/>
                      </a:lnTo>
                      <a:lnTo>
                        <a:pt x="164" y="165"/>
                      </a:lnTo>
                      <a:lnTo>
                        <a:pt x="166" y="167"/>
                      </a:lnTo>
                      <a:lnTo>
                        <a:pt x="167" y="167"/>
                      </a:lnTo>
                      <a:lnTo>
                        <a:pt x="169" y="166"/>
                      </a:lnTo>
                      <a:lnTo>
                        <a:pt x="171" y="163"/>
                      </a:lnTo>
                      <a:lnTo>
                        <a:pt x="172" y="158"/>
                      </a:lnTo>
                      <a:lnTo>
                        <a:pt x="174" y="153"/>
                      </a:lnTo>
                      <a:lnTo>
                        <a:pt x="176" y="146"/>
                      </a:lnTo>
                      <a:lnTo>
                        <a:pt x="178" y="140"/>
                      </a:lnTo>
                      <a:lnTo>
                        <a:pt x="179" y="134"/>
                      </a:lnTo>
                      <a:lnTo>
                        <a:pt x="181" y="130"/>
                      </a:lnTo>
                      <a:lnTo>
                        <a:pt x="183" y="127"/>
                      </a:lnTo>
                      <a:lnTo>
                        <a:pt x="184" y="127"/>
                      </a:lnTo>
                      <a:lnTo>
                        <a:pt x="186" y="129"/>
                      </a:lnTo>
                      <a:lnTo>
                        <a:pt x="188" y="133"/>
                      </a:lnTo>
                      <a:lnTo>
                        <a:pt x="190" y="138"/>
                      </a:lnTo>
                      <a:lnTo>
                        <a:pt x="191" y="143"/>
                      </a:lnTo>
                      <a:lnTo>
                        <a:pt x="193" y="147"/>
                      </a:lnTo>
                      <a:lnTo>
                        <a:pt x="195" y="150"/>
                      </a:lnTo>
                      <a:lnTo>
                        <a:pt x="196" y="151"/>
                      </a:lnTo>
                      <a:lnTo>
                        <a:pt x="198" y="150"/>
                      </a:lnTo>
                      <a:lnTo>
                        <a:pt x="200" y="148"/>
                      </a:lnTo>
                      <a:lnTo>
                        <a:pt x="202" y="144"/>
                      </a:lnTo>
                      <a:lnTo>
                        <a:pt x="203" y="140"/>
                      </a:lnTo>
                      <a:lnTo>
                        <a:pt x="205" y="137"/>
                      </a:lnTo>
                      <a:lnTo>
                        <a:pt x="207" y="135"/>
                      </a:lnTo>
                      <a:lnTo>
                        <a:pt x="208" y="135"/>
                      </a:lnTo>
                      <a:lnTo>
                        <a:pt x="210" y="136"/>
                      </a:lnTo>
                      <a:lnTo>
                        <a:pt x="212" y="139"/>
                      </a:lnTo>
                      <a:lnTo>
                        <a:pt x="214" y="144"/>
                      </a:lnTo>
                      <a:lnTo>
                        <a:pt x="215" y="149"/>
                      </a:lnTo>
                      <a:lnTo>
                        <a:pt x="217" y="153"/>
                      </a:lnTo>
                      <a:lnTo>
                        <a:pt x="219" y="157"/>
                      </a:lnTo>
                      <a:lnTo>
                        <a:pt x="220" y="159"/>
                      </a:lnTo>
                      <a:lnTo>
                        <a:pt x="222" y="160"/>
                      </a:lnTo>
                      <a:lnTo>
                        <a:pt x="224" y="159"/>
                      </a:lnTo>
                      <a:lnTo>
                        <a:pt x="226" y="157"/>
                      </a:lnTo>
                      <a:lnTo>
                        <a:pt x="227" y="154"/>
                      </a:lnTo>
                      <a:lnTo>
                        <a:pt x="229" y="151"/>
                      </a:lnTo>
                      <a:lnTo>
                        <a:pt x="231" y="148"/>
                      </a:lnTo>
                      <a:lnTo>
                        <a:pt x="232" y="146"/>
                      </a:lnTo>
                      <a:lnTo>
                        <a:pt x="234" y="145"/>
                      </a:lnTo>
                      <a:lnTo>
                        <a:pt x="236" y="145"/>
                      </a:lnTo>
                      <a:lnTo>
                        <a:pt x="238" y="146"/>
                      </a:lnTo>
                      <a:lnTo>
                        <a:pt x="239" y="149"/>
                      </a:lnTo>
                      <a:lnTo>
                        <a:pt x="241" y="153"/>
                      </a:lnTo>
                      <a:lnTo>
                        <a:pt x="242" y="158"/>
                      </a:lnTo>
                      <a:lnTo>
                        <a:pt x="244" y="164"/>
                      </a:lnTo>
                      <a:lnTo>
                        <a:pt x="246" y="169"/>
                      </a:lnTo>
                      <a:lnTo>
                        <a:pt x="248" y="174"/>
                      </a:lnTo>
                      <a:lnTo>
                        <a:pt x="250" y="178"/>
                      </a:lnTo>
                      <a:lnTo>
                        <a:pt x="251" y="180"/>
                      </a:lnTo>
                      <a:lnTo>
                        <a:pt x="253" y="180"/>
                      </a:lnTo>
                      <a:lnTo>
                        <a:pt x="254" y="179"/>
                      </a:lnTo>
                      <a:lnTo>
                        <a:pt x="256" y="177"/>
                      </a:lnTo>
                      <a:lnTo>
                        <a:pt x="258" y="174"/>
                      </a:lnTo>
                      <a:lnTo>
                        <a:pt x="260" y="171"/>
                      </a:lnTo>
                      <a:lnTo>
                        <a:pt x="262" y="168"/>
                      </a:lnTo>
                      <a:lnTo>
                        <a:pt x="263" y="165"/>
                      </a:lnTo>
                      <a:lnTo>
                        <a:pt x="265" y="162"/>
                      </a:lnTo>
                      <a:lnTo>
                        <a:pt x="266" y="161"/>
                      </a:lnTo>
                      <a:lnTo>
                        <a:pt x="268" y="159"/>
                      </a:lnTo>
                      <a:lnTo>
                        <a:pt x="270" y="158"/>
                      </a:lnTo>
                      <a:lnTo>
                        <a:pt x="272" y="156"/>
                      </a:lnTo>
                      <a:lnTo>
                        <a:pt x="274" y="155"/>
                      </a:lnTo>
                      <a:lnTo>
                        <a:pt x="275" y="153"/>
                      </a:lnTo>
                      <a:lnTo>
                        <a:pt x="277" y="151"/>
                      </a:lnTo>
                      <a:lnTo>
                        <a:pt x="278" y="150"/>
                      </a:lnTo>
                      <a:lnTo>
                        <a:pt x="280" y="148"/>
                      </a:lnTo>
                      <a:lnTo>
                        <a:pt x="282" y="147"/>
                      </a:lnTo>
                      <a:lnTo>
                        <a:pt x="284" y="145"/>
                      </a:lnTo>
                      <a:lnTo>
                        <a:pt x="285" y="144"/>
                      </a:lnTo>
                      <a:lnTo>
                        <a:pt x="287" y="142"/>
                      </a:lnTo>
                      <a:lnTo>
                        <a:pt x="289" y="139"/>
                      </a:lnTo>
                      <a:lnTo>
                        <a:pt x="290" y="136"/>
                      </a:lnTo>
                      <a:lnTo>
                        <a:pt x="292" y="133"/>
                      </a:lnTo>
                      <a:lnTo>
                        <a:pt x="294" y="130"/>
                      </a:lnTo>
                      <a:lnTo>
                        <a:pt x="296" y="129"/>
                      </a:lnTo>
                      <a:lnTo>
                        <a:pt x="297" y="128"/>
                      </a:lnTo>
                      <a:lnTo>
                        <a:pt x="299" y="129"/>
                      </a:lnTo>
                      <a:lnTo>
                        <a:pt x="301" y="132"/>
                      </a:lnTo>
                      <a:lnTo>
                        <a:pt x="302" y="135"/>
                      </a:lnTo>
                      <a:lnTo>
                        <a:pt x="304" y="138"/>
                      </a:lnTo>
                      <a:lnTo>
                        <a:pt x="306" y="141"/>
                      </a:lnTo>
                      <a:lnTo>
                        <a:pt x="308" y="142"/>
                      </a:lnTo>
                      <a:lnTo>
                        <a:pt x="309" y="142"/>
                      </a:lnTo>
                      <a:lnTo>
                        <a:pt x="311" y="138"/>
                      </a:lnTo>
                      <a:lnTo>
                        <a:pt x="313" y="134"/>
                      </a:lnTo>
                      <a:lnTo>
                        <a:pt x="314" y="129"/>
                      </a:lnTo>
                      <a:lnTo>
                        <a:pt x="316" y="124"/>
                      </a:lnTo>
                      <a:lnTo>
                        <a:pt x="318" y="121"/>
                      </a:lnTo>
                      <a:lnTo>
                        <a:pt x="320" y="120"/>
                      </a:lnTo>
                      <a:lnTo>
                        <a:pt x="321" y="121"/>
                      </a:lnTo>
                      <a:lnTo>
                        <a:pt x="323" y="125"/>
                      </a:lnTo>
                      <a:lnTo>
                        <a:pt x="325" y="130"/>
                      </a:lnTo>
                      <a:lnTo>
                        <a:pt x="326" y="137"/>
                      </a:lnTo>
                      <a:lnTo>
                        <a:pt x="328" y="143"/>
                      </a:lnTo>
                      <a:lnTo>
                        <a:pt x="330" y="147"/>
                      </a:lnTo>
                      <a:lnTo>
                        <a:pt x="332" y="149"/>
                      </a:lnTo>
                      <a:lnTo>
                        <a:pt x="333" y="149"/>
                      </a:lnTo>
                      <a:lnTo>
                        <a:pt x="335" y="148"/>
                      </a:lnTo>
                      <a:lnTo>
                        <a:pt x="337" y="145"/>
                      </a:lnTo>
                      <a:lnTo>
                        <a:pt x="338" y="142"/>
                      </a:lnTo>
                      <a:lnTo>
                        <a:pt x="340" y="139"/>
                      </a:lnTo>
                      <a:lnTo>
                        <a:pt x="342" y="139"/>
                      </a:lnTo>
                      <a:lnTo>
                        <a:pt x="344" y="139"/>
                      </a:lnTo>
                      <a:lnTo>
                        <a:pt x="345" y="142"/>
                      </a:lnTo>
                      <a:lnTo>
                        <a:pt x="347" y="145"/>
                      </a:lnTo>
                      <a:lnTo>
                        <a:pt x="349" y="150"/>
                      </a:lnTo>
                      <a:lnTo>
                        <a:pt x="350" y="154"/>
                      </a:lnTo>
                      <a:lnTo>
                        <a:pt x="352" y="156"/>
                      </a:lnTo>
                      <a:lnTo>
                        <a:pt x="354" y="158"/>
                      </a:lnTo>
                      <a:lnTo>
                        <a:pt x="356" y="158"/>
                      </a:lnTo>
                      <a:lnTo>
                        <a:pt x="357" y="157"/>
                      </a:lnTo>
                      <a:lnTo>
                        <a:pt x="359" y="155"/>
                      </a:lnTo>
                      <a:lnTo>
                        <a:pt x="361" y="152"/>
                      </a:lnTo>
                      <a:lnTo>
                        <a:pt x="362" y="149"/>
                      </a:lnTo>
                      <a:lnTo>
                        <a:pt x="364" y="146"/>
                      </a:lnTo>
                      <a:lnTo>
                        <a:pt x="366" y="144"/>
                      </a:lnTo>
                      <a:lnTo>
                        <a:pt x="367" y="143"/>
                      </a:lnTo>
                      <a:lnTo>
                        <a:pt x="369" y="143"/>
                      </a:lnTo>
                      <a:lnTo>
                        <a:pt x="371" y="143"/>
                      </a:lnTo>
                      <a:lnTo>
                        <a:pt x="373" y="143"/>
                      </a:lnTo>
                      <a:lnTo>
                        <a:pt x="374" y="143"/>
                      </a:lnTo>
                      <a:lnTo>
                        <a:pt x="376" y="142"/>
                      </a:lnTo>
                      <a:lnTo>
                        <a:pt x="378" y="141"/>
                      </a:lnTo>
                      <a:lnTo>
                        <a:pt x="379" y="138"/>
                      </a:lnTo>
                      <a:lnTo>
                        <a:pt x="381" y="135"/>
                      </a:lnTo>
                      <a:lnTo>
                        <a:pt x="383" y="131"/>
                      </a:lnTo>
                      <a:lnTo>
                        <a:pt x="385" y="126"/>
                      </a:lnTo>
                      <a:lnTo>
                        <a:pt x="386" y="122"/>
                      </a:lnTo>
                      <a:lnTo>
                        <a:pt x="388" y="119"/>
                      </a:lnTo>
                      <a:lnTo>
                        <a:pt x="390" y="117"/>
                      </a:lnTo>
                      <a:lnTo>
                        <a:pt x="391" y="116"/>
                      </a:lnTo>
                      <a:lnTo>
                        <a:pt x="393" y="116"/>
                      </a:lnTo>
                      <a:lnTo>
                        <a:pt x="395" y="118"/>
                      </a:lnTo>
                      <a:lnTo>
                        <a:pt x="397" y="120"/>
                      </a:lnTo>
                      <a:lnTo>
                        <a:pt x="398" y="123"/>
                      </a:lnTo>
                      <a:lnTo>
                        <a:pt x="400" y="126"/>
                      </a:lnTo>
                      <a:lnTo>
                        <a:pt x="402" y="128"/>
                      </a:lnTo>
                      <a:lnTo>
                        <a:pt x="403" y="129"/>
                      </a:lnTo>
                      <a:lnTo>
                        <a:pt x="405" y="130"/>
                      </a:lnTo>
                      <a:lnTo>
                        <a:pt x="407" y="129"/>
                      </a:lnTo>
                      <a:lnTo>
                        <a:pt x="408" y="127"/>
                      </a:lnTo>
                      <a:lnTo>
                        <a:pt x="410" y="125"/>
                      </a:lnTo>
                      <a:lnTo>
                        <a:pt x="412" y="122"/>
                      </a:lnTo>
                      <a:lnTo>
                        <a:pt x="413" y="120"/>
                      </a:lnTo>
                      <a:lnTo>
                        <a:pt x="415" y="118"/>
                      </a:lnTo>
                      <a:lnTo>
                        <a:pt x="417" y="117"/>
                      </a:lnTo>
                      <a:lnTo>
                        <a:pt x="419" y="117"/>
                      </a:lnTo>
                      <a:lnTo>
                        <a:pt x="420" y="117"/>
                      </a:lnTo>
                      <a:lnTo>
                        <a:pt x="422" y="118"/>
                      </a:lnTo>
                      <a:lnTo>
                        <a:pt x="424" y="119"/>
                      </a:lnTo>
                      <a:lnTo>
                        <a:pt x="425" y="119"/>
                      </a:lnTo>
                      <a:lnTo>
                        <a:pt x="427" y="119"/>
                      </a:lnTo>
                      <a:lnTo>
                        <a:pt x="429" y="118"/>
                      </a:lnTo>
                      <a:lnTo>
                        <a:pt x="431" y="116"/>
                      </a:lnTo>
                      <a:lnTo>
                        <a:pt x="432" y="113"/>
                      </a:lnTo>
                      <a:lnTo>
                        <a:pt x="434" y="110"/>
                      </a:lnTo>
                      <a:lnTo>
                        <a:pt x="436" y="106"/>
                      </a:lnTo>
                      <a:lnTo>
                        <a:pt x="437" y="102"/>
                      </a:lnTo>
                      <a:lnTo>
                        <a:pt x="439" y="100"/>
                      </a:lnTo>
                      <a:lnTo>
                        <a:pt x="441" y="98"/>
                      </a:lnTo>
                      <a:lnTo>
                        <a:pt x="443" y="97"/>
                      </a:lnTo>
                      <a:lnTo>
                        <a:pt x="444" y="98"/>
                      </a:lnTo>
                      <a:lnTo>
                        <a:pt x="446" y="98"/>
                      </a:lnTo>
                      <a:lnTo>
                        <a:pt x="448" y="100"/>
                      </a:lnTo>
                      <a:lnTo>
                        <a:pt x="449" y="101"/>
                      </a:lnTo>
                      <a:lnTo>
                        <a:pt x="451" y="102"/>
                      </a:lnTo>
                      <a:lnTo>
                        <a:pt x="453" y="104"/>
                      </a:lnTo>
                      <a:lnTo>
                        <a:pt x="455" y="104"/>
                      </a:lnTo>
                      <a:lnTo>
                        <a:pt x="456" y="105"/>
                      </a:lnTo>
                      <a:lnTo>
                        <a:pt x="458" y="105"/>
                      </a:lnTo>
                      <a:lnTo>
                        <a:pt x="460" y="106"/>
                      </a:lnTo>
                      <a:lnTo>
                        <a:pt x="461" y="106"/>
                      </a:lnTo>
                      <a:lnTo>
                        <a:pt x="463" y="107"/>
                      </a:lnTo>
                      <a:lnTo>
                        <a:pt x="465" y="107"/>
                      </a:lnTo>
                      <a:lnTo>
                        <a:pt x="467" y="106"/>
                      </a:lnTo>
                      <a:lnTo>
                        <a:pt x="468" y="106"/>
                      </a:lnTo>
                      <a:lnTo>
                        <a:pt x="470" y="104"/>
                      </a:lnTo>
                      <a:lnTo>
                        <a:pt x="472" y="103"/>
                      </a:lnTo>
                      <a:lnTo>
                        <a:pt x="473" y="101"/>
                      </a:lnTo>
                      <a:lnTo>
                        <a:pt x="475" y="100"/>
                      </a:lnTo>
                      <a:lnTo>
                        <a:pt x="477" y="100"/>
                      </a:lnTo>
                      <a:lnTo>
                        <a:pt x="479" y="101"/>
                      </a:lnTo>
                      <a:lnTo>
                        <a:pt x="480" y="102"/>
                      </a:lnTo>
                      <a:lnTo>
                        <a:pt x="482" y="105"/>
                      </a:lnTo>
                      <a:lnTo>
                        <a:pt x="484" y="108"/>
                      </a:lnTo>
                      <a:lnTo>
                        <a:pt x="485" y="110"/>
                      </a:lnTo>
                      <a:lnTo>
                        <a:pt x="487" y="110"/>
                      </a:lnTo>
                      <a:lnTo>
                        <a:pt x="489" y="109"/>
                      </a:lnTo>
                      <a:lnTo>
                        <a:pt x="491" y="107"/>
                      </a:lnTo>
                      <a:lnTo>
                        <a:pt x="492" y="104"/>
                      </a:lnTo>
                      <a:lnTo>
                        <a:pt x="494" y="100"/>
                      </a:lnTo>
                      <a:lnTo>
                        <a:pt x="496" y="97"/>
                      </a:lnTo>
                      <a:lnTo>
                        <a:pt x="497" y="96"/>
                      </a:lnTo>
                      <a:lnTo>
                        <a:pt x="499" y="98"/>
                      </a:lnTo>
                      <a:lnTo>
                        <a:pt x="501" y="102"/>
                      </a:lnTo>
                      <a:lnTo>
                        <a:pt x="503" y="109"/>
                      </a:lnTo>
                      <a:lnTo>
                        <a:pt x="504" y="116"/>
                      </a:lnTo>
                      <a:lnTo>
                        <a:pt x="506" y="124"/>
                      </a:lnTo>
                      <a:lnTo>
                        <a:pt x="508" y="132"/>
                      </a:lnTo>
                      <a:lnTo>
                        <a:pt x="509" y="138"/>
                      </a:lnTo>
                      <a:lnTo>
                        <a:pt x="511" y="142"/>
                      </a:lnTo>
                      <a:lnTo>
                        <a:pt x="513" y="143"/>
                      </a:lnTo>
                      <a:lnTo>
                        <a:pt x="515" y="143"/>
                      </a:lnTo>
                      <a:lnTo>
                        <a:pt x="516" y="142"/>
                      </a:lnTo>
                      <a:lnTo>
                        <a:pt x="518" y="140"/>
                      </a:lnTo>
                      <a:lnTo>
                        <a:pt x="520" y="138"/>
                      </a:lnTo>
                      <a:lnTo>
                        <a:pt x="521" y="136"/>
                      </a:lnTo>
                      <a:lnTo>
                        <a:pt x="523" y="135"/>
                      </a:lnTo>
                      <a:lnTo>
                        <a:pt x="525" y="133"/>
                      </a:lnTo>
                      <a:lnTo>
                        <a:pt x="527" y="131"/>
                      </a:lnTo>
                      <a:lnTo>
                        <a:pt x="528" y="128"/>
                      </a:lnTo>
                      <a:lnTo>
                        <a:pt x="530" y="125"/>
                      </a:lnTo>
                      <a:lnTo>
                        <a:pt x="532" y="121"/>
                      </a:lnTo>
                      <a:lnTo>
                        <a:pt x="533" y="118"/>
                      </a:lnTo>
                      <a:lnTo>
                        <a:pt x="535" y="115"/>
                      </a:lnTo>
                      <a:lnTo>
                        <a:pt x="537" y="113"/>
                      </a:lnTo>
                      <a:lnTo>
                        <a:pt x="539" y="112"/>
                      </a:lnTo>
                      <a:lnTo>
                        <a:pt x="540" y="113"/>
                      </a:lnTo>
                      <a:lnTo>
                        <a:pt x="542" y="116"/>
                      </a:lnTo>
                      <a:lnTo>
                        <a:pt x="543" y="118"/>
                      </a:lnTo>
                      <a:lnTo>
                        <a:pt x="545" y="121"/>
                      </a:lnTo>
                      <a:lnTo>
                        <a:pt x="547" y="124"/>
                      </a:lnTo>
                      <a:lnTo>
                        <a:pt x="549" y="126"/>
                      </a:lnTo>
                      <a:lnTo>
                        <a:pt x="551" y="127"/>
                      </a:lnTo>
                      <a:lnTo>
                        <a:pt x="552" y="127"/>
                      </a:lnTo>
                      <a:lnTo>
                        <a:pt x="554" y="127"/>
                      </a:lnTo>
                      <a:lnTo>
                        <a:pt x="555" y="126"/>
                      </a:lnTo>
                      <a:lnTo>
                        <a:pt x="557" y="125"/>
                      </a:lnTo>
                      <a:lnTo>
                        <a:pt x="559" y="124"/>
                      </a:lnTo>
                      <a:lnTo>
                        <a:pt x="561" y="124"/>
                      </a:lnTo>
                      <a:lnTo>
                        <a:pt x="563" y="124"/>
                      </a:lnTo>
                      <a:lnTo>
                        <a:pt x="564" y="124"/>
                      </a:lnTo>
                      <a:lnTo>
                        <a:pt x="566" y="124"/>
                      </a:lnTo>
                      <a:lnTo>
                        <a:pt x="567" y="123"/>
                      </a:lnTo>
                      <a:lnTo>
                        <a:pt x="569" y="121"/>
                      </a:lnTo>
                      <a:lnTo>
                        <a:pt x="571" y="119"/>
                      </a:lnTo>
                      <a:lnTo>
                        <a:pt x="573" y="116"/>
                      </a:lnTo>
                      <a:lnTo>
                        <a:pt x="574" y="113"/>
                      </a:lnTo>
                      <a:lnTo>
                        <a:pt x="576" y="110"/>
                      </a:lnTo>
                      <a:lnTo>
                        <a:pt x="578" y="108"/>
                      </a:lnTo>
                      <a:lnTo>
                        <a:pt x="579" y="106"/>
                      </a:lnTo>
                      <a:lnTo>
                        <a:pt x="581" y="105"/>
                      </a:lnTo>
                      <a:lnTo>
                        <a:pt x="583" y="105"/>
                      </a:lnTo>
                      <a:lnTo>
                        <a:pt x="585" y="105"/>
                      </a:lnTo>
                      <a:lnTo>
                        <a:pt x="586" y="106"/>
                      </a:lnTo>
                      <a:lnTo>
                        <a:pt x="588" y="107"/>
                      </a:lnTo>
                      <a:lnTo>
                        <a:pt x="590" y="108"/>
                      </a:lnTo>
                      <a:lnTo>
                        <a:pt x="591" y="109"/>
                      </a:lnTo>
                      <a:lnTo>
                        <a:pt x="593" y="110"/>
                      </a:lnTo>
                      <a:lnTo>
                        <a:pt x="595" y="112"/>
                      </a:lnTo>
                      <a:lnTo>
                        <a:pt x="597" y="113"/>
                      </a:lnTo>
                      <a:lnTo>
                        <a:pt x="598" y="114"/>
                      </a:lnTo>
                      <a:lnTo>
                        <a:pt x="600" y="116"/>
                      </a:lnTo>
                      <a:lnTo>
                        <a:pt x="602" y="118"/>
                      </a:lnTo>
                      <a:lnTo>
                        <a:pt x="603" y="120"/>
                      </a:lnTo>
                      <a:lnTo>
                        <a:pt x="605" y="121"/>
                      </a:lnTo>
                      <a:lnTo>
                        <a:pt x="607" y="123"/>
                      </a:lnTo>
                      <a:lnTo>
                        <a:pt x="608" y="123"/>
                      </a:lnTo>
                      <a:lnTo>
                        <a:pt x="610" y="122"/>
                      </a:lnTo>
                      <a:lnTo>
                        <a:pt x="612" y="121"/>
                      </a:lnTo>
                      <a:lnTo>
                        <a:pt x="614" y="119"/>
                      </a:lnTo>
                      <a:lnTo>
                        <a:pt x="615" y="116"/>
                      </a:lnTo>
                      <a:lnTo>
                        <a:pt x="617" y="114"/>
                      </a:lnTo>
                      <a:lnTo>
                        <a:pt x="619" y="112"/>
                      </a:lnTo>
                      <a:lnTo>
                        <a:pt x="620" y="111"/>
                      </a:lnTo>
                      <a:lnTo>
                        <a:pt x="622" y="111"/>
                      </a:lnTo>
                      <a:lnTo>
                        <a:pt x="624" y="112"/>
                      </a:lnTo>
                      <a:lnTo>
                        <a:pt x="626" y="114"/>
                      </a:lnTo>
                      <a:lnTo>
                        <a:pt x="627" y="116"/>
                      </a:lnTo>
                      <a:lnTo>
                        <a:pt x="629" y="118"/>
                      </a:lnTo>
                      <a:lnTo>
                        <a:pt x="631" y="119"/>
                      </a:lnTo>
                      <a:lnTo>
                        <a:pt x="632" y="119"/>
                      </a:lnTo>
                      <a:lnTo>
                        <a:pt x="634" y="118"/>
                      </a:lnTo>
                      <a:lnTo>
                        <a:pt x="636" y="117"/>
                      </a:lnTo>
                      <a:lnTo>
                        <a:pt x="638" y="115"/>
                      </a:lnTo>
                      <a:lnTo>
                        <a:pt x="639" y="114"/>
                      </a:lnTo>
                      <a:lnTo>
                        <a:pt x="641" y="113"/>
                      </a:lnTo>
                      <a:lnTo>
                        <a:pt x="643" y="112"/>
                      </a:lnTo>
                      <a:lnTo>
                        <a:pt x="644" y="113"/>
                      </a:lnTo>
                      <a:lnTo>
                        <a:pt x="646" y="114"/>
                      </a:lnTo>
                      <a:lnTo>
                        <a:pt x="648" y="116"/>
                      </a:lnTo>
                      <a:lnTo>
                        <a:pt x="650" y="117"/>
                      </a:lnTo>
                      <a:lnTo>
                        <a:pt x="651" y="118"/>
                      </a:lnTo>
                      <a:lnTo>
                        <a:pt x="653" y="118"/>
                      </a:lnTo>
                      <a:lnTo>
                        <a:pt x="655" y="118"/>
                      </a:lnTo>
                      <a:lnTo>
                        <a:pt x="656" y="117"/>
                      </a:lnTo>
                      <a:lnTo>
                        <a:pt x="658" y="115"/>
                      </a:lnTo>
                      <a:lnTo>
                        <a:pt x="660" y="113"/>
                      </a:lnTo>
                      <a:lnTo>
                        <a:pt x="662" y="112"/>
                      </a:lnTo>
                      <a:lnTo>
                        <a:pt x="663" y="111"/>
                      </a:lnTo>
                      <a:lnTo>
                        <a:pt x="665" y="111"/>
                      </a:lnTo>
                      <a:lnTo>
                        <a:pt x="667" y="111"/>
                      </a:lnTo>
                      <a:lnTo>
                        <a:pt x="668" y="111"/>
                      </a:lnTo>
                      <a:lnTo>
                        <a:pt x="670" y="112"/>
                      </a:lnTo>
                      <a:lnTo>
                        <a:pt x="672" y="112"/>
                      </a:lnTo>
                      <a:lnTo>
                        <a:pt x="674" y="112"/>
                      </a:lnTo>
                      <a:lnTo>
                        <a:pt x="675" y="112"/>
                      </a:lnTo>
                      <a:lnTo>
                        <a:pt x="677" y="111"/>
                      </a:lnTo>
                      <a:lnTo>
                        <a:pt x="678" y="111"/>
                      </a:lnTo>
                      <a:lnTo>
                        <a:pt x="680" y="110"/>
                      </a:lnTo>
                      <a:lnTo>
                        <a:pt x="682" y="109"/>
                      </a:lnTo>
                      <a:lnTo>
                        <a:pt x="684" y="109"/>
                      </a:lnTo>
                      <a:lnTo>
                        <a:pt x="686" y="109"/>
                      </a:lnTo>
                      <a:lnTo>
                        <a:pt x="687" y="109"/>
                      </a:lnTo>
                      <a:lnTo>
                        <a:pt x="689" y="110"/>
                      </a:lnTo>
                      <a:lnTo>
                        <a:pt x="690" y="110"/>
                      </a:lnTo>
                      <a:lnTo>
                        <a:pt x="692" y="110"/>
                      </a:lnTo>
                      <a:lnTo>
                        <a:pt x="694" y="110"/>
                      </a:lnTo>
                      <a:lnTo>
                        <a:pt x="696" y="110"/>
                      </a:lnTo>
                      <a:lnTo>
                        <a:pt x="698" y="110"/>
                      </a:lnTo>
                      <a:lnTo>
                        <a:pt x="699" y="108"/>
                      </a:lnTo>
                      <a:lnTo>
                        <a:pt x="701" y="107"/>
                      </a:lnTo>
                      <a:lnTo>
                        <a:pt x="702" y="106"/>
                      </a:lnTo>
                      <a:lnTo>
                        <a:pt x="704" y="105"/>
                      </a:lnTo>
                      <a:lnTo>
                        <a:pt x="706" y="104"/>
                      </a:lnTo>
                      <a:lnTo>
                        <a:pt x="708" y="104"/>
                      </a:lnTo>
                      <a:lnTo>
                        <a:pt x="710" y="104"/>
                      </a:lnTo>
                      <a:lnTo>
                        <a:pt x="711" y="105"/>
                      </a:lnTo>
                      <a:lnTo>
                        <a:pt x="713" y="106"/>
                      </a:lnTo>
                      <a:lnTo>
                        <a:pt x="714" y="108"/>
                      </a:lnTo>
                      <a:lnTo>
                        <a:pt x="716" y="110"/>
                      </a:lnTo>
                      <a:lnTo>
                        <a:pt x="718" y="111"/>
                      </a:lnTo>
                      <a:lnTo>
                        <a:pt x="720" y="112"/>
                      </a:lnTo>
                      <a:lnTo>
                        <a:pt x="721" y="111"/>
                      </a:lnTo>
                      <a:lnTo>
                        <a:pt x="723" y="109"/>
                      </a:lnTo>
                      <a:lnTo>
                        <a:pt x="725" y="106"/>
                      </a:lnTo>
                      <a:lnTo>
                        <a:pt x="726" y="102"/>
                      </a:lnTo>
                      <a:lnTo>
                        <a:pt x="728" y="98"/>
                      </a:lnTo>
                      <a:lnTo>
                        <a:pt x="730" y="94"/>
                      </a:lnTo>
                      <a:lnTo>
                        <a:pt x="732" y="92"/>
                      </a:lnTo>
                      <a:lnTo>
                        <a:pt x="733" y="90"/>
                      </a:lnTo>
                      <a:lnTo>
                        <a:pt x="735" y="90"/>
                      </a:lnTo>
                      <a:lnTo>
                        <a:pt x="737" y="91"/>
                      </a:lnTo>
                      <a:lnTo>
                        <a:pt x="738" y="92"/>
                      </a:lnTo>
                      <a:lnTo>
                        <a:pt x="740" y="94"/>
                      </a:lnTo>
                      <a:lnTo>
                        <a:pt x="742" y="95"/>
                      </a:lnTo>
                      <a:lnTo>
                        <a:pt x="744" y="95"/>
                      </a:lnTo>
                      <a:lnTo>
                        <a:pt x="745" y="95"/>
                      </a:lnTo>
                      <a:lnTo>
                        <a:pt x="747" y="95"/>
                      </a:lnTo>
                      <a:lnTo>
                        <a:pt x="749" y="95"/>
                      </a:lnTo>
                      <a:lnTo>
                        <a:pt x="750" y="96"/>
                      </a:lnTo>
                      <a:lnTo>
                        <a:pt x="752" y="98"/>
                      </a:lnTo>
                      <a:lnTo>
                        <a:pt x="754" y="101"/>
                      </a:lnTo>
                      <a:lnTo>
                        <a:pt x="756" y="105"/>
                      </a:lnTo>
                      <a:lnTo>
                        <a:pt x="757" y="109"/>
                      </a:lnTo>
                      <a:lnTo>
                        <a:pt x="759" y="112"/>
                      </a:lnTo>
                      <a:lnTo>
                        <a:pt x="761" y="114"/>
                      </a:lnTo>
                      <a:lnTo>
                        <a:pt x="762" y="114"/>
                      </a:lnTo>
                      <a:lnTo>
                        <a:pt x="764" y="112"/>
                      </a:lnTo>
                      <a:lnTo>
                        <a:pt x="766" y="107"/>
                      </a:lnTo>
                      <a:lnTo>
                        <a:pt x="768" y="101"/>
                      </a:lnTo>
                      <a:lnTo>
                        <a:pt x="769" y="95"/>
                      </a:lnTo>
                      <a:lnTo>
                        <a:pt x="771" y="89"/>
                      </a:lnTo>
                      <a:lnTo>
                        <a:pt x="773" y="85"/>
                      </a:lnTo>
                      <a:lnTo>
                        <a:pt x="774" y="82"/>
                      </a:lnTo>
                      <a:lnTo>
                        <a:pt x="776" y="82"/>
                      </a:lnTo>
                      <a:lnTo>
                        <a:pt x="778" y="84"/>
                      </a:lnTo>
                      <a:lnTo>
                        <a:pt x="780" y="87"/>
                      </a:lnTo>
                      <a:lnTo>
                        <a:pt x="781" y="90"/>
                      </a:lnTo>
                      <a:lnTo>
                        <a:pt x="783" y="93"/>
                      </a:lnTo>
                      <a:lnTo>
                        <a:pt x="785" y="94"/>
                      </a:lnTo>
                      <a:lnTo>
                        <a:pt x="786" y="93"/>
                      </a:lnTo>
                      <a:lnTo>
                        <a:pt x="788" y="90"/>
                      </a:lnTo>
                      <a:lnTo>
                        <a:pt x="790" y="86"/>
                      </a:lnTo>
                      <a:lnTo>
                        <a:pt x="792" y="81"/>
                      </a:lnTo>
                      <a:lnTo>
                        <a:pt x="793" y="76"/>
                      </a:lnTo>
                      <a:lnTo>
                        <a:pt x="795" y="71"/>
                      </a:lnTo>
                      <a:lnTo>
                        <a:pt x="797" y="68"/>
                      </a:lnTo>
                      <a:lnTo>
                        <a:pt x="798" y="67"/>
                      </a:lnTo>
                      <a:lnTo>
                        <a:pt x="800" y="66"/>
                      </a:lnTo>
                      <a:lnTo>
                        <a:pt x="802" y="66"/>
                      </a:lnTo>
                      <a:lnTo>
                        <a:pt x="804" y="67"/>
                      </a:lnTo>
                      <a:lnTo>
                        <a:pt x="805" y="69"/>
                      </a:lnTo>
                      <a:lnTo>
                        <a:pt x="807" y="70"/>
                      </a:lnTo>
                      <a:lnTo>
                        <a:pt x="809" y="71"/>
                      </a:lnTo>
                      <a:lnTo>
                        <a:pt x="810" y="73"/>
                      </a:lnTo>
                      <a:lnTo>
                        <a:pt x="812" y="74"/>
                      </a:lnTo>
                      <a:lnTo>
                        <a:pt x="814" y="75"/>
                      </a:lnTo>
                      <a:lnTo>
                        <a:pt x="815" y="76"/>
                      </a:lnTo>
                      <a:lnTo>
                        <a:pt x="817" y="76"/>
                      </a:lnTo>
                      <a:lnTo>
                        <a:pt x="819" y="77"/>
                      </a:lnTo>
                      <a:lnTo>
                        <a:pt x="821" y="77"/>
                      </a:lnTo>
                      <a:lnTo>
                        <a:pt x="822" y="76"/>
                      </a:lnTo>
                      <a:lnTo>
                        <a:pt x="824" y="75"/>
                      </a:lnTo>
                      <a:lnTo>
                        <a:pt x="826" y="73"/>
                      </a:lnTo>
                      <a:lnTo>
                        <a:pt x="827" y="70"/>
                      </a:lnTo>
                      <a:lnTo>
                        <a:pt x="829" y="67"/>
                      </a:lnTo>
                      <a:lnTo>
                        <a:pt x="831" y="64"/>
                      </a:lnTo>
                      <a:lnTo>
                        <a:pt x="833" y="62"/>
                      </a:lnTo>
                      <a:lnTo>
                        <a:pt x="834" y="62"/>
                      </a:lnTo>
                      <a:lnTo>
                        <a:pt x="836" y="62"/>
                      </a:lnTo>
                      <a:lnTo>
                        <a:pt x="838" y="64"/>
                      </a:lnTo>
                      <a:lnTo>
                        <a:pt x="839" y="67"/>
                      </a:lnTo>
                      <a:lnTo>
                        <a:pt x="841" y="69"/>
                      </a:lnTo>
                      <a:lnTo>
                        <a:pt x="843" y="73"/>
                      </a:lnTo>
                      <a:lnTo>
                        <a:pt x="844" y="75"/>
                      </a:lnTo>
                      <a:lnTo>
                        <a:pt x="846" y="77"/>
                      </a:lnTo>
                      <a:lnTo>
                        <a:pt x="848" y="79"/>
                      </a:lnTo>
                      <a:lnTo>
                        <a:pt x="850" y="80"/>
                      </a:lnTo>
                      <a:lnTo>
                        <a:pt x="851" y="80"/>
                      </a:lnTo>
                      <a:lnTo>
                        <a:pt x="853" y="81"/>
                      </a:lnTo>
                      <a:lnTo>
                        <a:pt x="855" y="81"/>
                      </a:lnTo>
                      <a:lnTo>
                        <a:pt x="856" y="82"/>
                      </a:lnTo>
                      <a:lnTo>
                        <a:pt x="858" y="83"/>
                      </a:lnTo>
                      <a:lnTo>
                        <a:pt x="860" y="84"/>
                      </a:lnTo>
                      <a:lnTo>
                        <a:pt x="861" y="85"/>
                      </a:lnTo>
                      <a:lnTo>
                        <a:pt x="863" y="85"/>
                      </a:lnTo>
                      <a:lnTo>
                        <a:pt x="865" y="85"/>
                      </a:lnTo>
                      <a:lnTo>
                        <a:pt x="867" y="84"/>
                      </a:lnTo>
                      <a:lnTo>
                        <a:pt x="868" y="82"/>
                      </a:lnTo>
                      <a:lnTo>
                        <a:pt x="870" y="80"/>
                      </a:lnTo>
                      <a:lnTo>
                        <a:pt x="872" y="77"/>
                      </a:lnTo>
                      <a:lnTo>
                        <a:pt x="873" y="75"/>
                      </a:lnTo>
                      <a:lnTo>
                        <a:pt x="875" y="73"/>
                      </a:lnTo>
                      <a:lnTo>
                        <a:pt x="877" y="71"/>
                      </a:lnTo>
                      <a:lnTo>
                        <a:pt x="879" y="70"/>
                      </a:lnTo>
                      <a:lnTo>
                        <a:pt x="880" y="70"/>
                      </a:lnTo>
                      <a:lnTo>
                        <a:pt x="882" y="70"/>
                      </a:lnTo>
                      <a:lnTo>
                        <a:pt x="884" y="71"/>
                      </a:lnTo>
                      <a:lnTo>
                        <a:pt x="885" y="72"/>
                      </a:lnTo>
                      <a:lnTo>
                        <a:pt x="887" y="73"/>
                      </a:lnTo>
                      <a:lnTo>
                        <a:pt x="889" y="74"/>
                      </a:lnTo>
                      <a:lnTo>
                        <a:pt x="891" y="74"/>
                      </a:lnTo>
                      <a:lnTo>
                        <a:pt x="892" y="74"/>
                      </a:lnTo>
                      <a:lnTo>
                        <a:pt x="894" y="75"/>
                      </a:lnTo>
                      <a:lnTo>
                        <a:pt x="896" y="76"/>
                      </a:lnTo>
                      <a:lnTo>
                        <a:pt x="897" y="77"/>
                      </a:lnTo>
                      <a:lnTo>
                        <a:pt x="899" y="80"/>
                      </a:lnTo>
                      <a:lnTo>
                        <a:pt x="901" y="82"/>
                      </a:lnTo>
                      <a:lnTo>
                        <a:pt x="903" y="83"/>
                      </a:lnTo>
                      <a:lnTo>
                        <a:pt x="904" y="84"/>
                      </a:lnTo>
                      <a:lnTo>
                        <a:pt x="906" y="84"/>
                      </a:lnTo>
                      <a:lnTo>
                        <a:pt x="908" y="82"/>
                      </a:lnTo>
                      <a:lnTo>
                        <a:pt x="909" y="80"/>
                      </a:lnTo>
                      <a:lnTo>
                        <a:pt x="911" y="76"/>
                      </a:lnTo>
                      <a:lnTo>
                        <a:pt x="913" y="71"/>
                      </a:lnTo>
                      <a:lnTo>
                        <a:pt x="915" y="68"/>
                      </a:lnTo>
                      <a:lnTo>
                        <a:pt x="916" y="65"/>
                      </a:lnTo>
                      <a:lnTo>
                        <a:pt x="918" y="63"/>
                      </a:lnTo>
                      <a:lnTo>
                        <a:pt x="920" y="63"/>
                      </a:lnTo>
                      <a:lnTo>
                        <a:pt x="921" y="65"/>
                      </a:lnTo>
                      <a:lnTo>
                        <a:pt x="923" y="68"/>
                      </a:lnTo>
                      <a:lnTo>
                        <a:pt x="925" y="72"/>
                      </a:lnTo>
                      <a:lnTo>
                        <a:pt x="927" y="76"/>
                      </a:lnTo>
                      <a:lnTo>
                        <a:pt x="928" y="79"/>
                      </a:lnTo>
                      <a:lnTo>
                        <a:pt x="930" y="82"/>
                      </a:lnTo>
                      <a:lnTo>
                        <a:pt x="932" y="83"/>
                      </a:lnTo>
                      <a:lnTo>
                        <a:pt x="933" y="85"/>
                      </a:lnTo>
                      <a:lnTo>
                        <a:pt x="935" y="85"/>
                      </a:lnTo>
                      <a:lnTo>
                        <a:pt x="937" y="86"/>
                      </a:lnTo>
                      <a:lnTo>
                        <a:pt x="939" y="86"/>
                      </a:lnTo>
                      <a:lnTo>
                        <a:pt x="940" y="87"/>
                      </a:lnTo>
                      <a:lnTo>
                        <a:pt x="942" y="87"/>
                      </a:lnTo>
                      <a:lnTo>
                        <a:pt x="944" y="88"/>
                      </a:lnTo>
                      <a:lnTo>
                        <a:pt x="945" y="88"/>
                      </a:lnTo>
                      <a:lnTo>
                        <a:pt x="947" y="87"/>
                      </a:lnTo>
                      <a:lnTo>
                        <a:pt x="949" y="86"/>
                      </a:lnTo>
                      <a:lnTo>
                        <a:pt x="951" y="85"/>
                      </a:lnTo>
                      <a:lnTo>
                        <a:pt x="952" y="85"/>
                      </a:lnTo>
                      <a:lnTo>
                        <a:pt x="954" y="84"/>
                      </a:lnTo>
                      <a:lnTo>
                        <a:pt x="956" y="85"/>
                      </a:lnTo>
                      <a:lnTo>
                        <a:pt x="957" y="86"/>
                      </a:lnTo>
                      <a:lnTo>
                        <a:pt x="959" y="87"/>
                      </a:lnTo>
                      <a:lnTo>
                        <a:pt x="961" y="89"/>
                      </a:lnTo>
                      <a:lnTo>
                        <a:pt x="963" y="89"/>
                      </a:lnTo>
                      <a:lnTo>
                        <a:pt x="964" y="89"/>
                      </a:lnTo>
                      <a:lnTo>
                        <a:pt x="966" y="88"/>
                      </a:lnTo>
                      <a:lnTo>
                        <a:pt x="968" y="87"/>
                      </a:lnTo>
                      <a:lnTo>
                        <a:pt x="969" y="85"/>
                      </a:lnTo>
                      <a:lnTo>
                        <a:pt x="971" y="85"/>
                      </a:lnTo>
                      <a:lnTo>
                        <a:pt x="973" y="86"/>
                      </a:lnTo>
                      <a:lnTo>
                        <a:pt x="975" y="90"/>
                      </a:lnTo>
                      <a:lnTo>
                        <a:pt x="976" y="95"/>
                      </a:lnTo>
                      <a:lnTo>
                        <a:pt x="978" y="102"/>
                      </a:lnTo>
                      <a:lnTo>
                        <a:pt x="979" y="109"/>
                      </a:lnTo>
                      <a:lnTo>
                        <a:pt x="981" y="113"/>
                      </a:lnTo>
                      <a:lnTo>
                        <a:pt x="983" y="114"/>
                      </a:lnTo>
                      <a:lnTo>
                        <a:pt x="985" y="111"/>
                      </a:lnTo>
                      <a:lnTo>
                        <a:pt x="987" y="102"/>
                      </a:lnTo>
                      <a:lnTo>
                        <a:pt x="988" y="89"/>
                      </a:lnTo>
                      <a:lnTo>
                        <a:pt x="990" y="72"/>
                      </a:lnTo>
                      <a:lnTo>
                        <a:pt x="991" y="54"/>
                      </a:lnTo>
                      <a:lnTo>
                        <a:pt x="993" y="37"/>
                      </a:lnTo>
                      <a:lnTo>
                        <a:pt x="995" y="22"/>
                      </a:lnTo>
                      <a:lnTo>
                        <a:pt x="997" y="11"/>
                      </a:lnTo>
                      <a:lnTo>
                        <a:pt x="999" y="6"/>
                      </a:lnTo>
                      <a:lnTo>
                        <a:pt x="1000" y="6"/>
                      </a:lnTo>
                      <a:lnTo>
                        <a:pt x="1002" y="9"/>
                      </a:lnTo>
                      <a:lnTo>
                        <a:pt x="1003" y="15"/>
                      </a:lnTo>
                      <a:lnTo>
                        <a:pt x="1005" y="21"/>
                      </a:lnTo>
                      <a:lnTo>
                        <a:pt x="1007" y="26"/>
                      </a:lnTo>
                      <a:lnTo>
                        <a:pt x="1009" y="28"/>
                      </a:lnTo>
                      <a:lnTo>
                        <a:pt x="1011" y="28"/>
                      </a:lnTo>
                      <a:lnTo>
                        <a:pt x="1012" y="26"/>
                      </a:lnTo>
                      <a:lnTo>
                        <a:pt x="1014" y="21"/>
                      </a:lnTo>
                      <a:lnTo>
                        <a:pt x="1015" y="17"/>
                      </a:lnTo>
                      <a:lnTo>
                        <a:pt x="1017" y="12"/>
                      </a:lnTo>
                      <a:lnTo>
                        <a:pt x="1019" y="8"/>
                      </a:lnTo>
                      <a:lnTo>
                        <a:pt x="1021" y="7"/>
                      </a:lnTo>
                      <a:lnTo>
                        <a:pt x="1022" y="7"/>
                      </a:lnTo>
                      <a:lnTo>
                        <a:pt x="1024" y="10"/>
                      </a:lnTo>
                      <a:lnTo>
                        <a:pt x="1026" y="13"/>
                      </a:lnTo>
                      <a:lnTo>
                        <a:pt x="1027" y="17"/>
                      </a:lnTo>
                      <a:lnTo>
                        <a:pt x="1029" y="20"/>
                      </a:lnTo>
                      <a:lnTo>
                        <a:pt x="1031" y="21"/>
                      </a:lnTo>
                      <a:lnTo>
                        <a:pt x="1033" y="23"/>
                      </a:lnTo>
                      <a:lnTo>
                        <a:pt x="1034" y="22"/>
                      </a:lnTo>
                      <a:lnTo>
                        <a:pt x="1036" y="21"/>
                      </a:lnTo>
                      <a:lnTo>
                        <a:pt x="1038" y="19"/>
                      </a:lnTo>
                      <a:lnTo>
                        <a:pt x="1039" y="18"/>
                      </a:lnTo>
                      <a:lnTo>
                        <a:pt x="1041" y="17"/>
                      </a:lnTo>
                      <a:lnTo>
                        <a:pt x="1043" y="17"/>
                      </a:lnTo>
                      <a:lnTo>
                        <a:pt x="1045" y="17"/>
                      </a:lnTo>
                      <a:lnTo>
                        <a:pt x="1046" y="19"/>
                      </a:lnTo>
                      <a:lnTo>
                        <a:pt x="1048" y="20"/>
                      </a:lnTo>
                      <a:lnTo>
                        <a:pt x="1050" y="23"/>
                      </a:lnTo>
                      <a:lnTo>
                        <a:pt x="1051" y="25"/>
                      </a:lnTo>
                      <a:lnTo>
                        <a:pt x="1053" y="26"/>
                      </a:lnTo>
                      <a:lnTo>
                        <a:pt x="1055" y="27"/>
                      </a:lnTo>
                      <a:lnTo>
                        <a:pt x="1057" y="27"/>
                      </a:lnTo>
                      <a:lnTo>
                        <a:pt x="1058" y="27"/>
                      </a:lnTo>
                      <a:lnTo>
                        <a:pt x="1060" y="27"/>
                      </a:lnTo>
                      <a:lnTo>
                        <a:pt x="1062" y="27"/>
                      </a:lnTo>
                      <a:lnTo>
                        <a:pt x="1063" y="26"/>
                      </a:lnTo>
                      <a:lnTo>
                        <a:pt x="1065" y="25"/>
                      </a:lnTo>
                      <a:lnTo>
                        <a:pt x="1067" y="25"/>
                      </a:lnTo>
                      <a:lnTo>
                        <a:pt x="1068" y="24"/>
                      </a:lnTo>
                      <a:lnTo>
                        <a:pt x="1070" y="24"/>
                      </a:lnTo>
                      <a:lnTo>
                        <a:pt x="1072" y="23"/>
                      </a:lnTo>
                      <a:lnTo>
                        <a:pt x="1074" y="23"/>
                      </a:lnTo>
                      <a:lnTo>
                        <a:pt x="1075" y="23"/>
                      </a:lnTo>
                      <a:lnTo>
                        <a:pt x="1077" y="23"/>
                      </a:lnTo>
                      <a:lnTo>
                        <a:pt x="1079" y="24"/>
                      </a:lnTo>
                      <a:lnTo>
                        <a:pt x="1080" y="24"/>
                      </a:lnTo>
                      <a:lnTo>
                        <a:pt x="1082" y="24"/>
                      </a:lnTo>
                      <a:lnTo>
                        <a:pt x="1084" y="24"/>
                      </a:lnTo>
                      <a:lnTo>
                        <a:pt x="1086" y="23"/>
                      </a:lnTo>
                      <a:lnTo>
                        <a:pt x="1087" y="22"/>
                      </a:lnTo>
                      <a:lnTo>
                        <a:pt x="1089" y="21"/>
                      </a:lnTo>
                      <a:lnTo>
                        <a:pt x="1091" y="19"/>
                      </a:lnTo>
                      <a:lnTo>
                        <a:pt x="1092" y="17"/>
                      </a:lnTo>
                      <a:lnTo>
                        <a:pt x="1094" y="16"/>
                      </a:lnTo>
                      <a:lnTo>
                        <a:pt x="1096" y="15"/>
                      </a:lnTo>
                      <a:lnTo>
                        <a:pt x="1098" y="16"/>
                      </a:lnTo>
                      <a:lnTo>
                        <a:pt x="1099" y="17"/>
                      </a:lnTo>
                      <a:lnTo>
                        <a:pt x="1101" y="19"/>
                      </a:lnTo>
                      <a:lnTo>
                        <a:pt x="1103" y="20"/>
                      </a:lnTo>
                      <a:lnTo>
                        <a:pt x="1104" y="21"/>
                      </a:lnTo>
                      <a:lnTo>
                        <a:pt x="1106" y="21"/>
                      </a:lnTo>
                      <a:lnTo>
                        <a:pt x="1108" y="19"/>
                      </a:lnTo>
                      <a:lnTo>
                        <a:pt x="1110" y="16"/>
                      </a:lnTo>
                      <a:lnTo>
                        <a:pt x="1111" y="12"/>
                      </a:lnTo>
                      <a:lnTo>
                        <a:pt x="1113" y="7"/>
                      </a:lnTo>
                      <a:lnTo>
                        <a:pt x="1114" y="3"/>
                      </a:lnTo>
                      <a:lnTo>
                        <a:pt x="1116" y="1"/>
                      </a:lnTo>
                      <a:lnTo>
                        <a:pt x="1118" y="0"/>
                      </a:lnTo>
                      <a:lnTo>
                        <a:pt x="1120" y="2"/>
                      </a:lnTo>
                      <a:lnTo>
                        <a:pt x="1122" y="5"/>
                      </a:lnTo>
                      <a:lnTo>
                        <a:pt x="1123" y="10"/>
                      </a:lnTo>
                      <a:lnTo>
                        <a:pt x="1125" y="16"/>
                      </a:lnTo>
                      <a:lnTo>
                        <a:pt x="1126" y="21"/>
                      </a:lnTo>
                      <a:lnTo>
                        <a:pt x="1128" y="25"/>
                      </a:lnTo>
                      <a:lnTo>
                        <a:pt x="1130" y="28"/>
                      </a:lnTo>
                      <a:lnTo>
                        <a:pt x="1132" y="28"/>
                      </a:lnTo>
                      <a:lnTo>
                        <a:pt x="1134" y="27"/>
                      </a:lnTo>
                      <a:lnTo>
                        <a:pt x="1135" y="25"/>
                      </a:lnTo>
                      <a:lnTo>
                        <a:pt x="1137" y="22"/>
                      </a:lnTo>
                      <a:lnTo>
                        <a:pt x="1138" y="19"/>
                      </a:lnTo>
                      <a:lnTo>
                        <a:pt x="1140" y="16"/>
                      </a:lnTo>
                      <a:lnTo>
                        <a:pt x="1142" y="14"/>
                      </a:lnTo>
                      <a:lnTo>
                        <a:pt x="1144" y="13"/>
                      </a:lnTo>
                      <a:lnTo>
                        <a:pt x="1146" y="12"/>
                      </a:lnTo>
                      <a:lnTo>
                        <a:pt x="1147" y="12"/>
                      </a:lnTo>
                      <a:lnTo>
                        <a:pt x="1149" y="12"/>
                      </a:lnTo>
                      <a:lnTo>
                        <a:pt x="1150" y="13"/>
                      </a:lnTo>
                      <a:lnTo>
                        <a:pt x="1152" y="14"/>
                      </a:lnTo>
                      <a:lnTo>
                        <a:pt x="1154" y="17"/>
                      </a:lnTo>
                      <a:lnTo>
                        <a:pt x="1156" y="20"/>
                      </a:lnTo>
                      <a:lnTo>
                        <a:pt x="1157" y="25"/>
                      </a:lnTo>
                      <a:lnTo>
                        <a:pt x="1159" y="30"/>
                      </a:lnTo>
                      <a:lnTo>
                        <a:pt x="1161" y="35"/>
                      </a:lnTo>
                      <a:lnTo>
                        <a:pt x="1162" y="39"/>
                      </a:lnTo>
                      <a:lnTo>
                        <a:pt x="1164" y="43"/>
                      </a:lnTo>
                      <a:lnTo>
                        <a:pt x="1166" y="43"/>
                      </a:lnTo>
                      <a:lnTo>
                        <a:pt x="1168" y="42"/>
                      </a:lnTo>
                      <a:lnTo>
                        <a:pt x="1169" y="39"/>
                      </a:lnTo>
                      <a:lnTo>
                        <a:pt x="1171" y="34"/>
                      </a:lnTo>
                      <a:lnTo>
                        <a:pt x="1173" y="29"/>
                      </a:lnTo>
                      <a:lnTo>
                        <a:pt x="1174" y="25"/>
                      </a:lnTo>
                      <a:lnTo>
                        <a:pt x="1176" y="24"/>
                      </a:lnTo>
                      <a:lnTo>
                        <a:pt x="1178" y="24"/>
                      </a:lnTo>
                      <a:lnTo>
                        <a:pt x="1180" y="28"/>
                      </a:lnTo>
                      <a:lnTo>
                        <a:pt x="1181" y="34"/>
                      </a:lnTo>
                      <a:lnTo>
                        <a:pt x="1183" y="42"/>
                      </a:lnTo>
                      <a:lnTo>
                        <a:pt x="1185" y="49"/>
                      </a:lnTo>
                      <a:lnTo>
                        <a:pt x="1186" y="54"/>
                      </a:lnTo>
                      <a:lnTo>
                        <a:pt x="1188" y="55"/>
                      </a:lnTo>
                      <a:lnTo>
                        <a:pt x="1190" y="53"/>
                      </a:lnTo>
                      <a:lnTo>
                        <a:pt x="1192" y="47"/>
                      </a:lnTo>
                      <a:lnTo>
                        <a:pt x="1193" y="39"/>
                      </a:lnTo>
                      <a:lnTo>
                        <a:pt x="1195" y="29"/>
                      </a:lnTo>
                      <a:lnTo>
                        <a:pt x="1197" y="20"/>
                      </a:lnTo>
                      <a:lnTo>
                        <a:pt x="1198" y="13"/>
                      </a:lnTo>
                      <a:lnTo>
                        <a:pt x="1200" y="11"/>
                      </a:lnTo>
                      <a:lnTo>
                        <a:pt x="1202" y="12"/>
                      </a:lnTo>
                      <a:lnTo>
                        <a:pt x="1204" y="17"/>
                      </a:lnTo>
                      <a:lnTo>
                        <a:pt x="1205" y="25"/>
                      </a:lnTo>
                      <a:lnTo>
                        <a:pt x="1207" y="34"/>
                      </a:lnTo>
                      <a:lnTo>
                        <a:pt x="1209" y="43"/>
                      </a:lnTo>
                      <a:lnTo>
                        <a:pt x="1210" y="50"/>
                      </a:lnTo>
                      <a:lnTo>
                        <a:pt x="1212" y="54"/>
                      </a:lnTo>
                      <a:lnTo>
                        <a:pt x="1214" y="54"/>
                      </a:lnTo>
                      <a:lnTo>
                        <a:pt x="1216" y="52"/>
                      </a:lnTo>
                      <a:lnTo>
                        <a:pt x="1217" y="47"/>
                      </a:lnTo>
                      <a:lnTo>
                        <a:pt x="1219" y="42"/>
                      </a:lnTo>
                      <a:lnTo>
                        <a:pt x="1221" y="36"/>
                      </a:lnTo>
                      <a:lnTo>
                        <a:pt x="1222" y="33"/>
                      </a:lnTo>
                      <a:lnTo>
                        <a:pt x="1224" y="31"/>
                      </a:lnTo>
                      <a:lnTo>
                        <a:pt x="1226" y="31"/>
                      </a:lnTo>
                      <a:lnTo>
                        <a:pt x="1228" y="33"/>
                      </a:lnTo>
                      <a:lnTo>
                        <a:pt x="1229" y="35"/>
                      </a:lnTo>
                      <a:lnTo>
                        <a:pt x="1231" y="37"/>
                      </a:lnTo>
                      <a:lnTo>
                        <a:pt x="1233" y="37"/>
                      </a:lnTo>
                      <a:lnTo>
                        <a:pt x="1234" y="36"/>
                      </a:lnTo>
                      <a:lnTo>
                        <a:pt x="1236" y="33"/>
                      </a:lnTo>
                      <a:lnTo>
                        <a:pt x="1238" y="30"/>
                      </a:lnTo>
                      <a:lnTo>
                        <a:pt x="1240" y="27"/>
                      </a:lnTo>
                      <a:lnTo>
                        <a:pt x="1241" y="25"/>
                      </a:lnTo>
                      <a:lnTo>
                        <a:pt x="1243" y="24"/>
                      </a:lnTo>
                      <a:lnTo>
                        <a:pt x="1245" y="26"/>
                      </a:lnTo>
                      <a:lnTo>
                        <a:pt x="1246" y="29"/>
                      </a:lnTo>
                      <a:lnTo>
                        <a:pt x="1248" y="34"/>
                      </a:lnTo>
                      <a:lnTo>
                        <a:pt x="1250" y="38"/>
                      </a:lnTo>
                      <a:lnTo>
                        <a:pt x="1252" y="42"/>
                      </a:lnTo>
                      <a:lnTo>
                        <a:pt x="1253" y="44"/>
                      </a:lnTo>
                      <a:lnTo>
                        <a:pt x="1255" y="44"/>
                      </a:lnTo>
                      <a:lnTo>
                        <a:pt x="1257" y="40"/>
                      </a:lnTo>
                      <a:lnTo>
                        <a:pt x="1258" y="35"/>
                      </a:lnTo>
                      <a:lnTo>
                        <a:pt x="1260" y="30"/>
                      </a:lnTo>
                      <a:lnTo>
                        <a:pt x="1262" y="24"/>
                      </a:lnTo>
                      <a:lnTo>
                        <a:pt x="1264" y="20"/>
                      </a:lnTo>
                      <a:lnTo>
                        <a:pt x="1265" y="19"/>
                      </a:lnTo>
                      <a:lnTo>
                        <a:pt x="1267" y="21"/>
                      </a:lnTo>
                      <a:lnTo>
                        <a:pt x="1269" y="25"/>
                      </a:lnTo>
                      <a:lnTo>
                        <a:pt x="1270" y="31"/>
                      </a:lnTo>
                      <a:lnTo>
                        <a:pt x="1272" y="38"/>
                      </a:lnTo>
                      <a:lnTo>
                        <a:pt x="1274" y="44"/>
                      </a:lnTo>
                      <a:lnTo>
                        <a:pt x="1275" y="49"/>
                      </a:lnTo>
                      <a:lnTo>
                        <a:pt x="1277" y="51"/>
                      </a:lnTo>
                      <a:lnTo>
                        <a:pt x="1279" y="51"/>
                      </a:lnTo>
                      <a:lnTo>
                        <a:pt x="1281" y="50"/>
                      </a:lnTo>
                      <a:lnTo>
                        <a:pt x="1282" y="47"/>
                      </a:lnTo>
                      <a:lnTo>
                        <a:pt x="1284" y="45"/>
                      </a:lnTo>
                      <a:lnTo>
                        <a:pt x="1286" y="43"/>
                      </a:lnTo>
                      <a:lnTo>
                        <a:pt x="1287" y="43"/>
                      </a:lnTo>
                      <a:lnTo>
                        <a:pt x="1289" y="44"/>
                      </a:lnTo>
                      <a:lnTo>
                        <a:pt x="1291" y="46"/>
                      </a:lnTo>
                      <a:lnTo>
                        <a:pt x="1292" y="49"/>
                      </a:lnTo>
                      <a:lnTo>
                        <a:pt x="1294" y="52"/>
                      </a:lnTo>
                      <a:lnTo>
                        <a:pt x="1296" y="55"/>
                      </a:lnTo>
                      <a:lnTo>
                        <a:pt x="1298" y="56"/>
                      </a:lnTo>
                      <a:lnTo>
                        <a:pt x="1299" y="56"/>
                      </a:lnTo>
                      <a:lnTo>
                        <a:pt x="1301" y="55"/>
                      </a:lnTo>
                      <a:lnTo>
                        <a:pt x="1303" y="53"/>
                      </a:lnTo>
                      <a:lnTo>
                        <a:pt x="1304" y="52"/>
                      </a:lnTo>
                      <a:lnTo>
                        <a:pt x="1306" y="52"/>
                      </a:lnTo>
                      <a:lnTo>
                        <a:pt x="1308" y="53"/>
                      </a:lnTo>
                      <a:lnTo>
                        <a:pt x="1309" y="55"/>
                      </a:lnTo>
                      <a:lnTo>
                        <a:pt x="1311" y="58"/>
                      </a:lnTo>
                      <a:lnTo>
                        <a:pt x="1313" y="61"/>
                      </a:lnTo>
                      <a:lnTo>
                        <a:pt x="1315" y="64"/>
                      </a:lnTo>
                      <a:lnTo>
                        <a:pt x="1316" y="65"/>
                      </a:lnTo>
                      <a:lnTo>
                        <a:pt x="1318" y="65"/>
                      </a:lnTo>
                      <a:lnTo>
                        <a:pt x="1320" y="64"/>
                      </a:lnTo>
                      <a:lnTo>
                        <a:pt x="1321" y="61"/>
                      </a:lnTo>
                      <a:lnTo>
                        <a:pt x="1323" y="56"/>
                      </a:lnTo>
                      <a:lnTo>
                        <a:pt x="1325" y="52"/>
                      </a:lnTo>
                      <a:lnTo>
                        <a:pt x="1327" y="49"/>
                      </a:lnTo>
                      <a:lnTo>
                        <a:pt x="1328" y="46"/>
                      </a:lnTo>
                      <a:lnTo>
                        <a:pt x="1330" y="45"/>
                      </a:lnTo>
                      <a:lnTo>
                        <a:pt x="1332" y="45"/>
                      </a:lnTo>
                      <a:lnTo>
                        <a:pt x="1333" y="45"/>
                      </a:lnTo>
                      <a:lnTo>
                        <a:pt x="1335" y="47"/>
                      </a:lnTo>
                      <a:lnTo>
                        <a:pt x="1337" y="49"/>
                      </a:lnTo>
                      <a:lnTo>
                        <a:pt x="1339" y="51"/>
                      </a:lnTo>
                      <a:lnTo>
                        <a:pt x="1340" y="52"/>
                      </a:lnTo>
                      <a:lnTo>
                        <a:pt x="1342" y="53"/>
                      </a:lnTo>
                      <a:lnTo>
                        <a:pt x="1344" y="53"/>
                      </a:lnTo>
                      <a:lnTo>
                        <a:pt x="1345" y="53"/>
                      </a:lnTo>
                      <a:lnTo>
                        <a:pt x="1347" y="54"/>
                      </a:lnTo>
                      <a:lnTo>
                        <a:pt x="1349" y="54"/>
                      </a:lnTo>
                      <a:lnTo>
                        <a:pt x="1351" y="54"/>
                      </a:lnTo>
                      <a:lnTo>
                        <a:pt x="1352" y="54"/>
                      </a:lnTo>
                      <a:lnTo>
                        <a:pt x="1354" y="54"/>
                      </a:lnTo>
                      <a:lnTo>
                        <a:pt x="1356" y="54"/>
                      </a:lnTo>
                      <a:lnTo>
                        <a:pt x="1357" y="54"/>
                      </a:lnTo>
                      <a:lnTo>
                        <a:pt x="1359" y="53"/>
                      </a:lnTo>
                      <a:lnTo>
                        <a:pt x="1361" y="51"/>
                      </a:lnTo>
                      <a:lnTo>
                        <a:pt x="1363" y="50"/>
                      </a:lnTo>
                      <a:lnTo>
                        <a:pt x="1364" y="48"/>
                      </a:lnTo>
                      <a:lnTo>
                        <a:pt x="1366" y="46"/>
                      </a:lnTo>
                      <a:lnTo>
                        <a:pt x="1368" y="45"/>
                      </a:lnTo>
                      <a:lnTo>
                        <a:pt x="1369" y="45"/>
                      </a:lnTo>
                      <a:lnTo>
                        <a:pt x="1371" y="46"/>
                      </a:lnTo>
                      <a:lnTo>
                        <a:pt x="1373" y="48"/>
                      </a:lnTo>
                      <a:lnTo>
                        <a:pt x="1375" y="50"/>
                      </a:lnTo>
                      <a:lnTo>
                        <a:pt x="1376" y="54"/>
                      </a:lnTo>
                      <a:lnTo>
                        <a:pt x="1378" y="59"/>
                      </a:lnTo>
                      <a:lnTo>
                        <a:pt x="1380" y="64"/>
                      </a:lnTo>
                      <a:lnTo>
                        <a:pt x="1381" y="69"/>
                      </a:lnTo>
                      <a:lnTo>
                        <a:pt x="1383" y="73"/>
                      </a:lnTo>
                      <a:lnTo>
                        <a:pt x="1385" y="77"/>
                      </a:lnTo>
                      <a:lnTo>
                        <a:pt x="1387" y="79"/>
                      </a:lnTo>
                      <a:lnTo>
                        <a:pt x="1388" y="80"/>
                      </a:lnTo>
                      <a:lnTo>
                        <a:pt x="1390" y="79"/>
                      </a:lnTo>
                      <a:lnTo>
                        <a:pt x="1392" y="76"/>
                      </a:lnTo>
                      <a:lnTo>
                        <a:pt x="1393" y="73"/>
                      </a:lnTo>
                      <a:lnTo>
                        <a:pt x="1395" y="69"/>
                      </a:lnTo>
                      <a:lnTo>
                        <a:pt x="1397" y="65"/>
                      </a:lnTo>
                      <a:lnTo>
                        <a:pt x="1399" y="63"/>
                      </a:lnTo>
                      <a:lnTo>
                        <a:pt x="1400" y="62"/>
                      </a:lnTo>
                      <a:lnTo>
                        <a:pt x="1402" y="63"/>
                      </a:lnTo>
                      <a:lnTo>
                        <a:pt x="1404" y="67"/>
                      </a:lnTo>
                      <a:lnTo>
                        <a:pt x="1405" y="72"/>
                      </a:lnTo>
                      <a:lnTo>
                        <a:pt x="1407" y="78"/>
                      </a:lnTo>
                      <a:lnTo>
                        <a:pt x="1409" y="85"/>
                      </a:lnTo>
                      <a:lnTo>
                        <a:pt x="1411" y="92"/>
                      </a:lnTo>
                      <a:lnTo>
                        <a:pt x="1412" y="98"/>
                      </a:lnTo>
                      <a:lnTo>
                        <a:pt x="1414" y="102"/>
                      </a:lnTo>
                      <a:lnTo>
                        <a:pt x="1415" y="105"/>
                      </a:lnTo>
                      <a:lnTo>
                        <a:pt x="1417" y="106"/>
                      </a:lnTo>
                      <a:lnTo>
                        <a:pt x="1419" y="105"/>
                      </a:lnTo>
                      <a:lnTo>
                        <a:pt x="1421" y="104"/>
                      </a:lnTo>
                      <a:lnTo>
                        <a:pt x="1423" y="101"/>
                      </a:lnTo>
                      <a:lnTo>
                        <a:pt x="1424" y="99"/>
                      </a:lnTo>
                      <a:lnTo>
                        <a:pt x="1426" y="97"/>
                      </a:lnTo>
                      <a:lnTo>
                        <a:pt x="1427" y="96"/>
                      </a:lnTo>
                      <a:lnTo>
                        <a:pt x="1429" y="96"/>
                      </a:lnTo>
                      <a:lnTo>
                        <a:pt x="1431" y="98"/>
                      </a:lnTo>
                      <a:lnTo>
                        <a:pt x="1433" y="100"/>
                      </a:lnTo>
                      <a:lnTo>
                        <a:pt x="1435" y="103"/>
                      </a:lnTo>
                      <a:lnTo>
                        <a:pt x="1436" y="107"/>
                      </a:lnTo>
                      <a:lnTo>
                        <a:pt x="1438" y="110"/>
                      </a:lnTo>
                      <a:lnTo>
                        <a:pt x="1439" y="113"/>
                      </a:lnTo>
                      <a:lnTo>
                        <a:pt x="1441" y="115"/>
                      </a:lnTo>
                      <a:lnTo>
                        <a:pt x="1443" y="116"/>
                      </a:lnTo>
                      <a:lnTo>
                        <a:pt x="1445" y="116"/>
                      </a:lnTo>
                      <a:lnTo>
                        <a:pt x="1447" y="115"/>
                      </a:lnTo>
                      <a:lnTo>
                        <a:pt x="1448" y="113"/>
                      </a:lnTo>
                      <a:lnTo>
                        <a:pt x="1450" y="112"/>
                      </a:lnTo>
                      <a:lnTo>
                        <a:pt x="1451" y="110"/>
                      </a:lnTo>
                      <a:lnTo>
                        <a:pt x="1453" y="109"/>
                      </a:lnTo>
                      <a:lnTo>
                        <a:pt x="1455" y="109"/>
                      </a:lnTo>
                      <a:lnTo>
                        <a:pt x="1457" y="109"/>
                      </a:lnTo>
                      <a:lnTo>
                        <a:pt x="1458" y="110"/>
                      </a:lnTo>
                      <a:lnTo>
                        <a:pt x="1460" y="110"/>
                      </a:lnTo>
                      <a:lnTo>
                        <a:pt x="1462" y="111"/>
                      </a:lnTo>
                      <a:lnTo>
                        <a:pt x="1463" y="110"/>
                      </a:lnTo>
                      <a:lnTo>
                        <a:pt x="1465" y="110"/>
                      </a:lnTo>
                      <a:lnTo>
                        <a:pt x="1467" y="108"/>
                      </a:lnTo>
                      <a:lnTo>
                        <a:pt x="1469" y="107"/>
                      </a:lnTo>
                      <a:lnTo>
                        <a:pt x="1470" y="105"/>
                      </a:lnTo>
                      <a:lnTo>
                        <a:pt x="1472" y="103"/>
                      </a:lnTo>
                      <a:lnTo>
                        <a:pt x="1474" y="102"/>
                      </a:lnTo>
                      <a:lnTo>
                        <a:pt x="1475" y="101"/>
                      </a:lnTo>
                      <a:lnTo>
                        <a:pt x="1477" y="101"/>
                      </a:lnTo>
                      <a:lnTo>
                        <a:pt x="1479" y="102"/>
                      </a:lnTo>
                      <a:lnTo>
                        <a:pt x="1481" y="104"/>
                      </a:lnTo>
                      <a:lnTo>
                        <a:pt x="1482" y="106"/>
                      </a:lnTo>
                      <a:lnTo>
                        <a:pt x="1484" y="108"/>
                      </a:lnTo>
                      <a:lnTo>
                        <a:pt x="1486" y="109"/>
                      </a:lnTo>
                      <a:lnTo>
                        <a:pt x="1487" y="110"/>
                      </a:lnTo>
                      <a:lnTo>
                        <a:pt x="1489" y="110"/>
                      </a:lnTo>
                      <a:lnTo>
                        <a:pt x="1491" y="109"/>
                      </a:lnTo>
                      <a:lnTo>
                        <a:pt x="1493" y="107"/>
                      </a:lnTo>
                      <a:lnTo>
                        <a:pt x="1494" y="104"/>
                      </a:lnTo>
                      <a:lnTo>
                        <a:pt x="1496" y="101"/>
                      </a:lnTo>
                      <a:lnTo>
                        <a:pt x="1498" y="96"/>
                      </a:lnTo>
                      <a:lnTo>
                        <a:pt x="1499" y="92"/>
                      </a:lnTo>
                      <a:lnTo>
                        <a:pt x="1501" y="88"/>
                      </a:lnTo>
                      <a:lnTo>
                        <a:pt x="1503" y="84"/>
                      </a:lnTo>
                      <a:lnTo>
                        <a:pt x="1505" y="81"/>
                      </a:lnTo>
                      <a:lnTo>
                        <a:pt x="1506" y="79"/>
                      </a:lnTo>
                      <a:lnTo>
                        <a:pt x="1508" y="78"/>
                      </a:lnTo>
                      <a:lnTo>
                        <a:pt x="1510" y="79"/>
                      </a:lnTo>
                      <a:lnTo>
                        <a:pt x="1511" y="81"/>
                      </a:lnTo>
                      <a:lnTo>
                        <a:pt x="1513" y="83"/>
                      </a:lnTo>
                      <a:lnTo>
                        <a:pt x="1515" y="87"/>
                      </a:lnTo>
                      <a:lnTo>
                        <a:pt x="1516" y="90"/>
                      </a:lnTo>
                      <a:lnTo>
                        <a:pt x="1518" y="93"/>
                      </a:lnTo>
                      <a:lnTo>
                        <a:pt x="1520" y="94"/>
                      </a:lnTo>
                      <a:lnTo>
                        <a:pt x="1522" y="94"/>
                      </a:lnTo>
                      <a:lnTo>
                        <a:pt x="1523" y="93"/>
                      </a:lnTo>
                      <a:lnTo>
                        <a:pt x="1525" y="91"/>
                      </a:lnTo>
                      <a:lnTo>
                        <a:pt x="1527" y="88"/>
                      </a:lnTo>
                      <a:lnTo>
                        <a:pt x="1528" y="85"/>
                      </a:lnTo>
                      <a:lnTo>
                        <a:pt x="1530" y="82"/>
                      </a:lnTo>
                      <a:lnTo>
                        <a:pt x="1532" y="79"/>
                      </a:lnTo>
                      <a:lnTo>
                        <a:pt x="1534" y="78"/>
                      </a:lnTo>
                      <a:lnTo>
                        <a:pt x="1535" y="79"/>
                      </a:lnTo>
                      <a:lnTo>
                        <a:pt x="1537" y="80"/>
                      </a:lnTo>
                      <a:lnTo>
                        <a:pt x="1539" y="82"/>
                      </a:lnTo>
                      <a:lnTo>
                        <a:pt x="1540" y="84"/>
                      </a:lnTo>
                      <a:lnTo>
                        <a:pt x="1542" y="86"/>
                      </a:lnTo>
                      <a:lnTo>
                        <a:pt x="1544" y="88"/>
                      </a:lnTo>
                      <a:lnTo>
                        <a:pt x="1546" y="88"/>
                      </a:lnTo>
                      <a:lnTo>
                        <a:pt x="1547" y="88"/>
                      </a:lnTo>
                      <a:lnTo>
                        <a:pt x="1549" y="88"/>
                      </a:lnTo>
                      <a:lnTo>
                        <a:pt x="1551" y="87"/>
                      </a:lnTo>
                      <a:lnTo>
                        <a:pt x="1552" y="86"/>
                      </a:lnTo>
                      <a:lnTo>
                        <a:pt x="1554" y="85"/>
                      </a:lnTo>
                      <a:lnTo>
                        <a:pt x="1556" y="85"/>
                      </a:lnTo>
                      <a:lnTo>
                        <a:pt x="1558" y="85"/>
                      </a:lnTo>
                      <a:lnTo>
                        <a:pt x="1559" y="86"/>
                      </a:lnTo>
                      <a:lnTo>
                        <a:pt x="1561" y="87"/>
                      </a:lnTo>
                      <a:lnTo>
                        <a:pt x="1562" y="89"/>
                      </a:lnTo>
                      <a:lnTo>
                        <a:pt x="1564" y="91"/>
                      </a:lnTo>
                      <a:lnTo>
                        <a:pt x="1566" y="92"/>
                      </a:lnTo>
                      <a:lnTo>
                        <a:pt x="1568" y="94"/>
                      </a:lnTo>
                      <a:lnTo>
                        <a:pt x="1570" y="94"/>
                      </a:lnTo>
                      <a:lnTo>
                        <a:pt x="1571" y="95"/>
                      </a:lnTo>
                      <a:lnTo>
                        <a:pt x="1573" y="96"/>
                      </a:lnTo>
                      <a:lnTo>
                        <a:pt x="1574" y="97"/>
                      </a:lnTo>
                      <a:lnTo>
                        <a:pt x="1576" y="97"/>
                      </a:lnTo>
                      <a:lnTo>
                        <a:pt x="1578" y="98"/>
                      </a:lnTo>
                      <a:lnTo>
                        <a:pt x="1580" y="98"/>
                      </a:lnTo>
                      <a:lnTo>
                        <a:pt x="1582" y="98"/>
                      </a:lnTo>
                      <a:lnTo>
                        <a:pt x="1583" y="97"/>
                      </a:lnTo>
                      <a:lnTo>
                        <a:pt x="1585" y="96"/>
                      </a:lnTo>
                      <a:lnTo>
                        <a:pt x="1586" y="93"/>
                      </a:lnTo>
                      <a:lnTo>
                        <a:pt x="1588" y="90"/>
                      </a:lnTo>
                      <a:lnTo>
                        <a:pt x="1590" y="87"/>
                      </a:lnTo>
                      <a:lnTo>
                        <a:pt x="1592" y="85"/>
                      </a:lnTo>
                      <a:lnTo>
                        <a:pt x="1593" y="82"/>
                      </a:lnTo>
                      <a:lnTo>
                        <a:pt x="1595" y="81"/>
                      </a:lnTo>
                      <a:lnTo>
                        <a:pt x="1597" y="81"/>
                      </a:lnTo>
                      <a:lnTo>
                        <a:pt x="1598" y="81"/>
                      </a:lnTo>
                      <a:lnTo>
                        <a:pt x="1600" y="83"/>
                      </a:lnTo>
                      <a:lnTo>
                        <a:pt x="1602" y="84"/>
                      </a:lnTo>
                      <a:lnTo>
                        <a:pt x="1604" y="86"/>
                      </a:lnTo>
                      <a:lnTo>
                        <a:pt x="1605" y="86"/>
                      </a:lnTo>
                      <a:lnTo>
                        <a:pt x="1607" y="86"/>
                      </a:lnTo>
                      <a:lnTo>
                        <a:pt x="1609" y="85"/>
                      </a:lnTo>
                      <a:lnTo>
                        <a:pt x="1610" y="83"/>
                      </a:lnTo>
                      <a:lnTo>
                        <a:pt x="1612" y="81"/>
                      </a:lnTo>
                      <a:lnTo>
                        <a:pt x="1614" y="79"/>
                      </a:lnTo>
                      <a:lnTo>
                        <a:pt x="1616" y="77"/>
                      </a:lnTo>
                      <a:lnTo>
                        <a:pt x="1617" y="76"/>
                      </a:lnTo>
                      <a:lnTo>
                        <a:pt x="1619" y="76"/>
                      </a:lnTo>
                      <a:lnTo>
                        <a:pt x="1621" y="77"/>
                      </a:lnTo>
                      <a:lnTo>
                        <a:pt x="1622" y="78"/>
                      </a:lnTo>
                      <a:lnTo>
                        <a:pt x="1624" y="79"/>
                      </a:lnTo>
                      <a:lnTo>
                        <a:pt x="1626" y="79"/>
                      </a:lnTo>
                      <a:lnTo>
                        <a:pt x="1628" y="78"/>
                      </a:lnTo>
                      <a:lnTo>
                        <a:pt x="1629" y="76"/>
                      </a:lnTo>
                      <a:lnTo>
                        <a:pt x="1631" y="74"/>
                      </a:lnTo>
                      <a:lnTo>
                        <a:pt x="1633" y="71"/>
                      </a:lnTo>
                      <a:lnTo>
                        <a:pt x="1634" y="68"/>
                      </a:lnTo>
                      <a:lnTo>
                        <a:pt x="1636" y="65"/>
                      </a:lnTo>
                      <a:lnTo>
                        <a:pt x="1638" y="63"/>
                      </a:lnTo>
                      <a:lnTo>
                        <a:pt x="1640" y="62"/>
                      </a:lnTo>
                      <a:lnTo>
                        <a:pt x="1641" y="62"/>
                      </a:lnTo>
                      <a:lnTo>
                        <a:pt x="1643" y="63"/>
                      </a:lnTo>
                      <a:lnTo>
                        <a:pt x="1645" y="64"/>
                      </a:lnTo>
                      <a:lnTo>
                        <a:pt x="1646" y="65"/>
                      </a:lnTo>
                      <a:lnTo>
                        <a:pt x="1648" y="67"/>
                      </a:lnTo>
                      <a:lnTo>
                        <a:pt x="1650" y="69"/>
                      </a:lnTo>
                      <a:lnTo>
                        <a:pt x="1652" y="70"/>
                      </a:lnTo>
                      <a:lnTo>
                        <a:pt x="1653" y="71"/>
                      </a:lnTo>
                      <a:lnTo>
                        <a:pt x="1655" y="73"/>
                      </a:lnTo>
                      <a:lnTo>
                        <a:pt x="1657" y="74"/>
                      </a:lnTo>
                      <a:lnTo>
                        <a:pt x="1658" y="75"/>
                      </a:lnTo>
                      <a:lnTo>
                        <a:pt x="1660" y="75"/>
                      </a:lnTo>
                      <a:lnTo>
                        <a:pt x="1662" y="75"/>
                      </a:lnTo>
                      <a:lnTo>
                        <a:pt x="1664" y="74"/>
                      </a:lnTo>
                      <a:lnTo>
                        <a:pt x="1665" y="72"/>
                      </a:lnTo>
                      <a:lnTo>
                        <a:pt x="1667" y="69"/>
                      </a:lnTo>
                      <a:lnTo>
                        <a:pt x="1669" y="65"/>
                      </a:lnTo>
                      <a:lnTo>
                        <a:pt x="1670" y="62"/>
                      </a:lnTo>
                      <a:lnTo>
                        <a:pt x="1672" y="58"/>
                      </a:lnTo>
                      <a:lnTo>
                        <a:pt x="1674" y="54"/>
                      </a:lnTo>
                      <a:lnTo>
                        <a:pt x="1676" y="51"/>
                      </a:lnTo>
                      <a:lnTo>
                        <a:pt x="1677" y="49"/>
                      </a:lnTo>
                      <a:lnTo>
                        <a:pt x="1679" y="47"/>
                      </a:lnTo>
                      <a:lnTo>
                        <a:pt x="1681" y="46"/>
                      </a:lnTo>
                      <a:lnTo>
                        <a:pt x="1682" y="46"/>
                      </a:lnTo>
                      <a:lnTo>
                        <a:pt x="1684" y="46"/>
                      </a:lnTo>
                      <a:lnTo>
                        <a:pt x="1686" y="46"/>
                      </a:lnTo>
                      <a:lnTo>
                        <a:pt x="1688" y="46"/>
                      </a:lnTo>
                      <a:lnTo>
                        <a:pt x="1689" y="45"/>
                      </a:lnTo>
                      <a:lnTo>
                        <a:pt x="1691" y="45"/>
                      </a:lnTo>
                      <a:lnTo>
                        <a:pt x="1693" y="44"/>
                      </a:lnTo>
                      <a:lnTo>
                        <a:pt x="1694" y="44"/>
                      </a:lnTo>
                      <a:lnTo>
                        <a:pt x="1696" y="45"/>
                      </a:lnTo>
                      <a:lnTo>
                        <a:pt x="1698" y="46"/>
                      </a:lnTo>
                      <a:lnTo>
                        <a:pt x="1700" y="48"/>
                      </a:lnTo>
                      <a:lnTo>
                        <a:pt x="1701" y="50"/>
                      </a:lnTo>
                      <a:lnTo>
                        <a:pt x="1703" y="54"/>
                      </a:lnTo>
                      <a:lnTo>
                        <a:pt x="1705" y="57"/>
                      </a:lnTo>
                      <a:lnTo>
                        <a:pt x="1706" y="60"/>
                      </a:lnTo>
                      <a:lnTo>
                        <a:pt x="1708" y="63"/>
                      </a:lnTo>
                      <a:lnTo>
                        <a:pt x="1710" y="66"/>
                      </a:lnTo>
                      <a:lnTo>
                        <a:pt x="1712" y="69"/>
                      </a:lnTo>
                      <a:lnTo>
                        <a:pt x="1713" y="71"/>
                      </a:lnTo>
                      <a:lnTo>
                        <a:pt x="1715" y="72"/>
                      </a:lnTo>
                      <a:lnTo>
                        <a:pt x="1717" y="73"/>
                      </a:lnTo>
                      <a:lnTo>
                        <a:pt x="1718" y="73"/>
                      </a:lnTo>
                      <a:lnTo>
                        <a:pt x="1720" y="71"/>
                      </a:lnTo>
                      <a:lnTo>
                        <a:pt x="1722" y="69"/>
                      </a:lnTo>
                      <a:lnTo>
                        <a:pt x="1723" y="67"/>
                      </a:lnTo>
                      <a:lnTo>
                        <a:pt x="1725" y="63"/>
                      </a:lnTo>
                      <a:lnTo>
                        <a:pt x="1727" y="61"/>
                      </a:lnTo>
                      <a:lnTo>
                        <a:pt x="1728" y="58"/>
                      </a:lnTo>
                      <a:lnTo>
                        <a:pt x="1730" y="57"/>
                      </a:lnTo>
                      <a:lnTo>
                        <a:pt x="1732" y="58"/>
                      </a:lnTo>
                      <a:lnTo>
                        <a:pt x="1734" y="60"/>
                      </a:lnTo>
                      <a:lnTo>
                        <a:pt x="1735" y="64"/>
                      </a:lnTo>
                      <a:lnTo>
                        <a:pt x="1737" y="69"/>
                      </a:lnTo>
                      <a:lnTo>
                        <a:pt x="1739" y="74"/>
                      </a:lnTo>
                      <a:lnTo>
                        <a:pt x="1740" y="80"/>
                      </a:lnTo>
                      <a:lnTo>
                        <a:pt x="1742" y="85"/>
                      </a:lnTo>
                      <a:lnTo>
                        <a:pt x="1744" y="88"/>
                      </a:lnTo>
                      <a:lnTo>
                        <a:pt x="1746" y="90"/>
                      </a:lnTo>
                      <a:lnTo>
                        <a:pt x="1747" y="91"/>
                      </a:lnTo>
                      <a:lnTo>
                        <a:pt x="1749" y="90"/>
                      </a:lnTo>
                      <a:lnTo>
                        <a:pt x="1751" y="89"/>
                      </a:lnTo>
                      <a:lnTo>
                        <a:pt x="1752" y="86"/>
                      </a:lnTo>
                      <a:lnTo>
                        <a:pt x="1754" y="84"/>
                      </a:lnTo>
                      <a:lnTo>
                        <a:pt x="1756" y="82"/>
                      </a:lnTo>
                      <a:lnTo>
                        <a:pt x="1758" y="81"/>
                      </a:lnTo>
                      <a:lnTo>
                        <a:pt x="1759" y="80"/>
                      </a:lnTo>
                      <a:lnTo>
                        <a:pt x="1761" y="79"/>
                      </a:lnTo>
                      <a:lnTo>
                        <a:pt x="1763" y="79"/>
                      </a:lnTo>
                      <a:lnTo>
                        <a:pt x="1764" y="78"/>
                      </a:lnTo>
                      <a:lnTo>
                        <a:pt x="1766" y="77"/>
                      </a:lnTo>
                      <a:lnTo>
                        <a:pt x="1768" y="75"/>
                      </a:lnTo>
                      <a:lnTo>
                        <a:pt x="1769" y="74"/>
                      </a:lnTo>
                      <a:lnTo>
                        <a:pt x="1771" y="73"/>
                      </a:lnTo>
                      <a:lnTo>
                        <a:pt x="1773" y="72"/>
                      </a:lnTo>
                      <a:lnTo>
                        <a:pt x="1775" y="71"/>
                      </a:lnTo>
                      <a:lnTo>
                        <a:pt x="1776" y="72"/>
                      </a:lnTo>
                      <a:lnTo>
                        <a:pt x="1778" y="73"/>
                      </a:lnTo>
                      <a:lnTo>
                        <a:pt x="1780" y="74"/>
                      </a:lnTo>
                      <a:lnTo>
                        <a:pt x="1781" y="76"/>
                      </a:lnTo>
                      <a:lnTo>
                        <a:pt x="1783" y="77"/>
                      </a:lnTo>
                      <a:lnTo>
                        <a:pt x="1785" y="77"/>
                      </a:lnTo>
                      <a:lnTo>
                        <a:pt x="1787" y="78"/>
                      </a:lnTo>
                      <a:lnTo>
                        <a:pt x="1788" y="78"/>
                      </a:lnTo>
                      <a:lnTo>
                        <a:pt x="1790" y="78"/>
                      </a:lnTo>
                      <a:lnTo>
                        <a:pt x="1792" y="79"/>
                      </a:lnTo>
                      <a:lnTo>
                        <a:pt x="1793" y="80"/>
                      </a:lnTo>
                      <a:lnTo>
                        <a:pt x="1795" y="82"/>
                      </a:lnTo>
                      <a:lnTo>
                        <a:pt x="1797" y="85"/>
                      </a:lnTo>
                      <a:lnTo>
                        <a:pt x="1799" y="89"/>
                      </a:lnTo>
                      <a:lnTo>
                        <a:pt x="1800" y="93"/>
                      </a:lnTo>
                      <a:lnTo>
                        <a:pt x="1802" y="96"/>
                      </a:lnTo>
                      <a:lnTo>
                        <a:pt x="1804" y="98"/>
                      </a:lnTo>
                      <a:lnTo>
                        <a:pt x="1805" y="99"/>
                      </a:lnTo>
                      <a:lnTo>
                        <a:pt x="1807" y="98"/>
                      </a:lnTo>
                      <a:lnTo>
                        <a:pt x="1809" y="96"/>
                      </a:lnTo>
                      <a:lnTo>
                        <a:pt x="1811" y="93"/>
                      </a:lnTo>
                      <a:lnTo>
                        <a:pt x="1812" y="89"/>
                      </a:lnTo>
                      <a:lnTo>
                        <a:pt x="1814" y="85"/>
                      </a:lnTo>
                      <a:lnTo>
                        <a:pt x="1816" y="81"/>
                      </a:lnTo>
                      <a:lnTo>
                        <a:pt x="1817" y="77"/>
                      </a:lnTo>
                      <a:lnTo>
                        <a:pt x="1819" y="75"/>
                      </a:lnTo>
                      <a:lnTo>
                        <a:pt x="1821" y="73"/>
                      </a:lnTo>
                      <a:lnTo>
                        <a:pt x="1823" y="72"/>
                      </a:lnTo>
                      <a:lnTo>
                        <a:pt x="1824" y="72"/>
                      </a:lnTo>
                      <a:lnTo>
                        <a:pt x="1826" y="72"/>
                      </a:lnTo>
                      <a:lnTo>
                        <a:pt x="1828" y="72"/>
                      </a:lnTo>
                      <a:lnTo>
                        <a:pt x="1829" y="73"/>
                      </a:lnTo>
                      <a:lnTo>
                        <a:pt x="1831" y="74"/>
                      </a:lnTo>
                      <a:lnTo>
                        <a:pt x="1833" y="75"/>
                      </a:lnTo>
                      <a:lnTo>
                        <a:pt x="1835" y="76"/>
                      </a:lnTo>
                      <a:lnTo>
                        <a:pt x="1836" y="77"/>
                      </a:lnTo>
                      <a:lnTo>
                        <a:pt x="1838" y="78"/>
                      </a:lnTo>
                      <a:lnTo>
                        <a:pt x="1840" y="78"/>
                      </a:lnTo>
                      <a:lnTo>
                        <a:pt x="1841" y="77"/>
                      </a:lnTo>
                      <a:lnTo>
                        <a:pt x="1843" y="76"/>
                      </a:lnTo>
                      <a:lnTo>
                        <a:pt x="1845" y="75"/>
                      </a:lnTo>
                      <a:lnTo>
                        <a:pt x="1847" y="74"/>
                      </a:lnTo>
                      <a:lnTo>
                        <a:pt x="1848" y="73"/>
                      </a:lnTo>
                      <a:lnTo>
                        <a:pt x="1850" y="72"/>
                      </a:lnTo>
                      <a:lnTo>
                        <a:pt x="1851" y="71"/>
                      </a:lnTo>
                      <a:lnTo>
                        <a:pt x="1853" y="72"/>
                      </a:lnTo>
                      <a:lnTo>
                        <a:pt x="1855" y="73"/>
                      </a:lnTo>
                      <a:lnTo>
                        <a:pt x="1857" y="74"/>
                      </a:lnTo>
                      <a:lnTo>
                        <a:pt x="1859" y="75"/>
                      </a:lnTo>
                      <a:lnTo>
                        <a:pt x="1860" y="76"/>
                      </a:lnTo>
                      <a:lnTo>
                        <a:pt x="1862" y="76"/>
                      </a:lnTo>
                      <a:lnTo>
                        <a:pt x="1863" y="76"/>
                      </a:lnTo>
                      <a:lnTo>
                        <a:pt x="1865" y="74"/>
                      </a:lnTo>
                      <a:lnTo>
                        <a:pt x="1867" y="72"/>
                      </a:lnTo>
                      <a:lnTo>
                        <a:pt x="1869" y="70"/>
                      </a:lnTo>
                      <a:lnTo>
                        <a:pt x="1871" y="67"/>
                      </a:lnTo>
                      <a:lnTo>
                        <a:pt x="1872" y="64"/>
                      </a:lnTo>
                      <a:lnTo>
                        <a:pt x="1874" y="62"/>
                      </a:lnTo>
                      <a:lnTo>
                        <a:pt x="1875" y="59"/>
                      </a:lnTo>
                      <a:lnTo>
                        <a:pt x="1877" y="58"/>
                      </a:lnTo>
                      <a:lnTo>
                        <a:pt x="1879" y="57"/>
                      </a:lnTo>
                      <a:lnTo>
                        <a:pt x="1881" y="56"/>
                      </a:lnTo>
                      <a:lnTo>
                        <a:pt x="1883" y="57"/>
                      </a:lnTo>
                      <a:lnTo>
                        <a:pt x="1884" y="58"/>
                      </a:lnTo>
                      <a:lnTo>
                        <a:pt x="1886" y="60"/>
                      </a:lnTo>
                      <a:lnTo>
                        <a:pt x="1887" y="63"/>
                      </a:lnTo>
                      <a:lnTo>
                        <a:pt x="1889" y="65"/>
                      </a:lnTo>
                      <a:lnTo>
                        <a:pt x="1891" y="68"/>
                      </a:lnTo>
                      <a:lnTo>
                        <a:pt x="1893" y="70"/>
                      </a:lnTo>
                      <a:lnTo>
                        <a:pt x="1895" y="71"/>
                      </a:lnTo>
                      <a:lnTo>
                        <a:pt x="1896" y="72"/>
                      </a:lnTo>
                      <a:lnTo>
                        <a:pt x="1898" y="72"/>
                      </a:lnTo>
                      <a:lnTo>
                        <a:pt x="1899" y="71"/>
                      </a:lnTo>
                      <a:lnTo>
                        <a:pt x="1901" y="70"/>
                      </a:lnTo>
                      <a:lnTo>
                        <a:pt x="1903" y="70"/>
                      </a:lnTo>
                      <a:lnTo>
                        <a:pt x="1905" y="70"/>
                      </a:lnTo>
                      <a:lnTo>
                        <a:pt x="1906" y="72"/>
                      </a:lnTo>
                      <a:lnTo>
                        <a:pt x="1908" y="75"/>
                      </a:lnTo>
                      <a:lnTo>
                        <a:pt x="1910" y="80"/>
                      </a:lnTo>
                      <a:lnTo>
                        <a:pt x="1911" y="85"/>
                      </a:lnTo>
                      <a:lnTo>
                        <a:pt x="1913" y="90"/>
                      </a:lnTo>
                      <a:lnTo>
                        <a:pt x="1915" y="94"/>
                      </a:lnTo>
                      <a:lnTo>
                        <a:pt x="1917" y="97"/>
                      </a:lnTo>
                      <a:lnTo>
                        <a:pt x="1918" y="98"/>
                      </a:lnTo>
                      <a:lnTo>
                        <a:pt x="1920" y="97"/>
                      </a:lnTo>
                      <a:lnTo>
                        <a:pt x="1922" y="95"/>
                      </a:lnTo>
                      <a:lnTo>
                        <a:pt x="1923" y="91"/>
                      </a:lnTo>
                      <a:lnTo>
                        <a:pt x="1925" y="87"/>
                      </a:lnTo>
                      <a:lnTo>
                        <a:pt x="1927" y="84"/>
                      </a:lnTo>
                      <a:lnTo>
                        <a:pt x="1929" y="81"/>
                      </a:lnTo>
                      <a:lnTo>
                        <a:pt x="1930" y="80"/>
                      </a:lnTo>
                      <a:lnTo>
                        <a:pt x="1932" y="81"/>
                      </a:lnTo>
                      <a:lnTo>
                        <a:pt x="1934" y="82"/>
                      </a:lnTo>
                      <a:lnTo>
                        <a:pt x="1935" y="86"/>
                      </a:lnTo>
                      <a:lnTo>
                        <a:pt x="1937" y="89"/>
                      </a:lnTo>
                      <a:lnTo>
                        <a:pt x="1939" y="92"/>
                      </a:lnTo>
                      <a:lnTo>
                        <a:pt x="1941" y="95"/>
                      </a:lnTo>
                      <a:lnTo>
                        <a:pt x="1942" y="97"/>
                      </a:lnTo>
                      <a:lnTo>
                        <a:pt x="1944" y="98"/>
                      </a:lnTo>
                      <a:lnTo>
                        <a:pt x="1946" y="97"/>
                      </a:lnTo>
                      <a:lnTo>
                        <a:pt x="1947" y="96"/>
                      </a:lnTo>
                      <a:lnTo>
                        <a:pt x="1949" y="94"/>
                      </a:lnTo>
                      <a:lnTo>
                        <a:pt x="1951" y="92"/>
                      </a:lnTo>
                      <a:lnTo>
                        <a:pt x="1953" y="91"/>
                      </a:lnTo>
                      <a:lnTo>
                        <a:pt x="1954" y="90"/>
                      </a:lnTo>
                      <a:lnTo>
                        <a:pt x="1956" y="90"/>
                      </a:lnTo>
                      <a:lnTo>
                        <a:pt x="1958" y="91"/>
                      </a:lnTo>
                      <a:lnTo>
                        <a:pt x="1959" y="93"/>
                      </a:lnTo>
                      <a:lnTo>
                        <a:pt x="1961" y="95"/>
                      </a:lnTo>
                      <a:lnTo>
                        <a:pt x="1963" y="98"/>
                      </a:lnTo>
                      <a:lnTo>
                        <a:pt x="1964" y="99"/>
                      </a:lnTo>
                      <a:lnTo>
                        <a:pt x="1966" y="100"/>
                      </a:lnTo>
                      <a:lnTo>
                        <a:pt x="1968" y="100"/>
                      </a:lnTo>
                      <a:lnTo>
                        <a:pt x="1970" y="100"/>
                      </a:lnTo>
                      <a:lnTo>
                        <a:pt x="1971" y="99"/>
                      </a:lnTo>
                      <a:lnTo>
                        <a:pt x="1973" y="97"/>
                      </a:lnTo>
                      <a:lnTo>
                        <a:pt x="1975" y="95"/>
                      </a:lnTo>
                      <a:lnTo>
                        <a:pt x="1976" y="94"/>
                      </a:lnTo>
                      <a:lnTo>
                        <a:pt x="1978" y="93"/>
                      </a:lnTo>
                      <a:lnTo>
                        <a:pt x="1980" y="92"/>
                      </a:lnTo>
                      <a:lnTo>
                        <a:pt x="1982" y="90"/>
                      </a:lnTo>
                      <a:lnTo>
                        <a:pt x="1983" y="89"/>
                      </a:lnTo>
                      <a:lnTo>
                        <a:pt x="1985" y="88"/>
                      </a:lnTo>
                      <a:lnTo>
                        <a:pt x="1987" y="87"/>
                      </a:lnTo>
                      <a:lnTo>
                        <a:pt x="1988" y="86"/>
                      </a:lnTo>
                      <a:lnTo>
                        <a:pt x="1990" y="86"/>
                      </a:lnTo>
                      <a:lnTo>
                        <a:pt x="1992" y="85"/>
                      </a:lnTo>
                      <a:lnTo>
                        <a:pt x="1994" y="86"/>
                      </a:lnTo>
                      <a:lnTo>
                        <a:pt x="1995" y="86"/>
                      </a:lnTo>
                      <a:lnTo>
                        <a:pt x="1997" y="87"/>
                      </a:lnTo>
                      <a:lnTo>
                        <a:pt x="1999" y="88"/>
                      </a:lnTo>
                      <a:lnTo>
                        <a:pt x="2000" y="89"/>
                      </a:lnTo>
                      <a:lnTo>
                        <a:pt x="2002" y="89"/>
                      </a:lnTo>
                      <a:lnTo>
                        <a:pt x="2004" y="88"/>
                      </a:lnTo>
                      <a:lnTo>
                        <a:pt x="2006" y="86"/>
                      </a:lnTo>
                      <a:lnTo>
                        <a:pt x="2007" y="83"/>
                      </a:lnTo>
                      <a:lnTo>
                        <a:pt x="2009" y="80"/>
                      </a:lnTo>
                      <a:lnTo>
                        <a:pt x="2010" y="77"/>
                      </a:lnTo>
                      <a:lnTo>
                        <a:pt x="2012" y="75"/>
                      </a:lnTo>
                      <a:lnTo>
                        <a:pt x="2014" y="76"/>
                      </a:lnTo>
                      <a:lnTo>
                        <a:pt x="2016" y="79"/>
                      </a:lnTo>
                      <a:lnTo>
                        <a:pt x="2018" y="85"/>
                      </a:lnTo>
                      <a:lnTo>
                        <a:pt x="2019" y="93"/>
                      </a:lnTo>
                      <a:lnTo>
                        <a:pt x="2021" y="102"/>
                      </a:lnTo>
                      <a:lnTo>
                        <a:pt x="2022" y="111"/>
                      </a:lnTo>
                      <a:lnTo>
                        <a:pt x="2024" y="120"/>
                      </a:lnTo>
                      <a:lnTo>
                        <a:pt x="2026" y="127"/>
                      </a:lnTo>
                      <a:lnTo>
                        <a:pt x="2028" y="133"/>
                      </a:lnTo>
                      <a:lnTo>
                        <a:pt x="2029" y="137"/>
                      </a:lnTo>
                      <a:lnTo>
                        <a:pt x="2031" y="139"/>
                      </a:lnTo>
                      <a:lnTo>
                        <a:pt x="2033" y="140"/>
                      </a:lnTo>
                      <a:lnTo>
                        <a:pt x="2034" y="140"/>
                      </a:lnTo>
                      <a:lnTo>
                        <a:pt x="2036" y="141"/>
                      </a:lnTo>
                      <a:lnTo>
                        <a:pt x="2038" y="141"/>
                      </a:lnTo>
                      <a:lnTo>
                        <a:pt x="2040" y="142"/>
                      </a:lnTo>
                      <a:lnTo>
                        <a:pt x="2041" y="143"/>
                      </a:lnTo>
                      <a:lnTo>
                        <a:pt x="2043" y="143"/>
                      </a:lnTo>
                      <a:lnTo>
                        <a:pt x="2045" y="144"/>
                      </a:lnTo>
                      <a:lnTo>
                        <a:pt x="2046" y="143"/>
                      </a:lnTo>
                      <a:lnTo>
                        <a:pt x="2048" y="142"/>
                      </a:lnTo>
                      <a:lnTo>
                        <a:pt x="2050" y="139"/>
                      </a:lnTo>
                      <a:lnTo>
                        <a:pt x="2052" y="137"/>
                      </a:lnTo>
                      <a:lnTo>
                        <a:pt x="2053" y="133"/>
                      </a:lnTo>
                      <a:lnTo>
                        <a:pt x="2055" y="130"/>
                      </a:lnTo>
                      <a:lnTo>
                        <a:pt x="2057" y="127"/>
                      </a:lnTo>
                      <a:lnTo>
                        <a:pt x="2058" y="124"/>
                      </a:lnTo>
                      <a:lnTo>
                        <a:pt x="2060" y="120"/>
                      </a:lnTo>
                      <a:lnTo>
                        <a:pt x="2062" y="116"/>
                      </a:lnTo>
                      <a:lnTo>
                        <a:pt x="2064" y="111"/>
                      </a:lnTo>
                      <a:lnTo>
                        <a:pt x="2065" y="105"/>
                      </a:lnTo>
                      <a:lnTo>
                        <a:pt x="2067" y="98"/>
                      </a:lnTo>
                      <a:lnTo>
                        <a:pt x="2069" y="91"/>
                      </a:lnTo>
                      <a:lnTo>
                        <a:pt x="2070" y="84"/>
                      </a:lnTo>
                      <a:lnTo>
                        <a:pt x="2072" y="79"/>
                      </a:lnTo>
                      <a:lnTo>
                        <a:pt x="2074" y="75"/>
                      </a:lnTo>
                      <a:lnTo>
                        <a:pt x="2076" y="73"/>
                      </a:lnTo>
                      <a:lnTo>
                        <a:pt x="2077" y="74"/>
                      </a:lnTo>
                      <a:lnTo>
                        <a:pt x="2079" y="77"/>
                      </a:lnTo>
                      <a:lnTo>
                        <a:pt x="2081" y="82"/>
                      </a:lnTo>
                      <a:lnTo>
                        <a:pt x="2082" y="87"/>
                      </a:lnTo>
                      <a:lnTo>
                        <a:pt x="2084" y="93"/>
                      </a:lnTo>
                      <a:lnTo>
                        <a:pt x="2086" y="97"/>
                      </a:lnTo>
                      <a:lnTo>
                        <a:pt x="2088" y="101"/>
                      </a:lnTo>
                      <a:lnTo>
                        <a:pt x="2089" y="103"/>
                      </a:lnTo>
                      <a:lnTo>
                        <a:pt x="2091" y="104"/>
                      </a:lnTo>
                      <a:lnTo>
                        <a:pt x="2093" y="104"/>
                      </a:lnTo>
                      <a:lnTo>
                        <a:pt x="2094" y="102"/>
                      </a:lnTo>
                      <a:lnTo>
                        <a:pt x="2096" y="102"/>
                      </a:lnTo>
                      <a:lnTo>
                        <a:pt x="2098" y="102"/>
                      </a:lnTo>
                      <a:lnTo>
                        <a:pt x="2100" y="102"/>
                      </a:lnTo>
                      <a:lnTo>
                        <a:pt x="2101" y="103"/>
                      </a:lnTo>
                      <a:lnTo>
                        <a:pt x="2103" y="105"/>
                      </a:lnTo>
                      <a:lnTo>
                        <a:pt x="2105" y="107"/>
                      </a:lnTo>
                      <a:lnTo>
                        <a:pt x="2106" y="108"/>
                      </a:lnTo>
                      <a:lnTo>
                        <a:pt x="2108" y="109"/>
                      </a:lnTo>
                      <a:lnTo>
                        <a:pt x="2110" y="110"/>
                      </a:lnTo>
                      <a:lnTo>
                        <a:pt x="2112" y="109"/>
                      </a:lnTo>
                      <a:lnTo>
                        <a:pt x="2113" y="109"/>
                      </a:lnTo>
                      <a:lnTo>
                        <a:pt x="2115" y="108"/>
                      </a:lnTo>
                      <a:lnTo>
                        <a:pt x="2117" y="107"/>
                      </a:lnTo>
                      <a:lnTo>
                        <a:pt x="2118" y="107"/>
                      </a:lnTo>
                      <a:lnTo>
                        <a:pt x="2120" y="107"/>
                      </a:lnTo>
                      <a:lnTo>
                        <a:pt x="2122" y="108"/>
                      </a:lnTo>
                      <a:lnTo>
                        <a:pt x="2124" y="109"/>
                      </a:lnTo>
                      <a:lnTo>
                        <a:pt x="2125" y="110"/>
                      </a:lnTo>
                      <a:lnTo>
                        <a:pt x="2127" y="110"/>
                      </a:lnTo>
                      <a:lnTo>
                        <a:pt x="2129" y="111"/>
                      </a:lnTo>
                      <a:lnTo>
                        <a:pt x="2130" y="110"/>
                      </a:lnTo>
                      <a:lnTo>
                        <a:pt x="2132" y="110"/>
                      </a:lnTo>
                      <a:lnTo>
                        <a:pt x="2134" y="108"/>
                      </a:lnTo>
                      <a:lnTo>
                        <a:pt x="2136" y="107"/>
                      </a:lnTo>
                      <a:lnTo>
                        <a:pt x="2137" y="106"/>
                      </a:lnTo>
                      <a:lnTo>
                        <a:pt x="2139" y="106"/>
                      </a:lnTo>
                      <a:lnTo>
                        <a:pt x="2141" y="105"/>
                      </a:lnTo>
                      <a:lnTo>
                        <a:pt x="2142" y="105"/>
                      </a:lnTo>
                      <a:lnTo>
                        <a:pt x="2144" y="104"/>
                      </a:lnTo>
                      <a:lnTo>
                        <a:pt x="2146" y="104"/>
                      </a:lnTo>
                      <a:lnTo>
                        <a:pt x="2148" y="104"/>
                      </a:lnTo>
                      <a:lnTo>
                        <a:pt x="2149" y="104"/>
                      </a:lnTo>
                      <a:lnTo>
                        <a:pt x="2151" y="103"/>
                      </a:lnTo>
                      <a:lnTo>
                        <a:pt x="2153" y="102"/>
                      </a:lnTo>
                      <a:lnTo>
                        <a:pt x="2154" y="102"/>
                      </a:lnTo>
                      <a:lnTo>
                        <a:pt x="2156" y="101"/>
                      </a:lnTo>
                      <a:lnTo>
                        <a:pt x="2158" y="100"/>
                      </a:lnTo>
                      <a:lnTo>
                        <a:pt x="2160" y="99"/>
                      </a:lnTo>
                      <a:lnTo>
                        <a:pt x="2161" y="98"/>
                      </a:lnTo>
                      <a:lnTo>
                        <a:pt x="2163" y="96"/>
                      </a:lnTo>
                      <a:lnTo>
                        <a:pt x="2164" y="95"/>
                      </a:lnTo>
                      <a:lnTo>
                        <a:pt x="2166" y="93"/>
                      </a:lnTo>
                      <a:lnTo>
                        <a:pt x="2168" y="90"/>
                      </a:lnTo>
                      <a:lnTo>
                        <a:pt x="2170" y="88"/>
                      </a:lnTo>
                      <a:lnTo>
                        <a:pt x="2171" y="86"/>
                      </a:lnTo>
                      <a:lnTo>
                        <a:pt x="2173" y="83"/>
                      </a:lnTo>
                      <a:lnTo>
                        <a:pt x="2175" y="82"/>
                      </a:lnTo>
                      <a:lnTo>
                        <a:pt x="2176" y="81"/>
                      </a:lnTo>
                      <a:lnTo>
                        <a:pt x="2178" y="81"/>
                      </a:lnTo>
                      <a:lnTo>
                        <a:pt x="2180" y="81"/>
                      </a:lnTo>
                      <a:lnTo>
                        <a:pt x="2182" y="82"/>
                      </a:lnTo>
                      <a:lnTo>
                        <a:pt x="2183" y="84"/>
                      </a:lnTo>
                      <a:lnTo>
                        <a:pt x="2185" y="86"/>
                      </a:lnTo>
                      <a:lnTo>
                        <a:pt x="2187" y="88"/>
                      </a:lnTo>
                      <a:lnTo>
                        <a:pt x="2188" y="89"/>
                      </a:lnTo>
                      <a:lnTo>
                        <a:pt x="2190" y="89"/>
                      </a:lnTo>
                      <a:lnTo>
                        <a:pt x="2192" y="89"/>
                      </a:lnTo>
                      <a:lnTo>
                        <a:pt x="2194" y="88"/>
                      </a:lnTo>
                      <a:lnTo>
                        <a:pt x="2195" y="88"/>
                      </a:lnTo>
                      <a:lnTo>
                        <a:pt x="2197" y="88"/>
                      </a:lnTo>
                      <a:lnTo>
                        <a:pt x="2199" y="89"/>
                      </a:lnTo>
                      <a:lnTo>
                        <a:pt x="2200" y="91"/>
                      </a:lnTo>
                      <a:lnTo>
                        <a:pt x="2202" y="94"/>
                      </a:lnTo>
                      <a:lnTo>
                        <a:pt x="2204" y="98"/>
                      </a:lnTo>
                      <a:lnTo>
                        <a:pt x="2206" y="102"/>
                      </a:lnTo>
                      <a:lnTo>
                        <a:pt x="2207" y="107"/>
                      </a:lnTo>
                      <a:lnTo>
                        <a:pt x="2209" y="111"/>
                      </a:lnTo>
                      <a:lnTo>
                        <a:pt x="2211" y="113"/>
                      </a:lnTo>
                      <a:lnTo>
                        <a:pt x="2212" y="114"/>
                      </a:lnTo>
                      <a:lnTo>
                        <a:pt x="2214" y="113"/>
                      </a:lnTo>
                      <a:lnTo>
                        <a:pt x="2216" y="110"/>
                      </a:lnTo>
                      <a:lnTo>
                        <a:pt x="2217" y="105"/>
                      </a:lnTo>
                      <a:lnTo>
                        <a:pt x="2219" y="100"/>
                      </a:lnTo>
                      <a:lnTo>
                        <a:pt x="2221" y="94"/>
                      </a:lnTo>
                      <a:lnTo>
                        <a:pt x="2223" y="89"/>
                      </a:lnTo>
                      <a:lnTo>
                        <a:pt x="2224" y="86"/>
                      </a:lnTo>
                      <a:lnTo>
                        <a:pt x="2226" y="84"/>
                      </a:lnTo>
                      <a:lnTo>
                        <a:pt x="2228" y="84"/>
                      </a:lnTo>
                      <a:lnTo>
                        <a:pt x="2229" y="85"/>
                      </a:lnTo>
                      <a:lnTo>
                        <a:pt x="2231" y="86"/>
                      </a:lnTo>
                      <a:lnTo>
                        <a:pt x="2233" y="88"/>
                      </a:lnTo>
                      <a:lnTo>
                        <a:pt x="2235" y="89"/>
                      </a:lnTo>
                      <a:lnTo>
                        <a:pt x="2236" y="90"/>
                      </a:lnTo>
                      <a:lnTo>
                        <a:pt x="2238" y="90"/>
                      </a:lnTo>
                      <a:lnTo>
                        <a:pt x="2240" y="89"/>
                      </a:lnTo>
                      <a:lnTo>
                        <a:pt x="2241" y="88"/>
                      </a:lnTo>
                      <a:lnTo>
                        <a:pt x="2243" y="87"/>
                      </a:lnTo>
                      <a:lnTo>
                        <a:pt x="2245" y="87"/>
                      </a:lnTo>
                      <a:lnTo>
                        <a:pt x="2247" y="87"/>
                      </a:lnTo>
                      <a:lnTo>
                        <a:pt x="2248" y="88"/>
                      </a:lnTo>
                      <a:lnTo>
                        <a:pt x="2250" y="89"/>
                      </a:lnTo>
                      <a:lnTo>
                        <a:pt x="2252" y="92"/>
                      </a:lnTo>
                      <a:lnTo>
                        <a:pt x="2253" y="94"/>
                      </a:lnTo>
                      <a:lnTo>
                        <a:pt x="2255" y="96"/>
                      </a:lnTo>
                      <a:lnTo>
                        <a:pt x="2257" y="97"/>
                      </a:lnTo>
                      <a:lnTo>
                        <a:pt x="2259" y="99"/>
                      </a:lnTo>
                      <a:lnTo>
                        <a:pt x="2260" y="100"/>
                      </a:lnTo>
                      <a:lnTo>
                        <a:pt x="2262" y="101"/>
                      </a:lnTo>
                      <a:lnTo>
                        <a:pt x="2264" y="102"/>
                      </a:lnTo>
                      <a:lnTo>
                        <a:pt x="2265" y="104"/>
                      </a:lnTo>
                      <a:lnTo>
                        <a:pt x="2267" y="106"/>
                      </a:lnTo>
                      <a:lnTo>
                        <a:pt x="2269" y="108"/>
                      </a:lnTo>
                      <a:lnTo>
                        <a:pt x="2271" y="111"/>
                      </a:lnTo>
                      <a:lnTo>
                        <a:pt x="2272" y="113"/>
                      </a:lnTo>
                      <a:lnTo>
                        <a:pt x="2274" y="115"/>
                      </a:lnTo>
                      <a:lnTo>
                        <a:pt x="2276" y="117"/>
                      </a:lnTo>
                      <a:lnTo>
                        <a:pt x="2277" y="118"/>
                      </a:lnTo>
                      <a:lnTo>
                        <a:pt x="2279" y="119"/>
                      </a:lnTo>
                      <a:lnTo>
                        <a:pt x="2281" y="119"/>
                      </a:lnTo>
                      <a:lnTo>
                        <a:pt x="2283" y="121"/>
                      </a:lnTo>
                      <a:lnTo>
                        <a:pt x="2284" y="123"/>
                      </a:lnTo>
                      <a:lnTo>
                        <a:pt x="2286" y="125"/>
                      </a:lnTo>
                      <a:lnTo>
                        <a:pt x="2288" y="129"/>
                      </a:lnTo>
                      <a:lnTo>
                        <a:pt x="2289" y="131"/>
                      </a:lnTo>
                      <a:lnTo>
                        <a:pt x="2291" y="133"/>
                      </a:lnTo>
                      <a:lnTo>
                        <a:pt x="2293" y="135"/>
                      </a:lnTo>
                      <a:lnTo>
                        <a:pt x="2295" y="133"/>
                      </a:lnTo>
                      <a:lnTo>
                        <a:pt x="2296" y="131"/>
                      </a:lnTo>
                      <a:lnTo>
                        <a:pt x="2298" y="126"/>
                      </a:lnTo>
                      <a:lnTo>
                        <a:pt x="2299" y="119"/>
                      </a:lnTo>
                      <a:lnTo>
                        <a:pt x="2301" y="112"/>
                      </a:lnTo>
                      <a:lnTo>
                        <a:pt x="2303" y="105"/>
                      </a:lnTo>
                      <a:lnTo>
                        <a:pt x="2305" y="99"/>
                      </a:lnTo>
                      <a:lnTo>
                        <a:pt x="2307" y="95"/>
                      </a:lnTo>
                      <a:lnTo>
                        <a:pt x="2308" y="94"/>
                      </a:lnTo>
                      <a:lnTo>
                        <a:pt x="2310" y="95"/>
                      </a:lnTo>
                      <a:lnTo>
                        <a:pt x="2311" y="98"/>
                      </a:lnTo>
                      <a:lnTo>
                        <a:pt x="2313" y="102"/>
                      </a:lnTo>
                      <a:lnTo>
                        <a:pt x="2315" y="107"/>
                      </a:lnTo>
                      <a:lnTo>
                        <a:pt x="2317" y="113"/>
                      </a:lnTo>
                      <a:lnTo>
                        <a:pt x="2319" y="117"/>
                      </a:lnTo>
                      <a:lnTo>
                        <a:pt x="2320" y="120"/>
                      </a:lnTo>
                      <a:lnTo>
                        <a:pt x="2322" y="123"/>
                      </a:lnTo>
                      <a:lnTo>
                        <a:pt x="2323" y="124"/>
                      </a:lnTo>
                      <a:lnTo>
                        <a:pt x="2325" y="124"/>
                      </a:lnTo>
                      <a:lnTo>
                        <a:pt x="2327" y="123"/>
                      </a:lnTo>
                      <a:lnTo>
                        <a:pt x="2329" y="122"/>
                      </a:lnTo>
                      <a:lnTo>
                        <a:pt x="2331" y="121"/>
                      </a:lnTo>
                      <a:lnTo>
                        <a:pt x="2332" y="120"/>
                      </a:lnTo>
                      <a:lnTo>
                        <a:pt x="2334" y="119"/>
                      </a:lnTo>
                      <a:lnTo>
                        <a:pt x="2335" y="118"/>
                      </a:lnTo>
                      <a:lnTo>
                        <a:pt x="2337" y="117"/>
                      </a:lnTo>
                      <a:lnTo>
                        <a:pt x="2339" y="115"/>
                      </a:lnTo>
                      <a:lnTo>
                        <a:pt x="2341" y="113"/>
                      </a:lnTo>
                      <a:lnTo>
                        <a:pt x="2342" y="112"/>
                      </a:lnTo>
                      <a:lnTo>
                        <a:pt x="2344" y="110"/>
                      </a:lnTo>
                      <a:lnTo>
                        <a:pt x="2346" y="108"/>
                      </a:lnTo>
                      <a:lnTo>
                        <a:pt x="2347" y="106"/>
                      </a:lnTo>
                      <a:lnTo>
                        <a:pt x="2349" y="104"/>
                      </a:lnTo>
                      <a:lnTo>
                        <a:pt x="2351" y="102"/>
                      </a:lnTo>
                      <a:lnTo>
                        <a:pt x="2353" y="101"/>
                      </a:lnTo>
                      <a:lnTo>
                        <a:pt x="2354" y="100"/>
                      </a:lnTo>
                      <a:lnTo>
                        <a:pt x="2356" y="99"/>
                      </a:lnTo>
                      <a:lnTo>
                        <a:pt x="2358" y="98"/>
                      </a:lnTo>
                      <a:lnTo>
                        <a:pt x="2359" y="97"/>
                      </a:lnTo>
                      <a:lnTo>
                        <a:pt x="2361" y="97"/>
                      </a:lnTo>
                      <a:lnTo>
                        <a:pt x="2363" y="96"/>
                      </a:lnTo>
                      <a:lnTo>
                        <a:pt x="2365" y="96"/>
                      </a:lnTo>
                      <a:lnTo>
                        <a:pt x="2366" y="96"/>
                      </a:lnTo>
                      <a:lnTo>
                        <a:pt x="2368" y="96"/>
                      </a:lnTo>
                      <a:lnTo>
                        <a:pt x="2370" y="96"/>
                      </a:lnTo>
                      <a:lnTo>
                        <a:pt x="2371" y="95"/>
                      </a:lnTo>
                      <a:lnTo>
                        <a:pt x="2373" y="94"/>
                      </a:lnTo>
                      <a:lnTo>
                        <a:pt x="2375" y="92"/>
                      </a:lnTo>
                      <a:lnTo>
                        <a:pt x="2377" y="90"/>
                      </a:lnTo>
                      <a:lnTo>
                        <a:pt x="2378" y="88"/>
                      </a:lnTo>
                      <a:lnTo>
                        <a:pt x="2380" y="86"/>
                      </a:lnTo>
                      <a:lnTo>
                        <a:pt x="2382" y="85"/>
                      </a:lnTo>
                      <a:lnTo>
                        <a:pt x="2383" y="85"/>
                      </a:lnTo>
                      <a:lnTo>
                        <a:pt x="2385" y="86"/>
                      </a:lnTo>
                      <a:lnTo>
                        <a:pt x="2387" y="88"/>
                      </a:lnTo>
                      <a:lnTo>
                        <a:pt x="2389" y="90"/>
                      </a:lnTo>
                      <a:lnTo>
                        <a:pt x="2390" y="93"/>
                      </a:lnTo>
                      <a:lnTo>
                        <a:pt x="2392" y="96"/>
                      </a:lnTo>
                      <a:lnTo>
                        <a:pt x="2394" y="99"/>
                      </a:lnTo>
                      <a:lnTo>
                        <a:pt x="2395" y="101"/>
                      </a:lnTo>
                      <a:lnTo>
                        <a:pt x="2397" y="102"/>
                      </a:lnTo>
                      <a:lnTo>
                        <a:pt x="2399" y="102"/>
                      </a:lnTo>
                      <a:lnTo>
                        <a:pt x="2401" y="102"/>
                      </a:lnTo>
                      <a:lnTo>
                        <a:pt x="2402" y="101"/>
                      </a:lnTo>
                      <a:lnTo>
                        <a:pt x="2404" y="101"/>
                      </a:lnTo>
                      <a:lnTo>
                        <a:pt x="2406" y="100"/>
                      </a:lnTo>
                      <a:lnTo>
                        <a:pt x="2407" y="99"/>
                      </a:lnTo>
                      <a:lnTo>
                        <a:pt x="2409" y="98"/>
                      </a:lnTo>
                      <a:lnTo>
                        <a:pt x="2411" y="97"/>
                      </a:lnTo>
                      <a:lnTo>
                        <a:pt x="2413" y="95"/>
                      </a:lnTo>
                      <a:lnTo>
                        <a:pt x="2414" y="94"/>
                      </a:lnTo>
                      <a:lnTo>
                        <a:pt x="2416" y="92"/>
                      </a:lnTo>
                      <a:lnTo>
                        <a:pt x="2418" y="90"/>
                      </a:lnTo>
                      <a:lnTo>
                        <a:pt x="2419" y="89"/>
                      </a:lnTo>
                      <a:lnTo>
                        <a:pt x="2421" y="89"/>
                      </a:lnTo>
                      <a:lnTo>
                        <a:pt x="2423" y="90"/>
                      </a:lnTo>
                      <a:lnTo>
                        <a:pt x="2424" y="93"/>
                      </a:lnTo>
                      <a:lnTo>
                        <a:pt x="2426" y="97"/>
                      </a:lnTo>
                      <a:lnTo>
                        <a:pt x="2428" y="102"/>
                      </a:lnTo>
                      <a:lnTo>
                        <a:pt x="2430" y="107"/>
                      </a:lnTo>
                      <a:lnTo>
                        <a:pt x="2431" y="112"/>
                      </a:lnTo>
                      <a:lnTo>
                        <a:pt x="2433" y="115"/>
                      </a:lnTo>
                      <a:lnTo>
                        <a:pt x="2435" y="116"/>
                      </a:lnTo>
                      <a:lnTo>
                        <a:pt x="2436" y="114"/>
                      </a:lnTo>
                      <a:lnTo>
                        <a:pt x="2438" y="110"/>
                      </a:lnTo>
                      <a:lnTo>
                        <a:pt x="2440" y="105"/>
                      </a:lnTo>
                      <a:lnTo>
                        <a:pt x="2442" y="99"/>
                      </a:lnTo>
                      <a:lnTo>
                        <a:pt x="2443" y="93"/>
                      </a:lnTo>
                      <a:lnTo>
                        <a:pt x="2445" y="89"/>
                      </a:lnTo>
                      <a:lnTo>
                        <a:pt x="2447" y="86"/>
                      </a:lnTo>
                      <a:lnTo>
                        <a:pt x="2448" y="86"/>
                      </a:lnTo>
                      <a:lnTo>
                        <a:pt x="2450" y="88"/>
                      </a:lnTo>
                      <a:lnTo>
                        <a:pt x="2452" y="92"/>
                      </a:lnTo>
                      <a:lnTo>
                        <a:pt x="2454" y="96"/>
                      </a:lnTo>
                      <a:lnTo>
                        <a:pt x="2455" y="100"/>
                      </a:lnTo>
                      <a:lnTo>
                        <a:pt x="2457" y="104"/>
                      </a:lnTo>
                      <a:lnTo>
                        <a:pt x="2458" y="106"/>
                      </a:lnTo>
                      <a:lnTo>
                        <a:pt x="2460" y="107"/>
                      </a:lnTo>
                      <a:lnTo>
                        <a:pt x="2462" y="107"/>
                      </a:lnTo>
                      <a:lnTo>
                        <a:pt x="2464" y="106"/>
                      </a:lnTo>
                      <a:lnTo>
                        <a:pt x="2465" y="104"/>
                      </a:lnTo>
                      <a:lnTo>
                        <a:pt x="2467" y="102"/>
                      </a:lnTo>
                      <a:lnTo>
                        <a:pt x="2469" y="101"/>
                      </a:lnTo>
                      <a:lnTo>
                        <a:pt x="2470" y="100"/>
                      </a:lnTo>
                      <a:lnTo>
                        <a:pt x="2472" y="99"/>
                      </a:lnTo>
                      <a:lnTo>
                        <a:pt x="2474" y="98"/>
                      </a:lnTo>
                      <a:lnTo>
                        <a:pt x="2476" y="98"/>
                      </a:lnTo>
                      <a:lnTo>
                        <a:pt x="2477" y="97"/>
                      </a:lnTo>
                      <a:lnTo>
                        <a:pt x="2479" y="96"/>
                      </a:lnTo>
                      <a:lnTo>
                        <a:pt x="2481" y="95"/>
                      </a:lnTo>
                      <a:lnTo>
                        <a:pt x="2482" y="95"/>
                      </a:lnTo>
                      <a:lnTo>
                        <a:pt x="2484" y="95"/>
                      </a:lnTo>
                      <a:lnTo>
                        <a:pt x="2486" y="97"/>
                      </a:lnTo>
                      <a:lnTo>
                        <a:pt x="2488" y="100"/>
                      </a:lnTo>
                      <a:lnTo>
                        <a:pt x="2489" y="103"/>
                      </a:lnTo>
                      <a:lnTo>
                        <a:pt x="2491" y="106"/>
                      </a:lnTo>
                      <a:lnTo>
                        <a:pt x="2493" y="110"/>
                      </a:lnTo>
                      <a:lnTo>
                        <a:pt x="2494" y="112"/>
                      </a:lnTo>
                      <a:lnTo>
                        <a:pt x="2496" y="113"/>
                      </a:lnTo>
                      <a:lnTo>
                        <a:pt x="2498" y="112"/>
                      </a:lnTo>
                      <a:lnTo>
                        <a:pt x="2500" y="109"/>
                      </a:lnTo>
                      <a:lnTo>
                        <a:pt x="2501" y="106"/>
                      </a:lnTo>
                      <a:lnTo>
                        <a:pt x="2503" y="102"/>
                      </a:lnTo>
                      <a:lnTo>
                        <a:pt x="2505" y="98"/>
                      </a:lnTo>
                      <a:lnTo>
                        <a:pt x="2506" y="95"/>
                      </a:lnTo>
                      <a:lnTo>
                        <a:pt x="2508" y="93"/>
                      </a:lnTo>
                      <a:lnTo>
                        <a:pt x="2510" y="92"/>
                      </a:lnTo>
                      <a:lnTo>
                        <a:pt x="2512" y="92"/>
                      </a:lnTo>
                      <a:lnTo>
                        <a:pt x="2513" y="91"/>
                      </a:lnTo>
                      <a:lnTo>
                        <a:pt x="2515" y="91"/>
                      </a:lnTo>
                      <a:lnTo>
                        <a:pt x="2517" y="90"/>
                      </a:lnTo>
                      <a:lnTo>
                        <a:pt x="2518" y="88"/>
                      </a:lnTo>
                      <a:lnTo>
                        <a:pt x="2520" y="86"/>
                      </a:lnTo>
                      <a:lnTo>
                        <a:pt x="2522" y="83"/>
                      </a:lnTo>
                      <a:lnTo>
                        <a:pt x="2524" y="81"/>
                      </a:lnTo>
                      <a:lnTo>
                        <a:pt x="2525" y="79"/>
                      </a:lnTo>
                      <a:lnTo>
                        <a:pt x="2527" y="79"/>
                      </a:lnTo>
                      <a:lnTo>
                        <a:pt x="2529" y="79"/>
                      </a:lnTo>
                      <a:lnTo>
                        <a:pt x="2530" y="80"/>
                      </a:lnTo>
                      <a:lnTo>
                        <a:pt x="2532" y="81"/>
                      </a:lnTo>
                      <a:lnTo>
                        <a:pt x="2534" y="83"/>
                      </a:lnTo>
                      <a:lnTo>
                        <a:pt x="2536" y="83"/>
                      </a:lnTo>
                      <a:lnTo>
                        <a:pt x="2537" y="83"/>
                      </a:lnTo>
                      <a:lnTo>
                        <a:pt x="2539" y="82"/>
                      </a:lnTo>
                      <a:lnTo>
                        <a:pt x="2541" y="81"/>
                      </a:lnTo>
                      <a:lnTo>
                        <a:pt x="2542" y="79"/>
                      </a:lnTo>
                      <a:lnTo>
                        <a:pt x="2544" y="78"/>
                      </a:lnTo>
                      <a:lnTo>
                        <a:pt x="2546" y="77"/>
                      </a:lnTo>
                      <a:lnTo>
                        <a:pt x="2548" y="78"/>
                      </a:lnTo>
                      <a:lnTo>
                        <a:pt x="2549" y="79"/>
                      </a:lnTo>
                      <a:lnTo>
                        <a:pt x="2551" y="81"/>
                      </a:lnTo>
                      <a:lnTo>
                        <a:pt x="2553" y="83"/>
                      </a:lnTo>
                      <a:lnTo>
                        <a:pt x="2554" y="85"/>
                      </a:lnTo>
                      <a:lnTo>
                        <a:pt x="2556" y="85"/>
                      </a:lnTo>
                      <a:lnTo>
                        <a:pt x="2558" y="85"/>
                      </a:lnTo>
                      <a:lnTo>
                        <a:pt x="2560" y="83"/>
                      </a:lnTo>
                      <a:lnTo>
                        <a:pt x="2561" y="82"/>
                      </a:lnTo>
                      <a:lnTo>
                        <a:pt x="2563" y="80"/>
                      </a:lnTo>
                      <a:lnTo>
                        <a:pt x="2565" y="80"/>
                      </a:lnTo>
                      <a:lnTo>
                        <a:pt x="2566" y="80"/>
                      </a:lnTo>
                      <a:lnTo>
                        <a:pt x="2568" y="82"/>
                      </a:lnTo>
                      <a:lnTo>
                        <a:pt x="2570" y="84"/>
                      </a:lnTo>
                      <a:lnTo>
                        <a:pt x="2572" y="87"/>
                      </a:lnTo>
                      <a:lnTo>
                        <a:pt x="2573" y="89"/>
                      </a:lnTo>
                      <a:lnTo>
                        <a:pt x="2575" y="90"/>
                      </a:lnTo>
                      <a:lnTo>
                        <a:pt x="2577" y="90"/>
                      </a:lnTo>
                      <a:lnTo>
                        <a:pt x="2578" y="88"/>
                      </a:lnTo>
                      <a:lnTo>
                        <a:pt x="2580" y="85"/>
                      </a:lnTo>
                      <a:lnTo>
                        <a:pt x="2582" y="82"/>
                      </a:lnTo>
                      <a:lnTo>
                        <a:pt x="2584" y="79"/>
                      </a:lnTo>
                      <a:lnTo>
                        <a:pt x="2585" y="77"/>
                      </a:lnTo>
                      <a:lnTo>
                        <a:pt x="2587" y="76"/>
                      </a:lnTo>
                      <a:lnTo>
                        <a:pt x="2589" y="76"/>
                      </a:lnTo>
                      <a:lnTo>
                        <a:pt x="2590" y="78"/>
                      </a:lnTo>
                      <a:lnTo>
                        <a:pt x="2592" y="80"/>
                      </a:lnTo>
                      <a:lnTo>
                        <a:pt x="2594" y="82"/>
                      </a:lnTo>
                      <a:lnTo>
                        <a:pt x="2596" y="83"/>
                      </a:lnTo>
                      <a:lnTo>
                        <a:pt x="2597" y="83"/>
                      </a:lnTo>
                      <a:lnTo>
                        <a:pt x="2599" y="81"/>
                      </a:lnTo>
                      <a:lnTo>
                        <a:pt x="2600" y="77"/>
                      </a:lnTo>
                      <a:lnTo>
                        <a:pt x="2602" y="74"/>
                      </a:lnTo>
                      <a:lnTo>
                        <a:pt x="2604" y="70"/>
                      </a:lnTo>
                      <a:lnTo>
                        <a:pt x="2606" y="68"/>
                      </a:lnTo>
                      <a:lnTo>
                        <a:pt x="2608" y="66"/>
                      </a:lnTo>
                      <a:lnTo>
                        <a:pt x="2609" y="66"/>
                      </a:lnTo>
                      <a:lnTo>
                        <a:pt x="2611" y="67"/>
                      </a:lnTo>
                      <a:lnTo>
                        <a:pt x="2612" y="69"/>
                      </a:lnTo>
                      <a:lnTo>
                        <a:pt x="2614" y="72"/>
                      </a:lnTo>
                      <a:lnTo>
                        <a:pt x="2616" y="75"/>
                      </a:lnTo>
                      <a:lnTo>
                        <a:pt x="2618" y="77"/>
                      </a:lnTo>
                      <a:lnTo>
                        <a:pt x="2620" y="79"/>
                      </a:lnTo>
                      <a:lnTo>
                        <a:pt x="2621" y="80"/>
                      </a:lnTo>
                      <a:lnTo>
                        <a:pt x="2623" y="82"/>
                      </a:lnTo>
                      <a:lnTo>
                        <a:pt x="2624" y="83"/>
                      </a:lnTo>
                      <a:lnTo>
                        <a:pt x="2626" y="84"/>
                      </a:lnTo>
                      <a:lnTo>
                        <a:pt x="2628" y="86"/>
                      </a:lnTo>
                      <a:lnTo>
                        <a:pt x="2630" y="88"/>
                      </a:lnTo>
                      <a:lnTo>
                        <a:pt x="2631" y="90"/>
                      </a:lnTo>
                      <a:lnTo>
                        <a:pt x="2633" y="92"/>
                      </a:lnTo>
                      <a:lnTo>
                        <a:pt x="2635" y="93"/>
                      </a:lnTo>
                      <a:lnTo>
                        <a:pt x="2636" y="94"/>
                      </a:lnTo>
                      <a:lnTo>
                        <a:pt x="2638" y="94"/>
                      </a:lnTo>
                      <a:lnTo>
                        <a:pt x="2640" y="94"/>
                      </a:lnTo>
                      <a:lnTo>
                        <a:pt x="2642" y="93"/>
                      </a:lnTo>
                      <a:lnTo>
                        <a:pt x="2643" y="92"/>
                      </a:lnTo>
                      <a:lnTo>
                        <a:pt x="2645" y="91"/>
                      </a:lnTo>
                      <a:lnTo>
                        <a:pt x="2647" y="90"/>
                      </a:lnTo>
                      <a:lnTo>
                        <a:pt x="2648" y="90"/>
                      </a:lnTo>
                      <a:lnTo>
                        <a:pt x="2650" y="92"/>
                      </a:lnTo>
                      <a:lnTo>
                        <a:pt x="2652" y="93"/>
                      </a:lnTo>
                      <a:lnTo>
                        <a:pt x="2654" y="95"/>
                      </a:lnTo>
                      <a:lnTo>
                        <a:pt x="2655" y="98"/>
                      </a:lnTo>
                      <a:lnTo>
                        <a:pt x="2657" y="101"/>
                      </a:lnTo>
                      <a:lnTo>
                        <a:pt x="2659" y="103"/>
                      </a:lnTo>
                      <a:lnTo>
                        <a:pt x="2660" y="105"/>
                      </a:lnTo>
                      <a:lnTo>
                        <a:pt x="2662" y="105"/>
                      </a:lnTo>
                      <a:lnTo>
                        <a:pt x="2664" y="104"/>
                      </a:lnTo>
                      <a:lnTo>
                        <a:pt x="2665" y="101"/>
                      </a:lnTo>
                      <a:lnTo>
                        <a:pt x="2667" y="98"/>
                      </a:lnTo>
                      <a:lnTo>
                        <a:pt x="2669" y="93"/>
                      </a:lnTo>
                      <a:lnTo>
                        <a:pt x="2671" y="88"/>
                      </a:lnTo>
                      <a:lnTo>
                        <a:pt x="2672" y="83"/>
                      </a:lnTo>
                      <a:lnTo>
                        <a:pt x="2674" y="81"/>
                      </a:lnTo>
                      <a:lnTo>
                        <a:pt x="2676" y="80"/>
                      </a:lnTo>
                      <a:lnTo>
                        <a:pt x="2677" y="81"/>
                      </a:lnTo>
                      <a:lnTo>
                        <a:pt x="2679" y="85"/>
                      </a:lnTo>
                      <a:lnTo>
                        <a:pt x="2681" y="91"/>
                      </a:lnTo>
                      <a:lnTo>
                        <a:pt x="2683" y="98"/>
                      </a:lnTo>
                      <a:lnTo>
                        <a:pt x="2684" y="104"/>
                      </a:lnTo>
                      <a:lnTo>
                        <a:pt x="2686" y="110"/>
                      </a:lnTo>
                      <a:lnTo>
                        <a:pt x="2688" y="114"/>
                      </a:lnTo>
                      <a:lnTo>
                        <a:pt x="2689" y="117"/>
                      </a:lnTo>
                      <a:lnTo>
                        <a:pt x="2691" y="117"/>
                      </a:lnTo>
                      <a:lnTo>
                        <a:pt x="2693" y="116"/>
                      </a:lnTo>
                      <a:lnTo>
                        <a:pt x="2695" y="114"/>
                      </a:lnTo>
                      <a:lnTo>
                        <a:pt x="2696" y="112"/>
                      </a:lnTo>
                      <a:lnTo>
                        <a:pt x="2698" y="110"/>
                      </a:lnTo>
                      <a:lnTo>
                        <a:pt x="2700" y="108"/>
                      </a:lnTo>
                      <a:lnTo>
                        <a:pt x="2701" y="108"/>
                      </a:lnTo>
                      <a:lnTo>
                        <a:pt x="2703" y="107"/>
                      </a:lnTo>
                      <a:lnTo>
                        <a:pt x="2705" y="106"/>
                      </a:lnTo>
                      <a:lnTo>
                        <a:pt x="2707" y="105"/>
                      </a:lnTo>
                      <a:lnTo>
                        <a:pt x="2708" y="103"/>
                      </a:lnTo>
                      <a:lnTo>
                        <a:pt x="2710" y="101"/>
                      </a:lnTo>
                      <a:lnTo>
                        <a:pt x="2712" y="98"/>
                      </a:lnTo>
                      <a:lnTo>
                        <a:pt x="2713" y="96"/>
                      </a:lnTo>
                      <a:lnTo>
                        <a:pt x="2715" y="94"/>
                      </a:lnTo>
                      <a:lnTo>
                        <a:pt x="2717" y="95"/>
                      </a:lnTo>
                      <a:lnTo>
                        <a:pt x="2719" y="96"/>
                      </a:lnTo>
                      <a:lnTo>
                        <a:pt x="2720" y="99"/>
                      </a:lnTo>
                      <a:lnTo>
                        <a:pt x="2722" y="103"/>
                      </a:lnTo>
                      <a:lnTo>
                        <a:pt x="2724" y="107"/>
                      </a:lnTo>
                      <a:lnTo>
                        <a:pt x="2725" y="110"/>
                      </a:lnTo>
                      <a:lnTo>
                        <a:pt x="2727" y="112"/>
                      </a:lnTo>
                      <a:lnTo>
                        <a:pt x="2729" y="113"/>
                      </a:lnTo>
                      <a:lnTo>
                        <a:pt x="2731" y="113"/>
                      </a:lnTo>
                      <a:lnTo>
                        <a:pt x="2732" y="112"/>
                      </a:lnTo>
                      <a:lnTo>
                        <a:pt x="2734" y="111"/>
                      </a:lnTo>
                      <a:lnTo>
                        <a:pt x="2735" y="111"/>
                      </a:lnTo>
                      <a:lnTo>
                        <a:pt x="2737" y="112"/>
                      </a:lnTo>
                      <a:lnTo>
                        <a:pt x="2739" y="114"/>
                      </a:lnTo>
                      <a:lnTo>
                        <a:pt x="2741" y="118"/>
                      </a:lnTo>
                      <a:lnTo>
                        <a:pt x="2743" y="123"/>
                      </a:lnTo>
                      <a:lnTo>
                        <a:pt x="2744" y="127"/>
                      </a:lnTo>
                      <a:lnTo>
                        <a:pt x="2746" y="131"/>
                      </a:lnTo>
                      <a:lnTo>
                        <a:pt x="2747" y="133"/>
                      </a:lnTo>
                      <a:lnTo>
                        <a:pt x="2749" y="134"/>
                      </a:lnTo>
                      <a:lnTo>
                        <a:pt x="2751" y="133"/>
                      </a:lnTo>
                      <a:lnTo>
                        <a:pt x="2753" y="132"/>
                      </a:lnTo>
                      <a:lnTo>
                        <a:pt x="2755" y="131"/>
                      </a:lnTo>
                      <a:lnTo>
                        <a:pt x="2756" y="131"/>
                      </a:lnTo>
                      <a:lnTo>
                        <a:pt x="2758" y="131"/>
                      </a:lnTo>
                      <a:lnTo>
                        <a:pt x="2759" y="134"/>
                      </a:lnTo>
                      <a:lnTo>
                        <a:pt x="2761" y="137"/>
                      </a:lnTo>
                      <a:lnTo>
                        <a:pt x="2763" y="142"/>
                      </a:lnTo>
                      <a:lnTo>
                        <a:pt x="2765" y="146"/>
                      </a:lnTo>
                      <a:lnTo>
                        <a:pt x="2767" y="149"/>
                      </a:lnTo>
                      <a:lnTo>
                        <a:pt x="2768" y="150"/>
                      </a:lnTo>
                      <a:lnTo>
                        <a:pt x="2770" y="150"/>
                      </a:lnTo>
                      <a:lnTo>
                        <a:pt x="2771" y="148"/>
                      </a:lnTo>
                      <a:lnTo>
                        <a:pt x="2773" y="144"/>
                      </a:lnTo>
                      <a:lnTo>
                        <a:pt x="2775" y="140"/>
                      </a:lnTo>
                      <a:lnTo>
                        <a:pt x="2777" y="136"/>
                      </a:lnTo>
                      <a:lnTo>
                        <a:pt x="2778" y="133"/>
                      </a:lnTo>
                      <a:lnTo>
                        <a:pt x="2780" y="133"/>
                      </a:lnTo>
                      <a:lnTo>
                        <a:pt x="2782" y="134"/>
                      </a:lnTo>
                      <a:lnTo>
                        <a:pt x="2783" y="136"/>
                      </a:lnTo>
                      <a:lnTo>
                        <a:pt x="2785" y="140"/>
                      </a:lnTo>
                      <a:lnTo>
                        <a:pt x="2787" y="144"/>
                      </a:lnTo>
                      <a:lnTo>
                        <a:pt x="2789" y="148"/>
                      </a:lnTo>
                      <a:lnTo>
                        <a:pt x="2790" y="151"/>
                      </a:lnTo>
                      <a:lnTo>
                        <a:pt x="2792" y="153"/>
                      </a:lnTo>
                      <a:lnTo>
                        <a:pt x="2794" y="154"/>
                      </a:lnTo>
                      <a:lnTo>
                        <a:pt x="2795" y="153"/>
                      </a:lnTo>
                      <a:lnTo>
                        <a:pt x="2797" y="153"/>
                      </a:lnTo>
                      <a:lnTo>
                        <a:pt x="2799" y="153"/>
                      </a:lnTo>
                      <a:lnTo>
                        <a:pt x="2801" y="154"/>
                      </a:lnTo>
                      <a:lnTo>
                        <a:pt x="2802" y="156"/>
                      </a:lnTo>
                      <a:lnTo>
                        <a:pt x="2804" y="160"/>
                      </a:lnTo>
                      <a:lnTo>
                        <a:pt x="2806" y="164"/>
                      </a:lnTo>
                      <a:lnTo>
                        <a:pt x="2807" y="169"/>
                      </a:lnTo>
                      <a:lnTo>
                        <a:pt x="2809" y="175"/>
                      </a:lnTo>
                      <a:lnTo>
                        <a:pt x="2811" y="180"/>
                      </a:lnTo>
                      <a:lnTo>
                        <a:pt x="2813" y="183"/>
                      </a:lnTo>
                      <a:lnTo>
                        <a:pt x="2814" y="186"/>
                      </a:lnTo>
                      <a:lnTo>
                        <a:pt x="2816" y="188"/>
                      </a:lnTo>
                      <a:lnTo>
                        <a:pt x="2818" y="188"/>
                      </a:lnTo>
                      <a:lnTo>
                        <a:pt x="2819" y="188"/>
                      </a:lnTo>
                      <a:lnTo>
                        <a:pt x="2821" y="187"/>
                      </a:lnTo>
                      <a:lnTo>
                        <a:pt x="2823" y="185"/>
                      </a:lnTo>
                      <a:lnTo>
                        <a:pt x="2825" y="182"/>
                      </a:lnTo>
                      <a:lnTo>
                        <a:pt x="2826" y="179"/>
                      </a:lnTo>
                      <a:lnTo>
                        <a:pt x="2828" y="176"/>
                      </a:lnTo>
                      <a:lnTo>
                        <a:pt x="2830" y="172"/>
                      </a:lnTo>
                      <a:lnTo>
                        <a:pt x="2831" y="169"/>
                      </a:lnTo>
                      <a:lnTo>
                        <a:pt x="2833" y="166"/>
                      </a:lnTo>
                      <a:lnTo>
                        <a:pt x="2835" y="164"/>
                      </a:lnTo>
                      <a:lnTo>
                        <a:pt x="2837" y="163"/>
                      </a:lnTo>
                      <a:lnTo>
                        <a:pt x="2838" y="164"/>
                      </a:lnTo>
                      <a:lnTo>
                        <a:pt x="2840" y="166"/>
                      </a:lnTo>
                      <a:lnTo>
                        <a:pt x="2842" y="170"/>
                      </a:lnTo>
                      <a:lnTo>
                        <a:pt x="2843" y="174"/>
                      </a:lnTo>
                      <a:lnTo>
                        <a:pt x="2845" y="179"/>
                      </a:lnTo>
                      <a:lnTo>
                        <a:pt x="2847" y="182"/>
                      </a:lnTo>
                      <a:lnTo>
                        <a:pt x="2849" y="185"/>
                      </a:lnTo>
                      <a:lnTo>
                        <a:pt x="2850" y="185"/>
                      </a:lnTo>
                      <a:lnTo>
                        <a:pt x="2852" y="184"/>
                      </a:lnTo>
                      <a:lnTo>
                        <a:pt x="2854" y="181"/>
                      </a:lnTo>
                      <a:lnTo>
                        <a:pt x="2855" y="178"/>
                      </a:lnTo>
                      <a:lnTo>
                        <a:pt x="2857" y="174"/>
                      </a:lnTo>
                      <a:lnTo>
                        <a:pt x="2859" y="170"/>
                      </a:lnTo>
                      <a:lnTo>
                        <a:pt x="2861" y="168"/>
                      </a:lnTo>
                      <a:lnTo>
                        <a:pt x="2862" y="166"/>
                      </a:lnTo>
                      <a:lnTo>
                        <a:pt x="2864" y="167"/>
                      </a:lnTo>
                      <a:lnTo>
                        <a:pt x="2866" y="168"/>
                      </a:lnTo>
                      <a:lnTo>
                        <a:pt x="2867" y="170"/>
                      </a:lnTo>
                      <a:lnTo>
                        <a:pt x="2869" y="173"/>
                      </a:lnTo>
                      <a:lnTo>
                        <a:pt x="2871" y="175"/>
                      </a:lnTo>
                      <a:lnTo>
                        <a:pt x="2872" y="177"/>
                      </a:lnTo>
                      <a:lnTo>
                        <a:pt x="2874" y="179"/>
                      </a:lnTo>
                      <a:lnTo>
                        <a:pt x="2876" y="179"/>
                      </a:lnTo>
                      <a:lnTo>
                        <a:pt x="2878" y="180"/>
                      </a:lnTo>
                      <a:lnTo>
                        <a:pt x="2879" y="180"/>
                      </a:lnTo>
                      <a:lnTo>
                        <a:pt x="2881" y="179"/>
                      </a:lnTo>
                      <a:lnTo>
                        <a:pt x="2883" y="179"/>
                      </a:lnTo>
                      <a:lnTo>
                        <a:pt x="2884" y="179"/>
                      </a:lnTo>
                      <a:lnTo>
                        <a:pt x="2886" y="179"/>
                      </a:lnTo>
                      <a:lnTo>
                        <a:pt x="2888" y="179"/>
                      </a:lnTo>
                      <a:lnTo>
                        <a:pt x="2890" y="178"/>
                      </a:lnTo>
                      <a:lnTo>
                        <a:pt x="2891" y="177"/>
                      </a:lnTo>
                      <a:lnTo>
                        <a:pt x="2893" y="176"/>
                      </a:lnTo>
                      <a:lnTo>
                        <a:pt x="2895" y="175"/>
                      </a:lnTo>
                      <a:lnTo>
                        <a:pt x="2896" y="175"/>
                      </a:lnTo>
                      <a:lnTo>
                        <a:pt x="2898" y="175"/>
                      </a:lnTo>
                      <a:lnTo>
                        <a:pt x="2900" y="175"/>
                      </a:lnTo>
                      <a:lnTo>
                        <a:pt x="2902" y="175"/>
                      </a:lnTo>
                      <a:lnTo>
                        <a:pt x="2903" y="175"/>
                      </a:lnTo>
                      <a:lnTo>
                        <a:pt x="2905" y="176"/>
                      </a:lnTo>
                      <a:lnTo>
                        <a:pt x="2907" y="176"/>
                      </a:lnTo>
                      <a:lnTo>
                        <a:pt x="2908" y="176"/>
                      </a:lnTo>
                      <a:lnTo>
                        <a:pt x="2910" y="176"/>
                      </a:lnTo>
                      <a:lnTo>
                        <a:pt x="2912" y="175"/>
                      </a:lnTo>
                      <a:lnTo>
                        <a:pt x="2913" y="174"/>
                      </a:lnTo>
                      <a:lnTo>
                        <a:pt x="2915" y="174"/>
                      </a:lnTo>
                      <a:lnTo>
                        <a:pt x="2917" y="173"/>
                      </a:lnTo>
                      <a:lnTo>
                        <a:pt x="2918" y="174"/>
                      </a:lnTo>
                      <a:lnTo>
                        <a:pt x="2920" y="175"/>
                      </a:lnTo>
                      <a:lnTo>
                        <a:pt x="2922" y="176"/>
                      </a:lnTo>
                      <a:lnTo>
                        <a:pt x="2924" y="178"/>
                      </a:lnTo>
                      <a:lnTo>
                        <a:pt x="2925" y="180"/>
                      </a:lnTo>
                      <a:lnTo>
                        <a:pt x="2927" y="182"/>
                      </a:lnTo>
                      <a:lnTo>
                        <a:pt x="2929" y="183"/>
                      </a:lnTo>
                      <a:lnTo>
                        <a:pt x="2930" y="183"/>
                      </a:lnTo>
                      <a:lnTo>
                        <a:pt x="2932" y="182"/>
                      </a:lnTo>
                      <a:lnTo>
                        <a:pt x="2934" y="179"/>
                      </a:lnTo>
                      <a:lnTo>
                        <a:pt x="2936" y="176"/>
                      </a:lnTo>
                      <a:lnTo>
                        <a:pt x="2937" y="173"/>
                      </a:lnTo>
                      <a:lnTo>
                        <a:pt x="2939" y="170"/>
                      </a:lnTo>
                      <a:lnTo>
                        <a:pt x="2941" y="169"/>
                      </a:lnTo>
                      <a:lnTo>
                        <a:pt x="2942" y="169"/>
                      </a:lnTo>
                      <a:lnTo>
                        <a:pt x="2944" y="170"/>
                      </a:lnTo>
                      <a:lnTo>
                        <a:pt x="2946" y="173"/>
                      </a:lnTo>
                      <a:lnTo>
                        <a:pt x="2948" y="177"/>
                      </a:lnTo>
                      <a:lnTo>
                        <a:pt x="2949" y="181"/>
                      </a:lnTo>
                      <a:lnTo>
                        <a:pt x="2951" y="184"/>
                      </a:lnTo>
                      <a:lnTo>
                        <a:pt x="2953" y="186"/>
                      </a:lnTo>
                      <a:lnTo>
                        <a:pt x="2954" y="187"/>
                      </a:lnTo>
                      <a:lnTo>
                        <a:pt x="2956" y="186"/>
                      </a:lnTo>
                      <a:lnTo>
                        <a:pt x="2958" y="184"/>
                      </a:lnTo>
                      <a:lnTo>
                        <a:pt x="2960" y="183"/>
                      </a:lnTo>
                      <a:lnTo>
                        <a:pt x="2961" y="182"/>
                      </a:lnTo>
                      <a:lnTo>
                        <a:pt x="2963" y="181"/>
                      </a:lnTo>
                      <a:lnTo>
                        <a:pt x="2965" y="182"/>
                      </a:lnTo>
                      <a:lnTo>
                        <a:pt x="2966" y="184"/>
                      </a:lnTo>
                      <a:lnTo>
                        <a:pt x="2968" y="186"/>
                      </a:lnTo>
                      <a:lnTo>
                        <a:pt x="2970" y="188"/>
                      </a:lnTo>
                      <a:lnTo>
                        <a:pt x="2972" y="188"/>
                      </a:lnTo>
                      <a:lnTo>
                        <a:pt x="2973" y="186"/>
                      </a:lnTo>
                      <a:lnTo>
                        <a:pt x="2975" y="183"/>
                      </a:lnTo>
                      <a:lnTo>
                        <a:pt x="2977" y="179"/>
                      </a:lnTo>
                      <a:lnTo>
                        <a:pt x="2978" y="175"/>
                      </a:lnTo>
                      <a:lnTo>
                        <a:pt x="2980" y="172"/>
                      </a:lnTo>
                      <a:lnTo>
                        <a:pt x="2982" y="172"/>
                      </a:lnTo>
                      <a:lnTo>
                        <a:pt x="2984" y="175"/>
                      </a:lnTo>
                      <a:lnTo>
                        <a:pt x="2985" y="181"/>
                      </a:lnTo>
                      <a:lnTo>
                        <a:pt x="2987" y="189"/>
                      </a:lnTo>
                      <a:lnTo>
                        <a:pt x="2989" y="198"/>
                      </a:lnTo>
                      <a:lnTo>
                        <a:pt x="2990" y="206"/>
                      </a:lnTo>
                      <a:lnTo>
                        <a:pt x="2992" y="211"/>
                      </a:lnTo>
                      <a:lnTo>
                        <a:pt x="2994" y="213"/>
                      </a:lnTo>
                      <a:lnTo>
                        <a:pt x="2996" y="210"/>
                      </a:lnTo>
                      <a:lnTo>
                        <a:pt x="2997" y="203"/>
                      </a:lnTo>
                      <a:lnTo>
                        <a:pt x="2999" y="193"/>
                      </a:lnTo>
                      <a:lnTo>
                        <a:pt x="3001" y="182"/>
                      </a:lnTo>
                      <a:lnTo>
                        <a:pt x="3002" y="172"/>
                      </a:lnTo>
                      <a:lnTo>
                        <a:pt x="3004" y="165"/>
                      </a:lnTo>
                      <a:lnTo>
                        <a:pt x="3006" y="161"/>
                      </a:lnTo>
                      <a:lnTo>
                        <a:pt x="3008" y="161"/>
                      </a:lnTo>
                      <a:lnTo>
                        <a:pt x="3009" y="164"/>
                      </a:lnTo>
                      <a:lnTo>
                        <a:pt x="3011" y="170"/>
                      </a:lnTo>
                      <a:lnTo>
                        <a:pt x="3013" y="175"/>
                      </a:lnTo>
                      <a:lnTo>
                        <a:pt x="3014" y="180"/>
                      </a:lnTo>
                      <a:lnTo>
                        <a:pt x="3016" y="183"/>
                      </a:lnTo>
                      <a:lnTo>
                        <a:pt x="3018" y="184"/>
                      </a:lnTo>
                      <a:lnTo>
                        <a:pt x="3020" y="183"/>
                      </a:lnTo>
                      <a:lnTo>
                        <a:pt x="3021" y="181"/>
                      </a:lnTo>
                      <a:lnTo>
                        <a:pt x="3023" y="178"/>
                      </a:lnTo>
                      <a:lnTo>
                        <a:pt x="3025" y="175"/>
                      </a:lnTo>
                      <a:lnTo>
                        <a:pt x="3026" y="173"/>
                      </a:lnTo>
                      <a:lnTo>
                        <a:pt x="3028" y="172"/>
                      </a:lnTo>
                      <a:lnTo>
                        <a:pt x="3030" y="171"/>
                      </a:lnTo>
                      <a:lnTo>
                        <a:pt x="3032" y="169"/>
                      </a:lnTo>
                      <a:lnTo>
                        <a:pt x="3033" y="168"/>
                      </a:lnTo>
                      <a:lnTo>
                        <a:pt x="3035" y="165"/>
                      </a:lnTo>
                      <a:lnTo>
                        <a:pt x="3036" y="162"/>
                      </a:lnTo>
                      <a:lnTo>
                        <a:pt x="3038" y="158"/>
                      </a:lnTo>
                      <a:lnTo>
                        <a:pt x="3040" y="155"/>
                      </a:lnTo>
                      <a:lnTo>
                        <a:pt x="3042" y="153"/>
                      </a:lnTo>
                      <a:lnTo>
                        <a:pt x="3044" y="153"/>
                      </a:lnTo>
                      <a:lnTo>
                        <a:pt x="3045" y="154"/>
                      </a:lnTo>
                      <a:lnTo>
                        <a:pt x="3047" y="157"/>
                      </a:lnTo>
                      <a:lnTo>
                        <a:pt x="3048" y="161"/>
                      </a:lnTo>
                      <a:lnTo>
                        <a:pt x="3050" y="166"/>
                      </a:lnTo>
                      <a:lnTo>
                        <a:pt x="3052" y="169"/>
                      </a:lnTo>
                      <a:lnTo>
                        <a:pt x="3054" y="171"/>
                      </a:lnTo>
                      <a:lnTo>
                        <a:pt x="3056" y="172"/>
                      </a:lnTo>
                      <a:lnTo>
                        <a:pt x="3057" y="170"/>
                      </a:lnTo>
                      <a:lnTo>
                        <a:pt x="3059" y="167"/>
                      </a:lnTo>
                      <a:lnTo>
                        <a:pt x="3060" y="163"/>
                      </a:lnTo>
                      <a:lnTo>
                        <a:pt x="3062" y="158"/>
                      </a:lnTo>
                      <a:lnTo>
                        <a:pt x="3064" y="154"/>
                      </a:lnTo>
                      <a:lnTo>
                        <a:pt x="3066" y="150"/>
                      </a:lnTo>
                      <a:lnTo>
                        <a:pt x="3068" y="147"/>
                      </a:lnTo>
                      <a:lnTo>
                        <a:pt x="3069" y="144"/>
                      </a:lnTo>
                      <a:lnTo>
                        <a:pt x="3071" y="142"/>
                      </a:lnTo>
                      <a:lnTo>
                        <a:pt x="3072" y="140"/>
                      </a:lnTo>
                      <a:lnTo>
                        <a:pt x="3074" y="139"/>
                      </a:lnTo>
                      <a:lnTo>
                        <a:pt x="3076" y="138"/>
                      </a:lnTo>
                      <a:lnTo>
                        <a:pt x="3078" y="138"/>
                      </a:lnTo>
                      <a:lnTo>
                        <a:pt x="3079" y="139"/>
                      </a:lnTo>
                      <a:lnTo>
                        <a:pt x="3081" y="140"/>
                      </a:lnTo>
                      <a:lnTo>
                        <a:pt x="3083" y="142"/>
                      </a:lnTo>
                      <a:lnTo>
                        <a:pt x="3084" y="145"/>
                      </a:lnTo>
                      <a:lnTo>
                        <a:pt x="3086" y="148"/>
                      </a:lnTo>
                      <a:lnTo>
                        <a:pt x="3088" y="152"/>
                      </a:lnTo>
                      <a:lnTo>
                        <a:pt x="3090" y="155"/>
                      </a:lnTo>
                      <a:lnTo>
                        <a:pt x="3091" y="158"/>
                      </a:lnTo>
                      <a:lnTo>
                        <a:pt x="3093" y="161"/>
                      </a:lnTo>
                      <a:lnTo>
                        <a:pt x="3095" y="163"/>
                      </a:lnTo>
                      <a:lnTo>
                        <a:pt x="3096" y="164"/>
                      </a:lnTo>
                      <a:lnTo>
                        <a:pt x="3098" y="164"/>
                      </a:lnTo>
                      <a:lnTo>
                        <a:pt x="3100" y="163"/>
                      </a:lnTo>
                      <a:lnTo>
                        <a:pt x="3102" y="162"/>
                      </a:lnTo>
                      <a:lnTo>
                        <a:pt x="3103" y="160"/>
                      </a:lnTo>
                      <a:lnTo>
                        <a:pt x="3105" y="158"/>
                      </a:lnTo>
                      <a:lnTo>
                        <a:pt x="3107" y="156"/>
                      </a:lnTo>
                      <a:lnTo>
                        <a:pt x="3108" y="155"/>
                      </a:lnTo>
                      <a:lnTo>
                        <a:pt x="3110" y="154"/>
                      </a:lnTo>
                      <a:lnTo>
                        <a:pt x="3112" y="154"/>
                      </a:lnTo>
                      <a:lnTo>
                        <a:pt x="3114" y="155"/>
                      </a:lnTo>
                      <a:lnTo>
                        <a:pt x="3115" y="157"/>
                      </a:lnTo>
                      <a:lnTo>
                        <a:pt x="3117" y="159"/>
                      </a:lnTo>
                      <a:lnTo>
                        <a:pt x="3119" y="161"/>
                      </a:lnTo>
                      <a:lnTo>
                        <a:pt x="3120" y="163"/>
                      </a:lnTo>
                      <a:lnTo>
                        <a:pt x="3122" y="165"/>
                      </a:lnTo>
                      <a:lnTo>
                        <a:pt x="3124" y="167"/>
                      </a:lnTo>
                      <a:lnTo>
                        <a:pt x="3125" y="168"/>
                      </a:lnTo>
                      <a:lnTo>
                        <a:pt x="3127" y="169"/>
                      </a:lnTo>
                      <a:lnTo>
                        <a:pt x="3129" y="169"/>
                      </a:lnTo>
                      <a:lnTo>
                        <a:pt x="3131" y="170"/>
                      </a:lnTo>
                      <a:lnTo>
                        <a:pt x="3132" y="172"/>
                      </a:lnTo>
                      <a:lnTo>
                        <a:pt x="3134" y="174"/>
                      </a:lnTo>
                      <a:lnTo>
                        <a:pt x="3136" y="175"/>
                      </a:lnTo>
                      <a:lnTo>
                        <a:pt x="3137" y="176"/>
                      </a:lnTo>
                      <a:lnTo>
                        <a:pt x="3139" y="177"/>
                      </a:lnTo>
                      <a:lnTo>
                        <a:pt x="3141" y="176"/>
                      </a:lnTo>
                      <a:lnTo>
                        <a:pt x="3143" y="174"/>
                      </a:lnTo>
                      <a:lnTo>
                        <a:pt x="3144" y="172"/>
                      </a:lnTo>
                      <a:lnTo>
                        <a:pt x="3146" y="168"/>
                      </a:lnTo>
                      <a:lnTo>
                        <a:pt x="3148" y="164"/>
                      </a:lnTo>
                      <a:lnTo>
                        <a:pt x="3149" y="161"/>
                      </a:lnTo>
                      <a:lnTo>
                        <a:pt x="3151" y="158"/>
                      </a:lnTo>
                      <a:lnTo>
                        <a:pt x="3153" y="157"/>
                      </a:lnTo>
                      <a:lnTo>
                        <a:pt x="3155" y="156"/>
                      </a:lnTo>
                      <a:lnTo>
                        <a:pt x="3156" y="157"/>
                      </a:lnTo>
                      <a:lnTo>
                        <a:pt x="3158" y="157"/>
                      </a:lnTo>
                      <a:lnTo>
                        <a:pt x="3160" y="158"/>
                      </a:lnTo>
                      <a:lnTo>
                        <a:pt x="3161" y="157"/>
                      </a:lnTo>
                      <a:lnTo>
                        <a:pt x="3163" y="156"/>
                      </a:lnTo>
                      <a:lnTo>
                        <a:pt x="3165" y="155"/>
                      </a:lnTo>
                      <a:lnTo>
                        <a:pt x="3167" y="152"/>
                      </a:lnTo>
                      <a:lnTo>
                        <a:pt x="3168" y="149"/>
                      </a:lnTo>
                      <a:lnTo>
                        <a:pt x="3170" y="147"/>
                      </a:lnTo>
                      <a:lnTo>
                        <a:pt x="3171" y="146"/>
                      </a:lnTo>
                      <a:lnTo>
                        <a:pt x="3173" y="145"/>
                      </a:lnTo>
                      <a:lnTo>
                        <a:pt x="3175" y="146"/>
                      </a:lnTo>
                      <a:lnTo>
                        <a:pt x="3177" y="148"/>
                      </a:lnTo>
                      <a:lnTo>
                        <a:pt x="3179" y="150"/>
                      </a:lnTo>
                      <a:lnTo>
                        <a:pt x="3180" y="153"/>
                      </a:lnTo>
                      <a:lnTo>
                        <a:pt x="3182" y="155"/>
                      </a:lnTo>
                      <a:lnTo>
                        <a:pt x="3183" y="157"/>
                      </a:lnTo>
                      <a:lnTo>
                        <a:pt x="3185" y="157"/>
                      </a:lnTo>
                      <a:lnTo>
                        <a:pt x="3187" y="157"/>
                      </a:lnTo>
                      <a:lnTo>
                        <a:pt x="3189" y="156"/>
                      </a:lnTo>
                      <a:lnTo>
                        <a:pt x="3191" y="155"/>
                      </a:lnTo>
                      <a:lnTo>
                        <a:pt x="3192" y="154"/>
                      </a:lnTo>
                      <a:lnTo>
                        <a:pt x="3194" y="152"/>
                      </a:lnTo>
                      <a:lnTo>
                        <a:pt x="3195" y="152"/>
                      </a:lnTo>
                      <a:lnTo>
                        <a:pt x="3197" y="151"/>
                      </a:lnTo>
                      <a:lnTo>
                        <a:pt x="3199" y="151"/>
                      </a:lnTo>
                      <a:lnTo>
                        <a:pt x="3201" y="150"/>
                      </a:lnTo>
                      <a:lnTo>
                        <a:pt x="3203" y="150"/>
                      </a:lnTo>
                      <a:lnTo>
                        <a:pt x="3204" y="149"/>
                      </a:lnTo>
                      <a:lnTo>
                        <a:pt x="3206" y="148"/>
                      </a:lnTo>
                      <a:lnTo>
                        <a:pt x="3207" y="147"/>
                      </a:lnTo>
                      <a:lnTo>
                        <a:pt x="3209" y="145"/>
                      </a:lnTo>
                      <a:lnTo>
                        <a:pt x="3211" y="144"/>
                      </a:lnTo>
                      <a:lnTo>
                        <a:pt x="3213" y="144"/>
                      </a:lnTo>
                      <a:lnTo>
                        <a:pt x="3214" y="144"/>
                      </a:lnTo>
                      <a:lnTo>
                        <a:pt x="3216" y="145"/>
                      </a:lnTo>
                      <a:lnTo>
                        <a:pt x="3218" y="147"/>
                      </a:lnTo>
                      <a:lnTo>
                        <a:pt x="3219" y="150"/>
                      </a:lnTo>
                      <a:lnTo>
                        <a:pt x="3221" y="153"/>
                      </a:lnTo>
                      <a:lnTo>
                        <a:pt x="3223" y="157"/>
                      </a:lnTo>
                      <a:lnTo>
                        <a:pt x="3225" y="160"/>
                      </a:lnTo>
                      <a:lnTo>
                        <a:pt x="3226" y="163"/>
                      </a:lnTo>
                      <a:lnTo>
                        <a:pt x="3228" y="165"/>
                      </a:lnTo>
                      <a:lnTo>
                        <a:pt x="3230" y="166"/>
                      </a:lnTo>
                      <a:lnTo>
                        <a:pt x="3231" y="166"/>
                      </a:lnTo>
                      <a:lnTo>
                        <a:pt x="3233" y="164"/>
                      </a:lnTo>
                      <a:lnTo>
                        <a:pt x="3235" y="162"/>
                      </a:lnTo>
                      <a:lnTo>
                        <a:pt x="3237" y="160"/>
                      </a:lnTo>
                      <a:lnTo>
                        <a:pt x="3238" y="157"/>
                      </a:lnTo>
                      <a:lnTo>
                        <a:pt x="3240" y="155"/>
                      </a:lnTo>
                      <a:lnTo>
                        <a:pt x="3242" y="154"/>
                      </a:lnTo>
                      <a:lnTo>
                        <a:pt x="3243" y="153"/>
                      </a:lnTo>
                      <a:lnTo>
                        <a:pt x="3245" y="153"/>
                      </a:lnTo>
                      <a:lnTo>
                        <a:pt x="3247" y="153"/>
                      </a:lnTo>
                      <a:lnTo>
                        <a:pt x="3249" y="153"/>
                      </a:lnTo>
                      <a:lnTo>
                        <a:pt x="3250" y="153"/>
                      </a:lnTo>
                      <a:lnTo>
                        <a:pt x="3252" y="152"/>
                      </a:lnTo>
                      <a:lnTo>
                        <a:pt x="3254" y="151"/>
                      </a:lnTo>
                      <a:lnTo>
                        <a:pt x="3255" y="150"/>
                      </a:lnTo>
                      <a:lnTo>
                        <a:pt x="3257" y="149"/>
                      </a:lnTo>
                      <a:lnTo>
                        <a:pt x="3259" y="149"/>
                      </a:lnTo>
                      <a:lnTo>
                        <a:pt x="3261" y="149"/>
                      </a:lnTo>
                      <a:lnTo>
                        <a:pt x="3262" y="150"/>
                      </a:lnTo>
                      <a:lnTo>
                        <a:pt x="3264" y="152"/>
                      </a:lnTo>
                      <a:lnTo>
                        <a:pt x="3266" y="155"/>
                      </a:lnTo>
                      <a:lnTo>
                        <a:pt x="3267" y="158"/>
                      </a:lnTo>
                      <a:lnTo>
                        <a:pt x="3269" y="162"/>
                      </a:lnTo>
                      <a:lnTo>
                        <a:pt x="3271" y="164"/>
                      </a:lnTo>
                      <a:lnTo>
                        <a:pt x="3273" y="166"/>
                      </a:lnTo>
                      <a:lnTo>
                        <a:pt x="3274" y="166"/>
                      </a:lnTo>
                      <a:lnTo>
                        <a:pt x="3276" y="165"/>
                      </a:lnTo>
                      <a:lnTo>
                        <a:pt x="3278" y="163"/>
                      </a:lnTo>
                      <a:lnTo>
                        <a:pt x="3279" y="161"/>
                      </a:lnTo>
                      <a:lnTo>
                        <a:pt x="3281" y="159"/>
                      </a:lnTo>
                      <a:lnTo>
                        <a:pt x="3283" y="157"/>
                      </a:lnTo>
                      <a:lnTo>
                        <a:pt x="3285" y="157"/>
                      </a:lnTo>
                      <a:lnTo>
                        <a:pt x="3286" y="156"/>
                      </a:lnTo>
                      <a:lnTo>
                        <a:pt x="3288" y="157"/>
                      </a:lnTo>
                      <a:lnTo>
                        <a:pt x="3290" y="158"/>
                      </a:lnTo>
                      <a:lnTo>
                        <a:pt x="3291" y="158"/>
                      </a:lnTo>
                      <a:lnTo>
                        <a:pt x="3293" y="159"/>
                      </a:lnTo>
                      <a:lnTo>
                        <a:pt x="3295" y="159"/>
                      </a:lnTo>
                      <a:lnTo>
                        <a:pt x="3297" y="158"/>
                      </a:lnTo>
                      <a:lnTo>
                        <a:pt x="3298" y="157"/>
                      </a:lnTo>
                      <a:lnTo>
                        <a:pt x="3300" y="156"/>
                      </a:lnTo>
                      <a:lnTo>
                        <a:pt x="3302" y="156"/>
                      </a:lnTo>
                      <a:lnTo>
                        <a:pt x="3303" y="155"/>
                      </a:lnTo>
                      <a:lnTo>
                        <a:pt x="3305" y="156"/>
                      </a:lnTo>
                      <a:lnTo>
                        <a:pt x="3307" y="157"/>
                      </a:lnTo>
                      <a:lnTo>
                        <a:pt x="3309" y="158"/>
                      </a:lnTo>
                      <a:lnTo>
                        <a:pt x="3310" y="160"/>
                      </a:lnTo>
                      <a:lnTo>
                        <a:pt x="3312" y="162"/>
                      </a:lnTo>
                      <a:lnTo>
                        <a:pt x="3314" y="163"/>
                      </a:lnTo>
                      <a:lnTo>
                        <a:pt x="3315" y="164"/>
                      </a:lnTo>
                      <a:lnTo>
                        <a:pt x="3317" y="165"/>
                      </a:lnTo>
                      <a:lnTo>
                        <a:pt x="3319" y="166"/>
                      </a:lnTo>
                      <a:lnTo>
                        <a:pt x="3320" y="167"/>
                      </a:lnTo>
                      <a:lnTo>
                        <a:pt x="3322" y="167"/>
                      </a:lnTo>
                      <a:lnTo>
                        <a:pt x="3324" y="168"/>
                      </a:lnTo>
                      <a:lnTo>
                        <a:pt x="3326" y="169"/>
                      </a:lnTo>
                      <a:lnTo>
                        <a:pt x="3327" y="169"/>
                      </a:lnTo>
                      <a:lnTo>
                        <a:pt x="3329" y="169"/>
                      </a:lnTo>
                      <a:lnTo>
                        <a:pt x="3331" y="169"/>
                      </a:lnTo>
                      <a:lnTo>
                        <a:pt x="3332" y="168"/>
                      </a:lnTo>
                      <a:lnTo>
                        <a:pt x="3334" y="166"/>
                      </a:lnTo>
                      <a:lnTo>
                        <a:pt x="3336" y="165"/>
                      </a:lnTo>
                      <a:lnTo>
                        <a:pt x="3338" y="163"/>
                      </a:lnTo>
                      <a:lnTo>
                        <a:pt x="3339" y="163"/>
                      </a:lnTo>
                      <a:lnTo>
                        <a:pt x="3341" y="163"/>
                      </a:lnTo>
                      <a:lnTo>
                        <a:pt x="3343" y="165"/>
                      </a:lnTo>
                      <a:lnTo>
                        <a:pt x="3344" y="168"/>
                      </a:lnTo>
                      <a:lnTo>
                        <a:pt x="3346" y="172"/>
                      </a:lnTo>
                      <a:lnTo>
                        <a:pt x="3348" y="176"/>
                      </a:lnTo>
                      <a:lnTo>
                        <a:pt x="3349" y="180"/>
                      </a:lnTo>
                      <a:lnTo>
                        <a:pt x="3351" y="183"/>
                      </a:lnTo>
                      <a:lnTo>
                        <a:pt x="3353" y="184"/>
                      </a:lnTo>
                      <a:lnTo>
                        <a:pt x="3355" y="184"/>
                      </a:lnTo>
                      <a:lnTo>
                        <a:pt x="3356" y="182"/>
                      </a:lnTo>
                      <a:lnTo>
                        <a:pt x="3358" y="180"/>
                      </a:lnTo>
                      <a:lnTo>
                        <a:pt x="3360" y="177"/>
                      </a:lnTo>
                      <a:lnTo>
                        <a:pt x="3361" y="174"/>
                      </a:lnTo>
                      <a:lnTo>
                        <a:pt x="3363" y="173"/>
                      </a:lnTo>
                      <a:lnTo>
                        <a:pt x="3365" y="172"/>
                      </a:lnTo>
                      <a:lnTo>
                        <a:pt x="3366" y="173"/>
                      </a:lnTo>
                      <a:lnTo>
                        <a:pt x="3368" y="174"/>
                      </a:lnTo>
                      <a:lnTo>
                        <a:pt x="3370" y="176"/>
                      </a:lnTo>
                      <a:lnTo>
                        <a:pt x="3372" y="179"/>
                      </a:lnTo>
                      <a:lnTo>
                        <a:pt x="3373" y="180"/>
                      </a:lnTo>
                      <a:lnTo>
                        <a:pt x="3375" y="181"/>
                      </a:lnTo>
                      <a:lnTo>
                        <a:pt x="3377" y="180"/>
                      </a:lnTo>
                      <a:lnTo>
                        <a:pt x="3378" y="179"/>
                      </a:lnTo>
                      <a:lnTo>
                        <a:pt x="3380" y="178"/>
                      </a:lnTo>
                      <a:lnTo>
                        <a:pt x="3382" y="177"/>
                      </a:lnTo>
                      <a:lnTo>
                        <a:pt x="3384" y="176"/>
                      </a:lnTo>
                      <a:lnTo>
                        <a:pt x="3385" y="175"/>
                      </a:lnTo>
                      <a:lnTo>
                        <a:pt x="3387" y="175"/>
                      </a:lnTo>
                      <a:lnTo>
                        <a:pt x="3389" y="176"/>
                      </a:lnTo>
                      <a:lnTo>
                        <a:pt x="3390" y="176"/>
                      </a:lnTo>
                      <a:lnTo>
                        <a:pt x="3392" y="176"/>
                      </a:lnTo>
                      <a:lnTo>
                        <a:pt x="3394" y="175"/>
                      </a:lnTo>
                      <a:lnTo>
                        <a:pt x="3396" y="174"/>
                      </a:lnTo>
                      <a:lnTo>
                        <a:pt x="3397" y="172"/>
                      </a:lnTo>
                      <a:lnTo>
                        <a:pt x="3399" y="169"/>
                      </a:lnTo>
                      <a:lnTo>
                        <a:pt x="3401" y="168"/>
                      </a:lnTo>
                      <a:lnTo>
                        <a:pt x="3402" y="166"/>
                      </a:lnTo>
                      <a:lnTo>
                        <a:pt x="3404" y="166"/>
                      </a:lnTo>
                      <a:lnTo>
                        <a:pt x="3406" y="167"/>
                      </a:lnTo>
                      <a:lnTo>
                        <a:pt x="3408" y="168"/>
                      </a:lnTo>
                      <a:lnTo>
                        <a:pt x="3409" y="171"/>
                      </a:lnTo>
                      <a:lnTo>
                        <a:pt x="3411" y="173"/>
                      </a:lnTo>
                      <a:lnTo>
                        <a:pt x="3413" y="175"/>
                      </a:lnTo>
                      <a:lnTo>
                        <a:pt x="3414" y="177"/>
                      </a:lnTo>
                      <a:lnTo>
                        <a:pt x="3416" y="178"/>
                      </a:lnTo>
                      <a:lnTo>
                        <a:pt x="3418" y="178"/>
                      </a:lnTo>
                      <a:lnTo>
                        <a:pt x="3420" y="177"/>
                      </a:lnTo>
                      <a:lnTo>
                        <a:pt x="3421" y="175"/>
                      </a:lnTo>
                      <a:lnTo>
                        <a:pt x="3423" y="173"/>
                      </a:lnTo>
                      <a:lnTo>
                        <a:pt x="3425" y="171"/>
                      </a:lnTo>
                      <a:lnTo>
                        <a:pt x="3426" y="169"/>
                      </a:lnTo>
                      <a:lnTo>
                        <a:pt x="3428" y="166"/>
                      </a:lnTo>
                      <a:lnTo>
                        <a:pt x="3430" y="163"/>
                      </a:lnTo>
                      <a:lnTo>
                        <a:pt x="3432" y="161"/>
                      </a:lnTo>
                      <a:lnTo>
                        <a:pt x="3433" y="158"/>
                      </a:lnTo>
                      <a:lnTo>
                        <a:pt x="3435" y="155"/>
                      </a:lnTo>
                      <a:lnTo>
                        <a:pt x="3437" y="153"/>
                      </a:lnTo>
                      <a:lnTo>
                        <a:pt x="3438" y="151"/>
                      </a:lnTo>
                      <a:lnTo>
                        <a:pt x="3440" y="151"/>
                      </a:lnTo>
                      <a:lnTo>
                        <a:pt x="3442" y="151"/>
                      </a:lnTo>
                      <a:lnTo>
                        <a:pt x="3444" y="152"/>
                      </a:lnTo>
                      <a:lnTo>
                        <a:pt x="3445" y="153"/>
                      </a:lnTo>
                      <a:lnTo>
                        <a:pt x="3447" y="154"/>
                      </a:lnTo>
                      <a:lnTo>
                        <a:pt x="3449" y="155"/>
                      </a:lnTo>
                      <a:lnTo>
                        <a:pt x="3450" y="155"/>
                      </a:lnTo>
                      <a:lnTo>
                        <a:pt x="3452" y="155"/>
                      </a:lnTo>
                      <a:lnTo>
                        <a:pt x="3454" y="153"/>
                      </a:lnTo>
                      <a:lnTo>
                        <a:pt x="3456" y="150"/>
                      </a:lnTo>
                      <a:lnTo>
                        <a:pt x="3457" y="147"/>
                      </a:lnTo>
                      <a:lnTo>
                        <a:pt x="3459" y="145"/>
                      </a:lnTo>
                      <a:lnTo>
                        <a:pt x="3461" y="143"/>
                      </a:lnTo>
                      <a:lnTo>
                        <a:pt x="3462" y="142"/>
                      </a:lnTo>
                      <a:lnTo>
                        <a:pt x="3464" y="142"/>
                      </a:lnTo>
                      <a:lnTo>
                        <a:pt x="3466" y="143"/>
                      </a:lnTo>
                      <a:lnTo>
                        <a:pt x="3468" y="145"/>
                      </a:lnTo>
                      <a:lnTo>
                        <a:pt x="3469" y="147"/>
                      </a:lnTo>
                      <a:lnTo>
                        <a:pt x="3471" y="149"/>
                      </a:lnTo>
                      <a:lnTo>
                        <a:pt x="3472" y="151"/>
                      </a:lnTo>
                      <a:lnTo>
                        <a:pt x="3474" y="152"/>
                      </a:lnTo>
                      <a:lnTo>
                        <a:pt x="3476" y="153"/>
                      </a:lnTo>
                      <a:lnTo>
                        <a:pt x="3478" y="154"/>
                      </a:lnTo>
                      <a:lnTo>
                        <a:pt x="3480" y="155"/>
                      </a:lnTo>
                      <a:lnTo>
                        <a:pt x="3481" y="156"/>
                      </a:lnTo>
                      <a:lnTo>
                        <a:pt x="3483" y="157"/>
                      </a:lnTo>
                      <a:lnTo>
                        <a:pt x="3484" y="158"/>
                      </a:lnTo>
                      <a:lnTo>
                        <a:pt x="3486" y="158"/>
                      </a:lnTo>
                      <a:lnTo>
                        <a:pt x="3488" y="158"/>
                      </a:lnTo>
                      <a:lnTo>
                        <a:pt x="3490" y="158"/>
                      </a:lnTo>
                      <a:lnTo>
                        <a:pt x="3492" y="156"/>
                      </a:lnTo>
                      <a:lnTo>
                        <a:pt x="3493" y="152"/>
                      </a:lnTo>
                      <a:lnTo>
                        <a:pt x="3495" y="148"/>
                      </a:lnTo>
                      <a:lnTo>
                        <a:pt x="3496" y="144"/>
                      </a:lnTo>
                      <a:lnTo>
                        <a:pt x="3498" y="139"/>
                      </a:lnTo>
                      <a:lnTo>
                        <a:pt x="3500" y="135"/>
                      </a:lnTo>
                      <a:lnTo>
                        <a:pt x="3502" y="132"/>
                      </a:lnTo>
                      <a:lnTo>
                        <a:pt x="3504" y="131"/>
                      </a:lnTo>
                      <a:lnTo>
                        <a:pt x="3505" y="130"/>
                      </a:lnTo>
                      <a:lnTo>
                        <a:pt x="3507" y="130"/>
                      </a:lnTo>
                      <a:lnTo>
                        <a:pt x="3508" y="131"/>
                      </a:lnTo>
                      <a:lnTo>
                        <a:pt x="3510" y="132"/>
                      </a:lnTo>
                      <a:lnTo>
                        <a:pt x="3512" y="133"/>
                      </a:lnTo>
                      <a:lnTo>
                        <a:pt x="3514" y="133"/>
                      </a:lnTo>
                      <a:lnTo>
                        <a:pt x="3515" y="133"/>
                      </a:lnTo>
                      <a:lnTo>
                        <a:pt x="3517" y="133"/>
                      </a:lnTo>
                      <a:lnTo>
                        <a:pt x="3519" y="133"/>
                      </a:lnTo>
                      <a:lnTo>
                        <a:pt x="3520" y="134"/>
                      </a:lnTo>
                      <a:lnTo>
                        <a:pt x="3522" y="134"/>
                      </a:lnTo>
                      <a:lnTo>
                        <a:pt x="3524" y="135"/>
                      </a:lnTo>
                      <a:lnTo>
                        <a:pt x="3526" y="136"/>
                      </a:lnTo>
                      <a:lnTo>
                        <a:pt x="3527" y="137"/>
                      </a:lnTo>
                      <a:lnTo>
                        <a:pt x="3529" y="137"/>
                      </a:lnTo>
                      <a:lnTo>
                        <a:pt x="3531" y="137"/>
                      </a:lnTo>
                      <a:lnTo>
                        <a:pt x="3532" y="137"/>
                      </a:lnTo>
                      <a:lnTo>
                        <a:pt x="3534" y="136"/>
                      </a:lnTo>
                      <a:lnTo>
                        <a:pt x="3536" y="135"/>
                      </a:lnTo>
                      <a:lnTo>
                        <a:pt x="3538" y="134"/>
                      </a:lnTo>
                      <a:lnTo>
                        <a:pt x="3539" y="133"/>
                      </a:lnTo>
                      <a:lnTo>
                        <a:pt x="3541" y="132"/>
                      </a:lnTo>
                      <a:lnTo>
                        <a:pt x="3543" y="131"/>
                      </a:lnTo>
                      <a:lnTo>
                        <a:pt x="3544" y="131"/>
                      </a:lnTo>
                      <a:lnTo>
                        <a:pt x="3546" y="131"/>
                      </a:lnTo>
                      <a:lnTo>
                        <a:pt x="3548" y="130"/>
                      </a:lnTo>
                      <a:lnTo>
                        <a:pt x="3550" y="130"/>
                      </a:lnTo>
                      <a:lnTo>
                        <a:pt x="3551" y="129"/>
                      </a:lnTo>
                      <a:lnTo>
                        <a:pt x="3553" y="129"/>
                      </a:lnTo>
                      <a:lnTo>
                        <a:pt x="3555" y="128"/>
                      </a:lnTo>
                      <a:lnTo>
                        <a:pt x="3556" y="128"/>
                      </a:lnTo>
                      <a:lnTo>
                        <a:pt x="3558" y="127"/>
                      </a:lnTo>
                      <a:lnTo>
                        <a:pt x="3560" y="127"/>
                      </a:lnTo>
                      <a:lnTo>
                        <a:pt x="3562" y="127"/>
                      </a:lnTo>
                      <a:lnTo>
                        <a:pt x="3563" y="126"/>
                      </a:lnTo>
                      <a:lnTo>
                        <a:pt x="3565" y="125"/>
                      </a:lnTo>
                      <a:lnTo>
                        <a:pt x="3567" y="124"/>
                      </a:lnTo>
                      <a:lnTo>
                        <a:pt x="3568" y="122"/>
                      </a:lnTo>
                      <a:lnTo>
                        <a:pt x="3570" y="120"/>
                      </a:lnTo>
                      <a:lnTo>
                        <a:pt x="3572" y="119"/>
                      </a:lnTo>
                      <a:lnTo>
                        <a:pt x="3573" y="118"/>
                      </a:lnTo>
                      <a:lnTo>
                        <a:pt x="3575" y="118"/>
                      </a:lnTo>
                      <a:lnTo>
                        <a:pt x="3577" y="119"/>
                      </a:lnTo>
                      <a:lnTo>
                        <a:pt x="3579" y="121"/>
                      </a:lnTo>
                      <a:lnTo>
                        <a:pt x="3580" y="123"/>
                      </a:lnTo>
                      <a:lnTo>
                        <a:pt x="3582" y="126"/>
                      </a:lnTo>
                      <a:lnTo>
                        <a:pt x="3584" y="129"/>
                      </a:lnTo>
                      <a:lnTo>
                        <a:pt x="3585" y="132"/>
                      </a:lnTo>
                      <a:lnTo>
                        <a:pt x="3587" y="133"/>
                      </a:lnTo>
                      <a:lnTo>
                        <a:pt x="3589" y="135"/>
                      </a:lnTo>
                      <a:lnTo>
                        <a:pt x="3591" y="135"/>
                      </a:lnTo>
                      <a:lnTo>
                        <a:pt x="3592" y="135"/>
                      </a:lnTo>
                      <a:lnTo>
                        <a:pt x="3594" y="133"/>
                      </a:lnTo>
                      <a:lnTo>
                        <a:pt x="3596" y="132"/>
                      </a:lnTo>
                      <a:lnTo>
                        <a:pt x="3597" y="130"/>
                      </a:lnTo>
                      <a:lnTo>
                        <a:pt x="3599" y="129"/>
                      </a:lnTo>
                      <a:lnTo>
                        <a:pt x="3601" y="126"/>
                      </a:lnTo>
                      <a:lnTo>
                        <a:pt x="3603" y="124"/>
                      </a:lnTo>
                      <a:lnTo>
                        <a:pt x="3604" y="123"/>
                      </a:lnTo>
                      <a:lnTo>
                        <a:pt x="3606" y="121"/>
                      </a:lnTo>
                      <a:lnTo>
                        <a:pt x="3608" y="119"/>
                      </a:lnTo>
                      <a:lnTo>
                        <a:pt x="3609" y="118"/>
                      </a:lnTo>
                      <a:lnTo>
                        <a:pt x="3611" y="118"/>
                      </a:lnTo>
                      <a:lnTo>
                        <a:pt x="3613" y="119"/>
                      </a:lnTo>
                      <a:lnTo>
                        <a:pt x="3615" y="120"/>
                      </a:lnTo>
                      <a:lnTo>
                        <a:pt x="3616" y="123"/>
                      </a:lnTo>
                      <a:lnTo>
                        <a:pt x="3618" y="125"/>
                      </a:lnTo>
                      <a:lnTo>
                        <a:pt x="3619" y="127"/>
                      </a:lnTo>
                      <a:lnTo>
                        <a:pt x="3621" y="129"/>
                      </a:lnTo>
                      <a:lnTo>
                        <a:pt x="3623" y="130"/>
                      </a:lnTo>
                      <a:lnTo>
                        <a:pt x="3625" y="130"/>
                      </a:lnTo>
                      <a:lnTo>
                        <a:pt x="3627" y="130"/>
                      </a:lnTo>
                      <a:lnTo>
                        <a:pt x="3628" y="129"/>
                      </a:lnTo>
                      <a:lnTo>
                        <a:pt x="3630" y="127"/>
                      </a:lnTo>
                      <a:lnTo>
                        <a:pt x="3631" y="125"/>
                      </a:lnTo>
                      <a:lnTo>
                        <a:pt x="3633" y="124"/>
                      </a:lnTo>
                      <a:lnTo>
                        <a:pt x="3635" y="122"/>
                      </a:lnTo>
                      <a:lnTo>
                        <a:pt x="3637" y="121"/>
                      </a:lnTo>
                      <a:lnTo>
                        <a:pt x="3639" y="120"/>
                      </a:lnTo>
                      <a:lnTo>
                        <a:pt x="3640" y="120"/>
                      </a:lnTo>
                      <a:lnTo>
                        <a:pt x="3642" y="120"/>
                      </a:lnTo>
                      <a:lnTo>
                        <a:pt x="3643" y="121"/>
                      </a:lnTo>
                      <a:lnTo>
                        <a:pt x="3645" y="124"/>
                      </a:lnTo>
                      <a:lnTo>
                        <a:pt x="3647" y="127"/>
                      </a:lnTo>
                      <a:lnTo>
                        <a:pt x="3649" y="131"/>
                      </a:lnTo>
                      <a:lnTo>
                        <a:pt x="3650" y="136"/>
                      </a:lnTo>
                      <a:lnTo>
                        <a:pt x="3652" y="141"/>
                      </a:lnTo>
                      <a:lnTo>
                        <a:pt x="3654" y="145"/>
                      </a:lnTo>
                      <a:lnTo>
                        <a:pt x="3655" y="149"/>
                      </a:lnTo>
                      <a:lnTo>
                        <a:pt x="3657" y="151"/>
                      </a:lnTo>
                      <a:lnTo>
                        <a:pt x="3659" y="153"/>
                      </a:lnTo>
                      <a:lnTo>
                        <a:pt x="3661" y="153"/>
                      </a:lnTo>
                      <a:lnTo>
                        <a:pt x="3662" y="152"/>
                      </a:lnTo>
                      <a:lnTo>
                        <a:pt x="3664" y="151"/>
                      </a:lnTo>
                      <a:lnTo>
                        <a:pt x="3666" y="150"/>
                      </a:lnTo>
                      <a:lnTo>
                        <a:pt x="3667" y="150"/>
                      </a:lnTo>
                      <a:lnTo>
                        <a:pt x="3669" y="151"/>
                      </a:lnTo>
                      <a:lnTo>
                        <a:pt x="3671" y="153"/>
                      </a:lnTo>
                      <a:lnTo>
                        <a:pt x="3673" y="156"/>
                      </a:lnTo>
                      <a:lnTo>
                        <a:pt x="3674" y="160"/>
                      </a:lnTo>
                      <a:lnTo>
                        <a:pt x="3676" y="163"/>
                      </a:lnTo>
                      <a:lnTo>
                        <a:pt x="3678" y="166"/>
                      </a:lnTo>
                      <a:lnTo>
                        <a:pt x="3679" y="168"/>
                      </a:lnTo>
                      <a:lnTo>
                        <a:pt x="3681" y="168"/>
                      </a:lnTo>
                      <a:lnTo>
                        <a:pt x="3683" y="167"/>
                      </a:lnTo>
                      <a:lnTo>
                        <a:pt x="3685" y="165"/>
                      </a:lnTo>
                      <a:lnTo>
                        <a:pt x="3686" y="163"/>
                      </a:lnTo>
                      <a:lnTo>
                        <a:pt x="3688" y="162"/>
                      </a:lnTo>
                      <a:lnTo>
                        <a:pt x="3690" y="161"/>
                      </a:lnTo>
                      <a:lnTo>
                        <a:pt x="3691" y="161"/>
                      </a:lnTo>
                      <a:lnTo>
                        <a:pt x="3693" y="161"/>
                      </a:lnTo>
                      <a:lnTo>
                        <a:pt x="3695" y="162"/>
                      </a:lnTo>
                      <a:lnTo>
                        <a:pt x="3697" y="162"/>
                      </a:lnTo>
                      <a:lnTo>
                        <a:pt x="3698" y="162"/>
                      </a:lnTo>
                      <a:lnTo>
                        <a:pt x="3700" y="160"/>
                      </a:lnTo>
                      <a:lnTo>
                        <a:pt x="3702" y="158"/>
                      </a:lnTo>
                      <a:lnTo>
                        <a:pt x="3703" y="155"/>
                      </a:lnTo>
                      <a:lnTo>
                        <a:pt x="3705" y="152"/>
                      </a:lnTo>
                      <a:lnTo>
                        <a:pt x="3707" y="151"/>
                      </a:lnTo>
                      <a:lnTo>
                        <a:pt x="3709" y="150"/>
                      </a:lnTo>
                      <a:lnTo>
                        <a:pt x="3710" y="151"/>
                      </a:lnTo>
                      <a:lnTo>
                        <a:pt x="3712" y="155"/>
                      </a:lnTo>
                      <a:lnTo>
                        <a:pt x="3714" y="160"/>
                      </a:lnTo>
                      <a:lnTo>
                        <a:pt x="3715" y="165"/>
                      </a:lnTo>
                      <a:lnTo>
                        <a:pt x="3717" y="170"/>
                      </a:lnTo>
                      <a:lnTo>
                        <a:pt x="3719" y="175"/>
                      </a:lnTo>
                      <a:lnTo>
                        <a:pt x="3721" y="179"/>
                      </a:lnTo>
                      <a:lnTo>
                        <a:pt x="3722" y="180"/>
                      </a:lnTo>
                      <a:lnTo>
                        <a:pt x="3724" y="181"/>
                      </a:lnTo>
                      <a:lnTo>
                        <a:pt x="3726" y="180"/>
                      </a:lnTo>
                      <a:lnTo>
                        <a:pt x="3727" y="179"/>
                      </a:lnTo>
                      <a:lnTo>
                        <a:pt x="3729" y="178"/>
                      </a:lnTo>
                      <a:lnTo>
                        <a:pt x="3731" y="178"/>
                      </a:lnTo>
                      <a:lnTo>
                        <a:pt x="3733" y="179"/>
                      </a:lnTo>
                      <a:lnTo>
                        <a:pt x="3734" y="181"/>
                      </a:lnTo>
                      <a:lnTo>
                        <a:pt x="3736" y="183"/>
                      </a:lnTo>
                      <a:lnTo>
                        <a:pt x="3738" y="185"/>
                      </a:lnTo>
                      <a:lnTo>
                        <a:pt x="3739" y="185"/>
                      </a:lnTo>
                      <a:lnTo>
                        <a:pt x="3741" y="184"/>
                      </a:lnTo>
                      <a:lnTo>
                        <a:pt x="3743" y="181"/>
                      </a:lnTo>
                      <a:lnTo>
                        <a:pt x="3745" y="176"/>
                      </a:lnTo>
                      <a:lnTo>
                        <a:pt x="3746" y="169"/>
                      </a:lnTo>
                      <a:lnTo>
                        <a:pt x="3748" y="161"/>
                      </a:lnTo>
                      <a:lnTo>
                        <a:pt x="3750" y="154"/>
                      </a:lnTo>
                      <a:lnTo>
                        <a:pt x="3751" y="148"/>
                      </a:lnTo>
                      <a:lnTo>
                        <a:pt x="3753" y="143"/>
                      </a:lnTo>
                      <a:lnTo>
                        <a:pt x="3755" y="140"/>
                      </a:lnTo>
                      <a:lnTo>
                        <a:pt x="3757" y="139"/>
                      </a:lnTo>
                      <a:lnTo>
                        <a:pt x="3758" y="139"/>
                      </a:lnTo>
                      <a:lnTo>
                        <a:pt x="3760" y="141"/>
                      </a:lnTo>
                      <a:lnTo>
                        <a:pt x="3762" y="143"/>
                      </a:lnTo>
                      <a:lnTo>
                        <a:pt x="3763" y="144"/>
                      </a:lnTo>
                      <a:lnTo>
                        <a:pt x="3765" y="145"/>
                      </a:lnTo>
                      <a:lnTo>
                        <a:pt x="3767" y="145"/>
                      </a:lnTo>
                      <a:lnTo>
                        <a:pt x="3769" y="144"/>
                      </a:lnTo>
                      <a:lnTo>
                        <a:pt x="3770" y="143"/>
                      </a:lnTo>
                      <a:lnTo>
                        <a:pt x="3772" y="143"/>
                      </a:lnTo>
                      <a:lnTo>
                        <a:pt x="3774" y="143"/>
                      </a:lnTo>
                      <a:lnTo>
                        <a:pt x="3775" y="144"/>
                      </a:lnTo>
                      <a:lnTo>
                        <a:pt x="3777" y="147"/>
                      </a:lnTo>
                      <a:lnTo>
                        <a:pt x="3779" y="150"/>
                      </a:lnTo>
                      <a:lnTo>
                        <a:pt x="3780" y="154"/>
                      </a:lnTo>
                      <a:lnTo>
                        <a:pt x="3782" y="158"/>
                      </a:lnTo>
                      <a:lnTo>
                        <a:pt x="3784" y="161"/>
                      </a:lnTo>
                      <a:lnTo>
                        <a:pt x="3785" y="163"/>
                      </a:lnTo>
                      <a:lnTo>
                        <a:pt x="3787" y="164"/>
                      </a:lnTo>
                      <a:lnTo>
                        <a:pt x="3789" y="163"/>
                      </a:lnTo>
                      <a:lnTo>
                        <a:pt x="3791" y="162"/>
                      </a:lnTo>
                      <a:lnTo>
                        <a:pt x="3792" y="159"/>
                      </a:lnTo>
                      <a:lnTo>
                        <a:pt x="3794" y="156"/>
                      </a:lnTo>
                      <a:lnTo>
                        <a:pt x="3796" y="154"/>
                      </a:lnTo>
                      <a:lnTo>
                        <a:pt x="3797" y="153"/>
                      </a:lnTo>
                      <a:lnTo>
                        <a:pt x="3799" y="152"/>
                      </a:lnTo>
                      <a:lnTo>
                        <a:pt x="3801" y="152"/>
                      </a:lnTo>
                      <a:lnTo>
                        <a:pt x="3803" y="154"/>
                      </a:lnTo>
                      <a:lnTo>
                        <a:pt x="3804" y="154"/>
                      </a:lnTo>
                      <a:lnTo>
                        <a:pt x="3806" y="154"/>
                      </a:lnTo>
                      <a:lnTo>
                        <a:pt x="3808" y="153"/>
                      </a:lnTo>
                      <a:lnTo>
                        <a:pt x="3809" y="150"/>
                      </a:lnTo>
                      <a:lnTo>
                        <a:pt x="3811" y="147"/>
                      </a:lnTo>
                      <a:lnTo>
                        <a:pt x="3813" y="143"/>
                      </a:lnTo>
                      <a:lnTo>
                        <a:pt x="3814" y="139"/>
                      </a:lnTo>
                      <a:lnTo>
                        <a:pt x="3816" y="135"/>
                      </a:lnTo>
                      <a:lnTo>
                        <a:pt x="3818" y="133"/>
                      </a:lnTo>
                      <a:lnTo>
                        <a:pt x="3820" y="133"/>
                      </a:lnTo>
                      <a:lnTo>
                        <a:pt x="3821" y="134"/>
                      </a:lnTo>
                      <a:lnTo>
                        <a:pt x="3823" y="137"/>
                      </a:lnTo>
                      <a:lnTo>
                        <a:pt x="3825" y="141"/>
                      </a:lnTo>
                      <a:lnTo>
                        <a:pt x="3826" y="146"/>
                      </a:lnTo>
                      <a:lnTo>
                        <a:pt x="3828" y="150"/>
                      </a:lnTo>
                      <a:lnTo>
                        <a:pt x="3830" y="155"/>
                      </a:lnTo>
                      <a:lnTo>
                        <a:pt x="3832" y="158"/>
                      </a:lnTo>
                      <a:lnTo>
                        <a:pt x="3833" y="161"/>
                      </a:lnTo>
                      <a:lnTo>
                        <a:pt x="3835" y="163"/>
                      </a:lnTo>
                      <a:lnTo>
                        <a:pt x="3837" y="164"/>
                      </a:lnTo>
                      <a:lnTo>
                        <a:pt x="3838" y="166"/>
                      </a:lnTo>
                      <a:lnTo>
                        <a:pt x="3840" y="166"/>
                      </a:lnTo>
                      <a:lnTo>
                        <a:pt x="3842" y="167"/>
                      </a:lnTo>
                      <a:lnTo>
                        <a:pt x="3844" y="167"/>
                      </a:lnTo>
                      <a:lnTo>
                        <a:pt x="3845" y="166"/>
                      </a:lnTo>
                      <a:lnTo>
                        <a:pt x="3847" y="165"/>
                      </a:lnTo>
                      <a:lnTo>
                        <a:pt x="3849" y="163"/>
                      </a:lnTo>
                      <a:lnTo>
                        <a:pt x="3850" y="161"/>
                      </a:lnTo>
                      <a:lnTo>
                        <a:pt x="3852" y="158"/>
                      </a:lnTo>
                      <a:lnTo>
                        <a:pt x="3854" y="157"/>
                      </a:lnTo>
                      <a:lnTo>
                        <a:pt x="3856" y="156"/>
                      </a:lnTo>
                      <a:lnTo>
                        <a:pt x="3857" y="156"/>
                      </a:lnTo>
                      <a:lnTo>
                        <a:pt x="3859" y="158"/>
                      </a:lnTo>
                      <a:lnTo>
                        <a:pt x="3861" y="161"/>
                      </a:lnTo>
                      <a:lnTo>
                        <a:pt x="3862" y="165"/>
                      </a:lnTo>
                      <a:lnTo>
                        <a:pt x="3864" y="169"/>
                      </a:lnTo>
                      <a:lnTo>
                        <a:pt x="3866" y="173"/>
                      </a:lnTo>
                      <a:lnTo>
                        <a:pt x="3868" y="175"/>
                      </a:lnTo>
                      <a:lnTo>
                        <a:pt x="3869" y="175"/>
                      </a:lnTo>
                      <a:lnTo>
                        <a:pt x="3871" y="173"/>
                      </a:lnTo>
                      <a:lnTo>
                        <a:pt x="3873" y="169"/>
                      </a:lnTo>
                      <a:lnTo>
                        <a:pt x="3874" y="164"/>
                      </a:lnTo>
                      <a:lnTo>
                        <a:pt x="3876" y="158"/>
                      </a:lnTo>
                      <a:lnTo>
                        <a:pt x="3878" y="154"/>
                      </a:lnTo>
                      <a:lnTo>
                        <a:pt x="3880" y="151"/>
                      </a:lnTo>
                      <a:lnTo>
                        <a:pt x="3881" y="151"/>
                      </a:lnTo>
                      <a:lnTo>
                        <a:pt x="3883" y="152"/>
                      </a:lnTo>
                      <a:lnTo>
                        <a:pt x="3885" y="155"/>
                      </a:lnTo>
                      <a:lnTo>
                        <a:pt x="3886" y="159"/>
                      </a:lnTo>
                      <a:lnTo>
                        <a:pt x="3888" y="162"/>
                      </a:lnTo>
                      <a:lnTo>
                        <a:pt x="3890" y="165"/>
                      </a:lnTo>
                      <a:lnTo>
                        <a:pt x="3892" y="166"/>
                      </a:lnTo>
                      <a:lnTo>
                        <a:pt x="3893" y="166"/>
                      </a:lnTo>
                      <a:lnTo>
                        <a:pt x="3895" y="163"/>
                      </a:lnTo>
                      <a:lnTo>
                        <a:pt x="3897" y="160"/>
                      </a:lnTo>
                      <a:lnTo>
                        <a:pt x="3898" y="156"/>
                      </a:lnTo>
                      <a:lnTo>
                        <a:pt x="3900" y="154"/>
                      </a:lnTo>
                      <a:lnTo>
                        <a:pt x="3902" y="152"/>
                      </a:lnTo>
                      <a:lnTo>
                        <a:pt x="3904" y="152"/>
                      </a:lnTo>
                      <a:lnTo>
                        <a:pt x="3905" y="154"/>
                      </a:lnTo>
                      <a:lnTo>
                        <a:pt x="3907" y="157"/>
                      </a:lnTo>
                      <a:lnTo>
                        <a:pt x="3909" y="160"/>
                      </a:lnTo>
                      <a:lnTo>
                        <a:pt x="3910" y="163"/>
                      </a:lnTo>
                      <a:lnTo>
                        <a:pt x="3912" y="165"/>
                      </a:lnTo>
                      <a:lnTo>
                        <a:pt x="3914" y="165"/>
                      </a:lnTo>
                      <a:lnTo>
                        <a:pt x="3916" y="164"/>
                      </a:lnTo>
                      <a:lnTo>
                        <a:pt x="3917" y="161"/>
                      </a:lnTo>
                      <a:lnTo>
                        <a:pt x="3919" y="158"/>
                      </a:lnTo>
                      <a:lnTo>
                        <a:pt x="3920" y="155"/>
                      </a:lnTo>
                      <a:lnTo>
                        <a:pt x="3922" y="153"/>
                      </a:lnTo>
                      <a:lnTo>
                        <a:pt x="3924" y="152"/>
                      </a:lnTo>
                      <a:lnTo>
                        <a:pt x="3926" y="152"/>
                      </a:lnTo>
                      <a:lnTo>
                        <a:pt x="3928" y="153"/>
                      </a:lnTo>
                      <a:lnTo>
                        <a:pt x="3929" y="155"/>
                      </a:lnTo>
                      <a:lnTo>
                        <a:pt x="3931" y="158"/>
                      </a:lnTo>
                      <a:lnTo>
                        <a:pt x="3932" y="160"/>
                      </a:lnTo>
                      <a:lnTo>
                        <a:pt x="3934" y="161"/>
                      </a:lnTo>
                      <a:lnTo>
                        <a:pt x="3936" y="160"/>
                      </a:lnTo>
                      <a:lnTo>
                        <a:pt x="3938" y="159"/>
                      </a:lnTo>
                      <a:lnTo>
                        <a:pt x="3940" y="157"/>
                      </a:lnTo>
                      <a:lnTo>
                        <a:pt x="3941" y="156"/>
                      </a:lnTo>
                      <a:lnTo>
                        <a:pt x="3943" y="155"/>
                      </a:lnTo>
                      <a:lnTo>
                        <a:pt x="3944" y="156"/>
                      </a:lnTo>
                      <a:lnTo>
                        <a:pt x="3946" y="158"/>
                      </a:lnTo>
                      <a:lnTo>
                        <a:pt x="3948" y="162"/>
                      </a:lnTo>
                      <a:lnTo>
                        <a:pt x="3950" y="167"/>
                      </a:lnTo>
                      <a:lnTo>
                        <a:pt x="3952" y="173"/>
                      </a:lnTo>
                      <a:lnTo>
                        <a:pt x="3953" y="177"/>
                      </a:lnTo>
                      <a:lnTo>
                        <a:pt x="3955" y="180"/>
                      </a:lnTo>
                      <a:lnTo>
                        <a:pt x="3956" y="182"/>
                      </a:lnTo>
                      <a:lnTo>
                        <a:pt x="3958" y="181"/>
                      </a:lnTo>
                      <a:lnTo>
                        <a:pt x="3960" y="178"/>
                      </a:lnTo>
                      <a:lnTo>
                        <a:pt x="3962" y="174"/>
                      </a:lnTo>
                      <a:lnTo>
                        <a:pt x="3963" y="170"/>
                      </a:lnTo>
                      <a:lnTo>
                        <a:pt x="3965" y="166"/>
                      </a:lnTo>
                      <a:lnTo>
                        <a:pt x="3967" y="164"/>
                      </a:lnTo>
                      <a:lnTo>
                        <a:pt x="3968" y="163"/>
                      </a:lnTo>
                      <a:lnTo>
                        <a:pt x="3970" y="165"/>
                      </a:lnTo>
                      <a:lnTo>
                        <a:pt x="3972" y="169"/>
                      </a:lnTo>
                      <a:lnTo>
                        <a:pt x="3974" y="174"/>
                      </a:lnTo>
                      <a:lnTo>
                        <a:pt x="3975" y="178"/>
                      </a:lnTo>
                      <a:lnTo>
                        <a:pt x="3977" y="182"/>
                      </a:lnTo>
                      <a:lnTo>
                        <a:pt x="3979" y="184"/>
                      </a:lnTo>
                      <a:lnTo>
                        <a:pt x="3980" y="183"/>
                      </a:lnTo>
                      <a:lnTo>
                        <a:pt x="3982" y="181"/>
                      </a:lnTo>
                      <a:lnTo>
                        <a:pt x="3984" y="177"/>
                      </a:lnTo>
                      <a:lnTo>
                        <a:pt x="3986" y="172"/>
                      </a:lnTo>
                      <a:lnTo>
                        <a:pt x="3987" y="167"/>
                      </a:lnTo>
                      <a:lnTo>
                        <a:pt x="3989" y="163"/>
                      </a:lnTo>
                      <a:lnTo>
                        <a:pt x="3991" y="160"/>
                      </a:lnTo>
                      <a:lnTo>
                        <a:pt x="3992" y="158"/>
                      </a:lnTo>
                      <a:lnTo>
                        <a:pt x="3994" y="157"/>
                      </a:lnTo>
                      <a:lnTo>
                        <a:pt x="3996" y="156"/>
                      </a:lnTo>
                      <a:lnTo>
                        <a:pt x="3998" y="155"/>
                      </a:lnTo>
                      <a:lnTo>
                        <a:pt x="3999" y="154"/>
                      </a:lnTo>
                      <a:lnTo>
                        <a:pt x="4001" y="152"/>
                      </a:lnTo>
                      <a:lnTo>
                        <a:pt x="4003" y="150"/>
                      </a:lnTo>
                      <a:lnTo>
                        <a:pt x="4004" y="148"/>
                      </a:lnTo>
                      <a:lnTo>
                        <a:pt x="4006" y="146"/>
                      </a:lnTo>
                      <a:lnTo>
                        <a:pt x="4008" y="146"/>
                      </a:lnTo>
                      <a:lnTo>
                        <a:pt x="4010" y="148"/>
                      </a:lnTo>
                      <a:lnTo>
                        <a:pt x="4011" y="152"/>
                      </a:lnTo>
                      <a:lnTo>
                        <a:pt x="4013" y="157"/>
                      </a:lnTo>
                      <a:lnTo>
                        <a:pt x="4015" y="162"/>
                      </a:lnTo>
                      <a:lnTo>
                        <a:pt x="4016" y="167"/>
                      </a:lnTo>
                      <a:lnTo>
                        <a:pt x="4018" y="170"/>
                      </a:lnTo>
                      <a:lnTo>
                        <a:pt x="4020" y="170"/>
                      </a:lnTo>
                      <a:lnTo>
                        <a:pt x="4021" y="168"/>
                      </a:lnTo>
                      <a:lnTo>
                        <a:pt x="4023" y="164"/>
                      </a:lnTo>
                      <a:lnTo>
                        <a:pt x="4025" y="160"/>
                      </a:lnTo>
                      <a:lnTo>
                        <a:pt x="4027" y="155"/>
                      </a:lnTo>
                      <a:lnTo>
                        <a:pt x="4028" y="153"/>
                      </a:lnTo>
                      <a:lnTo>
                        <a:pt x="4030" y="152"/>
                      </a:lnTo>
                      <a:lnTo>
                        <a:pt x="4032" y="156"/>
                      </a:lnTo>
                      <a:lnTo>
                        <a:pt x="4033" y="161"/>
                      </a:lnTo>
                      <a:lnTo>
                        <a:pt x="4035" y="167"/>
                      </a:lnTo>
                      <a:lnTo>
                        <a:pt x="4037" y="173"/>
                      </a:lnTo>
                      <a:lnTo>
                        <a:pt x="4039" y="177"/>
                      </a:lnTo>
                      <a:lnTo>
                        <a:pt x="4040" y="176"/>
                      </a:lnTo>
                      <a:lnTo>
                        <a:pt x="4042" y="172"/>
                      </a:lnTo>
                      <a:lnTo>
                        <a:pt x="4044" y="163"/>
                      </a:lnTo>
                      <a:lnTo>
                        <a:pt x="4045" y="151"/>
                      </a:lnTo>
                      <a:lnTo>
                        <a:pt x="4047" y="137"/>
                      </a:lnTo>
                      <a:lnTo>
                        <a:pt x="4049" y="123"/>
                      </a:lnTo>
                      <a:lnTo>
                        <a:pt x="4051" y="111"/>
                      </a:lnTo>
                      <a:lnTo>
                        <a:pt x="4052" y="103"/>
                      </a:lnTo>
                      <a:lnTo>
                        <a:pt x="4054" y="99"/>
                      </a:lnTo>
                      <a:lnTo>
                        <a:pt x="4056" y="100"/>
                      </a:lnTo>
                      <a:lnTo>
                        <a:pt x="4057" y="103"/>
                      </a:lnTo>
                      <a:lnTo>
                        <a:pt x="4059" y="108"/>
                      </a:lnTo>
                      <a:lnTo>
                        <a:pt x="4061" y="113"/>
                      </a:lnTo>
                      <a:lnTo>
                        <a:pt x="4063" y="117"/>
                      </a:lnTo>
                      <a:lnTo>
                        <a:pt x="4064" y="118"/>
                      </a:lnTo>
                      <a:lnTo>
                        <a:pt x="4066" y="117"/>
                      </a:lnTo>
                      <a:lnTo>
                        <a:pt x="4067" y="113"/>
                      </a:lnTo>
                      <a:lnTo>
                        <a:pt x="4069" y="107"/>
                      </a:lnTo>
                      <a:lnTo>
                        <a:pt x="4071" y="102"/>
                      </a:lnTo>
                      <a:lnTo>
                        <a:pt x="4073" y="97"/>
                      </a:lnTo>
                      <a:lnTo>
                        <a:pt x="4075" y="93"/>
                      </a:lnTo>
                      <a:lnTo>
                        <a:pt x="4076" y="93"/>
                      </a:lnTo>
                      <a:lnTo>
                        <a:pt x="4078" y="94"/>
                      </a:lnTo>
                      <a:lnTo>
                        <a:pt x="4079" y="97"/>
                      </a:lnTo>
                      <a:lnTo>
                        <a:pt x="4081" y="101"/>
                      </a:lnTo>
                      <a:lnTo>
                        <a:pt x="4083" y="106"/>
                      </a:lnTo>
                      <a:lnTo>
                        <a:pt x="4085" y="110"/>
                      </a:lnTo>
                      <a:lnTo>
                        <a:pt x="4086" y="113"/>
                      </a:lnTo>
                      <a:lnTo>
                        <a:pt x="4088" y="114"/>
                      </a:lnTo>
                      <a:lnTo>
                        <a:pt x="4090" y="114"/>
                      </a:lnTo>
                      <a:lnTo>
                        <a:pt x="4091" y="113"/>
                      </a:lnTo>
                      <a:lnTo>
                        <a:pt x="4093" y="110"/>
                      </a:lnTo>
                      <a:lnTo>
                        <a:pt x="4095" y="107"/>
                      </a:lnTo>
                      <a:lnTo>
                        <a:pt x="4097" y="104"/>
                      </a:lnTo>
                      <a:lnTo>
                        <a:pt x="4098" y="100"/>
                      </a:lnTo>
                      <a:lnTo>
                        <a:pt x="4100" y="97"/>
                      </a:lnTo>
                      <a:lnTo>
                        <a:pt x="4102" y="95"/>
                      </a:lnTo>
                      <a:lnTo>
                        <a:pt x="4103" y="92"/>
                      </a:lnTo>
                      <a:lnTo>
                        <a:pt x="4105" y="90"/>
                      </a:lnTo>
                      <a:lnTo>
                        <a:pt x="4107" y="89"/>
                      </a:lnTo>
                      <a:lnTo>
                        <a:pt x="4109" y="87"/>
                      </a:lnTo>
                      <a:lnTo>
                        <a:pt x="4110" y="86"/>
                      </a:lnTo>
                      <a:lnTo>
                        <a:pt x="4112" y="84"/>
                      </a:lnTo>
                      <a:lnTo>
                        <a:pt x="4114" y="82"/>
                      </a:lnTo>
                      <a:lnTo>
                        <a:pt x="4115" y="81"/>
                      </a:lnTo>
                      <a:lnTo>
                        <a:pt x="4117" y="79"/>
                      </a:lnTo>
                      <a:lnTo>
                        <a:pt x="4119" y="78"/>
                      </a:lnTo>
                      <a:lnTo>
                        <a:pt x="4121" y="77"/>
                      </a:lnTo>
                      <a:lnTo>
                        <a:pt x="4122" y="77"/>
                      </a:lnTo>
                      <a:lnTo>
                        <a:pt x="4124" y="77"/>
                      </a:lnTo>
                      <a:lnTo>
                        <a:pt x="4126" y="77"/>
                      </a:lnTo>
                      <a:lnTo>
                        <a:pt x="4127" y="78"/>
                      </a:lnTo>
                      <a:lnTo>
                        <a:pt x="4129" y="79"/>
                      </a:lnTo>
                      <a:lnTo>
                        <a:pt x="4131" y="80"/>
                      </a:lnTo>
                      <a:lnTo>
                        <a:pt x="4133" y="81"/>
                      </a:lnTo>
                      <a:lnTo>
                        <a:pt x="4134" y="81"/>
                      </a:lnTo>
                      <a:lnTo>
                        <a:pt x="4136" y="81"/>
                      </a:lnTo>
                      <a:lnTo>
                        <a:pt x="4138" y="80"/>
                      </a:lnTo>
                      <a:lnTo>
                        <a:pt x="4139" y="80"/>
                      </a:lnTo>
                      <a:lnTo>
                        <a:pt x="4141" y="80"/>
                      </a:lnTo>
                      <a:lnTo>
                        <a:pt x="4143" y="80"/>
                      </a:lnTo>
                      <a:lnTo>
                        <a:pt x="4145" y="80"/>
                      </a:lnTo>
                      <a:lnTo>
                        <a:pt x="4146" y="81"/>
                      </a:lnTo>
                      <a:lnTo>
                        <a:pt x="4148" y="81"/>
                      </a:lnTo>
                      <a:lnTo>
                        <a:pt x="4150" y="82"/>
                      </a:lnTo>
                      <a:lnTo>
                        <a:pt x="4151" y="82"/>
                      </a:lnTo>
                      <a:lnTo>
                        <a:pt x="4153" y="82"/>
                      </a:lnTo>
                      <a:lnTo>
                        <a:pt x="4155" y="81"/>
                      </a:lnTo>
                      <a:lnTo>
                        <a:pt x="4157" y="80"/>
                      </a:lnTo>
                      <a:lnTo>
                        <a:pt x="4158" y="77"/>
                      </a:lnTo>
                      <a:lnTo>
                        <a:pt x="4160" y="75"/>
                      </a:lnTo>
                      <a:lnTo>
                        <a:pt x="4162" y="73"/>
                      </a:lnTo>
                      <a:lnTo>
                        <a:pt x="4163" y="71"/>
                      </a:lnTo>
                      <a:lnTo>
                        <a:pt x="4165" y="71"/>
                      </a:lnTo>
                      <a:lnTo>
                        <a:pt x="4167" y="71"/>
                      </a:lnTo>
                      <a:lnTo>
                        <a:pt x="4169" y="73"/>
                      </a:lnTo>
                      <a:lnTo>
                        <a:pt x="4170" y="75"/>
                      </a:lnTo>
                      <a:lnTo>
                        <a:pt x="4172" y="78"/>
                      </a:lnTo>
                      <a:lnTo>
                        <a:pt x="4174" y="81"/>
                      </a:lnTo>
                      <a:lnTo>
                        <a:pt x="4175" y="83"/>
                      </a:lnTo>
                      <a:lnTo>
                        <a:pt x="4177" y="85"/>
                      </a:lnTo>
                      <a:lnTo>
                        <a:pt x="4179" y="86"/>
                      </a:lnTo>
                      <a:lnTo>
                        <a:pt x="4181" y="87"/>
                      </a:lnTo>
                      <a:lnTo>
                        <a:pt x="4182" y="87"/>
                      </a:lnTo>
                      <a:lnTo>
                        <a:pt x="4184" y="87"/>
                      </a:lnTo>
                      <a:lnTo>
                        <a:pt x="4186" y="87"/>
                      </a:lnTo>
                      <a:lnTo>
                        <a:pt x="4187" y="87"/>
                      </a:lnTo>
                      <a:lnTo>
                        <a:pt x="4189" y="88"/>
                      </a:lnTo>
                      <a:lnTo>
                        <a:pt x="4191" y="89"/>
                      </a:lnTo>
                      <a:lnTo>
                        <a:pt x="4193" y="90"/>
                      </a:lnTo>
                      <a:lnTo>
                        <a:pt x="4194" y="91"/>
                      </a:lnTo>
                      <a:lnTo>
                        <a:pt x="4196" y="91"/>
                      </a:lnTo>
                      <a:lnTo>
                        <a:pt x="4198" y="91"/>
                      </a:lnTo>
                      <a:lnTo>
                        <a:pt x="4199" y="90"/>
                      </a:lnTo>
                      <a:lnTo>
                        <a:pt x="4201" y="89"/>
                      </a:lnTo>
                      <a:lnTo>
                        <a:pt x="4203" y="87"/>
                      </a:lnTo>
                      <a:lnTo>
                        <a:pt x="4205" y="86"/>
                      </a:lnTo>
                      <a:lnTo>
                        <a:pt x="4206" y="84"/>
                      </a:lnTo>
                      <a:lnTo>
                        <a:pt x="4208" y="83"/>
                      </a:lnTo>
                      <a:lnTo>
                        <a:pt x="4210" y="82"/>
                      </a:lnTo>
                      <a:lnTo>
                        <a:pt x="4211" y="82"/>
                      </a:lnTo>
                      <a:lnTo>
                        <a:pt x="4213" y="82"/>
                      </a:lnTo>
                      <a:lnTo>
                        <a:pt x="4215" y="82"/>
                      </a:lnTo>
                      <a:lnTo>
                        <a:pt x="4217" y="81"/>
                      </a:lnTo>
                      <a:lnTo>
                        <a:pt x="4218" y="81"/>
                      </a:lnTo>
                      <a:lnTo>
                        <a:pt x="4220" y="80"/>
                      </a:lnTo>
                      <a:lnTo>
                        <a:pt x="4221" y="79"/>
                      </a:lnTo>
                      <a:lnTo>
                        <a:pt x="4223" y="79"/>
                      </a:lnTo>
                      <a:lnTo>
                        <a:pt x="4225" y="79"/>
                      </a:lnTo>
                      <a:lnTo>
                        <a:pt x="4227" y="80"/>
                      </a:lnTo>
                      <a:lnTo>
                        <a:pt x="4228" y="82"/>
                      </a:lnTo>
                      <a:lnTo>
                        <a:pt x="4230" y="84"/>
                      </a:lnTo>
                      <a:lnTo>
                        <a:pt x="4232" y="87"/>
                      </a:lnTo>
                      <a:lnTo>
                        <a:pt x="4233" y="88"/>
                      </a:lnTo>
                      <a:lnTo>
                        <a:pt x="4235" y="89"/>
                      </a:lnTo>
                      <a:lnTo>
                        <a:pt x="4237" y="88"/>
                      </a:lnTo>
                      <a:lnTo>
                        <a:pt x="4239" y="85"/>
                      </a:lnTo>
                      <a:lnTo>
                        <a:pt x="4240" y="81"/>
                      </a:lnTo>
                      <a:lnTo>
                        <a:pt x="4242" y="76"/>
                      </a:lnTo>
                      <a:lnTo>
                        <a:pt x="4244" y="70"/>
                      </a:lnTo>
                      <a:lnTo>
                        <a:pt x="4245" y="65"/>
                      </a:lnTo>
                      <a:lnTo>
                        <a:pt x="4247" y="61"/>
                      </a:lnTo>
                      <a:lnTo>
                        <a:pt x="4249" y="59"/>
                      </a:lnTo>
                      <a:lnTo>
                        <a:pt x="4251" y="58"/>
                      </a:lnTo>
                      <a:lnTo>
                        <a:pt x="4252" y="58"/>
                      </a:lnTo>
                      <a:lnTo>
                        <a:pt x="4254" y="60"/>
                      </a:lnTo>
                      <a:lnTo>
                        <a:pt x="4256" y="62"/>
                      </a:lnTo>
                      <a:lnTo>
                        <a:pt x="4257" y="64"/>
                      </a:lnTo>
                      <a:lnTo>
                        <a:pt x="4259" y="65"/>
                      </a:lnTo>
                      <a:lnTo>
                        <a:pt x="4261" y="66"/>
                      </a:lnTo>
                      <a:lnTo>
                        <a:pt x="4263" y="65"/>
                      </a:lnTo>
                      <a:lnTo>
                        <a:pt x="4264" y="64"/>
                      </a:lnTo>
                      <a:lnTo>
                        <a:pt x="4266" y="62"/>
                      </a:lnTo>
                      <a:lnTo>
                        <a:pt x="4268" y="60"/>
                      </a:lnTo>
                      <a:lnTo>
                        <a:pt x="4269" y="59"/>
                      </a:lnTo>
                      <a:lnTo>
                        <a:pt x="4271" y="59"/>
                      </a:lnTo>
                      <a:lnTo>
                        <a:pt x="4273" y="60"/>
                      </a:lnTo>
                      <a:lnTo>
                        <a:pt x="4274" y="62"/>
                      </a:lnTo>
                      <a:lnTo>
                        <a:pt x="4275" y="63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60" name="Freeform 126">
                  <a:extLst>
                    <a:ext uri="{FF2B5EF4-FFF2-40B4-BE49-F238E27FC236}">
                      <a16:creationId xmlns:a16="http://schemas.microsoft.com/office/drawing/2014/main" id="{A7C37AD1-2199-4061-A063-CD18667ACA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524124"/>
                  <a:ext cx="2484000" cy="314325"/>
                </a:xfrm>
                <a:custGeom>
                  <a:avLst/>
                  <a:gdLst>
                    <a:gd name="T0" fmla="*/ 67 w 4275"/>
                    <a:gd name="T1" fmla="*/ 92 h 198"/>
                    <a:gd name="T2" fmla="*/ 135 w 4275"/>
                    <a:gd name="T3" fmla="*/ 140 h 198"/>
                    <a:gd name="T4" fmla="*/ 203 w 4275"/>
                    <a:gd name="T5" fmla="*/ 138 h 198"/>
                    <a:gd name="T6" fmla="*/ 272 w 4275"/>
                    <a:gd name="T7" fmla="*/ 152 h 198"/>
                    <a:gd name="T8" fmla="*/ 340 w 4275"/>
                    <a:gd name="T9" fmla="*/ 142 h 198"/>
                    <a:gd name="T10" fmla="*/ 408 w 4275"/>
                    <a:gd name="T11" fmla="*/ 138 h 198"/>
                    <a:gd name="T12" fmla="*/ 477 w 4275"/>
                    <a:gd name="T13" fmla="*/ 98 h 198"/>
                    <a:gd name="T14" fmla="*/ 545 w 4275"/>
                    <a:gd name="T15" fmla="*/ 121 h 198"/>
                    <a:gd name="T16" fmla="*/ 614 w 4275"/>
                    <a:gd name="T17" fmla="*/ 108 h 198"/>
                    <a:gd name="T18" fmla="*/ 682 w 4275"/>
                    <a:gd name="T19" fmla="*/ 100 h 198"/>
                    <a:gd name="T20" fmla="*/ 750 w 4275"/>
                    <a:gd name="T21" fmla="*/ 94 h 198"/>
                    <a:gd name="T22" fmla="*/ 819 w 4275"/>
                    <a:gd name="T23" fmla="*/ 86 h 198"/>
                    <a:gd name="T24" fmla="*/ 887 w 4275"/>
                    <a:gd name="T25" fmla="*/ 68 h 198"/>
                    <a:gd name="T26" fmla="*/ 956 w 4275"/>
                    <a:gd name="T27" fmla="*/ 84 h 198"/>
                    <a:gd name="T28" fmla="*/ 1024 w 4275"/>
                    <a:gd name="T29" fmla="*/ 22 h 198"/>
                    <a:gd name="T30" fmla="*/ 1092 w 4275"/>
                    <a:gd name="T31" fmla="*/ 37 h 198"/>
                    <a:gd name="T32" fmla="*/ 1161 w 4275"/>
                    <a:gd name="T33" fmla="*/ 24 h 198"/>
                    <a:gd name="T34" fmla="*/ 1229 w 4275"/>
                    <a:gd name="T35" fmla="*/ 29 h 198"/>
                    <a:gd name="T36" fmla="*/ 1298 w 4275"/>
                    <a:gd name="T37" fmla="*/ 51 h 198"/>
                    <a:gd name="T38" fmla="*/ 1366 w 4275"/>
                    <a:gd name="T39" fmla="*/ 40 h 198"/>
                    <a:gd name="T40" fmla="*/ 1435 w 4275"/>
                    <a:gd name="T41" fmla="*/ 90 h 198"/>
                    <a:gd name="T42" fmla="*/ 1503 w 4275"/>
                    <a:gd name="T43" fmla="*/ 66 h 198"/>
                    <a:gd name="T44" fmla="*/ 1571 w 4275"/>
                    <a:gd name="T45" fmla="*/ 73 h 198"/>
                    <a:gd name="T46" fmla="*/ 1640 w 4275"/>
                    <a:gd name="T47" fmla="*/ 54 h 198"/>
                    <a:gd name="T48" fmla="*/ 1708 w 4275"/>
                    <a:gd name="T49" fmla="*/ 45 h 198"/>
                    <a:gd name="T50" fmla="*/ 1776 w 4275"/>
                    <a:gd name="T51" fmla="*/ 54 h 198"/>
                    <a:gd name="T52" fmla="*/ 1845 w 4275"/>
                    <a:gd name="T53" fmla="*/ 53 h 198"/>
                    <a:gd name="T54" fmla="*/ 1913 w 4275"/>
                    <a:gd name="T55" fmla="*/ 83 h 198"/>
                    <a:gd name="T56" fmla="*/ 1982 w 4275"/>
                    <a:gd name="T57" fmla="*/ 91 h 198"/>
                    <a:gd name="T58" fmla="*/ 2050 w 4275"/>
                    <a:gd name="T59" fmla="*/ 139 h 198"/>
                    <a:gd name="T60" fmla="*/ 2118 w 4275"/>
                    <a:gd name="T61" fmla="*/ 117 h 198"/>
                    <a:gd name="T62" fmla="*/ 2187 w 4275"/>
                    <a:gd name="T63" fmla="*/ 102 h 198"/>
                    <a:gd name="T64" fmla="*/ 2255 w 4275"/>
                    <a:gd name="T65" fmla="*/ 107 h 198"/>
                    <a:gd name="T66" fmla="*/ 2323 w 4275"/>
                    <a:gd name="T67" fmla="*/ 124 h 198"/>
                    <a:gd name="T68" fmla="*/ 2392 w 4275"/>
                    <a:gd name="T69" fmla="*/ 96 h 198"/>
                    <a:gd name="T70" fmla="*/ 2460 w 4275"/>
                    <a:gd name="T71" fmla="*/ 109 h 198"/>
                    <a:gd name="T72" fmla="*/ 2529 w 4275"/>
                    <a:gd name="T73" fmla="*/ 80 h 198"/>
                    <a:gd name="T74" fmla="*/ 2597 w 4275"/>
                    <a:gd name="T75" fmla="*/ 98 h 198"/>
                    <a:gd name="T76" fmla="*/ 2665 w 4275"/>
                    <a:gd name="T77" fmla="*/ 115 h 198"/>
                    <a:gd name="T78" fmla="*/ 2734 w 4275"/>
                    <a:gd name="T79" fmla="*/ 114 h 198"/>
                    <a:gd name="T80" fmla="*/ 2802 w 4275"/>
                    <a:gd name="T81" fmla="*/ 144 h 198"/>
                    <a:gd name="T82" fmla="*/ 2871 w 4275"/>
                    <a:gd name="T83" fmla="*/ 170 h 198"/>
                    <a:gd name="T84" fmla="*/ 2939 w 4275"/>
                    <a:gd name="T85" fmla="*/ 166 h 198"/>
                    <a:gd name="T86" fmla="*/ 3008 w 4275"/>
                    <a:gd name="T87" fmla="*/ 172 h 198"/>
                    <a:gd name="T88" fmla="*/ 3076 w 4275"/>
                    <a:gd name="T89" fmla="*/ 145 h 198"/>
                    <a:gd name="T90" fmla="*/ 3144 w 4275"/>
                    <a:gd name="T91" fmla="*/ 183 h 198"/>
                    <a:gd name="T92" fmla="*/ 3213 w 4275"/>
                    <a:gd name="T93" fmla="*/ 152 h 198"/>
                    <a:gd name="T94" fmla="*/ 3281 w 4275"/>
                    <a:gd name="T95" fmla="*/ 177 h 198"/>
                    <a:gd name="T96" fmla="*/ 3349 w 4275"/>
                    <a:gd name="T97" fmla="*/ 179 h 198"/>
                    <a:gd name="T98" fmla="*/ 3418 w 4275"/>
                    <a:gd name="T99" fmla="*/ 178 h 198"/>
                    <a:gd name="T100" fmla="*/ 3486 w 4275"/>
                    <a:gd name="T101" fmla="*/ 167 h 198"/>
                    <a:gd name="T102" fmla="*/ 3555 w 4275"/>
                    <a:gd name="T103" fmla="*/ 138 h 198"/>
                    <a:gd name="T104" fmla="*/ 3623 w 4275"/>
                    <a:gd name="T105" fmla="*/ 127 h 198"/>
                    <a:gd name="T106" fmla="*/ 3691 w 4275"/>
                    <a:gd name="T107" fmla="*/ 147 h 198"/>
                    <a:gd name="T108" fmla="*/ 3760 w 4275"/>
                    <a:gd name="T109" fmla="*/ 126 h 198"/>
                    <a:gd name="T110" fmla="*/ 3828 w 4275"/>
                    <a:gd name="T111" fmla="*/ 129 h 198"/>
                    <a:gd name="T112" fmla="*/ 3897 w 4275"/>
                    <a:gd name="T113" fmla="*/ 146 h 198"/>
                    <a:gd name="T114" fmla="*/ 3965 w 4275"/>
                    <a:gd name="T115" fmla="*/ 145 h 198"/>
                    <a:gd name="T116" fmla="*/ 4033 w 4275"/>
                    <a:gd name="T117" fmla="*/ 150 h 198"/>
                    <a:gd name="T118" fmla="*/ 4102 w 4275"/>
                    <a:gd name="T119" fmla="*/ 95 h 198"/>
                    <a:gd name="T120" fmla="*/ 4170 w 4275"/>
                    <a:gd name="T121" fmla="*/ 79 h 198"/>
                    <a:gd name="T122" fmla="*/ 4239 w 4275"/>
                    <a:gd name="T123" fmla="*/ 82 h 19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98">
                      <a:moveTo>
                        <a:pt x="0" y="101"/>
                      </a:moveTo>
                      <a:lnTo>
                        <a:pt x="1" y="99"/>
                      </a:lnTo>
                      <a:lnTo>
                        <a:pt x="3" y="99"/>
                      </a:lnTo>
                      <a:lnTo>
                        <a:pt x="5" y="98"/>
                      </a:lnTo>
                      <a:lnTo>
                        <a:pt x="7" y="97"/>
                      </a:lnTo>
                      <a:lnTo>
                        <a:pt x="8" y="97"/>
                      </a:lnTo>
                      <a:lnTo>
                        <a:pt x="10" y="96"/>
                      </a:lnTo>
                      <a:lnTo>
                        <a:pt x="12" y="94"/>
                      </a:lnTo>
                      <a:lnTo>
                        <a:pt x="13" y="91"/>
                      </a:lnTo>
                      <a:lnTo>
                        <a:pt x="15" y="87"/>
                      </a:lnTo>
                      <a:lnTo>
                        <a:pt x="17" y="82"/>
                      </a:lnTo>
                      <a:lnTo>
                        <a:pt x="19" y="76"/>
                      </a:lnTo>
                      <a:lnTo>
                        <a:pt x="20" y="70"/>
                      </a:lnTo>
                      <a:lnTo>
                        <a:pt x="22" y="65"/>
                      </a:lnTo>
                      <a:lnTo>
                        <a:pt x="24" y="61"/>
                      </a:lnTo>
                      <a:lnTo>
                        <a:pt x="25" y="61"/>
                      </a:lnTo>
                      <a:lnTo>
                        <a:pt x="27" y="63"/>
                      </a:lnTo>
                      <a:lnTo>
                        <a:pt x="29" y="67"/>
                      </a:lnTo>
                      <a:lnTo>
                        <a:pt x="31" y="73"/>
                      </a:lnTo>
                      <a:lnTo>
                        <a:pt x="32" y="80"/>
                      </a:lnTo>
                      <a:lnTo>
                        <a:pt x="34" y="87"/>
                      </a:lnTo>
                      <a:lnTo>
                        <a:pt x="36" y="92"/>
                      </a:lnTo>
                      <a:lnTo>
                        <a:pt x="37" y="95"/>
                      </a:lnTo>
                      <a:lnTo>
                        <a:pt x="39" y="97"/>
                      </a:lnTo>
                      <a:lnTo>
                        <a:pt x="41" y="96"/>
                      </a:lnTo>
                      <a:lnTo>
                        <a:pt x="43" y="95"/>
                      </a:lnTo>
                      <a:lnTo>
                        <a:pt x="44" y="93"/>
                      </a:lnTo>
                      <a:lnTo>
                        <a:pt x="46" y="92"/>
                      </a:lnTo>
                      <a:lnTo>
                        <a:pt x="48" y="91"/>
                      </a:lnTo>
                      <a:lnTo>
                        <a:pt x="49" y="91"/>
                      </a:lnTo>
                      <a:lnTo>
                        <a:pt x="51" y="92"/>
                      </a:lnTo>
                      <a:lnTo>
                        <a:pt x="53" y="93"/>
                      </a:lnTo>
                      <a:lnTo>
                        <a:pt x="55" y="94"/>
                      </a:lnTo>
                      <a:lnTo>
                        <a:pt x="56" y="95"/>
                      </a:lnTo>
                      <a:lnTo>
                        <a:pt x="58" y="94"/>
                      </a:lnTo>
                      <a:lnTo>
                        <a:pt x="60" y="93"/>
                      </a:lnTo>
                      <a:lnTo>
                        <a:pt x="61" y="92"/>
                      </a:lnTo>
                      <a:lnTo>
                        <a:pt x="63" y="91"/>
                      </a:lnTo>
                      <a:lnTo>
                        <a:pt x="65" y="91"/>
                      </a:lnTo>
                      <a:lnTo>
                        <a:pt x="67" y="92"/>
                      </a:lnTo>
                      <a:lnTo>
                        <a:pt x="68" y="95"/>
                      </a:lnTo>
                      <a:lnTo>
                        <a:pt x="70" y="99"/>
                      </a:lnTo>
                      <a:lnTo>
                        <a:pt x="72" y="104"/>
                      </a:lnTo>
                      <a:lnTo>
                        <a:pt x="73" y="109"/>
                      </a:lnTo>
                      <a:lnTo>
                        <a:pt x="75" y="113"/>
                      </a:lnTo>
                      <a:lnTo>
                        <a:pt x="77" y="116"/>
                      </a:lnTo>
                      <a:lnTo>
                        <a:pt x="79" y="117"/>
                      </a:lnTo>
                      <a:lnTo>
                        <a:pt x="80" y="117"/>
                      </a:lnTo>
                      <a:lnTo>
                        <a:pt x="82" y="115"/>
                      </a:lnTo>
                      <a:lnTo>
                        <a:pt x="84" y="112"/>
                      </a:lnTo>
                      <a:lnTo>
                        <a:pt x="85" y="109"/>
                      </a:lnTo>
                      <a:lnTo>
                        <a:pt x="87" y="106"/>
                      </a:lnTo>
                      <a:lnTo>
                        <a:pt x="89" y="103"/>
                      </a:lnTo>
                      <a:lnTo>
                        <a:pt x="91" y="101"/>
                      </a:lnTo>
                      <a:lnTo>
                        <a:pt x="92" y="99"/>
                      </a:lnTo>
                      <a:lnTo>
                        <a:pt x="94" y="99"/>
                      </a:lnTo>
                      <a:lnTo>
                        <a:pt x="96" y="98"/>
                      </a:lnTo>
                      <a:lnTo>
                        <a:pt x="97" y="98"/>
                      </a:lnTo>
                      <a:lnTo>
                        <a:pt x="99" y="98"/>
                      </a:lnTo>
                      <a:lnTo>
                        <a:pt x="101" y="99"/>
                      </a:lnTo>
                      <a:lnTo>
                        <a:pt x="103" y="101"/>
                      </a:lnTo>
                      <a:lnTo>
                        <a:pt x="104" y="103"/>
                      </a:lnTo>
                      <a:lnTo>
                        <a:pt x="106" y="105"/>
                      </a:lnTo>
                      <a:lnTo>
                        <a:pt x="107" y="109"/>
                      </a:lnTo>
                      <a:lnTo>
                        <a:pt x="109" y="111"/>
                      </a:lnTo>
                      <a:lnTo>
                        <a:pt x="111" y="114"/>
                      </a:lnTo>
                      <a:lnTo>
                        <a:pt x="113" y="115"/>
                      </a:lnTo>
                      <a:lnTo>
                        <a:pt x="114" y="115"/>
                      </a:lnTo>
                      <a:lnTo>
                        <a:pt x="116" y="113"/>
                      </a:lnTo>
                      <a:lnTo>
                        <a:pt x="118" y="111"/>
                      </a:lnTo>
                      <a:lnTo>
                        <a:pt x="119" y="108"/>
                      </a:lnTo>
                      <a:lnTo>
                        <a:pt x="121" y="106"/>
                      </a:lnTo>
                      <a:lnTo>
                        <a:pt x="123" y="105"/>
                      </a:lnTo>
                      <a:lnTo>
                        <a:pt x="125" y="106"/>
                      </a:lnTo>
                      <a:lnTo>
                        <a:pt x="126" y="109"/>
                      </a:lnTo>
                      <a:lnTo>
                        <a:pt x="128" y="114"/>
                      </a:lnTo>
                      <a:lnTo>
                        <a:pt x="130" y="121"/>
                      </a:lnTo>
                      <a:lnTo>
                        <a:pt x="131" y="128"/>
                      </a:lnTo>
                      <a:lnTo>
                        <a:pt x="133" y="135"/>
                      </a:lnTo>
                      <a:lnTo>
                        <a:pt x="135" y="140"/>
                      </a:lnTo>
                      <a:lnTo>
                        <a:pt x="137" y="143"/>
                      </a:lnTo>
                      <a:lnTo>
                        <a:pt x="138" y="144"/>
                      </a:lnTo>
                      <a:lnTo>
                        <a:pt x="140" y="142"/>
                      </a:lnTo>
                      <a:lnTo>
                        <a:pt x="142" y="138"/>
                      </a:lnTo>
                      <a:lnTo>
                        <a:pt x="143" y="132"/>
                      </a:lnTo>
                      <a:lnTo>
                        <a:pt x="145" y="127"/>
                      </a:lnTo>
                      <a:lnTo>
                        <a:pt x="147" y="123"/>
                      </a:lnTo>
                      <a:lnTo>
                        <a:pt x="149" y="120"/>
                      </a:lnTo>
                      <a:lnTo>
                        <a:pt x="150" y="121"/>
                      </a:lnTo>
                      <a:lnTo>
                        <a:pt x="152" y="123"/>
                      </a:lnTo>
                      <a:lnTo>
                        <a:pt x="154" y="128"/>
                      </a:lnTo>
                      <a:lnTo>
                        <a:pt x="155" y="134"/>
                      </a:lnTo>
                      <a:lnTo>
                        <a:pt x="157" y="141"/>
                      </a:lnTo>
                      <a:lnTo>
                        <a:pt x="159" y="147"/>
                      </a:lnTo>
                      <a:lnTo>
                        <a:pt x="160" y="152"/>
                      </a:lnTo>
                      <a:lnTo>
                        <a:pt x="162" y="156"/>
                      </a:lnTo>
                      <a:lnTo>
                        <a:pt x="164" y="158"/>
                      </a:lnTo>
                      <a:lnTo>
                        <a:pt x="166" y="158"/>
                      </a:lnTo>
                      <a:lnTo>
                        <a:pt x="167" y="156"/>
                      </a:lnTo>
                      <a:lnTo>
                        <a:pt x="169" y="153"/>
                      </a:lnTo>
                      <a:lnTo>
                        <a:pt x="171" y="148"/>
                      </a:lnTo>
                      <a:lnTo>
                        <a:pt x="172" y="142"/>
                      </a:lnTo>
                      <a:lnTo>
                        <a:pt x="174" y="137"/>
                      </a:lnTo>
                      <a:lnTo>
                        <a:pt x="176" y="132"/>
                      </a:lnTo>
                      <a:lnTo>
                        <a:pt x="178" y="127"/>
                      </a:lnTo>
                      <a:lnTo>
                        <a:pt x="179" y="123"/>
                      </a:lnTo>
                      <a:lnTo>
                        <a:pt x="181" y="121"/>
                      </a:lnTo>
                      <a:lnTo>
                        <a:pt x="183" y="121"/>
                      </a:lnTo>
                      <a:lnTo>
                        <a:pt x="184" y="122"/>
                      </a:lnTo>
                      <a:lnTo>
                        <a:pt x="186" y="126"/>
                      </a:lnTo>
                      <a:lnTo>
                        <a:pt x="188" y="130"/>
                      </a:lnTo>
                      <a:lnTo>
                        <a:pt x="190" y="136"/>
                      </a:lnTo>
                      <a:lnTo>
                        <a:pt x="191" y="141"/>
                      </a:lnTo>
                      <a:lnTo>
                        <a:pt x="193" y="146"/>
                      </a:lnTo>
                      <a:lnTo>
                        <a:pt x="195" y="149"/>
                      </a:lnTo>
                      <a:lnTo>
                        <a:pt x="196" y="150"/>
                      </a:lnTo>
                      <a:lnTo>
                        <a:pt x="198" y="149"/>
                      </a:lnTo>
                      <a:lnTo>
                        <a:pt x="200" y="146"/>
                      </a:lnTo>
                      <a:lnTo>
                        <a:pt x="202" y="142"/>
                      </a:lnTo>
                      <a:lnTo>
                        <a:pt x="203" y="138"/>
                      </a:lnTo>
                      <a:lnTo>
                        <a:pt x="205" y="134"/>
                      </a:lnTo>
                      <a:lnTo>
                        <a:pt x="207" y="132"/>
                      </a:lnTo>
                      <a:lnTo>
                        <a:pt x="208" y="131"/>
                      </a:lnTo>
                      <a:lnTo>
                        <a:pt x="210" y="133"/>
                      </a:lnTo>
                      <a:lnTo>
                        <a:pt x="212" y="136"/>
                      </a:lnTo>
                      <a:lnTo>
                        <a:pt x="214" y="140"/>
                      </a:lnTo>
                      <a:lnTo>
                        <a:pt x="215" y="145"/>
                      </a:lnTo>
                      <a:lnTo>
                        <a:pt x="217" y="149"/>
                      </a:lnTo>
                      <a:lnTo>
                        <a:pt x="219" y="153"/>
                      </a:lnTo>
                      <a:lnTo>
                        <a:pt x="220" y="155"/>
                      </a:lnTo>
                      <a:lnTo>
                        <a:pt x="222" y="156"/>
                      </a:lnTo>
                      <a:lnTo>
                        <a:pt x="224" y="156"/>
                      </a:lnTo>
                      <a:lnTo>
                        <a:pt x="226" y="154"/>
                      </a:lnTo>
                      <a:lnTo>
                        <a:pt x="227" y="152"/>
                      </a:lnTo>
                      <a:lnTo>
                        <a:pt x="229" y="149"/>
                      </a:lnTo>
                      <a:lnTo>
                        <a:pt x="231" y="147"/>
                      </a:lnTo>
                      <a:lnTo>
                        <a:pt x="232" y="146"/>
                      </a:lnTo>
                      <a:lnTo>
                        <a:pt x="234" y="146"/>
                      </a:lnTo>
                      <a:lnTo>
                        <a:pt x="236" y="146"/>
                      </a:lnTo>
                      <a:lnTo>
                        <a:pt x="238" y="147"/>
                      </a:lnTo>
                      <a:lnTo>
                        <a:pt x="239" y="149"/>
                      </a:lnTo>
                      <a:lnTo>
                        <a:pt x="241" y="151"/>
                      </a:lnTo>
                      <a:lnTo>
                        <a:pt x="242" y="154"/>
                      </a:lnTo>
                      <a:lnTo>
                        <a:pt x="244" y="156"/>
                      </a:lnTo>
                      <a:lnTo>
                        <a:pt x="246" y="159"/>
                      </a:lnTo>
                      <a:lnTo>
                        <a:pt x="248" y="161"/>
                      </a:lnTo>
                      <a:lnTo>
                        <a:pt x="250" y="163"/>
                      </a:lnTo>
                      <a:lnTo>
                        <a:pt x="251" y="164"/>
                      </a:lnTo>
                      <a:lnTo>
                        <a:pt x="253" y="164"/>
                      </a:lnTo>
                      <a:lnTo>
                        <a:pt x="254" y="164"/>
                      </a:lnTo>
                      <a:lnTo>
                        <a:pt x="256" y="163"/>
                      </a:lnTo>
                      <a:lnTo>
                        <a:pt x="258" y="161"/>
                      </a:lnTo>
                      <a:lnTo>
                        <a:pt x="260" y="159"/>
                      </a:lnTo>
                      <a:lnTo>
                        <a:pt x="262" y="157"/>
                      </a:lnTo>
                      <a:lnTo>
                        <a:pt x="263" y="155"/>
                      </a:lnTo>
                      <a:lnTo>
                        <a:pt x="265" y="153"/>
                      </a:lnTo>
                      <a:lnTo>
                        <a:pt x="266" y="152"/>
                      </a:lnTo>
                      <a:lnTo>
                        <a:pt x="268" y="152"/>
                      </a:lnTo>
                      <a:lnTo>
                        <a:pt x="270" y="152"/>
                      </a:lnTo>
                      <a:lnTo>
                        <a:pt x="272" y="152"/>
                      </a:lnTo>
                      <a:lnTo>
                        <a:pt x="274" y="152"/>
                      </a:lnTo>
                      <a:lnTo>
                        <a:pt x="275" y="153"/>
                      </a:lnTo>
                      <a:lnTo>
                        <a:pt x="277" y="154"/>
                      </a:lnTo>
                      <a:lnTo>
                        <a:pt x="278" y="155"/>
                      </a:lnTo>
                      <a:lnTo>
                        <a:pt x="280" y="156"/>
                      </a:lnTo>
                      <a:lnTo>
                        <a:pt x="282" y="157"/>
                      </a:lnTo>
                      <a:lnTo>
                        <a:pt x="284" y="156"/>
                      </a:lnTo>
                      <a:lnTo>
                        <a:pt x="285" y="154"/>
                      </a:lnTo>
                      <a:lnTo>
                        <a:pt x="287" y="152"/>
                      </a:lnTo>
                      <a:lnTo>
                        <a:pt x="289" y="149"/>
                      </a:lnTo>
                      <a:lnTo>
                        <a:pt x="290" y="145"/>
                      </a:lnTo>
                      <a:lnTo>
                        <a:pt x="292" y="141"/>
                      </a:lnTo>
                      <a:lnTo>
                        <a:pt x="294" y="138"/>
                      </a:lnTo>
                      <a:lnTo>
                        <a:pt x="296" y="136"/>
                      </a:lnTo>
                      <a:lnTo>
                        <a:pt x="297" y="135"/>
                      </a:lnTo>
                      <a:lnTo>
                        <a:pt x="299" y="136"/>
                      </a:lnTo>
                      <a:lnTo>
                        <a:pt x="301" y="138"/>
                      </a:lnTo>
                      <a:lnTo>
                        <a:pt x="302" y="141"/>
                      </a:lnTo>
                      <a:lnTo>
                        <a:pt x="304" y="144"/>
                      </a:lnTo>
                      <a:lnTo>
                        <a:pt x="306" y="146"/>
                      </a:lnTo>
                      <a:lnTo>
                        <a:pt x="308" y="147"/>
                      </a:lnTo>
                      <a:lnTo>
                        <a:pt x="309" y="145"/>
                      </a:lnTo>
                      <a:lnTo>
                        <a:pt x="311" y="142"/>
                      </a:lnTo>
                      <a:lnTo>
                        <a:pt x="313" y="137"/>
                      </a:lnTo>
                      <a:lnTo>
                        <a:pt x="314" y="132"/>
                      </a:lnTo>
                      <a:lnTo>
                        <a:pt x="316" y="128"/>
                      </a:lnTo>
                      <a:lnTo>
                        <a:pt x="318" y="125"/>
                      </a:lnTo>
                      <a:lnTo>
                        <a:pt x="320" y="124"/>
                      </a:lnTo>
                      <a:lnTo>
                        <a:pt x="321" y="126"/>
                      </a:lnTo>
                      <a:lnTo>
                        <a:pt x="323" y="130"/>
                      </a:lnTo>
                      <a:lnTo>
                        <a:pt x="325" y="135"/>
                      </a:lnTo>
                      <a:lnTo>
                        <a:pt x="326" y="141"/>
                      </a:lnTo>
                      <a:lnTo>
                        <a:pt x="328" y="146"/>
                      </a:lnTo>
                      <a:lnTo>
                        <a:pt x="330" y="150"/>
                      </a:lnTo>
                      <a:lnTo>
                        <a:pt x="332" y="152"/>
                      </a:lnTo>
                      <a:lnTo>
                        <a:pt x="333" y="152"/>
                      </a:lnTo>
                      <a:lnTo>
                        <a:pt x="335" y="150"/>
                      </a:lnTo>
                      <a:lnTo>
                        <a:pt x="337" y="147"/>
                      </a:lnTo>
                      <a:lnTo>
                        <a:pt x="338" y="145"/>
                      </a:lnTo>
                      <a:lnTo>
                        <a:pt x="340" y="142"/>
                      </a:lnTo>
                      <a:lnTo>
                        <a:pt x="342" y="142"/>
                      </a:lnTo>
                      <a:lnTo>
                        <a:pt x="344" y="142"/>
                      </a:lnTo>
                      <a:lnTo>
                        <a:pt x="345" y="145"/>
                      </a:lnTo>
                      <a:lnTo>
                        <a:pt x="347" y="147"/>
                      </a:lnTo>
                      <a:lnTo>
                        <a:pt x="349" y="150"/>
                      </a:lnTo>
                      <a:lnTo>
                        <a:pt x="350" y="152"/>
                      </a:lnTo>
                      <a:lnTo>
                        <a:pt x="352" y="154"/>
                      </a:lnTo>
                      <a:lnTo>
                        <a:pt x="354" y="155"/>
                      </a:lnTo>
                      <a:lnTo>
                        <a:pt x="356" y="154"/>
                      </a:lnTo>
                      <a:lnTo>
                        <a:pt x="357" y="153"/>
                      </a:lnTo>
                      <a:lnTo>
                        <a:pt x="359" y="152"/>
                      </a:lnTo>
                      <a:lnTo>
                        <a:pt x="361" y="151"/>
                      </a:lnTo>
                      <a:lnTo>
                        <a:pt x="362" y="149"/>
                      </a:lnTo>
                      <a:lnTo>
                        <a:pt x="364" y="148"/>
                      </a:lnTo>
                      <a:lnTo>
                        <a:pt x="366" y="147"/>
                      </a:lnTo>
                      <a:lnTo>
                        <a:pt x="367" y="146"/>
                      </a:lnTo>
                      <a:lnTo>
                        <a:pt x="369" y="146"/>
                      </a:lnTo>
                      <a:lnTo>
                        <a:pt x="371" y="146"/>
                      </a:lnTo>
                      <a:lnTo>
                        <a:pt x="373" y="146"/>
                      </a:lnTo>
                      <a:lnTo>
                        <a:pt x="374" y="145"/>
                      </a:lnTo>
                      <a:lnTo>
                        <a:pt x="376" y="145"/>
                      </a:lnTo>
                      <a:lnTo>
                        <a:pt x="378" y="143"/>
                      </a:lnTo>
                      <a:lnTo>
                        <a:pt x="379" y="142"/>
                      </a:lnTo>
                      <a:lnTo>
                        <a:pt x="381" y="139"/>
                      </a:lnTo>
                      <a:lnTo>
                        <a:pt x="383" y="136"/>
                      </a:lnTo>
                      <a:lnTo>
                        <a:pt x="385" y="132"/>
                      </a:lnTo>
                      <a:lnTo>
                        <a:pt x="386" y="128"/>
                      </a:lnTo>
                      <a:lnTo>
                        <a:pt x="388" y="124"/>
                      </a:lnTo>
                      <a:lnTo>
                        <a:pt x="390" y="121"/>
                      </a:lnTo>
                      <a:lnTo>
                        <a:pt x="391" y="119"/>
                      </a:lnTo>
                      <a:lnTo>
                        <a:pt x="393" y="119"/>
                      </a:lnTo>
                      <a:lnTo>
                        <a:pt x="395" y="120"/>
                      </a:lnTo>
                      <a:lnTo>
                        <a:pt x="397" y="123"/>
                      </a:lnTo>
                      <a:lnTo>
                        <a:pt x="398" y="127"/>
                      </a:lnTo>
                      <a:lnTo>
                        <a:pt x="400" y="132"/>
                      </a:lnTo>
                      <a:lnTo>
                        <a:pt x="402" y="135"/>
                      </a:lnTo>
                      <a:lnTo>
                        <a:pt x="403" y="139"/>
                      </a:lnTo>
                      <a:lnTo>
                        <a:pt x="405" y="140"/>
                      </a:lnTo>
                      <a:lnTo>
                        <a:pt x="407" y="140"/>
                      </a:lnTo>
                      <a:lnTo>
                        <a:pt x="408" y="138"/>
                      </a:lnTo>
                      <a:lnTo>
                        <a:pt x="410" y="135"/>
                      </a:lnTo>
                      <a:lnTo>
                        <a:pt x="412" y="132"/>
                      </a:lnTo>
                      <a:lnTo>
                        <a:pt x="413" y="128"/>
                      </a:lnTo>
                      <a:lnTo>
                        <a:pt x="415" y="126"/>
                      </a:lnTo>
                      <a:lnTo>
                        <a:pt x="417" y="126"/>
                      </a:lnTo>
                      <a:lnTo>
                        <a:pt x="419" y="126"/>
                      </a:lnTo>
                      <a:lnTo>
                        <a:pt x="420" y="127"/>
                      </a:lnTo>
                      <a:lnTo>
                        <a:pt x="422" y="129"/>
                      </a:lnTo>
                      <a:lnTo>
                        <a:pt x="424" y="131"/>
                      </a:lnTo>
                      <a:lnTo>
                        <a:pt x="425" y="133"/>
                      </a:lnTo>
                      <a:lnTo>
                        <a:pt x="427" y="132"/>
                      </a:lnTo>
                      <a:lnTo>
                        <a:pt x="429" y="131"/>
                      </a:lnTo>
                      <a:lnTo>
                        <a:pt x="431" y="128"/>
                      </a:lnTo>
                      <a:lnTo>
                        <a:pt x="432" y="123"/>
                      </a:lnTo>
                      <a:lnTo>
                        <a:pt x="434" y="118"/>
                      </a:lnTo>
                      <a:lnTo>
                        <a:pt x="436" y="113"/>
                      </a:lnTo>
                      <a:lnTo>
                        <a:pt x="437" y="108"/>
                      </a:lnTo>
                      <a:lnTo>
                        <a:pt x="439" y="103"/>
                      </a:lnTo>
                      <a:lnTo>
                        <a:pt x="441" y="100"/>
                      </a:lnTo>
                      <a:lnTo>
                        <a:pt x="443" y="98"/>
                      </a:lnTo>
                      <a:lnTo>
                        <a:pt x="444" y="96"/>
                      </a:lnTo>
                      <a:lnTo>
                        <a:pt x="446" y="96"/>
                      </a:lnTo>
                      <a:lnTo>
                        <a:pt x="448" y="96"/>
                      </a:lnTo>
                      <a:lnTo>
                        <a:pt x="449" y="97"/>
                      </a:lnTo>
                      <a:lnTo>
                        <a:pt x="451" y="97"/>
                      </a:lnTo>
                      <a:lnTo>
                        <a:pt x="453" y="98"/>
                      </a:lnTo>
                      <a:lnTo>
                        <a:pt x="455" y="100"/>
                      </a:lnTo>
                      <a:lnTo>
                        <a:pt x="456" y="101"/>
                      </a:lnTo>
                      <a:lnTo>
                        <a:pt x="458" y="102"/>
                      </a:lnTo>
                      <a:lnTo>
                        <a:pt x="460" y="104"/>
                      </a:lnTo>
                      <a:lnTo>
                        <a:pt x="461" y="105"/>
                      </a:lnTo>
                      <a:lnTo>
                        <a:pt x="463" y="105"/>
                      </a:lnTo>
                      <a:lnTo>
                        <a:pt x="465" y="105"/>
                      </a:lnTo>
                      <a:lnTo>
                        <a:pt x="467" y="104"/>
                      </a:lnTo>
                      <a:lnTo>
                        <a:pt x="468" y="102"/>
                      </a:lnTo>
                      <a:lnTo>
                        <a:pt x="470" y="101"/>
                      </a:lnTo>
                      <a:lnTo>
                        <a:pt x="472" y="98"/>
                      </a:lnTo>
                      <a:lnTo>
                        <a:pt x="473" y="97"/>
                      </a:lnTo>
                      <a:lnTo>
                        <a:pt x="475" y="97"/>
                      </a:lnTo>
                      <a:lnTo>
                        <a:pt x="477" y="98"/>
                      </a:lnTo>
                      <a:lnTo>
                        <a:pt x="479" y="101"/>
                      </a:lnTo>
                      <a:lnTo>
                        <a:pt x="480" y="105"/>
                      </a:lnTo>
                      <a:lnTo>
                        <a:pt x="482" y="109"/>
                      </a:lnTo>
                      <a:lnTo>
                        <a:pt x="484" y="113"/>
                      </a:lnTo>
                      <a:lnTo>
                        <a:pt x="485" y="116"/>
                      </a:lnTo>
                      <a:lnTo>
                        <a:pt x="487" y="117"/>
                      </a:lnTo>
                      <a:lnTo>
                        <a:pt x="489" y="116"/>
                      </a:lnTo>
                      <a:lnTo>
                        <a:pt x="491" y="112"/>
                      </a:lnTo>
                      <a:lnTo>
                        <a:pt x="492" y="108"/>
                      </a:lnTo>
                      <a:lnTo>
                        <a:pt x="494" y="102"/>
                      </a:lnTo>
                      <a:lnTo>
                        <a:pt x="496" y="97"/>
                      </a:lnTo>
                      <a:lnTo>
                        <a:pt x="497" y="95"/>
                      </a:lnTo>
                      <a:lnTo>
                        <a:pt x="499" y="94"/>
                      </a:lnTo>
                      <a:lnTo>
                        <a:pt x="501" y="96"/>
                      </a:lnTo>
                      <a:lnTo>
                        <a:pt x="503" y="101"/>
                      </a:lnTo>
                      <a:lnTo>
                        <a:pt x="504" y="108"/>
                      </a:lnTo>
                      <a:lnTo>
                        <a:pt x="506" y="116"/>
                      </a:lnTo>
                      <a:lnTo>
                        <a:pt x="508" y="123"/>
                      </a:lnTo>
                      <a:lnTo>
                        <a:pt x="509" y="129"/>
                      </a:lnTo>
                      <a:lnTo>
                        <a:pt x="511" y="134"/>
                      </a:lnTo>
                      <a:lnTo>
                        <a:pt x="513" y="136"/>
                      </a:lnTo>
                      <a:lnTo>
                        <a:pt x="515" y="136"/>
                      </a:lnTo>
                      <a:lnTo>
                        <a:pt x="516" y="135"/>
                      </a:lnTo>
                      <a:lnTo>
                        <a:pt x="518" y="133"/>
                      </a:lnTo>
                      <a:lnTo>
                        <a:pt x="520" y="131"/>
                      </a:lnTo>
                      <a:lnTo>
                        <a:pt x="521" y="129"/>
                      </a:lnTo>
                      <a:lnTo>
                        <a:pt x="523" y="127"/>
                      </a:lnTo>
                      <a:lnTo>
                        <a:pt x="525" y="124"/>
                      </a:lnTo>
                      <a:lnTo>
                        <a:pt x="527" y="122"/>
                      </a:lnTo>
                      <a:lnTo>
                        <a:pt x="528" y="119"/>
                      </a:lnTo>
                      <a:lnTo>
                        <a:pt x="530" y="116"/>
                      </a:lnTo>
                      <a:lnTo>
                        <a:pt x="532" y="112"/>
                      </a:lnTo>
                      <a:lnTo>
                        <a:pt x="533" y="110"/>
                      </a:lnTo>
                      <a:lnTo>
                        <a:pt x="535" y="108"/>
                      </a:lnTo>
                      <a:lnTo>
                        <a:pt x="537" y="107"/>
                      </a:lnTo>
                      <a:lnTo>
                        <a:pt x="539" y="107"/>
                      </a:lnTo>
                      <a:lnTo>
                        <a:pt x="540" y="109"/>
                      </a:lnTo>
                      <a:lnTo>
                        <a:pt x="542" y="113"/>
                      </a:lnTo>
                      <a:lnTo>
                        <a:pt x="543" y="117"/>
                      </a:lnTo>
                      <a:lnTo>
                        <a:pt x="545" y="121"/>
                      </a:lnTo>
                      <a:lnTo>
                        <a:pt x="547" y="124"/>
                      </a:lnTo>
                      <a:lnTo>
                        <a:pt x="549" y="127"/>
                      </a:lnTo>
                      <a:lnTo>
                        <a:pt x="551" y="127"/>
                      </a:lnTo>
                      <a:lnTo>
                        <a:pt x="552" y="126"/>
                      </a:lnTo>
                      <a:lnTo>
                        <a:pt x="554" y="124"/>
                      </a:lnTo>
                      <a:lnTo>
                        <a:pt x="555" y="121"/>
                      </a:lnTo>
                      <a:lnTo>
                        <a:pt x="557" y="118"/>
                      </a:lnTo>
                      <a:lnTo>
                        <a:pt x="559" y="116"/>
                      </a:lnTo>
                      <a:lnTo>
                        <a:pt x="561" y="114"/>
                      </a:lnTo>
                      <a:lnTo>
                        <a:pt x="563" y="113"/>
                      </a:lnTo>
                      <a:lnTo>
                        <a:pt x="564" y="112"/>
                      </a:lnTo>
                      <a:lnTo>
                        <a:pt x="566" y="113"/>
                      </a:lnTo>
                      <a:lnTo>
                        <a:pt x="567" y="114"/>
                      </a:lnTo>
                      <a:lnTo>
                        <a:pt x="569" y="114"/>
                      </a:lnTo>
                      <a:lnTo>
                        <a:pt x="571" y="114"/>
                      </a:lnTo>
                      <a:lnTo>
                        <a:pt x="573" y="113"/>
                      </a:lnTo>
                      <a:lnTo>
                        <a:pt x="574" y="111"/>
                      </a:lnTo>
                      <a:lnTo>
                        <a:pt x="576" y="109"/>
                      </a:lnTo>
                      <a:lnTo>
                        <a:pt x="578" y="106"/>
                      </a:lnTo>
                      <a:lnTo>
                        <a:pt x="579" y="102"/>
                      </a:lnTo>
                      <a:lnTo>
                        <a:pt x="581" y="99"/>
                      </a:lnTo>
                      <a:lnTo>
                        <a:pt x="583" y="97"/>
                      </a:lnTo>
                      <a:lnTo>
                        <a:pt x="585" y="95"/>
                      </a:lnTo>
                      <a:lnTo>
                        <a:pt x="586" y="94"/>
                      </a:lnTo>
                      <a:lnTo>
                        <a:pt x="588" y="95"/>
                      </a:lnTo>
                      <a:lnTo>
                        <a:pt x="590" y="96"/>
                      </a:lnTo>
                      <a:lnTo>
                        <a:pt x="591" y="98"/>
                      </a:lnTo>
                      <a:lnTo>
                        <a:pt x="593" y="102"/>
                      </a:lnTo>
                      <a:lnTo>
                        <a:pt x="595" y="105"/>
                      </a:lnTo>
                      <a:lnTo>
                        <a:pt x="597" y="108"/>
                      </a:lnTo>
                      <a:lnTo>
                        <a:pt x="598" y="111"/>
                      </a:lnTo>
                      <a:lnTo>
                        <a:pt x="600" y="114"/>
                      </a:lnTo>
                      <a:lnTo>
                        <a:pt x="602" y="116"/>
                      </a:lnTo>
                      <a:lnTo>
                        <a:pt x="603" y="117"/>
                      </a:lnTo>
                      <a:lnTo>
                        <a:pt x="605" y="117"/>
                      </a:lnTo>
                      <a:lnTo>
                        <a:pt x="607" y="116"/>
                      </a:lnTo>
                      <a:lnTo>
                        <a:pt x="608" y="114"/>
                      </a:lnTo>
                      <a:lnTo>
                        <a:pt x="610" y="112"/>
                      </a:lnTo>
                      <a:lnTo>
                        <a:pt x="612" y="110"/>
                      </a:lnTo>
                      <a:lnTo>
                        <a:pt x="614" y="108"/>
                      </a:lnTo>
                      <a:lnTo>
                        <a:pt x="615" y="107"/>
                      </a:lnTo>
                      <a:lnTo>
                        <a:pt x="617" y="105"/>
                      </a:lnTo>
                      <a:lnTo>
                        <a:pt x="619" y="104"/>
                      </a:lnTo>
                      <a:lnTo>
                        <a:pt x="620" y="104"/>
                      </a:lnTo>
                      <a:lnTo>
                        <a:pt x="622" y="105"/>
                      </a:lnTo>
                      <a:lnTo>
                        <a:pt x="624" y="106"/>
                      </a:lnTo>
                      <a:lnTo>
                        <a:pt x="626" y="107"/>
                      </a:lnTo>
                      <a:lnTo>
                        <a:pt x="627" y="107"/>
                      </a:lnTo>
                      <a:lnTo>
                        <a:pt x="629" y="107"/>
                      </a:lnTo>
                      <a:lnTo>
                        <a:pt x="631" y="107"/>
                      </a:lnTo>
                      <a:lnTo>
                        <a:pt x="632" y="105"/>
                      </a:lnTo>
                      <a:lnTo>
                        <a:pt x="634" y="104"/>
                      </a:lnTo>
                      <a:lnTo>
                        <a:pt x="636" y="102"/>
                      </a:lnTo>
                      <a:lnTo>
                        <a:pt x="638" y="101"/>
                      </a:lnTo>
                      <a:lnTo>
                        <a:pt x="639" y="101"/>
                      </a:lnTo>
                      <a:lnTo>
                        <a:pt x="641" y="103"/>
                      </a:lnTo>
                      <a:lnTo>
                        <a:pt x="643" y="105"/>
                      </a:lnTo>
                      <a:lnTo>
                        <a:pt x="644" y="109"/>
                      </a:lnTo>
                      <a:lnTo>
                        <a:pt x="646" y="112"/>
                      </a:lnTo>
                      <a:lnTo>
                        <a:pt x="648" y="115"/>
                      </a:lnTo>
                      <a:lnTo>
                        <a:pt x="650" y="117"/>
                      </a:lnTo>
                      <a:lnTo>
                        <a:pt x="651" y="118"/>
                      </a:lnTo>
                      <a:lnTo>
                        <a:pt x="653" y="117"/>
                      </a:lnTo>
                      <a:lnTo>
                        <a:pt x="655" y="115"/>
                      </a:lnTo>
                      <a:lnTo>
                        <a:pt x="656" y="112"/>
                      </a:lnTo>
                      <a:lnTo>
                        <a:pt x="658" y="109"/>
                      </a:lnTo>
                      <a:lnTo>
                        <a:pt x="660" y="106"/>
                      </a:lnTo>
                      <a:lnTo>
                        <a:pt x="662" y="104"/>
                      </a:lnTo>
                      <a:lnTo>
                        <a:pt x="663" y="103"/>
                      </a:lnTo>
                      <a:lnTo>
                        <a:pt x="665" y="104"/>
                      </a:lnTo>
                      <a:lnTo>
                        <a:pt x="667" y="105"/>
                      </a:lnTo>
                      <a:lnTo>
                        <a:pt x="668" y="107"/>
                      </a:lnTo>
                      <a:lnTo>
                        <a:pt x="670" y="109"/>
                      </a:lnTo>
                      <a:lnTo>
                        <a:pt x="672" y="110"/>
                      </a:lnTo>
                      <a:lnTo>
                        <a:pt x="674" y="110"/>
                      </a:lnTo>
                      <a:lnTo>
                        <a:pt x="675" y="109"/>
                      </a:lnTo>
                      <a:lnTo>
                        <a:pt x="677" y="107"/>
                      </a:lnTo>
                      <a:lnTo>
                        <a:pt x="678" y="104"/>
                      </a:lnTo>
                      <a:lnTo>
                        <a:pt x="680" y="102"/>
                      </a:lnTo>
                      <a:lnTo>
                        <a:pt x="682" y="100"/>
                      </a:lnTo>
                      <a:lnTo>
                        <a:pt x="684" y="99"/>
                      </a:lnTo>
                      <a:lnTo>
                        <a:pt x="686" y="99"/>
                      </a:lnTo>
                      <a:lnTo>
                        <a:pt x="687" y="100"/>
                      </a:lnTo>
                      <a:lnTo>
                        <a:pt x="689" y="101"/>
                      </a:lnTo>
                      <a:lnTo>
                        <a:pt x="690" y="103"/>
                      </a:lnTo>
                      <a:lnTo>
                        <a:pt x="692" y="105"/>
                      </a:lnTo>
                      <a:lnTo>
                        <a:pt x="694" y="107"/>
                      </a:lnTo>
                      <a:lnTo>
                        <a:pt x="696" y="108"/>
                      </a:lnTo>
                      <a:lnTo>
                        <a:pt x="698" y="108"/>
                      </a:lnTo>
                      <a:lnTo>
                        <a:pt x="699" y="108"/>
                      </a:lnTo>
                      <a:lnTo>
                        <a:pt x="701" y="107"/>
                      </a:lnTo>
                      <a:lnTo>
                        <a:pt x="702" y="106"/>
                      </a:lnTo>
                      <a:lnTo>
                        <a:pt x="704" y="105"/>
                      </a:lnTo>
                      <a:lnTo>
                        <a:pt x="706" y="103"/>
                      </a:lnTo>
                      <a:lnTo>
                        <a:pt x="708" y="102"/>
                      </a:lnTo>
                      <a:lnTo>
                        <a:pt x="710" y="101"/>
                      </a:lnTo>
                      <a:lnTo>
                        <a:pt x="711" y="100"/>
                      </a:lnTo>
                      <a:lnTo>
                        <a:pt x="713" y="99"/>
                      </a:lnTo>
                      <a:lnTo>
                        <a:pt x="714" y="99"/>
                      </a:lnTo>
                      <a:lnTo>
                        <a:pt x="716" y="99"/>
                      </a:lnTo>
                      <a:lnTo>
                        <a:pt x="718" y="99"/>
                      </a:lnTo>
                      <a:lnTo>
                        <a:pt x="720" y="99"/>
                      </a:lnTo>
                      <a:lnTo>
                        <a:pt x="721" y="99"/>
                      </a:lnTo>
                      <a:lnTo>
                        <a:pt x="723" y="99"/>
                      </a:lnTo>
                      <a:lnTo>
                        <a:pt x="725" y="98"/>
                      </a:lnTo>
                      <a:lnTo>
                        <a:pt x="726" y="98"/>
                      </a:lnTo>
                      <a:lnTo>
                        <a:pt x="728" y="98"/>
                      </a:lnTo>
                      <a:lnTo>
                        <a:pt x="730" y="97"/>
                      </a:lnTo>
                      <a:lnTo>
                        <a:pt x="732" y="97"/>
                      </a:lnTo>
                      <a:lnTo>
                        <a:pt x="733" y="98"/>
                      </a:lnTo>
                      <a:lnTo>
                        <a:pt x="735" y="98"/>
                      </a:lnTo>
                      <a:lnTo>
                        <a:pt x="737" y="98"/>
                      </a:lnTo>
                      <a:lnTo>
                        <a:pt x="738" y="98"/>
                      </a:lnTo>
                      <a:lnTo>
                        <a:pt x="740" y="98"/>
                      </a:lnTo>
                      <a:lnTo>
                        <a:pt x="742" y="97"/>
                      </a:lnTo>
                      <a:lnTo>
                        <a:pt x="744" y="96"/>
                      </a:lnTo>
                      <a:lnTo>
                        <a:pt x="745" y="94"/>
                      </a:lnTo>
                      <a:lnTo>
                        <a:pt x="747" y="93"/>
                      </a:lnTo>
                      <a:lnTo>
                        <a:pt x="749" y="93"/>
                      </a:lnTo>
                      <a:lnTo>
                        <a:pt x="750" y="94"/>
                      </a:lnTo>
                      <a:lnTo>
                        <a:pt x="752" y="96"/>
                      </a:lnTo>
                      <a:lnTo>
                        <a:pt x="754" y="100"/>
                      </a:lnTo>
                      <a:lnTo>
                        <a:pt x="756" y="104"/>
                      </a:lnTo>
                      <a:lnTo>
                        <a:pt x="757" y="108"/>
                      </a:lnTo>
                      <a:lnTo>
                        <a:pt x="759" y="112"/>
                      </a:lnTo>
                      <a:lnTo>
                        <a:pt x="761" y="114"/>
                      </a:lnTo>
                      <a:lnTo>
                        <a:pt x="762" y="114"/>
                      </a:lnTo>
                      <a:lnTo>
                        <a:pt x="764" y="111"/>
                      </a:lnTo>
                      <a:lnTo>
                        <a:pt x="766" y="107"/>
                      </a:lnTo>
                      <a:lnTo>
                        <a:pt x="768" y="101"/>
                      </a:lnTo>
                      <a:lnTo>
                        <a:pt x="769" y="96"/>
                      </a:lnTo>
                      <a:lnTo>
                        <a:pt x="771" y="90"/>
                      </a:lnTo>
                      <a:lnTo>
                        <a:pt x="773" y="87"/>
                      </a:lnTo>
                      <a:lnTo>
                        <a:pt x="774" y="85"/>
                      </a:lnTo>
                      <a:lnTo>
                        <a:pt x="776" y="86"/>
                      </a:lnTo>
                      <a:lnTo>
                        <a:pt x="778" y="87"/>
                      </a:lnTo>
                      <a:lnTo>
                        <a:pt x="780" y="90"/>
                      </a:lnTo>
                      <a:lnTo>
                        <a:pt x="781" y="93"/>
                      </a:lnTo>
                      <a:lnTo>
                        <a:pt x="783" y="95"/>
                      </a:lnTo>
                      <a:lnTo>
                        <a:pt x="785" y="95"/>
                      </a:lnTo>
                      <a:lnTo>
                        <a:pt x="786" y="94"/>
                      </a:lnTo>
                      <a:lnTo>
                        <a:pt x="788" y="91"/>
                      </a:lnTo>
                      <a:lnTo>
                        <a:pt x="790" y="87"/>
                      </a:lnTo>
                      <a:lnTo>
                        <a:pt x="792" y="82"/>
                      </a:lnTo>
                      <a:lnTo>
                        <a:pt x="793" y="78"/>
                      </a:lnTo>
                      <a:lnTo>
                        <a:pt x="795" y="75"/>
                      </a:lnTo>
                      <a:lnTo>
                        <a:pt x="797" y="73"/>
                      </a:lnTo>
                      <a:lnTo>
                        <a:pt x="798" y="72"/>
                      </a:lnTo>
                      <a:lnTo>
                        <a:pt x="800" y="72"/>
                      </a:lnTo>
                      <a:lnTo>
                        <a:pt x="802" y="73"/>
                      </a:lnTo>
                      <a:lnTo>
                        <a:pt x="804" y="73"/>
                      </a:lnTo>
                      <a:lnTo>
                        <a:pt x="805" y="74"/>
                      </a:lnTo>
                      <a:lnTo>
                        <a:pt x="807" y="75"/>
                      </a:lnTo>
                      <a:lnTo>
                        <a:pt x="809" y="76"/>
                      </a:lnTo>
                      <a:lnTo>
                        <a:pt x="810" y="77"/>
                      </a:lnTo>
                      <a:lnTo>
                        <a:pt x="812" y="78"/>
                      </a:lnTo>
                      <a:lnTo>
                        <a:pt x="814" y="80"/>
                      </a:lnTo>
                      <a:lnTo>
                        <a:pt x="815" y="82"/>
                      </a:lnTo>
                      <a:lnTo>
                        <a:pt x="817" y="85"/>
                      </a:lnTo>
                      <a:lnTo>
                        <a:pt x="819" y="86"/>
                      </a:lnTo>
                      <a:lnTo>
                        <a:pt x="821" y="87"/>
                      </a:lnTo>
                      <a:lnTo>
                        <a:pt x="822" y="86"/>
                      </a:lnTo>
                      <a:lnTo>
                        <a:pt x="824" y="84"/>
                      </a:lnTo>
                      <a:lnTo>
                        <a:pt x="826" y="80"/>
                      </a:lnTo>
                      <a:lnTo>
                        <a:pt x="827" y="76"/>
                      </a:lnTo>
                      <a:lnTo>
                        <a:pt x="829" y="71"/>
                      </a:lnTo>
                      <a:lnTo>
                        <a:pt x="831" y="67"/>
                      </a:lnTo>
                      <a:lnTo>
                        <a:pt x="833" y="65"/>
                      </a:lnTo>
                      <a:lnTo>
                        <a:pt x="834" y="65"/>
                      </a:lnTo>
                      <a:lnTo>
                        <a:pt x="836" y="67"/>
                      </a:lnTo>
                      <a:lnTo>
                        <a:pt x="838" y="72"/>
                      </a:lnTo>
                      <a:lnTo>
                        <a:pt x="839" y="77"/>
                      </a:lnTo>
                      <a:lnTo>
                        <a:pt x="841" y="83"/>
                      </a:lnTo>
                      <a:lnTo>
                        <a:pt x="843" y="88"/>
                      </a:lnTo>
                      <a:lnTo>
                        <a:pt x="844" y="92"/>
                      </a:lnTo>
                      <a:lnTo>
                        <a:pt x="846" y="93"/>
                      </a:lnTo>
                      <a:lnTo>
                        <a:pt x="848" y="93"/>
                      </a:lnTo>
                      <a:lnTo>
                        <a:pt x="850" y="91"/>
                      </a:lnTo>
                      <a:lnTo>
                        <a:pt x="851" y="88"/>
                      </a:lnTo>
                      <a:lnTo>
                        <a:pt x="853" y="85"/>
                      </a:lnTo>
                      <a:lnTo>
                        <a:pt x="855" y="82"/>
                      </a:lnTo>
                      <a:lnTo>
                        <a:pt x="856" y="81"/>
                      </a:lnTo>
                      <a:lnTo>
                        <a:pt x="858" y="80"/>
                      </a:lnTo>
                      <a:lnTo>
                        <a:pt x="860" y="82"/>
                      </a:lnTo>
                      <a:lnTo>
                        <a:pt x="861" y="83"/>
                      </a:lnTo>
                      <a:lnTo>
                        <a:pt x="863" y="85"/>
                      </a:lnTo>
                      <a:lnTo>
                        <a:pt x="865" y="86"/>
                      </a:lnTo>
                      <a:lnTo>
                        <a:pt x="867" y="86"/>
                      </a:lnTo>
                      <a:lnTo>
                        <a:pt x="868" y="86"/>
                      </a:lnTo>
                      <a:lnTo>
                        <a:pt x="870" y="85"/>
                      </a:lnTo>
                      <a:lnTo>
                        <a:pt x="872" y="82"/>
                      </a:lnTo>
                      <a:lnTo>
                        <a:pt x="873" y="80"/>
                      </a:lnTo>
                      <a:lnTo>
                        <a:pt x="875" y="77"/>
                      </a:lnTo>
                      <a:lnTo>
                        <a:pt x="877" y="74"/>
                      </a:lnTo>
                      <a:lnTo>
                        <a:pt x="879" y="72"/>
                      </a:lnTo>
                      <a:lnTo>
                        <a:pt x="880" y="71"/>
                      </a:lnTo>
                      <a:lnTo>
                        <a:pt x="882" y="70"/>
                      </a:lnTo>
                      <a:lnTo>
                        <a:pt x="884" y="69"/>
                      </a:lnTo>
                      <a:lnTo>
                        <a:pt x="885" y="68"/>
                      </a:lnTo>
                      <a:lnTo>
                        <a:pt x="887" y="68"/>
                      </a:lnTo>
                      <a:lnTo>
                        <a:pt x="889" y="68"/>
                      </a:lnTo>
                      <a:lnTo>
                        <a:pt x="891" y="70"/>
                      </a:lnTo>
                      <a:lnTo>
                        <a:pt x="892" y="71"/>
                      </a:lnTo>
                      <a:lnTo>
                        <a:pt x="894" y="74"/>
                      </a:lnTo>
                      <a:lnTo>
                        <a:pt x="896" y="77"/>
                      </a:lnTo>
                      <a:lnTo>
                        <a:pt x="897" y="81"/>
                      </a:lnTo>
                      <a:lnTo>
                        <a:pt x="899" y="85"/>
                      </a:lnTo>
                      <a:lnTo>
                        <a:pt x="901" y="88"/>
                      </a:lnTo>
                      <a:lnTo>
                        <a:pt x="903" y="90"/>
                      </a:lnTo>
                      <a:lnTo>
                        <a:pt x="904" y="90"/>
                      </a:lnTo>
                      <a:lnTo>
                        <a:pt x="906" y="88"/>
                      </a:lnTo>
                      <a:lnTo>
                        <a:pt x="908" y="84"/>
                      </a:lnTo>
                      <a:lnTo>
                        <a:pt x="909" y="79"/>
                      </a:lnTo>
                      <a:lnTo>
                        <a:pt x="911" y="74"/>
                      </a:lnTo>
                      <a:lnTo>
                        <a:pt x="913" y="69"/>
                      </a:lnTo>
                      <a:lnTo>
                        <a:pt x="915" y="65"/>
                      </a:lnTo>
                      <a:lnTo>
                        <a:pt x="916" y="63"/>
                      </a:lnTo>
                      <a:lnTo>
                        <a:pt x="918" y="63"/>
                      </a:lnTo>
                      <a:lnTo>
                        <a:pt x="920" y="64"/>
                      </a:lnTo>
                      <a:lnTo>
                        <a:pt x="921" y="67"/>
                      </a:lnTo>
                      <a:lnTo>
                        <a:pt x="923" y="71"/>
                      </a:lnTo>
                      <a:lnTo>
                        <a:pt x="925" y="74"/>
                      </a:lnTo>
                      <a:lnTo>
                        <a:pt x="927" y="77"/>
                      </a:lnTo>
                      <a:lnTo>
                        <a:pt x="928" y="80"/>
                      </a:lnTo>
                      <a:lnTo>
                        <a:pt x="930" y="82"/>
                      </a:lnTo>
                      <a:lnTo>
                        <a:pt x="932" y="84"/>
                      </a:lnTo>
                      <a:lnTo>
                        <a:pt x="933" y="85"/>
                      </a:lnTo>
                      <a:lnTo>
                        <a:pt x="935" y="86"/>
                      </a:lnTo>
                      <a:lnTo>
                        <a:pt x="937" y="88"/>
                      </a:lnTo>
                      <a:lnTo>
                        <a:pt x="939" y="90"/>
                      </a:lnTo>
                      <a:lnTo>
                        <a:pt x="940" y="92"/>
                      </a:lnTo>
                      <a:lnTo>
                        <a:pt x="942" y="93"/>
                      </a:lnTo>
                      <a:lnTo>
                        <a:pt x="944" y="94"/>
                      </a:lnTo>
                      <a:lnTo>
                        <a:pt x="945" y="93"/>
                      </a:lnTo>
                      <a:lnTo>
                        <a:pt x="947" y="92"/>
                      </a:lnTo>
                      <a:lnTo>
                        <a:pt x="949" y="90"/>
                      </a:lnTo>
                      <a:lnTo>
                        <a:pt x="951" y="87"/>
                      </a:lnTo>
                      <a:lnTo>
                        <a:pt x="952" y="85"/>
                      </a:lnTo>
                      <a:lnTo>
                        <a:pt x="954" y="84"/>
                      </a:lnTo>
                      <a:lnTo>
                        <a:pt x="956" y="84"/>
                      </a:lnTo>
                      <a:lnTo>
                        <a:pt x="957" y="86"/>
                      </a:lnTo>
                      <a:lnTo>
                        <a:pt x="959" y="88"/>
                      </a:lnTo>
                      <a:lnTo>
                        <a:pt x="961" y="90"/>
                      </a:lnTo>
                      <a:lnTo>
                        <a:pt x="963" y="92"/>
                      </a:lnTo>
                      <a:lnTo>
                        <a:pt x="964" y="93"/>
                      </a:lnTo>
                      <a:lnTo>
                        <a:pt x="966" y="94"/>
                      </a:lnTo>
                      <a:lnTo>
                        <a:pt x="968" y="93"/>
                      </a:lnTo>
                      <a:lnTo>
                        <a:pt x="969" y="92"/>
                      </a:lnTo>
                      <a:lnTo>
                        <a:pt x="971" y="91"/>
                      </a:lnTo>
                      <a:lnTo>
                        <a:pt x="973" y="91"/>
                      </a:lnTo>
                      <a:lnTo>
                        <a:pt x="975" y="92"/>
                      </a:lnTo>
                      <a:lnTo>
                        <a:pt x="976" y="95"/>
                      </a:lnTo>
                      <a:lnTo>
                        <a:pt x="978" y="98"/>
                      </a:lnTo>
                      <a:lnTo>
                        <a:pt x="979" y="101"/>
                      </a:lnTo>
                      <a:lnTo>
                        <a:pt x="981" y="104"/>
                      </a:lnTo>
                      <a:lnTo>
                        <a:pt x="983" y="104"/>
                      </a:lnTo>
                      <a:lnTo>
                        <a:pt x="985" y="102"/>
                      </a:lnTo>
                      <a:lnTo>
                        <a:pt x="987" y="97"/>
                      </a:lnTo>
                      <a:lnTo>
                        <a:pt x="988" y="88"/>
                      </a:lnTo>
                      <a:lnTo>
                        <a:pt x="990" y="78"/>
                      </a:lnTo>
                      <a:lnTo>
                        <a:pt x="991" y="66"/>
                      </a:lnTo>
                      <a:lnTo>
                        <a:pt x="993" y="54"/>
                      </a:lnTo>
                      <a:lnTo>
                        <a:pt x="995" y="44"/>
                      </a:lnTo>
                      <a:lnTo>
                        <a:pt x="997" y="36"/>
                      </a:lnTo>
                      <a:lnTo>
                        <a:pt x="999" y="32"/>
                      </a:lnTo>
                      <a:lnTo>
                        <a:pt x="1000" y="31"/>
                      </a:lnTo>
                      <a:lnTo>
                        <a:pt x="1002" y="32"/>
                      </a:lnTo>
                      <a:lnTo>
                        <a:pt x="1003" y="35"/>
                      </a:lnTo>
                      <a:lnTo>
                        <a:pt x="1005" y="39"/>
                      </a:lnTo>
                      <a:lnTo>
                        <a:pt x="1007" y="41"/>
                      </a:lnTo>
                      <a:lnTo>
                        <a:pt x="1009" y="42"/>
                      </a:lnTo>
                      <a:lnTo>
                        <a:pt x="1011" y="41"/>
                      </a:lnTo>
                      <a:lnTo>
                        <a:pt x="1012" y="38"/>
                      </a:lnTo>
                      <a:lnTo>
                        <a:pt x="1014" y="34"/>
                      </a:lnTo>
                      <a:lnTo>
                        <a:pt x="1015" y="29"/>
                      </a:lnTo>
                      <a:lnTo>
                        <a:pt x="1017" y="24"/>
                      </a:lnTo>
                      <a:lnTo>
                        <a:pt x="1019" y="21"/>
                      </a:lnTo>
                      <a:lnTo>
                        <a:pt x="1021" y="20"/>
                      </a:lnTo>
                      <a:lnTo>
                        <a:pt x="1022" y="20"/>
                      </a:lnTo>
                      <a:lnTo>
                        <a:pt x="1024" y="22"/>
                      </a:lnTo>
                      <a:lnTo>
                        <a:pt x="1026" y="25"/>
                      </a:lnTo>
                      <a:lnTo>
                        <a:pt x="1027" y="29"/>
                      </a:lnTo>
                      <a:lnTo>
                        <a:pt x="1029" y="33"/>
                      </a:lnTo>
                      <a:lnTo>
                        <a:pt x="1031" y="36"/>
                      </a:lnTo>
                      <a:lnTo>
                        <a:pt x="1033" y="36"/>
                      </a:lnTo>
                      <a:lnTo>
                        <a:pt x="1034" y="36"/>
                      </a:lnTo>
                      <a:lnTo>
                        <a:pt x="1036" y="34"/>
                      </a:lnTo>
                      <a:lnTo>
                        <a:pt x="1038" y="31"/>
                      </a:lnTo>
                      <a:lnTo>
                        <a:pt x="1039" y="28"/>
                      </a:lnTo>
                      <a:lnTo>
                        <a:pt x="1041" y="27"/>
                      </a:lnTo>
                      <a:lnTo>
                        <a:pt x="1043" y="26"/>
                      </a:lnTo>
                      <a:lnTo>
                        <a:pt x="1045" y="27"/>
                      </a:lnTo>
                      <a:lnTo>
                        <a:pt x="1046" y="29"/>
                      </a:lnTo>
                      <a:lnTo>
                        <a:pt x="1048" y="32"/>
                      </a:lnTo>
                      <a:lnTo>
                        <a:pt x="1050" y="35"/>
                      </a:lnTo>
                      <a:lnTo>
                        <a:pt x="1051" y="39"/>
                      </a:lnTo>
                      <a:lnTo>
                        <a:pt x="1053" y="41"/>
                      </a:lnTo>
                      <a:lnTo>
                        <a:pt x="1055" y="42"/>
                      </a:lnTo>
                      <a:lnTo>
                        <a:pt x="1057" y="42"/>
                      </a:lnTo>
                      <a:lnTo>
                        <a:pt x="1058" y="41"/>
                      </a:lnTo>
                      <a:lnTo>
                        <a:pt x="1060" y="39"/>
                      </a:lnTo>
                      <a:lnTo>
                        <a:pt x="1062" y="37"/>
                      </a:lnTo>
                      <a:lnTo>
                        <a:pt x="1063" y="35"/>
                      </a:lnTo>
                      <a:lnTo>
                        <a:pt x="1065" y="33"/>
                      </a:lnTo>
                      <a:lnTo>
                        <a:pt x="1067" y="32"/>
                      </a:lnTo>
                      <a:lnTo>
                        <a:pt x="1068" y="31"/>
                      </a:lnTo>
                      <a:lnTo>
                        <a:pt x="1070" y="30"/>
                      </a:lnTo>
                      <a:lnTo>
                        <a:pt x="1072" y="29"/>
                      </a:lnTo>
                      <a:lnTo>
                        <a:pt x="1074" y="28"/>
                      </a:lnTo>
                      <a:lnTo>
                        <a:pt x="1075" y="28"/>
                      </a:lnTo>
                      <a:lnTo>
                        <a:pt x="1077" y="27"/>
                      </a:lnTo>
                      <a:lnTo>
                        <a:pt x="1079" y="27"/>
                      </a:lnTo>
                      <a:lnTo>
                        <a:pt x="1080" y="28"/>
                      </a:lnTo>
                      <a:lnTo>
                        <a:pt x="1082" y="30"/>
                      </a:lnTo>
                      <a:lnTo>
                        <a:pt x="1084" y="32"/>
                      </a:lnTo>
                      <a:lnTo>
                        <a:pt x="1086" y="34"/>
                      </a:lnTo>
                      <a:lnTo>
                        <a:pt x="1087" y="36"/>
                      </a:lnTo>
                      <a:lnTo>
                        <a:pt x="1089" y="37"/>
                      </a:lnTo>
                      <a:lnTo>
                        <a:pt x="1091" y="38"/>
                      </a:lnTo>
                      <a:lnTo>
                        <a:pt x="1092" y="37"/>
                      </a:lnTo>
                      <a:lnTo>
                        <a:pt x="1094" y="36"/>
                      </a:lnTo>
                      <a:lnTo>
                        <a:pt x="1096" y="34"/>
                      </a:lnTo>
                      <a:lnTo>
                        <a:pt x="1098" y="33"/>
                      </a:lnTo>
                      <a:lnTo>
                        <a:pt x="1099" y="31"/>
                      </a:lnTo>
                      <a:lnTo>
                        <a:pt x="1101" y="30"/>
                      </a:lnTo>
                      <a:lnTo>
                        <a:pt x="1103" y="30"/>
                      </a:lnTo>
                      <a:lnTo>
                        <a:pt x="1104" y="30"/>
                      </a:lnTo>
                      <a:lnTo>
                        <a:pt x="1106" y="30"/>
                      </a:lnTo>
                      <a:lnTo>
                        <a:pt x="1108" y="30"/>
                      </a:lnTo>
                      <a:lnTo>
                        <a:pt x="1110" y="29"/>
                      </a:lnTo>
                      <a:lnTo>
                        <a:pt x="1111" y="27"/>
                      </a:lnTo>
                      <a:lnTo>
                        <a:pt x="1113" y="23"/>
                      </a:lnTo>
                      <a:lnTo>
                        <a:pt x="1114" y="20"/>
                      </a:lnTo>
                      <a:lnTo>
                        <a:pt x="1116" y="16"/>
                      </a:lnTo>
                      <a:lnTo>
                        <a:pt x="1118" y="13"/>
                      </a:lnTo>
                      <a:lnTo>
                        <a:pt x="1120" y="11"/>
                      </a:lnTo>
                      <a:lnTo>
                        <a:pt x="1122" y="10"/>
                      </a:lnTo>
                      <a:lnTo>
                        <a:pt x="1123" y="10"/>
                      </a:lnTo>
                      <a:lnTo>
                        <a:pt x="1125" y="10"/>
                      </a:lnTo>
                      <a:lnTo>
                        <a:pt x="1126" y="11"/>
                      </a:lnTo>
                      <a:lnTo>
                        <a:pt x="1128" y="12"/>
                      </a:lnTo>
                      <a:lnTo>
                        <a:pt x="1130" y="12"/>
                      </a:lnTo>
                      <a:lnTo>
                        <a:pt x="1132" y="12"/>
                      </a:lnTo>
                      <a:lnTo>
                        <a:pt x="1134" y="11"/>
                      </a:lnTo>
                      <a:lnTo>
                        <a:pt x="1135" y="10"/>
                      </a:lnTo>
                      <a:lnTo>
                        <a:pt x="1137" y="8"/>
                      </a:lnTo>
                      <a:lnTo>
                        <a:pt x="1138" y="6"/>
                      </a:lnTo>
                      <a:lnTo>
                        <a:pt x="1140" y="4"/>
                      </a:lnTo>
                      <a:lnTo>
                        <a:pt x="1142" y="2"/>
                      </a:lnTo>
                      <a:lnTo>
                        <a:pt x="1144" y="1"/>
                      </a:lnTo>
                      <a:lnTo>
                        <a:pt x="1146" y="0"/>
                      </a:lnTo>
                      <a:lnTo>
                        <a:pt x="1147" y="0"/>
                      </a:lnTo>
                      <a:lnTo>
                        <a:pt x="1149" y="0"/>
                      </a:lnTo>
                      <a:lnTo>
                        <a:pt x="1150" y="2"/>
                      </a:lnTo>
                      <a:lnTo>
                        <a:pt x="1152" y="4"/>
                      </a:lnTo>
                      <a:lnTo>
                        <a:pt x="1154" y="6"/>
                      </a:lnTo>
                      <a:lnTo>
                        <a:pt x="1156" y="10"/>
                      </a:lnTo>
                      <a:lnTo>
                        <a:pt x="1157" y="15"/>
                      </a:lnTo>
                      <a:lnTo>
                        <a:pt x="1159" y="20"/>
                      </a:lnTo>
                      <a:lnTo>
                        <a:pt x="1161" y="24"/>
                      </a:lnTo>
                      <a:lnTo>
                        <a:pt x="1162" y="28"/>
                      </a:lnTo>
                      <a:lnTo>
                        <a:pt x="1164" y="30"/>
                      </a:lnTo>
                      <a:lnTo>
                        <a:pt x="1166" y="31"/>
                      </a:lnTo>
                      <a:lnTo>
                        <a:pt x="1168" y="29"/>
                      </a:lnTo>
                      <a:lnTo>
                        <a:pt x="1169" y="27"/>
                      </a:lnTo>
                      <a:lnTo>
                        <a:pt x="1171" y="24"/>
                      </a:lnTo>
                      <a:lnTo>
                        <a:pt x="1173" y="21"/>
                      </a:lnTo>
                      <a:lnTo>
                        <a:pt x="1174" y="19"/>
                      </a:lnTo>
                      <a:lnTo>
                        <a:pt x="1176" y="18"/>
                      </a:lnTo>
                      <a:lnTo>
                        <a:pt x="1178" y="20"/>
                      </a:lnTo>
                      <a:lnTo>
                        <a:pt x="1180" y="24"/>
                      </a:lnTo>
                      <a:lnTo>
                        <a:pt x="1181" y="29"/>
                      </a:lnTo>
                      <a:lnTo>
                        <a:pt x="1183" y="35"/>
                      </a:lnTo>
                      <a:lnTo>
                        <a:pt x="1185" y="40"/>
                      </a:lnTo>
                      <a:lnTo>
                        <a:pt x="1186" y="43"/>
                      </a:lnTo>
                      <a:lnTo>
                        <a:pt x="1188" y="43"/>
                      </a:lnTo>
                      <a:lnTo>
                        <a:pt x="1190" y="41"/>
                      </a:lnTo>
                      <a:lnTo>
                        <a:pt x="1192" y="35"/>
                      </a:lnTo>
                      <a:lnTo>
                        <a:pt x="1193" y="28"/>
                      </a:lnTo>
                      <a:lnTo>
                        <a:pt x="1195" y="21"/>
                      </a:lnTo>
                      <a:lnTo>
                        <a:pt x="1197" y="14"/>
                      </a:lnTo>
                      <a:lnTo>
                        <a:pt x="1198" y="9"/>
                      </a:lnTo>
                      <a:lnTo>
                        <a:pt x="1200" y="6"/>
                      </a:lnTo>
                      <a:lnTo>
                        <a:pt x="1202" y="7"/>
                      </a:lnTo>
                      <a:lnTo>
                        <a:pt x="1204" y="10"/>
                      </a:lnTo>
                      <a:lnTo>
                        <a:pt x="1205" y="16"/>
                      </a:lnTo>
                      <a:lnTo>
                        <a:pt x="1207" y="22"/>
                      </a:lnTo>
                      <a:lnTo>
                        <a:pt x="1209" y="28"/>
                      </a:lnTo>
                      <a:lnTo>
                        <a:pt x="1210" y="33"/>
                      </a:lnTo>
                      <a:lnTo>
                        <a:pt x="1212" y="37"/>
                      </a:lnTo>
                      <a:lnTo>
                        <a:pt x="1214" y="38"/>
                      </a:lnTo>
                      <a:lnTo>
                        <a:pt x="1216" y="37"/>
                      </a:lnTo>
                      <a:lnTo>
                        <a:pt x="1217" y="35"/>
                      </a:lnTo>
                      <a:lnTo>
                        <a:pt x="1219" y="33"/>
                      </a:lnTo>
                      <a:lnTo>
                        <a:pt x="1221" y="30"/>
                      </a:lnTo>
                      <a:lnTo>
                        <a:pt x="1222" y="29"/>
                      </a:lnTo>
                      <a:lnTo>
                        <a:pt x="1224" y="28"/>
                      </a:lnTo>
                      <a:lnTo>
                        <a:pt x="1226" y="28"/>
                      </a:lnTo>
                      <a:lnTo>
                        <a:pt x="1228" y="29"/>
                      </a:lnTo>
                      <a:lnTo>
                        <a:pt x="1229" y="29"/>
                      </a:lnTo>
                      <a:lnTo>
                        <a:pt x="1231" y="29"/>
                      </a:lnTo>
                      <a:lnTo>
                        <a:pt x="1233" y="28"/>
                      </a:lnTo>
                      <a:lnTo>
                        <a:pt x="1234" y="26"/>
                      </a:lnTo>
                      <a:lnTo>
                        <a:pt x="1236" y="24"/>
                      </a:lnTo>
                      <a:lnTo>
                        <a:pt x="1238" y="22"/>
                      </a:lnTo>
                      <a:lnTo>
                        <a:pt x="1240" y="20"/>
                      </a:lnTo>
                      <a:lnTo>
                        <a:pt x="1241" y="20"/>
                      </a:lnTo>
                      <a:lnTo>
                        <a:pt x="1243" y="21"/>
                      </a:lnTo>
                      <a:lnTo>
                        <a:pt x="1245" y="23"/>
                      </a:lnTo>
                      <a:lnTo>
                        <a:pt x="1246" y="26"/>
                      </a:lnTo>
                      <a:lnTo>
                        <a:pt x="1248" y="30"/>
                      </a:lnTo>
                      <a:lnTo>
                        <a:pt x="1250" y="33"/>
                      </a:lnTo>
                      <a:lnTo>
                        <a:pt x="1252" y="35"/>
                      </a:lnTo>
                      <a:lnTo>
                        <a:pt x="1253" y="34"/>
                      </a:lnTo>
                      <a:lnTo>
                        <a:pt x="1255" y="33"/>
                      </a:lnTo>
                      <a:lnTo>
                        <a:pt x="1257" y="29"/>
                      </a:lnTo>
                      <a:lnTo>
                        <a:pt x="1258" y="24"/>
                      </a:lnTo>
                      <a:lnTo>
                        <a:pt x="1260" y="20"/>
                      </a:lnTo>
                      <a:lnTo>
                        <a:pt x="1262" y="16"/>
                      </a:lnTo>
                      <a:lnTo>
                        <a:pt x="1264" y="15"/>
                      </a:lnTo>
                      <a:lnTo>
                        <a:pt x="1265" y="15"/>
                      </a:lnTo>
                      <a:lnTo>
                        <a:pt x="1267" y="18"/>
                      </a:lnTo>
                      <a:lnTo>
                        <a:pt x="1269" y="22"/>
                      </a:lnTo>
                      <a:lnTo>
                        <a:pt x="1270" y="28"/>
                      </a:lnTo>
                      <a:lnTo>
                        <a:pt x="1272" y="33"/>
                      </a:lnTo>
                      <a:lnTo>
                        <a:pt x="1274" y="38"/>
                      </a:lnTo>
                      <a:lnTo>
                        <a:pt x="1275" y="41"/>
                      </a:lnTo>
                      <a:lnTo>
                        <a:pt x="1277" y="42"/>
                      </a:lnTo>
                      <a:lnTo>
                        <a:pt x="1279" y="42"/>
                      </a:lnTo>
                      <a:lnTo>
                        <a:pt x="1281" y="40"/>
                      </a:lnTo>
                      <a:lnTo>
                        <a:pt x="1282" y="38"/>
                      </a:lnTo>
                      <a:lnTo>
                        <a:pt x="1284" y="36"/>
                      </a:lnTo>
                      <a:lnTo>
                        <a:pt x="1286" y="35"/>
                      </a:lnTo>
                      <a:lnTo>
                        <a:pt x="1287" y="36"/>
                      </a:lnTo>
                      <a:lnTo>
                        <a:pt x="1289" y="38"/>
                      </a:lnTo>
                      <a:lnTo>
                        <a:pt x="1291" y="41"/>
                      </a:lnTo>
                      <a:lnTo>
                        <a:pt x="1292" y="45"/>
                      </a:lnTo>
                      <a:lnTo>
                        <a:pt x="1294" y="48"/>
                      </a:lnTo>
                      <a:lnTo>
                        <a:pt x="1296" y="50"/>
                      </a:lnTo>
                      <a:lnTo>
                        <a:pt x="1298" y="51"/>
                      </a:lnTo>
                      <a:lnTo>
                        <a:pt x="1299" y="51"/>
                      </a:lnTo>
                      <a:lnTo>
                        <a:pt x="1301" y="50"/>
                      </a:lnTo>
                      <a:lnTo>
                        <a:pt x="1303" y="48"/>
                      </a:lnTo>
                      <a:lnTo>
                        <a:pt x="1304" y="47"/>
                      </a:lnTo>
                      <a:lnTo>
                        <a:pt x="1306" y="45"/>
                      </a:lnTo>
                      <a:lnTo>
                        <a:pt x="1308" y="45"/>
                      </a:lnTo>
                      <a:lnTo>
                        <a:pt x="1309" y="46"/>
                      </a:lnTo>
                      <a:lnTo>
                        <a:pt x="1311" y="47"/>
                      </a:lnTo>
                      <a:lnTo>
                        <a:pt x="1313" y="49"/>
                      </a:lnTo>
                      <a:lnTo>
                        <a:pt x="1315" y="52"/>
                      </a:lnTo>
                      <a:lnTo>
                        <a:pt x="1316" y="53"/>
                      </a:lnTo>
                      <a:lnTo>
                        <a:pt x="1318" y="53"/>
                      </a:lnTo>
                      <a:lnTo>
                        <a:pt x="1320" y="52"/>
                      </a:lnTo>
                      <a:lnTo>
                        <a:pt x="1321" y="51"/>
                      </a:lnTo>
                      <a:lnTo>
                        <a:pt x="1323" y="48"/>
                      </a:lnTo>
                      <a:lnTo>
                        <a:pt x="1325" y="44"/>
                      </a:lnTo>
                      <a:lnTo>
                        <a:pt x="1327" y="41"/>
                      </a:lnTo>
                      <a:lnTo>
                        <a:pt x="1328" y="38"/>
                      </a:lnTo>
                      <a:lnTo>
                        <a:pt x="1330" y="36"/>
                      </a:lnTo>
                      <a:lnTo>
                        <a:pt x="1332" y="35"/>
                      </a:lnTo>
                      <a:lnTo>
                        <a:pt x="1333" y="35"/>
                      </a:lnTo>
                      <a:lnTo>
                        <a:pt x="1335" y="35"/>
                      </a:lnTo>
                      <a:lnTo>
                        <a:pt x="1337" y="37"/>
                      </a:lnTo>
                      <a:lnTo>
                        <a:pt x="1339" y="39"/>
                      </a:lnTo>
                      <a:lnTo>
                        <a:pt x="1340" y="41"/>
                      </a:lnTo>
                      <a:lnTo>
                        <a:pt x="1342" y="43"/>
                      </a:lnTo>
                      <a:lnTo>
                        <a:pt x="1344" y="45"/>
                      </a:lnTo>
                      <a:lnTo>
                        <a:pt x="1345" y="46"/>
                      </a:lnTo>
                      <a:lnTo>
                        <a:pt x="1347" y="47"/>
                      </a:lnTo>
                      <a:lnTo>
                        <a:pt x="1349" y="46"/>
                      </a:lnTo>
                      <a:lnTo>
                        <a:pt x="1351" y="46"/>
                      </a:lnTo>
                      <a:lnTo>
                        <a:pt x="1352" y="45"/>
                      </a:lnTo>
                      <a:lnTo>
                        <a:pt x="1354" y="44"/>
                      </a:lnTo>
                      <a:lnTo>
                        <a:pt x="1356" y="43"/>
                      </a:lnTo>
                      <a:lnTo>
                        <a:pt x="1357" y="42"/>
                      </a:lnTo>
                      <a:lnTo>
                        <a:pt x="1359" y="42"/>
                      </a:lnTo>
                      <a:lnTo>
                        <a:pt x="1361" y="42"/>
                      </a:lnTo>
                      <a:lnTo>
                        <a:pt x="1363" y="41"/>
                      </a:lnTo>
                      <a:lnTo>
                        <a:pt x="1364" y="41"/>
                      </a:lnTo>
                      <a:lnTo>
                        <a:pt x="1366" y="40"/>
                      </a:lnTo>
                      <a:lnTo>
                        <a:pt x="1368" y="39"/>
                      </a:lnTo>
                      <a:lnTo>
                        <a:pt x="1369" y="37"/>
                      </a:lnTo>
                      <a:lnTo>
                        <a:pt x="1371" y="37"/>
                      </a:lnTo>
                      <a:lnTo>
                        <a:pt x="1373" y="37"/>
                      </a:lnTo>
                      <a:lnTo>
                        <a:pt x="1375" y="38"/>
                      </a:lnTo>
                      <a:lnTo>
                        <a:pt x="1376" y="41"/>
                      </a:lnTo>
                      <a:lnTo>
                        <a:pt x="1378" y="45"/>
                      </a:lnTo>
                      <a:lnTo>
                        <a:pt x="1380" y="50"/>
                      </a:lnTo>
                      <a:lnTo>
                        <a:pt x="1381" y="56"/>
                      </a:lnTo>
                      <a:lnTo>
                        <a:pt x="1383" y="62"/>
                      </a:lnTo>
                      <a:lnTo>
                        <a:pt x="1385" y="67"/>
                      </a:lnTo>
                      <a:lnTo>
                        <a:pt x="1387" y="71"/>
                      </a:lnTo>
                      <a:lnTo>
                        <a:pt x="1388" y="72"/>
                      </a:lnTo>
                      <a:lnTo>
                        <a:pt x="1390" y="70"/>
                      </a:lnTo>
                      <a:lnTo>
                        <a:pt x="1392" y="65"/>
                      </a:lnTo>
                      <a:lnTo>
                        <a:pt x="1393" y="59"/>
                      </a:lnTo>
                      <a:lnTo>
                        <a:pt x="1395" y="53"/>
                      </a:lnTo>
                      <a:lnTo>
                        <a:pt x="1397" y="47"/>
                      </a:lnTo>
                      <a:lnTo>
                        <a:pt x="1399" y="42"/>
                      </a:lnTo>
                      <a:lnTo>
                        <a:pt x="1400" y="40"/>
                      </a:lnTo>
                      <a:lnTo>
                        <a:pt x="1402" y="42"/>
                      </a:lnTo>
                      <a:lnTo>
                        <a:pt x="1404" y="46"/>
                      </a:lnTo>
                      <a:lnTo>
                        <a:pt x="1405" y="53"/>
                      </a:lnTo>
                      <a:lnTo>
                        <a:pt x="1407" y="61"/>
                      </a:lnTo>
                      <a:lnTo>
                        <a:pt x="1409" y="69"/>
                      </a:lnTo>
                      <a:lnTo>
                        <a:pt x="1411" y="77"/>
                      </a:lnTo>
                      <a:lnTo>
                        <a:pt x="1412" y="82"/>
                      </a:lnTo>
                      <a:lnTo>
                        <a:pt x="1414" y="86"/>
                      </a:lnTo>
                      <a:lnTo>
                        <a:pt x="1415" y="87"/>
                      </a:lnTo>
                      <a:lnTo>
                        <a:pt x="1417" y="86"/>
                      </a:lnTo>
                      <a:lnTo>
                        <a:pt x="1419" y="85"/>
                      </a:lnTo>
                      <a:lnTo>
                        <a:pt x="1421" y="82"/>
                      </a:lnTo>
                      <a:lnTo>
                        <a:pt x="1423" y="80"/>
                      </a:lnTo>
                      <a:lnTo>
                        <a:pt x="1424" y="79"/>
                      </a:lnTo>
                      <a:lnTo>
                        <a:pt x="1426" y="79"/>
                      </a:lnTo>
                      <a:lnTo>
                        <a:pt x="1427" y="80"/>
                      </a:lnTo>
                      <a:lnTo>
                        <a:pt x="1429" y="82"/>
                      </a:lnTo>
                      <a:lnTo>
                        <a:pt x="1431" y="84"/>
                      </a:lnTo>
                      <a:lnTo>
                        <a:pt x="1433" y="87"/>
                      </a:lnTo>
                      <a:lnTo>
                        <a:pt x="1435" y="90"/>
                      </a:lnTo>
                      <a:lnTo>
                        <a:pt x="1436" y="91"/>
                      </a:lnTo>
                      <a:lnTo>
                        <a:pt x="1438" y="93"/>
                      </a:lnTo>
                      <a:lnTo>
                        <a:pt x="1439" y="94"/>
                      </a:lnTo>
                      <a:lnTo>
                        <a:pt x="1441" y="94"/>
                      </a:lnTo>
                      <a:lnTo>
                        <a:pt x="1443" y="94"/>
                      </a:lnTo>
                      <a:lnTo>
                        <a:pt x="1445" y="94"/>
                      </a:lnTo>
                      <a:lnTo>
                        <a:pt x="1447" y="94"/>
                      </a:lnTo>
                      <a:lnTo>
                        <a:pt x="1448" y="94"/>
                      </a:lnTo>
                      <a:lnTo>
                        <a:pt x="1450" y="94"/>
                      </a:lnTo>
                      <a:lnTo>
                        <a:pt x="1451" y="93"/>
                      </a:lnTo>
                      <a:lnTo>
                        <a:pt x="1453" y="93"/>
                      </a:lnTo>
                      <a:lnTo>
                        <a:pt x="1455" y="93"/>
                      </a:lnTo>
                      <a:lnTo>
                        <a:pt x="1457" y="93"/>
                      </a:lnTo>
                      <a:lnTo>
                        <a:pt x="1458" y="92"/>
                      </a:lnTo>
                      <a:lnTo>
                        <a:pt x="1460" y="92"/>
                      </a:lnTo>
                      <a:lnTo>
                        <a:pt x="1462" y="92"/>
                      </a:lnTo>
                      <a:lnTo>
                        <a:pt x="1463" y="92"/>
                      </a:lnTo>
                      <a:lnTo>
                        <a:pt x="1465" y="92"/>
                      </a:lnTo>
                      <a:lnTo>
                        <a:pt x="1467" y="92"/>
                      </a:lnTo>
                      <a:lnTo>
                        <a:pt x="1469" y="91"/>
                      </a:lnTo>
                      <a:lnTo>
                        <a:pt x="1470" y="91"/>
                      </a:lnTo>
                      <a:lnTo>
                        <a:pt x="1472" y="90"/>
                      </a:lnTo>
                      <a:lnTo>
                        <a:pt x="1474" y="89"/>
                      </a:lnTo>
                      <a:lnTo>
                        <a:pt x="1475" y="88"/>
                      </a:lnTo>
                      <a:lnTo>
                        <a:pt x="1477" y="87"/>
                      </a:lnTo>
                      <a:lnTo>
                        <a:pt x="1479" y="87"/>
                      </a:lnTo>
                      <a:lnTo>
                        <a:pt x="1481" y="87"/>
                      </a:lnTo>
                      <a:lnTo>
                        <a:pt x="1482" y="89"/>
                      </a:lnTo>
                      <a:lnTo>
                        <a:pt x="1484" y="90"/>
                      </a:lnTo>
                      <a:lnTo>
                        <a:pt x="1486" y="91"/>
                      </a:lnTo>
                      <a:lnTo>
                        <a:pt x="1487" y="92"/>
                      </a:lnTo>
                      <a:lnTo>
                        <a:pt x="1489" y="93"/>
                      </a:lnTo>
                      <a:lnTo>
                        <a:pt x="1491" y="92"/>
                      </a:lnTo>
                      <a:lnTo>
                        <a:pt x="1493" y="90"/>
                      </a:lnTo>
                      <a:lnTo>
                        <a:pt x="1494" y="87"/>
                      </a:lnTo>
                      <a:lnTo>
                        <a:pt x="1496" y="83"/>
                      </a:lnTo>
                      <a:lnTo>
                        <a:pt x="1498" y="79"/>
                      </a:lnTo>
                      <a:lnTo>
                        <a:pt x="1499" y="74"/>
                      </a:lnTo>
                      <a:lnTo>
                        <a:pt x="1501" y="70"/>
                      </a:lnTo>
                      <a:lnTo>
                        <a:pt x="1503" y="66"/>
                      </a:lnTo>
                      <a:lnTo>
                        <a:pt x="1505" y="64"/>
                      </a:lnTo>
                      <a:lnTo>
                        <a:pt x="1506" y="62"/>
                      </a:lnTo>
                      <a:lnTo>
                        <a:pt x="1508" y="63"/>
                      </a:lnTo>
                      <a:lnTo>
                        <a:pt x="1510" y="64"/>
                      </a:lnTo>
                      <a:lnTo>
                        <a:pt x="1511" y="66"/>
                      </a:lnTo>
                      <a:lnTo>
                        <a:pt x="1513" y="68"/>
                      </a:lnTo>
                      <a:lnTo>
                        <a:pt x="1515" y="71"/>
                      </a:lnTo>
                      <a:lnTo>
                        <a:pt x="1516" y="73"/>
                      </a:lnTo>
                      <a:lnTo>
                        <a:pt x="1518" y="74"/>
                      </a:lnTo>
                      <a:lnTo>
                        <a:pt x="1520" y="74"/>
                      </a:lnTo>
                      <a:lnTo>
                        <a:pt x="1522" y="73"/>
                      </a:lnTo>
                      <a:lnTo>
                        <a:pt x="1523" y="72"/>
                      </a:lnTo>
                      <a:lnTo>
                        <a:pt x="1525" y="70"/>
                      </a:lnTo>
                      <a:lnTo>
                        <a:pt x="1527" y="68"/>
                      </a:lnTo>
                      <a:lnTo>
                        <a:pt x="1528" y="66"/>
                      </a:lnTo>
                      <a:lnTo>
                        <a:pt x="1530" y="65"/>
                      </a:lnTo>
                      <a:lnTo>
                        <a:pt x="1532" y="64"/>
                      </a:lnTo>
                      <a:lnTo>
                        <a:pt x="1534" y="64"/>
                      </a:lnTo>
                      <a:lnTo>
                        <a:pt x="1535" y="64"/>
                      </a:lnTo>
                      <a:lnTo>
                        <a:pt x="1537" y="65"/>
                      </a:lnTo>
                      <a:lnTo>
                        <a:pt x="1539" y="67"/>
                      </a:lnTo>
                      <a:lnTo>
                        <a:pt x="1540" y="68"/>
                      </a:lnTo>
                      <a:lnTo>
                        <a:pt x="1542" y="70"/>
                      </a:lnTo>
                      <a:lnTo>
                        <a:pt x="1544" y="72"/>
                      </a:lnTo>
                      <a:lnTo>
                        <a:pt x="1546" y="73"/>
                      </a:lnTo>
                      <a:lnTo>
                        <a:pt x="1547" y="73"/>
                      </a:lnTo>
                      <a:lnTo>
                        <a:pt x="1549" y="73"/>
                      </a:lnTo>
                      <a:lnTo>
                        <a:pt x="1551" y="73"/>
                      </a:lnTo>
                      <a:lnTo>
                        <a:pt x="1552" y="73"/>
                      </a:lnTo>
                      <a:lnTo>
                        <a:pt x="1554" y="73"/>
                      </a:lnTo>
                      <a:lnTo>
                        <a:pt x="1556" y="73"/>
                      </a:lnTo>
                      <a:lnTo>
                        <a:pt x="1558" y="73"/>
                      </a:lnTo>
                      <a:lnTo>
                        <a:pt x="1559" y="73"/>
                      </a:lnTo>
                      <a:lnTo>
                        <a:pt x="1561" y="74"/>
                      </a:lnTo>
                      <a:lnTo>
                        <a:pt x="1562" y="74"/>
                      </a:lnTo>
                      <a:lnTo>
                        <a:pt x="1564" y="74"/>
                      </a:lnTo>
                      <a:lnTo>
                        <a:pt x="1566" y="74"/>
                      </a:lnTo>
                      <a:lnTo>
                        <a:pt x="1568" y="73"/>
                      </a:lnTo>
                      <a:lnTo>
                        <a:pt x="1570" y="73"/>
                      </a:lnTo>
                      <a:lnTo>
                        <a:pt x="1571" y="73"/>
                      </a:lnTo>
                      <a:lnTo>
                        <a:pt x="1573" y="73"/>
                      </a:lnTo>
                      <a:lnTo>
                        <a:pt x="1574" y="73"/>
                      </a:lnTo>
                      <a:lnTo>
                        <a:pt x="1576" y="74"/>
                      </a:lnTo>
                      <a:lnTo>
                        <a:pt x="1578" y="75"/>
                      </a:lnTo>
                      <a:lnTo>
                        <a:pt x="1580" y="76"/>
                      </a:lnTo>
                      <a:lnTo>
                        <a:pt x="1582" y="77"/>
                      </a:lnTo>
                      <a:lnTo>
                        <a:pt x="1583" y="76"/>
                      </a:lnTo>
                      <a:lnTo>
                        <a:pt x="1585" y="76"/>
                      </a:lnTo>
                      <a:lnTo>
                        <a:pt x="1586" y="74"/>
                      </a:lnTo>
                      <a:lnTo>
                        <a:pt x="1588" y="72"/>
                      </a:lnTo>
                      <a:lnTo>
                        <a:pt x="1590" y="69"/>
                      </a:lnTo>
                      <a:lnTo>
                        <a:pt x="1592" y="67"/>
                      </a:lnTo>
                      <a:lnTo>
                        <a:pt x="1593" y="66"/>
                      </a:lnTo>
                      <a:lnTo>
                        <a:pt x="1595" y="65"/>
                      </a:lnTo>
                      <a:lnTo>
                        <a:pt x="1597" y="66"/>
                      </a:lnTo>
                      <a:lnTo>
                        <a:pt x="1598" y="67"/>
                      </a:lnTo>
                      <a:lnTo>
                        <a:pt x="1600" y="69"/>
                      </a:lnTo>
                      <a:lnTo>
                        <a:pt x="1602" y="71"/>
                      </a:lnTo>
                      <a:lnTo>
                        <a:pt x="1604" y="73"/>
                      </a:lnTo>
                      <a:lnTo>
                        <a:pt x="1605" y="73"/>
                      </a:lnTo>
                      <a:lnTo>
                        <a:pt x="1607" y="73"/>
                      </a:lnTo>
                      <a:lnTo>
                        <a:pt x="1609" y="72"/>
                      </a:lnTo>
                      <a:lnTo>
                        <a:pt x="1610" y="70"/>
                      </a:lnTo>
                      <a:lnTo>
                        <a:pt x="1612" y="67"/>
                      </a:lnTo>
                      <a:lnTo>
                        <a:pt x="1614" y="65"/>
                      </a:lnTo>
                      <a:lnTo>
                        <a:pt x="1616" y="62"/>
                      </a:lnTo>
                      <a:lnTo>
                        <a:pt x="1617" y="61"/>
                      </a:lnTo>
                      <a:lnTo>
                        <a:pt x="1619" y="59"/>
                      </a:lnTo>
                      <a:lnTo>
                        <a:pt x="1621" y="59"/>
                      </a:lnTo>
                      <a:lnTo>
                        <a:pt x="1622" y="58"/>
                      </a:lnTo>
                      <a:lnTo>
                        <a:pt x="1624" y="58"/>
                      </a:lnTo>
                      <a:lnTo>
                        <a:pt x="1626" y="58"/>
                      </a:lnTo>
                      <a:lnTo>
                        <a:pt x="1628" y="58"/>
                      </a:lnTo>
                      <a:lnTo>
                        <a:pt x="1629" y="57"/>
                      </a:lnTo>
                      <a:lnTo>
                        <a:pt x="1631" y="56"/>
                      </a:lnTo>
                      <a:lnTo>
                        <a:pt x="1633" y="55"/>
                      </a:lnTo>
                      <a:lnTo>
                        <a:pt x="1634" y="55"/>
                      </a:lnTo>
                      <a:lnTo>
                        <a:pt x="1636" y="54"/>
                      </a:lnTo>
                      <a:lnTo>
                        <a:pt x="1638" y="54"/>
                      </a:lnTo>
                      <a:lnTo>
                        <a:pt x="1640" y="54"/>
                      </a:lnTo>
                      <a:lnTo>
                        <a:pt x="1641" y="54"/>
                      </a:lnTo>
                      <a:lnTo>
                        <a:pt x="1643" y="55"/>
                      </a:lnTo>
                      <a:lnTo>
                        <a:pt x="1645" y="55"/>
                      </a:lnTo>
                      <a:lnTo>
                        <a:pt x="1646" y="56"/>
                      </a:lnTo>
                      <a:lnTo>
                        <a:pt x="1648" y="57"/>
                      </a:lnTo>
                      <a:lnTo>
                        <a:pt x="1650" y="58"/>
                      </a:lnTo>
                      <a:lnTo>
                        <a:pt x="1652" y="59"/>
                      </a:lnTo>
                      <a:lnTo>
                        <a:pt x="1653" y="60"/>
                      </a:lnTo>
                      <a:lnTo>
                        <a:pt x="1655" y="61"/>
                      </a:lnTo>
                      <a:lnTo>
                        <a:pt x="1657" y="61"/>
                      </a:lnTo>
                      <a:lnTo>
                        <a:pt x="1658" y="62"/>
                      </a:lnTo>
                      <a:lnTo>
                        <a:pt x="1660" y="61"/>
                      </a:lnTo>
                      <a:lnTo>
                        <a:pt x="1662" y="60"/>
                      </a:lnTo>
                      <a:lnTo>
                        <a:pt x="1664" y="58"/>
                      </a:lnTo>
                      <a:lnTo>
                        <a:pt x="1665" y="55"/>
                      </a:lnTo>
                      <a:lnTo>
                        <a:pt x="1667" y="52"/>
                      </a:lnTo>
                      <a:lnTo>
                        <a:pt x="1669" y="48"/>
                      </a:lnTo>
                      <a:lnTo>
                        <a:pt x="1670" y="45"/>
                      </a:lnTo>
                      <a:lnTo>
                        <a:pt x="1672" y="42"/>
                      </a:lnTo>
                      <a:lnTo>
                        <a:pt x="1674" y="39"/>
                      </a:lnTo>
                      <a:lnTo>
                        <a:pt x="1676" y="37"/>
                      </a:lnTo>
                      <a:lnTo>
                        <a:pt x="1677" y="35"/>
                      </a:lnTo>
                      <a:lnTo>
                        <a:pt x="1679" y="34"/>
                      </a:lnTo>
                      <a:lnTo>
                        <a:pt x="1681" y="33"/>
                      </a:lnTo>
                      <a:lnTo>
                        <a:pt x="1682" y="31"/>
                      </a:lnTo>
                      <a:lnTo>
                        <a:pt x="1684" y="30"/>
                      </a:lnTo>
                      <a:lnTo>
                        <a:pt x="1686" y="29"/>
                      </a:lnTo>
                      <a:lnTo>
                        <a:pt x="1688" y="27"/>
                      </a:lnTo>
                      <a:lnTo>
                        <a:pt x="1689" y="26"/>
                      </a:lnTo>
                      <a:lnTo>
                        <a:pt x="1691" y="26"/>
                      </a:lnTo>
                      <a:lnTo>
                        <a:pt x="1693" y="25"/>
                      </a:lnTo>
                      <a:lnTo>
                        <a:pt x="1694" y="26"/>
                      </a:lnTo>
                      <a:lnTo>
                        <a:pt x="1696" y="27"/>
                      </a:lnTo>
                      <a:lnTo>
                        <a:pt x="1698" y="29"/>
                      </a:lnTo>
                      <a:lnTo>
                        <a:pt x="1700" y="31"/>
                      </a:lnTo>
                      <a:lnTo>
                        <a:pt x="1701" y="34"/>
                      </a:lnTo>
                      <a:lnTo>
                        <a:pt x="1703" y="37"/>
                      </a:lnTo>
                      <a:lnTo>
                        <a:pt x="1705" y="40"/>
                      </a:lnTo>
                      <a:lnTo>
                        <a:pt x="1706" y="42"/>
                      </a:lnTo>
                      <a:lnTo>
                        <a:pt x="1708" y="45"/>
                      </a:lnTo>
                      <a:lnTo>
                        <a:pt x="1710" y="47"/>
                      </a:lnTo>
                      <a:lnTo>
                        <a:pt x="1712" y="49"/>
                      </a:lnTo>
                      <a:lnTo>
                        <a:pt x="1713" y="51"/>
                      </a:lnTo>
                      <a:lnTo>
                        <a:pt x="1715" y="52"/>
                      </a:lnTo>
                      <a:lnTo>
                        <a:pt x="1717" y="52"/>
                      </a:lnTo>
                      <a:lnTo>
                        <a:pt x="1718" y="52"/>
                      </a:lnTo>
                      <a:lnTo>
                        <a:pt x="1720" y="52"/>
                      </a:lnTo>
                      <a:lnTo>
                        <a:pt x="1722" y="51"/>
                      </a:lnTo>
                      <a:lnTo>
                        <a:pt x="1723" y="49"/>
                      </a:lnTo>
                      <a:lnTo>
                        <a:pt x="1725" y="48"/>
                      </a:lnTo>
                      <a:lnTo>
                        <a:pt x="1727" y="46"/>
                      </a:lnTo>
                      <a:lnTo>
                        <a:pt x="1728" y="45"/>
                      </a:lnTo>
                      <a:lnTo>
                        <a:pt x="1730" y="45"/>
                      </a:lnTo>
                      <a:lnTo>
                        <a:pt x="1732" y="46"/>
                      </a:lnTo>
                      <a:lnTo>
                        <a:pt x="1734" y="47"/>
                      </a:lnTo>
                      <a:lnTo>
                        <a:pt x="1735" y="49"/>
                      </a:lnTo>
                      <a:lnTo>
                        <a:pt x="1737" y="52"/>
                      </a:lnTo>
                      <a:lnTo>
                        <a:pt x="1739" y="54"/>
                      </a:lnTo>
                      <a:lnTo>
                        <a:pt x="1740" y="57"/>
                      </a:lnTo>
                      <a:lnTo>
                        <a:pt x="1742" y="59"/>
                      </a:lnTo>
                      <a:lnTo>
                        <a:pt x="1744" y="60"/>
                      </a:lnTo>
                      <a:lnTo>
                        <a:pt x="1746" y="61"/>
                      </a:lnTo>
                      <a:lnTo>
                        <a:pt x="1747" y="61"/>
                      </a:lnTo>
                      <a:lnTo>
                        <a:pt x="1749" y="60"/>
                      </a:lnTo>
                      <a:lnTo>
                        <a:pt x="1751" y="60"/>
                      </a:lnTo>
                      <a:lnTo>
                        <a:pt x="1752" y="59"/>
                      </a:lnTo>
                      <a:lnTo>
                        <a:pt x="1754" y="58"/>
                      </a:lnTo>
                      <a:lnTo>
                        <a:pt x="1756" y="57"/>
                      </a:lnTo>
                      <a:lnTo>
                        <a:pt x="1758" y="56"/>
                      </a:lnTo>
                      <a:lnTo>
                        <a:pt x="1759" y="56"/>
                      </a:lnTo>
                      <a:lnTo>
                        <a:pt x="1761" y="56"/>
                      </a:lnTo>
                      <a:lnTo>
                        <a:pt x="1763" y="55"/>
                      </a:lnTo>
                      <a:lnTo>
                        <a:pt x="1764" y="54"/>
                      </a:lnTo>
                      <a:lnTo>
                        <a:pt x="1766" y="54"/>
                      </a:lnTo>
                      <a:lnTo>
                        <a:pt x="1768" y="53"/>
                      </a:lnTo>
                      <a:lnTo>
                        <a:pt x="1769" y="52"/>
                      </a:lnTo>
                      <a:lnTo>
                        <a:pt x="1771" y="52"/>
                      </a:lnTo>
                      <a:lnTo>
                        <a:pt x="1773" y="52"/>
                      </a:lnTo>
                      <a:lnTo>
                        <a:pt x="1775" y="53"/>
                      </a:lnTo>
                      <a:lnTo>
                        <a:pt x="1776" y="54"/>
                      </a:lnTo>
                      <a:lnTo>
                        <a:pt x="1778" y="55"/>
                      </a:lnTo>
                      <a:lnTo>
                        <a:pt x="1780" y="56"/>
                      </a:lnTo>
                      <a:lnTo>
                        <a:pt x="1781" y="57"/>
                      </a:lnTo>
                      <a:lnTo>
                        <a:pt x="1783" y="57"/>
                      </a:lnTo>
                      <a:lnTo>
                        <a:pt x="1785" y="58"/>
                      </a:lnTo>
                      <a:lnTo>
                        <a:pt x="1787" y="58"/>
                      </a:lnTo>
                      <a:lnTo>
                        <a:pt x="1788" y="58"/>
                      </a:lnTo>
                      <a:lnTo>
                        <a:pt x="1790" y="59"/>
                      </a:lnTo>
                      <a:lnTo>
                        <a:pt x="1792" y="60"/>
                      </a:lnTo>
                      <a:lnTo>
                        <a:pt x="1793" y="63"/>
                      </a:lnTo>
                      <a:lnTo>
                        <a:pt x="1795" y="67"/>
                      </a:lnTo>
                      <a:lnTo>
                        <a:pt x="1797" y="71"/>
                      </a:lnTo>
                      <a:lnTo>
                        <a:pt x="1799" y="76"/>
                      </a:lnTo>
                      <a:lnTo>
                        <a:pt x="1800" y="81"/>
                      </a:lnTo>
                      <a:lnTo>
                        <a:pt x="1802" y="85"/>
                      </a:lnTo>
                      <a:lnTo>
                        <a:pt x="1804" y="87"/>
                      </a:lnTo>
                      <a:lnTo>
                        <a:pt x="1805" y="87"/>
                      </a:lnTo>
                      <a:lnTo>
                        <a:pt x="1807" y="85"/>
                      </a:lnTo>
                      <a:lnTo>
                        <a:pt x="1809" y="82"/>
                      </a:lnTo>
                      <a:lnTo>
                        <a:pt x="1811" y="78"/>
                      </a:lnTo>
                      <a:lnTo>
                        <a:pt x="1812" y="73"/>
                      </a:lnTo>
                      <a:lnTo>
                        <a:pt x="1814" y="68"/>
                      </a:lnTo>
                      <a:lnTo>
                        <a:pt x="1816" y="64"/>
                      </a:lnTo>
                      <a:lnTo>
                        <a:pt x="1817" y="60"/>
                      </a:lnTo>
                      <a:lnTo>
                        <a:pt x="1819" y="58"/>
                      </a:lnTo>
                      <a:lnTo>
                        <a:pt x="1821" y="56"/>
                      </a:lnTo>
                      <a:lnTo>
                        <a:pt x="1823" y="56"/>
                      </a:lnTo>
                      <a:lnTo>
                        <a:pt x="1824" y="55"/>
                      </a:lnTo>
                      <a:lnTo>
                        <a:pt x="1826" y="55"/>
                      </a:lnTo>
                      <a:lnTo>
                        <a:pt x="1828" y="55"/>
                      </a:lnTo>
                      <a:lnTo>
                        <a:pt x="1829" y="55"/>
                      </a:lnTo>
                      <a:lnTo>
                        <a:pt x="1831" y="55"/>
                      </a:lnTo>
                      <a:lnTo>
                        <a:pt x="1833" y="54"/>
                      </a:lnTo>
                      <a:lnTo>
                        <a:pt x="1835" y="54"/>
                      </a:lnTo>
                      <a:lnTo>
                        <a:pt x="1836" y="53"/>
                      </a:lnTo>
                      <a:lnTo>
                        <a:pt x="1838" y="53"/>
                      </a:lnTo>
                      <a:lnTo>
                        <a:pt x="1840" y="53"/>
                      </a:lnTo>
                      <a:lnTo>
                        <a:pt x="1841" y="53"/>
                      </a:lnTo>
                      <a:lnTo>
                        <a:pt x="1843" y="53"/>
                      </a:lnTo>
                      <a:lnTo>
                        <a:pt x="1845" y="53"/>
                      </a:lnTo>
                      <a:lnTo>
                        <a:pt x="1847" y="54"/>
                      </a:lnTo>
                      <a:lnTo>
                        <a:pt x="1848" y="56"/>
                      </a:lnTo>
                      <a:lnTo>
                        <a:pt x="1850" y="58"/>
                      </a:lnTo>
                      <a:lnTo>
                        <a:pt x="1851" y="61"/>
                      </a:lnTo>
                      <a:lnTo>
                        <a:pt x="1853" y="64"/>
                      </a:lnTo>
                      <a:lnTo>
                        <a:pt x="1855" y="67"/>
                      </a:lnTo>
                      <a:lnTo>
                        <a:pt x="1857" y="69"/>
                      </a:lnTo>
                      <a:lnTo>
                        <a:pt x="1859" y="71"/>
                      </a:lnTo>
                      <a:lnTo>
                        <a:pt x="1860" y="72"/>
                      </a:lnTo>
                      <a:lnTo>
                        <a:pt x="1862" y="72"/>
                      </a:lnTo>
                      <a:lnTo>
                        <a:pt x="1863" y="71"/>
                      </a:lnTo>
                      <a:lnTo>
                        <a:pt x="1865" y="69"/>
                      </a:lnTo>
                      <a:lnTo>
                        <a:pt x="1867" y="67"/>
                      </a:lnTo>
                      <a:lnTo>
                        <a:pt x="1869" y="64"/>
                      </a:lnTo>
                      <a:lnTo>
                        <a:pt x="1871" y="61"/>
                      </a:lnTo>
                      <a:lnTo>
                        <a:pt x="1872" y="58"/>
                      </a:lnTo>
                      <a:lnTo>
                        <a:pt x="1874" y="55"/>
                      </a:lnTo>
                      <a:lnTo>
                        <a:pt x="1875" y="53"/>
                      </a:lnTo>
                      <a:lnTo>
                        <a:pt x="1877" y="52"/>
                      </a:lnTo>
                      <a:lnTo>
                        <a:pt x="1879" y="51"/>
                      </a:lnTo>
                      <a:lnTo>
                        <a:pt x="1881" y="51"/>
                      </a:lnTo>
                      <a:lnTo>
                        <a:pt x="1883" y="52"/>
                      </a:lnTo>
                      <a:lnTo>
                        <a:pt x="1884" y="53"/>
                      </a:lnTo>
                      <a:lnTo>
                        <a:pt x="1886" y="55"/>
                      </a:lnTo>
                      <a:lnTo>
                        <a:pt x="1887" y="58"/>
                      </a:lnTo>
                      <a:lnTo>
                        <a:pt x="1889" y="60"/>
                      </a:lnTo>
                      <a:lnTo>
                        <a:pt x="1891" y="62"/>
                      </a:lnTo>
                      <a:lnTo>
                        <a:pt x="1893" y="62"/>
                      </a:lnTo>
                      <a:lnTo>
                        <a:pt x="1895" y="62"/>
                      </a:lnTo>
                      <a:lnTo>
                        <a:pt x="1896" y="60"/>
                      </a:lnTo>
                      <a:lnTo>
                        <a:pt x="1898" y="58"/>
                      </a:lnTo>
                      <a:lnTo>
                        <a:pt x="1899" y="56"/>
                      </a:lnTo>
                      <a:lnTo>
                        <a:pt x="1901" y="55"/>
                      </a:lnTo>
                      <a:lnTo>
                        <a:pt x="1903" y="55"/>
                      </a:lnTo>
                      <a:lnTo>
                        <a:pt x="1905" y="57"/>
                      </a:lnTo>
                      <a:lnTo>
                        <a:pt x="1906" y="61"/>
                      </a:lnTo>
                      <a:lnTo>
                        <a:pt x="1908" y="66"/>
                      </a:lnTo>
                      <a:lnTo>
                        <a:pt x="1910" y="73"/>
                      </a:lnTo>
                      <a:lnTo>
                        <a:pt x="1911" y="78"/>
                      </a:lnTo>
                      <a:lnTo>
                        <a:pt x="1913" y="83"/>
                      </a:lnTo>
                      <a:lnTo>
                        <a:pt x="1915" y="85"/>
                      </a:lnTo>
                      <a:lnTo>
                        <a:pt x="1917" y="85"/>
                      </a:lnTo>
                      <a:lnTo>
                        <a:pt x="1918" y="83"/>
                      </a:lnTo>
                      <a:lnTo>
                        <a:pt x="1920" y="79"/>
                      </a:lnTo>
                      <a:lnTo>
                        <a:pt x="1922" y="75"/>
                      </a:lnTo>
                      <a:lnTo>
                        <a:pt x="1923" y="71"/>
                      </a:lnTo>
                      <a:lnTo>
                        <a:pt x="1925" y="68"/>
                      </a:lnTo>
                      <a:lnTo>
                        <a:pt x="1927" y="68"/>
                      </a:lnTo>
                      <a:lnTo>
                        <a:pt x="1929" y="69"/>
                      </a:lnTo>
                      <a:lnTo>
                        <a:pt x="1930" y="72"/>
                      </a:lnTo>
                      <a:lnTo>
                        <a:pt x="1932" y="76"/>
                      </a:lnTo>
                      <a:lnTo>
                        <a:pt x="1934" y="80"/>
                      </a:lnTo>
                      <a:lnTo>
                        <a:pt x="1935" y="84"/>
                      </a:lnTo>
                      <a:lnTo>
                        <a:pt x="1937" y="87"/>
                      </a:lnTo>
                      <a:lnTo>
                        <a:pt x="1939" y="89"/>
                      </a:lnTo>
                      <a:lnTo>
                        <a:pt x="1941" y="90"/>
                      </a:lnTo>
                      <a:lnTo>
                        <a:pt x="1942" y="89"/>
                      </a:lnTo>
                      <a:lnTo>
                        <a:pt x="1944" y="88"/>
                      </a:lnTo>
                      <a:lnTo>
                        <a:pt x="1946" y="87"/>
                      </a:lnTo>
                      <a:lnTo>
                        <a:pt x="1947" y="86"/>
                      </a:lnTo>
                      <a:lnTo>
                        <a:pt x="1949" y="86"/>
                      </a:lnTo>
                      <a:lnTo>
                        <a:pt x="1951" y="87"/>
                      </a:lnTo>
                      <a:lnTo>
                        <a:pt x="1953" y="88"/>
                      </a:lnTo>
                      <a:lnTo>
                        <a:pt x="1954" y="89"/>
                      </a:lnTo>
                      <a:lnTo>
                        <a:pt x="1956" y="90"/>
                      </a:lnTo>
                      <a:lnTo>
                        <a:pt x="1958" y="90"/>
                      </a:lnTo>
                      <a:lnTo>
                        <a:pt x="1959" y="90"/>
                      </a:lnTo>
                      <a:lnTo>
                        <a:pt x="1961" y="90"/>
                      </a:lnTo>
                      <a:lnTo>
                        <a:pt x="1963" y="90"/>
                      </a:lnTo>
                      <a:lnTo>
                        <a:pt x="1964" y="90"/>
                      </a:lnTo>
                      <a:lnTo>
                        <a:pt x="1966" y="90"/>
                      </a:lnTo>
                      <a:lnTo>
                        <a:pt x="1968" y="91"/>
                      </a:lnTo>
                      <a:lnTo>
                        <a:pt x="1970" y="91"/>
                      </a:lnTo>
                      <a:lnTo>
                        <a:pt x="1971" y="92"/>
                      </a:lnTo>
                      <a:lnTo>
                        <a:pt x="1973" y="92"/>
                      </a:lnTo>
                      <a:lnTo>
                        <a:pt x="1975" y="93"/>
                      </a:lnTo>
                      <a:lnTo>
                        <a:pt x="1976" y="93"/>
                      </a:lnTo>
                      <a:lnTo>
                        <a:pt x="1978" y="92"/>
                      </a:lnTo>
                      <a:lnTo>
                        <a:pt x="1980" y="92"/>
                      </a:lnTo>
                      <a:lnTo>
                        <a:pt x="1982" y="91"/>
                      </a:lnTo>
                      <a:lnTo>
                        <a:pt x="1983" y="91"/>
                      </a:lnTo>
                      <a:lnTo>
                        <a:pt x="1985" y="91"/>
                      </a:lnTo>
                      <a:lnTo>
                        <a:pt x="1987" y="92"/>
                      </a:lnTo>
                      <a:lnTo>
                        <a:pt x="1988" y="93"/>
                      </a:lnTo>
                      <a:lnTo>
                        <a:pt x="1990" y="95"/>
                      </a:lnTo>
                      <a:lnTo>
                        <a:pt x="1992" y="98"/>
                      </a:lnTo>
                      <a:lnTo>
                        <a:pt x="1994" y="100"/>
                      </a:lnTo>
                      <a:lnTo>
                        <a:pt x="1995" y="102"/>
                      </a:lnTo>
                      <a:lnTo>
                        <a:pt x="1997" y="103"/>
                      </a:lnTo>
                      <a:lnTo>
                        <a:pt x="1999" y="103"/>
                      </a:lnTo>
                      <a:lnTo>
                        <a:pt x="2000" y="102"/>
                      </a:lnTo>
                      <a:lnTo>
                        <a:pt x="2002" y="98"/>
                      </a:lnTo>
                      <a:lnTo>
                        <a:pt x="2004" y="94"/>
                      </a:lnTo>
                      <a:lnTo>
                        <a:pt x="2006" y="89"/>
                      </a:lnTo>
                      <a:lnTo>
                        <a:pt x="2007" y="84"/>
                      </a:lnTo>
                      <a:lnTo>
                        <a:pt x="2009" y="79"/>
                      </a:lnTo>
                      <a:lnTo>
                        <a:pt x="2010" y="77"/>
                      </a:lnTo>
                      <a:lnTo>
                        <a:pt x="2012" y="76"/>
                      </a:lnTo>
                      <a:lnTo>
                        <a:pt x="2014" y="77"/>
                      </a:lnTo>
                      <a:lnTo>
                        <a:pt x="2016" y="82"/>
                      </a:lnTo>
                      <a:lnTo>
                        <a:pt x="2018" y="87"/>
                      </a:lnTo>
                      <a:lnTo>
                        <a:pt x="2019" y="95"/>
                      </a:lnTo>
                      <a:lnTo>
                        <a:pt x="2021" y="103"/>
                      </a:lnTo>
                      <a:lnTo>
                        <a:pt x="2022" y="111"/>
                      </a:lnTo>
                      <a:lnTo>
                        <a:pt x="2024" y="117"/>
                      </a:lnTo>
                      <a:lnTo>
                        <a:pt x="2026" y="122"/>
                      </a:lnTo>
                      <a:lnTo>
                        <a:pt x="2028" y="126"/>
                      </a:lnTo>
                      <a:lnTo>
                        <a:pt x="2029" y="127"/>
                      </a:lnTo>
                      <a:lnTo>
                        <a:pt x="2031" y="128"/>
                      </a:lnTo>
                      <a:lnTo>
                        <a:pt x="2033" y="129"/>
                      </a:lnTo>
                      <a:lnTo>
                        <a:pt x="2034" y="129"/>
                      </a:lnTo>
                      <a:lnTo>
                        <a:pt x="2036" y="130"/>
                      </a:lnTo>
                      <a:lnTo>
                        <a:pt x="2038" y="132"/>
                      </a:lnTo>
                      <a:lnTo>
                        <a:pt x="2040" y="134"/>
                      </a:lnTo>
                      <a:lnTo>
                        <a:pt x="2041" y="137"/>
                      </a:lnTo>
                      <a:lnTo>
                        <a:pt x="2043" y="139"/>
                      </a:lnTo>
                      <a:lnTo>
                        <a:pt x="2045" y="140"/>
                      </a:lnTo>
                      <a:lnTo>
                        <a:pt x="2046" y="141"/>
                      </a:lnTo>
                      <a:lnTo>
                        <a:pt x="2048" y="140"/>
                      </a:lnTo>
                      <a:lnTo>
                        <a:pt x="2050" y="139"/>
                      </a:lnTo>
                      <a:lnTo>
                        <a:pt x="2052" y="137"/>
                      </a:lnTo>
                      <a:lnTo>
                        <a:pt x="2053" y="135"/>
                      </a:lnTo>
                      <a:lnTo>
                        <a:pt x="2055" y="133"/>
                      </a:lnTo>
                      <a:lnTo>
                        <a:pt x="2057" y="131"/>
                      </a:lnTo>
                      <a:lnTo>
                        <a:pt x="2058" y="129"/>
                      </a:lnTo>
                      <a:lnTo>
                        <a:pt x="2060" y="127"/>
                      </a:lnTo>
                      <a:lnTo>
                        <a:pt x="2062" y="123"/>
                      </a:lnTo>
                      <a:lnTo>
                        <a:pt x="2064" y="119"/>
                      </a:lnTo>
                      <a:lnTo>
                        <a:pt x="2065" y="113"/>
                      </a:lnTo>
                      <a:lnTo>
                        <a:pt x="2067" y="106"/>
                      </a:lnTo>
                      <a:lnTo>
                        <a:pt x="2069" y="98"/>
                      </a:lnTo>
                      <a:lnTo>
                        <a:pt x="2070" y="92"/>
                      </a:lnTo>
                      <a:lnTo>
                        <a:pt x="2072" y="86"/>
                      </a:lnTo>
                      <a:lnTo>
                        <a:pt x="2074" y="84"/>
                      </a:lnTo>
                      <a:lnTo>
                        <a:pt x="2076" y="84"/>
                      </a:lnTo>
                      <a:lnTo>
                        <a:pt x="2077" y="87"/>
                      </a:lnTo>
                      <a:lnTo>
                        <a:pt x="2079" y="93"/>
                      </a:lnTo>
                      <a:lnTo>
                        <a:pt x="2081" y="100"/>
                      </a:lnTo>
                      <a:lnTo>
                        <a:pt x="2082" y="108"/>
                      </a:lnTo>
                      <a:lnTo>
                        <a:pt x="2084" y="114"/>
                      </a:lnTo>
                      <a:lnTo>
                        <a:pt x="2086" y="119"/>
                      </a:lnTo>
                      <a:lnTo>
                        <a:pt x="2088" y="121"/>
                      </a:lnTo>
                      <a:lnTo>
                        <a:pt x="2089" y="121"/>
                      </a:lnTo>
                      <a:lnTo>
                        <a:pt x="2091" y="118"/>
                      </a:lnTo>
                      <a:lnTo>
                        <a:pt x="2093" y="115"/>
                      </a:lnTo>
                      <a:lnTo>
                        <a:pt x="2094" y="112"/>
                      </a:lnTo>
                      <a:lnTo>
                        <a:pt x="2096" y="110"/>
                      </a:lnTo>
                      <a:lnTo>
                        <a:pt x="2098" y="110"/>
                      </a:lnTo>
                      <a:lnTo>
                        <a:pt x="2100" y="111"/>
                      </a:lnTo>
                      <a:lnTo>
                        <a:pt x="2101" y="113"/>
                      </a:lnTo>
                      <a:lnTo>
                        <a:pt x="2103" y="116"/>
                      </a:lnTo>
                      <a:lnTo>
                        <a:pt x="2105" y="119"/>
                      </a:lnTo>
                      <a:lnTo>
                        <a:pt x="2106" y="121"/>
                      </a:lnTo>
                      <a:lnTo>
                        <a:pt x="2108" y="121"/>
                      </a:lnTo>
                      <a:lnTo>
                        <a:pt x="2110" y="121"/>
                      </a:lnTo>
                      <a:lnTo>
                        <a:pt x="2112" y="120"/>
                      </a:lnTo>
                      <a:lnTo>
                        <a:pt x="2113" y="118"/>
                      </a:lnTo>
                      <a:lnTo>
                        <a:pt x="2115" y="117"/>
                      </a:lnTo>
                      <a:lnTo>
                        <a:pt x="2117" y="117"/>
                      </a:lnTo>
                      <a:lnTo>
                        <a:pt x="2118" y="117"/>
                      </a:lnTo>
                      <a:lnTo>
                        <a:pt x="2120" y="120"/>
                      </a:lnTo>
                      <a:lnTo>
                        <a:pt x="2122" y="122"/>
                      </a:lnTo>
                      <a:lnTo>
                        <a:pt x="2124" y="124"/>
                      </a:lnTo>
                      <a:lnTo>
                        <a:pt x="2125" y="126"/>
                      </a:lnTo>
                      <a:lnTo>
                        <a:pt x="2127" y="127"/>
                      </a:lnTo>
                      <a:lnTo>
                        <a:pt x="2129" y="127"/>
                      </a:lnTo>
                      <a:lnTo>
                        <a:pt x="2130" y="126"/>
                      </a:lnTo>
                      <a:lnTo>
                        <a:pt x="2132" y="124"/>
                      </a:lnTo>
                      <a:lnTo>
                        <a:pt x="2134" y="122"/>
                      </a:lnTo>
                      <a:lnTo>
                        <a:pt x="2136" y="121"/>
                      </a:lnTo>
                      <a:lnTo>
                        <a:pt x="2137" y="120"/>
                      </a:lnTo>
                      <a:lnTo>
                        <a:pt x="2139" y="121"/>
                      </a:lnTo>
                      <a:lnTo>
                        <a:pt x="2141" y="122"/>
                      </a:lnTo>
                      <a:lnTo>
                        <a:pt x="2142" y="124"/>
                      </a:lnTo>
                      <a:lnTo>
                        <a:pt x="2144" y="126"/>
                      </a:lnTo>
                      <a:lnTo>
                        <a:pt x="2146" y="126"/>
                      </a:lnTo>
                      <a:lnTo>
                        <a:pt x="2148" y="126"/>
                      </a:lnTo>
                      <a:lnTo>
                        <a:pt x="2149" y="124"/>
                      </a:lnTo>
                      <a:lnTo>
                        <a:pt x="2151" y="122"/>
                      </a:lnTo>
                      <a:lnTo>
                        <a:pt x="2153" y="119"/>
                      </a:lnTo>
                      <a:lnTo>
                        <a:pt x="2154" y="116"/>
                      </a:lnTo>
                      <a:lnTo>
                        <a:pt x="2156" y="114"/>
                      </a:lnTo>
                      <a:lnTo>
                        <a:pt x="2158" y="112"/>
                      </a:lnTo>
                      <a:lnTo>
                        <a:pt x="2160" y="111"/>
                      </a:lnTo>
                      <a:lnTo>
                        <a:pt x="2161" y="110"/>
                      </a:lnTo>
                      <a:lnTo>
                        <a:pt x="2163" y="109"/>
                      </a:lnTo>
                      <a:lnTo>
                        <a:pt x="2164" y="108"/>
                      </a:lnTo>
                      <a:lnTo>
                        <a:pt x="2166" y="106"/>
                      </a:lnTo>
                      <a:lnTo>
                        <a:pt x="2168" y="104"/>
                      </a:lnTo>
                      <a:lnTo>
                        <a:pt x="2170" y="101"/>
                      </a:lnTo>
                      <a:lnTo>
                        <a:pt x="2171" y="97"/>
                      </a:lnTo>
                      <a:lnTo>
                        <a:pt x="2173" y="95"/>
                      </a:lnTo>
                      <a:lnTo>
                        <a:pt x="2175" y="93"/>
                      </a:lnTo>
                      <a:lnTo>
                        <a:pt x="2176" y="92"/>
                      </a:lnTo>
                      <a:lnTo>
                        <a:pt x="2178" y="93"/>
                      </a:lnTo>
                      <a:lnTo>
                        <a:pt x="2180" y="95"/>
                      </a:lnTo>
                      <a:lnTo>
                        <a:pt x="2182" y="97"/>
                      </a:lnTo>
                      <a:lnTo>
                        <a:pt x="2183" y="99"/>
                      </a:lnTo>
                      <a:lnTo>
                        <a:pt x="2185" y="101"/>
                      </a:lnTo>
                      <a:lnTo>
                        <a:pt x="2187" y="102"/>
                      </a:lnTo>
                      <a:lnTo>
                        <a:pt x="2188" y="102"/>
                      </a:lnTo>
                      <a:lnTo>
                        <a:pt x="2190" y="101"/>
                      </a:lnTo>
                      <a:lnTo>
                        <a:pt x="2192" y="100"/>
                      </a:lnTo>
                      <a:lnTo>
                        <a:pt x="2194" y="99"/>
                      </a:lnTo>
                      <a:lnTo>
                        <a:pt x="2195" y="98"/>
                      </a:lnTo>
                      <a:lnTo>
                        <a:pt x="2197" y="98"/>
                      </a:lnTo>
                      <a:lnTo>
                        <a:pt x="2199" y="99"/>
                      </a:lnTo>
                      <a:lnTo>
                        <a:pt x="2200" y="102"/>
                      </a:lnTo>
                      <a:lnTo>
                        <a:pt x="2202" y="106"/>
                      </a:lnTo>
                      <a:lnTo>
                        <a:pt x="2204" y="110"/>
                      </a:lnTo>
                      <a:lnTo>
                        <a:pt x="2206" y="114"/>
                      </a:lnTo>
                      <a:lnTo>
                        <a:pt x="2207" y="118"/>
                      </a:lnTo>
                      <a:lnTo>
                        <a:pt x="2209" y="120"/>
                      </a:lnTo>
                      <a:lnTo>
                        <a:pt x="2211" y="121"/>
                      </a:lnTo>
                      <a:lnTo>
                        <a:pt x="2212" y="120"/>
                      </a:lnTo>
                      <a:lnTo>
                        <a:pt x="2214" y="117"/>
                      </a:lnTo>
                      <a:lnTo>
                        <a:pt x="2216" y="114"/>
                      </a:lnTo>
                      <a:lnTo>
                        <a:pt x="2217" y="109"/>
                      </a:lnTo>
                      <a:lnTo>
                        <a:pt x="2219" y="105"/>
                      </a:lnTo>
                      <a:lnTo>
                        <a:pt x="2221" y="101"/>
                      </a:lnTo>
                      <a:lnTo>
                        <a:pt x="2223" y="98"/>
                      </a:lnTo>
                      <a:lnTo>
                        <a:pt x="2224" y="97"/>
                      </a:lnTo>
                      <a:lnTo>
                        <a:pt x="2226" y="96"/>
                      </a:lnTo>
                      <a:lnTo>
                        <a:pt x="2228" y="97"/>
                      </a:lnTo>
                      <a:lnTo>
                        <a:pt x="2229" y="99"/>
                      </a:lnTo>
                      <a:lnTo>
                        <a:pt x="2231" y="102"/>
                      </a:lnTo>
                      <a:lnTo>
                        <a:pt x="2233" y="104"/>
                      </a:lnTo>
                      <a:lnTo>
                        <a:pt x="2235" y="105"/>
                      </a:lnTo>
                      <a:lnTo>
                        <a:pt x="2236" y="107"/>
                      </a:lnTo>
                      <a:lnTo>
                        <a:pt x="2238" y="107"/>
                      </a:lnTo>
                      <a:lnTo>
                        <a:pt x="2240" y="107"/>
                      </a:lnTo>
                      <a:lnTo>
                        <a:pt x="2241" y="106"/>
                      </a:lnTo>
                      <a:lnTo>
                        <a:pt x="2243" y="105"/>
                      </a:lnTo>
                      <a:lnTo>
                        <a:pt x="2245" y="105"/>
                      </a:lnTo>
                      <a:lnTo>
                        <a:pt x="2247" y="105"/>
                      </a:lnTo>
                      <a:lnTo>
                        <a:pt x="2248" y="106"/>
                      </a:lnTo>
                      <a:lnTo>
                        <a:pt x="2250" y="106"/>
                      </a:lnTo>
                      <a:lnTo>
                        <a:pt x="2252" y="107"/>
                      </a:lnTo>
                      <a:lnTo>
                        <a:pt x="2253" y="107"/>
                      </a:lnTo>
                      <a:lnTo>
                        <a:pt x="2255" y="107"/>
                      </a:lnTo>
                      <a:lnTo>
                        <a:pt x="2257" y="107"/>
                      </a:lnTo>
                      <a:lnTo>
                        <a:pt x="2259" y="107"/>
                      </a:lnTo>
                      <a:lnTo>
                        <a:pt x="2260" y="107"/>
                      </a:lnTo>
                      <a:lnTo>
                        <a:pt x="2262" y="108"/>
                      </a:lnTo>
                      <a:lnTo>
                        <a:pt x="2264" y="110"/>
                      </a:lnTo>
                      <a:lnTo>
                        <a:pt x="2265" y="114"/>
                      </a:lnTo>
                      <a:lnTo>
                        <a:pt x="2267" y="117"/>
                      </a:lnTo>
                      <a:lnTo>
                        <a:pt x="2269" y="122"/>
                      </a:lnTo>
                      <a:lnTo>
                        <a:pt x="2271" y="125"/>
                      </a:lnTo>
                      <a:lnTo>
                        <a:pt x="2272" y="128"/>
                      </a:lnTo>
                      <a:lnTo>
                        <a:pt x="2274" y="130"/>
                      </a:lnTo>
                      <a:lnTo>
                        <a:pt x="2276" y="130"/>
                      </a:lnTo>
                      <a:lnTo>
                        <a:pt x="2277" y="128"/>
                      </a:lnTo>
                      <a:lnTo>
                        <a:pt x="2279" y="126"/>
                      </a:lnTo>
                      <a:lnTo>
                        <a:pt x="2281" y="124"/>
                      </a:lnTo>
                      <a:lnTo>
                        <a:pt x="2283" y="122"/>
                      </a:lnTo>
                      <a:lnTo>
                        <a:pt x="2284" y="122"/>
                      </a:lnTo>
                      <a:lnTo>
                        <a:pt x="2286" y="123"/>
                      </a:lnTo>
                      <a:lnTo>
                        <a:pt x="2288" y="124"/>
                      </a:lnTo>
                      <a:lnTo>
                        <a:pt x="2289" y="127"/>
                      </a:lnTo>
                      <a:lnTo>
                        <a:pt x="2291" y="129"/>
                      </a:lnTo>
                      <a:lnTo>
                        <a:pt x="2293" y="131"/>
                      </a:lnTo>
                      <a:lnTo>
                        <a:pt x="2295" y="132"/>
                      </a:lnTo>
                      <a:lnTo>
                        <a:pt x="2296" y="130"/>
                      </a:lnTo>
                      <a:lnTo>
                        <a:pt x="2298" y="126"/>
                      </a:lnTo>
                      <a:lnTo>
                        <a:pt x="2299" y="121"/>
                      </a:lnTo>
                      <a:lnTo>
                        <a:pt x="2301" y="116"/>
                      </a:lnTo>
                      <a:lnTo>
                        <a:pt x="2303" y="110"/>
                      </a:lnTo>
                      <a:lnTo>
                        <a:pt x="2305" y="106"/>
                      </a:lnTo>
                      <a:lnTo>
                        <a:pt x="2307" y="103"/>
                      </a:lnTo>
                      <a:lnTo>
                        <a:pt x="2308" y="103"/>
                      </a:lnTo>
                      <a:lnTo>
                        <a:pt x="2310" y="105"/>
                      </a:lnTo>
                      <a:lnTo>
                        <a:pt x="2311" y="108"/>
                      </a:lnTo>
                      <a:lnTo>
                        <a:pt x="2313" y="112"/>
                      </a:lnTo>
                      <a:lnTo>
                        <a:pt x="2315" y="116"/>
                      </a:lnTo>
                      <a:lnTo>
                        <a:pt x="2317" y="120"/>
                      </a:lnTo>
                      <a:lnTo>
                        <a:pt x="2319" y="122"/>
                      </a:lnTo>
                      <a:lnTo>
                        <a:pt x="2320" y="123"/>
                      </a:lnTo>
                      <a:lnTo>
                        <a:pt x="2322" y="124"/>
                      </a:lnTo>
                      <a:lnTo>
                        <a:pt x="2323" y="124"/>
                      </a:lnTo>
                      <a:lnTo>
                        <a:pt x="2325" y="123"/>
                      </a:lnTo>
                      <a:lnTo>
                        <a:pt x="2327" y="122"/>
                      </a:lnTo>
                      <a:lnTo>
                        <a:pt x="2329" y="122"/>
                      </a:lnTo>
                      <a:lnTo>
                        <a:pt x="2331" y="122"/>
                      </a:lnTo>
                      <a:lnTo>
                        <a:pt x="2332" y="123"/>
                      </a:lnTo>
                      <a:lnTo>
                        <a:pt x="2334" y="123"/>
                      </a:lnTo>
                      <a:lnTo>
                        <a:pt x="2335" y="124"/>
                      </a:lnTo>
                      <a:lnTo>
                        <a:pt x="2337" y="123"/>
                      </a:lnTo>
                      <a:lnTo>
                        <a:pt x="2339" y="123"/>
                      </a:lnTo>
                      <a:lnTo>
                        <a:pt x="2341" y="121"/>
                      </a:lnTo>
                      <a:lnTo>
                        <a:pt x="2342" y="120"/>
                      </a:lnTo>
                      <a:lnTo>
                        <a:pt x="2344" y="117"/>
                      </a:lnTo>
                      <a:lnTo>
                        <a:pt x="2346" y="115"/>
                      </a:lnTo>
                      <a:lnTo>
                        <a:pt x="2347" y="112"/>
                      </a:lnTo>
                      <a:lnTo>
                        <a:pt x="2349" y="110"/>
                      </a:lnTo>
                      <a:lnTo>
                        <a:pt x="2351" y="109"/>
                      </a:lnTo>
                      <a:lnTo>
                        <a:pt x="2353" y="107"/>
                      </a:lnTo>
                      <a:lnTo>
                        <a:pt x="2354" y="105"/>
                      </a:lnTo>
                      <a:lnTo>
                        <a:pt x="2356" y="104"/>
                      </a:lnTo>
                      <a:lnTo>
                        <a:pt x="2358" y="103"/>
                      </a:lnTo>
                      <a:lnTo>
                        <a:pt x="2359" y="102"/>
                      </a:lnTo>
                      <a:lnTo>
                        <a:pt x="2361" y="101"/>
                      </a:lnTo>
                      <a:lnTo>
                        <a:pt x="2363" y="100"/>
                      </a:lnTo>
                      <a:lnTo>
                        <a:pt x="2365" y="99"/>
                      </a:lnTo>
                      <a:lnTo>
                        <a:pt x="2366" y="98"/>
                      </a:lnTo>
                      <a:lnTo>
                        <a:pt x="2368" y="97"/>
                      </a:lnTo>
                      <a:lnTo>
                        <a:pt x="2370" y="95"/>
                      </a:lnTo>
                      <a:lnTo>
                        <a:pt x="2371" y="94"/>
                      </a:lnTo>
                      <a:lnTo>
                        <a:pt x="2373" y="92"/>
                      </a:lnTo>
                      <a:lnTo>
                        <a:pt x="2375" y="90"/>
                      </a:lnTo>
                      <a:lnTo>
                        <a:pt x="2377" y="89"/>
                      </a:lnTo>
                      <a:lnTo>
                        <a:pt x="2378" y="87"/>
                      </a:lnTo>
                      <a:lnTo>
                        <a:pt x="2380" y="87"/>
                      </a:lnTo>
                      <a:lnTo>
                        <a:pt x="2382" y="87"/>
                      </a:lnTo>
                      <a:lnTo>
                        <a:pt x="2383" y="88"/>
                      </a:lnTo>
                      <a:lnTo>
                        <a:pt x="2385" y="89"/>
                      </a:lnTo>
                      <a:lnTo>
                        <a:pt x="2387" y="91"/>
                      </a:lnTo>
                      <a:lnTo>
                        <a:pt x="2389" y="93"/>
                      </a:lnTo>
                      <a:lnTo>
                        <a:pt x="2390" y="95"/>
                      </a:lnTo>
                      <a:lnTo>
                        <a:pt x="2392" y="96"/>
                      </a:lnTo>
                      <a:lnTo>
                        <a:pt x="2394" y="97"/>
                      </a:lnTo>
                      <a:lnTo>
                        <a:pt x="2395" y="98"/>
                      </a:lnTo>
                      <a:lnTo>
                        <a:pt x="2397" y="98"/>
                      </a:lnTo>
                      <a:lnTo>
                        <a:pt x="2399" y="98"/>
                      </a:lnTo>
                      <a:lnTo>
                        <a:pt x="2401" y="98"/>
                      </a:lnTo>
                      <a:lnTo>
                        <a:pt x="2402" y="98"/>
                      </a:lnTo>
                      <a:lnTo>
                        <a:pt x="2404" y="98"/>
                      </a:lnTo>
                      <a:lnTo>
                        <a:pt x="2406" y="98"/>
                      </a:lnTo>
                      <a:lnTo>
                        <a:pt x="2407" y="99"/>
                      </a:lnTo>
                      <a:lnTo>
                        <a:pt x="2409" y="99"/>
                      </a:lnTo>
                      <a:lnTo>
                        <a:pt x="2411" y="99"/>
                      </a:lnTo>
                      <a:lnTo>
                        <a:pt x="2413" y="98"/>
                      </a:lnTo>
                      <a:lnTo>
                        <a:pt x="2414" y="96"/>
                      </a:lnTo>
                      <a:lnTo>
                        <a:pt x="2416" y="95"/>
                      </a:lnTo>
                      <a:lnTo>
                        <a:pt x="2418" y="93"/>
                      </a:lnTo>
                      <a:lnTo>
                        <a:pt x="2419" y="92"/>
                      </a:lnTo>
                      <a:lnTo>
                        <a:pt x="2421" y="92"/>
                      </a:lnTo>
                      <a:lnTo>
                        <a:pt x="2423" y="93"/>
                      </a:lnTo>
                      <a:lnTo>
                        <a:pt x="2424" y="97"/>
                      </a:lnTo>
                      <a:lnTo>
                        <a:pt x="2426" y="101"/>
                      </a:lnTo>
                      <a:lnTo>
                        <a:pt x="2428" y="105"/>
                      </a:lnTo>
                      <a:lnTo>
                        <a:pt x="2430" y="110"/>
                      </a:lnTo>
                      <a:lnTo>
                        <a:pt x="2431" y="114"/>
                      </a:lnTo>
                      <a:lnTo>
                        <a:pt x="2433" y="117"/>
                      </a:lnTo>
                      <a:lnTo>
                        <a:pt x="2435" y="117"/>
                      </a:lnTo>
                      <a:lnTo>
                        <a:pt x="2436" y="115"/>
                      </a:lnTo>
                      <a:lnTo>
                        <a:pt x="2438" y="112"/>
                      </a:lnTo>
                      <a:lnTo>
                        <a:pt x="2440" y="107"/>
                      </a:lnTo>
                      <a:lnTo>
                        <a:pt x="2442" y="101"/>
                      </a:lnTo>
                      <a:lnTo>
                        <a:pt x="2443" y="96"/>
                      </a:lnTo>
                      <a:lnTo>
                        <a:pt x="2445" y="91"/>
                      </a:lnTo>
                      <a:lnTo>
                        <a:pt x="2447" y="89"/>
                      </a:lnTo>
                      <a:lnTo>
                        <a:pt x="2448" y="89"/>
                      </a:lnTo>
                      <a:lnTo>
                        <a:pt x="2450" y="90"/>
                      </a:lnTo>
                      <a:lnTo>
                        <a:pt x="2452" y="93"/>
                      </a:lnTo>
                      <a:lnTo>
                        <a:pt x="2454" y="98"/>
                      </a:lnTo>
                      <a:lnTo>
                        <a:pt x="2455" y="102"/>
                      </a:lnTo>
                      <a:lnTo>
                        <a:pt x="2457" y="105"/>
                      </a:lnTo>
                      <a:lnTo>
                        <a:pt x="2458" y="108"/>
                      </a:lnTo>
                      <a:lnTo>
                        <a:pt x="2460" y="109"/>
                      </a:lnTo>
                      <a:lnTo>
                        <a:pt x="2462" y="110"/>
                      </a:lnTo>
                      <a:lnTo>
                        <a:pt x="2464" y="109"/>
                      </a:lnTo>
                      <a:lnTo>
                        <a:pt x="2465" y="108"/>
                      </a:lnTo>
                      <a:lnTo>
                        <a:pt x="2467" y="107"/>
                      </a:lnTo>
                      <a:lnTo>
                        <a:pt x="2469" y="107"/>
                      </a:lnTo>
                      <a:lnTo>
                        <a:pt x="2470" y="106"/>
                      </a:lnTo>
                      <a:lnTo>
                        <a:pt x="2472" y="105"/>
                      </a:lnTo>
                      <a:lnTo>
                        <a:pt x="2474" y="104"/>
                      </a:lnTo>
                      <a:lnTo>
                        <a:pt x="2476" y="104"/>
                      </a:lnTo>
                      <a:lnTo>
                        <a:pt x="2477" y="102"/>
                      </a:lnTo>
                      <a:lnTo>
                        <a:pt x="2479" y="101"/>
                      </a:lnTo>
                      <a:lnTo>
                        <a:pt x="2481" y="100"/>
                      </a:lnTo>
                      <a:lnTo>
                        <a:pt x="2482" y="99"/>
                      </a:lnTo>
                      <a:lnTo>
                        <a:pt x="2484" y="100"/>
                      </a:lnTo>
                      <a:lnTo>
                        <a:pt x="2486" y="102"/>
                      </a:lnTo>
                      <a:lnTo>
                        <a:pt x="2488" y="105"/>
                      </a:lnTo>
                      <a:lnTo>
                        <a:pt x="2489" y="109"/>
                      </a:lnTo>
                      <a:lnTo>
                        <a:pt x="2491" y="113"/>
                      </a:lnTo>
                      <a:lnTo>
                        <a:pt x="2493" y="116"/>
                      </a:lnTo>
                      <a:lnTo>
                        <a:pt x="2494" y="118"/>
                      </a:lnTo>
                      <a:lnTo>
                        <a:pt x="2496" y="119"/>
                      </a:lnTo>
                      <a:lnTo>
                        <a:pt x="2498" y="117"/>
                      </a:lnTo>
                      <a:lnTo>
                        <a:pt x="2500" y="113"/>
                      </a:lnTo>
                      <a:lnTo>
                        <a:pt x="2501" y="108"/>
                      </a:lnTo>
                      <a:lnTo>
                        <a:pt x="2503" y="103"/>
                      </a:lnTo>
                      <a:lnTo>
                        <a:pt x="2505" y="98"/>
                      </a:lnTo>
                      <a:lnTo>
                        <a:pt x="2506" y="95"/>
                      </a:lnTo>
                      <a:lnTo>
                        <a:pt x="2508" y="94"/>
                      </a:lnTo>
                      <a:lnTo>
                        <a:pt x="2510" y="95"/>
                      </a:lnTo>
                      <a:lnTo>
                        <a:pt x="2512" y="96"/>
                      </a:lnTo>
                      <a:lnTo>
                        <a:pt x="2513" y="99"/>
                      </a:lnTo>
                      <a:lnTo>
                        <a:pt x="2515" y="101"/>
                      </a:lnTo>
                      <a:lnTo>
                        <a:pt x="2517" y="101"/>
                      </a:lnTo>
                      <a:lnTo>
                        <a:pt x="2518" y="99"/>
                      </a:lnTo>
                      <a:lnTo>
                        <a:pt x="2520" y="96"/>
                      </a:lnTo>
                      <a:lnTo>
                        <a:pt x="2522" y="92"/>
                      </a:lnTo>
                      <a:lnTo>
                        <a:pt x="2524" y="87"/>
                      </a:lnTo>
                      <a:lnTo>
                        <a:pt x="2525" y="84"/>
                      </a:lnTo>
                      <a:lnTo>
                        <a:pt x="2527" y="81"/>
                      </a:lnTo>
                      <a:lnTo>
                        <a:pt x="2529" y="80"/>
                      </a:lnTo>
                      <a:lnTo>
                        <a:pt x="2530" y="81"/>
                      </a:lnTo>
                      <a:lnTo>
                        <a:pt x="2532" y="84"/>
                      </a:lnTo>
                      <a:lnTo>
                        <a:pt x="2534" y="87"/>
                      </a:lnTo>
                      <a:lnTo>
                        <a:pt x="2536" y="90"/>
                      </a:lnTo>
                      <a:lnTo>
                        <a:pt x="2537" y="92"/>
                      </a:lnTo>
                      <a:lnTo>
                        <a:pt x="2539" y="92"/>
                      </a:lnTo>
                      <a:lnTo>
                        <a:pt x="2541" y="92"/>
                      </a:lnTo>
                      <a:lnTo>
                        <a:pt x="2542" y="91"/>
                      </a:lnTo>
                      <a:lnTo>
                        <a:pt x="2544" y="90"/>
                      </a:lnTo>
                      <a:lnTo>
                        <a:pt x="2546" y="90"/>
                      </a:lnTo>
                      <a:lnTo>
                        <a:pt x="2548" y="91"/>
                      </a:lnTo>
                      <a:lnTo>
                        <a:pt x="2549" y="93"/>
                      </a:lnTo>
                      <a:lnTo>
                        <a:pt x="2551" y="95"/>
                      </a:lnTo>
                      <a:lnTo>
                        <a:pt x="2553" y="98"/>
                      </a:lnTo>
                      <a:lnTo>
                        <a:pt x="2554" y="100"/>
                      </a:lnTo>
                      <a:lnTo>
                        <a:pt x="2556" y="101"/>
                      </a:lnTo>
                      <a:lnTo>
                        <a:pt x="2558" y="101"/>
                      </a:lnTo>
                      <a:lnTo>
                        <a:pt x="2560" y="99"/>
                      </a:lnTo>
                      <a:lnTo>
                        <a:pt x="2561" y="97"/>
                      </a:lnTo>
                      <a:lnTo>
                        <a:pt x="2563" y="94"/>
                      </a:lnTo>
                      <a:lnTo>
                        <a:pt x="2565" y="91"/>
                      </a:lnTo>
                      <a:lnTo>
                        <a:pt x="2566" y="90"/>
                      </a:lnTo>
                      <a:lnTo>
                        <a:pt x="2568" y="91"/>
                      </a:lnTo>
                      <a:lnTo>
                        <a:pt x="2570" y="93"/>
                      </a:lnTo>
                      <a:lnTo>
                        <a:pt x="2572" y="96"/>
                      </a:lnTo>
                      <a:lnTo>
                        <a:pt x="2573" y="98"/>
                      </a:lnTo>
                      <a:lnTo>
                        <a:pt x="2575" y="101"/>
                      </a:lnTo>
                      <a:lnTo>
                        <a:pt x="2577" y="102"/>
                      </a:lnTo>
                      <a:lnTo>
                        <a:pt x="2578" y="101"/>
                      </a:lnTo>
                      <a:lnTo>
                        <a:pt x="2580" y="99"/>
                      </a:lnTo>
                      <a:lnTo>
                        <a:pt x="2582" y="96"/>
                      </a:lnTo>
                      <a:lnTo>
                        <a:pt x="2584" y="93"/>
                      </a:lnTo>
                      <a:lnTo>
                        <a:pt x="2585" y="91"/>
                      </a:lnTo>
                      <a:lnTo>
                        <a:pt x="2587" y="90"/>
                      </a:lnTo>
                      <a:lnTo>
                        <a:pt x="2589" y="91"/>
                      </a:lnTo>
                      <a:lnTo>
                        <a:pt x="2590" y="92"/>
                      </a:lnTo>
                      <a:lnTo>
                        <a:pt x="2592" y="94"/>
                      </a:lnTo>
                      <a:lnTo>
                        <a:pt x="2594" y="96"/>
                      </a:lnTo>
                      <a:lnTo>
                        <a:pt x="2596" y="97"/>
                      </a:lnTo>
                      <a:lnTo>
                        <a:pt x="2597" y="98"/>
                      </a:lnTo>
                      <a:lnTo>
                        <a:pt x="2599" y="97"/>
                      </a:lnTo>
                      <a:lnTo>
                        <a:pt x="2600" y="96"/>
                      </a:lnTo>
                      <a:lnTo>
                        <a:pt x="2602" y="94"/>
                      </a:lnTo>
                      <a:lnTo>
                        <a:pt x="2604" y="93"/>
                      </a:lnTo>
                      <a:lnTo>
                        <a:pt x="2606" y="93"/>
                      </a:lnTo>
                      <a:lnTo>
                        <a:pt x="2608" y="93"/>
                      </a:lnTo>
                      <a:lnTo>
                        <a:pt x="2609" y="95"/>
                      </a:lnTo>
                      <a:lnTo>
                        <a:pt x="2611" y="97"/>
                      </a:lnTo>
                      <a:lnTo>
                        <a:pt x="2612" y="99"/>
                      </a:lnTo>
                      <a:lnTo>
                        <a:pt x="2614" y="101"/>
                      </a:lnTo>
                      <a:lnTo>
                        <a:pt x="2616" y="101"/>
                      </a:lnTo>
                      <a:lnTo>
                        <a:pt x="2618" y="100"/>
                      </a:lnTo>
                      <a:lnTo>
                        <a:pt x="2620" y="98"/>
                      </a:lnTo>
                      <a:lnTo>
                        <a:pt x="2621" y="97"/>
                      </a:lnTo>
                      <a:lnTo>
                        <a:pt x="2623" y="95"/>
                      </a:lnTo>
                      <a:lnTo>
                        <a:pt x="2624" y="95"/>
                      </a:lnTo>
                      <a:lnTo>
                        <a:pt x="2626" y="96"/>
                      </a:lnTo>
                      <a:lnTo>
                        <a:pt x="2628" y="98"/>
                      </a:lnTo>
                      <a:lnTo>
                        <a:pt x="2630" y="102"/>
                      </a:lnTo>
                      <a:lnTo>
                        <a:pt x="2631" y="105"/>
                      </a:lnTo>
                      <a:lnTo>
                        <a:pt x="2633" y="108"/>
                      </a:lnTo>
                      <a:lnTo>
                        <a:pt x="2635" y="110"/>
                      </a:lnTo>
                      <a:lnTo>
                        <a:pt x="2636" y="111"/>
                      </a:lnTo>
                      <a:lnTo>
                        <a:pt x="2638" y="110"/>
                      </a:lnTo>
                      <a:lnTo>
                        <a:pt x="2640" y="107"/>
                      </a:lnTo>
                      <a:lnTo>
                        <a:pt x="2642" y="104"/>
                      </a:lnTo>
                      <a:lnTo>
                        <a:pt x="2643" y="101"/>
                      </a:lnTo>
                      <a:lnTo>
                        <a:pt x="2645" y="99"/>
                      </a:lnTo>
                      <a:lnTo>
                        <a:pt x="2647" y="98"/>
                      </a:lnTo>
                      <a:lnTo>
                        <a:pt x="2648" y="98"/>
                      </a:lnTo>
                      <a:lnTo>
                        <a:pt x="2650" y="101"/>
                      </a:lnTo>
                      <a:lnTo>
                        <a:pt x="2652" y="104"/>
                      </a:lnTo>
                      <a:lnTo>
                        <a:pt x="2654" y="109"/>
                      </a:lnTo>
                      <a:lnTo>
                        <a:pt x="2655" y="114"/>
                      </a:lnTo>
                      <a:lnTo>
                        <a:pt x="2657" y="119"/>
                      </a:lnTo>
                      <a:lnTo>
                        <a:pt x="2659" y="122"/>
                      </a:lnTo>
                      <a:lnTo>
                        <a:pt x="2660" y="123"/>
                      </a:lnTo>
                      <a:lnTo>
                        <a:pt x="2662" y="123"/>
                      </a:lnTo>
                      <a:lnTo>
                        <a:pt x="2664" y="120"/>
                      </a:lnTo>
                      <a:lnTo>
                        <a:pt x="2665" y="115"/>
                      </a:lnTo>
                      <a:lnTo>
                        <a:pt x="2667" y="108"/>
                      </a:lnTo>
                      <a:lnTo>
                        <a:pt x="2669" y="101"/>
                      </a:lnTo>
                      <a:lnTo>
                        <a:pt x="2671" y="95"/>
                      </a:lnTo>
                      <a:lnTo>
                        <a:pt x="2672" y="90"/>
                      </a:lnTo>
                      <a:lnTo>
                        <a:pt x="2674" y="87"/>
                      </a:lnTo>
                      <a:lnTo>
                        <a:pt x="2676" y="88"/>
                      </a:lnTo>
                      <a:lnTo>
                        <a:pt x="2677" y="91"/>
                      </a:lnTo>
                      <a:lnTo>
                        <a:pt x="2679" y="96"/>
                      </a:lnTo>
                      <a:lnTo>
                        <a:pt x="2681" y="103"/>
                      </a:lnTo>
                      <a:lnTo>
                        <a:pt x="2683" y="110"/>
                      </a:lnTo>
                      <a:lnTo>
                        <a:pt x="2684" y="116"/>
                      </a:lnTo>
                      <a:lnTo>
                        <a:pt x="2686" y="121"/>
                      </a:lnTo>
                      <a:lnTo>
                        <a:pt x="2688" y="123"/>
                      </a:lnTo>
                      <a:lnTo>
                        <a:pt x="2689" y="123"/>
                      </a:lnTo>
                      <a:lnTo>
                        <a:pt x="2691" y="122"/>
                      </a:lnTo>
                      <a:lnTo>
                        <a:pt x="2693" y="119"/>
                      </a:lnTo>
                      <a:lnTo>
                        <a:pt x="2695" y="116"/>
                      </a:lnTo>
                      <a:lnTo>
                        <a:pt x="2696" y="113"/>
                      </a:lnTo>
                      <a:lnTo>
                        <a:pt x="2698" y="111"/>
                      </a:lnTo>
                      <a:lnTo>
                        <a:pt x="2700" y="111"/>
                      </a:lnTo>
                      <a:lnTo>
                        <a:pt x="2701" y="110"/>
                      </a:lnTo>
                      <a:lnTo>
                        <a:pt x="2703" y="110"/>
                      </a:lnTo>
                      <a:lnTo>
                        <a:pt x="2705" y="110"/>
                      </a:lnTo>
                      <a:lnTo>
                        <a:pt x="2707" y="109"/>
                      </a:lnTo>
                      <a:lnTo>
                        <a:pt x="2708" y="108"/>
                      </a:lnTo>
                      <a:lnTo>
                        <a:pt x="2710" y="106"/>
                      </a:lnTo>
                      <a:lnTo>
                        <a:pt x="2712" y="104"/>
                      </a:lnTo>
                      <a:lnTo>
                        <a:pt x="2713" y="103"/>
                      </a:lnTo>
                      <a:lnTo>
                        <a:pt x="2715" y="103"/>
                      </a:lnTo>
                      <a:lnTo>
                        <a:pt x="2717" y="105"/>
                      </a:lnTo>
                      <a:lnTo>
                        <a:pt x="2719" y="108"/>
                      </a:lnTo>
                      <a:lnTo>
                        <a:pt x="2720" y="112"/>
                      </a:lnTo>
                      <a:lnTo>
                        <a:pt x="2722" y="116"/>
                      </a:lnTo>
                      <a:lnTo>
                        <a:pt x="2724" y="120"/>
                      </a:lnTo>
                      <a:lnTo>
                        <a:pt x="2725" y="122"/>
                      </a:lnTo>
                      <a:lnTo>
                        <a:pt x="2727" y="123"/>
                      </a:lnTo>
                      <a:lnTo>
                        <a:pt x="2729" y="121"/>
                      </a:lnTo>
                      <a:lnTo>
                        <a:pt x="2731" y="119"/>
                      </a:lnTo>
                      <a:lnTo>
                        <a:pt x="2732" y="116"/>
                      </a:lnTo>
                      <a:lnTo>
                        <a:pt x="2734" y="114"/>
                      </a:lnTo>
                      <a:lnTo>
                        <a:pt x="2735" y="112"/>
                      </a:lnTo>
                      <a:lnTo>
                        <a:pt x="2737" y="113"/>
                      </a:lnTo>
                      <a:lnTo>
                        <a:pt x="2739" y="114"/>
                      </a:lnTo>
                      <a:lnTo>
                        <a:pt x="2741" y="117"/>
                      </a:lnTo>
                      <a:lnTo>
                        <a:pt x="2743" y="120"/>
                      </a:lnTo>
                      <a:lnTo>
                        <a:pt x="2744" y="122"/>
                      </a:lnTo>
                      <a:lnTo>
                        <a:pt x="2746" y="124"/>
                      </a:lnTo>
                      <a:lnTo>
                        <a:pt x="2747" y="126"/>
                      </a:lnTo>
                      <a:lnTo>
                        <a:pt x="2749" y="126"/>
                      </a:lnTo>
                      <a:lnTo>
                        <a:pt x="2751" y="126"/>
                      </a:lnTo>
                      <a:lnTo>
                        <a:pt x="2753" y="126"/>
                      </a:lnTo>
                      <a:lnTo>
                        <a:pt x="2755" y="126"/>
                      </a:lnTo>
                      <a:lnTo>
                        <a:pt x="2756" y="127"/>
                      </a:lnTo>
                      <a:lnTo>
                        <a:pt x="2758" y="129"/>
                      </a:lnTo>
                      <a:lnTo>
                        <a:pt x="2759" y="133"/>
                      </a:lnTo>
                      <a:lnTo>
                        <a:pt x="2761" y="136"/>
                      </a:lnTo>
                      <a:lnTo>
                        <a:pt x="2763" y="140"/>
                      </a:lnTo>
                      <a:lnTo>
                        <a:pt x="2765" y="143"/>
                      </a:lnTo>
                      <a:lnTo>
                        <a:pt x="2767" y="145"/>
                      </a:lnTo>
                      <a:lnTo>
                        <a:pt x="2768" y="145"/>
                      </a:lnTo>
                      <a:lnTo>
                        <a:pt x="2770" y="144"/>
                      </a:lnTo>
                      <a:lnTo>
                        <a:pt x="2771" y="142"/>
                      </a:lnTo>
                      <a:lnTo>
                        <a:pt x="2773" y="140"/>
                      </a:lnTo>
                      <a:lnTo>
                        <a:pt x="2775" y="138"/>
                      </a:lnTo>
                      <a:lnTo>
                        <a:pt x="2777" y="136"/>
                      </a:lnTo>
                      <a:lnTo>
                        <a:pt x="2778" y="135"/>
                      </a:lnTo>
                      <a:lnTo>
                        <a:pt x="2780" y="135"/>
                      </a:lnTo>
                      <a:lnTo>
                        <a:pt x="2782" y="136"/>
                      </a:lnTo>
                      <a:lnTo>
                        <a:pt x="2783" y="138"/>
                      </a:lnTo>
                      <a:lnTo>
                        <a:pt x="2785" y="139"/>
                      </a:lnTo>
                      <a:lnTo>
                        <a:pt x="2787" y="141"/>
                      </a:lnTo>
                      <a:lnTo>
                        <a:pt x="2789" y="142"/>
                      </a:lnTo>
                      <a:lnTo>
                        <a:pt x="2790" y="142"/>
                      </a:lnTo>
                      <a:lnTo>
                        <a:pt x="2792" y="142"/>
                      </a:lnTo>
                      <a:lnTo>
                        <a:pt x="2794" y="142"/>
                      </a:lnTo>
                      <a:lnTo>
                        <a:pt x="2795" y="141"/>
                      </a:lnTo>
                      <a:lnTo>
                        <a:pt x="2797" y="141"/>
                      </a:lnTo>
                      <a:lnTo>
                        <a:pt x="2799" y="141"/>
                      </a:lnTo>
                      <a:lnTo>
                        <a:pt x="2801" y="141"/>
                      </a:lnTo>
                      <a:lnTo>
                        <a:pt x="2802" y="144"/>
                      </a:lnTo>
                      <a:lnTo>
                        <a:pt x="2804" y="147"/>
                      </a:lnTo>
                      <a:lnTo>
                        <a:pt x="2806" y="152"/>
                      </a:lnTo>
                      <a:lnTo>
                        <a:pt x="2807" y="158"/>
                      </a:lnTo>
                      <a:lnTo>
                        <a:pt x="2809" y="165"/>
                      </a:lnTo>
                      <a:lnTo>
                        <a:pt x="2811" y="171"/>
                      </a:lnTo>
                      <a:lnTo>
                        <a:pt x="2813" y="177"/>
                      </a:lnTo>
                      <a:lnTo>
                        <a:pt x="2814" y="183"/>
                      </a:lnTo>
                      <a:lnTo>
                        <a:pt x="2816" y="186"/>
                      </a:lnTo>
                      <a:lnTo>
                        <a:pt x="2818" y="188"/>
                      </a:lnTo>
                      <a:lnTo>
                        <a:pt x="2819" y="188"/>
                      </a:lnTo>
                      <a:lnTo>
                        <a:pt x="2821" y="186"/>
                      </a:lnTo>
                      <a:lnTo>
                        <a:pt x="2823" y="183"/>
                      </a:lnTo>
                      <a:lnTo>
                        <a:pt x="2825" y="179"/>
                      </a:lnTo>
                      <a:lnTo>
                        <a:pt x="2826" y="174"/>
                      </a:lnTo>
                      <a:lnTo>
                        <a:pt x="2828" y="170"/>
                      </a:lnTo>
                      <a:lnTo>
                        <a:pt x="2830" y="166"/>
                      </a:lnTo>
                      <a:lnTo>
                        <a:pt x="2831" y="164"/>
                      </a:lnTo>
                      <a:lnTo>
                        <a:pt x="2833" y="162"/>
                      </a:lnTo>
                      <a:lnTo>
                        <a:pt x="2835" y="162"/>
                      </a:lnTo>
                      <a:lnTo>
                        <a:pt x="2837" y="163"/>
                      </a:lnTo>
                      <a:lnTo>
                        <a:pt x="2838" y="165"/>
                      </a:lnTo>
                      <a:lnTo>
                        <a:pt x="2840" y="168"/>
                      </a:lnTo>
                      <a:lnTo>
                        <a:pt x="2842" y="171"/>
                      </a:lnTo>
                      <a:lnTo>
                        <a:pt x="2843" y="174"/>
                      </a:lnTo>
                      <a:lnTo>
                        <a:pt x="2845" y="177"/>
                      </a:lnTo>
                      <a:lnTo>
                        <a:pt x="2847" y="178"/>
                      </a:lnTo>
                      <a:lnTo>
                        <a:pt x="2849" y="179"/>
                      </a:lnTo>
                      <a:lnTo>
                        <a:pt x="2850" y="178"/>
                      </a:lnTo>
                      <a:lnTo>
                        <a:pt x="2852" y="177"/>
                      </a:lnTo>
                      <a:lnTo>
                        <a:pt x="2854" y="174"/>
                      </a:lnTo>
                      <a:lnTo>
                        <a:pt x="2855" y="172"/>
                      </a:lnTo>
                      <a:lnTo>
                        <a:pt x="2857" y="169"/>
                      </a:lnTo>
                      <a:lnTo>
                        <a:pt x="2859" y="167"/>
                      </a:lnTo>
                      <a:lnTo>
                        <a:pt x="2861" y="166"/>
                      </a:lnTo>
                      <a:lnTo>
                        <a:pt x="2862" y="165"/>
                      </a:lnTo>
                      <a:lnTo>
                        <a:pt x="2864" y="166"/>
                      </a:lnTo>
                      <a:lnTo>
                        <a:pt x="2866" y="167"/>
                      </a:lnTo>
                      <a:lnTo>
                        <a:pt x="2867" y="168"/>
                      </a:lnTo>
                      <a:lnTo>
                        <a:pt x="2869" y="169"/>
                      </a:lnTo>
                      <a:lnTo>
                        <a:pt x="2871" y="170"/>
                      </a:lnTo>
                      <a:lnTo>
                        <a:pt x="2872" y="171"/>
                      </a:lnTo>
                      <a:lnTo>
                        <a:pt x="2874" y="172"/>
                      </a:lnTo>
                      <a:lnTo>
                        <a:pt x="2876" y="172"/>
                      </a:lnTo>
                      <a:lnTo>
                        <a:pt x="2878" y="173"/>
                      </a:lnTo>
                      <a:lnTo>
                        <a:pt x="2879" y="174"/>
                      </a:lnTo>
                      <a:lnTo>
                        <a:pt x="2881" y="175"/>
                      </a:lnTo>
                      <a:lnTo>
                        <a:pt x="2883" y="176"/>
                      </a:lnTo>
                      <a:lnTo>
                        <a:pt x="2884" y="177"/>
                      </a:lnTo>
                      <a:lnTo>
                        <a:pt x="2886" y="178"/>
                      </a:lnTo>
                      <a:lnTo>
                        <a:pt x="2888" y="177"/>
                      </a:lnTo>
                      <a:lnTo>
                        <a:pt x="2890" y="176"/>
                      </a:lnTo>
                      <a:lnTo>
                        <a:pt x="2891" y="175"/>
                      </a:lnTo>
                      <a:lnTo>
                        <a:pt x="2893" y="173"/>
                      </a:lnTo>
                      <a:lnTo>
                        <a:pt x="2895" y="171"/>
                      </a:lnTo>
                      <a:lnTo>
                        <a:pt x="2896" y="169"/>
                      </a:lnTo>
                      <a:lnTo>
                        <a:pt x="2898" y="167"/>
                      </a:lnTo>
                      <a:lnTo>
                        <a:pt x="2900" y="167"/>
                      </a:lnTo>
                      <a:lnTo>
                        <a:pt x="2902" y="167"/>
                      </a:lnTo>
                      <a:lnTo>
                        <a:pt x="2903" y="167"/>
                      </a:lnTo>
                      <a:lnTo>
                        <a:pt x="2905" y="168"/>
                      </a:lnTo>
                      <a:lnTo>
                        <a:pt x="2907" y="168"/>
                      </a:lnTo>
                      <a:lnTo>
                        <a:pt x="2908" y="167"/>
                      </a:lnTo>
                      <a:lnTo>
                        <a:pt x="2910" y="166"/>
                      </a:lnTo>
                      <a:lnTo>
                        <a:pt x="2912" y="165"/>
                      </a:lnTo>
                      <a:lnTo>
                        <a:pt x="2913" y="163"/>
                      </a:lnTo>
                      <a:lnTo>
                        <a:pt x="2915" y="161"/>
                      </a:lnTo>
                      <a:lnTo>
                        <a:pt x="2917" y="160"/>
                      </a:lnTo>
                      <a:lnTo>
                        <a:pt x="2918" y="160"/>
                      </a:lnTo>
                      <a:lnTo>
                        <a:pt x="2920" y="163"/>
                      </a:lnTo>
                      <a:lnTo>
                        <a:pt x="2922" y="166"/>
                      </a:lnTo>
                      <a:lnTo>
                        <a:pt x="2924" y="170"/>
                      </a:lnTo>
                      <a:lnTo>
                        <a:pt x="2925" y="174"/>
                      </a:lnTo>
                      <a:lnTo>
                        <a:pt x="2927" y="178"/>
                      </a:lnTo>
                      <a:lnTo>
                        <a:pt x="2929" y="180"/>
                      </a:lnTo>
                      <a:lnTo>
                        <a:pt x="2930" y="181"/>
                      </a:lnTo>
                      <a:lnTo>
                        <a:pt x="2932" y="180"/>
                      </a:lnTo>
                      <a:lnTo>
                        <a:pt x="2934" y="177"/>
                      </a:lnTo>
                      <a:lnTo>
                        <a:pt x="2936" y="173"/>
                      </a:lnTo>
                      <a:lnTo>
                        <a:pt x="2937" y="169"/>
                      </a:lnTo>
                      <a:lnTo>
                        <a:pt x="2939" y="166"/>
                      </a:lnTo>
                      <a:lnTo>
                        <a:pt x="2941" y="164"/>
                      </a:lnTo>
                      <a:lnTo>
                        <a:pt x="2942" y="164"/>
                      </a:lnTo>
                      <a:lnTo>
                        <a:pt x="2944" y="166"/>
                      </a:lnTo>
                      <a:lnTo>
                        <a:pt x="2946" y="170"/>
                      </a:lnTo>
                      <a:lnTo>
                        <a:pt x="2948" y="175"/>
                      </a:lnTo>
                      <a:lnTo>
                        <a:pt x="2949" y="180"/>
                      </a:lnTo>
                      <a:lnTo>
                        <a:pt x="2951" y="184"/>
                      </a:lnTo>
                      <a:lnTo>
                        <a:pt x="2953" y="186"/>
                      </a:lnTo>
                      <a:lnTo>
                        <a:pt x="2954" y="188"/>
                      </a:lnTo>
                      <a:lnTo>
                        <a:pt x="2956" y="187"/>
                      </a:lnTo>
                      <a:lnTo>
                        <a:pt x="2958" y="185"/>
                      </a:lnTo>
                      <a:lnTo>
                        <a:pt x="2960" y="184"/>
                      </a:lnTo>
                      <a:lnTo>
                        <a:pt x="2961" y="182"/>
                      </a:lnTo>
                      <a:lnTo>
                        <a:pt x="2963" y="182"/>
                      </a:lnTo>
                      <a:lnTo>
                        <a:pt x="2965" y="182"/>
                      </a:lnTo>
                      <a:lnTo>
                        <a:pt x="2966" y="184"/>
                      </a:lnTo>
                      <a:lnTo>
                        <a:pt x="2968" y="185"/>
                      </a:lnTo>
                      <a:lnTo>
                        <a:pt x="2970" y="187"/>
                      </a:lnTo>
                      <a:lnTo>
                        <a:pt x="2972" y="187"/>
                      </a:lnTo>
                      <a:lnTo>
                        <a:pt x="2973" y="185"/>
                      </a:lnTo>
                      <a:lnTo>
                        <a:pt x="2975" y="183"/>
                      </a:lnTo>
                      <a:lnTo>
                        <a:pt x="2977" y="178"/>
                      </a:lnTo>
                      <a:lnTo>
                        <a:pt x="2978" y="174"/>
                      </a:lnTo>
                      <a:lnTo>
                        <a:pt x="2980" y="170"/>
                      </a:lnTo>
                      <a:lnTo>
                        <a:pt x="2982" y="169"/>
                      </a:lnTo>
                      <a:lnTo>
                        <a:pt x="2984" y="169"/>
                      </a:lnTo>
                      <a:lnTo>
                        <a:pt x="2985" y="173"/>
                      </a:lnTo>
                      <a:lnTo>
                        <a:pt x="2987" y="178"/>
                      </a:lnTo>
                      <a:lnTo>
                        <a:pt x="2989" y="185"/>
                      </a:lnTo>
                      <a:lnTo>
                        <a:pt x="2990" y="191"/>
                      </a:lnTo>
                      <a:lnTo>
                        <a:pt x="2992" y="196"/>
                      </a:lnTo>
                      <a:lnTo>
                        <a:pt x="2994" y="198"/>
                      </a:lnTo>
                      <a:lnTo>
                        <a:pt x="2996" y="197"/>
                      </a:lnTo>
                      <a:lnTo>
                        <a:pt x="2997" y="193"/>
                      </a:lnTo>
                      <a:lnTo>
                        <a:pt x="2999" y="188"/>
                      </a:lnTo>
                      <a:lnTo>
                        <a:pt x="3001" y="181"/>
                      </a:lnTo>
                      <a:lnTo>
                        <a:pt x="3002" y="176"/>
                      </a:lnTo>
                      <a:lnTo>
                        <a:pt x="3004" y="172"/>
                      </a:lnTo>
                      <a:lnTo>
                        <a:pt x="3006" y="171"/>
                      </a:lnTo>
                      <a:lnTo>
                        <a:pt x="3008" y="172"/>
                      </a:lnTo>
                      <a:lnTo>
                        <a:pt x="3009" y="176"/>
                      </a:lnTo>
                      <a:lnTo>
                        <a:pt x="3011" y="181"/>
                      </a:lnTo>
                      <a:lnTo>
                        <a:pt x="3013" y="185"/>
                      </a:lnTo>
                      <a:lnTo>
                        <a:pt x="3014" y="188"/>
                      </a:lnTo>
                      <a:lnTo>
                        <a:pt x="3016" y="189"/>
                      </a:lnTo>
                      <a:lnTo>
                        <a:pt x="3018" y="187"/>
                      </a:lnTo>
                      <a:lnTo>
                        <a:pt x="3020" y="184"/>
                      </a:lnTo>
                      <a:lnTo>
                        <a:pt x="3021" y="179"/>
                      </a:lnTo>
                      <a:lnTo>
                        <a:pt x="3023" y="174"/>
                      </a:lnTo>
                      <a:lnTo>
                        <a:pt x="3025" y="171"/>
                      </a:lnTo>
                      <a:lnTo>
                        <a:pt x="3026" y="169"/>
                      </a:lnTo>
                      <a:lnTo>
                        <a:pt x="3028" y="169"/>
                      </a:lnTo>
                      <a:lnTo>
                        <a:pt x="3030" y="170"/>
                      </a:lnTo>
                      <a:lnTo>
                        <a:pt x="3032" y="172"/>
                      </a:lnTo>
                      <a:lnTo>
                        <a:pt x="3033" y="175"/>
                      </a:lnTo>
                      <a:lnTo>
                        <a:pt x="3035" y="176"/>
                      </a:lnTo>
                      <a:lnTo>
                        <a:pt x="3036" y="176"/>
                      </a:lnTo>
                      <a:lnTo>
                        <a:pt x="3038" y="175"/>
                      </a:lnTo>
                      <a:lnTo>
                        <a:pt x="3040" y="172"/>
                      </a:lnTo>
                      <a:lnTo>
                        <a:pt x="3042" y="169"/>
                      </a:lnTo>
                      <a:lnTo>
                        <a:pt x="3044" y="166"/>
                      </a:lnTo>
                      <a:lnTo>
                        <a:pt x="3045" y="164"/>
                      </a:lnTo>
                      <a:lnTo>
                        <a:pt x="3047" y="163"/>
                      </a:lnTo>
                      <a:lnTo>
                        <a:pt x="3048" y="163"/>
                      </a:lnTo>
                      <a:lnTo>
                        <a:pt x="3050" y="164"/>
                      </a:lnTo>
                      <a:lnTo>
                        <a:pt x="3052" y="166"/>
                      </a:lnTo>
                      <a:lnTo>
                        <a:pt x="3054" y="168"/>
                      </a:lnTo>
                      <a:lnTo>
                        <a:pt x="3056" y="170"/>
                      </a:lnTo>
                      <a:lnTo>
                        <a:pt x="3057" y="170"/>
                      </a:lnTo>
                      <a:lnTo>
                        <a:pt x="3059" y="169"/>
                      </a:lnTo>
                      <a:lnTo>
                        <a:pt x="3060" y="167"/>
                      </a:lnTo>
                      <a:lnTo>
                        <a:pt x="3062" y="164"/>
                      </a:lnTo>
                      <a:lnTo>
                        <a:pt x="3064" y="159"/>
                      </a:lnTo>
                      <a:lnTo>
                        <a:pt x="3066" y="155"/>
                      </a:lnTo>
                      <a:lnTo>
                        <a:pt x="3068" y="151"/>
                      </a:lnTo>
                      <a:lnTo>
                        <a:pt x="3069" y="148"/>
                      </a:lnTo>
                      <a:lnTo>
                        <a:pt x="3071" y="146"/>
                      </a:lnTo>
                      <a:lnTo>
                        <a:pt x="3072" y="145"/>
                      </a:lnTo>
                      <a:lnTo>
                        <a:pt x="3074" y="144"/>
                      </a:lnTo>
                      <a:lnTo>
                        <a:pt x="3076" y="145"/>
                      </a:lnTo>
                      <a:lnTo>
                        <a:pt x="3078" y="146"/>
                      </a:lnTo>
                      <a:lnTo>
                        <a:pt x="3079" y="147"/>
                      </a:lnTo>
                      <a:lnTo>
                        <a:pt x="3081" y="149"/>
                      </a:lnTo>
                      <a:lnTo>
                        <a:pt x="3083" y="151"/>
                      </a:lnTo>
                      <a:lnTo>
                        <a:pt x="3084" y="153"/>
                      </a:lnTo>
                      <a:lnTo>
                        <a:pt x="3086" y="154"/>
                      </a:lnTo>
                      <a:lnTo>
                        <a:pt x="3088" y="157"/>
                      </a:lnTo>
                      <a:lnTo>
                        <a:pt x="3090" y="159"/>
                      </a:lnTo>
                      <a:lnTo>
                        <a:pt x="3091" y="161"/>
                      </a:lnTo>
                      <a:lnTo>
                        <a:pt x="3093" y="164"/>
                      </a:lnTo>
                      <a:lnTo>
                        <a:pt x="3095" y="167"/>
                      </a:lnTo>
                      <a:lnTo>
                        <a:pt x="3096" y="171"/>
                      </a:lnTo>
                      <a:lnTo>
                        <a:pt x="3098" y="174"/>
                      </a:lnTo>
                      <a:lnTo>
                        <a:pt x="3100" y="176"/>
                      </a:lnTo>
                      <a:lnTo>
                        <a:pt x="3102" y="177"/>
                      </a:lnTo>
                      <a:lnTo>
                        <a:pt x="3103" y="178"/>
                      </a:lnTo>
                      <a:lnTo>
                        <a:pt x="3105" y="176"/>
                      </a:lnTo>
                      <a:lnTo>
                        <a:pt x="3107" y="174"/>
                      </a:lnTo>
                      <a:lnTo>
                        <a:pt x="3108" y="171"/>
                      </a:lnTo>
                      <a:lnTo>
                        <a:pt x="3110" y="167"/>
                      </a:lnTo>
                      <a:lnTo>
                        <a:pt x="3112" y="164"/>
                      </a:lnTo>
                      <a:lnTo>
                        <a:pt x="3114" y="161"/>
                      </a:lnTo>
                      <a:lnTo>
                        <a:pt x="3115" y="160"/>
                      </a:lnTo>
                      <a:lnTo>
                        <a:pt x="3117" y="160"/>
                      </a:lnTo>
                      <a:lnTo>
                        <a:pt x="3119" y="160"/>
                      </a:lnTo>
                      <a:lnTo>
                        <a:pt x="3120" y="162"/>
                      </a:lnTo>
                      <a:lnTo>
                        <a:pt x="3122" y="164"/>
                      </a:lnTo>
                      <a:lnTo>
                        <a:pt x="3124" y="166"/>
                      </a:lnTo>
                      <a:lnTo>
                        <a:pt x="3125" y="167"/>
                      </a:lnTo>
                      <a:lnTo>
                        <a:pt x="3127" y="168"/>
                      </a:lnTo>
                      <a:lnTo>
                        <a:pt x="3129" y="169"/>
                      </a:lnTo>
                      <a:lnTo>
                        <a:pt x="3131" y="169"/>
                      </a:lnTo>
                      <a:lnTo>
                        <a:pt x="3132" y="171"/>
                      </a:lnTo>
                      <a:lnTo>
                        <a:pt x="3134" y="172"/>
                      </a:lnTo>
                      <a:lnTo>
                        <a:pt x="3136" y="175"/>
                      </a:lnTo>
                      <a:lnTo>
                        <a:pt x="3137" y="178"/>
                      </a:lnTo>
                      <a:lnTo>
                        <a:pt x="3139" y="180"/>
                      </a:lnTo>
                      <a:lnTo>
                        <a:pt x="3141" y="182"/>
                      </a:lnTo>
                      <a:lnTo>
                        <a:pt x="3143" y="183"/>
                      </a:lnTo>
                      <a:lnTo>
                        <a:pt x="3144" y="183"/>
                      </a:lnTo>
                      <a:lnTo>
                        <a:pt x="3146" y="181"/>
                      </a:lnTo>
                      <a:lnTo>
                        <a:pt x="3148" y="178"/>
                      </a:lnTo>
                      <a:lnTo>
                        <a:pt x="3149" y="174"/>
                      </a:lnTo>
                      <a:lnTo>
                        <a:pt x="3151" y="171"/>
                      </a:lnTo>
                      <a:lnTo>
                        <a:pt x="3153" y="167"/>
                      </a:lnTo>
                      <a:lnTo>
                        <a:pt x="3155" y="165"/>
                      </a:lnTo>
                      <a:lnTo>
                        <a:pt x="3156" y="164"/>
                      </a:lnTo>
                      <a:lnTo>
                        <a:pt x="3158" y="165"/>
                      </a:lnTo>
                      <a:lnTo>
                        <a:pt x="3160" y="165"/>
                      </a:lnTo>
                      <a:lnTo>
                        <a:pt x="3161" y="166"/>
                      </a:lnTo>
                      <a:lnTo>
                        <a:pt x="3163" y="167"/>
                      </a:lnTo>
                      <a:lnTo>
                        <a:pt x="3165" y="167"/>
                      </a:lnTo>
                      <a:lnTo>
                        <a:pt x="3167" y="166"/>
                      </a:lnTo>
                      <a:lnTo>
                        <a:pt x="3168" y="165"/>
                      </a:lnTo>
                      <a:lnTo>
                        <a:pt x="3170" y="163"/>
                      </a:lnTo>
                      <a:lnTo>
                        <a:pt x="3171" y="162"/>
                      </a:lnTo>
                      <a:lnTo>
                        <a:pt x="3173" y="160"/>
                      </a:lnTo>
                      <a:lnTo>
                        <a:pt x="3175" y="160"/>
                      </a:lnTo>
                      <a:lnTo>
                        <a:pt x="3177" y="161"/>
                      </a:lnTo>
                      <a:lnTo>
                        <a:pt x="3179" y="162"/>
                      </a:lnTo>
                      <a:lnTo>
                        <a:pt x="3180" y="164"/>
                      </a:lnTo>
                      <a:lnTo>
                        <a:pt x="3182" y="166"/>
                      </a:lnTo>
                      <a:lnTo>
                        <a:pt x="3183" y="167"/>
                      </a:lnTo>
                      <a:lnTo>
                        <a:pt x="3185" y="168"/>
                      </a:lnTo>
                      <a:lnTo>
                        <a:pt x="3187" y="167"/>
                      </a:lnTo>
                      <a:lnTo>
                        <a:pt x="3189" y="166"/>
                      </a:lnTo>
                      <a:lnTo>
                        <a:pt x="3191" y="165"/>
                      </a:lnTo>
                      <a:lnTo>
                        <a:pt x="3192" y="163"/>
                      </a:lnTo>
                      <a:lnTo>
                        <a:pt x="3194" y="162"/>
                      </a:lnTo>
                      <a:lnTo>
                        <a:pt x="3195" y="161"/>
                      </a:lnTo>
                      <a:lnTo>
                        <a:pt x="3197" y="160"/>
                      </a:lnTo>
                      <a:lnTo>
                        <a:pt x="3199" y="160"/>
                      </a:lnTo>
                      <a:lnTo>
                        <a:pt x="3201" y="160"/>
                      </a:lnTo>
                      <a:lnTo>
                        <a:pt x="3203" y="160"/>
                      </a:lnTo>
                      <a:lnTo>
                        <a:pt x="3204" y="160"/>
                      </a:lnTo>
                      <a:lnTo>
                        <a:pt x="3206" y="159"/>
                      </a:lnTo>
                      <a:lnTo>
                        <a:pt x="3207" y="157"/>
                      </a:lnTo>
                      <a:lnTo>
                        <a:pt x="3209" y="155"/>
                      </a:lnTo>
                      <a:lnTo>
                        <a:pt x="3211" y="153"/>
                      </a:lnTo>
                      <a:lnTo>
                        <a:pt x="3213" y="152"/>
                      </a:lnTo>
                      <a:lnTo>
                        <a:pt x="3214" y="151"/>
                      </a:lnTo>
                      <a:lnTo>
                        <a:pt x="3216" y="152"/>
                      </a:lnTo>
                      <a:lnTo>
                        <a:pt x="3218" y="154"/>
                      </a:lnTo>
                      <a:lnTo>
                        <a:pt x="3219" y="158"/>
                      </a:lnTo>
                      <a:lnTo>
                        <a:pt x="3221" y="163"/>
                      </a:lnTo>
                      <a:lnTo>
                        <a:pt x="3223" y="168"/>
                      </a:lnTo>
                      <a:lnTo>
                        <a:pt x="3225" y="173"/>
                      </a:lnTo>
                      <a:lnTo>
                        <a:pt x="3226" y="177"/>
                      </a:lnTo>
                      <a:lnTo>
                        <a:pt x="3228" y="179"/>
                      </a:lnTo>
                      <a:lnTo>
                        <a:pt x="3230" y="180"/>
                      </a:lnTo>
                      <a:lnTo>
                        <a:pt x="3231" y="179"/>
                      </a:lnTo>
                      <a:lnTo>
                        <a:pt x="3233" y="177"/>
                      </a:lnTo>
                      <a:lnTo>
                        <a:pt x="3235" y="174"/>
                      </a:lnTo>
                      <a:lnTo>
                        <a:pt x="3237" y="171"/>
                      </a:lnTo>
                      <a:lnTo>
                        <a:pt x="3238" y="169"/>
                      </a:lnTo>
                      <a:lnTo>
                        <a:pt x="3240" y="167"/>
                      </a:lnTo>
                      <a:lnTo>
                        <a:pt x="3242" y="166"/>
                      </a:lnTo>
                      <a:lnTo>
                        <a:pt x="3243" y="165"/>
                      </a:lnTo>
                      <a:lnTo>
                        <a:pt x="3245" y="166"/>
                      </a:lnTo>
                      <a:lnTo>
                        <a:pt x="3247" y="167"/>
                      </a:lnTo>
                      <a:lnTo>
                        <a:pt x="3249" y="168"/>
                      </a:lnTo>
                      <a:lnTo>
                        <a:pt x="3250" y="168"/>
                      </a:lnTo>
                      <a:lnTo>
                        <a:pt x="3252" y="168"/>
                      </a:lnTo>
                      <a:lnTo>
                        <a:pt x="3254" y="168"/>
                      </a:lnTo>
                      <a:lnTo>
                        <a:pt x="3255" y="167"/>
                      </a:lnTo>
                      <a:lnTo>
                        <a:pt x="3257" y="167"/>
                      </a:lnTo>
                      <a:lnTo>
                        <a:pt x="3259" y="167"/>
                      </a:lnTo>
                      <a:lnTo>
                        <a:pt x="3261" y="168"/>
                      </a:lnTo>
                      <a:lnTo>
                        <a:pt x="3262" y="170"/>
                      </a:lnTo>
                      <a:lnTo>
                        <a:pt x="3264" y="173"/>
                      </a:lnTo>
                      <a:lnTo>
                        <a:pt x="3266" y="177"/>
                      </a:lnTo>
                      <a:lnTo>
                        <a:pt x="3267" y="180"/>
                      </a:lnTo>
                      <a:lnTo>
                        <a:pt x="3269" y="183"/>
                      </a:lnTo>
                      <a:lnTo>
                        <a:pt x="3271" y="185"/>
                      </a:lnTo>
                      <a:lnTo>
                        <a:pt x="3273" y="186"/>
                      </a:lnTo>
                      <a:lnTo>
                        <a:pt x="3274" y="186"/>
                      </a:lnTo>
                      <a:lnTo>
                        <a:pt x="3276" y="184"/>
                      </a:lnTo>
                      <a:lnTo>
                        <a:pt x="3278" y="182"/>
                      </a:lnTo>
                      <a:lnTo>
                        <a:pt x="3279" y="179"/>
                      </a:lnTo>
                      <a:lnTo>
                        <a:pt x="3281" y="177"/>
                      </a:lnTo>
                      <a:lnTo>
                        <a:pt x="3283" y="175"/>
                      </a:lnTo>
                      <a:lnTo>
                        <a:pt x="3285" y="174"/>
                      </a:lnTo>
                      <a:lnTo>
                        <a:pt x="3286" y="173"/>
                      </a:lnTo>
                      <a:lnTo>
                        <a:pt x="3288" y="173"/>
                      </a:lnTo>
                      <a:lnTo>
                        <a:pt x="3290" y="173"/>
                      </a:lnTo>
                      <a:lnTo>
                        <a:pt x="3291" y="173"/>
                      </a:lnTo>
                      <a:lnTo>
                        <a:pt x="3293" y="173"/>
                      </a:lnTo>
                      <a:lnTo>
                        <a:pt x="3295" y="172"/>
                      </a:lnTo>
                      <a:lnTo>
                        <a:pt x="3297" y="172"/>
                      </a:lnTo>
                      <a:lnTo>
                        <a:pt x="3298" y="171"/>
                      </a:lnTo>
                      <a:lnTo>
                        <a:pt x="3300" y="170"/>
                      </a:lnTo>
                      <a:lnTo>
                        <a:pt x="3302" y="170"/>
                      </a:lnTo>
                      <a:lnTo>
                        <a:pt x="3303" y="171"/>
                      </a:lnTo>
                      <a:lnTo>
                        <a:pt x="3305" y="172"/>
                      </a:lnTo>
                      <a:lnTo>
                        <a:pt x="3307" y="174"/>
                      </a:lnTo>
                      <a:lnTo>
                        <a:pt x="3309" y="176"/>
                      </a:lnTo>
                      <a:lnTo>
                        <a:pt x="3310" y="179"/>
                      </a:lnTo>
                      <a:lnTo>
                        <a:pt x="3312" y="180"/>
                      </a:lnTo>
                      <a:lnTo>
                        <a:pt x="3314" y="182"/>
                      </a:lnTo>
                      <a:lnTo>
                        <a:pt x="3315" y="182"/>
                      </a:lnTo>
                      <a:lnTo>
                        <a:pt x="3317" y="181"/>
                      </a:lnTo>
                      <a:lnTo>
                        <a:pt x="3319" y="180"/>
                      </a:lnTo>
                      <a:lnTo>
                        <a:pt x="3320" y="178"/>
                      </a:lnTo>
                      <a:lnTo>
                        <a:pt x="3322" y="176"/>
                      </a:lnTo>
                      <a:lnTo>
                        <a:pt x="3324" y="175"/>
                      </a:lnTo>
                      <a:lnTo>
                        <a:pt x="3326" y="174"/>
                      </a:lnTo>
                      <a:lnTo>
                        <a:pt x="3327" y="174"/>
                      </a:lnTo>
                      <a:lnTo>
                        <a:pt x="3329" y="174"/>
                      </a:lnTo>
                      <a:lnTo>
                        <a:pt x="3331" y="175"/>
                      </a:lnTo>
                      <a:lnTo>
                        <a:pt x="3332" y="176"/>
                      </a:lnTo>
                      <a:lnTo>
                        <a:pt x="3334" y="177"/>
                      </a:lnTo>
                      <a:lnTo>
                        <a:pt x="3336" y="177"/>
                      </a:lnTo>
                      <a:lnTo>
                        <a:pt x="3338" y="177"/>
                      </a:lnTo>
                      <a:lnTo>
                        <a:pt x="3339" y="177"/>
                      </a:lnTo>
                      <a:lnTo>
                        <a:pt x="3341" y="177"/>
                      </a:lnTo>
                      <a:lnTo>
                        <a:pt x="3343" y="176"/>
                      </a:lnTo>
                      <a:lnTo>
                        <a:pt x="3344" y="177"/>
                      </a:lnTo>
                      <a:lnTo>
                        <a:pt x="3346" y="177"/>
                      </a:lnTo>
                      <a:lnTo>
                        <a:pt x="3348" y="178"/>
                      </a:lnTo>
                      <a:lnTo>
                        <a:pt x="3349" y="179"/>
                      </a:lnTo>
                      <a:lnTo>
                        <a:pt x="3351" y="179"/>
                      </a:lnTo>
                      <a:lnTo>
                        <a:pt x="3353" y="180"/>
                      </a:lnTo>
                      <a:lnTo>
                        <a:pt x="3355" y="180"/>
                      </a:lnTo>
                      <a:lnTo>
                        <a:pt x="3356" y="180"/>
                      </a:lnTo>
                      <a:lnTo>
                        <a:pt x="3358" y="179"/>
                      </a:lnTo>
                      <a:lnTo>
                        <a:pt x="3360" y="178"/>
                      </a:lnTo>
                      <a:lnTo>
                        <a:pt x="3361" y="178"/>
                      </a:lnTo>
                      <a:lnTo>
                        <a:pt x="3363" y="177"/>
                      </a:lnTo>
                      <a:lnTo>
                        <a:pt x="3365" y="177"/>
                      </a:lnTo>
                      <a:lnTo>
                        <a:pt x="3366" y="178"/>
                      </a:lnTo>
                      <a:lnTo>
                        <a:pt x="3368" y="179"/>
                      </a:lnTo>
                      <a:lnTo>
                        <a:pt x="3370" y="181"/>
                      </a:lnTo>
                      <a:lnTo>
                        <a:pt x="3372" y="182"/>
                      </a:lnTo>
                      <a:lnTo>
                        <a:pt x="3373" y="183"/>
                      </a:lnTo>
                      <a:lnTo>
                        <a:pt x="3375" y="182"/>
                      </a:lnTo>
                      <a:lnTo>
                        <a:pt x="3377" y="181"/>
                      </a:lnTo>
                      <a:lnTo>
                        <a:pt x="3378" y="179"/>
                      </a:lnTo>
                      <a:lnTo>
                        <a:pt x="3380" y="178"/>
                      </a:lnTo>
                      <a:lnTo>
                        <a:pt x="3382" y="176"/>
                      </a:lnTo>
                      <a:lnTo>
                        <a:pt x="3384" y="175"/>
                      </a:lnTo>
                      <a:lnTo>
                        <a:pt x="3385" y="175"/>
                      </a:lnTo>
                      <a:lnTo>
                        <a:pt x="3387" y="176"/>
                      </a:lnTo>
                      <a:lnTo>
                        <a:pt x="3389" y="178"/>
                      </a:lnTo>
                      <a:lnTo>
                        <a:pt x="3390" y="180"/>
                      </a:lnTo>
                      <a:lnTo>
                        <a:pt x="3392" y="182"/>
                      </a:lnTo>
                      <a:lnTo>
                        <a:pt x="3394" y="183"/>
                      </a:lnTo>
                      <a:lnTo>
                        <a:pt x="3396" y="184"/>
                      </a:lnTo>
                      <a:lnTo>
                        <a:pt x="3397" y="182"/>
                      </a:lnTo>
                      <a:lnTo>
                        <a:pt x="3399" y="179"/>
                      </a:lnTo>
                      <a:lnTo>
                        <a:pt x="3401" y="176"/>
                      </a:lnTo>
                      <a:lnTo>
                        <a:pt x="3402" y="171"/>
                      </a:lnTo>
                      <a:lnTo>
                        <a:pt x="3404" y="167"/>
                      </a:lnTo>
                      <a:lnTo>
                        <a:pt x="3406" y="165"/>
                      </a:lnTo>
                      <a:lnTo>
                        <a:pt x="3408" y="164"/>
                      </a:lnTo>
                      <a:lnTo>
                        <a:pt x="3409" y="164"/>
                      </a:lnTo>
                      <a:lnTo>
                        <a:pt x="3411" y="166"/>
                      </a:lnTo>
                      <a:lnTo>
                        <a:pt x="3413" y="169"/>
                      </a:lnTo>
                      <a:lnTo>
                        <a:pt x="3414" y="173"/>
                      </a:lnTo>
                      <a:lnTo>
                        <a:pt x="3416" y="176"/>
                      </a:lnTo>
                      <a:lnTo>
                        <a:pt x="3418" y="178"/>
                      </a:lnTo>
                      <a:lnTo>
                        <a:pt x="3420" y="179"/>
                      </a:lnTo>
                      <a:lnTo>
                        <a:pt x="3421" y="179"/>
                      </a:lnTo>
                      <a:lnTo>
                        <a:pt x="3423" y="178"/>
                      </a:lnTo>
                      <a:lnTo>
                        <a:pt x="3425" y="175"/>
                      </a:lnTo>
                      <a:lnTo>
                        <a:pt x="3426" y="172"/>
                      </a:lnTo>
                      <a:lnTo>
                        <a:pt x="3428" y="169"/>
                      </a:lnTo>
                      <a:lnTo>
                        <a:pt x="3430" y="166"/>
                      </a:lnTo>
                      <a:lnTo>
                        <a:pt x="3432" y="164"/>
                      </a:lnTo>
                      <a:lnTo>
                        <a:pt x="3433" y="163"/>
                      </a:lnTo>
                      <a:lnTo>
                        <a:pt x="3435" y="162"/>
                      </a:lnTo>
                      <a:lnTo>
                        <a:pt x="3437" y="162"/>
                      </a:lnTo>
                      <a:lnTo>
                        <a:pt x="3438" y="163"/>
                      </a:lnTo>
                      <a:lnTo>
                        <a:pt x="3440" y="164"/>
                      </a:lnTo>
                      <a:lnTo>
                        <a:pt x="3442" y="165"/>
                      </a:lnTo>
                      <a:lnTo>
                        <a:pt x="3444" y="166"/>
                      </a:lnTo>
                      <a:lnTo>
                        <a:pt x="3445" y="166"/>
                      </a:lnTo>
                      <a:lnTo>
                        <a:pt x="3447" y="167"/>
                      </a:lnTo>
                      <a:lnTo>
                        <a:pt x="3449" y="167"/>
                      </a:lnTo>
                      <a:lnTo>
                        <a:pt x="3450" y="166"/>
                      </a:lnTo>
                      <a:lnTo>
                        <a:pt x="3452" y="164"/>
                      </a:lnTo>
                      <a:lnTo>
                        <a:pt x="3454" y="161"/>
                      </a:lnTo>
                      <a:lnTo>
                        <a:pt x="3456" y="159"/>
                      </a:lnTo>
                      <a:lnTo>
                        <a:pt x="3457" y="155"/>
                      </a:lnTo>
                      <a:lnTo>
                        <a:pt x="3459" y="153"/>
                      </a:lnTo>
                      <a:lnTo>
                        <a:pt x="3461" y="151"/>
                      </a:lnTo>
                      <a:lnTo>
                        <a:pt x="3462" y="150"/>
                      </a:lnTo>
                      <a:lnTo>
                        <a:pt x="3464" y="151"/>
                      </a:lnTo>
                      <a:lnTo>
                        <a:pt x="3466" y="152"/>
                      </a:lnTo>
                      <a:lnTo>
                        <a:pt x="3468" y="155"/>
                      </a:lnTo>
                      <a:lnTo>
                        <a:pt x="3469" y="158"/>
                      </a:lnTo>
                      <a:lnTo>
                        <a:pt x="3471" y="161"/>
                      </a:lnTo>
                      <a:lnTo>
                        <a:pt x="3472" y="163"/>
                      </a:lnTo>
                      <a:lnTo>
                        <a:pt x="3474" y="165"/>
                      </a:lnTo>
                      <a:lnTo>
                        <a:pt x="3476" y="165"/>
                      </a:lnTo>
                      <a:lnTo>
                        <a:pt x="3478" y="165"/>
                      </a:lnTo>
                      <a:lnTo>
                        <a:pt x="3480" y="165"/>
                      </a:lnTo>
                      <a:lnTo>
                        <a:pt x="3481" y="164"/>
                      </a:lnTo>
                      <a:lnTo>
                        <a:pt x="3483" y="165"/>
                      </a:lnTo>
                      <a:lnTo>
                        <a:pt x="3484" y="165"/>
                      </a:lnTo>
                      <a:lnTo>
                        <a:pt x="3486" y="167"/>
                      </a:lnTo>
                      <a:lnTo>
                        <a:pt x="3488" y="168"/>
                      </a:lnTo>
                      <a:lnTo>
                        <a:pt x="3490" y="169"/>
                      </a:lnTo>
                      <a:lnTo>
                        <a:pt x="3492" y="169"/>
                      </a:lnTo>
                      <a:lnTo>
                        <a:pt x="3493" y="168"/>
                      </a:lnTo>
                      <a:lnTo>
                        <a:pt x="3495" y="165"/>
                      </a:lnTo>
                      <a:lnTo>
                        <a:pt x="3496" y="161"/>
                      </a:lnTo>
                      <a:lnTo>
                        <a:pt x="3498" y="155"/>
                      </a:lnTo>
                      <a:lnTo>
                        <a:pt x="3500" y="149"/>
                      </a:lnTo>
                      <a:lnTo>
                        <a:pt x="3502" y="143"/>
                      </a:lnTo>
                      <a:lnTo>
                        <a:pt x="3504" y="139"/>
                      </a:lnTo>
                      <a:lnTo>
                        <a:pt x="3505" y="136"/>
                      </a:lnTo>
                      <a:lnTo>
                        <a:pt x="3507" y="135"/>
                      </a:lnTo>
                      <a:lnTo>
                        <a:pt x="3508" y="135"/>
                      </a:lnTo>
                      <a:lnTo>
                        <a:pt x="3510" y="138"/>
                      </a:lnTo>
                      <a:lnTo>
                        <a:pt x="3512" y="140"/>
                      </a:lnTo>
                      <a:lnTo>
                        <a:pt x="3514" y="143"/>
                      </a:lnTo>
                      <a:lnTo>
                        <a:pt x="3515" y="145"/>
                      </a:lnTo>
                      <a:lnTo>
                        <a:pt x="3517" y="146"/>
                      </a:lnTo>
                      <a:lnTo>
                        <a:pt x="3519" y="146"/>
                      </a:lnTo>
                      <a:lnTo>
                        <a:pt x="3520" y="146"/>
                      </a:lnTo>
                      <a:lnTo>
                        <a:pt x="3522" y="144"/>
                      </a:lnTo>
                      <a:lnTo>
                        <a:pt x="3524" y="142"/>
                      </a:lnTo>
                      <a:lnTo>
                        <a:pt x="3526" y="141"/>
                      </a:lnTo>
                      <a:lnTo>
                        <a:pt x="3527" y="140"/>
                      </a:lnTo>
                      <a:lnTo>
                        <a:pt x="3529" y="139"/>
                      </a:lnTo>
                      <a:lnTo>
                        <a:pt x="3531" y="140"/>
                      </a:lnTo>
                      <a:lnTo>
                        <a:pt x="3532" y="140"/>
                      </a:lnTo>
                      <a:lnTo>
                        <a:pt x="3534" y="141"/>
                      </a:lnTo>
                      <a:lnTo>
                        <a:pt x="3536" y="143"/>
                      </a:lnTo>
                      <a:lnTo>
                        <a:pt x="3538" y="144"/>
                      </a:lnTo>
                      <a:lnTo>
                        <a:pt x="3539" y="145"/>
                      </a:lnTo>
                      <a:lnTo>
                        <a:pt x="3541" y="145"/>
                      </a:lnTo>
                      <a:lnTo>
                        <a:pt x="3543" y="145"/>
                      </a:lnTo>
                      <a:lnTo>
                        <a:pt x="3544" y="145"/>
                      </a:lnTo>
                      <a:lnTo>
                        <a:pt x="3546" y="144"/>
                      </a:lnTo>
                      <a:lnTo>
                        <a:pt x="3548" y="143"/>
                      </a:lnTo>
                      <a:lnTo>
                        <a:pt x="3550" y="142"/>
                      </a:lnTo>
                      <a:lnTo>
                        <a:pt x="3551" y="140"/>
                      </a:lnTo>
                      <a:lnTo>
                        <a:pt x="3553" y="139"/>
                      </a:lnTo>
                      <a:lnTo>
                        <a:pt x="3555" y="138"/>
                      </a:lnTo>
                      <a:lnTo>
                        <a:pt x="3556" y="136"/>
                      </a:lnTo>
                      <a:lnTo>
                        <a:pt x="3558" y="135"/>
                      </a:lnTo>
                      <a:lnTo>
                        <a:pt x="3560" y="133"/>
                      </a:lnTo>
                      <a:lnTo>
                        <a:pt x="3562" y="131"/>
                      </a:lnTo>
                      <a:lnTo>
                        <a:pt x="3563" y="129"/>
                      </a:lnTo>
                      <a:lnTo>
                        <a:pt x="3565" y="127"/>
                      </a:lnTo>
                      <a:lnTo>
                        <a:pt x="3567" y="126"/>
                      </a:lnTo>
                      <a:lnTo>
                        <a:pt x="3568" y="124"/>
                      </a:lnTo>
                      <a:lnTo>
                        <a:pt x="3570" y="122"/>
                      </a:lnTo>
                      <a:lnTo>
                        <a:pt x="3572" y="122"/>
                      </a:lnTo>
                      <a:lnTo>
                        <a:pt x="3573" y="122"/>
                      </a:lnTo>
                      <a:lnTo>
                        <a:pt x="3575" y="122"/>
                      </a:lnTo>
                      <a:lnTo>
                        <a:pt x="3577" y="123"/>
                      </a:lnTo>
                      <a:lnTo>
                        <a:pt x="3579" y="125"/>
                      </a:lnTo>
                      <a:lnTo>
                        <a:pt x="3580" y="126"/>
                      </a:lnTo>
                      <a:lnTo>
                        <a:pt x="3582" y="128"/>
                      </a:lnTo>
                      <a:lnTo>
                        <a:pt x="3584" y="129"/>
                      </a:lnTo>
                      <a:lnTo>
                        <a:pt x="3585" y="129"/>
                      </a:lnTo>
                      <a:lnTo>
                        <a:pt x="3587" y="130"/>
                      </a:lnTo>
                      <a:lnTo>
                        <a:pt x="3589" y="129"/>
                      </a:lnTo>
                      <a:lnTo>
                        <a:pt x="3591" y="129"/>
                      </a:lnTo>
                      <a:lnTo>
                        <a:pt x="3592" y="129"/>
                      </a:lnTo>
                      <a:lnTo>
                        <a:pt x="3594" y="128"/>
                      </a:lnTo>
                      <a:lnTo>
                        <a:pt x="3596" y="128"/>
                      </a:lnTo>
                      <a:lnTo>
                        <a:pt x="3597" y="128"/>
                      </a:lnTo>
                      <a:lnTo>
                        <a:pt x="3599" y="128"/>
                      </a:lnTo>
                      <a:lnTo>
                        <a:pt x="3601" y="127"/>
                      </a:lnTo>
                      <a:lnTo>
                        <a:pt x="3603" y="126"/>
                      </a:lnTo>
                      <a:lnTo>
                        <a:pt x="3604" y="124"/>
                      </a:lnTo>
                      <a:lnTo>
                        <a:pt x="3606" y="122"/>
                      </a:lnTo>
                      <a:lnTo>
                        <a:pt x="3608" y="120"/>
                      </a:lnTo>
                      <a:lnTo>
                        <a:pt x="3609" y="117"/>
                      </a:lnTo>
                      <a:lnTo>
                        <a:pt x="3611" y="116"/>
                      </a:lnTo>
                      <a:lnTo>
                        <a:pt x="3613" y="115"/>
                      </a:lnTo>
                      <a:lnTo>
                        <a:pt x="3615" y="115"/>
                      </a:lnTo>
                      <a:lnTo>
                        <a:pt x="3616" y="117"/>
                      </a:lnTo>
                      <a:lnTo>
                        <a:pt x="3618" y="119"/>
                      </a:lnTo>
                      <a:lnTo>
                        <a:pt x="3619" y="122"/>
                      </a:lnTo>
                      <a:lnTo>
                        <a:pt x="3621" y="125"/>
                      </a:lnTo>
                      <a:lnTo>
                        <a:pt x="3623" y="127"/>
                      </a:lnTo>
                      <a:lnTo>
                        <a:pt x="3625" y="129"/>
                      </a:lnTo>
                      <a:lnTo>
                        <a:pt x="3627" y="130"/>
                      </a:lnTo>
                      <a:lnTo>
                        <a:pt x="3628" y="130"/>
                      </a:lnTo>
                      <a:lnTo>
                        <a:pt x="3630" y="129"/>
                      </a:lnTo>
                      <a:lnTo>
                        <a:pt x="3631" y="127"/>
                      </a:lnTo>
                      <a:lnTo>
                        <a:pt x="3633" y="124"/>
                      </a:lnTo>
                      <a:lnTo>
                        <a:pt x="3635" y="122"/>
                      </a:lnTo>
                      <a:lnTo>
                        <a:pt x="3637" y="119"/>
                      </a:lnTo>
                      <a:lnTo>
                        <a:pt x="3639" y="116"/>
                      </a:lnTo>
                      <a:lnTo>
                        <a:pt x="3640" y="114"/>
                      </a:lnTo>
                      <a:lnTo>
                        <a:pt x="3642" y="113"/>
                      </a:lnTo>
                      <a:lnTo>
                        <a:pt x="3643" y="113"/>
                      </a:lnTo>
                      <a:lnTo>
                        <a:pt x="3645" y="114"/>
                      </a:lnTo>
                      <a:lnTo>
                        <a:pt x="3647" y="116"/>
                      </a:lnTo>
                      <a:lnTo>
                        <a:pt x="3649" y="120"/>
                      </a:lnTo>
                      <a:lnTo>
                        <a:pt x="3650" y="125"/>
                      </a:lnTo>
                      <a:lnTo>
                        <a:pt x="3652" y="130"/>
                      </a:lnTo>
                      <a:lnTo>
                        <a:pt x="3654" y="135"/>
                      </a:lnTo>
                      <a:lnTo>
                        <a:pt x="3655" y="139"/>
                      </a:lnTo>
                      <a:lnTo>
                        <a:pt x="3657" y="142"/>
                      </a:lnTo>
                      <a:lnTo>
                        <a:pt x="3659" y="143"/>
                      </a:lnTo>
                      <a:lnTo>
                        <a:pt x="3661" y="142"/>
                      </a:lnTo>
                      <a:lnTo>
                        <a:pt x="3662" y="140"/>
                      </a:lnTo>
                      <a:lnTo>
                        <a:pt x="3664" y="136"/>
                      </a:lnTo>
                      <a:lnTo>
                        <a:pt x="3666" y="134"/>
                      </a:lnTo>
                      <a:lnTo>
                        <a:pt x="3667" y="132"/>
                      </a:lnTo>
                      <a:lnTo>
                        <a:pt x="3669" y="132"/>
                      </a:lnTo>
                      <a:lnTo>
                        <a:pt x="3671" y="133"/>
                      </a:lnTo>
                      <a:lnTo>
                        <a:pt x="3673" y="138"/>
                      </a:lnTo>
                      <a:lnTo>
                        <a:pt x="3674" y="143"/>
                      </a:lnTo>
                      <a:lnTo>
                        <a:pt x="3676" y="149"/>
                      </a:lnTo>
                      <a:lnTo>
                        <a:pt x="3678" y="155"/>
                      </a:lnTo>
                      <a:lnTo>
                        <a:pt x="3679" y="160"/>
                      </a:lnTo>
                      <a:lnTo>
                        <a:pt x="3681" y="163"/>
                      </a:lnTo>
                      <a:lnTo>
                        <a:pt x="3683" y="164"/>
                      </a:lnTo>
                      <a:lnTo>
                        <a:pt x="3685" y="163"/>
                      </a:lnTo>
                      <a:lnTo>
                        <a:pt x="3686" y="159"/>
                      </a:lnTo>
                      <a:lnTo>
                        <a:pt x="3688" y="155"/>
                      </a:lnTo>
                      <a:lnTo>
                        <a:pt x="3690" y="151"/>
                      </a:lnTo>
                      <a:lnTo>
                        <a:pt x="3691" y="147"/>
                      </a:lnTo>
                      <a:lnTo>
                        <a:pt x="3693" y="144"/>
                      </a:lnTo>
                      <a:lnTo>
                        <a:pt x="3695" y="142"/>
                      </a:lnTo>
                      <a:lnTo>
                        <a:pt x="3697" y="140"/>
                      </a:lnTo>
                      <a:lnTo>
                        <a:pt x="3698" y="140"/>
                      </a:lnTo>
                      <a:lnTo>
                        <a:pt x="3700" y="139"/>
                      </a:lnTo>
                      <a:lnTo>
                        <a:pt x="3702" y="139"/>
                      </a:lnTo>
                      <a:lnTo>
                        <a:pt x="3703" y="138"/>
                      </a:lnTo>
                      <a:lnTo>
                        <a:pt x="3705" y="138"/>
                      </a:lnTo>
                      <a:lnTo>
                        <a:pt x="3707" y="137"/>
                      </a:lnTo>
                      <a:lnTo>
                        <a:pt x="3709" y="138"/>
                      </a:lnTo>
                      <a:lnTo>
                        <a:pt x="3710" y="139"/>
                      </a:lnTo>
                      <a:lnTo>
                        <a:pt x="3712" y="141"/>
                      </a:lnTo>
                      <a:lnTo>
                        <a:pt x="3714" y="145"/>
                      </a:lnTo>
                      <a:lnTo>
                        <a:pt x="3715" y="149"/>
                      </a:lnTo>
                      <a:lnTo>
                        <a:pt x="3717" y="153"/>
                      </a:lnTo>
                      <a:lnTo>
                        <a:pt x="3719" y="157"/>
                      </a:lnTo>
                      <a:lnTo>
                        <a:pt x="3721" y="160"/>
                      </a:lnTo>
                      <a:lnTo>
                        <a:pt x="3722" y="161"/>
                      </a:lnTo>
                      <a:lnTo>
                        <a:pt x="3724" y="161"/>
                      </a:lnTo>
                      <a:lnTo>
                        <a:pt x="3726" y="161"/>
                      </a:lnTo>
                      <a:lnTo>
                        <a:pt x="3727" y="160"/>
                      </a:lnTo>
                      <a:lnTo>
                        <a:pt x="3729" y="158"/>
                      </a:lnTo>
                      <a:lnTo>
                        <a:pt x="3731" y="158"/>
                      </a:lnTo>
                      <a:lnTo>
                        <a:pt x="3733" y="158"/>
                      </a:lnTo>
                      <a:lnTo>
                        <a:pt x="3734" y="159"/>
                      </a:lnTo>
                      <a:lnTo>
                        <a:pt x="3736" y="160"/>
                      </a:lnTo>
                      <a:lnTo>
                        <a:pt x="3738" y="162"/>
                      </a:lnTo>
                      <a:lnTo>
                        <a:pt x="3739" y="163"/>
                      </a:lnTo>
                      <a:lnTo>
                        <a:pt x="3741" y="163"/>
                      </a:lnTo>
                      <a:lnTo>
                        <a:pt x="3743" y="161"/>
                      </a:lnTo>
                      <a:lnTo>
                        <a:pt x="3745" y="158"/>
                      </a:lnTo>
                      <a:lnTo>
                        <a:pt x="3746" y="153"/>
                      </a:lnTo>
                      <a:lnTo>
                        <a:pt x="3748" y="147"/>
                      </a:lnTo>
                      <a:lnTo>
                        <a:pt x="3750" y="141"/>
                      </a:lnTo>
                      <a:lnTo>
                        <a:pt x="3751" y="135"/>
                      </a:lnTo>
                      <a:lnTo>
                        <a:pt x="3753" y="131"/>
                      </a:lnTo>
                      <a:lnTo>
                        <a:pt x="3755" y="128"/>
                      </a:lnTo>
                      <a:lnTo>
                        <a:pt x="3757" y="126"/>
                      </a:lnTo>
                      <a:lnTo>
                        <a:pt x="3758" y="126"/>
                      </a:lnTo>
                      <a:lnTo>
                        <a:pt x="3760" y="126"/>
                      </a:lnTo>
                      <a:lnTo>
                        <a:pt x="3762" y="127"/>
                      </a:lnTo>
                      <a:lnTo>
                        <a:pt x="3763" y="127"/>
                      </a:lnTo>
                      <a:lnTo>
                        <a:pt x="3765" y="127"/>
                      </a:lnTo>
                      <a:lnTo>
                        <a:pt x="3767" y="127"/>
                      </a:lnTo>
                      <a:lnTo>
                        <a:pt x="3769" y="126"/>
                      </a:lnTo>
                      <a:lnTo>
                        <a:pt x="3770" y="126"/>
                      </a:lnTo>
                      <a:lnTo>
                        <a:pt x="3772" y="125"/>
                      </a:lnTo>
                      <a:lnTo>
                        <a:pt x="3774" y="124"/>
                      </a:lnTo>
                      <a:lnTo>
                        <a:pt x="3775" y="125"/>
                      </a:lnTo>
                      <a:lnTo>
                        <a:pt x="3777" y="127"/>
                      </a:lnTo>
                      <a:lnTo>
                        <a:pt x="3779" y="128"/>
                      </a:lnTo>
                      <a:lnTo>
                        <a:pt x="3780" y="130"/>
                      </a:lnTo>
                      <a:lnTo>
                        <a:pt x="3782" y="132"/>
                      </a:lnTo>
                      <a:lnTo>
                        <a:pt x="3784" y="134"/>
                      </a:lnTo>
                      <a:lnTo>
                        <a:pt x="3785" y="134"/>
                      </a:lnTo>
                      <a:lnTo>
                        <a:pt x="3787" y="134"/>
                      </a:lnTo>
                      <a:lnTo>
                        <a:pt x="3789" y="133"/>
                      </a:lnTo>
                      <a:lnTo>
                        <a:pt x="3791" y="132"/>
                      </a:lnTo>
                      <a:lnTo>
                        <a:pt x="3792" y="130"/>
                      </a:lnTo>
                      <a:lnTo>
                        <a:pt x="3794" y="129"/>
                      </a:lnTo>
                      <a:lnTo>
                        <a:pt x="3796" y="129"/>
                      </a:lnTo>
                      <a:lnTo>
                        <a:pt x="3797" y="130"/>
                      </a:lnTo>
                      <a:lnTo>
                        <a:pt x="3799" y="132"/>
                      </a:lnTo>
                      <a:lnTo>
                        <a:pt x="3801" y="134"/>
                      </a:lnTo>
                      <a:lnTo>
                        <a:pt x="3803" y="136"/>
                      </a:lnTo>
                      <a:lnTo>
                        <a:pt x="3804" y="137"/>
                      </a:lnTo>
                      <a:lnTo>
                        <a:pt x="3806" y="138"/>
                      </a:lnTo>
                      <a:lnTo>
                        <a:pt x="3808" y="137"/>
                      </a:lnTo>
                      <a:lnTo>
                        <a:pt x="3809" y="135"/>
                      </a:lnTo>
                      <a:lnTo>
                        <a:pt x="3811" y="132"/>
                      </a:lnTo>
                      <a:lnTo>
                        <a:pt x="3813" y="128"/>
                      </a:lnTo>
                      <a:lnTo>
                        <a:pt x="3814" y="124"/>
                      </a:lnTo>
                      <a:lnTo>
                        <a:pt x="3816" y="120"/>
                      </a:lnTo>
                      <a:lnTo>
                        <a:pt x="3818" y="117"/>
                      </a:lnTo>
                      <a:lnTo>
                        <a:pt x="3820" y="116"/>
                      </a:lnTo>
                      <a:lnTo>
                        <a:pt x="3821" y="116"/>
                      </a:lnTo>
                      <a:lnTo>
                        <a:pt x="3823" y="118"/>
                      </a:lnTo>
                      <a:lnTo>
                        <a:pt x="3825" y="121"/>
                      </a:lnTo>
                      <a:lnTo>
                        <a:pt x="3826" y="125"/>
                      </a:lnTo>
                      <a:lnTo>
                        <a:pt x="3828" y="129"/>
                      </a:lnTo>
                      <a:lnTo>
                        <a:pt x="3830" y="134"/>
                      </a:lnTo>
                      <a:lnTo>
                        <a:pt x="3832" y="139"/>
                      </a:lnTo>
                      <a:lnTo>
                        <a:pt x="3833" y="143"/>
                      </a:lnTo>
                      <a:lnTo>
                        <a:pt x="3835" y="146"/>
                      </a:lnTo>
                      <a:lnTo>
                        <a:pt x="3837" y="148"/>
                      </a:lnTo>
                      <a:lnTo>
                        <a:pt x="3838" y="149"/>
                      </a:lnTo>
                      <a:lnTo>
                        <a:pt x="3840" y="149"/>
                      </a:lnTo>
                      <a:lnTo>
                        <a:pt x="3842" y="149"/>
                      </a:lnTo>
                      <a:lnTo>
                        <a:pt x="3844" y="147"/>
                      </a:lnTo>
                      <a:lnTo>
                        <a:pt x="3845" y="145"/>
                      </a:lnTo>
                      <a:lnTo>
                        <a:pt x="3847" y="143"/>
                      </a:lnTo>
                      <a:lnTo>
                        <a:pt x="3849" y="141"/>
                      </a:lnTo>
                      <a:lnTo>
                        <a:pt x="3850" y="139"/>
                      </a:lnTo>
                      <a:lnTo>
                        <a:pt x="3852" y="138"/>
                      </a:lnTo>
                      <a:lnTo>
                        <a:pt x="3854" y="138"/>
                      </a:lnTo>
                      <a:lnTo>
                        <a:pt x="3856" y="139"/>
                      </a:lnTo>
                      <a:lnTo>
                        <a:pt x="3857" y="141"/>
                      </a:lnTo>
                      <a:lnTo>
                        <a:pt x="3859" y="144"/>
                      </a:lnTo>
                      <a:lnTo>
                        <a:pt x="3861" y="148"/>
                      </a:lnTo>
                      <a:lnTo>
                        <a:pt x="3862" y="153"/>
                      </a:lnTo>
                      <a:lnTo>
                        <a:pt x="3864" y="157"/>
                      </a:lnTo>
                      <a:lnTo>
                        <a:pt x="3866" y="160"/>
                      </a:lnTo>
                      <a:lnTo>
                        <a:pt x="3868" y="163"/>
                      </a:lnTo>
                      <a:lnTo>
                        <a:pt x="3869" y="163"/>
                      </a:lnTo>
                      <a:lnTo>
                        <a:pt x="3871" y="161"/>
                      </a:lnTo>
                      <a:lnTo>
                        <a:pt x="3873" y="158"/>
                      </a:lnTo>
                      <a:lnTo>
                        <a:pt x="3874" y="154"/>
                      </a:lnTo>
                      <a:lnTo>
                        <a:pt x="3876" y="150"/>
                      </a:lnTo>
                      <a:lnTo>
                        <a:pt x="3878" y="146"/>
                      </a:lnTo>
                      <a:lnTo>
                        <a:pt x="3880" y="143"/>
                      </a:lnTo>
                      <a:lnTo>
                        <a:pt x="3881" y="142"/>
                      </a:lnTo>
                      <a:lnTo>
                        <a:pt x="3883" y="142"/>
                      </a:lnTo>
                      <a:lnTo>
                        <a:pt x="3885" y="144"/>
                      </a:lnTo>
                      <a:lnTo>
                        <a:pt x="3886" y="146"/>
                      </a:lnTo>
                      <a:lnTo>
                        <a:pt x="3888" y="148"/>
                      </a:lnTo>
                      <a:lnTo>
                        <a:pt x="3890" y="150"/>
                      </a:lnTo>
                      <a:lnTo>
                        <a:pt x="3892" y="151"/>
                      </a:lnTo>
                      <a:lnTo>
                        <a:pt x="3893" y="151"/>
                      </a:lnTo>
                      <a:lnTo>
                        <a:pt x="3895" y="149"/>
                      </a:lnTo>
                      <a:lnTo>
                        <a:pt x="3897" y="146"/>
                      </a:lnTo>
                      <a:lnTo>
                        <a:pt x="3898" y="143"/>
                      </a:lnTo>
                      <a:lnTo>
                        <a:pt x="3900" y="140"/>
                      </a:lnTo>
                      <a:lnTo>
                        <a:pt x="3902" y="138"/>
                      </a:lnTo>
                      <a:lnTo>
                        <a:pt x="3904" y="137"/>
                      </a:lnTo>
                      <a:lnTo>
                        <a:pt x="3905" y="137"/>
                      </a:lnTo>
                      <a:lnTo>
                        <a:pt x="3907" y="138"/>
                      </a:lnTo>
                      <a:lnTo>
                        <a:pt x="3909" y="140"/>
                      </a:lnTo>
                      <a:lnTo>
                        <a:pt x="3910" y="142"/>
                      </a:lnTo>
                      <a:lnTo>
                        <a:pt x="3912" y="143"/>
                      </a:lnTo>
                      <a:lnTo>
                        <a:pt x="3914" y="144"/>
                      </a:lnTo>
                      <a:lnTo>
                        <a:pt x="3916" y="144"/>
                      </a:lnTo>
                      <a:lnTo>
                        <a:pt x="3917" y="143"/>
                      </a:lnTo>
                      <a:lnTo>
                        <a:pt x="3919" y="141"/>
                      </a:lnTo>
                      <a:lnTo>
                        <a:pt x="3920" y="139"/>
                      </a:lnTo>
                      <a:lnTo>
                        <a:pt x="3922" y="136"/>
                      </a:lnTo>
                      <a:lnTo>
                        <a:pt x="3924" y="135"/>
                      </a:lnTo>
                      <a:lnTo>
                        <a:pt x="3926" y="134"/>
                      </a:lnTo>
                      <a:lnTo>
                        <a:pt x="3928" y="134"/>
                      </a:lnTo>
                      <a:lnTo>
                        <a:pt x="3929" y="134"/>
                      </a:lnTo>
                      <a:lnTo>
                        <a:pt x="3931" y="135"/>
                      </a:lnTo>
                      <a:lnTo>
                        <a:pt x="3932" y="136"/>
                      </a:lnTo>
                      <a:lnTo>
                        <a:pt x="3934" y="137"/>
                      </a:lnTo>
                      <a:lnTo>
                        <a:pt x="3936" y="138"/>
                      </a:lnTo>
                      <a:lnTo>
                        <a:pt x="3938" y="138"/>
                      </a:lnTo>
                      <a:lnTo>
                        <a:pt x="3940" y="137"/>
                      </a:lnTo>
                      <a:lnTo>
                        <a:pt x="3941" y="136"/>
                      </a:lnTo>
                      <a:lnTo>
                        <a:pt x="3943" y="135"/>
                      </a:lnTo>
                      <a:lnTo>
                        <a:pt x="3944" y="135"/>
                      </a:lnTo>
                      <a:lnTo>
                        <a:pt x="3946" y="135"/>
                      </a:lnTo>
                      <a:lnTo>
                        <a:pt x="3948" y="137"/>
                      </a:lnTo>
                      <a:lnTo>
                        <a:pt x="3950" y="140"/>
                      </a:lnTo>
                      <a:lnTo>
                        <a:pt x="3952" y="143"/>
                      </a:lnTo>
                      <a:lnTo>
                        <a:pt x="3953" y="147"/>
                      </a:lnTo>
                      <a:lnTo>
                        <a:pt x="3955" y="150"/>
                      </a:lnTo>
                      <a:lnTo>
                        <a:pt x="3956" y="152"/>
                      </a:lnTo>
                      <a:lnTo>
                        <a:pt x="3958" y="153"/>
                      </a:lnTo>
                      <a:lnTo>
                        <a:pt x="3960" y="152"/>
                      </a:lnTo>
                      <a:lnTo>
                        <a:pt x="3962" y="150"/>
                      </a:lnTo>
                      <a:lnTo>
                        <a:pt x="3963" y="147"/>
                      </a:lnTo>
                      <a:lnTo>
                        <a:pt x="3965" y="145"/>
                      </a:lnTo>
                      <a:lnTo>
                        <a:pt x="3967" y="143"/>
                      </a:lnTo>
                      <a:lnTo>
                        <a:pt x="3968" y="143"/>
                      </a:lnTo>
                      <a:lnTo>
                        <a:pt x="3970" y="145"/>
                      </a:lnTo>
                      <a:lnTo>
                        <a:pt x="3972" y="148"/>
                      </a:lnTo>
                      <a:lnTo>
                        <a:pt x="3974" y="153"/>
                      </a:lnTo>
                      <a:lnTo>
                        <a:pt x="3975" y="158"/>
                      </a:lnTo>
                      <a:lnTo>
                        <a:pt x="3977" y="163"/>
                      </a:lnTo>
                      <a:lnTo>
                        <a:pt x="3979" y="166"/>
                      </a:lnTo>
                      <a:lnTo>
                        <a:pt x="3980" y="166"/>
                      </a:lnTo>
                      <a:lnTo>
                        <a:pt x="3982" y="165"/>
                      </a:lnTo>
                      <a:lnTo>
                        <a:pt x="3984" y="161"/>
                      </a:lnTo>
                      <a:lnTo>
                        <a:pt x="3986" y="157"/>
                      </a:lnTo>
                      <a:lnTo>
                        <a:pt x="3987" y="152"/>
                      </a:lnTo>
                      <a:lnTo>
                        <a:pt x="3989" y="148"/>
                      </a:lnTo>
                      <a:lnTo>
                        <a:pt x="3991" y="146"/>
                      </a:lnTo>
                      <a:lnTo>
                        <a:pt x="3992" y="145"/>
                      </a:lnTo>
                      <a:lnTo>
                        <a:pt x="3994" y="145"/>
                      </a:lnTo>
                      <a:lnTo>
                        <a:pt x="3996" y="146"/>
                      </a:lnTo>
                      <a:lnTo>
                        <a:pt x="3998" y="147"/>
                      </a:lnTo>
                      <a:lnTo>
                        <a:pt x="3999" y="147"/>
                      </a:lnTo>
                      <a:lnTo>
                        <a:pt x="4001" y="146"/>
                      </a:lnTo>
                      <a:lnTo>
                        <a:pt x="4003" y="144"/>
                      </a:lnTo>
                      <a:lnTo>
                        <a:pt x="4004" y="142"/>
                      </a:lnTo>
                      <a:lnTo>
                        <a:pt x="4006" y="140"/>
                      </a:lnTo>
                      <a:lnTo>
                        <a:pt x="4008" y="140"/>
                      </a:lnTo>
                      <a:lnTo>
                        <a:pt x="4010" y="140"/>
                      </a:lnTo>
                      <a:lnTo>
                        <a:pt x="4011" y="143"/>
                      </a:lnTo>
                      <a:lnTo>
                        <a:pt x="4013" y="147"/>
                      </a:lnTo>
                      <a:lnTo>
                        <a:pt x="4015" y="152"/>
                      </a:lnTo>
                      <a:lnTo>
                        <a:pt x="4016" y="155"/>
                      </a:lnTo>
                      <a:lnTo>
                        <a:pt x="4018" y="158"/>
                      </a:lnTo>
                      <a:lnTo>
                        <a:pt x="4020" y="159"/>
                      </a:lnTo>
                      <a:lnTo>
                        <a:pt x="4021" y="157"/>
                      </a:lnTo>
                      <a:lnTo>
                        <a:pt x="4023" y="154"/>
                      </a:lnTo>
                      <a:lnTo>
                        <a:pt x="4025" y="149"/>
                      </a:lnTo>
                      <a:lnTo>
                        <a:pt x="4027" y="146"/>
                      </a:lnTo>
                      <a:lnTo>
                        <a:pt x="4028" y="143"/>
                      </a:lnTo>
                      <a:lnTo>
                        <a:pt x="4030" y="143"/>
                      </a:lnTo>
                      <a:lnTo>
                        <a:pt x="4032" y="146"/>
                      </a:lnTo>
                      <a:lnTo>
                        <a:pt x="4033" y="150"/>
                      </a:lnTo>
                      <a:lnTo>
                        <a:pt x="4035" y="155"/>
                      </a:lnTo>
                      <a:lnTo>
                        <a:pt x="4037" y="159"/>
                      </a:lnTo>
                      <a:lnTo>
                        <a:pt x="4039" y="161"/>
                      </a:lnTo>
                      <a:lnTo>
                        <a:pt x="4040" y="161"/>
                      </a:lnTo>
                      <a:lnTo>
                        <a:pt x="4042" y="157"/>
                      </a:lnTo>
                      <a:lnTo>
                        <a:pt x="4044" y="151"/>
                      </a:lnTo>
                      <a:lnTo>
                        <a:pt x="4045" y="142"/>
                      </a:lnTo>
                      <a:lnTo>
                        <a:pt x="4047" y="133"/>
                      </a:lnTo>
                      <a:lnTo>
                        <a:pt x="4049" y="124"/>
                      </a:lnTo>
                      <a:lnTo>
                        <a:pt x="4051" y="117"/>
                      </a:lnTo>
                      <a:lnTo>
                        <a:pt x="4052" y="114"/>
                      </a:lnTo>
                      <a:lnTo>
                        <a:pt x="4054" y="112"/>
                      </a:lnTo>
                      <a:lnTo>
                        <a:pt x="4056" y="113"/>
                      </a:lnTo>
                      <a:lnTo>
                        <a:pt x="4057" y="116"/>
                      </a:lnTo>
                      <a:lnTo>
                        <a:pt x="4059" y="118"/>
                      </a:lnTo>
                      <a:lnTo>
                        <a:pt x="4061" y="119"/>
                      </a:lnTo>
                      <a:lnTo>
                        <a:pt x="4063" y="119"/>
                      </a:lnTo>
                      <a:lnTo>
                        <a:pt x="4064" y="117"/>
                      </a:lnTo>
                      <a:lnTo>
                        <a:pt x="4066" y="114"/>
                      </a:lnTo>
                      <a:lnTo>
                        <a:pt x="4067" y="109"/>
                      </a:lnTo>
                      <a:lnTo>
                        <a:pt x="4069" y="105"/>
                      </a:lnTo>
                      <a:lnTo>
                        <a:pt x="4071" y="101"/>
                      </a:lnTo>
                      <a:lnTo>
                        <a:pt x="4073" y="98"/>
                      </a:lnTo>
                      <a:lnTo>
                        <a:pt x="4075" y="96"/>
                      </a:lnTo>
                      <a:lnTo>
                        <a:pt x="4076" y="96"/>
                      </a:lnTo>
                      <a:lnTo>
                        <a:pt x="4078" y="96"/>
                      </a:lnTo>
                      <a:lnTo>
                        <a:pt x="4079" y="98"/>
                      </a:lnTo>
                      <a:lnTo>
                        <a:pt x="4081" y="99"/>
                      </a:lnTo>
                      <a:lnTo>
                        <a:pt x="4083" y="102"/>
                      </a:lnTo>
                      <a:lnTo>
                        <a:pt x="4085" y="103"/>
                      </a:lnTo>
                      <a:lnTo>
                        <a:pt x="4086" y="104"/>
                      </a:lnTo>
                      <a:lnTo>
                        <a:pt x="4088" y="105"/>
                      </a:lnTo>
                      <a:lnTo>
                        <a:pt x="4090" y="105"/>
                      </a:lnTo>
                      <a:lnTo>
                        <a:pt x="4091" y="105"/>
                      </a:lnTo>
                      <a:lnTo>
                        <a:pt x="4093" y="104"/>
                      </a:lnTo>
                      <a:lnTo>
                        <a:pt x="4095" y="102"/>
                      </a:lnTo>
                      <a:lnTo>
                        <a:pt x="4097" y="101"/>
                      </a:lnTo>
                      <a:lnTo>
                        <a:pt x="4098" y="98"/>
                      </a:lnTo>
                      <a:lnTo>
                        <a:pt x="4100" y="96"/>
                      </a:lnTo>
                      <a:lnTo>
                        <a:pt x="4102" y="95"/>
                      </a:lnTo>
                      <a:lnTo>
                        <a:pt x="4103" y="93"/>
                      </a:lnTo>
                      <a:lnTo>
                        <a:pt x="4105" y="92"/>
                      </a:lnTo>
                      <a:lnTo>
                        <a:pt x="4107" y="91"/>
                      </a:lnTo>
                      <a:lnTo>
                        <a:pt x="4109" y="90"/>
                      </a:lnTo>
                      <a:lnTo>
                        <a:pt x="4110" y="89"/>
                      </a:lnTo>
                      <a:lnTo>
                        <a:pt x="4112" y="88"/>
                      </a:lnTo>
                      <a:lnTo>
                        <a:pt x="4114" y="86"/>
                      </a:lnTo>
                      <a:lnTo>
                        <a:pt x="4115" y="84"/>
                      </a:lnTo>
                      <a:lnTo>
                        <a:pt x="4117" y="82"/>
                      </a:lnTo>
                      <a:lnTo>
                        <a:pt x="4119" y="79"/>
                      </a:lnTo>
                      <a:lnTo>
                        <a:pt x="4121" y="77"/>
                      </a:lnTo>
                      <a:lnTo>
                        <a:pt x="4122" y="75"/>
                      </a:lnTo>
                      <a:lnTo>
                        <a:pt x="4124" y="74"/>
                      </a:lnTo>
                      <a:lnTo>
                        <a:pt x="4126" y="74"/>
                      </a:lnTo>
                      <a:lnTo>
                        <a:pt x="4127" y="76"/>
                      </a:lnTo>
                      <a:lnTo>
                        <a:pt x="4129" y="78"/>
                      </a:lnTo>
                      <a:lnTo>
                        <a:pt x="4131" y="80"/>
                      </a:lnTo>
                      <a:lnTo>
                        <a:pt x="4133" y="82"/>
                      </a:lnTo>
                      <a:lnTo>
                        <a:pt x="4134" y="83"/>
                      </a:lnTo>
                      <a:lnTo>
                        <a:pt x="4136" y="84"/>
                      </a:lnTo>
                      <a:lnTo>
                        <a:pt x="4138" y="85"/>
                      </a:lnTo>
                      <a:lnTo>
                        <a:pt x="4139" y="85"/>
                      </a:lnTo>
                      <a:lnTo>
                        <a:pt x="4141" y="85"/>
                      </a:lnTo>
                      <a:lnTo>
                        <a:pt x="4143" y="86"/>
                      </a:lnTo>
                      <a:lnTo>
                        <a:pt x="4145" y="87"/>
                      </a:lnTo>
                      <a:lnTo>
                        <a:pt x="4146" y="88"/>
                      </a:lnTo>
                      <a:lnTo>
                        <a:pt x="4148" y="90"/>
                      </a:lnTo>
                      <a:lnTo>
                        <a:pt x="4150" y="91"/>
                      </a:lnTo>
                      <a:lnTo>
                        <a:pt x="4151" y="92"/>
                      </a:lnTo>
                      <a:lnTo>
                        <a:pt x="4153" y="92"/>
                      </a:lnTo>
                      <a:lnTo>
                        <a:pt x="4155" y="91"/>
                      </a:lnTo>
                      <a:lnTo>
                        <a:pt x="4157" y="89"/>
                      </a:lnTo>
                      <a:lnTo>
                        <a:pt x="4158" y="85"/>
                      </a:lnTo>
                      <a:lnTo>
                        <a:pt x="4160" y="82"/>
                      </a:lnTo>
                      <a:lnTo>
                        <a:pt x="4162" y="79"/>
                      </a:lnTo>
                      <a:lnTo>
                        <a:pt x="4163" y="77"/>
                      </a:lnTo>
                      <a:lnTo>
                        <a:pt x="4165" y="76"/>
                      </a:lnTo>
                      <a:lnTo>
                        <a:pt x="4167" y="76"/>
                      </a:lnTo>
                      <a:lnTo>
                        <a:pt x="4169" y="77"/>
                      </a:lnTo>
                      <a:lnTo>
                        <a:pt x="4170" y="79"/>
                      </a:lnTo>
                      <a:lnTo>
                        <a:pt x="4172" y="82"/>
                      </a:lnTo>
                      <a:lnTo>
                        <a:pt x="4174" y="83"/>
                      </a:lnTo>
                      <a:lnTo>
                        <a:pt x="4175" y="84"/>
                      </a:lnTo>
                      <a:lnTo>
                        <a:pt x="4177" y="84"/>
                      </a:lnTo>
                      <a:lnTo>
                        <a:pt x="4179" y="84"/>
                      </a:lnTo>
                      <a:lnTo>
                        <a:pt x="4181" y="83"/>
                      </a:lnTo>
                      <a:lnTo>
                        <a:pt x="4182" y="82"/>
                      </a:lnTo>
                      <a:lnTo>
                        <a:pt x="4184" y="81"/>
                      </a:lnTo>
                      <a:lnTo>
                        <a:pt x="4186" y="80"/>
                      </a:lnTo>
                      <a:lnTo>
                        <a:pt x="4187" y="81"/>
                      </a:lnTo>
                      <a:lnTo>
                        <a:pt x="4189" y="82"/>
                      </a:lnTo>
                      <a:lnTo>
                        <a:pt x="4191" y="83"/>
                      </a:lnTo>
                      <a:lnTo>
                        <a:pt x="4193" y="85"/>
                      </a:lnTo>
                      <a:lnTo>
                        <a:pt x="4194" y="86"/>
                      </a:lnTo>
                      <a:lnTo>
                        <a:pt x="4196" y="87"/>
                      </a:lnTo>
                      <a:lnTo>
                        <a:pt x="4198" y="88"/>
                      </a:lnTo>
                      <a:lnTo>
                        <a:pt x="4199" y="88"/>
                      </a:lnTo>
                      <a:lnTo>
                        <a:pt x="4201" y="87"/>
                      </a:lnTo>
                      <a:lnTo>
                        <a:pt x="4203" y="86"/>
                      </a:lnTo>
                      <a:lnTo>
                        <a:pt x="4205" y="85"/>
                      </a:lnTo>
                      <a:lnTo>
                        <a:pt x="4206" y="85"/>
                      </a:lnTo>
                      <a:lnTo>
                        <a:pt x="4208" y="84"/>
                      </a:lnTo>
                      <a:lnTo>
                        <a:pt x="4210" y="83"/>
                      </a:lnTo>
                      <a:lnTo>
                        <a:pt x="4211" y="83"/>
                      </a:lnTo>
                      <a:lnTo>
                        <a:pt x="4213" y="82"/>
                      </a:lnTo>
                      <a:lnTo>
                        <a:pt x="4215" y="81"/>
                      </a:lnTo>
                      <a:lnTo>
                        <a:pt x="4217" y="80"/>
                      </a:lnTo>
                      <a:lnTo>
                        <a:pt x="4218" y="79"/>
                      </a:lnTo>
                      <a:lnTo>
                        <a:pt x="4220" y="77"/>
                      </a:lnTo>
                      <a:lnTo>
                        <a:pt x="4221" y="76"/>
                      </a:lnTo>
                      <a:lnTo>
                        <a:pt x="4223" y="76"/>
                      </a:lnTo>
                      <a:lnTo>
                        <a:pt x="4225" y="76"/>
                      </a:lnTo>
                      <a:lnTo>
                        <a:pt x="4227" y="77"/>
                      </a:lnTo>
                      <a:lnTo>
                        <a:pt x="4228" y="79"/>
                      </a:lnTo>
                      <a:lnTo>
                        <a:pt x="4230" y="81"/>
                      </a:lnTo>
                      <a:lnTo>
                        <a:pt x="4232" y="83"/>
                      </a:lnTo>
                      <a:lnTo>
                        <a:pt x="4233" y="84"/>
                      </a:lnTo>
                      <a:lnTo>
                        <a:pt x="4235" y="84"/>
                      </a:lnTo>
                      <a:lnTo>
                        <a:pt x="4237" y="84"/>
                      </a:lnTo>
                      <a:lnTo>
                        <a:pt x="4239" y="82"/>
                      </a:lnTo>
                      <a:lnTo>
                        <a:pt x="4240" y="78"/>
                      </a:lnTo>
                      <a:lnTo>
                        <a:pt x="4242" y="75"/>
                      </a:lnTo>
                      <a:lnTo>
                        <a:pt x="4244" y="71"/>
                      </a:lnTo>
                      <a:lnTo>
                        <a:pt x="4245" y="67"/>
                      </a:lnTo>
                      <a:lnTo>
                        <a:pt x="4247" y="65"/>
                      </a:lnTo>
                      <a:lnTo>
                        <a:pt x="4249" y="63"/>
                      </a:lnTo>
                      <a:lnTo>
                        <a:pt x="4251" y="62"/>
                      </a:lnTo>
                      <a:lnTo>
                        <a:pt x="4252" y="61"/>
                      </a:lnTo>
                      <a:lnTo>
                        <a:pt x="4254" y="61"/>
                      </a:lnTo>
                      <a:lnTo>
                        <a:pt x="4256" y="62"/>
                      </a:lnTo>
                      <a:lnTo>
                        <a:pt x="4257" y="61"/>
                      </a:lnTo>
                      <a:lnTo>
                        <a:pt x="4259" y="61"/>
                      </a:lnTo>
                      <a:lnTo>
                        <a:pt x="4261" y="59"/>
                      </a:lnTo>
                      <a:lnTo>
                        <a:pt x="4263" y="58"/>
                      </a:lnTo>
                      <a:lnTo>
                        <a:pt x="4264" y="56"/>
                      </a:lnTo>
                      <a:lnTo>
                        <a:pt x="4266" y="55"/>
                      </a:lnTo>
                      <a:lnTo>
                        <a:pt x="4268" y="54"/>
                      </a:lnTo>
                      <a:lnTo>
                        <a:pt x="4269" y="54"/>
                      </a:lnTo>
                      <a:lnTo>
                        <a:pt x="4271" y="55"/>
                      </a:lnTo>
                      <a:lnTo>
                        <a:pt x="4273" y="57"/>
                      </a:lnTo>
                      <a:lnTo>
                        <a:pt x="4274" y="59"/>
                      </a:lnTo>
                      <a:lnTo>
                        <a:pt x="4275" y="59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61" name="Freeform 127">
                  <a:extLst>
                    <a:ext uri="{FF2B5EF4-FFF2-40B4-BE49-F238E27FC236}">
                      <a16:creationId xmlns:a16="http://schemas.microsoft.com/office/drawing/2014/main" id="{DCA9A97B-D2C3-4753-8680-4B0208A3E42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381249"/>
                  <a:ext cx="2484000" cy="250825"/>
                </a:xfrm>
                <a:custGeom>
                  <a:avLst/>
                  <a:gdLst>
                    <a:gd name="T0" fmla="*/ 67 w 4275"/>
                    <a:gd name="T1" fmla="*/ 63 h 158"/>
                    <a:gd name="T2" fmla="*/ 135 w 4275"/>
                    <a:gd name="T3" fmla="*/ 99 h 158"/>
                    <a:gd name="T4" fmla="*/ 203 w 4275"/>
                    <a:gd name="T5" fmla="*/ 90 h 158"/>
                    <a:gd name="T6" fmla="*/ 272 w 4275"/>
                    <a:gd name="T7" fmla="*/ 107 h 158"/>
                    <a:gd name="T8" fmla="*/ 340 w 4275"/>
                    <a:gd name="T9" fmla="*/ 101 h 158"/>
                    <a:gd name="T10" fmla="*/ 408 w 4275"/>
                    <a:gd name="T11" fmla="*/ 92 h 158"/>
                    <a:gd name="T12" fmla="*/ 477 w 4275"/>
                    <a:gd name="T13" fmla="*/ 64 h 158"/>
                    <a:gd name="T14" fmla="*/ 545 w 4275"/>
                    <a:gd name="T15" fmla="*/ 70 h 158"/>
                    <a:gd name="T16" fmla="*/ 614 w 4275"/>
                    <a:gd name="T17" fmla="*/ 71 h 158"/>
                    <a:gd name="T18" fmla="*/ 682 w 4275"/>
                    <a:gd name="T19" fmla="*/ 74 h 158"/>
                    <a:gd name="T20" fmla="*/ 750 w 4275"/>
                    <a:gd name="T21" fmla="*/ 69 h 158"/>
                    <a:gd name="T22" fmla="*/ 819 w 4275"/>
                    <a:gd name="T23" fmla="*/ 62 h 158"/>
                    <a:gd name="T24" fmla="*/ 887 w 4275"/>
                    <a:gd name="T25" fmla="*/ 52 h 158"/>
                    <a:gd name="T26" fmla="*/ 956 w 4275"/>
                    <a:gd name="T27" fmla="*/ 67 h 158"/>
                    <a:gd name="T28" fmla="*/ 1024 w 4275"/>
                    <a:gd name="T29" fmla="*/ 12 h 158"/>
                    <a:gd name="T30" fmla="*/ 1092 w 4275"/>
                    <a:gd name="T31" fmla="*/ 29 h 158"/>
                    <a:gd name="T32" fmla="*/ 1161 w 4275"/>
                    <a:gd name="T33" fmla="*/ 16 h 158"/>
                    <a:gd name="T34" fmla="*/ 1229 w 4275"/>
                    <a:gd name="T35" fmla="*/ 29 h 158"/>
                    <a:gd name="T36" fmla="*/ 1298 w 4275"/>
                    <a:gd name="T37" fmla="*/ 43 h 158"/>
                    <a:gd name="T38" fmla="*/ 1366 w 4275"/>
                    <a:gd name="T39" fmla="*/ 32 h 158"/>
                    <a:gd name="T40" fmla="*/ 1435 w 4275"/>
                    <a:gd name="T41" fmla="*/ 71 h 158"/>
                    <a:gd name="T42" fmla="*/ 1503 w 4275"/>
                    <a:gd name="T43" fmla="*/ 52 h 158"/>
                    <a:gd name="T44" fmla="*/ 1571 w 4275"/>
                    <a:gd name="T45" fmla="*/ 54 h 158"/>
                    <a:gd name="T46" fmla="*/ 1640 w 4275"/>
                    <a:gd name="T47" fmla="*/ 45 h 158"/>
                    <a:gd name="T48" fmla="*/ 1708 w 4275"/>
                    <a:gd name="T49" fmla="*/ 26 h 158"/>
                    <a:gd name="T50" fmla="*/ 1776 w 4275"/>
                    <a:gd name="T51" fmla="*/ 29 h 158"/>
                    <a:gd name="T52" fmla="*/ 1845 w 4275"/>
                    <a:gd name="T53" fmla="*/ 28 h 158"/>
                    <a:gd name="T54" fmla="*/ 1913 w 4275"/>
                    <a:gd name="T55" fmla="*/ 46 h 158"/>
                    <a:gd name="T56" fmla="*/ 1982 w 4275"/>
                    <a:gd name="T57" fmla="*/ 52 h 158"/>
                    <a:gd name="T58" fmla="*/ 2050 w 4275"/>
                    <a:gd name="T59" fmla="*/ 109 h 158"/>
                    <a:gd name="T60" fmla="*/ 2118 w 4275"/>
                    <a:gd name="T61" fmla="*/ 78 h 158"/>
                    <a:gd name="T62" fmla="*/ 2187 w 4275"/>
                    <a:gd name="T63" fmla="*/ 59 h 158"/>
                    <a:gd name="T64" fmla="*/ 2255 w 4275"/>
                    <a:gd name="T65" fmla="*/ 56 h 158"/>
                    <a:gd name="T66" fmla="*/ 2323 w 4275"/>
                    <a:gd name="T67" fmla="*/ 91 h 158"/>
                    <a:gd name="T68" fmla="*/ 2392 w 4275"/>
                    <a:gd name="T69" fmla="*/ 61 h 158"/>
                    <a:gd name="T70" fmla="*/ 2460 w 4275"/>
                    <a:gd name="T71" fmla="*/ 47 h 158"/>
                    <a:gd name="T72" fmla="*/ 2529 w 4275"/>
                    <a:gd name="T73" fmla="*/ 33 h 158"/>
                    <a:gd name="T74" fmla="*/ 2597 w 4275"/>
                    <a:gd name="T75" fmla="*/ 53 h 158"/>
                    <a:gd name="T76" fmla="*/ 2665 w 4275"/>
                    <a:gd name="T77" fmla="*/ 73 h 158"/>
                    <a:gd name="T78" fmla="*/ 2734 w 4275"/>
                    <a:gd name="T79" fmla="*/ 73 h 158"/>
                    <a:gd name="T80" fmla="*/ 2802 w 4275"/>
                    <a:gd name="T81" fmla="*/ 113 h 158"/>
                    <a:gd name="T82" fmla="*/ 2871 w 4275"/>
                    <a:gd name="T83" fmla="*/ 128 h 158"/>
                    <a:gd name="T84" fmla="*/ 2939 w 4275"/>
                    <a:gd name="T85" fmla="*/ 122 h 158"/>
                    <a:gd name="T86" fmla="*/ 3008 w 4275"/>
                    <a:gd name="T87" fmla="*/ 143 h 158"/>
                    <a:gd name="T88" fmla="*/ 3076 w 4275"/>
                    <a:gd name="T89" fmla="*/ 107 h 158"/>
                    <a:gd name="T90" fmla="*/ 3144 w 4275"/>
                    <a:gd name="T91" fmla="*/ 137 h 158"/>
                    <a:gd name="T92" fmla="*/ 3213 w 4275"/>
                    <a:gd name="T93" fmla="*/ 115 h 158"/>
                    <a:gd name="T94" fmla="*/ 3281 w 4275"/>
                    <a:gd name="T95" fmla="*/ 134 h 158"/>
                    <a:gd name="T96" fmla="*/ 3349 w 4275"/>
                    <a:gd name="T97" fmla="*/ 156 h 158"/>
                    <a:gd name="T98" fmla="*/ 3418 w 4275"/>
                    <a:gd name="T99" fmla="*/ 142 h 158"/>
                    <a:gd name="T100" fmla="*/ 3486 w 4275"/>
                    <a:gd name="T101" fmla="*/ 142 h 158"/>
                    <a:gd name="T102" fmla="*/ 3555 w 4275"/>
                    <a:gd name="T103" fmla="*/ 123 h 158"/>
                    <a:gd name="T104" fmla="*/ 3623 w 4275"/>
                    <a:gd name="T105" fmla="*/ 102 h 158"/>
                    <a:gd name="T106" fmla="*/ 3691 w 4275"/>
                    <a:gd name="T107" fmla="*/ 121 h 158"/>
                    <a:gd name="T108" fmla="*/ 3760 w 4275"/>
                    <a:gd name="T109" fmla="*/ 99 h 158"/>
                    <a:gd name="T110" fmla="*/ 3828 w 4275"/>
                    <a:gd name="T111" fmla="*/ 93 h 158"/>
                    <a:gd name="T112" fmla="*/ 3897 w 4275"/>
                    <a:gd name="T113" fmla="*/ 104 h 158"/>
                    <a:gd name="T114" fmla="*/ 3965 w 4275"/>
                    <a:gd name="T115" fmla="*/ 102 h 158"/>
                    <a:gd name="T116" fmla="*/ 4033 w 4275"/>
                    <a:gd name="T117" fmla="*/ 105 h 158"/>
                    <a:gd name="T118" fmla="*/ 4102 w 4275"/>
                    <a:gd name="T119" fmla="*/ 80 h 158"/>
                    <a:gd name="T120" fmla="*/ 4170 w 4275"/>
                    <a:gd name="T121" fmla="*/ 48 h 158"/>
                    <a:gd name="T122" fmla="*/ 4239 w 4275"/>
                    <a:gd name="T123" fmla="*/ 65 h 158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58">
                      <a:moveTo>
                        <a:pt x="0" y="71"/>
                      </a:moveTo>
                      <a:lnTo>
                        <a:pt x="1" y="70"/>
                      </a:lnTo>
                      <a:lnTo>
                        <a:pt x="3" y="69"/>
                      </a:lnTo>
                      <a:lnTo>
                        <a:pt x="5" y="67"/>
                      </a:lnTo>
                      <a:lnTo>
                        <a:pt x="7" y="66"/>
                      </a:lnTo>
                      <a:lnTo>
                        <a:pt x="8" y="65"/>
                      </a:lnTo>
                      <a:lnTo>
                        <a:pt x="10" y="64"/>
                      </a:lnTo>
                      <a:lnTo>
                        <a:pt x="12" y="62"/>
                      </a:lnTo>
                      <a:lnTo>
                        <a:pt x="13" y="60"/>
                      </a:lnTo>
                      <a:lnTo>
                        <a:pt x="15" y="57"/>
                      </a:lnTo>
                      <a:lnTo>
                        <a:pt x="17" y="54"/>
                      </a:lnTo>
                      <a:lnTo>
                        <a:pt x="19" y="50"/>
                      </a:lnTo>
                      <a:lnTo>
                        <a:pt x="20" y="47"/>
                      </a:lnTo>
                      <a:lnTo>
                        <a:pt x="22" y="44"/>
                      </a:lnTo>
                      <a:lnTo>
                        <a:pt x="24" y="42"/>
                      </a:lnTo>
                      <a:lnTo>
                        <a:pt x="25" y="42"/>
                      </a:lnTo>
                      <a:lnTo>
                        <a:pt x="27" y="43"/>
                      </a:lnTo>
                      <a:lnTo>
                        <a:pt x="29" y="46"/>
                      </a:lnTo>
                      <a:lnTo>
                        <a:pt x="31" y="50"/>
                      </a:lnTo>
                      <a:lnTo>
                        <a:pt x="32" y="55"/>
                      </a:lnTo>
                      <a:lnTo>
                        <a:pt x="34" y="59"/>
                      </a:lnTo>
                      <a:lnTo>
                        <a:pt x="36" y="63"/>
                      </a:lnTo>
                      <a:lnTo>
                        <a:pt x="37" y="65"/>
                      </a:lnTo>
                      <a:lnTo>
                        <a:pt x="39" y="67"/>
                      </a:lnTo>
                      <a:lnTo>
                        <a:pt x="41" y="67"/>
                      </a:lnTo>
                      <a:lnTo>
                        <a:pt x="43" y="65"/>
                      </a:lnTo>
                      <a:lnTo>
                        <a:pt x="44" y="64"/>
                      </a:lnTo>
                      <a:lnTo>
                        <a:pt x="46" y="64"/>
                      </a:lnTo>
                      <a:lnTo>
                        <a:pt x="48" y="64"/>
                      </a:lnTo>
                      <a:lnTo>
                        <a:pt x="49" y="65"/>
                      </a:lnTo>
                      <a:lnTo>
                        <a:pt x="51" y="67"/>
                      </a:lnTo>
                      <a:lnTo>
                        <a:pt x="53" y="69"/>
                      </a:lnTo>
                      <a:lnTo>
                        <a:pt x="55" y="70"/>
                      </a:lnTo>
                      <a:lnTo>
                        <a:pt x="56" y="70"/>
                      </a:lnTo>
                      <a:lnTo>
                        <a:pt x="58" y="70"/>
                      </a:lnTo>
                      <a:lnTo>
                        <a:pt x="60" y="68"/>
                      </a:lnTo>
                      <a:lnTo>
                        <a:pt x="61" y="66"/>
                      </a:lnTo>
                      <a:lnTo>
                        <a:pt x="63" y="64"/>
                      </a:lnTo>
                      <a:lnTo>
                        <a:pt x="65" y="63"/>
                      </a:lnTo>
                      <a:lnTo>
                        <a:pt x="67" y="63"/>
                      </a:lnTo>
                      <a:lnTo>
                        <a:pt x="68" y="65"/>
                      </a:lnTo>
                      <a:lnTo>
                        <a:pt x="70" y="68"/>
                      </a:lnTo>
                      <a:lnTo>
                        <a:pt x="72" y="73"/>
                      </a:lnTo>
                      <a:lnTo>
                        <a:pt x="73" y="78"/>
                      </a:lnTo>
                      <a:lnTo>
                        <a:pt x="75" y="82"/>
                      </a:lnTo>
                      <a:lnTo>
                        <a:pt x="77" y="86"/>
                      </a:lnTo>
                      <a:lnTo>
                        <a:pt x="79" y="87"/>
                      </a:lnTo>
                      <a:lnTo>
                        <a:pt x="80" y="86"/>
                      </a:lnTo>
                      <a:lnTo>
                        <a:pt x="82" y="83"/>
                      </a:lnTo>
                      <a:lnTo>
                        <a:pt x="84" y="80"/>
                      </a:lnTo>
                      <a:lnTo>
                        <a:pt x="85" y="75"/>
                      </a:lnTo>
                      <a:lnTo>
                        <a:pt x="87" y="71"/>
                      </a:lnTo>
                      <a:lnTo>
                        <a:pt x="89" y="68"/>
                      </a:lnTo>
                      <a:lnTo>
                        <a:pt x="91" y="65"/>
                      </a:lnTo>
                      <a:lnTo>
                        <a:pt x="92" y="65"/>
                      </a:lnTo>
                      <a:lnTo>
                        <a:pt x="94" y="65"/>
                      </a:lnTo>
                      <a:lnTo>
                        <a:pt x="96" y="65"/>
                      </a:lnTo>
                      <a:lnTo>
                        <a:pt x="97" y="67"/>
                      </a:lnTo>
                      <a:lnTo>
                        <a:pt x="99" y="68"/>
                      </a:lnTo>
                      <a:lnTo>
                        <a:pt x="101" y="70"/>
                      </a:lnTo>
                      <a:lnTo>
                        <a:pt x="103" y="72"/>
                      </a:lnTo>
                      <a:lnTo>
                        <a:pt x="104" y="74"/>
                      </a:lnTo>
                      <a:lnTo>
                        <a:pt x="106" y="77"/>
                      </a:lnTo>
                      <a:lnTo>
                        <a:pt x="107" y="80"/>
                      </a:lnTo>
                      <a:lnTo>
                        <a:pt x="109" y="82"/>
                      </a:lnTo>
                      <a:lnTo>
                        <a:pt x="111" y="84"/>
                      </a:lnTo>
                      <a:lnTo>
                        <a:pt x="113" y="86"/>
                      </a:lnTo>
                      <a:lnTo>
                        <a:pt x="114" y="86"/>
                      </a:lnTo>
                      <a:lnTo>
                        <a:pt x="116" y="84"/>
                      </a:lnTo>
                      <a:lnTo>
                        <a:pt x="118" y="82"/>
                      </a:lnTo>
                      <a:lnTo>
                        <a:pt x="119" y="79"/>
                      </a:lnTo>
                      <a:lnTo>
                        <a:pt x="121" y="76"/>
                      </a:lnTo>
                      <a:lnTo>
                        <a:pt x="123" y="74"/>
                      </a:lnTo>
                      <a:lnTo>
                        <a:pt x="125" y="74"/>
                      </a:lnTo>
                      <a:lnTo>
                        <a:pt x="126" y="76"/>
                      </a:lnTo>
                      <a:lnTo>
                        <a:pt x="128" y="80"/>
                      </a:lnTo>
                      <a:lnTo>
                        <a:pt x="130" y="86"/>
                      </a:lnTo>
                      <a:lnTo>
                        <a:pt x="131" y="91"/>
                      </a:lnTo>
                      <a:lnTo>
                        <a:pt x="133" y="96"/>
                      </a:lnTo>
                      <a:lnTo>
                        <a:pt x="135" y="99"/>
                      </a:lnTo>
                      <a:lnTo>
                        <a:pt x="137" y="100"/>
                      </a:lnTo>
                      <a:lnTo>
                        <a:pt x="138" y="98"/>
                      </a:lnTo>
                      <a:lnTo>
                        <a:pt x="140" y="94"/>
                      </a:lnTo>
                      <a:lnTo>
                        <a:pt x="142" y="88"/>
                      </a:lnTo>
                      <a:lnTo>
                        <a:pt x="143" y="81"/>
                      </a:lnTo>
                      <a:lnTo>
                        <a:pt x="145" y="75"/>
                      </a:lnTo>
                      <a:lnTo>
                        <a:pt x="147" y="71"/>
                      </a:lnTo>
                      <a:lnTo>
                        <a:pt x="149" y="69"/>
                      </a:lnTo>
                      <a:lnTo>
                        <a:pt x="150" y="69"/>
                      </a:lnTo>
                      <a:lnTo>
                        <a:pt x="152" y="72"/>
                      </a:lnTo>
                      <a:lnTo>
                        <a:pt x="154" y="77"/>
                      </a:lnTo>
                      <a:lnTo>
                        <a:pt x="155" y="83"/>
                      </a:lnTo>
                      <a:lnTo>
                        <a:pt x="157" y="89"/>
                      </a:lnTo>
                      <a:lnTo>
                        <a:pt x="159" y="94"/>
                      </a:lnTo>
                      <a:lnTo>
                        <a:pt x="160" y="98"/>
                      </a:lnTo>
                      <a:lnTo>
                        <a:pt x="162" y="100"/>
                      </a:lnTo>
                      <a:lnTo>
                        <a:pt x="164" y="101"/>
                      </a:lnTo>
                      <a:lnTo>
                        <a:pt x="166" y="100"/>
                      </a:lnTo>
                      <a:lnTo>
                        <a:pt x="167" y="97"/>
                      </a:lnTo>
                      <a:lnTo>
                        <a:pt x="169" y="93"/>
                      </a:lnTo>
                      <a:lnTo>
                        <a:pt x="171" y="89"/>
                      </a:lnTo>
                      <a:lnTo>
                        <a:pt x="172" y="84"/>
                      </a:lnTo>
                      <a:lnTo>
                        <a:pt x="174" y="80"/>
                      </a:lnTo>
                      <a:lnTo>
                        <a:pt x="176" y="75"/>
                      </a:lnTo>
                      <a:lnTo>
                        <a:pt x="178" y="72"/>
                      </a:lnTo>
                      <a:lnTo>
                        <a:pt x="179" y="70"/>
                      </a:lnTo>
                      <a:lnTo>
                        <a:pt x="181" y="70"/>
                      </a:lnTo>
                      <a:lnTo>
                        <a:pt x="183" y="72"/>
                      </a:lnTo>
                      <a:lnTo>
                        <a:pt x="184" y="75"/>
                      </a:lnTo>
                      <a:lnTo>
                        <a:pt x="186" y="80"/>
                      </a:lnTo>
                      <a:lnTo>
                        <a:pt x="188" y="85"/>
                      </a:lnTo>
                      <a:lnTo>
                        <a:pt x="190" y="91"/>
                      </a:lnTo>
                      <a:lnTo>
                        <a:pt x="191" y="96"/>
                      </a:lnTo>
                      <a:lnTo>
                        <a:pt x="193" y="100"/>
                      </a:lnTo>
                      <a:lnTo>
                        <a:pt x="195" y="103"/>
                      </a:lnTo>
                      <a:lnTo>
                        <a:pt x="196" y="104"/>
                      </a:lnTo>
                      <a:lnTo>
                        <a:pt x="198" y="102"/>
                      </a:lnTo>
                      <a:lnTo>
                        <a:pt x="200" y="99"/>
                      </a:lnTo>
                      <a:lnTo>
                        <a:pt x="202" y="95"/>
                      </a:lnTo>
                      <a:lnTo>
                        <a:pt x="203" y="90"/>
                      </a:lnTo>
                      <a:lnTo>
                        <a:pt x="205" y="86"/>
                      </a:lnTo>
                      <a:lnTo>
                        <a:pt x="207" y="83"/>
                      </a:lnTo>
                      <a:lnTo>
                        <a:pt x="208" y="81"/>
                      </a:lnTo>
                      <a:lnTo>
                        <a:pt x="210" y="81"/>
                      </a:lnTo>
                      <a:lnTo>
                        <a:pt x="212" y="83"/>
                      </a:lnTo>
                      <a:lnTo>
                        <a:pt x="214" y="86"/>
                      </a:lnTo>
                      <a:lnTo>
                        <a:pt x="215" y="90"/>
                      </a:lnTo>
                      <a:lnTo>
                        <a:pt x="217" y="95"/>
                      </a:lnTo>
                      <a:lnTo>
                        <a:pt x="219" y="99"/>
                      </a:lnTo>
                      <a:lnTo>
                        <a:pt x="220" y="104"/>
                      </a:lnTo>
                      <a:lnTo>
                        <a:pt x="222" y="107"/>
                      </a:lnTo>
                      <a:lnTo>
                        <a:pt x="224" y="109"/>
                      </a:lnTo>
                      <a:lnTo>
                        <a:pt x="226" y="110"/>
                      </a:lnTo>
                      <a:lnTo>
                        <a:pt x="227" y="109"/>
                      </a:lnTo>
                      <a:lnTo>
                        <a:pt x="229" y="107"/>
                      </a:lnTo>
                      <a:lnTo>
                        <a:pt x="231" y="105"/>
                      </a:lnTo>
                      <a:lnTo>
                        <a:pt x="232" y="102"/>
                      </a:lnTo>
                      <a:lnTo>
                        <a:pt x="234" y="100"/>
                      </a:lnTo>
                      <a:lnTo>
                        <a:pt x="236" y="97"/>
                      </a:lnTo>
                      <a:lnTo>
                        <a:pt x="238" y="96"/>
                      </a:lnTo>
                      <a:lnTo>
                        <a:pt x="239" y="95"/>
                      </a:lnTo>
                      <a:lnTo>
                        <a:pt x="241" y="96"/>
                      </a:lnTo>
                      <a:lnTo>
                        <a:pt x="242" y="98"/>
                      </a:lnTo>
                      <a:lnTo>
                        <a:pt x="244" y="101"/>
                      </a:lnTo>
                      <a:lnTo>
                        <a:pt x="246" y="105"/>
                      </a:lnTo>
                      <a:lnTo>
                        <a:pt x="248" y="109"/>
                      </a:lnTo>
                      <a:lnTo>
                        <a:pt x="250" y="112"/>
                      </a:lnTo>
                      <a:lnTo>
                        <a:pt x="251" y="115"/>
                      </a:lnTo>
                      <a:lnTo>
                        <a:pt x="253" y="117"/>
                      </a:lnTo>
                      <a:lnTo>
                        <a:pt x="254" y="118"/>
                      </a:lnTo>
                      <a:lnTo>
                        <a:pt x="256" y="118"/>
                      </a:lnTo>
                      <a:lnTo>
                        <a:pt x="258" y="117"/>
                      </a:lnTo>
                      <a:lnTo>
                        <a:pt x="260" y="115"/>
                      </a:lnTo>
                      <a:lnTo>
                        <a:pt x="262" y="113"/>
                      </a:lnTo>
                      <a:lnTo>
                        <a:pt x="263" y="111"/>
                      </a:lnTo>
                      <a:lnTo>
                        <a:pt x="265" y="110"/>
                      </a:lnTo>
                      <a:lnTo>
                        <a:pt x="266" y="108"/>
                      </a:lnTo>
                      <a:lnTo>
                        <a:pt x="268" y="107"/>
                      </a:lnTo>
                      <a:lnTo>
                        <a:pt x="270" y="107"/>
                      </a:lnTo>
                      <a:lnTo>
                        <a:pt x="272" y="107"/>
                      </a:lnTo>
                      <a:lnTo>
                        <a:pt x="274" y="107"/>
                      </a:lnTo>
                      <a:lnTo>
                        <a:pt x="275" y="108"/>
                      </a:lnTo>
                      <a:lnTo>
                        <a:pt x="277" y="108"/>
                      </a:lnTo>
                      <a:lnTo>
                        <a:pt x="278" y="109"/>
                      </a:lnTo>
                      <a:lnTo>
                        <a:pt x="280" y="110"/>
                      </a:lnTo>
                      <a:lnTo>
                        <a:pt x="282" y="110"/>
                      </a:lnTo>
                      <a:lnTo>
                        <a:pt x="284" y="109"/>
                      </a:lnTo>
                      <a:lnTo>
                        <a:pt x="285" y="107"/>
                      </a:lnTo>
                      <a:lnTo>
                        <a:pt x="287" y="105"/>
                      </a:lnTo>
                      <a:lnTo>
                        <a:pt x="289" y="102"/>
                      </a:lnTo>
                      <a:lnTo>
                        <a:pt x="290" y="98"/>
                      </a:lnTo>
                      <a:lnTo>
                        <a:pt x="292" y="95"/>
                      </a:lnTo>
                      <a:lnTo>
                        <a:pt x="294" y="92"/>
                      </a:lnTo>
                      <a:lnTo>
                        <a:pt x="296" y="90"/>
                      </a:lnTo>
                      <a:lnTo>
                        <a:pt x="297" y="89"/>
                      </a:lnTo>
                      <a:lnTo>
                        <a:pt x="299" y="90"/>
                      </a:lnTo>
                      <a:lnTo>
                        <a:pt x="301" y="92"/>
                      </a:lnTo>
                      <a:lnTo>
                        <a:pt x="302" y="95"/>
                      </a:lnTo>
                      <a:lnTo>
                        <a:pt x="304" y="97"/>
                      </a:lnTo>
                      <a:lnTo>
                        <a:pt x="306" y="98"/>
                      </a:lnTo>
                      <a:lnTo>
                        <a:pt x="308" y="98"/>
                      </a:lnTo>
                      <a:lnTo>
                        <a:pt x="309" y="96"/>
                      </a:lnTo>
                      <a:lnTo>
                        <a:pt x="311" y="93"/>
                      </a:lnTo>
                      <a:lnTo>
                        <a:pt x="313" y="89"/>
                      </a:lnTo>
                      <a:lnTo>
                        <a:pt x="314" y="85"/>
                      </a:lnTo>
                      <a:lnTo>
                        <a:pt x="316" y="82"/>
                      </a:lnTo>
                      <a:lnTo>
                        <a:pt x="318" y="81"/>
                      </a:lnTo>
                      <a:lnTo>
                        <a:pt x="320" y="81"/>
                      </a:lnTo>
                      <a:lnTo>
                        <a:pt x="321" y="84"/>
                      </a:lnTo>
                      <a:lnTo>
                        <a:pt x="323" y="89"/>
                      </a:lnTo>
                      <a:lnTo>
                        <a:pt x="325" y="94"/>
                      </a:lnTo>
                      <a:lnTo>
                        <a:pt x="326" y="99"/>
                      </a:lnTo>
                      <a:lnTo>
                        <a:pt x="328" y="104"/>
                      </a:lnTo>
                      <a:lnTo>
                        <a:pt x="330" y="106"/>
                      </a:lnTo>
                      <a:lnTo>
                        <a:pt x="332" y="107"/>
                      </a:lnTo>
                      <a:lnTo>
                        <a:pt x="333" y="107"/>
                      </a:lnTo>
                      <a:lnTo>
                        <a:pt x="335" y="105"/>
                      </a:lnTo>
                      <a:lnTo>
                        <a:pt x="337" y="104"/>
                      </a:lnTo>
                      <a:lnTo>
                        <a:pt x="338" y="102"/>
                      </a:lnTo>
                      <a:lnTo>
                        <a:pt x="340" y="101"/>
                      </a:lnTo>
                      <a:lnTo>
                        <a:pt x="342" y="101"/>
                      </a:lnTo>
                      <a:lnTo>
                        <a:pt x="344" y="103"/>
                      </a:lnTo>
                      <a:lnTo>
                        <a:pt x="345" y="105"/>
                      </a:lnTo>
                      <a:lnTo>
                        <a:pt x="347" y="107"/>
                      </a:lnTo>
                      <a:lnTo>
                        <a:pt x="349" y="110"/>
                      </a:lnTo>
                      <a:lnTo>
                        <a:pt x="350" y="111"/>
                      </a:lnTo>
                      <a:lnTo>
                        <a:pt x="352" y="112"/>
                      </a:lnTo>
                      <a:lnTo>
                        <a:pt x="354" y="112"/>
                      </a:lnTo>
                      <a:lnTo>
                        <a:pt x="356" y="111"/>
                      </a:lnTo>
                      <a:lnTo>
                        <a:pt x="357" y="111"/>
                      </a:lnTo>
                      <a:lnTo>
                        <a:pt x="359" y="110"/>
                      </a:lnTo>
                      <a:lnTo>
                        <a:pt x="361" y="109"/>
                      </a:lnTo>
                      <a:lnTo>
                        <a:pt x="362" y="108"/>
                      </a:lnTo>
                      <a:lnTo>
                        <a:pt x="364" y="107"/>
                      </a:lnTo>
                      <a:lnTo>
                        <a:pt x="366" y="105"/>
                      </a:lnTo>
                      <a:lnTo>
                        <a:pt x="367" y="104"/>
                      </a:lnTo>
                      <a:lnTo>
                        <a:pt x="369" y="101"/>
                      </a:lnTo>
                      <a:lnTo>
                        <a:pt x="371" y="99"/>
                      </a:lnTo>
                      <a:lnTo>
                        <a:pt x="373" y="96"/>
                      </a:lnTo>
                      <a:lnTo>
                        <a:pt x="374" y="94"/>
                      </a:lnTo>
                      <a:lnTo>
                        <a:pt x="376" y="93"/>
                      </a:lnTo>
                      <a:lnTo>
                        <a:pt x="378" y="91"/>
                      </a:lnTo>
                      <a:lnTo>
                        <a:pt x="379" y="90"/>
                      </a:lnTo>
                      <a:lnTo>
                        <a:pt x="381" y="89"/>
                      </a:lnTo>
                      <a:lnTo>
                        <a:pt x="383" y="88"/>
                      </a:lnTo>
                      <a:lnTo>
                        <a:pt x="385" y="86"/>
                      </a:lnTo>
                      <a:lnTo>
                        <a:pt x="386" y="84"/>
                      </a:lnTo>
                      <a:lnTo>
                        <a:pt x="388" y="81"/>
                      </a:lnTo>
                      <a:lnTo>
                        <a:pt x="390" y="79"/>
                      </a:lnTo>
                      <a:lnTo>
                        <a:pt x="391" y="76"/>
                      </a:lnTo>
                      <a:lnTo>
                        <a:pt x="393" y="74"/>
                      </a:lnTo>
                      <a:lnTo>
                        <a:pt x="395" y="73"/>
                      </a:lnTo>
                      <a:lnTo>
                        <a:pt x="397" y="74"/>
                      </a:lnTo>
                      <a:lnTo>
                        <a:pt x="398" y="76"/>
                      </a:lnTo>
                      <a:lnTo>
                        <a:pt x="400" y="79"/>
                      </a:lnTo>
                      <a:lnTo>
                        <a:pt x="402" y="83"/>
                      </a:lnTo>
                      <a:lnTo>
                        <a:pt x="403" y="87"/>
                      </a:lnTo>
                      <a:lnTo>
                        <a:pt x="405" y="89"/>
                      </a:lnTo>
                      <a:lnTo>
                        <a:pt x="407" y="92"/>
                      </a:lnTo>
                      <a:lnTo>
                        <a:pt x="408" y="92"/>
                      </a:lnTo>
                      <a:lnTo>
                        <a:pt x="410" y="92"/>
                      </a:lnTo>
                      <a:lnTo>
                        <a:pt x="412" y="90"/>
                      </a:lnTo>
                      <a:lnTo>
                        <a:pt x="413" y="88"/>
                      </a:lnTo>
                      <a:lnTo>
                        <a:pt x="415" y="87"/>
                      </a:lnTo>
                      <a:lnTo>
                        <a:pt x="417" y="86"/>
                      </a:lnTo>
                      <a:lnTo>
                        <a:pt x="419" y="87"/>
                      </a:lnTo>
                      <a:lnTo>
                        <a:pt x="420" y="88"/>
                      </a:lnTo>
                      <a:lnTo>
                        <a:pt x="422" y="89"/>
                      </a:lnTo>
                      <a:lnTo>
                        <a:pt x="424" y="91"/>
                      </a:lnTo>
                      <a:lnTo>
                        <a:pt x="425" y="92"/>
                      </a:lnTo>
                      <a:lnTo>
                        <a:pt x="427" y="93"/>
                      </a:lnTo>
                      <a:lnTo>
                        <a:pt x="429" y="92"/>
                      </a:lnTo>
                      <a:lnTo>
                        <a:pt x="431" y="90"/>
                      </a:lnTo>
                      <a:lnTo>
                        <a:pt x="432" y="87"/>
                      </a:lnTo>
                      <a:lnTo>
                        <a:pt x="434" y="83"/>
                      </a:lnTo>
                      <a:lnTo>
                        <a:pt x="436" y="78"/>
                      </a:lnTo>
                      <a:lnTo>
                        <a:pt x="437" y="74"/>
                      </a:lnTo>
                      <a:lnTo>
                        <a:pt x="439" y="69"/>
                      </a:lnTo>
                      <a:lnTo>
                        <a:pt x="441" y="66"/>
                      </a:lnTo>
                      <a:lnTo>
                        <a:pt x="443" y="63"/>
                      </a:lnTo>
                      <a:lnTo>
                        <a:pt x="444" y="62"/>
                      </a:lnTo>
                      <a:lnTo>
                        <a:pt x="446" y="61"/>
                      </a:lnTo>
                      <a:lnTo>
                        <a:pt x="448" y="61"/>
                      </a:lnTo>
                      <a:lnTo>
                        <a:pt x="449" y="62"/>
                      </a:lnTo>
                      <a:lnTo>
                        <a:pt x="451" y="62"/>
                      </a:lnTo>
                      <a:lnTo>
                        <a:pt x="453" y="63"/>
                      </a:lnTo>
                      <a:lnTo>
                        <a:pt x="455" y="64"/>
                      </a:lnTo>
                      <a:lnTo>
                        <a:pt x="456" y="65"/>
                      </a:lnTo>
                      <a:lnTo>
                        <a:pt x="458" y="65"/>
                      </a:lnTo>
                      <a:lnTo>
                        <a:pt x="460" y="66"/>
                      </a:lnTo>
                      <a:lnTo>
                        <a:pt x="461" y="67"/>
                      </a:lnTo>
                      <a:lnTo>
                        <a:pt x="463" y="68"/>
                      </a:lnTo>
                      <a:lnTo>
                        <a:pt x="465" y="68"/>
                      </a:lnTo>
                      <a:lnTo>
                        <a:pt x="467" y="68"/>
                      </a:lnTo>
                      <a:lnTo>
                        <a:pt x="468" y="67"/>
                      </a:lnTo>
                      <a:lnTo>
                        <a:pt x="470" y="66"/>
                      </a:lnTo>
                      <a:lnTo>
                        <a:pt x="472" y="65"/>
                      </a:lnTo>
                      <a:lnTo>
                        <a:pt x="473" y="64"/>
                      </a:lnTo>
                      <a:lnTo>
                        <a:pt x="475" y="64"/>
                      </a:lnTo>
                      <a:lnTo>
                        <a:pt x="477" y="64"/>
                      </a:lnTo>
                      <a:lnTo>
                        <a:pt x="479" y="65"/>
                      </a:lnTo>
                      <a:lnTo>
                        <a:pt x="480" y="67"/>
                      </a:lnTo>
                      <a:lnTo>
                        <a:pt x="482" y="70"/>
                      </a:lnTo>
                      <a:lnTo>
                        <a:pt x="484" y="72"/>
                      </a:lnTo>
                      <a:lnTo>
                        <a:pt x="485" y="74"/>
                      </a:lnTo>
                      <a:lnTo>
                        <a:pt x="487" y="75"/>
                      </a:lnTo>
                      <a:lnTo>
                        <a:pt x="489" y="74"/>
                      </a:lnTo>
                      <a:lnTo>
                        <a:pt x="491" y="72"/>
                      </a:lnTo>
                      <a:lnTo>
                        <a:pt x="492" y="68"/>
                      </a:lnTo>
                      <a:lnTo>
                        <a:pt x="494" y="64"/>
                      </a:lnTo>
                      <a:lnTo>
                        <a:pt x="496" y="60"/>
                      </a:lnTo>
                      <a:lnTo>
                        <a:pt x="497" y="57"/>
                      </a:lnTo>
                      <a:lnTo>
                        <a:pt x="499" y="55"/>
                      </a:lnTo>
                      <a:lnTo>
                        <a:pt x="501" y="56"/>
                      </a:lnTo>
                      <a:lnTo>
                        <a:pt x="503" y="59"/>
                      </a:lnTo>
                      <a:lnTo>
                        <a:pt x="504" y="63"/>
                      </a:lnTo>
                      <a:lnTo>
                        <a:pt x="506" y="69"/>
                      </a:lnTo>
                      <a:lnTo>
                        <a:pt x="508" y="76"/>
                      </a:lnTo>
                      <a:lnTo>
                        <a:pt x="509" y="82"/>
                      </a:lnTo>
                      <a:lnTo>
                        <a:pt x="511" y="87"/>
                      </a:lnTo>
                      <a:lnTo>
                        <a:pt x="513" y="91"/>
                      </a:lnTo>
                      <a:lnTo>
                        <a:pt x="515" y="93"/>
                      </a:lnTo>
                      <a:lnTo>
                        <a:pt x="516" y="93"/>
                      </a:lnTo>
                      <a:lnTo>
                        <a:pt x="518" y="91"/>
                      </a:lnTo>
                      <a:lnTo>
                        <a:pt x="520" y="89"/>
                      </a:lnTo>
                      <a:lnTo>
                        <a:pt x="521" y="86"/>
                      </a:lnTo>
                      <a:lnTo>
                        <a:pt x="523" y="82"/>
                      </a:lnTo>
                      <a:lnTo>
                        <a:pt x="525" y="79"/>
                      </a:lnTo>
                      <a:lnTo>
                        <a:pt x="527" y="76"/>
                      </a:lnTo>
                      <a:lnTo>
                        <a:pt x="528" y="73"/>
                      </a:lnTo>
                      <a:lnTo>
                        <a:pt x="530" y="70"/>
                      </a:lnTo>
                      <a:lnTo>
                        <a:pt x="532" y="68"/>
                      </a:lnTo>
                      <a:lnTo>
                        <a:pt x="533" y="66"/>
                      </a:lnTo>
                      <a:lnTo>
                        <a:pt x="535" y="64"/>
                      </a:lnTo>
                      <a:lnTo>
                        <a:pt x="537" y="64"/>
                      </a:lnTo>
                      <a:lnTo>
                        <a:pt x="539" y="64"/>
                      </a:lnTo>
                      <a:lnTo>
                        <a:pt x="540" y="64"/>
                      </a:lnTo>
                      <a:lnTo>
                        <a:pt x="542" y="66"/>
                      </a:lnTo>
                      <a:lnTo>
                        <a:pt x="543" y="68"/>
                      </a:lnTo>
                      <a:lnTo>
                        <a:pt x="545" y="70"/>
                      </a:lnTo>
                      <a:lnTo>
                        <a:pt x="547" y="73"/>
                      </a:lnTo>
                      <a:lnTo>
                        <a:pt x="549" y="75"/>
                      </a:lnTo>
                      <a:lnTo>
                        <a:pt x="551" y="77"/>
                      </a:lnTo>
                      <a:lnTo>
                        <a:pt x="552" y="78"/>
                      </a:lnTo>
                      <a:lnTo>
                        <a:pt x="554" y="78"/>
                      </a:lnTo>
                      <a:lnTo>
                        <a:pt x="555" y="78"/>
                      </a:lnTo>
                      <a:lnTo>
                        <a:pt x="557" y="78"/>
                      </a:lnTo>
                      <a:lnTo>
                        <a:pt x="559" y="77"/>
                      </a:lnTo>
                      <a:lnTo>
                        <a:pt x="561" y="76"/>
                      </a:lnTo>
                      <a:lnTo>
                        <a:pt x="563" y="76"/>
                      </a:lnTo>
                      <a:lnTo>
                        <a:pt x="564" y="76"/>
                      </a:lnTo>
                      <a:lnTo>
                        <a:pt x="566" y="77"/>
                      </a:lnTo>
                      <a:lnTo>
                        <a:pt x="567" y="77"/>
                      </a:lnTo>
                      <a:lnTo>
                        <a:pt x="569" y="78"/>
                      </a:lnTo>
                      <a:lnTo>
                        <a:pt x="571" y="79"/>
                      </a:lnTo>
                      <a:lnTo>
                        <a:pt x="573" y="78"/>
                      </a:lnTo>
                      <a:lnTo>
                        <a:pt x="574" y="77"/>
                      </a:lnTo>
                      <a:lnTo>
                        <a:pt x="576" y="74"/>
                      </a:lnTo>
                      <a:lnTo>
                        <a:pt x="578" y="70"/>
                      </a:lnTo>
                      <a:lnTo>
                        <a:pt x="579" y="65"/>
                      </a:lnTo>
                      <a:lnTo>
                        <a:pt x="581" y="61"/>
                      </a:lnTo>
                      <a:lnTo>
                        <a:pt x="583" y="56"/>
                      </a:lnTo>
                      <a:lnTo>
                        <a:pt x="585" y="52"/>
                      </a:lnTo>
                      <a:lnTo>
                        <a:pt x="586" y="51"/>
                      </a:lnTo>
                      <a:lnTo>
                        <a:pt x="588" y="50"/>
                      </a:lnTo>
                      <a:lnTo>
                        <a:pt x="590" y="52"/>
                      </a:lnTo>
                      <a:lnTo>
                        <a:pt x="591" y="56"/>
                      </a:lnTo>
                      <a:lnTo>
                        <a:pt x="593" y="60"/>
                      </a:lnTo>
                      <a:lnTo>
                        <a:pt x="595" y="65"/>
                      </a:lnTo>
                      <a:lnTo>
                        <a:pt x="597" y="70"/>
                      </a:lnTo>
                      <a:lnTo>
                        <a:pt x="598" y="74"/>
                      </a:lnTo>
                      <a:lnTo>
                        <a:pt x="600" y="77"/>
                      </a:lnTo>
                      <a:lnTo>
                        <a:pt x="602" y="79"/>
                      </a:lnTo>
                      <a:lnTo>
                        <a:pt x="603" y="80"/>
                      </a:lnTo>
                      <a:lnTo>
                        <a:pt x="605" y="79"/>
                      </a:lnTo>
                      <a:lnTo>
                        <a:pt x="607" y="78"/>
                      </a:lnTo>
                      <a:lnTo>
                        <a:pt x="608" y="76"/>
                      </a:lnTo>
                      <a:lnTo>
                        <a:pt x="610" y="74"/>
                      </a:lnTo>
                      <a:lnTo>
                        <a:pt x="612" y="73"/>
                      </a:lnTo>
                      <a:lnTo>
                        <a:pt x="614" y="71"/>
                      </a:lnTo>
                      <a:lnTo>
                        <a:pt x="615" y="69"/>
                      </a:lnTo>
                      <a:lnTo>
                        <a:pt x="617" y="67"/>
                      </a:lnTo>
                      <a:lnTo>
                        <a:pt x="619" y="65"/>
                      </a:lnTo>
                      <a:lnTo>
                        <a:pt x="620" y="64"/>
                      </a:lnTo>
                      <a:lnTo>
                        <a:pt x="622" y="63"/>
                      </a:lnTo>
                      <a:lnTo>
                        <a:pt x="624" y="62"/>
                      </a:lnTo>
                      <a:lnTo>
                        <a:pt x="626" y="61"/>
                      </a:lnTo>
                      <a:lnTo>
                        <a:pt x="627" y="61"/>
                      </a:lnTo>
                      <a:lnTo>
                        <a:pt x="629" y="61"/>
                      </a:lnTo>
                      <a:lnTo>
                        <a:pt x="631" y="61"/>
                      </a:lnTo>
                      <a:lnTo>
                        <a:pt x="632" y="61"/>
                      </a:lnTo>
                      <a:lnTo>
                        <a:pt x="634" y="62"/>
                      </a:lnTo>
                      <a:lnTo>
                        <a:pt x="636" y="62"/>
                      </a:lnTo>
                      <a:lnTo>
                        <a:pt x="638" y="63"/>
                      </a:lnTo>
                      <a:lnTo>
                        <a:pt x="639" y="64"/>
                      </a:lnTo>
                      <a:lnTo>
                        <a:pt x="641" y="66"/>
                      </a:lnTo>
                      <a:lnTo>
                        <a:pt x="643" y="69"/>
                      </a:lnTo>
                      <a:lnTo>
                        <a:pt x="644" y="71"/>
                      </a:lnTo>
                      <a:lnTo>
                        <a:pt x="646" y="75"/>
                      </a:lnTo>
                      <a:lnTo>
                        <a:pt x="648" y="78"/>
                      </a:lnTo>
                      <a:lnTo>
                        <a:pt x="650" y="80"/>
                      </a:lnTo>
                      <a:lnTo>
                        <a:pt x="651" y="82"/>
                      </a:lnTo>
                      <a:lnTo>
                        <a:pt x="653" y="82"/>
                      </a:lnTo>
                      <a:lnTo>
                        <a:pt x="655" y="81"/>
                      </a:lnTo>
                      <a:lnTo>
                        <a:pt x="656" y="79"/>
                      </a:lnTo>
                      <a:lnTo>
                        <a:pt x="658" y="76"/>
                      </a:lnTo>
                      <a:lnTo>
                        <a:pt x="660" y="74"/>
                      </a:lnTo>
                      <a:lnTo>
                        <a:pt x="662" y="71"/>
                      </a:lnTo>
                      <a:lnTo>
                        <a:pt x="663" y="70"/>
                      </a:lnTo>
                      <a:lnTo>
                        <a:pt x="665" y="70"/>
                      </a:lnTo>
                      <a:lnTo>
                        <a:pt x="667" y="71"/>
                      </a:lnTo>
                      <a:lnTo>
                        <a:pt x="668" y="73"/>
                      </a:lnTo>
                      <a:lnTo>
                        <a:pt x="670" y="76"/>
                      </a:lnTo>
                      <a:lnTo>
                        <a:pt x="672" y="78"/>
                      </a:lnTo>
                      <a:lnTo>
                        <a:pt x="674" y="80"/>
                      </a:lnTo>
                      <a:lnTo>
                        <a:pt x="675" y="81"/>
                      </a:lnTo>
                      <a:lnTo>
                        <a:pt x="677" y="81"/>
                      </a:lnTo>
                      <a:lnTo>
                        <a:pt x="678" y="79"/>
                      </a:lnTo>
                      <a:lnTo>
                        <a:pt x="680" y="77"/>
                      </a:lnTo>
                      <a:lnTo>
                        <a:pt x="682" y="74"/>
                      </a:lnTo>
                      <a:lnTo>
                        <a:pt x="684" y="71"/>
                      </a:lnTo>
                      <a:lnTo>
                        <a:pt x="686" y="69"/>
                      </a:lnTo>
                      <a:lnTo>
                        <a:pt x="687" y="67"/>
                      </a:lnTo>
                      <a:lnTo>
                        <a:pt x="689" y="67"/>
                      </a:lnTo>
                      <a:lnTo>
                        <a:pt x="690" y="66"/>
                      </a:lnTo>
                      <a:lnTo>
                        <a:pt x="692" y="67"/>
                      </a:lnTo>
                      <a:lnTo>
                        <a:pt x="694" y="67"/>
                      </a:lnTo>
                      <a:lnTo>
                        <a:pt x="696" y="68"/>
                      </a:lnTo>
                      <a:lnTo>
                        <a:pt x="698" y="68"/>
                      </a:lnTo>
                      <a:lnTo>
                        <a:pt x="699" y="68"/>
                      </a:lnTo>
                      <a:lnTo>
                        <a:pt x="701" y="67"/>
                      </a:lnTo>
                      <a:lnTo>
                        <a:pt x="702" y="66"/>
                      </a:lnTo>
                      <a:lnTo>
                        <a:pt x="704" y="64"/>
                      </a:lnTo>
                      <a:lnTo>
                        <a:pt x="706" y="62"/>
                      </a:lnTo>
                      <a:lnTo>
                        <a:pt x="708" y="61"/>
                      </a:lnTo>
                      <a:lnTo>
                        <a:pt x="710" y="61"/>
                      </a:lnTo>
                      <a:lnTo>
                        <a:pt x="711" y="61"/>
                      </a:lnTo>
                      <a:lnTo>
                        <a:pt x="713" y="62"/>
                      </a:lnTo>
                      <a:lnTo>
                        <a:pt x="714" y="64"/>
                      </a:lnTo>
                      <a:lnTo>
                        <a:pt x="716" y="66"/>
                      </a:lnTo>
                      <a:lnTo>
                        <a:pt x="718" y="68"/>
                      </a:lnTo>
                      <a:lnTo>
                        <a:pt x="720" y="70"/>
                      </a:lnTo>
                      <a:lnTo>
                        <a:pt x="721" y="71"/>
                      </a:lnTo>
                      <a:lnTo>
                        <a:pt x="723" y="71"/>
                      </a:lnTo>
                      <a:lnTo>
                        <a:pt x="725" y="71"/>
                      </a:lnTo>
                      <a:lnTo>
                        <a:pt x="726" y="70"/>
                      </a:lnTo>
                      <a:lnTo>
                        <a:pt x="728" y="69"/>
                      </a:lnTo>
                      <a:lnTo>
                        <a:pt x="730" y="68"/>
                      </a:lnTo>
                      <a:lnTo>
                        <a:pt x="732" y="67"/>
                      </a:lnTo>
                      <a:lnTo>
                        <a:pt x="733" y="67"/>
                      </a:lnTo>
                      <a:lnTo>
                        <a:pt x="735" y="67"/>
                      </a:lnTo>
                      <a:lnTo>
                        <a:pt x="737" y="68"/>
                      </a:lnTo>
                      <a:lnTo>
                        <a:pt x="738" y="68"/>
                      </a:lnTo>
                      <a:lnTo>
                        <a:pt x="740" y="68"/>
                      </a:lnTo>
                      <a:lnTo>
                        <a:pt x="742" y="68"/>
                      </a:lnTo>
                      <a:lnTo>
                        <a:pt x="744" y="68"/>
                      </a:lnTo>
                      <a:lnTo>
                        <a:pt x="745" y="67"/>
                      </a:lnTo>
                      <a:lnTo>
                        <a:pt x="747" y="67"/>
                      </a:lnTo>
                      <a:lnTo>
                        <a:pt x="749" y="67"/>
                      </a:lnTo>
                      <a:lnTo>
                        <a:pt x="750" y="69"/>
                      </a:lnTo>
                      <a:lnTo>
                        <a:pt x="752" y="71"/>
                      </a:lnTo>
                      <a:lnTo>
                        <a:pt x="754" y="75"/>
                      </a:lnTo>
                      <a:lnTo>
                        <a:pt x="756" y="79"/>
                      </a:lnTo>
                      <a:lnTo>
                        <a:pt x="757" y="83"/>
                      </a:lnTo>
                      <a:lnTo>
                        <a:pt x="759" y="87"/>
                      </a:lnTo>
                      <a:lnTo>
                        <a:pt x="761" y="88"/>
                      </a:lnTo>
                      <a:lnTo>
                        <a:pt x="762" y="88"/>
                      </a:lnTo>
                      <a:lnTo>
                        <a:pt x="764" y="87"/>
                      </a:lnTo>
                      <a:lnTo>
                        <a:pt x="766" y="83"/>
                      </a:lnTo>
                      <a:lnTo>
                        <a:pt x="768" y="79"/>
                      </a:lnTo>
                      <a:lnTo>
                        <a:pt x="769" y="74"/>
                      </a:lnTo>
                      <a:lnTo>
                        <a:pt x="771" y="70"/>
                      </a:lnTo>
                      <a:lnTo>
                        <a:pt x="773" y="67"/>
                      </a:lnTo>
                      <a:lnTo>
                        <a:pt x="774" y="65"/>
                      </a:lnTo>
                      <a:lnTo>
                        <a:pt x="776" y="65"/>
                      </a:lnTo>
                      <a:lnTo>
                        <a:pt x="778" y="65"/>
                      </a:lnTo>
                      <a:lnTo>
                        <a:pt x="780" y="67"/>
                      </a:lnTo>
                      <a:lnTo>
                        <a:pt x="781" y="68"/>
                      </a:lnTo>
                      <a:lnTo>
                        <a:pt x="783" y="68"/>
                      </a:lnTo>
                      <a:lnTo>
                        <a:pt x="785" y="67"/>
                      </a:lnTo>
                      <a:lnTo>
                        <a:pt x="786" y="65"/>
                      </a:lnTo>
                      <a:lnTo>
                        <a:pt x="788" y="63"/>
                      </a:lnTo>
                      <a:lnTo>
                        <a:pt x="790" y="60"/>
                      </a:lnTo>
                      <a:lnTo>
                        <a:pt x="792" y="57"/>
                      </a:lnTo>
                      <a:lnTo>
                        <a:pt x="793" y="55"/>
                      </a:lnTo>
                      <a:lnTo>
                        <a:pt x="795" y="54"/>
                      </a:lnTo>
                      <a:lnTo>
                        <a:pt x="797" y="53"/>
                      </a:lnTo>
                      <a:lnTo>
                        <a:pt x="798" y="53"/>
                      </a:lnTo>
                      <a:lnTo>
                        <a:pt x="800" y="54"/>
                      </a:lnTo>
                      <a:lnTo>
                        <a:pt x="802" y="55"/>
                      </a:lnTo>
                      <a:lnTo>
                        <a:pt x="804" y="56"/>
                      </a:lnTo>
                      <a:lnTo>
                        <a:pt x="805" y="57"/>
                      </a:lnTo>
                      <a:lnTo>
                        <a:pt x="807" y="57"/>
                      </a:lnTo>
                      <a:lnTo>
                        <a:pt x="809" y="58"/>
                      </a:lnTo>
                      <a:lnTo>
                        <a:pt x="810" y="59"/>
                      </a:lnTo>
                      <a:lnTo>
                        <a:pt x="812" y="61"/>
                      </a:lnTo>
                      <a:lnTo>
                        <a:pt x="814" y="62"/>
                      </a:lnTo>
                      <a:lnTo>
                        <a:pt x="815" y="63"/>
                      </a:lnTo>
                      <a:lnTo>
                        <a:pt x="817" y="63"/>
                      </a:lnTo>
                      <a:lnTo>
                        <a:pt x="819" y="62"/>
                      </a:lnTo>
                      <a:lnTo>
                        <a:pt x="821" y="61"/>
                      </a:lnTo>
                      <a:lnTo>
                        <a:pt x="822" y="58"/>
                      </a:lnTo>
                      <a:lnTo>
                        <a:pt x="824" y="54"/>
                      </a:lnTo>
                      <a:lnTo>
                        <a:pt x="826" y="50"/>
                      </a:lnTo>
                      <a:lnTo>
                        <a:pt x="827" y="46"/>
                      </a:lnTo>
                      <a:lnTo>
                        <a:pt x="829" y="43"/>
                      </a:lnTo>
                      <a:lnTo>
                        <a:pt x="831" y="40"/>
                      </a:lnTo>
                      <a:lnTo>
                        <a:pt x="833" y="40"/>
                      </a:lnTo>
                      <a:lnTo>
                        <a:pt x="834" y="42"/>
                      </a:lnTo>
                      <a:lnTo>
                        <a:pt x="836" y="46"/>
                      </a:lnTo>
                      <a:lnTo>
                        <a:pt x="838" y="50"/>
                      </a:lnTo>
                      <a:lnTo>
                        <a:pt x="839" y="55"/>
                      </a:lnTo>
                      <a:lnTo>
                        <a:pt x="841" y="60"/>
                      </a:lnTo>
                      <a:lnTo>
                        <a:pt x="843" y="64"/>
                      </a:lnTo>
                      <a:lnTo>
                        <a:pt x="844" y="66"/>
                      </a:lnTo>
                      <a:lnTo>
                        <a:pt x="846" y="67"/>
                      </a:lnTo>
                      <a:lnTo>
                        <a:pt x="848" y="67"/>
                      </a:lnTo>
                      <a:lnTo>
                        <a:pt x="850" y="66"/>
                      </a:lnTo>
                      <a:lnTo>
                        <a:pt x="851" y="64"/>
                      </a:lnTo>
                      <a:lnTo>
                        <a:pt x="853" y="63"/>
                      </a:lnTo>
                      <a:lnTo>
                        <a:pt x="855" y="62"/>
                      </a:lnTo>
                      <a:lnTo>
                        <a:pt x="856" y="62"/>
                      </a:lnTo>
                      <a:lnTo>
                        <a:pt x="858" y="63"/>
                      </a:lnTo>
                      <a:lnTo>
                        <a:pt x="860" y="65"/>
                      </a:lnTo>
                      <a:lnTo>
                        <a:pt x="861" y="66"/>
                      </a:lnTo>
                      <a:lnTo>
                        <a:pt x="863" y="67"/>
                      </a:lnTo>
                      <a:lnTo>
                        <a:pt x="865" y="68"/>
                      </a:lnTo>
                      <a:lnTo>
                        <a:pt x="867" y="67"/>
                      </a:lnTo>
                      <a:lnTo>
                        <a:pt x="868" y="65"/>
                      </a:lnTo>
                      <a:lnTo>
                        <a:pt x="870" y="63"/>
                      </a:lnTo>
                      <a:lnTo>
                        <a:pt x="872" y="59"/>
                      </a:lnTo>
                      <a:lnTo>
                        <a:pt x="873" y="55"/>
                      </a:lnTo>
                      <a:lnTo>
                        <a:pt x="875" y="52"/>
                      </a:lnTo>
                      <a:lnTo>
                        <a:pt x="877" y="49"/>
                      </a:lnTo>
                      <a:lnTo>
                        <a:pt x="879" y="46"/>
                      </a:lnTo>
                      <a:lnTo>
                        <a:pt x="880" y="46"/>
                      </a:lnTo>
                      <a:lnTo>
                        <a:pt x="882" y="46"/>
                      </a:lnTo>
                      <a:lnTo>
                        <a:pt x="884" y="47"/>
                      </a:lnTo>
                      <a:lnTo>
                        <a:pt x="885" y="49"/>
                      </a:lnTo>
                      <a:lnTo>
                        <a:pt x="887" y="52"/>
                      </a:lnTo>
                      <a:lnTo>
                        <a:pt x="889" y="55"/>
                      </a:lnTo>
                      <a:lnTo>
                        <a:pt x="891" y="58"/>
                      </a:lnTo>
                      <a:lnTo>
                        <a:pt x="892" y="60"/>
                      </a:lnTo>
                      <a:lnTo>
                        <a:pt x="894" y="63"/>
                      </a:lnTo>
                      <a:lnTo>
                        <a:pt x="896" y="64"/>
                      </a:lnTo>
                      <a:lnTo>
                        <a:pt x="897" y="66"/>
                      </a:lnTo>
                      <a:lnTo>
                        <a:pt x="899" y="67"/>
                      </a:lnTo>
                      <a:lnTo>
                        <a:pt x="901" y="67"/>
                      </a:lnTo>
                      <a:lnTo>
                        <a:pt x="903" y="66"/>
                      </a:lnTo>
                      <a:lnTo>
                        <a:pt x="904" y="64"/>
                      </a:lnTo>
                      <a:lnTo>
                        <a:pt x="906" y="62"/>
                      </a:lnTo>
                      <a:lnTo>
                        <a:pt x="908" y="58"/>
                      </a:lnTo>
                      <a:lnTo>
                        <a:pt x="909" y="54"/>
                      </a:lnTo>
                      <a:lnTo>
                        <a:pt x="911" y="50"/>
                      </a:lnTo>
                      <a:lnTo>
                        <a:pt x="913" y="46"/>
                      </a:lnTo>
                      <a:lnTo>
                        <a:pt x="915" y="42"/>
                      </a:lnTo>
                      <a:lnTo>
                        <a:pt x="916" y="40"/>
                      </a:lnTo>
                      <a:lnTo>
                        <a:pt x="918" y="39"/>
                      </a:lnTo>
                      <a:lnTo>
                        <a:pt x="920" y="40"/>
                      </a:lnTo>
                      <a:lnTo>
                        <a:pt x="921" y="42"/>
                      </a:lnTo>
                      <a:lnTo>
                        <a:pt x="923" y="44"/>
                      </a:lnTo>
                      <a:lnTo>
                        <a:pt x="925" y="48"/>
                      </a:lnTo>
                      <a:lnTo>
                        <a:pt x="927" y="51"/>
                      </a:lnTo>
                      <a:lnTo>
                        <a:pt x="928" y="54"/>
                      </a:lnTo>
                      <a:lnTo>
                        <a:pt x="930" y="57"/>
                      </a:lnTo>
                      <a:lnTo>
                        <a:pt x="932" y="59"/>
                      </a:lnTo>
                      <a:lnTo>
                        <a:pt x="933" y="62"/>
                      </a:lnTo>
                      <a:lnTo>
                        <a:pt x="935" y="63"/>
                      </a:lnTo>
                      <a:lnTo>
                        <a:pt x="937" y="65"/>
                      </a:lnTo>
                      <a:lnTo>
                        <a:pt x="939" y="67"/>
                      </a:lnTo>
                      <a:lnTo>
                        <a:pt x="940" y="68"/>
                      </a:lnTo>
                      <a:lnTo>
                        <a:pt x="942" y="70"/>
                      </a:lnTo>
                      <a:lnTo>
                        <a:pt x="944" y="71"/>
                      </a:lnTo>
                      <a:lnTo>
                        <a:pt x="945" y="71"/>
                      </a:lnTo>
                      <a:lnTo>
                        <a:pt x="947" y="72"/>
                      </a:lnTo>
                      <a:lnTo>
                        <a:pt x="949" y="71"/>
                      </a:lnTo>
                      <a:lnTo>
                        <a:pt x="951" y="70"/>
                      </a:lnTo>
                      <a:lnTo>
                        <a:pt x="952" y="69"/>
                      </a:lnTo>
                      <a:lnTo>
                        <a:pt x="954" y="68"/>
                      </a:lnTo>
                      <a:lnTo>
                        <a:pt x="956" y="67"/>
                      </a:lnTo>
                      <a:lnTo>
                        <a:pt x="957" y="67"/>
                      </a:lnTo>
                      <a:lnTo>
                        <a:pt x="959" y="67"/>
                      </a:lnTo>
                      <a:lnTo>
                        <a:pt x="961" y="69"/>
                      </a:lnTo>
                      <a:lnTo>
                        <a:pt x="963" y="70"/>
                      </a:lnTo>
                      <a:lnTo>
                        <a:pt x="964" y="73"/>
                      </a:lnTo>
                      <a:lnTo>
                        <a:pt x="966" y="75"/>
                      </a:lnTo>
                      <a:lnTo>
                        <a:pt x="968" y="78"/>
                      </a:lnTo>
                      <a:lnTo>
                        <a:pt x="969" y="80"/>
                      </a:lnTo>
                      <a:lnTo>
                        <a:pt x="971" y="81"/>
                      </a:lnTo>
                      <a:lnTo>
                        <a:pt x="973" y="82"/>
                      </a:lnTo>
                      <a:lnTo>
                        <a:pt x="975" y="83"/>
                      </a:lnTo>
                      <a:lnTo>
                        <a:pt x="976" y="82"/>
                      </a:lnTo>
                      <a:lnTo>
                        <a:pt x="978" y="82"/>
                      </a:lnTo>
                      <a:lnTo>
                        <a:pt x="979" y="80"/>
                      </a:lnTo>
                      <a:lnTo>
                        <a:pt x="981" y="77"/>
                      </a:lnTo>
                      <a:lnTo>
                        <a:pt x="983" y="74"/>
                      </a:lnTo>
                      <a:lnTo>
                        <a:pt x="985" y="70"/>
                      </a:lnTo>
                      <a:lnTo>
                        <a:pt x="987" y="64"/>
                      </a:lnTo>
                      <a:lnTo>
                        <a:pt x="988" y="58"/>
                      </a:lnTo>
                      <a:lnTo>
                        <a:pt x="990" y="51"/>
                      </a:lnTo>
                      <a:lnTo>
                        <a:pt x="991" y="45"/>
                      </a:lnTo>
                      <a:lnTo>
                        <a:pt x="993" y="39"/>
                      </a:lnTo>
                      <a:lnTo>
                        <a:pt x="995" y="34"/>
                      </a:lnTo>
                      <a:lnTo>
                        <a:pt x="997" y="31"/>
                      </a:lnTo>
                      <a:lnTo>
                        <a:pt x="999" y="30"/>
                      </a:lnTo>
                      <a:lnTo>
                        <a:pt x="1000" y="30"/>
                      </a:lnTo>
                      <a:lnTo>
                        <a:pt x="1002" y="31"/>
                      </a:lnTo>
                      <a:lnTo>
                        <a:pt x="1003" y="32"/>
                      </a:lnTo>
                      <a:lnTo>
                        <a:pt x="1005" y="34"/>
                      </a:lnTo>
                      <a:lnTo>
                        <a:pt x="1007" y="36"/>
                      </a:lnTo>
                      <a:lnTo>
                        <a:pt x="1009" y="36"/>
                      </a:lnTo>
                      <a:lnTo>
                        <a:pt x="1011" y="34"/>
                      </a:lnTo>
                      <a:lnTo>
                        <a:pt x="1012" y="32"/>
                      </a:lnTo>
                      <a:lnTo>
                        <a:pt x="1014" y="28"/>
                      </a:lnTo>
                      <a:lnTo>
                        <a:pt x="1015" y="23"/>
                      </a:lnTo>
                      <a:lnTo>
                        <a:pt x="1017" y="19"/>
                      </a:lnTo>
                      <a:lnTo>
                        <a:pt x="1019" y="15"/>
                      </a:lnTo>
                      <a:lnTo>
                        <a:pt x="1021" y="12"/>
                      </a:lnTo>
                      <a:lnTo>
                        <a:pt x="1022" y="11"/>
                      </a:lnTo>
                      <a:lnTo>
                        <a:pt x="1024" y="12"/>
                      </a:lnTo>
                      <a:lnTo>
                        <a:pt x="1026" y="13"/>
                      </a:lnTo>
                      <a:lnTo>
                        <a:pt x="1027" y="16"/>
                      </a:lnTo>
                      <a:lnTo>
                        <a:pt x="1029" y="18"/>
                      </a:lnTo>
                      <a:lnTo>
                        <a:pt x="1031" y="20"/>
                      </a:lnTo>
                      <a:lnTo>
                        <a:pt x="1033" y="20"/>
                      </a:lnTo>
                      <a:lnTo>
                        <a:pt x="1034" y="19"/>
                      </a:lnTo>
                      <a:lnTo>
                        <a:pt x="1036" y="18"/>
                      </a:lnTo>
                      <a:lnTo>
                        <a:pt x="1038" y="15"/>
                      </a:lnTo>
                      <a:lnTo>
                        <a:pt x="1039" y="12"/>
                      </a:lnTo>
                      <a:lnTo>
                        <a:pt x="1041" y="11"/>
                      </a:lnTo>
                      <a:lnTo>
                        <a:pt x="1043" y="10"/>
                      </a:lnTo>
                      <a:lnTo>
                        <a:pt x="1045" y="12"/>
                      </a:lnTo>
                      <a:lnTo>
                        <a:pt x="1046" y="14"/>
                      </a:lnTo>
                      <a:lnTo>
                        <a:pt x="1048" y="18"/>
                      </a:lnTo>
                      <a:lnTo>
                        <a:pt x="1050" y="22"/>
                      </a:lnTo>
                      <a:lnTo>
                        <a:pt x="1051" y="26"/>
                      </a:lnTo>
                      <a:lnTo>
                        <a:pt x="1053" y="28"/>
                      </a:lnTo>
                      <a:lnTo>
                        <a:pt x="1055" y="30"/>
                      </a:lnTo>
                      <a:lnTo>
                        <a:pt x="1057" y="29"/>
                      </a:lnTo>
                      <a:lnTo>
                        <a:pt x="1058" y="28"/>
                      </a:lnTo>
                      <a:lnTo>
                        <a:pt x="1060" y="25"/>
                      </a:lnTo>
                      <a:lnTo>
                        <a:pt x="1062" y="22"/>
                      </a:lnTo>
                      <a:lnTo>
                        <a:pt x="1063" y="20"/>
                      </a:lnTo>
                      <a:lnTo>
                        <a:pt x="1065" y="18"/>
                      </a:lnTo>
                      <a:lnTo>
                        <a:pt x="1067" y="16"/>
                      </a:lnTo>
                      <a:lnTo>
                        <a:pt x="1068" y="15"/>
                      </a:lnTo>
                      <a:lnTo>
                        <a:pt x="1070" y="14"/>
                      </a:lnTo>
                      <a:lnTo>
                        <a:pt x="1072" y="13"/>
                      </a:lnTo>
                      <a:lnTo>
                        <a:pt x="1074" y="13"/>
                      </a:lnTo>
                      <a:lnTo>
                        <a:pt x="1075" y="13"/>
                      </a:lnTo>
                      <a:lnTo>
                        <a:pt x="1077" y="13"/>
                      </a:lnTo>
                      <a:lnTo>
                        <a:pt x="1079" y="14"/>
                      </a:lnTo>
                      <a:lnTo>
                        <a:pt x="1080" y="16"/>
                      </a:lnTo>
                      <a:lnTo>
                        <a:pt x="1082" y="18"/>
                      </a:lnTo>
                      <a:lnTo>
                        <a:pt x="1084" y="21"/>
                      </a:lnTo>
                      <a:lnTo>
                        <a:pt x="1086" y="25"/>
                      </a:lnTo>
                      <a:lnTo>
                        <a:pt x="1087" y="27"/>
                      </a:lnTo>
                      <a:lnTo>
                        <a:pt x="1089" y="29"/>
                      </a:lnTo>
                      <a:lnTo>
                        <a:pt x="1091" y="30"/>
                      </a:lnTo>
                      <a:lnTo>
                        <a:pt x="1092" y="29"/>
                      </a:lnTo>
                      <a:lnTo>
                        <a:pt x="1094" y="27"/>
                      </a:lnTo>
                      <a:lnTo>
                        <a:pt x="1096" y="25"/>
                      </a:lnTo>
                      <a:lnTo>
                        <a:pt x="1098" y="22"/>
                      </a:lnTo>
                      <a:lnTo>
                        <a:pt x="1099" y="20"/>
                      </a:lnTo>
                      <a:lnTo>
                        <a:pt x="1101" y="18"/>
                      </a:lnTo>
                      <a:lnTo>
                        <a:pt x="1103" y="18"/>
                      </a:lnTo>
                      <a:lnTo>
                        <a:pt x="1104" y="18"/>
                      </a:lnTo>
                      <a:lnTo>
                        <a:pt x="1106" y="19"/>
                      </a:lnTo>
                      <a:lnTo>
                        <a:pt x="1108" y="19"/>
                      </a:lnTo>
                      <a:lnTo>
                        <a:pt x="1110" y="20"/>
                      </a:lnTo>
                      <a:lnTo>
                        <a:pt x="1111" y="19"/>
                      </a:lnTo>
                      <a:lnTo>
                        <a:pt x="1113" y="18"/>
                      </a:lnTo>
                      <a:lnTo>
                        <a:pt x="1114" y="15"/>
                      </a:lnTo>
                      <a:lnTo>
                        <a:pt x="1116" y="12"/>
                      </a:lnTo>
                      <a:lnTo>
                        <a:pt x="1118" y="10"/>
                      </a:lnTo>
                      <a:lnTo>
                        <a:pt x="1120" y="8"/>
                      </a:lnTo>
                      <a:lnTo>
                        <a:pt x="1122" y="7"/>
                      </a:lnTo>
                      <a:lnTo>
                        <a:pt x="1123" y="7"/>
                      </a:lnTo>
                      <a:lnTo>
                        <a:pt x="1125" y="8"/>
                      </a:lnTo>
                      <a:lnTo>
                        <a:pt x="1126" y="9"/>
                      </a:lnTo>
                      <a:lnTo>
                        <a:pt x="1128" y="11"/>
                      </a:lnTo>
                      <a:lnTo>
                        <a:pt x="1130" y="12"/>
                      </a:lnTo>
                      <a:lnTo>
                        <a:pt x="1132" y="13"/>
                      </a:lnTo>
                      <a:lnTo>
                        <a:pt x="1134" y="13"/>
                      </a:lnTo>
                      <a:lnTo>
                        <a:pt x="1135" y="12"/>
                      </a:lnTo>
                      <a:lnTo>
                        <a:pt x="1137" y="11"/>
                      </a:lnTo>
                      <a:lnTo>
                        <a:pt x="1138" y="9"/>
                      </a:lnTo>
                      <a:lnTo>
                        <a:pt x="1140" y="7"/>
                      </a:lnTo>
                      <a:lnTo>
                        <a:pt x="1142" y="5"/>
                      </a:lnTo>
                      <a:lnTo>
                        <a:pt x="1144" y="3"/>
                      </a:lnTo>
                      <a:lnTo>
                        <a:pt x="1146" y="2"/>
                      </a:lnTo>
                      <a:lnTo>
                        <a:pt x="1147" y="1"/>
                      </a:lnTo>
                      <a:lnTo>
                        <a:pt x="1149" y="0"/>
                      </a:lnTo>
                      <a:lnTo>
                        <a:pt x="1150" y="0"/>
                      </a:lnTo>
                      <a:lnTo>
                        <a:pt x="1152" y="0"/>
                      </a:lnTo>
                      <a:lnTo>
                        <a:pt x="1154" y="2"/>
                      </a:lnTo>
                      <a:lnTo>
                        <a:pt x="1156" y="4"/>
                      </a:lnTo>
                      <a:lnTo>
                        <a:pt x="1157" y="8"/>
                      </a:lnTo>
                      <a:lnTo>
                        <a:pt x="1159" y="12"/>
                      </a:lnTo>
                      <a:lnTo>
                        <a:pt x="1161" y="16"/>
                      </a:lnTo>
                      <a:lnTo>
                        <a:pt x="1162" y="19"/>
                      </a:lnTo>
                      <a:lnTo>
                        <a:pt x="1164" y="22"/>
                      </a:lnTo>
                      <a:lnTo>
                        <a:pt x="1166" y="22"/>
                      </a:lnTo>
                      <a:lnTo>
                        <a:pt x="1168" y="22"/>
                      </a:lnTo>
                      <a:lnTo>
                        <a:pt x="1169" y="19"/>
                      </a:lnTo>
                      <a:lnTo>
                        <a:pt x="1171" y="16"/>
                      </a:lnTo>
                      <a:lnTo>
                        <a:pt x="1173" y="13"/>
                      </a:lnTo>
                      <a:lnTo>
                        <a:pt x="1174" y="9"/>
                      </a:lnTo>
                      <a:lnTo>
                        <a:pt x="1176" y="8"/>
                      </a:lnTo>
                      <a:lnTo>
                        <a:pt x="1178" y="9"/>
                      </a:lnTo>
                      <a:lnTo>
                        <a:pt x="1180" y="12"/>
                      </a:lnTo>
                      <a:lnTo>
                        <a:pt x="1181" y="17"/>
                      </a:lnTo>
                      <a:lnTo>
                        <a:pt x="1183" y="22"/>
                      </a:lnTo>
                      <a:lnTo>
                        <a:pt x="1185" y="27"/>
                      </a:lnTo>
                      <a:lnTo>
                        <a:pt x="1186" y="31"/>
                      </a:lnTo>
                      <a:lnTo>
                        <a:pt x="1188" y="33"/>
                      </a:lnTo>
                      <a:lnTo>
                        <a:pt x="1190" y="31"/>
                      </a:lnTo>
                      <a:lnTo>
                        <a:pt x="1192" y="27"/>
                      </a:lnTo>
                      <a:lnTo>
                        <a:pt x="1193" y="21"/>
                      </a:lnTo>
                      <a:lnTo>
                        <a:pt x="1195" y="13"/>
                      </a:lnTo>
                      <a:lnTo>
                        <a:pt x="1197" y="7"/>
                      </a:lnTo>
                      <a:lnTo>
                        <a:pt x="1198" y="2"/>
                      </a:lnTo>
                      <a:lnTo>
                        <a:pt x="1200" y="0"/>
                      </a:lnTo>
                      <a:lnTo>
                        <a:pt x="1202" y="1"/>
                      </a:lnTo>
                      <a:lnTo>
                        <a:pt x="1204" y="6"/>
                      </a:lnTo>
                      <a:lnTo>
                        <a:pt x="1205" y="13"/>
                      </a:lnTo>
                      <a:lnTo>
                        <a:pt x="1207" y="21"/>
                      </a:lnTo>
                      <a:lnTo>
                        <a:pt x="1209" y="30"/>
                      </a:lnTo>
                      <a:lnTo>
                        <a:pt x="1210" y="36"/>
                      </a:lnTo>
                      <a:lnTo>
                        <a:pt x="1212" y="41"/>
                      </a:lnTo>
                      <a:lnTo>
                        <a:pt x="1214" y="43"/>
                      </a:lnTo>
                      <a:lnTo>
                        <a:pt x="1216" y="42"/>
                      </a:lnTo>
                      <a:lnTo>
                        <a:pt x="1217" y="39"/>
                      </a:lnTo>
                      <a:lnTo>
                        <a:pt x="1219" y="36"/>
                      </a:lnTo>
                      <a:lnTo>
                        <a:pt x="1221" y="32"/>
                      </a:lnTo>
                      <a:lnTo>
                        <a:pt x="1222" y="30"/>
                      </a:lnTo>
                      <a:lnTo>
                        <a:pt x="1224" y="28"/>
                      </a:lnTo>
                      <a:lnTo>
                        <a:pt x="1226" y="28"/>
                      </a:lnTo>
                      <a:lnTo>
                        <a:pt x="1228" y="28"/>
                      </a:lnTo>
                      <a:lnTo>
                        <a:pt x="1229" y="29"/>
                      </a:lnTo>
                      <a:lnTo>
                        <a:pt x="1231" y="29"/>
                      </a:lnTo>
                      <a:lnTo>
                        <a:pt x="1233" y="28"/>
                      </a:lnTo>
                      <a:lnTo>
                        <a:pt x="1234" y="26"/>
                      </a:lnTo>
                      <a:lnTo>
                        <a:pt x="1236" y="23"/>
                      </a:lnTo>
                      <a:lnTo>
                        <a:pt x="1238" y="19"/>
                      </a:lnTo>
                      <a:lnTo>
                        <a:pt x="1240" y="16"/>
                      </a:lnTo>
                      <a:lnTo>
                        <a:pt x="1241" y="13"/>
                      </a:lnTo>
                      <a:lnTo>
                        <a:pt x="1243" y="12"/>
                      </a:lnTo>
                      <a:lnTo>
                        <a:pt x="1245" y="13"/>
                      </a:lnTo>
                      <a:lnTo>
                        <a:pt x="1246" y="15"/>
                      </a:lnTo>
                      <a:lnTo>
                        <a:pt x="1248" y="18"/>
                      </a:lnTo>
                      <a:lnTo>
                        <a:pt x="1250" y="21"/>
                      </a:lnTo>
                      <a:lnTo>
                        <a:pt x="1252" y="23"/>
                      </a:lnTo>
                      <a:lnTo>
                        <a:pt x="1253" y="23"/>
                      </a:lnTo>
                      <a:lnTo>
                        <a:pt x="1255" y="22"/>
                      </a:lnTo>
                      <a:lnTo>
                        <a:pt x="1257" y="20"/>
                      </a:lnTo>
                      <a:lnTo>
                        <a:pt x="1258" y="17"/>
                      </a:lnTo>
                      <a:lnTo>
                        <a:pt x="1260" y="13"/>
                      </a:lnTo>
                      <a:lnTo>
                        <a:pt x="1262" y="11"/>
                      </a:lnTo>
                      <a:lnTo>
                        <a:pt x="1264" y="10"/>
                      </a:lnTo>
                      <a:lnTo>
                        <a:pt x="1265" y="11"/>
                      </a:lnTo>
                      <a:lnTo>
                        <a:pt x="1267" y="14"/>
                      </a:lnTo>
                      <a:lnTo>
                        <a:pt x="1269" y="18"/>
                      </a:lnTo>
                      <a:lnTo>
                        <a:pt x="1270" y="23"/>
                      </a:lnTo>
                      <a:lnTo>
                        <a:pt x="1272" y="28"/>
                      </a:lnTo>
                      <a:lnTo>
                        <a:pt x="1274" y="31"/>
                      </a:lnTo>
                      <a:lnTo>
                        <a:pt x="1275" y="34"/>
                      </a:lnTo>
                      <a:lnTo>
                        <a:pt x="1277" y="34"/>
                      </a:lnTo>
                      <a:lnTo>
                        <a:pt x="1279" y="34"/>
                      </a:lnTo>
                      <a:lnTo>
                        <a:pt x="1281" y="33"/>
                      </a:lnTo>
                      <a:lnTo>
                        <a:pt x="1282" y="32"/>
                      </a:lnTo>
                      <a:lnTo>
                        <a:pt x="1284" y="31"/>
                      </a:lnTo>
                      <a:lnTo>
                        <a:pt x="1286" y="31"/>
                      </a:lnTo>
                      <a:lnTo>
                        <a:pt x="1287" y="33"/>
                      </a:lnTo>
                      <a:lnTo>
                        <a:pt x="1289" y="35"/>
                      </a:lnTo>
                      <a:lnTo>
                        <a:pt x="1291" y="38"/>
                      </a:lnTo>
                      <a:lnTo>
                        <a:pt x="1292" y="41"/>
                      </a:lnTo>
                      <a:lnTo>
                        <a:pt x="1294" y="43"/>
                      </a:lnTo>
                      <a:lnTo>
                        <a:pt x="1296" y="44"/>
                      </a:lnTo>
                      <a:lnTo>
                        <a:pt x="1298" y="43"/>
                      </a:lnTo>
                      <a:lnTo>
                        <a:pt x="1299" y="42"/>
                      </a:lnTo>
                      <a:lnTo>
                        <a:pt x="1301" y="39"/>
                      </a:lnTo>
                      <a:lnTo>
                        <a:pt x="1303" y="37"/>
                      </a:lnTo>
                      <a:lnTo>
                        <a:pt x="1304" y="36"/>
                      </a:lnTo>
                      <a:lnTo>
                        <a:pt x="1306" y="35"/>
                      </a:lnTo>
                      <a:lnTo>
                        <a:pt x="1308" y="36"/>
                      </a:lnTo>
                      <a:lnTo>
                        <a:pt x="1309" y="38"/>
                      </a:lnTo>
                      <a:lnTo>
                        <a:pt x="1311" y="40"/>
                      </a:lnTo>
                      <a:lnTo>
                        <a:pt x="1313" y="43"/>
                      </a:lnTo>
                      <a:lnTo>
                        <a:pt x="1315" y="46"/>
                      </a:lnTo>
                      <a:lnTo>
                        <a:pt x="1316" y="48"/>
                      </a:lnTo>
                      <a:lnTo>
                        <a:pt x="1318" y="49"/>
                      </a:lnTo>
                      <a:lnTo>
                        <a:pt x="1320" y="49"/>
                      </a:lnTo>
                      <a:lnTo>
                        <a:pt x="1321" y="48"/>
                      </a:lnTo>
                      <a:lnTo>
                        <a:pt x="1323" y="47"/>
                      </a:lnTo>
                      <a:lnTo>
                        <a:pt x="1325" y="45"/>
                      </a:lnTo>
                      <a:lnTo>
                        <a:pt x="1327" y="44"/>
                      </a:lnTo>
                      <a:lnTo>
                        <a:pt x="1328" y="42"/>
                      </a:lnTo>
                      <a:lnTo>
                        <a:pt x="1330" y="42"/>
                      </a:lnTo>
                      <a:lnTo>
                        <a:pt x="1332" y="42"/>
                      </a:lnTo>
                      <a:lnTo>
                        <a:pt x="1333" y="42"/>
                      </a:lnTo>
                      <a:lnTo>
                        <a:pt x="1335" y="42"/>
                      </a:lnTo>
                      <a:lnTo>
                        <a:pt x="1337" y="43"/>
                      </a:lnTo>
                      <a:lnTo>
                        <a:pt x="1339" y="44"/>
                      </a:lnTo>
                      <a:lnTo>
                        <a:pt x="1340" y="44"/>
                      </a:lnTo>
                      <a:lnTo>
                        <a:pt x="1342" y="45"/>
                      </a:lnTo>
                      <a:lnTo>
                        <a:pt x="1344" y="45"/>
                      </a:lnTo>
                      <a:lnTo>
                        <a:pt x="1345" y="45"/>
                      </a:lnTo>
                      <a:lnTo>
                        <a:pt x="1347" y="45"/>
                      </a:lnTo>
                      <a:lnTo>
                        <a:pt x="1349" y="45"/>
                      </a:lnTo>
                      <a:lnTo>
                        <a:pt x="1351" y="44"/>
                      </a:lnTo>
                      <a:lnTo>
                        <a:pt x="1352" y="43"/>
                      </a:lnTo>
                      <a:lnTo>
                        <a:pt x="1354" y="42"/>
                      </a:lnTo>
                      <a:lnTo>
                        <a:pt x="1356" y="40"/>
                      </a:lnTo>
                      <a:lnTo>
                        <a:pt x="1357" y="39"/>
                      </a:lnTo>
                      <a:lnTo>
                        <a:pt x="1359" y="38"/>
                      </a:lnTo>
                      <a:lnTo>
                        <a:pt x="1361" y="36"/>
                      </a:lnTo>
                      <a:lnTo>
                        <a:pt x="1363" y="34"/>
                      </a:lnTo>
                      <a:lnTo>
                        <a:pt x="1364" y="33"/>
                      </a:lnTo>
                      <a:lnTo>
                        <a:pt x="1366" y="32"/>
                      </a:lnTo>
                      <a:lnTo>
                        <a:pt x="1368" y="31"/>
                      </a:lnTo>
                      <a:lnTo>
                        <a:pt x="1369" y="31"/>
                      </a:lnTo>
                      <a:lnTo>
                        <a:pt x="1371" y="32"/>
                      </a:lnTo>
                      <a:lnTo>
                        <a:pt x="1373" y="33"/>
                      </a:lnTo>
                      <a:lnTo>
                        <a:pt x="1375" y="36"/>
                      </a:lnTo>
                      <a:lnTo>
                        <a:pt x="1376" y="40"/>
                      </a:lnTo>
                      <a:lnTo>
                        <a:pt x="1378" y="45"/>
                      </a:lnTo>
                      <a:lnTo>
                        <a:pt x="1380" y="50"/>
                      </a:lnTo>
                      <a:lnTo>
                        <a:pt x="1381" y="55"/>
                      </a:lnTo>
                      <a:lnTo>
                        <a:pt x="1383" y="60"/>
                      </a:lnTo>
                      <a:lnTo>
                        <a:pt x="1385" y="63"/>
                      </a:lnTo>
                      <a:lnTo>
                        <a:pt x="1387" y="65"/>
                      </a:lnTo>
                      <a:lnTo>
                        <a:pt x="1388" y="65"/>
                      </a:lnTo>
                      <a:lnTo>
                        <a:pt x="1390" y="63"/>
                      </a:lnTo>
                      <a:lnTo>
                        <a:pt x="1392" y="60"/>
                      </a:lnTo>
                      <a:lnTo>
                        <a:pt x="1393" y="56"/>
                      </a:lnTo>
                      <a:lnTo>
                        <a:pt x="1395" y="51"/>
                      </a:lnTo>
                      <a:lnTo>
                        <a:pt x="1397" y="48"/>
                      </a:lnTo>
                      <a:lnTo>
                        <a:pt x="1399" y="46"/>
                      </a:lnTo>
                      <a:lnTo>
                        <a:pt x="1400" y="46"/>
                      </a:lnTo>
                      <a:lnTo>
                        <a:pt x="1402" y="48"/>
                      </a:lnTo>
                      <a:lnTo>
                        <a:pt x="1404" y="51"/>
                      </a:lnTo>
                      <a:lnTo>
                        <a:pt x="1405" y="55"/>
                      </a:lnTo>
                      <a:lnTo>
                        <a:pt x="1407" y="60"/>
                      </a:lnTo>
                      <a:lnTo>
                        <a:pt x="1409" y="64"/>
                      </a:lnTo>
                      <a:lnTo>
                        <a:pt x="1411" y="68"/>
                      </a:lnTo>
                      <a:lnTo>
                        <a:pt x="1412" y="70"/>
                      </a:lnTo>
                      <a:lnTo>
                        <a:pt x="1414" y="72"/>
                      </a:lnTo>
                      <a:lnTo>
                        <a:pt x="1415" y="72"/>
                      </a:lnTo>
                      <a:lnTo>
                        <a:pt x="1417" y="71"/>
                      </a:lnTo>
                      <a:lnTo>
                        <a:pt x="1419" y="69"/>
                      </a:lnTo>
                      <a:lnTo>
                        <a:pt x="1421" y="68"/>
                      </a:lnTo>
                      <a:lnTo>
                        <a:pt x="1423" y="66"/>
                      </a:lnTo>
                      <a:lnTo>
                        <a:pt x="1424" y="65"/>
                      </a:lnTo>
                      <a:lnTo>
                        <a:pt x="1426" y="65"/>
                      </a:lnTo>
                      <a:lnTo>
                        <a:pt x="1427" y="65"/>
                      </a:lnTo>
                      <a:lnTo>
                        <a:pt x="1429" y="66"/>
                      </a:lnTo>
                      <a:lnTo>
                        <a:pt x="1431" y="68"/>
                      </a:lnTo>
                      <a:lnTo>
                        <a:pt x="1433" y="69"/>
                      </a:lnTo>
                      <a:lnTo>
                        <a:pt x="1435" y="71"/>
                      </a:lnTo>
                      <a:lnTo>
                        <a:pt x="1436" y="74"/>
                      </a:lnTo>
                      <a:lnTo>
                        <a:pt x="1438" y="75"/>
                      </a:lnTo>
                      <a:lnTo>
                        <a:pt x="1439" y="76"/>
                      </a:lnTo>
                      <a:lnTo>
                        <a:pt x="1441" y="77"/>
                      </a:lnTo>
                      <a:lnTo>
                        <a:pt x="1443" y="77"/>
                      </a:lnTo>
                      <a:lnTo>
                        <a:pt x="1445" y="76"/>
                      </a:lnTo>
                      <a:lnTo>
                        <a:pt x="1447" y="75"/>
                      </a:lnTo>
                      <a:lnTo>
                        <a:pt x="1448" y="74"/>
                      </a:lnTo>
                      <a:lnTo>
                        <a:pt x="1450" y="73"/>
                      </a:lnTo>
                      <a:lnTo>
                        <a:pt x="1451" y="71"/>
                      </a:lnTo>
                      <a:lnTo>
                        <a:pt x="1453" y="71"/>
                      </a:lnTo>
                      <a:lnTo>
                        <a:pt x="1455" y="71"/>
                      </a:lnTo>
                      <a:lnTo>
                        <a:pt x="1457" y="71"/>
                      </a:lnTo>
                      <a:lnTo>
                        <a:pt x="1458" y="71"/>
                      </a:lnTo>
                      <a:lnTo>
                        <a:pt x="1460" y="71"/>
                      </a:lnTo>
                      <a:lnTo>
                        <a:pt x="1462" y="70"/>
                      </a:lnTo>
                      <a:lnTo>
                        <a:pt x="1463" y="69"/>
                      </a:lnTo>
                      <a:lnTo>
                        <a:pt x="1465" y="67"/>
                      </a:lnTo>
                      <a:lnTo>
                        <a:pt x="1467" y="65"/>
                      </a:lnTo>
                      <a:lnTo>
                        <a:pt x="1469" y="63"/>
                      </a:lnTo>
                      <a:lnTo>
                        <a:pt x="1470" y="61"/>
                      </a:lnTo>
                      <a:lnTo>
                        <a:pt x="1472" y="59"/>
                      </a:lnTo>
                      <a:lnTo>
                        <a:pt x="1474" y="59"/>
                      </a:lnTo>
                      <a:lnTo>
                        <a:pt x="1475" y="60"/>
                      </a:lnTo>
                      <a:lnTo>
                        <a:pt x="1477" y="61"/>
                      </a:lnTo>
                      <a:lnTo>
                        <a:pt x="1479" y="63"/>
                      </a:lnTo>
                      <a:lnTo>
                        <a:pt x="1481" y="65"/>
                      </a:lnTo>
                      <a:lnTo>
                        <a:pt x="1482" y="67"/>
                      </a:lnTo>
                      <a:lnTo>
                        <a:pt x="1484" y="68"/>
                      </a:lnTo>
                      <a:lnTo>
                        <a:pt x="1486" y="68"/>
                      </a:lnTo>
                      <a:lnTo>
                        <a:pt x="1487" y="68"/>
                      </a:lnTo>
                      <a:lnTo>
                        <a:pt x="1489" y="66"/>
                      </a:lnTo>
                      <a:lnTo>
                        <a:pt x="1491" y="64"/>
                      </a:lnTo>
                      <a:lnTo>
                        <a:pt x="1493" y="63"/>
                      </a:lnTo>
                      <a:lnTo>
                        <a:pt x="1494" y="61"/>
                      </a:lnTo>
                      <a:lnTo>
                        <a:pt x="1496" y="59"/>
                      </a:lnTo>
                      <a:lnTo>
                        <a:pt x="1498" y="57"/>
                      </a:lnTo>
                      <a:lnTo>
                        <a:pt x="1499" y="56"/>
                      </a:lnTo>
                      <a:lnTo>
                        <a:pt x="1501" y="54"/>
                      </a:lnTo>
                      <a:lnTo>
                        <a:pt x="1503" y="52"/>
                      </a:lnTo>
                      <a:lnTo>
                        <a:pt x="1505" y="50"/>
                      </a:lnTo>
                      <a:lnTo>
                        <a:pt x="1506" y="48"/>
                      </a:lnTo>
                      <a:lnTo>
                        <a:pt x="1508" y="47"/>
                      </a:lnTo>
                      <a:lnTo>
                        <a:pt x="1510" y="46"/>
                      </a:lnTo>
                      <a:lnTo>
                        <a:pt x="1511" y="47"/>
                      </a:lnTo>
                      <a:lnTo>
                        <a:pt x="1513" y="49"/>
                      </a:lnTo>
                      <a:lnTo>
                        <a:pt x="1515" y="51"/>
                      </a:lnTo>
                      <a:lnTo>
                        <a:pt x="1516" y="55"/>
                      </a:lnTo>
                      <a:lnTo>
                        <a:pt x="1518" y="58"/>
                      </a:lnTo>
                      <a:lnTo>
                        <a:pt x="1520" y="60"/>
                      </a:lnTo>
                      <a:lnTo>
                        <a:pt x="1522" y="62"/>
                      </a:lnTo>
                      <a:lnTo>
                        <a:pt x="1523" y="62"/>
                      </a:lnTo>
                      <a:lnTo>
                        <a:pt x="1525" y="60"/>
                      </a:lnTo>
                      <a:lnTo>
                        <a:pt x="1527" y="57"/>
                      </a:lnTo>
                      <a:lnTo>
                        <a:pt x="1528" y="54"/>
                      </a:lnTo>
                      <a:lnTo>
                        <a:pt x="1530" y="51"/>
                      </a:lnTo>
                      <a:lnTo>
                        <a:pt x="1532" y="49"/>
                      </a:lnTo>
                      <a:lnTo>
                        <a:pt x="1534" y="47"/>
                      </a:lnTo>
                      <a:lnTo>
                        <a:pt x="1535" y="48"/>
                      </a:lnTo>
                      <a:lnTo>
                        <a:pt x="1537" y="49"/>
                      </a:lnTo>
                      <a:lnTo>
                        <a:pt x="1539" y="51"/>
                      </a:lnTo>
                      <a:lnTo>
                        <a:pt x="1540" y="53"/>
                      </a:lnTo>
                      <a:lnTo>
                        <a:pt x="1542" y="54"/>
                      </a:lnTo>
                      <a:lnTo>
                        <a:pt x="1544" y="55"/>
                      </a:lnTo>
                      <a:lnTo>
                        <a:pt x="1546" y="54"/>
                      </a:lnTo>
                      <a:lnTo>
                        <a:pt x="1547" y="53"/>
                      </a:lnTo>
                      <a:lnTo>
                        <a:pt x="1549" y="51"/>
                      </a:lnTo>
                      <a:lnTo>
                        <a:pt x="1551" y="49"/>
                      </a:lnTo>
                      <a:lnTo>
                        <a:pt x="1552" y="47"/>
                      </a:lnTo>
                      <a:lnTo>
                        <a:pt x="1554" y="46"/>
                      </a:lnTo>
                      <a:lnTo>
                        <a:pt x="1556" y="46"/>
                      </a:lnTo>
                      <a:lnTo>
                        <a:pt x="1558" y="48"/>
                      </a:lnTo>
                      <a:lnTo>
                        <a:pt x="1559" y="49"/>
                      </a:lnTo>
                      <a:lnTo>
                        <a:pt x="1561" y="51"/>
                      </a:lnTo>
                      <a:lnTo>
                        <a:pt x="1562" y="53"/>
                      </a:lnTo>
                      <a:lnTo>
                        <a:pt x="1564" y="55"/>
                      </a:lnTo>
                      <a:lnTo>
                        <a:pt x="1566" y="55"/>
                      </a:lnTo>
                      <a:lnTo>
                        <a:pt x="1568" y="55"/>
                      </a:lnTo>
                      <a:lnTo>
                        <a:pt x="1570" y="55"/>
                      </a:lnTo>
                      <a:lnTo>
                        <a:pt x="1571" y="54"/>
                      </a:lnTo>
                      <a:lnTo>
                        <a:pt x="1573" y="54"/>
                      </a:lnTo>
                      <a:lnTo>
                        <a:pt x="1574" y="54"/>
                      </a:lnTo>
                      <a:lnTo>
                        <a:pt x="1576" y="54"/>
                      </a:lnTo>
                      <a:lnTo>
                        <a:pt x="1578" y="55"/>
                      </a:lnTo>
                      <a:lnTo>
                        <a:pt x="1580" y="56"/>
                      </a:lnTo>
                      <a:lnTo>
                        <a:pt x="1582" y="56"/>
                      </a:lnTo>
                      <a:lnTo>
                        <a:pt x="1583" y="56"/>
                      </a:lnTo>
                      <a:lnTo>
                        <a:pt x="1585" y="55"/>
                      </a:lnTo>
                      <a:lnTo>
                        <a:pt x="1586" y="53"/>
                      </a:lnTo>
                      <a:lnTo>
                        <a:pt x="1588" y="52"/>
                      </a:lnTo>
                      <a:lnTo>
                        <a:pt x="1590" y="50"/>
                      </a:lnTo>
                      <a:lnTo>
                        <a:pt x="1592" y="50"/>
                      </a:lnTo>
                      <a:lnTo>
                        <a:pt x="1593" y="51"/>
                      </a:lnTo>
                      <a:lnTo>
                        <a:pt x="1595" y="52"/>
                      </a:lnTo>
                      <a:lnTo>
                        <a:pt x="1597" y="55"/>
                      </a:lnTo>
                      <a:lnTo>
                        <a:pt x="1598" y="58"/>
                      </a:lnTo>
                      <a:lnTo>
                        <a:pt x="1600" y="62"/>
                      </a:lnTo>
                      <a:lnTo>
                        <a:pt x="1602" y="64"/>
                      </a:lnTo>
                      <a:lnTo>
                        <a:pt x="1604" y="65"/>
                      </a:lnTo>
                      <a:lnTo>
                        <a:pt x="1605" y="65"/>
                      </a:lnTo>
                      <a:lnTo>
                        <a:pt x="1607" y="63"/>
                      </a:lnTo>
                      <a:lnTo>
                        <a:pt x="1609" y="59"/>
                      </a:lnTo>
                      <a:lnTo>
                        <a:pt x="1610" y="56"/>
                      </a:lnTo>
                      <a:lnTo>
                        <a:pt x="1612" y="52"/>
                      </a:lnTo>
                      <a:lnTo>
                        <a:pt x="1614" y="48"/>
                      </a:lnTo>
                      <a:lnTo>
                        <a:pt x="1616" y="45"/>
                      </a:lnTo>
                      <a:lnTo>
                        <a:pt x="1617" y="44"/>
                      </a:lnTo>
                      <a:lnTo>
                        <a:pt x="1619" y="43"/>
                      </a:lnTo>
                      <a:lnTo>
                        <a:pt x="1621" y="43"/>
                      </a:lnTo>
                      <a:lnTo>
                        <a:pt x="1622" y="43"/>
                      </a:lnTo>
                      <a:lnTo>
                        <a:pt x="1624" y="44"/>
                      </a:lnTo>
                      <a:lnTo>
                        <a:pt x="1626" y="44"/>
                      </a:lnTo>
                      <a:lnTo>
                        <a:pt x="1628" y="44"/>
                      </a:lnTo>
                      <a:lnTo>
                        <a:pt x="1629" y="44"/>
                      </a:lnTo>
                      <a:lnTo>
                        <a:pt x="1631" y="43"/>
                      </a:lnTo>
                      <a:lnTo>
                        <a:pt x="1633" y="43"/>
                      </a:lnTo>
                      <a:lnTo>
                        <a:pt x="1634" y="43"/>
                      </a:lnTo>
                      <a:lnTo>
                        <a:pt x="1636" y="43"/>
                      </a:lnTo>
                      <a:lnTo>
                        <a:pt x="1638" y="44"/>
                      </a:lnTo>
                      <a:lnTo>
                        <a:pt x="1640" y="45"/>
                      </a:lnTo>
                      <a:lnTo>
                        <a:pt x="1641" y="45"/>
                      </a:lnTo>
                      <a:lnTo>
                        <a:pt x="1643" y="46"/>
                      </a:lnTo>
                      <a:lnTo>
                        <a:pt x="1645" y="46"/>
                      </a:lnTo>
                      <a:lnTo>
                        <a:pt x="1646" y="46"/>
                      </a:lnTo>
                      <a:lnTo>
                        <a:pt x="1648" y="46"/>
                      </a:lnTo>
                      <a:lnTo>
                        <a:pt x="1650" y="46"/>
                      </a:lnTo>
                      <a:lnTo>
                        <a:pt x="1652" y="46"/>
                      </a:lnTo>
                      <a:lnTo>
                        <a:pt x="1653" y="46"/>
                      </a:lnTo>
                      <a:lnTo>
                        <a:pt x="1655" y="45"/>
                      </a:lnTo>
                      <a:lnTo>
                        <a:pt x="1657" y="45"/>
                      </a:lnTo>
                      <a:lnTo>
                        <a:pt x="1658" y="45"/>
                      </a:lnTo>
                      <a:lnTo>
                        <a:pt x="1660" y="45"/>
                      </a:lnTo>
                      <a:lnTo>
                        <a:pt x="1662" y="44"/>
                      </a:lnTo>
                      <a:lnTo>
                        <a:pt x="1664" y="43"/>
                      </a:lnTo>
                      <a:lnTo>
                        <a:pt x="1665" y="41"/>
                      </a:lnTo>
                      <a:lnTo>
                        <a:pt x="1667" y="39"/>
                      </a:lnTo>
                      <a:lnTo>
                        <a:pt x="1669" y="37"/>
                      </a:lnTo>
                      <a:lnTo>
                        <a:pt x="1670" y="35"/>
                      </a:lnTo>
                      <a:lnTo>
                        <a:pt x="1672" y="33"/>
                      </a:lnTo>
                      <a:lnTo>
                        <a:pt x="1674" y="32"/>
                      </a:lnTo>
                      <a:lnTo>
                        <a:pt x="1676" y="31"/>
                      </a:lnTo>
                      <a:lnTo>
                        <a:pt x="1677" y="29"/>
                      </a:lnTo>
                      <a:lnTo>
                        <a:pt x="1679" y="28"/>
                      </a:lnTo>
                      <a:lnTo>
                        <a:pt x="1681" y="26"/>
                      </a:lnTo>
                      <a:lnTo>
                        <a:pt x="1682" y="24"/>
                      </a:lnTo>
                      <a:lnTo>
                        <a:pt x="1684" y="21"/>
                      </a:lnTo>
                      <a:lnTo>
                        <a:pt x="1686" y="18"/>
                      </a:lnTo>
                      <a:lnTo>
                        <a:pt x="1688" y="16"/>
                      </a:lnTo>
                      <a:lnTo>
                        <a:pt x="1689" y="14"/>
                      </a:lnTo>
                      <a:lnTo>
                        <a:pt x="1691" y="13"/>
                      </a:lnTo>
                      <a:lnTo>
                        <a:pt x="1693" y="12"/>
                      </a:lnTo>
                      <a:lnTo>
                        <a:pt x="1694" y="13"/>
                      </a:lnTo>
                      <a:lnTo>
                        <a:pt x="1696" y="14"/>
                      </a:lnTo>
                      <a:lnTo>
                        <a:pt x="1698" y="16"/>
                      </a:lnTo>
                      <a:lnTo>
                        <a:pt x="1700" y="18"/>
                      </a:lnTo>
                      <a:lnTo>
                        <a:pt x="1701" y="20"/>
                      </a:lnTo>
                      <a:lnTo>
                        <a:pt x="1703" y="22"/>
                      </a:lnTo>
                      <a:lnTo>
                        <a:pt x="1705" y="24"/>
                      </a:lnTo>
                      <a:lnTo>
                        <a:pt x="1706" y="25"/>
                      </a:lnTo>
                      <a:lnTo>
                        <a:pt x="1708" y="26"/>
                      </a:lnTo>
                      <a:lnTo>
                        <a:pt x="1710" y="27"/>
                      </a:lnTo>
                      <a:lnTo>
                        <a:pt x="1712" y="27"/>
                      </a:lnTo>
                      <a:lnTo>
                        <a:pt x="1713" y="27"/>
                      </a:lnTo>
                      <a:lnTo>
                        <a:pt x="1715" y="27"/>
                      </a:lnTo>
                      <a:lnTo>
                        <a:pt x="1717" y="27"/>
                      </a:lnTo>
                      <a:lnTo>
                        <a:pt x="1718" y="26"/>
                      </a:lnTo>
                      <a:lnTo>
                        <a:pt x="1720" y="25"/>
                      </a:lnTo>
                      <a:lnTo>
                        <a:pt x="1722" y="24"/>
                      </a:lnTo>
                      <a:lnTo>
                        <a:pt x="1723" y="21"/>
                      </a:lnTo>
                      <a:lnTo>
                        <a:pt x="1725" y="19"/>
                      </a:lnTo>
                      <a:lnTo>
                        <a:pt x="1727" y="17"/>
                      </a:lnTo>
                      <a:lnTo>
                        <a:pt x="1728" y="15"/>
                      </a:lnTo>
                      <a:lnTo>
                        <a:pt x="1730" y="14"/>
                      </a:lnTo>
                      <a:lnTo>
                        <a:pt x="1732" y="14"/>
                      </a:lnTo>
                      <a:lnTo>
                        <a:pt x="1734" y="15"/>
                      </a:lnTo>
                      <a:lnTo>
                        <a:pt x="1735" y="17"/>
                      </a:lnTo>
                      <a:lnTo>
                        <a:pt x="1737" y="20"/>
                      </a:lnTo>
                      <a:lnTo>
                        <a:pt x="1739" y="24"/>
                      </a:lnTo>
                      <a:lnTo>
                        <a:pt x="1740" y="27"/>
                      </a:lnTo>
                      <a:lnTo>
                        <a:pt x="1742" y="30"/>
                      </a:lnTo>
                      <a:lnTo>
                        <a:pt x="1744" y="32"/>
                      </a:lnTo>
                      <a:lnTo>
                        <a:pt x="1746" y="32"/>
                      </a:lnTo>
                      <a:lnTo>
                        <a:pt x="1747" y="32"/>
                      </a:lnTo>
                      <a:lnTo>
                        <a:pt x="1749" y="32"/>
                      </a:lnTo>
                      <a:lnTo>
                        <a:pt x="1751" y="31"/>
                      </a:lnTo>
                      <a:lnTo>
                        <a:pt x="1752" y="30"/>
                      </a:lnTo>
                      <a:lnTo>
                        <a:pt x="1754" y="30"/>
                      </a:lnTo>
                      <a:lnTo>
                        <a:pt x="1756" y="30"/>
                      </a:lnTo>
                      <a:lnTo>
                        <a:pt x="1758" y="32"/>
                      </a:lnTo>
                      <a:lnTo>
                        <a:pt x="1759" y="33"/>
                      </a:lnTo>
                      <a:lnTo>
                        <a:pt x="1761" y="35"/>
                      </a:lnTo>
                      <a:lnTo>
                        <a:pt x="1763" y="37"/>
                      </a:lnTo>
                      <a:lnTo>
                        <a:pt x="1764" y="38"/>
                      </a:lnTo>
                      <a:lnTo>
                        <a:pt x="1766" y="38"/>
                      </a:lnTo>
                      <a:lnTo>
                        <a:pt x="1768" y="37"/>
                      </a:lnTo>
                      <a:lnTo>
                        <a:pt x="1769" y="36"/>
                      </a:lnTo>
                      <a:lnTo>
                        <a:pt x="1771" y="34"/>
                      </a:lnTo>
                      <a:lnTo>
                        <a:pt x="1773" y="32"/>
                      </a:lnTo>
                      <a:lnTo>
                        <a:pt x="1775" y="31"/>
                      </a:lnTo>
                      <a:lnTo>
                        <a:pt x="1776" y="29"/>
                      </a:lnTo>
                      <a:lnTo>
                        <a:pt x="1778" y="28"/>
                      </a:lnTo>
                      <a:lnTo>
                        <a:pt x="1780" y="28"/>
                      </a:lnTo>
                      <a:lnTo>
                        <a:pt x="1781" y="28"/>
                      </a:lnTo>
                      <a:lnTo>
                        <a:pt x="1783" y="29"/>
                      </a:lnTo>
                      <a:lnTo>
                        <a:pt x="1785" y="29"/>
                      </a:lnTo>
                      <a:lnTo>
                        <a:pt x="1787" y="29"/>
                      </a:lnTo>
                      <a:lnTo>
                        <a:pt x="1788" y="28"/>
                      </a:lnTo>
                      <a:lnTo>
                        <a:pt x="1790" y="28"/>
                      </a:lnTo>
                      <a:lnTo>
                        <a:pt x="1792" y="29"/>
                      </a:lnTo>
                      <a:lnTo>
                        <a:pt x="1793" y="31"/>
                      </a:lnTo>
                      <a:lnTo>
                        <a:pt x="1795" y="33"/>
                      </a:lnTo>
                      <a:lnTo>
                        <a:pt x="1797" y="37"/>
                      </a:lnTo>
                      <a:lnTo>
                        <a:pt x="1799" y="41"/>
                      </a:lnTo>
                      <a:lnTo>
                        <a:pt x="1800" y="46"/>
                      </a:lnTo>
                      <a:lnTo>
                        <a:pt x="1802" y="51"/>
                      </a:lnTo>
                      <a:lnTo>
                        <a:pt x="1804" y="55"/>
                      </a:lnTo>
                      <a:lnTo>
                        <a:pt x="1805" y="58"/>
                      </a:lnTo>
                      <a:lnTo>
                        <a:pt x="1807" y="59"/>
                      </a:lnTo>
                      <a:lnTo>
                        <a:pt x="1809" y="57"/>
                      </a:lnTo>
                      <a:lnTo>
                        <a:pt x="1811" y="53"/>
                      </a:lnTo>
                      <a:lnTo>
                        <a:pt x="1812" y="49"/>
                      </a:lnTo>
                      <a:lnTo>
                        <a:pt x="1814" y="43"/>
                      </a:lnTo>
                      <a:lnTo>
                        <a:pt x="1816" y="37"/>
                      </a:lnTo>
                      <a:lnTo>
                        <a:pt x="1817" y="31"/>
                      </a:lnTo>
                      <a:lnTo>
                        <a:pt x="1819" y="27"/>
                      </a:lnTo>
                      <a:lnTo>
                        <a:pt x="1821" y="25"/>
                      </a:lnTo>
                      <a:lnTo>
                        <a:pt x="1823" y="24"/>
                      </a:lnTo>
                      <a:lnTo>
                        <a:pt x="1824" y="24"/>
                      </a:lnTo>
                      <a:lnTo>
                        <a:pt x="1826" y="26"/>
                      </a:lnTo>
                      <a:lnTo>
                        <a:pt x="1828" y="28"/>
                      </a:lnTo>
                      <a:lnTo>
                        <a:pt x="1829" y="31"/>
                      </a:lnTo>
                      <a:lnTo>
                        <a:pt x="1831" y="33"/>
                      </a:lnTo>
                      <a:lnTo>
                        <a:pt x="1833" y="35"/>
                      </a:lnTo>
                      <a:lnTo>
                        <a:pt x="1835" y="36"/>
                      </a:lnTo>
                      <a:lnTo>
                        <a:pt x="1836" y="35"/>
                      </a:lnTo>
                      <a:lnTo>
                        <a:pt x="1838" y="34"/>
                      </a:lnTo>
                      <a:lnTo>
                        <a:pt x="1840" y="33"/>
                      </a:lnTo>
                      <a:lnTo>
                        <a:pt x="1841" y="31"/>
                      </a:lnTo>
                      <a:lnTo>
                        <a:pt x="1843" y="29"/>
                      </a:lnTo>
                      <a:lnTo>
                        <a:pt x="1845" y="28"/>
                      </a:lnTo>
                      <a:lnTo>
                        <a:pt x="1847" y="27"/>
                      </a:lnTo>
                      <a:lnTo>
                        <a:pt x="1848" y="27"/>
                      </a:lnTo>
                      <a:lnTo>
                        <a:pt x="1850" y="29"/>
                      </a:lnTo>
                      <a:lnTo>
                        <a:pt x="1851" y="31"/>
                      </a:lnTo>
                      <a:lnTo>
                        <a:pt x="1853" y="34"/>
                      </a:lnTo>
                      <a:lnTo>
                        <a:pt x="1855" y="37"/>
                      </a:lnTo>
                      <a:lnTo>
                        <a:pt x="1857" y="39"/>
                      </a:lnTo>
                      <a:lnTo>
                        <a:pt x="1859" y="41"/>
                      </a:lnTo>
                      <a:lnTo>
                        <a:pt x="1860" y="42"/>
                      </a:lnTo>
                      <a:lnTo>
                        <a:pt x="1862" y="42"/>
                      </a:lnTo>
                      <a:lnTo>
                        <a:pt x="1863" y="40"/>
                      </a:lnTo>
                      <a:lnTo>
                        <a:pt x="1865" y="38"/>
                      </a:lnTo>
                      <a:lnTo>
                        <a:pt x="1867" y="35"/>
                      </a:lnTo>
                      <a:lnTo>
                        <a:pt x="1869" y="32"/>
                      </a:lnTo>
                      <a:lnTo>
                        <a:pt x="1871" y="28"/>
                      </a:lnTo>
                      <a:lnTo>
                        <a:pt x="1872" y="25"/>
                      </a:lnTo>
                      <a:lnTo>
                        <a:pt x="1874" y="23"/>
                      </a:lnTo>
                      <a:lnTo>
                        <a:pt x="1875" y="21"/>
                      </a:lnTo>
                      <a:lnTo>
                        <a:pt x="1877" y="21"/>
                      </a:lnTo>
                      <a:lnTo>
                        <a:pt x="1879" y="21"/>
                      </a:lnTo>
                      <a:lnTo>
                        <a:pt x="1881" y="22"/>
                      </a:lnTo>
                      <a:lnTo>
                        <a:pt x="1883" y="24"/>
                      </a:lnTo>
                      <a:lnTo>
                        <a:pt x="1884" y="26"/>
                      </a:lnTo>
                      <a:lnTo>
                        <a:pt x="1886" y="28"/>
                      </a:lnTo>
                      <a:lnTo>
                        <a:pt x="1887" y="30"/>
                      </a:lnTo>
                      <a:lnTo>
                        <a:pt x="1889" y="32"/>
                      </a:lnTo>
                      <a:lnTo>
                        <a:pt x="1891" y="33"/>
                      </a:lnTo>
                      <a:lnTo>
                        <a:pt x="1893" y="33"/>
                      </a:lnTo>
                      <a:lnTo>
                        <a:pt x="1895" y="32"/>
                      </a:lnTo>
                      <a:lnTo>
                        <a:pt x="1896" y="30"/>
                      </a:lnTo>
                      <a:lnTo>
                        <a:pt x="1898" y="28"/>
                      </a:lnTo>
                      <a:lnTo>
                        <a:pt x="1899" y="26"/>
                      </a:lnTo>
                      <a:lnTo>
                        <a:pt x="1901" y="25"/>
                      </a:lnTo>
                      <a:lnTo>
                        <a:pt x="1903" y="25"/>
                      </a:lnTo>
                      <a:lnTo>
                        <a:pt x="1905" y="26"/>
                      </a:lnTo>
                      <a:lnTo>
                        <a:pt x="1906" y="28"/>
                      </a:lnTo>
                      <a:lnTo>
                        <a:pt x="1908" y="32"/>
                      </a:lnTo>
                      <a:lnTo>
                        <a:pt x="1910" y="37"/>
                      </a:lnTo>
                      <a:lnTo>
                        <a:pt x="1911" y="42"/>
                      </a:lnTo>
                      <a:lnTo>
                        <a:pt x="1913" y="46"/>
                      </a:lnTo>
                      <a:lnTo>
                        <a:pt x="1915" y="50"/>
                      </a:lnTo>
                      <a:lnTo>
                        <a:pt x="1917" y="51"/>
                      </a:lnTo>
                      <a:lnTo>
                        <a:pt x="1918" y="51"/>
                      </a:lnTo>
                      <a:lnTo>
                        <a:pt x="1920" y="49"/>
                      </a:lnTo>
                      <a:lnTo>
                        <a:pt x="1922" y="45"/>
                      </a:lnTo>
                      <a:lnTo>
                        <a:pt x="1923" y="42"/>
                      </a:lnTo>
                      <a:lnTo>
                        <a:pt x="1925" y="39"/>
                      </a:lnTo>
                      <a:lnTo>
                        <a:pt x="1927" y="37"/>
                      </a:lnTo>
                      <a:lnTo>
                        <a:pt x="1929" y="36"/>
                      </a:lnTo>
                      <a:lnTo>
                        <a:pt x="1930" y="38"/>
                      </a:lnTo>
                      <a:lnTo>
                        <a:pt x="1932" y="40"/>
                      </a:lnTo>
                      <a:lnTo>
                        <a:pt x="1934" y="44"/>
                      </a:lnTo>
                      <a:lnTo>
                        <a:pt x="1935" y="49"/>
                      </a:lnTo>
                      <a:lnTo>
                        <a:pt x="1937" y="53"/>
                      </a:lnTo>
                      <a:lnTo>
                        <a:pt x="1939" y="57"/>
                      </a:lnTo>
                      <a:lnTo>
                        <a:pt x="1941" y="59"/>
                      </a:lnTo>
                      <a:lnTo>
                        <a:pt x="1942" y="60"/>
                      </a:lnTo>
                      <a:lnTo>
                        <a:pt x="1944" y="60"/>
                      </a:lnTo>
                      <a:lnTo>
                        <a:pt x="1946" y="59"/>
                      </a:lnTo>
                      <a:lnTo>
                        <a:pt x="1947" y="58"/>
                      </a:lnTo>
                      <a:lnTo>
                        <a:pt x="1949" y="57"/>
                      </a:lnTo>
                      <a:lnTo>
                        <a:pt x="1951" y="56"/>
                      </a:lnTo>
                      <a:lnTo>
                        <a:pt x="1953" y="55"/>
                      </a:lnTo>
                      <a:lnTo>
                        <a:pt x="1954" y="56"/>
                      </a:lnTo>
                      <a:lnTo>
                        <a:pt x="1956" y="57"/>
                      </a:lnTo>
                      <a:lnTo>
                        <a:pt x="1958" y="59"/>
                      </a:lnTo>
                      <a:lnTo>
                        <a:pt x="1959" y="61"/>
                      </a:lnTo>
                      <a:lnTo>
                        <a:pt x="1961" y="63"/>
                      </a:lnTo>
                      <a:lnTo>
                        <a:pt x="1963" y="65"/>
                      </a:lnTo>
                      <a:lnTo>
                        <a:pt x="1964" y="66"/>
                      </a:lnTo>
                      <a:lnTo>
                        <a:pt x="1966" y="67"/>
                      </a:lnTo>
                      <a:lnTo>
                        <a:pt x="1968" y="66"/>
                      </a:lnTo>
                      <a:lnTo>
                        <a:pt x="1970" y="65"/>
                      </a:lnTo>
                      <a:lnTo>
                        <a:pt x="1971" y="64"/>
                      </a:lnTo>
                      <a:lnTo>
                        <a:pt x="1973" y="62"/>
                      </a:lnTo>
                      <a:lnTo>
                        <a:pt x="1975" y="59"/>
                      </a:lnTo>
                      <a:lnTo>
                        <a:pt x="1976" y="57"/>
                      </a:lnTo>
                      <a:lnTo>
                        <a:pt x="1978" y="55"/>
                      </a:lnTo>
                      <a:lnTo>
                        <a:pt x="1980" y="53"/>
                      </a:lnTo>
                      <a:lnTo>
                        <a:pt x="1982" y="52"/>
                      </a:lnTo>
                      <a:lnTo>
                        <a:pt x="1983" y="51"/>
                      </a:lnTo>
                      <a:lnTo>
                        <a:pt x="1985" y="51"/>
                      </a:lnTo>
                      <a:lnTo>
                        <a:pt x="1987" y="52"/>
                      </a:lnTo>
                      <a:lnTo>
                        <a:pt x="1988" y="54"/>
                      </a:lnTo>
                      <a:lnTo>
                        <a:pt x="1990" y="56"/>
                      </a:lnTo>
                      <a:lnTo>
                        <a:pt x="1992" y="59"/>
                      </a:lnTo>
                      <a:lnTo>
                        <a:pt x="1994" y="62"/>
                      </a:lnTo>
                      <a:lnTo>
                        <a:pt x="1995" y="65"/>
                      </a:lnTo>
                      <a:lnTo>
                        <a:pt x="1997" y="67"/>
                      </a:lnTo>
                      <a:lnTo>
                        <a:pt x="1999" y="68"/>
                      </a:lnTo>
                      <a:lnTo>
                        <a:pt x="2000" y="67"/>
                      </a:lnTo>
                      <a:lnTo>
                        <a:pt x="2002" y="65"/>
                      </a:lnTo>
                      <a:lnTo>
                        <a:pt x="2004" y="61"/>
                      </a:lnTo>
                      <a:lnTo>
                        <a:pt x="2006" y="57"/>
                      </a:lnTo>
                      <a:lnTo>
                        <a:pt x="2007" y="51"/>
                      </a:lnTo>
                      <a:lnTo>
                        <a:pt x="2009" y="47"/>
                      </a:lnTo>
                      <a:lnTo>
                        <a:pt x="2010" y="43"/>
                      </a:lnTo>
                      <a:lnTo>
                        <a:pt x="2012" y="42"/>
                      </a:lnTo>
                      <a:lnTo>
                        <a:pt x="2014" y="44"/>
                      </a:lnTo>
                      <a:lnTo>
                        <a:pt x="2016" y="48"/>
                      </a:lnTo>
                      <a:lnTo>
                        <a:pt x="2018" y="54"/>
                      </a:lnTo>
                      <a:lnTo>
                        <a:pt x="2019" y="62"/>
                      </a:lnTo>
                      <a:lnTo>
                        <a:pt x="2021" y="71"/>
                      </a:lnTo>
                      <a:lnTo>
                        <a:pt x="2022" y="79"/>
                      </a:lnTo>
                      <a:lnTo>
                        <a:pt x="2024" y="86"/>
                      </a:lnTo>
                      <a:lnTo>
                        <a:pt x="2026" y="90"/>
                      </a:lnTo>
                      <a:lnTo>
                        <a:pt x="2028" y="93"/>
                      </a:lnTo>
                      <a:lnTo>
                        <a:pt x="2029" y="94"/>
                      </a:lnTo>
                      <a:lnTo>
                        <a:pt x="2031" y="94"/>
                      </a:lnTo>
                      <a:lnTo>
                        <a:pt x="2033" y="93"/>
                      </a:lnTo>
                      <a:lnTo>
                        <a:pt x="2034" y="92"/>
                      </a:lnTo>
                      <a:lnTo>
                        <a:pt x="2036" y="92"/>
                      </a:lnTo>
                      <a:lnTo>
                        <a:pt x="2038" y="93"/>
                      </a:lnTo>
                      <a:lnTo>
                        <a:pt x="2040" y="96"/>
                      </a:lnTo>
                      <a:lnTo>
                        <a:pt x="2041" y="99"/>
                      </a:lnTo>
                      <a:lnTo>
                        <a:pt x="2043" y="103"/>
                      </a:lnTo>
                      <a:lnTo>
                        <a:pt x="2045" y="106"/>
                      </a:lnTo>
                      <a:lnTo>
                        <a:pt x="2046" y="108"/>
                      </a:lnTo>
                      <a:lnTo>
                        <a:pt x="2048" y="110"/>
                      </a:lnTo>
                      <a:lnTo>
                        <a:pt x="2050" y="109"/>
                      </a:lnTo>
                      <a:lnTo>
                        <a:pt x="2052" y="108"/>
                      </a:lnTo>
                      <a:lnTo>
                        <a:pt x="2053" y="105"/>
                      </a:lnTo>
                      <a:lnTo>
                        <a:pt x="2055" y="103"/>
                      </a:lnTo>
                      <a:lnTo>
                        <a:pt x="2057" y="100"/>
                      </a:lnTo>
                      <a:lnTo>
                        <a:pt x="2058" y="97"/>
                      </a:lnTo>
                      <a:lnTo>
                        <a:pt x="2060" y="94"/>
                      </a:lnTo>
                      <a:lnTo>
                        <a:pt x="2062" y="91"/>
                      </a:lnTo>
                      <a:lnTo>
                        <a:pt x="2064" y="87"/>
                      </a:lnTo>
                      <a:lnTo>
                        <a:pt x="2065" y="82"/>
                      </a:lnTo>
                      <a:lnTo>
                        <a:pt x="2067" y="76"/>
                      </a:lnTo>
                      <a:lnTo>
                        <a:pt x="2069" y="69"/>
                      </a:lnTo>
                      <a:lnTo>
                        <a:pt x="2070" y="63"/>
                      </a:lnTo>
                      <a:lnTo>
                        <a:pt x="2072" y="58"/>
                      </a:lnTo>
                      <a:lnTo>
                        <a:pt x="2074" y="55"/>
                      </a:lnTo>
                      <a:lnTo>
                        <a:pt x="2076" y="54"/>
                      </a:lnTo>
                      <a:lnTo>
                        <a:pt x="2077" y="56"/>
                      </a:lnTo>
                      <a:lnTo>
                        <a:pt x="2079" y="60"/>
                      </a:lnTo>
                      <a:lnTo>
                        <a:pt x="2081" y="66"/>
                      </a:lnTo>
                      <a:lnTo>
                        <a:pt x="2082" y="73"/>
                      </a:lnTo>
                      <a:lnTo>
                        <a:pt x="2084" y="79"/>
                      </a:lnTo>
                      <a:lnTo>
                        <a:pt x="2086" y="83"/>
                      </a:lnTo>
                      <a:lnTo>
                        <a:pt x="2088" y="85"/>
                      </a:lnTo>
                      <a:lnTo>
                        <a:pt x="2089" y="84"/>
                      </a:lnTo>
                      <a:lnTo>
                        <a:pt x="2091" y="82"/>
                      </a:lnTo>
                      <a:lnTo>
                        <a:pt x="2093" y="78"/>
                      </a:lnTo>
                      <a:lnTo>
                        <a:pt x="2094" y="73"/>
                      </a:lnTo>
                      <a:lnTo>
                        <a:pt x="2096" y="70"/>
                      </a:lnTo>
                      <a:lnTo>
                        <a:pt x="2098" y="67"/>
                      </a:lnTo>
                      <a:lnTo>
                        <a:pt x="2100" y="67"/>
                      </a:lnTo>
                      <a:lnTo>
                        <a:pt x="2101" y="68"/>
                      </a:lnTo>
                      <a:lnTo>
                        <a:pt x="2103" y="70"/>
                      </a:lnTo>
                      <a:lnTo>
                        <a:pt x="2105" y="72"/>
                      </a:lnTo>
                      <a:lnTo>
                        <a:pt x="2106" y="74"/>
                      </a:lnTo>
                      <a:lnTo>
                        <a:pt x="2108" y="75"/>
                      </a:lnTo>
                      <a:lnTo>
                        <a:pt x="2110" y="75"/>
                      </a:lnTo>
                      <a:lnTo>
                        <a:pt x="2112" y="75"/>
                      </a:lnTo>
                      <a:lnTo>
                        <a:pt x="2113" y="74"/>
                      </a:lnTo>
                      <a:lnTo>
                        <a:pt x="2115" y="75"/>
                      </a:lnTo>
                      <a:lnTo>
                        <a:pt x="2117" y="76"/>
                      </a:lnTo>
                      <a:lnTo>
                        <a:pt x="2118" y="78"/>
                      </a:lnTo>
                      <a:lnTo>
                        <a:pt x="2120" y="81"/>
                      </a:lnTo>
                      <a:lnTo>
                        <a:pt x="2122" y="84"/>
                      </a:lnTo>
                      <a:lnTo>
                        <a:pt x="2124" y="88"/>
                      </a:lnTo>
                      <a:lnTo>
                        <a:pt x="2125" y="90"/>
                      </a:lnTo>
                      <a:lnTo>
                        <a:pt x="2127" y="90"/>
                      </a:lnTo>
                      <a:lnTo>
                        <a:pt x="2129" y="89"/>
                      </a:lnTo>
                      <a:lnTo>
                        <a:pt x="2130" y="86"/>
                      </a:lnTo>
                      <a:lnTo>
                        <a:pt x="2132" y="81"/>
                      </a:lnTo>
                      <a:lnTo>
                        <a:pt x="2134" y="77"/>
                      </a:lnTo>
                      <a:lnTo>
                        <a:pt x="2136" y="74"/>
                      </a:lnTo>
                      <a:lnTo>
                        <a:pt x="2137" y="71"/>
                      </a:lnTo>
                      <a:lnTo>
                        <a:pt x="2139" y="71"/>
                      </a:lnTo>
                      <a:lnTo>
                        <a:pt x="2141" y="73"/>
                      </a:lnTo>
                      <a:lnTo>
                        <a:pt x="2142" y="75"/>
                      </a:lnTo>
                      <a:lnTo>
                        <a:pt x="2144" y="79"/>
                      </a:lnTo>
                      <a:lnTo>
                        <a:pt x="2146" y="82"/>
                      </a:lnTo>
                      <a:lnTo>
                        <a:pt x="2148" y="83"/>
                      </a:lnTo>
                      <a:lnTo>
                        <a:pt x="2149" y="84"/>
                      </a:lnTo>
                      <a:lnTo>
                        <a:pt x="2151" y="83"/>
                      </a:lnTo>
                      <a:lnTo>
                        <a:pt x="2153" y="81"/>
                      </a:lnTo>
                      <a:lnTo>
                        <a:pt x="2154" y="79"/>
                      </a:lnTo>
                      <a:lnTo>
                        <a:pt x="2156" y="76"/>
                      </a:lnTo>
                      <a:lnTo>
                        <a:pt x="2158" y="73"/>
                      </a:lnTo>
                      <a:lnTo>
                        <a:pt x="2160" y="71"/>
                      </a:lnTo>
                      <a:lnTo>
                        <a:pt x="2161" y="69"/>
                      </a:lnTo>
                      <a:lnTo>
                        <a:pt x="2163" y="68"/>
                      </a:lnTo>
                      <a:lnTo>
                        <a:pt x="2164" y="66"/>
                      </a:lnTo>
                      <a:lnTo>
                        <a:pt x="2166" y="64"/>
                      </a:lnTo>
                      <a:lnTo>
                        <a:pt x="2168" y="61"/>
                      </a:lnTo>
                      <a:lnTo>
                        <a:pt x="2170" y="58"/>
                      </a:lnTo>
                      <a:lnTo>
                        <a:pt x="2171" y="55"/>
                      </a:lnTo>
                      <a:lnTo>
                        <a:pt x="2173" y="51"/>
                      </a:lnTo>
                      <a:lnTo>
                        <a:pt x="2175" y="49"/>
                      </a:lnTo>
                      <a:lnTo>
                        <a:pt x="2176" y="48"/>
                      </a:lnTo>
                      <a:lnTo>
                        <a:pt x="2178" y="48"/>
                      </a:lnTo>
                      <a:lnTo>
                        <a:pt x="2180" y="50"/>
                      </a:lnTo>
                      <a:lnTo>
                        <a:pt x="2182" y="52"/>
                      </a:lnTo>
                      <a:lnTo>
                        <a:pt x="2183" y="55"/>
                      </a:lnTo>
                      <a:lnTo>
                        <a:pt x="2185" y="58"/>
                      </a:lnTo>
                      <a:lnTo>
                        <a:pt x="2187" y="59"/>
                      </a:lnTo>
                      <a:lnTo>
                        <a:pt x="2188" y="61"/>
                      </a:lnTo>
                      <a:lnTo>
                        <a:pt x="2190" y="61"/>
                      </a:lnTo>
                      <a:lnTo>
                        <a:pt x="2192" y="59"/>
                      </a:lnTo>
                      <a:lnTo>
                        <a:pt x="2194" y="58"/>
                      </a:lnTo>
                      <a:lnTo>
                        <a:pt x="2195" y="57"/>
                      </a:lnTo>
                      <a:lnTo>
                        <a:pt x="2197" y="56"/>
                      </a:lnTo>
                      <a:lnTo>
                        <a:pt x="2199" y="57"/>
                      </a:lnTo>
                      <a:lnTo>
                        <a:pt x="2200" y="59"/>
                      </a:lnTo>
                      <a:lnTo>
                        <a:pt x="2202" y="62"/>
                      </a:lnTo>
                      <a:lnTo>
                        <a:pt x="2204" y="66"/>
                      </a:lnTo>
                      <a:lnTo>
                        <a:pt x="2206" y="70"/>
                      </a:lnTo>
                      <a:lnTo>
                        <a:pt x="2207" y="74"/>
                      </a:lnTo>
                      <a:lnTo>
                        <a:pt x="2209" y="76"/>
                      </a:lnTo>
                      <a:lnTo>
                        <a:pt x="2211" y="77"/>
                      </a:lnTo>
                      <a:lnTo>
                        <a:pt x="2212" y="76"/>
                      </a:lnTo>
                      <a:lnTo>
                        <a:pt x="2214" y="73"/>
                      </a:lnTo>
                      <a:lnTo>
                        <a:pt x="2216" y="70"/>
                      </a:lnTo>
                      <a:lnTo>
                        <a:pt x="2217" y="65"/>
                      </a:lnTo>
                      <a:lnTo>
                        <a:pt x="2219" y="61"/>
                      </a:lnTo>
                      <a:lnTo>
                        <a:pt x="2221" y="58"/>
                      </a:lnTo>
                      <a:lnTo>
                        <a:pt x="2223" y="55"/>
                      </a:lnTo>
                      <a:lnTo>
                        <a:pt x="2224" y="53"/>
                      </a:lnTo>
                      <a:lnTo>
                        <a:pt x="2226" y="53"/>
                      </a:lnTo>
                      <a:lnTo>
                        <a:pt x="2228" y="53"/>
                      </a:lnTo>
                      <a:lnTo>
                        <a:pt x="2229" y="54"/>
                      </a:lnTo>
                      <a:lnTo>
                        <a:pt x="2231" y="55"/>
                      </a:lnTo>
                      <a:lnTo>
                        <a:pt x="2233" y="56"/>
                      </a:lnTo>
                      <a:lnTo>
                        <a:pt x="2235" y="57"/>
                      </a:lnTo>
                      <a:lnTo>
                        <a:pt x="2236" y="57"/>
                      </a:lnTo>
                      <a:lnTo>
                        <a:pt x="2238" y="57"/>
                      </a:lnTo>
                      <a:lnTo>
                        <a:pt x="2240" y="57"/>
                      </a:lnTo>
                      <a:lnTo>
                        <a:pt x="2241" y="56"/>
                      </a:lnTo>
                      <a:lnTo>
                        <a:pt x="2243" y="56"/>
                      </a:lnTo>
                      <a:lnTo>
                        <a:pt x="2245" y="56"/>
                      </a:lnTo>
                      <a:lnTo>
                        <a:pt x="2247" y="56"/>
                      </a:lnTo>
                      <a:lnTo>
                        <a:pt x="2248" y="56"/>
                      </a:lnTo>
                      <a:lnTo>
                        <a:pt x="2250" y="56"/>
                      </a:lnTo>
                      <a:lnTo>
                        <a:pt x="2252" y="56"/>
                      </a:lnTo>
                      <a:lnTo>
                        <a:pt x="2253" y="56"/>
                      </a:lnTo>
                      <a:lnTo>
                        <a:pt x="2255" y="56"/>
                      </a:lnTo>
                      <a:lnTo>
                        <a:pt x="2257" y="57"/>
                      </a:lnTo>
                      <a:lnTo>
                        <a:pt x="2259" y="57"/>
                      </a:lnTo>
                      <a:lnTo>
                        <a:pt x="2260" y="58"/>
                      </a:lnTo>
                      <a:lnTo>
                        <a:pt x="2262" y="61"/>
                      </a:lnTo>
                      <a:lnTo>
                        <a:pt x="2264" y="63"/>
                      </a:lnTo>
                      <a:lnTo>
                        <a:pt x="2265" y="66"/>
                      </a:lnTo>
                      <a:lnTo>
                        <a:pt x="2267" y="70"/>
                      </a:lnTo>
                      <a:lnTo>
                        <a:pt x="2269" y="73"/>
                      </a:lnTo>
                      <a:lnTo>
                        <a:pt x="2271" y="77"/>
                      </a:lnTo>
                      <a:lnTo>
                        <a:pt x="2272" y="80"/>
                      </a:lnTo>
                      <a:lnTo>
                        <a:pt x="2274" y="81"/>
                      </a:lnTo>
                      <a:lnTo>
                        <a:pt x="2276" y="82"/>
                      </a:lnTo>
                      <a:lnTo>
                        <a:pt x="2277" y="83"/>
                      </a:lnTo>
                      <a:lnTo>
                        <a:pt x="2279" y="82"/>
                      </a:lnTo>
                      <a:lnTo>
                        <a:pt x="2281" y="82"/>
                      </a:lnTo>
                      <a:lnTo>
                        <a:pt x="2283" y="83"/>
                      </a:lnTo>
                      <a:lnTo>
                        <a:pt x="2284" y="84"/>
                      </a:lnTo>
                      <a:lnTo>
                        <a:pt x="2286" y="86"/>
                      </a:lnTo>
                      <a:lnTo>
                        <a:pt x="2288" y="89"/>
                      </a:lnTo>
                      <a:lnTo>
                        <a:pt x="2289" y="92"/>
                      </a:lnTo>
                      <a:lnTo>
                        <a:pt x="2291" y="95"/>
                      </a:lnTo>
                      <a:lnTo>
                        <a:pt x="2293" y="98"/>
                      </a:lnTo>
                      <a:lnTo>
                        <a:pt x="2295" y="98"/>
                      </a:lnTo>
                      <a:lnTo>
                        <a:pt x="2296" y="98"/>
                      </a:lnTo>
                      <a:lnTo>
                        <a:pt x="2298" y="95"/>
                      </a:lnTo>
                      <a:lnTo>
                        <a:pt x="2299" y="92"/>
                      </a:lnTo>
                      <a:lnTo>
                        <a:pt x="2301" y="87"/>
                      </a:lnTo>
                      <a:lnTo>
                        <a:pt x="2303" y="82"/>
                      </a:lnTo>
                      <a:lnTo>
                        <a:pt x="2305" y="78"/>
                      </a:lnTo>
                      <a:lnTo>
                        <a:pt x="2307" y="75"/>
                      </a:lnTo>
                      <a:lnTo>
                        <a:pt x="2308" y="74"/>
                      </a:lnTo>
                      <a:lnTo>
                        <a:pt x="2310" y="75"/>
                      </a:lnTo>
                      <a:lnTo>
                        <a:pt x="2311" y="76"/>
                      </a:lnTo>
                      <a:lnTo>
                        <a:pt x="2313" y="79"/>
                      </a:lnTo>
                      <a:lnTo>
                        <a:pt x="2315" y="82"/>
                      </a:lnTo>
                      <a:lnTo>
                        <a:pt x="2317" y="85"/>
                      </a:lnTo>
                      <a:lnTo>
                        <a:pt x="2319" y="88"/>
                      </a:lnTo>
                      <a:lnTo>
                        <a:pt x="2320" y="90"/>
                      </a:lnTo>
                      <a:lnTo>
                        <a:pt x="2322" y="91"/>
                      </a:lnTo>
                      <a:lnTo>
                        <a:pt x="2323" y="91"/>
                      </a:lnTo>
                      <a:lnTo>
                        <a:pt x="2325" y="91"/>
                      </a:lnTo>
                      <a:lnTo>
                        <a:pt x="2327" y="92"/>
                      </a:lnTo>
                      <a:lnTo>
                        <a:pt x="2329" y="92"/>
                      </a:lnTo>
                      <a:lnTo>
                        <a:pt x="2331" y="92"/>
                      </a:lnTo>
                      <a:lnTo>
                        <a:pt x="2332" y="92"/>
                      </a:lnTo>
                      <a:lnTo>
                        <a:pt x="2334" y="92"/>
                      </a:lnTo>
                      <a:lnTo>
                        <a:pt x="2335" y="92"/>
                      </a:lnTo>
                      <a:lnTo>
                        <a:pt x="2337" y="91"/>
                      </a:lnTo>
                      <a:lnTo>
                        <a:pt x="2339" y="90"/>
                      </a:lnTo>
                      <a:lnTo>
                        <a:pt x="2341" y="87"/>
                      </a:lnTo>
                      <a:lnTo>
                        <a:pt x="2342" y="85"/>
                      </a:lnTo>
                      <a:lnTo>
                        <a:pt x="2344" y="82"/>
                      </a:lnTo>
                      <a:lnTo>
                        <a:pt x="2346" y="79"/>
                      </a:lnTo>
                      <a:lnTo>
                        <a:pt x="2347" y="76"/>
                      </a:lnTo>
                      <a:lnTo>
                        <a:pt x="2349" y="75"/>
                      </a:lnTo>
                      <a:lnTo>
                        <a:pt x="2351" y="73"/>
                      </a:lnTo>
                      <a:lnTo>
                        <a:pt x="2353" y="72"/>
                      </a:lnTo>
                      <a:lnTo>
                        <a:pt x="2354" y="71"/>
                      </a:lnTo>
                      <a:lnTo>
                        <a:pt x="2356" y="71"/>
                      </a:lnTo>
                      <a:lnTo>
                        <a:pt x="2358" y="70"/>
                      </a:lnTo>
                      <a:lnTo>
                        <a:pt x="2359" y="69"/>
                      </a:lnTo>
                      <a:lnTo>
                        <a:pt x="2361" y="68"/>
                      </a:lnTo>
                      <a:lnTo>
                        <a:pt x="2363" y="67"/>
                      </a:lnTo>
                      <a:lnTo>
                        <a:pt x="2365" y="65"/>
                      </a:lnTo>
                      <a:lnTo>
                        <a:pt x="2366" y="64"/>
                      </a:lnTo>
                      <a:lnTo>
                        <a:pt x="2368" y="63"/>
                      </a:lnTo>
                      <a:lnTo>
                        <a:pt x="2370" y="62"/>
                      </a:lnTo>
                      <a:lnTo>
                        <a:pt x="2371" y="61"/>
                      </a:lnTo>
                      <a:lnTo>
                        <a:pt x="2373" y="61"/>
                      </a:lnTo>
                      <a:lnTo>
                        <a:pt x="2375" y="60"/>
                      </a:lnTo>
                      <a:lnTo>
                        <a:pt x="2377" y="59"/>
                      </a:lnTo>
                      <a:lnTo>
                        <a:pt x="2378" y="59"/>
                      </a:lnTo>
                      <a:lnTo>
                        <a:pt x="2380" y="58"/>
                      </a:lnTo>
                      <a:lnTo>
                        <a:pt x="2382" y="58"/>
                      </a:lnTo>
                      <a:lnTo>
                        <a:pt x="2383" y="57"/>
                      </a:lnTo>
                      <a:lnTo>
                        <a:pt x="2385" y="57"/>
                      </a:lnTo>
                      <a:lnTo>
                        <a:pt x="2387" y="58"/>
                      </a:lnTo>
                      <a:lnTo>
                        <a:pt x="2389" y="59"/>
                      </a:lnTo>
                      <a:lnTo>
                        <a:pt x="2390" y="60"/>
                      </a:lnTo>
                      <a:lnTo>
                        <a:pt x="2392" y="61"/>
                      </a:lnTo>
                      <a:lnTo>
                        <a:pt x="2394" y="62"/>
                      </a:lnTo>
                      <a:lnTo>
                        <a:pt x="2395" y="63"/>
                      </a:lnTo>
                      <a:lnTo>
                        <a:pt x="2397" y="64"/>
                      </a:lnTo>
                      <a:lnTo>
                        <a:pt x="2399" y="65"/>
                      </a:lnTo>
                      <a:lnTo>
                        <a:pt x="2401" y="65"/>
                      </a:lnTo>
                      <a:lnTo>
                        <a:pt x="2402" y="65"/>
                      </a:lnTo>
                      <a:lnTo>
                        <a:pt x="2404" y="65"/>
                      </a:lnTo>
                      <a:lnTo>
                        <a:pt x="2406" y="64"/>
                      </a:lnTo>
                      <a:lnTo>
                        <a:pt x="2407" y="62"/>
                      </a:lnTo>
                      <a:lnTo>
                        <a:pt x="2409" y="60"/>
                      </a:lnTo>
                      <a:lnTo>
                        <a:pt x="2411" y="58"/>
                      </a:lnTo>
                      <a:lnTo>
                        <a:pt x="2413" y="55"/>
                      </a:lnTo>
                      <a:lnTo>
                        <a:pt x="2414" y="52"/>
                      </a:lnTo>
                      <a:lnTo>
                        <a:pt x="2416" y="49"/>
                      </a:lnTo>
                      <a:lnTo>
                        <a:pt x="2418" y="48"/>
                      </a:lnTo>
                      <a:lnTo>
                        <a:pt x="2419" y="46"/>
                      </a:lnTo>
                      <a:lnTo>
                        <a:pt x="2421" y="46"/>
                      </a:lnTo>
                      <a:lnTo>
                        <a:pt x="2423" y="48"/>
                      </a:lnTo>
                      <a:lnTo>
                        <a:pt x="2424" y="51"/>
                      </a:lnTo>
                      <a:lnTo>
                        <a:pt x="2426" y="54"/>
                      </a:lnTo>
                      <a:lnTo>
                        <a:pt x="2428" y="58"/>
                      </a:lnTo>
                      <a:lnTo>
                        <a:pt x="2430" y="62"/>
                      </a:lnTo>
                      <a:lnTo>
                        <a:pt x="2431" y="64"/>
                      </a:lnTo>
                      <a:lnTo>
                        <a:pt x="2433" y="65"/>
                      </a:lnTo>
                      <a:lnTo>
                        <a:pt x="2435" y="65"/>
                      </a:lnTo>
                      <a:lnTo>
                        <a:pt x="2436" y="63"/>
                      </a:lnTo>
                      <a:lnTo>
                        <a:pt x="2438" y="59"/>
                      </a:lnTo>
                      <a:lnTo>
                        <a:pt x="2440" y="55"/>
                      </a:lnTo>
                      <a:lnTo>
                        <a:pt x="2442" y="50"/>
                      </a:lnTo>
                      <a:lnTo>
                        <a:pt x="2443" y="44"/>
                      </a:lnTo>
                      <a:lnTo>
                        <a:pt x="2445" y="40"/>
                      </a:lnTo>
                      <a:lnTo>
                        <a:pt x="2447" y="37"/>
                      </a:lnTo>
                      <a:lnTo>
                        <a:pt x="2448" y="36"/>
                      </a:lnTo>
                      <a:lnTo>
                        <a:pt x="2450" y="36"/>
                      </a:lnTo>
                      <a:lnTo>
                        <a:pt x="2452" y="37"/>
                      </a:lnTo>
                      <a:lnTo>
                        <a:pt x="2454" y="39"/>
                      </a:lnTo>
                      <a:lnTo>
                        <a:pt x="2455" y="42"/>
                      </a:lnTo>
                      <a:lnTo>
                        <a:pt x="2457" y="44"/>
                      </a:lnTo>
                      <a:lnTo>
                        <a:pt x="2458" y="46"/>
                      </a:lnTo>
                      <a:lnTo>
                        <a:pt x="2460" y="47"/>
                      </a:lnTo>
                      <a:lnTo>
                        <a:pt x="2462" y="48"/>
                      </a:lnTo>
                      <a:lnTo>
                        <a:pt x="2464" y="48"/>
                      </a:lnTo>
                      <a:lnTo>
                        <a:pt x="2465" y="48"/>
                      </a:lnTo>
                      <a:lnTo>
                        <a:pt x="2467" y="48"/>
                      </a:lnTo>
                      <a:lnTo>
                        <a:pt x="2469" y="48"/>
                      </a:lnTo>
                      <a:lnTo>
                        <a:pt x="2470" y="48"/>
                      </a:lnTo>
                      <a:lnTo>
                        <a:pt x="2472" y="48"/>
                      </a:lnTo>
                      <a:lnTo>
                        <a:pt x="2474" y="48"/>
                      </a:lnTo>
                      <a:lnTo>
                        <a:pt x="2476" y="47"/>
                      </a:lnTo>
                      <a:lnTo>
                        <a:pt x="2477" y="46"/>
                      </a:lnTo>
                      <a:lnTo>
                        <a:pt x="2479" y="45"/>
                      </a:lnTo>
                      <a:lnTo>
                        <a:pt x="2481" y="45"/>
                      </a:lnTo>
                      <a:lnTo>
                        <a:pt x="2482" y="45"/>
                      </a:lnTo>
                      <a:lnTo>
                        <a:pt x="2484" y="47"/>
                      </a:lnTo>
                      <a:lnTo>
                        <a:pt x="2486" y="50"/>
                      </a:lnTo>
                      <a:lnTo>
                        <a:pt x="2488" y="54"/>
                      </a:lnTo>
                      <a:lnTo>
                        <a:pt x="2489" y="59"/>
                      </a:lnTo>
                      <a:lnTo>
                        <a:pt x="2491" y="64"/>
                      </a:lnTo>
                      <a:lnTo>
                        <a:pt x="2493" y="68"/>
                      </a:lnTo>
                      <a:lnTo>
                        <a:pt x="2494" y="70"/>
                      </a:lnTo>
                      <a:lnTo>
                        <a:pt x="2496" y="70"/>
                      </a:lnTo>
                      <a:lnTo>
                        <a:pt x="2498" y="68"/>
                      </a:lnTo>
                      <a:lnTo>
                        <a:pt x="2500" y="64"/>
                      </a:lnTo>
                      <a:lnTo>
                        <a:pt x="2501" y="57"/>
                      </a:lnTo>
                      <a:lnTo>
                        <a:pt x="2503" y="51"/>
                      </a:lnTo>
                      <a:lnTo>
                        <a:pt x="2505" y="44"/>
                      </a:lnTo>
                      <a:lnTo>
                        <a:pt x="2506" y="40"/>
                      </a:lnTo>
                      <a:lnTo>
                        <a:pt x="2508" y="37"/>
                      </a:lnTo>
                      <a:lnTo>
                        <a:pt x="2510" y="36"/>
                      </a:lnTo>
                      <a:lnTo>
                        <a:pt x="2512" y="37"/>
                      </a:lnTo>
                      <a:lnTo>
                        <a:pt x="2513" y="38"/>
                      </a:lnTo>
                      <a:lnTo>
                        <a:pt x="2515" y="40"/>
                      </a:lnTo>
                      <a:lnTo>
                        <a:pt x="2517" y="41"/>
                      </a:lnTo>
                      <a:lnTo>
                        <a:pt x="2518" y="40"/>
                      </a:lnTo>
                      <a:lnTo>
                        <a:pt x="2520" y="39"/>
                      </a:lnTo>
                      <a:lnTo>
                        <a:pt x="2522" y="36"/>
                      </a:lnTo>
                      <a:lnTo>
                        <a:pt x="2524" y="33"/>
                      </a:lnTo>
                      <a:lnTo>
                        <a:pt x="2525" y="32"/>
                      </a:lnTo>
                      <a:lnTo>
                        <a:pt x="2527" y="31"/>
                      </a:lnTo>
                      <a:lnTo>
                        <a:pt x="2529" y="33"/>
                      </a:lnTo>
                      <a:lnTo>
                        <a:pt x="2530" y="36"/>
                      </a:lnTo>
                      <a:lnTo>
                        <a:pt x="2532" y="39"/>
                      </a:lnTo>
                      <a:lnTo>
                        <a:pt x="2534" y="43"/>
                      </a:lnTo>
                      <a:lnTo>
                        <a:pt x="2536" y="46"/>
                      </a:lnTo>
                      <a:lnTo>
                        <a:pt x="2537" y="49"/>
                      </a:lnTo>
                      <a:lnTo>
                        <a:pt x="2539" y="49"/>
                      </a:lnTo>
                      <a:lnTo>
                        <a:pt x="2541" y="48"/>
                      </a:lnTo>
                      <a:lnTo>
                        <a:pt x="2542" y="46"/>
                      </a:lnTo>
                      <a:lnTo>
                        <a:pt x="2544" y="44"/>
                      </a:lnTo>
                      <a:lnTo>
                        <a:pt x="2546" y="44"/>
                      </a:lnTo>
                      <a:lnTo>
                        <a:pt x="2548" y="44"/>
                      </a:lnTo>
                      <a:lnTo>
                        <a:pt x="2549" y="46"/>
                      </a:lnTo>
                      <a:lnTo>
                        <a:pt x="2551" y="49"/>
                      </a:lnTo>
                      <a:lnTo>
                        <a:pt x="2553" y="53"/>
                      </a:lnTo>
                      <a:lnTo>
                        <a:pt x="2554" y="56"/>
                      </a:lnTo>
                      <a:lnTo>
                        <a:pt x="2556" y="57"/>
                      </a:lnTo>
                      <a:lnTo>
                        <a:pt x="2558" y="57"/>
                      </a:lnTo>
                      <a:lnTo>
                        <a:pt x="2560" y="56"/>
                      </a:lnTo>
                      <a:lnTo>
                        <a:pt x="2561" y="52"/>
                      </a:lnTo>
                      <a:lnTo>
                        <a:pt x="2563" y="49"/>
                      </a:lnTo>
                      <a:lnTo>
                        <a:pt x="2565" y="46"/>
                      </a:lnTo>
                      <a:lnTo>
                        <a:pt x="2566" y="44"/>
                      </a:lnTo>
                      <a:lnTo>
                        <a:pt x="2568" y="43"/>
                      </a:lnTo>
                      <a:lnTo>
                        <a:pt x="2570" y="44"/>
                      </a:lnTo>
                      <a:lnTo>
                        <a:pt x="2572" y="46"/>
                      </a:lnTo>
                      <a:lnTo>
                        <a:pt x="2573" y="49"/>
                      </a:lnTo>
                      <a:lnTo>
                        <a:pt x="2575" y="51"/>
                      </a:lnTo>
                      <a:lnTo>
                        <a:pt x="2577" y="52"/>
                      </a:lnTo>
                      <a:lnTo>
                        <a:pt x="2578" y="52"/>
                      </a:lnTo>
                      <a:lnTo>
                        <a:pt x="2580" y="50"/>
                      </a:lnTo>
                      <a:lnTo>
                        <a:pt x="2582" y="48"/>
                      </a:lnTo>
                      <a:lnTo>
                        <a:pt x="2584" y="45"/>
                      </a:lnTo>
                      <a:lnTo>
                        <a:pt x="2585" y="43"/>
                      </a:lnTo>
                      <a:lnTo>
                        <a:pt x="2587" y="42"/>
                      </a:lnTo>
                      <a:lnTo>
                        <a:pt x="2589" y="42"/>
                      </a:lnTo>
                      <a:lnTo>
                        <a:pt x="2590" y="44"/>
                      </a:lnTo>
                      <a:lnTo>
                        <a:pt x="2592" y="47"/>
                      </a:lnTo>
                      <a:lnTo>
                        <a:pt x="2594" y="50"/>
                      </a:lnTo>
                      <a:lnTo>
                        <a:pt x="2596" y="52"/>
                      </a:lnTo>
                      <a:lnTo>
                        <a:pt x="2597" y="53"/>
                      </a:lnTo>
                      <a:lnTo>
                        <a:pt x="2599" y="53"/>
                      </a:lnTo>
                      <a:lnTo>
                        <a:pt x="2600" y="51"/>
                      </a:lnTo>
                      <a:lnTo>
                        <a:pt x="2602" y="50"/>
                      </a:lnTo>
                      <a:lnTo>
                        <a:pt x="2604" y="48"/>
                      </a:lnTo>
                      <a:lnTo>
                        <a:pt x="2606" y="47"/>
                      </a:lnTo>
                      <a:lnTo>
                        <a:pt x="2608" y="47"/>
                      </a:lnTo>
                      <a:lnTo>
                        <a:pt x="2609" y="47"/>
                      </a:lnTo>
                      <a:lnTo>
                        <a:pt x="2611" y="48"/>
                      </a:lnTo>
                      <a:lnTo>
                        <a:pt x="2612" y="50"/>
                      </a:lnTo>
                      <a:lnTo>
                        <a:pt x="2614" y="51"/>
                      </a:lnTo>
                      <a:lnTo>
                        <a:pt x="2616" y="51"/>
                      </a:lnTo>
                      <a:lnTo>
                        <a:pt x="2618" y="52"/>
                      </a:lnTo>
                      <a:lnTo>
                        <a:pt x="2620" y="51"/>
                      </a:lnTo>
                      <a:lnTo>
                        <a:pt x="2621" y="51"/>
                      </a:lnTo>
                      <a:lnTo>
                        <a:pt x="2623" y="51"/>
                      </a:lnTo>
                      <a:lnTo>
                        <a:pt x="2624" y="52"/>
                      </a:lnTo>
                      <a:lnTo>
                        <a:pt x="2626" y="53"/>
                      </a:lnTo>
                      <a:lnTo>
                        <a:pt x="2628" y="56"/>
                      </a:lnTo>
                      <a:lnTo>
                        <a:pt x="2630" y="58"/>
                      </a:lnTo>
                      <a:lnTo>
                        <a:pt x="2631" y="59"/>
                      </a:lnTo>
                      <a:lnTo>
                        <a:pt x="2633" y="61"/>
                      </a:lnTo>
                      <a:lnTo>
                        <a:pt x="2635" y="61"/>
                      </a:lnTo>
                      <a:lnTo>
                        <a:pt x="2636" y="59"/>
                      </a:lnTo>
                      <a:lnTo>
                        <a:pt x="2638" y="57"/>
                      </a:lnTo>
                      <a:lnTo>
                        <a:pt x="2640" y="55"/>
                      </a:lnTo>
                      <a:lnTo>
                        <a:pt x="2642" y="52"/>
                      </a:lnTo>
                      <a:lnTo>
                        <a:pt x="2643" y="50"/>
                      </a:lnTo>
                      <a:lnTo>
                        <a:pt x="2645" y="49"/>
                      </a:lnTo>
                      <a:lnTo>
                        <a:pt x="2647" y="49"/>
                      </a:lnTo>
                      <a:lnTo>
                        <a:pt x="2648" y="51"/>
                      </a:lnTo>
                      <a:lnTo>
                        <a:pt x="2650" y="55"/>
                      </a:lnTo>
                      <a:lnTo>
                        <a:pt x="2652" y="59"/>
                      </a:lnTo>
                      <a:lnTo>
                        <a:pt x="2654" y="64"/>
                      </a:lnTo>
                      <a:lnTo>
                        <a:pt x="2655" y="70"/>
                      </a:lnTo>
                      <a:lnTo>
                        <a:pt x="2657" y="74"/>
                      </a:lnTo>
                      <a:lnTo>
                        <a:pt x="2659" y="77"/>
                      </a:lnTo>
                      <a:lnTo>
                        <a:pt x="2660" y="79"/>
                      </a:lnTo>
                      <a:lnTo>
                        <a:pt x="2662" y="79"/>
                      </a:lnTo>
                      <a:lnTo>
                        <a:pt x="2664" y="77"/>
                      </a:lnTo>
                      <a:lnTo>
                        <a:pt x="2665" y="73"/>
                      </a:lnTo>
                      <a:lnTo>
                        <a:pt x="2667" y="67"/>
                      </a:lnTo>
                      <a:lnTo>
                        <a:pt x="2669" y="61"/>
                      </a:lnTo>
                      <a:lnTo>
                        <a:pt x="2671" y="55"/>
                      </a:lnTo>
                      <a:lnTo>
                        <a:pt x="2672" y="50"/>
                      </a:lnTo>
                      <a:lnTo>
                        <a:pt x="2674" y="48"/>
                      </a:lnTo>
                      <a:lnTo>
                        <a:pt x="2676" y="48"/>
                      </a:lnTo>
                      <a:lnTo>
                        <a:pt x="2677" y="51"/>
                      </a:lnTo>
                      <a:lnTo>
                        <a:pt x="2679" y="56"/>
                      </a:lnTo>
                      <a:lnTo>
                        <a:pt x="2681" y="63"/>
                      </a:lnTo>
                      <a:lnTo>
                        <a:pt x="2683" y="70"/>
                      </a:lnTo>
                      <a:lnTo>
                        <a:pt x="2684" y="77"/>
                      </a:lnTo>
                      <a:lnTo>
                        <a:pt x="2686" y="81"/>
                      </a:lnTo>
                      <a:lnTo>
                        <a:pt x="2688" y="83"/>
                      </a:lnTo>
                      <a:lnTo>
                        <a:pt x="2689" y="82"/>
                      </a:lnTo>
                      <a:lnTo>
                        <a:pt x="2691" y="79"/>
                      </a:lnTo>
                      <a:lnTo>
                        <a:pt x="2693" y="75"/>
                      </a:lnTo>
                      <a:lnTo>
                        <a:pt x="2695" y="70"/>
                      </a:lnTo>
                      <a:lnTo>
                        <a:pt x="2696" y="67"/>
                      </a:lnTo>
                      <a:lnTo>
                        <a:pt x="2698" y="64"/>
                      </a:lnTo>
                      <a:lnTo>
                        <a:pt x="2700" y="64"/>
                      </a:lnTo>
                      <a:lnTo>
                        <a:pt x="2701" y="64"/>
                      </a:lnTo>
                      <a:lnTo>
                        <a:pt x="2703" y="66"/>
                      </a:lnTo>
                      <a:lnTo>
                        <a:pt x="2705" y="67"/>
                      </a:lnTo>
                      <a:lnTo>
                        <a:pt x="2707" y="68"/>
                      </a:lnTo>
                      <a:lnTo>
                        <a:pt x="2708" y="68"/>
                      </a:lnTo>
                      <a:lnTo>
                        <a:pt x="2710" y="66"/>
                      </a:lnTo>
                      <a:lnTo>
                        <a:pt x="2712" y="64"/>
                      </a:lnTo>
                      <a:lnTo>
                        <a:pt x="2713" y="61"/>
                      </a:lnTo>
                      <a:lnTo>
                        <a:pt x="2715" y="59"/>
                      </a:lnTo>
                      <a:lnTo>
                        <a:pt x="2717" y="58"/>
                      </a:lnTo>
                      <a:lnTo>
                        <a:pt x="2719" y="58"/>
                      </a:lnTo>
                      <a:lnTo>
                        <a:pt x="2720" y="60"/>
                      </a:lnTo>
                      <a:lnTo>
                        <a:pt x="2722" y="63"/>
                      </a:lnTo>
                      <a:lnTo>
                        <a:pt x="2724" y="66"/>
                      </a:lnTo>
                      <a:lnTo>
                        <a:pt x="2725" y="69"/>
                      </a:lnTo>
                      <a:lnTo>
                        <a:pt x="2727" y="71"/>
                      </a:lnTo>
                      <a:lnTo>
                        <a:pt x="2729" y="73"/>
                      </a:lnTo>
                      <a:lnTo>
                        <a:pt x="2731" y="73"/>
                      </a:lnTo>
                      <a:lnTo>
                        <a:pt x="2732" y="73"/>
                      </a:lnTo>
                      <a:lnTo>
                        <a:pt x="2734" y="73"/>
                      </a:lnTo>
                      <a:lnTo>
                        <a:pt x="2735" y="73"/>
                      </a:lnTo>
                      <a:lnTo>
                        <a:pt x="2737" y="74"/>
                      </a:lnTo>
                      <a:lnTo>
                        <a:pt x="2739" y="75"/>
                      </a:lnTo>
                      <a:lnTo>
                        <a:pt x="2741" y="77"/>
                      </a:lnTo>
                      <a:lnTo>
                        <a:pt x="2743" y="80"/>
                      </a:lnTo>
                      <a:lnTo>
                        <a:pt x="2744" y="81"/>
                      </a:lnTo>
                      <a:lnTo>
                        <a:pt x="2746" y="83"/>
                      </a:lnTo>
                      <a:lnTo>
                        <a:pt x="2747" y="83"/>
                      </a:lnTo>
                      <a:lnTo>
                        <a:pt x="2749" y="83"/>
                      </a:lnTo>
                      <a:lnTo>
                        <a:pt x="2751" y="82"/>
                      </a:lnTo>
                      <a:lnTo>
                        <a:pt x="2753" y="82"/>
                      </a:lnTo>
                      <a:lnTo>
                        <a:pt x="2755" y="82"/>
                      </a:lnTo>
                      <a:lnTo>
                        <a:pt x="2756" y="83"/>
                      </a:lnTo>
                      <a:lnTo>
                        <a:pt x="2758" y="86"/>
                      </a:lnTo>
                      <a:lnTo>
                        <a:pt x="2759" y="89"/>
                      </a:lnTo>
                      <a:lnTo>
                        <a:pt x="2761" y="93"/>
                      </a:lnTo>
                      <a:lnTo>
                        <a:pt x="2763" y="96"/>
                      </a:lnTo>
                      <a:lnTo>
                        <a:pt x="2765" y="99"/>
                      </a:lnTo>
                      <a:lnTo>
                        <a:pt x="2767" y="101"/>
                      </a:lnTo>
                      <a:lnTo>
                        <a:pt x="2768" y="101"/>
                      </a:lnTo>
                      <a:lnTo>
                        <a:pt x="2770" y="101"/>
                      </a:lnTo>
                      <a:lnTo>
                        <a:pt x="2771" y="99"/>
                      </a:lnTo>
                      <a:lnTo>
                        <a:pt x="2773" y="98"/>
                      </a:lnTo>
                      <a:lnTo>
                        <a:pt x="2775" y="96"/>
                      </a:lnTo>
                      <a:lnTo>
                        <a:pt x="2777" y="95"/>
                      </a:lnTo>
                      <a:lnTo>
                        <a:pt x="2778" y="95"/>
                      </a:lnTo>
                      <a:lnTo>
                        <a:pt x="2780" y="95"/>
                      </a:lnTo>
                      <a:lnTo>
                        <a:pt x="2782" y="96"/>
                      </a:lnTo>
                      <a:lnTo>
                        <a:pt x="2783" y="98"/>
                      </a:lnTo>
                      <a:lnTo>
                        <a:pt x="2785" y="101"/>
                      </a:lnTo>
                      <a:lnTo>
                        <a:pt x="2787" y="103"/>
                      </a:lnTo>
                      <a:lnTo>
                        <a:pt x="2789" y="105"/>
                      </a:lnTo>
                      <a:lnTo>
                        <a:pt x="2790" y="107"/>
                      </a:lnTo>
                      <a:lnTo>
                        <a:pt x="2792" y="108"/>
                      </a:lnTo>
                      <a:lnTo>
                        <a:pt x="2794" y="110"/>
                      </a:lnTo>
                      <a:lnTo>
                        <a:pt x="2795" y="110"/>
                      </a:lnTo>
                      <a:lnTo>
                        <a:pt x="2797" y="111"/>
                      </a:lnTo>
                      <a:lnTo>
                        <a:pt x="2799" y="112"/>
                      </a:lnTo>
                      <a:lnTo>
                        <a:pt x="2801" y="112"/>
                      </a:lnTo>
                      <a:lnTo>
                        <a:pt x="2802" y="113"/>
                      </a:lnTo>
                      <a:lnTo>
                        <a:pt x="2804" y="115"/>
                      </a:lnTo>
                      <a:lnTo>
                        <a:pt x="2806" y="118"/>
                      </a:lnTo>
                      <a:lnTo>
                        <a:pt x="2807" y="120"/>
                      </a:lnTo>
                      <a:lnTo>
                        <a:pt x="2809" y="124"/>
                      </a:lnTo>
                      <a:lnTo>
                        <a:pt x="2811" y="129"/>
                      </a:lnTo>
                      <a:lnTo>
                        <a:pt x="2813" y="133"/>
                      </a:lnTo>
                      <a:lnTo>
                        <a:pt x="2814" y="137"/>
                      </a:lnTo>
                      <a:lnTo>
                        <a:pt x="2816" y="141"/>
                      </a:lnTo>
                      <a:lnTo>
                        <a:pt x="2818" y="143"/>
                      </a:lnTo>
                      <a:lnTo>
                        <a:pt x="2819" y="143"/>
                      </a:lnTo>
                      <a:lnTo>
                        <a:pt x="2821" y="142"/>
                      </a:lnTo>
                      <a:lnTo>
                        <a:pt x="2823" y="140"/>
                      </a:lnTo>
                      <a:lnTo>
                        <a:pt x="2825" y="137"/>
                      </a:lnTo>
                      <a:lnTo>
                        <a:pt x="2826" y="133"/>
                      </a:lnTo>
                      <a:lnTo>
                        <a:pt x="2828" y="129"/>
                      </a:lnTo>
                      <a:lnTo>
                        <a:pt x="2830" y="126"/>
                      </a:lnTo>
                      <a:lnTo>
                        <a:pt x="2831" y="124"/>
                      </a:lnTo>
                      <a:lnTo>
                        <a:pt x="2833" y="123"/>
                      </a:lnTo>
                      <a:lnTo>
                        <a:pt x="2835" y="123"/>
                      </a:lnTo>
                      <a:lnTo>
                        <a:pt x="2837" y="124"/>
                      </a:lnTo>
                      <a:lnTo>
                        <a:pt x="2838" y="126"/>
                      </a:lnTo>
                      <a:lnTo>
                        <a:pt x="2840" y="129"/>
                      </a:lnTo>
                      <a:lnTo>
                        <a:pt x="2842" y="131"/>
                      </a:lnTo>
                      <a:lnTo>
                        <a:pt x="2843" y="132"/>
                      </a:lnTo>
                      <a:lnTo>
                        <a:pt x="2845" y="134"/>
                      </a:lnTo>
                      <a:lnTo>
                        <a:pt x="2847" y="135"/>
                      </a:lnTo>
                      <a:lnTo>
                        <a:pt x="2849" y="135"/>
                      </a:lnTo>
                      <a:lnTo>
                        <a:pt x="2850" y="134"/>
                      </a:lnTo>
                      <a:lnTo>
                        <a:pt x="2852" y="133"/>
                      </a:lnTo>
                      <a:lnTo>
                        <a:pt x="2854" y="132"/>
                      </a:lnTo>
                      <a:lnTo>
                        <a:pt x="2855" y="132"/>
                      </a:lnTo>
                      <a:lnTo>
                        <a:pt x="2857" y="131"/>
                      </a:lnTo>
                      <a:lnTo>
                        <a:pt x="2859" y="131"/>
                      </a:lnTo>
                      <a:lnTo>
                        <a:pt x="2861" y="131"/>
                      </a:lnTo>
                      <a:lnTo>
                        <a:pt x="2862" y="131"/>
                      </a:lnTo>
                      <a:lnTo>
                        <a:pt x="2864" y="130"/>
                      </a:lnTo>
                      <a:lnTo>
                        <a:pt x="2866" y="130"/>
                      </a:lnTo>
                      <a:lnTo>
                        <a:pt x="2867" y="130"/>
                      </a:lnTo>
                      <a:lnTo>
                        <a:pt x="2869" y="129"/>
                      </a:lnTo>
                      <a:lnTo>
                        <a:pt x="2871" y="128"/>
                      </a:lnTo>
                      <a:lnTo>
                        <a:pt x="2872" y="127"/>
                      </a:lnTo>
                      <a:lnTo>
                        <a:pt x="2874" y="127"/>
                      </a:lnTo>
                      <a:lnTo>
                        <a:pt x="2876" y="127"/>
                      </a:lnTo>
                      <a:lnTo>
                        <a:pt x="2878" y="128"/>
                      </a:lnTo>
                      <a:lnTo>
                        <a:pt x="2879" y="128"/>
                      </a:lnTo>
                      <a:lnTo>
                        <a:pt x="2881" y="129"/>
                      </a:lnTo>
                      <a:lnTo>
                        <a:pt x="2883" y="130"/>
                      </a:lnTo>
                      <a:lnTo>
                        <a:pt x="2884" y="130"/>
                      </a:lnTo>
                      <a:lnTo>
                        <a:pt x="2886" y="129"/>
                      </a:lnTo>
                      <a:lnTo>
                        <a:pt x="2888" y="129"/>
                      </a:lnTo>
                      <a:lnTo>
                        <a:pt x="2890" y="127"/>
                      </a:lnTo>
                      <a:lnTo>
                        <a:pt x="2891" y="126"/>
                      </a:lnTo>
                      <a:lnTo>
                        <a:pt x="2893" y="124"/>
                      </a:lnTo>
                      <a:lnTo>
                        <a:pt x="2895" y="122"/>
                      </a:lnTo>
                      <a:lnTo>
                        <a:pt x="2896" y="121"/>
                      </a:lnTo>
                      <a:lnTo>
                        <a:pt x="2898" y="119"/>
                      </a:lnTo>
                      <a:lnTo>
                        <a:pt x="2900" y="118"/>
                      </a:lnTo>
                      <a:lnTo>
                        <a:pt x="2902" y="118"/>
                      </a:lnTo>
                      <a:lnTo>
                        <a:pt x="2903" y="117"/>
                      </a:lnTo>
                      <a:lnTo>
                        <a:pt x="2905" y="117"/>
                      </a:lnTo>
                      <a:lnTo>
                        <a:pt x="2907" y="116"/>
                      </a:lnTo>
                      <a:lnTo>
                        <a:pt x="2908" y="115"/>
                      </a:lnTo>
                      <a:lnTo>
                        <a:pt x="2910" y="114"/>
                      </a:lnTo>
                      <a:lnTo>
                        <a:pt x="2912" y="114"/>
                      </a:lnTo>
                      <a:lnTo>
                        <a:pt x="2913" y="114"/>
                      </a:lnTo>
                      <a:lnTo>
                        <a:pt x="2915" y="115"/>
                      </a:lnTo>
                      <a:lnTo>
                        <a:pt x="2917" y="117"/>
                      </a:lnTo>
                      <a:lnTo>
                        <a:pt x="2918" y="119"/>
                      </a:lnTo>
                      <a:lnTo>
                        <a:pt x="2920" y="122"/>
                      </a:lnTo>
                      <a:lnTo>
                        <a:pt x="2922" y="125"/>
                      </a:lnTo>
                      <a:lnTo>
                        <a:pt x="2924" y="129"/>
                      </a:lnTo>
                      <a:lnTo>
                        <a:pt x="2925" y="131"/>
                      </a:lnTo>
                      <a:lnTo>
                        <a:pt x="2927" y="133"/>
                      </a:lnTo>
                      <a:lnTo>
                        <a:pt x="2929" y="134"/>
                      </a:lnTo>
                      <a:lnTo>
                        <a:pt x="2930" y="133"/>
                      </a:lnTo>
                      <a:lnTo>
                        <a:pt x="2932" y="131"/>
                      </a:lnTo>
                      <a:lnTo>
                        <a:pt x="2934" y="129"/>
                      </a:lnTo>
                      <a:lnTo>
                        <a:pt x="2936" y="126"/>
                      </a:lnTo>
                      <a:lnTo>
                        <a:pt x="2937" y="124"/>
                      </a:lnTo>
                      <a:lnTo>
                        <a:pt x="2939" y="122"/>
                      </a:lnTo>
                      <a:lnTo>
                        <a:pt x="2941" y="121"/>
                      </a:lnTo>
                      <a:lnTo>
                        <a:pt x="2942" y="122"/>
                      </a:lnTo>
                      <a:lnTo>
                        <a:pt x="2944" y="124"/>
                      </a:lnTo>
                      <a:lnTo>
                        <a:pt x="2946" y="127"/>
                      </a:lnTo>
                      <a:lnTo>
                        <a:pt x="2948" y="130"/>
                      </a:lnTo>
                      <a:lnTo>
                        <a:pt x="2949" y="132"/>
                      </a:lnTo>
                      <a:lnTo>
                        <a:pt x="2951" y="133"/>
                      </a:lnTo>
                      <a:lnTo>
                        <a:pt x="2953" y="133"/>
                      </a:lnTo>
                      <a:lnTo>
                        <a:pt x="2954" y="132"/>
                      </a:lnTo>
                      <a:lnTo>
                        <a:pt x="2956" y="130"/>
                      </a:lnTo>
                      <a:lnTo>
                        <a:pt x="2958" y="127"/>
                      </a:lnTo>
                      <a:lnTo>
                        <a:pt x="2960" y="125"/>
                      </a:lnTo>
                      <a:lnTo>
                        <a:pt x="2961" y="124"/>
                      </a:lnTo>
                      <a:lnTo>
                        <a:pt x="2963" y="124"/>
                      </a:lnTo>
                      <a:lnTo>
                        <a:pt x="2965" y="125"/>
                      </a:lnTo>
                      <a:lnTo>
                        <a:pt x="2966" y="127"/>
                      </a:lnTo>
                      <a:lnTo>
                        <a:pt x="2968" y="130"/>
                      </a:lnTo>
                      <a:lnTo>
                        <a:pt x="2970" y="132"/>
                      </a:lnTo>
                      <a:lnTo>
                        <a:pt x="2972" y="133"/>
                      </a:lnTo>
                      <a:lnTo>
                        <a:pt x="2973" y="133"/>
                      </a:lnTo>
                      <a:lnTo>
                        <a:pt x="2975" y="132"/>
                      </a:lnTo>
                      <a:lnTo>
                        <a:pt x="2977" y="129"/>
                      </a:lnTo>
                      <a:lnTo>
                        <a:pt x="2978" y="125"/>
                      </a:lnTo>
                      <a:lnTo>
                        <a:pt x="2980" y="123"/>
                      </a:lnTo>
                      <a:lnTo>
                        <a:pt x="2982" y="121"/>
                      </a:lnTo>
                      <a:lnTo>
                        <a:pt x="2984" y="121"/>
                      </a:lnTo>
                      <a:lnTo>
                        <a:pt x="2985" y="124"/>
                      </a:lnTo>
                      <a:lnTo>
                        <a:pt x="2987" y="128"/>
                      </a:lnTo>
                      <a:lnTo>
                        <a:pt x="2989" y="133"/>
                      </a:lnTo>
                      <a:lnTo>
                        <a:pt x="2990" y="139"/>
                      </a:lnTo>
                      <a:lnTo>
                        <a:pt x="2992" y="144"/>
                      </a:lnTo>
                      <a:lnTo>
                        <a:pt x="2994" y="147"/>
                      </a:lnTo>
                      <a:lnTo>
                        <a:pt x="2996" y="148"/>
                      </a:lnTo>
                      <a:lnTo>
                        <a:pt x="2997" y="148"/>
                      </a:lnTo>
                      <a:lnTo>
                        <a:pt x="2999" y="145"/>
                      </a:lnTo>
                      <a:lnTo>
                        <a:pt x="3001" y="143"/>
                      </a:lnTo>
                      <a:lnTo>
                        <a:pt x="3002" y="141"/>
                      </a:lnTo>
                      <a:lnTo>
                        <a:pt x="3004" y="140"/>
                      </a:lnTo>
                      <a:lnTo>
                        <a:pt x="3006" y="141"/>
                      </a:lnTo>
                      <a:lnTo>
                        <a:pt x="3008" y="143"/>
                      </a:lnTo>
                      <a:lnTo>
                        <a:pt x="3009" y="146"/>
                      </a:lnTo>
                      <a:lnTo>
                        <a:pt x="3011" y="149"/>
                      </a:lnTo>
                      <a:lnTo>
                        <a:pt x="3013" y="152"/>
                      </a:lnTo>
                      <a:lnTo>
                        <a:pt x="3014" y="154"/>
                      </a:lnTo>
                      <a:lnTo>
                        <a:pt x="3016" y="153"/>
                      </a:lnTo>
                      <a:lnTo>
                        <a:pt x="3018" y="151"/>
                      </a:lnTo>
                      <a:lnTo>
                        <a:pt x="3020" y="148"/>
                      </a:lnTo>
                      <a:lnTo>
                        <a:pt x="3021" y="145"/>
                      </a:lnTo>
                      <a:lnTo>
                        <a:pt x="3023" y="142"/>
                      </a:lnTo>
                      <a:lnTo>
                        <a:pt x="3025" y="139"/>
                      </a:lnTo>
                      <a:lnTo>
                        <a:pt x="3026" y="138"/>
                      </a:lnTo>
                      <a:lnTo>
                        <a:pt x="3028" y="138"/>
                      </a:lnTo>
                      <a:lnTo>
                        <a:pt x="3030" y="138"/>
                      </a:lnTo>
                      <a:lnTo>
                        <a:pt x="3032" y="139"/>
                      </a:lnTo>
                      <a:lnTo>
                        <a:pt x="3033" y="138"/>
                      </a:lnTo>
                      <a:lnTo>
                        <a:pt x="3035" y="136"/>
                      </a:lnTo>
                      <a:lnTo>
                        <a:pt x="3036" y="133"/>
                      </a:lnTo>
                      <a:lnTo>
                        <a:pt x="3038" y="130"/>
                      </a:lnTo>
                      <a:lnTo>
                        <a:pt x="3040" y="126"/>
                      </a:lnTo>
                      <a:lnTo>
                        <a:pt x="3042" y="122"/>
                      </a:lnTo>
                      <a:lnTo>
                        <a:pt x="3044" y="120"/>
                      </a:lnTo>
                      <a:lnTo>
                        <a:pt x="3045" y="120"/>
                      </a:lnTo>
                      <a:lnTo>
                        <a:pt x="3047" y="121"/>
                      </a:lnTo>
                      <a:lnTo>
                        <a:pt x="3048" y="124"/>
                      </a:lnTo>
                      <a:lnTo>
                        <a:pt x="3050" y="127"/>
                      </a:lnTo>
                      <a:lnTo>
                        <a:pt x="3052" y="130"/>
                      </a:lnTo>
                      <a:lnTo>
                        <a:pt x="3054" y="133"/>
                      </a:lnTo>
                      <a:lnTo>
                        <a:pt x="3056" y="133"/>
                      </a:lnTo>
                      <a:lnTo>
                        <a:pt x="3057" y="132"/>
                      </a:lnTo>
                      <a:lnTo>
                        <a:pt x="3059" y="130"/>
                      </a:lnTo>
                      <a:lnTo>
                        <a:pt x="3060" y="125"/>
                      </a:lnTo>
                      <a:lnTo>
                        <a:pt x="3062" y="121"/>
                      </a:lnTo>
                      <a:lnTo>
                        <a:pt x="3064" y="116"/>
                      </a:lnTo>
                      <a:lnTo>
                        <a:pt x="3066" y="112"/>
                      </a:lnTo>
                      <a:lnTo>
                        <a:pt x="3068" y="108"/>
                      </a:lnTo>
                      <a:lnTo>
                        <a:pt x="3069" y="106"/>
                      </a:lnTo>
                      <a:lnTo>
                        <a:pt x="3071" y="105"/>
                      </a:lnTo>
                      <a:lnTo>
                        <a:pt x="3072" y="105"/>
                      </a:lnTo>
                      <a:lnTo>
                        <a:pt x="3074" y="106"/>
                      </a:lnTo>
                      <a:lnTo>
                        <a:pt x="3076" y="107"/>
                      </a:lnTo>
                      <a:lnTo>
                        <a:pt x="3078" y="109"/>
                      </a:lnTo>
                      <a:lnTo>
                        <a:pt x="3079" y="111"/>
                      </a:lnTo>
                      <a:lnTo>
                        <a:pt x="3081" y="113"/>
                      </a:lnTo>
                      <a:lnTo>
                        <a:pt x="3083" y="114"/>
                      </a:lnTo>
                      <a:lnTo>
                        <a:pt x="3084" y="115"/>
                      </a:lnTo>
                      <a:lnTo>
                        <a:pt x="3086" y="117"/>
                      </a:lnTo>
                      <a:lnTo>
                        <a:pt x="3088" y="118"/>
                      </a:lnTo>
                      <a:lnTo>
                        <a:pt x="3090" y="119"/>
                      </a:lnTo>
                      <a:lnTo>
                        <a:pt x="3091" y="121"/>
                      </a:lnTo>
                      <a:lnTo>
                        <a:pt x="3093" y="123"/>
                      </a:lnTo>
                      <a:lnTo>
                        <a:pt x="3095" y="125"/>
                      </a:lnTo>
                      <a:lnTo>
                        <a:pt x="3096" y="128"/>
                      </a:lnTo>
                      <a:lnTo>
                        <a:pt x="3098" y="131"/>
                      </a:lnTo>
                      <a:lnTo>
                        <a:pt x="3100" y="133"/>
                      </a:lnTo>
                      <a:lnTo>
                        <a:pt x="3102" y="135"/>
                      </a:lnTo>
                      <a:lnTo>
                        <a:pt x="3103" y="136"/>
                      </a:lnTo>
                      <a:lnTo>
                        <a:pt x="3105" y="136"/>
                      </a:lnTo>
                      <a:lnTo>
                        <a:pt x="3107" y="135"/>
                      </a:lnTo>
                      <a:lnTo>
                        <a:pt x="3108" y="133"/>
                      </a:lnTo>
                      <a:lnTo>
                        <a:pt x="3110" y="131"/>
                      </a:lnTo>
                      <a:lnTo>
                        <a:pt x="3112" y="128"/>
                      </a:lnTo>
                      <a:lnTo>
                        <a:pt x="3114" y="126"/>
                      </a:lnTo>
                      <a:lnTo>
                        <a:pt x="3115" y="124"/>
                      </a:lnTo>
                      <a:lnTo>
                        <a:pt x="3117" y="124"/>
                      </a:lnTo>
                      <a:lnTo>
                        <a:pt x="3119" y="124"/>
                      </a:lnTo>
                      <a:lnTo>
                        <a:pt x="3120" y="125"/>
                      </a:lnTo>
                      <a:lnTo>
                        <a:pt x="3122" y="127"/>
                      </a:lnTo>
                      <a:lnTo>
                        <a:pt x="3124" y="128"/>
                      </a:lnTo>
                      <a:lnTo>
                        <a:pt x="3125" y="130"/>
                      </a:lnTo>
                      <a:lnTo>
                        <a:pt x="3127" y="130"/>
                      </a:lnTo>
                      <a:lnTo>
                        <a:pt x="3129" y="131"/>
                      </a:lnTo>
                      <a:lnTo>
                        <a:pt x="3131" y="131"/>
                      </a:lnTo>
                      <a:lnTo>
                        <a:pt x="3132" y="131"/>
                      </a:lnTo>
                      <a:lnTo>
                        <a:pt x="3134" y="132"/>
                      </a:lnTo>
                      <a:lnTo>
                        <a:pt x="3136" y="133"/>
                      </a:lnTo>
                      <a:lnTo>
                        <a:pt x="3137" y="135"/>
                      </a:lnTo>
                      <a:lnTo>
                        <a:pt x="3139" y="136"/>
                      </a:lnTo>
                      <a:lnTo>
                        <a:pt x="3141" y="137"/>
                      </a:lnTo>
                      <a:lnTo>
                        <a:pt x="3143" y="138"/>
                      </a:lnTo>
                      <a:lnTo>
                        <a:pt x="3144" y="137"/>
                      </a:lnTo>
                      <a:lnTo>
                        <a:pt x="3146" y="136"/>
                      </a:lnTo>
                      <a:lnTo>
                        <a:pt x="3148" y="133"/>
                      </a:lnTo>
                      <a:lnTo>
                        <a:pt x="3149" y="130"/>
                      </a:lnTo>
                      <a:lnTo>
                        <a:pt x="3151" y="126"/>
                      </a:lnTo>
                      <a:lnTo>
                        <a:pt x="3153" y="124"/>
                      </a:lnTo>
                      <a:lnTo>
                        <a:pt x="3155" y="121"/>
                      </a:lnTo>
                      <a:lnTo>
                        <a:pt x="3156" y="121"/>
                      </a:lnTo>
                      <a:lnTo>
                        <a:pt x="3158" y="121"/>
                      </a:lnTo>
                      <a:lnTo>
                        <a:pt x="3160" y="123"/>
                      </a:lnTo>
                      <a:lnTo>
                        <a:pt x="3161" y="125"/>
                      </a:lnTo>
                      <a:lnTo>
                        <a:pt x="3163" y="127"/>
                      </a:lnTo>
                      <a:lnTo>
                        <a:pt x="3165" y="129"/>
                      </a:lnTo>
                      <a:lnTo>
                        <a:pt x="3167" y="129"/>
                      </a:lnTo>
                      <a:lnTo>
                        <a:pt x="3168" y="128"/>
                      </a:lnTo>
                      <a:lnTo>
                        <a:pt x="3170" y="127"/>
                      </a:lnTo>
                      <a:lnTo>
                        <a:pt x="3171" y="125"/>
                      </a:lnTo>
                      <a:lnTo>
                        <a:pt x="3173" y="124"/>
                      </a:lnTo>
                      <a:lnTo>
                        <a:pt x="3175" y="124"/>
                      </a:lnTo>
                      <a:lnTo>
                        <a:pt x="3177" y="125"/>
                      </a:lnTo>
                      <a:lnTo>
                        <a:pt x="3179" y="128"/>
                      </a:lnTo>
                      <a:lnTo>
                        <a:pt x="3180" y="132"/>
                      </a:lnTo>
                      <a:lnTo>
                        <a:pt x="3182" y="136"/>
                      </a:lnTo>
                      <a:lnTo>
                        <a:pt x="3183" y="139"/>
                      </a:lnTo>
                      <a:lnTo>
                        <a:pt x="3185" y="142"/>
                      </a:lnTo>
                      <a:lnTo>
                        <a:pt x="3187" y="143"/>
                      </a:lnTo>
                      <a:lnTo>
                        <a:pt x="3189" y="143"/>
                      </a:lnTo>
                      <a:lnTo>
                        <a:pt x="3191" y="140"/>
                      </a:lnTo>
                      <a:lnTo>
                        <a:pt x="3192" y="136"/>
                      </a:lnTo>
                      <a:lnTo>
                        <a:pt x="3194" y="131"/>
                      </a:lnTo>
                      <a:lnTo>
                        <a:pt x="3195" y="126"/>
                      </a:lnTo>
                      <a:lnTo>
                        <a:pt x="3197" y="122"/>
                      </a:lnTo>
                      <a:lnTo>
                        <a:pt x="3199" y="119"/>
                      </a:lnTo>
                      <a:lnTo>
                        <a:pt x="3201" y="117"/>
                      </a:lnTo>
                      <a:lnTo>
                        <a:pt x="3203" y="115"/>
                      </a:lnTo>
                      <a:lnTo>
                        <a:pt x="3204" y="115"/>
                      </a:lnTo>
                      <a:lnTo>
                        <a:pt x="3206" y="115"/>
                      </a:lnTo>
                      <a:lnTo>
                        <a:pt x="3207" y="115"/>
                      </a:lnTo>
                      <a:lnTo>
                        <a:pt x="3209" y="115"/>
                      </a:lnTo>
                      <a:lnTo>
                        <a:pt x="3211" y="115"/>
                      </a:lnTo>
                      <a:lnTo>
                        <a:pt x="3213" y="115"/>
                      </a:lnTo>
                      <a:lnTo>
                        <a:pt x="3214" y="115"/>
                      </a:lnTo>
                      <a:lnTo>
                        <a:pt x="3216" y="115"/>
                      </a:lnTo>
                      <a:lnTo>
                        <a:pt x="3218" y="117"/>
                      </a:lnTo>
                      <a:lnTo>
                        <a:pt x="3219" y="120"/>
                      </a:lnTo>
                      <a:lnTo>
                        <a:pt x="3221" y="124"/>
                      </a:lnTo>
                      <a:lnTo>
                        <a:pt x="3223" y="128"/>
                      </a:lnTo>
                      <a:lnTo>
                        <a:pt x="3225" y="132"/>
                      </a:lnTo>
                      <a:lnTo>
                        <a:pt x="3226" y="137"/>
                      </a:lnTo>
                      <a:lnTo>
                        <a:pt x="3228" y="139"/>
                      </a:lnTo>
                      <a:lnTo>
                        <a:pt x="3230" y="141"/>
                      </a:lnTo>
                      <a:lnTo>
                        <a:pt x="3231" y="140"/>
                      </a:lnTo>
                      <a:lnTo>
                        <a:pt x="3233" y="138"/>
                      </a:lnTo>
                      <a:lnTo>
                        <a:pt x="3235" y="134"/>
                      </a:lnTo>
                      <a:lnTo>
                        <a:pt x="3237" y="130"/>
                      </a:lnTo>
                      <a:lnTo>
                        <a:pt x="3238" y="127"/>
                      </a:lnTo>
                      <a:lnTo>
                        <a:pt x="3240" y="124"/>
                      </a:lnTo>
                      <a:lnTo>
                        <a:pt x="3242" y="123"/>
                      </a:lnTo>
                      <a:lnTo>
                        <a:pt x="3243" y="123"/>
                      </a:lnTo>
                      <a:lnTo>
                        <a:pt x="3245" y="124"/>
                      </a:lnTo>
                      <a:lnTo>
                        <a:pt x="3247" y="125"/>
                      </a:lnTo>
                      <a:lnTo>
                        <a:pt x="3249" y="127"/>
                      </a:lnTo>
                      <a:lnTo>
                        <a:pt x="3250" y="127"/>
                      </a:lnTo>
                      <a:lnTo>
                        <a:pt x="3252" y="126"/>
                      </a:lnTo>
                      <a:lnTo>
                        <a:pt x="3254" y="125"/>
                      </a:lnTo>
                      <a:lnTo>
                        <a:pt x="3255" y="123"/>
                      </a:lnTo>
                      <a:lnTo>
                        <a:pt x="3257" y="120"/>
                      </a:lnTo>
                      <a:lnTo>
                        <a:pt x="3259" y="118"/>
                      </a:lnTo>
                      <a:lnTo>
                        <a:pt x="3261" y="118"/>
                      </a:lnTo>
                      <a:lnTo>
                        <a:pt x="3262" y="120"/>
                      </a:lnTo>
                      <a:lnTo>
                        <a:pt x="3264" y="123"/>
                      </a:lnTo>
                      <a:lnTo>
                        <a:pt x="3266" y="128"/>
                      </a:lnTo>
                      <a:lnTo>
                        <a:pt x="3267" y="134"/>
                      </a:lnTo>
                      <a:lnTo>
                        <a:pt x="3269" y="140"/>
                      </a:lnTo>
                      <a:lnTo>
                        <a:pt x="3271" y="145"/>
                      </a:lnTo>
                      <a:lnTo>
                        <a:pt x="3273" y="148"/>
                      </a:lnTo>
                      <a:lnTo>
                        <a:pt x="3274" y="148"/>
                      </a:lnTo>
                      <a:lnTo>
                        <a:pt x="3276" y="147"/>
                      </a:lnTo>
                      <a:lnTo>
                        <a:pt x="3278" y="143"/>
                      </a:lnTo>
                      <a:lnTo>
                        <a:pt x="3279" y="139"/>
                      </a:lnTo>
                      <a:lnTo>
                        <a:pt x="3281" y="134"/>
                      </a:lnTo>
                      <a:lnTo>
                        <a:pt x="3283" y="130"/>
                      </a:lnTo>
                      <a:lnTo>
                        <a:pt x="3285" y="127"/>
                      </a:lnTo>
                      <a:lnTo>
                        <a:pt x="3286" y="125"/>
                      </a:lnTo>
                      <a:lnTo>
                        <a:pt x="3288" y="125"/>
                      </a:lnTo>
                      <a:lnTo>
                        <a:pt x="3290" y="126"/>
                      </a:lnTo>
                      <a:lnTo>
                        <a:pt x="3291" y="128"/>
                      </a:lnTo>
                      <a:lnTo>
                        <a:pt x="3293" y="130"/>
                      </a:lnTo>
                      <a:lnTo>
                        <a:pt x="3295" y="131"/>
                      </a:lnTo>
                      <a:lnTo>
                        <a:pt x="3297" y="132"/>
                      </a:lnTo>
                      <a:lnTo>
                        <a:pt x="3298" y="133"/>
                      </a:lnTo>
                      <a:lnTo>
                        <a:pt x="3300" y="134"/>
                      </a:lnTo>
                      <a:lnTo>
                        <a:pt x="3302" y="136"/>
                      </a:lnTo>
                      <a:lnTo>
                        <a:pt x="3303" y="137"/>
                      </a:lnTo>
                      <a:lnTo>
                        <a:pt x="3305" y="139"/>
                      </a:lnTo>
                      <a:lnTo>
                        <a:pt x="3307" y="142"/>
                      </a:lnTo>
                      <a:lnTo>
                        <a:pt x="3309" y="145"/>
                      </a:lnTo>
                      <a:lnTo>
                        <a:pt x="3310" y="148"/>
                      </a:lnTo>
                      <a:lnTo>
                        <a:pt x="3312" y="151"/>
                      </a:lnTo>
                      <a:lnTo>
                        <a:pt x="3314" y="153"/>
                      </a:lnTo>
                      <a:lnTo>
                        <a:pt x="3315" y="154"/>
                      </a:lnTo>
                      <a:lnTo>
                        <a:pt x="3317" y="154"/>
                      </a:lnTo>
                      <a:lnTo>
                        <a:pt x="3319" y="154"/>
                      </a:lnTo>
                      <a:lnTo>
                        <a:pt x="3320" y="153"/>
                      </a:lnTo>
                      <a:lnTo>
                        <a:pt x="3322" y="152"/>
                      </a:lnTo>
                      <a:lnTo>
                        <a:pt x="3324" y="151"/>
                      </a:lnTo>
                      <a:lnTo>
                        <a:pt x="3326" y="151"/>
                      </a:lnTo>
                      <a:lnTo>
                        <a:pt x="3327" y="152"/>
                      </a:lnTo>
                      <a:lnTo>
                        <a:pt x="3329" y="153"/>
                      </a:lnTo>
                      <a:lnTo>
                        <a:pt x="3331" y="154"/>
                      </a:lnTo>
                      <a:lnTo>
                        <a:pt x="3332" y="155"/>
                      </a:lnTo>
                      <a:lnTo>
                        <a:pt x="3334" y="157"/>
                      </a:lnTo>
                      <a:lnTo>
                        <a:pt x="3336" y="158"/>
                      </a:lnTo>
                      <a:lnTo>
                        <a:pt x="3338" y="158"/>
                      </a:lnTo>
                      <a:lnTo>
                        <a:pt x="3339" y="158"/>
                      </a:lnTo>
                      <a:lnTo>
                        <a:pt x="3341" y="158"/>
                      </a:lnTo>
                      <a:lnTo>
                        <a:pt x="3343" y="158"/>
                      </a:lnTo>
                      <a:lnTo>
                        <a:pt x="3344" y="157"/>
                      </a:lnTo>
                      <a:lnTo>
                        <a:pt x="3346" y="157"/>
                      </a:lnTo>
                      <a:lnTo>
                        <a:pt x="3348" y="157"/>
                      </a:lnTo>
                      <a:lnTo>
                        <a:pt x="3349" y="156"/>
                      </a:lnTo>
                      <a:lnTo>
                        <a:pt x="3351" y="156"/>
                      </a:lnTo>
                      <a:lnTo>
                        <a:pt x="3353" y="155"/>
                      </a:lnTo>
                      <a:lnTo>
                        <a:pt x="3355" y="155"/>
                      </a:lnTo>
                      <a:lnTo>
                        <a:pt x="3356" y="154"/>
                      </a:lnTo>
                      <a:lnTo>
                        <a:pt x="3358" y="152"/>
                      </a:lnTo>
                      <a:lnTo>
                        <a:pt x="3360" y="151"/>
                      </a:lnTo>
                      <a:lnTo>
                        <a:pt x="3361" y="150"/>
                      </a:lnTo>
                      <a:lnTo>
                        <a:pt x="3363" y="149"/>
                      </a:lnTo>
                      <a:lnTo>
                        <a:pt x="3365" y="148"/>
                      </a:lnTo>
                      <a:lnTo>
                        <a:pt x="3366" y="148"/>
                      </a:lnTo>
                      <a:lnTo>
                        <a:pt x="3368" y="147"/>
                      </a:lnTo>
                      <a:lnTo>
                        <a:pt x="3370" y="147"/>
                      </a:lnTo>
                      <a:lnTo>
                        <a:pt x="3372" y="147"/>
                      </a:lnTo>
                      <a:lnTo>
                        <a:pt x="3373" y="147"/>
                      </a:lnTo>
                      <a:lnTo>
                        <a:pt x="3375" y="148"/>
                      </a:lnTo>
                      <a:lnTo>
                        <a:pt x="3377" y="148"/>
                      </a:lnTo>
                      <a:lnTo>
                        <a:pt x="3378" y="149"/>
                      </a:lnTo>
                      <a:lnTo>
                        <a:pt x="3380" y="149"/>
                      </a:lnTo>
                      <a:lnTo>
                        <a:pt x="3382" y="150"/>
                      </a:lnTo>
                      <a:lnTo>
                        <a:pt x="3384" y="151"/>
                      </a:lnTo>
                      <a:lnTo>
                        <a:pt x="3385" y="152"/>
                      </a:lnTo>
                      <a:lnTo>
                        <a:pt x="3387" y="152"/>
                      </a:lnTo>
                      <a:lnTo>
                        <a:pt x="3389" y="152"/>
                      </a:lnTo>
                      <a:lnTo>
                        <a:pt x="3390" y="152"/>
                      </a:lnTo>
                      <a:lnTo>
                        <a:pt x="3392" y="150"/>
                      </a:lnTo>
                      <a:lnTo>
                        <a:pt x="3394" y="148"/>
                      </a:lnTo>
                      <a:lnTo>
                        <a:pt x="3396" y="145"/>
                      </a:lnTo>
                      <a:lnTo>
                        <a:pt x="3397" y="142"/>
                      </a:lnTo>
                      <a:lnTo>
                        <a:pt x="3399" y="138"/>
                      </a:lnTo>
                      <a:lnTo>
                        <a:pt x="3401" y="135"/>
                      </a:lnTo>
                      <a:lnTo>
                        <a:pt x="3402" y="132"/>
                      </a:lnTo>
                      <a:lnTo>
                        <a:pt x="3404" y="130"/>
                      </a:lnTo>
                      <a:lnTo>
                        <a:pt x="3406" y="130"/>
                      </a:lnTo>
                      <a:lnTo>
                        <a:pt x="3408" y="130"/>
                      </a:lnTo>
                      <a:lnTo>
                        <a:pt x="3409" y="131"/>
                      </a:lnTo>
                      <a:lnTo>
                        <a:pt x="3411" y="133"/>
                      </a:lnTo>
                      <a:lnTo>
                        <a:pt x="3413" y="136"/>
                      </a:lnTo>
                      <a:lnTo>
                        <a:pt x="3414" y="138"/>
                      </a:lnTo>
                      <a:lnTo>
                        <a:pt x="3416" y="141"/>
                      </a:lnTo>
                      <a:lnTo>
                        <a:pt x="3418" y="142"/>
                      </a:lnTo>
                      <a:lnTo>
                        <a:pt x="3420" y="142"/>
                      </a:lnTo>
                      <a:lnTo>
                        <a:pt x="3421" y="142"/>
                      </a:lnTo>
                      <a:lnTo>
                        <a:pt x="3423" y="141"/>
                      </a:lnTo>
                      <a:lnTo>
                        <a:pt x="3425" y="140"/>
                      </a:lnTo>
                      <a:lnTo>
                        <a:pt x="3426" y="138"/>
                      </a:lnTo>
                      <a:lnTo>
                        <a:pt x="3428" y="137"/>
                      </a:lnTo>
                      <a:lnTo>
                        <a:pt x="3430" y="136"/>
                      </a:lnTo>
                      <a:lnTo>
                        <a:pt x="3432" y="135"/>
                      </a:lnTo>
                      <a:lnTo>
                        <a:pt x="3433" y="134"/>
                      </a:lnTo>
                      <a:lnTo>
                        <a:pt x="3435" y="134"/>
                      </a:lnTo>
                      <a:lnTo>
                        <a:pt x="3437" y="134"/>
                      </a:lnTo>
                      <a:lnTo>
                        <a:pt x="3438" y="135"/>
                      </a:lnTo>
                      <a:lnTo>
                        <a:pt x="3440" y="136"/>
                      </a:lnTo>
                      <a:lnTo>
                        <a:pt x="3442" y="137"/>
                      </a:lnTo>
                      <a:lnTo>
                        <a:pt x="3444" y="138"/>
                      </a:lnTo>
                      <a:lnTo>
                        <a:pt x="3445" y="139"/>
                      </a:lnTo>
                      <a:lnTo>
                        <a:pt x="3447" y="141"/>
                      </a:lnTo>
                      <a:lnTo>
                        <a:pt x="3449" y="141"/>
                      </a:lnTo>
                      <a:lnTo>
                        <a:pt x="3450" y="142"/>
                      </a:lnTo>
                      <a:lnTo>
                        <a:pt x="3452" y="141"/>
                      </a:lnTo>
                      <a:lnTo>
                        <a:pt x="3454" y="141"/>
                      </a:lnTo>
                      <a:lnTo>
                        <a:pt x="3456" y="139"/>
                      </a:lnTo>
                      <a:lnTo>
                        <a:pt x="3457" y="137"/>
                      </a:lnTo>
                      <a:lnTo>
                        <a:pt x="3459" y="136"/>
                      </a:lnTo>
                      <a:lnTo>
                        <a:pt x="3461" y="135"/>
                      </a:lnTo>
                      <a:lnTo>
                        <a:pt x="3462" y="135"/>
                      </a:lnTo>
                      <a:lnTo>
                        <a:pt x="3464" y="136"/>
                      </a:lnTo>
                      <a:lnTo>
                        <a:pt x="3466" y="137"/>
                      </a:lnTo>
                      <a:lnTo>
                        <a:pt x="3468" y="139"/>
                      </a:lnTo>
                      <a:lnTo>
                        <a:pt x="3469" y="141"/>
                      </a:lnTo>
                      <a:lnTo>
                        <a:pt x="3471" y="142"/>
                      </a:lnTo>
                      <a:lnTo>
                        <a:pt x="3472" y="143"/>
                      </a:lnTo>
                      <a:lnTo>
                        <a:pt x="3474" y="143"/>
                      </a:lnTo>
                      <a:lnTo>
                        <a:pt x="3476" y="143"/>
                      </a:lnTo>
                      <a:lnTo>
                        <a:pt x="3478" y="142"/>
                      </a:lnTo>
                      <a:lnTo>
                        <a:pt x="3480" y="141"/>
                      </a:lnTo>
                      <a:lnTo>
                        <a:pt x="3481" y="140"/>
                      </a:lnTo>
                      <a:lnTo>
                        <a:pt x="3483" y="140"/>
                      </a:lnTo>
                      <a:lnTo>
                        <a:pt x="3484" y="141"/>
                      </a:lnTo>
                      <a:lnTo>
                        <a:pt x="3486" y="142"/>
                      </a:lnTo>
                      <a:lnTo>
                        <a:pt x="3488" y="144"/>
                      </a:lnTo>
                      <a:lnTo>
                        <a:pt x="3490" y="145"/>
                      </a:lnTo>
                      <a:lnTo>
                        <a:pt x="3492" y="145"/>
                      </a:lnTo>
                      <a:lnTo>
                        <a:pt x="3493" y="144"/>
                      </a:lnTo>
                      <a:lnTo>
                        <a:pt x="3495" y="142"/>
                      </a:lnTo>
                      <a:lnTo>
                        <a:pt x="3496" y="138"/>
                      </a:lnTo>
                      <a:lnTo>
                        <a:pt x="3498" y="133"/>
                      </a:lnTo>
                      <a:lnTo>
                        <a:pt x="3500" y="129"/>
                      </a:lnTo>
                      <a:lnTo>
                        <a:pt x="3502" y="124"/>
                      </a:lnTo>
                      <a:lnTo>
                        <a:pt x="3504" y="120"/>
                      </a:lnTo>
                      <a:lnTo>
                        <a:pt x="3505" y="118"/>
                      </a:lnTo>
                      <a:lnTo>
                        <a:pt x="3507" y="118"/>
                      </a:lnTo>
                      <a:lnTo>
                        <a:pt x="3508" y="118"/>
                      </a:lnTo>
                      <a:lnTo>
                        <a:pt x="3510" y="120"/>
                      </a:lnTo>
                      <a:lnTo>
                        <a:pt x="3512" y="122"/>
                      </a:lnTo>
                      <a:lnTo>
                        <a:pt x="3514" y="125"/>
                      </a:lnTo>
                      <a:lnTo>
                        <a:pt x="3515" y="127"/>
                      </a:lnTo>
                      <a:lnTo>
                        <a:pt x="3517" y="128"/>
                      </a:lnTo>
                      <a:lnTo>
                        <a:pt x="3519" y="129"/>
                      </a:lnTo>
                      <a:lnTo>
                        <a:pt x="3520" y="129"/>
                      </a:lnTo>
                      <a:lnTo>
                        <a:pt x="3522" y="128"/>
                      </a:lnTo>
                      <a:lnTo>
                        <a:pt x="3524" y="127"/>
                      </a:lnTo>
                      <a:lnTo>
                        <a:pt x="3526" y="127"/>
                      </a:lnTo>
                      <a:lnTo>
                        <a:pt x="3527" y="126"/>
                      </a:lnTo>
                      <a:lnTo>
                        <a:pt x="3529" y="126"/>
                      </a:lnTo>
                      <a:lnTo>
                        <a:pt x="3531" y="126"/>
                      </a:lnTo>
                      <a:lnTo>
                        <a:pt x="3532" y="126"/>
                      </a:lnTo>
                      <a:lnTo>
                        <a:pt x="3534" y="127"/>
                      </a:lnTo>
                      <a:lnTo>
                        <a:pt x="3536" y="127"/>
                      </a:lnTo>
                      <a:lnTo>
                        <a:pt x="3538" y="128"/>
                      </a:lnTo>
                      <a:lnTo>
                        <a:pt x="3539" y="129"/>
                      </a:lnTo>
                      <a:lnTo>
                        <a:pt x="3541" y="130"/>
                      </a:lnTo>
                      <a:lnTo>
                        <a:pt x="3543" y="130"/>
                      </a:lnTo>
                      <a:lnTo>
                        <a:pt x="3544" y="130"/>
                      </a:lnTo>
                      <a:lnTo>
                        <a:pt x="3546" y="130"/>
                      </a:lnTo>
                      <a:lnTo>
                        <a:pt x="3548" y="129"/>
                      </a:lnTo>
                      <a:lnTo>
                        <a:pt x="3550" y="129"/>
                      </a:lnTo>
                      <a:lnTo>
                        <a:pt x="3551" y="127"/>
                      </a:lnTo>
                      <a:lnTo>
                        <a:pt x="3553" y="125"/>
                      </a:lnTo>
                      <a:lnTo>
                        <a:pt x="3555" y="123"/>
                      </a:lnTo>
                      <a:lnTo>
                        <a:pt x="3556" y="120"/>
                      </a:lnTo>
                      <a:lnTo>
                        <a:pt x="3558" y="118"/>
                      </a:lnTo>
                      <a:lnTo>
                        <a:pt x="3560" y="115"/>
                      </a:lnTo>
                      <a:lnTo>
                        <a:pt x="3562" y="112"/>
                      </a:lnTo>
                      <a:lnTo>
                        <a:pt x="3563" y="109"/>
                      </a:lnTo>
                      <a:lnTo>
                        <a:pt x="3565" y="106"/>
                      </a:lnTo>
                      <a:lnTo>
                        <a:pt x="3567" y="102"/>
                      </a:lnTo>
                      <a:lnTo>
                        <a:pt x="3568" y="100"/>
                      </a:lnTo>
                      <a:lnTo>
                        <a:pt x="3570" y="97"/>
                      </a:lnTo>
                      <a:lnTo>
                        <a:pt x="3572" y="96"/>
                      </a:lnTo>
                      <a:lnTo>
                        <a:pt x="3573" y="95"/>
                      </a:lnTo>
                      <a:lnTo>
                        <a:pt x="3575" y="95"/>
                      </a:lnTo>
                      <a:lnTo>
                        <a:pt x="3577" y="96"/>
                      </a:lnTo>
                      <a:lnTo>
                        <a:pt x="3579" y="98"/>
                      </a:lnTo>
                      <a:lnTo>
                        <a:pt x="3580" y="100"/>
                      </a:lnTo>
                      <a:lnTo>
                        <a:pt x="3582" y="102"/>
                      </a:lnTo>
                      <a:lnTo>
                        <a:pt x="3584" y="105"/>
                      </a:lnTo>
                      <a:lnTo>
                        <a:pt x="3585" y="106"/>
                      </a:lnTo>
                      <a:lnTo>
                        <a:pt x="3587" y="106"/>
                      </a:lnTo>
                      <a:lnTo>
                        <a:pt x="3589" y="106"/>
                      </a:lnTo>
                      <a:lnTo>
                        <a:pt x="3591" y="105"/>
                      </a:lnTo>
                      <a:lnTo>
                        <a:pt x="3592" y="104"/>
                      </a:lnTo>
                      <a:lnTo>
                        <a:pt x="3594" y="104"/>
                      </a:lnTo>
                      <a:lnTo>
                        <a:pt x="3596" y="104"/>
                      </a:lnTo>
                      <a:lnTo>
                        <a:pt x="3597" y="104"/>
                      </a:lnTo>
                      <a:lnTo>
                        <a:pt x="3599" y="104"/>
                      </a:lnTo>
                      <a:lnTo>
                        <a:pt x="3601" y="105"/>
                      </a:lnTo>
                      <a:lnTo>
                        <a:pt x="3603" y="105"/>
                      </a:lnTo>
                      <a:lnTo>
                        <a:pt x="3604" y="104"/>
                      </a:lnTo>
                      <a:lnTo>
                        <a:pt x="3606" y="101"/>
                      </a:lnTo>
                      <a:lnTo>
                        <a:pt x="3608" y="99"/>
                      </a:lnTo>
                      <a:lnTo>
                        <a:pt x="3609" y="95"/>
                      </a:lnTo>
                      <a:lnTo>
                        <a:pt x="3611" y="92"/>
                      </a:lnTo>
                      <a:lnTo>
                        <a:pt x="3613" y="89"/>
                      </a:lnTo>
                      <a:lnTo>
                        <a:pt x="3615" y="88"/>
                      </a:lnTo>
                      <a:lnTo>
                        <a:pt x="3616" y="88"/>
                      </a:lnTo>
                      <a:lnTo>
                        <a:pt x="3618" y="90"/>
                      </a:lnTo>
                      <a:lnTo>
                        <a:pt x="3619" y="94"/>
                      </a:lnTo>
                      <a:lnTo>
                        <a:pt x="3621" y="98"/>
                      </a:lnTo>
                      <a:lnTo>
                        <a:pt x="3623" y="102"/>
                      </a:lnTo>
                      <a:lnTo>
                        <a:pt x="3625" y="106"/>
                      </a:lnTo>
                      <a:lnTo>
                        <a:pt x="3627" y="108"/>
                      </a:lnTo>
                      <a:lnTo>
                        <a:pt x="3628" y="109"/>
                      </a:lnTo>
                      <a:lnTo>
                        <a:pt x="3630" y="108"/>
                      </a:lnTo>
                      <a:lnTo>
                        <a:pt x="3631" y="107"/>
                      </a:lnTo>
                      <a:lnTo>
                        <a:pt x="3633" y="104"/>
                      </a:lnTo>
                      <a:lnTo>
                        <a:pt x="3635" y="101"/>
                      </a:lnTo>
                      <a:lnTo>
                        <a:pt x="3637" y="98"/>
                      </a:lnTo>
                      <a:lnTo>
                        <a:pt x="3639" y="96"/>
                      </a:lnTo>
                      <a:lnTo>
                        <a:pt x="3640" y="95"/>
                      </a:lnTo>
                      <a:lnTo>
                        <a:pt x="3642" y="95"/>
                      </a:lnTo>
                      <a:lnTo>
                        <a:pt x="3643" y="95"/>
                      </a:lnTo>
                      <a:lnTo>
                        <a:pt x="3645" y="97"/>
                      </a:lnTo>
                      <a:lnTo>
                        <a:pt x="3647" y="99"/>
                      </a:lnTo>
                      <a:lnTo>
                        <a:pt x="3649" y="101"/>
                      </a:lnTo>
                      <a:lnTo>
                        <a:pt x="3650" y="103"/>
                      </a:lnTo>
                      <a:lnTo>
                        <a:pt x="3652" y="105"/>
                      </a:lnTo>
                      <a:lnTo>
                        <a:pt x="3654" y="107"/>
                      </a:lnTo>
                      <a:lnTo>
                        <a:pt x="3655" y="109"/>
                      </a:lnTo>
                      <a:lnTo>
                        <a:pt x="3657" y="111"/>
                      </a:lnTo>
                      <a:lnTo>
                        <a:pt x="3659" y="112"/>
                      </a:lnTo>
                      <a:lnTo>
                        <a:pt x="3661" y="112"/>
                      </a:lnTo>
                      <a:lnTo>
                        <a:pt x="3662" y="112"/>
                      </a:lnTo>
                      <a:lnTo>
                        <a:pt x="3664" y="111"/>
                      </a:lnTo>
                      <a:lnTo>
                        <a:pt x="3666" y="110"/>
                      </a:lnTo>
                      <a:lnTo>
                        <a:pt x="3667" y="110"/>
                      </a:lnTo>
                      <a:lnTo>
                        <a:pt x="3669" y="109"/>
                      </a:lnTo>
                      <a:lnTo>
                        <a:pt x="3671" y="110"/>
                      </a:lnTo>
                      <a:lnTo>
                        <a:pt x="3673" y="111"/>
                      </a:lnTo>
                      <a:lnTo>
                        <a:pt x="3674" y="113"/>
                      </a:lnTo>
                      <a:lnTo>
                        <a:pt x="3676" y="117"/>
                      </a:lnTo>
                      <a:lnTo>
                        <a:pt x="3678" y="120"/>
                      </a:lnTo>
                      <a:lnTo>
                        <a:pt x="3679" y="124"/>
                      </a:lnTo>
                      <a:lnTo>
                        <a:pt x="3681" y="126"/>
                      </a:lnTo>
                      <a:lnTo>
                        <a:pt x="3683" y="128"/>
                      </a:lnTo>
                      <a:lnTo>
                        <a:pt x="3685" y="129"/>
                      </a:lnTo>
                      <a:lnTo>
                        <a:pt x="3686" y="128"/>
                      </a:lnTo>
                      <a:lnTo>
                        <a:pt x="3688" y="126"/>
                      </a:lnTo>
                      <a:lnTo>
                        <a:pt x="3690" y="124"/>
                      </a:lnTo>
                      <a:lnTo>
                        <a:pt x="3691" y="121"/>
                      </a:lnTo>
                      <a:lnTo>
                        <a:pt x="3693" y="119"/>
                      </a:lnTo>
                      <a:lnTo>
                        <a:pt x="3695" y="117"/>
                      </a:lnTo>
                      <a:lnTo>
                        <a:pt x="3697" y="114"/>
                      </a:lnTo>
                      <a:lnTo>
                        <a:pt x="3698" y="113"/>
                      </a:lnTo>
                      <a:lnTo>
                        <a:pt x="3700" y="112"/>
                      </a:lnTo>
                      <a:lnTo>
                        <a:pt x="3702" y="111"/>
                      </a:lnTo>
                      <a:lnTo>
                        <a:pt x="3703" y="110"/>
                      </a:lnTo>
                      <a:lnTo>
                        <a:pt x="3705" y="110"/>
                      </a:lnTo>
                      <a:lnTo>
                        <a:pt x="3707" y="110"/>
                      </a:lnTo>
                      <a:lnTo>
                        <a:pt x="3709" y="111"/>
                      </a:lnTo>
                      <a:lnTo>
                        <a:pt x="3710" y="112"/>
                      </a:lnTo>
                      <a:lnTo>
                        <a:pt x="3712" y="114"/>
                      </a:lnTo>
                      <a:lnTo>
                        <a:pt x="3714" y="116"/>
                      </a:lnTo>
                      <a:lnTo>
                        <a:pt x="3715" y="119"/>
                      </a:lnTo>
                      <a:lnTo>
                        <a:pt x="3717" y="122"/>
                      </a:lnTo>
                      <a:lnTo>
                        <a:pt x="3719" y="124"/>
                      </a:lnTo>
                      <a:lnTo>
                        <a:pt x="3721" y="126"/>
                      </a:lnTo>
                      <a:lnTo>
                        <a:pt x="3722" y="127"/>
                      </a:lnTo>
                      <a:lnTo>
                        <a:pt x="3724" y="127"/>
                      </a:lnTo>
                      <a:lnTo>
                        <a:pt x="3726" y="126"/>
                      </a:lnTo>
                      <a:lnTo>
                        <a:pt x="3727" y="125"/>
                      </a:lnTo>
                      <a:lnTo>
                        <a:pt x="3729" y="124"/>
                      </a:lnTo>
                      <a:lnTo>
                        <a:pt x="3731" y="122"/>
                      </a:lnTo>
                      <a:lnTo>
                        <a:pt x="3733" y="121"/>
                      </a:lnTo>
                      <a:lnTo>
                        <a:pt x="3734" y="121"/>
                      </a:lnTo>
                      <a:lnTo>
                        <a:pt x="3736" y="121"/>
                      </a:lnTo>
                      <a:lnTo>
                        <a:pt x="3738" y="121"/>
                      </a:lnTo>
                      <a:lnTo>
                        <a:pt x="3739" y="121"/>
                      </a:lnTo>
                      <a:lnTo>
                        <a:pt x="3741" y="120"/>
                      </a:lnTo>
                      <a:lnTo>
                        <a:pt x="3743" y="119"/>
                      </a:lnTo>
                      <a:lnTo>
                        <a:pt x="3745" y="117"/>
                      </a:lnTo>
                      <a:lnTo>
                        <a:pt x="3746" y="115"/>
                      </a:lnTo>
                      <a:lnTo>
                        <a:pt x="3748" y="112"/>
                      </a:lnTo>
                      <a:lnTo>
                        <a:pt x="3750" y="109"/>
                      </a:lnTo>
                      <a:lnTo>
                        <a:pt x="3751" y="106"/>
                      </a:lnTo>
                      <a:lnTo>
                        <a:pt x="3753" y="103"/>
                      </a:lnTo>
                      <a:lnTo>
                        <a:pt x="3755" y="101"/>
                      </a:lnTo>
                      <a:lnTo>
                        <a:pt x="3757" y="100"/>
                      </a:lnTo>
                      <a:lnTo>
                        <a:pt x="3758" y="100"/>
                      </a:lnTo>
                      <a:lnTo>
                        <a:pt x="3760" y="99"/>
                      </a:lnTo>
                      <a:lnTo>
                        <a:pt x="3762" y="99"/>
                      </a:lnTo>
                      <a:lnTo>
                        <a:pt x="3763" y="98"/>
                      </a:lnTo>
                      <a:lnTo>
                        <a:pt x="3765" y="96"/>
                      </a:lnTo>
                      <a:lnTo>
                        <a:pt x="3767" y="94"/>
                      </a:lnTo>
                      <a:lnTo>
                        <a:pt x="3769" y="92"/>
                      </a:lnTo>
                      <a:lnTo>
                        <a:pt x="3770" y="89"/>
                      </a:lnTo>
                      <a:lnTo>
                        <a:pt x="3772" y="87"/>
                      </a:lnTo>
                      <a:lnTo>
                        <a:pt x="3774" y="86"/>
                      </a:lnTo>
                      <a:lnTo>
                        <a:pt x="3775" y="86"/>
                      </a:lnTo>
                      <a:lnTo>
                        <a:pt x="3777" y="87"/>
                      </a:lnTo>
                      <a:lnTo>
                        <a:pt x="3779" y="89"/>
                      </a:lnTo>
                      <a:lnTo>
                        <a:pt x="3780" y="91"/>
                      </a:lnTo>
                      <a:lnTo>
                        <a:pt x="3782" y="94"/>
                      </a:lnTo>
                      <a:lnTo>
                        <a:pt x="3784" y="96"/>
                      </a:lnTo>
                      <a:lnTo>
                        <a:pt x="3785" y="98"/>
                      </a:lnTo>
                      <a:lnTo>
                        <a:pt x="3787" y="98"/>
                      </a:lnTo>
                      <a:lnTo>
                        <a:pt x="3789" y="97"/>
                      </a:lnTo>
                      <a:lnTo>
                        <a:pt x="3791" y="95"/>
                      </a:lnTo>
                      <a:lnTo>
                        <a:pt x="3792" y="94"/>
                      </a:lnTo>
                      <a:lnTo>
                        <a:pt x="3794" y="92"/>
                      </a:lnTo>
                      <a:lnTo>
                        <a:pt x="3796" y="91"/>
                      </a:lnTo>
                      <a:lnTo>
                        <a:pt x="3797" y="91"/>
                      </a:lnTo>
                      <a:lnTo>
                        <a:pt x="3799" y="92"/>
                      </a:lnTo>
                      <a:lnTo>
                        <a:pt x="3801" y="94"/>
                      </a:lnTo>
                      <a:lnTo>
                        <a:pt x="3803" y="96"/>
                      </a:lnTo>
                      <a:lnTo>
                        <a:pt x="3804" y="98"/>
                      </a:lnTo>
                      <a:lnTo>
                        <a:pt x="3806" y="100"/>
                      </a:lnTo>
                      <a:lnTo>
                        <a:pt x="3808" y="101"/>
                      </a:lnTo>
                      <a:lnTo>
                        <a:pt x="3809" y="101"/>
                      </a:lnTo>
                      <a:lnTo>
                        <a:pt x="3811" y="99"/>
                      </a:lnTo>
                      <a:lnTo>
                        <a:pt x="3813" y="96"/>
                      </a:lnTo>
                      <a:lnTo>
                        <a:pt x="3814" y="94"/>
                      </a:lnTo>
                      <a:lnTo>
                        <a:pt x="3816" y="91"/>
                      </a:lnTo>
                      <a:lnTo>
                        <a:pt x="3818" y="88"/>
                      </a:lnTo>
                      <a:lnTo>
                        <a:pt x="3820" y="86"/>
                      </a:lnTo>
                      <a:lnTo>
                        <a:pt x="3821" y="86"/>
                      </a:lnTo>
                      <a:lnTo>
                        <a:pt x="3823" y="86"/>
                      </a:lnTo>
                      <a:lnTo>
                        <a:pt x="3825" y="88"/>
                      </a:lnTo>
                      <a:lnTo>
                        <a:pt x="3826" y="90"/>
                      </a:lnTo>
                      <a:lnTo>
                        <a:pt x="3828" y="93"/>
                      </a:lnTo>
                      <a:lnTo>
                        <a:pt x="3830" y="96"/>
                      </a:lnTo>
                      <a:lnTo>
                        <a:pt x="3832" y="99"/>
                      </a:lnTo>
                      <a:lnTo>
                        <a:pt x="3833" y="101"/>
                      </a:lnTo>
                      <a:lnTo>
                        <a:pt x="3835" y="104"/>
                      </a:lnTo>
                      <a:lnTo>
                        <a:pt x="3837" y="105"/>
                      </a:lnTo>
                      <a:lnTo>
                        <a:pt x="3838" y="105"/>
                      </a:lnTo>
                      <a:lnTo>
                        <a:pt x="3840" y="105"/>
                      </a:lnTo>
                      <a:lnTo>
                        <a:pt x="3842" y="105"/>
                      </a:lnTo>
                      <a:lnTo>
                        <a:pt x="3844" y="103"/>
                      </a:lnTo>
                      <a:lnTo>
                        <a:pt x="3845" y="101"/>
                      </a:lnTo>
                      <a:lnTo>
                        <a:pt x="3847" y="99"/>
                      </a:lnTo>
                      <a:lnTo>
                        <a:pt x="3849" y="96"/>
                      </a:lnTo>
                      <a:lnTo>
                        <a:pt x="3850" y="94"/>
                      </a:lnTo>
                      <a:lnTo>
                        <a:pt x="3852" y="93"/>
                      </a:lnTo>
                      <a:lnTo>
                        <a:pt x="3854" y="94"/>
                      </a:lnTo>
                      <a:lnTo>
                        <a:pt x="3856" y="95"/>
                      </a:lnTo>
                      <a:lnTo>
                        <a:pt x="3857" y="98"/>
                      </a:lnTo>
                      <a:lnTo>
                        <a:pt x="3859" y="102"/>
                      </a:lnTo>
                      <a:lnTo>
                        <a:pt x="3861" y="107"/>
                      </a:lnTo>
                      <a:lnTo>
                        <a:pt x="3862" y="112"/>
                      </a:lnTo>
                      <a:lnTo>
                        <a:pt x="3864" y="115"/>
                      </a:lnTo>
                      <a:lnTo>
                        <a:pt x="3866" y="118"/>
                      </a:lnTo>
                      <a:lnTo>
                        <a:pt x="3868" y="119"/>
                      </a:lnTo>
                      <a:lnTo>
                        <a:pt x="3869" y="119"/>
                      </a:lnTo>
                      <a:lnTo>
                        <a:pt x="3871" y="116"/>
                      </a:lnTo>
                      <a:lnTo>
                        <a:pt x="3873" y="112"/>
                      </a:lnTo>
                      <a:lnTo>
                        <a:pt x="3874" y="107"/>
                      </a:lnTo>
                      <a:lnTo>
                        <a:pt x="3876" y="102"/>
                      </a:lnTo>
                      <a:lnTo>
                        <a:pt x="3878" y="99"/>
                      </a:lnTo>
                      <a:lnTo>
                        <a:pt x="3880" y="96"/>
                      </a:lnTo>
                      <a:lnTo>
                        <a:pt x="3881" y="95"/>
                      </a:lnTo>
                      <a:lnTo>
                        <a:pt x="3883" y="96"/>
                      </a:lnTo>
                      <a:lnTo>
                        <a:pt x="3885" y="99"/>
                      </a:lnTo>
                      <a:lnTo>
                        <a:pt x="3886" y="102"/>
                      </a:lnTo>
                      <a:lnTo>
                        <a:pt x="3888" y="105"/>
                      </a:lnTo>
                      <a:lnTo>
                        <a:pt x="3890" y="108"/>
                      </a:lnTo>
                      <a:lnTo>
                        <a:pt x="3892" y="109"/>
                      </a:lnTo>
                      <a:lnTo>
                        <a:pt x="3893" y="109"/>
                      </a:lnTo>
                      <a:lnTo>
                        <a:pt x="3895" y="107"/>
                      </a:lnTo>
                      <a:lnTo>
                        <a:pt x="3897" y="104"/>
                      </a:lnTo>
                      <a:lnTo>
                        <a:pt x="3898" y="100"/>
                      </a:lnTo>
                      <a:lnTo>
                        <a:pt x="3900" y="96"/>
                      </a:lnTo>
                      <a:lnTo>
                        <a:pt x="3902" y="94"/>
                      </a:lnTo>
                      <a:lnTo>
                        <a:pt x="3904" y="93"/>
                      </a:lnTo>
                      <a:lnTo>
                        <a:pt x="3905" y="93"/>
                      </a:lnTo>
                      <a:lnTo>
                        <a:pt x="3907" y="94"/>
                      </a:lnTo>
                      <a:lnTo>
                        <a:pt x="3909" y="95"/>
                      </a:lnTo>
                      <a:lnTo>
                        <a:pt x="3910" y="98"/>
                      </a:lnTo>
                      <a:lnTo>
                        <a:pt x="3912" y="99"/>
                      </a:lnTo>
                      <a:lnTo>
                        <a:pt x="3914" y="100"/>
                      </a:lnTo>
                      <a:lnTo>
                        <a:pt x="3916" y="99"/>
                      </a:lnTo>
                      <a:lnTo>
                        <a:pt x="3917" y="98"/>
                      </a:lnTo>
                      <a:lnTo>
                        <a:pt x="3919" y="95"/>
                      </a:lnTo>
                      <a:lnTo>
                        <a:pt x="3920" y="92"/>
                      </a:lnTo>
                      <a:lnTo>
                        <a:pt x="3922" y="89"/>
                      </a:lnTo>
                      <a:lnTo>
                        <a:pt x="3924" y="87"/>
                      </a:lnTo>
                      <a:lnTo>
                        <a:pt x="3926" y="86"/>
                      </a:lnTo>
                      <a:lnTo>
                        <a:pt x="3928" y="85"/>
                      </a:lnTo>
                      <a:lnTo>
                        <a:pt x="3929" y="86"/>
                      </a:lnTo>
                      <a:lnTo>
                        <a:pt x="3931" y="87"/>
                      </a:lnTo>
                      <a:lnTo>
                        <a:pt x="3932" y="89"/>
                      </a:lnTo>
                      <a:lnTo>
                        <a:pt x="3934" y="89"/>
                      </a:lnTo>
                      <a:lnTo>
                        <a:pt x="3936" y="90"/>
                      </a:lnTo>
                      <a:lnTo>
                        <a:pt x="3938" y="89"/>
                      </a:lnTo>
                      <a:lnTo>
                        <a:pt x="3940" y="88"/>
                      </a:lnTo>
                      <a:lnTo>
                        <a:pt x="3941" y="86"/>
                      </a:lnTo>
                      <a:lnTo>
                        <a:pt x="3943" y="85"/>
                      </a:lnTo>
                      <a:lnTo>
                        <a:pt x="3944" y="84"/>
                      </a:lnTo>
                      <a:lnTo>
                        <a:pt x="3946" y="85"/>
                      </a:lnTo>
                      <a:lnTo>
                        <a:pt x="3948" y="87"/>
                      </a:lnTo>
                      <a:lnTo>
                        <a:pt x="3950" y="90"/>
                      </a:lnTo>
                      <a:lnTo>
                        <a:pt x="3952" y="95"/>
                      </a:lnTo>
                      <a:lnTo>
                        <a:pt x="3953" y="99"/>
                      </a:lnTo>
                      <a:lnTo>
                        <a:pt x="3955" y="103"/>
                      </a:lnTo>
                      <a:lnTo>
                        <a:pt x="3956" y="106"/>
                      </a:lnTo>
                      <a:lnTo>
                        <a:pt x="3958" y="107"/>
                      </a:lnTo>
                      <a:lnTo>
                        <a:pt x="3960" y="107"/>
                      </a:lnTo>
                      <a:lnTo>
                        <a:pt x="3962" y="106"/>
                      </a:lnTo>
                      <a:lnTo>
                        <a:pt x="3963" y="104"/>
                      </a:lnTo>
                      <a:lnTo>
                        <a:pt x="3965" y="102"/>
                      </a:lnTo>
                      <a:lnTo>
                        <a:pt x="3967" y="101"/>
                      </a:lnTo>
                      <a:lnTo>
                        <a:pt x="3968" y="101"/>
                      </a:lnTo>
                      <a:lnTo>
                        <a:pt x="3970" y="104"/>
                      </a:lnTo>
                      <a:lnTo>
                        <a:pt x="3972" y="107"/>
                      </a:lnTo>
                      <a:lnTo>
                        <a:pt x="3974" y="111"/>
                      </a:lnTo>
                      <a:lnTo>
                        <a:pt x="3975" y="115"/>
                      </a:lnTo>
                      <a:lnTo>
                        <a:pt x="3977" y="119"/>
                      </a:lnTo>
                      <a:lnTo>
                        <a:pt x="3979" y="122"/>
                      </a:lnTo>
                      <a:lnTo>
                        <a:pt x="3980" y="123"/>
                      </a:lnTo>
                      <a:lnTo>
                        <a:pt x="3982" y="122"/>
                      </a:lnTo>
                      <a:lnTo>
                        <a:pt x="3984" y="120"/>
                      </a:lnTo>
                      <a:lnTo>
                        <a:pt x="3986" y="118"/>
                      </a:lnTo>
                      <a:lnTo>
                        <a:pt x="3987" y="115"/>
                      </a:lnTo>
                      <a:lnTo>
                        <a:pt x="3989" y="113"/>
                      </a:lnTo>
                      <a:lnTo>
                        <a:pt x="3991" y="112"/>
                      </a:lnTo>
                      <a:lnTo>
                        <a:pt x="3992" y="112"/>
                      </a:lnTo>
                      <a:lnTo>
                        <a:pt x="3994" y="111"/>
                      </a:lnTo>
                      <a:lnTo>
                        <a:pt x="3996" y="111"/>
                      </a:lnTo>
                      <a:lnTo>
                        <a:pt x="3998" y="110"/>
                      </a:lnTo>
                      <a:lnTo>
                        <a:pt x="3999" y="107"/>
                      </a:lnTo>
                      <a:lnTo>
                        <a:pt x="4001" y="104"/>
                      </a:lnTo>
                      <a:lnTo>
                        <a:pt x="4003" y="101"/>
                      </a:lnTo>
                      <a:lnTo>
                        <a:pt x="4004" y="98"/>
                      </a:lnTo>
                      <a:lnTo>
                        <a:pt x="4006" y="96"/>
                      </a:lnTo>
                      <a:lnTo>
                        <a:pt x="4008" y="97"/>
                      </a:lnTo>
                      <a:lnTo>
                        <a:pt x="4010" y="99"/>
                      </a:lnTo>
                      <a:lnTo>
                        <a:pt x="4011" y="103"/>
                      </a:lnTo>
                      <a:lnTo>
                        <a:pt x="4013" y="108"/>
                      </a:lnTo>
                      <a:lnTo>
                        <a:pt x="4015" y="114"/>
                      </a:lnTo>
                      <a:lnTo>
                        <a:pt x="4016" y="118"/>
                      </a:lnTo>
                      <a:lnTo>
                        <a:pt x="4018" y="121"/>
                      </a:lnTo>
                      <a:lnTo>
                        <a:pt x="4020" y="121"/>
                      </a:lnTo>
                      <a:lnTo>
                        <a:pt x="4021" y="119"/>
                      </a:lnTo>
                      <a:lnTo>
                        <a:pt x="4023" y="115"/>
                      </a:lnTo>
                      <a:lnTo>
                        <a:pt x="4025" y="110"/>
                      </a:lnTo>
                      <a:lnTo>
                        <a:pt x="4027" y="106"/>
                      </a:lnTo>
                      <a:lnTo>
                        <a:pt x="4028" y="103"/>
                      </a:lnTo>
                      <a:lnTo>
                        <a:pt x="4030" y="102"/>
                      </a:lnTo>
                      <a:lnTo>
                        <a:pt x="4032" y="103"/>
                      </a:lnTo>
                      <a:lnTo>
                        <a:pt x="4033" y="105"/>
                      </a:lnTo>
                      <a:lnTo>
                        <a:pt x="4035" y="108"/>
                      </a:lnTo>
                      <a:lnTo>
                        <a:pt x="4037" y="111"/>
                      </a:lnTo>
                      <a:lnTo>
                        <a:pt x="4039" y="111"/>
                      </a:lnTo>
                      <a:lnTo>
                        <a:pt x="4040" y="110"/>
                      </a:lnTo>
                      <a:lnTo>
                        <a:pt x="4042" y="106"/>
                      </a:lnTo>
                      <a:lnTo>
                        <a:pt x="4044" y="101"/>
                      </a:lnTo>
                      <a:lnTo>
                        <a:pt x="4045" y="95"/>
                      </a:lnTo>
                      <a:lnTo>
                        <a:pt x="4047" y="89"/>
                      </a:lnTo>
                      <a:lnTo>
                        <a:pt x="4049" y="85"/>
                      </a:lnTo>
                      <a:lnTo>
                        <a:pt x="4051" y="82"/>
                      </a:lnTo>
                      <a:lnTo>
                        <a:pt x="4052" y="82"/>
                      </a:lnTo>
                      <a:lnTo>
                        <a:pt x="4054" y="84"/>
                      </a:lnTo>
                      <a:lnTo>
                        <a:pt x="4056" y="87"/>
                      </a:lnTo>
                      <a:lnTo>
                        <a:pt x="4057" y="90"/>
                      </a:lnTo>
                      <a:lnTo>
                        <a:pt x="4059" y="92"/>
                      </a:lnTo>
                      <a:lnTo>
                        <a:pt x="4061" y="93"/>
                      </a:lnTo>
                      <a:lnTo>
                        <a:pt x="4063" y="90"/>
                      </a:lnTo>
                      <a:lnTo>
                        <a:pt x="4064" y="87"/>
                      </a:lnTo>
                      <a:lnTo>
                        <a:pt x="4066" y="81"/>
                      </a:lnTo>
                      <a:lnTo>
                        <a:pt x="4067" y="76"/>
                      </a:lnTo>
                      <a:lnTo>
                        <a:pt x="4069" y="71"/>
                      </a:lnTo>
                      <a:lnTo>
                        <a:pt x="4071" y="67"/>
                      </a:lnTo>
                      <a:lnTo>
                        <a:pt x="4073" y="64"/>
                      </a:lnTo>
                      <a:lnTo>
                        <a:pt x="4075" y="64"/>
                      </a:lnTo>
                      <a:lnTo>
                        <a:pt x="4076" y="65"/>
                      </a:lnTo>
                      <a:lnTo>
                        <a:pt x="4078" y="67"/>
                      </a:lnTo>
                      <a:lnTo>
                        <a:pt x="4079" y="70"/>
                      </a:lnTo>
                      <a:lnTo>
                        <a:pt x="4081" y="73"/>
                      </a:lnTo>
                      <a:lnTo>
                        <a:pt x="4083" y="75"/>
                      </a:lnTo>
                      <a:lnTo>
                        <a:pt x="4085" y="76"/>
                      </a:lnTo>
                      <a:lnTo>
                        <a:pt x="4086" y="77"/>
                      </a:lnTo>
                      <a:lnTo>
                        <a:pt x="4088" y="78"/>
                      </a:lnTo>
                      <a:lnTo>
                        <a:pt x="4090" y="79"/>
                      </a:lnTo>
                      <a:lnTo>
                        <a:pt x="4091" y="79"/>
                      </a:lnTo>
                      <a:lnTo>
                        <a:pt x="4093" y="79"/>
                      </a:lnTo>
                      <a:lnTo>
                        <a:pt x="4095" y="79"/>
                      </a:lnTo>
                      <a:lnTo>
                        <a:pt x="4097" y="80"/>
                      </a:lnTo>
                      <a:lnTo>
                        <a:pt x="4098" y="80"/>
                      </a:lnTo>
                      <a:lnTo>
                        <a:pt x="4100" y="80"/>
                      </a:lnTo>
                      <a:lnTo>
                        <a:pt x="4102" y="80"/>
                      </a:lnTo>
                      <a:lnTo>
                        <a:pt x="4103" y="80"/>
                      </a:lnTo>
                      <a:lnTo>
                        <a:pt x="4105" y="80"/>
                      </a:lnTo>
                      <a:lnTo>
                        <a:pt x="4107" y="79"/>
                      </a:lnTo>
                      <a:lnTo>
                        <a:pt x="4109" y="78"/>
                      </a:lnTo>
                      <a:lnTo>
                        <a:pt x="4110" y="76"/>
                      </a:lnTo>
                      <a:lnTo>
                        <a:pt x="4112" y="74"/>
                      </a:lnTo>
                      <a:lnTo>
                        <a:pt x="4114" y="71"/>
                      </a:lnTo>
                      <a:lnTo>
                        <a:pt x="4115" y="67"/>
                      </a:lnTo>
                      <a:lnTo>
                        <a:pt x="4117" y="63"/>
                      </a:lnTo>
                      <a:lnTo>
                        <a:pt x="4119" y="59"/>
                      </a:lnTo>
                      <a:lnTo>
                        <a:pt x="4121" y="56"/>
                      </a:lnTo>
                      <a:lnTo>
                        <a:pt x="4122" y="53"/>
                      </a:lnTo>
                      <a:lnTo>
                        <a:pt x="4124" y="52"/>
                      </a:lnTo>
                      <a:lnTo>
                        <a:pt x="4126" y="51"/>
                      </a:lnTo>
                      <a:lnTo>
                        <a:pt x="4127" y="52"/>
                      </a:lnTo>
                      <a:lnTo>
                        <a:pt x="4129" y="53"/>
                      </a:lnTo>
                      <a:lnTo>
                        <a:pt x="4131" y="55"/>
                      </a:lnTo>
                      <a:lnTo>
                        <a:pt x="4133" y="57"/>
                      </a:lnTo>
                      <a:lnTo>
                        <a:pt x="4134" y="58"/>
                      </a:lnTo>
                      <a:lnTo>
                        <a:pt x="4136" y="59"/>
                      </a:lnTo>
                      <a:lnTo>
                        <a:pt x="4138" y="59"/>
                      </a:lnTo>
                      <a:lnTo>
                        <a:pt x="4139" y="59"/>
                      </a:lnTo>
                      <a:lnTo>
                        <a:pt x="4141" y="59"/>
                      </a:lnTo>
                      <a:lnTo>
                        <a:pt x="4143" y="58"/>
                      </a:lnTo>
                      <a:lnTo>
                        <a:pt x="4145" y="58"/>
                      </a:lnTo>
                      <a:lnTo>
                        <a:pt x="4146" y="59"/>
                      </a:lnTo>
                      <a:lnTo>
                        <a:pt x="4148" y="60"/>
                      </a:lnTo>
                      <a:lnTo>
                        <a:pt x="4150" y="61"/>
                      </a:lnTo>
                      <a:lnTo>
                        <a:pt x="4151" y="62"/>
                      </a:lnTo>
                      <a:lnTo>
                        <a:pt x="4153" y="63"/>
                      </a:lnTo>
                      <a:lnTo>
                        <a:pt x="4155" y="63"/>
                      </a:lnTo>
                      <a:lnTo>
                        <a:pt x="4157" y="62"/>
                      </a:lnTo>
                      <a:lnTo>
                        <a:pt x="4158" y="59"/>
                      </a:lnTo>
                      <a:lnTo>
                        <a:pt x="4160" y="57"/>
                      </a:lnTo>
                      <a:lnTo>
                        <a:pt x="4162" y="55"/>
                      </a:lnTo>
                      <a:lnTo>
                        <a:pt x="4163" y="52"/>
                      </a:lnTo>
                      <a:lnTo>
                        <a:pt x="4165" y="50"/>
                      </a:lnTo>
                      <a:lnTo>
                        <a:pt x="4167" y="49"/>
                      </a:lnTo>
                      <a:lnTo>
                        <a:pt x="4169" y="48"/>
                      </a:lnTo>
                      <a:lnTo>
                        <a:pt x="4170" y="48"/>
                      </a:lnTo>
                      <a:lnTo>
                        <a:pt x="4172" y="49"/>
                      </a:lnTo>
                      <a:lnTo>
                        <a:pt x="4174" y="50"/>
                      </a:lnTo>
                      <a:lnTo>
                        <a:pt x="4175" y="50"/>
                      </a:lnTo>
                      <a:lnTo>
                        <a:pt x="4177" y="51"/>
                      </a:lnTo>
                      <a:lnTo>
                        <a:pt x="4179" y="51"/>
                      </a:lnTo>
                      <a:lnTo>
                        <a:pt x="4181" y="51"/>
                      </a:lnTo>
                      <a:lnTo>
                        <a:pt x="4182" y="51"/>
                      </a:lnTo>
                      <a:lnTo>
                        <a:pt x="4184" y="51"/>
                      </a:lnTo>
                      <a:lnTo>
                        <a:pt x="4186" y="52"/>
                      </a:lnTo>
                      <a:lnTo>
                        <a:pt x="4187" y="53"/>
                      </a:lnTo>
                      <a:lnTo>
                        <a:pt x="4189" y="55"/>
                      </a:lnTo>
                      <a:lnTo>
                        <a:pt x="4191" y="57"/>
                      </a:lnTo>
                      <a:lnTo>
                        <a:pt x="4193" y="59"/>
                      </a:lnTo>
                      <a:lnTo>
                        <a:pt x="4194" y="61"/>
                      </a:lnTo>
                      <a:lnTo>
                        <a:pt x="4196" y="63"/>
                      </a:lnTo>
                      <a:lnTo>
                        <a:pt x="4198" y="63"/>
                      </a:lnTo>
                      <a:lnTo>
                        <a:pt x="4199" y="63"/>
                      </a:lnTo>
                      <a:lnTo>
                        <a:pt x="4201" y="63"/>
                      </a:lnTo>
                      <a:lnTo>
                        <a:pt x="4203" y="62"/>
                      </a:lnTo>
                      <a:lnTo>
                        <a:pt x="4205" y="61"/>
                      </a:lnTo>
                      <a:lnTo>
                        <a:pt x="4206" y="59"/>
                      </a:lnTo>
                      <a:lnTo>
                        <a:pt x="4208" y="59"/>
                      </a:lnTo>
                      <a:lnTo>
                        <a:pt x="4210" y="58"/>
                      </a:lnTo>
                      <a:lnTo>
                        <a:pt x="4211" y="58"/>
                      </a:lnTo>
                      <a:lnTo>
                        <a:pt x="4213" y="58"/>
                      </a:lnTo>
                      <a:lnTo>
                        <a:pt x="4215" y="58"/>
                      </a:lnTo>
                      <a:lnTo>
                        <a:pt x="4217" y="58"/>
                      </a:lnTo>
                      <a:lnTo>
                        <a:pt x="4218" y="57"/>
                      </a:lnTo>
                      <a:lnTo>
                        <a:pt x="4220" y="57"/>
                      </a:lnTo>
                      <a:lnTo>
                        <a:pt x="4221" y="57"/>
                      </a:lnTo>
                      <a:lnTo>
                        <a:pt x="4223" y="57"/>
                      </a:lnTo>
                      <a:lnTo>
                        <a:pt x="4225" y="58"/>
                      </a:lnTo>
                      <a:lnTo>
                        <a:pt x="4227" y="59"/>
                      </a:lnTo>
                      <a:lnTo>
                        <a:pt x="4228" y="61"/>
                      </a:lnTo>
                      <a:lnTo>
                        <a:pt x="4230" y="63"/>
                      </a:lnTo>
                      <a:lnTo>
                        <a:pt x="4232" y="64"/>
                      </a:lnTo>
                      <a:lnTo>
                        <a:pt x="4233" y="66"/>
                      </a:lnTo>
                      <a:lnTo>
                        <a:pt x="4235" y="67"/>
                      </a:lnTo>
                      <a:lnTo>
                        <a:pt x="4237" y="66"/>
                      </a:lnTo>
                      <a:lnTo>
                        <a:pt x="4239" y="65"/>
                      </a:lnTo>
                      <a:lnTo>
                        <a:pt x="4240" y="62"/>
                      </a:lnTo>
                      <a:lnTo>
                        <a:pt x="4242" y="58"/>
                      </a:lnTo>
                      <a:lnTo>
                        <a:pt x="4244" y="55"/>
                      </a:lnTo>
                      <a:lnTo>
                        <a:pt x="4245" y="52"/>
                      </a:lnTo>
                      <a:lnTo>
                        <a:pt x="4247" y="49"/>
                      </a:lnTo>
                      <a:lnTo>
                        <a:pt x="4249" y="48"/>
                      </a:lnTo>
                      <a:lnTo>
                        <a:pt x="4251" y="48"/>
                      </a:lnTo>
                      <a:lnTo>
                        <a:pt x="4252" y="48"/>
                      </a:lnTo>
                      <a:lnTo>
                        <a:pt x="4254" y="49"/>
                      </a:lnTo>
                      <a:lnTo>
                        <a:pt x="4256" y="49"/>
                      </a:lnTo>
                      <a:lnTo>
                        <a:pt x="4257" y="49"/>
                      </a:lnTo>
                      <a:lnTo>
                        <a:pt x="4259" y="49"/>
                      </a:lnTo>
                      <a:lnTo>
                        <a:pt x="4261" y="48"/>
                      </a:lnTo>
                      <a:lnTo>
                        <a:pt x="4263" y="46"/>
                      </a:lnTo>
                      <a:lnTo>
                        <a:pt x="4264" y="44"/>
                      </a:lnTo>
                      <a:lnTo>
                        <a:pt x="4266" y="43"/>
                      </a:lnTo>
                      <a:lnTo>
                        <a:pt x="4268" y="42"/>
                      </a:lnTo>
                      <a:lnTo>
                        <a:pt x="4269" y="42"/>
                      </a:lnTo>
                      <a:lnTo>
                        <a:pt x="4271" y="44"/>
                      </a:lnTo>
                      <a:lnTo>
                        <a:pt x="4273" y="46"/>
                      </a:lnTo>
                      <a:lnTo>
                        <a:pt x="4274" y="49"/>
                      </a:lnTo>
                      <a:lnTo>
                        <a:pt x="4275" y="49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62" name="Freeform 128">
                  <a:extLst>
                    <a:ext uri="{FF2B5EF4-FFF2-40B4-BE49-F238E27FC236}">
                      <a16:creationId xmlns:a16="http://schemas.microsoft.com/office/drawing/2014/main" id="{AD3E9D4E-4BB3-474A-9C84-A33666BC691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203449"/>
                  <a:ext cx="2484000" cy="239713"/>
                </a:xfrm>
                <a:custGeom>
                  <a:avLst/>
                  <a:gdLst>
                    <a:gd name="T0" fmla="*/ 67 w 4275"/>
                    <a:gd name="T1" fmla="*/ 88 h 151"/>
                    <a:gd name="T2" fmla="*/ 135 w 4275"/>
                    <a:gd name="T3" fmla="*/ 115 h 151"/>
                    <a:gd name="T4" fmla="*/ 203 w 4275"/>
                    <a:gd name="T5" fmla="*/ 100 h 151"/>
                    <a:gd name="T6" fmla="*/ 272 w 4275"/>
                    <a:gd name="T7" fmla="*/ 124 h 151"/>
                    <a:gd name="T8" fmla="*/ 340 w 4275"/>
                    <a:gd name="T9" fmla="*/ 113 h 151"/>
                    <a:gd name="T10" fmla="*/ 408 w 4275"/>
                    <a:gd name="T11" fmla="*/ 103 h 151"/>
                    <a:gd name="T12" fmla="*/ 477 w 4275"/>
                    <a:gd name="T13" fmla="*/ 73 h 151"/>
                    <a:gd name="T14" fmla="*/ 545 w 4275"/>
                    <a:gd name="T15" fmla="*/ 69 h 151"/>
                    <a:gd name="T16" fmla="*/ 614 w 4275"/>
                    <a:gd name="T17" fmla="*/ 61 h 151"/>
                    <a:gd name="T18" fmla="*/ 682 w 4275"/>
                    <a:gd name="T19" fmla="*/ 59 h 151"/>
                    <a:gd name="T20" fmla="*/ 750 w 4275"/>
                    <a:gd name="T21" fmla="*/ 66 h 151"/>
                    <a:gd name="T22" fmla="*/ 819 w 4275"/>
                    <a:gd name="T23" fmla="*/ 58 h 151"/>
                    <a:gd name="T24" fmla="*/ 887 w 4275"/>
                    <a:gd name="T25" fmla="*/ 49 h 151"/>
                    <a:gd name="T26" fmla="*/ 956 w 4275"/>
                    <a:gd name="T27" fmla="*/ 65 h 151"/>
                    <a:gd name="T28" fmla="*/ 1024 w 4275"/>
                    <a:gd name="T29" fmla="*/ 17 h 151"/>
                    <a:gd name="T30" fmla="*/ 1092 w 4275"/>
                    <a:gd name="T31" fmla="*/ 32 h 151"/>
                    <a:gd name="T32" fmla="*/ 1161 w 4275"/>
                    <a:gd name="T33" fmla="*/ 7 h 151"/>
                    <a:gd name="T34" fmla="*/ 1229 w 4275"/>
                    <a:gd name="T35" fmla="*/ 26 h 151"/>
                    <a:gd name="T36" fmla="*/ 1298 w 4275"/>
                    <a:gd name="T37" fmla="*/ 36 h 151"/>
                    <a:gd name="T38" fmla="*/ 1366 w 4275"/>
                    <a:gd name="T39" fmla="*/ 40 h 151"/>
                    <a:gd name="T40" fmla="*/ 1435 w 4275"/>
                    <a:gd name="T41" fmla="*/ 71 h 151"/>
                    <a:gd name="T42" fmla="*/ 1503 w 4275"/>
                    <a:gd name="T43" fmla="*/ 55 h 151"/>
                    <a:gd name="T44" fmla="*/ 1571 w 4275"/>
                    <a:gd name="T45" fmla="*/ 47 h 151"/>
                    <a:gd name="T46" fmla="*/ 1640 w 4275"/>
                    <a:gd name="T47" fmla="*/ 34 h 151"/>
                    <a:gd name="T48" fmla="*/ 1708 w 4275"/>
                    <a:gd name="T49" fmla="*/ 24 h 151"/>
                    <a:gd name="T50" fmla="*/ 1776 w 4275"/>
                    <a:gd name="T51" fmla="*/ 24 h 151"/>
                    <a:gd name="T52" fmla="*/ 1845 w 4275"/>
                    <a:gd name="T53" fmla="*/ 11 h 151"/>
                    <a:gd name="T54" fmla="*/ 1913 w 4275"/>
                    <a:gd name="T55" fmla="*/ 26 h 151"/>
                    <a:gd name="T56" fmla="*/ 1982 w 4275"/>
                    <a:gd name="T57" fmla="*/ 31 h 151"/>
                    <a:gd name="T58" fmla="*/ 2050 w 4275"/>
                    <a:gd name="T59" fmla="*/ 69 h 151"/>
                    <a:gd name="T60" fmla="*/ 2118 w 4275"/>
                    <a:gd name="T61" fmla="*/ 44 h 151"/>
                    <a:gd name="T62" fmla="*/ 2187 w 4275"/>
                    <a:gd name="T63" fmla="*/ 27 h 151"/>
                    <a:gd name="T64" fmla="*/ 2255 w 4275"/>
                    <a:gd name="T65" fmla="*/ 21 h 151"/>
                    <a:gd name="T66" fmla="*/ 2323 w 4275"/>
                    <a:gd name="T67" fmla="*/ 46 h 151"/>
                    <a:gd name="T68" fmla="*/ 2392 w 4275"/>
                    <a:gd name="T69" fmla="*/ 18 h 151"/>
                    <a:gd name="T70" fmla="*/ 2460 w 4275"/>
                    <a:gd name="T71" fmla="*/ 32 h 151"/>
                    <a:gd name="T72" fmla="*/ 2529 w 4275"/>
                    <a:gd name="T73" fmla="*/ 23 h 151"/>
                    <a:gd name="T74" fmla="*/ 2597 w 4275"/>
                    <a:gd name="T75" fmla="*/ 45 h 151"/>
                    <a:gd name="T76" fmla="*/ 2665 w 4275"/>
                    <a:gd name="T77" fmla="*/ 40 h 151"/>
                    <a:gd name="T78" fmla="*/ 2734 w 4275"/>
                    <a:gd name="T79" fmla="*/ 45 h 151"/>
                    <a:gd name="T80" fmla="*/ 2802 w 4275"/>
                    <a:gd name="T81" fmla="*/ 80 h 151"/>
                    <a:gd name="T82" fmla="*/ 2871 w 4275"/>
                    <a:gd name="T83" fmla="*/ 111 h 151"/>
                    <a:gd name="T84" fmla="*/ 2939 w 4275"/>
                    <a:gd name="T85" fmla="*/ 103 h 151"/>
                    <a:gd name="T86" fmla="*/ 3008 w 4275"/>
                    <a:gd name="T87" fmla="*/ 123 h 151"/>
                    <a:gd name="T88" fmla="*/ 3076 w 4275"/>
                    <a:gd name="T89" fmla="*/ 100 h 151"/>
                    <a:gd name="T90" fmla="*/ 3144 w 4275"/>
                    <a:gd name="T91" fmla="*/ 125 h 151"/>
                    <a:gd name="T92" fmla="*/ 3213 w 4275"/>
                    <a:gd name="T93" fmla="*/ 94 h 151"/>
                    <a:gd name="T94" fmla="*/ 3281 w 4275"/>
                    <a:gd name="T95" fmla="*/ 126 h 151"/>
                    <a:gd name="T96" fmla="*/ 3349 w 4275"/>
                    <a:gd name="T97" fmla="*/ 143 h 151"/>
                    <a:gd name="T98" fmla="*/ 3418 w 4275"/>
                    <a:gd name="T99" fmla="*/ 134 h 151"/>
                    <a:gd name="T100" fmla="*/ 3486 w 4275"/>
                    <a:gd name="T101" fmla="*/ 130 h 151"/>
                    <a:gd name="T102" fmla="*/ 3555 w 4275"/>
                    <a:gd name="T103" fmla="*/ 105 h 151"/>
                    <a:gd name="T104" fmla="*/ 3623 w 4275"/>
                    <a:gd name="T105" fmla="*/ 97 h 151"/>
                    <a:gd name="T106" fmla="*/ 3691 w 4275"/>
                    <a:gd name="T107" fmla="*/ 120 h 151"/>
                    <a:gd name="T108" fmla="*/ 3760 w 4275"/>
                    <a:gd name="T109" fmla="*/ 97 h 151"/>
                    <a:gd name="T110" fmla="*/ 3828 w 4275"/>
                    <a:gd name="T111" fmla="*/ 98 h 151"/>
                    <a:gd name="T112" fmla="*/ 3897 w 4275"/>
                    <a:gd name="T113" fmla="*/ 107 h 151"/>
                    <a:gd name="T114" fmla="*/ 3965 w 4275"/>
                    <a:gd name="T115" fmla="*/ 99 h 151"/>
                    <a:gd name="T116" fmla="*/ 4033 w 4275"/>
                    <a:gd name="T117" fmla="*/ 108 h 151"/>
                    <a:gd name="T118" fmla="*/ 4102 w 4275"/>
                    <a:gd name="T119" fmla="*/ 59 h 151"/>
                    <a:gd name="T120" fmla="*/ 4170 w 4275"/>
                    <a:gd name="T121" fmla="*/ 45 h 151"/>
                    <a:gd name="T122" fmla="*/ 4239 w 4275"/>
                    <a:gd name="T123" fmla="*/ 61 h 151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51">
                      <a:moveTo>
                        <a:pt x="0" y="101"/>
                      </a:moveTo>
                      <a:lnTo>
                        <a:pt x="1" y="101"/>
                      </a:lnTo>
                      <a:lnTo>
                        <a:pt x="3" y="101"/>
                      </a:lnTo>
                      <a:lnTo>
                        <a:pt x="5" y="100"/>
                      </a:lnTo>
                      <a:lnTo>
                        <a:pt x="7" y="99"/>
                      </a:lnTo>
                      <a:lnTo>
                        <a:pt x="8" y="96"/>
                      </a:lnTo>
                      <a:lnTo>
                        <a:pt x="10" y="94"/>
                      </a:lnTo>
                      <a:lnTo>
                        <a:pt x="12" y="92"/>
                      </a:lnTo>
                      <a:lnTo>
                        <a:pt x="13" y="88"/>
                      </a:lnTo>
                      <a:lnTo>
                        <a:pt x="15" y="85"/>
                      </a:lnTo>
                      <a:lnTo>
                        <a:pt x="17" y="81"/>
                      </a:lnTo>
                      <a:lnTo>
                        <a:pt x="19" y="78"/>
                      </a:lnTo>
                      <a:lnTo>
                        <a:pt x="20" y="75"/>
                      </a:lnTo>
                      <a:lnTo>
                        <a:pt x="22" y="73"/>
                      </a:lnTo>
                      <a:lnTo>
                        <a:pt x="24" y="73"/>
                      </a:lnTo>
                      <a:lnTo>
                        <a:pt x="25" y="75"/>
                      </a:lnTo>
                      <a:lnTo>
                        <a:pt x="27" y="77"/>
                      </a:lnTo>
                      <a:lnTo>
                        <a:pt x="29" y="81"/>
                      </a:lnTo>
                      <a:lnTo>
                        <a:pt x="31" y="86"/>
                      </a:lnTo>
                      <a:lnTo>
                        <a:pt x="32" y="90"/>
                      </a:lnTo>
                      <a:lnTo>
                        <a:pt x="34" y="94"/>
                      </a:lnTo>
                      <a:lnTo>
                        <a:pt x="36" y="96"/>
                      </a:lnTo>
                      <a:lnTo>
                        <a:pt x="37" y="98"/>
                      </a:lnTo>
                      <a:lnTo>
                        <a:pt x="39" y="98"/>
                      </a:lnTo>
                      <a:lnTo>
                        <a:pt x="41" y="98"/>
                      </a:lnTo>
                      <a:lnTo>
                        <a:pt x="43" y="97"/>
                      </a:lnTo>
                      <a:lnTo>
                        <a:pt x="44" y="96"/>
                      </a:lnTo>
                      <a:lnTo>
                        <a:pt x="46" y="96"/>
                      </a:lnTo>
                      <a:lnTo>
                        <a:pt x="48" y="96"/>
                      </a:lnTo>
                      <a:lnTo>
                        <a:pt x="49" y="96"/>
                      </a:lnTo>
                      <a:lnTo>
                        <a:pt x="51" y="97"/>
                      </a:lnTo>
                      <a:lnTo>
                        <a:pt x="53" y="96"/>
                      </a:lnTo>
                      <a:lnTo>
                        <a:pt x="55" y="96"/>
                      </a:lnTo>
                      <a:lnTo>
                        <a:pt x="56" y="94"/>
                      </a:lnTo>
                      <a:lnTo>
                        <a:pt x="58" y="92"/>
                      </a:lnTo>
                      <a:lnTo>
                        <a:pt x="60" y="90"/>
                      </a:lnTo>
                      <a:lnTo>
                        <a:pt x="61" y="88"/>
                      </a:lnTo>
                      <a:lnTo>
                        <a:pt x="63" y="87"/>
                      </a:lnTo>
                      <a:lnTo>
                        <a:pt x="65" y="87"/>
                      </a:lnTo>
                      <a:lnTo>
                        <a:pt x="67" y="88"/>
                      </a:lnTo>
                      <a:lnTo>
                        <a:pt x="68" y="90"/>
                      </a:lnTo>
                      <a:lnTo>
                        <a:pt x="70" y="94"/>
                      </a:lnTo>
                      <a:lnTo>
                        <a:pt x="72" y="98"/>
                      </a:lnTo>
                      <a:lnTo>
                        <a:pt x="73" y="101"/>
                      </a:lnTo>
                      <a:lnTo>
                        <a:pt x="75" y="104"/>
                      </a:lnTo>
                      <a:lnTo>
                        <a:pt x="77" y="106"/>
                      </a:lnTo>
                      <a:lnTo>
                        <a:pt x="79" y="106"/>
                      </a:lnTo>
                      <a:lnTo>
                        <a:pt x="80" y="106"/>
                      </a:lnTo>
                      <a:lnTo>
                        <a:pt x="82" y="105"/>
                      </a:lnTo>
                      <a:lnTo>
                        <a:pt x="84" y="102"/>
                      </a:lnTo>
                      <a:lnTo>
                        <a:pt x="85" y="100"/>
                      </a:lnTo>
                      <a:lnTo>
                        <a:pt x="87" y="98"/>
                      </a:lnTo>
                      <a:lnTo>
                        <a:pt x="89" y="95"/>
                      </a:lnTo>
                      <a:lnTo>
                        <a:pt x="91" y="93"/>
                      </a:lnTo>
                      <a:lnTo>
                        <a:pt x="92" y="90"/>
                      </a:lnTo>
                      <a:lnTo>
                        <a:pt x="94" y="89"/>
                      </a:lnTo>
                      <a:lnTo>
                        <a:pt x="96" y="88"/>
                      </a:lnTo>
                      <a:lnTo>
                        <a:pt x="97" y="87"/>
                      </a:lnTo>
                      <a:lnTo>
                        <a:pt x="99" y="87"/>
                      </a:lnTo>
                      <a:lnTo>
                        <a:pt x="101" y="88"/>
                      </a:lnTo>
                      <a:lnTo>
                        <a:pt x="103" y="90"/>
                      </a:lnTo>
                      <a:lnTo>
                        <a:pt x="104" y="92"/>
                      </a:lnTo>
                      <a:lnTo>
                        <a:pt x="106" y="95"/>
                      </a:lnTo>
                      <a:lnTo>
                        <a:pt x="107" y="98"/>
                      </a:lnTo>
                      <a:lnTo>
                        <a:pt x="109" y="100"/>
                      </a:lnTo>
                      <a:lnTo>
                        <a:pt x="111" y="101"/>
                      </a:lnTo>
                      <a:lnTo>
                        <a:pt x="113" y="100"/>
                      </a:lnTo>
                      <a:lnTo>
                        <a:pt x="114" y="99"/>
                      </a:lnTo>
                      <a:lnTo>
                        <a:pt x="116" y="96"/>
                      </a:lnTo>
                      <a:lnTo>
                        <a:pt x="118" y="93"/>
                      </a:lnTo>
                      <a:lnTo>
                        <a:pt x="119" y="91"/>
                      </a:lnTo>
                      <a:lnTo>
                        <a:pt x="121" y="90"/>
                      </a:lnTo>
                      <a:lnTo>
                        <a:pt x="123" y="91"/>
                      </a:lnTo>
                      <a:lnTo>
                        <a:pt x="125" y="94"/>
                      </a:lnTo>
                      <a:lnTo>
                        <a:pt x="126" y="99"/>
                      </a:lnTo>
                      <a:lnTo>
                        <a:pt x="128" y="104"/>
                      </a:lnTo>
                      <a:lnTo>
                        <a:pt x="130" y="109"/>
                      </a:lnTo>
                      <a:lnTo>
                        <a:pt x="131" y="113"/>
                      </a:lnTo>
                      <a:lnTo>
                        <a:pt x="133" y="115"/>
                      </a:lnTo>
                      <a:lnTo>
                        <a:pt x="135" y="115"/>
                      </a:lnTo>
                      <a:lnTo>
                        <a:pt x="137" y="112"/>
                      </a:lnTo>
                      <a:lnTo>
                        <a:pt x="138" y="107"/>
                      </a:lnTo>
                      <a:lnTo>
                        <a:pt x="140" y="101"/>
                      </a:lnTo>
                      <a:lnTo>
                        <a:pt x="142" y="95"/>
                      </a:lnTo>
                      <a:lnTo>
                        <a:pt x="143" y="90"/>
                      </a:lnTo>
                      <a:lnTo>
                        <a:pt x="145" y="86"/>
                      </a:lnTo>
                      <a:lnTo>
                        <a:pt x="147" y="85"/>
                      </a:lnTo>
                      <a:lnTo>
                        <a:pt x="149" y="86"/>
                      </a:lnTo>
                      <a:lnTo>
                        <a:pt x="150" y="89"/>
                      </a:lnTo>
                      <a:lnTo>
                        <a:pt x="152" y="93"/>
                      </a:lnTo>
                      <a:lnTo>
                        <a:pt x="154" y="98"/>
                      </a:lnTo>
                      <a:lnTo>
                        <a:pt x="155" y="103"/>
                      </a:lnTo>
                      <a:lnTo>
                        <a:pt x="157" y="108"/>
                      </a:lnTo>
                      <a:lnTo>
                        <a:pt x="159" y="112"/>
                      </a:lnTo>
                      <a:lnTo>
                        <a:pt x="160" y="115"/>
                      </a:lnTo>
                      <a:lnTo>
                        <a:pt x="162" y="117"/>
                      </a:lnTo>
                      <a:lnTo>
                        <a:pt x="164" y="118"/>
                      </a:lnTo>
                      <a:lnTo>
                        <a:pt x="166" y="119"/>
                      </a:lnTo>
                      <a:lnTo>
                        <a:pt x="167" y="118"/>
                      </a:lnTo>
                      <a:lnTo>
                        <a:pt x="169" y="116"/>
                      </a:lnTo>
                      <a:lnTo>
                        <a:pt x="171" y="113"/>
                      </a:lnTo>
                      <a:lnTo>
                        <a:pt x="172" y="108"/>
                      </a:lnTo>
                      <a:lnTo>
                        <a:pt x="174" y="102"/>
                      </a:lnTo>
                      <a:lnTo>
                        <a:pt x="176" y="95"/>
                      </a:lnTo>
                      <a:lnTo>
                        <a:pt x="178" y="88"/>
                      </a:lnTo>
                      <a:lnTo>
                        <a:pt x="179" y="82"/>
                      </a:lnTo>
                      <a:lnTo>
                        <a:pt x="181" y="78"/>
                      </a:lnTo>
                      <a:lnTo>
                        <a:pt x="183" y="77"/>
                      </a:lnTo>
                      <a:lnTo>
                        <a:pt x="184" y="78"/>
                      </a:lnTo>
                      <a:lnTo>
                        <a:pt x="186" y="83"/>
                      </a:lnTo>
                      <a:lnTo>
                        <a:pt x="188" y="89"/>
                      </a:lnTo>
                      <a:lnTo>
                        <a:pt x="190" y="96"/>
                      </a:lnTo>
                      <a:lnTo>
                        <a:pt x="191" y="102"/>
                      </a:lnTo>
                      <a:lnTo>
                        <a:pt x="193" y="108"/>
                      </a:lnTo>
                      <a:lnTo>
                        <a:pt x="195" y="112"/>
                      </a:lnTo>
                      <a:lnTo>
                        <a:pt x="196" y="113"/>
                      </a:lnTo>
                      <a:lnTo>
                        <a:pt x="198" y="111"/>
                      </a:lnTo>
                      <a:lnTo>
                        <a:pt x="200" y="108"/>
                      </a:lnTo>
                      <a:lnTo>
                        <a:pt x="202" y="104"/>
                      </a:lnTo>
                      <a:lnTo>
                        <a:pt x="203" y="100"/>
                      </a:lnTo>
                      <a:lnTo>
                        <a:pt x="205" y="97"/>
                      </a:lnTo>
                      <a:lnTo>
                        <a:pt x="207" y="95"/>
                      </a:lnTo>
                      <a:lnTo>
                        <a:pt x="208" y="95"/>
                      </a:lnTo>
                      <a:lnTo>
                        <a:pt x="210" y="97"/>
                      </a:lnTo>
                      <a:lnTo>
                        <a:pt x="212" y="100"/>
                      </a:lnTo>
                      <a:lnTo>
                        <a:pt x="214" y="102"/>
                      </a:lnTo>
                      <a:lnTo>
                        <a:pt x="215" y="105"/>
                      </a:lnTo>
                      <a:lnTo>
                        <a:pt x="217" y="107"/>
                      </a:lnTo>
                      <a:lnTo>
                        <a:pt x="219" y="108"/>
                      </a:lnTo>
                      <a:lnTo>
                        <a:pt x="220" y="109"/>
                      </a:lnTo>
                      <a:lnTo>
                        <a:pt x="222" y="109"/>
                      </a:lnTo>
                      <a:lnTo>
                        <a:pt x="224" y="109"/>
                      </a:lnTo>
                      <a:lnTo>
                        <a:pt x="226" y="110"/>
                      </a:lnTo>
                      <a:lnTo>
                        <a:pt x="227" y="111"/>
                      </a:lnTo>
                      <a:lnTo>
                        <a:pt x="229" y="112"/>
                      </a:lnTo>
                      <a:lnTo>
                        <a:pt x="231" y="114"/>
                      </a:lnTo>
                      <a:lnTo>
                        <a:pt x="232" y="116"/>
                      </a:lnTo>
                      <a:lnTo>
                        <a:pt x="234" y="118"/>
                      </a:lnTo>
                      <a:lnTo>
                        <a:pt x="236" y="119"/>
                      </a:lnTo>
                      <a:lnTo>
                        <a:pt x="238" y="120"/>
                      </a:lnTo>
                      <a:lnTo>
                        <a:pt x="239" y="122"/>
                      </a:lnTo>
                      <a:lnTo>
                        <a:pt x="241" y="123"/>
                      </a:lnTo>
                      <a:lnTo>
                        <a:pt x="242" y="125"/>
                      </a:lnTo>
                      <a:lnTo>
                        <a:pt x="244" y="127"/>
                      </a:lnTo>
                      <a:lnTo>
                        <a:pt x="246" y="130"/>
                      </a:lnTo>
                      <a:lnTo>
                        <a:pt x="248" y="132"/>
                      </a:lnTo>
                      <a:lnTo>
                        <a:pt x="250" y="134"/>
                      </a:lnTo>
                      <a:lnTo>
                        <a:pt x="251" y="136"/>
                      </a:lnTo>
                      <a:lnTo>
                        <a:pt x="253" y="136"/>
                      </a:lnTo>
                      <a:lnTo>
                        <a:pt x="254" y="134"/>
                      </a:lnTo>
                      <a:lnTo>
                        <a:pt x="256" y="132"/>
                      </a:lnTo>
                      <a:lnTo>
                        <a:pt x="258" y="130"/>
                      </a:lnTo>
                      <a:lnTo>
                        <a:pt x="260" y="127"/>
                      </a:lnTo>
                      <a:lnTo>
                        <a:pt x="262" y="124"/>
                      </a:lnTo>
                      <a:lnTo>
                        <a:pt x="263" y="122"/>
                      </a:lnTo>
                      <a:lnTo>
                        <a:pt x="265" y="121"/>
                      </a:lnTo>
                      <a:lnTo>
                        <a:pt x="266" y="122"/>
                      </a:lnTo>
                      <a:lnTo>
                        <a:pt x="268" y="123"/>
                      </a:lnTo>
                      <a:lnTo>
                        <a:pt x="270" y="123"/>
                      </a:lnTo>
                      <a:lnTo>
                        <a:pt x="272" y="124"/>
                      </a:lnTo>
                      <a:lnTo>
                        <a:pt x="274" y="124"/>
                      </a:lnTo>
                      <a:lnTo>
                        <a:pt x="275" y="123"/>
                      </a:lnTo>
                      <a:lnTo>
                        <a:pt x="277" y="121"/>
                      </a:lnTo>
                      <a:lnTo>
                        <a:pt x="278" y="119"/>
                      </a:lnTo>
                      <a:lnTo>
                        <a:pt x="280" y="117"/>
                      </a:lnTo>
                      <a:lnTo>
                        <a:pt x="282" y="116"/>
                      </a:lnTo>
                      <a:lnTo>
                        <a:pt x="284" y="115"/>
                      </a:lnTo>
                      <a:lnTo>
                        <a:pt x="285" y="114"/>
                      </a:lnTo>
                      <a:lnTo>
                        <a:pt x="287" y="114"/>
                      </a:lnTo>
                      <a:lnTo>
                        <a:pt x="289" y="114"/>
                      </a:lnTo>
                      <a:lnTo>
                        <a:pt x="290" y="115"/>
                      </a:lnTo>
                      <a:lnTo>
                        <a:pt x="292" y="115"/>
                      </a:lnTo>
                      <a:lnTo>
                        <a:pt x="294" y="115"/>
                      </a:lnTo>
                      <a:lnTo>
                        <a:pt x="296" y="115"/>
                      </a:lnTo>
                      <a:lnTo>
                        <a:pt x="297" y="115"/>
                      </a:lnTo>
                      <a:lnTo>
                        <a:pt x="299" y="116"/>
                      </a:lnTo>
                      <a:lnTo>
                        <a:pt x="301" y="117"/>
                      </a:lnTo>
                      <a:lnTo>
                        <a:pt x="302" y="119"/>
                      </a:lnTo>
                      <a:lnTo>
                        <a:pt x="304" y="121"/>
                      </a:lnTo>
                      <a:lnTo>
                        <a:pt x="306" y="122"/>
                      </a:lnTo>
                      <a:lnTo>
                        <a:pt x="308" y="122"/>
                      </a:lnTo>
                      <a:lnTo>
                        <a:pt x="309" y="121"/>
                      </a:lnTo>
                      <a:lnTo>
                        <a:pt x="311" y="118"/>
                      </a:lnTo>
                      <a:lnTo>
                        <a:pt x="313" y="114"/>
                      </a:lnTo>
                      <a:lnTo>
                        <a:pt x="314" y="109"/>
                      </a:lnTo>
                      <a:lnTo>
                        <a:pt x="316" y="104"/>
                      </a:lnTo>
                      <a:lnTo>
                        <a:pt x="318" y="100"/>
                      </a:lnTo>
                      <a:lnTo>
                        <a:pt x="320" y="98"/>
                      </a:lnTo>
                      <a:lnTo>
                        <a:pt x="321" y="98"/>
                      </a:lnTo>
                      <a:lnTo>
                        <a:pt x="323" y="99"/>
                      </a:lnTo>
                      <a:lnTo>
                        <a:pt x="325" y="103"/>
                      </a:lnTo>
                      <a:lnTo>
                        <a:pt x="326" y="108"/>
                      </a:lnTo>
                      <a:lnTo>
                        <a:pt x="328" y="112"/>
                      </a:lnTo>
                      <a:lnTo>
                        <a:pt x="330" y="116"/>
                      </a:lnTo>
                      <a:lnTo>
                        <a:pt x="332" y="118"/>
                      </a:lnTo>
                      <a:lnTo>
                        <a:pt x="333" y="119"/>
                      </a:lnTo>
                      <a:lnTo>
                        <a:pt x="335" y="118"/>
                      </a:lnTo>
                      <a:lnTo>
                        <a:pt x="337" y="116"/>
                      </a:lnTo>
                      <a:lnTo>
                        <a:pt x="338" y="114"/>
                      </a:lnTo>
                      <a:lnTo>
                        <a:pt x="340" y="113"/>
                      </a:lnTo>
                      <a:lnTo>
                        <a:pt x="342" y="113"/>
                      </a:lnTo>
                      <a:lnTo>
                        <a:pt x="344" y="115"/>
                      </a:lnTo>
                      <a:lnTo>
                        <a:pt x="345" y="118"/>
                      </a:lnTo>
                      <a:lnTo>
                        <a:pt x="347" y="121"/>
                      </a:lnTo>
                      <a:lnTo>
                        <a:pt x="349" y="125"/>
                      </a:lnTo>
                      <a:lnTo>
                        <a:pt x="350" y="129"/>
                      </a:lnTo>
                      <a:lnTo>
                        <a:pt x="352" y="132"/>
                      </a:lnTo>
                      <a:lnTo>
                        <a:pt x="354" y="133"/>
                      </a:lnTo>
                      <a:lnTo>
                        <a:pt x="356" y="133"/>
                      </a:lnTo>
                      <a:lnTo>
                        <a:pt x="357" y="133"/>
                      </a:lnTo>
                      <a:lnTo>
                        <a:pt x="359" y="132"/>
                      </a:lnTo>
                      <a:lnTo>
                        <a:pt x="361" y="131"/>
                      </a:lnTo>
                      <a:lnTo>
                        <a:pt x="362" y="131"/>
                      </a:lnTo>
                      <a:lnTo>
                        <a:pt x="364" y="130"/>
                      </a:lnTo>
                      <a:lnTo>
                        <a:pt x="366" y="129"/>
                      </a:lnTo>
                      <a:lnTo>
                        <a:pt x="367" y="129"/>
                      </a:lnTo>
                      <a:lnTo>
                        <a:pt x="369" y="127"/>
                      </a:lnTo>
                      <a:lnTo>
                        <a:pt x="371" y="125"/>
                      </a:lnTo>
                      <a:lnTo>
                        <a:pt x="373" y="122"/>
                      </a:lnTo>
                      <a:lnTo>
                        <a:pt x="374" y="118"/>
                      </a:lnTo>
                      <a:lnTo>
                        <a:pt x="376" y="113"/>
                      </a:lnTo>
                      <a:lnTo>
                        <a:pt x="378" y="108"/>
                      </a:lnTo>
                      <a:lnTo>
                        <a:pt x="379" y="102"/>
                      </a:lnTo>
                      <a:lnTo>
                        <a:pt x="381" y="98"/>
                      </a:lnTo>
                      <a:lnTo>
                        <a:pt x="383" y="94"/>
                      </a:lnTo>
                      <a:lnTo>
                        <a:pt x="385" y="90"/>
                      </a:lnTo>
                      <a:lnTo>
                        <a:pt x="386" y="88"/>
                      </a:lnTo>
                      <a:lnTo>
                        <a:pt x="388" y="87"/>
                      </a:lnTo>
                      <a:lnTo>
                        <a:pt x="390" y="87"/>
                      </a:lnTo>
                      <a:lnTo>
                        <a:pt x="391" y="87"/>
                      </a:lnTo>
                      <a:lnTo>
                        <a:pt x="393" y="88"/>
                      </a:lnTo>
                      <a:lnTo>
                        <a:pt x="395" y="89"/>
                      </a:lnTo>
                      <a:lnTo>
                        <a:pt x="397" y="91"/>
                      </a:lnTo>
                      <a:lnTo>
                        <a:pt x="398" y="93"/>
                      </a:lnTo>
                      <a:lnTo>
                        <a:pt x="400" y="95"/>
                      </a:lnTo>
                      <a:lnTo>
                        <a:pt x="402" y="98"/>
                      </a:lnTo>
                      <a:lnTo>
                        <a:pt x="403" y="100"/>
                      </a:lnTo>
                      <a:lnTo>
                        <a:pt x="405" y="102"/>
                      </a:lnTo>
                      <a:lnTo>
                        <a:pt x="407" y="103"/>
                      </a:lnTo>
                      <a:lnTo>
                        <a:pt x="408" y="103"/>
                      </a:lnTo>
                      <a:lnTo>
                        <a:pt x="410" y="104"/>
                      </a:lnTo>
                      <a:lnTo>
                        <a:pt x="412" y="103"/>
                      </a:lnTo>
                      <a:lnTo>
                        <a:pt x="413" y="103"/>
                      </a:lnTo>
                      <a:lnTo>
                        <a:pt x="415" y="102"/>
                      </a:lnTo>
                      <a:lnTo>
                        <a:pt x="417" y="101"/>
                      </a:lnTo>
                      <a:lnTo>
                        <a:pt x="419" y="101"/>
                      </a:lnTo>
                      <a:lnTo>
                        <a:pt x="420" y="101"/>
                      </a:lnTo>
                      <a:lnTo>
                        <a:pt x="422" y="101"/>
                      </a:lnTo>
                      <a:lnTo>
                        <a:pt x="424" y="102"/>
                      </a:lnTo>
                      <a:lnTo>
                        <a:pt x="425" y="102"/>
                      </a:lnTo>
                      <a:lnTo>
                        <a:pt x="427" y="101"/>
                      </a:lnTo>
                      <a:lnTo>
                        <a:pt x="429" y="99"/>
                      </a:lnTo>
                      <a:lnTo>
                        <a:pt x="431" y="96"/>
                      </a:lnTo>
                      <a:lnTo>
                        <a:pt x="432" y="92"/>
                      </a:lnTo>
                      <a:lnTo>
                        <a:pt x="434" y="88"/>
                      </a:lnTo>
                      <a:lnTo>
                        <a:pt x="436" y="83"/>
                      </a:lnTo>
                      <a:lnTo>
                        <a:pt x="437" y="78"/>
                      </a:lnTo>
                      <a:lnTo>
                        <a:pt x="439" y="74"/>
                      </a:lnTo>
                      <a:lnTo>
                        <a:pt x="441" y="70"/>
                      </a:lnTo>
                      <a:lnTo>
                        <a:pt x="443" y="68"/>
                      </a:lnTo>
                      <a:lnTo>
                        <a:pt x="444" y="68"/>
                      </a:lnTo>
                      <a:lnTo>
                        <a:pt x="446" y="68"/>
                      </a:lnTo>
                      <a:lnTo>
                        <a:pt x="448" y="69"/>
                      </a:lnTo>
                      <a:lnTo>
                        <a:pt x="449" y="70"/>
                      </a:lnTo>
                      <a:lnTo>
                        <a:pt x="451" y="72"/>
                      </a:lnTo>
                      <a:lnTo>
                        <a:pt x="453" y="73"/>
                      </a:lnTo>
                      <a:lnTo>
                        <a:pt x="455" y="74"/>
                      </a:lnTo>
                      <a:lnTo>
                        <a:pt x="456" y="74"/>
                      </a:lnTo>
                      <a:lnTo>
                        <a:pt x="458" y="74"/>
                      </a:lnTo>
                      <a:lnTo>
                        <a:pt x="460" y="73"/>
                      </a:lnTo>
                      <a:lnTo>
                        <a:pt x="461" y="71"/>
                      </a:lnTo>
                      <a:lnTo>
                        <a:pt x="463" y="70"/>
                      </a:lnTo>
                      <a:lnTo>
                        <a:pt x="465" y="69"/>
                      </a:lnTo>
                      <a:lnTo>
                        <a:pt x="467" y="67"/>
                      </a:lnTo>
                      <a:lnTo>
                        <a:pt x="468" y="67"/>
                      </a:lnTo>
                      <a:lnTo>
                        <a:pt x="470" y="66"/>
                      </a:lnTo>
                      <a:lnTo>
                        <a:pt x="472" y="67"/>
                      </a:lnTo>
                      <a:lnTo>
                        <a:pt x="473" y="68"/>
                      </a:lnTo>
                      <a:lnTo>
                        <a:pt x="475" y="70"/>
                      </a:lnTo>
                      <a:lnTo>
                        <a:pt x="477" y="73"/>
                      </a:lnTo>
                      <a:lnTo>
                        <a:pt x="479" y="77"/>
                      </a:lnTo>
                      <a:lnTo>
                        <a:pt x="480" y="81"/>
                      </a:lnTo>
                      <a:lnTo>
                        <a:pt x="482" y="86"/>
                      </a:lnTo>
                      <a:lnTo>
                        <a:pt x="484" y="89"/>
                      </a:lnTo>
                      <a:lnTo>
                        <a:pt x="485" y="91"/>
                      </a:lnTo>
                      <a:lnTo>
                        <a:pt x="487" y="92"/>
                      </a:lnTo>
                      <a:lnTo>
                        <a:pt x="489" y="90"/>
                      </a:lnTo>
                      <a:lnTo>
                        <a:pt x="491" y="87"/>
                      </a:lnTo>
                      <a:lnTo>
                        <a:pt x="492" y="82"/>
                      </a:lnTo>
                      <a:lnTo>
                        <a:pt x="494" y="76"/>
                      </a:lnTo>
                      <a:lnTo>
                        <a:pt x="496" y="71"/>
                      </a:lnTo>
                      <a:lnTo>
                        <a:pt x="497" y="67"/>
                      </a:lnTo>
                      <a:lnTo>
                        <a:pt x="499" y="65"/>
                      </a:lnTo>
                      <a:lnTo>
                        <a:pt x="501" y="65"/>
                      </a:lnTo>
                      <a:lnTo>
                        <a:pt x="503" y="68"/>
                      </a:lnTo>
                      <a:lnTo>
                        <a:pt x="504" y="72"/>
                      </a:lnTo>
                      <a:lnTo>
                        <a:pt x="506" y="77"/>
                      </a:lnTo>
                      <a:lnTo>
                        <a:pt x="508" y="83"/>
                      </a:lnTo>
                      <a:lnTo>
                        <a:pt x="509" y="88"/>
                      </a:lnTo>
                      <a:lnTo>
                        <a:pt x="511" y="92"/>
                      </a:lnTo>
                      <a:lnTo>
                        <a:pt x="513" y="93"/>
                      </a:lnTo>
                      <a:lnTo>
                        <a:pt x="515" y="93"/>
                      </a:lnTo>
                      <a:lnTo>
                        <a:pt x="516" y="91"/>
                      </a:lnTo>
                      <a:lnTo>
                        <a:pt x="518" y="88"/>
                      </a:lnTo>
                      <a:lnTo>
                        <a:pt x="520" y="85"/>
                      </a:lnTo>
                      <a:lnTo>
                        <a:pt x="521" y="82"/>
                      </a:lnTo>
                      <a:lnTo>
                        <a:pt x="523" y="78"/>
                      </a:lnTo>
                      <a:lnTo>
                        <a:pt x="525" y="76"/>
                      </a:lnTo>
                      <a:lnTo>
                        <a:pt x="527" y="73"/>
                      </a:lnTo>
                      <a:lnTo>
                        <a:pt x="528" y="71"/>
                      </a:lnTo>
                      <a:lnTo>
                        <a:pt x="530" y="69"/>
                      </a:lnTo>
                      <a:lnTo>
                        <a:pt x="532" y="68"/>
                      </a:lnTo>
                      <a:lnTo>
                        <a:pt x="533" y="66"/>
                      </a:lnTo>
                      <a:lnTo>
                        <a:pt x="535" y="64"/>
                      </a:lnTo>
                      <a:lnTo>
                        <a:pt x="537" y="63"/>
                      </a:lnTo>
                      <a:lnTo>
                        <a:pt x="539" y="63"/>
                      </a:lnTo>
                      <a:lnTo>
                        <a:pt x="540" y="63"/>
                      </a:lnTo>
                      <a:lnTo>
                        <a:pt x="542" y="64"/>
                      </a:lnTo>
                      <a:lnTo>
                        <a:pt x="543" y="66"/>
                      </a:lnTo>
                      <a:lnTo>
                        <a:pt x="545" y="69"/>
                      </a:lnTo>
                      <a:lnTo>
                        <a:pt x="547" y="72"/>
                      </a:lnTo>
                      <a:lnTo>
                        <a:pt x="549" y="74"/>
                      </a:lnTo>
                      <a:lnTo>
                        <a:pt x="551" y="77"/>
                      </a:lnTo>
                      <a:lnTo>
                        <a:pt x="552" y="78"/>
                      </a:lnTo>
                      <a:lnTo>
                        <a:pt x="554" y="80"/>
                      </a:lnTo>
                      <a:lnTo>
                        <a:pt x="555" y="80"/>
                      </a:lnTo>
                      <a:lnTo>
                        <a:pt x="557" y="80"/>
                      </a:lnTo>
                      <a:lnTo>
                        <a:pt x="559" y="80"/>
                      </a:lnTo>
                      <a:lnTo>
                        <a:pt x="561" y="79"/>
                      </a:lnTo>
                      <a:lnTo>
                        <a:pt x="563" y="79"/>
                      </a:lnTo>
                      <a:lnTo>
                        <a:pt x="564" y="78"/>
                      </a:lnTo>
                      <a:lnTo>
                        <a:pt x="566" y="78"/>
                      </a:lnTo>
                      <a:lnTo>
                        <a:pt x="567" y="77"/>
                      </a:lnTo>
                      <a:lnTo>
                        <a:pt x="569" y="76"/>
                      </a:lnTo>
                      <a:lnTo>
                        <a:pt x="571" y="74"/>
                      </a:lnTo>
                      <a:lnTo>
                        <a:pt x="573" y="71"/>
                      </a:lnTo>
                      <a:lnTo>
                        <a:pt x="574" y="68"/>
                      </a:lnTo>
                      <a:lnTo>
                        <a:pt x="576" y="63"/>
                      </a:lnTo>
                      <a:lnTo>
                        <a:pt x="578" y="58"/>
                      </a:lnTo>
                      <a:lnTo>
                        <a:pt x="579" y="54"/>
                      </a:lnTo>
                      <a:lnTo>
                        <a:pt x="581" y="50"/>
                      </a:lnTo>
                      <a:lnTo>
                        <a:pt x="583" y="46"/>
                      </a:lnTo>
                      <a:lnTo>
                        <a:pt x="585" y="44"/>
                      </a:lnTo>
                      <a:lnTo>
                        <a:pt x="586" y="44"/>
                      </a:lnTo>
                      <a:lnTo>
                        <a:pt x="588" y="45"/>
                      </a:lnTo>
                      <a:lnTo>
                        <a:pt x="590" y="47"/>
                      </a:lnTo>
                      <a:lnTo>
                        <a:pt x="591" y="50"/>
                      </a:lnTo>
                      <a:lnTo>
                        <a:pt x="593" y="54"/>
                      </a:lnTo>
                      <a:lnTo>
                        <a:pt x="595" y="58"/>
                      </a:lnTo>
                      <a:lnTo>
                        <a:pt x="597" y="61"/>
                      </a:lnTo>
                      <a:lnTo>
                        <a:pt x="598" y="64"/>
                      </a:lnTo>
                      <a:lnTo>
                        <a:pt x="600" y="66"/>
                      </a:lnTo>
                      <a:lnTo>
                        <a:pt x="602" y="67"/>
                      </a:lnTo>
                      <a:lnTo>
                        <a:pt x="603" y="68"/>
                      </a:lnTo>
                      <a:lnTo>
                        <a:pt x="605" y="67"/>
                      </a:lnTo>
                      <a:lnTo>
                        <a:pt x="607" y="66"/>
                      </a:lnTo>
                      <a:lnTo>
                        <a:pt x="608" y="65"/>
                      </a:lnTo>
                      <a:lnTo>
                        <a:pt x="610" y="63"/>
                      </a:lnTo>
                      <a:lnTo>
                        <a:pt x="612" y="62"/>
                      </a:lnTo>
                      <a:lnTo>
                        <a:pt x="614" y="61"/>
                      </a:lnTo>
                      <a:lnTo>
                        <a:pt x="615" y="59"/>
                      </a:lnTo>
                      <a:lnTo>
                        <a:pt x="617" y="59"/>
                      </a:lnTo>
                      <a:lnTo>
                        <a:pt x="619" y="59"/>
                      </a:lnTo>
                      <a:lnTo>
                        <a:pt x="620" y="60"/>
                      </a:lnTo>
                      <a:lnTo>
                        <a:pt x="622" y="61"/>
                      </a:lnTo>
                      <a:lnTo>
                        <a:pt x="624" y="62"/>
                      </a:lnTo>
                      <a:lnTo>
                        <a:pt x="626" y="63"/>
                      </a:lnTo>
                      <a:lnTo>
                        <a:pt x="627" y="64"/>
                      </a:lnTo>
                      <a:lnTo>
                        <a:pt x="629" y="64"/>
                      </a:lnTo>
                      <a:lnTo>
                        <a:pt x="631" y="64"/>
                      </a:lnTo>
                      <a:lnTo>
                        <a:pt x="632" y="63"/>
                      </a:lnTo>
                      <a:lnTo>
                        <a:pt x="634" y="62"/>
                      </a:lnTo>
                      <a:lnTo>
                        <a:pt x="636" y="60"/>
                      </a:lnTo>
                      <a:lnTo>
                        <a:pt x="638" y="59"/>
                      </a:lnTo>
                      <a:lnTo>
                        <a:pt x="639" y="58"/>
                      </a:lnTo>
                      <a:lnTo>
                        <a:pt x="641" y="59"/>
                      </a:lnTo>
                      <a:lnTo>
                        <a:pt x="643" y="60"/>
                      </a:lnTo>
                      <a:lnTo>
                        <a:pt x="644" y="62"/>
                      </a:lnTo>
                      <a:lnTo>
                        <a:pt x="646" y="65"/>
                      </a:lnTo>
                      <a:lnTo>
                        <a:pt x="648" y="68"/>
                      </a:lnTo>
                      <a:lnTo>
                        <a:pt x="650" y="70"/>
                      </a:lnTo>
                      <a:lnTo>
                        <a:pt x="651" y="72"/>
                      </a:lnTo>
                      <a:lnTo>
                        <a:pt x="653" y="73"/>
                      </a:lnTo>
                      <a:lnTo>
                        <a:pt x="655" y="72"/>
                      </a:lnTo>
                      <a:lnTo>
                        <a:pt x="656" y="72"/>
                      </a:lnTo>
                      <a:lnTo>
                        <a:pt x="658" y="70"/>
                      </a:lnTo>
                      <a:lnTo>
                        <a:pt x="660" y="68"/>
                      </a:lnTo>
                      <a:lnTo>
                        <a:pt x="662" y="67"/>
                      </a:lnTo>
                      <a:lnTo>
                        <a:pt x="663" y="65"/>
                      </a:lnTo>
                      <a:lnTo>
                        <a:pt x="665" y="64"/>
                      </a:lnTo>
                      <a:lnTo>
                        <a:pt x="667" y="64"/>
                      </a:lnTo>
                      <a:lnTo>
                        <a:pt x="668" y="63"/>
                      </a:lnTo>
                      <a:lnTo>
                        <a:pt x="670" y="63"/>
                      </a:lnTo>
                      <a:lnTo>
                        <a:pt x="672" y="64"/>
                      </a:lnTo>
                      <a:lnTo>
                        <a:pt x="674" y="63"/>
                      </a:lnTo>
                      <a:lnTo>
                        <a:pt x="675" y="63"/>
                      </a:lnTo>
                      <a:lnTo>
                        <a:pt x="677" y="63"/>
                      </a:lnTo>
                      <a:lnTo>
                        <a:pt x="678" y="62"/>
                      </a:lnTo>
                      <a:lnTo>
                        <a:pt x="680" y="60"/>
                      </a:lnTo>
                      <a:lnTo>
                        <a:pt x="682" y="59"/>
                      </a:lnTo>
                      <a:lnTo>
                        <a:pt x="684" y="57"/>
                      </a:lnTo>
                      <a:lnTo>
                        <a:pt x="686" y="56"/>
                      </a:lnTo>
                      <a:lnTo>
                        <a:pt x="687" y="56"/>
                      </a:lnTo>
                      <a:lnTo>
                        <a:pt x="689" y="56"/>
                      </a:lnTo>
                      <a:lnTo>
                        <a:pt x="690" y="57"/>
                      </a:lnTo>
                      <a:lnTo>
                        <a:pt x="692" y="59"/>
                      </a:lnTo>
                      <a:lnTo>
                        <a:pt x="694" y="62"/>
                      </a:lnTo>
                      <a:lnTo>
                        <a:pt x="696" y="66"/>
                      </a:lnTo>
                      <a:lnTo>
                        <a:pt x="698" y="69"/>
                      </a:lnTo>
                      <a:lnTo>
                        <a:pt x="699" y="71"/>
                      </a:lnTo>
                      <a:lnTo>
                        <a:pt x="701" y="72"/>
                      </a:lnTo>
                      <a:lnTo>
                        <a:pt x="702" y="72"/>
                      </a:lnTo>
                      <a:lnTo>
                        <a:pt x="704" y="70"/>
                      </a:lnTo>
                      <a:lnTo>
                        <a:pt x="706" y="67"/>
                      </a:lnTo>
                      <a:lnTo>
                        <a:pt x="708" y="64"/>
                      </a:lnTo>
                      <a:lnTo>
                        <a:pt x="710" y="60"/>
                      </a:lnTo>
                      <a:lnTo>
                        <a:pt x="711" y="57"/>
                      </a:lnTo>
                      <a:lnTo>
                        <a:pt x="713" y="56"/>
                      </a:lnTo>
                      <a:lnTo>
                        <a:pt x="714" y="57"/>
                      </a:lnTo>
                      <a:lnTo>
                        <a:pt x="716" y="59"/>
                      </a:lnTo>
                      <a:lnTo>
                        <a:pt x="718" y="62"/>
                      </a:lnTo>
                      <a:lnTo>
                        <a:pt x="720" y="66"/>
                      </a:lnTo>
                      <a:lnTo>
                        <a:pt x="721" y="70"/>
                      </a:lnTo>
                      <a:lnTo>
                        <a:pt x="723" y="73"/>
                      </a:lnTo>
                      <a:lnTo>
                        <a:pt x="725" y="75"/>
                      </a:lnTo>
                      <a:lnTo>
                        <a:pt x="726" y="74"/>
                      </a:lnTo>
                      <a:lnTo>
                        <a:pt x="728" y="73"/>
                      </a:lnTo>
                      <a:lnTo>
                        <a:pt x="730" y="70"/>
                      </a:lnTo>
                      <a:lnTo>
                        <a:pt x="732" y="67"/>
                      </a:lnTo>
                      <a:lnTo>
                        <a:pt x="733" y="64"/>
                      </a:lnTo>
                      <a:lnTo>
                        <a:pt x="735" y="62"/>
                      </a:lnTo>
                      <a:lnTo>
                        <a:pt x="737" y="60"/>
                      </a:lnTo>
                      <a:lnTo>
                        <a:pt x="738" y="59"/>
                      </a:lnTo>
                      <a:lnTo>
                        <a:pt x="740" y="59"/>
                      </a:lnTo>
                      <a:lnTo>
                        <a:pt x="742" y="60"/>
                      </a:lnTo>
                      <a:lnTo>
                        <a:pt x="744" y="61"/>
                      </a:lnTo>
                      <a:lnTo>
                        <a:pt x="745" y="62"/>
                      </a:lnTo>
                      <a:lnTo>
                        <a:pt x="747" y="63"/>
                      </a:lnTo>
                      <a:lnTo>
                        <a:pt x="749" y="64"/>
                      </a:lnTo>
                      <a:lnTo>
                        <a:pt x="750" y="66"/>
                      </a:lnTo>
                      <a:lnTo>
                        <a:pt x="752" y="69"/>
                      </a:lnTo>
                      <a:lnTo>
                        <a:pt x="754" y="73"/>
                      </a:lnTo>
                      <a:lnTo>
                        <a:pt x="756" y="77"/>
                      </a:lnTo>
                      <a:lnTo>
                        <a:pt x="757" y="82"/>
                      </a:lnTo>
                      <a:lnTo>
                        <a:pt x="759" y="86"/>
                      </a:lnTo>
                      <a:lnTo>
                        <a:pt x="761" y="88"/>
                      </a:lnTo>
                      <a:lnTo>
                        <a:pt x="762" y="89"/>
                      </a:lnTo>
                      <a:lnTo>
                        <a:pt x="764" y="89"/>
                      </a:lnTo>
                      <a:lnTo>
                        <a:pt x="766" y="86"/>
                      </a:lnTo>
                      <a:lnTo>
                        <a:pt x="768" y="82"/>
                      </a:lnTo>
                      <a:lnTo>
                        <a:pt x="769" y="77"/>
                      </a:lnTo>
                      <a:lnTo>
                        <a:pt x="771" y="72"/>
                      </a:lnTo>
                      <a:lnTo>
                        <a:pt x="773" y="68"/>
                      </a:lnTo>
                      <a:lnTo>
                        <a:pt x="774" y="65"/>
                      </a:lnTo>
                      <a:lnTo>
                        <a:pt x="776" y="63"/>
                      </a:lnTo>
                      <a:lnTo>
                        <a:pt x="778" y="63"/>
                      </a:lnTo>
                      <a:lnTo>
                        <a:pt x="780" y="64"/>
                      </a:lnTo>
                      <a:lnTo>
                        <a:pt x="781" y="65"/>
                      </a:lnTo>
                      <a:lnTo>
                        <a:pt x="783" y="65"/>
                      </a:lnTo>
                      <a:lnTo>
                        <a:pt x="785" y="65"/>
                      </a:lnTo>
                      <a:lnTo>
                        <a:pt x="786" y="65"/>
                      </a:lnTo>
                      <a:lnTo>
                        <a:pt x="788" y="63"/>
                      </a:lnTo>
                      <a:lnTo>
                        <a:pt x="790" y="61"/>
                      </a:lnTo>
                      <a:lnTo>
                        <a:pt x="792" y="59"/>
                      </a:lnTo>
                      <a:lnTo>
                        <a:pt x="793" y="57"/>
                      </a:lnTo>
                      <a:lnTo>
                        <a:pt x="795" y="56"/>
                      </a:lnTo>
                      <a:lnTo>
                        <a:pt x="797" y="55"/>
                      </a:lnTo>
                      <a:lnTo>
                        <a:pt x="798" y="56"/>
                      </a:lnTo>
                      <a:lnTo>
                        <a:pt x="800" y="56"/>
                      </a:lnTo>
                      <a:lnTo>
                        <a:pt x="802" y="57"/>
                      </a:lnTo>
                      <a:lnTo>
                        <a:pt x="804" y="59"/>
                      </a:lnTo>
                      <a:lnTo>
                        <a:pt x="805" y="60"/>
                      </a:lnTo>
                      <a:lnTo>
                        <a:pt x="807" y="61"/>
                      </a:lnTo>
                      <a:lnTo>
                        <a:pt x="809" y="61"/>
                      </a:lnTo>
                      <a:lnTo>
                        <a:pt x="810" y="62"/>
                      </a:lnTo>
                      <a:lnTo>
                        <a:pt x="812" y="61"/>
                      </a:lnTo>
                      <a:lnTo>
                        <a:pt x="814" y="61"/>
                      </a:lnTo>
                      <a:lnTo>
                        <a:pt x="815" y="61"/>
                      </a:lnTo>
                      <a:lnTo>
                        <a:pt x="817" y="59"/>
                      </a:lnTo>
                      <a:lnTo>
                        <a:pt x="819" y="58"/>
                      </a:lnTo>
                      <a:lnTo>
                        <a:pt x="821" y="56"/>
                      </a:lnTo>
                      <a:lnTo>
                        <a:pt x="822" y="53"/>
                      </a:lnTo>
                      <a:lnTo>
                        <a:pt x="824" y="50"/>
                      </a:lnTo>
                      <a:lnTo>
                        <a:pt x="826" y="46"/>
                      </a:lnTo>
                      <a:lnTo>
                        <a:pt x="827" y="43"/>
                      </a:lnTo>
                      <a:lnTo>
                        <a:pt x="829" y="40"/>
                      </a:lnTo>
                      <a:lnTo>
                        <a:pt x="831" y="39"/>
                      </a:lnTo>
                      <a:lnTo>
                        <a:pt x="833" y="39"/>
                      </a:lnTo>
                      <a:lnTo>
                        <a:pt x="834" y="41"/>
                      </a:lnTo>
                      <a:lnTo>
                        <a:pt x="836" y="44"/>
                      </a:lnTo>
                      <a:lnTo>
                        <a:pt x="838" y="49"/>
                      </a:lnTo>
                      <a:lnTo>
                        <a:pt x="839" y="53"/>
                      </a:lnTo>
                      <a:lnTo>
                        <a:pt x="841" y="59"/>
                      </a:lnTo>
                      <a:lnTo>
                        <a:pt x="843" y="63"/>
                      </a:lnTo>
                      <a:lnTo>
                        <a:pt x="844" y="67"/>
                      </a:lnTo>
                      <a:lnTo>
                        <a:pt x="846" y="69"/>
                      </a:lnTo>
                      <a:lnTo>
                        <a:pt x="848" y="69"/>
                      </a:lnTo>
                      <a:lnTo>
                        <a:pt x="850" y="69"/>
                      </a:lnTo>
                      <a:lnTo>
                        <a:pt x="851" y="68"/>
                      </a:lnTo>
                      <a:lnTo>
                        <a:pt x="853" y="66"/>
                      </a:lnTo>
                      <a:lnTo>
                        <a:pt x="855" y="64"/>
                      </a:lnTo>
                      <a:lnTo>
                        <a:pt x="856" y="63"/>
                      </a:lnTo>
                      <a:lnTo>
                        <a:pt x="858" y="62"/>
                      </a:lnTo>
                      <a:lnTo>
                        <a:pt x="860" y="62"/>
                      </a:lnTo>
                      <a:lnTo>
                        <a:pt x="861" y="63"/>
                      </a:lnTo>
                      <a:lnTo>
                        <a:pt x="863" y="63"/>
                      </a:lnTo>
                      <a:lnTo>
                        <a:pt x="865" y="63"/>
                      </a:lnTo>
                      <a:lnTo>
                        <a:pt x="867" y="62"/>
                      </a:lnTo>
                      <a:lnTo>
                        <a:pt x="868" y="61"/>
                      </a:lnTo>
                      <a:lnTo>
                        <a:pt x="870" y="59"/>
                      </a:lnTo>
                      <a:lnTo>
                        <a:pt x="872" y="56"/>
                      </a:lnTo>
                      <a:lnTo>
                        <a:pt x="873" y="53"/>
                      </a:lnTo>
                      <a:lnTo>
                        <a:pt x="875" y="51"/>
                      </a:lnTo>
                      <a:lnTo>
                        <a:pt x="877" y="49"/>
                      </a:lnTo>
                      <a:lnTo>
                        <a:pt x="879" y="47"/>
                      </a:lnTo>
                      <a:lnTo>
                        <a:pt x="880" y="46"/>
                      </a:lnTo>
                      <a:lnTo>
                        <a:pt x="882" y="47"/>
                      </a:lnTo>
                      <a:lnTo>
                        <a:pt x="884" y="47"/>
                      </a:lnTo>
                      <a:lnTo>
                        <a:pt x="885" y="48"/>
                      </a:lnTo>
                      <a:lnTo>
                        <a:pt x="887" y="49"/>
                      </a:lnTo>
                      <a:lnTo>
                        <a:pt x="889" y="49"/>
                      </a:lnTo>
                      <a:lnTo>
                        <a:pt x="891" y="49"/>
                      </a:lnTo>
                      <a:lnTo>
                        <a:pt x="892" y="49"/>
                      </a:lnTo>
                      <a:lnTo>
                        <a:pt x="894" y="49"/>
                      </a:lnTo>
                      <a:lnTo>
                        <a:pt x="896" y="50"/>
                      </a:lnTo>
                      <a:lnTo>
                        <a:pt x="897" y="51"/>
                      </a:lnTo>
                      <a:lnTo>
                        <a:pt x="899" y="53"/>
                      </a:lnTo>
                      <a:lnTo>
                        <a:pt x="901" y="56"/>
                      </a:lnTo>
                      <a:lnTo>
                        <a:pt x="903" y="58"/>
                      </a:lnTo>
                      <a:lnTo>
                        <a:pt x="904" y="60"/>
                      </a:lnTo>
                      <a:lnTo>
                        <a:pt x="906" y="61"/>
                      </a:lnTo>
                      <a:lnTo>
                        <a:pt x="908" y="61"/>
                      </a:lnTo>
                      <a:lnTo>
                        <a:pt x="909" y="59"/>
                      </a:lnTo>
                      <a:lnTo>
                        <a:pt x="911" y="56"/>
                      </a:lnTo>
                      <a:lnTo>
                        <a:pt x="913" y="52"/>
                      </a:lnTo>
                      <a:lnTo>
                        <a:pt x="915" y="47"/>
                      </a:lnTo>
                      <a:lnTo>
                        <a:pt x="916" y="43"/>
                      </a:lnTo>
                      <a:lnTo>
                        <a:pt x="918" y="40"/>
                      </a:lnTo>
                      <a:lnTo>
                        <a:pt x="920" y="37"/>
                      </a:lnTo>
                      <a:lnTo>
                        <a:pt x="921" y="37"/>
                      </a:lnTo>
                      <a:lnTo>
                        <a:pt x="923" y="38"/>
                      </a:lnTo>
                      <a:lnTo>
                        <a:pt x="925" y="40"/>
                      </a:lnTo>
                      <a:lnTo>
                        <a:pt x="927" y="44"/>
                      </a:lnTo>
                      <a:lnTo>
                        <a:pt x="928" y="47"/>
                      </a:lnTo>
                      <a:lnTo>
                        <a:pt x="930" y="51"/>
                      </a:lnTo>
                      <a:lnTo>
                        <a:pt x="932" y="54"/>
                      </a:lnTo>
                      <a:lnTo>
                        <a:pt x="933" y="57"/>
                      </a:lnTo>
                      <a:lnTo>
                        <a:pt x="935" y="58"/>
                      </a:lnTo>
                      <a:lnTo>
                        <a:pt x="937" y="59"/>
                      </a:lnTo>
                      <a:lnTo>
                        <a:pt x="939" y="60"/>
                      </a:lnTo>
                      <a:lnTo>
                        <a:pt x="940" y="60"/>
                      </a:lnTo>
                      <a:lnTo>
                        <a:pt x="942" y="61"/>
                      </a:lnTo>
                      <a:lnTo>
                        <a:pt x="944" y="61"/>
                      </a:lnTo>
                      <a:lnTo>
                        <a:pt x="945" y="62"/>
                      </a:lnTo>
                      <a:lnTo>
                        <a:pt x="947" y="62"/>
                      </a:lnTo>
                      <a:lnTo>
                        <a:pt x="949" y="63"/>
                      </a:lnTo>
                      <a:lnTo>
                        <a:pt x="951" y="64"/>
                      </a:lnTo>
                      <a:lnTo>
                        <a:pt x="952" y="64"/>
                      </a:lnTo>
                      <a:lnTo>
                        <a:pt x="954" y="64"/>
                      </a:lnTo>
                      <a:lnTo>
                        <a:pt x="956" y="65"/>
                      </a:lnTo>
                      <a:lnTo>
                        <a:pt x="957" y="65"/>
                      </a:lnTo>
                      <a:lnTo>
                        <a:pt x="959" y="65"/>
                      </a:lnTo>
                      <a:lnTo>
                        <a:pt x="961" y="66"/>
                      </a:lnTo>
                      <a:lnTo>
                        <a:pt x="963" y="67"/>
                      </a:lnTo>
                      <a:lnTo>
                        <a:pt x="964" y="68"/>
                      </a:lnTo>
                      <a:lnTo>
                        <a:pt x="966" y="69"/>
                      </a:lnTo>
                      <a:lnTo>
                        <a:pt x="968" y="71"/>
                      </a:lnTo>
                      <a:lnTo>
                        <a:pt x="969" y="72"/>
                      </a:lnTo>
                      <a:lnTo>
                        <a:pt x="971" y="73"/>
                      </a:lnTo>
                      <a:lnTo>
                        <a:pt x="973" y="73"/>
                      </a:lnTo>
                      <a:lnTo>
                        <a:pt x="975" y="73"/>
                      </a:lnTo>
                      <a:lnTo>
                        <a:pt x="976" y="72"/>
                      </a:lnTo>
                      <a:lnTo>
                        <a:pt x="978" y="70"/>
                      </a:lnTo>
                      <a:lnTo>
                        <a:pt x="979" y="68"/>
                      </a:lnTo>
                      <a:lnTo>
                        <a:pt x="981" y="65"/>
                      </a:lnTo>
                      <a:lnTo>
                        <a:pt x="983" y="62"/>
                      </a:lnTo>
                      <a:lnTo>
                        <a:pt x="985" y="58"/>
                      </a:lnTo>
                      <a:lnTo>
                        <a:pt x="987" y="55"/>
                      </a:lnTo>
                      <a:lnTo>
                        <a:pt x="988" y="51"/>
                      </a:lnTo>
                      <a:lnTo>
                        <a:pt x="990" y="48"/>
                      </a:lnTo>
                      <a:lnTo>
                        <a:pt x="991" y="44"/>
                      </a:lnTo>
                      <a:lnTo>
                        <a:pt x="993" y="41"/>
                      </a:lnTo>
                      <a:lnTo>
                        <a:pt x="995" y="38"/>
                      </a:lnTo>
                      <a:lnTo>
                        <a:pt x="997" y="35"/>
                      </a:lnTo>
                      <a:lnTo>
                        <a:pt x="999" y="32"/>
                      </a:lnTo>
                      <a:lnTo>
                        <a:pt x="1000" y="30"/>
                      </a:lnTo>
                      <a:lnTo>
                        <a:pt x="1002" y="27"/>
                      </a:lnTo>
                      <a:lnTo>
                        <a:pt x="1003" y="26"/>
                      </a:lnTo>
                      <a:lnTo>
                        <a:pt x="1005" y="26"/>
                      </a:lnTo>
                      <a:lnTo>
                        <a:pt x="1007" y="26"/>
                      </a:lnTo>
                      <a:lnTo>
                        <a:pt x="1009" y="26"/>
                      </a:lnTo>
                      <a:lnTo>
                        <a:pt x="1011" y="26"/>
                      </a:lnTo>
                      <a:lnTo>
                        <a:pt x="1012" y="26"/>
                      </a:lnTo>
                      <a:lnTo>
                        <a:pt x="1014" y="25"/>
                      </a:lnTo>
                      <a:lnTo>
                        <a:pt x="1015" y="24"/>
                      </a:lnTo>
                      <a:lnTo>
                        <a:pt x="1017" y="22"/>
                      </a:lnTo>
                      <a:lnTo>
                        <a:pt x="1019" y="20"/>
                      </a:lnTo>
                      <a:lnTo>
                        <a:pt x="1021" y="18"/>
                      </a:lnTo>
                      <a:lnTo>
                        <a:pt x="1022" y="17"/>
                      </a:lnTo>
                      <a:lnTo>
                        <a:pt x="1024" y="17"/>
                      </a:lnTo>
                      <a:lnTo>
                        <a:pt x="1026" y="18"/>
                      </a:lnTo>
                      <a:lnTo>
                        <a:pt x="1027" y="20"/>
                      </a:lnTo>
                      <a:lnTo>
                        <a:pt x="1029" y="22"/>
                      </a:lnTo>
                      <a:lnTo>
                        <a:pt x="1031" y="25"/>
                      </a:lnTo>
                      <a:lnTo>
                        <a:pt x="1033" y="27"/>
                      </a:lnTo>
                      <a:lnTo>
                        <a:pt x="1034" y="28"/>
                      </a:lnTo>
                      <a:lnTo>
                        <a:pt x="1036" y="28"/>
                      </a:lnTo>
                      <a:lnTo>
                        <a:pt x="1038" y="26"/>
                      </a:lnTo>
                      <a:lnTo>
                        <a:pt x="1039" y="24"/>
                      </a:lnTo>
                      <a:lnTo>
                        <a:pt x="1041" y="22"/>
                      </a:lnTo>
                      <a:lnTo>
                        <a:pt x="1043" y="19"/>
                      </a:lnTo>
                      <a:lnTo>
                        <a:pt x="1045" y="18"/>
                      </a:lnTo>
                      <a:lnTo>
                        <a:pt x="1046" y="17"/>
                      </a:lnTo>
                      <a:lnTo>
                        <a:pt x="1048" y="18"/>
                      </a:lnTo>
                      <a:lnTo>
                        <a:pt x="1050" y="19"/>
                      </a:lnTo>
                      <a:lnTo>
                        <a:pt x="1051" y="21"/>
                      </a:lnTo>
                      <a:lnTo>
                        <a:pt x="1053" y="22"/>
                      </a:lnTo>
                      <a:lnTo>
                        <a:pt x="1055" y="24"/>
                      </a:lnTo>
                      <a:lnTo>
                        <a:pt x="1057" y="25"/>
                      </a:lnTo>
                      <a:lnTo>
                        <a:pt x="1058" y="25"/>
                      </a:lnTo>
                      <a:lnTo>
                        <a:pt x="1060" y="25"/>
                      </a:lnTo>
                      <a:lnTo>
                        <a:pt x="1062" y="26"/>
                      </a:lnTo>
                      <a:lnTo>
                        <a:pt x="1063" y="26"/>
                      </a:lnTo>
                      <a:lnTo>
                        <a:pt x="1065" y="26"/>
                      </a:lnTo>
                      <a:lnTo>
                        <a:pt x="1067" y="27"/>
                      </a:lnTo>
                      <a:lnTo>
                        <a:pt x="1068" y="27"/>
                      </a:lnTo>
                      <a:lnTo>
                        <a:pt x="1070" y="28"/>
                      </a:lnTo>
                      <a:lnTo>
                        <a:pt x="1072" y="28"/>
                      </a:lnTo>
                      <a:lnTo>
                        <a:pt x="1074" y="27"/>
                      </a:lnTo>
                      <a:lnTo>
                        <a:pt x="1075" y="26"/>
                      </a:lnTo>
                      <a:lnTo>
                        <a:pt x="1077" y="25"/>
                      </a:lnTo>
                      <a:lnTo>
                        <a:pt x="1079" y="24"/>
                      </a:lnTo>
                      <a:lnTo>
                        <a:pt x="1080" y="23"/>
                      </a:lnTo>
                      <a:lnTo>
                        <a:pt x="1082" y="24"/>
                      </a:lnTo>
                      <a:lnTo>
                        <a:pt x="1084" y="25"/>
                      </a:lnTo>
                      <a:lnTo>
                        <a:pt x="1086" y="27"/>
                      </a:lnTo>
                      <a:lnTo>
                        <a:pt x="1087" y="29"/>
                      </a:lnTo>
                      <a:lnTo>
                        <a:pt x="1089" y="31"/>
                      </a:lnTo>
                      <a:lnTo>
                        <a:pt x="1091" y="32"/>
                      </a:lnTo>
                      <a:lnTo>
                        <a:pt x="1092" y="32"/>
                      </a:lnTo>
                      <a:lnTo>
                        <a:pt x="1094" y="31"/>
                      </a:lnTo>
                      <a:lnTo>
                        <a:pt x="1096" y="30"/>
                      </a:lnTo>
                      <a:lnTo>
                        <a:pt x="1098" y="28"/>
                      </a:lnTo>
                      <a:lnTo>
                        <a:pt x="1099" y="27"/>
                      </a:lnTo>
                      <a:lnTo>
                        <a:pt x="1101" y="26"/>
                      </a:lnTo>
                      <a:lnTo>
                        <a:pt x="1103" y="27"/>
                      </a:lnTo>
                      <a:lnTo>
                        <a:pt x="1104" y="28"/>
                      </a:lnTo>
                      <a:lnTo>
                        <a:pt x="1106" y="30"/>
                      </a:lnTo>
                      <a:lnTo>
                        <a:pt x="1108" y="32"/>
                      </a:lnTo>
                      <a:lnTo>
                        <a:pt x="1110" y="32"/>
                      </a:lnTo>
                      <a:lnTo>
                        <a:pt x="1111" y="31"/>
                      </a:lnTo>
                      <a:lnTo>
                        <a:pt x="1113" y="28"/>
                      </a:lnTo>
                      <a:lnTo>
                        <a:pt x="1114" y="23"/>
                      </a:lnTo>
                      <a:lnTo>
                        <a:pt x="1116" y="18"/>
                      </a:lnTo>
                      <a:lnTo>
                        <a:pt x="1118" y="12"/>
                      </a:lnTo>
                      <a:lnTo>
                        <a:pt x="1120" y="7"/>
                      </a:lnTo>
                      <a:lnTo>
                        <a:pt x="1122" y="3"/>
                      </a:lnTo>
                      <a:lnTo>
                        <a:pt x="1123" y="1"/>
                      </a:lnTo>
                      <a:lnTo>
                        <a:pt x="1125" y="2"/>
                      </a:lnTo>
                      <a:lnTo>
                        <a:pt x="1126" y="4"/>
                      </a:lnTo>
                      <a:lnTo>
                        <a:pt x="1128" y="7"/>
                      </a:lnTo>
                      <a:lnTo>
                        <a:pt x="1130" y="10"/>
                      </a:lnTo>
                      <a:lnTo>
                        <a:pt x="1132" y="12"/>
                      </a:lnTo>
                      <a:lnTo>
                        <a:pt x="1134" y="14"/>
                      </a:lnTo>
                      <a:lnTo>
                        <a:pt x="1135" y="14"/>
                      </a:lnTo>
                      <a:lnTo>
                        <a:pt x="1137" y="12"/>
                      </a:lnTo>
                      <a:lnTo>
                        <a:pt x="1138" y="10"/>
                      </a:lnTo>
                      <a:lnTo>
                        <a:pt x="1140" y="7"/>
                      </a:lnTo>
                      <a:lnTo>
                        <a:pt x="1142" y="5"/>
                      </a:lnTo>
                      <a:lnTo>
                        <a:pt x="1144" y="2"/>
                      </a:lnTo>
                      <a:lnTo>
                        <a:pt x="1146" y="1"/>
                      </a:lnTo>
                      <a:lnTo>
                        <a:pt x="1147" y="0"/>
                      </a:lnTo>
                      <a:lnTo>
                        <a:pt x="1149" y="0"/>
                      </a:lnTo>
                      <a:lnTo>
                        <a:pt x="1150" y="0"/>
                      </a:lnTo>
                      <a:lnTo>
                        <a:pt x="1152" y="1"/>
                      </a:lnTo>
                      <a:lnTo>
                        <a:pt x="1154" y="2"/>
                      </a:lnTo>
                      <a:lnTo>
                        <a:pt x="1156" y="3"/>
                      </a:lnTo>
                      <a:lnTo>
                        <a:pt x="1157" y="4"/>
                      </a:lnTo>
                      <a:lnTo>
                        <a:pt x="1159" y="5"/>
                      </a:lnTo>
                      <a:lnTo>
                        <a:pt x="1161" y="7"/>
                      </a:lnTo>
                      <a:lnTo>
                        <a:pt x="1162" y="8"/>
                      </a:lnTo>
                      <a:lnTo>
                        <a:pt x="1164" y="9"/>
                      </a:lnTo>
                      <a:lnTo>
                        <a:pt x="1166" y="10"/>
                      </a:lnTo>
                      <a:lnTo>
                        <a:pt x="1168" y="10"/>
                      </a:lnTo>
                      <a:lnTo>
                        <a:pt x="1169" y="10"/>
                      </a:lnTo>
                      <a:lnTo>
                        <a:pt x="1171" y="9"/>
                      </a:lnTo>
                      <a:lnTo>
                        <a:pt x="1173" y="8"/>
                      </a:lnTo>
                      <a:lnTo>
                        <a:pt x="1174" y="8"/>
                      </a:lnTo>
                      <a:lnTo>
                        <a:pt x="1176" y="8"/>
                      </a:lnTo>
                      <a:lnTo>
                        <a:pt x="1178" y="10"/>
                      </a:lnTo>
                      <a:lnTo>
                        <a:pt x="1180" y="13"/>
                      </a:lnTo>
                      <a:lnTo>
                        <a:pt x="1181" y="18"/>
                      </a:lnTo>
                      <a:lnTo>
                        <a:pt x="1183" y="23"/>
                      </a:lnTo>
                      <a:lnTo>
                        <a:pt x="1185" y="28"/>
                      </a:lnTo>
                      <a:lnTo>
                        <a:pt x="1186" y="33"/>
                      </a:lnTo>
                      <a:lnTo>
                        <a:pt x="1188" y="36"/>
                      </a:lnTo>
                      <a:lnTo>
                        <a:pt x="1190" y="35"/>
                      </a:lnTo>
                      <a:lnTo>
                        <a:pt x="1192" y="33"/>
                      </a:lnTo>
                      <a:lnTo>
                        <a:pt x="1193" y="28"/>
                      </a:lnTo>
                      <a:lnTo>
                        <a:pt x="1195" y="21"/>
                      </a:lnTo>
                      <a:lnTo>
                        <a:pt x="1197" y="15"/>
                      </a:lnTo>
                      <a:lnTo>
                        <a:pt x="1198" y="9"/>
                      </a:lnTo>
                      <a:lnTo>
                        <a:pt x="1200" y="6"/>
                      </a:lnTo>
                      <a:lnTo>
                        <a:pt x="1202" y="6"/>
                      </a:lnTo>
                      <a:lnTo>
                        <a:pt x="1204" y="7"/>
                      </a:lnTo>
                      <a:lnTo>
                        <a:pt x="1205" y="12"/>
                      </a:lnTo>
                      <a:lnTo>
                        <a:pt x="1207" y="17"/>
                      </a:lnTo>
                      <a:lnTo>
                        <a:pt x="1209" y="22"/>
                      </a:lnTo>
                      <a:lnTo>
                        <a:pt x="1210" y="26"/>
                      </a:lnTo>
                      <a:lnTo>
                        <a:pt x="1212" y="28"/>
                      </a:lnTo>
                      <a:lnTo>
                        <a:pt x="1214" y="28"/>
                      </a:lnTo>
                      <a:lnTo>
                        <a:pt x="1216" y="26"/>
                      </a:lnTo>
                      <a:lnTo>
                        <a:pt x="1217" y="23"/>
                      </a:lnTo>
                      <a:lnTo>
                        <a:pt x="1219" y="20"/>
                      </a:lnTo>
                      <a:lnTo>
                        <a:pt x="1221" y="17"/>
                      </a:lnTo>
                      <a:lnTo>
                        <a:pt x="1222" y="16"/>
                      </a:lnTo>
                      <a:lnTo>
                        <a:pt x="1224" y="18"/>
                      </a:lnTo>
                      <a:lnTo>
                        <a:pt x="1226" y="20"/>
                      </a:lnTo>
                      <a:lnTo>
                        <a:pt x="1228" y="23"/>
                      </a:lnTo>
                      <a:lnTo>
                        <a:pt x="1229" y="26"/>
                      </a:lnTo>
                      <a:lnTo>
                        <a:pt x="1231" y="27"/>
                      </a:lnTo>
                      <a:lnTo>
                        <a:pt x="1233" y="27"/>
                      </a:lnTo>
                      <a:lnTo>
                        <a:pt x="1234" y="24"/>
                      </a:lnTo>
                      <a:lnTo>
                        <a:pt x="1236" y="19"/>
                      </a:lnTo>
                      <a:lnTo>
                        <a:pt x="1238" y="13"/>
                      </a:lnTo>
                      <a:lnTo>
                        <a:pt x="1240" y="8"/>
                      </a:lnTo>
                      <a:lnTo>
                        <a:pt x="1241" y="3"/>
                      </a:lnTo>
                      <a:lnTo>
                        <a:pt x="1243" y="1"/>
                      </a:lnTo>
                      <a:lnTo>
                        <a:pt x="1245" y="2"/>
                      </a:lnTo>
                      <a:lnTo>
                        <a:pt x="1246" y="5"/>
                      </a:lnTo>
                      <a:lnTo>
                        <a:pt x="1248" y="9"/>
                      </a:lnTo>
                      <a:lnTo>
                        <a:pt x="1250" y="13"/>
                      </a:lnTo>
                      <a:lnTo>
                        <a:pt x="1252" y="17"/>
                      </a:lnTo>
                      <a:lnTo>
                        <a:pt x="1253" y="19"/>
                      </a:lnTo>
                      <a:lnTo>
                        <a:pt x="1255" y="18"/>
                      </a:lnTo>
                      <a:lnTo>
                        <a:pt x="1257" y="16"/>
                      </a:lnTo>
                      <a:lnTo>
                        <a:pt x="1258" y="12"/>
                      </a:lnTo>
                      <a:lnTo>
                        <a:pt x="1260" y="7"/>
                      </a:lnTo>
                      <a:lnTo>
                        <a:pt x="1262" y="3"/>
                      </a:lnTo>
                      <a:lnTo>
                        <a:pt x="1264" y="2"/>
                      </a:lnTo>
                      <a:lnTo>
                        <a:pt x="1265" y="2"/>
                      </a:lnTo>
                      <a:lnTo>
                        <a:pt x="1267" y="5"/>
                      </a:lnTo>
                      <a:lnTo>
                        <a:pt x="1269" y="10"/>
                      </a:lnTo>
                      <a:lnTo>
                        <a:pt x="1270" y="15"/>
                      </a:lnTo>
                      <a:lnTo>
                        <a:pt x="1272" y="21"/>
                      </a:lnTo>
                      <a:lnTo>
                        <a:pt x="1274" y="25"/>
                      </a:lnTo>
                      <a:lnTo>
                        <a:pt x="1275" y="27"/>
                      </a:lnTo>
                      <a:lnTo>
                        <a:pt x="1277" y="27"/>
                      </a:lnTo>
                      <a:lnTo>
                        <a:pt x="1279" y="25"/>
                      </a:lnTo>
                      <a:lnTo>
                        <a:pt x="1281" y="22"/>
                      </a:lnTo>
                      <a:lnTo>
                        <a:pt x="1282" y="20"/>
                      </a:lnTo>
                      <a:lnTo>
                        <a:pt x="1284" y="19"/>
                      </a:lnTo>
                      <a:lnTo>
                        <a:pt x="1286" y="19"/>
                      </a:lnTo>
                      <a:lnTo>
                        <a:pt x="1287" y="20"/>
                      </a:lnTo>
                      <a:lnTo>
                        <a:pt x="1289" y="23"/>
                      </a:lnTo>
                      <a:lnTo>
                        <a:pt x="1291" y="27"/>
                      </a:lnTo>
                      <a:lnTo>
                        <a:pt x="1292" y="31"/>
                      </a:lnTo>
                      <a:lnTo>
                        <a:pt x="1294" y="33"/>
                      </a:lnTo>
                      <a:lnTo>
                        <a:pt x="1296" y="35"/>
                      </a:lnTo>
                      <a:lnTo>
                        <a:pt x="1298" y="36"/>
                      </a:lnTo>
                      <a:lnTo>
                        <a:pt x="1299" y="36"/>
                      </a:lnTo>
                      <a:lnTo>
                        <a:pt x="1301" y="35"/>
                      </a:lnTo>
                      <a:lnTo>
                        <a:pt x="1303" y="34"/>
                      </a:lnTo>
                      <a:lnTo>
                        <a:pt x="1304" y="35"/>
                      </a:lnTo>
                      <a:lnTo>
                        <a:pt x="1306" y="37"/>
                      </a:lnTo>
                      <a:lnTo>
                        <a:pt x="1308" y="40"/>
                      </a:lnTo>
                      <a:lnTo>
                        <a:pt x="1309" y="44"/>
                      </a:lnTo>
                      <a:lnTo>
                        <a:pt x="1311" y="48"/>
                      </a:lnTo>
                      <a:lnTo>
                        <a:pt x="1313" y="52"/>
                      </a:lnTo>
                      <a:lnTo>
                        <a:pt x="1315" y="54"/>
                      </a:lnTo>
                      <a:lnTo>
                        <a:pt x="1316" y="55"/>
                      </a:lnTo>
                      <a:lnTo>
                        <a:pt x="1318" y="55"/>
                      </a:lnTo>
                      <a:lnTo>
                        <a:pt x="1320" y="54"/>
                      </a:lnTo>
                      <a:lnTo>
                        <a:pt x="1321" y="52"/>
                      </a:lnTo>
                      <a:lnTo>
                        <a:pt x="1323" y="50"/>
                      </a:lnTo>
                      <a:lnTo>
                        <a:pt x="1325" y="49"/>
                      </a:lnTo>
                      <a:lnTo>
                        <a:pt x="1327" y="47"/>
                      </a:lnTo>
                      <a:lnTo>
                        <a:pt x="1328" y="47"/>
                      </a:lnTo>
                      <a:lnTo>
                        <a:pt x="1330" y="47"/>
                      </a:lnTo>
                      <a:lnTo>
                        <a:pt x="1332" y="47"/>
                      </a:lnTo>
                      <a:lnTo>
                        <a:pt x="1333" y="47"/>
                      </a:lnTo>
                      <a:lnTo>
                        <a:pt x="1335" y="47"/>
                      </a:lnTo>
                      <a:lnTo>
                        <a:pt x="1337" y="46"/>
                      </a:lnTo>
                      <a:lnTo>
                        <a:pt x="1339" y="45"/>
                      </a:lnTo>
                      <a:lnTo>
                        <a:pt x="1340" y="44"/>
                      </a:lnTo>
                      <a:lnTo>
                        <a:pt x="1342" y="44"/>
                      </a:lnTo>
                      <a:lnTo>
                        <a:pt x="1344" y="44"/>
                      </a:lnTo>
                      <a:lnTo>
                        <a:pt x="1345" y="46"/>
                      </a:lnTo>
                      <a:lnTo>
                        <a:pt x="1347" y="47"/>
                      </a:lnTo>
                      <a:lnTo>
                        <a:pt x="1349" y="50"/>
                      </a:lnTo>
                      <a:lnTo>
                        <a:pt x="1351" y="51"/>
                      </a:lnTo>
                      <a:lnTo>
                        <a:pt x="1352" y="52"/>
                      </a:lnTo>
                      <a:lnTo>
                        <a:pt x="1354" y="52"/>
                      </a:lnTo>
                      <a:lnTo>
                        <a:pt x="1356" y="51"/>
                      </a:lnTo>
                      <a:lnTo>
                        <a:pt x="1357" y="49"/>
                      </a:lnTo>
                      <a:lnTo>
                        <a:pt x="1359" y="46"/>
                      </a:lnTo>
                      <a:lnTo>
                        <a:pt x="1361" y="44"/>
                      </a:lnTo>
                      <a:lnTo>
                        <a:pt x="1363" y="42"/>
                      </a:lnTo>
                      <a:lnTo>
                        <a:pt x="1364" y="41"/>
                      </a:lnTo>
                      <a:lnTo>
                        <a:pt x="1366" y="40"/>
                      </a:lnTo>
                      <a:lnTo>
                        <a:pt x="1368" y="41"/>
                      </a:lnTo>
                      <a:lnTo>
                        <a:pt x="1369" y="42"/>
                      </a:lnTo>
                      <a:lnTo>
                        <a:pt x="1371" y="44"/>
                      </a:lnTo>
                      <a:lnTo>
                        <a:pt x="1373" y="46"/>
                      </a:lnTo>
                      <a:lnTo>
                        <a:pt x="1375" y="49"/>
                      </a:lnTo>
                      <a:lnTo>
                        <a:pt x="1376" y="52"/>
                      </a:lnTo>
                      <a:lnTo>
                        <a:pt x="1378" y="54"/>
                      </a:lnTo>
                      <a:lnTo>
                        <a:pt x="1380" y="57"/>
                      </a:lnTo>
                      <a:lnTo>
                        <a:pt x="1381" y="58"/>
                      </a:lnTo>
                      <a:lnTo>
                        <a:pt x="1383" y="60"/>
                      </a:lnTo>
                      <a:lnTo>
                        <a:pt x="1385" y="61"/>
                      </a:lnTo>
                      <a:lnTo>
                        <a:pt x="1387" y="61"/>
                      </a:lnTo>
                      <a:lnTo>
                        <a:pt x="1388" y="60"/>
                      </a:lnTo>
                      <a:lnTo>
                        <a:pt x="1390" y="58"/>
                      </a:lnTo>
                      <a:lnTo>
                        <a:pt x="1392" y="55"/>
                      </a:lnTo>
                      <a:lnTo>
                        <a:pt x="1393" y="52"/>
                      </a:lnTo>
                      <a:lnTo>
                        <a:pt x="1395" y="48"/>
                      </a:lnTo>
                      <a:lnTo>
                        <a:pt x="1397" y="45"/>
                      </a:lnTo>
                      <a:lnTo>
                        <a:pt x="1399" y="43"/>
                      </a:lnTo>
                      <a:lnTo>
                        <a:pt x="1400" y="42"/>
                      </a:lnTo>
                      <a:lnTo>
                        <a:pt x="1402" y="43"/>
                      </a:lnTo>
                      <a:lnTo>
                        <a:pt x="1404" y="45"/>
                      </a:lnTo>
                      <a:lnTo>
                        <a:pt x="1405" y="49"/>
                      </a:lnTo>
                      <a:lnTo>
                        <a:pt x="1407" y="53"/>
                      </a:lnTo>
                      <a:lnTo>
                        <a:pt x="1409" y="58"/>
                      </a:lnTo>
                      <a:lnTo>
                        <a:pt x="1411" y="62"/>
                      </a:lnTo>
                      <a:lnTo>
                        <a:pt x="1412" y="64"/>
                      </a:lnTo>
                      <a:lnTo>
                        <a:pt x="1414" y="66"/>
                      </a:lnTo>
                      <a:lnTo>
                        <a:pt x="1415" y="67"/>
                      </a:lnTo>
                      <a:lnTo>
                        <a:pt x="1417" y="67"/>
                      </a:lnTo>
                      <a:lnTo>
                        <a:pt x="1419" y="65"/>
                      </a:lnTo>
                      <a:lnTo>
                        <a:pt x="1421" y="63"/>
                      </a:lnTo>
                      <a:lnTo>
                        <a:pt x="1423" y="62"/>
                      </a:lnTo>
                      <a:lnTo>
                        <a:pt x="1424" y="61"/>
                      </a:lnTo>
                      <a:lnTo>
                        <a:pt x="1426" y="60"/>
                      </a:lnTo>
                      <a:lnTo>
                        <a:pt x="1427" y="61"/>
                      </a:lnTo>
                      <a:lnTo>
                        <a:pt x="1429" y="62"/>
                      </a:lnTo>
                      <a:lnTo>
                        <a:pt x="1431" y="64"/>
                      </a:lnTo>
                      <a:lnTo>
                        <a:pt x="1433" y="67"/>
                      </a:lnTo>
                      <a:lnTo>
                        <a:pt x="1435" y="71"/>
                      </a:lnTo>
                      <a:lnTo>
                        <a:pt x="1436" y="74"/>
                      </a:lnTo>
                      <a:lnTo>
                        <a:pt x="1438" y="77"/>
                      </a:lnTo>
                      <a:lnTo>
                        <a:pt x="1439" y="80"/>
                      </a:lnTo>
                      <a:lnTo>
                        <a:pt x="1441" y="81"/>
                      </a:lnTo>
                      <a:lnTo>
                        <a:pt x="1443" y="82"/>
                      </a:lnTo>
                      <a:lnTo>
                        <a:pt x="1445" y="81"/>
                      </a:lnTo>
                      <a:lnTo>
                        <a:pt x="1447" y="79"/>
                      </a:lnTo>
                      <a:lnTo>
                        <a:pt x="1448" y="76"/>
                      </a:lnTo>
                      <a:lnTo>
                        <a:pt x="1450" y="74"/>
                      </a:lnTo>
                      <a:lnTo>
                        <a:pt x="1451" y="71"/>
                      </a:lnTo>
                      <a:lnTo>
                        <a:pt x="1453" y="69"/>
                      </a:lnTo>
                      <a:lnTo>
                        <a:pt x="1455" y="69"/>
                      </a:lnTo>
                      <a:lnTo>
                        <a:pt x="1457" y="70"/>
                      </a:lnTo>
                      <a:lnTo>
                        <a:pt x="1458" y="71"/>
                      </a:lnTo>
                      <a:lnTo>
                        <a:pt x="1460" y="74"/>
                      </a:lnTo>
                      <a:lnTo>
                        <a:pt x="1462" y="77"/>
                      </a:lnTo>
                      <a:lnTo>
                        <a:pt x="1463" y="80"/>
                      </a:lnTo>
                      <a:lnTo>
                        <a:pt x="1465" y="82"/>
                      </a:lnTo>
                      <a:lnTo>
                        <a:pt x="1467" y="83"/>
                      </a:lnTo>
                      <a:lnTo>
                        <a:pt x="1469" y="83"/>
                      </a:lnTo>
                      <a:lnTo>
                        <a:pt x="1470" y="81"/>
                      </a:lnTo>
                      <a:lnTo>
                        <a:pt x="1472" y="79"/>
                      </a:lnTo>
                      <a:lnTo>
                        <a:pt x="1474" y="77"/>
                      </a:lnTo>
                      <a:lnTo>
                        <a:pt x="1475" y="74"/>
                      </a:lnTo>
                      <a:lnTo>
                        <a:pt x="1477" y="73"/>
                      </a:lnTo>
                      <a:lnTo>
                        <a:pt x="1479" y="72"/>
                      </a:lnTo>
                      <a:lnTo>
                        <a:pt x="1481" y="72"/>
                      </a:lnTo>
                      <a:lnTo>
                        <a:pt x="1482" y="73"/>
                      </a:lnTo>
                      <a:lnTo>
                        <a:pt x="1484" y="75"/>
                      </a:lnTo>
                      <a:lnTo>
                        <a:pt x="1486" y="77"/>
                      </a:lnTo>
                      <a:lnTo>
                        <a:pt x="1487" y="78"/>
                      </a:lnTo>
                      <a:lnTo>
                        <a:pt x="1489" y="79"/>
                      </a:lnTo>
                      <a:lnTo>
                        <a:pt x="1491" y="78"/>
                      </a:lnTo>
                      <a:lnTo>
                        <a:pt x="1493" y="77"/>
                      </a:lnTo>
                      <a:lnTo>
                        <a:pt x="1494" y="74"/>
                      </a:lnTo>
                      <a:lnTo>
                        <a:pt x="1496" y="70"/>
                      </a:lnTo>
                      <a:lnTo>
                        <a:pt x="1498" y="66"/>
                      </a:lnTo>
                      <a:lnTo>
                        <a:pt x="1499" y="62"/>
                      </a:lnTo>
                      <a:lnTo>
                        <a:pt x="1501" y="58"/>
                      </a:lnTo>
                      <a:lnTo>
                        <a:pt x="1503" y="55"/>
                      </a:lnTo>
                      <a:lnTo>
                        <a:pt x="1505" y="52"/>
                      </a:lnTo>
                      <a:lnTo>
                        <a:pt x="1506" y="51"/>
                      </a:lnTo>
                      <a:lnTo>
                        <a:pt x="1508" y="51"/>
                      </a:lnTo>
                      <a:lnTo>
                        <a:pt x="1510" y="52"/>
                      </a:lnTo>
                      <a:lnTo>
                        <a:pt x="1511" y="53"/>
                      </a:lnTo>
                      <a:lnTo>
                        <a:pt x="1513" y="55"/>
                      </a:lnTo>
                      <a:lnTo>
                        <a:pt x="1515" y="57"/>
                      </a:lnTo>
                      <a:lnTo>
                        <a:pt x="1516" y="58"/>
                      </a:lnTo>
                      <a:lnTo>
                        <a:pt x="1518" y="59"/>
                      </a:lnTo>
                      <a:lnTo>
                        <a:pt x="1520" y="59"/>
                      </a:lnTo>
                      <a:lnTo>
                        <a:pt x="1522" y="58"/>
                      </a:lnTo>
                      <a:lnTo>
                        <a:pt x="1523" y="56"/>
                      </a:lnTo>
                      <a:lnTo>
                        <a:pt x="1525" y="54"/>
                      </a:lnTo>
                      <a:lnTo>
                        <a:pt x="1527" y="52"/>
                      </a:lnTo>
                      <a:lnTo>
                        <a:pt x="1528" y="50"/>
                      </a:lnTo>
                      <a:lnTo>
                        <a:pt x="1530" y="48"/>
                      </a:lnTo>
                      <a:lnTo>
                        <a:pt x="1532" y="47"/>
                      </a:lnTo>
                      <a:lnTo>
                        <a:pt x="1534" y="47"/>
                      </a:lnTo>
                      <a:lnTo>
                        <a:pt x="1535" y="47"/>
                      </a:lnTo>
                      <a:lnTo>
                        <a:pt x="1537" y="49"/>
                      </a:lnTo>
                      <a:lnTo>
                        <a:pt x="1539" y="51"/>
                      </a:lnTo>
                      <a:lnTo>
                        <a:pt x="1540" y="52"/>
                      </a:lnTo>
                      <a:lnTo>
                        <a:pt x="1542" y="54"/>
                      </a:lnTo>
                      <a:lnTo>
                        <a:pt x="1544" y="55"/>
                      </a:lnTo>
                      <a:lnTo>
                        <a:pt x="1546" y="56"/>
                      </a:lnTo>
                      <a:lnTo>
                        <a:pt x="1547" y="56"/>
                      </a:lnTo>
                      <a:lnTo>
                        <a:pt x="1549" y="54"/>
                      </a:lnTo>
                      <a:lnTo>
                        <a:pt x="1551" y="52"/>
                      </a:lnTo>
                      <a:lnTo>
                        <a:pt x="1552" y="50"/>
                      </a:lnTo>
                      <a:lnTo>
                        <a:pt x="1554" y="47"/>
                      </a:lnTo>
                      <a:lnTo>
                        <a:pt x="1556" y="45"/>
                      </a:lnTo>
                      <a:lnTo>
                        <a:pt x="1558" y="43"/>
                      </a:lnTo>
                      <a:lnTo>
                        <a:pt x="1559" y="42"/>
                      </a:lnTo>
                      <a:lnTo>
                        <a:pt x="1561" y="42"/>
                      </a:lnTo>
                      <a:lnTo>
                        <a:pt x="1562" y="43"/>
                      </a:lnTo>
                      <a:lnTo>
                        <a:pt x="1564" y="44"/>
                      </a:lnTo>
                      <a:lnTo>
                        <a:pt x="1566" y="45"/>
                      </a:lnTo>
                      <a:lnTo>
                        <a:pt x="1568" y="46"/>
                      </a:lnTo>
                      <a:lnTo>
                        <a:pt x="1570" y="47"/>
                      </a:lnTo>
                      <a:lnTo>
                        <a:pt x="1571" y="47"/>
                      </a:lnTo>
                      <a:lnTo>
                        <a:pt x="1573" y="47"/>
                      </a:lnTo>
                      <a:lnTo>
                        <a:pt x="1574" y="47"/>
                      </a:lnTo>
                      <a:lnTo>
                        <a:pt x="1576" y="46"/>
                      </a:lnTo>
                      <a:lnTo>
                        <a:pt x="1578" y="45"/>
                      </a:lnTo>
                      <a:lnTo>
                        <a:pt x="1580" y="44"/>
                      </a:lnTo>
                      <a:lnTo>
                        <a:pt x="1582" y="42"/>
                      </a:lnTo>
                      <a:lnTo>
                        <a:pt x="1583" y="40"/>
                      </a:lnTo>
                      <a:lnTo>
                        <a:pt x="1585" y="39"/>
                      </a:lnTo>
                      <a:lnTo>
                        <a:pt x="1586" y="37"/>
                      </a:lnTo>
                      <a:lnTo>
                        <a:pt x="1588" y="36"/>
                      </a:lnTo>
                      <a:lnTo>
                        <a:pt x="1590" y="34"/>
                      </a:lnTo>
                      <a:lnTo>
                        <a:pt x="1592" y="33"/>
                      </a:lnTo>
                      <a:lnTo>
                        <a:pt x="1593" y="33"/>
                      </a:lnTo>
                      <a:lnTo>
                        <a:pt x="1595" y="33"/>
                      </a:lnTo>
                      <a:lnTo>
                        <a:pt x="1597" y="34"/>
                      </a:lnTo>
                      <a:lnTo>
                        <a:pt x="1598" y="37"/>
                      </a:lnTo>
                      <a:lnTo>
                        <a:pt x="1600" y="39"/>
                      </a:lnTo>
                      <a:lnTo>
                        <a:pt x="1602" y="41"/>
                      </a:lnTo>
                      <a:lnTo>
                        <a:pt x="1604" y="43"/>
                      </a:lnTo>
                      <a:lnTo>
                        <a:pt x="1605" y="44"/>
                      </a:lnTo>
                      <a:lnTo>
                        <a:pt x="1607" y="44"/>
                      </a:lnTo>
                      <a:lnTo>
                        <a:pt x="1609" y="43"/>
                      </a:lnTo>
                      <a:lnTo>
                        <a:pt x="1610" y="41"/>
                      </a:lnTo>
                      <a:lnTo>
                        <a:pt x="1612" y="38"/>
                      </a:lnTo>
                      <a:lnTo>
                        <a:pt x="1614" y="36"/>
                      </a:lnTo>
                      <a:lnTo>
                        <a:pt x="1616" y="33"/>
                      </a:lnTo>
                      <a:lnTo>
                        <a:pt x="1617" y="31"/>
                      </a:lnTo>
                      <a:lnTo>
                        <a:pt x="1619" y="30"/>
                      </a:lnTo>
                      <a:lnTo>
                        <a:pt x="1621" y="30"/>
                      </a:lnTo>
                      <a:lnTo>
                        <a:pt x="1622" y="31"/>
                      </a:lnTo>
                      <a:lnTo>
                        <a:pt x="1624" y="32"/>
                      </a:lnTo>
                      <a:lnTo>
                        <a:pt x="1626" y="34"/>
                      </a:lnTo>
                      <a:lnTo>
                        <a:pt x="1628" y="35"/>
                      </a:lnTo>
                      <a:lnTo>
                        <a:pt x="1629" y="36"/>
                      </a:lnTo>
                      <a:lnTo>
                        <a:pt x="1631" y="36"/>
                      </a:lnTo>
                      <a:lnTo>
                        <a:pt x="1633" y="36"/>
                      </a:lnTo>
                      <a:lnTo>
                        <a:pt x="1634" y="35"/>
                      </a:lnTo>
                      <a:lnTo>
                        <a:pt x="1636" y="34"/>
                      </a:lnTo>
                      <a:lnTo>
                        <a:pt x="1638" y="34"/>
                      </a:lnTo>
                      <a:lnTo>
                        <a:pt x="1640" y="34"/>
                      </a:lnTo>
                      <a:lnTo>
                        <a:pt x="1641" y="34"/>
                      </a:lnTo>
                      <a:lnTo>
                        <a:pt x="1643" y="36"/>
                      </a:lnTo>
                      <a:lnTo>
                        <a:pt x="1645" y="37"/>
                      </a:lnTo>
                      <a:lnTo>
                        <a:pt x="1646" y="39"/>
                      </a:lnTo>
                      <a:lnTo>
                        <a:pt x="1648" y="40"/>
                      </a:lnTo>
                      <a:lnTo>
                        <a:pt x="1650" y="41"/>
                      </a:lnTo>
                      <a:lnTo>
                        <a:pt x="1652" y="41"/>
                      </a:lnTo>
                      <a:lnTo>
                        <a:pt x="1653" y="41"/>
                      </a:lnTo>
                      <a:lnTo>
                        <a:pt x="1655" y="41"/>
                      </a:lnTo>
                      <a:lnTo>
                        <a:pt x="1657" y="40"/>
                      </a:lnTo>
                      <a:lnTo>
                        <a:pt x="1658" y="39"/>
                      </a:lnTo>
                      <a:lnTo>
                        <a:pt x="1660" y="37"/>
                      </a:lnTo>
                      <a:lnTo>
                        <a:pt x="1662" y="36"/>
                      </a:lnTo>
                      <a:lnTo>
                        <a:pt x="1664" y="35"/>
                      </a:lnTo>
                      <a:lnTo>
                        <a:pt x="1665" y="33"/>
                      </a:lnTo>
                      <a:lnTo>
                        <a:pt x="1667" y="32"/>
                      </a:lnTo>
                      <a:lnTo>
                        <a:pt x="1669" y="30"/>
                      </a:lnTo>
                      <a:lnTo>
                        <a:pt x="1670" y="27"/>
                      </a:lnTo>
                      <a:lnTo>
                        <a:pt x="1672" y="24"/>
                      </a:lnTo>
                      <a:lnTo>
                        <a:pt x="1674" y="21"/>
                      </a:lnTo>
                      <a:lnTo>
                        <a:pt x="1676" y="18"/>
                      </a:lnTo>
                      <a:lnTo>
                        <a:pt x="1677" y="15"/>
                      </a:lnTo>
                      <a:lnTo>
                        <a:pt x="1679" y="12"/>
                      </a:lnTo>
                      <a:lnTo>
                        <a:pt x="1681" y="10"/>
                      </a:lnTo>
                      <a:lnTo>
                        <a:pt x="1682" y="8"/>
                      </a:lnTo>
                      <a:lnTo>
                        <a:pt x="1684" y="7"/>
                      </a:lnTo>
                      <a:lnTo>
                        <a:pt x="1686" y="7"/>
                      </a:lnTo>
                      <a:lnTo>
                        <a:pt x="1688" y="6"/>
                      </a:lnTo>
                      <a:lnTo>
                        <a:pt x="1689" y="6"/>
                      </a:lnTo>
                      <a:lnTo>
                        <a:pt x="1691" y="7"/>
                      </a:lnTo>
                      <a:lnTo>
                        <a:pt x="1693" y="7"/>
                      </a:lnTo>
                      <a:lnTo>
                        <a:pt x="1694" y="8"/>
                      </a:lnTo>
                      <a:lnTo>
                        <a:pt x="1696" y="9"/>
                      </a:lnTo>
                      <a:lnTo>
                        <a:pt x="1698" y="11"/>
                      </a:lnTo>
                      <a:lnTo>
                        <a:pt x="1700" y="13"/>
                      </a:lnTo>
                      <a:lnTo>
                        <a:pt x="1701" y="15"/>
                      </a:lnTo>
                      <a:lnTo>
                        <a:pt x="1703" y="18"/>
                      </a:lnTo>
                      <a:lnTo>
                        <a:pt x="1705" y="20"/>
                      </a:lnTo>
                      <a:lnTo>
                        <a:pt x="1706" y="22"/>
                      </a:lnTo>
                      <a:lnTo>
                        <a:pt x="1708" y="24"/>
                      </a:lnTo>
                      <a:lnTo>
                        <a:pt x="1710" y="26"/>
                      </a:lnTo>
                      <a:lnTo>
                        <a:pt x="1712" y="26"/>
                      </a:lnTo>
                      <a:lnTo>
                        <a:pt x="1713" y="27"/>
                      </a:lnTo>
                      <a:lnTo>
                        <a:pt x="1715" y="26"/>
                      </a:lnTo>
                      <a:lnTo>
                        <a:pt x="1717" y="25"/>
                      </a:lnTo>
                      <a:lnTo>
                        <a:pt x="1718" y="23"/>
                      </a:lnTo>
                      <a:lnTo>
                        <a:pt x="1720" y="21"/>
                      </a:lnTo>
                      <a:lnTo>
                        <a:pt x="1722" y="18"/>
                      </a:lnTo>
                      <a:lnTo>
                        <a:pt x="1723" y="15"/>
                      </a:lnTo>
                      <a:lnTo>
                        <a:pt x="1725" y="13"/>
                      </a:lnTo>
                      <a:lnTo>
                        <a:pt x="1727" y="11"/>
                      </a:lnTo>
                      <a:lnTo>
                        <a:pt x="1728" y="10"/>
                      </a:lnTo>
                      <a:lnTo>
                        <a:pt x="1730" y="9"/>
                      </a:lnTo>
                      <a:lnTo>
                        <a:pt x="1732" y="9"/>
                      </a:lnTo>
                      <a:lnTo>
                        <a:pt x="1734" y="11"/>
                      </a:lnTo>
                      <a:lnTo>
                        <a:pt x="1735" y="13"/>
                      </a:lnTo>
                      <a:lnTo>
                        <a:pt x="1737" y="16"/>
                      </a:lnTo>
                      <a:lnTo>
                        <a:pt x="1739" y="20"/>
                      </a:lnTo>
                      <a:lnTo>
                        <a:pt x="1740" y="23"/>
                      </a:lnTo>
                      <a:lnTo>
                        <a:pt x="1742" y="26"/>
                      </a:lnTo>
                      <a:lnTo>
                        <a:pt x="1744" y="28"/>
                      </a:lnTo>
                      <a:lnTo>
                        <a:pt x="1746" y="29"/>
                      </a:lnTo>
                      <a:lnTo>
                        <a:pt x="1747" y="28"/>
                      </a:lnTo>
                      <a:lnTo>
                        <a:pt x="1749" y="27"/>
                      </a:lnTo>
                      <a:lnTo>
                        <a:pt x="1751" y="25"/>
                      </a:lnTo>
                      <a:lnTo>
                        <a:pt x="1752" y="23"/>
                      </a:lnTo>
                      <a:lnTo>
                        <a:pt x="1754" y="21"/>
                      </a:lnTo>
                      <a:lnTo>
                        <a:pt x="1756" y="20"/>
                      </a:lnTo>
                      <a:lnTo>
                        <a:pt x="1758" y="20"/>
                      </a:lnTo>
                      <a:lnTo>
                        <a:pt x="1759" y="21"/>
                      </a:lnTo>
                      <a:lnTo>
                        <a:pt x="1761" y="22"/>
                      </a:lnTo>
                      <a:lnTo>
                        <a:pt x="1763" y="24"/>
                      </a:lnTo>
                      <a:lnTo>
                        <a:pt x="1764" y="26"/>
                      </a:lnTo>
                      <a:lnTo>
                        <a:pt x="1766" y="28"/>
                      </a:lnTo>
                      <a:lnTo>
                        <a:pt x="1768" y="28"/>
                      </a:lnTo>
                      <a:lnTo>
                        <a:pt x="1769" y="29"/>
                      </a:lnTo>
                      <a:lnTo>
                        <a:pt x="1771" y="28"/>
                      </a:lnTo>
                      <a:lnTo>
                        <a:pt x="1773" y="27"/>
                      </a:lnTo>
                      <a:lnTo>
                        <a:pt x="1775" y="26"/>
                      </a:lnTo>
                      <a:lnTo>
                        <a:pt x="1776" y="24"/>
                      </a:lnTo>
                      <a:lnTo>
                        <a:pt x="1778" y="23"/>
                      </a:lnTo>
                      <a:lnTo>
                        <a:pt x="1780" y="21"/>
                      </a:lnTo>
                      <a:lnTo>
                        <a:pt x="1781" y="20"/>
                      </a:lnTo>
                      <a:lnTo>
                        <a:pt x="1783" y="19"/>
                      </a:lnTo>
                      <a:lnTo>
                        <a:pt x="1785" y="19"/>
                      </a:lnTo>
                      <a:lnTo>
                        <a:pt x="1787" y="18"/>
                      </a:lnTo>
                      <a:lnTo>
                        <a:pt x="1788" y="18"/>
                      </a:lnTo>
                      <a:lnTo>
                        <a:pt x="1790" y="18"/>
                      </a:lnTo>
                      <a:lnTo>
                        <a:pt x="1792" y="19"/>
                      </a:lnTo>
                      <a:lnTo>
                        <a:pt x="1793" y="21"/>
                      </a:lnTo>
                      <a:lnTo>
                        <a:pt x="1795" y="24"/>
                      </a:lnTo>
                      <a:lnTo>
                        <a:pt x="1797" y="28"/>
                      </a:lnTo>
                      <a:lnTo>
                        <a:pt x="1799" y="33"/>
                      </a:lnTo>
                      <a:lnTo>
                        <a:pt x="1800" y="37"/>
                      </a:lnTo>
                      <a:lnTo>
                        <a:pt x="1802" y="41"/>
                      </a:lnTo>
                      <a:lnTo>
                        <a:pt x="1804" y="45"/>
                      </a:lnTo>
                      <a:lnTo>
                        <a:pt x="1805" y="46"/>
                      </a:lnTo>
                      <a:lnTo>
                        <a:pt x="1807" y="46"/>
                      </a:lnTo>
                      <a:lnTo>
                        <a:pt x="1809" y="44"/>
                      </a:lnTo>
                      <a:lnTo>
                        <a:pt x="1811" y="40"/>
                      </a:lnTo>
                      <a:lnTo>
                        <a:pt x="1812" y="36"/>
                      </a:lnTo>
                      <a:lnTo>
                        <a:pt x="1814" y="31"/>
                      </a:lnTo>
                      <a:lnTo>
                        <a:pt x="1816" y="26"/>
                      </a:lnTo>
                      <a:lnTo>
                        <a:pt x="1817" y="21"/>
                      </a:lnTo>
                      <a:lnTo>
                        <a:pt x="1819" y="17"/>
                      </a:lnTo>
                      <a:lnTo>
                        <a:pt x="1821" y="14"/>
                      </a:lnTo>
                      <a:lnTo>
                        <a:pt x="1823" y="12"/>
                      </a:lnTo>
                      <a:lnTo>
                        <a:pt x="1824" y="11"/>
                      </a:lnTo>
                      <a:lnTo>
                        <a:pt x="1826" y="10"/>
                      </a:lnTo>
                      <a:lnTo>
                        <a:pt x="1828" y="10"/>
                      </a:lnTo>
                      <a:lnTo>
                        <a:pt x="1829" y="10"/>
                      </a:lnTo>
                      <a:lnTo>
                        <a:pt x="1831" y="10"/>
                      </a:lnTo>
                      <a:lnTo>
                        <a:pt x="1833" y="10"/>
                      </a:lnTo>
                      <a:lnTo>
                        <a:pt x="1835" y="11"/>
                      </a:lnTo>
                      <a:lnTo>
                        <a:pt x="1836" y="11"/>
                      </a:lnTo>
                      <a:lnTo>
                        <a:pt x="1838" y="11"/>
                      </a:lnTo>
                      <a:lnTo>
                        <a:pt x="1840" y="11"/>
                      </a:lnTo>
                      <a:lnTo>
                        <a:pt x="1841" y="11"/>
                      </a:lnTo>
                      <a:lnTo>
                        <a:pt x="1843" y="11"/>
                      </a:lnTo>
                      <a:lnTo>
                        <a:pt x="1845" y="11"/>
                      </a:lnTo>
                      <a:lnTo>
                        <a:pt x="1847" y="11"/>
                      </a:lnTo>
                      <a:lnTo>
                        <a:pt x="1848" y="12"/>
                      </a:lnTo>
                      <a:lnTo>
                        <a:pt x="1850" y="13"/>
                      </a:lnTo>
                      <a:lnTo>
                        <a:pt x="1851" y="15"/>
                      </a:lnTo>
                      <a:lnTo>
                        <a:pt x="1853" y="18"/>
                      </a:lnTo>
                      <a:lnTo>
                        <a:pt x="1855" y="20"/>
                      </a:lnTo>
                      <a:lnTo>
                        <a:pt x="1857" y="22"/>
                      </a:lnTo>
                      <a:lnTo>
                        <a:pt x="1859" y="24"/>
                      </a:lnTo>
                      <a:lnTo>
                        <a:pt x="1860" y="25"/>
                      </a:lnTo>
                      <a:lnTo>
                        <a:pt x="1862" y="25"/>
                      </a:lnTo>
                      <a:lnTo>
                        <a:pt x="1863" y="24"/>
                      </a:lnTo>
                      <a:lnTo>
                        <a:pt x="1865" y="22"/>
                      </a:lnTo>
                      <a:lnTo>
                        <a:pt x="1867" y="19"/>
                      </a:lnTo>
                      <a:lnTo>
                        <a:pt x="1869" y="16"/>
                      </a:lnTo>
                      <a:lnTo>
                        <a:pt x="1871" y="14"/>
                      </a:lnTo>
                      <a:lnTo>
                        <a:pt x="1872" y="12"/>
                      </a:lnTo>
                      <a:lnTo>
                        <a:pt x="1874" y="11"/>
                      </a:lnTo>
                      <a:lnTo>
                        <a:pt x="1875" y="10"/>
                      </a:lnTo>
                      <a:lnTo>
                        <a:pt x="1877" y="10"/>
                      </a:lnTo>
                      <a:lnTo>
                        <a:pt x="1879" y="10"/>
                      </a:lnTo>
                      <a:lnTo>
                        <a:pt x="1881" y="11"/>
                      </a:lnTo>
                      <a:lnTo>
                        <a:pt x="1883" y="13"/>
                      </a:lnTo>
                      <a:lnTo>
                        <a:pt x="1884" y="14"/>
                      </a:lnTo>
                      <a:lnTo>
                        <a:pt x="1886" y="16"/>
                      </a:lnTo>
                      <a:lnTo>
                        <a:pt x="1887" y="18"/>
                      </a:lnTo>
                      <a:lnTo>
                        <a:pt x="1889" y="20"/>
                      </a:lnTo>
                      <a:lnTo>
                        <a:pt x="1891" y="22"/>
                      </a:lnTo>
                      <a:lnTo>
                        <a:pt x="1893" y="23"/>
                      </a:lnTo>
                      <a:lnTo>
                        <a:pt x="1895" y="24"/>
                      </a:lnTo>
                      <a:lnTo>
                        <a:pt x="1896" y="23"/>
                      </a:lnTo>
                      <a:lnTo>
                        <a:pt x="1898" y="22"/>
                      </a:lnTo>
                      <a:lnTo>
                        <a:pt x="1899" y="20"/>
                      </a:lnTo>
                      <a:lnTo>
                        <a:pt x="1901" y="17"/>
                      </a:lnTo>
                      <a:lnTo>
                        <a:pt x="1903" y="15"/>
                      </a:lnTo>
                      <a:lnTo>
                        <a:pt x="1905" y="14"/>
                      </a:lnTo>
                      <a:lnTo>
                        <a:pt x="1906" y="14"/>
                      </a:lnTo>
                      <a:lnTo>
                        <a:pt x="1908" y="16"/>
                      </a:lnTo>
                      <a:lnTo>
                        <a:pt x="1910" y="19"/>
                      </a:lnTo>
                      <a:lnTo>
                        <a:pt x="1911" y="22"/>
                      </a:lnTo>
                      <a:lnTo>
                        <a:pt x="1913" y="26"/>
                      </a:lnTo>
                      <a:lnTo>
                        <a:pt x="1915" y="30"/>
                      </a:lnTo>
                      <a:lnTo>
                        <a:pt x="1917" y="32"/>
                      </a:lnTo>
                      <a:lnTo>
                        <a:pt x="1918" y="33"/>
                      </a:lnTo>
                      <a:lnTo>
                        <a:pt x="1920" y="32"/>
                      </a:lnTo>
                      <a:lnTo>
                        <a:pt x="1922" y="30"/>
                      </a:lnTo>
                      <a:lnTo>
                        <a:pt x="1923" y="27"/>
                      </a:lnTo>
                      <a:lnTo>
                        <a:pt x="1925" y="25"/>
                      </a:lnTo>
                      <a:lnTo>
                        <a:pt x="1927" y="22"/>
                      </a:lnTo>
                      <a:lnTo>
                        <a:pt x="1929" y="21"/>
                      </a:lnTo>
                      <a:lnTo>
                        <a:pt x="1930" y="21"/>
                      </a:lnTo>
                      <a:lnTo>
                        <a:pt x="1932" y="22"/>
                      </a:lnTo>
                      <a:lnTo>
                        <a:pt x="1934" y="24"/>
                      </a:lnTo>
                      <a:lnTo>
                        <a:pt x="1935" y="27"/>
                      </a:lnTo>
                      <a:lnTo>
                        <a:pt x="1937" y="30"/>
                      </a:lnTo>
                      <a:lnTo>
                        <a:pt x="1939" y="32"/>
                      </a:lnTo>
                      <a:lnTo>
                        <a:pt x="1941" y="33"/>
                      </a:lnTo>
                      <a:lnTo>
                        <a:pt x="1942" y="34"/>
                      </a:lnTo>
                      <a:lnTo>
                        <a:pt x="1944" y="34"/>
                      </a:lnTo>
                      <a:lnTo>
                        <a:pt x="1946" y="34"/>
                      </a:lnTo>
                      <a:lnTo>
                        <a:pt x="1947" y="33"/>
                      </a:lnTo>
                      <a:lnTo>
                        <a:pt x="1949" y="32"/>
                      </a:lnTo>
                      <a:lnTo>
                        <a:pt x="1951" y="32"/>
                      </a:lnTo>
                      <a:lnTo>
                        <a:pt x="1953" y="31"/>
                      </a:lnTo>
                      <a:lnTo>
                        <a:pt x="1954" y="31"/>
                      </a:lnTo>
                      <a:lnTo>
                        <a:pt x="1956" y="31"/>
                      </a:lnTo>
                      <a:lnTo>
                        <a:pt x="1958" y="30"/>
                      </a:lnTo>
                      <a:lnTo>
                        <a:pt x="1959" y="30"/>
                      </a:lnTo>
                      <a:lnTo>
                        <a:pt x="1961" y="30"/>
                      </a:lnTo>
                      <a:lnTo>
                        <a:pt x="1963" y="29"/>
                      </a:lnTo>
                      <a:lnTo>
                        <a:pt x="1964" y="29"/>
                      </a:lnTo>
                      <a:lnTo>
                        <a:pt x="1966" y="29"/>
                      </a:lnTo>
                      <a:lnTo>
                        <a:pt x="1968" y="29"/>
                      </a:lnTo>
                      <a:lnTo>
                        <a:pt x="1970" y="30"/>
                      </a:lnTo>
                      <a:lnTo>
                        <a:pt x="1971" y="30"/>
                      </a:lnTo>
                      <a:lnTo>
                        <a:pt x="1973" y="31"/>
                      </a:lnTo>
                      <a:lnTo>
                        <a:pt x="1975" y="32"/>
                      </a:lnTo>
                      <a:lnTo>
                        <a:pt x="1976" y="32"/>
                      </a:lnTo>
                      <a:lnTo>
                        <a:pt x="1978" y="32"/>
                      </a:lnTo>
                      <a:lnTo>
                        <a:pt x="1980" y="31"/>
                      </a:lnTo>
                      <a:lnTo>
                        <a:pt x="1982" y="31"/>
                      </a:lnTo>
                      <a:lnTo>
                        <a:pt x="1983" y="30"/>
                      </a:lnTo>
                      <a:lnTo>
                        <a:pt x="1985" y="29"/>
                      </a:lnTo>
                      <a:lnTo>
                        <a:pt x="1987" y="30"/>
                      </a:lnTo>
                      <a:lnTo>
                        <a:pt x="1988" y="30"/>
                      </a:lnTo>
                      <a:lnTo>
                        <a:pt x="1990" y="32"/>
                      </a:lnTo>
                      <a:lnTo>
                        <a:pt x="1992" y="34"/>
                      </a:lnTo>
                      <a:lnTo>
                        <a:pt x="1994" y="37"/>
                      </a:lnTo>
                      <a:lnTo>
                        <a:pt x="1995" y="39"/>
                      </a:lnTo>
                      <a:lnTo>
                        <a:pt x="1997" y="40"/>
                      </a:lnTo>
                      <a:lnTo>
                        <a:pt x="1999" y="39"/>
                      </a:lnTo>
                      <a:lnTo>
                        <a:pt x="2000" y="37"/>
                      </a:lnTo>
                      <a:lnTo>
                        <a:pt x="2002" y="33"/>
                      </a:lnTo>
                      <a:lnTo>
                        <a:pt x="2004" y="27"/>
                      </a:lnTo>
                      <a:lnTo>
                        <a:pt x="2006" y="21"/>
                      </a:lnTo>
                      <a:lnTo>
                        <a:pt x="2007" y="14"/>
                      </a:lnTo>
                      <a:lnTo>
                        <a:pt x="2009" y="9"/>
                      </a:lnTo>
                      <a:lnTo>
                        <a:pt x="2010" y="5"/>
                      </a:lnTo>
                      <a:lnTo>
                        <a:pt x="2012" y="4"/>
                      </a:lnTo>
                      <a:lnTo>
                        <a:pt x="2014" y="6"/>
                      </a:lnTo>
                      <a:lnTo>
                        <a:pt x="2016" y="10"/>
                      </a:lnTo>
                      <a:lnTo>
                        <a:pt x="2018" y="16"/>
                      </a:lnTo>
                      <a:lnTo>
                        <a:pt x="2019" y="24"/>
                      </a:lnTo>
                      <a:lnTo>
                        <a:pt x="2021" y="31"/>
                      </a:lnTo>
                      <a:lnTo>
                        <a:pt x="2022" y="38"/>
                      </a:lnTo>
                      <a:lnTo>
                        <a:pt x="2024" y="44"/>
                      </a:lnTo>
                      <a:lnTo>
                        <a:pt x="2026" y="49"/>
                      </a:lnTo>
                      <a:lnTo>
                        <a:pt x="2028" y="51"/>
                      </a:lnTo>
                      <a:lnTo>
                        <a:pt x="2029" y="53"/>
                      </a:lnTo>
                      <a:lnTo>
                        <a:pt x="2031" y="55"/>
                      </a:lnTo>
                      <a:lnTo>
                        <a:pt x="2033" y="57"/>
                      </a:lnTo>
                      <a:lnTo>
                        <a:pt x="2034" y="59"/>
                      </a:lnTo>
                      <a:lnTo>
                        <a:pt x="2036" y="61"/>
                      </a:lnTo>
                      <a:lnTo>
                        <a:pt x="2038" y="64"/>
                      </a:lnTo>
                      <a:lnTo>
                        <a:pt x="2040" y="67"/>
                      </a:lnTo>
                      <a:lnTo>
                        <a:pt x="2041" y="70"/>
                      </a:lnTo>
                      <a:lnTo>
                        <a:pt x="2043" y="72"/>
                      </a:lnTo>
                      <a:lnTo>
                        <a:pt x="2045" y="72"/>
                      </a:lnTo>
                      <a:lnTo>
                        <a:pt x="2046" y="72"/>
                      </a:lnTo>
                      <a:lnTo>
                        <a:pt x="2048" y="71"/>
                      </a:lnTo>
                      <a:lnTo>
                        <a:pt x="2050" y="69"/>
                      </a:lnTo>
                      <a:lnTo>
                        <a:pt x="2052" y="67"/>
                      </a:lnTo>
                      <a:lnTo>
                        <a:pt x="2053" y="65"/>
                      </a:lnTo>
                      <a:lnTo>
                        <a:pt x="2055" y="64"/>
                      </a:lnTo>
                      <a:lnTo>
                        <a:pt x="2057" y="63"/>
                      </a:lnTo>
                      <a:lnTo>
                        <a:pt x="2058" y="62"/>
                      </a:lnTo>
                      <a:lnTo>
                        <a:pt x="2060" y="61"/>
                      </a:lnTo>
                      <a:lnTo>
                        <a:pt x="2062" y="59"/>
                      </a:lnTo>
                      <a:lnTo>
                        <a:pt x="2064" y="55"/>
                      </a:lnTo>
                      <a:lnTo>
                        <a:pt x="2065" y="50"/>
                      </a:lnTo>
                      <a:lnTo>
                        <a:pt x="2067" y="44"/>
                      </a:lnTo>
                      <a:lnTo>
                        <a:pt x="2069" y="38"/>
                      </a:lnTo>
                      <a:lnTo>
                        <a:pt x="2070" y="32"/>
                      </a:lnTo>
                      <a:lnTo>
                        <a:pt x="2072" y="27"/>
                      </a:lnTo>
                      <a:lnTo>
                        <a:pt x="2074" y="24"/>
                      </a:lnTo>
                      <a:lnTo>
                        <a:pt x="2076" y="24"/>
                      </a:lnTo>
                      <a:lnTo>
                        <a:pt x="2077" y="26"/>
                      </a:lnTo>
                      <a:lnTo>
                        <a:pt x="2079" y="29"/>
                      </a:lnTo>
                      <a:lnTo>
                        <a:pt x="2081" y="34"/>
                      </a:lnTo>
                      <a:lnTo>
                        <a:pt x="2082" y="39"/>
                      </a:lnTo>
                      <a:lnTo>
                        <a:pt x="2084" y="43"/>
                      </a:lnTo>
                      <a:lnTo>
                        <a:pt x="2086" y="46"/>
                      </a:lnTo>
                      <a:lnTo>
                        <a:pt x="2088" y="48"/>
                      </a:lnTo>
                      <a:lnTo>
                        <a:pt x="2089" y="48"/>
                      </a:lnTo>
                      <a:lnTo>
                        <a:pt x="2091" y="47"/>
                      </a:lnTo>
                      <a:lnTo>
                        <a:pt x="2093" y="45"/>
                      </a:lnTo>
                      <a:lnTo>
                        <a:pt x="2094" y="44"/>
                      </a:lnTo>
                      <a:lnTo>
                        <a:pt x="2096" y="43"/>
                      </a:lnTo>
                      <a:lnTo>
                        <a:pt x="2098" y="43"/>
                      </a:lnTo>
                      <a:lnTo>
                        <a:pt x="2100" y="43"/>
                      </a:lnTo>
                      <a:lnTo>
                        <a:pt x="2101" y="44"/>
                      </a:lnTo>
                      <a:lnTo>
                        <a:pt x="2103" y="44"/>
                      </a:lnTo>
                      <a:lnTo>
                        <a:pt x="2105" y="44"/>
                      </a:lnTo>
                      <a:lnTo>
                        <a:pt x="2106" y="44"/>
                      </a:lnTo>
                      <a:lnTo>
                        <a:pt x="2108" y="42"/>
                      </a:lnTo>
                      <a:lnTo>
                        <a:pt x="2110" y="41"/>
                      </a:lnTo>
                      <a:lnTo>
                        <a:pt x="2112" y="39"/>
                      </a:lnTo>
                      <a:lnTo>
                        <a:pt x="2113" y="39"/>
                      </a:lnTo>
                      <a:lnTo>
                        <a:pt x="2115" y="39"/>
                      </a:lnTo>
                      <a:lnTo>
                        <a:pt x="2117" y="41"/>
                      </a:lnTo>
                      <a:lnTo>
                        <a:pt x="2118" y="44"/>
                      </a:lnTo>
                      <a:lnTo>
                        <a:pt x="2120" y="47"/>
                      </a:lnTo>
                      <a:lnTo>
                        <a:pt x="2122" y="50"/>
                      </a:lnTo>
                      <a:lnTo>
                        <a:pt x="2124" y="52"/>
                      </a:lnTo>
                      <a:lnTo>
                        <a:pt x="2125" y="53"/>
                      </a:lnTo>
                      <a:lnTo>
                        <a:pt x="2127" y="53"/>
                      </a:lnTo>
                      <a:lnTo>
                        <a:pt x="2129" y="51"/>
                      </a:lnTo>
                      <a:lnTo>
                        <a:pt x="2130" y="48"/>
                      </a:lnTo>
                      <a:lnTo>
                        <a:pt x="2132" y="44"/>
                      </a:lnTo>
                      <a:lnTo>
                        <a:pt x="2134" y="41"/>
                      </a:lnTo>
                      <a:lnTo>
                        <a:pt x="2136" y="39"/>
                      </a:lnTo>
                      <a:lnTo>
                        <a:pt x="2137" y="38"/>
                      </a:lnTo>
                      <a:lnTo>
                        <a:pt x="2139" y="38"/>
                      </a:lnTo>
                      <a:lnTo>
                        <a:pt x="2141" y="40"/>
                      </a:lnTo>
                      <a:lnTo>
                        <a:pt x="2142" y="41"/>
                      </a:lnTo>
                      <a:lnTo>
                        <a:pt x="2144" y="44"/>
                      </a:lnTo>
                      <a:lnTo>
                        <a:pt x="2146" y="45"/>
                      </a:lnTo>
                      <a:lnTo>
                        <a:pt x="2148" y="45"/>
                      </a:lnTo>
                      <a:lnTo>
                        <a:pt x="2149" y="45"/>
                      </a:lnTo>
                      <a:lnTo>
                        <a:pt x="2151" y="43"/>
                      </a:lnTo>
                      <a:lnTo>
                        <a:pt x="2153" y="41"/>
                      </a:lnTo>
                      <a:lnTo>
                        <a:pt x="2154" y="39"/>
                      </a:lnTo>
                      <a:lnTo>
                        <a:pt x="2156" y="37"/>
                      </a:lnTo>
                      <a:lnTo>
                        <a:pt x="2158" y="36"/>
                      </a:lnTo>
                      <a:lnTo>
                        <a:pt x="2160" y="36"/>
                      </a:lnTo>
                      <a:lnTo>
                        <a:pt x="2161" y="35"/>
                      </a:lnTo>
                      <a:lnTo>
                        <a:pt x="2163" y="34"/>
                      </a:lnTo>
                      <a:lnTo>
                        <a:pt x="2164" y="32"/>
                      </a:lnTo>
                      <a:lnTo>
                        <a:pt x="2166" y="30"/>
                      </a:lnTo>
                      <a:lnTo>
                        <a:pt x="2168" y="27"/>
                      </a:lnTo>
                      <a:lnTo>
                        <a:pt x="2170" y="23"/>
                      </a:lnTo>
                      <a:lnTo>
                        <a:pt x="2171" y="19"/>
                      </a:lnTo>
                      <a:lnTo>
                        <a:pt x="2173" y="16"/>
                      </a:lnTo>
                      <a:lnTo>
                        <a:pt x="2175" y="14"/>
                      </a:lnTo>
                      <a:lnTo>
                        <a:pt x="2176" y="13"/>
                      </a:lnTo>
                      <a:lnTo>
                        <a:pt x="2178" y="13"/>
                      </a:lnTo>
                      <a:lnTo>
                        <a:pt x="2180" y="15"/>
                      </a:lnTo>
                      <a:lnTo>
                        <a:pt x="2182" y="18"/>
                      </a:lnTo>
                      <a:lnTo>
                        <a:pt x="2183" y="21"/>
                      </a:lnTo>
                      <a:lnTo>
                        <a:pt x="2185" y="25"/>
                      </a:lnTo>
                      <a:lnTo>
                        <a:pt x="2187" y="27"/>
                      </a:lnTo>
                      <a:lnTo>
                        <a:pt x="2188" y="27"/>
                      </a:lnTo>
                      <a:lnTo>
                        <a:pt x="2190" y="27"/>
                      </a:lnTo>
                      <a:lnTo>
                        <a:pt x="2192" y="26"/>
                      </a:lnTo>
                      <a:lnTo>
                        <a:pt x="2194" y="23"/>
                      </a:lnTo>
                      <a:lnTo>
                        <a:pt x="2195" y="21"/>
                      </a:lnTo>
                      <a:lnTo>
                        <a:pt x="2197" y="19"/>
                      </a:lnTo>
                      <a:lnTo>
                        <a:pt x="2199" y="18"/>
                      </a:lnTo>
                      <a:lnTo>
                        <a:pt x="2200" y="18"/>
                      </a:lnTo>
                      <a:lnTo>
                        <a:pt x="2202" y="19"/>
                      </a:lnTo>
                      <a:lnTo>
                        <a:pt x="2204" y="22"/>
                      </a:lnTo>
                      <a:lnTo>
                        <a:pt x="2206" y="25"/>
                      </a:lnTo>
                      <a:lnTo>
                        <a:pt x="2207" y="28"/>
                      </a:lnTo>
                      <a:lnTo>
                        <a:pt x="2209" y="31"/>
                      </a:lnTo>
                      <a:lnTo>
                        <a:pt x="2211" y="33"/>
                      </a:lnTo>
                      <a:lnTo>
                        <a:pt x="2212" y="34"/>
                      </a:lnTo>
                      <a:lnTo>
                        <a:pt x="2214" y="33"/>
                      </a:lnTo>
                      <a:lnTo>
                        <a:pt x="2216" y="31"/>
                      </a:lnTo>
                      <a:lnTo>
                        <a:pt x="2217" y="28"/>
                      </a:lnTo>
                      <a:lnTo>
                        <a:pt x="2219" y="25"/>
                      </a:lnTo>
                      <a:lnTo>
                        <a:pt x="2221" y="21"/>
                      </a:lnTo>
                      <a:lnTo>
                        <a:pt x="2223" y="18"/>
                      </a:lnTo>
                      <a:lnTo>
                        <a:pt x="2224" y="15"/>
                      </a:lnTo>
                      <a:lnTo>
                        <a:pt x="2226" y="14"/>
                      </a:lnTo>
                      <a:lnTo>
                        <a:pt x="2228" y="13"/>
                      </a:lnTo>
                      <a:lnTo>
                        <a:pt x="2229" y="13"/>
                      </a:lnTo>
                      <a:lnTo>
                        <a:pt x="2231" y="14"/>
                      </a:lnTo>
                      <a:lnTo>
                        <a:pt x="2233" y="15"/>
                      </a:lnTo>
                      <a:lnTo>
                        <a:pt x="2235" y="15"/>
                      </a:lnTo>
                      <a:lnTo>
                        <a:pt x="2236" y="15"/>
                      </a:lnTo>
                      <a:lnTo>
                        <a:pt x="2238" y="15"/>
                      </a:lnTo>
                      <a:lnTo>
                        <a:pt x="2240" y="14"/>
                      </a:lnTo>
                      <a:lnTo>
                        <a:pt x="2241" y="13"/>
                      </a:lnTo>
                      <a:lnTo>
                        <a:pt x="2243" y="13"/>
                      </a:lnTo>
                      <a:lnTo>
                        <a:pt x="2245" y="12"/>
                      </a:lnTo>
                      <a:lnTo>
                        <a:pt x="2247" y="13"/>
                      </a:lnTo>
                      <a:lnTo>
                        <a:pt x="2248" y="14"/>
                      </a:lnTo>
                      <a:lnTo>
                        <a:pt x="2250" y="15"/>
                      </a:lnTo>
                      <a:lnTo>
                        <a:pt x="2252" y="17"/>
                      </a:lnTo>
                      <a:lnTo>
                        <a:pt x="2253" y="19"/>
                      </a:lnTo>
                      <a:lnTo>
                        <a:pt x="2255" y="21"/>
                      </a:lnTo>
                      <a:lnTo>
                        <a:pt x="2257" y="22"/>
                      </a:lnTo>
                      <a:lnTo>
                        <a:pt x="2259" y="24"/>
                      </a:lnTo>
                      <a:lnTo>
                        <a:pt x="2260" y="26"/>
                      </a:lnTo>
                      <a:lnTo>
                        <a:pt x="2262" y="28"/>
                      </a:lnTo>
                      <a:lnTo>
                        <a:pt x="2264" y="31"/>
                      </a:lnTo>
                      <a:lnTo>
                        <a:pt x="2265" y="34"/>
                      </a:lnTo>
                      <a:lnTo>
                        <a:pt x="2267" y="39"/>
                      </a:lnTo>
                      <a:lnTo>
                        <a:pt x="2269" y="43"/>
                      </a:lnTo>
                      <a:lnTo>
                        <a:pt x="2271" y="47"/>
                      </a:lnTo>
                      <a:lnTo>
                        <a:pt x="2272" y="50"/>
                      </a:lnTo>
                      <a:lnTo>
                        <a:pt x="2274" y="51"/>
                      </a:lnTo>
                      <a:lnTo>
                        <a:pt x="2276" y="51"/>
                      </a:lnTo>
                      <a:lnTo>
                        <a:pt x="2277" y="49"/>
                      </a:lnTo>
                      <a:lnTo>
                        <a:pt x="2279" y="45"/>
                      </a:lnTo>
                      <a:lnTo>
                        <a:pt x="2281" y="41"/>
                      </a:lnTo>
                      <a:lnTo>
                        <a:pt x="2283" y="37"/>
                      </a:lnTo>
                      <a:lnTo>
                        <a:pt x="2284" y="34"/>
                      </a:lnTo>
                      <a:lnTo>
                        <a:pt x="2286" y="33"/>
                      </a:lnTo>
                      <a:lnTo>
                        <a:pt x="2288" y="34"/>
                      </a:lnTo>
                      <a:lnTo>
                        <a:pt x="2289" y="37"/>
                      </a:lnTo>
                      <a:lnTo>
                        <a:pt x="2291" y="40"/>
                      </a:lnTo>
                      <a:lnTo>
                        <a:pt x="2293" y="44"/>
                      </a:lnTo>
                      <a:lnTo>
                        <a:pt x="2295" y="47"/>
                      </a:lnTo>
                      <a:lnTo>
                        <a:pt x="2296" y="50"/>
                      </a:lnTo>
                      <a:lnTo>
                        <a:pt x="2298" y="50"/>
                      </a:lnTo>
                      <a:lnTo>
                        <a:pt x="2299" y="48"/>
                      </a:lnTo>
                      <a:lnTo>
                        <a:pt x="2301" y="45"/>
                      </a:lnTo>
                      <a:lnTo>
                        <a:pt x="2303" y="41"/>
                      </a:lnTo>
                      <a:lnTo>
                        <a:pt x="2305" y="37"/>
                      </a:lnTo>
                      <a:lnTo>
                        <a:pt x="2307" y="33"/>
                      </a:lnTo>
                      <a:lnTo>
                        <a:pt x="2308" y="31"/>
                      </a:lnTo>
                      <a:lnTo>
                        <a:pt x="2310" y="30"/>
                      </a:lnTo>
                      <a:lnTo>
                        <a:pt x="2311" y="31"/>
                      </a:lnTo>
                      <a:lnTo>
                        <a:pt x="2313" y="33"/>
                      </a:lnTo>
                      <a:lnTo>
                        <a:pt x="2315" y="36"/>
                      </a:lnTo>
                      <a:lnTo>
                        <a:pt x="2317" y="39"/>
                      </a:lnTo>
                      <a:lnTo>
                        <a:pt x="2319" y="43"/>
                      </a:lnTo>
                      <a:lnTo>
                        <a:pt x="2320" y="45"/>
                      </a:lnTo>
                      <a:lnTo>
                        <a:pt x="2322" y="46"/>
                      </a:lnTo>
                      <a:lnTo>
                        <a:pt x="2323" y="46"/>
                      </a:lnTo>
                      <a:lnTo>
                        <a:pt x="2325" y="46"/>
                      </a:lnTo>
                      <a:lnTo>
                        <a:pt x="2327" y="46"/>
                      </a:lnTo>
                      <a:lnTo>
                        <a:pt x="2329" y="45"/>
                      </a:lnTo>
                      <a:lnTo>
                        <a:pt x="2331" y="45"/>
                      </a:lnTo>
                      <a:lnTo>
                        <a:pt x="2332" y="46"/>
                      </a:lnTo>
                      <a:lnTo>
                        <a:pt x="2334" y="46"/>
                      </a:lnTo>
                      <a:lnTo>
                        <a:pt x="2335" y="47"/>
                      </a:lnTo>
                      <a:lnTo>
                        <a:pt x="2337" y="47"/>
                      </a:lnTo>
                      <a:lnTo>
                        <a:pt x="2339" y="46"/>
                      </a:lnTo>
                      <a:lnTo>
                        <a:pt x="2341" y="45"/>
                      </a:lnTo>
                      <a:lnTo>
                        <a:pt x="2342" y="44"/>
                      </a:lnTo>
                      <a:lnTo>
                        <a:pt x="2344" y="41"/>
                      </a:lnTo>
                      <a:lnTo>
                        <a:pt x="2346" y="39"/>
                      </a:lnTo>
                      <a:lnTo>
                        <a:pt x="2347" y="37"/>
                      </a:lnTo>
                      <a:lnTo>
                        <a:pt x="2349" y="36"/>
                      </a:lnTo>
                      <a:lnTo>
                        <a:pt x="2351" y="35"/>
                      </a:lnTo>
                      <a:lnTo>
                        <a:pt x="2353" y="35"/>
                      </a:lnTo>
                      <a:lnTo>
                        <a:pt x="2354" y="35"/>
                      </a:lnTo>
                      <a:lnTo>
                        <a:pt x="2356" y="36"/>
                      </a:lnTo>
                      <a:lnTo>
                        <a:pt x="2358" y="37"/>
                      </a:lnTo>
                      <a:lnTo>
                        <a:pt x="2359" y="37"/>
                      </a:lnTo>
                      <a:lnTo>
                        <a:pt x="2361" y="36"/>
                      </a:lnTo>
                      <a:lnTo>
                        <a:pt x="2363" y="35"/>
                      </a:lnTo>
                      <a:lnTo>
                        <a:pt x="2365" y="33"/>
                      </a:lnTo>
                      <a:lnTo>
                        <a:pt x="2366" y="31"/>
                      </a:lnTo>
                      <a:lnTo>
                        <a:pt x="2368" y="29"/>
                      </a:lnTo>
                      <a:lnTo>
                        <a:pt x="2370" y="27"/>
                      </a:lnTo>
                      <a:lnTo>
                        <a:pt x="2371" y="25"/>
                      </a:lnTo>
                      <a:lnTo>
                        <a:pt x="2373" y="23"/>
                      </a:lnTo>
                      <a:lnTo>
                        <a:pt x="2375" y="22"/>
                      </a:lnTo>
                      <a:lnTo>
                        <a:pt x="2377" y="21"/>
                      </a:lnTo>
                      <a:lnTo>
                        <a:pt x="2378" y="20"/>
                      </a:lnTo>
                      <a:lnTo>
                        <a:pt x="2380" y="20"/>
                      </a:lnTo>
                      <a:lnTo>
                        <a:pt x="2382" y="19"/>
                      </a:lnTo>
                      <a:lnTo>
                        <a:pt x="2383" y="19"/>
                      </a:lnTo>
                      <a:lnTo>
                        <a:pt x="2385" y="18"/>
                      </a:lnTo>
                      <a:lnTo>
                        <a:pt x="2387" y="18"/>
                      </a:lnTo>
                      <a:lnTo>
                        <a:pt x="2389" y="17"/>
                      </a:lnTo>
                      <a:lnTo>
                        <a:pt x="2390" y="18"/>
                      </a:lnTo>
                      <a:lnTo>
                        <a:pt x="2392" y="18"/>
                      </a:lnTo>
                      <a:lnTo>
                        <a:pt x="2394" y="19"/>
                      </a:lnTo>
                      <a:lnTo>
                        <a:pt x="2395" y="21"/>
                      </a:lnTo>
                      <a:lnTo>
                        <a:pt x="2397" y="23"/>
                      </a:lnTo>
                      <a:lnTo>
                        <a:pt x="2399" y="25"/>
                      </a:lnTo>
                      <a:lnTo>
                        <a:pt x="2401" y="28"/>
                      </a:lnTo>
                      <a:lnTo>
                        <a:pt x="2402" y="30"/>
                      </a:lnTo>
                      <a:lnTo>
                        <a:pt x="2404" y="31"/>
                      </a:lnTo>
                      <a:lnTo>
                        <a:pt x="2406" y="32"/>
                      </a:lnTo>
                      <a:lnTo>
                        <a:pt x="2407" y="31"/>
                      </a:lnTo>
                      <a:lnTo>
                        <a:pt x="2409" y="30"/>
                      </a:lnTo>
                      <a:lnTo>
                        <a:pt x="2411" y="27"/>
                      </a:lnTo>
                      <a:lnTo>
                        <a:pt x="2413" y="24"/>
                      </a:lnTo>
                      <a:lnTo>
                        <a:pt x="2414" y="20"/>
                      </a:lnTo>
                      <a:lnTo>
                        <a:pt x="2416" y="17"/>
                      </a:lnTo>
                      <a:lnTo>
                        <a:pt x="2418" y="14"/>
                      </a:lnTo>
                      <a:lnTo>
                        <a:pt x="2419" y="12"/>
                      </a:lnTo>
                      <a:lnTo>
                        <a:pt x="2421" y="11"/>
                      </a:lnTo>
                      <a:lnTo>
                        <a:pt x="2423" y="12"/>
                      </a:lnTo>
                      <a:lnTo>
                        <a:pt x="2424" y="13"/>
                      </a:lnTo>
                      <a:lnTo>
                        <a:pt x="2426" y="16"/>
                      </a:lnTo>
                      <a:lnTo>
                        <a:pt x="2428" y="19"/>
                      </a:lnTo>
                      <a:lnTo>
                        <a:pt x="2430" y="21"/>
                      </a:lnTo>
                      <a:lnTo>
                        <a:pt x="2431" y="24"/>
                      </a:lnTo>
                      <a:lnTo>
                        <a:pt x="2433" y="25"/>
                      </a:lnTo>
                      <a:lnTo>
                        <a:pt x="2435" y="25"/>
                      </a:lnTo>
                      <a:lnTo>
                        <a:pt x="2436" y="24"/>
                      </a:lnTo>
                      <a:lnTo>
                        <a:pt x="2438" y="22"/>
                      </a:lnTo>
                      <a:lnTo>
                        <a:pt x="2440" y="19"/>
                      </a:lnTo>
                      <a:lnTo>
                        <a:pt x="2442" y="16"/>
                      </a:lnTo>
                      <a:lnTo>
                        <a:pt x="2443" y="14"/>
                      </a:lnTo>
                      <a:lnTo>
                        <a:pt x="2445" y="12"/>
                      </a:lnTo>
                      <a:lnTo>
                        <a:pt x="2447" y="12"/>
                      </a:lnTo>
                      <a:lnTo>
                        <a:pt x="2448" y="12"/>
                      </a:lnTo>
                      <a:lnTo>
                        <a:pt x="2450" y="14"/>
                      </a:lnTo>
                      <a:lnTo>
                        <a:pt x="2452" y="17"/>
                      </a:lnTo>
                      <a:lnTo>
                        <a:pt x="2454" y="20"/>
                      </a:lnTo>
                      <a:lnTo>
                        <a:pt x="2455" y="24"/>
                      </a:lnTo>
                      <a:lnTo>
                        <a:pt x="2457" y="27"/>
                      </a:lnTo>
                      <a:lnTo>
                        <a:pt x="2458" y="30"/>
                      </a:lnTo>
                      <a:lnTo>
                        <a:pt x="2460" y="32"/>
                      </a:lnTo>
                      <a:lnTo>
                        <a:pt x="2462" y="33"/>
                      </a:lnTo>
                      <a:lnTo>
                        <a:pt x="2464" y="33"/>
                      </a:lnTo>
                      <a:lnTo>
                        <a:pt x="2465" y="32"/>
                      </a:lnTo>
                      <a:lnTo>
                        <a:pt x="2467" y="31"/>
                      </a:lnTo>
                      <a:lnTo>
                        <a:pt x="2469" y="28"/>
                      </a:lnTo>
                      <a:lnTo>
                        <a:pt x="2470" y="26"/>
                      </a:lnTo>
                      <a:lnTo>
                        <a:pt x="2472" y="23"/>
                      </a:lnTo>
                      <a:lnTo>
                        <a:pt x="2474" y="21"/>
                      </a:lnTo>
                      <a:lnTo>
                        <a:pt x="2476" y="19"/>
                      </a:lnTo>
                      <a:lnTo>
                        <a:pt x="2477" y="18"/>
                      </a:lnTo>
                      <a:lnTo>
                        <a:pt x="2479" y="18"/>
                      </a:lnTo>
                      <a:lnTo>
                        <a:pt x="2481" y="19"/>
                      </a:lnTo>
                      <a:lnTo>
                        <a:pt x="2482" y="21"/>
                      </a:lnTo>
                      <a:lnTo>
                        <a:pt x="2484" y="26"/>
                      </a:lnTo>
                      <a:lnTo>
                        <a:pt x="2486" y="31"/>
                      </a:lnTo>
                      <a:lnTo>
                        <a:pt x="2488" y="37"/>
                      </a:lnTo>
                      <a:lnTo>
                        <a:pt x="2489" y="42"/>
                      </a:lnTo>
                      <a:lnTo>
                        <a:pt x="2491" y="47"/>
                      </a:lnTo>
                      <a:lnTo>
                        <a:pt x="2493" y="50"/>
                      </a:lnTo>
                      <a:lnTo>
                        <a:pt x="2494" y="51"/>
                      </a:lnTo>
                      <a:lnTo>
                        <a:pt x="2496" y="50"/>
                      </a:lnTo>
                      <a:lnTo>
                        <a:pt x="2498" y="47"/>
                      </a:lnTo>
                      <a:lnTo>
                        <a:pt x="2500" y="43"/>
                      </a:lnTo>
                      <a:lnTo>
                        <a:pt x="2501" y="38"/>
                      </a:lnTo>
                      <a:lnTo>
                        <a:pt x="2503" y="34"/>
                      </a:lnTo>
                      <a:lnTo>
                        <a:pt x="2505" y="31"/>
                      </a:lnTo>
                      <a:lnTo>
                        <a:pt x="2506" y="29"/>
                      </a:lnTo>
                      <a:lnTo>
                        <a:pt x="2508" y="30"/>
                      </a:lnTo>
                      <a:lnTo>
                        <a:pt x="2510" y="31"/>
                      </a:lnTo>
                      <a:lnTo>
                        <a:pt x="2512" y="33"/>
                      </a:lnTo>
                      <a:lnTo>
                        <a:pt x="2513" y="36"/>
                      </a:lnTo>
                      <a:lnTo>
                        <a:pt x="2515" y="37"/>
                      </a:lnTo>
                      <a:lnTo>
                        <a:pt x="2517" y="37"/>
                      </a:lnTo>
                      <a:lnTo>
                        <a:pt x="2518" y="35"/>
                      </a:lnTo>
                      <a:lnTo>
                        <a:pt x="2520" y="32"/>
                      </a:lnTo>
                      <a:lnTo>
                        <a:pt x="2522" y="28"/>
                      </a:lnTo>
                      <a:lnTo>
                        <a:pt x="2524" y="25"/>
                      </a:lnTo>
                      <a:lnTo>
                        <a:pt x="2525" y="23"/>
                      </a:lnTo>
                      <a:lnTo>
                        <a:pt x="2527" y="22"/>
                      </a:lnTo>
                      <a:lnTo>
                        <a:pt x="2529" y="23"/>
                      </a:lnTo>
                      <a:lnTo>
                        <a:pt x="2530" y="26"/>
                      </a:lnTo>
                      <a:lnTo>
                        <a:pt x="2532" y="29"/>
                      </a:lnTo>
                      <a:lnTo>
                        <a:pt x="2534" y="32"/>
                      </a:lnTo>
                      <a:lnTo>
                        <a:pt x="2536" y="34"/>
                      </a:lnTo>
                      <a:lnTo>
                        <a:pt x="2537" y="36"/>
                      </a:lnTo>
                      <a:lnTo>
                        <a:pt x="2539" y="36"/>
                      </a:lnTo>
                      <a:lnTo>
                        <a:pt x="2541" y="35"/>
                      </a:lnTo>
                      <a:lnTo>
                        <a:pt x="2542" y="33"/>
                      </a:lnTo>
                      <a:lnTo>
                        <a:pt x="2544" y="32"/>
                      </a:lnTo>
                      <a:lnTo>
                        <a:pt x="2546" y="32"/>
                      </a:lnTo>
                      <a:lnTo>
                        <a:pt x="2548" y="34"/>
                      </a:lnTo>
                      <a:lnTo>
                        <a:pt x="2549" y="36"/>
                      </a:lnTo>
                      <a:lnTo>
                        <a:pt x="2551" y="39"/>
                      </a:lnTo>
                      <a:lnTo>
                        <a:pt x="2553" y="42"/>
                      </a:lnTo>
                      <a:lnTo>
                        <a:pt x="2554" y="44"/>
                      </a:lnTo>
                      <a:lnTo>
                        <a:pt x="2556" y="44"/>
                      </a:lnTo>
                      <a:lnTo>
                        <a:pt x="2558" y="43"/>
                      </a:lnTo>
                      <a:lnTo>
                        <a:pt x="2560" y="40"/>
                      </a:lnTo>
                      <a:lnTo>
                        <a:pt x="2561" y="36"/>
                      </a:lnTo>
                      <a:lnTo>
                        <a:pt x="2563" y="32"/>
                      </a:lnTo>
                      <a:lnTo>
                        <a:pt x="2565" y="28"/>
                      </a:lnTo>
                      <a:lnTo>
                        <a:pt x="2566" y="26"/>
                      </a:lnTo>
                      <a:lnTo>
                        <a:pt x="2568" y="26"/>
                      </a:lnTo>
                      <a:lnTo>
                        <a:pt x="2570" y="27"/>
                      </a:lnTo>
                      <a:lnTo>
                        <a:pt x="2572" y="30"/>
                      </a:lnTo>
                      <a:lnTo>
                        <a:pt x="2573" y="32"/>
                      </a:lnTo>
                      <a:lnTo>
                        <a:pt x="2575" y="35"/>
                      </a:lnTo>
                      <a:lnTo>
                        <a:pt x="2577" y="37"/>
                      </a:lnTo>
                      <a:lnTo>
                        <a:pt x="2578" y="37"/>
                      </a:lnTo>
                      <a:lnTo>
                        <a:pt x="2580" y="36"/>
                      </a:lnTo>
                      <a:lnTo>
                        <a:pt x="2582" y="35"/>
                      </a:lnTo>
                      <a:lnTo>
                        <a:pt x="2584" y="33"/>
                      </a:lnTo>
                      <a:lnTo>
                        <a:pt x="2585" y="33"/>
                      </a:lnTo>
                      <a:lnTo>
                        <a:pt x="2587" y="33"/>
                      </a:lnTo>
                      <a:lnTo>
                        <a:pt x="2589" y="34"/>
                      </a:lnTo>
                      <a:lnTo>
                        <a:pt x="2590" y="37"/>
                      </a:lnTo>
                      <a:lnTo>
                        <a:pt x="2592" y="40"/>
                      </a:lnTo>
                      <a:lnTo>
                        <a:pt x="2594" y="43"/>
                      </a:lnTo>
                      <a:lnTo>
                        <a:pt x="2596" y="44"/>
                      </a:lnTo>
                      <a:lnTo>
                        <a:pt x="2597" y="45"/>
                      </a:lnTo>
                      <a:lnTo>
                        <a:pt x="2599" y="44"/>
                      </a:lnTo>
                      <a:lnTo>
                        <a:pt x="2600" y="41"/>
                      </a:lnTo>
                      <a:lnTo>
                        <a:pt x="2602" y="39"/>
                      </a:lnTo>
                      <a:lnTo>
                        <a:pt x="2604" y="36"/>
                      </a:lnTo>
                      <a:lnTo>
                        <a:pt x="2606" y="34"/>
                      </a:lnTo>
                      <a:lnTo>
                        <a:pt x="2608" y="33"/>
                      </a:lnTo>
                      <a:lnTo>
                        <a:pt x="2609" y="33"/>
                      </a:lnTo>
                      <a:lnTo>
                        <a:pt x="2611" y="34"/>
                      </a:lnTo>
                      <a:lnTo>
                        <a:pt x="2612" y="36"/>
                      </a:lnTo>
                      <a:lnTo>
                        <a:pt x="2614" y="37"/>
                      </a:lnTo>
                      <a:lnTo>
                        <a:pt x="2616" y="39"/>
                      </a:lnTo>
                      <a:lnTo>
                        <a:pt x="2618" y="39"/>
                      </a:lnTo>
                      <a:lnTo>
                        <a:pt x="2620" y="39"/>
                      </a:lnTo>
                      <a:lnTo>
                        <a:pt x="2621" y="39"/>
                      </a:lnTo>
                      <a:lnTo>
                        <a:pt x="2623" y="39"/>
                      </a:lnTo>
                      <a:lnTo>
                        <a:pt x="2624" y="39"/>
                      </a:lnTo>
                      <a:lnTo>
                        <a:pt x="2626" y="40"/>
                      </a:lnTo>
                      <a:lnTo>
                        <a:pt x="2628" y="41"/>
                      </a:lnTo>
                      <a:lnTo>
                        <a:pt x="2630" y="44"/>
                      </a:lnTo>
                      <a:lnTo>
                        <a:pt x="2631" y="46"/>
                      </a:lnTo>
                      <a:lnTo>
                        <a:pt x="2633" y="47"/>
                      </a:lnTo>
                      <a:lnTo>
                        <a:pt x="2635" y="48"/>
                      </a:lnTo>
                      <a:lnTo>
                        <a:pt x="2636" y="47"/>
                      </a:lnTo>
                      <a:lnTo>
                        <a:pt x="2638" y="45"/>
                      </a:lnTo>
                      <a:lnTo>
                        <a:pt x="2640" y="43"/>
                      </a:lnTo>
                      <a:lnTo>
                        <a:pt x="2642" y="39"/>
                      </a:lnTo>
                      <a:lnTo>
                        <a:pt x="2643" y="35"/>
                      </a:lnTo>
                      <a:lnTo>
                        <a:pt x="2645" y="32"/>
                      </a:lnTo>
                      <a:lnTo>
                        <a:pt x="2647" y="31"/>
                      </a:lnTo>
                      <a:lnTo>
                        <a:pt x="2648" y="31"/>
                      </a:lnTo>
                      <a:lnTo>
                        <a:pt x="2650" y="33"/>
                      </a:lnTo>
                      <a:lnTo>
                        <a:pt x="2652" y="36"/>
                      </a:lnTo>
                      <a:lnTo>
                        <a:pt x="2654" y="39"/>
                      </a:lnTo>
                      <a:lnTo>
                        <a:pt x="2655" y="43"/>
                      </a:lnTo>
                      <a:lnTo>
                        <a:pt x="2657" y="46"/>
                      </a:lnTo>
                      <a:lnTo>
                        <a:pt x="2659" y="48"/>
                      </a:lnTo>
                      <a:lnTo>
                        <a:pt x="2660" y="49"/>
                      </a:lnTo>
                      <a:lnTo>
                        <a:pt x="2662" y="47"/>
                      </a:lnTo>
                      <a:lnTo>
                        <a:pt x="2664" y="45"/>
                      </a:lnTo>
                      <a:lnTo>
                        <a:pt x="2665" y="40"/>
                      </a:lnTo>
                      <a:lnTo>
                        <a:pt x="2667" y="36"/>
                      </a:lnTo>
                      <a:lnTo>
                        <a:pt x="2669" y="32"/>
                      </a:lnTo>
                      <a:lnTo>
                        <a:pt x="2671" y="28"/>
                      </a:lnTo>
                      <a:lnTo>
                        <a:pt x="2672" y="26"/>
                      </a:lnTo>
                      <a:lnTo>
                        <a:pt x="2674" y="25"/>
                      </a:lnTo>
                      <a:lnTo>
                        <a:pt x="2676" y="25"/>
                      </a:lnTo>
                      <a:lnTo>
                        <a:pt x="2677" y="27"/>
                      </a:lnTo>
                      <a:lnTo>
                        <a:pt x="2679" y="30"/>
                      </a:lnTo>
                      <a:lnTo>
                        <a:pt x="2681" y="33"/>
                      </a:lnTo>
                      <a:lnTo>
                        <a:pt x="2683" y="36"/>
                      </a:lnTo>
                      <a:lnTo>
                        <a:pt x="2684" y="38"/>
                      </a:lnTo>
                      <a:lnTo>
                        <a:pt x="2686" y="39"/>
                      </a:lnTo>
                      <a:lnTo>
                        <a:pt x="2688" y="39"/>
                      </a:lnTo>
                      <a:lnTo>
                        <a:pt x="2689" y="39"/>
                      </a:lnTo>
                      <a:lnTo>
                        <a:pt x="2691" y="38"/>
                      </a:lnTo>
                      <a:lnTo>
                        <a:pt x="2693" y="37"/>
                      </a:lnTo>
                      <a:lnTo>
                        <a:pt x="2695" y="36"/>
                      </a:lnTo>
                      <a:lnTo>
                        <a:pt x="2696" y="36"/>
                      </a:lnTo>
                      <a:lnTo>
                        <a:pt x="2698" y="36"/>
                      </a:lnTo>
                      <a:lnTo>
                        <a:pt x="2700" y="36"/>
                      </a:lnTo>
                      <a:lnTo>
                        <a:pt x="2701" y="37"/>
                      </a:lnTo>
                      <a:lnTo>
                        <a:pt x="2703" y="37"/>
                      </a:lnTo>
                      <a:lnTo>
                        <a:pt x="2705" y="37"/>
                      </a:lnTo>
                      <a:lnTo>
                        <a:pt x="2707" y="37"/>
                      </a:lnTo>
                      <a:lnTo>
                        <a:pt x="2708" y="37"/>
                      </a:lnTo>
                      <a:lnTo>
                        <a:pt x="2710" y="36"/>
                      </a:lnTo>
                      <a:lnTo>
                        <a:pt x="2712" y="37"/>
                      </a:lnTo>
                      <a:lnTo>
                        <a:pt x="2713" y="37"/>
                      </a:lnTo>
                      <a:lnTo>
                        <a:pt x="2715" y="38"/>
                      </a:lnTo>
                      <a:lnTo>
                        <a:pt x="2717" y="39"/>
                      </a:lnTo>
                      <a:lnTo>
                        <a:pt x="2719" y="41"/>
                      </a:lnTo>
                      <a:lnTo>
                        <a:pt x="2720" y="43"/>
                      </a:lnTo>
                      <a:lnTo>
                        <a:pt x="2722" y="43"/>
                      </a:lnTo>
                      <a:lnTo>
                        <a:pt x="2724" y="44"/>
                      </a:lnTo>
                      <a:lnTo>
                        <a:pt x="2725" y="43"/>
                      </a:lnTo>
                      <a:lnTo>
                        <a:pt x="2727" y="43"/>
                      </a:lnTo>
                      <a:lnTo>
                        <a:pt x="2729" y="43"/>
                      </a:lnTo>
                      <a:lnTo>
                        <a:pt x="2731" y="42"/>
                      </a:lnTo>
                      <a:lnTo>
                        <a:pt x="2732" y="43"/>
                      </a:lnTo>
                      <a:lnTo>
                        <a:pt x="2734" y="45"/>
                      </a:lnTo>
                      <a:lnTo>
                        <a:pt x="2735" y="47"/>
                      </a:lnTo>
                      <a:lnTo>
                        <a:pt x="2737" y="50"/>
                      </a:lnTo>
                      <a:lnTo>
                        <a:pt x="2739" y="53"/>
                      </a:lnTo>
                      <a:lnTo>
                        <a:pt x="2741" y="56"/>
                      </a:lnTo>
                      <a:lnTo>
                        <a:pt x="2743" y="57"/>
                      </a:lnTo>
                      <a:lnTo>
                        <a:pt x="2744" y="58"/>
                      </a:lnTo>
                      <a:lnTo>
                        <a:pt x="2746" y="58"/>
                      </a:lnTo>
                      <a:lnTo>
                        <a:pt x="2747" y="57"/>
                      </a:lnTo>
                      <a:lnTo>
                        <a:pt x="2749" y="56"/>
                      </a:lnTo>
                      <a:lnTo>
                        <a:pt x="2751" y="55"/>
                      </a:lnTo>
                      <a:lnTo>
                        <a:pt x="2753" y="56"/>
                      </a:lnTo>
                      <a:lnTo>
                        <a:pt x="2755" y="58"/>
                      </a:lnTo>
                      <a:lnTo>
                        <a:pt x="2756" y="61"/>
                      </a:lnTo>
                      <a:lnTo>
                        <a:pt x="2758" y="64"/>
                      </a:lnTo>
                      <a:lnTo>
                        <a:pt x="2759" y="69"/>
                      </a:lnTo>
                      <a:lnTo>
                        <a:pt x="2761" y="72"/>
                      </a:lnTo>
                      <a:lnTo>
                        <a:pt x="2763" y="74"/>
                      </a:lnTo>
                      <a:lnTo>
                        <a:pt x="2765" y="75"/>
                      </a:lnTo>
                      <a:lnTo>
                        <a:pt x="2767" y="75"/>
                      </a:lnTo>
                      <a:lnTo>
                        <a:pt x="2768" y="73"/>
                      </a:lnTo>
                      <a:lnTo>
                        <a:pt x="2770" y="70"/>
                      </a:lnTo>
                      <a:lnTo>
                        <a:pt x="2771" y="67"/>
                      </a:lnTo>
                      <a:lnTo>
                        <a:pt x="2773" y="64"/>
                      </a:lnTo>
                      <a:lnTo>
                        <a:pt x="2775" y="63"/>
                      </a:lnTo>
                      <a:lnTo>
                        <a:pt x="2777" y="62"/>
                      </a:lnTo>
                      <a:lnTo>
                        <a:pt x="2778" y="62"/>
                      </a:lnTo>
                      <a:lnTo>
                        <a:pt x="2780" y="63"/>
                      </a:lnTo>
                      <a:lnTo>
                        <a:pt x="2782" y="66"/>
                      </a:lnTo>
                      <a:lnTo>
                        <a:pt x="2783" y="69"/>
                      </a:lnTo>
                      <a:lnTo>
                        <a:pt x="2785" y="71"/>
                      </a:lnTo>
                      <a:lnTo>
                        <a:pt x="2787" y="74"/>
                      </a:lnTo>
                      <a:lnTo>
                        <a:pt x="2789" y="76"/>
                      </a:lnTo>
                      <a:lnTo>
                        <a:pt x="2790" y="78"/>
                      </a:lnTo>
                      <a:lnTo>
                        <a:pt x="2792" y="79"/>
                      </a:lnTo>
                      <a:lnTo>
                        <a:pt x="2794" y="79"/>
                      </a:lnTo>
                      <a:lnTo>
                        <a:pt x="2795" y="79"/>
                      </a:lnTo>
                      <a:lnTo>
                        <a:pt x="2797" y="79"/>
                      </a:lnTo>
                      <a:lnTo>
                        <a:pt x="2799" y="79"/>
                      </a:lnTo>
                      <a:lnTo>
                        <a:pt x="2801" y="79"/>
                      </a:lnTo>
                      <a:lnTo>
                        <a:pt x="2802" y="80"/>
                      </a:lnTo>
                      <a:lnTo>
                        <a:pt x="2804" y="83"/>
                      </a:lnTo>
                      <a:lnTo>
                        <a:pt x="2806" y="86"/>
                      </a:lnTo>
                      <a:lnTo>
                        <a:pt x="2807" y="91"/>
                      </a:lnTo>
                      <a:lnTo>
                        <a:pt x="2809" y="97"/>
                      </a:lnTo>
                      <a:lnTo>
                        <a:pt x="2811" y="103"/>
                      </a:lnTo>
                      <a:lnTo>
                        <a:pt x="2813" y="109"/>
                      </a:lnTo>
                      <a:lnTo>
                        <a:pt x="2814" y="114"/>
                      </a:lnTo>
                      <a:lnTo>
                        <a:pt x="2816" y="118"/>
                      </a:lnTo>
                      <a:lnTo>
                        <a:pt x="2818" y="120"/>
                      </a:lnTo>
                      <a:lnTo>
                        <a:pt x="2819" y="120"/>
                      </a:lnTo>
                      <a:lnTo>
                        <a:pt x="2821" y="119"/>
                      </a:lnTo>
                      <a:lnTo>
                        <a:pt x="2823" y="115"/>
                      </a:lnTo>
                      <a:lnTo>
                        <a:pt x="2825" y="111"/>
                      </a:lnTo>
                      <a:lnTo>
                        <a:pt x="2826" y="107"/>
                      </a:lnTo>
                      <a:lnTo>
                        <a:pt x="2828" y="102"/>
                      </a:lnTo>
                      <a:lnTo>
                        <a:pt x="2830" y="98"/>
                      </a:lnTo>
                      <a:lnTo>
                        <a:pt x="2831" y="95"/>
                      </a:lnTo>
                      <a:lnTo>
                        <a:pt x="2833" y="94"/>
                      </a:lnTo>
                      <a:lnTo>
                        <a:pt x="2835" y="93"/>
                      </a:lnTo>
                      <a:lnTo>
                        <a:pt x="2837" y="94"/>
                      </a:lnTo>
                      <a:lnTo>
                        <a:pt x="2838" y="95"/>
                      </a:lnTo>
                      <a:lnTo>
                        <a:pt x="2840" y="98"/>
                      </a:lnTo>
                      <a:lnTo>
                        <a:pt x="2842" y="100"/>
                      </a:lnTo>
                      <a:lnTo>
                        <a:pt x="2843" y="103"/>
                      </a:lnTo>
                      <a:lnTo>
                        <a:pt x="2845" y="106"/>
                      </a:lnTo>
                      <a:lnTo>
                        <a:pt x="2847" y="108"/>
                      </a:lnTo>
                      <a:lnTo>
                        <a:pt x="2849" y="110"/>
                      </a:lnTo>
                      <a:lnTo>
                        <a:pt x="2850" y="112"/>
                      </a:lnTo>
                      <a:lnTo>
                        <a:pt x="2852" y="112"/>
                      </a:lnTo>
                      <a:lnTo>
                        <a:pt x="2854" y="112"/>
                      </a:lnTo>
                      <a:lnTo>
                        <a:pt x="2855" y="111"/>
                      </a:lnTo>
                      <a:lnTo>
                        <a:pt x="2857" y="110"/>
                      </a:lnTo>
                      <a:lnTo>
                        <a:pt x="2859" y="109"/>
                      </a:lnTo>
                      <a:lnTo>
                        <a:pt x="2861" y="108"/>
                      </a:lnTo>
                      <a:lnTo>
                        <a:pt x="2862" y="108"/>
                      </a:lnTo>
                      <a:lnTo>
                        <a:pt x="2864" y="108"/>
                      </a:lnTo>
                      <a:lnTo>
                        <a:pt x="2866" y="108"/>
                      </a:lnTo>
                      <a:lnTo>
                        <a:pt x="2867" y="109"/>
                      </a:lnTo>
                      <a:lnTo>
                        <a:pt x="2869" y="110"/>
                      </a:lnTo>
                      <a:lnTo>
                        <a:pt x="2871" y="111"/>
                      </a:lnTo>
                      <a:lnTo>
                        <a:pt x="2872" y="111"/>
                      </a:lnTo>
                      <a:lnTo>
                        <a:pt x="2874" y="111"/>
                      </a:lnTo>
                      <a:lnTo>
                        <a:pt x="2876" y="110"/>
                      </a:lnTo>
                      <a:lnTo>
                        <a:pt x="2878" y="108"/>
                      </a:lnTo>
                      <a:lnTo>
                        <a:pt x="2879" y="107"/>
                      </a:lnTo>
                      <a:lnTo>
                        <a:pt x="2881" y="107"/>
                      </a:lnTo>
                      <a:lnTo>
                        <a:pt x="2883" y="106"/>
                      </a:lnTo>
                      <a:lnTo>
                        <a:pt x="2884" y="106"/>
                      </a:lnTo>
                      <a:lnTo>
                        <a:pt x="2886" y="107"/>
                      </a:lnTo>
                      <a:lnTo>
                        <a:pt x="2888" y="108"/>
                      </a:lnTo>
                      <a:lnTo>
                        <a:pt x="2890" y="109"/>
                      </a:lnTo>
                      <a:lnTo>
                        <a:pt x="2891" y="110"/>
                      </a:lnTo>
                      <a:lnTo>
                        <a:pt x="2893" y="110"/>
                      </a:lnTo>
                      <a:lnTo>
                        <a:pt x="2895" y="110"/>
                      </a:lnTo>
                      <a:lnTo>
                        <a:pt x="2896" y="109"/>
                      </a:lnTo>
                      <a:lnTo>
                        <a:pt x="2898" y="108"/>
                      </a:lnTo>
                      <a:lnTo>
                        <a:pt x="2900" y="106"/>
                      </a:lnTo>
                      <a:lnTo>
                        <a:pt x="2902" y="105"/>
                      </a:lnTo>
                      <a:lnTo>
                        <a:pt x="2903" y="103"/>
                      </a:lnTo>
                      <a:lnTo>
                        <a:pt x="2905" y="102"/>
                      </a:lnTo>
                      <a:lnTo>
                        <a:pt x="2907" y="100"/>
                      </a:lnTo>
                      <a:lnTo>
                        <a:pt x="2908" y="99"/>
                      </a:lnTo>
                      <a:lnTo>
                        <a:pt x="2910" y="98"/>
                      </a:lnTo>
                      <a:lnTo>
                        <a:pt x="2912" y="97"/>
                      </a:lnTo>
                      <a:lnTo>
                        <a:pt x="2913" y="96"/>
                      </a:lnTo>
                      <a:lnTo>
                        <a:pt x="2915" y="96"/>
                      </a:lnTo>
                      <a:lnTo>
                        <a:pt x="2917" y="95"/>
                      </a:lnTo>
                      <a:lnTo>
                        <a:pt x="2918" y="96"/>
                      </a:lnTo>
                      <a:lnTo>
                        <a:pt x="2920" y="98"/>
                      </a:lnTo>
                      <a:lnTo>
                        <a:pt x="2922" y="100"/>
                      </a:lnTo>
                      <a:lnTo>
                        <a:pt x="2924" y="103"/>
                      </a:lnTo>
                      <a:lnTo>
                        <a:pt x="2925" y="106"/>
                      </a:lnTo>
                      <a:lnTo>
                        <a:pt x="2927" y="109"/>
                      </a:lnTo>
                      <a:lnTo>
                        <a:pt x="2929" y="111"/>
                      </a:lnTo>
                      <a:lnTo>
                        <a:pt x="2930" y="111"/>
                      </a:lnTo>
                      <a:lnTo>
                        <a:pt x="2932" y="111"/>
                      </a:lnTo>
                      <a:lnTo>
                        <a:pt x="2934" y="109"/>
                      </a:lnTo>
                      <a:lnTo>
                        <a:pt x="2936" y="107"/>
                      </a:lnTo>
                      <a:lnTo>
                        <a:pt x="2937" y="105"/>
                      </a:lnTo>
                      <a:lnTo>
                        <a:pt x="2939" y="103"/>
                      </a:lnTo>
                      <a:lnTo>
                        <a:pt x="2941" y="102"/>
                      </a:lnTo>
                      <a:lnTo>
                        <a:pt x="2942" y="103"/>
                      </a:lnTo>
                      <a:lnTo>
                        <a:pt x="2944" y="105"/>
                      </a:lnTo>
                      <a:lnTo>
                        <a:pt x="2946" y="107"/>
                      </a:lnTo>
                      <a:lnTo>
                        <a:pt x="2948" y="111"/>
                      </a:lnTo>
                      <a:lnTo>
                        <a:pt x="2949" y="113"/>
                      </a:lnTo>
                      <a:lnTo>
                        <a:pt x="2951" y="115"/>
                      </a:lnTo>
                      <a:lnTo>
                        <a:pt x="2953" y="115"/>
                      </a:lnTo>
                      <a:lnTo>
                        <a:pt x="2954" y="115"/>
                      </a:lnTo>
                      <a:lnTo>
                        <a:pt x="2956" y="113"/>
                      </a:lnTo>
                      <a:lnTo>
                        <a:pt x="2958" y="112"/>
                      </a:lnTo>
                      <a:lnTo>
                        <a:pt x="2960" y="110"/>
                      </a:lnTo>
                      <a:lnTo>
                        <a:pt x="2961" y="109"/>
                      </a:lnTo>
                      <a:lnTo>
                        <a:pt x="2963" y="110"/>
                      </a:lnTo>
                      <a:lnTo>
                        <a:pt x="2965" y="112"/>
                      </a:lnTo>
                      <a:lnTo>
                        <a:pt x="2966" y="114"/>
                      </a:lnTo>
                      <a:lnTo>
                        <a:pt x="2968" y="117"/>
                      </a:lnTo>
                      <a:lnTo>
                        <a:pt x="2970" y="120"/>
                      </a:lnTo>
                      <a:lnTo>
                        <a:pt x="2972" y="121"/>
                      </a:lnTo>
                      <a:lnTo>
                        <a:pt x="2973" y="121"/>
                      </a:lnTo>
                      <a:lnTo>
                        <a:pt x="2975" y="119"/>
                      </a:lnTo>
                      <a:lnTo>
                        <a:pt x="2977" y="116"/>
                      </a:lnTo>
                      <a:lnTo>
                        <a:pt x="2978" y="112"/>
                      </a:lnTo>
                      <a:lnTo>
                        <a:pt x="2980" y="108"/>
                      </a:lnTo>
                      <a:lnTo>
                        <a:pt x="2982" y="105"/>
                      </a:lnTo>
                      <a:lnTo>
                        <a:pt x="2984" y="103"/>
                      </a:lnTo>
                      <a:lnTo>
                        <a:pt x="2985" y="103"/>
                      </a:lnTo>
                      <a:lnTo>
                        <a:pt x="2987" y="104"/>
                      </a:lnTo>
                      <a:lnTo>
                        <a:pt x="2989" y="107"/>
                      </a:lnTo>
                      <a:lnTo>
                        <a:pt x="2990" y="109"/>
                      </a:lnTo>
                      <a:lnTo>
                        <a:pt x="2992" y="112"/>
                      </a:lnTo>
                      <a:lnTo>
                        <a:pt x="2994" y="114"/>
                      </a:lnTo>
                      <a:lnTo>
                        <a:pt x="2996" y="116"/>
                      </a:lnTo>
                      <a:lnTo>
                        <a:pt x="2997" y="117"/>
                      </a:lnTo>
                      <a:lnTo>
                        <a:pt x="2999" y="117"/>
                      </a:lnTo>
                      <a:lnTo>
                        <a:pt x="3001" y="117"/>
                      </a:lnTo>
                      <a:lnTo>
                        <a:pt x="3002" y="117"/>
                      </a:lnTo>
                      <a:lnTo>
                        <a:pt x="3004" y="118"/>
                      </a:lnTo>
                      <a:lnTo>
                        <a:pt x="3006" y="120"/>
                      </a:lnTo>
                      <a:lnTo>
                        <a:pt x="3008" y="123"/>
                      </a:lnTo>
                      <a:lnTo>
                        <a:pt x="3009" y="125"/>
                      </a:lnTo>
                      <a:lnTo>
                        <a:pt x="3011" y="127"/>
                      </a:lnTo>
                      <a:lnTo>
                        <a:pt x="3013" y="129"/>
                      </a:lnTo>
                      <a:lnTo>
                        <a:pt x="3014" y="130"/>
                      </a:lnTo>
                      <a:lnTo>
                        <a:pt x="3016" y="130"/>
                      </a:lnTo>
                      <a:lnTo>
                        <a:pt x="3018" y="129"/>
                      </a:lnTo>
                      <a:lnTo>
                        <a:pt x="3020" y="127"/>
                      </a:lnTo>
                      <a:lnTo>
                        <a:pt x="3021" y="125"/>
                      </a:lnTo>
                      <a:lnTo>
                        <a:pt x="3023" y="124"/>
                      </a:lnTo>
                      <a:lnTo>
                        <a:pt x="3025" y="123"/>
                      </a:lnTo>
                      <a:lnTo>
                        <a:pt x="3026" y="122"/>
                      </a:lnTo>
                      <a:lnTo>
                        <a:pt x="3028" y="121"/>
                      </a:lnTo>
                      <a:lnTo>
                        <a:pt x="3030" y="121"/>
                      </a:lnTo>
                      <a:lnTo>
                        <a:pt x="3032" y="121"/>
                      </a:lnTo>
                      <a:lnTo>
                        <a:pt x="3033" y="120"/>
                      </a:lnTo>
                      <a:lnTo>
                        <a:pt x="3035" y="119"/>
                      </a:lnTo>
                      <a:lnTo>
                        <a:pt x="3036" y="117"/>
                      </a:lnTo>
                      <a:lnTo>
                        <a:pt x="3038" y="114"/>
                      </a:lnTo>
                      <a:lnTo>
                        <a:pt x="3040" y="112"/>
                      </a:lnTo>
                      <a:lnTo>
                        <a:pt x="3042" y="109"/>
                      </a:lnTo>
                      <a:lnTo>
                        <a:pt x="3044" y="108"/>
                      </a:lnTo>
                      <a:lnTo>
                        <a:pt x="3045" y="108"/>
                      </a:lnTo>
                      <a:lnTo>
                        <a:pt x="3047" y="108"/>
                      </a:lnTo>
                      <a:lnTo>
                        <a:pt x="3048" y="110"/>
                      </a:lnTo>
                      <a:lnTo>
                        <a:pt x="3050" y="112"/>
                      </a:lnTo>
                      <a:lnTo>
                        <a:pt x="3052" y="114"/>
                      </a:lnTo>
                      <a:lnTo>
                        <a:pt x="3054" y="117"/>
                      </a:lnTo>
                      <a:lnTo>
                        <a:pt x="3056" y="118"/>
                      </a:lnTo>
                      <a:lnTo>
                        <a:pt x="3057" y="119"/>
                      </a:lnTo>
                      <a:lnTo>
                        <a:pt x="3059" y="119"/>
                      </a:lnTo>
                      <a:lnTo>
                        <a:pt x="3060" y="118"/>
                      </a:lnTo>
                      <a:lnTo>
                        <a:pt x="3062" y="116"/>
                      </a:lnTo>
                      <a:lnTo>
                        <a:pt x="3064" y="113"/>
                      </a:lnTo>
                      <a:lnTo>
                        <a:pt x="3066" y="109"/>
                      </a:lnTo>
                      <a:lnTo>
                        <a:pt x="3068" y="106"/>
                      </a:lnTo>
                      <a:lnTo>
                        <a:pt x="3069" y="103"/>
                      </a:lnTo>
                      <a:lnTo>
                        <a:pt x="3071" y="101"/>
                      </a:lnTo>
                      <a:lnTo>
                        <a:pt x="3072" y="100"/>
                      </a:lnTo>
                      <a:lnTo>
                        <a:pt x="3074" y="99"/>
                      </a:lnTo>
                      <a:lnTo>
                        <a:pt x="3076" y="100"/>
                      </a:lnTo>
                      <a:lnTo>
                        <a:pt x="3078" y="102"/>
                      </a:lnTo>
                      <a:lnTo>
                        <a:pt x="3079" y="105"/>
                      </a:lnTo>
                      <a:lnTo>
                        <a:pt x="3081" y="108"/>
                      </a:lnTo>
                      <a:lnTo>
                        <a:pt x="3083" y="111"/>
                      </a:lnTo>
                      <a:lnTo>
                        <a:pt x="3084" y="114"/>
                      </a:lnTo>
                      <a:lnTo>
                        <a:pt x="3086" y="116"/>
                      </a:lnTo>
                      <a:lnTo>
                        <a:pt x="3088" y="118"/>
                      </a:lnTo>
                      <a:lnTo>
                        <a:pt x="3090" y="120"/>
                      </a:lnTo>
                      <a:lnTo>
                        <a:pt x="3091" y="121"/>
                      </a:lnTo>
                      <a:lnTo>
                        <a:pt x="3093" y="121"/>
                      </a:lnTo>
                      <a:lnTo>
                        <a:pt x="3095" y="122"/>
                      </a:lnTo>
                      <a:lnTo>
                        <a:pt x="3096" y="123"/>
                      </a:lnTo>
                      <a:lnTo>
                        <a:pt x="3098" y="123"/>
                      </a:lnTo>
                      <a:lnTo>
                        <a:pt x="3100" y="123"/>
                      </a:lnTo>
                      <a:lnTo>
                        <a:pt x="3102" y="123"/>
                      </a:lnTo>
                      <a:lnTo>
                        <a:pt x="3103" y="122"/>
                      </a:lnTo>
                      <a:lnTo>
                        <a:pt x="3105" y="121"/>
                      </a:lnTo>
                      <a:lnTo>
                        <a:pt x="3107" y="119"/>
                      </a:lnTo>
                      <a:lnTo>
                        <a:pt x="3108" y="118"/>
                      </a:lnTo>
                      <a:lnTo>
                        <a:pt x="3110" y="116"/>
                      </a:lnTo>
                      <a:lnTo>
                        <a:pt x="3112" y="115"/>
                      </a:lnTo>
                      <a:lnTo>
                        <a:pt x="3114" y="115"/>
                      </a:lnTo>
                      <a:lnTo>
                        <a:pt x="3115" y="115"/>
                      </a:lnTo>
                      <a:lnTo>
                        <a:pt x="3117" y="116"/>
                      </a:lnTo>
                      <a:lnTo>
                        <a:pt x="3119" y="117"/>
                      </a:lnTo>
                      <a:lnTo>
                        <a:pt x="3120" y="119"/>
                      </a:lnTo>
                      <a:lnTo>
                        <a:pt x="3122" y="120"/>
                      </a:lnTo>
                      <a:lnTo>
                        <a:pt x="3124" y="121"/>
                      </a:lnTo>
                      <a:lnTo>
                        <a:pt x="3125" y="122"/>
                      </a:lnTo>
                      <a:lnTo>
                        <a:pt x="3127" y="123"/>
                      </a:lnTo>
                      <a:lnTo>
                        <a:pt x="3129" y="123"/>
                      </a:lnTo>
                      <a:lnTo>
                        <a:pt x="3131" y="123"/>
                      </a:lnTo>
                      <a:lnTo>
                        <a:pt x="3132" y="124"/>
                      </a:lnTo>
                      <a:lnTo>
                        <a:pt x="3134" y="124"/>
                      </a:lnTo>
                      <a:lnTo>
                        <a:pt x="3136" y="125"/>
                      </a:lnTo>
                      <a:lnTo>
                        <a:pt x="3137" y="125"/>
                      </a:lnTo>
                      <a:lnTo>
                        <a:pt x="3139" y="126"/>
                      </a:lnTo>
                      <a:lnTo>
                        <a:pt x="3141" y="126"/>
                      </a:lnTo>
                      <a:lnTo>
                        <a:pt x="3143" y="126"/>
                      </a:lnTo>
                      <a:lnTo>
                        <a:pt x="3144" y="125"/>
                      </a:lnTo>
                      <a:lnTo>
                        <a:pt x="3146" y="123"/>
                      </a:lnTo>
                      <a:lnTo>
                        <a:pt x="3148" y="121"/>
                      </a:lnTo>
                      <a:lnTo>
                        <a:pt x="3149" y="120"/>
                      </a:lnTo>
                      <a:lnTo>
                        <a:pt x="3151" y="120"/>
                      </a:lnTo>
                      <a:lnTo>
                        <a:pt x="3153" y="119"/>
                      </a:lnTo>
                      <a:lnTo>
                        <a:pt x="3155" y="120"/>
                      </a:lnTo>
                      <a:lnTo>
                        <a:pt x="3156" y="120"/>
                      </a:lnTo>
                      <a:lnTo>
                        <a:pt x="3158" y="121"/>
                      </a:lnTo>
                      <a:lnTo>
                        <a:pt x="3160" y="121"/>
                      </a:lnTo>
                      <a:lnTo>
                        <a:pt x="3161" y="120"/>
                      </a:lnTo>
                      <a:lnTo>
                        <a:pt x="3163" y="118"/>
                      </a:lnTo>
                      <a:lnTo>
                        <a:pt x="3165" y="115"/>
                      </a:lnTo>
                      <a:lnTo>
                        <a:pt x="3167" y="111"/>
                      </a:lnTo>
                      <a:lnTo>
                        <a:pt x="3168" y="108"/>
                      </a:lnTo>
                      <a:lnTo>
                        <a:pt x="3170" y="105"/>
                      </a:lnTo>
                      <a:lnTo>
                        <a:pt x="3171" y="103"/>
                      </a:lnTo>
                      <a:lnTo>
                        <a:pt x="3173" y="102"/>
                      </a:lnTo>
                      <a:lnTo>
                        <a:pt x="3175" y="103"/>
                      </a:lnTo>
                      <a:lnTo>
                        <a:pt x="3177" y="106"/>
                      </a:lnTo>
                      <a:lnTo>
                        <a:pt x="3179" y="109"/>
                      </a:lnTo>
                      <a:lnTo>
                        <a:pt x="3180" y="112"/>
                      </a:lnTo>
                      <a:lnTo>
                        <a:pt x="3182" y="114"/>
                      </a:lnTo>
                      <a:lnTo>
                        <a:pt x="3183" y="116"/>
                      </a:lnTo>
                      <a:lnTo>
                        <a:pt x="3185" y="117"/>
                      </a:lnTo>
                      <a:lnTo>
                        <a:pt x="3187" y="115"/>
                      </a:lnTo>
                      <a:lnTo>
                        <a:pt x="3189" y="113"/>
                      </a:lnTo>
                      <a:lnTo>
                        <a:pt x="3191" y="110"/>
                      </a:lnTo>
                      <a:lnTo>
                        <a:pt x="3192" y="106"/>
                      </a:lnTo>
                      <a:lnTo>
                        <a:pt x="3194" y="103"/>
                      </a:lnTo>
                      <a:lnTo>
                        <a:pt x="3195" y="100"/>
                      </a:lnTo>
                      <a:lnTo>
                        <a:pt x="3197" y="98"/>
                      </a:lnTo>
                      <a:lnTo>
                        <a:pt x="3199" y="96"/>
                      </a:lnTo>
                      <a:lnTo>
                        <a:pt x="3201" y="95"/>
                      </a:lnTo>
                      <a:lnTo>
                        <a:pt x="3203" y="95"/>
                      </a:lnTo>
                      <a:lnTo>
                        <a:pt x="3204" y="94"/>
                      </a:lnTo>
                      <a:lnTo>
                        <a:pt x="3206" y="94"/>
                      </a:lnTo>
                      <a:lnTo>
                        <a:pt x="3207" y="94"/>
                      </a:lnTo>
                      <a:lnTo>
                        <a:pt x="3209" y="94"/>
                      </a:lnTo>
                      <a:lnTo>
                        <a:pt x="3211" y="94"/>
                      </a:lnTo>
                      <a:lnTo>
                        <a:pt x="3213" y="94"/>
                      </a:lnTo>
                      <a:lnTo>
                        <a:pt x="3214" y="95"/>
                      </a:lnTo>
                      <a:lnTo>
                        <a:pt x="3216" y="97"/>
                      </a:lnTo>
                      <a:lnTo>
                        <a:pt x="3218" y="99"/>
                      </a:lnTo>
                      <a:lnTo>
                        <a:pt x="3219" y="101"/>
                      </a:lnTo>
                      <a:lnTo>
                        <a:pt x="3221" y="104"/>
                      </a:lnTo>
                      <a:lnTo>
                        <a:pt x="3223" y="107"/>
                      </a:lnTo>
                      <a:lnTo>
                        <a:pt x="3225" y="109"/>
                      </a:lnTo>
                      <a:lnTo>
                        <a:pt x="3226" y="112"/>
                      </a:lnTo>
                      <a:lnTo>
                        <a:pt x="3228" y="113"/>
                      </a:lnTo>
                      <a:lnTo>
                        <a:pt x="3230" y="114"/>
                      </a:lnTo>
                      <a:lnTo>
                        <a:pt x="3231" y="115"/>
                      </a:lnTo>
                      <a:lnTo>
                        <a:pt x="3233" y="115"/>
                      </a:lnTo>
                      <a:lnTo>
                        <a:pt x="3235" y="115"/>
                      </a:lnTo>
                      <a:lnTo>
                        <a:pt x="3237" y="116"/>
                      </a:lnTo>
                      <a:lnTo>
                        <a:pt x="3238" y="117"/>
                      </a:lnTo>
                      <a:lnTo>
                        <a:pt x="3240" y="118"/>
                      </a:lnTo>
                      <a:lnTo>
                        <a:pt x="3242" y="120"/>
                      </a:lnTo>
                      <a:lnTo>
                        <a:pt x="3243" y="121"/>
                      </a:lnTo>
                      <a:lnTo>
                        <a:pt x="3245" y="123"/>
                      </a:lnTo>
                      <a:lnTo>
                        <a:pt x="3247" y="123"/>
                      </a:lnTo>
                      <a:lnTo>
                        <a:pt x="3249" y="123"/>
                      </a:lnTo>
                      <a:lnTo>
                        <a:pt x="3250" y="122"/>
                      </a:lnTo>
                      <a:lnTo>
                        <a:pt x="3252" y="120"/>
                      </a:lnTo>
                      <a:lnTo>
                        <a:pt x="3254" y="117"/>
                      </a:lnTo>
                      <a:lnTo>
                        <a:pt x="3255" y="115"/>
                      </a:lnTo>
                      <a:lnTo>
                        <a:pt x="3257" y="113"/>
                      </a:lnTo>
                      <a:lnTo>
                        <a:pt x="3259" y="113"/>
                      </a:lnTo>
                      <a:lnTo>
                        <a:pt x="3261" y="115"/>
                      </a:lnTo>
                      <a:lnTo>
                        <a:pt x="3262" y="118"/>
                      </a:lnTo>
                      <a:lnTo>
                        <a:pt x="3264" y="122"/>
                      </a:lnTo>
                      <a:lnTo>
                        <a:pt x="3266" y="127"/>
                      </a:lnTo>
                      <a:lnTo>
                        <a:pt x="3267" y="132"/>
                      </a:lnTo>
                      <a:lnTo>
                        <a:pt x="3269" y="136"/>
                      </a:lnTo>
                      <a:lnTo>
                        <a:pt x="3271" y="138"/>
                      </a:lnTo>
                      <a:lnTo>
                        <a:pt x="3273" y="139"/>
                      </a:lnTo>
                      <a:lnTo>
                        <a:pt x="3274" y="138"/>
                      </a:lnTo>
                      <a:lnTo>
                        <a:pt x="3276" y="135"/>
                      </a:lnTo>
                      <a:lnTo>
                        <a:pt x="3278" y="132"/>
                      </a:lnTo>
                      <a:lnTo>
                        <a:pt x="3279" y="129"/>
                      </a:lnTo>
                      <a:lnTo>
                        <a:pt x="3281" y="126"/>
                      </a:lnTo>
                      <a:lnTo>
                        <a:pt x="3283" y="125"/>
                      </a:lnTo>
                      <a:lnTo>
                        <a:pt x="3285" y="125"/>
                      </a:lnTo>
                      <a:lnTo>
                        <a:pt x="3286" y="127"/>
                      </a:lnTo>
                      <a:lnTo>
                        <a:pt x="3288" y="129"/>
                      </a:lnTo>
                      <a:lnTo>
                        <a:pt x="3290" y="132"/>
                      </a:lnTo>
                      <a:lnTo>
                        <a:pt x="3291" y="134"/>
                      </a:lnTo>
                      <a:lnTo>
                        <a:pt x="3293" y="136"/>
                      </a:lnTo>
                      <a:lnTo>
                        <a:pt x="3295" y="137"/>
                      </a:lnTo>
                      <a:lnTo>
                        <a:pt x="3297" y="137"/>
                      </a:lnTo>
                      <a:lnTo>
                        <a:pt x="3298" y="137"/>
                      </a:lnTo>
                      <a:lnTo>
                        <a:pt x="3300" y="136"/>
                      </a:lnTo>
                      <a:lnTo>
                        <a:pt x="3302" y="135"/>
                      </a:lnTo>
                      <a:lnTo>
                        <a:pt x="3303" y="135"/>
                      </a:lnTo>
                      <a:lnTo>
                        <a:pt x="3305" y="135"/>
                      </a:lnTo>
                      <a:lnTo>
                        <a:pt x="3307" y="136"/>
                      </a:lnTo>
                      <a:lnTo>
                        <a:pt x="3309" y="137"/>
                      </a:lnTo>
                      <a:lnTo>
                        <a:pt x="3310" y="139"/>
                      </a:lnTo>
                      <a:lnTo>
                        <a:pt x="3312" y="141"/>
                      </a:lnTo>
                      <a:lnTo>
                        <a:pt x="3314" y="143"/>
                      </a:lnTo>
                      <a:lnTo>
                        <a:pt x="3315" y="145"/>
                      </a:lnTo>
                      <a:lnTo>
                        <a:pt x="3317" y="146"/>
                      </a:lnTo>
                      <a:lnTo>
                        <a:pt x="3319" y="148"/>
                      </a:lnTo>
                      <a:lnTo>
                        <a:pt x="3320" y="149"/>
                      </a:lnTo>
                      <a:lnTo>
                        <a:pt x="3322" y="150"/>
                      </a:lnTo>
                      <a:lnTo>
                        <a:pt x="3324" y="151"/>
                      </a:lnTo>
                      <a:lnTo>
                        <a:pt x="3326" y="151"/>
                      </a:lnTo>
                      <a:lnTo>
                        <a:pt x="3327" y="151"/>
                      </a:lnTo>
                      <a:lnTo>
                        <a:pt x="3329" y="151"/>
                      </a:lnTo>
                      <a:lnTo>
                        <a:pt x="3331" y="150"/>
                      </a:lnTo>
                      <a:lnTo>
                        <a:pt x="3332" y="149"/>
                      </a:lnTo>
                      <a:lnTo>
                        <a:pt x="3334" y="148"/>
                      </a:lnTo>
                      <a:lnTo>
                        <a:pt x="3336" y="146"/>
                      </a:lnTo>
                      <a:lnTo>
                        <a:pt x="3338" y="145"/>
                      </a:lnTo>
                      <a:lnTo>
                        <a:pt x="3339" y="144"/>
                      </a:lnTo>
                      <a:lnTo>
                        <a:pt x="3341" y="144"/>
                      </a:lnTo>
                      <a:lnTo>
                        <a:pt x="3343" y="143"/>
                      </a:lnTo>
                      <a:lnTo>
                        <a:pt x="3344" y="143"/>
                      </a:lnTo>
                      <a:lnTo>
                        <a:pt x="3346" y="143"/>
                      </a:lnTo>
                      <a:lnTo>
                        <a:pt x="3348" y="143"/>
                      </a:lnTo>
                      <a:lnTo>
                        <a:pt x="3349" y="143"/>
                      </a:lnTo>
                      <a:lnTo>
                        <a:pt x="3351" y="143"/>
                      </a:lnTo>
                      <a:lnTo>
                        <a:pt x="3353" y="143"/>
                      </a:lnTo>
                      <a:lnTo>
                        <a:pt x="3355" y="143"/>
                      </a:lnTo>
                      <a:lnTo>
                        <a:pt x="3356" y="142"/>
                      </a:lnTo>
                      <a:lnTo>
                        <a:pt x="3358" y="142"/>
                      </a:lnTo>
                      <a:lnTo>
                        <a:pt x="3360" y="142"/>
                      </a:lnTo>
                      <a:lnTo>
                        <a:pt x="3361" y="141"/>
                      </a:lnTo>
                      <a:lnTo>
                        <a:pt x="3363" y="140"/>
                      </a:lnTo>
                      <a:lnTo>
                        <a:pt x="3365" y="139"/>
                      </a:lnTo>
                      <a:lnTo>
                        <a:pt x="3366" y="137"/>
                      </a:lnTo>
                      <a:lnTo>
                        <a:pt x="3368" y="134"/>
                      </a:lnTo>
                      <a:lnTo>
                        <a:pt x="3370" y="132"/>
                      </a:lnTo>
                      <a:lnTo>
                        <a:pt x="3372" y="129"/>
                      </a:lnTo>
                      <a:lnTo>
                        <a:pt x="3373" y="126"/>
                      </a:lnTo>
                      <a:lnTo>
                        <a:pt x="3375" y="124"/>
                      </a:lnTo>
                      <a:lnTo>
                        <a:pt x="3377" y="123"/>
                      </a:lnTo>
                      <a:lnTo>
                        <a:pt x="3378" y="124"/>
                      </a:lnTo>
                      <a:lnTo>
                        <a:pt x="3380" y="126"/>
                      </a:lnTo>
                      <a:lnTo>
                        <a:pt x="3382" y="129"/>
                      </a:lnTo>
                      <a:lnTo>
                        <a:pt x="3384" y="133"/>
                      </a:lnTo>
                      <a:lnTo>
                        <a:pt x="3385" y="137"/>
                      </a:lnTo>
                      <a:lnTo>
                        <a:pt x="3387" y="142"/>
                      </a:lnTo>
                      <a:lnTo>
                        <a:pt x="3389" y="145"/>
                      </a:lnTo>
                      <a:lnTo>
                        <a:pt x="3390" y="147"/>
                      </a:lnTo>
                      <a:lnTo>
                        <a:pt x="3392" y="147"/>
                      </a:lnTo>
                      <a:lnTo>
                        <a:pt x="3394" y="146"/>
                      </a:lnTo>
                      <a:lnTo>
                        <a:pt x="3396" y="144"/>
                      </a:lnTo>
                      <a:lnTo>
                        <a:pt x="3397" y="142"/>
                      </a:lnTo>
                      <a:lnTo>
                        <a:pt x="3399" y="138"/>
                      </a:lnTo>
                      <a:lnTo>
                        <a:pt x="3401" y="136"/>
                      </a:lnTo>
                      <a:lnTo>
                        <a:pt x="3402" y="133"/>
                      </a:lnTo>
                      <a:lnTo>
                        <a:pt x="3404" y="132"/>
                      </a:lnTo>
                      <a:lnTo>
                        <a:pt x="3406" y="132"/>
                      </a:lnTo>
                      <a:lnTo>
                        <a:pt x="3408" y="132"/>
                      </a:lnTo>
                      <a:lnTo>
                        <a:pt x="3409" y="132"/>
                      </a:lnTo>
                      <a:lnTo>
                        <a:pt x="3411" y="133"/>
                      </a:lnTo>
                      <a:lnTo>
                        <a:pt x="3413" y="134"/>
                      </a:lnTo>
                      <a:lnTo>
                        <a:pt x="3414" y="134"/>
                      </a:lnTo>
                      <a:lnTo>
                        <a:pt x="3416" y="134"/>
                      </a:lnTo>
                      <a:lnTo>
                        <a:pt x="3418" y="134"/>
                      </a:lnTo>
                      <a:lnTo>
                        <a:pt x="3420" y="134"/>
                      </a:lnTo>
                      <a:lnTo>
                        <a:pt x="3421" y="133"/>
                      </a:lnTo>
                      <a:lnTo>
                        <a:pt x="3423" y="133"/>
                      </a:lnTo>
                      <a:lnTo>
                        <a:pt x="3425" y="132"/>
                      </a:lnTo>
                      <a:lnTo>
                        <a:pt x="3426" y="132"/>
                      </a:lnTo>
                      <a:lnTo>
                        <a:pt x="3428" y="132"/>
                      </a:lnTo>
                      <a:lnTo>
                        <a:pt x="3430" y="132"/>
                      </a:lnTo>
                      <a:lnTo>
                        <a:pt x="3432" y="131"/>
                      </a:lnTo>
                      <a:lnTo>
                        <a:pt x="3433" y="130"/>
                      </a:lnTo>
                      <a:lnTo>
                        <a:pt x="3435" y="129"/>
                      </a:lnTo>
                      <a:lnTo>
                        <a:pt x="3437" y="127"/>
                      </a:lnTo>
                      <a:lnTo>
                        <a:pt x="3438" y="125"/>
                      </a:lnTo>
                      <a:lnTo>
                        <a:pt x="3440" y="123"/>
                      </a:lnTo>
                      <a:lnTo>
                        <a:pt x="3442" y="122"/>
                      </a:lnTo>
                      <a:lnTo>
                        <a:pt x="3444" y="122"/>
                      </a:lnTo>
                      <a:lnTo>
                        <a:pt x="3445" y="122"/>
                      </a:lnTo>
                      <a:lnTo>
                        <a:pt x="3447" y="122"/>
                      </a:lnTo>
                      <a:lnTo>
                        <a:pt x="3449" y="123"/>
                      </a:lnTo>
                      <a:lnTo>
                        <a:pt x="3450" y="123"/>
                      </a:lnTo>
                      <a:lnTo>
                        <a:pt x="3452" y="122"/>
                      </a:lnTo>
                      <a:lnTo>
                        <a:pt x="3454" y="120"/>
                      </a:lnTo>
                      <a:lnTo>
                        <a:pt x="3456" y="117"/>
                      </a:lnTo>
                      <a:lnTo>
                        <a:pt x="3457" y="114"/>
                      </a:lnTo>
                      <a:lnTo>
                        <a:pt x="3459" y="111"/>
                      </a:lnTo>
                      <a:lnTo>
                        <a:pt x="3461" y="108"/>
                      </a:lnTo>
                      <a:lnTo>
                        <a:pt x="3462" y="107"/>
                      </a:lnTo>
                      <a:lnTo>
                        <a:pt x="3464" y="107"/>
                      </a:lnTo>
                      <a:lnTo>
                        <a:pt x="3466" y="108"/>
                      </a:lnTo>
                      <a:lnTo>
                        <a:pt x="3468" y="111"/>
                      </a:lnTo>
                      <a:lnTo>
                        <a:pt x="3469" y="115"/>
                      </a:lnTo>
                      <a:lnTo>
                        <a:pt x="3471" y="119"/>
                      </a:lnTo>
                      <a:lnTo>
                        <a:pt x="3472" y="122"/>
                      </a:lnTo>
                      <a:lnTo>
                        <a:pt x="3474" y="125"/>
                      </a:lnTo>
                      <a:lnTo>
                        <a:pt x="3476" y="127"/>
                      </a:lnTo>
                      <a:lnTo>
                        <a:pt x="3478" y="128"/>
                      </a:lnTo>
                      <a:lnTo>
                        <a:pt x="3480" y="129"/>
                      </a:lnTo>
                      <a:lnTo>
                        <a:pt x="3481" y="129"/>
                      </a:lnTo>
                      <a:lnTo>
                        <a:pt x="3483" y="129"/>
                      </a:lnTo>
                      <a:lnTo>
                        <a:pt x="3484" y="129"/>
                      </a:lnTo>
                      <a:lnTo>
                        <a:pt x="3486" y="130"/>
                      </a:lnTo>
                      <a:lnTo>
                        <a:pt x="3488" y="130"/>
                      </a:lnTo>
                      <a:lnTo>
                        <a:pt x="3490" y="130"/>
                      </a:lnTo>
                      <a:lnTo>
                        <a:pt x="3492" y="130"/>
                      </a:lnTo>
                      <a:lnTo>
                        <a:pt x="3493" y="129"/>
                      </a:lnTo>
                      <a:lnTo>
                        <a:pt x="3495" y="126"/>
                      </a:lnTo>
                      <a:lnTo>
                        <a:pt x="3496" y="123"/>
                      </a:lnTo>
                      <a:lnTo>
                        <a:pt x="3498" y="119"/>
                      </a:lnTo>
                      <a:lnTo>
                        <a:pt x="3500" y="116"/>
                      </a:lnTo>
                      <a:lnTo>
                        <a:pt x="3502" y="113"/>
                      </a:lnTo>
                      <a:lnTo>
                        <a:pt x="3504" y="111"/>
                      </a:lnTo>
                      <a:lnTo>
                        <a:pt x="3505" y="111"/>
                      </a:lnTo>
                      <a:lnTo>
                        <a:pt x="3507" y="111"/>
                      </a:lnTo>
                      <a:lnTo>
                        <a:pt x="3508" y="112"/>
                      </a:lnTo>
                      <a:lnTo>
                        <a:pt x="3510" y="114"/>
                      </a:lnTo>
                      <a:lnTo>
                        <a:pt x="3512" y="115"/>
                      </a:lnTo>
                      <a:lnTo>
                        <a:pt x="3514" y="117"/>
                      </a:lnTo>
                      <a:lnTo>
                        <a:pt x="3515" y="118"/>
                      </a:lnTo>
                      <a:lnTo>
                        <a:pt x="3517" y="119"/>
                      </a:lnTo>
                      <a:lnTo>
                        <a:pt x="3519" y="120"/>
                      </a:lnTo>
                      <a:lnTo>
                        <a:pt x="3520" y="120"/>
                      </a:lnTo>
                      <a:lnTo>
                        <a:pt x="3522" y="120"/>
                      </a:lnTo>
                      <a:lnTo>
                        <a:pt x="3524" y="121"/>
                      </a:lnTo>
                      <a:lnTo>
                        <a:pt x="3526" y="121"/>
                      </a:lnTo>
                      <a:lnTo>
                        <a:pt x="3527" y="121"/>
                      </a:lnTo>
                      <a:lnTo>
                        <a:pt x="3529" y="121"/>
                      </a:lnTo>
                      <a:lnTo>
                        <a:pt x="3531" y="121"/>
                      </a:lnTo>
                      <a:lnTo>
                        <a:pt x="3532" y="121"/>
                      </a:lnTo>
                      <a:lnTo>
                        <a:pt x="3534" y="120"/>
                      </a:lnTo>
                      <a:lnTo>
                        <a:pt x="3536" y="119"/>
                      </a:lnTo>
                      <a:lnTo>
                        <a:pt x="3538" y="118"/>
                      </a:lnTo>
                      <a:lnTo>
                        <a:pt x="3539" y="117"/>
                      </a:lnTo>
                      <a:lnTo>
                        <a:pt x="3541" y="116"/>
                      </a:lnTo>
                      <a:lnTo>
                        <a:pt x="3543" y="115"/>
                      </a:lnTo>
                      <a:lnTo>
                        <a:pt x="3544" y="115"/>
                      </a:lnTo>
                      <a:lnTo>
                        <a:pt x="3546" y="114"/>
                      </a:lnTo>
                      <a:lnTo>
                        <a:pt x="3548" y="113"/>
                      </a:lnTo>
                      <a:lnTo>
                        <a:pt x="3550" y="112"/>
                      </a:lnTo>
                      <a:lnTo>
                        <a:pt x="3551" y="109"/>
                      </a:lnTo>
                      <a:lnTo>
                        <a:pt x="3553" y="107"/>
                      </a:lnTo>
                      <a:lnTo>
                        <a:pt x="3555" y="105"/>
                      </a:lnTo>
                      <a:lnTo>
                        <a:pt x="3556" y="103"/>
                      </a:lnTo>
                      <a:lnTo>
                        <a:pt x="3558" y="101"/>
                      </a:lnTo>
                      <a:lnTo>
                        <a:pt x="3560" y="99"/>
                      </a:lnTo>
                      <a:lnTo>
                        <a:pt x="3562" y="98"/>
                      </a:lnTo>
                      <a:lnTo>
                        <a:pt x="3563" y="96"/>
                      </a:lnTo>
                      <a:lnTo>
                        <a:pt x="3565" y="95"/>
                      </a:lnTo>
                      <a:lnTo>
                        <a:pt x="3567" y="94"/>
                      </a:lnTo>
                      <a:lnTo>
                        <a:pt x="3568" y="93"/>
                      </a:lnTo>
                      <a:lnTo>
                        <a:pt x="3570" y="92"/>
                      </a:lnTo>
                      <a:lnTo>
                        <a:pt x="3572" y="92"/>
                      </a:lnTo>
                      <a:lnTo>
                        <a:pt x="3573" y="92"/>
                      </a:lnTo>
                      <a:lnTo>
                        <a:pt x="3575" y="94"/>
                      </a:lnTo>
                      <a:lnTo>
                        <a:pt x="3577" y="95"/>
                      </a:lnTo>
                      <a:lnTo>
                        <a:pt x="3579" y="98"/>
                      </a:lnTo>
                      <a:lnTo>
                        <a:pt x="3580" y="100"/>
                      </a:lnTo>
                      <a:lnTo>
                        <a:pt x="3582" y="103"/>
                      </a:lnTo>
                      <a:lnTo>
                        <a:pt x="3584" y="104"/>
                      </a:lnTo>
                      <a:lnTo>
                        <a:pt x="3585" y="105"/>
                      </a:lnTo>
                      <a:lnTo>
                        <a:pt x="3587" y="105"/>
                      </a:lnTo>
                      <a:lnTo>
                        <a:pt x="3589" y="103"/>
                      </a:lnTo>
                      <a:lnTo>
                        <a:pt x="3591" y="102"/>
                      </a:lnTo>
                      <a:lnTo>
                        <a:pt x="3592" y="101"/>
                      </a:lnTo>
                      <a:lnTo>
                        <a:pt x="3594" y="100"/>
                      </a:lnTo>
                      <a:lnTo>
                        <a:pt x="3596" y="99"/>
                      </a:lnTo>
                      <a:lnTo>
                        <a:pt x="3597" y="99"/>
                      </a:lnTo>
                      <a:lnTo>
                        <a:pt x="3599" y="100"/>
                      </a:lnTo>
                      <a:lnTo>
                        <a:pt x="3601" y="100"/>
                      </a:lnTo>
                      <a:lnTo>
                        <a:pt x="3603" y="100"/>
                      </a:lnTo>
                      <a:lnTo>
                        <a:pt x="3604" y="99"/>
                      </a:lnTo>
                      <a:lnTo>
                        <a:pt x="3606" y="97"/>
                      </a:lnTo>
                      <a:lnTo>
                        <a:pt x="3608" y="94"/>
                      </a:lnTo>
                      <a:lnTo>
                        <a:pt x="3609" y="91"/>
                      </a:lnTo>
                      <a:lnTo>
                        <a:pt x="3611" y="88"/>
                      </a:lnTo>
                      <a:lnTo>
                        <a:pt x="3613" y="85"/>
                      </a:lnTo>
                      <a:lnTo>
                        <a:pt x="3615" y="84"/>
                      </a:lnTo>
                      <a:lnTo>
                        <a:pt x="3616" y="84"/>
                      </a:lnTo>
                      <a:lnTo>
                        <a:pt x="3618" y="86"/>
                      </a:lnTo>
                      <a:lnTo>
                        <a:pt x="3619" y="89"/>
                      </a:lnTo>
                      <a:lnTo>
                        <a:pt x="3621" y="93"/>
                      </a:lnTo>
                      <a:lnTo>
                        <a:pt x="3623" y="97"/>
                      </a:lnTo>
                      <a:lnTo>
                        <a:pt x="3625" y="100"/>
                      </a:lnTo>
                      <a:lnTo>
                        <a:pt x="3627" y="103"/>
                      </a:lnTo>
                      <a:lnTo>
                        <a:pt x="3628" y="104"/>
                      </a:lnTo>
                      <a:lnTo>
                        <a:pt x="3630" y="104"/>
                      </a:lnTo>
                      <a:lnTo>
                        <a:pt x="3631" y="103"/>
                      </a:lnTo>
                      <a:lnTo>
                        <a:pt x="3633" y="101"/>
                      </a:lnTo>
                      <a:lnTo>
                        <a:pt x="3635" y="98"/>
                      </a:lnTo>
                      <a:lnTo>
                        <a:pt x="3637" y="95"/>
                      </a:lnTo>
                      <a:lnTo>
                        <a:pt x="3639" y="92"/>
                      </a:lnTo>
                      <a:lnTo>
                        <a:pt x="3640" y="90"/>
                      </a:lnTo>
                      <a:lnTo>
                        <a:pt x="3642" y="89"/>
                      </a:lnTo>
                      <a:lnTo>
                        <a:pt x="3643" y="89"/>
                      </a:lnTo>
                      <a:lnTo>
                        <a:pt x="3645" y="90"/>
                      </a:lnTo>
                      <a:lnTo>
                        <a:pt x="3647" y="92"/>
                      </a:lnTo>
                      <a:lnTo>
                        <a:pt x="3649" y="94"/>
                      </a:lnTo>
                      <a:lnTo>
                        <a:pt x="3650" y="98"/>
                      </a:lnTo>
                      <a:lnTo>
                        <a:pt x="3652" y="101"/>
                      </a:lnTo>
                      <a:lnTo>
                        <a:pt x="3654" y="104"/>
                      </a:lnTo>
                      <a:lnTo>
                        <a:pt x="3655" y="106"/>
                      </a:lnTo>
                      <a:lnTo>
                        <a:pt x="3657" y="108"/>
                      </a:lnTo>
                      <a:lnTo>
                        <a:pt x="3659" y="109"/>
                      </a:lnTo>
                      <a:lnTo>
                        <a:pt x="3661" y="110"/>
                      </a:lnTo>
                      <a:lnTo>
                        <a:pt x="3662" y="109"/>
                      </a:lnTo>
                      <a:lnTo>
                        <a:pt x="3664" y="109"/>
                      </a:lnTo>
                      <a:lnTo>
                        <a:pt x="3666" y="109"/>
                      </a:lnTo>
                      <a:lnTo>
                        <a:pt x="3667" y="109"/>
                      </a:lnTo>
                      <a:lnTo>
                        <a:pt x="3669" y="110"/>
                      </a:lnTo>
                      <a:lnTo>
                        <a:pt x="3671" y="112"/>
                      </a:lnTo>
                      <a:lnTo>
                        <a:pt x="3673" y="114"/>
                      </a:lnTo>
                      <a:lnTo>
                        <a:pt x="3674" y="118"/>
                      </a:lnTo>
                      <a:lnTo>
                        <a:pt x="3676" y="120"/>
                      </a:lnTo>
                      <a:lnTo>
                        <a:pt x="3678" y="123"/>
                      </a:lnTo>
                      <a:lnTo>
                        <a:pt x="3679" y="125"/>
                      </a:lnTo>
                      <a:lnTo>
                        <a:pt x="3681" y="126"/>
                      </a:lnTo>
                      <a:lnTo>
                        <a:pt x="3683" y="126"/>
                      </a:lnTo>
                      <a:lnTo>
                        <a:pt x="3685" y="125"/>
                      </a:lnTo>
                      <a:lnTo>
                        <a:pt x="3686" y="124"/>
                      </a:lnTo>
                      <a:lnTo>
                        <a:pt x="3688" y="123"/>
                      </a:lnTo>
                      <a:lnTo>
                        <a:pt x="3690" y="121"/>
                      </a:lnTo>
                      <a:lnTo>
                        <a:pt x="3691" y="120"/>
                      </a:lnTo>
                      <a:lnTo>
                        <a:pt x="3693" y="118"/>
                      </a:lnTo>
                      <a:lnTo>
                        <a:pt x="3695" y="117"/>
                      </a:lnTo>
                      <a:lnTo>
                        <a:pt x="3697" y="115"/>
                      </a:lnTo>
                      <a:lnTo>
                        <a:pt x="3698" y="114"/>
                      </a:lnTo>
                      <a:lnTo>
                        <a:pt x="3700" y="112"/>
                      </a:lnTo>
                      <a:lnTo>
                        <a:pt x="3702" y="111"/>
                      </a:lnTo>
                      <a:lnTo>
                        <a:pt x="3703" y="109"/>
                      </a:lnTo>
                      <a:lnTo>
                        <a:pt x="3705" y="108"/>
                      </a:lnTo>
                      <a:lnTo>
                        <a:pt x="3707" y="108"/>
                      </a:lnTo>
                      <a:lnTo>
                        <a:pt x="3709" y="108"/>
                      </a:lnTo>
                      <a:lnTo>
                        <a:pt x="3710" y="109"/>
                      </a:lnTo>
                      <a:lnTo>
                        <a:pt x="3712" y="112"/>
                      </a:lnTo>
                      <a:lnTo>
                        <a:pt x="3714" y="114"/>
                      </a:lnTo>
                      <a:lnTo>
                        <a:pt x="3715" y="117"/>
                      </a:lnTo>
                      <a:lnTo>
                        <a:pt x="3717" y="119"/>
                      </a:lnTo>
                      <a:lnTo>
                        <a:pt x="3719" y="121"/>
                      </a:lnTo>
                      <a:lnTo>
                        <a:pt x="3721" y="122"/>
                      </a:lnTo>
                      <a:lnTo>
                        <a:pt x="3722" y="122"/>
                      </a:lnTo>
                      <a:lnTo>
                        <a:pt x="3724" y="121"/>
                      </a:lnTo>
                      <a:lnTo>
                        <a:pt x="3726" y="120"/>
                      </a:lnTo>
                      <a:lnTo>
                        <a:pt x="3727" y="118"/>
                      </a:lnTo>
                      <a:lnTo>
                        <a:pt x="3729" y="117"/>
                      </a:lnTo>
                      <a:lnTo>
                        <a:pt x="3731" y="117"/>
                      </a:lnTo>
                      <a:lnTo>
                        <a:pt x="3733" y="118"/>
                      </a:lnTo>
                      <a:lnTo>
                        <a:pt x="3734" y="119"/>
                      </a:lnTo>
                      <a:lnTo>
                        <a:pt x="3736" y="122"/>
                      </a:lnTo>
                      <a:lnTo>
                        <a:pt x="3738" y="124"/>
                      </a:lnTo>
                      <a:lnTo>
                        <a:pt x="3739" y="126"/>
                      </a:lnTo>
                      <a:lnTo>
                        <a:pt x="3741" y="127"/>
                      </a:lnTo>
                      <a:lnTo>
                        <a:pt x="3743" y="127"/>
                      </a:lnTo>
                      <a:lnTo>
                        <a:pt x="3745" y="125"/>
                      </a:lnTo>
                      <a:lnTo>
                        <a:pt x="3746" y="122"/>
                      </a:lnTo>
                      <a:lnTo>
                        <a:pt x="3748" y="118"/>
                      </a:lnTo>
                      <a:lnTo>
                        <a:pt x="3750" y="112"/>
                      </a:lnTo>
                      <a:lnTo>
                        <a:pt x="3751" y="107"/>
                      </a:lnTo>
                      <a:lnTo>
                        <a:pt x="3753" y="103"/>
                      </a:lnTo>
                      <a:lnTo>
                        <a:pt x="3755" y="100"/>
                      </a:lnTo>
                      <a:lnTo>
                        <a:pt x="3757" y="98"/>
                      </a:lnTo>
                      <a:lnTo>
                        <a:pt x="3758" y="97"/>
                      </a:lnTo>
                      <a:lnTo>
                        <a:pt x="3760" y="97"/>
                      </a:lnTo>
                      <a:lnTo>
                        <a:pt x="3762" y="98"/>
                      </a:lnTo>
                      <a:lnTo>
                        <a:pt x="3763" y="98"/>
                      </a:lnTo>
                      <a:lnTo>
                        <a:pt x="3765" y="97"/>
                      </a:lnTo>
                      <a:lnTo>
                        <a:pt x="3767" y="96"/>
                      </a:lnTo>
                      <a:lnTo>
                        <a:pt x="3769" y="95"/>
                      </a:lnTo>
                      <a:lnTo>
                        <a:pt x="3770" y="93"/>
                      </a:lnTo>
                      <a:lnTo>
                        <a:pt x="3772" y="91"/>
                      </a:lnTo>
                      <a:lnTo>
                        <a:pt x="3774" y="90"/>
                      </a:lnTo>
                      <a:lnTo>
                        <a:pt x="3775" y="90"/>
                      </a:lnTo>
                      <a:lnTo>
                        <a:pt x="3777" y="91"/>
                      </a:lnTo>
                      <a:lnTo>
                        <a:pt x="3779" y="92"/>
                      </a:lnTo>
                      <a:lnTo>
                        <a:pt x="3780" y="94"/>
                      </a:lnTo>
                      <a:lnTo>
                        <a:pt x="3782" y="96"/>
                      </a:lnTo>
                      <a:lnTo>
                        <a:pt x="3784" y="96"/>
                      </a:lnTo>
                      <a:lnTo>
                        <a:pt x="3785" y="96"/>
                      </a:lnTo>
                      <a:lnTo>
                        <a:pt x="3787" y="95"/>
                      </a:lnTo>
                      <a:lnTo>
                        <a:pt x="3789" y="92"/>
                      </a:lnTo>
                      <a:lnTo>
                        <a:pt x="3791" y="90"/>
                      </a:lnTo>
                      <a:lnTo>
                        <a:pt x="3792" y="87"/>
                      </a:lnTo>
                      <a:lnTo>
                        <a:pt x="3794" y="86"/>
                      </a:lnTo>
                      <a:lnTo>
                        <a:pt x="3796" y="86"/>
                      </a:lnTo>
                      <a:lnTo>
                        <a:pt x="3797" y="88"/>
                      </a:lnTo>
                      <a:lnTo>
                        <a:pt x="3799" y="90"/>
                      </a:lnTo>
                      <a:lnTo>
                        <a:pt x="3801" y="94"/>
                      </a:lnTo>
                      <a:lnTo>
                        <a:pt x="3803" y="97"/>
                      </a:lnTo>
                      <a:lnTo>
                        <a:pt x="3804" y="99"/>
                      </a:lnTo>
                      <a:lnTo>
                        <a:pt x="3806" y="100"/>
                      </a:lnTo>
                      <a:lnTo>
                        <a:pt x="3808" y="99"/>
                      </a:lnTo>
                      <a:lnTo>
                        <a:pt x="3809" y="97"/>
                      </a:lnTo>
                      <a:lnTo>
                        <a:pt x="3811" y="94"/>
                      </a:lnTo>
                      <a:lnTo>
                        <a:pt x="3813" y="89"/>
                      </a:lnTo>
                      <a:lnTo>
                        <a:pt x="3814" y="86"/>
                      </a:lnTo>
                      <a:lnTo>
                        <a:pt x="3816" y="83"/>
                      </a:lnTo>
                      <a:lnTo>
                        <a:pt x="3818" y="82"/>
                      </a:lnTo>
                      <a:lnTo>
                        <a:pt x="3820" y="82"/>
                      </a:lnTo>
                      <a:lnTo>
                        <a:pt x="3821" y="84"/>
                      </a:lnTo>
                      <a:lnTo>
                        <a:pt x="3823" y="87"/>
                      </a:lnTo>
                      <a:lnTo>
                        <a:pt x="3825" y="90"/>
                      </a:lnTo>
                      <a:lnTo>
                        <a:pt x="3826" y="94"/>
                      </a:lnTo>
                      <a:lnTo>
                        <a:pt x="3828" y="98"/>
                      </a:lnTo>
                      <a:lnTo>
                        <a:pt x="3830" y="101"/>
                      </a:lnTo>
                      <a:lnTo>
                        <a:pt x="3832" y="103"/>
                      </a:lnTo>
                      <a:lnTo>
                        <a:pt x="3833" y="105"/>
                      </a:lnTo>
                      <a:lnTo>
                        <a:pt x="3835" y="106"/>
                      </a:lnTo>
                      <a:lnTo>
                        <a:pt x="3837" y="106"/>
                      </a:lnTo>
                      <a:lnTo>
                        <a:pt x="3838" y="106"/>
                      </a:lnTo>
                      <a:lnTo>
                        <a:pt x="3840" y="105"/>
                      </a:lnTo>
                      <a:lnTo>
                        <a:pt x="3842" y="103"/>
                      </a:lnTo>
                      <a:lnTo>
                        <a:pt x="3844" y="102"/>
                      </a:lnTo>
                      <a:lnTo>
                        <a:pt x="3845" y="99"/>
                      </a:lnTo>
                      <a:lnTo>
                        <a:pt x="3847" y="97"/>
                      </a:lnTo>
                      <a:lnTo>
                        <a:pt x="3849" y="95"/>
                      </a:lnTo>
                      <a:lnTo>
                        <a:pt x="3850" y="93"/>
                      </a:lnTo>
                      <a:lnTo>
                        <a:pt x="3852" y="92"/>
                      </a:lnTo>
                      <a:lnTo>
                        <a:pt x="3854" y="92"/>
                      </a:lnTo>
                      <a:lnTo>
                        <a:pt x="3856" y="94"/>
                      </a:lnTo>
                      <a:lnTo>
                        <a:pt x="3857" y="97"/>
                      </a:lnTo>
                      <a:lnTo>
                        <a:pt x="3859" y="101"/>
                      </a:lnTo>
                      <a:lnTo>
                        <a:pt x="3861" y="106"/>
                      </a:lnTo>
                      <a:lnTo>
                        <a:pt x="3862" y="111"/>
                      </a:lnTo>
                      <a:lnTo>
                        <a:pt x="3864" y="115"/>
                      </a:lnTo>
                      <a:lnTo>
                        <a:pt x="3866" y="119"/>
                      </a:lnTo>
                      <a:lnTo>
                        <a:pt x="3868" y="120"/>
                      </a:lnTo>
                      <a:lnTo>
                        <a:pt x="3869" y="119"/>
                      </a:lnTo>
                      <a:lnTo>
                        <a:pt x="3871" y="117"/>
                      </a:lnTo>
                      <a:lnTo>
                        <a:pt x="3873" y="112"/>
                      </a:lnTo>
                      <a:lnTo>
                        <a:pt x="3874" y="107"/>
                      </a:lnTo>
                      <a:lnTo>
                        <a:pt x="3876" y="102"/>
                      </a:lnTo>
                      <a:lnTo>
                        <a:pt x="3878" y="98"/>
                      </a:lnTo>
                      <a:lnTo>
                        <a:pt x="3880" y="95"/>
                      </a:lnTo>
                      <a:lnTo>
                        <a:pt x="3881" y="95"/>
                      </a:lnTo>
                      <a:lnTo>
                        <a:pt x="3883" y="96"/>
                      </a:lnTo>
                      <a:lnTo>
                        <a:pt x="3885" y="100"/>
                      </a:lnTo>
                      <a:lnTo>
                        <a:pt x="3886" y="104"/>
                      </a:lnTo>
                      <a:lnTo>
                        <a:pt x="3888" y="108"/>
                      </a:lnTo>
                      <a:lnTo>
                        <a:pt x="3890" y="112"/>
                      </a:lnTo>
                      <a:lnTo>
                        <a:pt x="3892" y="114"/>
                      </a:lnTo>
                      <a:lnTo>
                        <a:pt x="3893" y="114"/>
                      </a:lnTo>
                      <a:lnTo>
                        <a:pt x="3895" y="111"/>
                      </a:lnTo>
                      <a:lnTo>
                        <a:pt x="3897" y="107"/>
                      </a:lnTo>
                      <a:lnTo>
                        <a:pt x="3898" y="102"/>
                      </a:lnTo>
                      <a:lnTo>
                        <a:pt x="3900" y="98"/>
                      </a:lnTo>
                      <a:lnTo>
                        <a:pt x="3902" y="94"/>
                      </a:lnTo>
                      <a:lnTo>
                        <a:pt x="3904" y="92"/>
                      </a:lnTo>
                      <a:lnTo>
                        <a:pt x="3905" y="93"/>
                      </a:lnTo>
                      <a:lnTo>
                        <a:pt x="3907" y="96"/>
                      </a:lnTo>
                      <a:lnTo>
                        <a:pt x="3909" y="100"/>
                      </a:lnTo>
                      <a:lnTo>
                        <a:pt x="3910" y="106"/>
                      </a:lnTo>
                      <a:lnTo>
                        <a:pt x="3912" y="111"/>
                      </a:lnTo>
                      <a:lnTo>
                        <a:pt x="3914" y="114"/>
                      </a:lnTo>
                      <a:lnTo>
                        <a:pt x="3916" y="116"/>
                      </a:lnTo>
                      <a:lnTo>
                        <a:pt x="3917" y="115"/>
                      </a:lnTo>
                      <a:lnTo>
                        <a:pt x="3919" y="112"/>
                      </a:lnTo>
                      <a:lnTo>
                        <a:pt x="3920" y="107"/>
                      </a:lnTo>
                      <a:lnTo>
                        <a:pt x="3922" y="102"/>
                      </a:lnTo>
                      <a:lnTo>
                        <a:pt x="3924" y="96"/>
                      </a:lnTo>
                      <a:lnTo>
                        <a:pt x="3926" y="92"/>
                      </a:lnTo>
                      <a:lnTo>
                        <a:pt x="3928" y="89"/>
                      </a:lnTo>
                      <a:lnTo>
                        <a:pt x="3929" y="89"/>
                      </a:lnTo>
                      <a:lnTo>
                        <a:pt x="3931" y="89"/>
                      </a:lnTo>
                      <a:lnTo>
                        <a:pt x="3932" y="91"/>
                      </a:lnTo>
                      <a:lnTo>
                        <a:pt x="3934" y="93"/>
                      </a:lnTo>
                      <a:lnTo>
                        <a:pt x="3936" y="95"/>
                      </a:lnTo>
                      <a:lnTo>
                        <a:pt x="3938" y="96"/>
                      </a:lnTo>
                      <a:lnTo>
                        <a:pt x="3940" y="97"/>
                      </a:lnTo>
                      <a:lnTo>
                        <a:pt x="3941" y="96"/>
                      </a:lnTo>
                      <a:lnTo>
                        <a:pt x="3943" y="96"/>
                      </a:lnTo>
                      <a:lnTo>
                        <a:pt x="3944" y="96"/>
                      </a:lnTo>
                      <a:lnTo>
                        <a:pt x="3946" y="97"/>
                      </a:lnTo>
                      <a:lnTo>
                        <a:pt x="3948" y="99"/>
                      </a:lnTo>
                      <a:lnTo>
                        <a:pt x="3950" y="102"/>
                      </a:lnTo>
                      <a:lnTo>
                        <a:pt x="3952" y="106"/>
                      </a:lnTo>
                      <a:lnTo>
                        <a:pt x="3953" y="110"/>
                      </a:lnTo>
                      <a:lnTo>
                        <a:pt x="3955" y="113"/>
                      </a:lnTo>
                      <a:lnTo>
                        <a:pt x="3956" y="114"/>
                      </a:lnTo>
                      <a:lnTo>
                        <a:pt x="3958" y="113"/>
                      </a:lnTo>
                      <a:lnTo>
                        <a:pt x="3960" y="111"/>
                      </a:lnTo>
                      <a:lnTo>
                        <a:pt x="3962" y="107"/>
                      </a:lnTo>
                      <a:lnTo>
                        <a:pt x="3963" y="102"/>
                      </a:lnTo>
                      <a:lnTo>
                        <a:pt x="3965" y="99"/>
                      </a:lnTo>
                      <a:lnTo>
                        <a:pt x="3967" y="96"/>
                      </a:lnTo>
                      <a:lnTo>
                        <a:pt x="3968" y="95"/>
                      </a:lnTo>
                      <a:lnTo>
                        <a:pt x="3970" y="96"/>
                      </a:lnTo>
                      <a:lnTo>
                        <a:pt x="3972" y="99"/>
                      </a:lnTo>
                      <a:lnTo>
                        <a:pt x="3974" y="103"/>
                      </a:lnTo>
                      <a:lnTo>
                        <a:pt x="3975" y="108"/>
                      </a:lnTo>
                      <a:lnTo>
                        <a:pt x="3977" y="111"/>
                      </a:lnTo>
                      <a:lnTo>
                        <a:pt x="3979" y="114"/>
                      </a:lnTo>
                      <a:lnTo>
                        <a:pt x="3980" y="114"/>
                      </a:lnTo>
                      <a:lnTo>
                        <a:pt x="3982" y="112"/>
                      </a:lnTo>
                      <a:lnTo>
                        <a:pt x="3984" y="109"/>
                      </a:lnTo>
                      <a:lnTo>
                        <a:pt x="3986" y="106"/>
                      </a:lnTo>
                      <a:lnTo>
                        <a:pt x="3987" y="103"/>
                      </a:lnTo>
                      <a:lnTo>
                        <a:pt x="3989" y="100"/>
                      </a:lnTo>
                      <a:lnTo>
                        <a:pt x="3991" y="99"/>
                      </a:lnTo>
                      <a:lnTo>
                        <a:pt x="3992" y="98"/>
                      </a:lnTo>
                      <a:lnTo>
                        <a:pt x="3994" y="99"/>
                      </a:lnTo>
                      <a:lnTo>
                        <a:pt x="3996" y="99"/>
                      </a:lnTo>
                      <a:lnTo>
                        <a:pt x="3998" y="100"/>
                      </a:lnTo>
                      <a:lnTo>
                        <a:pt x="3999" y="101"/>
                      </a:lnTo>
                      <a:lnTo>
                        <a:pt x="4001" y="100"/>
                      </a:lnTo>
                      <a:lnTo>
                        <a:pt x="4003" y="100"/>
                      </a:lnTo>
                      <a:lnTo>
                        <a:pt x="4004" y="99"/>
                      </a:lnTo>
                      <a:lnTo>
                        <a:pt x="4006" y="98"/>
                      </a:lnTo>
                      <a:lnTo>
                        <a:pt x="4008" y="99"/>
                      </a:lnTo>
                      <a:lnTo>
                        <a:pt x="4010" y="100"/>
                      </a:lnTo>
                      <a:lnTo>
                        <a:pt x="4011" y="102"/>
                      </a:lnTo>
                      <a:lnTo>
                        <a:pt x="4013" y="105"/>
                      </a:lnTo>
                      <a:lnTo>
                        <a:pt x="4015" y="108"/>
                      </a:lnTo>
                      <a:lnTo>
                        <a:pt x="4016" y="111"/>
                      </a:lnTo>
                      <a:lnTo>
                        <a:pt x="4018" y="113"/>
                      </a:lnTo>
                      <a:lnTo>
                        <a:pt x="4020" y="115"/>
                      </a:lnTo>
                      <a:lnTo>
                        <a:pt x="4021" y="115"/>
                      </a:lnTo>
                      <a:lnTo>
                        <a:pt x="4023" y="114"/>
                      </a:lnTo>
                      <a:lnTo>
                        <a:pt x="4025" y="113"/>
                      </a:lnTo>
                      <a:lnTo>
                        <a:pt x="4027" y="111"/>
                      </a:lnTo>
                      <a:lnTo>
                        <a:pt x="4028" y="110"/>
                      </a:lnTo>
                      <a:lnTo>
                        <a:pt x="4030" y="109"/>
                      </a:lnTo>
                      <a:lnTo>
                        <a:pt x="4032" y="108"/>
                      </a:lnTo>
                      <a:lnTo>
                        <a:pt x="4033" y="108"/>
                      </a:lnTo>
                      <a:lnTo>
                        <a:pt x="4035" y="108"/>
                      </a:lnTo>
                      <a:lnTo>
                        <a:pt x="4037" y="107"/>
                      </a:lnTo>
                      <a:lnTo>
                        <a:pt x="4039" y="106"/>
                      </a:lnTo>
                      <a:lnTo>
                        <a:pt x="4040" y="104"/>
                      </a:lnTo>
                      <a:lnTo>
                        <a:pt x="4042" y="102"/>
                      </a:lnTo>
                      <a:lnTo>
                        <a:pt x="4044" y="99"/>
                      </a:lnTo>
                      <a:lnTo>
                        <a:pt x="4045" y="96"/>
                      </a:lnTo>
                      <a:lnTo>
                        <a:pt x="4047" y="95"/>
                      </a:lnTo>
                      <a:lnTo>
                        <a:pt x="4049" y="93"/>
                      </a:lnTo>
                      <a:lnTo>
                        <a:pt x="4051" y="93"/>
                      </a:lnTo>
                      <a:lnTo>
                        <a:pt x="4052" y="94"/>
                      </a:lnTo>
                      <a:lnTo>
                        <a:pt x="4054" y="95"/>
                      </a:lnTo>
                      <a:lnTo>
                        <a:pt x="4056" y="96"/>
                      </a:lnTo>
                      <a:lnTo>
                        <a:pt x="4057" y="97"/>
                      </a:lnTo>
                      <a:lnTo>
                        <a:pt x="4059" y="97"/>
                      </a:lnTo>
                      <a:lnTo>
                        <a:pt x="4061" y="96"/>
                      </a:lnTo>
                      <a:lnTo>
                        <a:pt x="4063" y="94"/>
                      </a:lnTo>
                      <a:lnTo>
                        <a:pt x="4064" y="90"/>
                      </a:lnTo>
                      <a:lnTo>
                        <a:pt x="4066" y="86"/>
                      </a:lnTo>
                      <a:lnTo>
                        <a:pt x="4067" y="80"/>
                      </a:lnTo>
                      <a:lnTo>
                        <a:pt x="4069" y="75"/>
                      </a:lnTo>
                      <a:lnTo>
                        <a:pt x="4071" y="71"/>
                      </a:lnTo>
                      <a:lnTo>
                        <a:pt x="4073" y="68"/>
                      </a:lnTo>
                      <a:lnTo>
                        <a:pt x="4075" y="66"/>
                      </a:lnTo>
                      <a:lnTo>
                        <a:pt x="4076" y="66"/>
                      </a:lnTo>
                      <a:lnTo>
                        <a:pt x="4078" y="67"/>
                      </a:lnTo>
                      <a:lnTo>
                        <a:pt x="4079" y="69"/>
                      </a:lnTo>
                      <a:lnTo>
                        <a:pt x="4081" y="72"/>
                      </a:lnTo>
                      <a:lnTo>
                        <a:pt x="4083" y="74"/>
                      </a:lnTo>
                      <a:lnTo>
                        <a:pt x="4085" y="76"/>
                      </a:lnTo>
                      <a:lnTo>
                        <a:pt x="4086" y="77"/>
                      </a:lnTo>
                      <a:lnTo>
                        <a:pt x="4088" y="76"/>
                      </a:lnTo>
                      <a:lnTo>
                        <a:pt x="4090" y="73"/>
                      </a:lnTo>
                      <a:lnTo>
                        <a:pt x="4091" y="70"/>
                      </a:lnTo>
                      <a:lnTo>
                        <a:pt x="4093" y="66"/>
                      </a:lnTo>
                      <a:lnTo>
                        <a:pt x="4095" y="62"/>
                      </a:lnTo>
                      <a:lnTo>
                        <a:pt x="4097" y="59"/>
                      </a:lnTo>
                      <a:lnTo>
                        <a:pt x="4098" y="58"/>
                      </a:lnTo>
                      <a:lnTo>
                        <a:pt x="4100" y="58"/>
                      </a:lnTo>
                      <a:lnTo>
                        <a:pt x="4102" y="59"/>
                      </a:lnTo>
                      <a:lnTo>
                        <a:pt x="4103" y="62"/>
                      </a:lnTo>
                      <a:lnTo>
                        <a:pt x="4105" y="65"/>
                      </a:lnTo>
                      <a:lnTo>
                        <a:pt x="4107" y="68"/>
                      </a:lnTo>
                      <a:lnTo>
                        <a:pt x="4109" y="69"/>
                      </a:lnTo>
                      <a:lnTo>
                        <a:pt x="4110" y="70"/>
                      </a:lnTo>
                      <a:lnTo>
                        <a:pt x="4112" y="69"/>
                      </a:lnTo>
                      <a:lnTo>
                        <a:pt x="4114" y="66"/>
                      </a:lnTo>
                      <a:lnTo>
                        <a:pt x="4115" y="62"/>
                      </a:lnTo>
                      <a:lnTo>
                        <a:pt x="4117" y="57"/>
                      </a:lnTo>
                      <a:lnTo>
                        <a:pt x="4119" y="53"/>
                      </a:lnTo>
                      <a:lnTo>
                        <a:pt x="4121" y="50"/>
                      </a:lnTo>
                      <a:lnTo>
                        <a:pt x="4122" y="48"/>
                      </a:lnTo>
                      <a:lnTo>
                        <a:pt x="4124" y="47"/>
                      </a:lnTo>
                      <a:lnTo>
                        <a:pt x="4126" y="47"/>
                      </a:lnTo>
                      <a:lnTo>
                        <a:pt x="4127" y="49"/>
                      </a:lnTo>
                      <a:lnTo>
                        <a:pt x="4129" y="50"/>
                      </a:lnTo>
                      <a:lnTo>
                        <a:pt x="4131" y="51"/>
                      </a:lnTo>
                      <a:lnTo>
                        <a:pt x="4133" y="52"/>
                      </a:lnTo>
                      <a:lnTo>
                        <a:pt x="4134" y="52"/>
                      </a:lnTo>
                      <a:lnTo>
                        <a:pt x="4136" y="52"/>
                      </a:lnTo>
                      <a:lnTo>
                        <a:pt x="4138" y="51"/>
                      </a:lnTo>
                      <a:lnTo>
                        <a:pt x="4139" y="50"/>
                      </a:lnTo>
                      <a:lnTo>
                        <a:pt x="4141" y="49"/>
                      </a:lnTo>
                      <a:lnTo>
                        <a:pt x="4143" y="49"/>
                      </a:lnTo>
                      <a:lnTo>
                        <a:pt x="4145" y="50"/>
                      </a:lnTo>
                      <a:lnTo>
                        <a:pt x="4146" y="50"/>
                      </a:lnTo>
                      <a:lnTo>
                        <a:pt x="4148" y="51"/>
                      </a:lnTo>
                      <a:lnTo>
                        <a:pt x="4150" y="52"/>
                      </a:lnTo>
                      <a:lnTo>
                        <a:pt x="4151" y="52"/>
                      </a:lnTo>
                      <a:lnTo>
                        <a:pt x="4153" y="51"/>
                      </a:lnTo>
                      <a:lnTo>
                        <a:pt x="4155" y="49"/>
                      </a:lnTo>
                      <a:lnTo>
                        <a:pt x="4157" y="46"/>
                      </a:lnTo>
                      <a:lnTo>
                        <a:pt x="4158" y="44"/>
                      </a:lnTo>
                      <a:lnTo>
                        <a:pt x="4160" y="41"/>
                      </a:lnTo>
                      <a:lnTo>
                        <a:pt x="4162" y="39"/>
                      </a:lnTo>
                      <a:lnTo>
                        <a:pt x="4163" y="38"/>
                      </a:lnTo>
                      <a:lnTo>
                        <a:pt x="4165" y="38"/>
                      </a:lnTo>
                      <a:lnTo>
                        <a:pt x="4167" y="40"/>
                      </a:lnTo>
                      <a:lnTo>
                        <a:pt x="4169" y="42"/>
                      </a:lnTo>
                      <a:lnTo>
                        <a:pt x="4170" y="45"/>
                      </a:lnTo>
                      <a:lnTo>
                        <a:pt x="4172" y="49"/>
                      </a:lnTo>
                      <a:lnTo>
                        <a:pt x="4174" y="51"/>
                      </a:lnTo>
                      <a:lnTo>
                        <a:pt x="4175" y="53"/>
                      </a:lnTo>
                      <a:lnTo>
                        <a:pt x="4177" y="54"/>
                      </a:lnTo>
                      <a:lnTo>
                        <a:pt x="4179" y="54"/>
                      </a:lnTo>
                      <a:lnTo>
                        <a:pt x="4181" y="54"/>
                      </a:lnTo>
                      <a:lnTo>
                        <a:pt x="4182" y="53"/>
                      </a:lnTo>
                      <a:lnTo>
                        <a:pt x="4184" y="52"/>
                      </a:lnTo>
                      <a:lnTo>
                        <a:pt x="4186" y="52"/>
                      </a:lnTo>
                      <a:lnTo>
                        <a:pt x="4187" y="54"/>
                      </a:lnTo>
                      <a:lnTo>
                        <a:pt x="4189" y="56"/>
                      </a:lnTo>
                      <a:lnTo>
                        <a:pt x="4191" y="58"/>
                      </a:lnTo>
                      <a:lnTo>
                        <a:pt x="4193" y="61"/>
                      </a:lnTo>
                      <a:lnTo>
                        <a:pt x="4194" y="64"/>
                      </a:lnTo>
                      <a:lnTo>
                        <a:pt x="4196" y="65"/>
                      </a:lnTo>
                      <a:lnTo>
                        <a:pt x="4198" y="67"/>
                      </a:lnTo>
                      <a:lnTo>
                        <a:pt x="4199" y="67"/>
                      </a:lnTo>
                      <a:lnTo>
                        <a:pt x="4201" y="65"/>
                      </a:lnTo>
                      <a:lnTo>
                        <a:pt x="4203" y="64"/>
                      </a:lnTo>
                      <a:lnTo>
                        <a:pt x="4205" y="62"/>
                      </a:lnTo>
                      <a:lnTo>
                        <a:pt x="4206" y="60"/>
                      </a:lnTo>
                      <a:lnTo>
                        <a:pt x="4208" y="58"/>
                      </a:lnTo>
                      <a:lnTo>
                        <a:pt x="4210" y="57"/>
                      </a:lnTo>
                      <a:lnTo>
                        <a:pt x="4211" y="56"/>
                      </a:lnTo>
                      <a:lnTo>
                        <a:pt x="4213" y="55"/>
                      </a:lnTo>
                      <a:lnTo>
                        <a:pt x="4215" y="54"/>
                      </a:lnTo>
                      <a:lnTo>
                        <a:pt x="4217" y="53"/>
                      </a:lnTo>
                      <a:lnTo>
                        <a:pt x="4218" y="52"/>
                      </a:lnTo>
                      <a:lnTo>
                        <a:pt x="4220" y="51"/>
                      </a:lnTo>
                      <a:lnTo>
                        <a:pt x="4221" y="51"/>
                      </a:lnTo>
                      <a:lnTo>
                        <a:pt x="4223" y="51"/>
                      </a:lnTo>
                      <a:lnTo>
                        <a:pt x="4225" y="51"/>
                      </a:lnTo>
                      <a:lnTo>
                        <a:pt x="4227" y="53"/>
                      </a:lnTo>
                      <a:lnTo>
                        <a:pt x="4228" y="55"/>
                      </a:lnTo>
                      <a:lnTo>
                        <a:pt x="4230" y="58"/>
                      </a:lnTo>
                      <a:lnTo>
                        <a:pt x="4232" y="61"/>
                      </a:lnTo>
                      <a:lnTo>
                        <a:pt x="4233" y="63"/>
                      </a:lnTo>
                      <a:lnTo>
                        <a:pt x="4235" y="63"/>
                      </a:lnTo>
                      <a:lnTo>
                        <a:pt x="4237" y="63"/>
                      </a:lnTo>
                      <a:lnTo>
                        <a:pt x="4239" y="61"/>
                      </a:lnTo>
                      <a:lnTo>
                        <a:pt x="4240" y="57"/>
                      </a:lnTo>
                      <a:lnTo>
                        <a:pt x="4242" y="52"/>
                      </a:lnTo>
                      <a:lnTo>
                        <a:pt x="4244" y="47"/>
                      </a:lnTo>
                      <a:lnTo>
                        <a:pt x="4245" y="43"/>
                      </a:lnTo>
                      <a:lnTo>
                        <a:pt x="4247" y="39"/>
                      </a:lnTo>
                      <a:lnTo>
                        <a:pt x="4249" y="37"/>
                      </a:lnTo>
                      <a:lnTo>
                        <a:pt x="4251" y="36"/>
                      </a:lnTo>
                      <a:lnTo>
                        <a:pt x="4252" y="36"/>
                      </a:lnTo>
                      <a:lnTo>
                        <a:pt x="4254" y="37"/>
                      </a:lnTo>
                      <a:lnTo>
                        <a:pt x="4256" y="39"/>
                      </a:lnTo>
                      <a:lnTo>
                        <a:pt x="4257" y="40"/>
                      </a:lnTo>
                      <a:lnTo>
                        <a:pt x="4259" y="42"/>
                      </a:lnTo>
                      <a:lnTo>
                        <a:pt x="4261" y="43"/>
                      </a:lnTo>
                      <a:lnTo>
                        <a:pt x="4263" y="43"/>
                      </a:lnTo>
                      <a:lnTo>
                        <a:pt x="4264" y="43"/>
                      </a:lnTo>
                      <a:lnTo>
                        <a:pt x="4266" y="43"/>
                      </a:lnTo>
                      <a:lnTo>
                        <a:pt x="4268" y="44"/>
                      </a:lnTo>
                      <a:lnTo>
                        <a:pt x="4269" y="45"/>
                      </a:lnTo>
                      <a:lnTo>
                        <a:pt x="4271" y="47"/>
                      </a:lnTo>
                      <a:lnTo>
                        <a:pt x="4273" y="49"/>
                      </a:lnTo>
                      <a:lnTo>
                        <a:pt x="4274" y="52"/>
                      </a:lnTo>
                      <a:lnTo>
                        <a:pt x="4275" y="52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  <p:sp>
              <p:nvSpPr>
                <p:cNvPr id="63" name="Freeform 129">
                  <a:extLst>
                    <a:ext uri="{FF2B5EF4-FFF2-40B4-BE49-F238E27FC236}">
                      <a16:creationId xmlns:a16="http://schemas.microsoft.com/office/drawing/2014/main" id="{87D1A573-F29A-48AC-BBD0-EB33B2F082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630675" y="2000249"/>
                  <a:ext cx="2484000" cy="241300"/>
                </a:xfrm>
                <a:custGeom>
                  <a:avLst/>
                  <a:gdLst>
                    <a:gd name="T0" fmla="*/ 67 w 4275"/>
                    <a:gd name="T1" fmla="*/ 85 h 152"/>
                    <a:gd name="T2" fmla="*/ 135 w 4275"/>
                    <a:gd name="T3" fmla="*/ 108 h 152"/>
                    <a:gd name="T4" fmla="*/ 203 w 4275"/>
                    <a:gd name="T5" fmla="*/ 84 h 152"/>
                    <a:gd name="T6" fmla="*/ 272 w 4275"/>
                    <a:gd name="T7" fmla="*/ 116 h 152"/>
                    <a:gd name="T8" fmla="*/ 340 w 4275"/>
                    <a:gd name="T9" fmla="*/ 104 h 152"/>
                    <a:gd name="T10" fmla="*/ 408 w 4275"/>
                    <a:gd name="T11" fmla="*/ 95 h 152"/>
                    <a:gd name="T12" fmla="*/ 477 w 4275"/>
                    <a:gd name="T13" fmla="*/ 73 h 152"/>
                    <a:gd name="T14" fmla="*/ 545 w 4275"/>
                    <a:gd name="T15" fmla="*/ 82 h 152"/>
                    <a:gd name="T16" fmla="*/ 614 w 4275"/>
                    <a:gd name="T17" fmla="*/ 77 h 152"/>
                    <a:gd name="T18" fmla="*/ 682 w 4275"/>
                    <a:gd name="T19" fmla="*/ 65 h 152"/>
                    <a:gd name="T20" fmla="*/ 750 w 4275"/>
                    <a:gd name="T21" fmla="*/ 73 h 152"/>
                    <a:gd name="T22" fmla="*/ 819 w 4275"/>
                    <a:gd name="T23" fmla="*/ 59 h 152"/>
                    <a:gd name="T24" fmla="*/ 887 w 4275"/>
                    <a:gd name="T25" fmla="*/ 38 h 152"/>
                    <a:gd name="T26" fmla="*/ 956 w 4275"/>
                    <a:gd name="T27" fmla="*/ 54 h 152"/>
                    <a:gd name="T28" fmla="*/ 1024 w 4275"/>
                    <a:gd name="T29" fmla="*/ 21 h 152"/>
                    <a:gd name="T30" fmla="*/ 1092 w 4275"/>
                    <a:gd name="T31" fmla="*/ 33 h 152"/>
                    <a:gd name="T32" fmla="*/ 1161 w 4275"/>
                    <a:gd name="T33" fmla="*/ 22 h 152"/>
                    <a:gd name="T34" fmla="*/ 1229 w 4275"/>
                    <a:gd name="T35" fmla="*/ 29 h 152"/>
                    <a:gd name="T36" fmla="*/ 1298 w 4275"/>
                    <a:gd name="T37" fmla="*/ 43 h 152"/>
                    <a:gd name="T38" fmla="*/ 1366 w 4275"/>
                    <a:gd name="T39" fmla="*/ 36 h 152"/>
                    <a:gd name="T40" fmla="*/ 1435 w 4275"/>
                    <a:gd name="T41" fmla="*/ 59 h 152"/>
                    <a:gd name="T42" fmla="*/ 1503 w 4275"/>
                    <a:gd name="T43" fmla="*/ 54 h 152"/>
                    <a:gd name="T44" fmla="*/ 1571 w 4275"/>
                    <a:gd name="T45" fmla="*/ 37 h 152"/>
                    <a:gd name="T46" fmla="*/ 1640 w 4275"/>
                    <a:gd name="T47" fmla="*/ 28 h 152"/>
                    <a:gd name="T48" fmla="*/ 1708 w 4275"/>
                    <a:gd name="T49" fmla="*/ 11 h 152"/>
                    <a:gd name="T50" fmla="*/ 1776 w 4275"/>
                    <a:gd name="T51" fmla="*/ 13 h 152"/>
                    <a:gd name="T52" fmla="*/ 1845 w 4275"/>
                    <a:gd name="T53" fmla="*/ 23 h 152"/>
                    <a:gd name="T54" fmla="*/ 1913 w 4275"/>
                    <a:gd name="T55" fmla="*/ 36 h 152"/>
                    <a:gd name="T56" fmla="*/ 1982 w 4275"/>
                    <a:gd name="T57" fmla="*/ 42 h 152"/>
                    <a:gd name="T58" fmla="*/ 2050 w 4275"/>
                    <a:gd name="T59" fmla="*/ 82 h 152"/>
                    <a:gd name="T60" fmla="*/ 2118 w 4275"/>
                    <a:gd name="T61" fmla="*/ 61 h 152"/>
                    <a:gd name="T62" fmla="*/ 2187 w 4275"/>
                    <a:gd name="T63" fmla="*/ 42 h 152"/>
                    <a:gd name="T64" fmla="*/ 2255 w 4275"/>
                    <a:gd name="T65" fmla="*/ 36 h 152"/>
                    <a:gd name="T66" fmla="*/ 2323 w 4275"/>
                    <a:gd name="T67" fmla="*/ 73 h 152"/>
                    <a:gd name="T68" fmla="*/ 2392 w 4275"/>
                    <a:gd name="T69" fmla="*/ 44 h 152"/>
                    <a:gd name="T70" fmla="*/ 2460 w 4275"/>
                    <a:gd name="T71" fmla="*/ 51 h 152"/>
                    <a:gd name="T72" fmla="*/ 2529 w 4275"/>
                    <a:gd name="T73" fmla="*/ 36 h 152"/>
                    <a:gd name="T74" fmla="*/ 2597 w 4275"/>
                    <a:gd name="T75" fmla="*/ 52 h 152"/>
                    <a:gd name="T76" fmla="*/ 2665 w 4275"/>
                    <a:gd name="T77" fmla="*/ 80 h 152"/>
                    <a:gd name="T78" fmla="*/ 2734 w 4275"/>
                    <a:gd name="T79" fmla="*/ 54 h 152"/>
                    <a:gd name="T80" fmla="*/ 2802 w 4275"/>
                    <a:gd name="T81" fmla="*/ 86 h 152"/>
                    <a:gd name="T82" fmla="*/ 2871 w 4275"/>
                    <a:gd name="T83" fmla="*/ 118 h 152"/>
                    <a:gd name="T84" fmla="*/ 2939 w 4275"/>
                    <a:gd name="T85" fmla="*/ 99 h 152"/>
                    <a:gd name="T86" fmla="*/ 3008 w 4275"/>
                    <a:gd name="T87" fmla="*/ 130 h 152"/>
                    <a:gd name="T88" fmla="*/ 3076 w 4275"/>
                    <a:gd name="T89" fmla="*/ 100 h 152"/>
                    <a:gd name="T90" fmla="*/ 3144 w 4275"/>
                    <a:gd name="T91" fmla="*/ 122 h 152"/>
                    <a:gd name="T92" fmla="*/ 3213 w 4275"/>
                    <a:gd name="T93" fmla="*/ 99 h 152"/>
                    <a:gd name="T94" fmla="*/ 3281 w 4275"/>
                    <a:gd name="T95" fmla="*/ 138 h 152"/>
                    <a:gd name="T96" fmla="*/ 3349 w 4275"/>
                    <a:gd name="T97" fmla="*/ 143 h 152"/>
                    <a:gd name="T98" fmla="*/ 3418 w 4275"/>
                    <a:gd name="T99" fmla="*/ 135 h 152"/>
                    <a:gd name="T100" fmla="*/ 3486 w 4275"/>
                    <a:gd name="T101" fmla="*/ 129 h 152"/>
                    <a:gd name="T102" fmla="*/ 3555 w 4275"/>
                    <a:gd name="T103" fmla="*/ 108 h 152"/>
                    <a:gd name="T104" fmla="*/ 3623 w 4275"/>
                    <a:gd name="T105" fmla="*/ 88 h 152"/>
                    <a:gd name="T106" fmla="*/ 3691 w 4275"/>
                    <a:gd name="T107" fmla="*/ 121 h 152"/>
                    <a:gd name="T108" fmla="*/ 3760 w 4275"/>
                    <a:gd name="T109" fmla="*/ 102 h 152"/>
                    <a:gd name="T110" fmla="*/ 3828 w 4275"/>
                    <a:gd name="T111" fmla="*/ 110 h 152"/>
                    <a:gd name="T112" fmla="*/ 3897 w 4275"/>
                    <a:gd name="T113" fmla="*/ 118 h 152"/>
                    <a:gd name="T114" fmla="*/ 3965 w 4275"/>
                    <a:gd name="T115" fmla="*/ 107 h 152"/>
                    <a:gd name="T116" fmla="*/ 4033 w 4275"/>
                    <a:gd name="T117" fmla="*/ 113 h 152"/>
                    <a:gd name="T118" fmla="*/ 4102 w 4275"/>
                    <a:gd name="T119" fmla="*/ 98 h 152"/>
                    <a:gd name="T120" fmla="*/ 4170 w 4275"/>
                    <a:gd name="T121" fmla="*/ 68 h 152"/>
                    <a:gd name="T122" fmla="*/ 4239 w 4275"/>
                    <a:gd name="T123" fmla="*/ 78 h 152"/>
                  </a:gdLst>
                  <a:ahLst/>
                  <a:cxnLst>
                    <a:cxn ang="0">
                      <a:pos x="T0" y="T1"/>
                    </a:cxn>
                    <a:cxn ang="0">
                      <a:pos x="T2" y="T3"/>
                    </a:cxn>
                    <a:cxn ang="0">
                      <a:pos x="T4" y="T5"/>
                    </a:cxn>
                    <a:cxn ang="0">
                      <a:pos x="T6" y="T7"/>
                    </a:cxn>
                    <a:cxn ang="0">
                      <a:pos x="T8" y="T9"/>
                    </a:cxn>
                    <a:cxn ang="0">
                      <a:pos x="T10" y="T11"/>
                    </a:cxn>
                    <a:cxn ang="0">
                      <a:pos x="T12" y="T13"/>
                    </a:cxn>
                    <a:cxn ang="0">
                      <a:pos x="T14" y="T15"/>
                    </a:cxn>
                    <a:cxn ang="0">
                      <a:pos x="T16" y="T17"/>
                    </a:cxn>
                    <a:cxn ang="0">
                      <a:pos x="T18" y="T19"/>
                    </a:cxn>
                    <a:cxn ang="0">
                      <a:pos x="T20" y="T21"/>
                    </a:cxn>
                    <a:cxn ang="0">
                      <a:pos x="T22" y="T23"/>
                    </a:cxn>
                    <a:cxn ang="0">
                      <a:pos x="T24" y="T25"/>
                    </a:cxn>
                    <a:cxn ang="0">
                      <a:pos x="T26" y="T27"/>
                    </a:cxn>
                    <a:cxn ang="0">
                      <a:pos x="T28" y="T29"/>
                    </a:cxn>
                    <a:cxn ang="0">
                      <a:pos x="T30" y="T31"/>
                    </a:cxn>
                    <a:cxn ang="0">
                      <a:pos x="T32" y="T33"/>
                    </a:cxn>
                    <a:cxn ang="0">
                      <a:pos x="T34" y="T35"/>
                    </a:cxn>
                    <a:cxn ang="0">
                      <a:pos x="T36" y="T37"/>
                    </a:cxn>
                    <a:cxn ang="0">
                      <a:pos x="T38" y="T39"/>
                    </a:cxn>
                    <a:cxn ang="0">
                      <a:pos x="T40" y="T41"/>
                    </a:cxn>
                    <a:cxn ang="0">
                      <a:pos x="T42" y="T43"/>
                    </a:cxn>
                    <a:cxn ang="0">
                      <a:pos x="T44" y="T45"/>
                    </a:cxn>
                    <a:cxn ang="0">
                      <a:pos x="T46" y="T47"/>
                    </a:cxn>
                    <a:cxn ang="0">
                      <a:pos x="T48" y="T49"/>
                    </a:cxn>
                    <a:cxn ang="0">
                      <a:pos x="T50" y="T51"/>
                    </a:cxn>
                    <a:cxn ang="0">
                      <a:pos x="T52" y="T53"/>
                    </a:cxn>
                    <a:cxn ang="0">
                      <a:pos x="T54" y="T55"/>
                    </a:cxn>
                    <a:cxn ang="0">
                      <a:pos x="T56" y="T57"/>
                    </a:cxn>
                    <a:cxn ang="0">
                      <a:pos x="T58" y="T59"/>
                    </a:cxn>
                    <a:cxn ang="0">
                      <a:pos x="T60" y="T61"/>
                    </a:cxn>
                    <a:cxn ang="0">
                      <a:pos x="T62" y="T63"/>
                    </a:cxn>
                    <a:cxn ang="0">
                      <a:pos x="T64" y="T65"/>
                    </a:cxn>
                    <a:cxn ang="0">
                      <a:pos x="T66" y="T67"/>
                    </a:cxn>
                    <a:cxn ang="0">
                      <a:pos x="T68" y="T69"/>
                    </a:cxn>
                    <a:cxn ang="0">
                      <a:pos x="T70" y="T71"/>
                    </a:cxn>
                    <a:cxn ang="0">
                      <a:pos x="T72" y="T73"/>
                    </a:cxn>
                    <a:cxn ang="0">
                      <a:pos x="T74" y="T75"/>
                    </a:cxn>
                    <a:cxn ang="0">
                      <a:pos x="T76" y="T77"/>
                    </a:cxn>
                    <a:cxn ang="0">
                      <a:pos x="T78" y="T79"/>
                    </a:cxn>
                    <a:cxn ang="0">
                      <a:pos x="T80" y="T81"/>
                    </a:cxn>
                    <a:cxn ang="0">
                      <a:pos x="T82" y="T83"/>
                    </a:cxn>
                    <a:cxn ang="0">
                      <a:pos x="T84" y="T85"/>
                    </a:cxn>
                    <a:cxn ang="0">
                      <a:pos x="T86" y="T87"/>
                    </a:cxn>
                    <a:cxn ang="0">
                      <a:pos x="T88" y="T89"/>
                    </a:cxn>
                    <a:cxn ang="0">
                      <a:pos x="T90" y="T91"/>
                    </a:cxn>
                    <a:cxn ang="0">
                      <a:pos x="T92" y="T93"/>
                    </a:cxn>
                    <a:cxn ang="0">
                      <a:pos x="T94" y="T95"/>
                    </a:cxn>
                    <a:cxn ang="0">
                      <a:pos x="T96" y="T97"/>
                    </a:cxn>
                    <a:cxn ang="0">
                      <a:pos x="T98" y="T99"/>
                    </a:cxn>
                    <a:cxn ang="0">
                      <a:pos x="T100" y="T101"/>
                    </a:cxn>
                    <a:cxn ang="0">
                      <a:pos x="T102" y="T103"/>
                    </a:cxn>
                    <a:cxn ang="0">
                      <a:pos x="T104" y="T105"/>
                    </a:cxn>
                    <a:cxn ang="0">
                      <a:pos x="T106" y="T107"/>
                    </a:cxn>
                    <a:cxn ang="0">
                      <a:pos x="T108" y="T109"/>
                    </a:cxn>
                    <a:cxn ang="0">
                      <a:pos x="T110" y="T111"/>
                    </a:cxn>
                    <a:cxn ang="0">
                      <a:pos x="T112" y="T113"/>
                    </a:cxn>
                    <a:cxn ang="0">
                      <a:pos x="T114" y="T115"/>
                    </a:cxn>
                    <a:cxn ang="0">
                      <a:pos x="T116" y="T117"/>
                    </a:cxn>
                    <a:cxn ang="0">
                      <a:pos x="T118" y="T119"/>
                    </a:cxn>
                    <a:cxn ang="0">
                      <a:pos x="T120" y="T121"/>
                    </a:cxn>
                    <a:cxn ang="0">
                      <a:pos x="T122" y="T123"/>
                    </a:cxn>
                  </a:cxnLst>
                  <a:rect l="0" t="0" r="r" b="b"/>
                  <a:pathLst>
                    <a:path w="4275" h="152">
                      <a:moveTo>
                        <a:pt x="0" y="98"/>
                      </a:moveTo>
                      <a:lnTo>
                        <a:pt x="1" y="95"/>
                      </a:lnTo>
                      <a:lnTo>
                        <a:pt x="3" y="93"/>
                      </a:lnTo>
                      <a:lnTo>
                        <a:pt x="5" y="90"/>
                      </a:lnTo>
                      <a:lnTo>
                        <a:pt x="7" y="88"/>
                      </a:lnTo>
                      <a:lnTo>
                        <a:pt x="8" y="87"/>
                      </a:lnTo>
                      <a:lnTo>
                        <a:pt x="10" y="85"/>
                      </a:lnTo>
                      <a:lnTo>
                        <a:pt x="12" y="84"/>
                      </a:lnTo>
                      <a:lnTo>
                        <a:pt x="13" y="83"/>
                      </a:lnTo>
                      <a:lnTo>
                        <a:pt x="15" y="81"/>
                      </a:lnTo>
                      <a:lnTo>
                        <a:pt x="17" y="78"/>
                      </a:lnTo>
                      <a:lnTo>
                        <a:pt x="19" y="75"/>
                      </a:lnTo>
                      <a:lnTo>
                        <a:pt x="20" y="72"/>
                      </a:lnTo>
                      <a:lnTo>
                        <a:pt x="22" y="69"/>
                      </a:lnTo>
                      <a:lnTo>
                        <a:pt x="24" y="67"/>
                      </a:lnTo>
                      <a:lnTo>
                        <a:pt x="25" y="66"/>
                      </a:lnTo>
                      <a:lnTo>
                        <a:pt x="27" y="67"/>
                      </a:lnTo>
                      <a:lnTo>
                        <a:pt x="29" y="69"/>
                      </a:lnTo>
                      <a:lnTo>
                        <a:pt x="31" y="73"/>
                      </a:lnTo>
                      <a:lnTo>
                        <a:pt x="32" y="76"/>
                      </a:lnTo>
                      <a:lnTo>
                        <a:pt x="34" y="79"/>
                      </a:lnTo>
                      <a:lnTo>
                        <a:pt x="36" y="81"/>
                      </a:lnTo>
                      <a:lnTo>
                        <a:pt x="37" y="81"/>
                      </a:lnTo>
                      <a:lnTo>
                        <a:pt x="39" y="80"/>
                      </a:lnTo>
                      <a:lnTo>
                        <a:pt x="41" y="78"/>
                      </a:lnTo>
                      <a:lnTo>
                        <a:pt x="43" y="76"/>
                      </a:lnTo>
                      <a:lnTo>
                        <a:pt x="44" y="74"/>
                      </a:lnTo>
                      <a:lnTo>
                        <a:pt x="46" y="73"/>
                      </a:lnTo>
                      <a:lnTo>
                        <a:pt x="48" y="73"/>
                      </a:lnTo>
                      <a:lnTo>
                        <a:pt x="49" y="74"/>
                      </a:lnTo>
                      <a:lnTo>
                        <a:pt x="51" y="76"/>
                      </a:lnTo>
                      <a:lnTo>
                        <a:pt x="53" y="79"/>
                      </a:lnTo>
                      <a:lnTo>
                        <a:pt x="55" y="80"/>
                      </a:lnTo>
                      <a:lnTo>
                        <a:pt x="56" y="82"/>
                      </a:lnTo>
                      <a:lnTo>
                        <a:pt x="58" y="82"/>
                      </a:lnTo>
                      <a:lnTo>
                        <a:pt x="60" y="82"/>
                      </a:lnTo>
                      <a:lnTo>
                        <a:pt x="61" y="82"/>
                      </a:lnTo>
                      <a:lnTo>
                        <a:pt x="63" y="81"/>
                      </a:lnTo>
                      <a:lnTo>
                        <a:pt x="65" y="82"/>
                      </a:lnTo>
                      <a:lnTo>
                        <a:pt x="67" y="85"/>
                      </a:lnTo>
                      <a:lnTo>
                        <a:pt x="68" y="88"/>
                      </a:lnTo>
                      <a:lnTo>
                        <a:pt x="70" y="93"/>
                      </a:lnTo>
                      <a:lnTo>
                        <a:pt x="72" y="99"/>
                      </a:lnTo>
                      <a:lnTo>
                        <a:pt x="73" y="104"/>
                      </a:lnTo>
                      <a:lnTo>
                        <a:pt x="75" y="109"/>
                      </a:lnTo>
                      <a:lnTo>
                        <a:pt x="77" y="112"/>
                      </a:lnTo>
                      <a:lnTo>
                        <a:pt x="79" y="113"/>
                      </a:lnTo>
                      <a:lnTo>
                        <a:pt x="80" y="113"/>
                      </a:lnTo>
                      <a:lnTo>
                        <a:pt x="82" y="111"/>
                      </a:lnTo>
                      <a:lnTo>
                        <a:pt x="84" y="108"/>
                      </a:lnTo>
                      <a:lnTo>
                        <a:pt x="85" y="105"/>
                      </a:lnTo>
                      <a:lnTo>
                        <a:pt x="87" y="102"/>
                      </a:lnTo>
                      <a:lnTo>
                        <a:pt x="89" y="99"/>
                      </a:lnTo>
                      <a:lnTo>
                        <a:pt x="91" y="97"/>
                      </a:lnTo>
                      <a:lnTo>
                        <a:pt x="92" y="96"/>
                      </a:lnTo>
                      <a:lnTo>
                        <a:pt x="94" y="94"/>
                      </a:lnTo>
                      <a:lnTo>
                        <a:pt x="96" y="93"/>
                      </a:lnTo>
                      <a:lnTo>
                        <a:pt x="97" y="92"/>
                      </a:lnTo>
                      <a:lnTo>
                        <a:pt x="99" y="91"/>
                      </a:lnTo>
                      <a:lnTo>
                        <a:pt x="101" y="91"/>
                      </a:lnTo>
                      <a:lnTo>
                        <a:pt x="103" y="91"/>
                      </a:lnTo>
                      <a:lnTo>
                        <a:pt x="104" y="92"/>
                      </a:lnTo>
                      <a:lnTo>
                        <a:pt x="106" y="93"/>
                      </a:lnTo>
                      <a:lnTo>
                        <a:pt x="107" y="96"/>
                      </a:lnTo>
                      <a:lnTo>
                        <a:pt x="109" y="98"/>
                      </a:lnTo>
                      <a:lnTo>
                        <a:pt x="111" y="101"/>
                      </a:lnTo>
                      <a:lnTo>
                        <a:pt x="113" y="102"/>
                      </a:lnTo>
                      <a:lnTo>
                        <a:pt x="114" y="103"/>
                      </a:lnTo>
                      <a:lnTo>
                        <a:pt x="116" y="101"/>
                      </a:lnTo>
                      <a:lnTo>
                        <a:pt x="118" y="99"/>
                      </a:lnTo>
                      <a:lnTo>
                        <a:pt x="119" y="96"/>
                      </a:lnTo>
                      <a:lnTo>
                        <a:pt x="121" y="92"/>
                      </a:lnTo>
                      <a:lnTo>
                        <a:pt x="123" y="90"/>
                      </a:lnTo>
                      <a:lnTo>
                        <a:pt x="125" y="90"/>
                      </a:lnTo>
                      <a:lnTo>
                        <a:pt x="126" y="91"/>
                      </a:lnTo>
                      <a:lnTo>
                        <a:pt x="128" y="94"/>
                      </a:lnTo>
                      <a:lnTo>
                        <a:pt x="130" y="98"/>
                      </a:lnTo>
                      <a:lnTo>
                        <a:pt x="131" y="102"/>
                      </a:lnTo>
                      <a:lnTo>
                        <a:pt x="133" y="106"/>
                      </a:lnTo>
                      <a:lnTo>
                        <a:pt x="135" y="108"/>
                      </a:lnTo>
                      <a:lnTo>
                        <a:pt x="137" y="108"/>
                      </a:lnTo>
                      <a:lnTo>
                        <a:pt x="138" y="105"/>
                      </a:lnTo>
                      <a:lnTo>
                        <a:pt x="140" y="100"/>
                      </a:lnTo>
                      <a:lnTo>
                        <a:pt x="142" y="94"/>
                      </a:lnTo>
                      <a:lnTo>
                        <a:pt x="143" y="87"/>
                      </a:lnTo>
                      <a:lnTo>
                        <a:pt x="145" y="82"/>
                      </a:lnTo>
                      <a:lnTo>
                        <a:pt x="147" y="78"/>
                      </a:lnTo>
                      <a:lnTo>
                        <a:pt x="149" y="77"/>
                      </a:lnTo>
                      <a:lnTo>
                        <a:pt x="150" y="78"/>
                      </a:lnTo>
                      <a:lnTo>
                        <a:pt x="152" y="82"/>
                      </a:lnTo>
                      <a:lnTo>
                        <a:pt x="154" y="87"/>
                      </a:lnTo>
                      <a:lnTo>
                        <a:pt x="155" y="92"/>
                      </a:lnTo>
                      <a:lnTo>
                        <a:pt x="157" y="98"/>
                      </a:lnTo>
                      <a:lnTo>
                        <a:pt x="159" y="102"/>
                      </a:lnTo>
                      <a:lnTo>
                        <a:pt x="160" y="105"/>
                      </a:lnTo>
                      <a:lnTo>
                        <a:pt x="162" y="106"/>
                      </a:lnTo>
                      <a:lnTo>
                        <a:pt x="164" y="106"/>
                      </a:lnTo>
                      <a:lnTo>
                        <a:pt x="166" y="105"/>
                      </a:lnTo>
                      <a:lnTo>
                        <a:pt x="167" y="103"/>
                      </a:lnTo>
                      <a:lnTo>
                        <a:pt x="169" y="100"/>
                      </a:lnTo>
                      <a:lnTo>
                        <a:pt x="171" y="97"/>
                      </a:lnTo>
                      <a:lnTo>
                        <a:pt x="172" y="93"/>
                      </a:lnTo>
                      <a:lnTo>
                        <a:pt x="174" y="90"/>
                      </a:lnTo>
                      <a:lnTo>
                        <a:pt x="176" y="85"/>
                      </a:lnTo>
                      <a:lnTo>
                        <a:pt x="178" y="82"/>
                      </a:lnTo>
                      <a:lnTo>
                        <a:pt x="179" y="78"/>
                      </a:lnTo>
                      <a:lnTo>
                        <a:pt x="181" y="76"/>
                      </a:lnTo>
                      <a:lnTo>
                        <a:pt x="183" y="74"/>
                      </a:lnTo>
                      <a:lnTo>
                        <a:pt x="184" y="74"/>
                      </a:lnTo>
                      <a:lnTo>
                        <a:pt x="186" y="76"/>
                      </a:lnTo>
                      <a:lnTo>
                        <a:pt x="188" y="79"/>
                      </a:lnTo>
                      <a:lnTo>
                        <a:pt x="190" y="82"/>
                      </a:lnTo>
                      <a:lnTo>
                        <a:pt x="191" y="86"/>
                      </a:lnTo>
                      <a:lnTo>
                        <a:pt x="193" y="89"/>
                      </a:lnTo>
                      <a:lnTo>
                        <a:pt x="195" y="91"/>
                      </a:lnTo>
                      <a:lnTo>
                        <a:pt x="196" y="92"/>
                      </a:lnTo>
                      <a:lnTo>
                        <a:pt x="198" y="92"/>
                      </a:lnTo>
                      <a:lnTo>
                        <a:pt x="200" y="90"/>
                      </a:lnTo>
                      <a:lnTo>
                        <a:pt x="202" y="87"/>
                      </a:lnTo>
                      <a:lnTo>
                        <a:pt x="203" y="84"/>
                      </a:lnTo>
                      <a:lnTo>
                        <a:pt x="205" y="81"/>
                      </a:lnTo>
                      <a:lnTo>
                        <a:pt x="207" y="79"/>
                      </a:lnTo>
                      <a:lnTo>
                        <a:pt x="208" y="78"/>
                      </a:lnTo>
                      <a:lnTo>
                        <a:pt x="210" y="78"/>
                      </a:lnTo>
                      <a:lnTo>
                        <a:pt x="212" y="79"/>
                      </a:lnTo>
                      <a:lnTo>
                        <a:pt x="214" y="82"/>
                      </a:lnTo>
                      <a:lnTo>
                        <a:pt x="215" y="85"/>
                      </a:lnTo>
                      <a:lnTo>
                        <a:pt x="217" y="88"/>
                      </a:lnTo>
                      <a:lnTo>
                        <a:pt x="219" y="92"/>
                      </a:lnTo>
                      <a:lnTo>
                        <a:pt x="220" y="95"/>
                      </a:lnTo>
                      <a:lnTo>
                        <a:pt x="222" y="98"/>
                      </a:lnTo>
                      <a:lnTo>
                        <a:pt x="224" y="100"/>
                      </a:lnTo>
                      <a:lnTo>
                        <a:pt x="226" y="102"/>
                      </a:lnTo>
                      <a:lnTo>
                        <a:pt x="227" y="104"/>
                      </a:lnTo>
                      <a:lnTo>
                        <a:pt x="229" y="105"/>
                      </a:lnTo>
                      <a:lnTo>
                        <a:pt x="231" y="105"/>
                      </a:lnTo>
                      <a:lnTo>
                        <a:pt x="232" y="106"/>
                      </a:lnTo>
                      <a:lnTo>
                        <a:pt x="234" y="106"/>
                      </a:lnTo>
                      <a:lnTo>
                        <a:pt x="236" y="106"/>
                      </a:lnTo>
                      <a:lnTo>
                        <a:pt x="238" y="106"/>
                      </a:lnTo>
                      <a:lnTo>
                        <a:pt x="239" y="107"/>
                      </a:lnTo>
                      <a:lnTo>
                        <a:pt x="241" y="108"/>
                      </a:lnTo>
                      <a:lnTo>
                        <a:pt x="242" y="110"/>
                      </a:lnTo>
                      <a:lnTo>
                        <a:pt x="244" y="112"/>
                      </a:lnTo>
                      <a:lnTo>
                        <a:pt x="246" y="114"/>
                      </a:lnTo>
                      <a:lnTo>
                        <a:pt x="248" y="117"/>
                      </a:lnTo>
                      <a:lnTo>
                        <a:pt x="250" y="118"/>
                      </a:lnTo>
                      <a:lnTo>
                        <a:pt x="251" y="119"/>
                      </a:lnTo>
                      <a:lnTo>
                        <a:pt x="253" y="120"/>
                      </a:lnTo>
                      <a:lnTo>
                        <a:pt x="254" y="119"/>
                      </a:lnTo>
                      <a:lnTo>
                        <a:pt x="256" y="119"/>
                      </a:lnTo>
                      <a:lnTo>
                        <a:pt x="258" y="118"/>
                      </a:lnTo>
                      <a:lnTo>
                        <a:pt x="260" y="117"/>
                      </a:lnTo>
                      <a:lnTo>
                        <a:pt x="262" y="116"/>
                      </a:lnTo>
                      <a:lnTo>
                        <a:pt x="263" y="116"/>
                      </a:lnTo>
                      <a:lnTo>
                        <a:pt x="265" y="116"/>
                      </a:lnTo>
                      <a:lnTo>
                        <a:pt x="266" y="116"/>
                      </a:lnTo>
                      <a:lnTo>
                        <a:pt x="268" y="116"/>
                      </a:lnTo>
                      <a:lnTo>
                        <a:pt x="270" y="116"/>
                      </a:lnTo>
                      <a:lnTo>
                        <a:pt x="272" y="116"/>
                      </a:lnTo>
                      <a:lnTo>
                        <a:pt x="274" y="116"/>
                      </a:lnTo>
                      <a:lnTo>
                        <a:pt x="275" y="115"/>
                      </a:lnTo>
                      <a:lnTo>
                        <a:pt x="277" y="115"/>
                      </a:lnTo>
                      <a:lnTo>
                        <a:pt x="278" y="114"/>
                      </a:lnTo>
                      <a:lnTo>
                        <a:pt x="280" y="113"/>
                      </a:lnTo>
                      <a:lnTo>
                        <a:pt x="282" y="113"/>
                      </a:lnTo>
                      <a:lnTo>
                        <a:pt x="284" y="113"/>
                      </a:lnTo>
                      <a:lnTo>
                        <a:pt x="285" y="112"/>
                      </a:lnTo>
                      <a:lnTo>
                        <a:pt x="287" y="112"/>
                      </a:lnTo>
                      <a:lnTo>
                        <a:pt x="289" y="110"/>
                      </a:lnTo>
                      <a:lnTo>
                        <a:pt x="290" y="108"/>
                      </a:lnTo>
                      <a:lnTo>
                        <a:pt x="292" y="105"/>
                      </a:lnTo>
                      <a:lnTo>
                        <a:pt x="294" y="103"/>
                      </a:lnTo>
                      <a:lnTo>
                        <a:pt x="296" y="101"/>
                      </a:lnTo>
                      <a:lnTo>
                        <a:pt x="297" y="100"/>
                      </a:lnTo>
                      <a:lnTo>
                        <a:pt x="299" y="100"/>
                      </a:lnTo>
                      <a:lnTo>
                        <a:pt x="301" y="102"/>
                      </a:lnTo>
                      <a:lnTo>
                        <a:pt x="302" y="104"/>
                      </a:lnTo>
                      <a:lnTo>
                        <a:pt x="304" y="106"/>
                      </a:lnTo>
                      <a:lnTo>
                        <a:pt x="306" y="109"/>
                      </a:lnTo>
                      <a:lnTo>
                        <a:pt x="308" y="109"/>
                      </a:lnTo>
                      <a:lnTo>
                        <a:pt x="309" y="109"/>
                      </a:lnTo>
                      <a:lnTo>
                        <a:pt x="311" y="106"/>
                      </a:lnTo>
                      <a:lnTo>
                        <a:pt x="313" y="103"/>
                      </a:lnTo>
                      <a:lnTo>
                        <a:pt x="314" y="99"/>
                      </a:lnTo>
                      <a:lnTo>
                        <a:pt x="316" y="96"/>
                      </a:lnTo>
                      <a:lnTo>
                        <a:pt x="318" y="93"/>
                      </a:lnTo>
                      <a:lnTo>
                        <a:pt x="320" y="93"/>
                      </a:lnTo>
                      <a:lnTo>
                        <a:pt x="321" y="96"/>
                      </a:lnTo>
                      <a:lnTo>
                        <a:pt x="323" y="100"/>
                      </a:lnTo>
                      <a:lnTo>
                        <a:pt x="325" y="105"/>
                      </a:lnTo>
                      <a:lnTo>
                        <a:pt x="326" y="111"/>
                      </a:lnTo>
                      <a:lnTo>
                        <a:pt x="328" y="117"/>
                      </a:lnTo>
                      <a:lnTo>
                        <a:pt x="330" y="120"/>
                      </a:lnTo>
                      <a:lnTo>
                        <a:pt x="332" y="121"/>
                      </a:lnTo>
                      <a:lnTo>
                        <a:pt x="333" y="120"/>
                      </a:lnTo>
                      <a:lnTo>
                        <a:pt x="335" y="117"/>
                      </a:lnTo>
                      <a:lnTo>
                        <a:pt x="337" y="112"/>
                      </a:lnTo>
                      <a:lnTo>
                        <a:pt x="338" y="108"/>
                      </a:lnTo>
                      <a:lnTo>
                        <a:pt x="340" y="104"/>
                      </a:lnTo>
                      <a:lnTo>
                        <a:pt x="342" y="103"/>
                      </a:lnTo>
                      <a:lnTo>
                        <a:pt x="344" y="103"/>
                      </a:lnTo>
                      <a:lnTo>
                        <a:pt x="345" y="105"/>
                      </a:lnTo>
                      <a:lnTo>
                        <a:pt x="347" y="109"/>
                      </a:lnTo>
                      <a:lnTo>
                        <a:pt x="349" y="113"/>
                      </a:lnTo>
                      <a:lnTo>
                        <a:pt x="350" y="117"/>
                      </a:lnTo>
                      <a:lnTo>
                        <a:pt x="352" y="121"/>
                      </a:lnTo>
                      <a:lnTo>
                        <a:pt x="354" y="123"/>
                      </a:lnTo>
                      <a:lnTo>
                        <a:pt x="356" y="124"/>
                      </a:lnTo>
                      <a:lnTo>
                        <a:pt x="357" y="124"/>
                      </a:lnTo>
                      <a:lnTo>
                        <a:pt x="359" y="123"/>
                      </a:lnTo>
                      <a:lnTo>
                        <a:pt x="361" y="122"/>
                      </a:lnTo>
                      <a:lnTo>
                        <a:pt x="362" y="120"/>
                      </a:lnTo>
                      <a:lnTo>
                        <a:pt x="364" y="119"/>
                      </a:lnTo>
                      <a:lnTo>
                        <a:pt x="366" y="119"/>
                      </a:lnTo>
                      <a:lnTo>
                        <a:pt x="367" y="119"/>
                      </a:lnTo>
                      <a:lnTo>
                        <a:pt x="369" y="119"/>
                      </a:lnTo>
                      <a:lnTo>
                        <a:pt x="371" y="120"/>
                      </a:lnTo>
                      <a:lnTo>
                        <a:pt x="373" y="120"/>
                      </a:lnTo>
                      <a:lnTo>
                        <a:pt x="374" y="119"/>
                      </a:lnTo>
                      <a:lnTo>
                        <a:pt x="376" y="118"/>
                      </a:lnTo>
                      <a:lnTo>
                        <a:pt x="378" y="116"/>
                      </a:lnTo>
                      <a:lnTo>
                        <a:pt x="379" y="113"/>
                      </a:lnTo>
                      <a:lnTo>
                        <a:pt x="381" y="110"/>
                      </a:lnTo>
                      <a:lnTo>
                        <a:pt x="383" y="107"/>
                      </a:lnTo>
                      <a:lnTo>
                        <a:pt x="385" y="103"/>
                      </a:lnTo>
                      <a:lnTo>
                        <a:pt x="386" y="100"/>
                      </a:lnTo>
                      <a:lnTo>
                        <a:pt x="388" y="97"/>
                      </a:lnTo>
                      <a:lnTo>
                        <a:pt x="390" y="94"/>
                      </a:lnTo>
                      <a:lnTo>
                        <a:pt x="391" y="93"/>
                      </a:lnTo>
                      <a:lnTo>
                        <a:pt x="393" y="93"/>
                      </a:lnTo>
                      <a:lnTo>
                        <a:pt x="395" y="93"/>
                      </a:lnTo>
                      <a:lnTo>
                        <a:pt x="397" y="94"/>
                      </a:lnTo>
                      <a:lnTo>
                        <a:pt x="398" y="95"/>
                      </a:lnTo>
                      <a:lnTo>
                        <a:pt x="400" y="96"/>
                      </a:lnTo>
                      <a:lnTo>
                        <a:pt x="402" y="97"/>
                      </a:lnTo>
                      <a:lnTo>
                        <a:pt x="403" y="97"/>
                      </a:lnTo>
                      <a:lnTo>
                        <a:pt x="405" y="97"/>
                      </a:lnTo>
                      <a:lnTo>
                        <a:pt x="407" y="96"/>
                      </a:lnTo>
                      <a:lnTo>
                        <a:pt x="408" y="95"/>
                      </a:lnTo>
                      <a:lnTo>
                        <a:pt x="410" y="93"/>
                      </a:lnTo>
                      <a:lnTo>
                        <a:pt x="412" y="92"/>
                      </a:lnTo>
                      <a:lnTo>
                        <a:pt x="413" y="92"/>
                      </a:lnTo>
                      <a:lnTo>
                        <a:pt x="415" y="92"/>
                      </a:lnTo>
                      <a:lnTo>
                        <a:pt x="417" y="93"/>
                      </a:lnTo>
                      <a:lnTo>
                        <a:pt x="419" y="94"/>
                      </a:lnTo>
                      <a:lnTo>
                        <a:pt x="420" y="96"/>
                      </a:lnTo>
                      <a:lnTo>
                        <a:pt x="422" y="98"/>
                      </a:lnTo>
                      <a:lnTo>
                        <a:pt x="424" y="100"/>
                      </a:lnTo>
                      <a:lnTo>
                        <a:pt x="425" y="101"/>
                      </a:lnTo>
                      <a:lnTo>
                        <a:pt x="427" y="102"/>
                      </a:lnTo>
                      <a:lnTo>
                        <a:pt x="429" y="101"/>
                      </a:lnTo>
                      <a:lnTo>
                        <a:pt x="431" y="99"/>
                      </a:lnTo>
                      <a:lnTo>
                        <a:pt x="432" y="97"/>
                      </a:lnTo>
                      <a:lnTo>
                        <a:pt x="434" y="93"/>
                      </a:lnTo>
                      <a:lnTo>
                        <a:pt x="436" y="90"/>
                      </a:lnTo>
                      <a:lnTo>
                        <a:pt x="437" y="86"/>
                      </a:lnTo>
                      <a:lnTo>
                        <a:pt x="439" y="82"/>
                      </a:lnTo>
                      <a:lnTo>
                        <a:pt x="441" y="79"/>
                      </a:lnTo>
                      <a:lnTo>
                        <a:pt x="443" y="76"/>
                      </a:lnTo>
                      <a:lnTo>
                        <a:pt x="444" y="74"/>
                      </a:lnTo>
                      <a:lnTo>
                        <a:pt x="446" y="72"/>
                      </a:lnTo>
                      <a:lnTo>
                        <a:pt x="448" y="70"/>
                      </a:lnTo>
                      <a:lnTo>
                        <a:pt x="449" y="69"/>
                      </a:lnTo>
                      <a:lnTo>
                        <a:pt x="451" y="69"/>
                      </a:lnTo>
                      <a:lnTo>
                        <a:pt x="453" y="69"/>
                      </a:lnTo>
                      <a:lnTo>
                        <a:pt x="455" y="69"/>
                      </a:lnTo>
                      <a:lnTo>
                        <a:pt x="456" y="71"/>
                      </a:lnTo>
                      <a:lnTo>
                        <a:pt x="458" y="72"/>
                      </a:lnTo>
                      <a:lnTo>
                        <a:pt x="460" y="73"/>
                      </a:lnTo>
                      <a:lnTo>
                        <a:pt x="461" y="75"/>
                      </a:lnTo>
                      <a:lnTo>
                        <a:pt x="463" y="75"/>
                      </a:lnTo>
                      <a:lnTo>
                        <a:pt x="465" y="75"/>
                      </a:lnTo>
                      <a:lnTo>
                        <a:pt x="467" y="75"/>
                      </a:lnTo>
                      <a:lnTo>
                        <a:pt x="468" y="74"/>
                      </a:lnTo>
                      <a:lnTo>
                        <a:pt x="470" y="72"/>
                      </a:lnTo>
                      <a:lnTo>
                        <a:pt x="472" y="71"/>
                      </a:lnTo>
                      <a:lnTo>
                        <a:pt x="473" y="70"/>
                      </a:lnTo>
                      <a:lnTo>
                        <a:pt x="475" y="71"/>
                      </a:lnTo>
                      <a:lnTo>
                        <a:pt x="477" y="73"/>
                      </a:lnTo>
                      <a:lnTo>
                        <a:pt x="479" y="76"/>
                      </a:lnTo>
                      <a:lnTo>
                        <a:pt x="480" y="80"/>
                      </a:lnTo>
                      <a:lnTo>
                        <a:pt x="482" y="84"/>
                      </a:lnTo>
                      <a:lnTo>
                        <a:pt x="484" y="88"/>
                      </a:lnTo>
                      <a:lnTo>
                        <a:pt x="485" y="91"/>
                      </a:lnTo>
                      <a:lnTo>
                        <a:pt x="487" y="92"/>
                      </a:lnTo>
                      <a:lnTo>
                        <a:pt x="489" y="91"/>
                      </a:lnTo>
                      <a:lnTo>
                        <a:pt x="491" y="87"/>
                      </a:lnTo>
                      <a:lnTo>
                        <a:pt x="492" y="82"/>
                      </a:lnTo>
                      <a:lnTo>
                        <a:pt x="494" y="76"/>
                      </a:lnTo>
                      <a:lnTo>
                        <a:pt x="496" y="71"/>
                      </a:lnTo>
                      <a:lnTo>
                        <a:pt x="497" y="66"/>
                      </a:lnTo>
                      <a:lnTo>
                        <a:pt x="499" y="64"/>
                      </a:lnTo>
                      <a:lnTo>
                        <a:pt x="501" y="63"/>
                      </a:lnTo>
                      <a:lnTo>
                        <a:pt x="503" y="66"/>
                      </a:lnTo>
                      <a:lnTo>
                        <a:pt x="504" y="69"/>
                      </a:lnTo>
                      <a:lnTo>
                        <a:pt x="506" y="74"/>
                      </a:lnTo>
                      <a:lnTo>
                        <a:pt x="508" y="80"/>
                      </a:lnTo>
                      <a:lnTo>
                        <a:pt x="509" y="85"/>
                      </a:lnTo>
                      <a:lnTo>
                        <a:pt x="511" y="88"/>
                      </a:lnTo>
                      <a:lnTo>
                        <a:pt x="513" y="90"/>
                      </a:lnTo>
                      <a:lnTo>
                        <a:pt x="515" y="91"/>
                      </a:lnTo>
                      <a:lnTo>
                        <a:pt x="516" y="91"/>
                      </a:lnTo>
                      <a:lnTo>
                        <a:pt x="518" y="90"/>
                      </a:lnTo>
                      <a:lnTo>
                        <a:pt x="520" y="88"/>
                      </a:lnTo>
                      <a:lnTo>
                        <a:pt x="521" y="86"/>
                      </a:lnTo>
                      <a:lnTo>
                        <a:pt x="523" y="84"/>
                      </a:lnTo>
                      <a:lnTo>
                        <a:pt x="525" y="82"/>
                      </a:lnTo>
                      <a:lnTo>
                        <a:pt x="527" y="81"/>
                      </a:lnTo>
                      <a:lnTo>
                        <a:pt x="528" y="80"/>
                      </a:lnTo>
                      <a:lnTo>
                        <a:pt x="530" y="79"/>
                      </a:lnTo>
                      <a:lnTo>
                        <a:pt x="532" y="78"/>
                      </a:lnTo>
                      <a:lnTo>
                        <a:pt x="533" y="77"/>
                      </a:lnTo>
                      <a:lnTo>
                        <a:pt x="535" y="77"/>
                      </a:lnTo>
                      <a:lnTo>
                        <a:pt x="537" y="77"/>
                      </a:lnTo>
                      <a:lnTo>
                        <a:pt x="539" y="78"/>
                      </a:lnTo>
                      <a:lnTo>
                        <a:pt x="540" y="79"/>
                      </a:lnTo>
                      <a:lnTo>
                        <a:pt x="542" y="80"/>
                      </a:lnTo>
                      <a:lnTo>
                        <a:pt x="543" y="81"/>
                      </a:lnTo>
                      <a:lnTo>
                        <a:pt x="545" y="82"/>
                      </a:lnTo>
                      <a:lnTo>
                        <a:pt x="547" y="82"/>
                      </a:lnTo>
                      <a:lnTo>
                        <a:pt x="549" y="83"/>
                      </a:lnTo>
                      <a:lnTo>
                        <a:pt x="551" y="82"/>
                      </a:lnTo>
                      <a:lnTo>
                        <a:pt x="552" y="82"/>
                      </a:lnTo>
                      <a:lnTo>
                        <a:pt x="554" y="82"/>
                      </a:lnTo>
                      <a:lnTo>
                        <a:pt x="555" y="82"/>
                      </a:lnTo>
                      <a:lnTo>
                        <a:pt x="557" y="83"/>
                      </a:lnTo>
                      <a:lnTo>
                        <a:pt x="559" y="85"/>
                      </a:lnTo>
                      <a:lnTo>
                        <a:pt x="561" y="86"/>
                      </a:lnTo>
                      <a:lnTo>
                        <a:pt x="563" y="87"/>
                      </a:lnTo>
                      <a:lnTo>
                        <a:pt x="564" y="88"/>
                      </a:lnTo>
                      <a:lnTo>
                        <a:pt x="566" y="89"/>
                      </a:lnTo>
                      <a:lnTo>
                        <a:pt x="567" y="88"/>
                      </a:lnTo>
                      <a:lnTo>
                        <a:pt x="569" y="87"/>
                      </a:lnTo>
                      <a:lnTo>
                        <a:pt x="571" y="84"/>
                      </a:lnTo>
                      <a:lnTo>
                        <a:pt x="573" y="81"/>
                      </a:lnTo>
                      <a:lnTo>
                        <a:pt x="574" y="78"/>
                      </a:lnTo>
                      <a:lnTo>
                        <a:pt x="576" y="75"/>
                      </a:lnTo>
                      <a:lnTo>
                        <a:pt x="578" y="73"/>
                      </a:lnTo>
                      <a:lnTo>
                        <a:pt x="579" y="71"/>
                      </a:lnTo>
                      <a:lnTo>
                        <a:pt x="581" y="69"/>
                      </a:lnTo>
                      <a:lnTo>
                        <a:pt x="583" y="69"/>
                      </a:lnTo>
                      <a:lnTo>
                        <a:pt x="585" y="69"/>
                      </a:lnTo>
                      <a:lnTo>
                        <a:pt x="586" y="69"/>
                      </a:lnTo>
                      <a:lnTo>
                        <a:pt x="588" y="70"/>
                      </a:lnTo>
                      <a:lnTo>
                        <a:pt x="590" y="71"/>
                      </a:lnTo>
                      <a:lnTo>
                        <a:pt x="591" y="73"/>
                      </a:lnTo>
                      <a:lnTo>
                        <a:pt x="593" y="74"/>
                      </a:lnTo>
                      <a:lnTo>
                        <a:pt x="595" y="76"/>
                      </a:lnTo>
                      <a:lnTo>
                        <a:pt x="597" y="78"/>
                      </a:lnTo>
                      <a:lnTo>
                        <a:pt x="598" y="80"/>
                      </a:lnTo>
                      <a:lnTo>
                        <a:pt x="600" y="82"/>
                      </a:lnTo>
                      <a:lnTo>
                        <a:pt x="602" y="84"/>
                      </a:lnTo>
                      <a:lnTo>
                        <a:pt x="603" y="84"/>
                      </a:lnTo>
                      <a:lnTo>
                        <a:pt x="605" y="85"/>
                      </a:lnTo>
                      <a:lnTo>
                        <a:pt x="607" y="84"/>
                      </a:lnTo>
                      <a:lnTo>
                        <a:pt x="608" y="82"/>
                      </a:lnTo>
                      <a:lnTo>
                        <a:pt x="610" y="81"/>
                      </a:lnTo>
                      <a:lnTo>
                        <a:pt x="612" y="79"/>
                      </a:lnTo>
                      <a:lnTo>
                        <a:pt x="614" y="77"/>
                      </a:lnTo>
                      <a:lnTo>
                        <a:pt x="615" y="76"/>
                      </a:lnTo>
                      <a:lnTo>
                        <a:pt x="617" y="75"/>
                      </a:lnTo>
                      <a:lnTo>
                        <a:pt x="619" y="75"/>
                      </a:lnTo>
                      <a:lnTo>
                        <a:pt x="620" y="75"/>
                      </a:lnTo>
                      <a:lnTo>
                        <a:pt x="622" y="76"/>
                      </a:lnTo>
                      <a:lnTo>
                        <a:pt x="624" y="77"/>
                      </a:lnTo>
                      <a:lnTo>
                        <a:pt x="626" y="78"/>
                      </a:lnTo>
                      <a:lnTo>
                        <a:pt x="627" y="77"/>
                      </a:lnTo>
                      <a:lnTo>
                        <a:pt x="629" y="76"/>
                      </a:lnTo>
                      <a:lnTo>
                        <a:pt x="631" y="74"/>
                      </a:lnTo>
                      <a:lnTo>
                        <a:pt x="632" y="71"/>
                      </a:lnTo>
                      <a:lnTo>
                        <a:pt x="634" y="68"/>
                      </a:lnTo>
                      <a:lnTo>
                        <a:pt x="636" y="65"/>
                      </a:lnTo>
                      <a:lnTo>
                        <a:pt x="638" y="63"/>
                      </a:lnTo>
                      <a:lnTo>
                        <a:pt x="639" y="62"/>
                      </a:lnTo>
                      <a:lnTo>
                        <a:pt x="641" y="62"/>
                      </a:lnTo>
                      <a:lnTo>
                        <a:pt x="643" y="63"/>
                      </a:lnTo>
                      <a:lnTo>
                        <a:pt x="644" y="65"/>
                      </a:lnTo>
                      <a:lnTo>
                        <a:pt x="646" y="67"/>
                      </a:lnTo>
                      <a:lnTo>
                        <a:pt x="648" y="70"/>
                      </a:lnTo>
                      <a:lnTo>
                        <a:pt x="650" y="72"/>
                      </a:lnTo>
                      <a:lnTo>
                        <a:pt x="651" y="74"/>
                      </a:lnTo>
                      <a:lnTo>
                        <a:pt x="653" y="75"/>
                      </a:lnTo>
                      <a:lnTo>
                        <a:pt x="655" y="75"/>
                      </a:lnTo>
                      <a:lnTo>
                        <a:pt x="656" y="75"/>
                      </a:lnTo>
                      <a:lnTo>
                        <a:pt x="658" y="75"/>
                      </a:lnTo>
                      <a:lnTo>
                        <a:pt x="660" y="75"/>
                      </a:lnTo>
                      <a:lnTo>
                        <a:pt x="662" y="75"/>
                      </a:lnTo>
                      <a:lnTo>
                        <a:pt x="663" y="74"/>
                      </a:lnTo>
                      <a:lnTo>
                        <a:pt x="665" y="74"/>
                      </a:lnTo>
                      <a:lnTo>
                        <a:pt x="667" y="74"/>
                      </a:lnTo>
                      <a:lnTo>
                        <a:pt x="668" y="73"/>
                      </a:lnTo>
                      <a:lnTo>
                        <a:pt x="670" y="72"/>
                      </a:lnTo>
                      <a:lnTo>
                        <a:pt x="672" y="71"/>
                      </a:lnTo>
                      <a:lnTo>
                        <a:pt x="674" y="69"/>
                      </a:lnTo>
                      <a:lnTo>
                        <a:pt x="675" y="67"/>
                      </a:lnTo>
                      <a:lnTo>
                        <a:pt x="677" y="66"/>
                      </a:lnTo>
                      <a:lnTo>
                        <a:pt x="678" y="66"/>
                      </a:lnTo>
                      <a:lnTo>
                        <a:pt x="680" y="65"/>
                      </a:lnTo>
                      <a:lnTo>
                        <a:pt x="682" y="65"/>
                      </a:lnTo>
                      <a:lnTo>
                        <a:pt x="684" y="66"/>
                      </a:lnTo>
                      <a:lnTo>
                        <a:pt x="686" y="66"/>
                      </a:lnTo>
                      <a:lnTo>
                        <a:pt x="687" y="67"/>
                      </a:lnTo>
                      <a:lnTo>
                        <a:pt x="689" y="68"/>
                      </a:lnTo>
                      <a:lnTo>
                        <a:pt x="690" y="69"/>
                      </a:lnTo>
                      <a:lnTo>
                        <a:pt x="692" y="71"/>
                      </a:lnTo>
                      <a:lnTo>
                        <a:pt x="694" y="73"/>
                      </a:lnTo>
                      <a:lnTo>
                        <a:pt x="696" y="75"/>
                      </a:lnTo>
                      <a:lnTo>
                        <a:pt x="698" y="78"/>
                      </a:lnTo>
                      <a:lnTo>
                        <a:pt x="699" y="80"/>
                      </a:lnTo>
                      <a:lnTo>
                        <a:pt x="701" y="82"/>
                      </a:lnTo>
                      <a:lnTo>
                        <a:pt x="702" y="82"/>
                      </a:lnTo>
                      <a:lnTo>
                        <a:pt x="704" y="81"/>
                      </a:lnTo>
                      <a:lnTo>
                        <a:pt x="706" y="79"/>
                      </a:lnTo>
                      <a:lnTo>
                        <a:pt x="708" y="75"/>
                      </a:lnTo>
                      <a:lnTo>
                        <a:pt x="710" y="70"/>
                      </a:lnTo>
                      <a:lnTo>
                        <a:pt x="711" y="66"/>
                      </a:lnTo>
                      <a:lnTo>
                        <a:pt x="713" y="62"/>
                      </a:lnTo>
                      <a:lnTo>
                        <a:pt x="714" y="60"/>
                      </a:lnTo>
                      <a:lnTo>
                        <a:pt x="716" y="60"/>
                      </a:lnTo>
                      <a:lnTo>
                        <a:pt x="718" y="62"/>
                      </a:lnTo>
                      <a:lnTo>
                        <a:pt x="720" y="65"/>
                      </a:lnTo>
                      <a:lnTo>
                        <a:pt x="721" y="70"/>
                      </a:lnTo>
                      <a:lnTo>
                        <a:pt x="723" y="75"/>
                      </a:lnTo>
                      <a:lnTo>
                        <a:pt x="725" y="79"/>
                      </a:lnTo>
                      <a:lnTo>
                        <a:pt x="726" y="81"/>
                      </a:lnTo>
                      <a:lnTo>
                        <a:pt x="728" y="82"/>
                      </a:lnTo>
                      <a:lnTo>
                        <a:pt x="730" y="81"/>
                      </a:lnTo>
                      <a:lnTo>
                        <a:pt x="732" y="79"/>
                      </a:lnTo>
                      <a:lnTo>
                        <a:pt x="733" y="76"/>
                      </a:lnTo>
                      <a:lnTo>
                        <a:pt x="735" y="73"/>
                      </a:lnTo>
                      <a:lnTo>
                        <a:pt x="737" y="70"/>
                      </a:lnTo>
                      <a:lnTo>
                        <a:pt x="738" y="68"/>
                      </a:lnTo>
                      <a:lnTo>
                        <a:pt x="740" y="67"/>
                      </a:lnTo>
                      <a:lnTo>
                        <a:pt x="742" y="67"/>
                      </a:lnTo>
                      <a:lnTo>
                        <a:pt x="744" y="68"/>
                      </a:lnTo>
                      <a:lnTo>
                        <a:pt x="745" y="69"/>
                      </a:lnTo>
                      <a:lnTo>
                        <a:pt x="747" y="70"/>
                      </a:lnTo>
                      <a:lnTo>
                        <a:pt x="749" y="72"/>
                      </a:lnTo>
                      <a:lnTo>
                        <a:pt x="750" y="73"/>
                      </a:lnTo>
                      <a:lnTo>
                        <a:pt x="752" y="75"/>
                      </a:lnTo>
                      <a:lnTo>
                        <a:pt x="754" y="76"/>
                      </a:lnTo>
                      <a:lnTo>
                        <a:pt x="756" y="79"/>
                      </a:lnTo>
                      <a:lnTo>
                        <a:pt x="757" y="81"/>
                      </a:lnTo>
                      <a:lnTo>
                        <a:pt x="759" y="84"/>
                      </a:lnTo>
                      <a:lnTo>
                        <a:pt x="761" y="86"/>
                      </a:lnTo>
                      <a:lnTo>
                        <a:pt x="762" y="87"/>
                      </a:lnTo>
                      <a:lnTo>
                        <a:pt x="764" y="88"/>
                      </a:lnTo>
                      <a:lnTo>
                        <a:pt x="766" y="87"/>
                      </a:lnTo>
                      <a:lnTo>
                        <a:pt x="768" y="85"/>
                      </a:lnTo>
                      <a:lnTo>
                        <a:pt x="769" y="82"/>
                      </a:lnTo>
                      <a:lnTo>
                        <a:pt x="771" y="79"/>
                      </a:lnTo>
                      <a:lnTo>
                        <a:pt x="773" y="75"/>
                      </a:lnTo>
                      <a:lnTo>
                        <a:pt x="774" y="72"/>
                      </a:lnTo>
                      <a:lnTo>
                        <a:pt x="776" y="70"/>
                      </a:lnTo>
                      <a:lnTo>
                        <a:pt x="778" y="68"/>
                      </a:lnTo>
                      <a:lnTo>
                        <a:pt x="780" y="68"/>
                      </a:lnTo>
                      <a:lnTo>
                        <a:pt x="781" y="68"/>
                      </a:lnTo>
                      <a:lnTo>
                        <a:pt x="783" y="68"/>
                      </a:lnTo>
                      <a:lnTo>
                        <a:pt x="785" y="68"/>
                      </a:lnTo>
                      <a:lnTo>
                        <a:pt x="786" y="67"/>
                      </a:lnTo>
                      <a:lnTo>
                        <a:pt x="788" y="66"/>
                      </a:lnTo>
                      <a:lnTo>
                        <a:pt x="790" y="65"/>
                      </a:lnTo>
                      <a:lnTo>
                        <a:pt x="792" y="63"/>
                      </a:lnTo>
                      <a:lnTo>
                        <a:pt x="793" y="61"/>
                      </a:lnTo>
                      <a:lnTo>
                        <a:pt x="795" y="59"/>
                      </a:lnTo>
                      <a:lnTo>
                        <a:pt x="797" y="57"/>
                      </a:lnTo>
                      <a:lnTo>
                        <a:pt x="798" y="55"/>
                      </a:lnTo>
                      <a:lnTo>
                        <a:pt x="800" y="55"/>
                      </a:lnTo>
                      <a:lnTo>
                        <a:pt x="802" y="54"/>
                      </a:lnTo>
                      <a:lnTo>
                        <a:pt x="804" y="54"/>
                      </a:lnTo>
                      <a:lnTo>
                        <a:pt x="805" y="54"/>
                      </a:lnTo>
                      <a:lnTo>
                        <a:pt x="807" y="54"/>
                      </a:lnTo>
                      <a:lnTo>
                        <a:pt x="809" y="55"/>
                      </a:lnTo>
                      <a:lnTo>
                        <a:pt x="810" y="55"/>
                      </a:lnTo>
                      <a:lnTo>
                        <a:pt x="812" y="56"/>
                      </a:lnTo>
                      <a:lnTo>
                        <a:pt x="814" y="57"/>
                      </a:lnTo>
                      <a:lnTo>
                        <a:pt x="815" y="58"/>
                      </a:lnTo>
                      <a:lnTo>
                        <a:pt x="817" y="59"/>
                      </a:lnTo>
                      <a:lnTo>
                        <a:pt x="819" y="59"/>
                      </a:lnTo>
                      <a:lnTo>
                        <a:pt x="821" y="58"/>
                      </a:lnTo>
                      <a:lnTo>
                        <a:pt x="822" y="57"/>
                      </a:lnTo>
                      <a:lnTo>
                        <a:pt x="824" y="54"/>
                      </a:lnTo>
                      <a:lnTo>
                        <a:pt x="826" y="51"/>
                      </a:lnTo>
                      <a:lnTo>
                        <a:pt x="827" y="47"/>
                      </a:lnTo>
                      <a:lnTo>
                        <a:pt x="829" y="43"/>
                      </a:lnTo>
                      <a:lnTo>
                        <a:pt x="831" y="41"/>
                      </a:lnTo>
                      <a:lnTo>
                        <a:pt x="833" y="39"/>
                      </a:lnTo>
                      <a:lnTo>
                        <a:pt x="834" y="39"/>
                      </a:lnTo>
                      <a:lnTo>
                        <a:pt x="836" y="41"/>
                      </a:lnTo>
                      <a:lnTo>
                        <a:pt x="838" y="45"/>
                      </a:lnTo>
                      <a:lnTo>
                        <a:pt x="839" y="50"/>
                      </a:lnTo>
                      <a:lnTo>
                        <a:pt x="841" y="55"/>
                      </a:lnTo>
                      <a:lnTo>
                        <a:pt x="843" y="60"/>
                      </a:lnTo>
                      <a:lnTo>
                        <a:pt x="844" y="63"/>
                      </a:lnTo>
                      <a:lnTo>
                        <a:pt x="846" y="65"/>
                      </a:lnTo>
                      <a:lnTo>
                        <a:pt x="848" y="66"/>
                      </a:lnTo>
                      <a:lnTo>
                        <a:pt x="850" y="65"/>
                      </a:lnTo>
                      <a:lnTo>
                        <a:pt x="851" y="62"/>
                      </a:lnTo>
                      <a:lnTo>
                        <a:pt x="853" y="60"/>
                      </a:lnTo>
                      <a:lnTo>
                        <a:pt x="855" y="57"/>
                      </a:lnTo>
                      <a:lnTo>
                        <a:pt x="856" y="54"/>
                      </a:lnTo>
                      <a:lnTo>
                        <a:pt x="858" y="53"/>
                      </a:lnTo>
                      <a:lnTo>
                        <a:pt x="860" y="52"/>
                      </a:lnTo>
                      <a:lnTo>
                        <a:pt x="861" y="51"/>
                      </a:lnTo>
                      <a:lnTo>
                        <a:pt x="863" y="51"/>
                      </a:lnTo>
                      <a:lnTo>
                        <a:pt x="865" y="51"/>
                      </a:lnTo>
                      <a:lnTo>
                        <a:pt x="867" y="50"/>
                      </a:lnTo>
                      <a:lnTo>
                        <a:pt x="868" y="49"/>
                      </a:lnTo>
                      <a:lnTo>
                        <a:pt x="870" y="47"/>
                      </a:lnTo>
                      <a:lnTo>
                        <a:pt x="872" y="44"/>
                      </a:lnTo>
                      <a:lnTo>
                        <a:pt x="873" y="41"/>
                      </a:lnTo>
                      <a:lnTo>
                        <a:pt x="875" y="39"/>
                      </a:lnTo>
                      <a:lnTo>
                        <a:pt x="877" y="37"/>
                      </a:lnTo>
                      <a:lnTo>
                        <a:pt x="879" y="36"/>
                      </a:lnTo>
                      <a:lnTo>
                        <a:pt x="880" y="35"/>
                      </a:lnTo>
                      <a:lnTo>
                        <a:pt x="882" y="35"/>
                      </a:lnTo>
                      <a:lnTo>
                        <a:pt x="884" y="36"/>
                      </a:lnTo>
                      <a:lnTo>
                        <a:pt x="885" y="37"/>
                      </a:lnTo>
                      <a:lnTo>
                        <a:pt x="887" y="38"/>
                      </a:lnTo>
                      <a:lnTo>
                        <a:pt x="889" y="38"/>
                      </a:lnTo>
                      <a:lnTo>
                        <a:pt x="891" y="38"/>
                      </a:lnTo>
                      <a:lnTo>
                        <a:pt x="892" y="38"/>
                      </a:lnTo>
                      <a:lnTo>
                        <a:pt x="894" y="38"/>
                      </a:lnTo>
                      <a:lnTo>
                        <a:pt x="896" y="39"/>
                      </a:lnTo>
                      <a:lnTo>
                        <a:pt x="897" y="40"/>
                      </a:lnTo>
                      <a:lnTo>
                        <a:pt x="899" y="41"/>
                      </a:lnTo>
                      <a:lnTo>
                        <a:pt x="901" y="42"/>
                      </a:lnTo>
                      <a:lnTo>
                        <a:pt x="903" y="43"/>
                      </a:lnTo>
                      <a:lnTo>
                        <a:pt x="904" y="44"/>
                      </a:lnTo>
                      <a:lnTo>
                        <a:pt x="906" y="44"/>
                      </a:lnTo>
                      <a:lnTo>
                        <a:pt x="908" y="43"/>
                      </a:lnTo>
                      <a:lnTo>
                        <a:pt x="909" y="41"/>
                      </a:lnTo>
                      <a:lnTo>
                        <a:pt x="911" y="38"/>
                      </a:lnTo>
                      <a:lnTo>
                        <a:pt x="913" y="36"/>
                      </a:lnTo>
                      <a:lnTo>
                        <a:pt x="915" y="34"/>
                      </a:lnTo>
                      <a:lnTo>
                        <a:pt x="916" y="32"/>
                      </a:lnTo>
                      <a:lnTo>
                        <a:pt x="918" y="31"/>
                      </a:lnTo>
                      <a:lnTo>
                        <a:pt x="920" y="32"/>
                      </a:lnTo>
                      <a:lnTo>
                        <a:pt x="921" y="35"/>
                      </a:lnTo>
                      <a:lnTo>
                        <a:pt x="923" y="38"/>
                      </a:lnTo>
                      <a:lnTo>
                        <a:pt x="925" y="41"/>
                      </a:lnTo>
                      <a:lnTo>
                        <a:pt x="927" y="45"/>
                      </a:lnTo>
                      <a:lnTo>
                        <a:pt x="928" y="48"/>
                      </a:lnTo>
                      <a:lnTo>
                        <a:pt x="930" y="49"/>
                      </a:lnTo>
                      <a:lnTo>
                        <a:pt x="932" y="50"/>
                      </a:lnTo>
                      <a:lnTo>
                        <a:pt x="933" y="50"/>
                      </a:lnTo>
                      <a:lnTo>
                        <a:pt x="935" y="49"/>
                      </a:lnTo>
                      <a:lnTo>
                        <a:pt x="937" y="49"/>
                      </a:lnTo>
                      <a:lnTo>
                        <a:pt x="939" y="48"/>
                      </a:lnTo>
                      <a:lnTo>
                        <a:pt x="940" y="48"/>
                      </a:lnTo>
                      <a:lnTo>
                        <a:pt x="942" y="48"/>
                      </a:lnTo>
                      <a:lnTo>
                        <a:pt x="944" y="49"/>
                      </a:lnTo>
                      <a:lnTo>
                        <a:pt x="945" y="51"/>
                      </a:lnTo>
                      <a:lnTo>
                        <a:pt x="947" y="52"/>
                      </a:lnTo>
                      <a:lnTo>
                        <a:pt x="949" y="54"/>
                      </a:lnTo>
                      <a:lnTo>
                        <a:pt x="951" y="54"/>
                      </a:lnTo>
                      <a:lnTo>
                        <a:pt x="952" y="55"/>
                      </a:lnTo>
                      <a:lnTo>
                        <a:pt x="954" y="54"/>
                      </a:lnTo>
                      <a:lnTo>
                        <a:pt x="956" y="54"/>
                      </a:lnTo>
                      <a:lnTo>
                        <a:pt x="957" y="54"/>
                      </a:lnTo>
                      <a:lnTo>
                        <a:pt x="959" y="53"/>
                      </a:lnTo>
                      <a:lnTo>
                        <a:pt x="961" y="54"/>
                      </a:lnTo>
                      <a:lnTo>
                        <a:pt x="963" y="55"/>
                      </a:lnTo>
                      <a:lnTo>
                        <a:pt x="964" y="56"/>
                      </a:lnTo>
                      <a:lnTo>
                        <a:pt x="966" y="59"/>
                      </a:lnTo>
                      <a:lnTo>
                        <a:pt x="968" y="61"/>
                      </a:lnTo>
                      <a:lnTo>
                        <a:pt x="969" y="63"/>
                      </a:lnTo>
                      <a:lnTo>
                        <a:pt x="971" y="65"/>
                      </a:lnTo>
                      <a:lnTo>
                        <a:pt x="973" y="66"/>
                      </a:lnTo>
                      <a:lnTo>
                        <a:pt x="975" y="66"/>
                      </a:lnTo>
                      <a:lnTo>
                        <a:pt x="976" y="66"/>
                      </a:lnTo>
                      <a:lnTo>
                        <a:pt x="978" y="64"/>
                      </a:lnTo>
                      <a:lnTo>
                        <a:pt x="979" y="62"/>
                      </a:lnTo>
                      <a:lnTo>
                        <a:pt x="981" y="60"/>
                      </a:lnTo>
                      <a:lnTo>
                        <a:pt x="983" y="57"/>
                      </a:lnTo>
                      <a:lnTo>
                        <a:pt x="985" y="54"/>
                      </a:lnTo>
                      <a:lnTo>
                        <a:pt x="987" y="51"/>
                      </a:lnTo>
                      <a:lnTo>
                        <a:pt x="988" y="49"/>
                      </a:lnTo>
                      <a:lnTo>
                        <a:pt x="990" y="47"/>
                      </a:lnTo>
                      <a:lnTo>
                        <a:pt x="991" y="45"/>
                      </a:lnTo>
                      <a:lnTo>
                        <a:pt x="993" y="43"/>
                      </a:lnTo>
                      <a:lnTo>
                        <a:pt x="995" y="41"/>
                      </a:lnTo>
                      <a:lnTo>
                        <a:pt x="997" y="38"/>
                      </a:lnTo>
                      <a:lnTo>
                        <a:pt x="999" y="36"/>
                      </a:lnTo>
                      <a:lnTo>
                        <a:pt x="1000" y="34"/>
                      </a:lnTo>
                      <a:lnTo>
                        <a:pt x="1002" y="32"/>
                      </a:lnTo>
                      <a:lnTo>
                        <a:pt x="1003" y="31"/>
                      </a:lnTo>
                      <a:lnTo>
                        <a:pt x="1005" y="29"/>
                      </a:lnTo>
                      <a:lnTo>
                        <a:pt x="1007" y="28"/>
                      </a:lnTo>
                      <a:lnTo>
                        <a:pt x="1009" y="27"/>
                      </a:lnTo>
                      <a:lnTo>
                        <a:pt x="1011" y="26"/>
                      </a:lnTo>
                      <a:lnTo>
                        <a:pt x="1012" y="26"/>
                      </a:lnTo>
                      <a:lnTo>
                        <a:pt x="1014" y="25"/>
                      </a:lnTo>
                      <a:lnTo>
                        <a:pt x="1015" y="24"/>
                      </a:lnTo>
                      <a:lnTo>
                        <a:pt x="1017" y="23"/>
                      </a:lnTo>
                      <a:lnTo>
                        <a:pt x="1019" y="22"/>
                      </a:lnTo>
                      <a:lnTo>
                        <a:pt x="1021" y="21"/>
                      </a:lnTo>
                      <a:lnTo>
                        <a:pt x="1022" y="21"/>
                      </a:lnTo>
                      <a:lnTo>
                        <a:pt x="1024" y="21"/>
                      </a:lnTo>
                      <a:lnTo>
                        <a:pt x="1026" y="22"/>
                      </a:lnTo>
                      <a:lnTo>
                        <a:pt x="1027" y="23"/>
                      </a:lnTo>
                      <a:lnTo>
                        <a:pt x="1029" y="25"/>
                      </a:lnTo>
                      <a:lnTo>
                        <a:pt x="1031" y="27"/>
                      </a:lnTo>
                      <a:lnTo>
                        <a:pt x="1033" y="28"/>
                      </a:lnTo>
                      <a:lnTo>
                        <a:pt x="1034" y="29"/>
                      </a:lnTo>
                      <a:lnTo>
                        <a:pt x="1036" y="29"/>
                      </a:lnTo>
                      <a:lnTo>
                        <a:pt x="1038" y="28"/>
                      </a:lnTo>
                      <a:lnTo>
                        <a:pt x="1039" y="26"/>
                      </a:lnTo>
                      <a:lnTo>
                        <a:pt x="1041" y="25"/>
                      </a:lnTo>
                      <a:lnTo>
                        <a:pt x="1043" y="24"/>
                      </a:lnTo>
                      <a:lnTo>
                        <a:pt x="1045" y="25"/>
                      </a:lnTo>
                      <a:lnTo>
                        <a:pt x="1046" y="26"/>
                      </a:lnTo>
                      <a:lnTo>
                        <a:pt x="1048" y="29"/>
                      </a:lnTo>
                      <a:lnTo>
                        <a:pt x="1050" y="32"/>
                      </a:lnTo>
                      <a:lnTo>
                        <a:pt x="1051" y="36"/>
                      </a:lnTo>
                      <a:lnTo>
                        <a:pt x="1053" y="39"/>
                      </a:lnTo>
                      <a:lnTo>
                        <a:pt x="1055" y="42"/>
                      </a:lnTo>
                      <a:lnTo>
                        <a:pt x="1057" y="44"/>
                      </a:lnTo>
                      <a:lnTo>
                        <a:pt x="1058" y="45"/>
                      </a:lnTo>
                      <a:lnTo>
                        <a:pt x="1060" y="44"/>
                      </a:lnTo>
                      <a:lnTo>
                        <a:pt x="1062" y="43"/>
                      </a:lnTo>
                      <a:lnTo>
                        <a:pt x="1063" y="41"/>
                      </a:lnTo>
                      <a:lnTo>
                        <a:pt x="1065" y="38"/>
                      </a:lnTo>
                      <a:lnTo>
                        <a:pt x="1067" y="36"/>
                      </a:lnTo>
                      <a:lnTo>
                        <a:pt x="1068" y="33"/>
                      </a:lnTo>
                      <a:lnTo>
                        <a:pt x="1070" y="31"/>
                      </a:lnTo>
                      <a:lnTo>
                        <a:pt x="1072" y="29"/>
                      </a:lnTo>
                      <a:lnTo>
                        <a:pt x="1074" y="28"/>
                      </a:lnTo>
                      <a:lnTo>
                        <a:pt x="1075" y="27"/>
                      </a:lnTo>
                      <a:lnTo>
                        <a:pt x="1077" y="26"/>
                      </a:lnTo>
                      <a:lnTo>
                        <a:pt x="1079" y="26"/>
                      </a:lnTo>
                      <a:lnTo>
                        <a:pt x="1080" y="27"/>
                      </a:lnTo>
                      <a:lnTo>
                        <a:pt x="1082" y="28"/>
                      </a:lnTo>
                      <a:lnTo>
                        <a:pt x="1084" y="29"/>
                      </a:lnTo>
                      <a:lnTo>
                        <a:pt x="1086" y="30"/>
                      </a:lnTo>
                      <a:lnTo>
                        <a:pt x="1087" y="32"/>
                      </a:lnTo>
                      <a:lnTo>
                        <a:pt x="1089" y="32"/>
                      </a:lnTo>
                      <a:lnTo>
                        <a:pt x="1091" y="33"/>
                      </a:lnTo>
                      <a:lnTo>
                        <a:pt x="1092" y="33"/>
                      </a:lnTo>
                      <a:lnTo>
                        <a:pt x="1094" y="32"/>
                      </a:lnTo>
                      <a:lnTo>
                        <a:pt x="1096" y="31"/>
                      </a:lnTo>
                      <a:lnTo>
                        <a:pt x="1098" y="30"/>
                      </a:lnTo>
                      <a:lnTo>
                        <a:pt x="1099" y="29"/>
                      </a:lnTo>
                      <a:lnTo>
                        <a:pt x="1101" y="28"/>
                      </a:lnTo>
                      <a:lnTo>
                        <a:pt x="1103" y="28"/>
                      </a:lnTo>
                      <a:lnTo>
                        <a:pt x="1104" y="28"/>
                      </a:lnTo>
                      <a:lnTo>
                        <a:pt x="1106" y="27"/>
                      </a:lnTo>
                      <a:lnTo>
                        <a:pt x="1108" y="27"/>
                      </a:lnTo>
                      <a:lnTo>
                        <a:pt x="1110" y="26"/>
                      </a:lnTo>
                      <a:lnTo>
                        <a:pt x="1111" y="25"/>
                      </a:lnTo>
                      <a:lnTo>
                        <a:pt x="1113" y="24"/>
                      </a:lnTo>
                      <a:lnTo>
                        <a:pt x="1114" y="22"/>
                      </a:lnTo>
                      <a:lnTo>
                        <a:pt x="1116" y="20"/>
                      </a:lnTo>
                      <a:lnTo>
                        <a:pt x="1118" y="19"/>
                      </a:lnTo>
                      <a:lnTo>
                        <a:pt x="1120" y="19"/>
                      </a:lnTo>
                      <a:lnTo>
                        <a:pt x="1122" y="19"/>
                      </a:lnTo>
                      <a:lnTo>
                        <a:pt x="1123" y="20"/>
                      </a:lnTo>
                      <a:lnTo>
                        <a:pt x="1125" y="22"/>
                      </a:lnTo>
                      <a:lnTo>
                        <a:pt x="1126" y="23"/>
                      </a:lnTo>
                      <a:lnTo>
                        <a:pt x="1128" y="24"/>
                      </a:lnTo>
                      <a:lnTo>
                        <a:pt x="1130" y="24"/>
                      </a:lnTo>
                      <a:lnTo>
                        <a:pt x="1132" y="23"/>
                      </a:lnTo>
                      <a:lnTo>
                        <a:pt x="1134" y="21"/>
                      </a:lnTo>
                      <a:lnTo>
                        <a:pt x="1135" y="19"/>
                      </a:lnTo>
                      <a:lnTo>
                        <a:pt x="1137" y="16"/>
                      </a:lnTo>
                      <a:lnTo>
                        <a:pt x="1138" y="14"/>
                      </a:lnTo>
                      <a:lnTo>
                        <a:pt x="1140" y="12"/>
                      </a:lnTo>
                      <a:lnTo>
                        <a:pt x="1142" y="12"/>
                      </a:lnTo>
                      <a:lnTo>
                        <a:pt x="1144" y="12"/>
                      </a:lnTo>
                      <a:lnTo>
                        <a:pt x="1146" y="13"/>
                      </a:lnTo>
                      <a:lnTo>
                        <a:pt x="1147" y="15"/>
                      </a:lnTo>
                      <a:lnTo>
                        <a:pt x="1149" y="16"/>
                      </a:lnTo>
                      <a:lnTo>
                        <a:pt x="1150" y="17"/>
                      </a:lnTo>
                      <a:lnTo>
                        <a:pt x="1152" y="18"/>
                      </a:lnTo>
                      <a:lnTo>
                        <a:pt x="1154" y="19"/>
                      </a:lnTo>
                      <a:lnTo>
                        <a:pt x="1156" y="20"/>
                      </a:lnTo>
                      <a:lnTo>
                        <a:pt x="1157" y="20"/>
                      </a:lnTo>
                      <a:lnTo>
                        <a:pt x="1159" y="21"/>
                      </a:lnTo>
                      <a:lnTo>
                        <a:pt x="1161" y="22"/>
                      </a:lnTo>
                      <a:lnTo>
                        <a:pt x="1162" y="24"/>
                      </a:lnTo>
                      <a:lnTo>
                        <a:pt x="1164" y="25"/>
                      </a:lnTo>
                      <a:lnTo>
                        <a:pt x="1166" y="25"/>
                      </a:lnTo>
                      <a:lnTo>
                        <a:pt x="1168" y="26"/>
                      </a:lnTo>
                      <a:lnTo>
                        <a:pt x="1169" y="25"/>
                      </a:lnTo>
                      <a:lnTo>
                        <a:pt x="1171" y="24"/>
                      </a:lnTo>
                      <a:lnTo>
                        <a:pt x="1173" y="22"/>
                      </a:lnTo>
                      <a:lnTo>
                        <a:pt x="1174" y="20"/>
                      </a:lnTo>
                      <a:lnTo>
                        <a:pt x="1176" y="20"/>
                      </a:lnTo>
                      <a:lnTo>
                        <a:pt x="1178" y="20"/>
                      </a:lnTo>
                      <a:lnTo>
                        <a:pt x="1180" y="22"/>
                      </a:lnTo>
                      <a:lnTo>
                        <a:pt x="1181" y="25"/>
                      </a:lnTo>
                      <a:lnTo>
                        <a:pt x="1183" y="29"/>
                      </a:lnTo>
                      <a:lnTo>
                        <a:pt x="1185" y="32"/>
                      </a:lnTo>
                      <a:lnTo>
                        <a:pt x="1186" y="35"/>
                      </a:lnTo>
                      <a:lnTo>
                        <a:pt x="1188" y="37"/>
                      </a:lnTo>
                      <a:lnTo>
                        <a:pt x="1190" y="36"/>
                      </a:lnTo>
                      <a:lnTo>
                        <a:pt x="1192" y="34"/>
                      </a:lnTo>
                      <a:lnTo>
                        <a:pt x="1193" y="30"/>
                      </a:lnTo>
                      <a:lnTo>
                        <a:pt x="1195" y="24"/>
                      </a:lnTo>
                      <a:lnTo>
                        <a:pt x="1197" y="19"/>
                      </a:lnTo>
                      <a:lnTo>
                        <a:pt x="1198" y="15"/>
                      </a:lnTo>
                      <a:lnTo>
                        <a:pt x="1200" y="13"/>
                      </a:lnTo>
                      <a:lnTo>
                        <a:pt x="1202" y="13"/>
                      </a:lnTo>
                      <a:lnTo>
                        <a:pt x="1204" y="16"/>
                      </a:lnTo>
                      <a:lnTo>
                        <a:pt x="1205" y="20"/>
                      </a:lnTo>
                      <a:lnTo>
                        <a:pt x="1207" y="26"/>
                      </a:lnTo>
                      <a:lnTo>
                        <a:pt x="1209" y="31"/>
                      </a:lnTo>
                      <a:lnTo>
                        <a:pt x="1210" y="36"/>
                      </a:lnTo>
                      <a:lnTo>
                        <a:pt x="1212" y="39"/>
                      </a:lnTo>
                      <a:lnTo>
                        <a:pt x="1214" y="40"/>
                      </a:lnTo>
                      <a:lnTo>
                        <a:pt x="1216" y="39"/>
                      </a:lnTo>
                      <a:lnTo>
                        <a:pt x="1217" y="36"/>
                      </a:lnTo>
                      <a:lnTo>
                        <a:pt x="1219" y="33"/>
                      </a:lnTo>
                      <a:lnTo>
                        <a:pt x="1221" y="30"/>
                      </a:lnTo>
                      <a:lnTo>
                        <a:pt x="1222" y="28"/>
                      </a:lnTo>
                      <a:lnTo>
                        <a:pt x="1224" y="27"/>
                      </a:lnTo>
                      <a:lnTo>
                        <a:pt x="1226" y="27"/>
                      </a:lnTo>
                      <a:lnTo>
                        <a:pt x="1228" y="28"/>
                      </a:lnTo>
                      <a:lnTo>
                        <a:pt x="1229" y="29"/>
                      </a:lnTo>
                      <a:lnTo>
                        <a:pt x="1231" y="29"/>
                      </a:lnTo>
                      <a:lnTo>
                        <a:pt x="1233" y="29"/>
                      </a:lnTo>
                      <a:lnTo>
                        <a:pt x="1234" y="28"/>
                      </a:lnTo>
                      <a:lnTo>
                        <a:pt x="1236" y="26"/>
                      </a:lnTo>
                      <a:lnTo>
                        <a:pt x="1238" y="24"/>
                      </a:lnTo>
                      <a:lnTo>
                        <a:pt x="1240" y="21"/>
                      </a:lnTo>
                      <a:lnTo>
                        <a:pt x="1241" y="19"/>
                      </a:lnTo>
                      <a:lnTo>
                        <a:pt x="1243" y="19"/>
                      </a:lnTo>
                      <a:lnTo>
                        <a:pt x="1245" y="20"/>
                      </a:lnTo>
                      <a:lnTo>
                        <a:pt x="1246" y="22"/>
                      </a:lnTo>
                      <a:lnTo>
                        <a:pt x="1248" y="24"/>
                      </a:lnTo>
                      <a:lnTo>
                        <a:pt x="1250" y="26"/>
                      </a:lnTo>
                      <a:lnTo>
                        <a:pt x="1252" y="28"/>
                      </a:lnTo>
                      <a:lnTo>
                        <a:pt x="1253" y="28"/>
                      </a:lnTo>
                      <a:lnTo>
                        <a:pt x="1255" y="25"/>
                      </a:lnTo>
                      <a:lnTo>
                        <a:pt x="1257" y="22"/>
                      </a:lnTo>
                      <a:lnTo>
                        <a:pt x="1258" y="17"/>
                      </a:lnTo>
                      <a:lnTo>
                        <a:pt x="1260" y="12"/>
                      </a:lnTo>
                      <a:lnTo>
                        <a:pt x="1262" y="9"/>
                      </a:lnTo>
                      <a:lnTo>
                        <a:pt x="1264" y="7"/>
                      </a:lnTo>
                      <a:lnTo>
                        <a:pt x="1265" y="8"/>
                      </a:lnTo>
                      <a:lnTo>
                        <a:pt x="1267" y="11"/>
                      </a:lnTo>
                      <a:lnTo>
                        <a:pt x="1269" y="16"/>
                      </a:lnTo>
                      <a:lnTo>
                        <a:pt x="1270" y="23"/>
                      </a:lnTo>
                      <a:lnTo>
                        <a:pt x="1272" y="29"/>
                      </a:lnTo>
                      <a:lnTo>
                        <a:pt x="1274" y="35"/>
                      </a:lnTo>
                      <a:lnTo>
                        <a:pt x="1275" y="38"/>
                      </a:lnTo>
                      <a:lnTo>
                        <a:pt x="1277" y="39"/>
                      </a:lnTo>
                      <a:lnTo>
                        <a:pt x="1279" y="38"/>
                      </a:lnTo>
                      <a:lnTo>
                        <a:pt x="1281" y="36"/>
                      </a:lnTo>
                      <a:lnTo>
                        <a:pt x="1282" y="33"/>
                      </a:lnTo>
                      <a:lnTo>
                        <a:pt x="1284" y="30"/>
                      </a:lnTo>
                      <a:lnTo>
                        <a:pt x="1286" y="28"/>
                      </a:lnTo>
                      <a:lnTo>
                        <a:pt x="1287" y="28"/>
                      </a:lnTo>
                      <a:lnTo>
                        <a:pt x="1289" y="30"/>
                      </a:lnTo>
                      <a:lnTo>
                        <a:pt x="1291" y="33"/>
                      </a:lnTo>
                      <a:lnTo>
                        <a:pt x="1292" y="36"/>
                      </a:lnTo>
                      <a:lnTo>
                        <a:pt x="1294" y="40"/>
                      </a:lnTo>
                      <a:lnTo>
                        <a:pt x="1296" y="42"/>
                      </a:lnTo>
                      <a:lnTo>
                        <a:pt x="1298" y="43"/>
                      </a:lnTo>
                      <a:lnTo>
                        <a:pt x="1299" y="42"/>
                      </a:lnTo>
                      <a:lnTo>
                        <a:pt x="1301" y="41"/>
                      </a:lnTo>
                      <a:lnTo>
                        <a:pt x="1303" y="38"/>
                      </a:lnTo>
                      <a:lnTo>
                        <a:pt x="1304" y="37"/>
                      </a:lnTo>
                      <a:lnTo>
                        <a:pt x="1306" y="36"/>
                      </a:lnTo>
                      <a:lnTo>
                        <a:pt x="1308" y="37"/>
                      </a:lnTo>
                      <a:lnTo>
                        <a:pt x="1309" y="38"/>
                      </a:lnTo>
                      <a:lnTo>
                        <a:pt x="1311" y="41"/>
                      </a:lnTo>
                      <a:lnTo>
                        <a:pt x="1313" y="45"/>
                      </a:lnTo>
                      <a:lnTo>
                        <a:pt x="1315" y="48"/>
                      </a:lnTo>
                      <a:lnTo>
                        <a:pt x="1316" y="50"/>
                      </a:lnTo>
                      <a:lnTo>
                        <a:pt x="1318" y="52"/>
                      </a:lnTo>
                      <a:lnTo>
                        <a:pt x="1320" y="52"/>
                      </a:lnTo>
                      <a:lnTo>
                        <a:pt x="1321" y="51"/>
                      </a:lnTo>
                      <a:lnTo>
                        <a:pt x="1323" y="49"/>
                      </a:lnTo>
                      <a:lnTo>
                        <a:pt x="1325" y="48"/>
                      </a:lnTo>
                      <a:lnTo>
                        <a:pt x="1327" y="46"/>
                      </a:lnTo>
                      <a:lnTo>
                        <a:pt x="1328" y="45"/>
                      </a:lnTo>
                      <a:lnTo>
                        <a:pt x="1330" y="44"/>
                      </a:lnTo>
                      <a:lnTo>
                        <a:pt x="1332" y="45"/>
                      </a:lnTo>
                      <a:lnTo>
                        <a:pt x="1333" y="45"/>
                      </a:lnTo>
                      <a:lnTo>
                        <a:pt x="1335" y="45"/>
                      </a:lnTo>
                      <a:lnTo>
                        <a:pt x="1337" y="46"/>
                      </a:lnTo>
                      <a:lnTo>
                        <a:pt x="1339" y="45"/>
                      </a:lnTo>
                      <a:lnTo>
                        <a:pt x="1340" y="44"/>
                      </a:lnTo>
                      <a:lnTo>
                        <a:pt x="1342" y="43"/>
                      </a:lnTo>
                      <a:lnTo>
                        <a:pt x="1344" y="42"/>
                      </a:lnTo>
                      <a:lnTo>
                        <a:pt x="1345" y="41"/>
                      </a:lnTo>
                      <a:lnTo>
                        <a:pt x="1347" y="41"/>
                      </a:lnTo>
                      <a:lnTo>
                        <a:pt x="1349" y="41"/>
                      </a:lnTo>
                      <a:lnTo>
                        <a:pt x="1351" y="42"/>
                      </a:lnTo>
                      <a:lnTo>
                        <a:pt x="1352" y="43"/>
                      </a:lnTo>
                      <a:lnTo>
                        <a:pt x="1354" y="44"/>
                      </a:lnTo>
                      <a:lnTo>
                        <a:pt x="1356" y="44"/>
                      </a:lnTo>
                      <a:lnTo>
                        <a:pt x="1357" y="44"/>
                      </a:lnTo>
                      <a:lnTo>
                        <a:pt x="1359" y="43"/>
                      </a:lnTo>
                      <a:lnTo>
                        <a:pt x="1361" y="42"/>
                      </a:lnTo>
                      <a:lnTo>
                        <a:pt x="1363" y="40"/>
                      </a:lnTo>
                      <a:lnTo>
                        <a:pt x="1364" y="38"/>
                      </a:lnTo>
                      <a:lnTo>
                        <a:pt x="1366" y="36"/>
                      </a:lnTo>
                      <a:lnTo>
                        <a:pt x="1368" y="35"/>
                      </a:lnTo>
                      <a:lnTo>
                        <a:pt x="1369" y="35"/>
                      </a:lnTo>
                      <a:lnTo>
                        <a:pt x="1371" y="36"/>
                      </a:lnTo>
                      <a:lnTo>
                        <a:pt x="1373" y="39"/>
                      </a:lnTo>
                      <a:lnTo>
                        <a:pt x="1375" y="42"/>
                      </a:lnTo>
                      <a:lnTo>
                        <a:pt x="1376" y="47"/>
                      </a:lnTo>
                      <a:lnTo>
                        <a:pt x="1378" y="51"/>
                      </a:lnTo>
                      <a:lnTo>
                        <a:pt x="1380" y="55"/>
                      </a:lnTo>
                      <a:lnTo>
                        <a:pt x="1381" y="59"/>
                      </a:lnTo>
                      <a:lnTo>
                        <a:pt x="1383" y="62"/>
                      </a:lnTo>
                      <a:lnTo>
                        <a:pt x="1385" y="63"/>
                      </a:lnTo>
                      <a:lnTo>
                        <a:pt x="1387" y="63"/>
                      </a:lnTo>
                      <a:lnTo>
                        <a:pt x="1388" y="62"/>
                      </a:lnTo>
                      <a:lnTo>
                        <a:pt x="1390" y="60"/>
                      </a:lnTo>
                      <a:lnTo>
                        <a:pt x="1392" y="57"/>
                      </a:lnTo>
                      <a:lnTo>
                        <a:pt x="1393" y="54"/>
                      </a:lnTo>
                      <a:lnTo>
                        <a:pt x="1395" y="51"/>
                      </a:lnTo>
                      <a:lnTo>
                        <a:pt x="1397" y="49"/>
                      </a:lnTo>
                      <a:lnTo>
                        <a:pt x="1399" y="48"/>
                      </a:lnTo>
                      <a:lnTo>
                        <a:pt x="1400" y="47"/>
                      </a:lnTo>
                      <a:lnTo>
                        <a:pt x="1402" y="48"/>
                      </a:lnTo>
                      <a:lnTo>
                        <a:pt x="1404" y="50"/>
                      </a:lnTo>
                      <a:lnTo>
                        <a:pt x="1405" y="53"/>
                      </a:lnTo>
                      <a:lnTo>
                        <a:pt x="1407" y="56"/>
                      </a:lnTo>
                      <a:lnTo>
                        <a:pt x="1409" y="60"/>
                      </a:lnTo>
                      <a:lnTo>
                        <a:pt x="1411" y="63"/>
                      </a:lnTo>
                      <a:lnTo>
                        <a:pt x="1412" y="65"/>
                      </a:lnTo>
                      <a:lnTo>
                        <a:pt x="1414" y="67"/>
                      </a:lnTo>
                      <a:lnTo>
                        <a:pt x="1415" y="67"/>
                      </a:lnTo>
                      <a:lnTo>
                        <a:pt x="1417" y="67"/>
                      </a:lnTo>
                      <a:lnTo>
                        <a:pt x="1419" y="65"/>
                      </a:lnTo>
                      <a:lnTo>
                        <a:pt x="1421" y="63"/>
                      </a:lnTo>
                      <a:lnTo>
                        <a:pt x="1423" y="61"/>
                      </a:lnTo>
                      <a:lnTo>
                        <a:pt x="1424" y="59"/>
                      </a:lnTo>
                      <a:lnTo>
                        <a:pt x="1426" y="57"/>
                      </a:lnTo>
                      <a:lnTo>
                        <a:pt x="1427" y="56"/>
                      </a:lnTo>
                      <a:lnTo>
                        <a:pt x="1429" y="56"/>
                      </a:lnTo>
                      <a:lnTo>
                        <a:pt x="1431" y="56"/>
                      </a:lnTo>
                      <a:lnTo>
                        <a:pt x="1433" y="57"/>
                      </a:lnTo>
                      <a:lnTo>
                        <a:pt x="1435" y="59"/>
                      </a:lnTo>
                      <a:lnTo>
                        <a:pt x="1436" y="61"/>
                      </a:lnTo>
                      <a:lnTo>
                        <a:pt x="1438" y="63"/>
                      </a:lnTo>
                      <a:lnTo>
                        <a:pt x="1439" y="66"/>
                      </a:lnTo>
                      <a:lnTo>
                        <a:pt x="1441" y="68"/>
                      </a:lnTo>
                      <a:lnTo>
                        <a:pt x="1443" y="69"/>
                      </a:lnTo>
                      <a:lnTo>
                        <a:pt x="1445" y="71"/>
                      </a:lnTo>
                      <a:lnTo>
                        <a:pt x="1447" y="71"/>
                      </a:lnTo>
                      <a:lnTo>
                        <a:pt x="1448" y="71"/>
                      </a:lnTo>
                      <a:lnTo>
                        <a:pt x="1450" y="70"/>
                      </a:lnTo>
                      <a:lnTo>
                        <a:pt x="1451" y="68"/>
                      </a:lnTo>
                      <a:lnTo>
                        <a:pt x="1453" y="67"/>
                      </a:lnTo>
                      <a:lnTo>
                        <a:pt x="1455" y="64"/>
                      </a:lnTo>
                      <a:lnTo>
                        <a:pt x="1457" y="62"/>
                      </a:lnTo>
                      <a:lnTo>
                        <a:pt x="1458" y="61"/>
                      </a:lnTo>
                      <a:lnTo>
                        <a:pt x="1460" y="60"/>
                      </a:lnTo>
                      <a:lnTo>
                        <a:pt x="1462" y="60"/>
                      </a:lnTo>
                      <a:lnTo>
                        <a:pt x="1463" y="61"/>
                      </a:lnTo>
                      <a:lnTo>
                        <a:pt x="1465" y="63"/>
                      </a:lnTo>
                      <a:lnTo>
                        <a:pt x="1467" y="65"/>
                      </a:lnTo>
                      <a:lnTo>
                        <a:pt x="1469" y="67"/>
                      </a:lnTo>
                      <a:lnTo>
                        <a:pt x="1470" y="69"/>
                      </a:lnTo>
                      <a:lnTo>
                        <a:pt x="1472" y="71"/>
                      </a:lnTo>
                      <a:lnTo>
                        <a:pt x="1474" y="71"/>
                      </a:lnTo>
                      <a:lnTo>
                        <a:pt x="1475" y="70"/>
                      </a:lnTo>
                      <a:lnTo>
                        <a:pt x="1477" y="68"/>
                      </a:lnTo>
                      <a:lnTo>
                        <a:pt x="1479" y="67"/>
                      </a:lnTo>
                      <a:lnTo>
                        <a:pt x="1481" y="65"/>
                      </a:lnTo>
                      <a:lnTo>
                        <a:pt x="1482" y="64"/>
                      </a:lnTo>
                      <a:lnTo>
                        <a:pt x="1484" y="63"/>
                      </a:lnTo>
                      <a:lnTo>
                        <a:pt x="1486" y="63"/>
                      </a:lnTo>
                      <a:lnTo>
                        <a:pt x="1487" y="64"/>
                      </a:lnTo>
                      <a:lnTo>
                        <a:pt x="1489" y="66"/>
                      </a:lnTo>
                      <a:lnTo>
                        <a:pt x="1491" y="67"/>
                      </a:lnTo>
                      <a:lnTo>
                        <a:pt x="1493" y="67"/>
                      </a:lnTo>
                      <a:lnTo>
                        <a:pt x="1494" y="67"/>
                      </a:lnTo>
                      <a:lnTo>
                        <a:pt x="1496" y="66"/>
                      </a:lnTo>
                      <a:lnTo>
                        <a:pt x="1498" y="63"/>
                      </a:lnTo>
                      <a:lnTo>
                        <a:pt x="1499" y="60"/>
                      </a:lnTo>
                      <a:lnTo>
                        <a:pt x="1501" y="57"/>
                      </a:lnTo>
                      <a:lnTo>
                        <a:pt x="1503" y="54"/>
                      </a:lnTo>
                      <a:lnTo>
                        <a:pt x="1505" y="51"/>
                      </a:lnTo>
                      <a:lnTo>
                        <a:pt x="1506" y="50"/>
                      </a:lnTo>
                      <a:lnTo>
                        <a:pt x="1508" y="49"/>
                      </a:lnTo>
                      <a:lnTo>
                        <a:pt x="1510" y="50"/>
                      </a:lnTo>
                      <a:lnTo>
                        <a:pt x="1511" y="52"/>
                      </a:lnTo>
                      <a:lnTo>
                        <a:pt x="1513" y="55"/>
                      </a:lnTo>
                      <a:lnTo>
                        <a:pt x="1515" y="57"/>
                      </a:lnTo>
                      <a:lnTo>
                        <a:pt x="1516" y="59"/>
                      </a:lnTo>
                      <a:lnTo>
                        <a:pt x="1518" y="59"/>
                      </a:lnTo>
                      <a:lnTo>
                        <a:pt x="1520" y="59"/>
                      </a:lnTo>
                      <a:lnTo>
                        <a:pt x="1522" y="58"/>
                      </a:lnTo>
                      <a:lnTo>
                        <a:pt x="1523" y="56"/>
                      </a:lnTo>
                      <a:lnTo>
                        <a:pt x="1525" y="53"/>
                      </a:lnTo>
                      <a:lnTo>
                        <a:pt x="1527" y="50"/>
                      </a:lnTo>
                      <a:lnTo>
                        <a:pt x="1528" y="48"/>
                      </a:lnTo>
                      <a:lnTo>
                        <a:pt x="1530" y="46"/>
                      </a:lnTo>
                      <a:lnTo>
                        <a:pt x="1532" y="45"/>
                      </a:lnTo>
                      <a:lnTo>
                        <a:pt x="1534" y="45"/>
                      </a:lnTo>
                      <a:lnTo>
                        <a:pt x="1535" y="46"/>
                      </a:lnTo>
                      <a:lnTo>
                        <a:pt x="1537" y="47"/>
                      </a:lnTo>
                      <a:lnTo>
                        <a:pt x="1539" y="49"/>
                      </a:lnTo>
                      <a:lnTo>
                        <a:pt x="1540" y="50"/>
                      </a:lnTo>
                      <a:lnTo>
                        <a:pt x="1542" y="51"/>
                      </a:lnTo>
                      <a:lnTo>
                        <a:pt x="1544" y="51"/>
                      </a:lnTo>
                      <a:lnTo>
                        <a:pt x="1546" y="51"/>
                      </a:lnTo>
                      <a:lnTo>
                        <a:pt x="1547" y="49"/>
                      </a:lnTo>
                      <a:lnTo>
                        <a:pt x="1549" y="47"/>
                      </a:lnTo>
                      <a:lnTo>
                        <a:pt x="1551" y="44"/>
                      </a:lnTo>
                      <a:lnTo>
                        <a:pt x="1552" y="42"/>
                      </a:lnTo>
                      <a:lnTo>
                        <a:pt x="1554" y="40"/>
                      </a:lnTo>
                      <a:lnTo>
                        <a:pt x="1556" y="39"/>
                      </a:lnTo>
                      <a:lnTo>
                        <a:pt x="1558" y="38"/>
                      </a:lnTo>
                      <a:lnTo>
                        <a:pt x="1559" y="38"/>
                      </a:lnTo>
                      <a:lnTo>
                        <a:pt x="1561" y="38"/>
                      </a:lnTo>
                      <a:lnTo>
                        <a:pt x="1562" y="39"/>
                      </a:lnTo>
                      <a:lnTo>
                        <a:pt x="1564" y="39"/>
                      </a:lnTo>
                      <a:lnTo>
                        <a:pt x="1566" y="39"/>
                      </a:lnTo>
                      <a:lnTo>
                        <a:pt x="1568" y="39"/>
                      </a:lnTo>
                      <a:lnTo>
                        <a:pt x="1570" y="38"/>
                      </a:lnTo>
                      <a:lnTo>
                        <a:pt x="1571" y="37"/>
                      </a:lnTo>
                      <a:lnTo>
                        <a:pt x="1573" y="37"/>
                      </a:lnTo>
                      <a:lnTo>
                        <a:pt x="1574" y="37"/>
                      </a:lnTo>
                      <a:lnTo>
                        <a:pt x="1576" y="37"/>
                      </a:lnTo>
                      <a:lnTo>
                        <a:pt x="1578" y="37"/>
                      </a:lnTo>
                      <a:lnTo>
                        <a:pt x="1580" y="38"/>
                      </a:lnTo>
                      <a:lnTo>
                        <a:pt x="1582" y="39"/>
                      </a:lnTo>
                      <a:lnTo>
                        <a:pt x="1583" y="39"/>
                      </a:lnTo>
                      <a:lnTo>
                        <a:pt x="1585" y="38"/>
                      </a:lnTo>
                      <a:lnTo>
                        <a:pt x="1586" y="37"/>
                      </a:lnTo>
                      <a:lnTo>
                        <a:pt x="1588" y="35"/>
                      </a:lnTo>
                      <a:lnTo>
                        <a:pt x="1590" y="33"/>
                      </a:lnTo>
                      <a:lnTo>
                        <a:pt x="1592" y="30"/>
                      </a:lnTo>
                      <a:lnTo>
                        <a:pt x="1593" y="28"/>
                      </a:lnTo>
                      <a:lnTo>
                        <a:pt x="1595" y="26"/>
                      </a:lnTo>
                      <a:lnTo>
                        <a:pt x="1597" y="26"/>
                      </a:lnTo>
                      <a:lnTo>
                        <a:pt x="1598" y="26"/>
                      </a:lnTo>
                      <a:lnTo>
                        <a:pt x="1600" y="28"/>
                      </a:lnTo>
                      <a:lnTo>
                        <a:pt x="1602" y="30"/>
                      </a:lnTo>
                      <a:lnTo>
                        <a:pt x="1604" y="31"/>
                      </a:lnTo>
                      <a:lnTo>
                        <a:pt x="1605" y="33"/>
                      </a:lnTo>
                      <a:lnTo>
                        <a:pt x="1607" y="34"/>
                      </a:lnTo>
                      <a:lnTo>
                        <a:pt x="1609" y="34"/>
                      </a:lnTo>
                      <a:lnTo>
                        <a:pt x="1610" y="33"/>
                      </a:lnTo>
                      <a:lnTo>
                        <a:pt x="1612" y="32"/>
                      </a:lnTo>
                      <a:lnTo>
                        <a:pt x="1614" y="30"/>
                      </a:lnTo>
                      <a:lnTo>
                        <a:pt x="1616" y="28"/>
                      </a:lnTo>
                      <a:lnTo>
                        <a:pt x="1617" y="26"/>
                      </a:lnTo>
                      <a:lnTo>
                        <a:pt x="1619" y="25"/>
                      </a:lnTo>
                      <a:lnTo>
                        <a:pt x="1621" y="25"/>
                      </a:lnTo>
                      <a:lnTo>
                        <a:pt x="1622" y="26"/>
                      </a:lnTo>
                      <a:lnTo>
                        <a:pt x="1624" y="27"/>
                      </a:lnTo>
                      <a:lnTo>
                        <a:pt x="1626" y="29"/>
                      </a:lnTo>
                      <a:lnTo>
                        <a:pt x="1628" y="30"/>
                      </a:lnTo>
                      <a:lnTo>
                        <a:pt x="1629" y="31"/>
                      </a:lnTo>
                      <a:lnTo>
                        <a:pt x="1631" y="32"/>
                      </a:lnTo>
                      <a:lnTo>
                        <a:pt x="1633" y="32"/>
                      </a:lnTo>
                      <a:lnTo>
                        <a:pt x="1634" y="32"/>
                      </a:lnTo>
                      <a:lnTo>
                        <a:pt x="1636" y="31"/>
                      </a:lnTo>
                      <a:lnTo>
                        <a:pt x="1638" y="29"/>
                      </a:lnTo>
                      <a:lnTo>
                        <a:pt x="1640" y="28"/>
                      </a:lnTo>
                      <a:lnTo>
                        <a:pt x="1641" y="28"/>
                      </a:lnTo>
                      <a:lnTo>
                        <a:pt x="1643" y="27"/>
                      </a:lnTo>
                      <a:lnTo>
                        <a:pt x="1645" y="28"/>
                      </a:lnTo>
                      <a:lnTo>
                        <a:pt x="1646" y="29"/>
                      </a:lnTo>
                      <a:lnTo>
                        <a:pt x="1648" y="30"/>
                      </a:lnTo>
                      <a:lnTo>
                        <a:pt x="1650" y="32"/>
                      </a:lnTo>
                      <a:lnTo>
                        <a:pt x="1652" y="34"/>
                      </a:lnTo>
                      <a:lnTo>
                        <a:pt x="1653" y="35"/>
                      </a:lnTo>
                      <a:lnTo>
                        <a:pt x="1655" y="35"/>
                      </a:lnTo>
                      <a:lnTo>
                        <a:pt x="1657" y="35"/>
                      </a:lnTo>
                      <a:lnTo>
                        <a:pt x="1658" y="33"/>
                      </a:lnTo>
                      <a:lnTo>
                        <a:pt x="1660" y="30"/>
                      </a:lnTo>
                      <a:lnTo>
                        <a:pt x="1662" y="28"/>
                      </a:lnTo>
                      <a:lnTo>
                        <a:pt x="1664" y="25"/>
                      </a:lnTo>
                      <a:lnTo>
                        <a:pt x="1665" y="22"/>
                      </a:lnTo>
                      <a:lnTo>
                        <a:pt x="1667" y="20"/>
                      </a:lnTo>
                      <a:lnTo>
                        <a:pt x="1669" y="18"/>
                      </a:lnTo>
                      <a:lnTo>
                        <a:pt x="1670" y="18"/>
                      </a:lnTo>
                      <a:lnTo>
                        <a:pt x="1672" y="17"/>
                      </a:lnTo>
                      <a:lnTo>
                        <a:pt x="1674" y="17"/>
                      </a:lnTo>
                      <a:lnTo>
                        <a:pt x="1676" y="16"/>
                      </a:lnTo>
                      <a:lnTo>
                        <a:pt x="1677" y="14"/>
                      </a:lnTo>
                      <a:lnTo>
                        <a:pt x="1679" y="13"/>
                      </a:lnTo>
                      <a:lnTo>
                        <a:pt x="1681" y="11"/>
                      </a:lnTo>
                      <a:lnTo>
                        <a:pt x="1682" y="8"/>
                      </a:lnTo>
                      <a:lnTo>
                        <a:pt x="1684" y="6"/>
                      </a:lnTo>
                      <a:lnTo>
                        <a:pt x="1686" y="4"/>
                      </a:lnTo>
                      <a:lnTo>
                        <a:pt x="1688" y="3"/>
                      </a:lnTo>
                      <a:lnTo>
                        <a:pt x="1689" y="2"/>
                      </a:lnTo>
                      <a:lnTo>
                        <a:pt x="1691" y="3"/>
                      </a:lnTo>
                      <a:lnTo>
                        <a:pt x="1693" y="4"/>
                      </a:lnTo>
                      <a:lnTo>
                        <a:pt x="1694" y="6"/>
                      </a:lnTo>
                      <a:lnTo>
                        <a:pt x="1696" y="9"/>
                      </a:lnTo>
                      <a:lnTo>
                        <a:pt x="1698" y="10"/>
                      </a:lnTo>
                      <a:lnTo>
                        <a:pt x="1700" y="12"/>
                      </a:lnTo>
                      <a:lnTo>
                        <a:pt x="1701" y="12"/>
                      </a:lnTo>
                      <a:lnTo>
                        <a:pt x="1703" y="12"/>
                      </a:lnTo>
                      <a:lnTo>
                        <a:pt x="1705" y="12"/>
                      </a:lnTo>
                      <a:lnTo>
                        <a:pt x="1706" y="11"/>
                      </a:lnTo>
                      <a:lnTo>
                        <a:pt x="1708" y="11"/>
                      </a:lnTo>
                      <a:lnTo>
                        <a:pt x="1710" y="12"/>
                      </a:lnTo>
                      <a:lnTo>
                        <a:pt x="1712" y="14"/>
                      </a:lnTo>
                      <a:lnTo>
                        <a:pt x="1713" y="16"/>
                      </a:lnTo>
                      <a:lnTo>
                        <a:pt x="1715" y="19"/>
                      </a:lnTo>
                      <a:lnTo>
                        <a:pt x="1717" y="21"/>
                      </a:lnTo>
                      <a:lnTo>
                        <a:pt x="1718" y="22"/>
                      </a:lnTo>
                      <a:lnTo>
                        <a:pt x="1720" y="22"/>
                      </a:lnTo>
                      <a:lnTo>
                        <a:pt x="1722" y="21"/>
                      </a:lnTo>
                      <a:lnTo>
                        <a:pt x="1723" y="18"/>
                      </a:lnTo>
                      <a:lnTo>
                        <a:pt x="1725" y="14"/>
                      </a:lnTo>
                      <a:lnTo>
                        <a:pt x="1727" y="10"/>
                      </a:lnTo>
                      <a:lnTo>
                        <a:pt x="1728" y="5"/>
                      </a:lnTo>
                      <a:lnTo>
                        <a:pt x="1730" y="2"/>
                      </a:lnTo>
                      <a:lnTo>
                        <a:pt x="1732" y="0"/>
                      </a:lnTo>
                      <a:lnTo>
                        <a:pt x="1734" y="0"/>
                      </a:lnTo>
                      <a:lnTo>
                        <a:pt x="1735" y="2"/>
                      </a:lnTo>
                      <a:lnTo>
                        <a:pt x="1737" y="5"/>
                      </a:lnTo>
                      <a:lnTo>
                        <a:pt x="1739" y="9"/>
                      </a:lnTo>
                      <a:lnTo>
                        <a:pt x="1740" y="12"/>
                      </a:lnTo>
                      <a:lnTo>
                        <a:pt x="1742" y="15"/>
                      </a:lnTo>
                      <a:lnTo>
                        <a:pt x="1744" y="17"/>
                      </a:lnTo>
                      <a:lnTo>
                        <a:pt x="1746" y="17"/>
                      </a:lnTo>
                      <a:lnTo>
                        <a:pt x="1747" y="17"/>
                      </a:lnTo>
                      <a:lnTo>
                        <a:pt x="1749" y="16"/>
                      </a:lnTo>
                      <a:lnTo>
                        <a:pt x="1751" y="14"/>
                      </a:lnTo>
                      <a:lnTo>
                        <a:pt x="1752" y="14"/>
                      </a:lnTo>
                      <a:lnTo>
                        <a:pt x="1754" y="14"/>
                      </a:lnTo>
                      <a:lnTo>
                        <a:pt x="1756" y="14"/>
                      </a:lnTo>
                      <a:lnTo>
                        <a:pt x="1758" y="16"/>
                      </a:lnTo>
                      <a:lnTo>
                        <a:pt x="1759" y="17"/>
                      </a:lnTo>
                      <a:lnTo>
                        <a:pt x="1761" y="18"/>
                      </a:lnTo>
                      <a:lnTo>
                        <a:pt x="1763" y="18"/>
                      </a:lnTo>
                      <a:lnTo>
                        <a:pt x="1764" y="18"/>
                      </a:lnTo>
                      <a:lnTo>
                        <a:pt x="1766" y="17"/>
                      </a:lnTo>
                      <a:lnTo>
                        <a:pt x="1768" y="15"/>
                      </a:lnTo>
                      <a:lnTo>
                        <a:pt x="1769" y="13"/>
                      </a:lnTo>
                      <a:lnTo>
                        <a:pt x="1771" y="12"/>
                      </a:lnTo>
                      <a:lnTo>
                        <a:pt x="1773" y="12"/>
                      </a:lnTo>
                      <a:lnTo>
                        <a:pt x="1775" y="12"/>
                      </a:lnTo>
                      <a:lnTo>
                        <a:pt x="1776" y="13"/>
                      </a:lnTo>
                      <a:lnTo>
                        <a:pt x="1778" y="16"/>
                      </a:lnTo>
                      <a:lnTo>
                        <a:pt x="1780" y="18"/>
                      </a:lnTo>
                      <a:lnTo>
                        <a:pt x="1781" y="20"/>
                      </a:lnTo>
                      <a:lnTo>
                        <a:pt x="1783" y="22"/>
                      </a:lnTo>
                      <a:lnTo>
                        <a:pt x="1785" y="23"/>
                      </a:lnTo>
                      <a:lnTo>
                        <a:pt x="1787" y="23"/>
                      </a:lnTo>
                      <a:lnTo>
                        <a:pt x="1788" y="23"/>
                      </a:lnTo>
                      <a:lnTo>
                        <a:pt x="1790" y="24"/>
                      </a:lnTo>
                      <a:lnTo>
                        <a:pt x="1792" y="24"/>
                      </a:lnTo>
                      <a:lnTo>
                        <a:pt x="1793" y="26"/>
                      </a:lnTo>
                      <a:lnTo>
                        <a:pt x="1795" y="28"/>
                      </a:lnTo>
                      <a:lnTo>
                        <a:pt x="1797" y="32"/>
                      </a:lnTo>
                      <a:lnTo>
                        <a:pt x="1799" y="36"/>
                      </a:lnTo>
                      <a:lnTo>
                        <a:pt x="1800" y="40"/>
                      </a:lnTo>
                      <a:lnTo>
                        <a:pt x="1802" y="44"/>
                      </a:lnTo>
                      <a:lnTo>
                        <a:pt x="1804" y="47"/>
                      </a:lnTo>
                      <a:lnTo>
                        <a:pt x="1805" y="48"/>
                      </a:lnTo>
                      <a:lnTo>
                        <a:pt x="1807" y="48"/>
                      </a:lnTo>
                      <a:lnTo>
                        <a:pt x="1809" y="46"/>
                      </a:lnTo>
                      <a:lnTo>
                        <a:pt x="1811" y="44"/>
                      </a:lnTo>
                      <a:lnTo>
                        <a:pt x="1812" y="41"/>
                      </a:lnTo>
                      <a:lnTo>
                        <a:pt x="1814" y="37"/>
                      </a:lnTo>
                      <a:lnTo>
                        <a:pt x="1816" y="34"/>
                      </a:lnTo>
                      <a:lnTo>
                        <a:pt x="1817" y="30"/>
                      </a:lnTo>
                      <a:lnTo>
                        <a:pt x="1819" y="28"/>
                      </a:lnTo>
                      <a:lnTo>
                        <a:pt x="1821" y="25"/>
                      </a:lnTo>
                      <a:lnTo>
                        <a:pt x="1823" y="23"/>
                      </a:lnTo>
                      <a:lnTo>
                        <a:pt x="1824" y="22"/>
                      </a:lnTo>
                      <a:lnTo>
                        <a:pt x="1826" y="20"/>
                      </a:lnTo>
                      <a:lnTo>
                        <a:pt x="1828" y="20"/>
                      </a:lnTo>
                      <a:lnTo>
                        <a:pt x="1829" y="20"/>
                      </a:lnTo>
                      <a:lnTo>
                        <a:pt x="1831" y="20"/>
                      </a:lnTo>
                      <a:lnTo>
                        <a:pt x="1833" y="21"/>
                      </a:lnTo>
                      <a:lnTo>
                        <a:pt x="1835" y="22"/>
                      </a:lnTo>
                      <a:lnTo>
                        <a:pt x="1836" y="23"/>
                      </a:lnTo>
                      <a:lnTo>
                        <a:pt x="1838" y="24"/>
                      </a:lnTo>
                      <a:lnTo>
                        <a:pt x="1840" y="24"/>
                      </a:lnTo>
                      <a:lnTo>
                        <a:pt x="1841" y="24"/>
                      </a:lnTo>
                      <a:lnTo>
                        <a:pt x="1843" y="24"/>
                      </a:lnTo>
                      <a:lnTo>
                        <a:pt x="1845" y="23"/>
                      </a:lnTo>
                      <a:lnTo>
                        <a:pt x="1847" y="23"/>
                      </a:lnTo>
                      <a:lnTo>
                        <a:pt x="1848" y="23"/>
                      </a:lnTo>
                      <a:lnTo>
                        <a:pt x="1850" y="23"/>
                      </a:lnTo>
                      <a:lnTo>
                        <a:pt x="1851" y="25"/>
                      </a:lnTo>
                      <a:lnTo>
                        <a:pt x="1853" y="26"/>
                      </a:lnTo>
                      <a:lnTo>
                        <a:pt x="1855" y="28"/>
                      </a:lnTo>
                      <a:lnTo>
                        <a:pt x="1857" y="30"/>
                      </a:lnTo>
                      <a:lnTo>
                        <a:pt x="1859" y="31"/>
                      </a:lnTo>
                      <a:lnTo>
                        <a:pt x="1860" y="32"/>
                      </a:lnTo>
                      <a:lnTo>
                        <a:pt x="1862" y="31"/>
                      </a:lnTo>
                      <a:lnTo>
                        <a:pt x="1863" y="30"/>
                      </a:lnTo>
                      <a:lnTo>
                        <a:pt x="1865" y="28"/>
                      </a:lnTo>
                      <a:lnTo>
                        <a:pt x="1867" y="25"/>
                      </a:lnTo>
                      <a:lnTo>
                        <a:pt x="1869" y="22"/>
                      </a:lnTo>
                      <a:lnTo>
                        <a:pt x="1871" y="20"/>
                      </a:lnTo>
                      <a:lnTo>
                        <a:pt x="1872" y="19"/>
                      </a:lnTo>
                      <a:lnTo>
                        <a:pt x="1874" y="18"/>
                      </a:lnTo>
                      <a:lnTo>
                        <a:pt x="1875" y="18"/>
                      </a:lnTo>
                      <a:lnTo>
                        <a:pt x="1877" y="18"/>
                      </a:lnTo>
                      <a:lnTo>
                        <a:pt x="1879" y="19"/>
                      </a:lnTo>
                      <a:lnTo>
                        <a:pt x="1881" y="20"/>
                      </a:lnTo>
                      <a:lnTo>
                        <a:pt x="1883" y="22"/>
                      </a:lnTo>
                      <a:lnTo>
                        <a:pt x="1884" y="22"/>
                      </a:lnTo>
                      <a:lnTo>
                        <a:pt x="1886" y="23"/>
                      </a:lnTo>
                      <a:lnTo>
                        <a:pt x="1887" y="23"/>
                      </a:lnTo>
                      <a:lnTo>
                        <a:pt x="1889" y="23"/>
                      </a:lnTo>
                      <a:lnTo>
                        <a:pt x="1891" y="23"/>
                      </a:lnTo>
                      <a:lnTo>
                        <a:pt x="1893" y="22"/>
                      </a:lnTo>
                      <a:lnTo>
                        <a:pt x="1895" y="21"/>
                      </a:lnTo>
                      <a:lnTo>
                        <a:pt x="1896" y="20"/>
                      </a:lnTo>
                      <a:lnTo>
                        <a:pt x="1898" y="19"/>
                      </a:lnTo>
                      <a:lnTo>
                        <a:pt x="1899" y="19"/>
                      </a:lnTo>
                      <a:lnTo>
                        <a:pt x="1901" y="19"/>
                      </a:lnTo>
                      <a:lnTo>
                        <a:pt x="1903" y="20"/>
                      </a:lnTo>
                      <a:lnTo>
                        <a:pt x="1905" y="21"/>
                      </a:lnTo>
                      <a:lnTo>
                        <a:pt x="1906" y="24"/>
                      </a:lnTo>
                      <a:lnTo>
                        <a:pt x="1908" y="26"/>
                      </a:lnTo>
                      <a:lnTo>
                        <a:pt x="1910" y="30"/>
                      </a:lnTo>
                      <a:lnTo>
                        <a:pt x="1911" y="33"/>
                      </a:lnTo>
                      <a:lnTo>
                        <a:pt x="1913" y="36"/>
                      </a:lnTo>
                      <a:lnTo>
                        <a:pt x="1915" y="37"/>
                      </a:lnTo>
                      <a:lnTo>
                        <a:pt x="1917" y="38"/>
                      </a:lnTo>
                      <a:lnTo>
                        <a:pt x="1918" y="39"/>
                      </a:lnTo>
                      <a:lnTo>
                        <a:pt x="1920" y="38"/>
                      </a:lnTo>
                      <a:lnTo>
                        <a:pt x="1922" y="38"/>
                      </a:lnTo>
                      <a:lnTo>
                        <a:pt x="1923" y="37"/>
                      </a:lnTo>
                      <a:lnTo>
                        <a:pt x="1925" y="36"/>
                      </a:lnTo>
                      <a:lnTo>
                        <a:pt x="1927" y="36"/>
                      </a:lnTo>
                      <a:lnTo>
                        <a:pt x="1929" y="37"/>
                      </a:lnTo>
                      <a:lnTo>
                        <a:pt x="1930" y="38"/>
                      </a:lnTo>
                      <a:lnTo>
                        <a:pt x="1932" y="40"/>
                      </a:lnTo>
                      <a:lnTo>
                        <a:pt x="1934" y="42"/>
                      </a:lnTo>
                      <a:lnTo>
                        <a:pt x="1935" y="44"/>
                      </a:lnTo>
                      <a:lnTo>
                        <a:pt x="1937" y="47"/>
                      </a:lnTo>
                      <a:lnTo>
                        <a:pt x="1939" y="49"/>
                      </a:lnTo>
                      <a:lnTo>
                        <a:pt x="1941" y="51"/>
                      </a:lnTo>
                      <a:lnTo>
                        <a:pt x="1942" y="53"/>
                      </a:lnTo>
                      <a:lnTo>
                        <a:pt x="1944" y="54"/>
                      </a:lnTo>
                      <a:lnTo>
                        <a:pt x="1946" y="55"/>
                      </a:lnTo>
                      <a:lnTo>
                        <a:pt x="1947" y="55"/>
                      </a:lnTo>
                      <a:lnTo>
                        <a:pt x="1949" y="55"/>
                      </a:lnTo>
                      <a:lnTo>
                        <a:pt x="1951" y="54"/>
                      </a:lnTo>
                      <a:lnTo>
                        <a:pt x="1953" y="53"/>
                      </a:lnTo>
                      <a:lnTo>
                        <a:pt x="1954" y="51"/>
                      </a:lnTo>
                      <a:lnTo>
                        <a:pt x="1956" y="50"/>
                      </a:lnTo>
                      <a:lnTo>
                        <a:pt x="1958" y="49"/>
                      </a:lnTo>
                      <a:lnTo>
                        <a:pt x="1959" y="49"/>
                      </a:lnTo>
                      <a:lnTo>
                        <a:pt x="1961" y="49"/>
                      </a:lnTo>
                      <a:lnTo>
                        <a:pt x="1963" y="49"/>
                      </a:lnTo>
                      <a:lnTo>
                        <a:pt x="1964" y="50"/>
                      </a:lnTo>
                      <a:lnTo>
                        <a:pt x="1966" y="51"/>
                      </a:lnTo>
                      <a:lnTo>
                        <a:pt x="1968" y="51"/>
                      </a:lnTo>
                      <a:lnTo>
                        <a:pt x="1970" y="51"/>
                      </a:lnTo>
                      <a:lnTo>
                        <a:pt x="1971" y="51"/>
                      </a:lnTo>
                      <a:lnTo>
                        <a:pt x="1973" y="50"/>
                      </a:lnTo>
                      <a:lnTo>
                        <a:pt x="1975" y="48"/>
                      </a:lnTo>
                      <a:lnTo>
                        <a:pt x="1976" y="47"/>
                      </a:lnTo>
                      <a:lnTo>
                        <a:pt x="1978" y="45"/>
                      </a:lnTo>
                      <a:lnTo>
                        <a:pt x="1980" y="43"/>
                      </a:lnTo>
                      <a:lnTo>
                        <a:pt x="1982" y="42"/>
                      </a:lnTo>
                      <a:lnTo>
                        <a:pt x="1983" y="40"/>
                      </a:lnTo>
                      <a:lnTo>
                        <a:pt x="1985" y="39"/>
                      </a:lnTo>
                      <a:lnTo>
                        <a:pt x="1987" y="38"/>
                      </a:lnTo>
                      <a:lnTo>
                        <a:pt x="1988" y="38"/>
                      </a:lnTo>
                      <a:lnTo>
                        <a:pt x="1990" y="38"/>
                      </a:lnTo>
                      <a:lnTo>
                        <a:pt x="1992" y="39"/>
                      </a:lnTo>
                      <a:lnTo>
                        <a:pt x="1994" y="41"/>
                      </a:lnTo>
                      <a:lnTo>
                        <a:pt x="1995" y="42"/>
                      </a:lnTo>
                      <a:lnTo>
                        <a:pt x="1997" y="43"/>
                      </a:lnTo>
                      <a:lnTo>
                        <a:pt x="1999" y="44"/>
                      </a:lnTo>
                      <a:lnTo>
                        <a:pt x="2000" y="44"/>
                      </a:lnTo>
                      <a:lnTo>
                        <a:pt x="2002" y="42"/>
                      </a:lnTo>
                      <a:lnTo>
                        <a:pt x="2004" y="40"/>
                      </a:lnTo>
                      <a:lnTo>
                        <a:pt x="2006" y="35"/>
                      </a:lnTo>
                      <a:lnTo>
                        <a:pt x="2007" y="31"/>
                      </a:lnTo>
                      <a:lnTo>
                        <a:pt x="2009" y="26"/>
                      </a:lnTo>
                      <a:lnTo>
                        <a:pt x="2010" y="23"/>
                      </a:lnTo>
                      <a:lnTo>
                        <a:pt x="2012" y="20"/>
                      </a:lnTo>
                      <a:lnTo>
                        <a:pt x="2014" y="21"/>
                      </a:lnTo>
                      <a:lnTo>
                        <a:pt x="2016" y="24"/>
                      </a:lnTo>
                      <a:lnTo>
                        <a:pt x="2018" y="30"/>
                      </a:lnTo>
                      <a:lnTo>
                        <a:pt x="2019" y="38"/>
                      </a:lnTo>
                      <a:lnTo>
                        <a:pt x="2021" y="47"/>
                      </a:lnTo>
                      <a:lnTo>
                        <a:pt x="2022" y="56"/>
                      </a:lnTo>
                      <a:lnTo>
                        <a:pt x="2024" y="65"/>
                      </a:lnTo>
                      <a:lnTo>
                        <a:pt x="2026" y="71"/>
                      </a:lnTo>
                      <a:lnTo>
                        <a:pt x="2028" y="75"/>
                      </a:lnTo>
                      <a:lnTo>
                        <a:pt x="2029" y="78"/>
                      </a:lnTo>
                      <a:lnTo>
                        <a:pt x="2031" y="79"/>
                      </a:lnTo>
                      <a:lnTo>
                        <a:pt x="2033" y="80"/>
                      </a:lnTo>
                      <a:lnTo>
                        <a:pt x="2034" y="80"/>
                      </a:lnTo>
                      <a:lnTo>
                        <a:pt x="2036" y="80"/>
                      </a:lnTo>
                      <a:lnTo>
                        <a:pt x="2038" y="81"/>
                      </a:lnTo>
                      <a:lnTo>
                        <a:pt x="2040" y="83"/>
                      </a:lnTo>
                      <a:lnTo>
                        <a:pt x="2041" y="85"/>
                      </a:lnTo>
                      <a:lnTo>
                        <a:pt x="2043" y="86"/>
                      </a:lnTo>
                      <a:lnTo>
                        <a:pt x="2045" y="86"/>
                      </a:lnTo>
                      <a:lnTo>
                        <a:pt x="2046" y="86"/>
                      </a:lnTo>
                      <a:lnTo>
                        <a:pt x="2048" y="85"/>
                      </a:lnTo>
                      <a:lnTo>
                        <a:pt x="2050" y="82"/>
                      </a:lnTo>
                      <a:lnTo>
                        <a:pt x="2052" y="80"/>
                      </a:lnTo>
                      <a:lnTo>
                        <a:pt x="2053" y="77"/>
                      </a:lnTo>
                      <a:lnTo>
                        <a:pt x="2055" y="75"/>
                      </a:lnTo>
                      <a:lnTo>
                        <a:pt x="2057" y="73"/>
                      </a:lnTo>
                      <a:lnTo>
                        <a:pt x="2058" y="71"/>
                      </a:lnTo>
                      <a:lnTo>
                        <a:pt x="2060" y="68"/>
                      </a:lnTo>
                      <a:lnTo>
                        <a:pt x="2062" y="65"/>
                      </a:lnTo>
                      <a:lnTo>
                        <a:pt x="2064" y="60"/>
                      </a:lnTo>
                      <a:lnTo>
                        <a:pt x="2065" y="55"/>
                      </a:lnTo>
                      <a:lnTo>
                        <a:pt x="2067" y="48"/>
                      </a:lnTo>
                      <a:lnTo>
                        <a:pt x="2069" y="41"/>
                      </a:lnTo>
                      <a:lnTo>
                        <a:pt x="2070" y="35"/>
                      </a:lnTo>
                      <a:lnTo>
                        <a:pt x="2072" y="30"/>
                      </a:lnTo>
                      <a:lnTo>
                        <a:pt x="2074" y="28"/>
                      </a:lnTo>
                      <a:lnTo>
                        <a:pt x="2076" y="28"/>
                      </a:lnTo>
                      <a:lnTo>
                        <a:pt x="2077" y="31"/>
                      </a:lnTo>
                      <a:lnTo>
                        <a:pt x="2079" y="35"/>
                      </a:lnTo>
                      <a:lnTo>
                        <a:pt x="2081" y="41"/>
                      </a:lnTo>
                      <a:lnTo>
                        <a:pt x="2082" y="47"/>
                      </a:lnTo>
                      <a:lnTo>
                        <a:pt x="2084" y="53"/>
                      </a:lnTo>
                      <a:lnTo>
                        <a:pt x="2086" y="56"/>
                      </a:lnTo>
                      <a:lnTo>
                        <a:pt x="2088" y="57"/>
                      </a:lnTo>
                      <a:lnTo>
                        <a:pt x="2089" y="57"/>
                      </a:lnTo>
                      <a:lnTo>
                        <a:pt x="2091" y="56"/>
                      </a:lnTo>
                      <a:lnTo>
                        <a:pt x="2093" y="54"/>
                      </a:lnTo>
                      <a:lnTo>
                        <a:pt x="2094" y="53"/>
                      </a:lnTo>
                      <a:lnTo>
                        <a:pt x="2096" y="53"/>
                      </a:lnTo>
                      <a:lnTo>
                        <a:pt x="2098" y="54"/>
                      </a:lnTo>
                      <a:lnTo>
                        <a:pt x="2100" y="55"/>
                      </a:lnTo>
                      <a:lnTo>
                        <a:pt x="2101" y="58"/>
                      </a:lnTo>
                      <a:lnTo>
                        <a:pt x="2103" y="61"/>
                      </a:lnTo>
                      <a:lnTo>
                        <a:pt x="2105" y="62"/>
                      </a:lnTo>
                      <a:lnTo>
                        <a:pt x="2106" y="63"/>
                      </a:lnTo>
                      <a:lnTo>
                        <a:pt x="2108" y="63"/>
                      </a:lnTo>
                      <a:lnTo>
                        <a:pt x="2110" y="62"/>
                      </a:lnTo>
                      <a:lnTo>
                        <a:pt x="2112" y="61"/>
                      </a:lnTo>
                      <a:lnTo>
                        <a:pt x="2113" y="59"/>
                      </a:lnTo>
                      <a:lnTo>
                        <a:pt x="2115" y="59"/>
                      </a:lnTo>
                      <a:lnTo>
                        <a:pt x="2117" y="60"/>
                      </a:lnTo>
                      <a:lnTo>
                        <a:pt x="2118" y="61"/>
                      </a:lnTo>
                      <a:lnTo>
                        <a:pt x="2120" y="64"/>
                      </a:lnTo>
                      <a:lnTo>
                        <a:pt x="2122" y="67"/>
                      </a:lnTo>
                      <a:lnTo>
                        <a:pt x="2124" y="70"/>
                      </a:lnTo>
                      <a:lnTo>
                        <a:pt x="2125" y="72"/>
                      </a:lnTo>
                      <a:lnTo>
                        <a:pt x="2127" y="72"/>
                      </a:lnTo>
                      <a:lnTo>
                        <a:pt x="2129" y="71"/>
                      </a:lnTo>
                      <a:lnTo>
                        <a:pt x="2130" y="68"/>
                      </a:lnTo>
                      <a:lnTo>
                        <a:pt x="2132" y="65"/>
                      </a:lnTo>
                      <a:lnTo>
                        <a:pt x="2134" y="62"/>
                      </a:lnTo>
                      <a:lnTo>
                        <a:pt x="2136" y="59"/>
                      </a:lnTo>
                      <a:lnTo>
                        <a:pt x="2137" y="58"/>
                      </a:lnTo>
                      <a:lnTo>
                        <a:pt x="2139" y="58"/>
                      </a:lnTo>
                      <a:lnTo>
                        <a:pt x="2141" y="59"/>
                      </a:lnTo>
                      <a:lnTo>
                        <a:pt x="2142" y="61"/>
                      </a:lnTo>
                      <a:lnTo>
                        <a:pt x="2144" y="63"/>
                      </a:lnTo>
                      <a:lnTo>
                        <a:pt x="2146" y="66"/>
                      </a:lnTo>
                      <a:lnTo>
                        <a:pt x="2148" y="68"/>
                      </a:lnTo>
                      <a:lnTo>
                        <a:pt x="2149" y="69"/>
                      </a:lnTo>
                      <a:lnTo>
                        <a:pt x="2151" y="69"/>
                      </a:lnTo>
                      <a:lnTo>
                        <a:pt x="2153" y="69"/>
                      </a:lnTo>
                      <a:lnTo>
                        <a:pt x="2154" y="69"/>
                      </a:lnTo>
                      <a:lnTo>
                        <a:pt x="2156" y="68"/>
                      </a:lnTo>
                      <a:lnTo>
                        <a:pt x="2158" y="67"/>
                      </a:lnTo>
                      <a:lnTo>
                        <a:pt x="2160" y="66"/>
                      </a:lnTo>
                      <a:lnTo>
                        <a:pt x="2161" y="65"/>
                      </a:lnTo>
                      <a:lnTo>
                        <a:pt x="2163" y="63"/>
                      </a:lnTo>
                      <a:lnTo>
                        <a:pt x="2164" y="61"/>
                      </a:lnTo>
                      <a:lnTo>
                        <a:pt x="2166" y="57"/>
                      </a:lnTo>
                      <a:lnTo>
                        <a:pt x="2168" y="54"/>
                      </a:lnTo>
                      <a:lnTo>
                        <a:pt x="2170" y="50"/>
                      </a:lnTo>
                      <a:lnTo>
                        <a:pt x="2171" y="46"/>
                      </a:lnTo>
                      <a:lnTo>
                        <a:pt x="2173" y="42"/>
                      </a:lnTo>
                      <a:lnTo>
                        <a:pt x="2175" y="40"/>
                      </a:lnTo>
                      <a:lnTo>
                        <a:pt x="2176" y="38"/>
                      </a:lnTo>
                      <a:lnTo>
                        <a:pt x="2178" y="37"/>
                      </a:lnTo>
                      <a:lnTo>
                        <a:pt x="2180" y="38"/>
                      </a:lnTo>
                      <a:lnTo>
                        <a:pt x="2182" y="39"/>
                      </a:lnTo>
                      <a:lnTo>
                        <a:pt x="2183" y="40"/>
                      </a:lnTo>
                      <a:lnTo>
                        <a:pt x="2185" y="41"/>
                      </a:lnTo>
                      <a:lnTo>
                        <a:pt x="2187" y="42"/>
                      </a:lnTo>
                      <a:lnTo>
                        <a:pt x="2188" y="42"/>
                      </a:lnTo>
                      <a:lnTo>
                        <a:pt x="2190" y="41"/>
                      </a:lnTo>
                      <a:lnTo>
                        <a:pt x="2192" y="39"/>
                      </a:lnTo>
                      <a:lnTo>
                        <a:pt x="2194" y="37"/>
                      </a:lnTo>
                      <a:lnTo>
                        <a:pt x="2195" y="36"/>
                      </a:lnTo>
                      <a:lnTo>
                        <a:pt x="2197" y="34"/>
                      </a:lnTo>
                      <a:lnTo>
                        <a:pt x="2199" y="34"/>
                      </a:lnTo>
                      <a:lnTo>
                        <a:pt x="2200" y="35"/>
                      </a:lnTo>
                      <a:lnTo>
                        <a:pt x="2202" y="37"/>
                      </a:lnTo>
                      <a:lnTo>
                        <a:pt x="2204" y="40"/>
                      </a:lnTo>
                      <a:lnTo>
                        <a:pt x="2206" y="43"/>
                      </a:lnTo>
                      <a:lnTo>
                        <a:pt x="2207" y="47"/>
                      </a:lnTo>
                      <a:lnTo>
                        <a:pt x="2209" y="49"/>
                      </a:lnTo>
                      <a:lnTo>
                        <a:pt x="2211" y="51"/>
                      </a:lnTo>
                      <a:lnTo>
                        <a:pt x="2212" y="52"/>
                      </a:lnTo>
                      <a:lnTo>
                        <a:pt x="2214" y="50"/>
                      </a:lnTo>
                      <a:lnTo>
                        <a:pt x="2216" y="48"/>
                      </a:lnTo>
                      <a:lnTo>
                        <a:pt x="2217" y="44"/>
                      </a:lnTo>
                      <a:lnTo>
                        <a:pt x="2219" y="39"/>
                      </a:lnTo>
                      <a:lnTo>
                        <a:pt x="2221" y="35"/>
                      </a:lnTo>
                      <a:lnTo>
                        <a:pt x="2223" y="30"/>
                      </a:lnTo>
                      <a:lnTo>
                        <a:pt x="2224" y="26"/>
                      </a:lnTo>
                      <a:lnTo>
                        <a:pt x="2226" y="24"/>
                      </a:lnTo>
                      <a:lnTo>
                        <a:pt x="2228" y="23"/>
                      </a:lnTo>
                      <a:lnTo>
                        <a:pt x="2229" y="23"/>
                      </a:lnTo>
                      <a:lnTo>
                        <a:pt x="2231" y="24"/>
                      </a:lnTo>
                      <a:lnTo>
                        <a:pt x="2233" y="26"/>
                      </a:lnTo>
                      <a:lnTo>
                        <a:pt x="2235" y="29"/>
                      </a:lnTo>
                      <a:lnTo>
                        <a:pt x="2236" y="30"/>
                      </a:lnTo>
                      <a:lnTo>
                        <a:pt x="2238" y="32"/>
                      </a:lnTo>
                      <a:lnTo>
                        <a:pt x="2240" y="33"/>
                      </a:lnTo>
                      <a:lnTo>
                        <a:pt x="2241" y="34"/>
                      </a:lnTo>
                      <a:lnTo>
                        <a:pt x="2243" y="34"/>
                      </a:lnTo>
                      <a:lnTo>
                        <a:pt x="2245" y="34"/>
                      </a:lnTo>
                      <a:lnTo>
                        <a:pt x="2247" y="33"/>
                      </a:lnTo>
                      <a:lnTo>
                        <a:pt x="2248" y="33"/>
                      </a:lnTo>
                      <a:lnTo>
                        <a:pt x="2250" y="33"/>
                      </a:lnTo>
                      <a:lnTo>
                        <a:pt x="2252" y="34"/>
                      </a:lnTo>
                      <a:lnTo>
                        <a:pt x="2253" y="35"/>
                      </a:lnTo>
                      <a:lnTo>
                        <a:pt x="2255" y="36"/>
                      </a:lnTo>
                      <a:lnTo>
                        <a:pt x="2257" y="37"/>
                      </a:lnTo>
                      <a:lnTo>
                        <a:pt x="2259" y="40"/>
                      </a:lnTo>
                      <a:lnTo>
                        <a:pt x="2260" y="43"/>
                      </a:lnTo>
                      <a:lnTo>
                        <a:pt x="2262" y="46"/>
                      </a:lnTo>
                      <a:lnTo>
                        <a:pt x="2264" y="50"/>
                      </a:lnTo>
                      <a:lnTo>
                        <a:pt x="2265" y="54"/>
                      </a:lnTo>
                      <a:lnTo>
                        <a:pt x="2267" y="59"/>
                      </a:lnTo>
                      <a:lnTo>
                        <a:pt x="2269" y="63"/>
                      </a:lnTo>
                      <a:lnTo>
                        <a:pt x="2271" y="66"/>
                      </a:lnTo>
                      <a:lnTo>
                        <a:pt x="2272" y="68"/>
                      </a:lnTo>
                      <a:lnTo>
                        <a:pt x="2274" y="70"/>
                      </a:lnTo>
                      <a:lnTo>
                        <a:pt x="2276" y="69"/>
                      </a:lnTo>
                      <a:lnTo>
                        <a:pt x="2277" y="68"/>
                      </a:lnTo>
                      <a:lnTo>
                        <a:pt x="2279" y="67"/>
                      </a:lnTo>
                      <a:lnTo>
                        <a:pt x="2281" y="65"/>
                      </a:lnTo>
                      <a:lnTo>
                        <a:pt x="2283" y="64"/>
                      </a:lnTo>
                      <a:lnTo>
                        <a:pt x="2284" y="63"/>
                      </a:lnTo>
                      <a:lnTo>
                        <a:pt x="2286" y="65"/>
                      </a:lnTo>
                      <a:lnTo>
                        <a:pt x="2288" y="67"/>
                      </a:lnTo>
                      <a:lnTo>
                        <a:pt x="2289" y="70"/>
                      </a:lnTo>
                      <a:lnTo>
                        <a:pt x="2291" y="73"/>
                      </a:lnTo>
                      <a:lnTo>
                        <a:pt x="2293" y="75"/>
                      </a:lnTo>
                      <a:lnTo>
                        <a:pt x="2295" y="77"/>
                      </a:lnTo>
                      <a:lnTo>
                        <a:pt x="2296" y="76"/>
                      </a:lnTo>
                      <a:lnTo>
                        <a:pt x="2298" y="73"/>
                      </a:lnTo>
                      <a:lnTo>
                        <a:pt x="2299" y="69"/>
                      </a:lnTo>
                      <a:lnTo>
                        <a:pt x="2301" y="63"/>
                      </a:lnTo>
                      <a:lnTo>
                        <a:pt x="2303" y="57"/>
                      </a:lnTo>
                      <a:lnTo>
                        <a:pt x="2305" y="52"/>
                      </a:lnTo>
                      <a:lnTo>
                        <a:pt x="2307" y="49"/>
                      </a:lnTo>
                      <a:lnTo>
                        <a:pt x="2308" y="48"/>
                      </a:lnTo>
                      <a:lnTo>
                        <a:pt x="2310" y="49"/>
                      </a:lnTo>
                      <a:lnTo>
                        <a:pt x="2311" y="51"/>
                      </a:lnTo>
                      <a:lnTo>
                        <a:pt x="2313" y="56"/>
                      </a:lnTo>
                      <a:lnTo>
                        <a:pt x="2315" y="61"/>
                      </a:lnTo>
                      <a:lnTo>
                        <a:pt x="2317" y="66"/>
                      </a:lnTo>
                      <a:lnTo>
                        <a:pt x="2319" y="69"/>
                      </a:lnTo>
                      <a:lnTo>
                        <a:pt x="2320" y="72"/>
                      </a:lnTo>
                      <a:lnTo>
                        <a:pt x="2322" y="73"/>
                      </a:lnTo>
                      <a:lnTo>
                        <a:pt x="2323" y="73"/>
                      </a:lnTo>
                      <a:lnTo>
                        <a:pt x="2325" y="73"/>
                      </a:lnTo>
                      <a:lnTo>
                        <a:pt x="2327" y="72"/>
                      </a:lnTo>
                      <a:lnTo>
                        <a:pt x="2329" y="72"/>
                      </a:lnTo>
                      <a:lnTo>
                        <a:pt x="2331" y="72"/>
                      </a:lnTo>
                      <a:lnTo>
                        <a:pt x="2332" y="72"/>
                      </a:lnTo>
                      <a:lnTo>
                        <a:pt x="2334" y="73"/>
                      </a:lnTo>
                      <a:lnTo>
                        <a:pt x="2335" y="74"/>
                      </a:lnTo>
                      <a:lnTo>
                        <a:pt x="2337" y="74"/>
                      </a:lnTo>
                      <a:lnTo>
                        <a:pt x="2339" y="73"/>
                      </a:lnTo>
                      <a:lnTo>
                        <a:pt x="2341" y="71"/>
                      </a:lnTo>
                      <a:lnTo>
                        <a:pt x="2342" y="68"/>
                      </a:lnTo>
                      <a:lnTo>
                        <a:pt x="2344" y="65"/>
                      </a:lnTo>
                      <a:lnTo>
                        <a:pt x="2346" y="62"/>
                      </a:lnTo>
                      <a:lnTo>
                        <a:pt x="2347" y="60"/>
                      </a:lnTo>
                      <a:lnTo>
                        <a:pt x="2349" y="58"/>
                      </a:lnTo>
                      <a:lnTo>
                        <a:pt x="2351" y="57"/>
                      </a:lnTo>
                      <a:lnTo>
                        <a:pt x="2353" y="56"/>
                      </a:lnTo>
                      <a:lnTo>
                        <a:pt x="2354" y="56"/>
                      </a:lnTo>
                      <a:lnTo>
                        <a:pt x="2356" y="55"/>
                      </a:lnTo>
                      <a:lnTo>
                        <a:pt x="2358" y="54"/>
                      </a:lnTo>
                      <a:lnTo>
                        <a:pt x="2359" y="52"/>
                      </a:lnTo>
                      <a:lnTo>
                        <a:pt x="2361" y="49"/>
                      </a:lnTo>
                      <a:lnTo>
                        <a:pt x="2363" y="47"/>
                      </a:lnTo>
                      <a:lnTo>
                        <a:pt x="2365" y="44"/>
                      </a:lnTo>
                      <a:lnTo>
                        <a:pt x="2366" y="41"/>
                      </a:lnTo>
                      <a:lnTo>
                        <a:pt x="2368" y="39"/>
                      </a:lnTo>
                      <a:lnTo>
                        <a:pt x="2370" y="38"/>
                      </a:lnTo>
                      <a:lnTo>
                        <a:pt x="2371" y="38"/>
                      </a:lnTo>
                      <a:lnTo>
                        <a:pt x="2373" y="38"/>
                      </a:lnTo>
                      <a:lnTo>
                        <a:pt x="2375" y="38"/>
                      </a:lnTo>
                      <a:lnTo>
                        <a:pt x="2377" y="38"/>
                      </a:lnTo>
                      <a:lnTo>
                        <a:pt x="2378" y="39"/>
                      </a:lnTo>
                      <a:lnTo>
                        <a:pt x="2380" y="39"/>
                      </a:lnTo>
                      <a:lnTo>
                        <a:pt x="2382" y="39"/>
                      </a:lnTo>
                      <a:lnTo>
                        <a:pt x="2383" y="39"/>
                      </a:lnTo>
                      <a:lnTo>
                        <a:pt x="2385" y="39"/>
                      </a:lnTo>
                      <a:lnTo>
                        <a:pt x="2387" y="40"/>
                      </a:lnTo>
                      <a:lnTo>
                        <a:pt x="2389" y="41"/>
                      </a:lnTo>
                      <a:lnTo>
                        <a:pt x="2390" y="42"/>
                      </a:lnTo>
                      <a:lnTo>
                        <a:pt x="2392" y="44"/>
                      </a:lnTo>
                      <a:lnTo>
                        <a:pt x="2394" y="45"/>
                      </a:lnTo>
                      <a:lnTo>
                        <a:pt x="2395" y="46"/>
                      </a:lnTo>
                      <a:lnTo>
                        <a:pt x="2397" y="47"/>
                      </a:lnTo>
                      <a:lnTo>
                        <a:pt x="2399" y="47"/>
                      </a:lnTo>
                      <a:lnTo>
                        <a:pt x="2401" y="46"/>
                      </a:lnTo>
                      <a:lnTo>
                        <a:pt x="2402" y="45"/>
                      </a:lnTo>
                      <a:lnTo>
                        <a:pt x="2404" y="45"/>
                      </a:lnTo>
                      <a:lnTo>
                        <a:pt x="2406" y="44"/>
                      </a:lnTo>
                      <a:lnTo>
                        <a:pt x="2407" y="44"/>
                      </a:lnTo>
                      <a:lnTo>
                        <a:pt x="2409" y="43"/>
                      </a:lnTo>
                      <a:lnTo>
                        <a:pt x="2411" y="43"/>
                      </a:lnTo>
                      <a:lnTo>
                        <a:pt x="2413" y="42"/>
                      </a:lnTo>
                      <a:lnTo>
                        <a:pt x="2414" y="41"/>
                      </a:lnTo>
                      <a:lnTo>
                        <a:pt x="2416" y="40"/>
                      </a:lnTo>
                      <a:lnTo>
                        <a:pt x="2418" y="38"/>
                      </a:lnTo>
                      <a:lnTo>
                        <a:pt x="2419" y="37"/>
                      </a:lnTo>
                      <a:lnTo>
                        <a:pt x="2421" y="37"/>
                      </a:lnTo>
                      <a:lnTo>
                        <a:pt x="2423" y="37"/>
                      </a:lnTo>
                      <a:lnTo>
                        <a:pt x="2424" y="39"/>
                      </a:lnTo>
                      <a:lnTo>
                        <a:pt x="2426" y="42"/>
                      </a:lnTo>
                      <a:lnTo>
                        <a:pt x="2428" y="45"/>
                      </a:lnTo>
                      <a:lnTo>
                        <a:pt x="2430" y="49"/>
                      </a:lnTo>
                      <a:lnTo>
                        <a:pt x="2431" y="52"/>
                      </a:lnTo>
                      <a:lnTo>
                        <a:pt x="2433" y="55"/>
                      </a:lnTo>
                      <a:lnTo>
                        <a:pt x="2435" y="55"/>
                      </a:lnTo>
                      <a:lnTo>
                        <a:pt x="2436" y="55"/>
                      </a:lnTo>
                      <a:lnTo>
                        <a:pt x="2438" y="53"/>
                      </a:lnTo>
                      <a:lnTo>
                        <a:pt x="2440" y="49"/>
                      </a:lnTo>
                      <a:lnTo>
                        <a:pt x="2442" y="45"/>
                      </a:lnTo>
                      <a:lnTo>
                        <a:pt x="2443" y="41"/>
                      </a:lnTo>
                      <a:lnTo>
                        <a:pt x="2445" y="38"/>
                      </a:lnTo>
                      <a:lnTo>
                        <a:pt x="2447" y="37"/>
                      </a:lnTo>
                      <a:lnTo>
                        <a:pt x="2448" y="37"/>
                      </a:lnTo>
                      <a:lnTo>
                        <a:pt x="2450" y="38"/>
                      </a:lnTo>
                      <a:lnTo>
                        <a:pt x="2452" y="41"/>
                      </a:lnTo>
                      <a:lnTo>
                        <a:pt x="2454" y="44"/>
                      </a:lnTo>
                      <a:lnTo>
                        <a:pt x="2455" y="47"/>
                      </a:lnTo>
                      <a:lnTo>
                        <a:pt x="2457" y="49"/>
                      </a:lnTo>
                      <a:lnTo>
                        <a:pt x="2458" y="51"/>
                      </a:lnTo>
                      <a:lnTo>
                        <a:pt x="2460" y="51"/>
                      </a:lnTo>
                      <a:lnTo>
                        <a:pt x="2462" y="52"/>
                      </a:lnTo>
                      <a:lnTo>
                        <a:pt x="2464" y="51"/>
                      </a:lnTo>
                      <a:lnTo>
                        <a:pt x="2465" y="51"/>
                      </a:lnTo>
                      <a:lnTo>
                        <a:pt x="2467" y="51"/>
                      </a:lnTo>
                      <a:lnTo>
                        <a:pt x="2469" y="51"/>
                      </a:lnTo>
                      <a:lnTo>
                        <a:pt x="2470" y="50"/>
                      </a:lnTo>
                      <a:lnTo>
                        <a:pt x="2472" y="50"/>
                      </a:lnTo>
                      <a:lnTo>
                        <a:pt x="2474" y="49"/>
                      </a:lnTo>
                      <a:lnTo>
                        <a:pt x="2476" y="47"/>
                      </a:lnTo>
                      <a:lnTo>
                        <a:pt x="2477" y="45"/>
                      </a:lnTo>
                      <a:lnTo>
                        <a:pt x="2479" y="43"/>
                      </a:lnTo>
                      <a:lnTo>
                        <a:pt x="2481" y="42"/>
                      </a:lnTo>
                      <a:lnTo>
                        <a:pt x="2482" y="43"/>
                      </a:lnTo>
                      <a:lnTo>
                        <a:pt x="2484" y="44"/>
                      </a:lnTo>
                      <a:lnTo>
                        <a:pt x="2486" y="48"/>
                      </a:lnTo>
                      <a:lnTo>
                        <a:pt x="2488" y="52"/>
                      </a:lnTo>
                      <a:lnTo>
                        <a:pt x="2489" y="57"/>
                      </a:lnTo>
                      <a:lnTo>
                        <a:pt x="2491" y="62"/>
                      </a:lnTo>
                      <a:lnTo>
                        <a:pt x="2493" y="66"/>
                      </a:lnTo>
                      <a:lnTo>
                        <a:pt x="2494" y="68"/>
                      </a:lnTo>
                      <a:lnTo>
                        <a:pt x="2496" y="67"/>
                      </a:lnTo>
                      <a:lnTo>
                        <a:pt x="2498" y="64"/>
                      </a:lnTo>
                      <a:lnTo>
                        <a:pt x="2500" y="60"/>
                      </a:lnTo>
                      <a:lnTo>
                        <a:pt x="2501" y="55"/>
                      </a:lnTo>
                      <a:lnTo>
                        <a:pt x="2503" y="50"/>
                      </a:lnTo>
                      <a:lnTo>
                        <a:pt x="2505" y="46"/>
                      </a:lnTo>
                      <a:lnTo>
                        <a:pt x="2506" y="44"/>
                      </a:lnTo>
                      <a:lnTo>
                        <a:pt x="2508" y="44"/>
                      </a:lnTo>
                      <a:lnTo>
                        <a:pt x="2510" y="45"/>
                      </a:lnTo>
                      <a:lnTo>
                        <a:pt x="2512" y="48"/>
                      </a:lnTo>
                      <a:lnTo>
                        <a:pt x="2513" y="51"/>
                      </a:lnTo>
                      <a:lnTo>
                        <a:pt x="2515" y="53"/>
                      </a:lnTo>
                      <a:lnTo>
                        <a:pt x="2517" y="53"/>
                      </a:lnTo>
                      <a:lnTo>
                        <a:pt x="2518" y="52"/>
                      </a:lnTo>
                      <a:lnTo>
                        <a:pt x="2520" y="49"/>
                      </a:lnTo>
                      <a:lnTo>
                        <a:pt x="2522" y="45"/>
                      </a:lnTo>
                      <a:lnTo>
                        <a:pt x="2524" y="41"/>
                      </a:lnTo>
                      <a:lnTo>
                        <a:pt x="2525" y="38"/>
                      </a:lnTo>
                      <a:lnTo>
                        <a:pt x="2527" y="36"/>
                      </a:lnTo>
                      <a:lnTo>
                        <a:pt x="2529" y="36"/>
                      </a:lnTo>
                      <a:lnTo>
                        <a:pt x="2530" y="37"/>
                      </a:lnTo>
                      <a:lnTo>
                        <a:pt x="2532" y="39"/>
                      </a:lnTo>
                      <a:lnTo>
                        <a:pt x="2534" y="41"/>
                      </a:lnTo>
                      <a:lnTo>
                        <a:pt x="2536" y="43"/>
                      </a:lnTo>
                      <a:lnTo>
                        <a:pt x="2537" y="45"/>
                      </a:lnTo>
                      <a:lnTo>
                        <a:pt x="2539" y="45"/>
                      </a:lnTo>
                      <a:lnTo>
                        <a:pt x="2541" y="45"/>
                      </a:lnTo>
                      <a:lnTo>
                        <a:pt x="2542" y="45"/>
                      </a:lnTo>
                      <a:lnTo>
                        <a:pt x="2544" y="45"/>
                      </a:lnTo>
                      <a:lnTo>
                        <a:pt x="2546" y="46"/>
                      </a:lnTo>
                      <a:lnTo>
                        <a:pt x="2548" y="49"/>
                      </a:lnTo>
                      <a:lnTo>
                        <a:pt x="2549" y="52"/>
                      </a:lnTo>
                      <a:lnTo>
                        <a:pt x="2551" y="56"/>
                      </a:lnTo>
                      <a:lnTo>
                        <a:pt x="2553" y="60"/>
                      </a:lnTo>
                      <a:lnTo>
                        <a:pt x="2554" y="63"/>
                      </a:lnTo>
                      <a:lnTo>
                        <a:pt x="2556" y="65"/>
                      </a:lnTo>
                      <a:lnTo>
                        <a:pt x="2558" y="65"/>
                      </a:lnTo>
                      <a:lnTo>
                        <a:pt x="2560" y="63"/>
                      </a:lnTo>
                      <a:lnTo>
                        <a:pt x="2561" y="60"/>
                      </a:lnTo>
                      <a:lnTo>
                        <a:pt x="2563" y="56"/>
                      </a:lnTo>
                      <a:lnTo>
                        <a:pt x="2565" y="53"/>
                      </a:lnTo>
                      <a:lnTo>
                        <a:pt x="2566" y="50"/>
                      </a:lnTo>
                      <a:lnTo>
                        <a:pt x="2568" y="49"/>
                      </a:lnTo>
                      <a:lnTo>
                        <a:pt x="2570" y="48"/>
                      </a:lnTo>
                      <a:lnTo>
                        <a:pt x="2572" y="49"/>
                      </a:lnTo>
                      <a:lnTo>
                        <a:pt x="2573" y="50"/>
                      </a:lnTo>
                      <a:lnTo>
                        <a:pt x="2575" y="52"/>
                      </a:lnTo>
                      <a:lnTo>
                        <a:pt x="2577" y="52"/>
                      </a:lnTo>
                      <a:lnTo>
                        <a:pt x="2578" y="51"/>
                      </a:lnTo>
                      <a:lnTo>
                        <a:pt x="2580" y="50"/>
                      </a:lnTo>
                      <a:lnTo>
                        <a:pt x="2582" y="48"/>
                      </a:lnTo>
                      <a:lnTo>
                        <a:pt x="2584" y="45"/>
                      </a:lnTo>
                      <a:lnTo>
                        <a:pt x="2585" y="43"/>
                      </a:lnTo>
                      <a:lnTo>
                        <a:pt x="2587" y="42"/>
                      </a:lnTo>
                      <a:lnTo>
                        <a:pt x="2589" y="42"/>
                      </a:lnTo>
                      <a:lnTo>
                        <a:pt x="2590" y="43"/>
                      </a:lnTo>
                      <a:lnTo>
                        <a:pt x="2592" y="45"/>
                      </a:lnTo>
                      <a:lnTo>
                        <a:pt x="2594" y="48"/>
                      </a:lnTo>
                      <a:lnTo>
                        <a:pt x="2596" y="50"/>
                      </a:lnTo>
                      <a:lnTo>
                        <a:pt x="2597" y="52"/>
                      </a:lnTo>
                      <a:lnTo>
                        <a:pt x="2599" y="52"/>
                      </a:lnTo>
                      <a:lnTo>
                        <a:pt x="2600" y="51"/>
                      </a:lnTo>
                      <a:lnTo>
                        <a:pt x="2602" y="49"/>
                      </a:lnTo>
                      <a:lnTo>
                        <a:pt x="2604" y="48"/>
                      </a:lnTo>
                      <a:lnTo>
                        <a:pt x="2606" y="46"/>
                      </a:lnTo>
                      <a:lnTo>
                        <a:pt x="2608" y="45"/>
                      </a:lnTo>
                      <a:lnTo>
                        <a:pt x="2609" y="44"/>
                      </a:lnTo>
                      <a:lnTo>
                        <a:pt x="2611" y="45"/>
                      </a:lnTo>
                      <a:lnTo>
                        <a:pt x="2612" y="47"/>
                      </a:lnTo>
                      <a:lnTo>
                        <a:pt x="2614" y="49"/>
                      </a:lnTo>
                      <a:lnTo>
                        <a:pt x="2616" y="51"/>
                      </a:lnTo>
                      <a:lnTo>
                        <a:pt x="2618" y="53"/>
                      </a:lnTo>
                      <a:lnTo>
                        <a:pt x="2620" y="55"/>
                      </a:lnTo>
                      <a:lnTo>
                        <a:pt x="2621" y="56"/>
                      </a:lnTo>
                      <a:lnTo>
                        <a:pt x="2623" y="57"/>
                      </a:lnTo>
                      <a:lnTo>
                        <a:pt x="2624" y="59"/>
                      </a:lnTo>
                      <a:lnTo>
                        <a:pt x="2626" y="60"/>
                      </a:lnTo>
                      <a:lnTo>
                        <a:pt x="2628" y="62"/>
                      </a:lnTo>
                      <a:lnTo>
                        <a:pt x="2630" y="63"/>
                      </a:lnTo>
                      <a:lnTo>
                        <a:pt x="2631" y="64"/>
                      </a:lnTo>
                      <a:lnTo>
                        <a:pt x="2633" y="65"/>
                      </a:lnTo>
                      <a:lnTo>
                        <a:pt x="2635" y="64"/>
                      </a:lnTo>
                      <a:lnTo>
                        <a:pt x="2636" y="63"/>
                      </a:lnTo>
                      <a:lnTo>
                        <a:pt x="2638" y="61"/>
                      </a:lnTo>
                      <a:lnTo>
                        <a:pt x="2640" y="58"/>
                      </a:lnTo>
                      <a:lnTo>
                        <a:pt x="2642" y="56"/>
                      </a:lnTo>
                      <a:lnTo>
                        <a:pt x="2643" y="54"/>
                      </a:lnTo>
                      <a:lnTo>
                        <a:pt x="2645" y="53"/>
                      </a:lnTo>
                      <a:lnTo>
                        <a:pt x="2647" y="53"/>
                      </a:lnTo>
                      <a:lnTo>
                        <a:pt x="2648" y="55"/>
                      </a:lnTo>
                      <a:lnTo>
                        <a:pt x="2650" y="58"/>
                      </a:lnTo>
                      <a:lnTo>
                        <a:pt x="2652" y="62"/>
                      </a:lnTo>
                      <a:lnTo>
                        <a:pt x="2654" y="67"/>
                      </a:lnTo>
                      <a:lnTo>
                        <a:pt x="2655" y="72"/>
                      </a:lnTo>
                      <a:lnTo>
                        <a:pt x="2657" y="76"/>
                      </a:lnTo>
                      <a:lnTo>
                        <a:pt x="2659" y="80"/>
                      </a:lnTo>
                      <a:lnTo>
                        <a:pt x="2660" y="82"/>
                      </a:lnTo>
                      <a:lnTo>
                        <a:pt x="2662" y="83"/>
                      </a:lnTo>
                      <a:lnTo>
                        <a:pt x="2664" y="82"/>
                      </a:lnTo>
                      <a:lnTo>
                        <a:pt x="2665" y="80"/>
                      </a:lnTo>
                      <a:lnTo>
                        <a:pt x="2667" y="76"/>
                      </a:lnTo>
                      <a:lnTo>
                        <a:pt x="2669" y="73"/>
                      </a:lnTo>
                      <a:lnTo>
                        <a:pt x="2671" y="69"/>
                      </a:lnTo>
                      <a:lnTo>
                        <a:pt x="2672" y="67"/>
                      </a:lnTo>
                      <a:lnTo>
                        <a:pt x="2674" y="65"/>
                      </a:lnTo>
                      <a:lnTo>
                        <a:pt x="2676" y="65"/>
                      </a:lnTo>
                      <a:lnTo>
                        <a:pt x="2677" y="65"/>
                      </a:lnTo>
                      <a:lnTo>
                        <a:pt x="2679" y="67"/>
                      </a:lnTo>
                      <a:lnTo>
                        <a:pt x="2681" y="68"/>
                      </a:lnTo>
                      <a:lnTo>
                        <a:pt x="2683" y="70"/>
                      </a:lnTo>
                      <a:lnTo>
                        <a:pt x="2684" y="71"/>
                      </a:lnTo>
                      <a:lnTo>
                        <a:pt x="2686" y="70"/>
                      </a:lnTo>
                      <a:lnTo>
                        <a:pt x="2688" y="69"/>
                      </a:lnTo>
                      <a:lnTo>
                        <a:pt x="2689" y="67"/>
                      </a:lnTo>
                      <a:lnTo>
                        <a:pt x="2691" y="64"/>
                      </a:lnTo>
                      <a:lnTo>
                        <a:pt x="2693" y="61"/>
                      </a:lnTo>
                      <a:lnTo>
                        <a:pt x="2695" y="60"/>
                      </a:lnTo>
                      <a:lnTo>
                        <a:pt x="2696" y="59"/>
                      </a:lnTo>
                      <a:lnTo>
                        <a:pt x="2698" y="59"/>
                      </a:lnTo>
                      <a:lnTo>
                        <a:pt x="2700" y="60"/>
                      </a:lnTo>
                      <a:lnTo>
                        <a:pt x="2701" y="61"/>
                      </a:lnTo>
                      <a:lnTo>
                        <a:pt x="2703" y="61"/>
                      </a:lnTo>
                      <a:lnTo>
                        <a:pt x="2705" y="61"/>
                      </a:lnTo>
                      <a:lnTo>
                        <a:pt x="2707" y="59"/>
                      </a:lnTo>
                      <a:lnTo>
                        <a:pt x="2708" y="57"/>
                      </a:lnTo>
                      <a:lnTo>
                        <a:pt x="2710" y="54"/>
                      </a:lnTo>
                      <a:lnTo>
                        <a:pt x="2712" y="50"/>
                      </a:lnTo>
                      <a:lnTo>
                        <a:pt x="2713" y="48"/>
                      </a:lnTo>
                      <a:lnTo>
                        <a:pt x="2715" y="47"/>
                      </a:lnTo>
                      <a:lnTo>
                        <a:pt x="2717" y="48"/>
                      </a:lnTo>
                      <a:lnTo>
                        <a:pt x="2719" y="50"/>
                      </a:lnTo>
                      <a:lnTo>
                        <a:pt x="2720" y="54"/>
                      </a:lnTo>
                      <a:lnTo>
                        <a:pt x="2722" y="57"/>
                      </a:lnTo>
                      <a:lnTo>
                        <a:pt x="2724" y="60"/>
                      </a:lnTo>
                      <a:lnTo>
                        <a:pt x="2725" y="62"/>
                      </a:lnTo>
                      <a:lnTo>
                        <a:pt x="2727" y="62"/>
                      </a:lnTo>
                      <a:lnTo>
                        <a:pt x="2729" y="61"/>
                      </a:lnTo>
                      <a:lnTo>
                        <a:pt x="2731" y="59"/>
                      </a:lnTo>
                      <a:lnTo>
                        <a:pt x="2732" y="56"/>
                      </a:lnTo>
                      <a:lnTo>
                        <a:pt x="2734" y="54"/>
                      </a:lnTo>
                      <a:lnTo>
                        <a:pt x="2735" y="53"/>
                      </a:lnTo>
                      <a:lnTo>
                        <a:pt x="2737" y="54"/>
                      </a:lnTo>
                      <a:lnTo>
                        <a:pt x="2739" y="56"/>
                      </a:lnTo>
                      <a:lnTo>
                        <a:pt x="2741" y="59"/>
                      </a:lnTo>
                      <a:lnTo>
                        <a:pt x="2743" y="62"/>
                      </a:lnTo>
                      <a:lnTo>
                        <a:pt x="2744" y="66"/>
                      </a:lnTo>
                      <a:lnTo>
                        <a:pt x="2746" y="68"/>
                      </a:lnTo>
                      <a:lnTo>
                        <a:pt x="2747" y="70"/>
                      </a:lnTo>
                      <a:lnTo>
                        <a:pt x="2749" y="71"/>
                      </a:lnTo>
                      <a:lnTo>
                        <a:pt x="2751" y="70"/>
                      </a:lnTo>
                      <a:lnTo>
                        <a:pt x="2753" y="69"/>
                      </a:lnTo>
                      <a:lnTo>
                        <a:pt x="2755" y="69"/>
                      </a:lnTo>
                      <a:lnTo>
                        <a:pt x="2756" y="69"/>
                      </a:lnTo>
                      <a:lnTo>
                        <a:pt x="2758" y="70"/>
                      </a:lnTo>
                      <a:lnTo>
                        <a:pt x="2759" y="71"/>
                      </a:lnTo>
                      <a:lnTo>
                        <a:pt x="2761" y="73"/>
                      </a:lnTo>
                      <a:lnTo>
                        <a:pt x="2763" y="75"/>
                      </a:lnTo>
                      <a:lnTo>
                        <a:pt x="2765" y="76"/>
                      </a:lnTo>
                      <a:lnTo>
                        <a:pt x="2767" y="77"/>
                      </a:lnTo>
                      <a:lnTo>
                        <a:pt x="2768" y="76"/>
                      </a:lnTo>
                      <a:lnTo>
                        <a:pt x="2770" y="74"/>
                      </a:lnTo>
                      <a:lnTo>
                        <a:pt x="2771" y="71"/>
                      </a:lnTo>
                      <a:lnTo>
                        <a:pt x="2773" y="67"/>
                      </a:lnTo>
                      <a:lnTo>
                        <a:pt x="2775" y="64"/>
                      </a:lnTo>
                      <a:lnTo>
                        <a:pt x="2777" y="61"/>
                      </a:lnTo>
                      <a:lnTo>
                        <a:pt x="2778" y="60"/>
                      </a:lnTo>
                      <a:lnTo>
                        <a:pt x="2780" y="60"/>
                      </a:lnTo>
                      <a:lnTo>
                        <a:pt x="2782" y="62"/>
                      </a:lnTo>
                      <a:lnTo>
                        <a:pt x="2783" y="66"/>
                      </a:lnTo>
                      <a:lnTo>
                        <a:pt x="2785" y="70"/>
                      </a:lnTo>
                      <a:lnTo>
                        <a:pt x="2787" y="75"/>
                      </a:lnTo>
                      <a:lnTo>
                        <a:pt x="2789" y="80"/>
                      </a:lnTo>
                      <a:lnTo>
                        <a:pt x="2790" y="84"/>
                      </a:lnTo>
                      <a:lnTo>
                        <a:pt x="2792" y="87"/>
                      </a:lnTo>
                      <a:lnTo>
                        <a:pt x="2794" y="89"/>
                      </a:lnTo>
                      <a:lnTo>
                        <a:pt x="2795" y="89"/>
                      </a:lnTo>
                      <a:lnTo>
                        <a:pt x="2797" y="89"/>
                      </a:lnTo>
                      <a:lnTo>
                        <a:pt x="2799" y="87"/>
                      </a:lnTo>
                      <a:lnTo>
                        <a:pt x="2801" y="87"/>
                      </a:lnTo>
                      <a:lnTo>
                        <a:pt x="2802" y="86"/>
                      </a:lnTo>
                      <a:lnTo>
                        <a:pt x="2804" y="87"/>
                      </a:lnTo>
                      <a:lnTo>
                        <a:pt x="2806" y="90"/>
                      </a:lnTo>
                      <a:lnTo>
                        <a:pt x="2807" y="94"/>
                      </a:lnTo>
                      <a:lnTo>
                        <a:pt x="2809" y="99"/>
                      </a:lnTo>
                      <a:lnTo>
                        <a:pt x="2811" y="104"/>
                      </a:lnTo>
                      <a:lnTo>
                        <a:pt x="2813" y="110"/>
                      </a:lnTo>
                      <a:lnTo>
                        <a:pt x="2814" y="115"/>
                      </a:lnTo>
                      <a:lnTo>
                        <a:pt x="2816" y="119"/>
                      </a:lnTo>
                      <a:lnTo>
                        <a:pt x="2818" y="122"/>
                      </a:lnTo>
                      <a:lnTo>
                        <a:pt x="2819" y="123"/>
                      </a:lnTo>
                      <a:lnTo>
                        <a:pt x="2821" y="123"/>
                      </a:lnTo>
                      <a:lnTo>
                        <a:pt x="2823" y="121"/>
                      </a:lnTo>
                      <a:lnTo>
                        <a:pt x="2825" y="119"/>
                      </a:lnTo>
                      <a:lnTo>
                        <a:pt x="2826" y="117"/>
                      </a:lnTo>
                      <a:lnTo>
                        <a:pt x="2828" y="115"/>
                      </a:lnTo>
                      <a:lnTo>
                        <a:pt x="2830" y="113"/>
                      </a:lnTo>
                      <a:lnTo>
                        <a:pt x="2831" y="112"/>
                      </a:lnTo>
                      <a:lnTo>
                        <a:pt x="2833" y="111"/>
                      </a:lnTo>
                      <a:lnTo>
                        <a:pt x="2835" y="110"/>
                      </a:lnTo>
                      <a:lnTo>
                        <a:pt x="2837" y="110"/>
                      </a:lnTo>
                      <a:lnTo>
                        <a:pt x="2838" y="110"/>
                      </a:lnTo>
                      <a:lnTo>
                        <a:pt x="2840" y="111"/>
                      </a:lnTo>
                      <a:lnTo>
                        <a:pt x="2842" y="112"/>
                      </a:lnTo>
                      <a:lnTo>
                        <a:pt x="2843" y="113"/>
                      </a:lnTo>
                      <a:lnTo>
                        <a:pt x="2845" y="115"/>
                      </a:lnTo>
                      <a:lnTo>
                        <a:pt x="2847" y="117"/>
                      </a:lnTo>
                      <a:lnTo>
                        <a:pt x="2849" y="118"/>
                      </a:lnTo>
                      <a:lnTo>
                        <a:pt x="2850" y="119"/>
                      </a:lnTo>
                      <a:lnTo>
                        <a:pt x="2852" y="119"/>
                      </a:lnTo>
                      <a:lnTo>
                        <a:pt x="2854" y="119"/>
                      </a:lnTo>
                      <a:lnTo>
                        <a:pt x="2855" y="117"/>
                      </a:lnTo>
                      <a:lnTo>
                        <a:pt x="2857" y="116"/>
                      </a:lnTo>
                      <a:lnTo>
                        <a:pt x="2859" y="114"/>
                      </a:lnTo>
                      <a:lnTo>
                        <a:pt x="2861" y="113"/>
                      </a:lnTo>
                      <a:lnTo>
                        <a:pt x="2862" y="113"/>
                      </a:lnTo>
                      <a:lnTo>
                        <a:pt x="2864" y="113"/>
                      </a:lnTo>
                      <a:lnTo>
                        <a:pt x="2866" y="114"/>
                      </a:lnTo>
                      <a:lnTo>
                        <a:pt x="2867" y="116"/>
                      </a:lnTo>
                      <a:lnTo>
                        <a:pt x="2869" y="117"/>
                      </a:lnTo>
                      <a:lnTo>
                        <a:pt x="2871" y="118"/>
                      </a:lnTo>
                      <a:lnTo>
                        <a:pt x="2872" y="119"/>
                      </a:lnTo>
                      <a:lnTo>
                        <a:pt x="2874" y="119"/>
                      </a:lnTo>
                      <a:lnTo>
                        <a:pt x="2876" y="118"/>
                      </a:lnTo>
                      <a:lnTo>
                        <a:pt x="2878" y="117"/>
                      </a:lnTo>
                      <a:lnTo>
                        <a:pt x="2879" y="116"/>
                      </a:lnTo>
                      <a:lnTo>
                        <a:pt x="2881" y="115"/>
                      </a:lnTo>
                      <a:lnTo>
                        <a:pt x="2883" y="115"/>
                      </a:lnTo>
                      <a:lnTo>
                        <a:pt x="2884" y="114"/>
                      </a:lnTo>
                      <a:lnTo>
                        <a:pt x="2886" y="114"/>
                      </a:lnTo>
                      <a:lnTo>
                        <a:pt x="2888" y="114"/>
                      </a:lnTo>
                      <a:lnTo>
                        <a:pt x="2890" y="114"/>
                      </a:lnTo>
                      <a:lnTo>
                        <a:pt x="2891" y="113"/>
                      </a:lnTo>
                      <a:lnTo>
                        <a:pt x="2893" y="113"/>
                      </a:lnTo>
                      <a:lnTo>
                        <a:pt x="2895" y="112"/>
                      </a:lnTo>
                      <a:lnTo>
                        <a:pt x="2896" y="111"/>
                      </a:lnTo>
                      <a:lnTo>
                        <a:pt x="2898" y="110"/>
                      </a:lnTo>
                      <a:lnTo>
                        <a:pt x="2900" y="109"/>
                      </a:lnTo>
                      <a:lnTo>
                        <a:pt x="2902" y="109"/>
                      </a:lnTo>
                      <a:lnTo>
                        <a:pt x="2903" y="107"/>
                      </a:lnTo>
                      <a:lnTo>
                        <a:pt x="2905" y="106"/>
                      </a:lnTo>
                      <a:lnTo>
                        <a:pt x="2907" y="105"/>
                      </a:lnTo>
                      <a:lnTo>
                        <a:pt x="2908" y="103"/>
                      </a:lnTo>
                      <a:lnTo>
                        <a:pt x="2910" y="101"/>
                      </a:lnTo>
                      <a:lnTo>
                        <a:pt x="2912" y="99"/>
                      </a:lnTo>
                      <a:lnTo>
                        <a:pt x="2913" y="98"/>
                      </a:lnTo>
                      <a:lnTo>
                        <a:pt x="2915" y="98"/>
                      </a:lnTo>
                      <a:lnTo>
                        <a:pt x="2917" y="99"/>
                      </a:lnTo>
                      <a:lnTo>
                        <a:pt x="2918" y="102"/>
                      </a:lnTo>
                      <a:lnTo>
                        <a:pt x="2920" y="106"/>
                      </a:lnTo>
                      <a:lnTo>
                        <a:pt x="2922" y="111"/>
                      </a:lnTo>
                      <a:lnTo>
                        <a:pt x="2924" y="116"/>
                      </a:lnTo>
                      <a:lnTo>
                        <a:pt x="2925" y="120"/>
                      </a:lnTo>
                      <a:lnTo>
                        <a:pt x="2927" y="123"/>
                      </a:lnTo>
                      <a:lnTo>
                        <a:pt x="2929" y="124"/>
                      </a:lnTo>
                      <a:lnTo>
                        <a:pt x="2930" y="123"/>
                      </a:lnTo>
                      <a:lnTo>
                        <a:pt x="2932" y="119"/>
                      </a:lnTo>
                      <a:lnTo>
                        <a:pt x="2934" y="114"/>
                      </a:lnTo>
                      <a:lnTo>
                        <a:pt x="2936" y="109"/>
                      </a:lnTo>
                      <a:lnTo>
                        <a:pt x="2937" y="103"/>
                      </a:lnTo>
                      <a:lnTo>
                        <a:pt x="2939" y="99"/>
                      </a:lnTo>
                      <a:lnTo>
                        <a:pt x="2941" y="96"/>
                      </a:lnTo>
                      <a:lnTo>
                        <a:pt x="2942" y="96"/>
                      </a:lnTo>
                      <a:lnTo>
                        <a:pt x="2944" y="97"/>
                      </a:lnTo>
                      <a:lnTo>
                        <a:pt x="2946" y="100"/>
                      </a:lnTo>
                      <a:lnTo>
                        <a:pt x="2948" y="103"/>
                      </a:lnTo>
                      <a:lnTo>
                        <a:pt x="2949" y="107"/>
                      </a:lnTo>
                      <a:lnTo>
                        <a:pt x="2951" y="110"/>
                      </a:lnTo>
                      <a:lnTo>
                        <a:pt x="2953" y="112"/>
                      </a:lnTo>
                      <a:lnTo>
                        <a:pt x="2954" y="112"/>
                      </a:lnTo>
                      <a:lnTo>
                        <a:pt x="2956" y="112"/>
                      </a:lnTo>
                      <a:lnTo>
                        <a:pt x="2958" y="111"/>
                      </a:lnTo>
                      <a:lnTo>
                        <a:pt x="2960" y="110"/>
                      </a:lnTo>
                      <a:lnTo>
                        <a:pt x="2961" y="109"/>
                      </a:lnTo>
                      <a:lnTo>
                        <a:pt x="2963" y="109"/>
                      </a:lnTo>
                      <a:lnTo>
                        <a:pt x="2965" y="109"/>
                      </a:lnTo>
                      <a:lnTo>
                        <a:pt x="2966" y="110"/>
                      </a:lnTo>
                      <a:lnTo>
                        <a:pt x="2968" y="112"/>
                      </a:lnTo>
                      <a:lnTo>
                        <a:pt x="2970" y="113"/>
                      </a:lnTo>
                      <a:lnTo>
                        <a:pt x="2972" y="114"/>
                      </a:lnTo>
                      <a:lnTo>
                        <a:pt x="2973" y="114"/>
                      </a:lnTo>
                      <a:lnTo>
                        <a:pt x="2975" y="113"/>
                      </a:lnTo>
                      <a:lnTo>
                        <a:pt x="2977" y="111"/>
                      </a:lnTo>
                      <a:lnTo>
                        <a:pt x="2978" y="110"/>
                      </a:lnTo>
                      <a:lnTo>
                        <a:pt x="2980" y="108"/>
                      </a:lnTo>
                      <a:lnTo>
                        <a:pt x="2982" y="107"/>
                      </a:lnTo>
                      <a:lnTo>
                        <a:pt x="2984" y="107"/>
                      </a:lnTo>
                      <a:lnTo>
                        <a:pt x="2985" y="109"/>
                      </a:lnTo>
                      <a:lnTo>
                        <a:pt x="2987" y="111"/>
                      </a:lnTo>
                      <a:lnTo>
                        <a:pt x="2989" y="114"/>
                      </a:lnTo>
                      <a:lnTo>
                        <a:pt x="2990" y="117"/>
                      </a:lnTo>
                      <a:lnTo>
                        <a:pt x="2992" y="119"/>
                      </a:lnTo>
                      <a:lnTo>
                        <a:pt x="2994" y="122"/>
                      </a:lnTo>
                      <a:lnTo>
                        <a:pt x="2996" y="123"/>
                      </a:lnTo>
                      <a:lnTo>
                        <a:pt x="2997" y="123"/>
                      </a:lnTo>
                      <a:lnTo>
                        <a:pt x="2999" y="123"/>
                      </a:lnTo>
                      <a:lnTo>
                        <a:pt x="3001" y="124"/>
                      </a:lnTo>
                      <a:lnTo>
                        <a:pt x="3002" y="124"/>
                      </a:lnTo>
                      <a:lnTo>
                        <a:pt x="3004" y="125"/>
                      </a:lnTo>
                      <a:lnTo>
                        <a:pt x="3006" y="128"/>
                      </a:lnTo>
                      <a:lnTo>
                        <a:pt x="3008" y="130"/>
                      </a:lnTo>
                      <a:lnTo>
                        <a:pt x="3009" y="133"/>
                      </a:lnTo>
                      <a:lnTo>
                        <a:pt x="3011" y="135"/>
                      </a:lnTo>
                      <a:lnTo>
                        <a:pt x="3013" y="137"/>
                      </a:lnTo>
                      <a:lnTo>
                        <a:pt x="3014" y="137"/>
                      </a:lnTo>
                      <a:lnTo>
                        <a:pt x="3016" y="137"/>
                      </a:lnTo>
                      <a:lnTo>
                        <a:pt x="3018" y="135"/>
                      </a:lnTo>
                      <a:lnTo>
                        <a:pt x="3020" y="133"/>
                      </a:lnTo>
                      <a:lnTo>
                        <a:pt x="3021" y="131"/>
                      </a:lnTo>
                      <a:lnTo>
                        <a:pt x="3023" y="129"/>
                      </a:lnTo>
                      <a:lnTo>
                        <a:pt x="3025" y="128"/>
                      </a:lnTo>
                      <a:lnTo>
                        <a:pt x="3026" y="128"/>
                      </a:lnTo>
                      <a:lnTo>
                        <a:pt x="3028" y="128"/>
                      </a:lnTo>
                      <a:lnTo>
                        <a:pt x="3030" y="128"/>
                      </a:lnTo>
                      <a:lnTo>
                        <a:pt x="3032" y="128"/>
                      </a:lnTo>
                      <a:lnTo>
                        <a:pt x="3033" y="127"/>
                      </a:lnTo>
                      <a:lnTo>
                        <a:pt x="3035" y="126"/>
                      </a:lnTo>
                      <a:lnTo>
                        <a:pt x="3036" y="124"/>
                      </a:lnTo>
                      <a:lnTo>
                        <a:pt x="3038" y="121"/>
                      </a:lnTo>
                      <a:lnTo>
                        <a:pt x="3040" y="118"/>
                      </a:lnTo>
                      <a:lnTo>
                        <a:pt x="3042" y="116"/>
                      </a:lnTo>
                      <a:lnTo>
                        <a:pt x="3044" y="114"/>
                      </a:lnTo>
                      <a:lnTo>
                        <a:pt x="3045" y="113"/>
                      </a:lnTo>
                      <a:lnTo>
                        <a:pt x="3047" y="114"/>
                      </a:lnTo>
                      <a:lnTo>
                        <a:pt x="3048" y="116"/>
                      </a:lnTo>
                      <a:lnTo>
                        <a:pt x="3050" y="118"/>
                      </a:lnTo>
                      <a:lnTo>
                        <a:pt x="3052" y="121"/>
                      </a:lnTo>
                      <a:lnTo>
                        <a:pt x="3054" y="122"/>
                      </a:lnTo>
                      <a:lnTo>
                        <a:pt x="3056" y="123"/>
                      </a:lnTo>
                      <a:lnTo>
                        <a:pt x="3057" y="123"/>
                      </a:lnTo>
                      <a:lnTo>
                        <a:pt x="3059" y="122"/>
                      </a:lnTo>
                      <a:lnTo>
                        <a:pt x="3060" y="119"/>
                      </a:lnTo>
                      <a:lnTo>
                        <a:pt x="3062" y="116"/>
                      </a:lnTo>
                      <a:lnTo>
                        <a:pt x="3064" y="112"/>
                      </a:lnTo>
                      <a:lnTo>
                        <a:pt x="3066" y="108"/>
                      </a:lnTo>
                      <a:lnTo>
                        <a:pt x="3068" y="105"/>
                      </a:lnTo>
                      <a:lnTo>
                        <a:pt x="3069" y="102"/>
                      </a:lnTo>
                      <a:lnTo>
                        <a:pt x="3071" y="100"/>
                      </a:lnTo>
                      <a:lnTo>
                        <a:pt x="3072" y="100"/>
                      </a:lnTo>
                      <a:lnTo>
                        <a:pt x="3074" y="100"/>
                      </a:lnTo>
                      <a:lnTo>
                        <a:pt x="3076" y="100"/>
                      </a:lnTo>
                      <a:lnTo>
                        <a:pt x="3078" y="102"/>
                      </a:lnTo>
                      <a:lnTo>
                        <a:pt x="3079" y="103"/>
                      </a:lnTo>
                      <a:lnTo>
                        <a:pt x="3081" y="105"/>
                      </a:lnTo>
                      <a:lnTo>
                        <a:pt x="3083" y="106"/>
                      </a:lnTo>
                      <a:lnTo>
                        <a:pt x="3084" y="108"/>
                      </a:lnTo>
                      <a:lnTo>
                        <a:pt x="3086" y="109"/>
                      </a:lnTo>
                      <a:lnTo>
                        <a:pt x="3088" y="111"/>
                      </a:lnTo>
                      <a:lnTo>
                        <a:pt x="3090" y="112"/>
                      </a:lnTo>
                      <a:lnTo>
                        <a:pt x="3091" y="113"/>
                      </a:lnTo>
                      <a:lnTo>
                        <a:pt x="3093" y="115"/>
                      </a:lnTo>
                      <a:lnTo>
                        <a:pt x="3095" y="116"/>
                      </a:lnTo>
                      <a:lnTo>
                        <a:pt x="3096" y="117"/>
                      </a:lnTo>
                      <a:lnTo>
                        <a:pt x="3098" y="118"/>
                      </a:lnTo>
                      <a:lnTo>
                        <a:pt x="3100" y="119"/>
                      </a:lnTo>
                      <a:lnTo>
                        <a:pt x="3102" y="119"/>
                      </a:lnTo>
                      <a:lnTo>
                        <a:pt x="3103" y="119"/>
                      </a:lnTo>
                      <a:lnTo>
                        <a:pt x="3105" y="118"/>
                      </a:lnTo>
                      <a:lnTo>
                        <a:pt x="3107" y="118"/>
                      </a:lnTo>
                      <a:lnTo>
                        <a:pt x="3108" y="117"/>
                      </a:lnTo>
                      <a:lnTo>
                        <a:pt x="3110" y="116"/>
                      </a:lnTo>
                      <a:lnTo>
                        <a:pt x="3112" y="116"/>
                      </a:lnTo>
                      <a:lnTo>
                        <a:pt x="3114" y="116"/>
                      </a:lnTo>
                      <a:lnTo>
                        <a:pt x="3115" y="117"/>
                      </a:lnTo>
                      <a:lnTo>
                        <a:pt x="3117" y="119"/>
                      </a:lnTo>
                      <a:lnTo>
                        <a:pt x="3119" y="121"/>
                      </a:lnTo>
                      <a:lnTo>
                        <a:pt x="3120" y="124"/>
                      </a:lnTo>
                      <a:lnTo>
                        <a:pt x="3122" y="126"/>
                      </a:lnTo>
                      <a:lnTo>
                        <a:pt x="3124" y="129"/>
                      </a:lnTo>
                      <a:lnTo>
                        <a:pt x="3125" y="131"/>
                      </a:lnTo>
                      <a:lnTo>
                        <a:pt x="3127" y="132"/>
                      </a:lnTo>
                      <a:lnTo>
                        <a:pt x="3129" y="133"/>
                      </a:lnTo>
                      <a:lnTo>
                        <a:pt x="3131" y="133"/>
                      </a:lnTo>
                      <a:lnTo>
                        <a:pt x="3132" y="133"/>
                      </a:lnTo>
                      <a:lnTo>
                        <a:pt x="3134" y="133"/>
                      </a:lnTo>
                      <a:lnTo>
                        <a:pt x="3136" y="132"/>
                      </a:lnTo>
                      <a:lnTo>
                        <a:pt x="3137" y="130"/>
                      </a:lnTo>
                      <a:lnTo>
                        <a:pt x="3139" y="129"/>
                      </a:lnTo>
                      <a:lnTo>
                        <a:pt x="3141" y="127"/>
                      </a:lnTo>
                      <a:lnTo>
                        <a:pt x="3143" y="125"/>
                      </a:lnTo>
                      <a:lnTo>
                        <a:pt x="3144" y="122"/>
                      </a:lnTo>
                      <a:lnTo>
                        <a:pt x="3146" y="120"/>
                      </a:lnTo>
                      <a:lnTo>
                        <a:pt x="3148" y="118"/>
                      </a:lnTo>
                      <a:lnTo>
                        <a:pt x="3149" y="116"/>
                      </a:lnTo>
                      <a:lnTo>
                        <a:pt x="3151" y="116"/>
                      </a:lnTo>
                      <a:lnTo>
                        <a:pt x="3153" y="116"/>
                      </a:lnTo>
                      <a:lnTo>
                        <a:pt x="3155" y="117"/>
                      </a:lnTo>
                      <a:lnTo>
                        <a:pt x="3156" y="119"/>
                      </a:lnTo>
                      <a:lnTo>
                        <a:pt x="3158" y="121"/>
                      </a:lnTo>
                      <a:lnTo>
                        <a:pt x="3160" y="122"/>
                      </a:lnTo>
                      <a:lnTo>
                        <a:pt x="3161" y="123"/>
                      </a:lnTo>
                      <a:lnTo>
                        <a:pt x="3163" y="123"/>
                      </a:lnTo>
                      <a:lnTo>
                        <a:pt x="3165" y="122"/>
                      </a:lnTo>
                      <a:lnTo>
                        <a:pt x="3167" y="120"/>
                      </a:lnTo>
                      <a:lnTo>
                        <a:pt x="3168" y="118"/>
                      </a:lnTo>
                      <a:lnTo>
                        <a:pt x="3170" y="115"/>
                      </a:lnTo>
                      <a:lnTo>
                        <a:pt x="3171" y="113"/>
                      </a:lnTo>
                      <a:lnTo>
                        <a:pt x="3173" y="112"/>
                      </a:lnTo>
                      <a:lnTo>
                        <a:pt x="3175" y="113"/>
                      </a:lnTo>
                      <a:lnTo>
                        <a:pt x="3177" y="114"/>
                      </a:lnTo>
                      <a:lnTo>
                        <a:pt x="3179" y="116"/>
                      </a:lnTo>
                      <a:lnTo>
                        <a:pt x="3180" y="117"/>
                      </a:lnTo>
                      <a:lnTo>
                        <a:pt x="3182" y="119"/>
                      </a:lnTo>
                      <a:lnTo>
                        <a:pt x="3183" y="120"/>
                      </a:lnTo>
                      <a:lnTo>
                        <a:pt x="3185" y="119"/>
                      </a:lnTo>
                      <a:lnTo>
                        <a:pt x="3187" y="118"/>
                      </a:lnTo>
                      <a:lnTo>
                        <a:pt x="3189" y="116"/>
                      </a:lnTo>
                      <a:lnTo>
                        <a:pt x="3191" y="113"/>
                      </a:lnTo>
                      <a:lnTo>
                        <a:pt x="3192" y="111"/>
                      </a:lnTo>
                      <a:lnTo>
                        <a:pt x="3194" y="108"/>
                      </a:lnTo>
                      <a:lnTo>
                        <a:pt x="3195" y="106"/>
                      </a:lnTo>
                      <a:lnTo>
                        <a:pt x="3197" y="105"/>
                      </a:lnTo>
                      <a:lnTo>
                        <a:pt x="3199" y="104"/>
                      </a:lnTo>
                      <a:lnTo>
                        <a:pt x="3201" y="103"/>
                      </a:lnTo>
                      <a:lnTo>
                        <a:pt x="3203" y="102"/>
                      </a:lnTo>
                      <a:lnTo>
                        <a:pt x="3204" y="102"/>
                      </a:lnTo>
                      <a:lnTo>
                        <a:pt x="3206" y="100"/>
                      </a:lnTo>
                      <a:lnTo>
                        <a:pt x="3207" y="99"/>
                      </a:lnTo>
                      <a:lnTo>
                        <a:pt x="3209" y="98"/>
                      </a:lnTo>
                      <a:lnTo>
                        <a:pt x="3211" y="98"/>
                      </a:lnTo>
                      <a:lnTo>
                        <a:pt x="3213" y="99"/>
                      </a:lnTo>
                      <a:lnTo>
                        <a:pt x="3214" y="101"/>
                      </a:lnTo>
                      <a:lnTo>
                        <a:pt x="3216" y="104"/>
                      </a:lnTo>
                      <a:lnTo>
                        <a:pt x="3218" y="108"/>
                      </a:lnTo>
                      <a:lnTo>
                        <a:pt x="3219" y="113"/>
                      </a:lnTo>
                      <a:lnTo>
                        <a:pt x="3221" y="118"/>
                      </a:lnTo>
                      <a:lnTo>
                        <a:pt x="3223" y="123"/>
                      </a:lnTo>
                      <a:lnTo>
                        <a:pt x="3225" y="126"/>
                      </a:lnTo>
                      <a:lnTo>
                        <a:pt x="3226" y="128"/>
                      </a:lnTo>
                      <a:lnTo>
                        <a:pt x="3228" y="129"/>
                      </a:lnTo>
                      <a:lnTo>
                        <a:pt x="3230" y="128"/>
                      </a:lnTo>
                      <a:lnTo>
                        <a:pt x="3231" y="126"/>
                      </a:lnTo>
                      <a:lnTo>
                        <a:pt x="3233" y="123"/>
                      </a:lnTo>
                      <a:lnTo>
                        <a:pt x="3235" y="121"/>
                      </a:lnTo>
                      <a:lnTo>
                        <a:pt x="3237" y="119"/>
                      </a:lnTo>
                      <a:lnTo>
                        <a:pt x="3238" y="119"/>
                      </a:lnTo>
                      <a:lnTo>
                        <a:pt x="3240" y="119"/>
                      </a:lnTo>
                      <a:lnTo>
                        <a:pt x="3242" y="121"/>
                      </a:lnTo>
                      <a:lnTo>
                        <a:pt x="3243" y="123"/>
                      </a:lnTo>
                      <a:lnTo>
                        <a:pt x="3245" y="125"/>
                      </a:lnTo>
                      <a:lnTo>
                        <a:pt x="3247" y="126"/>
                      </a:lnTo>
                      <a:lnTo>
                        <a:pt x="3249" y="127"/>
                      </a:lnTo>
                      <a:lnTo>
                        <a:pt x="3250" y="128"/>
                      </a:lnTo>
                      <a:lnTo>
                        <a:pt x="3252" y="127"/>
                      </a:lnTo>
                      <a:lnTo>
                        <a:pt x="3254" y="126"/>
                      </a:lnTo>
                      <a:lnTo>
                        <a:pt x="3255" y="125"/>
                      </a:lnTo>
                      <a:lnTo>
                        <a:pt x="3257" y="125"/>
                      </a:lnTo>
                      <a:lnTo>
                        <a:pt x="3259" y="126"/>
                      </a:lnTo>
                      <a:lnTo>
                        <a:pt x="3261" y="128"/>
                      </a:lnTo>
                      <a:lnTo>
                        <a:pt x="3262" y="131"/>
                      </a:lnTo>
                      <a:lnTo>
                        <a:pt x="3264" y="135"/>
                      </a:lnTo>
                      <a:lnTo>
                        <a:pt x="3266" y="140"/>
                      </a:lnTo>
                      <a:lnTo>
                        <a:pt x="3267" y="144"/>
                      </a:lnTo>
                      <a:lnTo>
                        <a:pt x="3269" y="148"/>
                      </a:lnTo>
                      <a:lnTo>
                        <a:pt x="3271" y="150"/>
                      </a:lnTo>
                      <a:lnTo>
                        <a:pt x="3273" y="150"/>
                      </a:lnTo>
                      <a:lnTo>
                        <a:pt x="3274" y="149"/>
                      </a:lnTo>
                      <a:lnTo>
                        <a:pt x="3276" y="147"/>
                      </a:lnTo>
                      <a:lnTo>
                        <a:pt x="3278" y="144"/>
                      </a:lnTo>
                      <a:lnTo>
                        <a:pt x="3279" y="141"/>
                      </a:lnTo>
                      <a:lnTo>
                        <a:pt x="3281" y="138"/>
                      </a:lnTo>
                      <a:lnTo>
                        <a:pt x="3283" y="136"/>
                      </a:lnTo>
                      <a:lnTo>
                        <a:pt x="3285" y="135"/>
                      </a:lnTo>
                      <a:lnTo>
                        <a:pt x="3286" y="135"/>
                      </a:lnTo>
                      <a:lnTo>
                        <a:pt x="3288" y="136"/>
                      </a:lnTo>
                      <a:lnTo>
                        <a:pt x="3290" y="137"/>
                      </a:lnTo>
                      <a:lnTo>
                        <a:pt x="3291" y="139"/>
                      </a:lnTo>
                      <a:lnTo>
                        <a:pt x="3293" y="140"/>
                      </a:lnTo>
                      <a:lnTo>
                        <a:pt x="3295" y="141"/>
                      </a:lnTo>
                      <a:lnTo>
                        <a:pt x="3297" y="141"/>
                      </a:lnTo>
                      <a:lnTo>
                        <a:pt x="3298" y="141"/>
                      </a:lnTo>
                      <a:lnTo>
                        <a:pt x="3300" y="140"/>
                      </a:lnTo>
                      <a:lnTo>
                        <a:pt x="3302" y="140"/>
                      </a:lnTo>
                      <a:lnTo>
                        <a:pt x="3303" y="140"/>
                      </a:lnTo>
                      <a:lnTo>
                        <a:pt x="3305" y="140"/>
                      </a:lnTo>
                      <a:lnTo>
                        <a:pt x="3307" y="141"/>
                      </a:lnTo>
                      <a:lnTo>
                        <a:pt x="3309" y="142"/>
                      </a:lnTo>
                      <a:lnTo>
                        <a:pt x="3310" y="144"/>
                      </a:lnTo>
                      <a:lnTo>
                        <a:pt x="3312" y="146"/>
                      </a:lnTo>
                      <a:lnTo>
                        <a:pt x="3314" y="148"/>
                      </a:lnTo>
                      <a:lnTo>
                        <a:pt x="3315" y="150"/>
                      </a:lnTo>
                      <a:lnTo>
                        <a:pt x="3317" y="151"/>
                      </a:lnTo>
                      <a:lnTo>
                        <a:pt x="3319" y="152"/>
                      </a:lnTo>
                      <a:lnTo>
                        <a:pt x="3320" y="152"/>
                      </a:lnTo>
                      <a:lnTo>
                        <a:pt x="3322" y="152"/>
                      </a:lnTo>
                      <a:lnTo>
                        <a:pt x="3324" y="151"/>
                      </a:lnTo>
                      <a:lnTo>
                        <a:pt x="3326" y="150"/>
                      </a:lnTo>
                      <a:lnTo>
                        <a:pt x="3327" y="149"/>
                      </a:lnTo>
                      <a:lnTo>
                        <a:pt x="3329" y="148"/>
                      </a:lnTo>
                      <a:lnTo>
                        <a:pt x="3331" y="147"/>
                      </a:lnTo>
                      <a:lnTo>
                        <a:pt x="3332" y="146"/>
                      </a:lnTo>
                      <a:lnTo>
                        <a:pt x="3334" y="145"/>
                      </a:lnTo>
                      <a:lnTo>
                        <a:pt x="3336" y="144"/>
                      </a:lnTo>
                      <a:lnTo>
                        <a:pt x="3338" y="143"/>
                      </a:lnTo>
                      <a:lnTo>
                        <a:pt x="3339" y="142"/>
                      </a:lnTo>
                      <a:lnTo>
                        <a:pt x="3341" y="141"/>
                      </a:lnTo>
                      <a:lnTo>
                        <a:pt x="3343" y="141"/>
                      </a:lnTo>
                      <a:lnTo>
                        <a:pt x="3344" y="141"/>
                      </a:lnTo>
                      <a:lnTo>
                        <a:pt x="3346" y="142"/>
                      </a:lnTo>
                      <a:lnTo>
                        <a:pt x="3348" y="142"/>
                      </a:lnTo>
                      <a:lnTo>
                        <a:pt x="3349" y="143"/>
                      </a:lnTo>
                      <a:lnTo>
                        <a:pt x="3351" y="143"/>
                      </a:lnTo>
                      <a:lnTo>
                        <a:pt x="3353" y="144"/>
                      </a:lnTo>
                      <a:lnTo>
                        <a:pt x="3355" y="144"/>
                      </a:lnTo>
                      <a:lnTo>
                        <a:pt x="3356" y="143"/>
                      </a:lnTo>
                      <a:lnTo>
                        <a:pt x="3358" y="143"/>
                      </a:lnTo>
                      <a:lnTo>
                        <a:pt x="3360" y="142"/>
                      </a:lnTo>
                      <a:lnTo>
                        <a:pt x="3361" y="142"/>
                      </a:lnTo>
                      <a:lnTo>
                        <a:pt x="3363" y="141"/>
                      </a:lnTo>
                      <a:lnTo>
                        <a:pt x="3365" y="141"/>
                      </a:lnTo>
                      <a:lnTo>
                        <a:pt x="3366" y="141"/>
                      </a:lnTo>
                      <a:lnTo>
                        <a:pt x="3368" y="141"/>
                      </a:lnTo>
                      <a:lnTo>
                        <a:pt x="3370" y="141"/>
                      </a:lnTo>
                      <a:lnTo>
                        <a:pt x="3372" y="141"/>
                      </a:lnTo>
                      <a:lnTo>
                        <a:pt x="3373" y="141"/>
                      </a:lnTo>
                      <a:lnTo>
                        <a:pt x="3375" y="140"/>
                      </a:lnTo>
                      <a:lnTo>
                        <a:pt x="3377" y="139"/>
                      </a:lnTo>
                      <a:lnTo>
                        <a:pt x="3378" y="138"/>
                      </a:lnTo>
                      <a:lnTo>
                        <a:pt x="3380" y="138"/>
                      </a:lnTo>
                      <a:lnTo>
                        <a:pt x="3382" y="138"/>
                      </a:lnTo>
                      <a:lnTo>
                        <a:pt x="3384" y="139"/>
                      </a:lnTo>
                      <a:lnTo>
                        <a:pt x="3385" y="141"/>
                      </a:lnTo>
                      <a:lnTo>
                        <a:pt x="3387" y="143"/>
                      </a:lnTo>
                      <a:lnTo>
                        <a:pt x="3389" y="145"/>
                      </a:lnTo>
                      <a:lnTo>
                        <a:pt x="3390" y="147"/>
                      </a:lnTo>
                      <a:lnTo>
                        <a:pt x="3392" y="149"/>
                      </a:lnTo>
                      <a:lnTo>
                        <a:pt x="3394" y="149"/>
                      </a:lnTo>
                      <a:lnTo>
                        <a:pt x="3396" y="148"/>
                      </a:lnTo>
                      <a:lnTo>
                        <a:pt x="3397" y="146"/>
                      </a:lnTo>
                      <a:lnTo>
                        <a:pt x="3399" y="143"/>
                      </a:lnTo>
                      <a:lnTo>
                        <a:pt x="3401" y="140"/>
                      </a:lnTo>
                      <a:lnTo>
                        <a:pt x="3402" y="136"/>
                      </a:lnTo>
                      <a:lnTo>
                        <a:pt x="3404" y="134"/>
                      </a:lnTo>
                      <a:lnTo>
                        <a:pt x="3406" y="132"/>
                      </a:lnTo>
                      <a:lnTo>
                        <a:pt x="3408" y="131"/>
                      </a:lnTo>
                      <a:lnTo>
                        <a:pt x="3409" y="132"/>
                      </a:lnTo>
                      <a:lnTo>
                        <a:pt x="3411" y="133"/>
                      </a:lnTo>
                      <a:lnTo>
                        <a:pt x="3413" y="134"/>
                      </a:lnTo>
                      <a:lnTo>
                        <a:pt x="3414" y="135"/>
                      </a:lnTo>
                      <a:lnTo>
                        <a:pt x="3416" y="135"/>
                      </a:lnTo>
                      <a:lnTo>
                        <a:pt x="3418" y="135"/>
                      </a:lnTo>
                      <a:lnTo>
                        <a:pt x="3420" y="133"/>
                      </a:lnTo>
                      <a:lnTo>
                        <a:pt x="3421" y="131"/>
                      </a:lnTo>
                      <a:lnTo>
                        <a:pt x="3423" y="129"/>
                      </a:lnTo>
                      <a:lnTo>
                        <a:pt x="3425" y="126"/>
                      </a:lnTo>
                      <a:lnTo>
                        <a:pt x="3426" y="124"/>
                      </a:lnTo>
                      <a:lnTo>
                        <a:pt x="3428" y="122"/>
                      </a:lnTo>
                      <a:lnTo>
                        <a:pt x="3430" y="121"/>
                      </a:lnTo>
                      <a:lnTo>
                        <a:pt x="3432" y="119"/>
                      </a:lnTo>
                      <a:lnTo>
                        <a:pt x="3433" y="119"/>
                      </a:lnTo>
                      <a:lnTo>
                        <a:pt x="3435" y="118"/>
                      </a:lnTo>
                      <a:lnTo>
                        <a:pt x="3437" y="118"/>
                      </a:lnTo>
                      <a:lnTo>
                        <a:pt x="3438" y="117"/>
                      </a:lnTo>
                      <a:lnTo>
                        <a:pt x="3440" y="118"/>
                      </a:lnTo>
                      <a:lnTo>
                        <a:pt x="3442" y="119"/>
                      </a:lnTo>
                      <a:lnTo>
                        <a:pt x="3444" y="121"/>
                      </a:lnTo>
                      <a:lnTo>
                        <a:pt x="3445" y="123"/>
                      </a:lnTo>
                      <a:lnTo>
                        <a:pt x="3447" y="125"/>
                      </a:lnTo>
                      <a:lnTo>
                        <a:pt x="3449" y="127"/>
                      </a:lnTo>
                      <a:lnTo>
                        <a:pt x="3450" y="128"/>
                      </a:lnTo>
                      <a:lnTo>
                        <a:pt x="3452" y="127"/>
                      </a:lnTo>
                      <a:lnTo>
                        <a:pt x="3454" y="125"/>
                      </a:lnTo>
                      <a:lnTo>
                        <a:pt x="3456" y="122"/>
                      </a:lnTo>
                      <a:lnTo>
                        <a:pt x="3457" y="118"/>
                      </a:lnTo>
                      <a:lnTo>
                        <a:pt x="3459" y="114"/>
                      </a:lnTo>
                      <a:lnTo>
                        <a:pt x="3461" y="110"/>
                      </a:lnTo>
                      <a:lnTo>
                        <a:pt x="3462" y="108"/>
                      </a:lnTo>
                      <a:lnTo>
                        <a:pt x="3464" y="107"/>
                      </a:lnTo>
                      <a:lnTo>
                        <a:pt x="3466" y="107"/>
                      </a:lnTo>
                      <a:lnTo>
                        <a:pt x="3468" y="110"/>
                      </a:lnTo>
                      <a:lnTo>
                        <a:pt x="3469" y="114"/>
                      </a:lnTo>
                      <a:lnTo>
                        <a:pt x="3471" y="118"/>
                      </a:lnTo>
                      <a:lnTo>
                        <a:pt x="3472" y="122"/>
                      </a:lnTo>
                      <a:lnTo>
                        <a:pt x="3474" y="126"/>
                      </a:lnTo>
                      <a:lnTo>
                        <a:pt x="3476" y="129"/>
                      </a:lnTo>
                      <a:lnTo>
                        <a:pt x="3478" y="130"/>
                      </a:lnTo>
                      <a:lnTo>
                        <a:pt x="3480" y="131"/>
                      </a:lnTo>
                      <a:lnTo>
                        <a:pt x="3481" y="130"/>
                      </a:lnTo>
                      <a:lnTo>
                        <a:pt x="3483" y="130"/>
                      </a:lnTo>
                      <a:lnTo>
                        <a:pt x="3484" y="130"/>
                      </a:lnTo>
                      <a:lnTo>
                        <a:pt x="3486" y="129"/>
                      </a:lnTo>
                      <a:lnTo>
                        <a:pt x="3488" y="129"/>
                      </a:lnTo>
                      <a:lnTo>
                        <a:pt x="3490" y="129"/>
                      </a:lnTo>
                      <a:lnTo>
                        <a:pt x="3492" y="129"/>
                      </a:lnTo>
                      <a:lnTo>
                        <a:pt x="3493" y="128"/>
                      </a:lnTo>
                      <a:lnTo>
                        <a:pt x="3495" y="126"/>
                      </a:lnTo>
                      <a:lnTo>
                        <a:pt x="3496" y="124"/>
                      </a:lnTo>
                      <a:lnTo>
                        <a:pt x="3498" y="121"/>
                      </a:lnTo>
                      <a:lnTo>
                        <a:pt x="3500" y="117"/>
                      </a:lnTo>
                      <a:lnTo>
                        <a:pt x="3502" y="114"/>
                      </a:lnTo>
                      <a:lnTo>
                        <a:pt x="3504" y="110"/>
                      </a:lnTo>
                      <a:lnTo>
                        <a:pt x="3505" y="107"/>
                      </a:lnTo>
                      <a:lnTo>
                        <a:pt x="3507" y="105"/>
                      </a:lnTo>
                      <a:lnTo>
                        <a:pt x="3508" y="103"/>
                      </a:lnTo>
                      <a:lnTo>
                        <a:pt x="3510" y="102"/>
                      </a:lnTo>
                      <a:lnTo>
                        <a:pt x="3512" y="102"/>
                      </a:lnTo>
                      <a:lnTo>
                        <a:pt x="3514" y="102"/>
                      </a:lnTo>
                      <a:lnTo>
                        <a:pt x="3515" y="103"/>
                      </a:lnTo>
                      <a:lnTo>
                        <a:pt x="3517" y="105"/>
                      </a:lnTo>
                      <a:lnTo>
                        <a:pt x="3519" y="106"/>
                      </a:lnTo>
                      <a:lnTo>
                        <a:pt x="3520" y="109"/>
                      </a:lnTo>
                      <a:lnTo>
                        <a:pt x="3522" y="111"/>
                      </a:lnTo>
                      <a:lnTo>
                        <a:pt x="3524" y="113"/>
                      </a:lnTo>
                      <a:lnTo>
                        <a:pt x="3526" y="115"/>
                      </a:lnTo>
                      <a:lnTo>
                        <a:pt x="3527" y="117"/>
                      </a:lnTo>
                      <a:lnTo>
                        <a:pt x="3529" y="118"/>
                      </a:lnTo>
                      <a:lnTo>
                        <a:pt x="3531" y="119"/>
                      </a:lnTo>
                      <a:lnTo>
                        <a:pt x="3532" y="119"/>
                      </a:lnTo>
                      <a:lnTo>
                        <a:pt x="3534" y="119"/>
                      </a:lnTo>
                      <a:lnTo>
                        <a:pt x="3536" y="119"/>
                      </a:lnTo>
                      <a:lnTo>
                        <a:pt x="3538" y="118"/>
                      </a:lnTo>
                      <a:lnTo>
                        <a:pt x="3539" y="118"/>
                      </a:lnTo>
                      <a:lnTo>
                        <a:pt x="3541" y="117"/>
                      </a:lnTo>
                      <a:lnTo>
                        <a:pt x="3543" y="117"/>
                      </a:lnTo>
                      <a:lnTo>
                        <a:pt x="3544" y="116"/>
                      </a:lnTo>
                      <a:lnTo>
                        <a:pt x="3546" y="115"/>
                      </a:lnTo>
                      <a:lnTo>
                        <a:pt x="3548" y="114"/>
                      </a:lnTo>
                      <a:lnTo>
                        <a:pt x="3550" y="112"/>
                      </a:lnTo>
                      <a:lnTo>
                        <a:pt x="3551" y="111"/>
                      </a:lnTo>
                      <a:lnTo>
                        <a:pt x="3553" y="110"/>
                      </a:lnTo>
                      <a:lnTo>
                        <a:pt x="3555" y="108"/>
                      </a:lnTo>
                      <a:lnTo>
                        <a:pt x="3556" y="107"/>
                      </a:lnTo>
                      <a:lnTo>
                        <a:pt x="3558" y="106"/>
                      </a:lnTo>
                      <a:lnTo>
                        <a:pt x="3560" y="104"/>
                      </a:lnTo>
                      <a:lnTo>
                        <a:pt x="3562" y="103"/>
                      </a:lnTo>
                      <a:lnTo>
                        <a:pt x="3563" y="100"/>
                      </a:lnTo>
                      <a:lnTo>
                        <a:pt x="3565" y="98"/>
                      </a:lnTo>
                      <a:lnTo>
                        <a:pt x="3567" y="96"/>
                      </a:lnTo>
                      <a:lnTo>
                        <a:pt x="3568" y="93"/>
                      </a:lnTo>
                      <a:lnTo>
                        <a:pt x="3570" y="91"/>
                      </a:lnTo>
                      <a:lnTo>
                        <a:pt x="3572" y="89"/>
                      </a:lnTo>
                      <a:lnTo>
                        <a:pt x="3573" y="88"/>
                      </a:lnTo>
                      <a:lnTo>
                        <a:pt x="3575" y="88"/>
                      </a:lnTo>
                      <a:lnTo>
                        <a:pt x="3577" y="89"/>
                      </a:lnTo>
                      <a:lnTo>
                        <a:pt x="3579" y="91"/>
                      </a:lnTo>
                      <a:lnTo>
                        <a:pt x="3580" y="92"/>
                      </a:lnTo>
                      <a:lnTo>
                        <a:pt x="3582" y="94"/>
                      </a:lnTo>
                      <a:lnTo>
                        <a:pt x="3584" y="95"/>
                      </a:lnTo>
                      <a:lnTo>
                        <a:pt x="3585" y="95"/>
                      </a:lnTo>
                      <a:lnTo>
                        <a:pt x="3587" y="94"/>
                      </a:lnTo>
                      <a:lnTo>
                        <a:pt x="3589" y="93"/>
                      </a:lnTo>
                      <a:lnTo>
                        <a:pt x="3591" y="91"/>
                      </a:lnTo>
                      <a:lnTo>
                        <a:pt x="3592" y="89"/>
                      </a:lnTo>
                      <a:lnTo>
                        <a:pt x="3594" y="88"/>
                      </a:lnTo>
                      <a:lnTo>
                        <a:pt x="3596" y="88"/>
                      </a:lnTo>
                      <a:lnTo>
                        <a:pt x="3597" y="88"/>
                      </a:lnTo>
                      <a:lnTo>
                        <a:pt x="3599" y="89"/>
                      </a:lnTo>
                      <a:lnTo>
                        <a:pt x="3601" y="89"/>
                      </a:lnTo>
                      <a:lnTo>
                        <a:pt x="3603" y="90"/>
                      </a:lnTo>
                      <a:lnTo>
                        <a:pt x="3604" y="89"/>
                      </a:lnTo>
                      <a:lnTo>
                        <a:pt x="3606" y="87"/>
                      </a:lnTo>
                      <a:lnTo>
                        <a:pt x="3608" y="85"/>
                      </a:lnTo>
                      <a:lnTo>
                        <a:pt x="3609" y="82"/>
                      </a:lnTo>
                      <a:lnTo>
                        <a:pt x="3611" y="79"/>
                      </a:lnTo>
                      <a:lnTo>
                        <a:pt x="3613" y="77"/>
                      </a:lnTo>
                      <a:lnTo>
                        <a:pt x="3615" y="76"/>
                      </a:lnTo>
                      <a:lnTo>
                        <a:pt x="3616" y="76"/>
                      </a:lnTo>
                      <a:lnTo>
                        <a:pt x="3618" y="78"/>
                      </a:lnTo>
                      <a:lnTo>
                        <a:pt x="3619" y="81"/>
                      </a:lnTo>
                      <a:lnTo>
                        <a:pt x="3621" y="85"/>
                      </a:lnTo>
                      <a:lnTo>
                        <a:pt x="3623" y="88"/>
                      </a:lnTo>
                      <a:lnTo>
                        <a:pt x="3625" y="92"/>
                      </a:lnTo>
                      <a:lnTo>
                        <a:pt x="3627" y="94"/>
                      </a:lnTo>
                      <a:lnTo>
                        <a:pt x="3628" y="96"/>
                      </a:lnTo>
                      <a:lnTo>
                        <a:pt x="3630" y="97"/>
                      </a:lnTo>
                      <a:lnTo>
                        <a:pt x="3631" y="96"/>
                      </a:lnTo>
                      <a:lnTo>
                        <a:pt x="3633" y="95"/>
                      </a:lnTo>
                      <a:lnTo>
                        <a:pt x="3635" y="93"/>
                      </a:lnTo>
                      <a:lnTo>
                        <a:pt x="3637" y="91"/>
                      </a:lnTo>
                      <a:lnTo>
                        <a:pt x="3639" y="90"/>
                      </a:lnTo>
                      <a:lnTo>
                        <a:pt x="3640" y="88"/>
                      </a:lnTo>
                      <a:lnTo>
                        <a:pt x="3642" y="88"/>
                      </a:lnTo>
                      <a:lnTo>
                        <a:pt x="3643" y="88"/>
                      </a:lnTo>
                      <a:lnTo>
                        <a:pt x="3645" y="90"/>
                      </a:lnTo>
                      <a:lnTo>
                        <a:pt x="3647" y="92"/>
                      </a:lnTo>
                      <a:lnTo>
                        <a:pt x="3649" y="94"/>
                      </a:lnTo>
                      <a:lnTo>
                        <a:pt x="3650" y="97"/>
                      </a:lnTo>
                      <a:lnTo>
                        <a:pt x="3652" y="100"/>
                      </a:lnTo>
                      <a:lnTo>
                        <a:pt x="3654" y="103"/>
                      </a:lnTo>
                      <a:lnTo>
                        <a:pt x="3655" y="105"/>
                      </a:lnTo>
                      <a:lnTo>
                        <a:pt x="3657" y="106"/>
                      </a:lnTo>
                      <a:lnTo>
                        <a:pt x="3659" y="107"/>
                      </a:lnTo>
                      <a:lnTo>
                        <a:pt x="3661" y="106"/>
                      </a:lnTo>
                      <a:lnTo>
                        <a:pt x="3662" y="105"/>
                      </a:lnTo>
                      <a:lnTo>
                        <a:pt x="3664" y="104"/>
                      </a:lnTo>
                      <a:lnTo>
                        <a:pt x="3666" y="103"/>
                      </a:lnTo>
                      <a:lnTo>
                        <a:pt x="3667" y="104"/>
                      </a:lnTo>
                      <a:lnTo>
                        <a:pt x="3669" y="105"/>
                      </a:lnTo>
                      <a:lnTo>
                        <a:pt x="3671" y="107"/>
                      </a:lnTo>
                      <a:lnTo>
                        <a:pt x="3673" y="111"/>
                      </a:lnTo>
                      <a:lnTo>
                        <a:pt x="3674" y="116"/>
                      </a:lnTo>
                      <a:lnTo>
                        <a:pt x="3676" y="120"/>
                      </a:lnTo>
                      <a:lnTo>
                        <a:pt x="3678" y="124"/>
                      </a:lnTo>
                      <a:lnTo>
                        <a:pt x="3679" y="127"/>
                      </a:lnTo>
                      <a:lnTo>
                        <a:pt x="3681" y="129"/>
                      </a:lnTo>
                      <a:lnTo>
                        <a:pt x="3683" y="129"/>
                      </a:lnTo>
                      <a:lnTo>
                        <a:pt x="3685" y="128"/>
                      </a:lnTo>
                      <a:lnTo>
                        <a:pt x="3686" y="127"/>
                      </a:lnTo>
                      <a:lnTo>
                        <a:pt x="3688" y="125"/>
                      </a:lnTo>
                      <a:lnTo>
                        <a:pt x="3690" y="123"/>
                      </a:lnTo>
                      <a:lnTo>
                        <a:pt x="3691" y="121"/>
                      </a:lnTo>
                      <a:lnTo>
                        <a:pt x="3693" y="118"/>
                      </a:lnTo>
                      <a:lnTo>
                        <a:pt x="3695" y="117"/>
                      </a:lnTo>
                      <a:lnTo>
                        <a:pt x="3697" y="115"/>
                      </a:lnTo>
                      <a:lnTo>
                        <a:pt x="3698" y="113"/>
                      </a:lnTo>
                      <a:lnTo>
                        <a:pt x="3700" y="112"/>
                      </a:lnTo>
                      <a:lnTo>
                        <a:pt x="3702" y="111"/>
                      </a:lnTo>
                      <a:lnTo>
                        <a:pt x="3703" y="110"/>
                      </a:lnTo>
                      <a:lnTo>
                        <a:pt x="3705" y="110"/>
                      </a:lnTo>
                      <a:lnTo>
                        <a:pt x="3707" y="111"/>
                      </a:lnTo>
                      <a:lnTo>
                        <a:pt x="3709" y="112"/>
                      </a:lnTo>
                      <a:lnTo>
                        <a:pt x="3710" y="115"/>
                      </a:lnTo>
                      <a:lnTo>
                        <a:pt x="3712" y="118"/>
                      </a:lnTo>
                      <a:lnTo>
                        <a:pt x="3714" y="121"/>
                      </a:lnTo>
                      <a:lnTo>
                        <a:pt x="3715" y="124"/>
                      </a:lnTo>
                      <a:lnTo>
                        <a:pt x="3717" y="127"/>
                      </a:lnTo>
                      <a:lnTo>
                        <a:pt x="3719" y="129"/>
                      </a:lnTo>
                      <a:lnTo>
                        <a:pt x="3721" y="130"/>
                      </a:lnTo>
                      <a:lnTo>
                        <a:pt x="3722" y="130"/>
                      </a:lnTo>
                      <a:lnTo>
                        <a:pt x="3724" y="129"/>
                      </a:lnTo>
                      <a:lnTo>
                        <a:pt x="3726" y="129"/>
                      </a:lnTo>
                      <a:lnTo>
                        <a:pt x="3727" y="128"/>
                      </a:lnTo>
                      <a:lnTo>
                        <a:pt x="3729" y="128"/>
                      </a:lnTo>
                      <a:lnTo>
                        <a:pt x="3731" y="129"/>
                      </a:lnTo>
                      <a:lnTo>
                        <a:pt x="3733" y="130"/>
                      </a:lnTo>
                      <a:lnTo>
                        <a:pt x="3734" y="132"/>
                      </a:lnTo>
                      <a:lnTo>
                        <a:pt x="3736" y="134"/>
                      </a:lnTo>
                      <a:lnTo>
                        <a:pt x="3738" y="135"/>
                      </a:lnTo>
                      <a:lnTo>
                        <a:pt x="3739" y="135"/>
                      </a:lnTo>
                      <a:lnTo>
                        <a:pt x="3741" y="133"/>
                      </a:lnTo>
                      <a:lnTo>
                        <a:pt x="3743" y="130"/>
                      </a:lnTo>
                      <a:lnTo>
                        <a:pt x="3745" y="127"/>
                      </a:lnTo>
                      <a:lnTo>
                        <a:pt x="3746" y="121"/>
                      </a:lnTo>
                      <a:lnTo>
                        <a:pt x="3748" y="116"/>
                      </a:lnTo>
                      <a:lnTo>
                        <a:pt x="3750" y="111"/>
                      </a:lnTo>
                      <a:lnTo>
                        <a:pt x="3751" y="106"/>
                      </a:lnTo>
                      <a:lnTo>
                        <a:pt x="3753" y="103"/>
                      </a:lnTo>
                      <a:lnTo>
                        <a:pt x="3755" y="101"/>
                      </a:lnTo>
                      <a:lnTo>
                        <a:pt x="3757" y="100"/>
                      </a:lnTo>
                      <a:lnTo>
                        <a:pt x="3758" y="101"/>
                      </a:lnTo>
                      <a:lnTo>
                        <a:pt x="3760" y="102"/>
                      </a:lnTo>
                      <a:lnTo>
                        <a:pt x="3762" y="102"/>
                      </a:lnTo>
                      <a:lnTo>
                        <a:pt x="3763" y="102"/>
                      </a:lnTo>
                      <a:lnTo>
                        <a:pt x="3765" y="102"/>
                      </a:lnTo>
                      <a:lnTo>
                        <a:pt x="3767" y="100"/>
                      </a:lnTo>
                      <a:lnTo>
                        <a:pt x="3769" y="98"/>
                      </a:lnTo>
                      <a:lnTo>
                        <a:pt x="3770" y="96"/>
                      </a:lnTo>
                      <a:lnTo>
                        <a:pt x="3772" y="94"/>
                      </a:lnTo>
                      <a:lnTo>
                        <a:pt x="3774" y="94"/>
                      </a:lnTo>
                      <a:lnTo>
                        <a:pt x="3775" y="94"/>
                      </a:lnTo>
                      <a:lnTo>
                        <a:pt x="3777" y="96"/>
                      </a:lnTo>
                      <a:lnTo>
                        <a:pt x="3779" y="98"/>
                      </a:lnTo>
                      <a:lnTo>
                        <a:pt x="3780" y="102"/>
                      </a:lnTo>
                      <a:lnTo>
                        <a:pt x="3782" y="105"/>
                      </a:lnTo>
                      <a:lnTo>
                        <a:pt x="3784" y="107"/>
                      </a:lnTo>
                      <a:lnTo>
                        <a:pt x="3785" y="108"/>
                      </a:lnTo>
                      <a:lnTo>
                        <a:pt x="3787" y="108"/>
                      </a:lnTo>
                      <a:lnTo>
                        <a:pt x="3789" y="107"/>
                      </a:lnTo>
                      <a:lnTo>
                        <a:pt x="3791" y="105"/>
                      </a:lnTo>
                      <a:lnTo>
                        <a:pt x="3792" y="102"/>
                      </a:lnTo>
                      <a:lnTo>
                        <a:pt x="3794" y="100"/>
                      </a:lnTo>
                      <a:lnTo>
                        <a:pt x="3796" y="98"/>
                      </a:lnTo>
                      <a:lnTo>
                        <a:pt x="3797" y="98"/>
                      </a:lnTo>
                      <a:lnTo>
                        <a:pt x="3799" y="98"/>
                      </a:lnTo>
                      <a:lnTo>
                        <a:pt x="3801" y="100"/>
                      </a:lnTo>
                      <a:lnTo>
                        <a:pt x="3803" y="102"/>
                      </a:lnTo>
                      <a:lnTo>
                        <a:pt x="3804" y="103"/>
                      </a:lnTo>
                      <a:lnTo>
                        <a:pt x="3806" y="104"/>
                      </a:lnTo>
                      <a:lnTo>
                        <a:pt x="3808" y="104"/>
                      </a:lnTo>
                      <a:lnTo>
                        <a:pt x="3809" y="103"/>
                      </a:lnTo>
                      <a:lnTo>
                        <a:pt x="3811" y="101"/>
                      </a:lnTo>
                      <a:lnTo>
                        <a:pt x="3813" y="98"/>
                      </a:lnTo>
                      <a:lnTo>
                        <a:pt x="3814" y="94"/>
                      </a:lnTo>
                      <a:lnTo>
                        <a:pt x="3816" y="92"/>
                      </a:lnTo>
                      <a:lnTo>
                        <a:pt x="3818" y="91"/>
                      </a:lnTo>
                      <a:lnTo>
                        <a:pt x="3820" y="91"/>
                      </a:lnTo>
                      <a:lnTo>
                        <a:pt x="3821" y="93"/>
                      </a:lnTo>
                      <a:lnTo>
                        <a:pt x="3823" y="96"/>
                      </a:lnTo>
                      <a:lnTo>
                        <a:pt x="3825" y="100"/>
                      </a:lnTo>
                      <a:lnTo>
                        <a:pt x="3826" y="105"/>
                      </a:lnTo>
                      <a:lnTo>
                        <a:pt x="3828" y="110"/>
                      </a:lnTo>
                      <a:lnTo>
                        <a:pt x="3830" y="114"/>
                      </a:lnTo>
                      <a:lnTo>
                        <a:pt x="3832" y="118"/>
                      </a:lnTo>
                      <a:lnTo>
                        <a:pt x="3833" y="120"/>
                      </a:lnTo>
                      <a:lnTo>
                        <a:pt x="3835" y="122"/>
                      </a:lnTo>
                      <a:lnTo>
                        <a:pt x="3837" y="122"/>
                      </a:lnTo>
                      <a:lnTo>
                        <a:pt x="3838" y="121"/>
                      </a:lnTo>
                      <a:lnTo>
                        <a:pt x="3840" y="119"/>
                      </a:lnTo>
                      <a:lnTo>
                        <a:pt x="3842" y="117"/>
                      </a:lnTo>
                      <a:lnTo>
                        <a:pt x="3844" y="115"/>
                      </a:lnTo>
                      <a:lnTo>
                        <a:pt x="3845" y="113"/>
                      </a:lnTo>
                      <a:lnTo>
                        <a:pt x="3847" y="111"/>
                      </a:lnTo>
                      <a:lnTo>
                        <a:pt x="3849" y="110"/>
                      </a:lnTo>
                      <a:lnTo>
                        <a:pt x="3850" y="109"/>
                      </a:lnTo>
                      <a:lnTo>
                        <a:pt x="3852" y="108"/>
                      </a:lnTo>
                      <a:lnTo>
                        <a:pt x="3854" y="109"/>
                      </a:lnTo>
                      <a:lnTo>
                        <a:pt x="3856" y="110"/>
                      </a:lnTo>
                      <a:lnTo>
                        <a:pt x="3857" y="112"/>
                      </a:lnTo>
                      <a:lnTo>
                        <a:pt x="3859" y="115"/>
                      </a:lnTo>
                      <a:lnTo>
                        <a:pt x="3861" y="118"/>
                      </a:lnTo>
                      <a:lnTo>
                        <a:pt x="3862" y="121"/>
                      </a:lnTo>
                      <a:lnTo>
                        <a:pt x="3864" y="123"/>
                      </a:lnTo>
                      <a:lnTo>
                        <a:pt x="3866" y="125"/>
                      </a:lnTo>
                      <a:lnTo>
                        <a:pt x="3868" y="125"/>
                      </a:lnTo>
                      <a:lnTo>
                        <a:pt x="3869" y="124"/>
                      </a:lnTo>
                      <a:lnTo>
                        <a:pt x="3871" y="122"/>
                      </a:lnTo>
                      <a:lnTo>
                        <a:pt x="3873" y="119"/>
                      </a:lnTo>
                      <a:lnTo>
                        <a:pt x="3874" y="116"/>
                      </a:lnTo>
                      <a:lnTo>
                        <a:pt x="3876" y="113"/>
                      </a:lnTo>
                      <a:lnTo>
                        <a:pt x="3878" y="111"/>
                      </a:lnTo>
                      <a:lnTo>
                        <a:pt x="3880" y="111"/>
                      </a:lnTo>
                      <a:lnTo>
                        <a:pt x="3881" y="112"/>
                      </a:lnTo>
                      <a:lnTo>
                        <a:pt x="3883" y="114"/>
                      </a:lnTo>
                      <a:lnTo>
                        <a:pt x="3885" y="117"/>
                      </a:lnTo>
                      <a:lnTo>
                        <a:pt x="3886" y="121"/>
                      </a:lnTo>
                      <a:lnTo>
                        <a:pt x="3888" y="124"/>
                      </a:lnTo>
                      <a:lnTo>
                        <a:pt x="3890" y="126"/>
                      </a:lnTo>
                      <a:lnTo>
                        <a:pt x="3892" y="127"/>
                      </a:lnTo>
                      <a:lnTo>
                        <a:pt x="3893" y="125"/>
                      </a:lnTo>
                      <a:lnTo>
                        <a:pt x="3895" y="122"/>
                      </a:lnTo>
                      <a:lnTo>
                        <a:pt x="3897" y="118"/>
                      </a:lnTo>
                      <a:lnTo>
                        <a:pt x="3898" y="113"/>
                      </a:lnTo>
                      <a:lnTo>
                        <a:pt x="3900" y="109"/>
                      </a:lnTo>
                      <a:lnTo>
                        <a:pt x="3902" y="105"/>
                      </a:lnTo>
                      <a:lnTo>
                        <a:pt x="3904" y="102"/>
                      </a:lnTo>
                      <a:lnTo>
                        <a:pt x="3905" y="102"/>
                      </a:lnTo>
                      <a:lnTo>
                        <a:pt x="3907" y="103"/>
                      </a:lnTo>
                      <a:lnTo>
                        <a:pt x="3909" y="105"/>
                      </a:lnTo>
                      <a:lnTo>
                        <a:pt x="3910" y="108"/>
                      </a:lnTo>
                      <a:lnTo>
                        <a:pt x="3912" y="110"/>
                      </a:lnTo>
                      <a:lnTo>
                        <a:pt x="3914" y="112"/>
                      </a:lnTo>
                      <a:lnTo>
                        <a:pt x="3916" y="113"/>
                      </a:lnTo>
                      <a:lnTo>
                        <a:pt x="3917" y="112"/>
                      </a:lnTo>
                      <a:lnTo>
                        <a:pt x="3919" y="109"/>
                      </a:lnTo>
                      <a:lnTo>
                        <a:pt x="3920" y="105"/>
                      </a:lnTo>
                      <a:lnTo>
                        <a:pt x="3922" y="101"/>
                      </a:lnTo>
                      <a:lnTo>
                        <a:pt x="3924" y="98"/>
                      </a:lnTo>
                      <a:lnTo>
                        <a:pt x="3926" y="95"/>
                      </a:lnTo>
                      <a:lnTo>
                        <a:pt x="3928" y="94"/>
                      </a:lnTo>
                      <a:lnTo>
                        <a:pt x="3929" y="94"/>
                      </a:lnTo>
                      <a:lnTo>
                        <a:pt x="3931" y="96"/>
                      </a:lnTo>
                      <a:lnTo>
                        <a:pt x="3932" y="98"/>
                      </a:lnTo>
                      <a:lnTo>
                        <a:pt x="3934" y="99"/>
                      </a:lnTo>
                      <a:lnTo>
                        <a:pt x="3936" y="101"/>
                      </a:lnTo>
                      <a:lnTo>
                        <a:pt x="3938" y="101"/>
                      </a:lnTo>
                      <a:lnTo>
                        <a:pt x="3940" y="100"/>
                      </a:lnTo>
                      <a:lnTo>
                        <a:pt x="3941" y="97"/>
                      </a:lnTo>
                      <a:lnTo>
                        <a:pt x="3943" y="95"/>
                      </a:lnTo>
                      <a:lnTo>
                        <a:pt x="3944" y="93"/>
                      </a:lnTo>
                      <a:lnTo>
                        <a:pt x="3946" y="91"/>
                      </a:lnTo>
                      <a:lnTo>
                        <a:pt x="3948" y="92"/>
                      </a:lnTo>
                      <a:lnTo>
                        <a:pt x="3950" y="94"/>
                      </a:lnTo>
                      <a:lnTo>
                        <a:pt x="3952" y="99"/>
                      </a:lnTo>
                      <a:lnTo>
                        <a:pt x="3953" y="104"/>
                      </a:lnTo>
                      <a:lnTo>
                        <a:pt x="3955" y="109"/>
                      </a:lnTo>
                      <a:lnTo>
                        <a:pt x="3956" y="113"/>
                      </a:lnTo>
                      <a:lnTo>
                        <a:pt x="3958" y="116"/>
                      </a:lnTo>
                      <a:lnTo>
                        <a:pt x="3960" y="116"/>
                      </a:lnTo>
                      <a:lnTo>
                        <a:pt x="3962" y="115"/>
                      </a:lnTo>
                      <a:lnTo>
                        <a:pt x="3963" y="111"/>
                      </a:lnTo>
                      <a:lnTo>
                        <a:pt x="3965" y="107"/>
                      </a:lnTo>
                      <a:lnTo>
                        <a:pt x="3967" y="103"/>
                      </a:lnTo>
                      <a:lnTo>
                        <a:pt x="3968" y="100"/>
                      </a:lnTo>
                      <a:lnTo>
                        <a:pt x="3970" y="100"/>
                      </a:lnTo>
                      <a:lnTo>
                        <a:pt x="3972" y="101"/>
                      </a:lnTo>
                      <a:lnTo>
                        <a:pt x="3974" y="104"/>
                      </a:lnTo>
                      <a:lnTo>
                        <a:pt x="3975" y="109"/>
                      </a:lnTo>
                      <a:lnTo>
                        <a:pt x="3977" y="113"/>
                      </a:lnTo>
                      <a:lnTo>
                        <a:pt x="3979" y="116"/>
                      </a:lnTo>
                      <a:lnTo>
                        <a:pt x="3980" y="118"/>
                      </a:lnTo>
                      <a:lnTo>
                        <a:pt x="3982" y="117"/>
                      </a:lnTo>
                      <a:lnTo>
                        <a:pt x="3984" y="114"/>
                      </a:lnTo>
                      <a:lnTo>
                        <a:pt x="3986" y="110"/>
                      </a:lnTo>
                      <a:lnTo>
                        <a:pt x="3987" y="105"/>
                      </a:lnTo>
                      <a:lnTo>
                        <a:pt x="3989" y="100"/>
                      </a:lnTo>
                      <a:lnTo>
                        <a:pt x="3991" y="97"/>
                      </a:lnTo>
                      <a:lnTo>
                        <a:pt x="3992" y="95"/>
                      </a:lnTo>
                      <a:lnTo>
                        <a:pt x="3994" y="95"/>
                      </a:lnTo>
                      <a:lnTo>
                        <a:pt x="3996" y="96"/>
                      </a:lnTo>
                      <a:lnTo>
                        <a:pt x="3998" y="97"/>
                      </a:lnTo>
                      <a:lnTo>
                        <a:pt x="3999" y="99"/>
                      </a:lnTo>
                      <a:lnTo>
                        <a:pt x="4001" y="100"/>
                      </a:lnTo>
                      <a:lnTo>
                        <a:pt x="4003" y="102"/>
                      </a:lnTo>
                      <a:lnTo>
                        <a:pt x="4004" y="102"/>
                      </a:lnTo>
                      <a:lnTo>
                        <a:pt x="4006" y="103"/>
                      </a:lnTo>
                      <a:lnTo>
                        <a:pt x="4008" y="104"/>
                      </a:lnTo>
                      <a:lnTo>
                        <a:pt x="4010" y="105"/>
                      </a:lnTo>
                      <a:lnTo>
                        <a:pt x="4011" y="107"/>
                      </a:lnTo>
                      <a:lnTo>
                        <a:pt x="4013" y="110"/>
                      </a:lnTo>
                      <a:lnTo>
                        <a:pt x="4015" y="113"/>
                      </a:lnTo>
                      <a:lnTo>
                        <a:pt x="4016" y="117"/>
                      </a:lnTo>
                      <a:lnTo>
                        <a:pt x="4018" y="119"/>
                      </a:lnTo>
                      <a:lnTo>
                        <a:pt x="4020" y="121"/>
                      </a:lnTo>
                      <a:lnTo>
                        <a:pt x="4021" y="122"/>
                      </a:lnTo>
                      <a:lnTo>
                        <a:pt x="4023" y="122"/>
                      </a:lnTo>
                      <a:lnTo>
                        <a:pt x="4025" y="120"/>
                      </a:lnTo>
                      <a:lnTo>
                        <a:pt x="4027" y="119"/>
                      </a:lnTo>
                      <a:lnTo>
                        <a:pt x="4028" y="117"/>
                      </a:lnTo>
                      <a:lnTo>
                        <a:pt x="4030" y="116"/>
                      </a:lnTo>
                      <a:lnTo>
                        <a:pt x="4032" y="114"/>
                      </a:lnTo>
                      <a:lnTo>
                        <a:pt x="4033" y="113"/>
                      </a:lnTo>
                      <a:lnTo>
                        <a:pt x="4035" y="112"/>
                      </a:lnTo>
                      <a:lnTo>
                        <a:pt x="4037" y="111"/>
                      </a:lnTo>
                      <a:lnTo>
                        <a:pt x="4039" y="110"/>
                      </a:lnTo>
                      <a:lnTo>
                        <a:pt x="4040" y="109"/>
                      </a:lnTo>
                      <a:lnTo>
                        <a:pt x="4042" y="107"/>
                      </a:lnTo>
                      <a:lnTo>
                        <a:pt x="4044" y="105"/>
                      </a:lnTo>
                      <a:lnTo>
                        <a:pt x="4045" y="104"/>
                      </a:lnTo>
                      <a:lnTo>
                        <a:pt x="4047" y="104"/>
                      </a:lnTo>
                      <a:lnTo>
                        <a:pt x="4049" y="104"/>
                      </a:lnTo>
                      <a:lnTo>
                        <a:pt x="4051" y="106"/>
                      </a:lnTo>
                      <a:lnTo>
                        <a:pt x="4052" y="108"/>
                      </a:lnTo>
                      <a:lnTo>
                        <a:pt x="4054" y="110"/>
                      </a:lnTo>
                      <a:lnTo>
                        <a:pt x="4056" y="112"/>
                      </a:lnTo>
                      <a:lnTo>
                        <a:pt x="4057" y="113"/>
                      </a:lnTo>
                      <a:lnTo>
                        <a:pt x="4059" y="113"/>
                      </a:lnTo>
                      <a:lnTo>
                        <a:pt x="4061" y="112"/>
                      </a:lnTo>
                      <a:lnTo>
                        <a:pt x="4063" y="110"/>
                      </a:lnTo>
                      <a:lnTo>
                        <a:pt x="4064" y="107"/>
                      </a:lnTo>
                      <a:lnTo>
                        <a:pt x="4066" y="103"/>
                      </a:lnTo>
                      <a:lnTo>
                        <a:pt x="4067" y="99"/>
                      </a:lnTo>
                      <a:lnTo>
                        <a:pt x="4069" y="97"/>
                      </a:lnTo>
                      <a:lnTo>
                        <a:pt x="4071" y="94"/>
                      </a:lnTo>
                      <a:lnTo>
                        <a:pt x="4073" y="93"/>
                      </a:lnTo>
                      <a:lnTo>
                        <a:pt x="4075" y="93"/>
                      </a:lnTo>
                      <a:lnTo>
                        <a:pt x="4076" y="93"/>
                      </a:lnTo>
                      <a:lnTo>
                        <a:pt x="4078" y="93"/>
                      </a:lnTo>
                      <a:lnTo>
                        <a:pt x="4079" y="94"/>
                      </a:lnTo>
                      <a:lnTo>
                        <a:pt x="4081" y="95"/>
                      </a:lnTo>
                      <a:lnTo>
                        <a:pt x="4083" y="96"/>
                      </a:lnTo>
                      <a:lnTo>
                        <a:pt x="4085" y="97"/>
                      </a:lnTo>
                      <a:lnTo>
                        <a:pt x="4086" y="97"/>
                      </a:lnTo>
                      <a:lnTo>
                        <a:pt x="4088" y="98"/>
                      </a:lnTo>
                      <a:lnTo>
                        <a:pt x="4090" y="98"/>
                      </a:lnTo>
                      <a:lnTo>
                        <a:pt x="4091" y="99"/>
                      </a:lnTo>
                      <a:lnTo>
                        <a:pt x="4093" y="99"/>
                      </a:lnTo>
                      <a:lnTo>
                        <a:pt x="4095" y="99"/>
                      </a:lnTo>
                      <a:lnTo>
                        <a:pt x="4097" y="99"/>
                      </a:lnTo>
                      <a:lnTo>
                        <a:pt x="4098" y="99"/>
                      </a:lnTo>
                      <a:lnTo>
                        <a:pt x="4100" y="99"/>
                      </a:lnTo>
                      <a:lnTo>
                        <a:pt x="4102" y="98"/>
                      </a:lnTo>
                      <a:lnTo>
                        <a:pt x="4103" y="97"/>
                      </a:lnTo>
                      <a:lnTo>
                        <a:pt x="4105" y="97"/>
                      </a:lnTo>
                      <a:lnTo>
                        <a:pt x="4107" y="96"/>
                      </a:lnTo>
                      <a:lnTo>
                        <a:pt x="4109" y="94"/>
                      </a:lnTo>
                      <a:lnTo>
                        <a:pt x="4110" y="93"/>
                      </a:lnTo>
                      <a:lnTo>
                        <a:pt x="4112" y="91"/>
                      </a:lnTo>
                      <a:lnTo>
                        <a:pt x="4114" y="89"/>
                      </a:lnTo>
                      <a:lnTo>
                        <a:pt x="4115" y="86"/>
                      </a:lnTo>
                      <a:lnTo>
                        <a:pt x="4117" y="84"/>
                      </a:lnTo>
                      <a:lnTo>
                        <a:pt x="4119" y="81"/>
                      </a:lnTo>
                      <a:lnTo>
                        <a:pt x="4121" y="78"/>
                      </a:lnTo>
                      <a:lnTo>
                        <a:pt x="4122" y="75"/>
                      </a:lnTo>
                      <a:lnTo>
                        <a:pt x="4124" y="74"/>
                      </a:lnTo>
                      <a:lnTo>
                        <a:pt x="4126" y="73"/>
                      </a:lnTo>
                      <a:lnTo>
                        <a:pt x="4127" y="73"/>
                      </a:lnTo>
                      <a:lnTo>
                        <a:pt x="4129" y="74"/>
                      </a:lnTo>
                      <a:lnTo>
                        <a:pt x="4131" y="75"/>
                      </a:lnTo>
                      <a:lnTo>
                        <a:pt x="4133" y="76"/>
                      </a:lnTo>
                      <a:lnTo>
                        <a:pt x="4134" y="78"/>
                      </a:lnTo>
                      <a:lnTo>
                        <a:pt x="4136" y="79"/>
                      </a:lnTo>
                      <a:lnTo>
                        <a:pt x="4138" y="80"/>
                      </a:lnTo>
                      <a:lnTo>
                        <a:pt x="4139" y="81"/>
                      </a:lnTo>
                      <a:lnTo>
                        <a:pt x="4141" y="81"/>
                      </a:lnTo>
                      <a:lnTo>
                        <a:pt x="4143" y="81"/>
                      </a:lnTo>
                      <a:lnTo>
                        <a:pt x="4145" y="81"/>
                      </a:lnTo>
                      <a:lnTo>
                        <a:pt x="4146" y="81"/>
                      </a:lnTo>
                      <a:lnTo>
                        <a:pt x="4148" y="81"/>
                      </a:lnTo>
                      <a:lnTo>
                        <a:pt x="4150" y="81"/>
                      </a:lnTo>
                      <a:lnTo>
                        <a:pt x="4151" y="80"/>
                      </a:lnTo>
                      <a:lnTo>
                        <a:pt x="4153" y="79"/>
                      </a:lnTo>
                      <a:lnTo>
                        <a:pt x="4155" y="76"/>
                      </a:lnTo>
                      <a:lnTo>
                        <a:pt x="4157" y="73"/>
                      </a:lnTo>
                      <a:lnTo>
                        <a:pt x="4158" y="70"/>
                      </a:lnTo>
                      <a:lnTo>
                        <a:pt x="4160" y="67"/>
                      </a:lnTo>
                      <a:lnTo>
                        <a:pt x="4162" y="64"/>
                      </a:lnTo>
                      <a:lnTo>
                        <a:pt x="4163" y="62"/>
                      </a:lnTo>
                      <a:lnTo>
                        <a:pt x="4165" y="62"/>
                      </a:lnTo>
                      <a:lnTo>
                        <a:pt x="4167" y="63"/>
                      </a:lnTo>
                      <a:lnTo>
                        <a:pt x="4169" y="65"/>
                      </a:lnTo>
                      <a:lnTo>
                        <a:pt x="4170" y="68"/>
                      </a:lnTo>
                      <a:lnTo>
                        <a:pt x="4172" y="71"/>
                      </a:lnTo>
                      <a:lnTo>
                        <a:pt x="4174" y="73"/>
                      </a:lnTo>
                      <a:lnTo>
                        <a:pt x="4175" y="74"/>
                      </a:lnTo>
                      <a:lnTo>
                        <a:pt x="4177" y="74"/>
                      </a:lnTo>
                      <a:lnTo>
                        <a:pt x="4179" y="73"/>
                      </a:lnTo>
                      <a:lnTo>
                        <a:pt x="4181" y="71"/>
                      </a:lnTo>
                      <a:lnTo>
                        <a:pt x="4182" y="69"/>
                      </a:lnTo>
                      <a:lnTo>
                        <a:pt x="4184" y="67"/>
                      </a:lnTo>
                      <a:lnTo>
                        <a:pt x="4186" y="67"/>
                      </a:lnTo>
                      <a:lnTo>
                        <a:pt x="4187" y="67"/>
                      </a:lnTo>
                      <a:lnTo>
                        <a:pt x="4189" y="69"/>
                      </a:lnTo>
                      <a:lnTo>
                        <a:pt x="4191" y="72"/>
                      </a:lnTo>
                      <a:lnTo>
                        <a:pt x="4193" y="75"/>
                      </a:lnTo>
                      <a:lnTo>
                        <a:pt x="4194" y="79"/>
                      </a:lnTo>
                      <a:lnTo>
                        <a:pt x="4196" y="82"/>
                      </a:lnTo>
                      <a:lnTo>
                        <a:pt x="4198" y="84"/>
                      </a:lnTo>
                      <a:lnTo>
                        <a:pt x="4199" y="84"/>
                      </a:lnTo>
                      <a:lnTo>
                        <a:pt x="4201" y="83"/>
                      </a:lnTo>
                      <a:lnTo>
                        <a:pt x="4203" y="81"/>
                      </a:lnTo>
                      <a:lnTo>
                        <a:pt x="4205" y="79"/>
                      </a:lnTo>
                      <a:lnTo>
                        <a:pt x="4206" y="76"/>
                      </a:lnTo>
                      <a:lnTo>
                        <a:pt x="4208" y="75"/>
                      </a:lnTo>
                      <a:lnTo>
                        <a:pt x="4210" y="74"/>
                      </a:lnTo>
                      <a:lnTo>
                        <a:pt x="4211" y="73"/>
                      </a:lnTo>
                      <a:lnTo>
                        <a:pt x="4213" y="73"/>
                      </a:lnTo>
                      <a:lnTo>
                        <a:pt x="4215" y="74"/>
                      </a:lnTo>
                      <a:lnTo>
                        <a:pt x="4217" y="74"/>
                      </a:lnTo>
                      <a:lnTo>
                        <a:pt x="4218" y="74"/>
                      </a:lnTo>
                      <a:lnTo>
                        <a:pt x="4220" y="74"/>
                      </a:lnTo>
                      <a:lnTo>
                        <a:pt x="4221" y="74"/>
                      </a:lnTo>
                      <a:lnTo>
                        <a:pt x="4223" y="74"/>
                      </a:lnTo>
                      <a:lnTo>
                        <a:pt x="4225" y="73"/>
                      </a:lnTo>
                      <a:lnTo>
                        <a:pt x="4227" y="74"/>
                      </a:lnTo>
                      <a:lnTo>
                        <a:pt x="4228" y="75"/>
                      </a:lnTo>
                      <a:lnTo>
                        <a:pt x="4230" y="76"/>
                      </a:lnTo>
                      <a:lnTo>
                        <a:pt x="4232" y="78"/>
                      </a:lnTo>
                      <a:lnTo>
                        <a:pt x="4233" y="80"/>
                      </a:lnTo>
                      <a:lnTo>
                        <a:pt x="4235" y="80"/>
                      </a:lnTo>
                      <a:lnTo>
                        <a:pt x="4237" y="80"/>
                      </a:lnTo>
                      <a:lnTo>
                        <a:pt x="4239" y="78"/>
                      </a:lnTo>
                      <a:lnTo>
                        <a:pt x="4240" y="75"/>
                      </a:lnTo>
                      <a:lnTo>
                        <a:pt x="4242" y="71"/>
                      </a:lnTo>
                      <a:lnTo>
                        <a:pt x="4244" y="66"/>
                      </a:lnTo>
                      <a:lnTo>
                        <a:pt x="4245" y="62"/>
                      </a:lnTo>
                      <a:lnTo>
                        <a:pt x="4247" y="58"/>
                      </a:lnTo>
                      <a:lnTo>
                        <a:pt x="4249" y="55"/>
                      </a:lnTo>
                      <a:lnTo>
                        <a:pt x="4251" y="54"/>
                      </a:lnTo>
                      <a:lnTo>
                        <a:pt x="4252" y="54"/>
                      </a:lnTo>
                      <a:lnTo>
                        <a:pt x="4254" y="54"/>
                      </a:lnTo>
                      <a:lnTo>
                        <a:pt x="4256" y="56"/>
                      </a:lnTo>
                      <a:lnTo>
                        <a:pt x="4257" y="57"/>
                      </a:lnTo>
                      <a:lnTo>
                        <a:pt x="4259" y="57"/>
                      </a:lnTo>
                      <a:lnTo>
                        <a:pt x="4261" y="57"/>
                      </a:lnTo>
                      <a:lnTo>
                        <a:pt x="4263" y="56"/>
                      </a:lnTo>
                      <a:lnTo>
                        <a:pt x="4264" y="55"/>
                      </a:lnTo>
                      <a:lnTo>
                        <a:pt x="4266" y="53"/>
                      </a:lnTo>
                      <a:lnTo>
                        <a:pt x="4268" y="52"/>
                      </a:lnTo>
                      <a:lnTo>
                        <a:pt x="4269" y="52"/>
                      </a:lnTo>
                      <a:lnTo>
                        <a:pt x="4271" y="53"/>
                      </a:lnTo>
                      <a:lnTo>
                        <a:pt x="4273" y="55"/>
                      </a:lnTo>
                      <a:lnTo>
                        <a:pt x="4274" y="59"/>
                      </a:lnTo>
                      <a:lnTo>
                        <a:pt x="4275" y="60"/>
                      </a:lnTo>
                    </a:path>
                  </a:pathLst>
                </a:custGeom>
                <a:noFill/>
                <a:ln w="23813" cap="flat">
                  <a:solidFill>
                    <a:schemeClr val="tx1">
                      <a:lumMod val="50000"/>
                      <a:lumOff val="50000"/>
                    </a:schemeClr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 vert="horz" wrap="square" lIns="91440" tIns="45720" rIns="91440" bIns="45720" numCol="1" anchor="t" anchorCtr="0" compatLnSpc="1">
                  <a:prstTxWarp prst="textNoShape">
                    <a:avLst/>
                  </a:prstTxWarp>
                </a:bodyPr>
                <a:lstStyle/>
                <a:p>
                  <a:endParaRPr lang="en-GB">
                    <a:latin typeface="Calibri Light" panose="020F0302020204030204" pitchFamily="34" charset="0"/>
                    <a:cs typeface="Calibri Light" panose="020F0302020204030204" pitchFamily="34" charset="0"/>
                  </a:endParaRPr>
                </a:p>
              </p:txBody>
            </p:sp>
          </p:grpSp>
          <p:sp>
            <p:nvSpPr>
              <p:cNvPr id="67" name="Rechteck 66">
                <a:extLst>
                  <a:ext uri="{FF2B5EF4-FFF2-40B4-BE49-F238E27FC236}">
                    <a16:creationId xmlns:a16="http://schemas.microsoft.com/office/drawing/2014/main" id="{4B9F40FC-5FA9-4E01-B528-87AB270B8702}"/>
                  </a:ext>
                </a:extLst>
              </p:cNvPr>
              <p:cNvSpPr/>
              <p:nvPr/>
            </p:nvSpPr>
            <p:spPr>
              <a:xfrm>
                <a:off x="552450" y="1809750"/>
                <a:ext cx="2645550" cy="4362450"/>
              </a:xfrm>
              <a:prstGeom prst="rect">
                <a:avLst/>
              </a:prstGeom>
              <a:noFill/>
              <a:ln w="3175">
                <a:solidFill>
                  <a:schemeClr val="tx1">
                    <a:lumMod val="50000"/>
                    <a:lumOff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</p:grpSp>
        <p:sp>
          <p:nvSpPr>
            <p:cNvPr id="69" name="Textfeld 68">
              <a:extLst>
                <a:ext uri="{FF2B5EF4-FFF2-40B4-BE49-F238E27FC236}">
                  <a16:creationId xmlns:a16="http://schemas.microsoft.com/office/drawing/2014/main" id="{9DF806C0-CDFD-4197-B9E6-EB82D79345DD}"/>
                </a:ext>
              </a:extLst>
            </p:cNvPr>
            <p:cNvSpPr txBox="1"/>
            <p:nvPr/>
          </p:nvSpPr>
          <p:spPr>
            <a:xfrm>
              <a:off x="468231" y="999221"/>
              <a:ext cx="2147751" cy="392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>
                  <a:solidFill>
                    <a:schemeClr val="tx1">
                      <a:lumMod val="50000"/>
                      <a:lumOff val="50000"/>
                    </a:schemeClr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calibration data</a:t>
              </a:r>
            </a:p>
          </p:txBody>
        </p:sp>
        <p:sp>
          <p:nvSpPr>
            <p:cNvPr id="72" name="Textfeld 71">
              <a:extLst>
                <a:ext uri="{FF2B5EF4-FFF2-40B4-BE49-F238E27FC236}">
                  <a16:creationId xmlns:a16="http://schemas.microsoft.com/office/drawing/2014/main" id="{BB83E68B-B34B-436C-B77A-F8974B0AADC2}"/>
                </a:ext>
              </a:extLst>
            </p:cNvPr>
            <p:cNvSpPr txBox="1"/>
            <p:nvPr/>
          </p:nvSpPr>
          <p:spPr>
            <a:xfrm>
              <a:off x="1156290" y="5765284"/>
              <a:ext cx="965735" cy="392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GB">
                  <a:solidFill>
                    <a:schemeClr val="tx1">
                      <a:lumMod val="50000"/>
                      <a:lumOff val="50000"/>
                    </a:schemeClr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1 min</a:t>
              </a:r>
            </a:p>
          </p:txBody>
        </p:sp>
        <p:cxnSp>
          <p:nvCxnSpPr>
            <p:cNvPr id="228" name="Gerade Verbindung mit Pfeil 227">
              <a:extLst>
                <a:ext uri="{FF2B5EF4-FFF2-40B4-BE49-F238E27FC236}">
                  <a16:creationId xmlns:a16="http://schemas.microsoft.com/office/drawing/2014/main" id="{362AAB33-8D8D-495C-BE1B-020CCF370635}"/>
                </a:ext>
              </a:extLst>
            </p:cNvPr>
            <p:cNvCxnSpPr>
              <a:cxnSpLocks/>
              <a:stCxn id="72" idx="3"/>
            </p:cNvCxnSpPr>
            <p:nvPr/>
          </p:nvCxnSpPr>
          <p:spPr>
            <a:xfrm flipV="1">
              <a:off x="2122024" y="5949950"/>
              <a:ext cx="781141" cy="11446"/>
            </a:xfrm>
            <a:prstGeom prst="straightConnector1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0" name="Gerade Verbindung mit Pfeil 229">
              <a:extLst>
                <a:ext uri="{FF2B5EF4-FFF2-40B4-BE49-F238E27FC236}">
                  <a16:creationId xmlns:a16="http://schemas.microsoft.com/office/drawing/2014/main" id="{9EE5135D-9937-45A7-BBB0-9389D31E3842}"/>
                </a:ext>
              </a:extLst>
            </p:cNvPr>
            <p:cNvCxnSpPr>
              <a:cxnSpLocks/>
              <a:stCxn id="72" idx="1"/>
            </p:cNvCxnSpPr>
            <p:nvPr/>
          </p:nvCxnSpPr>
          <p:spPr>
            <a:xfrm flipH="1" flipV="1">
              <a:off x="151657" y="5949950"/>
              <a:ext cx="1004633" cy="11446"/>
            </a:xfrm>
            <a:prstGeom prst="straightConnector1">
              <a:avLst/>
            </a:prstGeom>
            <a:ln>
              <a:solidFill>
                <a:schemeClr val="tx1">
                  <a:lumMod val="50000"/>
                  <a:lumOff val="50000"/>
                </a:schemeClr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5" name="Gruppieren 244">
            <a:extLst>
              <a:ext uri="{FF2B5EF4-FFF2-40B4-BE49-F238E27FC236}">
                <a16:creationId xmlns:a16="http://schemas.microsoft.com/office/drawing/2014/main" id="{63FDD0A7-5FE4-47DB-9BAC-412D5480AE6B}"/>
              </a:ext>
            </a:extLst>
          </p:cNvPr>
          <p:cNvGrpSpPr/>
          <p:nvPr/>
        </p:nvGrpSpPr>
        <p:grpSpPr>
          <a:xfrm>
            <a:off x="6841114" y="1148022"/>
            <a:ext cx="5066512" cy="5529053"/>
            <a:chOff x="6376601" y="383269"/>
            <a:chExt cx="5797234" cy="5871738"/>
          </a:xfrm>
        </p:grpSpPr>
        <p:grpSp>
          <p:nvGrpSpPr>
            <p:cNvPr id="131" name="Gruppieren 130">
              <a:extLst>
                <a:ext uri="{FF2B5EF4-FFF2-40B4-BE49-F238E27FC236}">
                  <a16:creationId xmlns:a16="http://schemas.microsoft.com/office/drawing/2014/main" id="{C8A6164E-ED24-4A34-A596-64F9FC52AF88}"/>
                </a:ext>
              </a:extLst>
            </p:cNvPr>
            <p:cNvGrpSpPr/>
            <p:nvPr/>
          </p:nvGrpSpPr>
          <p:grpSpPr>
            <a:xfrm>
              <a:off x="9333947" y="1122479"/>
              <a:ext cx="2381250" cy="4304456"/>
              <a:chOff x="2143125" y="1907688"/>
              <a:chExt cx="6038850" cy="2960688"/>
            </a:xfrm>
          </p:grpSpPr>
          <p:sp>
            <p:nvSpPr>
              <p:cNvPr id="109" name="Freeform 107">
                <a:extLst>
                  <a:ext uri="{FF2B5EF4-FFF2-40B4-BE49-F238E27FC236}">
                    <a16:creationId xmlns:a16="http://schemas.microsoft.com/office/drawing/2014/main" id="{19587A47-5550-4620-B2EB-619D7A11A99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720738"/>
                <a:ext cx="6038850" cy="147638"/>
              </a:xfrm>
              <a:custGeom>
                <a:avLst/>
                <a:gdLst>
                  <a:gd name="T0" fmla="*/ 60 w 3804"/>
                  <a:gd name="T1" fmla="*/ 53 h 93"/>
                  <a:gd name="T2" fmla="*/ 121 w 3804"/>
                  <a:gd name="T3" fmla="*/ 48 h 93"/>
                  <a:gd name="T4" fmla="*/ 182 w 3804"/>
                  <a:gd name="T5" fmla="*/ 34 h 93"/>
                  <a:gd name="T6" fmla="*/ 242 w 3804"/>
                  <a:gd name="T7" fmla="*/ 54 h 93"/>
                  <a:gd name="T8" fmla="*/ 303 w 3804"/>
                  <a:gd name="T9" fmla="*/ 53 h 93"/>
                  <a:gd name="T10" fmla="*/ 364 w 3804"/>
                  <a:gd name="T11" fmla="*/ 61 h 93"/>
                  <a:gd name="T12" fmla="*/ 425 w 3804"/>
                  <a:gd name="T13" fmla="*/ 53 h 93"/>
                  <a:gd name="T14" fmla="*/ 486 w 3804"/>
                  <a:gd name="T15" fmla="*/ 55 h 93"/>
                  <a:gd name="T16" fmla="*/ 547 w 3804"/>
                  <a:gd name="T17" fmla="*/ 52 h 93"/>
                  <a:gd name="T18" fmla="*/ 608 w 3804"/>
                  <a:gd name="T19" fmla="*/ 63 h 93"/>
                  <a:gd name="T20" fmla="*/ 668 w 3804"/>
                  <a:gd name="T21" fmla="*/ 64 h 93"/>
                  <a:gd name="T22" fmla="*/ 729 w 3804"/>
                  <a:gd name="T23" fmla="*/ 49 h 93"/>
                  <a:gd name="T24" fmla="*/ 790 w 3804"/>
                  <a:gd name="T25" fmla="*/ 51 h 93"/>
                  <a:gd name="T26" fmla="*/ 851 w 3804"/>
                  <a:gd name="T27" fmla="*/ 53 h 93"/>
                  <a:gd name="T28" fmla="*/ 912 w 3804"/>
                  <a:gd name="T29" fmla="*/ 20 h 93"/>
                  <a:gd name="T30" fmla="*/ 973 w 3804"/>
                  <a:gd name="T31" fmla="*/ 20 h 93"/>
                  <a:gd name="T32" fmla="*/ 1033 w 3804"/>
                  <a:gd name="T33" fmla="*/ 44 h 93"/>
                  <a:gd name="T34" fmla="*/ 1094 w 3804"/>
                  <a:gd name="T35" fmla="*/ 29 h 93"/>
                  <a:gd name="T36" fmla="*/ 1155 w 3804"/>
                  <a:gd name="T37" fmla="*/ 39 h 93"/>
                  <a:gd name="T38" fmla="*/ 1216 w 3804"/>
                  <a:gd name="T39" fmla="*/ 48 h 93"/>
                  <a:gd name="T40" fmla="*/ 1277 w 3804"/>
                  <a:gd name="T41" fmla="*/ 44 h 93"/>
                  <a:gd name="T42" fmla="*/ 1338 w 3804"/>
                  <a:gd name="T43" fmla="*/ 35 h 93"/>
                  <a:gd name="T44" fmla="*/ 1399 w 3804"/>
                  <a:gd name="T45" fmla="*/ 39 h 93"/>
                  <a:gd name="T46" fmla="*/ 1459 w 3804"/>
                  <a:gd name="T47" fmla="*/ 28 h 93"/>
                  <a:gd name="T48" fmla="*/ 1520 w 3804"/>
                  <a:gd name="T49" fmla="*/ 21 h 93"/>
                  <a:gd name="T50" fmla="*/ 1581 w 3804"/>
                  <a:gd name="T51" fmla="*/ 27 h 93"/>
                  <a:gd name="T52" fmla="*/ 1642 w 3804"/>
                  <a:gd name="T53" fmla="*/ 18 h 93"/>
                  <a:gd name="T54" fmla="*/ 1703 w 3804"/>
                  <a:gd name="T55" fmla="*/ 31 h 93"/>
                  <a:gd name="T56" fmla="*/ 1764 w 3804"/>
                  <a:gd name="T57" fmla="*/ 47 h 93"/>
                  <a:gd name="T58" fmla="*/ 1824 w 3804"/>
                  <a:gd name="T59" fmla="*/ 78 h 93"/>
                  <a:gd name="T60" fmla="*/ 1885 w 3804"/>
                  <a:gd name="T61" fmla="*/ 66 h 93"/>
                  <a:gd name="T62" fmla="*/ 1946 w 3804"/>
                  <a:gd name="T63" fmla="*/ 66 h 93"/>
                  <a:gd name="T64" fmla="*/ 2007 w 3804"/>
                  <a:gd name="T65" fmla="*/ 64 h 93"/>
                  <a:gd name="T66" fmla="*/ 2068 w 3804"/>
                  <a:gd name="T67" fmla="*/ 76 h 93"/>
                  <a:gd name="T68" fmla="*/ 2129 w 3804"/>
                  <a:gd name="T69" fmla="*/ 49 h 93"/>
                  <a:gd name="T70" fmla="*/ 2190 w 3804"/>
                  <a:gd name="T71" fmla="*/ 47 h 93"/>
                  <a:gd name="T72" fmla="*/ 2250 w 3804"/>
                  <a:gd name="T73" fmla="*/ 40 h 93"/>
                  <a:gd name="T74" fmla="*/ 2311 w 3804"/>
                  <a:gd name="T75" fmla="*/ 32 h 93"/>
                  <a:gd name="T76" fmla="*/ 2372 w 3804"/>
                  <a:gd name="T77" fmla="*/ 36 h 93"/>
                  <a:gd name="T78" fmla="*/ 2433 w 3804"/>
                  <a:gd name="T79" fmla="*/ 5 h 93"/>
                  <a:gd name="T80" fmla="*/ 2494 w 3804"/>
                  <a:gd name="T81" fmla="*/ 36 h 93"/>
                  <a:gd name="T82" fmla="*/ 2555 w 3804"/>
                  <a:gd name="T83" fmla="*/ 43 h 93"/>
                  <a:gd name="T84" fmla="*/ 2616 w 3804"/>
                  <a:gd name="T85" fmla="*/ 37 h 93"/>
                  <a:gd name="T86" fmla="*/ 2676 w 3804"/>
                  <a:gd name="T87" fmla="*/ 53 h 93"/>
                  <a:gd name="T88" fmla="*/ 2737 w 3804"/>
                  <a:gd name="T89" fmla="*/ 49 h 93"/>
                  <a:gd name="T90" fmla="*/ 2798 w 3804"/>
                  <a:gd name="T91" fmla="*/ 48 h 93"/>
                  <a:gd name="T92" fmla="*/ 2859 w 3804"/>
                  <a:gd name="T93" fmla="*/ 46 h 93"/>
                  <a:gd name="T94" fmla="*/ 2920 w 3804"/>
                  <a:gd name="T95" fmla="*/ 58 h 93"/>
                  <a:gd name="T96" fmla="*/ 2981 w 3804"/>
                  <a:gd name="T97" fmla="*/ 51 h 93"/>
                  <a:gd name="T98" fmla="*/ 3041 w 3804"/>
                  <a:gd name="T99" fmla="*/ 76 h 93"/>
                  <a:gd name="T100" fmla="*/ 3102 w 3804"/>
                  <a:gd name="T101" fmla="*/ 52 h 93"/>
                  <a:gd name="T102" fmla="*/ 3163 w 3804"/>
                  <a:gd name="T103" fmla="*/ 36 h 93"/>
                  <a:gd name="T104" fmla="*/ 3224 w 3804"/>
                  <a:gd name="T105" fmla="*/ 46 h 93"/>
                  <a:gd name="T106" fmla="*/ 3285 w 3804"/>
                  <a:gd name="T107" fmla="*/ 59 h 93"/>
                  <a:gd name="T108" fmla="*/ 3345 w 3804"/>
                  <a:gd name="T109" fmla="*/ 54 h 93"/>
                  <a:gd name="T110" fmla="*/ 3407 w 3804"/>
                  <a:gd name="T111" fmla="*/ 55 h 93"/>
                  <a:gd name="T112" fmla="*/ 3467 w 3804"/>
                  <a:gd name="T113" fmla="*/ 69 h 93"/>
                  <a:gd name="T114" fmla="*/ 3528 w 3804"/>
                  <a:gd name="T115" fmla="*/ 73 h 93"/>
                  <a:gd name="T116" fmla="*/ 3589 w 3804"/>
                  <a:gd name="T117" fmla="*/ 73 h 93"/>
                  <a:gd name="T118" fmla="*/ 3650 w 3804"/>
                  <a:gd name="T119" fmla="*/ 28 h 93"/>
                  <a:gd name="T120" fmla="*/ 3710 w 3804"/>
                  <a:gd name="T121" fmla="*/ 30 h 93"/>
                  <a:gd name="T122" fmla="*/ 3771 w 3804"/>
                  <a:gd name="T123" fmla="*/ 36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3">
                    <a:moveTo>
                      <a:pt x="0" y="41"/>
                    </a:moveTo>
                    <a:lnTo>
                      <a:pt x="2" y="40"/>
                    </a:lnTo>
                    <a:lnTo>
                      <a:pt x="4" y="39"/>
                    </a:lnTo>
                    <a:lnTo>
                      <a:pt x="5" y="39"/>
                    </a:lnTo>
                    <a:lnTo>
                      <a:pt x="7" y="38"/>
                    </a:lnTo>
                    <a:lnTo>
                      <a:pt x="8" y="38"/>
                    </a:lnTo>
                    <a:lnTo>
                      <a:pt x="10" y="38"/>
                    </a:lnTo>
                    <a:lnTo>
                      <a:pt x="11" y="38"/>
                    </a:lnTo>
                    <a:lnTo>
                      <a:pt x="13" y="38"/>
                    </a:lnTo>
                    <a:lnTo>
                      <a:pt x="14" y="38"/>
                    </a:lnTo>
                    <a:lnTo>
                      <a:pt x="16" y="38"/>
                    </a:lnTo>
                    <a:lnTo>
                      <a:pt x="17" y="39"/>
                    </a:lnTo>
                    <a:lnTo>
                      <a:pt x="19" y="39"/>
                    </a:lnTo>
                    <a:lnTo>
                      <a:pt x="21" y="40"/>
                    </a:lnTo>
                    <a:lnTo>
                      <a:pt x="22" y="40"/>
                    </a:lnTo>
                    <a:lnTo>
                      <a:pt x="23" y="41"/>
                    </a:lnTo>
                    <a:lnTo>
                      <a:pt x="25" y="42"/>
                    </a:lnTo>
                    <a:lnTo>
                      <a:pt x="27" y="43"/>
                    </a:lnTo>
                    <a:lnTo>
                      <a:pt x="28" y="44"/>
                    </a:lnTo>
                    <a:lnTo>
                      <a:pt x="29" y="45"/>
                    </a:lnTo>
                    <a:lnTo>
                      <a:pt x="31" y="46"/>
                    </a:lnTo>
                    <a:lnTo>
                      <a:pt x="33" y="47"/>
                    </a:lnTo>
                    <a:lnTo>
                      <a:pt x="34" y="48"/>
                    </a:lnTo>
                    <a:lnTo>
                      <a:pt x="36" y="48"/>
                    </a:lnTo>
                    <a:lnTo>
                      <a:pt x="37" y="49"/>
                    </a:lnTo>
                    <a:lnTo>
                      <a:pt x="39" y="50"/>
                    </a:lnTo>
                    <a:lnTo>
                      <a:pt x="40" y="51"/>
                    </a:lnTo>
                    <a:lnTo>
                      <a:pt x="42" y="51"/>
                    </a:lnTo>
                    <a:lnTo>
                      <a:pt x="43" y="52"/>
                    </a:lnTo>
                    <a:lnTo>
                      <a:pt x="45" y="52"/>
                    </a:lnTo>
                    <a:lnTo>
                      <a:pt x="46" y="52"/>
                    </a:lnTo>
                    <a:lnTo>
                      <a:pt x="48" y="53"/>
                    </a:lnTo>
                    <a:lnTo>
                      <a:pt x="49" y="53"/>
                    </a:lnTo>
                    <a:lnTo>
                      <a:pt x="51" y="53"/>
                    </a:lnTo>
                    <a:lnTo>
                      <a:pt x="52" y="53"/>
                    </a:lnTo>
                    <a:lnTo>
                      <a:pt x="54" y="53"/>
                    </a:lnTo>
                    <a:lnTo>
                      <a:pt x="55" y="53"/>
                    </a:lnTo>
                    <a:lnTo>
                      <a:pt x="57" y="53"/>
                    </a:lnTo>
                    <a:lnTo>
                      <a:pt x="58" y="53"/>
                    </a:lnTo>
                    <a:lnTo>
                      <a:pt x="60" y="53"/>
                    </a:lnTo>
                    <a:lnTo>
                      <a:pt x="61" y="52"/>
                    </a:lnTo>
                    <a:lnTo>
                      <a:pt x="63" y="52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3"/>
                    </a:lnTo>
                    <a:lnTo>
                      <a:pt x="69" y="53"/>
                    </a:lnTo>
                    <a:lnTo>
                      <a:pt x="71" y="53"/>
                    </a:lnTo>
                    <a:lnTo>
                      <a:pt x="72" y="53"/>
                    </a:lnTo>
                    <a:lnTo>
                      <a:pt x="74" y="54"/>
                    </a:lnTo>
                    <a:lnTo>
                      <a:pt x="75" y="54"/>
                    </a:lnTo>
                    <a:lnTo>
                      <a:pt x="77" y="55"/>
                    </a:lnTo>
                    <a:lnTo>
                      <a:pt x="78" y="55"/>
                    </a:lnTo>
                    <a:lnTo>
                      <a:pt x="80" y="56"/>
                    </a:lnTo>
                    <a:lnTo>
                      <a:pt x="81" y="57"/>
                    </a:lnTo>
                    <a:lnTo>
                      <a:pt x="83" y="57"/>
                    </a:lnTo>
                    <a:lnTo>
                      <a:pt x="84" y="58"/>
                    </a:lnTo>
                    <a:lnTo>
                      <a:pt x="86" y="59"/>
                    </a:lnTo>
                    <a:lnTo>
                      <a:pt x="87" y="59"/>
                    </a:lnTo>
                    <a:lnTo>
                      <a:pt x="89" y="60"/>
                    </a:lnTo>
                    <a:lnTo>
                      <a:pt x="90" y="60"/>
                    </a:lnTo>
                    <a:lnTo>
                      <a:pt x="92" y="61"/>
                    </a:lnTo>
                    <a:lnTo>
                      <a:pt x="94" y="61"/>
                    </a:lnTo>
                    <a:lnTo>
                      <a:pt x="95" y="62"/>
                    </a:lnTo>
                    <a:lnTo>
                      <a:pt x="96" y="62"/>
                    </a:lnTo>
                    <a:lnTo>
                      <a:pt x="98" y="62"/>
                    </a:lnTo>
                    <a:lnTo>
                      <a:pt x="100" y="62"/>
                    </a:lnTo>
                    <a:lnTo>
                      <a:pt x="101" y="61"/>
                    </a:lnTo>
                    <a:lnTo>
                      <a:pt x="102" y="61"/>
                    </a:lnTo>
                    <a:lnTo>
                      <a:pt x="104" y="61"/>
                    </a:lnTo>
                    <a:lnTo>
                      <a:pt x="106" y="60"/>
                    </a:lnTo>
                    <a:lnTo>
                      <a:pt x="107" y="59"/>
                    </a:lnTo>
                    <a:lnTo>
                      <a:pt x="109" y="59"/>
                    </a:lnTo>
                    <a:lnTo>
                      <a:pt x="110" y="58"/>
                    </a:lnTo>
                    <a:lnTo>
                      <a:pt x="112" y="57"/>
                    </a:lnTo>
                    <a:lnTo>
                      <a:pt x="113" y="55"/>
                    </a:lnTo>
                    <a:lnTo>
                      <a:pt x="115" y="54"/>
                    </a:lnTo>
                    <a:lnTo>
                      <a:pt x="116" y="53"/>
                    </a:lnTo>
                    <a:lnTo>
                      <a:pt x="118" y="51"/>
                    </a:lnTo>
                    <a:lnTo>
                      <a:pt x="119" y="50"/>
                    </a:lnTo>
                    <a:lnTo>
                      <a:pt x="121" y="48"/>
                    </a:lnTo>
                    <a:lnTo>
                      <a:pt x="122" y="47"/>
                    </a:lnTo>
                    <a:lnTo>
                      <a:pt x="124" y="46"/>
                    </a:lnTo>
                    <a:lnTo>
                      <a:pt x="125" y="44"/>
                    </a:lnTo>
                    <a:lnTo>
                      <a:pt x="127" y="43"/>
                    </a:lnTo>
                    <a:lnTo>
                      <a:pt x="128" y="41"/>
                    </a:lnTo>
                    <a:lnTo>
                      <a:pt x="130" y="40"/>
                    </a:lnTo>
                    <a:lnTo>
                      <a:pt x="131" y="39"/>
                    </a:lnTo>
                    <a:lnTo>
                      <a:pt x="133" y="38"/>
                    </a:lnTo>
                    <a:lnTo>
                      <a:pt x="134" y="37"/>
                    </a:lnTo>
                    <a:lnTo>
                      <a:pt x="136" y="36"/>
                    </a:lnTo>
                    <a:lnTo>
                      <a:pt x="138" y="35"/>
                    </a:lnTo>
                    <a:lnTo>
                      <a:pt x="139" y="34"/>
                    </a:lnTo>
                    <a:lnTo>
                      <a:pt x="140" y="33"/>
                    </a:lnTo>
                    <a:lnTo>
                      <a:pt x="142" y="33"/>
                    </a:lnTo>
                    <a:lnTo>
                      <a:pt x="144" y="32"/>
                    </a:lnTo>
                    <a:lnTo>
                      <a:pt x="145" y="32"/>
                    </a:lnTo>
                    <a:lnTo>
                      <a:pt x="147" y="31"/>
                    </a:lnTo>
                    <a:lnTo>
                      <a:pt x="148" y="31"/>
                    </a:lnTo>
                    <a:lnTo>
                      <a:pt x="150" y="31"/>
                    </a:lnTo>
                    <a:lnTo>
                      <a:pt x="151" y="30"/>
                    </a:lnTo>
                    <a:lnTo>
                      <a:pt x="153" y="30"/>
                    </a:lnTo>
                    <a:lnTo>
                      <a:pt x="154" y="30"/>
                    </a:lnTo>
                    <a:lnTo>
                      <a:pt x="156" y="30"/>
                    </a:lnTo>
                    <a:lnTo>
                      <a:pt x="157" y="30"/>
                    </a:lnTo>
                    <a:lnTo>
                      <a:pt x="159" y="30"/>
                    </a:lnTo>
                    <a:lnTo>
                      <a:pt x="160" y="30"/>
                    </a:lnTo>
                    <a:lnTo>
                      <a:pt x="162" y="30"/>
                    </a:lnTo>
                    <a:lnTo>
                      <a:pt x="163" y="30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3" y="31"/>
                    </a:lnTo>
                    <a:lnTo>
                      <a:pt x="174" y="32"/>
                    </a:lnTo>
                    <a:lnTo>
                      <a:pt x="176" y="32"/>
                    </a:lnTo>
                    <a:lnTo>
                      <a:pt x="177" y="33"/>
                    </a:lnTo>
                    <a:lnTo>
                      <a:pt x="179" y="33"/>
                    </a:lnTo>
                    <a:lnTo>
                      <a:pt x="180" y="34"/>
                    </a:lnTo>
                    <a:lnTo>
                      <a:pt x="182" y="34"/>
                    </a:lnTo>
                    <a:lnTo>
                      <a:pt x="183" y="35"/>
                    </a:lnTo>
                    <a:lnTo>
                      <a:pt x="185" y="36"/>
                    </a:lnTo>
                    <a:lnTo>
                      <a:pt x="186" y="36"/>
                    </a:lnTo>
                    <a:lnTo>
                      <a:pt x="188" y="38"/>
                    </a:lnTo>
                    <a:lnTo>
                      <a:pt x="189" y="38"/>
                    </a:lnTo>
                    <a:lnTo>
                      <a:pt x="191" y="39"/>
                    </a:lnTo>
                    <a:lnTo>
                      <a:pt x="192" y="40"/>
                    </a:lnTo>
                    <a:lnTo>
                      <a:pt x="194" y="41"/>
                    </a:lnTo>
                    <a:lnTo>
                      <a:pt x="195" y="42"/>
                    </a:lnTo>
                    <a:lnTo>
                      <a:pt x="197" y="44"/>
                    </a:lnTo>
                    <a:lnTo>
                      <a:pt x="198" y="45"/>
                    </a:lnTo>
                    <a:lnTo>
                      <a:pt x="200" y="46"/>
                    </a:lnTo>
                    <a:lnTo>
                      <a:pt x="201" y="47"/>
                    </a:lnTo>
                    <a:lnTo>
                      <a:pt x="203" y="48"/>
                    </a:lnTo>
                    <a:lnTo>
                      <a:pt x="204" y="49"/>
                    </a:lnTo>
                    <a:lnTo>
                      <a:pt x="206" y="49"/>
                    </a:lnTo>
                    <a:lnTo>
                      <a:pt x="207" y="51"/>
                    </a:lnTo>
                    <a:lnTo>
                      <a:pt x="209" y="51"/>
                    </a:lnTo>
                    <a:lnTo>
                      <a:pt x="211" y="52"/>
                    </a:lnTo>
                    <a:lnTo>
                      <a:pt x="212" y="53"/>
                    </a:lnTo>
                    <a:lnTo>
                      <a:pt x="213" y="53"/>
                    </a:lnTo>
                    <a:lnTo>
                      <a:pt x="215" y="54"/>
                    </a:lnTo>
                    <a:lnTo>
                      <a:pt x="217" y="54"/>
                    </a:lnTo>
                    <a:lnTo>
                      <a:pt x="218" y="55"/>
                    </a:lnTo>
                    <a:lnTo>
                      <a:pt x="220" y="55"/>
                    </a:lnTo>
                    <a:lnTo>
                      <a:pt x="221" y="55"/>
                    </a:lnTo>
                    <a:lnTo>
                      <a:pt x="223" y="56"/>
                    </a:lnTo>
                    <a:lnTo>
                      <a:pt x="224" y="56"/>
                    </a:lnTo>
                    <a:lnTo>
                      <a:pt x="226" y="56"/>
                    </a:lnTo>
                    <a:lnTo>
                      <a:pt x="227" y="56"/>
                    </a:lnTo>
                    <a:lnTo>
                      <a:pt x="229" y="56"/>
                    </a:lnTo>
                    <a:lnTo>
                      <a:pt x="230" y="56"/>
                    </a:lnTo>
                    <a:lnTo>
                      <a:pt x="232" y="55"/>
                    </a:lnTo>
                    <a:lnTo>
                      <a:pt x="233" y="55"/>
                    </a:lnTo>
                    <a:lnTo>
                      <a:pt x="235" y="55"/>
                    </a:lnTo>
                    <a:lnTo>
                      <a:pt x="236" y="55"/>
                    </a:lnTo>
                    <a:lnTo>
                      <a:pt x="238" y="54"/>
                    </a:lnTo>
                    <a:lnTo>
                      <a:pt x="240" y="54"/>
                    </a:lnTo>
                    <a:lnTo>
                      <a:pt x="241" y="54"/>
                    </a:lnTo>
                    <a:lnTo>
                      <a:pt x="242" y="54"/>
                    </a:lnTo>
                    <a:lnTo>
                      <a:pt x="244" y="53"/>
                    </a:lnTo>
                    <a:lnTo>
                      <a:pt x="246" y="53"/>
                    </a:lnTo>
                    <a:lnTo>
                      <a:pt x="247" y="52"/>
                    </a:lnTo>
                    <a:lnTo>
                      <a:pt x="249" y="52"/>
                    </a:lnTo>
                    <a:lnTo>
                      <a:pt x="250" y="52"/>
                    </a:lnTo>
                    <a:lnTo>
                      <a:pt x="252" y="51"/>
                    </a:lnTo>
                    <a:lnTo>
                      <a:pt x="253" y="51"/>
                    </a:lnTo>
                    <a:lnTo>
                      <a:pt x="255" y="50"/>
                    </a:lnTo>
                    <a:lnTo>
                      <a:pt x="256" y="50"/>
                    </a:lnTo>
                    <a:lnTo>
                      <a:pt x="258" y="49"/>
                    </a:lnTo>
                    <a:lnTo>
                      <a:pt x="259" y="49"/>
                    </a:lnTo>
                    <a:lnTo>
                      <a:pt x="261" y="48"/>
                    </a:lnTo>
                    <a:lnTo>
                      <a:pt x="262" y="48"/>
                    </a:lnTo>
                    <a:lnTo>
                      <a:pt x="264" y="47"/>
                    </a:lnTo>
                    <a:lnTo>
                      <a:pt x="265" y="47"/>
                    </a:lnTo>
                    <a:lnTo>
                      <a:pt x="267" y="46"/>
                    </a:lnTo>
                    <a:lnTo>
                      <a:pt x="268" y="46"/>
                    </a:lnTo>
                    <a:lnTo>
                      <a:pt x="270" y="46"/>
                    </a:lnTo>
                    <a:lnTo>
                      <a:pt x="271" y="45"/>
                    </a:lnTo>
                    <a:lnTo>
                      <a:pt x="273" y="45"/>
                    </a:lnTo>
                    <a:lnTo>
                      <a:pt x="274" y="45"/>
                    </a:lnTo>
                    <a:lnTo>
                      <a:pt x="276" y="44"/>
                    </a:lnTo>
                    <a:lnTo>
                      <a:pt x="278" y="44"/>
                    </a:lnTo>
                    <a:lnTo>
                      <a:pt x="279" y="44"/>
                    </a:lnTo>
                    <a:lnTo>
                      <a:pt x="280" y="44"/>
                    </a:lnTo>
                    <a:lnTo>
                      <a:pt x="282" y="44"/>
                    </a:lnTo>
                    <a:lnTo>
                      <a:pt x="284" y="44"/>
                    </a:lnTo>
                    <a:lnTo>
                      <a:pt x="285" y="44"/>
                    </a:lnTo>
                    <a:lnTo>
                      <a:pt x="286" y="44"/>
                    </a:lnTo>
                    <a:lnTo>
                      <a:pt x="288" y="45"/>
                    </a:lnTo>
                    <a:lnTo>
                      <a:pt x="290" y="45"/>
                    </a:lnTo>
                    <a:lnTo>
                      <a:pt x="291" y="45"/>
                    </a:lnTo>
                    <a:lnTo>
                      <a:pt x="293" y="46"/>
                    </a:lnTo>
                    <a:lnTo>
                      <a:pt x="294" y="47"/>
                    </a:lnTo>
                    <a:lnTo>
                      <a:pt x="296" y="48"/>
                    </a:lnTo>
                    <a:lnTo>
                      <a:pt x="297" y="48"/>
                    </a:lnTo>
                    <a:lnTo>
                      <a:pt x="299" y="49"/>
                    </a:lnTo>
                    <a:lnTo>
                      <a:pt x="300" y="51"/>
                    </a:lnTo>
                    <a:lnTo>
                      <a:pt x="302" y="52"/>
                    </a:lnTo>
                    <a:lnTo>
                      <a:pt x="303" y="53"/>
                    </a:lnTo>
                    <a:lnTo>
                      <a:pt x="305" y="54"/>
                    </a:lnTo>
                    <a:lnTo>
                      <a:pt x="307" y="55"/>
                    </a:lnTo>
                    <a:lnTo>
                      <a:pt x="308" y="56"/>
                    </a:lnTo>
                    <a:lnTo>
                      <a:pt x="309" y="57"/>
                    </a:lnTo>
                    <a:lnTo>
                      <a:pt x="311" y="58"/>
                    </a:lnTo>
                    <a:lnTo>
                      <a:pt x="313" y="59"/>
                    </a:lnTo>
                    <a:lnTo>
                      <a:pt x="314" y="60"/>
                    </a:lnTo>
                    <a:lnTo>
                      <a:pt x="315" y="61"/>
                    </a:lnTo>
                    <a:lnTo>
                      <a:pt x="317" y="62"/>
                    </a:lnTo>
                    <a:lnTo>
                      <a:pt x="319" y="63"/>
                    </a:lnTo>
                    <a:lnTo>
                      <a:pt x="320" y="64"/>
                    </a:lnTo>
                    <a:lnTo>
                      <a:pt x="322" y="64"/>
                    </a:lnTo>
                    <a:lnTo>
                      <a:pt x="323" y="65"/>
                    </a:lnTo>
                    <a:lnTo>
                      <a:pt x="325" y="65"/>
                    </a:lnTo>
                    <a:lnTo>
                      <a:pt x="326" y="65"/>
                    </a:lnTo>
                    <a:lnTo>
                      <a:pt x="328" y="66"/>
                    </a:lnTo>
                    <a:lnTo>
                      <a:pt x="329" y="66"/>
                    </a:lnTo>
                    <a:lnTo>
                      <a:pt x="331" y="66"/>
                    </a:lnTo>
                    <a:lnTo>
                      <a:pt x="332" y="66"/>
                    </a:lnTo>
                    <a:lnTo>
                      <a:pt x="334" y="66"/>
                    </a:lnTo>
                    <a:lnTo>
                      <a:pt x="335" y="65"/>
                    </a:lnTo>
                    <a:lnTo>
                      <a:pt x="337" y="65"/>
                    </a:lnTo>
                    <a:lnTo>
                      <a:pt x="338" y="65"/>
                    </a:lnTo>
                    <a:lnTo>
                      <a:pt x="340" y="65"/>
                    </a:lnTo>
                    <a:lnTo>
                      <a:pt x="341" y="64"/>
                    </a:lnTo>
                    <a:lnTo>
                      <a:pt x="343" y="64"/>
                    </a:lnTo>
                    <a:lnTo>
                      <a:pt x="344" y="64"/>
                    </a:lnTo>
                    <a:lnTo>
                      <a:pt x="346" y="64"/>
                    </a:lnTo>
                    <a:lnTo>
                      <a:pt x="347" y="63"/>
                    </a:lnTo>
                    <a:lnTo>
                      <a:pt x="349" y="63"/>
                    </a:lnTo>
                    <a:lnTo>
                      <a:pt x="351" y="63"/>
                    </a:lnTo>
                    <a:lnTo>
                      <a:pt x="352" y="63"/>
                    </a:lnTo>
                    <a:lnTo>
                      <a:pt x="353" y="62"/>
                    </a:lnTo>
                    <a:lnTo>
                      <a:pt x="355" y="62"/>
                    </a:lnTo>
                    <a:lnTo>
                      <a:pt x="357" y="62"/>
                    </a:lnTo>
                    <a:lnTo>
                      <a:pt x="358" y="62"/>
                    </a:lnTo>
                    <a:lnTo>
                      <a:pt x="359" y="61"/>
                    </a:lnTo>
                    <a:lnTo>
                      <a:pt x="361" y="61"/>
                    </a:lnTo>
                    <a:lnTo>
                      <a:pt x="363" y="61"/>
                    </a:lnTo>
                    <a:lnTo>
                      <a:pt x="364" y="61"/>
                    </a:lnTo>
                    <a:lnTo>
                      <a:pt x="366" y="61"/>
                    </a:lnTo>
                    <a:lnTo>
                      <a:pt x="367" y="60"/>
                    </a:lnTo>
                    <a:lnTo>
                      <a:pt x="369" y="60"/>
                    </a:lnTo>
                    <a:lnTo>
                      <a:pt x="370" y="60"/>
                    </a:lnTo>
                    <a:lnTo>
                      <a:pt x="372" y="59"/>
                    </a:lnTo>
                    <a:lnTo>
                      <a:pt x="373" y="59"/>
                    </a:lnTo>
                    <a:lnTo>
                      <a:pt x="375" y="58"/>
                    </a:lnTo>
                    <a:lnTo>
                      <a:pt x="376" y="58"/>
                    </a:lnTo>
                    <a:lnTo>
                      <a:pt x="378" y="57"/>
                    </a:lnTo>
                    <a:lnTo>
                      <a:pt x="380" y="56"/>
                    </a:lnTo>
                    <a:lnTo>
                      <a:pt x="381" y="55"/>
                    </a:lnTo>
                    <a:lnTo>
                      <a:pt x="382" y="54"/>
                    </a:lnTo>
                    <a:lnTo>
                      <a:pt x="384" y="53"/>
                    </a:lnTo>
                    <a:lnTo>
                      <a:pt x="386" y="52"/>
                    </a:lnTo>
                    <a:lnTo>
                      <a:pt x="387" y="51"/>
                    </a:lnTo>
                    <a:lnTo>
                      <a:pt x="388" y="49"/>
                    </a:lnTo>
                    <a:lnTo>
                      <a:pt x="390" y="48"/>
                    </a:lnTo>
                    <a:lnTo>
                      <a:pt x="392" y="47"/>
                    </a:lnTo>
                    <a:lnTo>
                      <a:pt x="393" y="46"/>
                    </a:lnTo>
                    <a:lnTo>
                      <a:pt x="395" y="45"/>
                    </a:lnTo>
                    <a:lnTo>
                      <a:pt x="396" y="44"/>
                    </a:lnTo>
                    <a:lnTo>
                      <a:pt x="398" y="43"/>
                    </a:lnTo>
                    <a:lnTo>
                      <a:pt x="399" y="42"/>
                    </a:lnTo>
                    <a:lnTo>
                      <a:pt x="401" y="41"/>
                    </a:lnTo>
                    <a:lnTo>
                      <a:pt x="402" y="41"/>
                    </a:lnTo>
                    <a:lnTo>
                      <a:pt x="404" y="41"/>
                    </a:lnTo>
                    <a:lnTo>
                      <a:pt x="405" y="40"/>
                    </a:lnTo>
                    <a:lnTo>
                      <a:pt x="407" y="40"/>
                    </a:lnTo>
                    <a:lnTo>
                      <a:pt x="408" y="41"/>
                    </a:lnTo>
                    <a:lnTo>
                      <a:pt x="410" y="41"/>
                    </a:lnTo>
                    <a:lnTo>
                      <a:pt x="411" y="41"/>
                    </a:lnTo>
                    <a:lnTo>
                      <a:pt x="413" y="42"/>
                    </a:lnTo>
                    <a:lnTo>
                      <a:pt x="414" y="43"/>
                    </a:lnTo>
                    <a:lnTo>
                      <a:pt x="416" y="44"/>
                    </a:lnTo>
                    <a:lnTo>
                      <a:pt x="417" y="46"/>
                    </a:lnTo>
                    <a:lnTo>
                      <a:pt x="419" y="47"/>
                    </a:lnTo>
                    <a:lnTo>
                      <a:pt x="420" y="48"/>
                    </a:lnTo>
                    <a:lnTo>
                      <a:pt x="422" y="50"/>
                    </a:lnTo>
                    <a:lnTo>
                      <a:pt x="424" y="52"/>
                    </a:lnTo>
                    <a:lnTo>
                      <a:pt x="425" y="53"/>
                    </a:lnTo>
                    <a:lnTo>
                      <a:pt x="426" y="55"/>
                    </a:lnTo>
                    <a:lnTo>
                      <a:pt x="428" y="57"/>
                    </a:lnTo>
                    <a:lnTo>
                      <a:pt x="430" y="59"/>
                    </a:lnTo>
                    <a:lnTo>
                      <a:pt x="431" y="61"/>
                    </a:lnTo>
                    <a:lnTo>
                      <a:pt x="433" y="63"/>
                    </a:lnTo>
                    <a:lnTo>
                      <a:pt x="434" y="64"/>
                    </a:lnTo>
                    <a:lnTo>
                      <a:pt x="436" y="66"/>
                    </a:lnTo>
                    <a:lnTo>
                      <a:pt x="437" y="67"/>
                    </a:lnTo>
                    <a:lnTo>
                      <a:pt x="439" y="69"/>
                    </a:lnTo>
                    <a:lnTo>
                      <a:pt x="440" y="70"/>
                    </a:lnTo>
                    <a:lnTo>
                      <a:pt x="442" y="70"/>
                    </a:lnTo>
                    <a:lnTo>
                      <a:pt x="443" y="71"/>
                    </a:lnTo>
                    <a:lnTo>
                      <a:pt x="445" y="72"/>
                    </a:lnTo>
                    <a:lnTo>
                      <a:pt x="446" y="72"/>
                    </a:lnTo>
                    <a:lnTo>
                      <a:pt x="448" y="72"/>
                    </a:lnTo>
                    <a:lnTo>
                      <a:pt x="449" y="73"/>
                    </a:lnTo>
                    <a:lnTo>
                      <a:pt x="451" y="72"/>
                    </a:lnTo>
                    <a:lnTo>
                      <a:pt x="453" y="72"/>
                    </a:lnTo>
                    <a:lnTo>
                      <a:pt x="454" y="72"/>
                    </a:lnTo>
                    <a:lnTo>
                      <a:pt x="455" y="71"/>
                    </a:lnTo>
                    <a:lnTo>
                      <a:pt x="457" y="71"/>
                    </a:lnTo>
                    <a:lnTo>
                      <a:pt x="459" y="70"/>
                    </a:lnTo>
                    <a:lnTo>
                      <a:pt x="460" y="69"/>
                    </a:lnTo>
                    <a:lnTo>
                      <a:pt x="461" y="68"/>
                    </a:lnTo>
                    <a:lnTo>
                      <a:pt x="463" y="67"/>
                    </a:lnTo>
                    <a:lnTo>
                      <a:pt x="465" y="66"/>
                    </a:lnTo>
                    <a:lnTo>
                      <a:pt x="466" y="65"/>
                    </a:lnTo>
                    <a:lnTo>
                      <a:pt x="468" y="64"/>
                    </a:lnTo>
                    <a:lnTo>
                      <a:pt x="469" y="63"/>
                    </a:lnTo>
                    <a:lnTo>
                      <a:pt x="470" y="62"/>
                    </a:lnTo>
                    <a:lnTo>
                      <a:pt x="472" y="61"/>
                    </a:lnTo>
                    <a:lnTo>
                      <a:pt x="474" y="60"/>
                    </a:lnTo>
                    <a:lnTo>
                      <a:pt x="475" y="59"/>
                    </a:lnTo>
                    <a:lnTo>
                      <a:pt x="477" y="58"/>
                    </a:lnTo>
                    <a:lnTo>
                      <a:pt x="478" y="58"/>
                    </a:lnTo>
                    <a:lnTo>
                      <a:pt x="480" y="57"/>
                    </a:lnTo>
                    <a:lnTo>
                      <a:pt x="481" y="57"/>
                    </a:lnTo>
                    <a:lnTo>
                      <a:pt x="483" y="56"/>
                    </a:lnTo>
                    <a:lnTo>
                      <a:pt x="484" y="56"/>
                    </a:lnTo>
                    <a:lnTo>
                      <a:pt x="486" y="55"/>
                    </a:lnTo>
                    <a:lnTo>
                      <a:pt x="487" y="55"/>
                    </a:lnTo>
                    <a:lnTo>
                      <a:pt x="489" y="55"/>
                    </a:lnTo>
                    <a:lnTo>
                      <a:pt x="490" y="55"/>
                    </a:lnTo>
                    <a:lnTo>
                      <a:pt x="492" y="55"/>
                    </a:lnTo>
                    <a:lnTo>
                      <a:pt x="493" y="55"/>
                    </a:lnTo>
                    <a:lnTo>
                      <a:pt x="495" y="55"/>
                    </a:lnTo>
                    <a:lnTo>
                      <a:pt x="497" y="55"/>
                    </a:lnTo>
                    <a:lnTo>
                      <a:pt x="498" y="55"/>
                    </a:lnTo>
                    <a:lnTo>
                      <a:pt x="499" y="56"/>
                    </a:lnTo>
                    <a:lnTo>
                      <a:pt x="501" y="56"/>
                    </a:lnTo>
                    <a:lnTo>
                      <a:pt x="503" y="56"/>
                    </a:lnTo>
                    <a:lnTo>
                      <a:pt x="504" y="56"/>
                    </a:lnTo>
                    <a:lnTo>
                      <a:pt x="506" y="56"/>
                    </a:lnTo>
                    <a:lnTo>
                      <a:pt x="507" y="56"/>
                    </a:lnTo>
                    <a:lnTo>
                      <a:pt x="509" y="56"/>
                    </a:lnTo>
                    <a:lnTo>
                      <a:pt x="510" y="56"/>
                    </a:lnTo>
                    <a:lnTo>
                      <a:pt x="512" y="56"/>
                    </a:lnTo>
                    <a:lnTo>
                      <a:pt x="513" y="56"/>
                    </a:lnTo>
                    <a:lnTo>
                      <a:pt x="515" y="56"/>
                    </a:lnTo>
                    <a:lnTo>
                      <a:pt x="516" y="56"/>
                    </a:lnTo>
                    <a:lnTo>
                      <a:pt x="518" y="56"/>
                    </a:lnTo>
                    <a:lnTo>
                      <a:pt x="519" y="55"/>
                    </a:lnTo>
                    <a:lnTo>
                      <a:pt x="521" y="55"/>
                    </a:lnTo>
                    <a:lnTo>
                      <a:pt x="522" y="55"/>
                    </a:lnTo>
                    <a:lnTo>
                      <a:pt x="524" y="55"/>
                    </a:lnTo>
                    <a:lnTo>
                      <a:pt x="526" y="54"/>
                    </a:lnTo>
                    <a:lnTo>
                      <a:pt x="527" y="54"/>
                    </a:lnTo>
                    <a:lnTo>
                      <a:pt x="528" y="54"/>
                    </a:lnTo>
                    <a:lnTo>
                      <a:pt x="530" y="54"/>
                    </a:lnTo>
                    <a:lnTo>
                      <a:pt x="532" y="53"/>
                    </a:lnTo>
                    <a:lnTo>
                      <a:pt x="533" y="53"/>
                    </a:lnTo>
                    <a:lnTo>
                      <a:pt x="535" y="53"/>
                    </a:lnTo>
                    <a:lnTo>
                      <a:pt x="536" y="53"/>
                    </a:lnTo>
                    <a:lnTo>
                      <a:pt x="537" y="52"/>
                    </a:lnTo>
                    <a:lnTo>
                      <a:pt x="539" y="52"/>
                    </a:lnTo>
                    <a:lnTo>
                      <a:pt x="541" y="52"/>
                    </a:lnTo>
                    <a:lnTo>
                      <a:pt x="542" y="52"/>
                    </a:lnTo>
                    <a:lnTo>
                      <a:pt x="543" y="52"/>
                    </a:lnTo>
                    <a:lnTo>
                      <a:pt x="545" y="52"/>
                    </a:lnTo>
                    <a:lnTo>
                      <a:pt x="547" y="52"/>
                    </a:lnTo>
                    <a:lnTo>
                      <a:pt x="548" y="52"/>
                    </a:lnTo>
                    <a:lnTo>
                      <a:pt x="550" y="52"/>
                    </a:lnTo>
                    <a:lnTo>
                      <a:pt x="551" y="52"/>
                    </a:lnTo>
                    <a:lnTo>
                      <a:pt x="553" y="52"/>
                    </a:lnTo>
                    <a:lnTo>
                      <a:pt x="554" y="52"/>
                    </a:lnTo>
                    <a:lnTo>
                      <a:pt x="556" y="52"/>
                    </a:lnTo>
                    <a:lnTo>
                      <a:pt x="557" y="52"/>
                    </a:lnTo>
                    <a:lnTo>
                      <a:pt x="559" y="53"/>
                    </a:lnTo>
                    <a:lnTo>
                      <a:pt x="560" y="53"/>
                    </a:lnTo>
                    <a:lnTo>
                      <a:pt x="562" y="53"/>
                    </a:lnTo>
                    <a:lnTo>
                      <a:pt x="564" y="53"/>
                    </a:lnTo>
                    <a:lnTo>
                      <a:pt x="565" y="54"/>
                    </a:lnTo>
                    <a:lnTo>
                      <a:pt x="566" y="54"/>
                    </a:lnTo>
                    <a:lnTo>
                      <a:pt x="568" y="54"/>
                    </a:lnTo>
                    <a:lnTo>
                      <a:pt x="570" y="54"/>
                    </a:lnTo>
                    <a:lnTo>
                      <a:pt x="571" y="55"/>
                    </a:lnTo>
                    <a:lnTo>
                      <a:pt x="572" y="55"/>
                    </a:lnTo>
                    <a:lnTo>
                      <a:pt x="574" y="55"/>
                    </a:lnTo>
                    <a:lnTo>
                      <a:pt x="576" y="56"/>
                    </a:lnTo>
                    <a:lnTo>
                      <a:pt x="577" y="56"/>
                    </a:lnTo>
                    <a:lnTo>
                      <a:pt x="579" y="57"/>
                    </a:lnTo>
                    <a:lnTo>
                      <a:pt x="580" y="57"/>
                    </a:lnTo>
                    <a:lnTo>
                      <a:pt x="582" y="57"/>
                    </a:lnTo>
                    <a:lnTo>
                      <a:pt x="583" y="58"/>
                    </a:lnTo>
                    <a:lnTo>
                      <a:pt x="585" y="58"/>
                    </a:lnTo>
                    <a:lnTo>
                      <a:pt x="586" y="58"/>
                    </a:lnTo>
                    <a:lnTo>
                      <a:pt x="588" y="59"/>
                    </a:lnTo>
                    <a:lnTo>
                      <a:pt x="589" y="59"/>
                    </a:lnTo>
                    <a:lnTo>
                      <a:pt x="591" y="59"/>
                    </a:lnTo>
                    <a:lnTo>
                      <a:pt x="592" y="60"/>
                    </a:lnTo>
                    <a:lnTo>
                      <a:pt x="594" y="60"/>
                    </a:lnTo>
                    <a:lnTo>
                      <a:pt x="595" y="60"/>
                    </a:lnTo>
                    <a:lnTo>
                      <a:pt x="597" y="61"/>
                    </a:lnTo>
                    <a:lnTo>
                      <a:pt x="599" y="61"/>
                    </a:lnTo>
                    <a:lnTo>
                      <a:pt x="600" y="61"/>
                    </a:lnTo>
                    <a:lnTo>
                      <a:pt x="601" y="61"/>
                    </a:lnTo>
                    <a:lnTo>
                      <a:pt x="603" y="62"/>
                    </a:lnTo>
                    <a:lnTo>
                      <a:pt x="604" y="62"/>
                    </a:lnTo>
                    <a:lnTo>
                      <a:pt x="606" y="62"/>
                    </a:lnTo>
                    <a:lnTo>
                      <a:pt x="608" y="63"/>
                    </a:lnTo>
                    <a:lnTo>
                      <a:pt x="609" y="63"/>
                    </a:lnTo>
                    <a:lnTo>
                      <a:pt x="610" y="63"/>
                    </a:lnTo>
                    <a:lnTo>
                      <a:pt x="612" y="63"/>
                    </a:lnTo>
                    <a:lnTo>
                      <a:pt x="614" y="63"/>
                    </a:lnTo>
                    <a:lnTo>
                      <a:pt x="615" y="63"/>
                    </a:lnTo>
                    <a:lnTo>
                      <a:pt x="616" y="63"/>
                    </a:lnTo>
                    <a:lnTo>
                      <a:pt x="618" y="63"/>
                    </a:lnTo>
                    <a:lnTo>
                      <a:pt x="620" y="63"/>
                    </a:lnTo>
                    <a:lnTo>
                      <a:pt x="621" y="63"/>
                    </a:lnTo>
                    <a:lnTo>
                      <a:pt x="623" y="63"/>
                    </a:lnTo>
                    <a:lnTo>
                      <a:pt x="624" y="63"/>
                    </a:lnTo>
                    <a:lnTo>
                      <a:pt x="626" y="62"/>
                    </a:lnTo>
                    <a:lnTo>
                      <a:pt x="627" y="62"/>
                    </a:lnTo>
                    <a:lnTo>
                      <a:pt x="629" y="62"/>
                    </a:lnTo>
                    <a:lnTo>
                      <a:pt x="630" y="61"/>
                    </a:lnTo>
                    <a:lnTo>
                      <a:pt x="632" y="61"/>
                    </a:lnTo>
                    <a:lnTo>
                      <a:pt x="633" y="61"/>
                    </a:lnTo>
                    <a:lnTo>
                      <a:pt x="635" y="60"/>
                    </a:lnTo>
                    <a:lnTo>
                      <a:pt x="637" y="60"/>
                    </a:lnTo>
                    <a:lnTo>
                      <a:pt x="638" y="60"/>
                    </a:lnTo>
                    <a:lnTo>
                      <a:pt x="639" y="59"/>
                    </a:lnTo>
                    <a:lnTo>
                      <a:pt x="641" y="59"/>
                    </a:lnTo>
                    <a:lnTo>
                      <a:pt x="643" y="59"/>
                    </a:lnTo>
                    <a:lnTo>
                      <a:pt x="644" y="58"/>
                    </a:lnTo>
                    <a:lnTo>
                      <a:pt x="645" y="58"/>
                    </a:lnTo>
                    <a:lnTo>
                      <a:pt x="647" y="58"/>
                    </a:lnTo>
                    <a:lnTo>
                      <a:pt x="649" y="58"/>
                    </a:lnTo>
                    <a:lnTo>
                      <a:pt x="650" y="58"/>
                    </a:lnTo>
                    <a:lnTo>
                      <a:pt x="652" y="58"/>
                    </a:lnTo>
                    <a:lnTo>
                      <a:pt x="653" y="58"/>
                    </a:lnTo>
                    <a:lnTo>
                      <a:pt x="655" y="58"/>
                    </a:lnTo>
                    <a:lnTo>
                      <a:pt x="656" y="58"/>
                    </a:lnTo>
                    <a:lnTo>
                      <a:pt x="658" y="59"/>
                    </a:lnTo>
                    <a:lnTo>
                      <a:pt x="659" y="59"/>
                    </a:lnTo>
                    <a:lnTo>
                      <a:pt x="661" y="60"/>
                    </a:lnTo>
                    <a:lnTo>
                      <a:pt x="662" y="60"/>
                    </a:lnTo>
                    <a:lnTo>
                      <a:pt x="664" y="61"/>
                    </a:lnTo>
                    <a:lnTo>
                      <a:pt x="666" y="62"/>
                    </a:lnTo>
                    <a:lnTo>
                      <a:pt x="667" y="63"/>
                    </a:lnTo>
                    <a:lnTo>
                      <a:pt x="668" y="64"/>
                    </a:lnTo>
                    <a:lnTo>
                      <a:pt x="670" y="65"/>
                    </a:lnTo>
                    <a:lnTo>
                      <a:pt x="671" y="66"/>
                    </a:lnTo>
                    <a:lnTo>
                      <a:pt x="673" y="67"/>
                    </a:lnTo>
                    <a:lnTo>
                      <a:pt x="674" y="68"/>
                    </a:lnTo>
                    <a:lnTo>
                      <a:pt x="676" y="69"/>
                    </a:lnTo>
                    <a:lnTo>
                      <a:pt x="677" y="70"/>
                    </a:lnTo>
                    <a:lnTo>
                      <a:pt x="679" y="71"/>
                    </a:lnTo>
                    <a:lnTo>
                      <a:pt x="681" y="72"/>
                    </a:lnTo>
                    <a:lnTo>
                      <a:pt x="682" y="73"/>
                    </a:lnTo>
                    <a:lnTo>
                      <a:pt x="683" y="74"/>
                    </a:lnTo>
                    <a:lnTo>
                      <a:pt x="685" y="75"/>
                    </a:lnTo>
                    <a:lnTo>
                      <a:pt x="687" y="75"/>
                    </a:lnTo>
                    <a:lnTo>
                      <a:pt x="688" y="76"/>
                    </a:lnTo>
                    <a:lnTo>
                      <a:pt x="690" y="76"/>
                    </a:lnTo>
                    <a:lnTo>
                      <a:pt x="691" y="76"/>
                    </a:lnTo>
                    <a:lnTo>
                      <a:pt x="693" y="76"/>
                    </a:lnTo>
                    <a:lnTo>
                      <a:pt x="694" y="76"/>
                    </a:lnTo>
                    <a:lnTo>
                      <a:pt x="696" y="76"/>
                    </a:lnTo>
                    <a:lnTo>
                      <a:pt x="697" y="75"/>
                    </a:lnTo>
                    <a:lnTo>
                      <a:pt x="699" y="75"/>
                    </a:lnTo>
                    <a:lnTo>
                      <a:pt x="700" y="74"/>
                    </a:lnTo>
                    <a:lnTo>
                      <a:pt x="702" y="73"/>
                    </a:lnTo>
                    <a:lnTo>
                      <a:pt x="703" y="72"/>
                    </a:lnTo>
                    <a:lnTo>
                      <a:pt x="705" y="71"/>
                    </a:lnTo>
                    <a:lnTo>
                      <a:pt x="706" y="69"/>
                    </a:lnTo>
                    <a:lnTo>
                      <a:pt x="708" y="68"/>
                    </a:lnTo>
                    <a:lnTo>
                      <a:pt x="710" y="66"/>
                    </a:lnTo>
                    <a:lnTo>
                      <a:pt x="711" y="65"/>
                    </a:lnTo>
                    <a:lnTo>
                      <a:pt x="712" y="64"/>
                    </a:lnTo>
                    <a:lnTo>
                      <a:pt x="714" y="62"/>
                    </a:lnTo>
                    <a:lnTo>
                      <a:pt x="716" y="60"/>
                    </a:lnTo>
                    <a:lnTo>
                      <a:pt x="717" y="59"/>
                    </a:lnTo>
                    <a:lnTo>
                      <a:pt x="718" y="57"/>
                    </a:lnTo>
                    <a:lnTo>
                      <a:pt x="720" y="56"/>
                    </a:lnTo>
                    <a:lnTo>
                      <a:pt x="722" y="54"/>
                    </a:lnTo>
                    <a:lnTo>
                      <a:pt x="723" y="53"/>
                    </a:lnTo>
                    <a:lnTo>
                      <a:pt x="725" y="52"/>
                    </a:lnTo>
                    <a:lnTo>
                      <a:pt x="726" y="51"/>
                    </a:lnTo>
                    <a:lnTo>
                      <a:pt x="728" y="50"/>
                    </a:lnTo>
                    <a:lnTo>
                      <a:pt x="729" y="49"/>
                    </a:lnTo>
                    <a:lnTo>
                      <a:pt x="731" y="49"/>
                    </a:lnTo>
                    <a:lnTo>
                      <a:pt x="732" y="48"/>
                    </a:lnTo>
                    <a:lnTo>
                      <a:pt x="734" y="48"/>
                    </a:lnTo>
                    <a:lnTo>
                      <a:pt x="735" y="48"/>
                    </a:lnTo>
                    <a:lnTo>
                      <a:pt x="737" y="48"/>
                    </a:lnTo>
                    <a:lnTo>
                      <a:pt x="738" y="48"/>
                    </a:lnTo>
                    <a:lnTo>
                      <a:pt x="740" y="48"/>
                    </a:lnTo>
                    <a:lnTo>
                      <a:pt x="741" y="48"/>
                    </a:lnTo>
                    <a:lnTo>
                      <a:pt x="743" y="48"/>
                    </a:lnTo>
                    <a:lnTo>
                      <a:pt x="744" y="49"/>
                    </a:lnTo>
                    <a:lnTo>
                      <a:pt x="746" y="49"/>
                    </a:lnTo>
                    <a:lnTo>
                      <a:pt x="747" y="50"/>
                    </a:lnTo>
                    <a:lnTo>
                      <a:pt x="749" y="51"/>
                    </a:lnTo>
                    <a:lnTo>
                      <a:pt x="750" y="52"/>
                    </a:lnTo>
                    <a:lnTo>
                      <a:pt x="752" y="52"/>
                    </a:lnTo>
                    <a:lnTo>
                      <a:pt x="754" y="53"/>
                    </a:lnTo>
                    <a:lnTo>
                      <a:pt x="755" y="53"/>
                    </a:lnTo>
                    <a:lnTo>
                      <a:pt x="756" y="54"/>
                    </a:lnTo>
                    <a:lnTo>
                      <a:pt x="758" y="54"/>
                    </a:lnTo>
                    <a:lnTo>
                      <a:pt x="760" y="55"/>
                    </a:lnTo>
                    <a:lnTo>
                      <a:pt x="761" y="55"/>
                    </a:lnTo>
                    <a:lnTo>
                      <a:pt x="763" y="56"/>
                    </a:lnTo>
                    <a:lnTo>
                      <a:pt x="764" y="56"/>
                    </a:lnTo>
                    <a:lnTo>
                      <a:pt x="766" y="57"/>
                    </a:lnTo>
                    <a:lnTo>
                      <a:pt x="767" y="57"/>
                    </a:lnTo>
                    <a:lnTo>
                      <a:pt x="769" y="57"/>
                    </a:lnTo>
                    <a:lnTo>
                      <a:pt x="770" y="57"/>
                    </a:lnTo>
                    <a:lnTo>
                      <a:pt x="772" y="57"/>
                    </a:lnTo>
                    <a:lnTo>
                      <a:pt x="773" y="56"/>
                    </a:lnTo>
                    <a:lnTo>
                      <a:pt x="775" y="56"/>
                    </a:lnTo>
                    <a:lnTo>
                      <a:pt x="776" y="56"/>
                    </a:lnTo>
                    <a:lnTo>
                      <a:pt x="778" y="55"/>
                    </a:lnTo>
                    <a:lnTo>
                      <a:pt x="779" y="55"/>
                    </a:lnTo>
                    <a:lnTo>
                      <a:pt x="781" y="54"/>
                    </a:lnTo>
                    <a:lnTo>
                      <a:pt x="783" y="54"/>
                    </a:lnTo>
                    <a:lnTo>
                      <a:pt x="784" y="53"/>
                    </a:lnTo>
                    <a:lnTo>
                      <a:pt x="785" y="53"/>
                    </a:lnTo>
                    <a:lnTo>
                      <a:pt x="787" y="52"/>
                    </a:lnTo>
                    <a:lnTo>
                      <a:pt x="789" y="52"/>
                    </a:lnTo>
                    <a:lnTo>
                      <a:pt x="790" y="51"/>
                    </a:lnTo>
                    <a:lnTo>
                      <a:pt x="792" y="51"/>
                    </a:lnTo>
                    <a:lnTo>
                      <a:pt x="793" y="50"/>
                    </a:lnTo>
                    <a:lnTo>
                      <a:pt x="795" y="49"/>
                    </a:lnTo>
                    <a:lnTo>
                      <a:pt x="796" y="49"/>
                    </a:lnTo>
                    <a:lnTo>
                      <a:pt x="798" y="48"/>
                    </a:lnTo>
                    <a:lnTo>
                      <a:pt x="799" y="48"/>
                    </a:lnTo>
                    <a:lnTo>
                      <a:pt x="801" y="47"/>
                    </a:lnTo>
                    <a:lnTo>
                      <a:pt x="802" y="47"/>
                    </a:lnTo>
                    <a:lnTo>
                      <a:pt x="804" y="46"/>
                    </a:lnTo>
                    <a:lnTo>
                      <a:pt x="805" y="46"/>
                    </a:lnTo>
                    <a:lnTo>
                      <a:pt x="807" y="46"/>
                    </a:lnTo>
                    <a:lnTo>
                      <a:pt x="808" y="45"/>
                    </a:lnTo>
                    <a:lnTo>
                      <a:pt x="810" y="45"/>
                    </a:lnTo>
                    <a:lnTo>
                      <a:pt x="811" y="45"/>
                    </a:lnTo>
                    <a:lnTo>
                      <a:pt x="813" y="44"/>
                    </a:lnTo>
                    <a:lnTo>
                      <a:pt x="814" y="44"/>
                    </a:lnTo>
                    <a:lnTo>
                      <a:pt x="816" y="44"/>
                    </a:lnTo>
                    <a:lnTo>
                      <a:pt x="817" y="44"/>
                    </a:lnTo>
                    <a:lnTo>
                      <a:pt x="819" y="44"/>
                    </a:lnTo>
                    <a:lnTo>
                      <a:pt x="820" y="44"/>
                    </a:lnTo>
                    <a:lnTo>
                      <a:pt x="822" y="44"/>
                    </a:lnTo>
                    <a:lnTo>
                      <a:pt x="823" y="44"/>
                    </a:lnTo>
                    <a:lnTo>
                      <a:pt x="825" y="44"/>
                    </a:lnTo>
                    <a:lnTo>
                      <a:pt x="827" y="45"/>
                    </a:lnTo>
                    <a:lnTo>
                      <a:pt x="828" y="45"/>
                    </a:lnTo>
                    <a:lnTo>
                      <a:pt x="829" y="45"/>
                    </a:lnTo>
                    <a:lnTo>
                      <a:pt x="831" y="45"/>
                    </a:lnTo>
                    <a:lnTo>
                      <a:pt x="833" y="46"/>
                    </a:lnTo>
                    <a:lnTo>
                      <a:pt x="834" y="46"/>
                    </a:lnTo>
                    <a:lnTo>
                      <a:pt x="836" y="47"/>
                    </a:lnTo>
                    <a:lnTo>
                      <a:pt x="837" y="47"/>
                    </a:lnTo>
                    <a:lnTo>
                      <a:pt x="839" y="48"/>
                    </a:lnTo>
                    <a:lnTo>
                      <a:pt x="840" y="49"/>
                    </a:lnTo>
                    <a:lnTo>
                      <a:pt x="842" y="49"/>
                    </a:lnTo>
                    <a:lnTo>
                      <a:pt x="843" y="50"/>
                    </a:lnTo>
                    <a:lnTo>
                      <a:pt x="845" y="51"/>
                    </a:lnTo>
                    <a:lnTo>
                      <a:pt x="846" y="51"/>
                    </a:lnTo>
                    <a:lnTo>
                      <a:pt x="848" y="52"/>
                    </a:lnTo>
                    <a:lnTo>
                      <a:pt x="849" y="52"/>
                    </a:lnTo>
                    <a:lnTo>
                      <a:pt x="851" y="53"/>
                    </a:lnTo>
                    <a:lnTo>
                      <a:pt x="852" y="53"/>
                    </a:lnTo>
                    <a:lnTo>
                      <a:pt x="854" y="53"/>
                    </a:lnTo>
                    <a:lnTo>
                      <a:pt x="856" y="54"/>
                    </a:lnTo>
                    <a:lnTo>
                      <a:pt x="857" y="54"/>
                    </a:lnTo>
                    <a:lnTo>
                      <a:pt x="858" y="54"/>
                    </a:lnTo>
                    <a:lnTo>
                      <a:pt x="860" y="54"/>
                    </a:lnTo>
                    <a:lnTo>
                      <a:pt x="862" y="53"/>
                    </a:lnTo>
                    <a:lnTo>
                      <a:pt x="863" y="53"/>
                    </a:lnTo>
                    <a:lnTo>
                      <a:pt x="865" y="52"/>
                    </a:lnTo>
                    <a:lnTo>
                      <a:pt x="866" y="52"/>
                    </a:lnTo>
                    <a:lnTo>
                      <a:pt x="868" y="51"/>
                    </a:lnTo>
                    <a:lnTo>
                      <a:pt x="869" y="50"/>
                    </a:lnTo>
                    <a:lnTo>
                      <a:pt x="871" y="48"/>
                    </a:lnTo>
                    <a:lnTo>
                      <a:pt x="872" y="47"/>
                    </a:lnTo>
                    <a:lnTo>
                      <a:pt x="874" y="46"/>
                    </a:lnTo>
                    <a:lnTo>
                      <a:pt x="875" y="45"/>
                    </a:lnTo>
                    <a:lnTo>
                      <a:pt x="877" y="43"/>
                    </a:lnTo>
                    <a:lnTo>
                      <a:pt x="878" y="41"/>
                    </a:lnTo>
                    <a:lnTo>
                      <a:pt x="880" y="40"/>
                    </a:lnTo>
                    <a:lnTo>
                      <a:pt x="881" y="38"/>
                    </a:lnTo>
                    <a:lnTo>
                      <a:pt x="883" y="36"/>
                    </a:lnTo>
                    <a:lnTo>
                      <a:pt x="884" y="34"/>
                    </a:lnTo>
                    <a:lnTo>
                      <a:pt x="886" y="33"/>
                    </a:lnTo>
                    <a:lnTo>
                      <a:pt x="887" y="31"/>
                    </a:lnTo>
                    <a:lnTo>
                      <a:pt x="889" y="29"/>
                    </a:lnTo>
                    <a:lnTo>
                      <a:pt x="890" y="28"/>
                    </a:lnTo>
                    <a:lnTo>
                      <a:pt x="892" y="26"/>
                    </a:lnTo>
                    <a:lnTo>
                      <a:pt x="894" y="25"/>
                    </a:lnTo>
                    <a:lnTo>
                      <a:pt x="895" y="23"/>
                    </a:lnTo>
                    <a:lnTo>
                      <a:pt x="896" y="22"/>
                    </a:lnTo>
                    <a:lnTo>
                      <a:pt x="898" y="21"/>
                    </a:lnTo>
                    <a:lnTo>
                      <a:pt x="900" y="21"/>
                    </a:lnTo>
                    <a:lnTo>
                      <a:pt x="901" y="20"/>
                    </a:lnTo>
                    <a:lnTo>
                      <a:pt x="902" y="19"/>
                    </a:lnTo>
                    <a:lnTo>
                      <a:pt x="904" y="19"/>
                    </a:lnTo>
                    <a:lnTo>
                      <a:pt x="906" y="19"/>
                    </a:lnTo>
                    <a:lnTo>
                      <a:pt x="907" y="19"/>
                    </a:lnTo>
                    <a:lnTo>
                      <a:pt x="909" y="19"/>
                    </a:lnTo>
                    <a:lnTo>
                      <a:pt x="910" y="19"/>
                    </a:lnTo>
                    <a:lnTo>
                      <a:pt x="912" y="20"/>
                    </a:lnTo>
                    <a:lnTo>
                      <a:pt x="913" y="20"/>
                    </a:lnTo>
                    <a:lnTo>
                      <a:pt x="915" y="21"/>
                    </a:lnTo>
                    <a:lnTo>
                      <a:pt x="916" y="21"/>
                    </a:lnTo>
                    <a:lnTo>
                      <a:pt x="918" y="22"/>
                    </a:lnTo>
                    <a:lnTo>
                      <a:pt x="919" y="23"/>
                    </a:lnTo>
                    <a:lnTo>
                      <a:pt x="921" y="24"/>
                    </a:lnTo>
                    <a:lnTo>
                      <a:pt x="923" y="25"/>
                    </a:lnTo>
                    <a:lnTo>
                      <a:pt x="924" y="26"/>
                    </a:lnTo>
                    <a:lnTo>
                      <a:pt x="925" y="27"/>
                    </a:lnTo>
                    <a:lnTo>
                      <a:pt x="927" y="28"/>
                    </a:lnTo>
                    <a:lnTo>
                      <a:pt x="929" y="29"/>
                    </a:lnTo>
                    <a:lnTo>
                      <a:pt x="930" y="29"/>
                    </a:lnTo>
                    <a:lnTo>
                      <a:pt x="931" y="30"/>
                    </a:lnTo>
                    <a:lnTo>
                      <a:pt x="933" y="31"/>
                    </a:lnTo>
                    <a:lnTo>
                      <a:pt x="935" y="32"/>
                    </a:lnTo>
                    <a:lnTo>
                      <a:pt x="936" y="32"/>
                    </a:lnTo>
                    <a:lnTo>
                      <a:pt x="938" y="33"/>
                    </a:lnTo>
                    <a:lnTo>
                      <a:pt x="939" y="33"/>
                    </a:lnTo>
                    <a:lnTo>
                      <a:pt x="941" y="33"/>
                    </a:lnTo>
                    <a:lnTo>
                      <a:pt x="942" y="33"/>
                    </a:lnTo>
                    <a:lnTo>
                      <a:pt x="944" y="33"/>
                    </a:lnTo>
                    <a:lnTo>
                      <a:pt x="945" y="33"/>
                    </a:lnTo>
                    <a:lnTo>
                      <a:pt x="947" y="33"/>
                    </a:lnTo>
                    <a:lnTo>
                      <a:pt x="948" y="33"/>
                    </a:lnTo>
                    <a:lnTo>
                      <a:pt x="950" y="32"/>
                    </a:lnTo>
                    <a:lnTo>
                      <a:pt x="951" y="32"/>
                    </a:lnTo>
                    <a:lnTo>
                      <a:pt x="953" y="31"/>
                    </a:lnTo>
                    <a:lnTo>
                      <a:pt x="954" y="30"/>
                    </a:lnTo>
                    <a:lnTo>
                      <a:pt x="956" y="30"/>
                    </a:lnTo>
                    <a:lnTo>
                      <a:pt x="957" y="29"/>
                    </a:lnTo>
                    <a:lnTo>
                      <a:pt x="959" y="28"/>
                    </a:lnTo>
                    <a:lnTo>
                      <a:pt x="960" y="27"/>
                    </a:lnTo>
                    <a:lnTo>
                      <a:pt x="962" y="26"/>
                    </a:lnTo>
                    <a:lnTo>
                      <a:pt x="963" y="25"/>
                    </a:lnTo>
                    <a:lnTo>
                      <a:pt x="965" y="24"/>
                    </a:lnTo>
                    <a:lnTo>
                      <a:pt x="967" y="23"/>
                    </a:lnTo>
                    <a:lnTo>
                      <a:pt x="968" y="22"/>
                    </a:lnTo>
                    <a:lnTo>
                      <a:pt x="969" y="22"/>
                    </a:lnTo>
                    <a:lnTo>
                      <a:pt x="971" y="21"/>
                    </a:lnTo>
                    <a:lnTo>
                      <a:pt x="973" y="20"/>
                    </a:lnTo>
                    <a:lnTo>
                      <a:pt x="974" y="19"/>
                    </a:lnTo>
                    <a:lnTo>
                      <a:pt x="975" y="18"/>
                    </a:lnTo>
                    <a:lnTo>
                      <a:pt x="977" y="18"/>
                    </a:lnTo>
                    <a:lnTo>
                      <a:pt x="979" y="17"/>
                    </a:lnTo>
                    <a:lnTo>
                      <a:pt x="980" y="17"/>
                    </a:lnTo>
                    <a:lnTo>
                      <a:pt x="982" y="17"/>
                    </a:lnTo>
                    <a:lnTo>
                      <a:pt x="983" y="17"/>
                    </a:lnTo>
                    <a:lnTo>
                      <a:pt x="985" y="17"/>
                    </a:lnTo>
                    <a:lnTo>
                      <a:pt x="986" y="17"/>
                    </a:lnTo>
                    <a:lnTo>
                      <a:pt x="988" y="17"/>
                    </a:lnTo>
                    <a:lnTo>
                      <a:pt x="989" y="17"/>
                    </a:lnTo>
                    <a:lnTo>
                      <a:pt x="991" y="18"/>
                    </a:lnTo>
                    <a:lnTo>
                      <a:pt x="992" y="18"/>
                    </a:lnTo>
                    <a:lnTo>
                      <a:pt x="994" y="19"/>
                    </a:lnTo>
                    <a:lnTo>
                      <a:pt x="996" y="20"/>
                    </a:lnTo>
                    <a:lnTo>
                      <a:pt x="997" y="21"/>
                    </a:lnTo>
                    <a:lnTo>
                      <a:pt x="998" y="22"/>
                    </a:lnTo>
                    <a:lnTo>
                      <a:pt x="1000" y="23"/>
                    </a:lnTo>
                    <a:lnTo>
                      <a:pt x="1002" y="25"/>
                    </a:lnTo>
                    <a:lnTo>
                      <a:pt x="1003" y="26"/>
                    </a:lnTo>
                    <a:lnTo>
                      <a:pt x="1004" y="28"/>
                    </a:lnTo>
                    <a:lnTo>
                      <a:pt x="1006" y="29"/>
                    </a:lnTo>
                    <a:lnTo>
                      <a:pt x="1008" y="30"/>
                    </a:lnTo>
                    <a:lnTo>
                      <a:pt x="1009" y="32"/>
                    </a:lnTo>
                    <a:lnTo>
                      <a:pt x="1011" y="33"/>
                    </a:lnTo>
                    <a:lnTo>
                      <a:pt x="1012" y="35"/>
                    </a:lnTo>
                    <a:lnTo>
                      <a:pt x="1014" y="36"/>
                    </a:lnTo>
                    <a:lnTo>
                      <a:pt x="1015" y="38"/>
                    </a:lnTo>
                    <a:lnTo>
                      <a:pt x="1017" y="39"/>
                    </a:lnTo>
                    <a:lnTo>
                      <a:pt x="1018" y="40"/>
                    </a:lnTo>
                    <a:lnTo>
                      <a:pt x="1020" y="41"/>
                    </a:lnTo>
                    <a:lnTo>
                      <a:pt x="1021" y="42"/>
                    </a:lnTo>
                    <a:lnTo>
                      <a:pt x="1023" y="43"/>
                    </a:lnTo>
                    <a:lnTo>
                      <a:pt x="1024" y="44"/>
                    </a:lnTo>
                    <a:lnTo>
                      <a:pt x="1026" y="44"/>
                    </a:lnTo>
                    <a:lnTo>
                      <a:pt x="1027" y="45"/>
                    </a:lnTo>
                    <a:lnTo>
                      <a:pt x="1029" y="45"/>
                    </a:lnTo>
                    <a:lnTo>
                      <a:pt x="1030" y="45"/>
                    </a:lnTo>
                    <a:lnTo>
                      <a:pt x="1032" y="45"/>
                    </a:lnTo>
                    <a:lnTo>
                      <a:pt x="1033" y="44"/>
                    </a:lnTo>
                    <a:lnTo>
                      <a:pt x="1035" y="44"/>
                    </a:lnTo>
                    <a:lnTo>
                      <a:pt x="1036" y="43"/>
                    </a:lnTo>
                    <a:lnTo>
                      <a:pt x="1038" y="42"/>
                    </a:lnTo>
                    <a:lnTo>
                      <a:pt x="1040" y="41"/>
                    </a:lnTo>
                    <a:lnTo>
                      <a:pt x="1041" y="40"/>
                    </a:lnTo>
                    <a:lnTo>
                      <a:pt x="1042" y="39"/>
                    </a:lnTo>
                    <a:lnTo>
                      <a:pt x="1044" y="38"/>
                    </a:lnTo>
                    <a:lnTo>
                      <a:pt x="1046" y="36"/>
                    </a:lnTo>
                    <a:lnTo>
                      <a:pt x="1047" y="35"/>
                    </a:lnTo>
                    <a:lnTo>
                      <a:pt x="1049" y="33"/>
                    </a:lnTo>
                    <a:lnTo>
                      <a:pt x="1050" y="32"/>
                    </a:lnTo>
                    <a:lnTo>
                      <a:pt x="1052" y="30"/>
                    </a:lnTo>
                    <a:lnTo>
                      <a:pt x="1053" y="29"/>
                    </a:lnTo>
                    <a:lnTo>
                      <a:pt x="1055" y="27"/>
                    </a:lnTo>
                    <a:lnTo>
                      <a:pt x="1056" y="26"/>
                    </a:lnTo>
                    <a:lnTo>
                      <a:pt x="1058" y="25"/>
                    </a:lnTo>
                    <a:lnTo>
                      <a:pt x="1059" y="23"/>
                    </a:lnTo>
                    <a:lnTo>
                      <a:pt x="1061" y="22"/>
                    </a:lnTo>
                    <a:lnTo>
                      <a:pt x="1062" y="22"/>
                    </a:lnTo>
                    <a:lnTo>
                      <a:pt x="1064" y="21"/>
                    </a:lnTo>
                    <a:lnTo>
                      <a:pt x="1065" y="20"/>
                    </a:lnTo>
                    <a:lnTo>
                      <a:pt x="1067" y="20"/>
                    </a:lnTo>
                    <a:lnTo>
                      <a:pt x="1069" y="20"/>
                    </a:lnTo>
                    <a:lnTo>
                      <a:pt x="1070" y="19"/>
                    </a:lnTo>
                    <a:lnTo>
                      <a:pt x="1071" y="19"/>
                    </a:lnTo>
                    <a:lnTo>
                      <a:pt x="1073" y="19"/>
                    </a:lnTo>
                    <a:lnTo>
                      <a:pt x="1075" y="20"/>
                    </a:lnTo>
                    <a:lnTo>
                      <a:pt x="1076" y="20"/>
                    </a:lnTo>
                    <a:lnTo>
                      <a:pt x="1077" y="21"/>
                    </a:lnTo>
                    <a:lnTo>
                      <a:pt x="1079" y="21"/>
                    </a:lnTo>
                    <a:lnTo>
                      <a:pt x="1081" y="22"/>
                    </a:lnTo>
                    <a:lnTo>
                      <a:pt x="1082" y="23"/>
                    </a:lnTo>
                    <a:lnTo>
                      <a:pt x="1084" y="23"/>
                    </a:lnTo>
                    <a:lnTo>
                      <a:pt x="1085" y="24"/>
                    </a:lnTo>
                    <a:lnTo>
                      <a:pt x="1087" y="25"/>
                    </a:lnTo>
                    <a:lnTo>
                      <a:pt x="1088" y="26"/>
                    </a:lnTo>
                    <a:lnTo>
                      <a:pt x="1090" y="27"/>
                    </a:lnTo>
                    <a:lnTo>
                      <a:pt x="1091" y="28"/>
                    </a:lnTo>
                    <a:lnTo>
                      <a:pt x="1093" y="29"/>
                    </a:lnTo>
                    <a:lnTo>
                      <a:pt x="1094" y="29"/>
                    </a:lnTo>
                    <a:lnTo>
                      <a:pt x="1096" y="30"/>
                    </a:lnTo>
                    <a:lnTo>
                      <a:pt x="1097" y="31"/>
                    </a:lnTo>
                    <a:lnTo>
                      <a:pt x="1099" y="31"/>
                    </a:lnTo>
                    <a:lnTo>
                      <a:pt x="1100" y="32"/>
                    </a:lnTo>
                    <a:lnTo>
                      <a:pt x="1102" y="32"/>
                    </a:lnTo>
                    <a:lnTo>
                      <a:pt x="1103" y="33"/>
                    </a:lnTo>
                    <a:lnTo>
                      <a:pt x="1105" y="33"/>
                    </a:lnTo>
                    <a:lnTo>
                      <a:pt x="1106" y="33"/>
                    </a:lnTo>
                    <a:lnTo>
                      <a:pt x="1108" y="33"/>
                    </a:lnTo>
                    <a:lnTo>
                      <a:pt x="1109" y="33"/>
                    </a:lnTo>
                    <a:lnTo>
                      <a:pt x="1111" y="33"/>
                    </a:lnTo>
                    <a:lnTo>
                      <a:pt x="1113" y="32"/>
                    </a:lnTo>
                    <a:lnTo>
                      <a:pt x="1114" y="32"/>
                    </a:lnTo>
                    <a:lnTo>
                      <a:pt x="1115" y="32"/>
                    </a:lnTo>
                    <a:lnTo>
                      <a:pt x="1117" y="32"/>
                    </a:lnTo>
                    <a:lnTo>
                      <a:pt x="1119" y="31"/>
                    </a:lnTo>
                    <a:lnTo>
                      <a:pt x="1120" y="31"/>
                    </a:lnTo>
                    <a:lnTo>
                      <a:pt x="1122" y="31"/>
                    </a:lnTo>
                    <a:lnTo>
                      <a:pt x="1123" y="30"/>
                    </a:lnTo>
                    <a:lnTo>
                      <a:pt x="1125" y="30"/>
                    </a:lnTo>
                    <a:lnTo>
                      <a:pt x="1126" y="30"/>
                    </a:lnTo>
                    <a:lnTo>
                      <a:pt x="1128" y="30"/>
                    </a:lnTo>
                    <a:lnTo>
                      <a:pt x="1129" y="30"/>
                    </a:lnTo>
                    <a:lnTo>
                      <a:pt x="1131" y="30"/>
                    </a:lnTo>
                    <a:lnTo>
                      <a:pt x="1132" y="30"/>
                    </a:lnTo>
                    <a:lnTo>
                      <a:pt x="1134" y="30"/>
                    </a:lnTo>
                    <a:lnTo>
                      <a:pt x="1135" y="30"/>
                    </a:lnTo>
                    <a:lnTo>
                      <a:pt x="1137" y="31"/>
                    </a:lnTo>
                    <a:lnTo>
                      <a:pt x="1138" y="31"/>
                    </a:lnTo>
                    <a:lnTo>
                      <a:pt x="1140" y="32"/>
                    </a:lnTo>
                    <a:lnTo>
                      <a:pt x="1142" y="32"/>
                    </a:lnTo>
                    <a:lnTo>
                      <a:pt x="1143" y="33"/>
                    </a:lnTo>
                    <a:lnTo>
                      <a:pt x="1144" y="34"/>
                    </a:lnTo>
                    <a:lnTo>
                      <a:pt x="1146" y="34"/>
                    </a:lnTo>
                    <a:lnTo>
                      <a:pt x="1148" y="35"/>
                    </a:lnTo>
                    <a:lnTo>
                      <a:pt x="1149" y="36"/>
                    </a:lnTo>
                    <a:lnTo>
                      <a:pt x="1151" y="36"/>
                    </a:lnTo>
                    <a:lnTo>
                      <a:pt x="1152" y="38"/>
                    </a:lnTo>
                    <a:lnTo>
                      <a:pt x="1154" y="38"/>
                    </a:lnTo>
                    <a:lnTo>
                      <a:pt x="1155" y="39"/>
                    </a:lnTo>
                    <a:lnTo>
                      <a:pt x="1157" y="40"/>
                    </a:lnTo>
                    <a:lnTo>
                      <a:pt x="1158" y="40"/>
                    </a:lnTo>
                    <a:lnTo>
                      <a:pt x="1160" y="41"/>
                    </a:lnTo>
                    <a:lnTo>
                      <a:pt x="1161" y="42"/>
                    </a:lnTo>
                    <a:lnTo>
                      <a:pt x="1163" y="42"/>
                    </a:lnTo>
                    <a:lnTo>
                      <a:pt x="1164" y="43"/>
                    </a:lnTo>
                    <a:lnTo>
                      <a:pt x="1166" y="43"/>
                    </a:lnTo>
                    <a:lnTo>
                      <a:pt x="1167" y="44"/>
                    </a:lnTo>
                    <a:lnTo>
                      <a:pt x="1169" y="44"/>
                    </a:lnTo>
                    <a:lnTo>
                      <a:pt x="1170" y="44"/>
                    </a:lnTo>
                    <a:lnTo>
                      <a:pt x="1172" y="44"/>
                    </a:lnTo>
                    <a:lnTo>
                      <a:pt x="1173" y="44"/>
                    </a:lnTo>
                    <a:lnTo>
                      <a:pt x="1175" y="44"/>
                    </a:lnTo>
                    <a:lnTo>
                      <a:pt x="1176" y="44"/>
                    </a:lnTo>
                    <a:lnTo>
                      <a:pt x="1178" y="44"/>
                    </a:lnTo>
                    <a:lnTo>
                      <a:pt x="1180" y="44"/>
                    </a:lnTo>
                    <a:lnTo>
                      <a:pt x="1181" y="44"/>
                    </a:lnTo>
                    <a:lnTo>
                      <a:pt x="1182" y="44"/>
                    </a:lnTo>
                    <a:lnTo>
                      <a:pt x="1184" y="44"/>
                    </a:lnTo>
                    <a:lnTo>
                      <a:pt x="1186" y="44"/>
                    </a:lnTo>
                    <a:lnTo>
                      <a:pt x="1187" y="43"/>
                    </a:lnTo>
                    <a:lnTo>
                      <a:pt x="1188" y="43"/>
                    </a:lnTo>
                    <a:lnTo>
                      <a:pt x="1190" y="43"/>
                    </a:lnTo>
                    <a:lnTo>
                      <a:pt x="1192" y="43"/>
                    </a:lnTo>
                    <a:lnTo>
                      <a:pt x="1193" y="43"/>
                    </a:lnTo>
                    <a:lnTo>
                      <a:pt x="1195" y="43"/>
                    </a:lnTo>
                    <a:lnTo>
                      <a:pt x="1196" y="43"/>
                    </a:lnTo>
                    <a:lnTo>
                      <a:pt x="1198" y="43"/>
                    </a:lnTo>
                    <a:lnTo>
                      <a:pt x="1199" y="44"/>
                    </a:lnTo>
                    <a:lnTo>
                      <a:pt x="1201" y="44"/>
                    </a:lnTo>
                    <a:lnTo>
                      <a:pt x="1202" y="44"/>
                    </a:lnTo>
                    <a:lnTo>
                      <a:pt x="1204" y="45"/>
                    </a:lnTo>
                    <a:lnTo>
                      <a:pt x="1205" y="45"/>
                    </a:lnTo>
                    <a:lnTo>
                      <a:pt x="1207" y="45"/>
                    </a:lnTo>
                    <a:lnTo>
                      <a:pt x="1208" y="46"/>
                    </a:lnTo>
                    <a:lnTo>
                      <a:pt x="1210" y="46"/>
                    </a:lnTo>
                    <a:lnTo>
                      <a:pt x="1211" y="47"/>
                    </a:lnTo>
                    <a:lnTo>
                      <a:pt x="1213" y="47"/>
                    </a:lnTo>
                    <a:lnTo>
                      <a:pt x="1215" y="48"/>
                    </a:lnTo>
                    <a:lnTo>
                      <a:pt x="1216" y="48"/>
                    </a:lnTo>
                    <a:lnTo>
                      <a:pt x="1217" y="49"/>
                    </a:lnTo>
                    <a:lnTo>
                      <a:pt x="1219" y="49"/>
                    </a:lnTo>
                    <a:lnTo>
                      <a:pt x="1221" y="49"/>
                    </a:lnTo>
                    <a:lnTo>
                      <a:pt x="1222" y="50"/>
                    </a:lnTo>
                    <a:lnTo>
                      <a:pt x="1224" y="50"/>
                    </a:lnTo>
                    <a:lnTo>
                      <a:pt x="1225" y="51"/>
                    </a:lnTo>
                    <a:lnTo>
                      <a:pt x="1227" y="51"/>
                    </a:lnTo>
                    <a:lnTo>
                      <a:pt x="1228" y="51"/>
                    </a:lnTo>
                    <a:lnTo>
                      <a:pt x="1230" y="51"/>
                    </a:lnTo>
                    <a:lnTo>
                      <a:pt x="1231" y="50"/>
                    </a:lnTo>
                    <a:lnTo>
                      <a:pt x="1233" y="50"/>
                    </a:lnTo>
                    <a:lnTo>
                      <a:pt x="1234" y="49"/>
                    </a:lnTo>
                    <a:lnTo>
                      <a:pt x="1236" y="49"/>
                    </a:lnTo>
                    <a:lnTo>
                      <a:pt x="1237" y="49"/>
                    </a:lnTo>
                    <a:lnTo>
                      <a:pt x="1239" y="48"/>
                    </a:lnTo>
                    <a:lnTo>
                      <a:pt x="1240" y="47"/>
                    </a:lnTo>
                    <a:lnTo>
                      <a:pt x="1242" y="47"/>
                    </a:lnTo>
                    <a:lnTo>
                      <a:pt x="1243" y="46"/>
                    </a:lnTo>
                    <a:lnTo>
                      <a:pt x="1245" y="45"/>
                    </a:lnTo>
                    <a:lnTo>
                      <a:pt x="1246" y="45"/>
                    </a:lnTo>
                    <a:lnTo>
                      <a:pt x="1248" y="44"/>
                    </a:lnTo>
                    <a:lnTo>
                      <a:pt x="1249" y="43"/>
                    </a:lnTo>
                    <a:lnTo>
                      <a:pt x="1251" y="42"/>
                    </a:lnTo>
                    <a:lnTo>
                      <a:pt x="1253" y="42"/>
                    </a:lnTo>
                    <a:lnTo>
                      <a:pt x="1254" y="41"/>
                    </a:lnTo>
                    <a:lnTo>
                      <a:pt x="1255" y="41"/>
                    </a:lnTo>
                    <a:lnTo>
                      <a:pt x="1257" y="40"/>
                    </a:lnTo>
                    <a:lnTo>
                      <a:pt x="1259" y="40"/>
                    </a:lnTo>
                    <a:lnTo>
                      <a:pt x="1260" y="40"/>
                    </a:lnTo>
                    <a:lnTo>
                      <a:pt x="1261" y="40"/>
                    </a:lnTo>
                    <a:lnTo>
                      <a:pt x="1263" y="40"/>
                    </a:lnTo>
                    <a:lnTo>
                      <a:pt x="1265" y="40"/>
                    </a:lnTo>
                    <a:lnTo>
                      <a:pt x="1266" y="40"/>
                    </a:lnTo>
                    <a:lnTo>
                      <a:pt x="1268" y="40"/>
                    </a:lnTo>
                    <a:lnTo>
                      <a:pt x="1269" y="41"/>
                    </a:lnTo>
                    <a:lnTo>
                      <a:pt x="1271" y="41"/>
                    </a:lnTo>
                    <a:lnTo>
                      <a:pt x="1272" y="42"/>
                    </a:lnTo>
                    <a:lnTo>
                      <a:pt x="1274" y="42"/>
                    </a:lnTo>
                    <a:lnTo>
                      <a:pt x="1275" y="43"/>
                    </a:lnTo>
                    <a:lnTo>
                      <a:pt x="1277" y="44"/>
                    </a:lnTo>
                    <a:lnTo>
                      <a:pt x="1278" y="45"/>
                    </a:lnTo>
                    <a:lnTo>
                      <a:pt x="1280" y="46"/>
                    </a:lnTo>
                    <a:lnTo>
                      <a:pt x="1282" y="46"/>
                    </a:lnTo>
                    <a:lnTo>
                      <a:pt x="1283" y="47"/>
                    </a:lnTo>
                    <a:lnTo>
                      <a:pt x="1284" y="48"/>
                    </a:lnTo>
                    <a:lnTo>
                      <a:pt x="1286" y="49"/>
                    </a:lnTo>
                    <a:lnTo>
                      <a:pt x="1288" y="50"/>
                    </a:lnTo>
                    <a:lnTo>
                      <a:pt x="1289" y="50"/>
                    </a:lnTo>
                    <a:lnTo>
                      <a:pt x="1290" y="51"/>
                    </a:lnTo>
                    <a:lnTo>
                      <a:pt x="1292" y="51"/>
                    </a:lnTo>
                    <a:lnTo>
                      <a:pt x="1294" y="52"/>
                    </a:lnTo>
                    <a:lnTo>
                      <a:pt x="1295" y="52"/>
                    </a:lnTo>
                    <a:lnTo>
                      <a:pt x="1297" y="52"/>
                    </a:lnTo>
                    <a:lnTo>
                      <a:pt x="1298" y="52"/>
                    </a:lnTo>
                    <a:lnTo>
                      <a:pt x="1300" y="52"/>
                    </a:lnTo>
                    <a:lnTo>
                      <a:pt x="1301" y="52"/>
                    </a:lnTo>
                    <a:lnTo>
                      <a:pt x="1303" y="52"/>
                    </a:lnTo>
                    <a:lnTo>
                      <a:pt x="1304" y="52"/>
                    </a:lnTo>
                    <a:lnTo>
                      <a:pt x="1306" y="51"/>
                    </a:lnTo>
                    <a:lnTo>
                      <a:pt x="1307" y="51"/>
                    </a:lnTo>
                    <a:lnTo>
                      <a:pt x="1309" y="50"/>
                    </a:lnTo>
                    <a:lnTo>
                      <a:pt x="1310" y="49"/>
                    </a:lnTo>
                    <a:lnTo>
                      <a:pt x="1312" y="48"/>
                    </a:lnTo>
                    <a:lnTo>
                      <a:pt x="1313" y="47"/>
                    </a:lnTo>
                    <a:lnTo>
                      <a:pt x="1315" y="46"/>
                    </a:lnTo>
                    <a:lnTo>
                      <a:pt x="1316" y="46"/>
                    </a:lnTo>
                    <a:lnTo>
                      <a:pt x="1318" y="45"/>
                    </a:lnTo>
                    <a:lnTo>
                      <a:pt x="1319" y="44"/>
                    </a:lnTo>
                    <a:lnTo>
                      <a:pt x="1321" y="42"/>
                    </a:lnTo>
                    <a:lnTo>
                      <a:pt x="1322" y="42"/>
                    </a:lnTo>
                    <a:lnTo>
                      <a:pt x="1324" y="41"/>
                    </a:lnTo>
                    <a:lnTo>
                      <a:pt x="1326" y="40"/>
                    </a:lnTo>
                    <a:lnTo>
                      <a:pt x="1327" y="39"/>
                    </a:lnTo>
                    <a:lnTo>
                      <a:pt x="1328" y="38"/>
                    </a:lnTo>
                    <a:lnTo>
                      <a:pt x="1330" y="38"/>
                    </a:lnTo>
                    <a:lnTo>
                      <a:pt x="1332" y="37"/>
                    </a:lnTo>
                    <a:lnTo>
                      <a:pt x="1333" y="36"/>
                    </a:lnTo>
                    <a:lnTo>
                      <a:pt x="1334" y="36"/>
                    </a:lnTo>
                    <a:lnTo>
                      <a:pt x="1336" y="35"/>
                    </a:lnTo>
                    <a:lnTo>
                      <a:pt x="1338" y="35"/>
                    </a:lnTo>
                    <a:lnTo>
                      <a:pt x="1339" y="34"/>
                    </a:lnTo>
                    <a:lnTo>
                      <a:pt x="1341" y="34"/>
                    </a:lnTo>
                    <a:lnTo>
                      <a:pt x="1342" y="34"/>
                    </a:lnTo>
                    <a:lnTo>
                      <a:pt x="1344" y="34"/>
                    </a:lnTo>
                    <a:lnTo>
                      <a:pt x="1345" y="34"/>
                    </a:lnTo>
                    <a:lnTo>
                      <a:pt x="1347" y="34"/>
                    </a:lnTo>
                    <a:lnTo>
                      <a:pt x="1348" y="33"/>
                    </a:lnTo>
                    <a:lnTo>
                      <a:pt x="1350" y="33"/>
                    </a:lnTo>
                    <a:lnTo>
                      <a:pt x="1351" y="33"/>
                    </a:lnTo>
                    <a:lnTo>
                      <a:pt x="1353" y="33"/>
                    </a:lnTo>
                    <a:lnTo>
                      <a:pt x="1355" y="34"/>
                    </a:lnTo>
                    <a:lnTo>
                      <a:pt x="1356" y="34"/>
                    </a:lnTo>
                    <a:lnTo>
                      <a:pt x="1357" y="34"/>
                    </a:lnTo>
                    <a:lnTo>
                      <a:pt x="1359" y="34"/>
                    </a:lnTo>
                    <a:lnTo>
                      <a:pt x="1361" y="34"/>
                    </a:lnTo>
                    <a:lnTo>
                      <a:pt x="1362" y="34"/>
                    </a:lnTo>
                    <a:lnTo>
                      <a:pt x="1363" y="34"/>
                    </a:lnTo>
                    <a:lnTo>
                      <a:pt x="1365" y="34"/>
                    </a:lnTo>
                    <a:lnTo>
                      <a:pt x="1367" y="34"/>
                    </a:lnTo>
                    <a:lnTo>
                      <a:pt x="1368" y="34"/>
                    </a:lnTo>
                    <a:lnTo>
                      <a:pt x="1370" y="35"/>
                    </a:lnTo>
                    <a:lnTo>
                      <a:pt x="1371" y="35"/>
                    </a:lnTo>
                    <a:lnTo>
                      <a:pt x="1373" y="35"/>
                    </a:lnTo>
                    <a:lnTo>
                      <a:pt x="1374" y="35"/>
                    </a:lnTo>
                    <a:lnTo>
                      <a:pt x="1376" y="35"/>
                    </a:lnTo>
                    <a:lnTo>
                      <a:pt x="1377" y="36"/>
                    </a:lnTo>
                    <a:lnTo>
                      <a:pt x="1379" y="36"/>
                    </a:lnTo>
                    <a:lnTo>
                      <a:pt x="1380" y="36"/>
                    </a:lnTo>
                    <a:lnTo>
                      <a:pt x="1382" y="36"/>
                    </a:lnTo>
                    <a:lnTo>
                      <a:pt x="1383" y="37"/>
                    </a:lnTo>
                    <a:lnTo>
                      <a:pt x="1385" y="37"/>
                    </a:lnTo>
                    <a:lnTo>
                      <a:pt x="1386" y="37"/>
                    </a:lnTo>
                    <a:lnTo>
                      <a:pt x="1388" y="38"/>
                    </a:lnTo>
                    <a:lnTo>
                      <a:pt x="1389" y="38"/>
                    </a:lnTo>
                    <a:lnTo>
                      <a:pt x="1391" y="38"/>
                    </a:lnTo>
                    <a:lnTo>
                      <a:pt x="1392" y="38"/>
                    </a:lnTo>
                    <a:lnTo>
                      <a:pt x="1394" y="39"/>
                    </a:lnTo>
                    <a:lnTo>
                      <a:pt x="1395" y="39"/>
                    </a:lnTo>
                    <a:lnTo>
                      <a:pt x="1397" y="39"/>
                    </a:lnTo>
                    <a:lnTo>
                      <a:pt x="1399" y="39"/>
                    </a:lnTo>
                    <a:lnTo>
                      <a:pt x="1400" y="39"/>
                    </a:lnTo>
                    <a:lnTo>
                      <a:pt x="1401" y="39"/>
                    </a:lnTo>
                    <a:lnTo>
                      <a:pt x="1403" y="39"/>
                    </a:lnTo>
                    <a:lnTo>
                      <a:pt x="1405" y="39"/>
                    </a:lnTo>
                    <a:lnTo>
                      <a:pt x="1406" y="39"/>
                    </a:lnTo>
                    <a:lnTo>
                      <a:pt x="1408" y="38"/>
                    </a:lnTo>
                    <a:lnTo>
                      <a:pt x="1409" y="38"/>
                    </a:lnTo>
                    <a:lnTo>
                      <a:pt x="1411" y="38"/>
                    </a:lnTo>
                    <a:lnTo>
                      <a:pt x="1412" y="37"/>
                    </a:lnTo>
                    <a:lnTo>
                      <a:pt x="1414" y="36"/>
                    </a:lnTo>
                    <a:lnTo>
                      <a:pt x="1415" y="36"/>
                    </a:lnTo>
                    <a:lnTo>
                      <a:pt x="1417" y="35"/>
                    </a:lnTo>
                    <a:lnTo>
                      <a:pt x="1418" y="35"/>
                    </a:lnTo>
                    <a:lnTo>
                      <a:pt x="1420" y="34"/>
                    </a:lnTo>
                    <a:lnTo>
                      <a:pt x="1421" y="33"/>
                    </a:lnTo>
                    <a:lnTo>
                      <a:pt x="1423" y="32"/>
                    </a:lnTo>
                    <a:lnTo>
                      <a:pt x="1424" y="32"/>
                    </a:lnTo>
                    <a:lnTo>
                      <a:pt x="1426" y="30"/>
                    </a:lnTo>
                    <a:lnTo>
                      <a:pt x="1428" y="30"/>
                    </a:lnTo>
                    <a:lnTo>
                      <a:pt x="1429" y="29"/>
                    </a:lnTo>
                    <a:lnTo>
                      <a:pt x="1430" y="28"/>
                    </a:lnTo>
                    <a:lnTo>
                      <a:pt x="1432" y="28"/>
                    </a:lnTo>
                    <a:lnTo>
                      <a:pt x="1434" y="27"/>
                    </a:lnTo>
                    <a:lnTo>
                      <a:pt x="1435" y="26"/>
                    </a:lnTo>
                    <a:lnTo>
                      <a:pt x="1437" y="26"/>
                    </a:lnTo>
                    <a:lnTo>
                      <a:pt x="1438" y="25"/>
                    </a:lnTo>
                    <a:lnTo>
                      <a:pt x="1440" y="25"/>
                    </a:lnTo>
                    <a:lnTo>
                      <a:pt x="1441" y="25"/>
                    </a:lnTo>
                    <a:lnTo>
                      <a:pt x="1443" y="24"/>
                    </a:lnTo>
                    <a:lnTo>
                      <a:pt x="1444" y="24"/>
                    </a:lnTo>
                    <a:lnTo>
                      <a:pt x="1446" y="24"/>
                    </a:lnTo>
                    <a:lnTo>
                      <a:pt x="1447" y="25"/>
                    </a:lnTo>
                    <a:lnTo>
                      <a:pt x="1449" y="25"/>
                    </a:lnTo>
                    <a:lnTo>
                      <a:pt x="1450" y="25"/>
                    </a:lnTo>
                    <a:lnTo>
                      <a:pt x="1452" y="26"/>
                    </a:lnTo>
                    <a:lnTo>
                      <a:pt x="1453" y="26"/>
                    </a:lnTo>
                    <a:lnTo>
                      <a:pt x="1455" y="27"/>
                    </a:lnTo>
                    <a:lnTo>
                      <a:pt x="1456" y="27"/>
                    </a:lnTo>
                    <a:lnTo>
                      <a:pt x="1458" y="28"/>
                    </a:lnTo>
                    <a:lnTo>
                      <a:pt x="1459" y="28"/>
                    </a:lnTo>
                    <a:lnTo>
                      <a:pt x="1461" y="29"/>
                    </a:lnTo>
                    <a:lnTo>
                      <a:pt x="1462" y="30"/>
                    </a:lnTo>
                    <a:lnTo>
                      <a:pt x="1464" y="30"/>
                    </a:lnTo>
                    <a:lnTo>
                      <a:pt x="1465" y="31"/>
                    </a:lnTo>
                    <a:lnTo>
                      <a:pt x="1467" y="32"/>
                    </a:lnTo>
                    <a:lnTo>
                      <a:pt x="1468" y="32"/>
                    </a:lnTo>
                    <a:lnTo>
                      <a:pt x="1470" y="32"/>
                    </a:lnTo>
                    <a:lnTo>
                      <a:pt x="1472" y="33"/>
                    </a:lnTo>
                    <a:lnTo>
                      <a:pt x="1473" y="33"/>
                    </a:lnTo>
                    <a:lnTo>
                      <a:pt x="1474" y="33"/>
                    </a:lnTo>
                    <a:lnTo>
                      <a:pt x="1476" y="33"/>
                    </a:lnTo>
                    <a:lnTo>
                      <a:pt x="1478" y="33"/>
                    </a:lnTo>
                    <a:lnTo>
                      <a:pt x="1479" y="33"/>
                    </a:lnTo>
                    <a:lnTo>
                      <a:pt x="1481" y="32"/>
                    </a:lnTo>
                    <a:lnTo>
                      <a:pt x="1482" y="32"/>
                    </a:lnTo>
                    <a:lnTo>
                      <a:pt x="1484" y="31"/>
                    </a:lnTo>
                    <a:lnTo>
                      <a:pt x="1485" y="31"/>
                    </a:lnTo>
                    <a:lnTo>
                      <a:pt x="1487" y="30"/>
                    </a:lnTo>
                    <a:lnTo>
                      <a:pt x="1488" y="29"/>
                    </a:lnTo>
                    <a:lnTo>
                      <a:pt x="1490" y="29"/>
                    </a:lnTo>
                    <a:lnTo>
                      <a:pt x="1491" y="28"/>
                    </a:lnTo>
                    <a:lnTo>
                      <a:pt x="1493" y="27"/>
                    </a:lnTo>
                    <a:lnTo>
                      <a:pt x="1494" y="26"/>
                    </a:lnTo>
                    <a:lnTo>
                      <a:pt x="1496" y="25"/>
                    </a:lnTo>
                    <a:lnTo>
                      <a:pt x="1497" y="24"/>
                    </a:lnTo>
                    <a:lnTo>
                      <a:pt x="1499" y="23"/>
                    </a:lnTo>
                    <a:lnTo>
                      <a:pt x="1501" y="23"/>
                    </a:lnTo>
                    <a:lnTo>
                      <a:pt x="1502" y="22"/>
                    </a:lnTo>
                    <a:lnTo>
                      <a:pt x="1503" y="21"/>
                    </a:lnTo>
                    <a:lnTo>
                      <a:pt x="1505" y="21"/>
                    </a:lnTo>
                    <a:lnTo>
                      <a:pt x="1507" y="20"/>
                    </a:lnTo>
                    <a:lnTo>
                      <a:pt x="1508" y="20"/>
                    </a:lnTo>
                    <a:lnTo>
                      <a:pt x="1510" y="20"/>
                    </a:lnTo>
                    <a:lnTo>
                      <a:pt x="1511" y="19"/>
                    </a:lnTo>
                    <a:lnTo>
                      <a:pt x="1513" y="19"/>
                    </a:lnTo>
                    <a:lnTo>
                      <a:pt x="1514" y="19"/>
                    </a:lnTo>
                    <a:lnTo>
                      <a:pt x="1516" y="20"/>
                    </a:lnTo>
                    <a:lnTo>
                      <a:pt x="1517" y="20"/>
                    </a:lnTo>
                    <a:lnTo>
                      <a:pt x="1519" y="20"/>
                    </a:lnTo>
                    <a:lnTo>
                      <a:pt x="1520" y="21"/>
                    </a:lnTo>
                    <a:lnTo>
                      <a:pt x="1522" y="21"/>
                    </a:lnTo>
                    <a:lnTo>
                      <a:pt x="1523" y="22"/>
                    </a:lnTo>
                    <a:lnTo>
                      <a:pt x="1525" y="22"/>
                    </a:lnTo>
                    <a:lnTo>
                      <a:pt x="1526" y="23"/>
                    </a:lnTo>
                    <a:lnTo>
                      <a:pt x="1528" y="23"/>
                    </a:lnTo>
                    <a:lnTo>
                      <a:pt x="1529" y="24"/>
                    </a:lnTo>
                    <a:lnTo>
                      <a:pt x="1531" y="25"/>
                    </a:lnTo>
                    <a:lnTo>
                      <a:pt x="1532" y="26"/>
                    </a:lnTo>
                    <a:lnTo>
                      <a:pt x="1534" y="27"/>
                    </a:lnTo>
                    <a:lnTo>
                      <a:pt x="1535" y="27"/>
                    </a:lnTo>
                    <a:lnTo>
                      <a:pt x="1537" y="28"/>
                    </a:lnTo>
                    <a:lnTo>
                      <a:pt x="1539" y="28"/>
                    </a:lnTo>
                    <a:lnTo>
                      <a:pt x="1540" y="29"/>
                    </a:lnTo>
                    <a:lnTo>
                      <a:pt x="1541" y="29"/>
                    </a:lnTo>
                    <a:lnTo>
                      <a:pt x="1543" y="29"/>
                    </a:lnTo>
                    <a:lnTo>
                      <a:pt x="1545" y="29"/>
                    </a:lnTo>
                    <a:lnTo>
                      <a:pt x="1546" y="29"/>
                    </a:lnTo>
                    <a:lnTo>
                      <a:pt x="1547" y="29"/>
                    </a:lnTo>
                    <a:lnTo>
                      <a:pt x="1549" y="29"/>
                    </a:lnTo>
                    <a:lnTo>
                      <a:pt x="1551" y="29"/>
                    </a:lnTo>
                    <a:lnTo>
                      <a:pt x="1552" y="29"/>
                    </a:lnTo>
                    <a:lnTo>
                      <a:pt x="1554" y="29"/>
                    </a:lnTo>
                    <a:lnTo>
                      <a:pt x="1555" y="29"/>
                    </a:lnTo>
                    <a:lnTo>
                      <a:pt x="1557" y="28"/>
                    </a:lnTo>
                    <a:lnTo>
                      <a:pt x="1558" y="28"/>
                    </a:lnTo>
                    <a:lnTo>
                      <a:pt x="1560" y="27"/>
                    </a:lnTo>
                    <a:lnTo>
                      <a:pt x="1561" y="27"/>
                    </a:lnTo>
                    <a:lnTo>
                      <a:pt x="1563" y="27"/>
                    </a:lnTo>
                    <a:lnTo>
                      <a:pt x="1564" y="26"/>
                    </a:lnTo>
                    <a:lnTo>
                      <a:pt x="1566" y="26"/>
                    </a:lnTo>
                    <a:lnTo>
                      <a:pt x="1567" y="26"/>
                    </a:lnTo>
                    <a:lnTo>
                      <a:pt x="1569" y="26"/>
                    </a:lnTo>
                    <a:lnTo>
                      <a:pt x="1570" y="25"/>
                    </a:lnTo>
                    <a:lnTo>
                      <a:pt x="1572" y="25"/>
                    </a:lnTo>
                    <a:lnTo>
                      <a:pt x="1574" y="25"/>
                    </a:lnTo>
                    <a:lnTo>
                      <a:pt x="1575" y="26"/>
                    </a:lnTo>
                    <a:lnTo>
                      <a:pt x="1576" y="26"/>
                    </a:lnTo>
                    <a:lnTo>
                      <a:pt x="1578" y="26"/>
                    </a:lnTo>
                    <a:lnTo>
                      <a:pt x="1580" y="27"/>
                    </a:lnTo>
                    <a:lnTo>
                      <a:pt x="1581" y="27"/>
                    </a:lnTo>
                    <a:lnTo>
                      <a:pt x="1583" y="27"/>
                    </a:lnTo>
                    <a:lnTo>
                      <a:pt x="1584" y="28"/>
                    </a:lnTo>
                    <a:lnTo>
                      <a:pt x="1586" y="29"/>
                    </a:lnTo>
                    <a:lnTo>
                      <a:pt x="1587" y="29"/>
                    </a:lnTo>
                    <a:lnTo>
                      <a:pt x="1589" y="30"/>
                    </a:lnTo>
                    <a:lnTo>
                      <a:pt x="1590" y="31"/>
                    </a:lnTo>
                    <a:lnTo>
                      <a:pt x="1592" y="32"/>
                    </a:lnTo>
                    <a:lnTo>
                      <a:pt x="1593" y="32"/>
                    </a:lnTo>
                    <a:lnTo>
                      <a:pt x="1595" y="33"/>
                    </a:lnTo>
                    <a:lnTo>
                      <a:pt x="1596" y="33"/>
                    </a:lnTo>
                    <a:lnTo>
                      <a:pt x="1598" y="34"/>
                    </a:lnTo>
                    <a:lnTo>
                      <a:pt x="1599" y="34"/>
                    </a:lnTo>
                    <a:lnTo>
                      <a:pt x="1601" y="34"/>
                    </a:lnTo>
                    <a:lnTo>
                      <a:pt x="1602" y="34"/>
                    </a:lnTo>
                    <a:lnTo>
                      <a:pt x="1604" y="34"/>
                    </a:lnTo>
                    <a:lnTo>
                      <a:pt x="1605" y="34"/>
                    </a:lnTo>
                    <a:lnTo>
                      <a:pt x="1607" y="34"/>
                    </a:lnTo>
                    <a:lnTo>
                      <a:pt x="1608" y="33"/>
                    </a:lnTo>
                    <a:lnTo>
                      <a:pt x="1610" y="33"/>
                    </a:lnTo>
                    <a:lnTo>
                      <a:pt x="1612" y="32"/>
                    </a:lnTo>
                    <a:lnTo>
                      <a:pt x="1613" y="31"/>
                    </a:lnTo>
                    <a:lnTo>
                      <a:pt x="1614" y="30"/>
                    </a:lnTo>
                    <a:lnTo>
                      <a:pt x="1616" y="29"/>
                    </a:lnTo>
                    <a:lnTo>
                      <a:pt x="1618" y="28"/>
                    </a:lnTo>
                    <a:lnTo>
                      <a:pt x="1619" y="27"/>
                    </a:lnTo>
                    <a:lnTo>
                      <a:pt x="1620" y="26"/>
                    </a:lnTo>
                    <a:lnTo>
                      <a:pt x="1622" y="24"/>
                    </a:lnTo>
                    <a:lnTo>
                      <a:pt x="1624" y="23"/>
                    </a:lnTo>
                    <a:lnTo>
                      <a:pt x="1625" y="22"/>
                    </a:lnTo>
                    <a:lnTo>
                      <a:pt x="1627" y="21"/>
                    </a:lnTo>
                    <a:lnTo>
                      <a:pt x="1628" y="20"/>
                    </a:lnTo>
                    <a:lnTo>
                      <a:pt x="1630" y="19"/>
                    </a:lnTo>
                    <a:lnTo>
                      <a:pt x="1631" y="18"/>
                    </a:lnTo>
                    <a:lnTo>
                      <a:pt x="1633" y="18"/>
                    </a:lnTo>
                    <a:lnTo>
                      <a:pt x="1634" y="17"/>
                    </a:lnTo>
                    <a:lnTo>
                      <a:pt x="1636" y="17"/>
                    </a:lnTo>
                    <a:lnTo>
                      <a:pt x="1637" y="17"/>
                    </a:lnTo>
                    <a:lnTo>
                      <a:pt x="1639" y="17"/>
                    </a:lnTo>
                    <a:lnTo>
                      <a:pt x="1641" y="18"/>
                    </a:lnTo>
                    <a:lnTo>
                      <a:pt x="1642" y="18"/>
                    </a:lnTo>
                    <a:lnTo>
                      <a:pt x="1643" y="19"/>
                    </a:lnTo>
                    <a:lnTo>
                      <a:pt x="1645" y="20"/>
                    </a:lnTo>
                    <a:lnTo>
                      <a:pt x="1647" y="21"/>
                    </a:lnTo>
                    <a:lnTo>
                      <a:pt x="1648" y="22"/>
                    </a:lnTo>
                    <a:lnTo>
                      <a:pt x="1649" y="24"/>
                    </a:lnTo>
                    <a:lnTo>
                      <a:pt x="1651" y="26"/>
                    </a:lnTo>
                    <a:lnTo>
                      <a:pt x="1653" y="27"/>
                    </a:lnTo>
                    <a:lnTo>
                      <a:pt x="1654" y="29"/>
                    </a:lnTo>
                    <a:lnTo>
                      <a:pt x="1656" y="31"/>
                    </a:lnTo>
                    <a:lnTo>
                      <a:pt x="1657" y="33"/>
                    </a:lnTo>
                    <a:lnTo>
                      <a:pt x="1659" y="34"/>
                    </a:lnTo>
                    <a:lnTo>
                      <a:pt x="1660" y="36"/>
                    </a:lnTo>
                    <a:lnTo>
                      <a:pt x="1662" y="38"/>
                    </a:lnTo>
                    <a:lnTo>
                      <a:pt x="1663" y="39"/>
                    </a:lnTo>
                    <a:lnTo>
                      <a:pt x="1665" y="41"/>
                    </a:lnTo>
                    <a:lnTo>
                      <a:pt x="1666" y="42"/>
                    </a:lnTo>
                    <a:lnTo>
                      <a:pt x="1668" y="44"/>
                    </a:lnTo>
                    <a:lnTo>
                      <a:pt x="1669" y="45"/>
                    </a:lnTo>
                    <a:lnTo>
                      <a:pt x="1671" y="45"/>
                    </a:lnTo>
                    <a:lnTo>
                      <a:pt x="1672" y="46"/>
                    </a:lnTo>
                    <a:lnTo>
                      <a:pt x="1674" y="46"/>
                    </a:lnTo>
                    <a:lnTo>
                      <a:pt x="1675" y="47"/>
                    </a:lnTo>
                    <a:lnTo>
                      <a:pt x="1677" y="47"/>
                    </a:lnTo>
                    <a:lnTo>
                      <a:pt x="1678" y="47"/>
                    </a:lnTo>
                    <a:lnTo>
                      <a:pt x="1680" y="46"/>
                    </a:lnTo>
                    <a:lnTo>
                      <a:pt x="1681" y="46"/>
                    </a:lnTo>
                    <a:lnTo>
                      <a:pt x="1683" y="45"/>
                    </a:lnTo>
                    <a:lnTo>
                      <a:pt x="1685" y="44"/>
                    </a:lnTo>
                    <a:lnTo>
                      <a:pt x="1686" y="43"/>
                    </a:lnTo>
                    <a:lnTo>
                      <a:pt x="1687" y="42"/>
                    </a:lnTo>
                    <a:lnTo>
                      <a:pt x="1689" y="41"/>
                    </a:lnTo>
                    <a:lnTo>
                      <a:pt x="1691" y="40"/>
                    </a:lnTo>
                    <a:lnTo>
                      <a:pt x="1692" y="39"/>
                    </a:lnTo>
                    <a:lnTo>
                      <a:pt x="1694" y="37"/>
                    </a:lnTo>
                    <a:lnTo>
                      <a:pt x="1695" y="36"/>
                    </a:lnTo>
                    <a:lnTo>
                      <a:pt x="1697" y="35"/>
                    </a:lnTo>
                    <a:lnTo>
                      <a:pt x="1698" y="34"/>
                    </a:lnTo>
                    <a:lnTo>
                      <a:pt x="1700" y="33"/>
                    </a:lnTo>
                    <a:lnTo>
                      <a:pt x="1701" y="32"/>
                    </a:lnTo>
                    <a:lnTo>
                      <a:pt x="1703" y="31"/>
                    </a:lnTo>
                    <a:lnTo>
                      <a:pt x="1704" y="30"/>
                    </a:lnTo>
                    <a:lnTo>
                      <a:pt x="1706" y="29"/>
                    </a:lnTo>
                    <a:lnTo>
                      <a:pt x="1707" y="29"/>
                    </a:lnTo>
                    <a:lnTo>
                      <a:pt x="1709" y="29"/>
                    </a:lnTo>
                    <a:lnTo>
                      <a:pt x="1710" y="29"/>
                    </a:lnTo>
                    <a:lnTo>
                      <a:pt x="1712" y="29"/>
                    </a:lnTo>
                    <a:lnTo>
                      <a:pt x="1714" y="29"/>
                    </a:lnTo>
                    <a:lnTo>
                      <a:pt x="1715" y="29"/>
                    </a:lnTo>
                    <a:lnTo>
                      <a:pt x="1716" y="29"/>
                    </a:lnTo>
                    <a:lnTo>
                      <a:pt x="1718" y="30"/>
                    </a:lnTo>
                    <a:lnTo>
                      <a:pt x="1720" y="30"/>
                    </a:lnTo>
                    <a:lnTo>
                      <a:pt x="1721" y="31"/>
                    </a:lnTo>
                    <a:lnTo>
                      <a:pt x="1722" y="32"/>
                    </a:lnTo>
                    <a:lnTo>
                      <a:pt x="1724" y="33"/>
                    </a:lnTo>
                    <a:lnTo>
                      <a:pt x="1726" y="33"/>
                    </a:lnTo>
                    <a:lnTo>
                      <a:pt x="1727" y="34"/>
                    </a:lnTo>
                    <a:lnTo>
                      <a:pt x="1729" y="35"/>
                    </a:lnTo>
                    <a:lnTo>
                      <a:pt x="1730" y="36"/>
                    </a:lnTo>
                    <a:lnTo>
                      <a:pt x="1732" y="37"/>
                    </a:lnTo>
                    <a:lnTo>
                      <a:pt x="1733" y="38"/>
                    </a:lnTo>
                    <a:lnTo>
                      <a:pt x="1735" y="38"/>
                    </a:lnTo>
                    <a:lnTo>
                      <a:pt x="1736" y="39"/>
                    </a:lnTo>
                    <a:lnTo>
                      <a:pt x="1738" y="40"/>
                    </a:lnTo>
                    <a:lnTo>
                      <a:pt x="1739" y="40"/>
                    </a:lnTo>
                    <a:lnTo>
                      <a:pt x="1741" y="41"/>
                    </a:lnTo>
                    <a:lnTo>
                      <a:pt x="1742" y="41"/>
                    </a:lnTo>
                    <a:lnTo>
                      <a:pt x="1744" y="42"/>
                    </a:lnTo>
                    <a:lnTo>
                      <a:pt x="1745" y="42"/>
                    </a:lnTo>
                    <a:lnTo>
                      <a:pt x="1747" y="42"/>
                    </a:lnTo>
                    <a:lnTo>
                      <a:pt x="1748" y="43"/>
                    </a:lnTo>
                    <a:lnTo>
                      <a:pt x="1750" y="43"/>
                    </a:lnTo>
                    <a:lnTo>
                      <a:pt x="1751" y="44"/>
                    </a:lnTo>
                    <a:lnTo>
                      <a:pt x="1753" y="44"/>
                    </a:lnTo>
                    <a:lnTo>
                      <a:pt x="1754" y="44"/>
                    </a:lnTo>
                    <a:lnTo>
                      <a:pt x="1756" y="45"/>
                    </a:lnTo>
                    <a:lnTo>
                      <a:pt x="1758" y="45"/>
                    </a:lnTo>
                    <a:lnTo>
                      <a:pt x="1759" y="46"/>
                    </a:lnTo>
                    <a:lnTo>
                      <a:pt x="1760" y="46"/>
                    </a:lnTo>
                    <a:lnTo>
                      <a:pt x="1762" y="46"/>
                    </a:lnTo>
                    <a:lnTo>
                      <a:pt x="1764" y="47"/>
                    </a:lnTo>
                    <a:lnTo>
                      <a:pt x="1765" y="48"/>
                    </a:lnTo>
                    <a:lnTo>
                      <a:pt x="1767" y="48"/>
                    </a:lnTo>
                    <a:lnTo>
                      <a:pt x="1768" y="49"/>
                    </a:lnTo>
                    <a:lnTo>
                      <a:pt x="1770" y="50"/>
                    </a:lnTo>
                    <a:lnTo>
                      <a:pt x="1771" y="51"/>
                    </a:lnTo>
                    <a:lnTo>
                      <a:pt x="1773" y="52"/>
                    </a:lnTo>
                    <a:lnTo>
                      <a:pt x="1774" y="52"/>
                    </a:lnTo>
                    <a:lnTo>
                      <a:pt x="1776" y="53"/>
                    </a:lnTo>
                    <a:lnTo>
                      <a:pt x="1777" y="54"/>
                    </a:lnTo>
                    <a:lnTo>
                      <a:pt x="1779" y="55"/>
                    </a:lnTo>
                    <a:lnTo>
                      <a:pt x="1780" y="56"/>
                    </a:lnTo>
                    <a:lnTo>
                      <a:pt x="1782" y="57"/>
                    </a:lnTo>
                    <a:lnTo>
                      <a:pt x="1783" y="58"/>
                    </a:lnTo>
                    <a:lnTo>
                      <a:pt x="1785" y="59"/>
                    </a:lnTo>
                    <a:lnTo>
                      <a:pt x="1787" y="60"/>
                    </a:lnTo>
                    <a:lnTo>
                      <a:pt x="1788" y="61"/>
                    </a:lnTo>
                    <a:lnTo>
                      <a:pt x="1789" y="62"/>
                    </a:lnTo>
                    <a:lnTo>
                      <a:pt x="1791" y="63"/>
                    </a:lnTo>
                    <a:lnTo>
                      <a:pt x="1793" y="63"/>
                    </a:lnTo>
                    <a:lnTo>
                      <a:pt x="1794" y="64"/>
                    </a:lnTo>
                    <a:lnTo>
                      <a:pt x="1796" y="65"/>
                    </a:lnTo>
                    <a:lnTo>
                      <a:pt x="1797" y="65"/>
                    </a:lnTo>
                    <a:lnTo>
                      <a:pt x="1799" y="66"/>
                    </a:lnTo>
                    <a:lnTo>
                      <a:pt x="1800" y="66"/>
                    </a:lnTo>
                    <a:lnTo>
                      <a:pt x="1802" y="67"/>
                    </a:lnTo>
                    <a:lnTo>
                      <a:pt x="1803" y="67"/>
                    </a:lnTo>
                    <a:lnTo>
                      <a:pt x="1805" y="68"/>
                    </a:lnTo>
                    <a:lnTo>
                      <a:pt x="1806" y="69"/>
                    </a:lnTo>
                    <a:lnTo>
                      <a:pt x="1808" y="69"/>
                    </a:lnTo>
                    <a:lnTo>
                      <a:pt x="1809" y="70"/>
                    </a:lnTo>
                    <a:lnTo>
                      <a:pt x="1811" y="70"/>
                    </a:lnTo>
                    <a:lnTo>
                      <a:pt x="1812" y="71"/>
                    </a:lnTo>
                    <a:lnTo>
                      <a:pt x="1814" y="72"/>
                    </a:lnTo>
                    <a:lnTo>
                      <a:pt x="1815" y="72"/>
                    </a:lnTo>
                    <a:lnTo>
                      <a:pt x="1817" y="73"/>
                    </a:lnTo>
                    <a:lnTo>
                      <a:pt x="1818" y="74"/>
                    </a:lnTo>
                    <a:lnTo>
                      <a:pt x="1820" y="75"/>
                    </a:lnTo>
                    <a:lnTo>
                      <a:pt x="1821" y="76"/>
                    </a:lnTo>
                    <a:lnTo>
                      <a:pt x="1823" y="77"/>
                    </a:lnTo>
                    <a:lnTo>
                      <a:pt x="1824" y="78"/>
                    </a:lnTo>
                    <a:lnTo>
                      <a:pt x="1826" y="79"/>
                    </a:lnTo>
                    <a:lnTo>
                      <a:pt x="1827" y="81"/>
                    </a:lnTo>
                    <a:lnTo>
                      <a:pt x="1829" y="82"/>
                    </a:lnTo>
                    <a:lnTo>
                      <a:pt x="1831" y="83"/>
                    </a:lnTo>
                    <a:lnTo>
                      <a:pt x="1832" y="84"/>
                    </a:lnTo>
                    <a:lnTo>
                      <a:pt x="1833" y="85"/>
                    </a:lnTo>
                    <a:lnTo>
                      <a:pt x="1835" y="87"/>
                    </a:lnTo>
                    <a:lnTo>
                      <a:pt x="1837" y="88"/>
                    </a:lnTo>
                    <a:lnTo>
                      <a:pt x="1838" y="89"/>
                    </a:lnTo>
                    <a:lnTo>
                      <a:pt x="1840" y="90"/>
                    </a:lnTo>
                    <a:lnTo>
                      <a:pt x="1841" y="90"/>
                    </a:lnTo>
                    <a:lnTo>
                      <a:pt x="1843" y="91"/>
                    </a:lnTo>
                    <a:lnTo>
                      <a:pt x="1844" y="92"/>
                    </a:lnTo>
                    <a:lnTo>
                      <a:pt x="1846" y="92"/>
                    </a:lnTo>
                    <a:lnTo>
                      <a:pt x="1847" y="93"/>
                    </a:lnTo>
                    <a:lnTo>
                      <a:pt x="1849" y="93"/>
                    </a:lnTo>
                    <a:lnTo>
                      <a:pt x="1850" y="93"/>
                    </a:lnTo>
                    <a:lnTo>
                      <a:pt x="1852" y="93"/>
                    </a:lnTo>
                    <a:lnTo>
                      <a:pt x="1853" y="93"/>
                    </a:lnTo>
                    <a:lnTo>
                      <a:pt x="1855" y="92"/>
                    </a:lnTo>
                    <a:lnTo>
                      <a:pt x="1856" y="92"/>
                    </a:lnTo>
                    <a:lnTo>
                      <a:pt x="1858" y="91"/>
                    </a:lnTo>
                    <a:lnTo>
                      <a:pt x="1860" y="90"/>
                    </a:lnTo>
                    <a:lnTo>
                      <a:pt x="1861" y="90"/>
                    </a:lnTo>
                    <a:lnTo>
                      <a:pt x="1862" y="89"/>
                    </a:lnTo>
                    <a:lnTo>
                      <a:pt x="1864" y="87"/>
                    </a:lnTo>
                    <a:lnTo>
                      <a:pt x="1866" y="86"/>
                    </a:lnTo>
                    <a:lnTo>
                      <a:pt x="1867" y="84"/>
                    </a:lnTo>
                    <a:lnTo>
                      <a:pt x="1869" y="83"/>
                    </a:lnTo>
                    <a:lnTo>
                      <a:pt x="1870" y="82"/>
                    </a:lnTo>
                    <a:lnTo>
                      <a:pt x="1872" y="80"/>
                    </a:lnTo>
                    <a:lnTo>
                      <a:pt x="1873" y="78"/>
                    </a:lnTo>
                    <a:lnTo>
                      <a:pt x="1875" y="77"/>
                    </a:lnTo>
                    <a:lnTo>
                      <a:pt x="1876" y="75"/>
                    </a:lnTo>
                    <a:lnTo>
                      <a:pt x="1877" y="73"/>
                    </a:lnTo>
                    <a:lnTo>
                      <a:pt x="1879" y="72"/>
                    </a:lnTo>
                    <a:lnTo>
                      <a:pt x="1881" y="70"/>
                    </a:lnTo>
                    <a:lnTo>
                      <a:pt x="1882" y="69"/>
                    </a:lnTo>
                    <a:lnTo>
                      <a:pt x="1884" y="67"/>
                    </a:lnTo>
                    <a:lnTo>
                      <a:pt x="1885" y="66"/>
                    </a:lnTo>
                    <a:lnTo>
                      <a:pt x="1887" y="65"/>
                    </a:lnTo>
                    <a:lnTo>
                      <a:pt x="1888" y="64"/>
                    </a:lnTo>
                    <a:lnTo>
                      <a:pt x="1890" y="63"/>
                    </a:lnTo>
                    <a:lnTo>
                      <a:pt x="1891" y="61"/>
                    </a:lnTo>
                    <a:lnTo>
                      <a:pt x="1893" y="60"/>
                    </a:lnTo>
                    <a:lnTo>
                      <a:pt x="1894" y="60"/>
                    </a:lnTo>
                    <a:lnTo>
                      <a:pt x="1896" y="59"/>
                    </a:lnTo>
                    <a:lnTo>
                      <a:pt x="1898" y="58"/>
                    </a:lnTo>
                    <a:lnTo>
                      <a:pt x="1899" y="58"/>
                    </a:lnTo>
                    <a:lnTo>
                      <a:pt x="1900" y="57"/>
                    </a:lnTo>
                    <a:lnTo>
                      <a:pt x="1902" y="57"/>
                    </a:lnTo>
                    <a:lnTo>
                      <a:pt x="1904" y="56"/>
                    </a:lnTo>
                    <a:lnTo>
                      <a:pt x="1905" y="56"/>
                    </a:lnTo>
                    <a:lnTo>
                      <a:pt x="1906" y="56"/>
                    </a:lnTo>
                    <a:lnTo>
                      <a:pt x="1908" y="55"/>
                    </a:lnTo>
                    <a:lnTo>
                      <a:pt x="1910" y="55"/>
                    </a:lnTo>
                    <a:lnTo>
                      <a:pt x="1911" y="55"/>
                    </a:lnTo>
                    <a:lnTo>
                      <a:pt x="1913" y="55"/>
                    </a:lnTo>
                    <a:lnTo>
                      <a:pt x="1914" y="55"/>
                    </a:lnTo>
                    <a:lnTo>
                      <a:pt x="1916" y="55"/>
                    </a:lnTo>
                    <a:lnTo>
                      <a:pt x="1917" y="55"/>
                    </a:lnTo>
                    <a:lnTo>
                      <a:pt x="1919" y="56"/>
                    </a:lnTo>
                    <a:lnTo>
                      <a:pt x="1920" y="56"/>
                    </a:lnTo>
                    <a:lnTo>
                      <a:pt x="1922" y="56"/>
                    </a:lnTo>
                    <a:lnTo>
                      <a:pt x="1923" y="57"/>
                    </a:lnTo>
                    <a:lnTo>
                      <a:pt x="1925" y="57"/>
                    </a:lnTo>
                    <a:lnTo>
                      <a:pt x="1926" y="58"/>
                    </a:lnTo>
                    <a:lnTo>
                      <a:pt x="1928" y="58"/>
                    </a:lnTo>
                    <a:lnTo>
                      <a:pt x="1929" y="59"/>
                    </a:lnTo>
                    <a:lnTo>
                      <a:pt x="1931" y="59"/>
                    </a:lnTo>
                    <a:lnTo>
                      <a:pt x="1933" y="60"/>
                    </a:lnTo>
                    <a:lnTo>
                      <a:pt x="1934" y="60"/>
                    </a:lnTo>
                    <a:lnTo>
                      <a:pt x="1935" y="61"/>
                    </a:lnTo>
                    <a:lnTo>
                      <a:pt x="1937" y="62"/>
                    </a:lnTo>
                    <a:lnTo>
                      <a:pt x="1939" y="63"/>
                    </a:lnTo>
                    <a:lnTo>
                      <a:pt x="1940" y="63"/>
                    </a:lnTo>
                    <a:lnTo>
                      <a:pt x="1942" y="64"/>
                    </a:lnTo>
                    <a:lnTo>
                      <a:pt x="1943" y="65"/>
                    </a:lnTo>
                    <a:lnTo>
                      <a:pt x="1944" y="65"/>
                    </a:lnTo>
                    <a:lnTo>
                      <a:pt x="1946" y="66"/>
                    </a:lnTo>
                    <a:lnTo>
                      <a:pt x="1948" y="66"/>
                    </a:lnTo>
                    <a:lnTo>
                      <a:pt x="1949" y="67"/>
                    </a:lnTo>
                    <a:lnTo>
                      <a:pt x="1951" y="67"/>
                    </a:lnTo>
                    <a:lnTo>
                      <a:pt x="1952" y="68"/>
                    </a:lnTo>
                    <a:lnTo>
                      <a:pt x="1954" y="68"/>
                    </a:lnTo>
                    <a:lnTo>
                      <a:pt x="1955" y="68"/>
                    </a:lnTo>
                    <a:lnTo>
                      <a:pt x="1957" y="68"/>
                    </a:lnTo>
                    <a:lnTo>
                      <a:pt x="1958" y="68"/>
                    </a:lnTo>
                    <a:lnTo>
                      <a:pt x="1960" y="68"/>
                    </a:lnTo>
                    <a:lnTo>
                      <a:pt x="1961" y="68"/>
                    </a:lnTo>
                    <a:lnTo>
                      <a:pt x="1963" y="67"/>
                    </a:lnTo>
                    <a:lnTo>
                      <a:pt x="1964" y="67"/>
                    </a:lnTo>
                    <a:lnTo>
                      <a:pt x="1966" y="66"/>
                    </a:lnTo>
                    <a:lnTo>
                      <a:pt x="1967" y="66"/>
                    </a:lnTo>
                    <a:lnTo>
                      <a:pt x="1969" y="65"/>
                    </a:lnTo>
                    <a:lnTo>
                      <a:pt x="1971" y="64"/>
                    </a:lnTo>
                    <a:lnTo>
                      <a:pt x="1972" y="63"/>
                    </a:lnTo>
                    <a:lnTo>
                      <a:pt x="1973" y="63"/>
                    </a:lnTo>
                    <a:lnTo>
                      <a:pt x="1975" y="61"/>
                    </a:lnTo>
                    <a:lnTo>
                      <a:pt x="1977" y="61"/>
                    </a:lnTo>
                    <a:lnTo>
                      <a:pt x="1978" y="60"/>
                    </a:lnTo>
                    <a:lnTo>
                      <a:pt x="1979" y="59"/>
                    </a:lnTo>
                    <a:lnTo>
                      <a:pt x="1981" y="58"/>
                    </a:lnTo>
                    <a:lnTo>
                      <a:pt x="1983" y="58"/>
                    </a:lnTo>
                    <a:lnTo>
                      <a:pt x="1984" y="57"/>
                    </a:lnTo>
                    <a:lnTo>
                      <a:pt x="1986" y="57"/>
                    </a:lnTo>
                    <a:lnTo>
                      <a:pt x="1987" y="56"/>
                    </a:lnTo>
                    <a:lnTo>
                      <a:pt x="1989" y="56"/>
                    </a:lnTo>
                    <a:lnTo>
                      <a:pt x="1990" y="56"/>
                    </a:lnTo>
                    <a:lnTo>
                      <a:pt x="1992" y="56"/>
                    </a:lnTo>
                    <a:lnTo>
                      <a:pt x="1993" y="56"/>
                    </a:lnTo>
                    <a:lnTo>
                      <a:pt x="1995" y="56"/>
                    </a:lnTo>
                    <a:lnTo>
                      <a:pt x="1996" y="57"/>
                    </a:lnTo>
                    <a:lnTo>
                      <a:pt x="1998" y="58"/>
                    </a:lnTo>
                    <a:lnTo>
                      <a:pt x="2000" y="58"/>
                    </a:lnTo>
                    <a:lnTo>
                      <a:pt x="2001" y="59"/>
                    </a:lnTo>
                    <a:lnTo>
                      <a:pt x="2002" y="60"/>
                    </a:lnTo>
                    <a:lnTo>
                      <a:pt x="2004" y="61"/>
                    </a:lnTo>
                    <a:lnTo>
                      <a:pt x="2006" y="63"/>
                    </a:lnTo>
                    <a:lnTo>
                      <a:pt x="2007" y="64"/>
                    </a:lnTo>
                    <a:lnTo>
                      <a:pt x="2008" y="66"/>
                    </a:lnTo>
                    <a:lnTo>
                      <a:pt x="2010" y="67"/>
                    </a:lnTo>
                    <a:lnTo>
                      <a:pt x="2011" y="69"/>
                    </a:lnTo>
                    <a:lnTo>
                      <a:pt x="2013" y="70"/>
                    </a:lnTo>
                    <a:lnTo>
                      <a:pt x="2015" y="72"/>
                    </a:lnTo>
                    <a:lnTo>
                      <a:pt x="2016" y="73"/>
                    </a:lnTo>
                    <a:lnTo>
                      <a:pt x="2017" y="75"/>
                    </a:lnTo>
                    <a:lnTo>
                      <a:pt x="2019" y="76"/>
                    </a:lnTo>
                    <a:lnTo>
                      <a:pt x="2021" y="78"/>
                    </a:lnTo>
                    <a:lnTo>
                      <a:pt x="2022" y="79"/>
                    </a:lnTo>
                    <a:lnTo>
                      <a:pt x="2024" y="80"/>
                    </a:lnTo>
                    <a:lnTo>
                      <a:pt x="2025" y="81"/>
                    </a:lnTo>
                    <a:lnTo>
                      <a:pt x="2027" y="82"/>
                    </a:lnTo>
                    <a:lnTo>
                      <a:pt x="2028" y="83"/>
                    </a:lnTo>
                    <a:lnTo>
                      <a:pt x="2030" y="83"/>
                    </a:lnTo>
                    <a:lnTo>
                      <a:pt x="2031" y="84"/>
                    </a:lnTo>
                    <a:lnTo>
                      <a:pt x="2033" y="84"/>
                    </a:lnTo>
                    <a:lnTo>
                      <a:pt x="2034" y="84"/>
                    </a:lnTo>
                    <a:lnTo>
                      <a:pt x="2036" y="84"/>
                    </a:lnTo>
                    <a:lnTo>
                      <a:pt x="2037" y="84"/>
                    </a:lnTo>
                    <a:lnTo>
                      <a:pt x="2039" y="84"/>
                    </a:lnTo>
                    <a:lnTo>
                      <a:pt x="2040" y="84"/>
                    </a:lnTo>
                    <a:lnTo>
                      <a:pt x="2042" y="84"/>
                    </a:lnTo>
                    <a:lnTo>
                      <a:pt x="2044" y="84"/>
                    </a:lnTo>
                    <a:lnTo>
                      <a:pt x="2045" y="83"/>
                    </a:lnTo>
                    <a:lnTo>
                      <a:pt x="2046" y="83"/>
                    </a:lnTo>
                    <a:lnTo>
                      <a:pt x="2048" y="83"/>
                    </a:lnTo>
                    <a:lnTo>
                      <a:pt x="2050" y="82"/>
                    </a:lnTo>
                    <a:lnTo>
                      <a:pt x="2051" y="82"/>
                    </a:lnTo>
                    <a:lnTo>
                      <a:pt x="2053" y="81"/>
                    </a:lnTo>
                    <a:lnTo>
                      <a:pt x="2054" y="81"/>
                    </a:lnTo>
                    <a:lnTo>
                      <a:pt x="2056" y="80"/>
                    </a:lnTo>
                    <a:lnTo>
                      <a:pt x="2057" y="79"/>
                    </a:lnTo>
                    <a:lnTo>
                      <a:pt x="2059" y="79"/>
                    </a:lnTo>
                    <a:lnTo>
                      <a:pt x="2060" y="78"/>
                    </a:lnTo>
                    <a:lnTo>
                      <a:pt x="2062" y="78"/>
                    </a:lnTo>
                    <a:lnTo>
                      <a:pt x="2063" y="77"/>
                    </a:lnTo>
                    <a:lnTo>
                      <a:pt x="2065" y="77"/>
                    </a:lnTo>
                    <a:lnTo>
                      <a:pt x="2066" y="77"/>
                    </a:lnTo>
                    <a:lnTo>
                      <a:pt x="2068" y="76"/>
                    </a:lnTo>
                    <a:lnTo>
                      <a:pt x="2069" y="76"/>
                    </a:lnTo>
                    <a:lnTo>
                      <a:pt x="2071" y="75"/>
                    </a:lnTo>
                    <a:lnTo>
                      <a:pt x="2073" y="75"/>
                    </a:lnTo>
                    <a:lnTo>
                      <a:pt x="2074" y="75"/>
                    </a:lnTo>
                    <a:lnTo>
                      <a:pt x="2075" y="74"/>
                    </a:lnTo>
                    <a:lnTo>
                      <a:pt x="2077" y="73"/>
                    </a:lnTo>
                    <a:lnTo>
                      <a:pt x="2078" y="73"/>
                    </a:lnTo>
                    <a:lnTo>
                      <a:pt x="2080" y="72"/>
                    </a:lnTo>
                    <a:lnTo>
                      <a:pt x="2081" y="72"/>
                    </a:lnTo>
                    <a:lnTo>
                      <a:pt x="2083" y="71"/>
                    </a:lnTo>
                    <a:lnTo>
                      <a:pt x="2084" y="70"/>
                    </a:lnTo>
                    <a:lnTo>
                      <a:pt x="2086" y="69"/>
                    </a:lnTo>
                    <a:lnTo>
                      <a:pt x="2088" y="69"/>
                    </a:lnTo>
                    <a:lnTo>
                      <a:pt x="2089" y="68"/>
                    </a:lnTo>
                    <a:lnTo>
                      <a:pt x="2090" y="67"/>
                    </a:lnTo>
                    <a:lnTo>
                      <a:pt x="2092" y="66"/>
                    </a:lnTo>
                    <a:lnTo>
                      <a:pt x="2094" y="65"/>
                    </a:lnTo>
                    <a:lnTo>
                      <a:pt x="2095" y="64"/>
                    </a:lnTo>
                    <a:lnTo>
                      <a:pt x="2097" y="63"/>
                    </a:lnTo>
                    <a:lnTo>
                      <a:pt x="2098" y="62"/>
                    </a:lnTo>
                    <a:lnTo>
                      <a:pt x="2100" y="61"/>
                    </a:lnTo>
                    <a:lnTo>
                      <a:pt x="2101" y="60"/>
                    </a:lnTo>
                    <a:lnTo>
                      <a:pt x="2103" y="59"/>
                    </a:lnTo>
                    <a:lnTo>
                      <a:pt x="2104" y="58"/>
                    </a:lnTo>
                    <a:lnTo>
                      <a:pt x="2106" y="57"/>
                    </a:lnTo>
                    <a:lnTo>
                      <a:pt x="2107" y="56"/>
                    </a:lnTo>
                    <a:lnTo>
                      <a:pt x="2109" y="55"/>
                    </a:lnTo>
                    <a:lnTo>
                      <a:pt x="2110" y="54"/>
                    </a:lnTo>
                    <a:lnTo>
                      <a:pt x="2112" y="53"/>
                    </a:lnTo>
                    <a:lnTo>
                      <a:pt x="2113" y="53"/>
                    </a:lnTo>
                    <a:lnTo>
                      <a:pt x="2115" y="52"/>
                    </a:lnTo>
                    <a:lnTo>
                      <a:pt x="2117" y="51"/>
                    </a:lnTo>
                    <a:lnTo>
                      <a:pt x="2118" y="51"/>
                    </a:lnTo>
                    <a:lnTo>
                      <a:pt x="2119" y="51"/>
                    </a:lnTo>
                    <a:lnTo>
                      <a:pt x="2121" y="50"/>
                    </a:lnTo>
                    <a:lnTo>
                      <a:pt x="2123" y="50"/>
                    </a:lnTo>
                    <a:lnTo>
                      <a:pt x="2124" y="49"/>
                    </a:lnTo>
                    <a:lnTo>
                      <a:pt x="2126" y="49"/>
                    </a:lnTo>
                    <a:lnTo>
                      <a:pt x="2127" y="49"/>
                    </a:lnTo>
                    <a:lnTo>
                      <a:pt x="2129" y="49"/>
                    </a:lnTo>
                    <a:lnTo>
                      <a:pt x="2130" y="49"/>
                    </a:lnTo>
                    <a:lnTo>
                      <a:pt x="2132" y="49"/>
                    </a:lnTo>
                    <a:lnTo>
                      <a:pt x="2133" y="49"/>
                    </a:lnTo>
                    <a:lnTo>
                      <a:pt x="2135" y="50"/>
                    </a:lnTo>
                    <a:lnTo>
                      <a:pt x="2136" y="50"/>
                    </a:lnTo>
                    <a:lnTo>
                      <a:pt x="2138" y="50"/>
                    </a:lnTo>
                    <a:lnTo>
                      <a:pt x="2139" y="50"/>
                    </a:lnTo>
                    <a:lnTo>
                      <a:pt x="2141" y="51"/>
                    </a:lnTo>
                    <a:lnTo>
                      <a:pt x="2142" y="51"/>
                    </a:lnTo>
                    <a:lnTo>
                      <a:pt x="2144" y="51"/>
                    </a:lnTo>
                    <a:lnTo>
                      <a:pt x="2145" y="51"/>
                    </a:lnTo>
                    <a:lnTo>
                      <a:pt x="2147" y="51"/>
                    </a:lnTo>
                    <a:lnTo>
                      <a:pt x="2148" y="51"/>
                    </a:lnTo>
                    <a:lnTo>
                      <a:pt x="2150" y="51"/>
                    </a:lnTo>
                    <a:lnTo>
                      <a:pt x="2151" y="51"/>
                    </a:lnTo>
                    <a:lnTo>
                      <a:pt x="2153" y="51"/>
                    </a:lnTo>
                    <a:lnTo>
                      <a:pt x="2155" y="51"/>
                    </a:lnTo>
                    <a:lnTo>
                      <a:pt x="2156" y="51"/>
                    </a:lnTo>
                    <a:lnTo>
                      <a:pt x="2157" y="51"/>
                    </a:lnTo>
                    <a:lnTo>
                      <a:pt x="2159" y="51"/>
                    </a:lnTo>
                    <a:lnTo>
                      <a:pt x="2161" y="51"/>
                    </a:lnTo>
                    <a:lnTo>
                      <a:pt x="2162" y="51"/>
                    </a:lnTo>
                    <a:lnTo>
                      <a:pt x="2163" y="50"/>
                    </a:lnTo>
                    <a:lnTo>
                      <a:pt x="2165" y="50"/>
                    </a:lnTo>
                    <a:lnTo>
                      <a:pt x="2167" y="50"/>
                    </a:lnTo>
                    <a:lnTo>
                      <a:pt x="2168" y="49"/>
                    </a:lnTo>
                    <a:lnTo>
                      <a:pt x="2170" y="49"/>
                    </a:lnTo>
                    <a:lnTo>
                      <a:pt x="2171" y="49"/>
                    </a:lnTo>
                    <a:lnTo>
                      <a:pt x="2173" y="48"/>
                    </a:lnTo>
                    <a:lnTo>
                      <a:pt x="2174" y="48"/>
                    </a:lnTo>
                    <a:lnTo>
                      <a:pt x="2176" y="48"/>
                    </a:lnTo>
                    <a:lnTo>
                      <a:pt x="2177" y="48"/>
                    </a:lnTo>
                    <a:lnTo>
                      <a:pt x="2179" y="47"/>
                    </a:lnTo>
                    <a:lnTo>
                      <a:pt x="2180" y="47"/>
                    </a:lnTo>
                    <a:lnTo>
                      <a:pt x="2182" y="47"/>
                    </a:lnTo>
                    <a:lnTo>
                      <a:pt x="2183" y="47"/>
                    </a:lnTo>
                    <a:lnTo>
                      <a:pt x="2185" y="47"/>
                    </a:lnTo>
                    <a:lnTo>
                      <a:pt x="2186" y="47"/>
                    </a:lnTo>
                    <a:lnTo>
                      <a:pt x="2188" y="47"/>
                    </a:lnTo>
                    <a:lnTo>
                      <a:pt x="2190" y="47"/>
                    </a:lnTo>
                    <a:lnTo>
                      <a:pt x="2191" y="47"/>
                    </a:lnTo>
                    <a:lnTo>
                      <a:pt x="2192" y="47"/>
                    </a:lnTo>
                    <a:lnTo>
                      <a:pt x="2194" y="47"/>
                    </a:lnTo>
                    <a:lnTo>
                      <a:pt x="2196" y="47"/>
                    </a:lnTo>
                    <a:lnTo>
                      <a:pt x="2197" y="48"/>
                    </a:lnTo>
                    <a:lnTo>
                      <a:pt x="2199" y="48"/>
                    </a:lnTo>
                    <a:lnTo>
                      <a:pt x="2200" y="48"/>
                    </a:lnTo>
                    <a:lnTo>
                      <a:pt x="2202" y="48"/>
                    </a:lnTo>
                    <a:lnTo>
                      <a:pt x="2203" y="49"/>
                    </a:lnTo>
                    <a:lnTo>
                      <a:pt x="2205" y="49"/>
                    </a:lnTo>
                    <a:lnTo>
                      <a:pt x="2206" y="49"/>
                    </a:lnTo>
                    <a:lnTo>
                      <a:pt x="2208" y="49"/>
                    </a:lnTo>
                    <a:lnTo>
                      <a:pt x="2209" y="50"/>
                    </a:lnTo>
                    <a:lnTo>
                      <a:pt x="2211" y="50"/>
                    </a:lnTo>
                    <a:lnTo>
                      <a:pt x="2212" y="50"/>
                    </a:lnTo>
                    <a:lnTo>
                      <a:pt x="2214" y="51"/>
                    </a:lnTo>
                    <a:lnTo>
                      <a:pt x="2215" y="51"/>
                    </a:lnTo>
                    <a:lnTo>
                      <a:pt x="2217" y="51"/>
                    </a:lnTo>
                    <a:lnTo>
                      <a:pt x="2218" y="51"/>
                    </a:lnTo>
                    <a:lnTo>
                      <a:pt x="2220" y="51"/>
                    </a:lnTo>
                    <a:lnTo>
                      <a:pt x="2221" y="51"/>
                    </a:lnTo>
                    <a:lnTo>
                      <a:pt x="2223" y="51"/>
                    </a:lnTo>
                    <a:lnTo>
                      <a:pt x="2224" y="50"/>
                    </a:lnTo>
                    <a:lnTo>
                      <a:pt x="2226" y="50"/>
                    </a:lnTo>
                    <a:lnTo>
                      <a:pt x="2228" y="49"/>
                    </a:lnTo>
                    <a:lnTo>
                      <a:pt x="2229" y="49"/>
                    </a:lnTo>
                    <a:lnTo>
                      <a:pt x="2230" y="48"/>
                    </a:lnTo>
                    <a:lnTo>
                      <a:pt x="2232" y="48"/>
                    </a:lnTo>
                    <a:lnTo>
                      <a:pt x="2234" y="47"/>
                    </a:lnTo>
                    <a:lnTo>
                      <a:pt x="2235" y="47"/>
                    </a:lnTo>
                    <a:lnTo>
                      <a:pt x="2236" y="46"/>
                    </a:lnTo>
                    <a:lnTo>
                      <a:pt x="2238" y="46"/>
                    </a:lnTo>
                    <a:lnTo>
                      <a:pt x="2240" y="45"/>
                    </a:lnTo>
                    <a:lnTo>
                      <a:pt x="2241" y="44"/>
                    </a:lnTo>
                    <a:lnTo>
                      <a:pt x="2243" y="43"/>
                    </a:lnTo>
                    <a:lnTo>
                      <a:pt x="2244" y="42"/>
                    </a:lnTo>
                    <a:lnTo>
                      <a:pt x="2246" y="42"/>
                    </a:lnTo>
                    <a:lnTo>
                      <a:pt x="2247" y="41"/>
                    </a:lnTo>
                    <a:lnTo>
                      <a:pt x="2249" y="41"/>
                    </a:lnTo>
                    <a:lnTo>
                      <a:pt x="2250" y="40"/>
                    </a:lnTo>
                    <a:lnTo>
                      <a:pt x="2252" y="40"/>
                    </a:lnTo>
                    <a:lnTo>
                      <a:pt x="2253" y="39"/>
                    </a:lnTo>
                    <a:lnTo>
                      <a:pt x="2255" y="39"/>
                    </a:lnTo>
                    <a:lnTo>
                      <a:pt x="2257" y="39"/>
                    </a:lnTo>
                    <a:lnTo>
                      <a:pt x="2258" y="38"/>
                    </a:lnTo>
                    <a:lnTo>
                      <a:pt x="2259" y="38"/>
                    </a:lnTo>
                    <a:lnTo>
                      <a:pt x="2261" y="38"/>
                    </a:lnTo>
                    <a:lnTo>
                      <a:pt x="2263" y="38"/>
                    </a:lnTo>
                    <a:lnTo>
                      <a:pt x="2264" y="38"/>
                    </a:lnTo>
                    <a:lnTo>
                      <a:pt x="2265" y="38"/>
                    </a:lnTo>
                    <a:lnTo>
                      <a:pt x="2267" y="38"/>
                    </a:lnTo>
                    <a:lnTo>
                      <a:pt x="2269" y="38"/>
                    </a:lnTo>
                    <a:lnTo>
                      <a:pt x="2270" y="38"/>
                    </a:lnTo>
                    <a:lnTo>
                      <a:pt x="2272" y="38"/>
                    </a:lnTo>
                    <a:lnTo>
                      <a:pt x="2273" y="39"/>
                    </a:lnTo>
                    <a:lnTo>
                      <a:pt x="2275" y="39"/>
                    </a:lnTo>
                    <a:lnTo>
                      <a:pt x="2276" y="39"/>
                    </a:lnTo>
                    <a:lnTo>
                      <a:pt x="2278" y="39"/>
                    </a:lnTo>
                    <a:lnTo>
                      <a:pt x="2279" y="39"/>
                    </a:lnTo>
                    <a:lnTo>
                      <a:pt x="2281" y="39"/>
                    </a:lnTo>
                    <a:lnTo>
                      <a:pt x="2282" y="39"/>
                    </a:lnTo>
                    <a:lnTo>
                      <a:pt x="2284" y="39"/>
                    </a:lnTo>
                    <a:lnTo>
                      <a:pt x="2285" y="39"/>
                    </a:lnTo>
                    <a:lnTo>
                      <a:pt x="2287" y="39"/>
                    </a:lnTo>
                    <a:lnTo>
                      <a:pt x="2288" y="39"/>
                    </a:lnTo>
                    <a:lnTo>
                      <a:pt x="2290" y="38"/>
                    </a:lnTo>
                    <a:lnTo>
                      <a:pt x="2291" y="38"/>
                    </a:lnTo>
                    <a:lnTo>
                      <a:pt x="2293" y="38"/>
                    </a:lnTo>
                    <a:lnTo>
                      <a:pt x="2294" y="37"/>
                    </a:lnTo>
                    <a:lnTo>
                      <a:pt x="2296" y="36"/>
                    </a:lnTo>
                    <a:lnTo>
                      <a:pt x="2297" y="36"/>
                    </a:lnTo>
                    <a:lnTo>
                      <a:pt x="2299" y="35"/>
                    </a:lnTo>
                    <a:lnTo>
                      <a:pt x="2301" y="35"/>
                    </a:lnTo>
                    <a:lnTo>
                      <a:pt x="2302" y="34"/>
                    </a:lnTo>
                    <a:lnTo>
                      <a:pt x="2303" y="34"/>
                    </a:lnTo>
                    <a:lnTo>
                      <a:pt x="2305" y="33"/>
                    </a:lnTo>
                    <a:lnTo>
                      <a:pt x="2307" y="33"/>
                    </a:lnTo>
                    <a:lnTo>
                      <a:pt x="2308" y="32"/>
                    </a:lnTo>
                    <a:lnTo>
                      <a:pt x="2310" y="32"/>
                    </a:lnTo>
                    <a:lnTo>
                      <a:pt x="2311" y="32"/>
                    </a:lnTo>
                    <a:lnTo>
                      <a:pt x="2313" y="31"/>
                    </a:lnTo>
                    <a:lnTo>
                      <a:pt x="2314" y="31"/>
                    </a:lnTo>
                    <a:lnTo>
                      <a:pt x="2316" y="31"/>
                    </a:lnTo>
                    <a:lnTo>
                      <a:pt x="2317" y="31"/>
                    </a:lnTo>
                    <a:lnTo>
                      <a:pt x="2319" y="32"/>
                    </a:lnTo>
                    <a:lnTo>
                      <a:pt x="2320" y="32"/>
                    </a:lnTo>
                    <a:lnTo>
                      <a:pt x="2322" y="32"/>
                    </a:lnTo>
                    <a:lnTo>
                      <a:pt x="2323" y="33"/>
                    </a:lnTo>
                    <a:lnTo>
                      <a:pt x="2325" y="34"/>
                    </a:lnTo>
                    <a:lnTo>
                      <a:pt x="2326" y="34"/>
                    </a:lnTo>
                    <a:lnTo>
                      <a:pt x="2328" y="35"/>
                    </a:lnTo>
                    <a:lnTo>
                      <a:pt x="2330" y="36"/>
                    </a:lnTo>
                    <a:lnTo>
                      <a:pt x="2331" y="37"/>
                    </a:lnTo>
                    <a:lnTo>
                      <a:pt x="2332" y="38"/>
                    </a:lnTo>
                    <a:lnTo>
                      <a:pt x="2334" y="39"/>
                    </a:lnTo>
                    <a:lnTo>
                      <a:pt x="2336" y="40"/>
                    </a:lnTo>
                    <a:lnTo>
                      <a:pt x="2337" y="41"/>
                    </a:lnTo>
                    <a:lnTo>
                      <a:pt x="2338" y="42"/>
                    </a:lnTo>
                    <a:lnTo>
                      <a:pt x="2340" y="44"/>
                    </a:lnTo>
                    <a:lnTo>
                      <a:pt x="2342" y="45"/>
                    </a:lnTo>
                    <a:lnTo>
                      <a:pt x="2343" y="45"/>
                    </a:lnTo>
                    <a:lnTo>
                      <a:pt x="2345" y="46"/>
                    </a:lnTo>
                    <a:lnTo>
                      <a:pt x="2346" y="47"/>
                    </a:lnTo>
                    <a:lnTo>
                      <a:pt x="2348" y="47"/>
                    </a:lnTo>
                    <a:lnTo>
                      <a:pt x="2349" y="48"/>
                    </a:lnTo>
                    <a:lnTo>
                      <a:pt x="2351" y="48"/>
                    </a:lnTo>
                    <a:lnTo>
                      <a:pt x="2352" y="48"/>
                    </a:lnTo>
                    <a:lnTo>
                      <a:pt x="2354" y="48"/>
                    </a:lnTo>
                    <a:lnTo>
                      <a:pt x="2355" y="48"/>
                    </a:lnTo>
                    <a:lnTo>
                      <a:pt x="2357" y="48"/>
                    </a:lnTo>
                    <a:lnTo>
                      <a:pt x="2358" y="47"/>
                    </a:lnTo>
                    <a:lnTo>
                      <a:pt x="2360" y="47"/>
                    </a:lnTo>
                    <a:lnTo>
                      <a:pt x="2361" y="46"/>
                    </a:lnTo>
                    <a:lnTo>
                      <a:pt x="2363" y="45"/>
                    </a:lnTo>
                    <a:lnTo>
                      <a:pt x="2364" y="44"/>
                    </a:lnTo>
                    <a:lnTo>
                      <a:pt x="2366" y="43"/>
                    </a:lnTo>
                    <a:lnTo>
                      <a:pt x="2367" y="41"/>
                    </a:lnTo>
                    <a:lnTo>
                      <a:pt x="2369" y="40"/>
                    </a:lnTo>
                    <a:lnTo>
                      <a:pt x="2370" y="38"/>
                    </a:lnTo>
                    <a:lnTo>
                      <a:pt x="2372" y="36"/>
                    </a:lnTo>
                    <a:lnTo>
                      <a:pt x="2374" y="35"/>
                    </a:lnTo>
                    <a:lnTo>
                      <a:pt x="2375" y="33"/>
                    </a:lnTo>
                    <a:lnTo>
                      <a:pt x="2376" y="31"/>
                    </a:lnTo>
                    <a:lnTo>
                      <a:pt x="2378" y="29"/>
                    </a:lnTo>
                    <a:lnTo>
                      <a:pt x="2380" y="27"/>
                    </a:lnTo>
                    <a:lnTo>
                      <a:pt x="2381" y="26"/>
                    </a:lnTo>
                    <a:lnTo>
                      <a:pt x="2383" y="23"/>
                    </a:lnTo>
                    <a:lnTo>
                      <a:pt x="2384" y="22"/>
                    </a:lnTo>
                    <a:lnTo>
                      <a:pt x="2386" y="20"/>
                    </a:lnTo>
                    <a:lnTo>
                      <a:pt x="2387" y="18"/>
                    </a:lnTo>
                    <a:lnTo>
                      <a:pt x="2389" y="16"/>
                    </a:lnTo>
                    <a:lnTo>
                      <a:pt x="2390" y="15"/>
                    </a:lnTo>
                    <a:lnTo>
                      <a:pt x="2392" y="13"/>
                    </a:lnTo>
                    <a:lnTo>
                      <a:pt x="2393" y="11"/>
                    </a:lnTo>
                    <a:lnTo>
                      <a:pt x="2395" y="10"/>
                    </a:lnTo>
                    <a:lnTo>
                      <a:pt x="2396" y="8"/>
                    </a:lnTo>
                    <a:lnTo>
                      <a:pt x="2398" y="7"/>
                    </a:lnTo>
                    <a:lnTo>
                      <a:pt x="2399" y="6"/>
                    </a:lnTo>
                    <a:lnTo>
                      <a:pt x="2401" y="5"/>
                    </a:lnTo>
                    <a:lnTo>
                      <a:pt x="2403" y="4"/>
                    </a:lnTo>
                    <a:lnTo>
                      <a:pt x="2404" y="3"/>
                    </a:lnTo>
                    <a:lnTo>
                      <a:pt x="2405" y="2"/>
                    </a:lnTo>
                    <a:lnTo>
                      <a:pt x="2407" y="1"/>
                    </a:lnTo>
                    <a:lnTo>
                      <a:pt x="2409" y="1"/>
                    </a:lnTo>
                    <a:lnTo>
                      <a:pt x="2410" y="1"/>
                    </a:lnTo>
                    <a:lnTo>
                      <a:pt x="2412" y="0"/>
                    </a:lnTo>
                    <a:lnTo>
                      <a:pt x="2413" y="0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0"/>
                    </a:lnTo>
                    <a:lnTo>
                      <a:pt x="2422" y="1"/>
                    </a:lnTo>
                    <a:lnTo>
                      <a:pt x="2424" y="1"/>
                    </a:lnTo>
                    <a:lnTo>
                      <a:pt x="2425" y="2"/>
                    </a:lnTo>
                    <a:lnTo>
                      <a:pt x="2427" y="2"/>
                    </a:lnTo>
                    <a:lnTo>
                      <a:pt x="2428" y="3"/>
                    </a:lnTo>
                    <a:lnTo>
                      <a:pt x="2430" y="4"/>
                    </a:lnTo>
                    <a:lnTo>
                      <a:pt x="2431" y="4"/>
                    </a:lnTo>
                    <a:lnTo>
                      <a:pt x="2433" y="5"/>
                    </a:lnTo>
                    <a:lnTo>
                      <a:pt x="2434" y="6"/>
                    </a:lnTo>
                    <a:lnTo>
                      <a:pt x="2436" y="7"/>
                    </a:lnTo>
                    <a:lnTo>
                      <a:pt x="2437" y="8"/>
                    </a:lnTo>
                    <a:lnTo>
                      <a:pt x="2439" y="9"/>
                    </a:lnTo>
                    <a:lnTo>
                      <a:pt x="2440" y="10"/>
                    </a:lnTo>
                    <a:lnTo>
                      <a:pt x="2442" y="11"/>
                    </a:lnTo>
                    <a:lnTo>
                      <a:pt x="2443" y="12"/>
                    </a:lnTo>
                    <a:lnTo>
                      <a:pt x="2445" y="13"/>
                    </a:lnTo>
                    <a:lnTo>
                      <a:pt x="2447" y="14"/>
                    </a:lnTo>
                    <a:lnTo>
                      <a:pt x="2448" y="15"/>
                    </a:lnTo>
                    <a:lnTo>
                      <a:pt x="2449" y="16"/>
                    </a:lnTo>
                    <a:lnTo>
                      <a:pt x="2451" y="17"/>
                    </a:lnTo>
                    <a:lnTo>
                      <a:pt x="2453" y="17"/>
                    </a:lnTo>
                    <a:lnTo>
                      <a:pt x="2454" y="18"/>
                    </a:lnTo>
                    <a:lnTo>
                      <a:pt x="2456" y="19"/>
                    </a:lnTo>
                    <a:lnTo>
                      <a:pt x="2457" y="20"/>
                    </a:lnTo>
                    <a:lnTo>
                      <a:pt x="2459" y="20"/>
                    </a:lnTo>
                    <a:lnTo>
                      <a:pt x="2460" y="21"/>
                    </a:lnTo>
                    <a:lnTo>
                      <a:pt x="2462" y="22"/>
                    </a:lnTo>
                    <a:lnTo>
                      <a:pt x="2463" y="22"/>
                    </a:lnTo>
                    <a:lnTo>
                      <a:pt x="2465" y="23"/>
                    </a:lnTo>
                    <a:lnTo>
                      <a:pt x="2466" y="23"/>
                    </a:lnTo>
                    <a:lnTo>
                      <a:pt x="2468" y="24"/>
                    </a:lnTo>
                    <a:lnTo>
                      <a:pt x="2469" y="24"/>
                    </a:lnTo>
                    <a:lnTo>
                      <a:pt x="2471" y="25"/>
                    </a:lnTo>
                    <a:lnTo>
                      <a:pt x="2472" y="26"/>
                    </a:lnTo>
                    <a:lnTo>
                      <a:pt x="2474" y="26"/>
                    </a:lnTo>
                    <a:lnTo>
                      <a:pt x="2476" y="27"/>
                    </a:lnTo>
                    <a:lnTo>
                      <a:pt x="2477" y="27"/>
                    </a:lnTo>
                    <a:lnTo>
                      <a:pt x="2478" y="28"/>
                    </a:lnTo>
                    <a:lnTo>
                      <a:pt x="2480" y="29"/>
                    </a:lnTo>
                    <a:lnTo>
                      <a:pt x="2482" y="29"/>
                    </a:lnTo>
                    <a:lnTo>
                      <a:pt x="2483" y="30"/>
                    </a:lnTo>
                    <a:lnTo>
                      <a:pt x="2485" y="31"/>
                    </a:lnTo>
                    <a:lnTo>
                      <a:pt x="2486" y="32"/>
                    </a:lnTo>
                    <a:lnTo>
                      <a:pt x="2488" y="32"/>
                    </a:lnTo>
                    <a:lnTo>
                      <a:pt x="2489" y="33"/>
                    </a:lnTo>
                    <a:lnTo>
                      <a:pt x="2491" y="34"/>
                    </a:lnTo>
                    <a:lnTo>
                      <a:pt x="2492" y="35"/>
                    </a:lnTo>
                    <a:lnTo>
                      <a:pt x="2494" y="36"/>
                    </a:lnTo>
                    <a:lnTo>
                      <a:pt x="2495" y="37"/>
                    </a:lnTo>
                    <a:lnTo>
                      <a:pt x="2497" y="38"/>
                    </a:lnTo>
                    <a:lnTo>
                      <a:pt x="2498" y="39"/>
                    </a:lnTo>
                    <a:lnTo>
                      <a:pt x="2500" y="39"/>
                    </a:lnTo>
                    <a:lnTo>
                      <a:pt x="2501" y="40"/>
                    </a:lnTo>
                    <a:lnTo>
                      <a:pt x="2503" y="41"/>
                    </a:lnTo>
                    <a:lnTo>
                      <a:pt x="2504" y="42"/>
                    </a:lnTo>
                    <a:lnTo>
                      <a:pt x="2506" y="42"/>
                    </a:lnTo>
                    <a:lnTo>
                      <a:pt x="2507" y="43"/>
                    </a:lnTo>
                    <a:lnTo>
                      <a:pt x="2509" y="44"/>
                    </a:lnTo>
                    <a:lnTo>
                      <a:pt x="2510" y="45"/>
                    </a:lnTo>
                    <a:lnTo>
                      <a:pt x="2512" y="45"/>
                    </a:lnTo>
                    <a:lnTo>
                      <a:pt x="2514" y="46"/>
                    </a:lnTo>
                    <a:lnTo>
                      <a:pt x="2515" y="46"/>
                    </a:lnTo>
                    <a:lnTo>
                      <a:pt x="2516" y="46"/>
                    </a:lnTo>
                    <a:lnTo>
                      <a:pt x="2518" y="46"/>
                    </a:lnTo>
                    <a:lnTo>
                      <a:pt x="2520" y="47"/>
                    </a:lnTo>
                    <a:lnTo>
                      <a:pt x="2521" y="47"/>
                    </a:lnTo>
                    <a:lnTo>
                      <a:pt x="2522" y="47"/>
                    </a:lnTo>
                    <a:lnTo>
                      <a:pt x="2524" y="47"/>
                    </a:lnTo>
                    <a:lnTo>
                      <a:pt x="2526" y="47"/>
                    </a:lnTo>
                    <a:lnTo>
                      <a:pt x="2527" y="47"/>
                    </a:lnTo>
                    <a:lnTo>
                      <a:pt x="2529" y="47"/>
                    </a:lnTo>
                    <a:lnTo>
                      <a:pt x="2530" y="46"/>
                    </a:lnTo>
                    <a:lnTo>
                      <a:pt x="2532" y="46"/>
                    </a:lnTo>
                    <a:lnTo>
                      <a:pt x="2533" y="46"/>
                    </a:lnTo>
                    <a:lnTo>
                      <a:pt x="2535" y="46"/>
                    </a:lnTo>
                    <a:lnTo>
                      <a:pt x="2536" y="46"/>
                    </a:lnTo>
                    <a:lnTo>
                      <a:pt x="2538" y="45"/>
                    </a:lnTo>
                    <a:lnTo>
                      <a:pt x="2539" y="45"/>
                    </a:lnTo>
                    <a:lnTo>
                      <a:pt x="2541" y="45"/>
                    </a:lnTo>
                    <a:lnTo>
                      <a:pt x="2542" y="45"/>
                    </a:lnTo>
                    <a:lnTo>
                      <a:pt x="2544" y="45"/>
                    </a:lnTo>
                    <a:lnTo>
                      <a:pt x="2545" y="44"/>
                    </a:lnTo>
                    <a:lnTo>
                      <a:pt x="2547" y="44"/>
                    </a:lnTo>
                    <a:lnTo>
                      <a:pt x="2549" y="44"/>
                    </a:lnTo>
                    <a:lnTo>
                      <a:pt x="2550" y="44"/>
                    </a:lnTo>
                    <a:lnTo>
                      <a:pt x="2551" y="44"/>
                    </a:lnTo>
                    <a:lnTo>
                      <a:pt x="2553" y="44"/>
                    </a:lnTo>
                    <a:lnTo>
                      <a:pt x="2555" y="43"/>
                    </a:lnTo>
                    <a:lnTo>
                      <a:pt x="2556" y="43"/>
                    </a:lnTo>
                    <a:lnTo>
                      <a:pt x="2558" y="43"/>
                    </a:lnTo>
                    <a:lnTo>
                      <a:pt x="2559" y="43"/>
                    </a:lnTo>
                    <a:lnTo>
                      <a:pt x="2561" y="43"/>
                    </a:lnTo>
                    <a:lnTo>
                      <a:pt x="2562" y="43"/>
                    </a:lnTo>
                    <a:lnTo>
                      <a:pt x="2564" y="43"/>
                    </a:lnTo>
                    <a:lnTo>
                      <a:pt x="2565" y="42"/>
                    </a:lnTo>
                    <a:lnTo>
                      <a:pt x="2567" y="42"/>
                    </a:lnTo>
                    <a:lnTo>
                      <a:pt x="2568" y="42"/>
                    </a:lnTo>
                    <a:lnTo>
                      <a:pt x="2570" y="42"/>
                    </a:lnTo>
                    <a:lnTo>
                      <a:pt x="2571" y="42"/>
                    </a:lnTo>
                    <a:lnTo>
                      <a:pt x="2573" y="42"/>
                    </a:lnTo>
                    <a:lnTo>
                      <a:pt x="2574" y="42"/>
                    </a:lnTo>
                    <a:lnTo>
                      <a:pt x="2576" y="42"/>
                    </a:lnTo>
                    <a:lnTo>
                      <a:pt x="2577" y="42"/>
                    </a:lnTo>
                    <a:lnTo>
                      <a:pt x="2579" y="41"/>
                    </a:lnTo>
                    <a:lnTo>
                      <a:pt x="2580" y="41"/>
                    </a:lnTo>
                    <a:lnTo>
                      <a:pt x="2582" y="41"/>
                    </a:lnTo>
                    <a:lnTo>
                      <a:pt x="2583" y="41"/>
                    </a:lnTo>
                    <a:lnTo>
                      <a:pt x="2585" y="41"/>
                    </a:lnTo>
                    <a:lnTo>
                      <a:pt x="2587" y="41"/>
                    </a:lnTo>
                    <a:lnTo>
                      <a:pt x="2588" y="41"/>
                    </a:lnTo>
                    <a:lnTo>
                      <a:pt x="2589" y="40"/>
                    </a:lnTo>
                    <a:lnTo>
                      <a:pt x="2591" y="40"/>
                    </a:lnTo>
                    <a:lnTo>
                      <a:pt x="2593" y="40"/>
                    </a:lnTo>
                    <a:lnTo>
                      <a:pt x="2594" y="40"/>
                    </a:lnTo>
                    <a:lnTo>
                      <a:pt x="2595" y="40"/>
                    </a:lnTo>
                    <a:lnTo>
                      <a:pt x="2597" y="40"/>
                    </a:lnTo>
                    <a:lnTo>
                      <a:pt x="2599" y="39"/>
                    </a:lnTo>
                    <a:lnTo>
                      <a:pt x="2600" y="39"/>
                    </a:lnTo>
                    <a:lnTo>
                      <a:pt x="2602" y="39"/>
                    </a:lnTo>
                    <a:lnTo>
                      <a:pt x="2603" y="39"/>
                    </a:lnTo>
                    <a:lnTo>
                      <a:pt x="2605" y="39"/>
                    </a:lnTo>
                    <a:lnTo>
                      <a:pt x="2606" y="39"/>
                    </a:lnTo>
                    <a:lnTo>
                      <a:pt x="2608" y="39"/>
                    </a:lnTo>
                    <a:lnTo>
                      <a:pt x="2609" y="38"/>
                    </a:lnTo>
                    <a:lnTo>
                      <a:pt x="2611" y="38"/>
                    </a:lnTo>
                    <a:lnTo>
                      <a:pt x="2612" y="38"/>
                    </a:lnTo>
                    <a:lnTo>
                      <a:pt x="2614" y="38"/>
                    </a:lnTo>
                    <a:lnTo>
                      <a:pt x="2616" y="37"/>
                    </a:lnTo>
                    <a:lnTo>
                      <a:pt x="2617" y="37"/>
                    </a:lnTo>
                    <a:lnTo>
                      <a:pt x="2618" y="37"/>
                    </a:lnTo>
                    <a:lnTo>
                      <a:pt x="2620" y="36"/>
                    </a:lnTo>
                    <a:lnTo>
                      <a:pt x="2622" y="36"/>
                    </a:lnTo>
                    <a:lnTo>
                      <a:pt x="2623" y="36"/>
                    </a:lnTo>
                    <a:lnTo>
                      <a:pt x="2624" y="35"/>
                    </a:lnTo>
                    <a:lnTo>
                      <a:pt x="2626" y="35"/>
                    </a:lnTo>
                    <a:lnTo>
                      <a:pt x="2628" y="34"/>
                    </a:lnTo>
                    <a:lnTo>
                      <a:pt x="2629" y="34"/>
                    </a:lnTo>
                    <a:lnTo>
                      <a:pt x="2631" y="34"/>
                    </a:lnTo>
                    <a:lnTo>
                      <a:pt x="2632" y="33"/>
                    </a:lnTo>
                    <a:lnTo>
                      <a:pt x="2634" y="33"/>
                    </a:lnTo>
                    <a:lnTo>
                      <a:pt x="2635" y="33"/>
                    </a:lnTo>
                    <a:lnTo>
                      <a:pt x="2637" y="32"/>
                    </a:lnTo>
                    <a:lnTo>
                      <a:pt x="2638" y="32"/>
                    </a:lnTo>
                    <a:lnTo>
                      <a:pt x="2640" y="32"/>
                    </a:lnTo>
                    <a:lnTo>
                      <a:pt x="2641" y="32"/>
                    </a:lnTo>
                    <a:lnTo>
                      <a:pt x="2643" y="32"/>
                    </a:lnTo>
                    <a:lnTo>
                      <a:pt x="2644" y="32"/>
                    </a:lnTo>
                    <a:lnTo>
                      <a:pt x="2646" y="32"/>
                    </a:lnTo>
                    <a:lnTo>
                      <a:pt x="2647" y="32"/>
                    </a:lnTo>
                    <a:lnTo>
                      <a:pt x="2649" y="33"/>
                    </a:lnTo>
                    <a:lnTo>
                      <a:pt x="2650" y="33"/>
                    </a:lnTo>
                    <a:lnTo>
                      <a:pt x="2652" y="33"/>
                    </a:lnTo>
                    <a:lnTo>
                      <a:pt x="2653" y="34"/>
                    </a:lnTo>
                    <a:lnTo>
                      <a:pt x="2655" y="35"/>
                    </a:lnTo>
                    <a:lnTo>
                      <a:pt x="2656" y="36"/>
                    </a:lnTo>
                    <a:lnTo>
                      <a:pt x="2658" y="36"/>
                    </a:lnTo>
                    <a:lnTo>
                      <a:pt x="2660" y="38"/>
                    </a:lnTo>
                    <a:lnTo>
                      <a:pt x="2661" y="39"/>
                    </a:lnTo>
                    <a:lnTo>
                      <a:pt x="2662" y="40"/>
                    </a:lnTo>
                    <a:lnTo>
                      <a:pt x="2664" y="41"/>
                    </a:lnTo>
                    <a:lnTo>
                      <a:pt x="2666" y="43"/>
                    </a:lnTo>
                    <a:lnTo>
                      <a:pt x="2667" y="44"/>
                    </a:lnTo>
                    <a:lnTo>
                      <a:pt x="2669" y="46"/>
                    </a:lnTo>
                    <a:lnTo>
                      <a:pt x="2670" y="47"/>
                    </a:lnTo>
                    <a:lnTo>
                      <a:pt x="2672" y="49"/>
                    </a:lnTo>
                    <a:lnTo>
                      <a:pt x="2673" y="50"/>
                    </a:lnTo>
                    <a:lnTo>
                      <a:pt x="2675" y="52"/>
                    </a:lnTo>
                    <a:lnTo>
                      <a:pt x="2676" y="53"/>
                    </a:lnTo>
                    <a:lnTo>
                      <a:pt x="2678" y="54"/>
                    </a:lnTo>
                    <a:lnTo>
                      <a:pt x="2679" y="56"/>
                    </a:lnTo>
                    <a:lnTo>
                      <a:pt x="2681" y="57"/>
                    </a:lnTo>
                    <a:lnTo>
                      <a:pt x="2682" y="58"/>
                    </a:lnTo>
                    <a:lnTo>
                      <a:pt x="2684" y="59"/>
                    </a:lnTo>
                    <a:lnTo>
                      <a:pt x="2685" y="60"/>
                    </a:lnTo>
                    <a:lnTo>
                      <a:pt x="2687" y="61"/>
                    </a:lnTo>
                    <a:lnTo>
                      <a:pt x="2689" y="62"/>
                    </a:lnTo>
                    <a:lnTo>
                      <a:pt x="2690" y="63"/>
                    </a:lnTo>
                    <a:lnTo>
                      <a:pt x="2691" y="63"/>
                    </a:lnTo>
                    <a:lnTo>
                      <a:pt x="2693" y="63"/>
                    </a:lnTo>
                    <a:lnTo>
                      <a:pt x="2695" y="64"/>
                    </a:lnTo>
                    <a:lnTo>
                      <a:pt x="2696" y="64"/>
                    </a:lnTo>
                    <a:lnTo>
                      <a:pt x="2697" y="64"/>
                    </a:lnTo>
                    <a:lnTo>
                      <a:pt x="2699" y="63"/>
                    </a:lnTo>
                    <a:lnTo>
                      <a:pt x="2701" y="63"/>
                    </a:lnTo>
                    <a:lnTo>
                      <a:pt x="2702" y="63"/>
                    </a:lnTo>
                    <a:lnTo>
                      <a:pt x="2704" y="62"/>
                    </a:lnTo>
                    <a:lnTo>
                      <a:pt x="2705" y="61"/>
                    </a:lnTo>
                    <a:lnTo>
                      <a:pt x="2707" y="60"/>
                    </a:lnTo>
                    <a:lnTo>
                      <a:pt x="2708" y="60"/>
                    </a:lnTo>
                    <a:lnTo>
                      <a:pt x="2710" y="59"/>
                    </a:lnTo>
                    <a:lnTo>
                      <a:pt x="2711" y="58"/>
                    </a:lnTo>
                    <a:lnTo>
                      <a:pt x="2713" y="57"/>
                    </a:lnTo>
                    <a:lnTo>
                      <a:pt x="2714" y="56"/>
                    </a:lnTo>
                    <a:lnTo>
                      <a:pt x="2716" y="55"/>
                    </a:lnTo>
                    <a:lnTo>
                      <a:pt x="2717" y="54"/>
                    </a:lnTo>
                    <a:lnTo>
                      <a:pt x="2719" y="54"/>
                    </a:lnTo>
                    <a:lnTo>
                      <a:pt x="2720" y="53"/>
                    </a:lnTo>
                    <a:lnTo>
                      <a:pt x="2722" y="52"/>
                    </a:lnTo>
                    <a:lnTo>
                      <a:pt x="2723" y="52"/>
                    </a:lnTo>
                    <a:lnTo>
                      <a:pt x="2725" y="51"/>
                    </a:lnTo>
                    <a:lnTo>
                      <a:pt x="2726" y="51"/>
                    </a:lnTo>
                    <a:lnTo>
                      <a:pt x="2728" y="50"/>
                    </a:lnTo>
                    <a:lnTo>
                      <a:pt x="2729" y="50"/>
                    </a:lnTo>
                    <a:lnTo>
                      <a:pt x="2731" y="49"/>
                    </a:lnTo>
                    <a:lnTo>
                      <a:pt x="2733" y="49"/>
                    </a:lnTo>
                    <a:lnTo>
                      <a:pt x="2734" y="49"/>
                    </a:lnTo>
                    <a:lnTo>
                      <a:pt x="2735" y="49"/>
                    </a:lnTo>
                    <a:lnTo>
                      <a:pt x="2737" y="49"/>
                    </a:lnTo>
                    <a:lnTo>
                      <a:pt x="2739" y="50"/>
                    </a:lnTo>
                    <a:lnTo>
                      <a:pt x="2740" y="50"/>
                    </a:lnTo>
                    <a:lnTo>
                      <a:pt x="2742" y="50"/>
                    </a:lnTo>
                    <a:lnTo>
                      <a:pt x="2743" y="51"/>
                    </a:lnTo>
                    <a:lnTo>
                      <a:pt x="2745" y="51"/>
                    </a:lnTo>
                    <a:lnTo>
                      <a:pt x="2746" y="51"/>
                    </a:lnTo>
                    <a:lnTo>
                      <a:pt x="2748" y="52"/>
                    </a:lnTo>
                    <a:lnTo>
                      <a:pt x="2749" y="52"/>
                    </a:lnTo>
                    <a:lnTo>
                      <a:pt x="2751" y="53"/>
                    </a:lnTo>
                    <a:lnTo>
                      <a:pt x="2752" y="53"/>
                    </a:lnTo>
                    <a:lnTo>
                      <a:pt x="2754" y="53"/>
                    </a:lnTo>
                    <a:lnTo>
                      <a:pt x="2755" y="54"/>
                    </a:lnTo>
                    <a:lnTo>
                      <a:pt x="2757" y="54"/>
                    </a:lnTo>
                    <a:lnTo>
                      <a:pt x="2758" y="54"/>
                    </a:lnTo>
                    <a:lnTo>
                      <a:pt x="2760" y="54"/>
                    </a:lnTo>
                    <a:lnTo>
                      <a:pt x="2762" y="54"/>
                    </a:lnTo>
                    <a:lnTo>
                      <a:pt x="2763" y="55"/>
                    </a:lnTo>
                    <a:lnTo>
                      <a:pt x="2764" y="55"/>
                    </a:lnTo>
                    <a:lnTo>
                      <a:pt x="2766" y="55"/>
                    </a:lnTo>
                    <a:lnTo>
                      <a:pt x="2768" y="55"/>
                    </a:lnTo>
                    <a:lnTo>
                      <a:pt x="2769" y="55"/>
                    </a:lnTo>
                    <a:lnTo>
                      <a:pt x="2771" y="54"/>
                    </a:lnTo>
                    <a:lnTo>
                      <a:pt x="2772" y="54"/>
                    </a:lnTo>
                    <a:lnTo>
                      <a:pt x="2774" y="54"/>
                    </a:lnTo>
                    <a:lnTo>
                      <a:pt x="2775" y="54"/>
                    </a:lnTo>
                    <a:lnTo>
                      <a:pt x="2777" y="54"/>
                    </a:lnTo>
                    <a:lnTo>
                      <a:pt x="2778" y="53"/>
                    </a:lnTo>
                    <a:lnTo>
                      <a:pt x="2780" y="53"/>
                    </a:lnTo>
                    <a:lnTo>
                      <a:pt x="2781" y="52"/>
                    </a:lnTo>
                    <a:lnTo>
                      <a:pt x="2783" y="52"/>
                    </a:lnTo>
                    <a:lnTo>
                      <a:pt x="2784" y="52"/>
                    </a:lnTo>
                    <a:lnTo>
                      <a:pt x="2786" y="51"/>
                    </a:lnTo>
                    <a:lnTo>
                      <a:pt x="2787" y="51"/>
                    </a:lnTo>
                    <a:lnTo>
                      <a:pt x="2789" y="51"/>
                    </a:lnTo>
                    <a:lnTo>
                      <a:pt x="2790" y="50"/>
                    </a:lnTo>
                    <a:lnTo>
                      <a:pt x="2792" y="49"/>
                    </a:lnTo>
                    <a:lnTo>
                      <a:pt x="2793" y="49"/>
                    </a:lnTo>
                    <a:lnTo>
                      <a:pt x="2795" y="49"/>
                    </a:lnTo>
                    <a:lnTo>
                      <a:pt x="2796" y="48"/>
                    </a:lnTo>
                    <a:lnTo>
                      <a:pt x="2798" y="48"/>
                    </a:lnTo>
                    <a:lnTo>
                      <a:pt x="2799" y="48"/>
                    </a:lnTo>
                    <a:lnTo>
                      <a:pt x="2801" y="47"/>
                    </a:lnTo>
                    <a:lnTo>
                      <a:pt x="2802" y="47"/>
                    </a:lnTo>
                    <a:lnTo>
                      <a:pt x="2804" y="47"/>
                    </a:lnTo>
                    <a:lnTo>
                      <a:pt x="2806" y="46"/>
                    </a:lnTo>
                    <a:lnTo>
                      <a:pt x="2807" y="46"/>
                    </a:lnTo>
                    <a:lnTo>
                      <a:pt x="2808" y="46"/>
                    </a:lnTo>
                    <a:lnTo>
                      <a:pt x="2810" y="45"/>
                    </a:lnTo>
                    <a:lnTo>
                      <a:pt x="2812" y="45"/>
                    </a:lnTo>
                    <a:lnTo>
                      <a:pt x="2813" y="45"/>
                    </a:lnTo>
                    <a:lnTo>
                      <a:pt x="2815" y="45"/>
                    </a:lnTo>
                    <a:lnTo>
                      <a:pt x="2816" y="44"/>
                    </a:lnTo>
                    <a:lnTo>
                      <a:pt x="2818" y="44"/>
                    </a:lnTo>
                    <a:lnTo>
                      <a:pt x="2819" y="44"/>
                    </a:lnTo>
                    <a:lnTo>
                      <a:pt x="2821" y="43"/>
                    </a:lnTo>
                    <a:lnTo>
                      <a:pt x="2822" y="43"/>
                    </a:lnTo>
                    <a:lnTo>
                      <a:pt x="2824" y="43"/>
                    </a:lnTo>
                    <a:lnTo>
                      <a:pt x="2825" y="42"/>
                    </a:lnTo>
                    <a:lnTo>
                      <a:pt x="2827" y="42"/>
                    </a:lnTo>
                    <a:lnTo>
                      <a:pt x="2828" y="42"/>
                    </a:lnTo>
                    <a:lnTo>
                      <a:pt x="2830" y="42"/>
                    </a:lnTo>
                    <a:lnTo>
                      <a:pt x="2831" y="42"/>
                    </a:lnTo>
                    <a:lnTo>
                      <a:pt x="2833" y="42"/>
                    </a:lnTo>
                    <a:lnTo>
                      <a:pt x="2835" y="41"/>
                    </a:lnTo>
                    <a:lnTo>
                      <a:pt x="2836" y="41"/>
                    </a:lnTo>
                    <a:lnTo>
                      <a:pt x="2837" y="41"/>
                    </a:lnTo>
                    <a:lnTo>
                      <a:pt x="2839" y="42"/>
                    </a:lnTo>
                    <a:lnTo>
                      <a:pt x="2841" y="42"/>
                    </a:lnTo>
                    <a:lnTo>
                      <a:pt x="2842" y="42"/>
                    </a:lnTo>
                    <a:lnTo>
                      <a:pt x="2844" y="42"/>
                    </a:lnTo>
                    <a:lnTo>
                      <a:pt x="2845" y="42"/>
                    </a:lnTo>
                    <a:lnTo>
                      <a:pt x="2847" y="42"/>
                    </a:lnTo>
                    <a:lnTo>
                      <a:pt x="2848" y="43"/>
                    </a:lnTo>
                    <a:lnTo>
                      <a:pt x="2850" y="43"/>
                    </a:lnTo>
                    <a:lnTo>
                      <a:pt x="2851" y="44"/>
                    </a:lnTo>
                    <a:lnTo>
                      <a:pt x="2853" y="44"/>
                    </a:lnTo>
                    <a:lnTo>
                      <a:pt x="2854" y="45"/>
                    </a:lnTo>
                    <a:lnTo>
                      <a:pt x="2856" y="45"/>
                    </a:lnTo>
                    <a:lnTo>
                      <a:pt x="2857" y="45"/>
                    </a:lnTo>
                    <a:lnTo>
                      <a:pt x="2859" y="46"/>
                    </a:lnTo>
                    <a:lnTo>
                      <a:pt x="2860" y="46"/>
                    </a:lnTo>
                    <a:lnTo>
                      <a:pt x="2862" y="47"/>
                    </a:lnTo>
                    <a:lnTo>
                      <a:pt x="2863" y="47"/>
                    </a:lnTo>
                    <a:lnTo>
                      <a:pt x="2865" y="48"/>
                    </a:lnTo>
                    <a:lnTo>
                      <a:pt x="2866" y="48"/>
                    </a:lnTo>
                    <a:lnTo>
                      <a:pt x="2868" y="49"/>
                    </a:lnTo>
                    <a:lnTo>
                      <a:pt x="2869" y="49"/>
                    </a:lnTo>
                    <a:lnTo>
                      <a:pt x="2871" y="50"/>
                    </a:lnTo>
                    <a:lnTo>
                      <a:pt x="2873" y="51"/>
                    </a:lnTo>
                    <a:lnTo>
                      <a:pt x="2874" y="51"/>
                    </a:lnTo>
                    <a:lnTo>
                      <a:pt x="2875" y="51"/>
                    </a:lnTo>
                    <a:lnTo>
                      <a:pt x="2877" y="52"/>
                    </a:lnTo>
                    <a:lnTo>
                      <a:pt x="2879" y="52"/>
                    </a:lnTo>
                    <a:lnTo>
                      <a:pt x="2880" y="53"/>
                    </a:lnTo>
                    <a:lnTo>
                      <a:pt x="2881" y="53"/>
                    </a:lnTo>
                    <a:lnTo>
                      <a:pt x="2883" y="53"/>
                    </a:lnTo>
                    <a:lnTo>
                      <a:pt x="2885" y="53"/>
                    </a:lnTo>
                    <a:lnTo>
                      <a:pt x="2886" y="54"/>
                    </a:lnTo>
                    <a:lnTo>
                      <a:pt x="2888" y="54"/>
                    </a:lnTo>
                    <a:lnTo>
                      <a:pt x="2889" y="54"/>
                    </a:lnTo>
                    <a:lnTo>
                      <a:pt x="2891" y="54"/>
                    </a:lnTo>
                    <a:lnTo>
                      <a:pt x="2892" y="55"/>
                    </a:lnTo>
                    <a:lnTo>
                      <a:pt x="2894" y="55"/>
                    </a:lnTo>
                    <a:lnTo>
                      <a:pt x="2895" y="55"/>
                    </a:lnTo>
                    <a:lnTo>
                      <a:pt x="2897" y="55"/>
                    </a:lnTo>
                    <a:lnTo>
                      <a:pt x="2898" y="55"/>
                    </a:lnTo>
                    <a:lnTo>
                      <a:pt x="2900" y="56"/>
                    </a:lnTo>
                    <a:lnTo>
                      <a:pt x="2902" y="56"/>
                    </a:lnTo>
                    <a:lnTo>
                      <a:pt x="2903" y="56"/>
                    </a:lnTo>
                    <a:lnTo>
                      <a:pt x="2904" y="57"/>
                    </a:lnTo>
                    <a:lnTo>
                      <a:pt x="2906" y="57"/>
                    </a:lnTo>
                    <a:lnTo>
                      <a:pt x="2908" y="57"/>
                    </a:lnTo>
                    <a:lnTo>
                      <a:pt x="2909" y="57"/>
                    </a:lnTo>
                    <a:lnTo>
                      <a:pt x="2910" y="57"/>
                    </a:lnTo>
                    <a:lnTo>
                      <a:pt x="2912" y="58"/>
                    </a:lnTo>
                    <a:lnTo>
                      <a:pt x="2914" y="58"/>
                    </a:lnTo>
                    <a:lnTo>
                      <a:pt x="2915" y="58"/>
                    </a:lnTo>
                    <a:lnTo>
                      <a:pt x="2917" y="58"/>
                    </a:lnTo>
                    <a:lnTo>
                      <a:pt x="2918" y="58"/>
                    </a:lnTo>
                    <a:lnTo>
                      <a:pt x="2920" y="58"/>
                    </a:lnTo>
                    <a:lnTo>
                      <a:pt x="2921" y="58"/>
                    </a:lnTo>
                    <a:lnTo>
                      <a:pt x="2923" y="58"/>
                    </a:lnTo>
                    <a:lnTo>
                      <a:pt x="2924" y="58"/>
                    </a:lnTo>
                    <a:lnTo>
                      <a:pt x="2926" y="58"/>
                    </a:lnTo>
                    <a:lnTo>
                      <a:pt x="2927" y="58"/>
                    </a:lnTo>
                    <a:lnTo>
                      <a:pt x="2929" y="58"/>
                    </a:lnTo>
                    <a:lnTo>
                      <a:pt x="2930" y="58"/>
                    </a:lnTo>
                    <a:lnTo>
                      <a:pt x="2932" y="58"/>
                    </a:lnTo>
                    <a:lnTo>
                      <a:pt x="2933" y="58"/>
                    </a:lnTo>
                    <a:lnTo>
                      <a:pt x="2935" y="58"/>
                    </a:lnTo>
                    <a:lnTo>
                      <a:pt x="2936" y="58"/>
                    </a:lnTo>
                    <a:lnTo>
                      <a:pt x="2938" y="58"/>
                    </a:lnTo>
                    <a:lnTo>
                      <a:pt x="2939" y="58"/>
                    </a:lnTo>
                    <a:lnTo>
                      <a:pt x="2941" y="57"/>
                    </a:lnTo>
                    <a:lnTo>
                      <a:pt x="2942" y="57"/>
                    </a:lnTo>
                    <a:lnTo>
                      <a:pt x="2944" y="57"/>
                    </a:lnTo>
                    <a:lnTo>
                      <a:pt x="2946" y="57"/>
                    </a:lnTo>
                    <a:lnTo>
                      <a:pt x="2947" y="56"/>
                    </a:lnTo>
                    <a:lnTo>
                      <a:pt x="2948" y="56"/>
                    </a:lnTo>
                    <a:lnTo>
                      <a:pt x="2950" y="56"/>
                    </a:lnTo>
                    <a:lnTo>
                      <a:pt x="2952" y="55"/>
                    </a:lnTo>
                    <a:lnTo>
                      <a:pt x="2953" y="55"/>
                    </a:lnTo>
                    <a:lnTo>
                      <a:pt x="2954" y="55"/>
                    </a:lnTo>
                    <a:lnTo>
                      <a:pt x="2956" y="54"/>
                    </a:lnTo>
                    <a:lnTo>
                      <a:pt x="2958" y="54"/>
                    </a:lnTo>
                    <a:lnTo>
                      <a:pt x="2959" y="54"/>
                    </a:lnTo>
                    <a:lnTo>
                      <a:pt x="2961" y="54"/>
                    </a:lnTo>
                    <a:lnTo>
                      <a:pt x="2962" y="53"/>
                    </a:lnTo>
                    <a:lnTo>
                      <a:pt x="2964" y="53"/>
                    </a:lnTo>
                    <a:lnTo>
                      <a:pt x="2965" y="53"/>
                    </a:lnTo>
                    <a:lnTo>
                      <a:pt x="2967" y="53"/>
                    </a:lnTo>
                    <a:lnTo>
                      <a:pt x="2968" y="52"/>
                    </a:lnTo>
                    <a:lnTo>
                      <a:pt x="2970" y="52"/>
                    </a:lnTo>
                    <a:lnTo>
                      <a:pt x="2971" y="52"/>
                    </a:lnTo>
                    <a:lnTo>
                      <a:pt x="2973" y="52"/>
                    </a:lnTo>
                    <a:lnTo>
                      <a:pt x="2975" y="51"/>
                    </a:lnTo>
                    <a:lnTo>
                      <a:pt x="2976" y="51"/>
                    </a:lnTo>
                    <a:lnTo>
                      <a:pt x="2977" y="51"/>
                    </a:lnTo>
                    <a:lnTo>
                      <a:pt x="2979" y="51"/>
                    </a:lnTo>
                    <a:lnTo>
                      <a:pt x="2981" y="51"/>
                    </a:lnTo>
                    <a:lnTo>
                      <a:pt x="2982" y="51"/>
                    </a:lnTo>
                    <a:lnTo>
                      <a:pt x="2983" y="51"/>
                    </a:lnTo>
                    <a:lnTo>
                      <a:pt x="2985" y="51"/>
                    </a:lnTo>
                    <a:lnTo>
                      <a:pt x="2987" y="51"/>
                    </a:lnTo>
                    <a:lnTo>
                      <a:pt x="2988" y="51"/>
                    </a:lnTo>
                    <a:lnTo>
                      <a:pt x="2990" y="52"/>
                    </a:lnTo>
                    <a:lnTo>
                      <a:pt x="2991" y="52"/>
                    </a:lnTo>
                    <a:lnTo>
                      <a:pt x="2993" y="53"/>
                    </a:lnTo>
                    <a:lnTo>
                      <a:pt x="2994" y="53"/>
                    </a:lnTo>
                    <a:lnTo>
                      <a:pt x="2996" y="54"/>
                    </a:lnTo>
                    <a:lnTo>
                      <a:pt x="2997" y="55"/>
                    </a:lnTo>
                    <a:lnTo>
                      <a:pt x="2999" y="55"/>
                    </a:lnTo>
                    <a:lnTo>
                      <a:pt x="3000" y="57"/>
                    </a:lnTo>
                    <a:lnTo>
                      <a:pt x="3002" y="58"/>
                    </a:lnTo>
                    <a:lnTo>
                      <a:pt x="3003" y="59"/>
                    </a:lnTo>
                    <a:lnTo>
                      <a:pt x="3005" y="60"/>
                    </a:lnTo>
                    <a:lnTo>
                      <a:pt x="3006" y="61"/>
                    </a:lnTo>
                    <a:lnTo>
                      <a:pt x="3008" y="63"/>
                    </a:lnTo>
                    <a:lnTo>
                      <a:pt x="3009" y="64"/>
                    </a:lnTo>
                    <a:lnTo>
                      <a:pt x="3011" y="65"/>
                    </a:lnTo>
                    <a:lnTo>
                      <a:pt x="3012" y="67"/>
                    </a:lnTo>
                    <a:lnTo>
                      <a:pt x="3014" y="68"/>
                    </a:lnTo>
                    <a:lnTo>
                      <a:pt x="3015" y="70"/>
                    </a:lnTo>
                    <a:lnTo>
                      <a:pt x="3017" y="71"/>
                    </a:lnTo>
                    <a:lnTo>
                      <a:pt x="3019" y="72"/>
                    </a:lnTo>
                    <a:lnTo>
                      <a:pt x="3020" y="73"/>
                    </a:lnTo>
                    <a:lnTo>
                      <a:pt x="3021" y="75"/>
                    </a:lnTo>
                    <a:lnTo>
                      <a:pt x="3023" y="76"/>
                    </a:lnTo>
                    <a:lnTo>
                      <a:pt x="3025" y="76"/>
                    </a:lnTo>
                    <a:lnTo>
                      <a:pt x="3026" y="77"/>
                    </a:lnTo>
                    <a:lnTo>
                      <a:pt x="3028" y="78"/>
                    </a:lnTo>
                    <a:lnTo>
                      <a:pt x="3029" y="78"/>
                    </a:lnTo>
                    <a:lnTo>
                      <a:pt x="3031" y="78"/>
                    </a:lnTo>
                    <a:lnTo>
                      <a:pt x="3032" y="78"/>
                    </a:lnTo>
                    <a:lnTo>
                      <a:pt x="3034" y="78"/>
                    </a:lnTo>
                    <a:lnTo>
                      <a:pt x="3035" y="78"/>
                    </a:lnTo>
                    <a:lnTo>
                      <a:pt x="3037" y="78"/>
                    </a:lnTo>
                    <a:lnTo>
                      <a:pt x="3038" y="77"/>
                    </a:lnTo>
                    <a:lnTo>
                      <a:pt x="3040" y="76"/>
                    </a:lnTo>
                    <a:lnTo>
                      <a:pt x="3041" y="76"/>
                    </a:lnTo>
                    <a:lnTo>
                      <a:pt x="3043" y="75"/>
                    </a:lnTo>
                    <a:lnTo>
                      <a:pt x="3044" y="73"/>
                    </a:lnTo>
                    <a:lnTo>
                      <a:pt x="3046" y="72"/>
                    </a:lnTo>
                    <a:lnTo>
                      <a:pt x="3048" y="71"/>
                    </a:lnTo>
                    <a:lnTo>
                      <a:pt x="3049" y="69"/>
                    </a:lnTo>
                    <a:lnTo>
                      <a:pt x="3050" y="68"/>
                    </a:lnTo>
                    <a:lnTo>
                      <a:pt x="3052" y="66"/>
                    </a:lnTo>
                    <a:lnTo>
                      <a:pt x="3054" y="65"/>
                    </a:lnTo>
                    <a:lnTo>
                      <a:pt x="3055" y="63"/>
                    </a:lnTo>
                    <a:lnTo>
                      <a:pt x="3056" y="62"/>
                    </a:lnTo>
                    <a:lnTo>
                      <a:pt x="3058" y="60"/>
                    </a:lnTo>
                    <a:lnTo>
                      <a:pt x="3060" y="59"/>
                    </a:lnTo>
                    <a:lnTo>
                      <a:pt x="3061" y="58"/>
                    </a:lnTo>
                    <a:lnTo>
                      <a:pt x="3063" y="57"/>
                    </a:lnTo>
                    <a:lnTo>
                      <a:pt x="3064" y="56"/>
                    </a:lnTo>
                    <a:lnTo>
                      <a:pt x="3066" y="55"/>
                    </a:lnTo>
                    <a:lnTo>
                      <a:pt x="3067" y="54"/>
                    </a:lnTo>
                    <a:lnTo>
                      <a:pt x="3069" y="53"/>
                    </a:lnTo>
                    <a:lnTo>
                      <a:pt x="3070" y="53"/>
                    </a:lnTo>
                    <a:lnTo>
                      <a:pt x="3072" y="53"/>
                    </a:lnTo>
                    <a:lnTo>
                      <a:pt x="3073" y="52"/>
                    </a:lnTo>
                    <a:lnTo>
                      <a:pt x="3075" y="52"/>
                    </a:lnTo>
                    <a:lnTo>
                      <a:pt x="3076" y="52"/>
                    </a:lnTo>
                    <a:lnTo>
                      <a:pt x="3078" y="52"/>
                    </a:lnTo>
                    <a:lnTo>
                      <a:pt x="3079" y="52"/>
                    </a:lnTo>
                    <a:lnTo>
                      <a:pt x="3081" y="52"/>
                    </a:lnTo>
                    <a:lnTo>
                      <a:pt x="3082" y="52"/>
                    </a:lnTo>
                    <a:lnTo>
                      <a:pt x="3084" y="53"/>
                    </a:lnTo>
                    <a:lnTo>
                      <a:pt x="3085" y="53"/>
                    </a:lnTo>
                    <a:lnTo>
                      <a:pt x="3087" y="53"/>
                    </a:lnTo>
                    <a:lnTo>
                      <a:pt x="3088" y="53"/>
                    </a:lnTo>
                    <a:lnTo>
                      <a:pt x="3090" y="53"/>
                    </a:lnTo>
                    <a:lnTo>
                      <a:pt x="3092" y="53"/>
                    </a:lnTo>
                    <a:lnTo>
                      <a:pt x="3093" y="53"/>
                    </a:lnTo>
                    <a:lnTo>
                      <a:pt x="3094" y="53"/>
                    </a:lnTo>
                    <a:lnTo>
                      <a:pt x="3096" y="53"/>
                    </a:lnTo>
                    <a:lnTo>
                      <a:pt x="3098" y="53"/>
                    </a:lnTo>
                    <a:lnTo>
                      <a:pt x="3099" y="53"/>
                    </a:lnTo>
                    <a:lnTo>
                      <a:pt x="3101" y="52"/>
                    </a:lnTo>
                    <a:lnTo>
                      <a:pt x="3102" y="52"/>
                    </a:lnTo>
                    <a:lnTo>
                      <a:pt x="3104" y="51"/>
                    </a:lnTo>
                    <a:lnTo>
                      <a:pt x="3105" y="51"/>
                    </a:lnTo>
                    <a:lnTo>
                      <a:pt x="3107" y="50"/>
                    </a:lnTo>
                    <a:lnTo>
                      <a:pt x="3108" y="49"/>
                    </a:lnTo>
                    <a:lnTo>
                      <a:pt x="3110" y="48"/>
                    </a:lnTo>
                    <a:lnTo>
                      <a:pt x="3111" y="47"/>
                    </a:lnTo>
                    <a:lnTo>
                      <a:pt x="3113" y="46"/>
                    </a:lnTo>
                    <a:lnTo>
                      <a:pt x="3114" y="45"/>
                    </a:lnTo>
                    <a:lnTo>
                      <a:pt x="3116" y="45"/>
                    </a:lnTo>
                    <a:lnTo>
                      <a:pt x="3117" y="44"/>
                    </a:lnTo>
                    <a:lnTo>
                      <a:pt x="3119" y="42"/>
                    </a:lnTo>
                    <a:lnTo>
                      <a:pt x="3121" y="42"/>
                    </a:lnTo>
                    <a:lnTo>
                      <a:pt x="3122" y="41"/>
                    </a:lnTo>
                    <a:lnTo>
                      <a:pt x="3123" y="40"/>
                    </a:lnTo>
                    <a:lnTo>
                      <a:pt x="3125" y="39"/>
                    </a:lnTo>
                    <a:lnTo>
                      <a:pt x="3127" y="39"/>
                    </a:lnTo>
                    <a:lnTo>
                      <a:pt x="3128" y="38"/>
                    </a:lnTo>
                    <a:lnTo>
                      <a:pt x="3130" y="38"/>
                    </a:lnTo>
                    <a:lnTo>
                      <a:pt x="3131" y="37"/>
                    </a:lnTo>
                    <a:lnTo>
                      <a:pt x="3133" y="36"/>
                    </a:lnTo>
                    <a:lnTo>
                      <a:pt x="3134" y="36"/>
                    </a:lnTo>
                    <a:lnTo>
                      <a:pt x="3136" y="36"/>
                    </a:lnTo>
                    <a:lnTo>
                      <a:pt x="3137" y="36"/>
                    </a:lnTo>
                    <a:lnTo>
                      <a:pt x="3139" y="35"/>
                    </a:lnTo>
                    <a:lnTo>
                      <a:pt x="3140" y="35"/>
                    </a:lnTo>
                    <a:lnTo>
                      <a:pt x="3142" y="35"/>
                    </a:lnTo>
                    <a:lnTo>
                      <a:pt x="3143" y="35"/>
                    </a:lnTo>
                    <a:lnTo>
                      <a:pt x="3145" y="35"/>
                    </a:lnTo>
                    <a:lnTo>
                      <a:pt x="3146" y="35"/>
                    </a:lnTo>
                    <a:lnTo>
                      <a:pt x="3148" y="35"/>
                    </a:lnTo>
                    <a:lnTo>
                      <a:pt x="3149" y="36"/>
                    </a:lnTo>
                    <a:lnTo>
                      <a:pt x="3151" y="36"/>
                    </a:lnTo>
                    <a:lnTo>
                      <a:pt x="3152" y="36"/>
                    </a:lnTo>
                    <a:lnTo>
                      <a:pt x="3154" y="36"/>
                    </a:lnTo>
                    <a:lnTo>
                      <a:pt x="3155" y="36"/>
                    </a:lnTo>
                    <a:lnTo>
                      <a:pt x="3157" y="36"/>
                    </a:lnTo>
                    <a:lnTo>
                      <a:pt x="3159" y="36"/>
                    </a:lnTo>
                    <a:lnTo>
                      <a:pt x="3160" y="36"/>
                    </a:lnTo>
                    <a:lnTo>
                      <a:pt x="3161" y="36"/>
                    </a:lnTo>
                    <a:lnTo>
                      <a:pt x="3163" y="36"/>
                    </a:lnTo>
                    <a:lnTo>
                      <a:pt x="3165" y="36"/>
                    </a:lnTo>
                    <a:lnTo>
                      <a:pt x="3166" y="36"/>
                    </a:lnTo>
                    <a:lnTo>
                      <a:pt x="3167" y="36"/>
                    </a:lnTo>
                    <a:lnTo>
                      <a:pt x="3169" y="36"/>
                    </a:lnTo>
                    <a:lnTo>
                      <a:pt x="3171" y="36"/>
                    </a:lnTo>
                    <a:lnTo>
                      <a:pt x="3172" y="36"/>
                    </a:lnTo>
                    <a:lnTo>
                      <a:pt x="3174" y="36"/>
                    </a:lnTo>
                    <a:lnTo>
                      <a:pt x="3175" y="36"/>
                    </a:lnTo>
                    <a:lnTo>
                      <a:pt x="3177" y="36"/>
                    </a:lnTo>
                    <a:lnTo>
                      <a:pt x="3178" y="36"/>
                    </a:lnTo>
                    <a:lnTo>
                      <a:pt x="3180" y="37"/>
                    </a:lnTo>
                    <a:lnTo>
                      <a:pt x="3181" y="37"/>
                    </a:lnTo>
                    <a:lnTo>
                      <a:pt x="3183" y="37"/>
                    </a:lnTo>
                    <a:lnTo>
                      <a:pt x="3184" y="38"/>
                    </a:lnTo>
                    <a:lnTo>
                      <a:pt x="3186" y="38"/>
                    </a:lnTo>
                    <a:lnTo>
                      <a:pt x="3187" y="38"/>
                    </a:lnTo>
                    <a:lnTo>
                      <a:pt x="3189" y="39"/>
                    </a:lnTo>
                    <a:lnTo>
                      <a:pt x="3190" y="39"/>
                    </a:lnTo>
                    <a:lnTo>
                      <a:pt x="3192" y="39"/>
                    </a:lnTo>
                    <a:lnTo>
                      <a:pt x="3194" y="40"/>
                    </a:lnTo>
                    <a:lnTo>
                      <a:pt x="3195" y="40"/>
                    </a:lnTo>
                    <a:lnTo>
                      <a:pt x="3196" y="40"/>
                    </a:lnTo>
                    <a:lnTo>
                      <a:pt x="3198" y="41"/>
                    </a:lnTo>
                    <a:lnTo>
                      <a:pt x="3200" y="41"/>
                    </a:lnTo>
                    <a:lnTo>
                      <a:pt x="3201" y="42"/>
                    </a:lnTo>
                    <a:lnTo>
                      <a:pt x="3203" y="42"/>
                    </a:lnTo>
                    <a:lnTo>
                      <a:pt x="3204" y="42"/>
                    </a:lnTo>
                    <a:lnTo>
                      <a:pt x="3206" y="43"/>
                    </a:lnTo>
                    <a:lnTo>
                      <a:pt x="3207" y="43"/>
                    </a:lnTo>
                    <a:lnTo>
                      <a:pt x="3209" y="44"/>
                    </a:lnTo>
                    <a:lnTo>
                      <a:pt x="3210" y="44"/>
                    </a:lnTo>
                    <a:lnTo>
                      <a:pt x="3212" y="44"/>
                    </a:lnTo>
                    <a:lnTo>
                      <a:pt x="3213" y="44"/>
                    </a:lnTo>
                    <a:lnTo>
                      <a:pt x="3215" y="45"/>
                    </a:lnTo>
                    <a:lnTo>
                      <a:pt x="3216" y="45"/>
                    </a:lnTo>
                    <a:lnTo>
                      <a:pt x="3218" y="45"/>
                    </a:lnTo>
                    <a:lnTo>
                      <a:pt x="3219" y="45"/>
                    </a:lnTo>
                    <a:lnTo>
                      <a:pt x="3221" y="45"/>
                    </a:lnTo>
                    <a:lnTo>
                      <a:pt x="3222" y="45"/>
                    </a:lnTo>
                    <a:lnTo>
                      <a:pt x="3224" y="46"/>
                    </a:lnTo>
                    <a:lnTo>
                      <a:pt x="3225" y="46"/>
                    </a:lnTo>
                    <a:lnTo>
                      <a:pt x="3227" y="46"/>
                    </a:lnTo>
                    <a:lnTo>
                      <a:pt x="3228" y="46"/>
                    </a:lnTo>
                    <a:lnTo>
                      <a:pt x="3230" y="47"/>
                    </a:lnTo>
                    <a:lnTo>
                      <a:pt x="3232" y="47"/>
                    </a:lnTo>
                    <a:lnTo>
                      <a:pt x="3233" y="47"/>
                    </a:lnTo>
                    <a:lnTo>
                      <a:pt x="3234" y="48"/>
                    </a:lnTo>
                    <a:lnTo>
                      <a:pt x="3236" y="48"/>
                    </a:lnTo>
                    <a:lnTo>
                      <a:pt x="3238" y="49"/>
                    </a:lnTo>
                    <a:lnTo>
                      <a:pt x="3239" y="49"/>
                    </a:lnTo>
                    <a:lnTo>
                      <a:pt x="3240" y="50"/>
                    </a:lnTo>
                    <a:lnTo>
                      <a:pt x="3242" y="51"/>
                    </a:lnTo>
                    <a:lnTo>
                      <a:pt x="3244" y="51"/>
                    </a:lnTo>
                    <a:lnTo>
                      <a:pt x="3245" y="52"/>
                    </a:lnTo>
                    <a:lnTo>
                      <a:pt x="3247" y="53"/>
                    </a:lnTo>
                    <a:lnTo>
                      <a:pt x="3248" y="53"/>
                    </a:lnTo>
                    <a:lnTo>
                      <a:pt x="3250" y="54"/>
                    </a:lnTo>
                    <a:lnTo>
                      <a:pt x="3251" y="55"/>
                    </a:lnTo>
                    <a:lnTo>
                      <a:pt x="3253" y="55"/>
                    </a:lnTo>
                    <a:lnTo>
                      <a:pt x="3254" y="56"/>
                    </a:lnTo>
                    <a:lnTo>
                      <a:pt x="3256" y="57"/>
                    </a:lnTo>
                    <a:lnTo>
                      <a:pt x="3257" y="58"/>
                    </a:lnTo>
                    <a:lnTo>
                      <a:pt x="3259" y="58"/>
                    </a:lnTo>
                    <a:lnTo>
                      <a:pt x="3261" y="59"/>
                    </a:lnTo>
                    <a:lnTo>
                      <a:pt x="3262" y="59"/>
                    </a:lnTo>
                    <a:lnTo>
                      <a:pt x="3263" y="60"/>
                    </a:lnTo>
                    <a:lnTo>
                      <a:pt x="3265" y="60"/>
                    </a:lnTo>
                    <a:lnTo>
                      <a:pt x="3267" y="60"/>
                    </a:lnTo>
                    <a:lnTo>
                      <a:pt x="3268" y="60"/>
                    </a:lnTo>
                    <a:lnTo>
                      <a:pt x="3269" y="61"/>
                    </a:lnTo>
                    <a:lnTo>
                      <a:pt x="3271" y="61"/>
                    </a:lnTo>
                    <a:lnTo>
                      <a:pt x="3273" y="61"/>
                    </a:lnTo>
                    <a:lnTo>
                      <a:pt x="3274" y="61"/>
                    </a:lnTo>
                    <a:lnTo>
                      <a:pt x="3276" y="60"/>
                    </a:lnTo>
                    <a:lnTo>
                      <a:pt x="3277" y="60"/>
                    </a:lnTo>
                    <a:lnTo>
                      <a:pt x="3278" y="60"/>
                    </a:lnTo>
                    <a:lnTo>
                      <a:pt x="3280" y="60"/>
                    </a:lnTo>
                    <a:lnTo>
                      <a:pt x="3282" y="60"/>
                    </a:lnTo>
                    <a:lnTo>
                      <a:pt x="3283" y="60"/>
                    </a:lnTo>
                    <a:lnTo>
                      <a:pt x="3285" y="59"/>
                    </a:lnTo>
                    <a:lnTo>
                      <a:pt x="3286" y="59"/>
                    </a:lnTo>
                    <a:lnTo>
                      <a:pt x="3288" y="59"/>
                    </a:lnTo>
                    <a:lnTo>
                      <a:pt x="3289" y="59"/>
                    </a:lnTo>
                    <a:lnTo>
                      <a:pt x="3291" y="59"/>
                    </a:lnTo>
                    <a:lnTo>
                      <a:pt x="3292" y="58"/>
                    </a:lnTo>
                    <a:lnTo>
                      <a:pt x="3294" y="58"/>
                    </a:lnTo>
                    <a:lnTo>
                      <a:pt x="3295" y="58"/>
                    </a:lnTo>
                    <a:lnTo>
                      <a:pt x="3297" y="58"/>
                    </a:lnTo>
                    <a:lnTo>
                      <a:pt x="3298" y="58"/>
                    </a:lnTo>
                    <a:lnTo>
                      <a:pt x="3300" y="58"/>
                    </a:lnTo>
                    <a:lnTo>
                      <a:pt x="3301" y="58"/>
                    </a:lnTo>
                    <a:lnTo>
                      <a:pt x="3303" y="58"/>
                    </a:lnTo>
                    <a:lnTo>
                      <a:pt x="3305" y="58"/>
                    </a:lnTo>
                    <a:lnTo>
                      <a:pt x="3306" y="58"/>
                    </a:lnTo>
                    <a:lnTo>
                      <a:pt x="3307" y="58"/>
                    </a:lnTo>
                    <a:lnTo>
                      <a:pt x="3309" y="59"/>
                    </a:lnTo>
                    <a:lnTo>
                      <a:pt x="3311" y="59"/>
                    </a:lnTo>
                    <a:lnTo>
                      <a:pt x="3312" y="59"/>
                    </a:lnTo>
                    <a:lnTo>
                      <a:pt x="3313" y="59"/>
                    </a:lnTo>
                    <a:lnTo>
                      <a:pt x="3315" y="59"/>
                    </a:lnTo>
                    <a:lnTo>
                      <a:pt x="3317" y="59"/>
                    </a:lnTo>
                    <a:lnTo>
                      <a:pt x="3318" y="59"/>
                    </a:lnTo>
                    <a:lnTo>
                      <a:pt x="3320" y="59"/>
                    </a:lnTo>
                    <a:lnTo>
                      <a:pt x="3321" y="59"/>
                    </a:lnTo>
                    <a:lnTo>
                      <a:pt x="3323" y="59"/>
                    </a:lnTo>
                    <a:lnTo>
                      <a:pt x="3324" y="59"/>
                    </a:lnTo>
                    <a:lnTo>
                      <a:pt x="3326" y="59"/>
                    </a:lnTo>
                    <a:lnTo>
                      <a:pt x="3327" y="59"/>
                    </a:lnTo>
                    <a:lnTo>
                      <a:pt x="3329" y="59"/>
                    </a:lnTo>
                    <a:lnTo>
                      <a:pt x="3330" y="59"/>
                    </a:lnTo>
                    <a:lnTo>
                      <a:pt x="3332" y="58"/>
                    </a:lnTo>
                    <a:lnTo>
                      <a:pt x="3334" y="58"/>
                    </a:lnTo>
                    <a:lnTo>
                      <a:pt x="3335" y="58"/>
                    </a:lnTo>
                    <a:lnTo>
                      <a:pt x="3336" y="57"/>
                    </a:lnTo>
                    <a:lnTo>
                      <a:pt x="3338" y="57"/>
                    </a:lnTo>
                    <a:lnTo>
                      <a:pt x="3340" y="56"/>
                    </a:lnTo>
                    <a:lnTo>
                      <a:pt x="3341" y="56"/>
                    </a:lnTo>
                    <a:lnTo>
                      <a:pt x="3342" y="55"/>
                    </a:lnTo>
                    <a:lnTo>
                      <a:pt x="3344" y="55"/>
                    </a:lnTo>
                    <a:lnTo>
                      <a:pt x="3345" y="54"/>
                    </a:lnTo>
                    <a:lnTo>
                      <a:pt x="3347" y="54"/>
                    </a:lnTo>
                    <a:lnTo>
                      <a:pt x="3349" y="53"/>
                    </a:lnTo>
                    <a:lnTo>
                      <a:pt x="3350" y="53"/>
                    </a:lnTo>
                    <a:lnTo>
                      <a:pt x="3351" y="53"/>
                    </a:lnTo>
                    <a:lnTo>
                      <a:pt x="3353" y="52"/>
                    </a:lnTo>
                    <a:lnTo>
                      <a:pt x="3355" y="52"/>
                    </a:lnTo>
                    <a:lnTo>
                      <a:pt x="3356" y="51"/>
                    </a:lnTo>
                    <a:lnTo>
                      <a:pt x="3358" y="51"/>
                    </a:lnTo>
                    <a:lnTo>
                      <a:pt x="3359" y="51"/>
                    </a:lnTo>
                    <a:lnTo>
                      <a:pt x="3361" y="51"/>
                    </a:lnTo>
                    <a:lnTo>
                      <a:pt x="3362" y="50"/>
                    </a:lnTo>
                    <a:lnTo>
                      <a:pt x="3364" y="50"/>
                    </a:lnTo>
                    <a:lnTo>
                      <a:pt x="3365" y="50"/>
                    </a:lnTo>
                    <a:lnTo>
                      <a:pt x="3367" y="50"/>
                    </a:lnTo>
                    <a:lnTo>
                      <a:pt x="3368" y="50"/>
                    </a:lnTo>
                    <a:lnTo>
                      <a:pt x="3370" y="50"/>
                    </a:lnTo>
                    <a:lnTo>
                      <a:pt x="3371" y="50"/>
                    </a:lnTo>
                    <a:lnTo>
                      <a:pt x="3373" y="50"/>
                    </a:lnTo>
                    <a:lnTo>
                      <a:pt x="3374" y="50"/>
                    </a:lnTo>
                    <a:lnTo>
                      <a:pt x="3376" y="50"/>
                    </a:lnTo>
                    <a:lnTo>
                      <a:pt x="3378" y="50"/>
                    </a:lnTo>
                    <a:lnTo>
                      <a:pt x="3379" y="50"/>
                    </a:lnTo>
                    <a:lnTo>
                      <a:pt x="3380" y="51"/>
                    </a:lnTo>
                    <a:lnTo>
                      <a:pt x="3382" y="51"/>
                    </a:lnTo>
                    <a:lnTo>
                      <a:pt x="3384" y="51"/>
                    </a:lnTo>
                    <a:lnTo>
                      <a:pt x="3385" y="51"/>
                    </a:lnTo>
                    <a:lnTo>
                      <a:pt x="3387" y="51"/>
                    </a:lnTo>
                    <a:lnTo>
                      <a:pt x="3388" y="51"/>
                    </a:lnTo>
                    <a:lnTo>
                      <a:pt x="3390" y="52"/>
                    </a:lnTo>
                    <a:lnTo>
                      <a:pt x="3391" y="52"/>
                    </a:lnTo>
                    <a:lnTo>
                      <a:pt x="3393" y="52"/>
                    </a:lnTo>
                    <a:lnTo>
                      <a:pt x="3394" y="52"/>
                    </a:lnTo>
                    <a:lnTo>
                      <a:pt x="3396" y="53"/>
                    </a:lnTo>
                    <a:lnTo>
                      <a:pt x="3397" y="53"/>
                    </a:lnTo>
                    <a:lnTo>
                      <a:pt x="3399" y="53"/>
                    </a:lnTo>
                    <a:lnTo>
                      <a:pt x="3400" y="53"/>
                    </a:lnTo>
                    <a:lnTo>
                      <a:pt x="3402" y="54"/>
                    </a:lnTo>
                    <a:lnTo>
                      <a:pt x="3403" y="54"/>
                    </a:lnTo>
                    <a:lnTo>
                      <a:pt x="3405" y="54"/>
                    </a:lnTo>
                    <a:lnTo>
                      <a:pt x="3407" y="55"/>
                    </a:lnTo>
                    <a:lnTo>
                      <a:pt x="3408" y="55"/>
                    </a:lnTo>
                    <a:lnTo>
                      <a:pt x="3409" y="55"/>
                    </a:lnTo>
                    <a:lnTo>
                      <a:pt x="3411" y="56"/>
                    </a:lnTo>
                    <a:lnTo>
                      <a:pt x="3412" y="56"/>
                    </a:lnTo>
                    <a:lnTo>
                      <a:pt x="3414" y="57"/>
                    </a:lnTo>
                    <a:lnTo>
                      <a:pt x="3416" y="57"/>
                    </a:lnTo>
                    <a:lnTo>
                      <a:pt x="3417" y="57"/>
                    </a:lnTo>
                    <a:lnTo>
                      <a:pt x="3418" y="58"/>
                    </a:lnTo>
                    <a:lnTo>
                      <a:pt x="3420" y="58"/>
                    </a:lnTo>
                    <a:lnTo>
                      <a:pt x="3422" y="59"/>
                    </a:lnTo>
                    <a:lnTo>
                      <a:pt x="3423" y="59"/>
                    </a:lnTo>
                    <a:lnTo>
                      <a:pt x="3424" y="60"/>
                    </a:lnTo>
                    <a:lnTo>
                      <a:pt x="3426" y="60"/>
                    </a:lnTo>
                    <a:lnTo>
                      <a:pt x="3428" y="61"/>
                    </a:lnTo>
                    <a:lnTo>
                      <a:pt x="3429" y="62"/>
                    </a:lnTo>
                    <a:lnTo>
                      <a:pt x="3431" y="63"/>
                    </a:lnTo>
                    <a:lnTo>
                      <a:pt x="3432" y="63"/>
                    </a:lnTo>
                    <a:lnTo>
                      <a:pt x="3434" y="64"/>
                    </a:lnTo>
                    <a:lnTo>
                      <a:pt x="3435" y="64"/>
                    </a:lnTo>
                    <a:lnTo>
                      <a:pt x="3437" y="65"/>
                    </a:lnTo>
                    <a:lnTo>
                      <a:pt x="3438" y="66"/>
                    </a:lnTo>
                    <a:lnTo>
                      <a:pt x="3440" y="66"/>
                    </a:lnTo>
                    <a:lnTo>
                      <a:pt x="3441" y="67"/>
                    </a:lnTo>
                    <a:lnTo>
                      <a:pt x="3443" y="67"/>
                    </a:lnTo>
                    <a:lnTo>
                      <a:pt x="3444" y="68"/>
                    </a:lnTo>
                    <a:lnTo>
                      <a:pt x="3446" y="69"/>
                    </a:lnTo>
                    <a:lnTo>
                      <a:pt x="3447" y="69"/>
                    </a:lnTo>
                    <a:lnTo>
                      <a:pt x="3449" y="70"/>
                    </a:lnTo>
                    <a:lnTo>
                      <a:pt x="3451" y="70"/>
                    </a:lnTo>
                    <a:lnTo>
                      <a:pt x="3452" y="70"/>
                    </a:lnTo>
                    <a:lnTo>
                      <a:pt x="3453" y="71"/>
                    </a:lnTo>
                    <a:lnTo>
                      <a:pt x="3455" y="71"/>
                    </a:lnTo>
                    <a:lnTo>
                      <a:pt x="3457" y="71"/>
                    </a:lnTo>
                    <a:lnTo>
                      <a:pt x="3458" y="71"/>
                    </a:lnTo>
                    <a:lnTo>
                      <a:pt x="3460" y="71"/>
                    </a:lnTo>
                    <a:lnTo>
                      <a:pt x="3461" y="71"/>
                    </a:lnTo>
                    <a:lnTo>
                      <a:pt x="3463" y="70"/>
                    </a:lnTo>
                    <a:lnTo>
                      <a:pt x="3464" y="70"/>
                    </a:lnTo>
                    <a:lnTo>
                      <a:pt x="3466" y="70"/>
                    </a:lnTo>
                    <a:lnTo>
                      <a:pt x="3467" y="69"/>
                    </a:lnTo>
                    <a:lnTo>
                      <a:pt x="3469" y="69"/>
                    </a:lnTo>
                    <a:lnTo>
                      <a:pt x="3470" y="68"/>
                    </a:lnTo>
                    <a:lnTo>
                      <a:pt x="3472" y="67"/>
                    </a:lnTo>
                    <a:lnTo>
                      <a:pt x="3473" y="67"/>
                    </a:lnTo>
                    <a:lnTo>
                      <a:pt x="3475" y="66"/>
                    </a:lnTo>
                    <a:lnTo>
                      <a:pt x="3476" y="65"/>
                    </a:lnTo>
                    <a:lnTo>
                      <a:pt x="3478" y="65"/>
                    </a:lnTo>
                    <a:lnTo>
                      <a:pt x="3479" y="64"/>
                    </a:lnTo>
                    <a:lnTo>
                      <a:pt x="3481" y="63"/>
                    </a:lnTo>
                    <a:lnTo>
                      <a:pt x="3482" y="63"/>
                    </a:lnTo>
                    <a:lnTo>
                      <a:pt x="3484" y="62"/>
                    </a:lnTo>
                    <a:lnTo>
                      <a:pt x="3485" y="61"/>
                    </a:lnTo>
                    <a:lnTo>
                      <a:pt x="3487" y="61"/>
                    </a:lnTo>
                    <a:lnTo>
                      <a:pt x="3489" y="60"/>
                    </a:lnTo>
                    <a:lnTo>
                      <a:pt x="3490" y="60"/>
                    </a:lnTo>
                    <a:lnTo>
                      <a:pt x="3491" y="60"/>
                    </a:lnTo>
                    <a:lnTo>
                      <a:pt x="3493" y="59"/>
                    </a:lnTo>
                    <a:lnTo>
                      <a:pt x="3495" y="59"/>
                    </a:lnTo>
                    <a:lnTo>
                      <a:pt x="3496" y="59"/>
                    </a:lnTo>
                    <a:lnTo>
                      <a:pt x="3497" y="59"/>
                    </a:lnTo>
                    <a:lnTo>
                      <a:pt x="3499" y="60"/>
                    </a:lnTo>
                    <a:lnTo>
                      <a:pt x="3501" y="60"/>
                    </a:lnTo>
                    <a:lnTo>
                      <a:pt x="3502" y="60"/>
                    </a:lnTo>
                    <a:lnTo>
                      <a:pt x="3504" y="61"/>
                    </a:lnTo>
                    <a:lnTo>
                      <a:pt x="3505" y="61"/>
                    </a:lnTo>
                    <a:lnTo>
                      <a:pt x="3507" y="62"/>
                    </a:lnTo>
                    <a:lnTo>
                      <a:pt x="3508" y="63"/>
                    </a:lnTo>
                    <a:lnTo>
                      <a:pt x="3510" y="64"/>
                    </a:lnTo>
                    <a:lnTo>
                      <a:pt x="3511" y="65"/>
                    </a:lnTo>
                    <a:lnTo>
                      <a:pt x="3513" y="66"/>
                    </a:lnTo>
                    <a:lnTo>
                      <a:pt x="3514" y="66"/>
                    </a:lnTo>
                    <a:lnTo>
                      <a:pt x="3516" y="67"/>
                    </a:lnTo>
                    <a:lnTo>
                      <a:pt x="3518" y="68"/>
                    </a:lnTo>
                    <a:lnTo>
                      <a:pt x="3519" y="69"/>
                    </a:lnTo>
                    <a:lnTo>
                      <a:pt x="3520" y="70"/>
                    </a:lnTo>
                    <a:lnTo>
                      <a:pt x="3522" y="71"/>
                    </a:lnTo>
                    <a:lnTo>
                      <a:pt x="3524" y="72"/>
                    </a:lnTo>
                    <a:lnTo>
                      <a:pt x="3525" y="72"/>
                    </a:lnTo>
                    <a:lnTo>
                      <a:pt x="3526" y="73"/>
                    </a:lnTo>
                    <a:lnTo>
                      <a:pt x="3528" y="73"/>
                    </a:lnTo>
                    <a:lnTo>
                      <a:pt x="3530" y="74"/>
                    </a:lnTo>
                    <a:lnTo>
                      <a:pt x="3531" y="74"/>
                    </a:lnTo>
                    <a:lnTo>
                      <a:pt x="3533" y="75"/>
                    </a:lnTo>
                    <a:lnTo>
                      <a:pt x="3534" y="75"/>
                    </a:lnTo>
                    <a:lnTo>
                      <a:pt x="3536" y="75"/>
                    </a:lnTo>
                    <a:lnTo>
                      <a:pt x="3537" y="75"/>
                    </a:lnTo>
                    <a:lnTo>
                      <a:pt x="3539" y="75"/>
                    </a:lnTo>
                    <a:lnTo>
                      <a:pt x="3540" y="75"/>
                    </a:lnTo>
                    <a:lnTo>
                      <a:pt x="3542" y="75"/>
                    </a:lnTo>
                    <a:lnTo>
                      <a:pt x="3543" y="75"/>
                    </a:lnTo>
                    <a:lnTo>
                      <a:pt x="3545" y="74"/>
                    </a:lnTo>
                    <a:lnTo>
                      <a:pt x="3546" y="74"/>
                    </a:lnTo>
                    <a:lnTo>
                      <a:pt x="3548" y="74"/>
                    </a:lnTo>
                    <a:lnTo>
                      <a:pt x="3549" y="74"/>
                    </a:lnTo>
                    <a:lnTo>
                      <a:pt x="3551" y="74"/>
                    </a:lnTo>
                    <a:lnTo>
                      <a:pt x="3552" y="74"/>
                    </a:lnTo>
                    <a:lnTo>
                      <a:pt x="3554" y="74"/>
                    </a:lnTo>
                    <a:lnTo>
                      <a:pt x="3555" y="74"/>
                    </a:lnTo>
                    <a:lnTo>
                      <a:pt x="3557" y="75"/>
                    </a:lnTo>
                    <a:lnTo>
                      <a:pt x="3558" y="75"/>
                    </a:lnTo>
                    <a:lnTo>
                      <a:pt x="3560" y="75"/>
                    </a:lnTo>
                    <a:lnTo>
                      <a:pt x="3562" y="76"/>
                    </a:lnTo>
                    <a:lnTo>
                      <a:pt x="3563" y="76"/>
                    </a:lnTo>
                    <a:lnTo>
                      <a:pt x="3564" y="77"/>
                    </a:lnTo>
                    <a:lnTo>
                      <a:pt x="3566" y="77"/>
                    </a:lnTo>
                    <a:lnTo>
                      <a:pt x="3568" y="78"/>
                    </a:lnTo>
                    <a:lnTo>
                      <a:pt x="3569" y="78"/>
                    </a:lnTo>
                    <a:lnTo>
                      <a:pt x="3570" y="78"/>
                    </a:lnTo>
                    <a:lnTo>
                      <a:pt x="3572" y="79"/>
                    </a:lnTo>
                    <a:lnTo>
                      <a:pt x="3574" y="79"/>
                    </a:lnTo>
                    <a:lnTo>
                      <a:pt x="3575" y="79"/>
                    </a:lnTo>
                    <a:lnTo>
                      <a:pt x="3577" y="80"/>
                    </a:lnTo>
                    <a:lnTo>
                      <a:pt x="3578" y="79"/>
                    </a:lnTo>
                    <a:lnTo>
                      <a:pt x="3580" y="79"/>
                    </a:lnTo>
                    <a:lnTo>
                      <a:pt x="3581" y="79"/>
                    </a:lnTo>
                    <a:lnTo>
                      <a:pt x="3583" y="78"/>
                    </a:lnTo>
                    <a:lnTo>
                      <a:pt x="3584" y="77"/>
                    </a:lnTo>
                    <a:lnTo>
                      <a:pt x="3586" y="76"/>
                    </a:lnTo>
                    <a:lnTo>
                      <a:pt x="3587" y="75"/>
                    </a:lnTo>
                    <a:lnTo>
                      <a:pt x="3589" y="73"/>
                    </a:lnTo>
                    <a:lnTo>
                      <a:pt x="3591" y="72"/>
                    </a:lnTo>
                    <a:lnTo>
                      <a:pt x="3592" y="70"/>
                    </a:lnTo>
                    <a:lnTo>
                      <a:pt x="3593" y="67"/>
                    </a:lnTo>
                    <a:lnTo>
                      <a:pt x="3595" y="65"/>
                    </a:lnTo>
                    <a:lnTo>
                      <a:pt x="3597" y="62"/>
                    </a:lnTo>
                    <a:lnTo>
                      <a:pt x="3598" y="59"/>
                    </a:lnTo>
                    <a:lnTo>
                      <a:pt x="3599" y="56"/>
                    </a:lnTo>
                    <a:lnTo>
                      <a:pt x="3601" y="53"/>
                    </a:lnTo>
                    <a:lnTo>
                      <a:pt x="3603" y="49"/>
                    </a:lnTo>
                    <a:lnTo>
                      <a:pt x="3604" y="46"/>
                    </a:lnTo>
                    <a:lnTo>
                      <a:pt x="3606" y="42"/>
                    </a:lnTo>
                    <a:lnTo>
                      <a:pt x="3607" y="39"/>
                    </a:lnTo>
                    <a:lnTo>
                      <a:pt x="3609" y="36"/>
                    </a:lnTo>
                    <a:lnTo>
                      <a:pt x="3610" y="32"/>
                    </a:lnTo>
                    <a:lnTo>
                      <a:pt x="3612" y="29"/>
                    </a:lnTo>
                    <a:lnTo>
                      <a:pt x="3613" y="26"/>
                    </a:lnTo>
                    <a:lnTo>
                      <a:pt x="3615" y="23"/>
                    </a:lnTo>
                    <a:lnTo>
                      <a:pt x="3616" y="21"/>
                    </a:lnTo>
                    <a:lnTo>
                      <a:pt x="3618" y="18"/>
                    </a:lnTo>
                    <a:lnTo>
                      <a:pt x="3619" y="16"/>
                    </a:lnTo>
                    <a:lnTo>
                      <a:pt x="3621" y="14"/>
                    </a:lnTo>
                    <a:lnTo>
                      <a:pt x="3622" y="12"/>
                    </a:lnTo>
                    <a:lnTo>
                      <a:pt x="3624" y="11"/>
                    </a:lnTo>
                    <a:lnTo>
                      <a:pt x="3625" y="10"/>
                    </a:lnTo>
                    <a:lnTo>
                      <a:pt x="3627" y="10"/>
                    </a:lnTo>
                    <a:lnTo>
                      <a:pt x="3628" y="10"/>
                    </a:lnTo>
                    <a:lnTo>
                      <a:pt x="3630" y="10"/>
                    </a:lnTo>
                    <a:lnTo>
                      <a:pt x="3631" y="10"/>
                    </a:lnTo>
                    <a:lnTo>
                      <a:pt x="3633" y="11"/>
                    </a:lnTo>
                    <a:lnTo>
                      <a:pt x="3635" y="11"/>
                    </a:lnTo>
                    <a:lnTo>
                      <a:pt x="3636" y="12"/>
                    </a:lnTo>
                    <a:lnTo>
                      <a:pt x="3637" y="14"/>
                    </a:lnTo>
                    <a:lnTo>
                      <a:pt x="3639" y="15"/>
                    </a:lnTo>
                    <a:lnTo>
                      <a:pt x="3641" y="17"/>
                    </a:lnTo>
                    <a:lnTo>
                      <a:pt x="3642" y="19"/>
                    </a:lnTo>
                    <a:lnTo>
                      <a:pt x="3644" y="21"/>
                    </a:lnTo>
                    <a:lnTo>
                      <a:pt x="3645" y="23"/>
                    </a:lnTo>
                    <a:lnTo>
                      <a:pt x="3647" y="24"/>
                    </a:lnTo>
                    <a:lnTo>
                      <a:pt x="3648" y="26"/>
                    </a:lnTo>
                    <a:lnTo>
                      <a:pt x="3650" y="28"/>
                    </a:lnTo>
                    <a:lnTo>
                      <a:pt x="3651" y="30"/>
                    </a:lnTo>
                    <a:lnTo>
                      <a:pt x="3653" y="32"/>
                    </a:lnTo>
                    <a:lnTo>
                      <a:pt x="3654" y="33"/>
                    </a:lnTo>
                    <a:lnTo>
                      <a:pt x="3656" y="34"/>
                    </a:lnTo>
                    <a:lnTo>
                      <a:pt x="3657" y="35"/>
                    </a:lnTo>
                    <a:lnTo>
                      <a:pt x="3659" y="36"/>
                    </a:lnTo>
                    <a:lnTo>
                      <a:pt x="3660" y="37"/>
                    </a:lnTo>
                    <a:lnTo>
                      <a:pt x="3662" y="38"/>
                    </a:lnTo>
                    <a:lnTo>
                      <a:pt x="3664" y="38"/>
                    </a:lnTo>
                    <a:lnTo>
                      <a:pt x="3665" y="38"/>
                    </a:lnTo>
                    <a:lnTo>
                      <a:pt x="3666" y="38"/>
                    </a:lnTo>
                    <a:lnTo>
                      <a:pt x="3668" y="38"/>
                    </a:lnTo>
                    <a:lnTo>
                      <a:pt x="3670" y="38"/>
                    </a:lnTo>
                    <a:lnTo>
                      <a:pt x="3671" y="37"/>
                    </a:lnTo>
                    <a:lnTo>
                      <a:pt x="3672" y="36"/>
                    </a:lnTo>
                    <a:lnTo>
                      <a:pt x="3674" y="36"/>
                    </a:lnTo>
                    <a:lnTo>
                      <a:pt x="3676" y="35"/>
                    </a:lnTo>
                    <a:lnTo>
                      <a:pt x="3677" y="34"/>
                    </a:lnTo>
                    <a:lnTo>
                      <a:pt x="3679" y="33"/>
                    </a:lnTo>
                    <a:lnTo>
                      <a:pt x="3680" y="32"/>
                    </a:lnTo>
                    <a:lnTo>
                      <a:pt x="3682" y="31"/>
                    </a:lnTo>
                    <a:lnTo>
                      <a:pt x="3683" y="30"/>
                    </a:lnTo>
                    <a:lnTo>
                      <a:pt x="3685" y="30"/>
                    </a:lnTo>
                    <a:lnTo>
                      <a:pt x="3686" y="29"/>
                    </a:lnTo>
                    <a:lnTo>
                      <a:pt x="3688" y="28"/>
                    </a:lnTo>
                    <a:lnTo>
                      <a:pt x="3689" y="28"/>
                    </a:lnTo>
                    <a:lnTo>
                      <a:pt x="3691" y="27"/>
                    </a:lnTo>
                    <a:lnTo>
                      <a:pt x="3692" y="27"/>
                    </a:lnTo>
                    <a:lnTo>
                      <a:pt x="3694" y="26"/>
                    </a:lnTo>
                    <a:lnTo>
                      <a:pt x="3695" y="26"/>
                    </a:lnTo>
                    <a:lnTo>
                      <a:pt x="3697" y="26"/>
                    </a:lnTo>
                    <a:lnTo>
                      <a:pt x="3698" y="26"/>
                    </a:lnTo>
                    <a:lnTo>
                      <a:pt x="3700" y="26"/>
                    </a:lnTo>
                    <a:lnTo>
                      <a:pt x="3701" y="27"/>
                    </a:lnTo>
                    <a:lnTo>
                      <a:pt x="3703" y="27"/>
                    </a:lnTo>
                    <a:lnTo>
                      <a:pt x="3704" y="28"/>
                    </a:lnTo>
                    <a:lnTo>
                      <a:pt x="3706" y="28"/>
                    </a:lnTo>
                    <a:lnTo>
                      <a:pt x="3708" y="29"/>
                    </a:lnTo>
                    <a:lnTo>
                      <a:pt x="3709" y="29"/>
                    </a:lnTo>
                    <a:lnTo>
                      <a:pt x="3710" y="30"/>
                    </a:lnTo>
                    <a:lnTo>
                      <a:pt x="3712" y="31"/>
                    </a:lnTo>
                    <a:lnTo>
                      <a:pt x="3714" y="32"/>
                    </a:lnTo>
                    <a:lnTo>
                      <a:pt x="3715" y="33"/>
                    </a:lnTo>
                    <a:lnTo>
                      <a:pt x="3717" y="33"/>
                    </a:lnTo>
                    <a:lnTo>
                      <a:pt x="3718" y="34"/>
                    </a:lnTo>
                    <a:lnTo>
                      <a:pt x="3720" y="35"/>
                    </a:lnTo>
                    <a:lnTo>
                      <a:pt x="3721" y="36"/>
                    </a:lnTo>
                    <a:lnTo>
                      <a:pt x="3723" y="36"/>
                    </a:lnTo>
                    <a:lnTo>
                      <a:pt x="3724" y="38"/>
                    </a:lnTo>
                    <a:lnTo>
                      <a:pt x="3726" y="38"/>
                    </a:lnTo>
                    <a:lnTo>
                      <a:pt x="3727" y="39"/>
                    </a:lnTo>
                    <a:lnTo>
                      <a:pt x="3729" y="39"/>
                    </a:lnTo>
                    <a:lnTo>
                      <a:pt x="3730" y="40"/>
                    </a:lnTo>
                    <a:lnTo>
                      <a:pt x="3732" y="40"/>
                    </a:lnTo>
                    <a:lnTo>
                      <a:pt x="3733" y="41"/>
                    </a:lnTo>
                    <a:lnTo>
                      <a:pt x="3735" y="41"/>
                    </a:lnTo>
                    <a:lnTo>
                      <a:pt x="3737" y="41"/>
                    </a:lnTo>
                    <a:lnTo>
                      <a:pt x="3738" y="42"/>
                    </a:lnTo>
                    <a:lnTo>
                      <a:pt x="3739" y="42"/>
                    </a:lnTo>
                    <a:lnTo>
                      <a:pt x="3741" y="42"/>
                    </a:lnTo>
                    <a:lnTo>
                      <a:pt x="3743" y="42"/>
                    </a:lnTo>
                    <a:lnTo>
                      <a:pt x="3744" y="42"/>
                    </a:lnTo>
                    <a:lnTo>
                      <a:pt x="3746" y="42"/>
                    </a:lnTo>
                    <a:lnTo>
                      <a:pt x="3747" y="42"/>
                    </a:lnTo>
                    <a:lnTo>
                      <a:pt x="3749" y="42"/>
                    </a:lnTo>
                    <a:lnTo>
                      <a:pt x="3750" y="42"/>
                    </a:lnTo>
                    <a:lnTo>
                      <a:pt x="3752" y="42"/>
                    </a:lnTo>
                    <a:lnTo>
                      <a:pt x="3753" y="41"/>
                    </a:lnTo>
                    <a:lnTo>
                      <a:pt x="3755" y="41"/>
                    </a:lnTo>
                    <a:lnTo>
                      <a:pt x="3756" y="41"/>
                    </a:lnTo>
                    <a:lnTo>
                      <a:pt x="3758" y="41"/>
                    </a:lnTo>
                    <a:lnTo>
                      <a:pt x="3759" y="40"/>
                    </a:lnTo>
                    <a:lnTo>
                      <a:pt x="3761" y="40"/>
                    </a:lnTo>
                    <a:lnTo>
                      <a:pt x="3762" y="39"/>
                    </a:lnTo>
                    <a:lnTo>
                      <a:pt x="3764" y="39"/>
                    </a:lnTo>
                    <a:lnTo>
                      <a:pt x="3765" y="39"/>
                    </a:lnTo>
                    <a:lnTo>
                      <a:pt x="3767" y="38"/>
                    </a:lnTo>
                    <a:lnTo>
                      <a:pt x="3768" y="38"/>
                    </a:lnTo>
                    <a:lnTo>
                      <a:pt x="3770" y="37"/>
                    </a:lnTo>
                    <a:lnTo>
                      <a:pt x="3771" y="36"/>
                    </a:lnTo>
                    <a:lnTo>
                      <a:pt x="3773" y="36"/>
                    </a:lnTo>
                    <a:lnTo>
                      <a:pt x="3775" y="35"/>
                    </a:lnTo>
                    <a:lnTo>
                      <a:pt x="3776" y="35"/>
                    </a:lnTo>
                    <a:lnTo>
                      <a:pt x="3777" y="35"/>
                    </a:lnTo>
                    <a:lnTo>
                      <a:pt x="3779" y="34"/>
                    </a:lnTo>
                    <a:lnTo>
                      <a:pt x="3781" y="34"/>
                    </a:lnTo>
                    <a:lnTo>
                      <a:pt x="3782" y="34"/>
                    </a:lnTo>
                    <a:lnTo>
                      <a:pt x="3783" y="33"/>
                    </a:lnTo>
                    <a:lnTo>
                      <a:pt x="3785" y="33"/>
                    </a:lnTo>
                    <a:lnTo>
                      <a:pt x="3787" y="33"/>
                    </a:lnTo>
                    <a:lnTo>
                      <a:pt x="3788" y="33"/>
                    </a:lnTo>
                    <a:lnTo>
                      <a:pt x="3790" y="33"/>
                    </a:lnTo>
                    <a:lnTo>
                      <a:pt x="3791" y="34"/>
                    </a:lnTo>
                    <a:lnTo>
                      <a:pt x="3793" y="34"/>
                    </a:lnTo>
                    <a:lnTo>
                      <a:pt x="3794" y="34"/>
                    </a:lnTo>
                    <a:lnTo>
                      <a:pt x="3796" y="35"/>
                    </a:lnTo>
                    <a:lnTo>
                      <a:pt x="3797" y="35"/>
                    </a:lnTo>
                    <a:lnTo>
                      <a:pt x="3799" y="36"/>
                    </a:lnTo>
                    <a:lnTo>
                      <a:pt x="3800" y="36"/>
                    </a:lnTo>
                    <a:lnTo>
                      <a:pt x="3802" y="37"/>
                    </a:lnTo>
                    <a:lnTo>
                      <a:pt x="3803" y="38"/>
                    </a:lnTo>
                    <a:lnTo>
                      <a:pt x="3804" y="3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0" name="Freeform 108">
                <a:extLst>
                  <a:ext uri="{FF2B5EF4-FFF2-40B4-BE49-F238E27FC236}">
                    <a16:creationId xmlns:a16="http://schemas.microsoft.com/office/drawing/2014/main" id="{C6A1C62F-9BD1-4BC7-9392-EFD0A6595D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598500"/>
                <a:ext cx="6038850" cy="120650"/>
              </a:xfrm>
              <a:custGeom>
                <a:avLst/>
                <a:gdLst>
                  <a:gd name="T0" fmla="*/ 60 w 3804"/>
                  <a:gd name="T1" fmla="*/ 51 h 76"/>
                  <a:gd name="T2" fmla="*/ 121 w 3804"/>
                  <a:gd name="T3" fmla="*/ 40 h 76"/>
                  <a:gd name="T4" fmla="*/ 182 w 3804"/>
                  <a:gd name="T5" fmla="*/ 33 h 76"/>
                  <a:gd name="T6" fmla="*/ 242 w 3804"/>
                  <a:gd name="T7" fmla="*/ 45 h 76"/>
                  <a:gd name="T8" fmla="*/ 303 w 3804"/>
                  <a:gd name="T9" fmla="*/ 42 h 76"/>
                  <a:gd name="T10" fmla="*/ 364 w 3804"/>
                  <a:gd name="T11" fmla="*/ 41 h 76"/>
                  <a:gd name="T12" fmla="*/ 425 w 3804"/>
                  <a:gd name="T13" fmla="*/ 33 h 76"/>
                  <a:gd name="T14" fmla="*/ 486 w 3804"/>
                  <a:gd name="T15" fmla="*/ 40 h 76"/>
                  <a:gd name="T16" fmla="*/ 547 w 3804"/>
                  <a:gd name="T17" fmla="*/ 37 h 76"/>
                  <a:gd name="T18" fmla="*/ 608 w 3804"/>
                  <a:gd name="T19" fmla="*/ 48 h 76"/>
                  <a:gd name="T20" fmla="*/ 668 w 3804"/>
                  <a:gd name="T21" fmla="*/ 47 h 76"/>
                  <a:gd name="T22" fmla="*/ 729 w 3804"/>
                  <a:gd name="T23" fmla="*/ 42 h 76"/>
                  <a:gd name="T24" fmla="*/ 790 w 3804"/>
                  <a:gd name="T25" fmla="*/ 46 h 76"/>
                  <a:gd name="T26" fmla="*/ 851 w 3804"/>
                  <a:gd name="T27" fmla="*/ 44 h 76"/>
                  <a:gd name="T28" fmla="*/ 912 w 3804"/>
                  <a:gd name="T29" fmla="*/ 9 h 76"/>
                  <a:gd name="T30" fmla="*/ 973 w 3804"/>
                  <a:gd name="T31" fmla="*/ 13 h 76"/>
                  <a:gd name="T32" fmla="*/ 1033 w 3804"/>
                  <a:gd name="T33" fmla="*/ 41 h 76"/>
                  <a:gd name="T34" fmla="*/ 1094 w 3804"/>
                  <a:gd name="T35" fmla="*/ 32 h 76"/>
                  <a:gd name="T36" fmla="*/ 1155 w 3804"/>
                  <a:gd name="T37" fmla="*/ 35 h 76"/>
                  <a:gd name="T38" fmla="*/ 1216 w 3804"/>
                  <a:gd name="T39" fmla="*/ 40 h 76"/>
                  <a:gd name="T40" fmla="*/ 1277 w 3804"/>
                  <a:gd name="T41" fmla="*/ 37 h 76"/>
                  <a:gd name="T42" fmla="*/ 1338 w 3804"/>
                  <a:gd name="T43" fmla="*/ 26 h 76"/>
                  <a:gd name="T44" fmla="*/ 1399 w 3804"/>
                  <a:gd name="T45" fmla="*/ 34 h 76"/>
                  <a:gd name="T46" fmla="*/ 1459 w 3804"/>
                  <a:gd name="T47" fmla="*/ 23 h 76"/>
                  <a:gd name="T48" fmla="*/ 1520 w 3804"/>
                  <a:gd name="T49" fmla="*/ 15 h 76"/>
                  <a:gd name="T50" fmla="*/ 1581 w 3804"/>
                  <a:gd name="T51" fmla="*/ 21 h 76"/>
                  <a:gd name="T52" fmla="*/ 1642 w 3804"/>
                  <a:gd name="T53" fmla="*/ 9 h 76"/>
                  <a:gd name="T54" fmla="*/ 1703 w 3804"/>
                  <a:gd name="T55" fmla="*/ 27 h 76"/>
                  <a:gd name="T56" fmla="*/ 1764 w 3804"/>
                  <a:gd name="T57" fmla="*/ 41 h 76"/>
                  <a:gd name="T58" fmla="*/ 1824 w 3804"/>
                  <a:gd name="T59" fmla="*/ 56 h 76"/>
                  <a:gd name="T60" fmla="*/ 1885 w 3804"/>
                  <a:gd name="T61" fmla="*/ 46 h 76"/>
                  <a:gd name="T62" fmla="*/ 1946 w 3804"/>
                  <a:gd name="T63" fmla="*/ 45 h 76"/>
                  <a:gd name="T64" fmla="*/ 2007 w 3804"/>
                  <a:gd name="T65" fmla="*/ 51 h 76"/>
                  <a:gd name="T66" fmla="*/ 2068 w 3804"/>
                  <a:gd name="T67" fmla="*/ 61 h 76"/>
                  <a:gd name="T68" fmla="*/ 2129 w 3804"/>
                  <a:gd name="T69" fmla="*/ 37 h 76"/>
                  <a:gd name="T70" fmla="*/ 2190 w 3804"/>
                  <a:gd name="T71" fmla="*/ 41 h 76"/>
                  <a:gd name="T72" fmla="*/ 2250 w 3804"/>
                  <a:gd name="T73" fmla="*/ 31 h 76"/>
                  <a:gd name="T74" fmla="*/ 2311 w 3804"/>
                  <a:gd name="T75" fmla="*/ 22 h 76"/>
                  <a:gd name="T76" fmla="*/ 2372 w 3804"/>
                  <a:gd name="T77" fmla="*/ 33 h 76"/>
                  <a:gd name="T78" fmla="*/ 2433 w 3804"/>
                  <a:gd name="T79" fmla="*/ 3 h 76"/>
                  <a:gd name="T80" fmla="*/ 2494 w 3804"/>
                  <a:gd name="T81" fmla="*/ 29 h 76"/>
                  <a:gd name="T82" fmla="*/ 2555 w 3804"/>
                  <a:gd name="T83" fmla="*/ 38 h 76"/>
                  <a:gd name="T84" fmla="*/ 2616 w 3804"/>
                  <a:gd name="T85" fmla="*/ 34 h 76"/>
                  <a:gd name="T86" fmla="*/ 2676 w 3804"/>
                  <a:gd name="T87" fmla="*/ 47 h 76"/>
                  <a:gd name="T88" fmla="*/ 2737 w 3804"/>
                  <a:gd name="T89" fmla="*/ 46 h 76"/>
                  <a:gd name="T90" fmla="*/ 2798 w 3804"/>
                  <a:gd name="T91" fmla="*/ 43 h 76"/>
                  <a:gd name="T92" fmla="*/ 2859 w 3804"/>
                  <a:gd name="T93" fmla="*/ 34 h 76"/>
                  <a:gd name="T94" fmla="*/ 2920 w 3804"/>
                  <a:gd name="T95" fmla="*/ 45 h 76"/>
                  <a:gd name="T96" fmla="*/ 2981 w 3804"/>
                  <a:gd name="T97" fmla="*/ 40 h 76"/>
                  <a:gd name="T98" fmla="*/ 3041 w 3804"/>
                  <a:gd name="T99" fmla="*/ 57 h 76"/>
                  <a:gd name="T100" fmla="*/ 3102 w 3804"/>
                  <a:gd name="T101" fmla="*/ 37 h 76"/>
                  <a:gd name="T102" fmla="*/ 3163 w 3804"/>
                  <a:gd name="T103" fmla="*/ 31 h 76"/>
                  <a:gd name="T104" fmla="*/ 3224 w 3804"/>
                  <a:gd name="T105" fmla="*/ 39 h 76"/>
                  <a:gd name="T106" fmla="*/ 3285 w 3804"/>
                  <a:gd name="T107" fmla="*/ 52 h 76"/>
                  <a:gd name="T108" fmla="*/ 3345 w 3804"/>
                  <a:gd name="T109" fmla="*/ 45 h 76"/>
                  <a:gd name="T110" fmla="*/ 3407 w 3804"/>
                  <a:gd name="T111" fmla="*/ 50 h 76"/>
                  <a:gd name="T112" fmla="*/ 3467 w 3804"/>
                  <a:gd name="T113" fmla="*/ 65 h 76"/>
                  <a:gd name="T114" fmla="*/ 3528 w 3804"/>
                  <a:gd name="T115" fmla="*/ 70 h 76"/>
                  <a:gd name="T116" fmla="*/ 3589 w 3804"/>
                  <a:gd name="T117" fmla="*/ 68 h 76"/>
                  <a:gd name="T118" fmla="*/ 3650 w 3804"/>
                  <a:gd name="T119" fmla="*/ 17 h 76"/>
                  <a:gd name="T120" fmla="*/ 3710 w 3804"/>
                  <a:gd name="T121" fmla="*/ 20 h 76"/>
                  <a:gd name="T122" fmla="*/ 3771 w 3804"/>
                  <a:gd name="T123" fmla="*/ 23 h 7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76">
                    <a:moveTo>
                      <a:pt x="0" y="42"/>
                    </a:moveTo>
                    <a:lnTo>
                      <a:pt x="2" y="41"/>
                    </a:lnTo>
                    <a:lnTo>
                      <a:pt x="4" y="41"/>
                    </a:lnTo>
                    <a:lnTo>
                      <a:pt x="5" y="40"/>
                    </a:lnTo>
                    <a:lnTo>
                      <a:pt x="7" y="40"/>
                    </a:lnTo>
                    <a:lnTo>
                      <a:pt x="8" y="40"/>
                    </a:lnTo>
                    <a:lnTo>
                      <a:pt x="10" y="39"/>
                    </a:lnTo>
                    <a:lnTo>
                      <a:pt x="11" y="39"/>
                    </a:lnTo>
                    <a:lnTo>
                      <a:pt x="13" y="39"/>
                    </a:lnTo>
                    <a:lnTo>
                      <a:pt x="14" y="39"/>
                    </a:lnTo>
                    <a:lnTo>
                      <a:pt x="16" y="40"/>
                    </a:lnTo>
                    <a:lnTo>
                      <a:pt x="17" y="40"/>
                    </a:lnTo>
                    <a:lnTo>
                      <a:pt x="19" y="40"/>
                    </a:lnTo>
                    <a:lnTo>
                      <a:pt x="21" y="40"/>
                    </a:lnTo>
                    <a:lnTo>
                      <a:pt x="22" y="41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7" y="43"/>
                    </a:lnTo>
                    <a:lnTo>
                      <a:pt x="28" y="44"/>
                    </a:lnTo>
                    <a:lnTo>
                      <a:pt x="29" y="44"/>
                    </a:lnTo>
                    <a:lnTo>
                      <a:pt x="31" y="45"/>
                    </a:lnTo>
                    <a:lnTo>
                      <a:pt x="33" y="45"/>
                    </a:lnTo>
                    <a:lnTo>
                      <a:pt x="34" y="46"/>
                    </a:lnTo>
                    <a:lnTo>
                      <a:pt x="36" y="47"/>
                    </a:lnTo>
                    <a:lnTo>
                      <a:pt x="37" y="48"/>
                    </a:lnTo>
                    <a:lnTo>
                      <a:pt x="39" y="48"/>
                    </a:lnTo>
                    <a:lnTo>
                      <a:pt x="40" y="48"/>
                    </a:lnTo>
                    <a:lnTo>
                      <a:pt x="42" y="49"/>
                    </a:lnTo>
                    <a:lnTo>
                      <a:pt x="43" y="49"/>
                    </a:lnTo>
                    <a:lnTo>
                      <a:pt x="45" y="50"/>
                    </a:lnTo>
                    <a:lnTo>
                      <a:pt x="46" y="50"/>
                    </a:lnTo>
                    <a:lnTo>
                      <a:pt x="48" y="50"/>
                    </a:lnTo>
                    <a:lnTo>
                      <a:pt x="49" y="50"/>
                    </a:lnTo>
                    <a:lnTo>
                      <a:pt x="51" y="50"/>
                    </a:lnTo>
                    <a:lnTo>
                      <a:pt x="52" y="50"/>
                    </a:lnTo>
                    <a:lnTo>
                      <a:pt x="54" y="51"/>
                    </a:lnTo>
                    <a:lnTo>
                      <a:pt x="55" y="51"/>
                    </a:lnTo>
                    <a:lnTo>
                      <a:pt x="57" y="51"/>
                    </a:lnTo>
                    <a:lnTo>
                      <a:pt x="58" y="51"/>
                    </a:lnTo>
                    <a:lnTo>
                      <a:pt x="60" y="51"/>
                    </a:lnTo>
                    <a:lnTo>
                      <a:pt x="61" y="51"/>
                    </a:lnTo>
                    <a:lnTo>
                      <a:pt x="63" y="51"/>
                    </a:lnTo>
                    <a:lnTo>
                      <a:pt x="65" y="52"/>
                    </a:lnTo>
                    <a:lnTo>
                      <a:pt x="66" y="52"/>
                    </a:lnTo>
                    <a:lnTo>
                      <a:pt x="67" y="52"/>
                    </a:lnTo>
                    <a:lnTo>
                      <a:pt x="69" y="53"/>
                    </a:lnTo>
                    <a:lnTo>
                      <a:pt x="71" y="53"/>
                    </a:lnTo>
                    <a:lnTo>
                      <a:pt x="72" y="54"/>
                    </a:lnTo>
                    <a:lnTo>
                      <a:pt x="74" y="54"/>
                    </a:lnTo>
                    <a:lnTo>
                      <a:pt x="75" y="55"/>
                    </a:lnTo>
                    <a:lnTo>
                      <a:pt x="77" y="56"/>
                    </a:lnTo>
                    <a:lnTo>
                      <a:pt x="78" y="56"/>
                    </a:lnTo>
                    <a:lnTo>
                      <a:pt x="80" y="57"/>
                    </a:lnTo>
                    <a:lnTo>
                      <a:pt x="81" y="58"/>
                    </a:lnTo>
                    <a:lnTo>
                      <a:pt x="83" y="58"/>
                    </a:lnTo>
                    <a:lnTo>
                      <a:pt x="84" y="59"/>
                    </a:lnTo>
                    <a:lnTo>
                      <a:pt x="86" y="60"/>
                    </a:lnTo>
                    <a:lnTo>
                      <a:pt x="87" y="61"/>
                    </a:lnTo>
                    <a:lnTo>
                      <a:pt x="89" y="61"/>
                    </a:lnTo>
                    <a:lnTo>
                      <a:pt x="90" y="61"/>
                    </a:lnTo>
                    <a:lnTo>
                      <a:pt x="92" y="62"/>
                    </a:lnTo>
                    <a:lnTo>
                      <a:pt x="94" y="62"/>
                    </a:lnTo>
                    <a:lnTo>
                      <a:pt x="95" y="62"/>
                    </a:lnTo>
                    <a:lnTo>
                      <a:pt x="96" y="62"/>
                    </a:lnTo>
                    <a:lnTo>
                      <a:pt x="98" y="61"/>
                    </a:lnTo>
                    <a:lnTo>
                      <a:pt x="100" y="61"/>
                    </a:lnTo>
                    <a:lnTo>
                      <a:pt x="101" y="60"/>
                    </a:lnTo>
                    <a:lnTo>
                      <a:pt x="102" y="59"/>
                    </a:lnTo>
                    <a:lnTo>
                      <a:pt x="104" y="58"/>
                    </a:lnTo>
                    <a:lnTo>
                      <a:pt x="106" y="57"/>
                    </a:lnTo>
                    <a:lnTo>
                      <a:pt x="107" y="56"/>
                    </a:lnTo>
                    <a:lnTo>
                      <a:pt x="109" y="55"/>
                    </a:lnTo>
                    <a:lnTo>
                      <a:pt x="110" y="53"/>
                    </a:lnTo>
                    <a:lnTo>
                      <a:pt x="112" y="51"/>
                    </a:lnTo>
                    <a:lnTo>
                      <a:pt x="113" y="50"/>
                    </a:lnTo>
                    <a:lnTo>
                      <a:pt x="115" y="48"/>
                    </a:lnTo>
                    <a:lnTo>
                      <a:pt x="116" y="46"/>
                    </a:lnTo>
                    <a:lnTo>
                      <a:pt x="118" y="44"/>
                    </a:lnTo>
                    <a:lnTo>
                      <a:pt x="119" y="42"/>
                    </a:lnTo>
                    <a:lnTo>
                      <a:pt x="121" y="40"/>
                    </a:lnTo>
                    <a:lnTo>
                      <a:pt x="122" y="39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7" y="33"/>
                    </a:lnTo>
                    <a:lnTo>
                      <a:pt x="128" y="32"/>
                    </a:lnTo>
                    <a:lnTo>
                      <a:pt x="130" y="31"/>
                    </a:lnTo>
                    <a:lnTo>
                      <a:pt x="131" y="29"/>
                    </a:lnTo>
                    <a:lnTo>
                      <a:pt x="133" y="28"/>
                    </a:lnTo>
                    <a:lnTo>
                      <a:pt x="134" y="27"/>
                    </a:lnTo>
                    <a:lnTo>
                      <a:pt x="136" y="26"/>
                    </a:lnTo>
                    <a:lnTo>
                      <a:pt x="138" y="26"/>
                    </a:lnTo>
                    <a:lnTo>
                      <a:pt x="139" y="25"/>
                    </a:lnTo>
                    <a:lnTo>
                      <a:pt x="140" y="25"/>
                    </a:lnTo>
                    <a:lnTo>
                      <a:pt x="142" y="24"/>
                    </a:lnTo>
                    <a:lnTo>
                      <a:pt x="144" y="24"/>
                    </a:lnTo>
                    <a:lnTo>
                      <a:pt x="145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50" y="24"/>
                    </a:lnTo>
                    <a:lnTo>
                      <a:pt x="151" y="25"/>
                    </a:lnTo>
                    <a:lnTo>
                      <a:pt x="153" y="25"/>
                    </a:lnTo>
                    <a:lnTo>
                      <a:pt x="154" y="26"/>
                    </a:lnTo>
                    <a:lnTo>
                      <a:pt x="156" y="26"/>
                    </a:lnTo>
                    <a:lnTo>
                      <a:pt x="157" y="26"/>
                    </a:lnTo>
                    <a:lnTo>
                      <a:pt x="159" y="27"/>
                    </a:lnTo>
                    <a:lnTo>
                      <a:pt x="160" y="27"/>
                    </a:lnTo>
                    <a:lnTo>
                      <a:pt x="162" y="28"/>
                    </a:lnTo>
                    <a:lnTo>
                      <a:pt x="163" y="29"/>
                    </a:lnTo>
                    <a:lnTo>
                      <a:pt x="165" y="29"/>
                    </a:lnTo>
                    <a:lnTo>
                      <a:pt x="167" y="30"/>
                    </a:lnTo>
                    <a:lnTo>
                      <a:pt x="168" y="30"/>
                    </a:lnTo>
                    <a:lnTo>
                      <a:pt x="169" y="30"/>
                    </a:lnTo>
                    <a:lnTo>
                      <a:pt x="171" y="31"/>
                    </a:lnTo>
                    <a:lnTo>
                      <a:pt x="173" y="31"/>
                    </a:lnTo>
                    <a:lnTo>
                      <a:pt x="174" y="32"/>
                    </a:lnTo>
                    <a:lnTo>
                      <a:pt x="176" y="32"/>
                    </a:lnTo>
                    <a:lnTo>
                      <a:pt x="177" y="32"/>
                    </a:lnTo>
                    <a:lnTo>
                      <a:pt x="179" y="33"/>
                    </a:lnTo>
                    <a:lnTo>
                      <a:pt x="180" y="33"/>
                    </a:lnTo>
                    <a:lnTo>
                      <a:pt x="182" y="33"/>
                    </a:lnTo>
                    <a:lnTo>
                      <a:pt x="183" y="34"/>
                    </a:lnTo>
                    <a:lnTo>
                      <a:pt x="185" y="34"/>
                    </a:lnTo>
                    <a:lnTo>
                      <a:pt x="186" y="35"/>
                    </a:lnTo>
                    <a:lnTo>
                      <a:pt x="188" y="35"/>
                    </a:lnTo>
                    <a:lnTo>
                      <a:pt x="189" y="35"/>
                    </a:lnTo>
                    <a:lnTo>
                      <a:pt x="191" y="36"/>
                    </a:lnTo>
                    <a:lnTo>
                      <a:pt x="192" y="36"/>
                    </a:lnTo>
                    <a:lnTo>
                      <a:pt x="194" y="36"/>
                    </a:lnTo>
                    <a:lnTo>
                      <a:pt x="195" y="37"/>
                    </a:lnTo>
                    <a:lnTo>
                      <a:pt x="197" y="37"/>
                    </a:lnTo>
                    <a:lnTo>
                      <a:pt x="198" y="38"/>
                    </a:lnTo>
                    <a:lnTo>
                      <a:pt x="200" y="38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6" y="40"/>
                    </a:lnTo>
                    <a:lnTo>
                      <a:pt x="207" y="41"/>
                    </a:lnTo>
                    <a:lnTo>
                      <a:pt x="209" y="41"/>
                    </a:lnTo>
                    <a:lnTo>
                      <a:pt x="211" y="42"/>
                    </a:lnTo>
                    <a:lnTo>
                      <a:pt x="212" y="42"/>
                    </a:lnTo>
                    <a:lnTo>
                      <a:pt x="213" y="43"/>
                    </a:lnTo>
                    <a:lnTo>
                      <a:pt x="215" y="43"/>
                    </a:lnTo>
                    <a:lnTo>
                      <a:pt x="217" y="44"/>
                    </a:lnTo>
                    <a:lnTo>
                      <a:pt x="218" y="44"/>
                    </a:lnTo>
                    <a:lnTo>
                      <a:pt x="220" y="44"/>
                    </a:lnTo>
                    <a:lnTo>
                      <a:pt x="221" y="45"/>
                    </a:lnTo>
                    <a:lnTo>
                      <a:pt x="223" y="45"/>
                    </a:lnTo>
                    <a:lnTo>
                      <a:pt x="224" y="45"/>
                    </a:lnTo>
                    <a:lnTo>
                      <a:pt x="226" y="45"/>
                    </a:lnTo>
                    <a:lnTo>
                      <a:pt x="227" y="46"/>
                    </a:lnTo>
                    <a:lnTo>
                      <a:pt x="229" y="46"/>
                    </a:lnTo>
                    <a:lnTo>
                      <a:pt x="230" y="46"/>
                    </a:lnTo>
                    <a:lnTo>
                      <a:pt x="232" y="46"/>
                    </a:lnTo>
                    <a:lnTo>
                      <a:pt x="233" y="46"/>
                    </a:lnTo>
                    <a:lnTo>
                      <a:pt x="235" y="46"/>
                    </a:lnTo>
                    <a:lnTo>
                      <a:pt x="236" y="46"/>
                    </a:lnTo>
                    <a:lnTo>
                      <a:pt x="238" y="46"/>
                    </a:lnTo>
                    <a:lnTo>
                      <a:pt x="240" y="45"/>
                    </a:lnTo>
                    <a:lnTo>
                      <a:pt x="241" y="45"/>
                    </a:lnTo>
                    <a:lnTo>
                      <a:pt x="242" y="45"/>
                    </a:lnTo>
                    <a:lnTo>
                      <a:pt x="244" y="45"/>
                    </a:lnTo>
                    <a:lnTo>
                      <a:pt x="246" y="44"/>
                    </a:lnTo>
                    <a:lnTo>
                      <a:pt x="247" y="44"/>
                    </a:lnTo>
                    <a:lnTo>
                      <a:pt x="249" y="44"/>
                    </a:lnTo>
                    <a:lnTo>
                      <a:pt x="250" y="43"/>
                    </a:lnTo>
                    <a:lnTo>
                      <a:pt x="252" y="43"/>
                    </a:lnTo>
                    <a:lnTo>
                      <a:pt x="253" y="42"/>
                    </a:lnTo>
                    <a:lnTo>
                      <a:pt x="255" y="42"/>
                    </a:lnTo>
                    <a:lnTo>
                      <a:pt x="256" y="41"/>
                    </a:lnTo>
                    <a:lnTo>
                      <a:pt x="258" y="40"/>
                    </a:lnTo>
                    <a:lnTo>
                      <a:pt x="259" y="40"/>
                    </a:lnTo>
                    <a:lnTo>
                      <a:pt x="261" y="39"/>
                    </a:lnTo>
                    <a:lnTo>
                      <a:pt x="262" y="38"/>
                    </a:lnTo>
                    <a:lnTo>
                      <a:pt x="264" y="38"/>
                    </a:lnTo>
                    <a:lnTo>
                      <a:pt x="265" y="37"/>
                    </a:lnTo>
                    <a:lnTo>
                      <a:pt x="267" y="37"/>
                    </a:lnTo>
                    <a:lnTo>
                      <a:pt x="268" y="36"/>
                    </a:lnTo>
                    <a:lnTo>
                      <a:pt x="270" y="36"/>
                    </a:lnTo>
                    <a:lnTo>
                      <a:pt x="271" y="35"/>
                    </a:lnTo>
                    <a:lnTo>
                      <a:pt x="273" y="35"/>
                    </a:lnTo>
                    <a:lnTo>
                      <a:pt x="274" y="34"/>
                    </a:lnTo>
                    <a:lnTo>
                      <a:pt x="276" y="34"/>
                    </a:lnTo>
                    <a:lnTo>
                      <a:pt x="278" y="34"/>
                    </a:lnTo>
                    <a:lnTo>
                      <a:pt x="279" y="33"/>
                    </a:lnTo>
                    <a:lnTo>
                      <a:pt x="280" y="33"/>
                    </a:lnTo>
                    <a:lnTo>
                      <a:pt x="282" y="33"/>
                    </a:lnTo>
                    <a:lnTo>
                      <a:pt x="284" y="33"/>
                    </a:lnTo>
                    <a:lnTo>
                      <a:pt x="285" y="34"/>
                    </a:lnTo>
                    <a:lnTo>
                      <a:pt x="286" y="34"/>
                    </a:lnTo>
                    <a:lnTo>
                      <a:pt x="288" y="35"/>
                    </a:lnTo>
                    <a:lnTo>
                      <a:pt x="290" y="35"/>
                    </a:lnTo>
                    <a:lnTo>
                      <a:pt x="291" y="36"/>
                    </a:lnTo>
                    <a:lnTo>
                      <a:pt x="293" y="36"/>
                    </a:lnTo>
                    <a:lnTo>
                      <a:pt x="294" y="37"/>
                    </a:lnTo>
                    <a:lnTo>
                      <a:pt x="296" y="38"/>
                    </a:lnTo>
                    <a:lnTo>
                      <a:pt x="297" y="38"/>
                    </a:lnTo>
                    <a:lnTo>
                      <a:pt x="299" y="39"/>
                    </a:lnTo>
                    <a:lnTo>
                      <a:pt x="300" y="40"/>
                    </a:lnTo>
                    <a:lnTo>
                      <a:pt x="302" y="41"/>
                    </a:lnTo>
                    <a:lnTo>
                      <a:pt x="303" y="42"/>
                    </a:lnTo>
                    <a:lnTo>
                      <a:pt x="305" y="43"/>
                    </a:lnTo>
                    <a:lnTo>
                      <a:pt x="307" y="44"/>
                    </a:lnTo>
                    <a:lnTo>
                      <a:pt x="308" y="44"/>
                    </a:lnTo>
                    <a:lnTo>
                      <a:pt x="309" y="45"/>
                    </a:lnTo>
                    <a:lnTo>
                      <a:pt x="311" y="46"/>
                    </a:lnTo>
                    <a:lnTo>
                      <a:pt x="313" y="46"/>
                    </a:lnTo>
                    <a:lnTo>
                      <a:pt x="314" y="47"/>
                    </a:lnTo>
                    <a:lnTo>
                      <a:pt x="315" y="48"/>
                    </a:lnTo>
                    <a:lnTo>
                      <a:pt x="317" y="48"/>
                    </a:lnTo>
                    <a:lnTo>
                      <a:pt x="319" y="48"/>
                    </a:lnTo>
                    <a:lnTo>
                      <a:pt x="320" y="49"/>
                    </a:lnTo>
                    <a:lnTo>
                      <a:pt x="322" y="49"/>
                    </a:lnTo>
                    <a:lnTo>
                      <a:pt x="323" y="49"/>
                    </a:lnTo>
                    <a:lnTo>
                      <a:pt x="325" y="49"/>
                    </a:lnTo>
                    <a:lnTo>
                      <a:pt x="326" y="49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1" y="48"/>
                    </a:lnTo>
                    <a:lnTo>
                      <a:pt x="332" y="48"/>
                    </a:lnTo>
                    <a:lnTo>
                      <a:pt x="334" y="47"/>
                    </a:lnTo>
                    <a:lnTo>
                      <a:pt x="335" y="46"/>
                    </a:lnTo>
                    <a:lnTo>
                      <a:pt x="337" y="46"/>
                    </a:lnTo>
                    <a:lnTo>
                      <a:pt x="338" y="46"/>
                    </a:lnTo>
                    <a:lnTo>
                      <a:pt x="340" y="45"/>
                    </a:lnTo>
                    <a:lnTo>
                      <a:pt x="341" y="45"/>
                    </a:lnTo>
                    <a:lnTo>
                      <a:pt x="343" y="44"/>
                    </a:lnTo>
                    <a:lnTo>
                      <a:pt x="344" y="44"/>
                    </a:lnTo>
                    <a:lnTo>
                      <a:pt x="346" y="44"/>
                    </a:lnTo>
                    <a:lnTo>
                      <a:pt x="347" y="43"/>
                    </a:lnTo>
                    <a:lnTo>
                      <a:pt x="349" y="43"/>
                    </a:lnTo>
                    <a:lnTo>
                      <a:pt x="351" y="43"/>
                    </a:lnTo>
                    <a:lnTo>
                      <a:pt x="352" y="42"/>
                    </a:lnTo>
                    <a:lnTo>
                      <a:pt x="353" y="42"/>
                    </a:lnTo>
                    <a:lnTo>
                      <a:pt x="355" y="42"/>
                    </a:lnTo>
                    <a:lnTo>
                      <a:pt x="357" y="42"/>
                    </a:lnTo>
                    <a:lnTo>
                      <a:pt x="358" y="42"/>
                    </a:lnTo>
                    <a:lnTo>
                      <a:pt x="359" y="42"/>
                    </a:lnTo>
                    <a:lnTo>
                      <a:pt x="361" y="41"/>
                    </a:lnTo>
                    <a:lnTo>
                      <a:pt x="363" y="41"/>
                    </a:lnTo>
                    <a:lnTo>
                      <a:pt x="364" y="41"/>
                    </a:lnTo>
                    <a:lnTo>
                      <a:pt x="366" y="40"/>
                    </a:lnTo>
                    <a:lnTo>
                      <a:pt x="367" y="40"/>
                    </a:lnTo>
                    <a:lnTo>
                      <a:pt x="369" y="40"/>
                    </a:lnTo>
                    <a:lnTo>
                      <a:pt x="370" y="39"/>
                    </a:lnTo>
                    <a:lnTo>
                      <a:pt x="372" y="39"/>
                    </a:lnTo>
                    <a:lnTo>
                      <a:pt x="373" y="38"/>
                    </a:lnTo>
                    <a:lnTo>
                      <a:pt x="375" y="38"/>
                    </a:lnTo>
                    <a:lnTo>
                      <a:pt x="376" y="37"/>
                    </a:lnTo>
                    <a:lnTo>
                      <a:pt x="378" y="36"/>
                    </a:lnTo>
                    <a:lnTo>
                      <a:pt x="380" y="36"/>
                    </a:lnTo>
                    <a:lnTo>
                      <a:pt x="381" y="35"/>
                    </a:lnTo>
                    <a:lnTo>
                      <a:pt x="382" y="34"/>
                    </a:lnTo>
                    <a:lnTo>
                      <a:pt x="384" y="33"/>
                    </a:lnTo>
                    <a:lnTo>
                      <a:pt x="386" y="32"/>
                    </a:lnTo>
                    <a:lnTo>
                      <a:pt x="387" y="31"/>
                    </a:lnTo>
                    <a:lnTo>
                      <a:pt x="388" y="30"/>
                    </a:lnTo>
                    <a:lnTo>
                      <a:pt x="390" y="29"/>
                    </a:lnTo>
                    <a:lnTo>
                      <a:pt x="392" y="27"/>
                    </a:lnTo>
                    <a:lnTo>
                      <a:pt x="393" y="27"/>
                    </a:lnTo>
                    <a:lnTo>
                      <a:pt x="395" y="26"/>
                    </a:lnTo>
                    <a:lnTo>
                      <a:pt x="396" y="25"/>
                    </a:lnTo>
                    <a:lnTo>
                      <a:pt x="398" y="24"/>
                    </a:lnTo>
                    <a:lnTo>
                      <a:pt x="399" y="24"/>
                    </a:lnTo>
                    <a:lnTo>
                      <a:pt x="401" y="23"/>
                    </a:lnTo>
                    <a:lnTo>
                      <a:pt x="402" y="23"/>
                    </a:lnTo>
                    <a:lnTo>
                      <a:pt x="404" y="23"/>
                    </a:lnTo>
                    <a:lnTo>
                      <a:pt x="405" y="22"/>
                    </a:lnTo>
                    <a:lnTo>
                      <a:pt x="407" y="22"/>
                    </a:lnTo>
                    <a:lnTo>
                      <a:pt x="408" y="23"/>
                    </a:lnTo>
                    <a:lnTo>
                      <a:pt x="410" y="23"/>
                    </a:lnTo>
                    <a:lnTo>
                      <a:pt x="411" y="24"/>
                    </a:lnTo>
                    <a:lnTo>
                      <a:pt x="413" y="24"/>
                    </a:lnTo>
                    <a:lnTo>
                      <a:pt x="414" y="25"/>
                    </a:lnTo>
                    <a:lnTo>
                      <a:pt x="416" y="26"/>
                    </a:lnTo>
                    <a:lnTo>
                      <a:pt x="417" y="27"/>
                    </a:lnTo>
                    <a:lnTo>
                      <a:pt x="419" y="28"/>
                    </a:lnTo>
                    <a:lnTo>
                      <a:pt x="420" y="29"/>
                    </a:lnTo>
                    <a:lnTo>
                      <a:pt x="422" y="31"/>
                    </a:lnTo>
                    <a:lnTo>
                      <a:pt x="424" y="32"/>
                    </a:lnTo>
                    <a:lnTo>
                      <a:pt x="425" y="33"/>
                    </a:lnTo>
                    <a:lnTo>
                      <a:pt x="426" y="35"/>
                    </a:lnTo>
                    <a:lnTo>
                      <a:pt x="428" y="37"/>
                    </a:lnTo>
                    <a:lnTo>
                      <a:pt x="430" y="38"/>
                    </a:lnTo>
                    <a:lnTo>
                      <a:pt x="431" y="39"/>
                    </a:lnTo>
                    <a:lnTo>
                      <a:pt x="433" y="40"/>
                    </a:lnTo>
                    <a:lnTo>
                      <a:pt x="434" y="42"/>
                    </a:lnTo>
                    <a:lnTo>
                      <a:pt x="436" y="43"/>
                    </a:lnTo>
                    <a:lnTo>
                      <a:pt x="437" y="44"/>
                    </a:lnTo>
                    <a:lnTo>
                      <a:pt x="439" y="45"/>
                    </a:lnTo>
                    <a:lnTo>
                      <a:pt x="440" y="46"/>
                    </a:lnTo>
                    <a:lnTo>
                      <a:pt x="442" y="47"/>
                    </a:lnTo>
                    <a:lnTo>
                      <a:pt x="443" y="47"/>
                    </a:lnTo>
                    <a:lnTo>
                      <a:pt x="445" y="48"/>
                    </a:lnTo>
                    <a:lnTo>
                      <a:pt x="446" y="48"/>
                    </a:lnTo>
                    <a:lnTo>
                      <a:pt x="448" y="48"/>
                    </a:lnTo>
                    <a:lnTo>
                      <a:pt x="449" y="49"/>
                    </a:lnTo>
                    <a:lnTo>
                      <a:pt x="451" y="48"/>
                    </a:lnTo>
                    <a:lnTo>
                      <a:pt x="453" y="48"/>
                    </a:lnTo>
                    <a:lnTo>
                      <a:pt x="454" y="48"/>
                    </a:lnTo>
                    <a:lnTo>
                      <a:pt x="455" y="48"/>
                    </a:lnTo>
                    <a:lnTo>
                      <a:pt x="457" y="47"/>
                    </a:lnTo>
                    <a:lnTo>
                      <a:pt x="459" y="47"/>
                    </a:lnTo>
                    <a:lnTo>
                      <a:pt x="460" y="46"/>
                    </a:lnTo>
                    <a:lnTo>
                      <a:pt x="461" y="46"/>
                    </a:lnTo>
                    <a:lnTo>
                      <a:pt x="463" y="45"/>
                    </a:lnTo>
                    <a:lnTo>
                      <a:pt x="465" y="45"/>
                    </a:lnTo>
                    <a:lnTo>
                      <a:pt x="466" y="44"/>
                    </a:lnTo>
                    <a:lnTo>
                      <a:pt x="468" y="44"/>
                    </a:lnTo>
                    <a:lnTo>
                      <a:pt x="469" y="43"/>
                    </a:lnTo>
                    <a:lnTo>
                      <a:pt x="470" y="43"/>
                    </a:lnTo>
                    <a:lnTo>
                      <a:pt x="472" y="42"/>
                    </a:lnTo>
                    <a:lnTo>
                      <a:pt x="474" y="42"/>
                    </a:lnTo>
                    <a:lnTo>
                      <a:pt x="475" y="41"/>
                    </a:lnTo>
                    <a:lnTo>
                      <a:pt x="477" y="41"/>
                    </a:lnTo>
                    <a:lnTo>
                      <a:pt x="478" y="40"/>
                    </a:lnTo>
                    <a:lnTo>
                      <a:pt x="480" y="40"/>
                    </a:lnTo>
                    <a:lnTo>
                      <a:pt x="481" y="40"/>
                    </a:lnTo>
                    <a:lnTo>
                      <a:pt x="483" y="40"/>
                    </a:lnTo>
                    <a:lnTo>
                      <a:pt x="484" y="40"/>
                    </a:lnTo>
                    <a:lnTo>
                      <a:pt x="486" y="40"/>
                    </a:lnTo>
                    <a:lnTo>
                      <a:pt x="487" y="40"/>
                    </a:lnTo>
                    <a:lnTo>
                      <a:pt x="489" y="40"/>
                    </a:lnTo>
                    <a:lnTo>
                      <a:pt x="490" y="40"/>
                    </a:lnTo>
                    <a:lnTo>
                      <a:pt x="492" y="40"/>
                    </a:lnTo>
                    <a:lnTo>
                      <a:pt x="493" y="40"/>
                    </a:lnTo>
                    <a:lnTo>
                      <a:pt x="495" y="40"/>
                    </a:lnTo>
                    <a:lnTo>
                      <a:pt x="497" y="40"/>
                    </a:lnTo>
                    <a:lnTo>
                      <a:pt x="498" y="41"/>
                    </a:lnTo>
                    <a:lnTo>
                      <a:pt x="499" y="41"/>
                    </a:lnTo>
                    <a:lnTo>
                      <a:pt x="501" y="41"/>
                    </a:lnTo>
                    <a:lnTo>
                      <a:pt x="503" y="41"/>
                    </a:lnTo>
                    <a:lnTo>
                      <a:pt x="504" y="41"/>
                    </a:lnTo>
                    <a:lnTo>
                      <a:pt x="506" y="41"/>
                    </a:lnTo>
                    <a:lnTo>
                      <a:pt x="507" y="41"/>
                    </a:lnTo>
                    <a:lnTo>
                      <a:pt x="509" y="40"/>
                    </a:lnTo>
                    <a:lnTo>
                      <a:pt x="510" y="40"/>
                    </a:lnTo>
                    <a:lnTo>
                      <a:pt x="512" y="40"/>
                    </a:lnTo>
                    <a:lnTo>
                      <a:pt x="513" y="40"/>
                    </a:lnTo>
                    <a:lnTo>
                      <a:pt x="515" y="40"/>
                    </a:lnTo>
                    <a:lnTo>
                      <a:pt x="516" y="40"/>
                    </a:lnTo>
                    <a:lnTo>
                      <a:pt x="518" y="39"/>
                    </a:lnTo>
                    <a:lnTo>
                      <a:pt x="519" y="39"/>
                    </a:lnTo>
                    <a:lnTo>
                      <a:pt x="521" y="39"/>
                    </a:lnTo>
                    <a:lnTo>
                      <a:pt x="522" y="38"/>
                    </a:lnTo>
                    <a:lnTo>
                      <a:pt x="524" y="38"/>
                    </a:lnTo>
                    <a:lnTo>
                      <a:pt x="526" y="38"/>
                    </a:lnTo>
                    <a:lnTo>
                      <a:pt x="527" y="38"/>
                    </a:lnTo>
                    <a:lnTo>
                      <a:pt x="528" y="37"/>
                    </a:lnTo>
                    <a:lnTo>
                      <a:pt x="530" y="37"/>
                    </a:lnTo>
                    <a:lnTo>
                      <a:pt x="532" y="37"/>
                    </a:lnTo>
                    <a:lnTo>
                      <a:pt x="533" y="37"/>
                    </a:lnTo>
                    <a:lnTo>
                      <a:pt x="535" y="37"/>
                    </a:lnTo>
                    <a:lnTo>
                      <a:pt x="536" y="37"/>
                    </a:lnTo>
                    <a:lnTo>
                      <a:pt x="537" y="36"/>
                    </a:lnTo>
                    <a:lnTo>
                      <a:pt x="539" y="36"/>
                    </a:lnTo>
                    <a:lnTo>
                      <a:pt x="541" y="36"/>
                    </a:lnTo>
                    <a:lnTo>
                      <a:pt x="542" y="36"/>
                    </a:lnTo>
                    <a:lnTo>
                      <a:pt x="543" y="36"/>
                    </a:lnTo>
                    <a:lnTo>
                      <a:pt x="545" y="37"/>
                    </a:lnTo>
                    <a:lnTo>
                      <a:pt x="547" y="37"/>
                    </a:lnTo>
                    <a:lnTo>
                      <a:pt x="548" y="37"/>
                    </a:lnTo>
                    <a:lnTo>
                      <a:pt x="550" y="37"/>
                    </a:lnTo>
                    <a:lnTo>
                      <a:pt x="551" y="37"/>
                    </a:lnTo>
                    <a:lnTo>
                      <a:pt x="553" y="37"/>
                    </a:lnTo>
                    <a:lnTo>
                      <a:pt x="554" y="38"/>
                    </a:lnTo>
                    <a:lnTo>
                      <a:pt x="556" y="38"/>
                    </a:lnTo>
                    <a:lnTo>
                      <a:pt x="557" y="38"/>
                    </a:lnTo>
                    <a:lnTo>
                      <a:pt x="559" y="38"/>
                    </a:lnTo>
                    <a:lnTo>
                      <a:pt x="560" y="39"/>
                    </a:lnTo>
                    <a:lnTo>
                      <a:pt x="562" y="39"/>
                    </a:lnTo>
                    <a:lnTo>
                      <a:pt x="564" y="39"/>
                    </a:lnTo>
                    <a:lnTo>
                      <a:pt x="565" y="39"/>
                    </a:lnTo>
                    <a:lnTo>
                      <a:pt x="566" y="40"/>
                    </a:lnTo>
                    <a:lnTo>
                      <a:pt x="568" y="40"/>
                    </a:lnTo>
                    <a:lnTo>
                      <a:pt x="570" y="40"/>
                    </a:lnTo>
                    <a:lnTo>
                      <a:pt x="571" y="40"/>
                    </a:lnTo>
                    <a:lnTo>
                      <a:pt x="572" y="40"/>
                    </a:lnTo>
                    <a:lnTo>
                      <a:pt x="574" y="41"/>
                    </a:lnTo>
                    <a:lnTo>
                      <a:pt x="576" y="41"/>
                    </a:lnTo>
                    <a:lnTo>
                      <a:pt x="577" y="41"/>
                    </a:lnTo>
                    <a:lnTo>
                      <a:pt x="579" y="41"/>
                    </a:lnTo>
                    <a:lnTo>
                      <a:pt x="580" y="42"/>
                    </a:lnTo>
                    <a:lnTo>
                      <a:pt x="582" y="42"/>
                    </a:lnTo>
                    <a:lnTo>
                      <a:pt x="583" y="42"/>
                    </a:lnTo>
                    <a:lnTo>
                      <a:pt x="585" y="42"/>
                    </a:lnTo>
                    <a:lnTo>
                      <a:pt x="586" y="42"/>
                    </a:lnTo>
                    <a:lnTo>
                      <a:pt x="588" y="43"/>
                    </a:lnTo>
                    <a:lnTo>
                      <a:pt x="589" y="43"/>
                    </a:lnTo>
                    <a:lnTo>
                      <a:pt x="591" y="43"/>
                    </a:lnTo>
                    <a:lnTo>
                      <a:pt x="592" y="43"/>
                    </a:lnTo>
                    <a:lnTo>
                      <a:pt x="594" y="44"/>
                    </a:lnTo>
                    <a:lnTo>
                      <a:pt x="595" y="44"/>
                    </a:lnTo>
                    <a:lnTo>
                      <a:pt x="597" y="44"/>
                    </a:lnTo>
                    <a:lnTo>
                      <a:pt x="599" y="45"/>
                    </a:lnTo>
                    <a:lnTo>
                      <a:pt x="600" y="45"/>
                    </a:lnTo>
                    <a:lnTo>
                      <a:pt x="601" y="46"/>
                    </a:lnTo>
                    <a:lnTo>
                      <a:pt x="603" y="46"/>
                    </a:lnTo>
                    <a:lnTo>
                      <a:pt x="604" y="47"/>
                    </a:lnTo>
                    <a:lnTo>
                      <a:pt x="606" y="48"/>
                    </a:lnTo>
                    <a:lnTo>
                      <a:pt x="608" y="48"/>
                    </a:lnTo>
                    <a:lnTo>
                      <a:pt x="609" y="49"/>
                    </a:lnTo>
                    <a:lnTo>
                      <a:pt x="610" y="50"/>
                    </a:lnTo>
                    <a:lnTo>
                      <a:pt x="612" y="50"/>
                    </a:lnTo>
                    <a:lnTo>
                      <a:pt x="614" y="51"/>
                    </a:lnTo>
                    <a:lnTo>
                      <a:pt x="615" y="51"/>
                    </a:lnTo>
                    <a:lnTo>
                      <a:pt x="616" y="52"/>
                    </a:lnTo>
                    <a:lnTo>
                      <a:pt x="618" y="52"/>
                    </a:lnTo>
                    <a:lnTo>
                      <a:pt x="620" y="53"/>
                    </a:lnTo>
                    <a:lnTo>
                      <a:pt x="621" y="54"/>
                    </a:lnTo>
                    <a:lnTo>
                      <a:pt x="623" y="54"/>
                    </a:lnTo>
                    <a:lnTo>
                      <a:pt x="624" y="54"/>
                    </a:lnTo>
                    <a:lnTo>
                      <a:pt x="626" y="55"/>
                    </a:lnTo>
                    <a:lnTo>
                      <a:pt x="627" y="55"/>
                    </a:lnTo>
                    <a:lnTo>
                      <a:pt x="629" y="55"/>
                    </a:lnTo>
                    <a:lnTo>
                      <a:pt x="630" y="55"/>
                    </a:lnTo>
                    <a:lnTo>
                      <a:pt x="632" y="55"/>
                    </a:lnTo>
                    <a:lnTo>
                      <a:pt x="633" y="55"/>
                    </a:lnTo>
                    <a:lnTo>
                      <a:pt x="635" y="54"/>
                    </a:lnTo>
                    <a:lnTo>
                      <a:pt x="637" y="54"/>
                    </a:lnTo>
                    <a:lnTo>
                      <a:pt x="638" y="54"/>
                    </a:lnTo>
                    <a:lnTo>
                      <a:pt x="639" y="53"/>
                    </a:lnTo>
                    <a:lnTo>
                      <a:pt x="641" y="53"/>
                    </a:lnTo>
                    <a:lnTo>
                      <a:pt x="643" y="52"/>
                    </a:lnTo>
                    <a:lnTo>
                      <a:pt x="644" y="52"/>
                    </a:lnTo>
                    <a:lnTo>
                      <a:pt x="645" y="51"/>
                    </a:lnTo>
                    <a:lnTo>
                      <a:pt x="647" y="50"/>
                    </a:lnTo>
                    <a:lnTo>
                      <a:pt x="649" y="50"/>
                    </a:lnTo>
                    <a:lnTo>
                      <a:pt x="650" y="49"/>
                    </a:lnTo>
                    <a:lnTo>
                      <a:pt x="652" y="49"/>
                    </a:lnTo>
                    <a:lnTo>
                      <a:pt x="653" y="48"/>
                    </a:lnTo>
                    <a:lnTo>
                      <a:pt x="655" y="48"/>
                    </a:lnTo>
                    <a:lnTo>
                      <a:pt x="656" y="47"/>
                    </a:lnTo>
                    <a:lnTo>
                      <a:pt x="658" y="47"/>
                    </a:lnTo>
                    <a:lnTo>
                      <a:pt x="659" y="47"/>
                    </a:lnTo>
                    <a:lnTo>
                      <a:pt x="661" y="46"/>
                    </a:lnTo>
                    <a:lnTo>
                      <a:pt x="662" y="46"/>
                    </a:lnTo>
                    <a:lnTo>
                      <a:pt x="664" y="46"/>
                    </a:lnTo>
                    <a:lnTo>
                      <a:pt x="666" y="47"/>
                    </a:lnTo>
                    <a:lnTo>
                      <a:pt x="667" y="47"/>
                    </a:lnTo>
                    <a:lnTo>
                      <a:pt x="668" y="47"/>
                    </a:lnTo>
                    <a:lnTo>
                      <a:pt x="670" y="48"/>
                    </a:lnTo>
                    <a:lnTo>
                      <a:pt x="671" y="48"/>
                    </a:lnTo>
                    <a:lnTo>
                      <a:pt x="673" y="49"/>
                    </a:lnTo>
                    <a:lnTo>
                      <a:pt x="674" y="49"/>
                    </a:lnTo>
                    <a:lnTo>
                      <a:pt x="676" y="50"/>
                    </a:lnTo>
                    <a:lnTo>
                      <a:pt x="677" y="51"/>
                    </a:lnTo>
                    <a:lnTo>
                      <a:pt x="679" y="51"/>
                    </a:lnTo>
                    <a:lnTo>
                      <a:pt x="681" y="52"/>
                    </a:lnTo>
                    <a:lnTo>
                      <a:pt x="682" y="53"/>
                    </a:lnTo>
                    <a:lnTo>
                      <a:pt x="683" y="54"/>
                    </a:lnTo>
                    <a:lnTo>
                      <a:pt x="685" y="54"/>
                    </a:lnTo>
                    <a:lnTo>
                      <a:pt x="687" y="55"/>
                    </a:lnTo>
                    <a:lnTo>
                      <a:pt x="688" y="56"/>
                    </a:lnTo>
                    <a:lnTo>
                      <a:pt x="690" y="56"/>
                    </a:lnTo>
                    <a:lnTo>
                      <a:pt x="691" y="56"/>
                    </a:lnTo>
                    <a:lnTo>
                      <a:pt x="693" y="57"/>
                    </a:lnTo>
                    <a:lnTo>
                      <a:pt x="694" y="57"/>
                    </a:lnTo>
                    <a:lnTo>
                      <a:pt x="696" y="57"/>
                    </a:lnTo>
                    <a:lnTo>
                      <a:pt x="697" y="57"/>
                    </a:lnTo>
                    <a:lnTo>
                      <a:pt x="699" y="57"/>
                    </a:lnTo>
                    <a:lnTo>
                      <a:pt x="700" y="56"/>
                    </a:lnTo>
                    <a:lnTo>
                      <a:pt x="702" y="56"/>
                    </a:lnTo>
                    <a:lnTo>
                      <a:pt x="703" y="55"/>
                    </a:lnTo>
                    <a:lnTo>
                      <a:pt x="705" y="55"/>
                    </a:lnTo>
                    <a:lnTo>
                      <a:pt x="706" y="54"/>
                    </a:lnTo>
                    <a:lnTo>
                      <a:pt x="708" y="53"/>
                    </a:lnTo>
                    <a:lnTo>
                      <a:pt x="710" y="52"/>
                    </a:lnTo>
                    <a:lnTo>
                      <a:pt x="711" y="51"/>
                    </a:lnTo>
                    <a:lnTo>
                      <a:pt x="712" y="51"/>
                    </a:lnTo>
                    <a:lnTo>
                      <a:pt x="714" y="50"/>
                    </a:lnTo>
                    <a:lnTo>
                      <a:pt x="716" y="49"/>
                    </a:lnTo>
                    <a:lnTo>
                      <a:pt x="717" y="48"/>
                    </a:lnTo>
                    <a:lnTo>
                      <a:pt x="718" y="47"/>
                    </a:lnTo>
                    <a:lnTo>
                      <a:pt x="720" y="46"/>
                    </a:lnTo>
                    <a:lnTo>
                      <a:pt x="722" y="45"/>
                    </a:lnTo>
                    <a:lnTo>
                      <a:pt x="723" y="44"/>
                    </a:lnTo>
                    <a:lnTo>
                      <a:pt x="725" y="43"/>
                    </a:lnTo>
                    <a:lnTo>
                      <a:pt x="726" y="43"/>
                    </a:lnTo>
                    <a:lnTo>
                      <a:pt x="728" y="42"/>
                    </a:lnTo>
                    <a:lnTo>
                      <a:pt x="729" y="42"/>
                    </a:lnTo>
                    <a:lnTo>
                      <a:pt x="731" y="42"/>
                    </a:lnTo>
                    <a:lnTo>
                      <a:pt x="732" y="41"/>
                    </a:lnTo>
                    <a:lnTo>
                      <a:pt x="734" y="41"/>
                    </a:lnTo>
                    <a:lnTo>
                      <a:pt x="735" y="41"/>
                    </a:lnTo>
                    <a:lnTo>
                      <a:pt x="737" y="41"/>
                    </a:lnTo>
                    <a:lnTo>
                      <a:pt x="738" y="41"/>
                    </a:lnTo>
                    <a:lnTo>
                      <a:pt x="740" y="42"/>
                    </a:lnTo>
                    <a:lnTo>
                      <a:pt x="741" y="42"/>
                    </a:lnTo>
                    <a:lnTo>
                      <a:pt x="743" y="42"/>
                    </a:lnTo>
                    <a:lnTo>
                      <a:pt x="744" y="43"/>
                    </a:lnTo>
                    <a:lnTo>
                      <a:pt x="746" y="43"/>
                    </a:lnTo>
                    <a:lnTo>
                      <a:pt x="747" y="44"/>
                    </a:lnTo>
                    <a:lnTo>
                      <a:pt x="749" y="44"/>
                    </a:lnTo>
                    <a:lnTo>
                      <a:pt x="750" y="45"/>
                    </a:lnTo>
                    <a:lnTo>
                      <a:pt x="752" y="45"/>
                    </a:lnTo>
                    <a:lnTo>
                      <a:pt x="754" y="46"/>
                    </a:lnTo>
                    <a:lnTo>
                      <a:pt x="755" y="46"/>
                    </a:lnTo>
                    <a:lnTo>
                      <a:pt x="756" y="47"/>
                    </a:lnTo>
                    <a:lnTo>
                      <a:pt x="758" y="47"/>
                    </a:lnTo>
                    <a:lnTo>
                      <a:pt x="760" y="48"/>
                    </a:lnTo>
                    <a:lnTo>
                      <a:pt x="761" y="48"/>
                    </a:lnTo>
                    <a:lnTo>
                      <a:pt x="763" y="48"/>
                    </a:lnTo>
                    <a:lnTo>
                      <a:pt x="764" y="48"/>
                    </a:lnTo>
                    <a:lnTo>
                      <a:pt x="766" y="49"/>
                    </a:lnTo>
                    <a:lnTo>
                      <a:pt x="767" y="49"/>
                    </a:lnTo>
                    <a:lnTo>
                      <a:pt x="769" y="49"/>
                    </a:lnTo>
                    <a:lnTo>
                      <a:pt x="770" y="49"/>
                    </a:lnTo>
                    <a:lnTo>
                      <a:pt x="772" y="49"/>
                    </a:lnTo>
                    <a:lnTo>
                      <a:pt x="773" y="48"/>
                    </a:lnTo>
                    <a:lnTo>
                      <a:pt x="775" y="48"/>
                    </a:lnTo>
                    <a:lnTo>
                      <a:pt x="776" y="48"/>
                    </a:lnTo>
                    <a:lnTo>
                      <a:pt x="778" y="48"/>
                    </a:lnTo>
                    <a:lnTo>
                      <a:pt x="779" y="48"/>
                    </a:lnTo>
                    <a:lnTo>
                      <a:pt x="781" y="47"/>
                    </a:lnTo>
                    <a:lnTo>
                      <a:pt x="783" y="47"/>
                    </a:lnTo>
                    <a:lnTo>
                      <a:pt x="784" y="47"/>
                    </a:lnTo>
                    <a:lnTo>
                      <a:pt x="785" y="46"/>
                    </a:lnTo>
                    <a:lnTo>
                      <a:pt x="787" y="46"/>
                    </a:lnTo>
                    <a:lnTo>
                      <a:pt x="789" y="46"/>
                    </a:lnTo>
                    <a:lnTo>
                      <a:pt x="790" y="46"/>
                    </a:lnTo>
                    <a:lnTo>
                      <a:pt x="792" y="45"/>
                    </a:lnTo>
                    <a:lnTo>
                      <a:pt x="793" y="45"/>
                    </a:lnTo>
                    <a:lnTo>
                      <a:pt x="795" y="45"/>
                    </a:lnTo>
                    <a:lnTo>
                      <a:pt x="796" y="45"/>
                    </a:lnTo>
                    <a:lnTo>
                      <a:pt x="798" y="45"/>
                    </a:lnTo>
                    <a:lnTo>
                      <a:pt x="799" y="45"/>
                    </a:lnTo>
                    <a:lnTo>
                      <a:pt x="801" y="45"/>
                    </a:lnTo>
                    <a:lnTo>
                      <a:pt x="802" y="44"/>
                    </a:lnTo>
                    <a:lnTo>
                      <a:pt x="804" y="44"/>
                    </a:lnTo>
                    <a:lnTo>
                      <a:pt x="805" y="44"/>
                    </a:lnTo>
                    <a:lnTo>
                      <a:pt x="807" y="44"/>
                    </a:lnTo>
                    <a:lnTo>
                      <a:pt x="808" y="44"/>
                    </a:lnTo>
                    <a:lnTo>
                      <a:pt x="810" y="44"/>
                    </a:lnTo>
                    <a:lnTo>
                      <a:pt x="811" y="44"/>
                    </a:lnTo>
                    <a:lnTo>
                      <a:pt x="813" y="43"/>
                    </a:lnTo>
                    <a:lnTo>
                      <a:pt x="814" y="43"/>
                    </a:lnTo>
                    <a:lnTo>
                      <a:pt x="816" y="43"/>
                    </a:lnTo>
                    <a:lnTo>
                      <a:pt x="817" y="43"/>
                    </a:lnTo>
                    <a:lnTo>
                      <a:pt x="819" y="43"/>
                    </a:lnTo>
                    <a:lnTo>
                      <a:pt x="820" y="43"/>
                    </a:lnTo>
                    <a:lnTo>
                      <a:pt x="822" y="43"/>
                    </a:lnTo>
                    <a:lnTo>
                      <a:pt x="823" y="43"/>
                    </a:lnTo>
                    <a:lnTo>
                      <a:pt x="825" y="42"/>
                    </a:lnTo>
                    <a:lnTo>
                      <a:pt x="827" y="42"/>
                    </a:lnTo>
                    <a:lnTo>
                      <a:pt x="828" y="42"/>
                    </a:lnTo>
                    <a:lnTo>
                      <a:pt x="829" y="42"/>
                    </a:lnTo>
                    <a:lnTo>
                      <a:pt x="831" y="42"/>
                    </a:lnTo>
                    <a:lnTo>
                      <a:pt x="833" y="42"/>
                    </a:lnTo>
                    <a:lnTo>
                      <a:pt x="834" y="42"/>
                    </a:lnTo>
                    <a:lnTo>
                      <a:pt x="836" y="42"/>
                    </a:lnTo>
                    <a:lnTo>
                      <a:pt x="837" y="42"/>
                    </a:lnTo>
                    <a:lnTo>
                      <a:pt x="839" y="42"/>
                    </a:lnTo>
                    <a:lnTo>
                      <a:pt x="840" y="43"/>
                    </a:lnTo>
                    <a:lnTo>
                      <a:pt x="842" y="43"/>
                    </a:lnTo>
                    <a:lnTo>
                      <a:pt x="843" y="43"/>
                    </a:lnTo>
                    <a:lnTo>
                      <a:pt x="845" y="43"/>
                    </a:lnTo>
                    <a:lnTo>
                      <a:pt x="846" y="43"/>
                    </a:lnTo>
                    <a:lnTo>
                      <a:pt x="848" y="43"/>
                    </a:lnTo>
                    <a:lnTo>
                      <a:pt x="849" y="44"/>
                    </a:lnTo>
                    <a:lnTo>
                      <a:pt x="851" y="44"/>
                    </a:lnTo>
                    <a:lnTo>
                      <a:pt x="852" y="44"/>
                    </a:lnTo>
                    <a:lnTo>
                      <a:pt x="854" y="44"/>
                    </a:lnTo>
                    <a:lnTo>
                      <a:pt x="856" y="44"/>
                    </a:lnTo>
                    <a:lnTo>
                      <a:pt x="857" y="44"/>
                    </a:lnTo>
                    <a:lnTo>
                      <a:pt x="858" y="44"/>
                    </a:lnTo>
                    <a:lnTo>
                      <a:pt x="860" y="44"/>
                    </a:lnTo>
                    <a:lnTo>
                      <a:pt x="862" y="43"/>
                    </a:lnTo>
                    <a:lnTo>
                      <a:pt x="863" y="43"/>
                    </a:lnTo>
                    <a:lnTo>
                      <a:pt x="865" y="42"/>
                    </a:lnTo>
                    <a:lnTo>
                      <a:pt x="866" y="42"/>
                    </a:lnTo>
                    <a:lnTo>
                      <a:pt x="868" y="41"/>
                    </a:lnTo>
                    <a:lnTo>
                      <a:pt x="869" y="40"/>
                    </a:lnTo>
                    <a:lnTo>
                      <a:pt x="871" y="39"/>
                    </a:lnTo>
                    <a:lnTo>
                      <a:pt x="872" y="38"/>
                    </a:lnTo>
                    <a:lnTo>
                      <a:pt x="874" y="37"/>
                    </a:lnTo>
                    <a:lnTo>
                      <a:pt x="875" y="36"/>
                    </a:lnTo>
                    <a:lnTo>
                      <a:pt x="877" y="35"/>
                    </a:lnTo>
                    <a:lnTo>
                      <a:pt x="878" y="33"/>
                    </a:lnTo>
                    <a:lnTo>
                      <a:pt x="880" y="32"/>
                    </a:lnTo>
                    <a:lnTo>
                      <a:pt x="881" y="30"/>
                    </a:lnTo>
                    <a:lnTo>
                      <a:pt x="883" y="29"/>
                    </a:lnTo>
                    <a:lnTo>
                      <a:pt x="884" y="27"/>
                    </a:lnTo>
                    <a:lnTo>
                      <a:pt x="886" y="25"/>
                    </a:lnTo>
                    <a:lnTo>
                      <a:pt x="887" y="24"/>
                    </a:lnTo>
                    <a:lnTo>
                      <a:pt x="889" y="22"/>
                    </a:lnTo>
                    <a:lnTo>
                      <a:pt x="890" y="21"/>
                    </a:lnTo>
                    <a:lnTo>
                      <a:pt x="892" y="19"/>
                    </a:lnTo>
                    <a:lnTo>
                      <a:pt x="894" y="18"/>
                    </a:lnTo>
                    <a:lnTo>
                      <a:pt x="895" y="17"/>
                    </a:lnTo>
                    <a:lnTo>
                      <a:pt x="896" y="15"/>
                    </a:lnTo>
                    <a:lnTo>
                      <a:pt x="898" y="14"/>
                    </a:lnTo>
                    <a:lnTo>
                      <a:pt x="900" y="13"/>
                    </a:lnTo>
                    <a:lnTo>
                      <a:pt x="901" y="12"/>
                    </a:lnTo>
                    <a:lnTo>
                      <a:pt x="902" y="11"/>
                    </a:lnTo>
                    <a:lnTo>
                      <a:pt x="904" y="11"/>
                    </a:lnTo>
                    <a:lnTo>
                      <a:pt x="906" y="10"/>
                    </a:lnTo>
                    <a:lnTo>
                      <a:pt x="907" y="10"/>
                    </a:lnTo>
                    <a:lnTo>
                      <a:pt x="909" y="9"/>
                    </a:lnTo>
                    <a:lnTo>
                      <a:pt x="910" y="9"/>
                    </a:lnTo>
                    <a:lnTo>
                      <a:pt x="912" y="9"/>
                    </a:lnTo>
                    <a:lnTo>
                      <a:pt x="913" y="9"/>
                    </a:lnTo>
                    <a:lnTo>
                      <a:pt x="915" y="10"/>
                    </a:lnTo>
                    <a:lnTo>
                      <a:pt x="916" y="10"/>
                    </a:lnTo>
                    <a:lnTo>
                      <a:pt x="918" y="11"/>
                    </a:lnTo>
                    <a:lnTo>
                      <a:pt x="919" y="11"/>
                    </a:lnTo>
                    <a:lnTo>
                      <a:pt x="921" y="12"/>
                    </a:lnTo>
                    <a:lnTo>
                      <a:pt x="923" y="13"/>
                    </a:lnTo>
                    <a:lnTo>
                      <a:pt x="924" y="13"/>
                    </a:lnTo>
                    <a:lnTo>
                      <a:pt x="925" y="14"/>
                    </a:lnTo>
                    <a:lnTo>
                      <a:pt x="927" y="15"/>
                    </a:lnTo>
                    <a:lnTo>
                      <a:pt x="929" y="15"/>
                    </a:lnTo>
                    <a:lnTo>
                      <a:pt x="930" y="16"/>
                    </a:lnTo>
                    <a:lnTo>
                      <a:pt x="931" y="17"/>
                    </a:lnTo>
                    <a:lnTo>
                      <a:pt x="933" y="18"/>
                    </a:lnTo>
                    <a:lnTo>
                      <a:pt x="935" y="18"/>
                    </a:lnTo>
                    <a:lnTo>
                      <a:pt x="936" y="19"/>
                    </a:lnTo>
                    <a:lnTo>
                      <a:pt x="938" y="20"/>
                    </a:lnTo>
                    <a:lnTo>
                      <a:pt x="939" y="20"/>
                    </a:lnTo>
                    <a:lnTo>
                      <a:pt x="941" y="20"/>
                    </a:lnTo>
                    <a:lnTo>
                      <a:pt x="942" y="21"/>
                    </a:lnTo>
                    <a:lnTo>
                      <a:pt x="944" y="21"/>
                    </a:lnTo>
                    <a:lnTo>
                      <a:pt x="945" y="21"/>
                    </a:lnTo>
                    <a:lnTo>
                      <a:pt x="947" y="21"/>
                    </a:lnTo>
                    <a:lnTo>
                      <a:pt x="948" y="21"/>
                    </a:lnTo>
                    <a:lnTo>
                      <a:pt x="950" y="21"/>
                    </a:lnTo>
                    <a:lnTo>
                      <a:pt x="951" y="21"/>
                    </a:lnTo>
                    <a:lnTo>
                      <a:pt x="953" y="20"/>
                    </a:lnTo>
                    <a:lnTo>
                      <a:pt x="954" y="20"/>
                    </a:lnTo>
                    <a:lnTo>
                      <a:pt x="956" y="19"/>
                    </a:lnTo>
                    <a:lnTo>
                      <a:pt x="957" y="19"/>
                    </a:lnTo>
                    <a:lnTo>
                      <a:pt x="959" y="18"/>
                    </a:lnTo>
                    <a:lnTo>
                      <a:pt x="960" y="18"/>
                    </a:lnTo>
                    <a:lnTo>
                      <a:pt x="962" y="17"/>
                    </a:lnTo>
                    <a:lnTo>
                      <a:pt x="963" y="17"/>
                    </a:lnTo>
                    <a:lnTo>
                      <a:pt x="965" y="16"/>
                    </a:lnTo>
                    <a:lnTo>
                      <a:pt x="967" y="15"/>
                    </a:lnTo>
                    <a:lnTo>
                      <a:pt x="968" y="15"/>
                    </a:lnTo>
                    <a:lnTo>
                      <a:pt x="969" y="14"/>
                    </a:lnTo>
                    <a:lnTo>
                      <a:pt x="971" y="13"/>
                    </a:lnTo>
                    <a:lnTo>
                      <a:pt x="973" y="13"/>
                    </a:lnTo>
                    <a:lnTo>
                      <a:pt x="974" y="13"/>
                    </a:lnTo>
                    <a:lnTo>
                      <a:pt x="975" y="12"/>
                    </a:lnTo>
                    <a:lnTo>
                      <a:pt x="977" y="12"/>
                    </a:lnTo>
                    <a:lnTo>
                      <a:pt x="979" y="12"/>
                    </a:lnTo>
                    <a:lnTo>
                      <a:pt x="980" y="11"/>
                    </a:lnTo>
                    <a:lnTo>
                      <a:pt x="982" y="11"/>
                    </a:lnTo>
                    <a:lnTo>
                      <a:pt x="983" y="11"/>
                    </a:lnTo>
                    <a:lnTo>
                      <a:pt x="985" y="12"/>
                    </a:lnTo>
                    <a:lnTo>
                      <a:pt x="986" y="12"/>
                    </a:lnTo>
                    <a:lnTo>
                      <a:pt x="988" y="12"/>
                    </a:lnTo>
                    <a:lnTo>
                      <a:pt x="989" y="13"/>
                    </a:lnTo>
                    <a:lnTo>
                      <a:pt x="991" y="13"/>
                    </a:lnTo>
                    <a:lnTo>
                      <a:pt x="992" y="14"/>
                    </a:lnTo>
                    <a:lnTo>
                      <a:pt x="994" y="15"/>
                    </a:lnTo>
                    <a:lnTo>
                      <a:pt x="996" y="16"/>
                    </a:lnTo>
                    <a:lnTo>
                      <a:pt x="997" y="17"/>
                    </a:lnTo>
                    <a:lnTo>
                      <a:pt x="998" y="18"/>
                    </a:lnTo>
                    <a:lnTo>
                      <a:pt x="1000" y="19"/>
                    </a:lnTo>
                    <a:lnTo>
                      <a:pt x="1002" y="20"/>
                    </a:lnTo>
                    <a:lnTo>
                      <a:pt x="1003" y="21"/>
                    </a:lnTo>
                    <a:lnTo>
                      <a:pt x="1004" y="23"/>
                    </a:lnTo>
                    <a:lnTo>
                      <a:pt x="1006" y="24"/>
                    </a:lnTo>
                    <a:lnTo>
                      <a:pt x="1008" y="26"/>
                    </a:lnTo>
                    <a:lnTo>
                      <a:pt x="1009" y="27"/>
                    </a:lnTo>
                    <a:lnTo>
                      <a:pt x="1011" y="29"/>
                    </a:lnTo>
                    <a:lnTo>
                      <a:pt x="1012" y="30"/>
                    </a:lnTo>
                    <a:lnTo>
                      <a:pt x="1014" y="31"/>
                    </a:lnTo>
                    <a:lnTo>
                      <a:pt x="1015" y="32"/>
                    </a:lnTo>
                    <a:lnTo>
                      <a:pt x="1017" y="34"/>
                    </a:lnTo>
                    <a:lnTo>
                      <a:pt x="1018" y="35"/>
                    </a:lnTo>
                    <a:lnTo>
                      <a:pt x="1020" y="36"/>
                    </a:lnTo>
                    <a:lnTo>
                      <a:pt x="1021" y="37"/>
                    </a:lnTo>
                    <a:lnTo>
                      <a:pt x="1023" y="38"/>
                    </a:lnTo>
                    <a:lnTo>
                      <a:pt x="1024" y="39"/>
                    </a:lnTo>
                    <a:lnTo>
                      <a:pt x="1026" y="39"/>
                    </a:lnTo>
                    <a:lnTo>
                      <a:pt x="1027" y="40"/>
                    </a:lnTo>
                    <a:lnTo>
                      <a:pt x="1029" y="40"/>
                    </a:lnTo>
                    <a:lnTo>
                      <a:pt x="1030" y="41"/>
                    </a:lnTo>
                    <a:lnTo>
                      <a:pt x="1032" y="41"/>
                    </a:lnTo>
                    <a:lnTo>
                      <a:pt x="1033" y="41"/>
                    </a:lnTo>
                    <a:lnTo>
                      <a:pt x="1035" y="41"/>
                    </a:lnTo>
                    <a:lnTo>
                      <a:pt x="1036" y="40"/>
                    </a:lnTo>
                    <a:lnTo>
                      <a:pt x="1038" y="40"/>
                    </a:lnTo>
                    <a:lnTo>
                      <a:pt x="1040" y="40"/>
                    </a:lnTo>
                    <a:lnTo>
                      <a:pt x="1041" y="39"/>
                    </a:lnTo>
                    <a:lnTo>
                      <a:pt x="1042" y="39"/>
                    </a:lnTo>
                    <a:lnTo>
                      <a:pt x="1044" y="38"/>
                    </a:lnTo>
                    <a:lnTo>
                      <a:pt x="1046" y="37"/>
                    </a:lnTo>
                    <a:lnTo>
                      <a:pt x="1047" y="37"/>
                    </a:lnTo>
                    <a:lnTo>
                      <a:pt x="1049" y="36"/>
                    </a:lnTo>
                    <a:lnTo>
                      <a:pt x="1050" y="35"/>
                    </a:lnTo>
                    <a:lnTo>
                      <a:pt x="1052" y="34"/>
                    </a:lnTo>
                    <a:lnTo>
                      <a:pt x="1053" y="33"/>
                    </a:lnTo>
                    <a:lnTo>
                      <a:pt x="1055" y="32"/>
                    </a:lnTo>
                    <a:lnTo>
                      <a:pt x="1056" y="31"/>
                    </a:lnTo>
                    <a:lnTo>
                      <a:pt x="1058" y="31"/>
                    </a:lnTo>
                    <a:lnTo>
                      <a:pt x="1059" y="30"/>
                    </a:lnTo>
                    <a:lnTo>
                      <a:pt x="1061" y="30"/>
                    </a:lnTo>
                    <a:lnTo>
                      <a:pt x="1062" y="29"/>
                    </a:lnTo>
                    <a:lnTo>
                      <a:pt x="1064" y="29"/>
                    </a:lnTo>
                    <a:lnTo>
                      <a:pt x="1065" y="28"/>
                    </a:lnTo>
                    <a:lnTo>
                      <a:pt x="1067" y="28"/>
                    </a:lnTo>
                    <a:lnTo>
                      <a:pt x="1069" y="27"/>
                    </a:lnTo>
                    <a:lnTo>
                      <a:pt x="1070" y="27"/>
                    </a:lnTo>
                    <a:lnTo>
                      <a:pt x="1071" y="27"/>
                    </a:lnTo>
                    <a:lnTo>
                      <a:pt x="1073" y="27"/>
                    </a:lnTo>
                    <a:lnTo>
                      <a:pt x="1075" y="27"/>
                    </a:lnTo>
                    <a:lnTo>
                      <a:pt x="1076" y="28"/>
                    </a:lnTo>
                    <a:lnTo>
                      <a:pt x="1077" y="28"/>
                    </a:lnTo>
                    <a:lnTo>
                      <a:pt x="1079" y="28"/>
                    </a:lnTo>
                    <a:lnTo>
                      <a:pt x="1081" y="29"/>
                    </a:lnTo>
                    <a:lnTo>
                      <a:pt x="1082" y="29"/>
                    </a:lnTo>
                    <a:lnTo>
                      <a:pt x="1084" y="29"/>
                    </a:lnTo>
                    <a:lnTo>
                      <a:pt x="1085" y="30"/>
                    </a:lnTo>
                    <a:lnTo>
                      <a:pt x="1087" y="30"/>
                    </a:lnTo>
                    <a:lnTo>
                      <a:pt x="1088" y="31"/>
                    </a:lnTo>
                    <a:lnTo>
                      <a:pt x="1090" y="31"/>
                    </a:lnTo>
                    <a:lnTo>
                      <a:pt x="1091" y="31"/>
                    </a:lnTo>
                    <a:lnTo>
                      <a:pt x="1093" y="32"/>
                    </a:lnTo>
                    <a:lnTo>
                      <a:pt x="1094" y="32"/>
                    </a:lnTo>
                    <a:lnTo>
                      <a:pt x="1096" y="32"/>
                    </a:lnTo>
                    <a:lnTo>
                      <a:pt x="1097" y="32"/>
                    </a:lnTo>
                    <a:lnTo>
                      <a:pt x="1099" y="32"/>
                    </a:lnTo>
                    <a:lnTo>
                      <a:pt x="1100" y="32"/>
                    </a:lnTo>
                    <a:lnTo>
                      <a:pt x="1102" y="32"/>
                    </a:lnTo>
                    <a:lnTo>
                      <a:pt x="1103" y="32"/>
                    </a:lnTo>
                    <a:lnTo>
                      <a:pt x="1105" y="32"/>
                    </a:lnTo>
                    <a:lnTo>
                      <a:pt x="1106" y="32"/>
                    </a:lnTo>
                    <a:lnTo>
                      <a:pt x="1108" y="32"/>
                    </a:lnTo>
                    <a:lnTo>
                      <a:pt x="1109" y="32"/>
                    </a:lnTo>
                    <a:lnTo>
                      <a:pt x="1111" y="31"/>
                    </a:lnTo>
                    <a:lnTo>
                      <a:pt x="1113" y="31"/>
                    </a:lnTo>
                    <a:lnTo>
                      <a:pt x="1114" y="31"/>
                    </a:lnTo>
                    <a:lnTo>
                      <a:pt x="1115" y="30"/>
                    </a:lnTo>
                    <a:lnTo>
                      <a:pt x="1117" y="30"/>
                    </a:lnTo>
                    <a:lnTo>
                      <a:pt x="1119" y="30"/>
                    </a:lnTo>
                    <a:lnTo>
                      <a:pt x="1120" y="29"/>
                    </a:lnTo>
                    <a:lnTo>
                      <a:pt x="1122" y="29"/>
                    </a:lnTo>
                    <a:lnTo>
                      <a:pt x="1123" y="29"/>
                    </a:lnTo>
                    <a:lnTo>
                      <a:pt x="1125" y="28"/>
                    </a:lnTo>
                    <a:lnTo>
                      <a:pt x="1126" y="28"/>
                    </a:lnTo>
                    <a:lnTo>
                      <a:pt x="1128" y="28"/>
                    </a:lnTo>
                    <a:lnTo>
                      <a:pt x="1129" y="28"/>
                    </a:lnTo>
                    <a:lnTo>
                      <a:pt x="1131" y="28"/>
                    </a:lnTo>
                    <a:lnTo>
                      <a:pt x="1132" y="28"/>
                    </a:lnTo>
                    <a:lnTo>
                      <a:pt x="1134" y="28"/>
                    </a:lnTo>
                    <a:lnTo>
                      <a:pt x="1135" y="28"/>
                    </a:lnTo>
                    <a:lnTo>
                      <a:pt x="1137" y="28"/>
                    </a:lnTo>
                    <a:lnTo>
                      <a:pt x="1138" y="29"/>
                    </a:lnTo>
                    <a:lnTo>
                      <a:pt x="1140" y="29"/>
                    </a:lnTo>
                    <a:lnTo>
                      <a:pt x="1142" y="30"/>
                    </a:lnTo>
                    <a:lnTo>
                      <a:pt x="1143" y="30"/>
                    </a:lnTo>
                    <a:lnTo>
                      <a:pt x="1144" y="30"/>
                    </a:lnTo>
                    <a:lnTo>
                      <a:pt x="1146" y="31"/>
                    </a:lnTo>
                    <a:lnTo>
                      <a:pt x="1148" y="32"/>
                    </a:lnTo>
                    <a:lnTo>
                      <a:pt x="1149" y="32"/>
                    </a:lnTo>
                    <a:lnTo>
                      <a:pt x="1151" y="33"/>
                    </a:lnTo>
                    <a:lnTo>
                      <a:pt x="1152" y="33"/>
                    </a:lnTo>
                    <a:lnTo>
                      <a:pt x="1154" y="34"/>
                    </a:lnTo>
                    <a:lnTo>
                      <a:pt x="1155" y="35"/>
                    </a:lnTo>
                    <a:lnTo>
                      <a:pt x="1157" y="36"/>
                    </a:lnTo>
                    <a:lnTo>
                      <a:pt x="1158" y="36"/>
                    </a:lnTo>
                    <a:lnTo>
                      <a:pt x="1160" y="37"/>
                    </a:lnTo>
                    <a:lnTo>
                      <a:pt x="1161" y="37"/>
                    </a:lnTo>
                    <a:lnTo>
                      <a:pt x="1163" y="38"/>
                    </a:lnTo>
                    <a:lnTo>
                      <a:pt x="1164" y="38"/>
                    </a:lnTo>
                    <a:lnTo>
                      <a:pt x="1166" y="38"/>
                    </a:lnTo>
                    <a:lnTo>
                      <a:pt x="1167" y="38"/>
                    </a:lnTo>
                    <a:lnTo>
                      <a:pt x="1169" y="39"/>
                    </a:lnTo>
                    <a:lnTo>
                      <a:pt x="1170" y="39"/>
                    </a:lnTo>
                    <a:lnTo>
                      <a:pt x="1172" y="39"/>
                    </a:lnTo>
                    <a:lnTo>
                      <a:pt x="1173" y="39"/>
                    </a:lnTo>
                    <a:lnTo>
                      <a:pt x="1175" y="39"/>
                    </a:lnTo>
                    <a:lnTo>
                      <a:pt x="1176" y="39"/>
                    </a:lnTo>
                    <a:lnTo>
                      <a:pt x="1178" y="39"/>
                    </a:lnTo>
                    <a:lnTo>
                      <a:pt x="1180" y="39"/>
                    </a:lnTo>
                    <a:lnTo>
                      <a:pt x="1181" y="39"/>
                    </a:lnTo>
                    <a:lnTo>
                      <a:pt x="1182" y="38"/>
                    </a:lnTo>
                    <a:lnTo>
                      <a:pt x="1184" y="38"/>
                    </a:lnTo>
                    <a:lnTo>
                      <a:pt x="1186" y="38"/>
                    </a:lnTo>
                    <a:lnTo>
                      <a:pt x="1187" y="38"/>
                    </a:lnTo>
                    <a:lnTo>
                      <a:pt x="1188" y="38"/>
                    </a:lnTo>
                    <a:lnTo>
                      <a:pt x="1190" y="38"/>
                    </a:lnTo>
                    <a:lnTo>
                      <a:pt x="1192" y="38"/>
                    </a:lnTo>
                    <a:lnTo>
                      <a:pt x="1193" y="38"/>
                    </a:lnTo>
                    <a:lnTo>
                      <a:pt x="1195" y="38"/>
                    </a:lnTo>
                    <a:lnTo>
                      <a:pt x="1196" y="38"/>
                    </a:lnTo>
                    <a:lnTo>
                      <a:pt x="1198" y="38"/>
                    </a:lnTo>
                    <a:lnTo>
                      <a:pt x="1199" y="38"/>
                    </a:lnTo>
                    <a:lnTo>
                      <a:pt x="1201" y="38"/>
                    </a:lnTo>
                    <a:lnTo>
                      <a:pt x="1202" y="38"/>
                    </a:lnTo>
                    <a:lnTo>
                      <a:pt x="1204" y="38"/>
                    </a:lnTo>
                    <a:lnTo>
                      <a:pt x="1205" y="38"/>
                    </a:lnTo>
                    <a:lnTo>
                      <a:pt x="1207" y="38"/>
                    </a:lnTo>
                    <a:lnTo>
                      <a:pt x="1208" y="39"/>
                    </a:lnTo>
                    <a:lnTo>
                      <a:pt x="1210" y="39"/>
                    </a:lnTo>
                    <a:lnTo>
                      <a:pt x="1211" y="39"/>
                    </a:lnTo>
                    <a:lnTo>
                      <a:pt x="1213" y="39"/>
                    </a:lnTo>
                    <a:lnTo>
                      <a:pt x="1215" y="40"/>
                    </a:lnTo>
                    <a:lnTo>
                      <a:pt x="1216" y="40"/>
                    </a:lnTo>
                    <a:lnTo>
                      <a:pt x="1217" y="40"/>
                    </a:lnTo>
                    <a:lnTo>
                      <a:pt x="1219" y="40"/>
                    </a:lnTo>
                    <a:lnTo>
                      <a:pt x="1221" y="40"/>
                    </a:lnTo>
                    <a:lnTo>
                      <a:pt x="1222" y="40"/>
                    </a:lnTo>
                    <a:lnTo>
                      <a:pt x="1224" y="40"/>
                    </a:lnTo>
                    <a:lnTo>
                      <a:pt x="1225" y="40"/>
                    </a:lnTo>
                    <a:lnTo>
                      <a:pt x="1227" y="40"/>
                    </a:lnTo>
                    <a:lnTo>
                      <a:pt x="1228" y="40"/>
                    </a:lnTo>
                    <a:lnTo>
                      <a:pt x="1230" y="40"/>
                    </a:lnTo>
                    <a:lnTo>
                      <a:pt x="1231" y="40"/>
                    </a:lnTo>
                    <a:lnTo>
                      <a:pt x="1233" y="39"/>
                    </a:lnTo>
                    <a:lnTo>
                      <a:pt x="1234" y="39"/>
                    </a:lnTo>
                    <a:lnTo>
                      <a:pt x="1236" y="39"/>
                    </a:lnTo>
                    <a:lnTo>
                      <a:pt x="1237" y="38"/>
                    </a:lnTo>
                    <a:lnTo>
                      <a:pt x="1239" y="38"/>
                    </a:lnTo>
                    <a:lnTo>
                      <a:pt x="1240" y="37"/>
                    </a:lnTo>
                    <a:lnTo>
                      <a:pt x="1242" y="37"/>
                    </a:lnTo>
                    <a:lnTo>
                      <a:pt x="1243" y="36"/>
                    </a:lnTo>
                    <a:lnTo>
                      <a:pt x="1245" y="36"/>
                    </a:lnTo>
                    <a:lnTo>
                      <a:pt x="1246" y="35"/>
                    </a:lnTo>
                    <a:lnTo>
                      <a:pt x="1248" y="35"/>
                    </a:lnTo>
                    <a:lnTo>
                      <a:pt x="1249" y="34"/>
                    </a:lnTo>
                    <a:lnTo>
                      <a:pt x="1251" y="34"/>
                    </a:lnTo>
                    <a:lnTo>
                      <a:pt x="1253" y="33"/>
                    </a:lnTo>
                    <a:lnTo>
                      <a:pt x="1254" y="33"/>
                    </a:lnTo>
                    <a:lnTo>
                      <a:pt x="1255" y="33"/>
                    </a:lnTo>
                    <a:lnTo>
                      <a:pt x="1257" y="33"/>
                    </a:lnTo>
                    <a:lnTo>
                      <a:pt x="1259" y="33"/>
                    </a:lnTo>
                    <a:lnTo>
                      <a:pt x="1260" y="33"/>
                    </a:lnTo>
                    <a:lnTo>
                      <a:pt x="1261" y="33"/>
                    </a:lnTo>
                    <a:lnTo>
                      <a:pt x="1263" y="33"/>
                    </a:lnTo>
                    <a:lnTo>
                      <a:pt x="1265" y="33"/>
                    </a:lnTo>
                    <a:lnTo>
                      <a:pt x="1266" y="33"/>
                    </a:lnTo>
                    <a:lnTo>
                      <a:pt x="1268" y="34"/>
                    </a:lnTo>
                    <a:lnTo>
                      <a:pt x="1269" y="34"/>
                    </a:lnTo>
                    <a:lnTo>
                      <a:pt x="1271" y="35"/>
                    </a:lnTo>
                    <a:lnTo>
                      <a:pt x="1272" y="35"/>
                    </a:lnTo>
                    <a:lnTo>
                      <a:pt x="1274" y="36"/>
                    </a:lnTo>
                    <a:lnTo>
                      <a:pt x="1275" y="36"/>
                    </a:lnTo>
                    <a:lnTo>
                      <a:pt x="1277" y="37"/>
                    </a:lnTo>
                    <a:lnTo>
                      <a:pt x="1278" y="37"/>
                    </a:lnTo>
                    <a:lnTo>
                      <a:pt x="1280" y="38"/>
                    </a:lnTo>
                    <a:lnTo>
                      <a:pt x="1282" y="39"/>
                    </a:lnTo>
                    <a:lnTo>
                      <a:pt x="1283" y="39"/>
                    </a:lnTo>
                    <a:lnTo>
                      <a:pt x="1284" y="40"/>
                    </a:lnTo>
                    <a:lnTo>
                      <a:pt x="1286" y="40"/>
                    </a:lnTo>
                    <a:lnTo>
                      <a:pt x="1288" y="40"/>
                    </a:lnTo>
                    <a:lnTo>
                      <a:pt x="1289" y="41"/>
                    </a:lnTo>
                    <a:lnTo>
                      <a:pt x="1290" y="41"/>
                    </a:lnTo>
                    <a:lnTo>
                      <a:pt x="1292" y="42"/>
                    </a:lnTo>
                    <a:lnTo>
                      <a:pt x="1294" y="42"/>
                    </a:lnTo>
                    <a:lnTo>
                      <a:pt x="1295" y="42"/>
                    </a:lnTo>
                    <a:lnTo>
                      <a:pt x="1297" y="42"/>
                    </a:lnTo>
                    <a:lnTo>
                      <a:pt x="1298" y="42"/>
                    </a:lnTo>
                    <a:lnTo>
                      <a:pt x="1300" y="42"/>
                    </a:lnTo>
                    <a:lnTo>
                      <a:pt x="1301" y="41"/>
                    </a:lnTo>
                    <a:lnTo>
                      <a:pt x="1303" y="41"/>
                    </a:lnTo>
                    <a:lnTo>
                      <a:pt x="1304" y="40"/>
                    </a:lnTo>
                    <a:lnTo>
                      <a:pt x="1306" y="40"/>
                    </a:lnTo>
                    <a:lnTo>
                      <a:pt x="1307" y="39"/>
                    </a:lnTo>
                    <a:lnTo>
                      <a:pt x="1309" y="39"/>
                    </a:lnTo>
                    <a:lnTo>
                      <a:pt x="1310" y="38"/>
                    </a:lnTo>
                    <a:lnTo>
                      <a:pt x="1312" y="38"/>
                    </a:lnTo>
                    <a:lnTo>
                      <a:pt x="1313" y="37"/>
                    </a:lnTo>
                    <a:lnTo>
                      <a:pt x="1315" y="36"/>
                    </a:lnTo>
                    <a:lnTo>
                      <a:pt x="1316" y="36"/>
                    </a:lnTo>
                    <a:lnTo>
                      <a:pt x="1318" y="35"/>
                    </a:lnTo>
                    <a:lnTo>
                      <a:pt x="1319" y="34"/>
                    </a:lnTo>
                    <a:lnTo>
                      <a:pt x="1321" y="33"/>
                    </a:lnTo>
                    <a:lnTo>
                      <a:pt x="1322" y="33"/>
                    </a:lnTo>
                    <a:lnTo>
                      <a:pt x="1324" y="32"/>
                    </a:lnTo>
                    <a:lnTo>
                      <a:pt x="1326" y="31"/>
                    </a:lnTo>
                    <a:lnTo>
                      <a:pt x="1327" y="30"/>
                    </a:lnTo>
                    <a:lnTo>
                      <a:pt x="1328" y="30"/>
                    </a:lnTo>
                    <a:lnTo>
                      <a:pt x="1330" y="29"/>
                    </a:lnTo>
                    <a:lnTo>
                      <a:pt x="1332" y="29"/>
                    </a:lnTo>
                    <a:lnTo>
                      <a:pt x="1333" y="28"/>
                    </a:lnTo>
                    <a:lnTo>
                      <a:pt x="1334" y="27"/>
                    </a:lnTo>
                    <a:lnTo>
                      <a:pt x="1336" y="27"/>
                    </a:lnTo>
                    <a:lnTo>
                      <a:pt x="1338" y="26"/>
                    </a:lnTo>
                    <a:lnTo>
                      <a:pt x="1339" y="26"/>
                    </a:lnTo>
                    <a:lnTo>
                      <a:pt x="1341" y="25"/>
                    </a:lnTo>
                    <a:lnTo>
                      <a:pt x="1342" y="25"/>
                    </a:lnTo>
                    <a:lnTo>
                      <a:pt x="1344" y="24"/>
                    </a:lnTo>
                    <a:lnTo>
                      <a:pt x="1345" y="24"/>
                    </a:lnTo>
                    <a:lnTo>
                      <a:pt x="1347" y="24"/>
                    </a:lnTo>
                    <a:lnTo>
                      <a:pt x="1348" y="24"/>
                    </a:lnTo>
                    <a:lnTo>
                      <a:pt x="1350" y="23"/>
                    </a:lnTo>
                    <a:lnTo>
                      <a:pt x="1351" y="23"/>
                    </a:lnTo>
                    <a:lnTo>
                      <a:pt x="1353" y="23"/>
                    </a:lnTo>
                    <a:lnTo>
                      <a:pt x="1355" y="23"/>
                    </a:lnTo>
                    <a:lnTo>
                      <a:pt x="1356" y="23"/>
                    </a:lnTo>
                    <a:lnTo>
                      <a:pt x="1357" y="23"/>
                    </a:lnTo>
                    <a:lnTo>
                      <a:pt x="1359" y="23"/>
                    </a:lnTo>
                    <a:lnTo>
                      <a:pt x="1361" y="24"/>
                    </a:lnTo>
                    <a:lnTo>
                      <a:pt x="1362" y="24"/>
                    </a:lnTo>
                    <a:lnTo>
                      <a:pt x="1363" y="24"/>
                    </a:lnTo>
                    <a:lnTo>
                      <a:pt x="1365" y="24"/>
                    </a:lnTo>
                    <a:lnTo>
                      <a:pt x="1367" y="25"/>
                    </a:lnTo>
                    <a:lnTo>
                      <a:pt x="1368" y="25"/>
                    </a:lnTo>
                    <a:lnTo>
                      <a:pt x="1370" y="26"/>
                    </a:lnTo>
                    <a:lnTo>
                      <a:pt x="1371" y="26"/>
                    </a:lnTo>
                    <a:lnTo>
                      <a:pt x="1373" y="27"/>
                    </a:lnTo>
                    <a:lnTo>
                      <a:pt x="1374" y="27"/>
                    </a:lnTo>
                    <a:lnTo>
                      <a:pt x="1376" y="28"/>
                    </a:lnTo>
                    <a:lnTo>
                      <a:pt x="1377" y="29"/>
                    </a:lnTo>
                    <a:lnTo>
                      <a:pt x="1379" y="29"/>
                    </a:lnTo>
                    <a:lnTo>
                      <a:pt x="1380" y="30"/>
                    </a:lnTo>
                    <a:lnTo>
                      <a:pt x="1382" y="30"/>
                    </a:lnTo>
                    <a:lnTo>
                      <a:pt x="1383" y="31"/>
                    </a:lnTo>
                    <a:lnTo>
                      <a:pt x="1385" y="31"/>
                    </a:lnTo>
                    <a:lnTo>
                      <a:pt x="1386" y="32"/>
                    </a:lnTo>
                    <a:lnTo>
                      <a:pt x="1388" y="32"/>
                    </a:lnTo>
                    <a:lnTo>
                      <a:pt x="1389" y="33"/>
                    </a:lnTo>
                    <a:lnTo>
                      <a:pt x="1391" y="33"/>
                    </a:lnTo>
                    <a:lnTo>
                      <a:pt x="1392" y="33"/>
                    </a:lnTo>
                    <a:lnTo>
                      <a:pt x="1394" y="34"/>
                    </a:lnTo>
                    <a:lnTo>
                      <a:pt x="1395" y="34"/>
                    </a:lnTo>
                    <a:lnTo>
                      <a:pt x="1397" y="34"/>
                    </a:lnTo>
                    <a:lnTo>
                      <a:pt x="1399" y="34"/>
                    </a:lnTo>
                    <a:lnTo>
                      <a:pt x="1400" y="34"/>
                    </a:lnTo>
                    <a:lnTo>
                      <a:pt x="1401" y="33"/>
                    </a:lnTo>
                    <a:lnTo>
                      <a:pt x="1403" y="33"/>
                    </a:lnTo>
                    <a:lnTo>
                      <a:pt x="1405" y="33"/>
                    </a:lnTo>
                    <a:lnTo>
                      <a:pt x="1406" y="32"/>
                    </a:lnTo>
                    <a:lnTo>
                      <a:pt x="1408" y="32"/>
                    </a:lnTo>
                    <a:lnTo>
                      <a:pt x="1409" y="31"/>
                    </a:lnTo>
                    <a:lnTo>
                      <a:pt x="1411" y="31"/>
                    </a:lnTo>
                    <a:lnTo>
                      <a:pt x="1412" y="30"/>
                    </a:lnTo>
                    <a:lnTo>
                      <a:pt x="1414" y="29"/>
                    </a:lnTo>
                    <a:lnTo>
                      <a:pt x="1415" y="28"/>
                    </a:lnTo>
                    <a:lnTo>
                      <a:pt x="1417" y="27"/>
                    </a:lnTo>
                    <a:lnTo>
                      <a:pt x="1418" y="26"/>
                    </a:lnTo>
                    <a:lnTo>
                      <a:pt x="1420" y="26"/>
                    </a:lnTo>
                    <a:lnTo>
                      <a:pt x="1421" y="25"/>
                    </a:lnTo>
                    <a:lnTo>
                      <a:pt x="1423" y="24"/>
                    </a:lnTo>
                    <a:lnTo>
                      <a:pt x="1424" y="23"/>
                    </a:lnTo>
                    <a:lnTo>
                      <a:pt x="1426" y="23"/>
                    </a:lnTo>
                    <a:lnTo>
                      <a:pt x="1428" y="22"/>
                    </a:lnTo>
                    <a:lnTo>
                      <a:pt x="1429" y="21"/>
                    </a:lnTo>
                    <a:lnTo>
                      <a:pt x="1430" y="20"/>
                    </a:lnTo>
                    <a:lnTo>
                      <a:pt x="1432" y="20"/>
                    </a:lnTo>
                    <a:lnTo>
                      <a:pt x="1434" y="20"/>
                    </a:lnTo>
                    <a:lnTo>
                      <a:pt x="1435" y="19"/>
                    </a:lnTo>
                    <a:lnTo>
                      <a:pt x="1437" y="19"/>
                    </a:lnTo>
                    <a:lnTo>
                      <a:pt x="1438" y="19"/>
                    </a:lnTo>
                    <a:lnTo>
                      <a:pt x="1440" y="19"/>
                    </a:lnTo>
                    <a:lnTo>
                      <a:pt x="1441" y="19"/>
                    </a:lnTo>
                    <a:lnTo>
                      <a:pt x="1443" y="19"/>
                    </a:lnTo>
                    <a:lnTo>
                      <a:pt x="1444" y="19"/>
                    </a:lnTo>
                    <a:lnTo>
                      <a:pt x="1446" y="19"/>
                    </a:lnTo>
                    <a:lnTo>
                      <a:pt x="1447" y="20"/>
                    </a:lnTo>
                    <a:lnTo>
                      <a:pt x="1449" y="20"/>
                    </a:lnTo>
                    <a:lnTo>
                      <a:pt x="1450" y="20"/>
                    </a:lnTo>
                    <a:lnTo>
                      <a:pt x="1452" y="21"/>
                    </a:lnTo>
                    <a:lnTo>
                      <a:pt x="1453" y="21"/>
                    </a:lnTo>
                    <a:lnTo>
                      <a:pt x="1455" y="22"/>
                    </a:lnTo>
                    <a:lnTo>
                      <a:pt x="1456" y="22"/>
                    </a:lnTo>
                    <a:lnTo>
                      <a:pt x="1458" y="23"/>
                    </a:lnTo>
                    <a:lnTo>
                      <a:pt x="1459" y="23"/>
                    </a:lnTo>
                    <a:lnTo>
                      <a:pt x="1461" y="23"/>
                    </a:lnTo>
                    <a:lnTo>
                      <a:pt x="1462" y="24"/>
                    </a:lnTo>
                    <a:lnTo>
                      <a:pt x="1464" y="24"/>
                    </a:lnTo>
                    <a:lnTo>
                      <a:pt x="1465" y="24"/>
                    </a:lnTo>
                    <a:lnTo>
                      <a:pt x="1467" y="24"/>
                    </a:lnTo>
                    <a:lnTo>
                      <a:pt x="1468" y="24"/>
                    </a:lnTo>
                    <a:lnTo>
                      <a:pt x="1470" y="24"/>
                    </a:lnTo>
                    <a:lnTo>
                      <a:pt x="1472" y="24"/>
                    </a:lnTo>
                    <a:lnTo>
                      <a:pt x="1473" y="24"/>
                    </a:lnTo>
                    <a:lnTo>
                      <a:pt x="1474" y="24"/>
                    </a:lnTo>
                    <a:lnTo>
                      <a:pt x="1476" y="24"/>
                    </a:lnTo>
                    <a:lnTo>
                      <a:pt x="1478" y="24"/>
                    </a:lnTo>
                    <a:lnTo>
                      <a:pt x="1479" y="23"/>
                    </a:lnTo>
                    <a:lnTo>
                      <a:pt x="1481" y="23"/>
                    </a:lnTo>
                    <a:lnTo>
                      <a:pt x="1482" y="22"/>
                    </a:lnTo>
                    <a:lnTo>
                      <a:pt x="1484" y="22"/>
                    </a:lnTo>
                    <a:lnTo>
                      <a:pt x="1485" y="21"/>
                    </a:lnTo>
                    <a:lnTo>
                      <a:pt x="1487" y="21"/>
                    </a:lnTo>
                    <a:lnTo>
                      <a:pt x="1488" y="20"/>
                    </a:lnTo>
                    <a:lnTo>
                      <a:pt x="1490" y="20"/>
                    </a:lnTo>
                    <a:lnTo>
                      <a:pt x="1491" y="19"/>
                    </a:lnTo>
                    <a:lnTo>
                      <a:pt x="1493" y="18"/>
                    </a:lnTo>
                    <a:lnTo>
                      <a:pt x="1494" y="18"/>
                    </a:lnTo>
                    <a:lnTo>
                      <a:pt x="1496" y="17"/>
                    </a:lnTo>
                    <a:lnTo>
                      <a:pt x="1497" y="17"/>
                    </a:lnTo>
                    <a:lnTo>
                      <a:pt x="1499" y="17"/>
                    </a:lnTo>
                    <a:lnTo>
                      <a:pt x="1501" y="16"/>
                    </a:lnTo>
                    <a:lnTo>
                      <a:pt x="1502" y="15"/>
                    </a:lnTo>
                    <a:lnTo>
                      <a:pt x="1503" y="15"/>
                    </a:lnTo>
                    <a:lnTo>
                      <a:pt x="1505" y="15"/>
                    </a:lnTo>
                    <a:lnTo>
                      <a:pt x="1507" y="15"/>
                    </a:lnTo>
                    <a:lnTo>
                      <a:pt x="1508" y="14"/>
                    </a:lnTo>
                    <a:lnTo>
                      <a:pt x="1510" y="14"/>
                    </a:lnTo>
                    <a:lnTo>
                      <a:pt x="1511" y="14"/>
                    </a:lnTo>
                    <a:lnTo>
                      <a:pt x="1513" y="14"/>
                    </a:lnTo>
                    <a:lnTo>
                      <a:pt x="1514" y="14"/>
                    </a:lnTo>
                    <a:lnTo>
                      <a:pt x="1516" y="14"/>
                    </a:lnTo>
                    <a:lnTo>
                      <a:pt x="1517" y="15"/>
                    </a:lnTo>
                    <a:lnTo>
                      <a:pt x="1519" y="15"/>
                    </a:lnTo>
                    <a:lnTo>
                      <a:pt x="1520" y="15"/>
                    </a:lnTo>
                    <a:lnTo>
                      <a:pt x="1522" y="15"/>
                    </a:lnTo>
                    <a:lnTo>
                      <a:pt x="1523" y="16"/>
                    </a:lnTo>
                    <a:lnTo>
                      <a:pt x="1525" y="16"/>
                    </a:lnTo>
                    <a:lnTo>
                      <a:pt x="1526" y="16"/>
                    </a:lnTo>
                    <a:lnTo>
                      <a:pt x="1528" y="17"/>
                    </a:lnTo>
                    <a:lnTo>
                      <a:pt x="1529" y="17"/>
                    </a:lnTo>
                    <a:lnTo>
                      <a:pt x="1531" y="17"/>
                    </a:lnTo>
                    <a:lnTo>
                      <a:pt x="1532" y="18"/>
                    </a:lnTo>
                    <a:lnTo>
                      <a:pt x="1534" y="18"/>
                    </a:lnTo>
                    <a:lnTo>
                      <a:pt x="1535" y="18"/>
                    </a:lnTo>
                    <a:lnTo>
                      <a:pt x="1537" y="19"/>
                    </a:lnTo>
                    <a:lnTo>
                      <a:pt x="1539" y="19"/>
                    </a:lnTo>
                    <a:lnTo>
                      <a:pt x="1540" y="19"/>
                    </a:lnTo>
                    <a:lnTo>
                      <a:pt x="1541" y="19"/>
                    </a:lnTo>
                    <a:lnTo>
                      <a:pt x="1543" y="19"/>
                    </a:lnTo>
                    <a:lnTo>
                      <a:pt x="1545" y="19"/>
                    </a:lnTo>
                    <a:lnTo>
                      <a:pt x="1546" y="20"/>
                    </a:lnTo>
                    <a:lnTo>
                      <a:pt x="1547" y="20"/>
                    </a:lnTo>
                    <a:lnTo>
                      <a:pt x="1549" y="20"/>
                    </a:lnTo>
                    <a:lnTo>
                      <a:pt x="1551" y="20"/>
                    </a:lnTo>
                    <a:lnTo>
                      <a:pt x="1552" y="20"/>
                    </a:lnTo>
                    <a:lnTo>
                      <a:pt x="1554" y="20"/>
                    </a:lnTo>
                    <a:lnTo>
                      <a:pt x="1555" y="20"/>
                    </a:lnTo>
                    <a:lnTo>
                      <a:pt x="1557" y="20"/>
                    </a:lnTo>
                    <a:lnTo>
                      <a:pt x="1558" y="19"/>
                    </a:lnTo>
                    <a:lnTo>
                      <a:pt x="1560" y="19"/>
                    </a:lnTo>
                    <a:lnTo>
                      <a:pt x="1561" y="19"/>
                    </a:lnTo>
                    <a:lnTo>
                      <a:pt x="1563" y="19"/>
                    </a:lnTo>
                    <a:lnTo>
                      <a:pt x="1564" y="19"/>
                    </a:lnTo>
                    <a:lnTo>
                      <a:pt x="1566" y="19"/>
                    </a:lnTo>
                    <a:lnTo>
                      <a:pt x="1567" y="19"/>
                    </a:lnTo>
                    <a:lnTo>
                      <a:pt x="1569" y="19"/>
                    </a:lnTo>
                    <a:lnTo>
                      <a:pt x="1570" y="20"/>
                    </a:lnTo>
                    <a:lnTo>
                      <a:pt x="1572" y="20"/>
                    </a:lnTo>
                    <a:lnTo>
                      <a:pt x="1574" y="20"/>
                    </a:lnTo>
                    <a:lnTo>
                      <a:pt x="1575" y="20"/>
                    </a:lnTo>
                    <a:lnTo>
                      <a:pt x="1576" y="20"/>
                    </a:lnTo>
                    <a:lnTo>
                      <a:pt x="1578" y="20"/>
                    </a:lnTo>
                    <a:lnTo>
                      <a:pt x="1580" y="21"/>
                    </a:lnTo>
                    <a:lnTo>
                      <a:pt x="1581" y="21"/>
                    </a:lnTo>
                    <a:lnTo>
                      <a:pt x="1583" y="21"/>
                    </a:lnTo>
                    <a:lnTo>
                      <a:pt x="1584" y="22"/>
                    </a:lnTo>
                    <a:lnTo>
                      <a:pt x="1586" y="22"/>
                    </a:lnTo>
                    <a:lnTo>
                      <a:pt x="1587" y="23"/>
                    </a:lnTo>
                    <a:lnTo>
                      <a:pt x="1589" y="23"/>
                    </a:lnTo>
                    <a:lnTo>
                      <a:pt x="1590" y="24"/>
                    </a:lnTo>
                    <a:lnTo>
                      <a:pt x="1592" y="24"/>
                    </a:lnTo>
                    <a:lnTo>
                      <a:pt x="1593" y="24"/>
                    </a:lnTo>
                    <a:lnTo>
                      <a:pt x="1595" y="24"/>
                    </a:lnTo>
                    <a:lnTo>
                      <a:pt x="1596" y="25"/>
                    </a:lnTo>
                    <a:lnTo>
                      <a:pt x="1598" y="25"/>
                    </a:lnTo>
                    <a:lnTo>
                      <a:pt x="1599" y="25"/>
                    </a:lnTo>
                    <a:lnTo>
                      <a:pt x="1601" y="25"/>
                    </a:lnTo>
                    <a:lnTo>
                      <a:pt x="1602" y="25"/>
                    </a:lnTo>
                    <a:lnTo>
                      <a:pt x="1604" y="24"/>
                    </a:lnTo>
                    <a:lnTo>
                      <a:pt x="1605" y="24"/>
                    </a:lnTo>
                    <a:lnTo>
                      <a:pt x="1607" y="24"/>
                    </a:lnTo>
                    <a:lnTo>
                      <a:pt x="1608" y="23"/>
                    </a:lnTo>
                    <a:lnTo>
                      <a:pt x="1610" y="23"/>
                    </a:lnTo>
                    <a:lnTo>
                      <a:pt x="1612" y="22"/>
                    </a:lnTo>
                    <a:lnTo>
                      <a:pt x="1613" y="21"/>
                    </a:lnTo>
                    <a:lnTo>
                      <a:pt x="1614" y="20"/>
                    </a:lnTo>
                    <a:lnTo>
                      <a:pt x="1616" y="19"/>
                    </a:lnTo>
                    <a:lnTo>
                      <a:pt x="1618" y="19"/>
                    </a:lnTo>
                    <a:lnTo>
                      <a:pt x="1619" y="18"/>
                    </a:lnTo>
                    <a:lnTo>
                      <a:pt x="1620" y="17"/>
                    </a:lnTo>
                    <a:lnTo>
                      <a:pt x="1622" y="16"/>
                    </a:lnTo>
                    <a:lnTo>
                      <a:pt x="1624" y="15"/>
                    </a:lnTo>
                    <a:lnTo>
                      <a:pt x="1625" y="14"/>
                    </a:lnTo>
                    <a:lnTo>
                      <a:pt x="1627" y="13"/>
                    </a:lnTo>
                    <a:lnTo>
                      <a:pt x="1628" y="12"/>
                    </a:lnTo>
                    <a:lnTo>
                      <a:pt x="1630" y="11"/>
                    </a:lnTo>
                    <a:lnTo>
                      <a:pt x="1631" y="11"/>
                    </a:lnTo>
                    <a:lnTo>
                      <a:pt x="1633" y="10"/>
                    </a:lnTo>
                    <a:lnTo>
                      <a:pt x="1634" y="9"/>
                    </a:lnTo>
                    <a:lnTo>
                      <a:pt x="1636" y="9"/>
                    </a:lnTo>
                    <a:lnTo>
                      <a:pt x="1637" y="9"/>
                    </a:lnTo>
                    <a:lnTo>
                      <a:pt x="1639" y="9"/>
                    </a:lnTo>
                    <a:lnTo>
                      <a:pt x="1641" y="9"/>
                    </a:lnTo>
                    <a:lnTo>
                      <a:pt x="1642" y="9"/>
                    </a:lnTo>
                    <a:lnTo>
                      <a:pt x="1643" y="9"/>
                    </a:lnTo>
                    <a:lnTo>
                      <a:pt x="1645" y="10"/>
                    </a:lnTo>
                    <a:lnTo>
                      <a:pt x="1647" y="11"/>
                    </a:lnTo>
                    <a:lnTo>
                      <a:pt x="1648" y="12"/>
                    </a:lnTo>
                    <a:lnTo>
                      <a:pt x="1649" y="13"/>
                    </a:lnTo>
                    <a:lnTo>
                      <a:pt x="1651" y="13"/>
                    </a:lnTo>
                    <a:lnTo>
                      <a:pt x="1653" y="15"/>
                    </a:lnTo>
                    <a:lnTo>
                      <a:pt x="1654" y="16"/>
                    </a:lnTo>
                    <a:lnTo>
                      <a:pt x="1656" y="17"/>
                    </a:lnTo>
                    <a:lnTo>
                      <a:pt x="1657" y="18"/>
                    </a:lnTo>
                    <a:lnTo>
                      <a:pt x="1659" y="20"/>
                    </a:lnTo>
                    <a:lnTo>
                      <a:pt x="1660" y="21"/>
                    </a:lnTo>
                    <a:lnTo>
                      <a:pt x="1662" y="23"/>
                    </a:lnTo>
                    <a:lnTo>
                      <a:pt x="1663" y="24"/>
                    </a:lnTo>
                    <a:lnTo>
                      <a:pt x="1665" y="25"/>
                    </a:lnTo>
                    <a:lnTo>
                      <a:pt x="1666" y="26"/>
                    </a:lnTo>
                    <a:lnTo>
                      <a:pt x="1668" y="27"/>
                    </a:lnTo>
                    <a:lnTo>
                      <a:pt x="1669" y="28"/>
                    </a:lnTo>
                    <a:lnTo>
                      <a:pt x="1671" y="29"/>
                    </a:lnTo>
                    <a:lnTo>
                      <a:pt x="1672" y="30"/>
                    </a:lnTo>
                    <a:lnTo>
                      <a:pt x="1674" y="31"/>
                    </a:lnTo>
                    <a:lnTo>
                      <a:pt x="1675" y="31"/>
                    </a:lnTo>
                    <a:lnTo>
                      <a:pt x="1677" y="31"/>
                    </a:lnTo>
                    <a:lnTo>
                      <a:pt x="1678" y="32"/>
                    </a:lnTo>
                    <a:lnTo>
                      <a:pt x="1680" y="32"/>
                    </a:lnTo>
                    <a:lnTo>
                      <a:pt x="1681" y="32"/>
                    </a:lnTo>
                    <a:lnTo>
                      <a:pt x="1683" y="32"/>
                    </a:lnTo>
                    <a:lnTo>
                      <a:pt x="1685" y="31"/>
                    </a:lnTo>
                    <a:lnTo>
                      <a:pt x="1686" y="31"/>
                    </a:lnTo>
                    <a:lnTo>
                      <a:pt x="1687" y="31"/>
                    </a:lnTo>
                    <a:lnTo>
                      <a:pt x="1689" y="30"/>
                    </a:lnTo>
                    <a:lnTo>
                      <a:pt x="1691" y="30"/>
                    </a:lnTo>
                    <a:lnTo>
                      <a:pt x="1692" y="29"/>
                    </a:lnTo>
                    <a:lnTo>
                      <a:pt x="1694" y="29"/>
                    </a:lnTo>
                    <a:lnTo>
                      <a:pt x="1695" y="29"/>
                    </a:lnTo>
                    <a:lnTo>
                      <a:pt x="1697" y="28"/>
                    </a:lnTo>
                    <a:lnTo>
                      <a:pt x="1698" y="27"/>
                    </a:lnTo>
                    <a:lnTo>
                      <a:pt x="1700" y="27"/>
                    </a:lnTo>
                    <a:lnTo>
                      <a:pt x="1701" y="27"/>
                    </a:lnTo>
                    <a:lnTo>
                      <a:pt x="1703" y="27"/>
                    </a:lnTo>
                    <a:lnTo>
                      <a:pt x="1704" y="26"/>
                    </a:lnTo>
                    <a:lnTo>
                      <a:pt x="1706" y="26"/>
                    </a:lnTo>
                    <a:lnTo>
                      <a:pt x="1707" y="27"/>
                    </a:lnTo>
                    <a:lnTo>
                      <a:pt x="1709" y="27"/>
                    </a:lnTo>
                    <a:lnTo>
                      <a:pt x="1710" y="27"/>
                    </a:lnTo>
                    <a:lnTo>
                      <a:pt x="1712" y="27"/>
                    </a:lnTo>
                    <a:lnTo>
                      <a:pt x="1714" y="28"/>
                    </a:lnTo>
                    <a:lnTo>
                      <a:pt x="1715" y="29"/>
                    </a:lnTo>
                    <a:lnTo>
                      <a:pt x="1716" y="29"/>
                    </a:lnTo>
                    <a:lnTo>
                      <a:pt x="1718" y="30"/>
                    </a:lnTo>
                    <a:lnTo>
                      <a:pt x="1720" y="31"/>
                    </a:lnTo>
                    <a:lnTo>
                      <a:pt x="1721" y="31"/>
                    </a:lnTo>
                    <a:lnTo>
                      <a:pt x="1722" y="32"/>
                    </a:lnTo>
                    <a:lnTo>
                      <a:pt x="1724" y="33"/>
                    </a:lnTo>
                    <a:lnTo>
                      <a:pt x="1726" y="34"/>
                    </a:lnTo>
                    <a:lnTo>
                      <a:pt x="1727" y="35"/>
                    </a:lnTo>
                    <a:lnTo>
                      <a:pt x="1729" y="36"/>
                    </a:lnTo>
                    <a:lnTo>
                      <a:pt x="1730" y="36"/>
                    </a:lnTo>
                    <a:lnTo>
                      <a:pt x="1732" y="37"/>
                    </a:lnTo>
                    <a:lnTo>
                      <a:pt x="1733" y="38"/>
                    </a:lnTo>
                    <a:lnTo>
                      <a:pt x="1735" y="38"/>
                    </a:lnTo>
                    <a:lnTo>
                      <a:pt x="1736" y="39"/>
                    </a:lnTo>
                    <a:lnTo>
                      <a:pt x="1738" y="39"/>
                    </a:lnTo>
                    <a:lnTo>
                      <a:pt x="1739" y="40"/>
                    </a:lnTo>
                    <a:lnTo>
                      <a:pt x="1741" y="40"/>
                    </a:lnTo>
                    <a:lnTo>
                      <a:pt x="1742" y="40"/>
                    </a:lnTo>
                    <a:lnTo>
                      <a:pt x="1744" y="41"/>
                    </a:lnTo>
                    <a:lnTo>
                      <a:pt x="1745" y="41"/>
                    </a:lnTo>
                    <a:lnTo>
                      <a:pt x="1747" y="41"/>
                    </a:lnTo>
                    <a:lnTo>
                      <a:pt x="1748" y="41"/>
                    </a:lnTo>
                    <a:lnTo>
                      <a:pt x="1750" y="41"/>
                    </a:lnTo>
                    <a:lnTo>
                      <a:pt x="1751" y="41"/>
                    </a:lnTo>
                    <a:lnTo>
                      <a:pt x="1753" y="41"/>
                    </a:lnTo>
                    <a:lnTo>
                      <a:pt x="1754" y="41"/>
                    </a:lnTo>
                    <a:lnTo>
                      <a:pt x="1756" y="41"/>
                    </a:lnTo>
                    <a:lnTo>
                      <a:pt x="1758" y="41"/>
                    </a:lnTo>
                    <a:lnTo>
                      <a:pt x="1759" y="41"/>
                    </a:lnTo>
                    <a:lnTo>
                      <a:pt x="1760" y="41"/>
                    </a:lnTo>
                    <a:lnTo>
                      <a:pt x="1762" y="41"/>
                    </a:lnTo>
                    <a:lnTo>
                      <a:pt x="1764" y="41"/>
                    </a:lnTo>
                    <a:lnTo>
                      <a:pt x="1765" y="41"/>
                    </a:lnTo>
                    <a:lnTo>
                      <a:pt x="1767" y="41"/>
                    </a:lnTo>
                    <a:lnTo>
                      <a:pt x="1768" y="41"/>
                    </a:lnTo>
                    <a:lnTo>
                      <a:pt x="1770" y="42"/>
                    </a:lnTo>
                    <a:lnTo>
                      <a:pt x="1771" y="42"/>
                    </a:lnTo>
                    <a:lnTo>
                      <a:pt x="1773" y="42"/>
                    </a:lnTo>
                    <a:lnTo>
                      <a:pt x="1774" y="43"/>
                    </a:lnTo>
                    <a:lnTo>
                      <a:pt x="1776" y="43"/>
                    </a:lnTo>
                    <a:lnTo>
                      <a:pt x="1777" y="44"/>
                    </a:lnTo>
                    <a:lnTo>
                      <a:pt x="1779" y="44"/>
                    </a:lnTo>
                    <a:lnTo>
                      <a:pt x="1780" y="44"/>
                    </a:lnTo>
                    <a:lnTo>
                      <a:pt x="1782" y="45"/>
                    </a:lnTo>
                    <a:lnTo>
                      <a:pt x="1783" y="46"/>
                    </a:lnTo>
                    <a:lnTo>
                      <a:pt x="1785" y="46"/>
                    </a:lnTo>
                    <a:lnTo>
                      <a:pt x="1787" y="47"/>
                    </a:lnTo>
                    <a:lnTo>
                      <a:pt x="1788" y="47"/>
                    </a:lnTo>
                    <a:lnTo>
                      <a:pt x="1789" y="48"/>
                    </a:lnTo>
                    <a:lnTo>
                      <a:pt x="1791" y="48"/>
                    </a:lnTo>
                    <a:lnTo>
                      <a:pt x="1793" y="49"/>
                    </a:lnTo>
                    <a:lnTo>
                      <a:pt x="1794" y="49"/>
                    </a:lnTo>
                    <a:lnTo>
                      <a:pt x="1796" y="50"/>
                    </a:lnTo>
                    <a:lnTo>
                      <a:pt x="1797" y="50"/>
                    </a:lnTo>
                    <a:lnTo>
                      <a:pt x="1799" y="50"/>
                    </a:lnTo>
                    <a:lnTo>
                      <a:pt x="1800" y="51"/>
                    </a:lnTo>
                    <a:lnTo>
                      <a:pt x="1802" y="51"/>
                    </a:lnTo>
                    <a:lnTo>
                      <a:pt x="1803" y="51"/>
                    </a:lnTo>
                    <a:lnTo>
                      <a:pt x="1805" y="51"/>
                    </a:lnTo>
                    <a:lnTo>
                      <a:pt x="1806" y="52"/>
                    </a:lnTo>
                    <a:lnTo>
                      <a:pt x="1808" y="52"/>
                    </a:lnTo>
                    <a:lnTo>
                      <a:pt x="1809" y="52"/>
                    </a:lnTo>
                    <a:lnTo>
                      <a:pt x="1811" y="52"/>
                    </a:lnTo>
                    <a:lnTo>
                      <a:pt x="1812" y="52"/>
                    </a:lnTo>
                    <a:lnTo>
                      <a:pt x="1814" y="53"/>
                    </a:lnTo>
                    <a:lnTo>
                      <a:pt x="1815" y="53"/>
                    </a:lnTo>
                    <a:lnTo>
                      <a:pt x="1817" y="54"/>
                    </a:lnTo>
                    <a:lnTo>
                      <a:pt x="1818" y="54"/>
                    </a:lnTo>
                    <a:lnTo>
                      <a:pt x="1820" y="54"/>
                    </a:lnTo>
                    <a:lnTo>
                      <a:pt x="1821" y="55"/>
                    </a:lnTo>
                    <a:lnTo>
                      <a:pt x="1823" y="55"/>
                    </a:lnTo>
                    <a:lnTo>
                      <a:pt x="1824" y="56"/>
                    </a:lnTo>
                    <a:lnTo>
                      <a:pt x="1826" y="57"/>
                    </a:lnTo>
                    <a:lnTo>
                      <a:pt x="1827" y="57"/>
                    </a:lnTo>
                    <a:lnTo>
                      <a:pt x="1829" y="58"/>
                    </a:lnTo>
                    <a:lnTo>
                      <a:pt x="1831" y="58"/>
                    </a:lnTo>
                    <a:lnTo>
                      <a:pt x="1832" y="59"/>
                    </a:lnTo>
                    <a:lnTo>
                      <a:pt x="1833" y="60"/>
                    </a:lnTo>
                    <a:lnTo>
                      <a:pt x="1835" y="61"/>
                    </a:lnTo>
                    <a:lnTo>
                      <a:pt x="1837" y="61"/>
                    </a:lnTo>
                    <a:lnTo>
                      <a:pt x="1838" y="62"/>
                    </a:lnTo>
                    <a:lnTo>
                      <a:pt x="1840" y="62"/>
                    </a:lnTo>
                    <a:lnTo>
                      <a:pt x="1841" y="63"/>
                    </a:lnTo>
                    <a:lnTo>
                      <a:pt x="1843" y="63"/>
                    </a:lnTo>
                    <a:lnTo>
                      <a:pt x="1844" y="64"/>
                    </a:lnTo>
                    <a:lnTo>
                      <a:pt x="1846" y="64"/>
                    </a:lnTo>
                    <a:lnTo>
                      <a:pt x="1847" y="64"/>
                    </a:lnTo>
                    <a:lnTo>
                      <a:pt x="1849" y="65"/>
                    </a:lnTo>
                    <a:lnTo>
                      <a:pt x="1850" y="65"/>
                    </a:lnTo>
                    <a:lnTo>
                      <a:pt x="1852" y="65"/>
                    </a:lnTo>
                    <a:lnTo>
                      <a:pt x="1853" y="64"/>
                    </a:lnTo>
                    <a:lnTo>
                      <a:pt x="1855" y="64"/>
                    </a:lnTo>
                    <a:lnTo>
                      <a:pt x="1856" y="64"/>
                    </a:lnTo>
                    <a:lnTo>
                      <a:pt x="1858" y="63"/>
                    </a:lnTo>
                    <a:lnTo>
                      <a:pt x="1860" y="63"/>
                    </a:lnTo>
                    <a:lnTo>
                      <a:pt x="1861" y="62"/>
                    </a:lnTo>
                    <a:lnTo>
                      <a:pt x="1862" y="61"/>
                    </a:lnTo>
                    <a:lnTo>
                      <a:pt x="1864" y="61"/>
                    </a:lnTo>
                    <a:lnTo>
                      <a:pt x="1866" y="60"/>
                    </a:lnTo>
                    <a:lnTo>
                      <a:pt x="1867" y="59"/>
                    </a:lnTo>
                    <a:lnTo>
                      <a:pt x="1869" y="58"/>
                    </a:lnTo>
                    <a:lnTo>
                      <a:pt x="1870" y="57"/>
                    </a:lnTo>
                    <a:lnTo>
                      <a:pt x="1872" y="55"/>
                    </a:lnTo>
                    <a:lnTo>
                      <a:pt x="1873" y="54"/>
                    </a:lnTo>
                    <a:lnTo>
                      <a:pt x="1875" y="53"/>
                    </a:lnTo>
                    <a:lnTo>
                      <a:pt x="1876" y="52"/>
                    </a:lnTo>
                    <a:lnTo>
                      <a:pt x="1877" y="51"/>
                    </a:lnTo>
                    <a:lnTo>
                      <a:pt x="1879" y="50"/>
                    </a:lnTo>
                    <a:lnTo>
                      <a:pt x="1881" y="49"/>
                    </a:lnTo>
                    <a:lnTo>
                      <a:pt x="1882" y="48"/>
                    </a:lnTo>
                    <a:lnTo>
                      <a:pt x="1884" y="47"/>
                    </a:lnTo>
                    <a:lnTo>
                      <a:pt x="1885" y="46"/>
                    </a:lnTo>
                    <a:lnTo>
                      <a:pt x="1887" y="45"/>
                    </a:lnTo>
                    <a:lnTo>
                      <a:pt x="1888" y="45"/>
                    </a:lnTo>
                    <a:lnTo>
                      <a:pt x="1890" y="44"/>
                    </a:lnTo>
                    <a:lnTo>
                      <a:pt x="1891" y="44"/>
                    </a:lnTo>
                    <a:lnTo>
                      <a:pt x="1893" y="43"/>
                    </a:lnTo>
                    <a:lnTo>
                      <a:pt x="1894" y="43"/>
                    </a:lnTo>
                    <a:lnTo>
                      <a:pt x="1896" y="42"/>
                    </a:lnTo>
                    <a:lnTo>
                      <a:pt x="1898" y="42"/>
                    </a:lnTo>
                    <a:lnTo>
                      <a:pt x="1899" y="42"/>
                    </a:lnTo>
                    <a:lnTo>
                      <a:pt x="1900" y="42"/>
                    </a:lnTo>
                    <a:lnTo>
                      <a:pt x="1902" y="41"/>
                    </a:lnTo>
                    <a:lnTo>
                      <a:pt x="1904" y="41"/>
                    </a:lnTo>
                    <a:lnTo>
                      <a:pt x="1905" y="41"/>
                    </a:lnTo>
                    <a:lnTo>
                      <a:pt x="1906" y="41"/>
                    </a:lnTo>
                    <a:lnTo>
                      <a:pt x="1908" y="41"/>
                    </a:lnTo>
                    <a:lnTo>
                      <a:pt x="1910" y="41"/>
                    </a:lnTo>
                    <a:lnTo>
                      <a:pt x="1911" y="41"/>
                    </a:lnTo>
                    <a:lnTo>
                      <a:pt x="1913" y="41"/>
                    </a:lnTo>
                    <a:lnTo>
                      <a:pt x="1914" y="41"/>
                    </a:lnTo>
                    <a:lnTo>
                      <a:pt x="1916" y="41"/>
                    </a:lnTo>
                    <a:lnTo>
                      <a:pt x="1917" y="41"/>
                    </a:lnTo>
                    <a:lnTo>
                      <a:pt x="1919" y="41"/>
                    </a:lnTo>
                    <a:lnTo>
                      <a:pt x="1920" y="42"/>
                    </a:lnTo>
                    <a:lnTo>
                      <a:pt x="1922" y="42"/>
                    </a:lnTo>
                    <a:lnTo>
                      <a:pt x="1923" y="42"/>
                    </a:lnTo>
                    <a:lnTo>
                      <a:pt x="1925" y="42"/>
                    </a:lnTo>
                    <a:lnTo>
                      <a:pt x="1926" y="42"/>
                    </a:lnTo>
                    <a:lnTo>
                      <a:pt x="1928" y="42"/>
                    </a:lnTo>
                    <a:lnTo>
                      <a:pt x="1929" y="42"/>
                    </a:lnTo>
                    <a:lnTo>
                      <a:pt x="1931" y="42"/>
                    </a:lnTo>
                    <a:lnTo>
                      <a:pt x="1933" y="43"/>
                    </a:lnTo>
                    <a:lnTo>
                      <a:pt x="1934" y="43"/>
                    </a:lnTo>
                    <a:lnTo>
                      <a:pt x="1935" y="43"/>
                    </a:lnTo>
                    <a:lnTo>
                      <a:pt x="1937" y="43"/>
                    </a:lnTo>
                    <a:lnTo>
                      <a:pt x="1939" y="44"/>
                    </a:lnTo>
                    <a:lnTo>
                      <a:pt x="1940" y="44"/>
                    </a:lnTo>
                    <a:lnTo>
                      <a:pt x="1942" y="44"/>
                    </a:lnTo>
                    <a:lnTo>
                      <a:pt x="1943" y="45"/>
                    </a:lnTo>
                    <a:lnTo>
                      <a:pt x="1944" y="45"/>
                    </a:lnTo>
                    <a:lnTo>
                      <a:pt x="1946" y="45"/>
                    </a:lnTo>
                    <a:lnTo>
                      <a:pt x="1948" y="46"/>
                    </a:lnTo>
                    <a:lnTo>
                      <a:pt x="1949" y="46"/>
                    </a:lnTo>
                    <a:lnTo>
                      <a:pt x="1951" y="47"/>
                    </a:lnTo>
                    <a:lnTo>
                      <a:pt x="1952" y="47"/>
                    </a:lnTo>
                    <a:lnTo>
                      <a:pt x="1954" y="48"/>
                    </a:lnTo>
                    <a:lnTo>
                      <a:pt x="1955" y="48"/>
                    </a:lnTo>
                    <a:lnTo>
                      <a:pt x="1957" y="48"/>
                    </a:lnTo>
                    <a:lnTo>
                      <a:pt x="1958" y="48"/>
                    </a:lnTo>
                    <a:lnTo>
                      <a:pt x="1960" y="49"/>
                    </a:lnTo>
                    <a:lnTo>
                      <a:pt x="1961" y="49"/>
                    </a:lnTo>
                    <a:lnTo>
                      <a:pt x="1963" y="49"/>
                    </a:lnTo>
                    <a:lnTo>
                      <a:pt x="1964" y="49"/>
                    </a:lnTo>
                    <a:lnTo>
                      <a:pt x="1966" y="49"/>
                    </a:lnTo>
                    <a:lnTo>
                      <a:pt x="1967" y="49"/>
                    </a:lnTo>
                    <a:lnTo>
                      <a:pt x="1969" y="49"/>
                    </a:lnTo>
                    <a:lnTo>
                      <a:pt x="1971" y="49"/>
                    </a:lnTo>
                    <a:lnTo>
                      <a:pt x="1972" y="49"/>
                    </a:lnTo>
                    <a:lnTo>
                      <a:pt x="1973" y="49"/>
                    </a:lnTo>
                    <a:lnTo>
                      <a:pt x="1975" y="48"/>
                    </a:lnTo>
                    <a:lnTo>
                      <a:pt x="1977" y="48"/>
                    </a:lnTo>
                    <a:lnTo>
                      <a:pt x="1978" y="48"/>
                    </a:lnTo>
                    <a:lnTo>
                      <a:pt x="1979" y="48"/>
                    </a:lnTo>
                    <a:lnTo>
                      <a:pt x="1981" y="47"/>
                    </a:lnTo>
                    <a:lnTo>
                      <a:pt x="1983" y="47"/>
                    </a:lnTo>
                    <a:lnTo>
                      <a:pt x="1984" y="46"/>
                    </a:lnTo>
                    <a:lnTo>
                      <a:pt x="1986" y="46"/>
                    </a:lnTo>
                    <a:lnTo>
                      <a:pt x="1987" y="46"/>
                    </a:lnTo>
                    <a:lnTo>
                      <a:pt x="1989" y="46"/>
                    </a:lnTo>
                    <a:lnTo>
                      <a:pt x="1990" y="46"/>
                    </a:lnTo>
                    <a:lnTo>
                      <a:pt x="1992" y="46"/>
                    </a:lnTo>
                    <a:lnTo>
                      <a:pt x="1993" y="46"/>
                    </a:lnTo>
                    <a:lnTo>
                      <a:pt x="1995" y="46"/>
                    </a:lnTo>
                    <a:lnTo>
                      <a:pt x="1996" y="46"/>
                    </a:lnTo>
                    <a:lnTo>
                      <a:pt x="1998" y="47"/>
                    </a:lnTo>
                    <a:lnTo>
                      <a:pt x="2000" y="47"/>
                    </a:lnTo>
                    <a:lnTo>
                      <a:pt x="2001" y="48"/>
                    </a:lnTo>
                    <a:lnTo>
                      <a:pt x="2002" y="48"/>
                    </a:lnTo>
                    <a:lnTo>
                      <a:pt x="2004" y="49"/>
                    </a:lnTo>
                    <a:lnTo>
                      <a:pt x="2006" y="50"/>
                    </a:lnTo>
                    <a:lnTo>
                      <a:pt x="2007" y="51"/>
                    </a:lnTo>
                    <a:lnTo>
                      <a:pt x="2008" y="52"/>
                    </a:lnTo>
                    <a:lnTo>
                      <a:pt x="2010" y="53"/>
                    </a:lnTo>
                    <a:lnTo>
                      <a:pt x="2011" y="54"/>
                    </a:lnTo>
                    <a:lnTo>
                      <a:pt x="2013" y="55"/>
                    </a:lnTo>
                    <a:lnTo>
                      <a:pt x="2015" y="56"/>
                    </a:lnTo>
                    <a:lnTo>
                      <a:pt x="2016" y="57"/>
                    </a:lnTo>
                    <a:lnTo>
                      <a:pt x="2017" y="58"/>
                    </a:lnTo>
                    <a:lnTo>
                      <a:pt x="2019" y="59"/>
                    </a:lnTo>
                    <a:lnTo>
                      <a:pt x="2021" y="60"/>
                    </a:lnTo>
                    <a:lnTo>
                      <a:pt x="2022" y="61"/>
                    </a:lnTo>
                    <a:lnTo>
                      <a:pt x="2024" y="62"/>
                    </a:lnTo>
                    <a:lnTo>
                      <a:pt x="2025" y="63"/>
                    </a:lnTo>
                    <a:lnTo>
                      <a:pt x="2027" y="64"/>
                    </a:lnTo>
                    <a:lnTo>
                      <a:pt x="2028" y="65"/>
                    </a:lnTo>
                    <a:lnTo>
                      <a:pt x="2030" y="66"/>
                    </a:lnTo>
                    <a:lnTo>
                      <a:pt x="2031" y="66"/>
                    </a:lnTo>
                    <a:lnTo>
                      <a:pt x="2033" y="67"/>
                    </a:lnTo>
                    <a:lnTo>
                      <a:pt x="2034" y="67"/>
                    </a:lnTo>
                    <a:lnTo>
                      <a:pt x="2036" y="68"/>
                    </a:lnTo>
                    <a:lnTo>
                      <a:pt x="2037" y="68"/>
                    </a:lnTo>
                    <a:lnTo>
                      <a:pt x="2039" y="68"/>
                    </a:lnTo>
                    <a:lnTo>
                      <a:pt x="2040" y="68"/>
                    </a:lnTo>
                    <a:lnTo>
                      <a:pt x="2042" y="68"/>
                    </a:lnTo>
                    <a:lnTo>
                      <a:pt x="2044" y="68"/>
                    </a:lnTo>
                    <a:lnTo>
                      <a:pt x="2045" y="68"/>
                    </a:lnTo>
                    <a:lnTo>
                      <a:pt x="2046" y="68"/>
                    </a:lnTo>
                    <a:lnTo>
                      <a:pt x="2048" y="67"/>
                    </a:lnTo>
                    <a:lnTo>
                      <a:pt x="2050" y="67"/>
                    </a:lnTo>
                    <a:lnTo>
                      <a:pt x="2051" y="67"/>
                    </a:lnTo>
                    <a:lnTo>
                      <a:pt x="2053" y="66"/>
                    </a:lnTo>
                    <a:lnTo>
                      <a:pt x="2054" y="66"/>
                    </a:lnTo>
                    <a:lnTo>
                      <a:pt x="2056" y="66"/>
                    </a:lnTo>
                    <a:lnTo>
                      <a:pt x="2057" y="65"/>
                    </a:lnTo>
                    <a:lnTo>
                      <a:pt x="2059" y="64"/>
                    </a:lnTo>
                    <a:lnTo>
                      <a:pt x="2060" y="64"/>
                    </a:lnTo>
                    <a:lnTo>
                      <a:pt x="2062" y="63"/>
                    </a:lnTo>
                    <a:lnTo>
                      <a:pt x="2063" y="63"/>
                    </a:lnTo>
                    <a:lnTo>
                      <a:pt x="2065" y="62"/>
                    </a:lnTo>
                    <a:lnTo>
                      <a:pt x="2066" y="62"/>
                    </a:lnTo>
                    <a:lnTo>
                      <a:pt x="2068" y="61"/>
                    </a:lnTo>
                    <a:lnTo>
                      <a:pt x="2069" y="61"/>
                    </a:lnTo>
                    <a:lnTo>
                      <a:pt x="2071" y="61"/>
                    </a:lnTo>
                    <a:lnTo>
                      <a:pt x="2073" y="60"/>
                    </a:lnTo>
                    <a:lnTo>
                      <a:pt x="2074" y="60"/>
                    </a:lnTo>
                    <a:lnTo>
                      <a:pt x="2075" y="59"/>
                    </a:lnTo>
                    <a:lnTo>
                      <a:pt x="2077" y="58"/>
                    </a:lnTo>
                    <a:lnTo>
                      <a:pt x="2078" y="58"/>
                    </a:lnTo>
                    <a:lnTo>
                      <a:pt x="2080" y="58"/>
                    </a:lnTo>
                    <a:lnTo>
                      <a:pt x="2081" y="57"/>
                    </a:lnTo>
                    <a:lnTo>
                      <a:pt x="2083" y="57"/>
                    </a:lnTo>
                    <a:lnTo>
                      <a:pt x="2084" y="56"/>
                    </a:lnTo>
                    <a:lnTo>
                      <a:pt x="2086" y="56"/>
                    </a:lnTo>
                    <a:lnTo>
                      <a:pt x="2088" y="55"/>
                    </a:lnTo>
                    <a:lnTo>
                      <a:pt x="2089" y="54"/>
                    </a:lnTo>
                    <a:lnTo>
                      <a:pt x="2090" y="54"/>
                    </a:lnTo>
                    <a:lnTo>
                      <a:pt x="2092" y="53"/>
                    </a:lnTo>
                    <a:lnTo>
                      <a:pt x="2094" y="52"/>
                    </a:lnTo>
                    <a:lnTo>
                      <a:pt x="2095" y="51"/>
                    </a:lnTo>
                    <a:lnTo>
                      <a:pt x="2097" y="51"/>
                    </a:lnTo>
                    <a:lnTo>
                      <a:pt x="2098" y="50"/>
                    </a:lnTo>
                    <a:lnTo>
                      <a:pt x="2100" y="49"/>
                    </a:lnTo>
                    <a:lnTo>
                      <a:pt x="2101" y="48"/>
                    </a:lnTo>
                    <a:lnTo>
                      <a:pt x="2103" y="48"/>
                    </a:lnTo>
                    <a:lnTo>
                      <a:pt x="2104" y="47"/>
                    </a:lnTo>
                    <a:lnTo>
                      <a:pt x="2106" y="46"/>
                    </a:lnTo>
                    <a:lnTo>
                      <a:pt x="2107" y="45"/>
                    </a:lnTo>
                    <a:lnTo>
                      <a:pt x="2109" y="44"/>
                    </a:lnTo>
                    <a:lnTo>
                      <a:pt x="2110" y="44"/>
                    </a:lnTo>
                    <a:lnTo>
                      <a:pt x="2112" y="43"/>
                    </a:lnTo>
                    <a:lnTo>
                      <a:pt x="2113" y="42"/>
                    </a:lnTo>
                    <a:lnTo>
                      <a:pt x="2115" y="41"/>
                    </a:lnTo>
                    <a:lnTo>
                      <a:pt x="2117" y="40"/>
                    </a:lnTo>
                    <a:lnTo>
                      <a:pt x="2118" y="40"/>
                    </a:lnTo>
                    <a:lnTo>
                      <a:pt x="2119" y="39"/>
                    </a:lnTo>
                    <a:lnTo>
                      <a:pt x="2121" y="39"/>
                    </a:lnTo>
                    <a:lnTo>
                      <a:pt x="2123" y="38"/>
                    </a:lnTo>
                    <a:lnTo>
                      <a:pt x="2124" y="38"/>
                    </a:lnTo>
                    <a:lnTo>
                      <a:pt x="2126" y="38"/>
                    </a:lnTo>
                    <a:lnTo>
                      <a:pt x="2127" y="37"/>
                    </a:lnTo>
                    <a:lnTo>
                      <a:pt x="2129" y="37"/>
                    </a:lnTo>
                    <a:lnTo>
                      <a:pt x="2130" y="37"/>
                    </a:lnTo>
                    <a:lnTo>
                      <a:pt x="2132" y="37"/>
                    </a:lnTo>
                    <a:lnTo>
                      <a:pt x="2133" y="37"/>
                    </a:lnTo>
                    <a:lnTo>
                      <a:pt x="2135" y="37"/>
                    </a:lnTo>
                    <a:lnTo>
                      <a:pt x="2136" y="37"/>
                    </a:lnTo>
                    <a:lnTo>
                      <a:pt x="2138" y="37"/>
                    </a:lnTo>
                    <a:lnTo>
                      <a:pt x="2139" y="37"/>
                    </a:lnTo>
                    <a:lnTo>
                      <a:pt x="2141" y="37"/>
                    </a:lnTo>
                    <a:lnTo>
                      <a:pt x="2142" y="37"/>
                    </a:lnTo>
                    <a:lnTo>
                      <a:pt x="2144" y="37"/>
                    </a:lnTo>
                    <a:lnTo>
                      <a:pt x="2145" y="37"/>
                    </a:lnTo>
                    <a:lnTo>
                      <a:pt x="2147" y="38"/>
                    </a:lnTo>
                    <a:lnTo>
                      <a:pt x="2148" y="38"/>
                    </a:lnTo>
                    <a:lnTo>
                      <a:pt x="2150" y="38"/>
                    </a:lnTo>
                    <a:lnTo>
                      <a:pt x="2151" y="38"/>
                    </a:lnTo>
                    <a:lnTo>
                      <a:pt x="2153" y="38"/>
                    </a:lnTo>
                    <a:lnTo>
                      <a:pt x="2155" y="39"/>
                    </a:lnTo>
                    <a:lnTo>
                      <a:pt x="2156" y="39"/>
                    </a:lnTo>
                    <a:lnTo>
                      <a:pt x="2157" y="39"/>
                    </a:lnTo>
                    <a:lnTo>
                      <a:pt x="2159" y="39"/>
                    </a:lnTo>
                    <a:lnTo>
                      <a:pt x="2161" y="39"/>
                    </a:lnTo>
                    <a:lnTo>
                      <a:pt x="2162" y="39"/>
                    </a:lnTo>
                    <a:lnTo>
                      <a:pt x="2163" y="39"/>
                    </a:lnTo>
                    <a:lnTo>
                      <a:pt x="2165" y="39"/>
                    </a:lnTo>
                    <a:lnTo>
                      <a:pt x="2167" y="40"/>
                    </a:lnTo>
                    <a:lnTo>
                      <a:pt x="2168" y="40"/>
                    </a:lnTo>
                    <a:lnTo>
                      <a:pt x="2170" y="40"/>
                    </a:lnTo>
                    <a:lnTo>
                      <a:pt x="2171" y="40"/>
                    </a:lnTo>
                    <a:lnTo>
                      <a:pt x="2173" y="40"/>
                    </a:lnTo>
                    <a:lnTo>
                      <a:pt x="2174" y="40"/>
                    </a:lnTo>
                    <a:lnTo>
                      <a:pt x="2176" y="40"/>
                    </a:lnTo>
                    <a:lnTo>
                      <a:pt x="2177" y="40"/>
                    </a:lnTo>
                    <a:lnTo>
                      <a:pt x="2179" y="40"/>
                    </a:lnTo>
                    <a:lnTo>
                      <a:pt x="2180" y="40"/>
                    </a:lnTo>
                    <a:lnTo>
                      <a:pt x="2182" y="40"/>
                    </a:lnTo>
                    <a:lnTo>
                      <a:pt x="2183" y="40"/>
                    </a:lnTo>
                    <a:lnTo>
                      <a:pt x="2185" y="41"/>
                    </a:lnTo>
                    <a:lnTo>
                      <a:pt x="2186" y="41"/>
                    </a:lnTo>
                    <a:lnTo>
                      <a:pt x="2188" y="41"/>
                    </a:lnTo>
                    <a:lnTo>
                      <a:pt x="2190" y="41"/>
                    </a:lnTo>
                    <a:lnTo>
                      <a:pt x="2191" y="42"/>
                    </a:lnTo>
                    <a:lnTo>
                      <a:pt x="2192" y="42"/>
                    </a:lnTo>
                    <a:lnTo>
                      <a:pt x="2194" y="42"/>
                    </a:lnTo>
                    <a:lnTo>
                      <a:pt x="2196" y="43"/>
                    </a:lnTo>
                    <a:lnTo>
                      <a:pt x="2197" y="43"/>
                    </a:lnTo>
                    <a:lnTo>
                      <a:pt x="2199" y="43"/>
                    </a:lnTo>
                    <a:lnTo>
                      <a:pt x="2200" y="43"/>
                    </a:lnTo>
                    <a:lnTo>
                      <a:pt x="2202" y="44"/>
                    </a:lnTo>
                    <a:lnTo>
                      <a:pt x="2203" y="44"/>
                    </a:lnTo>
                    <a:lnTo>
                      <a:pt x="2205" y="44"/>
                    </a:lnTo>
                    <a:lnTo>
                      <a:pt x="2206" y="45"/>
                    </a:lnTo>
                    <a:lnTo>
                      <a:pt x="2208" y="45"/>
                    </a:lnTo>
                    <a:lnTo>
                      <a:pt x="2209" y="45"/>
                    </a:lnTo>
                    <a:lnTo>
                      <a:pt x="2211" y="45"/>
                    </a:lnTo>
                    <a:lnTo>
                      <a:pt x="2212" y="45"/>
                    </a:lnTo>
                    <a:lnTo>
                      <a:pt x="2214" y="45"/>
                    </a:lnTo>
                    <a:lnTo>
                      <a:pt x="2215" y="45"/>
                    </a:lnTo>
                    <a:lnTo>
                      <a:pt x="2217" y="45"/>
                    </a:lnTo>
                    <a:lnTo>
                      <a:pt x="2218" y="45"/>
                    </a:lnTo>
                    <a:lnTo>
                      <a:pt x="2220" y="44"/>
                    </a:lnTo>
                    <a:lnTo>
                      <a:pt x="2221" y="44"/>
                    </a:lnTo>
                    <a:lnTo>
                      <a:pt x="2223" y="44"/>
                    </a:lnTo>
                    <a:lnTo>
                      <a:pt x="2224" y="43"/>
                    </a:lnTo>
                    <a:lnTo>
                      <a:pt x="2226" y="43"/>
                    </a:lnTo>
                    <a:lnTo>
                      <a:pt x="2228" y="42"/>
                    </a:lnTo>
                    <a:lnTo>
                      <a:pt x="2229" y="42"/>
                    </a:lnTo>
                    <a:lnTo>
                      <a:pt x="2230" y="41"/>
                    </a:lnTo>
                    <a:lnTo>
                      <a:pt x="2232" y="40"/>
                    </a:lnTo>
                    <a:lnTo>
                      <a:pt x="2234" y="39"/>
                    </a:lnTo>
                    <a:lnTo>
                      <a:pt x="2235" y="38"/>
                    </a:lnTo>
                    <a:lnTo>
                      <a:pt x="2236" y="38"/>
                    </a:lnTo>
                    <a:lnTo>
                      <a:pt x="2238" y="37"/>
                    </a:lnTo>
                    <a:lnTo>
                      <a:pt x="2240" y="36"/>
                    </a:lnTo>
                    <a:lnTo>
                      <a:pt x="2241" y="35"/>
                    </a:lnTo>
                    <a:lnTo>
                      <a:pt x="2243" y="35"/>
                    </a:lnTo>
                    <a:lnTo>
                      <a:pt x="2244" y="34"/>
                    </a:lnTo>
                    <a:lnTo>
                      <a:pt x="2246" y="33"/>
                    </a:lnTo>
                    <a:lnTo>
                      <a:pt x="2247" y="32"/>
                    </a:lnTo>
                    <a:lnTo>
                      <a:pt x="2249" y="32"/>
                    </a:lnTo>
                    <a:lnTo>
                      <a:pt x="2250" y="31"/>
                    </a:lnTo>
                    <a:lnTo>
                      <a:pt x="2252" y="31"/>
                    </a:lnTo>
                    <a:lnTo>
                      <a:pt x="2253" y="31"/>
                    </a:lnTo>
                    <a:lnTo>
                      <a:pt x="2255" y="30"/>
                    </a:lnTo>
                    <a:lnTo>
                      <a:pt x="2257" y="30"/>
                    </a:lnTo>
                    <a:lnTo>
                      <a:pt x="2258" y="30"/>
                    </a:lnTo>
                    <a:lnTo>
                      <a:pt x="2259" y="30"/>
                    </a:lnTo>
                    <a:lnTo>
                      <a:pt x="2261" y="30"/>
                    </a:lnTo>
                    <a:lnTo>
                      <a:pt x="2263" y="30"/>
                    </a:lnTo>
                    <a:lnTo>
                      <a:pt x="2264" y="30"/>
                    </a:lnTo>
                    <a:lnTo>
                      <a:pt x="2265" y="31"/>
                    </a:lnTo>
                    <a:lnTo>
                      <a:pt x="2267" y="31"/>
                    </a:lnTo>
                    <a:lnTo>
                      <a:pt x="2269" y="31"/>
                    </a:lnTo>
                    <a:lnTo>
                      <a:pt x="2270" y="31"/>
                    </a:lnTo>
                    <a:lnTo>
                      <a:pt x="2272" y="32"/>
                    </a:lnTo>
                    <a:lnTo>
                      <a:pt x="2273" y="32"/>
                    </a:lnTo>
                    <a:lnTo>
                      <a:pt x="2275" y="32"/>
                    </a:lnTo>
                    <a:lnTo>
                      <a:pt x="2276" y="32"/>
                    </a:lnTo>
                    <a:lnTo>
                      <a:pt x="2278" y="32"/>
                    </a:lnTo>
                    <a:lnTo>
                      <a:pt x="2279" y="32"/>
                    </a:lnTo>
                    <a:lnTo>
                      <a:pt x="2281" y="32"/>
                    </a:lnTo>
                    <a:lnTo>
                      <a:pt x="2282" y="32"/>
                    </a:lnTo>
                    <a:lnTo>
                      <a:pt x="2284" y="32"/>
                    </a:lnTo>
                    <a:lnTo>
                      <a:pt x="2285" y="32"/>
                    </a:lnTo>
                    <a:lnTo>
                      <a:pt x="2287" y="32"/>
                    </a:lnTo>
                    <a:lnTo>
                      <a:pt x="2288" y="31"/>
                    </a:lnTo>
                    <a:lnTo>
                      <a:pt x="2290" y="31"/>
                    </a:lnTo>
                    <a:lnTo>
                      <a:pt x="2291" y="30"/>
                    </a:lnTo>
                    <a:lnTo>
                      <a:pt x="2293" y="30"/>
                    </a:lnTo>
                    <a:lnTo>
                      <a:pt x="2294" y="29"/>
                    </a:lnTo>
                    <a:lnTo>
                      <a:pt x="2296" y="28"/>
                    </a:lnTo>
                    <a:lnTo>
                      <a:pt x="2297" y="27"/>
                    </a:lnTo>
                    <a:lnTo>
                      <a:pt x="2299" y="27"/>
                    </a:lnTo>
                    <a:lnTo>
                      <a:pt x="2301" y="26"/>
                    </a:lnTo>
                    <a:lnTo>
                      <a:pt x="2302" y="25"/>
                    </a:lnTo>
                    <a:lnTo>
                      <a:pt x="2303" y="25"/>
                    </a:lnTo>
                    <a:lnTo>
                      <a:pt x="2305" y="24"/>
                    </a:lnTo>
                    <a:lnTo>
                      <a:pt x="2307" y="23"/>
                    </a:lnTo>
                    <a:lnTo>
                      <a:pt x="2308" y="23"/>
                    </a:lnTo>
                    <a:lnTo>
                      <a:pt x="2310" y="22"/>
                    </a:lnTo>
                    <a:lnTo>
                      <a:pt x="2311" y="22"/>
                    </a:lnTo>
                    <a:lnTo>
                      <a:pt x="2313" y="22"/>
                    </a:lnTo>
                    <a:lnTo>
                      <a:pt x="2314" y="21"/>
                    </a:lnTo>
                    <a:lnTo>
                      <a:pt x="2316" y="21"/>
                    </a:lnTo>
                    <a:lnTo>
                      <a:pt x="2317" y="22"/>
                    </a:lnTo>
                    <a:lnTo>
                      <a:pt x="2319" y="22"/>
                    </a:lnTo>
                    <a:lnTo>
                      <a:pt x="2320" y="22"/>
                    </a:lnTo>
                    <a:lnTo>
                      <a:pt x="2322" y="23"/>
                    </a:lnTo>
                    <a:lnTo>
                      <a:pt x="2323" y="23"/>
                    </a:lnTo>
                    <a:lnTo>
                      <a:pt x="2325" y="24"/>
                    </a:lnTo>
                    <a:lnTo>
                      <a:pt x="2326" y="25"/>
                    </a:lnTo>
                    <a:lnTo>
                      <a:pt x="2328" y="26"/>
                    </a:lnTo>
                    <a:lnTo>
                      <a:pt x="2330" y="27"/>
                    </a:lnTo>
                    <a:lnTo>
                      <a:pt x="2331" y="28"/>
                    </a:lnTo>
                    <a:lnTo>
                      <a:pt x="2332" y="29"/>
                    </a:lnTo>
                    <a:lnTo>
                      <a:pt x="2334" y="30"/>
                    </a:lnTo>
                    <a:lnTo>
                      <a:pt x="2336" y="31"/>
                    </a:lnTo>
                    <a:lnTo>
                      <a:pt x="2337" y="32"/>
                    </a:lnTo>
                    <a:lnTo>
                      <a:pt x="2338" y="34"/>
                    </a:lnTo>
                    <a:lnTo>
                      <a:pt x="2340" y="35"/>
                    </a:lnTo>
                    <a:lnTo>
                      <a:pt x="2342" y="36"/>
                    </a:lnTo>
                    <a:lnTo>
                      <a:pt x="2343" y="37"/>
                    </a:lnTo>
                    <a:lnTo>
                      <a:pt x="2345" y="38"/>
                    </a:lnTo>
                    <a:lnTo>
                      <a:pt x="2346" y="39"/>
                    </a:lnTo>
                    <a:lnTo>
                      <a:pt x="2348" y="39"/>
                    </a:lnTo>
                    <a:lnTo>
                      <a:pt x="2349" y="40"/>
                    </a:lnTo>
                    <a:lnTo>
                      <a:pt x="2351" y="41"/>
                    </a:lnTo>
                    <a:lnTo>
                      <a:pt x="2352" y="41"/>
                    </a:lnTo>
                    <a:lnTo>
                      <a:pt x="2354" y="41"/>
                    </a:lnTo>
                    <a:lnTo>
                      <a:pt x="2355" y="42"/>
                    </a:lnTo>
                    <a:lnTo>
                      <a:pt x="2357" y="41"/>
                    </a:lnTo>
                    <a:lnTo>
                      <a:pt x="2358" y="41"/>
                    </a:lnTo>
                    <a:lnTo>
                      <a:pt x="2360" y="41"/>
                    </a:lnTo>
                    <a:lnTo>
                      <a:pt x="2361" y="40"/>
                    </a:lnTo>
                    <a:lnTo>
                      <a:pt x="2363" y="40"/>
                    </a:lnTo>
                    <a:lnTo>
                      <a:pt x="2364" y="39"/>
                    </a:lnTo>
                    <a:lnTo>
                      <a:pt x="2366" y="38"/>
                    </a:lnTo>
                    <a:lnTo>
                      <a:pt x="2367" y="37"/>
                    </a:lnTo>
                    <a:lnTo>
                      <a:pt x="2369" y="36"/>
                    </a:lnTo>
                    <a:lnTo>
                      <a:pt x="2370" y="35"/>
                    </a:lnTo>
                    <a:lnTo>
                      <a:pt x="2372" y="33"/>
                    </a:lnTo>
                    <a:lnTo>
                      <a:pt x="2374" y="32"/>
                    </a:lnTo>
                    <a:lnTo>
                      <a:pt x="2375" y="30"/>
                    </a:lnTo>
                    <a:lnTo>
                      <a:pt x="2376" y="29"/>
                    </a:lnTo>
                    <a:lnTo>
                      <a:pt x="2378" y="27"/>
                    </a:lnTo>
                    <a:lnTo>
                      <a:pt x="2380" y="26"/>
                    </a:lnTo>
                    <a:lnTo>
                      <a:pt x="2381" y="24"/>
                    </a:lnTo>
                    <a:lnTo>
                      <a:pt x="2383" y="23"/>
                    </a:lnTo>
                    <a:lnTo>
                      <a:pt x="2384" y="21"/>
                    </a:lnTo>
                    <a:lnTo>
                      <a:pt x="2386" y="19"/>
                    </a:lnTo>
                    <a:lnTo>
                      <a:pt x="2387" y="18"/>
                    </a:lnTo>
                    <a:lnTo>
                      <a:pt x="2389" y="16"/>
                    </a:lnTo>
                    <a:lnTo>
                      <a:pt x="2390" y="14"/>
                    </a:lnTo>
                    <a:lnTo>
                      <a:pt x="2392" y="13"/>
                    </a:lnTo>
                    <a:lnTo>
                      <a:pt x="2393" y="12"/>
                    </a:lnTo>
                    <a:lnTo>
                      <a:pt x="2395" y="10"/>
                    </a:lnTo>
                    <a:lnTo>
                      <a:pt x="2396" y="9"/>
                    </a:lnTo>
                    <a:lnTo>
                      <a:pt x="2398" y="8"/>
                    </a:lnTo>
                    <a:lnTo>
                      <a:pt x="2399" y="7"/>
                    </a:lnTo>
                    <a:lnTo>
                      <a:pt x="2401" y="6"/>
                    </a:lnTo>
                    <a:lnTo>
                      <a:pt x="2403" y="5"/>
                    </a:lnTo>
                    <a:lnTo>
                      <a:pt x="2404" y="3"/>
                    </a:lnTo>
                    <a:lnTo>
                      <a:pt x="2405" y="3"/>
                    </a:lnTo>
                    <a:lnTo>
                      <a:pt x="2407" y="2"/>
                    </a:lnTo>
                    <a:lnTo>
                      <a:pt x="2409" y="1"/>
                    </a:lnTo>
                    <a:lnTo>
                      <a:pt x="2410" y="1"/>
                    </a:lnTo>
                    <a:lnTo>
                      <a:pt x="2412" y="0"/>
                    </a:lnTo>
                    <a:lnTo>
                      <a:pt x="2413" y="0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0"/>
                    </a:lnTo>
                    <a:lnTo>
                      <a:pt x="2422" y="0"/>
                    </a:lnTo>
                    <a:lnTo>
                      <a:pt x="2424" y="0"/>
                    </a:lnTo>
                    <a:lnTo>
                      <a:pt x="2425" y="1"/>
                    </a:lnTo>
                    <a:lnTo>
                      <a:pt x="2427" y="1"/>
                    </a:lnTo>
                    <a:lnTo>
                      <a:pt x="2428" y="1"/>
                    </a:lnTo>
                    <a:lnTo>
                      <a:pt x="2430" y="2"/>
                    </a:lnTo>
                    <a:lnTo>
                      <a:pt x="2431" y="2"/>
                    </a:lnTo>
                    <a:lnTo>
                      <a:pt x="2433" y="3"/>
                    </a:lnTo>
                    <a:lnTo>
                      <a:pt x="2434" y="4"/>
                    </a:lnTo>
                    <a:lnTo>
                      <a:pt x="2436" y="5"/>
                    </a:lnTo>
                    <a:lnTo>
                      <a:pt x="2437" y="5"/>
                    </a:lnTo>
                    <a:lnTo>
                      <a:pt x="2439" y="6"/>
                    </a:lnTo>
                    <a:lnTo>
                      <a:pt x="2440" y="7"/>
                    </a:lnTo>
                    <a:lnTo>
                      <a:pt x="2442" y="7"/>
                    </a:lnTo>
                    <a:lnTo>
                      <a:pt x="2443" y="8"/>
                    </a:lnTo>
                    <a:lnTo>
                      <a:pt x="2445" y="9"/>
                    </a:lnTo>
                    <a:lnTo>
                      <a:pt x="2447" y="9"/>
                    </a:lnTo>
                    <a:lnTo>
                      <a:pt x="2448" y="10"/>
                    </a:lnTo>
                    <a:lnTo>
                      <a:pt x="2449" y="11"/>
                    </a:lnTo>
                    <a:lnTo>
                      <a:pt x="2451" y="11"/>
                    </a:lnTo>
                    <a:lnTo>
                      <a:pt x="2453" y="12"/>
                    </a:lnTo>
                    <a:lnTo>
                      <a:pt x="2454" y="13"/>
                    </a:lnTo>
                    <a:lnTo>
                      <a:pt x="2456" y="13"/>
                    </a:lnTo>
                    <a:lnTo>
                      <a:pt x="2457" y="14"/>
                    </a:lnTo>
                    <a:lnTo>
                      <a:pt x="2459" y="14"/>
                    </a:lnTo>
                    <a:lnTo>
                      <a:pt x="2460" y="14"/>
                    </a:lnTo>
                    <a:lnTo>
                      <a:pt x="2462" y="15"/>
                    </a:lnTo>
                    <a:lnTo>
                      <a:pt x="2463" y="15"/>
                    </a:lnTo>
                    <a:lnTo>
                      <a:pt x="2465" y="16"/>
                    </a:lnTo>
                    <a:lnTo>
                      <a:pt x="2466" y="16"/>
                    </a:lnTo>
                    <a:lnTo>
                      <a:pt x="2468" y="17"/>
                    </a:lnTo>
                    <a:lnTo>
                      <a:pt x="2469" y="17"/>
                    </a:lnTo>
                    <a:lnTo>
                      <a:pt x="2471" y="18"/>
                    </a:lnTo>
                    <a:lnTo>
                      <a:pt x="2472" y="18"/>
                    </a:lnTo>
                    <a:lnTo>
                      <a:pt x="2474" y="19"/>
                    </a:lnTo>
                    <a:lnTo>
                      <a:pt x="2476" y="19"/>
                    </a:lnTo>
                    <a:lnTo>
                      <a:pt x="2477" y="20"/>
                    </a:lnTo>
                    <a:lnTo>
                      <a:pt x="2478" y="20"/>
                    </a:lnTo>
                    <a:lnTo>
                      <a:pt x="2480" y="21"/>
                    </a:lnTo>
                    <a:lnTo>
                      <a:pt x="2482" y="22"/>
                    </a:lnTo>
                    <a:lnTo>
                      <a:pt x="2483" y="23"/>
                    </a:lnTo>
                    <a:lnTo>
                      <a:pt x="2485" y="24"/>
                    </a:lnTo>
                    <a:lnTo>
                      <a:pt x="2486" y="24"/>
                    </a:lnTo>
                    <a:lnTo>
                      <a:pt x="2488" y="25"/>
                    </a:lnTo>
                    <a:lnTo>
                      <a:pt x="2489" y="26"/>
                    </a:lnTo>
                    <a:lnTo>
                      <a:pt x="2491" y="27"/>
                    </a:lnTo>
                    <a:lnTo>
                      <a:pt x="2492" y="28"/>
                    </a:lnTo>
                    <a:lnTo>
                      <a:pt x="2494" y="29"/>
                    </a:lnTo>
                    <a:lnTo>
                      <a:pt x="2495" y="30"/>
                    </a:lnTo>
                    <a:lnTo>
                      <a:pt x="2497" y="31"/>
                    </a:lnTo>
                    <a:lnTo>
                      <a:pt x="2498" y="32"/>
                    </a:lnTo>
                    <a:lnTo>
                      <a:pt x="2500" y="33"/>
                    </a:lnTo>
                    <a:lnTo>
                      <a:pt x="2501" y="34"/>
                    </a:lnTo>
                    <a:lnTo>
                      <a:pt x="2503" y="35"/>
                    </a:lnTo>
                    <a:lnTo>
                      <a:pt x="2504" y="35"/>
                    </a:lnTo>
                    <a:lnTo>
                      <a:pt x="2506" y="36"/>
                    </a:lnTo>
                    <a:lnTo>
                      <a:pt x="2507" y="37"/>
                    </a:lnTo>
                    <a:lnTo>
                      <a:pt x="2509" y="37"/>
                    </a:lnTo>
                    <a:lnTo>
                      <a:pt x="2510" y="38"/>
                    </a:lnTo>
                    <a:lnTo>
                      <a:pt x="2512" y="38"/>
                    </a:lnTo>
                    <a:lnTo>
                      <a:pt x="2514" y="39"/>
                    </a:lnTo>
                    <a:lnTo>
                      <a:pt x="2515" y="39"/>
                    </a:lnTo>
                    <a:lnTo>
                      <a:pt x="2516" y="40"/>
                    </a:lnTo>
                    <a:lnTo>
                      <a:pt x="2518" y="40"/>
                    </a:lnTo>
                    <a:lnTo>
                      <a:pt x="2520" y="40"/>
                    </a:lnTo>
                    <a:lnTo>
                      <a:pt x="2521" y="40"/>
                    </a:lnTo>
                    <a:lnTo>
                      <a:pt x="2522" y="40"/>
                    </a:lnTo>
                    <a:lnTo>
                      <a:pt x="2524" y="40"/>
                    </a:lnTo>
                    <a:lnTo>
                      <a:pt x="2526" y="40"/>
                    </a:lnTo>
                    <a:lnTo>
                      <a:pt x="2527" y="40"/>
                    </a:lnTo>
                    <a:lnTo>
                      <a:pt x="2529" y="40"/>
                    </a:lnTo>
                    <a:lnTo>
                      <a:pt x="2530" y="40"/>
                    </a:lnTo>
                    <a:lnTo>
                      <a:pt x="2532" y="40"/>
                    </a:lnTo>
                    <a:lnTo>
                      <a:pt x="2533" y="40"/>
                    </a:lnTo>
                    <a:lnTo>
                      <a:pt x="2535" y="40"/>
                    </a:lnTo>
                    <a:lnTo>
                      <a:pt x="2536" y="40"/>
                    </a:lnTo>
                    <a:lnTo>
                      <a:pt x="2538" y="40"/>
                    </a:lnTo>
                    <a:lnTo>
                      <a:pt x="2539" y="40"/>
                    </a:lnTo>
                    <a:lnTo>
                      <a:pt x="2541" y="40"/>
                    </a:lnTo>
                    <a:lnTo>
                      <a:pt x="2542" y="39"/>
                    </a:lnTo>
                    <a:lnTo>
                      <a:pt x="2544" y="39"/>
                    </a:lnTo>
                    <a:lnTo>
                      <a:pt x="2545" y="39"/>
                    </a:lnTo>
                    <a:lnTo>
                      <a:pt x="2547" y="39"/>
                    </a:lnTo>
                    <a:lnTo>
                      <a:pt x="2549" y="39"/>
                    </a:lnTo>
                    <a:lnTo>
                      <a:pt x="2550" y="39"/>
                    </a:lnTo>
                    <a:lnTo>
                      <a:pt x="2551" y="39"/>
                    </a:lnTo>
                    <a:lnTo>
                      <a:pt x="2553" y="38"/>
                    </a:lnTo>
                    <a:lnTo>
                      <a:pt x="2555" y="38"/>
                    </a:lnTo>
                    <a:lnTo>
                      <a:pt x="2556" y="38"/>
                    </a:lnTo>
                    <a:lnTo>
                      <a:pt x="2558" y="38"/>
                    </a:lnTo>
                    <a:lnTo>
                      <a:pt x="2559" y="37"/>
                    </a:lnTo>
                    <a:lnTo>
                      <a:pt x="2561" y="37"/>
                    </a:lnTo>
                    <a:lnTo>
                      <a:pt x="2562" y="37"/>
                    </a:lnTo>
                    <a:lnTo>
                      <a:pt x="2564" y="37"/>
                    </a:lnTo>
                    <a:lnTo>
                      <a:pt x="2565" y="36"/>
                    </a:lnTo>
                    <a:lnTo>
                      <a:pt x="2567" y="36"/>
                    </a:lnTo>
                    <a:lnTo>
                      <a:pt x="2568" y="36"/>
                    </a:lnTo>
                    <a:lnTo>
                      <a:pt x="2570" y="35"/>
                    </a:lnTo>
                    <a:lnTo>
                      <a:pt x="2571" y="35"/>
                    </a:lnTo>
                    <a:lnTo>
                      <a:pt x="2573" y="34"/>
                    </a:lnTo>
                    <a:lnTo>
                      <a:pt x="2574" y="34"/>
                    </a:lnTo>
                    <a:lnTo>
                      <a:pt x="2576" y="33"/>
                    </a:lnTo>
                    <a:lnTo>
                      <a:pt x="2577" y="33"/>
                    </a:lnTo>
                    <a:lnTo>
                      <a:pt x="2579" y="33"/>
                    </a:lnTo>
                    <a:lnTo>
                      <a:pt x="2580" y="32"/>
                    </a:lnTo>
                    <a:lnTo>
                      <a:pt x="2582" y="32"/>
                    </a:lnTo>
                    <a:lnTo>
                      <a:pt x="2583" y="32"/>
                    </a:lnTo>
                    <a:lnTo>
                      <a:pt x="2585" y="31"/>
                    </a:lnTo>
                    <a:lnTo>
                      <a:pt x="2587" y="31"/>
                    </a:lnTo>
                    <a:lnTo>
                      <a:pt x="2588" y="31"/>
                    </a:lnTo>
                    <a:lnTo>
                      <a:pt x="2589" y="31"/>
                    </a:lnTo>
                    <a:lnTo>
                      <a:pt x="2591" y="31"/>
                    </a:lnTo>
                    <a:lnTo>
                      <a:pt x="2593" y="31"/>
                    </a:lnTo>
                    <a:lnTo>
                      <a:pt x="2594" y="31"/>
                    </a:lnTo>
                    <a:lnTo>
                      <a:pt x="2595" y="31"/>
                    </a:lnTo>
                    <a:lnTo>
                      <a:pt x="2597" y="31"/>
                    </a:lnTo>
                    <a:lnTo>
                      <a:pt x="2599" y="31"/>
                    </a:lnTo>
                    <a:lnTo>
                      <a:pt x="2600" y="32"/>
                    </a:lnTo>
                    <a:lnTo>
                      <a:pt x="2602" y="32"/>
                    </a:lnTo>
                    <a:lnTo>
                      <a:pt x="2603" y="32"/>
                    </a:lnTo>
                    <a:lnTo>
                      <a:pt x="2605" y="32"/>
                    </a:lnTo>
                    <a:lnTo>
                      <a:pt x="2606" y="32"/>
                    </a:lnTo>
                    <a:lnTo>
                      <a:pt x="2608" y="33"/>
                    </a:lnTo>
                    <a:lnTo>
                      <a:pt x="2609" y="33"/>
                    </a:lnTo>
                    <a:lnTo>
                      <a:pt x="2611" y="33"/>
                    </a:lnTo>
                    <a:lnTo>
                      <a:pt x="2612" y="33"/>
                    </a:lnTo>
                    <a:lnTo>
                      <a:pt x="2614" y="34"/>
                    </a:lnTo>
                    <a:lnTo>
                      <a:pt x="2616" y="34"/>
                    </a:lnTo>
                    <a:lnTo>
                      <a:pt x="2617" y="34"/>
                    </a:lnTo>
                    <a:lnTo>
                      <a:pt x="2618" y="34"/>
                    </a:lnTo>
                    <a:lnTo>
                      <a:pt x="2620" y="34"/>
                    </a:lnTo>
                    <a:lnTo>
                      <a:pt x="2622" y="34"/>
                    </a:lnTo>
                    <a:lnTo>
                      <a:pt x="2623" y="34"/>
                    </a:lnTo>
                    <a:lnTo>
                      <a:pt x="2624" y="33"/>
                    </a:lnTo>
                    <a:lnTo>
                      <a:pt x="2626" y="33"/>
                    </a:lnTo>
                    <a:lnTo>
                      <a:pt x="2628" y="33"/>
                    </a:lnTo>
                    <a:lnTo>
                      <a:pt x="2629" y="33"/>
                    </a:lnTo>
                    <a:lnTo>
                      <a:pt x="2631" y="32"/>
                    </a:lnTo>
                    <a:lnTo>
                      <a:pt x="2632" y="32"/>
                    </a:lnTo>
                    <a:lnTo>
                      <a:pt x="2634" y="32"/>
                    </a:lnTo>
                    <a:lnTo>
                      <a:pt x="2635" y="31"/>
                    </a:lnTo>
                    <a:lnTo>
                      <a:pt x="2637" y="31"/>
                    </a:lnTo>
                    <a:lnTo>
                      <a:pt x="2638" y="31"/>
                    </a:lnTo>
                    <a:lnTo>
                      <a:pt x="2640" y="30"/>
                    </a:lnTo>
                    <a:lnTo>
                      <a:pt x="2641" y="30"/>
                    </a:lnTo>
                    <a:lnTo>
                      <a:pt x="2643" y="30"/>
                    </a:lnTo>
                    <a:lnTo>
                      <a:pt x="2644" y="30"/>
                    </a:lnTo>
                    <a:lnTo>
                      <a:pt x="2646" y="30"/>
                    </a:lnTo>
                    <a:lnTo>
                      <a:pt x="2647" y="30"/>
                    </a:lnTo>
                    <a:lnTo>
                      <a:pt x="2649" y="30"/>
                    </a:lnTo>
                    <a:lnTo>
                      <a:pt x="2650" y="30"/>
                    </a:lnTo>
                    <a:lnTo>
                      <a:pt x="2652" y="31"/>
                    </a:lnTo>
                    <a:lnTo>
                      <a:pt x="2653" y="31"/>
                    </a:lnTo>
                    <a:lnTo>
                      <a:pt x="2655" y="32"/>
                    </a:lnTo>
                    <a:lnTo>
                      <a:pt x="2656" y="32"/>
                    </a:lnTo>
                    <a:lnTo>
                      <a:pt x="2658" y="33"/>
                    </a:lnTo>
                    <a:lnTo>
                      <a:pt x="2660" y="34"/>
                    </a:lnTo>
                    <a:lnTo>
                      <a:pt x="2661" y="35"/>
                    </a:lnTo>
                    <a:lnTo>
                      <a:pt x="2662" y="36"/>
                    </a:lnTo>
                    <a:lnTo>
                      <a:pt x="2664" y="37"/>
                    </a:lnTo>
                    <a:lnTo>
                      <a:pt x="2666" y="38"/>
                    </a:lnTo>
                    <a:lnTo>
                      <a:pt x="2667" y="39"/>
                    </a:lnTo>
                    <a:lnTo>
                      <a:pt x="2669" y="41"/>
                    </a:lnTo>
                    <a:lnTo>
                      <a:pt x="2670" y="42"/>
                    </a:lnTo>
                    <a:lnTo>
                      <a:pt x="2672" y="43"/>
                    </a:lnTo>
                    <a:lnTo>
                      <a:pt x="2673" y="44"/>
                    </a:lnTo>
                    <a:lnTo>
                      <a:pt x="2675" y="46"/>
                    </a:lnTo>
                    <a:lnTo>
                      <a:pt x="2676" y="47"/>
                    </a:lnTo>
                    <a:lnTo>
                      <a:pt x="2678" y="48"/>
                    </a:lnTo>
                    <a:lnTo>
                      <a:pt x="2679" y="49"/>
                    </a:lnTo>
                    <a:lnTo>
                      <a:pt x="2681" y="50"/>
                    </a:lnTo>
                    <a:lnTo>
                      <a:pt x="2682" y="51"/>
                    </a:lnTo>
                    <a:lnTo>
                      <a:pt x="2684" y="52"/>
                    </a:lnTo>
                    <a:lnTo>
                      <a:pt x="2685" y="52"/>
                    </a:lnTo>
                    <a:lnTo>
                      <a:pt x="2687" y="53"/>
                    </a:lnTo>
                    <a:lnTo>
                      <a:pt x="2689" y="54"/>
                    </a:lnTo>
                    <a:lnTo>
                      <a:pt x="2690" y="54"/>
                    </a:lnTo>
                    <a:lnTo>
                      <a:pt x="2691" y="54"/>
                    </a:lnTo>
                    <a:lnTo>
                      <a:pt x="2693" y="54"/>
                    </a:lnTo>
                    <a:lnTo>
                      <a:pt x="2695" y="54"/>
                    </a:lnTo>
                    <a:lnTo>
                      <a:pt x="2696" y="54"/>
                    </a:lnTo>
                    <a:lnTo>
                      <a:pt x="2697" y="54"/>
                    </a:lnTo>
                    <a:lnTo>
                      <a:pt x="2699" y="54"/>
                    </a:lnTo>
                    <a:lnTo>
                      <a:pt x="2701" y="54"/>
                    </a:lnTo>
                    <a:lnTo>
                      <a:pt x="2702" y="53"/>
                    </a:lnTo>
                    <a:lnTo>
                      <a:pt x="2704" y="53"/>
                    </a:lnTo>
                    <a:lnTo>
                      <a:pt x="2705" y="52"/>
                    </a:lnTo>
                    <a:lnTo>
                      <a:pt x="2707" y="52"/>
                    </a:lnTo>
                    <a:lnTo>
                      <a:pt x="2708" y="51"/>
                    </a:lnTo>
                    <a:lnTo>
                      <a:pt x="2710" y="51"/>
                    </a:lnTo>
                    <a:lnTo>
                      <a:pt x="2711" y="50"/>
                    </a:lnTo>
                    <a:lnTo>
                      <a:pt x="2713" y="50"/>
                    </a:lnTo>
                    <a:lnTo>
                      <a:pt x="2714" y="50"/>
                    </a:lnTo>
                    <a:lnTo>
                      <a:pt x="2716" y="49"/>
                    </a:lnTo>
                    <a:lnTo>
                      <a:pt x="2717" y="49"/>
                    </a:lnTo>
                    <a:lnTo>
                      <a:pt x="2719" y="48"/>
                    </a:lnTo>
                    <a:lnTo>
                      <a:pt x="2720" y="48"/>
                    </a:lnTo>
                    <a:lnTo>
                      <a:pt x="2722" y="48"/>
                    </a:lnTo>
                    <a:lnTo>
                      <a:pt x="2723" y="47"/>
                    </a:lnTo>
                    <a:lnTo>
                      <a:pt x="2725" y="47"/>
                    </a:lnTo>
                    <a:lnTo>
                      <a:pt x="2726" y="47"/>
                    </a:lnTo>
                    <a:lnTo>
                      <a:pt x="2728" y="46"/>
                    </a:lnTo>
                    <a:lnTo>
                      <a:pt x="2729" y="46"/>
                    </a:lnTo>
                    <a:lnTo>
                      <a:pt x="2731" y="46"/>
                    </a:lnTo>
                    <a:lnTo>
                      <a:pt x="2733" y="46"/>
                    </a:lnTo>
                    <a:lnTo>
                      <a:pt x="2734" y="46"/>
                    </a:lnTo>
                    <a:lnTo>
                      <a:pt x="2735" y="46"/>
                    </a:lnTo>
                    <a:lnTo>
                      <a:pt x="2737" y="46"/>
                    </a:lnTo>
                    <a:lnTo>
                      <a:pt x="2739" y="46"/>
                    </a:lnTo>
                    <a:lnTo>
                      <a:pt x="2740" y="47"/>
                    </a:lnTo>
                    <a:lnTo>
                      <a:pt x="2742" y="47"/>
                    </a:lnTo>
                    <a:lnTo>
                      <a:pt x="2743" y="47"/>
                    </a:lnTo>
                    <a:lnTo>
                      <a:pt x="2745" y="47"/>
                    </a:lnTo>
                    <a:lnTo>
                      <a:pt x="2746" y="47"/>
                    </a:lnTo>
                    <a:lnTo>
                      <a:pt x="2748" y="48"/>
                    </a:lnTo>
                    <a:lnTo>
                      <a:pt x="2749" y="48"/>
                    </a:lnTo>
                    <a:lnTo>
                      <a:pt x="2751" y="48"/>
                    </a:lnTo>
                    <a:lnTo>
                      <a:pt x="2752" y="48"/>
                    </a:lnTo>
                    <a:lnTo>
                      <a:pt x="2754" y="48"/>
                    </a:lnTo>
                    <a:lnTo>
                      <a:pt x="2755" y="48"/>
                    </a:lnTo>
                    <a:lnTo>
                      <a:pt x="2757" y="48"/>
                    </a:lnTo>
                    <a:lnTo>
                      <a:pt x="2758" y="48"/>
                    </a:lnTo>
                    <a:lnTo>
                      <a:pt x="2760" y="48"/>
                    </a:lnTo>
                    <a:lnTo>
                      <a:pt x="2762" y="48"/>
                    </a:lnTo>
                    <a:lnTo>
                      <a:pt x="2763" y="48"/>
                    </a:lnTo>
                    <a:lnTo>
                      <a:pt x="2764" y="48"/>
                    </a:lnTo>
                    <a:lnTo>
                      <a:pt x="2766" y="48"/>
                    </a:lnTo>
                    <a:lnTo>
                      <a:pt x="2768" y="48"/>
                    </a:lnTo>
                    <a:lnTo>
                      <a:pt x="2769" y="48"/>
                    </a:lnTo>
                    <a:lnTo>
                      <a:pt x="2771" y="48"/>
                    </a:lnTo>
                    <a:lnTo>
                      <a:pt x="2772" y="48"/>
                    </a:lnTo>
                    <a:lnTo>
                      <a:pt x="2774" y="48"/>
                    </a:lnTo>
                    <a:lnTo>
                      <a:pt x="2775" y="48"/>
                    </a:lnTo>
                    <a:lnTo>
                      <a:pt x="2777" y="48"/>
                    </a:lnTo>
                    <a:lnTo>
                      <a:pt x="2778" y="48"/>
                    </a:lnTo>
                    <a:lnTo>
                      <a:pt x="2780" y="48"/>
                    </a:lnTo>
                    <a:lnTo>
                      <a:pt x="2781" y="47"/>
                    </a:lnTo>
                    <a:lnTo>
                      <a:pt x="2783" y="47"/>
                    </a:lnTo>
                    <a:lnTo>
                      <a:pt x="2784" y="47"/>
                    </a:lnTo>
                    <a:lnTo>
                      <a:pt x="2786" y="46"/>
                    </a:lnTo>
                    <a:lnTo>
                      <a:pt x="2787" y="46"/>
                    </a:lnTo>
                    <a:lnTo>
                      <a:pt x="2789" y="46"/>
                    </a:lnTo>
                    <a:lnTo>
                      <a:pt x="2790" y="45"/>
                    </a:lnTo>
                    <a:lnTo>
                      <a:pt x="2792" y="45"/>
                    </a:lnTo>
                    <a:lnTo>
                      <a:pt x="2793" y="44"/>
                    </a:lnTo>
                    <a:lnTo>
                      <a:pt x="2795" y="44"/>
                    </a:lnTo>
                    <a:lnTo>
                      <a:pt x="2796" y="43"/>
                    </a:lnTo>
                    <a:lnTo>
                      <a:pt x="2798" y="43"/>
                    </a:lnTo>
                    <a:lnTo>
                      <a:pt x="2799" y="42"/>
                    </a:lnTo>
                    <a:lnTo>
                      <a:pt x="2801" y="42"/>
                    </a:lnTo>
                    <a:lnTo>
                      <a:pt x="2802" y="41"/>
                    </a:lnTo>
                    <a:lnTo>
                      <a:pt x="2804" y="40"/>
                    </a:lnTo>
                    <a:lnTo>
                      <a:pt x="2806" y="40"/>
                    </a:lnTo>
                    <a:lnTo>
                      <a:pt x="2807" y="39"/>
                    </a:lnTo>
                    <a:lnTo>
                      <a:pt x="2808" y="38"/>
                    </a:lnTo>
                    <a:lnTo>
                      <a:pt x="2810" y="38"/>
                    </a:lnTo>
                    <a:lnTo>
                      <a:pt x="2812" y="37"/>
                    </a:lnTo>
                    <a:lnTo>
                      <a:pt x="2813" y="36"/>
                    </a:lnTo>
                    <a:lnTo>
                      <a:pt x="2815" y="36"/>
                    </a:lnTo>
                    <a:lnTo>
                      <a:pt x="2816" y="35"/>
                    </a:lnTo>
                    <a:lnTo>
                      <a:pt x="2818" y="34"/>
                    </a:lnTo>
                    <a:lnTo>
                      <a:pt x="2819" y="34"/>
                    </a:lnTo>
                    <a:lnTo>
                      <a:pt x="2821" y="33"/>
                    </a:lnTo>
                    <a:lnTo>
                      <a:pt x="2822" y="33"/>
                    </a:lnTo>
                    <a:lnTo>
                      <a:pt x="2824" y="32"/>
                    </a:lnTo>
                    <a:lnTo>
                      <a:pt x="2825" y="32"/>
                    </a:lnTo>
                    <a:lnTo>
                      <a:pt x="2827" y="31"/>
                    </a:lnTo>
                    <a:lnTo>
                      <a:pt x="2828" y="31"/>
                    </a:lnTo>
                    <a:lnTo>
                      <a:pt x="2830" y="31"/>
                    </a:lnTo>
                    <a:lnTo>
                      <a:pt x="2831" y="31"/>
                    </a:lnTo>
                    <a:lnTo>
                      <a:pt x="2833" y="30"/>
                    </a:lnTo>
                    <a:lnTo>
                      <a:pt x="2835" y="30"/>
                    </a:lnTo>
                    <a:lnTo>
                      <a:pt x="2836" y="30"/>
                    </a:lnTo>
                    <a:lnTo>
                      <a:pt x="2837" y="30"/>
                    </a:lnTo>
                    <a:lnTo>
                      <a:pt x="2839" y="30"/>
                    </a:lnTo>
                    <a:lnTo>
                      <a:pt x="2841" y="31"/>
                    </a:lnTo>
                    <a:lnTo>
                      <a:pt x="2842" y="31"/>
                    </a:lnTo>
                    <a:lnTo>
                      <a:pt x="2844" y="31"/>
                    </a:lnTo>
                    <a:lnTo>
                      <a:pt x="2845" y="31"/>
                    </a:lnTo>
                    <a:lnTo>
                      <a:pt x="2847" y="31"/>
                    </a:lnTo>
                    <a:lnTo>
                      <a:pt x="2848" y="32"/>
                    </a:lnTo>
                    <a:lnTo>
                      <a:pt x="2850" y="32"/>
                    </a:lnTo>
                    <a:lnTo>
                      <a:pt x="2851" y="32"/>
                    </a:lnTo>
                    <a:lnTo>
                      <a:pt x="2853" y="33"/>
                    </a:lnTo>
                    <a:lnTo>
                      <a:pt x="2854" y="33"/>
                    </a:lnTo>
                    <a:lnTo>
                      <a:pt x="2856" y="33"/>
                    </a:lnTo>
                    <a:lnTo>
                      <a:pt x="2857" y="34"/>
                    </a:lnTo>
                    <a:lnTo>
                      <a:pt x="2859" y="34"/>
                    </a:lnTo>
                    <a:lnTo>
                      <a:pt x="2860" y="35"/>
                    </a:lnTo>
                    <a:lnTo>
                      <a:pt x="2862" y="35"/>
                    </a:lnTo>
                    <a:lnTo>
                      <a:pt x="2863" y="35"/>
                    </a:lnTo>
                    <a:lnTo>
                      <a:pt x="2865" y="36"/>
                    </a:lnTo>
                    <a:lnTo>
                      <a:pt x="2866" y="36"/>
                    </a:lnTo>
                    <a:lnTo>
                      <a:pt x="2868" y="36"/>
                    </a:lnTo>
                    <a:lnTo>
                      <a:pt x="2869" y="36"/>
                    </a:lnTo>
                    <a:lnTo>
                      <a:pt x="2871" y="37"/>
                    </a:lnTo>
                    <a:lnTo>
                      <a:pt x="2873" y="37"/>
                    </a:lnTo>
                    <a:lnTo>
                      <a:pt x="2874" y="37"/>
                    </a:lnTo>
                    <a:lnTo>
                      <a:pt x="2875" y="37"/>
                    </a:lnTo>
                    <a:lnTo>
                      <a:pt x="2877" y="38"/>
                    </a:lnTo>
                    <a:lnTo>
                      <a:pt x="2879" y="38"/>
                    </a:lnTo>
                    <a:lnTo>
                      <a:pt x="2880" y="38"/>
                    </a:lnTo>
                    <a:lnTo>
                      <a:pt x="2881" y="39"/>
                    </a:lnTo>
                    <a:lnTo>
                      <a:pt x="2883" y="39"/>
                    </a:lnTo>
                    <a:lnTo>
                      <a:pt x="2885" y="39"/>
                    </a:lnTo>
                    <a:lnTo>
                      <a:pt x="2886" y="39"/>
                    </a:lnTo>
                    <a:lnTo>
                      <a:pt x="2888" y="40"/>
                    </a:lnTo>
                    <a:lnTo>
                      <a:pt x="2889" y="40"/>
                    </a:lnTo>
                    <a:lnTo>
                      <a:pt x="2891" y="40"/>
                    </a:lnTo>
                    <a:lnTo>
                      <a:pt x="2892" y="41"/>
                    </a:lnTo>
                    <a:lnTo>
                      <a:pt x="2894" y="41"/>
                    </a:lnTo>
                    <a:lnTo>
                      <a:pt x="2895" y="42"/>
                    </a:lnTo>
                    <a:lnTo>
                      <a:pt x="2897" y="42"/>
                    </a:lnTo>
                    <a:lnTo>
                      <a:pt x="2898" y="42"/>
                    </a:lnTo>
                    <a:lnTo>
                      <a:pt x="2900" y="43"/>
                    </a:lnTo>
                    <a:lnTo>
                      <a:pt x="2902" y="43"/>
                    </a:lnTo>
                    <a:lnTo>
                      <a:pt x="2903" y="43"/>
                    </a:lnTo>
                    <a:lnTo>
                      <a:pt x="2904" y="44"/>
                    </a:lnTo>
                    <a:lnTo>
                      <a:pt x="2906" y="44"/>
                    </a:lnTo>
                    <a:lnTo>
                      <a:pt x="2908" y="44"/>
                    </a:lnTo>
                    <a:lnTo>
                      <a:pt x="2909" y="45"/>
                    </a:lnTo>
                    <a:lnTo>
                      <a:pt x="2910" y="45"/>
                    </a:lnTo>
                    <a:lnTo>
                      <a:pt x="2912" y="45"/>
                    </a:lnTo>
                    <a:lnTo>
                      <a:pt x="2914" y="45"/>
                    </a:lnTo>
                    <a:lnTo>
                      <a:pt x="2915" y="45"/>
                    </a:lnTo>
                    <a:lnTo>
                      <a:pt x="2917" y="45"/>
                    </a:lnTo>
                    <a:lnTo>
                      <a:pt x="2918" y="45"/>
                    </a:lnTo>
                    <a:lnTo>
                      <a:pt x="2920" y="45"/>
                    </a:lnTo>
                    <a:lnTo>
                      <a:pt x="2921" y="45"/>
                    </a:lnTo>
                    <a:lnTo>
                      <a:pt x="2923" y="45"/>
                    </a:lnTo>
                    <a:lnTo>
                      <a:pt x="2924" y="45"/>
                    </a:lnTo>
                    <a:lnTo>
                      <a:pt x="2926" y="45"/>
                    </a:lnTo>
                    <a:lnTo>
                      <a:pt x="2927" y="45"/>
                    </a:lnTo>
                    <a:lnTo>
                      <a:pt x="2929" y="45"/>
                    </a:lnTo>
                    <a:lnTo>
                      <a:pt x="2930" y="45"/>
                    </a:lnTo>
                    <a:lnTo>
                      <a:pt x="2932" y="44"/>
                    </a:lnTo>
                    <a:lnTo>
                      <a:pt x="2933" y="44"/>
                    </a:lnTo>
                    <a:lnTo>
                      <a:pt x="2935" y="44"/>
                    </a:lnTo>
                    <a:lnTo>
                      <a:pt x="2936" y="44"/>
                    </a:lnTo>
                    <a:lnTo>
                      <a:pt x="2938" y="44"/>
                    </a:lnTo>
                    <a:lnTo>
                      <a:pt x="2939" y="43"/>
                    </a:lnTo>
                    <a:lnTo>
                      <a:pt x="2941" y="43"/>
                    </a:lnTo>
                    <a:lnTo>
                      <a:pt x="2942" y="43"/>
                    </a:lnTo>
                    <a:lnTo>
                      <a:pt x="2944" y="43"/>
                    </a:lnTo>
                    <a:lnTo>
                      <a:pt x="2946" y="42"/>
                    </a:lnTo>
                    <a:lnTo>
                      <a:pt x="2947" y="42"/>
                    </a:lnTo>
                    <a:lnTo>
                      <a:pt x="2948" y="42"/>
                    </a:lnTo>
                    <a:lnTo>
                      <a:pt x="2950" y="42"/>
                    </a:lnTo>
                    <a:lnTo>
                      <a:pt x="2952" y="42"/>
                    </a:lnTo>
                    <a:lnTo>
                      <a:pt x="2953" y="42"/>
                    </a:lnTo>
                    <a:lnTo>
                      <a:pt x="2954" y="42"/>
                    </a:lnTo>
                    <a:lnTo>
                      <a:pt x="2956" y="41"/>
                    </a:lnTo>
                    <a:lnTo>
                      <a:pt x="2958" y="41"/>
                    </a:lnTo>
                    <a:lnTo>
                      <a:pt x="2959" y="41"/>
                    </a:lnTo>
                    <a:lnTo>
                      <a:pt x="2961" y="41"/>
                    </a:lnTo>
                    <a:lnTo>
                      <a:pt x="2962" y="41"/>
                    </a:lnTo>
                    <a:lnTo>
                      <a:pt x="2964" y="41"/>
                    </a:lnTo>
                    <a:lnTo>
                      <a:pt x="2965" y="41"/>
                    </a:lnTo>
                    <a:lnTo>
                      <a:pt x="2967" y="41"/>
                    </a:lnTo>
                    <a:lnTo>
                      <a:pt x="2968" y="40"/>
                    </a:lnTo>
                    <a:lnTo>
                      <a:pt x="2970" y="40"/>
                    </a:lnTo>
                    <a:lnTo>
                      <a:pt x="2971" y="40"/>
                    </a:lnTo>
                    <a:lnTo>
                      <a:pt x="2973" y="40"/>
                    </a:lnTo>
                    <a:lnTo>
                      <a:pt x="2975" y="40"/>
                    </a:lnTo>
                    <a:lnTo>
                      <a:pt x="2976" y="40"/>
                    </a:lnTo>
                    <a:lnTo>
                      <a:pt x="2977" y="40"/>
                    </a:lnTo>
                    <a:lnTo>
                      <a:pt x="2979" y="40"/>
                    </a:lnTo>
                    <a:lnTo>
                      <a:pt x="2981" y="40"/>
                    </a:lnTo>
                    <a:lnTo>
                      <a:pt x="2982" y="40"/>
                    </a:lnTo>
                    <a:lnTo>
                      <a:pt x="2983" y="40"/>
                    </a:lnTo>
                    <a:lnTo>
                      <a:pt x="2985" y="40"/>
                    </a:lnTo>
                    <a:lnTo>
                      <a:pt x="2987" y="40"/>
                    </a:lnTo>
                    <a:lnTo>
                      <a:pt x="2988" y="40"/>
                    </a:lnTo>
                    <a:lnTo>
                      <a:pt x="2990" y="40"/>
                    </a:lnTo>
                    <a:lnTo>
                      <a:pt x="2991" y="40"/>
                    </a:lnTo>
                    <a:lnTo>
                      <a:pt x="2993" y="40"/>
                    </a:lnTo>
                    <a:lnTo>
                      <a:pt x="2994" y="41"/>
                    </a:lnTo>
                    <a:lnTo>
                      <a:pt x="2996" y="41"/>
                    </a:lnTo>
                    <a:lnTo>
                      <a:pt x="2997" y="42"/>
                    </a:lnTo>
                    <a:lnTo>
                      <a:pt x="2999" y="42"/>
                    </a:lnTo>
                    <a:lnTo>
                      <a:pt x="3000" y="43"/>
                    </a:lnTo>
                    <a:lnTo>
                      <a:pt x="3002" y="44"/>
                    </a:lnTo>
                    <a:lnTo>
                      <a:pt x="3003" y="44"/>
                    </a:lnTo>
                    <a:lnTo>
                      <a:pt x="3005" y="45"/>
                    </a:lnTo>
                    <a:lnTo>
                      <a:pt x="3006" y="46"/>
                    </a:lnTo>
                    <a:lnTo>
                      <a:pt x="3008" y="47"/>
                    </a:lnTo>
                    <a:lnTo>
                      <a:pt x="3009" y="48"/>
                    </a:lnTo>
                    <a:lnTo>
                      <a:pt x="3011" y="49"/>
                    </a:lnTo>
                    <a:lnTo>
                      <a:pt x="3012" y="50"/>
                    </a:lnTo>
                    <a:lnTo>
                      <a:pt x="3014" y="51"/>
                    </a:lnTo>
                    <a:lnTo>
                      <a:pt x="3015" y="52"/>
                    </a:lnTo>
                    <a:lnTo>
                      <a:pt x="3017" y="52"/>
                    </a:lnTo>
                    <a:lnTo>
                      <a:pt x="3019" y="54"/>
                    </a:lnTo>
                    <a:lnTo>
                      <a:pt x="3020" y="54"/>
                    </a:lnTo>
                    <a:lnTo>
                      <a:pt x="3021" y="55"/>
                    </a:lnTo>
                    <a:lnTo>
                      <a:pt x="3023" y="56"/>
                    </a:lnTo>
                    <a:lnTo>
                      <a:pt x="3025" y="57"/>
                    </a:lnTo>
                    <a:lnTo>
                      <a:pt x="3026" y="57"/>
                    </a:lnTo>
                    <a:lnTo>
                      <a:pt x="3028" y="58"/>
                    </a:lnTo>
                    <a:lnTo>
                      <a:pt x="3029" y="58"/>
                    </a:lnTo>
                    <a:lnTo>
                      <a:pt x="3031" y="58"/>
                    </a:lnTo>
                    <a:lnTo>
                      <a:pt x="3032" y="58"/>
                    </a:lnTo>
                    <a:lnTo>
                      <a:pt x="3034" y="58"/>
                    </a:lnTo>
                    <a:lnTo>
                      <a:pt x="3035" y="58"/>
                    </a:lnTo>
                    <a:lnTo>
                      <a:pt x="3037" y="58"/>
                    </a:lnTo>
                    <a:lnTo>
                      <a:pt x="3038" y="58"/>
                    </a:lnTo>
                    <a:lnTo>
                      <a:pt x="3040" y="57"/>
                    </a:lnTo>
                    <a:lnTo>
                      <a:pt x="3041" y="57"/>
                    </a:lnTo>
                    <a:lnTo>
                      <a:pt x="3043" y="56"/>
                    </a:lnTo>
                    <a:lnTo>
                      <a:pt x="3044" y="55"/>
                    </a:lnTo>
                    <a:lnTo>
                      <a:pt x="3046" y="54"/>
                    </a:lnTo>
                    <a:lnTo>
                      <a:pt x="3048" y="53"/>
                    </a:lnTo>
                    <a:lnTo>
                      <a:pt x="3049" y="52"/>
                    </a:lnTo>
                    <a:lnTo>
                      <a:pt x="3050" y="51"/>
                    </a:lnTo>
                    <a:lnTo>
                      <a:pt x="3052" y="50"/>
                    </a:lnTo>
                    <a:lnTo>
                      <a:pt x="3054" y="49"/>
                    </a:lnTo>
                    <a:lnTo>
                      <a:pt x="3055" y="48"/>
                    </a:lnTo>
                    <a:lnTo>
                      <a:pt x="3056" y="46"/>
                    </a:lnTo>
                    <a:lnTo>
                      <a:pt x="3058" y="45"/>
                    </a:lnTo>
                    <a:lnTo>
                      <a:pt x="3060" y="44"/>
                    </a:lnTo>
                    <a:lnTo>
                      <a:pt x="3061" y="43"/>
                    </a:lnTo>
                    <a:lnTo>
                      <a:pt x="3063" y="42"/>
                    </a:lnTo>
                    <a:lnTo>
                      <a:pt x="3064" y="42"/>
                    </a:lnTo>
                    <a:lnTo>
                      <a:pt x="3066" y="40"/>
                    </a:lnTo>
                    <a:lnTo>
                      <a:pt x="3067" y="40"/>
                    </a:lnTo>
                    <a:lnTo>
                      <a:pt x="3069" y="39"/>
                    </a:lnTo>
                    <a:lnTo>
                      <a:pt x="3070" y="39"/>
                    </a:lnTo>
                    <a:lnTo>
                      <a:pt x="3072" y="38"/>
                    </a:lnTo>
                    <a:lnTo>
                      <a:pt x="3073" y="38"/>
                    </a:lnTo>
                    <a:lnTo>
                      <a:pt x="3075" y="37"/>
                    </a:lnTo>
                    <a:lnTo>
                      <a:pt x="3076" y="37"/>
                    </a:lnTo>
                    <a:lnTo>
                      <a:pt x="3078" y="37"/>
                    </a:lnTo>
                    <a:lnTo>
                      <a:pt x="3079" y="37"/>
                    </a:lnTo>
                    <a:lnTo>
                      <a:pt x="3081" y="37"/>
                    </a:lnTo>
                    <a:lnTo>
                      <a:pt x="3082" y="37"/>
                    </a:lnTo>
                    <a:lnTo>
                      <a:pt x="3084" y="37"/>
                    </a:lnTo>
                    <a:lnTo>
                      <a:pt x="3085" y="37"/>
                    </a:lnTo>
                    <a:lnTo>
                      <a:pt x="3087" y="37"/>
                    </a:lnTo>
                    <a:lnTo>
                      <a:pt x="3088" y="37"/>
                    </a:lnTo>
                    <a:lnTo>
                      <a:pt x="3090" y="37"/>
                    </a:lnTo>
                    <a:lnTo>
                      <a:pt x="3092" y="37"/>
                    </a:lnTo>
                    <a:lnTo>
                      <a:pt x="3093" y="37"/>
                    </a:lnTo>
                    <a:lnTo>
                      <a:pt x="3094" y="37"/>
                    </a:lnTo>
                    <a:lnTo>
                      <a:pt x="3096" y="37"/>
                    </a:lnTo>
                    <a:lnTo>
                      <a:pt x="3098" y="37"/>
                    </a:lnTo>
                    <a:lnTo>
                      <a:pt x="3099" y="37"/>
                    </a:lnTo>
                    <a:lnTo>
                      <a:pt x="3101" y="37"/>
                    </a:lnTo>
                    <a:lnTo>
                      <a:pt x="3102" y="37"/>
                    </a:lnTo>
                    <a:lnTo>
                      <a:pt x="3104" y="37"/>
                    </a:lnTo>
                    <a:lnTo>
                      <a:pt x="3105" y="36"/>
                    </a:lnTo>
                    <a:lnTo>
                      <a:pt x="3107" y="36"/>
                    </a:lnTo>
                    <a:lnTo>
                      <a:pt x="3108" y="36"/>
                    </a:lnTo>
                    <a:lnTo>
                      <a:pt x="3110" y="36"/>
                    </a:lnTo>
                    <a:lnTo>
                      <a:pt x="3111" y="35"/>
                    </a:lnTo>
                    <a:lnTo>
                      <a:pt x="3113" y="35"/>
                    </a:lnTo>
                    <a:lnTo>
                      <a:pt x="3114" y="35"/>
                    </a:lnTo>
                    <a:lnTo>
                      <a:pt x="3116" y="35"/>
                    </a:lnTo>
                    <a:lnTo>
                      <a:pt x="3117" y="34"/>
                    </a:lnTo>
                    <a:lnTo>
                      <a:pt x="3119" y="34"/>
                    </a:lnTo>
                    <a:lnTo>
                      <a:pt x="3121" y="33"/>
                    </a:lnTo>
                    <a:lnTo>
                      <a:pt x="3122" y="33"/>
                    </a:lnTo>
                    <a:lnTo>
                      <a:pt x="3123" y="33"/>
                    </a:lnTo>
                    <a:lnTo>
                      <a:pt x="3125" y="33"/>
                    </a:lnTo>
                    <a:lnTo>
                      <a:pt x="3127" y="33"/>
                    </a:lnTo>
                    <a:lnTo>
                      <a:pt x="3128" y="33"/>
                    </a:lnTo>
                    <a:lnTo>
                      <a:pt x="3130" y="32"/>
                    </a:lnTo>
                    <a:lnTo>
                      <a:pt x="3131" y="32"/>
                    </a:lnTo>
                    <a:lnTo>
                      <a:pt x="3133" y="32"/>
                    </a:lnTo>
                    <a:lnTo>
                      <a:pt x="3134" y="32"/>
                    </a:lnTo>
                    <a:lnTo>
                      <a:pt x="3136" y="32"/>
                    </a:lnTo>
                    <a:lnTo>
                      <a:pt x="3137" y="32"/>
                    </a:lnTo>
                    <a:lnTo>
                      <a:pt x="3139" y="32"/>
                    </a:lnTo>
                    <a:lnTo>
                      <a:pt x="3140" y="32"/>
                    </a:lnTo>
                    <a:lnTo>
                      <a:pt x="3142" y="32"/>
                    </a:lnTo>
                    <a:lnTo>
                      <a:pt x="3143" y="32"/>
                    </a:lnTo>
                    <a:lnTo>
                      <a:pt x="3145" y="32"/>
                    </a:lnTo>
                    <a:lnTo>
                      <a:pt x="3146" y="32"/>
                    </a:lnTo>
                    <a:lnTo>
                      <a:pt x="3148" y="32"/>
                    </a:lnTo>
                    <a:lnTo>
                      <a:pt x="3149" y="32"/>
                    </a:lnTo>
                    <a:lnTo>
                      <a:pt x="3151" y="32"/>
                    </a:lnTo>
                    <a:lnTo>
                      <a:pt x="3152" y="32"/>
                    </a:lnTo>
                    <a:lnTo>
                      <a:pt x="3154" y="32"/>
                    </a:lnTo>
                    <a:lnTo>
                      <a:pt x="3155" y="32"/>
                    </a:lnTo>
                    <a:lnTo>
                      <a:pt x="3157" y="32"/>
                    </a:lnTo>
                    <a:lnTo>
                      <a:pt x="3159" y="31"/>
                    </a:lnTo>
                    <a:lnTo>
                      <a:pt x="3160" y="31"/>
                    </a:lnTo>
                    <a:lnTo>
                      <a:pt x="3161" y="31"/>
                    </a:lnTo>
                    <a:lnTo>
                      <a:pt x="3163" y="31"/>
                    </a:lnTo>
                    <a:lnTo>
                      <a:pt x="3165" y="31"/>
                    </a:lnTo>
                    <a:lnTo>
                      <a:pt x="3166" y="31"/>
                    </a:lnTo>
                    <a:lnTo>
                      <a:pt x="3167" y="31"/>
                    </a:lnTo>
                    <a:lnTo>
                      <a:pt x="3169" y="31"/>
                    </a:lnTo>
                    <a:lnTo>
                      <a:pt x="3171" y="31"/>
                    </a:lnTo>
                    <a:lnTo>
                      <a:pt x="3172" y="31"/>
                    </a:lnTo>
                    <a:lnTo>
                      <a:pt x="3174" y="31"/>
                    </a:lnTo>
                    <a:lnTo>
                      <a:pt x="3175" y="31"/>
                    </a:lnTo>
                    <a:lnTo>
                      <a:pt x="3177" y="31"/>
                    </a:lnTo>
                    <a:lnTo>
                      <a:pt x="3178" y="32"/>
                    </a:lnTo>
                    <a:lnTo>
                      <a:pt x="3180" y="32"/>
                    </a:lnTo>
                    <a:lnTo>
                      <a:pt x="3181" y="32"/>
                    </a:lnTo>
                    <a:lnTo>
                      <a:pt x="3183" y="32"/>
                    </a:lnTo>
                    <a:lnTo>
                      <a:pt x="3184" y="33"/>
                    </a:lnTo>
                    <a:lnTo>
                      <a:pt x="3186" y="33"/>
                    </a:lnTo>
                    <a:lnTo>
                      <a:pt x="3187" y="33"/>
                    </a:lnTo>
                    <a:lnTo>
                      <a:pt x="3189" y="34"/>
                    </a:lnTo>
                    <a:lnTo>
                      <a:pt x="3190" y="34"/>
                    </a:lnTo>
                    <a:lnTo>
                      <a:pt x="3192" y="35"/>
                    </a:lnTo>
                    <a:lnTo>
                      <a:pt x="3194" y="35"/>
                    </a:lnTo>
                    <a:lnTo>
                      <a:pt x="3195" y="35"/>
                    </a:lnTo>
                    <a:lnTo>
                      <a:pt x="3196" y="36"/>
                    </a:lnTo>
                    <a:lnTo>
                      <a:pt x="3198" y="36"/>
                    </a:lnTo>
                    <a:lnTo>
                      <a:pt x="3200" y="36"/>
                    </a:lnTo>
                    <a:lnTo>
                      <a:pt x="3201" y="36"/>
                    </a:lnTo>
                    <a:lnTo>
                      <a:pt x="3203" y="37"/>
                    </a:lnTo>
                    <a:lnTo>
                      <a:pt x="3204" y="37"/>
                    </a:lnTo>
                    <a:lnTo>
                      <a:pt x="3206" y="37"/>
                    </a:lnTo>
                    <a:lnTo>
                      <a:pt x="3207" y="37"/>
                    </a:lnTo>
                    <a:lnTo>
                      <a:pt x="3209" y="37"/>
                    </a:lnTo>
                    <a:lnTo>
                      <a:pt x="3210" y="38"/>
                    </a:lnTo>
                    <a:lnTo>
                      <a:pt x="3212" y="38"/>
                    </a:lnTo>
                    <a:lnTo>
                      <a:pt x="3213" y="38"/>
                    </a:lnTo>
                    <a:lnTo>
                      <a:pt x="3215" y="38"/>
                    </a:lnTo>
                    <a:lnTo>
                      <a:pt x="3216" y="38"/>
                    </a:lnTo>
                    <a:lnTo>
                      <a:pt x="3218" y="38"/>
                    </a:lnTo>
                    <a:lnTo>
                      <a:pt x="3219" y="38"/>
                    </a:lnTo>
                    <a:lnTo>
                      <a:pt x="3221" y="39"/>
                    </a:lnTo>
                    <a:lnTo>
                      <a:pt x="3222" y="39"/>
                    </a:lnTo>
                    <a:lnTo>
                      <a:pt x="3224" y="39"/>
                    </a:lnTo>
                    <a:lnTo>
                      <a:pt x="3225" y="39"/>
                    </a:lnTo>
                    <a:lnTo>
                      <a:pt x="3227" y="40"/>
                    </a:lnTo>
                    <a:lnTo>
                      <a:pt x="3228" y="40"/>
                    </a:lnTo>
                    <a:lnTo>
                      <a:pt x="3230" y="40"/>
                    </a:lnTo>
                    <a:lnTo>
                      <a:pt x="3232" y="41"/>
                    </a:lnTo>
                    <a:lnTo>
                      <a:pt x="3233" y="42"/>
                    </a:lnTo>
                    <a:lnTo>
                      <a:pt x="3234" y="42"/>
                    </a:lnTo>
                    <a:lnTo>
                      <a:pt x="3236" y="43"/>
                    </a:lnTo>
                    <a:lnTo>
                      <a:pt x="3238" y="44"/>
                    </a:lnTo>
                    <a:lnTo>
                      <a:pt x="3239" y="44"/>
                    </a:lnTo>
                    <a:lnTo>
                      <a:pt x="3240" y="45"/>
                    </a:lnTo>
                    <a:lnTo>
                      <a:pt x="3242" y="46"/>
                    </a:lnTo>
                    <a:lnTo>
                      <a:pt x="3244" y="46"/>
                    </a:lnTo>
                    <a:lnTo>
                      <a:pt x="3245" y="47"/>
                    </a:lnTo>
                    <a:lnTo>
                      <a:pt x="3247" y="48"/>
                    </a:lnTo>
                    <a:lnTo>
                      <a:pt x="3248" y="49"/>
                    </a:lnTo>
                    <a:lnTo>
                      <a:pt x="3250" y="50"/>
                    </a:lnTo>
                    <a:lnTo>
                      <a:pt x="3251" y="50"/>
                    </a:lnTo>
                    <a:lnTo>
                      <a:pt x="3253" y="51"/>
                    </a:lnTo>
                    <a:lnTo>
                      <a:pt x="3254" y="51"/>
                    </a:lnTo>
                    <a:lnTo>
                      <a:pt x="3256" y="52"/>
                    </a:lnTo>
                    <a:lnTo>
                      <a:pt x="3257" y="52"/>
                    </a:lnTo>
                    <a:lnTo>
                      <a:pt x="3259" y="53"/>
                    </a:lnTo>
                    <a:lnTo>
                      <a:pt x="3261" y="54"/>
                    </a:lnTo>
                    <a:lnTo>
                      <a:pt x="3262" y="54"/>
                    </a:lnTo>
                    <a:lnTo>
                      <a:pt x="3263" y="54"/>
                    </a:lnTo>
                    <a:lnTo>
                      <a:pt x="3265" y="54"/>
                    </a:lnTo>
                    <a:lnTo>
                      <a:pt x="3267" y="54"/>
                    </a:lnTo>
                    <a:lnTo>
                      <a:pt x="3268" y="54"/>
                    </a:lnTo>
                    <a:lnTo>
                      <a:pt x="3269" y="54"/>
                    </a:lnTo>
                    <a:lnTo>
                      <a:pt x="3271" y="54"/>
                    </a:lnTo>
                    <a:lnTo>
                      <a:pt x="3273" y="54"/>
                    </a:lnTo>
                    <a:lnTo>
                      <a:pt x="3274" y="54"/>
                    </a:lnTo>
                    <a:lnTo>
                      <a:pt x="3276" y="54"/>
                    </a:lnTo>
                    <a:lnTo>
                      <a:pt x="3277" y="54"/>
                    </a:lnTo>
                    <a:lnTo>
                      <a:pt x="3278" y="53"/>
                    </a:lnTo>
                    <a:lnTo>
                      <a:pt x="3280" y="53"/>
                    </a:lnTo>
                    <a:lnTo>
                      <a:pt x="3282" y="53"/>
                    </a:lnTo>
                    <a:lnTo>
                      <a:pt x="3283" y="53"/>
                    </a:lnTo>
                    <a:lnTo>
                      <a:pt x="3285" y="52"/>
                    </a:lnTo>
                    <a:lnTo>
                      <a:pt x="3286" y="52"/>
                    </a:lnTo>
                    <a:lnTo>
                      <a:pt x="3288" y="52"/>
                    </a:lnTo>
                    <a:lnTo>
                      <a:pt x="3289" y="52"/>
                    </a:lnTo>
                    <a:lnTo>
                      <a:pt x="3291" y="52"/>
                    </a:lnTo>
                    <a:lnTo>
                      <a:pt x="3292" y="52"/>
                    </a:lnTo>
                    <a:lnTo>
                      <a:pt x="3294" y="53"/>
                    </a:lnTo>
                    <a:lnTo>
                      <a:pt x="3295" y="53"/>
                    </a:lnTo>
                    <a:lnTo>
                      <a:pt x="3297" y="53"/>
                    </a:lnTo>
                    <a:lnTo>
                      <a:pt x="3298" y="53"/>
                    </a:lnTo>
                    <a:lnTo>
                      <a:pt x="3300" y="54"/>
                    </a:lnTo>
                    <a:lnTo>
                      <a:pt x="3301" y="54"/>
                    </a:lnTo>
                    <a:lnTo>
                      <a:pt x="3303" y="54"/>
                    </a:lnTo>
                    <a:lnTo>
                      <a:pt x="3305" y="54"/>
                    </a:lnTo>
                    <a:lnTo>
                      <a:pt x="3306" y="55"/>
                    </a:lnTo>
                    <a:lnTo>
                      <a:pt x="3307" y="55"/>
                    </a:lnTo>
                    <a:lnTo>
                      <a:pt x="3309" y="55"/>
                    </a:lnTo>
                    <a:lnTo>
                      <a:pt x="3311" y="55"/>
                    </a:lnTo>
                    <a:lnTo>
                      <a:pt x="3312" y="55"/>
                    </a:lnTo>
                    <a:lnTo>
                      <a:pt x="3313" y="55"/>
                    </a:lnTo>
                    <a:lnTo>
                      <a:pt x="3315" y="56"/>
                    </a:lnTo>
                    <a:lnTo>
                      <a:pt x="3317" y="55"/>
                    </a:lnTo>
                    <a:lnTo>
                      <a:pt x="3318" y="55"/>
                    </a:lnTo>
                    <a:lnTo>
                      <a:pt x="3320" y="55"/>
                    </a:lnTo>
                    <a:lnTo>
                      <a:pt x="3321" y="55"/>
                    </a:lnTo>
                    <a:lnTo>
                      <a:pt x="3323" y="55"/>
                    </a:lnTo>
                    <a:lnTo>
                      <a:pt x="3324" y="54"/>
                    </a:lnTo>
                    <a:lnTo>
                      <a:pt x="3326" y="54"/>
                    </a:lnTo>
                    <a:lnTo>
                      <a:pt x="3327" y="53"/>
                    </a:lnTo>
                    <a:lnTo>
                      <a:pt x="3329" y="52"/>
                    </a:lnTo>
                    <a:lnTo>
                      <a:pt x="3330" y="52"/>
                    </a:lnTo>
                    <a:lnTo>
                      <a:pt x="3332" y="51"/>
                    </a:lnTo>
                    <a:lnTo>
                      <a:pt x="3334" y="51"/>
                    </a:lnTo>
                    <a:lnTo>
                      <a:pt x="3335" y="50"/>
                    </a:lnTo>
                    <a:lnTo>
                      <a:pt x="3336" y="49"/>
                    </a:lnTo>
                    <a:lnTo>
                      <a:pt x="3338" y="48"/>
                    </a:lnTo>
                    <a:lnTo>
                      <a:pt x="3340" y="48"/>
                    </a:lnTo>
                    <a:lnTo>
                      <a:pt x="3341" y="47"/>
                    </a:lnTo>
                    <a:lnTo>
                      <a:pt x="3342" y="46"/>
                    </a:lnTo>
                    <a:lnTo>
                      <a:pt x="3344" y="45"/>
                    </a:lnTo>
                    <a:lnTo>
                      <a:pt x="3345" y="45"/>
                    </a:lnTo>
                    <a:lnTo>
                      <a:pt x="3347" y="44"/>
                    </a:lnTo>
                    <a:lnTo>
                      <a:pt x="3349" y="44"/>
                    </a:lnTo>
                    <a:lnTo>
                      <a:pt x="3350" y="43"/>
                    </a:lnTo>
                    <a:lnTo>
                      <a:pt x="3351" y="43"/>
                    </a:lnTo>
                    <a:lnTo>
                      <a:pt x="3353" y="42"/>
                    </a:lnTo>
                    <a:lnTo>
                      <a:pt x="3355" y="42"/>
                    </a:lnTo>
                    <a:lnTo>
                      <a:pt x="3356" y="42"/>
                    </a:lnTo>
                    <a:lnTo>
                      <a:pt x="3358" y="42"/>
                    </a:lnTo>
                    <a:lnTo>
                      <a:pt x="3359" y="42"/>
                    </a:lnTo>
                    <a:lnTo>
                      <a:pt x="3361" y="42"/>
                    </a:lnTo>
                    <a:lnTo>
                      <a:pt x="3362" y="42"/>
                    </a:lnTo>
                    <a:lnTo>
                      <a:pt x="3364" y="42"/>
                    </a:lnTo>
                    <a:lnTo>
                      <a:pt x="3365" y="42"/>
                    </a:lnTo>
                    <a:lnTo>
                      <a:pt x="3367" y="42"/>
                    </a:lnTo>
                    <a:lnTo>
                      <a:pt x="3368" y="42"/>
                    </a:lnTo>
                    <a:lnTo>
                      <a:pt x="3370" y="42"/>
                    </a:lnTo>
                    <a:lnTo>
                      <a:pt x="3371" y="43"/>
                    </a:lnTo>
                    <a:lnTo>
                      <a:pt x="3373" y="43"/>
                    </a:lnTo>
                    <a:lnTo>
                      <a:pt x="3374" y="43"/>
                    </a:lnTo>
                    <a:lnTo>
                      <a:pt x="3376" y="43"/>
                    </a:lnTo>
                    <a:lnTo>
                      <a:pt x="3378" y="44"/>
                    </a:lnTo>
                    <a:lnTo>
                      <a:pt x="3379" y="44"/>
                    </a:lnTo>
                    <a:lnTo>
                      <a:pt x="3380" y="44"/>
                    </a:lnTo>
                    <a:lnTo>
                      <a:pt x="3382" y="44"/>
                    </a:lnTo>
                    <a:lnTo>
                      <a:pt x="3384" y="45"/>
                    </a:lnTo>
                    <a:lnTo>
                      <a:pt x="3385" y="45"/>
                    </a:lnTo>
                    <a:lnTo>
                      <a:pt x="3387" y="45"/>
                    </a:lnTo>
                    <a:lnTo>
                      <a:pt x="3388" y="45"/>
                    </a:lnTo>
                    <a:lnTo>
                      <a:pt x="3390" y="46"/>
                    </a:lnTo>
                    <a:lnTo>
                      <a:pt x="3391" y="46"/>
                    </a:lnTo>
                    <a:lnTo>
                      <a:pt x="3393" y="46"/>
                    </a:lnTo>
                    <a:lnTo>
                      <a:pt x="3394" y="46"/>
                    </a:lnTo>
                    <a:lnTo>
                      <a:pt x="3396" y="47"/>
                    </a:lnTo>
                    <a:lnTo>
                      <a:pt x="3397" y="47"/>
                    </a:lnTo>
                    <a:lnTo>
                      <a:pt x="3399" y="48"/>
                    </a:lnTo>
                    <a:lnTo>
                      <a:pt x="3400" y="48"/>
                    </a:lnTo>
                    <a:lnTo>
                      <a:pt x="3402" y="48"/>
                    </a:lnTo>
                    <a:lnTo>
                      <a:pt x="3403" y="49"/>
                    </a:lnTo>
                    <a:lnTo>
                      <a:pt x="3405" y="49"/>
                    </a:lnTo>
                    <a:lnTo>
                      <a:pt x="3407" y="50"/>
                    </a:lnTo>
                    <a:lnTo>
                      <a:pt x="3408" y="50"/>
                    </a:lnTo>
                    <a:lnTo>
                      <a:pt x="3409" y="51"/>
                    </a:lnTo>
                    <a:lnTo>
                      <a:pt x="3411" y="51"/>
                    </a:lnTo>
                    <a:lnTo>
                      <a:pt x="3412" y="52"/>
                    </a:lnTo>
                    <a:lnTo>
                      <a:pt x="3414" y="53"/>
                    </a:lnTo>
                    <a:lnTo>
                      <a:pt x="3416" y="54"/>
                    </a:lnTo>
                    <a:lnTo>
                      <a:pt x="3417" y="54"/>
                    </a:lnTo>
                    <a:lnTo>
                      <a:pt x="3418" y="55"/>
                    </a:lnTo>
                    <a:lnTo>
                      <a:pt x="3420" y="56"/>
                    </a:lnTo>
                    <a:lnTo>
                      <a:pt x="3422" y="57"/>
                    </a:lnTo>
                    <a:lnTo>
                      <a:pt x="3423" y="57"/>
                    </a:lnTo>
                    <a:lnTo>
                      <a:pt x="3424" y="58"/>
                    </a:lnTo>
                    <a:lnTo>
                      <a:pt x="3426" y="59"/>
                    </a:lnTo>
                    <a:lnTo>
                      <a:pt x="3428" y="60"/>
                    </a:lnTo>
                    <a:lnTo>
                      <a:pt x="3429" y="61"/>
                    </a:lnTo>
                    <a:lnTo>
                      <a:pt x="3431" y="62"/>
                    </a:lnTo>
                    <a:lnTo>
                      <a:pt x="3432" y="62"/>
                    </a:lnTo>
                    <a:lnTo>
                      <a:pt x="3434" y="63"/>
                    </a:lnTo>
                    <a:lnTo>
                      <a:pt x="3435" y="64"/>
                    </a:lnTo>
                    <a:lnTo>
                      <a:pt x="3437" y="64"/>
                    </a:lnTo>
                    <a:lnTo>
                      <a:pt x="3438" y="65"/>
                    </a:lnTo>
                    <a:lnTo>
                      <a:pt x="3440" y="66"/>
                    </a:lnTo>
                    <a:lnTo>
                      <a:pt x="3441" y="66"/>
                    </a:lnTo>
                    <a:lnTo>
                      <a:pt x="3443" y="67"/>
                    </a:lnTo>
                    <a:lnTo>
                      <a:pt x="3444" y="67"/>
                    </a:lnTo>
                    <a:lnTo>
                      <a:pt x="3446" y="68"/>
                    </a:lnTo>
                    <a:lnTo>
                      <a:pt x="3447" y="68"/>
                    </a:lnTo>
                    <a:lnTo>
                      <a:pt x="3449" y="68"/>
                    </a:lnTo>
                    <a:lnTo>
                      <a:pt x="3451" y="68"/>
                    </a:lnTo>
                    <a:lnTo>
                      <a:pt x="3452" y="68"/>
                    </a:lnTo>
                    <a:lnTo>
                      <a:pt x="3453" y="68"/>
                    </a:lnTo>
                    <a:lnTo>
                      <a:pt x="3455" y="68"/>
                    </a:lnTo>
                    <a:lnTo>
                      <a:pt x="3457" y="68"/>
                    </a:lnTo>
                    <a:lnTo>
                      <a:pt x="3458" y="68"/>
                    </a:lnTo>
                    <a:lnTo>
                      <a:pt x="3460" y="67"/>
                    </a:lnTo>
                    <a:lnTo>
                      <a:pt x="3461" y="67"/>
                    </a:lnTo>
                    <a:lnTo>
                      <a:pt x="3463" y="66"/>
                    </a:lnTo>
                    <a:lnTo>
                      <a:pt x="3464" y="66"/>
                    </a:lnTo>
                    <a:lnTo>
                      <a:pt x="3466" y="65"/>
                    </a:lnTo>
                    <a:lnTo>
                      <a:pt x="3467" y="65"/>
                    </a:lnTo>
                    <a:lnTo>
                      <a:pt x="3469" y="64"/>
                    </a:lnTo>
                    <a:lnTo>
                      <a:pt x="3470" y="63"/>
                    </a:lnTo>
                    <a:lnTo>
                      <a:pt x="3472" y="63"/>
                    </a:lnTo>
                    <a:lnTo>
                      <a:pt x="3473" y="62"/>
                    </a:lnTo>
                    <a:lnTo>
                      <a:pt x="3475" y="61"/>
                    </a:lnTo>
                    <a:lnTo>
                      <a:pt x="3476" y="61"/>
                    </a:lnTo>
                    <a:lnTo>
                      <a:pt x="3478" y="60"/>
                    </a:lnTo>
                    <a:lnTo>
                      <a:pt x="3479" y="60"/>
                    </a:lnTo>
                    <a:lnTo>
                      <a:pt x="3481" y="59"/>
                    </a:lnTo>
                    <a:lnTo>
                      <a:pt x="3482" y="58"/>
                    </a:lnTo>
                    <a:lnTo>
                      <a:pt x="3484" y="58"/>
                    </a:lnTo>
                    <a:lnTo>
                      <a:pt x="3485" y="58"/>
                    </a:lnTo>
                    <a:lnTo>
                      <a:pt x="3487" y="58"/>
                    </a:lnTo>
                    <a:lnTo>
                      <a:pt x="3489" y="57"/>
                    </a:lnTo>
                    <a:lnTo>
                      <a:pt x="3490" y="57"/>
                    </a:lnTo>
                    <a:lnTo>
                      <a:pt x="3491" y="57"/>
                    </a:lnTo>
                    <a:lnTo>
                      <a:pt x="3493" y="57"/>
                    </a:lnTo>
                    <a:lnTo>
                      <a:pt x="3495" y="57"/>
                    </a:lnTo>
                    <a:lnTo>
                      <a:pt x="3496" y="58"/>
                    </a:lnTo>
                    <a:lnTo>
                      <a:pt x="3497" y="58"/>
                    </a:lnTo>
                    <a:lnTo>
                      <a:pt x="3499" y="58"/>
                    </a:lnTo>
                    <a:lnTo>
                      <a:pt x="3501" y="59"/>
                    </a:lnTo>
                    <a:lnTo>
                      <a:pt x="3502" y="60"/>
                    </a:lnTo>
                    <a:lnTo>
                      <a:pt x="3504" y="60"/>
                    </a:lnTo>
                    <a:lnTo>
                      <a:pt x="3505" y="61"/>
                    </a:lnTo>
                    <a:lnTo>
                      <a:pt x="3507" y="62"/>
                    </a:lnTo>
                    <a:lnTo>
                      <a:pt x="3508" y="62"/>
                    </a:lnTo>
                    <a:lnTo>
                      <a:pt x="3510" y="63"/>
                    </a:lnTo>
                    <a:lnTo>
                      <a:pt x="3511" y="64"/>
                    </a:lnTo>
                    <a:lnTo>
                      <a:pt x="3513" y="65"/>
                    </a:lnTo>
                    <a:lnTo>
                      <a:pt x="3514" y="66"/>
                    </a:lnTo>
                    <a:lnTo>
                      <a:pt x="3516" y="66"/>
                    </a:lnTo>
                    <a:lnTo>
                      <a:pt x="3518" y="67"/>
                    </a:lnTo>
                    <a:lnTo>
                      <a:pt x="3519" y="67"/>
                    </a:lnTo>
                    <a:lnTo>
                      <a:pt x="3520" y="68"/>
                    </a:lnTo>
                    <a:lnTo>
                      <a:pt x="3522" y="68"/>
                    </a:lnTo>
                    <a:lnTo>
                      <a:pt x="3524" y="69"/>
                    </a:lnTo>
                    <a:lnTo>
                      <a:pt x="3525" y="69"/>
                    </a:lnTo>
                    <a:lnTo>
                      <a:pt x="3526" y="70"/>
                    </a:lnTo>
                    <a:lnTo>
                      <a:pt x="3528" y="70"/>
                    </a:lnTo>
                    <a:lnTo>
                      <a:pt x="3530" y="70"/>
                    </a:lnTo>
                    <a:lnTo>
                      <a:pt x="3531" y="70"/>
                    </a:lnTo>
                    <a:lnTo>
                      <a:pt x="3533" y="70"/>
                    </a:lnTo>
                    <a:lnTo>
                      <a:pt x="3534" y="70"/>
                    </a:lnTo>
                    <a:lnTo>
                      <a:pt x="3536" y="70"/>
                    </a:lnTo>
                    <a:lnTo>
                      <a:pt x="3537" y="70"/>
                    </a:lnTo>
                    <a:lnTo>
                      <a:pt x="3539" y="70"/>
                    </a:lnTo>
                    <a:lnTo>
                      <a:pt x="3540" y="69"/>
                    </a:lnTo>
                    <a:lnTo>
                      <a:pt x="3542" y="69"/>
                    </a:lnTo>
                    <a:lnTo>
                      <a:pt x="3543" y="69"/>
                    </a:lnTo>
                    <a:lnTo>
                      <a:pt x="3545" y="69"/>
                    </a:lnTo>
                    <a:lnTo>
                      <a:pt x="3546" y="69"/>
                    </a:lnTo>
                    <a:lnTo>
                      <a:pt x="3548" y="69"/>
                    </a:lnTo>
                    <a:lnTo>
                      <a:pt x="3549" y="69"/>
                    </a:lnTo>
                    <a:lnTo>
                      <a:pt x="3551" y="69"/>
                    </a:lnTo>
                    <a:lnTo>
                      <a:pt x="3552" y="69"/>
                    </a:lnTo>
                    <a:lnTo>
                      <a:pt x="3554" y="69"/>
                    </a:lnTo>
                    <a:lnTo>
                      <a:pt x="3555" y="70"/>
                    </a:lnTo>
                    <a:lnTo>
                      <a:pt x="3557" y="70"/>
                    </a:lnTo>
                    <a:lnTo>
                      <a:pt x="3558" y="70"/>
                    </a:lnTo>
                    <a:lnTo>
                      <a:pt x="3560" y="71"/>
                    </a:lnTo>
                    <a:lnTo>
                      <a:pt x="3562" y="72"/>
                    </a:lnTo>
                    <a:lnTo>
                      <a:pt x="3563" y="72"/>
                    </a:lnTo>
                    <a:lnTo>
                      <a:pt x="3564" y="73"/>
                    </a:lnTo>
                    <a:lnTo>
                      <a:pt x="3566" y="73"/>
                    </a:lnTo>
                    <a:lnTo>
                      <a:pt x="3568" y="74"/>
                    </a:lnTo>
                    <a:lnTo>
                      <a:pt x="3569" y="74"/>
                    </a:lnTo>
                    <a:lnTo>
                      <a:pt x="3570" y="75"/>
                    </a:lnTo>
                    <a:lnTo>
                      <a:pt x="3572" y="75"/>
                    </a:lnTo>
                    <a:lnTo>
                      <a:pt x="3574" y="76"/>
                    </a:lnTo>
                    <a:lnTo>
                      <a:pt x="3575" y="76"/>
                    </a:lnTo>
                    <a:lnTo>
                      <a:pt x="3577" y="76"/>
                    </a:lnTo>
                    <a:lnTo>
                      <a:pt x="3578" y="76"/>
                    </a:lnTo>
                    <a:lnTo>
                      <a:pt x="3580" y="75"/>
                    </a:lnTo>
                    <a:lnTo>
                      <a:pt x="3581" y="75"/>
                    </a:lnTo>
                    <a:lnTo>
                      <a:pt x="3583" y="74"/>
                    </a:lnTo>
                    <a:lnTo>
                      <a:pt x="3584" y="73"/>
                    </a:lnTo>
                    <a:lnTo>
                      <a:pt x="3586" y="72"/>
                    </a:lnTo>
                    <a:lnTo>
                      <a:pt x="3587" y="70"/>
                    </a:lnTo>
                    <a:lnTo>
                      <a:pt x="3589" y="68"/>
                    </a:lnTo>
                    <a:lnTo>
                      <a:pt x="3591" y="66"/>
                    </a:lnTo>
                    <a:lnTo>
                      <a:pt x="3592" y="64"/>
                    </a:lnTo>
                    <a:lnTo>
                      <a:pt x="3593" y="62"/>
                    </a:lnTo>
                    <a:lnTo>
                      <a:pt x="3595" y="59"/>
                    </a:lnTo>
                    <a:lnTo>
                      <a:pt x="3597" y="56"/>
                    </a:lnTo>
                    <a:lnTo>
                      <a:pt x="3598" y="53"/>
                    </a:lnTo>
                    <a:lnTo>
                      <a:pt x="3599" y="49"/>
                    </a:lnTo>
                    <a:lnTo>
                      <a:pt x="3601" y="46"/>
                    </a:lnTo>
                    <a:lnTo>
                      <a:pt x="3603" y="43"/>
                    </a:lnTo>
                    <a:lnTo>
                      <a:pt x="3604" y="39"/>
                    </a:lnTo>
                    <a:lnTo>
                      <a:pt x="3606" y="36"/>
                    </a:lnTo>
                    <a:lnTo>
                      <a:pt x="3607" y="32"/>
                    </a:lnTo>
                    <a:lnTo>
                      <a:pt x="3609" y="29"/>
                    </a:lnTo>
                    <a:lnTo>
                      <a:pt x="3610" y="25"/>
                    </a:lnTo>
                    <a:lnTo>
                      <a:pt x="3612" y="22"/>
                    </a:lnTo>
                    <a:lnTo>
                      <a:pt x="3613" y="19"/>
                    </a:lnTo>
                    <a:lnTo>
                      <a:pt x="3615" y="16"/>
                    </a:lnTo>
                    <a:lnTo>
                      <a:pt x="3616" y="13"/>
                    </a:lnTo>
                    <a:lnTo>
                      <a:pt x="3618" y="11"/>
                    </a:lnTo>
                    <a:lnTo>
                      <a:pt x="3619" y="9"/>
                    </a:lnTo>
                    <a:lnTo>
                      <a:pt x="3621" y="7"/>
                    </a:lnTo>
                    <a:lnTo>
                      <a:pt x="3622" y="5"/>
                    </a:lnTo>
                    <a:lnTo>
                      <a:pt x="3624" y="4"/>
                    </a:lnTo>
                    <a:lnTo>
                      <a:pt x="3625" y="3"/>
                    </a:lnTo>
                    <a:lnTo>
                      <a:pt x="3627" y="2"/>
                    </a:lnTo>
                    <a:lnTo>
                      <a:pt x="3628" y="2"/>
                    </a:lnTo>
                    <a:lnTo>
                      <a:pt x="3630" y="2"/>
                    </a:lnTo>
                    <a:lnTo>
                      <a:pt x="3631" y="2"/>
                    </a:lnTo>
                    <a:lnTo>
                      <a:pt x="3633" y="2"/>
                    </a:lnTo>
                    <a:lnTo>
                      <a:pt x="3635" y="3"/>
                    </a:lnTo>
                    <a:lnTo>
                      <a:pt x="3636" y="4"/>
                    </a:lnTo>
                    <a:lnTo>
                      <a:pt x="3637" y="5"/>
                    </a:lnTo>
                    <a:lnTo>
                      <a:pt x="3639" y="6"/>
                    </a:lnTo>
                    <a:lnTo>
                      <a:pt x="3641" y="8"/>
                    </a:lnTo>
                    <a:lnTo>
                      <a:pt x="3642" y="9"/>
                    </a:lnTo>
                    <a:lnTo>
                      <a:pt x="3644" y="11"/>
                    </a:lnTo>
                    <a:lnTo>
                      <a:pt x="3645" y="12"/>
                    </a:lnTo>
                    <a:lnTo>
                      <a:pt x="3647" y="13"/>
                    </a:lnTo>
                    <a:lnTo>
                      <a:pt x="3648" y="15"/>
                    </a:lnTo>
                    <a:lnTo>
                      <a:pt x="3650" y="17"/>
                    </a:lnTo>
                    <a:lnTo>
                      <a:pt x="3651" y="18"/>
                    </a:lnTo>
                    <a:lnTo>
                      <a:pt x="3653" y="19"/>
                    </a:lnTo>
                    <a:lnTo>
                      <a:pt x="3654" y="20"/>
                    </a:lnTo>
                    <a:lnTo>
                      <a:pt x="3656" y="21"/>
                    </a:lnTo>
                    <a:lnTo>
                      <a:pt x="3657" y="22"/>
                    </a:lnTo>
                    <a:lnTo>
                      <a:pt x="3659" y="23"/>
                    </a:lnTo>
                    <a:lnTo>
                      <a:pt x="3660" y="23"/>
                    </a:lnTo>
                    <a:lnTo>
                      <a:pt x="3662" y="24"/>
                    </a:lnTo>
                    <a:lnTo>
                      <a:pt x="3664" y="24"/>
                    </a:lnTo>
                    <a:lnTo>
                      <a:pt x="3665" y="24"/>
                    </a:lnTo>
                    <a:lnTo>
                      <a:pt x="3666" y="24"/>
                    </a:lnTo>
                    <a:lnTo>
                      <a:pt x="3668" y="24"/>
                    </a:lnTo>
                    <a:lnTo>
                      <a:pt x="3670" y="24"/>
                    </a:lnTo>
                    <a:lnTo>
                      <a:pt x="3671" y="24"/>
                    </a:lnTo>
                    <a:lnTo>
                      <a:pt x="3672" y="23"/>
                    </a:lnTo>
                    <a:lnTo>
                      <a:pt x="3674" y="23"/>
                    </a:lnTo>
                    <a:lnTo>
                      <a:pt x="3676" y="22"/>
                    </a:lnTo>
                    <a:lnTo>
                      <a:pt x="3677" y="21"/>
                    </a:lnTo>
                    <a:lnTo>
                      <a:pt x="3679" y="21"/>
                    </a:lnTo>
                    <a:lnTo>
                      <a:pt x="3680" y="20"/>
                    </a:lnTo>
                    <a:lnTo>
                      <a:pt x="3682" y="20"/>
                    </a:lnTo>
                    <a:lnTo>
                      <a:pt x="3683" y="19"/>
                    </a:lnTo>
                    <a:lnTo>
                      <a:pt x="3685" y="19"/>
                    </a:lnTo>
                    <a:lnTo>
                      <a:pt x="3686" y="18"/>
                    </a:lnTo>
                    <a:lnTo>
                      <a:pt x="3688" y="18"/>
                    </a:lnTo>
                    <a:lnTo>
                      <a:pt x="3689" y="18"/>
                    </a:lnTo>
                    <a:lnTo>
                      <a:pt x="3691" y="17"/>
                    </a:lnTo>
                    <a:lnTo>
                      <a:pt x="3692" y="17"/>
                    </a:lnTo>
                    <a:lnTo>
                      <a:pt x="3694" y="17"/>
                    </a:lnTo>
                    <a:lnTo>
                      <a:pt x="3695" y="17"/>
                    </a:lnTo>
                    <a:lnTo>
                      <a:pt x="3697" y="17"/>
                    </a:lnTo>
                    <a:lnTo>
                      <a:pt x="3698" y="17"/>
                    </a:lnTo>
                    <a:lnTo>
                      <a:pt x="3700" y="17"/>
                    </a:lnTo>
                    <a:lnTo>
                      <a:pt x="3701" y="18"/>
                    </a:lnTo>
                    <a:lnTo>
                      <a:pt x="3703" y="18"/>
                    </a:lnTo>
                    <a:lnTo>
                      <a:pt x="3704" y="18"/>
                    </a:lnTo>
                    <a:lnTo>
                      <a:pt x="3706" y="19"/>
                    </a:lnTo>
                    <a:lnTo>
                      <a:pt x="3708" y="19"/>
                    </a:lnTo>
                    <a:lnTo>
                      <a:pt x="3709" y="19"/>
                    </a:lnTo>
                    <a:lnTo>
                      <a:pt x="3710" y="20"/>
                    </a:lnTo>
                    <a:lnTo>
                      <a:pt x="3712" y="20"/>
                    </a:lnTo>
                    <a:lnTo>
                      <a:pt x="3714" y="21"/>
                    </a:lnTo>
                    <a:lnTo>
                      <a:pt x="3715" y="21"/>
                    </a:lnTo>
                    <a:lnTo>
                      <a:pt x="3717" y="22"/>
                    </a:lnTo>
                    <a:lnTo>
                      <a:pt x="3718" y="23"/>
                    </a:lnTo>
                    <a:lnTo>
                      <a:pt x="3720" y="23"/>
                    </a:lnTo>
                    <a:lnTo>
                      <a:pt x="3721" y="24"/>
                    </a:lnTo>
                    <a:lnTo>
                      <a:pt x="3723" y="24"/>
                    </a:lnTo>
                    <a:lnTo>
                      <a:pt x="3724" y="25"/>
                    </a:lnTo>
                    <a:lnTo>
                      <a:pt x="3726" y="25"/>
                    </a:lnTo>
                    <a:lnTo>
                      <a:pt x="3727" y="26"/>
                    </a:lnTo>
                    <a:lnTo>
                      <a:pt x="3729" y="26"/>
                    </a:lnTo>
                    <a:lnTo>
                      <a:pt x="3730" y="26"/>
                    </a:lnTo>
                    <a:lnTo>
                      <a:pt x="3732" y="27"/>
                    </a:lnTo>
                    <a:lnTo>
                      <a:pt x="3733" y="27"/>
                    </a:lnTo>
                    <a:lnTo>
                      <a:pt x="3735" y="27"/>
                    </a:lnTo>
                    <a:lnTo>
                      <a:pt x="3737" y="28"/>
                    </a:lnTo>
                    <a:lnTo>
                      <a:pt x="3738" y="28"/>
                    </a:lnTo>
                    <a:lnTo>
                      <a:pt x="3739" y="28"/>
                    </a:lnTo>
                    <a:lnTo>
                      <a:pt x="3741" y="29"/>
                    </a:lnTo>
                    <a:lnTo>
                      <a:pt x="3743" y="29"/>
                    </a:lnTo>
                    <a:lnTo>
                      <a:pt x="3744" y="29"/>
                    </a:lnTo>
                    <a:lnTo>
                      <a:pt x="3746" y="29"/>
                    </a:lnTo>
                    <a:lnTo>
                      <a:pt x="3747" y="29"/>
                    </a:lnTo>
                    <a:lnTo>
                      <a:pt x="3749" y="29"/>
                    </a:lnTo>
                    <a:lnTo>
                      <a:pt x="3750" y="29"/>
                    </a:lnTo>
                    <a:lnTo>
                      <a:pt x="3752" y="29"/>
                    </a:lnTo>
                    <a:lnTo>
                      <a:pt x="3753" y="29"/>
                    </a:lnTo>
                    <a:lnTo>
                      <a:pt x="3755" y="29"/>
                    </a:lnTo>
                    <a:lnTo>
                      <a:pt x="3756" y="28"/>
                    </a:lnTo>
                    <a:lnTo>
                      <a:pt x="3758" y="28"/>
                    </a:lnTo>
                    <a:lnTo>
                      <a:pt x="3759" y="27"/>
                    </a:lnTo>
                    <a:lnTo>
                      <a:pt x="3761" y="27"/>
                    </a:lnTo>
                    <a:lnTo>
                      <a:pt x="3762" y="26"/>
                    </a:lnTo>
                    <a:lnTo>
                      <a:pt x="3764" y="26"/>
                    </a:lnTo>
                    <a:lnTo>
                      <a:pt x="3765" y="25"/>
                    </a:lnTo>
                    <a:lnTo>
                      <a:pt x="3767" y="25"/>
                    </a:lnTo>
                    <a:lnTo>
                      <a:pt x="3768" y="24"/>
                    </a:lnTo>
                    <a:lnTo>
                      <a:pt x="3770" y="24"/>
                    </a:lnTo>
                    <a:lnTo>
                      <a:pt x="3771" y="23"/>
                    </a:lnTo>
                    <a:lnTo>
                      <a:pt x="3773" y="23"/>
                    </a:lnTo>
                    <a:lnTo>
                      <a:pt x="3775" y="22"/>
                    </a:lnTo>
                    <a:lnTo>
                      <a:pt x="3776" y="21"/>
                    </a:lnTo>
                    <a:lnTo>
                      <a:pt x="3777" y="20"/>
                    </a:lnTo>
                    <a:lnTo>
                      <a:pt x="3779" y="20"/>
                    </a:lnTo>
                    <a:lnTo>
                      <a:pt x="3781" y="19"/>
                    </a:lnTo>
                    <a:lnTo>
                      <a:pt x="3782" y="19"/>
                    </a:lnTo>
                    <a:lnTo>
                      <a:pt x="3783" y="19"/>
                    </a:lnTo>
                    <a:lnTo>
                      <a:pt x="3785" y="18"/>
                    </a:lnTo>
                    <a:lnTo>
                      <a:pt x="3787" y="18"/>
                    </a:lnTo>
                    <a:lnTo>
                      <a:pt x="3788" y="18"/>
                    </a:lnTo>
                    <a:lnTo>
                      <a:pt x="3790" y="18"/>
                    </a:lnTo>
                    <a:lnTo>
                      <a:pt x="3791" y="18"/>
                    </a:lnTo>
                    <a:lnTo>
                      <a:pt x="3793" y="18"/>
                    </a:lnTo>
                    <a:lnTo>
                      <a:pt x="3794" y="18"/>
                    </a:lnTo>
                    <a:lnTo>
                      <a:pt x="3796" y="19"/>
                    </a:lnTo>
                    <a:lnTo>
                      <a:pt x="3797" y="19"/>
                    </a:lnTo>
                    <a:lnTo>
                      <a:pt x="3799" y="19"/>
                    </a:lnTo>
                    <a:lnTo>
                      <a:pt x="3800" y="20"/>
                    </a:lnTo>
                    <a:lnTo>
                      <a:pt x="3802" y="20"/>
                    </a:lnTo>
                    <a:lnTo>
                      <a:pt x="3803" y="21"/>
                    </a:lnTo>
                    <a:lnTo>
                      <a:pt x="3804" y="21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1" name="Freeform 109">
                <a:extLst>
                  <a:ext uri="{FF2B5EF4-FFF2-40B4-BE49-F238E27FC236}">
                    <a16:creationId xmlns:a16="http://schemas.microsoft.com/office/drawing/2014/main" id="{229C1809-2E07-4BE9-A437-8352643C92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450863"/>
                <a:ext cx="6038850" cy="125413"/>
              </a:xfrm>
              <a:custGeom>
                <a:avLst/>
                <a:gdLst>
                  <a:gd name="T0" fmla="*/ 60 w 3804"/>
                  <a:gd name="T1" fmla="*/ 63 h 79"/>
                  <a:gd name="T2" fmla="*/ 121 w 3804"/>
                  <a:gd name="T3" fmla="*/ 47 h 79"/>
                  <a:gd name="T4" fmla="*/ 182 w 3804"/>
                  <a:gd name="T5" fmla="*/ 31 h 79"/>
                  <a:gd name="T6" fmla="*/ 242 w 3804"/>
                  <a:gd name="T7" fmla="*/ 50 h 79"/>
                  <a:gd name="T8" fmla="*/ 303 w 3804"/>
                  <a:gd name="T9" fmla="*/ 50 h 79"/>
                  <a:gd name="T10" fmla="*/ 364 w 3804"/>
                  <a:gd name="T11" fmla="*/ 45 h 79"/>
                  <a:gd name="T12" fmla="*/ 425 w 3804"/>
                  <a:gd name="T13" fmla="*/ 37 h 79"/>
                  <a:gd name="T14" fmla="*/ 486 w 3804"/>
                  <a:gd name="T15" fmla="*/ 49 h 79"/>
                  <a:gd name="T16" fmla="*/ 547 w 3804"/>
                  <a:gd name="T17" fmla="*/ 45 h 79"/>
                  <a:gd name="T18" fmla="*/ 608 w 3804"/>
                  <a:gd name="T19" fmla="*/ 53 h 79"/>
                  <a:gd name="T20" fmla="*/ 668 w 3804"/>
                  <a:gd name="T21" fmla="*/ 56 h 79"/>
                  <a:gd name="T22" fmla="*/ 729 w 3804"/>
                  <a:gd name="T23" fmla="*/ 50 h 79"/>
                  <a:gd name="T24" fmla="*/ 790 w 3804"/>
                  <a:gd name="T25" fmla="*/ 50 h 79"/>
                  <a:gd name="T26" fmla="*/ 851 w 3804"/>
                  <a:gd name="T27" fmla="*/ 49 h 79"/>
                  <a:gd name="T28" fmla="*/ 912 w 3804"/>
                  <a:gd name="T29" fmla="*/ 21 h 79"/>
                  <a:gd name="T30" fmla="*/ 973 w 3804"/>
                  <a:gd name="T31" fmla="*/ 26 h 79"/>
                  <a:gd name="T32" fmla="*/ 1033 w 3804"/>
                  <a:gd name="T33" fmla="*/ 41 h 79"/>
                  <a:gd name="T34" fmla="*/ 1094 w 3804"/>
                  <a:gd name="T35" fmla="*/ 37 h 79"/>
                  <a:gd name="T36" fmla="*/ 1155 w 3804"/>
                  <a:gd name="T37" fmla="*/ 38 h 79"/>
                  <a:gd name="T38" fmla="*/ 1216 w 3804"/>
                  <a:gd name="T39" fmla="*/ 56 h 79"/>
                  <a:gd name="T40" fmla="*/ 1277 w 3804"/>
                  <a:gd name="T41" fmla="*/ 47 h 79"/>
                  <a:gd name="T42" fmla="*/ 1338 w 3804"/>
                  <a:gd name="T43" fmla="*/ 38 h 79"/>
                  <a:gd name="T44" fmla="*/ 1399 w 3804"/>
                  <a:gd name="T45" fmla="*/ 43 h 79"/>
                  <a:gd name="T46" fmla="*/ 1459 w 3804"/>
                  <a:gd name="T47" fmla="*/ 35 h 79"/>
                  <a:gd name="T48" fmla="*/ 1520 w 3804"/>
                  <a:gd name="T49" fmla="*/ 26 h 79"/>
                  <a:gd name="T50" fmla="*/ 1581 w 3804"/>
                  <a:gd name="T51" fmla="*/ 34 h 79"/>
                  <a:gd name="T52" fmla="*/ 1642 w 3804"/>
                  <a:gd name="T53" fmla="*/ 22 h 79"/>
                  <a:gd name="T54" fmla="*/ 1703 w 3804"/>
                  <a:gd name="T55" fmla="*/ 32 h 79"/>
                  <a:gd name="T56" fmla="*/ 1764 w 3804"/>
                  <a:gd name="T57" fmla="*/ 41 h 79"/>
                  <a:gd name="T58" fmla="*/ 1824 w 3804"/>
                  <a:gd name="T59" fmla="*/ 56 h 79"/>
                  <a:gd name="T60" fmla="*/ 1885 w 3804"/>
                  <a:gd name="T61" fmla="*/ 48 h 79"/>
                  <a:gd name="T62" fmla="*/ 1946 w 3804"/>
                  <a:gd name="T63" fmla="*/ 52 h 79"/>
                  <a:gd name="T64" fmla="*/ 2007 w 3804"/>
                  <a:gd name="T65" fmla="*/ 58 h 79"/>
                  <a:gd name="T66" fmla="*/ 2068 w 3804"/>
                  <a:gd name="T67" fmla="*/ 71 h 79"/>
                  <a:gd name="T68" fmla="*/ 2129 w 3804"/>
                  <a:gd name="T69" fmla="*/ 43 h 79"/>
                  <a:gd name="T70" fmla="*/ 2190 w 3804"/>
                  <a:gd name="T71" fmla="*/ 47 h 79"/>
                  <a:gd name="T72" fmla="*/ 2250 w 3804"/>
                  <a:gd name="T73" fmla="*/ 38 h 79"/>
                  <a:gd name="T74" fmla="*/ 2311 w 3804"/>
                  <a:gd name="T75" fmla="*/ 28 h 79"/>
                  <a:gd name="T76" fmla="*/ 2372 w 3804"/>
                  <a:gd name="T77" fmla="*/ 38 h 79"/>
                  <a:gd name="T78" fmla="*/ 2433 w 3804"/>
                  <a:gd name="T79" fmla="*/ 6 h 79"/>
                  <a:gd name="T80" fmla="*/ 2494 w 3804"/>
                  <a:gd name="T81" fmla="*/ 28 h 79"/>
                  <a:gd name="T82" fmla="*/ 2555 w 3804"/>
                  <a:gd name="T83" fmla="*/ 43 h 79"/>
                  <a:gd name="T84" fmla="*/ 2616 w 3804"/>
                  <a:gd name="T85" fmla="*/ 37 h 79"/>
                  <a:gd name="T86" fmla="*/ 2676 w 3804"/>
                  <a:gd name="T87" fmla="*/ 51 h 79"/>
                  <a:gd name="T88" fmla="*/ 2737 w 3804"/>
                  <a:gd name="T89" fmla="*/ 59 h 79"/>
                  <a:gd name="T90" fmla="*/ 2798 w 3804"/>
                  <a:gd name="T91" fmla="*/ 55 h 79"/>
                  <a:gd name="T92" fmla="*/ 2859 w 3804"/>
                  <a:gd name="T93" fmla="*/ 50 h 79"/>
                  <a:gd name="T94" fmla="*/ 2920 w 3804"/>
                  <a:gd name="T95" fmla="*/ 63 h 79"/>
                  <a:gd name="T96" fmla="*/ 2981 w 3804"/>
                  <a:gd name="T97" fmla="*/ 53 h 79"/>
                  <a:gd name="T98" fmla="*/ 3041 w 3804"/>
                  <a:gd name="T99" fmla="*/ 65 h 79"/>
                  <a:gd name="T100" fmla="*/ 3102 w 3804"/>
                  <a:gd name="T101" fmla="*/ 41 h 79"/>
                  <a:gd name="T102" fmla="*/ 3163 w 3804"/>
                  <a:gd name="T103" fmla="*/ 43 h 79"/>
                  <a:gd name="T104" fmla="*/ 3224 w 3804"/>
                  <a:gd name="T105" fmla="*/ 45 h 79"/>
                  <a:gd name="T106" fmla="*/ 3285 w 3804"/>
                  <a:gd name="T107" fmla="*/ 57 h 79"/>
                  <a:gd name="T108" fmla="*/ 3345 w 3804"/>
                  <a:gd name="T109" fmla="*/ 54 h 79"/>
                  <a:gd name="T110" fmla="*/ 3407 w 3804"/>
                  <a:gd name="T111" fmla="*/ 52 h 79"/>
                  <a:gd name="T112" fmla="*/ 3467 w 3804"/>
                  <a:gd name="T113" fmla="*/ 63 h 79"/>
                  <a:gd name="T114" fmla="*/ 3528 w 3804"/>
                  <a:gd name="T115" fmla="*/ 65 h 79"/>
                  <a:gd name="T116" fmla="*/ 3589 w 3804"/>
                  <a:gd name="T117" fmla="*/ 73 h 79"/>
                  <a:gd name="T118" fmla="*/ 3650 w 3804"/>
                  <a:gd name="T119" fmla="*/ 24 h 79"/>
                  <a:gd name="T120" fmla="*/ 3710 w 3804"/>
                  <a:gd name="T121" fmla="*/ 30 h 79"/>
                  <a:gd name="T122" fmla="*/ 3771 w 3804"/>
                  <a:gd name="T123" fmla="*/ 32 h 7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79">
                    <a:moveTo>
                      <a:pt x="0" y="54"/>
                    </a:moveTo>
                    <a:lnTo>
                      <a:pt x="2" y="54"/>
                    </a:lnTo>
                    <a:lnTo>
                      <a:pt x="4" y="53"/>
                    </a:lnTo>
                    <a:lnTo>
                      <a:pt x="5" y="53"/>
                    </a:lnTo>
                    <a:lnTo>
                      <a:pt x="7" y="52"/>
                    </a:lnTo>
                    <a:lnTo>
                      <a:pt x="8" y="52"/>
                    </a:lnTo>
                    <a:lnTo>
                      <a:pt x="10" y="52"/>
                    </a:lnTo>
                    <a:lnTo>
                      <a:pt x="11" y="51"/>
                    </a:lnTo>
                    <a:lnTo>
                      <a:pt x="13" y="51"/>
                    </a:lnTo>
                    <a:lnTo>
                      <a:pt x="14" y="51"/>
                    </a:lnTo>
                    <a:lnTo>
                      <a:pt x="16" y="51"/>
                    </a:lnTo>
                    <a:lnTo>
                      <a:pt x="17" y="52"/>
                    </a:lnTo>
                    <a:lnTo>
                      <a:pt x="19" y="52"/>
                    </a:lnTo>
                    <a:lnTo>
                      <a:pt x="21" y="52"/>
                    </a:lnTo>
                    <a:lnTo>
                      <a:pt x="22" y="53"/>
                    </a:lnTo>
                    <a:lnTo>
                      <a:pt x="23" y="53"/>
                    </a:lnTo>
                    <a:lnTo>
                      <a:pt x="25" y="54"/>
                    </a:lnTo>
                    <a:lnTo>
                      <a:pt x="27" y="55"/>
                    </a:lnTo>
                    <a:lnTo>
                      <a:pt x="28" y="55"/>
                    </a:lnTo>
                    <a:lnTo>
                      <a:pt x="29" y="56"/>
                    </a:lnTo>
                    <a:lnTo>
                      <a:pt x="31" y="56"/>
                    </a:lnTo>
                    <a:lnTo>
                      <a:pt x="33" y="57"/>
                    </a:lnTo>
                    <a:lnTo>
                      <a:pt x="34" y="57"/>
                    </a:lnTo>
                    <a:lnTo>
                      <a:pt x="36" y="58"/>
                    </a:lnTo>
                    <a:lnTo>
                      <a:pt x="37" y="59"/>
                    </a:lnTo>
                    <a:lnTo>
                      <a:pt x="39" y="59"/>
                    </a:lnTo>
                    <a:lnTo>
                      <a:pt x="40" y="60"/>
                    </a:lnTo>
                    <a:lnTo>
                      <a:pt x="42" y="60"/>
                    </a:lnTo>
                    <a:lnTo>
                      <a:pt x="43" y="61"/>
                    </a:lnTo>
                    <a:lnTo>
                      <a:pt x="45" y="61"/>
                    </a:lnTo>
                    <a:lnTo>
                      <a:pt x="46" y="61"/>
                    </a:lnTo>
                    <a:lnTo>
                      <a:pt x="48" y="62"/>
                    </a:lnTo>
                    <a:lnTo>
                      <a:pt x="49" y="62"/>
                    </a:lnTo>
                    <a:lnTo>
                      <a:pt x="51" y="62"/>
                    </a:lnTo>
                    <a:lnTo>
                      <a:pt x="52" y="62"/>
                    </a:lnTo>
                    <a:lnTo>
                      <a:pt x="54" y="63"/>
                    </a:lnTo>
                    <a:lnTo>
                      <a:pt x="55" y="63"/>
                    </a:lnTo>
                    <a:lnTo>
                      <a:pt x="57" y="63"/>
                    </a:lnTo>
                    <a:lnTo>
                      <a:pt x="58" y="63"/>
                    </a:lnTo>
                    <a:lnTo>
                      <a:pt x="60" y="63"/>
                    </a:lnTo>
                    <a:lnTo>
                      <a:pt x="61" y="64"/>
                    </a:lnTo>
                    <a:lnTo>
                      <a:pt x="63" y="64"/>
                    </a:lnTo>
                    <a:lnTo>
                      <a:pt x="65" y="64"/>
                    </a:lnTo>
                    <a:lnTo>
                      <a:pt x="66" y="65"/>
                    </a:lnTo>
                    <a:lnTo>
                      <a:pt x="67" y="65"/>
                    </a:lnTo>
                    <a:lnTo>
                      <a:pt x="69" y="66"/>
                    </a:lnTo>
                    <a:lnTo>
                      <a:pt x="71" y="66"/>
                    </a:lnTo>
                    <a:lnTo>
                      <a:pt x="72" y="67"/>
                    </a:lnTo>
                    <a:lnTo>
                      <a:pt x="74" y="68"/>
                    </a:lnTo>
                    <a:lnTo>
                      <a:pt x="75" y="68"/>
                    </a:lnTo>
                    <a:lnTo>
                      <a:pt x="77" y="69"/>
                    </a:lnTo>
                    <a:lnTo>
                      <a:pt x="78" y="70"/>
                    </a:lnTo>
                    <a:lnTo>
                      <a:pt x="80" y="70"/>
                    </a:lnTo>
                    <a:lnTo>
                      <a:pt x="81" y="71"/>
                    </a:lnTo>
                    <a:lnTo>
                      <a:pt x="83" y="72"/>
                    </a:lnTo>
                    <a:lnTo>
                      <a:pt x="84" y="73"/>
                    </a:lnTo>
                    <a:lnTo>
                      <a:pt x="86" y="73"/>
                    </a:lnTo>
                    <a:lnTo>
                      <a:pt x="87" y="74"/>
                    </a:lnTo>
                    <a:lnTo>
                      <a:pt x="89" y="74"/>
                    </a:lnTo>
                    <a:lnTo>
                      <a:pt x="90" y="74"/>
                    </a:lnTo>
                    <a:lnTo>
                      <a:pt x="92" y="74"/>
                    </a:lnTo>
                    <a:lnTo>
                      <a:pt x="94" y="74"/>
                    </a:lnTo>
                    <a:lnTo>
                      <a:pt x="95" y="74"/>
                    </a:lnTo>
                    <a:lnTo>
                      <a:pt x="96" y="74"/>
                    </a:lnTo>
                    <a:lnTo>
                      <a:pt x="98" y="73"/>
                    </a:lnTo>
                    <a:lnTo>
                      <a:pt x="100" y="73"/>
                    </a:lnTo>
                    <a:lnTo>
                      <a:pt x="101" y="72"/>
                    </a:lnTo>
                    <a:lnTo>
                      <a:pt x="102" y="71"/>
                    </a:lnTo>
                    <a:lnTo>
                      <a:pt x="104" y="69"/>
                    </a:lnTo>
                    <a:lnTo>
                      <a:pt x="106" y="68"/>
                    </a:lnTo>
                    <a:lnTo>
                      <a:pt x="107" y="66"/>
                    </a:lnTo>
                    <a:lnTo>
                      <a:pt x="109" y="64"/>
                    </a:lnTo>
                    <a:lnTo>
                      <a:pt x="110" y="63"/>
                    </a:lnTo>
                    <a:lnTo>
                      <a:pt x="112" y="61"/>
                    </a:lnTo>
                    <a:lnTo>
                      <a:pt x="113" y="58"/>
                    </a:lnTo>
                    <a:lnTo>
                      <a:pt x="115" y="56"/>
                    </a:lnTo>
                    <a:lnTo>
                      <a:pt x="116" y="54"/>
                    </a:lnTo>
                    <a:lnTo>
                      <a:pt x="118" y="51"/>
                    </a:lnTo>
                    <a:lnTo>
                      <a:pt x="119" y="49"/>
                    </a:lnTo>
                    <a:lnTo>
                      <a:pt x="121" y="47"/>
                    </a:lnTo>
                    <a:lnTo>
                      <a:pt x="122" y="44"/>
                    </a:lnTo>
                    <a:lnTo>
                      <a:pt x="124" y="42"/>
                    </a:lnTo>
                    <a:lnTo>
                      <a:pt x="125" y="40"/>
                    </a:lnTo>
                    <a:lnTo>
                      <a:pt x="127" y="37"/>
                    </a:lnTo>
                    <a:lnTo>
                      <a:pt x="128" y="35"/>
                    </a:lnTo>
                    <a:lnTo>
                      <a:pt x="130" y="33"/>
                    </a:lnTo>
                    <a:lnTo>
                      <a:pt x="131" y="31"/>
                    </a:lnTo>
                    <a:lnTo>
                      <a:pt x="133" y="30"/>
                    </a:lnTo>
                    <a:lnTo>
                      <a:pt x="134" y="28"/>
                    </a:lnTo>
                    <a:lnTo>
                      <a:pt x="136" y="27"/>
                    </a:lnTo>
                    <a:lnTo>
                      <a:pt x="138" y="26"/>
                    </a:lnTo>
                    <a:lnTo>
                      <a:pt x="139" y="25"/>
                    </a:lnTo>
                    <a:lnTo>
                      <a:pt x="140" y="24"/>
                    </a:lnTo>
                    <a:lnTo>
                      <a:pt x="142" y="23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7" y="22"/>
                    </a:lnTo>
                    <a:lnTo>
                      <a:pt x="148" y="22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3" y="22"/>
                    </a:lnTo>
                    <a:lnTo>
                      <a:pt x="154" y="22"/>
                    </a:lnTo>
                    <a:lnTo>
                      <a:pt x="156" y="23"/>
                    </a:lnTo>
                    <a:lnTo>
                      <a:pt x="157" y="24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2" y="25"/>
                    </a:lnTo>
                    <a:lnTo>
                      <a:pt x="163" y="26"/>
                    </a:lnTo>
                    <a:lnTo>
                      <a:pt x="165" y="26"/>
                    </a:lnTo>
                    <a:lnTo>
                      <a:pt x="167" y="27"/>
                    </a:lnTo>
                    <a:lnTo>
                      <a:pt x="168" y="27"/>
                    </a:lnTo>
                    <a:lnTo>
                      <a:pt x="169" y="28"/>
                    </a:lnTo>
                    <a:lnTo>
                      <a:pt x="171" y="28"/>
                    </a:lnTo>
                    <a:lnTo>
                      <a:pt x="173" y="29"/>
                    </a:lnTo>
                    <a:lnTo>
                      <a:pt x="174" y="29"/>
                    </a:lnTo>
                    <a:lnTo>
                      <a:pt x="176" y="30"/>
                    </a:lnTo>
                    <a:lnTo>
                      <a:pt x="177" y="30"/>
                    </a:lnTo>
                    <a:lnTo>
                      <a:pt x="179" y="30"/>
                    </a:lnTo>
                    <a:lnTo>
                      <a:pt x="180" y="31"/>
                    </a:lnTo>
                    <a:lnTo>
                      <a:pt x="182" y="31"/>
                    </a:lnTo>
                    <a:lnTo>
                      <a:pt x="183" y="31"/>
                    </a:lnTo>
                    <a:lnTo>
                      <a:pt x="185" y="31"/>
                    </a:lnTo>
                    <a:lnTo>
                      <a:pt x="186" y="32"/>
                    </a:lnTo>
                    <a:lnTo>
                      <a:pt x="188" y="32"/>
                    </a:lnTo>
                    <a:lnTo>
                      <a:pt x="189" y="32"/>
                    </a:lnTo>
                    <a:lnTo>
                      <a:pt x="191" y="32"/>
                    </a:lnTo>
                    <a:lnTo>
                      <a:pt x="192" y="33"/>
                    </a:lnTo>
                    <a:lnTo>
                      <a:pt x="194" y="33"/>
                    </a:lnTo>
                    <a:lnTo>
                      <a:pt x="195" y="33"/>
                    </a:lnTo>
                    <a:lnTo>
                      <a:pt x="197" y="33"/>
                    </a:lnTo>
                    <a:lnTo>
                      <a:pt x="198" y="34"/>
                    </a:lnTo>
                    <a:lnTo>
                      <a:pt x="200" y="34"/>
                    </a:lnTo>
                    <a:lnTo>
                      <a:pt x="201" y="35"/>
                    </a:lnTo>
                    <a:lnTo>
                      <a:pt x="203" y="35"/>
                    </a:lnTo>
                    <a:lnTo>
                      <a:pt x="204" y="36"/>
                    </a:lnTo>
                    <a:lnTo>
                      <a:pt x="206" y="36"/>
                    </a:lnTo>
                    <a:lnTo>
                      <a:pt x="207" y="37"/>
                    </a:lnTo>
                    <a:lnTo>
                      <a:pt x="209" y="37"/>
                    </a:lnTo>
                    <a:lnTo>
                      <a:pt x="211" y="38"/>
                    </a:lnTo>
                    <a:lnTo>
                      <a:pt x="212" y="39"/>
                    </a:lnTo>
                    <a:lnTo>
                      <a:pt x="213" y="39"/>
                    </a:lnTo>
                    <a:lnTo>
                      <a:pt x="215" y="40"/>
                    </a:lnTo>
                    <a:lnTo>
                      <a:pt x="217" y="41"/>
                    </a:lnTo>
                    <a:lnTo>
                      <a:pt x="218" y="42"/>
                    </a:lnTo>
                    <a:lnTo>
                      <a:pt x="220" y="42"/>
                    </a:lnTo>
                    <a:lnTo>
                      <a:pt x="221" y="43"/>
                    </a:lnTo>
                    <a:lnTo>
                      <a:pt x="223" y="44"/>
                    </a:lnTo>
                    <a:lnTo>
                      <a:pt x="224" y="44"/>
                    </a:lnTo>
                    <a:lnTo>
                      <a:pt x="226" y="45"/>
                    </a:lnTo>
                    <a:lnTo>
                      <a:pt x="227" y="46"/>
                    </a:lnTo>
                    <a:lnTo>
                      <a:pt x="229" y="46"/>
                    </a:lnTo>
                    <a:lnTo>
                      <a:pt x="230" y="47"/>
                    </a:lnTo>
                    <a:lnTo>
                      <a:pt x="232" y="48"/>
                    </a:lnTo>
                    <a:lnTo>
                      <a:pt x="233" y="48"/>
                    </a:lnTo>
                    <a:lnTo>
                      <a:pt x="235" y="48"/>
                    </a:lnTo>
                    <a:lnTo>
                      <a:pt x="236" y="49"/>
                    </a:lnTo>
                    <a:lnTo>
                      <a:pt x="238" y="49"/>
                    </a:lnTo>
                    <a:lnTo>
                      <a:pt x="240" y="49"/>
                    </a:lnTo>
                    <a:lnTo>
                      <a:pt x="241" y="49"/>
                    </a:lnTo>
                    <a:lnTo>
                      <a:pt x="242" y="50"/>
                    </a:lnTo>
                    <a:lnTo>
                      <a:pt x="244" y="50"/>
                    </a:lnTo>
                    <a:lnTo>
                      <a:pt x="246" y="49"/>
                    </a:lnTo>
                    <a:lnTo>
                      <a:pt x="247" y="49"/>
                    </a:lnTo>
                    <a:lnTo>
                      <a:pt x="249" y="49"/>
                    </a:lnTo>
                    <a:lnTo>
                      <a:pt x="250" y="49"/>
                    </a:lnTo>
                    <a:lnTo>
                      <a:pt x="252" y="49"/>
                    </a:lnTo>
                    <a:lnTo>
                      <a:pt x="253" y="48"/>
                    </a:lnTo>
                    <a:lnTo>
                      <a:pt x="255" y="48"/>
                    </a:lnTo>
                    <a:lnTo>
                      <a:pt x="256" y="47"/>
                    </a:lnTo>
                    <a:lnTo>
                      <a:pt x="258" y="47"/>
                    </a:lnTo>
                    <a:lnTo>
                      <a:pt x="259" y="46"/>
                    </a:lnTo>
                    <a:lnTo>
                      <a:pt x="261" y="46"/>
                    </a:lnTo>
                    <a:lnTo>
                      <a:pt x="262" y="45"/>
                    </a:lnTo>
                    <a:lnTo>
                      <a:pt x="264" y="45"/>
                    </a:lnTo>
                    <a:lnTo>
                      <a:pt x="265" y="44"/>
                    </a:lnTo>
                    <a:lnTo>
                      <a:pt x="267" y="44"/>
                    </a:lnTo>
                    <a:lnTo>
                      <a:pt x="268" y="43"/>
                    </a:lnTo>
                    <a:lnTo>
                      <a:pt x="270" y="43"/>
                    </a:lnTo>
                    <a:lnTo>
                      <a:pt x="271" y="42"/>
                    </a:lnTo>
                    <a:lnTo>
                      <a:pt x="273" y="42"/>
                    </a:lnTo>
                    <a:lnTo>
                      <a:pt x="274" y="42"/>
                    </a:lnTo>
                    <a:lnTo>
                      <a:pt x="276" y="42"/>
                    </a:lnTo>
                    <a:lnTo>
                      <a:pt x="278" y="41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2"/>
                    </a:lnTo>
                    <a:lnTo>
                      <a:pt x="284" y="42"/>
                    </a:lnTo>
                    <a:lnTo>
                      <a:pt x="285" y="42"/>
                    </a:lnTo>
                    <a:lnTo>
                      <a:pt x="286" y="42"/>
                    </a:lnTo>
                    <a:lnTo>
                      <a:pt x="288" y="43"/>
                    </a:lnTo>
                    <a:lnTo>
                      <a:pt x="290" y="43"/>
                    </a:lnTo>
                    <a:lnTo>
                      <a:pt x="291" y="44"/>
                    </a:lnTo>
                    <a:lnTo>
                      <a:pt x="293" y="45"/>
                    </a:lnTo>
                    <a:lnTo>
                      <a:pt x="294" y="45"/>
                    </a:lnTo>
                    <a:lnTo>
                      <a:pt x="296" y="46"/>
                    </a:lnTo>
                    <a:lnTo>
                      <a:pt x="297" y="47"/>
                    </a:lnTo>
                    <a:lnTo>
                      <a:pt x="299" y="48"/>
                    </a:lnTo>
                    <a:lnTo>
                      <a:pt x="300" y="49"/>
                    </a:lnTo>
                    <a:lnTo>
                      <a:pt x="302" y="49"/>
                    </a:lnTo>
                    <a:lnTo>
                      <a:pt x="303" y="50"/>
                    </a:lnTo>
                    <a:lnTo>
                      <a:pt x="305" y="51"/>
                    </a:lnTo>
                    <a:lnTo>
                      <a:pt x="307" y="52"/>
                    </a:lnTo>
                    <a:lnTo>
                      <a:pt x="308" y="52"/>
                    </a:lnTo>
                    <a:lnTo>
                      <a:pt x="309" y="53"/>
                    </a:lnTo>
                    <a:lnTo>
                      <a:pt x="311" y="54"/>
                    </a:lnTo>
                    <a:lnTo>
                      <a:pt x="313" y="55"/>
                    </a:lnTo>
                    <a:lnTo>
                      <a:pt x="314" y="55"/>
                    </a:lnTo>
                    <a:lnTo>
                      <a:pt x="315" y="55"/>
                    </a:lnTo>
                    <a:lnTo>
                      <a:pt x="317" y="56"/>
                    </a:lnTo>
                    <a:lnTo>
                      <a:pt x="319" y="56"/>
                    </a:lnTo>
                    <a:lnTo>
                      <a:pt x="320" y="56"/>
                    </a:lnTo>
                    <a:lnTo>
                      <a:pt x="322" y="56"/>
                    </a:lnTo>
                    <a:lnTo>
                      <a:pt x="323" y="56"/>
                    </a:lnTo>
                    <a:lnTo>
                      <a:pt x="325" y="56"/>
                    </a:lnTo>
                    <a:lnTo>
                      <a:pt x="326" y="56"/>
                    </a:lnTo>
                    <a:lnTo>
                      <a:pt x="328" y="55"/>
                    </a:lnTo>
                    <a:lnTo>
                      <a:pt x="329" y="55"/>
                    </a:lnTo>
                    <a:lnTo>
                      <a:pt x="331" y="55"/>
                    </a:lnTo>
                    <a:lnTo>
                      <a:pt x="332" y="54"/>
                    </a:lnTo>
                    <a:lnTo>
                      <a:pt x="334" y="53"/>
                    </a:lnTo>
                    <a:lnTo>
                      <a:pt x="335" y="53"/>
                    </a:lnTo>
                    <a:lnTo>
                      <a:pt x="337" y="53"/>
                    </a:lnTo>
                    <a:lnTo>
                      <a:pt x="338" y="52"/>
                    </a:lnTo>
                    <a:lnTo>
                      <a:pt x="340" y="52"/>
                    </a:lnTo>
                    <a:lnTo>
                      <a:pt x="341" y="51"/>
                    </a:lnTo>
                    <a:lnTo>
                      <a:pt x="343" y="51"/>
                    </a:lnTo>
                    <a:lnTo>
                      <a:pt x="344" y="50"/>
                    </a:lnTo>
                    <a:lnTo>
                      <a:pt x="346" y="50"/>
                    </a:lnTo>
                    <a:lnTo>
                      <a:pt x="347" y="49"/>
                    </a:lnTo>
                    <a:lnTo>
                      <a:pt x="349" y="49"/>
                    </a:lnTo>
                    <a:lnTo>
                      <a:pt x="351" y="48"/>
                    </a:lnTo>
                    <a:lnTo>
                      <a:pt x="352" y="48"/>
                    </a:lnTo>
                    <a:lnTo>
                      <a:pt x="353" y="48"/>
                    </a:lnTo>
                    <a:lnTo>
                      <a:pt x="355" y="47"/>
                    </a:lnTo>
                    <a:lnTo>
                      <a:pt x="357" y="47"/>
                    </a:lnTo>
                    <a:lnTo>
                      <a:pt x="358" y="46"/>
                    </a:lnTo>
                    <a:lnTo>
                      <a:pt x="359" y="46"/>
                    </a:lnTo>
                    <a:lnTo>
                      <a:pt x="361" y="46"/>
                    </a:lnTo>
                    <a:lnTo>
                      <a:pt x="363" y="46"/>
                    </a:lnTo>
                    <a:lnTo>
                      <a:pt x="364" y="45"/>
                    </a:lnTo>
                    <a:lnTo>
                      <a:pt x="366" y="45"/>
                    </a:lnTo>
                    <a:lnTo>
                      <a:pt x="367" y="44"/>
                    </a:lnTo>
                    <a:lnTo>
                      <a:pt x="369" y="44"/>
                    </a:lnTo>
                    <a:lnTo>
                      <a:pt x="370" y="43"/>
                    </a:lnTo>
                    <a:lnTo>
                      <a:pt x="372" y="43"/>
                    </a:lnTo>
                    <a:lnTo>
                      <a:pt x="373" y="42"/>
                    </a:lnTo>
                    <a:lnTo>
                      <a:pt x="375" y="42"/>
                    </a:lnTo>
                    <a:lnTo>
                      <a:pt x="376" y="41"/>
                    </a:lnTo>
                    <a:lnTo>
                      <a:pt x="378" y="40"/>
                    </a:lnTo>
                    <a:lnTo>
                      <a:pt x="380" y="39"/>
                    </a:lnTo>
                    <a:lnTo>
                      <a:pt x="381" y="38"/>
                    </a:lnTo>
                    <a:lnTo>
                      <a:pt x="382" y="38"/>
                    </a:lnTo>
                    <a:lnTo>
                      <a:pt x="384" y="37"/>
                    </a:lnTo>
                    <a:lnTo>
                      <a:pt x="386" y="36"/>
                    </a:lnTo>
                    <a:lnTo>
                      <a:pt x="387" y="35"/>
                    </a:lnTo>
                    <a:lnTo>
                      <a:pt x="388" y="34"/>
                    </a:lnTo>
                    <a:lnTo>
                      <a:pt x="390" y="33"/>
                    </a:lnTo>
                    <a:lnTo>
                      <a:pt x="392" y="32"/>
                    </a:lnTo>
                    <a:lnTo>
                      <a:pt x="393" y="31"/>
                    </a:lnTo>
                    <a:lnTo>
                      <a:pt x="395" y="30"/>
                    </a:lnTo>
                    <a:lnTo>
                      <a:pt x="396" y="30"/>
                    </a:lnTo>
                    <a:lnTo>
                      <a:pt x="398" y="29"/>
                    </a:lnTo>
                    <a:lnTo>
                      <a:pt x="399" y="28"/>
                    </a:lnTo>
                    <a:lnTo>
                      <a:pt x="401" y="28"/>
                    </a:lnTo>
                    <a:lnTo>
                      <a:pt x="402" y="28"/>
                    </a:lnTo>
                    <a:lnTo>
                      <a:pt x="404" y="27"/>
                    </a:lnTo>
                    <a:lnTo>
                      <a:pt x="405" y="27"/>
                    </a:lnTo>
                    <a:lnTo>
                      <a:pt x="407" y="27"/>
                    </a:lnTo>
                    <a:lnTo>
                      <a:pt x="408" y="28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3" y="29"/>
                    </a:lnTo>
                    <a:lnTo>
                      <a:pt x="414" y="30"/>
                    </a:lnTo>
                    <a:lnTo>
                      <a:pt x="416" y="31"/>
                    </a:lnTo>
                    <a:lnTo>
                      <a:pt x="417" y="31"/>
                    </a:lnTo>
                    <a:lnTo>
                      <a:pt x="419" y="32"/>
                    </a:lnTo>
                    <a:lnTo>
                      <a:pt x="420" y="33"/>
                    </a:lnTo>
                    <a:lnTo>
                      <a:pt x="422" y="35"/>
                    </a:lnTo>
                    <a:lnTo>
                      <a:pt x="424" y="36"/>
                    </a:lnTo>
                    <a:lnTo>
                      <a:pt x="425" y="37"/>
                    </a:lnTo>
                    <a:lnTo>
                      <a:pt x="426" y="38"/>
                    </a:lnTo>
                    <a:lnTo>
                      <a:pt x="428" y="40"/>
                    </a:lnTo>
                    <a:lnTo>
                      <a:pt x="430" y="41"/>
                    </a:lnTo>
                    <a:lnTo>
                      <a:pt x="431" y="42"/>
                    </a:lnTo>
                    <a:lnTo>
                      <a:pt x="433" y="43"/>
                    </a:lnTo>
                    <a:lnTo>
                      <a:pt x="434" y="44"/>
                    </a:lnTo>
                    <a:lnTo>
                      <a:pt x="436" y="45"/>
                    </a:lnTo>
                    <a:lnTo>
                      <a:pt x="437" y="46"/>
                    </a:lnTo>
                    <a:lnTo>
                      <a:pt x="439" y="48"/>
                    </a:lnTo>
                    <a:lnTo>
                      <a:pt x="440" y="48"/>
                    </a:lnTo>
                    <a:lnTo>
                      <a:pt x="442" y="49"/>
                    </a:lnTo>
                    <a:lnTo>
                      <a:pt x="443" y="50"/>
                    </a:lnTo>
                    <a:lnTo>
                      <a:pt x="445" y="50"/>
                    </a:lnTo>
                    <a:lnTo>
                      <a:pt x="446" y="51"/>
                    </a:lnTo>
                    <a:lnTo>
                      <a:pt x="448" y="51"/>
                    </a:lnTo>
                    <a:lnTo>
                      <a:pt x="449" y="51"/>
                    </a:lnTo>
                    <a:lnTo>
                      <a:pt x="451" y="51"/>
                    </a:lnTo>
                    <a:lnTo>
                      <a:pt x="453" y="51"/>
                    </a:lnTo>
                    <a:lnTo>
                      <a:pt x="454" y="51"/>
                    </a:lnTo>
                    <a:lnTo>
                      <a:pt x="455" y="51"/>
                    </a:lnTo>
                    <a:lnTo>
                      <a:pt x="457" y="51"/>
                    </a:lnTo>
                    <a:lnTo>
                      <a:pt x="459" y="51"/>
                    </a:lnTo>
                    <a:lnTo>
                      <a:pt x="460" y="51"/>
                    </a:lnTo>
                    <a:lnTo>
                      <a:pt x="461" y="51"/>
                    </a:lnTo>
                    <a:lnTo>
                      <a:pt x="463" y="51"/>
                    </a:lnTo>
                    <a:lnTo>
                      <a:pt x="465" y="50"/>
                    </a:lnTo>
                    <a:lnTo>
                      <a:pt x="466" y="50"/>
                    </a:lnTo>
                    <a:lnTo>
                      <a:pt x="468" y="50"/>
                    </a:lnTo>
                    <a:lnTo>
                      <a:pt x="469" y="50"/>
                    </a:lnTo>
                    <a:lnTo>
                      <a:pt x="470" y="49"/>
                    </a:lnTo>
                    <a:lnTo>
                      <a:pt x="472" y="49"/>
                    </a:lnTo>
                    <a:lnTo>
                      <a:pt x="474" y="49"/>
                    </a:lnTo>
                    <a:lnTo>
                      <a:pt x="475" y="49"/>
                    </a:lnTo>
                    <a:lnTo>
                      <a:pt x="477" y="49"/>
                    </a:lnTo>
                    <a:lnTo>
                      <a:pt x="478" y="49"/>
                    </a:lnTo>
                    <a:lnTo>
                      <a:pt x="480" y="49"/>
                    </a:lnTo>
                    <a:lnTo>
                      <a:pt x="481" y="49"/>
                    </a:lnTo>
                    <a:lnTo>
                      <a:pt x="483" y="49"/>
                    </a:lnTo>
                    <a:lnTo>
                      <a:pt x="484" y="49"/>
                    </a:lnTo>
                    <a:lnTo>
                      <a:pt x="486" y="49"/>
                    </a:lnTo>
                    <a:lnTo>
                      <a:pt x="487" y="50"/>
                    </a:lnTo>
                    <a:lnTo>
                      <a:pt x="489" y="50"/>
                    </a:lnTo>
                    <a:lnTo>
                      <a:pt x="490" y="50"/>
                    </a:lnTo>
                    <a:lnTo>
                      <a:pt x="492" y="50"/>
                    </a:lnTo>
                    <a:lnTo>
                      <a:pt x="493" y="50"/>
                    </a:lnTo>
                    <a:lnTo>
                      <a:pt x="495" y="51"/>
                    </a:lnTo>
                    <a:lnTo>
                      <a:pt x="497" y="51"/>
                    </a:lnTo>
                    <a:lnTo>
                      <a:pt x="498" y="51"/>
                    </a:lnTo>
                    <a:lnTo>
                      <a:pt x="499" y="51"/>
                    </a:lnTo>
                    <a:lnTo>
                      <a:pt x="501" y="51"/>
                    </a:lnTo>
                    <a:lnTo>
                      <a:pt x="503" y="51"/>
                    </a:lnTo>
                    <a:lnTo>
                      <a:pt x="504" y="51"/>
                    </a:lnTo>
                    <a:lnTo>
                      <a:pt x="506" y="51"/>
                    </a:lnTo>
                    <a:lnTo>
                      <a:pt x="507" y="51"/>
                    </a:lnTo>
                    <a:lnTo>
                      <a:pt x="509" y="51"/>
                    </a:lnTo>
                    <a:lnTo>
                      <a:pt x="510" y="51"/>
                    </a:lnTo>
                    <a:lnTo>
                      <a:pt x="512" y="51"/>
                    </a:lnTo>
                    <a:lnTo>
                      <a:pt x="513" y="51"/>
                    </a:lnTo>
                    <a:lnTo>
                      <a:pt x="515" y="50"/>
                    </a:lnTo>
                    <a:lnTo>
                      <a:pt x="516" y="50"/>
                    </a:lnTo>
                    <a:lnTo>
                      <a:pt x="518" y="50"/>
                    </a:lnTo>
                    <a:lnTo>
                      <a:pt x="519" y="50"/>
                    </a:lnTo>
                    <a:lnTo>
                      <a:pt x="521" y="49"/>
                    </a:lnTo>
                    <a:lnTo>
                      <a:pt x="522" y="49"/>
                    </a:lnTo>
                    <a:lnTo>
                      <a:pt x="524" y="49"/>
                    </a:lnTo>
                    <a:lnTo>
                      <a:pt x="526" y="48"/>
                    </a:lnTo>
                    <a:lnTo>
                      <a:pt x="527" y="48"/>
                    </a:lnTo>
                    <a:lnTo>
                      <a:pt x="528" y="48"/>
                    </a:lnTo>
                    <a:lnTo>
                      <a:pt x="530" y="47"/>
                    </a:lnTo>
                    <a:lnTo>
                      <a:pt x="532" y="47"/>
                    </a:lnTo>
                    <a:lnTo>
                      <a:pt x="533" y="46"/>
                    </a:lnTo>
                    <a:lnTo>
                      <a:pt x="535" y="46"/>
                    </a:lnTo>
                    <a:lnTo>
                      <a:pt x="536" y="46"/>
                    </a:lnTo>
                    <a:lnTo>
                      <a:pt x="537" y="46"/>
                    </a:lnTo>
                    <a:lnTo>
                      <a:pt x="539" y="45"/>
                    </a:lnTo>
                    <a:lnTo>
                      <a:pt x="541" y="45"/>
                    </a:lnTo>
                    <a:lnTo>
                      <a:pt x="542" y="45"/>
                    </a:lnTo>
                    <a:lnTo>
                      <a:pt x="543" y="45"/>
                    </a:lnTo>
                    <a:lnTo>
                      <a:pt x="545" y="45"/>
                    </a:lnTo>
                    <a:lnTo>
                      <a:pt x="547" y="45"/>
                    </a:lnTo>
                    <a:lnTo>
                      <a:pt x="548" y="45"/>
                    </a:lnTo>
                    <a:lnTo>
                      <a:pt x="550" y="45"/>
                    </a:lnTo>
                    <a:lnTo>
                      <a:pt x="551" y="45"/>
                    </a:lnTo>
                    <a:lnTo>
                      <a:pt x="553" y="45"/>
                    </a:lnTo>
                    <a:lnTo>
                      <a:pt x="554" y="45"/>
                    </a:lnTo>
                    <a:lnTo>
                      <a:pt x="556" y="45"/>
                    </a:lnTo>
                    <a:lnTo>
                      <a:pt x="557" y="45"/>
                    </a:lnTo>
                    <a:lnTo>
                      <a:pt x="559" y="45"/>
                    </a:lnTo>
                    <a:lnTo>
                      <a:pt x="560" y="45"/>
                    </a:lnTo>
                    <a:lnTo>
                      <a:pt x="562" y="45"/>
                    </a:lnTo>
                    <a:lnTo>
                      <a:pt x="564" y="46"/>
                    </a:lnTo>
                    <a:lnTo>
                      <a:pt x="565" y="46"/>
                    </a:lnTo>
                    <a:lnTo>
                      <a:pt x="566" y="46"/>
                    </a:lnTo>
                    <a:lnTo>
                      <a:pt x="568" y="46"/>
                    </a:lnTo>
                    <a:lnTo>
                      <a:pt x="570" y="46"/>
                    </a:lnTo>
                    <a:lnTo>
                      <a:pt x="571" y="46"/>
                    </a:lnTo>
                    <a:lnTo>
                      <a:pt x="572" y="46"/>
                    </a:lnTo>
                    <a:lnTo>
                      <a:pt x="574" y="46"/>
                    </a:lnTo>
                    <a:lnTo>
                      <a:pt x="576" y="46"/>
                    </a:lnTo>
                    <a:lnTo>
                      <a:pt x="577" y="46"/>
                    </a:lnTo>
                    <a:lnTo>
                      <a:pt x="579" y="46"/>
                    </a:lnTo>
                    <a:lnTo>
                      <a:pt x="580" y="46"/>
                    </a:lnTo>
                    <a:lnTo>
                      <a:pt x="582" y="46"/>
                    </a:lnTo>
                    <a:lnTo>
                      <a:pt x="583" y="46"/>
                    </a:lnTo>
                    <a:lnTo>
                      <a:pt x="585" y="46"/>
                    </a:lnTo>
                    <a:lnTo>
                      <a:pt x="586" y="46"/>
                    </a:lnTo>
                    <a:lnTo>
                      <a:pt x="588" y="46"/>
                    </a:lnTo>
                    <a:lnTo>
                      <a:pt x="589" y="47"/>
                    </a:lnTo>
                    <a:lnTo>
                      <a:pt x="591" y="47"/>
                    </a:lnTo>
                    <a:lnTo>
                      <a:pt x="592" y="47"/>
                    </a:lnTo>
                    <a:lnTo>
                      <a:pt x="594" y="48"/>
                    </a:lnTo>
                    <a:lnTo>
                      <a:pt x="595" y="48"/>
                    </a:lnTo>
                    <a:lnTo>
                      <a:pt x="597" y="49"/>
                    </a:lnTo>
                    <a:lnTo>
                      <a:pt x="599" y="49"/>
                    </a:lnTo>
                    <a:lnTo>
                      <a:pt x="600" y="50"/>
                    </a:lnTo>
                    <a:lnTo>
                      <a:pt x="601" y="50"/>
                    </a:lnTo>
                    <a:lnTo>
                      <a:pt x="603" y="51"/>
                    </a:lnTo>
                    <a:lnTo>
                      <a:pt x="604" y="51"/>
                    </a:lnTo>
                    <a:lnTo>
                      <a:pt x="606" y="52"/>
                    </a:lnTo>
                    <a:lnTo>
                      <a:pt x="608" y="53"/>
                    </a:lnTo>
                    <a:lnTo>
                      <a:pt x="609" y="54"/>
                    </a:lnTo>
                    <a:lnTo>
                      <a:pt x="610" y="55"/>
                    </a:lnTo>
                    <a:lnTo>
                      <a:pt x="612" y="55"/>
                    </a:lnTo>
                    <a:lnTo>
                      <a:pt x="614" y="56"/>
                    </a:lnTo>
                    <a:lnTo>
                      <a:pt x="615" y="57"/>
                    </a:lnTo>
                    <a:lnTo>
                      <a:pt x="616" y="58"/>
                    </a:lnTo>
                    <a:lnTo>
                      <a:pt x="618" y="58"/>
                    </a:lnTo>
                    <a:lnTo>
                      <a:pt x="620" y="59"/>
                    </a:lnTo>
                    <a:lnTo>
                      <a:pt x="621" y="60"/>
                    </a:lnTo>
                    <a:lnTo>
                      <a:pt x="623" y="61"/>
                    </a:lnTo>
                    <a:lnTo>
                      <a:pt x="624" y="61"/>
                    </a:lnTo>
                    <a:lnTo>
                      <a:pt x="626" y="62"/>
                    </a:lnTo>
                    <a:lnTo>
                      <a:pt x="627" y="62"/>
                    </a:lnTo>
                    <a:lnTo>
                      <a:pt x="629" y="62"/>
                    </a:lnTo>
                    <a:lnTo>
                      <a:pt x="630" y="63"/>
                    </a:lnTo>
                    <a:lnTo>
                      <a:pt x="632" y="63"/>
                    </a:lnTo>
                    <a:lnTo>
                      <a:pt x="633" y="63"/>
                    </a:lnTo>
                    <a:lnTo>
                      <a:pt x="635" y="63"/>
                    </a:lnTo>
                    <a:lnTo>
                      <a:pt x="637" y="63"/>
                    </a:lnTo>
                    <a:lnTo>
                      <a:pt x="638" y="62"/>
                    </a:lnTo>
                    <a:lnTo>
                      <a:pt x="639" y="62"/>
                    </a:lnTo>
                    <a:lnTo>
                      <a:pt x="641" y="62"/>
                    </a:lnTo>
                    <a:lnTo>
                      <a:pt x="643" y="61"/>
                    </a:lnTo>
                    <a:lnTo>
                      <a:pt x="644" y="61"/>
                    </a:lnTo>
                    <a:lnTo>
                      <a:pt x="645" y="60"/>
                    </a:lnTo>
                    <a:lnTo>
                      <a:pt x="647" y="60"/>
                    </a:lnTo>
                    <a:lnTo>
                      <a:pt x="649" y="59"/>
                    </a:lnTo>
                    <a:lnTo>
                      <a:pt x="650" y="58"/>
                    </a:lnTo>
                    <a:lnTo>
                      <a:pt x="652" y="58"/>
                    </a:lnTo>
                    <a:lnTo>
                      <a:pt x="653" y="57"/>
                    </a:lnTo>
                    <a:lnTo>
                      <a:pt x="655" y="57"/>
                    </a:lnTo>
                    <a:lnTo>
                      <a:pt x="656" y="57"/>
                    </a:lnTo>
                    <a:lnTo>
                      <a:pt x="658" y="56"/>
                    </a:lnTo>
                    <a:lnTo>
                      <a:pt x="659" y="56"/>
                    </a:lnTo>
                    <a:lnTo>
                      <a:pt x="661" y="56"/>
                    </a:lnTo>
                    <a:lnTo>
                      <a:pt x="662" y="56"/>
                    </a:lnTo>
                    <a:lnTo>
                      <a:pt x="664" y="55"/>
                    </a:lnTo>
                    <a:lnTo>
                      <a:pt x="666" y="55"/>
                    </a:lnTo>
                    <a:lnTo>
                      <a:pt x="667" y="56"/>
                    </a:lnTo>
                    <a:lnTo>
                      <a:pt x="668" y="56"/>
                    </a:lnTo>
                    <a:lnTo>
                      <a:pt x="670" y="56"/>
                    </a:lnTo>
                    <a:lnTo>
                      <a:pt x="671" y="56"/>
                    </a:lnTo>
                    <a:lnTo>
                      <a:pt x="673" y="57"/>
                    </a:lnTo>
                    <a:lnTo>
                      <a:pt x="674" y="57"/>
                    </a:lnTo>
                    <a:lnTo>
                      <a:pt x="676" y="58"/>
                    </a:lnTo>
                    <a:lnTo>
                      <a:pt x="677" y="58"/>
                    </a:lnTo>
                    <a:lnTo>
                      <a:pt x="679" y="59"/>
                    </a:lnTo>
                    <a:lnTo>
                      <a:pt x="681" y="59"/>
                    </a:lnTo>
                    <a:lnTo>
                      <a:pt x="682" y="60"/>
                    </a:lnTo>
                    <a:lnTo>
                      <a:pt x="683" y="61"/>
                    </a:lnTo>
                    <a:lnTo>
                      <a:pt x="685" y="62"/>
                    </a:lnTo>
                    <a:lnTo>
                      <a:pt x="687" y="62"/>
                    </a:lnTo>
                    <a:lnTo>
                      <a:pt x="688" y="63"/>
                    </a:lnTo>
                    <a:lnTo>
                      <a:pt x="690" y="63"/>
                    </a:lnTo>
                    <a:lnTo>
                      <a:pt x="691" y="63"/>
                    </a:lnTo>
                    <a:lnTo>
                      <a:pt x="693" y="63"/>
                    </a:lnTo>
                    <a:lnTo>
                      <a:pt x="694" y="64"/>
                    </a:lnTo>
                    <a:lnTo>
                      <a:pt x="696" y="64"/>
                    </a:lnTo>
                    <a:lnTo>
                      <a:pt x="697" y="64"/>
                    </a:lnTo>
                    <a:lnTo>
                      <a:pt x="699" y="63"/>
                    </a:lnTo>
                    <a:lnTo>
                      <a:pt x="700" y="63"/>
                    </a:lnTo>
                    <a:lnTo>
                      <a:pt x="702" y="63"/>
                    </a:lnTo>
                    <a:lnTo>
                      <a:pt x="703" y="62"/>
                    </a:lnTo>
                    <a:lnTo>
                      <a:pt x="705" y="62"/>
                    </a:lnTo>
                    <a:lnTo>
                      <a:pt x="706" y="61"/>
                    </a:lnTo>
                    <a:lnTo>
                      <a:pt x="708" y="61"/>
                    </a:lnTo>
                    <a:lnTo>
                      <a:pt x="710" y="59"/>
                    </a:lnTo>
                    <a:lnTo>
                      <a:pt x="711" y="59"/>
                    </a:lnTo>
                    <a:lnTo>
                      <a:pt x="712" y="58"/>
                    </a:lnTo>
                    <a:lnTo>
                      <a:pt x="714" y="57"/>
                    </a:lnTo>
                    <a:lnTo>
                      <a:pt x="716" y="56"/>
                    </a:lnTo>
                    <a:lnTo>
                      <a:pt x="717" y="55"/>
                    </a:lnTo>
                    <a:lnTo>
                      <a:pt x="718" y="54"/>
                    </a:lnTo>
                    <a:lnTo>
                      <a:pt x="720" y="53"/>
                    </a:lnTo>
                    <a:lnTo>
                      <a:pt x="722" y="53"/>
                    </a:lnTo>
                    <a:lnTo>
                      <a:pt x="723" y="52"/>
                    </a:lnTo>
                    <a:lnTo>
                      <a:pt x="725" y="51"/>
                    </a:lnTo>
                    <a:lnTo>
                      <a:pt x="726" y="51"/>
                    </a:lnTo>
                    <a:lnTo>
                      <a:pt x="728" y="50"/>
                    </a:lnTo>
                    <a:lnTo>
                      <a:pt x="729" y="50"/>
                    </a:lnTo>
                    <a:lnTo>
                      <a:pt x="731" y="50"/>
                    </a:lnTo>
                    <a:lnTo>
                      <a:pt x="732" y="50"/>
                    </a:lnTo>
                    <a:lnTo>
                      <a:pt x="734" y="50"/>
                    </a:lnTo>
                    <a:lnTo>
                      <a:pt x="735" y="50"/>
                    </a:lnTo>
                    <a:lnTo>
                      <a:pt x="737" y="50"/>
                    </a:lnTo>
                    <a:lnTo>
                      <a:pt x="738" y="50"/>
                    </a:lnTo>
                    <a:lnTo>
                      <a:pt x="740" y="50"/>
                    </a:lnTo>
                    <a:lnTo>
                      <a:pt x="741" y="51"/>
                    </a:lnTo>
                    <a:lnTo>
                      <a:pt x="743" y="51"/>
                    </a:lnTo>
                    <a:lnTo>
                      <a:pt x="744" y="52"/>
                    </a:lnTo>
                    <a:lnTo>
                      <a:pt x="746" y="52"/>
                    </a:lnTo>
                    <a:lnTo>
                      <a:pt x="747" y="53"/>
                    </a:lnTo>
                    <a:lnTo>
                      <a:pt x="749" y="53"/>
                    </a:lnTo>
                    <a:lnTo>
                      <a:pt x="750" y="54"/>
                    </a:lnTo>
                    <a:lnTo>
                      <a:pt x="752" y="55"/>
                    </a:lnTo>
                    <a:lnTo>
                      <a:pt x="754" y="55"/>
                    </a:lnTo>
                    <a:lnTo>
                      <a:pt x="755" y="56"/>
                    </a:lnTo>
                    <a:lnTo>
                      <a:pt x="756" y="56"/>
                    </a:lnTo>
                    <a:lnTo>
                      <a:pt x="758" y="57"/>
                    </a:lnTo>
                    <a:lnTo>
                      <a:pt x="760" y="57"/>
                    </a:lnTo>
                    <a:lnTo>
                      <a:pt x="761" y="57"/>
                    </a:lnTo>
                    <a:lnTo>
                      <a:pt x="763" y="57"/>
                    </a:lnTo>
                    <a:lnTo>
                      <a:pt x="764" y="58"/>
                    </a:lnTo>
                    <a:lnTo>
                      <a:pt x="766" y="58"/>
                    </a:lnTo>
                    <a:lnTo>
                      <a:pt x="767" y="58"/>
                    </a:lnTo>
                    <a:lnTo>
                      <a:pt x="769" y="58"/>
                    </a:lnTo>
                    <a:lnTo>
                      <a:pt x="770" y="57"/>
                    </a:lnTo>
                    <a:lnTo>
                      <a:pt x="772" y="57"/>
                    </a:lnTo>
                    <a:lnTo>
                      <a:pt x="773" y="57"/>
                    </a:lnTo>
                    <a:lnTo>
                      <a:pt x="775" y="56"/>
                    </a:lnTo>
                    <a:lnTo>
                      <a:pt x="776" y="56"/>
                    </a:lnTo>
                    <a:lnTo>
                      <a:pt x="778" y="56"/>
                    </a:lnTo>
                    <a:lnTo>
                      <a:pt x="779" y="55"/>
                    </a:lnTo>
                    <a:lnTo>
                      <a:pt x="781" y="55"/>
                    </a:lnTo>
                    <a:lnTo>
                      <a:pt x="783" y="54"/>
                    </a:lnTo>
                    <a:lnTo>
                      <a:pt x="784" y="53"/>
                    </a:lnTo>
                    <a:lnTo>
                      <a:pt x="785" y="52"/>
                    </a:lnTo>
                    <a:lnTo>
                      <a:pt x="787" y="52"/>
                    </a:lnTo>
                    <a:lnTo>
                      <a:pt x="789" y="51"/>
                    </a:lnTo>
                    <a:lnTo>
                      <a:pt x="790" y="50"/>
                    </a:lnTo>
                    <a:lnTo>
                      <a:pt x="792" y="50"/>
                    </a:lnTo>
                    <a:lnTo>
                      <a:pt x="793" y="49"/>
                    </a:lnTo>
                    <a:lnTo>
                      <a:pt x="795" y="48"/>
                    </a:lnTo>
                    <a:lnTo>
                      <a:pt x="796" y="48"/>
                    </a:lnTo>
                    <a:lnTo>
                      <a:pt x="798" y="47"/>
                    </a:lnTo>
                    <a:lnTo>
                      <a:pt x="799" y="46"/>
                    </a:lnTo>
                    <a:lnTo>
                      <a:pt x="801" y="46"/>
                    </a:lnTo>
                    <a:lnTo>
                      <a:pt x="802" y="45"/>
                    </a:lnTo>
                    <a:lnTo>
                      <a:pt x="804" y="45"/>
                    </a:lnTo>
                    <a:lnTo>
                      <a:pt x="805" y="44"/>
                    </a:lnTo>
                    <a:lnTo>
                      <a:pt x="807" y="44"/>
                    </a:lnTo>
                    <a:lnTo>
                      <a:pt x="808" y="43"/>
                    </a:lnTo>
                    <a:lnTo>
                      <a:pt x="810" y="43"/>
                    </a:lnTo>
                    <a:lnTo>
                      <a:pt x="811" y="43"/>
                    </a:lnTo>
                    <a:lnTo>
                      <a:pt x="813" y="42"/>
                    </a:lnTo>
                    <a:lnTo>
                      <a:pt x="814" y="42"/>
                    </a:lnTo>
                    <a:lnTo>
                      <a:pt x="816" y="42"/>
                    </a:lnTo>
                    <a:lnTo>
                      <a:pt x="817" y="42"/>
                    </a:lnTo>
                    <a:lnTo>
                      <a:pt x="819" y="42"/>
                    </a:lnTo>
                    <a:lnTo>
                      <a:pt x="820" y="41"/>
                    </a:lnTo>
                    <a:lnTo>
                      <a:pt x="822" y="42"/>
                    </a:lnTo>
                    <a:lnTo>
                      <a:pt x="823" y="42"/>
                    </a:lnTo>
                    <a:lnTo>
                      <a:pt x="825" y="42"/>
                    </a:lnTo>
                    <a:lnTo>
                      <a:pt x="827" y="42"/>
                    </a:lnTo>
                    <a:lnTo>
                      <a:pt x="828" y="42"/>
                    </a:lnTo>
                    <a:lnTo>
                      <a:pt x="829" y="42"/>
                    </a:lnTo>
                    <a:lnTo>
                      <a:pt x="831" y="43"/>
                    </a:lnTo>
                    <a:lnTo>
                      <a:pt x="833" y="43"/>
                    </a:lnTo>
                    <a:lnTo>
                      <a:pt x="834" y="43"/>
                    </a:lnTo>
                    <a:lnTo>
                      <a:pt x="836" y="44"/>
                    </a:lnTo>
                    <a:lnTo>
                      <a:pt x="837" y="44"/>
                    </a:lnTo>
                    <a:lnTo>
                      <a:pt x="839" y="45"/>
                    </a:lnTo>
                    <a:lnTo>
                      <a:pt x="840" y="45"/>
                    </a:lnTo>
                    <a:lnTo>
                      <a:pt x="842" y="46"/>
                    </a:lnTo>
                    <a:lnTo>
                      <a:pt x="843" y="46"/>
                    </a:lnTo>
                    <a:lnTo>
                      <a:pt x="845" y="47"/>
                    </a:lnTo>
                    <a:lnTo>
                      <a:pt x="846" y="48"/>
                    </a:lnTo>
                    <a:lnTo>
                      <a:pt x="848" y="48"/>
                    </a:lnTo>
                    <a:lnTo>
                      <a:pt x="849" y="49"/>
                    </a:lnTo>
                    <a:lnTo>
                      <a:pt x="851" y="49"/>
                    </a:lnTo>
                    <a:lnTo>
                      <a:pt x="852" y="49"/>
                    </a:lnTo>
                    <a:lnTo>
                      <a:pt x="854" y="49"/>
                    </a:lnTo>
                    <a:lnTo>
                      <a:pt x="856" y="50"/>
                    </a:lnTo>
                    <a:lnTo>
                      <a:pt x="857" y="50"/>
                    </a:lnTo>
                    <a:lnTo>
                      <a:pt x="858" y="50"/>
                    </a:lnTo>
                    <a:lnTo>
                      <a:pt x="860" y="49"/>
                    </a:lnTo>
                    <a:lnTo>
                      <a:pt x="862" y="49"/>
                    </a:lnTo>
                    <a:lnTo>
                      <a:pt x="863" y="49"/>
                    </a:lnTo>
                    <a:lnTo>
                      <a:pt x="865" y="48"/>
                    </a:lnTo>
                    <a:lnTo>
                      <a:pt x="866" y="48"/>
                    </a:lnTo>
                    <a:lnTo>
                      <a:pt x="868" y="47"/>
                    </a:lnTo>
                    <a:lnTo>
                      <a:pt x="869" y="46"/>
                    </a:lnTo>
                    <a:lnTo>
                      <a:pt x="871" y="45"/>
                    </a:lnTo>
                    <a:lnTo>
                      <a:pt x="872" y="44"/>
                    </a:lnTo>
                    <a:lnTo>
                      <a:pt x="874" y="43"/>
                    </a:lnTo>
                    <a:lnTo>
                      <a:pt x="875" y="42"/>
                    </a:lnTo>
                    <a:lnTo>
                      <a:pt x="877" y="40"/>
                    </a:lnTo>
                    <a:lnTo>
                      <a:pt x="878" y="39"/>
                    </a:lnTo>
                    <a:lnTo>
                      <a:pt x="880" y="38"/>
                    </a:lnTo>
                    <a:lnTo>
                      <a:pt x="881" y="36"/>
                    </a:lnTo>
                    <a:lnTo>
                      <a:pt x="883" y="34"/>
                    </a:lnTo>
                    <a:lnTo>
                      <a:pt x="884" y="33"/>
                    </a:lnTo>
                    <a:lnTo>
                      <a:pt x="886" y="32"/>
                    </a:lnTo>
                    <a:lnTo>
                      <a:pt x="887" y="30"/>
                    </a:lnTo>
                    <a:lnTo>
                      <a:pt x="889" y="29"/>
                    </a:lnTo>
                    <a:lnTo>
                      <a:pt x="890" y="28"/>
                    </a:lnTo>
                    <a:lnTo>
                      <a:pt x="892" y="26"/>
                    </a:lnTo>
                    <a:lnTo>
                      <a:pt x="894" y="25"/>
                    </a:lnTo>
                    <a:lnTo>
                      <a:pt x="895" y="24"/>
                    </a:lnTo>
                    <a:lnTo>
                      <a:pt x="896" y="23"/>
                    </a:lnTo>
                    <a:lnTo>
                      <a:pt x="898" y="22"/>
                    </a:lnTo>
                    <a:lnTo>
                      <a:pt x="900" y="22"/>
                    </a:lnTo>
                    <a:lnTo>
                      <a:pt x="901" y="21"/>
                    </a:lnTo>
                    <a:lnTo>
                      <a:pt x="902" y="21"/>
                    </a:lnTo>
                    <a:lnTo>
                      <a:pt x="904" y="21"/>
                    </a:lnTo>
                    <a:lnTo>
                      <a:pt x="906" y="20"/>
                    </a:lnTo>
                    <a:lnTo>
                      <a:pt x="907" y="20"/>
                    </a:lnTo>
                    <a:lnTo>
                      <a:pt x="909" y="20"/>
                    </a:lnTo>
                    <a:lnTo>
                      <a:pt x="910" y="21"/>
                    </a:lnTo>
                    <a:lnTo>
                      <a:pt x="912" y="21"/>
                    </a:lnTo>
                    <a:lnTo>
                      <a:pt x="913" y="21"/>
                    </a:lnTo>
                    <a:lnTo>
                      <a:pt x="915" y="22"/>
                    </a:lnTo>
                    <a:lnTo>
                      <a:pt x="916" y="22"/>
                    </a:lnTo>
                    <a:lnTo>
                      <a:pt x="918" y="23"/>
                    </a:lnTo>
                    <a:lnTo>
                      <a:pt x="919" y="24"/>
                    </a:lnTo>
                    <a:lnTo>
                      <a:pt x="921" y="25"/>
                    </a:lnTo>
                    <a:lnTo>
                      <a:pt x="923" y="25"/>
                    </a:lnTo>
                    <a:lnTo>
                      <a:pt x="924" y="26"/>
                    </a:lnTo>
                    <a:lnTo>
                      <a:pt x="925" y="27"/>
                    </a:lnTo>
                    <a:lnTo>
                      <a:pt x="927" y="27"/>
                    </a:lnTo>
                    <a:lnTo>
                      <a:pt x="929" y="28"/>
                    </a:lnTo>
                    <a:lnTo>
                      <a:pt x="930" y="29"/>
                    </a:lnTo>
                    <a:lnTo>
                      <a:pt x="931" y="30"/>
                    </a:lnTo>
                    <a:lnTo>
                      <a:pt x="933" y="30"/>
                    </a:lnTo>
                    <a:lnTo>
                      <a:pt x="935" y="31"/>
                    </a:lnTo>
                    <a:lnTo>
                      <a:pt x="936" y="31"/>
                    </a:lnTo>
                    <a:lnTo>
                      <a:pt x="938" y="32"/>
                    </a:lnTo>
                    <a:lnTo>
                      <a:pt x="939" y="32"/>
                    </a:lnTo>
                    <a:lnTo>
                      <a:pt x="941" y="33"/>
                    </a:lnTo>
                    <a:lnTo>
                      <a:pt x="942" y="33"/>
                    </a:lnTo>
                    <a:lnTo>
                      <a:pt x="944" y="33"/>
                    </a:lnTo>
                    <a:lnTo>
                      <a:pt x="945" y="33"/>
                    </a:lnTo>
                    <a:lnTo>
                      <a:pt x="947" y="33"/>
                    </a:lnTo>
                    <a:lnTo>
                      <a:pt x="948" y="33"/>
                    </a:lnTo>
                    <a:lnTo>
                      <a:pt x="950" y="33"/>
                    </a:lnTo>
                    <a:lnTo>
                      <a:pt x="951" y="33"/>
                    </a:lnTo>
                    <a:lnTo>
                      <a:pt x="953" y="32"/>
                    </a:lnTo>
                    <a:lnTo>
                      <a:pt x="954" y="32"/>
                    </a:lnTo>
                    <a:lnTo>
                      <a:pt x="956" y="32"/>
                    </a:lnTo>
                    <a:lnTo>
                      <a:pt x="957" y="31"/>
                    </a:lnTo>
                    <a:lnTo>
                      <a:pt x="959" y="31"/>
                    </a:lnTo>
                    <a:lnTo>
                      <a:pt x="960" y="31"/>
                    </a:lnTo>
                    <a:lnTo>
                      <a:pt x="962" y="30"/>
                    </a:lnTo>
                    <a:lnTo>
                      <a:pt x="963" y="30"/>
                    </a:lnTo>
                    <a:lnTo>
                      <a:pt x="965" y="29"/>
                    </a:lnTo>
                    <a:lnTo>
                      <a:pt x="967" y="28"/>
                    </a:lnTo>
                    <a:lnTo>
                      <a:pt x="968" y="28"/>
                    </a:lnTo>
                    <a:lnTo>
                      <a:pt x="969" y="27"/>
                    </a:lnTo>
                    <a:lnTo>
                      <a:pt x="971" y="27"/>
                    </a:lnTo>
                    <a:lnTo>
                      <a:pt x="973" y="26"/>
                    </a:lnTo>
                    <a:lnTo>
                      <a:pt x="974" y="26"/>
                    </a:lnTo>
                    <a:lnTo>
                      <a:pt x="975" y="25"/>
                    </a:lnTo>
                    <a:lnTo>
                      <a:pt x="977" y="25"/>
                    </a:lnTo>
                    <a:lnTo>
                      <a:pt x="979" y="25"/>
                    </a:lnTo>
                    <a:lnTo>
                      <a:pt x="980" y="24"/>
                    </a:lnTo>
                    <a:lnTo>
                      <a:pt x="982" y="24"/>
                    </a:lnTo>
                    <a:lnTo>
                      <a:pt x="983" y="24"/>
                    </a:lnTo>
                    <a:lnTo>
                      <a:pt x="985" y="24"/>
                    </a:lnTo>
                    <a:lnTo>
                      <a:pt x="986" y="24"/>
                    </a:lnTo>
                    <a:lnTo>
                      <a:pt x="988" y="24"/>
                    </a:lnTo>
                    <a:lnTo>
                      <a:pt x="989" y="24"/>
                    </a:lnTo>
                    <a:lnTo>
                      <a:pt x="991" y="24"/>
                    </a:lnTo>
                    <a:lnTo>
                      <a:pt x="992" y="24"/>
                    </a:lnTo>
                    <a:lnTo>
                      <a:pt x="994" y="25"/>
                    </a:lnTo>
                    <a:lnTo>
                      <a:pt x="996" y="25"/>
                    </a:lnTo>
                    <a:lnTo>
                      <a:pt x="997" y="25"/>
                    </a:lnTo>
                    <a:lnTo>
                      <a:pt x="998" y="26"/>
                    </a:lnTo>
                    <a:lnTo>
                      <a:pt x="1000" y="26"/>
                    </a:lnTo>
                    <a:lnTo>
                      <a:pt x="1002" y="27"/>
                    </a:lnTo>
                    <a:lnTo>
                      <a:pt x="1003" y="28"/>
                    </a:lnTo>
                    <a:lnTo>
                      <a:pt x="1004" y="28"/>
                    </a:lnTo>
                    <a:lnTo>
                      <a:pt x="1006" y="29"/>
                    </a:lnTo>
                    <a:lnTo>
                      <a:pt x="1008" y="30"/>
                    </a:lnTo>
                    <a:lnTo>
                      <a:pt x="1009" y="31"/>
                    </a:lnTo>
                    <a:lnTo>
                      <a:pt x="1011" y="32"/>
                    </a:lnTo>
                    <a:lnTo>
                      <a:pt x="1012" y="33"/>
                    </a:lnTo>
                    <a:lnTo>
                      <a:pt x="1014" y="33"/>
                    </a:lnTo>
                    <a:lnTo>
                      <a:pt x="1015" y="34"/>
                    </a:lnTo>
                    <a:lnTo>
                      <a:pt x="1017" y="35"/>
                    </a:lnTo>
                    <a:lnTo>
                      <a:pt x="1018" y="36"/>
                    </a:lnTo>
                    <a:lnTo>
                      <a:pt x="1020" y="37"/>
                    </a:lnTo>
                    <a:lnTo>
                      <a:pt x="1021" y="38"/>
                    </a:lnTo>
                    <a:lnTo>
                      <a:pt x="1023" y="38"/>
                    </a:lnTo>
                    <a:lnTo>
                      <a:pt x="1024" y="39"/>
                    </a:lnTo>
                    <a:lnTo>
                      <a:pt x="1026" y="39"/>
                    </a:lnTo>
                    <a:lnTo>
                      <a:pt x="1027" y="40"/>
                    </a:lnTo>
                    <a:lnTo>
                      <a:pt x="1029" y="40"/>
                    </a:lnTo>
                    <a:lnTo>
                      <a:pt x="1030" y="40"/>
                    </a:lnTo>
                    <a:lnTo>
                      <a:pt x="1032" y="40"/>
                    </a:lnTo>
                    <a:lnTo>
                      <a:pt x="1033" y="41"/>
                    </a:lnTo>
                    <a:lnTo>
                      <a:pt x="1035" y="41"/>
                    </a:lnTo>
                    <a:lnTo>
                      <a:pt x="1036" y="40"/>
                    </a:lnTo>
                    <a:lnTo>
                      <a:pt x="1038" y="40"/>
                    </a:lnTo>
                    <a:lnTo>
                      <a:pt x="1040" y="40"/>
                    </a:lnTo>
                    <a:lnTo>
                      <a:pt x="1041" y="40"/>
                    </a:lnTo>
                    <a:lnTo>
                      <a:pt x="1042" y="40"/>
                    </a:lnTo>
                    <a:lnTo>
                      <a:pt x="1044" y="39"/>
                    </a:lnTo>
                    <a:lnTo>
                      <a:pt x="1046" y="39"/>
                    </a:lnTo>
                    <a:lnTo>
                      <a:pt x="1047" y="38"/>
                    </a:lnTo>
                    <a:lnTo>
                      <a:pt x="1049" y="38"/>
                    </a:lnTo>
                    <a:lnTo>
                      <a:pt x="1050" y="37"/>
                    </a:lnTo>
                    <a:lnTo>
                      <a:pt x="1052" y="37"/>
                    </a:lnTo>
                    <a:lnTo>
                      <a:pt x="1053" y="36"/>
                    </a:lnTo>
                    <a:lnTo>
                      <a:pt x="1055" y="36"/>
                    </a:lnTo>
                    <a:lnTo>
                      <a:pt x="1056" y="35"/>
                    </a:lnTo>
                    <a:lnTo>
                      <a:pt x="1058" y="34"/>
                    </a:lnTo>
                    <a:lnTo>
                      <a:pt x="1059" y="34"/>
                    </a:lnTo>
                    <a:lnTo>
                      <a:pt x="1061" y="34"/>
                    </a:lnTo>
                    <a:lnTo>
                      <a:pt x="1062" y="33"/>
                    </a:lnTo>
                    <a:lnTo>
                      <a:pt x="1064" y="33"/>
                    </a:lnTo>
                    <a:lnTo>
                      <a:pt x="1065" y="33"/>
                    </a:lnTo>
                    <a:lnTo>
                      <a:pt x="1067" y="33"/>
                    </a:lnTo>
                    <a:lnTo>
                      <a:pt x="1069" y="32"/>
                    </a:lnTo>
                    <a:lnTo>
                      <a:pt x="1070" y="32"/>
                    </a:lnTo>
                    <a:lnTo>
                      <a:pt x="1071" y="32"/>
                    </a:lnTo>
                    <a:lnTo>
                      <a:pt x="1073" y="32"/>
                    </a:lnTo>
                    <a:lnTo>
                      <a:pt x="1075" y="32"/>
                    </a:lnTo>
                    <a:lnTo>
                      <a:pt x="1076" y="33"/>
                    </a:lnTo>
                    <a:lnTo>
                      <a:pt x="1077" y="33"/>
                    </a:lnTo>
                    <a:lnTo>
                      <a:pt x="1079" y="33"/>
                    </a:lnTo>
                    <a:lnTo>
                      <a:pt x="1081" y="33"/>
                    </a:lnTo>
                    <a:lnTo>
                      <a:pt x="1082" y="34"/>
                    </a:lnTo>
                    <a:lnTo>
                      <a:pt x="1084" y="34"/>
                    </a:lnTo>
                    <a:lnTo>
                      <a:pt x="1085" y="34"/>
                    </a:lnTo>
                    <a:lnTo>
                      <a:pt x="1087" y="35"/>
                    </a:lnTo>
                    <a:lnTo>
                      <a:pt x="1088" y="36"/>
                    </a:lnTo>
                    <a:lnTo>
                      <a:pt x="1090" y="36"/>
                    </a:lnTo>
                    <a:lnTo>
                      <a:pt x="1091" y="36"/>
                    </a:lnTo>
                    <a:lnTo>
                      <a:pt x="1093" y="37"/>
                    </a:lnTo>
                    <a:lnTo>
                      <a:pt x="1094" y="37"/>
                    </a:lnTo>
                    <a:lnTo>
                      <a:pt x="1096" y="37"/>
                    </a:lnTo>
                    <a:lnTo>
                      <a:pt x="1097" y="38"/>
                    </a:lnTo>
                    <a:lnTo>
                      <a:pt x="1099" y="38"/>
                    </a:lnTo>
                    <a:lnTo>
                      <a:pt x="1100" y="38"/>
                    </a:lnTo>
                    <a:lnTo>
                      <a:pt x="1102" y="38"/>
                    </a:lnTo>
                    <a:lnTo>
                      <a:pt x="1103" y="39"/>
                    </a:lnTo>
                    <a:lnTo>
                      <a:pt x="1105" y="39"/>
                    </a:lnTo>
                    <a:lnTo>
                      <a:pt x="1106" y="39"/>
                    </a:lnTo>
                    <a:lnTo>
                      <a:pt x="1108" y="39"/>
                    </a:lnTo>
                    <a:lnTo>
                      <a:pt x="1109" y="39"/>
                    </a:lnTo>
                    <a:lnTo>
                      <a:pt x="1111" y="39"/>
                    </a:lnTo>
                    <a:lnTo>
                      <a:pt x="1113" y="39"/>
                    </a:lnTo>
                    <a:lnTo>
                      <a:pt x="1114" y="38"/>
                    </a:lnTo>
                    <a:lnTo>
                      <a:pt x="1115" y="38"/>
                    </a:lnTo>
                    <a:lnTo>
                      <a:pt x="1117" y="38"/>
                    </a:lnTo>
                    <a:lnTo>
                      <a:pt x="1119" y="38"/>
                    </a:lnTo>
                    <a:lnTo>
                      <a:pt x="1120" y="38"/>
                    </a:lnTo>
                    <a:lnTo>
                      <a:pt x="1122" y="37"/>
                    </a:lnTo>
                    <a:lnTo>
                      <a:pt x="1123" y="37"/>
                    </a:lnTo>
                    <a:lnTo>
                      <a:pt x="1125" y="37"/>
                    </a:lnTo>
                    <a:lnTo>
                      <a:pt x="1126" y="37"/>
                    </a:lnTo>
                    <a:lnTo>
                      <a:pt x="1128" y="37"/>
                    </a:lnTo>
                    <a:lnTo>
                      <a:pt x="1129" y="36"/>
                    </a:lnTo>
                    <a:lnTo>
                      <a:pt x="1131" y="36"/>
                    </a:lnTo>
                    <a:lnTo>
                      <a:pt x="1132" y="36"/>
                    </a:lnTo>
                    <a:lnTo>
                      <a:pt x="1134" y="36"/>
                    </a:lnTo>
                    <a:lnTo>
                      <a:pt x="1135" y="36"/>
                    </a:lnTo>
                    <a:lnTo>
                      <a:pt x="1137" y="36"/>
                    </a:lnTo>
                    <a:lnTo>
                      <a:pt x="1138" y="36"/>
                    </a:lnTo>
                    <a:lnTo>
                      <a:pt x="1140" y="36"/>
                    </a:lnTo>
                    <a:lnTo>
                      <a:pt x="1142" y="36"/>
                    </a:lnTo>
                    <a:lnTo>
                      <a:pt x="1143" y="36"/>
                    </a:lnTo>
                    <a:lnTo>
                      <a:pt x="1144" y="36"/>
                    </a:lnTo>
                    <a:lnTo>
                      <a:pt x="1146" y="36"/>
                    </a:lnTo>
                    <a:lnTo>
                      <a:pt x="1148" y="36"/>
                    </a:lnTo>
                    <a:lnTo>
                      <a:pt x="1149" y="37"/>
                    </a:lnTo>
                    <a:lnTo>
                      <a:pt x="1151" y="37"/>
                    </a:lnTo>
                    <a:lnTo>
                      <a:pt x="1152" y="37"/>
                    </a:lnTo>
                    <a:lnTo>
                      <a:pt x="1154" y="37"/>
                    </a:lnTo>
                    <a:lnTo>
                      <a:pt x="1155" y="38"/>
                    </a:lnTo>
                    <a:lnTo>
                      <a:pt x="1157" y="38"/>
                    </a:lnTo>
                    <a:lnTo>
                      <a:pt x="1158" y="39"/>
                    </a:lnTo>
                    <a:lnTo>
                      <a:pt x="1160" y="39"/>
                    </a:lnTo>
                    <a:lnTo>
                      <a:pt x="1161" y="39"/>
                    </a:lnTo>
                    <a:lnTo>
                      <a:pt x="1163" y="40"/>
                    </a:lnTo>
                    <a:lnTo>
                      <a:pt x="1164" y="40"/>
                    </a:lnTo>
                    <a:lnTo>
                      <a:pt x="1166" y="41"/>
                    </a:lnTo>
                    <a:lnTo>
                      <a:pt x="1167" y="42"/>
                    </a:lnTo>
                    <a:lnTo>
                      <a:pt x="1169" y="42"/>
                    </a:lnTo>
                    <a:lnTo>
                      <a:pt x="1170" y="43"/>
                    </a:lnTo>
                    <a:lnTo>
                      <a:pt x="1172" y="43"/>
                    </a:lnTo>
                    <a:lnTo>
                      <a:pt x="1173" y="44"/>
                    </a:lnTo>
                    <a:lnTo>
                      <a:pt x="1175" y="44"/>
                    </a:lnTo>
                    <a:lnTo>
                      <a:pt x="1176" y="45"/>
                    </a:lnTo>
                    <a:lnTo>
                      <a:pt x="1178" y="45"/>
                    </a:lnTo>
                    <a:lnTo>
                      <a:pt x="1180" y="46"/>
                    </a:lnTo>
                    <a:lnTo>
                      <a:pt x="1181" y="46"/>
                    </a:lnTo>
                    <a:lnTo>
                      <a:pt x="1182" y="47"/>
                    </a:lnTo>
                    <a:lnTo>
                      <a:pt x="1184" y="47"/>
                    </a:lnTo>
                    <a:lnTo>
                      <a:pt x="1186" y="48"/>
                    </a:lnTo>
                    <a:lnTo>
                      <a:pt x="1187" y="48"/>
                    </a:lnTo>
                    <a:lnTo>
                      <a:pt x="1188" y="49"/>
                    </a:lnTo>
                    <a:lnTo>
                      <a:pt x="1190" y="49"/>
                    </a:lnTo>
                    <a:lnTo>
                      <a:pt x="1192" y="50"/>
                    </a:lnTo>
                    <a:lnTo>
                      <a:pt x="1193" y="50"/>
                    </a:lnTo>
                    <a:lnTo>
                      <a:pt x="1195" y="51"/>
                    </a:lnTo>
                    <a:lnTo>
                      <a:pt x="1196" y="51"/>
                    </a:lnTo>
                    <a:lnTo>
                      <a:pt x="1198" y="52"/>
                    </a:lnTo>
                    <a:lnTo>
                      <a:pt x="1199" y="52"/>
                    </a:lnTo>
                    <a:lnTo>
                      <a:pt x="1201" y="52"/>
                    </a:lnTo>
                    <a:lnTo>
                      <a:pt x="1202" y="53"/>
                    </a:lnTo>
                    <a:lnTo>
                      <a:pt x="1204" y="53"/>
                    </a:lnTo>
                    <a:lnTo>
                      <a:pt x="1205" y="53"/>
                    </a:lnTo>
                    <a:lnTo>
                      <a:pt x="1207" y="54"/>
                    </a:lnTo>
                    <a:lnTo>
                      <a:pt x="1208" y="54"/>
                    </a:lnTo>
                    <a:lnTo>
                      <a:pt x="1210" y="55"/>
                    </a:lnTo>
                    <a:lnTo>
                      <a:pt x="1211" y="55"/>
                    </a:lnTo>
                    <a:lnTo>
                      <a:pt x="1213" y="55"/>
                    </a:lnTo>
                    <a:lnTo>
                      <a:pt x="1215" y="55"/>
                    </a:lnTo>
                    <a:lnTo>
                      <a:pt x="1216" y="56"/>
                    </a:lnTo>
                    <a:lnTo>
                      <a:pt x="1217" y="56"/>
                    </a:lnTo>
                    <a:lnTo>
                      <a:pt x="1219" y="56"/>
                    </a:lnTo>
                    <a:lnTo>
                      <a:pt x="1221" y="56"/>
                    </a:lnTo>
                    <a:lnTo>
                      <a:pt x="1222" y="56"/>
                    </a:lnTo>
                    <a:lnTo>
                      <a:pt x="1224" y="56"/>
                    </a:lnTo>
                    <a:lnTo>
                      <a:pt x="1225" y="56"/>
                    </a:lnTo>
                    <a:lnTo>
                      <a:pt x="1227" y="56"/>
                    </a:lnTo>
                    <a:lnTo>
                      <a:pt x="1228" y="55"/>
                    </a:lnTo>
                    <a:lnTo>
                      <a:pt x="1230" y="55"/>
                    </a:lnTo>
                    <a:lnTo>
                      <a:pt x="1231" y="55"/>
                    </a:lnTo>
                    <a:lnTo>
                      <a:pt x="1233" y="55"/>
                    </a:lnTo>
                    <a:lnTo>
                      <a:pt x="1234" y="54"/>
                    </a:lnTo>
                    <a:lnTo>
                      <a:pt x="1236" y="54"/>
                    </a:lnTo>
                    <a:lnTo>
                      <a:pt x="1237" y="53"/>
                    </a:lnTo>
                    <a:lnTo>
                      <a:pt x="1239" y="53"/>
                    </a:lnTo>
                    <a:lnTo>
                      <a:pt x="1240" y="52"/>
                    </a:lnTo>
                    <a:lnTo>
                      <a:pt x="1242" y="52"/>
                    </a:lnTo>
                    <a:lnTo>
                      <a:pt x="1243" y="51"/>
                    </a:lnTo>
                    <a:lnTo>
                      <a:pt x="1245" y="51"/>
                    </a:lnTo>
                    <a:lnTo>
                      <a:pt x="1246" y="50"/>
                    </a:lnTo>
                    <a:lnTo>
                      <a:pt x="1248" y="50"/>
                    </a:lnTo>
                    <a:lnTo>
                      <a:pt x="1249" y="49"/>
                    </a:lnTo>
                    <a:lnTo>
                      <a:pt x="1251" y="49"/>
                    </a:lnTo>
                    <a:lnTo>
                      <a:pt x="1253" y="48"/>
                    </a:lnTo>
                    <a:lnTo>
                      <a:pt x="1254" y="48"/>
                    </a:lnTo>
                    <a:lnTo>
                      <a:pt x="1255" y="47"/>
                    </a:lnTo>
                    <a:lnTo>
                      <a:pt x="1257" y="47"/>
                    </a:lnTo>
                    <a:lnTo>
                      <a:pt x="1259" y="46"/>
                    </a:lnTo>
                    <a:lnTo>
                      <a:pt x="1260" y="46"/>
                    </a:lnTo>
                    <a:lnTo>
                      <a:pt x="1261" y="46"/>
                    </a:lnTo>
                    <a:lnTo>
                      <a:pt x="1263" y="46"/>
                    </a:lnTo>
                    <a:lnTo>
                      <a:pt x="1265" y="45"/>
                    </a:lnTo>
                    <a:lnTo>
                      <a:pt x="1266" y="45"/>
                    </a:lnTo>
                    <a:lnTo>
                      <a:pt x="1268" y="45"/>
                    </a:lnTo>
                    <a:lnTo>
                      <a:pt x="1269" y="46"/>
                    </a:lnTo>
                    <a:lnTo>
                      <a:pt x="1271" y="46"/>
                    </a:lnTo>
                    <a:lnTo>
                      <a:pt x="1272" y="46"/>
                    </a:lnTo>
                    <a:lnTo>
                      <a:pt x="1274" y="46"/>
                    </a:lnTo>
                    <a:lnTo>
                      <a:pt x="1275" y="47"/>
                    </a:lnTo>
                    <a:lnTo>
                      <a:pt x="1277" y="47"/>
                    </a:lnTo>
                    <a:lnTo>
                      <a:pt x="1278" y="48"/>
                    </a:lnTo>
                    <a:lnTo>
                      <a:pt x="1280" y="48"/>
                    </a:lnTo>
                    <a:lnTo>
                      <a:pt x="1282" y="48"/>
                    </a:lnTo>
                    <a:lnTo>
                      <a:pt x="1283" y="49"/>
                    </a:lnTo>
                    <a:lnTo>
                      <a:pt x="1284" y="49"/>
                    </a:lnTo>
                    <a:lnTo>
                      <a:pt x="1286" y="50"/>
                    </a:lnTo>
                    <a:lnTo>
                      <a:pt x="1288" y="50"/>
                    </a:lnTo>
                    <a:lnTo>
                      <a:pt x="1289" y="51"/>
                    </a:lnTo>
                    <a:lnTo>
                      <a:pt x="1290" y="51"/>
                    </a:lnTo>
                    <a:lnTo>
                      <a:pt x="1292" y="51"/>
                    </a:lnTo>
                    <a:lnTo>
                      <a:pt x="1294" y="51"/>
                    </a:lnTo>
                    <a:lnTo>
                      <a:pt x="1295" y="52"/>
                    </a:lnTo>
                    <a:lnTo>
                      <a:pt x="1297" y="52"/>
                    </a:lnTo>
                    <a:lnTo>
                      <a:pt x="1298" y="52"/>
                    </a:lnTo>
                    <a:lnTo>
                      <a:pt x="1300" y="52"/>
                    </a:lnTo>
                    <a:lnTo>
                      <a:pt x="1301" y="52"/>
                    </a:lnTo>
                    <a:lnTo>
                      <a:pt x="1303" y="52"/>
                    </a:lnTo>
                    <a:lnTo>
                      <a:pt x="1304" y="52"/>
                    </a:lnTo>
                    <a:lnTo>
                      <a:pt x="1306" y="51"/>
                    </a:lnTo>
                    <a:lnTo>
                      <a:pt x="1307" y="51"/>
                    </a:lnTo>
                    <a:lnTo>
                      <a:pt x="1309" y="51"/>
                    </a:lnTo>
                    <a:lnTo>
                      <a:pt x="1310" y="50"/>
                    </a:lnTo>
                    <a:lnTo>
                      <a:pt x="1312" y="50"/>
                    </a:lnTo>
                    <a:lnTo>
                      <a:pt x="1313" y="49"/>
                    </a:lnTo>
                    <a:lnTo>
                      <a:pt x="1315" y="49"/>
                    </a:lnTo>
                    <a:lnTo>
                      <a:pt x="1316" y="48"/>
                    </a:lnTo>
                    <a:lnTo>
                      <a:pt x="1318" y="48"/>
                    </a:lnTo>
                    <a:lnTo>
                      <a:pt x="1319" y="47"/>
                    </a:lnTo>
                    <a:lnTo>
                      <a:pt x="1321" y="46"/>
                    </a:lnTo>
                    <a:lnTo>
                      <a:pt x="1322" y="45"/>
                    </a:lnTo>
                    <a:lnTo>
                      <a:pt x="1324" y="45"/>
                    </a:lnTo>
                    <a:lnTo>
                      <a:pt x="1326" y="44"/>
                    </a:lnTo>
                    <a:lnTo>
                      <a:pt x="1327" y="43"/>
                    </a:lnTo>
                    <a:lnTo>
                      <a:pt x="1328" y="42"/>
                    </a:lnTo>
                    <a:lnTo>
                      <a:pt x="1330" y="42"/>
                    </a:lnTo>
                    <a:lnTo>
                      <a:pt x="1332" y="41"/>
                    </a:lnTo>
                    <a:lnTo>
                      <a:pt x="1333" y="40"/>
                    </a:lnTo>
                    <a:lnTo>
                      <a:pt x="1334" y="40"/>
                    </a:lnTo>
                    <a:lnTo>
                      <a:pt x="1336" y="39"/>
                    </a:lnTo>
                    <a:lnTo>
                      <a:pt x="1338" y="38"/>
                    </a:lnTo>
                    <a:lnTo>
                      <a:pt x="1339" y="38"/>
                    </a:lnTo>
                    <a:lnTo>
                      <a:pt x="1341" y="37"/>
                    </a:lnTo>
                    <a:lnTo>
                      <a:pt x="1342" y="37"/>
                    </a:lnTo>
                    <a:lnTo>
                      <a:pt x="1344" y="37"/>
                    </a:lnTo>
                    <a:lnTo>
                      <a:pt x="1345" y="36"/>
                    </a:lnTo>
                    <a:lnTo>
                      <a:pt x="1347" y="36"/>
                    </a:lnTo>
                    <a:lnTo>
                      <a:pt x="1348" y="36"/>
                    </a:lnTo>
                    <a:lnTo>
                      <a:pt x="1350" y="36"/>
                    </a:lnTo>
                    <a:lnTo>
                      <a:pt x="1351" y="35"/>
                    </a:lnTo>
                    <a:lnTo>
                      <a:pt x="1353" y="35"/>
                    </a:lnTo>
                    <a:lnTo>
                      <a:pt x="1355" y="35"/>
                    </a:lnTo>
                    <a:lnTo>
                      <a:pt x="1356" y="35"/>
                    </a:lnTo>
                    <a:lnTo>
                      <a:pt x="1357" y="35"/>
                    </a:lnTo>
                    <a:lnTo>
                      <a:pt x="1359" y="35"/>
                    </a:lnTo>
                    <a:lnTo>
                      <a:pt x="1361" y="35"/>
                    </a:lnTo>
                    <a:lnTo>
                      <a:pt x="1362" y="35"/>
                    </a:lnTo>
                    <a:lnTo>
                      <a:pt x="1363" y="36"/>
                    </a:lnTo>
                    <a:lnTo>
                      <a:pt x="1365" y="36"/>
                    </a:lnTo>
                    <a:lnTo>
                      <a:pt x="1367" y="36"/>
                    </a:lnTo>
                    <a:lnTo>
                      <a:pt x="1368" y="36"/>
                    </a:lnTo>
                    <a:lnTo>
                      <a:pt x="1370" y="36"/>
                    </a:lnTo>
                    <a:lnTo>
                      <a:pt x="1371" y="37"/>
                    </a:lnTo>
                    <a:lnTo>
                      <a:pt x="1373" y="37"/>
                    </a:lnTo>
                    <a:lnTo>
                      <a:pt x="1374" y="37"/>
                    </a:lnTo>
                    <a:lnTo>
                      <a:pt x="1376" y="38"/>
                    </a:lnTo>
                    <a:lnTo>
                      <a:pt x="1377" y="38"/>
                    </a:lnTo>
                    <a:lnTo>
                      <a:pt x="1379" y="38"/>
                    </a:lnTo>
                    <a:lnTo>
                      <a:pt x="1380" y="39"/>
                    </a:lnTo>
                    <a:lnTo>
                      <a:pt x="1382" y="39"/>
                    </a:lnTo>
                    <a:lnTo>
                      <a:pt x="1383" y="39"/>
                    </a:lnTo>
                    <a:lnTo>
                      <a:pt x="1385" y="40"/>
                    </a:lnTo>
                    <a:lnTo>
                      <a:pt x="1386" y="40"/>
                    </a:lnTo>
                    <a:lnTo>
                      <a:pt x="1388" y="41"/>
                    </a:lnTo>
                    <a:lnTo>
                      <a:pt x="1389" y="41"/>
                    </a:lnTo>
                    <a:lnTo>
                      <a:pt x="1391" y="42"/>
                    </a:lnTo>
                    <a:lnTo>
                      <a:pt x="1392" y="42"/>
                    </a:lnTo>
                    <a:lnTo>
                      <a:pt x="1394" y="42"/>
                    </a:lnTo>
                    <a:lnTo>
                      <a:pt x="1395" y="42"/>
                    </a:lnTo>
                    <a:lnTo>
                      <a:pt x="1397" y="43"/>
                    </a:lnTo>
                    <a:lnTo>
                      <a:pt x="1399" y="43"/>
                    </a:lnTo>
                    <a:lnTo>
                      <a:pt x="1400" y="43"/>
                    </a:lnTo>
                    <a:lnTo>
                      <a:pt x="1401" y="43"/>
                    </a:lnTo>
                    <a:lnTo>
                      <a:pt x="1403" y="43"/>
                    </a:lnTo>
                    <a:lnTo>
                      <a:pt x="1405" y="43"/>
                    </a:lnTo>
                    <a:lnTo>
                      <a:pt x="1406" y="43"/>
                    </a:lnTo>
                    <a:lnTo>
                      <a:pt x="1408" y="42"/>
                    </a:lnTo>
                    <a:lnTo>
                      <a:pt x="1409" y="42"/>
                    </a:lnTo>
                    <a:lnTo>
                      <a:pt x="1411" y="42"/>
                    </a:lnTo>
                    <a:lnTo>
                      <a:pt x="1412" y="42"/>
                    </a:lnTo>
                    <a:lnTo>
                      <a:pt x="1414" y="41"/>
                    </a:lnTo>
                    <a:lnTo>
                      <a:pt x="1415" y="41"/>
                    </a:lnTo>
                    <a:lnTo>
                      <a:pt x="1417" y="40"/>
                    </a:lnTo>
                    <a:lnTo>
                      <a:pt x="1418" y="40"/>
                    </a:lnTo>
                    <a:lnTo>
                      <a:pt x="1420" y="39"/>
                    </a:lnTo>
                    <a:lnTo>
                      <a:pt x="1421" y="39"/>
                    </a:lnTo>
                    <a:lnTo>
                      <a:pt x="1423" y="38"/>
                    </a:lnTo>
                    <a:lnTo>
                      <a:pt x="1424" y="38"/>
                    </a:lnTo>
                    <a:lnTo>
                      <a:pt x="1426" y="37"/>
                    </a:lnTo>
                    <a:lnTo>
                      <a:pt x="1428" y="37"/>
                    </a:lnTo>
                    <a:lnTo>
                      <a:pt x="1429" y="36"/>
                    </a:lnTo>
                    <a:lnTo>
                      <a:pt x="1430" y="36"/>
                    </a:lnTo>
                    <a:lnTo>
                      <a:pt x="1432" y="35"/>
                    </a:lnTo>
                    <a:lnTo>
                      <a:pt x="1434" y="35"/>
                    </a:lnTo>
                    <a:lnTo>
                      <a:pt x="1435" y="34"/>
                    </a:lnTo>
                    <a:lnTo>
                      <a:pt x="1437" y="34"/>
                    </a:lnTo>
                    <a:lnTo>
                      <a:pt x="1438" y="34"/>
                    </a:lnTo>
                    <a:lnTo>
                      <a:pt x="1440" y="33"/>
                    </a:lnTo>
                    <a:lnTo>
                      <a:pt x="1441" y="33"/>
                    </a:lnTo>
                    <a:lnTo>
                      <a:pt x="1443" y="33"/>
                    </a:lnTo>
                    <a:lnTo>
                      <a:pt x="1444" y="33"/>
                    </a:lnTo>
                    <a:lnTo>
                      <a:pt x="1446" y="33"/>
                    </a:lnTo>
                    <a:lnTo>
                      <a:pt x="1447" y="33"/>
                    </a:lnTo>
                    <a:lnTo>
                      <a:pt x="1449" y="33"/>
                    </a:lnTo>
                    <a:lnTo>
                      <a:pt x="1450" y="33"/>
                    </a:lnTo>
                    <a:lnTo>
                      <a:pt x="1452" y="34"/>
                    </a:lnTo>
                    <a:lnTo>
                      <a:pt x="1453" y="34"/>
                    </a:lnTo>
                    <a:lnTo>
                      <a:pt x="1455" y="34"/>
                    </a:lnTo>
                    <a:lnTo>
                      <a:pt x="1456" y="34"/>
                    </a:lnTo>
                    <a:lnTo>
                      <a:pt x="1458" y="35"/>
                    </a:lnTo>
                    <a:lnTo>
                      <a:pt x="1459" y="35"/>
                    </a:lnTo>
                    <a:lnTo>
                      <a:pt x="1461" y="35"/>
                    </a:lnTo>
                    <a:lnTo>
                      <a:pt x="1462" y="35"/>
                    </a:lnTo>
                    <a:lnTo>
                      <a:pt x="1464" y="36"/>
                    </a:lnTo>
                    <a:lnTo>
                      <a:pt x="1465" y="36"/>
                    </a:lnTo>
                    <a:lnTo>
                      <a:pt x="1467" y="36"/>
                    </a:lnTo>
                    <a:lnTo>
                      <a:pt x="1468" y="36"/>
                    </a:lnTo>
                    <a:lnTo>
                      <a:pt x="1470" y="36"/>
                    </a:lnTo>
                    <a:lnTo>
                      <a:pt x="1472" y="36"/>
                    </a:lnTo>
                    <a:lnTo>
                      <a:pt x="1473" y="36"/>
                    </a:lnTo>
                    <a:lnTo>
                      <a:pt x="1474" y="36"/>
                    </a:lnTo>
                    <a:lnTo>
                      <a:pt x="1476" y="35"/>
                    </a:lnTo>
                    <a:lnTo>
                      <a:pt x="1478" y="35"/>
                    </a:lnTo>
                    <a:lnTo>
                      <a:pt x="1479" y="34"/>
                    </a:lnTo>
                    <a:lnTo>
                      <a:pt x="1481" y="34"/>
                    </a:lnTo>
                    <a:lnTo>
                      <a:pt x="1482" y="34"/>
                    </a:lnTo>
                    <a:lnTo>
                      <a:pt x="1484" y="33"/>
                    </a:lnTo>
                    <a:lnTo>
                      <a:pt x="1485" y="33"/>
                    </a:lnTo>
                    <a:lnTo>
                      <a:pt x="1487" y="32"/>
                    </a:lnTo>
                    <a:lnTo>
                      <a:pt x="1488" y="32"/>
                    </a:lnTo>
                    <a:lnTo>
                      <a:pt x="1490" y="31"/>
                    </a:lnTo>
                    <a:lnTo>
                      <a:pt x="1491" y="31"/>
                    </a:lnTo>
                    <a:lnTo>
                      <a:pt x="1493" y="30"/>
                    </a:lnTo>
                    <a:lnTo>
                      <a:pt x="1494" y="30"/>
                    </a:lnTo>
                    <a:lnTo>
                      <a:pt x="1496" y="29"/>
                    </a:lnTo>
                    <a:lnTo>
                      <a:pt x="1497" y="28"/>
                    </a:lnTo>
                    <a:lnTo>
                      <a:pt x="1499" y="28"/>
                    </a:lnTo>
                    <a:lnTo>
                      <a:pt x="1501" y="27"/>
                    </a:lnTo>
                    <a:lnTo>
                      <a:pt x="1502" y="27"/>
                    </a:lnTo>
                    <a:lnTo>
                      <a:pt x="1503" y="27"/>
                    </a:lnTo>
                    <a:lnTo>
                      <a:pt x="1505" y="26"/>
                    </a:lnTo>
                    <a:lnTo>
                      <a:pt x="1507" y="26"/>
                    </a:lnTo>
                    <a:lnTo>
                      <a:pt x="1508" y="26"/>
                    </a:lnTo>
                    <a:lnTo>
                      <a:pt x="1510" y="26"/>
                    </a:lnTo>
                    <a:lnTo>
                      <a:pt x="1511" y="26"/>
                    </a:lnTo>
                    <a:lnTo>
                      <a:pt x="1513" y="26"/>
                    </a:lnTo>
                    <a:lnTo>
                      <a:pt x="1514" y="26"/>
                    </a:lnTo>
                    <a:lnTo>
                      <a:pt x="1516" y="26"/>
                    </a:lnTo>
                    <a:lnTo>
                      <a:pt x="1517" y="26"/>
                    </a:lnTo>
                    <a:lnTo>
                      <a:pt x="1519" y="26"/>
                    </a:lnTo>
                    <a:lnTo>
                      <a:pt x="1520" y="26"/>
                    </a:lnTo>
                    <a:lnTo>
                      <a:pt x="1522" y="27"/>
                    </a:lnTo>
                    <a:lnTo>
                      <a:pt x="1523" y="27"/>
                    </a:lnTo>
                    <a:lnTo>
                      <a:pt x="1525" y="27"/>
                    </a:lnTo>
                    <a:lnTo>
                      <a:pt x="1526" y="27"/>
                    </a:lnTo>
                    <a:lnTo>
                      <a:pt x="1528" y="28"/>
                    </a:lnTo>
                    <a:lnTo>
                      <a:pt x="1529" y="28"/>
                    </a:lnTo>
                    <a:lnTo>
                      <a:pt x="1531" y="28"/>
                    </a:lnTo>
                    <a:lnTo>
                      <a:pt x="1532" y="28"/>
                    </a:lnTo>
                    <a:lnTo>
                      <a:pt x="1534" y="28"/>
                    </a:lnTo>
                    <a:lnTo>
                      <a:pt x="1535" y="28"/>
                    </a:lnTo>
                    <a:lnTo>
                      <a:pt x="1537" y="28"/>
                    </a:lnTo>
                    <a:lnTo>
                      <a:pt x="1539" y="28"/>
                    </a:lnTo>
                    <a:lnTo>
                      <a:pt x="1540" y="29"/>
                    </a:lnTo>
                    <a:lnTo>
                      <a:pt x="1541" y="28"/>
                    </a:lnTo>
                    <a:lnTo>
                      <a:pt x="1543" y="28"/>
                    </a:lnTo>
                    <a:lnTo>
                      <a:pt x="1545" y="28"/>
                    </a:lnTo>
                    <a:lnTo>
                      <a:pt x="1546" y="28"/>
                    </a:lnTo>
                    <a:lnTo>
                      <a:pt x="1547" y="28"/>
                    </a:lnTo>
                    <a:lnTo>
                      <a:pt x="1549" y="28"/>
                    </a:lnTo>
                    <a:lnTo>
                      <a:pt x="1551" y="28"/>
                    </a:lnTo>
                    <a:lnTo>
                      <a:pt x="1552" y="28"/>
                    </a:lnTo>
                    <a:lnTo>
                      <a:pt x="1554" y="28"/>
                    </a:lnTo>
                    <a:lnTo>
                      <a:pt x="1555" y="28"/>
                    </a:lnTo>
                    <a:lnTo>
                      <a:pt x="1557" y="28"/>
                    </a:lnTo>
                    <a:lnTo>
                      <a:pt x="1558" y="28"/>
                    </a:lnTo>
                    <a:lnTo>
                      <a:pt x="1560" y="28"/>
                    </a:lnTo>
                    <a:lnTo>
                      <a:pt x="1561" y="28"/>
                    </a:lnTo>
                    <a:lnTo>
                      <a:pt x="1563" y="28"/>
                    </a:lnTo>
                    <a:lnTo>
                      <a:pt x="1564" y="28"/>
                    </a:lnTo>
                    <a:lnTo>
                      <a:pt x="1566" y="28"/>
                    </a:lnTo>
                    <a:lnTo>
                      <a:pt x="1567" y="28"/>
                    </a:lnTo>
                    <a:lnTo>
                      <a:pt x="1569" y="29"/>
                    </a:lnTo>
                    <a:lnTo>
                      <a:pt x="1570" y="29"/>
                    </a:lnTo>
                    <a:lnTo>
                      <a:pt x="1572" y="30"/>
                    </a:lnTo>
                    <a:lnTo>
                      <a:pt x="1574" y="30"/>
                    </a:lnTo>
                    <a:lnTo>
                      <a:pt x="1575" y="31"/>
                    </a:lnTo>
                    <a:lnTo>
                      <a:pt x="1576" y="32"/>
                    </a:lnTo>
                    <a:lnTo>
                      <a:pt x="1578" y="32"/>
                    </a:lnTo>
                    <a:lnTo>
                      <a:pt x="1580" y="33"/>
                    </a:lnTo>
                    <a:lnTo>
                      <a:pt x="1581" y="34"/>
                    </a:lnTo>
                    <a:lnTo>
                      <a:pt x="1583" y="34"/>
                    </a:lnTo>
                    <a:lnTo>
                      <a:pt x="1584" y="36"/>
                    </a:lnTo>
                    <a:lnTo>
                      <a:pt x="1586" y="36"/>
                    </a:lnTo>
                    <a:lnTo>
                      <a:pt x="1587" y="37"/>
                    </a:lnTo>
                    <a:lnTo>
                      <a:pt x="1589" y="38"/>
                    </a:lnTo>
                    <a:lnTo>
                      <a:pt x="1590" y="38"/>
                    </a:lnTo>
                    <a:lnTo>
                      <a:pt x="1592" y="39"/>
                    </a:lnTo>
                    <a:lnTo>
                      <a:pt x="1593" y="39"/>
                    </a:lnTo>
                    <a:lnTo>
                      <a:pt x="1595" y="39"/>
                    </a:lnTo>
                    <a:lnTo>
                      <a:pt x="1596" y="40"/>
                    </a:lnTo>
                    <a:lnTo>
                      <a:pt x="1598" y="40"/>
                    </a:lnTo>
                    <a:lnTo>
                      <a:pt x="1599" y="40"/>
                    </a:lnTo>
                    <a:lnTo>
                      <a:pt x="1601" y="40"/>
                    </a:lnTo>
                    <a:lnTo>
                      <a:pt x="1602" y="39"/>
                    </a:lnTo>
                    <a:lnTo>
                      <a:pt x="1604" y="39"/>
                    </a:lnTo>
                    <a:lnTo>
                      <a:pt x="1605" y="39"/>
                    </a:lnTo>
                    <a:lnTo>
                      <a:pt x="1607" y="38"/>
                    </a:lnTo>
                    <a:lnTo>
                      <a:pt x="1608" y="37"/>
                    </a:lnTo>
                    <a:lnTo>
                      <a:pt x="1610" y="37"/>
                    </a:lnTo>
                    <a:lnTo>
                      <a:pt x="1612" y="36"/>
                    </a:lnTo>
                    <a:lnTo>
                      <a:pt x="1613" y="35"/>
                    </a:lnTo>
                    <a:lnTo>
                      <a:pt x="1614" y="34"/>
                    </a:lnTo>
                    <a:lnTo>
                      <a:pt x="1616" y="33"/>
                    </a:lnTo>
                    <a:lnTo>
                      <a:pt x="1618" y="31"/>
                    </a:lnTo>
                    <a:lnTo>
                      <a:pt x="1619" y="30"/>
                    </a:lnTo>
                    <a:lnTo>
                      <a:pt x="1620" y="29"/>
                    </a:lnTo>
                    <a:lnTo>
                      <a:pt x="1622" y="28"/>
                    </a:lnTo>
                    <a:lnTo>
                      <a:pt x="1624" y="27"/>
                    </a:lnTo>
                    <a:lnTo>
                      <a:pt x="1625" y="26"/>
                    </a:lnTo>
                    <a:lnTo>
                      <a:pt x="1627" y="25"/>
                    </a:lnTo>
                    <a:lnTo>
                      <a:pt x="1628" y="24"/>
                    </a:lnTo>
                    <a:lnTo>
                      <a:pt x="1630" y="23"/>
                    </a:lnTo>
                    <a:lnTo>
                      <a:pt x="1631" y="23"/>
                    </a:lnTo>
                    <a:lnTo>
                      <a:pt x="1633" y="22"/>
                    </a:lnTo>
                    <a:lnTo>
                      <a:pt x="1634" y="22"/>
                    </a:lnTo>
                    <a:lnTo>
                      <a:pt x="1636" y="22"/>
                    </a:lnTo>
                    <a:lnTo>
                      <a:pt x="1637" y="22"/>
                    </a:lnTo>
                    <a:lnTo>
                      <a:pt x="1639" y="22"/>
                    </a:lnTo>
                    <a:lnTo>
                      <a:pt x="1641" y="22"/>
                    </a:lnTo>
                    <a:lnTo>
                      <a:pt x="1642" y="22"/>
                    </a:lnTo>
                    <a:lnTo>
                      <a:pt x="1643" y="23"/>
                    </a:lnTo>
                    <a:lnTo>
                      <a:pt x="1645" y="24"/>
                    </a:lnTo>
                    <a:lnTo>
                      <a:pt x="1647" y="25"/>
                    </a:lnTo>
                    <a:lnTo>
                      <a:pt x="1648" y="26"/>
                    </a:lnTo>
                    <a:lnTo>
                      <a:pt x="1649" y="27"/>
                    </a:lnTo>
                    <a:lnTo>
                      <a:pt x="1651" y="28"/>
                    </a:lnTo>
                    <a:lnTo>
                      <a:pt x="1653" y="29"/>
                    </a:lnTo>
                    <a:lnTo>
                      <a:pt x="1654" y="30"/>
                    </a:lnTo>
                    <a:lnTo>
                      <a:pt x="1656" y="31"/>
                    </a:lnTo>
                    <a:lnTo>
                      <a:pt x="1657" y="32"/>
                    </a:lnTo>
                    <a:lnTo>
                      <a:pt x="1659" y="33"/>
                    </a:lnTo>
                    <a:lnTo>
                      <a:pt x="1660" y="34"/>
                    </a:lnTo>
                    <a:lnTo>
                      <a:pt x="1662" y="36"/>
                    </a:lnTo>
                    <a:lnTo>
                      <a:pt x="1663" y="37"/>
                    </a:lnTo>
                    <a:lnTo>
                      <a:pt x="1665" y="37"/>
                    </a:lnTo>
                    <a:lnTo>
                      <a:pt x="1666" y="38"/>
                    </a:lnTo>
                    <a:lnTo>
                      <a:pt x="1668" y="39"/>
                    </a:lnTo>
                    <a:lnTo>
                      <a:pt x="1669" y="39"/>
                    </a:lnTo>
                    <a:lnTo>
                      <a:pt x="1671" y="40"/>
                    </a:lnTo>
                    <a:lnTo>
                      <a:pt x="1672" y="40"/>
                    </a:lnTo>
                    <a:lnTo>
                      <a:pt x="1674" y="40"/>
                    </a:lnTo>
                    <a:lnTo>
                      <a:pt x="1675" y="40"/>
                    </a:lnTo>
                    <a:lnTo>
                      <a:pt x="1677" y="40"/>
                    </a:lnTo>
                    <a:lnTo>
                      <a:pt x="1678" y="40"/>
                    </a:lnTo>
                    <a:lnTo>
                      <a:pt x="1680" y="39"/>
                    </a:lnTo>
                    <a:lnTo>
                      <a:pt x="1681" y="39"/>
                    </a:lnTo>
                    <a:lnTo>
                      <a:pt x="1683" y="38"/>
                    </a:lnTo>
                    <a:lnTo>
                      <a:pt x="1685" y="38"/>
                    </a:lnTo>
                    <a:lnTo>
                      <a:pt x="1686" y="37"/>
                    </a:lnTo>
                    <a:lnTo>
                      <a:pt x="1687" y="37"/>
                    </a:lnTo>
                    <a:lnTo>
                      <a:pt x="1689" y="36"/>
                    </a:lnTo>
                    <a:lnTo>
                      <a:pt x="1691" y="35"/>
                    </a:lnTo>
                    <a:lnTo>
                      <a:pt x="1692" y="35"/>
                    </a:lnTo>
                    <a:lnTo>
                      <a:pt x="1694" y="34"/>
                    </a:lnTo>
                    <a:lnTo>
                      <a:pt x="1695" y="34"/>
                    </a:lnTo>
                    <a:lnTo>
                      <a:pt x="1697" y="33"/>
                    </a:lnTo>
                    <a:lnTo>
                      <a:pt x="1698" y="33"/>
                    </a:lnTo>
                    <a:lnTo>
                      <a:pt x="1700" y="33"/>
                    </a:lnTo>
                    <a:lnTo>
                      <a:pt x="1701" y="32"/>
                    </a:lnTo>
                    <a:lnTo>
                      <a:pt x="1703" y="32"/>
                    </a:lnTo>
                    <a:lnTo>
                      <a:pt x="1704" y="33"/>
                    </a:lnTo>
                    <a:lnTo>
                      <a:pt x="1706" y="33"/>
                    </a:lnTo>
                    <a:lnTo>
                      <a:pt x="1707" y="33"/>
                    </a:lnTo>
                    <a:lnTo>
                      <a:pt x="1709" y="33"/>
                    </a:lnTo>
                    <a:lnTo>
                      <a:pt x="1710" y="34"/>
                    </a:lnTo>
                    <a:lnTo>
                      <a:pt x="1712" y="34"/>
                    </a:lnTo>
                    <a:lnTo>
                      <a:pt x="1714" y="35"/>
                    </a:lnTo>
                    <a:lnTo>
                      <a:pt x="1715" y="36"/>
                    </a:lnTo>
                    <a:lnTo>
                      <a:pt x="1716" y="37"/>
                    </a:lnTo>
                    <a:lnTo>
                      <a:pt x="1718" y="38"/>
                    </a:lnTo>
                    <a:lnTo>
                      <a:pt x="1720" y="39"/>
                    </a:lnTo>
                    <a:lnTo>
                      <a:pt x="1721" y="39"/>
                    </a:lnTo>
                    <a:lnTo>
                      <a:pt x="1722" y="40"/>
                    </a:lnTo>
                    <a:lnTo>
                      <a:pt x="1724" y="41"/>
                    </a:lnTo>
                    <a:lnTo>
                      <a:pt x="1726" y="42"/>
                    </a:lnTo>
                    <a:lnTo>
                      <a:pt x="1727" y="43"/>
                    </a:lnTo>
                    <a:lnTo>
                      <a:pt x="1729" y="43"/>
                    </a:lnTo>
                    <a:lnTo>
                      <a:pt x="1730" y="44"/>
                    </a:lnTo>
                    <a:lnTo>
                      <a:pt x="1732" y="45"/>
                    </a:lnTo>
                    <a:lnTo>
                      <a:pt x="1733" y="45"/>
                    </a:lnTo>
                    <a:lnTo>
                      <a:pt x="1735" y="45"/>
                    </a:lnTo>
                    <a:lnTo>
                      <a:pt x="1736" y="46"/>
                    </a:lnTo>
                    <a:lnTo>
                      <a:pt x="1738" y="46"/>
                    </a:lnTo>
                    <a:lnTo>
                      <a:pt x="1739" y="46"/>
                    </a:lnTo>
                    <a:lnTo>
                      <a:pt x="1741" y="46"/>
                    </a:lnTo>
                    <a:lnTo>
                      <a:pt x="1742" y="46"/>
                    </a:lnTo>
                    <a:lnTo>
                      <a:pt x="1744" y="45"/>
                    </a:lnTo>
                    <a:lnTo>
                      <a:pt x="1745" y="45"/>
                    </a:lnTo>
                    <a:lnTo>
                      <a:pt x="1747" y="45"/>
                    </a:lnTo>
                    <a:lnTo>
                      <a:pt x="1748" y="45"/>
                    </a:lnTo>
                    <a:lnTo>
                      <a:pt x="1750" y="44"/>
                    </a:lnTo>
                    <a:lnTo>
                      <a:pt x="1751" y="44"/>
                    </a:lnTo>
                    <a:lnTo>
                      <a:pt x="1753" y="43"/>
                    </a:lnTo>
                    <a:lnTo>
                      <a:pt x="1754" y="43"/>
                    </a:lnTo>
                    <a:lnTo>
                      <a:pt x="1756" y="43"/>
                    </a:lnTo>
                    <a:lnTo>
                      <a:pt x="1758" y="42"/>
                    </a:lnTo>
                    <a:lnTo>
                      <a:pt x="1759" y="42"/>
                    </a:lnTo>
                    <a:lnTo>
                      <a:pt x="1760" y="42"/>
                    </a:lnTo>
                    <a:lnTo>
                      <a:pt x="1762" y="42"/>
                    </a:lnTo>
                    <a:lnTo>
                      <a:pt x="1764" y="41"/>
                    </a:lnTo>
                    <a:lnTo>
                      <a:pt x="1765" y="41"/>
                    </a:lnTo>
                    <a:lnTo>
                      <a:pt x="1767" y="41"/>
                    </a:lnTo>
                    <a:lnTo>
                      <a:pt x="1768" y="41"/>
                    </a:lnTo>
                    <a:lnTo>
                      <a:pt x="1770" y="42"/>
                    </a:lnTo>
                    <a:lnTo>
                      <a:pt x="1771" y="42"/>
                    </a:lnTo>
                    <a:lnTo>
                      <a:pt x="1773" y="42"/>
                    </a:lnTo>
                    <a:lnTo>
                      <a:pt x="1774" y="42"/>
                    </a:lnTo>
                    <a:lnTo>
                      <a:pt x="1776" y="43"/>
                    </a:lnTo>
                    <a:lnTo>
                      <a:pt x="1777" y="43"/>
                    </a:lnTo>
                    <a:lnTo>
                      <a:pt x="1779" y="44"/>
                    </a:lnTo>
                    <a:lnTo>
                      <a:pt x="1780" y="44"/>
                    </a:lnTo>
                    <a:lnTo>
                      <a:pt x="1782" y="45"/>
                    </a:lnTo>
                    <a:lnTo>
                      <a:pt x="1783" y="45"/>
                    </a:lnTo>
                    <a:lnTo>
                      <a:pt x="1785" y="46"/>
                    </a:lnTo>
                    <a:lnTo>
                      <a:pt x="1787" y="47"/>
                    </a:lnTo>
                    <a:lnTo>
                      <a:pt x="1788" y="48"/>
                    </a:lnTo>
                    <a:lnTo>
                      <a:pt x="1789" y="48"/>
                    </a:lnTo>
                    <a:lnTo>
                      <a:pt x="1791" y="49"/>
                    </a:lnTo>
                    <a:lnTo>
                      <a:pt x="1793" y="49"/>
                    </a:lnTo>
                    <a:lnTo>
                      <a:pt x="1794" y="50"/>
                    </a:lnTo>
                    <a:lnTo>
                      <a:pt x="1796" y="50"/>
                    </a:lnTo>
                    <a:lnTo>
                      <a:pt x="1797" y="51"/>
                    </a:lnTo>
                    <a:lnTo>
                      <a:pt x="1799" y="51"/>
                    </a:lnTo>
                    <a:lnTo>
                      <a:pt x="1800" y="52"/>
                    </a:lnTo>
                    <a:lnTo>
                      <a:pt x="1802" y="52"/>
                    </a:lnTo>
                    <a:lnTo>
                      <a:pt x="1803" y="52"/>
                    </a:lnTo>
                    <a:lnTo>
                      <a:pt x="1805" y="53"/>
                    </a:lnTo>
                    <a:lnTo>
                      <a:pt x="1806" y="53"/>
                    </a:lnTo>
                    <a:lnTo>
                      <a:pt x="1808" y="53"/>
                    </a:lnTo>
                    <a:lnTo>
                      <a:pt x="1809" y="53"/>
                    </a:lnTo>
                    <a:lnTo>
                      <a:pt x="1811" y="54"/>
                    </a:lnTo>
                    <a:lnTo>
                      <a:pt x="1812" y="54"/>
                    </a:lnTo>
                    <a:lnTo>
                      <a:pt x="1814" y="54"/>
                    </a:lnTo>
                    <a:lnTo>
                      <a:pt x="1815" y="54"/>
                    </a:lnTo>
                    <a:lnTo>
                      <a:pt x="1817" y="55"/>
                    </a:lnTo>
                    <a:lnTo>
                      <a:pt x="1818" y="55"/>
                    </a:lnTo>
                    <a:lnTo>
                      <a:pt x="1820" y="55"/>
                    </a:lnTo>
                    <a:lnTo>
                      <a:pt x="1821" y="55"/>
                    </a:lnTo>
                    <a:lnTo>
                      <a:pt x="1823" y="55"/>
                    </a:lnTo>
                    <a:lnTo>
                      <a:pt x="1824" y="56"/>
                    </a:lnTo>
                    <a:lnTo>
                      <a:pt x="1826" y="56"/>
                    </a:lnTo>
                    <a:lnTo>
                      <a:pt x="1827" y="56"/>
                    </a:lnTo>
                    <a:lnTo>
                      <a:pt x="1829" y="56"/>
                    </a:lnTo>
                    <a:lnTo>
                      <a:pt x="1831" y="56"/>
                    </a:lnTo>
                    <a:lnTo>
                      <a:pt x="1832" y="56"/>
                    </a:lnTo>
                    <a:lnTo>
                      <a:pt x="1833" y="57"/>
                    </a:lnTo>
                    <a:lnTo>
                      <a:pt x="1835" y="57"/>
                    </a:lnTo>
                    <a:lnTo>
                      <a:pt x="1837" y="57"/>
                    </a:lnTo>
                    <a:lnTo>
                      <a:pt x="1838" y="57"/>
                    </a:lnTo>
                    <a:lnTo>
                      <a:pt x="1840" y="57"/>
                    </a:lnTo>
                    <a:lnTo>
                      <a:pt x="1841" y="57"/>
                    </a:lnTo>
                    <a:lnTo>
                      <a:pt x="1843" y="57"/>
                    </a:lnTo>
                    <a:lnTo>
                      <a:pt x="1844" y="57"/>
                    </a:lnTo>
                    <a:lnTo>
                      <a:pt x="1846" y="57"/>
                    </a:lnTo>
                    <a:lnTo>
                      <a:pt x="1847" y="57"/>
                    </a:lnTo>
                    <a:lnTo>
                      <a:pt x="1849" y="57"/>
                    </a:lnTo>
                    <a:lnTo>
                      <a:pt x="1850" y="57"/>
                    </a:lnTo>
                    <a:lnTo>
                      <a:pt x="1852" y="56"/>
                    </a:lnTo>
                    <a:lnTo>
                      <a:pt x="1853" y="56"/>
                    </a:lnTo>
                    <a:lnTo>
                      <a:pt x="1855" y="56"/>
                    </a:lnTo>
                    <a:lnTo>
                      <a:pt x="1856" y="55"/>
                    </a:lnTo>
                    <a:lnTo>
                      <a:pt x="1858" y="55"/>
                    </a:lnTo>
                    <a:lnTo>
                      <a:pt x="1860" y="55"/>
                    </a:lnTo>
                    <a:lnTo>
                      <a:pt x="1861" y="54"/>
                    </a:lnTo>
                    <a:lnTo>
                      <a:pt x="1862" y="53"/>
                    </a:lnTo>
                    <a:lnTo>
                      <a:pt x="1864" y="53"/>
                    </a:lnTo>
                    <a:lnTo>
                      <a:pt x="1866" y="52"/>
                    </a:lnTo>
                    <a:lnTo>
                      <a:pt x="1867" y="52"/>
                    </a:lnTo>
                    <a:lnTo>
                      <a:pt x="1869" y="51"/>
                    </a:lnTo>
                    <a:lnTo>
                      <a:pt x="1870" y="51"/>
                    </a:lnTo>
                    <a:lnTo>
                      <a:pt x="1872" y="51"/>
                    </a:lnTo>
                    <a:lnTo>
                      <a:pt x="1873" y="50"/>
                    </a:lnTo>
                    <a:lnTo>
                      <a:pt x="1875" y="50"/>
                    </a:lnTo>
                    <a:lnTo>
                      <a:pt x="1876" y="49"/>
                    </a:lnTo>
                    <a:lnTo>
                      <a:pt x="1877" y="49"/>
                    </a:lnTo>
                    <a:lnTo>
                      <a:pt x="1879" y="49"/>
                    </a:lnTo>
                    <a:lnTo>
                      <a:pt x="1881" y="48"/>
                    </a:lnTo>
                    <a:lnTo>
                      <a:pt x="1882" y="48"/>
                    </a:lnTo>
                    <a:lnTo>
                      <a:pt x="1884" y="48"/>
                    </a:lnTo>
                    <a:lnTo>
                      <a:pt x="1885" y="48"/>
                    </a:lnTo>
                    <a:lnTo>
                      <a:pt x="1887" y="48"/>
                    </a:lnTo>
                    <a:lnTo>
                      <a:pt x="1888" y="48"/>
                    </a:lnTo>
                    <a:lnTo>
                      <a:pt x="1890" y="48"/>
                    </a:lnTo>
                    <a:lnTo>
                      <a:pt x="1891" y="48"/>
                    </a:lnTo>
                    <a:lnTo>
                      <a:pt x="1893" y="48"/>
                    </a:lnTo>
                    <a:lnTo>
                      <a:pt x="1894" y="48"/>
                    </a:lnTo>
                    <a:lnTo>
                      <a:pt x="1896" y="48"/>
                    </a:lnTo>
                    <a:lnTo>
                      <a:pt x="1898" y="48"/>
                    </a:lnTo>
                    <a:lnTo>
                      <a:pt x="1899" y="48"/>
                    </a:lnTo>
                    <a:lnTo>
                      <a:pt x="1900" y="48"/>
                    </a:lnTo>
                    <a:lnTo>
                      <a:pt x="1902" y="48"/>
                    </a:lnTo>
                    <a:lnTo>
                      <a:pt x="1904" y="48"/>
                    </a:lnTo>
                    <a:lnTo>
                      <a:pt x="1905" y="48"/>
                    </a:lnTo>
                    <a:lnTo>
                      <a:pt x="1906" y="47"/>
                    </a:lnTo>
                    <a:lnTo>
                      <a:pt x="1908" y="47"/>
                    </a:lnTo>
                    <a:lnTo>
                      <a:pt x="1910" y="47"/>
                    </a:lnTo>
                    <a:lnTo>
                      <a:pt x="1911" y="47"/>
                    </a:lnTo>
                    <a:lnTo>
                      <a:pt x="1913" y="47"/>
                    </a:lnTo>
                    <a:lnTo>
                      <a:pt x="1914" y="47"/>
                    </a:lnTo>
                    <a:lnTo>
                      <a:pt x="1916" y="47"/>
                    </a:lnTo>
                    <a:lnTo>
                      <a:pt x="1917" y="46"/>
                    </a:lnTo>
                    <a:lnTo>
                      <a:pt x="1919" y="46"/>
                    </a:lnTo>
                    <a:lnTo>
                      <a:pt x="1920" y="46"/>
                    </a:lnTo>
                    <a:lnTo>
                      <a:pt x="1922" y="46"/>
                    </a:lnTo>
                    <a:lnTo>
                      <a:pt x="1923" y="46"/>
                    </a:lnTo>
                    <a:lnTo>
                      <a:pt x="1925" y="46"/>
                    </a:lnTo>
                    <a:lnTo>
                      <a:pt x="1926" y="46"/>
                    </a:lnTo>
                    <a:lnTo>
                      <a:pt x="1928" y="46"/>
                    </a:lnTo>
                    <a:lnTo>
                      <a:pt x="1929" y="47"/>
                    </a:lnTo>
                    <a:lnTo>
                      <a:pt x="1931" y="47"/>
                    </a:lnTo>
                    <a:lnTo>
                      <a:pt x="1933" y="47"/>
                    </a:lnTo>
                    <a:lnTo>
                      <a:pt x="1934" y="48"/>
                    </a:lnTo>
                    <a:lnTo>
                      <a:pt x="1935" y="48"/>
                    </a:lnTo>
                    <a:lnTo>
                      <a:pt x="1937" y="49"/>
                    </a:lnTo>
                    <a:lnTo>
                      <a:pt x="1939" y="49"/>
                    </a:lnTo>
                    <a:lnTo>
                      <a:pt x="1940" y="50"/>
                    </a:lnTo>
                    <a:lnTo>
                      <a:pt x="1942" y="50"/>
                    </a:lnTo>
                    <a:lnTo>
                      <a:pt x="1943" y="51"/>
                    </a:lnTo>
                    <a:lnTo>
                      <a:pt x="1944" y="51"/>
                    </a:lnTo>
                    <a:lnTo>
                      <a:pt x="1946" y="52"/>
                    </a:lnTo>
                    <a:lnTo>
                      <a:pt x="1948" y="53"/>
                    </a:lnTo>
                    <a:lnTo>
                      <a:pt x="1949" y="53"/>
                    </a:lnTo>
                    <a:lnTo>
                      <a:pt x="1951" y="54"/>
                    </a:lnTo>
                    <a:lnTo>
                      <a:pt x="1952" y="55"/>
                    </a:lnTo>
                    <a:lnTo>
                      <a:pt x="1954" y="56"/>
                    </a:lnTo>
                    <a:lnTo>
                      <a:pt x="1955" y="56"/>
                    </a:lnTo>
                    <a:lnTo>
                      <a:pt x="1957" y="57"/>
                    </a:lnTo>
                    <a:lnTo>
                      <a:pt x="1958" y="57"/>
                    </a:lnTo>
                    <a:lnTo>
                      <a:pt x="1960" y="57"/>
                    </a:lnTo>
                    <a:lnTo>
                      <a:pt x="1961" y="58"/>
                    </a:lnTo>
                    <a:lnTo>
                      <a:pt x="1963" y="58"/>
                    </a:lnTo>
                    <a:lnTo>
                      <a:pt x="1964" y="58"/>
                    </a:lnTo>
                    <a:lnTo>
                      <a:pt x="1966" y="58"/>
                    </a:lnTo>
                    <a:lnTo>
                      <a:pt x="1967" y="58"/>
                    </a:lnTo>
                    <a:lnTo>
                      <a:pt x="1969" y="58"/>
                    </a:lnTo>
                    <a:lnTo>
                      <a:pt x="1971" y="58"/>
                    </a:lnTo>
                    <a:lnTo>
                      <a:pt x="1972" y="58"/>
                    </a:lnTo>
                    <a:lnTo>
                      <a:pt x="1973" y="57"/>
                    </a:lnTo>
                    <a:lnTo>
                      <a:pt x="1975" y="57"/>
                    </a:lnTo>
                    <a:lnTo>
                      <a:pt x="1977" y="56"/>
                    </a:lnTo>
                    <a:lnTo>
                      <a:pt x="1978" y="56"/>
                    </a:lnTo>
                    <a:lnTo>
                      <a:pt x="1979" y="56"/>
                    </a:lnTo>
                    <a:lnTo>
                      <a:pt x="1981" y="55"/>
                    </a:lnTo>
                    <a:lnTo>
                      <a:pt x="1983" y="55"/>
                    </a:lnTo>
                    <a:lnTo>
                      <a:pt x="1984" y="54"/>
                    </a:lnTo>
                    <a:lnTo>
                      <a:pt x="1986" y="54"/>
                    </a:lnTo>
                    <a:lnTo>
                      <a:pt x="1987" y="53"/>
                    </a:lnTo>
                    <a:lnTo>
                      <a:pt x="1989" y="53"/>
                    </a:lnTo>
                    <a:lnTo>
                      <a:pt x="1990" y="53"/>
                    </a:lnTo>
                    <a:lnTo>
                      <a:pt x="1992" y="53"/>
                    </a:lnTo>
                    <a:lnTo>
                      <a:pt x="1993" y="53"/>
                    </a:lnTo>
                    <a:lnTo>
                      <a:pt x="1995" y="53"/>
                    </a:lnTo>
                    <a:lnTo>
                      <a:pt x="1996" y="53"/>
                    </a:lnTo>
                    <a:lnTo>
                      <a:pt x="1998" y="54"/>
                    </a:lnTo>
                    <a:lnTo>
                      <a:pt x="2000" y="54"/>
                    </a:lnTo>
                    <a:lnTo>
                      <a:pt x="2001" y="55"/>
                    </a:lnTo>
                    <a:lnTo>
                      <a:pt x="2002" y="55"/>
                    </a:lnTo>
                    <a:lnTo>
                      <a:pt x="2004" y="56"/>
                    </a:lnTo>
                    <a:lnTo>
                      <a:pt x="2006" y="57"/>
                    </a:lnTo>
                    <a:lnTo>
                      <a:pt x="2007" y="58"/>
                    </a:lnTo>
                    <a:lnTo>
                      <a:pt x="2008" y="59"/>
                    </a:lnTo>
                    <a:lnTo>
                      <a:pt x="2010" y="60"/>
                    </a:lnTo>
                    <a:lnTo>
                      <a:pt x="2011" y="61"/>
                    </a:lnTo>
                    <a:lnTo>
                      <a:pt x="2013" y="62"/>
                    </a:lnTo>
                    <a:lnTo>
                      <a:pt x="2015" y="63"/>
                    </a:lnTo>
                    <a:lnTo>
                      <a:pt x="2016" y="64"/>
                    </a:lnTo>
                    <a:lnTo>
                      <a:pt x="2017" y="65"/>
                    </a:lnTo>
                    <a:lnTo>
                      <a:pt x="2019" y="66"/>
                    </a:lnTo>
                    <a:lnTo>
                      <a:pt x="2021" y="67"/>
                    </a:lnTo>
                    <a:lnTo>
                      <a:pt x="2022" y="68"/>
                    </a:lnTo>
                    <a:lnTo>
                      <a:pt x="2024" y="69"/>
                    </a:lnTo>
                    <a:lnTo>
                      <a:pt x="2025" y="70"/>
                    </a:lnTo>
                    <a:lnTo>
                      <a:pt x="2027" y="71"/>
                    </a:lnTo>
                    <a:lnTo>
                      <a:pt x="2028" y="72"/>
                    </a:lnTo>
                    <a:lnTo>
                      <a:pt x="2030" y="73"/>
                    </a:lnTo>
                    <a:lnTo>
                      <a:pt x="2031" y="73"/>
                    </a:lnTo>
                    <a:lnTo>
                      <a:pt x="2033" y="74"/>
                    </a:lnTo>
                    <a:lnTo>
                      <a:pt x="2034" y="74"/>
                    </a:lnTo>
                    <a:lnTo>
                      <a:pt x="2036" y="74"/>
                    </a:lnTo>
                    <a:lnTo>
                      <a:pt x="2037" y="75"/>
                    </a:lnTo>
                    <a:lnTo>
                      <a:pt x="2039" y="75"/>
                    </a:lnTo>
                    <a:lnTo>
                      <a:pt x="2040" y="75"/>
                    </a:lnTo>
                    <a:lnTo>
                      <a:pt x="2042" y="75"/>
                    </a:lnTo>
                    <a:lnTo>
                      <a:pt x="2044" y="75"/>
                    </a:lnTo>
                    <a:lnTo>
                      <a:pt x="2045" y="75"/>
                    </a:lnTo>
                    <a:lnTo>
                      <a:pt x="2046" y="75"/>
                    </a:lnTo>
                    <a:lnTo>
                      <a:pt x="2048" y="75"/>
                    </a:lnTo>
                    <a:lnTo>
                      <a:pt x="2050" y="74"/>
                    </a:lnTo>
                    <a:lnTo>
                      <a:pt x="2051" y="74"/>
                    </a:lnTo>
                    <a:lnTo>
                      <a:pt x="2053" y="74"/>
                    </a:lnTo>
                    <a:lnTo>
                      <a:pt x="2054" y="74"/>
                    </a:lnTo>
                    <a:lnTo>
                      <a:pt x="2056" y="73"/>
                    </a:lnTo>
                    <a:lnTo>
                      <a:pt x="2057" y="73"/>
                    </a:lnTo>
                    <a:lnTo>
                      <a:pt x="2059" y="73"/>
                    </a:lnTo>
                    <a:lnTo>
                      <a:pt x="2060" y="73"/>
                    </a:lnTo>
                    <a:lnTo>
                      <a:pt x="2062" y="73"/>
                    </a:lnTo>
                    <a:lnTo>
                      <a:pt x="2063" y="72"/>
                    </a:lnTo>
                    <a:lnTo>
                      <a:pt x="2065" y="72"/>
                    </a:lnTo>
                    <a:lnTo>
                      <a:pt x="2066" y="71"/>
                    </a:lnTo>
                    <a:lnTo>
                      <a:pt x="2068" y="71"/>
                    </a:lnTo>
                    <a:lnTo>
                      <a:pt x="2069" y="71"/>
                    </a:lnTo>
                    <a:lnTo>
                      <a:pt x="2071" y="71"/>
                    </a:lnTo>
                    <a:lnTo>
                      <a:pt x="2073" y="70"/>
                    </a:lnTo>
                    <a:lnTo>
                      <a:pt x="2074" y="70"/>
                    </a:lnTo>
                    <a:lnTo>
                      <a:pt x="2075" y="70"/>
                    </a:lnTo>
                    <a:lnTo>
                      <a:pt x="2077" y="69"/>
                    </a:lnTo>
                    <a:lnTo>
                      <a:pt x="2078" y="69"/>
                    </a:lnTo>
                    <a:lnTo>
                      <a:pt x="2080" y="68"/>
                    </a:lnTo>
                    <a:lnTo>
                      <a:pt x="2081" y="68"/>
                    </a:lnTo>
                    <a:lnTo>
                      <a:pt x="2083" y="67"/>
                    </a:lnTo>
                    <a:lnTo>
                      <a:pt x="2084" y="67"/>
                    </a:lnTo>
                    <a:lnTo>
                      <a:pt x="2086" y="66"/>
                    </a:lnTo>
                    <a:lnTo>
                      <a:pt x="2088" y="65"/>
                    </a:lnTo>
                    <a:lnTo>
                      <a:pt x="2089" y="64"/>
                    </a:lnTo>
                    <a:lnTo>
                      <a:pt x="2090" y="63"/>
                    </a:lnTo>
                    <a:lnTo>
                      <a:pt x="2092" y="62"/>
                    </a:lnTo>
                    <a:lnTo>
                      <a:pt x="2094" y="61"/>
                    </a:lnTo>
                    <a:lnTo>
                      <a:pt x="2095" y="60"/>
                    </a:lnTo>
                    <a:lnTo>
                      <a:pt x="2097" y="59"/>
                    </a:lnTo>
                    <a:lnTo>
                      <a:pt x="2098" y="58"/>
                    </a:lnTo>
                    <a:lnTo>
                      <a:pt x="2100" y="57"/>
                    </a:lnTo>
                    <a:lnTo>
                      <a:pt x="2101" y="55"/>
                    </a:lnTo>
                    <a:lnTo>
                      <a:pt x="2103" y="54"/>
                    </a:lnTo>
                    <a:lnTo>
                      <a:pt x="2104" y="53"/>
                    </a:lnTo>
                    <a:lnTo>
                      <a:pt x="2106" y="52"/>
                    </a:lnTo>
                    <a:lnTo>
                      <a:pt x="2107" y="51"/>
                    </a:lnTo>
                    <a:lnTo>
                      <a:pt x="2109" y="50"/>
                    </a:lnTo>
                    <a:lnTo>
                      <a:pt x="2110" y="49"/>
                    </a:lnTo>
                    <a:lnTo>
                      <a:pt x="2112" y="48"/>
                    </a:lnTo>
                    <a:lnTo>
                      <a:pt x="2113" y="47"/>
                    </a:lnTo>
                    <a:lnTo>
                      <a:pt x="2115" y="46"/>
                    </a:lnTo>
                    <a:lnTo>
                      <a:pt x="2117" y="45"/>
                    </a:lnTo>
                    <a:lnTo>
                      <a:pt x="2118" y="45"/>
                    </a:lnTo>
                    <a:lnTo>
                      <a:pt x="2119" y="44"/>
                    </a:lnTo>
                    <a:lnTo>
                      <a:pt x="2121" y="44"/>
                    </a:lnTo>
                    <a:lnTo>
                      <a:pt x="2123" y="43"/>
                    </a:lnTo>
                    <a:lnTo>
                      <a:pt x="2124" y="43"/>
                    </a:lnTo>
                    <a:lnTo>
                      <a:pt x="2126" y="43"/>
                    </a:lnTo>
                    <a:lnTo>
                      <a:pt x="2127" y="43"/>
                    </a:lnTo>
                    <a:lnTo>
                      <a:pt x="2129" y="43"/>
                    </a:lnTo>
                    <a:lnTo>
                      <a:pt x="2130" y="43"/>
                    </a:lnTo>
                    <a:lnTo>
                      <a:pt x="2132" y="43"/>
                    </a:lnTo>
                    <a:lnTo>
                      <a:pt x="2133" y="43"/>
                    </a:lnTo>
                    <a:lnTo>
                      <a:pt x="2135" y="43"/>
                    </a:lnTo>
                    <a:lnTo>
                      <a:pt x="2136" y="44"/>
                    </a:lnTo>
                    <a:lnTo>
                      <a:pt x="2138" y="44"/>
                    </a:lnTo>
                    <a:lnTo>
                      <a:pt x="2139" y="44"/>
                    </a:lnTo>
                    <a:lnTo>
                      <a:pt x="2141" y="45"/>
                    </a:lnTo>
                    <a:lnTo>
                      <a:pt x="2142" y="45"/>
                    </a:lnTo>
                    <a:lnTo>
                      <a:pt x="2144" y="45"/>
                    </a:lnTo>
                    <a:lnTo>
                      <a:pt x="2145" y="46"/>
                    </a:lnTo>
                    <a:lnTo>
                      <a:pt x="2147" y="46"/>
                    </a:lnTo>
                    <a:lnTo>
                      <a:pt x="2148" y="46"/>
                    </a:lnTo>
                    <a:lnTo>
                      <a:pt x="2150" y="47"/>
                    </a:lnTo>
                    <a:lnTo>
                      <a:pt x="2151" y="47"/>
                    </a:lnTo>
                    <a:lnTo>
                      <a:pt x="2153" y="48"/>
                    </a:lnTo>
                    <a:lnTo>
                      <a:pt x="2155" y="48"/>
                    </a:lnTo>
                    <a:lnTo>
                      <a:pt x="2156" y="48"/>
                    </a:lnTo>
                    <a:lnTo>
                      <a:pt x="2157" y="48"/>
                    </a:lnTo>
                    <a:lnTo>
                      <a:pt x="2159" y="48"/>
                    </a:lnTo>
                    <a:lnTo>
                      <a:pt x="2161" y="48"/>
                    </a:lnTo>
                    <a:lnTo>
                      <a:pt x="2162" y="48"/>
                    </a:lnTo>
                    <a:lnTo>
                      <a:pt x="2163" y="48"/>
                    </a:lnTo>
                    <a:lnTo>
                      <a:pt x="2165" y="48"/>
                    </a:lnTo>
                    <a:lnTo>
                      <a:pt x="2167" y="48"/>
                    </a:lnTo>
                    <a:lnTo>
                      <a:pt x="2168" y="48"/>
                    </a:lnTo>
                    <a:lnTo>
                      <a:pt x="2170" y="48"/>
                    </a:lnTo>
                    <a:lnTo>
                      <a:pt x="2171" y="48"/>
                    </a:lnTo>
                    <a:lnTo>
                      <a:pt x="2173" y="48"/>
                    </a:lnTo>
                    <a:lnTo>
                      <a:pt x="2174" y="48"/>
                    </a:lnTo>
                    <a:lnTo>
                      <a:pt x="2176" y="47"/>
                    </a:lnTo>
                    <a:lnTo>
                      <a:pt x="2177" y="47"/>
                    </a:lnTo>
                    <a:lnTo>
                      <a:pt x="2179" y="47"/>
                    </a:lnTo>
                    <a:lnTo>
                      <a:pt x="2180" y="47"/>
                    </a:lnTo>
                    <a:lnTo>
                      <a:pt x="2182" y="47"/>
                    </a:lnTo>
                    <a:lnTo>
                      <a:pt x="2183" y="47"/>
                    </a:lnTo>
                    <a:lnTo>
                      <a:pt x="2185" y="46"/>
                    </a:lnTo>
                    <a:lnTo>
                      <a:pt x="2186" y="46"/>
                    </a:lnTo>
                    <a:lnTo>
                      <a:pt x="2188" y="46"/>
                    </a:lnTo>
                    <a:lnTo>
                      <a:pt x="2190" y="47"/>
                    </a:lnTo>
                    <a:lnTo>
                      <a:pt x="2191" y="47"/>
                    </a:lnTo>
                    <a:lnTo>
                      <a:pt x="2192" y="47"/>
                    </a:lnTo>
                    <a:lnTo>
                      <a:pt x="2194" y="47"/>
                    </a:lnTo>
                    <a:lnTo>
                      <a:pt x="2196" y="47"/>
                    </a:lnTo>
                    <a:lnTo>
                      <a:pt x="2197" y="47"/>
                    </a:lnTo>
                    <a:lnTo>
                      <a:pt x="2199" y="48"/>
                    </a:lnTo>
                    <a:lnTo>
                      <a:pt x="2200" y="48"/>
                    </a:lnTo>
                    <a:lnTo>
                      <a:pt x="2202" y="48"/>
                    </a:lnTo>
                    <a:lnTo>
                      <a:pt x="2203" y="48"/>
                    </a:lnTo>
                    <a:lnTo>
                      <a:pt x="2205" y="48"/>
                    </a:lnTo>
                    <a:lnTo>
                      <a:pt x="2206" y="48"/>
                    </a:lnTo>
                    <a:lnTo>
                      <a:pt x="2208" y="49"/>
                    </a:lnTo>
                    <a:lnTo>
                      <a:pt x="2209" y="49"/>
                    </a:lnTo>
                    <a:lnTo>
                      <a:pt x="2211" y="49"/>
                    </a:lnTo>
                    <a:lnTo>
                      <a:pt x="2212" y="49"/>
                    </a:lnTo>
                    <a:lnTo>
                      <a:pt x="2214" y="49"/>
                    </a:lnTo>
                    <a:lnTo>
                      <a:pt x="2215" y="49"/>
                    </a:lnTo>
                    <a:lnTo>
                      <a:pt x="2217" y="49"/>
                    </a:lnTo>
                    <a:lnTo>
                      <a:pt x="2218" y="49"/>
                    </a:lnTo>
                    <a:lnTo>
                      <a:pt x="2220" y="48"/>
                    </a:lnTo>
                    <a:lnTo>
                      <a:pt x="2221" y="48"/>
                    </a:lnTo>
                    <a:lnTo>
                      <a:pt x="2223" y="48"/>
                    </a:lnTo>
                    <a:lnTo>
                      <a:pt x="2224" y="47"/>
                    </a:lnTo>
                    <a:lnTo>
                      <a:pt x="2226" y="47"/>
                    </a:lnTo>
                    <a:lnTo>
                      <a:pt x="2228" y="46"/>
                    </a:lnTo>
                    <a:lnTo>
                      <a:pt x="2229" y="46"/>
                    </a:lnTo>
                    <a:lnTo>
                      <a:pt x="2230" y="45"/>
                    </a:lnTo>
                    <a:lnTo>
                      <a:pt x="2232" y="45"/>
                    </a:lnTo>
                    <a:lnTo>
                      <a:pt x="2234" y="44"/>
                    </a:lnTo>
                    <a:lnTo>
                      <a:pt x="2235" y="44"/>
                    </a:lnTo>
                    <a:lnTo>
                      <a:pt x="2236" y="43"/>
                    </a:lnTo>
                    <a:lnTo>
                      <a:pt x="2238" y="43"/>
                    </a:lnTo>
                    <a:lnTo>
                      <a:pt x="2240" y="42"/>
                    </a:lnTo>
                    <a:lnTo>
                      <a:pt x="2241" y="41"/>
                    </a:lnTo>
                    <a:lnTo>
                      <a:pt x="2243" y="41"/>
                    </a:lnTo>
                    <a:lnTo>
                      <a:pt x="2244" y="40"/>
                    </a:lnTo>
                    <a:lnTo>
                      <a:pt x="2246" y="40"/>
                    </a:lnTo>
                    <a:lnTo>
                      <a:pt x="2247" y="39"/>
                    </a:lnTo>
                    <a:lnTo>
                      <a:pt x="2249" y="39"/>
                    </a:lnTo>
                    <a:lnTo>
                      <a:pt x="2250" y="38"/>
                    </a:lnTo>
                    <a:lnTo>
                      <a:pt x="2252" y="38"/>
                    </a:lnTo>
                    <a:lnTo>
                      <a:pt x="2253" y="38"/>
                    </a:lnTo>
                    <a:lnTo>
                      <a:pt x="2255" y="37"/>
                    </a:lnTo>
                    <a:lnTo>
                      <a:pt x="2257" y="37"/>
                    </a:lnTo>
                    <a:lnTo>
                      <a:pt x="2258" y="37"/>
                    </a:lnTo>
                    <a:lnTo>
                      <a:pt x="2259" y="37"/>
                    </a:lnTo>
                    <a:lnTo>
                      <a:pt x="2261" y="37"/>
                    </a:lnTo>
                    <a:lnTo>
                      <a:pt x="2263" y="36"/>
                    </a:lnTo>
                    <a:lnTo>
                      <a:pt x="2264" y="36"/>
                    </a:lnTo>
                    <a:lnTo>
                      <a:pt x="2265" y="36"/>
                    </a:lnTo>
                    <a:lnTo>
                      <a:pt x="2267" y="36"/>
                    </a:lnTo>
                    <a:lnTo>
                      <a:pt x="2269" y="36"/>
                    </a:lnTo>
                    <a:lnTo>
                      <a:pt x="2270" y="36"/>
                    </a:lnTo>
                    <a:lnTo>
                      <a:pt x="2272" y="36"/>
                    </a:lnTo>
                    <a:lnTo>
                      <a:pt x="2273" y="36"/>
                    </a:lnTo>
                    <a:lnTo>
                      <a:pt x="2275" y="36"/>
                    </a:lnTo>
                    <a:lnTo>
                      <a:pt x="2276" y="36"/>
                    </a:lnTo>
                    <a:lnTo>
                      <a:pt x="2278" y="36"/>
                    </a:lnTo>
                    <a:lnTo>
                      <a:pt x="2279" y="35"/>
                    </a:lnTo>
                    <a:lnTo>
                      <a:pt x="2281" y="35"/>
                    </a:lnTo>
                    <a:lnTo>
                      <a:pt x="2282" y="35"/>
                    </a:lnTo>
                    <a:lnTo>
                      <a:pt x="2284" y="34"/>
                    </a:lnTo>
                    <a:lnTo>
                      <a:pt x="2285" y="34"/>
                    </a:lnTo>
                    <a:lnTo>
                      <a:pt x="2287" y="34"/>
                    </a:lnTo>
                    <a:lnTo>
                      <a:pt x="2288" y="33"/>
                    </a:lnTo>
                    <a:lnTo>
                      <a:pt x="2290" y="33"/>
                    </a:lnTo>
                    <a:lnTo>
                      <a:pt x="2291" y="33"/>
                    </a:lnTo>
                    <a:lnTo>
                      <a:pt x="2293" y="32"/>
                    </a:lnTo>
                    <a:lnTo>
                      <a:pt x="2294" y="32"/>
                    </a:lnTo>
                    <a:lnTo>
                      <a:pt x="2296" y="31"/>
                    </a:lnTo>
                    <a:lnTo>
                      <a:pt x="2297" y="31"/>
                    </a:lnTo>
                    <a:lnTo>
                      <a:pt x="2299" y="30"/>
                    </a:lnTo>
                    <a:lnTo>
                      <a:pt x="2301" y="30"/>
                    </a:lnTo>
                    <a:lnTo>
                      <a:pt x="2302" y="30"/>
                    </a:lnTo>
                    <a:lnTo>
                      <a:pt x="2303" y="29"/>
                    </a:lnTo>
                    <a:lnTo>
                      <a:pt x="2305" y="28"/>
                    </a:lnTo>
                    <a:lnTo>
                      <a:pt x="2307" y="28"/>
                    </a:lnTo>
                    <a:lnTo>
                      <a:pt x="2308" y="28"/>
                    </a:lnTo>
                    <a:lnTo>
                      <a:pt x="2310" y="28"/>
                    </a:lnTo>
                    <a:lnTo>
                      <a:pt x="2311" y="28"/>
                    </a:lnTo>
                    <a:lnTo>
                      <a:pt x="2313" y="28"/>
                    </a:lnTo>
                    <a:lnTo>
                      <a:pt x="2314" y="28"/>
                    </a:lnTo>
                    <a:lnTo>
                      <a:pt x="2316" y="28"/>
                    </a:lnTo>
                    <a:lnTo>
                      <a:pt x="2317" y="28"/>
                    </a:lnTo>
                    <a:lnTo>
                      <a:pt x="2319" y="28"/>
                    </a:lnTo>
                    <a:lnTo>
                      <a:pt x="2320" y="28"/>
                    </a:lnTo>
                    <a:lnTo>
                      <a:pt x="2322" y="29"/>
                    </a:lnTo>
                    <a:lnTo>
                      <a:pt x="2323" y="29"/>
                    </a:lnTo>
                    <a:lnTo>
                      <a:pt x="2325" y="30"/>
                    </a:lnTo>
                    <a:lnTo>
                      <a:pt x="2326" y="31"/>
                    </a:lnTo>
                    <a:lnTo>
                      <a:pt x="2328" y="31"/>
                    </a:lnTo>
                    <a:lnTo>
                      <a:pt x="2330" y="32"/>
                    </a:lnTo>
                    <a:lnTo>
                      <a:pt x="2331" y="33"/>
                    </a:lnTo>
                    <a:lnTo>
                      <a:pt x="2332" y="33"/>
                    </a:lnTo>
                    <a:lnTo>
                      <a:pt x="2334" y="34"/>
                    </a:lnTo>
                    <a:lnTo>
                      <a:pt x="2336" y="35"/>
                    </a:lnTo>
                    <a:lnTo>
                      <a:pt x="2337" y="36"/>
                    </a:lnTo>
                    <a:lnTo>
                      <a:pt x="2338" y="37"/>
                    </a:lnTo>
                    <a:lnTo>
                      <a:pt x="2340" y="38"/>
                    </a:lnTo>
                    <a:lnTo>
                      <a:pt x="2342" y="39"/>
                    </a:lnTo>
                    <a:lnTo>
                      <a:pt x="2343" y="39"/>
                    </a:lnTo>
                    <a:lnTo>
                      <a:pt x="2345" y="40"/>
                    </a:lnTo>
                    <a:lnTo>
                      <a:pt x="2346" y="41"/>
                    </a:lnTo>
                    <a:lnTo>
                      <a:pt x="2348" y="42"/>
                    </a:lnTo>
                    <a:lnTo>
                      <a:pt x="2349" y="42"/>
                    </a:lnTo>
                    <a:lnTo>
                      <a:pt x="2351" y="43"/>
                    </a:lnTo>
                    <a:lnTo>
                      <a:pt x="2352" y="43"/>
                    </a:lnTo>
                    <a:lnTo>
                      <a:pt x="2354" y="43"/>
                    </a:lnTo>
                    <a:lnTo>
                      <a:pt x="2355" y="43"/>
                    </a:lnTo>
                    <a:lnTo>
                      <a:pt x="2357" y="43"/>
                    </a:lnTo>
                    <a:lnTo>
                      <a:pt x="2358" y="43"/>
                    </a:lnTo>
                    <a:lnTo>
                      <a:pt x="2360" y="43"/>
                    </a:lnTo>
                    <a:lnTo>
                      <a:pt x="2361" y="43"/>
                    </a:lnTo>
                    <a:lnTo>
                      <a:pt x="2363" y="43"/>
                    </a:lnTo>
                    <a:lnTo>
                      <a:pt x="2364" y="42"/>
                    </a:lnTo>
                    <a:lnTo>
                      <a:pt x="2366" y="42"/>
                    </a:lnTo>
                    <a:lnTo>
                      <a:pt x="2367" y="41"/>
                    </a:lnTo>
                    <a:lnTo>
                      <a:pt x="2369" y="40"/>
                    </a:lnTo>
                    <a:lnTo>
                      <a:pt x="2370" y="39"/>
                    </a:lnTo>
                    <a:lnTo>
                      <a:pt x="2372" y="38"/>
                    </a:lnTo>
                    <a:lnTo>
                      <a:pt x="2374" y="37"/>
                    </a:lnTo>
                    <a:lnTo>
                      <a:pt x="2375" y="35"/>
                    </a:lnTo>
                    <a:lnTo>
                      <a:pt x="2376" y="34"/>
                    </a:lnTo>
                    <a:lnTo>
                      <a:pt x="2378" y="32"/>
                    </a:lnTo>
                    <a:lnTo>
                      <a:pt x="2380" y="31"/>
                    </a:lnTo>
                    <a:lnTo>
                      <a:pt x="2381" y="29"/>
                    </a:lnTo>
                    <a:lnTo>
                      <a:pt x="2383" y="28"/>
                    </a:lnTo>
                    <a:lnTo>
                      <a:pt x="2384" y="26"/>
                    </a:lnTo>
                    <a:lnTo>
                      <a:pt x="2386" y="24"/>
                    </a:lnTo>
                    <a:lnTo>
                      <a:pt x="2387" y="22"/>
                    </a:lnTo>
                    <a:lnTo>
                      <a:pt x="2389" y="21"/>
                    </a:lnTo>
                    <a:lnTo>
                      <a:pt x="2390" y="19"/>
                    </a:lnTo>
                    <a:lnTo>
                      <a:pt x="2392" y="17"/>
                    </a:lnTo>
                    <a:lnTo>
                      <a:pt x="2393" y="15"/>
                    </a:lnTo>
                    <a:lnTo>
                      <a:pt x="2395" y="14"/>
                    </a:lnTo>
                    <a:lnTo>
                      <a:pt x="2396" y="12"/>
                    </a:lnTo>
                    <a:lnTo>
                      <a:pt x="2398" y="10"/>
                    </a:lnTo>
                    <a:lnTo>
                      <a:pt x="2399" y="9"/>
                    </a:lnTo>
                    <a:lnTo>
                      <a:pt x="2401" y="8"/>
                    </a:lnTo>
                    <a:lnTo>
                      <a:pt x="2403" y="6"/>
                    </a:lnTo>
                    <a:lnTo>
                      <a:pt x="2404" y="5"/>
                    </a:lnTo>
                    <a:lnTo>
                      <a:pt x="2405" y="4"/>
                    </a:lnTo>
                    <a:lnTo>
                      <a:pt x="2407" y="3"/>
                    </a:lnTo>
                    <a:lnTo>
                      <a:pt x="2409" y="2"/>
                    </a:lnTo>
                    <a:lnTo>
                      <a:pt x="2410" y="2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1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1"/>
                    </a:lnTo>
                    <a:lnTo>
                      <a:pt x="2422" y="1"/>
                    </a:lnTo>
                    <a:lnTo>
                      <a:pt x="2424" y="1"/>
                    </a:lnTo>
                    <a:lnTo>
                      <a:pt x="2425" y="2"/>
                    </a:lnTo>
                    <a:lnTo>
                      <a:pt x="2427" y="2"/>
                    </a:lnTo>
                    <a:lnTo>
                      <a:pt x="2428" y="3"/>
                    </a:lnTo>
                    <a:lnTo>
                      <a:pt x="2430" y="4"/>
                    </a:lnTo>
                    <a:lnTo>
                      <a:pt x="2431" y="5"/>
                    </a:lnTo>
                    <a:lnTo>
                      <a:pt x="2433" y="6"/>
                    </a:lnTo>
                    <a:lnTo>
                      <a:pt x="2434" y="6"/>
                    </a:lnTo>
                    <a:lnTo>
                      <a:pt x="2436" y="7"/>
                    </a:lnTo>
                    <a:lnTo>
                      <a:pt x="2437" y="8"/>
                    </a:lnTo>
                    <a:lnTo>
                      <a:pt x="2439" y="9"/>
                    </a:lnTo>
                    <a:lnTo>
                      <a:pt x="2440" y="9"/>
                    </a:lnTo>
                    <a:lnTo>
                      <a:pt x="2442" y="10"/>
                    </a:lnTo>
                    <a:lnTo>
                      <a:pt x="2443" y="11"/>
                    </a:lnTo>
                    <a:lnTo>
                      <a:pt x="2445" y="12"/>
                    </a:lnTo>
                    <a:lnTo>
                      <a:pt x="2447" y="12"/>
                    </a:lnTo>
                    <a:lnTo>
                      <a:pt x="2448" y="13"/>
                    </a:lnTo>
                    <a:lnTo>
                      <a:pt x="2449" y="13"/>
                    </a:lnTo>
                    <a:lnTo>
                      <a:pt x="2451" y="14"/>
                    </a:lnTo>
                    <a:lnTo>
                      <a:pt x="2453" y="14"/>
                    </a:lnTo>
                    <a:lnTo>
                      <a:pt x="2454" y="15"/>
                    </a:lnTo>
                    <a:lnTo>
                      <a:pt x="2456" y="15"/>
                    </a:lnTo>
                    <a:lnTo>
                      <a:pt x="2457" y="15"/>
                    </a:lnTo>
                    <a:lnTo>
                      <a:pt x="2459" y="16"/>
                    </a:lnTo>
                    <a:lnTo>
                      <a:pt x="2460" y="16"/>
                    </a:lnTo>
                    <a:lnTo>
                      <a:pt x="2462" y="16"/>
                    </a:lnTo>
                    <a:lnTo>
                      <a:pt x="2463" y="16"/>
                    </a:lnTo>
                    <a:lnTo>
                      <a:pt x="2465" y="17"/>
                    </a:lnTo>
                    <a:lnTo>
                      <a:pt x="2466" y="17"/>
                    </a:lnTo>
                    <a:lnTo>
                      <a:pt x="2468" y="18"/>
                    </a:lnTo>
                    <a:lnTo>
                      <a:pt x="2469" y="18"/>
                    </a:lnTo>
                    <a:lnTo>
                      <a:pt x="2471" y="18"/>
                    </a:lnTo>
                    <a:lnTo>
                      <a:pt x="2472" y="19"/>
                    </a:lnTo>
                    <a:lnTo>
                      <a:pt x="2474" y="19"/>
                    </a:lnTo>
                    <a:lnTo>
                      <a:pt x="2476" y="19"/>
                    </a:lnTo>
                    <a:lnTo>
                      <a:pt x="2477" y="20"/>
                    </a:lnTo>
                    <a:lnTo>
                      <a:pt x="2478" y="21"/>
                    </a:lnTo>
                    <a:lnTo>
                      <a:pt x="2480" y="21"/>
                    </a:lnTo>
                    <a:lnTo>
                      <a:pt x="2482" y="22"/>
                    </a:lnTo>
                    <a:lnTo>
                      <a:pt x="2483" y="22"/>
                    </a:lnTo>
                    <a:lnTo>
                      <a:pt x="2485" y="24"/>
                    </a:lnTo>
                    <a:lnTo>
                      <a:pt x="2486" y="24"/>
                    </a:lnTo>
                    <a:lnTo>
                      <a:pt x="2488" y="25"/>
                    </a:lnTo>
                    <a:lnTo>
                      <a:pt x="2489" y="26"/>
                    </a:lnTo>
                    <a:lnTo>
                      <a:pt x="2491" y="27"/>
                    </a:lnTo>
                    <a:lnTo>
                      <a:pt x="2492" y="27"/>
                    </a:lnTo>
                    <a:lnTo>
                      <a:pt x="2494" y="28"/>
                    </a:lnTo>
                    <a:lnTo>
                      <a:pt x="2495" y="29"/>
                    </a:lnTo>
                    <a:lnTo>
                      <a:pt x="2497" y="30"/>
                    </a:lnTo>
                    <a:lnTo>
                      <a:pt x="2498" y="31"/>
                    </a:lnTo>
                    <a:lnTo>
                      <a:pt x="2500" y="32"/>
                    </a:lnTo>
                    <a:lnTo>
                      <a:pt x="2501" y="33"/>
                    </a:lnTo>
                    <a:lnTo>
                      <a:pt x="2503" y="33"/>
                    </a:lnTo>
                    <a:lnTo>
                      <a:pt x="2504" y="34"/>
                    </a:lnTo>
                    <a:lnTo>
                      <a:pt x="2506" y="35"/>
                    </a:lnTo>
                    <a:lnTo>
                      <a:pt x="2507" y="36"/>
                    </a:lnTo>
                    <a:lnTo>
                      <a:pt x="2509" y="36"/>
                    </a:lnTo>
                    <a:lnTo>
                      <a:pt x="2510" y="37"/>
                    </a:lnTo>
                    <a:lnTo>
                      <a:pt x="2512" y="37"/>
                    </a:lnTo>
                    <a:lnTo>
                      <a:pt x="2514" y="38"/>
                    </a:lnTo>
                    <a:lnTo>
                      <a:pt x="2515" y="38"/>
                    </a:lnTo>
                    <a:lnTo>
                      <a:pt x="2516" y="38"/>
                    </a:lnTo>
                    <a:lnTo>
                      <a:pt x="2518" y="39"/>
                    </a:lnTo>
                    <a:lnTo>
                      <a:pt x="2520" y="39"/>
                    </a:lnTo>
                    <a:lnTo>
                      <a:pt x="2521" y="40"/>
                    </a:lnTo>
                    <a:lnTo>
                      <a:pt x="2522" y="40"/>
                    </a:lnTo>
                    <a:lnTo>
                      <a:pt x="2524" y="40"/>
                    </a:lnTo>
                    <a:lnTo>
                      <a:pt x="2526" y="40"/>
                    </a:lnTo>
                    <a:lnTo>
                      <a:pt x="2527" y="41"/>
                    </a:lnTo>
                    <a:lnTo>
                      <a:pt x="2529" y="41"/>
                    </a:lnTo>
                    <a:lnTo>
                      <a:pt x="2530" y="42"/>
                    </a:lnTo>
                    <a:lnTo>
                      <a:pt x="2532" y="42"/>
                    </a:lnTo>
                    <a:lnTo>
                      <a:pt x="2533" y="42"/>
                    </a:lnTo>
                    <a:lnTo>
                      <a:pt x="2535" y="42"/>
                    </a:lnTo>
                    <a:lnTo>
                      <a:pt x="2536" y="42"/>
                    </a:lnTo>
                    <a:lnTo>
                      <a:pt x="2538" y="43"/>
                    </a:lnTo>
                    <a:lnTo>
                      <a:pt x="2539" y="43"/>
                    </a:lnTo>
                    <a:lnTo>
                      <a:pt x="2541" y="43"/>
                    </a:lnTo>
                    <a:lnTo>
                      <a:pt x="2542" y="43"/>
                    </a:lnTo>
                    <a:lnTo>
                      <a:pt x="2544" y="43"/>
                    </a:lnTo>
                    <a:lnTo>
                      <a:pt x="2545" y="43"/>
                    </a:lnTo>
                    <a:lnTo>
                      <a:pt x="2547" y="43"/>
                    </a:lnTo>
                    <a:lnTo>
                      <a:pt x="2549" y="43"/>
                    </a:lnTo>
                    <a:lnTo>
                      <a:pt x="2550" y="43"/>
                    </a:lnTo>
                    <a:lnTo>
                      <a:pt x="2551" y="43"/>
                    </a:lnTo>
                    <a:lnTo>
                      <a:pt x="2553" y="43"/>
                    </a:lnTo>
                    <a:lnTo>
                      <a:pt x="2555" y="43"/>
                    </a:lnTo>
                    <a:lnTo>
                      <a:pt x="2556" y="42"/>
                    </a:lnTo>
                    <a:lnTo>
                      <a:pt x="2558" y="42"/>
                    </a:lnTo>
                    <a:lnTo>
                      <a:pt x="2559" y="42"/>
                    </a:lnTo>
                    <a:lnTo>
                      <a:pt x="2561" y="41"/>
                    </a:lnTo>
                    <a:lnTo>
                      <a:pt x="2562" y="40"/>
                    </a:lnTo>
                    <a:lnTo>
                      <a:pt x="2564" y="40"/>
                    </a:lnTo>
                    <a:lnTo>
                      <a:pt x="2565" y="39"/>
                    </a:lnTo>
                    <a:lnTo>
                      <a:pt x="2567" y="39"/>
                    </a:lnTo>
                    <a:lnTo>
                      <a:pt x="2568" y="38"/>
                    </a:lnTo>
                    <a:lnTo>
                      <a:pt x="2570" y="38"/>
                    </a:lnTo>
                    <a:lnTo>
                      <a:pt x="2571" y="37"/>
                    </a:lnTo>
                    <a:lnTo>
                      <a:pt x="2573" y="37"/>
                    </a:lnTo>
                    <a:lnTo>
                      <a:pt x="2574" y="36"/>
                    </a:lnTo>
                    <a:lnTo>
                      <a:pt x="2576" y="36"/>
                    </a:lnTo>
                    <a:lnTo>
                      <a:pt x="2577" y="36"/>
                    </a:lnTo>
                    <a:lnTo>
                      <a:pt x="2579" y="35"/>
                    </a:lnTo>
                    <a:lnTo>
                      <a:pt x="2580" y="34"/>
                    </a:lnTo>
                    <a:lnTo>
                      <a:pt x="2582" y="34"/>
                    </a:lnTo>
                    <a:lnTo>
                      <a:pt x="2583" y="34"/>
                    </a:lnTo>
                    <a:lnTo>
                      <a:pt x="2585" y="34"/>
                    </a:lnTo>
                    <a:lnTo>
                      <a:pt x="2587" y="34"/>
                    </a:lnTo>
                    <a:lnTo>
                      <a:pt x="2588" y="34"/>
                    </a:lnTo>
                    <a:lnTo>
                      <a:pt x="2589" y="34"/>
                    </a:lnTo>
                    <a:lnTo>
                      <a:pt x="2591" y="34"/>
                    </a:lnTo>
                    <a:lnTo>
                      <a:pt x="2593" y="34"/>
                    </a:lnTo>
                    <a:lnTo>
                      <a:pt x="2594" y="34"/>
                    </a:lnTo>
                    <a:lnTo>
                      <a:pt x="2595" y="35"/>
                    </a:lnTo>
                    <a:lnTo>
                      <a:pt x="2597" y="35"/>
                    </a:lnTo>
                    <a:lnTo>
                      <a:pt x="2599" y="36"/>
                    </a:lnTo>
                    <a:lnTo>
                      <a:pt x="2600" y="36"/>
                    </a:lnTo>
                    <a:lnTo>
                      <a:pt x="2602" y="36"/>
                    </a:lnTo>
                    <a:lnTo>
                      <a:pt x="2603" y="36"/>
                    </a:lnTo>
                    <a:lnTo>
                      <a:pt x="2605" y="37"/>
                    </a:lnTo>
                    <a:lnTo>
                      <a:pt x="2606" y="37"/>
                    </a:lnTo>
                    <a:lnTo>
                      <a:pt x="2608" y="37"/>
                    </a:lnTo>
                    <a:lnTo>
                      <a:pt x="2609" y="37"/>
                    </a:lnTo>
                    <a:lnTo>
                      <a:pt x="2611" y="37"/>
                    </a:lnTo>
                    <a:lnTo>
                      <a:pt x="2612" y="37"/>
                    </a:lnTo>
                    <a:lnTo>
                      <a:pt x="2614" y="37"/>
                    </a:lnTo>
                    <a:lnTo>
                      <a:pt x="2616" y="37"/>
                    </a:lnTo>
                    <a:lnTo>
                      <a:pt x="2617" y="37"/>
                    </a:lnTo>
                    <a:lnTo>
                      <a:pt x="2618" y="37"/>
                    </a:lnTo>
                    <a:lnTo>
                      <a:pt x="2620" y="36"/>
                    </a:lnTo>
                    <a:lnTo>
                      <a:pt x="2622" y="36"/>
                    </a:lnTo>
                    <a:lnTo>
                      <a:pt x="2623" y="36"/>
                    </a:lnTo>
                    <a:lnTo>
                      <a:pt x="2624" y="35"/>
                    </a:lnTo>
                    <a:lnTo>
                      <a:pt x="2626" y="34"/>
                    </a:lnTo>
                    <a:lnTo>
                      <a:pt x="2628" y="33"/>
                    </a:lnTo>
                    <a:lnTo>
                      <a:pt x="2629" y="33"/>
                    </a:lnTo>
                    <a:lnTo>
                      <a:pt x="2631" y="32"/>
                    </a:lnTo>
                    <a:lnTo>
                      <a:pt x="2632" y="31"/>
                    </a:lnTo>
                    <a:lnTo>
                      <a:pt x="2634" y="31"/>
                    </a:lnTo>
                    <a:lnTo>
                      <a:pt x="2635" y="30"/>
                    </a:lnTo>
                    <a:lnTo>
                      <a:pt x="2637" y="30"/>
                    </a:lnTo>
                    <a:lnTo>
                      <a:pt x="2638" y="29"/>
                    </a:lnTo>
                    <a:lnTo>
                      <a:pt x="2640" y="28"/>
                    </a:lnTo>
                    <a:lnTo>
                      <a:pt x="2641" y="28"/>
                    </a:lnTo>
                    <a:lnTo>
                      <a:pt x="2643" y="28"/>
                    </a:lnTo>
                    <a:lnTo>
                      <a:pt x="2644" y="28"/>
                    </a:lnTo>
                    <a:lnTo>
                      <a:pt x="2646" y="28"/>
                    </a:lnTo>
                    <a:lnTo>
                      <a:pt x="2647" y="28"/>
                    </a:lnTo>
                    <a:lnTo>
                      <a:pt x="2649" y="28"/>
                    </a:lnTo>
                    <a:lnTo>
                      <a:pt x="2650" y="29"/>
                    </a:lnTo>
                    <a:lnTo>
                      <a:pt x="2652" y="30"/>
                    </a:lnTo>
                    <a:lnTo>
                      <a:pt x="2653" y="30"/>
                    </a:lnTo>
                    <a:lnTo>
                      <a:pt x="2655" y="31"/>
                    </a:lnTo>
                    <a:lnTo>
                      <a:pt x="2656" y="32"/>
                    </a:lnTo>
                    <a:lnTo>
                      <a:pt x="2658" y="33"/>
                    </a:lnTo>
                    <a:lnTo>
                      <a:pt x="2660" y="35"/>
                    </a:lnTo>
                    <a:lnTo>
                      <a:pt x="2661" y="36"/>
                    </a:lnTo>
                    <a:lnTo>
                      <a:pt x="2662" y="38"/>
                    </a:lnTo>
                    <a:lnTo>
                      <a:pt x="2664" y="39"/>
                    </a:lnTo>
                    <a:lnTo>
                      <a:pt x="2666" y="40"/>
                    </a:lnTo>
                    <a:lnTo>
                      <a:pt x="2667" y="42"/>
                    </a:lnTo>
                    <a:lnTo>
                      <a:pt x="2669" y="44"/>
                    </a:lnTo>
                    <a:lnTo>
                      <a:pt x="2670" y="45"/>
                    </a:lnTo>
                    <a:lnTo>
                      <a:pt x="2672" y="47"/>
                    </a:lnTo>
                    <a:lnTo>
                      <a:pt x="2673" y="49"/>
                    </a:lnTo>
                    <a:lnTo>
                      <a:pt x="2675" y="50"/>
                    </a:lnTo>
                    <a:lnTo>
                      <a:pt x="2676" y="51"/>
                    </a:lnTo>
                    <a:lnTo>
                      <a:pt x="2678" y="53"/>
                    </a:lnTo>
                    <a:lnTo>
                      <a:pt x="2679" y="54"/>
                    </a:lnTo>
                    <a:lnTo>
                      <a:pt x="2681" y="55"/>
                    </a:lnTo>
                    <a:lnTo>
                      <a:pt x="2682" y="56"/>
                    </a:lnTo>
                    <a:lnTo>
                      <a:pt x="2684" y="57"/>
                    </a:lnTo>
                    <a:lnTo>
                      <a:pt x="2685" y="58"/>
                    </a:lnTo>
                    <a:lnTo>
                      <a:pt x="2687" y="59"/>
                    </a:lnTo>
                    <a:lnTo>
                      <a:pt x="2689" y="59"/>
                    </a:lnTo>
                    <a:lnTo>
                      <a:pt x="2690" y="60"/>
                    </a:lnTo>
                    <a:lnTo>
                      <a:pt x="2691" y="61"/>
                    </a:lnTo>
                    <a:lnTo>
                      <a:pt x="2693" y="61"/>
                    </a:lnTo>
                    <a:lnTo>
                      <a:pt x="2695" y="61"/>
                    </a:lnTo>
                    <a:lnTo>
                      <a:pt x="2696" y="61"/>
                    </a:lnTo>
                    <a:lnTo>
                      <a:pt x="2697" y="61"/>
                    </a:lnTo>
                    <a:lnTo>
                      <a:pt x="2699" y="61"/>
                    </a:lnTo>
                    <a:lnTo>
                      <a:pt x="2701" y="61"/>
                    </a:lnTo>
                    <a:lnTo>
                      <a:pt x="2702" y="61"/>
                    </a:lnTo>
                    <a:lnTo>
                      <a:pt x="2704" y="61"/>
                    </a:lnTo>
                    <a:lnTo>
                      <a:pt x="2705" y="61"/>
                    </a:lnTo>
                    <a:lnTo>
                      <a:pt x="2707" y="61"/>
                    </a:lnTo>
                    <a:lnTo>
                      <a:pt x="2708" y="61"/>
                    </a:lnTo>
                    <a:lnTo>
                      <a:pt x="2710" y="60"/>
                    </a:lnTo>
                    <a:lnTo>
                      <a:pt x="2711" y="60"/>
                    </a:lnTo>
                    <a:lnTo>
                      <a:pt x="2713" y="60"/>
                    </a:lnTo>
                    <a:lnTo>
                      <a:pt x="2714" y="59"/>
                    </a:lnTo>
                    <a:lnTo>
                      <a:pt x="2716" y="59"/>
                    </a:lnTo>
                    <a:lnTo>
                      <a:pt x="2717" y="59"/>
                    </a:lnTo>
                    <a:lnTo>
                      <a:pt x="2719" y="59"/>
                    </a:lnTo>
                    <a:lnTo>
                      <a:pt x="2720" y="59"/>
                    </a:lnTo>
                    <a:lnTo>
                      <a:pt x="2722" y="59"/>
                    </a:lnTo>
                    <a:lnTo>
                      <a:pt x="2723" y="59"/>
                    </a:lnTo>
                    <a:lnTo>
                      <a:pt x="2725" y="59"/>
                    </a:lnTo>
                    <a:lnTo>
                      <a:pt x="2726" y="59"/>
                    </a:lnTo>
                    <a:lnTo>
                      <a:pt x="2728" y="59"/>
                    </a:lnTo>
                    <a:lnTo>
                      <a:pt x="2729" y="59"/>
                    </a:lnTo>
                    <a:lnTo>
                      <a:pt x="2731" y="59"/>
                    </a:lnTo>
                    <a:lnTo>
                      <a:pt x="2733" y="59"/>
                    </a:lnTo>
                    <a:lnTo>
                      <a:pt x="2734" y="59"/>
                    </a:lnTo>
                    <a:lnTo>
                      <a:pt x="2735" y="59"/>
                    </a:lnTo>
                    <a:lnTo>
                      <a:pt x="2737" y="59"/>
                    </a:lnTo>
                    <a:lnTo>
                      <a:pt x="2739" y="59"/>
                    </a:lnTo>
                    <a:lnTo>
                      <a:pt x="2740" y="59"/>
                    </a:lnTo>
                    <a:lnTo>
                      <a:pt x="2742" y="59"/>
                    </a:lnTo>
                    <a:lnTo>
                      <a:pt x="2743" y="58"/>
                    </a:lnTo>
                    <a:lnTo>
                      <a:pt x="2745" y="58"/>
                    </a:lnTo>
                    <a:lnTo>
                      <a:pt x="2746" y="58"/>
                    </a:lnTo>
                    <a:lnTo>
                      <a:pt x="2748" y="58"/>
                    </a:lnTo>
                    <a:lnTo>
                      <a:pt x="2749" y="58"/>
                    </a:lnTo>
                    <a:lnTo>
                      <a:pt x="2751" y="58"/>
                    </a:lnTo>
                    <a:lnTo>
                      <a:pt x="2752" y="58"/>
                    </a:lnTo>
                    <a:lnTo>
                      <a:pt x="2754" y="58"/>
                    </a:lnTo>
                    <a:lnTo>
                      <a:pt x="2755" y="58"/>
                    </a:lnTo>
                    <a:lnTo>
                      <a:pt x="2757" y="58"/>
                    </a:lnTo>
                    <a:lnTo>
                      <a:pt x="2758" y="57"/>
                    </a:lnTo>
                    <a:lnTo>
                      <a:pt x="2760" y="57"/>
                    </a:lnTo>
                    <a:lnTo>
                      <a:pt x="2762" y="57"/>
                    </a:lnTo>
                    <a:lnTo>
                      <a:pt x="2763" y="57"/>
                    </a:lnTo>
                    <a:lnTo>
                      <a:pt x="2764" y="57"/>
                    </a:lnTo>
                    <a:lnTo>
                      <a:pt x="2766" y="57"/>
                    </a:lnTo>
                    <a:lnTo>
                      <a:pt x="2768" y="57"/>
                    </a:lnTo>
                    <a:lnTo>
                      <a:pt x="2769" y="57"/>
                    </a:lnTo>
                    <a:lnTo>
                      <a:pt x="2771" y="57"/>
                    </a:lnTo>
                    <a:lnTo>
                      <a:pt x="2772" y="57"/>
                    </a:lnTo>
                    <a:lnTo>
                      <a:pt x="2774" y="57"/>
                    </a:lnTo>
                    <a:lnTo>
                      <a:pt x="2775" y="57"/>
                    </a:lnTo>
                    <a:lnTo>
                      <a:pt x="2777" y="57"/>
                    </a:lnTo>
                    <a:lnTo>
                      <a:pt x="2778" y="57"/>
                    </a:lnTo>
                    <a:lnTo>
                      <a:pt x="2780" y="57"/>
                    </a:lnTo>
                    <a:lnTo>
                      <a:pt x="2781" y="57"/>
                    </a:lnTo>
                    <a:lnTo>
                      <a:pt x="2783" y="57"/>
                    </a:lnTo>
                    <a:lnTo>
                      <a:pt x="2784" y="57"/>
                    </a:lnTo>
                    <a:lnTo>
                      <a:pt x="2786" y="57"/>
                    </a:lnTo>
                    <a:lnTo>
                      <a:pt x="2787" y="57"/>
                    </a:lnTo>
                    <a:lnTo>
                      <a:pt x="2789" y="56"/>
                    </a:lnTo>
                    <a:lnTo>
                      <a:pt x="2790" y="56"/>
                    </a:lnTo>
                    <a:lnTo>
                      <a:pt x="2792" y="56"/>
                    </a:lnTo>
                    <a:lnTo>
                      <a:pt x="2793" y="56"/>
                    </a:lnTo>
                    <a:lnTo>
                      <a:pt x="2795" y="56"/>
                    </a:lnTo>
                    <a:lnTo>
                      <a:pt x="2796" y="56"/>
                    </a:lnTo>
                    <a:lnTo>
                      <a:pt x="2798" y="55"/>
                    </a:lnTo>
                    <a:lnTo>
                      <a:pt x="2799" y="55"/>
                    </a:lnTo>
                    <a:lnTo>
                      <a:pt x="2801" y="55"/>
                    </a:lnTo>
                    <a:lnTo>
                      <a:pt x="2802" y="54"/>
                    </a:lnTo>
                    <a:lnTo>
                      <a:pt x="2804" y="54"/>
                    </a:lnTo>
                    <a:lnTo>
                      <a:pt x="2806" y="53"/>
                    </a:lnTo>
                    <a:lnTo>
                      <a:pt x="2807" y="53"/>
                    </a:lnTo>
                    <a:lnTo>
                      <a:pt x="2808" y="53"/>
                    </a:lnTo>
                    <a:lnTo>
                      <a:pt x="2810" y="52"/>
                    </a:lnTo>
                    <a:lnTo>
                      <a:pt x="2812" y="52"/>
                    </a:lnTo>
                    <a:lnTo>
                      <a:pt x="2813" y="51"/>
                    </a:lnTo>
                    <a:lnTo>
                      <a:pt x="2815" y="51"/>
                    </a:lnTo>
                    <a:lnTo>
                      <a:pt x="2816" y="50"/>
                    </a:lnTo>
                    <a:lnTo>
                      <a:pt x="2818" y="50"/>
                    </a:lnTo>
                    <a:lnTo>
                      <a:pt x="2819" y="49"/>
                    </a:lnTo>
                    <a:lnTo>
                      <a:pt x="2821" y="49"/>
                    </a:lnTo>
                    <a:lnTo>
                      <a:pt x="2822" y="49"/>
                    </a:lnTo>
                    <a:lnTo>
                      <a:pt x="2824" y="48"/>
                    </a:lnTo>
                    <a:lnTo>
                      <a:pt x="2825" y="48"/>
                    </a:lnTo>
                    <a:lnTo>
                      <a:pt x="2827" y="48"/>
                    </a:lnTo>
                    <a:lnTo>
                      <a:pt x="2828" y="47"/>
                    </a:lnTo>
                    <a:lnTo>
                      <a:pt x="2830" y="47"/>
                    </a:lnTo>
                    <a:lnTo>
                      <a:pt x="2831" y="47"/>
                    </a:lnTo>
                    <a:lnTo>
                      <a:pt x="2833" y="47"/>
                    </a:lnTo>
                    <a:lnTo>
                      <a:pt x="2835" y="47"/>
                    </a:lnTo>
                    <a:lnTo>
                      <a:pt x="2836" y="46"/>
                    </a:lnTo>
                    <a:lnTo>
                      <a:pt x="2837" y="47"/>
                    </a:lnTo>
                    <a:lnTo>
                      <a:pt x="2839" y="47"/>
                    </a:lnTo>
                    <a:lnTo>
                      <a:pt x="2841" y="47"/>
                    </a:lnTo>
                    <a:lnTo>
                      <a:pt x="2842" y="47"/>
                    </a:lnTo>
                    <a:lnTo>
                      <a:pt x="2844" y="47"/>
                    </a:lnTo>
                    <a:lnTo>
                      <a:pt x="2845" y="47"/>
                    </a:lnTo>
                    <a:lnTo>
                      <a:pt x="2847" y="48"/>
                    </a:lnTo>
                    <a:lnTo>
                      <a:pt x="2848" y="48"/>
                    </a:lnTo>
                    <a:lnTo>
                      <a:pt x="2850" y="48"/>
                    </a:lnTo>
                    <a:lnTo>
                      <a:pt x="2851" y="48"/>
                    </a:lnTo>
                    <a:lnTo>
                      <a:pt x="2853" y="49"/>
                    </a:lnTo>
                    <a:lnTo>
                      <a:pt x="2854" y="49"/>
                    </a:lnTo>
                    <a:lnTo>
                      <a:pt x="2856" y="49"/>
                    </a:lnTo>
                    <a:lnTo>
                      <a:pt x="2857" y="50"/>
                    </a:lnTo>
                    <a:lnTo>
                      <a:pt x="2859" y="50"/>
                    </a:lnTo>
                    <a:lnTo>
                      <a:pt x="2860" y="50"/>
                    </a:lnTo>
                    <a:lnTo>
                      <a:pt x="2862" y="50"/>
                    </a:lnTo>
                    <a:lnTo>
                      <a:pt x="2863" y="51"/>
                    </a:lnTo>
                    <a:lnTo>
                      <a:pt x="2865" y="51"/>
                    </a:lnTo>
                    <a:lnTo>
                      <a:pt x="2866" y="51"/>
                    </a:lnTo>
                    <a:lnTo>
                      <a:pt x="2868" y="51"/>
                    </a:lnTo>
                    <a:lnTo>
                      <a:pt x="2869" y="52"/>
                    </a:lnTo>
                    <a:lnTo>
                      <a:pt x="2871" y="52"/>
                    </a:lnTo>
                    <a:lnTo>
                      <a:pt x="2873" y="52"/>
                    </a:lnTo>
                    <a:lnTo>
                      <a:pt x="2874" y="52"/>
                    </a:lnTo>
                    <a:lnTo>
                      <a:pt x="2875" y="53"/>
                    </a:lnTo>
                    <a:lnTo>
                      <a:pt x="2877" y="53"/>
                    </a:lnTo>
                    <a:lnTo>
                      <a:pt x="2879" y="53"/>
                    </a:lnTo>
                    <a:lnTo>
                      <a:pt x="2880" y="54"/>
                    </a:lnTo>
                    <a:lnTo>
                      <a:pt x="2881" y="54"/>
                    </a:lnTo>
                    <a:lnTo>
                      <a:pt x="2883" y="55"/>
                    </a:lnTo>
                    <a:lnTo>
                      <a:pt x="2885" y="55"/>
                    </a:lnTo>
                    <a:lnTo>
                      <a:pt x="2886" y="55"/>
                    </a:lnTo>
                    <a:lnTo>
                      <a:pt x="2888" y="56"/>
                    </a:lnTo>
                    <a:lnTo>
                      <a:pt x="2889" y="56"/>
                    </a:lnTo>
                    <a:lnTo>
                      <a:pt x="2891" y="56"/>
                    </a:lnTo>
                    <a:lnTo>
                      <a:pt x="2892" y="57"/>
                    </a:lnTo>
                    <a:lnTo>
                      <a:pt x="2894" y="57"/>
                    </a:lnTo>
                    <a:lnTo>
                      <a:pt x="2895" y="58"/>
                    </a:lnTo>
                    <a:lnTo>
                      <a:pt x="2897" y="58"/>
                    </a:lnTo>
                    <a:lnTo>
                      <a:pt x="2898" y="59"/>
                    </a:lnTo>
                    <a:lnTo>
                      <a:pt x="2900" y="59"/>
                    </a:lnTo>
                    <a:lnTo>
                      <a:pt x="2902" y="60"/>
                    </a:lnTo>
                    <a:lnTo>
                      <a:pt x="2903" y="60"/>
                    </a:lnTo>
                    <a:lnTo>
                      <a:pt x="2904" y="61"/>
                    </a:lnTo>
                    <a:lnTo>
                      <a:pt x="2906" y="61"/>
                    </a:lnTo>
                    <a:lnTo>
                      <a:pt x="2908" y="61"/>
                    </a:lnTo>
                    <a:lnTo>
                      <a:pt x="2909" y="62"/>
                    </a:lnTo>
                    <a:lnTo>
                      <a:pt x="2910" y="62"/>
                    </a:lnTo>
                    <a:lnTo>
                      <a:pt x="2912" y="62"/>
                    </a:lnTo>
                    <a:lnTo>
                      <a:pt x="2914" y="62"/>
                    </a:lnTo>
                    <a:lnTo>
                      <a:pt x="2915" y="63"/>
                    </a:lnTo>
                    <a:lnTo>
                      <a:pt x="2917" y="63"/>
                    </a:lnTo>
                    <a:lnTo>
                      <a:pt x="2918" y="63"/>
                    </a:lnTo>
                    <a:lnTo>
                      <a:pt x="2920" y="63"/>
                    </a:lnTo>
                    <a:lnTo>
                      <a:pt x="2921" y="63"/>
                    </a:lnTo>
                    <a:lnTo>
                      <a:pt x="2923" y="63"/>
                    </a:lnTo>
                    <a:lnTo>
                      <a:pt x="2924" y="63"/>
                    </a:lnTo>
                    <a:lnTo>
                      <a:pt x="2926" y="62"/>
                    </a:lnTo>
                    <a:lnTo>
                      <a:pt x="2927" y="62"/>
                    </a:lnTo>
                    <a:lnTo>
                      <a:pt x="2929" y="62"/>
                    </a:lnTo>
                    <a:lnTo>
                      <a:pt x="2930" y="62"/>
                    </a:lnTo>
                    <a:lnTo>
                      <a:pt x="2932" y="61"/>
                    </a:lnTo>
                    <a:lnTo>
                      <a:pt x="2933" y="61"/>
                    </a:lnTo>
                    <a:lnTo>
                      <a:pt x="2935" y="61"/>
                    </a:lnTo>
                    <a:lnTo>
                      <a:pt x="2936" y="60"/>
                    </a:lnTo>
                    <a:lnTo>
                      <a:pt x="2938" y="59"/>
                    </a:lnTo>
                    <a:lnTo>
                      <a:pt x="2939" y="59"/>
                    </a:lnTo>
                    <a:lnTo>
                      <a:pt x="2941" y="59"/>
                    </a:lnTo>
                    <a:lnTo>
                      <a:pt x="2942" y="58"/>
                    </a:lnTo>
                    <a:lnTo>
                      <a:pt x="2944" y="58"/>
                    </a:lnTo>
                    <a:lnTo>
                      <a:pt x="2946" y="58"/>
                    </a:lnTo>
                    <a:lnTo>
                      <a:pt x="2947" y="57"/>
                    </a:lnTo>
                    <a:lnTo>
                      <a:pt x="2948" y="57"/>
                    </a:lnTo>
                    <a:lnTo>
                      <a:pt x="2950" y="57"/>
                    </a:lnTo>
                    <a:lnTo>
                      <a:pt x="2952" y="56"/>
                    </a:lnTo>
                    <a:lnTo>
                      <a:pt x="2953" y="56"/>
                    </a:lnTo>
                    <a:lnTo>
                      <a:pt x="2954" y="56"/>
                    </a:lnTo>
                    <a:lnTo>
                      <a:pt x="2956" y="55"/>
                    </a:lnTo>
                    <a:lnTo>
                      <a:pt x="2958" y="55"/>
                    </a:lnTo>
                    <a:lnTo>
                      <a:pt x="2959" y="55"/>
                    </a:lnTo>
                    <a:lnTo>
                      <a:pt x="2961" y="55"/>
                    </a:lnTo>
                    <a:lnTo>
                      <a:pt x="2962" y="55"/>
                    </a:lnTo>
                    <a:lnTo>
                      <a:pt x="2964" y="55"/>
                    </a:lnTo>
                    <a:lnTo>
                      <a:pt x="2965" y="54"/>
                    </a:lnTo>
                    <a:lnTo>
                      <a:pt x="2967" y="54"/>
                    </a:lnTo>
                    <a:lnTo>
                      <a:pt x="2968" y="54"/>
                    </a:lnTo>
                    <a:lnTo>
                      <a:pt x="2970" y="54"/>
                    </a:lnTo>
                    <a:lnTo>
                      <a:pt x="2971" y="54"/>
                    </a:lnTo>
                    <a:lnTo>
                      <a:pt x="2973" y="54"/>
                    </a:lnTo>
                    <a:lnTo>
                      <a:pt x="2975" y="53"/>
                    </a:lnTo>
                    <a:lnTo>
                      <a:pt x="2976" y="53"/>
                    </a:lnTo>
                    <a:lnTo>
                      <a:pt x="2977" y="53"/>
                    </a:lnTo>
                    <a:lnTo>
                      <a:pt x="2979" y="53"/>
                    </a:lnTo>
                    <a:lnTo>
                      <a:pt x="2981" y="53"/>
                    </a:lnTo>
                    <a:lnTo>
                      <a:pt x="2982" y="53"/>
                    </a:lnTo>
                    <a:lnTo>
                      <a:pt x="2983" y="53"/>
                    </a:lnTo>
                    <a:lnTo>
                      <a:pt x="2985" y="53"/>
                    </a:lnTo>
                    <a:lnTo>
                      <a:pt x="2987" y="53"/>
                    </a:lnTo>
                    <a:lnTo>
                      <a:pt x="2988" y="53"/>
                    </a:lnTo>
                    <a:lnTo>
                      <a:pt x="2990" y="53"/>
                    </a:lnTo>
                    <a:lnTo>
                      <a:pt x="2991" y="54"/>
                    </a:lnTo>
                    <a:lnTo>
                      <a:pt x="2993" y="54"/>
                    </a:lnTo>
                    <a:lnTo>
                      <a:pt x="2994" y="54"/>
                    </a:lnTo>
                    <a:lnTo>
                      <a:pt x="2996" y="55"/>
                    </a:lnTo>
                    <a:lnTo>
                      <a:pt x="2997" y="55"/>
                    </a:lnTo>
                    <a:lnTo>
                      <a:pt x="2999" y="55"/>
                    </a:lnTo>
                    <a:lnTo>
                      <a:pt x="3000" y="56"/>
                    </a:lnTo>
                    <a:lnTo>
                      <a:pt x="3002" y="56"/>
                    </a:lnTo>
                    <a:lnTo>
                      <a:pt x="3003" y="57"/>
                    </a:lnTo>
                    <a:lnTo>
                      <a:pt x="3005" y="58"/>
                    </a:lnTo>
                    <a:lnTo>
                      <a:pt x="3006" y="58"/>
                    </a:lnTo>
                    <a:lnTo>
                      <a:pt x="3008" y="59"/>
                    </a:lnTo>
                    <a:lnTo>
                      <a:pt x="3009" y="60"/>
                    </a:lnTo>
                    <a:lnTo>
                      <a:pt x="3011" y="61"/>
                    </a:lnTo>
                    <a:lnTo>
                      <a:pt x="3012" y="62"/>
                    </a:lnTo>
                    <a:lnTo>
                      <a:pt x="3014" y="62"/>
                    </a:lnTo>
                    <a:lnTo>
                      <a:pt x="3015" y="63"/>
                    </a:lnTo>
                    <a:lnTo>
                      <a:pt x="3017" y="64"/>
                    </a:lnTo>
                    <a:lnTo>
                      <a:pt x="3019" y="65"/>
                    </a:lnTo>
                    <a:lnTo>
                      <a:pt x="3020" y="65"/>
                    </a:lnTo>
                    <a:lnTo>
                      <a:pt x="3021" y="66"/>
                    </a:lnTo>
                    <a:lnTo>
                      <a:pt x="3023" y="67"/>
                    </a:lnTo>
                    <a:lnTo>
                      <a:pt x="3025" y="67"/>
                    </a:lnTo>
                    <a:lnTo>
                      <a:pt x="3026" y="67"/>
                    </a:lnTo>
                    <a:lnTo>
                      <a:pt x="3028" y="68"/>
                    </a:lnTo>
                    <a:lnTo>
                      <a:pt x="3029" y="68"/>
                    </a:lnTo>
                    <a:lnTo>
                      <a:pt x="3031" y="68"/>
                    </a:lnTo>
                    <a:lnTo>
                      <a:pt x="3032" y="68"/>
                    </a:lnTo>
                    <a:lnTo>
                      <a:pt x="3034" y="68"/>
                    </a:lnTo>
                    <a:lnTo>
                      <a:pt x="3035" y="67"/>
                    </a:lnTo>
                    <a:lnTo>
                      <a:pt x="3037" y="67"/>
                    </a:lnTo>
                    <a:lnTo>
                      <a:pt x="3038" y="67"/>
                    </a:lnTo>
                    <a:lnTo>
                      <a:pt x="3040" y="66"/>
                    </a:lnTo>
                    <a:lnTo>
                      <a:pt x="3041" y="65"/>
                    </a:lnTo>
                    <a:lnTo>
                      <a:pt x="3043" y="64"/>
                    </a:lnTo>
                    <a:lnTo>
                      <a:pt x="3044" y="63"/>
                    </a:lnTo>
                    <a:lnTo>
                      <a:pt x="3046" y="63"/>
                    </a:lnTo>
                    <a:lnTo>
                      <a:pt x="3048" y="62"/>
                    </a:lnTo>
                    <a:lnTo>
                      <a:pt x="3049" y="61"/>
                    </a:lnTo>
                    <a:lnTo>
                      <a:pt x="3050" y="59"/>
                    </a:lnTo>
                    <a:lnTo>
                      <a:pt x="3052" y="58"/>
                    </a:lnTo>
                    <a:lnTo>
                      <a:pt x="3054" y="57"/>
                    </a:lnTo>
                    <a:lnTo>
                      <a:pt x="3055" y="56"/>
                    </a:lnTo>
                    <a:lnTo>
                      <a:pt x="3056" y="55"/>
                    </a:lnTo>
                    <a:lnTo>
                      <a:pt x="3058" y="54"/>
                    </a:lnTo>
                    <a:lnTo>
                      <a:pt x="3060" y="53"/>
                    </a:lnTo>
                    <a:lnTo>
                      <a:pt x="3061" y="52"/>
                    </a:lnTo>
                    <a:lnTo>
                      <a:pt x="3063" y="51"/>
                    </a:lnTo>
                    <a:lnTo>
                      <a:pt x="3064" y="50"/>
                    </a:lnTo>
                    <a:lnTo>
                      <a:pt x="3066" y="49"/>
                    </a:lnTo>
                    <a:lnTo>
                      <a:pt x="3067" y="49"/>
                    </a:lnTo>
                    <a:lnTo>
                      <a:pt x="3069" y="48"/>
                    </a:lnTo>
                    <a:lnTo>
                      <a:pt x="3070" y="48"/>
                    </a:lnTo>
                    <a:lnTo>
                      <a:pt x="3072" y="47"/>
                    </a:lnTo>
                    <a:lnTo>
                      <a:pt x="3073" y="46"/>
                    </a:lnTo>
                    <a:lnTo>
                      <a:pt x="3075" y="46"/>
                    </a:lnTo>
                    <a:lnTo>
                      <a:pt x="3076" y="46"/>
                    </a:lnTo>
                    <a:lnTo>
                      <a:pt x="3078" y="45"/>
                    </a:lnTo>
                    <a:lnTo>
                      <a:pt x="3079" y="45"/>
                    </a:lnTo>
                    <a:lnTo>
                      <a:pt x="3081" y="45"/>
                    </a:lnTo>
                    <a:lnTo>
                      <a:pt x="3082" y="45"/>
                    </a:lnTo>
                    <a:lnTo>
                      <a:pt x="3084" y="45"/>
                    </a:lnTo>
                    <a:lnTo>
                      <a:pt x="3085" y="44"/>
                    </a:lnTo>
                    <a:lnTo>
                      <a:pt x="3087" y="44"/>
                    </a:lnTo>
                    <a:lnTo>
                      <a:pt x="3088" y="44"/>
                    </a:lnTo>
                    <a:lnTo>
                      <a:pt x="3090" y="44"/>
                    </a:lnTo>
                    <a:lnTo>
                      <a:pt x="3092" y="44"/>
                    </a:lnTo>
                    <a:lnTo>
                      <a:pt x="3093" y="43"/>
                    </a:lnTo>
                    <a:lnTo>
                      <a:pt x="3094" y="43"/>
                    </a:lnTo>
                    <a:lnTo>
                      <a:pt x="3096" y="43"/>
                    </a:lnTo>
                    <a:lnTo>
                      <a:pt x="3098" y="43"/>
                    </a:lnTo>
                    <a:lnTo>
                      <a:pt x="3099" y="42"/>
                    </a:lnTo>
                    <a:lnTo>
                      <a:pt x="3101" y="42"/>
                    </a:lnTo>
                    <a:lnTo>
                      <a:pt x="3102" y="41"/>
                    </a:lnTo>
                    <a:lnTo>
                      <a:pt x="3104" y="41"/>
                    </a:lnTo>
                    <a:lnTo>
                      <a:pt x="3105" y="40"/>
                    </a:lnTo>
                    <a:lnTo>
                      <a:pt x="3107" y="40"/>
                    </a:lnTo>
                    <a:lnTo>
                      <a:pt x="3108" y="39"/>
                    </a:lnTo>
                    <a:lnTo>
                      <a:pt x="3110" y="39"/>
                    </a:lnTo>
                    <a:lnTo>
                      <a:pt x="3111" y="39"/>
                    </a:lnTo>
                    <a:lnTo>
                      <a:pt x="3113" y="38"/>
                    </a:lnTo>
                    <a:lnTo>
                      <a:pt x="3114" y="38"/>
                    </a:lnTo>
                    <a:lnTo>
                      <a:pt x="3116" y="37"/>
                    </a:lnTo>
                    <a:lnTo>
                      <a:pt x="3117" y="37"/>
                    </a:lnTo>
                    <a:lnTo>
                      <a:pt x="3119" y="37"/>
                    </a:lnTo>
                    <a:lnTo>
                      <a:pt x="3121" y="37"/>
                    </a:lnTo>
                    <a:lnTo>
                      <a:pt x="3122" y="37"/>
                    </a:lnTo>
                    <a:lnTo>
                      <a:pt x="3123" y="37"/>
                    </a:lnTo>
                    <a:lnTo>
                      <a:pt x="3125" y="37"/>
                    </a:lnTo>
                    <a:lnTo>
                      <a:pt x="3127" y="37"/>
                    </a:lnTo>
                    <a:lnTo>
                      <a:pt x="3128" y="37"/>
                    </a:lnTo>
                    <a:lnTo>
                      <a:pt x="3130" y="37"/>
                    </a:lnTo>
                    <a:lnTo>
                      <a:pt x="3131" y="37"/>
                    </a:lnTo>
                    <a:lnTo>
                      <a:pt x="3133" y="37"/>
                    </a:lnTo>
                    <a:lnTo>
                      <a:pt x="3134" y="38"/>
                    </a:lnTo>
                    <a:lnTo>
                      <a:pt x="3136" y="38"/>
                    </a:lnTo>
                    <a:lnTo>
                      <a:pt x="3137" y="38"/>
                    </a:lnTo>
                    <a:lnTo>
                      <a:pt x="3139" y="39"/>
                    </a:lnTo>
                    <a:lnTo>
                      <a:pt x="3140" y="39"/>
                    </a:lnTo>
                    <a:lnTo>
                      <a:pt x="3142" y="39"/>
                    </a:lnTo>
                    <a:lnTo>
                      <a:pt x="3143" y="40"/>
                    </a:lnTo>
                    <a:lnTo>
                      <a:pt x="3145" y="40"/>
                    </a:lnTo>
                    <a:lnTo>
                      <a:pt x="3146" y="40"/>
                    </a:lnTo>
                    <a:lnTo>
                      <a:pt x="3148" y="41"/>
                    </a:lnTo>
                    <a:lnTo>
                      <a:pt x="3149" y="41"/>
                    </a:lnTo>
                    <a:lnTo>
                      <a:pt x="3151" y="42"/>
                    </a:lnTo>
                    <a:lnTo>
                      <a:pt x="3152" y="42"/>
                    </a:lnTo>
                    <a:lnTo>
                      <a:pt x="3154" y="42"/>
                    </a:lnTo>
                    <a:lnTo>
                      <a:pt x="3155" y="42"/>
                    </a:lnTo>
                    <a:lnTo>
                      <a:pt x="3157" y="42"/>
                    </a:lnTo>
                    <a:lnTo>
                      <a:pt x="3159" y="42"/>
                    </a:lnTo>
                    <a:lnTo>
                      <a:pt x="3160" y="42"/>
                    </a:lnTo>
                    <a:lnTo>
                      <a:pt x="3161" y="43"/>
                    </a:lnTo>
                    <a:lnTo>
                      <a:pt x="3163" y="43"/>
                    </a:lnTo>
                    <a:lnTo>
                      <a:pt x="3165" y="42"/>
                    </a:lnTo>
                    <a:lnTo>
                      <a:pt x="3166" y="42"/>
                    </a:lnTo>
                    <a:lnTo>
                      <a:pt x="3167" y="42"/>
                    </a:lnTo>
                    <a:lnTo>
                      <a:pt x="3169" y="42"/>
                    </a:lnTo>
                    <a:lnTo>
                      <a:pt x="3171" y="42"/>
                    </a:lnTo>
                    <a:lnTo>
                      <a:pt x="3172" y="42"/>
                    </a:lnTo>
                    <a:lnTo>
                      <a:pt x="3174" y="42"/>
                    </a:lnTo>
                    <a:lnTo>
                      <a:pt x="3175" y="42"/>
                    </a:lnTo>
                    <a:lnTo>
                      <a:pt x="3177" y="42"/>
                    </a:lnTo>
                    <a:lnTo>
                      <a:pt x="3178" y="42"/>
                    </a:lnTo>
                    <a:lnTo>
                      <a:pt x="3180" y="42"/>
                    </a:lnTo>
                    <a:lnTo>
                      <a:pt x="3181" y="42"/>
                    </a:lnTo>
                    <a:lnTo>
                      <a:pt x="3183" y="42"/>
                    </a:lnTo>
                    <a:lnTo>
                      <a:pt x="3184" y="42"/>
                    </a:lnTo>
                    <a:lnTo>
                      <a:pt x="3186" y="42"/>
                    </a:lnTo>
                    <a:lnTo>
                      <a:pt x="3187" y="42"/>
                    </a:lnTo>
                    <a:lnTo>
                      <a:pt x="3189" y="42"/>
                    </a:lnTo>
                    <a:lnTo>
                      <a:pt x="3190" y="42"/>
                    </a:lnTo>
                    <a:lnTo>
                      <a:pt x="3192" y="42"/>
                    </a:lnTo>
                    <a:lnTo>
                      <a:pt x="3194" y="43"/>
                    </a:lnTo>
                    <a:lnTo>
                      <a:pt x="3195" y="43"/>
                    </a:lnTo>
                    <a:lnTo>
                      <a:pt x="3196" y="43"/>
                    </a:lnTo>
                    <a:lnTo>
                      <a:pt x="3198" y="43"/>
                    </a:lnTo>
                    <a:lnTo>
                      <a:pt x="3200" y="43"/>
                    </a:lnTo>
                    <a:lnTo>
                      <a:pt x="3201" y="43"/>
                    </a:lnTo>
                    <a:lnTo>
                      <a:pt x="3203" y="43"/>
                    </a:lnTo>
                    <a:lnTo>
                      <a:pt x="3204" y="44"/>
                    </a:lnTo>
                    <a:lnTo>
                      <a:pt x="3206" y="44"/>
                    </a:lnTo>
                    <a:lnTo>
                      <a:pt x="3207" y="44"/>
                    </a:lnTo>
                    <a:lnTo>
                      <a:pt x="3209" y="44"/>
                    </a:lnTo>
                    <a:lnTo>
                      <a:pt x="3210" y="44"/>
                    </a:lnTo>
                    <a:lnTo>
                      <a:pt x="3212" y="44"/>
                    </a:lnTo>
                    <a:lnTo>
                      <a:pt x="3213" y="44"/>
                    </a:lnTo>
                    <a:lnTo>
                      <a:pt x="3215" y="44"/>
                    </a:lnTo>
                    <a:lnTo>
                      <a:pt x="3216" y="44"/>
                    </a:lnTo>
                    <a:lnTo>
                      <a:pt x="3218" y="45"/>
                    </a:lnTo>
                    <a:lnTo>
                      <a:pt x="3219" y="45"/>
                    </a:lnTo>
                    <a:lnTo>
                      <a:pt x="3221" y="45"/>
                    </a:lnTo>
                    <a:lnTo>
                      <a:pt x="3222" y="45"/>
                    </a:lnTo>
                    <a:lnTo>
                      <a:pt x="3224" y="45"/>
                    </a:lnTo>
                    <a:lnTo>
                      <a:pt x="3225" y="46"/>
                    </a:lnTo>
                    <a:lnTo>
                      <a:pt x="3227" y="46"/>
                    </a:lnTo>
                    <a:lnTo>
                      <a:pt x="3228" y="46"/>
                    </a:lnTo>
                    <a:lnTo>
                      <a:pt x="3230" y="47"/>
                    </a:lnTo>
                    <a:lnTo>
                      <a:pt x="3232" y="47"/>
                    </a:lnTo>
                    <a:lnTo>
                      <a:pt x="3233" y="48"/>
                    </a:lnTo>
                    <a:lnTo>
                      <a:pt x="3234" y="48"/>
                    </a:lnTo>
                    <a:lnTo>
                      <a:pt x="3236" y="49"/>
                    </a:lnTo>
                    <a:lnTo>
                      <a:pt x="3238" y="49"/>
                    </a:lnTo>
                    <a:lnTo>
                      <a:pt x="3239" y="50"/>
                    </a:lnTo>
                    <a:lnTo>
                      <a:pt x="3240" y="51"/>
                    </a:lnTo>
                    <a:lnTo>
                      <a:pt x="3242" y="51"/>
                    </a:lnTo>
                    <a:lnTo>
                      <a:pt x="3244" y="52"/>
                    </a:lnTo>
                    <a:lnTo>
                      <a:pt x="3245" y="53"/>
                    </a:lnTo>
                    <a:lnTo>
                      <a:pt x="3247" y="53"/>
                    </a:lnTo>
                    <a:lnTo>
                      <a:pt x="3248" y="54"/>
                    </a:lnTo>
                    <a:lnTo>
                      <a:pt x="3250" y="55"/>
                    </a:lnTo>
                    <a:lnTo>
                      <a:pt x="3251" y="55"/>
                    </a:lnTo>
                    <a:lnTo>
                      <a:pt x="3253" y="56"/>
                    </a:lnTo>
                    <a:lnTo>
                      <a:pt x="3254" y="56"/>
                    </a:lnTo>
                    <a:lnTo>
                      <a:pt x="3256" y="57"/>
                    </a:lnTo>
                    <a:lnTo>
                      <a:pt x="3257" y="57"/>
                    </a:lnTo>
                    <a:lnTo>
                      <a:pt x="3259" y="57"/>
                    </a:lnTo>
                    <a:lnTo>
                      <a:pt x="3261" y="58"/>
                    </a:lnTo>
                    <a:lnTo>
                      <a:pt x="3262" y="58"/>
                    </a:lnTo>
                    <a:lnTo>
                      <a:pt x="3263" y="58"/>
                    </a:lnTo>
                    <a:lnTo>
                      <a:pt x="3265" y="58"/>
                    </a:lnTo>
                    <a:lnTo>
                      <a:pt x="3267" y="58"/>
                    </a:lnTo>
                    <a:lnTo>
                      <a:pt x="3268" y="58"/>
                    </a:lnTo>
                    <a:lnTo>
                      <a:pt x="3269" y="58"/>
                    </a:lnTo>
                    <a:lnTo>
                      <a:pt x="3271" y="58"/>
                    </a:lnTo>
                    <a:lnTo>
                      <a:pt x="3273" y="58"/>
                    </a:lnTo>
                    <a:lnTo>
                      <a:pt x="3274" y="58"/>
                    </a:lnTo>
                    <a:lnTo>
                      <a:pt x="3276" y="58"/>
                    </a:lnTo>
                    <a:lnTo>
                      <a:pt x="3277" y="57"/>
                    </a:lnTo>
                    <a:lnTo>
                      <a:pt x="3278" y="57"/>
                    </a:lnTo>
                    <a:lnTo>
                      <a:pt x="3280" y="57"/>
                    </a:lnTo>
                    <a:lnTo>
                      <a:pt x="3282" y="57"/>
                    </a:lnTo>
                    <a:lnTo>
                      <a:pt x="3283" y="57"/>
                    </a:lnTo>
                    <a:lnTo>
                      <a:pt x="3285" y="57"/>
                    </a:lnTo>
                    <a:lnTo>
                      <a:pt x="3286" y="57"/>
                    </a:lnTo>
                    <a:lnTo>
                      <a:pt x="3288" y="57"/>
                    </a:lnTo>
                    <a:lnTo>
                      <a:pt x="3289" y="57"/>
                    </a:lnTo>
                    <a:lnTo>
                      <a:pt x="3291" y="57"/>
                    </a:lnTo>
                    <a:lnTo>
                      <a:pt x="3292" y="57"/>
                    </a:lnTo>
                    <a:lnTo>
                      <a:pt x="3294" y="57"/>
                    </a:lnTo>
                    <a:lnTo>
                      <a:pt x="3295" y="57"/>
                    </a:lnTo>
                    <a:lnTo>
                      <a:pt x="3297" y="57"/>
                    </a:lnTo>
                    <a:lnTo>
                      <a:pt x="3298" y="58"/>
                    </a:lnTo>
                    <a:lnTo>
                      <a:pt x="3300" y="58"/>
                    </a:lnTo>
                    <a:lnTo>
                      <a:pt x="3301" y="58"/>
                    </a:lnTo>
                    <a:lnTo>
                      <a:pt x="3303" y="59"/>
                    </a:lnTo>
                    <a:lnTo>
                      <a:pt x="3305" y="59"/>
                    </a:lnTo>
                    <a:lnTo>
                      <a:pt x="3306" y="59"/>
                    </a:lnTo>
                    <a:lnTo>
                      <a:pt x="3307" y="59"/>
                    </a:lnTo>
                    <a:lnTo>
                      <a:pt x="3309" y="60"/>
                    </a:lnTo>
                    <a:lnTo>
                      <a:pt x="3311" y="60"/>
                    </a:lnTo>
                    <a:lnTo>
                      <a:pt x="3312" y="61"/>
                    </a:lnTo>
                    <a:lnTo>
                      <a:pt x="3313" y="61"/>
                    </a:lnTo>
                    <a:lnTo>
                      <a:pt x="3315" y="61"/>
                    </a:lnTo>
                    <a:lnTo>
                      <a:pt x="3317" y="61"/>
                    </a:lnTo>
                    <a:lnTo>
                      <a:pt x="3318" y="61"/>
                    </a:lnTo>
                    <a:lnTo>
                      <a:pt x="3320" y="61"/>
                    </a:lnTo>
                    <a:lnTo>
                      <a:pt x="3321" y="61"/>
                    </a:lnTo>
                    <a:lnTo>
                      <a:pt x="3323" y="61"/>
                    </a:lnTo>
                    <a:lnTo>
                      <a:pt x="3324" y="61"/>
                    </a:lnTo>
                    <a:lnTo>
                      <a:pt x="3326" y="60"/>
                    </a:lnTo>
                    <a:lnTo>
                      <a:pt x="3327" y="60"/>
                    </a:lnTo>
                    <a:lnTo>
                      <a:pt x="3329" y="59"/>
                    </a:lnTo>
                    <a:lnTo>
                      <a:pt x="3330" y="59"/>
                    </a:lnTo>
                    <a:lnTo>
                      <a:pt x="3332" y="59"/>
                    </a:lnTo>
                    <a:lnTo>
                      <a:pt x="3334" y="58"/>
                    </a:lnTo>
                    <a:lnTo>
                      <a:pt x="3335" y="58"/>
                    </a:lnTo>
                    <a:lnTo>
                      <a:pt x="3336" y="57"/>
                    </a:lnTo>
                    <a:lnTo>
                      <a:pt x="3338" y="56"/>
                    </a:lnTo>
                    <a:lnTo>
                      <a:pt x="3340" y="56"/>
                    </a:lnTo>
                    <a:lnTo>
                      <a:pt x="3341" y="55"/>
                    </a:lnTo>
                    <a:lnTo>
                      <a:pt x="3342" y="55"/>
                    </a:lnTo>
                    <a:lnTo>
                      <a:pt x="3344" y="54"/>
                    </a:lnTo>
                    <a:lnTo>
                      <a:pt x="3345" y="54"/>
                    </a:lnTo>
                    <a:lnTo>
                      <a:pt x="3347" y="53"/>
                    </a:lnTo>
                    <a:lnTo>
                      <a:pt x="3349" y="53"/>
                    </a:lnTo>
                    <a:lnTo>
                      <a:pt x="3350" y="52"/>
                    </a:lnTo>
                    <a:lnTo>
                      <a:pt x="3351" y="52"/>
                    </a:lnTo>
                    <a:lnTo>
                      <a:pt x="3353" y="52"/>
                    </a:lnTo>
                    <a:lnTo>
                      <a:pt x="3355" y="51"/>
                    </a:lnTo>
                    <a:lnTo>
                      <a:pt x="3356" y="51"/>
                    </a:lnTo>
                    <a:lnTo>
                      <a:pt x="3358" y="51"/>
                    </a:lnTo>
                    <a:lnTo>
                      <a:pt x="3359" y="51"/>
                    </a:lnTo>
                    <a:lnTo>
                      <a:pt x="3361" y="51"/>
                    </a:lnTo>
                    <a:lnTo>
                      <a:pt x="3362" y="51"/>
                    </a:lnTo>
                    <a:lnTo>
                      <a:pt x="3364" y="51"/>
                    </a:lnTo>
                    <a:lnTo>
                      <a:pt x="3365" y="51"/>
                    </a:lnTo>
                    <a:lnTo>
                      <a:pt x="3367" y="51"/>
                    </a:lnTo>
                    <a:lnTo>
                      <a:pt x="3368" y="51"/>
                    </a:lnTo>
                    <a:lnTo>
                      <a:pt x="3370" y="51"/>
                    </a:lnTo>
                    <a:lnTo>
                      <a:pt x="3371" y="51"/>
                    </a:lnTo>
                    <a:lnTo>
                      <a:pt x="3373" y="51"/>
                    </a:lnTo>
                    <a:lnTo>
                      <a:pt x="3374" y="51"/>
                    </a:lnTo>
                    <a:lnTo>
                      <a:pt x="3376" y="51"/>
                    </a:lnTo>
                    <a:lnTo>
                      <a:pt x="3378" y="51"/>
                    </a:lnTo>
                    <a:lnTo>
                      <a:pt x="3379" y="51"/>
                    </a:lnTo>
                    <a:lnTo>
                      <a:pt x="3380" y="51"/>
                    </a:lnTo>
                    <a:lnTo>
                      <a:pt x="3382" y="51"/>
                    </a:lnTo>
                    <a:lnTo>
                      <a:pt x="3384" y="51"/>
                    </a:lnTo>
                    <a:lnTo>
                      <a:pt x="3385" y="51"/>
                    </a:lnTo>
                    <a:lnTo>
                      <a:pt x="3387" y="51"/>
                    </a:lnTo>
                    <a:lnTo>
                      <a:pt x="3388" y="51"/>
                    </a:lnTo>
                    <a:lnTo>
                      <a:pt x="3390" y="51"/>
                    </a:lnTo>
                    <a:lnTo>
                      <a:pt x="3391" y="51"/>
                    </a:lnTo>
                    <a:lnTo>
                      <a:pt x="3393" y="51"/>
                    </a:lnTo>
                    <a:lnTo>
                      <a:pt x="3394" y="51"/>
                    </a:lnTo>
                    <a:lnTo>
                      <a:pt x="3396" y="51"/>
                    </a:lnTo>
                    <a:lnTo>
                      <a:pt x="3397" y="51"/>
                    </a:lnTo>
                    <a:lnTo>
                      <a:pt x="3399" y="51"/>
                    </a:lnTo>
                    <a:lnTo>
                      <a:pt x="3400" y="51"/>
                    </a:lnTo>
                    <a:lnTo>
                      <a:pt x="3402" y="51"/>
                    </a:lnTo>
                    <a:lnTo>
                      <a:pt x="3403" y="51"/>
                    </a:lnTo>
                    <a:lnTo>
                      <a:pt x="3405" y="52"/>
                    </a:lnTo>
                    <a:lnTo>
                      <a:pt x="3407" y="52"/>
                    </a:lnTo>
                    <a:lnTo>
                      <a:pt x="3408" y="52"/>
                    </a:lnTo>
                    <a:lnTo>
                      <a:pt x="3409" y="53"/>
                    </a:lnTo>
                    <a:lnTo>
                      <a:pt x="3411" y="53"/>
                    </a:lnTo>
                    <a:lnTo>
                      <a:pt x="3412" y="54"/>
                    </a:lnTo>
                    <a:lnTo>
                      <a:pt x="3414" y="54"/>
                    </a:lnTo>
                    <a:lnTo>
                      <a:pt x="3416" y="55"/>
                    </a:lnTo>
                    <a:lnTo>
                      <a:pt x="3417" y="55"/>
                    </a:lnTo>
                    <a:lnTo>
                      <a:pt x="3418" y="56"/>
                    </a:lnTo>
                    <a:lnTo>
                      <a:pt x="3420" y="57"/>
                    </a:lnTo>
                    <a:lnTo>
                      <a:pt x="3422" y="57"/>
                    </a:lnTo>
                    <a:lnTo>
                      <a:pt x="3423" y="58"/>
                    </a:lnTo>
                    <a:lnTo>
                      <a:pt x="3424" y="58"/>
                    </a:lnTo>
                    <a:lnTo>
                      <a:pt x="3426" y="59"/>
                    </a:lnTo>
                    <a:lnTo>
                      <a:pt x="3428" y="60"/>
                    </a:lnTo>
                    <a:lnTo>
                      <a:pt x="3429" y="60"/>
                    </a:lnTo>
                    <a:lnTo>
                      <a:pt x="3431" y="61"/>
                    </a:lnTo>
                    <a:lnTo>
                      <a:pt x="3432" y="62"/>
                    </a:lnTo>
                    <a:lnTo>
                      <a:pt x="3434" y="62"/>
                    </a:lnTo>
                    <a:lnTo>
                      <a:pt x="3435" y="63"/>
                    </a:lnTo>
                    <a:lnTo>
                      <a:pt x="3437" y="63"/>
                    </a:lnTo>
                    <a:lnTo>
                      <a:pt x="3438" y="64"/>
                    </a:lnTo>
                    <a:lnTo>
                      <a:pt x="3440" y="64"/>
                    </a:lnTo>
                    <a:lnTo>
                      <a:pt x="3441" y="64"/>
                    </a:lnTo>
                    <a:lnTo>
                      <a:pt x="3443" y="65"/>
                    </a:lnTo>
                    <a:lnTo>
                      <a:pt x="3444" y="65"/>
                    </a:lnTo>
                    <a:lnTo>
                      <a:pt x="3446" y="65"/>
                    </a:lnTo>
                    <a:lnTo>
                      <a:pt x="3447" y="65"/>
                    </a:lnTo>
                    <a:lnTo>
                      <a:pt x="3449" y="65"/>
                    </a:lnTo>
                    <a:lnTo>
                      <a:pt x="3451" y="65"/>
                    </a:lnTo>
                    <a:lnTo>
                      <a:pt x="3452" y="66"/>
                    </a:lnTo>
                    <a:lnTo>
                      <a:pt x="3453" y="65"/>
                    </a:lnTo>
                    <a:lnTo>
                      <a:pt x="3455" y="65"/>
                    </a:lnTo>
                    <a:lnTo>
                      <a:pt x="3457" y="65"/>
                    </a:lnTo>
                    <a:lnTo>
                      <a:pt x="3458" y="65"/>
                    </a:lnTo>
                    <a:lnTo>
                      <a:pt x="3460" y="65"/>
                    </a:lnTo>
                    <a:lnTo>
                      <a:pt x="3461" y="65"/>
                    </a:lnTo>
                    <a:lnTo>
                      <a:pt x="3463" y="64"/>
                    </a:lnTo>
                    <a:lnTo>
                      <a:pt x="3464" y="64"/>
                    </a:lnTo>
                    <a:lnTo>
                      <a:pt x="3466" y="63"/>
                    </a:lnTo>
                    <a:lnTo>
                      <a:pt x="3467" y="63"/>
                    </a:lnTo>
                    <a:lnTo>
                      <a:pt x="3469" y="63"/>
                    </a:lnTo>
                    <a:lnTo>
                      <a:pt x="3470" y="62"/>
                    </a:lnTo>
                    <a:lnTo>
                      <a:pt x="3472" y="61"/>
                    </a:lnTo>
                    <a:lnTo>
                      <a:pt x="3473" y="61"/>
                    </a:lnTo>
                    <a:lnTo>
                      <a:pt x="3475" y="60"/>
                    </a:lnTo>
                    <a:lnTo>
                      <a:pt x="3476" y="60"/>
                    </a:lnTo>
                    <a:lnTo>
                      <a:pt x="3478" y="59"/>
                    </a:lnTo>
                    <a:lnTo>
                      <a:pt x="3479" y="58"/>
                    </a:lnTo>
                    <a:lnTo>
                      <a:pt x="3481" y="58"/>
                    </a:lnTo>
                    <a:lnTo>
                      <a:pt x="3482" y="57"/>
                    </a:lnTo>
                    <a:lnTo>
                      <a:pt x="3484" y="57"/>
                    </a:lnTo>
                    <a:lnTo>
                      <a:pt x="3485" y="57"/>
                    </a:lnTo>
                    <a:lnTo>
                      <a:pt x="3487" y="56"/>
                    </a:lnTo>
                    <a:lnTo>
                      <a:pt x="3489" y="56"/>
                    </a:lnTo>
                    <a:lnTo>
                      <a:pt x="3490" y="56"/>
                    </a:lnTo>
                    <a:lnTo>
                      <a:pt x="3491" y="55"/>
                    </a:lnTo>
                    <a:lnTo>
                      <a:pt x="3493" y="55"/>
                    </a:lnTo>
                    <a:lnTo>
                      <a:pt x="3495" y="55"/>
                    </a:lnTo>
                    <a:lnTo>
                      <a:pt x="3496" y="55"/>
                    </a:lnTo>
                    <a:lnTo>
                      <a:pt x="3497" y="55"/>
                    </a:lnTo>
                    <a:lnTo>
                      <a:pt x="3499" y="55"/>
                    </a:lnTo>
                    <a:lnTo>
                      <a:pt x="3501" y="56"/>
                    </a:lnTo>
                    <a:lnTo>
                      <a:pt x="3502" y="56"/>
                    </a:lnTo>
                    <a:lnTo>
                      <a:pt x="3504" y="56"/>
                    </a:lnTo>
                    <a:lnTo>
                      <a:pt x="3505" y="57"/>
                    </a:lnTo>
                    <a:lnTo>
                      <a:pt x="3507" y="57"/>
                    </a:lnTo>
                    <a:lnTo>
                      <a:pt x="3508" y="58"/>
                    </a:lnTo>
                    <a:lnTo>
                      <a:pt x="3510" y="58"/>
                    </a:lnTo>
                    <a:lnTo>
                      <a:pt x="3511" y="59"/>
                    </a:lnTo>
                    <a:lnTo>
                      <a:pt x="3513" y="59"/>
                    </a:lnTo>
                    <a:lnTo>
                      <a:pt x="3514" y="60"/>
                    </a:lnTo>
                    <a:lnTo>
                      <a:pt x="3516" y="61"/>
                    </a:lnTo>
                    <a:lnTo>
                      <a:pt x="3518" y="61"/>
                    </a:lnTo>
                    <a:lnTo>
                      <a:pt x="3519" y="62"/>
                    </a:lnTo>
                    <a:lnTo>
                      <a:pt x="3520" y="63"/>
                    </a:lnTo>
                    <a:lnTo>
                      <a:pt x="3522" y="63"/>
                    </a:lnTo>
                    <a:lnTo>
                      <a:pt x="3524" y="64"/>
                    </a:lnTo>
                    <a:lnTo>
                      <a:pt x="3525" y="64"/>
                    </a:lnTo>
                    <a:lnTo>
                      <a:pt x="3526" y="65"/>
                    </a:lnTo>
                    <a:lnTo>
                      <a:pt x="3528" y="65"/>
                    </a:lnTo>
                    <a:lnTo>
                      <a:pt x="3530" y="65"/>
                    </a:lnTo>
                    <a:lnTo>
                      <a:pt x="3531" y="66"/>
                    </a:lnTo>
                    <a:lnTo>
                      <a:pt x="3533" y="66"/>
                    </a:lnTo>
                    <a:lnTo>
                      <a:pt x="3534" y="67"/>
                    </a:lnTo>
                    <a:lnTo>
                      <a:pt x="3536" y="67"/>
                    </a:lnTo>
                    <a:lnTo>
                      <a:pt x="3537" y="67"/>
                    </a:lnTo>
                    <a:lnTo>
                      <a:pt x="3539" y="67"/>
                    </a:lnTo>
                    <a:lnTo>
                      <a:pt x="3540" y="67"/>
                    </a:lnTo>
                    <a:lnTo>
                      <a:pt x="3542" y="68"/>
                    </a:lnTo>
                    <a:lnTo>
                      <a:pt x="3543" y="68"/>
                    </a:lnTo>
                    <a:lnTo>
                      <a:pt x="3545" y="68"/>
                    </a:lnTo>
                    <a:lnTo>
                      <a:pt x="3546" y="68"/>
                    </a:lnTo>
                    <a:lnTo>
                      <a:pt x="3548" y="68"/>
                    </a:lnTo>
                    <a:lnTo>
                      <a:pt x="3549" y="69"/>
                    </a:lnTo>
                    <a:lnTo>
                      <a:pt x="3551" y="69"/>
                    </a:lnTo>
                    <a:lnTo>
                      <a:pt x="3552" y="70"/>
                    </a:lnTo>
                    <a:lnTo>
                      <a:pt x="3554" y="70"/>
                    </a:lnTo>
                    <a:lnTo>
                      <a:pt x="3555" y="70"/>
                    </a:lnTo>
                    <a:lnTo>
                      <a:pt x="3557" y="71"/>
                    </a:lnTo>
                    <a:lnTo>
                      <a:pt x="3558" y="72"/>
                    </a:lnTo>
                    <a:lnTo>
                      <a:pt x="3560" y="73"/>
                    </a:lnTo>
                    <a:lnTo>
                      <a:pt x="3562" y="73"/>
                    </a:lnTo>
                    <a:lnTo>
                      <a:pt x="3563" y="74"/>
                    </a:lnTo>
                    <a:lnTo>
                      <a:pt x="3564" y="75"/>
                    </a:lnTo>
                    <a:lnTo>
                      <a:pt x="3566" y="75"/>
                    </a:lnTo>
                    <a:lnTo>
                      <a:pt x="3568" y="76"/>
                    </a:lnTo>
                    <a:lnTo>
                      <a:pt x="3569" y="77"/>
                    </a:lnTo>
                    <a:lnTo>
                      <a:pt x="3570" y="77"/>
                    </a:lnTo>
                    <a:lnTo>
                      <a:pt x="3572" y="78"/>
                    </a:lnTo>
                    <a:lnTo>
                      <a:pt x="3574" y="79"/>
                    </a:lnTo>
                    <a:lnTo>
                      <a:pt x="3575" y="79"/>
                    </a:lnTo>
                    <a:lnTo>
                      <a:pt x="3577" y="79"/>
                    </a:lnTo>
                    <a:lnTo>
                      <a:pt x="3578" y="79"/>
                    </a:lnTo>
                    <a:lnTo>
                      <a:pt x="3580" y="79"/>
                    </a:lnTo>
                    <a:lnTo>
                      <a:pt x="3581" y="79"/>
                    </a:lnTo>
                    <a:lnTo>
                      <a:pt x="3583" y="78"/>
                    </a:lnTo>
                    <a:lnTo>
                      <a:pt x="3584" y="77"/>
                    </a:lnTo>
                    <a:lnTo>
                      <a:pt x="3586" y="76"/>
                    </a:lnTo>
                    <a:lnTo>
                      <a:pt x="3587" y="75"/>
                    </a:lnTo>
                    <a:lnTo>
                      <a:pt x="3589" y="73"/>
                    </a:lnTo>
                    <a:lnTo>
                      <a:pt x="3591" y="71"/>
                    </a:lnTo>
                    <a:lnTo>
                      <a:pt x="3592" y="69"/>
                    </a:lnTo>
                    <a:lnTo>
                      <a:pt x="3593" y="67"/>
                    </a:lnTo>
                    <a:lnTo>
                      <a:pt x="3595" y="65"/>
                    </a:lnTo>
                    <a:lnTo>
                      <a:pt x="3597" y="62"/>
                    </a:lnTo>
                    <a:lnTo>
                      <a:pt x="3598" y="59"/>
                    </a:lnTo>
                    <a:lnTo>
                      <a:pt x="3599" y="56"/>
                    </a:lnTo>
                    <a:lnTo>
                      <a:pt x="3601" y="53"/>
                    </a:lnTo>
                    <a:lnTo>
                      <a:pt x="3603" y="50"/>
                    </a:lnTo>
                    <a:lnTo>
                      <a:pt x="3604" y="47"/>
                    </a:lnTo>
                    <a:lnTo>
                      <a:pt x="3606" y="44"/>
                    </a:lnTo>
                    <a:lnTo>
                      <a:pt x="3607" y="40"/>
                    </a:lnTo>
                    <a:lnTo>
                      <a:pt x="3609" y="37"/>
                    </a:lnTo>
                    <a:lnTo>
                      <a:pt x="3610" y="34"/>
                    </a:lnTo>
                    <a:lnTo>
                      <a:pt x="3612" y="31"/>
                    </a:lnTo>
                    <a:lnTo>
                      <a:pt x="3613" y="28"/>
                    </a:lnTo>
                    <a:lnTo>
                      <a:pt x="3615" y="26"/>
                    </a:lnTo>
                    <a:lnTo>
                      <a:pt x="3616" y="23"/>
                    </a:lnTo>
                    <a:lnTo>
                      <a:pt x="3618" y="21"/>
                    </a:lnTo>
                    <a:lnTo>
                      <a:pt x="3619" y="19"/>
                    </a:lnTo>
                    <a:lnTo>
                      <a:pt x="3621" y="17"/>
                    </a:lnTo>
                    <a:lnTo>
                      <a:pt x="3622" y="15"/>
                    </a:lnTo>
                    <a:lnTo>
                      <a:pt x="3624" y="14"/>
                    </a:lnTo>
                    <a:lnTo>
                      <a:pt x="3625" y="13"/>
                    </a:lnTo>
                    <a:lnTo>
                      <a:pt x="3627" y="13"/>
                    </a:lnTo>
                    <a:lnTo>
                      <a:pt x="3628" y="12"/>
                    </a:lnTo>
                    <a:lnTo>
                      <a:pt x="3630" y="12"/>
                    </a:lnTo>
                    <a:lnTo>
                      <a:pt x="3631" y="12"/>
                    </a:lnTo>
                    <a:lnTo>
                      <a:pt x="3633" y="12"/>
                    </a:lnTo>
                    <a:lnTo>
                      <a:pt x="3635" y="13"/>
                    </a:lnTo>
                    <a:lnTo>
                      <a:pt x="3636" y="13"/>
                    </a:lnTo>
                    <a:lnTo>
                      <a:pt x="3637" y="14"/>
                    </a:lnTo>
                    <a:lnTo>
                      <a:pt x="3639" y="15"/>
                    </a:lnTo>
                    <a:lnTo>
                      <a:pt x="3641" y="16"/>
                    </a:lnTo>
                    <a:lnTo>
                      <a:pt x="3642" y="17"/>
                    </a:lnTo>
                    <a:lnTo>
                      <a:pt x="3644" y="18"/>
                    </a:lnTo>
                    <a:lnTo>
                      <a:pt x="3645" y="20"/>
                    </a:lnTo>
                    <a:lnTo>
                      <a:pt x="3647" y="21"/>
                    </a:lnTo>
                    <a:lnTo>
                      <a:pt x="3648" y="22"/>
                    </a:lnTo>
                    <a:lnTo>
                      <a:pt x="3650" y="24"/>
                    </a:lnTo>
                    <a:lnTo>
                      <a:pt x="3651" y="25"/>
                    </a:lnTo>
                    <a:lnTo>
                      <a:pt x="3653" y="26"/>
                    </a:lnTo>
                    <a:lnTo>
                      <a:pt x="3654" y="27"/>
                    </a:lnTo>
                    <a:lnTo>
                      <a:pt x="3656" y="28"/>
                    </a:lnTo>
                    <a:lnTo>
                      <a:pt x="3657" y="28"/>
                    </a:lnTo>
                    <a:lnTo>
                      <a:pt x="3659" y="29"/>
                    </a:lnTo>
                    <a:lnTo>
                      <a:pt x="3660" y="30"/>
                    </a:lnTo>
                    <a:lnTo>
                      <a:pt x="3662" y="30"/>
                    </a:lnTo>
                    <a:lnTo>
                      <a:pt x="3664" y="31"/>
                    </a:lnTo>
                    <a:lnTo>
                      <a:pt x="3665" y="31"/>
                    </a:lnTo>
                    <a:lnTo>
                      <a:pt x="3666" y="31"/>
                    </a:lnTo>
                    <a:lnTo>
                      <a:pt x="3668" y="31"/>
                    </a:lnTo>
                    <a:lnTo>
                      <a:pt x="3670" y="31"/>
                    </a:lnTo>
                    <a:lnTo>
                      <a:pt x="3671" y="31"/>
                    </a:lnTo>
                    <a:lnTo>
                      <a:pt x="3672" y="31"/>
                    </a:lnTo>
                    <a:lnTo>
                      <a:pt x="3674" y="31"/>
                    </a:lnTo>
                    <a:lnTo>
                      <a:pt x="3676" y="30"/>
                    </a:lnTo>
                    <a:lnTo>
                      <a:pt x="3677" y="30"/>
                    </a:lnTo>
                    <a:lnTo>
                      <a:pt x="3679" y="30"/>
                    </a:lnTo>
                    <a:lnTo>
                      <a:pt x="3680" y="30"/>
                    </a:lnTo>
                    <a:lnTo>
                      <a:pt x="3682" y="29"/>
                    </a:lnTo>
                    <a:lnTo>
                      <a:pt x="3683" y="29"/>
                    </a:lnTo>
                    <a:lnTo>
                      <a:pt x="3685" y="28"/>
                    </a:lnTo>
                    <a:lnTo>
                      <a:pt x="3686" y="28"/>
                    </a:lnTo>
                    <a:lnTo>
                      <a:pt x="3688" y="28"/>
                    </a:lnTo>
                    <a:lnTo>
                      <a:pt x="3689" y="28"/>
                    </a:lnTo>
                    <a:lnTo>
                      <a:pt x="3691" y="28"/>
                    </a:lnTo>
                    <a:lnTo>
                      <a:pt x="3692" y="28"/>
                    </a:lnTo>
                    <a:lnTo>
                      <a:pt x="3694" y="28"/>
                    </a:lnTo>
                    <a:lnTo>
                      <a:pt x="3695" y="28"/>
                    </a:lnTo>
                    <a:lnTo>
                      <a:pt x="3697" y="28"/>
                    </a:lnTo>
                    <a:lnTo>
                      <a:pt x="3698" y="28"/>
                    </a:lnTo>
                    <a:lnTo>
                      <a:pt x="3700" y="28"/>
                    </a:lnTo>
                    <a:lnTo>
                      <a:pt x="3701" y="28"/>
                    </a:lnTo>
                    <a:lnTo>
                      <a:pt x="3703" y="29"/>
                    </a:lnTo>
                    <a:lnTo>
                      <a:pt x="3704" y="29"/>
                    </a:lnTo>
                    <a:lnTo>
                      <a:pt x="3706" y="30"/>
                    </a:lnTo>
                    <a:lnTo>
                      <a:pt x="3708" y="30"/>
                    </a:lnTo>
                    <a:lnTo>
                      <a:pt x="3709" y="30"/>
                    </a:lnTo>
                    <a:lnTo>
                      <a:pt x="3710" y="30"/>
                    </a:lnTo>
                    <a:lnTo>
                      <a:pt x="3712" y="31"/>
                    </a:lnTo>
                    <a:lnTo>
                      <a:pt x="3714" y="31"/>
                    </a:lnTo>
                    <a:lnTo>
                      <a:pt x="3715" y="31"/>
                    </a:lnTo>
                    <a:lnTo>
                      <a:pt x="3717" y="31"/>
                    </a:lnTo>
                    <a:lnTo>
                      <a:pt x="3718" y="32"/>
                    </a:lnTo>
                    <a:lnTo>
                      <a:pt x="3720" y="32"/>
                    </a:lnTo>
                    <a:lnTo>
                      <a:pt x="3721" y="32"/>
                    </a:lnTo>
                    <a:lnTo>
                      <a:pt x="3723" y="33"/>
                    </a:lnTo>
                    <a:lnTo>
                      <a:pt x="3724" y="33"/>
                    </a:lnTo>
                    <a:lnTo>
                      <a:pt x="3726" y="33"/>
                    </a:lnTo>
                    <a:lnTo>
                      <a:pt x="3727" y="33"/>
                    </a:lnTo>
                    <a:lnTo>
                      <a:pt x="3729" y="34"/>
                    </a:lnTo>
                    <a:lnTo>
                      <a:pt x="3730" y="34"/>
                    </a:lnTo>
                    <a:lnTo>
                      <a:pt x="3732" y="34"/>
                    </a:lnTo>
                    <a:lnTo>
                      <a:pt x="3733" y="34"/>
                    </a:lnTo>
                    <a:lnTo>
                      <a:pt x="3735" y="35"/>
                    </a:lnTo>
                    <a:lnTo>
                      <a:pt x="3737" y="35"/>
                    </a:lnTo>
                    <a:lnTo>
                      <a:pt x="3738" y="35"/>
                    </a:lnTo>
                    <a:lnTo>
                      <a:pt x="3739" y="36"/>
                    </a:lnTo>
                    <a:lnTo>
                      <a:pt x="3741" y="36"/>
                    </a:lnTo>
                    <a:lnTo>
                      <a:pt x="3743" y="36"/>
                    </a:lnTo>
                    <a:lnTo>
                      <a:pt x="3744" y="36"/>
                    </a:lnTo>
                    <a:lnTo>
                      <a:pt x="3746" y="36"/>
                    </a:lnTo>
                    <a:lnTo>
                      <a:pt x="3747" y="37"/>
                    </a:lnTo>
                    <a:lnTo>
                      <a:pt x="3749" y="37"/>
                    </a:lnTo>
                    <a:lnTo>
                      <a:pt x="3750" y="37"/>
                    </a:lnTo>
                    <a:lnTo>
                      <a:pt x="3752" y="37"/>
                    </a:lnTo>
                    <a:lnTo>
                      <a:pt x="3753" y="37"/>
                    </a:lnTo>
                    <a:lnTo>
                      <a:pt x="3755" y="37"/>
                    </a:lnTo>
                    <a:lnTo>
                      <a:pt x="3756" y="37"/>
                    </a:lnTo>
                    <a:lnTo>
                      <a:pt x="3758" y="36"/>
                    </a:lnTo>
                    <a:lnTo>
                      <a:pt x="3759" y="36"/>
                    </a:lnTo>
                    <a:lnTo>
                      <a:pt x="3761" y="36"/>
                    </a:lnTo>
                    <a:lnTo>
                      <a:pt x="3762" y="35"/>
                    </a:lnTo>
                    <a:lnTo>
                      <a:pt x="3764" y="35"/>
                    </a:lnTo>
                    <a:lnTo>
                      <a:pt x="3765" y="34"/>
                    </a:lnTo>
                    <a:lnTo>
                      <a:pt x="3767" y="34"/>
                    </a:lnTo>
                    <a:lnTo>
                      <a:pt x="3768" y="33"/>
                    </a:lnTo>
                    <a:lnTo>
                      <a:pt x="3770" y="33"/>
                    </a:lnTo>
                    <a:lnTo>
                      <a:pt x="3771" y="32"/>
                    </a:lnTo>
                    <a:lnTo>
                      <a:pt x="3773" y="31"/>
                    </a:lnTo>
                    <a:lnTo>
                      <a:pt x="3775" y="31"/>
                    </a:lnTo>
                    <a:lnTo>
                      <a:pt x="3776" y="30"/>
                    </a:lnTo>
                    <a:lnTo>
                      <a:pt x="3777" y="30"/>
                    </a:lnTo>
                    <a:lnTo>
                      <a:pt x="3779" y="29"/>
                    </a:lnTo>
                    <a:lnTo>
                      <a:pt x="3781" y="28"/>
                    </a:lnTo>
                    <a:lnTo>
                      <a:pt x="3782" y="28"/>
                    </a:lnTo>
                    <a:lnTo>
                      <a:pt x="3783" y="27"/>
                    </a:lnTo>
                    <a:lnTo>
                      <a:pt x="3785" y="27"/>
                    </a:lnTo>
                    <a:lnTo>
                      <a:pt x="3787" y="27"/>
                    </a:lnTo>
                    <a:lnTo>
                      <a:pt x="3788" y="26"/>
                    </a:lnTo>
                    <a:lnTo>
                      <a:pt x="3790" y="26"/>
                    </a:lnTo>
                    <a:lnTo>
                      <a:pt x="3791" y="26"/>
                    </a:lnTo>
                    <a:lnTo>
                      <a:pt x="3793" y="26"/>
                    </a:lnTo>
                    <a:lnTo>
                      <a:pt x="3794" y="27"/>
                    </a:lnTo>
                    <a:lnTo>
                      <a:pt x="3796" y="27"/>
                    </a:lnTo>
                    <a:lnTo>
                      <a:pt x="3797" y="27"/>
                    </a:lnTo>
                    <a:lnTo>
                      <a:pt x="3799" y="28"/>
                    </a:lnTo>
                    <a:lnTo>
                      <a:pt x="3800" y="28"/>
                    </a:lnTo>
                    <a:lnTo>
                      <a:pt x="3802" y="29"/>
                    </a:lnTo>
                    <a:lnTo>
                      <a:pt x="3803" y="30"/>
                    </a:lnTo>
                    <a:lnTo>
                      <a:pt x="3804" y="30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2" name="Freeform 110">
                <a:extLst>
                  <a:ext uri="{FF2B5EF4-FFF2-40B4-BE49-F238E27FC236}">
                    <a16:creationId xmlns:a16="http://schemas.microsoft.com/office/drawing/2014/main" id="{20114D54-86D9-46CD-9313-3143FCF0FE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300050"/>
                <a:ext cx="6038850" cy="150813"/>
              </a:xfrm>
              <a:custGeom>
                <a:avLst/>
                <a:gdLst>
                  <a:gd name="T0" fmla="*/ 60 w 3804"/>
                  <a:gd name="T1" fmla="*/ 83 h 95"/>
                  <a:gd name="T2" fmla="*/ 121 w 3804"/>
                  <a:gd name="T3" fmla="*/ 58 h 95"/>
                  <a:gd name="T4" fmla="*/ 182 w 3804"/>
                  <a:gd name="T5" fmla="*/ 36 h 95"/>
                  <a:gd name="T6" fmla="*/ 242 w 3804"/>
                  <a:gd name="T7" fmla="*/ 53 h 95"/>
                  <a:gd name="T8" fmla="*/ 303 w 3804"/>
                  <a:gd name="T9" fmla="*/ 54 h 95"/>
                  <a:gd name="T10" fmla="*/ 364 w 3804"/>
                  <a:gd name="T11" fmla="*/ 51 h 95"/>
                  <a:gd name="T12" fmla="*/ 425 w 3804"/>
                  <a:gd name="T13" fmla="*/ 45 h 95"/>
                  <a:gd name="T14" fmla="*/ 486 w 3804"/>
                  <a:gd name="T15" fmla="*/ 54 h 95"/>
                  <a:gd name="T16" fmla="*/ 547 w 3804"/>
                  <a:gd name="T17" fmla="*/ 52 h 95"/>
                  <a:gd name="T18" fmla="*/ 608 w 3804"/>
                  <a:gd name="T19" fmla="*/ 59 h 95"/>
                  <a:gd name="T20" fmla="*/ 668 w 3804"/>
                  <a:gd name="T21" fmla="*/ 68 h 95"/>
                  <a:gd name="T22" fmla="*/ 729 w 3804"/>
                  <a:gd name="T23" fmla="*/ 62 h 95"/>
                  <a:gd name="T24" fmla="*/ 790 w 3804"/>
                  <a:gd name="T25" fmla="*/ 57 h 95"/>
                  <a:gd name="T26" fmla="*/ 851 w 3804"/>
                  <a:gd name="T27" fmla="*/ 55 h 95"/>
                  <a:gd name="T28" fmla="*/ 912 w 3804"/>
                  <a:gd name="T29" fmla="*/ 39 h 95"/>
                  <a:gd name="T30" fmla="*/ 973 w 3804"/>
                  <a:gd name="T31" fmla="*/ 49 h 95"/>
                  <a:gd name="T32" fmla="*/ 1033 w 3804"/>
                  <a:gd name="T33" fmla="*/ 50 h 95"/>
                  <a:gd name="T34" fmla="*/ 1094 w 3804"/>
                  <a:gd name="T35" fmla="*/ 51 h 95"/>
                  <a:gd name="T36" fmla="*/ 1155 w 3804"/>
                  <a:gd name="T37" fmla="*/ 56 h 95"/>
                  <a:gd name="T38" fmla="*/ 1216 w 3804"/>
                  <a:gd name="T39" fmla="*/ 62 h 95"/>
                  <a:gd name="T40" fmla="*/ 1277 w 3804"/>
                  <a:gd name="T41" fmla="*/ 45 h 95"/>
                  <a:gd name="T42" fmla="*/ 1338 w 3804"/>
                  <a:gd name="T43" fmla="*/ 42 h 95"/>
                  <a:gd name="T44" fmla="*/ 1399 w 3804"/>
                  <a:gd name="T45" fmla="*/ 53 h 95"/>
                  <a:gd name="T46" fmla="*/ 1459 w 3804"/>
                  <a:gd name="T47" fmla="*/ 45 h 95"/>
                  <a:gd name="T48" fmla="*/ 1520 w 3804"/>
                  <a:gd name="T49" fmla="*/ 36 h 95"/>
                  <a:gd name="T50" fmla="*/ 1581 w 3804"/>
                  <a:gd name="T51" fmla="*/ 42 h 95"/>
                  <a:gd name="T52" fmla="*/ 1642 w 3804"/>
                  <a:gd name="T53" fmla="*/ 36 h 95"/>
                  <a:gd name="T54" fmla="*/ 1703 w 3804"/>
                  <a:gd name="T55" fmla="*/ 44 h 95"/>
                  <a:gd name="T56" fmla="*/ 1764 w 3804"/>
                  <a:gd name="T57" fmla="*/ 49 h 95"/>
                  <a:gd name="T58" fmla="*/ 1824 w 3804"/>
                  <a:gd name="T59" fmla="*/ 59 h 95"/>
                  <a:gd name="T60" fmla="*/ 1885 w 3804"/>
                  <a:gd name="T61" fmla="*/ 55 h 95"/>
                  <a:gd name="T62" fmla="*/ 1946 w 3804"/>
                  <a:gd name="T63" fmla="*/ 60 h 95"/>
                  <a:gd name="T64" fmla="*/ 2007 w 3804"/>
                  <a:gd name="T65" fmla="*/ 64 h 95"/>
                  <a:gd name="T66" fmla="*/ 2068 w 3804"/>
                  <a:gd name="T67" fmla="*/ 76 h 95"/>
                  <a:gd name="T68" fmla="*/ 2129 w 3804"/>
                  <a:gd name="T69" fmla="*/ 55 h 95"/>
                  <a:gd name="T70" fmla="*/ 2190 w 3804"/>
                  <a:gd name="T71" fmla="*/ 57 h 95"/>
                  <a:gd name="T72" fmla="*/ 2250 w 3804"/>
                  <a:gd name="T73" fmla="*/ 51 h 95"/>
                  <a:gd name="T74" fmla="*/ 2311 w 3804"/>
                  <a:gd name="T75" fmla="*/ 42 h 95"/>
                  <a:gd name="T76" fmla="*/ 2372 w 3804"/>
                  <a:gd name="T77" fmla="*/ 49 h 95"/>
                  <a:gd name="T78" fmla="*/ 2433 w 3804"/>
                  <a:gd name="T79" fmla="*/ 6 h 95"/>
                  <a:gd name="T80" fmla="*/ 2494 w 3804"/>
                  <a:gd name="T81" fmla="*/ 30 h 95"/>
                  <a:gd name="T82" fmla="*/ 2555 w 3804"/>
                  <a:gd name="T83" fmla="*/ 43 h 95"/>
                  <a:gd name="T84" fmla="*/ 2616 w 3804"/>
                  <a:gd name="T85" fmla="*/ 40 h 95"/>
                  <a:gd name="T86" fmla="*/ 2676 w 3804"/>
                  <a:gd name="T87" fmla="*/ 68 h 95"/>
                  <a:gd name="T88" fmla="*/ 2737 w 3804"/>
                  <a:gd name="T89" fmla="*/ 79 h 95"/>
                  <a:gd name="T90" fmla="*/ 2798 w 3804"/>
                  <a:gd name="T91" fmla="*/ 82 h 95"/>
                  <a:gd name="T92" fmla="*/ 2859 w 3804"/>
                  <a:gd name="T93" fmla="*/ 78 h 95"/>
                  <a:gd name="T94" fmla="*/ 2920 w 3804"/>
                  <a:gd name="T95" fmla="*/ 90 h 95"/>
                  <a:gd name="T96" fmla="*/ 2981 w 3804"/>
                  <a:gd name="T97" fmla="*/ 84 h 95"/>
                  <a:gd name="T98" fmla="*/ 3041 w 3804"/>
                  <a:gd name="T99" fmla="*/ 61 h 95"/>
                  <a:gd name="T100" fmla="*/ 3102 w 3804"/>
                  <a:gd name="T101" fmla="*/ 43 h 95"/>
                  <a:gd name="T102" fmla="*/ 3163 w 3804"/>
                  <a:gd name="T103" fmla="*/ 36 h 95"/>
                  <a:gd name="T104" fmla="*/ 3224 w 3804"/>
                  <a:gd name="T105" fmla="*/ 45 h 95"/>
                  <a:gd name="T106" fmla="*/ 3285 w 3804"/>
                  <a:gd name="T107" fmla="*/ 60 h 95"/>
                  <a:gd name="T108" fmla="*/ 3345 w 3804"/>
                  <a:gd name="T109" fmla="*/ 52 h 95"/>
                  <a:gd name="T110" fmla="*/ 3407 w 3804"/>
                  <a:gd name="T111" fmla="*/ 56 h 95"/>
                  <a:gd name="T112" fmla="*/ 3467 w 3804"/>
                  <a:gd name="T113" fmla="*/ 68 h 95"/>
                  <a:gd name="T114" fmla="*/ 3528 w 3804"/>
                  <a:gd name="T115" fmla="*/ 73 h 95"/>
                  <a:gd name="T116" fmla="*/ 3589 w 3804"/>
                  <a:gd name="T117" fmla="*/ 77 h 95"/>
                  <a:gd name="T118" fmla="*/ 3650 w 3804"/>
                  <a:gd name="T119" fmla="*/ 35 h 95"/>
                  <a:gd name="T120" fmla="*/ 3710 w 3804"/>
                  <a:gd name="T121" fmla="*/ 38 h 95"/>
                  <a:gd name="T122" fmla="*/ 3771 w 3804"/>
                  <a:gd name="T123" fmla="*/ 39 h 9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5">
                    <a:moveTo>
                      <a:pt x="0" y="76"/>
                    </a:moveTo>
                    <a:lnTo>
                      <a:pt x="2" y="75"/>
                    </a:lnTo>
                    <a:lnTo>
                      <a:pt x="4" y="75"/>
                    </a:lnTo>
                    <a:lnTo>
                      <a:pt x="5" y="74"/>
                    </a:lnTo>
                    <a:lnTo>
                      <a:pt x="7" y="74"/>
                    </a:lnTo>
                    <a:lnTo>
                      <a:pt x="8" y="74"/>
                    </a:lnTo>
                    <a:lnTo>
                      <a:pt x="10" y="73"/>
                    </a:lnTo>
                    <a:lnTo>
                      <a:pt x="11" y="73"/>
                    </a:lnTo>
                    <a:lnTo>
                      <a:pt x="13" y="73"/>
                    </a:lnTo>
                    <a:lnTo>
                      <a:pt x="14" y="73"/>
                    </a:lnTo>
                    <a:lnTo>
                      <a:pt x="16" y="73"/>
                    </a:lnTo>
                    <a:lnTo>
                      <a:pt x="17" y="73"/>
                    </a:lnTo>
                    <a:lnTo>
                      <a:pt x="19" y="74"/>
                    </a:lnTo>
                    <a:lnTo>
                      <a:pt x="21" y="74"/>
                    </a:lnTo>
                    <a:lnTo>
                      <a:pt x="22" y="74"/>
                    </a:lnTo>
                    <a:lnTo>
                      <a:pt x="23" y="75"/>
                    </a:lnTo>
                    <a:lnTo>
                      <a:pt x="25" y="76"/>
                    </a:lnTo>
                    <a:lnTo>
                      <a:pt x="27" y="76"/>
                    </a:lnTo>
                    <a:lnTo>
                      <a:pt x="28" y="77"/>
                    </a:lnTo>
                    <a:lnTo>
                      <a:pt x="29" y="77"/>
                    </a:lnTo>
                    <a:lnTo>
                      <a:pt x="31" y="78"/>
                    </a:lnTo>
                    <a:lnTo>
                      <a:pt x="33" y="78"/>
                    </a:lnTo>
                    <a:lnTo>
                      <a:pt x="34" y="79"/>
                    </a:lnTo>
                    <a:lnTo>
                      <a:pt x="36" y="79"/>
                    </a:lnTo>
                    <a:lnTo>
                      <a:pt x="37" y="80"/>
                    </a:lnTo>
                    <a:lnTo>
                      <a:pt x="39" y="80"/>
                    </a:lnTo>
                    <a:lnTo>
                      <a:pt x="40" y="81"/>
                    </a:lnTo>
                    <a:lnTo>
                      <a:pt x="42" y="81"/>
                    </a:lnTo>
                    <a:lnTo>
                      <a:pt x="43" y="82"/>
                    </a:lnTo>
                    <a:lnTo>
                      <a:pt x="45" y="82"/>
                    </a:lnTo>
                    <a:lnTo>
                      <a:pt x="46" y="82"/>
                    </a:lnTo>
                    <a:lnTo>
                      <a:pt x="48" y="82"/>
                    </a:lnTo>
                    <a:lnTo>
                      <a:pt x="49" y="82"/>
                    </a:lnTo>
                    <a:lnTo>
                      <a:pt x="51" y="82"/>
                    </a:lnTo>
                    <a:lnTo>
                      <a:pt x="52" y="83"/>
                    </a:lnTo>
                    <a:lnTo>
                      <a:pt x="54" y="83"/>
                    </a:lnTo>
                    <a:lnTo>
                      <a:pt x="55" y="83"/>
                    </a:lnTo>
                    <a:lnTo>
                      <a:pt x="57" y="83"/>
                    </a:lnTo>
                    <a:lnTo>
                      <a:pt x="58" y="83"/>
                    </a:lnTo>
                    <a:lnTo>
                      <a:pt x="60" y="83"/>
                    </a:lnTo>
                    <a:lnTo>
                      <a:pt x="61" y="83"/>
                    </a:lnTo>
                    <a:lnTo>
                      <a:pt x="63" y="84"/>
                    </a:lnTo>
                    <a:lnTo>
                      <a:pt x="65" y="84"/>
                    </a:lnTo>
                    <a:lnTo>
                      <a:pt x="66" y="84"/>
                    </a:lnTo>
                    <a:lnTo>
                      <a:pt x="67" y="85"/>
                    </a:lnTo>
                    <a:lnTo>
                      <a:pt x="69" y="85"/>
                    </a:lnTo>
                    <a:lnTo>
                      <a:pt x="71" y="86"/>
                    </a:lnTo>
                    <a:lnTo>
                      <a:pt x="72" y="86"/>
                    </a:lnTo>
                    <a:lnTo>
                      <a:pt x="74" y="87"/>
                    </a:lnTo>
                    <a:lnTo>
                      <a:pt x="75" y="88"/>
                    </a:lnTo>
                    <a:lnTo>
                      <a:pt x="77" y="89"/>
                    </a:lnTo>
                    <a:lnTo>
                      <a:pt x="78" y="90"/>
                    </a:lnTo>
                    <a:lnTo>
                      <a:pt x="80" y="91"/>
                    </a:lnTo>
                    <a:lnTo>
                      <a:pt x="81" y="91"/>
                    </a:lnTo>
                    <a:lnTo>
                      <a:pt x="83" y="92"/>
                    </a:lnTo>
                    <a:lnTo>
                      <a:pt x="84" y="93"/>
                    </a:lnTo>
                    <a:lnTo>
                      <a:pt x="86" y="94"/>
                    </a:lnTo>
                    <a:lnTo>
                      <a:pt x="87" y="95"/>
                    </a:lnTo>
                    <a:lnTo>
                      <a:pt x="89" y="95"/>
                    </a:lnTo>
                    <a:lnTo>
                      <a:pt x="90" y="95"/>
                    </a:lnTo>
                    <a:lnTo>
                      <a:pt x="92" y="95"/>
                    </a:lnTo>
                    <a:lnTo>
                      <a:pt x="94" y="95"/>
                    </a:lnTo>
                    <a:lnTo>
                      <a:pt x="95" y="95"/>
                    </a:lnTo>
                    <a:lnTo>
                      <a:pt x="96" y="95"/>
                    </a:lnTo>
                    <a:lnTo>
                      <a:pt x="98" y="94"/>
                    </a:lnTo>
                    <a:lnTo>
                      <a:pt x="100" y="93"/>
                    </a:lnTo>
                    <a:lnTo>
                      <a:pt x="101" y="92"/>
                    </a:lnTo>
                    <a:lnTo>
                      <a:pt x="102" y="90"/>
                    </a:lnTo>
                    <a:lnTo>
                      <a:pt x="104" y="89"/>
                    </a:lnTo>
                    <a:lnTo>
                      <a:pt x="106" y="87"/>
                    </a:lnTo>
                    <a:lnTo>
                      <a:pt x="107" y="85"/>
                    </a:lnTo>
                    <a:lnTo>
                      <a:pt x="109" y="82"/>
                    </a:lnTo>
                    <a:lnTo>
                      <a:pt x="110" y="80"/>
                    </a:lnTo>
                    <a:lnTo>
                      <a:pt x="112" y="77"/>
                    </a:lnTo>
                    <a:lnTo>
                      <a:pt x="113" y="74"/>
                    </a:lnTo>
                    <a:lnTo>
                      <a:pt x="115" y="71"/>
                    </a:lnTo>
                    <a:lnTo>
                      <a:pt x="116" y="68"/>
                    </a:lnTo>
                    <a:lnTo>
                      <a:pt x="118" y="65"/>
                    </a:lnTo>
                    <a:lnTo>
                      <a:pt x="119" y="61"/>
                    </a:lnTo>
                    <a:lnTo>
                      <a:pt x="121" y="58"/>
                    </a:lnTo>
                    <a:lnTo>
                      <a:pt x="122" y="55"/>
                    </a:lnTo>
                    <a:lnTo>
                      <a:pt x="124" y="52"/>
                    </a:lnTo>
                    <a:lnTo>
                      <a:pt x="125" y="49"/>
                    </a:lnTo>
                    <a:lnTo>
                      <a:pt x="127" y="46"/>
                    </a:lnTo>
                    <a:lnTo>
                      <a:pt x="128" y="43"/>
                    </a:lnTo>
                    <a:lnTo>
                      <a:pt x="130" y="40"/>
                    </a:lnTo>
                    <a:lnTo>
                      <a:pt x="131" y="37"/>
                    </a:lnTo>
                    <a:lnTo>
                      <a:pt x="133" y="35"/>
                    </a:lnTo>
                    <a:lnTo>
                      <a:pt x="134" y="33"/>
                    </a:lnTo>
                    <a:lnTo>
                      <a:pt x="136" y="31"/>
                    </a:lnTo>
                    <a:lnTo>
                      <a:pt x="138" y="29"/>
                    </a:lnTo>
                    <a:lnTo>
                      <a:pt x="139" y="28"/>
                    </a:lnTo>
                    <a:lnTo>
                      <a:pt x="140" y="27"/>
                    </a:lnTo>
                    <a:lnTo>
                      <a:pt x="142" y="26"/>
                    </a:lnTo>
                    <a:lnTo>
                      <a:pt x="144" y="25"/>
                    </a:lnTo>
                    <a:lnTo>
                      <a:pt x="145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50" y="24"/>
                    </a:lnTo>
                    <a:lnTo>
                      <a:pt x="151" y="24"/>
                    </a:lnTo>
                    <a:lnTo>
                      <a:pt x="153" y="24"/>
                    </a:lnTo>
                    <a:lnTo>
                      <a:pt x="154" y="25"/>
                    </a:lnTo>
                    <a:lnTo>
                      <a:pt x="156" y="25"/>
                    </a:lnTo>
                    <a:lnTo>
                      <a:pt x="157" y="26"/>
                    </a:lnTo>
                    <a:lnTo>
                      <a:pt x="159" y="27"/>
                    </a:lnTo>
                    <a:lnTo>
                      <a:pt x="160" y="28"/>
                    </a:lnTo>
                    <a:lnTo>
                      <a:pt x="162" y="28"/>
                    </a:lnTo>
                    <a:lnTo>
                      <a:pt x="163" y="29"/>
                    </a:lnTo>
                    <a:lnTo>
                      <a:pt x="165" y="30"/>
                    </a:lnTo>
                    <a:lnTo>
                      <a:pt x="167" y="30"/>
                    </a:lnTo>
                    <a:lnTo>
                      <a:pt x="168" y="31"/>
                    </a:lnTo>
                    <a:lnTo>
                      <a:pt x="169" y="32"/>
                    </a:lnTo>
                    <a:lnTo>
                      <a:pt x="171" y="33"/>
                    </a:lnTo>
                    <a:lnTo>
                      <a:pt x="173" y="33"/>
                    </a:lnTo>
                    <a:lnTo>
                      <a:pt x="174" y="34"/>
                    </a:lnTo>
                    <a:lnTo>
                      <a:pt x="176" y="34"/>
                    </a:lnTo>
                    <a:lnTo>
                      <a:pt x="177" y="35"/>
                    </a:lnTo>
                    <a:lnTo>
                      <a:pt x="179" y="35"/>
                    </a:lnTo>
                    <a:lnTo>
                      <a:pt x="180" y="35"/>
                    </a:lnTo>
                    <a:lnTo>
                      <a:pt x="182" y="36"/>
                    </a:lnTo>
                    <a:lnTo>
                      <a:pt x="183" y="36"/>
                    </a:lnTo>
                    <a:lnTo>
                      <a:pt x="185" y="36"/>
                    </a:lnTo>
                    <a:lnTo>
                      <a:pt x="186" y="37"/>
                    </a:lnTo>
                    <a:lnTo>
                      <a:pt x="188" y="37"/>
                    </a:lnTo>
                    <a:lnTo>
                      <a:pt x="189" y="37"/>
                    </a:lnTo>
                    <a:lnTo>
                      <a:pt x="191" y="38"/>
                    </a:lnTo>
                    <a:lnTo>
                      <a:pt x="192" y="38"/>
                    </a:lnTo>
                    <a:lnTo>
                      <a:pt x="194" y="39"/>
                    </a:lnTo>
                    <a:lnTo>
                      <a:pt x="195" y="39"/>
                    </a:lnTo>
                    <a:lnTo>
                      <a:pt x="197" y="40"/>
                    </a:lnTo>
                    <a:lnTo>
                      <a:pt x="198" y="40"/>
                    </a:lnTo>
                    <a:lnTo>
                      <a:pt x="200" y="41"/>
                    </a:lnTo>
                    <a:lnTo>
                      <a:pt x="201" y="41"/>
                    </a:lnTo>
                    <a:lnTo>
                      <a:pt x="203" y="42"/>
                    </a:lnTo>
                    <a:lnTo>
                      <a:pt x="204" y="43"/>
                    </a:lnTo>
                    <a:lnTo>
                      <a:pt x="206" y="43"/>
                    </a:lnTo>
                    <a:lnTo>
                      <a:pt x="207" y="44"/>
                    </a:lnTo>
                    <a:lnTo>
                      <a:pt x="209" y="45"/>
                    </a:lnTo>
                    <a:lnTo>
                      <a:pt x="211" y="46"/>
                    </a:lnTo>
                    <a:lnTo>
                      <a:pt x="212" y="47"/>
                    </a:lnTo>
                    <a:lnTo>
                      <a:pt x="213" y="47"/>
                    </a:lnTo>
                    <a:lnTo>
                      <a:pt x="215" y="48"/>
                    </a:lnTo>
                    <a:lnTo>
                      <a:pt x="217" y="49"/>
                    </a:lnTo>
                    <a:lnTo>
                      <a:pt x="218" y="50"/>
                    </a:lnTo>
                    <a:lnTo>
                      <a:pt x="220" y="51"/>
                    </a:lnTo>
                    <a:lnTo>
                      <a:pt x="221" y="51"/>
                    </a:lnTo>
                    <a:lnTo>
                      <a:pt x="223" y="52"/>
                    </a:lnTo>
                    <a:lnTo>
                      <a:pt x="224" y="52"/>
                    </a:lnTo>
                    <a:lnTo>
                      <a:pt x="226" y="53"/>
                    </a:lnTo>
                    <a:lnTo>
                      <a:pt x="227" y="53"/>
                    </a:lnTo>
                    <a:lnTo>
                      <a:pt x="229" y="54"/>
                    </a:lnTo>
                    <a:lnTo>
                      <a:pt x="230" y="54"/>
                    </a:lnTo>
                    <a:lnTo>
                      <a:pt x="232" y="54"/>
                    </a:lnTo>
                    <a:lnTo>
                      <a:pt x="233" y="54"/>
                    </a:lnTo>
                    <a:lnTo>
                      <a:pt x="235" y="54"/>
                    </a:lnTo>
                    <a:lnTo>
                      <a:pt x="236" y="54"/>
                    </a:lnTo>
                    <a:lnTo>
                      <a:pt x="238" y="54"/>
                    </a:lnTo>
                    <a:lnTo>
                      <a:pt x="240" y="54"/>
                    </a:lnTo>
                    <a:lnTo>
                      <a:pt x="241" y="54"/>
                    </a:lnTo>
                    <a:lnTo>
                      <a:pt x="242" y="53"/>
                    </a:lnTo>
                    <a:lnTo>
                      <a:pt x="244" y="53"/>
                    </a:lnTo>
                    <a:lnTo>
                      <a:pt x="246" y="53"/>
                    </a:lnTo>
                    <a:lnTo>
                      <a:pt x="247" y="52"/>
                    </a:lnTo>
                    <a:lnTo>
                      <a:pt x="249" y="52"/>
                    </a:lnTo>
                    <a:lnTo>
                      <a:pt x="250" y="51"/>
                    </a:lnTo>
                    <a:lnTo>
                      <a:pt x="252" y="51"/>
                    </a:lnTo>
                    <a:lnTo>
                      <a:pt x="253" y="50"/>
                    </a:lnTo>
                    <a:lnTo>
                      <a:pt x="255" y="49"/>
                    </a:lnTo>
                    <a:lnTo>
                      <a:pt x="256" y="49"/>
                    </a:lnTo>
                    <a:lnTo>
                      <a:pt x="258" y="48"/>
                    </a:lnTo>
                    <a:lnTo>
                      <a:pt x="259" y="48"/>
                    </a:lnTo>
                    <a:lnTo>
                      <a:pt x="261" y="47"/>
                    </a:lnTo>
                    <a:lnTo>
                      <a:pt x="262" y="46"/>
                    </a:lnTo>
                    <a:lnTo>
                      <a:pt x="264" y="46"/>
                    </a:lnTo>
                    <a:lnTo>
                      <a:pt x="265" y="46"/>
                    </a:lnTo>
                    <a:lnTo>
                      <a:pt x="267" y="45"/>
                    </a:lnTo>
                    <a:lnTo>
                      <a:pt x="268" y="45"/>
                    </a:lnTo>
                    <a:lnTo>
                      <a:pt x="270" y="45"/>
                    </a:lnTo>
                    <a:lnTo>
                      <a:pt x="271" y="44"/>
                    </a:lnTo>
                    <a:lnTo>
                      <a:pt x="273" y="44"/>
                    </a:lnTo>
                    <a:lnTo>
                      <a:pt x="274" y="44"/>
                    </a:lnTo>
                    <a:lnTo>
                      <a:pt x="276" y="44"/>
                    </a:lnTo>
                    <a:lnTo>
                      <a:pt x="278" y="44"/>
                    </a:lnTo>
                    <a:lnTo>
                      <a:pt x="279" y="44"/>
                    </a:lnTo>
                    <a:lnTo>
                      <a:pt x="280" y="44"/>
                    </a:lnTo>
                    <a:lnTo>
                      <a:pt x="282" y="45"/>
                    </a:lnTo>
                    <a:lnTo>
                      <a:pt x="284" y="45"/>
                    </a:lnTo>
                    <a:lnTo>
                      <a:pt x="285" y="45"/>
                    </a:lnTo>
                    <a:lnTo>
                      <a:pt x="286" y="46"/>
                    </a:lnTo>
                    <a:lnTo>
                      <a:pt x="288" y="46"/>
                    </a:lnTo>
                    <a:lnTo>
                      <a:pt x="290" y="47"/>
                    </a:lnTo>
                    <a:lnTo>
                      <a:pt x="291" y="48"/>
                    </a:lnTo>
                    <a:lnTo>
                      <a:pt x="293" y="48"/>
                    </a:lnTo>
                    <a:lnTo>
                      <a:pt x="294" y="49"/>
                    </a:lnTo>
                    <a:lnTo>
                      <a:pt x="296" y="50"/>
                    </a:lnTo>
                    <a:lnTo>
                      <a:pt x="297" y="51"/>
                    </a:lnTo>
                    <a:lnTo>
                      <a:pt x="299" y="52"/>
                    </a:lnTo>
                    <a:lnTo>
                      <a:pt x="300" y="52"/>
                    </a:lnTo>
                    <a:lnTo>
                      <a:pt x="302" y="53"/>
                    </a:lnTo>
                    <a:lnTo>
                      <a:pt x="303" y="54"/>
                    </a:lnTo>
                    <a:lnTo>
                      <a:pt x="305" y="54"/>
                    </a:lnTo>
                    <a:lnTo>
                      <a:pt x="307" y="55"/>
                    </a:lnTo>
                    <a:lnTo>
                      <a:pt x="308" y="56"/>
                    </a:lnTo>
                    <a:lnTo>
                      <a:pt x="309" y="56"/>
                    </a:lnTo>
                    <a:lnTo>
                      <a:pt x="311" y="57"/>
                    </a:lnTo>
                    <a:lnTo>
                      <a:pt x="313" y="57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7" y="58"/>
                    </a:lnTo>
                    <a:lnTo>
                      <a:pt x="319" y="58"/>
                    </a:lnTo>
                    <a:lnTo>
                      <a:pt x="320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5" y="58"/>
                    </a:lnTo>
                    <a:lnTo>
                      <a:pt x="326" y="58"/>
                    </a:lnTo>
                    <a:lnTo>
                      <a:pt x="328" y="58"/>
                    </a:lnTo>
                    <a:lnTo>
                      <a:pt x="329" y="57"/>
                    </a:lnTo>
                    <a:lnTo>
                      <a:pt x="331" y="57"/>
                    </a:lnTo>
                    <a:lnTo>
                      <a:pt x="332" y="57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7" y="55"/>
                    </a:lnTo>
                    <a:lnTo>
                      <a:pt x="338" y="55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3" y="53"/>
                    </a:lnTo>
                    <a:lnTo>
                      <a:pt x="344" y="53"/>
                    </a:lnTo>
                    <a:lnTo>
                      <a:pt x="346" y="53"/>
                    </a:lnTo>
                    <a:lnTo>
                      <a:pt x="347" y="53"/>
                    </a:lnTo>
                    <a:lnTo>
                      <a:pt x="349" y="52"/>
                    </a:lnTo>
                    <a:lnTo>
                      <a:pt x="351" y="52"/>
                    </a:lnTo>
                    <a:lnTo>
                      <a:pt x="352" y="52"/>
                    </a:lnTo>
                    <a:lnTo>
                      <a:pt x="353" y="52"/>
                    </a:lnTo>
                    <a:lnTo>
                      <a:pt x="355" y="51"/>
                    </a:lnTo>
                    <a:lnTo>
                      <a:pt x="357" y="51"/>
                    </a:lnTo>
                    <a:lnTo>
                      <a:pt x="358" y="51"/>
                    </a:lnTo>
                    <a:lnTo>
                      <a:pt x="359" y="51"/>
                    </a:lnTo>
                    <a:lnTo>
                      <a:pt x="361" y="51"/>
                    </a:lnTo>
                    <a:lnTo>
                      <a:pt x="363" y="51"/>
                    </a:lnTo>
                    <a:lnTo>
                      <a:pt x="364" y="51"/>
                    </a:lnTo>
                    <a:lnTo>
                      <a:pt x="366" y="50"/>
                    </a:lnTo>
                    <a:lnTo>
                      <a:pt x="367" y="50"/>
                    </a:lnTo>
                    <a:lnTo>
                      <a:pt x="369" y="50"/>
                    </a:lnTo>
                    <a:lnTo>
                      <a:pt x="370" y="49"/>
                    </a:lnTo>
                    <a:lnTo>
                      <a:pt x="372" y="49"/>
                    </a:lnTo>
                    <a:lnTo>
                      <a:pt x="373" y="48"/>
                    </a:lnTo>
                    <a:lnTo>
                      <a:pt x="375" y="48"/>
                    </a:lnTo>
                    <a:lnTo>
                      <a:pt x="376" y="47"/>
                    </a:lnTo>
                    <a:lnTo>
                      <a:pt x="378" y="47"/>
                    </a:lnTo>
                    <a:lnTo>
                      <a:pt x="380" y="46"/>
                    </a:lnTo>
                    <a:lnTo>
                      <a:pt x="381" y="46"/>
                    </a:lnTo>
                    <a:lnTo>
                      <a:pt x="382" y="45"/>
                    </a:lnTo>
                    <a:lnTo>
                      <a:pt x="384" y="44"/>
                    </a:lnTo>
                    <a:lnTo>
                      <a:pt x="386" y="43"/>
                    </a:lnTo>
                    <a:lnTo>
                      <a:pt x="387" y="42"/>
                    </a:lnTo>
                    <a:lnTo>
                      <a:pt x="388" y="42"/>
                    </a:lnTo>
                    <a:lnTo>
                      <a:pt x="390" y="41"/>
                    </a:lnTo>
                    <a:lnTo>
                      <a:pt x="392" y="40"/>
                    </a:lnTo>
                    <a:lnTo>
                      <a:pt x="393" y="39"/>
                    </a:lnTo>
                    <a:lnTo>
                      <a:pt x="395" y="39"/>
                    </a:lnTo>
                    <a:lnTo>
                      <a:pt x="396" y="38"/>
                    </a:lnTo>
                    <a:lnTo>
                      <a:pt x="398" y="37"/>
                    </a:lnTo>
                    <a:lnTo>
                      <a:pt x="399" y="37"/>
                    </a:lnTo>
                    <a:lnTo>
                      <a:pt x="401" y="36"/>
                    </a:lnTo>
                    <a:lnTo>
                      <a:pt x="402" y="36"/>
                    </a:lnTo>
                    <a:lnTo>
                      <a:pt x="404" y="36"/>
                    </a:lnTo>
                    <a:lnTo>
                      <a:pt x="405" y="36"/>
                    </a:lnTo>
                    <a:lnTo>
                      <a:pt x="407" y="36"/>
                    </a:lnTo>
                    <a:lnTo>
                      <a:pt x="408" y="36"/>
                    </a:lnTo>
                    <a:lnTo>
                      <a:pt x="410" y="36"/>
                    </a:lnTo>
                    <a:lnTo>
                      <a:pt x="411" y="37"/>
                    </a:lnTo>
                    <a:lnTo>
                      <a:pt x="413" y="37"/>
                    </a:lnTo>
                    <a:lnTo>
                      <a:pt x="414" y="38"/>
                    </a:lnTo>
                    <a:lnTo>
                      <a:pt x="416" y="39"/>
                    </a:lnTo>
                    <a:lnTo>
                      <a:pt x="417" y="40"/>
                    </a:lnTo>
                    <a:lnTo>
                      <a:pt x="419" y="41"/>
                    </a:lnTo>
                    <a:lnTo>
                      <a:pt x="420" y="42"/>
                    </a:lnTo>
                    <a:lnTo>
                      <a:pt x="422" y="43"/>
                    </a:lnTo>
                    <a:lnTo>
                      <a:pt x="424" y="44"/>
                    </a:lnTo>
                    <a:lnTo>
                      <a:pt x="425" y="45"/>
                    </a:lnTo>
                    <a:lnTo>
                      <a:pt x="426" y="46"/>
                    </a:lnTo>
                    <a:lnTo>
                      <a:pt x="428" y="47"/>
                    </a:lnTo>
                    <a:lnTo>
                      <a:pt x="430" y="48"/>
                    </a:lnTo>
                    <a:lnTo>
                      <a:pt x="431" y="49"/>
                    </a:lnTo>
                    <a:lnTo>
                      <a:pt x="433" y="51"/>
                    </a:lnTo>
                    <a:lnTo>
                      <a:pt x="434" y="51"/>
                    </a:lnTo>
                    <a:lnTo>
                      <a:pt x="436" y="52"/>
                    </a:lnTo>
                    <a:lnTo>
                      <a:pt x="437" y="53"/>
                    </a:lnTo>
                    <a:lnTo>
                      <a:pt x="439" y="54"/>
                    </a:lnTo>
                    <a:lnTo>
                      <a:pt x="440" y="55"/>
                    </a:lnTo>
                    <a:lnTo>
                      <a:pt x="442" y="55"/>
                    </a:lnTo>
                    <a:lnTo>
                      <a:pt x="443" y="56"/>
                    </a:lnTo>
                    <a:lnTo>
                      <a:pt x="445" y="57"/>
                    </a:lnTo>
                    <a:lnTo>
                      <a:pt x="446" y="57"/>
                    </a:lnTo>
                    <a:lnTo>
                      <a:pt x="448" y="57"/>
                    </a:lnTo>
                    <a:lnTo>
                      <a:pt x="449" y="57"/>
                    </a:lnTo>
                    <a:lnTo>
                      <a:pt x="451" y="57"/>
                    </a:lnTo>
                    <a:lnTo>
                      <a:pt x="453" y="57"/>
                    </a:lnTo>
                    <a:lnTo>
                      <a:pt x="454" y="57"/>
                    </a:lnTo>
                    <a:lnTo>
                      <a:pt x="455" y="57"/>
                    </a:lnTo>
                    <a:lnTo>
                      <a:pt x="457" y="57"/>
                    </a:lnTo>
                    <a:lnTo>
                      <a:pt x="459" y="57"/>
                    </a:lnTo>
                    <a:lnTo>
                      <a:pt x="460" y="57"/>
                    </a:lnTo>
                    <a:lnTo>
                      <a:pt x="461" y="57"/>
                    </a:lnTo>
                    <a:lnTo>
                      <a:pt x="463" y="56"/>
                    </a:lnTo>
                    <a:lnTo>
                      <a:pt x="465" y="56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69" y="55"/>
                    </a:lnTo>
                    <a:lnTo>
                      <a:pt x="470" y="55"/>
                    </a:lnTo>
                    <a:lnTo>
                      <a:pt x="472" y="55"/>
                    </a:lnTo>
                    <a:lnTo>
                      <a:pt x="474" y="55"/>
                    </a:lnTo>
                    <a:lnTo>
                      <a:pt x="475" y="54"/>
                    </a:lnTo>
                    <a:lnTo>
                      <a:pt x="477" y="54"/>
                    </a:lnTo>
                    <a:lnTo>
                      <a:pt x="478" y="54"/>
                    </a:lnTo>
                    <a:lnTo>
                      <a:pt x="480" y="54"/>
                    </a:lnTo>
                    <a:lnTo>
                      <a:pt x="481" y="54"/>
                    </a:lnTo>
                    <a:lnTo>
                      <a:pt x="483" y="54"/>
                    </a:lnTo>
                    <a:lnTo>
                      <a:pt x="484" y="54"/>
                    </a:lnTo>
                    <a:lnTo>
                      <a:pt x="486" y="54"/>
                    </a:lnTo>
                    <a:lnTo>
                      <a:pt x="487" y="54"/>
                    </a:lnTo>
                    <a:lnTo>
                      <a:pt x="489" y="54"/>
                    </a:lnTo>
                    <a:lnTo>
                      <a:pt x="490" y="55"/>
                    </a:lnTo>
                    <a:lnTo>
                      <a:pt x="492" y="55"/>
                    </a:lnTo>
                    <a:lnTo>
                      <a:pt x="493" y="55"/>
                    </a:lnTo>
                    <a:lnTo>
                      <a:pt x="495" y="55"/>
                    </a:lnTo>
                    <a:lnTo>
                      <a:pt x="497" y="55"/>
                    </a:lnTo>
                    <a:lnTo>
                      <a:pt x="498" y="55"/>
                    </a:lnTo>
                    <a:lnTo>
                      <a:pt x="499" y="55"/>
                    </a:lnTo>
                    <a:lnTo>
                      <a:pt x="501" y="55"/>
                    </a:lnTo>
                    <a:lnTo>
                      <a:pt x="503" y="55"/>
                    </a:lnTo>
                    <a:lnTo>
                      <a:pt x="504" y="55"/>
                    </a:lnTo>
                    <a:lnTo>
                      <a:pt x="506" y="55"/>
                    </a:lnTo>
                    <a:lnTo>
                      <a:pt x="507" y="55"/>
                    </a:lnTo>
                    <a:lnTo>
                      <a:pt x="509" y="54"/>
                    </a:lnTo>
                    <a:lnTo>
                      <a:pt x="510" y="54"/>
                    </a:lnTo>
                    <a:lnTo>
                      <a:pt x="512" y="54"/>
                    </a:lnTo>
                    <a:lnTo>
                      <a:pt x="513" y="54"/>
                    </a:lnTo>
                    <a:lnTo>
                      <a:pt x="515" y="54"/>
                    </a:lnTo>
                    <a:lnTo>
                      <a:pt x="516" y="53"/>
                    </a:lnTo>
                    <a:lnTo>
                      <a:pt x="518" y="53"/>
                    </a:lnTo>
                    <a:lnTo>
                      <a:pt x="519" y="53"/>
                    </a:lnTo>
                    <a:lnTo>
                      <a:pt x="521" y="53"/>
                    </a:lnTo>
                    <a:lnTo>
                      <a:pt x="522" y="52"/>
                    </a:lnTo>
                    <a:lnTo>
                      <a:pt x="524" y="52"/>
                    </a:lnTo>
                    <a:lnTo>
                      <a:pt x="526" y="52"/>
                    </a:lnTo>
                    <a:lnTo>
                      <a:pt x="527" y="52"/>
                    </a:lnTo>
                    <a:lnTo>
                      <a:pt x="528" y="52"/>
                    </a:lnTo>
                    <a:lnTo>
                      <a:pt x="530" y="52"/>
                    </a:lnTo>
                    <a:lnTo>
                      <a:pt x="532" y="51"/>
                    </a:lnTo>
                    <a:lnTo>
                      <a:pt x="533" y="51"/>
                    </a:lnTo>
                    <a:lnTo>
                      <a:pt x="535" y="51"/>
                    </a:lnTo>
                    <a:lnTo>
                      <a:pt x="536" y="51"/>
                    </a:lnTo>
                    <a:lnTo>
                      <a:pt x="537" y="51"/>
                    </a:lnTo>
                    <a:lnTo>
                      <a:pt x="539" y="51"/>
                    </a:lnTo>
                    <a:lnTo>
                      <a:pt x="541" y="51"/>
                    </a:lnTo>
                    <a:lnTo>
                      <a:pt x="542" y="51"/>
                    </a:lnTo>
                    <a:lnTo>
                      <a:pt x="543" y="51"/>
                    </a:lnTo>
                    <a:lnTo>
                      <a:pt x="545" y="52"/>
                    </a:lnTo>
                    <a:lnTo>
                      <a:pt x="547" y="52"/>
                    </a:lnTo>
                    <a:lnTo>
                      <a:pt x="548" y="52"/>
                    </a:lnTo>
                    <a:lnTo>
                      <a:pt x="550" y="52"/>
                    </a:lnTo>
                    <a:lnTo>
                      <a:pt x="551" y="52"/>
                    </a:lnTo>
                    <a:lnTo>
                      <a:pt x="553" y="52"/>
                    </a:lnTo>
                    <a:lnTo>
                      <a:pt x="554" y="53"/>
                    </a:lnTo>
                    <a:lnTo>
                      <a:pt x="556" y="53"/>
                    </a:lnTo>
                    <a:lnTo>
                      <a:pt x="557" y="53"/>
                    </a:lnTo>
                    <a:lnTo>
                      <a:pt x="559" y="53"/>
                    </a:lnTo>
                    <a:lnTo>
                      <a:pt x="560" y="53"/>
                    </a:lnTo>
                    <a:lnTo>
                      <a:pt x="562" y="53"/>
                    </a:lnTo>
                    <a:lnTo>
                      <a:pt x="564" y="53"/>
                    </a:lnTo>
                    <a:lnTo>
                      <a:pt x="565" y="54"/>
                    </a:lnTo>
                    <a:lnTo>
                      <a:pt x="566" y="54"/>
                    </a:lnTo>
                    <a:lnTo>
                      <a:pt x="568" y="54"/>
                    </a:lnTo>
                    <a:lnTo>
                      <a:pt x="570" y="54"/>
                    </a:lnTo>
                    <a:lnTo>
                      <a:pt x="571" y="54"/>
                    </a:lnTo>
                    <a:lnTo>
                      <a:pt x="572" y="54"/>
                    </a:lnTo>
                    <a:lnTo>
                      <a:pt x="574" y="54"/>
                    </a:lnTo>
                    <a:lnTo>
                      <a:pt x="576" y="54"/>
                    </a:lnTo>
                    <a:lnTo>
                      <a:pt x="577" y="54"/>
                    </a:lnTo>
                    <a:lnTo>
                      <a:pt x="579" y="54"/>
                    </a:lnTo>
                    <a:lnTo>
                      <a:pt x="580" y="54"/>
                    </a:lnTo>
                    <a:lnTo>
                      <a:pt x="582" y="54"/>
                    </a:lnTo>
                    <a:lnTo>
                      <a:pt x="583" y="54"/>
                    </a:lnTo>
                    <a:lnTo>
                      <a:pt x="585" y="54"/>
                    </a:lnTo>
                    <a:lnTo>
                      <a:pt x="586" y="55"/>
                    </a:lnTo>
                    <a:lnTo>
                      <a:pt x="588" y="55"/>
                    </a:lnTo>
                    <a:lnTo>
                      <a:pt x="589" y="55"/>
                    </a:lnTo>
                    <a:lnTo>
                      <a:pt x="591" y="55"/>
                    </a:lnTo>
                    <a:lnTo>
                      <a:pt x="592" y="55"/>
                    </a:lnTo>
                    <a:lnTo>
                      <a:pt x="594" y="55"/>
                    </a:lnTo>
                    <a:lnTo>
                      <a:pt x="595" y="56"/>
                    </a:lnTo>
                    <a:lnTo>
                      <a:pt x="597" y="56"/>
                    </a:lnTo>
                    <a:lnTo>
                      <a:pt x="599" y="57"/>
                    </a:lnTo>
                    <a:lnTo>
                      <a:pt x="600" y="57"/>
                    </a:lnTo>
                    <a:lnTo>
                      <a:pt x="601" y="57"/>
                    </a:lnTo>
                    <a:lnTo>
                      <a:pt x="603" y="58"/>
                    </a:lnTo>
                    <a:lnTo>
                      <a:pt x="604" y="58"/>
                    </a:lnTo>
                    <a:lnTo>
                      <a:pt x="606" y="59"/>
                    </a:lnTo>
                    <a:lnTo>
                      <a:pt x="608" y="59"/>
                    </a:lnTo>
                    <a:lnTo>
                      <a:pt x="609" y="60"/>
                    </a:lnTo>
                    <a:lnTo>
                      <a:pt x="610" y="60"/>
                    </a:lnTo>
                    <a:lnTo>
                      <a:pt x="612" y="61"/>
                    </a:lnTo>
                    <a:lnTo>
                      <a:pt x="614" y="61"/>
                    </a:lnTo>
                    <a:lnTo>
                      <a:pt x="615" y="62"/>
                    </a:lnTo>
                    <a:lnTo>
                      <a:pt x="616" y="62"/>
                    </a:lnTo>
                    <a:lnTo>
                      <a:pt x="618" y="63"/>
                    </a:lnTo>
                    <a:lnTo>
                      <a:pt x="620" y="64"/>
                    </a:lnTo>
                    <a:lnTo>
                      <a:pt x="621" y="64"/>
                    </a:lnTo>
                    <a:lnTo>
                      <a:pt x="623" y="65"/>
                    </a:lnTo>
                    <a:lnTo>
                      <a:pt x="624" y="65"/>
                    </a:lnTo>
                    <a:lnTo>
                      <a:pt x="626" y="65"/>
                    </a:lnTo>
                    <a:lnTo>
                      <a:pt x="627" y="66"/>
                    </a:lnTo>
                    <a:lnTo>
                      <a:pt x="629" y="66"/>
                    </a:lnTo>
                    <a:lnTo>
                      <a:pt x="630" y="66"/>
                    </a:lnTo>
                    <a:lnTo>
                      <a:pt x="632" y="66"/>
                    </a:lnTo>
                    <a:lnTo>
                      <a:pt x="633" y="67"/>
                    </a:lnTo>
                    <a:lnTo>
                      <a:pt x="635" y="67"/>
                    </a:lnTo>
                    <a:lnTo>
                      <a:pt x="637" y="67"/>
                    </a:lnTo>
                    <a:lnTo>
                      <a:pt x="638" y="67"/>
                    </a:lnTo>
                    <a:lnTo>
                      <a:pt x="639" y="67"/>
                    </a:lnTo>
                    <a:lnTo>
                      <a:pt x="641" y="67"/>
                    </a:lnTo>
                    <a:lnTo>
                      <a:pt x="643" y="67"/>
                    </a:lnTo>
                    <a:lnTo>
                      <a:pt x="644" y="67"/>
                    </a:lnTo>
                    <a:lnTo>
                      <a:pt x="645" y="67"/>
                    </a:lnTo>
                    <a:lnTo>
                      <a:pt x="647" y="67"/>
                    </a:lnTo>
                    <a:lnTo>
                      <a:pt x="649" y="67"/>
                    </a:lnTo>
                    <a:lnTo>
                      <a:pt x="650" y="67"/>
                    </a:lnTo>
                    <a:lnTo>
                      <a:pt x="652" y="67"/>
                    </a:lnTo>
                    <a:lnTo>
                      <a:pt x="653" y="66"/>
                    </a:lnTo>
                    <a:lnTo>
                      <a:pt x="655" y="66"/>
                    </a:lnTo>
                    <a:lnTo>
                      <a:pt x="656" y="66"/>
                    </a:lnTo>
                    <a:lnTo>
                      <a:pt x="658" y="66"/>
                    </a:lnTo>
                    <a:lnTo>
                      <a:pt x="659" y="67"/>
                    </a:lnTo>
                    <a:lnTo>
                      <a:pt x="661" y="67"/>
                    </a:lnTo>
                    <a:lnTo>
                      <a:pt x="662" y="67"/>
                    </a:lnTo>
                    <a:lnTo>
                      <a:pt x="664" y="67"/>
                    </a:lnTo>
                    <a:lnTo>
                      <a:pt x="666" y="67"/>
                    </a:lnTo>
                    <a:lnTo>
                      <a:pt x="667" y="67"/>
                    </a:lnTo>
                    <a:lnTo>
                      <a:pt x="668" y="68"/>
                    </a:lnTo>
                    <a:lnTo>
                      <a:pt x="670" y="68"/>
                    </a:lnTo>
                    <a:lnTo>
                      <a:pt x="671" y="68"/>
                    </a:lnTo>
                    <a:lnTo>
                      <a:pt x="673" y="69"/>
                    </a:lnTo>
                    <a:lnTo>
                      <a:pt x="674" y="69"/>
                    </a:lnTo>
                    <a:lnTo>
                      <a:pt x="676" y="70"/>
                    </a:lnTo>
                    <a:lnTo>
                      <a:pt x="677" y="70"/>
                    </a:lnTo>
                    <a:lnTo>
                      <a:pt x="679" y="70"/>
                    </a:lnTo>
                    <a:lnTo>
                      <a:pt x="681" y="71"/>
                    </a:lnTo>
                    <a:lnTo>
                      <a:pt x="682" y="71"/>
                    </a:lnTo>
                    <a:lnTo>
                      <a:pt x="683" y="71"/>
                    </a:lnTo>
                    <a:lnTo>
                      <a:pt x="685" y="72"/>
                    </a:lnTo>
                    <a:lnTo>
                      <a:pt x="687" y="72"/>
                    </a:lnTo>
                    <a:lnTo>
                      <a:pt x="688" y="72"/>
                    </a:lnTo>
                    <a:lnTo>
                      <a:pt x="690" y="72"/>
                    </a:lnTo>
                    <a:lnTo>
                      <a:pt x="691" y="72"/>
                    </a:lnTo>
                    <a:lnTo>
                      <a:pt x="693" y="72"/>
                    </a:lnTo>
                    <a:lnTo>
                      <a:pt x="694" y="72"/>
                    </a:lnTo>
                    <a:lnTo>
                      <a:pt x="696" y="72"/>
                    </a:lnTo>
                    <a:lnTo>
                      <a:pt x="697" y="72"/>
                    </a:lnTo>
                    <a:lnTo>
                      <a:pt x="699" y="72"/>
                    </a:lnTo>
                    <a:lnTo>
                      <a:pt x="700" y="71"/>
                    </a:lnTo>
                    <a:lnTo>
                      <a:pt x="702" y="71"/>
                    </a:lnTo>
                    <a:lnTo>
                      <a:pt x="703" y="71"/>
                    </a:lnTo>
                    <a:lnTo>
                      <a:pt x="705" y="70"/>
                    </a:lnTo>
                    <a:lnTo>
                      <a:pt x="706" y="70"/>
                    </a:lnTo>
                    <a:lnTo>
                      <a:pt x="708" y="69"/>
                    </a:lnTo>
                    <a:lnTo>
                      <a:pt x="710" y="68"/>
                    </a:lnTo>
                    <a:lnTo>
                      <a:pt x="711" y="67"/>
                    </a:lnTo>
                    <a:lnTo>
                      <a:pt x="712" y="67"/>
                    </a:lnTo>
                    <a:lnTo>
                      <a:pt x="714" y="66"/>
                    </a:lnTo>
                    <a:lnTo>
                      <a:pt x="716" y="66"/>
                    </a:lnTo>
                    <a:lnTo>
                      <a:pt x="717" y="65"/>
                    </a:lnTo>
                    <a:lnTo>
                      <a:pt x="718" y="65"/>
                    </a:lnTo>
                    <a:lnTo>
                      <a:pt x="720" y="64"/>
                    </a:lnTo>
                    <a:lnTo>
                      <a:pt x="722" y="64"/>
                    </a:lnTo>
                    <a:lnTo>
                      <a:pt x="723" y="63"/>
                    </a:lnTo>
                    <a:lnTo>
                      <a:pt x="725" y="63"/>
                    </a:lnTo>
                    <a:lnTo>
                      <a:pt x="726" y="63"/>
                    </a:lnTo>
                    <a:lnTo>
                      <a:pt x="728" y="62"/>
                    </a:lnTo>
                    <a:lnTo>
                      <a:pt x="729" y="62"/>
                    </a:lnTo>
                    <a:lnTo>
                      <a:pt x="731" y="62"/>
                    </a:lnTo>
                    <a:lnTo>
                      <a:pt x="732" y="62"/>
                    </a:lnTo>
                    <a:lnTo>
                      <a:pt x="734" y="62"/>
                    </a:lnTo>
                    <a:lnTo>
                      <a:pt x="735" y="62"/>
                    </a:lnTo>
                    <a:lnTo>
                      <a:pt x="737" y="63"/>
                    </a:lnTo>
                    <a:lnTo>
                      <a:pt x="738" y="63"/>
                    </a:lnTo>
                    <a:lnTo>
                      <a:pt x="740" y="63"/>
                    </a:lnTo>
                    <a:lnTo>
                      <a:pt x="741" y="64"/>
                    </a:lnTo>
                    <a:lnTo>
                      <a:pt x="743" y="64"/>
                    </a:lnTo>
                    <a:lnTo>
                      <a:pt x="744" y="64"/>
                    </a:lnTo>
                    <a:lnTo>
                      <a:pt x="746" y="64"/>
                    </a:lnTo>
                    <a:lnTo>
                      <a:pt x="747" y="65"/>
                    </a:lnTo>
                    <a:lnTo>
                      <a:pt x="749" y="65"/>
                    </a:lnTo>
                    <a:lnTo>
                      <a:pt x="750" y="65"/>
                    </a:lnTo>
                    <a:lnTo>
                      <a:pt x="752" y="66"/>
                    </a:lnTo>
                    <a:lnTo>
                      <a:pt x="754" y="66"/>
                    </a:lnTo>
                    <a:lnTo>
                      <a:pt x="755" y="66"/>
                    </a:lnTo>
                    <a:lnTo>
                      <a:pt x="756" y="66"/>
                    </a:lnTo>
                    <a:lnTo>
                      <a:pt x="758" y="66"/>
                    </a:lnTo>
                    <a:lnTo>
                      <a:pt x="760" y="66"/>
                    </a:lnTo>
                    <a:lnTo>
                      <a:pt x="761" y="66"/>
                    </a:lnTo>
                    <a:lnTo>
                      <a:pt x="763" y="66"/>
                    </a:lnTo>
                    <a:lnTo>
                      <a:pt x="764" y="66"/>
                    </a:lnTo>
                    <a:lnTo>
                      <a:pt x="766" y="65"/>
                    </a:lnTo>
                    <a:lnTo>
                      <a:pt x="767" y="65"/>
                    </a:lnTo>
                    <a:lnTo>
                      <a:pt x="769" y="65"/>
                    </a:lnTo>
                    <a:lnTo>
                      <a:pt x="770" y="64"/>
                    </a:lnTo>
                    <a:lnTo>
                      <a:pt x="772" y="64"/>
                    </a:lnTo>
                    <a:lnTo>
                      <a:pt x="773" y="64"/>
                    </a:lnTo>
                    <a:lnTo>
                      <a:pt x="775" y="63"/>
                    </a:lnTo>
                    <a:lnTo>
                      <a:pt x="776" y="62"/>
                    </a:lnTo>
                    <a:lnTo>
                      <a:pt x="778" y="62"/>
                    </a:lnTo>
                    <a:lnTo>
                      <a:pt x="779" y="61"/>
                    </a:lnTo>
                    <a:lnTo>
                      <a:pt x="781" y="61"/>
                    </a:lnTo>
                    <a:lnTo>
                      <a:pt x="783" y="60"/>
                    </a:lnTo>
                    <a:lnTo>
                      <a:pt x="784" y="59"/>
                    </a:lnTo>
                    <a:lnTo>
                      <a:pt x="785" y="59"/>
                    </a:lnTo>
                    <a:lnTo>
                      <a:pt x="787" y="58"/>
                    </a:lnTo>
                    <a:lnTo>
                      <a:pt x="789" y="58"/>
                    </a:lnTo>
                    <a:lnTo>
                      <a:pt x="790" y="57"/>
                    </a:lnTo>
                    <a:lnTo>
                      <a:pt x="792" y="57"/>
                    </a:lnTo>
                    <a:lnTo>
                      <a:pt x="793" y="57"/>
                    </a:lnTo>
                    <a:lnTo>
                      <a:pt x="795" y="56"/>
                    </a:lnTo>
                    <a:lnTo>
                      <a:pt x="796" y="56"/>
                    </a:lnTo>
                    <a:lnTo>
                      <a:pt x="798" y="55"/>
                    </a:lnTo>
                    <a:lnTo>
                      <a:pt x="799" y="55"/>
                    </a:lnTo>
                    <a:lnTo>
                      <a:pt x="801" y="55"/>
                    </a:lnTo>
                    <a:lnTo>
                      <a:pt x="802" y="55"/>
                    </a:lnTo>
                    <a:lnTo>
                      <a:pt x="804" y="54"/>
                    </a:lnTo>
                    <a:lnTo>
                      <a:pt x="805" y="54"/>
                    </a:lnTo>
                    <a:lnTo>
                      <a:pt x="807" y="54"/>
                    </a:lnTo>
                    <a:lnTo>
                      <a:pt x="808" y="54"/>
                    </a:lnTo>
                    <a:lnTo>
                      <a:pt x="810" y="54"/>
                    </a:lnTo>
                    <a:lnTo>
                      <a:pt x="811" y="54"/>
                    </a:lnTo>
                    <a:lnTo>
                      <a:pt x="813" y="54"/>
                    </a:lnTo>
                    <a:lnTo>
                      <a:pt x="814" y="54"/>
                    </a:lnTo>
                    <a:lnTo>
                      <a:pt x="816" y="54"/>
                    </a:lnTo>
                    <a:lnTo>
                      <a:pt x="817" y="53"/>
                    </a:lnTo>
                    <a:lnTo>
                      <a:pt x="819" y="53"/>
                    </a:lnTo>
                    <a:lnTo>
                      <a:pt x="820" y="53"/>
                    </a:lnTo>
                    <a:lnTo>
                      <a:pt x="822" y="53"/>
                    </a:lnTo>
                    <a:lnTo>
                      <a:pt x="823" y="53"/>
                    </a:lnTo>
                    <a:lnTo>
                      <a:pt x="825" y="53"/>
                    </a:lnTo>
                    <a:lnTo>
                      <a:pt x="827" y="53"/>
                    </a:lnTo>
                    <a:lnTo>
                      <a:pt x="828" y="54"/>
                    </a:lnTo>
                    <a:lnTo>
                      <a:pt x="829" y="54"/>
                    </a:lnTo>
                    <a:lnTo>
                      <a:pt x="831" y="54"/>
                    </a:lnTo>
                    <a:lnTo>
                      <a:pt x="833" y="54"/>
                    </a:lnTo>
                    <a:lnTo>
                      <a:pt x="834" y="54"/>
                    </a:lnTo>
                    <a:lnTo>
                      <a:pt x="836" y="54"/>
                    </a:lnTo>
                    <a:lnTo>
                      <a:pt x="837" y="54"/>
                    </a:lnTo>
                    <a:lnTo>
                      <a:pt x="839" y="54"/>
                    </a:lnTo>
                    <a:lnTo>
                      <a:pt x="840" y="54"/>
                    </a:lnTo>
                    <a:lnTo>
                      <a:pt x="842" y="54"/>
                    </a:lnTo>
                    <a:lnTo>
                      <a:pt x="843" y="54"/>
                    </a:lnTo>
                    <a:lnTo>
                      <a:pt x="845" y="54"/>
                    </a:lnTo>
                    <a:lnTo>
                      <a:pt x="846" y="54"/>
                    </a:lnTo>
                    <a:lnTo>
                      <a:pt x="848" y="55"/>
                    </a:lnTo>
                    <a:lnTo>
                      <a:pt x="849" y="55"/>
                    </a:lnTo>
                    <a:lnTo>
                      <a:pt x="851" y="55"/>
                    </a:lnTo>
                    <a:lnTo>
                      <a:pt x="852" y="55"/>
                    </a:lnTo>
                    <a:lnTo>
                      <a:pt x="854" y="55"/>
                    </a:lnTo>
                    <a:lnTo>
                      <a:pt x="856" y="55"/>
                    </a:lnTo>
                    <a:lnTo>
                      <a:pt x="857" y="55"/>
                    </a:lnTo>
                    <a:lnTo>
                      <a:pt x="858" y="54"/>
                    </a:lnTo>
                    <a:lnTo>
                      <a:pt x="860" y="54"/>
                    </a:lnTo>
                    <a:lnTo>
                      <a:pt x="862" y="54"/>
                    </a:lnTo>
                    <a:lnTo>
                      <a:pt x="863" y="54"/>
                    </a:lnTo>
                    <a:lnTo>
                      <a:pt x="865" y="53"/>
                    </a:lnTo>
                    <a:lnTo>
                      <a:pt x="866" y="53"/>
                    </a:lnTo>
                    <a:lnTo>
                      <a:pt x="868" y="53"/>
                    </a:lnTo>
                    <a:lnTo>
                      <a:pt x="869" y="52"/>
                    </a:lnTo>
                    <a:lnTo>
                      <a:pt x="871" y="52"/>
                    </a:lnTo>
                    <a:lnTo>
                      <a:pt x="872" y="51"/>
                    </a:lnTo>
                    <a:lnTo>
                      <a:pt x="874" y="50"/>
                    </a:lnTo>
                    <a:lnTo>
                      <a:pt x="875" y="49"/>
                    </a:lnTo>
                    <a:lnTo>
                      <a:pt x="877" y="49"/>
                    </a:lnTo>
                    <a:lnTo>
                      <a:pt x="878" y="48"/>
                    </a:lnTo>
                    <a:lnTo>
                      <a:pt x="880" y="47"/>
                    </a:lnTo>
                    <a:lnTo>
                      <a:pt x="881" y="46"/>
                    </a:lnTo>
                    <a:lnTo>
                      <a:pt x="883" y="45"/>
                    </a:lnTo>
                    <a:lnTo>
                      <a:pt x="884" y="45"/>
                    </a:lnTo>
                    <a:lnTo>
                      <a:pt x="886" y="43"/>
                    </a:lnTo>
                    <a:lnTo>
                      <a:pt x="887" y="43"/>
                    </a:lnTo>
                    <a:lnTo>
                      <a:pt x="889" y="42"/>
                    </a:lnTo>
                    <a:lnTo>
                      <a:pt x="890" y="41"/>
                    </a:lnTo>
                    <a:lnTo>
                      <a:pt x="892" y="41"/>
                    </a:lnTo>
                    <a:lnTo>
                      <a:pt x="894" y="40"/>
                    </a:lnTo>
                    <a:lnTo>
                      <a:pt x="895" y="40"/>
                    </a:lnTo>
                    <a:lnTo>
                      <a:pt x="896" y="39"/>
                    </a:lnTo>
                    <a:lnTo>
                      <a:pt x="898" y="39"/>
                    </a:lnTo>
                    <a:lnTo>
                      <a:pt x="900" y="38"/>
                    </a:lnTo>
                    <a:lnTo>
                      <a:pt x="901" y="38"/>
                    </a:lnTo>
                    <a:lnTo>
                      <a:pt x="902" y="38"/>
                    </a:lnTo>
                    <a:lnTo>
                      <a:pt x="904" y="38"/>
                    </a:lnTo>
                    <a:lnTo>
                      <a:pt x="906" y="38"/>
                    </a:lnTo>
                    <a:lnTo>
                      <a:pt x="907" y="38"/>
                    </a:lnTo>
                    <a:lnTo>
                      <a:pt x="909" y="39"/>
                    </a:lnTo>
                    <a:lnTo>
                      <a:pt x="910" y="39"/>
                    </a:lnTo>
                    <a:lnTo>
                      <a:pt x="912" y="39"/>
                    </a:lnTo>
                    <a:lnTo>
                      <a:pt x="913" y="40"/>
                    </a:lnTo>
                    <a:lnTo>
                      <a:pt x="915" y="40"/>
                    </a:lnTo>
                    <a:lnTo>
                      <a:pt x="916" y="41"/>
                    </a:lnTo>
                    <a:lnTo>
                      <a:pt x="918" y="42"/>
                    </a:lnTo>
                    <a:lnTo>
                      <a:pt x="919" y="43"/>
                    </a:lnTo>
                    <a:lnTo>
                      <a:pt x="921" y="43"/>
                    </a:lnTo>
                    <a:lnTo>
                      <a:pt x="923" y="45"/>
                    </a:lnTo>
                    <a:lnTo>
                      <a:pt x="924" y="45"/>
                    </a:lnTo>
                    <a:lnTo>
                      <a:pt x="925" y="46"/>
                    </a:lnTo>
                    <a:lnTo>
                      <a:pt x="927" y="47"/>
                    </a:lnTo>
                    <a:lnTo>
                      <a:pt x="929" y="48"/>
                    </a:lnTo>
                    <a:lnTo>
                      <a:pt x="930" y="49"/>
                    </a:lnTo>
                    <a:lnTo>
                      <a:pt x="931" y="50"/>
                    </a:lnTo>
                    <a:lnTo>
                      <a:pt x="933" y="51"/>
                    </a:lnTo>
                    <a:lnTo>
                      <a:pt x="935" y="51"/>
                    </a:lnTo>
                    <a:lnTo>
                      <a:pt x="936" y="52"/>
                    </a:lnTo>
                    <a:lnTo>
                      <a:pt x="938" y="53"/>
                    </a:lnTo>
                    <a:lnTo>
                      <a:pt x="939" y="53"/>
                    </a:lnTo>
                    <a:lnTo>
                      <a:pt x="941" y="54"/>
                    </a:lnTo>
                    <a:lnTo>
                      <a:pt x="942" y="54"/>
                    </a:lnTo>
                    <a:lnTo>
                      <a:pt x="944" y="54"/>
                    </a:lnTo>
                    <a:lnTo>
                      <a:pt x="945" y="55"/>
                    </a:lnTo>
                    <a:lnTo>
                      <a:pt x="947" y="55"/>
                    </a:lnTo>
                    <a:lnTo>
                      <a:pt x="948" y="55"/>
                    </a:lnTo>
                    <a:lnTo>
                      <a:pt x="950" y="55"/>
                    </a:lnTo>
                    <a:lnTo>
                      <a:pt x="951" y="55"/>
                    </a:lnTo>
                    <a:lnTo>
                      <a:pt x="953" y="55"/>
                    </a:lnTo>
                    <a:lnTo>
                      <a:pt x="954" y="55"/>
                    </a:lnTo>
                    <a:lnTo>
                      <a:pt x="956" y="55"/>
                    </a:lnTo>
                    <a:lnTo>
                      <a:pt x="957" y="54"/>
                    </a:lnTo>
                    <a:lnTo>
                      <a:pt x="959" y="54"/>
                    </a:lnTo>
                    <a:lnTo>
                      <a:pt x="960" y="54"/>
                    </a:lnTo>
                    <a:lnTo>
                      <a:pt x="962" y="53"/>
                    </a:lnTo>
                    <a:lnTo>
                      <a:pt x="963" y="53"/>
                    </a:lnTo>
                    <a:lnTo>
                      <a:pt x="965" y="52"/>
                    </a:lnTo>
                    <a:lnTo>
                      <a:pt x="967" y="52"/>
                    </a:lnTo>
                    <a:lnTo>
                      <a:pt x="968" y="51"/>
                    </a:lnTo>
                    <a:lnTo>
                      <a:pt x="969" y="51"/>
                    </a:lnTo>
                    <a:lnTo>
                      <a:pt x="971" y="50"/>
                    </a:lnTo>
                    <a:lnTo>
                      <a:pt x="973" y="49"/>
                    </a:lnTo>
                    <a:lnTo>
                      <a:pt x="974" y="49"/>
                    </a:lnTo>
                    <a:lnTo>
                      <a:pt x="975" y="48"/>
                    </a:lnTo>
                    <a:lnTo>
                      <a:pt x="977" y="48"/>
                    </a:lnTo>
                    <a:lnTo>
                      <a:pt x="979" y="47"/>
                    </a:lnTo>
                    <a:lnTo>
                      <a:pt x="980" y="46"/>
                    </a:lnTo>
                    <a:lnTo>
                      <a:pt x="982" y="46"/>
                    </a:lnTo>
                    <a:lnTo>
                      <a:pt x="983" y="46"/>
                    </a:lnTo>
                    <a:lnTo>
                      <a:pt x="985" y="45"/>
                    </a:lnTo>
                    <a:lnTo>
                      <a:pt x="986" y="45"/>
                    </a:lnTo>
                    <a:lnTo>
                      <a:pt x="988" y="44"/>
                    </a:lnTo>
                    <a:lnTo>
                      <a:pt x="989" y="44"/>
                    </a:lnTo>
                    <a:lnTo>
                      <a:pt x="991" y="43"/>
                    </a:lnTo>
                    <a:lnTo>
                      <a:pt x="992" y="43"/>
                    </a:lnTo>
                    <a:lnTo>
                      <a:pt x="994" y="43"/>
                    </a:lnTo>
                    <a:lnTo>
                      <a:pt x="996" y="43"/>
                    </a:lnTo>
                    <a:lnTo>
                      <a:pt x="997" y="43"/>
                    </a:lnTo>
                    <a:lnTo>
                      <a:pt x="998" y="43"/>
                    </a:lnTo>
                    <a:lnTo>
                      <a:pt x="1000" y="43"/>
                    </a:lnTo>
                    <a:lnTo>
                      <a:pt x="1002" y="43"/>
                    </a:lnTo>
                    <a:lnTo>
                      <a:pt x="1003" y="43"/>
                    </a:lnTo>
                    <a:lnTo>
                      <a:pt x="1004" y="43"/>
                    </a:lnTo>
                    <a:lnTo>
                      <a:pt x="1006" y="43"/>
                    </a:lnTo>
                    <a:lnTo>
                      <a:pt x="1008" y="44"/>
                    </a:lnTo>
                    <a:lnTo>
                      <a:pt x="1009" y="44"/>
                    </a:lnTo>
                    <a:lnTo>
                      <a:pt x="1011" y="44"/>
                    </a:lnTo>
                    <a:lnTo>
                      <a:pt x="1012" y="45"/>
                    </a:lnTo>
                    <a:lnTo>
                      <a:pt x="1014" y="45"/>
                    </a:lnTo>
                    <a:lnTo>
                      <a:pt x="1015" y="46"/>
                    </a:lnTo>
                    <a:lnTo>
                      <a:pt x="1017" y="46"/>
                    </a:lnTo>
                    <a:lnTo>
                      <a:pt x="1018" y="46"/>
                    </a:lnTo>
                    <a:lnTo>
                      <a:pt x="1020" y="47"/>
                    </a:lnTo>
                    <a:lnTo>
                      <a:pt x="1021" y="47"/>
                    </a:lnTo>
                    <a:lnTo>
                      <a:pt x="1023" y="48"/>
                    </a:lnTo>
                    <a:lnTo>
                      <a:pt x="1024" y="48"/>
                    </a:lnTo>
                    <a:lnTo>
                      <a:pt x="1026" y="48"/>
                    </a:lnTo>
                    <a:lnTo>
                      <a:pt x="1027" y="49"/>
                    </a:lnTo>
                    <a:lnTo>
                      <a:pt x="1029" y="49"/>
                    </a:lnTo>
                    <a:lnTo>
                      <a:pt x="1030" y="50"/>
                    </a:lnTo>
                    <a:lnTo>
                      <a:pt x="1032" y="50"/>
                    </a:lnTo>
                    <a:lnTo>
                      <a:pt x="1033" y="50"/>
                    </a:lnTo>
                    <a:lnTo>
                      <a:pt x="1035" y="51"/>
                    </a:lnTo>
                    <a:lnTo>
                      <a:pt x="1036" y="51"/>
                    </a:lnTo>
                    <a:lnTo>
                      <a:pt x="1038" y="51"/>
                    </a:lnTo>
                    <a:lnTo>
                      <a:pt x="1040" y="51"/>
                    </a:lnTo>
                    <a:lnTo>
                      <a:pt x="1041" y="51"/>
                    </a:lnTo>
                    <a:lnTo>
                      <a:pt x="1042" y="51"/>
                    </a:lnTo>
                    <a:lnTo>
                      <a:pt x="1044" y="51"/>
                    </a:lnTo>
                    <a:lnTo>
                      <a:pt x="1046" y="51"/>
                    </a:lnTo>
                    <a:lnTo>
                      <a:pt x="1047" y="51"/>
                    </a:lnTo>
                    <a:lnTo>
                      <a:pt x="1049" y="50"/>
                    </a:lnTo>
                    <a:lnTo>
                      <a:pt x="1050" y="50"/>
                    </a:lnTo>
                    <a:lnTo>
                      <a:pt x="1052" y="50"/>
                    </a:lnTo>
                    <a:lnTo>
                      <a:pt x="1053" y="49"/>
                    </a:lnTo>
                    <a:lnTo>
                      <a:pt x="1055" y="49"/>
                    </a:lnTo>
                    <a:lnTo>
                      <a:pt x="1056" y="49"/>
                    </a:lnTo>
                    <a:lnTo>
                      <a:pt x="1058" y="48"/>
                    </a:lnTo>
                    <a:lnTo>
                      <a:pt x="1059" y="48"/>
                    </a:lnTo>
                    <a:lnTo>
                      <a:pt x="1061" y="48"/>
                    </a:lnTo>
                    <a:lnTo>
                      <a:pt x="1062" y="47"/>
                    </a:lnTo>
                    <a:lnTo>
                      <a:pt x="1064" y="47"/>
                    </a:lnTo>
                    <a:lnTo>
                      <a:pt x="1065" y="47"/>
                    </a:lnTo>
                    <a:lnTo>
                      <a:pt x="1067" y="47"/>
                    </a:lnTo>
                    <a:lnTo>
                      <a:pt x="1069" y="47"/>
                    </a:lnTo>
                    <a:lnTo>
                      <a:pt x="1070" y="46"/>
                    </a:lnTo>
                    <a:lnTo>
                      <a:pt x="1071" y="46"/>
                    </a:lnTo>
                    <a:lnTo>
                      <a:pt x="1073" y="46"/>
                    </a:lnTo>
                    <a:lnTo>
                      <a:pt x="1075" y="46"/>
                    </a:lnTo>
                    <a:lnTo>
                      <a:pt x="1076" y="46"/>
                    </a:lnTo>
                    <a:lnTo>
                      <a:pt x="1077" y="47"/>
                    </a:lnTo>
                    <a:lnTo>
                      <a:pt x="1079" y="47"/>
                    </a:lnTo>
                    <a:lnTo>
                      <a:pt x="1081" y="47"/>
                    </a:lnTo>
                    <a:lnTo>
                      <a:pt x="1082" y="47"/>
                    </a:lnTo>
                    <a:lnTo>
                      <a:pt x="1084" y="48"/>
                    </a:lnTo>
                    <a:lnTo>
                      <a:pt x="1085" y="48"/>
                    </a:lnTo>
                    <a:lnTo>
                      <a:pt x="1087" y="48"/>
                    </a:lnTo>
                    <a:lnTo>
                      <a:pt x="1088" y="49"/>
                    </a:lnTo>
                    <a:lnTo>
                      <a:pt x="1090" y="49"/>
                    </a:lnTo>
                    <a:lnTo>
                      <a:pt x="1091" y="50"/>
                    </a:lnTo>
                    <a:lnTo>
                      <a:pt x="1093" y="51"/>
                    </a:lnTo>
                    <a:lnTo>
                      <a:pt x="1094" y="51"/>
                    </a:lnTo>
                    <a:lnTo>
                      <a:pt x="1096" y="51"/>
                    </a:lnTo>
                    <a:lnTo>
                      <a:pt x="1097" y="52"/>
                    </a:lnTo>
                    <a:lnTo>
                      <a:pt x="1099" y="52"/>
                    </a:lnTo>
                    <a:lnTo>
                      <a:pt x="1100" y="53"/>
                    </a:lnTo>
                    <a:lnTo>
                      <a:pt x="1102" y="53"/>
                    </a:lnTo>
                    <a:lnTo>
                      <a:pt x="1103" y="53"/>
                    </a:lnTo>
                    <a:lnTo>
                      <a:pt x="1105" y="54"/>
                    </a:lnTo>
                    <a:lnTo>
                      <a:pt x="1106" y="54"/>
                    </a:lnTo>
                    <a:lnTo>
                      <a:pt x="1108" y="54"/>
                    </a:lnTo>
                    <a:lnTo>
                      <a:pt x="1109" y="54"/>
                    </a:lnTo>
                    <a:lnTo>
                      <a:pt x="1111" y="54"/>
                    </a:lnTo>
                    <a:lnTo>
                      <a:pt x="1113" y="54"/>
                    </a:lnTo>
                    <a:lnTo>
                      <a:pt x="1114" y="54"/>
                    </a:lnTo>
                    <a:lnTo>
                      <a:pt x="1115" y="54"/>
                    </a:lnTo>
                    <a:lnTo>
                      <a:pt x="1117" y="54"/>
                    </a:lnTo>
                    <a:lnTo>
                      <a:pt x="1119" y="54"/>
                    </a:lnTo>
                    <a:lnTo>
                      <a:pt x="1120" y="54"/>
                    </a:lnTo>
                    <a:lnTo>
                      <a:pt x="1122" y="54"/>
                    </a:lnTo>
                    <a:lnTo>
                      <a:pt x="1123" y="53"/>
                    </a:lnTo>
                    <a:lnTo>
                      <a:pt x="1125" y="53"/>
                    </a:lnTo>
                    <a:lnTo>
                      <a:pt x="1126" y="53"/>
                    </a:lnTo>
                    <a:lnTo>
                      <a:pt x="1128" y="53"/>
                    </a:lnTo>
                    <a:lnTo>
                      <a:pt x="1129" y="52"/>
                    </a:lnTo>
                    <a:lnTo>
                      <a:pt x="1131" y="52"/>
                    </a:lnTo>
                    <a:lnTo>
                      <a:pt x="1132" y="52"/>
                    </a:lnTo>
                    <a:lnTo>
                      <a:pt x="1134" y="52"/>
                    </a:lnTo>
                    <a:lnTo>
                      <a:pt x="1135" y="52"/>
                    </a:lnTo>
                    <a:lnTo>
                      <a:pt x="1137" y="52"/>
                    </a:lnTo>
                    <a:lnTo>
                      <a:pt x="1138" y="52"/>
                    </a:lnTo>
                    <a:lnTo>
                      <a:pt x="1140" y="52"/>
                    </a:lnTo>
                    <a:lnTo>
                      <a:pt x="1142" y="52"/>
                    </a:lnTo>
                    <a:lnTo>
                      <a:pt x="1143" y="52"/>
                    </a:lnTo>
                    <a:lnTo>
                      <a:pt x="1144" y="52"/>
                    </a:lnTo>
                    <a:lnTo>
                      <a:pt x="1146" y="53"/>
                    </a:lnTo>
                    <a:lnTo>
                      <a:pt x="1148" y="53"/>
                    </a:lnTo>
                    <a:lnTo>
                      <a:pt x="1149" y="53"/>
                    </a:lnTo>
                    <a:lnTo>
                      <a:pt x="1151" y="54"/>
                    </a:lnTo>
                    <a:lnTo>
                      <a:pt x="1152" y="55"/>
                    </a:lnTo>
                    <a:lnTo>
                      <a:pt x="1154" y="55"/>
                    </a:lnTo>
                    <a:lnTo>
                      <a:pt x="1155" y="56"/>
                    </a:lnTo>
                    <a:lnTo>
                      <a:pt x="1157" y="57"/>
                    </a:lnTo>
                    <a:lnTo>
                      <a:pt x="1158" y="57"/>
                    </a:lnTo>
                    <a:lnTo>
                      <a:pt x="1160" y="58"/>
                    </a:lnTo>
                    <a:lnTo>
                      <a:pt x="1161" y="59"/>
                    </a:lnTo>
                    <a:lnTo>
                      <a:pt x="1163" y="59"/>
                    </a:lnTo>
                    <a:lnTo>
                      <a:pt x="1164" y="60"/>
                    </a:lnTo>
                    <a:lnTo>
                      <a:pt x="1166" y="60"/>
                    </a:lnTo>
                    <a:lnTo>
                      <a:pt x="1167" y="61"/>
                    </a:lnTo>
                    <a:lnTo>
                      <a:pt x="1169" y="61"/>
                    </a:lnTo>
                    <a:lnTo>
                      <a:pt x="1170" y="62"/>
                    </a:lnTo>
                    <a:lnTo>
                      <a:pt x="1172" y="62"/>
                    </a:lnTo>
                    <a:lnTo>
                      <a:pt x="1173" y="62"/>
                    </a:lnTo>
                    <a:lnTo>
                      <a:pt x="1175" y="63"/>
                    </a:lnTo>
                    <a:lnTo>
                      <a:pt x="1176" y="63"/>
                    </a:lnTo>
                    <a:lnTo>
                      <a:pt x="1178" y="63"/>
                    </a:lnTo>
                    <a:lnTo>
                      <a:pt x="1180" y="63"/>
                    </a:lnTo>
                    <a:lnTo>
                      <a:pt x="1181" y="63"/>
                    </a:lnTo>
                    <a:lnTo>
                      <a:pt x="1182" y="62"/>
                    </a:lnTo>
                    <a:lnTo>
                      <a:pt x="1184" y="62"/>
                    </a:lnTo>
                    <a:lnTo>
                      <a:pt x="1186" y="62"/>
                    </a:lnTo>
                    <a:lnTo>
                      <a:pt x="1187" y="62"/>
                    </a:lnTo>
                    <a:lnTo>
                      <a:pt x="1188" y="62"/>
                    </a:lnTo>
                    <a:lnTo>
                      <a:pt x="1190" y="61"/>
                    </a:lnTo>
                    <a:lnTo>
                      <a:pt x="1192" y="61"/>
                    </a:lnTo>
                    <a:lnTo>
                      <a:pt x="1193" y="61"/>
                    </a:lnTo>
                    <a:lnTo>
                      <a:pt x="1195" y="60"/>
                    </a:lnTo>
                    <a:lnTo>
                      <a:pt x="1196" y="60"/>
                    </a:lnTo>
                    <a:lnTo>
                      <a:pt x="1198" y="60"/>
                    </a:lnTo>
                    <a:lnTo>
                      <a:pt x="1199" y="60"/>
                    </a:lnTo>
                    <a:lnTo>
                      <a:pt x="1201" y="60"/>
                    </a:lnTo>
                    <a:lnTo>
                      <a:pt x="1202" y="60"/>
                    </a:lnTo>
                    <a:lnTo>
                      <a:pt x="1204" y="60"/>
                    </a:lnTo>
                    <a:lnTo>
                      <a:pt x="1205" y="60"/>
                    </a:lnTo>
                    <a:lnTo>
                      <a:pt x="1207" y="60"/>
                    </a:lnTo>
                    <a:lnTo>
                      <a:pt x="1208" y="60"/>
                    </a:lnTo>
                    <a:lnTo>
                      <a:pt x="1210" y="60"/>
                    </a:lnTo>
                    <a:lnTo>
                      <a:pt x="1211" y="60"/>
                    </a:lnTo>
                    <a:lnTo>
                      <a:pt x="1213" y="61"/>
                    </a:lnTo>
                    <a:lnTo>
                      <a:pt x="1215" y="61"/>
                    </a:lnTo>
                    <a:lnTo>
                      <a:pt x="1216" y="62"/>
                    </a:lnTo>
                    <a:lnTo>
                      <a:pt x="1217" y="62"/>
                    </a:lnTo>
                    <a:lnTo>
                      <a:pt x="1219" y="62"/>
                    </a:lnTo>
                    <a:lnTo>
                      <a:pt x="1221" y="63"/>
                    </a:lnTo>
                    <a:lnTo>
                      <a:pt x="1222" y="63"/>
                    </a:lnTo>
                    <a:lnTo>
                      <a:pt x="1224" y="64"/>
                    </a:lnTo>
                    <a:lnTo>
                      <a:pt x="1225" y="64"/>
                    </a:lnTo>
                    <a:lnTo>
                      <a:pt x="1227" y="64"/>
                    </a:lnTo>
                    <a:lnTo>
                      <a:pt x="1228" y="64"/>
                    </a:lnTo>
                    <a:lnTo>
                      <a:pt x="1230" y="64"/>
                    </a:lnTo>
                    <a:lnTo>
                      <a:pt x="1231" y="64"/>
                    </a:lnTo>
                    <a:lnTo>
                      <a:pt x="1233" y="64"/>
                    </a:lnTo>
                    <a:lnTo>
                      <a:pt x="1234" y="64"/>
                    </a:lnTo>
                    <a:lnTo>
                      <a:pt x="1236" y="64"/>
                    </a:lnTo>
                    <a:lnTo>
                      <a:pt x="1237" y="63"/>
                    </a:lnTo>
                    <a:lnTo>
                      <a:pt x="1239" y="63"/>
                    </a:lnTo>
                    <a:lnTo>
                      <a:pt x="1240" y="62"/>
                    </a:lnTo>
                    <a:lnTo>
                      <a:pt x="1242" y="61"/>
                    </a:lnTo>
                    <a:lnTo>
                      <a:pt x="1243" y="60"/>
                    </a:lnTo>
                    <a:lnTo>
                      <a:pt x="1245" y="60"/>
                    </a:lnTo>
                    <a:lnTo>
                      <a:pt x="1246" y="59"/>
                    </a:lnTo>
                    <a:lnTo>
                      <a:pt x="1248" y="58"/>
                    </a:lnTo>
                    <a:lnTo>
                      <a:pt x="1249" y="57"/>
                    </a:lnTo>
                    <a:lnTo>
                      <a:pt x="1251" y="55"/>
                    </a:lnTo>
                    <a:lnTo>
                      <a:pt x="1253" y="54"/>
                    </a:lnTo>
                    <a:lnTo>
                      <a:pt x="1254" y="53"/>
                    </a:lnTo>
                    <a:lnTo>
                      <a:pt x="1255" y="52"/>
                    </a:lnTo>
                    <a:lnTo>
                      <a:pt x="1257" y="51"/>
                    </a:lnTo>
                    <a:lnTo>
                      <a:pt x="1259" y="50"/>
                    </a:lnTo>
                    <a:lnTo>
                      <a:pt x="1260" y="49"/>
                    </a:lnTo>
                    <a:lnTo>
                      <a:pt x="1261" y="48"/>
                    </a:lnTo>
                    <a:lnTo>
                      <a:pt x="1263" y="47"/>
                    </a:lnTo>
                    <a:lnTo>
                      <a:pt x="1265" y="47"/>
                    </a:lnTo>
                    <a:lnTo>
                      <a:pt x="1266" y="46"/>
                    </a:lnTo>
                    <a:lnTo>
                      <a:pt x="1268" y="46"/>
                    </a:lnTo>
                    <a:lnTo>
                      <a:pt x="1269" y="45"/>
                    </a:lnTo>
                    <a:lnTo>
                      <a:pt x="1271" y="45"/>
                    </a:lnTo>
                    <a:lnTo>
                      <a:pt x="1272" y="45"/>
                    </a:lnTo>
                    <a:lnTo>
                      <a:pt x="1274" y="45"/>
                    </a:lnTo>
                    <a:lnTo>
                      <a:pt x="1275" y="45"/>
                    </a:lnTo>
                    <a:lnTo>
                      <a:pt x="1277" y="45"/>
                    </a:lnTo>
                    <a:lnTo>
                      <a:pt x="1278" y="46"/>
                    </a:lnTo>
                    <a:lnTo>
                      <a:pt x="1280" y="46"/>
                    </a:lnTo>
                    <a:lnTo>
                      <a:pt x="1282" y="47"/>
                    </a:lnTo>
                    <a:lnTo>
                      <a:pt x="1283" y="47"/>
                    </a:lnTo>
                    <a:lnTo>
                      <a:pt x="1284" y="48"/>
                    </a:lnTo>
                    <a:lnTo>
                      <a:pt x="1286" y="48"/>
                    </a:lnTo>
                    <a:lnTo>
                      <a:pt x="1288" y="49"/>
                    </a:lnTo>
                    <a:lnTo>
                      <a:pt x="1289" y="49"/>
                    </a:lnTo>
                    <a:lnTo>
                      <a:pt x="1290" y="50"/>
                    </a:lnTo>
                    <a:lnTo>
                      <a:pt x="1292" y="51"/>
                    </a:lnTo>
                    <a:lnTo>
                      <a:pt x="1294" y="51"/>
                    </a:lnTo>
                    <a:lnTo>
                      <a:pt x="1295" y="51"/>
                    </a:lnTo>
                    <a:lnTo>
                      <a:pt x="1297" y="52"/>
                    </a:lnTo>
                    <a:lnTo>
                      <a:pt x="1298" y="52"/>
                    </a:lnTo>
                    <a:lnTo>
                      <a:pt x="1300" y="52"/>
                    </a:lnTo>
                    <a:lnTo>
                      <a:pt x="1301" y="52"/>
                    </a:lnTo>
                    <a:lnTo>
                      <a:pt x="1303" y="52"/>
                    </a:lnTo>
                    <a:lnTo>
                      <a:pt x="1304" y="52"/>
                    </a:lnTo>
                    <a:lnTo>
                      <a:pt x="1306" y="52"/>
                    </a:lnTo>
                    <a:lnTo>
                      <a:pt x="1307" y="52"/>
                    </a:lnTo>
                    <a:lnTo>
                      <a:pt x="1309" y="52"/>
                    </a:lnTo>
                    <a:lnTo>
                      <a:pt x="1310" y="51"/>
                    </a:lnTo>
                    <a:lnTo>
                      <a:pt x="1312" y="51"/>
                    </a:lnTo>
                    <a:lnTo>
                      <a:pt x="1313" y="50"/>
                    </a:lnTo>
                    <a:lnTo>
                      <a:pt x="1315" y="49"/>
                    </a:lnTo>
                    <a:lnTo>
                      <a:pt x="1316" y="49"/>
                    </a:lnTo>
                    <a:lnTo>
                      <a:pt x="1318" y="48"/>
                    </a:lnTo>
                    <a:lnTo>
                      <a:pt x="1319" y="48"/>
                    </a:lnTo>
                    <a:lnTo>
                      <a:pt x="1321" y="47"/>
                    </a:lnTo>
                    <a:lnTo>
                      <a:pt x="1322" y="46"/>
                    </a:lnTo>
                    <a:lnTo>
                      <a:pt x="1324" y="46"/>
                    </a:lnTo>
                    <a:lnTo>
                      <a:pt x="1326" y="45"/>
                    </a:lnTo>
                    <a:lnTo>
                      <a:pt x="1327" y="45"/>
                    </a:lnTo>
                    <a:lnTo>
                      <a:pt x="1328" y="44"/>
                    </a:lnTo>
                    <a:lnTo>
                      <a:pt x="1330" y="43"/>
                    </a:lnTo>
                    <a:lnTo>
                      <a:pt x="1332" y="43"/>
                    </a:lnTo>
                    <a:lnTo>
                      <a:pt x="1333" y="43"/>
                    </a:lnTo>
                    <a:lnTo>
                      <a:pt x="1334" y="42"/>
                    </a:lnTo>
                    <a:lnTo>
                      <a:pt x="1336" y="42"/>
                    </a:lnTo>
                    <a:lnTo>
                      <a:pt x="1338" y="42"/>
                    </a:lnTo>
                    <a:lnTo>
                      <a:pt x="1339" y="42"/>
                    </a:lnTo>
                    <a:lnTo>
                      <a:pt x="1341" y="42"/>
                    </a:lnTo>
                    <a:lnTo>
                      <a:pt x="1342" y="41"/>
                    </a:lnTo>
                    <a:lnTo>
                      <a:pt x="1344" y="41"/>
                    </a:lnTo>
                    <a:lnTo>
                      <a:pt x="1345" y="42"/>
                    </a:lnTo>
                    <a:lnTo>
                      <a:pt x="1347" y="42"/>
                    </a:lnTo>
                    <a:lnTo>
                      <a:pt x="1348" y="42"/>
                    </a:lnTo>
                    <a:lnTo>
                      <a:pt x="1350" y="42"/>
                    </a:lnTo>
                    <a:lnTo>
                      <a:pt x="1351" y="42"/>
                    </a:lnTo>
                    <a:lnTo>
                      <a:pt x="1353" y="42"/>
                    </a:lnTo>
                    <a:lnTo>
                      <a:pt x="1355" y="43"/>
                    </a:lnTo>
                    <a:lnTo>
                      <a:pt x="1356" y="43"/>
                    </a:lnTo>
                    <a:lnTo>
                      <a:pt x="1357" y="43"/>
                    </a:lnTo>
                    <a:lnTo>
                      <a:pt x="1359" y="44"/>
                    </a:lnTo>
                    <a:lnTo>
                      <a:pt x="1361" y="44"/>
                    </a:lnTo>
                    <a:lnTo>
                      <a:pt x="1362" y="45"/>
                    </a:lnTo>
                    <a:lnTo>
                      <a:pt x="1363" y="45"/>
                    </a:lnTo>
                    <a:lnTo>
                      <a:pt x="1365" y="46"/>
                    </a:lnTo>
                    <a:lnTo>
                      <a:pt x="1367" y="46"/>
                    </a:lnTo>
                    <a:lnTo>
                      <a:pt x="1368" y="46"/>
                    </a:lnTo>
                    <a:lnTo>
                      <a:pt x="1370" y="47"/>
                    </a:lnTo>
                    <a:lnTo>
                      <a:pt x="1371" y="47"/>
                    </a:lnTo>
                    <a:lnTo>
                      <a:pt x="1373" y="48"/>
                    </a:lnTo>
                    <a:lnTo>
                      <a:pt x="1374" y="48"/>
                    </a:lnTo>
                    <a:lnTo>
                      <a:pt x="1376" y="48"/>
                    </a:lnTo>
                    <a:lnTo>
                      <a:pt x="1377" y="49"/>
                    </a:lnTo>
                    <a:lnTo>
                      <a:pt x="1379" y="49"/>
                    </a:lnTo>
                    <a:lnTo>
                      <a:pt x="1380" y="50"/>
                    </a:lnTo>
                    <a:lnTo>
                      <a:pt x="1382" y="50"/>
                    </a:lnTo>
                    <a:lnTo>
                      <a:pt x="1383" y="51"/>
                    </a:lnTo>
                    <a:lnTo>
                      <a:pt x="1385" y="51"/>
                    </a:lnTo>
                    <a:lnTo>
                      <a:pt x="1386" y="51"/>
                    </a:lnTo>
                    <a:lnTo>
                      <a:pt x="1388" y="52"/>
                    </a:lnTo>
                    <a:lnTo>
                      <a:pt x="1389" y="52"/>
                    </a:lnTo>
                    <a:lnTo>
                      <a:pt x="1391" y="52"/>
                    </a:lnTo>
                    <a:lnTo>
                      <a:pt x="1392" y="53"/>
                    </a:lnTo>
                    <a:lnTo>
                      <a:pt x="1394" y="53"/>
                    </a:lnTo>
                    <a:lnTo>
                      <a:pt x="1395" y="53"/>
                    </a:lnTo>
                    <a:lnTo>
                      <a:pt x="1397" y="53"/>
                    </a:lnTo>
                    <a:lnTo>
                      <a:pt x="1399" y="53"/>
                    </a:lnTo>
                    <a:lnTo>
                      <a:pt x="1400" y="53"/>
                    </a:lnTo>
                    <a:lnTo>
                      <a:pt x="1401" y="53"/>
                    </a:lnTo>
                    <a:lnTo>
                      <a:pt x="1403" y="53"/>
                    </a:lnTo>
                    <a:lnTo>
                      <a:pt x="1405" y="53"/>
                    </a:lnTo>
                    <a:lnTo>
                      <a:pt x="1406" y="53"/>
                    </a:lnTo>
                    <a:lnTo>
                      <a:pt x="1408" y="52"/>
                    </a:lnTo>
                    <a:lnTo>
                      <a:pt x="1409" y="52"/>
                    </a:lnTo>
                    <a:lnTo>
                      <a:pt x="1411" y="52"/>
                    </a:lnTo>
                    <a:lnTo>
                      <a:pt x="1412" y="51"/>
                    </a:lnTo>
                    <a:lnTo>
                      <a:pt x="1414" y="51"/>
                    </a:lnTo>
                    <a:lnTo>
                      <a:pt x="1415" y="50"/>
                    </a:lnTo>
                    <a:lnTo>
                      <a:pt x="1417" y="49"/>
                    </a:lnTo>
                    <a:lnTo>
                      <a:pt x="1418" y="48"/>
                    </a:lnTo>
                    <a:lnTo>
                      <a:pt x="1420" y="48"/>
                    </a:lnTo>
                    <a:lnTo>
                      <a:pt x="1421" y="47"/>
                    </a:lnTo>
                    <a:lnTo>
                      <a:pt x="1423" y="46"/>
                    </a:lnTo>
                    <a:lnTo>
                      <a:pt x="1424" y="46"/>
                    </a:lnTo>
                    <a:lnTo>
                      <a:pt x="1426" y="45"/>
                    </a:lnTo>
                    <a:lnTo>
                      <a:pt x="1428" y="44"/>
                    </a:lnTo>
                    <a:lnTo>
                      <a:pt x="1429" y="44"/>
                    </a:lnTo>
                    <a:lnTo>
                      <a:pt x="1430" y="43"/>
                    </a:lnTo>
                    <a:lnTo>
                      <a:pt x="1432" y="43"/>
                    </a:lnTo>
                    <a:lnTo>
                      <a:pt x="1434" y="42"/>
                    </a:lnTo>
                    <a:lnTo>
                      <a:pt x="1435" y="42"/>
                    </a:lnTo>
                    <a:lnTo>
                      <a:pt x="1437" y="41"/>
                    </a:lnTo>
                    <a:lnTo>
                      <a:pt x="1438" y="41"/>
                    </a:lnTo>
                    <a:lnTo>
                      <a:pt x="1440" y="41"/>
                    </a:lnTo>
                    <a:lnTo>
                      <a:pt x="1441" y="41"/>
                    </a:lnTo>
                    <a:lnTo>
                      <a:pt x="1443" y="41"/>
                    </a:lnTo>
                    <a:lnTo>
                      <a:pt x="1444" y="41"/>
                    </a:lnTo>
                    <a:lnTo>
                      <a:pt x="1446" y="41"/>
                    </a:lnTo>
                    <a:lnTo>
                      <a:pt x="1447" y="41"/>
                    </a:lnTo>
                    <a:lnTo>
                      <a:pt x="1449" y="42"/>
                    </a:lnTo>
                    <a:lnTo>
                      <a:pt x="1450" y="42"/>
                    </a:lnTo>
                    <a:lnTo>
                      <a:pt x="1452" y="42"/>
                    </a:lnTo>
                    <a:lnTo>
                      <a:pt x="1453" y="43"/>
                    </a:lnTo>
                    <a:lnTo>
                      <a:pt x="1455" y="43"/>
                    </a:lnTo>
                    <a:lnTo>
                      <a:pt x="1456" y="44"/>
                    </a:lnTo>
                    <a:lnTo>
                      <a:pt x="1458" y="44"/>
                    </a:lnTo>
                    <a:lnTo>
                      <a:pt x="1459" y="45"/>
                    </a:lnTo>
                    <a:lnTo>
                      <a:pt x="1461" y="45"/>
                    </a:lnTo>
                    <a:lnTo>
                      <a:pt x="1462" y="46"/>
                    </a:lnTo>
                    <a:lnTo>
                      <a:pt x="1464" y="46"/>
                    </a:lnTo>
                    <a:lnTo>
                      <a:pt x="1465" y="46"/>
                    </a:lnTo>
                    <a:lnTo>
                      <a:pt x="1467" y="46"/>
                    </a:lnTo>
                    <a:lnTo>
                      <a:pt x="1468" y="47"/>
                    </a:lnTo>
                    <a:lnTo>
                      <a:pt x="1470" y="47"/>
                    </a:lnTo>
                    <a:lnTo>
                      <a:pt x="1472" y="47"/>
                    </a:lnTo>
                    <a:lnTo>
                      <a:pt x="1473" y="47"/>
                    </a:lnTo>
                    <a:lnTo>
                      <a:pt x="1474" y="47"/>
                    </a:lnTo>
                    <a:lnTo>
                      <a:pt x="1476" y="46"/>
                    </a:lnTo>
                    <a:lnTo>
                      <a:pt x="1478" y="46"/>
                    </a:lnTo>
                    <a:lnTo>
                      <a:pt x="1479" y="46"/>
                    </a:lnTo>
                    <a:lnTo>
                      <a:pt x="1481" y="45"/>
                    </a:lnTo>
                    <a:lnTo>
                      <a:pt x="1482" y="45"/>
                    </a:lnTo>
                    <a:lnTo>
                      <a:pt x="1484" y="44"/>
                    </a:lnTo>
                    <a:lnTo>
                      <a:pt x="1485" y="43"/>
                    </a:lnTo>
                    <a:lnTo>
                      <a:pt x="1487" y="43"/>
                    </a:lnTo>
                    <a:lnTo>
                      <a:pt x="1488" y="42"/>
                    </a:lnTo>
                    <a:lnTo>
                      <a:pt x="1490" y="41"/>
                    </a:lnTo>
                    <a:lnTo>
                      <a:pt x="1491" y="41"/>
                    </a:lnTo>
                    <a:lnTo>
                      <a:pt x="1493" y="40"/>
                    </a:lnTo>
                    <a:lnTo>
                      <a:pt x="1494" y="39"/>
                    </a:lnTo>
                    <a:lnTo>
                      <a:pt x="1496" y="39"/>
                    </a:lnTo>
                    <a:lnTo>
                      <a:pt x="1497" y="38"/>
                    </a:lnTo>
                    <a:lnTo>
                      <a:pt x="1499" y="37"/>
                    </a:lnTo>
                    <a:lnTo>
                      <a:pt x="1501" y="37"/>
                    </a:lnTo>
                    <a:lnTo>
                      <a:pt x="1502" y="36"/>
                    </a:lnTo>
                    <a:lnTo>
                      <a:pt x="1503" y="36"/>
                    </a:lnTo>
                    <a:lnTo>
                      <a:pt x="1505" y="35"/>
                    </a:lnTo>
                    <a:lnTo>
                      <a:pt x="1507" y="35"/>
                    </a:lnTo>
                    <a:lnTo>
                      <a:pt x="1508" y="35"/>
                    </a:lnTo>
                    <a:lnTo>
                      <a:pt x="1510" y="35"/>
                    </a:lnTo>
                    <a:lnTo>
                      <a:pt x="1511" y="35"/>
                    </a:lnTo>
                    <a:lnTo>
                      <a:pt x="1513" y="35"/>
                    </a:lnTo>
                    <a:lnTo>
                      <a:pt x="1514" y="35"/>
                    </a:lnTo>
                    <a:lnTo>
                      <a:pt x="1516" y="35"/>
                    </a:lnTo>
                    <a:lnTo>
                      <a:pt x="1517" y="35"/>
                    </a:lnTo>
                    <a:lnTo>
                      <a:pt x="1519" y="35"/>
                    </a:lnTo>
                    <a:lnTo>
                      <a:pt x="1520" y="36"/>
                    </a:lnTo>
                    <a:lnTo>
                      <a:pt x="1522" y="36"/>
                    </a:lnTo>
                    <a:lnTo>
                      <a:pt x="1523" y="36"/>
                    </a:lnTo>
                    <a:lnTo>
                      <a:pt x="1525" y="37"/>
                    </a:lnTo>
                    <a:lnTo>
                      <a:pt x="1526" y="37"/>
                    </a:lnTo>
                    <a:lnTo>
                      <a:pt x="1528" y="37"/>
                    </a:lnTo>
                    <a:lnTo>
                      <a:pt x="1529" y="38"/>
                    </a:lnTo>
                    <a:lnTo>
                      <a:pt x="1531" y="38"/>
                    </a:lnTo>
                    <a:lnTo>
                      <a:pt x="1532" y="39"/>
                    </a:lnTo>
                    <a:lnTo>
                      <a:pt x="1534" y="39"/>
                    </a:lnTo>
                    <a:lnTo>
                      <a:pt x="1535" y="39"/>
                    </a:lnTo>
                    <a:lnTo>
                      <a:pt x="1537" y="39"/>
                    </a:lnTo>
                    <a:lnTo>
                      <a:pt x="1539" y="40"/>
                    </a:lnTo>
                    <a:lnTo>
                      <a:pt x="1540" y="40"/>
                    </a:lnTo>
                    <a:lnTo>
                      <a:pt x="1541" y="40"/>
                    </a:lnTo>
                    <a:lnTo>
                      <a:pt x="1543" y="40"/>
                    </a:lnTo>
                    <a:lnTo>
                      <a:pt x="1545" y="40"/>
                    </a:lnTo>
                    <a:lnTo>
                      <a:pt x="1546" y="40"/>
                    </a:lnTo>
                    <a:lnTo>
                      <a:pt x="1547" y="40"/>
                    </a:lnTo>
                    <a:lnTo>
                      <a:pt x="1549" y="40"/>
                    </a:lnTo>
                    <a:lnTo>
                      <a:pt x="1551" y="40"/>
                    </a:lnTo>
                    <a:lnTo>
                      <a:pt x="1552" y="40"/>
                    </a:lnTo>
                    <a:lnTo>
                      <a:pt x="1554" y="39"/>
                    </a:lnTo>
                    <a:lnTo>
                      <a:pt x="1555" y="39"/>
                    </a:lnTo>
                    <a:lnTo>
                      <a:pt x="1557" y="39"/>
                    </a:lnTo>
                    <a:lnTo>
                      <a:pt x="1558" y="39"/>
                    </a:lnTo>
                    <a:lnTo>
                      <a:pt x="1560" y="39"/>
                    </a:lnTo>
                    <a:lnTo>
                      <a:pt x="1561" y="39"/>
                    </a:lnTo>
                    <a:lnTo>
                      <a:pt x="1563" y="39"/>
                    </a:lnTo>
                    <a:lnTo>
                      <a:pt x="1564" y="39"/>
                    </a:lnTo>
                    <a:lnTo>
                      <a:pt x="1566" y="39"/>
                    </a:lnTo>
                    <a:lnTo>
                      <a:pt x="1567" y="39"/>
                    </a:lnTo>
                    <a:lnTo>
                      <a:pt x="1569" y="39"/>
                    </a:lnTo>
                    <a:lnTo>
                      <a:pt x="1570" y="40"/>
                    </a:lnTo>
                    <a:lnTo>
                      <a:pt x="1572" y="40"/>
                    </a:lnTo>
                    <a:lnTo>
                      <a:pt x="1574" y="40"/>
                    </a:lnTo>
                    <a:lnTo>
                      <a:pt x="1575" y="41"/>
                    </a:lnTo>
                    <a:lnTo>
                      <a:pt x="1576" y="41"/>
                    </a:lnTo>
                    <a:lnTo>
                      <a:pt x="1578" y="41"/>
                    </a:lnTo>
                    <a:lnTo>
                      <a:pt x="1580" y="42"/>
                    </a:lnTo>
                    <a:lnTo>
                      <a:pt x="1581" y="42"/>
                    </a:lnTo>
                    <a:lnTo>
                      <a:pt x="1583" y="43"/>
                    </a:lnTo>
                    <a:lnTo>
                      <a:pt x="1584" y="44"/>
                    </a:lnTo>
                    <a:lnTo>
                      <a:pt x="1586" y="44"/>
                    </a:lnTo>
                    <a:lnTo>
                      <a:pt x="1587" y="45"/>
                    </a:lnTo>
                    <a:lnTo>
                      <a:pt x="1589" y="45"/>
                    </a:lnTo>
                    <a:lnTo>
                      <a:pt x="1590" y="46"/>
                    </a:lnTo>
                    <a:lnTo>
                      <a:pt x="1592" y="46"/>
                    </a:lnTo>
                    <a:lnTo>
                      <a:pt x="1593" y="47"/>
                    </a:lnTo>
                    <a:lnTo>
                      <a:pt x="1595" y="47"/>
                    </a:lnTo>
                    <a:lnTo>
                      <a:pt x="1596" y="47"/>
                    </a:lnTo>
                    <a:lnTo>
                      <a:pt x="1598" y="47"/>
                    </a:lnTo>
                    <a:lnTo>
                      <a:pt x="1599" y="47"/>
                    </a:lnTo>
                    <a:lnTo>
                      <a:pt x="1601" y="47"/>
                    </a:lnTo>
                    <a:lnTo>
                      <a:pt x="1602" y="47"/>
                    </a:lnTo>
                    <a:lnTo>
                      <a:pt x="1604" y="47"/>
                    </a:lnTo>
                    <a:lnTo>
                      <a:pt x="1605" y="47"/>
                    </a:lnTo>
                    <a:lnTo>
                      <a:pt x="1607" y="46"/>
                    </a:lnTo>
                    <a:lnTo>
                      <a:pt x="1608" y="46"/>
                    </a:lnTo>
                    <a:lnTo>
                      <a:pt x="1610" y="45"/>
                    </a:lnTo>
                    <a:lnTo>
                      <a:pt x="1612" y="45"/>
                    </a:lnTo>
                    <a:lnTo>
                      <a:pt x="1613" y="44"/>
                    </a:lnTo>
                    <a:lnTo>
                      <a:pt x="1614" y="43"/>
                    </a:lnTo>
                    <a:lnTo>
                      <a:pt x="1616" y="42"/>
                    </a:lnTo>
                    <a:lnTo>
                      <a:pt x="1618" y="41"/>
                    </a:lnTo>
                    <a:lnTo>
                      <a:pt x="1619" y="41"/>
                    </a:lnTo>
                    <a:lnTo>
                      <a:pt x="1620" y="40"/>
                    </a:lnTo>
                    <a:lnTo>
                      <a:pt x="1622" y="39"/>
                    </a:lnTo>
                    <a:lnTo>
                      <a:pt x="1624" y="38"/>
                    </a:lnTo>
                    <a:lnTo>
                      <a:pt x="1625" y="37"/>
                    </a:lnTo>
                    <a:lnTo>
                      <a:pt x="1627" y="37"/>
                    </a:lnTo>
                    <a:lnTo>
                      <a:pt x="1628" y="36"/>
                    </a:lnTo>
                    <a:lnTo>
                      <a:pt x="1630" y="36"/>
                    </a:lnTo>
                    <a:lnTo>
                      <a:pt x="1631" y="36"/>
                    </a:lnTo>
                    <a:lnTo>
                      <a:pt x="1633" y="35"/>
                    </a:lnTo>
                    <a:lnTo>
                      <a:pt x="1634" y="35"/>
                    </a:lnTo>
                    <a:lnTo>
                      <a:pt x="1636" y="35"/>
                    </a:lnTo>
                    <a:lnTo>
                      <a:pt x="1637" y="35"/>
                    </a:lnTo>
                    <a:lnTo>
                      <a:pt x="1639" y="35"/>
                    </a:lnTo>
                    <a:lnTo>
                      <a:pt x="1641" y="35"/>
                    </a:lnTo>
                    <a:lnTo>
                      <a:pt x="1642" y="36"/>
                    </a:lnTo>
                    <a:lnTo>
                      <a:pt x="1643" y="36"/>
                    </a:lnTo>
                    <a:lnTo>
                      <a:pt x="1645" y="37"/>
                    </a:lnTo>
                    <a:lnTo>
                      <a:pt x="1647" y="37"/>
                    </a:lnTo>
                    <a:lnTo>
                      <a:pt x="1648" y="38"/>
                    </a:lnTo>
                    <a:lnTo>
                      <a:pt x="1649" y="39"/>
                    </a:lnTo>
                    <a:lnTo>
                      <a:pt x="1651" y="40"/>
                    </a:lnTo>
                    <a:lnTo>
                      <a:pt x="1653" y="41"/>
                    </a:lnTo>
                    <a:lnTo>
                      <a:pt x="1654" y="41"/>
                    </a:lnTo>
                    <a:lnTo>
                      <a:pt x="1656" y="42"/>
                    </a:lnTo>
                    <a:lnTo>
                      <a:pt x="1657" y="43"/>
                    </a:lnTo>
                    <a:lnTo>
                      <a:pt x="1659" y="44"/>
                    </a:lnTo>
                    <a:lnTo>
                      <a:pt x="1660" y="45"/>
                    </a:lnTo>
                    <a:lnTo>
                      <a:pt x="1662" y="45"/>
                    </a:lnTo>
                    <a:lnTo>
                      <a:pt x="1663" y="46"/>
                    </a:lnTo>
                    <a:lnTo>
                      <a:pt x="1665" y="46"/>
                    </a:lnTo>
                    <a:lnTo>
                      <a:pt x="1666" y="47"/>
                    </a:lnTo>
                    <a:lnTo>
                      <a:pt x="1668" y="47"/>
                    </a:lnTo>
                    <a:lnTo>
                      <a:pt x="1669" y="48"/>
                    </a:lnTo>
                    <a:lnTo>
                      <a:pt x="1671" y="48"/>
                    </a:lnTo>
                    <a:lnTo>
                      <a:pt x="1672" y="48"/>
                    </a:lnTo>
                    <a:lnTo>
                      <a:pt x="1674" y="48"/>
                    </a:lnTo>
                    <a:lnTo>
                      <a:pt x="1675" y="48"/>
                    </a:lnTo>
                    <a:lnTo>
                      <a:pt x="1677" y="48"/>
                    </a:lnTo>
                    <a:lnTo>
                      <a:pt x="1678" y="48"/>
                    </a:lnTo>
                    <a:lnTo>
                      <a:pt x="1680" y="47"/>
                    </a:lnTo>
                    <a:lnTo>
                      <a:pt x="1681" y="47"/>
                    </a:lnTo>
                    <a:lnTo>
                      <a:pt x="1683" y="47"/>
                    </a:lnTo>
                    <a:lnTo>
                      <a:pt x="1685" y="46"/>
                    </a:lnTo>
                    <a:lnTo>
                      <a:pt x="1686" y="46"/>
                    </a:lnTo>
                    <a:lnTo>
                      <a:pt x="1687" y="46"/>
                    </a:lnTo>
                    <a:lnTo>
                      <a:pt x="1689" y="45"/>
                    </a:lnTo>
                    <a:lnTo>
                      <a:pt x="1691" y="45"/>
                    </a:lnTo>
                    <a:lnTo>
                      <a:pt x="1692" y="45"/>
                    </a:lnTo>
                    <a:lnTo>
                      <a:pt x="1694" y="44"/>
                    </a:lnTo>
                    <a:lnTo>
                      <a:pt x="1695" y="44"/>
                    </a:lnTo>
                    <a:lnTo>
                      <a:pt x="1697" y="44"/>
                    </a:lnTo>
                    <a:lnTo>
                      <a:pt x="1698" y="44"/>
                    </a:lnTo>
                    <a:lnTo>
                      <a:pt x="1700" y="44"/>
                    </a:lnTo>
                    <a:lnTo>
                      <a:pt x="1701" y="44"/>
                    </a:lnTo>
                    <a:lnTo>
                      <a:pt x="1703" y="44"/>
                    </a:lnTo>
                    <a:lnTo>
                      <a:pt x="1704" y="44"/>
                    </a:lnTo>
                    <a:lnTo>
                      <a:pt x="1706" y="45"/>
                    </a:lnTo>
                    <a:lnTo>
                      <a:pt x="1707" y="45"/>
                    </a:lnTo>
                    <a:lnTo>
                      <a:pt x="1709" y="46"/>
                    </a:lnTo>
                    <a:lnTo>
                      <a:pt x="1710" y="46"/>
                    </a:lnTo>
                    <a:lnTo>
                      <a:pt x="1712" y="47"/>
                    </a:lnTo>
                    <a:lnTo>
                      <a:pt x="1714" y="47"/>
                    </a:lnTo>
                    <a:lnTo>
                      <a:pt x="1715" y="48"/>
                    </a:lnTo>
                    <a:lnTo>
                      <a:pt x="1716" y="49"/>
                    </a:lnTo>
                    <a:lnTo>
                      <a:pt x="1718" y="50"/>
                    </a:lnTo>
                    <a:lnTo>
                      <a:pt x="1720" y="51"/>
                    </a:lnTo>
                    <a:lnTo>
                      <a:pt x="1721" y="51"/>
                    </a:lnTo>
                    <a:lnTo>
                      <a:pt x="1722" y="52"/>
                    </a:lnTo>
                    <a:lnTo>
                      <a:pt x="1724" y="53"/>
                    </a:lnTo>
                    <a:lnTo>
                      <a:pt x="1726" y="54"/>
                    </a:lnTo>
                    <a:lnTo>
                      <a:pt x="1727" y="54"/>
                    </a:lnTo>
                    <a:lnTo>
                      <a:pt x="1729" y="55"/>
                    </a:lnTo>
                    <a:lnTo>
                      <a:pt x="1730" y="55"/>
                    </a:lnTo>
                    <a:lnTo>
                      <a:pt x="1732" y="56"/>
                    </a:lnTo>
                    <a:lnTo>
                      <a:pt x="1733" y="56"/>
                    </a:lnTo>
                    <a:lnTo>
                      <a:pt x="1735" y="57"/>
                    </a:lnTo>
                    <a:lnTo>
                      <a:pt x="1736" y="57"/>
                    </a:lnTo>
                    <a:lnTo>
                      <a:pt x="1738" y="57"/>
                    </a:lnTo>
                    <a:lnTo>
                      <a:pt x="1739" y="57"/>
                    </a:lnTo>
                    <a:lnTo>
                      <a:pt x="1741" y="57"/>
                    </a:lnTo>
                    <a:lnTo>
                      <a:pt x="1742" y="57"/>
                    </a:lnTo>
                    <a:lnTo>
                      <a:pt x="1744" y="56"/>
                    </a:lnTo>
                    <a:lnTo>
                      <a:pt x="1745" y="56"/>
                    </a:lnTo>
                    <a:lnTo>
                      <a:pt x="1747" y="55"/>
                    </a:lnTo>
                    <a:lnTo>
                      <a:pt x="1748" y="55"/>
                    </a:lnTo>
                    <a:lnTo>
                      <a:pt x="1750" y="54"/>
                    </a:lnTo>
                    <a:lnTo>
                      <a:pt x="1751" y="54"/>
                    </a:lnTo>
                    <a:lnTo>
                      <a:pt x="1753" y="53"/>
                    </a:lnTo>
                    <a:lnTo>
                      <a:pt x="1754" y="52"/>
                    </a:lnTo>
                    <a:lnTo>
                      <a:pt x="1756" y="52"/>
                    </a:lnTo>
                    <a:lnTo>
                      <a:pt x="1758" y="51"/>
                    </a:lnTo>
                    <a:lnTo>
                      <a:pt x="1759" y="51"/>
                    </a:lnTo>
                    <a:lnTo>
                      <a:pt x="1760" y="50"/>
                    </a:lnTo>
                    <a:lnTo>
                      <a:pt x="1762" y="49"/>
                    </a:lnTo>
                    <a:lnTo>
                      <a:pt x="1764" y="49"/>
                    </a:lnTo>
                    <a:lnTo>
                      <a:pt x="1765" y="48"/>
                    </a:lnTo>
                    <a:lnTo>
                      <a:pt x="1767" y="48"/>
                    </a:lnTo>
                    <a:lnTo>
                      <a:pt x="1768" y="48"/>
                    </a:lnTo>
                    <a:lnTo>
                      <a:pt x="1770" y="48"/>
                    </a:lnTo>
                    <a:lnTo>
                      <a:pt x="1771" y="47"/>
                    </a:lnTo>
                    <a:lnTo>
                      <a:pt x="1773" y="47"/>
                    </a:lnTo>
                    <a:lnTo>
                      <a:pt x="1774" y="47"/>
                    </a:lnTo>
                    <a:lnTo>
                      <a:pt x="1776" y="47"/>
                    </a:lnTo>
                    <a:lnTo>
                      <a:pt x="1777" y="47"/>
                    </a:lnTo>
                    <a:lnTo>
                      <a:pt x="1779" y="48"/>
                    </a:lnTo>
                    <a:lnTo>
                      <a:pt x="1780" y="48"/>
                    </a:lnTo>
                    <a:lnTo>
                      <a:pt x="1782" y="48"/>
                    </a:lnTo>
                    <a:lnTo>
                      <a:pt x="1783" y="49"/>
                    </a:lnTo>
                    <a:lnTo>
                      <a:pt x="1785" y="49"/>
                    </a:lnTo>
                    <a:lnTo>
                      <a:pt x="1787" y="49"/>
                    </a:lnTo>
                    <a:lnTo>
                      <a:pt x="1788" y="50"/>
                    </a:lnTo>
                    <a:lnTo>
                      <a:pt x="1789" y="51"/>
                    </a:lnTo>
                    <a:lnTo>
                      <a:pt x="1791" y="51"/>
                    </a:lnTo>
                    <a:lnTo>
                      <a:pt x="1793" y="52"/>
                    </a:lnTo>
                    <a:lnTo>
                      <a:pt x="1794" y="52"/>
                    </a:lnTo>
                    <a:lnTo>
                      <a:pt x="1796" y="53"/>
                    </a:lnTo>
                    <a:lnTo>
                      <a:pt x="1797" y="53"/>
                    </a:lnTo>
                    <a:lnTo>
                      <a:pt x="1799" y="54"/>
                    </a:lnTo>
                    <a:lnTo>
                      <a:pt x="1800" y="54"/>
                    </a:lnTo>
                    <a:lnTo>
                      <a:pt x="1802" y="55"/>
                    </a:lnTo>
                    <a:lnTo>
                      <a:pt x="1803" y="55"/>
                    </a:lnTo>
                    <a:lnTo>
                      <a:pt x="1805" y="56"/>
                    </a:lnTo>
                    <a:lnTo>
                      <a:pt x="1806" y="56"/>
                    </a:lnTo>
                    <a:lnTo>
                      <a:pt x="1808" y="57"/>
                    </a:lnTo>
                    <a:lnTo>
                      <a:pt x="1809" y="57"/>
                    </a:lnTo>
                    <a:lnTo>
                      <a:pt x="1811" y="58"/>
                    </a:lnTo>
                    <a:lnTo>
                      <a:pt x="1812" y="58"/>
                    </a:lnTo>
                    <a:lnTo>
                      <a:pt x="1814" y="58"/>
                    </a:lnTo>
                    <a:lnTo>
                      <a:pt x="1815" y="58"/>
                    </a:lnTo>
                    <a:lnTo>
                      <a:pt x="1817" y="59"/>
                    </a:lnTo>
                    <a:lnTo>
                      <a:pt x="1818" y="59"/>
                    </a:lnTo>
                    <a:lnTo>
                      <a:pt x="1820" y="59"/>
                    </a:lnTo>
                    <a:lnTo>
                      <a:pt x="1821" y="59"/>
                    </a:lnTo>
                    <a:lnTo>
                      <a:pt x="1823" y="59"/>
                    </a:lnTo>
                    <a:lnTo>
                      <a:pt x="1824" y="59"/>
                    </a:lnTo>
                    <a:lnTo>
                      <a:pt x="1826" y="60"/>
                    </a:lnTo>
                    <a:lnTo>
                      <a:pt x="1827" y="60"/>
                    </a:lnTo>
                    <a:lnTo>
                      <a:pt x="1829" y="60"/>
                    </a:lnTo>
                    <a:lnTo>
                      <a:pt x="1831" y="60"/>
                    </a:lnTo>
                    <a:lnTo>
                      <a:pt x="1832" y="60"/>
                    </a:lnTo>
                    <a:lnTo>
                      <a:pt x="1833" y="60"/>
                    </a:lnTo>
                    <a:lnTo>
                      <a:pt x="1835" y="60"/>
                    </a:lnTo>
                    <a:lnTo>
                      <a:pt x="1837" y="60"/>
                    </a:lnTo>
                    <a:lnTo>
                      <a:pt x="1838" y="60"/>
                    </a:lnTo>
                    <a:lnTo>
                      <a:pt x="1840" y="59"/>
                    </a:lnTo>
                    <a:lnTo>
                      <a:pt x="1841" y="59"/>
                    </a:lnTo>
                    <a:lnTo>
                      <a:pt x="1843" y="59"/>
                    </a:lnTo>
                    <a:lnTo>
                      <a:pt x="1844" y="59"/>
                    </a:lnTo>
                    <a:lnTo>
                      <a:pt x="1846" y="59"/>
                    </a:lnTo>
                    <a:lnTo>
                      <a:pt x="1847" y="59"/>
                    </a:lnTo>
                    <a:lnTo>
                      <a:pt x="1849" y="59"/>
                    </a:lnTo>
                    <a:lnTo>
                      <a:pt x="1850" y="58"/>
                    </a:lnTo>
                    <a:lnTo>
                      <a:pt x="1852" y="58"/>
                    </a:lnTo>
                    <a:lnTo>
                      <a:pt x="1853" y="58"/>
                    </a:lnTo>
                    <a:lnTo>
                      <a:pt x="1855" y="58"/>
                    </a:lnTo>
                    <a:lnTo>
                      <a:pt x="1856" y="57"/>
                    </a:lnTo>
                    <a:lnTo>
                      <a:pt x="1858" y="57"/>
                    </a:lnTo>
                    <a:lnTo>
                      <a:pt x="1860" y="57"/>
                    </a:lnTo>
                    <a:lnTo>
                      <a:pt x="1861" y="57"/>
                    </a:lnTo>
                    <a:lnTo>
                      <a:pt x="1862" y="57"/>
                    </a:lnTo>
                    <a:lnTo>
                      <a:pt x="1864" y="56"/>
                    </a:lnTo>
                    <a:lnTo>
                      <a:pt x="1866" y="56"/>
                    </a:lnTo>
                    <a:lnTo>
                      <a:pt x="1867" y="56"/>
                    </a:lnTo>
                    <a:lnTo>
                      <a:pt x="1869" y="55"/>
                    </a:lnTo>
                    <a:lnTo>
                      <a:pt x="1870" y="55"/>
                    </a:lnTo>
                    <a:lnTo>
                      <a:pt x="1872" y="55"/>
                    </a:lnTo>
                    <a:lnTo>
                      <a:pt x="1873" y="55"/>
                    </a:lnTo>
                    <a:lnTo>
                      <a:pt x="1875" y="55"/>
                    </a:lnTo>
                    <a:lnTo>
                      <a:pt x="1876" y="55"/>
                    </a:lnTo>
                    <a:lnTo>
                      <a:pt x="1877" y="55"/>
                    </a:lnTo>
                    <a:lnTo>
                      <a:pt x="1879" y="55"/>
                    </a:lnTo>
                    <a:lnTo>
                      <a:pt x="1881" y="55"/>
                    </a:lnTo>
                    <a:lnTo>
                      <a:pt x="1882" y="55"/>
                    </a:lnTo>
                    <a:lnTo>
                      <a:pt x="1884" y="55"/>
                    </a:lnTo>
                    <a:lnTo>
                      <a:pt x="1885" y="55"/>
                    </a:lnTo>
                    <a:lnTo>
                      <a:pt x="1887" y="55"/>
                    </a:lnTo>
                    <a:lnTo>
                      <a:pt x="1888" y="55"/>
                    </a:lnTo>
                    <a:lnTo>
                      <a:pt x="1890" y="55"/>
                    </a:lnTo>
                    <a:lnTo>
                      <a:pt x="1891" y="55"/>
                    </a:lnTo>
                    <a:lnTo>
                      <a:pt x="1893" y="55"/>
                    </a:lnTo>
                    <a:lnTo>
                      <a:pt x="1894" y="55"/>
                    </a:lnTo>
                    <a:lnTo>
                      <a:pt x="1896" y="55"/>
                    </a:lnTo>
                    <a:lnTo>
                      <a:pt x="1898" y="55"/>
                    </a:lnTo>
                    <a:lnTo>
                      <a:pt x="1899" y="55"/>
                    </a:lnTo>
                    <a:lnTo>
                      <a:pt x="1900" y="55"/>
                    </a:lnTo>
                    <a:lnTo>
                      <a:pt x="1902" y="55"/>
                    </a:lnTo>
                    <a:lnTo>
                      <a:pt x="1904" y="55"/>
                    </a:lnTo>
                    <a:lnTo>
                      <a:pt x="1905" y="55"/>
                    </a:lnTo>
                    <a:lnTo>
                      <a:pt x="1906" y="55"/>
                    </a:lnTo>
                    <a:lnTo>
                      <a:pt x="1908" y="55"/>
                    </a:lnTo>
                    <a:lnTo>
                      <a:pt x="1910" y="55"/>
                    </a:lnTo>
                    <a:lnTo>
                      <a:pt x="1911" y="55"/>
                    </a:lnTo>
                    <a:lnTo>
                      <a:pt x="1913" y="55"/>
                    </a:lnTo>
                    <a:lnTo>
                      <a:pt x="1914" y="55"/>
                    </a:lnTo>
                    <a:lnTo>
                      <a:pt x="1916" y="54"/>
                    </a:lnTo>
                    <a:lnTo>
                      <a:pt x="1917" y="54"/>
                    </a:lnTo>
                    <a:lnTo>
                      <a:pt x="1919" y="54"/>
                    </a:lnTo>
                    <a:lnTo>
                      <a:pt x="1920" y="54"/>
                    </a:lnTo>
                    <a:lnTo>
                      <a:pt x="1922" y="54"/>
                    </a:lnTo>
                    <a:lnTo>
                      <a:pt x="1923" y="54"/>
                    </a:lnTo>
                    <a:lnTo>
                      <a:pt x="1925" y="54"/>
                    </a:lnTo>
                    <a:lnTo>
                      <a:pt x="1926" y="55"/>
                    </a:lnTo>
                    <a:lnTo>
                      <a:pt x="1928" y="55"/>
                    </a:lnTo>
                    <a:lnTo>
                      <a:pt x="1929" y="55"/>
                    </a:lnTo>
                    <a:lnTo>
                      <a:pt x="1931" y="55"/>
                    </a:lnTo>
                    <a:lnTo>
                      <a:pt x="1933" y="56"/>
                    </a:lnTo>
                    <a:lnTo>
                      <a:pt x="1934" y="56"/>
                    </a:lnTo>
                    <a:lnTo>
                      <a:pt x="1935" y="57"/>
                    </a:lnTo>
                    <a:lnTo>
                      <a:pt x="1937" y="57"/>
                    </a:lnTo>
                    <a:lnTo>
                      <a:pt x="1939" y="58"/>
                    </a:lnTo>
                    <a:lnTo>
                      <a:pt x="1940" y="58"/>
                    </a:lnTo>
                    <a:lnTo>
                      <a:pt x="1942" y="59"/>
                    </a:lnTo>
                    <a:lnTo>
                      <a:pt x="1943" y="59"/>
                    </a:lnTo>
                    <a:lnTo>
                      <a:pt x="1944" y="60"/>
                    </a:lnTo>
                    <a:lnTo>
                      <a:pt x="1946" y="60"/>
                    </a:lnTo>
                    <a:lnTo>
                      <a:pt x="1948" y="61"/>
                    </a:lnTo>
                    <a:lnTo>
                      <a:pt x="1949" y="62"/>
                    </a:lnTo>
                    <a:lnTo>
                      <a:pt x="1951" y="62"/>
                    </a:lnTo>
                    <a:lnTo>
                      <a:pt x="1952" y="63"/>
                    </a:lnTo>
                    <a:lnTo>
                      <a:pt x="1954" y="63"/>
                    </a:lnTo>
                    <a:lnTo>
                      <a:pt x="1955" y="64"/>
                    </a:lnTo>
                    <a:lnTo>
                      <a:pt x="1957" y="64"/>
                    </a:lnTo>
                    <a:lnTo>
                      <a:pt x="1958" y="65"/>
                    </a:lnTo>
                    <a:lnTo>
                      <a:pt x="1960" y="65"/>
                    </a:lnTo>
                    <a:lnTo>
                      <a:pt x="1961" y="65"/>
                    </a:lnTo>
                    <a:lnTo>
                      <a:pt x="1963" y="65"/>
                    </a:lnTo>
                    <a:lnTo>
                      <a:pt x="1964" y="65"/>
                    </a:lnTo>
                    <a:lnTo>
                      <a:pt x="1966" y="65"/>
                    </a:lnTo>
                    <a:lnTo>
                      <a:pt x="1967" y="65"/>
                    </a:lnTo>
                    <a:lnTo>
                      <a:pt x="1969" y="64"/>
                    </a:lnTo>
                    <a:lnTo>
                      <a:pt x="1971" y="64"/>
                    </a:lnTo>
                    <a:lnTo>
                      <a:pt x="1972" y="64"/>
                    </a:lnTo>
                    <a:lnTo>
                      <a:pt x="1973" y="63"/>
                    </a:lnTo>
                    <a:lnTo>
                      <a:pt x="1975" y="63"/>
                    </a:lnTo>
                    <a:lnTo>
                      <a:pt x="1977" y="62"/>
                    </a:lnTo>
                    <a:lnTo>
                      <a:pt x="1978" y="62"/>
                    </a:lnTo>
                    <a:lnTo>
                      <a:pt x="1979" y="61"/>
                    </a:lnTo>
                    <a:lnTo>
                      <a:pt x="1981" y="61"/>
                    </a:lnTo>
                    <a:lnTo>
                      <a:pt x="1983" y="60"/>
                    </a:lnTo>
                    <a:lnTo>
                      <a:pt x="1984" y="60"/>
                    </a:lnTo>
                    <a:lnTo>
                      <a:pt x="1986" y="60"/>
                    </a:lnTo>
                    <a:lnTo>
                      <a:pt x="1987" y="59"/>
                    </a:lnTo>
                    <a:lnTo>
                      <a:pt x="1989" y="59"/>
                    </a:lnTo>
                    <a:lnTo>
                      <a:pt x="1990" y="59"/>
                    </a:lnTo>
                    <a:lnTo>
                      <a:pt x="1992" y="59"/>
                    </a:lnTo>
                    <a:lnTo>
                      <a:pt x="1993" y="59"/>
                    </a:lnTo>
                    <a:lnTo>
                      <a:pt x="1995" y="59"/>
                    </a:lnTo>
                    <a:lnTo>
                      <a:pt x="1996" y="59"/>
                    </a:lnTo>
                    <a:lnTo>
                      <a:pt x="1998" y="60"/>
                    </a:lnTo>
                    <a:lnTo>
                      <a:pt x="2000" y="60"/>
                    </a:lnTo>
                    <a:lnTo>
                      <a:pt x="2001" y="61"/>
                    </a:lnTo>
                    <a:lnTo>
                      <a:pt x="2002" y="61"/>
                    </a:lnTo>
                    <a:lnTo>
                      <a:pt x="2004" y="62"/>
                    </a:lnTo>
                    <a:lnTo>
                      <a:pt x="2006" y="63"/>
                    </a:lnTo>
                    <a:lnTo>
                      <a:pt x="2007" y="64"/>
                    </a:lnTo>
                    <a:lnTo>
                      <a:pt x="2008" y="65"/>
                    </a:lnTo>
                    <a:lnTo>
                      <a:pt x="2010" y="66"/>
                    </a:lnTo>
                    <a:lnTo>
                      <a:pt x="2011" y="67"/>
                    </a:lnTo>
                    <a:lnTo>
                      <a:pt x="2013" y="68"/>
                    </a:lnTo>
                    <a:lnTo>
                      <a:pt x="2015" y="70"/>
                    </a:lnTo>
                    <a:lnTo>
                      <a:pt x="2016" y="71"/>
                    </a:lnTo>
                    <a:lnTo>
                      <a:pt x="2017" y="72"/>
                    </a:lnTo>
                    <a:lnTo>
                      <a:pt x="2019" y="73"/>
                    </a:lnTo>
                    <a:lnTo>
                      <a:pt x="2021" y="74"/>
                    </a:lnTo>
                    <a:lnTo>
                      <a:pt x="2022" y="75"/>
                    </a:lnTo>
                    <a:lnTo>
                      <a:pt x="2024" y="76"/>
                    </a:lnTo>
                    <a:lnTo>
                      <a:pt x="2025" y="77"/>
                    </a:lnTo>
                    <a:lnTo>
                      <a:pt x="2027" y="78"/>
                    </a:lnTo>
                    <a:lnTo>
                      <a:pt x="2028" y="78"/>
                    </a:lnTo>
                    <a:lnTo>
                      <a:pt x="2030" y="79"/>
                    </a:lnTo>
                    <a:lnTo>
                      <a:pt x="2031" y="80"/>
                    </a:lnTo>
                    <a:lnTo>
                      <a:pt x="2033" y="80"/>
                    </a:lnTo>
                    <a:lnTo>
                      <a:pt x="2034" y="80"/>
                    </a:lnTo>
                    <a:lnTo>
                      <a:pt x="2036" y="81"/>
                    </a:lnTo>
                    <a:lnTo>
                      <a:pt x="2037" y="81"/>
                    </a:lnTo>
                    <a:lnTo>
                      <a:pt x="2039" y="81"/>
                    </a:lnTo>
                    <a:lnTo>
                      <a:pt x="2040" y="81"/>
                    </a:lnTo>
                    <a:lnTo>
                      <a:pt x="2042" y="81"/>
                    </a:lnTo>
                    <a:lnTo>
                      <a:pt x="2044" y="81"/>
                    </a:lnTo>
                    <a:lnTo>
                      <a:pt x="2045" y="81"/>
                    </a:lnTo>
                    <a:lnTo>
                      <a:pt x="2046" y="80"/>
                    </a:lnTo>
                    <a:lnTo>
                      <a:pt x="2048" y="80"/>
                    </a:lnTo>
                    <a:lnTo>
                      <a:pt x="2050" y="80"/>
                    </a:lnTo>
                    <a:lnTo>
                      <a:pt x="2051" y="80"/>
                    </a:lnTo>
                    <a:lnTo>
                      <a:pt x="2053" y="79"/>
                    </a:lnTo>
                    <a:lnTo>
                      <a:pt x="2054" y="79"/>
                    </a:lnTo>
                    <a:lnTo>
                      <a:pt x="2056" y="79"/>
                    </a:lnTo>
                    <a:lnTo>
                      <a:pt x="2057" y="78"/>
                    </a:lnTo>
                    <a:lnTo>
                      <a:pt x="2059" y="78"/>
                    </a:lnTo>
                    <a:lnTo>
                      <a:pt x="2060" y="78"/>
                    </a:lnTo>
                    <a:lnTo>
                      <a:pt x="2062" y="77"/>
                    </a:lnTo>
                    <a:lnTo>
                      <a:pt x="2063" y="77"/>
                    </a:lnTo>
                    <a:lnTo>
                      <a:pt x="2065" y="76"/>
                    </a:lnTo>
                    <a:lnTo>
                      <a:pt x="2066" y="76"/>
                    </a:lnTo>
                    <a:lnTo>
                      <a:pt x="2068" y="76"/>
                    </a:lnTo>
                    <a:lnTo>
                      <a:pt x="2069" y="75"/>
                    </a:lnTo>
                    <a:lnTo>
                      <a:pt x="2071" y="75"/>
                    </a:lnTo>
                    <a:lnTo>
                      <a:pt x="2073" y="74"/>
                    </a:lnTo>
                    <a:lnTo>
                      <a:pt x="2074" y="74"/>
                    </a:lnTo>
                    <a:lnTo>
                      <a:pt x="2075" y="74"/>
                    </a:lnTo>
                    <a:lnTo>
                      <a:pt x="2077" y="73"/>
                    </a:lnTo>
                    <a:lnTo>
                      <a:pt x="2078" y="73"/>
                    </a:lnTo>
                    <a:lnTo>
                      <a:pt x="2080" y="72"/>
                    </a:lnTo>
                    <a:lnTo>
                      <a:pt x="2081" y="72"/>
                    </a:lnTo>
                    <a:lnTo>
                      <a:pt x="2083" y="71"/>
                    </a:lnTo>
                    <a:lnTo>
                      <a:pt x="2084" y="71"/>
                    </a:lnTo>
                    <a:lnTo>
                      <a:pt x="2086" y="70"/>
                    </a:lnTo>
                    <a:lnTo>
                      <a:pt x="2088" y="69"/>
                    </a:lnTo>
                    <a:lnTo>
                      <a:pt x="2089" y="68"/>
                    </a:lnTo>
                    <a:lnTo>
                      <a:pt x="2090" y="68"/>
                    </a:lnTo>
                    <a:lnTo>
                      <a:pt x="2092" y="67"/>
                    </a:lnTo>
                    <a:lnTo>
                      <a:pt x="2094" y="66"/>
                    </a:lnTo>
                    <a:lnTo>
                      <a:pt x="2095" y="66"/>
                    </a:lnTo>
                    <a:lnTo>
                      <a:pt x="2097" y="65"/>
                    </a:lnTo>
                    <a:lnTo>
                      <a:pt x="2098" y="64"/>
                    </a:lnTo>
                    <a:lnTo>
                      <a:pt x="2100" y="63"/>
                    </a:lnTo>
                    <a:lnTo>
                      <a:pt x="2101" y="62"/>
                    </a:lnTo>
                    <a:lnTo>
                      <a:pt x="2103" y="62"/>
                    </a:lnTo>
                    <a:lnTo>
                      <a:pt x="2104" y="61"/>
                    </a:lnTo>
                    <a:lnTo>
                      <a:pt x="2106" y="60"/>
                    </a:lnTo>
                    <a:lnTo>
                      <a:pt x="2107" y="59"/>
                    </a:lnTo>
                    <a:lnTo>
                      <a:pt x="2109" y="59"/>
                    </a:lnTo>
                    <a:lnTo>
                      <a:pt x="2110" y="58"/>
                    </a:lnTo>
                    <a:lnTo>
                      <a:pt x="2112" y="58"/>
                    </a:lnTo>
                    <a:lnTo>
                      <a:pt x="2113" y="57"/>
                    </a:lnTo>
                    <a:lnTo>
                      <a:pt x="2115" y="57"/>
                    </a:lnTo>
                    <a:lnTo>
                      <a:pt x="2117" y="56"/>
                    </a:lnTo>
                    <a:lnTo>
                      <a:pt x="2118" y="56"/>
                    </a:lnTo>
                    <a:lnTo>
                      <a:pt x="2119" y="55"/>
                    </a:lnTo>
                    <a:lnTo>
                      <a:pt x="2121" y="55"/>
                    </a:lnTo>
                    <a:lnTo>
                      <a:pt x="2123" y="55"/>
                    </a:lnTo>
                    <a:lnTo>
                      <a:pt x="2124" y="55"/>
                    </a:lnTo>
                    <a:lnTo>
                      <a:pt x="2126" y="55"/>
                    </a:lnTo>
                    <a:lnTo>
                      <a:pt x="2127" y="55"/>
                    </a:lnTo>
                    <a:lnTo>
                      <a:pt x="2129" y="55"/>
                    </a:lnTo>
                    <a:lnTo>
                      <a:pt x="2130" y="55"/>
                    </a:lnTo>
                    <a:lnTo>
                      <a:pt x="2132" y="55"/>
                    </a:lnTo>
                    <a:lnTo>
                      <a:pt x="2133" y="55"/>
                    </a:lnTo>
                    <a:lnTo>
                      <a:pt x="2135" y="55"/>
                    </a:lnTo>
                    <a:lnTo>
                      <a:pt x="2136" y="55"/>
                    </a:lnTo>
                    <a:lnTo>
                      <a:pt x="2138" y="55"/>
                    </a:lnTo>
                    <a:lnTo>
                      <a:pt x="2139" y="55"/>
                    </a:lnTo>
                    <a:lnTo>
                      <a:pt x="2141" y="55"/>
                    </a:lnTo>
                    <a:lnTo>
                      <a:pt x="2142" y="55"/>
                    </a:lnTo>
                    <a:lnTo>
                      <a:pt x="2144" y="55"/>
                    </a:lnTo>
                    <a:lnTo>
                      <a:pt x="2145" y="55"/>
                    </a:lnTo>
                    <a:lnTo>
                      <a:pt x="2147" y="55"/>
                    </a:lnTo>
                    <a:lnTo>
                      <a:pt x="2148" y="55"/>
                    </a:lnTo>
                    <a:lnTo>
                      <a:pt x="2150" y="55"/>
                    </a:lnTo>
                    <a:lnTo>
                      <a:pt x="2151" y="55"/>
                    </a:lnTo>
                    <a:lnTo>
                      <a:pt x="2153" y="55"/>
                    </a:lnTo>
                    <a:lnTo>
                      <a:pt x="2155" y="55"/>
                    </a:lnTo>
                    <a:lnTo>
                      <a:pt x="2156" y="55"/>
                    </a:lnTo>
                    <a:lnTo>
                      <a:pt x="2157" y="55"/>
                    </a:lnTo>
                    <a:lnTo>
                      <a:pt x="2159" y="55"/>
                    </a:lnTo>
                    <a:lnTo>
                      <a:pt x="2161" y="55"/>
                    </a:lnTo>
                    <a:lnTo>
                      <a:pt x="2162" y="55"/>
                    </a:lnTo>
                    <a:lnTo>
                      <a:pt x="2163" y="55"/>
                    </a:lnTo>
                    <a:lnTo>
                      <a:pt x="2165" y="54"/>
                    </a:lnTo>
                    <a:lnTo>
                      <a:pt x="2167" y="54"/>
                    </a:lnTo>
                    <a:lnTo>
                      <a:pt x="2168" y="54"/>
                    </a:lnTo>
                    <a:lnTo>
                      <a:pt x="2170" y="54"/>
                    </a:lnTo>
                    <a:lnTo>
                      <a:pt x="2171" y="54"/>
                    </a:lnTo>
                    <a:lnTo>
                      <a:pt x="2173" y="54"/>
                    </a:lnTo>
                    <a:lnTo>
                      <a:pt x="2174" y="54"/>
                    </a:lnTo>
                    <a:lnTo>
                      <a:pt x="2176" y="54"/>
                    </a:lnTo>
                    <a:lnTo>
                      <a:pt x="2177" y="55"/>
                    </a:lnTo>
                    <a:lnTo>
                      <a:pt x="2179" y="55"/>
                    </a:lnTo>
                    <a:lnTo>
                      <a:pt x="2180" y="55"/>
                    </a:lnTo>
                    <a:lnTo>
                      <a:pt x="2182" y="55"/>
                    </a:lnTo>
                    <a:lnTo>
                      <a:pt x="2183" y="55"/>
                    </a:lnTo>
                    <a:lnTo>
                      <a:pt x="2185" y="56"/>
                    </a:lnTo>
                    <a:lnTo>
                      <a:pt x="2186" y="56"/>
                    </a:lnTo>
                    <a:lnTo>
                      <a:pt x="2188" y="57"/>
                    </a:lnTo>
                    <a:lnTo>
                      <a:pt x="2190" y="57"/>
                    </a:lnTo>
                    <a:lnTo>
                      <a:pt x="2191" y="57"/>
                    </a:lnTo>
                    <a:lnTo>
                      <a:pt x="2192" y="58"/>
                    </a:lnTo>
                    <a:lnTo>
                      <a:pt x="2194" y="58"/>
                    </a:lnTo>
                    <a:lnTo>
                      <a:pt x="2196" y="59"/>
                    </a:lnTo>
                    <a:lnTo>
                      <a:pt x="2197" y="59"/>
                    </a:lnTo>
                    <a:lnTo>
                      <a:pt x="2199" y="60"/>
                    </a:lnTo>
                    <a:lnTo>
                      <a:pt x="2200" y="60"/>
                    </a:lnTo>
                    <a:lnTo>
                      <a:pt x="2202" y="60"/>
                    </a:lnTo>
                    <a:lnTo>
                      <a:pt x="2203" y="61"/>
                    </a:lnTo>
                    <a:lnTo>
                      <a:pt x="2205" y="61"/>
                    </a:lnTo>
                    <a:lnTo>
                      <a:pt x="2206" y="61"/>
                    </a:lnTo>
                    <a:lnTo>
                      <a:pt x="2208" y="62"/>
                    </a:lnTo>
                    <a:lnTo>
                      <a:pt x="2209" y="62"/>
                    </a:lnTo>
                    <a:lnTo>
                      <a:pt x="2211" y="62"/>
                    </a:lnTo>
                    <a:lnTo>
                      <a:pt x="2212" y="62"/>
                    </a:lnTo>
                    <a:lnTo>
                      <a:pt x="2214" y="62"/>
                    </a:lnTo>
                    <a:lnTo>
                      <a:pt x="2215" y="62"/>
                    </a:lnTo>
                    <a:lnTo>
                      <a:pt x="2217" y="62"/>
                    </a:lnTo>
                    <a:lnTo>
                      <a:pt x="2218" y="62"/>
                    </a:lnTo>
                    <a:lnTo>
                      <a:pt x="2220" y="62"/>
                    </a:lnTo>
                    <a:lnTo>
                      <a:pt x="2221" y="61"/>
                    </a:lnTo>
                    <a:lnTo>
                      <a:pt x="2223" y="61"/>
                    </a:lnTo>
                    <a:lnTo>
                      <a:pt x="2224" y="61"/>
                    </a:lnTo>
                    <a:lnTo>
                      <a:pt x="2226" y="60"/>
                    </a:lnTo>
                    <a:lnTo>
                      <a:pt x="2228" y="60"/>
                    </a:lnTo>
                    <a:lnTo>
                      <a:pt x="2229" y="59"/>
                    </a:lnTo>
                    <a:lnTo>
                      <a:pt x="2230" y="59"/>
                    </a:lnTo>
                    <a:lnTo>
                      <a:pt x="2232" y="58"/>
                    </a:lnTo>
                    <a:lnTo>
                      <a:pt x="2234" y="58"/>
                    </a:lnTo>
                    <a:lnTo>
                      <a:pt x="2235" y="57"/>
                    </a:lnTo>
                    <a:lnTo>
                      <a:pt x="2236" y="57"/>
                    </a:lnTo>
                    <a:lnTo>
                      <a:pt x="2238" y="56"/>
                    </a:lnTo>
                    <a:lnTo>
                      <a:pt x="2240" y="55"/>
                    </a:lnTo>
                    <a:lnTo>
                      <a:pt x="2241" y="54"/>
                    </a:lnTo>
                    <a:lnTo>
                      <a:pt x="2243" y="54"/>
                    </a:lnTo>
                    <a:lnTo>
                      <a:pt x="2244" y="53"/>
                    </a:lnTo>
                    <a:lnTo>
                      <a:pt x="2246" y="53"/>
                    </a:lnTo>
                    <a:lnTo>
                      <a:pt x="2247" y="52"/>
                    </a:lnTo>
                    <a:lnTo>
                      <a:pt x="2249" y="52"/>
                    </a:lnTo>
                    <a:lnTo>
                      <a:pt x="2250" y="51"/>
                    </a:lnTo>
                    <a:lnTo>
                      <a:pt x="2252" y="51"/>
                    </a:lnTo>
                    <a:lnTo>
                      <a:pt x="2253" y="51"/>
                    </a:lnTo>
                    <a:lnTo>
                      <a:pt x="2255" y="50"/>
                    </a:lnTo>
                    <a:lnTo>
                      <a:pt x="2257" y="50"/>
                    </a:lnTo>
                    <a:lnTo>
                      <a:pt x="2258" y="49"/>
                    </a:lnTo>
                    <a:lnTo>
                      <a:pt x="2259" y="49"/>
                    </a:lnTo>
                    <a:lnTo>
                      <a:pt x="2261" y="49"/>
                    </a:lnTo>
                    <a:lnTo>
                      <a:pt x="2263" y="49"/>
                    </a:lnTo>
                    <a:lnTo>
                      <a:pt x="2264" y="49"/>
                    </a:lnTo>
                    <a:lnTo>
                      <a:pt x="2265" y="49"/>
                    </a:lnTo>
                    <a:lnTo>
                      <a:pt x="2267" y="49"/>
                    </a:lnTo>
                    <a:lnTo>
                      <a:pt x="2269" y="49"/>
                    </a:lnTo>
                    <a:lnTo>
                      <a:pt x="2270" y="49"/>
                    </a:lnTo>
                    <a:lnTo>
                      <a:pt x="2272" y="49"/>
                    </a:lnTo>
                    <a:lnTo>
                      <a:pt x="2273" y="49"/>
                    </a:lnTo>
                    <a:lnTo>
                      <a:pt x="2275" y="49"/>
                    </a:lnTo>
                    <a:lnTo>
                      <a:pt x="2276" y="49"/>
                    </a:lnTo>
                    <a:lnTo>
                      <a:pt x="2278" y="49"/>
                    </a:lnTo>
                    <a:lnTo>
                      <a:pt x="2279" y="49"/>
                    </a:lnTo>
                    <a:lnTo>
                      <a:pt x="2281" y="49"/>
                    </a:lnTo>
                    <a:lnTo>
                      <a:pt x="2282" y="48"/>
                    </a:lnTo>
                    <a:lnTo>
                      <a:pt x="2284" y="48"/>
                    </a:lnTo>
                    <a:lnTo>
                      <a:pt x="2285" y="48"/>
                    </a:lnTo>
                    <a:lnTo>
                      <a:pt x="2287" y="48"/>
                    </a:lnTo>
                    <a:lnTo>
                      <a:pt x="2288" y="48"/>
                    </a:lnTo>
                    <a:lnTo>
                      <a:pt x="2290" y="48"/>
                    </a:lnTo>
                    <a:lnTo>
                      <a:pt x="2291" y="47"/>
                    </a:lnTo>
                    <a:lnTo>
                      <a:pt x="2293" y="47"/>
                    </a:lnTo>
                    <a:lnTo>
                      <a:pt x="2294" y="47"/>
                    </a:lnTo>
                    <a:lnTo>
                      <a:pt x="2296" y="46"/>
                    </a:lnTo>
                    <a:lnTo>
                      <a:pt x="2297" y="46"/>
                    </a:lnTo>
                    <a:lnTo>
                      <a:pt x="2299" y="46"/>
                    </a:lnTo>
                    <a:lnTo>
                      <a:pt x="2301" y="45"/>
                    </a:lnTo>
                    <a:lnTo>
                      <a:pt x="2302" y="45"/>
                    </a:lnTo>
                    <a:lnTo>
                      <a:pt x="2303" y="44"/>
                    </a:lnTo>
                    <a:lnTo>
                      <a:pt x="2305" y="44"/>
                    </a:lnTo>
                    <a:lnTo>
                      <a:pt x="2307" y="43"/>
                    </a:lnTo>
                    <a:lnTo>
                      <a:pt x="2308" y="43"/>
                    </a:lnTo>
                    <a:lnTo>
                      <a:pt x="2310" y="43"/>
                    </a:lnTo>
                    <a:lnTo>
                      <a:pt x="2311" y="42"/>
                    </a:lnTo>
                    <a:lnTo>
                      <a:pt x="2313" y="42"/>
                    </a:lnTo>
                    <a:lnTo>
                      <a:pt x="2314" y="42"/>
                    </a:lnTo>
                    <a:lnTo>
                      <a:pt x="2316" y="42"/>
                    </a:lnTo>
                    <a:lnTo>
                      <a:pt x="2317" y="42"/>
                    </a:lnTo>
                    <a:lnTo>
                      <a:pt x="2319" y="42"/>
                    </a:lnTo>
                    <a:lnTo>
                      <a:pt x="2320" y="42"/>
                    </a:lnTo>
                    <a:lnTo>
                      <a:pt x="2322" y="42"/>
                    </a:lnTo>
                    <a:lnTo>
                      <a:pt x="2323" y="42"/>
                    </a:lnTo>
                    <a:lnTo>
                      <a:pt x="2325" y="42"/>
                    </a:lnTo>
                    <a:lnTo>
                      <a:pt x="2326" y="43"/>
                    </a:lnTo>
                    <a:lnTo>
                      <a:pt x="2328" y="43"/>
                    </a:lnTo>
                    <a:lnTo>
                      <a:pt x="2330" y="43"/>
                    </a:lnTo>
                    <a:lnTo>
                      <a:pt x="2331" y="44"/>
                    </a:lnTo>
                    <a:lnTo>
                      <a:pt x="2332" y="45"/>
                    </a:lnTo>
                    <a:lnTo>
                      <a:pt x="2334" y="46"/>
                    </a:lnTo>
                    <a:lnTo>
                      <a:pt x="2336" y="46"/>
                    </a:lnTo>
                    <a:lnTo>
                      <a:pt x="2337" y="47"/>
                    </a:lnTo>
                    <a:lnTo>
                      <a:pt x="2338" y="48"/>
                    </a:lnTo>
                    <a:lnTo>
                      <a:pt x="2340" y="48"/>
                    </a:lnTo>
                    <a:lnTo>
                      <a:pt x="2342" y="49"/>
                    </a:lnTo>
                    <a:lnTo>
                      <a:pt x="2343" y="50"/>
                    </a:lnTo>
                    <a:lnTo>
                      <a:pt x="2345" y="51"/>
                    </a:lnTo>
                    <a:lnTo>
                      <a:pt x="2346" y="52"/>
                    </a:lnTo>
                    <a:lnTo>
                      <a:pt x="2348" y="52"/>
                    </a:lnTo>
                    <a:lnTo>
                      <a:pt x="2349" y="53"/>
                    </a:lnTo>
                    <a:lnTo>
                      <a:pt x="2351" y="54"/>
                    </a:lnTo>
                    <a:lnTo>
                      <a:pt x="2352" y="54"/>
                    </a:lnTo>
                    <a:lnTo>
                      <a:pt x="2354" y="55"/>
                    </a:lnTo>
                    <a:lnTo>
                      <a:pt x="2355" y="55"/>
                    </a:lnTo>
                    <a:lnTo>
                      <a:pt x="2357" y="55"/>
                    </a:lnTo>
                    <a:lnTo>
                      <a:pt x="2358" y="55"/>
                    </a:lnTo>
                    <a:lnTo>
                      <a:pt x="2360" y="55"/>
                    </a:lnTo>
                    <a:lnTo>
                      <a:pt x="2361" y="55"/>
                    </a:lnTo>
                    <a:lnTo>
                      <a:pt x="2363" y="54"/>
                    </a:lnTo>
                    <a:lnTo>
                      <a:pt x="2364" y="54"/>
                    </a:lnTo>
                    <a:lnTo>
                      <a:pt x="2366" y="53"/>
                    </a:lnTo>
                    <a:lnTo>
                      <a:pt x="2367" y="52"/>
                    </a:lnTo>
                    <a:lnTo>
                      <a:pt x="2369" y="51"/>
                    </a:lnTo>
                    <a:lnTo>
                      <a:pt x="2370" y="50"/>
                    </a:lnTo>
                    <a:lnTo>
                      <a:pt x="2372" y="49"/>
                    </a:lnTo>
                    <a:lnTo>
                      <a:pt x="2374" y="47"/>
                    </a:lnTo>
                    <a:lnTo>
                      <a:pt x="2375" y="46"/>
                    </a:lnTo>
                    <a:lnTo>
                      <a:pt x="2376" y="44"/>
                    </a:lnTo>
                    <a:lnTo>
                      <a:pt x="2378" y="42"/>
                    </a:lnTo>
                    <a:lnTo>
                      <a:pt x="2380" y="40"/>
                    </a:lnTo>
                    <a:lnTo>
                      <a:pt x="2381" y="38"/>
                    </a:lnTo>
                    <a:lnTo>
                      <a:pt x="2383" y="35"/>
                    </a:lnTo>
                    <a:lnTo>
                      <a:pt x="2384" y="33"/>
                    </a:lnTo>
                    <a:lnTo>
                      <a:pt x="2386" y="31"/>
                    </a:lnTo>
                    <a:lnTo>
                      <a:pt x="2387" y="29"/>
                    </a:lnTo>
                    <a:lnTo>
                      <a:pt x="2389" y="26"/>
                    </a:lnTo>
                    <a:lnTo>
                      <a:pt x="2390" y="24"/>
                    </a:lnTo>
                    <a:lnTo>
                      <a:pt x="2392" y="22"/>
                    </a:lnTo>
                    <a:lnTo>
                      <a:pt x="2393" y="20"/>
                    </a:lnTo>
                    <a:lnTo>
                      <a:pt x="2395" y="17"/>
                    </a:lnTo>
                    <a:lnTo>
                      <a:pt x="2396" y="15"/>
                    </a:lnTo>
                    <a:lnTo>
                      <a:pt x="2398" y="13"/>
                    </a:lnTo>
                    <a:lnTo>
                      <a:pt x="2399" y="11"/>
                    </a:lnTo>
                    <a:lnTo>
                      <a:pt x="2401" y="9"/>
                    </a:lnTo>
                    <a:lnTo>
                      <a:pt x="2403" y="8"/>
                    </a:lnTo>
                    <a:lnTo>
                      <a:pt x="2404" y="6"/>
                    </a:lnTo>
                    <a:lnTo>
                      <a:pt x="2405" y="5"/>
                    </a:lnTo>
                    <a:lnTo>
                      <a:pt x="2407" y="4"/>
                    </a:lnTo>
                    <a:lnTo>
                      <a:pt x="2409" y="3"/>
                    </a:lnTo>
                    <a:lnTo>
                      <a:pt x="2410" y="2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1"/>
                    </a:lnTo>
                    <a:lnTo>
                      <a:pt x="2422" y="1"/>
                    </a:lnTo>
                    <a:lnTo>
                      <a:pt x="2424" y="2"/>
                    </a:lnTo>
                    <a:lnTo>
                      <a:pt x="2425" y="2"/>
                    </a:lnTo>
                    <a:lnTo>
                      <a:pt x="2427" y="3"/>
                    </a:lnTo>
                    <a:lnTo>
                      <a:pt x="2428" y="4"/>
                    </a:lnTo>
                    <a:lnTo>
                      <a:pt x="2430" y="5"/>
                    </a:lnTo>
                    <a:lnTo>
                      <a:pt x="2431" y="5"/>
                    </a:lnTo>
                    <a:lnTo>
                      <a:pt x="2433" y="6"/>
                    </a:lnTo>
                    <a:lnTo>
                      <a:pt x="2434" y="7"/>
                    </a:lnTo>
                    <a:lnTo>
                      <a:pt x="2436" y="8"/>
                    </a:lnTo>
                    <a:lnTo>
                      <a:pt x="2437" y="9"/>
                    </a:lnTo>
                    <a:lnTo>
                      <a:pt x="2439" y="10"/>
                    </a:lnTo>
                    <a:lnTo>
                      <a:pt x="2440" y="10"/>
                    </a:lnTo>
                    <a:lnTo>
                      <a:pt x="2442" y="11"/>
                    </a:lnTo>
                    <a:lnTo>
                      <a:pt x="2443" y="12"/>
                    </a:lnTo>
                    <a:lnTo>
                      <a:pt x="2445" y="12"/>
                    </a:lnTo>
                    <a:lnTo>
                      <a:pt x="2447" y="13"/>
                    </a:lnTo>
                    <a:lnTo>
                      <a:pt x="2448" y="14"/>
                    </a:lnTo>
                    <a:lnTo>
                      <a:pt x="2449" y="14"/>
                    </a:lnTo>
                    <a:lnTo>
                      <a:pt x="2451" y="14"/>
                    </a:lnTo>
                    <a:lnTo>
                      <a:pt x="2453" y="15"/>
                    </a:lnTo>
                    <a:lnTo>
                      <a:pt x="2454" y="15"/>
                    </a:lnTo>
                    <a:lnTo>
                      <a:pt x="2456" y="15"/>
                    </a:lnTo>
                    <a:lnTo>
                      <a:pt x="2457" y="15"/>
                    </a:lnTo>
                    <a:lnTo>
                      <a:pt x="2459" y="16"/>
                    </a:lnTo>
                    <a:lnTo>
                      <a:pt x="2460" y="16"/>
                    </a:lnTo>
                    <a:lnTo>
                      <a:pt x="2462" y="16"/>
                    </a:lnTo>
                    <a:lnTo>
                      <a:pt x="2463" y="16"/>
                    </a:lnTo>
                    <a:lnTo>
                      <a:pt x="2465" y="16"/>
                    </a:lnTo>
                    <a:lnTo>
                      <a:pt x="2466" y="17"/>
                    </a:lnTo>
                    <a:lnTo>
                      <a:pt x="2468" y="17"/>
                    </a:lnTo>
                    <a:lnTo>
                      <a:pt x="2469" y="17"/>
                    </a:lnTo>
                    <a:lnTo>
                      <a:pt x="2471" y="18"/>
                    </a:lnTo>
                    <a:lnTo>
                      <a:pt x="2472" y="18"/>
                    </a:lnTo>
                    <a:lnTo>
                      <a:pt x="2474" y="19"/>
                    </a:lnTo>
                    <a:lnTo>
                      <a:pt x="2476" y="20"/>
                    </a:lnTo>
                    <a:lnTo>
                      <a:pt x="2477" y="20"/>
                    </a:lnTo>
                    <a:lnTo>
                      <a:pt x="2478" y="21"/>
                    </a:lnTo>
                    <a:lnTo>
                      <a:pt x="2480" y="22"/>
                    </a:lnTo>
                    <a:lnTo>
                      <a:pt x="2482" y="23"/>
                    </a:lnTo>
                    <a:lnTo>
                      <a:pt x="2483" y="23"/>
                    </a:lnTo>
                    <a:lnTo>
                      <a:pt x="2485" y="24"/>
                    </a:lnTo>
                    <a:lnTo>
                      <a:pt x="2486" y="25"/>
                    </a:lnTo>
                    <a:lnTo>
                      <a:pt x="2488" y="26"/>
                    </a:lnTo>
                    <a:lnTo>
                      <a:pt x="2489" y="27"/>
                    </a:lnTo>
                    <a:lnTo>
                      <a:pt x="2491" y="28"/>
                    </a:lnTo>
                    <a:lnTo>
                      <a:pt x="2492" y="29"/>
                    </a:lnTo>
                    <a:lnTo>
                      <a:pt x="2494" y="30"/>
                    </a:lnTo>
                    <a:lnTo>
                      <a:pt x="2495" y="31"/>
                    </a:lnTo>
                    <a:lnTo>
                      <a:pt x="2497" y="32"/>
                    </a:lnTo>
                    <a:lnTo>
                      <a:pt x="2498" y="33"/>
                    </a:lnTo>
                    <a:lnTo>
                      <a:pt x="2500" y="34"/>
                    </a:lnTo>
                    <a:lnTo>
                      <a:pt x="2501" y="35"/>
                    </a:lnTo>
                    <a:lnTo>
                      <a:pt x="2503" y="36"/>
                    </a:lnTo>
                    <a:lnTo>
                      <a:pt x="2504" y="36"/>
                    </a:lnTo>
                    <a:lnTo>
                      <a:pt x="2506" y="37"/>
                    </a:lnTo>
                    <a:lnTo>
                      <a:pt x="2507" y="37"/>
                    </a:lnTo>
                    <a:lnTo>
                      <a:pt x="2509" y="38"/>
                    </a:lnTo>
                    <a:lnTo>
                      <a:pt x="2510" y="39"/>
                    </a:lnTo>
                    <a:lnTo>
                      <a:pt x="2512" y="39"/>
                    </a:lnTo>
                    <a:lnTo>
                      <a:pt x="2514" y="40"/>
                    </a:lnTo>
                    <a:lnTo>
                      <a:pt x="2515" y="40"/>
                    </a:lnTo>
                    <a:lnTo>
                      <a:pt x="2516" y="40"/>
                    </a:lnTo>
                    <a:lnTo>
                      <a:pt x="2518" y="41"/>
                    </a:lnTo>
                    <a:lnTo>
                      <a:pt x="2520" y="41"/>
                    </a:lnTo>
                    <a:lnTo>
                      <a:pt x="2521" y="41"/>
                    </a:lnTo>
                    <a:lnTo>
                      <a:pt x="2522" y="41"/>
                    </a:lnTo>
                    <a:lnTo>
                      <a:pt x="2524" y="42"/>
                    </a:lnTo>
                    <a:lnTo>
                      <a:pt x="2526" y="42"/>
                    </a:lnTo>
                    <a:lnTo>
                      <a:pt x="2527" y="42"/>
                    </a:lnTo>
                    <a:lnTo>
                      <a:pt x="2529" y="42"/>
                    </a:lnTo>
                    <a:lnTo>
                      <a:pt x="2530" y="42"/>
                    </a:lnTo>
                    <a:lnTo>
                      <a:pt x="2532" y="42"/>
                    </a:lnTo>
                    <a:lnTo>
                      <a:pt x="2533" y="43"/>
                    </a:lnTo>
                    <a:lnTo>
                      <a:pt x="2535" y="43"/>
                    </a:lnTo>
                    <a:lnTo>
                      <a:pt x="2536" y="43"/>
                    </a:lnTo>
                    <a:lnTo>
                      <a:pt x="2538" y="43"/>
                    </a:lnTo>
                    <a:lnTo>
                      <a:pt x="2539" y="43"/>
                    </a:lnTo>
                    <a:lnTo>
                      <a:pt x="2541" y="43"/>
                    </a:lnTo>
                    <a:lnTo>
                      <a:pt x="2542" y="44"/>
                    </a:lnTo>
                    <a:lnTo>
                      <a:pt x="2544" y="44"/>
                    </a:lnTo>
                    <a:lnTo>
                      <a:pt x="2545" y="44"/>
                    </a:lnTo>
                    <a:lnTo>
                      <a:pt x="2547" y="44"/>
                    </a:lnTo>
                    <a:lnTo>
                      <a:pt x="2549" y="44"/>
                    </a:lnTo>
                    <a:lnTo>
                      <a:pt x="2550" y="44"/>
                    </a:lnTo>
                    <a:lnTo>
                      <a:pt x="2551" y="44"/>
                    </a:lnTo>
                    <a:lnTo>
                      <a:pt x="2553" y="44"/>
                    </a:lnTo>
                    <a:lnTo>
                      <a:pt x="2555" y="43"/>
                    </a:lnTo>
                    <a:lnTo>
                      <a:pt x="2556" y="43"/>
                    </a:lnTo>
                    <a:lnTo>
                      <a:pt x="2558" y="43"/>
                    </a:lnTo>
                    <a:lnTo>
                      <a:pt x="2559" y="43"/>
                    </a:lnTo>
                    <a:lnTo>
                      <a:pt x="2561" y="42"/>
                    </a:lnTo>
                    <a:lnTo>
                      <a:pt x="2562" y="42"/>
                    </a:lnTo>
                    <a:lnTo>
                      <a:pt x="2564" y="41"/>
                    </a:lnTo>
                    <a:lnTo>
                      <a:pt x="2565" y="41"/>
                    </a:lnTo>
                    <a:lnTo>
                      <a:pt x="2567" y="40"/>
                    </a:lnTo>
                    <a:lnTo>
                      <a:pt x="2568" y="40"/>
                    </a:lnTo>
                    <a:lnTo>
                      <a:pt x="2570" y="39"/>
                    </a:lnTo>
                    <a:lnTo>
                      <a:pt x="2571" y="39"/>
                    </a:lnTo>
                    <a:lnTo>
                      <a:pt x="2573" y="38"/>
                    </a:lnTo>
                    <a:lnTo>
                      <a:pt x="2574" y="38"/>
                    </a:lnTo>
                    <a:lnTo>
                      <a:pt x="2576" y="37"/>
                    </a:lnTo>
                    <a:lnTo>
                      <a:pt x="2577" y="37"/>
                    </a:lnTo>
                    <a:lnTo>
                      <a:pt x="2579" y="37"/>
                    </a:lnTo>
                    <a:lnTo>
                      <a:pt x="2580" y="36"/>
                    </a:lnTo>
                    <a:lnTo>
                      <a:pt x="2582" y="36"/>
                    </a:lnTo>
                    <a:lnTo>
                      <a:pt x="2583" y="36"/>
                    </a:lnTo>
                    <a:lnTo>
                      <a:pt x="2585" y="36"/>
                    </a:lnTo>
                    <a:lnTo>
                      <a:pt x="2587" y="36"/>
                    </a:lnTo>
                    <a:lnTo>
                      <a:pt x="2588" y="36"/>
                    </a:lnTo>
                    <a:lnTo>
                      <a:pt x="2589" y="36"/>
                    </a:lnTo>
                    <a:lnTo>
                      <a:pt x="2591" y="36"/>
                    </a:lnTo>
                    <a:lnTo>
                      <a:pt x="2593" y="36"/>
                    </a:lnTo>
                    <a:lnTo>
                      <a:pt x="2594" y="37"/>
                    </a:lnTo>
                    <a:lnTo>
                      <a:pt x="2595" y="37"/>
                    </a:lnTo>
                    <a:lnTo>
                      <a:pt x="2597" y="37"/>
                    </a:lnTo>
                    <a:lnTo>
                      <a:pt x="2599" y="38"/>
                    </a:lnTo>
                    <a:lnTo>
                      <a:pt x="2600" y="38"/>
                    </a:lnTo>
                    <a:lnTo>
                      <a:pt x="2602" y="39"/>
                    </a:lnTo>
                    <a:lnTo>
                      <a:pt x="2603" y="39"/>
                    </a:lnTo>
                    <a:lnTo>
                      <a:pt x="2605" y="40"/>
                    </a:lnTo>
                    <a:lnTo>
                      <a:pt x="2606" y="40"/>
                    </a:lnTo>
                    <a:lnTo>
                      <a:pt x="2608" y="40"/>
                    </a:lnTo>
                    <a:lnTo>
                      <a:pt x="2609" y="40"/>
                    </a:lnTo>
                    <a:lnTo>
                      <a:pt x="2611" y="40"/>
                    </a:lnTo>
                    <a:lnTo>
                      <a:pt x="2612" y="40"/>
                    </a:lnTo>
                    <a:lnTo>
                      <a:pt x="2614" y="40"/>
                    </a:lnTo>
                    <a:lnTo>
                      <a:pt x="2616" y="40"/>
                    </a:lnTo>
                    <a:lnTo>
                      <a:pt x="2617" y="40"/>
                    </a:lnTo>
                    <a:lnTo>
                      <a:pt x="2618" y="40"/>
                    </a:lnTo>
                    <a:lnTo>
                      <a:pt x="2620" y="40"/>
                    </a:lnTo>
                    <a:lnTo>
                      <a:pt x="2622" y="39"/>
                    </a:lnTo>
                    <a:lnTo>
                      <a:pt x="2623" y="39"/>
                    </a:lnTo>
                    <a:lnTo>
                      <a:pt x="2624" y="38"/>
                    </a:lnTo>
                    <a:lnTo>
                      <a:pt x="2626" y="37"/>
                    </a:lnTo>
                    <a:lnTo>
                      <a:pt x="2628" y="37"/>
                    </a:lnTo>
                    <a:lnTo>
                      <a:pt x="2629" y="36"/>
                    </a:lnTo>
                    <a:lnTo>
                      <a:pt x="2631" y="36"/>
                    </a:lnTo>
                    <a:lnTo>
                      <a:pt x="2632" y="35"/>
                    </a:lnTo>
                    <a:lnTo>
                      <a:pt x="2634" y="35"/>
                    </a:lnTo>
                    <a:lnTo>
                      <a:pt x="2635" y="34"/>
                    </a:lnTo>
                    <a:lnTo>
                      <a:pt x="2637" y="34"/>
                    </a:lnTo>
                    <a:lnTo>
                      <a:pt x="2638" y="33"/>
                    </a:lnTo>
                    <a:lnTo>
                      <a:pt x="2640" y="33"/>
                    </a:lnTo>
                    <a:lnTo>
                      <a:pt x="2641" y="33"/>
                    </a:lnTo>
                    <a:lnTo>
                      <a:pt x="2643" y="33"/>
                    </a:lnTo>
                    <a:lnTo>
                      <a:pt x="2644" y="33"/>
                    </a:lnTo>
                    <a:lnTo>
                      <a:pt x="2646" y="34"/>
                    </a:lnTo>
                    <a:lnTo>
                      <a:pt x="2647" y="34"/>
                    </a:lnTo>
                    <a:lnTo>
                      <a:pt x="2649" y="35"/>
                    </a:lnTo>
                    <a:lnTo>
                      <a:pt x="2650" y="35"/>
                    </a:lnTo>
                    <a:lnTo>
                      <a:pt x="2652" y="36"/>
                    </a:lnTo>
                    <a:lnTo>
                      <a:pt x="2653" y="38"/>
                    </a:lnTo>
                    <a:lnTo>
                      <a:pt x="2655" y="39"/>
                    </a:lnTo>
                    <a:lnTo>
                      <a:pt x="2656" y="41"/>
                    </a:lnTo>
                    <a:lnTo>
                      <a:pt x="2658" y="42"/>
                    </a:lnTo>
                    <a:lnTo>
                      <a:pt x="2660" y="44"/>
                    </a:lnTo>
                    <a:lnTo>
                      <a:pt x="2661" y="46"/>
                    </a:lnTo>
                    <a:lnTo>
                      <a:pt x="2662" y="48"/>
                    </a:lnTo>
                    <a:lnTo>
                      <a:pt x="2664" y="50"/>
                    </a:lnTo>
                    <a:lnTo>
                      <a:pt x="2666" y="52"/>
                    </a:lnTo>
                    <a:lnTo>
                      <a:pt x="2667" y="55"/>
                    </a:lnTo>
                    <a:lnTo>
                      <a:pt x="2669" y="57"/>
                    </a:lnTo>
                    <a:lnTo>
                      <a:pt x="2670" y="59"/>
                    </a:lnTo>
                    <a:lnTo>
                      <a:pt x="2672" y="61"/>
                    </a:lnTo>
                    <a:lnTo>
                      <a:pt x="2673" y="64"/>
                    </a:lnTo>
                    <a:lnTo>
                      <a:pt x="2675" y="66"/>
                    </a:lnTo>
                    <a:lnTo>
                      <a:pt x="2676" y="68"/>
                    </a:lnTo>
                    <a:lnTo>
                      <a:pt x="2678" y="70"/>
                    </a:lnTo>
                    <a:lnTo>
                      <a:pt x="2679" y="72"/>
                    </a:lnTo>
                    <a:lnTo>
                      <a:pt x="2681" y="74"/>
                    </a:lnTo>
                    <a:lnTo>
                      <a:pt x="2682" y="75"/>
                    </a:lnTo>
                    <a:lnTo>
                      <a:pt x="2684" y="77"/>
                    </a:lnTo>
                    <a:lnTo>
                      <a:pt x="2685" y="78"/>
                    </a:lnTo>
                    <a:lnTo>
                      <a:pt x="2687" y="79"/>
                    </a:lnTo>
                    <a:lnTo>
                      <a:pt x="2689" y="81"/>
                    </a:lnTo>
                    <a:lnTo>
                      <a:pt x="2690" y="82"/>
                    </a:lnTo>
                    <a:lnTo>
                      <a:pt x="2691" y="83"/>
                    </a:lnTo>
                    <a:lnTo>
                      <a:pt x="2693" y="83"/>
                    </a:lnTo>
                    <a:lnTo>
                      <a:pt x="2695" y="84"/>
                    </a:lnTo>
                    <a:lnTo>
                      <a:pt x="2696" y="84"/>
                    </a:lnTo>
                    <a:lnTo>
                      <a:pt x="2697" y="84"/>
                    </a:lnTo>
                    <a:lnTo>
                      <a:pt x="2699" y="85"/>
                    </a:lnTo>
                    <a:lnTo>
                      <a:pt x="2701" y="85"/>
                    </a:lnTo>
                    <a:lnTo>
                      <a:pt x="2702" y="85"/>
                    </a:lnTo>
                    <a:lnTo>
                      <a:pt x="2704" y="85"/>
                    </a:lnTo>
                    <a:lnTo>
                      <a:pt x="2705" y="85"/>
                    </a:lnTo>
                    <a:lnTo>
                      <a:pt x="2707" y="84"/>
                    </a:lnTo>
                    <a:lnTo>
                      <a:pt x="2708" y="84"/>
                    </a:lnTo>
                    <a:lnTo>
                      <a:pt x="2710" y="84"/>
                    </a:lnTo>
                    <a:lnTo>
                      <a:pt x="2711" y="84"/>
                    </a:lnTo>
                    <a:lnTo>
                      <a:pt x="2713" y="83"/>
                    </a:lnTo>
                    <a:lnTo>
                      <a:pt x="2714" y="83"/>
                    </a:lnTo>
                    <a:lnTo>
                      <a:pt x="2716" y="83"/>
                    </a:lnTo>
                    <a:lnTo>
                      <a:pt x="2717" y="82"/>
                    </a:lnTo>
                    <a:lnTo>
                      <a:pt x="2719" y="82"/>
                    </a:lnTo>
                    <a:lnTo>
                      <a:pt x="2720" y="82"/>
                    </a:lnTo>
                    <a:lnTo>
                      <a:pt x="2722" y="81"/>
                    </a:lnTo>
                    <a:lnTo>
                      <a:pt x="2723" y="81"/>
                    </a:lnTo>
                    <a:lnTo>
                      <a:pt x="2725" y="80"/>
                    </a:lnTo>
                    <a:lnTo>
                      <a:pt x="2726" y="80"/>
                    </a:lnTo>
                    <a:lnTo>
                      <a:pt x="2728" y="80"/>
                    </a:lnTo>
                    <a:lnTo>
                      <a:pt x="2729" y="80"/>
                    </a:lnTo>
                    <a:lnTo>
                      <a:pt x="2731" y="80"/>
                    </a:lnTo>
                    <a:lnTo>
                      <a:pt x="2733" y="79"/>
                    </a:lnTo>
                    <a:lnTo>
                      <a:pt x="2734" y="79"/>
                    </a:lnTo>
                    <a:lnTo>
                      <a:pt x="2735" y="79"/>
                    </a:lnTo>
                    <a:lnTo>
                      <a:pt x="2737" y="79"/>
                    </a:lnTo>
                    <a:lnTo>
                      <a:pt x="2739" y="79"/>
                    </a:lnTo>
                    <a:lnTo>
                      <a:pt x="2740" y="79"/>
                    </a:lnTo>
                    <a:lnTo>
                      <a:pt x="2742" y="79"/>
                    </a:lnTo>
                    <a:lnTo>
                      <a:pt x="2743" y="79"/>
                    </a:lnTo>
                    <a:lnTo>
                      <a:pt x="2745" y="79"/>
                    </a:lnTo>
                    <a:lnTo>
                      <a:pt x="2746" y="79"/>
                    </a:lnTo>
                    <a:lnTo>
                      <a:pt x="2748" y="79"/>
                    </a:lnTo>
                    <a:lnTo>
                      <a:pt x="2749" y="79"/>
                    </a:lnTo>
                    <a:lnTo>
                      <a:pt x="2751" y="79"/>
                    </a:lnTo>
                    <a:lnTo>
                      <a:pt x="2752" y="79"/>
                    </a:lnTo>
                    <a:lnTo>
                      <a:pt x="2754" y="79"/>
                    </a:lnTo>
                    <a:lnTo>
                      <a:pt x="2755" y="79"/>
                    </a:lnTo>
                    <a:lnTo>
                      <a:pt x="2757" y="79"/>
                    </a:lnTo>
                    <a:lnTo>
                      <a:pt x="2758" y="79"/>
                    </a:lnTo>
                    <a:lnTo>
                      <a:pt x="2760" y="80"/>
                    </a:lnTo>
                    <a:lnTo>
                      <a:pt x="2762" y="80"/>
                    </a:lnTo>
                    <a:lnTo>
                      <a:pt x="2763" y="80"/>
                    </a:lnTo>
                    <a:lnTo>
                      <a:pt x="2764" y="80"/>
                    </a:lnTo>
                    <a:lnTo>
                      <a:pt x="2766" y="80"/>
                    </a:lnTo>
                    <a:lnTo>
                      <a:pt x="2768" y="81"/>
                    </a:lnTo>
                    <a:lnTo>
                      <a:pt x="2769" y="81"/>
                    </a:lnTo>
                    <a:lnTo>
                      <a:pt x="2771" y="82"/>
                    </a:lnTo>
                    <a:lnTo>
                      <a:pt x="2772" y="82"/>
                    </a:lnTo>
                    <a:lnTo>
                      <a:pt x="2774" y="82"/>
                    </a:lnTo>
                    <a:lnTo>
                      <a:pt x="2775" y="82"/>
                    </a:lnTo>
                    <a:lnTo>
                      <a:pt x="2777" y="83"/>
                    </a:lnTo>
                    <a:lnTo>
                      <a:pt x="2778" y="83"/>
                    </a:lnTo>
                    <a:lnTo>
                      <a:pt x="2780" y="83"/>
                    </a:lnTo>
                    <a:lnTo>
                      <a:pt x="2781" y="83"/>
                    </a:lnTo>
                    <a:lnTo>
                      <a:pt x="2783" y="83"/>
                    </a:lnTo>
                    <a:lnTo>
                      <a:pt x="2784" y="83"/>
                    </a:lnTo>
                    <a:lnTo>
                      <a:pt x="2786" y="83"/>
                    </a:lnTo>
                    <a:lnTo>
                      <a:pt x="2787" y="83"/>
                    </a:lnTo>
                    <a:lnTo>
                      <a:pt x="2789" y="83"/>
                    </a:lnTo>
                    <a:lnTo>
                      <a:pt x="2790" y="83"/>
                    </a:lnTo>
                    <a:lnTo>
                      <a:pt x="2792" y="83"/>
                    </a:lnTo>
                    <a:lnTo>
                      <a:pt x="2793" y="83"/>
                    </a:lnTo>
                    <a:lnTo>
                      <a:pt x="2795" y="82"/>
                    </a:lnTo>
                    <a:lnTo>
                      <a:pt x="2796" y="82"/>
                    </a:lnTo>
                    <a:lnTo>
                      <a:pt x="2798" y="82"/>
                    </a:lnTo>
                    <a:lnTo>
                      <a:pt x="2799" y="81"/>
                    </a:lnTo>
                    <a:lnTo>
                      <a:pt x="2801" y="80"/>
                    </a:lnTo>
                    <a:lnTo>
                      <a:pt x="2802" y="80"/>
                    </a:lnTo>
                    <a:lnTo>
                      <a:pt x="2804" y="79"/>
                    </a:lnTo>
                    <a:lnTo>
                      <a:pt x="2806" y="79"/>
                    </a:lnTo>
                    <a:lnTo>
                      <a:pt x="2807" y="78"/>
                    </a:lnTo>
                    <a:lnTo>
                      <a:pt x="2808" y="78"/>
                    </a:lnTo>
                    <a:lnTo>
                      <a:pt x="2810" y="77"/>
                    </a:lnTo>
                    <a:lnTo>
                      <a:pt x="2812" y="77"/>
                    </a:lnTo>
                    <a:lnTo>
                      <a:pt x="2813" y="76"/>
                    </a:lnTo>
                    <a:lnTo>
                      <a:pt x="2815" y="75"/>
                    </a:lnTo>
                    <a:lnTo>
                      <a:pt x="2816" y="75"/>
                    </a:lnTo>
                    <a:lnTo>
                      <a:pt x="2818" y="74"/>
                    </a:lnTo>
                    <a:lnTo>
                      <a:pt x="2819" y="74"/>
                    </a:lnTo>
                    <a:lnTo>
                      <a:pt x="2821" y="73"/>
                    </a:lnTo>
                    <a:lnTo>
                      <a:pt x="2822" y="73"/>
                    </a:lnTo>
                    <a:lnTo>
                      <a:pt x="2824" y="73"/>
                    </a:lnTo>
                    <a:lnTo>
                      <a:pt x="2825" y="72"/>
                    </a:lnTo>
                    <a:lnTo>
                      <a:pt x="2827" y="72"/>
                    </a:lnTo>
                    <a:lnTo>
                      <a:pt x="2828" y="72"/>
                    </a:lnTo>
                    <a:lnTo>
                      <a:pt x="2830" y="72"/>
                    </a:lnTo>
                    <a:lnTo>
                      <a:pt x="2831" y="72"/>
                    </a:lnTo>
                    <a:lnTo>
                      <a:pt x="2833" y="72"/>
                    </a:lnTo>
                    <a:lnTo>
                      <a:pt x="2835" y="72"/>
                    </a:lnTo>
                    <a:lnTo>
                      <a:pt x="2836" y="73"/>
                    </a:lnTo>
                    <a:lnTo>
                      <a:pt x="2837" y="73"/>
                    </a:lnTo>
                    <a:lnTo>
                      <a:pt x="2839" y="73"/>
                    </a:lnTo>
                    <a:lnTo>
                      <a:pt x="2841" y="74"/>
                    </a:lnTo>
                    <a:lnTo>
                      <a:pt x="2842" y="74"/>
                    </a:lnTo>
                    <a:lnTo>
                      <a:pt x="2844" y="74"/>
                    </a:lnTo>
                    <a:lnTo>
                      <a:pt x="2845" y="75"/>
                    </a:lnTo>
                    <a:lnTo>
                      <a:pt x="2847" y="75"/>
                    </a:lnTo>
                    <a:lnTo>
                      <a:pt x="2848" y="76"/>
                    </a:lnTo>
                    <a:lnTo>
                      <a:pt x="2850" y="76"/>
                    </a:lnTo>
                    <a:lnTo>
                      <a:pt x="2851" y="77"/>
                    </a:lnTo>
                    <a:lnTo>
                      <a:pt x="2853" y="77"/>
                    </a:lnTo>
                    <a:lnTo>
                      <a:pt x="2854" y="77"/>
                    </a:lnTo>
                    <a:lnTo>
                      <a:pt x="2856" y="78"/>
                    </a:lnTo>
                    <a:lnTo>
                      <a:pt x="2857" y="78"/>
                    </a:lnTo>
                    <a:lnTo>
                      <a:pt x="2859" y="78"/>
                    </a:lnTo>
                    <a:lnTo>
                      <a:pt x="2860" y="78"/>
                    </a:lnTo>
                    <a:lnTo>
                      <a:pt x="2862" y="79"/>
                    </a:lnTo>
                    <a:lnTo>
                      <a:pt x="2863" y="79"/>
                    </a:lnTo>
                    <a:lnTo>
                      <a:pt x="2865" y="79"/>
                    </a:lnTo>
                    <a:lnTo>
                      <a:pt x="2866" y="79"/>
                    </a:lnTo>
                    <a:lnTo>
                      <a:pt x="2868" y="79"/>
                    </a:lnTo>
                    <a:lnTo>
                      <a:pt x="2869" y="79"/>
                    </a:lnTo>
                    <a:lnTo>
                      <a:pt x="2871" y="79"/>
                    </a:lnTo>
                    <a:lnTo>
                      <a:pt x="2873" y="80"/>
                    </a:lnTo>
                    <a:lnTo>
                      <a:pt x="2874" y="80"/>
                    </a:lnTo>
                    <a:lnTo>
                      <a:pt x="2875" y="80"/>
                    </a:lnTo>
                    <a:lnTo>
                      <a:pt x="2877" y="80"/>
                    </a:lnTo>
                    <a:lnTo>
                      <a:pt x="2879" y="80"/>
                    </a:lnTo>
                    <a:lnTo>
                      <a:pt x="2880" y="80"/>
                    </a:lnTo>
                    <a:lnTo>
                      <a:pt x="2881" y="80"/>
                    </a:lnTo>
                    <a:lnTo>
                      <a:pt x="2883" y="81"/>
                    </a:lnTo>
                    <a:lnTo>
                      <a:pt x="2885" y="81"/>
                    </a:lnTo>
                    <a:lnTo>
                      <a:pt x="2886" y="81"/>
                    </a:lnTo>
                    <a:lnTo>
                      <a:pt x="2888" y="82"/>
                    </a:lnTo>
                    <a:lnTo>
                      <a:pt x="2889" y="82"/>
                    </a:lnTo>
                    <a:lnTo>
                      <a:pt x="2891" y="83"/>
                    </a:lnTo>
                    <a:lnTo>
                      <a:pt x="2892" y="83"/>
                    </a:lnTo>
                    <a:lnTo>
                      <a:pt x="2894" y="83"/>
                    </a:lnTo>
                    <a:lnTo>
                      <a:pt x="2895" y="84"/>
                    </a:lnTo>
                    <a:lnTo>
                      <a:pt x="2897" y="84"/>
                    </a:lnTo>
                    <a:lnTo>
                      <a:pt x="2898" y="85"/>
                    </a:lnTo>
                    <a:lnTo>
                      <a:pt x="2900" y="85"/>
                    </a:lnTo>
                    <a:lnTo>
                      <a:pt x="2902" y="86"/>
                    </a:lnTo>
                    <a:lnTo>
                      <a:pt x="2903" y="86"/>
                    </a:lnTo>
                    <a:lnTo>
                      <a:pt x="2904" y="87"/>
                    </a:lnTo>
                    <a:lnTo>
                      <a:pt x="2906" y="88"/>
                    </a:lnTo>
                    <a:lnTo>
                      <a:pt x="2908" y="88"/>
                    </a:lnTo>
                    <a:lnTo>
                      <a:pt x="2909" y="89"/>
                    </a:lnTo>
                    <a:lnTo>
                      <a:pt x="2910" y="89"/>
                    </a:lnTo>
                    <a:lnTo>
                      <a:pt x="2912" y="89"/>
                    </a:lnTo>
                    <a:lnTo>
                      <a:pt x="2914" y="90"/>
                    </a:lnTo>
                    <a:lnTo>
                      <a:pt x="2915" y="90"/>
                    </a:lnTo>
                    <a:lnTo>
                      <a:pt x="2917" y="90"/>
                    </a:lnTo>
                    <a:lnTo>
                      <a:pt x="2918" y="90"/>
                    </a:lnTo>
                    <a:lnTo>
                      <a:pt x="2920" y="90"/>
                    </a:lnTo>
                    <a:lnTo>
                      <a:pt x="2921" y="90"/>
                    </a:lnTo>
                    <a:lnTo>
                      <a:pt x="2923" y="90"/>
                    </a:lnTo>
                    <a:lnTo>
                      <a:pt x="2924" y="90"/>
                    </a:lnTo>
                    <a:lnTo>
                      <a:pt x="2926" y="90"/>
                    </a:lnTo>
                    <a:lnTo>
                      <a:pt x="2927" y="90"/>
                    </a:lnTo>
                    <a:lnTo>
                      <a:pt x="2929" y="89"/>
                    </a:lnTo>
                    <a:lnTo>
                      <a:pt x="2930" y="89"/>
                    </a:lnTo>
                    <a:lnTo>
                      <a:pt x="2932" y="89"/>
                    </a:lnTo>
                    <a:lnTo>
                      <a:pt x="2933" y="88"/>
                    </a:lnTo>
                    <a:lnTo>
                      <a:pt x="2935" y="88"/>
                    </a:lnTo>
                    <a:lnTo>
                      <a:pt x="2936" y="88"/>
                    </a:lnTo>
                    <a:lnTo>
                      <a:pt x="2938" y="87"/>
                    </a:lnTo>
                    <a:lnTo>
                      <a:pt x="2939" y="87"/>
                    </a:lnTo>
                    <a:lnTo>
                      <a:pt x="2941" y="86"/>
                    </a:lnTo>
                    <a:lnTo>
                      <a:pt x="2942" y="86"/>
                    </a:lnTo>
                    <a:lnTo>
                      <a:pt x="2944" y="86"/>
                    </a:lnTo>
                    <a:lnTo>
                      <a:pt x="2946" y="85"/>
                    </a:lnTo>
                    <a:lnTo>
                      <a:pt x="2947" y="85"/>
                    </a:lnTo>
                    <a:lnTo>
                      <a:pt x="2948" y="85"/>
                    </a:lnTo>
                    <a:lnTo>
                      <a:pt x="2950" y="85"/>
                    </a:lnTo>
                    <a:lnTo>
                      <a:pt x="2952" y="85"/>
                    </a:lnTo>
                    <a:lnTo>
                      <a:pt x="2953" y="85"/>
                    </a:lnTo>
                    <a:lnTo>
                      <a:pt x="2954" y="84"/>
                    </a:lnTo>
                    <a:lnTo>
                      <a:pt x="2956" y="84"/>
                    </a:lnTo>
                    <a:lnTo>
                      <a:pt x="2958" y="85"/>
                    </a:lnTo>
                    <a:lnTo>
                      <a:pt x="2959" y="85"/>
                    </a:lnTo>
                    <a:lnTo>
                      <a:pt x="2961" y="85"/>
                    </a:lnTo>
                    <a:lnTo>
                      <a:pt x="2962" y="85"/>
                    </a:lnTo>
                    <a:lnTo>
                      <a:pt x="2964" y="85"/>
                    </a:lnTo>
                    <a:lnTo>
                      <a:pt x="2965" y="85"/>
                    </a:lnTo>
                    <a:lnTo>
                      <a:pt x="2967" y="85"/>
                    </a:lnTo>
                    <a:lnTo>
                      <a:pt x="2968" y="85"/>
                    </a:lnTo>
                    <a:lnTo>
                      <a:pt x="2970" y="85"/>
                    </a:lnTo>
                    <a:lnTo>
                      <a:pt x="2971" y="85"/>
                    </a:lnTo>
                    <a:lnTo>
                      <a:pt x="2973" y="85"/>
                    </a:lnTo>
                    <a:lnTo>
                      <a:pt x="2975" y="85"/>
                    </a:lnTo>
                    <a:lnTo>
                      <a:pt x="2976" y="85"/>
                    </a:lnTo>
                    <a:lnTo>
                      <a:pt x="2977" y="85"/>
                    </a:lnTo>
                    <a:lnTo>
                      <a:pt x="2979" y="84"/>
                    </a:lnTo>
                    <a:lnTo>
                      <a:pt x="2981" y="84"/>
                    </a:lnTo>
                    <a:lnTo>
                      <a:pt x="2982" y="83"/>
                    </a:lnTo>
                    <a:lnTo>
                      <a:pt x="2983" y="83"/>
                    </a:lnTo>
                    <a:lnTo>
                      <a:pt x="2985" y="82"/>
                    </a:lnTo>
                    <a:lnTo>
                      <a:pt x="2987" y="82"/>
                    </a:lnTo>
                    <a:lnTo>
                      <a:pt x="2988" y="81"/>
                    </a:lnTo>
                    <a:lnTo>
                      <a:pt x="2990" y="80"/>
                    </a:lnTo>
                    <a:lnTo>
                      <a:pt x="2991" y="79"/>
                    </a:lnTo>
                    <a:lnTo>
                      <a:pt x="2993" y="79"/>
                    </a:lnTo>
                    <a:lnTo>
                      <a:pt x="2994" y="78"/>
                    </a:lnTo>
                    <a:lnTo>
                      <a:pt x="2996" y="77"/>
                    </a:lnTo>
                    <a:lnTo>
                      <a:pt x="2997" y="76"/>
                    </a:lnTo>
                    <a:lnTo>
                      <a:pt x="2999" y="75"/>
                    </a:lnTo>
                    <a:lnTo>
                      <a:pt x="3000" y="74"/>
                    </a:lnTo>
                    <a:lnTo>
                      <a:pt x="3002" y="73"/>
                    </a:lnTo>
                    <a:lnTo>
                      <a:pt x="3003" y="72"/>
                    </a:lnTo>
                    <a:lnTo>
                      <a:pt x="3005" y="71"/>
                    </a:lnTo>
                    <a:lnTo>
                      <a:pt x="3006" y="71"/>
                    </a:lnTo>
                    <a:lnTo>
                      <a:pt x="3008" y="70"/>
                    </a:lnTo>
                    <a:lnTo>
                      <a:pt x="3009" y="69"/>
                    </a:lnTo>
                    <a:lnTo>
                      <a:pt x="3011" y="68"/>
                    </a:lnTo>
                    <a:lnTo>
                      <a:pt x="3012" y="68"/>
                    </a:lnTo>
                    <a:lnTo>
                      <a:pt x="3014" y="67"/>
                    </a:lnTo>
                    <a:lnTo>
                      <a:pt x="3015" y="67"/>
                    </a:lnTo>
                    <a:lnTo>
                      <a:pt x="3017" y="66"/>
                    </a:lnTo>
                    <a:lnTo>
                      <a:pt x="3019" y="66"/>
                    </a:lnTo>
                    <a:lnTo>
                      <a:pt x="3020" y="66"/>
                    </a:lnTo>
                    <a:lnTo>
                      <a:pt x="3021" y="65"/>
                    </a:lnTo>
                    <a:lnTo>
                      <a:pt x="3023" y="65"/>
                    </a:lnTo>
                    <a:lnTo>
                      <a:pt x="3025" y="65"/>
                    </a:lnTo>
                    <a:lnTo>
                      <a:pt x="3026" y="65"/>
                    </a:lnTo>
                    <a:lnTo>
                      <a:pt x="3028" y="64"/>
                    </a:lnTo>
                    <a:lnTo>
                      <a:pt x="3029" y="64"/>
                    </a:lnTo>
                    <a:lnTo>
                      <a:pt x="3031" y="64"/>
                    </a:lnTo>
                    <a:lnTo>
                      <a:pt x="3032" y="64"/>
                    </a:lnTo>
                    <a:lnTo>
                      <a:pt x="3034" y="63"/>
                    </a:lnTo>
                    <a:lnTo>
                      <a:pt x="3035" y="63"/>
                    </a:lnTo>
                    <a:lnTo>
                      <a:pt x="3037" y="62"/>
                    </a:lnTo>
                    <a:lnTo>
                      <a:pt x="3038" y="62"/>
                    </a:lnTo>
                    <a:lnTo>
                      <a:pt x="3040" y="61"/>
                    </a:lnTo>
                    <a:lnTo>
                      <a:pt x="3041" y="61"/>
                    </a:lnTo>
                    <a:lnTo>
                      <a:pt x="3043" y="60"/>
                    </a:lnTo>
                    <a:lnTo>
                      <a:pt x="3044" y="60"/>
                    </a:lnTo>
                    <a:lnTo>
                      <a:pt x="3046" y="59"/>
                    </a:lnTo>
                    <a:lnTo>
                      <a:pt x="3048" y="59"/>
                    </a:lnTo>
                    <a:lnTo>
                      <a:pt x="3049" y="58"/>
                    </a:lnTo>
                    <a:lnTo>
                      <a:pt x="3050" y="57"/>
                    </a:lnTo>
                    <a:lnTo>
                      <a:pt x="3052" y="57"/>
                    </a:lnTo>
                    <a:lnTo>
                      <a:pt x="3054" y="56"/>
                    </a:lnTo>
                    <a:lnTo>
                      <a:pt x="3055" y="55"/>
                    </a:lnTo>
                    <a:lnTo>
                      <a:pt x="3056" y="54"/>
                    </a:lnTo>
                    <a:lnTo>
                      <a:pt x="3058" y="53"/>
                    </a:lnTo>
                    <a:lnTo>
                      <a:pt x="3060" y="53"/>
                    </a:lnTo>
                    <a:lnTo>
                      <a:pt x="3061" y="52"/>
                    </a:lnTo>
                    <a:lnTo>
                      <a:pt x="3063" y="51"/>
                    </a:lnTo>
                    <a:lnTo>
                      <a:pt x="3064" y="50"/>
                    </a:lnTo>
                    <a:lnTo>
                      <a:pt x="3066" y="50"/>
                    </a:lnTo>
                    <a:lnTo>
                      <a:pt x="3067" y="49"/>
                    </a:lnTo>
                    <a:lnTo>
                      <a:pt x="3069" y="48"/>
                    </a:lnTo>
                    <a:lnTo>
                      <a:pt x="3070" y="48"/>
                    </a:lnTo>
                    <a:lnTo>
                      <a:pt x="3072" y="47"/>
                    </a:lnTo>
                    <a:lnTo>
                      <a:pt x="3073" y="47"/>
                    </a:lnTo>
                    <a:lnTo>
                      <a:pt x="3075" y="47"/>
                    </a:lnTo>
                    <a:lnTo>
                      <a:pt x="3076" y="46"/>
                    </a:lnTo>
                    <a:lnTo>
                      <a:pt x="3078" y="46"/>
                    </a:lnTo>
                    <a:lnTo>
                      <a:pt x="3079" y="46"/>
                    </a:lnTo>
                    <a:lnTo>
                      <a:pt x="3081" y="46"/>
                    </a:lnTo>
                    <a:lnTo>
                      <a:pt x="3082" y="45"/>
                    </a:lnTo>
                    <a:lnTo>
                      <a:pt x="3084" y="45"/>
                    </a:lnTo>
                    <a:lnTo>
                      <a:pt x="3085" y="45"/>
                    </a:lnTo>
                    <a:lnTo>
                      <a:pt x="3087" y="45"/>
                    </a:lnTo>
                    <a:lnTo>
                      <a:pt x="3088" y="45"/>
                    </a:lnTo>
                    <a:lnTo>
                      <a:pt x="3090" y="45"/>
                    </a:lnTo>
                    <a:lnTo>
                      <a:pt x="3092" y="45"/>
                    </a:lnTo>
                    <a:lnTo>
                      <a:pt x="3093" y="44"/>
                    </a:lnTo>
                    <a:lnTo>
                      <a:pt x="3094" y="44"/>
                    </a:lnTo>
                    <a:lnTo>
                      <a:pt x="3096" y="44"/>
                    </a:lnTo>
                    <a:lnTo>
                      <a:pt x="3098" y="44"/>
                    </a:lnTo>
                    <a:lnTo>
                      <a:pt x="3099" y="43"/>
                    </a:lnTo>
                    <a:lnTo>
                      <a:pt x="3101" y="43"/>
                    </a:lnTo>
                    <a:lnTo>
                      <a:pt x="3102" y="43"/>
                    </a:lnTo>
                    <a:lnTo>
                      <a:pt x="3104" y="42"/>
                    </a:lnTo>
                    <a:lnTo>
                      <a:pt x="3105" y="42"/>
                    </a:lnTo>
                    <a:lnTo>
                      <a:pt x="3107" y="42"/>
                    </a:lnTo>
                    <a:lnTo>
                      <a:pt x="3108" y="41"/>
                    </a:lnTo>
                    <a:lnTo>
                      <a:pt x="3110" y="41"/>
                    </a:lnTo>
                    <a:lnTo>
                      <a:pt x="3111" y="40"/>
                    </a:lnTo>
                    <a:lnTo>
                      <a:pt x="3113" y="40"/>
                    </a:lnTo>
                    <a:lnTo>
                      <a:pt x="3114" y="39"/>
                    </a:lnTo>
                    <a:lnTo>
                      <a:pt x="3116" y="39"/>
                    </a:lnTo>
                    <a:lnTo>
                      <a:pt x="3117" y="39"/>
                    </a:lnTo>
                    <a:lnTo>
                      <a:pt x="3119" y="38"/>
                    </a:lnTo>
                    <a:lnTo>
                      <a:pt x="3121" y="37"/>
                    </a:lnTo>
                    <a:lnTo>
                      <a:pt x="3122" y="37"/>
                    </a:lnTo>
                    <a:lnTo>
                      <a:pt x="3123" y="36"/>
                    </a:lnTo>
                    <a:lnTo>
                      <a:pt x="3125" y="36"/>
                    </a:lnTo>
                    <a:lnTo>
                      <a:pt x="3127" y="36"/>
                    </a:lnTo>
                    <a:lnTo>
                      <a:pt x="3128" y="35"/>
                    </a:lnTo>
                    <a:lnTo>
                      <a:pt x="3130" y="35"/>
                    </a:lnTo>
                    <a:lnTo>
                      <a:pt x="3131" y="35"/>
                    </a:lnTo>
                    <a:lnTo>
                      <a:pt x="3133" y="35"/>
                    </a:lnTo>
                    <a:lnTo>
                      <a:pt x="3134" y="35"/>
                    </a:lnTo>
                    <a:lnTo>
                      <a:pt x="3136" y="35"/>
                    </a:lnTo>
                    <a:lnTo>
                      <a:pt x="3137" y="34"/>
                    </a:lnTo>
                    <a:lnTo>
                      <a:pt x="3139" y="34"/>
                    </a:lnTo>
                    <a:lnTo>
                      <a:pt x="3140" y="34"/>
                    </a:lnTo>
                    <a:lnTo>
                      <a:pt x="3142" y="34"/>
                    </a:lnTo>
                    <a:lnTo>
                      <a:pt x="3143" y="34"/>
                    </a:lnTo>
                    <a:lnTo>
                      <a:pt x="3145" y="34"/>
                    </a:lnTo>
                    <a:lnTo>
                      <a:pt x="3146" y="35"/>
                    </a:lnTo>
                    <a:lnTo>
                      <a:pt x="3148" y="35"/>
                    </a:lnTo>
                    <a:lnTo>
                      <a:pt x="3149" y="35"/>
                    </a:lnTo>
                    <a:lnTo>
                      <a:pt x="3151" y="35"/>
                    </a:lnTo>
                    <a:lnTo>
                      <a:pt x="3152" y="35"/>
                    </a:lnTo>
                    <a:lnTo>
                      <a:pt x="3154" y="35"/>
                    </a:lnTo>
                    <a:lnTo>
                      <a:pt x="3155" y="35"/>
                    </a:lnTo>
                    <a:lnTo>
                      <a:pt x="3157" y="35"/>
                    </a:lnTo>
                    <a:lnTo>
                      <a:pt x="3159" y="36"/>
                    </a:lnTo>
                    <a:lnTo>
                      <a:pt x="3160" y="36"/>
                    </a:lnTo>
                    <a:lnTo>
                      <a:pt x="3161" y="36"/>
                    </a:lnTo>
                    <a:lnTo>
                      <a:pt x="3163" y="36"/>
                    </a:lnTo>
                    <a:lnTo>
                      <a:pt x="3165" y="36"/>
                    </a:lnTo>
                    <a:lnTo>
                      <a:pt x="3166" y="36"/>
                    </a:lnTo>
                    <a:lnTo>
                      <a:pt x="3167" y="36"/>
                    </a:lnTo>
                    <a:lnTo>
                      <a:pt x="3169" y="36"/>
                    </a:lnTo>
                    <a:lnTo>
                      <a:pt x="3171" y="36"/>
                    </a:lnTo>
                    <a:lnTo>
                      <a:pt x="3172" y="37"/>
                    </a:lnTo>
                    <a:lnTo>
                      <a:pt x="3174" y="37"/>
                    </a:lnTo>
                    <a:lnTo>
                      <a:pt x="3175" y="37"/>
                    </a:lnTo>
                    <a:lnTo>
                      <a:pt x="3177" y="37"/>
                    </a:lnTo>
                    <a:lnTo>
                      <a:pt x="3178" y="37"/>
                    </a:lnTo>
                    <a:lnTo>
                      <a:pt x="3180" y="37"/>
                    </a:lnTo>
                    <a:lnTo>
                      <a:pt x="3181" y="37"/>
                    </a:lnTo>
                    <a:lnTo>
                      <a:pt x="3183" y="37"/>
                    </a:lnTo>
                    <a:lnTo>
                      <a:pt x="3184" y="38"/>
                    </a:lnTo>
                    <a:lnTo>
                      <a:pt x="3186" y="38"/>
                    </a:lnTo>
                    <a:lnTo>
                      <a:pt x="3187" y="38"/>
                    </a:lnTo>
                    <a:lnTo>
                      <a:pt x="3189" y="39"/>
                    </a:lnTo>
                    <a:lnTo>
                      <a:pt x="3190" y="39"/>
                    </a:lnTo>
                    <a:lnTo>
                      <a:pt x="3192" y="39"/>
                    </a:lnTo>
                    <a:lnTo>
                      <a:pt x="3194" y="39"/>
                    </a:lnTo>
                    <a:lnTo>
                      <a:pt x="3195" y="39"/>
                    </a:lnTo>
                    <a:lnTo>
                      <a:pt x="3196" y="40"/>
                    </a:lnTo>
                    <a:lnTo>
                      <a:pt x="3198" y="40"/>
                    </a:lnTo>
                    <a:lnTo>
                      <a:pt x="3200" y="40"/>
                    </a:lnTo>
                    <a:lnTo>
                      <a:pt x="3201" y="40"/>
                    </a:lnTo>
                    <a:lnTo>
                      <a:pt x="3203" y="41"/>
                    </a:lnTo>
                    <a:lnTo>
                      <a:pt x="3204" y="41"/>
                    </a:lnTo>
                    <a:lnTo>
                      <a:pt x="3206" y="41"/>
                    </a:lnTo>
                    <a:lnTo>
                      <a:pt x="3207" y="41"/>
                    </a:lnTo>
                    <a:lnTo>
                      <a:pt x="3209" y="42"/>
                    </a:lnTo>
                    <a:lnTo>
                      <a:pt x="3210" y="42"/>
                    </a:lnTo>
                    <a:lnTo>
                      <a:pt x="3212" y="42"/>
                    </a:lnTo>
                    <a:lnTo>
                      <a:pt x="3213" y="42"/>
                    </a:lnTo>
                    <a:lnTo>
                      <a:pt x="3215" y="43"/>
                    </a:lnTo>
                    <a:lnTo>
                      <a:pt x="3216" y="43"/>
                    </a:lnTo>
                    <a:lnTo>
                      <a:pt x="3218" y="43"/>
                    </a:lnTo>
                    <a:lnTo>
                      <a:pt x="3219" y="43"/>
                    </a:lnTo>
                    <a:lnTo>
                      <a:pt x="3221" y="44"/>
                    </a:lnTo>
                    <a:lnTo>
                      <a:pt x="3222" y="44"/>
                    </a:lnTo>
                    <a:lnTo>
                      <a:pt x="3224" y="45"/>
                    </a:lnTo>
                    <a:lnTo>
                      <a:pt x="3225" y="45"/>
                    </a:lnTo>
                    <a:lnTo>
                      <a:pt x="3227" y="45"/>
                    </a:lnTo>
                    <a:lnTo>
                      <a:pt x="3228" y="46"/>
                    </a:lnTo>
                    <a:lnTo>
                      <a:pt x="3230" y="46"/>
                    </a:lnTo>
                    <a:lnTo>
                      <a:pt x="3232" y="47"/>
                    </a:lnTo>
                    <a:lnTo>
                      <a:pt x="3233" y="47"/>
                    </a:lnTo>
                    <a:lnTo>
                      <a:pt x="3234" y="48"/>
                    </a:lnTo>
                    <a:lnTo>
                      <a:pt x="3236" y="48"/>
                    </a:lnTo>
                    <a:lnTo>
                      <a:pt x="3238" y="49"/>
                    </a:lnTo>
                    <a:lnTo>
                      <a:pt x="3239" y="49"/>
                    </a:lnTo>
                    <a:lnTo>
                      <a:pt x="3240" y="50"/>
                    </a:lnTo>
                    <a:lnTo>
                      <a:pt x="3242" y="51"/>
                    </a:lnTo>
                    <a:lnTo>
                      <a:pt x="3244" y="51"/>
                    </a:lnTo>
                    <a:lnTo>
                      <a:pt x="3245" y="52"/>
                    </a:lnTo>
                    <a:lnTo>
                      <a:pt x="3247" y="53"/>
                    </a:lnTo>
                    <a:lnTo>
                      <a:pt x="3248" y="53"/>
                    </a:lnTo>
                    <a:lnTo>
                      <a:pt x="3250" y="54"/>
                    </a:lnTo>
                    <a:lnTo>
                      <a:pt x="3251" y="54"/>
                    </a:lnTo>
                    <a:lnTo>
                      <a:pt x="3253" y="55"/>
                    </a:lnTo>
                    <a:lnTo>
                      <a:pt x="3254" y="56"/>
                    </a:lnTo>
                    <a:lnTo>
                      <a:pt x="3256" y="57"/>
                    </a:lnTo>
                    <a:lnTo>
                      <a:pt x="3257" y="57"/>
                    </a:lnTo>
                    <a:lnTo>
                      <a:pt x="3259" y="57"/>
                    </a:lnTo>
                    <a:lnTo>
                      <a:pt x="3261" y="58"/>
                    </a:lnTo>
                    <a:lnTo>
                      <a:pt x="3262" y="58"/>
                    </a:lnTo>
                    <a:lnTo>
                      <a:pt x="3263" y="59"/>
                    </a:lnTo>
                    <a:lnTo>
                      <a:pt x="3265" y="59"/>
                    </a:lnTo>
                    <a:lnTo>
                      <a:pt x="3267" y="59"/>
                    </a:lnTo>
                    <a:lnTo>
                      <a:pt x="3268" y="60"/>
                    </a:lnTo>
                    <a:lnTo>
                      <a:pt x="3269" y="60"/>
                    </a:lnTo>
                    <a:lnTo>
                      <a:pt x="3271" y="60"/>
                    </a:lnTo>
                    <a:lnTo>
                      <a:pt x="3273" y="60"/>
                    </a:lnTo>
                    <a:lnTo>
                      <a:pt x="3274" y="60"/>
                    </a:lnTo>
                    <a:lnTo>
                      <a:pt x="3276" y="60"/>
                    </a:lnTo>
                    <a:lnTo>
                      <a:pt x="3277" y="60"/>
                    </a:lnTo>
                    <a:lnTo>
                      <a:pt x="3278" y="60"/>
                    </a:lnTo>
                    <a:lnTo>
                      <a:pt x="3280" y="60"/>
                    </a:lnTo>
                    <a:lnTo>
                      <a:pt x="3282" y="60"/>
                    </a:lnTo>
                    <a:lnTo>
                      <a:pt x="3283" y="60"/>
                    </a:lnTo>
                    <a:lnTo>
                      <a:pt x="3285" y="60"/>
                    </a:lnTo>
                    <a:lnTo>
                      <a:pt x="3286" y="60"/>
                    </a:lnTo>
                    <a:lnTo>
                      <a:pt x="3288" y="60"/>
                    </a:lnTo>
                    <a:lnTo>
                      <a:pt x="3289" y="60"/>
                    </a:lnTo>
                    <a:lnTo>
                      <a:pt x="3291" y="60"/>
                    </a:lnTo>
                    <a:lnTo>
                      <a:pt x="3292" y="60"/>
                    </a:lnTo>
                    <a:lnTo>
                      <a:pt x="3294" y="60"/>
                    </a:lnTo>
                    <a:lnTo>
                      <a:pt x="3295" y="60"/>
                    </a:lnTo>
                    <a:lnTo>
                      <a:pt x="3297" y="60"/>
                    </a:lnTo>
                    <a:lnTo>
                      <a:pt x="3298" y="60"/>
                    </a:lnTo>
                    <a:lnTo>
                      <a:pt x="3300" y="60"/>
                    </a:lnTo>
                    <a:lnTo>
                      <a:pt x="3301" y="60"/>
                    </a:lnTo>
                    <a:lnTo>
                      <a:pt x="3303" y="60"/>
                    </a:lnTo>
                    <a:lnTo>
                      <a:pt x="3305" y="60"/>
                    </a:lnTo>
                    <a:lnTo>
                      <a:pt x="3306" y="60"/>
                    </a:lnTo>
                    <a:lnTo>
                      <a:pt x="3307" y="60"/>
                    </a:lnTo>
                    <a:lnTo>
                      <a:pt x="3309" y="60"/>
                    </a:lnTo>
                    <a:lnTo>
                      <a:pt x="3311" y="60"/>
                    </a:lnTo>
                    <a:lnTo>
                      <a:pt x="3312" y="60"/>
                    </a:lnTo>
                    <a:lnTo>
                      <a:pt x="3313" y="60"/>
                    </a:lnTo>
                    <a:lnTo>
                      <a:pt x="3315" y="59"/>
                    </a:lnTo>
                    <a:lnTo>
                      <a:pt x="3317" y="59"/>
                    </a:lnTo>
                    <a:lnTo>
                      <a:pt x="3318" y="59"/>
                    </a:lnTo>
                    <a:lnTo>
                      <a:pt x="3320" y="59"/>
                    </a:lnTo>
                    <a:lnTo>
                      <a:pt x="3321" y="58"/>
                    </a:lnTo>
                    <a:lnTo>
                      <a:pt x="3323" y="58"/>
                    </a:lnTo>
                    <a:lnTo>
                      <a:pt x="3324" y="58"/>
                    </a:lnTo>
                    <a:lnTo>
                      <a:pt x="3326" y="57"/>
                    </a:lnTo>
                    <a:lnTo>
                      <a:pt x="3327" y="57"/>
                    </a:lnTo>
                    <a:lnTo>
                      <a:pt x="3329" y="57"/>
                    </a:lnTo>
                    <a:lnTo>
                      <a:pt x="3330" y="56"/>
                    </a:lnTo>
                    <a:lnTo>
                      <a:pt x="3332" y="55"/>
                    </a:lnTo>
                    <a:lnTo>
                      <a:pt x="3334" y="55"/>
                    </a:lnTo>
                    <a:lnTo>
                      <a:pt x="3335" y="55"/>
                    </a:lnTo>
                    <a:lnTo>
                      <a:pt x="3336" y="54"/>
                    </a:lnTo>
                    <a:lnTo>
                      <a:pt x="3338" y="54"/>
                    </a:lnTo>
                    <a:lnTo>
                      <a:pt x="3340" y="53"/>
                    </a:lnTo>
                    <a:lnTo>
                      <a:pt x="3341" y="53"/>
                    </a:lnTo>
                    <a:lnTo>
                      <a:pt x="3342" y="52"/>
                    </a:lnTo>
                    <a:lnTo>
                      <a:pt x="3344" y="52"/>
                    </a:lnTo>
                    <a:lnTo>
                      <a:pt x="3345" y="52"/>
                    </a:lnTo>
                    <a:lnTo>
                      <a:pt x="3347" y="51"/>
                    </a:lnTo>
                    <a:lnTo>
                      <a:pt x="3349" y="51"/>
                    </a:lnTo>
                    <a:lnTo>
                      <a:pt x="3350" y="51"/>
                    </a:lnTo>
                    <a:lnTo>
                      <a:pt x="3351" y="50"/>
                    </a:lnTo>
                    <a:lnTo>
                      <a:pt x="3353" y="50"/>
                    </a:lnTo>
                    <a:lnTo>
                      <a:pt x="3355" y="50"/>
                    </a:lnTo>
                    <a:lnTo>
                      <a:pt x="3356" y="50"/>
                    </a:lnTo>
                    <a:lnTo>
                      <a:pt x="3358" y="49"/>
                    </a:lnTo>
                    <a:lnTo>
                      <a:pt x="3359" y="49"/>
                    </a:lnTo>
                    <a:lnTo>
                      <a:pt x="3361" y="49"/>
                    </a:lnTo>
                    <a:lnTo>
                      <a:pt x="3362" y="49"/>
                    </a:lnTo>
                    <a:lnTo>
                      <a:pt x="3364" y="49"/>
                    </a:lnTo>
                    <a:lnTo>
                      <a:pt x="3365" y="49"/>
                    </a:lnTo>
                    <a:lnTo>
                      <a:pt x="3367" y="49"/>
                    </a:lnTo>
                    <a:lnTo>
                      <a:pt x="3368" y="49"/>
                    </a:lnTo>
                    <a:lnTo>
                      <a:pt x="3370" y="50"/>
                    </a:lnTo>
                    <a:lnTo>
                      <a:pt x="3371" y="50"/>
                    </a:lnTo>
                    <a:lnTo>
                      <a:pt x="3373" y="50"/>
                    </a:lnTo>
                    <a:lnTo>
                      <a:pt x="3374" y="50"/>
                    </a:lnTo>
                    <a:lnTo>
                      <a:pt x="3376" y="50"/>
                    </a:lnTo>
                    <a:lnTo>
                      <a:pt x="3378" y="50"/>
                    </a:lnTo>
                    <a:lnTo>
                      <a:pt x="3379" y="51"/>
                    </a:lnTo>
                    <a:lnTo>
                      <a:pt x="3380" y="51"/>
                    </a:lnTo>
                    <a:lnTo>
                      <a:pt x="3382" y="51"/>
                    </a:lnTo>
                    <a:lnTo>
                      <a:pt x="3384" y="51"/>
                    </a:lnTo>
                    <a:lnTo>
                      <a:pt x="3385" y="51"/>
                    </a:lnTo>
                    <a:lnTo>
                      <a:pt x="3387" y="51"/>
                    </a:lnTo>
                    <a:lnTo>
                      <a:pt x="3388" y="52"/>
                    </a:lnTo>
                    <a:lnTo>
                      <a:pt x="3390" y="52"/>
                    </a:lnTo>
                    <a:lnTo>
                      <a:pt x="3391" y="52"/>
                    </a:lnTo>
                    <a:lnTo>
                      <a:pt x="3393" y="52"/>
                    </a:lnTo>
                    <a:lnTo>
                      <a:pt x="3394" y="53"/>
                    </a:lnTo>
                    <a:lnTo>
                      <a:pt x="3396" y="53"/>
                    </a:lnTo>
                    <a:lnTo>
                      <a:pt x="3397" y="53"/>
                    </a:lnTo>
                    <a:lnTo>
                      <a:pt x="3399" y="53"/>
                    </a:lnTo>
                    <a:lnTo>
                      <a:pt x="3400" y="54"/>
                    </a:lnTo>
                    <a:lnTo>
                      <a:pt x="3402" y="54"/>
                    </a:lnTo>
                    <a:lnTo>
                      <a:pt x="3403" y="55"/>
                    </a:lnTo>
                    <a:lnTo>
                      <a:pt x="3405" y="55"/>
                    </a:lnTo>
                    <a:lnTo>
                      <a:pt x="3407" y="56"/>
                    </a:lnTo>
                    <a:lnTo>
                      <a:pt x="3408" y="57"/>
                    </a:lnTo>
                    <a:lnTo>
                      <a:pt x="3409" y="57"/>
                    </a:lnTo>
                    <a:lnTo>
                      <a:pt x="3411" y="58"/>
                    </a:lnTo>
                    <a:lnTo>
                      <a:pt x="3412" y="58"/>
                    </a:lnTo>
                    <a:lnTo>
                      <a:pt x="3414" y="59"/>
                    </a:lnTo>
                    <a:lnTo>
                      <a:pt x="3416" y="59"/>
                    </a:lnTo>
                    <a:lnTo>
                      <a:pt x="3417" y="60"/>
                    </a:lnTo>
                    <a:lnTo>
                      <a:pt x="3418" y="61"/>
                    </a:lnTo>
                    <a:lnTo>
                      <a:pt x="3420" y="61"/>
                    </a:lnTo>
                    <a:lnTo>
                      <a:pt x="3422" y="62"/>
                    </a:lnTo>
                    <a:lnTo>
                      <a:pt x="3423" y="63"/>
                    </a:lnTo>
                    <a:lnTo>
                      <a:pt x="3424" y="64"/>
                    </a:lnTo>
                    <a:lnTo>
                      <a:pt x="3426" y="65"/>
                    </a:lnTo>
                    <a:lnTo>
                      <a:pt x="3428" y="65"/>
                    </a:lnTo>
                    <a:lnTo>
                      <a:pt x="3429" y="66"/>
                    </a:lnTo>
                    <a:lnTo>
                      <a:pt x="3431" y="66"/>
                    </a:lnTo>
                    <a:lnTo>
                      <a:pt x="3432" y="67"/>
                    </a:lnTo>
                    <a:lnTo>
                      <a:pt x="3434" y="68"/>
                    </a:lnTo>
                    <a:lnTo>
                      <a:pt x="3435" y="68"/>
                    </a:lnTo>
                    <a:lnTo>
                      <a:pt x="3437" y="69"/>
                    </a:lnTo>
                    <a:lnTo>
                      <a:pt x="3438" y="69"/>
                    </a:lnTo>
                    <a:lnTo>
                      <a:pt x="3440" y="70"/>
                    </a:lnTo>
                    <a:lnTo>
                      <a:pt x="3441" y="70"/>
                    </a:lnTo>
                    <a:lnTo>
                      <a:pt x="3443" y="70"/>
                    </a:lnTo>
                    <a:lnTo>
                      <a:pt x="3444" y="71"/>
                    </a:lnTo>
                    <a:lnTo>
                      <a:pt x="3446" y="71"/>
                    </a:lnTo>
                    <a:lnTo>
                      <a:pt x="3447" y="71"/>
                    </a:lnTo>
                    <a:lnTo>
                      <a:pt x="3449" y="71"/>
                    </a:lnTo>
                    <a:lnTo>
                      <a:pt x="3451" y="71"/>
                    </a:lnTo>
                    <a:lnTo>
                      <a:pt x="3452" y="71"/>
                    </a:lnTo>
                    <a:lnTo>
                      <a:pt x="3453" y="71"/>
                    </a:lnTo>
                    <a:lnTo>
                      <a:pt x="3455" y="71"/>
                    </a:lnTo>
                    <a:lnTo>
                      <a:pt x="3457" y="71"/>
                    </a:lnTo>
                    <a:lnTo>
                      <a:pt x="3458" y="70"/>
                    </a:lnTo>
                    <a:lnTo>
                      <a:pt x="3460" y="70"/>
                    </a:lnTo>
                    <a:lnTo>
                      <a:pt x="3461" y="70"/>
                    </a:lnTo>
                    <a:lnTo>
                      <a:pt x="3463" y="69"/>
                    </a:lnTo>
                    <a:lnTo>
                      <a:pt x="3464" y="69"/>
                    </a:lnTo>
                    <a:lnTo>
                      <a:pt x="3466" y="68"/>
                    </a:lnTo>
                    <a:lnTo>
                      <a:pt x="3467" y="68"/>
                    </a:lnTo>
                    <a:lnTo>
                      <a:pt x="3469" y="67"/>
                    </a:lnTo>
                    <a:lnTo>
                      <a:pt x="3470" y="67"/>
                    </a:lnTo>
                    <a:lnTo>
                      <a:pt x="3472" y="66"/>
                    </a:lnTo>
                    <a:lnTo>
                      <a:pt x="3473" y="66"/>
                    </a:lnTo>
                    <a:lnTo>
                      <a:pt x="3475" y="65"/>
                    </a:lnTo>
                    <a:lnTo>
                      <a:pt x="3476" y="65"/>
                    </a:lnTo>
                    <a:lnTo>
                      <a:pt x="3478" y="65"/>
                    </a:lnTo>
                    <a:lnTo>
                      <a:pt x="3479" y="64"/>
                    </a:lnTo>
                    <a:lnTo>
                      <a:pt x="3481" y="64"/>
                    </a:lnTo>
                    <a:lnTo>
                      <a:pt x="3482" y="64"/>
                    </a:lnTo>
                    <a:lnTo>
                      <a:pt x="3484" y="63"/>
                    </a:lnTo>
                    <a:lnTo>
                      <a:pt x="3485" y="63"/>
                    </a:lnTo>
                    <a:lnTo>
                      <a:pt x="3487" y="63"/>
                    </a:lnTo>
                    <a:lnTo>
                      <a:pt x="3489" y="63"/>
                    </a:lnTo>
                    <a:lnTo>
                      <a:pt x="3490" y="63"/>
                    </a:lnTo>
                    <a:lnTo>
                      <a:pt x="3491" y="63"/>
                    </a:lnTo>
                    <a:lnTo>
                      <a:pt x="3493" y="63"/>
                    </a:lnTo>
                    <a:lnTo>
                      <a:pt x="3495" y="64"/>
                    </a:lnTo>
                    <a:lnTo>
                      <a:pt x="3496" y="64"/>
                    </a:lnTo>
                    <a:lnTo>
                      <a:pt x="3497" y="64"/>
                    </a:lnTo>
                    <a:lnTo>
                      <a:pt x="3499" y="64"/>
                    </a:lnTo>
                    <a:lnTo>
                      <a:pt x="3501" y="65"/>
                    </a:lnTo>
                    <a:lnTo>
                      <a:pt x="3502" y="65"/>
                    </a:lnTo>
                    <a:lnTo>
                      <a:pt x="3504" y="66"/>
                    </a:lnTo>
                    <a:lnTo>
                      <a:pt x="3505" y="66"/>
                    </a:lnTo>
                    <a:lnTo>
                      <a:pt x="3507" y="67"/>
                    </a:lnTo>
                    <a:lnTo>
                      <a:pt x="3508" y="67"/>
                    </a:lnTo>
                    <a:lnTo>
                      <a:pt x="3510" y="68"/>
                    </a:lnTo>
                    <a:lnTo>
                      <a:pt x="3511" y="69"/>
                    </a:lnTo>
                    <a:lnTo>
                      <a:pt x="3513" y="69"/>
                    </a:lnTo>
                    <a:lnTo>
                      <a:pt x="3514" y="70"/>
                    </a:lnTo>
                    <a:lnTo>
                      <a:pt x="3516" y="70"/>
                    </a:lnTo>
                    <a:lnTo>
                      <a:pt x="3518" y="71"/>
                    </a:lnTo>
                    <a:lnTo>
                      <a:pt x="3519" y="71"/>
                    </a:lnTo>
                    <a:lnTo>
                      <a:pt x="3520" y="72"/>
                    </a:lnTo>
                    <a:lnTo>
                      <a:pt x="3522" y="72"/>
                    </a:lnTo>
                    <a:lnTo>
                      <a:pt x="3524" y="72"/>
                    </a:lnTo>
                    <a:lnTo>
                      <a:pt x="3525" y="73"/>
                    </a:lnTo>
                    <a:lnTo>
                      <a:pt x="3526" y="73"/>
                    </a:lnTo>
                    <a:lnTo>
                      <a:pt x="3528" y="73"/>
                    </a:lnTo>
                    <a:lnTo>
                      <a:pt x="3530" y="73"/>
                    </a:lnTo>
                    <a:lnTo>
                      <a:pt x="3531" y="73"/>
                    </a:lnTo>
                    <a:lnTo>
                      <a:pt x="3533" y="73"/>
                    </a:lnTo>
                    <a:lnTo>
                      <a:pt x="3534" y="73"/>
                    </a:lnTo>
                    <a:lnTo>
                      <a:pt x="3536" y="73"/>
                    </a:lnTo>
                    <a:lnTo>
                      <a:pt x="3537" y="73"/>
                    </a:lnTo>
                    <a:lnTo>
                      <a:pt x="3539" y="73"/>
                    </a:lnTo>
                    <a:lnTo>
                      <a:pt x="3540" y="73"/>
                    </a:lnTo>
                    <a:lnTo>
                      <a:pt x="3542" y="73"/>
                    </a:lnTo>
                    <a:lnTo>
                      <a:pt x="3543" y="73"/>
                    </a:lnTo>
                    <a:lnTo>
                      <a:pt x="3545" y="73"/>
                    </a:lnTo>
                    <a:lnTo>
                      <a:pt x="3546" y="74"/>
                    </a:lnTo>
                    <a:lnTo>
                      <a:pt x="3548" y="74"/>
                    </a:lnTo>
                    <a:lnTo>
                      <a:pt x="3549" y="74"/>
                    </a:lnTo>
                    <a:lnTo>
                      <a:pt x="3551" y="74"/>
                    </a:lnTo>
                    <a:lnTo>
                      <a:pt x="3552" y="75"/>
                    </a:lnTo>
                    <a:lnTo>
                      <a:pt x="3554" y="75"/>
                    </a:lnTo>
                    <a:lnTo>
                      <a:pt x="3555" y="76"/>
                    </a:lnTo>
                    <a:lnTo>
                      <a:pt x="3557" y="76"/>
                    </a:lnTo>
                    <a:lnTo>
                      <a:pt x="3558" y="77"/>
                    </a:lnTo>
                    <a:lnTo>
                      <a:pt x="3560" y="77"/>
                    </a:lnTo>
                    <a:lnTo>
                      <a:pt x="3562" y="78"/>
                    </a:lnTo>
                    <a:lnTo>
                      <a:pt x="3563" y="79"/>
                    </a:lnTo>
                    <a:lnTo>
                      <a:pt x="3564" y="79"/>
                    </a:lnTo>
                    <a:lnTo>
                      <a:pt x="3566" y="80"/>
                    </a:lnTo>
                    <a:lnTo>
                      <a:pt x="3568" y="81"/>
                    </a:lnTo>
                    <a:lnTo>
                      <a:pt x="3569" y="81"/>
                    </a:lnTo>
                    <a:lnTo>
                      <a:pt x="3570" y="82"/>
                    </a:lnTo>
                    <a:lnTo>
                      <a:pt x="3572" y="82"/>
                    </a:lnTo>
                    <a:lnTo>
                      <a:pt x="3574" y="83"/>
                    </a:lnTo>
                    <a:lnTo>
                      <a:pt x="3575" y="83"/>
                    </a:lnTo>
                    <a:lnTo>
                      <a:pt x="3577" y="83"/>
                    </a:lnTo>
                    <a:lnTo>
                      <a:pt x="3578" y="83"/>
                    </a:lnTo>
                    <a:lnTo>
                      <a:pt x="3580" y="83"/>
                    </a:lnTo>
                    <a:lnTo>
                      <a:pt x="3581" y="82"/>
                    </a:lnTo>
                    <a:lnTo>
                      <a:pt x="3583" y="81"/>
                    </a:lnTo>
                    <a:lnTo>
                      <a:pt x="3584" y="80"/>
                    </a:lnTo>
                    <a:lnTo>
                      <a:pt x="3586" y="79"/>
                    </a:lnTo>
                    <a:lnTo>
                      <a:pt x="3587" y="78"/>
                    </a:lnTo>
                    <a:lnTo>
                      <a:pt x="3589" y="77"/>
                    </a:lnTo>
                    <a:lnTo>
                      <a:pt x="3591" y="75"/>
                    </a:lnTo>
                    <a:lnTo>
                      <a:pt x="3592" y="73"/>
                    </a:lnTo>
                    <a:lnTo>
                      <a:pt x="3593" y="71"/>
                    </a:lnTo>
                    <a:lnTo>
                      <a:pt x="3595" y="69"/>
                    </a:lnTo>
                    <a:lnTo>
                      <a:pt x="3597" y="67"/>
                    </a:lnTo>
                    <a:lnTo>
                      <a:pt x="3598" y="64"/>
                    </a:lnTo>
                    <a:lnTo>
                      <a:pt x="3599" y="61"/>
                    </a:lnTo>
                    <a:lnTo>
                      <a:pt x="3601" y="59"/>
                    </a:lnTo>
                    <a:lnTo>
                      <a:pt x="3603" y="56"/>
                    </a:lnTo>
                    <a:lnTo>
                      <a:pt x="3604" y="54"/>
                    </a:lnTo>
                    <a:lnTo>
                      <a:pt x="3606" y="51"/>
                    </a:lnTo>
                    <a:lnTo>
                      <a:pt x="3607" y="48"/>
                    </a:lnTo>
                    <a:lnTo>
                      <a:pt x="3609" y="46"/>
                    </a:lnTo>
                    <a:lnTo>
                      <a:pt x="3610" y="43"/>
                    </a:lnTo>
                    <a:lnTo>
                      <a:pt x="3612" y="41"/>
                    </a:lnTo>
                    <a:lnTo>
                      <a:pt x="3613" y="39"/>
                    </a:lnTo>
                    <a:lnTo>
                      <a:pt x="3615" y="36"/>
                    </a:lnTo>
                    <a:lnTo>
                      <a:pt x="3616" y="34"/>
                    </a:lnTo>
                    <a:lnTo>
                      <a:pt x="3618" y="33"/>
                    </a:lnTo>
                    <a:lnTo>
                      <a:pt x="3619" y="31"/>
                    </a:lnTo>
                    <a:lnTo>
                      <a:pt x="3621" y="30"/>
                    </a:lnTo>
                    <a:lnTo>
                      <a:pt x="3622" y="29"/>
                    </a:lnTo>
                    <a:lnTo>
                      <a:pt x="3624" y="28"/>
                    </a:lnTo>
                    <a:lnTo>
                      <a:pt x="3625" y="27"/>
                    </a:lnTo>
                    <a:lnTo>
                      <a:pt x="3627" y="27"/>
                    </a:lnTo>
                    <a:lnTo>
                      <a:pt x="3628" y="26"/>
                    </a:lnTo>
                    <a:lnTo>
                      <a:pt x="3630" y="26"/>
                    </a:lnTo>
                    <a:lnTo>
                      <a:pt x="3631" y="26"/>
                    </a:lnTo>
                    <a:lnTo>
                      <a:pt x="3633" y="27"/>
                    </a:lnTo>
                    <a:lnTo>
                      <a:pt x="3635" y="27"/>
                    </a:lnTo>
                    <a:lnTo>
                      <a:pt x="3636" y="27"/>
                    </a:lnTo>
                    <a:lnTo>
                      <a:pt x="3637" y="28"/>
                    </a:lnTo>
                    <a:lnTo>
                      <a:pt x="3639" y="29"/>
                    </a:lnTo>
                    <a:lnTo>
                      <a:pt x="3641" y="30"/>
                    </a:lnTo>
                    <a:lnTo>
                      <a:pt x="3642" y="30"/>
                    </a:lnTo>
                    <a:lnTo>
                      <a:pt x="3644" y="31"/>
                    </a:lnTo>
                    <a:lnTo>
                      <a:pt x="3645" y="32"/>
                    </a:lnTo>
                    <a:lnTo>
                      <a:pt x="3647" y="33"/>
                    </a:lnTo>
                    <a:lnTo>
                      <a:pt x="3648" y="34"/>
                    </a:lnTo>
                    <a:lnTo>
                      <a:pt x="3650" y="35"/>
                    </a:lnTo>
                    <a:lnTo>
                      <a:pt x="3651" y="35"/>
                    </a:lnTo>
                    <a:lnTo>
                      <a:pt x="3653" y="36"/>
                    </a:lnTo>
                    <a:lnTo>
                      <a:pt x="3654" y="37"/>
                    </a:lnTo>
                    <a:lnTo>
                      <a:pt x="3656" y="37"/>
                    </a:lnTo>
                    <a:lnTo>
                      <a:pt x="3657" y="38"/>
                    </a:lnTo>
                    <a:lnTo>
                      <a:pt x="3659" y="38"/>
                    </a:lnTo>
                    <a:lnTo>
                      <a:pt x="3660" y="39"/>
                    </a:lnTo>
                    <a:lnTo>
                      <a:pt x="3662" y="39"/>
                    </a:lnTo>
                    <a:lnTo>
                      <a:pt x="3664" y="39"/>
                    </a:lnTo>
                    <a:lnTo>
                      <a:pt x="3665" y="39"/>
                    </a:lnTo>
                    <a:lnTo>
                      <a:pt x="3666" y="39"/>
                    </a:lnTo>
                    <a:lnTo>
                      <a:pt x="3668" y="39"/>
                    </a:lnTo>
                    <a:lnTo>
                      <a:pt x="3670" y="39"/>
                    </a:lnTo>
                    <a:lnTo>
                      <a:pt x="3671" y="38"/>
                    </a:lnTo>
                    <a:lnTo>
                      <a:pt x="3672" y="38"/>
                    </a:lnTo>
                    <a:lnTo>
                      <a:pt x="3674" y="38"/>
                    </a:lnTo>
                    <a:lnTo>
                      <a:pt x="3676" y="37"/>
                    </a:lnTo>
                    <a:lnTo>
                      <a:pt x="3677" y="37"/>
                    </a:lnTo>
                    <a:lnTo>
                      <a:pt x="3679" y="37"/>
                    </a:lnTo>
                    <a:lnTo>
                      <a:pt x="3680" y="37"/>
                    </a:lnTo>
                    <a:lnTo>
                      <a:pt x="3682" y="36"/>
                    </a:lnTo>
                    <a:lnTo>
                      <a:pt x="3683" y="36"/>
                    </a:lnTo>
                    <a:lnTo>
                      <a:pt x="3685" y="36"/>
                    </a:lnTo>
                    <a:lnTo>
                      <a:pt x="3686" y="36"/>
                    </a:lnTo>
                    <a:lnTo>
                      <a:pt x="3688" y="36"/>
                    </a:lnTo>
                    <a:lnTo>
                      <a:pt x="3689" y="36"/>
                    </a:lnTo>
                    <a:lnTo>
                      <a:pt x="3691" y="36"/>
                    </a:lnTo>
                    <a:lnTo>
                      <a:pt x="3692" y="36"/>
                    </a:lnTo>
                    <a:lnTo>
                      <a:pt x="3694" y="36"/>
                    </a:lnTo>
                    <a:lnTo>
                      <a:pt x="3695" y="36"/>
                    </a:lnTo>
                    <a:lnTo>
                      <a:pt x="3697" y="36"/>
                    </a:lnTo>
                    <a:lnTo>
                      <a:pt x="3698" y="36"/>
                    </a:lnTo>
                    <a:lnTo>
                      <a:pt x="3700" y="36"/>
                    </a:lnTo>
                    <a:lnTo>
                      <a:pt x="3701" y="36"/>
                    </a:lnTo>
                    <a:lnTo>
                      <a:pt x="3703" y="37"/>
                    </a:lnTo>
                    <a:lnTo>
                      <a:pt x="3704" y="37"/>
                    </a:lnTo>
                    <a:lnTo>
                      <a:pt x="3706" y="37"/>
                    </a:lnTo>
                    <a:lnTo>
                      <a:pt x="3708" y="37"/>
                    </a:lnTo>
                    <a:lnTo>
                      <a:pt x="3709" y="37"/>
                    </a:lnTo>
                    <a:lnTo>
                      <a:pt x="3710" y="38"/>
                    </a:lnTo>
                    <a:lnTo>
                      <a:pt x="3712" y="38"/>
                    </a:lnTo>
                    <a:lnTo>
                      <a:pt x="3714" y="38"/>
                    </a:lnTo>
                    <a:lnTo>
                      <a:pt x="3715" y="38"/>
                    </a:lnTo>
                    <a:lnTo>
                      <a:pt x="3717" y="39"/>
                    </a:lnTo>
                    <a:lnTo>
                      <a:pt x="3718" y="39"/>
                    </a:lnTo>
                    <a:lnTo>
                      <a:pt x="3720" y="39"/>
                    </a:lnTo>
                    <a:lnTo>
                      <a:pt x="3721" y="39"/>
                    </a:lnTo>
                    <a:lnTo>
                      <a:pt x="3723" y="40"/>
                    </a:lnTo>
                    <a:lnTo>
                      <a:pt x="3724" y="40"/>
                    </a:lnTo>
                    <a:lnTo>
                      <a:pt x="3726" y="40"/>
                    </a:lnTo>
                    <a:lnTo>
                      <a:pt x="3727" y="40"/>
                    </a:lnTo>
                    <a:lnTo>
                      <a:pt x="3729" y="41"/>
                    </a:lnTo>
                    <a:lnTo>
                      <a:pt x="3730" y="41"/>
                    </a:lnTo>
                    <a:lnTo>
                      <a:pt x="3732" y="41"/>
                    </a:lnTo>
                    <a:lnTo>
                      <a:pt x="3733" y="42"/>
                    </a:lnTo>
                    <a:lnTo>
                      <a:pt x="3735" y="42"/>
                    </a:lnTo>
                    <a:lnTo>
                      <a:pt x="3737" y="42"/>
                    </a:lnTo>
                    <a:lnTo>
                      <a:pt x="3738" y="42"/>
                    </a:lnTo>
                    <a:lnTo>
                      <a:pt x="3739" y="43"/>
                    </a:lnTo>
                    <a:lnTo>
                      <a:pt x="3741" y="43"/>
                    </a:lnTo>
                    <a:lnTo>
                      <a:pt x="3743" y="43"/>
                    </a:lnTo>
                    <a:lnTo>
                      <a:pt x="3744" y="44"/>
                    </a:lnTo>
                    <a:lnTo>
                      <a:pt x="3746" y="44"/>
                    </a:lnTo>
                    <a:lnTo>
                      <a:pt x="3747" y="44"/>
                    </a:lnTo>
                    <a:lnTo>
                      <a:pt x="3749" y="44"/>
                    </a:lnTo>
                    <a:lnTo>
                      <a:pt x="3750" y="44"/>
                    </a:lnTo>
                    <a:lnTo>
                      <a:pt x="3752" y="44"/>
                    </a:lnTo>
                    <a:lnTo>
                      <a:pt x="3753" y="44"/>
                    </a:lnTo>
                    <a:lnTo>
                      <a:pt x="3755" y="44"/>
                    </a:lnTo>
                    <a:lnTo>
                      <a:pt x="3756" y="44"/>
                    </a:lnTo>
                    <a:lnTo>
                      <a:pt x="3758" y="43"/>
                    </a:lnTo>
                    <a:lnTo>
                      <a:pt x="3759" y="43"/>
                    </a:lnTo>
                    <a:lnTo>
                      <a:pt x="3761" y="43"/>
                    </a:lnTo>
                    <a:lnTo>
                      <a:pt x="3762" y="42"/>
                    </a:lnTo>
                    <a:lnTo>
                      <a:pt x="3764" y="42"/>
                    </a:lnTo>
                    <a:lnTo>
                      <a:pt x="3765" y="41"/>
                    </a:lnTo>
                    <a:lnTo>
                      <a:pt x="3767" y="41"/>
                    </a:lnTo>
                    <a:lnTo>
                      <a:pt x="3768" y="40"/>
                    </a:lnTo>
                    <a:lnTo>
                      <a:pt x="3770" y="40"/>
                    </a:lnTo>
                    <a:lnTo>
                      <a:pt x="3771" y="39"/>
                    </a:lnTo>
                    <a:lnTo>
                      <a:pt x="3773" y="38"/>
                    </a:lnTo>
                    <a:lnTo>
                      <a:pt x="3775" y="37"/>
                    </a:lnTo>
                    <a:lnTo>
                      <a:pt x="3776" y="37"/>
                    </a:lnTo>
                    <a:lnTo>
                      <a:pt x="3777" y="36"/>
                    </a:lnTo>
                    <a:lnTo>
                      <a:pt x="3779" y="36"/>
                    </a:lnTo>
                    <a:lnTo>
                      <a:pt x="3781" y="35"/>
                    </a:lnTo>
                    <a:lnTo>
                      <a:pt x="3782" y="35"/>
                    </a:lnTo>
                    <a:lnTo>
                      <a:pt x="3783" y="35"/>
                    </a:lnTo>
                    <a:lnTo>
                      <a:pt x="3785" y="35"/>
                    </a:lnTo>
                    <a:lnTo>
                      <a:pt x="3787" y="34"/>
                    </a:lnTo>
                    <a:lnTo>
                      <a:pt x="3788" y="34"/>
                    </a:lnTo>
                    <a:lnTo>
                      <a:pt x="3790" y="34"/>
                    </a:lnTo>
                    <a:lnTo>
                      <a:pt x="3791" y="35"/>
                    </a:lnTo>
                    <a:lnTo>
                      <a:pt x="3793" y="35"/>
                    </a:lnTo>
                    <a:lnTo>
                      <a:pt x="3794" y="35"/>
                    </a:lnTo>
                    <a:lnTo>
                      <a:pt x="3796" y="36"/>
                    </a:lnTo>
                    <a:lnTo>
                      <a:pt x="3797" y="36"/>
                    </a:lnTo>
                    <a:lnTo>
                      <a:pt x="3799" y="37"/>
                    </a:lnTo>
                    <a:lnTo>
                      <a:pt x="3800" y="37"/>
                    </a:lnTo>
                    <a:lnTo>
                      <a:pt x="3802" y="38"/>
                    </a:lnTo>
                    <a:lnTo>
                      <a:pt x="3803" y="39"/>
                    </a:lnTo>
                    <a:lnTo>
                      <a:pt x="3804" y="3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3" name="Freeform 111">
                <a:extLst>
                  <a:ext uri="{FF2B5EF4-FFF2-40B4-BE49-F238E27FC236}">
                    <a16:creationId xmlns:a16="http://schemas.microsoft.com/office/drawing/2014/main" id="{AED88044-A866-486C-A4D2-28D4D11613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160350"/>
                <a:ext cx="6038850" cy="163513"/>
              </a:xfrm>
              <a:custGeom>
                <a:avLst/>
                <a:gdLst>
                  <a:gd name="T0" fmla="*/ 60 w 3804"/>
                  <a:gd name="T1" fmla="*/ 92 h 103"/>
                  <a:gd name="T2" fmla="*/ 121 w 3804"/>
                  <a:gd name="T3" fmla="*/ 61 h 103"/>
                  <a:gd name="T4" fmla="*/ 182 w 3804"/>
                  <a:gd name="T5" fmla="*/ 33 h 103"/>
                  <a:gd name="T6" fmla="*/ 242 w 3804"/>
                  <a:gd name="T7" fmla="*/ 53 h 103"/>
                  <a:gd name="T8" fmla="*/ 303 w 3804"/>
                  <a:gd name="T9" fmla="*/ 55 h 103"/>
                  <a:gd name="T10" fmla="*/ 364 w 3804"/>
                  <a:gd name="T11" fmla="*/ 50 h 103"/>
                  <a:gd name="T12" fmla="*/ 425 w 3804"/>
                  <a:gd name="T13" fmla="*/ 47 h 103"/>
                  <a:gd name="T14" fmla="*/ 486 w 3804"/>
                  <a:gd name="T15" fmla="*/ 53 h 103"/>
                  <a:gd name="T16" fmla="*/ 547 w 3804"/>
                  <a:gd name="T17" fmla="*/ 50 h 103"/>
                  <a:gd name="T18" fmla="*/ 608 w 3804"/>
                  <a:gd name="T19" fmla="*/ 54 h 103"/>
                  <a:gd name="T20" fmla="*/ 668 w 3804"/>
                  <a:gd name="T21" fmla="*/ 65 h 103"/>
                  <a:gd name="T22" fmla="*/ 729 w 3804"/>
                  <a:gd name="T23" fmla="*/ 61 h 103"/>
                  <a:gd name="T24" fmla="*/ 790 w 3804"/>
                  <a:gd name="T25" fmla="*/ 53 h 103"/>
                  <a:gd name="T26" fmla="*/ 851 w 3804"/>
                  <a:gd name="T27" fmla="*/ 53 h 103"/>
                  <a:gd name="T28" fmla="*/ 912 w 3804"/>
                  <a:gd name="T29" fmla="*/ 52 h 103"/>
                  <a:gd name="T30" fmla="*/ 973 w 3804"/>
                  <a:gd name="T31" fmla="*/ 61 h 103"/>
                  <a:gd name="T32" fmla="*/ 1033 w 3804"/>
                  <a:gd name="T33" fmla="*/ 65 h 103"/>
                  <a:gd name="T34" fmla="*/ 1094 w 3804"/>
                  <a:gd name="T35" fmla="*/ 63 h 103"/>
                  <a:gd name="T36" fmla="*/ 1155 w 3804"/>
                  <a:gd name="T37" fmla="*/ 65 h 103"/>
                  <a:gd name="T38" fmla="*/ 1216 w 3804"/>
                  <a:gd name="T39" fmla="*/ 69 h 103"/>
                  <a:gd name="T40" fmla="*/ 1277 w 3804"/>
                  <a:gd name="T41" fmla="*/ 47 h 103"/>
                  <a:gd name="T42" fmla="*/ 1338 w 3804"/>
                  <a:gd name="T43" fmla="*/ 43 h 103"/>
                  <a:gd name="T44" fmla="*/ 1399 w 3804"/>
                  <a:gd name="T45" fmla="*/ 55 h 103"/>
                  <a:gd name="T46" fmla="*/ 1459 w 3804"/>
                  <a:gd name="T47" fmla="*/ 45 h 103"/>
                  <a:gd name="T48" fmla="*/ 1520 w 3804"/>
                  <a:gd name="T49" fmla="*/ 33 h 103"/>
                  <a:gd name="T50" fmla="*/ 1581 w 3804"/>
                  <a:gd name="T51" fmla="*/ 41 h 103"/>
                  <a:gd name="T52" fmla="*/ 1642 w 3804"/>
                  <a:gd name="T53" fmla="*/ 36 h 103"/>
                  <a:gd name="T54" fmla="*/ 1703 w 3804"/>
                  <a:gd name="T55" fmla="*/ 46 h 103"/>
                  <a:gd name="T56" fmla="*/ 1764 w 3804"/>
                  <a:gd name="T57" fmla="*/ 47 h 103"/>
                  <a:gd name="T58" fmla="*/ 1824 w 3804"/>
                  <a:gd name="T59" fmla="*/ 60 h 103"/>
                  <a:gd name="T60" fmla="*/ 1885 w 3804"/>
                  <a:gd name="T61" fmla="*/ 60 h 103"/>
                  <a:gd name="T62" fmla="*/ 1946 w 3804"/>
                  <a:gd name="T63" fmla="*/ 64 h 103"/>
                  <a:gd name="T64" fmla="*/ 2007 w 3804"/>
                  <a:gd name="T65" fmla="*/ 67 h 103"/>
                  <a:gd name="T66" fmla="*/ 2068 w 3804"/>
                  <a:gd name="T67" fmla="*/ 79 h 103"/>
                  <a:gd name="T68" fmla="*/ 2129 w 3804"/>
                  <a:gd name="T69" fmla="*/ 60 h 103"/>
                  <a:gd name="T70" fmla="*/ 2190 w 3804"/>
                  <a:gd name="T71" fmla="*/ 60 h 103"/>
                  <a:gd name="T72" fmla="*/ 2250 w 3804"/>
                  <a:gd name="T73" fmla="*/ 56 h 103"/>
                  <a:gd name="T74" fmla="*/ 2311 w 3804"/>
                  <a:gd name="T75" fmla="*/ 47 h 103"/>
                  <a:gd name="T76" fmla="*/ 2372 w 3804"/>
                  <a:gd name="T77" fmla="*/ 53 h 103"/>
                  <a:gd name="T78" fmla="*/ 2433 w 3804"/>
                  <a:gd name="T79" fmla="*/ 6 h 103"/>
                  <a:gd name="T80" fmla="*/ 2494 w 3804"/>
                  <a:gd name="T81" fmla="*/ 27 h 103"/>
                  <a:gd name="T82" fmla="*/ 2555 w 3804"/>
                  <a:gd name="T83" fmla="*/ 40 h 103"/>
                  <a:gd name="T84" fmla="*/ 2616 w 3804"/>
                  <a:gd name="T85" fmla="*/ 37 h 103"/>
                  <a:gd name="T86" fmla="*/ 2676 w 3804"/>
                  <a:gd name="T87" fmla="*/ 63 h 103"/>
                  <a:gd name="T88" fmla="*/ 2737 w 3804"/>
                  <a:gd name="T89" fmla="*/ 80 h 103"/>
                  <a:gd name="T90" fmla="*/ 2798 w 3804"/>
                  <a:gd name="T91" fmla="*/ 81 h 103"/>
                  <a:gd name="T92" fmla="*/ 2859 w 3804"/>
                  <a:gd name="T93" fmla="*/ 73 h 103"/>
                  <a:gd name="T94" fmla="*/ 2920 w 3804"/>
                  <a:gd name="T95" fmla="*/ 82 h 103"/>
                  <a:gd name="T96" fmla="*/ 2981 w 3804"/>
                  <a:gd name="T97" fmla="*/ 70 h 103"/>
                  <a:gd name="T98" fmla="*/ 3041 w 3804"/>
                  <a:gd name="T99" fmla="*/ 76 h 103"/>
                  <a:gd name="T100" fmla="*/ 3102 w 3804"/>
                  <a:gd name="T101" fmla="*/ 55 h 103"/>
                  <a:gd name="T102" fmla="*/ 3163 w 3804"/>
                  <a:gd name="T103" fmla="*/ 49 h 103"/>
                  <a:gd name="T104" fmla="*/ 3224 w 3804"/>
                  <a:gd name="T105" fmla="*/ 53 h 103"/>
                  <a:gd name="T106" fmla="*/ 3285 w 3804"/>
                  <a:gd name="T107" fmla="*/ 66 h 103"/>
                  <a:gd name="T108" fmla="*/ 3345 w 3804"/>
                  <a:gd name="T109" fmla="*/ 56 h 103"/>
                  <a:gd name="T110" fmla="*/ 3407 w 3804"/>
                  <a:gd name="T111" fmla="*/ 56 h 103"/>
                  <a:gd name="T112" fmla="*/ 3467 w 3804"/>
                  <a:gd name="T113" fmla="*/ 67 h 103"/>
                  <a:gd name="T114" fmla="*/ 3528 w 3804"/>
                  <a:gd name="T115" fmla="*/ 69 h 103"/>
                  <a:gd name="T116" fmla="*/ 3589 w 3804"/>
                  <a:gd name="T117" fmla="*/ 70 h 103"/>
                  <a:gd name="T118" fmla="*/ 3650 w 3804"/>
                  <a:gd name="T119" fmla="*/ 40 h 103"/>
                  <a:gd name="T120" fmla="*/ 3710 w 3804"/>
                  <a:gd name="T121" fmla="*/ 36 h 103"/>
                  <a:gd name="T122" fmla="*/ 3771 w 3804"/>
                  <a:gd name="T123" fmla="*/ 37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03">
                    <a:moveTo>
                      <a:pt x="0" y="83"/>
                    </a:moveTo>
                    <a:lnTo>
                      <a:pt x="2" y="82"/>
                    </a:lnTo>
                    <a:lnTo>
                      <a:pt x="4" y="82"/>
                    </a:lnTo>
                    <a:lnTo>
                      <a:pt x="5" y="81"/>
                    </a:lnTo>
                    <a:lnTo>
                      <a:pt x="7" y="81"/>
                    </a:lnTo>
                    <a:lnTo>
                      <a:pt x="8" y="80"/>
                    </a:lnTo>
                    <a:lnTo>
                      <a:pt x="10" y="80"/>
                    </a:lnTo>
                    <a:lnTo>
                      <a:pt x="11" y="80"/>
                    </a:lnTo>
                    <a:lnTo>
                      <a:pt x="13" y="80"/>
                    </a:lnTo>
                    <a:lnTo>
                      <a:pt x="14" y="80"/>
                    </a:lnTo>
                    <a:lnTo>
                      <a:pt x="16" y="80"/>
                    </a:lnTo>
                    <a:lnTo>
                      <a:pt x="17" y="80"/>
                    </a:lnTo>
                    <a:lnTo>
                      <a:pt x="19" y="81"/>
                    </a:lnTo>
                    <a:lnTo>
                      <a:pt x="21" y="81"/>
                    </a:lnTo>
                    <a:lnTo>
                      <a:pt x="22" y="81"/>
                    </a:lnTo>
                    <a:lnTo>
                      <a:pt x="23" y="82"/>
                    </a:lnTo>
                    <a:lnTo>
                      <a:pt x="25" y="83"/>
                    </a:lnTo>
                    <a:lnTo>
                      <a:pt x="27" y="83"/>
                    </a:lnTo>
                    <a:lnTo>
                      <a:pt x="28" y="84"/>
                    </a:lnTo>
                    <a:lnTo>
                      <a:pt x="29" y="85"/>
                    </a:lnTo>
                    <a:lnTo>
                      <a:pt x="31" y="85"/>
                    </a:lnTo>
                    <a:lnTo>
                      <a:pt x="33" y="86"/>
                    </a:lnTo>
                    <a:lnTo>
                      <a:pt x="34" y="87"/>
                    </a:lnTo>
                    <a:lnTo>
                      <a:pt x="36" y="87"/>
                    </a:lnTo>
                    <a:lnTo>
                      <a:pt x="37" y="88"/>
                    </a:lnTo>
                    <a:lnTo>
                      <a:pt x="39" y="89"/>
                    </a:lnTo>
                    <a:lnTo>
                      <a:pt x="40" y="90"/>
                    </a:lnTo>
                    <a:lnTo>
                      <a:pt x="42" y="90"/>
                    </a:lnTo>
                    <a:lnTo>
                      <a:pt x="43" y="90"/>
                    </a:lnTo>
                    <a:lnTo>
                      <a:pt x="45" y="91"/>
                    </a:lnTo>
                    <a:lnTo>
                      <a:pt x="46" y="91"/>
                    </a:lnTo>
                    <a:lnTo>
                      <a:pt x="48" y="91"/>
                    </a:lnTo>
                    <a:lnTo>
                      <a:pt x="49" y="91"/>
                    </a:lnTo>
                    <a:lnTo>
                      <a:pt x="51" y="92"/>
                    </a:lnTo>
                    <a:lnTo>
                      <a:pt x="52" y="92"/>
                    </a:lnTo>
                    <a:lnTo>
                      <a:pt x="54" y="92"/>
                    </a:lnTo>
                    <a:lnTo>
                      <a:pt x="55" y="92"/>
                    </a:lnTo>
                    <a:lnTo>
                      <a:pt x="57" y="92"/>
                    </a:lnTo>
                    <a:lnTo>
                      <a:pt x="58" y="92"/>
                    </a:lnTo>
                    <a:lnTo>
                      <a:pt x="60" y="92"/>
                    </a:lnTo>
                    <a:lnTo>
                      <a:pt x="61" y="92"/>
                    </a:lnTo>
                    <a:lnTo>
                      <a:pt x="63" y="92"/>
                    </a:lnTo>
                    <a:lnTo>
                      <a:pt x="65" y="93"/>
                    </a:lnTo>
                    <a:lnTo>
                      <a:pt x="66" y="93"/>
                    </a:lnTo>
                    <a:lnTo>
                      <a:pt x="67" y="93"/>
                    </a:lnTo>
                    <a:lnTo>
                      <a:pt x="69" y="94"/>
                    </a:lnTo>
                    <a:lnTo>
                      <a:pt x="71" y="94"/>
                    </a:lnTo>
                    <a:lnTo>
                      <a:pt x="72" y="95"/>
                    </a:lnTo>
                    <a:lnTo>
                      <a:pt x="74" y="96"/>
                    </a:lnTo>
                    <a:lnTo>
                      <a:pt x="75" y="97"/>
                    </a:lnTo>
                    <a:lnTo>
                      <a:pt x="77" y="97"/>
                    </a:lnTo>
                    <a:lnTo>
                      <a:pt x="78" y="98"/>
                    </a:lnTo>
                    <a:lnTo>
                      <a:pt x="80" y="99"/>
                    </a:lnTo>
                    <a:lnTo>
                      <a:pt x="81" y="100"/>
                    </a:lnTo>
                    <a:lnTo>
                      <a:pt x="83" y="100"/>
                    </a:lnTo>
                    <a:lnTo>
                      <a:pt x="84" y="101"/>
                    </a:lnTo>
                    <a:lnTo>
                      <a:pt x="86" y="102"/>
                    </a:lnTo>
                    <a:lnTo>
                      <a:pt x="87" y="103"/>
                    </a:lnTo>
                    <a:lnTo>
                      <a:pt x="89" y="103"/>
                    </a:lnTo>
                    <a:lnTo>
                      <a:pt x="90" y="103"/>
                    </a:lnTo>
                    <a:lnTo>
                      <a:pt x="92" y="103"/>
                    </a:lnTo>
                    <a:lnTo>
                      <a:pt x="94" y="103"/>
                    </a:lnTo>
                    <a:lnTo>
                      <a:pt x="95" y="103"/>
                    </a:lnTo>
                    <a:lnTo>
                      <a:pt x="96" y="102"/>
                    </a:lnTo>
                    <a:lnTo>
                      <a:pt x="98" y="102"/>
                    </a:lnTo>
                    <a:lnTo>
                      <a:pt x="100" y="100"/>
                    </a:lnTo>
                    <a:lnTo>
                      <a:pt x="101" y="99"/>
                    </a:lnTo>
                    <a:lnTo>
                      <a:pt x="102" y="98"/>
                    </a:lnTo>
                    <a:lnTo>
                      <a:pt x="104" y="96"/>
                    </a:lnTo>
                    <a:lnTo>
                      <a:pt x="106" y="93"/>
                    </a:lnTo>
                    <a:lnTo>
                      <a:pt x="107" y="91"/>
                    </a:lnTo>
                    <a:lnTo>
                      <a:pt x="109" y="88"/>
                    </a:lnTo>
                    <a:lnTo>
                      <a:pt x="110" y="86"/>
                    </a:lnTo>
                    <a:lnTo>
                      <a:pt x="112" y="82"/>
                    </a:lnTo>
                    <a:lnTo>
                      <a:pt x="113" y="79"/>
                    </a:lnTo>
                    <a:lnTo>
                      <a:pt x="115" y="76"/>
                    </a:lnTo>
                    <a:lnTo>
                      <a:pt x="116" y="72"/>
                    </a:lnTo>
                    <a:lnTo>
                      <a:pt x="118" y="69"/>
                    </a:lnTo>
                    <a:lnTo>
                      <a:pt x="119" y="65"/>
                    </a:lnTo>
                    <a:lnTo>
                      <a:pt x="121" y="61"/>
                    </a:lnTo>
                    <a:lnTo>
                      <a:pt x="122" y="58"/>
                    </a:lnTo>
                    <a:lnTo>
                      <a:pt x="124" y="54"/>
                    </a:lnTo>
                    <a:lnTo>
                      <a:pt x="125" y="50"/>
                    </a:lnTo>
                    <a:lnTo>
                      <a:pt x="127" y="47"/>
                    </a:lnTo>
                    <a:lnTo>
                      <a:pt x="128" y="44"/>
                    </a:lnTo>
                    <a:lnTo>
                      <a:pt x="130" y="41"/>
                    </a:lnTo>
                    <a:lnTo>
                      <a:pt x="131" y="38"/>
                    </a:lnTo>
                    <a:lnTo>
                      <a:pt x="133" y="35"/>
                    </a:lnTo>
                    <a:lnTo>
                      <a:pt x="134" y="32"/>
                    </a:lnTo>
                    <a:lnTo>
                      <a:pt x="136" y="30"/>
                    </a:lnTo>
                    <a:lnTo>
                      <a:pt x="138" y="28"/>
                    </a:lnTo>
                    <a:lnTo>
                      <a:pt x="139" y="26"/>
                    </a:lnTo>
                    <a:lnTo>
                      <a:pt x="140" y="25"/>
                    </a:lnTo>
                    <a:lnTo>
                      <a:pt x="142" y="24"/>
                    </a:lnTo>
                    <a:lnTo>
                      <a:pt x="144" y="23"/>
                    </a:lnTo>
                    <a:lnTo>
                      <a:pt x="145" y="22"/>
                    </a:lnTo>
                    <a:lnTo>
                      <a:pt x="147" y="22"/>
                    </a:lnTo>
                    <a:lnTo>
                      <a:pt x="148" y="22"/>
                    </a:lnTo>
                    <a:lnTo>
                      <a:pt x="150" y="22"/>
                    </a:lnTo>
                    <a:lnTo>
                      <a:pt x="151" y="22"/>
                    </a:lnTo>
                    <a:lnTo>
                      <a:pt x="153" y="22"/>
                    </a:lnTo>
                    <a:lnTo>
                      <a:pt x="154" y="22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9" y="24"/>
                    </a:lnTo>
                    <a:lnTo>
                      <a:pt x="160" y="25"/>
                    </a:lnTo>
                    <a:lnTo>
                      <a:pt x="162" y="26"/>
                    </a:lnTo>
                    <a:lnTo>
                      <a:pt x="163" y="26"/>
                    </a:lnTo>
                    <a:lnTo>
                      <a:pt x="165" y="27"/>
                    </a:lnTo>
                    <a:lnTo>
                      <a:pt x="167" y="28"/>
                    </a:lnTo>
                    <a:lnTo>
                      <a:pt x="168" y="29"/>
                    </a:lnTo>
                    <a:lnTo>
                      <a:pt x="169" y="29"/>
                    </a:lnTo>
                    <a:lnTo>
                      <a:pt x="171" y="30"/>
                    </a:lnTo>
                    <a:lnTo>
                      <a:pt x="173" y="30"/>
                    </a:lnTo>
                    <a:lnTo>
                      <a:pt x="174" y="31"/>
                    </a:lnTo>
                    <a:lnTo>
                      <a:pt x="176" y="31"/>
                    </a:lnTo>
                    <a:lnTo>
                      <a:pt x="177" y="32"/>
                    </a:lnTo>
                    <a:lnTo>
                      <a:pt x="179" y="32"/>
                    </a:lnTo>
                    <a:lnTo>
                      <a:pt x="180" y="33"/>
                    </a:lnTo>
                    <a:lnTo>
                      <a:pt x="182" y="33"/>
                    </a:lnTo>
                    <a:lnTo>
                      <a:pt x="183" y="33"/>
                    </a:lnTo>
                    <a:lnTo>
                      <a:pt x="185" y="33"/>
                    </a:lnTo>
                    <a:lnTo>
                      <a:pt x="186" y="34"/>
                    </a:lnTo>
                    <a:lnTo>
                      <a:pt x="188" y="34"/>
                    </a:lnTo>
                    <a:lnTo>
                      <a:pt x="189" y="35"/>
                    </a:lnTo>
                    <a:lnTo>
                      <a:pt x="191" y="35"/>
                    </a:lnTo>
                    <a:lnTo>
                      <a:pt x="192" y="35"/>
                    </a:lnTo>
                    <a:lnTo>
                      <a:pt x="194" y="36"/>
                    </a:lnTo>
                    <a:lnTo>
                      <a:pt x="195" y="36"/>
                    </a:lnTo>
                    <a:lnTo>
                      <a:pt x="197" y="37"/>
                    </a:lnTo>
                    <a:lnTo>
                      <a:pt x="198" y="37"/>
                    </a:lnTo>
                    <a:lnTo>
                      <a:pt x="200" y="38"/>
                    </a:lnTo>
                    <a:lnTo>
                      <a:pt x="201" y="39"/>
                    </a:lnTo>
                    <a:lnTo>
                      <a:pt x="203" y="39"/>
                    </a:lnTo>
                    <a:lnTo>
                      <a:pt x="204" y="40"/>
                    </a:lnTo>
                    <a:lnTo>
                      <a:pt x="206" y="41"/>
                    </a:lnTo>
                    <a:lnTo>
                      <a:pt x="207" y="42"/>
                    </a:lnTo>
                    <a:lnTo>
                      <a:pt x="209" y="43"/>
                    </a:lnTo>
                    <a:lnTo>
                      <a:pt x="211" y="44"/>
                    </a:lnTo>
                    <a:lnTo>
                      <a:pt x="212" y="45"/>
                    </a:lnTo>
                    <a:lnTo>
                      <a:pt x="213" y="46"/>
                    </a:lnTo>
                    <a:lnTo>
                      <a:pt x="215" y="47"/>
                    </a:lnTo>
                    <a:lnTo>
                      <a:pt x="217" y="48"/>
                    </a:lnTo>
                    <a:lnTo>
                      <a:pt x="218" y="48"/>
                    </a:lnTo>
                    <a:lnTo>
                      <a:pt x="220" y="49"/>
                    </a:lnTo>
                    <a:lnTo>
                      <a:pt x="221" y="50"/>
                    </a:lnTo>
                    <a:lnTo>
                      <a:pt x="223" y="51"/>
                    </a:lnTo>
                    <a:lnTo>
                      <a:pt x="224" y="51"/>
                    </a:lnTo>
                    <a:lnTo>
                      <a:pt x="226" y="52"/>
                    </a:lnTo>
                    <a:lnTo>
                      <a:pt x="227" y="53"/>
                    </a:lnTo>
                    <a:lnTo>
                      <a:pt x="229" y="53"/>
                    </a:lnTo>
                    <a:lnTo>
                      <a:pt x="230" y="53"/>
                    </a:lnTo>
                    <a:lnTo>
                      <a:pt x="232" y="54"/>
                    </a:lnTo>
                    <a:lnTo>
                      <a:pt x="233" y="54"/>
                    </a:lnTo>
                    <a:lnTo>
                      <a:pt x="235" y="54"/>
                    </a:lnTo>
                    <a:lnTo>
                      <a:pt x="236" y="54"/>
                    </a:lnTo>
                    <a:lnTo>
                      <a:pt x="238" y="54"/>
                    </a:lnTo>
                    <a:lnTo>
                      <a:pt x="240" y="53"/>
                    </a:lnTo>
                    <a:lnTo>
                      <a:pt x="241" y="53"/>
                    </a:lnTo>
                    <a:lnTo>
                      <a:pt x="242" y="53"/>
                    </a:lnTo>
                    <a:lnTo>
                      <a:pt x="244" y="52"/>
                    </a:lnTo>
                    <a:lnTo>
                      <a:pt x="246" y="52"/>
                    </a:lnTo>
                    <a:lnTo>
                      <a:pt x="247" y="51"/>
                    </a:lnTo>
                    <a:lnTo>
                      <a:pt x="249" y="51"/>
                    </a:lnTo>
                    <a:lnTo>
                      <a:pt x="250" y="50"/>
                    </a:lnTo>
                    <a:lnTo>
                      <a:pt x="252" y="49"/>
                    </a:lnTo>
                    <a:lnTo>
                      <a:pt x="253" y="49"/>
                    </a:lnTo>
                    <a:lnTo>
                      <a:pt x="255" y="48"/>
                    </a:lnTo>
                    <a:lnTo>
                      <a:pt x="256" y="48"/>
                    </a:lnTo>
                    <a:lnTo>
                      <a:pt x="258" y="47"/>
                    </a:lnTo>
                    <a:lnTo>
                      <a:pt x="259" y="47"/>
                    </a:lnTo>
                    <a:lnTo>
                      <a:pt x="261" y="46"/>
                    </a:lnTo>
                    <a:lnTo>
                      <a:pt x="262" y="45"/>
                    </a:lnTo>
                    <a:lnTo>
                      <a:pt x="264" y="45"/>
                    </a:lnTo>
                    <a:lnTo>
                      <a:pt x="265" y="44"/>
                    </a:lnTo>
                    <a:lnTo>
                      <a:pt x="267" y="44"/>
                    </a:lnTo>
                    <a:lnTo>
                      <a:pt x="268" y="44"/>
                    </a:lnTo>
                    <a:lnTo>
                      <a:pt x="270" y="44"/>
                    </a:lnTo>
                    <a:lnTo>
                      <a:pt x="271" y="44"/>
                    </a:lnTo>
                    <a:lnTo>
                      <a:pt x="273" y="44"/>
                    </a:lnTo>
                    <a:lnTo>
                      <a:pt x="274" y="44"/>
                    </a:lnTo>
                    <a:lnTo>
                      <a:pt x="276" y="44"/>
                    </a:lnTo>
                    <a:lnTo>
                      <a:pt x="278" y="44"/>
                    </a:lnTo>
                    <a:lnTo>
                      <a:pt x="279" y="44"/>
                    </a:lnTo>
                    <a:lnTo>
                      <a:pt x="280" y="45"/>
                    </a:lnTo>
                    <a:lnTo>
                      <a:pt x="282" y="45"/>
                    </a:lnTo>
                    <a:lnTo>
                      <a:pt x="284" y="45"/>
                    </a:lnTo>
                    <a:lnTo>
                      <a:pt x="285" y="46"/>
                    </a:lnTo>
                    <a:lnTo>
                      <a:pt x="286" y="47"/>
                    </a:lnTo>
                    <a:lnTo>
                      <a:pt x="288" y="47"/>
                    </a:lnTo>
                    <a:lnTo>
                      <a:pt x="290" y="48"/>
                    </a:lnTo>
                    <a:lnTo>
                      <a:pt x="291" y="49"/>
                    </a:lnTo>
                    <a:lnTo>
                      <a:pt x="293" y="49"/>
                    </a:lnTo>
                    <a:lnTo>
                      <a:pt x="294" y="50"/>
                    </a:lnTo>
                    <a:lnTo>
                      <a:pt x="296" y="51"/>
                    </a:lnTo>
                    <a:lnTo>
                      <a:pt x="297" y="52"/>
                    </a:lnTo>
                    <a:lnTo>
                      <a:pt x="299" y="53"/>
                    </a:lnTo>
                    <a:lnTo>
                      <a:pt x="300" y="53"/>
                    </a:lnTo>
                    <a:lnTo>
                      <a:pt x="302" y="54"/>
                    </a:lnTo>
                    <a:lnTo>
                      <a:pt x="303" y="55"/>
                    </a:lnTo>
                    <a:lnTo>
                      <a:pt x="305" y="55"/>
                    </a:lnTo>
                    <a:lnTo>
                      <a:pt x="307" y="56"/>
                    </a:lnTo>
                    <a:lnTo>
                      <a:pt x="308" y="56"/>
                    </a:lnTo>
                    <a:lnTo>
                      <a:pt x="309" y="57"/>
                    </a:lnTo>
                    <a:lnTo>
                      <a:pt x="311" y="57"/>
                    </a:lnTo>
                    <a:lnTo>
                      <a:pt x="313" y="57"/>
                    </a:lnTo>
                    <a:lnTo>
                      <a:pt x="314" y="58"/>
                    </a:lnTo>
                    <a:lnTo>
                      <a:pt x="315" y="58"/>
                    </a:lnTo>
                    <a:lnTo>
                      <a:pt x="317" y="58"/>
                    </a:lnTo>
                    <a:lnTo>
                      <a:pt x="319" y="58"/>
                    </a:lnTo>
                    <a:lnTo>
                      <a:pt x="320" y="58"/>
                    </a:lnTo>
                    <a:lnTo>
                      <a:pt x="322" y="58"/>
                    </a:lnTo>
                    <a:lnTo>
                      <a:pt x="323" y="58"/>
                    </a:lnTo>
                    <a:lnTo>
                      <a:pt x="325" y="58"/>
                    </a:lnTo>
                    <a:lnTo>
                      <a:pt x="326" y="57"/>
                    </a:lnTo>
                    <a:lnTo>
                      <a:pt x="328" y="57"/>
                    </a:lnTo>
                    <a:lnTo>
                      <a:pt x="329" y="57"/>
                    </a:lnTo>
                    <a:lnTo>
                      <a:pt x="331" y="57"/>
                    </a:lnTo>
                    <a:lnTo>
                      <a:pt x="332" y="56"/>
                    </a:lnTo>
                    <a:lnTo>
                      <a:pt x="334" y="56"/>
                    </a:lnTo>
                    <a:lnTo>
                      <a:pt x="335" y="55"/>
                    </a:lnTo>
                    <a:lnTo>
                      <a:pt x="337" y="55"/>
                    </a:lnTo>
                    <a:lnTo>
                      <a:pt x="338" y="55"/>
                    </a:lnTo>
                    <a:lnTo>
                      <a:pt x="340" y="54"/>
                    </a:lnTo>
                    <a:lnTo>
                      <a:pt x="341" y="54"/>
                    </a:lnTo>
                    <a:lnTo>
                      <a:pt x="343" y="54"/>
                    </a:lnTo>
                    <a:lnTo>
                      <a:pt x="344" y="53"/>
                    </a:lnTo>
                    <a:lnTo>
                      <a:pt x="346" y="53"/>
                    </a:lnTo>
                    <a:lnTo>
                      <a:pt x="347" y="53"/>
                    </a:lnTo>
                    <a:lnTo>
                      <a:pt x="349" y="53"/>
                    </a:lnTo>
                    <a:lnTo>
                      <a:pt x="351" y="52"/>
                    </a:lnTo>
                    <a:lnTo>
                      <a:pt x="352" y="52"/>
                    </a:lnTo>
                    <a:lnTo>
                      <a:pt x="353" y="52"/>
                    </a:lnTo>
                    <a:lnTo>
                      <a:pt x="355" y="51"/>
                    </a:lnTo>
                    <a:lnTo>
                      <a:pt x="357" y="51"/>
                    </a:lnTo>
                    <a:lnTo>
                      <a:pt x="358" y="51"/>
                    </a:lnTo>
                    <a:lnTo>
                      <a:pt x="359" y="51"/>
                    </a:lnTo>
                    <a:lnTo>
                      <a:pt x="361" y="51"/>
                    </a:lnTo>
                    <a:lnTo>
                      <a:pt x="363" y="51"/>
                    </a:lnTo>
                    <a:lnTo>
                      <a:pt x="364" y="50"/>
                    </a:lnTo>
                    <a:lnTo>
                      <a:pt x="366" y="50"/>
                    </a:lnTo>
                    <a:lnTo>
                      <a:pt x="367" y="50"/>
                    </a:lnTo>
                    <a:lnTo>
                      <a:pt x="369" y="50"/>
                    </a:lnTo>
                    <a:lnTo>
                      <a:pt x="370" y="49"/>
                    </a:lnTo>
                    <a:lnTo>
                      <a:pt x="372" y="49"/>
                    </a:lnTo>
                    <a:lnTo>
                      <a:pt x="373" y="49"/>
                    </a:lnTo>
                    <a:lnTo>
                      <a:pt x="375" y="48"/>
                    </a:lnTo>
                    <a:lnTo>
                      <a:pt x="376" y="48"/>
                    </a:lnTo>
                    <a:lnTo>
                      <a:pt x="378" y="47"/>
                    </a:lnTo>
                    <a:lnTo>
                      <a:pt x="380" y="47"/>
                    </a:lnTo>
                    <a:lnTo>
                      <a:pt x="381" y="46"/>
                    </a:lnTo>
                    <a:lnTo>
                      <a:pt x="382" y="45"/>
                    </a:lnTo>
                    <a:lnTo>
                      <a:pt x="384" y="45"/>
                    </a:lnTo>
                    <a:lnTo>
                      <a:pt x="386" y="44"/>
                    </a:lnTo>
                    <a:lnTo>
                      <a:pt x="387" y="44"/>
                    </a:lnTo>
                    <a:lnTo>
                      <a:pt x="388" y="43"/>
                    </a:lnTo>
                    <a:lnTo>
                      <a:pt x="390" y="42"/>
                    </a:lnTo>
                    <a:lnTo>
                      <a:pt x="392" y="42"/>
                    </a:lnTo>
                    <a:lnTo>
                      <a:pt x="393" y="41"/>
                    </a:lnTo>
                    <a:lnTo>
                      <a:pt x="395" y="41"/>
                    </a:lnTo>
                    <a:lnTo>
                      <a:pt x="396" y="40"/>
                    </a:lnTo>
                    <a:lnTo>
                      <a:pt x="398" y="40"/>
                    </a:lnTo>
                    <a:lnTo>
                      <a:pt x="399" y="39"/>
                    </a:lnTo>
                    <a:lnTo>
                      <a:pt x="401" y="39"/>
                    </a:lnTo>
                    <a:lnTo>
                      <a:pt x="402" y="39"/>
                    </a:lnTo>
                    <a:lnTo>
                      <a:pt x="404" y="39"/>
                    </a:lnTo>
                    <a:lnTo>
                      <a:pt x="405" y="39"/>
                    </a:lnTo>
                    <a:lnTo>
                      <a:pt x="407" y="39"/>
                    </a:lnTo>
                    <a:lnTo>
                      <a:pt x="408" y="39"/>
                    </a:lnTo>
                    <a:lnTo>
                      <a:pt x="410" y="39"/>
                    </a:lnTo>
                    <a:lnTo>
                      <a:pt x="411" y="40"/>
                    </a:lnTo>
                    <a:lnTo>
                      <a:pt x="413" y="41"/>
                    </a:lnTo>
                    <a:lnTo>
                      <a:pt x="414" y="41"/>
                    </a:lnTo>
                    <a:lnTo>
                      <a:pt x="416" y="42"/>
                    </a:lnTo>
                    <a:lnTo>
                      <a:pt x="417" y="42"/>
                    </a:lnTo>
                    <a:lnTo>
                      <a:pt x="419" y="43"/>
                    </a:lnTo>
                    <a:lnTo>
                      <a:pt x="420" y="44"/>
                    </a:lnTo>
                    <a:lnTo>
                      <a:pt x="422" y="45"/>
                    </a:lnTo>
                    <a:lnTo>
                      <a:pt x="424" y="46"/>
                    </a:lnTo>
                    <a:lnTo>
                      <a:pt x="425" y="47"/>
                    </a:lnTo>
                    <a:lnTo>
                      <a:pt x="426" y="48"/>
                    </a:lnTo>
                    <a:lnTo>
                      <a:pt x="428" y="49"/>
                    </a:lnTo>
                    <a:lnTo>
                      <a:pt x="430" y="50"/>
                    </a:lnTo>
                    <a:lnTo>
                      <a:pt x="431" y="50"/>
                    </a:lnTo>
                    <a:lnTo>
                      <a:pt x="433" y="51"/>
                    </a:lnTo>
                    <a:lnTo>
                      <a:pt x="434" y="52"/>
                    </a:lnTo>
                    <a:lnTo>
                      <a:pt x="436" y="53"/>
                    </a:lnTo>
                    <a:lnTo>
                      <a:pt x="437" y="54"/>
                    </a:lnTo>
                    <a:lnTo>
                      <a:pt x="439" y="54"/>
                    </a:lnTo>
                    <a:lnTo>
                      <a:pt x="440" y="55"/>
                    </a:lnTo>
                    <a:lnTo>
                      <a:pt x="442" y="55"/>
                    </a:lnTo>
                    <a:lnTo>
                      <a:pt x="443" y="55"/>
                    </a:lnTo>
                    <a:lnTo>
                      <a:pt x="445" y="56"/>
                    </a:lnTo>
                    <a:lnTo>
                      <a:pt x="446" y="56"/>
                    </a:lnTo>
                    <a:lnTo>
                      <a:pt x="448" y="56"/>
                    </a:lnTo>
                    <a:lnTo>
                      <a:pt x="449" y="56"/>
                    </a:lnTo>
                    <a:lnTo>
                      <a:pt x="451" y="56"/>
                    </a:lnTo>
                    <a:lnTo>
                      <a:pt x="453" y="56"/>
                    </a:lnTo>
                    <a:lnTo>
                      <a:pt x="454" y="56"/>
                    </a:lnTo>
                    <a:lnTo>
                      <a:pt x="455" y="56"/>
                    </a:lnTo>
                    <a:lnTo>
                      <a:pt x="457" y="55"/>
                    </a:lnTo>
                    <a:lnTo>
                      <a:pt x="459" y="55"/>
                    </a:lnTo>
                    <a:lnTo>
                      <a:pt x="460" y="55"/>
                    </a:lnTo>
                    <a:lnTo>
                      <a:pt x="461" y="55"/>
                    </a:lnTo>
                    <a:lnTo>
                      <a:pt x="463" y="54"/>
                    </a:lnTo>
                    <a:lnTo>
                      <a:pt x="465" y="54"/>
                    </a:lnTo>
                    <a:lnTo>
                      <a:pt x="466" y="54"/>
                    </a:lnTo>
                    <a:lnTo>
                      <a:pt x="468" y="54"/>
                    </a:lnTo>
                    <a:lnTo>
                      <a:pt x="469" y="53"/>
                    </a:lnTo>
                    <a:lnTo>
                      <a:pt x="470" y="53"/>
                    </a:lnTo>
                    <a:lnTo>
                      <a:pt x="472" y="53"/>
                    </a:lnTo>
                    <a:lnTo>
                      <a:pt x="474" y="53"/>
                    </a:lnTo>
                    <a:lnTo>
                      <a:pt x="475" y="53"/>
                    </a:lnTo>
                    <a:lnTo>
                      <a:pt x="477" y="53"/>
                    </a:lnTo>
                    <a:lnTo>
                      <a:pt x="478" y="53"/>
                    </a:lnTo>
                    <a:lnTo>
                      <a:pt x="480" y="53"/>
                    </a:lnTo>
                    <a:lnTo>
                      <a:pt x="481" y="53"/>
                    </a:lnTo>
                    <a:lnTo>
                      <a:pt x="483" y="53"/>
                    </a:lnTo>
                    <a:lnTo>
                      <a:pt x="484" y="53"/>
                    </a:lnTo>
                    <a:lnTo>
                      <a:pt x="486" y="53"/>
                    </a:lnTo>
                    <a:lnTo>
                      <a:pt x="487" y="53"/>
                    </a:lnTo>
                    <a:lnTo>
                      <a:pt x="489" y="53"/>
                    </a:lnTo>
                    <a:lnTo>
                      <a:pt x="490" y="53"/>
                    </a:lnTo>
                    <a:lnTo>
                      <a:pt x="492" y="53"/>
                    </a:lnTo>
                    <a:lnTo>
                      <a:pt x="493" y="53"/>
                    </a:lnTo>
                    <a:lnTo>
                      <a:pt x="495" y="53"/>
                    </a:lnTo>
                    <a:lnTo>
                      <a:pt x="497" y="53"/>
                    </a:lnTo>
                    <a:lnTo>
                      <a:pt x="498" y="53"/>
                    </a:lnTo>
                    <a:lnTo>
                      <a:pt x="499" y="53"/>
                    </a:lnTo>
                    <a:lnTo>
                      <a:pt x="501" y="53"/>
                    </a:lnTo>
                    <a:lnTo>
                      <a:pt x="503" y="53"/>
                    </a:lnTo>
                    <a:lnTo>
                      <a:pt x="504" y="53"/>
                    </a:lnTo>
                    <a:lnTo>
                      <a:pt x="506" y="53"/>
                    </a:lnTo>
                    <a:lnTo>
                      <a:pt x="507" y="53"/>
                    </a:lnTo>
                    <a:lnTo>
                      <a:pt x="509" y="53"/>
                    </a:lnTo>
                    <a:lnTo>
                      <a:pt x="510" y="53"/>
                    </a:lnTo>
                    <a:lnTo>
                      <a:pt x="512" y="52"/>
                    </a:lnTo>
                    <a:lnTo>
                      <a:pt x="513" y="52"/>
                    </a:lnTo>
                    <a:lnTo>
                      <a:pt x="515" y="52"/>
                    </a:lnTo>
                    <a:lnTo>
                      <a:pt x="516" y="51"/>
                    </a:lnTo>
                    <a:lnTo>
                      <a:pt x="518" y="51"/>
                    </a:lnTo>
                    <a:lnTo>
                      <a:pt x="519" y="51"/>
                    </a:lnTo>
                    <a:lnTo>
                      <a:pt x="521" y="51"/>
                    </a:lnTo>
                    <a:lnTo>
                      <a:pt x="522" y="51"/>
                    </a:lnTo>
                    <a:lnTo>
                      <a:pt x="524" y="50"/>
                    </a:lnTo>
                    <a:lnTo>
                      <a:pt x="526" y="50"/>
                    </a:lnTo>
                    <a:lnTo>
                      <a:pt x="527" y="50"/>
                    </a:lnTo>
                    <a:lnTo>
                      <a:pt x="528" y="50"/>
                    </a:lnTo>
                    <a:lnTo>
                      <a:pt x="530" y="50"/>
                    </a:lnTo>
                    <a:lnTo>
                      <a:pt x="532" y="50"/>
                    </a:lnTo>
                    <a:lnTo>
                      <a:pt x="533" y="50"/>
                    </a:lnTo>
                    <a:lnTo>
                      <a:pt x="535" y="50"/>
                    </a:lnTo>
                    <a:lnTo>
                      <a:pt x="536" y="50"/>
                    </a:lnTo>
                    <a:lnTo>
                      <a:pt x="537" y="50"/>
                    </a:lnTo>
                    <a:lnTo>
                      <a:pt x="539" y="50"/>
                    </a:lnTo>
                    <a:lnTo>
                      <a:pt x="541" y="50"/>
                    </a:lnTo>
                    <a:lnTo>
                      <a:pt x="542" y="50"/>
                    </a:lnTo>
                    <a:lnTo>
                      <a:pt x="543" y="50"/>
                    </a:lnTo>
                    <a:lnTo>
                      <a:pt x="545" y="50"/>
                    </a:lnTo>
                    <a:lnTo>
                      <a:pt x="547" y="50"/>
                    </a:lnTo>
                    <a:lnTo>
                      <a:pt x="548" y="50"/>
                    </a:lnTo>
                    <a:lnTo>
                      <a:pt x="550" y="51"/>
                    </a:lnTo>
                    <a:lnTo>
                      <a:pt x="551" y="51"/>
                    </a:lnTo>
                    <a:lnTo>
                      <a:pt x="553" y="51"/>
                    </a:lnTo>
                    <a:lnTo>
                      <a:pt x="554" y="51"/>
                    </a:lnTo>
                    <a:lnTo>
                      <a:pt x="556" y="51"/>
                    </a:lnTo>
                    <a:lnTo>
                      <a:pt x="557" y="51"/>
                    </a:lnTo>
                    <a:lnTo>
                      <a:pt x="559" y="51"/>
                    </a:lnTo>
                    <a:lnTo>
                      <a:pt x="560" y="51"/>
                    </a:lnTo>
                    <a:lnTo>
                      <a:pt x="562" y="52"/>
                    </a:lnTo>
                    <a:lnTo>
                      <a:pt x="564" y="52"/>
                    </a:lnTo>
                    <a:lnTo>
                      <a:pt x="565" y="52"/>
                    </a:lnTo>
                    <a:lnTo>
                      <a:pt x="566" y="52"/>
                    </a:lnTo>
                    <a:lnTo>
                      <a:pt x="568" y="52"/>
                    </a:lnTo>
                    <a:lnTo>
                      <a:pt x="570" y="52"/>
                    </a:lnTo>
                    <a:lnTo>
                      <a:pt x="571" y="52"/>
                    </a:lnTo>
                    <a:lnTo>
                      <a:pt x="572" y="51"/>
                    </a:lnTo>
                    <a:lnTo>
                      <a:pt x="574" y="51"/>
                    </a:lnTo>
                    <a:lnTo>
                      <a:pt x="576" y="51"/>
                    </a:lnTo>
                    <a:lnTo>
                      <a:pt x="577" y="51"/>
                    </a:lnTo>
                    <a:lnTo>
                      <a:pt x="579" y="51"/>
                    </a:lnTo>
                    <a:lnTo>
                      <a:pt x="580" y="51"/>
                    </a:lnTo>
                    <a:lnTo>
                      <a:pt x="582" y="51"/>
                    </a:lnTo>
                    <a:lnTo>
                      <a:pt x="583" y="51"/>
                    </a:lnTo>
                    <a:lnTo>
                      <a:pt x="585" y="51"/>
                    </a:lnTo>
                    <a:lnTo>
                      <a:pt x="586" y="51"/>
                    </a:lnTo>
                    <a:lnTo>
                      <a:pt x="588" y="51"/>
                    </a:lnTo>
                    <a:lnTo>
                      <a:pt x="589" y="51"/>
                    </a:lnTo>
                    <a:lnTo>
                      <a:pt x="591" y="51"/>
                    </a:lnTo>
                    <a:lnTo>
                      <a:pt x="592" y="51"/>
                    </a:lnTo>
                    <a:lnTo>
                      <a:pt x="594" y="51"/>
                    </a:lnTo>
                    <a:lnTo>
                      <a:pt x="595" y="51"/>
                    </a:lnTo>
                    <a:lnTo>
                      <a:pt x="597" y="51"/>
                    </a:lnTo>
                    <a:lnTo>
                      <a:pt x="599" y="52"/>
                    </a:lnTo>
                    <a:lnTo>
                      <a:pt x="600" y="52"/>
                    </a:lnTo>
                    <a:lnTo>
                      <a:pt x="601" y="53"/>
                    </a:lnTo>
                    <a:lnTo>
                      <a:pt x="603" y="53"/>
                    </a:lnTo>
                    <a:lnTo>
                      <a:pt x="604" y="53"/>
                    </a:lnTo>
                    <a:lnTo>
                      <a:pt x="606" y="54"/>
                    </a:lnTo>
                    <a:lnTo>
                      <a:pt x="608" y="54"/>
                    </a:lnTo>
                    <a:lnTo>
                      <a:pt x="609" y="55"/>
                    </a:lnTo>
                    <a:lnTo>
                      <a:pt x="610" y="55"/>
                    </a:lnTo>
                    <a:lnTo>
                      <a:pt x="612" y="56"/>
                    </a:lnTo>
                    <a:lnTo>
                      <a:pt x="614" y="56"/>
                    </a:lnTo>
                    <a:lnTo>
                      <a:pt x="615" y="57"/>
                    </a:lnTo>
                    <a:lnTo>
                      <a:pt x="616" y="57"/>
                    </a:lnTo>
                    <a:lnTo>
                      <a:pt x="618" y="58"/>
                    </a:lnTo>
                    <a:lnTo>
                      <a:pt x="620" y="59"/>
                    </a:lnTo>
                    <a:lnTo>
                      <a:pt x="621" y="59"/>
                    </a:lnTo>
                    <a:lnTo>
                      <a:pt x="623" y="60"/>
                    </a:lnTo>
                    <a:lnTo>
                      <a:pt x="624" y="60"/>
                    </a:lnTo>
                    <a:lnTo>
                      <a:pt x="626" y="61"/>
                    </a:lnTo>
                    <a:lnTo>
                      <a:pt x="627" y="61"/>
                    </a:lnTo>
                    <a:lnTo>
                      <a:pt x="629" y="61"/>
                    </a:lnTo>
                    <a:lnTo>
                      <a:pt x="630" y="62"/>
                    </a:lnTo>
                    <a:lnTo>
                      <a:pt x="632" y="62"/>
                    </a:lnTo>
                    <a:lnTo>
                      <a:pt x="633" y="62"/>
                    </a:lnTo>
                    <a:lnTo>
                      <a:pt x="635" y="62"/>
                    </a:lnTo>
                    <a:lnTo>
                      <a:pt x="637" y="63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41" y="63"/>
                    </a:lnTo>
                    <a:lnTo>
                      <a:pt x="643" y="63"/>
                    </a:lnTo>
                    <a:lnTo>
                      <a:pt x="644" y="63"/>
                    </a:lnTo>
                    <a:lnTo>
                      <a:pt x="645" y="63"/>
                    </a:lnTo>
                    <a:lnTo>
                      <a:pt x="647" y="63"/>
                    </a:lnTo>
                    <a:lnTo>
                      <a:pt x="649" y="63"/>
                    </a:lnTo>
                    <a:lnTo>
                      <a:pt x="650" y="63"/>
                    </a:lnTo>
                    <a:lnTo>
                      <a:pt x="652" y="63"/>
                    </a:lnTo>
                    <a:lnTo>
                      <a:pt x="653" y="63"/>
                    </a:lnTo>
                    <a:lnTo>
                      <a:pt x="655" y="63"/>
                    </a:lnTo>
                    <a:lnTo>
                      <a:pt x="656" y="63"/>
                    </a:lnTo>
                    <a:lnTo>
                      <a:pt x="658" y="64"/>
                    </a:lnTo>
                    <a:lnTo>
                      <a:pt x="659" y="64"/>
                    </a:lnTo>
                    <a:lnTo>
                      <a:pt x="661" y="64"/>
                    </a:lnTo>
                    <a:lnTo>
                      <a:pt x="662" y="64"/>
                    </a:lnTo>
                    <a:lnTo>
                      <a:pt x="664" y="64"/>
                    </a:lnTo>
                    <a:lnTo>
                      <a:pt x="666" y="65"/>
                    </a:lnTo>
                    <a:lnTo>
                      <a:pt x="667" y="65"/>
                    </a:lnTo>
                    <a:lnTo>
                      <a:pt x="668" y="65"/>
                    </a:lnTo>
                    <a:lnTo>
                      <a:pt x="670" y="65"/>
                    </a:lnTo>
                    <a:lnTo>
                      <a:pt x="671" y="66"/>
                    </a:lnTo>
                    <a:lnTo>
                      <a:pt x="673" y="66"/>
                    </a:lnTo>
                    <a:lnTo>
                      <a:pt x="674" y="66"/>
                    </a:lnTo>
                    <a:lnTo>
                      <a:pt x="676" y="67"/>
                    </a:lnTo>
                    <a:lnTo>
                      <a:pt x="677" y="67"/>
                    </a:lnTo>
                    <a:lnTo>
                      <a:pt x="679" y="67"/>
                    </a:lnTo>
                    <a:lnTo>
                      <a:pt x="681" y="68"/>
                    </a:lnTo>
                    <a:lnTo>
                      <a:pt x="682" y="68"/>
                    </a:lnTo>
                    <a:lnTo>
                      <a:pt x="683" y="68"/>
                    </a:lnTo>
                    <a:lnTo>
                      <a:pt x="685" y="68"/>
                    </a:lnTo>
                    <a:lnTo>
                      <a:pt x="687" y="69"/>
                    </a:lnTo>
                    <a:lnTo>
                      <a:pt x="688" y="69"/>
                    </a:lnTo>
                    <a:lnTo>
                      <a:pt x="690" y="69"/>
                    </a:lnTo>
                    <a:lnTo>
                      <a:pt x="691" y="69"/>
                    </a:lnTo>
                    <a:lnTo>
                      <a:pt x="693" y="69"/>
                    </a:lnTo>
                    <a:lnTo>
                      <a:pt x="694" y="69"/>
                    </a:lnTo>
                    <a:lnTo>
                      <a:pt x="696" y="69"/>
                    </a:lnTo>
                    <a:lnTo>
                      <a:pt x="697" y="69"/>
                    </a:lnTo>
                    <a:lnTo>
                      <a:pt x="699" y="68"/>
                    </a:lnTo>
                    <a:lnTo>
                      <a:pt x="700" y="68"/>
                    </a:lnTo>
                    <a:lnTo>
                      <a:pt x="702" y="68"/>
                    </a:lnTo>
                    <a:lnTo>
                      <a:pt x="703" y="67"/>
                    </a:lnTo>
                    <a:lnTo>
                      <a:pt x="705" y="67"/>
                    </a:lnTo>
                    <a:lnTo>
                      <a:pt x="706" y="67"/>
                    </a:lnTo>
                    <a:lnTo>
                      <a:pt x="708" y="66"/>
                    </a:lnTo>
                    <a:lnTo>
                      <a:pt x="710" y="66"/>
                    </a:lnTo>
                    <a:lnTo>
                      <a:pt x="711" y="65"/>
                    </a:lnTo>
                    <a:lnTo>
                      <a:pt x="712" y="65"/>
                    </a:lnTo>
                    <a:lnTo>
                      <a:pt x="714" y="65"/>
                    </a:lnTo>
                    <a:lnTo>
                      <a:pt x="716" y="64"/>
                    </a:lnTo>
                    <a:lnTo>
                      <a:pt x="717" y="63"/>
                    </a:lnTo>
                    <a:lnTo>
                      <a:pt x="718" y="63"/>
                    </a:lnTo>
                    <a:lnTo>
                      <a:pt x="720" y="63"/>
                    </a:lnTo>
                    <a:lnTo>
                      <a:pt x="722" y="62"/>
                    </a:lnTo>
                    <a:lnTo>
                      <a:pt x="723" y="62"/>
                    </a:lnTo>
                    <a:lnTo>
                      <a:pt x="725" y="62"/>
                    </a:lnTo>
                    <a:lnTo>
                      <a:pt x="726" y="61"/>
                    </a:lnTo>
                    <a:lnTo>
                      <a:pt x="728" y="61"/>
                    </a:lnTo>
                    <a:lnTo>
                      <a:pt x="729" y="61"/>
                    </a:lnTo>
                    <a:lnTo>
                      <a:pt x="731" y="61"/>
                    </a:lnTo>
                    <a:lnTo>
                      <a:pt x="732" y="61"/>
                    </a:lnTo>
                    <a:lnTo>
                      <a:pt x="734" y="61"/>
                    </a:lnTo>
                    <a:lnTo>
                      <a:pt x="735" y="61"/>
                    </a:lnTo>
                    <a:lnTo>
                      <a:pt x="737" y="61"/>
                    </a:lnTo>
                    <a:lnTo>
                      <a:pt x="738" y="61"/>
                    </a:lnTo>
                    <a:lnTo>
                      <a:pt x="740" y="61"/>
                    </a:lnTo>
                    <a:lnTo>
                      <a:pt x="741" y="61"/>
                    </a:lnTo>
                    <a:lnTo>
                      <a:pt x="743" y="61"/>
                    </a:lnTo>
                    <a:lnTo>
                      <a:pt x="744" y="61"/>
                    </a:lnTo>
                    <a:lnTo>
                      <a:pt x="746" y="61"/>
                    </a:lnTo>
                    <a:lnTo>
                      <a:pt x="747" y="61"/>
                    </a:lnTo>
                    <a:lnTo>
                      <a:pt x="749" y="62"/>
                    </a:lnTo>
                    <a:lnTo>
                      <a:pt x="750" y="62"/>
                    </a:lnTo>
                    <a:lnTo>
                      <a:pt x="752" y="62"/>
                    </a:lnTo>
                    <a:lnTo>
                      <a:pt x="754" y="61"/>
                    </a:lnTo>
                    <a:lnTo>
                      <a:pt x="755" y="61"/>
                    </a:lnTo>
                    <a:lnTo>
                      <a:pt x="756" y="61"/>
                    </a:lnTo>
                    <a:lnTo>
                      <a:pt x="758" y="61"/>
                    </a:lnTo>
                    <a:lnTo>
                      <a:pt x="760" y="61"/>
                    </a:lnTo>
                    <a:lnTo>
                      <a:pt x="761" y="61"/>
                    </a:lnTo>
                    <a:lnTo>
                      <a:pt x="763" y="60"/>
                    </a:lnTo>
                    <a:lnTo>
                      <a:pt x="764" y="60"/>
                    </a:lnTo>
                    <a:lnTo>
                      <a:pt x="766" y="60"/>
                    </a:lnTo>
                    <a:lnTo>
                      <a:pt x="767" y="59"/>
                    </a:lnTo>
                    <a:lnTo>
                      <a:pt x="769" y="59"/>
                    </a:lnTo>
                    <a:lnTo>
                      <a:pt x="770" y="59"/>
                    </a:lnTo>
                    <a:lnTo>
                      <a:pt x="772" y="58"/>
                    </a:lnTo>
                    <a:lnTo>
                      <a:pt x="773" y="57"/>
                    </a:lnTo>
                    <a:lnTo>
                      <a:pt x="775" y="57"/>
                    </a:lnTo>
                    <a:lnTo>
                      <a:pt x="776" y="56"/>
                    </a:lnTo>
                    <a:lnTo>
                      <a:pt x="778" y="56"/>
                    </a:lnTo>
                    <a:lnTo>
                      <a:pt x="779" y="55"/>
                    </a:lnTo>
                    <a:lnTo>
                      <a:pt x="781" y="55"/>
                    </a:lnTo>
                    <a:lnTo>
                      <a:pt x="783" y="55"/>
                    </a:lnTo>
                    <a:lnTo>
                      <a:pt x="784" y="54"/>
                    </a:lnTo>
                    <a:lnTo>
                      <a:pt x="785" y="54"/>
                    </a:lnTo>
                    <a:lnTo>
                      <a:pt x="787" y="53"/>
                    </a:lnTo>
                    <a:lnTo>
                      <a:pt x="789" y="53"/>
                    </a:lnTo>
                    <a:lnTo>
                      <a:pt x="790" y="53"/>
                    </a:lnTo>
                    <a:lnTo>
                      <a:pt x="792" y="52"/>
                    </a:lnTo>
                    <a:lnTo>
                      <a:pt x="793" y="52"/>
                    </a:lnTo>
                    <a:lnTo>
                      <a:pt x="795" y="52"/>
                    </a:lnTo>
                    <a:lnTo>
                      <a:pt x="796" y="51"/>
                    </a:lnTo>
                    <a:lnTo>
                      <a:pt x="798" y="51"/>
                    </a:lnTo>
                    <a:lnTo>
                      <a:pt x="799" y="51"/>
                    </a:lnTo>
                    <a:lnTo>
                      <a:pt x="801" y="51"/>
                    </a:lnTo>
                    <a:lnTo>
                      <a:pt x="802" y="51"/>
                    </a:lnTo>
                    <a:lnTo>
                      <a:pt x="804" y="51"/>
                    </a:lnTo>
                    <a:lnTo>
                      <a:pt x="805" y="51"/>
                    </a:lnTo>
                    <a:lnTo>
                      <a:pt x="807" y="51"/>
                    </a:lnTo>
                    <a:lnTo>
                      <a:pt x="808" y="51"/>
                    </a:lnTo>
                    <a:lnTo>
                      <a:pt x="810" y="51"/>
                    </a:lnTo>
                    <a:lnTo>
                      <a:pt x="811" y="51"/>
                    </a:lnTo>
                    <a:lnTo>
                      <a:pt x="813" y="51"/>
                    </a:lnTo>
                    <a:lnTo>
                      <a:pt x="814" y="51"/>
                    </a:lnTo>
                    <a:lnTo>
                      <a:pt x="816" y="51"/>
                    </a:lnTo>
                    <a:lnTo>
                      <a:pt x="817" y="51"/>
                    </a:lnTo>
                    <a:lnTo>
                      <a:pt x="819" y="51"/>
                    </a:lnTo>
                    <a:lnTo>
                      <a:pt x="820" y="51"/>
                    </a:lnTo>
                    <a:lnTo>
                      <a:pt x="822" y="51"/>
                    </a:lnTo>
                    <a:lnTo>
                      <a:pt x="823" y="51"/>
                    </a:lnTo>
                    <a:lnTo>
                      <a:pt x="825" y="51"/>
                    </a:lnTo>
                    <a:lnTo>
                      <a:pt x="827" y="51"/>
                    </a:lnTo>
                    <a:lnTo>
                      <a:pt x="828" y="51"/>
                    </a:lnTo>
                    <a:lnTo>
                      <a:pt x="829" y="51"/>
                    </a:lnTo>
                    <a:lnTo>
                      <a:pt x="831" y="51"/>
                    </a:lnTo>
                    <a:lnTo>
                      <a:pt x="833" y="51"/>
                    </a:lnTo>
                    <a:lnTo>
                      <a:pt x="834" y="51"/>
                    </a:lnTo>
                    <a:lnTo>
                      <a:pt x="836" y="51"/>
                    </a:lnTo>
                    <a:lnTo>
                      <a:pt x="837" y="52"/>
                    </a:lnTo>
                    <a:lnTo>
                      <a:pt x="839" y="52"/>
                    </a:lnTo>
                    <a:lnTo>
                      <a:pt x="840" y="52"/>
                    </a:lnTo>
                    <a:lnTo>
                      <a:pt x="842" y="52"/>
                    </a:lnTo>
                    <a:lnTo>
                      <a:pt x="843" y="52"/>
                    </a:lnTo>
                    <a:lnTo>
                      <a:pt x="845" y="52"/>
                    </a:lnTo>
                    <a:lnTo>
                      <a:pt x="846" y="52"/>
                    </a:lnTo>
                    <a:lnTo>
                      <a:pt x="848" y="53"/>
                    </a:lnTo>
                    <a:lnTo>
                      <a:pt x="849" y="53"/>
                    </a:lnTo>
                    <a:lnTo>
                      <a:pt x="851" y="53"/>
                    </a:lnTo>
                    <a:lnTo>
                      <a:pt x="852" y="53"/>
                    </a:lnTo>
                    <a:lnTo>
                      <a:pt x="854" y="53"/>
                    </a:lnTo>
                    <a:lnTo>
                      <a:pt x="856" y="53"/>
                    </a:lnTo>
                    <a:lnTo>
                      <a:pt x="857" y="53"/>
                    </a:lnTo>
                    <a:lnTo>
                      <a:pt x="858" y="53"/>
                    </a:lnTo>
                    <a:lnTo>
                      <a:pt x="860" y="53"/>
                    </a:lnTo>
                    <a:lnTo>
                      <a:pt x="862" y="53"/>
                    </a:lnTo>
                    <a:lnTo>
                      <a:pt x="863" y="53"/>
                    </a:lnTo>
                    <a:lnTo>
                      <a:pt x="865" y="53"/>
                    </a:lnTo>
                    <a:lnTo>
                      <a:pt x="866" y="53"/>
                    </a:lnTo>
                    <a:lnTo>
                      <a:pt x="868" y="53"/>
                    </a:lnTo>
                    <a:lnTo>
                      <a:pt x="869" y="53"/>
                    </a:lnTo>
                    <a:lnTo>
                      <a:pt x="871" y="53"/>
                    </a:lnTo>
                    <a:lnTo>
                      <a:pt x="872" y="52"/>
                    </a:lnTo>
                    <a:lnTo>
                      <a:pt x="874" y="52"/>
                    </a:lnTo>
                    <a:lnTo>
                      <a:pt x="875" y="52"/>
                    </a:lnTo>
                    <a:lnTo>
                      <a:pt x="877" y="52"/>
                    </a:lnTo>
                    <a:lnTo>
                      <a:pt x="878" y="51"/>
                    </a:lnTo>
                    <a:lnTo>
                      <a:pt x="880" y="51"/>
                    </a:lnTo>
                    <a:lnTo>
                      <a:pt x="881" y="51"/>
                    </a:lnTo>
                    <a:lnTo>
                      <a:pt x="883" y="51"/>
                    </a:lnTo>
                    <a:lnTo>
                      <a:pt x="884" y="50"/>
                    </a:lnTo>
                    <a:lnTo>
                      <a:pt x="886" y="50"/>
                    </a:lnTo>
                    <a:lnTo>
                      <a:pt x="887" y="50"/>
                    </a:lnTo>
                    <a:lnTo>
                      <a:pt x="889" y="50"/>
                    </a:lnTo>
                    <a:lnTo>
                      <a:pt x="890" y="50"/>
                    </a:lnTo>
                    <a:lnTo>
                      <a:pt x="892" y="49"/>
                    </a:lnTo>
                    <a:lnTo>
                      <a:pt x="894" y="49"/>
                    </a:lnTo>
                    <a:lnTo>
                      <a:pt x="895" y="49"/>
                    </a:lnTo>
                    <a:lnTo>
                      <a:pt x="896" y="49"/>
                    </a:lnTo>
                    <a:lnTo>
                      <a:pt x="898" y="49"/>
                    </a:lnTo>
                    <a:lnTo>
                      <a:pt x="900" y="49"/>
                    </a:lnTo>
                    <a:lnTo>
                      <a:pt x="901" y="49"/>
                    </a:lnTo>
                    <a:lnTo>
                      <a:pt x="902" y="50"/>
                    </a:lnTo>
                    <a:lnTo>
                      <a:pt x="904" y="50"/>
                    </a:lnTo>
                    <a:lnTo>
                      <a:pt x="906" y="50"/>
                    </a:lnTo>
                    <a:lnTo>
                      <a:pt x="907" y="50"/>
                    </a:lnTo>
                    <a:lnTo>
                      <a:pt x="909" y="51"/>
                    </a:lnTo>
                    <a:lnTo>
                      <a:pt x="910" y="51"/>
                    </a:lnTo>
                    <a:lnTo>
                      <a:pt x="912" y="52"/>
                    </a:lnTo>
                    <a:lnTo>
                      <a:pt x="913" y="52"/>
                    </a:lnTo>
                    <a:lnTo>
                      <a:pt x="915" y="53"/>
                    </a:lnTo>
                    <a:lnTo>
                      <a:pt x="916" y="54"/>
                    </a:lnTo>
                    <a:lnTo>
                      <a:pt x="918" y="54"/>
                    </a:lnTo>
                    <a:lnTo>
                      <a:pt x="919" y="55"/>
                    </a:lnTo>
                    <a:lnTo>
                      <a:pt x="921" y="56"/>
                    </a:lnTo>
                    <a:lnTo>
                      <a:pt x="923" y="56"/>
                    </a:lnTo>
                    <a:lnTo>
                      <a:pt x="924" y="57"/>
                    </a:lnTo>
                    <a:lnTo>
                      <a:pt x="925" y="58"/>
                    </a:lnTo>
                    <a:lnTo>
                      <a:pt x="927" y="59"/>
                    </a:lnTo>
                    <a:lnTo>
                      <a:pt x="929" y="59"/>
                    </a:lnTo>
                    <a:lnTo>
                      <a:pt x="930" y="60"/>
                    </a:lnTo>
                    <a:lnTo>
                      <a:pt x="931" y="61"/>
                    </a:lnTo>
                    <a:lnTo>
                      <a:pt x="933" y="61"/>
                    </a:lnTo>
                    <a:lnTo>
                      <a:pt x="935" y="62"/>
                    </a:lnTo>
                    <a:lnTo>
                      <a:pt x="936" y="63"/>
                    </a:lnTo>
                    <a:lnTo>
                      <a:pt x="938" y="63"/>
                    </a:lnTo>
                    <a:lnTo>
                      <a:pt x="939" y="64"/>
                    </a:lnTo>
                    <a:lnTo>
                      <a:pt x="941" y="64"/>
                    </a:lnTo>
                    <a:lnTo>
                      <a:pt x="942" y="65"/>
                    </a:lnTo>
                    <a:lnTo>
                      <a:pt x="944" y="65"/>
                    </a:lnTo>
                    <a:lnTo>
                      <a:pt x="945" y="65"/>
                    </a:lnTo>
                    <a:lnTo>
                      <a:pt x="947" y="65"/>
                    </a:lnTo>
                    <a:lnTo>
                      <a:pt x="948" y="66"/>
                    </a:lnTo>
                    <a:lnTo>
                      <a:pt x="950" y="66"/>
                    </a:lnTo>
                    <a:lnTo>
                      <a:pt x="951" y="66"/>
                    </a:lnTo>
                    <a:lnTo>
                      <a:pt x="953" y="66"/>
                    </a:lnTo>
                    <a:lnTo>
                      <a:pt x="954" y="66"/>
                    </a:lnTo>
                    <a:lnTo>
                      <a:pt x="956" y="65"/>
                    </a:lnTo>
                    <a:lnTo>
                      <a:pt x="957" y="65"/>
                    </a:lnTo>
                    <a:lnTo>
                      <a:pt x="959" y="65"/>
                    </a:lnTo>
                    <a:lnTo>
                      <a:pt x="960" y="65"/>
                    </a:lnTo>
                    <a:lnTo>
                      <a:pt x="962" y="64"/>
                    </a:lnTo>
                    <a:lnTo>
                      <a:pt x="963" y="64"/>
                    </a:lnTo>
                    <a:lnTo>
                      <a:pt x="965" y="63"/>
                    </a:lnTo>
                    <a:lnTo>
                      <a:pt x="967" y="63"/>
                    </a:lnTo>
                    <a:lnTo>
                      <a:pt x="968" y="63"/>
                    </a:lnTo>
                    <a:lnTo>
                      <a:pt x="969" y="62"/>
                    </a:lnTo>
                    <a:lnTo>
                      <a:pt x="971" y="62"/>
                    </a:lnTo>
                    <a:lnTo>
                      <a:pt x="973" y="61"/>
                    </a:lnTo>
                    <a:lnTo>
                      <a:pt x="974" y="61"/>
                    </a:lnTo>
                    <a:lnTo>
                      <a:pt x="975" y="61"/>
                    </a:lnTo>
                    <a:lnTo>
                      <a:pt x="977" y="60"/>
                    </a:lnTo>
                    <a:lnTo>
                      <a:pt x="979" y="60"/>
                    </a:lnTo>
                    <a:lnTo>
                      <a:pt x="980" y="59"/>
                    </a:lnTo>
                    <a:lnTo>
                      <a:pt x="982" y="59"/>
                    </a:lnTo>
                    <a:lnTo>
                      <a:pt x="983" y="59"/>
                    </a:lnTo>
                    <a:lnTo>
                      <a:pt x="985" y="59"/>
                    </a:lnTo>
                    <a:lnTo>
                      <a:pt x="986" y="58"/>
                    </a:lnTo>
                    <a:lnTo>
                      <a:pt x="988" y="58"/>
                    </a:lnTo>
                    <a:lnTo>
                      <a:pt x="989" y="58"/>
                    </a:lnTo>
                    <a:lnTo>
                      <a:pt x="991" y="58"/>
                    </a:lnTo>
                    <a:lnTo>
                      <a:pt x="992" y="58"/>
                    </a:lnTo>
                    <a:lnTo>
                      <a:pt x="994" y="58"/>
                    </a:lnTo>
                    <a:lnTo>
                      <a:pt x="996" y="58"/>
                    </a:lnTo>
                    <a:lnTo>
                      <a:pt x="997" y="58"/>
                    </a:lnTo>
                    <a:lnTo>
                      <a:pt x="998" y="58"/>
                    </a:lnTo>
                    <a:lnTo>
                      <a:pt x="1000" y="58"/>
                    </a:lnTo>
                    <a:lnTo>
                      <a:pt x="1002" y="59"/>
                    </a:lnTo>
                    <a:lnTo>
                      <a:pt x="1003" y="59"/>
                    </a:lnTo>
                    <a:lnTo>
                      <a:pt x="1004" y="59"/>
                    </a:lnTo>
                    <a:lnTo>
                      <a:pt x="1006" y="59"/>
                    </a:lnTo>
                    <a:lnTo>
                      <a:pt x="1008" y="60"/>
                    </a:lnTo>
                    <a:lnTo>
                      <a:pt x="1009" y="60"/>
                    </a:lnTo>
                    <a:lnTo>
                      <a:pt x="1011" y="60"/>
                    </a:lnTo>
                    <a:lnTo>
                      <a:pt x="1012" y="61"/>
                    </a:lnTo>
                    <a:lnTo>
                      <a:pt x="1014" y="61"/>
                    </a:lnTo>
                    <a:lnTo>
                      <a:pt x="1015" y="61"/>
                    </a:lnTo>
                    <a:lnTo>
                      <a:pt x="1017" y="62"/>
                    </a:lnTo>
                    <a:lnTo>
                      <a:pt x="1018" y="62"/>
                    </a:lnTo>
                    <a:lnTo>
                      <a:pt x="1020" y="62"/>
                    </a:lnTo>
                    <a:lnTo>
                      <a:pt x="1021" y="63"/>
                    </a:lnTo>
                    <a:lnTo>
                      <a:pt x="1023" y="63"/>
                    </a:lnTo>
                    <a:lnTo>
                      <a:pt x="1024" y="63"/>
                    </a:lnTo>
                    <a:lnTo>
                      <a:pt x="1026" y="63"/>
                    </a:lnTo>
                    <a:lnTo>
                      <a:pt x="1027" y="64"/>
                    </a:lnTo>
                    <a:lnTo>
                      <a:pt x="1029" y="64"/>
                    </a:lnTo>
                    <a:lnTo>
                      <a:pt x="1030" y="64"/>
                    </a:lnTo>
                    <a:lnTo>
                      <a:pt x="1032" y="65"/>
                    </a:lnTo>
                    <a:lnTo>
                      <a:pt x="1033" y="65"/>
                    </a:lnTo>
                    <a:lnTo>
                      <a:pt x="1035" y="65"/>
                    </a:lnTo>
                    <a:lnTo>
                      <a:pt x="1036" y="65"/>
                    </a:lnTo>
                    <a:lnTo>
                      <a:pt x="1038" y="65"/>
                    </a:lnTo>
                    <a:lnTo>
                      <a:pt x="1040" y="65"/>
                    </a:lnTo>
                    <a:lnTo>
                      <a:pt x="1041" y="65"/>
                    </a:lnTo>
                    <a:lnTo>
                      <a:pt x="1042" y="65"/>
                    </a:lnTo>
                    <a:lnTo>
                      <a:pt x="1044" y="65"/>
                    </a:lnTo>
                    <a:lnTo>
                      <a:pt x="1046" y="65"/>
                    </a:lnTo>
                    <a:lnTo>
                      <a:pt x="1047" y="65"/>
                    </a:lnTo>
                    <a:lnTo>
                      <a:pt x="1049" y="65"/>
                    </a:lnTo>
                    <a:lnTo>
                      <a:pt x="1050" y="64"/>
                    </a:lnTo>
                    <a:lnTo>
                      <a:pt x="1052" y="64"/>
                    </a:lnTo>
                    <a:lnTo>
                      <a:pt x="1053" y="64"/>
                    </a:lnTo>
                    <a:lnTo>
                      <a:pt x="1055" y="63"/>
                    </a:lnTo>
                    <a:lnTo>
                      <a:pt x="1056" y="63"/>
                    </a:lnTo>
                    <a:lnTo>
                      <a:pt x="1058" y="63"/>
                    </a:lnTo>
                    <a:lnTo>
                      <a:pt x="1059" y="63"/>
                    </a:lnTo>
                    <a:lnTo>
                      <a:pt x="1061" y="63"/>
                    </a:lnTo>
                    <a:lnTo>
                      <a:pt x="1062" y="62"/>
                    </a:lnTo>
                    <a:lnTo>
                      <a:pt x="1064" y="62"/>
                    </a:lnTo>
                    <a:lnTo>
                      <a:pt x="1065" y="62"/>
                    </a:lnTo>
                    <a:lnTo>
                      <a:pt x="1067" y="62"/>
                    </a:lnTo>
                    <a:lnTo>
                      <a:pt x="1069" y="62"/>
                    </a:lnTo>
                    <a:lnTo>
                      <a:pt x="1070" y="62"/>
                    </a:lnTo>
                    <a:lnTo>
                      <a:pt x="1071" y="62"/>
                    </a:lnTo>
                    <a:lnTo>
                      <a:pt x="1073" y="62"/>
                    </a:lnTo>
                    <a:lnTo>
                      <a:pt x="1075" y="61"/>
                    </a:lnTo>
                    <a:lnTo>
                      <a:pt x="1076" y="61"/>
                    </a:lnTo>
                    <a:lnTo>
                      <a:pt x="1077" y="62"/>
                    </a:lnTo>
                    <a:lnTo>
                      <a:pt x="1079" y="62"/>
                    </a:lnTo>
                    <a:lnTo>
                      <a:pt x="1081" y="62"/>
                    </a:lnTo>
                    <a:lnTo>
                      <a:pt x="1082" y="62"/>
                    </a:lnTo>
                    <a:lnTo>
                      <a:pt x="1084" y="62"/>
                    </a:lnTo>
                    <a:lnTo>
                      <a:pt x="1085" y="62"/>
                    </a:lnTo>
                    <a:lnTo>
                      <a:pt x="1087" y="62"/>
                    </a:lnTo>
                    <a:lnTo>
                      <a:pt x="1088" y="62"/>
                    </a:lnTo>
                    <a:lnTo>
                      <a:pt x="1090" y="63"/>
                    </a:lnTo>
                    <a:lnTo>
                      <a:pt x="1091" y="63"/>
                    </a:lnTo>
                    <a:lnTo>
                      <a:pt x="1093" y="63"/>
                    </a:lnTo>
                    <a:lnTo>
                      <a:pt x="1094" y="63"/>
                    </a:lnTo>
                    <a:lnTo>
                      <a:pt x="1096" y="64"/>
                    </a:lnTo>
                    <a:lnTo>
                      <a:pt x="1097" y="64"/>
                    </a:lnTo>
                    <a:lnTo>
                      <a:pt x="1099" y="65"/>
                    </a:lnTo>
                    <a:lnTo>
                      <a:pt x="1100" y="65"/>
                    </a:lnTo>
                    <a:lnTo>
                      <a:pt x="1102" y="65"/>
                    </a:lnTo>
                    <a:lnTo>
                      <a:pt x="1103" y="65"/>
                    </a:lnTo>
                    <a:lnTo>
                      <a:pt x="1105" y="65"/>
                    </a:lnTo>
                    <a:lnTo>
                      <a:pt x="1106" y="65"/>
                    </a:lnTo>
                    <a:lnTo>
                      <a:pt x="1108" y="65"/>
                    </a:lnTo>
                    <a:lnTo>
                      <a:pt x="1109" y="65"/>
                    </a:lnTo>
                    <a:lnTo>
                      <a:pt x="1111" y="65"/>
                    </a:lnTo>
                    <a:lnTo>
                      <a:pt x="1113" y="65"/>
                    </a:lnTo>
                    <a:lnTo>
                      <a:pt x="1114" y="65"/>
                    </a:lnTo>
                    <a:lnTo>
                      <a:pt x="1115" y="65"/>
                    </a:lnTo>
                    <a:lnTo>
                      <a:pt x="1117" y="65"/>
                    </a:lnTo>
                    <a:lnTo>
                      <a:pt x="1119" y="65"/>
                    </a:lnTo>
                    <a:lnTo>
                      <a:pt x="1120" y="65"/>
                    </a:lnTo>
                    <a:lnTo>
                      <a:pt x="1122" y="64"/>
                    </a:lnTo>
                    <a:lnTo>
                      <a:pt x="1123" y="64"/>
                    </a:lnTo>
                    <a:lnTo>
                      <a:pt x="1125" y="64"/>
                    </a:lnTo>
                    <a:lnTo>
                      <a:pt x="1126" y="63"/>
                    </a:lnTo>
                    <a:lnTo>
                      <a:pt x="1128" y="63"/>
                    </a:lnTo>
                    <a:lnTo>
                      <a:pt x="1129" y="63"/>
                    </a:lnTo>
                    <a:lnTo>
                      <a:pt x="1131" y="63"/>
                    </a:lnTo>
                    <a:lnTo>
                      <a:pt x="1132" y="62"/>
                    </a:lnTo>
                    <a:lnTo>
                      <a:pt x="1134" y="62"/>
                    </a:lnTo>
                    <a:lnTo>
                      <a:pt x="1135" y="62"/>
                    </a:lnTo>
                    <a:lnTo>
                      <a:pt x="1137" y="62"/>
                    </a:lnTo>
                    <a:lnTo>
                      <a:pt x="1138" y="62"/>
                    </a:lnTo>
                    <a:lnTo>
                      <a:pt x="1140" y="62"/>
                    </a:lnTo>
                    <a:lnTo>
                      <a:pt x="1142" y="62"/>
                    </a:lnTo>
                    <a:lnTo>
                      <a:pt x="1143" y="62"/>
                    </a:lnTo>
                    <a:lnTo>
                      <a:pt x="1144" y="62"/>
                    </a:lnTo>
                    <a:lnTo>
                      <a:pt x="1146" y="63"/>
                    </a:lnTo>
                    <a:lnTo>
                      <a:pt x="1148" y="63"/>
                    </a:lnTo>
                    <a:lnTo>
                      <a:pt x="1149" y="63"/>
                    </a:lnTo>
                    <a:lnTo>
                      <a:pt x="1151" y="64"/>
                    </a:lnTo>
                    <a:lnTo>
                      <a:pt x="1152" y="65"/>
                    </a:lnTo>
                    <a:lnTo>
                      <a:pt x="1154" y="65"/>
                    </a:lnTo>
                    <a:lnTo>
                      <a:pt x="1155" y="65"/>
                    </a:lnTo>
                    <a:lnTo>
                      <a:pt x="1157" y="66"/>
                    </a:lnTo>
                    <a:lnTo>
                      <a:pt x="1158" y="66"/>
                    </a:lnTo>
                    <a:lnTo>
                      <a:pt x="1160" y="67"/>
                    </a:lnTo>
                    <a:lnTo>
                      <a:pt x="1161" y="68"/>
                    </a:lnTo>
                    <a:lnTo>
                      <a:pt x="1163" y="68"/>
                    </a:lnTo>
                    <a:lnTo>
                      <a:pt x="1164" y="68"/>
                    </a:lnTo>
                    <a:lnTo>
                      <a:pt x="1166" y="69"/>
                    </a:lnTo>
                    <a:lnTo>
                      <a:pt x="1167" y="69"/>
                    </a:lnTo>
                    <a:lnTo>
                      <a:pt x="1169" y="70"/>
                    </a:lnTo>
                    <a:lnTo>
                      <a:pt x="1170" y="70"/>
                    </a:lnTo>
                    <a:lnTo>
                      <a:pt x="1172" y="70"/>
                    </a:lnTo>
                    <a:lnTo>
                      <a:pt x="1173" y="70"/>
                    </a:lnTo>
                    <a:lnTo>
                      <a:pt x="1175" y="70"/>
                    </a:lnTo>
                    <a:lnTo>
                      <a:pt x="1176" y="70"/>
                    </a:lnTo>
                    <a:lnTo>
                      <a:pt x="1178" y="70"/>
                    </a:lnTo>
                    <a:lnTo>
                      <a:pt x="1180" y="70"/>
                    </a:lnTo>
                    <a:lnTo>
                      <a:pt x="1181" y="70"/>
                    </a:lnTo>
                    <a:lnTo>
                      <a:pt x="1182" y="70"/>
                    </a:lnTo>
                    <a:lnTo>
                      <a:pt x="1184" y="69"/>
                    </a:lnTo>
                    <a:lnTo>
                      <a:pt x="1186" y="69"/>
                    </a:lnTo>
                    <a:lnTo>
                      <a:pt x="1187" y="69"/>
                    </a:lnTo>
                    <a:lnTo>
                      <a:pt x="1188" y="69"/>
                    </a:lnTo>
                    <a:lnTo>
                      <a:pt x="1190" y="68"/>
                    </a:lnTo>
                    <a:lnTo>
                      <a:pt x="1192" y="68"/>
                    </a:lnTo>
                    <a:lnTo>
                      <a:pt x="1193" y="68"/>
                    </a:lnTo>
                    <a:lnTo>
                      <a:pt x="1195" y="67"/>
                    </a:lnTo>
                    <a:lnTo>
                      <a:pt x="1196" y="67"/>
                    </a:lnTo>
                    <a:lnTo>
                      <a:pt x="1198" y="67"/>
                    </a:lnTo>
                    <a:lnTo>
                      <a:pt x="1199" y="67"/>
                    </a:lnTo>
                    <a:lnTo>
                      <a:pt x="1201" y="67"/>
                    </a:lnTo>
                    <a:lnTo>
                      <a:pt x="1202" y="67"/>
                    </a:lnTo>
                    <a:lnTo>
                      <a:pt x="1204" y="67"/>
                    </a:lnTo>
                    <a:lnTo>
                      <a:pt x="1205" y="67"/>
                    </a:lnTo>
                    <a:lnTo>
                      <a:pt x="1207" y="67"/>
                    </a:lnTo>
                    <a:lnTo>
                      <a:pt x="1208" y="67"/>
                    </a:lnTo>
                    <a:lnTo>
                      <a:pt x="1210" y="68"/>
                    </a:lnTo>
                    <a:lnTo>
                      <a:pt x="1211" y="68"/>
                    </a:lnTo>
                    <a:lnTo>
                      <a:pt x="1213" y="68"/>
                    </a:lnTo>
                    <a:lnTo>
                      <a:pt x="1215" y="69"/>
                    </a:lnTo>
                    <a:lnTo>
                      <a:pt x="1216" y="69"/>
                    </a:lnTo>
                    <a:lnTo>
                      <a:pt x="1217" y="70"/>
                    </a:lnTo>
                    <a:lnTo>
                      <a:pt x="1219" y="70"/>
                    </a:lnTo>
                    <a:lnTo>
                      <a:pt x="1221" y="71"/>
                    </a:lnTo>
                    <a:lnTo>
                      <a:pt x="1222" y="71"/>
                    </a:lnTo>
                    <a:lnTo>
                      <a:pt x="1224" y="72"/>
                    </a:lnTo>
                    <a:lnTo>
                      <a:pt x="1225" y="72"/>
                    </a:lnTo>
                    <a:lnTo>
                      <a:pt x="1227" y="72"/>
                    </a:lnTo>
                    <a:lnTo>
                      <a:pt x="1228" y="72"/>
                    </a:lnTo>
                    <a:lnTo>
                      <a:pt x="1230" y="72"/>
                    </a:lnTo>
                    <a:lnTo>
                      <a:pt x="1231" y="72"/>
                    </a:lnTo>
                    <a:lnTo>
                      <a:pt x="1233" y="72"/>
                    </a:lnTo>
                    <a:lnTo>
                      <a:pt x="1234" y="72"/>
                    </a:lnTo>
                    <a:lnTo>
                      <a:pt x="1236" y="71"/>
                    </a:lnTo>
                    <a:lnTo>
                      <a:pt x="1237" y="70"/>
                    </a:lnTo>
                    <a:lnTo>
                      <a:pt x="1239" y="69"/>
                    </a:lnTo>
                    <a:lnTo>
                      <a:pt x="1240" y="69"/>
                    </a:lnTo>
                    <a:lnTo>
                      <a:pt x="1242" y="68"/>
                    </a:lnTo>
                    <a:lnTo>
                      <a:pt x="1243" y="67"/>
                    </a:lnTo>
                    <a:lnTo>
                      <a:pt x="1245" y="66"/>
                    </a:lnTo>
                    <a:lnTo>
                      <a:pt x="1246" y="64"/>
                    </a:lnTo>
                    <a:lnTo>
                      <a:pt x="1248" y="63"/>
                    </a:lnTo>
                    <a:lnTo>
                      <a:pt x="1249" y="61"/>
                    </a:lnTo>
                    <a:lnTo>
                      <a:pt x="1251" y="60"/>
                    </a:lnTo>
                    <a:lnTo>
                      <a:pt x="1253" y="59"/>
                    </a:lnTo>
                    <a:lnTo>
                      <a:pt x="1254" y="57"/>
                    </a:lnTo>
                    <a:lnTo>
                      <a:pt x="1255" y="56"/>
                    </a:lnTo>
                    <a:lnTo>
                      <a:pt x="1257" y="55"/>
                    </a:lnTo>
                    <a:lnTo>
                      <a:pt x="1259" y="53"/>
                    </a:lnTo>
                    <a:lnTo>
                      <a:pt x="1260" y="52"/>
                    </a:lnTo>
                    <a:lnTo>
                      <a:pt x="1261" y="51"/>
                    </a:lnTo>
                    <a:lnTo>
                      <a:pt x="1263" y="50"/>
                    </a:lnTo>
                    <a:lnTo>
                      <a:pt x="1265" y="49"/>
                    </a:lnTo>
                    <a:lnTo>
                      <a:pt x="1266" y="49"/>
                    </a:lnTo>
                    <a:lnTo>
                      <a:pt x="1268" y="48"/>
                    </a:lnTo>
                    <a:lnTo>
                      <a:pt x="1269" y="48"/>
                    </a:lnTo>
                    <a:lnTo>
                      <a:pt x="1271" y="47"/>
                    </a:lnTo>
                    <a:lnTo>
                      <a:pt x="1272" y="47"/>
                    </a:lnTo>
                    <a:lnTo>
                      <a:pt x="1274" y="47"/>
                    </a:lnTo>
                    <a:lnTo>
                      <a:pt x="1275" y="47"/>
                    </a:lnTo>
                    <a:lnTo>
                      <a:pt x="1277" y="47"/>
                    </a:lnTo>
                    <a:lnTo>
                      <a:pt x="1278" y="48"/>
                    </a:lnTo>
                    <a:lnTo>
                      <a:pt x="1280" y="48"/>
                    </a:lnTo>
                    <a:lnTo>
                      <a:pt x="1282" y="49"/>
                    </a:lnTo>
                    <a:lnTo>
                      <a:pt x="1283" y="49"/>
                    </a:lnTo>
                    <a:lnTo>
                      <a:pt x="1284" y="50"/>
                    </a:lnTo>
                    <a:lnTo>
                      <a:pt x="1286" y="50"/>
                    </a:lnTo>
                    <a:lnTo>
                      <a:pt x="1288" y="51"/>
                    </a:lnTo>
                    <a:lnTo>
                      <a:pt x="1289" y="52"/>
                    </a:lnTo>
                    <a:lnTo>
                      <a:pt x="1290" y="53"/>
                    </a:lnTo>
                    <a:lnTo>
                      <a:pt x="1292" y="53"/>
                    </a:lnTo>
                    <a:lnTo>
                      <a:pt x="1294" y="54"/>
                    </a:lnTo>
                    <a:lnTo>
                      <a:pt x="1295" y="54"/>
                    </a:lnTo>
                    <a:lnTo>
                      <a:pt x="1297" y="55"/>
                    </a:lnTo>
                    <a:lnTo>
                      <a:pt x="1298" y="55"/>
                    </a:lnTo>
                    <a:lnTo>
                      <a:pt x="1300" y="55"/>
                    </a:lnTo>
                    <a:lnTo>
                      <a:pt x="1301" y="55"/>
                    </a:lnTo>
                    <a:lnTo>
                      <a:pt x="1303" y="55"/>
                    </a:lnTo>
                    <a:lnTo>
                      <a:pt x="1304" y="55"/>
                    </a:lnTo>
                    <a:lnTo>
                      <a:pt x="1306" y="55"/>
                    </a:lnTo>
                    <a:lnTo>
                      <a:pt x="1307" y="55"/>
                    </a:lnTo>
                    <a:lnTo>
                      <a:pt x="1309" y="55"/>
                    </a:lnTo>
                    <a:lnTo>
                      <a:pt x="1310" y="54"/>
                    </a:lnTo>
                    <a:lnTo>
                      <a:pt x="1312" y="54"/>
                    </a:lnTo>
                    <a:lnTo>
                      <a:pt x="1313" y="53"/>
                    </a:lnTo>
                    <a:lnTo>
                      <a:pt x="1315" y="53"/>
                    </a:lnTo>
                    <a:lnTo>
                      <a:pt x="1316" y="52"/>
                    </a:lnTo>
                    <a:lnTo>
                      <a:pt x="1318" y="51"/>
                    </a:lnTo>
                    <a:lnTo>
                      <a:pt x="1319" y="50"/>
                    </a:lnTo>
                    <a:lnTo>
                      <a:pt x="1321" y="49"/>
                    </a:lnTo>
                    <a:lnTo>
                      <a:pt x="1322" y="49"/>
                    </a:lnTo>
                    <a:lnTo>
                      <a:pt x="1324" y="48"/>
                    </a:lnTo>
                    <a:lnTo>
                      <a:pt x="1326" y="47"/>
                    </a:lnTo>
                    <a:lnTo>
                      <a:pt x="1327" y="47"/>
                    </a:lnTo>
                    <a:lnTo>
                      <a:pt x="1328" y="46"/>
                    </a:lnTo>
                    <a:lnTo>
                      <a:pt x="1330" y="45"/>
                    </a:lnTo>
                    <a:lnTo>
                      <a:pt x="1332" y="45"/>
                    </a:lnTo>
                    <a:lnTo>
                      <a:pt x="1333" y="44"/>
                    </a:lnTo>
                    <a:lnTo>
                      <a:pt x="1334" y="44"/>
                    </a:lnTo>
                    <a:lnTo>
                      <a:pt x="1336" y="44"/>
                    </a:lnTo>
                    <a:lnTo>
                      <a:pt x="1338" y="43"/>
                    </a:lnTo>
                    <a:lnTo>
                      <a:pt x="1339" y="43"/>
                    </a:lnTo>
                    <a:lnTo>
                      <a:pt x="1341" y="43"/>
                    </a:lnTo>
                    <a:lnTo>
                      <a:pt x="1342" y="43"/>
                    </a:lnTo>
                    <a:lnTo>
                      <a:pt x="1344" y="43"/>
                    </a:lnTo>
                    <a:lnTo>
                      <a:pt x="1345" y="43"/>
                    </a:lnTo>
                    <a:lnTo>
                      <a:pt x="1347" y="43"/>
                    </a:lnTo>
                    <a:lnTo>
                      <a:pt x="1348" y="43"/>
                    </a:lnTo>
                    <a:lnTo>
                      <a:pt x="1350" y="43"/>
                    </a:lnTo>
                    <a:lnTo>
                      <a:pt x="1351" y="44"/>
                    </a:lnTo>
                    <a:lnTo>
                      <a:pt x="1353" y="44"/>
                    </a:lnTo>
                    <a:lnTo>
                      <a:pt x="1355" y="44"/>
                    </a:lnTo>
                    <a:lnTo>
                      <a:pt x="1356" y="44"/>
                    </a:lnTo>
                    <a:lnTo>
                      <a:pt x="1357" y="45"/>
                    </a:lnTo>
                    <a:lnTo>
                      <a:pt x="1359" y="45"/>
                    </a:lnTo>
                    <a:lnTo>
                      <a:pt x="1361" y="46"/>
                    </a:lnTo>
                    <a:lnTo>
                      <a:pt x="1362" y="46"/>
                    </a:lnTo>
                    <a:lnTo>
                      <a:pt x="1363" y="47"/>
                    </a:lnTo>
                    <a:lnTo>
                      <a:pt x="1365" y="47"/>
                    </a:lnTo>
                    <a:lnTo>
                      <a:pt x="1367" y="48"/>
                    </a:lnTo>
                    <a:lnTo>
                      <a:pt x="1368" y="48"/>
                    </a:lnTo>
                    <a:lnTo>
                      <a:pt x="1370" y="48"/>
                    </a:lnTo>
                    <a:lnTo>
                      <a:pt x="1371" y="49"/>
                    </a:lnTo>
                    <a:lnTo>
                      <a:pt x="1373" y="49"/>
                    </a:lnTo>
                    <a:lnTo>
                      <a:pt x="1374" y="50"/>
                    </a:lnTo>
                    <a:lnTo>
                      <a:pt x="1376" y="50"/>
                    </a:lnTo>
                    <a:lnTo>
                      <a:pt x="1377" y="51"/>
                    </a:lnTo>
                    <a:lnTo>
                      <a:pt x="1379" y="51"/>
                    </a:lnTo>
                    <a:lnTo>
                      <a:pt x="1380" y="51"/>
                    </a:lnTo>
                    <a:lnTo>
                      <a:pt x="1382" y="52"/>
                    </a:lnTo>
                    <a:lnTo>
                      <a:pt x="1383" y="52"/>
                    </a:lnTo>
                    <a:lnTo>
                      <a:pt x="1385" y="53"/>
                    </a:lnTo>
                    <a:lnTo>
                      <a:pt x="1386" y="53"/>
                    </a:lnTo>
                    <a:lnTo>
                      <a:pt x="1388" y="53"/>
                    </a:lnTo>
                    <a:lnTo>
                      <a:pt x="1389" y="54"/>
                    </a:lnTo>
                    <a:lnTo>
                      <a:pt x="1391" y="54"/>
                    </a:lnTo>
                    <a:lnTo>
                      <a:pt x="1392" y="54"/>
                    </a:lnTo>
                    <a:lnTo>
                      <a:pt x="1394" y="54"/>
                    </a:lnTo>
                    <a:lnTo>
                      <a:pt x="1395" y="55"/>
                    </a:lnTo>
                    <a:lnTo>
                      <a:pt x="1397" y="55"/>
                    </a:lnTo>
                    <a:lnTo>
                      <a:pt x="1399" y="55"/>
                    </a:lnTo>
                    <a:lnTo>
                      <a:pt x="1400" y="55"/>
                    </a:lnTo>
                    <a:lnTo>
                      <a:pt x="1401" y="55"/>
                    </a:lnTo>
                    <a:lnTo>
                      <a:pt x="1403" y="54"/>
                    </a:lnTo>
                    <a:lnTo>
                      <a:pt x="1405" y="54"/>
                    </a:lnTo>
                    <a:lnTo>
                      <a:pt x="1406" y="54"/>
                    </a:lnTo>
                    <a:lnTo>
                      <a:pt x="1408" y="54"/>
                    </a:lnTo>
                    <a:lnTo>
                      <a:pt x="1409" y="53"/>
                    </a:lnTo>
                    <a:lnTo>
                      <a:pt x="1411" y="53"/>
                    </a:lnTo>
                    <a:lnTo>
                      <a:pt x="1412" y="52"/>
                    </a:lnTo>
                    <a:lnTo>
                      <a:pt x="1414" y="51"/>
                    </a:lnTo>
                    <a:lnTo>
                      <a:pt x="1415" y="51"/>
                    </a:lnTo>
                    <a:lnTo>
                      <a:pt x="1417" y="50"/>
                    </a:lnTo>
                    <a:lnTo>
                      <a:pt x="1418" y="49"/>
                    </a:lnTo>
                    <a:lnTo>
                      <a:pt x="1420" y="49"/>
                    </a:lnTo>
                    <a:lnTo>
                      <a:pt x="1421" y="48"/>
                    </a:lnTo>
                    <a:lnTo>
                      <a:pt x="1423" y="47"/>
                    </a:lnTo>
                    <a:lnTo>
                      <a:pt x="1424" y="47"/>
                    </a:lnTo>
                    <a:lnTo>
                      <a:pt x="1426" y="46"/>
                    </a:lnTo>
                    <a:lnTo>
                      <a:pt x="1428" y="45"/>
                    </a:lnTo>
                    <a:lnTo>
                      <a:pt x="1429" y="45"/>
                    </a:lnTo>
                    <a:lnTo>
                      <a:pt x="1430" y="44"/>
                    </a:lnTo>
                    <a:lnTo>
                      <a:pt x="1432" y="43"/>
                    </a:lnTo>
                    <a:lnTo>
                      <a:pt x="1434" y="43"/>
                    </a:lnTo>
                    <a:lnTo>
                      <a:pt x="1435" y="43"/>
                    </a:lnTo>
                    <a:lnTo>
                      <a:pt x="1437" y="42"/>
                    </a:lnTo>
                    <a:lnTo>
                      <a:pt x="1438" y="42"/>
                    </a:lnTo>
                    <a:lnTo>
                      <a:pt x="1440" y="42"/>
                    </a:lnTo>
                    <a:lnTo>
                      <a:pt x="1441" y="42"/>
                    </a:lnTo>
                    <a:lnTo>
                      <a:pt x="1443" y="42"/>
                    </a:lnTo>
                    <a:lnTo>
                      <a:pt x="1444" y="42"/>
                    </a:lnTo>
                    <a:lnTo>
                      <a:pt x="1446" y="42"/>
                    </a:lnTo>
                    <a:lnTo>
                      <a:pt x="1447" y="42"/>
                    </a:lnTo>
                    <a:lnTo>
                      <a:pt x="1449" y="42"/>
                    </a:lnTo>
                    <a:lnTo>
                      <a:pt x="1450" y="43"/>
                    </a:lnTo>
                    <a:lnTo>
                      <a:pt x="1452" y="43"/>
                    </a:lnTo>
                    <a:lnTo>
                      <a:pt x="1453" y="43"/>
                    </a:lnTo>
                    <a:lnTo>
                      <a:pt x="1455" y="44"/>
                    </a:lnTo>
                    <a:lnTo>
                      <a:pt x="1456" y="44"/>
                    </a:lnTo>
                    <a:lnTo>
                      <a:pt x="1458" y="45"/>
                    </a:lnTo>
                    <a:lnTo>
                      <a:pt x="1459" y="45"/>
                    </a:lnTo>
                    <a:lnTo>
                      <a:pt x="1461" y="45"/>
                    </a:lnTo>
                    <a:lnTo>
                      <a:pt x="1462" y="46"/>
                    </a:lnTo>
                    <a:lnTo>
                      <a:pt x="1464" y="46"/>
                    </a:lnTo>
                    <a:lnTo>
                      <a:pt x="1465" y="46"/>
                    </a:lnTo>
                    <a:lnTo>
                      <a:pt x="1467" y="47"/>
                    </a:lnTo>
                    <a:lnTo>
                      <a:pt x="1468" y="47"/>
                    </a:lnTo>
                    <a:lnTo>
                      <a:pt x="1470" y="47"/>
                    </a:lnTo>
                    <a:lnTo>
                      <a:pt x="1472" y="47"/>
                    </a:lnTo>
                    <a:lnTo>
                      <a:pt x="1473" y="47"/>
                    </a:lnTo>
                    <a:lnTo>
                      <a:pt x="1474" y="46"/>
                    </a:lnTo>
                    <a:lnTo>
                      <a:pt x="1476" y="46"/>
                    </a:lnTo>
                    <a:lnTo>
                      <a:pt x="1478" y="45"/>
                    </a:lnTo>
                    <a:lnTo>
                      <a:pt x="1479" y="45"/>
                    </a:lnTo>
                    <a:lnTo>
                      <a:pt x="1481" y="44"/>
                    </a:lnTo>
                    <a:lnTo>
                      <a:pt x="1482" y="44"/>
                    </a:lnTo>
                    <a:lnTo>
                      <a:pt x="1484" y="43"/>
                    </a:lnTo>
                    <a:lnTo>
                      <a:pt x="1485" y="42"/>
                    </a:lnTo>
                    <a:lnTo>
                      <a:pt x="1487" y="42"/>
                    </a:lnTo>
                    <a:lnTo>
                      <a:pt x="1488" y="41"/>
                    </a:lnTo>
                    <a:lnTo>
                      <a:pt x="1490" y="40"/>
                    </a:lnTo>
                    <a:lnTo>
                      <a:pt x="1491" y="39"/>
                    </a:lnTo>
                    <a:lnTo>
                      <a:pt x="1493" y="38"/>
                    </a:lnTo>
                    <a:lnTo>
                      <a:pt x="1494" y="37"/>
                    </a:lnTo>
                    <a:lnTo>
                      <a:pt x="1496" y="37"/>
                    </a:lnTo>
                    <a:lnTo>
                      <a:pt x="1497" y="36"/>
                    </a:lnTo>
                    <a:lnTo>
                      <a:pt x="1499" y="35"/>
                    </a:lnTo>
                    <a:lnTo>
                      <a:pt x="1501" y="35"/>
                    </a:lnTo>
                    <a:lnTo>
                      <a:pt x="1502" y="34"/>
                    </a:lnTo>
                    <a:lnTo>
                      <a:pt x="1503" y="33"/>
                    </a:lnTo>
                    <a:lnTo>
                      <a:pt x="1505" y="33"/>
                    </a:lnTo>
                    <a:lnTo>
                      <a:pt x="1507" y="33"/>
                    </a:lnTo>
                    <a:lnTo>
                      <a:pt x="1508" y="32"/>
                    </a:lnTo>
                    <a:lnTo>
                      <a:pt x="1510" y="32"/>
                    </a:lnTo>
                    <a:lnTo>
                      <a:pt x="1511" y="32"/>
                    </a:lnTo>
                    <a:lnTo>
                      <a:pt x="1513" y="32"/>
                    </a:lnTo>
                    <a:lnTo>
                      <a:pt x="1514" y="32"/>
                    </a:lnTo>
                    <a:lnTo>
                      <a:pt x="1516" y="32"/>
                    </a:lnTo>
                    <a:lnTo>
                      <a:pt x="1517" y="32"/>
                    </a:lnTo>
                    <a:lnTo>
                      <a:pt x="1519" y="32"/>
                    </a:lnTo>
                    <a:lnTo>
                      <a:pt x="1520" y="33"/>
                    </a:lnTo>
                    <a:lnTo>
                      <a:pt x="1522" y="33"/>
                    </a:lnTo>
                    <a:lnTo>
                      <a:pt x="1523" y="33"/>
                    </a:lnTo>
                    <a:lnTo>
                      <a:pt x="1525" y="33"/>
                    </a:lnTo>
                    <a:lnTo>
                      <a:pt x="1526" y="34"/>
                    </a:lnTo>
                    <a:lnTo>
                      <a:pt x="1528" y="34"/>
                    </a:lnTo>
                    <a:lnTo>
                      <a:pt x="1529" y="35"/>
                    </a:lnTo>
                    <a:lnTo>
                      <a:pt x="1531" y="35"/>
                    </a:lnTo>
                    <a:lnTo>
                      <a:pt x="1532" y="35"/>
                    </a:lnTo>
                    <a:lnTo>
                      <a:pt x="1534" y="36"/>
                    </a:lnTo>
                    <a:lnTo>
                      <a:pt x="1535" y="36"/>
                    </a:lnTo>
                    <a:lnTo>
                      <a:pt x="1537" y="36"/>
                    </a:lnTo>
                    <a:lnTo>
                      <a:pt x="1539" y="36"/>
                    </a:lnTo>
                    <a:lnTo>
                      <a:pt x="1540" y="36"/>
                    </a:lnTo>
                    <a:lnTo>
                      <a:pt x="1541" y="36"/>
                    </a:lnTo>
                    <a:lnTo>
                      <a:pt x="1543" y="36"/>
                    </a:lnTo>
                    <a:lnTo>
                      <a:pt x="1545" y="36"/>
                    </a:lnTo>
                    <a:lnTo>
                      <a:pt x="1546" y="36"/>
                    </a:lnTo>
                    <a:lnTo>
                      <a:pt x="1547" y="36"/>
                    </a:lnTo>
                    <a:lnTo>
                      <a:pt x="1549" y="36"/>
                    </a:lnTo>
                    <a:lnTo>
                      <a:pt x="1551" y="36"/>
                    </a:lnTo>
                    <a:lnTo>
                      <a:pt x="1552" y="36"/>
                    </a:lnTo>
                    <a:lnTo>
                      <a:pt x="1554" y="36"/>
                    </a:lnTo>
                    <a:lnTo>
                      <a:pt x="1555" y="36"/>
                    </a:lnTo>
                    <a:lnTo>
                      <a:pt x="1557" y="36"/>
                    </a:lnTo>
                    <a:lnTo>
                      <a:pt x="1558" y="36"/>
                    </a:lnTo>
                    <a:lnTo>
                      <a:pt x="1560" y="36"/>
                    </a:lnTo>
                    <a:lnTo>
                      <a:pt x="1561" y="36"/>
                    </a:lnTo>
                    <a:lnTo>
                      <a:pt x="1563" y="36"/>
                    </a:lnTo>
                    <a:lnTo>
                      <a:pt x="1564" y="36"/>
                    </a:lnTo>
                    <a:lnTo>
                      <a:pt x="1566" y="36"/>
                    </a:lnTo>
                    <a:lnTo>
                      <a:pt x="1567" y="37"/>
                    </a:lnTo>
                    <a:lnTo>
                      <a:pt x="1569" y="37"/>
                    </a:lnTo>
                    <a:lnTo>
                      <a:pt x="1570" y="37"/>
                    </a:lnTo>
                    <a:lnTo>
                      <a:pt x="1572" y="38"/>
                    </a:lnTo>
                    <a:lnTo>
                      <a:pt x="1574" y="38"/>
                    </a:lnTo>
                    <a:lnTo>
                      <a:pt x="1575" y="39"/>
                    </a:lnTo>
                    <a:lnTo>
                      <a:pt x="1576" y="39"/>
                    </a:lnTo>
                    <a:lnTo>
                      <a:pt x="1578" y="40"/>
                    </a:lnTo>
                    <a:lnTo>
                      <a:pt x="1580" y="41"/>
                    </a:lnTo>
                    <a:lnTo>
                      <a:pt x="1581" y="41"/>
                    </a:lnTo>
                    <a:lnTo>
                      <a:pt x="1583" y="42"/>
                    </a:lnTo>
                    <a:lnTo>
                      <a:pt x="1584" y="43"/>
                    </a:lnTo>
                    <a:lnTo>
                      <a:pt x="1586" y="43"/>
                    </a:lnTo>
                    <a:lnTo>
                      <a:pt x="1587" y="44"/>
                    </a:lnTo>
                    <a:lnTo>
                      <a:pt x="1589" y="44"/>
                    </a:lnTo>
                    <a:lnTo>
                      <a:pt x="1590" y="45"/>
                    </a:lnTo>
                    <a:lnTo>
                      <a:pt x="1592" y="45"/>
                    </a:lnTo>
                    <a:lnTo>
                      <a:pt x="1593" y="46"/>
                    </a:lnTo>
                    <a:lnTo>
                      <a:pt x="1595" y="46"/>
                    </a:lnTo>
                    <a:lnTo>
                      <a:pt x="1596" y="47"/>
                    </a:lnTo>
                    <a:lnTo>
                      <a:pt x="1598" y="47"/>
                    </a:lnTo>
                    <a:lnTo>
                      <a:pt x="1599" y="47"/>
                    </a:lnTo>
                    <a:lnTo>
                      <a:pt x="1601" y="47"/>
                    </a:lnTo>
                    <a:lnTo>
                      <a:pt x="1602" y="47"/>
                    </a:lnTo>
                    <a:lnTo>
                      <a:pt x="1604" y="47"/>
                    </a:lnTo>
                    <a:lnTo>
                      <a:pt x="1605" y="47"/>
                    </a:lnTo>
                    <a:lnTo>
                      <a:pt x="1607" y="47"/>
                    </a:lnTo>
                    <a:lnTo>
                      <a:pt x="1608" y="46"/>
                    </a:lnTo>
                    <a:lnTo>
                      <a:pt x="1610" y="45"/>
                    </a:lnTo>
                    <a:lnTo>
                      <a:pt x="1612" y="45"/>
                    </a:lnTo>
                    <a:lnTo>
                      <a:pt x="1613" y="44"/>
                    </a:lnTo>
                    <a:lnTo>
                      <a:pt x="1614" y="44"/>
                    </a:lnTo>
                    <a:lnTo>
                      <a:pt x="1616" y="43"/>
                    </a:lnTo>
                    <a:lnTo>
                      <a:pt x="1618" y="42"/>
                    </a:lnTo>
                    <a:lnTo>
                      <a:pt x="1619" y="42"/>
                    </a:lnTo>
                    <a:lnTo>
                      <a:pt x="1620" y="41"/>
                    </a:lnTo>
                    <a:lnTo>
                      <a:pt x="1622" y="40"/>
                    </a:lnTo>
                    <a:lnTo>
                      <a:pt x="1624" y="39"/>
                    </a:lnTo>
                    <a:lnTo>
                      <a:pt x="1625" y="39"/>
                    </a:lnTo>
                    <a:lnTo>
                      <a:pt x="1627" y="38"/>
                    </a:lnTo>
                    <a:lnTo>
                      <a:pt x="1628" y="37"/>
                    </a:lnTo>
                    <a:lnTo>
                      <a:pt x="1630" y="37"/>
                    </a:lnTo>
                    <a:lnTo>
                      <a:pt x="1631" y="37"/>
                    </a:lnTo>
                    <a:lnTo>
                      <a:pt x="1633" y="36"/>
                    </a:lnTo>
                    <a:lnTo>
                      <a:pt x="1634" y="36"/>
                    </a:lnTo>
                    <a:lnTo>
                      <a:pt x="1636" y="36"/>
                    </a:lnTo>
                    <a:lnTo>
                      <a:pt x="1637" y="36"/>
                    </a:lnTo>
                    <a:lnTo>
                      <a:pt x="1639" y="36"/>
                    </a:lnTo>
                    <a:lnTo>
                      <a:pt x="1641" y="36"/>
                    </a:lnTo>
                    <a:lnTo>
                      <a:pt x="1642" y="36"/>
                    </a:lnTo>
                    <a:lnTo>
                      <a:pt x="1643" y="37"/>
                    </a:lnTo>
                    <a:lnTo>
                      <a:pt x="1645" y="37"/>
                    </a:lnTo>
                    <a:lnTo>
                      <a:pt x="1647" y="37"/>
                    </a:lnTo>
                    <a:lnTo>
                      <a:pt x="1648" y="38"/>
                    </a:lnTo>
                    <a:lnTo>
                      <a:pt x="1649" y="38"/>
                    </a:lnTo>
                    <a:lnTo>
                      <a:pt x="1651" y="39"/>
                    </a:lnTo>
                    <a:lnTo>
                      <a:pt x="1653" y="40"/>
                    </a:lnTo>
                    <a:lnTo>
                      <a:pt x="1654" y="41"/>
                    </a:lnTo>
                    <a:lnTo>
                      <a:pt x="1656" y="41"/>
                    </a:lnTo>
                    <a:lnTo>
                      <a:pt x="1657" y="42"/>
                    </a:lnTo>
                    <a:lnTo>
                      <a:pt x="1659" y="43"/>
                    </a:lnTo>
                    <a:lnTo>
                      <a:pt x="1660" y="43"/>
                    </a:lnTo>
                    <a:lnTo>
                      <a:pt x="1662" y="44"/>
                    </a:lnTo>
                    <a:lnTo>
                      <a:pt x="1663" y="45"/>
                    </a:lnTo>
                    <a:lnTo>
                      <a:pt x="1665" y="45"/>
                    </a:lnTo>
                    <a:lnTo>
                      <a:pt x="1666" y="46"/>
                    </a:lnTo>
                    <a:lnTo>
                      <a:pt x="1668" y="46"/>
                    </a:lnTo>
                    <a:lnTo>
                      <a:pt x="1669" y="47"/>
                    </a:lnTo>
                    <a:lnTo>
                      <a:pt x="1671" y="47"/>
                    </a:lnTo>
                    <a:lnTo>
                      <a:pt x="1672" y="47"/>
                    </a:lnTo>
                    <a:lnTo>
                      <a:pt x="1674" y="47"/>
                    </a:lnTo>
                    <a:lnTo>
                      <a:pt x="1675" y="47"/>
                    </a:lnTo>
                    <a:lnTo>
                      <a:pt x="1677" y="47"/>
                    </a:lnTo>
                    <a:lnTo>
                      <a:pt x="1678" y="47"/>
                    </a:lnTo>
                    <a:lnTo>
                      <a:pt x="1680" y="47"/>
                    </a:lnTo>
                    <a:lnTo>
                      <a:pt x="1681" y="47"/>
                    </a:lnTo>
                    <a:lnTo>
                      <a:pt x="1683" y="47"/>
                    </a:lnTo>
                    <a:lnTo>
                      <a:pt x="1685" y="47"/>
                    </a:lnTo>
                    <a:lnTo>
                      <a:pt x="1686" y="47"/>
                    </a:lnTo>
                    <a:lnTo>
                      <a:pt x="1687" y="46"/>
                    </a:lnTo>
                    <a:lnTo>
                      <a:pt x="1689" y="46"/>
                    </a:lnTo>
                    <a:lnTo>
                      <a:pt x="1691" y="46"/>
                    </a:lnTo>
                    <a:lnTo>
                      <a:pt x="1692" y="46"/>
                    </a:lnTo>
                    <a:lnTo>
                      <a:pt x="1694" y="45"/>
                    </a:lnTo>
                    <a:lnTo>
                      <a:pt x="1695" y="45"/>
                    </a:lnTo>
                    <a:lnTo>
                      <a:pt x="1697" y="45"/>
                    </a:lnTo>
                    <a:lnTo>
                      <a:pt x="1698" y="45"/>
                    </a:lnTo>
                    <a:lnTo>
                      <a:pt x="1700" y="45"/>
                    </a:lnTo>
                    <a:lnTo>
                      <a:pt x="1701" y="45"/>
                    </a:lnTo>
                    <a:lnTo>
                      <a:pt x="1703" y="46"/>
                    </a:lnTo>
                    <a:lnTo>
                      <a:pt x="1704" y="46"/>
                    </a:lnTo>
                    <a:lnTo>
                      <a:pt x="1706" y="47"/>
                    </a:lnTo>
                    <a:lnTo>
                      <a:pt x="1707" y="47"/>
                    </a:lnTo>
                    <a:lnTo>
                      <a:pt x="1709" y="47"/>
                    </a:lnTo>
                    <a:lnTo>
                      <a:pt x="1710" y="48"/>
                    </a:lnTo>
                    <a:lnTo>
                      <a:pt x="1712" y="48"/>
                    </a:lnTo>
                    <a:lnTo>
                      <a:pt x="1714" y="49"/>
                    </a:lnTo>
                    <a:lnTo>
                      <a:pt x="1715" y="50"/>
                    </a:lnTo>
                    <a:lnTo>
                      <a:pt x="1716" y="50"/>
                    </a:lnTo>
                    <a:lnTo>
                      <a:pt x="1718" y="51"/>
                    </a:lnTo>
                    <a:lnTo>
                      <a:pt x="1720" y="52"/>
                    </a:lnTo>
                    <a:lnTo>
                      <a:pt x="1721" y="53"/>
                    </a:lnTo>
                    <a:lnTo>
                      <a:pt x="1722" y="53"/>
                    </a:lnTo>
                    <a:lnTo>
                      <a:pt x="1724" y="54"/>
                    </a:lnTo>
                    <a:lnTo>
                      <a:pt x="1726" y="54"/>
                    </a:lnTo>
                    <a:lnTo>
                      <a:pt x="1727" y="55"/>
                    </a:lnTo>
                    <a:lnTo>
                      <a:pt x="1729" y="55"/>
                    </a:lnTo>
                    <a:lnTo>
                      <a:pt x="1730" y="56"/>
                    </a:lnTo>
                    <a:lnTo>
                      <a:pt x="1732" y="56"/>
                    </a:lnTo>
                    <a:lnTo>
                      <a:pt x="1733" y="56"/>
                    </a:lnTo>
                    <a:lnTo>
                      <a:pt x="1735" y="56"/>
                    </a:lnTo>
                    <a:lnTo>
                      <a:pt x="1736" y="56"/>
                    </a:lnTo>
                    <a:lnTo>
                      <a:pt x="1738" y="56"/>
                    </a:lnTo>
                    <a:lnTo>
                      <a:pt x="1739" y="56"/>
                    </a:lnTo>
                    <a:lnTo>
                      <a:pt x="1741" y="56"/>
                    </a:lnTo>
                    <a:lnTo>
                      <a:pt x="1742" y="56"/>
                    </a:lnTo>
                    <a:lnTo>
                      <a:pt x="1744" y="55"/>
                    </a:lnTo>
                    <a:lnTo>
                      <a:pt x="1745" y="55"/>
                    </a:lnTo>
                    <a:lnTo>
                      <a:pt x="1747" y="54"/>
                    </a:lnTo>
                    <a:lnTo>
                      <a:pt x="1748" y="54"/>
                    </a:lnTo>
                    <a:lnTo>
                      <a:pt x="1750" y="53"/>
                    </a:lnTo>
                    <a:lnTo>
                      <a:pt x="1751" y="53"/>
                    </a:lnTo>
                    <a:lnTo>
                      <a:pt x="1753" y="52"/>
                    </a:lnTo>
                    <a:lnTo>
                      <a:pt x="1754" y="51"/>
                    </a:lnTo>
                    <a:lnTo>
                      <a:pt x="1756" y="50"/>
                    </a:lnTo>
                    <a:lnTo>
                      <a:pt x="1758" y="50"/>
                    </a:lnTo>
                    <a:lnTo>
                      <a:pt x="1759" y="49"/>
                    </a:lnTo>
                    <a:lnTo>
                      <a:pt x="1760" y="48"/>
                    </a:lnTo>
                    <a:lnTo>
                      <a:pt x="1762" y="48"/>
                    </a:lnTo>
                    <a:lnTo>
                      <a:pt x="1764" y="47"/>
                    </a:lnTo>
                    <a:lnTo>
                      <a:pt x="1765" y="47"/>
                    </a:lnTo>
                    <a:lnTo>
                      <a:pt x="1767" y="46"/>
                    </a:lnTo>
                    <a:lnTo>
                      <a:pt x="1768" y="46"/>
                    </a:lnTo>
                    <a:lnTo>
                      <a:pt x="1770" y="45"/>
                    </a:lnTo>
                    <a:lnTo>
                      <a:pt x="1771" y="45"/>
                    </a:lnTo>
                    <a:lnTo>
                      <a:pt x="1773" y="45"/>
                    </a:lnTo>
                    <a:lnTo>
                      <a:pt x="1774" y="45"/>
                    </a:lnTo>
                    <a:lnTo>
                      <a:pt x="1776" y="45"/>
                    </a:lnTo>
                    <a:lnTo>
                      <a:pt x="1777" y="45"/>
                    </a:lnTo>
                    <a:lnTo>
                      <a:pt x="1779" y="45"/>
                    </a:lnTo>
                    <a:lnTo>
                      <a:pt x="1780" y="46"/>
                    </a:lnTo>
                    <a:lnTo>
                      <a:pt x="1782" y="46"/>
                    </a:lnTo>
                    <a:lnTo>
                      <a:pt x="1783" y="47"/>
                    </a:lnTo>
                    <a:lnTo>
                      <a:pt x="1785" y="47"/>
                    </a:lnTo>
                    <a:lnTo>
                      <a:pt x="1787" y="48"/>
                    </a:lnTo>
                    <a:lnTo>
                      <a:pt x="1788" y="48"/>
                    </a:lnTo>
                    <a:lnTo>
                      <a:pt x="1789" y="49"/>
                    </a:lnTo>
                    <a:lnTo>
                      <a:pt x="1791" y="49"/>
                    </a:lnTo>
                    <a:lnTo>
                      <a:pt x="1793" y="50"/>
                    </a:lnTo>
                    <a:lnTo>
                      <a:pt x="1794" y="51"/>
                    </a:lnTo>
                    <a:lnTo>
                      <a:pt x="1796" y="51"/>
                    </a:lnTo>
                    <a:lnTo>
                      <a:pt x="1797" y="52"/>
                    </a:lnTo>
                    <a:lnTo>
                      <a:pt x="1799" y="53"/>
                    </a:lnTo>
                    <a:lnTo>
                      <a:pt x="1800" y="54"/>
                    </a:lnTo>
                    <a:lnTo>
                      <a:pt x="1802" y="54"/>
                    </a:lnTo>
                    <a:lnTo>
                      <a:pt x="1803" y="55"/>
                    </a:lnTo>
                    <a:lnTo>
                      <a:pt x="1805" y="56"/>
                    </a:lnTo>
                    <a:lnTo>
                      <a:pt x="1806" y="56"/>
                    </a:lnTo>
                    <a:lnTo>
                      <a:pt x="1808" y="57"/>
                    </a:lnTo>
                    <a:lnTo>
                      <a:pt x="1809" y="57"/>
                    </a:lnTo>
                    <a:lnTo>
                      <a:pt x="1811" y="58"/>
                    </a:lnTo>
                    <a:lnTo>
                      <a:pt x="1812" y="58"/>
                    </a:lnTo>
                    <a:lnTo>
                      <a:pt x="1814" y="59"/>
                    </a:lnTo>
                    <a:lnTo>
                      <a:pt x="1815" y="59"/>
                    </a:lnTo>
                    <a:lnTo>
                      <a:pt x="1817" y="59"/>
                    </a:lnTo>
                    <a:lnTo>
                      <a:pt x="1818" y="60"/>
                    </a:lnTo>
                    <a:lnTo>
                      <a:pt x="1820" y="60"/>
                    </a:lnTo>
                    <a:lnTo>
                      <a:pt x="1821" y="60"/>
                    </a:lnTo>
                    <a:lnTo>
                      <a:pt x="1823" y="60"/>
                    </a:lnTo>
                    <a:lnTo>
                      <a:pt x="1824" y="60"/>
                    </a:lnTo>
                    <a:lnTo>
                      <a:pt x="1826" y="60"/>
                    </a:lnTo>
                    <a:lnTo>
                      <a:pt x="1827" y="60"/>
                    </a:lnTo>
                    <a:lnTo>
                      <a:pt x="1829" y="60"/>
                    </a:lnTo>
                    <a:lnTo>
                      <a:pt x="1831" y="60"/>
                    </a:lnTo>
                    <a:lnTo>
                      <a:pt x="1832" y="60"/>
                    </a:lnTo>
                    <a:lnTo>
                      <a:pt x="1833" y="59"/>
                    </a:lnTo>
                    <a:lnTo>
                      <a:pt x="1835" y="59"/>
                    </a:lnTo>
                    <a:lnTo>
                      <a:pt x="1837" y="59"/>
                    </a:lnTo>
                    <a:lnTo>
                      <a:pt x="1838" y="59"/>
                    </a:lnTo>
                    <a:lnTo>
                      <a:pt x="1840" y="59"/>
                    </a:lnTo>
                    <a:lnTo>
                      <a:pt x="1841" y="58"/>
                    </a:lnTo>
                    <a:lnTo>
                      <a:pt x="1843" y="58"/>
                    </a:lnTo>
                    <a:lnTo>
                      <a:pt x="1844" y="58"/>
                    </a:lnTo>
                    <a:lnTo>
                      <a:pt x="1846" y="57"/>
                    </a:lnTo>
                    <a:lnTo>
                      <a:pt x="1847" y="57"/>
                    </a:lnTo>
                    <a:lnTo>
                      <a:pt x="1849" y="57"/>
                    </a:lnTo>
                    <a:lnTo>
                      <a:pt x="1850" y="57"/>
                    </a:lnTo>
                    <a:lnTo>
                      <a:pt x="1852" y="56"/>
                    </a:lnTo>
                    <a:lnTo>
                      <a:pt x="1853" y="56"/>
                    </a:lnTo>
                    <a:lnTo>
                      <a:pt x="1855" y="56"/>
                    </a:lnTo>
                    <a:lnTo>
                      <a:pt x="1856" y="56"/>
                    </a:lnTo>
                    <a:lnTo>
                      <a:pt x="1858" y="56"/>
                    </a:lnTo>
                    <a:lnTo>
                      <a:pt x="1860" y="56"/>
                    </a:lnTo>
                    <a:lnTo>
                      <a:pt x="1861" y="56"/>
                    </a:lnTo>
                    <a:lnTo>
                      <a:pt x="1862" y="56"/>
                    </a:lnTo>
                    <a:lnTo>
                      <a:pt x="1864" y="56"/>
                    </a:lnTo>
                    <a:lnTo>
                      <a:pt x="1866" y="56"/>
                    </a:lnTo>
                    <a:lnTo>
                      <a:pt x="1867" y="56"/>
                    </a:lnTo>
                    <a:lnTo>
                      <a:pt x="1869" y="56"/>
                    </a:lnTo>
                    <a:lnTo>
                      <a:pt x="1870" y="57"/>
                    </a:lnTo>
                    <a:lnTo>
                      <a:pt x="1872" y="57"/>
                    </a:lnTo>
                    <a:lnTo>
                      <a:pt x="1873" y="57"/>
                    </a:lnTo>
                    <a:lnTo>
                      <a:pt x="1875" y="57"/>
                    </a:lnTo>
                    <a:lnTo>
                      <a:pt x="1876" y="58"/>
                    </a:lnTo>
                    <a:lnTo>
                      <a:pt x="1877" y="58"/>
                    </a:lnTo>
                    <a:lnTo>
                      <a:pt x="1879" y="59"/>
                    </a:lnTo>
                    <a:lnTo>
                      <a:pt x="1881" y="59"/>
                    </a:lnTo>
                    <a:lnTo>
                      <a:pt x="1882" y="59"/>
                    </a:lnTo>
                    <a:lnTo>
                      <a:pt x="1884" y="60"/>
                    </a:lnTo>
                    <a:lnTo>
                      <a:pt x="1885" y="60"/>
                    </a:lnTo>
                    <a:lnTo>
                      <a:pt x="1887" y="60"/>
                    </a:lnTo>
                    <a:lnTo>
                      <a:pt x="1888" y="61"/>
                    </a:lnTo>
                    <a:lnTo>
                      <a:pt x="1890" y="61"/>
                    </a:lnTo>
                    <a:lnTo>
                      <a:pt x="1891" y="61"/>
                    </a:lnTo>
                    <a:lnTo>
                      <a:pt x="1893" y="61"/>
                    </a:lnTo>
                    <a:lnTo>
                      <a:pt x="1894" y="61"/>
                    </a:lnTo>
                    <a:lnTo>
                      <a:pt x="1896" y="62"/>
                    </a:lnTo>
                    <a:lnTo>
                      <a:pt x="1898" y="62"/>
                    </a:lnTo>
                    <a:lnTo>
                      <a:pt x="1899" y="62"/>
                    </a:lnTo>
                    <a:lnTo>
                      <a:pt x="1900" y="62"/>
                    </a:lnTo>
                    <a:lnTo>
                      <a:pt x="1902" y="62"/>
                    </a:lnTo>
                    <a:lnTo>
                      <a:pt x="1904" y="62"/>
                    </a:lnTo>
                    <a:lnTo>
                      <a:pt x="1905" y="61"/>
                    </a:lnTo>
                    <a:lnTo>
                      <a:pt x="1906" y="61"/>
                    </a:lnTo>
                    <a:lnTo>
                      <a:pt x="1908" y="61"/>
                    </a:lnTo>
                    <a:lnTo>
                      <a:pt x="1910" y="61"/>
                    </a:lnTo>
                    <a:lnTo>
                      <a:pt x="1911" y="61"/>
                    </a:lnTo>
                    <a:lnTo>
                      <a:pt x="1913" y="60"/>
                    </a:lnTo>
                    <a:lnTo>
                      <a:pt x="1914" y="60"/>
                    </a:lnTo>
                    <a:lnTo>
                      <a:pt x="1916" y="60"/>
                    </a:lnTo>
                    <a:lnTo>
                      <a:pt x="1917" y="60"/>
                    </a:lnTo>
                    <a:lnTo>
                      <a:pt x="1919" y="60"/>
                    </a:lnTo>
                    <a:lnTo>
                      <a:pt x="1920" y="60"/>
                    </a:lnTo>
                    <a:lnTo>
                      <a:pt x="1922" y="59"/>
                    </a:lnTo>
                    <a:lnTo>
                      <a:pt x="1923" y="59"/>
                    </a:lnTo>
                    <a:lnTo>
                      <a:pt x="1925" y="59"/>
                    </a:lnTo>
                    <a:lnTo>
                      <a:pt x="1926" y="59"/>
                    </a:lnTo>
                    <a:lnTo>
                      <a:pt x="1928" y="59"/>
                    </a:lnTo>
                    <a:lnTo>
                      <a:pt x="1929" y="60"/>
                    </a:lnTo>
                    <a:lnTo>
                      <a:pt x="1931" y="60"/>
                    </a:lnTo>
                    <a:lnTo>
                      <a:pt x="1933" y="60"/>
                    </a:lnTo>
                    <a:lnTo>
                      <a:pt x="1934" y="60"/>
                    </a:lnTo>
                    <a:lnTo>
                      <a:pt x="1935" y="61"/>
                    </a:lnTo>
                    <a:lnTo>
                      <a:pt x="1937" y="61"/>
                    </a:lnTo>
                    <a:lnTo>
                      <a:pt x="1939" y="61"/>
                    </a:lnTo>
                    <a:lnTo>
                      <a:pt x="1940" y="62"/>
                    </a:lnTo>
                    <a:lnTo>
                      <a:pt x="1942" y="62"/>
                    </a:lnTo>
                    <a:lnTo>
                      <a:pt x="1943" y="63"/>
                    </a:lnTo>
                    <a:lnTo>
                      <a:pt x="1944" y="63"/>
                    </a:lnTo>
                    <a:lnTo>
                      <a:pt x="1946" y="64"/>
                    </a:lnTo>
                    <a:lnTo>
                      <a:pt x="1948" y="65"/>
                    </a:lnTo>
                    <a:lnTo>
                      <a:pt x="1949" y="65"/>
                    </a:lnTo>
                    <a:lnTo>
                      <a:pt x="1951" y="66"/>
                    </a:lnTo>
                    <a:lnTo>
                      <a:pt x="1952" y="66"/>
                    </a:lnTo>
                    <a:lnTo>
                      <a:pt x="1954" y="67"/>
                    </a:lnTo>
                    <a:lnTo>
                      <a:pt x="1955" y="67"/>
                    </a:lnTo>
                    <a:lnTo>
                      <a:pt x="1957" y="67"/>
                    </a:lnTo>
                    <a:lnTo>
                      <a:pt x="1958" y="67"/>
                    </a:lnTo>
                    <a:lnTo>
                      <a:pt x="1960" y="68"/>
                    </a:lnTo>
                    <a:lnTo>
                      <a:pt x="1961" y="68"/>
                    </a:lnTo>
                    <a:lnTo>
                      <a:pt x="1963" y="68"/>
                    </a:lnTo>
                    <a:lnTo>
                      <a:pt x="1964" y="68"/>
                    </a:lnTo>
                    <a:lnTo>
                      <a:pt x="1966" y="67"/>
                    </a:lnTo>
                    <a:lnTo>
                      <a:pt x="1967" y="67"/>
                    </a:lnTo>
                    <a:lnTo>
                      <a:pt x="1969" y="67"/>
                    </a:lnTo>
                    <a:lnTo>
                      <a:pt x="1971" y="67"/>
                    </a:lnTo>
                    <a:lnTo>
                      <a:pt x="1972" y="66"/>
                    </a:lnTo>
                    <a:lnTo>
                      <a:pt x="1973" y="66"/>
                    </a:lnTo>
                    <a:lnTo>
                      <a:pt x="1975" y="65"/>
                    </a:lnTo>
                    <a:lnTo>
                      <a:pt x="1977" y="65"/>
                    </a:lnTo>
                    <a:lnTo>
                      <a:pt x="1978" y="65"/>
                    </a:lnTo>
                    <a:lnTo>
                      <a:pt x="1979" y="64"/>
                    </a:lnTo>
                    <a:lnTo>
                      <a:pt x="1981" y="63"/>
                    </a:lnTo>
                    <a:lnTo>
                      <a:pt x="1983" y="63"/>
                    </a:lnTo>
                    <a:lnTo>
                      <a:pt x="1984" y="63"/>
                    </a:lnTo>
                    <a:lnTo>
                      <a:pt x="1986" y="62"/>
                    </a:lnTo>
                    <a:lnTo>
                      <a:pt x="1987" y="62"/>
                    </a:lnTo>
                    <a:lnTo>
                      <a:pt x="1989" y="62"/>
                    </a:lnTo>
                    <a:lnTo>
                      <a:pt x="1990" y="62"/>
                    </a:lnTo>
                    <a:lnTo>
                      <a:pt x="1992" y="62"/>
                    </a:lnTo>
                    <a:lnTo>
                      <a:pt x="1993" y="62"/>
                    </a:lnTo>
                    <a:lnTo>
                      <a:pt x="1995" y="62"/>
                    </a:lnTo>
                    <a:lnTo>
                      <a:pt x="1996" y="63"/>
                    </a:lnTo>
                    <a:lnTo>
                      <a:pt x="1998" y="63"/>
                    </a:lnTo>
                    <a:lnTo>
                      <a:pt x="2000" y="63"/>
                    </a:lnTo>
                    <a:lnTo>
                      <a:pt x="2001" y="64"/>
                    </a:lnTo>
                    <a:lnTo>
                      <a:pt x="2002" y="65"/>
                    </a:lnTo>
                    <a:lnTo>
                      <a:pt x="2004" y="66"/>
                    </a:lnTo>
                    <a:lnTo>
                      <a:pt x="2006" y="66"/>
                    </a:lnTo>
                    <a:lnTo>
                      <a:pt x="2007" y="67"/>
                    </a:lnTo>
                    <a:lnTo>
                      <a:pt x="2008" y="68"/>
                    </a:lnTo>
                    <a:lnTo>
                      <a:pt x="2010" y="69"/>
                    </a:lnTo>
                    <a:lnTo>
                      <a:pt x="2011" y="70"/>
                    </a:lnTo>
                    <a:lnTo>
                      <a:pt x="2013" y="71"/>
                    </a:lnTo>
                    <a:lnTo>
                      <a:pt x="2015" y="72"/>
                    </a:lnTo>
                    <a:lnTo>
                      <a:pt x="2016" y="73"/>
                    </a:lnTo>
                    <a:lnTo>
                      <a:pt x="2017" y="74"/>
                    </a:lnTo>
                    <a:lnTo>
                      <a:pt x="2019" y="75"/>
                    </a:lnTo>
                    <a:lnTo>
                      <a:pt x="2021" y="76"/>
                    </a:lnTo>
                    <a:lnTo>
                      <a:pt x="2022" y="77"/>
                    </a:lnTo>
                    <a:lnTo>
                      <a:pt x="2024" y="78"/>
                    </a:lnTo>
                    <a:lnTo>
                      <a:pt x="2025" y="78"/>
                    </a:lnTo>
                    <a:lnTo>
                      <a:pt x="2027" y="79"/>
                    </a:lnTo>
                    <a:lnTo>
                      <a:pt x="2028" y="79"/>
                    </a:lnTo>
                    <a:lnTo>
                      <a:pt x="2030" y="80"/>
                    </a:lnTo>
                    <a:lnTo>
                      <a:pt x="2031" y="80"/>
                    </a:lnTo>
                    <a:lnTo>
                      <a:pt x="2033" y="81"/>
                    </a:lnTo>
                    <a:lnTo>
                      <a:pt x="2034" y="81"/>
                    </a:lnTo>
                    <a:lnTo>
                      <a:pt x="2036" y="81"/>
                    </a:lnTo>
                    <a:lnTo>
                      <a:pt x="2037" y="81"/>
                    </a:lnTo>
                    <a:lnTo>
                      <a:pt x="2039" y="81"/>
                    </a:lnTo>
                    <a:lnTo>
                      <a:pt x="2040" y="81"/>
                    </a:lnTo>
                    <a:lnTo>
                      <a:pt x="2042" y="81"/>
                    </a:lnTo>
                    <a:lnTo>
                      <a:pt x="2044" y="81"/>
                    </a:lnTo>
                    <a:lnTo>
                      <a:pt x="2045" y="81"/>
                    </a:lnTo>
                    <a:lnTo>
                      <a:pt x="2046" y="81"/>
                    </a:lnTo>
                    <a:lnTo>
                      <a:pt x="2048" y="81"/>
                    </a:lnTo>
                    <a:lnTo>
                      <a:pt x="2050" y="81"/>
                    </a:lnTo>
                    <a:lnTo>
                      <a:pt x="2051" y="81"/>
                    </a:lnTo>
                    <a:lnTo>
                      <a:pt x="2053" y="80"/>
                    </a:lnTo>
                    <a:lnTo>
                      <a:pt x="2054" y="80"/>
                    </a:lnTo>
                    <a:lnTo>
                      <a:pt x="2056" y="80"/>
                    </a:lnTo>
                    <a:lnTo>
                      <a:pt x="2057" y="80"/>
                    </a:lnTo>
                    <a:lnTo>
                      <a:pt x="2059" y="80"/>
                    </a:lnTo>
                    <a:lnTo>
                      <a:pt x="2060" y="80"/>
                    </a:lnTo>
                    <a:lnTo>
                      <a:pt x="2062" y="79"/>
                    </a:lnTo>
                    <a:lnTo>
                      <a:pt x="2063" y="79"/>
                    </a:lnTo>
                    <a:lnTo>
                      <a:pt x="2065" y="79"/>
                    </a:lnTo>
                    <a:lnTo>
                      <a:pt x="2066" y="79"/>
                    </a:lnTo>
                    <a:lnTo>
                      <a:pt x="2068" y="79"/>
                    </a:lnTo>
                    <a:lnTo>
                      <a:pt x="2069" y="78"/>
                    </a:lnTo>
                    <a:lnTo>
                      <a:pt x="2071" y="78"/>
                    </a:lnTo>
                    <a:lnTo>
                      <a:pt x="2073" y="78"/>
                    </a:lnTo>
                    <a:lnTo>
                      <a:pt x="2074" y="78"/>
                    </a:lnTo>
                    <a:lnTo>
                      <a:pt x="2075" y="77"/>
                    </a:lnTo>
                    <a:lnTo>
                      <a:pt x="2077" y="76"/>
                    </a:lnTo>
                    <a:lnTo>
                      <a:pt x="2078" y="76"/>
                    </a:lnTo>
                    <a:lnTo>
                      <a:pt x="2080" y="76"/>
                    </a:lnTo>
                    <a:lnTo>
                      <a:pt x="2081" y="75"/>
                    </a:lnTo>
                    <a:lnTo>
                      <a:pt x="2083" y="75"/>
                    </a:lnTo>
                    <a:lnTo>
                      <a:pt x="2084" y="74"/>
                    </a:lnTo>
                    <a:lnTo>
                      <a:pt x="2086" y="73"/>
                    </a:lnTo>
                    <a:lnTo>
                      <a:pt x="2088" y="73"/>
                    </a:lnTo>
                    <a:lnTo>
                      <a:pt x="2089" y="72"/>
                    </a:lnTo>
                    <a:lnTo>
                      <a:pt x="2090" y="71"/>
                    </a:lnTo>
                    <a:lnTo>
                      <a:pt x="2092" y="70"/>
                    </a:lnTo>
                    <a:lnTo>
                      <a:pt x="2094" y="69"/>
                    </a:lnTo>
                    <a:lnTo>
                      <a:pt x="2095" y="69"/>
                    </a:lnTo>
                    <a:lnTo>
                      <a:pt x="2097" y="68"/>
                    </a:lnTo>
                    <a:lnTo>
                      <a:pt x="2098" y="67"/>
                    </a:lnTo>
                    <a:lnTo>
                      <a:pt x="2100" y="66"/>
                    </a:lnTo>
                    <a:lnTo>
                      <a:pt x="2101" y="66"/>
                    </a:lnTo>
                    <a:lnTo>
                      <a:pt x="2103" y="65"/>
                    </a:lnTo>
                    <a:lnTo>
                      <a:pt x="2104" y="64"/>
                    </a:lnTo>
                    <a:lnTo>
                      <a:pt x="2106" y="63"/>
                    </a:lnTo>
                    <a:lnTo>
                      <a:pt x="2107" y="63"/>
                    </a:lnTo>
                    <a:lnTo>
                      <a:pt x="2109" y="62"/>
                    </a:lnTo>
                    <a:lnTo>
                      <a:pt x="2110" y="62"/>
                    </a:lnTo>
                    <a:lnTo>
                      <a:pt x="2112" y="61"/>
                    </a:lnTo>
                    <a:lnTo>
                      <a:pt x="2113" y="61"/>
                    </a:lnTo>
                    <a:lnTo>
                      <a:pt x="2115" y="61"/>
                    </a:lnTo>
                    <a:lnTo>
                      <a:pt x="2117" y="60"/>
                    </a:lnTo>
                    <a:lnTo>
                      <a:pt x="2118" y="60"/>
                    </a:lnTo>
                    <a:lnTo>
                      <a:pt x="2119" y="60"/>
                    </a:lnTo>
                    <a:lnTo>
                      <a:pt x="2121" y="60"/>
                    </a:lnTo>
                    <a:lnTo>
                      <a:pt x="2123" y="60"/>
                    </a:lnTo>
                    <a:lnTo>
                      <a:pt x="2124" y="60"/>
                    </a:lnTo>
                    <a:lnTo>
                      <a:pt x="2126" y="60"/>
                    </a:lnTo>
                    <a:lnTo>
                      <a:pt x="2127" y="60"/>
                    </a:lnTo>
                    <a:lnTo>
                      <a:pt x="2129" y="60"/>
                    </a:lnTo>
                    <a:lnTo>
                      <a:pt x="2130" y="60"/>
                    </a:lnTo>
                    <a:lnTo>
                      <a:pt x="2132" y="60"/>
                    </a:lnTo>
                    <a:lnTo>
                      <a:pt x="2133" y="60"/>
                    </a:lnTo>
                    <a:lnTo>
                      <a:pt x="2135" y="60"/>
                    </a:lnTo>
                    <a:lnTo>
                      <a:pt x="2136" y="60"/>
                    </a:lnTo>
                    <a:lnTo>
                      <a:pt x="2138" y="61"/>
                    </a:lnTo>
                    <a:lnTo>
                      <a:pt x="2139" y="61"/>
                    </a:lnTo>
                    <a:lnTo>
                      <a:pt x="2141" y="61"/>
                    </a:lnTo>
                    <a:lnTo>
                      <a:pt x="2142" y="61"/>
                    </a:lnTo>
                    <a:lnTo>
                      <a:pt x="2144" y="61"/>
                    </a:lnTo>
                    <a:lnTo>
                      <a:pt x="2145" y="61"/>
                    </a:lnTo>
                    <a:lnTo>
                      <a:pt x="2147" y="61"/>
                    </a:lnTo>
                    <a:lnTo>
                      <a:pt x="2148" y="61"/>
                    </a:lnTo>
                    <a:lnTo>
                      <a:pt x="2150" y="61"/>
                    </a:lnTo>
                    <a:lnTo>
                      <a:pt x="2151" y="61"/>
                    </a:lnTo>
                    <a:lnTo>
                      <a:pt x="2153" y="61"/>
                    </a:lnTo>
                    <a:lnTo>
                      <a:pt x="2155" y="60"/>
                    </a:lnTo>
                    <a:lnTo>
                      <a:pt x="2156" y="60"/>
                    </a:lnTo>
                    <a:lnTo>
                      <a:pt x="2157" y="60"/>
                    </a:lnTo>
                    <a:lnTo>
                      <a:pt x="2159" y="60"/>
                    </a:lnTo>
                    <a:lnTo>
                      <a:pt x="2161" y="60"/>
                    </a:lnTo>
                    <a:lnTo>
                      <a:pt x="2162" y="60"/>
                    </a:lnTo>
                    <a:lnTo>
                      <a:pt x="2163" y="59"/>
                    </a:lnTo>
                    <a:lnTo>
                      <a:pt x="2165" y="59"/>
                    </a:lnTo>
                    <a:lnTo>
                      <a:pt x="2167" y="59"/>
                    </a:lnTo>
                    <a:lnTo>
                      <a:pt x="2168" y="59"/>
                    </a:lnTo>
                    <a:lnTo>
                      <a:pt x="2170" y="59"/>
                    </a:lnTo>
                    <a:lnTo>
                      <a:pt x="2171" y="59"/>
                    </a:lnTo>
                    <a:lnTo>
                      <a:pt x="2173" y="59"/>
                    </a:lnTo>
                    <a:lnTo>
                      <a:pt x="2174" y="59"/>
                    </a:lnTo>
                    <a:lnTo>
                      <a:pt x="2176" y="59"/>
                    </a:lnTo>
                    <a:lnTo>
                      <a:pt x="2177" y="59"/>
                    </a:lnTo>
                    <a:lnTo>
                      <a:pt x="2179" y="59"/>
                    </a:lnTo>
                    <a:lnTo>
                      <a:pt x="2180" y="59"/>
                    </a:lnTo>
                    <a:lnTo>
                      <a:pt x="2182" y="59"/>
                    </a:lnTo>
                    <a:lnTo>
                      <a:pt x="2183" y="59"/>
                    </a:lnTo>
                    <a:lnTo>
                      <a:pt x="2185" y="59"/>
                    </a:lnTo>
                    <a:lnTo>
                      <a:pt x="2186" y="60"/>
                    </a:lnTo>
                    <a:lnTo>
                      <a:pt x="2188" y="60"/>
                    </a:lnTo>
                    <a:lnTo>
                      <a:pt x="2190" y="60"/>
                    </a:lnTo>
                    <a:lnTo>
                      <a:pt x="2191" y="61"/>
                    </a:lnTo>
                    <a:lnTo>
                      <a:pt x="2192" y="61"/>
                    </a:lnTo>
                    <a:lnTo>
                      <a:pt x="2194" y="61"/>
                    </a:lnTo>
                    <a:lnTo>
                      <a:pt x="2196" y="62"/>
                    </a:lnTo>
                    <a:lnTo>
                      <a:pt x="2197" y="62"/>
                    </a:lnTo>
                    <a:lnTo>
                      <a:pt x="2199" y="62"/>
                    </a:lnTo>
                    <a:lnTo>
                      <a:pt x="2200" y="63"/>
                    </a:lnTo>
                    <a:lnTo>
                      <a:pt x="2202" y="63"/>
                    </a:lnTo>
                    <a:lnTo>
                      <a:pt x="2203" y="63"/>
                    </a:lnTo>
                    <a:lnTo>
                      <a:pt x="2205" y="64"/>
                    </a:lnTo>
                    <a:lnTo>
                      <a:pt x="2206" y="64"/>
                    </a:lnTo>
                    <a:lnTo>
                      <a:pt x="2208" y="64"/>
                    </a:lnTo>
                    <a:lnTo>
                      <a:pt x="2209" y="65"/>
                    </a:lnTo>
                    <a:lnTo>
                      <a:pt x="2211" y="65"/>
                    </a:lnTo>
                    <a:lnTo>
                      <a:pt x="2212" y="65"/>
                    </a:lnTo>
                    <a:lnTo>
                      <a:pt x="2214" y="65"/>
                    </a:lnTo>
                    <a:lnTo>
                      <a:pt x="2215" y="65"/>
                    </a:lnTo>
                    <a:lnTo>
                      <a:pt x="2217" y="65"/>
                    </a:lnTo>
                    <a:lnTo>
                      <a:pt x="2218" y="65"/>
                    </a:lnTo>
                    <a:lnTo>
                      <a:pt x="2220" y="65"/>
                    </a:lnTo>
                    <a:lnTo>
                      <a:pt x="2221" y="65"/>
                    </a:lnTo>
                    <a:lnTo>
                      <a:pt x="2223" y="65"/>
                    </a:lnTo>
                    <a:lnTo>
                      <a:pt x="2224" y="64"/>
                    </a:lnTo>
                    <a:lnTo>
                      <a:pt x="2226" y="64"/>
                    </a:lnTo>
                    <a:lnTo>
                      <a:pt x="2228" y="63"/>
                    </a:lnTo>
                    <a:lnTo>
                      <a:pt x="2229" y="63"/>
                    </a:lnTo>
                    <a:lnTo>
                      <a:pt x="2230" y="63"/>
                    </a:lnTo>
                    <a:lnTo>
                      <a:pt x="2232" y="62"/>
                    </a:lnTo>
                    <a:lnTo>
                      <a:pt x="2234" y="62"/>
                    </a:lnTo>
                    <a:lnTo>
                      <a:pt x="2235" y="61"/>
                    </a:lnTo>
                    <a:lnTo>
                      <a:pt x="2236" y="61"/>
                    </a:lnTo>
                    <a:lnTo>
                      <a:pt x="2238" y="61"/>
                    </a:lnTo>
                    <a:lnTo>
                      <a:pt x="2240" y="60"/>
                    </a:lnTo>
                    <a:lnTo>
                      <a:pt x="2241" y="59"/>
                    </a:lnTo>
                    <a:lnTo>
                      <a:pt x="2243" y="59"/>
                    </a:lnTo>
                    <a:lnTo>
                      <a:pt x="2244" y="58"/>
                    </a:lnTo>
                    <a:lnTo>
                      <a:pt x="2246" y="58"/>
                    </a:lnTo>
                    <a:lnTo>
                      <a:pt x="2247" y="57"/>
                    </a:lnTo>
                    <a:lnTo>
                      <a:pt x="2249" y="57"/>
                    </a:lnTo>
                    <a:lnTo>
                      <a:pt x="2250" y="56"/>
                    </a:lnTo>
                    <a:lnTo>
                      <a:pt x="2252" y="56"/>
                    </a:lnTo>
                    <a:lnTo>
                      <a:pt x="2253" y="55"/>
                    </a:lnTo>
                    <a:lnTo>
                      <a:pt x="2255" y="55"/>
                    </a:lnTo>
                    <a:lnTo>
                      <a:pt x="2257" y="55"/>
                    </a:lnTo>
                    <a:lnTo>
                      <a:pt x="2258" y="54"/>
                    </a:lnTo>
                    <a:lnTo>
                      <a:pt x="2259" y="54"/>
                    </a:lnTo>
                    <a:lnTo>
                      <a:pt x="2261" y="54"/>
                    </a:lnTo>
                    <a:lnTo>
                      <a:pt x="2263" y="54"/>
                    </a:lnTo>
                    <a:lnTo>
                      <a:pt x="2264" y="54"/>
                    </a:lnTo>
                    <a:lnTo>
                      <a:pt x="2265" y="54"/>
                    </a:lnTo>
                    <a:lnTo>
                      <a:pt x="2267" y="53"/>
                    </a:lnTo>
                    <a:lnTo>
                      <a:pt x="2269" y="53"/>
                    </a:lnTo>
                    <a:lnTo>
                      <a:pt x="2270" y="53"/>
                    </a:lnTo>
                    <a:lnTo>
                      <a:pt x="2272" y="53"/>
                    </a:lnTo>
                    <a:lnTo>
                      <a:pt x="2273" y="53"/>
                    </a:lnTo>
                    <a:lnTo>
                      <a:pt x="2275" y="53"/>
                    </a:lnTo>
                    <a:lnTo>
                      <a:pt x="2276" y="53"/>
                    </a:lnTo>
                    <a:lnTo>
                      <a:pt x="2278" y="53"/>
                    </a:lnTo>
                    <a:lnTo>
                      <a:pt x="2279" y="53"/>
                    </a:lnTo>
                    <a:lnTo>
                      <a:pt x="2281" y="53"/>
                    </a:lnTo>
                    <a:lnTo>
                      <a:pt x="2282" y="53"/>
                    </a:lnTo>
                    <a:lnTo>
                      <a:pt x="2284" y="53"/>
                    </a:lnTo>
                    <a:lnTo>
                      <a:pt x="2285" y="53"/>
                    </a:lnTo>
                    <a:lnTo>
                      <a:pt x="2287" y="53"/>
                    </a:lnTo>
                    <a:lnTo>
                      <a:pt x="2288" y="53"/>
                    </a:lnTo>
                    <a:lnTo>
                      <a:pt x="2290" y="52"/>
                    </a:lnTo>
                    <a:lnTo>
                      <a:pt x="2291" y="52"/>
                    </a:lnTo>
                    <a:lnTo>
                      <a:pt x="2293" y="52"/>
                    </a:lnTo>
                    <a:lnTo>
                      <a:pt x="2294" y="51"/>
                    </a:lnTo>
                    <a:lnTo>
                      <a:pt x="2296" y="51"/>
                    </a:lnTo>
                    <a:lnTo>
                      <a:pt x="2297" y="51"/>
                    </a:lnTo>
                    <a:lnTo>
                      <a:pt x="2299" y="50"/>
                    </a:lnTo>
                    <a:lnTo>
                      <a:pt x="2301" y="50"/>
                    </a:lnTo>
                    <a:lnTo>
                      <a:pt x="2302" y="50"/>
                    </a:lnTo>
                    <a:lnTo>
                      <a:pt x="2303" y="49"/>
                    </a:lnTo>
                    <a:lnTo>
                      <a:pt x="2305" y="49"/>
                    </a:lnTo>
                    <a:lnTo>
                      <a:pt x="2307" y="48"/>
                    </a:lnTo>
                    <a:lnTo>
                      <a:pt x="2308" y="48"/>
                    </a:lnTo>
                    <a:lnTo>
                      <a:pt x="2310" y="48"/>
                    </a:lnTo>
                    <a:lnTo>
                      <a:pt x="2311" y="47"/>
                    </a:lnTo>
                    <a:lnTo>
                      <a:pt x="2313" y="47"/>
                    </a:lnTo>
                    <a:lnTo>
                      <a:pt x="2314" y="46"/>
                    </a:lnTo>
                    <a:lnTo>
                      <a:pt x="2316" y="46"/>
                    </a:lnTo>
                    <a:lnTo>
                      <a:pt x="2317" y="46"/>
                    </a:lnTo>
                    <a:lnTo>
                      <a:pt x="2319" y="46"/>
                    </a:lnTo>
                    <a:lnTo>
                      <a:pt x="2320" y="45"/>
                    </a:lnTo>
                    <a:lnTo>
                      <a:pt x="2322" y="45"/>
                    </a:lnTo>
                    <a:lnTo>
                      <a:pt x="2323" y="45"/>
                    </a:lnTo>
                    <a:lnTo>
                      <a:pt x="2325" y="46"/>
                    </a:lnTo>
                    <a:lnTo>
                      <a:pt x="2326" y="46"/>
                    </a:lnTo>
                    <a:lnTo>
                      <a:pt x="2328" y="46"/>
                    </a:lnTo>
                    <a:lnTo>
                      <a:pt x="2330" y="47"/>
                    </a:lnTo>
                    <a:lnTo>
                      <a:pt x="2331" y="47"/>
                    </a:lnTo>
                    <a:lnTo>
                      <a:pt x="2332" y="48"/>
                    </a:lnTo>
                    <a:lnTo>
                      <a:pt x="2334" y="48"/>
                    </a:lnTo>
                    <a:lnTo>
                      <a:pt x="2336" y="49"/>
                    </a:lnTo>
                    <a:lnTo>
                      <a:pt x="2337" y="50"/>
                    </a:lnTo>
                    <a:lnTo>
                      <a:pt x="2338" y="50"/>
                    </a:lnTo>
                    <a:lnTo>
                      <a:pt x="2340" y="51"/>
                    </a:lnTo>
                    <a:lnTo>
                      <a:pt x="2342" y="52"/>
                    </a:lnTo>
                    <a:lnTo>
                      <a:pt x="2343" y="53"/>
                    </a:lnTo>
                    <a:lnTo>
                      <a:pt x="2345" y="54"/>
                    </a:lnTo>
                    <a:lnTo>
                      <a:pt x="2346" y="55"/>
                    </a:lnTo>
                    <a:lnTo>
                      <a:pt x="2348" y="55"/>
                    </a:lnTo>
                    <a:lnTo>
                      <a:pt x="2349" y="56"/>
                    </a:lnTo>
                    <a:lnTo>
                      <a:pt x="2351" y="57"/>
                    </a:lnTo>
                    <a:lnTo>
                      <a:pt x="2352" y="57"/>
                    </a:lnTo>
                    <a:lnTo>
                      <a:pt x="2354" y="58"/>
                    </a:lnTo>
                    <a:lnTo>
                      <a:pt x="2355" y="58"/>
                    </a:lnTo>
                    <a:lnTo>
                      <a:pt x="2357" y="59"/>
                    </a:lnTo>
                    <a:lnTo>
                      <a:pt x="2358" y="59"/>
                    </a:lnTo>
                    <a:lnTo>
                      <a:pt x="2360" y="59"/>
                    </a:lnTo>
                    <a:lnTo>
                      <a:pt x="2361" y="59"/>
                    </a:lnTo>
                    <a:lnTo>
                      <a:pt x="2363" y="58"/>
                    </a:lnTo>
                    <a:lnTo>
                      <a:pt x="2364" y="58"/>
                    </a:lnTo>
                    <a:lnTo>
                      <a:pt x="2366" y="57"/>
                    </a:lnTo>
                    <a:lnTo>
                      <a:pt x="2367" y="56"/>
                    </a:lnTo>
                    <a:lnTo>
                      <a:pt x="2369" y="55"/>
                    </a:lnTo>
                    <a:lnTo>
                      <a:pt x="2370" y="54"/>
                    </a:lnTo>
                    <a:lnTo>
                      <a:pt x="2372" y="53"/>
                    </a:lnTo>
                    <a:lnTo>
                      <a:pt x="2374" y="51"/>
                    </a:lnTo>
                    <a:lnTo>
                      <a:pt x="2375" y="49"/>
                    </a:lnTo>
                    <a:lnTo>
                      <a:pt x="2376" y="48"/>
                    </a:lnTo>
                    <a:lnTo>
                      <a:pt x="2378" y="45"/>
                    </a:lnTo>
                    <a:lnTo>
                      <a:pt x="2380" y="43"/>
                    </a:lnTo>
                    <a:lnTo>
                      <a:pt x="2381" y="41"/>
                    </a:lnTo>
                    <a:lnTo>
                      <a:pt x="2383" y="39"/>
                    </a:lnTo>
                    <a:lnTo>
                      <a:pt x="2384" y="36"/>
                    </a:lnTo>
                    <a:lnTo>
                      <a:pt x="2386" y="34"/>
                    </a:lnTo>
                    <a:lnTo>
                      <a:pt x="2387" y="31"/>
                    </a:lnTo>
                    <a:lnTo>
                      <a:pt x="2389" y="29"/>
                    </a:lnTo>
                    <a:lnTo>
                      <a:pt x="2390" y="26"/>
                    </a:lnTo>
                    <a:lnTo>
                      <a:pt x="2392" y="24"/>
                    </a:lnTo>
                    <a:lnTo>
                      <a:pt x="2393" y="21"/>
                    </a:lnTo>
                    <a:lnTo>
                      <a:pt x="2395" y="19"/>
                    </a:lnTo>
                    <a:lnTo>
                      <a:pt x="2396" y="17"/>
                    </a:lnTo>
                    <a:lnTo>
                      <a:pt x="2398" y="14"/>
                    </a:lnTo>
                    <a:lnTo>
                      <a:pt x="2399" y="12"/>
                    </a:lnTo>
                    <a:lnTo>
                      <a:pt x="2401" y="10"/>
                    </a:lnTo>
                    <a:lnTo>
                      <a:pt x="2403" y="8"/>
                    </a:lnTo>
                    <a:lnTo>
                      <a:pt x="2404" y="7"/>
                    </a:lnTo>
                    <a:lnTo>
                      <a:pt x="2405" y="5"/>
                    </a:lnTo>
                    <a:lnTo>
                      <a:pt x="2407" y="4"/>
                    </a:lnTo>
                    <a:lnTo>
                      <a:pt x="2409" y="3"/>
                    </a:lnTo>
                    <a:lnTo>
                      <a:pt x="2410" y="2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1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1"/>
                    </a:lnTo>
                    <a:lnTo>
                      <a:pt x="2422" y="1"/>
                    </a:lnTo>
                    <a:lnTo>
                      <a:pt x="2424" y="2"/>
                    </a:lnTo>
                    <a:lnTo>
                      <a:pt x="2425" y="2"/>
                    </a:lnTo>
                    <a:lnTo>
                      <a:pt x="2427" y="3"/>
                    </a:lnTo>
                    <a:lnTo>
                      <a:pt x="2428" y="4"/>
                    </a:lnTo>
                    <a:lnTo>
                      <a:pt x="2430" y="5"/>
                    </a:lnTo>
                    <a:lnTo>
                      <a:pt x="2431" y="5"/>
                    </a:lnTo>
                    <a:lnTo>
                      <a:pt x="2433" y="6"/>
                    </a:lnTo>
                    <a:lnTo>
                      <a:pt x="2434" y="7"/>
                    </a:lnTo>
                    <a:lnTo>
                      <a:pt x="2436" y="8"/>
                    </a:lnTo>
                    <a:lnTo>
                      <a:pt x="2437" y="8"/>
                    </a:lnTo>
                    <a:lnTo>
                      <a:pt x="2439" y="9"/>
                    </a:lnTo>
                    <a:lnTo>
                      <a:pt x="2440" y="10"/>
                    </a:lnTo>
                    <a:lnTo>
                      <a:pt x="2442" y="11"/>
                    </a:lnTo>
                    <a:lnTo>
                      <a:pt x="2443" y="11"/>
                    </a:lnTo>
                    <a:lnTo>
                      <a:pt x="2445" y="12"/>
                    </a:lnTo>
                    <a:lnTo>
                      <a:pt x="2447" y="12"/>
                    </a:lnTo>
                    <a:lnTo>
                      <a:pt x="2448" y="12"/>
                    </a:lnTo>
                    <a:lnTo>
                      <a:pt x="2449" y="12"/>
                    </a:lnTo>
                    <a:lnTo>
                      <a:pt x="2451" y="13"/>
                    </a:lnTo>
                    <a:lnTo>
                      <a:pt x="2453" y="13"/>
                    </a:lnTo>
                    <a:lnTo>
                      <a:pt x="2454" y="13"/>
                    </a:lnTo>
                    <a:lnTo>
                      <a:pt x="2456" y="13"/>
                    </a:lnTo>
                    <a:lnTo>
                      <a:pt x="2457" y="13"/>
                    </a:lnTo>
                    <a:lnTo>
                      <a:pt x="2459" y="13"/>
                    </a:lnTo>
                    <a:lnTo>
                      <a:pt x="2460" y="13"/>
                    </a:lnTo>
                    <a:lnTo>
                      <a:pt x="2462" y="13"/>
                    </a:lnTo>
                    <a:lnTo>
                      <a:pt x="2463" y="13"/>
                    </a:lnTo>
                    <a:lnTo>
                      <a:pt x="2465" y="14"/>
                    </a:lnTo>
                    <a:lnTo>
                      <a:pt x="2466" y="14"/>
                    </a:lnTo>
                    <a:lnTo>
                      <a:pt x="2468" y="14"/>
                    </a:lnTo>
                    <a:lnTo>
                      <a:pt x="2469" y="14"/>
                    </a:lnTo>
                    <a:lnTo>
                      <a:pt x="2471" y="14"/>
                    </a:lnTo>
                    <a:lnTo>
                      <a:pt x="2472" y="15"/>
                    </a:lnTo>
                    <a:lnTo>
                      <a:pt x="2474" y="16"/>
                    </a:lnTo>
                    <a:lnTo>
                      <a:pt x="2476" y="16"/>
                    </a:lnTo>
                    <a:lnTo>
                      <a:pt x="2477" y="17"/>
                    </a:lnTo>
                    <a:lnTo>
                      <a:pt x="2478" y="17"/>
                    </a:lnTo>
                    <a:lnTo>
                      <a:pt x="2480" y="18"/>
                    </a:lnTo>
                    <a:lnTo>
                      <a:pt x="2482" y="19"/>
                    </a:lnTo>
                    <a:lnTo>
                      <a:pt x="2483" y="20"/>
                    </a:lnTo>
                    <a:lnTo>
                      <a:pt x="2485" y="21"/>
                    </a:lnTo>
                    <a:lnTo>
                      <a:pt x="2486" y="22"/>
                    </a:lnTo>
                    <a:lnTo>
                      <a:pt x="2488" y="23"/>
                    </a:lnTo>
                    <a:lnTo>
                      <a:pt x="2489" y="24"/>
                    </a:lnTo>
                    <a:lnTo>
                      <a:pt x="2491" y="25"/>
                    </a:lnTo>
                    <a:lnTo>
                      <a:pt x="2492" y="26"/>
                    </a:lnTo>
                    <a:lnTo>
                      <a:pt x="2494" y="27"/>
                    </a:lnTo>
                    <a:lnTo>
                      <a:pt x="2495" y="28"/>
                    </a:lnTo>
                    <a:lnTo>
                      <a:pt x="2497" y="29"/>
                    </a:lnTo>
                    <a:lnTo>
                      <a:pt x="2498" y="30"/>
                    </a:lnTo>
                    <a:lnTo>
                      <a:pt x="2500" y="31"/>
                    </a:lnTo>
                    <a:lnTo>
                      <a:pt x="2501" y="32"/>
                    </a:lnTo>
                    <a:lnTo>
                      <a:pt x="2503" y="33"/>
                    </a:lnTo>
                    <a:lnTo>
                      <a:pt x="2504" y="33"/>
                    </a:lnTo>
                    <a:lnTo>
                      <a:pt x="2506" y="34"/>
                    </a:lnTo>
                    <a:lnTo>
                      <a:pt x="2507" y="35"/>
                    </a:lnTo>
                    <a:lnTo>
                      <a:pt x="2509" y="35"/>
                    </a:lnTo>
                    <a:lnTo>
                      <a:pt x="2510" y="36"/>
                    </a:lnTo>
                    <a:lnTo>
                      <a:pt x="2512" y="36"/>
                    </a:lnTo>
                    <a:lnTo>
                      <a:pt x="2514" y="37"/>
                    </a:lnTo>
                    <a:lnTo>
                      <a:pt x="2515" y="37"/>
                    </a:lnTo>
                    <a:lnTo>
                      <a:pt x="2516" y="37"/>
                    </a:lnTo>
                    <a:lnTo>
                      <a:pt x="2518" y="38"/>
                    </a:lnTo>
                    <a:lnTo>
                      <a:pt x="2520" y="38"/>
                    </a:lnTo>
                    <a:lnTo>
                      <a:pt x="2521" y="38"/>
                    </a:lnTo>
                    <a:lnTo>
                      <a:pt x="2522" y="38"/>
                    </a:lnTo>
                    <a:lnTo>
                      <a:pt x="2524" y="38"/>
                    </a:lnTo>
                    <a:lnTo>
                      <a:pt x="2526" y="39"/>
                    </a:lnTo>
                    <a:lnTo>
                      <a:pt x="2527" y="39"/>
                    </a:lnTo>
                    <a:lnTo>
                      <a:pt x="2529" y="39"/>
                    </a:lnTo>
                    <a:lnTo>
                      <a:pt x="2530" y="39"/>
                    </a:lnTo>
                    <a:lnTo>
                      <a:pt x="2532" y="39"/>
                    </a:lnTo>
                    <a:lnTo>
                      <a:pt x="2533" y="39"/>
                    </a:lnTo>
                    <a:lnTo>
                      <a:pt x="2535" y="39"/>
                    </a:lnTo>
                    <a:lnTo>
                      <a:pt x="2536" y="40"/>
                    </a:lnTo>
                    <a:lnTo>
                      <a:pt x="2538" y="40"/>
                    </a:lnTo>
                    <a:lnTo>
                      <a:pt x="2539" y="40"/>
                    </a:lnTo>
                    <a:lnTo>
                      <a:pt x="2541" y="40"/>
                    </a:lnTo>
                    <a:lnTo>
                      <a:pt x="2542" y="40"/>
                    </a:lnTo>
                    <a:lnTo>
                      <a:pt x="2544" y="40"/>
                    </a:lnTo>
                    <a:lnTo>
                      <a:pt x="2545" y="41"/>
                    </a:lnTo>
                    <a:lnTo>
                      <a:pt x="2547" y="41"/>
                    </a:lnTo>
                    <a:lnTo>
                      <a:pt x="2549" y="41"/>
                    </a:lnTo>
                    <a:lnTo>
                      <a:pt x="2550" y="41"/>
                    </a:lnTo>
                    <a:lnTo>
                      <a:pt x="2551" y="41"/>
                    </a:lnTo>
                    <a:lnTo>
                      <a:pt x="2553" y="40"/>
                    </a:lnTo>
                    <a:lnTo>
                      <a:pt x="2555" y="40"/>
                    </a:lnTo>
                    <a:lnTo>
                      <a:pt x="2556" y="40"/>
                    </a:lnTo>
                    <a:lnTo>
                      <a:pt x="2558" y="39"/>
                    </a:lnTo>
                    <a:lnTo>
                      <a:pt x="2559" y="39"/>
                    </a:lnTo>
                    <a:lnTo>
                      <a:pt x="2561" y="39"/>
                    </a:lnTo>
                    <a:lnTo>
                      <a:pt x="2562" y="38"/>
                    </a:lnTo>
                    <a:lnTo>
                      <a:pt x="2564" y="38"/>
                    </a:lnTo>
                    <a:lnTo>
                      <a:pt x="2565" y="38"/>
                    </a:lnTo>
                    <a:lnTo>
                      <a:pt x="2567" y="37"/>
                    </a:lnTo>
                    <a:lnTo>
                      <a:pt x="2568" y="37"/>
                    </a:lnTo>
                    <a:lnTo>
                      <a:pt x="2570" y="36"/>
                    </a:lnTo>
                    <a:lnTo>
                      <a:pt x="2571" y="36"/>
                    </a:lnTo>
                    <a:lnTo>
                      <a:pt x="2573" y="35"/>
                    </a:lnTo>
                    <a:lnTo>
                      <a:pt x="2574" y="35"/>
                    </a:lnTo>
                    <a:lnTo>
                      <a:pt x="2576" y="34"/>
                    </a:lnTo>
                    <a:lnTo>
                      <a:pt x="2577" y="33"/>
                    </a:lnTo>
                    <a:lnTo>
                      <a:pt x="2579" y="33"/>
                    </a:lnTo>
                    <a:lnTo>
                      <a:pt x="2580" y="33"/>
                    </a:lnTo>
                    <a:lnTo>
                      <a:pt x="2582" y="32"/>
                    </a:lnTo>
                    <a:lnTo>
                      <a:pt x="2583" y="32"/>
                    </a:lnTo>
                    <a:lnTo>
                      <a:pt x="2585" y="32"/>
                    </a:lnTo>
                    <a:lnTo>
                      <a:pt x="2587" y="32"/>
                    </a:lnTo>
                    <a:lnTo>
                      <a:pt x="2588" y="32"/>
                    </a:lnTo>
                    <a:lnTo>
                      <a:pt x="2589" y="32"/>
                    </a:lnTo>
                    <a:lnTo>
                      <a:pt x="2591" y="32"/>
                    </a:lnTo>
                    <a:lnTo>
                      <a:pt x="2593" y="32"/>
                    </a:lnTo>
                    <a:lnTo>
                      <a:pt x="2594" y="33"/>
                    </a:lnTo>
                    <a:lnTo>
                      <a:pt x="2595" y="33"/>
                    </a:lnTo>
                    <a:lnTo>
                      <a:pt x="2597" y="33"/>
                    </a:lnTo>
                    <a:lnTo>
                      <a:pt x="2599" y="34"/>
                    </a:lnTo>
                    <a:lnTo>
                      <a:pt x="2600" y="34"/>
                    </a:lnTo>
                    <a:lnTo>
                      <a:pt x="2602" y="35"/>
                    </a:lnTo>
                    <a:lnTo>
                      <a:pt x="2603" y="35"/>
                    </a:lnTo>
                    <a:lnTo>
                      <a:pt x="2605" y="36"/>
                    </a:lnTo>
                    <a:lnTo>
                      <a:pt x="2606" y="36"/>
                    </a:lnTo>
                    <a:lnTo>
                      <a:pt x="2608" y="36"/>
                    </a:lnTo>
                    <a:lnTo>
                      <a:pt x="2609" y="37"/>
                    </a:lnTo>
                    <a:lnTo>
                      <a:pt x="2611" y="37"/>
                    </a:lnTo>
                    <a:lnTo>
                      <a:pt x="2612" y="37"/>
                    </a:lnTo>
                    <a:lnTo>
                      <a:pt x="2614" y="37"/>
                    </a:lnTo>
                    <a:lnTo>
                      <a:pt x="2616" y="37"/>
                    </a:lnTo>
                    <a:lnTo>
                      <a:pt x="2617" y="37"/>
                    </a:lnTo>
                    <a:lnTo>
                      <a:pt x="2618" y="37"/>
                    </a:lnTo>
                    <a:lnTo>
                      <a:pt x="2620" y="36"/>
                    </a:lnTo>
                    <a:lnTo>
                      <a:pt x="2622" y="36"/>
                    </a:lnTo>
                    <a:lnTo>
                      <a:pt x="2623" y="36"/>
                    </a:lnTo>
                    <a:lnTo>
                      <a:pt x="2624" y="35"/>
                    </a:lnTo>
                    <a:lnTo>
                      <a:pt x="2626" y="34"/>
                    </a:lnTo>
                    <a:lnTo>
                      <a:pt x="2628" y="34"/>
                    </a:lnTo>
                    <a:lnTo>
                      <a:pt x="2629" y="33"/>
                    </a:lnTo>
                    <a:lnTo>
                      <a:pt x="2631" y="32"/>
                    </a:lnTo>
                    <a:lnTo>
                      <a:pt x="2632" y="32"/>
                    </a:lnTo>
                    <a:lnTo>
                      <a:pt x="2634" y="31"/>
                    </a:lnTo>
                    <a:lnTo>
                      <a:pt x="2635" y="30"/>
                    </a:lnTo>
                    <a:lnTo>
                      <a:pt x="2637" y="30"/>
                    </a:lnTo>
                    <a:lnTo>
                      <a:pt x="2638" y="29"/>
                    </a:lnTo>
                    <a:lnTo>
                      <a:pt x="2640" y="29"/>
                    </a:lnTo>
                    <a:lnTo>
                      <a:pt x="2641" y="29"/>
                    </a:lnTo>
                    <a:lnTo>
                      <a:pt x="2643" y="29"/>
                    </a:lnTo>
                    <a:lnTo>
                      <a:pt x="2644" y="29"/>
                    </a:lnTo>
                    <a:lnTo>
                      <a:pt x="2646" y="29"/>
                    </a:lnTo>
                    <a:lnTo>
                      <a:pt x="2647" y="29"/>
                    </a:lnTo>
                    <a:lnTo>
                      <a:pt x="2649" y="30"/>
                    </a:lnTo>
                    <a:lnTo>
                      <a:pt x="2650" y="30"/>
                    </a:lnTo>
                    <a:lnTo>
                      <a:pt x="2652" y="31"/>
                    </a:lnTo>
                    <a:lnTo>
                      <a:pt x="2653" y="32"/>
                    </a:lnTo>
                    <a:lnTo>
                      <a:pt x="2655" y="33"/>
                    </a:lnTo>
                    <a:lnTo>
                      <a:pt x="2656" y="35"/>
                    </a:lnTo>
                    <a:lnTo>
                      <a:pt x="2658" y="37"/>
                    </a:lnTo>
                    <a:lnTo>
                      <a:pt x="2660" y="38"/>
                    </a:lnTo>
                    <a:lnTo>
                      <a:pt x="2661" y="40"/>
                    </a:lnTo>
                    <a:lnTo>
                      <a:pt x="2662" y="42"/>
                    </a:lnTo>
                    <a:lnTo>
                      <a:pt x="2664" y="44"/>
                    </a:lnTo>
                    <a:lnTo>
                      <a:pt x="2666" y="47"/>
                    </a:lnTo>
                    <a:lnTo>
                      <a:pt x="2667" y="49"/>
                    </a:lnTo>
                    <a:lnTo>
                      <a:pt x="2669" y="51"/>
                    </a:lnTo>
                    <a:lnTo>
                      <a:pt x="2670" y="54"/>
                    </a:lnTo>
                    <a:lnTo>
                      <a:pt x="2672" y="56"/>
                    </a:lnTo>
                    <a:lnTo>
                      <a:pt x="2673" y="59"/>
                    </a:lnTo>
                    <a:lnTo>
                      <a:pt x="2675" y="61"/>
                    </a:lnTo>
                    <a:lnTo>
                      <a:pt x="2676" y="63"/>
                    </a:lnTo>
                    <a:lnTo>
                      <a:pt x="2678" y="66"/>
                    </a:lnTo>
                    <a:lnTo>
                      <a:pt x="2679" y="68"/>
                    </a:lnTo>
                    <a:lnTo>
                      <a:pt x="2681" y="70"/>
                    </a:lnTo>
                    <a:lnTo>
                      <a:pt x="2682" y="72"/>
                    </a:lnTo>
                    <a:lnTo>
                      <a:pt x="2684" y="74"/>
                    </a:lnTo>
                    <a:lnTo>
                      <a:pt x="2685" y="75"/>
                    </a:lnTo>
                    <a:lnTo>
                      <a:pt x="2687" y="77"/>
                    </a:lnTo>
                    <a:lnTo>
                      <a:pt x="2689" y="78"/>
                    </a:lnTo>
                    <a:lnTo>
                      <a:pt x="2690" y="80"/>
                    </a:lnTo>
                    <a:lnTo>
                      <a:pt x="2691" y="81"/>
                    </a:lnTo>
                    <a:lnTo>
                      <a:pt x="2693" y="81"/>
                    </a:lnTo>
                    <a:lnTo>
                      <a:pt x="2695" y="82"/>
                    </a:lnTo>
                    <a:lnTo>
                      <a:pt x="2696" y="83"/>
                    </a:lnTo>
                    <a:lnTo>
                      <a:pt x="2697" y="84"/>
                    </a:lnTo>
                    <a:lnTo>
                      <a:pt x="2699" y="84"/>
                    </a:lnTo>
                    <a:lnTo>
                      <a:pt x="2701" y="84"/>
                    </a:lnTo>
                    <a:lnTo>
                      <a:pt x="2702" y="84"/>
                    </a:lnTo>
                    <a:lnTo>
                      <a:pt x="2704" y="84"/>
                    </a:lnTo>
                    <a:lnTo>
                      <a:pt x="2705" y="84"/>
                    </a:lnTo>
                    <a:lnTo>
                      <a:pt x="2707" y="84"/>
                    </a:lnTo>
                    <a:lnTo>
                      <a:pt x="2708" y="84"/>
                    </a:lnTo>
                    <a:lnTo>
                      <a:pt x="2710" y="84"/>
                    </a:lnTo>
                    <a:lnTo>
                      <a:pt x="2711" y="84"/>
                    </a:lnTo>
                    <a:lnTo>
                      <a:pt x="2713" y="83"/>
                    </a:lnTo>
                    <a:lnTo>
                      <a:pt x="2714" y="83"/>
                    </a:lnTo>
                    <a:lnTo>
                      <a:pt x="2716" y="82"/>
                    </a:lnTo>
                    <a:lnTo>
                      <a:pt x="2717" y="82"/>
                    </a:lnTo>
                    <a:lnTo>
                      <a:pt x="2719" y="82"/>
                    </a:lnTo>
                    <a:lnTo>
                      <a:pt x="2720" y="82"/>
                    </a:lnTo>
                    <a:lnTo>
                      <a:pt x="2722" y="81"/>
                    </a:lnTo>
                    <a:lnTo>
                      <a:pt x="2723" y="81"/>
                    </a:lnTo>
                    <a:lnTo>
                      <a:pt x="2725" y="81"/>
                    </a:lnTo>
                    <a:lnTo>
                      <a:pt x="2726" y="81"/>
                    </a:lnTo>
                    <a:lnTo>
                      <a:pt x="2728" y="80"/>
                    </a:lnTo>
                    <a:lnTo>
                      <a:pt x="2729" y="80"/>
                    </a:lnTo>
                    <a:lnTo>
                      <a:pt x="2731" y="80"/>
                    </a:lnTo>
                    <a:lnTo>
                      <a:pt x="2733" y="80"/>
                    </a:lnTo>
                    <a:lnTo>
                      <a:pt x="2734" y="80"/>
                    </a:lnTo>
                    <a:lnTo>
                      <a:pt x="2735" y="80"/>
                    </a:lnTo>
                    <a:lnTo>
                      <a:pt x="2737" y="80"/>
                    </a:lnTo>
                    <a:lnTo>
                      <a:pt x="2739" y="79"/>
                    </a:lnTo>
                    <a:lnTo>
                      <a:pt x="2740" y="79"/>
                    </a:lnTo>
                    <a:lnTo>
                      <a:pt x="2742" y="79"/>
                    </a:lnTo>
                    <a:lnTo>
                      <a:pt x="2743" y="79"/>
                    </a:lnTo>
                    <a:lnTo>
                      <a:pt x="2745" y="79"/>
                    </a:lnTo>
                    <a:lnTo>
                      <a:pt x="2746" y="79"/>
                    </a:lnTo>
                    <a:lnTo>
                      <a:pt x="2748" y="79"/>
                    </a:lnTo>
                    <a:lnTo>
                      <a:pt x="2749" y="79"/>
                    </a:lnTo>
                    <a:lnTo>
                      <a:pt x="2751" y="79"/>
                    </a:lnTo>
                    <a:lnTo>
                      <a:pt x="2752" y="79"/>
                    </a:lnTo>
                    <a:lnTo>
                      <a:pt x="2754" y="79"/>
                    </a:lnTo>
                    <a:lnTo>
                      <a:pt x="2755" y="79"/>
                    </a:lnTo>
                    <a:lnTo>
                      <a:pt x="2757" y="79"/>
                    </a:lnTo>
                    <a:lnTo>
                      <a:pt x="2758" y="80"/>
                    </a:lnTo>
                    <a:lnTo>
                      <a:pt x="2760" y="80"/>
                    </a:lnTo>
                    <a:lnTo>
                      <a:pt x="2762" y="80"/>
                    </a:lnTo>
                    <a:lnTo>
                      <a:pt x="2763" y="80"/>
                    </a:lnTo>
                    <a:lnTo>
                      <a:pt x="2764" y="80"/>
                    </a:lnTo>
                    <a:lnTo>
                      <a:pt x="2766" y="80"/>
                    </a:lnTo>
                    <a:lnTo>
                      <a:pt x="2768" y="80"/>
                    </a:lnTo>
                    <a:lnTo>
                      <a:pt x="2769" y="80"/>
                    </a:lnTo>
                    <a:lnTo>
                      <a:pt x="2771" y="81"/>
                    </a:lnTo>
                    <a:lnTo>
                      <a:pt x="2772" y="81"/>
                    </a:lnTo>
                    <a:lnTo>
                      <a:pt x="2774" y="81"/>
                    </a:lnTo>
                    <a:lnTo>
                      <a:pt x="2775" y="81"/>
                    </a:lnTo>
                    <a:lnTo>
                      <a:pt x="2777" y="81"/>
                    </a:lnTo>
                    <a:lnTo>
                      <a:pt x="2778" y="82"/>
                    </a:lnTo>
                    <a:lnTo>
                      <a:pt x="2780" y="82"/>
                    </a:lnTo>
                    <a:lnTo>
                      <a:pt x="2781" y="82"/>
                    </a:lnTo>
                    <a:lnTo>
                      <a:pt x="2783" y="82"/>
                    </a:lnTo>
                    <a:lnTo>
                      <a:pt x="2784" y="82"/>
                    </a:lnTo>
                    <a:lnTo>
                      <a:pt x="2786" y="82"/>
                    </a:lnTo>
                    <a:lnTo>
                      <a:pt x="2787" y="82"/>
                    </a:lnTo>
                    <a:lnTo>
                      <a:pt x="2789" y="82"/>
                    </a:lnTo>
                    <a:lnTo>
                      <a:pt x="2790" y="82"/>
                    </a:lnTo>
                    <a:lnTo>
                      <a:pt x="2792" y="82"/>
                    </a:lnTo>
                    <a:lnTo>
                      <a:pt x="2793" y="82"/>
                    </a:lnTo>
                    <a:lnTo>
                      <a:pt x="2795" y="82"/>
                    </a:lnTo>
                    <a:lnTo>
                      <a:pt x="2796" y="82"/>
                    </a:lnTo>
                    <a:lnTo>
                      <a:pt x="2798" y="81"/>
                    </a:lnTo>
                    <a:lnTo>
                      <a:pt x="2799" y="81"/>
                    </a:lnTo>
                    <a:lnTo>
                      <a:pt x="2801" y="81"/>
                    </a:lnTo>
                    <a:lnTo>
                      <a:pt x="2802" y="80"/>
                    </a:lnTo>
                    <a:lnTo>
                      <a:pt x="2804" y="80"/>
                    </a:lnTo>
                    <a:lnTo>
                      <a:pt x="2806" y="79"/>
                    </a:lnTo>
                    <a:lnTo>
                      <a:pt x="2807" y="79"/>
                    </a:lnTo>
                    <a:lnTo>
                      <a:pt x="2808" y="79"/>
                    </a:lnTo>
                    <a:lnTo>
                      <a:pt x="2810" y="78"/>
                    </a:lnTo>
                    <a:lnTo>
                      <a:pt x="2812" y="78"/>
                    </a:lnTo>
                    <a:lnTo>
                      <a:pt x="2813" y="77"/>
                    </a:lnTo>
                    <a:lnTo>
                      <a:pt x="2815" y="76"/>
                    </a:lnTo>
                    <a:lnTo>
                      <a:pt x="2816" y="76"/>
                    </a:lnTo>
                    <a:lnTo>
                      <a:pt x="2818" y="75"/>
                    </a:lnTo>
                    <a:lnTo>
                      <a:pt x="2819" y="75"/>
                    </a:lnTo>
                    <a:lnTo>
                      <a:pt x="2821" y="74"/>
                    </a:lnTo>
                    <a:lnTo>
                      <a:pt x="2822" y="74"/>
                    </a:lnTo>
                    <a:lnTo>
                      <a:pt x="2824" y="73"/>
                    </a:lnTo>
                    <a:lnTo>
                      <a:pt x="2825" y="73"/>
                    </a:lnTo>
                    <a:lnTo>
                      <a:pt x="2827" y="73"/>
                    </a:lnTo>
                    <a:lnTo>
                      <a:pt x="2828" y="73"/>
                    </a:lnTo>
                    <a:lnTo>
                      <a:pt x="2830" y="72"/>
                    </a:lnTo>
                    <a:lnTo>
                      <a:pt x="2831" y="72"/>
                    </a:lnTo>
                    <a:lnTo>
                      <a:pt x="2833" y="72"/>
                    </a:lnTo>
                    <a:lnTo>
                      <a:pt x="2835" y="72"/>
                    </a:lnTo>
                    <a:lnTo>
                      <a:pt x="2836" y="72"/>
                    </a:lnTo>
                    <a:lnTo>
                      <a:pt x="2837" y="72"/>
                    </a:lnTo>
                    <a:lnTo>
                      <a:pt x="2839" y="72"/>
                    </a:lnTo>
                    <a:lnTo>
                      <a:pt x="2841" y="72"/>
                    </a:lnTo>
                    <a:lnTo>
                      <a:pt x="2842" y="72"/>
                    </a:lnTo>
                    <a:lnTo>
                      <a:pt x="2844" y="72"/>
                    </a:lnTo>
                    <a:lnTo>
                      <a:pt x="2845" y="72"/>
                    </a:lnTo>
                    <a:lnTo>
                      <a:pt x="2847" y="72"/>
                    </a:lnTo>
                    <a:lnTo>
                      <a:pt x="2848" y="72"/>
                    </a:lnTo>
                    <a:lnTo>
                      <a:pt x="2850" y="72"/>
                    </a:lnTo>
                    <a:lnTo>
                      <a:pt x="2851" y="73"/>
                    </a:lnTo>
                    <a:lnTo>
                      <a:pt x="2853" y="73"/>
                    </a:lnTo>
                    <a:lnTo>
                      <a:pt x="2854" y="73"/>
                    </a:lnTo>
                    <a:lnTo>
                      <a:pt x="2856" y="73"/>
                    </a:lnTo>
                    <a:lnTo>
                      <a:pt x="2857" y="73"/>
                    </a:lnTo>
                    <a:lnTo>
                      <a:pt x="2859" y="73"/>
                    </a:lnTo>
                    <a:lnTo>
                      <a:pt x="2860" y="73"/>
                    </a:lnTo>
                    <a:lnTo>
                      <a:pt x="2862" y="73"/>
                    </a:lnTo>
                    <a:lnTo>
                      <a:pt x="2863" y="73"/>
                    </a:lnTo>
                    <a:lnTo>
                      <a:pt x="2865" y="73"/>
                    </a:lnTo>
                    <a:lnTo>
                      <a:pt x="2866" y="73"/>
                    </a:lnTo>
                    <a:lnTo>
                      <a:pt x="2868" y="73"/>
                    </a:lnTo>
                    <a:lnTo>
                      <a:pt x="2869" y="74"/>
                    </a:lnTo>
                    <a:lnTo>
                      <a:pt x="2871" y="74"/>
                    </a:lnTo>
                    <a:lnTo>
                      <a:pt x="2873" y="74"/>
                    </a:lnTo>
                    <a:lnTo>
                      <a:pt x="2874" y="74"/>
                    </a:lnTo>
                    <a:lnTo>
                      <a:pt x="2875" y="74"/>
                    </a:lnTo>
                    <a:lnTo>
                      <a:pt x="2877" y="74"/>
                    </a:lnTo>
                    <a:lnTo>
                      <a:pt x="2879" y="74"/>
                    </a:lnTo>
                    <a:lnTo>
                      <a:pt x="2880" y="74"/>
                    </a:lnTo>
                    <a:lnTo>
                      <a:pt x="2881" y="74"/>
                    </a:lnTo>
                    <a:lnTo>
                      <a:pt x="2883" y="75"/>
                    </a:lnTo>
                    <a:lnTo>
                      <a:pt x="2885" y="75"/>
                    </a:lnTo>
                    <a:lnTo>
                      <a:pt x="2886" y="75"/>
                    </a:lnTo>
                    <a:lnTo>
                      <a:pt x="2888" y="75"/>
                    </a:lnTo>
                    <a:lnTo>
                      <a:pt x="2889" y="76"/>
                    </a:lnTo>
                    <a:lnTo>
                      <a:pt x="2891" y="76"/>
                    </a:lnTo>
                    <a:lnTo>
                      <a:pt x="2892" y="77"/>
                    </a:lnTo>
                    <a:lnTo>
                      <a:pt x="2894" y="77"/>
                    </a:lnTo>
                    <a:lnTo>
                      <a:pt x="2895" y="78"/>
                    </a:lnTo>
                    <a:lnTo>
                      <a:pt x="2897" y="78"/>
                    </a:lnTo>
                    <a:lnTo>
                      <a:pt x="2898" y="79"/>
                    </a:lnTo>
                    <a:lnTo>
                      <a:pt x="2900" y="79"/>
                    </a:lnTo>
                    <a:lnTo>
                      <a:pt x="2902" y="79"/>
                    </a:lnTo>
                    <a:lnTo>
                      <a:pt x="2903" y="80"/>
                    </a:lnTo>
                    <a:lnTo>
                      <a:pt x="2904" y="80"/>
                    </a:lnTo>
                    <a:lnTo>
                      <a:pt x="2906" y="81"/>
                    </a:lnTo>
                    <a:lnTo>
                      <a:pt x="2908" y="81"/>
                    </a:lnTo>
                    <a:lnTo>
                      <a:pt x="2909" y="81"/>
                    </a:lnTo>
                    <a:lnTo>
                      <a:pt x="2910" y="82"/>
                    </a:lnTo>
                    <a:lnTo>
                      <a:pt x="2912" y="82"/>
                    </a:lnTo>
                    <a:lnTo>
                      <a:pt x="2914" y="82"/>
                    </a:lnTo>
                    <a:lnTo>
                      <a:pt x="2915" y="82"/>
                    </a:lnTo>
                    <a:lnTo>
                      <a:pt x="2917" y="82"/>
                    </a:lnTo>
                    <a:lnTo>
                      <a:pt x="2918" y="82"/>
                    </a:lnTo>
                    <a:lnTo>
                      <a:pt x="2920" y="82"/>
                    </a:lnTo>
                    <a:lnTo>
                      <a:pt x="2921" y="82"/>
                    </a:lnTo>
                    <a:lnTo>
                      <a:pt x="2923" y="82"/>
                    </a:lnTo>
                    <a:lnTo>
                      <a:pt x="2924" y="82"/>
                    </a:lnTo>
                    <a:lnTo>
                      <a:pt x="2926" y="82"/>
                    </a:lnTo>
                    <a:lnTo>
                      <a:pt x="2927" y="82"/>
                    </a:lnTo>
                    <a:lnTo>
                      <a:pt x="2929" y="81"/>
                    </a:lnTo>
                    <a:lnTo>
                      <a:pt x="2930" y="81"/>
                    </a:lnTo>
                    <a:lnTo>
                      <a:pt x="2932" y="81"/>
                    </a:lnTo>
                    <a:lnTo>
                      <a:pt x="2933" y="80"/>
                    </a:lnTo>
                    <a:lnTo>
                      <a:pt x="2935" y="80"/>
                    </a:lnTo>
                    <a:lnTo>
                      <a:pt x="2936" y="80"/>
                    </a:lnTo>
                    <a:lnTo>
                      <a:pt x="2938" y="79"/>
                    </a:lnTo>
                    <a:lnTo>
                      <a:pt x="2939" y="79"/>
                    </a:lnTo>
                    <a:lnTo>
                      <a:pt x="2941" y="79"/>
                    </a:lnTo>
                    <a:lnTo>
                      <a:pt x="2942" y="78"/>
                    </a:lnTo>
                    <a:lnTo>
                      <a:pt x="2944" y="78"/>
                    </a:lnTo>
                    <a:lnTo>
                      <a:pt x="2946" y="77"/>
                    </a:lnTo>
                    <a:lnTo>
                      <a:pt x="2947" y="77"/>
                    </a:lnTo>
                    <a:lnTo>
                      <a:pt x="2948" y="76"/>
                    </a:lnTo>
                    <a:lnTo>
                      <a:pt x="2950" y="76"/>
                    </a:lnTo>
                    <a:lnTo>
                      <a:pt x="2952" y="76"/>
                    </a:lnTo>
                    <a:lnTo>
                      <a:pt x="2953" y="75"/>
                    </a:lnTo>
                    <a:lnTo>
                      <a:pt x="2954" y="75"/>
                    </a:lnTo>
                    <a:lnTo>
                      <a:pt x="2956" y="75"/>
                    </a:lnTo>
                    <a:lnTo>
                      <a:pt x="2958" y="74"/>
                    </a:lnTo>
                    <a:lnTo>
                      <a:pt x="2959" y="74"/>
                    </a:lnTo>
                    <a:lnTo>
                      <a:pt x="2961" y="74"/>
                    </a:lnTo>
                    <a:lnTo>
                      <a:pt x="2962" y="74"/>
                    </a:lnTo>
                    <a:lnTo>
                      <a:pt x="2964" y="73"/>
                    </a:lnTo>
                    <a:lnTo>
                      <a:pt x="2965" y="73"/>
                    </a:lnTo>
                    <a:lnTo>
                      <a:pt x="2967" y="73"/>
                    </a:lnTo>
                    <a:lnTo>
                      <a:pt x="2968" y="73"/>
                    </a:lnTo>
                    <a:lnTo>
                      <a:pt x="2970" y="72"/>
                    </a:lnTo>
                    <a:lnTo>
                      <a:pt x="2971" y="72"/>
                    </a:lnTo>
                    <a:lnTo>
                      <a:pt x="2973" y="72"/>
                    </a:lnTo>
                    <a:lnTo>
                      <a:pt x="2975" y="71"/>
                    </a:lnTo>
                    <a:lnTo>
                      <a:pt x="2976" y="71"/>
                    </a:lnTo>
                    <a:lnTo>
                      <a:pt x="2977" y="70"/>
                    </a:lnTo>
                    <a:lnTo>
                      <a:pt x="2979" y="70"/>
                    </a:lnTo>
                    <a:lnTo>
                      <a:pt x="2981" y="70"/>
                    </a:lnTo>
                    <a:lnTo>
                      <a:pt x="2982" y="70"/>
                    </a:lnTo>
                    <a:lnTo>
                      <a:pt x="2983" y="69"/>
                    </a:lnTo>
                    <a:lnTo>
                      <a:pt x="2985" y="69"/>
                    </a:lnTo>
                    <a:lnTo>
                      <a:pt x="2987" y="69"/>
                    </a:lnTo>
                    <a:lnTo>
                      <a:pt x="2988" y="69"/>
                    </a:lnTo>
                    <a:lnTo>
                      <a:pt x="2990" y="69"/>
                    </a:lnTo>
                    <a:lnTo>
                      <a:pt x="2991" y="69"/>
                    </a:lnTo>
                    <a:lnTo>
                      <a:pt x="2993" y="69"/>
                    </a:lnTo>
                    <a:lnTo>
                      <a:pt x="2994" y="69"/>
                    </a:lnTo>
                    <a:lnTo>
                      <a:pt x="2996" y="69"/>
                    </a:lnTo>
                    <a:lnTo>
                      <a:pt x="2997" y="69"/>
                    </a:lnTo>
                    <a:lnTo>
                      <a:pt x="2999" y="69"/>
                    </a:lnTo>
                    <a:lnTo>
                      <a:pt x="3000" y="69"/>
                    </a:lnTo>
                    <a:lnTo>
                      <a:pt x="3002" y="70"/>
                    </a:lnTo>
                    <a:lnTo>
                      <a:pt x="3003" y="70"/>
                    </a:lnTo>
                    <a:lnTo>
                      <a:pt x="3005" y="70"/>
                    </a:lnTo>
                    <a:lnTo>
                      <a:pt x="3006" y="71"/>
                    </a:lnTo>
                    <a:lnTo>
                      <a:pt x="3008" y="72"/>
                    </a:lnTo>
                    <a:lnTo>
                      <a:pt x="3009" y="72"/>
                    </a:lnTo>
                    <a:lnTo>
                      <a:pt x="3011" y="73"/>
                    </a:lnTo>
                    <a:lnTo>
                      <a:pt x="3012" y="73"/>
                    </a:lnTo>
                    <a:lnTo>
                      <a:pt x="3014" y="74"/>
                    </a:lnTo>
                    <a:lnTo>
                      <a:pt x="3015" y="74"/>
                    </a:lnTo>
                    <a:lnTo>
                      <a:pt x="3017" y="75"/>
                    </a:lnTo>
                    <a:lnTo>
                      <a:pt x="3019" y="76"/>
                    </a:lnTo>
                    <a:lnTo>
                      <a:pt x="3020" y="76"/>
                    </a:lnTo>
                    <a:lnTo>
                      <a:pt x="3021" y="77"/>
                    </a:lnTo>
                    <a:lnTo>
                      <a:pt x="3023" y="77"/>
                    </a:lnTo>
                    <a:lnTo>
                      <a:pt x="3025" y="78"/>
                    </a:lnTo>
                    <a:lnTo>
                      <a:pt x="3026" y="78"/>
                    </a:lnTo>
                    <a:lnTo>
                      <a:pt x="3028" y="78"/>
                    </a:lnTo>
                    <a:lnTo>
                      <a:pt x="3029" y="78"/>
                    </a:lnTo>
                    <a:lnTo>
                      <a:pt x="3031" y="78"/>
                    </a:lnTo>
                    <a:lnTo>
                      <a:pt x="3032" y="78"/>
                    </a:lnTo>
                    <a:lnTo>
                      <a:pt x="3034" y="78"/>
                    </a:lnTo>
                    <a:lnTo>
                      <a:pt x="3035" y="78"/>
                    </a:lnTo>
                    <a:lnTo>
                      <a:pt x="3037" y="78"/>
                    </a:lnTo>
                    <a:lnTo>
                      <a:pt x="3038" y="77"/>
                    </a:lnTo>
                    <a:lnTo>
                      <a:pt x="3040" y="76"/>
                    </a:lnTo>
                    <a:lnTo>
                      <a:pt x="3041" y="76"/>
                    </a:lnTo>
                    <a:lnTo>
                      <a:pt x="3043" y="75"/>
                    </a:lnTo>
                    <a:lnTo>
                      <a:pt x="3044" y="75"/>
                    </a:lnTo>
                    <a:lnTo>
                      <a:pt x="3046" y="74"/>
                    </a:lnTo>
                    <a:lnTo>
                      <a:pt x="3048" y="73"/>
                    </a:lnTo>
                    <a:lnTo>
                      <a:pt x="3049" y="72"/>
                    </a:lnTo>
                    <a:lnTo>
                      <a:pt x="3050" y="71"/>
                    </a:lnTo>
                    <a:lnTo>
                      <a:pt x="3052" y="70"/>
                    </a:lnTo>
                    <a:lnTo>
                      <a:pt x="3054" y="69"/>
                    </a:lnTo>
                    <a:lnTo>
                      <a:pt x="3055" y="68"/>
                    </a:lnTo>
                    <a:lnTo>
                      <a:pt x="3056" y="67"/>
                    </a:lnTo>
                    <a:lnTo>
                      <a:pt x="3058" y="67"/>
                    </a:lnTo>
                    <a:lnTo>
                      <a:pt x="3060" y="66"/>
                    </a:lnTo>
                    <a:lnTo>
                      <a:pt x="3061" y="65"/>
                    </a:lnTo>
                    <a:lnTo>
                      <a:pt x="3063" y="64"/>
                    </a:lnTo>
                    <a:lnTo>
                      <a:pt x="3064" y="63"/>
                    </a:lnTo>
                    <a:lnTo>
                      <a:pt x="3066" y="63"/>
                    </a:lnTo>
                    <a:lnTo>
                      <a:pt x="3067" y="62"/>
                    </a:lnTo>
                    <a:lnTo>
                      <a:pt x="3069" y="62"/>
                    </a:lnTo>
                    <a:lnTo>
                      <a:pt x="3070" y="61"/>
                    </a:lnTo>
                    <a:lnTo>
                      <a:pt x="3072" y="61"/>
                    </a:lnTo>
                    <a:lnTo>
                      <a:pt x="3073" y="60"/>
                    </a:lnTo>
                    <a:lnTo>
                      <a:pt x="3075" y="60"/>
                    </a:lnTo>
                    <a:lnTo>
                      <a:pt x="3076" y="60"/>
                    </a:lnTo>
                    <a:lnTo>
                      <a:pt x="3078" y="59"/>
                    </a:lnTo>
                    <a:lnTo>
                      <a:pt x="3079" y="59"/>
                    </a:lnTo>
                    <a:lnTo>
                      <a:pt x="3081" y="59"/>
                    </a:lnTo>
                    <a:lnTo>
                      <a:pt x="3082" y="59"/>
                    </a:lnTo>
                    <a:lnTo>
                      <a:pt x="3084" y="59"/>
                    </a:lnTo>
                    <a:lnTo>
                      <a:pt x="3085" y="59"/>
                    </a:lnTo>
                    <a:lnTo>
                      <a:pt x="3087" y="58"/>
                    </a:lnTo>
                    <a:lnTo>
                      <a:pt x="3088" y="58"/>
                    </a:lnTo>
                    <a:lnTo>
                      <a:pt x="3090" y="58"/>
                    </a:lnTo>
                    <a:lnTo>
                      <a:pt x="3092" y="58"/>
                    </a:lnTo>
                    <a:lnTo>
                      <a:pt x="3093" y="57"/>
                    </a:lnTo>
                    <a:lnTo>
                      <a:pt x="3094" y="57"/>
                    </a:lnTo>
                    <a:lnTo>
                      <a:pt x="3096" y="57"/>
                    </a:lnTo>
                    <a:lnTo>
                      <a:pt x="3098" y="56"/>
                    </a:lnTo>
                    <a:lnTo>
                      <a:pt x="3099" y="56"/>
                    </a:lnTo>
                    <a:lnTo>
                      <a:pt x="3101" y="56"/>
                    </a:lnTo>
                    <a:lnTo>
                      <a:pt x="3102" y="55"/>
                    </a:lnTo>
                    <a:lnTo>
                      <a:pt x="3104" y="55"/>
                    </a:lnTo>
                    <a:lnTo>
                      <a:pt x="3105" y="54"/>
                    </a:lnTo>
                    <a:lnTo>
                      <a:pt x="3107" y="54"/>
                    </a:lnTo>
                    <a:lnTo>
                      <a:pt x="3108" y="53"/>
                    </a:lnTo>
                    <a:lnTo>
                      <a:pt x="3110" y="53"/>
                    </a:lnTo>
                    <a:lnTo>
                      <a:pt x="3111" y="52"/>
                    </a:lnTo>
                    <a:lnTo>
                      <a:pt x="3113" y="51"/>
                    </a:lnTo>
                    <a:lnTo>
                      <a:pt x="3114" y="51"/>
                    </a:lnTo>
                    <a:lnTo>
                      <a:pt x="3116" y="50"/>
                    </a:lnTo>
                    <a:lnTo>
                      <a:pt x="3117" y="50"/>
                    </a:lnTo>
                    <a:lnTo>
                      <a:pt x="3119" y="49"/>
                    </a:lnTo>
                    <a:lnTo>
                      <a:pt x="3121" y="49"/>
                    </a:lnTo>
                    <a:lnTo>
                      <a:pt x="3122" y="49"/>
                    </a:lnTo>
                    <a:lnTo>
                      <a:pt x="3123" y="48"/>
                    </a:lnTo>
                    <a:lnTo>
                      <a:pt x="3125" y="48"/>
                    </a:lnTo>
                    <a:lnTo>
                      <a:pt x="3127" y="48"/>
                    </a:lnTo>
                    <a:lnTo>
                      <a:pt x="3128" y="47"/>
                    </a:lnTo>
                    <a:lnTo>
                      <a:pt x="3130" y="47"/>
                    </a:lnTo>
                    <a:lnTo>
                      <a:pt x="3131" y="47"/>
                    </a:lnTo>
                    <a:lnTo>
                      <a:pt x="3133" y="47"/>
                    </a:lnTo>
                    <a:lnTo>
                      <a:pt x="3134" y="47"/>
                    </a:lnTo>
                    <a:lnTo>
                      <a:pt x="3136" y="47"/>
                    </a:lnTo>
                    <a:lnTo>
                      <a:pt x="3137" y="47"/>
                    </a:lnTo>
                    <a:lnTo>
                      <a:pt x="3139" y="47"/>
                    </a:lnTo>
                    <a:lnTo>
                      <a:pt x="3140" y="47"/>
                    </a:lnTo>
                    <a:lnTo>
                      <a:pt x="3142" y="48"/>
                    </a:lnTo>
                    <a:lnTo>
                      <a:pt x="3143" y="48"/>
                    </a:lnTo>
                    <a:lnTo>
                      <a:pt x="3145" y="48"/>
                    </a:lnTo>
                    <a:lnTo>
                      <a:pt x="3146" y="48"/>
                    </a:lnTo>
                    <a:lnTo>
                      <a:pt x="3148" y="48"/>
                    </a:lnTo>
                    <a:lnTo>
                      <a:pt x="3149" y="48"/>
                    </a:lnTo>
                    <a:lnTo>
                      <a:pt x="3151" y="48"/>
                    </a:lnTo>
                    <a:lnTo>
                      <a:pt x="3152" y="49"/>
                    </a:lnTo>
                    <a:lnTo>
                      <a:pt x="3154" y="49"/>
                    </a:lnTo>
                    <a:lnTo>
                      <a:pt x="3155" y="49"/>
                    </a:lnTo>
                    <a:lnTo>
                      <a:pt x="3157" y="49"/>
                    </a:lnTo>
                    <a:lnTo>
                      <a:pt x="3159" y="49"/>
                    </a:lnTo>
                    <a:lnTo>
                      <a:pt x="3160" y="49"/>
                    </a:lnTo>
                    <a:lnTo>
                      <a:pt x="3161" y="49"/>
                    </a:lnTo>
                    <a:lnTo>
                      <a:pt x="3163" y="49"/>
                    </a:lnTo>
                    <a:lnTo>
                      <a:pt x="3165" y="49"/>
                    </a:lnTo>
                    <a:lnTo>
                      <a:pt x="3166" y="49"/>
                    </a:lnTo>
                    <a:lnTo>
                      <a:pt x="3167" y="49"/>
                    </a:lnTo>
                    <a:lnTo>
                      <a:pt x="3169" y="49"/>
                    </a:lnTo>
                    <a:lnTo>
                      <a:pt x="3171" y="49"/>
                    </a:lnTo>
                    <a:lnTo>
                      <a:pt x="3172" y="49"/>
                    </a:lnTo>
                    <a:lnTo>
                      <a:pt x="3174" y="49"/>
                    </a:lnTo>
                    <a:lnTo>
                      <a:pt x="3175" y="48"/>
                    </a:lnTo>
                    <a:lnTo>
                      <a:pt x="3177" y="48"/>
                    </a:lnTo>
                    <a:lnTo>
                      <a:pt x="3178" y="48"/>
                    </a:lnTo>
                    <a:lnTo>
                      <a:pt x="3180" y="48"/>
                    </a:lnTo>
                    <a:lnTo>
                      <a:pt x="3181" y="48"/>
                    </a:lnTo>
                    <a:lnTo>
                      <a:pt x="3183" y="48"/>
                    </a:lnTo>
                    <a:lnTo>
                      <a:pt x="3184" y="48"/>
                    </a:lnTo>
                    <a:lnTo>
                      <a:pt x="3186" y="48"/>
                    </a:lnTo>
                    <a:lnTo>
                      <a:pt x="3187" y="48"/>
                    </a:lnTo>
                    <a:lnTo>
                      <a:pt x="3189" y="48"/>
                    </a:lnTo>
                    <a:lnTo>
                      <a:pt x="3190" y="48"/>
                    </a:lnTo>
                    <a:lnTo>
                      <a:pt x="3192" y="48"/>
                    </a:lnTo>
                    <a:lnTo>
                      <a:pt x="3194" y="48"/>
                    </a:lnTo>
                    <a:lnTo>
                      <a:pt x="3195" y="48"/>
                    </a:lnTo>
                    <a:lnTo>
                      <a:pt x="3196" y="48"/>
                    </a:lnTo>
                    <a:lnTo>
                      <a:pt x="3198" y="48"/>
                    </a:lnTo>
                    <a:lnTo>
                      <a:pt x="3200" y="48"/>
                    </a:lnTo>
                    <a:lnTo>
                      <a:pt x="3201" y="48"/>
                    </a:lnTo>
                    <a:lnTo>
                      <a:pt x="3203" y="48"/>
                    </a:lnTo>
                    <a:lnTo>
                      <a:pt x="3204" y="48"/>
                    </a:lnTo>
                    <a:lnTo>
                      <a:pt x="3206" y="49"/>
                    </a:lnTo>
                    <a:lnTo>
                      <a:pt x="3207" y="49"/>
                    </a:lnTo>
                    <a:lnTo>
                      <a:pt x="3209" y="49"/>
                    </a:lnTo>
                    <a:lnTo>
                      <a:pt x="3210" y="49"/>
                    </a:lnTo>
                    <a:lnTo>
                      <a:pt x="3212" y="49"/>
                    </a:lnTo>
                    <a:lnTo>
                      <a:pt x="3213" y="50"/>
                    </a:lnTo>
                    <a:lnTo>
                      <a:pt x="3215" y="50"/>
                    </a:lnTo>
                    <a:lnTo>
                      <a:pt x="3216" y="50"/>
                    </a:lnTo>
                    <a:lnTo>
                      <a:pt x="3218" y="51"/>
                    </a:lnTo>
                    <a:lnTo>
                      <a:pt x="3219" y="51"/>
                    </a:lnTo>
                    <a:lnTo>
                      <a:pt x="3221" y="51"/>
                    </a:lnTo>
                    <a:lnTo>
                      <a:pt x="3222" y="52"/>
                    </a:lnTo>
                    <a:lnTo>
                      <a:pt x="3224" y="53"/>
                    </a:lnTo>
                    <a:lnTo>
                      <a:pt x="3225" y="53"/>
                    </a:lnTo>
                    <a:lnTo>
                      <a:pt x="3227" y="53"/>
                    </a:lnTo>
                    <a:lnTo>
                      <a:pt x="3228" y="54"/>
                    </a:lnTo>
                    <a:lnTo>
                      <a:pt x="3230" y="55"/>
                    </a:lnTo>
                    <a:lnTo>
                      <a:pt x="3232" y="55"/>
                    </a:lnTo>
                    <a:lnTo>
                      <a:pt x="3233" y="56"/>
                    </a:lnTo>
                    <a:lnTo>
                      <a:pt x="3234" y="56"/>
                    </a:lnTo>
                    <a:lnTo>
                      <a:pt x="3236" y="57"/>
                    </a:lnTo>
                    <a:lnTo>
                      <a:pt x="3238" y="58"/>
                    </a:lnTo>
                    <a:lnTo>
                      <a:pt x="3239" y="58"/>
                    </a:lnTo>
                    <a:lnTo>
                      <a:pt x="3240" y="59"/>
                    </a:lnTo>
                    <a:lnTo>
                      <a:pt x="3242" y="60"/>
                    </a:lnTo>
                    <a:lnTo>
                      <a:pt x="3244" y="60"/>
                    </a:lnTo>
                    <a:lnTo>
                      <a:pt x="3245" y="61"/>
                    </a:lnTo>
                    <a:lnTo>
                      <a:pt x="3247" y="62"/>
                    </a:lnTo>
                    <a:lnTo>
                      <a:pt x="3248" y="62"/>
                    </a:lnTo>
                    <a:lnTo>
                      <a:pt x="3250" y="63"/>
                    </a:lnTo>
                    <a:lnTo>
                      <a:pt x="3251" y="63"/>
                    </a:lnTo>
                    <a:lnTo>
                      <a:pt x="3253" y="64"/>
                    </a:lnTo>
                    <a:lnTo>
                      <a:pt x="3254" y="64"/>
                    </a:lnTo>
                    <a:lnTo>
                      <a:pt x="3256" y="65"/>
                    </a:lnTo>
                    <a:lnTo>
                      <a:pt x="3257" y="65"/>
                    </a:lnTo>
                    <a:lnTo>
                      <a:pt x="3259" y="65"/>
                    </a:lnTo>
                    <a:lnTo>
                      <a:pt x="3261" y="66"/>
                    </a:lnTo>
                    <a:lnTo>
                      <a:pt x="3262" y="66"/>
                    </a:lnTo>
                    <a:lnTo>
                      <a:pt x="3263" y="66"/>
                    </a:lnTo>
                    <a:lnTo>
                      <a:pt x="3265" y="66"/>
                    </a:lnTo>
                    <a:lnTo>
                      <a:pt x="3267" y="66"/>
                    </a:lnTo>
                    <a:lnTo>
                      <a:pt x="3268" y="66"/>
                    </a:lnTo>
                    <a:lnTo>
                      <a:pt x="3269" y="66"/>
                    </a:lnTo>
                    <a:lnTo>
                      <a:pt x="3271" y="66"/>
                    </a:lnTo>
                    <a:lnTo>
                      <a:pt x="3273" y="66"/>
                    </a:lnTo>
                    <a:lnTo>
                      <a:pt x="3274" y="66"/>
                    </a:lnTo>
                    <a:lnTo>
                      <a:pt x="3276" y="66"/>
                    </a:lnTo>
                    <a:lnTo>
                      <a:pt x="3277" y="66"/>
                    </a:lnTo>
                    <a:lnTo>
                      <a:pt x="3278" y="66"/>
                    </a:lnTo>
                    <a:lnTo>
                      <a:pt x="3280" y="66"/>
                    </a:lnTo>
                    <a:lnTo>
                      <a:pt x="3282" y="66"/>
                    </a:lnTo>
                    <a:lnTo>
                      <a:pt x="3283" y="66"/>
                    </a:lnTo>
                    <a:lnTo>
                      <a:pt x="3285" y="66"/>
                    </a:lnTo>
                    <a:lnTo>
                      <a:pt x="3286" y="66"/>
                    </a:lnTo>
                    <a:lnTo>
                      <a:pt x="3288" y="66"/>
                    </a:lnTo>
                    <a:lnTo>
                      <a:pt x="3289" y="66"/>
                    </a:lnTo>
                    <a:lnTo>
                      <a:pt x="3291" y="66"/>
                    </a:lnTo>
                    <a:lnTo>
                      <a:pt x="3292" y="66"/>
                    </a:lnTo>
                    <a:lnTo>
                      <a:pt x="3294" y="66"/>
                    </a:lnTo>
                    <a:lnTo>
                      <a:pt x="3295" y="66"/>
                    </a:lnTo>
                    <a:lnTo>
                      <a:pt x="3297" y="66"/>
                    </a:lnTo>
                    <a:lnTo>
                      <a:pt x="3298" y="66"/>
                    </a:lnTo>
                    <a:lnTo>
                      <a:pt x="3300" y="66"/>
                    </a:lnTo>
                    <a:lnTo>
                      <a:pt x="3301" y="66"/>
                    </a:lnTo>
                    <a:lnTo>
                      <a:pt x="3303" y="66"/>
                    </a:lnTo>
                    <a:lnTo>
                      <a:pt x="3305" y="66"/>
                    </a:lnTo>
                    <a:lnTo>
                      <a:pt x="3306" y="66"/>
                    </a:lnTo>
                    <a:lnTo>
                      <a:pt x="3307" y="66"/>
                    </a:lnTo>
                    <a:lnTo>
                      <a:pt x="3309" y="66"/>
                    </a:lnTo>
                    <a:lnTo>
                      <a:pt x="3311" y="66"/>
                    </a:lnTo>
                    <a:lnTo>
                      <a:pt x="3312" y="66"/>
                    </a:lnTo>
                    <a:lnTo>
                      <a:pt x="3313" y="65"/>
                    </a:lnTo>
                    <a:lnTo>
                      <a:pt x="3315" y="65"/>
                    </a:lnTo>
                    <a:lnTo>
                      <a:pt x="3317" y="65"/>
                    </a:lnTo>
                    <a:lnTo>
                      <a:pt x="3318" y="65"/>
                    </a:lnTo>
                    <a:lnTo>
                      <a:pt x="3320" y="64"/>
                    </a:lnTo>
                    <a:lnTo>
                      <a:pt x="3321" y="64"/>
                    </a:lnTo>
                    <a:lnTo>
                      <a:pt x="3323" y="63"/>
                    </a:lnTo>
                    <a:lnTo>
                      <a:pt x="3324" y="63"/>
                    </a:lnTo>
                    <a:lnTo>
                      <a:pt x="3326" y="63"/>
                    </a:lnTo>
                    <a:lnTo>
                      <a:pt x="3327" y="62"/>
                    </a:lnTo>
                    <a:lnTo>
                      <a:pt x="3329" y="62"/>
                    </a:lnTo>
                    <a:lnTo>
                      <a:pt x="3330" y="61"/>
                    </a:lnTo>
                    <a:lnTo>
                      <a:pt x="3332" y="61"/>
                    </a:lnTo>
                    <a:lnTo>
                      <a:pt x="3334" y="60"/>
                    </a:lnTo>
                    <a:lnTo>
                      <a:pt x="3335" y="59"/>
                    </a:lnTo>
                    <a:lnTo>
                      <a:pt x="3336" y="59"/>
                    </a:lnTo>
                    <a:lnTo>
                      <a:pt x="3338" y="58"/>
                    </a:lnTo>
                    <a:lnTo>
                      <a:pt x="3340" y="57"/>
                    </a:lnTo>
                    <a:lnTo>
                      <a:pt x="3341" y="57"/>
                    </a:lnTo>
                    <a:lnTo>
                      <a:pt x="3342" y="56"/>
                    </a:lnTo>
                    <a:lnTo>
                      <a:pt x="3344" y="56"/>
                    </a:lnTo>
                    <a:lnTo>
                      <a:pt x="3345" y="56"/>
                    </a:lnTo>
                    <a:lnTo>
                      <a:pt x="3347" y="55"/>
                    </a:lnTo>
                    <a:lnTo>
                      <a:pt x="3349" y="55"/>
                    </a:lnTo>
                    <a:lnTo>
                      <a:pt x="3350" y="54"/>
                    </a:lnTo>
                    <a:lnTo>
                      <a:pt x="3351" y="54"/>
                    </a:lnTo>
                    <a:lnTo>
                      <a:pt x="3353" y="54"/>
                    </a:lnTo>
                    <a:lnTo>
                      <a:pt x="3355" y="54"/>
                    </a:lnTo>
                    <a:lnTo>
                      <a:pt x="3356" y="53"/>
                    </a:lnTo>
                    <a:lnTo>
                      <a:pt x="3358" y="53"/>
                    </a:lnTo>
                    <a:lnTo>
                      <a:pt x="3359" y="53"/>
                    </a:lnTo>
                    <a:lnTo>
                      <a:pt x="3361" y="53"/>
                    </a:lnTo>
                    <a:lnTo>
                      <a:pt x="3362" y="53"/>
                    </a:lnTo>
                    <a:lnTo>
                      <a:pt x="3364" y="53"/>
                    </a:lnTo>
                    <a:lnTo>
                      <a:pt x="3365" y="53"/>
                    </a:lnTo>
                    <a:lnTo>
                      <a:pt x="3367" y="53"/>
                    </a:lnTo>
                    <a:lnTo>
                      <a:pt x="3368" y="53"/>
                    </a:lnTo>
                    <a:lnTo>
                      <a:pt x="3370" y="53"/>
                    </a:lnTo>
                    <a:lnTo>
                      <a:pt x="3371" y="53"/>
                    </a:lnTo>
                    <a:lnTo>
                      <a:pt x="3373" y="53"/>
                    </a:lnTo>
                    <a:lnTo>
                      <a:pt x="3374" y="53"/>
                    </a:lnTo>
                    <a:lnTo>
                      <a:pt x="3376" y="53"/>
                    </a:lnTo>
                    <a:lnTo>
                      <a:pt x="3378" y="53"/>
                    </a:lnTo>
                    <a:lnTo>
                      <a:pt x="3379" y="53"/>
                    </a:lnTo>
                    <a:lnTo>
                      <a:pt x="3380" y="53"/>
                    </a:lnTo>
                    <a:lnTo>
                      <a:pt x="3382" y="53"/>
                    </a:lnTo>
                    <a:lnTo>
                      <a:pt x="3384" y="53"/>
                    </a:lnTo>
                    <a:lnTo>
                      <a:pt x="3385" y="54"/>
                    </a:lnTo>
                    <a:lnTo>
                      <a:pt x="3387" y="54"/>
                    </a:lnTo>
                    <a:lnTo>
                      <a:pt x="3388" y="54"/>
                    </a:lnTo>
                    <a:lnTo>
                      <a:pt x="3390" y="54"/>
                    </a:lnTo>
                    <a:lnTo>
                      <a:pt x="3391" y="54"/>
                    </a:lnTo>
                    <a:lnTo>
                      <a:pt x="3393" y="54"/>
                    </a:lnTo>
                    <a:lnTo>
                      <a:pt x="3394" y="54"/>
                    </a:lnTo>
                    <a:lnTo>
                      <a:pt x="3396" y="55"/>
                    </a:lnTo>
                    <a:lnTo>
                      <a:pt x="3397" y="55"/>
                    </a:lnTo>
                    <a:lnTo>
                      <a:pt x="3399" y="55"/>
                    </a:lnTo>
                    <a:lnTo>
                      <a:pt x="3400" y="55"/>
                    </a:lnTo>
                    <a:lnTo>
                      <a:pt x="3402" y="55"/>
                    </a:lnTo>
                    <a:lnTo>
                      <a:pt x="3403" y="56"/>
                    </a:lnTo>
                    <a:lnTo>
                      <a:pt x="3405" y="56"/>
                    </a:lnTo>
                    <a:lnTo>
                      <a:pt x="3407" y="56"/>
                    </a:lnTo>
                    <a:lnTo>
                      <a:pt x="3408" y="57"/>
                    </a:lnTo>
                    <a:lnTo>
                      <a:pt x="3409" y="57"/>
                    </a:lnTo>
                    <a:lnTo>
                      <a:pt x="3411" y="58"/>
                    </a:lnTo>
                    <a:lnTo>
                      <a:pt x="3412" y="58"/>
                    </a:lnTo>
                    <a:lnTo>
                      <a:pt x="3414" y="59"/>
                    </a:lnTo>
                    <a:lnTo>
                      <a:pt x="3416" y="59"/>
                    </a:lnTo>
                    <a:lnTo>
                      <a:pt x="3417" y="60"/>
                    </a:lnTo>
                    <a:lnTo>
                      <a:pt x="3418" y="61"/>
                    </a:lnTo>
                    <a:lnTo>
                      <a:pt x="3420" y="61"/>
                    </a:lnTo>
                    <a:lnTo>
                      <a:pt x="3422" y="62"/>
                    </a:lnTo>
                    <a:lnTo>
                      <a:pt x="3423" y="62"/>
                    </a:lnTo>
                    <a:lnTo>
                      <a:pt x="3424" y="63"/>
                    </a:lnTo>
                    <a:lnTo>
                      <a:pt x="3426" y="63"/>
                    </a:lnTo>
                    <a:lnTo>
                      <a:pt x="3428" y="64"/>
                    </a:lnTo>
                    <a:lnTo>
                      <a:pt x="3429" y="65"/>
                    </a:lnTo>
                    <a:lnTo>
                      <a:pt x="3431" y="65"/>
                    </a:lnTo>
                    <a:lnTo>
                      <a:pt x="3432" y="66"/>
                    </a:lnTo>
                    <a:lnTo>
                      <a:pt x="3434" y="66"/>
                    </a:lnTo>
                    <a:lnTo>
                      <a:pt x="3435" y="67"/>
                    </a:lnTo>
                    <a:lnTo>
                      <a:pt x="3437" y="67"/>
                    </a:lnTo>
                    <a:lnTo>
                      <a:pt x="3438" y="68"/>
                    </a:lnTo>
                    <a:lnTo>
                      <a:pt x="3440" y="68"/>
                    </a:lnTo>
                    <a:lnTo>
                      <a:pt x="3441" y="68"/>
                    </a:lnTo>
                    <a:lnTo>
                      <a:pt x="3443" y="69"/>
                    </a:lnTo>
                    <a:lnTo>
                      <a:pt x="3444" y="69"/>
                    </a:lnTo>
                    <a:lnTo>
                      <a:pt x="3446" y="69"/>
                    </a:lnTo>
                    <a:lnTo>
                      <a:pt x="3447" y="69"/>
                    </a:lnTo>
                    <a:lnTo>
                      <a:pt x="3449" y="69"/>
                    </a:lnTo>
                    <a:lnTo>
                      <a:pt x="3451" y="69"/>
                    </a:lnTo>
                    <a:lnTo>
                      <a:pt x="3452" y="69"/>
                    </a:lnTo>
                    <a:lnTo>
                      <a:pt x="3453" y="69"/>
                    </a:lnTo>
                    <a:lnTo>
                      <a:pt x="3455" y="69"/>
                    </a:lnTo>
                    <a:lnTo>
                      <a:pt x="3457" y="69"/>
                    </a:lnTo>
                    <a:lnTo>
                      <a:pt x="3458" y="69"/>
                    </a:lnTo>
                    <a:lnTo>
                      <a:pt x="3460" y="69"/>
                    </a:lnTo>
                    <a:lnTo>
                      <a:pt x="3461" y="68"/>
                    </a:lnTo>
                    <a:lnTo>
                      <a:pt x="3463" y="68"/>
                    </a:lnTo>
                    <a:lnTo>
                      <a:pt x="3464" y="68"/>
                    </a:lnTo>
                    <a:lnTo>
                      <a:pt x="3466" y="67"/>
                    </a:lnTo>
                    <a:lnTo>
                      <a:pt x="3467" y="67"/>
                    </a:lnTo>
                    <a:lnTo>
                      <a:pt x="3469" y="66"/>
                    </a:lnTo>
                    <a:lnTo>
                      <a:pt x="3470" y="66"/>
                    </a:lnTo>
                    <a:lnTo>
                      <a:pt x="3472" y="66"/>
                    </a:lnTo>
                    <a:lnTo>
                      <a:pt x="3473" y="65"/>
                    </a:lnTo>
                    <a:lnTo>
                      <a:pt x="3475" y="65"/>
                    </a:lnTo>
                    <a:lnTo>
                      <a:pt x="3476" y="64"/>
                    </a:lnTo>
                    <a:lnTo>
                      <a:pt x="3478" y="64"/>
                    </a:lnTo>
                    <a:lnTo>
                      <a:pt x="3479" y="63"/>
                    </a:lnTo>
                    <a:lnTo>
                      <a:pt x="3481" y="63"/>
                    </a:lnTo>
                    <a:lnTo>
                      <a:pt x="3482" y="63"/>
                    </a:lnTo>
                    <a:lnTo>
                      <a:pt x="3484" y="63"/>
                    </a:lnTo>
                    <a:lnTo>
                      <a:pt x="3485" y="62"/>
                    </a:lnTo>
                    <a:lnTo>
                      <a:pt x="3487" y="62"/>
                    </a:lnTo>
                    <a:lnTo>
                      <a:pt x="3489" y="62"/>
                    </a:lnTo>
                    <a:lnTo>
                      <a:pt x="3490" y="62"/>
                    </a:lnTo>
                    <a:lnTo>
                      <a:pt x="3491" y="62"/>
                    </a:lnTo>
                    <a:lnTo>
                      <a:pt x="3493" y="62"/>
                    </a:lnTo>
                    <a:lnTo>
                      <a:pt x="3495" y="62"/>
                    </a:lnTo>
                    <a:lnTo>
                      <a:pt x="3496" y="63"/>
                    </a:lnTo>
                    <a:lnTo>
                      <a:pt x="3497" y="63"/>
                    </a:lnTo>
                    <a:lnTo>
                      <a:pt x="3499" y="63"/>
                    </a:lnTo>
                    <a:lnTo>
                      <a:pt x="3501" y="64"/>
                    </a:lnTo>
                    <a:lnTo>
                      <a:pt x="3502" y="64"/>
                    </a:lnTo>
                    <a:lnTo>
                      <a:pt x="3504" y="65"/>
                    </a:lnTo>
                    <a:lnTo>
                      <a:pt x="3505" y="65"/>
                    </a:lnTo>
                    <a:lnTo>
                      <a:pt x="3507" y="66"/>
                    </a:lnTo>
                    <a:lnTo>
                      <a:pt x="3508" y="66"/>
                    </a:lnTo>
                    <a:lnTo>
                      <a:pt x="3510" y="66"/>
                    </a:lnTo>
                    <a:lnTo>
                      <a:pt x="3511" y="67"/>
                    </a:lnTo>
                    <a:lnTo>
                      <a:pt x="3513" y="67"/>
                    </a:lnTo>
                    <a:lnTo>
                      <a:pt x="3514" y="68"/>
                    </a:lnTo>
                    <a:lnTo>
                      <a:pt x="3516" y="68"/>
                    </a:lnTo>
                    <a:lnTo>
                      <a:pt x="3518" y="68"/>
                    </a:lnTo>
                    <a:lnTo>
                      <a:pt x="3519" y="69"/>
                    </a:lnTo>
                    <a:lnTo>
                      <a:pt x="3520" y="69"/>
                    </a:lnTo>
                    <a:lnTo>
                      <a:pt x="3522" y="69"/>
                    </a:lnTo>
                    <a:lnTo>
                      <a:pt x="3524" y="69"/>
                    </a:lnTo>
                    <a:lnTo>
                      <a:pt x="3525" y="69"/>
                    </a:lnTo>
                    <a:lnTo>
                      <a:pt x="3526" y="69"/>
                    </a:lnTo>
                    <a:lnTo>
                      <a:pt x="3528" y="69"/>
                    </a:lnTo>
                    <a:lnTo>
                      <a:pt x="3530" y="69"/>
                    </a:lnTo>
                    <a:lnTo>
                      <a:pt x="3531" y="69"/>
                    </a:lnTo>
                    <a:lnTo>
                      <a:pt x="3533" y="69"/>
                    </a:lnTo>
                    <a:lnTo>
                      <a:pt x="3534" y="69"/>
                    </a:lnTo>
                    <a:lnTo>
                      <a:pt x="3536" y="69"/>
                    </a:lnTo>
                    <a:lnTo>
                      <a:pt x="3537" y="69"/>
                    </a:lnTo>
                    <a:lnTo>
                      <a:pt x="3539" y="69"/>
                    </a:lnTo>
                    <a:lnTo>
                      <a:pt x="3540" y="68"/>
                    </a:lnTo>
                    <a:lnTo>
                      <a:pt x="3542" y="68"/>
                    </a:lnTo>
                    <a:lnTo>
                      <a:pt x="3543" y="68"/>
                    </a:lnTo>
                    <a:lnTo>
                      <a:pt x="3545" y="68"/>
                    </a:lnTo>
                    <a:lnTo>
                      <a:pt x="3546" y="68"/>
                    </a:lnTo>
                    <a:lnTo>
                      <a:pt x="3548" y="68"/>
                    </a:lnTo>
                    <a:lnTo>
                      <a:pt x="3549" y="68"/>
                    </a:lnTo>
                    <a:lnTo>
                      <a:pt x="3551" y="68"/>
                    </a:lnTo>
                    <a:lnTo>
                      <a:pt x="3552" y="69"/>
                    </a:lnTo>
                    <a:lnTo>
                      <a:pt x="3554" y="69"/>
                    </a:lnTo>
                    <a:lnTo>
                      <a:pt x="3555" y="69"/>
                    </a:lnTo>
                    <a:lnTo>
                      <a:pt x="3557" y="70"/>
                    </a:lnTo>
                    <a:lnTo>
                      <a:pt x="3558" y="70"/>
                    </a:lnTo>
                    <a:lnTo>
                      <a:pt x="3560" y="70"/>
                    </a:lnTo>
                    <a:lnTo>
                      <a:pt x="3562" y="71"/>
                    </a:lnTo>
                    <a:lnTo>
                      <a:pt x="3563" y="72"/>
                    </a:lnTo>
                    <a:lnTo>
                      <a:pt x="3564" y="72"/>
                    </a:lnTo>
                    <a:lnTo>
                      <a:pt x="3566" y="73"/>
                    </a:lnTo>
                    <a:lnTo>
                      <a:pt x="3568" y="73"/>
                    </a:lnTo>
                    <a:lnTo>
                      <a:pt x="3569" y="74"/>
                    </a:lnTo>
                    <a:lnTo>
                      <a:pt x="3570" y="74"/>
                    </a:lnTo>
                    <a:lnTo>
                      <a:pt x="3572" y="74"/>
                    </a:lnTo>
                    <a:lnTo>
                      <a:pt x="3574" y="75"/>
                    </a:lnTo>
                    <a:lnTo>
                      <a:pt x="3575" y="75"/>
                    </a:lnTo>
                    <a:lnTo>
                      <a:pt x="3577" y="75"/>
                    </a:lnTo>
                    <a:lnTo>
                      <a:pt x="3578" y="75"/>
                    </a:lnTo>
                    <a:lnTo>
                      <a:pt x="3580" y="75"/>
                    </a:lnTo>
                    <a:lnTo>
                      <a:pt x="3581" y="75"/>
                    </a:lnTo>
                    <a:lnTo>
                      <a:pt x="3583" y="74"/>
                    </a:lnTo>
                    <a:lnTo>
                      <a:pt x="3584" y="73"/>
                    </a:lnTo>
                    <a:lnTo>
                      <a:pt x="3586" y="73"/>
                    </a:lnTo>
                    <a:lnTo>
                      <a:pt x="3587" y="72"/>
                    </a:lnTo>
                    <a:lnTo>
                      <a:pt x="3589" y="70"/>
                    </a:lnTo>
                    <a:lnTo>
                      <a:pt x="3591" y="69"/>
                    </a:lnTo>
                    <a:lnTo>
                      <a:pt x="3592" y="68"/>
                    </a:lnTo>
                    <a:lnTo>
                      <a:pt x="3593" y="67"/>
                    </a:lnTo>
                    <a:lnTo>
                      <a:pt x="3595" y="65"/>
                    </a:lnTo>
                    <a:lnTo>
                      <a:pt x="3597" y="63"/>
                    </a:lnTo>
                    <a:lnTo>
                      <a:pt x="3598" y="61"/>
                    </a:lnTo>
                    <a:lnTo>
                      <a:pt x="3599" y="59"/>
                    </a:lnTo>
                    <a:lnTo>
                      <a:pt x="3601" y="57"/>
                    </a:lnTo>
                    <a:lnTo>
                      <a:pt x="3603" y="55"/>
                    </a:lnTo>
                    <a:lnTo>
                      <a:pt x="3604" y="53"/>
                    </a:lnTo>
                    <a:lnTo>
                      <a:pt x="3606" y="51"/>
                    </a:lnTo>
                    <a:lnTo>
                      <a:pt x="3607" y="49"/>
                    </a:lnTo>
                    <a:lnTo>
                      <a:pt x="3609" y="47"/>
                    </a:lnTo>
                    <a:lnTo>
                      <a:pt x="3610" y="45"/>
                    </a:lnTo>
                    <a:lnTo>
                      <a:pt x="3612" y="43"/>
                    </a:lnTo>
                    <a:lnTo>
                      <a:pt x="3613" y="42"/>
                    </a:lnTo>
                    <a:lnTo>
                      <a:pt x="3615" y="40"/>
                    </a:lnTo>
                    <a:lnTo>
                      <a:pt x="3616" y="39"/>
                    </a:lnTo>
                    <a:lnTo>
                      <a:pt x="3618" y="38"/>
                    </a:lnTo>
                    <a:lnTo>
                      <a:pt x="3619" y="36"/>
                    </a:lnTo>
                    <a:lnTo>
                      <a:pt x="3621" y="36"/>
                    </a:lnTo>
                    <a:lnTo>
                      <a:pt x="3622" y="35"/>
                    </a:lnTo>
                    <a:lnTo>
                      <a:pt x="3624" y="34"/>
                    </a:lnTo>
                    <a:lnTo>
                      <a:pt x="3625" y="33"/>
                    </a:lnTo>
                    <a:lnTo>
                      <a:pt x="3627" y="33"/>
                    </a:lnTo>
                    <a:lnTo>
                      <a:pt x="3628" y="33"/>
                    </a:lnTo>
                    <a:lnTo>
                      <a:pt x="3630" y="33"/>
                    </a:lnTo>
                    <a:lnTo>
                      <a:pt x="3631" y="33"/>
                    </a:lnTo>
                    <a:lnTo>
                      <a:pt x="3633" y="33"/>
                    </a:lnTo>
                    <a:lnTo>
                      <a:pt x="3635" y="34"/>
                    </a:lnTo>
                    <a:lnTo>
                      <a:pt x="3636" y="35"/>
                    </a:lnTo>
                    <a:lnTo>
                      <a:pt x="3637" y="35"/>
                    </a:lnTo>
                    <a:lnTo>
                      <a:pt x="3639" y="36"/>
                    </a:lnTo>
                    <a:lnTo>
                      <a:pt x="3641" y="36"/>
                    </a:lnTo>
                    <a:lnTo>
                      <a:pt x="3642" y="37"/>
                    </a:lnTo>
                    <a:lnTo>
                      <a:pt x="3644" y="38"/>
                    </a:lnTo>
                    <a:lnTo>
                      <a:pt x="3645" y="38"/>
                    </a:lnTo>
                    <a:lnTo>
                      <a:pt x="3647" y="39"/>
                    </a:lnTo>
                    <a:lnTo>
                      <a:pt x="3648" y="40"/>
                    </a:lnTo>
                    <a:lnTo>
                      <a:pt x="3650" y="40"/>
                    </a:lnTo>
                    <a:lnTo>
                      <a:pt x="3651" y="41"/>
                    </a:lnTo>
                    <a:lnTo>
                      <a:pt x="3653" y="41"/>
                    </a:lnTo>
                    <a:lnTo>
                      <a:pt x="3654" y="42"/>
                    </a:lnTo>
                    <a:lnTo>
                      <a:pt x="3656" y="42"/>
                    </a:lnTo>
                    <a:lnTo>
                      <a:pt x="3657" y="43"/>
                    </a:lnTo>
                    <a:lnTo>
                      <a:pt x="3659" y="43"/>
                    </a:lnTo>
                    <a:lnTo>
                      <a:pt x="3660" y="43"/>
                    </a:lnTo>
                    <a:lnTo>
                      <a:pt x="3662" y="43"/>
                    </a:lnTo>
                    <a:lnTo>
                      <a:pt x="3664" y="43"/>
                    </a:lnTo>
                    <a:lnTo>
                      <a:pt x="3665" y="43"/>
                    </a:lnTo>
                    <a:lnTo>
                      <a:pt x="3666" y="43"/>
                    </a:lnTo>
                    <a:lnTo>
                      <a:pt x="3668" y="43"/>
                    </a:lnTo>
                    <a:lnTo>
                      <a:pt x="3670" y="43"/>
                    </a:lnTo>
                    <a:lnTo>
                      <a:pt x="3671" y="42"/>
                    </a:lnTo>
                    <a:lnTo>
                      <a:pt x="3672" y="42"/>
                    </a:lnTo>
                    <a:lnTo>
                      <a:pt x="3674" y="42"/>
                    </a:lnTo>
                    <a:lnTo>
                      <a:pt x="3676" y="42"/>
                    </a:lnTo>
                    <a:lnTo>
                      <a:pt x="3677" y="41"/>
                    </a:lnTo>
                    <a:lnTo>
                      <a:pt x="3679" y="41"/>
                    </a:lnTo>
                    <a:lnTo>
                      <a:pt x="3680" y="41"/>
                    </a:lnTo>
                    <a:lnTo>
                      <a:pt x="3682" y="40"/>
                    </a:lnTo>
                    <a:lnTo>
                      <a:pt x="3683" y="40"/>
                    </a:lnTo>
                    <a:lnTo>
                      <a:pt x="3685" y="39"/>
                    </a:lnTo>
                    <a:lnTo>
                      <a:pt x="3686" y="39"/>
                    </a:lnTo>
                    <a:lnTo>
                      <a:pt x="3688" y="39"/>
                    </a:lnTo>
                    <a:lnTo>
                      <a:pt x="3689" y="38"/>
                    </a:lnTo>
                    <a:lnTo>
                      <a:pt x="3691" y="38"/>
                    </a:lnTo>
                    <a:lnTo>
                      <a:pt x="3692" y="38"/>
                    </a:lnTo>
                    <a:lnTo>
                      <a:pt x="3694" y="38"/>
                    </a:lnTo>
                    <a:lnTo>
                      <a:pt x="3695" y="37"/>
                    </a:lnTo>
                    <a:lnTo>
                      <a:pt x="3697" y="37"/>
                    </a:lnTo>
                    <a:lnTo>
                      <a:pt x="3698" y="37"/>
                    </a:lnTo>
                    <a:lnTo>
                      <a:pt x="3700" y="37"/>
                    </a:lnTo>
                    <a:lnTo>
                      <a:pt x="3701" y="37"/>
                    </a:lnTo>
                    <a:lnTo>
                      <a:pt x="3703" y="37"/>
                    </a:lnTo>
                    <a:lnTo>
                      <a:pt x="3704" y="36"/>
                    </a:lnTo>
                    <a:lnTo>
                      <a:pt x="3706" y="36"/>
                    </a:lnTo>
                    <a:lnTo>
                      <a:pt x="3708" y="36"/>
                    </a:lnTo>
                    <a:lnTo>
                      <a:pt x="3709" y="36"/>
                    </a:lnTo>
                    <a:lnTo>
                      <a:pt x="3710" y="36"/>
                    </a:lnTo>
                    <a:lnTo>
                      <a:pt x="3712" y="36"/>
                    </a:lnTo>
                    <a:lnTo>
                      <a:pt x="3714" y="36"/>
                    </a:lnTo>
                    <a:lnTo>
                      <a:pt x="3715" y="36"/>
                    </a:lnTo>
                    <a:lnTo>
                      <a:pt x="3717" y="36"/>
                    </a:lnTo>
                    <a:lnTo>
                      <a:pt x="3718" y="37"/>
                    </a:lnTo>
                    <a:lnTo>
                      <a:pt x="3720" y="37"/>
                    </a:lnTo>
                    <a:lnTo>
                      <a:pt x="3721" y="37"/>
                    </a:lnTo>
                    <a:lnTo>
                      <a:pt x="3723" y="37"/>
                    </a:lnTo>
                    <a:lnTo>
                      <a:pt x="3724" y="37"/>
                    </a:lnTo>
                    <a:lnTo>
                      <a:pt x="3726" y="38"/>
                    </a:lnTo>
                    <a:lnTo>
                      <a:pt x="3727" y="38"/>
                    </a:lnTo>
                    <a:lnTo>
                      <a:pt x="3729" y="38"/>
                    </a:lnTo>
                    <a:lnTo>
                      <a:pt x="3730" y="39"/>
                    </a:lnTo>
                    <a:lnTo>
                      <a:pt x="3732" y="39"/>
                    </a:lnTo>
                    <a:lnTo>
                      <a:pt x="3733" y="39"/>
                    </a:lnTo>
                    <a:lnTo>
                      <a:pt x="3735" y="40"/>
                    </a:lnTo>
                    <a:lnTo>
                      <a:pt x="3737" y="40"/>
                    </a:lnTo>
                    <a:lnTo>
                      <a:pt x="3738" y="41"/>
                    </a:lnTo>
                    <a:lnTo>
                      <a:pt x="3739" y="41"/>
                    </a:lnTo>
                    <a:lnTo>
                      <a:pt x="3741" y="41"/>
                    </a:lnTo>
                    <a:lnTo>
                      <a:pt x="3743" y="42"/>
                    </a:lnTo>
                    <a:lnTo>
                      <a:pt x="3744" y="42"/>
                    </a:lnTo>
                    <a:lnTo>
                      <a:pt x="3746" y="42"/>
                    </a:lnTo>
                    <a:lnTo>
                      <a:pt x="3747" y="42"/>
                    </a:lnTo>
                    <a:lnTo>
                      <a:pt x="3749" y="43"/>
                    </a:lnTo>
                    <a:lnTo>
                      <a:pt x="3750" y="43"/>
                    </a:lnTo>
                    <a:lnTo>
                      <a:pt x="3752" y="43"/>
                    </a:lnTo>
                    <a:lnTo>
                      <a:pt x="3753" y="43"/>
                    </a:lnTo>
                    <a:lnTo>
                      <a:pt x="3755" y="43"/>
                    </a:lnTo>
                    <a:lnTo>
                      <a:pt x="3756" y="42"/>
                    </a:lnTo>
                    <a:lnTo>
                      <a:pt x="3758" y="42"/>
                    </a:lnTo>
                    <a:lnTo>
                      <a:pt x="3759" y="42"/>
                    </a:lnTo>
                    <a:lnTo>
                      <a:pt x="3761" y="41"/>
                    </a:lnTo>
                    <a:lnTo>
                      <a:pt x="3762" y="41"/>
                    </a:lnTo>
                    <a:lnTo>
                      <a:pt x="3764" y="41"/>
                    </a:lnTo>
                    <a:lnTo>
                      <a:pt x="3765" y="40"/>
                    </a:lnTo>
                    <a:lnTo>
                      <a:pt x="3767" y="39"/>
                    </a:lnTo>
                    <a:lnTo>
                      <a:pt x="3768" y="39"/>
                    </a:lnTo>
                    <a:lnTo>
                      <a:pt x="3770" y="38"/>
                    </a:lnTo>
                    <a:lnTo>
                      <a:pt x="3771" y="37"/>
                    </a:lnTo>
                    <a:lnTo>
                      <a:pt x="3773" y="37"/>
                    </a:lnTo>
                    <a:lnTo>
                      <a:pt x="3775" y="36"/>
                    </a:lnTo>
                    <a:lnTo>
                      <a:pt x="3776" y="36"/>
                    </a:lnTo>
                    <a:lnTo>
                      <a:pt x="3777" y="35"/>
                    </a:lnTo>
                    <a:lnTo>
                      <a:pt x="3779" y="35"/>
                    </a:lnTo>
                    <a:lnTo>
                      <a:pt x="3781" y="34"/>
                    </a:lnTo>
                    <a:lnTo>
                      <a:pt x="3782" y="34"/>
                    </a:lnTo>
                    <a:lnTo>
                      <a:pt x="3783" y="33"/>
                    </a:lnTo>
                    <a:lnTo>
                      <a:pt x="3785" y="33"/>
                    </a:lnTo>
                    <a:lnTo>
                      <a:pt x="3787" y="33"/>
                    </a:lnTo>
                    <a:lnTo>
                      <a:pt x="3788" y="33"/>
                    </a:lnTo>
                    <a:lnTo>
                      <a:pt x="3790" y="33"/>
                    </a:lnTo>
                    <a:lnTo>
                      <a:pt x="3791" y="33"/>
                    </a:lnTo>
                    <a:lnTo>
                      <a:pt x="3793" y="34"/>
                    </a:lnTo>
                    <a:lnTo>
                      <a:pt x="3794" y="34"/>
                    </a:lnTo>
                    <a:lnTo>
                      <a:pt x="3796" y="35"/>
                    </a:lnTo>
                    <a:lnTo>
                      <a:pt x="3797" y="35"/>
                    </a:lnTo>
                    <a:lnTo>
                      <a:pt x="3799" y="36"/>
                    </a:lnTo>
                    <a:lnTo>
                      <a:pt x="3800" y="36"/>
                    </a:lnTo>
                    <a:lnTo>
                      <a:pt x="3802" y="37"/>
                    </a:lnTo>
                    <a:lnTo>
                      <a:pt x="3803" y="38"/>
                    </a:lnTo>
                    <a:lnTo>
                      <a:pt x="3804" y="3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4" name="Freeform 112">
                <a:extLst>
                  <a:ext uri="{FF2B5EF4-FFF2-40B4-BE49-F238E27FC236}">
                    <a16:creationId xmlns:a16="http://schemas.microsoft.com/office/drawing/2014/main" id="{765A6BF2-54BF-417C-8E42-CD4056B1886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4034938"/>
                <a:ext cx="6038850" cy="142875"/>
              </a:xfrm>
              <a:custGeom>
                <a:avLst/>
                <a:gdLst>
                  <a:gd name="T0" fmla="*/ 60 w 3804"/>
                  <a:gd name="T1" fmla="*/ 78 h 90"/>
                  <a:gd name="T2" fmla="*/ 121 w 3804"/>
                  <a:gd name="T3" fmla="*/ 53 h 90"/>
                  <a:gd name="T4" fmla="*/ 182 w 3804"/>
                  <a:gd name="T5" fmla="*/ 30 h 90"/>
                  <a:gd name="T6" fmla="*/ 242 w 3804"/>
                  <a:gd name="T7" fmla="*/ 49 h 90"/>
                  <a:gd name="T8" fmla="*/ 303 w 3804"/>
                  <a:gd name="T9" fmla="*/ 50 h 90"/>
                  <a:gd name="T10" fmla="*/ 364 w 3804"/>
                  <a:gd name="T11" fmla="*/ 45 h 90"/>
                  <a:gd name="T12" fmla="*/ 425 w 3804"/>
                  <a:gd name="T13" fmla="*/ 43 h 90"/>
                  <a:gd name="T14" fmla="*/ 486 w 3804"/>
                  <a:gd name="T15" fmla="*/ 50 h 90"/>
                  <a:gd name="T16" fmla="*/ 547 w 3804"/>
                  <a:gd name="T17" fmla="*/ 46 h 90"/>
                  <a:gd name="T18" fmla="*/ 608 w 3804"/>
                  <a:gd name="T19" fmla="*/ 44 h 90"/>
                  <a:gd name="T20" fmla="*/ 668 w 3804"/>
                  <a:gd name="T21" fmla="*/ 54 h 90"/>
                  <a:gd name="T22" fmla="*/ 729 w 3804"/>
                  <a:gd name="T23" fmla="*/ 50 h 90"/>
                  <a:gd name="T24" fmla="*/ 790 w 3804"/>
                  <a:gd name="T25" fmla="*/ 45 h 90"/>
                  <a:gd name="T26" fmla="*/ 851 w 3804"/>
                  <a:gd name="T27" fmla="*/ 46 h 90"/>
                  <a:gd name="T28" fmla="*/ 912 w 3804"/>
                  <a:gd name="T29" fmla="*/ 47 h 90"/>
                  <a:gd name="T30" fmla="*/ 973 w 3804"/>
                  <a:gd name="T31" fmla="*/ 56 h 90"/>
                  <a:gd name="T32" fmla="*/ 1033 w 3804"/>
                  <a:gd name="T33" fmla="*/ 52 h 90"/>
                  <a:gd name="T34" fmla="*/ 1094 w 3804"/>
                  <a:gd name="T35" fmla="*/ 54 h 90"/>
                  <a:gd name="T36" fmla="*/ 1155 w 3804"/>
                  <a:gd name="T37" fmla="*/ 60 h 90"/>
                  <a:gd name="T38" fmla="*/ 1216 w 3804"/>
                  <a:gd name="T39" fmla="*/ 63 h 90"/>
                  <a:gd name="T40" fmla="*/ 1277 w 3804"/>
                  <a:gd name="T41" fmla="*/ 44 h 90"/>
                  <a:gd name="T42" fmla="*/ 1338 w 3804"/>
                  <a:gd name="T43" fmla="*/ 40 h 90"/>
                  <a:gd name="T44" fmla="*/ 1399 w 3804"/>
                  <a:gd name="T45" fmla="*/ 49 h 90"/>
                  <a:gd name="T46" fmla="*/ 1459 w 3804"/>
                  <a:gd name="T47" fmla="*/ 38 h 90"/>
                  <a:gd name="T48" fmla="*/ 1520 w 3804"/>
                  <a:gd name="T49" fmla="*/ 26 h 90"/>
                  <a:gd name="T50" fmla="*/ 1581 w 3804"/>
                  <a:gd name="T51" fmla="*/ 35 h 90"/>
                  <a:gd name="T52" fmla="*/ 1642 w 3804"/>
                  <a:gd name="T53" fmla="*/ 32 h 90"/>
                  <a:gd name="T54" fmla="*/ 1703 w 3804"/>
                  <a:gd name="T55" fmla="*/ 40 h 90"/>
                  <a:gd name="T56" fmla="*/ 1764 w 3804"/>
                  <a:gd name="T57" fmla="*/ 42 h 90"/>
                  <a:gd name="T58" fmla="*/ 1824 w 3804"/>
                  <a:gd name="T59" fmla="*/ 55 h 90"/>
                  <a:gd name="T60" fmla="*/ 1885 w 3804"/>
                  <a:gd name="T61" fmla="*/ 58 h 90"/>
                  <a:gd name="T62" fmla="*/ 1946 w 3804"/>
                  <a:gd name="T63" fmla="*/ 58 h 90"/>
                  <a:gd name="T64" fmla="*/ 2007 w 3804"/>
                  <a:gd name="T65" fmla="*/ 57 h 90"/>
                  <a:gd name="T66" fmla="*/ 2068 w 3804"/>
                  <a:gd name="T67" fmla="*/ 67 h 90"/>
                  <a:gd name="T68" fmla="*/ 2129 w 3804"/>
                  <a:gd name="T69" fmla="*/ 52 h 90"/>
                  <a:gd name="T70" fmla="*/ 2190 w 3804"/>
                  <a:gd name="T71" fmla="*/ 51 h 90"/>
                  <a:gd name="T72" fmla="*/ 2250 w 3804"/>
                  <a:gd name="T73" fmla="*/ 48 h 90"/>
                  <a:gd name="T74" fmla="*/ 2311 w 3804"/>
                  <a:gd name="T75" fmla="*/ 38 h 90"/>
                  <a:gd name="T76" fmla="*/ 2372 w 3804"/>
                  <a:gd name="T77" fmla="*/ 48 h 90"/>
                  <a:gd name="T78" fmla="*/ 2433 w 3804"/>
                  <a:gd name="T79" fmla="*/ 6 h 90"/>
                  <a:gd name="T80" fmla="*/ 2494 w 3804"/>
                  <a:gd name="T81" fmla="*/ 26 h 90"/>
                  <a:gd name="T82" fmla="*/ 2555 w 3804"/>
                  <a:gd name="T83" fmla="*/ 40 h 90"/>
                  <a:gd name="T84" fmla="*/ 2616 w 3804"/>
                  <a:gd name="T85" fmla="*/ 37 h 90"/>
                  <a:gd name="T86" fmla="*/ 2676 w 3804"/>
                  <a:gd name="T87" fmla="*/ 58 h 90"/>
                  <a:gd name="T88" fmla="*/ 2737 w 3804"/>
                  <a:gd name="T89" fmla="*/ 65 h 90"/>
                  <a:gd name="T90" fmla="*/ 2798 w 3804"/>
                  <a:gd name="T91" fmla="*/ 71 h 90"/>
                  <a:gd name="T92" fmla="*/ 2859 w 3804"/>
                  <a:gd name="T93" fmla="*/ 63 h 90"/>
                  <a:gd name="T94" fmla="*/ 2920 w 3804"/>
                  <a:gd name="T95" fmla="*/ 75 h 90"/>
                  <a:gd name="T96" fmla="*/ 2981 w 3804"/>
                  <a:gd name="T97" fmla="*/ 65 h 90"/>
                  <a:gd name="T98" fmla="*/ 3041 w 3804"/>
                  <a:gd name="T99" fmla="*/ 66 h 90"/>
                  <a:gd name="T100" fmla="*/ 3102 w 3804"/>
                  <a:gd name="T101" fmla="*/ 48 h 90"/>
                  <a:gd name="T102" fmla="*/ 3163 w 3804"/>
                  <a:gd name="T103" fmla="*/ 44 h 90"/>
                  <a:gd name="T104" fmla="*/ 3224 w 3804"/>
                  <a:gd name="T105" fmla="*/ 47 h 90"/>
                  <a:gd name="T106" fmla="*/ 3285 w 3804"/>
                  <a:gd name="T107" fmla="*/ 54 h 90"/>
                  <a:gd name="T108" fmla="*/ 3345 w 3804"/>
                  <a:gd name="T109" fmla="*/ 45 h 90"/>
                  <a:gd name="T110" fmla="*/ 3407 w 3804"/>
                  <a:gd name="T111" fmla="*/ 47 h 90"/>
                  <a:gd name="T112" fmla="*/ 3467 w 3804"/>
                  <a:gd name="T113" fmla="*/ 55 h 90"/>
                  <a:gd name="T114" fmla="*/ 3528 w 3804"/>
                  <a:gd name="T115" fmla="*/ 60 h 90"/>
                  <a:gd name="T116" fmla="*/ 3589 w 3804"/>
                  <a:gd name="T117" fmla="*/ 61 h 90"/>
                  <a:gd name="T118" fmla="*/ 3650 w 3804"/>
                  <a:gd name="T119" fmla="*/ 39 h 90"/>
                  <a:gd name="T120" fmla="*/ 3710 w 3804"/>
                  <a:gd name="T121" fmla="*/ 36 h 90"/>
                  <a:gd name="T122" fmla="*/ 3771 w 3804"/>
                  <a:gd name="T123" fmla="*/ 36 h 9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0">
                    <a:moveTo>
                      <a:pt x="0" y="70"/>
                    </a:moveTo>
                    <a:lnTo>
                      <a:pt x="2" y="70"/>
                    </a:lnTo>
                    <a:lnTo>
                      <a:pt x="4" y="69"/>
                    </a:lnTo>
                    <a:lnTo>
                      <a:pt x="5" y="69"/>
                    </a:lnTo>
                    <a:lnTo>
                      <a:pt x="7" y="68"/>
                    </a:lnTo>
                    <a:lnTo>
                      <a:pt x="8" y="68"/>
                    </a:lnTo>
                    <a:lnTo>
                      <a:pt x="10" y="68"/>
                    </a:lnTo>
                    <a:lnTo>
                      <a:pt x="11" y="68"/>
                    </a:lnTo>
                    <a:lnTo>
                      <a:pt x="13" y="68"/>
                    </a:lnTo>
                    <a:lnTo>
                      <a:pt x="14" y="68"/>
                    </a:lnTo>
                    <a:lnTo>
                      <a:pt x="16" y="68"/>
                    </a:lnTo>
                    <a:lnTo>
                      <a:pt x="17" y="68"/>
                    </a:lnTo>
                    <a:lnTo>
                      <a:pt x="19" y="68"/>
                    </a:lnTo>
                    <a:lnTo>
                      <a:pt x="21" y="68"/>
                    </a:lnTo>
                    <a:lnTo>
                      <a:pt x="22" y="68"/>
                    </a:lnTo>
                    <a:lnTo>
                      <a:pt x="23" y="69"/>
                    </a:lnTo>
                    <a:lnTo>
                      <a:pt x="25" y="69"/>
                    </a:lnTo>
                    <a:lnTo>
                      <a:pt x="27" y="69"/>
                    </a:lnTo>
                    <a:lnTo>
                      <a:pt x="28" y="70"/>
                    </a:lnTo>
                    <a:lnTo>
                      <a:pt x="29" y="71"/>
                    </a:lnTo>
                    <a:lnTo>
                      <a:pt x="31" y="71"/>
                    </a:lnTo>
                    <a:lnTo>
                      <a:pt x="33" y="72"/>
                    </a:lnTo>
                    <a:lnTo>
                      <a:pt x="34" y="72"/>
                    </a:lnTo>
                    <a:lnTo>
                      <a:pt x="36" y="72"/>
                    </a:lnTo>
                    <a:lnTo>
                      <a:pt x="37" y="73"/>
                    </a:lnTo>
                    <a:lnTo>
                      <a:pt x="39" y="73"/>
                    </a:lnTo>
                    <a:lnTo>
                      <a:pt x="40" y="74"/>
                    </a:lnTo>
                    <a:lnTo>
                      <a:pt x="42" y="74"/>
                    </a:lnTo>
                    <a:lnTo>
                      <a:pt x="43" y="74"/>
                    </a:lnTo>
                    <a:lnTo>
                      <a:pt x="45" y="75"/>
                    </a:lnTo>
                    <a:lnTo>
                      <a:pt x="46" y="75"/>
                    </a:lnTo>
                    <a:lnTo>
                      <a:pt x="48" y="75"/>
                    </a:lnTo>
                    <a:lnTo>
                      <a:pt x="49" y="75"/>
                    </a:lnTo>
                    <a:lnTo>
                      <a:pt x="51" y="76"/>
                    </a:lnTo>
                    <a:lnTo>
                      <a:pt x="52" y="76"/>
                    </a:lnTo>
                    <a:lnTo>
                      <a:pt x="54" y="76"/>
                    </a:lnTo>
                    <a:lnTo>
                      <a:pt x="55" y="77"/>
                    </a:lnTo>
                    <a:lnTo>
                      <a:pt x="57" y="77"/>
                    </a:lnTo>
                    <a:lnTo>
                      <a:pt x="58" y="77"/>
                    </a:lnTo>
                    <a:lnTo>
                      <a:pt x="60" y="78"/>
                    </a:lnTo>
                    <a:lnTo>
                      <a:pt x="61" y="78"/>
                    </a:lnTo>
                    <a:lnTo>
                      <a:pt x="63" y="79"/>
                    </a:lnTo>
                    <a:lnTo>
                      <a:pt x="65" y="79"/>
                    </a:lnTo>
                    <a:lnTo>
                      <a:pt x="66" y="80"/>
                    </a:lnTo>
                    <a:lnTo>
                      <a:pt x="67" y="80"/>
                    </a:lnTo>
                    <a:lnTo>
                      <a:pt x="69" y="81"/>
                    </a:lnTo>
                    <a:lnTo>
                      <a:pt x="71" y="82"/>
                    </a:lnTo>
                    <a:lnTo>
                      <a:pt x="72" y="83"/>
                    </a:lnTo>
                    <a:lnTo>
                      <a:pt x="74" y="83"/>
                    </a:lnTo>
                    <a:lnTo>
                      <a:pt x="75" y="84"/>
                    </a:lnTo>
                    <a:lnTo>
                      <a:pt x="77" y="85"/>
                    </a:lnTo>
                    <a:lnTo>
                      <a:pt x="78" y="86"/>
                    </a:lnTo>
                    <a:lnTo>
                      <a:pt x="80" y="86"/>
                    </a:lnTo>
                    <a:lnTo>
                      <a:pt x="81" y="87"/>
                    </a:lnTo>
                    <a:lnTo>
                      <a:pt x="83" y="88"/>
                    </a:lnTo>
                    <a:lnTo>
                      <a:pt x="84" y="89"/>
                    </a:lnTo>
                    <a:lnTo>
                      <a:pt x="86" y="89"/>
                    </a:lnTo>
                    <a:lnTo>
                      <a:pt x="87" y="90"/>
                    </a:lnTo>
                    <a:lnTo>
                      <a:pt x="89" y="90"/>
                    </a:lnTo>
                    <a:lnTo>
                      <a:pt x="90" y="90"/>
                    </a:lnTo>
                    <a:lnTo>
                      <a:pt x="92" y="90"/>
                    </a:lnTo>
                    <a:lnTo>
                      <a:pt x="94" y="90"/>
                    </a:lnTo>
                    <a:lnTo>
                      <a:pt x="95" y="89"/>
                    </a:lnTo>
                    <a:lnTo>
                      <a:pt x="96" y="89"/>
                    </a:lnTo>
                    <a:lnTo>
                      <a:pt x="98" y="88"/>
                    </a:lnTo>
                    <a:lnTo>
                      <a:pt x="100" y="87"/>
                    </a:lnTo>
                    <a:lnTo>
                      <a:pt x="101" y="86"/>
                    </a:lnTo>
                    <a:lnTo>
                      <a:pt x="102" y="84"/>
                    </a:lnTo>
                    <a:lnTo>
                      <a:pt x="104" y="83"/>
                    </a:lnTo>
                    <a:lnTo>
                      <a:pt x="106" y="80"/>
                    </a:lnTo>
                    <a:lnTo>
                      <a:pt x="107" y="78"/>
                    </a:lnTo>
                    <a:lnTo>
                      <a:pt x="109" y="76"/>
                    </a:lnTo>
                    <a:lnTo>
                      <a:pt x="110" y="73"/>
                    </a:lnTo>
                    <a:lnTo>
                      <a:pt x="112" y="71"/>
                    </a:lnTo>
                    <a:lnTo>
                      <a:pt x="113" y="68"/>
                    </a:lnTo>
                    <a:lnTo>
                      <a:pt x="115" y="65"/>
                    </a:lnTo>
                    <a:lnTo>
                      <a:pt x="116" y="62"/>
                    </a:lnTo>
                    <a:lnTo>
                      <a:pt x="118" y="59"/>
                    </a:lnTo>
                    <a:lnTo>
                      <a:pt x="119" y="56"/>
                    </a:lnTo>
                    <a:lnTo>
                      <a:pt x="121" y="53"/>
                    </a:lnTo>
                    <a:lnTo>
                      <a:pt x="122" y="50"/>
                    </a:lnTo>
                    <a:lnTo>
                      <a:pt x="124" y="47"/>
                    </a:lnTo>
                    <a:lnTo>
                      <a:pt x="125" y="44"/>
                    </a:lnTo>
                    <a:lnTo>
                      <a:pt x="127" y="41"/>
                    </a:lnTo>
                    <a:lnTo>
                      <a:pt x="128" y="39"/>
                    </a:lnTo>
                    <a:lnTo>
                      <a:pt x="130" y="36"/>
                    </a:lnTo>
                    <a:lnTo>
                      <a:pt x="131" y="34"/>
                    </a:lnTo>
                    <a:lnTo>
                      <a:pt x="133" y="32"/>
                    </a:lnTo>
                    <a:lnTo>
                      <a:pt x="134" y="30"/>
                    </a:lnTo>
                    <a:lnTo>
                      <a:pt x="136" y="28"/>
                    </a:lnTo>
                    <a:lnTo>
                      <a:pt x="138" y="26"/>
                    </a:lnTo>
                    <a:lnTo>
                      <a:pt x="139" y="25"/>
                    </a:lnTo>
                    <a:lnTo>
                      <a:pt x="140" y="24"/>
                    </a:lnTo>
                    <a:lnTo>
                      <a:pt x="142" y="23"/>
                    </a:lnTo>
                    <a:lnTo>
                      <a:pt x="144" y="22"/>
                    </a:lnTo>
                    <a:lnTo>
                      <a:pt x="145" y="22"/>
                    </a:lnTo>
                    <a:lnTo>
                      <a:pt x="147" y="21"/>
                    </a:lnTo>
                    <a:lnTo>
                      <a:pt x="148" y="21"/>
                    </a:lnTo>
                    <a:lnTo>
                      <a:pt x="150" y="21"/>
                    </a:lnTo>
                    <a:lnTo>
                      <a:pt x="151" y="21"/>
                    </a:lnTo>
                    <a:lnTo>
                      <a:pt x="153" y="22"/>
                    </a:lnTo>
                    <a:lnTo>
                      <a:pt x="154" y="22"/>
                    </a:lnTo>
                    <a:lnTo>
                      <a:pt x="156" y="22"/>
                    </a:lnTo>
                    <a:lnTo>
                      <a:pt x="157" y="23"/>
                    </a:lnTo>
                    <a:lnTo>
                      <a:pt x="159" y="23"/>
                    </a:lnTo>
                    <a:lnTo>
                      <a:pt x="160" y="24"/>
                    </a:lnTo>
                    <a:lnTo>
                      <a:pt x="162" y="24"/>
                    </a:lnTo>
                    <a:lnTo>
                      <a:pt x="163" y="25"/>
                    </a:lnTo>
                    <a:lnTo>
                      <a:pt x="165" y="26"/>
                    </a:lnTo>
                    <a:lnTo>
                      <a:pt x="167" y="26"/>
                    </a:lnTo>
                    <a:lnTo>
                      <a:pt x="168" y="27"/>
                    </a:lnTo>
                    <a:lnTo>
                      <a:pt x="169" y="27"/>
                    </a:lnTo>
                    <a:lnTo>
                      <a:pt x="171" y="28"/>
                    </a:lnTo>
                    <a:lnTo>
                      <a:pt x="173" y="28"/>
                    </a:lnTo>
                    <a:lnTo>
                      <a:pt x="174" y="29"/>
                    </a:lnTo>
                    <a:lnTo>
                      <a:pt x="176" y="29"/>
                    </a:lnTo>
                    <a:lnTo>
                      <a:pt x="177" y="29"/>
                    </a:lnTo>
                    <a:lnTo>
                      <a:pt x="179" y="29"/>
                    </a:lnTo>
                    <a:lnTo>
                      <a:pt x="180" y="30"/>
                    </a:lnTo>
                    <a:lnTo>
                      <a:pt x="182" y="30"/>
                    </a:lnTo>
                    <a:lnTo>
                      <a:pt x="183" y="30"/>
                    </a:lnTo>
                    <a:lnTo>
                      <a:pt x="185" y="30"/>
                    </a:lnTo>
                    <a:lnTo>
                      <a:pt x="186" y="30"/>
                    </a:lnTo>
                    <a:lnTo>
                      <a:pt x="188" y="31"/>
                    </a:lnTo>
                    <a:lnTo>
                      <a:pt x="189" y="31"/>
                    </a:lnTo>
                    <a:lnTo>
                      <a:pt x="191" y="31"/>
                    </a:lnTo>
                    <a:lnTo>
                      <a:pt x="192" y="31"/>
                    </a:lnTo>
                    <a:lnTo>
                      <a:pt x="194" y="32"/>
                    </a:lnTo>
                    <a:lnTo>
                      <a:pt x="195" y="32"/>
                    </a:lnTo>
                    <a:lnTo>
                      <a:pt x="197" y="32"/>
                    </a:lnTo>
                    <a:lnTo>
                      <a:pt x="198" y="33"/>
                    </a:lnTo>
                    <a:lnTo>
                      <a:pt x="200" y="34"/>
                    </a:lnTo>
                    <a:lnTo>
                      <a:pt x="201" y="34"/>
                    </a:lnTo>
                    <a:lnTo>
                      <a:pt x="203" y="35"/>
                    </a:lnTo>
                    <a:lnTo>
                      <a:pt x="204" y="36"/>
                    </a:lnTo>
                    <a:lnTo>
                      <a:pt x="206" y="36"/>
                    </a:lnTo>
                    <a:lnTo>
                      <a:pt x="207" y="37"/>
                    </a:lnTo>
                    <a:lnTo>
                      <a:pt x="209" y="38"/>
                    </a:lnTo>
                    <a:lnTo>
                      <a:pt x="211" y="39"/>
                    </a:lnTo>
                    <a:lnTo>
                      <a:pt x="212" y="40"/>
                    </a:lnTo>
                    <a:lnTo>
                      <a:pt x="213" y="41"/>
                    </a:lnTo>
                    <a:lnTo>
                      <a:pt x="215" y="42"/>
                    </a:lnTo>
                    <a:lnTo>
                      <a:pt x="217" y="43"/>
                    </a:lnTo>
                    <a:lnTo>
                      <a:pt x="218" y="44"/>
                    </a:lnTo>
                    <a:lnTo>
                      <a:pt x="220" y="45"/>
                    </a:lnTo>
                    <a:lnTo>
                      <a:pt x="221" y="46"/>
                    </a:lnTo>
                    <a:lnTo>
                      <a:pt x="223" y="46"/>
                    </a:lnTo>
                    <a:lnTo>
                      <a:pt x="224" y="47"/>
                    </a:lnTo>
                    <a:lnTo>
                      <a:pt x="226" y="48"/>
                    </a:lnTo>
                    <a:lnTo>
                      <a:pt x="227" y="48"/>
                    </a:lnTo>
                    <a:lnTo>
                      <a:pt x="229" y="49"/>
                    </a:lnTo>
                    <a:lnTo>
                      <a:pt x="230" y="49"/>
                    </a:lnTo>
                    <a:lnTo>
                      <a:pt x="232" y="50"/>
                    </a:lnTo>
                    <a:lnTo>
                      <a:pt x="233" y="50"/>
                    </a:lnTo>
                    <a:lnTo>
                      <a:pt x="235" y="50"/>
                    </a:lnTo>
                    <a:lnTo>
                      <a:pt x="236" y="50"/>
                    </a:lnTo>
                    <a:lnTo>
                      <a:pt x="238" y="50"/>
                    </a:lnTo>
                    <a:lnTo>
                      <a:pt x="240" y="50"/>
                    </a:lnTo>
                    <a:lnTo>
                      <a:pt x="241" y="49"/>
                    </a:lnTo>
                    <a:lnTo>
                      <a:pt x="242" y="49"/>
                    </a:lnTo>
                    <a:lnTo>
                      <a:pt x="244" y="48"/>
                    </a:lnTo>
                    <a:lnTo>
                      <a:pt x="246" y="48"/>
                    </a:lnTo>
                    <a:lnTo>
                      <a:pt x="247" y="47"/>
                    </a:lnTo>
                    <a:lnTo>
                      <a:pt x="249" y="47"/>
                    </a:lnTo>
                    <a:lnTo>
                      <a:pt x="250" y="46"/>
                    </a:lnTo>
                    <a:lnTo>
                      <a:pt x="252" y="45"/>
                    </a:lnTo>
                    <a:lnTo>
                      <a:pt x="253" y="44"/>
                    </a:lnTo>
                    <a:lnTo>
                      <a:pt x="255" y="43"/>
                    </a:lnTo>
                    <a:lnTo>
                      <a:pt x="256" y="42"/>
                    </a:lnTo>
                    <a:lnTo>
                      <a:pt x="258" y="41"/>
                    </a:lnTo>
                    <a:lnTo>
                      <a:pt x="259" y="40"/>
                    </a:lnTo>
                    <a:lnTo>
                      <a:pt x="261" y="40"/>
                    </a:lnTo>
                    <a:lnTo>
                      <a:pt x="262" y="39"/>
                    </a:lnTo>
                    <a:lnTo>
                      <a:pt x="264" y="38"/>
                    </a:lnTo>
                    <a:lnTo>
                      <a:pt x="265" y="37"/>
                    </a:lnTo>
                    <a:lnTo>
                      <a:pt x="267" y="37"/>
                    </a:lnTo>
                    <a:lnTo>
                      <a:pt x="268" y="36"/>
                    </a:lnTo>
                    <a:lnTo>
                      <a:pt x="270" y="36"/>
                    </a:lnTo>
                    <a:lnTo>
                      <a:pt x="271" y="35"/>
                    </a:lnTo>
                    <a:lnTo>
                      <a:pt x="273" y="35"/>
                    </a:lnTo>
                    <a:lnTo>
                      <a:pt x="274" y="35"/>
                    </a:lnTo>
                    <a:lnTo>
                      <a:pt x="276" y="35"/>
                    </a:lnTo>
                    <a:lnTo>
                      <a:pt x="278" y="35"/>
                    </a:lnTo>
                    <a:lnTo>
                      <a:pt x="279" y="36"/>
                    </a:lnTo>
                    <a:lnTo>
                      <a:pt x="280" y="36"/>
                    </a:lnTo>
                    <a:lnTo>
                      <a:pt x="282" y="36"/>
                    </a:lnTo>
                    <a:lnTo>
                      <a:pt x="284" y="37"/>
                    </a:lnTo>
                    <a:lnTo>
                      <a:pt x="285" y="38"/>
                    </a:lnTo>
                    <a:lnTo>
                      <a:pt x="286" y="38"/>
                    </a:lnTo>
                    <a:lnTo>
                      <a:pt x="288" y="40"/>
                    </a:lnTo>
                    <a:lnTo>
                      <a:pt x="290" y="40"/>
                    </a:lnTo>
                    <a:lnTo>
                      <a:pt x="291" y="41"/>
                    </a:lnTo>
                    <a:lnTo>
                      <a:pt x="293" y="42"/>
                    </a:lnTo>
                    <a:lnTo>
                      <a:pt x="294" y="43"/>
                    </a:lnTo>
                    <a:lnTo>
                      <a:pt x="296" y="44"/>
                    </a:lnTo>
                    <a:lnTo>
                      <a:pt x="297" y="46"/>
                    </a:lnTo>
                    <a:lnTo>
                      <a:pt x="299" y="47"/>
                    </a:lnTo>
                    <a:lnTo>
                      <a:pt x="300" y="48"/>
                    </a:lnTo>
                    <a:lnTo>
                      <a:pt x="302" y="49"/>
                    </a:lnTo>
                    <a:lnTo>
                      <a:pt x="303" y="50"/>
                    </a:lnTo>
                    <a:lnTo>
                      <a:pt x="305" y="51"/>
                    </a:lnTo>
                    <a:lnTo>
                      <a:pt x="307" y="52"/>
                    </a:lnTo>
                    <a:lnTo>
                      <a:pt x="308" y="52"/>
                    </a:lnTo>
                    <a:lnTo>
                      <a:pt x="309" y="53"/>
                    </a:lnTo>
                    <a:lnTo>
                      <a:pt x="311" y="54"/>
                    </a:lnTo>
                    <a:lnTo>
                      <a:pt x="313" y="54"/>
                    </a:lnTo>
                    <a:lnTo>
                      <a:pt x="314" y="54"/>
                    </a:lnTo>
                    <a:lnTo>
                      <a:pt x="315" y="55"/>
                    </a:lnTo>
                    <a:lnTo>
                      <a:pt x="317" y="55"/>
                    </a:lnTo>
                    <a:lnTo>
                      <a:pt x="319" y="55"/>
                    </a:lnTo>
                    <a:lnTo>
                      <a:pt x="320" y="55"/>
                    </a:lnTo>
                    <a:lnTo>
                      <a:pt x="322" y="55"/>
                    </a:lnTo>
                    <a:lnTo>
                      <a:pt x="323" y="55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8" y="54"/>
                    </a:lnTo>
                    <a:lnTo>
                      <a:pt x="329" y="53"/>
                    </a:lnTo>
                    <a:lnTo>
                      <a:pt x="331" y="53"/>
                    </a:lnTo>
                    <a:lnTo>
                      <a:pt x="332" y="52"/>
                    </a:lnTo>
                    <a:lnTo>
                      <a:pt x="334" y="52"/>
                    </a:lnTo>
                    <a:lnTo>
                      <a:pt x="335" y="51"/>
                    </a:lnTo>
                    <a:lnTo>
                      <a:pt x="337" y="50"/>
                    </a:lnTo>
                    <a:lnTo>
                      <a:pt x="338" y="50"/>
                    </a:lnTo>
                    <a:lnTo>
                      <a:pt x="340" y="49"/>
                    </a:lnTo>
                    <a:lnTo>
                      <a:pt x="341" y="49"/>
                    </a:lnTo>
                    <a:lnTo>
                      <a:pt x="343" y="48"/>
                    </a:lnTo>
                    <a:lnTo>
                      <a:pt x="344" y="48"/>
                    </a:lnTo>
                    <a:lnTo>
                      <a:pt x="346" y="47"/>
                    </a:lnTo>
                    <a:lnTo>
                      <a:pt x="347" y="47"/>
                    </a:lnTo>
                    <a:lnTo>
                      <a:pt x="349" y="47"/>
                    </a:lnTo>
                    <a:lnTo>
                      <a:pt x="351" y="47"/>
                    </a:lnTo>
                    <a:lnTo>
                      <a:pt x="352" y="46"/>
                    </a:lnTo>
                    <a:lnTo>
                      <a:pt x="353" y="46"/>
                    </a:lnTo>
                    <a:lnTo>
                      <a:pt x="355" y="46"/>
                    </a:lnTo>
                    <a:lnTo>
                      <a:pt x="357" y="46"/>
                    </a:lnTo>
                    <a:lnTo>
                      <a:pt x="358" y="46"/>
                    </a:lnTo>
                    <a:lnTo>
                      <a:pt x="359" y="46"/>
                    </a:lnTo>
                    <a:lnTo>
                      <a:pt x="361" y="46"/>
                    </a:lnTo>
                    <a:lnTo>
                      <a:pt x="363" y="45"/>
                    </a:lnTo>
                    <a:lnTo>
                      <a:pt x="364" y="45"/>
                    </a:lnTo>
                    <a:lnTo>
                      <a:pt x="366" y="45"/>
                    </a:lnTo>
                    <a:lnTo>
                      <a:pt x="367" y="45"/>
                    </a:lnTo>
                    <a:lnTo>
                      <a:pt x="369" y="45"/>
                    </a:lnTo>
                    <a:lnTo>
                      <a:pt x="370" y="45"/>
                    </a:lnTo>
                    <a:lnTo>
                      <a:pt x="372" y="44"/>
                    </a:lnTo>
                    <a:lnTo>
                      <a:pt x="373" y="44"/>
                    </a:lnTo>
                    <a:lnTo>
                      <a:pt x="375" y="44"/>
                    </a:lnTo>
                    <a:lnTo>
                      <a:pt x="376" y="44"/>
                    </a:lnTo>
                    <a:lnTo>
                      <a:pt x="378" y="43"/>
                    </a:lnTo>
                    <a:lnTo>
                      <a:pt x="380" y="43"/>
                    </a:lnTo>
                    <a:lnTo>
                      <a:pt x="381" y="42"/>
                    </a:lnTo>
                    <a:lnTo>
                      <a:pt x="382" y="42"/>
                    </a:lnTo>
                    <a:lnTo>
                      <a:pt x="384" y="41"/>
                    </a:lnTo>
                    <a:lnTo>
                      <a:pt x="386" y="41"/>
                    </a:lnTo>
                    <a:lnTo>
                      <a:pt x="387" y="40"/>
                    </a:lnTo>
                    <a:lnTo>
                      <a:pt x="388" y="40"/>
                    </a:lnTo>
                    <a:lnTo>
                      <a:pt x="390" y="39"/>
                    </a:lnTo>
                    <a:lnTo>
                      <a:pt x="392" y="38"/>
                    </a:lnTo>
                    <a:lnTo>
                      <a:pt x="393" y="38"/>
                    </a:lnTo>
                    <a:lnTo>
                      <a:pt x="395" y="38"/>
                    </a:lnTo>
                    <a:lnTo>
                      <a:pt x="396" y="37"/>
                    </a:lnTo>
                    <a:lnTo>
                      <a:pt x="398" y="37"/>
                    </a:lnTo>
                    <a:lnTo>
                      <a:pt x="399" y="37"/>
                    </a:lnTo>
                    <a:lnTo>
                      <a:pt x="401" y="36"/>
                    </a:lnTo>
                    <a:lnTo>
                      <a:pt x="402" y="36"/>
                    </a:lnTo>
                    <a:lnTo>
                      <a:pt x="404" y="36"/>
                    </a:lnTo>
                    <a:lnTo>
                      <a:pt x="405" y="36"/>
                    </a:lnTo>
                    <a:lnTo>
                      <a:pt x="407" y="36"/>
                    </a:lnTo>
                    <a:lnTo>
                      <a:pt x="408" y="36"/>
                    </a:lnTo>
                    <a:lnTo>
                      <a:pt x="410" y="37"/>
                    </a:lnTo>
                    <a:lnTo>
                      <a:pt x="411" y="37"/>
                    </a:lnTo>
                    <a:lnTo>
                      <a:pt x="413" y="37"/>
                    </a:lnTo>
                    <a:lnTo>
                      <a:pt x="414" y="38"/>
                    </a:lnTo>
                    <a:lnTo>
                      <a:pt x="416" y="38"/>
                    </a:lnTo>
                    <a:lnTo>
                      <a:pt x="417" y="39"/>
                    </a:lnTo>
                    <a:lnTo>
                      <a:pt x="419" y="40"/>
                    </a:lnTo>
                    <a:lnTo>
                      <a:pt x="420" y="41"/>
                    </a:lnTo>
                    <a:lnTo>
                      <a:pt x="422" y="41"/>
                    </a:lnTo>
                    <a:lnTo>
                      <a:pt x="424" y="42"/>
                    </a:lnTo>
                    <a:lnTo>
                      <a:pt x="425" y="43"/>
                    </a:lnTo>
                    <a:lnTo>
                      <a:pt x="426" y="44"/>
                    </a:lnTo>
                    <a:lnTo>
                      <a:pt x="428" y="45"/>
                    </a:lnTo>
                    <a:lnTo>
                      <a:pt x="430" y="46"/>
                    </a:lnTo>
                    <a:lnTo>
                      <a:pt x="431" y="46"/>
                    </a:lnTo>
                    <a:lnTo>
                      <a:pt x="433" y="47"/>
                    </a:lnTo>
                    <a:lnTo>
                      <a:pt x="434" y="48"/>
                    </a:lnTo>
                    <a:lnTo>
                      <a:pt x="436" y="48"/>
                    </a:lnTo>
                    <a:lnTo>
                      <a:pt x="437" y="49"/>
                    </a:lnTo>
                    <a:lnTo>
                      <a:pt x="439" y="49"/>
                    </a:lnTo>
                    <a:lnTo>
                      <a:pt x="440" y="50"/>
                    </a:lnTo>
                    <a:lnTo>
                      <a:pt x="442" y="50"/>
                    </a:lnTo>
                    <a:lnTo>
                      <a:pt x="443" y="50"/>
                    </a:lnTo>
                    <a:lnTo>
                      <a:pt x="445" y="51"/>
                    </a:lnTo>
                    <a:lnTo>
                      <a:pt x="446" y="51"/>
                    </a:lnTo>
                    <a:lnTo>
                      <a:pt x="448" y="51"/>
                    </a:lnTo>
                    <a:lnTo>
                      <a:pt x="449" y="51"/>
                    </a:lnTo>
                    <a:lnTo>
                      <a:pt x="451" y="51"/>
                    </a:lnTo>
                    <a:lnTo>
                      <a:pt x="453" y="51"/>
                    </a:lnTo>
                    <a:lnTo>
                      <a:pt x="454" y="51"/>
                    </a:lnTo>
                    <a:lnTo>
                      <a:pt x="455" y="51"/>
                    </a:lnTo>
                    <a:lnTo>
                      <a:pt x="457" y="51"/>
                    </a:lnTo>
                    <a:lnTo>
                      <a:pt x="459" y="51"/>
                    </a:lnTo>
                    <a:lnTo>
                      <a:pt x="460" y="51"/>
                    </a:lnTo>
                    <a:lnTo>
                      <a:pt x="461" y="50"/>
                    </a:lnTo>
                    <a:lnTo>
                      <a:pt x="463" y="50"/>
                    </a:lnTo>
                    <a:lnTo>
                      <a:pt x="465" y="50"/>
                    </a:lnTo>
                    <a:lnTo>
                      <a:pt x="466" y="50"/>
                    </a:lnTo>
                    <a:lnTo>
                      <a:pt x="468" y="50"/>
                    </a:lnTo>
                    <a:lnTo>
                      <a:pt x="469" y="50"/>
                    </a:lnTo>
                    <a:lnTo>
                      <a:pt x="470" y="50"/>
                    </a:lnTo>
                    <a:lnTo>
                      <a:pt x="472" y="50"/>
                    </a:lnTo>
                    <a:lnTo>
                      <a:pt x="474" y="50"/>
                    </a:lnTo>
                    <a:lnTo>
                      <a:pt x="475" y="50"/>
                    </a:lnTo>
                    <a:lnTo>
                      <a:pt x="477" y="50"/>
                    </a:lnTo>
                    <a:lnTo>
                      <a:pt x="478" y="50"/>
                    </a:lnTo>
                    <a:lnTo>
                      <a:pt x="480" y="50"/>
                    </a:lnTo>
                    <a:lnTo>
                      <a:pt x="481" y="50"/>
                    </a:lnTo>
                    <a:lnTo>
                      <a:pt x="483" y="50"/>
                    </a:lnTo>
                    <a:lnTo>
                      <a:pt x="484" y="50"/>
                    </a:lnTo>
                    <a:lnTo>
                      <a:pt x="486" y="50"/>
                    </a:lnTo>
                    <a:lnTo>
                      <a:pt x="487" y="50"/>
                    </a:lnTo>
                    <a:lnTo>
                      <a:pt x="489" y="50"/>
                    </a:lnTo>
                    <a:lnTo>
                      <a:pt x="490" y="50"/>
                    </a:lnTo>
                    <a:lnTo>
                      <a:pt x="492" y="50"/>
                    </a:lnTo>
                    <a:lnTo>
                      <a:pt x="493" y="50"/>
                    </a:lnTo>
                    <a:lnTo>
                      <a:pt x="495" y="50"/>
                    </a:lnTo>
                    <a:lnTo>
                      <a:pt x="497" y="50"/>
                    </a:lnTo>
                    <a:lnTo>
                      <a:pt x="498" y="49"/>
                    </a:lnTo>
                    <a:lnTo>
                      <a:pt x="499" y="49"/>
                    </a:lnTo>
                    <a:lnTo>
                      <a:pt x="501" y="49"/>
                    </a:lnTo>
                    <a:lnTo>
                      <a:pt x="503" y="49"/>
                    </a:lnTo>
                    <a:lnTo>
                      <a:pt x="504" y="49"/>
                    </a:lnTo>
                    <a:lnTo>
                      <a:pt x="506" y="49"/>
                    </a:lnTo>
                    <a:lnTo>
                      <a:pt x="507" y="48"/>
                    </a:lnTo>
                    <a:lnTo>
                      <a:pt x="509" y="48"/>
                    </a:lnTo>
                    <a:lnTo>
                      <a:pt x="510" y="48"/>
                    </a:lnTo>
                    <a:lnTo>
                      <a:pt x="512" y="48"/>
                    </a:lnTo>
                    <a:lnTo>
                      <a:pt x="513" y="48"/>
                    </a:lnTo>
                    <a:lnTo>
                      <a:pt x="515" y="47"/>
                    </a:lnTo>
                    <a:lnTo>
                      <a:pt x="516" y="47"/>
                    </a:lnTo>
                    <a:lnTo>
                      <a:pt x="518" y="47"/>
                    </a:lnTo>
                    <a:lnTo>
                      <a:pt x="519" y="47"/>
                    </a:lnTo>
                    <a:lnTo>
                      <a:pt x="521" y="47"/>
                    </a:lnTo>
                    <a:lnTo>
                      <a:pt x="522" y="46"/>
                    </a:lnTo>
                    <a:lnTo>
                      <a:pt x="524" y="46"/>
                    </a:lnTo>
                    <a:lnTo>
                      <a:pt x="526" y="46"/>
                    </a:lnTo>
                    <a:lnTo>
                      <a:pt x="527" y="46"/>
                    </a:lnTo>
                    <a:lnTo>
                      <a:pt x="528" y="46"/>
                    </a:lnTo>
                    <a:lnTo>
                      <a:pt x="530" y="46"/>
                    </a:lnTo>
                    <a:lnTo>
                      <a:pt x="532" y="46"/>
                    </a:lnTo>
                    <a:lnTo>
                      <a:pt x="533" y="46"/>
                    </a:lnTo>
                    <a:lnTo>
                      <a:pt x="535" y="46"/>
                    </a:lnTo>
                    <a:lnTo>
                      <a:pt x="536" y="46"/>
                    </a:lnTo>
                    <a:lnTo>
                      <a:pt x="537" y="46"/>
                    </a:lnTo>
                    <a:lnTo>
                      <a:pt x="539" y="46"/>
                    </a:lnTo>
                    <a:lnTo>
                      <a:pt x="541" y="46"/>
                    </a:lnTo>
                    <a:lnTo>
                      <a:pt x="542" y="46"/>
                    </a:lnTo>
                    <a:lnTo>
                      <a:pt x="543" y="46"/>
                    </a:lnTo>
                    <a:lnTo>
                      <a:pt x="545" y="46"/>
                    </a:lnTo>
                    <a:lnTo>
                      <a:pt x="547" y="46"/>
                    </a:lnTo>
                    <a:lnTo>
                      <a:pt x="548" y="46"/>
                    </a:lnTo>
                    <a:lnTo>
                      <a:pt x="550" y="46"/>
                    </a:lnTo>
                    <a:lnTo>
                      <a:pt x="551" y="46"/>
                    </a:lnTo>
                    <a:lnTo>
                      <a:pt x="553" y="46"/>
                    </a:lnTo>
                    <a:lnTo>
                      <a:pt x="554" y="46"/>
                    </a:lnTo>
                    <a:lnTo>
                      <a:pt x="556" y="46"/>
                    </a:lnTo>
                    <a:lnTo>
                      <a:pt x="557" y="46"/>
                    </a:lnTo>
                    <a:lnTo>
                      <a:pt x="559" y="46"/>
                    </a:lnTo>
                    <a:lnTo>
                      <a:pt x="560" y="46"/>
                    </a:lnTo>
                    <a:lnTo>
                      <a:pt x="562" y="45"/>
                    </a:lnTo>
                    <a:lnTo>
                      <a:pt x="564" y="45"/>
                    </a:lnTo>
                    <a:lnTo>
                      <a:pt x="565" y="45"/>
                    </a:lnTo>
                    <a:lnTo>
                      <a:pt x="566" y="45"/>
                    </a:lnTo>
                    <a:lnTo>
                      <a:pt x="568" y="44"/>
                    </a:lnTo>
                    <a:lnTo>
                      <a:pt x="570" y="44"/>
                    </a:lnTo>
                    <a:lnTo>
                      <a:pt x="571" y="44"/>
                    </a:lnTo>
                    <a:lnTo>
                      <a:pt x="572" y="44"/>
                    </a:lnTo>
                    <a:lnTo>
                      <a:pt x="574" y="43"/>
                    </a:lnTo>
                    <a:lnTo>
                      <a:pt x="576" y="43"/>
                    </a:lnTo>
                    <a:lnTo>
                      <a:pt x="577" y="43"/>
                    </a:lnTo>
                    <a:lnTo>
                      <a:pt x="579" y="43"/>
                    </a:lnTo>
                    <a:lnTo>
                      <a:pt x="580" y="43"/>
                    </a:lnTo>
                    <a:lnTo>
                      <a:pt x="582" y="42"/>
                    </a:lnTo>
                    <a:lnTo>
                      <a:pt x="583" y="42"/>
                    </a:lnTo>
                    <a:lnTo>
                      <a:pt x="585" y="42"/>
                    </a:lnTo>
                    <a:lnTo>
                      <a:pt x="586" y="42"/>
                    </a:lnTo>
                    <a:lnTo>
                      <a:pt x="588" y="42"/>
                    </a:lnTo>
                    <a:lnTo>
                      <a:pt x="589" y="42"/>
                    </a:lnTo>
                    <a:lnTo>
                      <a:pt x="591" y="42"/>
                    </a:lnTo>
                    <a:lnTo>
                      <a:pt x="592" y="42"/>
                    </a:lnTo>
                    <a:lnTo>
                      <a:pt x="594" y="42"/>
                    </a:lnTo>
                    <a:lnTo>
                      <a:pt x="595" y="42"/>
                    </a:lnTo>
                    <a:lnTo>
                      <a:pt x="597" y="42"/>
                    </a:lnTo>
                    <a:lnTo>
                      <a:pt x="599" y="42"/>
                    </a:lnTo>
                    <a:lnTo>
                      <a:pt x="600" y="43"/>
                    </a:lnTo>
                    <a:lnTo>
                      <a:pt x="601" y="43"/>
                    </a:lnTo>
                    <a:lnTo>
                      <a:pt x="603" y="43"/>
                    </a:lnTo>
                    <a:lnTo>
                      <a:pt x="604" y="43"/>
                    </a:lnTo>
                    <a:lnTo>
                      <a:pt x="606" y="44"/>
                    </a:lnTo>
                    <a:lnTo>
                      <a:pt x="608" y="44"/>
                    </a:lnTo>
                    <a:lnTo>
                      <a:pt x="609" y="44"/>
                    </a:lnTo>
                    <a:lnTo>
                      <a:pt x="610" y="45"/>
                    </a:lnTo>
                    <a:lnTo>
                      <a:pt x="612" y="45"/>
                    </a:lnTo>
                    <a:lnTo>
                      <a:pt x="614" y="46"/>
                    </a:lnTo>
                    <a:lnTo>
                      <a:pt x="615" y="46"/>
                    </a:lnTo>
                    <a:lnTo>
                      <a:pt x="616" y="46"/>
                    </a:lnTo>
                    <a:lnTo>
                      <a:pt x="618" y="47"/>
                    </a:lnTo>
                    <a:lnTo>
                      <a:pt x="620" y="47"/>
                    </a:lnTo>
                    <a:lnTo>
                      <a:pt x="621" y="47"/>
                    </a:lnTo>
                    <a:lnTo>
                      <a:pt x="623" y="48"/>
                    </a:lnTo>
                    <a:lnTo>
                      <a:pt x="624" y="48"/>
                    </a:lnTo>
                    <a:lnTo>
                      <a:pt x="626" y="48"/>
                    </a:lnTo>
                    <a:lnTo>
                      <a:pt x="627" y="49"/>
                    </a:lnTo>
                    <a:lnTo>
                      <a:pt x="629" y="49"/>
                    </a:lnTo>
                    <a:lnTo>
                      <a:pt x="630" y="49"/>
                    </a:lnTo>
                    <a:lnTo>
                      <a:pt x="632" y="50"/>
                    </a:lnTo>
                    <a:lnTo>
                      <a:pt x="633" y="50"/>
                    </a:lnTo>
                    <a:lnTo>
                      <a:pt x="635" y="50"/>
                    </a:lnTo>
                    <a:lnTo>
                      <a:pt x="637" y="51"/>
                    </a:lnTo>
                    <a:lnTo>
                      <a:pt x="638" y="51"/>
                    </a:lnTo>
                    <a:lnTo>
                      <a:pt x="639" y="51"/>
                    </a:lnTo>
                    <a:lnTo>
                      <a:pt x="641" y="52"/>
                    </a:lnTo>
                    <a:lnTo>
                      <a:pt x="643" y="52"/>
                    </a:lnTo>
                    <a:lnTo>
                      <a:pt x="644" y="52"/>
                    </a:lnTo>
                    <a:lnTo>
                      <a:pt x="645" y="52"/>
                    </a:lnTo>
                    <a:lnTo>
                      <a:pt x="647" y="52"/>
                    </a:lnTo>
                    <a:lnTo>
                      <a:pt x="649" y="53"/>
                    </a:lnTo>
                    <a:lnTo>
                      <a:pt x="650" y="53"/>
                    </a:lnTo>
                    <a:lnTo>
                      <a:pt x="652" y="53"/>
                    </a:lnTo>
                    <a:lnTo>
                      <a:pt x="653" y="53"/>
                    </a:lnTo>
                    <a:lnTo>
                      <a:pt x="655" y="53"/>
                    </a:lnTo>
                    <a:lnTo>
                      <a:pt x="656" y="53"/>
                    </a:lnTo>
                    <a:lnTo>
                      <a:pt x="658" y="54"/>
                    </a:lnTo>
                    <a:lnTo>
                      <a:pt x="659" y="54"/>
                    </a:lnTo>
                    <a:lnTo>
                      <a:pt x="661" y="54"/>
                    </a:lnTo>
                    <a:lnTo>
                      <a:pt x="662" y="54"/>
                    </a:lnTo>
                    <a:lnTo>
                      <a:pt x="664" y="54"/>
                    </a:lnTo>
                    <a:lnTo>
                      <a:pt x="666" y="54"/>
                    </a:lnTo>
                    <a:lnTo>
                      <a:pt x="667" y="54"/>
                    </a:lnTo>
                    <a:lnTo>
                      <a:pt x="668" y="54"/>
                    </a:lnTo>
                    <a:lnTo>
                      <a:pt x="670" y="55"/>
                    </a:lnTo>
                    <a:lnTo>
                      <a:pt x="671" y="55"/>
                    </a:lnTo>
                    <a:lnTo>
                      <a:pt x="673" y="55"/>
                    </a:lnTo>
                    <a:lnTo>
                      <a:pt x="674" y="55"/>
                    </a:lnTo>
                    <a:lnTo>
                      <a:pt x="676" y="55"/>
                    </a:lnTo>
                    <a:lnTo>
                      <a:pt x="677" y="55"/>
                    </a:lnTo>
                    <a:lnTo>
                      <a:pt x="679" y="55"/>
                    </a:lnTo>
                    <a:lnTo>
                      <a:pt x="681" y="55"/>
                    </a:lnTo>
                    <a:lnTo>
                      <a:pt x="682" y="55"/>
                    </a:lnTo>
                    <a:lnTo>
                      <a:pt x="683" y="55"/>
                    </a:lnTo>
                    <a:lnTo>
                      <a:pt x="685" y="55"/>
                    </a:lnTo>
                    <a:lnTo>
                      <a:pt x="687" y="55"/>
                    </a:lnTo>
                    <a:lnTo>
                      <a:pt x="688" y="55"/>
                    </a:lnTo>
                    <a:lnTo>
                      <a:pt x="690" y="55"/>
                    </a:lnTo>
                    <a:lnTo>
                      <a:pt x="691" y="55"/>
                    </a:lnTo>
                    <a:lnTo>
                      <a:pt x="693" y="55"/>
                    </a:lnTo>
                    <a:lnTo>
                      <a:pt x="694" y="55"/>
                    </a:lnTo>
                    <a:lnTo>
                      <a:pt x="696" y="55"/>
                    </a:lnTo>
                    <a:lnTo>
                      <a:pt x="697" y="55"/>
                    </a:lnTo>
                    <a:lnTo>
                      <a:pt x="699" y="54"/>
                    </a:lnTo>
                    <a:lnTo>
                      <a:pt x="700" y="54"/>
                    </a:lnTo>
                    <a:lnTo>
                      <a:pt x="702" y="54"/>
                    </a:lnTo>
                    <a:lnTo>
                      <a:pt x="703" y="54"/>
                    </a:lnTo>
                    <a:lnTo>
                      <a:pt x="705" y="54"/>
                    </a:lnTo>
                    <a:lnTo>
                      <a:pt x="706" y="53"/>
                    </a:lnTo>
                    <a:lnTo>
                      <a:pt x="708" y="53"/>
                    </a:lnTo>
                    <a:lnTo>
                      <a:pt x="710" y="53"/>
                    </a:lnTo>
                    <a:lnTo>
                      <a:pt x="711" y="53"/>
                    </a:lnTo>
                    <a:lnTo>
                      <a:pt x="712" y="53"/>
                    </a:lnTo>
                    <a:lnTo>
                      <a:pt x="714" y="52"/>
                    </a:lnTo>
                    <a:lnTo>
                      <a:pt x="716" y="52"/>
                    </a:lnTo>
                    <a:lnTo>
                      <a:pt x="717" y="52"/>
                    </a:lnTo>
                    <a:lnTo>
                      <a:pt x="718" y="52"/>
                    </a:lnTo>
                    <a:lnTo>
                      <a:pt x="720" y="52"/>
                    </a:lnTo>
                    <a:lnTo>
                      <a:pt x="722" y="51"/>
                    </a:lnTo>
                    <a:lnTo>
                      <a:pt x="723" y="51"/>
                    </a:lnTo>
                    <a:lnTo>
                      <a:pt x="725" y="51"/>
                    </a:lnTo>
                    <a:lnTo>
                      <a:pt x="726" y="51"/>
                    </a:lnTo>
                    <a:lnTo>
                      <a:pt x="728" y="51"/>
                    </a:lnTo>
                    <a:lnTo>
                      <a:pt x="729" y="50"/>
                    </a:lnTo>
                    <a:lnTo>
                      <a:pt x="731" y="50"/>
                    </a:lnTo>
                    <a:lnTo>
                      <a:pt x="732" y="50"/>
                    </a:lnTo>
                    <a:lnTo>
                      <a:pt x="734" y="50"/>
                    </a:lnTo>
                    <a:lnTo>
                      <a:pt x="735" y="50"/>
                    </a:lnTo>
                    <a:lnTo>
                      <a:pt x="737" y="50"/>
                    </a:lnTo>
                    <a:lnTo>
                      <a:pt x="738" y="50"/>
                    </a:lnTo>
                    <a:lnTo>
                      <a:pt x="740" y="50"/>
                    </a:lnTo>
                    <a:lnTo>
                      <a:pt x="741" y="50"/>
                    </a:lnTo>
                    <a:lnTo>
                      <a:pt x="743" y="50"/>
                    </a:lnTo>
                    <a:lnTo>
                      <a:pt x="744" y="50"/>
                    </a:lnTo>
                    <a:lnTo>
                      <a:pt x="746" y="51"/>
                    </a:lnTo>
                    <a:lnTo>
                      <a:pt x="747" y="51"/>
                    </a:lnTo>
                    <a:lnTo>
                      <a:pt x="749" y="51"/>
                    </a:lnTo>
                    <a:lnTo>
                      <a:pt x="750" y="51"/>
                    </a:lnTo>
                    <a:lnTo>
                      <a:pt x="752" y="51"/>
                    </a:lnTo>
                    <a:lnTo>
                      <a:pt x="754" y="51"/>
                    </a:lnTo>
                    <a:lnTo>
                      <a:pt x="755" y="51"/>
                    </a:lnTo>
                    <a:lnTo>
                      <a:pt x="756" y="51"/>
                    </a:lnTo>
                    <a:lnTo>
                      <a:pt x="758" y="51"/>
                    </a:lnTo>
                    <a:lnTo>
                      <a:pt x="760" y="50"/>
                    </a:lnTo>
                    <a:lnTo>
                      <a:pt x="761" y="50"/>
                    </a:lnTo>
                    <a:lnTo>
                      <a:pt x="763" y="50"/>
                    </a:lnTo>
                    <a:lnTo>
                      <a:pt x="764" y="50"/>
                    </a:lnTo>
                    <a:lnTo>
                      <a:pt x="766" y="50"/>
                    </a:lnTo>
                    <a:lnTo>
                      <a:pt x="767" y="50"/>
                    </a:lnTo>
                    <a:lnTo>
                      <a:pt x="769" y="50"/>
                    </a:lnTo>
                    <a:lnTo>
                      <a:pt x="770" y="49"/>
                    </a:lnTo>
                    <a:lnTo>
                      <a:pt x="772" y="49"/>
                    </a:lnTo>
                    <a:lnTo>
                      <a:pt x="773" y="49"/>
                    </a:lnTo>
                    <a:lnTo>
                      <a:pt x="775" y="48"/>
                    </a:lnTo>
                    <a:lnTo>
                      <a:pt x="776" y="48"/>
                    </a:lnTo>
                    <a:lnTo>
                      <a:pt x="778" y="48"/>
                    </a:lnTo>
                    <a:lnTo>
                      <a:pt x="779" y="47"/>
                    </a:lnTo>
                    <a:lnTo>
                      <a:pt x="781" y="47"/>
                    </a:lnTo>
                    <a:lnTo>
                      <a:pt x="783" y="47"/>
                    </a:lnTo>
                    <a:lnTo>
                      <a:pt x="784" y="46"/>
                    </a:lnTo>
                    <a:lnTo>
                      <a:pt x="785" y="46"/>
                    </a:lnTo>
                    <a:lnTo>
                      <a:pt x="787" y="46"/>
                    </a:lnTo>
                    <a:lnTo>
                      <a:pt x="789" y="45"/>
                    </a:lnTo>
                    <a:lnTo>
                      <a:pt x="790" y="45"/>
                    </a:lnTo>
                    <a:lnTo>
                      <a:pt x="792" y="44"/>
                    </a:lnTo>
                    <a:lnTo>
                      <a:pt x="793" y="44"/>
                    </a:lnTo>
                    <a:lnTo>
                      <a:pt x="795" y="44"/>
                    </a:lnTo>
                    <a:lnTo>
                      <a:pt x="796" y="43"/>
                    </a:lnTo>
                    <a:lnTo>
                      <a:pt x="798" y="43"/>
                    </a:lnTo>
                    <a:lnTo>
                      <a:pt x="799" y="43"/>
                    </a:lnTo>
                    <a:lnTo>
                      <a:pt x="801" y="43"/>
                    </a:lnTo>
                    <a:lnTo>
                      <a:pt x="802" y="43"/>
                    </a:lnTo>
                    <a:lnTo>
                      <a:pt x="804" y="42"/>
                    </a:lnTo>
                    <a:lnTo>
                      <a:pt x="805" y="42"/>
                    </a:lnTo>
                    <a:lnTo>
                      <a:pt x="807" y="42"/>
                    </a:lnTo>
                    <a:lnTo>
                      <a:pt x="808" y="42"/>
                    </a:lnTo>
                    <a:lnTo>
                      <a:pt x="810" y="42"/>
                    </a:lnTo>
                    <a:lnTo>
                      <a:pt x="811" y="42"/>
                    </a:lnTo>
                    <a:lnTo>
                      <a:pt x="813" y="42"/>
                    </a:lnTo>
                    <a:lnTo>
                      <a:pt x="814" y="42"/>
                    </a:lnTo>
                    <a:lnTo>
                      <a:pt x="816" y="42"/>
                    </a:lnTo>
                    <a:lnTo>
                      <a:pt x="817" y="42"/>
                    </a:lnTo>
                    <a:lnTo>
                      <a:pt x="819" y="42"/>
                    </a:lnTo>
                    <a:lnTo>
                      <a:pt x="820" y="43"/>
                    </a:lnTo>
                    <a:lnTo>
                      <a:pt x="822" y="43"/>
                    </a:lnTo>
                    <a:lnTo>
                      <a:pt x="823" y="43"/>
                    </a:lnTo>
                    <a:lnTo>
                      <a:pt x="825" y="43"/>
                    </a:lnTo>
                    <a:lnTo>
                      <a:pt x="827" y="43"/>
                    </a:lnTo>
                    <a:lnTo>
                      <a:pt x="828" y="43"/>
                    </a:lnTo>
                    <a:lnTo>
                      <a:pt x="829" y="44"/>
                    </a:lnTo>
                    <a:lnTo>
                      <a:pt x="831" y="44"/>
                    </a:lnTo>
                    <a:lnTo>
                      <a:pt x="833" y="44"/>
                    </a:lnTo>
                    <a:lnTo>
                      <a:pt x="834" y="44"/>
                    </a:lnTo>
                    <a:lnTo>
                      <a:pt x="836" y="44"/>
                    </a:lnTo>
                    <a:lnTo>
                      <a:pt x="837" y="44"/>
                    </a:lnTo>
                    <a:lnTo>
                      <a:pt x="839" y="45"/>
                    </a:lnTo>
                    <a:lnTo>
                      <a:pt x="840" y="45"/>
                    </a:lnTo>
                    <a:lnTo>
                      <a:pt x="842" y="45"/>
                    </a:lnTo>
                    <a:lnTo>
                      <a:pt x="843" y="45"/>
                    </a:lnTo>
                    <a:lnTo>
                      <a:pt x="845" y="46"/>
                    </a:lnTo>
                    <a:lnTo>
                      <a:pt x="846" y="46"/>
                    </a:lnTo>
                    <a:lnTo>
                      <a:pt x="848" y="46"/>
                    </a:lnTo>
                    <a:lnTo>
                      <a:pt x="849" y="46"/>
                    </a:lnTo>
                    <a:lnTo>
                      <a:pt x="851" y="46"/>
                    </a:lnTo>
                    <a:lnTo>
                      <a:pt x="852" y="46"/>
                    </a:lnTo>
                    <a:lnTo>
                      <a:pt x="854" y="46"/>
                    </a:lnTo>
                    <a:lnTo>
                      <a:pt x="856" y="46"/>
                    </a:lnTo>
                    <a:lnTo>
                      <a:pt x="857" y="46"/>
                    </a:lnTo>
                    <a:lnTo>
                      <a:pt x="858" y="46"/>
                    </a:lnTo>
                    <a:lnTo>
                      <a:pt x="860" y="46"/>
                    </a:lnTo>
                    <a:lnTo>
                      <a:pt x="862" y="46"/>
                    </a:lnTo>
                    <a:lnTo>
                      <a:pt x="863" y="46"/>
                    </a:lnTo>
                    <a:lnTo>
                      <a:pt x="865" y="46"/>
                    </a:lnTo>
                    <a:lnTo>
                      <a:pt x="866" y="46"/>
                    </a:lnTo>
                    <a:lnTo>
                      <a:pt x="868" y="46"/>
                    </a:lnTo>
                    <a:lnTo>
                      <a:pt x="869" y="46"/>
                    </a:lnTo>
                    <a:lnTo>
                      <a:pt x="871" y="46"/>
                    </a:lnTo>
                    <a:lnTo>
                      <a:pt x="872" y="46"/>
                    </a:lnTo>
                    <a:lnTo>
                      <a:pt x="874" y="46"/>
                    </a:lnTo>
                    <a:lnTo>
                      <a:pt x="875" y="45"/>
                    </a:lnTo>
                    <a:lnTo>
                      <a:pt x="877" y="45"/>
                    </a:lnTo>
                    <a:lnTo>
                      <a:pt x="878" y="45"/>
                    </a:lnTo>
                    <a:lnTo>
                      <a:pt x="880" y="45"/>
                    </a:lnTo>
                    <a:lnTo>
                      <a:pt x="881" y="45"/>
                    </a:lnTo>
                    <a:lnTo>
                      <a:pt x="883" y="44"/>
                    </a:lnTo>
                    <a:lnTo>
                      <a:pt x="884" y="44"/>
                    </a:lnTo>
                    <a:lnTo>
                      <a:pt x="886" y="44"/>
                    </a:lnTo>
                    <a:lnTo>
                      <a:pt x="887" y="44"/>
                    </a:lnTo>
                    <a:lnTo>
                      <a:pt x="889" y="44"/>
                    </a:lnTo>
                    <a:lnTo>
                      <a:pt x="890" y="44"/>
                    </a:lnTo>
                    <a:lnTo>
                      <a:pt x="892" y="44"/>
                    </a:lnTo>
                    <a:lnTo>
                      <a:pt x="894" y="44"/>
                    </a:lnTo>
                    <a:lnTo>
                      <a:pt x="895" y="44"/>
                    </a:lnTo>
                    <a:lnTo>
                      <a:pt x="896" y="44"/>
                    </a:lnTo>
                    <a:lnTo>
                      <a:pt x="898" y="44"/>
                    </a:lnTo>
                    <a:lnTo>
                      <a:pt x="900" y="44"/>
                    </a:lnTo>
                    <a:lnTo>
                      <a:pt x="901" y="44"/>
                    </a:lnTo>
                    <a:lnTo>
                      <a:pt x="902" y="45"/>
                    </a:lnTo>
                    <a:lnTo>
                      <a:pt x="904" y="45"/>
                    </a:lnTo>
                    <a:lnTo>
                      <a:pt x="906" y="45"/>
                    </a:lnTo>
                    <a:lnTo>
                      <a:pt x="907" y="46"/>
                    </a:lnTo>
                    <a:lnTo>
                      <a:pt x="909" y="46"/>
                    </a:lnTo>
                    <a:lnTo>
                      <a:pt x="910" y="47"/>
                    </a:lnTo>
                    <a:lnTo>
                      <a:pt x="912" y="47"/>
                    </a:lnTo>
                    <a:lnTo>
                      <a:pt x="913" y="47"/>
                    </a:lnTo>
                    <a:lnTo>
                      <a:pt x="915" y="48"/>
                    </a:lnTo>
                    <a:lnTo>
                      <a:pt x="916" y="49"/>
                    </a:lnTo>
                    <a:lnTo>
                      <a:pt x="918" y="49"/>
                    </a:lnTo>
                    <a:lnTo>
                      <a:pt x="919" y="50"/>
                    </a:lnTo>
                    <a:lnTo>
                      <a:pt x="921" y="50"/>
                    </a:lnTo>
                    <a:lnTo>
                      <a:pt x="923" y="51"/>
                    </a:lnTo>
                    <a:lnTo>
                      <a:pt x="924" y="52"/>
                    </a:lnTo>
                    <a:lnTo>
                      <a:pt x="925" y="53"/>
                    </a:lnTo>
                    <a:lnTo>
                      <a:pt x="927" y="53"/>
                    </a:lnTo>
                    <a:lnTo>
                      <a:pt x="929" y="54"/>
                    </a:lnTo>
                    <a:lnTo>
                      <a:pt x="930" y="54"/>
                    </a:lnTo>
                    <a:lnTo>
                      <a:pt x="931" y="55"/>
                    </a:lnTo>
                    <a:lnTo>
                      <a:pt x="933" y="56"/>
                    </a:lnTo>
                    <a:lnTo>
                      <a:pt x="935" y="56"/>
                    </a:lnTo>
                    <a:lnTo>
                      <a:pt x="936" y="57"/>
                    </a:lnTo>
                    <a:lnTo>
                      <a:pt x="938" y="58"/>
                    </a:lnTo>
                    <a:lnTo>
                      <a:pt x="939" y="58"/>
                    </a:lnTo>
                    <a:lnTo>
                      <a:pt x="941" y="58"/>
                    </a:lnTo>
                    <a:lnTo>
                      <a:pt x="942" y="59"/>
                    </a:lnTo>
                    <a:lnTo>
                      <a:pt x="944" y="59"/>
                    </a:lnTo>
                    <a:lnTo>
                      <a:pt x="945" y="59"/>
                    </a:lnTo>
                    <a:lnTo>
                      <a:pt x="947" y="60"/>
                    </a:lnTo>
                    <a:lnTo>
                      <a:pt x="948" y="60"/>
                    </a:lnTo>
                    <a:lnTo>
                      <a:pt x="950" y="60"/>
                    </a:lnTo>
                    <a:lnTo>
                      <a:pt x="951" y="60"/>
                    </a:lnTo>
                    <a:lnTo>
                      <a:pt x="953" y="60"/>
                    </a:lnTo>
                    <a:lnTo>
                      <a:pt x="954" y="60"/>
                    </a:lnTo>
                    <a:lnTo>
                      <a:pt x="956" y="60"/>
                    </a:lnTo>
                    <a:lnTo>
                      <a:pt x="957" y="60"/>
                    </a:lnTo>
                    <a:lnTo>
                      <a:pt x="959" y="59"/>
                    </a:lnTo>
                    <a:lnTo>
                      <a:pt x="960" y="59"/>
                    </a:lnTo>
                    <a:lnTo>
                      <a:pt x="962" y="59"/>
                    </a:lnTo>
                    <a:lnTo>
                      <a:pt x="963" y="59"/>
                    </a:lnTo>
                    <a:lnTo>
                      <a:pt x="965" y="58"/>
                    </a:lnTo>
                    <a:lnTo>
                      <a:pt x="967" y="58"/>
                    </a:lnTo>
                    <a:lnTo>
                      <a:pt x="968" y="58"/>
                    </a:lnTo>
                    <a:lnTo>
                      <a:pt x="969" y="57"/>
                    </a:lnTo>
                    <a:lnTo>
                      <a:pt x="971" y="57"/>
                    </a:lnTo>
                    <a:lnTo>
                      <a:pt x="973" y="56"/>
                    </a:lnTo>
                    <a:lnTo>
                      <a:pt x="974" y="56"/>
                    </a:lnTo>
                    <a:lnTo>
                      <a:pt x="975" y="55"/>
                    </a:lnTo>
                    <a:lnTo>
                      <a:pt x="977" y="55"/>
                    </a:lnTo>
                    <a:lnTo>
                      <a:pt x="979" y="54"/>
                    </a:lnTo>
                    <a:lnTo>
                      <a:pt x="980" y="54"/>
                    </a:lnTo>
                    <a:lnTo>
                      <a:pt x="982" y="54"/>
                    </a:lnTo>
                    <a:lnTo>
                      <a:pt x="983" y="53"/>
                    </a:lnTo>
                    <a:lnTo>
                      <a:pt x="985" y="53"/>
                    </a:lnTo>
                    <a:lnTo>
                      <a:pt x="986" y="52"/>
                    </a:lnTo>
                    <a:lnTo>
                      <a:pt x="988" y="52"/>
                    </a:lnTo>
                    <a:lnTo>
                      <a:pt x="989" y="52"/>
                    </a:lnTo>
                    <a:lnTo>
                      <a:pt x="991" y="51"/>
                    </a:lnTo>
                    <a:lnTo>
                      <a:pt x="992" y="51"/>
                    </a:lnTo>
                    <a:lnTo>
                      <a:pt x="994" y="50"/>
                    </a:lnTo>
                    <a:lnTo>
                      <a:pt x="996" y="50"/>
                    </a:lnTo>
                    <a:lnTo>
                      <a:pt x="997" y="50"/>
                    </a:lnTo>
                    <a:lnTo>
                      <a:pt x="998" y="50"/>
                    </a:lnTo>
                    <a:lnTo>
                      <a:pt x="1000" y="50"/>
                    </a:lnTo>
                    <a:lnTo>
                      <a:pt x="1002" y="49"/>
                    </a:lnTo>
                    <a:lnTo>
                      <a:pt x="1003" y="49"/>
                    </a:lnTo>
                    <a:lnTo>
                      <a:pt x="1004" y="49"/>
                    </a:lnTo>
                    <a:lnTo>
                      <a:pt x="1006" y="49"/>
                    </a:lnTo>
                    <a:lnTo>
                      <a:pt x="1008" y="49"/>
                    </a:lnTo>
                    <a:lnTo>
                      <a:pt x="1009" y="49"/>
                    </a:lnTo>
                    <a:lnTo>
                      <a:pt x="1011" y="49"/>
                    </a:lnTo>
                    <a:lnTo>
                      <a:pt x="1012" y="49"/>
                    </a:lnTo>
                    <a:lnTo>
                      <a:pt x="1014" y="49"/>
                    </a:lnTo>
                    <a:lnTo>
                      <a:pt x="1015" y="49"/>
                    </a:lnTo>
                    <a:lnTo>
                      <a:pt x="1017" y="50"/>
                    </a:lnTo>
                    <a:lnTo>
                      <a:pt x="1018" y="50"/>
                    </a:lnTo>
                    <a:lnTo>
                      <a:pt x="1020" y="50"/>
                    </a:lnTo>
                    <a:lnTo>
                      <a:pt x="1021" y="50"/>
                    </a:lnTo>
                    <a:lnTo>
                      <a:pt x="1023" y="50"/>
                    </a:lnTo>
                    <a:lnTo>
                      <a:pt x="1024" y="50"/>
                    </a:lnTo>
                    <a:lnTo>
                      <a:pt x="1026" y="51"/>
                    </a:lnTo>
                    <a:lnTo>
                      <a:pt x="1027" y="51"/>
                    </a:lnTo>
                    <a:lnTo>
                      <a:pt x="1029" y="51"/>
                    </a:lnTo>
                    <a:lnTo>
                      <a:pt x="1030" y="52"/>
                    </a:lnTo>
                    <a:lnTo>
                      <a:pt x="1032" y="52"/>
                    </a:lnTo>
                    <a:lnTo>
                      <a:pt x="1033" y="52"/>
                    </a:lnTo>
                    <a:lnTo>
                      <a:pt x="1035" y="52"/>
                    </a:lnTo>
                    <a:lnTo>
                      <a:pt x="1036" y="52"/>
                    </a:lnTo>
                    <a:lnTo>
                      <a:pt x="1038" y="53"/>
                    </a:lnTo>
                    <a:lnTo>
                      <a:pt x="1040" y="53"/>
                    </a:lnTo>
                    <a:lnTo>
                      <a:pt x="1041" y="53"/>
                    </a:lnTo>
                    <a:lnTo>
                      <a:pt x="1042" y="53"/>
                    </a:lnTo>
                    <a:lnTo>
                      <a:pt x="1044" y="53"/>
                    </a:lnTo>
                    <a:lnTo>
                      <a:pt x="1046" y="53"/>
                    </a:lnTo>
                    <a:lnTo>
                      <a:pt x="1047" y="53"/>
                    </a:lnTo>
                    <a:lnTo>
                      <a:pt x="1049" y="53"/>
                    </a:lnTo>
                    <a:lnTo>
                      <a:pt x="1050" y="53"/>
                    </a:lnTo>
                    <a:lnTo>
                      <a:pt x="1052" y="53"/>
                    </a:lnTo>
                    <a:lnTo>
                      <a:pt x="1053" y="53"/>
                    </a:lnTo>
                    <a:lnTo>
                      <a:pt x="1055" y="53"/>
                    </a:lnTo>
                    <a:lnTo>
                      <a:pt x="1056" y="53"/>
                    </a:lnTo>
                    <a:lnTo>
                      <a:pt x="1058" y="53"/>
                    </a:lnTo>
                    <a:lnTo>
                      <a:pt x="1059" y="53"/>
                    </a:lnTo>
                    <a:lnTo>
                      <a:pt x="1061" y="53"/>
                    </a:lnTo>
                    <a:lnTo>
                      <a:pt x="1062" y="53"/>
                    </a:lnTo>
                    <a:lnTo>
                      <a:pt x="1064" y="52"/>
                    </a:lnTo>
                    <a:lnTo>
                      <a:pt x="1065" y="52"/>
                    </a:lnTo>
                    <a:lnTo>
                      <a:pt x="1067" y="52"/>
                    </a:lnTo>
                    <a:lnTo>
                      <a:pt x="1069" y="52"/>
                    </a:lnTo>
                    <a:lnTo>
                      <a:pt x="1070" y="52"/>
                    </a:lnTo>
                    <a:lnTo>
                      <a:pt x="1071" y="52"/>
                    </a:lnTo>
                    <a:lnTo>
                      <a:pt x="1073" y="52"/>
                    </a:lnTo>
                    <a:lnTo>
                      <a:pt x="1075" y="52"/>
                    </a:lnTo>
                    <a:lnTo>
                      <a:pt x="1076" y="52"/>
                    </a:lnTo>
                    <a:lnTo>
                      <a:pt x="1077" y="52"/>
                    </a:lnTo>
                    <a:lnTo>
                      <a:pt x="1079" y="52"/>
                    </a:lnTo>
                    <a:lnTo>
                      <a:pt x="1081" y="52"/>
                    </a:lnTo>
                    <a:lnTo>
                      <a:pt x="1082" y="52"/>
                    </a:lnTo>
                    <a:lnTo>
                      <a:pt x="1084" y="52"/>
                    </a:lnTo>
                    <a:lnTo>
                      <a:pt x="1085" y="53"/>
                    </a:lnTo>
                    <a:lnTo>
                      <a:pt x="1087" y="53"/>
                    </a:lnTo>
                    <a:lnTo>
                      <a:pt x="1088" y="53"/>
                    </a:lnTo>
                    <a:lnTo>
                      <a:pt x="1090" y="53"/>
                    </a:lnTo>
                    <a:lnTo>
                      <a:pt x="1091" y="54"/>
                    </a:lnTo>
                    <a:lnTo>
                      <a:pt x="1093" y="54"/>
                    </a:lnTo>
                    <a:lnTo>
                      <a:pt x="1094" y="54"/>
                    </a:lnTo>
                    <a:lnTo>
                      <a:pt x="1096" y="54"/>
                    </a:lnTo>
                    <a:lnTo>
                      <a:pt x="1097" y="55"/>
                    </a:lnTo>
                    <a:lnTo>
                      <a:pt x="1099" y="55"/>
                    </a:lnTo>
                    <a:lnTo>
                      <a:pt x="1100" y="55"/>
                    </a:lnTo>
                    <a:lnTo>
                      <a:pt x="1102" y="55"/>
                    </a:lnTo>
                    <a:lnTo>
                      <a:pt x="1103" y="55"/>
                    </a:lnTo>
                    <a:lnTo>
                      <a:pt x="1105" y="56"/>
                    </a:lnTo>
                    <a:lnTo>
                      <a:pt x="1106" y="56"/>
                    </a:lnTo>
                    <a:lnTo>
                      <a:pt x="1108" y="56"/>
                    </a:lnTo>
                    <a:lnTo>
                      <a:pt x="1109" y="56"/>
                    </a:lnTo>
                    <a:lnTo>
                      <a:pt x="1111" y="56"/>
                    </a:lnTo>
                    <a:lnTo>
                      <a:pt x="1113" y="56"/>
                    </a:lnTo>
                    <a:lnTo>
                      <a:pt x="1114" y="56"/>
                    </a:lnTo>
                    <a:lnTo>
                      <a:pt x="1115" y="56"/>
                    </a:lnTo>
                    <a:lnTo>
                      <a:pt x="1117" y="55"/>
                    </a:lnTo>
                    <a:lnTo>
                      <a:pt x="1119" y="55"/>
                    </a:lnTo>
                    <a:lnTo>
                      <a:pt x="1120" y="55"/>
                    </a:lnTo>
                    <a:lnTo>
                      <a:pt x="1122" y="55"/>
                    </a:lnTo>
                    <a:lnTo>
                      <a:pt x="1123" y="55"/>
                    </a:lnTo>
                    <a:lnTo>
                      <a:pt x="1125" y="54"/>
                    </a:lnTo>
                    <a:lnTo>
                      <a:pt x="1126" y="54"/>
                    </a:lnTo>
                    <a:lnTo>
                      <a:pt x="1128" y="54"/>
                    </a:lnTo>
                    <a:lnTo>
                      <a:pt x="1129" y="54"/>
                    </a:lnTo>
                    <a:lnTo>
                      <a:pt x="1131" y="54"/>
                    </a:lnTo>
                    <a:lnTo>
                      <a:pt x="1132" y="54"/>
                    </a:lnTo>
                    <a:lnTo>
                      <a:pt x="1134" y="54"/>
                    </a:lnTo>
                    <a:lnTo>
                      <a:pt x="1135" y="54"/>
                    </a:lnTo>
                    <a:lnTo>
                      <a:pt x="1137" y="54"/>
                    </a:lnTo>
                    <a:lnTo>
                      <a:pt x="1138" y="54"/>
                    </a:lnTo>
                    <a:lnTo>
                      <a:pt x="1140" y="54"/>
                    </a:lnTo>
                    <a:lnTo>
                      <a:pt x="1142" y="55"/>
                    </a:lnTo>
                    <a:lnTo>
                      <a:pt x="1143" y="55"/>
                    </a:lnTo>
                    <a:lnTo>
                      <a:pt x="1144" y="55"/>
                    </a:lnTo>
                    <a:lnTo>
                      <a:pt x="1146" y="56"/>
                    </a:lnTo>
                    <a:lnTo>
                      <a:pt x="1148" y="56"/>
                    </a:lnTo>
                    <a:lnTo>
                      <a:pt x="1149" y="57"/>
                    </a:lnTo>
                    <a:lnTo>
                      <a:pt x="1151" y="58"/>
                    </a:lnTo>
                    <a:lnTo>
                      <a:pt x="1152" y="58"/>
                    </a:lnTo>
                    <a:lnTo>
                      <a:pt x="1154" y="59"/>
                    </a:lnTo>
                    <a:lnTo>
                      <a:pt x="1155" y="60"/>
                    </a:lnTo>
                    <a:lnTo>
                      <a:pt x="1157" y="60"/>
                    </a:lnTo>
                    <a:lnTo>
                      <a:pt x="1158" y="61"/>
                    </a:lnTo>
                    <a:lnTo>
                      <a:pt x="1160" y="62"/>
                    </a:lnTo>
                    <a:lnTo>
                      <a:pt x="1161" y="62"/>
                    </a:lnTo>
                    <a:lnTo>
                      <a:pt x="1163" y="63"/>
                    </a:lnTo>
                    <a:lnTo>
                      <a:pt x="1164" y="63"/>
                    </a:lnTo>
                    <a:lnTo>
                      <a:pt x="1166" y="64"/>
                    </a:lnTo>
                    <a:lnTo>
                      <a:pt x="1167" y="64"/>
                    </a:lnTo>
                    <a:lnTo>
                      <a:pt x="1169" y="65"/>
                    </a:lnTo>
                    <a:lnTo>
                      <a:pt x="1170" y="65"/>
                    </a:lnTo>
                    <a:lnTo>
                      <a:pt x="1172" y="65"/>
                    </a:lnTo>
                    <a:lnTo>
                      <a:pt x="1173" y="65"/>
                    </a:lnTo>
                    <a:lnTo>
                      <a:pt x="1175" y="65"/>
                    </a:lnTo>
                    <a:lnTo>
                      <a:pt x="1176" y="65"/>
                    </a:lnTo>
                    <a:lnTo>
                      <a:pt x="1178" y="65"/>
                    </a:lnTo>
                    <a:lnTo>
                      <a:pt x="1180" y="65"/>
                    </a:lnTo>
                    <a:lnTo>
                      <a:pt x="1181" y="65"/>
                    </a:lnTo>
                    <a:lnTo>
                      <a:pt x="1182" y="64"/>
                    </a:lnTo>
                    <a:lnTo>
                      <a:pt x="1184" y="64"/>
                    </a:lnTo>
                    <a:lnTo>
                      <a:pt x="1186" y="63"/>
                    </a:lnTo>
                    <a:lnTo>
                      <a:pt x="1187" y="63"/>
                    </a:lnTo>
                    <a:lnTo>
                      <a:pt x="1188" y="63"/>
                    </a:lnTo>
                    <a:lnTo>
                      <a:pt x="1190" y="62"/>
                    </a:lnTo>
                    <a:lnTo>
                      <a:pt x="1192" y="62"/>
                    </a:lnTo>
                    <a:lnTo>
                      <a:pt x="1193" y="61"/>
                    </a:lnTo>
                    <a:lnTo>
                      <a:pt x="1195" y="61"/>
                    </a:lnTo>
                    <a:lnTo>
                      <a:pt x="1196" y="61"/>
                    </a:lnTo>
                    <a:lnTo>
                      <a:pt x="1198" y="61"/>
                    </a:lnTo>
                    <a:lnTo>
                      <a:pt x="1199" y="61"/>
                    </a:lnTo>
                    <a:lnTo>
                      <a:pt x="1201" y="61"/>
                    </a:lnTo>
                    <a:lnTo>
                      <a:pt x="1202" y="61"/>
                    </a:lnTo>
                    <a:lnTo>
                      <a:pt x="1204" y="61"/>
                    </a:lnTo>
                    <a:lnTo>
                      <a:pt x="1205" y="61"/>
                    </a:lnTo>
                    <a:lnTo>
                      <a:pt x="1207" y="61"/>
                    </a:lnTo>
                    <a:lnTo>
                      <a:pt x="1208" y="61"/>
                    </a:lnTo>
                    <a:lnTo>
                      <a:pt x="1210" y="62"/>
                    </a:lnTo>
                    <a:lnTo>
                      <a:pt x="1211" y="62"/>
                    </a:lnTo>
                    <a:lnTo>
                      <a:pt x="1213" y="62"/>
                    </a:lnTo>
                    <a:lnTo>
                      <a:pt x="1215" y="63"/>
                    </a:lnTo>
                    <a:lnTo>
                      <a:pt x="1216" y="63"/>
                    </a:lnTo>
                    <a:lnTo>
                      <a:pt x="1217" y="64"/>
                    </a:lnTo>
                    <a:lnTo>
                      <a:pt x="1219" y="64"/>
                    </a:lnTo>
                    <a:lnTo>
                      <a:pt x="1221" y="65"/>
                    </a:lnTo>
                    <a:lnTo>
                      <a:pt x="1222" y="65"/>
                    </a:lnTo>
                    <a:lnTo>
                      <a:pt x="1224" y="65"/>
                    </a:lnTo>
                    <a:lnTo>
                      <a:pt x="1225" y="66"/>
                    </a:lnTo>
                    <a:lnTo>
                      <a:pt x="1227" y="66"/>
                    </a:lnTo>
                    <a:lnTo>
                      <a:pt x="1228" y="66"/>
                    </a:lnTo>
                    <a:lnTo>
                      <a:pt x="1230" y="66"/>
                    </a:lnTo>
                    <a:lnTo>
                      <a:pt x="1231" y="66"/>
                    </a:lnTo>
                    <a:lnTo>
                      <a:pt x="1233" y="65"/>
                    </a:lnTo>
                    <a:lnTo>
                      <a:pt x="1234" y="65"/>
                    </a:lnTo>
                    <a:lnTo>
                      <a:pt x="1236" y="65"/>
                    </a:lnTo>
                    <a:lnTo>
                      <a:pt x="1237" y="64"/>
                    </a:lnTo>
                    <a:lnTo>
                      <a:pt x="1239" y="63"/>
                    </a:lnTo>
                    <a:lnTo>
                      <a:pt x="1240" y="62"/>
                    </a:lnTo>
                    <a:lnTo>
                      <a:pt x="1242" y="61"/>
                    </a:lnTo>
                    <a:lnTo>
                      <a:pt x="1243" y="60"/>
                    </a:lnTo>
                    <a:lnTo>
                      <a:pt x="1245" y="59"/>
                    </a:lnTo>
                    <a:lnTo>
                      <a:pt x="1246" y="58"/>
                    </a:lnTo>
                    <a:lnTo>
                      <a:pt x="1248" y="57"/>
                    </a:lnTo>
                    <a:lnTo>
                      <a:pt x="1249" y="56"/>
                    </a:lnTo>
                    <a:lnTo>
                      <a:pt x="1251" y="55"/>
                    </a:lnTo>
                    <a:lnTo>
                      <a:pt x="1253" y="53"/>
                    </a:lnTo>
                    <a:lnTo>
                      <a:pt x="1254" y="52"/>
                    </a:lnTo>
                    <a:lnTo>
                      <a:pt x="1255" y="51"/>
                    </a:lnTo>
                    <a:lnTo>
                      <a:pt x="1257" y="50"/>
                    </a:lnTo>
                    <a:lnTo>
                      <a:pt x="1259" y="49"/>
                    </a:lnTo>
                    <a:lnTo>
                      <a:pt x="1260" y="48"/>
                    </a:lnTo>
                    <a:lnTo>
                      <a:pt x="1261" y="47"/>
                    </a:lnTo>
                    <a:lnTo>
                      <a:pt x="1263" y="46"/>
                    </a:lnTo>
                    <a:lnTo>
                      <a:pt x="1265" y="46"/>
                    </a:lnTo>
                    <a:lnTo>
                      <a:pt x="1266" y="45"/>
                    </a:lnTo>
                    <a:lnTo>
                      <a:pt x="1268" y="44"/>
                    </a:lnTo>
                    <a:lnTo>
                      <a:pt x="1269" y="44"/>
                    </a:lnTo>
                    <a:lnTo>
                      <a:pt x="1271" y="44"/>
                    </a:lnTo>
                    <a:lnTo>
                      <a:pt x="1272" y="44"/>
                    </a:lnTo>
                    <a:lnTo>
                      <a:pt x="1274" y="44"/>
                    </a:lnTo>
                    <a:lnTo>
                      <a:pt x="1275" y="44"/>
                    </a:lnTo>
                    <a:lnTo>
                      <a:pt x="1277" y="44"/>
                    </a:lnTo>
                    <a:lnTo>
                      <a:pt x="1278" y="45"/>
                    </a:lnTo>
                    <a:lnTo>
                      <a:pt x="1280" y="45"/>
                    </a:lnTo>
                    <a:lnTo>
                      <a:pt x="1282" y="46"/>
                    </a:lnTo>
                    <a:lnTo>
                      <a:pt x="1283" y="46"/>
                    </a:lnTo>
                    <a:lnTo>
                      <a:pt x="1284" y="47"/>
                    </a:lnTo>
                    <a:lnTo>
                      <a:pt x="1286" y="47"/>
                    </a:lnTo>
                    <a:lnTo>
                      <a:pt x="1288" y="48"/>
                    </a:lnTo>
                    <a:lnTo>
                      <a:pt x="1289" y="49"/>
                    </a:lnTo>
                    <a:lnTo>
                      <a:pt x="1290" y="49"/>
                    </a:lnTo>
                    <a:lnTo>
                      <a:pt x="1292" y="50"/>
                    </a:lnTo>
                    <a:lnTo>
                      <a:pt x="1294" y="50"/>
                    </a:lnTo>
                    <a:lnTo>
                      <a:pt x="1295" y="50"/>
                    </a:lnTo>
                    <a:lnTo>
                      <a:pt x="1297" y="51"/>
                    </a:lnTo>
                    <a:lnTo>
                      <a:pt x="1298" y="51"/>
                    </a:lnTo>
                    <a:lnTo>
                      <a:pt x="1300" y="51"/>
                    </a:lnTo>
                    <a:lnTo>
                      <a:pt x="1301" y="51"/>
                    </a:lnTo>
                    <a:lnTo>
                      <a:pt x="1303" y="51"/>
                    </a:lnTo>
                    <a:lnTo>
                      <a:pt x="1304" y="51"/>
                    </a:lnTo>
                    <a:lnTo>
                      <a:pt x="1306" y="51"/>
                    </a:lnTo>
                    <a:lnTo>
                      <a:pt x="1307" y="51"/>
                    </a:lnTo>
                    <a:lnTo>
                      <a:pt x="1309" y="50"/>
                    </a:lnTo>
                    <a:lnTo>
                      <a:pt x="1310" y="50"/>
                    </a:lnTo>
                    <a:lnTo>
                      <a:pt x="1312" y="49"/>
                    </a:lnTo>
                    <a:lnTo>
                      <a:pt x="1313" y="49"/>
                    </a:lnTo>
                    <a:lnTo>
                      <a:pt x="1315" y="48"/>
                    </a:lnTo>
                    <a:lnTo>
                      <a:pt x="1316" y="48"/>
                    </a:lnTo>
                    <a:lnTo>
                      <a:pt x="1318" y="47"/>
                    </a:lnTo>
                    <a:lnTo>
                      <a:pt x="1319" y="47"/>
                    </a:lnTo>
                    <a:lnTo>
                      <a:pt x="1321" y="46"/>
                    </a:lnTo>
                    <a:lnTo>
                      <a:pt x="1322" y="45"/>
                    </a:lnTo>
                    <a:lnTo>
                      <a:pt x="1324" y="44"/>
                    </a:lnTo>
                    <a:lnTo>
                      <a:pt x="1326" y="44"/>
                    </a:lnTo>
                    <a:lnTo>
                      <a:pt x="1327" y="43"/>
                    </a:lnTo>
                    <a:lnTo>
                      <a:pt x="1328" y="43"/>
                    </a:lnTo>
                    <a:lnTo>
                      <a:pt x="1330" y="42"/>
                    </a:lnTo>
                    <a:lnTo>
                      <a:pt x="1332" y="42"/>
                    </a:lnTo>
                    <a:lnTo>
                      <a:pt x="1333" y="41"/>
                    </a:lnTo>
                    <a:lnTo>
                      <a:pt x="1334" y="41"/>
                    </a:lnTo>
                    <a:lnTo>
                      <a:pt x="1336" y="40"/>
                    </a:lnTo>
                    <a:lnTo>
                      <a:pt x="1338" y="40"/>
                    </a:lnTo>
                    <a:lnTo>
                      <a:pt x="1339" y="40"/>
                    </a:lnTo>
                    <a:lnTo>
                      <a:pt x="1341" y="40"/>
                    </a:lnTo>
                    <a:lnTo>
                      <a:pt x="1342" y="40"/>
                    </a:lnTo>
                    <a:lnTo>
                      <a:pt x="1344" y="40"/>
                    </a:lnTo>
                    <a:lnTo>
                      <a:pt x="1345" y="40"/>
                    </a:lnTo>
                    <a:lnTo>
                      <a:pt x="1347" y="40"/>
                    </a:lnTo>
                    <a:lnTo>
                      <a:pt x="1348" y="40"/>
                    </a:lnTo>
                    <a:lnTo>
                      <a:pt x="1350" y="40"/>
                    </a:lnTo>
                    <a:lnTo>
                      <a:pt x="1351" y="40"/>
                    </a:lnTo>
                    <a:lnTo>
                      <a:pt x="1353" y="40"/>
                    </a:lnTo>
                    <a:lnTo>
                      <a:pt x="1355" y="40"/>
                    </a:lnTo>
                    <a:lnTo>
                      <a:pt x="1356" y="40"/>
                    </a:lnTo>
                    <a:lnTo>
                      <a:pt x="1357" y="41"/>
                    </a:lnTo>
                    <a:lnTo>
                      <a:pt x="1359" y="41"/>
                    </a:lnTo>
                    <a:lnTo>
                      <a:pt x="1361" y="41"/>
                    </a:lnTo>
                    <a:lnTo>
                      <a:pt x="1362" y="42"/>
                    </a:lnTo>
                    <a:lnTo>
                      <a:pt x="1363" y="42"/>
                    </a:lnTo>
                    <a:lnTo>
                      <a:pt x="1365" y="42"/>
                    </a:lnTo>
                    <a:lnTo>
                      <a:pt x="1367" y="43"/>
                    </a:lnTo>
                    <a:lnTo>
                      <a:pt x="1368" y="43"/>
                    </a:lnTo>
                    <a:lnTo>
                      <a:pt x="1370" y="43"/>
                    </a:lnTo>
                    <a:lnTo>
                      <a:pt x="1371" y="44"/>
                    </a:lnTo>
                    <a:lnTo>
                      <a:pt x="1373" y="44"/>
                    </a:lnTo>
                    <a:lnTo>
                      <a:pt x="1374" y="44"/>
                    </a:lnTo>
                    <a:lnTo>
                      <a:pt x="1376" y="45"/>
                    </a:lnTo>
                    <a:lnTo>
                      <a:pt x="1377" y="46"/>
                    </a:lnTo>
                    <a:lnTo>
                      <a:pt x="1379" y="46"/>
                    </a:lnTo>
                    <a:lnTo>
                      <a:pt x="1380" y="46"/>
                    </a:lnTo>
                    <a:lnTo>
                      <a:pt x="1382" y="47"/>
                    </a:lnTo>
                    <a:lnTo>
                      <a:pt x="1383" y="47"/>
                    </a:lnTo>
                    <a:lnTo>
                      <a:pt x="1385" y="47"/>
                    </a:lnTo>
                    <a:lnTo>
                      <a:pt x="1386" y="48"/>
                    </a:lnTo>
                    <a:lnTo>
                      <a:pt x="1388" y="48"/>
                    </a:lnTo>
                    <a:lnTo>
                      <a:pt x="1389" y="48"/>
                    </a:lnTo>
                    <a:lnTo>
                      <a:pt x="1391" y="48"/>
                    </a:lnTo>
                    <a:lnTo>
                      <a:pt x="1392" y="49"/>
                    </a:lnTo>
                    <a:lnTo>
                      <a:pt x="1394" y="49"/>
                    </a:lnTo>
                    <a:lnTo>
                      <a:pt x="1395" y="49"/>
                    </a:lnTo>
                    <a:lnTo>
                      <a:pt x="1397" y="49"/>
                    </a:lnTo>
                    <a:lnTo>
                      <a:pt x="1399" y="49"/>
                    </a:lnTo>
                    <a:lnTo>
                      <a:pt x="1400" y="49"/>
                    </a:lnTo>
                    <a:lnTo>
                      <a:pt x="1401" y="49"/>
                    </a:lnTo>
                    <a:lnTo>
                      <a:pt x="1403" y="49"/>
                    </a:lnTo>
                    <a:lnTo>
                      <a:pt x="1405" y="48"/>
                    </a:lnTo>
                    <a:lnTo>
                      <a:pt x="1406" y="48"/>
                    </a:lnTo>
                    <a:lnTo>
                      <a:pt x="1408" y="48"/>
                    </a:lnTo>
                    <a:lnTo>
                      <a:pt x="1409" y="47"/>
                    </a:lnTo>
                    <a:lnTo>
                      <a:pt x="1411" y="47"/>
                    </a:lnTo>
                    <a:lnTo>
                      <a:pt x="1412" y="47"/>
                    </a:lnTo>
                    <a:lnTo>
                      <a:pt x="1414" y="46"/>
                    </a:lnTo>
                    <a:lnTo>
                      <a:pt x="1415" y="46"/>
                    </a:lnTo>
                    <a:lnTo>
                      <a:pt x="1417" y="45"/>
                    </a:lnTo>
                    <a:lnTo>
                      <a:pt x="1418" y="44"/>
                    </a:lnTo>
                    <a:lnTo>
                      <a:pt x="1420" y="44"/>
                    </a:lnTo>
                    <a:lnTo>
                      <a:pt x="1421" y="43"/>
                    </a:lnTo>
                    <a:lnTo>
                      <a:pt x="1423" y="42"/>
                    </a:lnTo>
                    <a:lnTo>
                      <a:pt x="1424" y="42"/>
                    </a:lnTo>
                    <a:lnTo>
                      <a:pt x="1426" y="41"/>
                    </a:lnTo>
                    <a:lnTo>
                      <a:pt x="1428" y="41"/>
                    </a:lnTo>
                    <a:lnTo>
                      <a:pt x="1429" y="40"/>
                    </a:lnTo>
                    <a:lnTo>
                      <a:pt x="1430" y="40"/>
                    </a:lnTo>
                    <a:lnTo>
                      <a:pt x="1432" y="39"/>
                    </a:lnTo>
                    <a:lnTo>
                      <a:pt x="1434" y="39"/>
                    </a:lnTo>
                    <a:lnTo>
                      <a:pt x="1435" y="38"/>
                    </a:lnTo>
                    <a:lnTo>
                      <a:pt x="1437" y="38"/>
                    </a:lnTo>
                    <a:lnTo>
                      <a:pt x="1438" y="38"/>
                    </a:lnTo>
                    <a:lnTo>
                      <a:pt x="1440" y="37"/>
                    </a:lnTo>
                    <a:lnTo>
                      <a:pt x="1441" y="37"/>
                    </a:lnTo>
                    <a:lnTo>
                      <a:pt x="1443" y="37"/>
                    </a:lnTo>
                    <a:lnTo>
                      <a:pt x="1444" y="37"/>
                    </a:lnTo>
                    <a:lnTo>
                      <a:pt x="1446" y="37"/>
                    </a:lnTo>
                    <a:lnTo>
                      <a:pt x="1447" y="37"/>
                    </a:lnTo>
                    <a:lnTo>
                      <a:pt x="1449" y="37"/>
                    </a:lnTo>
                    <a:lnTo>
                      <a:pt x="1450" y="38"/>
                    </a:lnTo>
                    <a:lnTo>
                      <a:pt x="1452" y="38"/>
                    </a:lnTo>
                    <a:lnTo>
                      <a:pt x="1453" y="38"/>
                    </a:lnTo>
                    <a:lnTo>
                      <a:pt x="1455" y="38"/>
                    </a:lnTo>
                    <a:lnTo>
                      <a:pt x="1456" y="38"/>
                    </a:lnTo>
                    <a:lnTo>
                      <a:pt x="1458" y="38"/>
                    </a:lnTo>
                    <a:lnTo>
                      <a:pt x="1459" y="38"/>
                    </a:lnTo>
                    <a:lnTo>
                      <a:pt x="1461" y="39"/>
                    </a:lnTo>
                    <a:lnTo>
                      <a:pt x="1462" y="39"/>
                    </a:lnTo>
                    <a:lnTo>
                      <a:pt x="1464" y="39"/>
                    </a:lnTo>
                    <a:lnTo>
                      <a:pt x="1465" y="39"/>
                    </a:lnTo>
                    <a:lnTo>
                      <a:pt x="1467" y="39"/>
                    </a:lnTo>
                    <a:lnTo>
                      <a:pt x="1468" y="39"/>
                    </a:lnTo>
                    <a:lnTo>
                      <a:pt x="1470" y="38"/>
                    </a:lnTo>
                    <a:lnTo>
                      <a:pt x="1472" y="38"/>
                    </a:lnTo>
                    <a:lnTo>
                      <a:pt x="1473" y="38"/>
                    </a:lnTo>
                    <a:lnTo>
                      <a:pt x="1474" y="38"/>
                    </a:lnTo>
                    <a:lnTo>
                      <a:pt x="1476" y="37"/>
                    </a:lnTo>
                    <a:lnTo>
                      <a:pt x="1478" y="37"/>
                    </a:lnTo>
                    <a:lnTo>
                      <a:pt x="1479" y="36"/>
                    </a:lnTo>
                    <a:lnTo>
                      <a:pt x="1481" y="36"/>
                    </a:lnTo>
                    <a:lnTo>
                      <a:pt x="1482" y="35"/>
                    </a:lnTo>
                    <a:lnTo>
                      <a:pt x="1484" y="34"/>
                    </a:lnTo>
                    <a:lnTo>
                      <a:pt x="1485" y="34"/>
                    </a:lnTo>
                    <a:lnTo>
                      <a:pt x="1487" y="33"/>
                    </a:lnTo>
                    <a:lnTo>
                      <a:pt x="1488" y="32"/>
                    </a:lnTo>
                    <a:lnTo>
                      <a:pt x="1490" y="31"/>
                    </a:lnTo>
                    <a:lnTo>
                      <a:pt x="1491" y="31"/>
                    </a:lnTo>
                    <a:lnTo>
                      <a:pt x="1493" y="30"/>
                    </a:lnTo>
                    <a:lnTo>
                      <a:pt x="1494" y="29"/>
                    </a:lnTo>
                    <a:lnTo>
                      <a:pt x="1496" y="29"/>
                    </a:lnTo>
                    <a:lnTo>
                      <a:pt x="1497" y="28"/>
                    </a:lnTo>
                    <a:lnTo>
                      <a:pt x="1499" y="27"/>
                    </a:lnTo>
                    <a:lnTo>
                      <a:pt x="1501" y="26"/>
                    </a:lnTo>
                    <a:lnTo>
                      <a:pt x="1502" y="26"/>
                    </a:lnTo>
                    <a:lnTo>
                      <a:pt x="1503" y="26"/>
                    </a:lnTo>
                    <a:lnTo>
                      <a:pt x="1505" y="25"/>
                    </a:lnTo>
                    <a:lnTo>
                      <a:pt x="1507" y="25"/>
                    </a:lnTo>
                    <a:lnTo>
                      <a:pt x="1508" y="25"/>
                    </a:lnTo>
                    <a:lnTo>
                      <a:pt x="1510" y="25"/>
                    </a:lnTo>
                    <a:lnTo>
                      <a:pt x="1511" y="25"/>
                    </a:lnTo>
                    <a:lnTo>
                      <a:pt x="1513" y="25"/>
                    </a:lnTo>
                    <a:lnTo>
                      <a:pt x="1514" y="25"/>
                    </a:lnTo>
                    <a:lnTo>
                      <a:pt x="1516" y="25"/>
                    </a:lnTo>
                    <a:lnTo>
                      <a:pt x="1517" y="25"/>
                    </a:lnTo>
                    <a:lnTo>
                      <a:pt x="1519" y="25"/>
                    </a:lnTo>
                    <a:lnTo>
                      <a:pt x="1520" y="26"/>
                    </a:lnTo>
                    <a:lnTo>
                      <a:pt x="1522" y="26"/>
                    </a:lnTo>
                    <a:lnTo>
                      <a:pt x="1523" y="26"/>
                    </a:lnTo>
                    <a:lnTo>
                      <a:pt x="1525" y="27"/>
                    </a:lnTo>
                    <a:lnTo>
                      <a:pt x="1526" y="27"/>
                    </a:lnTo>
                    <a:lnTo>
                      <a:pt x="1528" y="28"/>
                    </a:lnTo>
                    <a:lnTo>
                      <a:pt x="1529" y="28"/>
                    </a:lnTo>
                    <a:lnTo>
                      <a:pt x="1531" y="28"/>
                    </a:lnTo>
                    <a:lnTo>
                      <a:pt x="1532" y="29"/>
                    </a:lnTo>
                    <a:lnTo>
                      <a:pt x="1534" y="29"/>
                    </a:lnTo>
                    <a:lnTo>
                      <a:pt x="1535" y="29"/>
                    </a:lnTo>
                    <a:lnTo>
                      <a:pt x="1537" y="30"/>
                    </a:lnTo>
                    <a:lnTo>
                      <a:pt x="1539" y="30"/>
                    </a:lnTo>
                    <a:lnTo>
                      <a:pt x="1540" y="30"/>
                    </a:lnTo>
                    <a:lnTo>
                      <a:pt x="1541" y="30"/>
                    </a:lnTo>
                    <a:lnTo>
                      <a:pt x="1543" y="30"/>
                    </a:lnTo>
                    <a:lnTo>
                      <a:pt x="1545" y="30"/>
                    </a:lnTo>
                    <a:lnTo>
                      <a:pt x="1546" y="30"/>
                    </a:lnTo>
                    <a:lnTo>
                      <a:pt x="1547" y="30"/>
                    </a:lnTo>
                    <a:lnTo>
                      <a:pt x="1549" y="30"/>
                    </a:lnTo>
                    <a:lnTo>
                      <a:pt x="1551" y="30"/>
                    </a:lnTo>
                    <a:lnTo>
                      <a:pt x="1552" y="30"/>
                    </a:lnTo>
                    <a:lnTo>
                      <a:pt x="1554" y="30"/>
                    </a:lnTo>
                    <a:lnTo>
                      <a:pt x="1555" y="30"/>
                    </a:lnTo>
                    <a:lnTo>
                      <a:pt x="1557" y="30"/>
                    </a:lnTo>
                    <a:lnTo>
                      <a:pt x="1558" y="30"/>
                    </a:lnTo>
                    <a:lnTo>
                      <a:pt x="1560" y="30"/>
                    </a:lnTo>
                    <a:lnTo>
                      <a:pt x="1561" y="30"/>
                    </a:lnTo>
                    <a:lnTo>
                      <a:pt x="1563" y="30"/>
                    </a:lnTo>
                    <a:lnTo>
                      <a:pt x="1564" y="30"/>
                    </a:lnTo>
                    <a:lnTo>
                      <a:pt x="1566" y="31"/>
                    </a:lnTo>
                    <a:lnTo>
                      <a:pt x="1567" y="31"/>
                    </a:lnTo>
                    <a:lnTo>
                      <a:pt x="1569" y="31"/>
                    </a:lnTo>
                    <a:lnTo>
                      <a:pt x="1570" y="31"/>
                    </a:lnTo>
                    <a:lnTo>
                      <a:pt x="1572" y="32"/>
                    </a:lnTo>
                    <a:lnTo>
                      <a:pt x="1574" y="32"/>
                    </a:lnTo>
                    <a:lnTo>
                      <a:pt x="1575" y="33"/>
                    </a:lnTo>
                    <a:lnTo>
                      <a:pt x="1576" y="33"/>
                    </a:lnTo>
                    <a:lnTo>
                      <a:pt x="1578" y="34"/>
                    </a:lnTo>
                    <a:lnTo>
                      <a:pt x="1580" y="35"/>
                    </a:lnTo>
                    <a:lnTo>
                      <a:pt x="1581" y="35"/>
                    </a:lnTo>
                    <a:lnTo>
                      <a:pt x="1583" y="36"/>
                    </a:lnTo>
                    <a:lnTo>
                      <a:pt x="1584" y="36"/>
                    </a:lnTo>
                    <a:lnTo>
                      <a:pt x="1586" y="37"/>
                    </a:lnTo>
                    <a:lnTo>
                      <a:pt x="1587" y="38"/>
                    </a:lnTo>
                    <a:lnTo>
                      <a:pt x="1589" y="38"/>
                    </a:lnTo>
                    <a:lnTo>
                      <a:pt x="1590" y="39"/>
                    </a:lnTo>
                    <a:lnTo>
                      <a:pt x="1592" y="40"/>
                    </a:lnTo>
                    <a:lnTo>
                      <a:pt x="1593" y="40"/>
                    </a:lnTo>
                    <a:lnTo>
                      <a:pt x="1595" y="41"/>
                    </a:lnTo>
                    <a:lnTo>
                      <a:pt x="1596" y="41"/>
                    </a:lnTo>
                    <a:lnTo>
                      <a:pt x="1598" y="42"/>
                    </a:lnTo>
                    <a:lnTo>
                      <a:pt x="1599" y="42"/>
                    </a:lnTo>
                    <a:lnTo>
                      <a:pt x="1601" y="42"/>
                    </a:lnTo>
                    <a:lnTo>
                      <a:pt x="1602" y="42"/>
                    </a:lnTo>
                    <a:lnTo>
                      <a:pt x="1604" y="42"/>
                    </a:lnTo>
                    <a:lnTo>
                      <a:pt x="1605" y="42"/>
                    </a:lnTo>
                    <a:lnTo>
                      <a:pt x="1607" y="42"/>
                    </a:lnTo>
                    <a:lnTo>
                      <a:pt x="1608" y="42"/>
                    </a:lnTo>
                    <a:lnTo>
                      <a:pt x="1610" y="42"/>
                    </a:lnTo>
                    <a:lnTo>
                      <a:pt x="1612" y="41"/>
                    </a:lnTo>
                    <a:lnTo>
                      <a:pt x="1613" y="41"/>
                    </a:lnTo>
                    <a:lnTo>
                      <a:pt x="1614" y="40"/>
                    </a:lnTo>
                    <a:lnTo>
                      <a:pt x="1616" y="40"/>
                    </a:lnTo>
                    <a:lnTo>
                      <a:pt x="1618" y="39"/>
                    </a:lnTo>
                    <a:lnTo>
                      <a:pt x="1619" y="38"/>
                    </a:lnTo>
                    <a:lnTo>
                      <a:pt x="1620" y="38"/>
                    </a:lnTo>
                    <a:lnTo>
                      <a:pt x="1622" y="37"/>
                    </a:lnTo>
                    <a:lnTo>
                      <a:pt x="1624" y="36"/>
                    </a:lnTo>
                    <a:lnTo>
                      <a:pt x="1625" y="36"/>
                    </a:lnTo>
                    <a:lnTo>
                      <a:pt x="1627" y="35"/>
                    </a:lnTo>
                    <a:lnTo>
                      <a:pt x="1628" y="35"/>
                    </a:lnTo>
                    <a:lnTo>
                      <a:pt x="1630" y="34"/>
                    </a:lnTo>
                    <a:lnTo>
                      <a:pt x="1631" y="34"/>
                    </a:lnTo>
                    <a:lnTo>
                      <a:pt x="1633" y="33"/>
                    </a:lnTo>
                    <a:lnTo>
                      <a:pt x="1634" y="33"/>
                    </a:lnTo>
                    <a:lnTo>
                      <a:pt x="1636" y="32"/>
                    </a:lnTo>
                    <a:lnTo>
                      <a:pt x="1637" y="32"/>
                    </a:lnTo>
                    <a:lnTo>
                      <a:pt x="1639" y="32"/>
                    </a:lnTo>
                    <a:lnTo>
                      <a:pt x="1641" y="32"/>
                    </a:lnTo>
                    <a:lnTo>
                      <a:pt x="1642" y="32"/>
                    </a:lnTo>
                    <a:lnTo>
                      <a:pt x="1643" y="32"/>
                    </a:lnTo>
                    <a:lnTo>
                      <a:pt x="1645" y="33"/>
                    </a:lnTo>
                    <a:lnTo>
                      <a:pt x="1647" y="33"/>
                    </a:lnTo>
                    <a:lnTo>
                      <a:pt x="1648" y="34"/>
                    </a:lnTo>
                    <a:lnTo>
                      <a:pt x="1649" y="34"/>
                    </a:lnTo>
                    <a:lnTo>
                      <a:pt x="1651" y="34"/>
                    </a:lnTo>
                    <a:lnTo>
                      <a:pt x="1653" y="35"/>
                    </a:lnTo>
                    <a:lnTo>
                      <a:pt x="1654" y="35"/>
                    </a:lnTo>
                    <a:lnTo>
                      <a:pt x="1656" y="36"/>
                    </a:lnTo>
                    <a:lnTo>
                      <a:pt x="1657" y="36"/>
                    </a:lnTo>
                    <a:lnTo>
                      <a:pt x="1659" y="37"/>
                    </a:lnTo>
                    <a:lnTo>
                      <a:pt x="1660" y="37"/>
                    </a:lnTo>
                    <a:lnTo>
                      <a:pt x="1662" y="38"/>
                    </a:lnTo>
                    <a:lnTo>
                      <a:pt x="1663" y="38"/>
                    </a:lnTo>
                    <a:lnTo>
                      <a:pt x="1665" y="39"/>
                    </a:lnTo>
                    <a:lnTo>
                      <a:pt x="1666" y="40"/>
                    </a:lnTo>
                    <a:lnTo>
                      <a:pt x="1668" y="40"/>
                    </a:lnTo>
                    <a:lnTo>
                      <a:pt x="1669" y="40"/>
                    </a:lnTo>
                    <a:lnTo>
                      <a:pt x="1671" y="40"/>
                    </a:lnTo>
                    <a:lnTo>
                      <a:pt x="1672" y="41"/>
                    </a:lnTo>
                    <a:lnTo>
                      <a:pt x="1674" y="41"/>
                    </a:lnTo>
                    <a:lnTo>
                      <a:pt x="1675" y="41"/>
                    </a:lnTo>
                    <a:lnTo>
                      <a:pt x="1677" y="41"/>
                    </a:lnTo>
                    <a:lnTo>
                      <a:pt x="1678" y="41"/>
                    </a:lnTo>
                    <a:lnTo>
                      <a:pt x="1680" y="41"/>
                    </a:lnTo>
                    <a:lnTo>
                      <a:pt x="1681" y="40"/>
                    </a:lnTo>
                    <a:lnTo>
                      <a:pt x="1683" y="40"/>
                    </a:lnTo>
                    <a:lnTo>
                      <a:pt x="1685" y="40"/>
                    </a:lnTo>
                    <a:lnTo>
                      <a:pt x="1686" y="40"/>
                    </a:lnTo>
                    <a:lnTo>
                      <a:pt x="1687" y="40"/>
                    </a:lnTo>
                    <a:lnTo>
                      <a:pt x="1689" y="40"/>
                    </a:lnTo>
                    <a:lnTo>
                      <a:pt x="1691" y="40"/>
                    </a:lnTo>
                    <a:lnTo>
                      <a:pt x="1692" y="40"/>
                    </a:lnTo>
                    <a:lnTo>
                      <a:pt x="1694" y="40"/>
                    </a:lnTo>
                    <a:lnTo>
                      <a:pt x="1695" y="40"/>
                    </a:lnTo>
                    <a:lnTo>
                      <a:pt x="1697" y="40"/>
                    </a:lnTo>
                    <a:lnTo>
                      <a:pt x="1698" y="40"/>
                    </a:lnTo>
                    <a:lnTo>
                      <a:pt x="1700" y="40"/>
                    </a:lnTo>
                    <a:lnTo>
                      <a:pt x="1701" y="40"/>
                    </a:lnTo>
                    <a:lnTo>
                      <a:pt x="1703" y="40"/>
                    </a:lnTo>
                    <a:lnTo>
                      <a:pt x="1704" y="41"/>
                    </a:lnTo>
                    <a:lnTo>
                      <a:pt x="1706" y="41"/>
                    </a:lnTo>
                    <a:lnTo>
                      <a:pt x="1707" y="41"/>
                    </a:lnTo>
                    <a:lnTo>
                      <a:pt x="1709" y="42"/>
                    </a:lnTo>
                    <a:lnTo>
                      <a:pt x="1710" y="42"/>
                    </a:lnTo>
                    <a:lnTo>
                      <a:pt x="1712" y="43"/>
                    </a:lnTo>
                    <a:lnTo>
                      <a:pt x="1714" y="44"/>
                    </a:lnTo>
                    <a:lnTo>
                      <a:pt x="1715" y="44"/>
                    </a:lnTo>
                    <a:lnTo>
                      <a:pt x="1716" y="45"/>
                    </a:lnTo>
                    <a:lnTo>
                      <a:pt x="1718" y="46"/>
                    </a:lnTo>
                    <a:lnTo>
                      <a:pt x="1720" y="46"/>
                    </a:lnTo>
                    <a:lnTo>
                      <a:pt x="1721" y="47"/>
                    </a:lnTo>
                    <a:lnTo>
                      <a:pt x="1722" y="47"/>
                    </a:lnTo>
                    <a:lnTo>
                      <a:pt x="1724" y="48"/>
                    </a:lnTo>
                    <a:lnTo>
                      <a:pt x="1726" y="48"/>
                    </a:lnTo>
                    <a:lnTo>
                      <a:pt x="1727" y="49"/>
                    </a:lnTo>
                    <a:lnTo>
                      <a:pt x="1729" y="49"/>
                    </a:lnTo>
                    <a:lnTo>
                      <a:pt x="1730" y="49"/>
                    </a:lnTo>
                    <a:lnTo>
                      <a:pt x="1732" y="49"/>
                    </a:lnTo>
                    <a:lnTo>
                      <a:pt x="1733" y="49"/>
                    </a:lnTo>
                    <a:lnTo>
                      <a:pt x="1735" y="49"/>
                    </a:lnTo>
                    <a:lnTo>
                      <a:pt x="1736" y="49"/>
                    </a:lnTo>
                    <a:lnTo>
                      <a:pt x="1738" y="49"/>
                    </a:lnTo>
                    <a:lnTo>
                      <a:pt x="1739" y="49"/>
                    </a:lnTo>
                    <a:lnTo>
                      <a:pt x="1741" y="49"/>
                    </a:lnTo>
                    <a:lnTo>
                      <a:pt x="1742" y="48"/>
                    </a:lnTo>
                    <a:lnTo>
                      <a:pt x="1744" y="48"/>
                    </a:lnTo>
                    <a:lnTo>
                      <a:pt x="1745" y="48"/>
                    </a:lnTo>
                    <a:lnTo>
                      <a:pt x="1747" y="47"/>
                    </a:lnTo>
                    <a:lnTo>
                      <a:pt x="1748" y="47"/>
                    </a:lnTo>
                    <a:lnTo>
                      <a:pt x="1750" y="46"/>
                    </a:lnTo>
                    <a:lnTo>
                      <a:pt x="1751" y="46"/>
                    </a:lnTo>
                    <a:lnTo>
                      <a:pt x="1753" y="45"/>
                    </a:lnTo>
                    <a:lnTo>
                      <a:pt x="1754" y="44"/>
                    </a:lnTo>
                    <a:lnTo>
                      <a:pt x="1756" y="44"/>
                    </a:lnTo>
                    <a:lnTo>
                      <a:pt x="1758" y="43"/>
                    </a:lnTo>
                    <a:lnTo>
                      <a:pt x="1759" y="43"/>
                    </a:lnTo>
                    <a:lnTo>
                      <a:pt x="1760" y="42"/>
                    </a:lnTo>
                    <a:lnTo>
                      <a:pt x="1762" y="42"/>
                    </a:lnTo>
                    <a:lnTo>
                      <a:pt x="1764" y="42"/>
                    </a:lnTo>
                    <a:lnTo>
                      <a:pt x="1765" y="41"/>
                    </a:lnTo>
                    <a:lnTo>
                      <a:pt x="1767" y="41"/>
                    </a:lnTo>
                    <a:lnTo>
                      <a:pt x="1768" y="41"/>
                    </a:lnTo>
                    <a:lnTo>
                      <a:pt x="1770" y="41"/>
                    </a:lnTo>
                    <a:lnTo>
                      <a:pt x="1771" y="41"/>
                    </a:lnTo>
                    <a:lnTo>
                      <a:pt x="1773" y="41"/>
                    </a:lnTo>
                    <a:lnTo>
                      <a:pt x="1774" y="42"/>
                    </a:lnTo>
                    <a:lnTo>
                      <a:pt x="1776" y="42"/>
                    </a:lnTo>
                    <a:lnTo>
                      <a:pt x="1777" y="42"/>
                    </a:lnTo>
                    <a:lnTo>
                      <a:pt x="1779" y="43"/>
                    </a:lnTo>
                    <a:lnTo>
                      <a:pt x="1780" y="43"/>
                    </a:lnTo>
                    <a:lnTo>
                      <a:pt x="1782" y="44"/>
                    </a:lnTo>
                    <a:lnTo>
                      <a:pt x="1783" y="44"/>
                    </a:lnTo>
                    <a:lnTo>
                      <a:pt x="1785" y="45"/>
                    </a:lnTo>
                    <a:lnTo>
                      <a:pt x="1787" y="46"/>
                    </a:lnTo>
                    <a:lnTo>
                      <a:pt x="1788" y="46"/>
                    </a:lnTo>
                    <a:lnTo>
                      <a:pt x="1789" y="47"/>
                    </a:lnTo>
                    <a:lnTo>
                      <a:pt x="1791" y="48"/>
                    </a:lnTo>
                    <a:lnTo>
                      <a:pt x="1793" y="48"/>
                    </a:lnTo>
                    <a:lnTo>
                      <a:pt x="1794" y="49"/>
                    </a:lnTo>
                    <a:lnTo>
                      <a:pt x="1796" y="50"/>
                    </a:lnTo>
                    <a:lnTo>
                      <a:pt x="1797" y="50"/>
                    </a:lnTo>
                    <a:lnTo>
                      <a:pt x="1799" y="51"/>
                    </a:lnTo>
                    <a:lnTo>
                      <a:pt x="1800" y="52"/>
                    </a:lnTo>
                    <a:lnTo>
                      <a:pt x="1802" y="52"/>
                    </a:lnTo>
                    <a:lnTo>
                      <a:pt x="1803" y="53"/>
                    </a:lnTo>
                    <a:lnTo>
                      <a:pt x="1805" y="53"/>
                    </a:lnTo>
                    <a:lnTo>
                      <a:pt x="1806" y="53"/>
                    </a:lnTo>
                    <a:lnTo>
                      <a:pt x="1808" y="54"/>
                    </a:lnTo>
                    <a:lnTo>
                      <a:pt x="1809" y="54"/>
                    </a:lnTo>
                    <a:lnTo>
                      <a:pt x="1811" y="54"/>
                    </a:lnTo>
                    <a:lnTo>
                      <a:pt x="1812" y="55"/>
                    </a:lnTo>
                    <a:lnTo>
                      <a:pt x="1814" y="55"/>
                    </a:lnTo>
                    <a:lnTo>
                      <a:pt x="1815" y="55"/>
                    </a:lnTo>
                    <a:lnTo>
                      <a:pt x="1817" y="55"/>
                    </a:lnTo>
                    <a:lnTo>
                      <a:pt x="1818" y="55"/>
                    </a:lnTo>
                    <a:lnTo>
                      <a:pt x="1820" y="55"/>
                    </a:lnTo>
                    <a:lnTo>
                      <a:pt x="1821" y="55"/>
                    </a:lnTo>
                    <a:lnTo>
                      <a:pt x="1823" y="55"/>
                    </a:lnTo>
                    <a:lnTo>
                      <a:pt x="1824" y="55"/>
                    </a:lnTo>
                    <a:lnTo>
                      <a:pt x="1826" y="55"/>
                    </a:lnTo>
                    <a:lnTo>
                      <a:pt x="1827" y="54"/>
                    </a:lnTo>
                    <a:lnTo>
                      <a:pt x="1829" y="54"/>
                    </a:lnTo>
                    <a:lnTo>
                      <a:pt x="1831" y="54"/>
                    </a:lnTo>
                    <a:lnTo>
                      <a:pt x="1832" y="54"/>
                    </a:lnTo>
                    <a:lnTo>
                      <a:pt x="1833" y="53"/>
                    </a:lnTo>
                    <a:lnTo>
                      <a:pt x="1835" y="53"/>
                    </a:lnTo>
                    <a:lnTo>
                      <a:pt x="1837" y="53"/>
                    </a:lnTo>
                    <a:lnTo>
                      <a:pt x="1838" y="53"/>
                    </a:lnTo>
                    <a:lnTo>
                      <a:pt x="1840" y="52"/>
                    </a:lnTo>
                    <a:lnTo>
                      <a:pt x="1841" y="52"/>
                    </a:lnTo>
                    <a:lnTo>
                      <a:pt x="1843" y="52"/>
                    </a:lnTo>
                    <a:lnTo>
                      <a:pt x="1844" y="51"/>
                    </a:lnTo>
                    <a:lnTo>
                      <a:pt x="1846" y="51"/>
                    </a:lnTo>
                    <a:lnTo>
                      <a:pt x="1847" y="51"/>
                    </a:lnTo>
                    <a:lnTo>
                      <a:pt x="1849" y="50"/>
                    </a:lnTo>
                    <a:lnTo>
                      <a:pt x="1850" y="50"/>
                    </a:lnTo>
                    <a:lnTo>
                      <a:pt x="1852" y="50"/>
                    </a:lnTo>
                    <a:lnTo>
                      <a:pt x="1853" y="50"/>
                    </a:lnTo>
                    <a:lnTo>
                      <a:pt x="1855" y="50"/>
                    </a:lnTo>
                    <a:lnTo>
                      <a:pt x="1856" y="50"/>
                    </a:lnTo>
                    <a:lnTo>
                      <a:pt x="1858" y="50"/>
                    </a:lnTo>
                    <a:lnTo>
                      <a:pt x="1860" y="50"/>
                    </a:lnTo>
                    <a:lnTo>
                      <a:pt x="1861" y="50"/>
                    </a:lnTo>
                    <a:lnTo>
                      <a:pt x="1862" y="50"/>
                    </a:lnTo>
                    <a:lnTo>
                      <a:pt x="1864" y="51"/>
                    </a:lnTo>
                    <a:lnTo>
                      <a:pt x="1866" y="51"/>
                    </a:lnTo>
                    <a:lnTo>
                      <a:pt x="1867" y="52"/>
                    </a:lnTo>
                    <a:lnTo>
                      <a:pt x="1869" y="52"/>
                    </a:lnTo>
                    <a:lnTo>
                      <a:pt x="1870" y="52"/>
                    </a:lnTo>
                    <a:lnTo>
                      <a:pt x="1872" y="53"/>
                    </a:lnTo>
                    <a:lnTo>
                      <a:pt x="1873" y="53"/>
                    </a:lnTo>
                    <a:lnTo>
                      <a:pt x="1875" y="54"/>
                    </a:lnTo>
                    <a:lnTo>
                      <a:pt x="1876" y="54"/>
                    </a:lnTo>
                    <a:lnTo>
                      <a:pt x="1877" y="55"/>
                    </a:lnTo>
                    <a:lnTo>
                      <a:pt x="1879" y="55"/>
                    </a:lnTo>
                    <a:lnTo>
                      <a:pt x="1881" y="56"/>
                    </a:lnTo>
                    <a:lnTo>
                      <a:pt x="1882" y="57"/>
                    </a:lnTo>
                    <a:lnTo>
                      <a:pt x="1884" y="57"/>
                    </a:lnTo>
                    <a:lnTo>
                      <a:pt x="1885" y="58"/>
                    </a:lnTo>
                    <a:lnTo>
                      <a:pt x="1887" y="58"/>
                    </a:lnTo>
                    <a:lnTo>
                      <a:pt x="1888" y="59"/>
                    </a:lnTo>
                    <a:lnTo>
                      <a:pt x="1890" y="59"/>
                    </a:lnTo>
                    <a:lnTo>
                      <a:pt x="1891" y="59"/>
                    </a:lnTo>
                    <a:lnTo>
                      <a:pt x="1893" y="60"/>
                    </a:lnTo>
                    <a:lnTo>
                      <a:pt x="1894" y="60"/>
                    </a:lnTo>
                    <a:lnTo>
                      <a:pt x="1896" y="60"/>
                    </a:lnTo>
                    <a:lnTo>
                      <a:pt x="1898" y="60"/>
                    </a:lnTo>
                    <a:lnTo>
                      <a:pt x="1899" y="60"/>
                    </a:lnTo>
                    <a:lnTo>
                      <a:pt x="1900" y="60"/>
                    </a:lnTo>
                    <a:lnTo>
                      <a:pt x="1902" y="60"/>
                    </a:lnTo>
                    <a:lnTo>
                      <a:pt x="1904" y="60"/>
                    </a:lnTo>
                    <a:lnTo>
                      <a:pt x="1905" y="59"/>
                    </a:lnTo>
                    <a:lnTo>
                      <a:pt x="1906" y="59"/>
                    </a:lnTo>
                    <a:lnTo>
                      <a:pt x="1908" y="59"/>
                    </a:lnTo>
                    <a:lnTo>
                      <a:pt x="1910" y="58"/>
                    </a:lnTo>
                    <a:lnTo>
                      <a:pt x="1911" y="58"/>
                    </a:lnTo>
                    <a:lnTo>
                      <a:pt x="1913" y="58"/>
                    </a:lnTo>
                    <a:lnTo>
                      <a:pt x="1914" y="57"/>
                    </a:lnTo>
                    <a:lnTo>
                      <a:pt x="1916" y="57"/>
                    </a:lnTo>
                    <a:lnTo>
                      <a:pt x="1917" y="56"/>
                    </a:lnTo>
                    <a:lnTo>
                      <a:pt x="1919" y="56"/>
                    </a:lnTo>
                    <a:lnTo>
                      <a:pt x="1920" y="55"/>
                    </a:lnTo>
                    <a:lnTo>
                      <a:pt x="1922" y="55"/>
                    </a:lnTo>
                    <a:lnTo>
                      <a:pt x="1923" y="55"/>
                    </a:lnTo>
                    <a:lnTo>
                      <a:pt x="1925" y="55"/>
                    </a:lnTo>
                    <a:lnTo>
                      <a:pt x="1926" y="54"/>
                    </a:lnTo>
                    <a:lnTo>
                      <a:pt x="1928" y="54"/>
                    </a:lnTo>
                    <a:lnTo>
                      <a:pt x="1929" y="54"/>
                    </a:lnTo>
                    <a:lnTo>
                      <a:pt x="1931" y="54"/>
                    </a:lnTo>
                    <a:lnTo>
                      <a:pt x="1933" y="55"/>
                    </a:lnTo>
                    <a:lnTo>
                      <a:pt x="1934" y="55"/>
                    </a:lnTo>
                    <a:lnTo>
                      <a:pt x="1935" y="55"/>
                    </a:lnTo>
                    <a:lnTo>
                      <a:pt x="1937" y="55"/>
                    </a:lnTo>
                    <a:lnTo>
                      <a:pt x="1939" y="56"/>
                    </a:lnTo>
                    <a:lnTo>
                      <a:pt x="1940" y="56"/>
                    </a:lnTo>
                    <a:lnTo>
                      <a:pt x="1942" y="56"/>
                    </a:lnTo>
                    <a:lnTo>
                      <a:pt x="1943" y="57"/>
                    </a:lnTo>
                    <a:lnTo>
                      <a:pt x="1944" y="58"/>
                    </a:lnTo>
                    <a:lnTo>
                      <a:pt x="1946" y="58"/>
                    </a:lnTo>
                    <a:lnTo>
                      <a:pt x="1948" y="59"/>
                    </a:lnTo>
                    <a:lnTo>
                      <a:pt x="1949" y="59"/>
                    </a:lnTo>
                    <a:lnTo>
                      <a:pt x="1951" y="59"/>
                    </a:lnTo>
                    <a:lnTo>
                      <a:pt x="1952" y="60"/>
                    </a:lnTo>
                    <a:lnTo>
                      <a:pt x="1954" y="60"/>
                    </a:lnTo>
                    <a:lnTo>
                      <a:pt x="1955" y="60"/>
                    </a:lnTo>
                    <a:lnTo>
                      <a:pt x="1957" y="60"/>
                    </a:lnTo>
                    <a:lnTo>
                      <a:pt x="1958" y="60"/>
                    </a:lnTo>
                    <a:lnTo>
                      <a:pt x="1960" y="60"/>
                    </a:lnTo>
                    <a:lnTo>
                      <a:pt x="1961" y="60"/>
                    </a:lnTo>
                    <a:lnTo>
                      <a:pt x="1963" y="60"/>
                    </a:lnTo>
                    <a:lnTo>
                      <a:pt x="1964" y="60"/>
                    </a:lnTo>
                    <a:lnTo>
                      <a:pt x="1966" y="60"/>
                    </a:lnTo>
                    <a:lnTo>
                      <a:pt x="1967" y="59"/>
                    </a:lnTo>
                    <a:lnTo>
                      <a:pt x="1969" y="59"/>
                    </a:lnTo>
                    <a:lnTo>
                      <a:pt x="1971" y="58"/>
                    </a:lnTo>
                    <a:lnTo>
                      <a:pt x="1972" y="58"/>
                    </a:lnTo>
                    <a:lnTo>
                      <a:pt x="1973" y="57"/>
                    </a:lnTo>
                    <a:lnTo>
                      <a:pt x="1975" y="56"/>
                    </a:lnTo>
                    <a:lnTo>
                      <a:pt x="1977" y="56"/>
                    </a:lnTo>
                    <a:lnTo>
                      <a:pt x="1978" y="55"/>
                    </a:lnTo>
                    <a:lnTo>
                      <a:pt x="1979" y="55"/>
                    </a:lnTo>
                    <a:lnTo>
                      <a:pt x="1981" y="54"/>
                    </a:lnTo>
                    <a:lnTo>
                      <a:pt x="1983" y="54"/>
                    </a:lnTo>
                    <a:lnTo>
                      <a:pt x="1984" y="53"/>
                    </a:lnTo>
                    <a:lnTo>
                      <a:pt x="1986" y="53"/>
                    </a:lnTo>
                    <a:lnTo>
                      <a:pt x="1987" y="53"/>
                    </a:lnTo>
                    <a:lnTo>
                      <a:pt x="1989" y="52"/>
                    </a:lnTo>
                    <a:lnTo>
                      <a:pt x="1990" y="52"/>
                    </a:lnTo>
                    <a:lnTo>
                      <a:pt x="1992" y="52"/>
                    </a:lnTo>
                    <a:lnTo>
                      <a:pt x="1993" y="52"/>
                    </a:lnTo>
                    <a:lnTo>
                      <a:pt x="1995" y="52"/>
                    </a:lnTo>
                    <a:lnTo>
                      <a:pt x="1996" y="53"/>
                    </a:lnTo>
                    <a:lnTo>
                      <a:pt x="1998" y="53"/>
                    </a:lnTo>
                    <a:lnTo>
                      <a:pt x="2000" y="54"/>
                    </a:lnTo>
                    <a:lnTo>
                      <a:pt x="2001" y="54"/>
                    </a:lnTo>
                    <a:lnTo>
                      <a:pt x="2002" y="55"/>
                    </a:lnTo>
                    <a:lnTo>
                      <a:pt x="2004" y="56"/>
                    </a:lnTo>
                    <a:lnTo>
                      <a:pt x="2006" y="56"/>
                    </a:lnTo>
                    <a:lnTo>
                      <a:pt x="2007" y="57"/>
                    </a:lnTo>
                    <a:lnTo>
                      <a:pt x="2008" y="58"/>
                    </a:lnTo>
                    <a:lnTo>
                      <a:pt x="2010" y="59"/>
                    </a:lnTo>
                    <a:lnTo>
                      <a:pt x="2011" y="60"/>
                    </a:lnTo>
                    <a:lnTo>
                      <a:pt x="2013" y="61"/>
                    </a:lnTo>
                    <a:lnTo>
                      <a:pt x="2015" y="62"/>
                    </a:lnTo>
                    <a:lnTo>
                      <a:pt x="2016" y="63"/>
                    </a:lnTo>
                    <a:lnTo>
                      <a:pt x="2017" y="64"/>
                    </a:lnTo>
                    <a:lnTo>
                      <a:pt x="2019" y="65"/>
                    </a:lnTo>
                    <a:lnTo>
                      <a:pt x="2021" y="66"/>
                    </a:lnTo>
                    <a:lnTo>
                      <a:pt x="2022" y="66"/>
                    </a:lnTo>
                    <a:lnTo>
                      <a:pt x="2024" y="67"/>
                    </a:lnTo>
                    <a:lnTo>
                      <a:pt x="2025" y="67"/>
                    </a:lnTo>
                    <a:lnTo>
                      <a:pt x="2027" y="68"/>
                    </a:lnTo>
                    <a:lnTo>
                      <a:pt x="2028" y="68"/>
                    </a:lnTo>
                    <a:lnTo>
                      <a:pt x="2030" y="69"/>
                    </a:lnTo>
                    <a:lnTo>
                      <a:pt x="2031" y="69"/>
                    </a:lnTo>
                    <a:lnTo>
                      <a:pt x="2033" y="69"/>
                    </a:lnTo>
                    <a:lnTo>
                      <a:pt x="2034" y="69"/>
                    </a:lnTo>
                    <a:lnTo>
                      <a:pt x="2036" y="69"/>
                    </a:lnTo>
                    <a:lnTo>
                      <a:pt x="2037" y="69"/>
                    </a:lnTo>
                    <a:lnTo>
                      <a:pt x="2039" y="69"/>
                    </a:lnTo>
                    <a:lnTo>
                      <a:pt x="2040" y="69"/>
                    </a:lnTo>
                    <a:lnTo>
                      <a:pt x="2042" y="69"/>
                    </a:lnTo>
                    <a:lnTo>
                      <a:pt x="2044" y="69"/>
                    </a:lnTo>
                    <a:lnTo>
                      <a:pt x="2045" y="69"/>
                    </a:lnTo>
                    <a:lnTo>
                      <a:pt x="2046" y="69"/>
                    </a:lnTo>
                    <a:lnTo>
                      <a:pt x="2048" y="69"/>
                    </a:lnTo>
                    <a:lnTo>
                      <a:pt x="2050" y="68"/>
                    </a:lnTo>
                    <a:lnTo>
                      <a:pt x="2051" y="68"/>
                    </a:lnTo>
                    <a:lnTo>
                      <a:pt x="2053" y="68"/>
                    </a:lnTo>
                    <a:lnTo>
                      <a:pt x="2054" y="68"/>
                    </a:lnTo>
                    <a:lnTo>
                      <a:pt x="2056" y="68"/>
                    </a:lnTo>
                    <a:lnTo>
                      <a:pt x="2057" y="68"/>
                    </a:lnTo>
                    <a:lnTo>
                      <a:pt x="2059" y="68"/>
                    </a:lnTo>
                    <a:lnTo>
                      <a:pt x="2060" y="67"/>
                    </a:lnTo>
                    <a:lnTo>
                      <a:pt x="2062" y="67"/>
                    </a:lnTo>
                    <a:lnTo>
                      <a:pt x="2063" y="67"/>
                    </a:lnTo>
                    <a:lnTo>
                      <a:pt x="2065" y="67"/>
                    </a:lnTo>
                    <a:lnTo>
                      <a:pt x="2066" y="67"/>
                    </a:lnTo>
                    <a:lnTo>
                      <a:pt x="2068" y="67"/>
                    </a:lnTo>
                    <a:lnTo>
                      <a:pt x="2069" y="66"/>
                    </a:lnTo>
                    <a:lnTo>
                      <a:pt x="2071" y="66"/>
                    </a:lnTo>
                    <a:lnTo>
                      <a:pt x="2073" y="66"/>
                    </a:lnTo>
                    <a:lnTo>
                      <a:pt x="2074" y="66"/>
                    </a:lnTo>
                    <a:lnTo>
                      <a:pt x="2075" y="65"/>
                    </a:lnTo>
                    <a:lnTo>
                      <a:pt x="2077" y="65"/>
                    </a:lnTo>
                    <a:lnTo>
                      <a:pt x="2078" y="65"/>
                    </a:lnTo>
                    <a:lnTo>
                      <a:pt x="2080" y="64"/>
                    </a:lnTo>
                    <a:lnTo>
                      <a:pt x="2081" y="63"/>
                    </a:lnTo>
                    <a:lnTo>
                      <a:pt x="2083" y="63"/>
                    </a:lnTo>
                    <a:lnTo>
                      <a:pt x="2084" y="62"/>
                    </a:lnTo>
                    <a:lnTo>
                      <a:pt x="2086" y="62"/>
                    </a:lnTo>
                    <a:lnTo>
                      <a:pt x="2088" y="61"/>
                    </a:lnTo>
                    <a:lnTo>
                      <a:pt x="2089" y="60"/>
                    </a:lnTo>
                    <a:lnTo>
                      <a:pt x="2090" y="60"/>
                    </a:lnTo>
                    <a:lnTo>
                      <a:pt x="2092" y="59"/>
                    </a:lnTo>
                    <a:lnTo>
                      <a:pt x="2094" y="58"/>
                    </a:lnTo>
                    <a:lnTo>
                      <a:pt x="2095" y="58"/>
                    </a:lnTo>
                    <a:lnTo>
                      <a:pt x="2097" y="57"/>
                    </a:lnTo>
                    <a:lnTo>
                      <a:pt x="2098" y="56"/>
                    </a:lnTo>
                    <a:lnTo>
                      <a:pt x="2100" y="55"/>
                    </a:lnTo>
                    <a:lnTo>
                      <a:pt x="2101" y="55"/>
                    </a:lnTo>
                    <a:lnTo>
                      <a:pt x="2103" y="54"/>
                    </a:lnTo>
                    <a:lnTo>
                      <a:pt x="2104" y="53"/>
                    </a:lnTo>
                    <a:lnTo>
                      <a:pt x="2106" y="53"/>
                    </a:lnTo>
                    <a:lnTo>
                      <a:pt x="2107" y="53"/>
                    </a:lnTo>
                    <a:lnTo>
                      <a:pt x="2109" y="52"/>
                    </a:lnTo>
                    <a:lnTo>
                      <a:pt x="2110" y="52"/>
                    </a:lnTo>
                    <a:lnTo>
                      <a:pt x="2112" y="52"/>
                    </a:lnTo>
                    <a:lnTo>
                      <a:pt x="2113" y="51"/>
                    </a:lnTo>
                    <a:lnTo>
                      <a:pt x="2115" y="51"/>
                    </a:lnTo>
                    <a:lnTo>
                      <a:pt x="2117" y="51"/>
                    </a:lnTo>
                    <a:lnTo>
                      <a:pt x="2118" y="51"/>
                    </a:lnTo>
                    <a:lnTo>
                      <a:pt x="2119" y="51"/>
                    </a:lnTo>
                    <a:lnTo>
                      <a:pt x="2121" y="51"/>
                    </a:lnTo>
                    <a:lnTo>
                      <a:pt x="2123" y="51"/>
                    </a:lnTo>
                    <a:lnTo>
                      <a:pt x="2124" y="52"/>
                    </a:lnTo>
                    <a:lnTo>
                      <a:pt x="2126" y="52"/>
                    </a:lnTo>
                    <a:lnTo>
                      <a:pt x="2127" y="52"/>
                    </a:lnTo>
                    <a:lnTo>
                      <a:pt x="2129" y="52"/>
                    </a:lnTo>
                    <a:lnTo>
                      <a:pt x="2130" y="52"/>
                    </a:lnTo>
                    <a:lnTo>
                      <a:pt x="2132" y="52"/>
                    </a:lnTo>
                    <a:lnTo>
                      <a:pt x="2133" y="52"/>
                    </a:lnTo>
                    <a:lnTo>
                      <a:pt x="2135" y="52"/>
                    </a:lnTo>
                    <a:lnTo>
                      <a:pt x="2136" y="53"/>
                    </a:lnTo>
                    <a:lnTo>
                      <a:pt x="2138" y="53"/>
                    </a:lnTo>
                    <a:lnTo>
                      <a:pt x="2139" y="53"/>
                    </a:lnTo>
                    <a:lnTo>
                      <a:pt x="2141" y="52"/>
                    </a:lnTo>
                    <a:lnTo>
                      <a:pt x="2142" y="52"/>
                    </a:lnTo>
                    <a:lnTo>
                      <a:pt x="2144" y="52"/>
                    </a:lnTo>
                    <a:lnTo>
                      <a:pt x="2145" y="52"/>
                    </a:lnTo>
                    <a:lnTo>
                      <a:pt x="2147" y="52"/>
                    </a:lnTo>
                    <a:lnTo>
                      <a:pt x="2148" y="52"/>
                    </a:lnTo>
                    <a:lnTo>
                      <a:pt x="2150" y="51"/>
                    </a:lnTo>
                    <a:lnTo>
                      <a:pt x="2151" y="51"/>
                    </a:lnTo>
                    <a:lnTo>
                      <a:pt x="2153" y="50"/>
                    </a:lnTo>
                    <a:lnTo>
                      <a:pt x="2155" y="50"/>
                    </a:lnTo>
                    <a:lnTo>
                      <a:pt x="2156" y="50"/>
                    </a:lnTo>
                    <a:lnTo>
                      <a:pt x="2157" y="49"/>
                    </a:lnTo>
                    <a:lnTo>
                      <a:pt x="2159" y="49"/>
                    </a:lnTo>
                    <a:lnTo>
                      <a:pt x="2161" y="49"/>
                    </a:lnTo>
                    <a:lnTo>
                      <a:pt x="2162" y="49"/>
                    </a:lnTo>
                    <a:lnTo>
                      <a:pt x="2163" y="48"/>
                    </a:lnTo>
                    <a:lnTo>
                      <a:pt x="2165" y="48"/>
                    </a:lnTo>
                    <a:lnTo>
                      <a:pt x="2167" y="48"/>
                    </a:lnTo>
                    <a:lnTo>
                      <a:pt x="2168" y="48"/>
                    </a:lnTo>
                    <a:lnTo>
                      <a:pt x="2170" y="48"/>
                    </a:lnTo>
                    <a:lnTo>
                      <a:pt x="2171" y="48"/>
                    </a:lnTo>
                    <a:lnTo>
                      <a:pt x="2173" y="48"/>
                    </a:lnTo>
                    <a:lnTo>
                      <a:pt x="2174" y="48"/>
                    </a:lnTo>
                    <a:lnTo>
                      <a:pt x="2176" y="48"/>
                    </a:lnTo>
                    <a:lnTo>
                      <a:pt x="2177" y="48"/>
                    </a:lnTo>
                    <a:lnTo>
                      <a:pt x="2179" y="48"/>
                    </a:lnTo>
                    <a:lnTo>
                      <a:pt x="2180" y="49"/>
                    </a:lnTo>
                    <a:lnTo>
                      <a:pt x="2182" y="49"/>
                    </a:lnTo>
                    <a:lnTo>
                      <a:pt x="2183" y="49"/>
                    </a:lnTo>
                    <a:lnTo>
                      <a:pt x="2185" y="50"/>
                    </a:lnTo>
                    <a:lnTo>
                      <a:pt x="2186" y="50"/>
                    </a:lnTo>
                    <a:lnTo>
                      <a:pt x="2188" y="51"/>
                    </a:lnTo>
                    <a:lnTo>
                      <a:pt x="2190" y="51"/>
                    </a:lnTo>
                    <a:lnTo>
                      <a:pt x="2191" y="52"/>
                    </a:lnTo>
                    <a:lnTo>
                      <a:pt x="2192" y="52"/>
                    </a:lnTo>
                    <a:lnTo>
                      <a:pt x="2194" y="53"/>
                    </a:lnTo>
                    <a:lnTo>
                      <a:pt x="2196" y="53"/>
                    </a:lnTo>
                    <a:lnTo>
                      <a:pt x="2197" y="54"/>
                    </a:lnTo>
                    <a:lnTo>
                      <a:pt x="2199" y="54"/>
                    </a:lnTo>
                    <a:lnTo>
                      <a:pt x="2200" y="54"/>
                    </a:lnTo>
                    <a:lnTo>
                      <a:pt x="2202" y="55"/>
                    </a:lnTo>
                    <a:lnTo>
                      <a:pt x="2203" y="55"/>
                    </a:lnTo>
                    <a:lnTo>
                      <a:pt x="2205" y="55"/>
                    </a:lnTo>
                    <a:lnTo>
                      <a:pt x="2206" y="55"/>
                    </a:lnTo>
                    <a:lnTo>
                      <a:pt x="2208" y="55"/>
                    </a:lnTo>
                    <a:lnTo>
                      <a:pt x="2209" y="56"/>
                    </a:lnTo>
                    <a:lnTo>
                      <a:pt x="2211" y="56"/>
                    </a:lnTo>
                    <a:lnTo>
                      <a:pt x="2212" y="56"/>
                    </a:lnTo>
                    <a:lnTo>
                      <a:pt x="2214" y="56"/>
                    </a:lnTo>
                    <a:lnTo>
                      <a:pt x="2215" y="56"/>
                    </a:lnTo>
                    <a:lnTo>
                      <a:pt x="2217" y="55"/>
                    </a:lnTo>
                    <a:lnTo>
                      <a:pt x="2218" y="55"/>
                    </a:lnTo>
                    <a:lnTo>
                      <a:pt x="2220" y="55"/>
                    </a:lnTo>
                    <a:lnTo>
                      <a:pt x="2221" y="55"/>
                    </a:lnTo>
                    <a:lnTo>
                      <a:pt x="2223" y="55"/>
                    </a:lnTo>
                    <a:lnTo>
                      <a:pt x="2224" y="54"/>
                    </a:lnTo>
                    <a:lnTo>
                      <a:pt x="2226" y="54"/>
                    </a:lnTo>
                    <a:lnTo>
                      <a:pt x="2228" y="54"/>
                    </a:lnTo>
                    <a:lnTo>
                      <a:pt x="2229" y="53"/>
                    </a:lnTo>
                    <a:lnTo>
                      <a:pt x="2230" y="53"/>
                    </a:lnTo>
                    <a:lnTo>
                      <a:pt x="2232" y="53"/>
                    </a:lnTo>
                    <a:lnTo>
                      <a:pt x="2234" y="52"/>
                    </a:lnTo>
                    <a:lnTo>
                      <a:pt x="2235" y="52"/>
                    </a:lnTo>
                    <a:lnTo>
                      <a:pt x="2236" y="51"/>
                    </a:lnTo>
                    <a:lnTo>
                      <a:pt x="2238" y="51"/>
                    </a:lnTo>
                    <a:lnTo>
                      <a:pt x="2240" y="50"/>
                    </a:lnTo>
                    <a:lnTo>
                      <a:pt x="2241" y="50"/>
                    </a:lnTo>
                    <a:lnTo>
                      <a:pt x="2243" y="50"/>
                    </a:lnTo>
                    <a:lnTo>
                      <a:pt x="2244" y="49"/>
                    </a:lnTo>
                    <a:lnTo>
                      <a:pt x="2246" y="49"/>
                    </a:lnTo>
                    <a:lnTo>
                      <a:pt x="2247" y="48"/>
                    </a:lnTo>
                    <a:lnTo>
                      <a:pt x="2249" y="48"/>
                    </a:lnTo>
                    <a:lnTo>
                      <a:pt x="2250" y="48"/>
                    </a:lnTo>
                    <a:lnTo>
                      <a:pt x="2252" y="47"/>
                    </a:lnTo>
                    <a:lnTo>
                      <a:pt x="2253" y="47"/>
                    </a:lnTo>
                    <a:lnTo>
                      <a:pt x="2255" y="47"/>
                    </a:lnTo>
                    <a:lnTo>
                      <a:pt x="2257" y="46"/>
                    </a:lnTo>
                    <a:lnTo>
                      <a:pt x="2258" y="46"/>
                    </a:lnTo>
                    <a:lnTo>
                      <a:pt x="2259" y="46"/>
                    </a:lnTo>
                    <a:lnTo>
                      <a:pt x="2261" y="45"/>
                    </a:lnTo>
                    <a:lnTo>
                      <a:pt x="2263" y="45"/>
                    </a:lnTo>
                    <a:lnTo>
                      <a:pt x="2264" y="45"/>
                    </a:lnTo>
                    <a:lnTo>
                      <a:pt x="2265" y="44"/>
                    </a:lnTo>
                    <a:lnTo>
                      <a:pt x="2267" y="44"/>
                    </a:lnTo>
                    <a:lnTo>
                      <a:pt x="2269" y="44"/>
                    </a:lnTo>
                    <a:lnTo>
                      <a:pt x="2270" y="43"/>
                    </a:lnTo>
                    <a:lnTo>
                      <a:pt x="2272" y="43"/>
                    </a:lnTo>
                    <a:lnTo>
                      <a:pt x="2273" y="43"/>
                    </a:lnTo>
                    <a:lnTo>
                      <a:pt x="2275" y="43"/>
                    </a:lnTo>
                    <a:lnTo>
                      <a:pt x="2276" y="42"/>
                    </a:lnTo>
                    <a:lnTo>
                      <a:pt x="2278" y="42"/>
                    </a:lnTo>
                    <a:lnTo>
                      <a:pt x="2279" y="42"/>
                    </a:lnTo>
                    <a:lnTo>
                      <a:pt x="2281" y="42"/>
                    </a:lnTo>
                    <a:lnTo>
                      <a:pt x="2282" y="42"/>
                    </a:lnTo>
                    <a:lnTo>
                      <a:pt x="2284" y="41"/>
                    </a:lnTo>
                    <a:lnTo>
                      <a:pt x="2285" y="41"/>
                    </a:lnTo>
                    <a:lnTo>
                      <a:pt x="2287" y="41"/>
                    </a:lnTo>
                    <a:lnTo>
                      <a:pt x="2288" y="41"/>
                    </a:lnTo>
                    <a:lnTo>
                      <a:pt x="2290" y="41"/>
                    </a:lnTo>
                    <a:lnTo>
                      <a:pt x="2291" y="40"/>
                    </a:lnTo>
                    <a:lnTo>
                      <a:pt x="2293" y="40"/>
                    </a:lnTo>
                    <a:lnTo>
                      <a:pt x="2294" y="40"/>
                    </a:lnTo>
                    <a:lnTo>
                      <a:pt x="2296" y="40"/>
                    </a:lnTo>
                    <a:lnTo>
                      <a:pt x="2297" y="40"/>
                    </a:lnTo>
                    <a:lnTo>
                      <a:pt x="2299" y="40"/>
                    </a:lnTo>
                    <a:lnTo>
                      <a:pt x="2301" y="39"/>
                    </a:lnTo>
                    <a:lnTo>
                      <a:pt x="2302" y="39"/>
                    </a:lnTo>
                    <a:lnTo>
                      <a:pt x="2303" y="39"/>
                    </a:lnTo>
                    <a:lnTo>
                      <a:pt x="2305" y="38"/>
                    </a:lnTo>
                    <a:lnTo>
                      <a:pt x="2307" y="38"/>
                    </a:lnTo>
                    <a:lnTo>
                      <a:pt x="2308" y="38"/>
                    </a:lnTo>
                    <a:lnTo>
                      <a:pt x="2310" y="38"/>
                    </a:lnTo>
                    <a:lnTo>
                      <a:pt x="2311" y="38"/>
                    </a:lnTo>
                    <a:lnTo>
                      <a:pt x="2313" y="38"/>
                    </a:lnTo>
                    <a:lnTo>
                      <a:pt x="2314" y="37"/>
                    </a:lnTo>
                    <a:lnTo>
                      <a:pt x="2316" y="37"/>
                    </a:lnTo>
                    <a:lnTo>
                      <a:pt x="2317" y="37"/>
                    </a:lnTo>
                    <a:lnTo>
                      <a:pt x="2319" y="37"/>
                    </a:lnTo>
                    <a:lnTo>
                      <a:pt x="2320" y="37"/>
                    </a:lnTo>
                    <a:lnTo>
                      <a:pt x="2322" y="37"/>
                    </a:lnTo>
                    <a:lnTo>
                      <a:pt x="2323" y="37"/>
                    </a:lnTo>
                    <a:lnTo>
                      <a:pt x="2325" y="37"/>
                    </a:lnTo>
                    <a:lnTo>
                      <a:pt x="2326" y="37"/>
                    </a:lnTo>
                    <a:lnTo>
                      <a:pt x="2328" y="38"/>
                    </a:lnTo>
                    <a:lnTo>
                      <a:pt x="2330" y="38"/>
                    </a:lnTo>
                    <a:lnTo>
                      <a:pt x="2331" y="38"/>
                    </a:lnTo>
                    <a:lnTo>
                      <a:pt x="2332" y="39"/>
                    </a:lnTo>
                    <a:lnTo>
                      <a:pt x="2334" y="39"/>
                    </a:lnTo>
                    <a:lnTo>
                      <a:pt x="2336" y="40"/>
                    </a:lnTo>
                    <a:lnTo>
                      <a:pt x="2337" y="40"/>
                    </a:lnTo>
                    <a:lnTo>
                      <a:pt x="2338" y="41"/>
                    </a:lnTo>
                    <a:lnTo>
                      <a:pt x="2340" y="42"/>
                    </a:lnTo>
                    <a:lnTo>
                      <a:pt x="2342" y="42"/>
                    </a:lnTo>
                    <a:lnTo>
                      <a:pt x="2343" y="43"/>
                    </a:lnTo>
                    <a:lnTo>
                      <a:pt x="2345" y="44"/>
                    </a:lnTo>
                    <a:lnTo>
                      <a:pt x="2346" y="44"/>
                    </a:lnTo>
                    <a:lnTo>
                      <a:pt x="2348" y="45"/>
                    </a:lnTo>
                    <a:lnTo>
                      <a:pt x="2349" y="46"/>
                    </a:lnTo>
                    <a:lnTo>
                      <a:pt x="2351" y="47"/>
                    </a:lnTo>
                    <a:lnTo>
                      <a:pt x="2352" y="48"/>
                    </a:lnTo>
                    <a:lnTo>
                      <a:pt x="2354" y="48"/>
                    </a:lnTo>
                    <a:lnTo>
                      <a:pt x="2355" y="49"/>
                    </a:lnTo>
                    <a:lnTo>
                      <a:pt x="2357" y="49"/>
                    </a:lnTo>
                    <a:lnTo>
                      <a:pt x="2358" y="50"/>
                    </a:lnTo>
                    <a:lnTo>
                      <a:pt x="2360" y="50"/>
                    </a:lnTo>
                    <a:lnTo>
                      <a:pt x="2361" y="50"/>
                    </a:lnTo>
                    <a:lnTo>
                      <a:pt x="2363" y="50"/>
                    </a:lnTo>
                    <a:lnTo>
                      <a:pt x="2364" y="50"/>
                    </a:lnTo>
                    <a:lnTo>
                      <a:pt x="2366" y="50"/>
                    </a:lnTo>
                    <a:lnTo>
                      <a:pt x="2367" y="50"/>
                    </a:lnTo>
                    <a:lnTo>
                      <a:pt x="2369" y="49"/>
                    </a:lnTo>
                    <a:lnTo>
                      <a:pt x="2370" y="49"/>
                    </a:lnTo>
                    <a:lnTo>
                      <a:pt x="2372" y="48"/>
                    </a:lnTo>
                    <a:lnTo>
                      <a:pt x="2374" y="47"/>
                    </a:lnTo>
                    <a:lnTo>
                      <a:pt x="2375" y="45"/>
                    </a:lnTo>
                    <a:lnTo>
                      <a:pt x="2376" y="44"/>
                    </a:lnTo>
                    <a:lnTo>
                      <a:pt x="2378" y="42"/>
                    </a:lnTo>
                    <a:lnTo>
                      <a:pt x="2380" y="41"/>
                    </a:lnTo>
                    <a:lnTo>
                      <a:pt x="2381" y="39"/>
                    </a:lnTo>
                    <a:lnTo>
                      <a:pt x="2383" y="37"/>
                    </a:lnTo>
                    <a:lnTo>
                      <a:pt x="2384" y="35"/>
                    </a:lnTo>
                    <a:lnTo>
                      <a:pt x="2386" y="32"/>
                    </a:lnTo>
                    <a:lnTo>
                      <a:pt x="2387" y="30"/>
                    </a:lnTo>
                    <a:lnTo>
                      <a:pt x="2389" y="28"/>
                    </a:lnTo>
                    <a:lnTo>
                      <a:pt x="2390" y="25"/>
                    </a:lnTo>
                    <a:lnTo>
                      <a:pt x="2392" y="23"/>
                    </a:lnTo>
                    <a:lnTo>
                      <a:pt x="2393" y="20"/>
                    </a:lnTo>
                    <a:lnTo>
                      <a:pt x="2395" y="18"/>
                    </a:lnTo>
                    <a:lnTo>
                      <a:pt x="2396" y="16"/>
                    </a:lnTo>
                    <a:lnTo>
                      <a:pt x="2398" y="14"/>
                    </a:lnTo>
                    <a:lnTo>
                      <a:pt x="2399" y="12"/>
                    </a:lnTo>
                    <a:lnTo>
                      <a:pt x="2401" y="10"/>
                    </a:lnTo>
                    <a:lnTo>
                      <a:pt x="2403" y="8"/>
                    </a:lnTo>
                    <a:lnTo>
                      <a:pt x="2404" y="6"/>
                    </a:lnTo>
                    <a:lnTo>
                      <a:pt x="2405" y="5"/>
                    </a:lnTo>
                    <a:lnTo>
                      <a:pt x="2407" y="3"/>
                    </a:lnTo>
                    <a:lnTo>
                      <a:pt x="2409" y="2"/>
                    </a:lnTo>
                    <a:lnTo>
                      <a:pt x="2410" y="1"/>
                    </a:lnTo>
                    <a:lnTo>
                      <a:pt x="2412" y="1"/>
                    </a:lnTo>
                    <a:lnTo>
                      <a:pt x="2413" y="0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0"/>
                    </a:lnTo>
                    <a:lnTo>
                      <a:pt x="2422" y="1"/>
                    </a:lnTo>
                    <a:lnTo>
                      <a:pt x="2424" y="1"/>
                    </a:lnTo>
                    <a:lnTo>
                      <a:pt x="2425" y="2"/>
                    </a:lnTo>
                    <a:lnTo>
                      <a:pt x="2427" y="3"/>
                    </a:lnTo>
                    <a:lnTo>
                      <a:pt x="2428" y="4"/>
                    </a:lnTo>
                    <a:lnTo>
                      <a:pt x="2430" y="5"/>
                    </a:lnTo>
                    <a:lnTo>
                      <a:pt x="2431" y="6"/>
                    </a:lnTo>
                    <a:lnTo>
                      <a:pt x="2433" y="6"/>
                    </a:lnTo>
                    <a:lnTo>
                      <a:pt x="2434" y="7"/>
                    </a:lnTo>
                    <a:lnTo>
                      <a:pt x="2436" y="8"/>
                    </a:lnTo>
                    <a:lnTo>
                      <a:pt x="2437" y="9"/>
                    </a:lnTo>
                    <a:lnTo>
                      <a:pt x="2439" y="10"/>
                    </a:lnTo>
                    <a:lnTo>
                      <a:pt x="2440" y="10"/>
                    </a:lnTo>
                    <a:lnTo>
                      <a:pt x="2442" y="11"/>
                    </a:lnTo>
                    <a:lnTo>
                      <a:pt x="2443" y="11"/>
                    </a:lnTo>
                    <a:lnTo>
                      <a:pt x="2445" y="12"/>
                    </a:lnTo>
                    <a:lnTo>
                      <a:pt x="2447" y="12"/>
                    </a:lnTo>
                    <a:lnTo>
                      <a:pt x="2448" y="12"/>
                    </a:lnTo>
                    <a:lnTo>
                      <a:pt x="2449" y="12"/>
                    </a:lnTo>
                    <a:lnTo>
                      <a:pt x="2451" y="12"/>
                    </a:lnTo>
                    <a:lnTo>
                      <a:pt x="2453" y="12"/>
                    </a:lnTo>
                    <a:lnTo>
                      <a:pt x="2454" y="12"/>
                    </a:lnTo>
                    <a:lnTo>
                      <a:pt x="2456" y="12"/>
                    </a:lnTo>
                    <a:lnTo>
                      <a:pt x="2457" y="12"/>
                    </a:lnTo>
                    <a:lnTo>
                      <a:pt x="2459" y="12"/>
                    </a:lnTo>
                    <a:lnTo>
                      <a:pt x="2460" y="12"/>
                    </a:lnTo>
                    <a:lnTo>
                      <a:pt x="2462" y="11"/>
                    </a:lnTo>
                    <a:lnTo>
                      <a:pt x="2463" y="11"/>
                    </a:lnTo>
                    <a:lnTo>
                      <a:pt x="2465" y="11"/>
                    </a:lnTo>
                    <a:lnTo>
                      <a:pt x="2466" y="11"/>
                    </a:lnTo>
                    <a:lnTo>
                      <a:pt x="2468" y="11"/>
                    </a:lnTo>
                    <a:lnTo>
                      <a:pt x="2469" y="11"/>
                    </a:lnTo>
                    <a:lnTo>
                      <a:pt x="2471" y="12"/>
                    </a:lnTo>
                    <a:lnTo>
                      <a:pt x="2472" y="12"/>
                    </a:lnTo>
                    <a:lnTo>
                      <a:pt x="2474" y="12"/>
                    </a:lnTo>
                    <a:lnTo>
                      <a:pt x="2476" y="13"/>
                    </a:lnTo>
                    <a:lnTo>
                      <a:pt x="2477" y="13"/>
                    </a:lnTo>
                    <a:lnTo>
                      <a:pt x="2478" y="14"/>
                    </a:lnTo>
                    <a:lnTo>
                      <a:pt x="2480" y="15"/>
                    </a:lnTo>
                    <a:lnTo>
                      <a:pt x="2482" y="16"/>
                    </a:lnTo>
                    <a:lnTo>
                      <a:pt x="2483" y="17"/>
                    </a:lnTo>
                    <a:lnTo>
                      <a:pt x="2485" y="18"/>
                    </a:lnTo>
                    <a:lnTo>
                      <a:pt x="2486" y="19"/>
                    </a:lnTo>
                    <a:lnTo>
                      <a:pt x="2488" y="20"/>
                    </a:lnTo>
                    <a:lnTo>
                      <a:pt x="2489" y="22"/>
                    </a:lnTo>
                    <a:lnTo>
                      <a:pt x="2491" y="23"/>
                    </a:lnTo>
                    <a:lnTo>
                      <a:pt x="2492" y="25"/>
                    </a:lnTo>
                    <a:lnTo>
                      <a:pt x="2494" y="26"/>
                    </a:lnTo>
                    <a:lnTo>
                      <a:pt x="2495" y="27"/>
                    </a:lnTo>
                    <a:lnTo>
                      <a:pt x="2497" y="29"/>
                    </a:lnTo>
                    <a:lnTo>
                      <a:pt x="2498" y="30"/>
                    </a:lnTo>
                    <a:lnTo>
                      <a:pt x="2500" y="31"/>
                    </a:lnTo>
                    <a:lnTo>
                      <a:pt x="2501" y="32"/>
                    </a:lnTo>
                    <a:lnTo>
                      <a:pt x="2503" y="33"/>
                    </a:lnTo>
                    <a:lnTo>
                      <a:pt x="2504" y="34"/>
                    </a:lnTo>
                    <a:lnTo>
                      <a:pt x="2506" y="35"/>
                    </a:lnTo>
                    <a:lnTo>
                      <a:pt x="2507" y="36"/>
                    </a:lnTo>
                    <a:lnTo>
                      <a:pt x="2509" y="36"/>
                    </a:lnTo>
                    <a:lnTo>
                      <a:pt x="2510" y="37"/>
                    </a:lnTo>
                    <a:lnTo>
                      <a:pt x="2512" y="38"/>
                    </a:lnTo>
                    <a:lnTo>
                      <a:pt x="2514" y="38"/>
                    </a:lnTo>
                    <a:lnTo>
                      <a:pt x="2515" y="38"/>
                    </a:lnTo>
                    <a:lnTo>
                      <a:pt x="2516" y="38"/>
                    </a:lnTo>
                    <a:lnTo>
                      <a:pt x="2518" y="39"/>
                    </a:lnTo>
                    <a:lnTo>
                      <a:pt x="2520" y="39"/>
                    </a:lnTo>
                    <a:lnTo>
                      <a:pt x="2521" y="39"/>
                    </a:lnTo>
                    <a:lnTo>
                      <a:pt x="2522" y="39"/>
                    </a:lnTo>
                    <a:lnTo>
                      <a:pt x="2524" y="39"/>
                    </a:lnTo>
                    <a:lnTo>
                      <a:pt x="2526" y="39"/>
                    </a:lnTo>
                    <a:lnTo>
                      <a:pt x="2527" y="39"/>
                    </a:lnTo>
                    <a:lnTo>
                      <a:pt x="2529" y="39"/>
                    </a:lnTo>
                    <a:lnTo>
                      <a:pt x="2530" y="39"/>
                    </a:lnTo>
                    <a:lnTo>
                      <a:pt x="2532" y="39"/>
                    </a:lnTo>
                    <a:lnTo>
                      <a:pt x="2533" y="39"/>
                    </a:lnTo>
                    <a:lnTo>
                      <a:pt x="2535" y="39"/>
                    </a:lnTo>
                    <a:lnTo>
                      <a:pt x="2536" y="39"/>
                    </a:lnTo>
                    <a:lnTo>
                      <a:pt x="2538" y="39"/>
                    </a:lnTo>
                    <a:lnTo>
                      <a:pt x="2539" y="39"/>
                    </a:lnTo>
                    <a:lnTo>
                      <a:pt x="2541" y="39"/>
                    </a:lnTo>
                    <a:lnTo>
                      <a:pt x="2542" y="39"/>
                    </a:lnTo>
                    <a:lnTo>
                      <a:pt x="2544" y="39"/>
                    </a:lnTo>
                    <a:lnTo>
                      <a:pt x="2545" y="40"/>
                    </a:lnTo>
                    <a:lnTo>
                      <a:pt x="2547" y="40"/>
                    </a:lnTo>
                    <a:lnTo>
                      <a:pt x="2549" y="40"/>
                    </a:lnTo>
                    <a:lnTo>
                      <a:pt x="2550" y="40"/>
                    </a:lnTo>
                    <a:lnTo>
                      <a:pt x="2551" y="40"/>
                    </a:lnTo>
                    <a:lnTo>
                      <a:pt x="2553" y="40"/>
                    </a:lnTo>
                    <a:lnTo>
                      <a:pt x="2555" y="40"/>
                    </a:lnTo>
                    <a:lnTo>
                      <a:pt x="2556" y="40"/>
                    </a:lnTo>
                    <a:lnTo>
                      <a:pt x="2558" y="40"/>
                    </a:lnTo>
                    <a:lnTo>
                      <a:pt x="2559" y="40"/>
                    </a:lnTo>
                    <a:lnTo>
                      <a:pt x="2561" y="40"/>
                    </a:lnTo>
                    <a:lnTo>
                      <a:pt x="2562" y="40"/>
                    </a:lnTo>
                    <a:lnTo>
                      <a:pt x="2564" y="40"/>
                    </a:lnTo>
                    <a:lnTo>
                      <a:pt x="2565" y="39"/>
                    </a:lnTo>
                    <a:lnTo>
                      <a:pt x="2567" y="39"/>
                    </a:lnTo>
                    <a:lnTo>
                      <a:pt x="2568" y="39"/>
                    </a:lnTo>
                    <a:lnTo>
                      <a:pt x="2570" y="38"/>
                    </a:lnTo>
                    <a:lnTo>
                      <a:pt x="2571" y="38"/>
                    </a:lnTo>
                    <a:lnTo>
                      <a:pt x="2573" y="38"/>
                    </a:lnTo>
                    <a:lnTo>
                      <a:pt x="2574" y="37"/>
                    </a:lnTo>
                    <a:lnTo>
                      <a:pt x="2576" y="37"/>
                    </a:lnTo>
                    <a:lnTo>
                      <a:pt x="2577" y="37"/>
                    </a:lnTo>
                    <a:lnTo>
                      <a:pt x="2579" y="36"/>
                    </a:lnTo>
                    <a:lnTo>
                      <a:pt x="2580" y="36"/>
                    </a:lnTo>
                    <a:lnTo>
                      <a:pt x="2582" y="36"/>
                    </a:lnTo>
                    <a:lnTo>
                      <a:pt x="2583" y="36"/>
                    </a:lnTo>
                    <a:lnTo>
                      <a:pt x="2585" y="35"/>
                    </a:lnTo>
                    <a:lnTo>
                      <a:pt x="2587" y="35"/>
                    </a:lnTo>
                    <a:lnTo>
                      <a:pt x="2588" y="35"/>
                    </a:lnTo>
                    <a:lnTo>
                      <a:pt x="2589" y="35"/>
                    </a:lnTo>
                    <a:lnTo>
                      <a:pt x="2591" y="35"/>
                    </a:lnTo>
                    <a:lnTo>
                      <a:pt x="2593" y="35"/>
                    </a:lnTo>
                    <a:lnTo>
                      <a:pt x="2594" y="35"/>
                    </a:lnTo>
                    <a:lnTo>
                      <a:pt x="2595" y="35"/>
                    </a:lnTo>
                    <a:lnTo>
                      <a:pt x="2597" y="35"/>
                    </a:lnTo>
                    <a:lnTo>
                      <a:pt x="2599" y="36"/>
                    </a:lnTo>
                    <a:lnTo>
                      <a:pt x="2600" y="36"/>
                    </a:lnTo>
                    <a:lnTo>
                      <a:pt x="2602" y="36"/>
                    </a:lnTo>
                    <a:lnTo>
                      <a:pt x="2603" y="36"/>
                    </a:lnTo>
                    <a:lnTo>
                      <a:pt x="2605" y="36"/>
                    </a:lnTo>
                    <a:lnTo>
                      <a:pt x="2606" y="36"/>
                    </a:lnTo>
                    <a:lnTo>
                      <a:pt x="2608" y="37"/>
                    </a:lnTo>
                    <a:lnTo>
                      <a:pt x="2609" y="37"/>
                    </a:lnTo>
                    <a:lnTo>
                      <a:pt x="2611" y="37"/>
                    </a:lnTo>
                    <a:lnTo>
                      <a:pt x="2612" y="37"/>
                    </a:lnTo>
                    <a:lnTo>
                      <a:pt x="2614" y="37"/>
                    </a:lnTo>
                    <a:lnTo>
                      <a:pt x="2616" y="37"/>
                    </a:lnTo>
                    <a:lnTo>
                      <a:pt x="2617" y="37"/>
                    </a:lnTo>
                    <a:lnTo>
                      <a:pt x="2618" y="36"/>
                    </a:lnTo>
                    <a:lnTo>
                      <a:pt x="2620" y="36"/>
                    </a:lnTo>
                    <a:lnTo>
                      <a:pt x="2622" y="36"/>
                    </a:lnTo>
                    <a:lnTo>
                      <a:pt x="2623" y="35"/>
                    </a:lnTo>
                    <a:lnTo>
                      <a:pt x="2624" y="35"/>
                    </a:lnTo>
                    <a:lnTo>
                      <a:pt x="2626" y="34"/>
                    </a:lnTo>
                    <a:lnTo>
                      <a:pt x="2628" y="34"/>
                    </a:lnTo>
                    <a:lnTo>
                      <a:pt x="2629" y="33"/>
                    </a:lnTo>
                    <a:lnTo>
                      <a:pt x="2631" y="32"/>
                    </a:lnTo>
                    <a:lnTo>
                      <a:pt x="2632" y="32"/>
                    </a:lnTo>
                    <a:lnTo>
                      <a:pt x="2634" y="31"/>
                    </a:lnTo>
                    <a:lnTo>
                      <a:pt x="2635" y="31"/>
                    </a:lnTo>
                    <a:lnTo>
                      <a:pt x="2637" y="30"/>
                    </a:lnTo>
                    <a:lnTo>
                      <a:pt x="2638" y="30"/>
                    </a:lnTo>
                    <a:lnTo>
                      <a:pt x="2640" y="30"/>
                    </a:lnTo>
                    <a:lnTo>
                      <a:pt x="2641" y="30"/>
                    </a:lnTo>
                    <a:lnTo>
                      <a:pt x="2643" y="29"/>
                    </a:lnTo>
                    <a:lnTo>
                      <a:pt x="2644" y="29"/>
                    </a:lnTo>
                    <a:lnTo>
                      <a:pt x="2646" y="30"/>
                    </a:lnTo>
                    <a:lnTo>
                      <a:pt x="2647" y="30"/>
                    </a:lnTo>
                    <a:lnTo>
                      <a:pt x="2649" y="30"/>
                    </a:lnTo>
                    <a:lnTo>
                      <a:pt x="2650" y="31"/>
                    </a:lnTo>
                    <a:lnTo>
                      <a:pt x="2652" y="32"/>
                    </a:lnTo>
                    <a:lnTo>
                      <a:pt x="2653" y="33"/>
                    </a:lnTo>
                    <a:lnTo>
                      <a:pt x="2655" y="34"/>
                    </a:lnTo>
                    <a:lnTo>
                      <a:pt x="2656" y="35"/>
                    </a:lnTo>
                    <a:lnTo>
                      <a:pt x="2658" y="36"/>
                    </a:lnTo>
                    <a:lnTo>
                      <a:pt x="2660" y="38"/>
                    </a:lnTo>
                    <a:lnTo>
                      <a:pt x="2661" y="40"/>
                    </a:lnTo>
                    <a:lnTo>
                      <a:pt x="2662" y="41"/>
                    </a:lnTo>
                    <a:lnTo>
                      <a:pt x="2664" y="43"/>
                    </a:lnTo>
                    <a:lnTo>
                      <a:pt x="2666" y="45"/>
                    </a:lnTo>
                    <a:lnTo>
                      <a:pt x="2667" y="47"/>
                    </a:lnTo>
                    <a:lnTo>
                      <a:pt x="2669" y="49"/>
                    </a:lnTo>
                    <a:lnTo>
                      <a:pt x="2670" y="50"/>
                    </a:lnTo>
                    <a:lnTo>
                      <a:pt x="2672" y="53"/>
                    </a:lnTo>
                    <a:lnTo>
                      <a:pt x="2673" y="54"/>
                    </a:lnTo>
                    <a:lnTo>
                      <a:pt x="2675" y="56"/>
                    </a:lnTo>
                    <a:lnTo>
                      <a:pt x="2676" y="58"/>
                    </a:lnTo>
                    <a:lnTo>
                      <a:pt x="2678" y="60"/>
                    </a:lnTo>
                    <a:lnTo>
                      <a:pt x="2679" y="61"/>
                    </a:lnTo>
                    <a:lnTo>
                      <a:pt x="2681" y="63"/>
                    </a:lnTo>
                    <a:lnTo>
                      <a:pt x="2682" y="64"/>
                    </a:lnTo>
                    <a:lnTo>
                      <a:pt x="2684" y="65"/>
                    </a:lnTo>
                    <a:lnTo>
                      <a:pt x="2685" y="66"/>
                    </a:lnTo>
                    <a:lnTo>
                      <a:pt x="2687" y="67"/>
                    </a:lnTo>
                    <a:lnTo>
                      <a:pt x="2689" y="68"/>
                    </a:lnTo>
                    <a:lnTo>
                      <a:pt x="2690" y="69"/>
                    </a:lnTo>
                    <a:lnTo>
                      <a:pt x="2691" y="69"/>
                    </a:lnTo>
                    <a:lnTo>
                      <a:pt x="2693" y="70"/>
                    </a:lnTo>
                    <a:lnTo>
                      <a:pt x="2695" y="70"/>
                    </a:lnTo>
                    <a:lnTo>
                      <a:pt x="2696" y="70"/>
                    </a:lnTo>
                    <a:lnTo>
                      <a:pt x="2697" y="71"/>
                    </a:lnTo>
                    <a:lnTo>
                      <a:pt x="2699" y="71"/>
                    </a:lnTo>
                    <a:lnTo>
                      <a:pt x="2701" y="70"/>
                    </a:lnTo>
                    <a:lnTo>
                      <a:pt x="2702" y="70"/>
                    </a:lnTo>
                    <a:lnTo>
                      <a:pt x="2704" y="70"/>
                    </a:lnTo>
                    <a:lnTo>
                      <a:pt x="2705" y="69"/>
                    </a:lnTo>
                    <a:lnTo>
                      <a:pt x="2707" y="69"/>
                    </a:lnTo>
                    <a:lnTo>
                      <a:pt x="2708" y="69"/>
                    </a:lnTo>
                    <a:lnTo>
                      <a:pt x="2710" y="69"/>
                    </a:lnTo>
                    <a:lnTo>
                      <a:pt x="2711" y="68"/>
                    </a:lnTo>
                    <a:lnTo>
                      <a:pt x="2713" y="68"/>
                    </a:lnTo>
                    <a:lnTo>
                      <a:pt x="2714" y="67"/>
                    </a:lnTo>
                    <a:lnTo>
                      <a:pt x="2716" y="67"/>
                    </a:lnTo>
                    <a:lnTo>
                      <a:pt x="2717" y="67"/>
                    </a:lnTo>
                    <a:lnTo>
                      <a:pt x="2719" y="67"/>
                    </a:lnTo>
                    <a:lnTo>
                      <a:pt x="2720" y="66"/>
                    </a:lnTo>
                    <a:lnTo>
                      <a:pt x="2722" y="66"/>
                    </a:lnTo>
                    <a:lnTo>
                      <a:pt x="2723" y="66"/>
                    </a:lnTo>
                    <a:lnTo>
                      <a:pt x="2725" y="66"/>
                    </a:lnTo>
                    <a:lnTo>
                      <a:pt x="2726" y="66"/>
                    </a:lnTo>
                    <a:lnTo>
                      <a:pt x="2728" y="66"/>
                    </a:lnTo>
                    <a:lnTo>
                      <a:pt x="2729" y="65"/>
                    </a:lnTo>
                    <a:lnTo>
                      <a:pt x="2731" y="65"/>
                    </a:lnTo>
                    <a:lnTo>
                      <a:pt x="2733" y="65"/>
                    </a:lnTo>
                    <a:lnTo>
                      <a:pt x="2734" y="65"/>
                    </a:lnTo>
                    <a:lnTo>
                      <a:pt x="2735" y="65"/>
                    </a:lnTo>
                    <a:lnTo>
                      <a:pt x="2737" y="65"/>
                    </a:lnTo>
                    <a:lnTo>
                      <a:pt x="2739" y="65"/>
                    </a:lnTo>
                    <a:lnTo>
                      <a:pt x="2740" y="66"/>
                    </a:lnTo>
                    <a:lnTo>
                      <a:pt x="2742" y="66"/>
                    </a:lnTo>
                    <a:lnTo>
                      <a:pt x="2743" y="66"/>
                    </a:lnTo>
                    <a:lnTo>
                      <a:pt x="2745" y="66"/>
                    </a:lnTo>
                    <a:lnTo>
                      <a:pt x="2746" y="66"/>
                    </a:lnTo>
                    <a:lnTo>
                      <a:pt x="2748" y="66"/>
                    </a:lnTo>
                    <a:lnTo>
                      <a:pt x="2749" y="66"/>
                    </a:lnTo>
                    <a:lnTo>
                      <a:pt x="2751" y="66"/>
                    </a:lnTo>
                    <a:lnTo>
                      <a:pt x="2752" y="66"/>
                    </a:lnTo>
                    <a:lnTo>
                      <a:pt x="2754" y="66"/>
                    </a:lnTo>
                    <a:lnTo>
                      <a:pt x="2755" y="66"/>
                    </a:lnTo>
                    <a:lnTo>
                      <a:pt x="2757" y="66"/>
                    </a:lnTo>
                    <a:lnTo>
                      <a:pt x="2758" y="67"/>
                    </a:lnTo>
                    <a:lnTo>
                      <a:pt x="2760" y="67"/>
                    </a:lnTo>
                    <a:lnTo>
                      <a:pt x="2762" y="67"/>
                    </a:lnTo>
                    <a:lnTo>
                      <a:pt x="2763" y="67"/>
                    </a:lnTo>
                    <a:lnTo>
                      <a:pt x="2764" y="67"/>
                    </a:lnTo>
                    <a:lnTo>
                      <a:pt x="2766" y="67"/>
                    </a:lnTo>
                    <a:lnTo>
                      <a:pt x="2768" y="68"/>
                    </a:lnTo>
                    <a:lnTo>
                      <a:pt x="2769" y="68"/>
                    </a:lnTo>
                    <a:lnTo>
                      <a:pt x="2771" y="68"/>
                    </a:lnTo>
                    <a:lnTo>
                      <a:pt x="2772" y="69"/>
                    </a:lnTo>
                    <a:lnTo>
                      <a:pt x="2774" y="69"/>
                    </a:lnTo>
                    <a:lnTo>
                      <a:pt x="2775" y="69"/>
                    </a:lnTo>
                    <a:lnTo>
                      <a:pt x="2777" y="70"/>
                    </a:lnTo>
                    <a:lnTo>
                      <a:pt x="2778" y="70"/>
                    </a:lnTo>
                    <a:lnTo>
                      <a:pt x="2780" y="70"/>
                    </a:lnTo>
                    <a:lnTo>
                      <a:pt x="2781" y="71"/>
                    </a:lnTo>
                    <a:lnTo>
                      <a:pt x="2783" y="71"/>
                    </a:lnTo>
                    <a:lnTo>
                      <a:pt x="2784" y="71"/>
                    </a:lnTo>
                    <a:lnTo>
                      <a:pt x="2786" y="71"/>
                    </a:lnTo>
                    <a:lnTo>
                      <a:pt x="2787" y="72"/>
                    </a:lnTo>
                    <a:lnTo>
                      <a:pt x="2789" y="72"/>
                    </a:lnTo>
                    <a:lnTo>
                      <a:pt x="2790" y="72"/>
                    </a:lnTo>
                    <a:lnTo>
                      <a:pt x="2792" y="72"/>
                    </a:lnTo>
                    <a:lnTo>
                      <a:pt x="2793" y="72"/>
                    </a:lnTo>
                    <a:lnTo>
                      <a:pt x="2795" y="72"/>
                    </a:lnTo>
                    <a:lnTo>
                      <a:pt x="2796" y="72"/>
                    </a:lnTo>
                    <a:lnTo>
                      <a:pt x="2798" y="71"/>
                    </a:lnTo>
                    <a:lnTo>
                      <a:pt x="2799" y="71"/>
                    </a:lnTo>
                    <a:lnTo>
                      <a:pt x="2801" y="71"/>
                    </a:lnTo>
                    <a:lnTo>
                      <a:pt x="2802" y="71"/>
                    </a:lnTo>
                    <a:lnTo>
                      <a:pt x="2804" y="70"/>
                    </a:lnTo>
                    <a:lnTo>
                      <a:pt x="2806" y="69"/>
                    </a:lnTo>
                    <a:lnTo>
                      <a:pt x="2807" y="69"/>
                    </a:lnTo>
                    <a:lnTo>
                      <a:pt x="2808" y="68"/>
                    </a:lnTo>
                    <a:lnTo>
                      <a:pt x="2810" y="68"/>
                    </a:lnTo>
                    <a:lnTo>
                      <a:pt x="2812" y="67"/>
                    </a:lnTo>
                    <a:lnTo>
                      <a:pt x="2813" y="67"/>
                    </a:lnTo>
                    <a:lnTo>
                      <a:pt x="2815" y="66"/>
                    </a:lnTo>
                    <a:lnTo>
                      <a:pt x="2816" y="66"/>
                    </a:lnTo>
                    <a:lnTo>
                      <a:pt x="2818" y="65"/>
                    </a:lnTo>
                    <a:lnTo>
                      <a:pt x="2819" y="65"/>
                    </a:lnTo>
                    <a:lnTo>
                      <a:pt x="2821" y="64"/>
                    </a:lnTo>
                    <a:lnTo>
                      <a:pt x="2822" y="63"/>
                    </a:lnTo>
                    <a:lnTo>
                      <a:pt x="2824" y="63"/>
                    </a:lnTo>
                    <a:lnTo>
                      <a:pt x="2825" y="62"/>
                    </a:lnTo>
                    <a:lnTo>
                      <a:pt x="2827" y="62"/>
                    </a:lnTo>
                    <a:lnTo>
                      <a:pt x="2828" y="62"/>
                    </a:lnTo>
                    <a:lnTo>
                      <a:pt x="2830" y="62"/>
                    </a:lnTo>
                    <a:lnTo>
                      <a:pt x="2831" y="61"/>
                    </a:lnTo>
                    <a:lnTo>
                      <a:pt x="2833" y="61"/>
                    </a:lnTo>
                    <a:lnTo>
                      <a:pt x="2835" y="61"/>
                    </a:lnTo>
                    <a:lnTo>
                      <a:pt x="2836" y="61"/>
                    </a:lnTo>
                    <a:lnTo>
                      <a:pt x="2837" y="61"/>
                    </a:lnTo>
                    <a:lnTo>
                      <a:pt x="2839" y="61"/>
                    </a:lnTo>
                    <a:lnTo>
                      <a:pt x="2841" y="61"/>
                    </a:lnTo>
                    <a:lnTo>
                      <a:pt x="2842" y="61"/>
                    </a:lnTo>
                    <a:lnTo>
                      <a:pt x="2844" y="62"/>
                    </a:lnTo>
                    <a:lnTo>
                      <a:pt x="2845" y="62"/>
                    </a:lnTo>
                    <a:lnTo>
                      <a:pt x="2847" y="62"/>
                    </a:lnTo>
                    <a:lnTo>
                      <a:pt x="2848" y="62"/>
                    </a:lnTo>
                    <a:lnTo>
                      <a:pt x="2850" y="62"/>
                    </a:lnTo>
                    <a:lnTo>
                      <a:pt x="2851" y="63"/>
                    </a:lnTo>
                    <a:lnTo>
                      <a:pt x="2853" y="63"/>
                    </a:lnTo>
                    <a:lnTo>
                      <a:pt x="2854" y="63"/>
                    </a:lnTo>
                    <a:lnTo>
                      <a:pt x="2856" y="63"/>
                    </a:lnTo>
                    <a:lnTo>
                      <a:pt x="2857" y="63"/>
                    </a:lnTo>
                    <a:lnTo>
                      <a:pt x="2859" y="63"/>
                    </a:lnTo>
                    <a:lnTo>
                      <a:pt x="2860" y="64"/>
                    </a:lnTo>
                    <a:lnTo>
                      <a:pt x="2862" y="64"/>
                    </a:lnTo>
                    <a:lnTo>
                      <a:pt x="2863" y="64"/>
                    </a:lnTo>
                    <a:lnTo>
                      <a:pt x="2865" y="64"/>
                    </a:lnTo>
                    <a:lnTo>
                      <a:pt x="2866" y="64"/>
                    </a:lnTo>
                    <a:lnTo>
                      <a:pt x="2868" y="64"/>
                    </a:lnTo>
                    <a:lnTo>
                      <a:pt x="2869" y="64"/>
                    </a:lnTo>
                    <a:lnTo>
                      <a:pt x="2871" y="64"/>
                    </a:lnTo>
                    <a:lnTo>
                      <a:pt x="2873" y="64"/>
                    </a:lnTo>
                    <a:lnTo>
                      <a:pt x="2874" y="65"/>
                    </a:lnTo>
                    <a:lnTo>
                      <a:pt x="2875" y="65"/>
                    </a:lnTo>
                    <a:lnTo>
                      <a:pt x="2877" y="65"/>
                    </a:lnTo>
                    <a:lnTo>
                      <a:pt x="2879" y="65"/>
                    </a:lnTo>
                    <a:lnTo>
                      <a:pt x="2880" y="65"/>
                    </a:lnTo>
                    <a:lnTo>
                      <a:pt x="2881" y="65"/>
                    </a:lnTo>
                    <a:lnTo>
                      <a:pt x="2883" y="65"/>
                    </a:lnTo>
                    <a:lnTo>
                      <a:pt x="2885" y="65"/>
                    </a:lnTo>
                    <a:lnTo>
                      <a:pt x="2886" y="66"/>
                    </a:lnTo>
                    <a:lnTo>
                      <a:pt x="2888" y="66"/>
                    </a:lnTo>
                    <a:lnTo>
                      <a:pt x="2889" y="66"/>
                    </a:lnTo>
                    <a:lnTo>
                      <a:pt x="2891" y="67"/>
                    </a:lnTo>
                    <a:lnTo>
                      <a:pt x="2892" y="67"/>
                    </a:lnTo>
                    <a:lnTo>
                      <a:pt x="2894" y="67"/>
                    </a:lnTo>
                    <a:lnTo>
                      <a:pt x="2895" y="68"/>
                    </a:lnTo>
                    <a:lnTo>
                      <a:pt x="2897" y="68"/>
                    </a:lnTo>
                    <a:lnTo>
                      <a:pt x="2898" y="69"/>
                    </a:lnTo>
                    <a:lnTo>
                      <a:pt x="2900" y="69"/>
                    </a:lnTo>
                    <a:lnTo>
                      <a:pt x="2902" y="70"/>
                    </a:lnTo>
                    <a:lnTo>
                      <a:pt x="2903" y="71"/>
                    </a:lnTo>
                    <a:lnTo>
                      <a:pt x="2904" y="71"/>
                    </a:lnTo>
                    <a:lnTo>
                      <a:pt x="2906" y="72"/>
                    </a:lnTo>
                    <a:lnTo>
                      <a:pt x="2908" y="72"/>
                    </a:lnTo>
                    <a:lnTo>
                      <a:pt x="2909" y="73"/>
                    </a:lnTo>
                    <a:lnTo>
                      <a:pt x="2910" y="73"/>
                    </a:lnTo>
                    <a:lnTo>
                      <a:pt x="2912" y="74"/>
                    </a:lnTo>
                    <a:lnTo>
                      <a:pt x="2914" y="74"/>
                    </a:lnTo>
                    <a:lnTo>
                      <a:pt x="2915" y="74"/>
                    </a:lnTo>
                    <a:lnTo>
                      <a:pt x="2917" y="75"/>
                    </a:lnTo>
                    <a:lnTo>
                      <a:pt x="2918" y="75"/>
                    </a:lnTo>
                    <a:lnTo>
                      <a:pt x="2920" y="75"/>
                    </a:lnTo>
                    <a:lnTo>
                      <a:pt x="2921" y="75"/>
                    </a:lnTo>
                    <a:lnTo>
                      <a:pt x="2923" y="75"/>
                    </a:lnTo>
                    <a:lnTo>
                      <a:pt x="2924" y="75"/>
                    </a:lnTo>
                    <a:lnTo>
                      <a:pt x="2926" y="75"/>
                    </a:lnTo>
                    <a:lnTo>
                      <a:pt x="2927" y="75"/>
                    </a:lnTo>
                    <a:lnTo>
                      <a:pt x="2929" y="75"/>
                    </a:lnTo>
                    <a:lnTo>
                      <a:pt x="2930" y="75"/>
                    </a:lnTo>
                    <a:lnTo>
                      <a:pt x="2932" y="75"/>
                    </a:lnTo>
                    <a:lnTo>
                      <a:pt x="2933" y="74"/>
                    </a:lnTo>
                    <a:lnTo>
                      <a:pt x="2935" y="74"/>
                    </a:lnTo>
                    <a:lnTo>
                      <a:pt x="2936" y="74"/>
                    </a:lnTo>
                    <a:lnTo>
                      <a:pt x="2938" y="73"/>
                    </a:lnTo>
                    <a:lnTo>
                      <a:pt x="2939" y="73"/>
                    </a:lnTo>
                    <a:lnTo>
                      <a:pt x="2941" y="73"/>
                    </a:lnTo>
                    <a:lnTo>
                      <a:pt x="2942" y="72"/>
                    </a:lnTo>
                    <a:lnTo>
                      <a:pt x="2944" y="72"/>
                    </a:lnTo>
                    <a:lnTo>
                      <a:pt x="2946" y="72"/>
                    </a:lnTo>
                    <a:lnTo>
                      <a:pt x="2947" y="71"/>
                    </a:lnTo>
                    <a:lnTo>
                      <a:pt x="2948" y="71"/>
                    </a:lnTo>
                    <a:lnTo>
                      <a:pt x="2950" y="70"/>
                    </a:lnTo>
                    <a:lnTo>
                      <a:pt x="2952" y="70"/>
                    </a:lnTo>
                    <a:lnTo>
                      <a:pt x="2953" y="69"/>
                    </a:lnTo>
                    <a:lnTo>
                      <a:pt x="2954" y="69"/>
                    </a:lnTo>
                    <a:lnTo>
                      <a:pt x="2956" y="69"/>
                    </a:lnTo>
                    <a:lnTo>
                      <a:pt x="2958" y="69"/>
                    </a:lnTo>
                    <a:lnTo>
                      <a:pt x="2959" y="68"/>
                    </a:lnTo>
                    <a:lnTo>
                      <a:pt x="2961" y="68"/>
                    </a:lnTo>
                    <a:lnTo>
                      <a:pt x="2962" y="68"/>
                    </a:lnTo>
                    <a:lnTo>
                      <a:pt x="2964" y="67"/>
                    </a:lnTo>
                    <a:lnTo>
                      <a:pt x="2965" y="67"/>
                    </a:lnTo>
                    <a:lnTo>
                      <a:pt x="2967" y="67"/>
                    </a:lnTo>
                    <a:lnTo>
                      <a:pt x="2968" y="67"/>
                    </a:lnTo>
                    <a:lnTo>
                      <a:pt x="2970" y="66"/>
                    </a:lnTo>
                    <a:lnTo>
                      <a:pt x="2971" y="66"/>
                    </a:lnTo>
                    <a:lnTo>
                      <a:pt x="2973" y="66"/>
                    </a:lnTo>
                    <a:lnTo>
                      <a:pt x="2975" y="66"/>
                    </a:lnTo>
                    <a:lnTo>
                      <a:pt x="2976" y="65"/>
                    </a:lnTo>
                    <a:lnTo>
                      <a:pt x="2977" y="65"/>
                    </a:lnTo>
                    <a:lnTo>
                      <a:pt x="2979" y="65"/>
                    </a:lnTo>
                    <a:lnTo>
                      <a:pt x="2981" y="65"/>
                    </a:lnTo>
                    <a:lnTo>
                      <a:pt x="2982" y="64"/>
                    </a:lnTo>
                    <a:lnTo>
                      <a:pt x="2983" y="64"/>
                    </a:lnTo>
                    <a:lnTo>
                      <a:pt x="2985" y="64"/>
                    </a:lnTo>
                    <a:lnTo>
                      <a:pt x="2987" y="63"/>
                    </a:lnTo>
                    <a:lnTo>
                      <a:pt x="2988" y="63"/>
                    </a:lnTo>
                    <a:lnTo>
                      <a:pt x="2990" y="63"/>
                    </a:lnTo>
                    <a:lnTo>
                      <a:pt x="2991" y="63"/>
                    </a:lnTo>
                    <a:lnTo>
                      <a:pt x="2993" y="63"/>
                    </a:lnTo>
                    <a:lnTo>
                      <a:pt x="2994" y="63"/>
                    </a:lnTo>
                    <a:lnTo>
                      <a:pt x="2996" y="63"/>
                    </a:lnTo>
                    <a:lnTo>
                      <a:pt x="2997" y="63"/>
                    </a:lnTo>
                    <a:lnTo>
                      <a:pt x="2999" y="63"/>
                    </a:lnTo>
                    <a:lnTo>
                      <a:pt x="3000" y="63"/>
                    </a:lnTo>
                    <a:lnTo>
                      <a:pt x="3002" y="63"/>
                    </a:lnTo>
                    <a:lnTo>
                      <a:pt x="3003" y="63"/>
                    </a:lnTo>
                    <a:lnTo>
                      <a:pt x="3005" y="63"/>
                    </a:lnTo>
                    <a:lnTo>
                      <a:pt x="3006" y="63"/>
                    </a:lnTo>
                    <a:lnTo>
                      <a:pt x="3008" y="63"/>
                    </a:lnTo>
                    <a:lnTo>
                      <a:pt x="3009" y="64"/>
                    </a:lnTo>
                    <a:lnTo>
                      <a:pt x="3011" y="64"/>
                    </a:lnTo>
                    <a:lnTo>
                      <a:pt x="3012" y="65"/>
                    </a:lnTo>
                    <a:lnTo>
                      <a:pt x="3014" y="65"/>
                    </a:lnTo>
                    <a:lnTo>
                      <a:pt x="3015" y="65"/>
                    </a:lnTo>
                    <a:lnTo>
                      <a:pt x="3017" y="66"/>
                    </a:lnTo>
                    <a:lnTo>
                      <a:pt x="3019" y="66"/>
                    </a:lnTo>
                    <a:lnTo>
                      <a:pt x="3020" y="66"/>
                    </a:lnTo>
                    <a:lnTo>
                      <a:pt x="3021" y="67"/>
                    </a:lnTo>
                    <a:lnTo>
                      <a:pt x="3023" y="67"/>
                    </a:lnTo>
                    <a:lnTo>
                      <a:pt x="3025" y="67"/>
                    </a:lnTo>
                    <a:lnTo>
                      <a:pt x="3026" y="67"/>
                    </a:lnTo>
                    <a:lnTo>
                      <a:pt x="3028" y="67"/>
                    </a:lnTo>
                    <a:lnTo>
                      <a:pt x="3029" y="67"/>
                    </a:lnTo>
                    <a:lnTo>
                      <a:pt x="3031" y="68"/>
                    </a:lnTo>
                    <a:lnTo>
                      <a:pt x="3032" y="67"/>
                    </a:lnTo>
                    <a:lnTo>
                      <a:pt x="3034" y="67"/>
                    </a:lnTo>
                    <a:lnTo>
                      <a:pt x="3035" y="67"/>
                    </a:lnTo>
                    <a:lnTo>
                      <a:pt x="3037" y="67"/>
                    </a:lnTo>
                    <a:lnTo>
                      <a:pt x="3038" y="67"/>
                    </a:lnTo>
                    <a:lnTo>
                      <a:pt x="3040" y="66"/>
                    </a:lnTo>
                    <a:lnTo>
                      <a:pt x="3041" y="66"/>
                    </a:lnTo>
                    <a:lnTo>
                      <a:pt x="3043" y="65"/>
                    </a:lnTo>
                    <a:lnTo>
                      <a:pt x="3044" y="65"/>
                    </a:lnTo>
                    <a:lnTo>
                      <a:pt x="3046" y="64"/>
                    </a:lnTo>
                    <a:lnTo>
                      <a:pt x="3048" y="63"/>
                    </a:lnTo>
                    <a:lnTo>
                      <a:pt x="3049" y="63"/>
                    </a:lnTo>
                    <a:lnTo>
                      <a:pt x="3050" y="62"/>
                    </a:lnTo>
                    <a:lnTo>
                      <a:pt x="3052" y="62"/>
                    </a:lnTo>
                    <a:lnTo>
                      <a:pt x="3054" y="61"/>
                    </a:lnTo>
                    <a:lnTo>
                      <a:pt x="3055" y="60"/>
                    </a:lnTo>
                    <a:lnTo>
                      <a:pt x="3056" y="60"/>
                    </a:lnTo>
                    <a:lnTo>
                      <a:pt x="3058" y="59"/>
                    </a:lnTo>
                    <a:lnTo>
                      <a:pt x="3060" y="58"/>
                    </a:lnTo>
                    <a:lnTo>
                      <a:pt x="3061" y="58"/>
                    </a:lnTo>
                    <a:lnTo>
                      <a:pt x="3063" y="57"/>
                    </a:lnTo>
                    <a:lnTo>
                      <a:pt x="3064" y="56"/>
                    </a:lnTo>
                    <a:lnTo>
                      <a:pt x="3066" y="56"/>
                    </a:lnTo>
                    <a:lnTo>
                      <a:pt x="3067" y="55"/>
                    </a:lnTo>
                    <a:lnTo>
                      <a:pt x="3069" y="55"/>
                    </a:lnTo>
                    <a:lnTo>
                      <a:pt x="3070" y="55"/>
                    </a:lnTo>
                    <a:lnTo>
                      <a:pt x="3072" y="54"/>
                    </a:lnTo>
                    <a:lnTo>
                      <a:pt x="3073" y="54"/>
                    </a:lnTo>
                    <a:lnTo>
                      <a:pt x="3075" y="54"/>
                    </a:lnTo>
                    <a:lnTo>
                      <a:pt x="3076" y="53"/>
                    </a:lnTo>
                    <a:lnTo>
                      <a:pt x="3078" y="53"/>
                    </a:lnTo>
                    <a:lnTo>
                      <a:pt x="3079" y="53"/>
                    </a:lnTo>
                    <a:lnTo>
                      <a:pt x="3081" y="53"/>
                    </a:lnTo>
                    <a:lnTo>
                      <a:pt x="3082" y="53"/>
                    </a:lnTo>
                    <a:lnTo>
                      <a:pt x="3084" y="52"/>
                    </a:lnTo>
                    <a:lnTo>
                      <a:pt x="3085" y="52"/>
                    </a:lnTo>
                    <a:lnTo>
                      <a:pt x="3087" y="52"/>
                    </a:lnTo>
                    <a:lnTo>
                      <a:pt x="3088" y="52"/>
                    </a:lnTo>
                    <a:lnTo>
                      <a:pt x="3090" y="52"/>
                    </a:lnTo>
                    <a:lnTo>
                      <a:pt x="3092" y="51"/>
                    </a:lnTo>
                    <a:lnTo>
                      <a:pt x="3093" y="51"/>
                    </a:lnTo>
                    <a:lnTo>
                      <a:pt x="3094" y="50"/>
                    </a:lnTo>
                    <a:lnTo>
                      <a:pt x="3096" y="50"/>
                    </a:lnTo>
                    <a:lnTo>
                      <a:pt x="3098" y="50"/>
                    </a:lnTo>
                    <a:lnTo>
                      <a:pt x="3099" y="49"/>
                    </a:lnTo>
                    <a:lnTo>
                      <a:pt x="3101" y="49"/>
                    </a:lnTo>
                    <a:lnTo>
                      <a:pt x="3102" y="48"/>
                    </a:lnTo>
                    <a:lnTo>
                      <a:pt x="3104" y="48"/>
                    </a:lnTo>
                    <a:lnTo>
                      <a:pt x="3105" y="47"/>
                    </a:lnTo>
                    <a:lnTo>
                      <a:pt x="3107" y="47"/>
                    </a:lnTo>
                    <a:lnTo>
                      <a:pt x="3108" y="46"/>
                    </a:lnTo>
                    <a:lnTo>
                      <a:pt x="3110" y="46"/>
                    </a:lnTo>
                    <a:lnTo>
                      <a:pt x="3111" y="45"/>
                    </a:lnTo>
                    <a:lnTo>
                      <a:pt x="3113" y="45"/>
                    </a:lnTo>
                    <a:lnTo>
                      <a:pt x="3114" y="44"/>
                    </a:lnTo>
                    <a:lnTo>
                      <a:pt x="3116" y="44"/>
                    </a:lnTo>
                    <a:lnTo>
                      <a:pt x="3117" y="43"/>
                    </a:lnTo>
                    <a:lnTo>
                      <a:pt x="3119" y="43"/>
                    </a:lnTo>
                    <a:lnTo>
                      <a:pt x="3121" y="43"/>
                    </a:lnTo>
                    <a:lnTo>
                      <a:pt x="3122" y="42"/>
                    </a:lnTo>
                    <a:lnTo>
                      <a:pt x="3123" y="42"/>
                    </a:lnTo>
                    <a:lnTo>
                      <a:pt x="3125" y="42"/>
                    </a:lnTo>
                    <a:lnTo>
                      <a:pt x="3127" y="42"/>
                    </a:lnTo>
                    <a:lnTo>
                      <a:pt x="3128" y="42"/>
                    </a:lnTo>
                    <a:lnTo>
                      <a:pt x="3130" y="41"/>
                    </a:lnTo>
                    <a:lnTo>
                      <a:pt x="3131" y="41"/>
                    </a:lnTo>
                    <a:lnTo>
                      <a:pt x="3133" y="42"/>
                    </a:lnTo>
                    <a:lnTo>
                      <a:pt x="3134" y="42"/>
                    </a:lnTo>
                    <a:lnTo>
                      <a:pt x="3136" y="42"/>
                    </a:lnTo>
                    <a:lnTo>
                      <a:pt x="3137" y="42"/>
                    </a:lnTo>
                    <a:lnTo>
                      <a:pt x="3139" y="42"/>
                    </a:lnTo>
                    <a:lnTo>
                      <a:pt x="3140" y="42"/>
                    </a:lnTo>
                    <a:lnTo>
                      <a:pt x="3142" y="42"/>
                    </a:lnTo>
                    <a:lnTo>
                      <a:pt x="3143" y="43"/>
                    </a:lnTo>
                    <a:lnTo>
                      <a:pt x="3145" y="43"/>
                    </a:lnTo>
                    <a:lnTo>
                      <a:pt x="3146" y="43"/>
                    </a:lnTo>
                    <a:lnTo>
                      <a:pt x="3148" y="43"/>
                    </a:lnTo>
                    <a:lnTo>
                      <a:pt x="3149" y="43"/>
                    </a:lnTo>
                    <a:lnTo>
                      <a:pt x="3151" y="44"/>
                    </a:lnTo>
                    <a:lnTo>
                      <a:pt x="3152" y="44"/>
                    </a:lnTo>
                    <a:lnTo>
                      <a:pt x="3154" y="44"/>
                    </a:lnTo>
                    <a:lnTo>
                      <a:pt x="3155" y="44"/>
                    </a:lnTo>
                    <a:lnTo>
                      <a:pt x="3157" y="44"/>
                    </a:lnTo>
                    <a:lnTo>
                      <a:pt x="3159" y="44"/>
                    </a:lnTo>
                    <a:lnTo>
                      <a:pt x="3160" y="44"/>
                    </a:lnTo>
                    <a:lnTo>
                      <a:pt x="3161" y="44"/>
                    </a:lnTo>
                    <a:lnTo>
                      <a:pt x="3163" y="44"/>
                    </a:lnTo>
                    <a:lnTo>
                      <a:pt x="3165" y="44"/>
                    </a:lnTo>
                    <a:lnTo>
                      <a:pt x="3166" y="44"/>
                    </a:lnTo>
                    <a:lnTo>
                      <a:pt x="3167" y="44"/>
                    </a:lnTo>
                    <a:lnTo>
                      <a:pt x="3169" y="44"/>
                    </a:lnTo>
                    <a:lnTo>
                      <a:pt x="3171" y="43"/>
                    </a:lnTo>
                    <a:lnTo>
                      <a:pt x="3172" y="43"/>
                    </a:lnTo>
                    <a:lnTo>
                      <a:pt x="3174" y="43"/>
                    </a:lnTo>
                    <a:lnTo>
                      <a:pt x="3175" y="43"/>
                    </a:lnTo>
                    <a:lnTo>
                      <a:pt x="3177" y="43"/>
                    </a:lnTo>
                    <a:lnTo>
                      <a:pt x="3178" y="43"/>
                    </a:lnTo>
                    <a:lnTo>
                      <a:pt x="3180" y="42"/>
                    </a:lnTo>
                    <a:lnTo>
                      <a:pt x="3181" y="42"/>
                    </a:lnTo>
                    <a:lnTo>
                      <a:pt x="3183" y="42"/>
                    </a:lnTo>
                    <a:lnTo>
                      <a:pt x="3184" y="42"/>
                    </a:lnTo>
                    <a:lnTo>
                      <a:pt x="3186" y="42"/>
                    </a:lnTo>
                    <a:lnTo>
                      <a:pt x="3187" y="42"/>
                    </a:lnTo>
                    <a:lnTo>
                      <a:pt x="3189" y="42"/>
                    </a:lnTo>
                    <a:lnTo>
                      <a:pt x="3190" y="42"/>
                    </a:lnTo>
                    <a:lnTo>
                      <a:pt x="3192" y="42"/>
                    </a:lnTo>
                    <a:lnTo>
                      <a:pt x="3194" y="42"/>
                    </a:lnTo>
                    <a:lnTo>
                      <a:pt x="3195" y="42"/>
                    </a:lnTo>
                    <a:lnTo>
                      <a:pt x="3196" y="42"/>
                    </a:lnTo>
                    <a:lnTo>
                      <a:pt x="3198" y="42"/>
                    </a:lnTo>
                    <a:lnTo>
                      <a:pt x="3200" y="43"/>
                    </a:lnTo>
                    <a:lnTo>
                      <a:pt x="3201" y="43"/>
                    </a:lnTo>
                    <a:lnTo>
                      <a:pt x="3203" y="43"/>
                    </a:lnTo>
                    <a:lnTo>
                      <a:pt x="3204" y="43"/>
                    </a:lnTo>
                    <a:lnTo>
                      <a:pt x="3206" y="43"/>
                    </a:lnTo>
                    <a:lnTo>
                      <a:pt x="3207" y="44"/>
                    </a:lnTo>
                    <a:lnTo>
                      <a:pt x="3209" y="44"/>
                    </a:lnTo>
                    <a:lnTo>
                      <a:pt x="3210" y="44"/>
                    </a:lnTo>
                    <a:lnTo>
                      <a:pt x="3212" y="44"/>
                    </a:lnTo>
                    <a:lnTo>
                      <a:pt x="3213" y="45"/>
                    </a:lnTo>
                    <a:lnTo>
                      <a:pt x="3215" y="45"/>
                    </a:lnTo>
                    <a:lnTo>
                      <a:pt x="3216" y="46"/>
                    </a:lnTo>
                    <a:lnTo>
                      <a:pt x="3218" y="46"/>
                    </a:lnTo>
                    <a:lnTo>
                      <a:pt x="3219" y="46"/>
                    </a:lnTo>
                    <a:lnTo>
                      <a:pt x="3221" y="46"/>
                    </a:lnTo>
                    <a:lnTo>
                      <a:pt x="3222" y="47"/>
                    </a:lnTo>
                    <a:lnTo>
                      <a:pt x="3224" y="47"/>
                    </a:lnTo>
                    <a:lnTo>
                      <a:pt x="3225" y="47"/>
                    </a:lnTo>
                    <a:lnTo>
                      <a:pt x="3227" y="48"/>
                    </a:lnTo>
                    <a:lnTo>
                      <a:pt x="3228" y="48"/>
                    </a:lnTo>
                    <a:lnTo>
                      <a:pt x="3230" y="48"/>
                    </a:lnTo>
                    <a:lnTo>
                      <a:pt x="3232" y="49"/>
                    </a:lnTo>
                    <a:lnTo>
                      <a:pt x="3233" y="49"/>
                    </a:lnTo>
                    <a:lnTo>
                      <a:pt x="3234" y="49"/>
                    </a:lnTo>
                    <a:lnTo>
                      <a:pt x="3236" y="50"/>
                    </a:lnTo>
                    <a:lnTo>
                      <a:pt x="3238" y="50"/>
                    </a:lnTo>
                    <a:lnTo>
                      <a:pt x="3239" y="50"/>
                    </a:lnTo>
                    <a:lnTo>
                      <a:pt x="3240" y="51"/>
                    </a:lnTo>
                    <a:lnTo>
                      <a:pt x="3242" y="52"/>
                    </a:lnTo>
                    <a:lnTo>
                      <a:pt x="3244" y="52"/>
                    </a:lnTo>
                    <a:lnTo>
                      <a:pt x="3245" y="52"/>
                    </a:lnTo>
                    <a:lnTo>
                      <a:pt x="3247" y="53"/>
                    </a:lnTo>
                    <a:lnTo>
                      <a:pt x="3248" y="53"/>
                    </a:lnTo>
                    <a:lnTo>
                      <a:pt x="3250" y="53"/>
                    </a:lnTo>
                    <a:lnTo>
                      <a:pt x="3251" y="53"/>
                    </a:lnTo>
                    <a:lnTo>
                      <a:pt x="3253" y="54"/>
                    </a:lnTo>
                    <a:lnTo>
                      <a:pt x="3254" y="54"/>
                    </a:lnTo>
                    <a:lnTo>
                      <a:pt x="3256" y="54"/>
                    </a:lnTo>
                    <a:lnTo>
                      <a:pt x="3257" y="54"/>
                    </a:lnTo>
                    <a:lnTo>
                      <a:pt x="3259" y="54"/>
                    </a:lnTo>
                    <a:lnTo>
                      <a:pt x="3261" y="55"/>
                    </a:lnTo>
                    <a:lnTo>
                      <a:pt x="3262" y="55"/>
                    </a:lnTo>
                    <a:lnTo>
                      <a:pt x="3263" y="55"/>
                    </a:lnTo>
                    <a:lnTo>
                      <a:pt x="3265" y="55"/>
                    </a:lnTo>
                    <a:lnTo>
                      <a:pt x="3267" y="55"/>
                    </a:lnTo>
                    <a:lnTo>
                      <a:pt x="3268" y="55"/>
                    </a:lnTo>
                    <a:lnTo>
                      <a:pt x="3269" y="55"/>
                    </a:lnTo>
                    <a:lnTo>
                      <a:pt x="3271" y="55"/>
                    </a:lnTo>
                    <a:lnTo>
                      <a:pt x="3273" y="55"/>
                    </a:lnTo>
                    <a:lnTo>
                      <a:pt x="3274" y="55"/>
                    </a:lnTo>
                    <a:lnTo>
                      <a:pt x="3276" y="54"/>
                    </a:lnTo>
                    <a:lnTo>
                      <a:pt x="3277" y="54"/>
                    </a:lnTo>
                    <a:lnTo>
                      <a:pt x="3278" y="54"/>
                    </a:lnTo>
                    <a:lnTo>
                      <a:pt x="3280" y="54"/>
                    </a:lnTo>
                    <a:lnTo>
                      <a:pt x="3282" y="54"/>
                    </a:lnTo>
                    <a:lnTo>
                      <a:pt x="3283" y="54"/>
                    </a:lnTo>
                    <a:lnTo>
                      <a:pt x="3285" y="54"/>
                    </a:lnTo>
                    <a:lnTo>
                      <a:pt x="3286" y="54"/>
                    </a:lnTo>
                    <a:lnTo>
                      <a:pt x="3288" y="54"/>
                    </a:lnTo>
                    <a:lnTo>
                      <a:pt x="3289" y="54"/>
                    </a:lnTo>
                    <a:lnTo>
                      <a:pt x="3291" y="54"/>
                    </a:lnTo>
                    <a:lnTo>
                      <a:pt x="3292" y="54"/>
                    </a:lnTo>
                    <a:lnTo>
                      <a:pt x="3294" y="54"/>
                    </a:lnTo>
                    <a:lnTo>
                      <a:pt x="3295" y="54"/>
                    </a:lnTo>
                    <a:lnTo>
                      <a:pt x="3297" y="54"/>
                    </a:lnTo>
                    <a:lnTo>
                      <a:pt x="3298" y="54"/>
                    </a:lnTo>
                    <a:lnTo>
                      <a:pt x="3300" y="55"/>
                    </a:lnTo>
                    <a:lnTo>
                      <a:pt x="3301" y="55"/>
                    </a:lnTo>
                    <a:lnTo>
                      <a:pt x="3303" y="55"/>
                    </a:lnTo>
                    <a:lnTo>
                      <a:pt x="3305" y="55"/>
                    </a:lnTo>
                    <a:lnTo>
                      <a:pt x="3306" y="55"/>
                    </a:lnTo>
                    <a:lnTo>
                      <a:pt x="3307" y="55"/>
                    </a:lnTo>
                    <a:lnTo>
                      <a:pt x="3309" y="55"/>
                    </a:lnTo>
                    <a:lnTo>
                      <a:pt x="3311" y="55"/>
                    </a:lnTo>
                    <a:lnTo>
                      <a:pt x="3312" y="55"/>
                    </a:lnTo>
                    <a:lnTo>
                      <a:pt x="3313" y="55"/>
                    </a:lnTo>
                    <a:lnTo>
                      <a:pt x="3315" y="55"/>
                    </a:lnTo>
                    <a:lnTo>
                      <a:pt x="3317" y="55"/>
                    </a:lnTo>
                    <a:lnTo>
                      <a:pt x="3318" y="55"/>
                    </a:lnTo>
                    <a:lnTo>
                      <a:pt x="3320" y="54"/>
                    </a:lnTo>
                    <a:lnTo>
                      <a:pt x="3321" y="54"/>
                    </a:lnTo>
                    <a:lnTo>
                      <a:pt x="3323" y="54"/>
                    </a:lnTo>
                    <a:lnTo>
                      <a:pt x="3324" y="53"/>
                    </a:lnTo>
                    <a:lnTo>
                      <a:pt x="3326" y="53"/>
                    </a:lnTo>
                    <a:lnTo>
                      <a:pt x="3327" y="52"/>
                    </a:lnTo>
                    <a:lnTo>
                      <a:pt x="3329" y="52"/>
                    </a:lnTo>
                    <a:lnTo>
                      <a:pt x="3330" y="51"/>
                    </a:lnTo>
                    <a:lnTo>
                      <a:pt x="3332" y="51"/>
                    </a:lnTo>
                    <a:lnTo>
                      <a:pt x="3334" y="50"/>
                    </a:lnTo>
                    <a:lnTo>
                      <a:pt x="3335" y="49"/>
                    </a:lnTo>
                    <a:lnTo>
                      <a:pt x="3336" y="49"/>
                    </a:lnTo>
                    <a:lnTo>
                      <a:pt x="3338" y="48"/>
                    </a:lnTo>
                    <a:lnTo>
                      <a:pt x="3340" y="47"/>
                    </a:lnTo>
                    <a:lnTo>
                      <a:pt x="3341" y="47"/>
                    </a:lnTo>
                    <a:lnTo>
                      <a:pt x="3342" y="46"/>
                    </a:lnTo>
                    <a:lnTo>
                      <a:pt x="3344" y="46"/>
                    </a:lnTo>
                    <a:lnTo>
                      <a:pt x="3345" y="45"/>
                    </a:lnTo>
                    <a:lnTo>
                      <a:pt x="3347" y="44"/>
                    </a:lnTo>
                    <a:lnTo>
                      <a:pt x="3349" y="44"/>
                    </a:lnTo>
                    <a:lnTo>
                      <a:pt x="3350" y="43"/>
                    </a:lnTo>
                    <a:lnTo>
                      <a:pt x="3351" y="43"/>
                    </a:lnTo>
                    <a:lnTo>
                      <a:pt x="3353" y="42"/>
                    </a:lnTo>
                    <a:lnTo>
                      <a:pt x="3355" y="42"/>
                    </a:lnTo>
                    <a:lnTo>
                      <a:pt x="3356" y="42"/>
                    </a:lnTo>
                    <a:lnTo>
                      <a:pt x="3358" y="41"/>
                    </a:lnTo>
                    <a:lnTo>
                      <a:pt x="3359" y="41"/>
                    </a:lnTo>
                    <a:lnTo>
                      <a:pt x="3361" y="41"/>
                    </a:lnTo>
                    <a:lnTo>
                      <a:pt x="3362" y="41"/>
                    </a:lnTo>
                    <a:lnTo>
                      <a:pt x="3364" y="41"/>
                    </a:lnTo>
                    <a:lnTo>
                      <a:pt x="3365" y="41"/>
                    </a:lnTo>
                    <a:lnTo>
                      <a:pt x="3367" y="41"/>
                    </a:lnTo>
                    <a:lnTo>
                      <a:pt x="3368" y="41"/>
                    </a:lnTo>
                    <a:lnTo>
                      <a:pt x="3370" y="41"/>
                    </a:lnTo>
                    <a:lnTo>
                      <a:pt x="3371" y="41"/>
                    </a:lnTo>
                    <a:lnTo>
                      <a:pt x="3373" y="41"/>
                    </a:lnTo>
                    <a:lnTo>
                      <a:pt x="3374" y="41"/>
                    </a:lnTo>
                    <a:lnTo>
                      <a:pt x="3376" y="41"/>
                    </a:lnTo>
                    <a:lnTo>
                      <a:pt x="3378" y="41"/>
                    </a:lnTo>
                    <a:lnTo>
                      <a:pt x="3379" y="42"/>
                    </a:lnTo>
                    <a:lnTo>
                      <a:pt x="3380" y="42"/>
                    </a:lnTo>
                    <a:lnTo>
                      <a:pt x="3382" y="42"/>
                    </a:lnTo>
                    <a:lnTo>
                      <a:pt x="3384" y="42"/>
                    </a:lnTo>
                    <a:lnTo>
                      <a:pt x="3385" y="42"/>
                    </a:lnTo>
                    <a:lnTo>
                      <a:pt x="3387" y="43"/>
                    </a:lnTo>
                    <a:lnTo>
                      <a:pt x="3388" y="43"/>
                    </a:lnTo>
                    <a:lnTo>
                      <a:pt x="3390" y="43"/>
                    </a:lnTo>
                    <a:lnTo>
                      <a:pt x="3391" y="43"/>
                    </a:lnTo>
                    <a:lnTo>
                      <a:pt x="3393" y="44"/>
                    </a:lnTo>
                    <a:lnTo>
                      <a:pt x="3394" y="44"/>
                    </a:lnTo>
                    <a:lnTo>
                      <a:pt x="3396" y="44"/>
                    </a:lnTo>
                    <a:lnTo>
                      <a:pt x="3397" y="44"/>
                    </a:lnTo>
                    <a:lnTo>
                      <a:pt x="3399" y="45"/>
                    </a:lnTo>
                    <a:lnTo>
                      <a:pt x="3400" y="45"/>
                    </a:lnTo>
                    <a:lnTo>
                      <a:pt x="3402" y="46"/>
                    </a:lnTo>
                    <a:lnTo>
                      <a:pt x="3403" y="46"/>
                    </a:lnTo>
                    <a:lnTo>
                      <a:pt x="3405" y="46"/>
                    </a:lnTo>
                    <a:lnTo>
                      <a:pt x="3407" y="47"/>
                    </a:lnTo>
                    <a:lnTo>
                      <a:pt x="3408" y="47"/>
                    </a:lnTo>
                    <a:lnTo>
                      <a:pt x="3409" y="47"/>
                    </a:lnTo>
                    <a:lnTo>
                      <a:pt x="3411" y="48"/>
                    </a:lnTo>
                    <a:lnTo>
                      <a:pt x="3412" y="48"/>
                    </a:lnTo>
                    <a:lnTo>
                      <a:pt x="3414" y="49"/>
                    </a:lnTo>
                    <a:lnTo>
                      <a:pt x="3416" y="49"/>
                    </a:lnTo>
                    <a:lnTo>
                      <a:pt x="3417" y="50"/>
                    </a:lnTo>
                    <a:lnTo>
                      <a:pt x="3418" y="50"/>
                    </a:lnTo>
                    <a:lnTo>
                      <a:pt x="3420" y="51"/>
                    </a:lnTo>
                    <a:lnTo>
                      <a:pt x="3422" y="52"/>
                    </a:lnTo>
                    <a:lnTo>
                      <a:pt x="3423" y="52"/>
                    </a:lnTo>
                    <a:lnTo>
                      <a:pt x="3424" y="53"/>
                    </a:lnTo>
                    <a:lnTo>
                      <a:pt x="3426" y="53"/>
                    </a:lnTo>
                    <a:lnTo>
                      <a:pt x="3428" y="54"/>
                    </a:lnTo>
                    <a:lnTo>
                      <a:pt x="3429" y="55"/>
                    </a:lnTo>
                    <a:lnTo>
                      <a:pt x="3431" y="55"/>
                    </a:lnTo>
                    <a:lnTo>
                      <a:pt x="3432" y="56"/>
                    </a:lnTo>
                    <a:lnTo>
                      <a:pt x="3434" y="56"/>
                    </a:lnTo>
                    <a:lnTo>
                      <a:pt x="3435" y="57"/>
                    </a:lnTo>
                    <a:lnTo>
                      <a:pt x="3437" y="57"/>
                    </a:lnTo>
                    <a:lnTo>
                      <a:pt x="3438" y="58"/>
                    </a:lnTo>
                    <a:lnTo>
                      <a:pt x="3440" y="58"/>
                    </a:lnTo>
                    <a:lnTo>
                      <a:pt x="3441" y="58"/>
                    </a:lnTo>
                    <a:lnTo>
                      <a:pt x="3443" y="59"/>
                    </a:lnTo>
                    <a:lnTo>
                      <a:pt x="3444" y="59"/>
                    </a:lnTo>
                    <a:lnTo>
                      <a:pt x="3446" y="59"/>
                    </a:lnTo>
                    <a:lnTo>
                      <a:pt x="3447" y="59"/>
                    </a:lnTo>
                    <a:lnTo>
                      <a:pt x="3449" y="59"/>
                    </a:lnTo>
                    <a:lnTo>
                      <a:pt x="3451" y="59"/>
                    </a:lnTo>
                    <a:lnTo>
                      <a:pt x="3452" y="59"/>
                    </a:lnTo>
                    <a:lnTo>
                      <a:pt x="3453" y="59"/>
                    </a:lnTo>
                    <a:lnTo>
                      <a:pt x="3455" y="59"/>
                    </a:lnTo>
                    <a:lnTo>
                      <a:pt x="3457" y="59"/>
                    </a:lnTo>
                    <a:lnTo>
                      <a:pt x="3458" y="58"/>
                    </a:lnTo>
                    <a:lnTo>
                      <a:pt x="3460" y="58"/>
                    </a:lnTo>
                    <a:lnTo>
                      <a:pt x="3461" y="58"/>
                    </a:lnTo>
                    <a:lnTo>
                      <a:pt x="3463" y="57"/>
                    </a:lnTo>
                    <a:lnTo>
                      <a:pt x="3464" y="56"/>
                    </a:lnTo>
                    <a:lnTo>
                      <a:pt x="3466" y="56"/>
                    </a:lnTo>
                    <a:lnTo>
                      <a:pt x="3467" y="55"/>
                    </a:lnTo>
                    <a:lnTo>
                      <a:pt x="3469" y="55"/>
                    </a:lnTo>
                    <a:lnTo>
                      <a:pt x="3470" y="54"/>
                    </a:lnTo>
                    <a:lnTo>
                      <a:pt x="3472" y="54"/>
                    </a:lnTo>
                    <a:lnTo>
                      <a:pt x="3473" y="53"/>
                    </a:lnTo>
                    <a:lnTo>
                      <a:pt x="3475" y="53"/>
                    </a:lnTo>
                    <a:lnTo>
                      <a:pt x="3476" y="53"/>
                    </a:lnTo>
                    <a:lnTo>
                      <a:pt x="3478" y="52"/>
                    </a:lnTo>
                    <a:lnTo>
                      <a:pt x="3479" y="52"/>
                    </a:lnTo>
                    <a:lnTo>
                      <a:pt x="3481" y="52"/>
                    </a:lnTo>
                    <a:lnTo>
                      <a:pt x="3482" y="51"/>
                    </a:lnTo>
                    <a:lnTo>
                      <a:pt x="3484" y="51"/>
                    </a:lnTo>
                    <a:lnTo>
                      <a:pt x="3485" y="51"/>
                    </a:lnTo>
                    <a:lnTo>
                      <a:pt x="3487" y="51"/>
                    </a:lnTo>
                    <a:lnTo>
                      <a:pt x="3489" y="51"/>
                    </a:lnTo>
                    <a:lnTo>
                      <a:pt x="3490" y="51"/>
                    </a:lnTo>
                    <a:lnTo>
                      <a:pt x="3491" y="52"/>
                    </a:lnTo>
                    <a:lnTo>
                      <a:pt x="3493" y="52"/>
                    </a:lnTo>
                    <a:lnTo>
                      <a:pt x="3495" y="52"/>
                    </a:lnTo>
                    <a:lnTo>
                      <a:pt x="3496" y="53"/>
                    </a:lnTo>
                    <a:lnTo>
                      <a:pt x="3497" y="53"/>
                    </a:lnTo>
                    <a:lnTo>
                      <a:pt x="3499" y="54"/>
                    </a:lnTo>
                    <a:lnTo>
                      <a:pt x="3501" y="54"/>
                    </a:lnTo>
                    <a:lnTo>
                      <a:pt x="3502" y="55"/>
                    </a:lnTo>
                    <a:lnTo>
                      <a:pt x="3504" y="55"/>
                    </a:lnTo>
                    <a:lnTo>
                      <a:pt x="3505" y="56"/>
                    </a:lnTo>
                    <a:lnTo>
                      <a:pt x="3507" y="56"/>
                    </a:lnTo>
                    <a:lnTo>
                      <a:pt x="3508" y="57"/>
                    </a:lnTo>
                    <a:lnTo>
                      <a:pt x="3510" y="58"/>
                    </a:lnTo>
                    <a:lnTo>
                      <a:pt x="3511" y="58"/>
                    </a:lnTo>
                    <a:lnTo>
                      <a:pt x="3513" y="59"/>
                    </a:lnTo>
                    <a:lnTo>
                      <a:pt x="3514" y="59"/>
                    </a:lnTo>
                    <a:lnTo>
                      <a:pt x="3516" y="59"/>
                    </a:lnTo>
                    <a:lnTo>
                      <a:pt x="3518" y="60"/>
                    </a:lnTo>
                    <a:lnTo>
                      <a:pt x="3519" y="60"/>
                    </a:lnTo>
                    <a:lnTo>
                      <a:pt x="3520" y="60"/>
                    </a:lnTo>
                    <a:lnTo>
                      <a:pt x="3522" y="60"/>
                    </a:lnTo>
                    <a:lnTo>
                      <a:pt x="3524" y="60"/>
                    </a:lnTo>
                    <a:lnTo>
                      <a:pt x="3525" y="60"/>
                    </a:lnTo>
                    <a:lnTo>
                      <a:pt x="3526" y="60"/>
                    </a:lnTo>
                    <a:lnTo>
                      <a:pt x="3528" y="60"/>
                    </a:lnTo>
                    <a:lnTo>
                      <a:pt x="3530" y="60"/>
                    </a:lnTo>
                    <a:lnTo>
                      <a:pt x="3531" y="60"/>
                    </a:lnTo>
                    <a:lnTo>
                      <a:pt x="3533" y="60"/>
                    </a:lnTo>
                    <a:lnTo>
                      <a:pt x="3534" y="60"/>
                    </a:lnTo>
                    <a:lnTo>
                      <a:pt x="3536" y="59"/>
                    </a:lnTo>
                    <a:lnTo>
                      <a:pt x="3537" y="59"/>
                    </a:lnTo>
                    <a:lnTo>
                      <a:pt x="3539" y="59"/>
                    </a:lnTo>
                    <a:lnTo>
                      <a:pt x="3540" y="59"/>
                    </a:lnTo>
                    <a:lnTo>
                      <a:pt x="3542" y="58"/>
                    </a:lnTo>
                    <a:lnTo>
                      <a:pt x="3543" y="58"/>
                    </a:lnTo>
                    <a:lnTo>
                      <a:pt x="3545" y="58"/>
                    </a:lnTo>
                    <a:lnTo>
                      <a:pt x="3546" y="58"/>
                    </a:lnTo>
                    <a:lnTo>
                      <a:pt x="3548" y="58"/>
                    </a:lnTo>
                    <a:lnTo>
                      <a:pt x="3549" y="58"/>
                    </a:lnTo>
                    <a:lnTo>
                      <a:pt x="3551" y="58"/>
                    </a:lnTo>
                    <a:lnTo>
                      <a:pt x="3552" y="58"/>
                    </a:lnTo>
                    <a:lnTo>
                      <a:pt x="3554" y="58"/>
                    </a:lnTo>
                    <a:lnTo>
                      <a:pt x="3555" y="58"/>
                    </a:lnTo>
                    <a:lnTo>
                      <a:pt x="3557" y="58"/>
                    </a:lnTo>
                    <a:lnTo>
                      <a:pt x="3558" y="59"/>
                    </a:lnTo>
                    <a:lnTo>
                      <a:pt x="3560" y="59"/>
                    </a:lnTo>
                    <a:lnTo>
                      <a:pt x="3562" y="59"/>
                    </a:lnTo>
                    <a:lnTo>
                      <a:pt x="3563" y="60"/>
                    </a:lnTo>
                    <a:lnTo>
                      <a:pt x="3564" y="60"/>
                    </a:lnTo>
                    <a:lnTo>
                      <a:pt x="3566" y="60"/>
                    </a:lnTo>
                    <a:lnTo>
                      <a:pt x="3568" y="61"/>
                    </a:lnTo>
                    <a:lnTo>
                      <a:pt x="3569" y="61"/>
                    </a:lnTo>
                    <a:lnTo>
                      <a:pt x="3570" y="62"/>
                    </a:lnTo>
                    <a:lnTo>
                      <a:pt x="3572" y="62"/>
                    </a:lnTo>
                    <a:lnTo>
                      <a:pt x="3574" y="62"/>
                    </a:lnTo>
                    <a:lnTo>
                      <a:pt x="3575" y="63"/>
                    </a:lnTo>
                    <a:lnTo>
                      <a:pt x="3577" y="63"/>
                    </a:lnTo>
                    <a:lnTo>
                      <a:pt x="3578" y="63"/>
                    </a:lnTo>
                    <a:lnTo>
                      <a:pt x="3580" y="63"/>
                    </a:lnTo>
                    <a:lnTo>
                      <a:pt x="3581" y="63"/>
                    </a:lnTo>
                    <a:lnTo>
                      <a:pt x="3583" y="62"/>
                    </a:lnTo>
                    <a:lnTo>
                      <a:pt x="3584" y="62"/>
                    </a:lnTo>
                    <a:lnTo>
                      <a:pt x="3586" y="62"/>
                    </a:lnTo>
                    <a:lnTo>
                      <a:pt x="3587" y="61"/>
                    </a:lnTo>
                    <a:lnTo>
                      <a:pt x="3589" y="61"/>
                    </a:lnTo>
                    <a:lnTo>
                      <a:pt x="3591" y="60"/>
                    </a:lnTo>
                    <a:lnTo>
                      <a:pt x="3592" y="59"/>
                    </a:lnTo>
                    <a:lnTo>
                      <a:pt x="3593" y="58"/>
                    </a:lnTo>
                    <a:lnTo>
                      <a:pt x="3595" y="57"/>
                    </a:lnTo>
                    <a:lnTo>
                      <a:pt x="3597" y="56"/>
                    </a:lnTo>
                    <a:lnTo>
                      <a:pt x="3598" y="55"/>
                    </a:lnTo>
                    <a:lnTo>
                      <a:pt x="3599" y="54"/>
                    </a:lnTo>
                    <a:lnTo>
                      <a:pt x="3601" y="52"/>
                    </a:lnTo>
                    <a:lnTo>
                      <a:pt x="3603" y="51"/>
                    </a:lnTo>
                    <a:lnTo>
                      <a:pt x="3604" y="50"/>
                    </a:lnTo>
                    <a:lnTo>
                      <a:pt x="3606" y="48"/>
                    </a:lnTo>
                    <a:lnTo>
                      <a:pt x="3607" y="47"/>
                    </a:lnTo>
                    <a:lnTo>
                      <a:pt x="3609" y="46"/>
                    </a:lnTo>
                    <a:lnTo>
                      <a:pt x="3610" y="45"/>
                    </a:lnTo>
                    <a:lnTo>
                      <a:pt x="3612" y="44"/>
                    </a:lnTo>
                    <a:lnTo>
                      <a:pt x="3613" y="43"/>
                    </a:lnTo>
                    <a:lnTo>
                      <a:pt x="3615" y="42"/>
                    </a:lnTo>
                    <a:lnTo>
                      <a:pt x="3616" y="41"/>
                    </a:lnTo>
                    <a:lnTo>
                      <a:pt x="3618" y="40"/>
                    </a:lnTo>
                    <a:lnTo>
                      <a:pt x="3619" y="40"/>
                    </a:lnTo>
                    <a:lnTo>
                      <a:pt x="3621" y="39"/>
                    </a:lnTo>
                    <a:lnTo>
                      <a:pt x="3622" y="38"/>
                    </a:lnTo>
                    <a:lnTo>
                      <a:pt x="3624" y="38"/>
                    </a:lnTo>
                    <a:lnTo>
                      <a:pt x="3625" y="38"/>
                    </a:lnTo>
                    <a:lnTo>
                      <a:pt x="3627" y="37"/>
                    </a:lnTo>
                    <a:lnTo>
                      <a:pt x="3628" y="37"/>
                    </a:lnTo>
                    <a:lnTo>
                      <a:pt x="3630" y="37"/>
                    </a:lnTo>
                    <a:lnTo>
                      <a:pt x="3631" y="37"/>
                    </a:lnTo>
                    <a:lnTo>
                      <a:pt x="3633" y="37"/>
                    </a:lnTo>
                    <a:lnTo>
                      <a:pt x="3635" y="37"/>
                    </a:lnTo>
                    <a:lnTo>
                      <a:pt x="3636" y="37"/>
                    </a:lnTo>
                    <a:lnTo>
                      <a:pt x="3637" y="38"/>
                    </a:lnTo>
                    <a:lnTo>
                      <a:pt x="3639" y="38"/>
                    </a:lnTo>
                    <a:lnTo>
                      <a:pt x="3641" y="38"/>
                    </a:lnTo>
                    <a:lnTo>
                      <a:pt x="3642" y="38"/>
                    </a:lnTo>
                    <a:lnTo>
                      <a:pt x="3644" y="38"/>
                    </a:lnTo>
                    <a:lnTo>
                      <a:pt x="3645" y="39"/>
                    </a:lnTo>
                    <a:lnTo>
                      <a:pt x="3647" y="39"/>
                    </a:lnTo>
                    <a:lnTo>
                      <a:pt x="3648" y="39"/>
                    </a:lnTo>
                    <a:lnTo>
                      <a:pt x="3650" y="39"/>
                    </a:lnTo>
                    <a:lnTo>
                      <a:pt x="3651" y="39"/>
                    </a:lnTo>
                    <a:lnTo>
                      <a:pt x="3653" y="40"/>
                    </a:lnTo>
                    <a:lnTo>
                      <a:pt x="3654" y="40"/>
                    </a:lnTo>
                    <a:lnTo>
                      <a:pt x="3656" y="40"/>
                    </a:lnTo>
                    <a:lnTo>
                      <a:pt x="3657" y="40"/>
                    </a:lnTo>
                    <a:lnTo>
                      <a:pt x="3659" y="40"/>
                    </a:lnTo>
                    <a:lnTo>
                      <a:pt x="3660" y="40"/>
                    </a:lnTo>
                    <a:lnTo>
                      <a:pt x="3662" y="40"/>
                    </a:lnTo>
                    <a:lnTo>
                      <a:pt x="3664" y="40"/>
                    </a:lnTo>
                    <a:lnTo>
                      <a:pt x="3665" y="39"/>
                    </a:lnTo>
                    <a:lnTo>
                      <a:pt x="3666" y="39"/>
                    </a:lnTo>
                    <a:lnTo>
                      <a:pt x="3668" y="39"/>
                    </a:lnTo>
                    <a:lnTo>
                      <a:pt x="3670" y="39"/>
                    </a:lnTo>
                    <a:lnTo>
                      <a:pt x="3671" y="39"/>
                    </a:lnTo>
                    <a:lnTo>
                      <a:pt x="3672" y="39"/>
                    </a:lnTo>
                    <a:lnTo>
                      <a:pt x="3674" y="39"/>
                    </a:lnTo>
                    <a:lnTo>
                      <a:pt x="3676" y="39"/>
                    </a:lnTo>
                    <a:lnTo>
                      <a:pt x="3677" y="39"/>
                    </a:lnTo>
                    <a:lnTo>
                      <a:pt x="3679" y="39"/>
                    </a:lnTo>
                    <a:lnTo>
                      <a:pt x="3680" y="38"/>
                    </a:lnTo>
                    <a:lnTo>
                      <a:pt x="3682" y="38"/>
                    </a:lnTo>
                    <a:lnTo>
                      <a:pt x="3683" y="38"/>
                    </a:lnTo>
                    <a:lnTo>
                      <a:pt x="3685" y="38"/>
                    </a:lnTo>
                    <a:lnTo>
                      <a:pt x="3686" y="38"/>
                    </a:lnTo>
                    <a:lnTo>
                      <a:pt x="3688" y="38"/>
                    </a:lnTo>
                    <a:lnTo>
                      <a:pt x="3689" y="38"/>
                    </a:lnTo>
                    <a:lnTo>
                      <a:pt x="3691" y="38"/>
                    </a:lnTo>
                    <a:lnTo>
                      <a:pt x="3692" y="38"/>
                    </a:lnTo>
                    <a:lnTo>
                      <a:pt x="3694" y="38"/>
                    </a:lnTo>
                    <a:lnTo>
                      <a:pt x="3695" y="38"/>
                    </a:lnTo>
                    <a:lnTo>
                      <a:pt x="3697" y="38"/>
                    </a:lnTo>
                    <a:lnTo>
                      <a:pt x="3698" y="37"/>
                    </a:lnTo>
                    <a:lnTo>
                      <a:pt x="3700" y="37"/>
                    </a:lnTo>
                    <a:lnTo>
                      <a:pt x="3701" y="37"/>
                    </a:lnTo>
                    <a:lnTo>
                      <a:pt x="3703" y="37"/>
                    </a:lnTo>
                    <a:lnTo>
                      <a:pt x="3704" y="37"/>
                    </a:lnTo>
                    <a:lnTo>
                      <a:pt x="3706" y="37"/>
                    </a:lnTo>
                    <a:lnTo>
                      <a:pt x="3708" y="36"/>
                    </a:lnTo>
                    <a:lnTo>
                      <a:pt x="3709" y="36"/>
                    </a:lnTo>
                    <a:lnTo>
                      <a:pt x="3710" y="36"/>
                    </a:lnTo>
                    <a:lnTo>
                      <a:pt x="3712" y="36"/>
                    </a:lnTo>
                    <a:lnTo>
                      <a:pt x="3714" y="36"/>
                    </a:lnTo>
                    <a:lnTo>
                      <a:pt x="3715" y="36"/>
                    </a:lnTo>
                    <a:lnTo>
                      <a:pt x="3717" y="36"/>
                    </a:lnTo>
                    <a:lnTo>
                      <a:pt x="3718" y="36"/>
                    </a:lnTo>
                    <a:lnTo>
                      <a:pt x="3720" y="36"/>
                    </a:lnTo>
                    <a:lnTo>
                      <a:pt x="3721" y="36"/>
                    </a:lnTo>
                    <a:lnTo>
                      <a:pt x="3723" y="36"/>
                    </a:lnTo>
                    <a:lnTo>
                      <a:pt x="3724" y="36"/>
                    </a:lnTo>
                    <a:lnTo>
                      <a:pt x="3726" y="36"/>
                    </a:lnTo>
                    <a:lnTo>
                      <a:pt x="3727" y="36"/>
                    </a:lnTo>
                    <a:lnTo>
                      <a:pt x="3729" y="37"/>
                    </a:lnTo>
                    <a:lnTo>
                      <a:pt x="3730" y="37"/>
                    </a:lnTo>
                    <a:lnTo>
                      <a:pt x="3732" y="37"/>
                    </a:lnTo>
                    <a:lnTo>
                      <a:pt x="3733" y="38"/>
                    </a:lnTo>
                    <a:lnTo>
                      <a:pt x="3735" y="38"/>
                    </a:lnTo>
                    <a:lnTo>
                      <a:pt x="3737" y="38"/>
                    </a:lnTo>
                    <a:lnTo>
                      <a:pt x="3738" y="39"/>
                    </a:lnTo>
                    <a:lnTo>
                      <a:pt x="3739" y="40"/>
                    </a:lnTo>
                    <a:lnTo>
                      <a:pt x="3741" y="40"/>
                    </a:lnTo>
                    <a:lnTo>
                      <a:pt x="3743" y="40"/>
                    </a:lnTo>
                    <a:lnTo>
                      <a:pt x="3744" y="41"/>
                    </a:lnTo>
                    <a:lnTo>
                      <a:pt x="3746" y="41"/>
                    </a:lnTo>
                    <a:lnTo>
                      <a:pt x="3747" y="41"/>
                    </a:lnTo>
                    <a:lnTo>
                      <a:pt x="3749" y="42"/>
                    </a:lnTo>
                    <a:lnTo>
                      <a:pt x="3750" y="42"/>
                    </a:lnTo>
                    <a:lnTo>
                      <a:pt x="3752" y="42"/>
                    </a:lnTo>
                    <a:lnTo>
                      <a:pt x="3753" y="42"/>
                    </a:lnTo>
                    <a:lnTo>
                      <a:pt x="3755" y="42"/>
                    </a:lnTo>
                    <a:lnTo>
                      <a:pt x="3756" y="42"/>
                    </a:lnTo>
                    <a:lnTo>
                      <a:pt x="3758" y="41"/>
                    </a:lnTo>
                    <a:lnTo>
                      <a:pt x="3759" y="41"/>
                    </a:lnTo>
                    <a:lnTo>
                      <a:pt x="3761" y="41"/>
                    </a:lnTo>
                    <a:lnTo>
                      <a:pt x="3762" y="40"/>
                    </a:lnTo>
                    <a:lnTo>
                      <a:pt x="3764" y="40"/>
                    </a:lnTo>
                    <a:lnTo>
                      <a:pt x="3765" y="39"/>
                    </a:lnTo>
                    <a:lnTo>
                      <a:pt x="3767" y="38"/>
                    </a:lnTo>
                    <a:lnTo>
                      <a:pt x="3768" y="38"/>
                    </a:lnTo>
                    <a:lnTo>
                      <a:pt x="3770" y="37"/>
                    </a:lnTo>
                    <a:lnTo>
                      <a:pt x="3771" y="36"/>
                    </a:lnTo>
                    <a:lnTo>
                      <a:pt x="3773" y="36"/>
                    </a:lnTo>
                    <a:lnTo>
                      <a:pt x="3775" y="35"/>
                    </a:lnTo>
                    <a:lnTo>
                      <a:pt x="3776" y="34"/>
                    </a:lnTo>
                    <a:lnTo>
                      <a:pt x="3777" y="34"/>
                    </a:lnTo>
                    <a:lnTo>
                      <a:pt x="3779" y="33"/>
                    </a:lnTo>
                    <a:lnTo>
                      <a:pt x="3781" y="33"/>
                    </a:lnTo>
                    <a:lnTo>
                      <a:pt x="3782" y="32"/>
                    </a:lnTo>
                    <a:lnTo>
                      <a:pt x="3783" y="32"/>
                    </a:lnTo>
                    <a:lnTo>
                      <a:pt x="3785" y="32"/>
                    </a:lnTo>
                    <a:lnTo>
                      <a:pt x="3787" y="32"/>
                    </a:lnTo>
                    <a:lnTo>
                      <a:pt x="3788" y="31"/>
                    </a:lnTo>
                    <a:lnTo>
                      <a:pt x="3790" y="32"/>
                    </a:lnTo>
                    <a:lnTo>
                      <a:pt x="3791" y="32"/>
                    </a:lnTo>
                    <a:lnTo>
                      <a:pt x="3793" y="32"/>
                    </a:lnTo>
                    <a:lnTo>
                      <a:pt x="3794" y="32"/>
                    </a:lnTo>
                    <a:lnTo>
                      <a:pt x="3796" y="33"/>
                    </a:lnTo>
                    <a:lnTo>
                      <a:pt x="3797" y="33"/>
                    </a:lnTo>
                    <a:lnTo>
                      <a:pt x="3799" y="34"/>
                    </a:lnTo>
                    <a:lnTo>
                      <a:pt x="3800" y="34"/>
                    </a:lnTo>
                    <a:lnTo>
                      <a:pt x="3802" y="35"/>
                    </a:lnTo>
                    <a:lnTo>
                      <a:pt x="3803" y="36"/>
                    </a:lnTo>
                    <a:lnTo>
                      <a:pt x="3804" y="3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5" name="Freeform 113">
                <a:extLst>
                  <a:ext uri="{FF2B5EF4-FFF2-40B4-BE49-F238E27FC236}">
                    <a16:creationId xmlns:a16="http://schemas.microsoft.com/office/drawing/2014/main" id="{D3272EFC-B056-4F30-8B4E-193EF53FB2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919050"/>
                <a:ext cx="6038850" cy="104775"/>
              </a:xfrm>
              <a:custGeom>
                <a:avLst/>
                <a:gdLst>
                  <a:gd name="T0" fmla="*/ 60 w 3804"/>
                  <a:gd name="T1" fmla="*/ 56 h 66"/>
                  <a:gd name="T2" fmla="*/ 121 w 3804"/>
                  <a:gd name="T3" fmla="*/ 41 h 66"/>
                  <a:gd name="T4" fmla="*/ 182 w 3804"/>
                  <a:gd name="T5" fmla="*/ 20 h 66"/>
                  <a:gd name="T6" fmla="*/ 242 w 3804"/>
                  <a:gd name="T7" fmla="*/ 42 h 66"/>
                  <a:gd name="T8" fmla="*/ 303 w 3804"/>
                  <a:gd name="T9" fmla="*/ 43 h 66"/>
                  <a:gd name="T10" fmla="*/ 364 w 3804"/>
                  <a:gd name="T11" fmla="*/ 35 h 66"/>
                  <a:gd name="T12" fmla="*/ 425 w 3804"/>
                  <a:gd name="T13" fmla="*/ 32 h 66"/>
                  <a:gd name="T14" fmla="*/ 486 w 3804"/>
                  <a:gd name="T15" fmla="*/ 36 h 66"/>
                  <a:gd name="T16" fmla="*/ 547 w 3804"/>
                  <a:gd name="T17" fmla="*/ 34 h 66"/>
                  <a:gd name="T18" fmla="*/ 608 w 3804"/>
                  <a:gd name="T19" fmla="*/ 30 h 66"/>
                  <a:gd name="T20" fmla="*/ 668 w 3804"/>
                  <a:gd name="T21" fmla="*/ 36 h 66"/>
                  <a:gd name="T22" fmla="*/ 729 w 3804"/>
                  <a:gd name="T23" fmla="*/ 33 h 66"/>
                  <a:gd name="T24" fmla="*/ 790 w 3804"/>
                  <a:gd name="T25" fmla="*/ 28 h 66"/>
                  <a:gd name="T26" fmla="*/ 851 w 3804"/>
                  <a:gd name="T27" fmla="*/ 36 h 66"/>
                  <a:gd name="T28" fmla="*/ 912 w 3804"/>
                  <a:gd name="T29" fmla="*/ 36 h 66"/>
                  <a:gd name="T30" fmla="*/ 973 w 3804"/>
                  <a:gd name="T31" fmla="*/ 42 h 66"/>
                  <a:gd name="T32" fmla="*/ 1033 w 3804"/>
                  <a:gd name="T33" fmla="*/ 33 h 66"/>
                  <a:gd name="T34" fmla="*/ 1094 w 3804"/>
                  <a:gd name="T35" fmla="*/ 37 h 66"/>
                  <a:gd name="T36" fmla="*/ 1155 w 3804"/>
                  <a:gd name="T37" fmla="*/ 44 h 66"/>
                  <a:gd name="T38" fmla="*/ 1216 w 3804"/>
                  <a:gd name="T39" fmla="*/ 46 h 66"/>
                  <a:gd name="T40" fmla="*/ 1277 w 3804"/>
                  <a:gd name="T41" fmla="*/ 32 h 66"/>
                  <a:gd name="T42" fmla="*/ 1338 w 3804"/>
                  <a:gd name="T43" fmla="*/ 28 h 66"/>
                  <a:gd name="T44" fmla="*/ 1399 w 3804"/>
                  <a:gd name="T45" fmla="*/ 41 h 66"/>
                  <a:gd name="T46" fmla="*/ 1459 w 3804"/>
                  <a:gd name="T47" fmla="*/ 30 h 66"/>
                  <a:gd name="T48" fmla="*/ 1520 w 3804"/>
                  <a:gd name="T49" fmla="*/ 21 h 66"/>
                  <a:gd name="T50" fmla="*/ 1581 w 3804"/>
                  <a:gd name="T51" fmla="*/ 26 h 66"/>
                  <a:gd name="T52" fmla="*/ 1642 w 3804"/>
                  <a:gd name="T53" fmla="*/ 25 h 66"/>
                  <a:gd name="T54" fmla="*/ 1703 w 3804"/>
                  <a:gd name="T55" fmla="*/ 29 h 66"/>
                  <a:gd name="T56" fmla="*/ 1764 w 3804"/>
                  <a:gd name="T57" fmla="*/ 31 h 66"/>
                  <a:gd name="T58" fmla="*/ 1824 w 3804"/>
                  <a:gd name="T59" fmla="*/ 48 h 66"/>
                  <a:gd name="T60" fmla="*/ 1885 w 3804"/>
                  <a:gd name="T61" fmla="*/ 42 h 66"/>
                  <a:gd name="T62" fmla="*/ 1946 w 3804"/>
                  <a:gd name="T63" fmla="*/ 43 h 66"/>
                  <a:gd name="T64" fmla="*/ 2007 w 3804"/>
                  <a:gd name="T65" fmla="*/ 42 h 66"/>
                  <a:gd name="T66" fmla="*/ 2068 w 3804"/>
                  <a:gd name="T67" fmla="*/ 48 h 66"/>
                  <a:gd name="T68" fmla="*/ 2129 w 3804"/>
                  <a:gd name="T69" fmla="*/ 31 h 66"/>
                  <a:gd name="T70" fmla="*/ 2190 w 3804"/>
                  <a:gd name="T71" fmla="*/ 34 h 66"/>
                  <a:gd name="T72" fmla="*/ 2250 w 3804"/>
                  <a:gd name="T73" fmla="*/ 34 h 66"/>
                  <a:gd name="T74" fmla="*/ 2311 w 3804"/>
                  <a:gd name="T75" fmla="*/ 20 h 66"/>
                  <a:gd name="T76" fmla="*/ 2372 w 3804"/>
                  <a:gd name="T77" fmla="*/ 34 h 66"/>
                  <a:gd name="T78" fmla="*/ 2433 w 3804"/>
                  <a:gd name="T79" fmla="*/ 7 h 66"/>
                  <a:gd name="T80" fmla="*/ 2494 w 3804"/>
                  <a:gd name="T81" fmla="*/ 24 h 66"/>
                  <a:gd name="T82" fmla="*/ 2555 w 3804"/>
                  <a:gd name="T83" fmla="*/ 37 h 66"/>
                  <a:gd name="T84" fmla="*/ 2616 w 3804"/>
                  <a:gd name="T85" fmla="*/ 26 h 66"/>
                  <a:gd name="T86" fmla="*/ 2676 w 3804"/>
                  <a:gd name="T87" fmla="*/ 45 h 66"/>
                  <a:gd name="T88" fmla="*/ 2737 w 3804"/>
                  <a:gd name="T89" fmla="*/ 48 h 66"/>
                  <a:gd name="T90" fmla="*/ 2798 w 3804"/>
                  <a:gd name="T91" fmla="*/ 53 h 66"/>
                  <a:gd name="T92" fmla="*/ 2859 w 3804"/>
                  <a:gd name="T93" fmla="*/ 49 h 66"/>
                  <a:gd name="T94" fmla="*/ 2920 w 3804"/>
                  <a:gd name="T95" fmla="*/ 57 h 66"/>
                  <a:gd name="T96" fmla="*/ 2981 w 3804"/>
                  <a:gd name="T97" fmla="*/ 47 h 66"/>
                  <a:gd name="T98" fmla="*/ 3041 w 3804"/>
                  <a:gd name="T99" fmla="*/ 50 h 66"/>
                  <a:gd name="T100" fmla="*/ 3102 w 3804"/>
                  <a:gd name="T101" fmla="*/ 34 h 66"/>
                  <a:gd name="T102" fmla="*/ 3163 w 3804"/>
                  <a:gd name="T103" fmla="*/ 31 h 66"/>
                  <a:gd name="T104" fmla="*/ 3224 w 3804"/>
                  <a:gd name="T105" fmla="*/ 33 h 66"/>
                  <a:gd name="T106" fmla="*/ 3285 w 3804"/>
                  <a:gd name="T107" fmla="*/ 44 h 66"/>
                  <a:gd name="T108" fmla="*/ 3345 w 3804"/>
                  <a:gd name="T109" fmla="*/ 37 h 66"/>
                  <a:gd name="T110" fmla="*/ 3407 w 3804"/>
                  <a:gd name="T111" fmla="*/ 35 h 66"/>
                  <a:gd name="T112" fmla="*/ 3467 w 3804"/>
                  <a:gd name="T113" fmla="*/ 45 h 66"/>
                  <a:gd name="T114" fmla="*/ 3528 w 3804"/>
                  <a:gd name="T115" fmla="*/ 46 h 66"/>
                  <a:gd name="T116" fmla="*/ 3589 w 3804"/>
                  <a:gd name="T117" fmla="*/ 47 h 66"/>
                  <a:gd name="T118" fmla="*/ 3650 w 3804"/>
                  <a:gd name="T119" fmla="*/ 30 h 66"/>
                  <a:gd name="T120" fmla="*/ 3710 w 3804"/>
                  <a:gd name="T121" fmla="*/ 26 h 66"/>
                  <a:gd name="T122" fmla="*/ 3771 w 3804"/>
                  <a:gd name="T123" fmla="*/ 27 h 6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66">
                    <a:moveTo>
                      <a:pt x="0" y="49"/>
                    </a:moveTo>
                    <a:lnTo>
                      <a:pt x="2" y="49"/>
                    </a:lnTo>
                    <a:lnTo>
                      <a:pt x="4" y="49"/>
                    </a:lnTo>
                    <a:lnTo>
                      <a:pt x="5" y="49"/>
                    </a:lnTo>
                    <a:lnTo>
                      <a:pt x="7" y="49"/>
                    </a:lnTo>
                    <a:lnTo>
                      <a:pt x="8" y="49"/>
                    </a:lnTo>
                    <a:lnTo>
                      <a:pt x="10" y="48"/>
                    </a:lnTo>
                    <a:lnTo>
                      <a:pt x="11" y="48"/>
                    </a:lnTo>
                    <a:lnTo>
                      <a:pt x="13" y="48"/>
                    </a:lnTo>
                    <a:lnTo>
                      <a:pt x="14" y="48"/>
                    </a:lnTo>
                    <a:lnTo>
                      <a:pt x="16" y="48"/>
                    </a:lnTo>
                    <a:lnTo>
                      <a:pt x="17" y="48"/>
                    </a:lnTo>
                    <a:lnTo>
                      <a:pt x="19" y="48"/>
                    </a:lnTo>
                    <a:lnTo>
                      <a:pt x="21" y="48"/>
                    </a:lnTo>
                    <a:lnTo>
                      <a:pt x="22" y="48"/>
                    </a:lnTo>
                    <a:lnTo>
                      <a:pt x="23" y="48"/>
                    </a:lnTo>
                    <a:lnTo>
                      <a:pt x="25" y="48"/>
                    </a:lnTo>
                    <a:lnTo>
                      <a:pt x="27" y="48"/>
                    </a:lnTo>
                    <a:lnTo>
                      <a:pt x="28" y="48"/>
                    </a:lnTo>
                    <a:lnTo>
                      <a:pt x="29" y="48"/>
                    </a:lnTo>
                    <a:lnTo>
                      <a:pt x="31" y="48"/>
                    </a:lnTo>
                    <a:lnTo>
                      <a:pt x="33" y="48"/>
                    </a:lnTo>
                    <a:lnTo>
                      <a:pt x="34" y="49"/>
                    </a:lnTo>
                    <a:lnTo>
                      <a:pt x="36" y="49"/>
                    </a:lnTo>
                    <a:lnTo>
                      <a:pt x="37" y="49"/>
                    </a:lnTo>
                    <a:lnTo>
                      <a:pt x="39" y="49"/>
                    </a:lnTo>
                    <a:lnTo>
                      <a:pt x="40" y="50"/>
                    </a:lnTo>
                    <a:lnTo>
                      <a:pt x="42" y="51"/>
                    </a:lnTo>
                    <a:lnTo>
                      <a:pt x="43" y="51"/>
                    </a:lnTo>
                    <a:lnTo>
                      <a:pt x="45" y="51"/>
                    </a:lnTo>
                    <a:lnTo>
                      <a:pt x="46" y="52"/>
                    </a:lnTo>
                    <a:lnTo>
                      <a:pt x="48" y="52"/>
                    </a:lnTo>
                    <a:lnTo>
                      <a:pt x="49" y="53"/>
                    </a:lnTo>
                    <a:lnTo>
                      <a:pt x="51" y="53"/>
                    </a:lnTo>
                    <a:lnTo>
                      <a:pt x="52" y="54"/>
                    </a:lnTo>
                    <a:lnTo>
                      <a:pt x="54" y="54"/>
                    </a:lnTo>
                    <a:lnTo>
                      <a:pt x="55" y="55"/>
                    </a:lnTo>
                    <a:lnTo>
                      <a:pt x="57" y="55"/>
                    </a:lnTo>
                    <a:lnTo>
                      <a:pt x="58" y="56"/>
                    </a:lnTo>
                    <a:lnTo>
                      <a:pt x="60" y="56"/>
                    </a:lnTo>
                    <a:lnTo>
                      <a:pt x="61" y="57"/>
                    </a:lnTo>
                    <a:lnTo>
                      <a:pt x="63" y="58"/>
                    </a:lnTo>
                    <a:lnTo>
                      <a:pt x="65" y="59"/>
                    </a:lnTo>
                    <a:lnTo>
                      <a:pt x="66" y="59"/>
                    </a:lnTo>
                    <a:lnTo>
                      <a:pt x="67" y="60"/>
                    </a:lnTo>
                    <a:lnTo>
                      <a:pt x="69" y="60"/>
                    </a:lnTo>
                    <a:lnTo>
                      <a:pt x="71" y="61"/>
                    </a:lnTo>
                    <a:lnTo>
                      <a:pt x="72" y="62"/>
                    </a:lnTo>
                    <a:lnTo>
                      <a:pt x="74" y="62"/>
                    </a:lnTo>
                    <a:lnTo>
                      <a:pt x="75" y="63"/>
                    </a:lnTo>
                    <a:lnTo>
                      <a:pt x="77" y="64"/>
                    </a:lnTo>
                    <a:lnTo>
                      <a:pt x="78" y="64"/>
                    </a:lnTo>
                    <a:lnTo>
                      <a:pt x="80" y="64"/>
                    </a:lnTo>
                    <a:lnTo>
                      <a:pt x="81" y="65"/>
                    </a:lnTo>
                    <a:lnTo>
                      <a:pt x="83" y="65"/>
                    </a:lnTo>
                    <a:lnTo>
                      <a:pt x="84" y="65"/>
                    </a:lnTo>
                    <a:lnTo>
                      <a:pt x="86" y="66"/>
                    </a:lnTo>
                    <a:lnTo>
                      <a:pt x="87" y="66"/>
                    </a:lnTo>
                    <a:lnTo>
                      <a:pt x="89" y="66"/>
                    </a:lnTo>
                    <a:lnTo>
                      <a:pt x="90" y="66"/>
                    </a:lnTo>
                    <a:lnTo>
                      <a:pt x="92" y="66"/>
                    </a:lnTo>
                    <a:lnTo>
                      <a:pt x="94" y="66"/>
                    </a:lnTo>
                    <a:lnTo>
                      <a:pt x="95" y="65"/>
                    </a:lnTo>
                    <a:lnTo>
                      <a:pt x="96" y="65"/>
                    </a:lnTo>
                    <a:lnTo>
                      <a:pt x="98" y="64"/>
                    </a:lnTo>
                    <a:lnTo>
                      <a:pt x="100" y="63"/>
                    </a:lnTo>
                    <a:lnTo>
                      <a:pt x="101" y="62"/>
                    </a:lnTo>
                    <a:lnTo>
                      <a:pt x="102" y="61"/>
                    </a:lnTo>
                    <a:lnTo>
                      <a:pt x="104" y="60"/>
                    </a:lnTo>
                    <a:lnTo>
                      <a:pt x="106" y="59"/>
                    </a:lnTo>
                    <a:lnTo>
                      <a:pt x="107" y="58"/>
                    </a:lnTo>
                    <a:lnTo>
                      <a:pt x="109" y="56"/>
                    </a:lnTo>
                    <a:lnTo>
                      <a:pt x="110" y="55"/>
                    </a:lnTo>
                    <a:lnTo>
                      <a:pt x="112" y="53"/>
                    </a:lnTo>
                    <a:lnTo>
                      <a:pt x="113" y="51"/>
                    </a:lnTo>
                    <a:lnTo>
                      <a:pt x="115" y="49"/>
                    </a:lnTo>
                    <a:lnTo>
                      <a:pt x="116" y="47"/>
                    </a:lnTo>
                    <a:lnTo>
                      <a:pt x="118" y="46"/>
                    </a:lnTo>
                    <a:lnTo>
                      <a:pt x="119" y="43"/>
                    </a:lnTo>
                    <a:lnTo>
                      <a:pt x="121" y="41"/>
                    </a:lnTo>
                    <a:lnTo>
                      <a:pt x="122" y="39"/>
                    </a:lnTo>
                    <a:lnTo>
                      <a:pt x="124" y="37"/>
                    </a:lnTo>
                    <a:lnTo>
                      <a:pt x="125" y="35"/>
                    </a:lnTo>
                    <a:lnTo>
                      <a:pt x="127" y="33"/>
                    </a:lnTo>
                    <a:lnTo>
                      <a:pt x="128" y="31"/>
                    </a:lnTo>
                    <a:lnTo>
                      <a:pt x="130" y="29"/>
                    </a:lnTo>
                    <a:lnTo>
                      <a:pt x="131" y="27"/>
                    </a:lnTo>
                    <a:lnTo>
                      <a:pt x="133" y="25"/>
                    </a:lnTo>
                    <a:lnTo>
                      <a:pt x="134" y="23"/>
                    </a:lnTo>
                    <a:lnTo>
                      <a:pt x="136" y="22"/>
                    </a:lnTo>
                    <a:lnTo>
                      <a:pt x="138" y="21"/>
                    </a:lnTo>
                    <a:lnTo>
                      <a:pt x="139" y="19"/>
                    </a:lnTo>
                    <a:lnTo>
                      <a:pt x="140" y="18"/>
                    </a:lnTo>
                    <a:lnTo>
                      <a:pt x="142" y="17"/>
                    </a:lnTo>
                    <a:lnTo>
                      <a:pt x="144" y="16"/>
                    </a:lnTo>
                    <a:lnTo>
                      <a:pt x="145" y="15"/>
                    </a:lnTo>
                    <a:lnTo>
                      <a:pt x="147" y="14"/>
                    </a:lnTo>
                    <a:lnTo>
                      <a:pt x="148" y="14"/>
                    </a:lnTo>
                    <a:lnTo>
                      <a:pt x="150" y="13"/>
                    </a:lnTo>
                    <a:lnTo>
                      <a:pt x="151" y="13"/>
                    </a:lnTo>
                    <a:lnTo>
                      <a:pt x="153" y="13"/>
                    </a:lnTo>
                    <a:lnTo>
                      <a:pt x="154" y="13"/>
                    </a:lnTo>
                    <a:lnTo>
                      <a:pt x="156" y="13"/>
                    </a:lnTo>
                    <a:lnTo>
                      <a:pt x="157" y="13"/>
                    </a:lnTo>
                    <a:lnTo>
                      <a:pt x="159" y="13"/>
                    </a:lnTo>
                    <a:lnTo>
                      <a:pt x="160" y="13"/>
                    </a:lnTo>
                    <a:lnTo>
                      <a:pt x="162" y="14"/>
                    </a:lnTo>
                    <a:lnTo>
                      <a:pt x="163" y="14"/>
                    </a:lnTo>
                    <a:lnTo>
                      <a:pt x="165" y="15"/>
                    </a:lnTo>
                    <a:lnTo>
                      <a:pt x="167" y="15"/>
                    </a:lnTo>
                    <a:lnTo>
                      <a:pt x="168" y="16"/>
                    </a:lnTo>
                    <a:lnTo>
                      <a:pt x="169" y="16"/>
                    </a:lnTo>
                    <a:lnTo>
                      <a:pt x="171" y="17"/>
                    </a:lnTo>
                    <a:lnTo>
                      <a:pt x="173" y="17"/>
                    </a:lnTo>
                    <a:lnTo>
                      <a:pt x="174" y="17"/>
                    </a:lnTo>
                    <a:lnTo>
                      <a:pt x="176" y="18"/>
                    </a:lnTo>
                    <a:lnTo>
                      <a:pt x="177" y="18"/>
                    </a:lnTo>
                    <a:lnTo>
                      <a:pt x="179" y="19"/>
                    </a:lnTo>
                    <a:lnTo>
                      <a:pt x="180" y="19"/>
                    </a:lnTo>
                    <a:lnTo>
                      <a:pt x="182" y="20"/>
                    </a:lnTo>
                    <a:lnTo>
                      <a:pt x="183" y="21"/>
                    </a:lnTo>
                    <a:lnTo>
                      <a:pt x="185" y="21"/>
                    </a:lnTo>
                    <a:lnTo>
                      <a:pt x="186" y="21"/>
                    </a:lnTo>
                    <a:lnTo>
                      <a:pt x="188" y="22"/>
                    </a:lnTo>
                    <a:lnTo>
                      <a:pt x="189" y="22"/>
                    </a:lnTo>
                    <a:lnTo>
                      <a:pt x="191" y="23"/>
                    </a:lnTo>
                    <a:lnTo>
                      <a:pt x="192" y="23"/>
                    </a:lnTo>
                    <a:lnTo>
                      <a:pt x="194" y="24"/>
                    </a:lnTo>
                    <a:lnTo>
                      <a:pt x="195" y="24"/>
                    </a:lnTo>
                    <a:lnTo>
                      <a:pt x="197" y="25"/>
                    </a:lnTo>
                    <a:lnTo>
                      <a:pt x="198" y="26"/>
                    </a:lnTo>
                    <a:lnTo>
                      <a:pt x="200" y="27"/>
                    </a:lnTo>
                    <a:lnTo>
                      <a:pt x="201" y="27"/>
                    </a:lnTo>
                    <a:lnTo>
                      <a:pt x="203" y="28"/>
                    </a:lnTo>
                    <a:lnTo>
                      <a:pt x="204" y="29"/>
                    </a:lnTo>
                    <a:lnTo>
                      <a:pt x="206" y="30"/>
                    </a:lnTo>
                    <a:lnTo>
                      <a:pt x="207" y="31"/>
                    </a:lnTo>
                    <a:lnTo>
                      <a:pt x="209" y="31"/>
                    </a:lnTo>
                    <a:lnTo>
                      <a:pt x="211" y="33"/>
                    </a:lnTo>
                    <a:lnTo>
                      <a:pt x="212" y="34"/>
                    </a:lnTo>
                    <a:lnTo>
                      <a:pt x="213" y="34"/>
                    </a:lnTo>
                    <a:lnTo>
                      <a:pt x="215" y="35"/>
                    </a:lnTo>
                    <a:lnTo>
                      <a:pt x="217" y="36"/>
                    </a:lnTo>
                    <a:lnTo>
                      <a:pt x="218" y="37"/>
                    </a:lnTo>
                    <a:lnTo>
                      <a:pt x="220" y="38"/>
                    </a:lnTo>
                    <a:lnTo>
                      <a:pt x="221" y="39"/>
                    </a:lnTo>
                    <a:lnTo>
                      <a:pt x="223" y="40"/>
                    </a:lnTo>
                    <a:lnTo>
                      <a:pt x="224" y="40"/>
                    </a:lnTo>
                    <a:lnTo>
                      <a:pt x="226" y="41"/>
                    </a:lnTo>
                    <a:lnTo>
                      <a:pt x="227" y="42"/>
                    </a:lnTo>
                    <a:lnTo>
                      <a:pt x="229" y="42"/>
                    </a:lnTo>
                    <a:lnTo>
                      <a:pt x="230" y="42"/>
                    </a:lnTo>
                    <a:lnTo>
                      <a:pt x="232" y="43"/>
                    </a:lnTo>
                    <a:lnTo>
                      <a:pt x="233" y="43"/>
                    </a:lnTo>
                    <a:lnTo>
                      <a:pt x="235" y="43"/>
                    </a:lnTo>
                    <a:lnTo>
                      <a:pt x="236" y="43"/>
                    </a:lnTo>
                    <a:lnTo>
                      <a:pt x="238" y="43"/>
                    </a:lnTo>
                    <a:lnTo>
                      <a:pt x="240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1"/>
                    </a:lnTo>
                    <a:lnTo>
                      <a:pt x="246" y="41"/>
                    </a:lnTo>
                    <a:lnTo>
                      <a:pt x="247" y="40"/>
                    </a:lnTo>
                    <a:lnTo>
                      <a:pt x="249" y="39"/>
                    </a:lnTo>
                    <a:lnTo>
                      <a:pt x="250" y="38"/>
                    </a:lnTo>
                    <a:lnTo>
                      <a:pt x="252" y="37"/>
                    </a:lnTo>
                    <a:lnTo>
                      <a:pt x="253" y="37"/>
                    </a:lnTo>
                    <a:lnTo>
                      <a:pt x="255" y="36"/>
                    </a:lnTo>
                    <a:lnTo>
                      <a:pt x="256" y="35"/>
                    </a:lnTo>
                    <a:lnTo>
                      <a:pt x="258" y="34"/>
                    </a:lnTo>
                    <a:lnTo>
                      <a:pt x="259" y="34"/>
                    </a:lnTo>
                    <a:lnTo>
                      <a:pt x="261" y="33"/>
                    </a:lnTo>
                    <a:lnTo>
                      <a:pt x="262" y="32"/>
                    </a:lnTo>
                    <a:lnTo>
                      <a:pt x="264" y="31"/>
                    </a:lnTo>
                    <a:lnTo>
                      <a:pt x="265" y="31"/>
                    </a:lnTo>
                    <a:lnTo>
                      <a:pt x="267" y="31"/>
                    </a:lnTo>
                    <a:lnTo>
                      <a:pt x="268" y="30"/>
                    </a:lnTo>
                    <a:lnTo>
                      <a:pt x="270" y="30"/>
                    </a:lnTo>
                    <a:lnTo>
                      <a:pt x="271" y="30"/>
                    </a:lnTo>
                    <a:lnTo>
                      <a:pt x="273" y="30"/>
                    </a:lnTo>
                    <a:lnTo>
                      <a:pt x="274" y="30"/>
                    </a:lnTo>
                    <a:lnTo>
                      <a:pt x="276" y="30"/>
                    </a:lnTo>
                    <a:lnTo>
                      <a:pt x="278" y="31"/>
                    </a:lnTo>
                    <a:lnTo>
                      <a:pt x="279" y="31"/>
                    </a:lnTo>
                    <a:lnTo>
                      <a:pt x="280" y="31"/>
                    </a:lnTo>
                    <a:lnTo>
                      <a:pt x="282" y="32"/>
                    </a:lnTo>
                    <a:lnTo>
                      <a:pt x="284" y="33"/>
                    </a:lnTo>
                    <a:lnTo>
                      <a:pt x="285" y="34"/>
                    </a:lnTo>
                    <a:lnTo>
                      <a:pt x="286" y="34"/>
                    </a:lnTo>
                    <a:lnTo>
                      <a:pt x="288" y="35"/>
                    </a:lnTo>
                    <a:lnTo>
                      <a:pt x="290" y="36"/>
                    </a:lnTo>
                    <a:lnTo>
                      <a:pt x="291" y="37"/>
                    </a:lnTo>
                    <a:lnTo>
                      <a:pt x="293" y="37"/>
                    </a:lnTo>
                    <a:lnTo>
                      <a:pt x="294" y="39"/>
                    </a:lnTo>
                    <a:lnTo>
                      <a:pt x="296" y="39"/>
                    </a:lnTo>
                    <a:lnTo>
                      <a:pt x="297" y="40"/>
                    </a:lnTo>
                    <a:lnTo>
                      <a:pt x="299" y="41"/>
                    </a:lnTo>
                    <a:lnTo>
                      <a:pt x="300" y="42"/>
                    </a:lnTo>
                    <a:lnTo>
                      <a:pt x="302" y="42"/>
                    </a:lnTo>
                    <a:lnTo>
                      <a:pt x="303" y="43"/>
                    </a:lnTo>
                    <a:lnTo>
                      <a:pt x="305" y="43"/>
                    </a:lnTo>
                    <a:lnTo>
                      <a:pt x="307" y="44"/>
                    </a:lnTo>
                    <a:lnTo>
                      <a:pt x="308" y="45"/>
                    </a:lnTo>
                    <a:lnTo>
                      <a:pt x="309" y="45"/>
                    </a:lnTo>
                    <a:lnTo>
                      <a:pt x="311" y="45"/>
                    </a:lnTo>
                    <a:lnTo>
                      <a:pt x="313" y="45"/>
                    </a:lnTo>
                    <a:lnTo>
                      <a:pt x="314" y="45"/>
                    </a:lnTo>
                    <a:lnTo>
                      <a:pt x="315" y="46"/>
                    </a:lnTo>
                    <a:lnTo>
                      <a:pt x="317" y="46"/>
                    </a:lnTo>
                    <a:lnTo>
                      <a:pt x="319" y="45"/>
                    </a:lnTo>
                    <a:lnTo>
                      <a:pt x="320" y="45"/>
                    </a:lnTo>
                    <a:lnTo>
                      <a:pt x="322" y="45"/>
                    </a:lnTo>
                    <a:lnTo>
                      <a:pt x="323" y="45"/>
                    </a:lnTo>
                    <a:lnTo>
                      <a:pt x="325" y="45"/>
                    </a:lnTo>
                    <a:lnTo>
                      <a:pt x="326" y="44"/>
                    </a:lnTo>
                    <a:lnTo>
                      <a:pt x="328" y="44"/>
                    </a:lnTo>
                    <a:lnTo>
                      <a:pt x="329" y="43"/>
                    </a:lnTo>
                    <a:lnTo>
                      <a:pt x="331" y="43"/>
                    </a:lnTo>
                    <a:lnTo>
                      <a:pt x="332" y="43"/>
                    </a:lnTo>
                    <a:lnTo>
                      <a:pt x="334" y="42"/>
                    </a:lnTo>
                    <a:lnTo>
                      <a:pt x="335" y="42"/>
                    </a:lnTo>
                    <a:lnTo>
                      <a:pt x="337" y="42"/>
                    </a:lnTo>
                    <a:lnTo>
                      <a:pt x="338" y="41"/>
                    </a:lnTo>
                    <a:lnTo>
                      <a:pt x="340" y="41"/>
                    </a:lnTo>
                    <a:lnTo>
                      <a:pt x="341" y="40"/>
                    </a:lnTo>
                    <a:lnTo>
                      <a:pt x="343" y="40"/>
                    </a:lnTo>
                    <a:lnTo>
                      <a:pt x="344" y="40"/>
                    </a:lnTo>
                    <a:lnTo>
                      <a:pt x="346" y="39"/>
                    </a:lnTo>
                    <a:lnTo>
                      <a:pt x="347" y="39"/>
                    </a:lnTo>
                    <a:lnTo>
                      <a:pt x="349" y="39"/>
                    </a:lnTo>
                    <a:lnTo>
                      <a:pt x="351" y="38"/>
                    </a:lnTo>
                    <a:lnTo>
                      <a:pt x="352" y="38"/>
                    </a:lnTo>
                    <a:lnTo>
                      <a:pt x="353" y="37"/>
                    </a:lnTo>
                    <a:lnTo>
                      <a:pt x="355" y="37"/>
                    </a:lnTo>
                    <a:lnTo>
                      <a:pt x="357" y="37"/>
                    </a:lnTo>
                    <a:lnTo>
                      <a:pt x="358" y="36"/>
                    </a:lnTo>
                    <a:lnTo>
                      <a:pt x="359" y="36"/>
                    </a:lnTo>
                    <a:lnTo>
                      <a:pt x="361" y="35"/>
                    </a:lnTo>
                    <a:lnTo>
                      <a:pt x="363" y="35"/>
                    </a:lnTo>
                    <a:lnTo>
                      <a:pt x="364" y="35"/>
                    </a:lnTo>
                    <a:lnTo>
                      <a:pt x="366" y="34"/>
                    </a:lnTo>
                    <a:lnTo>
                      <a:pt x="367" y="34"/>
                    </a:lnTo>
                    <a:lnTo>
                      <a:pt x="369" y="34"/>
                    </a:lnTo>
                    <a:lnTo>
                      <a:pt x="370" y="33"/>
                    </a:lnTo>
                    <a:lnTo>
                      <a:pt x="372" y="33"/>
                    </a:lnTo>
                    <a:lnTo>
                      <a:pt x="373" y="32"/>
                    </a:lnTo>
                    <a:lnTo>
                      <a:pt x="375" y="32"/>
                    </a:lnTo>
                    <a:lnTo>
                      <a:pt x="376" y="31"/>
                    </a:lnTo>
                    <a:lnTo>
                      <a:pt x="378" y="31"/>
                    </a:lnTo>
                    <a:lnTo>
                      <a:pt x="380" y="30"/>
                    </a:lnTo>
                    <a:lnTo>
                      <a:pt x="381" y="30"/>
                    </a:lnTo>
                    <a:lnTo>
                      <a:pt x="382" y="30"/>
                    </a:lnTo>
                    <a:lnTo>
                      <a:pt x="384" y="29"/>
                    </a:lnTo>
                    <a:lnTo>
                      <a:pt x="386" y="29"/>
                    </a:lnTo>
                    <a:lnTo>
                      <a:pt x="387" y="29"/>
                    </a:lnTo>
                    <a:lnTo>
                      <a:pt x="388" y="28"/>
                    </a:lnTo>
                    <a:lnTo>
                      <a:pt x="390" y="28"/>
                    </a:lnTo>
                    <a:lnTo>
                      <a:pt x="392" y="28"/>
                    </a:lnTo>
                    <a:lnTo>
                      <a:pt x="393" y="28"/>
                    </a:lnTo>
                    <a:lnTo>
                      <a:pt x="395" y="27"/>
                    </a:lnTo>
                    <a:lnTo>
                      <a:pt x="396" y="27"/>
                    </a:lnTo>
                    <a:lnTo>
                      <a:pt x="398" y="27"/>
                    </a:lnTo>
                    <a:lnTo>
                      <a:pt x="399" y="27"/>
                    </a:lnTo>
                    <a:lnTo>
                      <a:pt x="401" y="27"/>
                    </a:lnTo>
                    <a:lnTo>
                      <a:pt x="402" y="27"/>
                    </a:lnTo>
                    <a:lnTo>
                      <a:pt x="404" y="28"/>
                    </a:lnTo>
                    <a:lnTo>
                      <a:pt x="405" y="28"/>
                    </a:lnTo>
                    <a:lnTo>
                      <a:pt x="407" y="28"/>
                    </a:lnTo>
                    <a:lnTo>
                      <a:pt x="408" y="28"/>
                    </a:lnTo>
                    <a:lnTo>
                      <a:pt x="410" y="28"/>
                    </a:lnTo>
                    <a:lnTo>
                      <a:pt x="411" y="29"/>
                    </a:lnTo>
                    <a:lnTo>
                      <a:pt x="413" y="29"/>
                    </a:lnTo>
                    <a:lnTo>
                      <a:pt x="414" y="29"/>
                    </a:lnTo>
                    <a:lnTo>
                      <a:pt x="416" y="30"/>
                    </a:lnTo>
                    <a:lnTo>
                      <a:pt x="417" y="30"/>
                    </a:lnTo>
                    <a:lnTo>
                      <a:pt x="419" y="31"/>
                    </a:lnTo>
                    <a:lnTo>
                      <a:pt x="420" y="31"/>
                    </a:lnTo>
                    <a:lnTo>
                      <a:pt x="422" y="31"/>
                    </a:lnTo>
                    <a:lnTo>
                      <a:pt x="424" y="32"/>
                    </a:lnTo>
                    <a:lnTo>
                      <a:pt x="425" y="32"/>
                    </a:lnTo>
                    <a:lnTo>
                      <a:pt x="426" y="33"/>
                    </a:lnTo>
                    <a:lnTo>
                      <a:pt x="428" y="33"/>
                    </a:lnTo>
                    <a:lnTo>
                      <a:pt x="430" y="34"/>
                    </a:lnTo>
                    <a:lnTo>
                      <a:pt x="431" y="34"/>
                    </a:lnTo>
                    <a:lnTo>
                      <a:pt x="433" y="34"/>
                    </a:lnTo>
                    <a:lnTo>
                      <a:pt x="434" y="35"/>
                    </a:lnTo>
                    <a:lnTo>
                      <a:pt x="436" y="35"/>
                    </a:lnTo>
                    <a:lnTo>
                      <a:pt x="437" y="35"/>
                    </a:lnTo>
                    <a:lnTo>
                      <a:pt x="439" y="35"/>
                    </a:lnTo>
                    <a:lnTo>
                      <a:pt x="440" y="36"/>
                    </a:lnTo>
                    <a:lnTo>
                      <a:pt x="442" y="36"/>
                    </a:lnTo>
                    <a:lnTo>
                      <a:pt x="443" y="36"/>
                    </a:lnTo>
                    <a:lnTo>
                      <a:pt x="445" y="36"/>
                    </a:lnTo>
                    <a:lnTo>
                      <a:pt x="446" y="36"/>
                    </a:lnTo>
                    <a:lnTo>
                      <a:pt x="448" y="36"/>
                    </a:lnTo>
                    <a:lnTo>
                      <a:pt x="449" y="36"/>
                    </a:lnTo>
                    <a:lnTo>
                      <a:pt x="451" y="36"/>
                    </a:lnTo>
                    <a:lnTo>
                      <a:pt x="453" y="36"/>
                    </a:lnTo>
                    <a:lnTo>
                      <a:pt x="454" y="36"/>
                    </a:lnTo>
                    <a:lnTo>
                      <a:pt x="455" y="36"/>
                    </a:lnTo>
                    <a:lnTo>
                      <a:pt x="457" y="36"/>
                    </a:lnTo>
                    <a:lnTo>
                      <a:pt x="459" y="36"/>
                    </a:lnTo>
                    <a:lnTo>
                      <a:pt x="460" y="36"/>
                    </a:lnTo>
                    <a:lnTo>
                      <a:pt x="461" y="36"/>
                    </a:lnTo>
                    <a:lnTo>
                      <a:pt x="463" y="36"/>
                    </a:lnTo>
                    <a:lnTo>
                      <a:pt x="465" y="36"/>
                    </a:lnTo>
                    <a:lnTo>
                      <a:pt x="466" y="36"/>
                    </a:lnTo>
                    <a:lnTo>
                      <a:pt x="468" y="36"/>
                    </a:lnTo>
                    <a:lnTo>
                      <a:pt x="469" y="36"/>
                    </a:lnTo>
                    <a:lnTo>
                      <a:pt x="470" y="36"/>
                    </a:lnTo>
                    <a:lnTo>
                      <a:pt x="472" y="36"/>
                    </a:lnTo>
                    <a:lnTo>
                      <a:pt x="474" y="36"/>
                    </a:lnTo>
                    <a:lnTo>
                      <a:pt x="475" y="36"/>
                    </a:lnTo>
                    <a:lnTo>
                      <a:pt x="477" y="36"/>
                    </a:lnTo>
                    <a:lnTo>
                      <a:pt x="478" y="36"/>
                    </a:lnTo>
                    <a:lnTo>
                      <a:pt x="480" y="36"/>
                    </a:lnTo>
                    <a:lnTo>
                      <a:pt x="481" y="36"/>
                    </a:lnTo>
                    <a:lnTo>
                      <a:pt x="483" y="36"/>
                    </a:lnTo>
                    <a:lnTo>
                      <a:pt x="484" y="36"/>
                    </a:lnTo>
                    <a:lnTo>
                      <a:pt x="486" y="36"/>
                    </a:lnTo>
                    <a:lnTo>
                      <a:pt x="487" y="36"/>
                    </a:lnTo>
                    <a:lnTo>
                      <a:pt x="489" y="36"/>
                    </a:lnTo>
                    <a:lnTo>
                      <a:pt x="490" y="36"/>
                    </a:lnTo>
                    <a:lnTo>
                      <a:pt x="492" y="36"/>
                    </a:lnTo>
                    <a:lnTo>
                      <a:pt x="493" y="36"/>
                    </a:lnTo>
                    <a:lnTo>
                      <a:pt x="495" y="36"/>
                    </a:lnTo>
                    <a:lnTo>
                      <a:pt x="497" y="36"/>
                    </a:lnTo>
                    <a:lnTo>
                      <a:pt x="498" y="36"/>
                    </a:lnTo>
                    <a:lnTo>
                      <a:pt x="499" y="36"/>
                    </a:lnTo>
                    <a:lnTo>
                      <a:pt x="501" y="36"/>
                    </a:lnTo>
                    <a:lnTo>
                      <a:pt x="503" y="36"/>
                    </a:lnTo>
                    <a:lnTo>
                      <a:pt x="504" y="35"/>
                    </a:lnTo>
                    <a:lnTo>
                      <a:pt x="506" y="35"/>
                    </a:lnTo>
                    <a:lnTo>
                      <a:pt x="507" y="35"/>
                    </a:lnTo>
                    <a:lnTo>
                      <a:pt x="509" y="35"/>
                    </a:lnTo>
                    <a:lnTo>
                      <a:pt x="510" y="35"/>
                    </a:lnTo>
                    <a:lnTo>
                      <a:pt x="512" y="35"/>
                    </a:lnTo>
                    <a:lnTo>
                      <a:pt x="513" y="35"/>
                    </a:lnTo>
                    <a:lnTo>
                      <a:pt x="515" y="35"/>
                    </a:lnTo>
                    <a:lnTo>
                      <a:pt x="516" y="34"/>
                    </a:lnTo>
                    <a:lnTo>
                      <a:pt x="518" y="34"/>
                    </a:lnTo>
                    <a:lnTo>
                      <a:pt x="519" y="34"/>
                    </a:lnTo>
                    <a:lnTo>
                      <a:pt x="521" y="34"/>
                    </a:lnTo>
                    <a:lnTo>
                      <a:pt x="522" y="34"/>
                    </a:lnTo>
                    <a:lnTo>
                      <a:pt x="524" y="34"/>
                    </a:lnTo>
                    <a:lnTo>
                      <a:pt x="526" y="34"/>
                    </a:lnTo>
                    <a:lnTo>
                      <a:pt x="527" y="34"/>
                    </a:lnTo>
                    <a:lnTo>
                      <a:pt x="528" y="34"/>
                    </a:lnTo>
                    <a:lnTo>
                      <a:pt x="530" y="34"/>
                    </a:lnTo>
                    <a:lnTo>
                      <a:pt x="532" y="34"/>
                    </a:lnTo>
                    <a:lnTo>
                      <a:pt x="533" y="33"/>
                    </a:lnTo>
                    <a:lnTo>
                      <a:pt x="535" y="33"/>
                    </a:lnTo>
                    <a:lnTo>
                      <a:pt x="536" y="33"/>
                    </a:lnTo>
                    <a:lnTo>
                      <a:pt x="537" y="33"/>
                    </a:lnTo>
                    <a:lnTo>
                      <a:pt x="539" y="33"/>
                    </a:lnTo>
                    <a:lnTo>
                      <a:pt x="541" y="34"/>
                    </a:lnTo>
                    <a:lnTo>
                      <a:pt x="542" y="34"/>
                    </a:lnTo>
                    <a:lnTo>
                      <a:pt x="543" y="34"/>
                    </a:lnTo>
                    <a:lnTo>
                      <a:pt x="545" y="34"/>
                    </a:lnTo>
                    <a:lnTo>
                      <a:pt x="547" y="34"/>
                    </a:lnTo>
                    <a:lnTo>
                      <a:pt x="548" y="34"/>
                    </a:lnTo>
                    <a:lnTo>
                      <a:pt x="550" y="34"/>
                    </a:lnTo>
                    <a:lnTo>
                      <a:pt x="551" y="34"/>
                    </a:lnTo>
                    <a:lnTo>
                      <a:pt x="553" y="34"/>
                    </a:lnTo>
                    <a:lnTo>
                      <a:pt x="554" y="34"/>
                    </a:lnTo>
                    <a:lnTo>
                      <a:pt x="556" y="34"/>
                    </a:lnTo>
                    <a:lnTo>
                      <a:pt x="557" y="34"/>
                    </a:lnTo>
                    <a:lnTo>
                      <a:pt x="559" y="34"/>
                    </a:lnTo>
                    <a:lnTo>
                      <a:pt x="560" y="34"/>
                    </a:lnTo>
                    <a:lnTo>
                      <a:pt x="562" y="34"/>
                    </a:lnTo>
                    <a:lnTo>
                      <a:pt x="564" y="34"/>
                    </a:lnTo>
                    <a:lnTo>
                      <a:pt x="565" y="34"/>
                    </a:lnTo>
                    <a:lnTo>
                      <a:pt x="566" y="34"/>
                    </a:lnTo>
                    <a:lnTo>
                      <a:pt x="568" y="34"/>
                    </a:lnTo>
                    <a:lnTo>
                      <a:pt x="570" y="34"/>
                    </a:lnTo>
                    <a:lnTo>
                      <a:pt x="571" y="34"/>
                    </a:lnTo>
                    <a:lnTo>
                      <a:pt x="572" y="34"/>
                    </a:lnTo>
                    <a:lnTo>
                      <a:pt x="574" y="34"/>
                    </a:lnTo>
                    <a:lnTo>
                      <a:pt x="576" y="34"/>
                    </a:lnTo>
                    <a:lnTo>
                      <a:pt x="577" y="33"/>
                    </a:lnTo>
                    <a:lnTo>
                      <a:pt x="579" y="33"/>
                    </a:lnTo>
                    <a:lnTo>
                      <a:pt x="580" y="33"/>
                    </a:lnTo>
                    <a:lnTo>
                      <a:pt x="582" y="33"/>
                    </a:lnTo>
                    <a:lnTo>
                      <a:pt x="583" y="33"/>
                    </a:lnTo>
                    <a:lnTo>
                      <a:pt x="585" y="32"/>
                    </a:lnTo>
                    <a:lnTo>
                      <a:pt x="586" y="32"/>
                    </a:lnTo>
                    <a:lnTo>
                      <a:pt x="588" y="32"/>
                    </a:lnTo>
                    <a:lnTo>
                      <a:pt x="589" y="31"/>
                    </a:lnTo>
                    <a:lnTo>
                      <a:pt x="591" y="31"/>
                    </a:lnTo>
                    <a:lnTo>
                      <a:pt x="592" y="31"/>
                    </a:lnTo>
                    <a:lnTo>
                      <a:pt x="594" y="31"/>
                    </a:lnTo>
                    <a:lnTo>
                      <a:pt x="595" y="31"/>
                    </a:lnTo>
                    <a:lnTo>
                      <a:pt x="597" y="31"/>
                    </a:lnTo>
                    <a:lnTo>
                      <a:pt x="599" y="30"/>
                    </a:lnTo>
                    <a:lnTo>
                      <a:pt x="600" y="30"/>
                    </a:lnTo>
                    <a:lnTo>
                      <a:pt x="601" y="30"/>
                    </a:lnTo>
                    <a:lnTo>
                      <a:pt x="603" y="30"/>
                    </a:lnTo>
                    <a:lnTo>
                      <a:pt x="604" y="30"/>
                    </a:lnTo>
                    <a:lnTo>
                      <a:pt x="606" y="30"/>
                    </a:lnTo>
                    <a:lnTo>
                      <a:pt x="608" y="30"/>
                    </a:lnTo>
                    <a:lnTo>
                      <a:pt x="609" y="30"/>
                    </a:lnTo>
                    <a:lnTo>
                      <a:pt x="610" y="30"/>
                    </a:lnTo>
                    <a:lnTo>
                      <a:pt x="612" y="31"/>
                    </a:lnTo>
                    <a:lnTo>
                      <a:pt x="614" y="31"/>
                    </a:lnTo>
                    <a:lnTo>
                      <a:pt x="615" y="31"/>
                    </a:lnTo>
                    <a:lnTo>
                      <a:pt x="616" y="31"/>
                    </a:lnTo>
                    <a:lnTo>
                      <a:pt x="618" y="31"/>
                    </a:lnTo>
                    <a:lnTo>
                      <a:pt x="620" y="31"/>
                    </a:lnTo>
                    <a:lnTo>
                      <a:pt x="621" y="31"/>
                    </a:lnTo>
                    <a:lnTo>
                      <a:pt x="623" y="32"/>
                    </a:lnTo>
                    <a:lnTo>
                      <a:pt x="624" y="32"/>
                    </a:lnTo>
                    <a:lnTo>
                      <a:pt x="626" y="32"/>
                    </a:lnTo>
                    <a:lnTo>
                      <a:pt x="627" y="33"/>
                    </a:lnTo>
                    <a:lnTo>
                      <a:pt x="629" y="33"/>
                    </a:lnTo>
                    <a:lnTo>
                      <a:pt x="630" y="33"/>
                    </a:lnTo>
                    <a:lnTo>
                      <a:pt x="632" y="33"/>
                    </a:lnTo>
                    <a:lnTo>
                      <a:pt x="633" y="33"/>
                    </a:lnTo>
                    <a:lnTo>
                      <a:pt x="635" y="33"/>
                    </a:lnTo>
                    <a:lnTo>
                      <a:pt x="637" y="33"/>
                    </a:lnTo>
                    <a:lnTo>
                      <a:pt x="638" y="34"/>
                    </a:lnTo>
                    <a:lnTo>
                      <a:pt x="639" y="34"/>
                    </a:lnTo>
                    <a:lnTo>
                      <a:pt x="641" y="34"/>
                    </a:lnTo>
                    <a:lnTo>
                      <a:pt x="643" y="34"/>
                    </a:lnTo>
                    <a:lnTo>
                      <a:pt x="644" y="34"/>
                    </a:lnTo>
                    <a:lnTo>
                      <a:pt x="645" y="34"/>
                    </a:lnTo>
                    <a:lnTo>
                      <a:pt x="647" y="34"/>
                    </a:lnTo>
                    <a:lnTo>
                      <a:pt x="649" y="34"/>
                    </a:lnTo>
                    <a:lnTo>
                      <a:pt x="650" y="34"/>
                    </a:lnTo>
                    <a:lnTo>
                      <a:pt x="652" y="34"/>
                    </a:lnTo>
                    <a:lnTo>
                      <a:pt x="653" y="34"/>
                    </a:lnTo>
                    <a:lnTo>
                      <a:pt x="655" y="35"/>
                    </a:lnTo>
                    <a:lnTo>
                      <a:pt x="656" y="35"/>
                    </a:lnTo>
                    <a:lnTo>
                      <a:pt x="658" y="35"/>
                    </a:lnTo>
                    <a:lnTo>
                      <a:pt x="659" y="35"/>
                    </a:lnTo>
                    <a:lnTo>
                      <a:pt x="661" y="35"/>
                    </a:lnTo>
                    <a:lnTo>
                      <a:pt x="662" y="35"/>
                    </a:lnTo>
                    <a:lnTo>
                      <a:pt x="664" y="35"/>
                    </a:lnTo>
                    <a:lnTo>
                      <a:pt x="666" y="35"/>
                    </a:lnTo>
                    <a:lnTo>
                      <a:pt x="667" y="36"/>
                    </a:lnTo>
                    <a:lnTo>
                      <a:pt x="668" y="36"/>
                    </a:lnTo>
                    <a:lnTo>
                      <a:pt x="670" y="36"/>
                    </a:lnTo>
                    <a:lnTo>
                      <a:pt x="671" y="36"/>
                    </a:lnTo>
                    <a:lnTo>
                      <a:pt x="673" y="36"/>
                    </a:lnTo>
                    <a:lnTo>
                      <a:pt x="674" y="37"/>
                    </a:lnTo>
                    <a:lnTo>
                      <a:pt x="676" y="37"/>
                    </a:lnTo>
                    <a:lnTo>
                      <a:pt x="677" y="37"/>
                    </a:lnTo>
                    <a:lnTo>
                      <a:pt x="679" y="37"/>
                    </a:lnTo>
                    <a:lnTo>
                      <a:pt x="681" y="37"/>
                    </a:lnTo>
                    <a:lnTo>
                      <a:pt x="682" y="38"/>
                    </a:lnTo>
                    <a:lnTo>
                      <a:pt x="683" y="38"/>
                    </a:lnTo>
                    <a:lnTo>
                      <a:pt x="685" y="38"/>
                    </a:lnTo>
                    <a:lnTo>
                      <a:pt x="687" y="38"/>
                    </a:lnTo>
                    <a:lnTo>
                      <a:pt x="688" y="38"/>
                    </a:lnTo>
                    <a:lnTo>
                      <a:pt x="690" y="38"/>
                    </a:lnTo>
                    <a:lnTo>
                      <a:pt x="691" y="38"/>
                    </a:lnTo>
                    <a:lnTo>
                      <a:pt x="693" y="38"/>
                    </a:lnTo>
                    <a:lnTo>
                      <a:pt x="694" y="38"/>
                    </a:lnTo>
                    <a:lnTo>
                      <a:pt x="696" y="38"/>
                    </a:lnTo>
                    <a:lnTo>
                      <a:pt x="697" y="38"/>
                    </a:lnTo>
                    <a:lnTo>
                      <a:pt x="699" y="38"/>
                    </a:lnTo>
                    <a:lnTo>
                      <a:pt x="700" y="38"/>
                    </a:lnTo>
                    <a:lnTo>
                      <a:pt x="702" y="37"/>
                    </a:lnTo>
                    <a:lnTo>
                      <a:pt x="703" y="37"/>
                    </a:lnTo>
                    <a:lnTo>
                      <a:pt x="705" y="37"/>
                    </a:lnTo>
                    <a:lnTo>
                      <a:pt x="706" y="37"/>
                    </a:lnTo>
                    <a:lnTo>
                      <a:pt x="708" y="36"/>
                    </a:lnTo>
                    <a:lnTo>
                      <a:pt x="710" y="36"/>
                    </a:lnTo>
                    <a:lnTo>
                      <a:pt x="711" y="36"/>
                    </a:lnTo>
                    <a:lnTo>
                      <a:pt x="712" y="35"/>
                    </a:lnTo>
                    <a:lnTo>
                      <a:pt x="714" y="35"/>
                    </a:lnTo>
                    <a:lnTo>
                      <a:pt x="716" y="35"/>
                    </a:lnTo>
                    <a:lnTo>
                      <a:pt x="717" y="35"/>
                    </a:lnTo>
                    <a:lnTo>
                      <a:pt x="718" y="34"/>
                    </a:lnTo>
                    <a:lnTo>
                      <a:pt x="720" y="34"/>
                    </a:lnTo>
                    <a:lnTo>
                      <a:pt x="722" y="34"/>
                    </a:lnTo>
                    <a:lnTo>
                      <a:pt x="723" y="33"/>
                    </a:lnTo>
                    <a:lnTo>
                      <a:pt x="725" y="33"/>
                    </a:lnTo>
                    <a:lnTo>
                      <a:pt x="726" y="33"/>
                    </a:lnTo>
                    <a:lnTo>
                      <a:pt x="728" y="33"/>
                    </a:lnTo>
                    <a:lnTo>
                      <a:pt x="729" y="33"/>
                    </a:lnTo>
                    <a:lnTo>
                      <a:pt x="731" y="33"/>
                    </a:lnTo>
                    <a:lnTo>
                      <a:pt x="732" y="33"/>
                    </a:lnTo>
                    <a:lnTo>
                      <a:pt x="734" y="33"/>
                    </a:lnTo>
                    <a:lnTo>
                      <a:pt x="735" y="33"/>
                    </a:lnTo>
                    <a:lnTo>
                      <a:pt x="737" y="33"/>
                    </a:lnTo>
                    <a:lnTo>
                      <a:pt x="738" y="33"/>
                    </a:lnTo>
                    <a:lnTo>
                      <a:pt x="740" y="34"/>
                    </a:lnTo>
                    <a:lnTo>
                      <a:pt x="741" y="34"/>
                    </a:lnTo>
                    <a:lnTo>
                      <a:pt x="743" y="34"/>
                    </a:lnTo>
                    <a:lnTo>
                      <a:pt x="744" y="34"/>
                    </a:lnTo>
                    <a:lnTo>
                      <a:pt x="746" y="35"/>
                    </a:lnTo>
                    <a:lnTo>
                      <a:pt x="747" y="35"/>
                    </a:lnTo>
                    <a:lnTo>
                      <a:pt x="749" y="35"/>
                    </a:lnTo>
                    <a:lnTo>
                      <a:pt x="750" y="36"/>
                    </a:lnTo>
                    <a:lnTo>
                      <a:pt x="752" y="36"/>
                    </a:lnTo>
                    <a:lnTo>
                      <a:pt x="754" y="36"/>
                    </a:lnTo>
                    <a:lnTo>
                      <a:pt x="755" y="36"/>
                    </a:lnTo>
                    <a:lnTo>
                      <a:pt x="756" y="37"/>
                    </a:lnTo>
                    <a:lnTo>
                      <a:pt x="758" y="37"/>
                    </a:lnTo>
                    <a:lnTo>
                      <a:pt x="760" y="37"/>
                    </a:lnTo>
                    <a:lnTo>
                      <a:pt x="761" y="37"/>
                    </a:lnTo>
                    <a:lnTo>
                      <a:pt x="763" y="37"/>
                    </a:lnTo>
                    <a:lnTo>
                      <a:pt x="764" y="37"/>
                    </a:lnTo>
                    <a:lnTo>
                      <a:pt x="766" y="37"/>
                    </a:lnTo>
                    <a:lnTo>
                      <a:pt x="767" y="37"/>
                    </a:lnTo>
                    <a:lnTo>
                      <a:pt x="769" y="36"/>
                    </a:lnTo>
                    <a:lnTo>
                      <a:pt x="770" y="36"/>
                    </a:lnTo>
                    <a:lnTo>
                      <a:pt x="772" y="36"/>
                    </a:lnTo>
                    <a:lnTo>
                      <a:pt x="773" y="35"/>
                    </a:lnTo>
                    <a:lnTo>
                      <a:pt x="775" y="35"/>
                    </a:lnTo>
                    <a:lnTo>
                      <a:pt x="776" y="34"/>
                    </a:lnTo>
                    <a:lnTo>
                      <a:pt x="778" y="34"/>
                    </a:lnTo>
                    <a:lnTo>
                      <a:pt x="779" y="33"/>
                    </a:lnTo>
                    <a:lnTo>
                      <a:pt x="781" y="33"/>
                    </a:lnTo>
                    <a:lnTo>
                      <a:pt x="783" y="32"/>
                    </a:lnTo>
                    <a:lnTo>
                      <a:pt x="784" y="31"/>
                    </a:lnTo>
                    <a:lnTo>
                      <a:pt x="785" y="30"/>
                    </a:lnTo>
                    <a:lnTo>
                      <a:pt x="787" y="30"/>
                    </a:lnTo>
                    <a:lnTo>
                      <a:pt x="789" y="29"/>
                    </a:lnTo>
                    <a:lnTo>
                      <a:pt x="790" y="28"/>
                    </a:lnTo>
                    <a:lnTo>
                      <a:pt x="792" y="28"/>
                    </a:lnTo>
                    <a:lnTo>
                      <a:pt x="793" y="27"/>
                    </a:lnTo>
                    <a:lnTo>
                      <a:pt x="795" y="27"/>
                    </a:lnTo>
                    <a:lnTo>
                      <a:pt x="796" y="26"/>
                    </a:lnTo>
                    <a:lnTo>
                      <a:pt x="798" y="26"/>
                    </a:lnTo>
                    <a:lnTo>
                      <a:pt x="799" y="25"/>
                    </a:lnTo>
                    <a:lnTo>
                      <a:pt x="801" y="25"/>
                    </a:lnTo>
                    <a:lnTo>
                      <a:pt x="802" y="25"/>
                    </a:lnTo>
                    <a:lnTo>
                      <a:pt x="804" y="25"/>
                    </a:lnTo>
                    <a:lnTo>
                      <a:pt x="805" y="25"/>
                    </a:lnTo>
                    <a:lnTo>
                      <a:pt x="807" y="25"/>
                    </a:lnTo>
                    <a:lnTo>
                      <a:pt x="808" y="25"/>
                    </a:lnTo>
                    <a:lnTo>
                      <a:pt x="810" y="25"/>
                    </a:lnTo>
                    <a:lnTo>
                      <a:pt x="811" y="26"/>
                    </a:lnTo>
                    <a:lnTo>
                      <a:pt x="813" y="26"/>
                    </a:lnTo>
                    <a:lnTo>
                      <a:pt x="814" y="27"/>
                    </a:lnTo>
                    <a:lnTo>
                      <a:pt x="816" y="27"/>
                    </a:lnTo>
                    <a:lnTo>
                      <a:pt x="817" y="28"/>
                    </a:lnTo>
                    <a:lnTo>
                      <a:pt x="819" y="28"/>
                    </a:lnTo>
                    <a:lnTo>
                      <a:pt x="820" y="29"/>
                    </a:lnTo>
                    <a:lnTo>
                      <a:pt x="822" y="29"/>
                    </a:lnTo>
                    <a:lnTo>
                      <a:pt x="823" y="30"/>
                    </a:lnTo>
                    <a:lnTo>
                      <a:pt x="825" y="30"/>
                    </a:lnTo>
                    <a:lnTo>
                      <a:pt x="827" y="31"/>
                    </a:lnTo>
                    <a:lnTo>
                      <a:pt x="828" y="32"/>
                    </a:lnTo>
                    <a:lnTo>
                      <a:pt x="829" y="32"/>
                    </a:lnTo>
                    <a:lnTo>
                      <a:pt x="831" y="33"/>
                    </a:lnTo>
                    <a:lnTo>
                      <a:pt x="833" y="33"/>
                    </a:lnTo>
                    <a:lnTo>
                      <a:pt x="834" y="34"/>
                    </a:lnTo>
                    <a:lnTo>
                      <a:pt x="836" y="34"/>
                    </a:lnTo>
                    <a:lnTo>
                      <a:pt x="837" y="35"/>
                    </a:lnTo>
                    <a:lnTo>
                      <a:pt x="839" y="35"/>
                    </a:lnTo>
                    <a:lnTo>
                      <a:pt x="840" y="35"/>
                    </a:lnTo>
                    <a:lnTo>
                      <a:pt x="842" y="36"/>
                    </a:lnTo>
                    <a:lnTo>
                      <a:pt x="843" y="36"/>
                    </a:lnTo>
                    <a:lnTo>
                      <a:pt x="845" y="36"/>
                    </a:lnTo>
                    <a:lnTo>
                      <a:pt x="846" y="36"/>
                    </a:lnTo>
                    <a:lnTo>
                      <a:pt x="848" y="36"/>
                    </a:lnTo>
                    <a:lnTo>
                      <a:pt x="849" y="36"/>
                    </a:lnTo>
                    <a:lnTo>
                      <a:pt x="851" y="36"/>
                    </a:lnTo>
                    <a:lnTo>
                      <a:pt x="852" y="36"/>
                    </a:lnTo>
                    <a:lnTo>
                      <a:pt x="854" y="36"/>
                    </a:lnTo>
                    <a:lnTo>
                      <a:pt x="856" y="36"/>
                    </a:lnTo>
                    <a:lnTo>
                      <a:pt x="857" y="36"/>
                    </a:lnTo>
                    <a:lnTo>
                      <a:pt x="858" y="36"/>
                    </a:lnTo>
                    <a:lnTo>
                      <a:pt x="860" y="36"/>
                    </a:lnTo>
                    <a:lnTo>
                      <a:pt x="862" y="35"/>
                    </a:lnTo>
                    <a:lnTo>
                      <a:pt x="863" y="35"/>
                    </a:lnTo>
                    <a:lnTo>
                      <a:pt x="865" y="35"/>
                    </a:lnTo>
                    <a:lnTo>
                      <a:pt x="866" y="35"/>
                    </a:lnTo>
                    <a:lnTo>
                      <a:pt x="868" y="35"/>
                    </a:lnTo>
                    <a:lnTo>
                      <a:pt x="869" y="35"/>
                    </a:lnTo>
                    <a:lnTo>
                      <a:pt x="871" y="35"/>
                    </a:lnTo>
                    <a:lnTo>
                      <a:pt x="872" y="34"/>
                    </a:lnTo>
                    <a:lnTo>
                      <a:pt x="874" y="34"/>
                    </a:lnTo>
                    <a:lnTo>
                      <a:pt x="875" y="34"/>
                    </a:lnTo>
                    <a:lnTo>
                      <a:pt x="877" y="34"/>
                    </a:lnTo>
                    <a:lnTo>
                      <a:pt x="878" y="34"/>
                    </a:lnTo>
                    <a:lnTo>
                      <a:pt x="880" y="34"/>
                    </a:lnTo>
                    <a:lnTo>
                      <a:pt x="881" y="34"/>
                    </a:lnTo>
                    <a:lnTo>
                      <a:pt x="883" y="34"/>
                    </a:lnTo>
                    <a:lnTo>
                      <a:pt x="884" y="34"/>
                    </a:lnTo>
                    <a:lnTo>
                      <a:pt x="886" y="34"/>
                    </a:lnTo>
                    <a:lnTo>
                      <a:pt x="887" y="34"/>
                    </a:lnTo>
                    <a:lnTo>
                      <a:pt x="889" y="34"/>
                    </a:lnTo>
                    <a:lnTo>
                      <a:pt x="890" y="34"/>
                    </a:lnTo>
                    <a:lnTo>
                      <a:pt x="892" y="34"/>
                    </a:lnTo>
                    <a:lnTo>
                      <a:pt x="894" y="34"/>
                    </a:lnTo>
                    <a:lnTo>
                      <a:pt x="895" y="34"/>
                    </a:lnTo>
                    <a:lnTo>
                      <a:pt x="896" y="34"/>
                    </a:lnTo>
                    <a:lnTo>
                      <a:pt x="898" y="34"/>
                    </a:lnTo>
                    <a:lnTo>
                      <a:pt x="900" y="34"/>
                    </a:lnTo>
                    <a:lnTo>
                      <a:pt x="901" y="34"/>
                    </a:lnTo>
                    <a:lnTo>
                      <a:pt x="902" y="34"/>
                    </a:lnTo>
                    <a:lnTo>
                      <a:pt x="904" y="35"/>
                    </a:lnTo>
                    <a:lnTo>
                      <a:pt x="906" y="35"/>
                    </a:lnTo>
                    <a:lnTo>
                      <a:pt x="907" y="35"/>
                    </a:lnTo>
                    <a:lnTo>
                      <a:pt x="909" y="35"/>
                    </a:lnTo>
                    <a:lnTo>
                      <a:pt x="910" y="36"/>
                    </a:lnTo>
                    <a:lnTo>
                      <a:pt x="912" y="36"/>
                    </a:lnTo>
                    <a:lnTo>
                      <a:pt x="913" y="36"/>
                    </a:lnTo>
                    <a:lnTo>
                      <a:pt x="915" y="37"/>
                    </a:lnTo>
                    <a:lnTo>
                      <a:pt x="916" y="37"/>
                    </a:lnTo>
                    <a:lnTo>
                      <a:pt x="918" y="38"/>
                    </a:lnTo>
                    <a:lnTo>
                      <a:pt x="919" y="39"/>
                    </a:lnTo>
                    <a:lnTo>
                      <a:pt x="921" y="39"/>
                    </a:lnTo>
                    <a:lnTo>
                      <a:pt x="923" y="40"/>
                    </a:lnTo>
                    <a:lnTo>
                      <a:pt x="924" y="40"/>
                    </a:lnTo>
                    <a:lnTo>
                      <a:pt x="925" y="41"/>
                    </a:lnTo>
                    <a:lnTo>
                      <a:pt x="927" y="41"/>
                    </a:lnTo>
                    <a:lnTo>
                      <a:pt x="929" y="42"/>
                    </a:lnTo>
                    <a:lnTo>
                      <a:pt x="930" y="42"/>
                    </a:lnTo>
                    <a:lnTo>
                      <a:pt x="931" y="43"/>
                    </a:lnTo>
                    <a:lnTo>
                      <a:pt x="933" y="43"/>
                    </a:lnTo>
                    <a:lnTo>
                      <a:pt x="935" y="44"/>
                    </a:lnTo>
                    <a:lnTo>
                      <a:pt x="936" y="45"/>
                    </a:lnTo>
                    <a:lnTo>
                      <a:pt x="938" y="45"/>
                    </a:lnTo>
                    <a:lnTo>
                      <a:pt x="939" y="45"/>
                    </a:lnTo>
                    <a:lnTo>
                      <a:pt x="941" y="46"/>
                    </a:lnTo>
                    <a:lnTo>
                      <a:pt x="942" y="46"/>
                    </a:lnTo>
                    <a:lnTo>
                      <a:pt x="944" y="46"/>
                    </a:lnTo>
                    <a:lnTo>
                      <a:pt x="945" y="46"/>
                    </a:lnTo>
                    <a:lnTo>
                      <a:pt x="947" y="46"/>
                    </a:lnTo>
                    <a:lnTo>
                      <a:pt x="948" y="47"/>
                    </a:lnTo>
                    <a:lnTo>
                      <a:pt x="950" y="47"/>
                    </a:lnTo>
                    <a:lnTo>
                      <a:pt x="951" y="47"/>
                    </a:lnTo>
                    <a:lnTo>
                      <a:pt x="953" y="46"/>
                    </a:lnTo>
                    <a:lnTo>
                      <a:pt x="954" y="46"/>
                    </a:lnTo>
                    <a:lnTo>
                      <a:pt x="956" y="46"/>
                    </a:lnTo>
                    <a:lnTo>
                      <a:pt x="957" y="46"/>
                    </a:lnTo>
                    <a:lnTo>
                      <a:pt x="959" y="46"/>
                    </a:lnTo>
                    <a:lnTo>
                      <a:pt x="960" y="45"/>
                    </a:lnTo>
                    <a:lnTo>
                      <a:pt x="962" y="45"/>
                    </a:lnTo>
                    <a:lnTo>
                      <a:pt x="963" y="45"/>
                    </a:lnTo>
                    <a:lnTo>
                      <a:pt x="965" y="44"/>
                    </a:lnTo>
                    <a:lnTo>
                      <a:pt x="967" y="43"/>
                    </a:lnTo>
                    <a:lnTo>
                      <a:pt x="968" y="43"/>
                    </a:lnTo>
                    <a:lnTo>
                      <a:pt x="969" y="43"/>
                    </a:lnTo>
                    <a:lnTo>
                      <a:pt x="971" y="42"/>
                    </a:lnTo>
                    <a:lnTo>
                      <a:pt x="973" y="42"/>
                    </a:lnTo>
                    <a:lnTo>
                      <a:pt x="974" y="41"/>
                    </a:lnTo>
                    <a:lnTo>
                      <a:pt x="975" y="41"/>
                    </a:lnTo>
                    <a:lnTo>
                      <a:pt x="977" y="41"/>
                    </a:lnTo>
                    <a:lnTo>
                      <a:pt x="979" y="40"/>
                    </a:lnTo>
                    <a:lnTo>
                      <a:pt x="980" y="40"/>
                    </a:lnTo>
                    <a:lnTo>
                      <a:pt x="982" y="39"/>
                    </a:lnTo>
                    <a:lnTo>
                      <a:pt x="983" y="39"/>
                    </a:lnTo>
                    <a:lnTo>
                      <a:pt x="985" y="39"/>
                    </a:lnTo>
                    <a:lnTo>
                      <a:pt x="986" y="38"/>
                    </a:lnTo>
                    <a:lnTo>
                      <a:pt x="988" y="38"/>
                    </a:lnTo>
                    <a:lnTo>
                      <a:pt x="989" y="37"/>
                    </a:lnTo>
                    <a:lnTo>
                      <a:pt x="991" y="37"/>
                    </a:lnTo>
                    <a:lnTo>
                      <a:pt x="992" y="37"/>
                    </a:lnTo>
                    <a:lnTo>
                      <a:pt x="994" y="36"/>
                    </a:lnTo>
                    <a:lnTo>
                      <a:pt x="996" y="36"/>
                    </a:lnTo>
                    <a:lnTo>
                      <a:pt x="997" y="35"/>
                    </a:lnTo>
                    <a:lnTo>
                      <a:pt x="998" y="35"/>
                    </a:lnTo>
                    <a:lnTo>
                      <a:pt x="1000" y="35"/>
                    </a:lnTo>
                    <a:lnTo>
                      <a:pt x="1002" y="34"/>
                    </a:lnTo>
                    <a:lnTo>
                      <a:pt x="1003" y="34"/>
                    </a:lnTo>
                    <a:lnTo>
                      <a:pt x="1004" y="34"/>
                    </a:lnTo>
                    <a:lnTo>
                      <a:pt x="1006" y="33"/>
                    </a:lnTo>
                    <a:lnTo>
                      <a:pt x="1008" y="33"/>
                    </a:lnTo>
                    <a:lnTo>
                      <a:pt x="1009" y="33"/>
                    </a:lnTo>
                    <a:lnTo>
                      <a:pt x="1011" y="33"/>
                    </a:lnTo>
                    <a:lnTo>
                      <a:pt x="1012" y="32"/>
                    </a:lnTo>
                    <a:lnTo>
                      <a:pt x="1014" y="32"/>
                    </a:lnTo>
                    <a:lnTo>
                      <a:pt x="1015" y="32"/>
                    </a:lnTo>
                    <a:lnTo>
                      <a:pt x="1017" y="32"/>
                    </a:lnTo>
                    <a:lnTo>
                      <a:pt x="1018" y="31"/>
                    </a:lnTo>
                    <a:lnTo>
                      <a:pt x="1020" y="31"/>
                    </a:lnTo>
                    <a:lnTo>
                      <a:pt x="1021" y="31"/>
                    </a:lnTo>
                    <a:lnTo>
                      <a:pt x="1023" y="31"/>
                    </a:lnTo>
                    <a:lnTo>
                      <a:pt x="1024" y="32"/>
                    </a:lnTo>
                    <a:lnTo>
                      <a:pt x="1026" y="32"/>
                    </a:lnTo>
                    <a:lnTo>
                      <a:pt x="1027" y="32"/>
                    </a:lnTo>
                    <a:lnTo>
                      <a:pt x="1029" y="32"/>
                    </a:lnTo>
                    <a:lnTo>
                      <a:pt x="1030" y="33"/>
                    </a:lnTo>
                    <a:lnTo>
                      <a:pt x="1032" y="33"/>
                    </a:lnTo>
                    <a:lnTo>
                      <a:pt x="1033" y="33"/>
                    </a:lnTo>
                    <a:lnTo>
                      <a:pt x="1035" y="34"/>
                    </a:lnTo>
                    <a:lnTo>
                      <a:pt x="1036" y="34"/>
                    </a:lnTo>
                    <a:lnTo>
                      <a:pt x="1038" y="35"/>
                    </a:lnTo>
                    <a:lnTo>
                      <a:pt x="1040" y="35"/>
                    </a:lnTo>
                    <a:lnTo>
                      <a:pt x="1041" y="35"/>
                    </a:lnTo>
                    <a:lnTo>
                      <a:pt x="1042" y="36"/>
                    </a:lnTo>
                    <a:lnTo>
                      <a:pt x="1044" y="36"/>
                    </a:lnTo>
                    <a:lnTo>
                      <a:pt x="1046" y="37"/>
                    </a:lnTo>
                    <a:lnTo>
                      <a:pt x="1047" y="37"/>
                    </a:lnTo>
                    <a:lnTo>
                      <a:pt x="1049" y="38"/>
                    </a:lnTo>
                    <a:lnTo>
                      <a:pt x="1050" y="38"/>
                    </a:lnTo>
                    <a:lnTo>
                      <a:pt x="1052" y="39"/>
                    </a:lnTo>
                    <a:lnTo>
                      <a:pt x="1053" y="39"/>
                    </a:lnTo>
                    <a:lnTo>
                      <a:pt x="1055" y="39"/>
                    </a:lnTo>
                    <a:lnTo>
                      <a:pt x="1056" y="39"/>
                    </a:lnTo>
                    <a:lnTo>
                      <a:pt x="1058" y="40"/>
                    </a:lnTo>
                    <a:lnTo>
                      <a:pt x="1059" y="40"/>
                    </a:lnTo>
                    <a:lnTo>
                      <a:pt x="1061" y="40"/>
                    </a:lnTo>
                    <a:lnTo>
                      <a:pt x="1062" y="40"/>
                    </a:lnTo>
                    <a:lnTo>
                      <a:pt x="1064" y="40"/>
                    </a:lnTo>
                    <a:lnTo>
                      <a:pt x="1065" y="40"/>
                    </a:lnTo>
                    <a:lnTo>
                      <a:pt x="1067" y="40"/>
                    </a:lnTo>
                    <a:lnTo>
                      <a:pt x="1069" y="39"/>
                    </a:lnTo>
                    <a:lnTo>
                      <a:pt x="1070" y="39"/>
                    </a:lnTo>
                    <a:lnTo>
                      <a:pt x="1071" y="39"/>
                    </a:lnTo>
                    <a:lnTo>
                      <a:pt x="1073" y="39"/>
                    </a:lnTo>
                    <a:lnTo>
                      <a:pt x="1075" y="39"/>
                    </a:lnTo>
                    <a:lnTo>
                      <a:pt x="1076" y="38"/>
                    </a:lnTo>
                    <a:lnTo>
                      <a:pt x="1077" y="38"/>
                    </a:lnTo>
                    <a:lnTo>
                      <a:pt x="1079" y="38"/>
                    </a:lnTo>
                    <a:lnTo>
                      <a:pt x="1081" y="37"/>
                    </a:lnTo>
                    <a:lnTo>
                      <a:pt x="1082" y="37"/>
                    </a:lnTo>
                    <a:lnTo>
                      <a:pt x="1084" y="37"/>
                    </a:lnTo>
                    <a:lnTo>
                      <a:pt x="1085" y="37"/>
                    </a:lnTo>
                    <a:lnTo>
                      <a:pt x="1087" y="37"/>
                    </a:lnTo>
                    <a:lnTo>
                      <a:pt x="1088" y="37"/>
                    </a:lnTo>
                    <a:lnTo>
                      <a:pt x="1090" y="37"/>
                    </a:lnTo>
                    <a:lnTo>
                      <a:pt x="1091" y="37"/>
                    </a:lnTo>
                    <a:lnTo>
                      <a:pt x="1093" y="37"/>
                    </a:lnTo>
                    <a:lnTo>
                      <a:pt x="1094" y="37"/>
                    </a:lnTo>
                    <a:lnTo>
                      <a:pt x="1096" y="37"/>
                    </a:lnTo>
                    <a:lnTo>
                      <a:pt x="1097" y="37"/>
                    </a:lnTo>
                    <a:lnTo>
                      <a:pt x="1099" y="37"/>
                    </a:lnTo>
                    <a:lnTo>
                      <a:pt x="1100" y="37"/>
                    </a:lnTo>
                    <a:lnTo>
                      <a:pt x="1102" y="37"/>
                    </a:lnTo>
                    <a:lnTo>
                      <a:pt x="1103" y="37"/>
                    </a:lnTo>
                    <a:lnTo>
                      <a:pt x="1105" y="37"/>
                    </a:lnTo>
                    <a:lnTo>
                      <a:pt x="1106" y="38"/>
                    </a:lnTo>
                    <a:lnTo>
                      <a:pt x="1108" y="38"/>
                    </a:lnTo>
                    <a:lnTo>
                      <a:pt x="1109" y="38"/>
                    </a:lnTo>
                    <a:lnTo>
                      <a:pt x="1111" y="38"/>
                    </a:lnTo>
                    <a:lnTo>
                      <a:pt x="1113" y="38"/>
                    </a:lnTo>
                    <a:lnTo>
                      <a:pt x="1114" y="38"/>
                    </a:lnTo>
                    <a:lnTo>
                      <a:pt x="1115" y="38"/>
                    </a:lnTo>
                    <a:lnTo>
                      <a:pt x="1117" y="38"/>
                    </a:lnTo>
                    <a:lnTo>
                      <a:pt x="1119" y="38"/>
                    </a:lnTo>
                    <a:lnTo>
                      <a:pt x="1120" y="38"/>
                    </a:lnTo>
                    <a:lnTo>
                      <a:pt x="1122" y="38"/>
                    </a:lnTo>
                    <a:lnTo>
                      <a:pt x="1123" y="38"/>
                    </a:lnTo>
                    <a:lnTo>
                      <a:pt x="1125" y="38"/>
                    </a:lnTo>
                    <a:lnTo>
                      <a:pt x="1126" y="38"/>
                    </a:lnTo>
                    <a:lnTo>
                      <a:pt x="1128" y="38"/>
                    </a:lnTo>
                    <a:lnTo>
                      <a:pt x="1129" y="38"/>
                    </a:lnTo>
                    <a:lnTo>
                      <a:pt x="1131" y="38"/>
                    </a:lnTo>
                    <a:lnTo>
                      <a:pt x="1132" y="38"/>
                    </a:lnTo>
                    <a:lnTo>
                      <a:pt x="1134" y="38"/>
                    </a:lnTo>
                    <a:lnTo>
                      <a:pt x="1135" y="38"/>
                    </a:lnTo>
                    <a:lnTo>
                      <a:pt x="1137" y="38"/>
                    </a:lnTo>
                    <a:lnTo>
                      <a:pt x="1138" y="39"/>
                    </a:lnTo>
                    <a:lnTo>
                      <a:pt x="1140" y="39"/>
                    </a:lnTo>
                    <a:lnTo>
                      <a:pt x="1142" y="39"/>
                    </a:lnTo>
                    <a:lnTo>
                      <a:pt x="1143" y="40"/>
                    </a:lnTo>
                    <a:lnTo>
                      <a:pt x="1144" y="40"/>
                    </a:lnTo>
                    <a:lnTo>
                      <a:pt x="1146" y="40"/>
                    </a:lnTo>
                    <a:lnTo>
                      <a:pt x="1148" y="41"/>
                    </a:lnTo>
                    <a:lnTo>
                      <a:pt x="1149" y="41"/>
                    </a:lnTo>
                    <a:lnTo>
                      <a:pt x="1151" y="42"/>
                    </a:lnTo>
                    <a:lnTo>
                      <a:pt x="1152" y="42"/>
                    </a:lnTo>
                    <a:lnTo>
                      <a:pt x="1154" y="43"/>
                    </a:lnTo>
                    <a:lnTo>
                      <a:pt x="1155" y="44"/>
                    </a:lnTo>
                    <a:lnTo>
                      <a:pt x="1157" y="45"/>
                    </a:lnTo>
                    <a:lnTo>
                      <a:pt x="1158" y="45"/>
                    </a:lnTo>
                    <a:lnTo>
                      <a:pt x="1160" y="46"/>
                    </a:lnTo>
                    <a:lnTo>
                      <a:pt x="1161" y="47"/>
                    </a:lnTo>
                    <a:lnTo>
                      <a:pt x="1163" y="47"/>
                    </a:lnTo>
                    <a:lnTo>
                      <a:pt x="1164" y="48"/>
                    </a:lnTo>
                    <a:lnTo>
                      <a:pt x="1166" y="48"/>
                    </a:lnTo>
                    <a:lnTo>
                      <a:pt x="1167" y="49"/>
                    </a:lnTo>
                    <a:lnTo>
                      <a:pt x="1169" y="49"/>
                    </a:lnTo>
                    <a:lnTo>
                      <a:pt x="1170" y="49"/>
                    </a:lnTo>
                    <a:lnTo>
                      <a:pt x="1172" y="49"/>
                    </a:lnTo>
                    <a:lnTo>
                      <a:pt x="1173" y="50"/>
                    </a:lnTo>
                    <a:lnTo>
                      <a:pt x="1175" y="50"/>
                    </a:lnTo>
                    <a:lnTo>
                      <a:pt x="1176" y="50"/>
                    </a:lnTo>
                    <a:lnTo>
                      <a:pt x="1178" y="50"/>
                    </a:lnTo>
                    <a:lnTo>
                      <a:pt x="1180" y="49"/>
                    </a:lnTo>
                    <a:lnTo>
                      <a:pt x="1181" y="49"/>
                    </a:lnTo>
                    <a:lnTo>
                      <a:pt x="1182" y="49"/>
                    </a:lnTo>
                    <a:lnTo>
                      <a:pt x="1184" y="49"/>
                    </a:lnTo>
                    <a:lnTo>
                      <a:pt x="1186" y="48"/>
                    </a:lnTo>
                    <a:lnTo>
                      <a:pt x="1187" y="48"/>
                    </a:lnTo>
                    <a:lnTo>
                      <a:pt x="1188" y="47"/>
                    </a:lnTo>
                    <a:lnTo>
                      <a:pt x="1190" y="47"/>
                    </a:lnTo>
                    <a:lnTo>
                      <a:pt x="1192" y="47"/>
                    </a:lnTo>
                    <a:lnTo>
                      <a:pt x="1193" y="46"/>
                    </a:lnTo>
                    <a:lnTo>
                      <a:pt x="1195" y="46"/>
                    </a:lnTo>
                    <a:lnTo>
                      <a:pt x="1196" y="45"/>
                    </a:lnTo>
                    <a:lnTo>
                      <a:pt x="1198" y="45"/>
                    </a:lnTo>
                    <a:lnTo>
                      <a:pt x="1199" y="45"/>
                    </a:lnTo>
                    <a:lnTo>
                      <a:pt x="1201" y="45"/>
                    </a:lnTo>
                    <a:lnTo>
                      <a:pt x="1202" y="45"/>
                    </a:lnTo>
                    <a:lnTo>
                      <a:pt x="1204" y="44"/>
                    </a:lnTo>
                    <a:lnTo>
                      <a:pt x="1205" y="44"/>
                    </a:lnTo>
                    <a:lnTo>
                      <a:pt x="1207" y="44"/>
                    </a:lnTo>
                    <a:lnTo>
                      <a:pt x="1208" y="45"/>
                    </a:lnTo>
                    <a:lnTo>
                      <a:pt x="1210" y="45"/>
                    </a:lnTo>
                    <a:lnTo>
                      <a:pt x="1211" y="45"/>
                    </a:lnTo>
                    <a:lnTo>
                      <a:pt x="1213" y="45"/>
                    </a:lnTo>
                    <a:lnTo>
                      <a:pt x="1215" y="45"/>
                    </a:lnTo>
                    <a:lnTo>
                      <a:pt x="1216" y="46"/>
                    </a:lnTo>
                    <a:lnTo>
                      <a:pt x="1217" y="46"/>
                    </a:lnTo>
                    <a:lnTo>
                      <a:pt x="1219" y="46"/>
                    </a:lnTo>
                    <a:lnTo>
                      <a:pt x="1221" y="47"/>
                    </a:lnTo>
                    <a:lnTo>
                      <a:pt x="1222" y="47"/>
                    </a:lnTo>
                    <a:lnTo>
                      <a:pt x="1224" y="47"/>
                    </a:lnTo>
                    <a:lnTo>
                      <a:pt x="1225" y="47"/>
                    </a:lnTo>
                    <a:lnTo>
                      <a:pt x="1227" y="48"/>
                    </a:lnTo>
                    <a:lnTo>
                      <a:pt x="1228" y="48"/>
                    </a:lnTo>
                    <a:lnTo>
                      <a:pt x="1230" y="48"/>
                    </a:lnTo>
                    <a:lnTo>
                      <a:pt x="1231" y="48"/>
                    </a:lnTo>
                    <a:lnTo>
                      <a:pt x="1233" y="47"/>
                    </a:lnTo>
                    <a:lnTo>
                      <a:pt x="1234" y="47"/>
                    </a:lnTo>
                    <a:lnTo>
                      <a:pt x="1236" y="47"/>
                    </a:lnTo>
                    <a:lnTo>
                      <a:pt x="1237" y="46"/>
                    </a:lnTo>
                    <a:lnTo>
                      <a:pt x="1239" y="46"/>
                    </a:lnTo>
                    <a:lnTo>
                      <a:pt x="1240" y="45"/>
                    </a:lnTo>
                    <a:lnTo>
                      <a:pt x="1242" y="44"/>
                    </a:lnTo>
                    <a:lnTo>
                      <a:pt x="1243" y="43"/>
                    </a:lnTo>
                    <a:lnTo>
                      <a:pt x="1245" y="42"/>
                    </a:lnTo>
                    <a:lnTo>
                      <a:pt x="1246" y="41"/>
                    </a:lnTo>
                    <a:lnTo>
                      <a:pt x="1248" y="41"/>
                    </a:lnTo>
                    <a:lnTo>
                      <a:pt x="1249" y="40"/>
                    </a:lnTo>
                    <a:lnTo>
                      <a:pt x="1251" y="39"/>
                    </a:lnTo>
                    <a:lnTo>
                      <a:pt x="1253" y="37"/>
                    </a:lnTo>
                    <a:lnTo>
                      <a:pt x="1254" y="36"/>
                    </a:lnTo>
                    <a:lnTo>
                      <a:pt x="1255" y="35"/>
                    </a:lnTo>
                    <a:lnTo>
                      <a:pt x="1257" y="34"/>
                    </a:lnTo>
                    <a:lnTo>
                      <a:pt x="1259" y="34"/>
                    </a:lnTo>
                    <a:lnTo>
                      <a:pt x="1260" y="33"/>
                    </a:lnTo>
                    <a:lnTo>
                      <a:pt x="1261" y="32"/>
                    </a:lnTo>
                    <a:lnTo>
                      <a:pt x="1263" y="31"/>
                    </a:lnTo>
                    <a:lnTo>
                      <a:pt x="1265" y="31"/>
                    </a:lnTo>
                    <a:lnTo>
                      <a:pt x="1266" y="31"/>
                    </a:lnTo>
                    <a:lnTo>
                      <a:pt x="1268" y="30"/>
                    </a:lnTo>
                    <a:lnTo>
                      <a:pt x="1269" y="30"/>
                    </a:lnTo>
                    <a:lnTo>
                      <a:pt x="1271" y="30"/>
                    </a:lnTo>
                    <a:lnTo>
                      <a:pt x="1272" y="31"/>
                    </a:lnTo>
                    <a:lnTo>
                      <a:pt x="1274" y="31"/>
                    </a:lnTo>
                    <a:lnTo>
                      <a:pt x="1275" y="31"/>
                    </a:lnTo>
                    <a:lnTo>
                      <a:pt x="1277" y="32"/>
                    </a:lnTo>
                    <a:lnTo>
                      <a:pt x="1278" y="32"/>
                    </a:lnTo>
                    <a:lnTo>
                      <a:pt x="1280" y="33"/>
                    </a:lnTo>
                    <a:lnTo>
                      <a:pt x="1282" y="34"/>
                    </a:lnTo>
                    <a:lnTo>
                      <a:pt x="1283" y="34"/>
                    </a:lnTo>
                    <a:lnTo>
                      <a:pt x="1284" y="35"/>
                    </a:lnTo>
                    <a:lnTo>
                      <a:pt x="1286" y="36"/>
                    </a:lnTo>
                    <a:lnTo>
                      <a:pt x="1288" y="36"/>
                    </a:lnTo>
                    <a:lnTo>
                      <a:pt x="1289" y="37"/>
                    </a:lnTo>
                    <a:lnTo>
                      <a:pt x="1290" y="38"/>
                    </a:lnTo>
                    <a:lnTo>
                      <a:pt x="1292" y="39"/>
                    </a:lnTo>
                    <a:lnTo>
                      <a:pt x="1294" y="39"/>
                    </a:lnTo>
                    <a:lnTo>
                      <a:pt x="1295" y="40"/>
                    </a:lnTo>
                    <a:lnTo>
                      <a:pt x="1297" y="40"/>
                    </a:lnTo>
                    <a:lnTo>
                      <a:pt x="1298" y="40"/>
                    </a:lnTo>
                    <a:lnTo>
                      <a:pt x="1300" y="41"/>
                    </a:lnTo>
                    <a:lnTo>
                      <a:pt x="1301" y="41"/>
                    </a:lnTo>
                    <a:lnTo>
                      <a:pt x="1303" y="41"/>
                    </a:lnTo>
                    <a:lnTo>
                      <a:pt x="1304" y="41"/>
                    </a:lnTo>
                    <a:lnTo>
                      <a:pt x="1306" y="40"/>
                    </a:lnTo>
                    <a:lnTo>
                      <a:pt x="1307" y="40"/>
                    </a:lnTo>
                    <a:lnTo>
                      <a:pt x="1309" y="40"/>
                    </a:lnTo>
                    <a:lnTo>
                      <a:pt x="1310" y="39"/>
                    </a:lnTo>
                    <a:lnTo>
                      <a:pt x="1312" y="39"/>
                    </a:lnTo>
                    <a:lnTo>
                      <a:pt x="1313" y="38"/>
                    </a:lnTo>
                    <a:lnTo>
                      <a:pt x="1315" y="37"/>
                    </a:lnTo>
                    <a:lnTo>
                      <a:pt x="1316" y="36"/>
                    </a:lnTo>
                    <a:lnTo>
                      <a:pt x="1318" y="35"/>
                    </a:lnTo>
                    <a:lnTo>
                      <a:pt x="1319" y="35"/>
                    </a:lnTo>
                    <a:lnTo>
                      <a:pt x="1321" y="34"/>
                    </a:lnTo>
                    <a:lnTo>
                      <a:pt x="1322" y="33"/>
                    </a:lnTo>
                    <a:lnTo>
                      <a:pt x="1324" y="32"/>
                    </a:lnTo>
                    <a:lnTo>
                      <a:pt x="1326" y="31"/>
                    </a:lnTo>
                    <a:lnTo>
                      <a:pt x="1327" y="31"/>
                    </a:lnTo>
                    <a:lnTo>
                      <a:pt x="1328" y="30"/>
                    </a:lnTo>
                    <a:lnTo>
                      <a:pt x="1330" y="29"/>
                    </a:lnTo>
                    <a:lnTo>
                      <a:pt x="1332" y="29"/>
                    </a:lnTo>
                    <a:lnTo>
                      <a:pt x="1333" y="29"/>
                    </a:lnTo>
                    <a:lnTo>
                      <a:pt x="1334" y="28"/>
                    </a:lnTo>
                    <a:lnTo>
                      <a:pt x="1336" y="28"/>
                    </a:lnTo>
                    <a:lnTo>
                      <a:pt x="1338" y="28"/>
                    </a:lnTo>
                    <a:lnTo>
                      <a:pt x="1339" y="28"/>
                    </a:lnTo>
                    <a:lnTo>
                      <a:pt x="1341" y="28"/>
                    </a:lnTo>
                    <a:lnTo>
                      <a:pt x="1342" y="28"/>
                    </a:lnTo>
                    <a:lnTo>
                      <a:pt x="1344" y="28"/>
                    </a:lnTo>
                    <a:lnTo>
                      <a:pt x="1345" y="28"/>
                    </a:lnTo>
                    <a:lnTo>
                      <a:pt x="1347" y="28"/>
                    </a:lnTo>
                    <a:lnTo>
                      <a:pt x="1348" y="28"/>
                    </a:lnTo>
                    <a:lnTo>
                      <a:pt x="1350" y="29"/>
                    </a:lnTo>
                    <a:lnTo>
                      <a:pt x="1351" y="29"/>
                    </a:lnTo>
                    <a:lnTo>
                      <a:pt x="1353" y="30"/>
                    </a:lnTo>
                    <a:lnTo>
                      <a:pt x="1355" y="30"/>
                    </a:lnTo>
                    <a:lnTo>
                      <a:pt x="1356" y="31"/>
                    </a:lnTo>
                    <a:lnTo>
                      <a:pt x="1357" y="31"/>
                    </a:lnTo>
                    <a:lnTo>
                      <a:pt x="1359" y="32"/>
                    </a:lnTo>
                    <a:lnTo>
                      <a:pt x="1361" y="33"/>
                    </a:lnTo>
                    <a:lnTo>
                      <a:pt x="1362" y="33"/>
                    </a:lnTo>
                    <a:lnTo>
                      <a:pt x="1363" y="34"/>
                    </a:lnTo>
                    <a:lnTo>
                      <a:pt x="1365" y="35"/>
                    </a:lnTo>
                    <a:lnTo>
                      <a:pt x="1367" y="35"/>
                    </a:lnTo>
                    <a:lnTo>
                      <a:pt x="1368" y="36"/>
                    </a:lnTo>
                    <a:lnTo>
                      <a:pt x="1370" y="36"/>
                    </a:lnTo>
                    <a:lnTo>
                      <a:pt x="1371" y="37"/>
                    </a:lnTo>
                    <a:lnTo>
                      <a:pt x="1373" y="37"/>
                    </a:lnTo>
                    <a:lnTo>
                      <a:pt x="1374" y="38"/>
                    </a:lnTo>
                    <a:lnTo>
                      <a:pt x="1376" y="39"/>
                    </a:lnTo>
                    <a:lnTo>
                      <a:pt x="1377" y="39"/>
                    </a:lnTo>
                    <a:lnTo>
                      <a:pt x="1379" y="40"/>
                    </a:lnTo>
                    <a:lnTo>
                      <a:pt x="1380" y="40"/>
                    </a:lnTo>
                    <a:lnTo>
                      <a:pt x="1382" y="40"/>
                    </a:lnTo>
                    <a:lnTo>
                      <a:pt x="1383" y="41"/>
                    </a:lnTo>
                    <a:lnTo>
                      <a:pt x="1385" y="41"/>
                    </a:lnTo>
                    <a:lnTo>
                      <a:pt x="1386" y="41"/>
                    </a:lnTo>
                    <a:lnTo>
                      <a:pt x="1388" y="41"/>
                    </a:lnTo>
                    <a:lnTo>
                      <a:pt x="1389" y="41"/>
                    </a:lnTo>
                    <a:lnTo>
                      <a:pt x="1391" y="41"/>
                    </a:lnTo>
                    <a:lnTo>
                      <a:pt x="1392" y="41"/>
                    </a:lnTo>
                    <a:lnTo>
                      <a:pt x="1394" y="41"/>
                    </a:lnTo>
                    <a:lnTo>
                      <a:pt x="1395" y="41"/>
                    </a:lnTo>
                    <a:lnTo>
                      <a:pt x="1397" y="41"/>
                    </a:lnTo>
                    <a:lnTo>
                      <a:pt x="1399" y="41"/>
                    </a:lnTo>
                    <a:lnTo>
                      <a:pt x="1400" y="41"/>
                    </a:lnTo>
                    <a:lnTo>
                      <a:pt x="1401" y="40"/>
                    </a:lnTo>
                    <a:lnTo>
                      <a:pt x="1403" y="40"/>
                    </a:lnTo>
                    <a:lnTo>
                      <a:pt x="1405" y="40"/>
                    </a:lnTo>
                    <a:lnTo>
                      <a:pt x="1406" y="39"/>
                    </a:lnTo>
                    <a:lnTo>
                      <a:pt x="1408" y="39"/>
                    </a:lnTo>
                    <a:lnTo>
                      <a:pt x="1409" y="38"/>
                    </a:lnTo>
                    <a:lnTo>
                      <a:pt x="1411" y="37"/>
                    </a:lnTo>
                    <a:lnTo>
                      <a:pt x="1412" y="37"/>
                    </a:lnTo>
                    <a:lnTo>
                      <a:pt x="1414" y="36"/>
                    </a:lnTo>
                    <a:lnTo>
                      <a:pt x="1415" y="35"/>
                    </a:lnTo>
                    <a:lnTo>
                      <a:pt x="1417" y="35"/>
                    </a:lnTo>
                    <a:lnTo>
                      <a:pt x="1418" y="34"/>
                    </a:lnTo>
                    <a:lnTo>
                      <a:pt x="1420" y="33"/>
                    </a:lnTo>
                    <a:lnTo>
                      <a:pt x="1421" y="33"/>
                    </a:lnTo>
                    <a:lnTo>
                      <a:pt x="1423" y="32"/>
                    </a:lnTo>
                    <a:lnTo>
                      <a:pt x="1424" y="31"/>
                    </a:lnTo>
                    <a:lnTo>
                      <a:pt x="1426" y="30"/>
                    </a:lnTo>
                    <a:lnTo>
                      <a:pt x="1428" y="30"/>
                    </a:lnTo>
                    <a:lnTo>
                      <a:pt x="1429" y="29"/>
                    </a:lnTo>
                    <a:lnTo>
                      <a:pt x="1430" y="29"/>
                    </a:lnTo>
                    <a:lnTo>
                      <a:pt x="1432" y="28"/>
                    </a:lnTo>
                    <a:lnTo>
                      <a:pt x="1434" y="28"/>
                    </a:lnTo>
                    <a:lnTo>
                      <a:pt x="1435" y="28"/>
                    </a:lnTo>
                    <a:lnTo>
                      <a:pt x="1437" y="28"/>
                    </a:lnTo>
                    <a:lnTo>
                      <a:pt x="1438" y="27"/>
                    </a:lnTo>
                    <a:lnTo>
                      <a:pt x="1440" y="27"/>
                    </a:lnTo>
                    <a:lnTo>
                      <a:pt x="1441" y="27"/>
                    </a:lnTo>
                    <a:lnTo>
                      <a:pt x="1443" y="27"/>
                    </a:lnTo>
                    <a:lnTo>
                      <a:pt x="1444" y="28"/>
                    </a:lnTo>
                    <a:lnTo>
                      <a:pt x="1446" y="28"/>
                    </a:lnTo>
                    <a:lnTo>
                      <a:pt x="1447" y="28"/>
                    </a:lnTo>
                    <a:lnTo>
                      <a:pt x="1449" y="28"/>
                    </a:lnTo>
                    <a:lnTo>
                      <a:pt x="1450" y="28"/>
                    </a:lnTo>
                    <a:lnTo>
                      <a:pt x="1452" y="29"/>
                    </a:lnTo>
                    <a:lnTo>
                      <a:pt x="1453" y="29"/>
                    </a:lnTo>
                    <a:lnTo>
                      <a:pt x="1455" y="29"/>
                    </a:lnTo>
                    <a:lnTo>
                      <a:pt x="1456" y="30"/>
                    </a:lnTo>
                    <a:lnTo>
                      <a:pt x="1458" y="30"/>
                    </a:lnTo>
                    <a:lnTo>
                      <a:pt x="1459" y="30"/>
                    </a:lnTo>
                    <a:lnTo>
                      <a:pt x="1461" y="30"/>
                    </a:lnTo>
                    <a:lnTo>
                      <a:pt x="1462" y="30"/>
                    </a:lnTo>
                    <a:lnTo>
                      <a:pt x="1464" y="31"/>
                    </a:lnTo>
                    <a:lnTo>
                      <a:pt x="1465" y="31"/>
                    </a:lnTo>
                    <a:lnTo>
                      <a:pt x="1467" y="31"/>
                    </a:lnTo>
                    <a:lnTo>
                      <a:pt x="1468" y="31"/>
                    </a:lnTo>
                    <a:lnTo>
                      <a:pt x="1470" y="30"/>
                    </a:lnTo>
                    <a:lnTo>
                      <a:pt x="1472" y="30"/>
                    </a:lnTo>
                    <a:lnTo>
                      <a:pt x="1473" y="30"/>
                    </a:lnTo>
                    <a:lnTo>
                      <a:pt x="1474" y="30"/>
                    </a:lnTo>
                    <a:lnTo>
                      <a:pt x="1476" y="29"/>
                    </a:lnTo>
                    <a:lnTo>
                      <a:pt x="1478" y="29"/>
                    </a:lnTo>
                    <a:lnTo>
                      <a:pt x="1479" y="28"/>
                    </a:lnTo>
                    <a:lnTo>
                      <a:pt x="1481" y="27"/>
                    </a:lnTo>
                    <a:lnTo>
                      <a:pt x="1482" y="27"/>
                    </a:lnTo>
                    <a:lnTo>
                      <a:pt x="1484" y="26"/>
                    </a:lnTo>
                    <a:lnTo>
                      <a:pt x="1485" y="25"/>
                    </a:lnTo>
                    <a:lnTo>
                      <a:pt x="1487" y="24"/>
                    </a:lnTo>
                    <a:lnTo>
                      <a:pt x="1488" y="24"/>
                    </a:lnTo>
                    <a:lnTo>
                      <a:pt x="1490" y="23"/>
                    </a:lnTo>
                    <a:lnTo>
                      <a:pt x="1491" y="22"/>
                    </a:lnTo>
                    <a:lnTo>
                      <a:pt x="1493" y="22"/>
                    </a:lnTo>
                    <a:lnTo>
                      <a:pt x="1494" y="21"/>
                    </a:lnTo>
                    <a:lnTo>
                      <a:pt x="1496" y="21"/>
                    </a:lnTo>
                    <a:lnTo>
                      <a:pt x="1497" y="20"/>
                    </a:lnTo>
                    <a:lnTo>
                      <a:pt x="1499" y="19"/>
                    </a:lnTo>
                    <a:lnTo>
                      <a:pt x="1501" y="19"/>
                    </a:lnTo>
                    <a:lnTo>
                      <a:pt x="1502" y="19"/>
                    </a:lnTo>
                    <a:lnTo>
                      <a:pt x="1503" y="18"/>
                    </a:lnTo>
                    <a:lnTo>
                      <a:pt x="1505" y="18"/>
                    </a:lnTo>
                    <a:lnTo>
                      <a:pt x="1507" y="18"/>
                    </a:lnTo>
                    <a:lnTo>
                      <a:pt x="1508" y="18"/>
                    </a:lnTo>
                    <a:lnTo>
                      <a:pt x="1510" y="18"/>
                    </a:lnTo>
                    <a:lnTo>
                      <a:pt x="1511" y="19"/>
                    </a:lnTo>
                    <a:lnTo>
                      <a:pt x="1513" y="19"/>
                    </a:lnTo>
                    <a:lnTo>
                      <a:pt x="1514" y="19"/>
                    </a:lnTo>
                    <a:lnTo>
                      <a:pt x="1516" y="19"/>
                    </a:lnTo>
                    <a:lnTo>
                      <a:pt x="1517" y="20"/>
                    </a:lnTo>
                    <a:lnTo>
                      <a:pt x="1519" y="20"/>
                    </a:lnTo>
                    <a:lnTo>
                      <a:pt x="1520" y="21"/>
                    </a:lnTo>
                    <a:lnTo>
                      <a:pt x="1522" y="21"/>
                    </a:lnTo>
                    <a:lnTo>
                      <a:pt x="1523" y="21"/>
                    </a:lnTo>
                    <a:lnTo>
                      <a:pt x="1525" y="22"/>
                    </a:lnTo>
                    <a:lnTo>
                      <a:pt x="1526" y="22"/>
                    </a:lnTo>
                    <a:lnTo>
                      <a:pt x="1528" y="22"/>
                    </a:lnTo>
                    <a:lnTo>
                      <a:pt x="1529" y="22"/>
                    </a:lnTo>
                    <a:lnTo>
                      <a:pt x="1531" y="23"/>
                    </a:lnTo>
                    <a:lnTo>
                      <a:pt x="1532" y="23"/>
                    </a:lnTo>
                    <a:lnTo>
                      <a:pt x="1534" y="23"/>
                    </a:lnTo>
                    <a:lnTo>
                      <a:pt x="1535" y="23"/>
                    </a:lnTo>
                    <a:lnTo>
                      <a:pt x="1537" y="23"/>
                    </a:lnTo>
                    <a:lnTo>
                      <a:pt x="1539" y="22"/>
                    </a:lnTo>
                    <a:lnTo>
                      <a:pt x="1540" y="22"/>
                    </a:lnTo>
                    <a:lnTo>
                      <a:pt x="1541" y="22"/>
                    </a:lnTo>
                    <a:lnTo>
                      <a:pt x="1543" y="22"/>
                    </a:lnTo>
                    <a:lnTo>
                      <a:pt x="1545" y="21"/>
                    </a:lnTo>
                    <a:lnTo>
                      <a:pt x="1546" y="21"/>
                    </a:lnTo>
                    <a:lnTo>
                      <a:pt x="1547" y="21"/>
                    </a:lnTo>
                    <a:lnTo>
                      <a:pt x="1549" y="20"/>
                    </a:lnTo>
                    <a:lnTo>
                      <a:pt x="1551" y="20"/>
                    </a:lnTo>
                    <a:lnTo>
                      <a:pt x="1552" y="19"/>
                    </a:lnTo>
                    <a:lnTo>
                      <a:pt x="1554" y="19"/>
                    </a:lnTo>
                    <a:lnTo>
                      <a:pt x="1555" y="19"/>
                    </a:lnTo>
                    <a:lnTo>
                      <a:pt x="1557" y="19"/>
                    </a:lnTo>
                    <a:lnTo>
                      <a:pt x="1558" y="18"/>
                    </a:lnTo>
                    <a:lnTo>
                      <a:pt x="1560" y="18"/>
                    </a:lnTo>
                    <a:lnTo>
                      <a:pt x="1561" y="18"/>
                    </a:lnTo>
                    <a:lnTo>
                      <a:pt x="1563" y="18"/>
                    </a:lnTo>
                    <a:lnTo>
                      <a:pt x="1564" y="19"/>
                    </a:lnTo>
                    <a:lnTo>
                      <a:pt x="1566" y="19"/>
                    </a:lnTo>
                    <a:lnTo>
                      <a:pt x="1567" y="19"/>
                    </a:lnTo>
                    <a:lnTo>
                      <a:pt x="1569" y="20"/>
                    </a:lnTo>
                    <a:lnTo>
                      <a:pt x="1570" y="20"/>
                    </a:lnTo>
                    <a:lnTo>
                      <a:pt x="1572" y="21"/>
                    </a:lnTo>
                    <a:lnTo>
                      <a:pt x="1574" y="22"/>
                    </a:lnTo>
                    <a:lnTo>
                      <a:pt x="1575" y="22"/>
                    </a:lnTo>
                    <a:lnTo>
                      <a:pt x="1576" y="23"/>
                    </a:lnTo>
                    <a:lnTo>
                      <a:pt x="1578" y="24"/>
                    </a:lnTo>
                    <a:lnTo>
                      <a:pt x="1580" y="25"/>
                    </a:lnTo>
                    <a:lnTo>
                      <a:pt x="1581" y="26"/>
                    </a:lnTo>
                    <a:lnTo>
                      <a:pt x="1583" y="27"/>
                    </a:lnTo>
                    <a:lnTo>
                      <a:pt x="1584" y="28"/>
                    </a:lnTo>
                    <a:lnTo>
                      <a:pt x="1586" y="28"/>
                    </a:lnTo>
                    <a:lnTo>
                      <a:pt x="1587" y="29"/>
                    </a:lnTo>
                    <a:lnTo>
                      <a:pt x="1589" y="30"/>
                    </a:lnTo>
                    <a:lnTo>
                      <a:pt x="1590" y="30"/>
                    </a:lnTo>
                    <a:lnTo>
                      <a:pt x="1592" y="31"/>
                    </a:lnTo>
                    <a:lnTo>
                      <a:pt x="1593" y="32"/>
                    </a:lnTo>
                    <a:lnTo>
                      <a:pt x="1595" y="32"/>
                    </a:lnTo>
                    <a:lnTo>
                      <a:pt x="1596" y="33"/>
                    </a:lnTo>
                    <a:lnTo>
                      <a:pt x="1598" y="33"/>
                    </a:lnTo>
                    <a:lnTo>
                      <a:pt x="1599" y="33"/>
                    </a:lnTo>
                    <a:lnTo>
                      <a:pt x="1601" y="33"/>
                    </a:lnTo>
                    <a:lnTo>
                      <a:pt x="1602" y="33"/>
                    </a:lnTo>
                    <a:lnTo>
                      <a:pt x="1604" y="33"/>
                    </a:lnTo>
                    <a:lnTo>
                      <a:pt x="1605" y="33"/>
                    </a:lnTo>
                    <a:lnTo>
                      <a:pt x="1607" y="33"/>
                    </a:lnTo>
                    <a:lnTo>
                      <a:pt x="1608" y="32"/>
                    </a:lnTo>
                    <a:lnTo>
                      <a:pt x="1610" y="31"/>
                    </a:lnTo>
                    <a:lnTo>
                      <a:pt x="1612" y="31"/>
                    </a:lnTo>
                    <a:lnTo>
                      <a:pt x="1613" y="30"/>
                    </a:lnTo>
                    <a:lnTo>
                      <a:pt x="1614" y="30"/>
                    </a:lnTo>
                    <a:lnTo>
                      <a:pt x="1616" y="29"/>
                    </a:lnTo>
                    <a:lnTo>
                      <a:pt x="1618" y="29"/>
                    </a:lnTo>
                    <a:lnTo>
                      <a:pt x="1619" y="28"/>
                    </a:lnTo>
                    <a:lnTo>
                      <a:pt x="1620" y="28"/>
                    </a:lnTo>
                    <a:lnTo>
                      <a:pt x="1622" y="27"/>
                    </a:lnTo>
                    <a:lnTo>
                      <a:pt x="1624" y="27"/>
                    </a:lnTo>
                    <a:lnTo>
                      <a:pt x="1625" y="26"/>
                    </a:lnTo>
                    <a:lnTo>
                      <a:pt x="1627" y="25"/>
                    </a:lnTo>
                    <a:lnTo>
                      <a:pt x="1628" y="25"/>
                    </a:lnTo>
                    <a:lnTo>
                      <a:pt x="1630" y="25"/>
                    </a:lnTo>
                    <a:lnTo>
                      <a:pt x="1631" y="25"/>
                    </a:lnTo>
                    <a:lnTo>
                      <a:pt x="1633" y="25"/>
                    </a:lnTo>
                    <a:lnTo>
                      <a:pt x="1634" y="25"/>
                    </a:lnTo>
                    <a:lnTo>
                      <a:pt x="1636" y="25"/>
                    </a:lnTo>
                    <a:lnTo>
                      <a:pt x="1637" y="25"/>
                    </a:lnTo>
                    <a:lnTo>
                      <a:pt x="1639" y="25"/>
                    </a:lnTo>
                    <a:lnTo>
                      <a:pt x="1641" y="25"/>
                    </a:lnTo>
                    <a:lnTo>
                      <a:pt x="1642" y="25"/>
                    </a:lnTo>
                    <a:lnTo>
                      <a:pt x="1643" y="26"/>
                    </a:lnTo>
                    <a:lnTo>
                      <a:pt x="1645" y="26"/>
                    </a:lnTo>
                    <a:lnTo>
                      <a:pt x="1647" y="27"/>
                    </a:lnTo>
                    <a:lnTo>
                      <a:pt x="1648" y="27"/>
                    </a:lnTo>
                    <a:lnTo>
                      <a:pt x="1649" y="27"/>
                    </a:lnTo>
                    <a:lnTo>
                      <a:pt x="1651" y="28"/>
                    </a:lnTo>
                    <a:lnTo>
                      <a:pt x="1653" y="28"/>
                    </a:lnTo>
                    <a:lnTo>
                      <a:pt x="1654" y="28"/>
                    </a:lnTo>
                    <a:lnTo>
                      <a:pt x="1656" y="29"/>
                    </a:lnTo>
                    <a:lnTo>
                      <a:pt x="1657" y="29"/>
                    </a:lnTo>
                    <a:lnTo>
                      <a:pt x="1659" y="29"/>
                    </a:lnTo>
                    <a:lnTo>
                      <a:pt x="1660" y="30"/>
                    </a:lnTo>
                    <a:lnTo>
                      <a:pt x="1662" y="30"/>
                    </a:lnTo>
                    <a:lnTo>
                      <a:pt x="1663" y="30"/>
                    </a:lnTo>
                    <a:lnTo>
                      <a:pt x="1665" y="30"/>
                    </a:lnTo>
                    <a:lnTo>
                      <a:pt x="1666" y="30"/>
                    </a:lnTo>
                    <a:lnTo>
                      <a:pt x="1668" y="30"/>
                    </a:lnTo>
                    <a:lnTo>
                      <a:pt x="1669" y="30"/>
                    </a:lnTo>
                    <a:lnTo>
                      <a:pt x="1671" y="29"/>
                    </a:lnTo>
                    <a:lnTo>
                      <a:pt x="1672" y="29"/>
                    </a:lnTo>
                    <a:lnTo>
                      <a:pt x="1674" y="29"/>
                    </a:lnTo>
                    <a:lnTo>
                      <a:pt x="1675" y="29"/>
                    </a:lnTo>
                    <a:lnTo>
                      <a:pt x="1677" y="29"/>
                    </a:lnTo>
                    <a:lnTo>
                      <a:pt x="1678" y="28"/>
                    </a:lnTo>
                    <a:lnTo>
                      <a:pt x="1680" y="28"/>
                    </a:lnTo>
                    <a:lnTo>
                      <a:pt x="1681" y="28"/>
                    </a:lnTo>
                    <a:lnTo>
                      <a:pt x="1683" y="28"/>
                    </a:lnTo>
                    <a:lnTo>
                      <a:pt x="1685" y="27"/>
                    </a:lnTo>
                    <a:lnTo>
                      <a:pt x="1686" y="27"/>
                    </a:lnTo>
                    <a:lnTo>
                      <a:pt x="1687" y="27"/>
                    </a:lnTo>
                    <a:lnTo>
                      <a:pt x="1689" y="27"/>
                    </a:lnTo>
                    <a:lnTo>
                      <a:pt x="1691" y="27"/>
                    </a:lnTo>
                    <a:lnTo>
                      <a:pt x="1692" y="27"/>
                    </a:lnTo>
                    <a:lnTo>
                      <a:pt x="1694" y="27"/>
                    </a:lnTo>
                    <a:lnTo>
                      <a:pt x="1695" y="27"/>
                    </a:lnTo>
                    <a:lnTo>
                      <a:pt x="1697" y="27"/>
                    </a:lnTo>
                    <a:lnTo>
                      <a:pt x="1698" y="28"/>
                    </a:lnTo>
                    <a:lnTo>
                      <a:pt x="1700" y="28"/>
                    </a:lnTo>
                    <a:lnTo>
                      <a:pt x="1701" y="29"/>
                    </a:lnTo>
                    <a:lnTo>
                      <a:pt x="1703" y="29"/>
                    </a:lnTo>
                    <a:lnTo>
                      <a:pt x="1704" y="30"/>
                    </a:lnTo>
                    <a:lnTo>
                      <a:pt x="1706" y="30"/>
                    </a:lnTo>
                    <a:lnTo>
                      <a:pt x="1707" y="31"/>
                    </a:lnTo>
                    <a:lnTo>
                      <a:pt x="1709" y="31"/>
                    </a:lnTo>
                    <a:lnTo>
                      <a:pt x="1710" y="32"/>
                    </a:lnTo>
                    <a:lnTo>
                      <a:pt x="1712" y="33"/>
                    </a:lnTo>
                    <a:lnTo>
                      <a:pt x="1714" y="34"/>
                    </a:lnTo>
                    <a:lnTo>
                      <a:pt x="1715" y="35"/>
                    </a:lnTo>
                    <a:lnTo>
                      <a:pt x="1716" y="35"/>
                    </a:lnTo>
                    <a:lnTo>
                      <a:pt x="1718" y="36"/>
                    </a:lnTo>
                    <a:lnTo>
                      <a:pt x="1720" y="36"/>
                    </a:lnTo>
                    <a:lnTo>
                      <a:pt x="1721" y="37"/>
                    </a:lnTo>
                    <a:lnTo>
                      <a:pt x="1722" y="38"/>
                    </a:lnTo>
                    <a:lnTo>
                      <a:pt x="1724" y="38"/>
                    </a:lnTo>
                    <a:lnTo>
                      <a:pt x="1726" y="39"/>
                    </a:lnTo>
                    <a:lnTo>
                      <a:pt x="1727" y="39"/>
                    </a:lnTo>
                    <a:lnTo>
                      <a:pt x="1729" y="39"/>
                    </a:lnTo>
                    <a:lnTo>
                      <a:pt x="1730" y="39"/>
                    </a:lnTo>
                    <a:lnTo>
                      <a:pt x="1732" y="39"/>
                    </a:lnTo>
                    <a:lnTo>
                      <a:pt x="1733" y="39"/>
                    </a:lnTo>
                    <a:lnTo>
                      <a:pt x="1735" y="39"/>
                    </a:lnTo>
                    <a:lnTo>
                      <a:pt x="1736" y="39"/>
                    </a:lnTo>
                    <a:lnTo>
                      <a:pt x="1738" y="39"/>
                    </a:lnTo>
                    <a:lnTo>
                      <a:pt x="1739" y="39"/>
                    </a:lnTo>
                    <a:lnTo>
                      <a:pt x="1741" y="39"/>
                    </a:lnTo>
                    <a:lnTo>
                      <a:pt x="1742" y="38"/>
                    </a:lnTo>
                    <a:lnTo>
                      <a:pt x="1744" y="37"/>
                    </a:lnTo>
                    <a:lnTo>
                      <a:pt x="1745" y="37"/>
                    </a:lnTo>
                    <a:lnTo>
                      <a:pt x="1747" y="36"/>
                    </a:lnTo>
                    <a:lnTo>
                      <a:pt x="1748" y="36"/>
                    </a:lnTo>
                    <a:lnTo>
                      <a:pt x="1750" y="35"/>
                    </a:lnTo>
                    <a:lnTo>
                      <a:pt x="1751" y="35"/>
                    </a:lnTo>
                    <a:lnTo>
                      <a:pt x="1753" y="34"/>
                    </a:lnTo>
                    <a:lnTo>
                      <a:pt x="1754" y="34"/>
                    </a:lnTo>
                    <a:lnTo>
                      <a:pt x="1756" y="33"/>
                    </a:lnTo>
                    <a:lnTo>
                      <a:pt x="1758" y="33"/>
                    </a:lnTo>
                    <a:lnTo>
                      <a:pt x="1759" y="33"/>
                    </a:lnTo>
                    <a:lnTo>
                      <a:pt x="1760" y="32"/>
                    </a:lnTo>
                    <a:lnTo>
                      <a:pt x="1762" y="31"/>
                    </a:lnTo>
                    <a:lnTo>
                      <a:pt x="1764" y="31"/>
                    </a:lnTo>
                    <a:lnTo>
                      <a:pt x="1765" y="31"/>
                    </a:lnTo>
                    <a:lnTo>
                      <a:pt x="1767" y="31"/>
                    </a:lnTo>
                    <a:lnTo>
                      <a:pt x="1768" y="31"/>
                    </a:lnTo>
                    <a:lnTo>
                      <a:pt x="1770" y="31"/>
                    </a:lnTo>
                    <a:lnTo>
                      <a:pt x="1771" y="31"/>
                    </a:lnTo>
                    <a:lnTo>
                      <a:pt x="1773" y="31"/>
                    </a:lnTo>
                    <a:lnTo>
                      <a:pt x="1774" y="31"/>
                    </a:lnTo>
                    <a:lnTo>
                      <a:pt x="1776" y="31"/>
                    </a:lnTo>
                    <a:lnTo>
                      <a:pt x="1777" y="32"/>
                    </a:lnTo>
                    <a:lnTo>
                      <a:pt x="1779" y="32"/>
                    </a:lnTo>
                    <a:lnTo>
                      <a:pt x="1780" y="33"/>
                    </a:lnTo>
                    <a:lnTo>
                      <a:pt x="1782" y="33"/>
                    </a:lnTo>
                    <a:lnTo>
                      <a:pt x="1783" y="34"/>
                    </a:lnTo>
                    <a:lnTo>
                      <a:pt x="1785" y="34"/>
                    </a:lnTo>
                    <a:lnTo>
                      <a:pt x="1787" y="35"/>
                    </a:lnTo>
                    <a:lnTo>
                      <a:pt x="1788" y="36"/>
                    </a:lnTo>
                    <a:lnTo>
                      <a:pt x="1789" y="36"/>
                    </a:lnTo>
                    <a:lnTo>
                      <a:pt x="1791" y="37"/>
                    </a:lnTo>
                    <a:lnTo>
                      <a:pt x="1793" y="38"/>
                    </a:lnTo>
                    <a:lnTo>
                      <a:pt x="1794" y="39"/>
                    </a:lnTo>
                    <a:lnTo>
                      <a:pt x="1796" y="40"/>
                    </a:lnTo>
                    <a:lnTo>
                      <a:pt x="1797" y="40"/>
                    </a:lnTo>
                    <a:lnTo>
                      <a:pt x="1799" y="41"/>
                    </a:lnTo>
                    <a:lnTo>
                      <a:pt x="1800" y="42"/>
                    </a:lnTo>
                    <a:lnTo>
                      <a:pt x="1802" y="43"/>
                    </a:lnTo>
                    <a:lnTo>
                      <a:pt x="1803" y="43"/>
                    </a:lnTo>
                    <a:lnTo>
                      <a:pt x="1805" y="44"/>
                    </a:lnTo>
                    <a:lnTo>
                      <a:pt x="1806" y="45"/>
                    </a:lnTo>
                    <a:lnTo>
                      <a:pt x="1808" y="45"/>
                    </a:lnTo>
                    <a:lnTo>
                      <a:pt x="1809" y="46"/>
                    </a:lnTo>
                    <a:lnTo>
                      <a:pt x="1811" y="46"/>
                    </a:lnTo>
                    <a:lnTo>
                      <a:pt x="1812" y="47"/>
                    </a:lnTo>
                    <a:lnTo>
                      <a:pt x="1814" y="47"/>
                    </a:lnTo>
                    <a:lnTo>
                      <a:pt x="1815" y="47"/>
                    </a:lnTo>
                    <a:lnTo>
                      <a:pt x="1817" y="48"/>
                    </a:lnTo>
                    <a:lnTo>
                      <a:pt x="1818" y="48"/>
                    </a:lnTo>
                    <a:lnTo>
                      <a:pt x="1820" y="48"/>
                    </a:lnTo>
                    <a:lnTo>
                      <a:pt x="1821" y="48"/>
                    </a:lnTo>
                    <a:lnTo>
                      <a:pt x="1823" y="48"/>
                    </a:lnTo>
                    <a:lnTo>
                      <a:pt x="1824" y="48"/>
                    </a:lnTo>
                    <a:lnTo>
                      <a:pt x="1826" y="47"/>
                    </a:lnTo>
                    <a:lnTo>
                      <a:pt x="1827" y="47"/>
                    </a:lnTo>
                    <a:lnTo>
                      <a:pt x="1829" y="47"/>
                    </a:lnTo>
                    <a:lnTo>
                      <a:pt x="1831" y="46"/>
                    </a:lnTo>
                    <a:lnTo>
                      <a:pt x="1832" y="46"/>
                    </a:lnTo>
                    <a:lnTo>
                      <a:pt x="1833" y="46"/>
                    </a:lnTo>
                    <a:lnTo>
                      <a:pt x="1835" y="45"/>
                    </a:lnTo>
                    <a:lnTo>
                      <a:pt x="1837" y="44"/>
                    </a:lnTo>
                    <a:lnTo>
                      <a:pt x="1838" y="44"/>
                    </a:lnTo>
                    <a:lnTo>
                      <a:pt x="1840" y="43"/>
                    </a:lnTo>
                    <a:lnTo>
                      <a:pt x="1841" y="42"/>
                    </a:lnTo>
                    <a:lnTo>
                      <a:pt x="1843" y="42"/>
                    </a:lnTo>
                    <a:lnTo>
                      <a:pt x="1844" y="41"/>
                    </a:lnTo>
                    <a:lnTo>
                      <a:pt x="1846" y="40"/>
                    </a:lnTo>
                    <a:lnTo>
                      <a:pt x="1847" y="40"/>
                    </a:lnTo>
                    <a:lnTo>
                      <a:pt x="1849" y="39"/>
                    </a:lnTo>
                    <a:lnTo>
                      <a:pt x="1850" y="39"/>
                    </a:lnTo>
                    <a:lnTo>
                      <a:pt x="1852" y="38"/>
                    </a:lnTo>
                    <a:lnTo>
                      <a:pt x="1853" y="37"/>
                    </a:lnTo>
                    <a:lnTo>
                      <a:pt x="1855" y="37"/>
                    </a:lnTo>
                    <a:lnTo>
                      <a:pt x="1856" y="37"/>
                    </a:lnTo>
                    <a:lnTo>
                      <a:pt x="1858" y="36"/>
                    </a:lnTo>
                    <a:lnTo>
                      <a:pt x="1860" y="36"/>
                    </a:lnTo>
                    <a:lnTo>
                      <a:pt x="1861" y="36"/>
                    </a:lnTo>
                    <a:lnTo>
                      <a:pt x="1862" y="36"/>
                    </a:lnTo>
                    <a:lnTo>
                      <a:pt x="1864" y="36"/>
                    </a:lnTo>
                    <a:lnTo>
                      <a:pt x="1866" y="36"/>
                    </a:lnTo>
                    <a:lnTo>
                      <a:pt x="1867" y="36"/>
                    </a:lnTo>
                    <a:lnTo>
                      <a:pt x="1869" y="37"/>
                    </a:lnTo>
                    <a:lnTo>
                      <a:pt x="1870" y="37"/>
                    </a:lnTo>
                    <a:lnTo>
                      <a:pt x="1872" y="37"/>
                    </a:lnTo>
                    <a:lnTo>
                      <a:pt x="1873" y="38"/>
                    </a:lnTo>
                    <a:lnTo>
                      <a:pt x="1875" y="39"/>
                    </a:lnTo>
                    <a:lnTo>
                      <a:pt x="1876" y="39"/>
                    </a:lnTo>
                    <a:lnTo>
                      <a:pt x="1877" y="40"/>
                    </a:lnTo>
                    <a:lnTo>
                      <a:pt x="1879" y="40"/>
                    </a:lnTo>
                    <a:lnTo>
                      <a:pt x="1881" y="41"/>
                    </a:lnTo>
                    <a:lnTo>
                      <a:pt x="1882" y="41"/>
                    </a:lnTo>
                    <a:lnTo>
                      <a:pt x="1884" y="42"/>
                    </a:lnTo>
                    <a:lnTo>
                      <a:pt x="1885" y="42"/>
                    </a:lnTo>
                    <a:lnTo>
                      <a:pt x="1887" y="43"/>
                    </a:lnTo>
                    <a:lnTo>
                      <a:pt x="1888" y="43"/>
                    </a:lnTo>
                    <a:lnTo>
                      <a:pt x="1890" y="44"/>
                    </a:lnTo>
                    <a:lnTo>
                      <a:pt x="1891" y="44"/>
                    </a:lnTo>
                    <a:lnTo>
                      <a:pt x="1893" y="45"/>
                    </a:lnTo>
                    <a:lnTo>
                      <a:pt x="1894" y="45"/>
                    </a:lnTo>
                    <a:lnTo>
                      <a:pt x="1896" y="45"/>
                    </a:lnTo>
                    <a:lnTo>
                      <a:pt x="1898" y="45"/>
                    </a:lnTo>
                    <a:lnTo>
                      <a:pt x="1899" y="45"/>
                    </a:lnTo>
                    <a:lnTo>
                      <a:pt x="1900" y="45"/>
                    </a:lnTo>
                    <a:lnTo>
                      <a:pt x="1902" y="44"/>
                    </a:lnTo>
                    <a:lnTo>
                      <a:pt x="1904" y="44"/>
                    </a:lnTo>
                    <a:lnTo>
                      <a:pt x="1905" y="43"/>
                    </a:lnTo>
                    <a:lnTo>
                      <a:pt x="1906" y="43"/>
                    </a:lnTo>
                    <a:lnTo>
                      <a:pt x="1908" y="43"/>
                    </a:lnTo>
                    <a:lnTo>
                      <a:pt x="1910" y="42"/>
                    </a:lnTo>
                    <a:lnTo>
                      <a:pt x="1911" y="42"/>
                    </a:lnTo>
                    <a:lnTo>
                      <a:pt x="1913" y="41"/>
                    </a:lnTo>
                    <a:lnTo>
                      <a:pt x="1914" y="41"/>
                    </a:lnTo>
                    <a:lnTo>
                      <a:pt x="1916" y="40"/>
                    </a:lnTo>
                    <a:lnTo>
                      <a:pt x="1917" y="40"/>
                    </a:lnTo>
                    <a:lnTo>
                      <a:pt x="1919" y="39"/>
                    </a:lnTo>
                    <a:lnTo>
                      <a:pt x="1920" y="39"/>
                    </a:lnTo>
                    <a:lnTo>
                      <a:pt x="1922" y="39"/>
                    </a:lnTo>
                    <a:lnTo>
                      <a:pt x="1923" y="39"/>
                    </a:lnTo>
                    <a:lnTo>
                      <a:pt x="1925" y="38"/>
                    </a:lnTo>
                    <a:lnTo>
                      <a:pt x="1926" y="38"/>
                    </a:lnTo>
                    <a:lnTo>
                      <a:pt x="1928" y="38"/>
                    </a:lnTo>
                    <a:lnTo>
                      <a:pt x="1929" y="38"/>
                    </a:lnTo>
                    <a:lnTo>
                      <a:pt x="1931" y="38"/>
                    </a:lnTo>
                    <a:lnTo>
                      <a:pt x="1933" y="39"/>
                    </a:lnTo>
                    <a:lnTo>
                      <a:pt x="1934" y="39"/>
                    </a:lnTo>
                    <a:lnTo>
                      <a:pt x="1935" y="39"/>
                    </a:lnTo>
                    <a:lnTo>
                      <a:pt x="1937" y="40"/>
                    </a:lnTo>
                    <a:lnTo>
                      <a:pt x="1939" y="40"/>
                    </a:lnTo>
                    <a:lnTo>
                      <a:pt x="1940" y="41"/>
                    </a:lnTo>
                    <a:lnTo>
                      <a:pt x="1942" y="41"/>
                    </a:lnTo>
                    <a:lnTo>
                      <a:pt x="1943" y="42"/>
                    </a:lnTo>
                    <a:lnTo>
                      <a:pt x="1944" y="42"/>
                    </a:lnTo>
                    <a:lnTo>
                      <a:pt x="1946" y="43"/>
                    </a:lnTo>
                    <a:lnTo>
                      <a:pt x="1948" y="43"/>
                    </a:lnTo>
                    <a:lnTo>
                      <a:pt x="1949" y="44"/>
                    </a:lnTo>
                    <a:lnTo>
                      <a:pt x="1951" y="44"/>
                    </a:lnTo>
                    <a:lnTo>
                      <a:pt x="1952" y="45"/>
                    </a:lnTo>
                    <a:lnTo>
                      <a:pt x="1954" y="45"/>
                    </a:lnTo>
                    <a:lnTo>
                      <a:pt x="1955" y="45"/>
                    </a:lnTo>
                    <a:lnTo>
                      <a:pt x="1957" y="46"/>
                    </a:lnTo>
                    <a:lnTo>
                      <a:pt x="1958" y="46"/>
                    </a:lnTo>
                    <a:lnTo>
                      <a:pt x="1960" y="46"/>
                    </a:lnTo>
                    <a:lnTo>
                      <a:pt x="1961" y="46"/>
                    </a:lnTo>
                    <a:lnTo>
                      <a:pt x="1963" y="45"/>
                    </a:lnTo>
                    <a:lnTo>
                      <a:pt x="1964" y="45"/>
                    </a:lnTo>
                    <a:lnTo>
                      <a:pt x="1966" y="45"/>
                    </a:lnTo>
                    <a:lnTo>
                      <a:pt x="1967" y="44"/>
                    </a:lnTo>
                    <a:lnTo>
                      <a:pt x="1969" y="44"/>
                    </a:lnTo>
                    <a:lnTo>
                      <a:pt x="1971" y="43"/>
                    </a:lnTo>
                    <a:lnTo>
                      <a:pt x="1972" y="42"/>
                    </a:lnTo>
                    <a:lnTo>
                      <a:pt x="1973" y="42"/>
                    </a:lnTo>
                    <a:lnTo>
                      <a:pt x="1975" y="41"/>
                    </a:lnTo>
                    <a:lnTo>
                      <a:pt x="1977" y="41"/>
                    </a:lnTo>
                    <a:lnTo>
                      <a:pt x="1978" y="40"/>
                    </a:lnTo>
                    <a:lnTo>
                      <a:pt x="1979" y="39"/>
                    </a:lnTo>
                    <a:lnTo>
                      <a:pt x="1981" y="39"/>
                    </a:lnTo>
                    <a:lnTo>
                      <a:pt x="1983" y="38"/>
                    </a:lnTo>
                    <a:lnTo>
                      <a:pt x="1984" y="37"/>
                    </a:lnTo>
                    <a:lnTo>
                      <a:pt x="1986" y="37"/>
                    </a:lnTo>
                    <a:lnTo>
                      <a:pt x="1987" y="37"/>
                    </a:lnTo>
                    <a:lnTo>
                      <a:pt x="1989" y="37"/>
                    </a:lnTo>
                    <a:lnTo>
                      <a:pt x="1990" y="36"/>
                    </a:lnTo>
                    <a:lnTo>
                      <a:pt x="1992" y="36"/>
                    </a:lnTo>
                    <a:lnTo>
                      <a:pt x="1993" y="37"/>
                    </a:lnTo>
                    <a:lnTo>
                      <a:pt x="1995" y="37"/>
                    </a:lnTo>
                    <a:lnTo>
                      <a:pt x="1996" y="37"/>
                    </a:lnTo>
                    <a:lnTo>
                      <a:pt x="1998" y="38"/>
                    </a:lnTo>
                    <a:lnTo>
                      <a:pt x="2000" y="38"/>
                    </a:lnTo>
                    <a:lnTo>
                      <a:pt x="2001" y="39"/>
                    </a:lnTo>
                    <a:lnTo>
                      <a:pt x="2002" y="40"/>
                    </a:lnTo>
                    <a:lnTo>
                      <a:pt x="2004" y="40"/>
                    </a:lnTo>
                    <a:lnTo>
                      <a:pt x="2006" y="41"/>
                    </a:lnTo>
                    <a:lnTo>
                      <a:pt x="2007" y="42"/>
                    </a:lnTo>
                    <a:lnTo>
                      <a:pt x="2008" y="43"/>
                    </a:lnTo>
                    <a:lnTo>
                      <a:pt x="2010" y="44"/>
                    </a:lnTo>
                    <a:lnTo>
                      <a:pt x="2011" y="45"/>
                    </a:lnTo>
                    <a:lnTo>
                      <a:pt x="2013" y="46"/>
                    </a:lnTo>
                    <a:lnTo>
                      <a:pt x="2015" y="47"/>
                    </a:lnTo>
                    <a:lnTo>
                      <a:pt x="2016" y="48"/>
                    </a:lnTo>
                    <a:lnTo>
                      <a:pt x="2017" y="49"/>
                    </a:lnTo>
                    <a:lnTo>
                      <a:pt x="2019" y="49"/>
                    </a:lnTo>
                    <a:lnTo>
                      <a:pt x="2021" y="50"/>
                    </a:lnTo>
                    <a:lnTo>
                      <a:pt x="2022" y="51"/>
                    </a:lnTo>
                    <a:lnTo>
                      <a:pt x="2024" y="52"/>
                    </a:lnTo>
                    <a:lnTo>
                      <a:pt x="2025" y="52"/>
                    </a:lnTo>
                    <a:lnTo>
                      <a:pt x="2027" y="52"/>
                    </a:lnTo>
                    <a:lnTo>
                      <a:pt x="2028" y="53"/>
                    </a:lnTo>
                    <a:lnTo>
                      <a:pt x="2030" y="53"/>
                    </a:lnTo>
                    <a:lnTo>
                      <a:pt x="2031" y="53"/>
                    </a:lnTo>
                    <a:lnTo>
                      <a:pt x="2033" y="53"/>
                    </a:lnTo>
                    <a:lnTo>
                      <a:pt x="2034" y="53"/>
                    </a:lnTo>
                    <a:lnTo>
                      <a:pt x="2036" y="53"/>
                    </a:lnTo>
                    <a:lnTo>
                      <a:pt x="2037" y="53"/>
                    </a:lnTo>
                    <a:lnTo>
                      <a:pt x="2039" y="52"/>
                    </a:lnTo>
                    <a:lnTo>
                      <a:pt x="2040" y="52"/>
                    </a:lnTo>
                    <a:lnTo>
                      <a:pt x="2042" y="52"/>
                    </a:lnTo>
                    <a:lnTo>
                      <a:pt x="2044" y="52"/>
                    </a:lnTo>
                    <a:lnTo>
                      <a:pt x="2045" y="51"/>
                    </a:lnTo>
                    <a:lnTo>
                      <a:pt x="2046" y="51"/>
                    </a:lnTo>
                    <a:lnTo>
                      <a:pt x="2048" y="50"/>
                    </a:lnTo>
                    <a:lnTo>
                      <a:pt x="2050" y="50"/>
                    </a:lnTo>
                    <a:lnTo>
                      <a:pt x="2051" y="50"/>
                    </a:lnTo>
                    <a:lnTo>
                      <a:pt x="2053" y="49"/>
                    </a:lnTo>
                    <a:lnTo>
                      <a:pt x="2054" y="49"/>
                    </a:lnTo>
                    <a:lnTo>
                      <a:pt x="2056" y="49"/>
                    </a:lnTo>
                    <a:lnTo>
                      <a:pt x="2057" y="49"/>
                    </a:lnTo>
                    <a:lnTo>
                      <a:pt x="2059" y="48"/>
                    </a:lnTo>
                    <a:lnTo>
                      <a:pt x="2060" y="48"/>
                    </a:lnTo>
                    <a:lnTo>
                      <a:pt x="2062" y="48"/>
                    </a:lnTo>
                    <a:lnTo>
                      <a:pt x="2063" y="48"/>
                    </a:lnTo>
                    <a:lnTo>
                      <a:pt x="2065" y="48"/>
                    </a:lnTo>
                    <a:lnTo>
                      <a:pt x="2066" y="48"/>
                    </a:lnTo>
                    <a:lnTo>
                      <a:pt x="2068" y="48"/>
                    </a:lnTo>
                    <a:lnTo>
                      <a:pt x="2069" y="48"/>
                    </a:lnTo>
                    <a:lnTo>
                      <a:pt x="2071" y="48"/>
                    </a:lnTo>
                    <a:lnTo>
                      <a:pt x="2073" y="48"/>
                    </a:lnTo>
                    <a:lnTo>
                      <a:pt x="2074" y="48"/>
                    </a:lnTo>
                    <a:lnTo>
                      <a:pt x="2075" y="48"/>
                    </a:lnTo>
                    <a:lnTo>
                      <a:pt x="2077" y="48"/>
                    </a:lnTo>
                    <a:lnTo>
                      <a:pt x="2078" y="48"/>
                    </a:lnTo>
                    <a:lnTo>
                      <a:pt x="2080" y="47"/>
                    </a:lnTo>
                    <a:lnTo>
                      <a:pt x="2081" y="47"/>
                    </a:lnTo>
                    <a:lnTo>
                      <a:pt x="2083" y="47"/>
                    </a:lnTo>
                    <a:lnTo>
                      <a:pt x="2084" y="47"/>
                    </a:lnTo>
                    <a:lnTo>
                      <a:pt x="2086" y="46"/>
                    </a:lnTo>
                    <a:lnTo>
                      <a:pt x="2088" y="46"/>
                    </a:lnTo>
                    <a:lnTo>
                      <a:pt x="2089" y="45"/>
                    </a:lnTo>
                    <a:lnTo>
                      <a:pt x="2090" y="45"/>
                    </a:lnTo>
                    <a:lnTo>
                      <a:pt x="2092" y="44"/>
                    </a:lnTo>
                    <a:lnTo>
                      <a:pt x="2094" y="44"/>
                    </a:lnTo>
                    <a:lnTo>
                      <a:pt x="2095" y="43"/>
                    </a:lnTo>
                    <a:lnTo>
                      <a:pt x="2097" y="42"/>
                    </a:lnTo>
                    <a:lnTo>
                      <a:pt x="2098" y="42"/>
                    </a:lnTo>
                    <a:lnTo>
                      <a:pt x="2100" y="41"/>
                    </a:lnTo>
                    <a:lnTo>
                      <a:pt x="2101" y="40"/>
                    </a:lnTo>
                    <a:lnTo>
                      <a:pt x="2103" y="39"/>
                    </a:lnTo>
                    <a:lnTo>
                      <a:pt x="2104" y="39"/>
                    </a:lnTo>
                    <a:lnTo>
                      <a:pt x="2106" y="38"/>
                    </a:lnTo>
                    <a:lnTo>
                      <a:pt x="2107" y="37"/>
                    </a:lnTo>
                    <a:lnTo>
                      <a:pt x="2109" y="36"/>
                    </a:lnTo>
                    <a:lnTo>
                      <a:pt x="2110" y="36"/>
                    </a:lnTo>
                    <a:lnTo>
                      <a:pt x="2112" y="35"/>
                    </a:lnTo>
                    <a:lnTo>
                      <a:pt x="2113" y="35"/>
                    </a:lnTo>
                    <a:lnTo>
                      <a:pt x="2115" y="34"/>
                    </a:lnTo>
                    <a:lnTo>
                      <a:pt x="2117" y="34"/>
                    </a:lnTo>
                    <a:lnTo>
                      <a:pt x="2118" y="33"/>
                    </a:lnTo>
                    <a:lnTo>
                      <a:pt x="2119" y="33"/>
                    </a:lnTo>
                    <a:lnTo>
                      <a:pt x="2121" y="32"/>
                    </a:lnTo>
                    <a:lnTo>
                      <a:pt x="2123" y="32"/>
                    </a:lnTo>
                    <a:lnTo>
                      <a:pt x="2124" y="32"/>
                    </a:lnTo>
                    <a:lnTo>
                      <a:pt x="2126" y="31"/>
                    </a:lnTo>
                    <a:lnTo>
                      <a:pt x="2127" y="31"/>
                    </a:lnTo>
                    <a:lnTo>
                      <a:pt x="2129" y="31"/>
                    </a:lnTo>
                    <a:lnTo>
                      <a:pt x="2130" y="31"/>
                    </a:lnTo>
                    <a:lnTo>
                      <a:pt x="2132" y="31"/>
                    </a:lnTo>
                    <a:lnTo>
                      <a:pt x="2133" y="31"/>
                    </a:lnTo>
                    <a:lnTo>
                      <a:pt x="2135" y="31"/>
                    </a:lnTo>
                    <a:lnTo>
                      <a:pt x="2136" y="31"/>
                    </a:lnTo>
                    <a:lnTo>
                      <a:pt x="2138" y="31"/>
                    </a:lnTo>
                    <a:lnTo>
                      <a:pt x="2139" y="31"/>
                    </a:lnTo>
                    <a:lnTo>
                      <a:pt x="2141" y="31"/>
                    </a:lnTo>
                    <a:lnTo>
                      <a:pt x="2142" y="31"/>
                    </a:lnTo>
                    <a:lnTo>
                      <a:pt x="2144" y="31"/>
                    </a:lnTo>
                    <a:lnTo>
                      <a:pt x="2145" y="31"/>
                    </a:lnTo>
                    <a:lnTo>
                      <a:pt x="2147" y="31"/>
                    </a:lnTo>
                    <a:lnTo>
                      <a:pt x="2148" y="31"/>
                    </a:lnTo>
                    <a:lnTo>
                      <a:pt x="2150" y="31"/>
                    </a:lnTo>
                    <a:lnTo>
                      <a:pt x="2151" y="31"/>
                    </a:lnTo>
                    <a:lnTo>
                      <a:pt x="2153" y="31"/>
                    </a:lnTo>
                    <a:lnTo>
                      <a:pt x="2155" y="31"/>
                    </a:lnTo>
                    <a:lnTo>
                      <a:pt x="2156" y="31"/>
                    </a:lnTo>
                    <a:lnTo>
                      <a:pt x="2157" y="31"/>
                    </a:lnTo>
                    <a:lnTo>
                      <a:pt x="2159" y="31"/>
                    </a:lnTo>
                    <a:lnTo>
                      <a:pt x="2161" y="31"/>
                    </a:lnTo>
                    <a:lnTo>
                      <a:pt x="2162" y="31"/>
                    </a:lnTo>
                    <a:lnTo>
                      <a:pt x="2163" y="31"/>
                    </a:lnTo>
                    <a:lnTo>
                      <a:pt x="2165" y="31"/>
                    </a:lnTo>
                    <a:lnTo>
                      <a:pt x="2167" y="31"/>
                    </a:lnTo>
                    <a:lnTo>
                      <a:pt x="2168" y="31"/>
                    </a:lnTo>
                    <a:lnTo>
                      <a:pt x="2170" y="31"/>
                    </a:lnTo>
                    <a:lnTo>
                      <a:pt x="2171" y="31"/>
                    </a:lnTo>
                    <a:lnTo>
                      <a:pt x="2173" y="31"/>
                    </a:lnTo>
                    <a:lnTo>
                      <a:pt x="2174" y="31"/>
                    </a:lnTo>
                    <a:lnTo>
                      <a:pt x="2176" y="32"/>
                    </a:lnTo>
                    <a:lnTo>
                      <a:pt x="2177" y="32"/>
                    </a:lnTo>
                    <a:lnTo>
                      <a:pt x="2179" y="32"/>
                    </a:lnTo>
                    <a:lnTo>
                      <a:pt x="2180" y="32"/>
                    </a:lnTo>
                    <a:lnTo>
                      <a:pt x="2182" y="33"/>
                    </a:lnTo>
                    <a:lnTo>
                      <a:pt x="2183" y="33"/>
                    </a:lnTo>
                    <a:lnTo>
                      <a:pt x="2185" y="33"/>
                    </a:lnTo>
                    <a:lnTo>
                      <a:pt x="2186" y="34"/>
                    </a:lnTo>
                    <a:lnTo>
                      <a:pt x="2188" y="34"/>
                    </a:lnTo>
                    <a:lnTo>
                      <a:pt x="2190" y="34"/>
                    </a:lnTo>
                    <a:lnTo>
                      <a:pt x="2191" y="35"/>
                    </a:lnTo>
                    <a:lnTo>
                      <a:pt x="2192" y="35"/>
                    </a:lnTo>
                    <a:lnTo>
                      <a:pt x="2194" y="35"/>
                    </a:lnTo>
                    <a:lnTo>
                      <a:pt x="2196" y="36"/>
                    </a:lnTo>
                    <a:lnTo>
                      <a:pt x="2197" y="36"/>
                    </a:lnTo>
                    <a:lnTo>
                      <a:pt x="2199" y="37"/>
                    </a:lnTo>
                    <a:lnTo>
                      <a:pt x="2200" y="37"/>
                    </a:lnTo>
                    <a:lnTo>
                      <a:pt x="2202" y="37"/>
                    </a:lnTo>
                    <a:lnTo>
                      <a:pt x="2203" y="37"/>
                    </a:lnTo>
                    <a:lnTo>
                      <a:pt x="2205" y="38"/>
                    </a:lnTo>
                    <a:lnTo>
                      <a:pt x="2206" y="38"/>
                    </a:lnTo>
                    <a:lnTo>
                      <a:pt x="2208" y="38"/>
                    </a:lnTo>
                    <a:lnTo>
                      <a:pt x="2209" y="39"/>
                    </a:lnTo>
                    <a:lnTo>
                      <a:pt x="2211" y="39"/>
                    </a:lnTo>
                    <a:lnTo>
                      <a:pt x="2212" y="39"/>
                    </a:lnTo>
                    <a:lnTo>
                      <a:pt x="2214" y="39"/>
                    </a:lnTo>
                    <a:lnTo>
                      <a:pt x="2215" y="39"/>
                    </a:lnTo>
                    <a:lnTo>
                      <a:pt x="2217" y="39"/>
                    </a:lnTo>
                    <a:lnTo>
                      <a:pt x="2218" y="39"/>
                    </a:lnTo>
                    <a:lnTo>
                      <a:pt x="2220" y="39"/>
                    </a:lnTo>
                    <a:lnTo>
                      <a:pt x="2221" y="39"/>
                    </a:lnTo>
                    <a:lnTo>
                      <a:pt x="2223" y="39"/>
                    </a:lnTo>
                    <a:lnTo>
                      <a:pt x="2224" y="38"/>
                    </a:lnTo>
                    <a:lnTo>
                      <a:pt x="2226" y="38"/>
                    </a:lnTo>
                    <a:lnTo>
                      <a:pt x="2228" y="38"/>
                    </a:lnTo>
                    <a:lnTo>
                      <a:pt x="2229" y="38"/>
                    </a:lnTo>
                    <a:lnTo>
                      <a:pt x="2230" y="37"/>
                    </a:lnTo>
                    <a:lnTo>
                      <a:pt x="2232" y="37"/>
                    </a:lnTo>
                    <a:lnTo>
                      <a:pt x="2234" y="37"/>
                    </a:lnTo>
                    <a:lnTo>
                      <a:pt x="2235" y="37"/>
                    </a:lnTo>
                    <a:lnTo>
                      <a:pt x="2236" y="36"/>
                    </a:lnTo>
                    <a:lnTo>
                      <a:pt x="2238" y="36"/>
                    </a:lnTo>
                    <a:lnTo>
                      <a:pt x="2240" y="36"/>
                    </a:lnTo>
                    <a:lnTo>
                      <a:pt x="2241" y="35"/>
                    </a:lnTo>
                    <a:lnTo>
                      <a:pt x="2243" y="35"/>
                    </a:lnTo>
                    <a:lnTo>
                      <a:pt x="2244" y="35"/>
                    </a:lnTo>
                    <a:lnTo>
                      <a:pt x="2246" y="35"/>
                    </a:lnTo>
                    <a:lnTo>
                      <a:pt x="2247" y="34"/>
                    </a:lnTo>
                    <a:lnTo>
                      <a:pt x="2249" y="34"/>
                    </a:lnTo>
                    <a:lnTo>
                      <a:pt x="2250" y="34"/>
                    </a:lnTo>
                    <a:lnTo>
                      <a:pt x="2252" y="33"/>
                    </a:lnTo>
                    <a:lnTo>
                      <a:pt x="2253" y="33"/>
                    </a:lnTo>
                    <a:lnTo>
                      <a:pt x="2255" y="33"/>
                    </a:lnTo>
                    <a:lnTo>
                      <a:pt x="2257" y="32"/>
                    </a:lnTo>
                    <a:lnTo>
                      <a:pt x="2258" y="32"/>
                    </a:lnTo>
                    <a:lnTo>
                      <a:pt x="2259" y="31"/>
                    </a:lnTo>
                    <a:lnTo>
                      <a:pt x="2261" y="31"/>
                    </a:lnTo>
                    <a:lnTo>
                      <a:pt x="2263" y="31"/>
                    </a:lnTo>
                    <a:lnTo>
                      <a:pt x="2264" y="30"/>
                    </a:lnTo>
                    <a:lnTo>
                      <a:pt x="2265" y="30"/>
                    </a:lnTo>
                    <a:lnTo>
                      <a:pt x="2267" y="29"/>
                    </a:lnTo>
                    <a:lnTo>
                      <a:pt x="2269" y="29"/>
                    </a:lnTo>
                    <a:lnTo>
                      <a:pt x="2270" y="29"/>
                    </a:lnTo>
                    <a:lnTo>
                      <a:pt x="2272" y="28"/>
                    </a:lnTo>
                    <a:lnTo>
                      <a:pt x="2273" y="28"/>
                    </a:lnTo>
                    <a:lnTo>
                      <a:pt x="2275" y="27"/>
                    </a:lnTo>
                    <a:lnTo>
                      <a:pt x="2276" y="27"/>
                    </a:lnTo>
                    <a:lnTo>
                      <a:pt x="2278" y="26"/>
                    </a:lnTo>
                    <a:lnTo>
                      <a:pt x="2279" y="25"/>
                    </a:lnTo>
                    <a:lnTo>
                      <a:pt x="2281" y="25"/>
                    </a:lnTo>
                    <a:lnTo>
                      <a:pt x="2282" y="25"/>
                    </a:lnTo>
                    <a:lnTo>
                      <a:pt x="2284" y="24"/>
                    </a:lnTo>
                    <a:lnTo>
                      <a:pt x="2285" y="24"/>
                    </a:lnTo>
                    <a:lnTo>
                      <a:pt x="2287" y="23"/>
                    </a:lnTo>
                    <a:lnTo>
                      <a:pt x="2288" y="23"/>
                    </a:lnTo>
                    <a:lnTo>
                      <a:pt x="2290" y="22"/>
                    </a:lnTo>
                    <a:lnTo>
                      <a:pt x="2291" y="22"/>
                    </a:lnTo>
                    <a:lnTo>
                      <a:pt x="2293" y="22"/>
                    </a:lnTo>
                    <a:lnTo>
                      <a:pt x="2294" y="21"/>
                    </a:lnTo>
                    <a:lnTo>
                      <a:pt x="2296" y="21"/>
                    </a:lnTo>
                    <a:lnTo>
                      <a:pt x="2297" y="21"/>
                    </a:lnTo>
                    <a:lnTo>
                      <a:pt x="2299" y="21"/>
                    </a:lnTo>
                    <a:lnTo>
                      <a:pt x="2301" y="20"/>
                    </a:lnTo>
                    <a:lnTo>
                      <a:pt x="2302" y="20"/>
                    </a:lnTo>
                    <a:lnTo>
                      <a:pt x="2303" y="20"/>
                    </a:lnTo>
                    <a:lnTo>
                      <a:pt x="2305" y="20"/>
                    </a:lnTo>
                    <a:lnTo>
                      <a:pt x="2307" y="20"/>
                    </a:lnTo>
                    <a:lnTo>
                      <a:pt x="2308" y="20"/>
                    </a:lnTo>
                    <a:lnTo>
                      <a:pt x="2310" y="20"/>
                    </a:lnTo>
                    <a:lnTo>
                      <a:pt x="2311" y="20"/>
                    </a:lnTo>
                    <a:lnTo>
                      <a:pt x="2313" y="20"/>
                    </a:lnTo>
                    <a:lnTo>
                      <a:pt x="2314" y="20"/>
                    </a:lnTo>
                    <a:lnTo>
                      <a:pt x="2316" y="21"/>
                    </a:lnTo>
                    <a:lnTo>
                      <a:pt x="2317" y="21"/>
                    </a:lnTo>
                    <a:lnTo>
                      <a:pt x="2319" y="21"/>
                    </a:lnTo>
                    <a:lnTo>
                      <a:pt x="2320" y="21"/>
                    </a:lnTo>
                    <a:lnTo>
                      <a:pt x="2322" y="22"/>
                    </a:lnTo>
                    <a:lnTo>
                      <a:pt x="2323" y="22"/>
                    </a:lnTo>
                    <a:lnTo>
                      <a:pt x="2325" y="22"/>
                    </a:lnTo>
                    <a:lnTo>
                      <a:pt x="2326" y="23"/>
                    </a:lnTo>
                    <a:lnTo>
                      <a:pt x="2328" y="23"/>
                    </a:lnTo>
                    <a:lnTo>
                      <a:pt x="2330" y="23"/>
                    </a:lnTo>
                    <a:lnTo>
                      <a:pt x="2331" y="24"/>
                    </a:lnTo>
                    <a:lnTo>
                      <a:pt x="2332" y="24"/>
                    </a:lnTo>
                    <a:lnTo>
                      <a:pt x="2334" y="25"/>
                    </a:lnTo>
                    <a:lnTo>
                      <a:pt x="2336" y="25"/>
                    </a:lnTo>
                    <a:lnTo>
                      <a:pt x="2337" y="26"/>
                    </a:lnTo>
                    <a:lnTo>
                      <a:pt x="2338" y="27"/>
                    </a:lnTo>
                    <a:lnTo>
                      <a:pt x="2340" y="27"/>
                    </a:lnTo>
                    <a:lnTo>
                      <a:pt x="2342" y="28"/>
                    </a:lnTo>
                    <a:lnTo>
                      <a:pt x="2343" y="29"/>
                    </a:lnTo>
                    <a:lnTo>
                      <a:pt x="2345" y="29"/>
                    </a:lnTo>
                    <a:lnTo>
                      <a:pt x="2346" y="30"/>
                    </a:lnTo>
                    <a:lnTo>
                      <a:pt x="2348" y="31"/>
                    </a:lnTo>
                    <a:lnTo>
                      <a:pt x="2349" y="31"/>
                    </a:lnTo>
                    <a:lnTo>
                      <a:pt x="2351" y="32"/>
                    </a:lnTo>
                    <a:lnTo>
                      <a:pt x="2352" y="33"/>
                    </a:lnTo>
                    <a:lnTo>
                      <a:pt x="2354" y="33"/>
                    </a:lnTo>
                    <a:lnTo>
                      <a:pt x="2355" y="34"/>
                    </a:lnTo>
                    <a:lnTo>
                      <a:pt x="2357" y="34"/>
                    </a:lnTo>
                    <a:lnTo>
                      <a:pt x="2358" y="34"/>
                    </a:lnTo>
                    <a:lnTo>
                      <a:pt x="2360" y="35"/>
                    </a:lnTo>
                    <a:lnTo>
                      <a:pt x="2361" y="35"/>
                    </a:lnTo>
                    <a:lnTo>
                      <a:pt x="2363" y="35"/>
                    </a:lnTo>
                    <a:lnTo>
                      <a:pt x="2364" y="35"/>
                    </a:lnTo>
                    <a:lnTo>
                      <a:pt x="2366" y="35"/>
                    </a:lnTo>
                    <a:lnTo>
                      <a:pt x="2367" y="35"/>
                    </a:lnTo>
                    <a:lnTo>
                      <a:pt x="2369" y="35"/>
                    </a:lnTo>
                    <a:lnTo>
                      <a:pt x="2370" y="34"/>
                    </a:lnTo>
                    <a:lnTo>
                      <a:pt x="2372" y="34"/>
                    </a:lnTo>
                    <a:lnTo>
                      <a:pt x="2374" y="33"/>
                    </a:lnTo>
                    <a:lnTo>
                      <a:pt x="2375" y="33"/>
                    </a:lnTo>
                    <a:lnTo>
                      <a:pt x="2376" y="31"/>
                    </a:lnTo>
                    <a:lnTo>
                      <a:pt x="2378" y="30"/>
                    </a:lnTo>
                    <a:lnTo>
                      <a:pt x="2380" y="29"/>
                    </a:lnTo>
                    <a:lnTo>
                      <a:pt x="2381" y="28"/>
                    </a:lnTo>
                    <a:lnTo>
                      <a:pt x="2383" y="27"/>
                    </a:lnTo>
                    <a:lnTo>
                      <a:pt x="2384" y="25"/>
                    </a:lnTo>
                    <a:lnTo>
                      <a:pt x="2386" y="24"/>
                    </a:lnTo>
                    <a:lnTo>
                      <a:pt x="2387" y="22"/>
                    </a:lnTo>
                    <a:lnTo>
                      <a:pt x="2389" y="20"/>
                    </a:lnTo>
                    <a:lnTo>
                      <a:pt x="2390" y="18"/>
                    </a:lnTo>
                    <a:lnTo>
                      <a:pt x="2392" y="17"/>
                    </a:lnTo>
                    <a:lnTo>
                      <a:pt x="2393" y="15"/>
                    </a:lnTo>
                    <a:lnTo>
                      <a:pt x="2395" y="13"/>
                    </a:lnTo>
                    <a:lnTo>
                      <a:pt x="2396" y="12"/>
                    </a:lnTo>
                    <a:lnTo>
                      <a:pt x="2398" y="10"/>
                    </a:lnTo>
                    <a:lnTo>
                      <a:pt x="2399" y="9"/>
                    </a:lnTo>
                    <a:lnTo>
                      <a:pt x="2401" y="7"/>
                    </a:lnTo>
                    <a:lnTo>
                      <a:pt x="2403" y="6"/>
                    </a:lnTo>
                    <a:lnTo>
                      <a:pt x="2404" y="4"/>
                    </a:lnTo>
                    <a:lnTo>
                      <a:pt x="2405" y="3"/>
                    </a:lnTo>
                    <a:lnTo>
                      <a:pt x="2407" y="3"/>
                    </a:lnTo>
                    <a:lnTo>
                      <a:pt x="2409" y="2"/>
                    </a:lnTo>
                    <a:lnTo>
                      <a:pt x="2410" y="1"/>
                    </a:lnTo>
                    <a:lnTo>
                      <a:pt x="2412" y="0"/>
                    </a:lnTo>
                    <a:lnTo>
                      <a:pt x="2413" y="0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1"/>
                    </a:lnTo>
                    <a:lnTo>
                      <a:pt x="2422" y="2"/>
                    </a:lnTo>
                    <a:lnTo>
                      <a:pt x="2424" y="2"/>
                    </a:lnTo>
                    <a:lnTo>
                      <a:pt x="2425" y="3"/>
                    </a:lnTo>
                    <a:lnTo>
                      <a:pt x="2427" y="4"/>
                    </a:lnTo>
                    <a:lnTo>
                      <a:pt x="2428" y="4"/>
                    </a:lnTo>
                    <a:lnTo>
                      <a:pt x="2430" y="5"/>
                    </a:lnTo>
                    <a:lnTo>
                      <a:pt x="2431" y="6"/>
                    </a:lnTo>
                    <a:lnTo>
                      <a:pt x="2433" y="7"/>
                    </a:lnTo>
                    <a:lnTo>
                      <a:pt x="2434" y="8"/>
                    </a:lnTo>
                    <a:lnTo>
                      <a:pt x="2436" y="9"/>
                    </a:lnTo>
                    <a:lnTo>
                      <a:pt x="2437" y="9"/>
                    </a:lnTo>
                    <a:lnTo>
                      <a:pt x="2439" y="10"/>
                    </a:lnTo>
                    <a:lnTo>
                      <a:pt x="2440" y="10"/>
                    </a:lnTo>
                    <a:lnTo>
                      <a:pt x="2442" y="11"/>
                    </a:lnTo>
                    <a:lnTo>
                      <a:pt x="2443" y="11"/>
                    </a:lnTo>
                    <a:lnTo>
                      <a:pt x="2445" y="12"/>
                    </a:lnTo>
                    <a:lnTo>
                      <a:pt x="2447" y="12"/>
                    </a:lnTo>
                    <a:lnTo>
                      <a:pt x="2448" y="12"/>
                    </a:lnTo>
                    <a:lnTo>
                      <a:pt x="2449" y="12"/>
                    </a:lnTo>
                    <a:lnTo>
                      <a:pt x="2451" y="12"/>
                    </a:lnTo>
                    <a:lnTo>
                      <a:pt x="2453" y="12"/>
                    </a:lnTo>
                    <a:lnTo>
                      <a:pt x="2454" y="12"/>
                    </a:lnTo>
                    <a:lnTo>
                      <a:pt x="2456" y="12"/>
                    </a:lnTo>
                    <a:lnTo>
                      <a:pt x="2457" y="11"/>
                    </a:lnTo>
                    <a:lnTo>
                      <a:pt x="2459" y="11"/>
                    </a:lnTo>
                    <a:lnTo>
                      <a:pt x="2460" y="11"/>
                    </a:lnTo>
                    <a:lnTo>
                      <a:pt x="2462" y="11"/>
                    </a:lnTo>
                    <a:lnTo>
                      <a:pt x="2463" y="10"/>
                    </a:lnTo>
                    <a:lnTo>
                      <a:pt x="2465" y="10"/>
                    </a:lnTo>
                    <a:lnTo>
                      <a:pt x="2466" y="10"/>
                    </a:lnTo>
                    <a:lnTo>
                      <a:pt x="2468" y="10"/>
                    </a:lnTo>
                    <a:lnTo>
                      <a:pt x="2469" y="10"/>
                    </a:lnTo>
                    <a:lnTo>
                      <a:pt x="2471" y="10"/>
                    </a:lnTo>
                    <a:lnTo>
                      <a:pt x="2472" y="11"/>
                    </a:lnTo>
                    <a:lnTo>
                      <a:pt x="2474" y="11"/>
                    </a:lnTo>
                    <a:lnTo>
                      <a:pt x="2476" y="11"/>
                    </a:lnTo>
                    <a:lnTo>
                      <a:pt x="2477" y="12"/>
                    </a:lnTo>
                    <a:lnTo>
                      <a:pt x="2478" y="13"/>
                    </a:lnTo>
                    <a:lnTo>
                      <a:pt x="2480" y="13"/>
                    </a:lnTo>
                    <a:lnTo>
                      <a:pt x="2482" y="15"/>
                    </a:lnTo>
                    <a:lnTo>
                      <a:pt x="2483" y="16"/>
                    </a:lnTo>
                    <a:lnTo>
                      <a:pt x="2485" y="17"/>
                    </a:lnTo>
                    <a:lnTo>
                      <a:pt x="2486" y="18"/>
                    </a:lnTo>
                    <a:lnTo>
                      <a:pt x="2488" y="19"/>
                    </a:lnTo>
                    <a:lnTo>
                      <a:pt x="2489" y="20"/>
                    </a:lnTo>
                    <a:lnTo>
                      <a:pt x="2491" y="22"/>
                    </a:lnTo>
                    <a:lnTo>
                      <a:pt x="2492" y="23"/>
                    </a:lnTo>
                    <a:lnTo>
                      <a:pt x="2494" y="24"/>
                    </a:lnTo>
                    <a:lnTo>
                      <a:pt x="2495" y="25"/>
                    </a:lnTo>
                    <a:lnTo>
                      <a:pt x="2497" y="27"/>
                    </a:lnTo>
                    <a:lnTo>
                      <a:pt x="2498" y="28"/>
                    </a:lnTo>
                    <a:lnTo>
                      <a:pt x="2500" y="29"/>
                    </a:lnTo>
                    <a:lnTo>
                      <a:pt x="2501" y="30"/>
                    </a:lnTo>
                    <a:lnTo>
                      <a:pt x="2503" y="31"/>
                    </a:lnTo>
                    <a:lnTo>
                      <a:pt x="2504" y="31"/>
                    </a:lnTo>
                    <a:lnTo>
                      <a:pt x="2506" y="32"/>
                    </a:lnTo>
                    <a:lnTo>
                      <a:pt x="2507" y="33"/>
                    </a:lnTo>
                    <a:lnTo>
                      <a:pt x="2509" y="34"/>
                    </a:lnTo>
                    <a:lnTo>
                      <a:pt x="2510" y="34"/>
                    </a:lnTo>
                    <a:lnTo>
                      <a:pt x="2512" y="34"/>
                    </a:lnTo>
                    <a:lnTo>
                      <a:pt x="2514" y="35"/>
                    </a:lnTo>
                    <a:lnTo>
                      <a:pt x="2515" y="35"/>
                    </a:lnTo>
                    <a:lnTo>
                      <a:pt x="2516" y="35"/>
                    </a:lnTo>
                    <a:lnTo>
                      <a:pt x="2518" y="35"/>
                    </a:lnTo>
                    <a:lnTo>
                      <a:pt x="2520" y="35"/>
                    </a:lnTo>
                    <a:lnTo>
                      <a:pt x="2521" y="35"/>
                    </a:lnTo>
                    <a:lnTo>
                      <a:pt x="2522" y="35"/>
                    </a:lnTo>
                    <a:lnTo>
                      <a:pt x="2524" y="35"/>
                    </a:lnTo>
                    <a:lnTo>
                      <a:pt x="2526" y="34"/>
                    </a:lnTo>
                    <a:lnTo>
                      <a:pt x="2527" y="34"/>
                    </a:lnTo>
                    <a:lnTo>
                      <a:pt x="2529" y="34"/>
                    </a:lnTo>
                    <a:lnTo>
                      <a:pt x="2530" y="34"/>
                    </a:lnTo>
                    <a:lnTo>
                      <a:pt x="2532" y="34"/>
                    </a:lnTo>
                    <a:lnTo>
                      <a:pt x="2533" y="34"/>
                    </a:lnTo>
                    <a:lnTo>
                      <a:pt x="2535" y="34"/>
                    </a:lnTo>
                    <a:lnTo>
                      <a:pt x="2536" y="34"/>
                    </a:lnTo>
                    <a:lnTo>
                      <a:pt x="2538" y="35"/>
                    </a:lnTo>
                    <a:lnTo>
                      <a:pt x="2539" y="35"/>
                    </a:lnTo>
                    <a:lnTo>
                      <a:pt x="2541" y="35"/>
                    </a:lnTo>
                    <a:lnTo>
                      <a:pt x="2542" y="35"/>
                    </a:lnTo>
                    <a:lnTo>
                      <a:pt x="2544" y="35"/>
                    </a:lnTo>
                    <a:lnTo>
                      <a:pt x="2545" y="36"/>
                    </a:lnTo>
                    <a:lnTo>
                      <a:pt x="2547" y="36"/>
                    </a:lnTo>
                    <a:lnTo>
                      <a:pt x="2549" y="36"/>
                    </a:lnTo>
                    <a:lnTo>
                      <a:pt x="2550" y="37"/>
                    </a:lnTo>
                    <a:lnTo>
                      <a:pt x="2551" y="37"/>
                    </a:lnTo>
                    <a:lnTo>
                      <a:pt x="2553" y="37"/>
                    </a:lnTo>
                    <a:lnTo>
                      <a:pt x="2555" y="37"/>
                    </a:lnTo>
                    <a:lnTo>
                      <a:pt x="2556" y="37"/>
                    </a:lnTo>
                    <a:lnTo>
                      <a:pt x="2558" y="38"/>
                    </a:lnTo>
                    <a:lnTo>
                      <a:pt x="2559" y="38"/>
                    </a:lnTo>
                    <a:lnTo>
                      <a:pt x="2561" y="38"/>
                    </a:lnTo>
                    <a:lnTo>
                      <a:pt x="2562" y="37"/>
                    </a:lnTo>
                    <a:lnTo>
                      <a:pt x="2564" y="37"/>
                    </a:lnTo>
                    <a:lnTo>
                      <a:pt x="2565" y="37"/>
                    </a:lnTo>
                    <a:lnTo>
                      <a:pt x="2567" y="37"/>
                    </a:lnTo>
                    <a:lnTo>
                      <a:pt x="2568" y="36"/>
                    </a:lnTo>
                    <a:lnTo>
                      <a:pt x="2570" y="36"/>
                    </a:lnTo>
                    <a:lnTo>
                      <a:pt x="2571" y="35"/>
                    </a:lnTo>
                    <a:lnTo>
                      <a:pt x="2573" y="34"/>
                    </a:lnTo>
                    <a:lnTo>
                      <a:pt x="2574" y="34"/>
                    </a:lnTo>
                    <a:lnTo>
                      <a:pt x="2576" y="33"/>
                    </a:lnTo>
                    <a:lnTo>
                      <a:pt x="2577" y="32"/>
                    </a:lnTo>
                    <a:lnTo>
                      <a:pt x="2579" y="31"/>
                    </a:lnTo>
                    <a:lnTo>
                      <a:pt x="2580" y="30"/>
                    </a:lnTo>
                    <a:lnTo>
                      <a:pt x="2582" y="29"/>
                    </a:lnTo>
                    <a:lnTo>
                      <a:pt x="2583" y="29"/>
                    </a:lnTo>
                    <a:lnTo>
                      <a:pt x="2585" y="28"/>
                    </a:lnTo>
                    <a:lnTo>
                      <a:pt x="2587" y="27"/>
                    </a:lnTo>
                    <a:lnTo>
                      <a:pt x="2588" y="26"/>
                    </a:lnTo>
                    <a:lnTo>
                      <a:pt x="2589" y="26"/>
                    </a:lnTo>
                    <a:lnTo>
                      <a:pt x="2591" y="25"/>
                    </a:lnTo>
                    <a:lnTo>
                      <a:pt x="2593" y="25"/>
                    </a:lnTo>
                    <a:lnTo>
                      <a:pt x="2594" y="24"/>
                    </a:lnTo>
                    <a:lnTo>
                      <a:pt x="2595" y="24"/>
                    </a:lnTo>
                    <a:lnTo>
                      <a:pt x="2597" y="24"/>
                    </a:lnTo>
                    <a:lnTo>
                      <a:pt x="2599" y="24"/>
                    </a:lnTo>
                    <a:lnTo>
                      <a:pt x="2600" y="24"/>
                    </a:lnTo>
                    <a:lnTo>
                      <a:pt x="2602" y="24"/>
                    </a:lnTo>
                    <a:lnTo>
                      <a:pt x="2603" y="24"/>
                    </a:lnTo>
                    <a:lnTo>
                      <a:pt x="2605" y="24"/>
                    </a:lnTo>
                    <a:lnTo>
                      <a:pt x="2606" y="24"/>
                    </a:lnTo>
                    <a:lnTo>
                      <a:pt x="2608" y="24"/>
                    </a:lnTo>
                    <a:lnTo>
                      <a:pt x="2609" y="25"/>
                    </a:lnTo>
                    <a:lnTo>
                      <a:pt x="2611" y="25"/>
                    </a:lnTo>
                    <a:lnTo>
                      <a:pt x="2612" y="25"/>
                    </a:lnTo>
                    <a:lnTo>
                      <a:pt x="2614" y="26"/>
                    </a:lnTo>
                    <a:lnTo>
                      <a:pt x="2616" y="26"/>
                    </a:lnTo>
                    <a:lnTo>
                      <a:pt x="2617" y="27"/>
                    </a:lnTo>
                    <a:lnTo>
                      <a:pt x="2618" y="27"/>
                    </a:lnTo>
                    <a:lnTo>
                      <a:pt x="2620" y="27"/>
                    </a:lnTo>
                    <a:lnTo>
                      <a:pt x="2622" y="27"/>
                    </a:lnTo>
                    <a:lnTo>
                      <a:pt x="2623" y="27"/>
                    </a:lnTo>
                    <a:lnTo>
                      <a:pt x="2624" y="27"/>
                    </a:lnTo>
                    <a:lnTo>
                      <a:pt x="2626" y="27"/>
                    </a:lnTo>
                    <a:lnTo>
                      <a:pt x="2628" y="27"/>
                    </a:lnTo>
                    <a:lnTo>
                      <a:pt x="2629" y="27"/>
                    </a:lnTo>
                    <a:lnTo>
                      <a:pt x="2631" y="27"/>
                    </a:lnTo>
                    <a:lnTo>
                      <a:pt x="2632" y="26"/>
                    </a:lnTo>
                    <a:lnTo>
                      <a:pt x="2634" y="26"/>
                    </a:lnTo>
                    <a:lnTo>
                      <a:pt x="2635" y="25"/>
                    </a:lnTo>
                    <a:lnTo>
                      <a:pt x="2637" y="25"/>
                    </a:lnTo>
                    <a:lnTo>
                      <a:pt x="2638" y="25"/>
                    </a:lnTo>
                    <a:lnTo>
                      <a:pt x="2640" y="25"/>
                    </a:lnTo>
                    <a:lnTo>
                      <a:pt x="2641" y="24"/>
                    </a:lnTo>
                    <a:lnTo>
                      <a:pt x="2643" y="24"/>
                    </a:lnTo>
                    <a:lnTo>
                      <a:pt x="2644" y="24"/>
                    </a:lnTo>
                    <a:lnTo>
                      <a:pt x="2646" y="24"/>
                    </a:lnTo>
                    <a:lnTo>
                      <a:pt x="2647" y="24"/>
                    </a:lnTo>
                    <a:lnTo>
                      <a:pt x="2649" y="24"/>
                    </a:lnTo>
                    <a:lnTo>
                      <a:pt x="2650" y="25"/>
                    </a:lnTo>
                    <a:lnTo>
                      <a:pt x="2652" y="25"/>
                    </a:lnTo>
                    <a:lnTo>
                      <a:pt x="2653" y="25"/>
                    </a:lnTo>
                    <a:lnTo>
                      <a:pt x="2655" y="26"/>
                    </a:lnTo>
                    <a:lnTo>
                      <a:pt x="2656" y="27"/>
                    </a:lnTo>
                    <a:lnTo>
                      <a:pt x="2658" y="28"/>
                    </a:lnTo>
                    <a:lnTo>
                      <a:pt x="2660" y="29"/>
                    </a:lnTo>
                    <a:lnTo>
                      <a:pt x="2661" y="30"/>
                    </a:lnTo>
                    <a:lnTo>
                      <a:pt x="2662" y="31"/>
                    </a:lnTo>
                    <a:lnTo>
                      <a:pt x="2664" y="32"/>
                    </a:lnTo>
                    <a:lnTo>
                      <a:pt x="2666" y="34"/>
                    </a:lnTo>
                    <a:lnTo>
                      <a:pt x="2667" y="35"/>
                    </a:lnTo>
                    <a:lnTo>
                      <a:pt x="2669" y="37"/>
                    </a:lnTo>
                    <a:lnTo>
                      <a:pt x="2670" y="38"/>
                    </a:lnTo>
                    <a:lnTo>
                      <a:pt x="2672" y="40"/>
                    </a:lnTo>
                    <a:lnTo>
                      <a:pt x="2673" y="41"/>
                    </a:lnTo>
                    <a:lnTo>
                      <a:pt x="2675" y="43"/>
                    </a:lnTo>
                    <a:lnTo>
                      <a:pt x="2676" y="45"/>
                    </a:lnTo>
                    <a:lnTo>
                      <a:pt x="2678" y="46"/>
                    </a:lnTo>
                    <a:lnTo>
                      <a:pt x="2679" y="47"/>
                    </a:lnTo>
                    <a:lnTo>
                      <a:pt x="2681" y="49"/>
                    </a:lnTo>
                    <a:lnTo>
                      <a:pt x="2682" y="50"/>
                    </a:lnTo>
                    <a:lnTo>
                      <a:pt x="2684" y="51"/>
                    </a:lnTo>
                    <a:lnTo>
                      <a:pt x="2685" y="52"/>
                    </a:lnTo>
                    <a:lnTo>
                      <a:pt x="2687" y="53"/>
                    </a:lnTo>
                    <a:lnTo>
                      <a:pt x="2689" y="54"/>
                    </a:lnTo>
                    <a:lnTo>
                      <a:pt x="2690" y="55"/>
                    </a:lnTo>
                    <a:lnTo>
                      <a:pt x="2691" y="55"/>
                    </a:lnTo>
                    <a:lnTo>
                      <a:pt x="2693" y="56"/>
                    </a:lnTo>
                    <a:lnTo>
                      <a:pt x="2695" y="56"/>
                    </a:lnTo>
                    <a:lnTo>
                      <a:pt x="2696" y="56"/>
                    </a:lnTo>
                    <a:lnTo>
                      <a:pt x="2697" y="56"/>
                    </a:lnTo>
                    <a:lnTo>
                      <a:pt x="2699" y="56"/>
                    </a:lnTo>
                    <a:lnTo>
                      <a:pt x="2701" y="56"/>
                    </a:lnTo>
                    <a:lnTo>
                      <a:pt x="2702" y="56"/>
                    </a:lnTo>
                    <a:lnTo>
                      <a:pt x="2704" y="55"/>
                    </a:lnTo>
                    <a:lnTo>
                      <a:pt x="2705" y="55"/>
                    </a:lnTo>
                    <a:lnTo>
                      <a:pt x="2707" y="55"/>
                    </a:lnTo>
                    <a:lnTo>
                      <a:pt x="2708" y="54"/>
                    </a:lnTo>
                    <a:lnTo>
                      <a:pt x="2710" y="54"/>
                    </a:lnTo>
                    <a:lnTo>
                      <a:pt x="2711" y="53"/>
                    </a:lnTo>
                    <a:lnTo>
                      <a:pt x="2713" y="52"/>
                    </a:lnTo>
                    <a:lnTo>
                      <a:pt x="2714" y="52"/>
                    </a:lnTo>
                    <a:lnTo>
                      <a:pt x="2716" y="51"/>
                    </a:lnTo>
                    <a:lnTo>
                      <a:pt x="2717" y="51"/>
                    </a:lnTo>
                    <a:lnTo>
                      <a:pt x="2719" y="50"/>
                    </a:lnTo>
                    <a:lnTo>
                      <a:pt x="2720" y="50"/>
                    </a:lnTo>
                    <a:lnTo>
                      <a:pt x="2722" y="49"/>
                    </a:lnTo>
                    <a:lnTo>
                      <a:pt x="2723" y="49"/>
                    </a:lnTo>
                    <a:lnTo>
                      <a:pt x="2725" y="49"/>
                    </a:lnTo>
                    <a:lnTo>
                      <a:pt x="2726" y="48"/>
                    </a:lnTo>
                    <a:lnTo>
                      <a:pt x="2728" y="48"/>
                    </a:lnTo>
                    <a:lnTo>
                      <a:pt x="2729" y="48"/>
                    </a:lnTo>
                    <a:lnTo>
                      <a:pt x="2731" y="48"/>
                    </a:lnTo>
                    <a:lnTo>
                      <a:pt x="2733" y="48"/>
                    </a:lnTo>
                    <a:lnTo>
                      <a:pt x="2734" y="48"/>
                    </a:lnTo>
                    <a:lnTo>
                      <a:pt x="2735" y="48"/>
                    </a:lnTo>
                    <a:lnTo>
                      <a:pt x="2737" y="48"/>
                    </a:lnTo>
                    <a:lnTo>
                      <a:pt x="2739" y="48"/>
                    </a:lnTo>
                    <a:lnTo>
                      <a:pt x="2740" y="48"/>
                    </a:lnTo>
                    <a:lnTo>
                      <a:pt x="2742" y="48"/>
                    </a:lnTo>
                    <a:lnTo>
                      <a:pt x="2743" y="49"/>
                    </a:lnTo>
                    <a:lnTo>
                      <a:pt x="2745" y="49"/>
                    </a:lnTo>
                    <a:lnTo>
                      <a:pt x="2746" y="49"/>
                    </a:lnTo>
                    <a:lnTo>
                      <a:pt x="2748" y="49"/>
                    </a:lnTo>
                    <a:lnTo>
                      <a:pt x="2749" y="49"/>
                    </a:lnTo>
                    <a:lnTo>
                      <a:pt x="2751" y="49"/>
                    </a:lnTo>
                    <a:lnTo>
                      <a:pt x="2752" y="50"/>
                    </a:lnTo>
                    <a:lnTo>
                      <a:pt x="2754" y="50"/>
                    </a:lnTo>
                    <a:lnTo>
                      <a:pt x="2755" y="50"/>
                    </a:lnTo>
                    <a:lnTo>
                      <a:pt x="2757" y="50"/>
                    </a:lnTo>
                    <a:lnTo>
                      <a:pt x="2758" y="51"/>
                    </a:lnTo>
                    <a:lnTo>
                      <a:pt x="2760" y="51"/>
                    </a:lnTo>
                    <a:lnTo>
                      <a:pt x="2762" y="51"/>
                    </a:lnTo>
                    <a:lnTo>
                      <a:pt x="2763" y="51"/>
                    </a:lnTo>
                    <a:lnTo>
                      <a:pt x="2764" y="51"/>
                    </a:lnTo>
                    <a:lnTo>
                      <a:pt x="2766" y="51"/>
                    </a:lnTo>
                    <a:lnTo>
                      <a:pt x="2768" y="51"/>
                    </a:lnTo>
                    <a:lnTo>
                      <a:pt x="2769" y="51"/>
                    </a:lnTo>
                    <a:lnTo>
                      <a:pt x="2771" y="51"/>
                    </a:lnTo>
                    <a:lnTo>
                      <a:pt x="2772" y="52"/>
                    </a:lnTo>
                    <a:lnTo>
                      <a:pt x="2774" y="52"/>
                    </a:lnTo>
                    <a:lnTo>
                      <a:pt x="2775" y="52"/>
                    </a:lnTo>
                    <a:lnTo>
                      <a:pt x="2777" y="52"/>
                    </a:lnTo>
                    <a:lnTo>
                      <a:pt x="2778" y="52"/>
                    </a:lnTo>
                    <a:lnTo>
                      <a:pt x="2780" y="52"/>
                    </a:lnTo>
                    <a:lnTo>
                      <a:pt x="2781" y="52"/>
                    </a:lnTo>
                    <a:lnTo>
                      <a:pt x="2783" y="52"/>
                    </a:lnTo>
                    <a:lnTo>
                      <a:pt x="2784" y="52"/>
                    </a:lnTo>
                    <a:lnTo>
                      <a:pt x="2786" y="53"/>
                    </a:lnTo>
                    <a:lnTo>
                      <a:pt x="2787" y="53"/>
                    </a:lnTo>
                    <a:lnTo>
                      <a:pt x="2789" y="53"/>
                    </a:lnTo>
                    <a:lnTo>
                      <a:pt x="2790" y="53"/>
                    </a:lnTo>
                    <a:lnTo>
                      <a:pt x="2792" y="53"/>
                    </a:lnTo>
                    <a:lnTo>
                      <a:pt x="2793" y="53"/>
                    </a:lnTo>
                    <a:lnTo>
                      <a:pt x="2795" y="53"/>
                    </a:lnTo>
                    <a:lnTo>
                      <a:pt x="2796" y="53"/>
                    </a:lnTo>
                    <a:lnTo>
                      <a:pt x="2798" y="53"/>
                    </a:lnTo>
                    <a:lnTo>
                      <a:pt x="2799" y="53"/>
                    </a:lnTo>
                    <a:lnTo>
                      <a:pt x="2801" y="53"/>
                    </a:lnTo>
                    <a:lnTo>
                      <a:pt x="2802" y="53"/>
                    </a:lnTo>
                    <a:lnTo>
                      <a:pt x="2804" y="52"/>
                    </a:lnTo>
                    <a:lnTo>
                      <a:pt x="2806" y="52"/>
                    </a:lnTo>
                    <a:lnTo>
                      <a:pt x="2807" y="52"/>
                    </a:lnTo>
                    <a:lnTo>
                      <a:pt x="2808" y="52"/>
                    </a:lnTo>
                    <a:lnTo>
                      <a:pt x="2810" y="52"/>
                    </a:lnTo>
                    <a:lnTo>
                      <a:pt x="2812" y="51"/>
                    </a:lnTo>
                    <a:lnTo>
                      <a:pt x="2813" y="51"/>
                    </a:lnTo>
                    <a:lnTo>
                      <a:pt x="2815" y="51"/>
                    </a:lnTo>
                    <a:lnTo>
                      <a:pt x="2816" y="50"/>
                    </a:lnTo>
                    <a:lnTo>
                      <a:pt x="2818" y="50"/>
                    </a:lnTo>
                    <a:lnTo>
                      <a:pt x="2819" y="49"/>
                    </a:lnTo>
                    <a:lnTo>
                      <a:pt x="2821" y="49"/>
                    </a:lnTo>
                    <a:lnTo>
                      <a:pt x="2822" y="49"/>
                    </a:lnTo>
                    <a:lnTo>
                      <a:pt x="2824" y="49"/>
                    </a:lnTo>
                    <a:lnTo>
                      <a:pt x="2825" y="48"/>
                    </a:lnTo>
                    <a:lnTo>
                      <a:pt x="2827" y="48"/>
                    </a:lnTo>
                    <a:lnTo>
                      <a:pt x="2828" y="48"/>
                    </a:lnTo>
                    <a:lnTo>
                      <a:pt x="2830" y="48"/>
                    </a:lnTo>
                    <a:lnTo>
                      <a:pt x="2831" y="48"/>
                    </a:lnTo>
                    <a:lnTo>
                      <a:pt x="2833" y="47"/>
                    </a:lnTo>
                    <a:lnTo>
                      <a:pt x="2835" y="47"/>
                    </a:lnTo>
                    <a:lnTo>
                      <a:pt x="2836" y="47"/>
                    </a:lnTo>
                    <a:lnTo>
                      <a:pt x="2837" y="47"/>
                    </a:lnTo>
                    <a:lnTo>
                      <a:pt x="2839" y="47"/>
                    </a:lnTo>
                    <a:lnTo>
                      <a:pt x="2841" y="47"/>
                    </a:lnTo>
                    <a:lnTo>
                      <a:pt x="2842" y="47"/>
                    </a:lnTo>
                    <a:lnTo>
                      <a:pt x="2844" y="48"/>
                    </a:lnTo>
                    <a:lnTo>
                      <a:pt x="2845" y="48"/>
                    </a:lnTo>
                    <a:lnTo>
                      <a:pt x="2847" y="48"/>
                    </a:lnTo>
                    <a:lnTo>
                      <a:pt x="2848" y="48"/>
                    </a:lnTo>
                    <a:lnTo>
                      <a:pt x="2850" y="48"/>
                    </a:lnTo>
                    <a:lnTo>
                      <a:pt x="2851" y="48"/>
                    </a:lnTo>
                    <a:lnTo>
                      <a:pt x="2853" y="49"/>
                    </a:lnTo>
                    <a:lnTo>
                      <a:pt x="2854" y="49"/>
                    </a:lnTo>
                    <a:lnTo>
                      <a:pt x="2856" y="49"/>
                    </a:lnTo>
                    <a:lnTo>
                      <a:pt x="2857" y="49"/>
                    </a:lnTo>
                    <a:lnTo>
                      <a:pt x="2859" y="49"/>
                    </a:lnTo>
                    <a:lnTo>
                      <a:pt x="2860" y="49"/>
                    </a:lnTo>
                    <a:lnTo>
                      <a:pt x="2862" y="49"/>
                    </a:lnTo>
                    <a:lnTo>
                      <a:pt x="2863" y="49"/>
                    </a:lnTo>
                    <a:lnTo>
                      <a:pt x="2865" y="49"/>
                    </a:lnTo>
                    <a:lnTo>
                      <a:pt x="2866" y="49"/>
                    </a:lnTo>
                    <a:lnTo>
                      <a:pt x="2868" y="49"/>
                    </a:lnTo>
                    <a:lnTo>
                      <a:pt x="2869" y="49"/>
                    </a:lnTo>
                    <a:lnTo>
                      <a:pt x="2871" y="49"/>
                    </a:lnTo>
                    <a:lnTo>
                      <a:pt x="2873" y="49"/>
                    </a:lnTo>
                    <a:lnTo>
                      <a:pt x="2874" y="49"/>
                    </a:lnTo>
                    <a:lnTo>
                      <a:pt x="2875" y="49"/>
                    </a:lnTo>
                    <a:lnTo>
                      <a:pt x="2877" y="49"/>
                    </a:lnTo>
                    <a:lnTo>
                      <a:pt x="2879" y="49"/>
                    </a:lnTo>
                    <a:lnTo>
                      <a:pt x="2880" y="49"/>
                    </a:lnTo>
                    <a:lnTo>
                      <a:pt x="2881" y="49"/>
                    </a:lnTo>
                    <a:lnTo>
                      <a:pt x="2883" y="49"/>
                    </a:lnTo>
                    <a:lnTo>
                      <a:pt x="2885" y="49"/>
                    </a:lnTo>
                    <a:lnTo>
                      <a:pt x="2886" y="49"/>
                    </a:lnTo>
                    <a:lnTo>
                      <a:pt x="2888" y="49"/>
                    </a:lnTo>
                    <a:lnTo>
                      <a:pt x="2889" y="49"/>
                    </a:lnTo>
                    <a:lnTo>
                      <a:pt x="2891" y="50"/>
                    </a:lnTo>
                    <a:lnTo>
                      <a:pt x="2892" y="50"/>
                    </a:lnTo>
                    <a:lnTo>
                      <a:pt x="2894" y="50"/>
                    </a:lnTo>
                    <a:lnTo>
                      <a:pt x="2895" y="51"/>
                    </a:lnTo>
                    <a:lnTo>
                      <a:pt x="2897" y="51"/>
                    </a:lnTo>
                    <a:lnTo>
                      <a:pt x="2898" y="51"/>
                    </a:lnTo>
                    <a:lnTo>
                      <a:pt x="2900" y="52"/>
                    </a:lnTo>
                    <a:lnTo>
                      <a:pt x="2902" y="52"/>
                    </a:lnTo>
                    <a:lnTo>
                      <a:pt x="2903" y="53"/>
                    </a:lnTo>
                    <a:lnTo>
                      <a:pt x="2904" y="53"/>
                    </a:lnTo>
                    <a:lnTo>
                      <a:pt x="2906" y="53"/>
                    </a:lnTo>
                    <a:lnTo>
                      <a:pt x="2908" y="54"/>
                    </a:lnTo>
                    <a:lnTo>
                      <a:pt x="2909" y="54"/>
                    </a:lnTo>
                    <a:lnTo>
                      <a:pt x="2910" y="55"/>
                    </a:lnTo>
                    <a:lnTo>
                      <a:pt x="2912" y="55"/>
                    </a:lnTo>
                    <a:lnTo>
                      <a:pt x="2914" y="56"/>
                    </a:lnTo>
                    <a:lnTo>
                      <a:pt x="2915" y="56"/>
                    </a:lnTo>
                    <a:lnTo>
                      <a:pt x="2917" y="56"/>
                    </a:lnTo>
                    <a:lnTo>
                      <a:pt x="2918" y="56"/>
                    </a:lnTo>
                    <a:lnTo>
                      <a:pt x="2920" y="57"/>
                    </a:lnTo>
                    <a:lnTo>
                      <a:pt x="2921" y="57"/>
                    </a:lnTo>
                    <a:lnTo>
                      <a:pt x="2923" y="57"/>
                    </a:lnTo>
                    <a:lnTo>
                      <a:pt x="2924" y="57"/>
                    </a:lnTo>
                    <a:lnTo>
                      <a:pt x="2926" y="57"/>
                    </a:lnTo>
                    <a:lnTo>
                      <a:pt x="2927" y="57"/>
                    </a:lnTo>
                    <a:lnTo>
                      <a:pt x="2929" y="57"/>
                    </a:lnTo>
                    <a:lnTo>
                      <a:pt x="2930" y="56"/>
                    </a:lnTo>
                    <a:lnTo>
                      <a:pt x="2932" y="56"/>
                    </a:lnTo>
                    <a:lnTo>
                      <a:pt x="2933" y="56"/>
                    </a:lnTo>
                    <a:lnTo>
                      <a:pt x="2935" y="56"/>
                    </a:lnTo>
                    <a:lnTo>
                      <a:pt x="2936" y="55"/>
                    </a:lnTo>
                    <a:lnTo>
                      <a:pt x="2938" y="55"/>
                    </a:lnTo>
                    <a:lnTo>
                      <a:pt x="2939" y="55"/>
                    </a:lnTo>
                    <a:lnTo>
                      <a:pt x="2941" y="54"/>
                    </a:lnTo>
                    <a:lnTo>
                      <a:pt x="2942" y="54"/>
                    </a:lnTo>
                    <a:lnTo>
                      <a:pt x="2944" y="53"/>
                    </a:lnTo>
                    <a:lnTo>
                      <a:pt x="2946" y="53"/>
                    </a:lnTo>
                    <a:lnTo>
                      <a:pt x="2947" y="53"/>
                    </a:lnTo>
                    <a:lnTo>
                      <a:pt x="2948" y="52"/>
                    </a:lnTo>
                    <a:lnTo>
                      <a:pt x="2950" y="52"/>
                    </a:lnTo>
                    <a:lnTo>
                      <a:pt x="2952" y="51"/>
                    </a:lnTo>
                    <a:lnTo>
                      <a:pt x="2953" y="51"/>
                    </a:lnTo>
                    <a:lnTo>
                      <a:pt x="2954" y="51"/>
                    </a:lnTo>
                    <a:lnTo>
                      <a:pt x="2956" y="50"/>
                    </a:lnTo>
                    <a:lnTo>
                      <a:pt x="2958" y="50"/>
                    </a:lnTo>
                    <a:lnTo>
                      <a:pt x="2959" y="50"/>
                    </a:lnTo>
                    <a:lnTo>
                      <a:pt x="2961" y="49"/>
                    </a:lnTo>
                    <a:lnTo>
                      <a:pt x="2962" y="49"/>
                    </a:lnTo>
                    <a:lnTo>
                      <a:pt x="2964" y="49"/>
                    </a:lnTo>
                    <a:lnTo>
                      <a:pt x="2965" y="49"/>
                    </a:lnTo>
                    <a:lnTo>
                      <a:pt x="2967" y="49"/>
                    </a:lnTo>
                    <a:lnTo>
                      <a:pt x="2968" y="48"/>
                    </a:lnTo>
                    <a:lnTo>
                      <a:pt x="2970" y="48"/>
                    </a:lnTo>
                    <a:lnTo>
                      <a:pt x="2971" y="48"/>
                    </a:lnTo>
                    <a:lnTo>
                      <a:pt x="2973" y="48"/>
                    </a:lnTo>
                    <a:lnTo>
                      <a:pt x="2975" y="48"/>
                    </a:lnTo>
                    <a:lnTo>
                      <a:pt x="2976" y="48"/>
                    </a:lnTo>
                    <a:lnTo>
                      <a:pt x="2977" y="47"/>
                    </a:lnTo>
                    <a:lnTo>
                      <a:pt x="2979" y="47"/>
                    </a:lnTo>
                    <a:lnTo>
                      <a:pt x="2981" y="47"/>
                    </a:lnTo>
                    <a:lnTo>
                      <a:pt x="2982" y="47"/>
                    </a:lnTo>
                    <a:lnTo>
                      <a:pt x="2983" y="47"/>
                    </a:lnTo>
                    <a:lnTo>
                      <a:pt x="2985" y="47"/>
                    </a:lnTo>
                    <a:lnTo>
                      <a:pt x="2987" y="46"/>
                    </a:lnTo>
                    <a:lnTo>
                      <a:pt x="2988" y="46"/>
                    </a:lnTo>
                    <a:lnTo>
                      <a:pt x="2990" y="46"/>
                    </a:lnTo>
                    <a:lnTo>
                      <a:pt x="2991" y="46"/>
                    </a:lnTo>
                    <a:lnTo>
                      <a:pt x="2993" y="46"/>
                    </a:lnTo>
                    <a:lnTo>
                      <a:pt x="2994" y="46"/>
                    </a:lnTo>
                    <a:lnTo>
                      <a:pt x="2996" y="46"/>
                    </a:lnTo>
                    <a:lnTo>
                      <a:pt x="2997" y="46"/>
                    </a:lnTo>
                    <a:lnTo>
                      <a:pt x="2999" y="46"/>
                    </a:lnTo>
                    <a:lnTo>
                      <a:pt x="3000" y="46"/>
                    </a:lnTo>
                    <a:lnTo>
                      <a:pt x="3002" y="46"/>
                    </a:lnTo>
                    <a:lnTo>
                      <a:pt x="3003" y="46"/>
                    </a:lnTo>
                    <a:lnTo>
                      <a:pt x="3005" y="47"/>
                    </a:lnTo>
                    <a:lnTo>
                      <a:pt x="3006" y="47"/>
                    </a:lnTo>
                    <a:lnTo>
                      <a:pt x="3008" y="47"/>
                    </a:lnTo>
                    <a:lnTo>
                      <a:pt x="3009" y="47"/>
                    </a:lnTo>
                    <a:lnTo>
                      <a:pt x="3011" y="48"/>
                    </a:lnTo>
                    <a:lnTo>
                      <a:pt x="3012" y="48"/>
                    </a:lnTo>
                    <a:lnTo>
                      <a:pt x="3014" y="48"/>
                    </a:lnTo>
                    <a:lnTo>
                      <a:pt x="3015" y="49"/>
                    </a:lnTo>
                    <a:lnTo>
                      <a:pt x="3017" y="49"/>
                    </a:lnTo>
                    <a:lnTo>
                      <a:pt x="3019" y="50"/>
                    </a:lnTo>
                    <a:lnTo>
                      <a:pt x="3020" y="50"/>
                    </a:lnTo>
                    <a:lnTo>
                      <a:pt x="3021" y="51"/>
                    </a:lnTo>
                    <a:lnTo>
                      <a:pt x="3023" y="51"/>
                    </a:lnTo>
                    <a:lnTo>
                      <a:pt x="3025" y="51"/>
                    </a:lnTo>
                    <a:lnTo>
                      <a:pt x="3026" y="52"/>
                    </a:lnTo>
                    <a:lnTo>
                      <a:pt x="3028" y="52"/>
                    </a:lnTo>
                    <a:lnTo>
                      <a:pt x="3029" y="52"/>
                    </a:lnTo>
                    <a:lnTo>
                      <a:pt x="3031" y="52"/>
                    </a:lnTo>
                    <a:lnTo>
                      <a:pt x="3032" y="52"/>
                    </a:lnTo>
                    <a:lnTo>
                      <a:pt x="3034" y="52"/>
                    </a:lnTo>
                    <a:lnTo>
                      <a:pt x="3035" y="52"/>
                    </a:lnTo>
                    <a:lnTo>
                      <a:pt x="3037" y="51"/>
                    </a:lnTo>
                    <a:lnTo>
                      <a:pt x="3038" y="51"/>
                    </a:lnTo>
                    <a:lnTo>
                      <a:pt x="3040" y="51"/>
                    </a:lnTo>
                    <a:lnTo>
                      <a:pt x="3041" y="50"/>
                    </a:lnTo>
                    <a:lnTo>
                      <a:pt x="3043" y="49"/>
                    </a:lnTo>
                    <a:lnTo>
                      <a:pt x="3044" y="49"/>
                    </a:lnTo>
                    <a:lnTo>
                      <a:pt x="3046" y="48"/>
                    </a:lnTo>
                    <a:lnTo>
                      <a:pt x="3048" y="48"/>
                    </a:lnTo>
                    <a:lnTo>
                      <a:pt x="3049" y="47"/>
                    </a:lnTo>
                    <a:lnTo>
                      <a:pt x="3050" y="46"/>
                    </a:lnTo>
                    <a:lnTo>
                      <a:pt x="3052" y="45"/>
                    </a:lnTo>
                    <a:lnTo>
                      <a:pt x="3054" y="45"/>
                    </a:lnTo>
                    <a:lnTo>
                      <a:pt x="3055" y="44"/>
                    </a:lnTo>
                    <a:lnTo>
                      <a:pt x="3056" y="43"/>
                    </a:lnTo>
                    <a:lnTo>
                      <a:pt x="3058" y="42"/>
                    </a:lnTo>
                    <a:lnTo>
                      <a:pt x="3060" y="42"/>
                    </a:lnTo>
                    <a:lnTo>
                      <a:pt x="3061" y="41"/>
                    </a:lnTo>
                    <a:lnTo>
                      <a:pt x="3063" y="40"/>
                    </a:lnTo>
                    <a:lnTo>
                      <a:pt x="3064" y="40"/>
                    </a:lnTo>
                    <a:lnTo>
                      <a:pt x="3066" y="40"/>
                    </a:lnTo>
                    <a:lnTo>
                      <a:pt x="3067" y="39"/>
                    </a:lnTo>
                    <a:lnTo>
                      <a:pt x="3069" y="39"/>
                    </a:lnTo>
                    <a:lnTo>
                      <a:pt x="3070" y="39"/>
                    </a:lnTo>
                    <a:lnTo>
                      <a:pt x="3072" y="38"/>
                    </a:lnTo>
                    <a:lnTo>
                      <a:pt x="3073" y="38"/>
                    </a:lnTo>
                    <a:lnTo>
                      <a:pt x="3075" y="38"/>
                    </a:lnTo>
                    <a:lnTo>
                      <a:pt x="3076" y="38"/>
                    </a:lnTo>
                    <a:lnTo>
                      <a:pt x="3078" y="37"/>
                    </a:lnTo>
                    <a:lnTo>
                      <a:pt x="3079" y="37"/>
                    </a:lnTo>
                    <a:lnTo>
                      <a:pt x="3081" y="37"/>
                    </a:lnTo>
                    <a:lnTo>
                      <a:pt x="3082" y="37"/>
                    </a:lnTo>
                    <a:lnTo>
                      <a:pt x="3084" y="37"/>
                    </a:lnTo>
                    <a:lnTo>
                      <a:pt x="3085" y="37"/>
                    </a:lnTo>
                    <a:lnTo>
                      <a:pt x="3087" y="37"/>
                    </a:lnTo>
                    <a:lnTo>
                      <a:pt x="3088" y="37"/>
                    </a:lnTo>
                    <a:lnTo>
                      <a:pt x="3090" y="37"/>
                    </a:lnTo>
                    <a:lnTo>
                      <a:pt x="3092" y="37"/>
                    </a:lnTo>
                    <a:lnTo>
                      <a:pt x="3093" y="37"/>
                    </a:lnTo>
                    <a:lnTo>
                      <a:pt x="3094" y="36"/>
                    </a:lnTo>
                    <a:lnTo>
                      <a:pt x="3096" y="36"/>
                    </a:lnTo>
                    <a:lnTo>
                      <a:pt x="3098" y="36"/>
                    </a:lnTo>
                    <a:lnTo>
                      <a:pt x="3099" y="35"/>
                    </a:lnTo>
                    <a:lnTo>
                      <a:pt x="3101" y="35"/>
                    </a:lnTo>
                    <a:lnTo>
                      <a:pt x="3102" y="34"/>
                    </a:lnTo>
                    <a:lnTo>
                      <a:pt x="3104" y="34"/>
                    </a:lnTo>
                    <a:lnTo>
                      <a:pt x="3105" y="33"/>
                    </a:lnTo>
                    <a:lnTo>
                      <a:pt x="3107" y="33"/>
                    </a:lnTo>
                    <a:lnTo>
                      <a:pt x="3108" y="32"/>
                    </a:lnTo>
                    <a:lnTo>
                      <a:pt x="3110" y="31"/>
                    </a:lnTo>
                    <a:lnTo>
                      <a:pt x="3111" y="31"/>
                    </a:lnTo>
                    <a:lnTo>
                      <a:pt x="3113" y="30"/>
                    </a:lnTo>
                    <a:lnTo>
                      <a:pt x="3114" y="30"/>
                    </a:lnTo>
                    <a:lnTo>
                      <a:pt x="3116" y="29"/>
                    </a:lnTo>
                    <a:lnTo>
                      <a:pt x="3117" y="29"/>
                    </a:lnTo>
                    <a:lnTo>
                      <a:pt x="3119" y="28"/>
                    </a:lnTo>
                    <a:lnTo>
                      <a:pt x="3121" y="28"/>
                    </a:lnTo>
                    <a:lnTo>
                      <a:pt x="3122" y="28"/>
                    </a:lnTo>
                    <a:lnTo>
                      <a:pt x="3123" y="28"/>
                    </a:lnTo>
                    <a:lnTo>
                      <a:pt x="3125" y="27"/>
                    </a:lnTo>
                    <a:lnTo>
                      <a:pt x="3127" y="27"/>
                    </a:lnTo>
                    <a:lnTo>
                      <a:pt x="3128" y="27"/>
                    </a:lnTo>
                    <a:lnTo>
                      <a:pt x="3130" y="28"/>
                    </a:lnTo>
                    <a:lnTo>
                      <a:pt x="3131" y="28"/>
                    </a:lnTo>
                    <a:lnTo>
                      <a:pt x="3133" y="28"/>
                    </a:lnTo>
                    <a:lnTo>
                      <a:pt x="3134" y="28"/>
                    </a:lnTo>
                    <a:lnTo>
                      <a:pt x="3136" y="29"/>
                    </a:lnTo>
                    <a:lnTo>
                      <a:pt x="3137" y="29"/>
                    </a:lnTo>
                    <a:lnTo>
                      <a:pt x="3139" y="29"/>
                    </a:lnTo>
                    <a:lnTo>
                      <a:pt x="3140" y="30"/>
                    </a:lnTo>
                    <a:lnTo>
                      <a:pt x="3142" y="30"/>
                    </a:lnTo>
                    <a:lnTo>
                      <a:pt x="3143" y="31"/>
                    </a:lnTo>
                    <a:lnTo>
                      <a:pt x="3145" y="31"/>
                    </a:lnTo>
                    <a:lnTo>
                      <a:pt x="3146" y="31"/>
                    </a:lnTo>
                    <a:lnTo>
                      <a:pt x="3148" y="32"/>
                    </a:lnTo>
                    <a:lnTo>
                      <a:pt x="3149" y="32"/>
                    </a:lnTo>
                    <a:lnTo>
                      <a:pt x="3151" y="33"/>
                    </a:lnTo>
                    <a:lnTo>
                      <a:pt x="3152" y="33"/>
                    </a:lnTo>
                    <a:lnTo>
                      <a:pt x="3154" y="33"/>
                    </a:lnTo>
                    <a:lnTo>
                      <a:pt x="3155" y="33"/>
                    </a:lnTo>
                    <a:lnTo>
                      <a:pt x="3157" y="33"/>
                    </a:lnTo>
                    <a:lnTo>
                      <a:pt x="3159" y="33"/>
                    </a:lnTo>
                    <a:lnTo>
                      <a:pt x="3160" y="32"/>
                    </a:lnTo>
                    <a:lnTo>
                      <a:pt x="3161" y="32"/>
                    </a:lnTo>
                    <a:lnTo>
                      <a:pt x="3163" y="31"/>
                    </a:lnTo>
                    <a:lnTo>
                      <a:pt x="3165" y="31"/>
                    </a:lnTo>
                    <a:lnTo>
                      <a:pt x="3166" y="30"/>
                    </a:lnTo>
                    <a:lnTo>
                      <a:pt x="3167" y="30"/>
                    </a:lnTo>
                    <a:lnTo>
                      <a:pt x="3169" y="29"/>
                    </a:lnTo>
                    <a:lnTo>
                      <a:pt x="3171" y="28"/>
                    </a:lnTo>
                    <a:lnTo>
                      <a:pt x="3172" y="28"/>
                    </a:lnTo>
                    <a:lnTo>
                      <a:pt x="3174" y="27"/>
                    </a:lnTo>
                    <a:lnTo>
                      <a:pt x="3175" y="26"/>
                    </a:lnTo>
                    <a:lnTo>
                      <a:pt x="3177" y="25"/>
                    </a:lnTo>
                    <a:lnTo>
                      <a:pt x="3178" y="25"/>
                    </a:lnTo>
                    <a:lnTo>
                      <a:pt x="3180" y="24"/>
                    </a:lnTo>
                    <a:lnTo>
                      <a:pt x="3181" y="24"/>
                    </a:lnTo>
                    <a:lnTo>
                      <a:pt x="3183" y="23"/>
                    </a:lnTo>
                    <a:lnTo>
                      <a:pt x="3184" y="23"/>
                    </a:lnTo>
                    <a:lnTo>
                      <a:pt x="3186" y="22"/>
                    </a:lnTo>
                    <a:lnTo>
                      <a:pt x="3187" y="22"/>
                    </a:lnTo>
                    <a:lnTo>
                      <a:pt x="3189" y="22"/>
                    </a:lnTo>
                    <a:lnTo>
                      <a:pt x="3190" y="22"/>
                    </a:lnTo>
                    <a:lnTo>
                      <a:pt x="3192" y="22"/>
                    </a:lnTo>
                    <a:lnTo>
                      <a:pt x="3194" y="22"/>
                    </a:lnTo>
                    <a:lnTo>
                      <a:pt x="3195" y="22"/>
                    </a:lnTo>
                    <a:lnTo>
                      <a:pt x="3196" y="22"/>
                    </a:lnTo>
                    <a:lnTo>
                      <a:pt x="3198" y="22"/>
                    </a:lnTo>
                    <a:lnTo>
                      <a:pt x="3200" y="23"/>
                    </a:lnTo>
                    <a:lnTo>
                      <a:pt x="3201" y="23"/>
                    </a:lnTo>
                    <a:lnTo>
                      <a:pt x="3203" y="24"/>
                    </a:lnTo>
                    <a:lnTo>
                      <a:pt x="3204" y="24"/>
                    </a:lnTo>
                    <a:lnTo>
                      <a:pt x="3206" y="25"/>
                    </a:lnTo>
                    <a:lnTo>
                      <a:pt x="3207" y="25"/>
                    </a:lnTo>
                    <a:lnTo>
                      <a:pt x="3209" y="26"/>
                    </a:lnTo>
                    <a:lnTo>
                      <a:pt x="3210" y="27"/>
                    </a:lnTo>
                    <a:lnTo>
                      <a:pt x="3212" y="28"/>
                    </a:lnTo>
                    <a:lnTo>
                      <a:pt x="3213" y="28"/>
                    </a:lnTo>
                    <a:lnTo>
                      <a:pt x="3215" y="29"/>
                    </a:lnTo>
                    <a:lnTo>
                      <a:pt x="3216" y="30"/>
                    </a:lnTo>
                    <a:lnTo>
                      <a:pt x="3218" y="30"/>
                    </a:lnTo>
                    <a:lnTo>
                      <a:pt x="3219" y="31"/>
                    </a:lnTo>
                    <a:lnTo>
                      <a:pt x="3221" y="31"/>
                    </a:lnTo>
                    <a:lnTo>
                      <a:pt x="3222" y="32"/>
                    </a:lnTo>
                    <a:lnTo>
                      <a:pt x="3224" y="33"/>
                    </a:lnTo>
                    <a:lnTo>
                      <a:pt x="3225" y="33"/>
                    </a:lnTo>
                    <a:lnTo>
                      <a:pt x="3227" y="34"/>
                    </a:lnTo>
                    <a:lnTo>
                      <a:pt x="3228" y="34"/>
                    </a:lnTo>
                    <a:lnTo>
                      <a:pt x="3230" y="34"/>
                    </a:lnTo>
                    <a:lnTo>
                      <a:pt x="3232" y="35"/>
                    </a:lnTo>
                    <a:lnTo>
                      <a:pt x="3233" y="35"/>
                    </a:lnTo>
                    <a:lnTo>
                      <a:pt x="3234" y="35"/>
                    </a:lnTo>
                    <a:lnTo>
                      <a:pt x="3236" y="36"/>
                    </a:lnTo>
                    <a:lnTo>
                      <a:pt x="3238" y="36"/>
                    </a:lnTo>
                    <a:lnTo>
                      <a:pt x="3239" y="36"/>
                    </a:lnTo>
                    <a:lnTo>
                      <a:pt x="3240" y="37"/>
                    </a:lnTo>
                    <a:lnTo>
                      <a:pt x="3242" y="37"/>
                    </a:lnTo>
                    <a:lnTo>
                      <a:pt x="3244" y="37"/>
                    </a:lnTo>
                    <a:lnTo>
                      <a:pt x="3245" y="37"/>
                    </a:lnTo>
                    <a:lnTo>
                      <a:pt x="3247" y="38"/>
                    </a:lnTo>
                    <a:lnTo>
                      <a:pt x="3248" y="38"/>
                    </a:lnTo>
                    <a:lnTo>
                      <a:pt x="3250" y="39"/>
                    </a:lnTo>
                    <a:lnTo>
                      <a:pt x="3251" y="39"/>
                    </a:lnTo>
                    <a:lnTo>
                      <a:pt x="3253" y="39"/>
                    </a:lnTo>
                    <a:lnTo>
                      <a:pt x="3254" y="40"/>
                    </a:lnTo>
                    <a:lnTo>
                      <a:pt x="3256" y="40"/>
                    </a:lnTo>
                    <a:lnTo>
                      <a:pt x="3257" y="40"/>
                    </a:lnTo>
                    <a:lnTo>
                      <a:pt x="3259" y="41"/>
                    </a:lnTo>
                    <a:lnTo>
                      <a:pt x="3261" y="41"/>
                    </a:lnTo>
                    <a:lnTo>
                      <a:pt x="3262" y="41"/>
                    </a:lnTo>
                    <a:lnTo>
                      <a:pt x="3263" y="42"/>
                    </a:lnTo>
                    <a:lnTo>
                      <a:pt x="3265" y="42"/>
                    </a:lnTo>
                    <a:lnTo>
                      <a:pt x="3267" y="42"/>
                    </a:lnTo>
                    <a:lnTo>
                      <a:pt x="3268" y="43"/>
                    </a:lnTo>
                    <a:lnTo>
                      <a:pt x="3269" y="43"/>
                    </a:lnTo>
                    <a:lnTo>
                      <a:pt x="3271" y="43"/>
                    </a:lnTo>
                    <a:lnTo>
                      <a:pt x="3273" y="43"/>
                    </a:lnTo>
                    <a:lnTo>
                      <a:pt x="3274" y="44"/>
                    </a:lnTo>
                    <a:lnTo>
                      <a:pt x="3276" y="44"/>
                    </a:lnTo>
                    <a:lnTo>
                      <a:pt x="3277" y="44"/>
                    </a:lnTo>
                    <a:lnTo>
                      <a:pt x="3278" y="44"/>
                    </a:lnTo>
                    <a:lnTo>
                      <a:pt x="3280" y="44"/>
                    </a:lnTo>
                    <a:lnTo>
                      <a:pt x="3282" y="44"/>
                    </a:lnTo>
                    <a:lnTo>
                      <a:pt x="3283" y="44"/>
                    </a:lnTo>
                    <a:lnTo>
                      <a:pt x="3285" y="44"/>
                    </a:lnTo>
                    <a:lnTo>
                      <a:pt x="3286" y="44"/>
                    </a:lnTo>
                    <a:lnTo>
                      <a:pt x="3288" y="44"/>
                    </a:lnTo>
                    <a:lnTo>
                      <a:pt x="3289" y="44"/>
                    </a:lnTo>
                    <a:lnTo>
                      <a:pt x="3291" y="44"/>
                    </a:lnTo>
                    <a:lnTo>
                      <a:pt x="3292" y="44"/>
                    </a:lnTo>
                    <a:lnTo>
                      <a:pt x="3294" y="44"/>
                    </a:lnTo>
                    <a:lnTo>
                      <a:pt x="3295" y="44"/>
                    </a:lnTo>
                    <a:lnTo>
                      <a:pt x="3297" y="44"/>
                    </a:lnTo>
                    <a:lnTo>
                      <a:pt x="3298" y="44"/>
                    </a:lnTo>
                    <a:lnTo>
                      <a:pt x="3300" y="44"/>
                    </a:lnTo>
                    <a:lnTo>
                      <a:pt x="3301" y="44"/>
                    </a:lnTo>
                    <a:lnTo>
                      <a:pt x="3303" y="44"/>
                    </a:lnTo>
                    <a:lnTo>
                      <a:pt x="3305" y="44"/>
                    </a:lnTo>
                    <a:lnTo>
                      <a:pt x="3306" y="44"/>
                    </a:lnTo>
                    <a:lnTo>
                      <a:pt x="3307" y="44"/>
                    </a:lnTo>
                    <a:lnTo>
                      <a:pt x="3309" y="44"/>
                    </a:lnTo>
                    <a:lnTo>
                      <a:pt x="3311" y="44"/>
                    </a:lnTo>
                    <a:lnTo>
                      <a:pt x="3312" y="44"/>
                    </a:lnTo>
                    <a:lnTo>
                      <a:pt x="3313" y="44"/>
                    </a:lnTo>
                    <a:lnTo>
                      <a:pt x="3315" y="44"/>
                    </a:lnTo>
                    <a:lnTo>
                      <a:pt x="3317" y="44"/>
                    </a:lnTo>
                    <a:lnTo>
                      <a:pt x="3318" y="44"/>
                    </a:lnTo>
                    <a:lnTo>
                      <a:pt x="3320" y="44"/>
                    </a:lnTo>
                    <a:lnTo>
                      <a:pt x="3321" y="43"/>
                    </a:lnTo>
                    <a:lnTo>
                      <a:pt x="3323" y="43"/>
                    </a:lnTo>
                    <a:lnTo>
                      <a:pt x="3324" y="43"/>
                    </a:lnTo>
                    <a:lnTo>
                      <a:pt x="3326" y="43"/>
                    </a:lnTo>
                    <a:lnTo>
                      <a:pt x="3327" y="43"/>
                    </a:lnTo>
                    <a:lnTo>
                      <a:pt x="3329" y="43"/>
                    </a:lnTo>
                    <a:lnTo>
                      <a:pt x="3330" y="42"/>
                    </a:lnTo>
                    <a:lnTo>
                      <a:pt x="3332" y="42"/>
                    </a:lnTo>
                    <a:lnTo>
                      <a:pt x="3334" y="42"/>
                    </a:lnTo>
                    <a:lnTo>
                      <a:pt x="3335" y="41"/>
                    </a:lnTo>
                    <a:lnTo>
                      <a:pt x="3336" y="41"/>
                    </a:lnTo>
                    <a:lnTo>
                      <a:pt x="3338" y="40"/>
                    </a:lnTo>
                    <a:lnTo>
                      <a:pt x="3340" y="40"/>
                    </a:lnTo>
                    <a:lnTo>
                      <a:pt x="3341" y="39"/>
                    </a:lnTo>
                    <a:lnTo>
                      <a:pt x="3342" y="38"/>
                    </a:lnTo>
                    <a:lnTo>
                      <a:pt x="3344" y="37"/>
                    </a:lnTo>
                    <a:lnTo>
                      <a:pt x="3345" y="37"/>
                    </a:lnTo>
                    <a:lnTo>
                      <a:pt x="3347" y="36"/>
                    </a:lnTo>
                    <a:lnTo>
                      <a:pt x="3349" y="35"/>
                    </a:lnTo>
                    <a:lnTo>
                      <a:pt x="3350" y="35"/>
                    </a:lnTo>
                    <a:lnTo>
                      <a:pt x="3351" y="34"/>
                    </a:lnTo>
                    <a:lnTo>
                      <a:pt x="3353" y="33"/>
                    </a:lnTo>
                    <a:lnTo>
                      <a:pt x="3355" y="33"/>
                    </a:lnTo>
                    <a:lnTo>
                      <a:pt x="3356" y="32"/>
                    </a:lnTo>
                    <a:lnTo>
                      <a:pt x="3358" y="31"/>
                    </a:lnTo>
                    <a:lnTo>
                      <a:pt x="3359" y="31"/>
                    </a:lnTo>
                    <a:lnTo>
                      <a:pt x="3361" y="31"/>
                    </a:lnTo>
                    <a:lnTo>
                      <a:pt x="3362" y="30"/>
                    </a:lnTo>
                    <a:lnTo>
                      <a:pt x="3364" y="30"/>
                    </a:lnTo>
                    <a:lnTo>
                      <a:pt x="3365" y="30"/>
                    </a:lnTo>
                    <a:lnTo>
                      <a:pt x="3367" y="29"/>
                    </a:lnTo>
                    <a:lnTo>
                      <a:pt x="3368" y="29"/>
                    </a:lnTo>
                    <a:lnTo>
                      <a:pt x="3370" y="29"/>
                    </a:lnTo>
                    <a:lnTo>
                      <a:pt x="3371" y="29"/>
                    </a:lnTo>
                    <a:lnTo>
                      <a:pt x="3373" y="29"/>
                    </a:lnTo>
                    <a:lnTo>
                      <a:pt x="3374" y="29"/>
                    </a:lnTo>
                    <a:lnTo>
                      <a:pt x="3376" y="29"/>
                    </a:lnTo>
                    <a:lnTo>
                      <a:pt x="3378" y="29"/>
                    </a:lnTo>
                    <a:lnTo>
                      <a:pt x="3379" y="29"/>
                    </a:lnTo>
                    <a:lnTo>
                      <a:pt x="3380" y="30"/>
                    </a:lnTo>
                    <a:lnTo>
                      <a:pt x="3382" y="30"/>
                    </a:lnTo>
                    <a:lnTo>
                      <a:pt x="3384" y="30"/>
                    </a:lnTo>
                    <a:lnTo>
                      <a:pt x="3385" y="30"/>
                    </a:lnTo>
                    <a:lnTo>
                      <a:pt x="3387" y="31"/>
                    </a:lnTo>
                    <a:lnTo>
                      <a:pt x="3388" y="31"/>
                    </a:lnTo>
                    <a:lnTo>
                      <a:pt x="3390" y="31"/>
                    </a:lnTo>
                    <a:lnTo>
                      <a:pt x="3391" y="32"/>
                    </a:lnTo>
                    <a:lnTo>
                      <a:pt x="3393" y="32"/>
                    </a:lnTo>
                    <a:lnTo>
                      <a:pt x="3394" y="33"/>
                    </a:lnTo>
                    <a:lnTo>
                      <a:pt x="3396" y="33"/>
                    </a:lnTo>
                    <a:lnTo>
                      <a:pt x="3397" y="33"/>
                    </a:lnTo>
                    <a:lnTo>
                      <a:pt x="3399" y="34"/>
                    </a:lnTo>
                    <a:lnTo>
                      <a:pt x="3400" y="34"/>
                    </a:lnTo>
                    <a:lnTo>
                      <a:pt x="3402" y="34"/>
                    </a:lnTo>
                    <a:lnTo>
                      <a:pt x="3403" y="35"/>
                    </a:lnTo>
                    <a:lnTo>
                      <a:pt x="3405" y="35"/>
                    </a:lnTo>
                    <a:lnTo>
                      <a:pt x="3407" y="35"/>
                    </a:lnTo>
                    <a:lnTo>
                      <a:pt x="3408" y="36"/>
                    </a:lnTo>
                    <a:lnTo>
                      <a:pt x="3409" y="36"/>
                    </a:lnTo>
                    <a:lnTo>
                      <a:pt x="3411" y="36"/>
                    </a:lnTo>
                    <a:lnTo>
                      <a:pt x="3412" y="37"/>
                    </a:lnTo>
                    <a:lnTo>
                      <a:pt x="3414" y="37"/>
                    </a:lnTo>
                    <a:lnTo>
                      <a:pt x="3416" y="37"/>
                    </a:lnTo>
                    <a:lnTo>
                      <a:pt x="3417" y="38"/>
                    </a:lnTo>
                    <a:lnTo>
                      <a:pt x="3418" y="39"/>
                    </a:lnTo>
                    <a:lnTo>
                      <a:pt x="3420" y="39"/>
                    </a:lnTo>
                    <a:lnTo>
                      <a:pt x="3422" y="39"/>
                    </a:lnTo>
                    <a:lnTo>
                      <a:pt x="3423" y="40"/>
                    </a:lnTo>
                    <a:lnTo>
                      <a:pt x="3424" y="40"/>
                    </a:lnTo>
                    <a:lnTo>
                      <a:pt x="3426" y="41"/>
                    </a:lnTo>
                    <a:lnTo>
                      <a:pt x="3428" y="41"/>
                    </a:lnTo>
                    <a:lnTo>
                      <a:pt x="3429" y="42"/>
                    </a:lnTo>
                    <a:lnTo>
                      <a:pt x="3431" y="42"/>
                    </a:lnTo>
                    <a:lnTo>
                      <a:pt x="3432" y="43"/>
                    </a:lnTo>
                    <a:lnTo>
                      <a:pt x="3434" y="43"/>
                    </a:lnTo>
                    <a:lnTo>
                      <a:pt x="3435" y="44"/>
                    </a:lnTo>
                    <a:lnTo>
                      <a:pt x="3437" y="44"/>
                    </a:lnTo>
                    <a:lnTo>
                      <a:pt x="3438" y="45"/>
                    </a:lnTo>
                    <a:lnTo>
                      <a:pt x="3440" y="45"/>
                    </a:lnTo>
                    <a:lnTo>
                      <a:pt x="3441" y="46"/>
                    </a:lnTo>
                    <a:lnTo>
                      <a:pt x="3443" y="46"/>
                    </a:lnTo>
                    <a:lnTo>
                      <a:pt x="3444" y="46"/>
                    </a:lnTo>
                    <a:lnTo>
                      <a:pt x="3446" y="46"/>
                    </a:lnTo>
                    <a:lnTo>
                      <a:pt x="3447" y="47"/>
                    </a:lnTo>
                    <a:lnTo>
                      <a:pt x="3449" y="47"/>
                    </a:lnTo>
                    <a:lnTo>
                      <a:pt x="3451" y="47"/>
                    </a:lnTo>
                    <a:lnTo>
                      <a:pt x="3452" y="47"/>
                    </a:lnTo>
                    <a:lnTo>
                      <a:pt x="3453" y="47"/>
                    </a:lnTo>
                    <a:lnTo>
                      <a:pt x="3455" y="47"/>
                    </a:lnTo>
                    <a:lnTo>
                      <a:pt x="3457" y="47"/>
                    </a:lnTo>
                    <a:lnTo>
                      <a:pt x="3458" y="46"/>
                    </a:lnTo>
                    <a:lnTo>
                      <a:pt x="3460" y="46"/>
                    </a:lnTo>
                    <a:lnTo>
                      <a:pt x="3461" y="46"/>
                    </a:lnTo>
                    <a:lnTo>
                      <a:pt x="3463" y="46"/>
                    </a:lnTo>
                    <a:lnTo>
                      <a:pt x="3464" y="45"/>
                    </a:lnTo>
                    <a:lnTo>
                      <a:pt x="3466" y="45"/>
                    </a:lnTo>
                    <a:lnTo>
                      <a:pt x="3467" y="45"/>
                    </a:lnTo>
                    <a:lnTo>
                      <a:pt x="3469" y="45"/>
                    </a:lnTo>
                    <a:lnTo>
                      <a:pt x="3470" y="44"/>
                    </a:lnTo>
                    <a:lnTo>
                      <a:pt x="3472" y="44"/>
                    </a:lnTo>
                    <a:lnTo>
                      <a:pt x="3473" y="43"/>
                    </a:lnTo>
                    <a:lnTo>
                      <a:pt x="3475" y="43"/>
                    </a:lnTo>
                    <a:lnTo>
                      <a:pt x="3476" y="43"/>
                    </a:lnTo>
                    <a:lnTo>
                      <a:pt x="3478" y="43"/>
                    </a:lnTo>
                    <a:lnTo>
                      <a:pt x="3479" y="42"/>
                    </a:lnTo>
                    <a:lnTo>
                      <a:pt x="3481" y="42"/>
                    </a:lnTo>
                    <a:lnTo>
                      <a:pt x="3482" y="42"/>
                    </a:lnTo>
                    <a:lnTo>
                      <a:pt x="3484" y="42"/>
                    </a:lnTo>
                    <a:lnTo>
                      <a:pt x="3485" y="42"/>
                    </a:lnTo>
                    <a:lnTo>
                      <a:pt x="3487" y="42"/>
                    </a:lnTo>
                    <a:lnTo>
                      <a:pt x="3489" y="43"/>
                    </a:lnTo>
                    <a:lnTo>
                      <a:pt x="3490" y="43"/>
                    </a:lnTo>
                    <a:lnTo>
                      <a:pt x="3491" y="43"/>
                    </a:lnTo>
                    <a:lnTo>
                      <a:pt x="3493" y="43"/>
                    </a:lnTo>
                    <a:lnTo>
                      <a:pt x="3495" y="43"/>
                    </a:lnTo>
                    <a:lnTo>
                      <a:pt x="3496" y="44"/>
                    </a:lnTo>
                    <a:lnTo>
                      <a:pt x="3497" y="44"/>
                    </a:lnTo>
                    <a:lnTo>
                      <a:pt x="3499" y="45"/>
                    </a:lnTo>
                    <a:lnTo>
                      <a:pt x="3501" y="45"/>
                    </a:lnTo>
                    <a:lnTo>
                      <a:pt x="3502" y="45"/>
                    </a:lnTo>
                    <a:lnTo>
                      <a:pt x="3504" y="46"/>
                    </a:lnTo>
                    <a:lnTo>
                      <a:pt x="3505" y="46"/>
                    </a:lnTo>
                    <a:lnTo>
                      <a:pt x="3507" y="46"/>
                    </a:lnTo>
                    <a:lnTo>
                      <a:pt x="3508" y="47"/>
                    </a:lnTo>
                    <a:lnTo>
                      <a:pt x="3510" y="47"/>
                    </a:lnTo>
                    <a:lnTo>
                      <a:pt x="3511" y="47"/>
                    </a:lnTo>
                    <a:lnTo>
                      <a:pt x="3513" y="47"/>
                    </a:lnTo>
                    <a:lnTo>
                      <a:pt x="3514" y="47"/>
                    </a:lnTo>
                    <a:lnTo>
                      <a:pt x="3516" y="47"/>
                    </a:lnTo>
                    <a:lnTo>
                      <a:pt x="3518" y="47"/>
                    </a:lnTo>
                    <a:lnTo>
                      <a:pt x="3519" y="47"/>
                    </a:lnTo>
                    <a:lnTo>
                      <a:pt x="3520" y="47"/>
                    </a:lnTo>
                    <a:lnTo>
                      <a:pt x="3522" y="47"/>
                    </a:lnTo>
                    <a:lnTo>
                      <a:pt x="3524" y="47"/>
                    </a:lnTo>
                    <a:lnTo>
                      <a:pt x="3525" y="47"/>
                    </a:lnTo>
                    <a:lnTo>
                      <a:pt x="3526" y="47"/>
                    </a:lnTo>
                    <a:lnTo>
                      <a:pt x="3528" y="46"/>
                    </a:lnTo>
                    <a:lnTo>
                      <a:pt x="3530" y="46"/>
                    </a:lnTo>
                    <a:lnTo>
                      <a:pt x="3531" y="46"/>
                    </a:lnTo>
                    <a:lnTo>
                      <a:pt x="3533" y="46"/>
                    </a:lnTo>
                    <a:lnTo>
                      <a:pt x="3534" y="46"/>
                    </a:lnTo>
                    <a:lnTo>
                      <a:pt x="3536" y="45"/>
                    </a:lnTo>
                    <a:lnTo>
                      <a:pt x="3537" y="45"/>
                    </a:lnTo>
                    <a:lnTo>
                      <a:pt x="3539" y="45"/>
                    </a:lnTo>
                    <a:lnTo>
                      <a:pt x="3540" y="45"/>
                    </a:lnTo>
                    <a:lnTo>
                      <a:pt x="3542" y="45"/>
                    </a:lnTo>
                    <a:lnTo>
                      <a:pt x="3543" y="45"/>
                    </a:lnTo>
                    <a:lnTo>
                      <a:pt x="3545" y="45"/>
                    </a:lnTo>
                    <a:lnTo>
                      <a:pt x="3546" y="45"/>
                    </a:lnTo>
                    <a:lnTo>
                      <a:pt x="3548" y="45"/>
                    </a:lnTo>
                    <a:lnTo>
                      <a:pt x="3549" y="45"/>
                    </a:lnTo>
                    <a:lnTo>
                      <a:pt x="3551" y="45"/>
                    </a:lnTo>
                    <a:lnTo>
                      <a:pt x="3552" y="46"/>
                    </a:lnTo>
                    <a:lnTo>
                      <a:pt x="3554" y="46"/>
                    </a:lnTo>
                    <a:lnTo>
                      <a:pt x="3555" y="46"/>
                    </a:lnTo>
                    <a:lnTo>
                      <a:pt x="3557" y="47"/>
                    </a:lnTo>
                    <a:lnTo>
                      <a:pt x="3558" y="47"/>
                    </a:lnTo>
                    <a:lnTo>
                      <a:pt x="3560" y="47"/>
                    </a:lnTo>
                    <a:lnTo>
                      <a:pt x="3562" y="48"/>
                    </a:lnTo>
                    <a:lnTo>
                      <a:pt x="3563" y="48"/>
                    </a:lnTo>
                    <a:lnTo>
                      <a:pt x="3564" y="48"/>
                    </a:lnTo>
                    <a:lnTo>
                      <a:pt x="3566" y="49"/>
                    </a:lnTo>
                    <a:lnTo>
                      <a:pt x="3568" y="49"/>
                    </a:lnTo>
                    <a:lnTo>
                      <a:pt x="3569" y="49"/>
                    </a:lnTo>
                    <a:lnTo>
                      <a:pt x="3570" y="49"/>
                    </a:lnTo>
                    <a:lnTo>
                      <a:pt x="3572" y="49"/>
                    </a:lnTo>
                    <a:lnTo>
                      <a:pt x="3574" y="50"/>
                    </a:lnTo>
                    <a:lnTo>
                      <a:pt x="3575" y="50"/>
                    </a:lnTo>
                    <a:lnTo>
                      <a:pt x="3577" y="50"/>
                    </a:lnTo>
                    <a:lnTo>
                      <a:pt x="3578" y="49"/>
                    </a:lnTo>
                    <a:lnTo>
                      <a:pt x="3580" y="49"/>
                    </a:lnTo>
                    <a:lnTo>
                      <a:pt x="3581" y="49"/>
                    </a:lnTo>
                    <a:lnTo>
                      <a:pt x="3583" y="49"/>
                    </a:lnTo>
                    <a:lnTo>
                      <a:pt x="3584" y="48"/>
                    </a:lnTo>
                    <a:lnTo>
                      <a:pt x="3586" y="48"/>
                    </a:lnTo>
                    <a:lnTo>
                      <a:pt x="3587" y="47"/>
                    </a:lnTo>
                    <a:lnTo>
                      <a:pt x="3589" y="47"/>
                    </a:lnTo>
                    <a:lnTo>
                      <a:pt x="3591" y="46"/>
                    </a:lnTo>
                    <a:lnTo>
                      <a:pt x="3592" y="45"/>
                    </a:lnTo>
                    <a:lnTo>
                      <a:pt x="3593" y="45"/>
                    </a:lnTo>
                    <a:lnTo>
                      <a:pt x="3595" y="44"/>
                    </a:lnTo>
                    <a:lnTo>
                      <a:pt x="3597" y="43"/>
                    </a:lnTo>
                    <a:lnTo>
                      <a:pt x="3598" y="42"/>
                    </a:lnTo>
                    <a:lnTo>
                      <a:pt x="3599" y="42"/>
                    </a:lnTo>
                    <a:lnTo>
                      <a:pt x="3601" y="41"/>
                    </a:lnTo>
                    <a:lnTo>
                      <a:pt x="3603" y="40"/>
                    </a:lnTo>
                    <a:lnTo>
                      <a:pt x="3604" y="40"/>
                    </a:lnTo>
                    <a:lnTo>
                      <a:pt x="3606" y="39"/>
                    </a:lnTo>
                    <a:lnTo>
                      <a:pt x="3607" y="38"/>
                    </a:lnTo>
                    <a:lnTo>
                      <a:pt x="3609" y="37"/>
                    </a:lnTo>
                    <a:lnTo>
                      <a:pt x="3610" y="37"/>
                    </a:lnTo>
                    <a:lnTo>
                      <a:pt x="3612" y="36"/>
                    </a:lnTo>
                    <a:lnTo>
                      <a:pt x="3613" y="36"/>
                    </a:lnTo>
                    <a:lnTo>
                      <a:pt x="3615" y="36"/>
                    </a:lnTo>
                    <a:lnTo>
                      <a:pt x="3616" y="35"/>
                    </a:lnTo>
                    <a:lnTo>
                      <a:pt x="3618" y="35"/>
                    </a:lnTo>
                    <a:lnTo>
                      <a:pt x="3619" y="35"/>
                    </a:lnTo>
                    <a:lnTo>
                      <a:pt x="3621" y="35"/>
                    </a:lnTo>
                    <a:lnTo>
                      <a:pt x="3622" y="34"/>
                    </a:lnTo>
                    <a:lnTo>
                      <a:pt x="3624" y="34"/>
                    </a:lnTo>
                    <a:lnTo>
                      <a:pt x="3625" y="34"/>
                    </a:lnTo>
                    <a:lnTo>
                      <a:pt x="3627" y="34"/>
                    </a:lnTo>
                    <a:lnTo>
                      <a:pt x="3628" y="34"/>
                    </a:lnTo>
                    <a:lnTo>
                      <a:pt x="3630" y="34"/>
                    </a:lnTo>
                    <a:lnTo>
                      <a:pt x="3631" y="33"/>
                    </a:lnTo>
                    <a:lnTo>
                      <a:pt x="3633" y="33"/>
                    </a:lnTo>
                    <a:lnTo>
                      <a:pt x="3635" y="33"/>
                    </a:lnTo>
                    <a:lnTo>
                      <a:pt x="3636" y="33"/>
                    </a:lnTo>
                    <a:lnTo>
                      <a:pt x="3637" y="33"/>
                    </a:lnTo>
                    <a:lnTo>
                      <a:pt x="3639" y="33"/>
                    </a:lnTo>
                    <a:lnTo>
                      <a:pt x="3641" y="32"/>
                    </a:lnTo>
                    <a:lnTo>
                      <a:pt x="3642" y="32"/>
                    </a:lnTo>
                    <a:lnTo>
                      <a:pt x="3644" y="31"/>
                    </a:lnTo>
                    <a:lnTo>
                      <a:pt x="3645" y="31"/>
                    </a:lnTo>
                    <a:lnTo>
                      <a:pt x="3647" y="31"/>
                    </a:lnTo>
                    <a:lnTo>
                      <a:pt x="3648" y="30"/>
                    </a:lnTo>
                    <a:lnTo>
                      <a:pt x="3650" y="30"/>
                    </a:lnTo>
                    <a:lnTo>
                      <a:pt x="3651" y="30"/>
                    </a:lnTo>
                    <a:lnTo>
                      <a:pt x="3653" y="29"/>
                    </a:lnTo>
                    <a:lnTo>
                      <a:pt x="3654" y="29"/>
                    </a:lnTo>
                    <a:lnTo>
                      <a:pt x="3656" y="29"/>
                    </a:lnTo>
                    <a:lnTo>
                      <a:pt x="3657" y="28"/>
                    </a:lnTo>
                    <a:lnTo>
                      <a:pt x="3659" y="28"/>
                    </a:lnTo>
                    <a:lnTo>
                      <a:pt x="3660" y="28"/>
                    </a:lnTo>
                    <a:lnTo>
                      <a:pt x="3662" y="28"/>
                    </a:lnTo>
                    <a:lnTo>
                      <a:pt x="3664" y="27"/>
                    </a:lnTo>
                    <a:lnTo>
                      <a:pt x="3665" y="27"/>
                    </a:lnTo>
                    <a:lnTo>
                      <a:pt x="3666" y="27"/>
                    </a:lnTo>
                    <a:lnTo>
                      <a:pt x="3668" y="27"/>
                    </a:lnTo>
                    <a:lnTo>
                      <a:pt x="3670" y="27"/>
                    </a:lnTo>
                    <a:lnTo>
                      <a:pt x="3671" y="27"/>
                    </a:lnTo>
                    <a:lnTo>
                      <a:pt x="3672" y="27"/>
                    </a:lnTo>
                    <a:lnTo>
                      <a:pt x="3674" y="27"/>
                    </a:lnTo>
                    <a:lnTo>
                      <a:pt x="3676" y="27"/>
                    </a:lnTo>
                    <a:lnTo>
                      <a:pt x="3677" y="27"/>
                    </a:lnTo>
                    <a:lnTo>
                      <a:pt x="3679" y="28"/>
                    </a:lnTo>
                    <a:lnTo>
                      <a:pt x="3680" y="28"/>
                    </a:lnTo>
                    <a:lnTo>
                      <a:pt x="3682" y="28"/>
                    </a:lnTo>
                    <a:lnTo>
                      <a:pt x="3683" y="28"/>
                    </a:lnTo>
                    <a:lnTo>
                      <a:pt x="3685" y="28"/>
                    </a:lnTo>
                    <a:lnTo>
                      <a:pt x="3686" y="28"/>
                    </a:lnTo>
                    <a:lnTo>
                      <a:pt x="3688" y="28"/>
                    </a:lnTo>
                    <a:lnTo>
                      <a:pt x="3689" y="28"/>
                    </a:lnTo>
                    <a:lnTo>
                      <a:pt x="3691" y="28"/>
                    </a:lnTo>
                    <a:lnTo>
                      <a:pt x="3692" y="28"/>
                    </a:lnTo>
                    <a:lnTo>
                      <a:pt x="3694" y="28"/>
                    </a:lnTo>
                    <a:lnTo>
                      <a:pt x="3695" y="28"/>
                    </a:lnTo>
                    <a:lnTo>
                      <a:pt x="3697" y="28"/>
                    </a:lnTo>
                    <a:lnTo>
                      <a:pt x="3698" y="28"/>
                    </a:lnTo>
                    <a:lnTo>
                      <a:pt x="3700" y="28"/>
                    </a:lnTo>
                    <a:lnTo>
                      <a:pt x="3701" y="28"/>
                    </a:lnTo>
                    <a:lnTo>
                      <a:pt x="3703" y="27"/>
                    </a:lnTo>
                    <a:lnTo>
                      <a:pt x="3704" y="27"/>
                    </a:lnTo>
                    <a:lnTo>
                      <a:pt x="3706" y="27"/>
                    </a:lnTo>
                    <a:lnTo>
                      <a:pt x="3708" y="27"/>
                    </a:lnTo>
                    <a:lnTo>
                      <a:pt x="3709" y="27"/>
                    </a:lnTo>
                    <a:lnTo>
                      <a:pt x="3710" y="26"/>
                    </a:lnTo>
                    <a:lnTo>
                      <a:pt x="3712" y="26"/>
                    </a:lnTo>
                    <a:lnTo>
                      <a:pt x="3714" y="26"/>
                    </a:lnTo>
                    <a:lnTo>
                      <a:pt x="3715" y="26"/>
                    </a:lnTo>
                    <a:lnTo>
                      <a:pt x="3717" y="25"/>
                    </a:lnTo>
                    <a:lnTo>
                      <a:pt x="3718" y="25"/>
                    </a:lnTo>
                    <a:lnTo>
                      <a:pt x="3720" y="25"/>
                    </a:lnTo>
                    <a:lnTo>
                      <a:pt x="3721" y="26"/>
                    </a:lnTo>
                    <a:lnTo>
                      <a:pt x="3723" y="26"/>
                    </a:lnTo>
                    <a:lnTo>
                      <a:pt x="3724" y="26"/>
                    </a:lnTo>
                    <a:lnTo>
                      <a:pt x="3726" y="26"/>
                    </a:lnTo>
                    <a:lnTo>
                      <a:pt x="3727" y="27"/>
                    </a:lnTo>
                    <a:lnTo>
                      <a:pt x="3729" y="27"/>
                    </a:lnTo>
                    <a:lnTo>
                      <a:pt x="3730" y="27"/>
                    </a:lnTo>
                    <a:lnTo>
                      <a:pt x="3732" y="28"/>
                    </a:lnTo>
                    <a:lnTo>
                      <a:pt x="3733" y="28"/>
                    </a:lnTo>
                    <a:lnTo>
                      <a:pt x="3735" y="29"/>
                    </a:lnTo>
                    <a:lnTo>
                      <a:pt x="3737" y="29"/>
                    </a:lnTo>
                    <a:lnTo>
                      <a:pt x="3738" y="30"/>
                    </a:lnTo>
                    <a:lnTo>
                      <a:pt x="3739" y="30"/>
                    </a:lnTo>
                    <a:lnTo>
                      <a:pt x="3741" y="30"/>
                    </a:lnTo>
                    <a:lnTo>
                      <a:pt x="3743" y="31"/>
                    </a:lnTo>
                    <a:lnTo>
                      <a:pt x="3744" y="31"/>
                    </a:lnTo>
                    <a:lnTo>
                      <a:pt x="3746" y="32"/>
                    </a:lnTo>
                    <a:lnTo>
                      <a:pt x="3747" y="32"/>
                    </a:lnTo>
                    <a:lnTo>
                      <a:pt x="3749" y="32"/>
                    </a:lnTo>
                    <a:lnTo>
                      <a:pt x="3750" y="32"/>
                    </a:lnTo>
                    <a:lnTo>
                      <a:pt x="3752" y="32"/>
                    </a:lnTo>
                    <a:lnTo>
                      <a:pt x="3753" y="32"/>
                    </a:lnTo>
                    <a:lnTo>
                      <a:pt x="3755" y="32"/>
                    </a:lnTo>
                    <a:lnTo>
                      <a:pt x="3756" y="32"/>
                    </a:lnTo>
                    <a:lnTo>
                      <a:pt x="3758" y="32"/>
                    </a:lnTo>
                    <a:lnTo>
                      <a:pt x="3759" y="31"/>
                    </a:lnTo>
                    <a:lnTo>
                      <a:pt x="3761" y="31"/>
                    </a:lnTo>
                    <a:lnTo>
                      <a:pt x="3762" y="30"/>
                    </a:lnTo>
                    <a:lnTo>
                      <a:pt x="3764" y="30"/>
                    </a:lnTo>
                    <a:lnTo>
                      <a:pt x="3765" y="29"/>
                    </a:lnTo>
                    <a:lnTo>
                      <a:pt x="3767" y="29"/>
                    </a:lnTo>
                    <a:lnTo>
                      <a:pt x="3768" y="28"/>
                    </a:lnTo>
                    <a:lnTo>
                      <a:pt x="3770" y="28"/>
                    </a:lnTo>
                    <a:lnTo>
                      <a:pt x="3771" y="27"/>
                    </a:lnTo>
                    <a:lnTo>
                      <a:pt x="3773" y="27"/>
                    </a:lnTo>
                    <a:lnTo>
                      <a:pt x="3775" y="26"/>
                    </a:lnTo>
                    <a:lnTo>
                      <a:pt x="3776" y="25"/>
                    </a:lnTo>
                    <a:lnTo>
                      <a:pt x="3777" y="25"/>
                    </a:lnTo>
                    <a:lnTo>
                      <a:pt x="3779" y="25"/>
                    </a:lnTo>
                    <a:lnTo>
                      <a:pt x="3781" y="24"/>
                    </a:lnTo>
                    <a:lnTo>
                      <a:pt x="3782" y="24"/>
                    </a:lnTo>
                    <a:lnTo>
                      <a:pt x="3783" y="24"/>
                    </a:lnTo>
                    <a:lnTo>
                      <a:pt x="3785" y="24"/>
                    </a:lnTo>
                    <a:lnTo>
                      <a:pt x="3787" y="24"/>
                    </a:lnTo>
                    <a:lnTo>
                      <a:pt x="3788" y="25"/>
                    </a:lnTo>
                    <a:lnTo>
                      <a:pt x="3790" y="25"/>
                    </a:lnTo>
                    <a:lnTo>
                      <a:pt x="3791" y="25"/>
                    </a:lnTo>
                    <a:lnTo>
                      <a:pt x="3793" y="26"/>
                    </a:lnTo>
                    <a:lnTo>
                      <a:pt x="3794" y="26"/>
                    </a:lnTo>
                    <a:lnTo>
                      <a:pt x="3796" y="27"/>
                    </a:lnTo>
                    <a:lnTo>
                      <a:pt x="3797" y="27"/>
                    </a:lnTo>
                    <a:lnTo>
                      <a:pt x="3799" y="28"/>
                    </a:lnTo>
                    <a:lnTo>
                      <a:pt x="3800" y="28"/>
                    </a:lnTo>
                    <a:lnTo>
                      <a:pt x="3802" y="29"/>
                    </a:lnTo>
                    <a:lnTo>
                      <a:pt x="3803" y="29"/>
                    </a:lnTo>
                    <a:lnTo>
                      <a:pt x="3804" y="2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6" name="Freeform 114">
                <a:extLst>
                  <a:ext uri="{FF2B5EF4-FFF2-40B4-BE49-F238E27FC236}">
                    <a16:creationId xmlns:a16="http://schemas.microsoft.com/office/drawing/2014/main" id="{793C7DBF-025E-4944-8531-26E1DDF3EF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801575"/>
                <a:ext cx="6038850" cy="84138"/>
              </a:xfrm>
              <a:custGeom>
                <a:avLst/>
                <a:gdLst>
                  <a:gd name="T0" fmla="*/ 60 w 3804"/>
                  <a:gd name="T1" fmla="*/ 43 h 53"/>
                  <a:gd name="T2" fmla="*/ 121 w 3804"/>
                  <a:gd name="T3" fmla="*/ 32 h 53"/>
                  <a:gd name="T4" fmla="*/ 182 w 3804"/>
                  <a:gd name="T5" fmla="*/ 17 h 53"/>
                  <a:gd name="T6" fmla="*/ 242 w 3804"/>
                  <a:gd name="T7" fmla="*/ 36 h 53"/>
                  <a:gd name="T8" fmla="*/ 303 w 3804"/>
                  <a:gd name="T9" fmla="*/ 28 h 53"/>
                  <a:gd name="T10" fmla="*/ 364 w 3804"/>
                  <a:gd name="T11" fmla="*/ 23 h 53"/>
                  <a:gd name="T12" fmla="*/ 425 w 3804"/>
                  <a:gd name="T13" fmla="*/ 18 h 53"/>
                  <a:gd name="T14" fmla="*/ 486 w 3804"/>
                  <a:gd name="T15" fmla="*/ 26 h 53"/>
                  <a:gd name="T16" fmla="*/ 547 w 3804"/>
                  <a:gd name="T17" fmla="*/ 18 h 53"/>
                  <a:gd name="T18" fmla="*/ 608 w 3804"/>
                  <a:gd name="T19" fmla="*/ 15 h 53"/>
                  <a:gd name="T20" fmla="*/ 668 w 3804"/>
                  <a:gd name="T21" fmla="*/ 33 h 53"/>
                  <a:gd name="T22" fmla="*/ 729 w 3804"/>
                  <a:gd name="T23" fmla="*/ 17 h 53"/>
                  <a:gd name="T24" fmla="*/ 790 w 3804"/>
                  <a:gd name="T25" fmla="*/ 16 h 53"/>
                  <a:gd name="T26" fmla="*/ 851 w 3804"/>
                  <a:gd name="T27" fmla="*/ 19 h 53"/>
                  <a:gd name="T28" fmla="*/ 912 w 3804"/>
                  <a:gd name="T29" fmla="*/ 11 h 53"/>
                  <a:gd name="T30" fmla="*/ 973 w 3804"/>
                  <a:gd name="T31" fmla="*/ 12 h 53"/>
                  <a:gd name="T32" fmla="*/ 1033 w 3804"/>
                  <a:gd name="T33" fmla="*/ 25 h 53"/>
                  <a:gd name="T34" fmla="*/ 1094 w 3804"/>
                  <a:gd name="T35" fmla="*/ 39 h 53"/>
                  <a:gd name="T36" fmla="*/ 1155 w 3804"/>
                  <a:gd name="T37" fmla="*/ 38 h 53"/>
                  <a:gd name="T38" fmla="*/ 1216 w 3804"/>
                  <a:gd name="T39" fmla="*/ 31 h 53"/>
                  <a:gd name="T40" fmla="*/ 1277 w 3804"/>
                  <a:gd name="T41" fmla="*/ 24 h 53"/>
                  <a:gd name="T42" fmla="*/ 1338 w 3804"/>
                  <a:gd name="T43" fmla="*/ 25 h 53"/>
                  <a:gd name="T44" fmla="*/ 1399 w 3804"/>
                  <a:gd name="T45" fmla="*/ 32 h 53"/>
                  <a:gd name="T46" fmla="*/ 1459 w 3804"/>
                  <a:gd name="T47" fmla="*/ 19 h 53"/>
                  <a:gd name="T48" fmla="*/ 1520 w 3804"/>
                  <a:gd name="T49" fmla="*/ 4 h 53"/>
                  <a:gd name="T50" fmla="*/ 1581 w 3804"/>
                  <a:gd name="T51" fmla="*/ 10 h 53"/>
                  <a:gd name="T52" fmla="*/ 1642 w 3804"/>
                  <a:gd name="T53" fmla="*/ 9 h 53"/>
                  <a:gd name="T54" fmla="*/ 1703 w 3804"/>
                  <a:gd name="T55" fmla="*/ 13 h 53"/>
                  <a:gd name="T56" fmla="*/ 1764 w 3804"/>
                  <a:gd name="T57" fmla="*/ 15 h 53"/>
                  <a:gd name="T58" fmla="*/ 1824 w 3804"/>
                  <a:gd name="T59" fmla="*/ 43 h 53"/>
                  <a:gd name="T60" fmla="*/ 1885 w 3804"/>
                  <a:gd name="T61" fmla="*/ 37 h 53"/>
                  <a:gd name="T62" fmla="*/ 1946 w 3804"/>
                  <a:gd name="T63" fmla="*/ 32 h 53"/>
                  <a:gd name="T64" fmla="*/ 2007 w 3804"/>
                  <a:gd name="T65" fmla="*/ 28 h 53"/>
                  <a:gd name="T66" fmla="*/ 2068 w 3804"/>
                  <a:gd name="T67" fmla="*/ 40 h 53"/>
                  <a:gd name="T68" fmla="*/ 2129 w 3804"/>
                  <a:gd name="T69" fmla="*/ 21 h 53"/>
                  <a:gd name="T70" fmla="*/ 2190 w 3804"/>
                  <a:gd name="T71" fmla="*/ 18 h 53"/>
                  <a:gd name="T72" fmla="*/ 2250 w 3804"/>
                  <a:gd name="T73" fmla="*/ 15 h 53"/>
                  <a:gd name="T74" fmla="*/ 2311 w 3804"/>
                  <a:gd name="T75" fmla="*/ 12 h 53"/>
                  <a:gd name="T76" fmla="*/ 2372 w 3804"/>
                  <a:gd name="T77" fmla="*/ 29 h 53"/>
                  <a:gd name="T78" fmla="*/ 2433 w 3804"/>
                  <a:gd name="T79" fmla="*/ 6 h 53"/>
                  <a:gd name="T80" fmla="*/ 2494 w 3804"/>
                  <a:gd name="T81" fmla="*/ 20 h 53"/>
                  <a:gd name="T82" fmla="*/ 2555 w 3804"/>
                  <a:gd name="T83" fmla="*/ 30 h 53"/>
                  <a:gd name="T84" fmla="*/ 2616 w 3804"/>
                  <a:gd name="T85" fmla="*/ 24 h 53"/>
                  <a:gd name="T86" fmla="*/ 2676 w 3804"/>
                  <a:gd name="T87" fmla="*/ 37 h 53"/>
                  <a:gd name="T88" fmla="*/ 2737 w 3804"/>
                  <a:gd name="T89" fmla="*/ 34 h 53"/>
                  <a:gd name="T90" fmla="*/ 2798 w 3804"/>
                  <a:gd name="T91" fmla="*/ 40 h 53"/>
                  <a:gd name="T92" fmla="*/ 2859 w 3804"/>
                  <a:gd name="T93" fmla="*/ 29 h 53"/>
                  <a:gd name="T94" fmla="*/ 2920 w 3804"/>
                  <a:gd name="T95" fmla="*/ 41 h 53"/>
                  <a:gd name="T96" fmla="*/ 2981 w 3804"/>
                  <a:gd name="T97" fmla="*/ 30 h 53"/>
                  <a:gd name="T98" fmla="*/ 3041 w 3804"/>
                  <a:gd name="T99" fmla="*/ 36 h 53"/>
                  <a:gd name="T100" fmla="*/ 3102 w 3804"/>
                  <a:gd name="T101" fmla="*/ 24 h 53"/>
                  <a:gd name="T102" fmla="*/ 3163 w 3804"/>
                  <a:gd name="T103" fmla="*/ 22 h 53"/>
                  <a:gd name="T104" fmla="*/ 3224 w 3804"/>
                  <a:gd name="T105" fmla="*/ 21 h 53"/>
                  <a:gd name="T106" fmla="*/ 3285 w 3804"/>
                  <a:gd name="T107" fmla="*/ 32 h 53"/>
                  <a:gd name="T108" fmla="*/ 3345 w 3804"/>
                  <a:gd name="T109" fmla="*/ 23 h 53"/>
                  <a:gd name="T110" fmla="*/ 3407 w 3804"/>
                  <a:gd name="T111" fmla="*/ 22 h 53"/>
                  <a:gd name="T112" fmla="*/ 3467 w 3804"/>
                  <a:gd name="T113" fmla="*/ 35 h 53"/>
                  <a:gd name="T114" fmla="*/ 3528 w 3804"/>
                  <a:gd name="T115" fmla="*/ 35 h 53"/>
                  <a:gd name="T116" fmla="*/ 3589 w 3804"/>
                  <a:gd name="T117" fmla="*/ 33 h 53"/>
                  <a:gd name="T118" fmla="*/ 3650 w 3804"/>
                  <a:gd name="T119" fmla="*/ 21 h 53"/>
                  <a:gd name="T120" fmla="*/ 3710 w 3804"/>
                  <a:gd name="T121" fmla="*/ 19 h 53"/>
                  <a:gd name="T122" fmla="*/ 3771 w 3804"/>
                  <a:gd name="T123" fmla="*/ 19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53">
                    <a:moveTo>
                      <a:pt x="0" y="38"/>
                    </a:moveTo>
                    <a:lnTo>
                      <a:pt x="2" y="37"/>
                    </a:lnTo>
                    <a:lnTo>
                      <a:pt x="4" y="37"/>
                    </a:lnTo>
                    <a:lnTo>
                      <a:pt x="5" y="36"/>
                    </a:lnTo>
                    <a:lnTo>
                      <a:pt x="7" y="36"/>
                    </a:lnTo>
                    <a:lnTo>
                      <a:pt x="8" y="35"/>
                    </a:lnTo>
                    <a:lnTo>
                      <a:pt x="10" y="35"/>
                    </a:lnTo>
                    <a:lnTo>
                      <a:pt x="11" y="34"/>
                    </a:lnTo>
                    <a:lnTo>
                      <a:pt x="13" y="34"/>
                    </a:lnTo>
                    <a:lnTo>
                      <a:pt x="14" y="33"/>
                    </a:lnTo>
                    <a:lnTo>
                      <a:pt x="16" y="33"/>
                    </a:lnTo>
                    <a:lnTo>
                      <a:pt x="17" y="32"/>
                    </a:lnTo>
                    <a:lnTo>
                      <a:pt x="19" y="32"/>
                    </a:lnTo>
                    <a:lnTo>
                      <a:pt x="21" y="31"/>
                    </a:lnTo>
                    <a:lnTo>
                      <a:pt x="22" y="31"/>
                    </a:lnTo>
                    <a:lnTo>
                      <a:pt x="23" y="31"/>
                    </a:lnTo>
                    <a:lnTo>
                      <a:pt x="25" y="31"/>
                    </a:lnTo>
                    <a:lnTo>
                      <a:pt x="27" y="31"/>
                    </a:lnTo>
                    <a:lnTo>
                      <a:pt x="28" y="31"/>
                    </a:lnTo>
                    <a:lnTo>
                      <a:pt x="29" y="31"/>
                    </a:lnTo>
                    <a:lnTo>
                      <a:pt x="31" y="31"/>
                    </a:lnTo>
                    <a:lnTo>
                      <a:pt x="33" y="31"/>
                    </a:lnTo>
                    <a:lnTo>
                      <a:pt x="34" y="32"/>
                    </a:lnTo>
                    <a:lnTo>
                      <a:pt x="36" y="32"/>
                    </a:lnTo>
                    <a:lnTo>
                      <a:pt x="37" y="33"/>
                    </a:lnTo>
                    <a:lnTo>
                      <a:pt x="39" y="33"/>
                    </a:lnTo>
                    <a:lnTo>
                      <a:pt x="40" y="34"/>
                    </a:lnTo>
                    <a:lnTo>
                      <a:pt x="42" y="35"/>
                    </a:lnTo>
                    <a:lnTo>
                      <a:pt x="43" y="35"/>
                    </a:lnTo>
                    <a:lnTo>
                      <a:pt x="45" y="36"/>
                    </a:lnTo>
                    <a:lnTo>
                      <a:pt x="46" y="37"/>
                    </a:lnTo>
                    <a:lnTo>
                      <a:pt x="48" y="37"/>
                    </a:lnTo>
                    <a:lnTo>
                      <a:pt x="49" y="38"/>
                    </a:lnTo>
                    <a:lnTo>
                      <a:pt x="51" y="39"/>
                    </a:lnTo>
                    <a:lnTo>
                      <a:pt x="52" y="40"/>
                    </a:lnTo>
                    <a:lnTo>
                      <a:pt x="54" y="41"/>
                    </a:lnTo>
                    <a:lnTo>
                      <a:pt x="55" y="41"/>
                    </a:lnTo>
                    <a:lnTo>
                      <a:pt x="57" y="42"/>
                    </a:lnTo>
                    <a:lnTo>
                      <a:pt x="58" y="42"/>
                    </a:lnTo>
                    <a:lnTo>
                      <a:pt x="60" y="43"/>
                    </a:lnTo>
                    <a:lnTo>
                      <a:pt x="61" y="43"/>
                    </a:lnTo>
                    <a:lnTo>
                      <a:pt x="63" y="44"/>
                    </a:lnTo>
                    <a:lnTo>
                      <a:pt x="65" y="44"/>
                    </a:lnTo>
                    <a:lnTo>
                      <a:pt x="66" y="44"/>
                    </a:lnTo>
                    <a:lnTo>
                      <a:pt x="67" y="45"/>
                    </a:lnTo>
                    <a:lnTo>
                      <a:pt x="69" y="45"/>
                    </a:lnTo>
                    <a:lnTo>
                      <a:pt x="71" y="45"/>
                    </a:lnTo>
                    <a:lnTo>
                      <a:pt x="72" y="45"/>
                    </a:lnTo>
                    <a:lnTo>
                      <a:pt x="74" y="45"/>
                    </a:lnTo>
                    <a:lnTo>
                      <a:pt x="75" y="45"/>
                    </a:lnTo>
                    <a:lnTo>
                      <a:pt x="77" y="45"/>
                    </a:lnTo>
                    <a:lnTo>
                      <a:pt x="78" y="45"/>
                    </a:lnTo>
                    <a:lnTo>
                      <a:pt x="80" y="45"/>
                    </a:lnTo>
                    <a:lnTo>
                      <a:pt x="81" y="45"/>
                    </a:lnTo>
                    <a:lnTo>
                      <a:pt x="83" y="45"/>
                    </a:lnTo>
                    <a:lnTo>
                      <a:pt x="84" y="44"/>
                    </a:lnTo>
                    <a:lnTo>
                      <a:pt x="86" y="44"/>
                    </a:lnTo>
                    <a:lnTo>
                      <a:pt x="87" y="44"/>
                    </a:lnTo>
                    <a:lnTo>
                      <a:pt x="89" y="44"/>
                    </a:lnTo>
                    <a:lnTo>
                      <a:pt x="90" y="44"/>
                    </a:lnTo>
                    <a:lnTo>
                      <a:pt x="92" y="43"/>
                    </a:lnTo>
                    <a:lnTo>
                      <a:pt x="94" y="43"/>
                    </a:lnTo>
                    <a:lnTo>
                      <a:pt x="95" y="43"/>
                    </a:lnTo>
                    <a:lnTo>
                      <a:pt x="96" y="42"/>
                    </a:lnTo>
                    <a:lnTo>
                      <a:pt x="98" y="42"/>
                    </a:lnTo>
                    <a:lnTo>
                      <a:pt x="100" y="42"/>
                    </a:lnTo>
                    <a:lnTo>
                      <a:pt x="101" y="41"/>
                    </a:lnTo>
                    <a:lnTo>
                      <a:pt x="102" y="41"/>
                    </a:lnTo>
                    <a:lnTo>
                      <a:pt x="104" y="41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9" y="39"/>
                    </a:lnTo>
                    <a:lnTo>
                      <a:pt x="110" y="38"/>
                    </a:lnTo>
                    <a:lnTo>
                      <a:pt x="112" y="37"/>
                    </a:lnTo>
                    <a:lnTo>
                      <a:pt x="113" y="37"/>
                    </a:lnTo>
                    <a:lnTo>
                      <a:pt x="115" y="36"/>
                    </a:lnTo>
                    <a:lnTo>
                      <a:pt x="116" y="35"/>
                    </a:lnTo>
                    <a:lnTo>
                      <a:pt x="118" y="34"/>
                    </a:lnTo>
                    <a:lnTo>
                      <a:pt x="119" y="33"/>
                    </a:lnTo>
                    <a:lnTo>
                      <a:pt x="121" y="32"/>
                    </a:lnTo>
                    <a:lnTo>
                      <a:pt x="122" y="31"/>
                    </a:lnTo>
                    <a:lnTo>
                      <a:pt x="124" y="29"/>
                    </a:lnTo>
                    <a:lnTo>
                      <a:pt x="125" y="28"/>
                    </a:lnTo>
                    <a:lnTo>
                      <a:pt x="127" y="27"/>
                    </a:lnTo>
                    <a:lnTo>
                      <a:pt x="128" y="26"/>
                    </a:lnTo>
                    <a:lnTo>
                      <a:pt x="130" y="24"/>
                    </a:lnTo>
                    <a:lnTo>
                      <a:pt x="131" y="23"/>
                    </a:lnTo>
                    <a:lnTo>
                      <a:pt x="133" y="22"/>
                    </a:lnTo>
                    <a:lnTo>
                      <a:pt x="134" y="21"/>
                    </a:lnTo>
                    <a:lnTo>
                      <a:pt x="136" y="19"/>
                    </a:lnTo>
                    <a:lnTo>
                      <a:pt x="138" y="18"/>
                    </a:lnTo>
                    <a:lnTo>
                      <a:pt x="139" y="17"/>
                    </a:lnTo>
                    <a:lnTo>
                      <a:pt x="140" y="16"/>
                    </a:lnTo>
                    <a:lnTo>
                      <a:pt x="142" y="15"/>
                    </a:lnTo>
                    <a:lnTo>
                      <a:pt x="144" y="14"/>
                    </a:lnTo>
                    <a:lnTo>
                      <a:pt x="145" y="13"/>
                    </a:lnTo>
                    <a:lnTo>
                      <a:pt x="147" y="12"/>
                    </a:lnTo>
                    <a:lnTo>
                      <a:pt x="148" y="11"/>
                    </a:lnTo>
                    <a:lnTo>
                      <a:pt x="150" y="11"/>
                    </a:lnTo>
                    <a:lnTo>
                      <a:pt x="151" y="11"/>
                    </a:lnTo>
                    <a:lnTo>
                      <a:pt x="153" y="10"/>
                    </a:lnTo>
                    <a:lnTo>
                      <a:pt x="154" y="10"/>
                    </a:lnTo>
                    <a:lnTo>
                      <a:pt x="156" y="10"/>
                    </a:lnTo>
                    <a:lnTo>
                      <a:pt x="157" y="10"/>
                    </a:lnTo>
                    <a:lnTo>
                      <a:pt x="159" y="10"/>
                    </a:lnTo>
                    <a:lnTo>
                      <a:pt x="160" y="10"/>
                    </a:lnTo>
                    <a:lnTo>
                      <a:pt x="162" y="11"/>
                    </a:lnTo>
                    <a:lnTo>
                      <a:pt x="163" y="11"/>
                    </a:lnTo>
                    <a:lnTo>
                      <a:pt x="165" y="11"/>
                    </a:lnTo>
                    <a:lnTo>
                      <a:pt x="167" y="12"/>
                    </a:lnTo>
                    <a:lnTo>
                      <a:pt x="168" y="12"/>
                    </a:lnTo>
                    <a:lnTo>
                      <a:pt x="169" y="12"/>
                    </a:lnTo>
                    <a:lnTo>
                      <a:pt x="171" y="13"/>
                    </a:lnTo>
                    <a:lnTo>
                      <a:pt x="173" y="13"/>
                    </a:lnTo>
                    <a:lnTo>
                      <a:pt x="174" y="14"/>
                    </a:lnTo>
                    <a:lnTo>
                      <a:pt x="176" y="15"/>
                    </a:lnTo>
                    <a:lnTo>
                      <a:pt x="177" y="15"/>
                    </a:lnTo>
                    <a:lnTo>
                      <a:pt x="179" y="16"/>
                    </a:lnTo>
                    <a:lnTo>
                      <a:pt x="180" y="16"/>
                    </a:lnTo>
                    <a:lnTo>
                      <a:pt x="182" y="17"/>
                    </a:lnTo>
                    <a:lnTo>
                      <a:pt x="183" y="17"/>
                    </a:lnTo>
                    <a:lnTo>
                      <a:pt x="185" y="17"/>
                    </a:lnTo>
                    <a:lnTo>
                      <a:pt x="186" y="18"/>
                    </a:lnTo>
                    <a:lnTo>
                      <a:pt x="188" y="18"/>
                    </a:lnTo>
                    <a:lnTo>
                      <a:pt x="189" y="19"/>
                    </a:lnTo>
                    <a:lnTo>
                      <a:pt x="191" y="19"/>
                    </a:lnTo>
                    <a:lnTo>
                      <a:pt x="192" y="19"/>
                    </a:lnTo>
                    <a:lnTo>
                      <a:pt x="194" y="20"/>
                    </a:lnTo>
                    <a:lnTo>
                      <a:pt x="195" y="20"/>
                    </a:lnTo>
                    <a:lnTo>
                      <a:pt x="197" y="21"/>
                    </a:lnTo>
                    <a:lnTo>
                      <a:pt x="198" y="21"/>
                    </a:lnTo>
                    <a:lnTo>
                      <a:pt x="200" y="22"/>
                    </a:lnTo>
                    <a:lnTo>
                      <a:pt x="201" y="22"/>
                    </a:lnTo>
                    <a:lnTo>
                      <a:pt x="203" y="23"/>
                    </a:lnTo>
                    <a:lnTo>
                      <a:pt x="204" y="23"/>
                    </a:lnTo>
                    <a:lnTo>
                      <a:pt x="206" y="24"/>
                    </a:lnTo>
                    <a:lnTo>
                      <a:pt x="207" y="24"/>
                    </a:lnTo>
                    <a:lnTo>
                      <a:pt x="209" y="25"/>
                    </a:lnTo>
                    <a:lnTo>
                      <a:pt x="211" y="26"/>
                    </a:lnTo>
                    <a:lnTo>
                      <a:pt x="212" y="27"/>
                    </a:lnTo>
                    <a:lnTo>
                      <a:pt x="213" y="28"/>
                    </a:lnTo>
                    <a:lnTo>
                      <a:pt x="215" y="28"/>
                    </a:lnTo>
                    <a:lnTo>
                      <a:pt x="217" y="29"/>
                    </a:lnTo>
                    <a:lnTo>
                      <a:pt x="218" y="30"/>
                    </a:lnTo>
                    <a:lnTo>
                      <a:pt x="220" y="31"/>
                    </a:lnTo>
                    <a:lnTo>
                      <a:pt x="221" y="32"/>
                    </a:lnTo>
                    <a:lnTo>
                      <a:pt x="223" y="33"/>
                    </a:lnTo>
                    <a:lnTo>
                      <a:pt x="224" y="34"/>
                    </a:lnTo>
                    <a:lnTo>
                      <a:pt x="226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0" y="36"/>
                    </a:lnTo>
                    <a:lnTo>
                      <a:pt x="232" y="36"/>
                    </a:lnTo>
                    <a:lnTo>
                      <a:pt x="233" y="37"/>
                    </a:lnTo>
                    <a:lnTo>
                      <a:pt x="235" y="37"/>
                    </a:lnTo>
                    <a:lnTo>
                      <a:pt x="236" y="37"/>
                    </a:lnTo>
                    <a:lnTo>
                      <a:pt x="238" y="37"/>
                    </a:lnTo>
                    <a:lnTo>
                      <a:pt x="240" y="36"/>
                    </a:lnTo>
                    <a:lnTo>
                      <a:pt x="241" y="36"/>
                    </a:lnTo>
                    <a:lnTo>
                      <a:pt x="242" y="36"/>
                    </a:lnTo>
                    <a:lnTo>
                      <a:pt x="244" y="35"/>
                    </a:lnTo>
                    <a:lnTo>
                      <a:pt x="246" y="35"/>
                    </a:lnTo>
                    <a:lnTo>
                      <a:pt x="247" y="34"/>
                    </a:lnTo>
                    <a:lnTo>
                      <a:pt x="249" y="33"/>
                    </a:lnTo>
                    <a:lnTo>
                      <a:pt x="250" y="32"/>
                    </a:lnTo>
                    <a:lnTo>
                      <a:pt x="252" y="31"/>
                    </a:lnTo>
                    <a:lnTo>
                      <a:pt x="253" y="30"/>
                    </a:lnTo>
                    <a:lnTo>
                      <a:pt x="255" y="29"/>
                    </a:lnTo>
                    <a:lnTo>
                      <a:pt x="256" y="28"/>
                    </a:lnTo>
                    <a:lnTo>
                      <a:pt x="258" y="27"/>
                    </a:lnTo>
                    <a:lnTo>
                      <a:pt x="259" y="25"/>
                    </a:lnTo>
                    <a:lnTo>
                      <a:pt x="261" y="24"/>
                    </a:lnTo>
                    <a:lnTo>
                      <a:pt x="262" y="23"/>
                    </a:lnTo>
                    <a:lnTo>
                      <a:pt x="264" y="22"/>
                    </a:lnTo>
                    <a:lnTo>
                      <a:pt x="265" y="21"/>
                    </a:lnTo>
                    <a:lnTo>
                      <a:pt x="267" y="21"/>
                    </a:lnTo>
                    <a:lnTo>
                      <a:pt x="268" y="20"/>
                    </a:lnTo>
                    <a:lnTo>
                      <a:pt x="270" y="19"/>
                    </a:lnTo>
                    <a:lnTo>
                      <a:pt x="271" y="19"/>
                    </a:lnTo>
                    <a:lnTo>
                      <a:pt x="273" y="18"/>
                    </a:lnTo>
                    <a:lnTo>
                      <a:pt x="274" y="18"/>
                    </a:lnTo>
                    <a:lnTo>
                      <a:pt x="276" y="18"/>
                    </a:lnTo>
                    <a:lnTo>
                      <a:pt x="278" y="18"/>
                    </a:lnTo>
                    <a:lnTo>
                      <a:pt x="279" y="18"/>
                    </a:lnTo>
                    <a:lnTo>
                      <a:pt x="280" y="18"/>
                    </a:lnTo>
                    <a:lnTo>
                      <a:pt x="282" y="18"/>
                    </a:lnTo>
                    <a:lnTo>
                      <a:pt x="284" y="19"/>
                    </a:lnTo>
                    <a:lnTo>
                      <a:pt x="285" y="19"/>
                    </a:lnTo>
                    <a:lnTo>
                      <a:pt x="286" y="20"/>
                    </a:lnTo>
                    <a:lnTo>
                      <a:pt x="288" y="21"/>
                    </a:lnTo>
                    <a:lnTo>
                      <a:pt x="290" y="21"/>
                    </a:lnTo>
                    <a:lnTo>
                      <a:pt x="291" y="22"/>
                    </a:lnTo>
                    <a:lnTo>
                      <a:pt x="293" y="23"/>
                    </a:lnTo>
                    <a:lnTo>
                      <a:pt x="294" y="24"/>
                    </a:lnTo>
                    <a:lnTo>
                      <a:pt x="296" y="24"/>
                    </a:lnTo>
                    <a:lnTo>
                      <a:pt x="297" y="25"/>
                    </a:lnTo>
                    <a:lnTo>
                      <a:pt x="299" y="26"/>
                    </a:lnTo>
                    <a:lnTo>
                      <a:pt x="300" y="27"/>
                    </a:lnTo>
                    <a:lnTo>
                      <a:pt x="302" y="28"/>
                    </a:lnTo>
                    <a:lnTo>
                      <a:pt x="303" y="28"/>
                    </a:lnTo>
                    <a:lnTo>
                      <a:pt x="305" y="29"/>
                    </a:lnTo>
                    <a:lnTo>
                      <a:pt x="307" y="29"/>
                    </a:lnTo>
                    <a:lnTo>
                      <a:pt x="308" y="30"/>
                    </a:lnTo>
                    <a:lnTo>
                      <a:pt x="309" y="30"/>
                    </a:lnTo>
                    <a:lnTo>
                      <a:pt x="311" y="31"/>
                    </a:lnTo>
                    <a:lnTo>
                      <a:pt x="313" y="31"/>
                    </a:lnTo>
                    <a:lnTo>
                      <a:pt x="314" y="32"/>
                    </a:lnTo>
                    <a:lnTo>
                      <a:pt x="315" y="32"/>
                    </a:lnTo>
                    <a:lnTo>
                      <a:pt x="317" y="32"/>
                    </a:lnTo>
                    <a:lnTo>
                      <a:pt x="319" y="32"/>
                    </a:lnTo>
                    <a:lnTo>
                      <a:pt x="320" y="33"/>
                    </a:lnTo>
                    <a:lnTo>
                      <a:pt x="322" y="33"/>
                    </a:lnTo>
                    <a:lnTo>
                      <a:pt x="323" y="33"/>
                    </a:lnTo>
                    <a:lnTo>
                      <a:pt x="325" y="33"/>
                    </a:lnTo>
                    <a:lnTo>
                      <a:pt x="326" y="32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4" y="31"/>
                    </a:lnTo>
                    <a:lnTo>
                      <a:pt x="335" y="31"/>
                    </a:lnTo>
                    <a:lnTo>
                      <a:pt x="337" y="31"/>
                    </a:lnTo>
                    <a:lnTo>
                      <a:pt x="338" y="31"/>
                    </a:lnTo>
                    <a:lnTo>
                      <a:pt x="340" y="30"/>
                    </a:lnTo>
                    <a:lnTo>
                      <a:pt x="341" y="30"/>
                    </a:lnTo>
                    <a:lnTo>
                      <a:pt x="343" y="30"/>
                    </a:lnTo>
                    <a:lnTo>
                      <a:pt x="344" y="30"/>
                    </a:lnTo>
                    <a:lnTo>
                      <a:pt x="346" y="29"/>
                    </a:lnTo>
                    <a:lnTo>
                      <a:pt x="347" y="29"/>
                    </a:lnTo>
                    <a:lnTo>
                      <a:pt x="349" y="29"/>
                    </a:lnTo>
                    <a:lnTo>
                      <a:pt x="351" y="28"/>
                    </a:lnTo>
                    <a:lnTo>
                      <a:pt x="352" y="28"/>
                    </a:lnTo>
                    <a:lnTo>
                      <a:pt x="353" y="27"/>
                    </a:lnTo>
                    <a:lnTo>
                      <a:pt x="355" y="27"/>
                    </a:lnTo>
                    <a:lnTo>
                      <a:pt x="357" y="26"/>
                    </a:lnTo>
                    <a:lnTo>
                      <a:pt x="358" y="26"/>
                    </a:lnTo>
                    <a:lnTo>
                      <a:pt x="359" y="25"/>
                    </a:lnTo>
                    <a:lnTo>
                      <a:pt x="361" y="24"/>
                    </a:lnTo>
                    <a:lnTo>
                      <a:pt x="363" y="24"/>
                    </a:lnTo>
                    <a:lnTo>
                      <a:pt x="364" y="23"/>
                    </a:lnTo>
                    <a:lnTo>
                      <a:pt x="366" y="23"/>
                    </a:lnTo>
                    <a:lnTo>
                      <a:pt x="367" y="22"/>
                    </a:lnTo>
                    <a:lnTo>
                      <a:pt x="369" y="21"/>
                    </a:lnTo>
                    <a:lnTo>
                      <a:pt x="370" y="21"/>
                    </a:lnTo>
                    <a:lnTo>
                      <a:pt x="372" y="20"/>
                    </a:lnTo>
                    <a:lnTo>
                      <a:pt x="373" y="19"/>
                    </a:lnTo>
                    <a:lnTo>
                      <a:pt x="375" y="18"/>
                    </a:lnTo>
                    <a:lnTo>
                      <a:pt x="376" y="18"/>
                    </a:lnTo>
                    <a:lnTo>
                      <a:pt x="378" y="17"/>
                    </a:lnTo>
                    <a:lnTo>
                      <a:pt x="380" y="17"/>
                    </a:lnTo>
                    <a:lnTo>
                      <a:pt x="381" y="16"/>
                    </a:lnTo>
                    <a:lnTo>
                      <a:pt x="382" y="15"/>
                    </a:lnTo>
                    <a:lnTo>
                      <a:pt x="384" y="15"/>
                    </a:lnTo>
                    <a:lnTo>
                      <a:pt x="386" y="14"/>
                    </a:lnTo>
                    <a:lnTo>
                      <a:pt x="387" y="14"/>
                    </a:lnTo>
                    <a:lnTo>
                      <a:pt x="388" y="13"/>
                    </a:lnTo>
                    <a:lnTo>
                      <a:pt x="390" y="13"/>
                    </a:lnTo>
                    <a:lnTo>
                      <a:pt x="392" y="13"/>
                    </a:lnTo>
                    <a:lnTo>
                      <a:pt x="393" y="12"/>
                    </a:lnTo>
                    <a:lnTo>
                      <a:pt x="395" y="12"/>
                    </a:lnTo>
                    <a:lnTo>
                      <a:pt x="396" y="12"/>
                    </a:lnTo>
                    <a:lnTo>
                      <a:pt x="398" y="12"/>
                    </a:lnTo>
                    <a:lnTo>
                      <a:pt x="399" y="12"/>
                    </a:lnTo>
                    <a:lnTo>
                      <a:pt x="401" y="12"/>
                    </a:lnTo>
                    <a:lnTo>
                      <a:pt x="402" y="12"/>
                    </a:lnTo>
                    <a:lnTo>
                      <a:pt x="404" y="12"/>
                    </a:lnTo>
                    <a:lnTo>
                      <a:pt x="405" y="12"/>
                    </a:lnTo>
                    <a:lnTo>
                      <a:pt x="407" y="13"/>
                    </a:lnTo>
                    <a:lnTo>
                      <a:pt x="408" y="13"/>
                    </a:lnTo>
                    <a:lnTo>
                      <a:pt x="410" y="13"/>
                    </a:lnTo>
                    <a:lnTo>
                      <a:pt x="411" y="14"/>
                    </a:lnTo>
                    <a:lnTo>
                      <a:pt x="413" y="14"/>
                    </a:lnTo>
                    <a:lnTo>
                      <a:pt x="414" y="15"/>
                    </a:lnTo>
                    <a:lnTo>
                      <a:pt x="416" y="15"/>
                    </a:lnTo>
                    <a:lnTo>
                      <a:pt x="417" y="16"/>
                    </a:lnTo>
                    <a:lnTo>
                      <a:pt x="419" y="16"/>
                    </a:lnTo>
                    <a:lnTo>
                      <a:pt x="420" y="16"/>
                    </a:lnTo>
                    <a:lnTo>
                      <a:pt x="422" y="17"/>
                    </a:lnTo>
                    <a:lnTo>
                      <a:pt x="424" y="17"/>
                    </a:lnTo>
                    <a:lnTo>
                      <a:pt x="425" y="18"/>
                    </a:lnTo>
                    <a:lnTo>
                      <a:pt x="426" y="18"/>
                    </a:lnTo>
                    <a:lnTo>
                      <a:pt x="428" y="19"/>
                    </a:lnTo>
                    <a:lnTo>
                      <a:pt x="430" y="19"/>
                    </a:lnTo>
                    <a:lnTo>
                      <a:pt x="431" y="20"/>
                    </a:lnTo>
                    <a:lnTo>
                      <a:pt x="433" y="21"/>
                    </a:lnTo>
                    <a:lnTo>
                      <a:pt x="434" y="21"/>
                    </a:lnTo>
                    <a:lnTo>
                      <a:pt x="436" y="22"/>
                    </a:lnTo>
                    <a:lnTo>
                      <a:pt x="437" y="22"/>
                    </a:lnTo>
                    <a:lnTo>
                      <a:pt x="439" y="22"/>
                    </a:lnTo>
                    <a:lnTo>
                      <a:pt x="440" y="23"/>
                    </a:lnTo>
                    <a:lnTo>
                      <a:pt x="442" y="23"/>
                    </a:lnTo>
                    <a:lnTo>
                      <a:pt x="443" y="23"/>
                    </a:lnTo>
                    <a:lnTo>
                      <a:pt x="445" y="24"/>
                    </a:lnTo>
                    <a:lnTo>
                      <a:pt x="446" y="24"/>
                    </a:lnTo>
                    <a:lnTo>
                      <a:pt x="448" y="24"/>
                    </a:lnTo>
                    <a:lnTo>
                      <a:pt x="449" y="24"/>
                    </a:lnTo>
                    <a:lnTo>
                      <a:pt x="451" y="24"/>
                    </a:lnTo>
                    <a:lnTo>
                      <a:pt x="453" y="24"/>
                    </a:lnTo>
                    <a:lnTo>
                      <a:pt x="454" y="24"/>
                    </a:lnTo>
                    <a:lnTo>
                      <a:pt x="455" y="25"/>
                    </a:lnTo>
                    <a:lnTo>
                      <a:pt x="457" y="25"/>
                    </a:lnTo>
                    <a:lnTo>
                      <a:pt x="459" y="25"/>
                    </a:lnTo>
                    <a:lnTo>
                      <a:pt x="460" y="25"/>
                    </a:lnTo>
                    <a:lnTo>
                      <a:pt x="461" y="25"/>
                    </a:lnTo>
                    <a:lnTo>
                      <a:pt x="463" y="25"/>
                    </a:lnTo>
                    <a:lnTo>
                      <a:pt x="465" y="25"/>
                    </a:lnTo>
                    <a:lnTo>
                      <a:pt x="466" y="25"/>
                    </a:lnTo>
                    <a:lnTo>
                      <a:pt x="468" y="25"/>
                    </a:lnTo>
                    <a:lnTo>
                      <a:pt x="469" y="25"/>
                    </a:lnTo>
                    <a:lnTo>
                      <a:pt x="470" y="25"/>
                    </a:lnTo>
                    <a:lnTo>
                      <a:pt x="472" y="25"/>
                    </a:lnTo>
                    <a:lnTo>
                      <a:pt x="474" y="25"/>
                    </a:lnTo>
                    <a:lnTo>
                      <a:pt x="475" y="25"/>
                    </a:lnTo>
                    <a:lnTo>
                      <a:pt x="477" y="25"/>
                    </a:lnTo>
                    <a:lnTo>
                      <a:pt x="478" y="25"/>
                    </a:lnTo>
                    <a:lnTo>
                      <a:pt x="480" y="25"/>
                    </a:lnTo>
                    <a:lnTo>
                      <a:pt x="481" y="25"/>
                    </a:lnTo>
                    <a:lnTo>
                      <a:pt x="483" y="25"/>
                    </a:lnTo>
                    <a:lnTo>
                      <a:pt x="484" y="25"/>
                    </a:lnTo>
                    <a:lnTo>
                      <a:pt x="486" y="26"/>
                    </a:lnTo>
                    <a:lnTo>
                      <a:pt x="487" y="26"/>
                    </a:lnTo>
                    <a:lnTo>
                      <a:pt x="489" y="26"/>
                    </a:lnTo>
                    <a:lnTo>
                      <a:pt x="490" y="27"/>
                    </a:lnTo>
                    <a:lnTo>
                      <a:pt x="492" y="27"/>
                    </a:lnTo>
                    <a:lnTo>
                      <a:pt x="493" y="27"/>
                    </a:lnTo>
                    <a:lnTo>
                      <a:pt x="495" y="27"/>
                    </a:lnTo>
                    <a:lnTo>
                      <a:pt x="497" y="27"/>
                    </a:lnTo>
                    <a:lnTo>
                      <a:pt x="498" y="27"/>
                    </a:lnTo>
                    <a:lnTo>
                      <a:pt x="499" y="28"/>
                    </a:lnTo>
                    <a:lnTo>
                      <a:pt x="501" y="28"/>
                    </a:lnTo>
                    <a:lnTo>
                      <a:pt x="503" y="28"/>
                    </a:lnTo>
                    <a:lnTo>
                      <a:pt x="504" y="28"/>
                    </a:lnTo>
                    <a:lnTo>
                      <a:pt x="506" y="28"/>
                    </a:lnTo>
                    <a:lnTo>
                      <a:pt x="507" y="28"/>
                    </a:lnTo>
                    <a:lnTo>
                      <a:pt x="509" y="28"/>
                    </a:lnTo>
                    <a:lnTo>
                      <a:pt x="510" y="28"/>
                    </a:lnTo>
                    <a:lnTo>
                      <a:pt x="512" y="27"/>
                    </a:lnTo>
                    <a:lnTo>
                      <a:pt x="513" y="27"/>
                    </a:lnTo>
                    <a:lnTo>
                      <a:pt x="515" y="27"/>
                    </a:lnTo>
                    <a:lnTo>
                      <a:pt x="516" y="27"/>
                    </a:lnTo>
                    <a:lnTo>
                      <a:pt x="518" y="26"/>
                    </a:lnTo>
                    <a:lnTo>
                      <a:pt x="519" y="26"/>
                    </a:lnTo>
                    <a:lnTo>
                      <a:pt x="521" y="25"/>
                    </a:lnTo>
                    <a:lnTo>
                      <a:pt x="522" y="25"/>
                    </a:lnTo>
                    <a:lnTo>
                      <a:pt x="524" y="24"/>
                    </a:lnTo>
                    <a:lnTo>
                      <a:pt x="526" y="24"/>
                    </a:lnTo>
                    <a:lnTo>
                      <a:pt x="527" y="23"/>
                    </a:lnTo>
                    <a:lnTo>
                      <a:pt x="528" y="23"/>
                    </a:lnTo>
                    <a:lnTo>
                      <a:pt x="530" y="22"/>
                    </a:lnTo>
                    <a:lnTo>
                      <a:pt x="532" y="22"/>
                    </a:lnTo>
                    <a:lnTo>
                      <a:pt x="533" y="21"/>
                    </a:lnTo>
                    <a:lnTo>
                      <a:pt x="535" y="21"/>
                    </a:lnTo>
                    <a:lnTo>
                      <a:pt x="536" y="21"/>
                    </a:lnTo>
                    <a:lnTo>
                      <a:pt x="537" y="20"/>
                    </a:lnTo>
                    <a:lnTo>
                      <a:pt x="539" y="20"/>
                    </a:lnTo>
                    <a:lnTo>
                      <a:pt x="541" y="19"/>
                    </a:lnTo>
                    <a:lnTo>
                      <a:pt x="542" y="19"/>
                    </a:lnTo>
                    <a:lnTo>
                      <a:pt x="543" y="19"/>
                    </a:lnTo>
                    <a:lnTo>
                      <a:pt x="545" y="19"/>
                    </a:lnTo>
                    <a:lnTo>
                      <a:pt x="547" y="18"/>
                    </a:lnTo>
                    <a:lnTo>
                      <a:pt x="548" y="18"/>
                    </a:lnTo>
                    <a:lnTo>
                      <a:pt x="550" y="18"/>
                    </a:lnTo>
                    <a:lnTo>
                      <a:pt x="551" y="18"/>
                    </a:lnTo>
                    <a:lnTo>
                      <a:pt x="553" y="18"/>
                    </a:lnTo>
                    <a:lnTo>
                      <a:pt x="554" y="18"/>
                    </a:lnTo>
                    <a:lnTo>
                      <a:pt x="556" y="18"/>
                    </a:lnTo>
                    <a:lnTo>
                      <a:pt x="557" y="18"/>
                    </a:lnTo>
                    <a:lnTo>
                      <a:pt x="559" y="19"/>
                    </a:lnTo>
                    <a:lnTo>
                      <a:pt x="560" y="19"/>
                    </a:lnTo>
                    <a:lnTo>
                      <a:pt x="562" y="19"/>
                    </a:lnTo>
                    <a:lnTo>
                      <a:pt x="564" y="19"/>
                    </a:lnTo>
                    <a:lnTo>
                      <a:pt x="565" y="19"/>
                    </a:lnTo>
                    <a:lnTo>
                      <a:pt x="566" y="19"/>
                    </a:lnTo>
                    <a:lnTo>
                      <a:pt x="568" y="19"/>
                    </a:lnTo>
                    <a:lnTo>
                      <a:pt x="570" y="19"/>
                    </a:lnTo>
                    <a:lnTo>
                      <a:pt x="571" y="19"/>
                    </a:lnTo>
                    <a:lnTo>
                      <a:pt x="572" y="19"/>
                    </a:lnTo>
                    <a:lnTo>
                      <a:pt x="574" y="19"/>
                    </a:lnTo>
                    <a:lnTo>
                      <a:pt x="576" y="19"/>
                    </a:lnTo>
                    <a:lnTo>
                      <a:pt x="577" y="19"/>
                    </a:lnTo>
                    <a:lnTo>
                      <a:pt x="579" y="19"/>
                    </a:lnTo>
                    <a:lnTo>
                      <a:pt x="580" y="18"/>
                    </a:lnTo>
                    <a:lnTo>
                      <a:pt x="582" y="18"/>
                    </a:lnTo>
                    <a:lnTo>
                      <a:pt x="583" y="18"/>
                    </a:lnTo>
                    <a:lnTo>
                      <a:pt x="585" y="18"/>
                    </a:lnTo>
                    <a:lnTo>
                      <a:pt x="586" y="17"/>
                    </a:lnTo>
                    <a:lnTo>
                      <a:pt x="588" y="17"/>
                    </a:lnTo>
                    <a:lnTo>
                      <a:pt x="589" y="17"/>
                    </a:lnTo>
                    <a:lnTo>
                      <a:pt x="591" y="17"/>
                    </a:lnTo>
                    <a:lnTo>
                      <a:pt x="592" y="16"/>
                    </a:lnTo>
                    <a:lnTo>
                      <a:pt x="594" y="16"/>
                    </a:lnTo>
                    <a:lnTo>
                      <a:pt x="595" y="16"/>
                    </a:lnTo>
                    <a:lnTo>
                      <a:pt x="597" y="16"/>
                    </a:lnTo>
                    <a:lnTo>
                      <a:pt x="599" y="15"/>
                    </a:lnTo>
                    <a:lnTo>
                      <a:pt x="600" y="15"/>
                    </a:lnTo>
                    <a:lnTo>
                      <a:pt x="601" y="15"/>
                    </a:lnTo>
                    <a:lnTo>
                      <a:pt x="603" y="15"/>
                    </a:lnTo>
                    <a:lnTo>
                      <a:pt x="604" y="15"/>
                    </a:lnTo>
                    <a:lnTo>
                      <a:pt x="606" y="15"/>
                    </a:lnTo>
                    <a:lnTo>
                      <a:pt x="608" y="15"/>
                    </a:lnTo>
                    <a:lnTo>
                      <a:pt x="609" y="15"/>
                    </a:lnTo>
                    <a:lnTo>
                      <a:pt x="610" y="15"/>
                    </a:lnTo>
                    <a:lnTo>
                      <a:pt x="612" y="16"/>
                    </a:lnTo>
                    <a:lnTo>
                      <a:pt x="614" y="16"/>
                    </a:lnTo>
                    <a:lnTo>
                      <a:pt x="615" y="16"/>
                    </a:lnTo>
                    <a:lnTo>
                      <a:pt x="616" y="17"/>
                    </a:lnTo>
                    <a:lnTo>
                      <a:pt x="618" y="17"/>
                    </a:lnTo>
                    <a:lnTo>
                      <a:pt x="620" y="17"/>
                    </a:lnTo>
                    <a:lnTo>
                      <a:pt x="621" y="18"/>
                    </a:lnTo>
                    <a:lnTo>
                      <a:pt x="623" y="18"/>
                    </a:lnTo>
                    <a:lnTo>
                      <a:pt x="624" y="19"/>
                    </a:lnTo>
                    <a:lnTo>
                      <a:pt x="626" y="19"/>
                    </a:lnTo>
                    <a:lnTo>
                      <a:pt x="627" y="20"/>
                    </a:lnTo>
                    <a:lnTo>
                      <a:pt x="629" y="21"/>
                    </a:lnTo>
                    <a:lnTo>
                      <a:pt x="630" y="21"/>
                    </a:lnTo>
                    <a:lnTo>
                      <a:pt x="632" y="22"/>
                    </a:lnTo>
                    <a:lnTo>
                      <a:pt x="633" y="22"/>
                    </a:lnTo>
                    <a:lnTo>
                      <a:pt x="635" y="23"/>
                    </a:lnTo>
                    <a:lnTo>
                      <a:pt x="637" y="23"/>
                    </a:lnTo>
                    <a:lnTo>
                      <a:pt x="638" y="24"/>
                    </a:lnTo>
                    <a:lnTo>
                      <a:pt x="639" y="24"/>
                    </a:lnTo>
                    <a:lnTo>
                      <a:pt x="641" y="25"/>
                    </a:lnTo>
                    <a:lnTo>
                      <a:pt x="643" y="25"/>
                    </a:lnTo>
                    <a:lnTo>
                      <a:pt x="644" y="26"/>
                    </a:lnTo>
                    <a:lnTo>
                      <a:pt x="645" y="27"/>
                    </a:lnTo>
                    <a:lnTo>
                      <a:pt x="647" y="27"/>
                    </a:lnTo>
                    <a:lnTo>
                      <a:pt x="649" y="28"/>
                    </a:lnTo>
                    <a:lnTo>
                      <a:pt x="650" y="28"/>
                    </a:lnTo>
                    <a:lnTo>
                      <a:pt x="652" y="28"/>
                    </a:lnTo>
                    <a:lnTo>
                      <a:pt x="653" y="29"/>
                    </a:lnTo>
                    <a:lnTo>
                      <a:pt x="655" y="29"/>
                    </a:lnTo>
                    <a:lnTo>
                      <a:pt x="656" y="30"/>
                    </a:lnTo>
                    <a:lnTo>
                      <a:pt x="658" y="30"/>
                    </a:lnTo>
                    <a:lnTo>
                      <a:pt x="659" y="30"/>
                    </a:lnTo>
                    <a:lnTo>
                      <a:pt x="661" y="31"/>
                    </a:lnTo>
                    <a:lnTo>
                      <a:pt x="662" y="31"/>
                    </a:lnTo>
                    <a:lnTo>
                      <a:pt x="664" y="31"/>
                    </a:lnTo>
                    <a:lnTo>
                      <a:pt x="666" y="32"/>
                    </a:lnTo>
                    <a:lnTo>
                      <a:pt x="667" y="32"/>
                    </a:lnTo>
                    <a:lnTo>
                      <a:pt x="668" y="33"/>
                    </a:lnTo>
                    <a:lnTo>
                      <a:pt x="670" y="33"/>
                    </a:lnTo>
                    <a:lnTo>
                      <a:pt x="671" y="33"/>
                    </a:lnTo>
                    <a:lnTo>
                      <a:pt x="673" y="33"/>
                    </a:lnTo>
                    <a:lnTo>
                      <a:pt x="674" y="33"/>
                    </a:lnTo>
                    <a:lnTo>
                      <a:pt x="676" y="33"/>
                    </a:lnTo>
                    <a:lnTo>
                      <a:pt x="677" y="33"/>
                    </a:lnTo>
                    <a:lnTo>
                      <a:pt x="679" y="33"/>
                    </a:lnTo>
                    <a:lnTo>
                      <a:pt x="681" y="33"/>
                    </a:lnTo>
                    <a:lnTo>
                      <a:pt x="682" y="33"/>
                    </a:lnTo>
                    <a:lnTo>
                      <a:pt x="683" y="33"/>
                    </a:lnTo>
                    <a:lnTo>
                      <a:pt x="685" y="33"/>
                    </a:lnTo>
                    <a:lnTo>
                      <a:pt x="687" y="32"/>
                    </a:lnTo>
                    <a:lnTo>
                      <a:pt x="688" y="31"/>
                    </a:lnTo>
                    <a:lnTo>
                      <a:pt x="690" y="31"/>
                    </a:lnTo>
                    <a:lnTo>
                      <a:pt x="691" y="30"/>
                    </a:lnTo>
                    <a:lnTo>
                      <a:pt x="693" y="30"/>
                    </a:lnTo>
                    <a:lnTo>
                      <a:pt x="694" y="29"/>
                    </a:lnTo>
                    <a:lnTo>
                      <a:pt x="696" y="28"/>
                    </a:lnTo>
                    <a:lnTo>
                      <a:pt x="697" y="28"/>
                    </a:lnTo>
                    <a:lnTo>
                      <a:pt x="699" y="27"/>
                    </a:lnTo>
                    <a:lnTo>
                      <a:pt x="700" y="26"/>
                    </a:lnTo>
                    <a:lnTo>
                      <a:pt x="702" y="25"/>
                    </a:lnTo>
                    <a:lnTo>
                      <a:pt x="703" y="24"/>
                    </a:lnTo>
                    <a:lnTo>
                      <a:pt x="705" y="23"/>
                    </a:lnTo>
                    <a:lnTo>
                      <a:pt x="706" y="22"/>
                    </a:lnTo>
                    <a:lnTo>
                      <a:pt x="708" y="21"/>
                    </a:lnTo>
                    <a:lnTo>
                      <a:pt x="710" y="21"/>
                    </a:lnTo>
                    <a:lnTo>
                      <a:pt x="711" y="19"/>
                    </a:lnTo>
                    <a:lnTo>
                      <a:pt x="712" y="19"/>
                    </a:lnTo>
                    <a:lnTo>
                      <a:pt x="714" y="18"/>
                    </a:lnTo>
                    <a:lnTo>
                      <a:pt x="716" y="18"/>
                    </a:lnTo>
                    <a:lnTo>
                      <a:pt x="717" y="17"/>
                    </a:lnTo>
                    <a:lnTo>
                      <a:pt x="718" y="17"/>
                    </a:lnTo>
                    <a:lnTo>
                      <a:pt x="720" y="16"/>
                    </a:lnTo>
                    <a:lnTo>
                      <a:pt x="722" y="16"/>
                    </a:lnTo>
                    <a:lnTo>
                      <a:pt x="723" y="16"/>
                    </a:lnTo>
                    <a:lnTo>
                      <a:pt x="725" y="16"/>
                    </a:lnTo>
                    <a:lnTo>
                      <a:pt x="726" y="16"/>
                    </a:lnTo>
                    <a:lnTo>
                      <a:pt x="728" y="16"/>
                    </a:lnTo>
                    <a:lnTo>
                      <a:pt x="729" y="17"/>
                    </a:lnTo>
                    <a:lnTo>
                      <a:pt x="731" y="17"/>
                    </a:lnTo>
                    <a:lnTo>
                      <a:pt x="732" y="17"/>
                    </a:lnTo>
                    <a:lnTo>
                      <a:pt x="734" y="18"/>
                    </a:lnTo>
                    <a:lnTo>
                      <a:pt x="735" y="18"/>
                    </a:lnTo>
                    <a:lnTo>
                      <a:pt x="737" y="19"/>
                    </a:lnTo>
                    <a:lnTo>
                      <a:pt x="738" y="20"/>
                    </a:lnTo>
                    <a:lnTo>
                      <a:pt x="740" y="21"/>
                    </a:lnTo>
                    <a:lnTo>
                      <a:pt x="741" y="21"/>
                    </a:lnTo>
                    <a:lnTo>
                      <a:pt x="743" y="22"/>
                    </a:lnTo>
                    <a:lnTo>
                      <a:pt x="744" y="23"/>
                    </a:lnTo>
                    <a:lnTo>
                      <a:pt x="746" y="23"/>
                    </a:lnTo>
                    <a:lnTo>
                      <a:pt x="747" y="24"/>
                    </a:lnTo>
                    <a:lnTo>
                      <a:pt x="749" y="25"/>
                    </a:lnTo>
                    <a:lnTo>
                      <a:pt x="750" y="25"/>
                    </a:lnTo>
                    <a:lnTo>
                      <a:pt x="752" y="26"/>
                    </a:lnTo>
                    <a:lnTo>
                      <a:pt x="754" y="26"/>
                    </a:lnTo>
                    <a:lnTo>
                      <a:pt x="755" y="27"/>
                    </a:lnTo>
                    <a:lnTo>
                      <a:pt x="756" y="27"/>
                    </a:lnTo>
                    <a:lnTo>
                      <a:pt x="758" y="27"/>
                    </a:lnTo>
                    <a:lnTo>
                      <a:pt x="760" y="27"/>
                    </a:lnTo>
                    <a:lnTo>
                      <a:pt x="761" y="27"/>
                    </a:lnTo>
                    <a:lnTo>
                      <a:pt x="763" y="27"/>
                    </a:lnTo>
                    <a:lnTo>
                      <a:pt x="764" y="27"/>
                    </a:lnTo>
                    <a:lnTo>
                      <a:pt x="766" y="27"/>
                    </a:lnTo>
                    <a:lnTo>
                      <a:pt x="767" y="26"/>
                    </a:lnTo>
                    <a:lnTo>
                      <a:pt x="769" y="26"/>
                    </a:lnTo>
                    <a:lnTo>
                      <a:pt x="770" y="25"/>
                    </a:lnTo>
                    <a:lnTo>
                      <a:pt x="772" y="25"/>
                    </a:lnTo>
                    <a:lnTo>
                      <a:pt x="773" y="24"/>
                    </a:lnTo>
                    <a:lnTo>
                      <a:pt x="775" y="23"/>
                    </a:lnTo>
                    <a:lnTo>
                      <a:pt x="776" y="23"/>
                    </a:lnTo>
                    <a:lnTo>
                      <a:pt x="778" y="22"/>
                    </a:lnTo>
                    <a:lnTo>
                      <a:pt x="779" y="21"/>
                    </a:lnTo>
                    <a:lnTo>
                      <a:pt x="781" y="20"/>
                    </a:lnTo>
                    <a:lnTo>
                      <a:pt x="783" y="19"/>
                    </a:lnTo>
                    <a:lnTo>
                      <a:pt x="784" y="19"/>
                    </a:lnTo>
                    <a:lnTo>
                      <a:pt x="785" y="18"/>
                    </a:lnTo>
                    <a:lnTo>
                      <a:pt x="787" y="17"/>
                    </a:lnTo>
                    <a:lnTo>
                      <a:pt x="789" y="16"/>
                    </a:lnTo>
                    <a:lnTo>
                      <a:pt x="790" y="16"/>
                    </a:lnTo>
                    <a:lnTo>
                      <a:pt x="792" y="15"/>
                    </a:lnTo>
                    <a:lnTo>
                      <a:pt x="793" y="14"/>
                    </a:lnTo>
                    <a:lnTo>
                      <a:pt x="795" y="13"/>
                    </a:lnTo>
                    <a:lnTo>
                      <a:pt x="796" y="13"/>
                    </a:lnTo>
                    <a:lnTo>
                      <a:pt x="798" y="12"/>
                    </a:lnTo>
                    <a:lnTo>
                      <a:pt x="799" y="12"/>
                    </a:lnTo>
                    <a:lnTo>
                      <a:pt x="801" y="12"/>
                    </a:lnTo>
                    <a:lnTo>
                      <a:pt x="802" y="11"/>
                    </a:lnTo>
                    <a:lnTo>
                      <a:pt x="804" y="11"/>
                    </a:lnTo>
                    <a:lnTo>
                      <a:pt x="805" y="11"/>
                    </a:lnTo>
                    <a:lnTo>
                      <a:pt x="807" y="11"/>
                    </a:lnTo>
                    <a:lnTo>
                      <a:pt x="808" y="11"/>
                    </a:lnTo>
                    <a:lnTo>
                      <a:pt x="810" y="11"/>
                    </a:lnTo>
                    <a:lnTo>
                      <a:pt x="811" y="11"/>
                    </a:lnTo>
                    <a:lnTo>
                      <a:pt x="813" y="11"/>
                    </a:lnTo>
                    <a:lnTo>
                      <a:pt x="814" y="11"/>
                    </a:lnTo>
                    <a:lnTo>
                      <a:pt x="816" y="11"/>
                    </a:lnTo>
                    <a:lnTo>
                      <a:pt x="817" y="12"/>
                    </a:lnTo>
                    <a:lnTo>
                      <a:pt x="819" y="12"/>
                    </a:lnTo>
                    <a:lnTo>
                      <a:pt x="820" y="12"/>
                    </a:lnTo>
                    <a:lnTo>
                      <a:pt x="822" y="12"/>
                    </a:lnTo>
                    <a:lnTo>
                      <a:pt x="823" y="13"/>
                    </a:lnTo>
                    <a:lnTo>
                      <a:pt x="825" y="13"/>
                    </a:lnTo>
                    <a:lnTo>
                      <a:pt x="827" y="14"/>
                    </a:lnTo>
                    <a:lnTo>
                      <a:pt x="828" y="14"/>
                    </a:lnTo>
                    <a:lnTo>
                      <a:pt x="829" y="15"/>
                    </a:lnTo>
                    <a:lnTo>
                      <a:pt x="831" y="15"/>
                    </a:lnTo>
                    <a:lnTo>
                      <a:pt x="833" y="15"/>
                    </a:lnTo>
                    <a:lnTo>
                      <a:pt x="834" y="16"/>
                    </a:lnTo>
                    <a:lnTo>
                      <a:pt x="836" y="16"/>
                    </a:lnTo>
                    <a:lnTo>
                      <a:pt x="837" y="17"/>
                    </a:lnTo>
                    <a:lnTo>
                      <a:pt x="839" y="17"/>
                    </a:lnTo>
                    <a:lnTo>
                      <a:pt x="840" y="17"/>
                    </a:lnTo>
                    <a:lnTo>
                      <a:pt x="842" y="18"/>
                    </a:lnTo>
                    <a:lnTo>
                      <a:pt x="843" y="18"/>
                    </a:lnTo>
                    <a:lnTo>
                      <a:pt x="845" y="18"/>
                    </a:lnTo>
                    <a:lnTo>
                      <a:pt x="846" y="19"/>
                    </a:lnTo>
                    <a:lnTo>
                      <a:pt x="848" y="19"/>
                    </a:lnTo>
                    <a:lnTo>
                      <a:pt x="849" y="19"/>
                    </a:lnTo>
                    <a:lnTo>
                      <a:pt x="851" y="19"/>
                    </a:lnTo>
                    <a:lnTo>
                      <a:pt x="852" y="19"/>
                    </a:lnTo>
                    <a:lnTo>
                      <a:pt x="854" y="19"/>
                    </a:lnTo>
                    <a:lnTo>
                      <a:pt x="856" y="19"/>
                    </a:lnTo>
                    <a:lnTo>
                      <a:pt x="857" y="19"/>
                    </a:lnTo>
                    <a:lnTo>
                      <a:pt x="858" y="19"/>
                    </a:lnTo>
                    <a:lnTo>
                      <a:pt x="860" y="19"/>
                    </a:lnTo>
                    <a:lnTo>
                      <a:pt x="862" y="19"/>
                    </a:lnTo>
                    <a:lnTo>
                      <a:pt x="863" y="19"/>
                    </a:lnTo>
                    <a:lnTo>
                      <a:pt x="865" y="18"/>
                    </a:lnTo>
                    <a:lnTo>
                      <a:pt x="866" y="18"/>
                    </a:lnTo>
                    <a:lnTo>
                      <a:pt x="868" y="18"/>
                    </a:lnTo>
                    <a:lnTo>
                      <a:pt x="869" y="17"/>
                    </a:lnTo>
                    <a:lnTo>
                      <a:pt x="871" y="17"/>
                    </a:lnTo>
                    <a:lnTo>
                      <a:pt x="872" y="17"/>
                    </a:lnTo>
                    <a:lnTo>
                      <a:pt x="874" y="16"/>
                    </a:lnTo>
                    <a:lnTo>
                      <a:pt x="875" y="16"/>
                    </a:lnTo>
                    <a:lnTo>
                      <a:pt x="877" y="15"/>
                    </a:lnTo>
                    <a:lnTo>
                      <a:pt x="878" y="15"/>
                    </a:lnTo>
                    <a:lnTo>
                      <a:pt x="880" y="14"/>
                    </a:lnTo>
                    <a:lnTo>
                      <a:pt x="881" y="13"/>
                    </a:lnTo>
                    <a:lnTo>
                      <a:pt x="883" y="13"/>
                    </a:lnTo>
                    <a:lnTo>
                      <a:pt x="884" y="12"/>
                    </a:lnTo>
                    <a:lnTo>
                      <a:pt x="886" y="12"/>
                    </a:lnTo>
                    <a:lnTo>
                      <a:pt x="887" y="11"/>
                    </a:lnTo>
                    <a:lnTo>
                      <a:pt x="889" y="11"/>
                    </a:lnTo>
                    <a:lnTo>
                      <a:pt x="890" y="10"/>
                    </a:lnTo>
                    <a:lnTo>
                      <a:pt x="892" y="10"/>
                    </a:lnTo>
                    <a:lnTo>
                      <a:pt x="894" y="10"/>
                    </a:lnTo>
                    <a:lnTo>
                      <a:pt x="895" y="9"/>
                    </a:lnTo>
                    <a:lnTo>
                      <a:pt x="896" y="9"/>
                    </a:lnTo>
                    <a:lnTo>
                      <a:pt x="898" y="9"/>
                    </a:lnTo>
                    <a:lnTo>
                      <a:pt x="900" y="9"/>
                    </a:lnTo>
                    <a:lnTo>
                      <a:pt x="901" y="9"/>
                    </a:lnTo>
                    <a:lnTo>
                      <a:pt x="902" y="9"/>
                    </a:lnTo>
                    <a:lnTo>
                      <a:pt x="904" y="10"/>
                    </a:lnTo>
                    <a:lnTo>
                      <a:pt x="906" y="10"/>
                    </a:lnTo>
                    <a:lnTo>
                      <a:pt x="907" y="10"/>
                    </a:lnTo>
                    <a:lnTo>
                      <a:pt x="909" y="10"/>
                    </a:lnTo>
                    <a:lnTo>
                      <a:pt x="910" y="11"/>
                    </a:lnTo>
                    <a:lnTo>
                      <a:pt x="912" y="11"/>
                    </a:lnTo>
                    <a:lnTo>
                      <a:pt x="913" y="12"/>
                    </a:lnTo>
                    <a:lnTo>
                      <a:pt x="915" y="12"/>
                    </a:lnTo>
                    <a:lnTo>
                      <a:pt x="916" y="13"/>
                    </a:lnTo>
                    <a:lnTo>
                      <a:pt x="918" y="13"/>
                    </a:lnTo>
                    <a:lnTo>
                      <a:pt x="919" y="14"/>
                    </a:lnTo>
                    <a:lnTo>
                      <a:pt x="921" y="15"/>
                    </a:lnTo>
                    <a:lnTo>
                      <a:pt x="923" y="15"/>
                    </a:lnTo>
                    <a:lnTo>
                      <a:pt x="924" y="15"/>
                    </a:lnTo>
                    <a:lnTo>
                      <a:pt x="925" y="16"/>
                    </a:lnTo>
                    <a:lnTo>
                      <a:pt x="927" y="16"/>
                    </a:lnTo>
                    <a:lnTo>
                      <a:pt x="929" y="16"/>
                    </a:lnTo>
                    <a:lnTo>
                      <a:pt x="930" y="17"/>
                    </a:lnTo>
                    <a:lnTo>
                      <a:pt x="931" y="17"/>
                    </a:lnTo>
                    <a:lnTo>
                      <a:pt x="933" y="17"/>
                    </a:lnTo>
                    <a:lnTo>
                      <a:pt x="935" y="17"/>
                    </a:lnTo>
                    <a:lnTo>
                      <a:pt x="936" y="17"/>
                    </a:lnTo>
                    <a:lnTo>
                      <a:pt x="938" y="17"/>
                    </a:lnTo>
                    <a:lnTo>
                      <a:pt x="939" y="17"/>
                    </a:lnTo>
                    <a:lnTo>
                      <a:pt x="941" y="17"/>
                    </a:lnTo>
                    <a:lnTo>
                      <a:pt x="942" y="17"/>
                    </a:lnTo>
                    <a:lnTo>
                      <a:pt x="944" y="16"/>
                    </a:lnTo>
                    <a:lnTo>
                      <a:pt x="945" y="16"/>
                    </a:lnTo>
                    <a:lnTo>
                      <a:pt x="947" y="16"/>
                    </a:lnTo>
                    <a:lnTo>
                      <a:pt x="948" y="15"/>
                    </a:lnTo>
                    <a:lnTo>
                      <a:pt x="950" y="15"/>
                    </a:lnTo>
                    <a:lnTo>
                      <a:pt x="951" y="15"/>
                    </a:lnTo>
                    <a:lnTo>
                      <a:pt x="953" y="15"/>
                    </a:lnTo>
                    <a:lnTo>
                      <a:pt x="954" y="14"/>
                    </a:lnTo>
                    <a:lnTo>
                      <a:pt x="956" y="14"/>
                    </a:lnTo>
                    <a:lnTo>
                      <a:pt x="957" y="13"/>
                    </a:lnTo>
                    <a:lnTo>
                      <a:pt x="959" y="13"/>
                    </a:lnTo>
                    <a:lnTo>
                      <a:pt x="960" y="13"/>
                    </a:lnTo>
                    <a:lnTo>
                      <a:pt x="962" y="13"/>
                    </a:lnTo>
                    <a:lnTo>
                      <a:pt x="963" y="13"/>
                    </a:lnTo>
                    <a:lnTo>
                      <a:pt x="965" y="13"/>
                    </a:lnTo>
                    <a:lnTo>
                      <a:pt x="967" y="12"/>
                    </a:lnTo>
                    <a:lnTo>
                      <a:pt x="968" y="12"/>
                    </a:lnTo>
                    <a:lnTo>
                      <a:pt x="969" y="12"/>
                    </a:lnTo>
                    <a:lnTo>
                      <a:pt x="971" y="12"/>
                    </a:lnTo>
                    <a:lnTo>
                      <a:pt x="973" y="12"/>
                    </a:lnTo>
                    <a:lnTo>
                      <a:pt x="974" y="12"/>
                    </a:lnTo>
                    <a:lnTo>
                      <a:pt x="975" y="12"/>
                    </a:lnTo>
                    <a:lnTo>
                      <a:pt x="977" y="12"/>
                    </a:lnTo>
                    <a:lnTo>
                      <a:pt x="979" y="12"/>
                    </a:lnTo>
                    <a:lnTo>
                      <a:pt x="980" y="12"/>
                    </a:lnTo>
                    <a:lnTo>
                      <a:pt x="982" y="12"/>
                    </a:lnTo>
                    <a:lnTo>
                      <a:pt x="983" y="12"/>
                    </a:lnTo>
                    <a:lnTo>
                      <a:pt x="985" y="12"/>
                    </a:lnTo>
                    <a:lnTo>
                      <a:pt x="986" y="11"/>
                    </a:lnTo>
                    <a:lnTo>
                      <a:pt x="988" y="11"/>
                    </a:lnTo>
                    <a:lnTo>
                      <a:pt x="989" y="11"/>
                    </a:lnTo>
                    <a:lnTo>
                      <a:pt x="991" y="10"/>
                    </a:lnTo>
                    <a:lnTo>
                      <a:pt x="992" y="10"/>
                    </a:lnTo>
                    <a:lnTo>
                      <a:pt x="994" y="9"/>
                    </a:lnTo>
                    <a:lnTo>
                      <a:pt x="996" y="9"/>
                    </a:lnTo>
                    <a:lnTo>
                      <a:pt x="997" y="8"/>
                    </a:lnTo>
                    <a:lnTo>
                      <a:pt x="998" y="8"/>
                    </a:lnTo>
                    <a:lnTo>
                      <a:pt x="1000" y="7"/>
                    </a:lnTo>
                    <a:lnTo>
                      <a:pt x="1002" y="7"/>
                    </a:lnTo>
                    <a:lnTo>
                      <a:pt x="1003" y="6"/>
                    </a:lnTo>
                    <a:lnTo>
                      <a:pt x="1004" y="6"/>
                    </a:lnTo>
                    <a:lnTo>
                      <a:pt x="1006" y="5"/>
                    </a:lnTo>
                    <a:lnTo>
                      <a:pt x="1008" y="5"/>
                    </a:lnTo>
                    <a:lnTo>
                      <a:pt x="1009" y="5"/>
                    </a:lnTo>
                    <a:lnTo>
                      <a:pt x="1011" y="5"/>
                    </a:lnTo>
                    <a:lnTo>
                      <a:pt x="1012" y="5"/>
                    </a:lnTo>
                    <a:lnTo>
                      <a:pt x="1014" y="6"/>
                    </a:lnTo>
                    <a:lnTo>
                      <a:pt x="1015" y="6"/>
                    </a:lnTo>
                    <a:lnTo>
                      <a:pt x="1017" y="7"/>
                    </a:lnTo>
                    <a:lnTo>
                      <a:pt x="1018" y="8"/>
                    </a:lnTo>
                    <a:lnTo>
                      <a:pt x="1020" y="9"/>
                    </a:lnTo>
                    <a:lnTo>
                      <a:pt x="1021" y="10"/>
                    </a:lnTo>
                    <a:lnTo>
                      <a:pt x="1023" y="11"/>
                    </a:lnTo>
                    <a:lnTo>
                      <a:pt x="1024" y="13"/>
                    </a:lnTo>
                    <a:lnTo>
                      <a:pt x="1026" y="15"/>
                    </a:lnTo>
                    <a:lnTo>
                      <a:pt x="1027" y="17"/>
                    </a:lnTo>
                    <a:lnTo>
                      <a:pt x="1029" y="19"/>
                    </a:lnTo>
                    <a:lnTo>
                      <a:pt x="1030" y="21"/>
                    </a:lnTo>
                    <a:lnTo>
                      <a:pt x="1032" y="23"/>
                    </a:lnTo>
                    <a:lnTo>
                      <a:pt x="1033" y="25"/>
                    </a:lnTo>
                    <a:lnTo>
                      <a:pt x="1035" y="28"/>
                    </a:lnTo>
                    <a:lnTo>
                      <a:pt x="1036" y="30"/>
                    </a:lnTo>
                    <a:lnTo>
                      <a:pt x="1038" y="33"/>
                    </a:lnTo>
                    <a:lnTo>
                      <a:pt x="1040" y="35"/>
                    </a:lnTo>
                    <a:lnTo>
                      <a:pt x="1041" y="37"/>
                    </a:lnTo>
                    <a:lnTo>
                      <a:pt x="1042" y="39"/>
                    </a:lnTo>
                    <a:lnTo>
                      <a:pt x="1044" y="41"/>
                    </a:lnTo>
                    <a:lnTo>
                      <a:pt x="1046" y="43"/>
                    </a:lnTo>
                    <a:lnTo>
                      <a:pt x="1047" y="45"/>
                    </a:lnTo>
                    <a:lnTo>
                      <a:pt x="1049" y="47"/>
                    </a:lnTo>
                    <a:lnTo>
                      <a:pt x="1050" y="48"/>
                    </a:lnTo>
                    <a:lnTo>
                      <a:pt x="1052" y="49"/>
                    </a:lnTo>
                    <a:lnTo>
                      <a:pt x="1053" y="50"/>
                    </a:lnTo>
                    <a:lnTo>
                      <a:pt x="1055" y="51"/>
                    </a:lnTo>
                    <a:lnTo>
                      <a:pt x="1056" y="52"/>
                    </a:lnTo>
                    <a:lnTo>
                      <a:pt x="1058" y="52"/>
                    </a:lnTo>
                    <a:lnTo>
                      <a:pt x="1059" y="53"/>
                    </a:lnTo>
                    <a:lnTo>
                      <a:pt x="1061" y="53"/>
                    </a:lnTo>
                    <a:lnTo>
                      <a:pt x="1062" y="52"/>
                    </a:lnTo>
                    <a:lnTo>
                      <a:pt x="1064" y="52"/>
                    </a:lnTo>
                    <a:lnTo>
                      <a:pt x="1065" y="52"/>
                    </a:lnTo>
                    <a:lnTo>
                      <a:pt x="1067" y="51"/>
                    </a:lnTo>
                    <a:lnTo>
                      <a:pt x="1069" y="50"/>
                    </a:lnTo>
                    <a:lnTo>
                      <a:pt x="1070" y="49"/>
                    </a:lnTo>
                    <a:lnTo>
                      <a:pt x="1071" y="48"/>
                    </a:lnTo>
                    <a:lnTo>
                      <a:pt x="1073" y="48"/>
                    </a:lnTo>
                    <a:lnTo>
                      <a:pt x="1075" y="47"/>
                    </a:lnTo>
                    <a:lnTo>
                      <a:pt x="1076" y="46"/>
                    </a:lnTo>
                    <a:lnTo>
                      <a:pt x="1077" y="45"/>
                    </a:lnTo>
                    <a:lnTo>
                      <a:pt x="1079" y="44"/>
                    </a:lnTo>
                    <a:lnTo>
                      <a:pt x="1081" y="43"/>
                    </a:lnTo>
                    <a:lnTo>
                      <a:pt x="1082" y="42"/>
                    </a:lnTo>
                    <a:lnTo>
                      <a:pt x="1084" y="41"/>
                    </a:lnTo>
                    <a:lnTo>
                      <a:pt x="1085" y="41"/>
                    </a:lnTo>
                    <a:lnTo>
                      <a:pt x="1087" y="40"/>
                    </a:lnTo>
                    <a:lnTo>
                      <a:pt x="1088" y="40"/>
                    </a:lnTo>
                    <a:lnTo>
                      <a:pt x="1090" y="40"/>
                    </a:lnTo>
                    <a:lnTo>
                      <a:pt x="1091" y="39"/>
                    </a:lnTo>
                    <a:lnTo>
                      <a:pt x="1093" y="39"/>
                    </a:lnTo>
                    <a:lnTo>
                      <a:pt x="1094" y="39"/>
                    </a:lnTo>
                    <a:lnTo>
                      <a:pt x="1096" y="39"/>
                    </a:lnTo>
                    <a:lnTo>
                      <a:pt x="1097" y="39"/>
                    </a:lnTo>
                    <a:lnTo>
                      <a:pt x="1099" y="39"/>
                    </a:lnTo>
                    <a:lnTo>
                      <a:pt x="1100" y="39"/>
                    </a:lnTo>
                    <a:lnTo>
                      <a:pt x="1102" y="39"/>
                    </a:lnTo>
                    <a:lnTo>
                      <a:pt x="1103" y="39"/>
                    </a:lnTo>
                    <a:lnTo>
                      <a:pt x="1105" y="39"/>
                    </a:lnTo>
                    <a:lnTo>
                      <a:pt x="1106" y="39"/>
                    </a:lnTo>
                    <a:lnTo>
                      <a:pt x="1108" y="40"/>
                    </a:lnTo>
                    <a:lnTo>
                      <a:pt x="1109" y="40"/>
                    </a:lnTo>
                    <a:lnTo>
                      <a:pt x="1111" y="39"/>
                    </a:lnTo>
                    <a:lnTo>
                      <a:pt x="1113" y="39"/>
                    </a:lnTo>
                    <a:lnTo>
                      <a:pt x="1114" y="39"/>
                    </a:lnTo>
                    <a:lnTo>
                      <a:pt x="1115" y="39"/>
                    </a:lnTo>
                    <a:lnTo>
                      <a:pt x="1117" y="39"/>
                    </a:lnTo>
                    <a:lnTo>
                      <a:pt x="1119" y="38"/>
                    </a:lnTo>
                    <a:lnTo>
                      <a:pt x="1120" y="38"/>
                    </a:lnTo>
                    <a:lnTo>
                      <a:pt x="1122" y="37"/>
                    </a:lnTo>
                    <a:lnTo>
                      <a:pt x="1123" y="37"/>
                    </a:lnTo>
                    <a:lnTo>
                      <a:pt x="1125" y="37"/>
                    </a:lnTo>
                    <a:lnTo>
                      <a:pt x="1126" y="36"/>
                    </a:lnTo>
                    <a:lnTo>
                      <a:pt x="1128" y="36"/>
                    </a:lnTo>
                    <a:lnTo>
                      <a:pt x="1129" y="35"/>
                    </a:lnTo>
                    <a:lnTo>
                      <a:pt x="1131" y="35"/>
                    </a:lnTo>
                    <a:lnTo>
                      <a:pt x="1132" y="34"/>
                    </a:lnTo>
                    <a:lnTo>
                      <a:pt x="1134" y="34"/>
                    </a:lnTo>
                    <a:lnTo>
                      <a:pt x="1135" y="34"/>
                    </a:lnTo>
                    <a:lnTo>
                      <a:pt x="1137" y="34"/>
                    </a:lnTo>
                    <a:lnTo>
                      <a:pt x="1138" y="34"/>
                    </a:lnTo>
                    <a:lnTo>
                      <a:pt x="1140" y="34"/>
                    </a:lnTo>
                    <a:lnTo>
                      <a:pt x="1142" y="34"/>
                    </a:lnTo>
                    <a:lnTo>
                      <a:pt x="1143" y="34"/>
                    </a:lnTo>
                    <a:lnTo>
                      <a:pt x="1144" y="34"/>
                    </a:lnTo>
                    <a:lnTo>
                      <a:pt x="1146" y="34"/>
                    </a:lnTo>
                    <a:lnTo>
                      <a:pt x="1148" y="35"/>
                    </a:lnTo>
                    <a:lnTo>
                      <a:pt x="1149" y="35"/>
                    </a:lnTo>
                    <a:lnTo>
                      <a:pt x="1151" y="36"/>
                    </a:lnTo>
                    <a:lnTo>
                      <a:pt x="1152" y="37"/>
                    </a:lnTo>
                    <a:lnTo>
                      <a:pt x="1154" y="37"/>
                    </a:lnTo>
                    <a:lnTo>
                      <a:pt x="1155" y="38"/>
                    </a:lnTo>
                    <a:lnTo>
                      <a:pt x="1157" y="39"/>
                    </a:lnTo>
                    <a:lnTo>
                      <a:pt x="1158" y="40"/>
                    </a:lnTo>
                    <a:lnTo>
                      <a:pt x="1160" y="40"/>
                    </a:lnTo>
                    <a:lnTo>
                      <a:pt x="1161" y="41"/>
                    </a:lnTo>
                    <a:lnTo>
                      <a:pt x="1163" y="42"/>
                    </a:lnTo>
                    <a:lnTo>
                      <a:pt x="1164" y="42"/>
                    </a:lnTo>
                    <a:lnTo>
                      <a:pt x="1166" y="43"/>
                    </a:lnTo>
                    <a:lnTo>
                      <a:pt x="1167" y="43"/>
                    </a:lnTo>
                    <a:lnTo>
                      <a:pt x="1169" y="44"/>
                    </a:lnTo>
                    <a:lnTo>
                      <a:pt x="1170" y="44"/>
                    </a:lnTo>
                    <a:lnTo>
                      <a:pt x="1172" y="44"/>
                    </a:lnTo>
                    <a:lnTo>
                      <a:pt x="1173" y="44"/>
                    </a:lnTo>
                    <a:lnTo>
                      <a:pt x="1175" y="44"/>
                    </a:lnTo>
                    <a:lnTo>
                      <a:pt x="1176" y="44"/>
                    </a:lnTo>
                    <a:lnTo>
                      <a:pt x="1178" y="43"/>
                    </a:lnTo>
                    <a:lnTo>
                      <a:pt x="1180" y="43"/>
                    </a:lnTo>
                    <a:lnTo>
                      <a:pt x="1181" y="42"/>
                    </a:lnTo>
                    <a:lnTo>
                      <a:pt x="1182" y="42"/>
                    </a:lnTo>
                    <a:lnTo>
                      <a:pt x="1184" y="41"/>
                    </a:lnTo>
                    <a:lnTo>
                      <a:pt x="1186" y="40"/>
                    </a:lnTo>
                    <a:lnTo>
                      <a:pt x="1187" y="40"/>
                    </a:lnTo>
                    <a:lnTo>
                      <a:pt x="1188" y="39"/>
                    </a:lnTo>
                    <a:lnTo>
                      <a:pt x="1190" y="38"/>
                    </a:lnTo>
                    <a:lnTo>
                      <a:pt x="1192" y="37"/>
                    </a:lnTo>
                    <a:lnTo>
                      <a:pt x="1193" y="36"/>
                    </a:lnTo>
                    <a:lnTo>
                      <a:pt x="1195" y="35"/>
                    </a:lnTo>
                    <a:lnTo>
                      <a:pt x="1196" y="35"/>
                    </a:lnTo>
                    <a:lnTo>
                      <a:pt x="1198" y="34"/>
                    </a:lnTo>
                    <a:lnTo>
                      <a:pt x="1199" y="33"/>
                    </a:lnTo>
                    <a:lnTo>
                      <a:pt x="1201" y="33"/>
                    </a:lnTo>
                    <a:lnTo>
                      <a:pt x="1202" y="32"/>
                    </a:lnTo>
                    <a:lnTo>
                      <a:pt x="1204" y="32"/>
                    </a:lnTo>
                    <a:lnTo>
                      <a:pt x="1205" y="31"/>
                    </a:lnTo>
                    <a:lnTo>
                      <a:pt x="1207" y="31"/>
                    </a:lnTo>
                    <a:lnTo>
                      <a:pt x="1208" y="31"/>
                    </a:lnTo>
                    <a:lnTo>
                      <a:pt x="1210" y="31"/>
                    </a:lnTo>
                    <a:lnTo>
                      <a:pt x="1211" y="31"/>
                    </a:lnTo>
                    <a:lnTo>
                      <a:pt x="1213" y="31"/>
                    </a:lnTo>
                    <a:lnTo>
                      <a:pt x="1215" y="31"/>
                    </a:lnTo>
                    <a:lnTo>
                      <a:pt x="1216" y="31"/>
                    </a:lnTo>
                    <a:lnTo>
                      <a:pt x="1217" y="31"/>
                    </a:lnTo>
                    <a:lnTo>
                      <a:pt x="1219" y="31"/>
                    </a:lnTo>
                    <a:lnTo>
                      <a:pt x="1221" y="31"/>
                    </a:lnTo>
                    <a:lnTo>
                      <a:pt x="1222" y="31"/>
                    </a:lnTo>
                    <a:lnTo>
                      <a:pt x="1224" y="31"/>
                    </a:lnTo>
                    <a:lnTo>
                      <a:pt x="1225" y="31"/>
                    </a:lnTo>
                    <a:lnTo>
                      <a:pt x="1227" y="31"/>
                    </a:lnTo>
                    <a:lnTo>
                      <a:pt x="1228" y="31"/>
                    </a:lnTo>
                    <a:lnTo>
                      <a:pt x="1230" y="31"/>
                    </a:lnTo>
                    <a:lnTo>
                      <a:pt x="1231" y="30"/>
                    </a:lnTo>
                    <a:lnTo>
                      <a:pt x="1233" y="30"/>
                    </a:lnTo>
                    <a:lnTo>
                      <a:pt x="1234" y="30"/>
                    </a:lnTo>
                    <a:lnTo>
                      <a:pt x="1236" y="29"/>
                    </a:lnTo>
                    <a:lnTo>
                      <a:pt x="1237" y="29"/>
                    </a:lnTo>
                    <a:lnTo>
                      <a:pt x="1239" y="28"/>
                    </a:lnTo>
                    <a:lnTo>
                      <a:pt x="1240" y="28"/>
                    </a:lnTo>
                    <a:lnTo>
                      <a:pt x="1242" y="27"/>
                    </a:lnTo>
                    <a:lnTo>
                      <a:pt x="1243" y="26"/>
                    </a:lnTo>
                    <a:lnTo>
                      <a:pt x="1245" y="25"/>
                    </a:lnTo>
                    <a:lnTo>
                      <a:pt x="1246" y="25"/>
                    </a:lnTo>
                    <a:lnTo>
                      <a:pt x="1248" y="24"/>
                    </a:lnTo>
                    <a:lnTo>
                      <a:pt x="1249" y="23"/>
                    </a:lnTo>
                    <a:lnTo>
                      <a:pt x="1251" y="23"/>
                    </a:lnTo>
                    <a:lnTo>
                      <a:pt x="1253" y="22"/>
                    </a:lnTo>
                    <a:lnTo>
                      <a:pt x="1254" y="22"/>
                    </a:lnTo>
                    <a:lnTo>
                      <a:pt x="1255" y="21"/>
                    </a:lnTo>
                    <a:lnTo>
                      <a:pt x="1257" y="21"/>
                    </a:lnTo>
                    <a:lnTo>
                      <a:pt x="1259" y="21"/>
                    </a:lnTo>
                    <a:lnTo>
                      <a:pt x="1260" y="20"/>
                    </a:lnTo>
                    <a:lnTo>
                      <a:pt x="1261" y="20"/>
                    </a:lnTo>
                    <a:lnTo>
                      <a:pt x="1263" y="20"/>
                    </a:lnTo>
                    <a:lnTo>
                      <a:pt x="1265" y="20"/>
                    </a:lnTo>
                    <a:lnTo>
                      <a:pt x="1266" y="20"/>
                    </a:lnTo>
                    <a:lnTo>
                      <a:pt x="1268" y="21"/>
                    </a:lnTo>
                    <a:lnTo>
                      <a:pt x="1269" y="21"/>
                    </a:lnTo>
                    <a:lnTo>
                      <a:pt x="1271" y="22"/>
                    </a:lnTo>
                    <a:lnTo>
                      <a:pt x="1272" y="22"/>
                    </a:lnTo>
                    <a:lnTo>
                      <a:pt x="1274" y="23"/>
                    </a:lnTo>
                    <a:lnTo>
                      <a:pt x="1275" y="23"/>
                    </a:lnTo>
                    <a:lnTo>
                      <a:pt x="1277" y="24"/>
                    </a:lnTo>
                    <a:lnTo>
                      <a:pt x="1278" y="25"/>
                    </a:lnTo>
                    <a:lnTo>
                      <a:pt x="1280" y="26"/>
                    </a:lnTo>
                    <a:lnTo>
                      <a:pt x="1282" y="27"/>
                    </a:lnTo>
                    <a:lnTo>
                      <a:pt x="1283" y="27"/>
                    </a:lnTo>
                    <a:lnTo>
                      <a:pt x="1284" y="28"/>
                    </a:lnTo>
                    <a:lnTo>
                      <a:pt x="1286" y="29"/>
                    </a:lnTo>
                    <a:lnTo>
                      <a:pt x="1288" y="30"/>
                    </a:lnTo>
                    <a:lnTo>
                      <a:pt x="1289" y="30"/>
                    </a:lnTo>
                    <a:lnTo>
                      <a:pt x="1290" y="31"/>
                    </a:lnTo>
                    <a:lnTo>
                      <a:pt x="1292" y="31"/>
                    </a:lnTo>
                    <a:lnTo>
                      <a:pt x="1294" y="32"/>
                    </a:lnTo>
                    <a:lnTo>
                      <a:pt x="1295" y="33"/>
                    </a:lnTo>
                    <a:lnTo>
                      <a:pt x="1297" y="33"/>
                    </a:lnTo>
                    <a:lnTo>
                      <a:pt x="1298" y="33"/>
                    </a:lnTo>
                    <a:lnTo>
                      <a:pt x="1300" y="33"/>
                    </a:lnTo>
                    <a:lnTo>
                      <a:pt x="1301" y="33"/>
                    </a:lnTo>
                    <a:lnTo>
                      <a:pt x="1303" y="33"/>
                    </a:lnTo>
                    <a:lnTo>
                      <a:pt x="1304" y="33"/>
                    </a:lnTo>
                    <a:lnTo>
                      <a:pt x="1306" y="32"/>
                    </a:lnTo>
                    <a:lnTo>
                      <a:pt x="1307" y="32"/>
                    </a:lnTo>
                    <a:lnTo>
                      <a:pt x="1309" y="31"/>
                    </a:lnTo>
                    <a:lnTo>
                      <a:pt x="1310" y="31"/>
                    </a:lnTo>
                    <a:lnTo>
                      <a:pt x="1312" y="30"/>
                    </a:lnTo>
                    <a:lnTo>
                      <a:pt x="1313" y="30"/>
                    </a:lnTo>
                    <a:lnTo>
                      <a:pt x="1315" y="29"/>
                    </a:lnTo>
                    <a:lnTo>
                      <a:pt x="1316" y="29"/>
                    </a:lnTo>
                    <a:lnTo>
                      <a:pt x="1318" y="28"/>
                    </a:lnTo>
                    <a:lnTo>
                      <a:pt x="1319" y="28"/>
                    </a:lnTo>
                    <a:lnTo>
                      <a:pt x="1321" y="27"/>
                    </a:lnTo>
                    <a:lnTo>
                      <a:pt x="1322" y="27"/>
                    </a:lnTo>
                    <a:lnTo>
                      <a:pt x="1324" y="26"/>
                    </a:lnTo>
                    <a:lnTo>
                      <a:pt x="1326" y="26"/>
                    </a:lnTo>
                    <a:lnTo>
                      <a:pt x="1327" y="25"/>
                    </a:lnTo>
                    <a:lnTo>
                      <a:pt x="1328" y="25"/>
                    </a:lnTo>
                    <a:lnTo>
                      <a:pt x="1330" y="25"/>
                    </a:lnTo>
                    <a:lnTo>
                      <a:pt x="1332" y="25"/>
                    </a:lnTo>
                    <a:lnTo>
                      <a:pt x="1333" y="24"/>
                    </a:lnTo>
                    <a:lnTo>
                      <a:pt x="1334" y="24"/>
                    </a:lnTo>
                    <a:lnTo>
                      <a:pt x="1336" y="24"/>
                    </a:lnTo>
                    <a:lnTo>
                      <a:pt x="1338" y="25"/>
                    </a:lnTo>
                    <a:lnTo>
                      <a:pt x="1339" y="25"/>
                    </a:lnTo>
                    <a:lnTo>
                      <a:pt x="1341" y="25"/>
                    </a:lnTo>
                    <a:lnTo>
                      <a:pt x="1342" y="25"/>
                    </a:lnTo>
                    <a:lnTo>
                      <a:pt x="1344" y="25"/>
                    </a:lnTo>
                    <a:lnTo>
                      <a:pt x="1345" y="26"/>
                    </a:lnTo>
                    <a:lnTo>
                      <a:pt x="1347" y="26"/>
                    </a:lnTo>
                    <a:lnTo>
                      <a:pt x="1348" y="27"/>
                    </a:lnTo>
                    <a:lnTo>
                      <a:pt x="1350" y="27"/>
                    </a:lnTo>
                    <a:lnTo>
                      <a:pt x="1351" y="28"/>
                    </a:lnTo>
                    <a:lnTo>
                      <a:pt x="1353" y="28"/>
                    </a:lnTo>
                    <a:lnTo>
                      <a:pt x="1355" y="29"/>
                    </a:lnTo>
                    <a:lnTo>
                      <a:pt x="1356" y="29"/>
                    </a:lnTo>
                    <a:lnTo>
                      <a:pt x="1357" y="29"/>
                    </a:lnTo>
                    <a:lnTo>
                      <a:pt x="1359" y="30"/>
                    </a:lnTo>
                    <a:lnTo>
                      <a:pt x="1361" y="30"/>
                    </a:lnTo>
                    <a:lnTo>
                      <a:pt x="1362" y="31"/>
                    </a:lnTo>
                    <a:lnTo>
                      <a:pt x="1363" y="31"/>
                    </a:lnTo>
                    <a:lnTo>
                      <a:pt x="1365" y="31"/>
                    </a:lnTo>
                    <a:lnTo>
                      <a:pt x="1367" y="31"/>
                    </a:lnTo>
                    <a:lnTo>
                      <a:pt x="1368" y="32"/>
                    </a:lnTo>
                    <a:lnTo>
                      <a:pt x="1370" y="32"/>
                    </a:lnTo>
                    <a:lnTo>
                      <a:pt x="1371" y="33"/>
                    </a:lnTo>
                    <a:lnTo>
                      <a:pt x="1373" y="33"/>
                    </a:lnTo>
                    <a:lnTo>
                      <a:pt x="1374" y="33"/>
                    </a:lnTo>
                    <a:lnTo>
                      <a:pt x="1376" y="33"/>
                    </a:lnTo>
                    <a:lnTo>
                      <a:pt x="1377" y="33"/>
                    </a:lnTo>
                    <a:lnTo>
                      <a:pt x="1379" y="33"/>
                    </a:lnTo>
                    <a:lnTo>
                      <a:pt x="1380" y="33"/>
                    </a:lnTo>
                    <a:lnTo>
                      <a:pt x="1382" y="33"/>
                    </a:lnTo>
                    <a:lnTo>
                      <a:pt x="1383" y="33"/>
                    </a:lnTo>
                    <a:lnTo>
                      <a:pt x="1385" y="33"/>
                    </a:lnTo>
                    <a:lnTo>
                      <a:pt x="1386" y="33"/>
                    </a:lnTo>
                    <a:lnTo>
                      <a:pt x="1388" y="33"/>
                    </a:lnTo>
                    <a:lnTo>
                      <a:pt x="1389" y="33"/>
                    </a:lnTo>
                    <a:lnTo>
                      <a:pt x="1391" y="33"/>
                    </a:lnTo>
                    <a:lnTo>
                      <a:pt x="1392" y="33"/>
                    </a:lnTo>
                    <a:lnTo>
                      <a:pt x="1394" y="33"/>
                    </a:lnTo>
                    <a:lnTo>
                      <a:pt x="1395" y="33"/>
                    </a:lnTo>
                    <a:lnTo>
                      <a:pt x="1397" y="32"/>
                    </a:lnTo>
                    <a:lnTo>
                      <a:pt x="1399" y="32"/>
                    </a:lnTo>
                    <a:lnTo>
                      <a:pt x="1400" y="31"/>
                    </a:lnTo>
                    <a:lnTo>
                      <a:pt x="1401" y="31"/>
                    </a:lnTo>
                    <a:lnTo>
                      <a:pt x="1403" y="31"/>
                    </a:lnTo>
                    <a:lnTo>
                      <a:pt x="1405" y="30"/>
                    </a:lnTo>
                    <a:lnTo>
                      <a:pt x="1406" y="30"/>
                    </a:lnTo>
                    <a:lnTo>
                      <a:pt x="1408" y="30"/>
                    </a:lnTo>
                    <a:lnTo>
                      <a:pt x="1409" y="29"/>
                    </a:lnTo>
                    <a:lnTo>
                      <a:pt x="1411" y="29"/>
                    </a:lnTo>
                    <a:lnTo>
                      <a:pt x="1412" y="28"/>
                    </a:lnTo>
                    <a:lnTo>
                      <a:pt x="1414" y="28"/>
                    </a:lnTo>
                    <a:lnTo>
                      <a:pt x="1415" y="27"/>
                    </a:lnTo>
                    <a:lnTo>
                      <a:pt x="1417" y="26"/>
                    </a:lnTo>
                    <a:lnTo>
                      <a:pt x="1418" y="25"/>
                    </a:lnTo>
                    <a:lnTo>
                      <a:pt x="1420" y="25"/>
                    </a:lnTo>
                    <a:lnTo>
                      <a:pt x="1421" y="24"/>
                    </a:lnTo>
                    <a:lnTo>
                      <a:pt x="1423" y="24"/>
                    </a:lnTo>
                    <a:lnTo>
                      <a:pt x="1424" y="23"/>
                    </a:lnTo>
                    <a:lnTo>
                      <a:pt x="1426" y="22"/>
                    </a:lnTo>
                    <a:lnTo>
                      <a:pt x="1428" y="22"/>
                    </a:lnTo>
                    <a:lnTo>
                      <a:pt x="1429" y="21"/>
                    </a:lnTo>
                    <a:lnTo>
                      <a:pt x="1430" y="21"/>
                    </a:lnTo>
                    <a:lnTo>
                      <a:pt x="1432" y="20"/>
                    </a:lnTo>
                    <a:lnTo>
                      <a:pt x="1434" y="20"/>
                    </a:lnTo>
                    <a:lnTo>
                      <a:pt x="1435" y="19"/>
                    </a:lnTo>
                    <a:lnTo>
                      <a:pt x="1437" y="19"/>
                    </a:lnTo>
                    <a:lnTo>
                      <a:pt x="1438" y="19"/>
                    </a:lnTo>
                    <a:lnTo>
                      <a:pt x="1440" y="19"/>
                    </a:lnTo>
                    <a:lnTo>
                      <a:pt x="1441" y="18"/>
                    </a:lnTo>
                    <a:lnTo>
                      <a:pt x="1443" y="18"/>
                    </a:lnTo>
                    <a:lnTo>
                      <a:pt x="1444" y="18"/>
                    </a:lnTo>
                    <a:lnTo>
                      <a:pt x="1446" y="18"/>
                    </a:lnTo>
                    <a:lnTo>
                      <a:pt x="1447" y="18"/>
                    </a:lnTo>
                    <a:lnTo>
                      <a:pt x="1449" y="18"/>
                    </a:lnTo>
                    <a:lnTo>
                      <a:pt x="1450" y="18"/>
                    </a:lnTo>
                    <a:lnTo>
                      <a:pt x="1452" y="18"/>
                    </a:lnTo>
                    <a:lnTo>
                      <a:pt x="1453" y="19"/>
                    </a:lnTo>
                    <a:lnTo>
                      <a:pt x="1455" y="19"/>
                    </a:lnTo>
                    <a:lnTo>
                      <a:pt x="1456" y="19"/>
                    </a:lnTo>
                    <a:lnTo>
                      <a:pt x="1458" y="19"/>
                    </a:lnTo>
                    <a:lnTo>
                      <a:pt x="1459" y="19"/>
                    </a:lnTo>
                    <a:lnTo>
                      <a:pt x="1461" y="19"/>
                    </a:lnTo>
                    <a:lnTo>
                      <a:pt x="1462" y="19"/>
                    </a:lnTo>
                    <a:lnTo>
                      <a:pt x="1464" y="19"/>
                    </a:lnTo>
                    <a:lnTo>
                      <a:pt x="1465" y="19"/>
                    </a:lnTo>
                    <a:lnTo>
                      <a:pt x="1467" y="18"/>
                    </a:lnTo>
                    <a:lnTo>
                      <a:pt x="1468" y="18"/>
                    </a:lnTo>
                    <a:lnTo>
                      <a:pt x="1470" y="18"/>
                    </a:lnTo>
                    <a:lnTo>
                      <a:pt x="1472" y="17"/>
                    </a:lnTo>
                    <a:lnTo>
                      <a:pt x="1473" y="17"/>
                    </a:lnTo>
                    <a:lnTo>
                      <a:pt x="1474" y="16"/>
                    </a:lnTo>
                    <a:lnTo>
                      <a:pt x="1476" y="15"/>
                    </a:lnTo>
                    <a:lnTo>
                      <a:pt x="1478" y="15"/>
                    </a:lnTo>
                    <a:lnTo>
                      <a:pt x="1479" y="14"/>
                    </a:lnTo>
                    <a:lnTo>
                      <a:pt x="1481" y="13"/>
                    </a:lnTo>
                    <a:lnTo>
                      <a:pt x="1482" y="12"/>
                    </a:lnTo>
                    <a:lnTo>
                      <a:pt x="1484" y="11"/>
                    </a:lnTo>
                    <a:lnTo>
                      <a:pt x="1485" y="10"/>
                    </a:lnTo>
                    <a:lnTo>
                      <a:pt x="1487" y="9"/>
                    </a:lnTo>
                    <a:lnTo>
                      <a:pt x="1488" y="8"/>
                    </a:lnTo>
                    <a:lnTo>
                      <a:pt x="1490" y="7"/>
                    </a:lnTo>
                    <a:lnTo>
                      <a:pt x="1491" y="6"/>
                    </a:lnTo>
                    <a:lnTo>
                      <a:pt x="1493" y="5"/>
                    </a:lnTo>
                    <a:lnTo>
                      <a:pt x="1494" y="4"/>
                    </a:lnTo>
                    <a:lnTo>
                      <a:pt x="1496" y="3"/>
                    </a:lnTo>
                    <a:lnTo>
                      <a:pt x="1497" y="3"/>
                    </a:lnTo>
                    <a:lnTo>
                      <a:pt x="1499" y="2"/>
                    </a:lnTo>
                    <a:lnTo>
                      <a:pt x="1501" y="1"/>
                    </a:lnTo>
                    <a:lnTo>
                      <a:pt x="1502" y="1"/>
                    </a:lnTo>
                    <a:lnTo>
                      <a:pt x="1503" y="1"/>
                    </a:lnTo>
                    <a:lnTo>
                      <a:pt x="1505" y="0"/>
                    </a:lnTo>
                    <a:lnTo>
                      <a:pt x="1507" y="0"/>
                    </a:lnTo>
                    <a:lnTo>
                      <a:pt x="1508" y="0"/>
                    </a:lnTo>
                    <a:lnTo>
                      <a:pt x="1510" y="1"/>
                    </a:lnTo>
                    <a:lnTo>
                      <a:pt x="1511" y="1"/>
                    </a:lnTo>
                    <a:lnTo>
                      <a:pt x="1513" y="1"/>
                    </a:lnTo>
                    <a:lnTo>
                      <a:pt x="1514" y="1"/>
                    </a:lnTo>
                    <a:lnTo>
                      <a:pt x="1516" y="2"/>
                    </a:lnTo>
                    <a:lnTo>
                      <a:pt x="1517" y="3"/>
                    </a:lnTo>
                    <a:lnTo>
                      <a:pt x="1519" y="3"/>
                    </a:lnTo>
                    <a:lnTo>
                      <a:pt x="1520" y="4"/>
                    </a:lnTo>
                    <a:lnTo>
                      <a:pt x="1522" y="4"/>
                    </a:lnTo>
                    <a:lnTo>
                      <a:pt x="1523" y="5"/>
                    </a:lnTo>
                    <a:lnTo>
                      <a:pt x="1525" y="5"/>
                    </a:lnTo>
                    <a:lnTo>
                      <a:pt x="1526" y="6"/>
                    </a:lnTo>
                    <a:lnTo>
                      <a:pt x="1528" y="6"/>
                    </a:lnTo>
                    <a:lnTo>
                      <a:pt x="1529" y="6"/>
                    </a:lnTo>
                    <a:lnTo>
                      <a:pt x="1531" y="7"/>
                    </a:lnTo>
                    <a:lnTo>
                      <a:pt x="1532" y="7"/>
                    </a:lnTo>
                    <a:lnTo>
                      <a:pt x="1534" y="7"/>
                    </a:lnTo>
                    <a:lnTo>
                      <a:pt x="1535" y="7"/>
                    </a:lnTo>
                    <a:lnTo>
                      <a:pt x="1537" y="7"/>
                    </a:lnTo>
                    <a:lnTo>
                      <a:pt x="1539" y="6"/>
                    </a:lnTo>
                    <a:lnTo>
                      <a:pt x="1540" y="6"/>
                    </a:lnTo>
                    <a:lnTo>
                      <a:pt x="1541" y="6"/>
                    </a:lnTo>
                    <a:lnTo>
                      <a:pt x="1543" y="5"/>
                    </a:lnTo>
                    <a:lnTo>
                      <a:pt x="1545" y="5"/>
                    </a:lnTo>
                    <a:lnTo>
                      <a:pt x="1546" y="4"/>
                    </a:lnTo>
                    <a:lnTo>
                      <a:pt x="1547" y="4"/>
                    </a:lnTo>
                    <a:lnTo>
                      <a:pt x="1549" y="3"/>
                    </a:lnTo>
                    <a:lnTo>
                      <a:pt x="1551" y="3"/>
                    </a:lnTo>
                    <a:lnTo>
                      <a:pt x="1552" y="2"/>
                    </a:lnTo>
                    <a:lnTo>
                      <a:pt x="1554" y="1"/>
                    </a:lnTo>
                    <a:lnTo>
                      <a:pt x="1555" y="1"/>
                    </a:lnTo>
                    <a:lnTo>
                      <a:pt x="1557" y="1"/>
                    </a:lnTo>
                    <a:lnTo>
                      <a:pt x="1558" y="0"/>
                    </a:lnTo>
                    <a:lnTo>
                      <a:pt x="1560" y="0"/>
                    </a:lnTo>
                    <a:lnTo>
                      <a:pt x="1561" y="0"/>
                    </a:lnTo>
                    <a:lnTo>
                      <a:pt x="1563" y="0"/>
                    </a:lnTo>
                    <a:lnTo>
                      <a:pt x="1564" y="0"/>
                    </a:lnTo>
                    <a:lnTo>
                      <a:pt x="1566" y="1"/>
                    </a:lnTo>
                    <a:lnTo>
                      <a:pt x="1567" y="1"/>
                    </a:lnTo>
                    <a:lnTo>
                      <a:pt x="1569" y="2"/>
                    </a:lnTo>
                    <a:lnTo>
                      <a:pt x="1570" y="3"/>
                    </a:lnTo>
                    <a:lnTo>
                      <a:pt x="1572" y="3"/>
                    </a:lnTo>
                    <a:lnTo>
                      <a:pt x="1574" y="4"/>
                    </a:lnTo>
                    <a:lnTo>
                      <a:pt x="1575" y="5"/>
                    </a:lnTo>
                    <a:lnTo>
                      <a:pt x="1576" y="6"/>
                    </a:lnTo>
                    <a:lnTo>
                      <a:pt x="1578" y="8"/>
                    </a:lnTo>
                    <a:lnTo>
                      <a:pt x="1580" y="9"/>
                    </a:lnTo>
                    <a:lnTo>
                      <a:pt x="1581" y="10"/>
                    </a:lnTo>
                    <a:lnTo>
                      <a:pt x="1583" y="11"/>
                    </a:lnTo>
                    <a:lnTo>
                      <a:pt x="1584" y="13"/>
                    </a:lnTo>
                    <a:lnTo>
                      <a:pt x="1586" y="14"/>
                    </a:lnTo>
                    <a:lnTo>
                      <a:pt x="1587" y="15"/>
                    </a:lnTo>
                    <a:lnTo>
                      <a:pt x="1589" y="16"/>
                    </a:lnTo>
                    <a:lnTo>
                      <a:pt x="1590" y="17"/>
                    </a:lnTo>
                    <a:lnTo>
                      <a:pt x="1592" y="18"/>
                    </a:lnTo>
                    <a:lnTo>
                      <a:pt x="1593" y="19"/>
                    </a:lnTo>
                    <a:lnTo>
                      <a:pt x="1595" y="19"/>
                    </a:lnTo>
                    <a:lnTo>
                      <a:pt x="1596" y="20"/>
                    </a:lnTo>
                    <a:lnTo>
                      <a:pt x="1598" y="20"/>
                    </a:lnTo>
                    <a:lnTo>
                      <a:pt x="1599" y="20"/>
                    </a:lnTo>
                    <a:lnTo>
                      <a:pt x="1601" y="20"/>
                    </a:lnTo>
                    <a:lnTo>
                      <a:pt x="1602" y="20"/>
                    </a:lnTo>
                    <a:lnTo>
                      <a:pt x="1604" y="19"/>
                    </a:lnTo>
                    <a:lnTo>
                      <a:pt x="1605" y="19"/>
                    </a:lnTo>
                    <a:lnTo>
                      <a:pt x="1607" y="18"/>
                    </a:lnTo>
                    <a:lnTo>
                      <a:pt x="1608" y="18"/>
                    </a:lnTo>
                    <a:lnTo>
                      <a:pt x="1610" y="17"/>
                    </a:lnTo>
                    <a:lnTo>
                      <a:pt x="1612" y="16"/>
                    </a:lnTo>
                    <a:lnTo>
                      <a:pt x="1613" y="15"/>
                    </a:lnTo>
                    <a:lnTo>
                      <a:pt x="1614" y="14"/>
                    </a:lnTo>
                    <a:lnTo>
                      <a:pt x="1616" y="13"/>
                    </a:lnTo>
                    <a:lnTo>
                      <a:pt x="1618" y="12"/>
                    </a:lnTo>
                    <a:lnTo>
                      <a:pt x="1619" y="11"/>
                    </a:lnTo>
                    <a:lnTo>
                      <a:pt x="1620" y="10"/>
                    </a:lnTo>
                    <a:lnTo>
                      <a:pt x="1622" y="9"/>
                    </a:lnTo>
                    <a:lnTo>
                      <a:pt x="1624" y="9"/>
                    </a:lnTo>
                    <a:lnTo>
                      <a:pt x="1625" y="8"/>
                    </a:lnTo>
                    <a:lnTo>
                      <a:pt x="1627" y="7"/>
                    </a:lnTo>
                    <a:lnTo>
                      <a:pt x="1628" y="7"/>
                    </a:lnTo>
                    <a:lnTo>
                      <a:pt x="1630" y="6"/>
                    </a:lnTo>
                    <a:lnTo>
                      <a:pt x="1631" y="6"/>
                    </a:lnTo>
                    <a:lnTo>
                      <a:pt x="1633" y="6"/>
                    </a:lnTo>
                    <a:lnTo>
                      <a:pt x="1634" y="6"/>
                    </a:lnTo>
                    <a:lnTo>
                      <a:pt x="1636" y="6"/>
                    </a:lnTo>
                    <a:lnTo>
                      <a:pt x="1637" y="7"/>
                    </a:lnTo>
                    <a:lnTo>
                      <a:pt x="1639" y="7"/>
                    </a:lnTo>
                    <a:lnTo>
                      <a:pt x="1641" y="8"/>
                    </a:lnTo>
                    <a:lnTo>
                      <a:pt x="1642" y="9"/>
                    </a:lnTo>
                    <a:lnTo>
                      <a:pt x="1643" y="9"/>
                    </a:lnTo>
                    <a:lnTo>
                      <a:pt x="1645" y="10"/>
                    </a:lnTo>
                    <a:lnTo>
                      <a:pt x="1647" y="11"/>
                    </a:lnTo>
                    <a:lnTo>
                      <a:pt x="1648" y="11"/>
                    </a:lnTo>
                    <a:lnTo>
                      <a:pt x="1649" y="12"/>
                    </a:lnTo>
                    <a:lnTo>
                      <a:pt x="1651" y="13"/>
                    </a:lnTo>
                    <a:lnTo>
                      <a:pt x="1653" y="13"/>
                    </a:lnTo>
                    <a:lnTo>
                      <a:pt x="1654" y="14"/>
                    </a:lnTo>
                    <a:lnTo>
                      <a:pt x="1656" y="15"/>
                    </a:lnTo>
                    <a:lnTo>
                      <a:pt x="1657" y="15"/>
                    </a:lnTo>
                    <a:lnTo>
                      <a:pt x="1659" y="15"/>
                    </a:lnTo>
                    <a:lnTo>
                      <a:pt x="1660" y="16"/>
                    </a:lnTo>
                    <a:lnTo>
                      <a:pt x="1662" y="16"/>
                    </a:lnTo>
                    <a:lnTo>
                      <a:pt x="1663" y="16"/>
                    </a:lnTo>
                    <a:lnTo>
                      <a:pt x="1665" y="16"/>
                    </a:lnTo>
                    <a:lnTo>
                      <a:pt x="1666" y="15"/>
                    </a:lnTo>
                    <a:lnTo>
                      <a:pt x="1668" y="15"/>
                    </a:lnTo>
                    <a:lnTo>
                      <a:pt x="1669" y="15"/>
                    </a:lnTo>
                    <a:lnTo>
                      <a:pt x="1671" y="15"/>
                    </a:lnTo>
                    <a:lnTo>
                      <a:pt x="1672" y="14"/>
                    </a:lnTo>
                    <a:lnTo>
                      <a:pt x="1674" y="13"/>
                    </a:lnTo>
                    <a:lnTo>
                      <a:pt x="1675" y="13"/>
                    </a:lnTo>
                    <a:lnTo>
                      <a:pt x="1677" y="12"/>
                    </a:lnTo>
                    <a:lnTo>
                      <a:pt x="1678" y="12"/>
                    </a:lnTo>
                    <a:lnTo>
                      <a:pt x="1680" y="11"/>
                    </a:lnTo>
                    <a:lnTo>
                      <a:pt x="1681" y="11"/>
                    </a:lnTo>
                    <a:lnTo>
                      <a:pt x="1683" y="10"/>
                    </a:lnTo>
                    <a:lnTo>
                      <a:pt x="1685" y="10"/>
                    </a:lnTo>
                    <a:lnTo>
                      <a:pt x="1686" y="10"/>
                    </a:lnTo>
                    <a:lnTo>
                      <a:pt x="1687" y="9"/>
                    </a:lnTo>
                    <a:lnTo>
                      <a:pt x="1689" y="9"/>
                    </a:lnTo>
                    <a:lnTo>
                      <a:pt x="1691" y="9"/>
                    </a:lnTo>
                    <a:lnTo>
                      <a:pt x="1692" y="9"/>
                    </a:lnTo>
                    <a:lnTo>
                      <a:pt x="1694" y="10"/>
                    </a:lnTo>
                    <a:lnTo>
                      <a:pt x="1695" y="10"/>
                    </a:lnTo>
                    <a:lnTo>
                      <a:pt x="1697" y="10"/>
                    </a:lnTo>
                    <a:lnTo>
                      <a:pt x="1698" y="11"/>
                    </a:lnTo>
                    <a:lnTo>
                      <a:pt x="1700" y="11"/>
                    </a:lnTo>
                    <a:lnTo>
                      <a:pt x="1701" y="12"/>
                    </a:lnTo>
                    <a:lnTo>
                      <a:pt x="1703" y="13"/>
                    </a:lnTo>
                    <a:lnTo>
                      <a:pt x="1704" y="14"/>
                    </a:lnTo>
                    <a:lnTo>
                      <a:pt x="1706" y="15"/>
                    </a:lnTo>
                    <a:lnTo>
                      <a:pt x="1707" y="16"/>
                    </a:lnTo>
                    <a:lnTo>
                      <a:pt x="1709" y="17"/>
                    </a:lnTo>
                    <a:lnTo>
                      <a:pt x="1710" y="18"/>
                    </a:lnTo>
                    <a:lnTo>
                      <a:pt x="1712" y="18"/>
                    </a:lnTo>
                    <a:lnTo>
                      <a:pt x="1714" y="19"/>
                    </a:lnTo>
                    <a:lnTo>
                      <a:pt x="1715" y="20"/>
                    </a:lnTo>
                    <a:lnTo>
                      <a:pt x="1716" y="21"/>
                    </a:lnTo>
                    <a:lnTo>
                      <a:pt x="1718" y="22"/>
                    </a:lnTo>
                    <a:lnTo>
                      <a:pt x="1720" y="22"/>
                    </a:lnTo>
                    <a:lnTo>
                      <a:pt x="1721" y="23"/>
                    </a:lnTo>
                    <a:lnTo>
                      <a:pt x="1722" y="23"/>
                    </a:lnTo>
                    <a:lnTo>
                      <a:pt x="1724" y="23"/>
                    </a:lnTo>
                    <a:lnTo>
                      <a:pt x="1726" y="24"/>
                    </a:lnTo>
                    <a:lnTo>
                      <a:pt x="1727" y="24"/>
                    </a:lnTo>
                    <a:lnTo>
                      <a:pt x="1729" y="24"/>
                    </a:lnTo>
                    <a:lnTo>
                      <a:pt x="1730" y="24"/>
                    </a:lnTo>
                    <a:lnTo>
                      <a:pt x="1732" y="24"/>
                    </a:lnTo>
                    <a:lnTo>
                      <a:pt x="1733" y="23"/>
                    </a:lnTo>
                    <a:lnTo>
                      <a:pt x="1735" y="23"/>
                    </a:lnTo>
                    <a:lnTo>
                      <a:pt x="1736" y="22"/>
                    </a:lnTo>
                    <a:lnTo>
                      <a:pt x="1738" y="22"/>
                    </a:lnTo>
                    <a:lnTo>
                      <a:pt x="1739" y="21"/>
                    </a:lnTo>
                    <a:lnTo>
                      <a:pt x="1741" y="21"/>
                    </a:lnTo>
                    <a:lnTo>
                      <a:pt x="1742" y="20"/>
                    </a:lnTo>
                    <a:lnTo>
                      <a:pt x="1744" y="19"/>
                    </a:lnTo>
                    <a:lnTo>
                      <a:pt x="1745" y="19"/>
                    </a:lnTo>
                    <a:lnTo>
                      <a:pt x="1747" y="18"/>
                    </a:lnTo>
                    <a:lnTo>
                      <a:pt x="1748" y="18"/>
                    </a:lnTo>
                    <a:lnTo>
                      <a:pt x="1750" y="17"/>
                    </a:lnTo>
                    <a:lnTo>
                      <a:pt x="1751" y="17"/>
                    </a:lnTo>
                    <a:lnTo>
                      <a:pt x="1753" y="16"/>
                    </a:lnTo>
                    <a:lnTo>
                      <a:pt x="1754" y="16"/>
                    </a:lnTo>
                    <a:lnTo>
                      <a:pt x="1756" y="16"/>
                    </a:lnTo>
                    <a:lnTo>
                      <a:pt x="1758" y="15"/>
                    </a:lnTo>
                    <a:lnTo>
                      <a:pt x="1759" y="15"/>
                    </a:lnTo>
                    <a:lnTo>
                      <a:pt x="1760" y="15"/>
                    </a:lnTo>
                    <a:lnTo>
                      <a:pt x="1762" y="15"/>
                    </a:lnTo>
                    <a:lnTo>
                      <a:pt x="1764" y="15"/>
                    </a:lnTo>
                    <a:lnTo>
                      <a:pt x="1765" y="15"/>
                    </a:lnTo>
                    <a:lnTo>
                      <a:pt x="1767" y="15"/>
                    </a:lnTo>
                    <a:lnTo>
                      <a:pt x="1768" y="15"/>
                    </a:lnTo>
                    <a:lnTo>
                      <a:pt x="1770" y="16"/>
                    </a:lnTo>
                    <a:lnTo>
                      <a:pt x="1771" y="16"/>
                    </a:lnTo>
                    <a:lnTo>
                      <a:pt x="1773" y="16"/>
                    </a:lnTo>
                    <a:lnTo>
                      <a:pt x="1774" y="17"/>
                    </a:lnTo>
                    <a:lnTo>
                      <a:pt x="1776" y="17"/>
                    </a:lnTo>
                    <a:lnTo>
                      <a:pt x="1777" y="18"/>
                    </a:lnTo>
                    <a:lnTo>
                      <a:pt x="1779" y="19"/>
                    </a:lnTo>
                    <a:lnTo>
                      <a:pt x="1780" y="19"/>
                    </a:lnTo>
                    <a:lnTo>
                      <a:pt x="1782" y="20"/>
                    </a:lnTo>
                    <a:lnTo>
                      <a:pt x="1783" y="21"/>
                    </a:lnTo>
                    <a:lnTo>
                      <a:pt x="1785" y="22"/>
                    </a:lnTo>
                    <a:lnTo>
                      <a:pt x="1787" y="23"/>
                    </a:lnTo>
                    <a:lnTo>
                      <a:pt x="1788" y="24"/>
                    </a:lnTo>
                    <a:lnTo>
                      <a:pt x="1789" y="25"/>
                    </a:lnTo>
                    <a:lnTo>
                      <a:pt x="1791" y="25"/>
                    </a:lnTo>
                    <a:lnTo>
                      <a:pt x="1793" y="27"/>
                    </a:lnTo>
                    <a:lnTo>
                      <a:pt x="1794" y="28"/>
                    </a:lnTo>
                    <a:lnTo>
                      <a:pt x="1796" y="29"/>
                    </a:lnTo>
                    <a:lnTo>
                      <a:pt x="1797" y="30"/>
                    </a:lnTo>
                    <a:lnTo>
                      <a:pt x="1799" y="31"/>
                    </a:lnTo>
                    <a:lnTo>
                      <a:pt x="1800" y="32"/>
                    </a:lnTo>
                    <a:lnTo>
                      <a:pt x="1802" y="33"/>
                    </a:lnTo>
                    <a:lnTo>
                      <a:pt x="1803" y="34"/>
                    </a:lnTo>
                    <a:lnTo>
                      <a:pt x="1805" y="35"/>
                    </a:lnTo>
                    <a:lnTo>
                      <a:pt x="1806" y="36"/>
                    </a:lnTo>
                    <a:lnTo>
                      <a:pt x="1808" y="37"/>
                    </a:lnTo>
                    <a:lnTo>
                      <a:pt x="1809" y="37"/>
                    </a:lnTo>
                    <a:lnTo>
                      <a:pt x="1811" y="39"/>
                    </a:lnTo>
                    <a:lnTo>
                      <a:pt x="1812" y="39"/>
                    </a:lnTo>
                    <a:lnTo>
                      <a:pt x="1814" y="40"/>
                    </a:lnTo>
                    <a:lnTo>
                      <a:pt x="1815" y="41"/>
                    </a:lnTo>
                    <a:lnTo>
                      <a:pt x="1817" y="41"/>
                    </a:lnTo>
                    <a:lnTo>
                      <a:pt x="1818" y="42"/>
                    </a:lnTo>
                    <a:lnTo>
                      <a:pt x="1820" y="42"/>
                    </a:lnTo>
                    <a:lnTo>
                      <a:pt x="1821" y="42"/>
                    </a:lnTo>
                    <a:lnTo>
                      <a:pt x="1823" y="43"/>
                    </a:lnTo>
                    <a:lnTo>
                      <a:pt x="1824" y="43"/>
                    </a:lnTo>
                    <a:lnTo>
                      <a:pt x="1826" y="43"/>
                    </a:lnTo>
                    <a:lnTo>
                      <a:pt x="1827" y="43"/>
                    </a:lnTo>
                    <a:lnTo>
                      <a:pt x="1829" y="42"/>
                    </a:lnTo>
                    <a:lnTo>
                      <a:pt x="1831" y="42"/>
                    </a:lnTo>
                    <a:lnTo>
                      <a:pt x="1832" y="42"/>
                    </a:lnTo>
                    <a:lnTo>
                      <a:pt x="1833" y="41"/>
                    </a:lnTo>
                    <a:lnTo>
                      <a:pt x="1835" y="41"/>
                    </a:lnTo>
                    <a:lnTo>
                      <a:pt x="1837" y="40"/>
                    </a:lnTo>
                    <a:lnTo>
                      <a:pt x="1838" y="40"/>
                    </a:lnTo>
                    <a:lnTo>
                      <a:pt x="1840" y="39"/>
                    </a:lnTo>
                    <a:lnTo>
                      <a:pt x="1841" y="38"/>
                    </a:lnTo>
                    <a:lnTo>
                      <a:pt x="1843" y="37"/>
                    </a:lnTo>
                    <a:lnTo>
                      <a:pt x="1844" y="37"/>
                    </a:lnTo>
                    <a:lnTo>
                      <a:pt x="1846" y="36"/>
                    </a:lnTo>
                    <a:lnTo>
                      <a:pt x="1847" y="35"/>
                    </a:lnTo>
                    <a:lnTo>
                      <a:pt x="1849" y="34"/>
                    </a:lnTo>
                    <a:lnTo>
                      <a:pt x="1850" y="34"/>
                    </a:lnTo>
                    <a:lnTo>
                      <a:pt x="1852" y="33"/>
                    </a:lnTo>
                    <a:lnTo>
                      <a:pt x="1853" y="33"/>
                    </a:lnTo>
                    <a:lnTo>
                      <a:pt x="1855" y="32"/>
                    </a:lnTo>
                    <a:lnTo>
                      <a:pt x="1856" y="31"/>
                    </a:lnTo>
                    <a:lnTo>
                      <a:pt x="1858" y="31"/>
                    </a:lnTo>
                    <a:lnTo>
                      <a:pt x="1860" y="31"/>
                    </a:lnTo>
                    <a:lnTo>
                      <a:pt x="1861" y="31"/>
                    </a:lnTo>
                    <a:lnTo>
                      <a:pt x="1862" y="31"/>
                    </a:lnTo>
                    <a:lnTo>
                      <a:pt x="1864" y="31"/>
                    </a:lnTo>
                    <a:lnTo>
                      <a:pt x="1866" y="31"/>
                    </a:lnTo>
                    <a:lnTo>
                      <a:pt x="1867" y="31"/>
                    </a:lnTo>
                    <a:lnTo>
                      <a:pt x="1869" y="31"/>
                    </a:lnTo>
                    <a:lnTo>
                      <a:pt x="1870" y="32"/>
                    </a:lnTo>
                    <a:lnTo>
                      <a:pt x="1872" y="32"/>
                    </a:lnTo>
                    <a:lnTo>
                      <a:pt x="1873" y="33"/>
                    </a:lnTo>
                    <a:lnTo>
                      <a:pt x="1875" y="33"/>
                    </a:lnTo>
                    <a:lnTo>
                      <a:pt x="1876" y="34"/>
                    </a:lnTo>
                    <a:lnTo>
                      <a:pt x="1877" y="34"/>
                    </a:lnTo>
                    <a:lnTo>
                      <a:pt x="1879" y="35"/>
                    </a:lnTo>
                    <a:lnTo>
                      <a:pt x="1881" y="36"/>
                    </a:lnTo>
                    <a:lnTo>
                      <a:pt x="1882" y="36"/>
                    </a:lnTo>
                    <a:lnTo>
                      <a:pt x="1884" y="37"/>
                    </a:lnTo>
                    <a:lnTo>
                      <a:pt x="1885" y="37"/>
                    </a:lnTo>
                    <a:lnTo>
                      <a:pt x="1887" y="38"/>
                    </a:lnTo>
                    <a:lnTo>
                      <a:pt x="1888" y="38"/>
                    </a:lnTo>
                    <a:lnTo>
                      <a:pt x="1890" y="39"/>
                    </a:lnTo>
                    <a:lnTo>
                      <a:pt x="1891" y="39"/>
                    </a:lnTo>
                    <a:lnTo>
                      <a:pt x="1893" y="39"/>
                    </a:lnTo>
                    <a:lnTo>
                      <a:pt x="1894" y="39"/>
                    </a:lnTo>
                    <a:lnTo>
                      <a:pt x="1896" y="39"/>
                    </a:lnTo>
                    <a:lnTo>
                      <a:pt x="1898" y="39"/>
                    </a:lnTo>
                    <a:lnTo>
                      <a:pt x="1899" y="39"/>
                    </a:lnTo>
                    <a:lnTo>
                      <a:pt x="1900" y="38"/>
                    </a:lnTo>
                    <a:lnTo>
                      <a:pt x="1902" y="38"/>
                    </a:lnTo>
                    <a:lnTo>
                      <a:pt x="1904" y="37"/>
                    </a:lnTo>
                    <a:lnTo>
                      <a:pt x="1905" y="37"/>
                    </a:lnTo>
                    <a:lnTo>
                      <a:pt x="1906" y="36"/>
                    </a:lnTo>
                    <a:lnTo>
                      <a:pt x="1908" y="36"/>
                    </a:lnTo>
                    <a:lnTo>
                      <a:pt x="1910" y="35"/>
                    </a:lnTo>
                    <a:lnTo>
                      <a:pt x="1911" y="34"/>
                    </a:lnTo>
                    <a:lnTo>
                      <a:pt x="1913" y="34"/>
                    </a:lnTo>
                    <a:lnTo>
                      <a:pt x="1914" y="33"/>
                    </a:lnTo>
                    <a:lnTo>
                      <a:pt x="1916" y="33"/>
                    </a:lnTo>
                    <a:lnTo>
                      <a:pt x="1917" y="32"/>
                    </a:lnTo>
                    <a:lnTo>
                      <a:pt x="1919" y="31"/>
                    </a:lnTo>
                    <a:lnTo>
                      <a:pt x="1920" y="31"/>
                    </a:lnTo>
                    <a:lnTo>
                      <a:pt x="1922" y="31"/>
                    </a:lnTo>
                    <a:lnTo>
                      <a:pt x="1923" y="30"/>
                    </a:lnTo>
                    <a:lnTo>
                      <a:pt x="1925" y="30"/>
                    </a:lnTo>
                    <a:lnTo>
                      <a:pt x="1926" y="30"/>
                    </a:lnTo>
                    <a:lnTo>
                      <a:pt x="1928" y="30"/>
                    </a:lnTo>
                    <a:lnTo>
                      <a:pt x="1929" y="30"/>
                    </a:lnTo>
                    <a:lnTo>
                      <a:pt x="1931" y="30"/>
                    </a:lnTo>
                    <a:lnTo>
                      <a:pt x="1933" y="30"/>
                    </a:lnTo>
                    <a:lnTo>
                      <a:pt x="1934" y="30"/>
                    </a:lnTo>
                    <a:lnTo>
                      <a:pt x="1935" y="30"/>
                    </a:lnTo>
                    <a:lnTo>
                      <a:pt x="1937" y="30"/>
                    </a:lnTo>
                    <a:lnTo>
                      <a:pt x="1939" y="31"/>
                    </a:lnTo>
                    <a:lnTo>
                      <a:pt x="1940" y="31"/>
                    </a:lnTo>
                    <a:lnTo>
                      <a:pt x="1942" y="31"/>
                    </a:lnTo>
                    <a:lnTo>
                      <a:pt x="1943" y="32"/>
                    </a:lnTo>
                    <a:lnTo>
                      <a:pt x="1944" y="32"/>
                    </a:lnTo>
                    <a:lnTo>
                      <a:pt x="1946" y="32"/>
                    </a:lnTo>
                    <a:lnTo>
                      <a:pt x="1948" y="33"/>
                    </a:lnTo>
                    <a:lnTo>
                      <a:pt x="1949" y="33"/>
                    </a:lnTo>
                    <a:lnTo>
                      <a:pt x="1951" y="33"/>
                    </a:lnTo>
                    <a:lnTo>
                      <a:pt x="1952" y="33"/>
                    </a:lnTo>
                    <a:lnTo>
                      <a:pt x="1954" y="33"/>
                    </a:lnTo>
                    <a:lnTo>
                      <a:pt x="1955" y="33"/>
                    </a:lnTo>
                    <a:lnTo>
                      <a:pt x="1957" y="33"/>
                    </a:lnTo>
                    <a:lnTo>
                      <a:pt x="1958" y="33"/>
                    </a:lnTo>
                    <a:lnTo>
                      <a:pt x="1960" y="33"/>
                    </a:lnTo>
                    <a:lnTo>
                      <a:pt x="1961" y="32"/>
                    </a:lnTo>
                    <a:lnTo>
                      <a:pt x="1963" y="32"/>
                    </a:lnTo>
                    <a:lnTo>
                      <a:pt x="1964" y="31"/>
                    </a:lnTo>
                    <a:lnTo>
                      <a:pt x="1966" y="31"/>
                    </a:lnTo>
                    <a:lnTo>
                      <a:pt x="1967" y="30"/>
                    </a:lnTo>
                    <a:lnTo>
                      <a:pt x="1969" y="30"/>
                    </a:lnTo>
                    <a:lnTo>
                      <a:pt x="1971" y="29"/>
                    </a:lnTo>
                    <a:lnTo>
                      <a:pt x="1972" y="29"/>
                    </a:lnTo>
                    <a:lnTo>
                      <a:pt x="1973" y="28"/>
                    </a:lnTo>
                    <a:lnTo>
                      <a:pt x="1975" y="28"/>
                    </a:lnTo>
                    <a:lnTo>
                      <a:pt x="1977" y="27"/>
                    </a:lnTo>
                    <a:lnTo>
                      <a:pt x="1978" y="27"/>
                    </a:lnTo>
                    <a:lnTo>
                      <a:pt x="1979" y="26"/>
                    </a:lnTo>
                    <a:lnTo>
                      <a:pt x="1981" y="25"/>
                    </a:lnTo>
                    <a:lnTo>
                      <a:pt x="1983" y="25"/>
                    </a:lnTo>
                    <a:lnTo>
                      <a:pt x="1984" y="25"/>
                    </a:lnTo>
                    <a:lnTo>
                      <a:pt x="1986" y="24"/>
                    </a:lnTo>
                    <a:lnTo>
                      <a:pt x="1987" y="24"/>
                    </a:lnTo>
                    <a:lnTo>
                      <a:pt x="1989" y="24"/>
                    </a:lnTo>
                    <a:lnTo>
                      <a:pt x="1990" y="24"/>
                    </a:lnTo>
                    <a:lnTo>
                      <a:pt x="1992" y="24"/>
                    </a:lnTo>
                    <a:lnTo>
                      <a:pt x="1993" y="24"/>
                    </a:lnTo>
                    <a:lnTo>
                      <a:pt x="1995" y="24"/>
                    </a:lnTo>
                    <a:lnTo>
                      <a:pt x="1996" y="25"/>
                    </a:lnTo>
                    <a:lnTo>
                      <a:pt x="1998" y="25"/>
                    </a:lnTo>
                    <a:lnTo>
                      <a:pt x="2000" y="25"/>
                    </a:lnTo>
                    <a:lnTo>
                      <a:pt x="2001" y="26"/>
                    </a:lnTo>
                    <a:lnTo>
                      <a:pt x="2002" y="27"/>
                    </a:lnTo>
                    <a:lnTo>
                      <a:pt x="2004" y="27"/>
                    </a:lnTo>
                    <a:lnTo>
                      <a:pt x="2006" y="28"/>
                    </a:lnTo>
                    <a:lnTo>
                      <a:pt x="2007" y="28"/>
                    </a:lnTo>
                    <a:lnTo>
                      <a:pt x="2008" y="29"/>
                    </a:lnTo>
                    <a:lnTo>
                      <a:pt x="2010" y="29"/>
                    </a:lnTo>
                    <a:lnTo>
                      <a:pt x="2011" y="30"/>
                    </a:lnTo>
                    <a:lnTo>
                      <a:pt x="2013" y="31"/>
                    </a:lnTo>
                    <a:lnTo>
                      <a:pt x="2015" y="31"/>
                    </a:lnTo>
                    <a:lnTo>
                      <a:pt x="2016" y="32"/>
                    </a:lnTo>
                    <a:lnTo>
                      <a:pt x="2017" y="33"/>
                    </a:lnTo>
                    <a:lnTo>
                      <a:pt x="2019" y="33"/>
                    </a:lnTo>
                    <a:lnTo>
                      <a:pt x="2021" y="34"/>
                    </a:lnTo>
                    <a:lnTo>
                      <a:pt x="2022" y="34"/>
                    </a:lnTo>
                    <a:lnTo>
                      <a:pt x="2024" y="35"/>
                    </a:lnTo>
                    <a:lnTo>
                      <a:pt x="2025" y="35"/>
                    </a:lnTo>
                    <a:lnTo>
                      <a:pt x="2027" y="36"/>
                    </a:lnTo>
                    <a:lnTo>
                      <a:pt x="2028" y="36"/>
                    </a:lnTo>
                    <a:lnTo>
                      <a:pt x="2030" y="36"/>
                    </a:lnTo>
                    <a:lnTo>
                      <a:pt x="2031" y="37"/>
                    </a:lnTo>
                    <a:lnTo>
                      <a:pt x="2033" y="37"/>
                    </a:lnTo>
                    <a:lnTo>
                      <a:pt x="2034" y="37"/>
                    </a:lnTo>
                    <a:lnTo>
                      <a:pt x="2036" y="37"/>
                    </a:lnTo>
                    <a:lnTo>
                      <a:pt x="2037" y="38"/>
                    </a:lnTo>
                    <a:lnTo>
                      <a:pt x="2039" y="38"/>
                    </a:lnTo>
                    <a:lnTo>
                      <a:pt x="2040" y="38"/>
                    </a:lnTo>
                    <a:lnTo>
                      <a:pt x="2042" y="39"/>
                    </a:lnTo>
                    <a:lnTo>
                      <a:pt x="2044" y="39"/>
                    </a:lnTo>
                    <a:lnTo>
                      <a:pt x="2045" y="39"/>
                    </a:lnTo>
                    <a:lnTo>
                      <a:pt x="2046" y="39"/>
                    </a:lnTo>
                    <a:lnTo>
                      <a:pt x="2048" y="39"/>
                    </a:lnTo>
                    <a:lnTo>
                      <a:pt x="2050" y="39"/>
                    </a:lnTo>
                    <a:lnTo>
                      <a:pt x="2051" y="40"/>
                    </a:lnTo>
                    <a:lnTo>
                      <a:pt x="2053" y="40"/>
                    </a:lnTo>
                    <a:lnTo>
                      <a:pt x="2054" y="40"/>
                    </a:lnTo>
                    <a:lnTo>
                      <a:pt x="2056" y="40"/>
                    </a:lnTo>
                    <a:lnTo>
                      <a:pt x="2057" y="40"/>
                    </a:lnTo>
                    <a:lnTo>
                      <a:pt x="2059" y="40"/>
                    </a:lnTo>
                    <a:lnTo>
                      <a:pt x="2060" y="40"/>
                    </a:lnTo>
                    <a:lnTo>
                      <a:pt x="2062" y="40"/>
                    </a:lnTo>
                    <a:lnTo>
                      <a:pt x="2063" y="40"/>
                    </a:lnTo>
                    <a:lnTo>
                      <a:pt x="2065" y="40"/>
                    </a:lnTo>
                    <a:lnTo>
                      <a:pt x="2066" y="40"/>
                    </a:lnTo>
                    <a:lnTo>
                      <a:pt x="2068" y="40"/>
                    </a:lnTo>
                    <a:lnTo>
                      <a:pt x="2069" y="40"/>
                    </a:lnTo>
                    <a:lnTo>
                      <a:pt x="2071" y="40"/>
                    </a:lnTo>
                    <a:lnTo>
                      <a:pt x="2073" y="40"/>
                    </a:lnTo>
                    <a:lnTo>
                      <a:pt x="2074" y="39"/>
                    </a:lnTo>
                    <a:lnTo>
                      <a:pt x="2075" y="39"/>
                    </a:lnTo>
                    <a:lnTo>
                      <a:pt x="2077" y="39"/>
                    </a:lnTo>
                    <a:lnTo>
                      <a:pt x="2078" y="39"/>
                    </a:lnTo>
                    <a:lnTo>
                      <a:pt x="2080" y="38"/>
                    </a:lnTo>
                    <a:lnTo>
                      <a:pt x="2081" y="37"/>
                    </a:lnTo>
                    <a:lnTo>
                      <a:pt x="2083" y="37"/>
                    </a:lnTo>
                    <a:lnTo>
                      <a:pt x="2084" y="36"/>
                    </a:lnTo>
                    <a:lnTo>
                      <a:pt x="2086" y="36"/>
                    </a:lnTo>
                    <a:lnTo>
                      <a:pt x="2088" y="35"/>
                    </a:lnTo>
                    <a:lnTo>
                      <a:pt x="2089" y="35"/>
                    </a:lnTo>
                    <a:lnTo>
                      <a:pt x="2090" y="34"/>
                    </a:lnTo>
                    <a:lnTo>
                      <a:pt x="2092" y="34"/>
                    </a:lnTo>
                    <a:lnTo>
                      <a:pt x="2094" y="33"/>
                    </a:lnTo>
                    <a:lnTo>
                      <a:pt x="2095" y="33"/>
                    </a:lnTo>
                    <a:lnTo>
                      <a:pt x="2097" y="32"/>
                    </a:lnTo>
                    <a:lnTo>
                      <a:pt x="2098" y="31"/>
                    </a:lnTo>
                    <a:lnTo>
                      <a:pt x="2100" y="31"/>
                    </a:lnTo>
                    <a:lnTo>
                      <a:pt x="2101" y="30"/>
                    </a:lnTo>
                    <a:lnTo>
                      <a:pt x="2103" y="30"/>
                    </a:lnTo>
                    <a:lnTo>
                      <a:pt x="2104" y="29"/>
                    </a:lnTo>
                    <a:lnTo>
                      <a:pt x="2106" y="28"/>
                    </a:lnTo>
                    <a:lnTo>
                      <a:pt x="2107" y="28"/>
                    </a:lnTo>
                    <a:lnTo>
                      <a:pt x="2109" y="27"/>
                    </a:lnTo>
                    <a:lnTo>
                      <a:pt x="2110" y="27"/>
                    </a:lnTo>
                    <a:lnTo>
                      <a:pt x="2112" y="26"/>
                    </a:lnTo>
                    <a:lnTo>
                      <a:pt x="2113" y="26"/>
                    </a:lnTo>
                    <a:lnTo>
                      <a:pt x="2115" y="25"/>
                    </a:lnTo>
                    <a:lnTo>
                      <a:pt x="2117" y="25"/>
                    </a:lnTo>
                    <a:lnTo>
                      <a:pt x="2118" y="24"/>
                    </a:lnTo>
                    <a:lnTo>
                      <a:pt x="2119" y="24"/>
                    </a:lnTo>
                    <a:lnTo>
                      <a:pt x="2121" y="23"/>
                    </a:lnTo>
                    <a:lnTo>
                      <a:pt x="2123" y="23"/>
                    </a:lnTo>
                    <a:lnTo>
                      <a:pt x="2124" y="23"/>
                    </a:lnTo>
                    <a:lnTo>
                      <a:pt x="2126" y="22"/>
                    </a:lnTo>
                    <a:lnTo>
                      <a:pt x="2127" y="22"/>
                    </a:lnTo>
                    <a:lnTo>
                      <a:pt x="2129" y="21"/>
                    </a:lnTo>
                    <a:lnTo>
                      <a:pt x="2130" y="21"/>
                    </a:lnTo>
                    <a:lnTo>
                      <a:pt x="2132" y="20"/>
                    </a:lnTo>
                    <a:lnTo>
                      <a:pt x="2133" y="20"/>
                    </a:lnTo>
                    <a:lnTo>
                      <a:pt x="2135" y="19"/>
                    </a:lnTo>
                    <a:lnTo>
                      <a:pt x="2136" y="19"/>
                    </a:lnTo>
                    <a:lnTo>
                      <a:pt x="2138" y="19"/>
                    </a:lnTo>
                    <a:lnTo>
                      <a:pt x="2139" y="18"/>
                    </a:lnTo>
                    <a:lnTo>
                      <a:pt x="2141" y="18"/>
                    </a:lnTo>
                    <a:lnTo>
                      <a:pt x="2142" y="17"/>
                    </a:lnTo>
                    <a:lnTo>
                      <a:pt x="2144" y="17"/>
                    </a:lnTo>
                    <a:lnTo>
                      <a:pt x="2145" y="17"/>
                    </a:lnTo>
                    <a:lnTo>
                      <a:pt x="2147" y="17"/>
                    </a:lnTo>
                    <a:lnTo>
                      <a:pt x="2148" y="16"/>
                    </a:lnTo>
                    <a:lnTo>
                      <a:pt x="2150" y="16"/>
                    </a:lnTo>
                    <a:lnTo>
                      <a:pt x="2151" y="16"/>
                    </a:lnTo>
                    <a:lnTo>
                      <a:pt x="2153" y="16"/>
                    </a:lnTo>
                    <a:lnTo>
                      <a:pt x="2155" y="16"/>
                    </a:lnTo>
                    <a:lnTo>
                      <a:pt x="2156" y="15"/>
                    </a:lnTo>
                    <a:lnTo>
                      <a:pt x="2157" y="15"/>
                    </a:lnTo>
                    <a:lnTo>
                      <a:pt x="2159" y="15"/>
                    </a:lnTo>
                    <a:lnTo>
                      <a:pt x="2161" y="15"/>
                    </a:lnTo>
                    <a:lnTo>
                      <a:pt x="2162" y="15"/>
                    </a:lnTo>
                    <a:lnTo>
                      <a:pt x="2163" y="15"/>
                    </a:lnTo>
                    <a:lnTo>
                      <a:pt x="2165" y="15"/>
                    </a:lnTo>
                    <a:lnTo>
                      <a:pt x="2167" y="15"/>
                    </a:lnTo>
                    <a:lnTo>
                      <a:pt x="2168" y="16"/>
                    </a:lnTo>
                    <a:lnTo>
                      <a:pt x="2170" y="16"/>
                    </a:lnTo>
                    <a:lnTo>
                      <a:pt x="2171" y="16"/>
                    </a:lnTo>
                    <a:lnTo>
                      <a:pt x="2173" y="16"/>
                    </a:lnTo>
                    <a:lnTo>
                      <a:pt x="2174" y="16"/>
                    </a:lnTo>
                    <a:lnTo>
                      <a:pt x="2176" y="16"/>
                    </a:lnTo>
                    <a:lnTo>
                      <a:pt x="2177" y="17"/>
                    </a:lnTo>
                    <a:lnTo>
                      <a:pt x="2179" y="17"/>
                    </a:lnTo>
                    <a:lnTo>
                      <a:pt x="2180" y="17"/>
                    </a:lnTo>
                    <a:lnTo>
                      <a:pt x="2182" y="17"/>
                    </a:lnTo>
                    <a:lnTo>
                      <a:pt x="2183" y="18"/>
                    </a:lnTo>
                    <a:lnTo>
                      <a:pt x="2185" y="18"/>
                    </a:lnTo>
                    <a:lnTo>
                      <a:pt x="2186" y="18"/>
                    </a:lnTo>
                    <a:lnTo>
                      <a:pt x="2188" y="18"/>
                    </a:lnTo>
                    <a:lnTo>
                      <a:pt x="2190" y="18"/>
                    </a:lnTo>
                    <a:lnTo>
                      <a:pt x="2191" y="19"/>
                    </a:lnTo>
                    <a:lnTo>
                      <a:pt x="2192" y="19"/>
                    </a:lnTo>
                    <a:lnTo>
                      <a:pt x="2194" y="19"/>
                    </a:lnTo>
                    <a:lnTo>
                      <a:pt x="2196" y="19"/>
                    </a:lnTo>
                    <a:lnTo>
                      <a:pt x="2197" y="19"/>
                    </a:lnTo>
                    <a:lnTo>
                      <a:pt x="2199" y="19"/>
                    </a:lnTo>
                    <a:lnTo>
                      <a:pt x="2200" y="19"/>
                    </a:lnTo>
                    <a:lnTo>
                      <a:pt x="2202" y="19"/>
                    </a:lnTo>
                    <a:lnTo>
                      <a:pt x="2203" y="19"/>
                    </a:lnTo>
                    <a:lnTo>
                      <a:pt x="2205" y="20"/>
                    </a:lnTo>
                    <a:lnTo>
                      <a:pt x="2206" y="20"/>
                    </a:lnTo>
                    <a:lnTo>
                      <a:pt x="2208" y="20"/>
                    </a:lnTo>
                    <a:lnTo>
                      <a:pt x="2209" y="20"/>
                    </a:lnTo>
                    <a:lnTo>
                      <a:pt x="2211" y="20"/>
                    </a:lnTo>
                    <a:lnTo>
                      <a:pt x="2212" y="20"/>
                    </a:lnTo>
                    <a:lnTo>
                      <a:pt x="2214" y="20"/>
                    </a:lnTo>
                    <a:lnTo>
                      <a:pt x="2215" y="20"/>
                    </a:lnTo>
                    <a:lnTo>
                      <a:pt x="2217" y="20"/>
                    </a:lnTo>
                    <a:lnTo>
                      <a:pt x="2218" y="20"/>
                    </a:lnTo>
                    <a:lnTo>
                      <a:pt x="2220" y="19"/>
                    </a:lnTo>
                    <a:lnTo>
                      <a:pt x="2221" y="19"/>
                    </a:lnTo>
                    <a:lnTo>
                      <a:pt x="2223" y="19"/>
                    </a:lnTo>
                    <a:lnTo>
                      <a:pt x="2224" y="19"/>
                    </a:lnTo>
                    <a:lnTo>
                      <a:pt x="2226" y="19"/>
                    </a:lnTo>
                    <a:lnTo>
                      <a:pt x="2228" y="19"/>
                    </a:lnTo>
                    <a:lnTo>
                      <a:pt x="2229" y="19"/>
                    </a:lnTo>
                    <a:lnTo>
                      <a:pt x="2230" y="19"/>
                    </a:lnTo>
                    <a:lnTo>
                      <a:pt x="2232" y="18"/>
                    </a:lnTo>
                    <a:lnTo>
                      <a:pt x="2234" y="18"/>
                    </a:lnTo>
                    <a:lnTo>
                      <a:pt x="2235" y="18"/>
                    </a:lnTo>
                    <a:lnTo>
                      <a:pt x="2236" y="18"/>
                    </a:lnTo>
                    <a:lnTo>
                      <a:pt x="2238" y="18"/>
                    </a:lnTo>
                    <a:lnTo>
                      <a:pt x="2240" y="17"/>
                    </a:lnTo>
                    <a:lnTo>
                      <a:pt x="2241" y="17"/>
                    </a:lnTo>
                    <a:lnTo>
                      <a:pt x="2243" y="17"/>
                    </a:lnTo>
                    <a:lnTo>
                      <a:pt x="2244" y="16"/>
                    </a:lnTo>
                    <a:lnTo>
                      <a:pt x="2246" y="16"/>
                    </a:lnTo>
                    <a:lnTo>
                      <a:pt x="2247" y="16"/>
                    </a:lnTo>
                    <a:lnTo>
                      <a:pt x="2249" y="16"/>
                    </a:lnTo>
                    <a:lnTo>
                      <a:pt x="2250" y="15"/>
                    </a:lnTo>
                    <a:lnTo>
                      <a:pt x="2252" y="15"/>
                    </a:lnTo>
                    <a:lnTo>
                      <a:pt x="2253" y="15"/>
                    </a:lnTo>
                    <a:lnTo>
                      <a:pt x="2255" y="15"/>
                    </a:lnTo>
                    <a:lnTo>
                      <a:pt x="2257" y="15"/>
                    </a:lnTo>
                    <a:lnTo>
                      <a:pt x="2258" y="14"/>
                    </a:lnTo>
                    <a:lnTo>
                      <a:pt x="2259" y="14"/>
                    </a:lnTo>
                    <a:lnTo>
                      <a:pt x="2261" y="14"/>
                    </a:lnTo>
                    <a:lnTo>
                      <a:pt x="2263" y="14"/>
                    </a:lnTo>
                    <a:lnTo>
                      <a:pt x="2264" y="14"/>
                    </a:lnTo>
                    <a:lnTo>
                      <a:pt x="2265" y="14"/>
                    </a:lnTo>
                    <a:lnTo>
                      <a:pt x="2267" y="14"/>
                    </a:lnTo>
                    <a:lnTo>
                      <a:pt x="2269" y="14"/>
                    </a:lnTo>
                    <a:lnTo>
                      <a:pt x="2270" y="14"/>
                    </a:lnTo>
                    <a:lnTo>
                      <a:pt x="2272" y="14"/>
                    </a:lnTo>
                    <a:lnTo>
                      <a:pt x="2273" y="14"/>
                    </a:lnTo>
                    <a:lnTo>
                      <a:pt x="2275" y="14"/>
                    </a:lnTo>
                    <a:lnTo>
                      <a:pt x="2276" y="14"/>
                    </a:lnTo>
                    <a:lnTo>
                      <a:pt x="2278" y="14"/>
                    </a:lnTo>
                    <a:lnTo>
                      <a:pt x="2279" y="14"/>
                    </a:lnTo>
                    <a:lnTo>
                      <a:pt x="2281" y="15"/>
                    </a:lnTo>
                    <a:lnTo>
                      <a:pt x="2282" y="15"/>
                    </a:lnTo>
                    <a:lnTo>
                      <a:pt x="2284" y="15"/>
                    </a:lnTo>
                    <a:lnTo>
                      <a:pt x="2285" y="15"/>
                    </a:lnTo>
                    <a:lnTo>
                      <a:pt x="2287" y="15"/>
                    </a:lnTo>
                    <a:lnTo>
                      <a:pt x="2288" y="15"/>
                    </a:lnTo>
                    <a:lnTo>
                      <a:pt x="2290" y="15"/>
                    </a:lnTo>
                    <a:lnTo>
                      <a:pt x="2291" y="15"/>
                    </a:lnTo>
                    <a:lnTo>
                      <a:pt x="2293" y="15"/>
                    </a:lnTo>
                    <a:lnTo>
                      <a:pt x="2294" y="15"/>
                    </a:lnTo>
                    <a:lnTo>
                      <a:pt x="2296" y="15"/>
                    </a:lnTo>
                    <a:lnTo>
                      <a:pt x="2297" y="14"/>
                    </a:lnTo>
                    <a:lnTo>
                      <a:pt x="2299" y="14"/>
                    </a:lnTo>
                    <a:lnTo>
                      <a:pt x="2301" y="14"/>
                    </a:lnTo>
                    <a:lnTo>
                      <a:pt x="2302" y="13"/>
                    </a:lnTo>
                    <a:lnTo>
                      <a:pt x="2303" y="13"/>
                    </a:lnTo>
                    <a:lnTo>
                      <a:pt x="2305" y="13"/>
                    </a:lnTo>
                    <a:lnTo>
                      <a:pt x="2307" y="13"/>
                    </a:lnTo>
                    <a:lnTo>
                      <a:pt x="2308" y="12"/>
                    </a:lnTo>
                    <a:lnTo>
                      <a:pt x="2310" y="12"/>
                    </a:lnTo>
                    <a:lnTo>
                      <a:pt x="2311" y="12"/>
                    </a:lnTo>
                    <a:lnTo>
                      <a:pt x="2313" y="11"/>
                    </a:lnTo>
                    <a:lnTo>
                      <a:pt x="2314" y="11"/>
                    </a:lnTo>
                    <a:lnTo>
                      <a:pt x="2316" y="11"/>
                    </a:lnTo>
                    <a:lnTo>
                      <a:pt x="2317" y="11"/>
                    </a:lnTo>
                    <a:lnTo>
                      <a:pt x="2319" y="10"/>
                    </a:lnTo>
                    <a:lnTo>
                      <a:pt x="2320" y="10"/>
                    </a:lnTo>
                    <a:lnTo>
                      <a:pt x="2322" y="10"/>
                    </a:lnTo>
                    <a:lnTo>
                      <a:pt x="2323" y="10"/>
                    </a:lnTo>
                    <a:lnTo>
                      <a:pt x="2325" y="10"/>
                    </a:lnTo>
                    <a:lnTo>
                      <a:pt x="2326" y="11"/>
                    </a:lnTo>
                    <a:lnTo>
                      <a:pt x="2328" y="11"/>
                    </a:lnTo>
                    <a:lnTo>
                      <a:pt x="2330" y="11"/>
                    </a:lnTo>
                    <a:lnTo>
                      <a:pt x="2331" y="12"/>
                    </a:lnTo>
                    <a:lnTo>
                      <a:pt x="2332" y="12"/>
                    </a:lnTo>
                    <a:lnTo>
                      <a:pt x="2334" y="13"/>
                    </a:lnTo>
                    <a:lnTo>
                      <a:pt x="2336" y="13"/>
                    </a:lnTo>
                    <a:lnTo>
                      <a:pt x="2337" y="15"/>
                    </a:lnTo>
                    <a:lnTo>
                      <a:pt x="2338" y="15"/>
                    </a:lnTo>
                    <a:lnTo>
                      <a:pt x="2340" y="16"/>
                    </a:lnTo>
                    <a:lnTo>
                      <a:pt x="2342" y="17"/>
                    </a:lnTo>
                    <a:lnTo>
                      <a:pt x="2343" y="18"/>
                    </a:lnTo>
                    <a:lnTo>
                      <a:pt x="2345" y="19"/>
                    </a:lnTo>
                    <a:lnTo>
                      <a:pt x="2346" y="20"/>
                    </a:lnTo>
                    <a:lnTo>
                      <a:pt x="2348" y="21"/>
                    </a:lnTo>
                    <a:lnTo>
                      <a:pt x="2349" y="22"/>
                    </a:lnTo>
                    <a:lnTo>
                      <a:pt x="2351" y="23"/>
                    </a:lnTo>
                    <a:lnTo>
                      <a:pt x="2352" y="24"/>
                    </a:lnTo>
                    <a:lnTo>
                      <a:pt x="2354" y="25"/>
                    </a:lnTo>
                    <a:lnTo>
                      <a:pt x="2355" y="26"/>
                    </a:lnTo>
                    <a:lnTo>
                      <a:pt x="2357" y="27"/>
                    </a:lnTo>
                    <a:lnTo>
                      <a:pt x="2358" y="28"/>
                    </a:lnTo>
                    <a:lnTo>
                      <a:pt x="2360" y="28"/>
                    </a:lnTo>
                    <a:lnTo>
                      <a:pt x="2361" y="29"/>
                    </a:lnTo>
                    <a:lnTo>
                      <a:pt x="2363" y="29"/>
                    </a:lnTo>
                    <a:lnTo>
                      <a:pt x="2364" y="29"/>
                    </a:lnTo>
                    <a:lnTo>
                      <a:pt x="2366" y="30"/>
                    </a:lnTo>
                    <a:lnTo>
                      <a:pt x="2367" y="30"/>
                    </a:lnTo>
                    <a:lnTo>
                      <a:pt x="2369" y="29"/>
                    </a:lnTo>
                    <a:lnTo>
                      <a:pt x="2370" y="29"/>
                    </a:lnTo>
                    <a:lnTo>
                      <a:pt x="2372" y="29"/>
                    </a:lnTo>
                    <a:lnTo>
                      <a:pt x="2374" y="28"/>
                    </a:lnTo>
                    <a:lnTo>
                      <a:pt x="2375" y="27"/>
                    </a:lnTo>
                    <a:lnTo>
                      <a:pt x="2376" y="27"/>
                    </a:lnTo>
                    <a:lnTo>
                      <a:pt x="2378" y="25"/>
                    </a:lnTo>
                    <a:lnTo>
                      <a:pt x="2380" y="24"/>
                    </a:lnTo>
                    <a:lnTo>
                      <a:pt x="2381" y="23"/>
                    </a:lnTo>
                    <a:lnTo>
                      <a:pt x="2383" y="22"/>
                    </a:lnTo>
                    <a:lnTo>
                      <a:pt x="2384" y="21"/>
                    </a:lnTo>
                    <a:lnTo>
                      <a:pt x="2386" y="19"/>
                    </a:lnTo>
                    <a:lnTo>
                      <a:pt x="2387" y="18"/>
                    </a:lnTo>
                    <a:lnTo>
                      <a:pt x="2389" y="17"/>
                    </a:lnTo>
                    <a:lnTo>
                      <a:pt x="2390" y="15"/>
                    </a:lnTo>
                    <a:lnTo>
                      <a:pt x="2392" y="14"/>
                    </a:lnTo>
                    <a:lnTo>
                      <a:pt x="2393" y="12"/>
                    </a:lnTo>
                    <a:lnTo>
                      <a:pt x="2395" y="11"/>
                    </a:lnTo>
                    <a:lnTo>
                      <a:pt x="2396" y="10"/>
                    </a:lnTo>
                    <a:lnTo>
                      <a:pt x="2398" y="9"/>
                    </a:lnTo>
                    <a:lnTo>
                      <a:pt x="2399" y="8"/>
                    </a:lnTo>
                    <a:lnTo>
                      <a:pt x="2401" y="7"/>
                    </a:lnTo>
                    <a:lnTo>
                      <a:pt x="2403" y="6"/>
                    </a:lnTo>
                    <a:lnTo>
                      <a:pt x="2404" y="5"/>
                    </a:lnTo>
                    <a:lnTo>
                      <a:pt x="2405" y="4"/>
                    </a:lnTo>
                    <a:lnTo>
                      <a:pt x="2407" y="4"/>
                    </a:lnTo>
                    <a:lnTo>
                      <a:pt x="2409" y="3"/>
                    </a:lnTo>
                    <a:lnTo>
                      <a:pt x="2410" y="3"/>
                    </a:lnTo>
                    <a:lnTo>
                      <a:pt x="2412" y="3"/>
                    </a:lnTo>
                    <a:lnTo>
                      <a:pt x="2413" y="3"/>
                    </a:lnTo>
                    <a:lnTo>
                      <a:pt x="2415" y="3"/>
                    </a:lnTo>
                    <a:lnTo>
                      <a:pt x="2416" y="3"/>
                    </a:lnTo>
                    <a:lnTo>
                      <a:pt x="2418" y="3"/>
                    </a:lnTo>
                    <a:lnTo>
                      <a:pt x="2419" y="3"/>
                    </a:lnTo>
                    <a:lnTo>
                      <a:pt x="2421" y="4"/>
                    </a:lnTo>
                    <a:lnTo>
                      <a:pt x="2422" y="4"/>
                    </a:lnTo>
                    <a:lnTo>
                      <a:pt x="2424" y="4"/>
                    </a:lnTo>
                    <a:lnTo>
                      <a:pt x="2425" y="5"/>
                    </a:lnTo>
                    <a:lnTo>
                      <a:pt x="2427" y="5"/>
                    </a:lnTo>
                    <a:lnTo>
                      <a:pt x="2428" y="5"/>
                    </a:lnTo>
                    <a:lnTo>
                      <a:pt x="2430" y="6"/>
                    </a:lnTo>
                    <a:lnTo>
                      <a:pt x="2431" y="6"/>
                    </a:lnTo>
                    <a:lnTo>
                      <a:pt x="2433" y="6"/>
                    </a:lnTo>
                    <a:lnTo>
                      <a:pt x="2434" y="7"/>
                    </a:lnTo>
                    <a:lnTo>
                      <a:pt x="2436" y="7"/>
                    </a:lnTo>
                    <a:lnTo>
                      <a:pt x="2437" y="7"/>
                    </a:lnTo>
                    <a:lnTo>
                      <a:pt x="2439" y="7"/>
                    </a:lnTo>
                    <a:lnTo>
                      <a:pt x="2440" y="7"/>
                    </a:lnTo>
                    <a:lnTo>
                      <a:pt x="2442" y="7"/>
                    </a:lnTo>
                    <a:lnTo>
                      <a:pt x="2443" y="7"/>
                    </a:lnTo>
                    <a:lnTo>
                      <a:pt x="2445" y="6"/>
                    </a:lnTo>
                    <a:lnTo>
                      <a:pt x="2447" y="6"/>
                    </a:lnTo>
                    <a:lnTo>
                      <a:pt x="2448" y="6"/>
                    </a:lnTo>
                    <a:lnTo>
                      <a:pt x="2449" y="6"/>
                    </a:lnTo>
                    <a:lnTo>
                      <a:pt x="2451" y="5"/>
                    </a:lnTo>
                    <a:lnTo>
                      <a:pt x="2453" y="5"/>
                    </a:lnTo>
                    <a:lnTo>
                      <a:pt x="2454" y="4"/>
                    </a:lnTo>
                    <a:lnTo>
                      <a:pt x="2456" y="4"/>
                    </a:lnTo>
                    <a:lnTo>
                      <a:pt x="2457" y="4"/>
                    </a:lnTo>
                    <a:lnTo>
                      <a:pt x="2459" y="3"/>
                    </a:lnTo>
                    <a:lnTo>
                      <a:pt x="2460" y="3"/>
                    </a:lnTo>
                    <a:lnTo>
                      <a:pt x="2462" y="3"/>
                    </a:lnTo>
                    <a:lnTo>
                      <a:pt x="2463" y="3"/>
                    </a:lnTo>
                    <a:lnTo>
                      <a:pt x="2465" y="3"/>
                    </a:lnTo>
                    <a:lnTo>
                      <a:pt x="2466" y="3"/>
                    </a:lnTo>
                    <a:lnTo>
                      <a:pt x="2468" y="3"/>
                    </a:lnTo>
                    <a:lnTo>
                      <a:pt x="2469" y="3"/>
                    </a:lnTo>
                    <a:lnTo>
                      <a:pt x="2471" y="4"/>
                    </a:lnTo>
                    <a:lnTo>
                      <a:pt x="2472" y="4"/>
                    </a:lnTo>
                    <a:lnTo>
                      <a:pt x="2474" y="5"/>
                    </a:lnTo>
                    <a:lnTo>
                      <a:pt x="2476" y="5"/>
                    </a:lnTo>
                    <a:lnTo>
                      <a:pt x="2477" y="6"/>
                    </a:lnTo>
                    <a:lnTo>
                      <a:pt x="2478" y="7"/>
                    </a:lnTo>
                    <a:lnTo>
                      <a:pt x="2480" y="8"/>
                    </a:lnTo>
                    <a:lnTo>
                      <a:pt x="2482" y="9"/>
                    </a:lnTo>
                    <a:lnTo>
                      <a:pt x="2483" y="11"/>
                    </a:lnTo>
                    <a:lnTo>
                      <a:pt x="2485" y="12"/>
                    </a:lnTo>
                    <a:lnTo>
                      <a:pt x="2486" y="13"/>
                    </a:lnTo>
                    <a:lnTo>
                      <a:pt x="2488" y="15"/>
                    </a:lnTo>
                    <a:lnTo>
                      <a:pt x="2489" y="16"/>
                    </a:lnTo>
                    <a:lnTo>
                      <a:pt x="2491" y="17"/>
                    </a:lnTo>
                    <a:lnTo>
                      <a:pt x="2492" y="18"/>
                    </a:lnTo>
                    <a:lnTo>
                      <a:pt x="2494" y="20"/>
                    </a:lnTo>
                    <a:lnTo>
                      <a:pt x="2495" y="21"/>
                    </a:lnTo>
                    <a:lnTo>
                      <a:pt x="2497" y="22"/>
                    </a:lnTo>
                    <a:lnTo>
                      <a:pt x="2498" y="23"/>
                    </a:lnTo>
                    <a:lnTo>
                      <a:pt x="2500" y="24"/>
                    </a:lnTo>
                    <a:lnTo>
                      <a:pt x="2501" y="25"/>
                    </a:lnTo>
                    <a:lnTo>
                      <a:pt x="2503" y="26"/>
                    </a:lnTo>
                    <a:lnTo>
                      <a:pt x="2504" y="27"/>
                    </a:lnTo>
                    <a:lnTo>
                      <a:pt x="2506" y="28"/>
                    </a:lnTo>
                    <a:lnTo>
                      <a:pt x="2507" y="28"/>
                    </a:lnTo>
                    <a:lnTo>
                      <a:pt x="2509" y="29"/>
                    </a:lnTo>
                    <a:lnTo>
                      <a:pt x="2510" y="29"/>
                    </a:lnTo>
                    <a:lnTo>
                      <a:pt x="2512" y="29"/>
                    </a:lnTo>
                    <a:lnTo>
                      <a:pt x="2514" y="30"/>
                    </a:lnTo>
                    <a:lnTo>
                      <a:pt x="2515" y="30"/>
                    </a:lnTo>
                    <a:lnTo>
                      <a:pt x="2516" y="30"/>
                    </a:lnTo>
                    <a:lnTo>
                      <a:pt x="2518" y="30"/>
                    </a:lnTo>
                    <a:lnTo>
                      <a:pt x="2520" y="30"/>
                    </a:lnTo>
                    <a:lnTo>
                      <a:pt x="2521" y="29"/>
                    </a:lnTo>
                    <a:lnTo>
                      <a:pt x="2522" y="29"/>
                    </a:lnTo>
                    <a:lnTo>
                      <a:pt x="2524" y="29"/>
                    </a:lnTo>
                    <a:lnTo>
                      <a:pt x="2526" y="29"/>
                    </a:lnTo>
                    <a:lnTo>
                      <a:pt x="2527" y="29"/>
                    </a:lnTo>
                    <a:lnTo>
                      <a:pt x="2529" y="29"/>
                    </a:lnTo>
                    <a:lnTo>
                      <a:pt x="2530" y="28"/>
                    </a:lnTo>
                    <a:lnTo>
                      <a:pt x="2532" y="28"/>
                    </a:lnTo>
                    <a:lnTo>
                      <a:pt x="2533" y="28"/>
                    </a:lnTo>
                    <a:lnTo>
                      <a:pt x="2535" y="28"/>
                    </a:lnTo>
                    <a:lnTo>
                      <a:pt x="2536" y="28"/>
                    </a:lnTo>
                    <a:lnTo>
                      <a:pt x="2538" y="28"/>
                    </a:lnTo>
                    <a:lnTo>
                      <a:pt x="2539" y="28"/>
                    </a:lnTo>
                    <a:lnTo>
                      <a:pt x="2541" y="28"/>
                    </a:lnTo>
                    <a:lnTo>
                      <a:pt x="2542" y="28"/>
                    </a:lnTo>
                    <a:lnTo>
                      <a:pt x="2544" y="29"/>
                    </a:lnTo>
                    <a:lnTo>
                      <a:pt x="2545" y="29"/>
                    </a:lnTo>
                    <a:lnTo>
                      <a:pt x="2547" y="29"/>
                    </a:lnTo>
                    <a:lnTo>
                      <a:pt x="2549" y="29"/>
                    </a:lnTo>
                    <a:lnTo>
                      <a:pt x="2550" y="29"/>
                    </a:lnTo>
                    <a:lnTo>
                      <a:pt x="2551" y="30"/>
                    </a:lnTo>
                    <a:lnTo>
                      <a:pt x="2553" y="30"/>
                    </a:lnTo>
                    <a:lnTo>
                      <a:pt x="2555" y="30"/>
                    </a:lnTo>
                    <a:lnTo>
                      <a:pt x="2556" y="30"/>
                    </a:lnTo>
                    <a:lnTo>
                      <a:pt x="2558" y="30"/>
                    </a:lnTo>
                    <a:lnTo>
                      <a:pt x="2559" y="31"/>
                    </a:lnTo>
                    <a:lnTo>
                      <a:pt x="2561" y="31"/>
                    </a:lnTo>
                    <a:lnTo>
                      <a:pt x="2562" y="31"/>
                    </a:lnTo>
                    <a:lnTo>
                      <a:pt x="2564" y="31"/>
                    </a:lnTo>
                    <a:lnTo>
                      <a:pt x="2565" y="31"/>
                    </a:lnTo>
                    <a:lnTo>
                      <a:pt x="2567" y="30"/>
                    </a:lnTo>
                    <a:lnTo>
                      <a:pt x="2568" y="30"/>
                    </a:lnTo>
                    <a:lnTo>
                      <a:pt x="2570" y="30"/>
                    </a:lnTo>
                    <a:lnTo>
                      <a:pt x="2571" y="30"/>
                    </a:lnTo>
                    <a:lnTo>
                      <a:pt x="2573" y="29"/>
                    </a:lnTo>
                    <a:lnTo>
                      <a:pt x="2574" y="29"/>
                    </a:lnTo>
                    <a:lnTo>
                      <a:pt x="2576" y="29"/>
                    </a:lnTo>
                    <a:lnTo>
                      <a:pt x="2577" y="28"/>
                    </a:lnTo>
                    <a:lnTo>
                      <a:pt x="2579" y="28"/>
                    </a:lnTo>
                    <a:lnTo>
                      <a:pt x="2580" y="27"/>
                    </a:lnTo>
                    <a:lnTo>
                      <a:pt x="2582" y="27"/>
                    </a:lnTo>
                    <a:lnTo>
                      <a:pt x="2583" y="26"/>
                    </a:lnTo>
                    <a:lnTo>
                      <a:pt x="2585" y="26"/>
                    </a:lnTo>
                    <a:lnTo>
                      <a:pt x="2587" y="25"/>
                    </a:lnTo>
                    <a:lnTo>
                      <a:pt x="2588" y="25"/>
                    </a:lnTo>
                    <a:lnTo>
                      <a:pt x="2589" y="24"/>
                    </a:lnTo>
                    <a:lnTo>
                      <a:pt x="2591" y="24"/>
                    </a:lnTo>
                    <a:lnTo>
                      <a:pt x="2593" y="24"/>
                    </a:lnTo>
                    <a:lnTo>
                      <a:pt x="2594" y="24"/>
                    </a:lnTo>
                    <a:lnTo>
                      <a:pt x="2595" y="23"/>
                    </a:lnTo>
                    <a:lnTo>
                      <a:pt x="2597" y="23"/>
                    </a:lnTo>
                    <a:lnTo>
                      <a:pt x="2599" y="23"/>
                    </a:lnTo>
                    <a:lnTo>
                      <a:pt x="2600" y="23"/>
                    </a:lnTo>
                    <a:lnTo>
                      <a:pt x="2602" y="23"/>
                    </a:lnTo>
                    <a:lnTo>
                      <a:pt x="2603" y="23"/>
                    </a:lnTo>
                    <a:lnTo>
                      <a:pt x="2605" y="23"/>
                    </a:lnTo>
                    <a:lnTo>
                      <a:pt x="2606" y="23"/>
                    </a:lnTo>
                    <a:lnTo>
                      <a:pt x="2608" y="23"/>
                    </a:lnTo>
                    <a:lnTo>
                      <a:pt x="2609" y="23"/>
                    </a:lnTo>
                    <a:lnTo>
                      <a:pt x="2611" y="24"/>
                    </a:lnTo>
                    <a:lnTo>
                      <a:pt x="2612" y="24"/>
                    </a:lnTo>
                    <a:lnTo>
                      <a:pt x="2614" y="24"/>
                    </a:lnTo>
                    <a:lnTo>
                      <a:pt x="2616" y="24"/>
                    </a:lnTo>
                    <a:lnTo>
                      <a:pt x="2617" y="24"/>
                    </a:lnTo>
                    <a:lnTo>
                      <a:pt x="2618" y="24"/>
                    </a:lnTo>
                    <a:lnTo>
                      <a:pt x="2620" y="24"/>
                    </a:lnTo>
                    <a:lnTo>
                      <a:pt x="2622" y="24"/>
                    </a:lnTo>
                    <a:lnTo>
                      <a:pt x="2623" y="23"/>
                    </a:lnTo>
                    <a:lnTo>
                      <a:pt x="2624" y="23"/>
                    </a:lnTo>
                    <a:lnTo>
                      <a:pt x="2626" y="23"/>
                    </a:lnTo>
                    <a:lnTo>
                      <a:pt x="2628" y="23"/>
                    </a:lnTo>
                    <a:lnTo>
                      <a:pt x="2629" y="23"/>
                    </a:lnTo>
                    <a:lnTo>
                      <a:pt x="2631" y="22"/>
                    </a:lnTo>
                    <a:lnTo>
                      <a:pt x="2632" y="22"/>
                    </a:lnTo>
                    <a:lnTo>
                      <a:pt x="2634" y="22"/>
                    </a:lnTo>
                    <a:lnTo>
                      <a:pt x="2635" y="21"/>
                    </a:lnTo>
                    <a:lnTo>
                      <a:pt x="2637" y="21"/>
                    </a:lnTo>
                    <a:lnTo>
                      <a:pt x="2638" y="21"/>
                    </a:lnTo>
                    <a:lnTo>
                      <a:pt x="2640" y="21"/>
                    </a:lnTo>
                    <a:lnTo>
                      <a:pt x="2641" y="20"/>
                    </a:lnTo>
                    <a:lnTo>
                      <a:pt x="2643" y="20"/>
                    </a:lnTo>
                    <a:lnTo>
                      <a:pt x="2644" y="20"/>
                    </a:lnTo>
                    <a:lnTo>
                      <a:pt x="2646" y="20"/>
                    </a:lnTo>
                    <a:lnTo>
                      <a:pt x="2647" y="20"/>
                    </a:lnTo>
                    <a:lnTo>
                      <a:pt x="2649" y="20"/>
                    </a:lnTo>
                    <a:lnTo>
                      <a:pt x="2650" y="20"/>
                    </a:lnTo>
                    <a:lnTo>
                      <a:pt x="2652" y="21"/>
                    </a:lnTo>
                    <a:lnTo>
                      <a:pt x="2653" y="21"/>
                    </a:lnTo>
                    <a:lnTo>
                      <a:pt x="2655" y="22"/>
                    </a:lnTo>
                    <a:lnTo>
                      <a:pt x="2656" y="22"/>
                    </a:lnTo>
                    <a:lnTo>
                      <a:pt x="2658" y="23"/>
                    </a:lnTo>
                    <a:lnTo>
                      <a:pt x="2660" y="24"/>
                    </a:lnTo>
                    <a:lnTo>
                      <a:pt x="2661" y="25"/>
                    </a:lnTo>
                    <a:lnTo>
                      <a:pt x="2662" y="26"/>
                    </a:lnTo>
                    <a:lnTo>
                      <a:pt x="2664" y="27"/>
                    </a:lnTo>
                    <a:lnTo>
                      <a:pt x="2666" y="28"/>
                    </a:lnTo>
                    <a:lnTo>
                      <a:pt x="2667" y="29"/>
                    </a:lnTo>
                    <a:lnTo>
                      <a:pt x="2669" y="30"/>
                    </a:lnTo>
                    <a:lnTo>
                      <a:pt x="2670" y="32"/>
                    </a:lnTo>
                    <a:lnTo>
                      <a:pt x="2672" y="33"/>
                    </a:lnTo>
                    <a:lnTo>
                      <a:pt x="2673" y="34"/>
                    </a:lnTo>
                    <a:lnTo>
                      <a:pt x="2675" y="36"/>
                    </a:lnTo>
                    <a:lnTo>
                      <a:pt x="2676" y="37"/>
                    </a:lnTo>
                    <a:lnTo>
                      <a:pt x="2678" y="38"/>
                    </a:lnTo>
                    <a:lnTo>
                      <a:pt x="2679" y="39"/>
                    </a:lnTo>
                    <a:lnTo>
                      <a:pt x="2681" y="40"/>
                    </a:lnTo>
                    <a:lnTo>
                      <a:pt x="2682" y="41"/>
                    </a:lnTo>
                    <a:lnTo>
                      <a:pt x="2684" y="42"/>
                    </a:lnTo>
                    <a:lnTo>
                      <a:pt x="2685" y="43"/>
                    </a:lnTo>
                    <a:lnTo>
                      <a:pt x="2687" y="43"/>
                    </a:lnTo>
                    <a:lnTo>
                      <a:pt x="2689" y="44"/>
                    </a:lnTo>
                    <a:lnTo>
                      <a:pt x="2690" y="44"/>
                    </a:lnTo>
                    <a:lnTo>
                      <a:pt x="2691" y="44"/>
                    </a:lnTo>
                    <a:lnTo>
                      <a:pt x="2693" y="45"/>
                    </a:lnTo>
                    <a:lnTo>
                      <a:pt x="2695" y="45"/>
                    </a:lnTo>
                    <a:lnTo>
                      <a:pt x="2696" y="45"/>
                    </a:lnTo>
                    <a:lnTo>
                      <a:pt x="2697" y="44"/>
                    </a:lnTo>
                    <a:lnTo>
                      <a:pt x="2699" y="44"/>
                    </a:lnTo>
                    <a:lnTo>
                      <a:pt x="2701" y="44"/>
                    </a:lnTo>
                    <a:lnTo>
                      <a:pt x="2702" y="43"/>
                    </a:lnTo>
                    <a:lnTo>
                      <a:pt x="2704" y="43"/>
                    </a:lnTo>
                    <a:lnTo>
                      <a:pt x="2705" y="42"/>
                    </a:lnTo>
                    <a:lnTo>
                      <a:pt x="2707" y="42"/>
                    </a:lnTo>
                    <a:lnTo>
                      <a:pt x="2708" y="41"/>
                    </a:lnTo>
                    <a:lnTo>
                      <a:pt x="2710" y="40"/>
                    </a:lnTo>
                    <a:lnTo>
                      <a:pt x="2711" y="40"/>
                    </a:lnTo>
                    <a:lnTo>
                      <a:pt x="2713" y="39"/>
                    </a:lnTo>
                    <a:lnTo>
                      <a:pt x="2714" y="38"/>
                    </a:lnTo>
                    <a:lnTo>
                      <a:pt x="2716" y="37"/>
                    </a:lnTo>
                    <a:lnTo>
                      <a:pt x="2717" y="37"/>
                    </a:lnTo>
                    <a:lnTo>
                      <a:pt x="2719" y="36"/>
                    </a:lnTo>
                    <a:lnTo>
                      <a:pt x="2720" y="36"/>
                    </a:lnTo>
                    <a:lnTo>
                      <a:pt x="2722" y="35"/>
                    </a:lnTo>
                    <a:lnTo>
                      <a:pt x="2723" y="35"/>
                    </a:lnTo>
                    <a:lnTo>
                      <a:pt x="2725" y="34"/>
                    </a:lnTo>
                    <a:lnTo>
                      <a:pt x="2726" y="34"/>
                    </a:lnTo>
                    <a:lnTo>
                      <a:pt x="2728" y="34"/>
                    </a:lnTo>
                    <a:lnTo>
                      <a:pt x="2729" y="34"/>
                    </a:lnTo>
                    <a:lnTo>
                      <a:pt x="2731" y="34"/>
                    </a:lnTo>
                    <a:lnTo>
                      <a:pt x="2733" y="33"/>
                    </a:lnTo>
                    <a:lnTo>
                      <a:pt x="2734" y="33"/>
                    </a:lnTo>
                    <a:lnTo>
                      <a:pt x="2735" y="34"/>
                    </a:lnTo>
                    <a:lnTo>
                      <a:pt x="2737" y="34"/>
                    </a:lnTo>
                    <a:lnTo>
                      <a:pt x="2739" y="34"/>
                    </a:lnTo>
                    <a:lnTo>
                      <a:pt x="2740" y="34"/>
                    </a:lnTo>
                    <a:lnTo>
                      <a:pt x="2742" y="34"/>
                    </a:lnTo>
                    <a:lnTo>
                      <a:pt x="2743" y="34"/>
                    </a:lnTo>
                    <a:lnTo>
                      <a:pt x="2745" y="35"/>
                    </a:lnTo>
                    <a:lnTo>
                      <a:pt x="2746" y="35"/>
                    </a:lnTo>
                    <a:lnTo>
                      <a:pt x="2748" y="35"/>
                    </a:lnTo>
                    <a:lnTo>
                      <a:pt x="2749" y="36"/>
                    </a:lnTo>
                    <a:lnTo>
                      <a:pt x="2751" y="36"/>
                    </a:lnTo>
                    <a:lnTo>
                      <a:pt x="2752" y="36"/>
                    </a:lnTo>
                    <a:lnTo>
                      <a:pt x="2754" y="36"/>
                    </a:lnTo>
                    <a:lnTo>
                      <a:pt x="2755" y="37"/>
                    </a:lnTo>
                    <a:lnTo>
                      <a:pt x="2757" y="37"/>
                    </a:lnTo>
                    <a:lnTo>
                      <a:pt x="2758" y="37"/>
                    </a:lnTo>
                    <a:lnTo>
                      <a:pt x="2760" y="38"/>
                    </a:lnTo>
                    <a:lnTo>
                      <a:pt x="2762" y="38"/>
                    </a:lnTo>
                    <a:lnTo>
                      <a:pt x="2763" y="39"/>
                    </a:lnTo>
                    <a:lnTo>
                      <a:pt x="2764" y="39"/>
                    </a:lnTo>
                    <a:lnTo>
                      <a:pt x="2766" y="39"/>
                    </a:lnTo>
                    <a:lnTo>
                      <a:pt x="2768" y="39"/>
                    </a:lnTo>
                    <a:lnTo>
                      <a:pt x="2769" y="40"/>
                    </a:lnTo>
                    <a:lnTo>
                      <a:pt x="2771" y="40"/>
                    </a:lnTo>
                    <a:lnTo>
                      <a:pt x="2772" y="40"/>
                    </a:lnTo>
                    <a:lnTo>
                      <a:pt x="2774" y="40"/>
                    </a:lnTo>
                    <a:lnTo>
                      <a:pt x="2775" y="40"/>
                    </a:lnTo>
                    <a:lnTo>
                      <a:pt x="2777" y="40"/>
                    </a:lnTo>
                    <a:lnTo>
                      <a:pt x="2778" y="41"/>
                    </a:lnTo>
                    <a:lnTo>
                      <a:pt x="2780" y="41"/>
                    </a:lnTo>
                    <a:lnTo>
                      <a:pt x="2781" y="41"/>
                    </a:lnTo>
                    <a:lnTo>
                      <a:pt x="2783" y="41"/>
                    </a:lnTo>
                    <a:lnTo>
                      <a:pt x="2784" y="41"/>
                    </a:lnTo>
                    <a:lnTo>
                      <a:pt x="2786" y="41"/>
                    </a:lnTo>
                    <a:lnTo>
                      <a:pt x="2787" y="41"/>
                    </a:lnTo>
                    <a:lnTo>
                      <a:pt x="2789" y="41"/>
                    </a:lnTo>
                    <a:lnTo>
                      <a:pt x="2790" y="41"/>
                    </a:lnTo>
                    <a:lnTo>
                      <a:pt x="2792" y="41"/>
                    </a:lnTo>
                    <a:lnTo>
                      <a:pt x="2793" y="40"/>
                    </a:lnTo>
                    <a:lnTo>
                      <a:pt x="2795" y="40"/>
                    </a:lnTo>
                    <a:lnTo>
                      <a:pt x="2796" y="40"/>
                    </a:lnTo>
                    <a:lnTo>
                      <a:pt x="2798" y="40"/>
                    </a:lnTo>
                    <a:lnTo>
                      <a:pt x="2799" y="40"/>
                    </a:lnTo>
                    <a:lnTo>
                      <a:pt x="2801" y="39"/>
                    </a:lnTo>
                    <a:lnTo>
                      <a:pt x="2802" y="39"/>
                    </a:lnTo>
                    <a:lnTo>
                      <a:pt x="2804" y="39"/>
                    </a:lnTo>
                    <a:lnTo>
                      <a:pt x="2806" y="38"/>
                    </a:lnTo>
                    <a:lnTo>
                      <a:pt x="2807" y="38"/>
                    </a:lnTo>
                    <a:lnTo>
                      <a:pt x="2808" y="37"/>
                    </a:lnTo>
                    <a:lnTo>
                      <a:pt x="2810" y="37"/>
                    </a:lnTo>
                    <a:lnTo>
                      <a:pt x="2812" y="36"/>
                    </a:lnTo>
                    <a:lnTo>
                      <a:pt x="2813" y="36"/>
                    </a:lnTo>
                    <a:lnTo>
                      <a:pt x="2815" y="36"/>
                    </a:lnTo>
                    <a:lnTo>
                      <a:pt x="2816" y="35"/>
                    </a:lnTo>
                    <a:lnTo>
                      <a:pt x="2818" y="35"/>
                    </a:lnTo>
                    <a:lnTo>
                      <a:pt x="2819" y="35"/>
                    </a:lnTo>
                    <a:lnTo>
                      <a:pt x="2821" y="34"/>
                    </a:lnTo>
                    <a:lnTo>
                      <a:pt x="2822" y="34"/>
                    </a:lnTo>
                    <a:lnTo>
                      <a:pt x="2824" y="33"/>
                    </a:lnTo>
                    <a:lnTo>
                      <a:pt x="2825" y="33"/>
                    </a:lnTo>
                    <a:lnTo>
                      <a:pt x="2827" y="33"/>
                    </a:lnTo>
                    <a:lnTo>
                      <a:pt x="2828" y="33"/>
                    </a:lnTo>
                    <a:lnTo>
                      <a:pt x="2830" y="32"/>
                    </a:lnTo>
                    <a:lnTo>
                      <a:pt x="2831" y="32"/>
                    </a:lnTo>
                    <a:lnTo>
                      <a:pt x="2833" y="32"/>
                    </a:lnTo>
                    <a:lnTo>
                      <a:pt x="2835" y="31"/>
                    </a:lnTo>
                    <a:lnTo>
                      <a:pt x="2836" y="31"/>
                    </a:lnTo>
                    <a:lnTo>
                      <a:pt x="2837" y="31"/>
                    </a:lnTo>
                    <a:lnTo>
                      <a:pt x="2839" y="31"/>
                    </a:lnTo>
                    <a:lnTo>
                      <a:pt x="2841" y="31"/>
                    </a:lnTo>
                    <a:lnTo>
                      <a:pt x="2842" y="31"/>
                    </a:lnTo>
                    <a:lnTo>
                      <a:pt x="2844" y="31"/>
                    </a:lnTo>
                    <a:lnTo>
                      <a:pt x="2845" y="30"/>
                    </a:lnTo>
                    <a:lnTo>
                      <a:pt x="2847" y="30"/>
                    </a:lnTo>
                    <a:lnTo>
                      <a:pt x="2848" y="30"/>
                    </a:lnTo>
                    <a:lnTo>
                      <a:pt x="2850" y="30"/>
                    </a:lnTo>
                    <a:lnTo>
                      <a:pt x="2851" y="30"/>
                    </a:lnTo>
                    <a:lnTo>
                      <a:pt x="2853" y="30"/>
                    </a:lnTo>
                    <a:lnTo>
                      <a:pt x="2854" y="30"/>
                    </a:lnTo>
                    <a:lnTo>
                      <a:pt x="2856" y="30"/>
                    </a:lnTo>
                    <a:lnTo>
                      <a:pt x="2857" y="29"/>
                    </a:lnTo>
                    <a:lnTo>
                      <a:pt x="2859" y="29"/>
                    </a:lnTo>
                    <a:lnTo>
                      <a:pt x="2860" y="29"/>
                    </a:lnTo>
                    <a:lnTo>
                      <a:pt x="2862" y="29"/>
                    </a:lnTo>
                    <a:lnTo>
                      <a:pt x="2863" y="29"/>
                    </a:lnTo>
                    <a:lnTo>
                      <a:pt x="2865" y="28"/>
                    </a:lnTo>
                    <a:lnTo>
                      <a:pt x="2866" y="28"/>
                    </a:lnTo>
                    <a:lnTo>
                      <a:pt x="2868" y="28"/>
                    </a:lnTo>
                    <a:lnTo>
                      <a:pt x="2869" y="28"/>
                    </a:lnTo>
                    <a:lnTo>
                      <a:pt x="2871" y="28"/>
                    </a:lnTo>
                    <a:lnTo>
                      <a:pt x="2873" y="28"/>
                    </a:lnTo>
                    <a:lnTo>
                      <a:pt x="2874" y="28"/>
                    </a:lnTo>
                    <a:lnTo>
                      <a:pt x="2875" y="28"/>
                    </a:lnTo>
                    <a:lnTo>
                      <a:pt x="2877" y="28"/>
                    </a:lnTo>
                    <a:lnTo>
                      <a:pt x="2879" y="28"/>
                    </a:lnTo>
                    <a:lnTo>
                      <a:pt x="2880" y="28"/>
                    </a:lnTo>
                    <a:lnTo>
                      <a:pt x="2881" y="28"/>
                    </a:lnTo>
                    <a:lnTo>
                      <a:pt x="2883" y="28"/>
                    </a:lnTo>
                    <a:lnTo>
                      <a:pt x="2885" y="28"/>
                    </a:lnTo>
                    <a:lnTo>
                      <a:pt x="2886" y="29"/>
                    </a:lnTo>
                    <a:lnTo>
                      <a:pt x="2888" y="29"/>
                    </a:lnTo>
                    <a:lnTo>
                      <a:pt x="2889" y="29"/>
                    </a:lnTo>
                    <a:lnTo>
                      <a:pt x="2891" y="30"/>
                    </a:lnTo>
                    <a:lnTo>
                      <a:pt x="2892" y="30"/>
                    </a:lnTo>
                    <a:lnTo>
                      <a:pt x="2894" y="31"/>
                    </a:lnTo>
                    <a:lnTo>
                      <a:pt x="2895" y="32"/>
                    </a:lnTo>
                    <a:lnTo>
                      <a:pt x="2897" y="33"/>
                    </a:lnTo>
                    <a:lnTo>
                      <a:pt x="2898" y="33"/>
                    </a:lnTo>
                    <a:lnTo>
                      <a:pt x="2900" y="34"/>
                    </a:lnTo>
                    <a:lnTo>
                      <a:pt x="2902" y="34"/>
                    </a:lnTo>
                    <a:lnTo>
                      <a:pt x="2903" y="35"/>
                    </a:lnTo>
                    <a:lnTo>
                      <a:pt x="2904" y="36"/>
                    </a:lnTo>
                    <a:lnTo>
                      <a:pt x="2906" y="36"/>
                    </a:lnTo>
                    <a:lnTo>
                      <a:pt x="2908" y="37"/>
                    </a:lnTo>
                    <a:lnTo>
                      <a:pt x="2909" y="38"/>
                    </a:lnTo>
                    <a:lnTo>
                      <a:pt x="2910" y="39"/>
                    </a:lnTo>
                    <a:lnTo>
                      <a:pt x="2912" y="39"/>
                    </a:lnTo>
                    <a:lnTo>
                      <a:pt x="2914" y="40"/>
                    </a:lnTo>
                    <a:lnTo>
                      <a:pt x="2915" y="40"/>
                    </a:lnTo>
                    <a:lnTo>
                      <a:pt x="2917" y="40"/>
                    </a:lnTo>
                    <a:lnTo>
                      <a:pt x="2918" y="41"/>
                    </a:lnTo>
                    <a:lnTo>
                      <a:pt x="2920" y="41"/>
                    </a:lnTo>
                    <a:lnTo>
                      <a:pt x="2921" y="41"/>
                    </a:lnTo>
                    <a:lnTo>
                      <a:pt x="2923" y="41"/>
                    </a:lnTo>
                    <a:lnTo>
                      <a:pt x="2924" y="41"/>
                    </a:lnTo>
                    <a:lnTo>
                      <a:pt x="2926" y="41"/>
                    </a:lnTo>
                    <a:lnTo>
                      <a:pt x="2927" y="41"/>
                    </a:lnTo>
                    <a:lnTo>
                      <a:pt x="2929" y="41"/>
                    </a:lnTo>
                    <a:lnTo>
                      <a:pt x="2930" y="41"/>
                    </a:lnTo>
                    <a:lnTo>
                      <a:pt x="2932" y="41"/>
                    </a:lnTo>
                    <a:lnTo>
                      <a:pt x="2933" y="40"/>
                    </a:lnTo>
                    <a:lnTo>
                      <a:pt x="2935" y="40"/>
                    </a:lnTo>
                    <a:lnTo>
                      <a:pt x="2936" y="40"/>
                    </a:lnTo>
                    <a:lnTo>
                      <a:pt x="2938" y="40"/>
                    </a:lnTo>
                    <a:lnTo>
                      <a:pt x="2939" y="39"/>
                    </a:lnTo>
                    <a:lnTo>
                      <a:pt x="2941" y="39"/>
                    </a:lnTo>
                    <a:lnTo>
                      <a:pt x="2942" y="38"/>
                    </a:lnTo>
                    <a:lnTo>
                      <a:pt x="2944" y="38"/>
                    </a:lnTo>
                    <a:lnTo>
                      <a:pt x="2946" y="37"/>
                    </a:lnTo>
                    <a:lnTo>
                      <a:pt x="2947" y="37"/>
                    </a:lnTo>
                    <a:lnTo>
                      <a:pt x="2948" y="37"/>
                    </a:lnTo>
                    <a:lnTo>
                      <a:pt x="2950" y="36"/>
                    </a:lnTo>
                    <a:lnTo>
                      <a:pt x="2952" y="36"/>
                    </a:lnTo>
                    <a:lnTo>
                      <a:pt x="2953" y="35"/>
                    </a:lnTo>
                    <a:lnTo>
                      <a:pt x="2954" y="35"/>
                    </a:lnTo>
                    <a:lnTo>
                      <a:pt x="2956" y="35"/>
                    </a:lnTo>
                    <a:lnTo>
                      <a:pt x="2958" y="34"/>
                    </a:lnTo>
                    <a:lnTo>
                      <a:pt x="2959" y="34"/>
                    </a:lnTo>
                    <a:lnTo>
                      <a:pt x="2961" y="34"/>
                    </a:lnTo>
                    <a:lnTo>
                      <a:pt x="2962" y="34"/>
                    </a:lnTo>
                    <a:lnTo>
                      <a:pt x="2964" y="33"/>
                    </a:lnTo>
                    <a:lnTo>
                      <a:pt x="2965" y="33"/>
                    </a:lnTo>
                    <a:lnTo>
                      <a:pt x="2967" y="33"/>
                    </a:lnTo>
                    <a:lnTo>
                      <a:pt x="2968" y="32"/>
                    </a:lnTo>
                    <a:lnTo>
                      <a:pt x="2970" y="32"/>
                    </a:lnTo>
                    <a:lnTo>
                      <a:pt x="2971" y="32"/>
                    </a:lnTo>
                    <a:lnTo>
                      <a:pt x="2973" y="31"/>
                    </a:lnTo>
                    <a:lnTo>
                      <a:pt x="2975" y="31"/>
                    </a:lnTo>
                    <a:lnTo>
                      <a:pt x="2976" y="31"/>
                    </a:lnTo>
                    <a:lnTo>
                      <a:pt x="2977" y="31"/>
                    </a:lnTo>
                    <a:lnTo>
                      <a:pt x="2979" y="30"/>
                    </a:lnTo>
                    <a:lnTo>
                      <a:pt x="2981" y="30"/>
                    </a:lnTo>
                    <a:lnTo>
                      <a:pt x="2982" y="30"/>
                    </a:lnTo>
                    <a:lnTo>
                      <a:pt x="2983" y="30"/>
                    </a:lnTo>
                    <a:lnTo>
                      <a:pt x="2985" y="30"/>
                    </a:lnTo>
                    <a:lnTo>
                      <a:pt x="2987" y="30"/>
                    </a:lnTo>
                    <a:lnTo>
                      <a:pt x="2988" y="30"/>
                    </a:lnTo>
                    <a:lnTo>
                      <a:pt x="2990" y="30"/>
                    </a:lnTo>
                    <a:lnTo>
                      <a:pt x="2991" y="30"/>
                    </a:lnTo>
                    <a:lnTo>
                      <a:pt x="2993" y="30"/>
                    </a:lnTo>
                    <a:lnTo>
                      <a:pt x="2994" y="30"/>
                    </a:lnTo>
                    <a:lnTo>
                      <a:pt x="2996" y="30"/>
                    </a:lnTo>
                    <a:lnTo>
                      <a:pt x="2997" y="31"/>
                    </a:lnTo>
                    <a:lnTo>
                      <a:pt x="2999" y="31"/>
                    </a:lnTo>
                    <a:lnTo>
                      <a:pt x="3000" y="31"/>
                    </a:lnTo>
                    <a:lnTo>
                      <a:pt x="3002" y="32"/>
                    </a:lnTo>
                    <a:lnTo>
                      <a:pt x="3003" y="33"/>
                    </a:lnTo>
                    <a:lnTo>
                      <a:pt x="3005" y="33"/>
                    </a:lnTo>
                    <a:lnTo>
                      <a:pt x="3006" y="34"/>
                    </a:lnTo>
                    <a:lnTo>
                      <a:pt x="3008" y="34"/>
                    </a:lnTo>
                    <a:lnTo>
                      <a:pt x="3009" y="35"/>
                    </a:lnTo>
                    <a:lnTo>
                      <a:pt x="3011" y="36"/>
                    </a:lnTo>
                    <a:lnTo>
                      <a:pt x="3012" y="36"/>
                    </a:lnTo>
                    <a:lnTo>
                      <a:pt x="3014" y="37"/>
                    </a:lnTo>
                    <a:lnTo>
                      <a:pt x="3015" y="37"/>
                    </a:lnTo>
                    <a:lnTo>
                      <a:pt x="3017" y="38"/>
                    </a:lnTo>
                    <a:lnTo>
                      <a:pt x="3019" y="39"/>
                    </a:lnTo>
                    <a:lnTo>
                      <a:pt x="3020" y="39"/>
                    </a:lnTo>
                    <a:lnTo>
                      <a:pt x="3021" y="40"/>
                    </a:lnTo>
                    <a:lnTo>
                      <a:pt x="3023" y="40"/>
                    </a:lnTo>
                    <a:lnTo>
                      <a:pt x="3025" y="40"/>
                    </a:lnTo>
                    <a:lnTo>
                      <a:pt x="3026" y="40"/>
                    </a:lnTo>
                    <a:lnTo>
                      <a:pt x="3028" y="40"/>
                    </a:lnTo>
                    <a:lnTo>
                      <a:pt x="3029" y="40"/>
                    </a:lnTo>
                    <a:lnTo>
                      <a:pt x="3031" y="40"/>
                    </a:lnTo>
                    <a:lnTo>
                      <a:pt x="3032" y="40"/>
                    </a:lnTo>
                    <a:lnTo>
                      <a:pt x="3034" y="40"/>
                    </a:lnTo>
                    <a:lnTo>
                      <a:pt x="3035" y="39"/>
                    </a:lnTo>
                    <a:lnTo>
                      <a:pt x="3037" y="39"/>
                    </a:lnTo>
                    <a:lnTo>
                      <a:pt x="3038" y="38"/>
                    </a:lnTo>
                    <a:lnTo>
                      <a:pt x="3040" y="37"/>
                    </a:lnTo>
                    <a:lnTo>
                      <a:pt x="3041" y="36"/>
                    </a:lnTo>
                    <a:lnTo>
                      <a:pt x="3043" y="36"/>
                    </a:lnTo>
                    <a:lnTo>
                      <a:pt x="3044" y="35"/>
                    </a:lnTo>
                    <a:lnTo>
                      <a:pt x="3046" y="34"/>
                    </a:lnTo>
                    <a:lnTo>
                      <a:pt x="3048" y="33"/>
                    </a:lnTo>
                    <a:lnTo>
                      <a:pt x="3049" y="32"/>
                    </a:lnTo>
                    <a:lnTo>
                      <a:pt x="3050" y="31"/>
                    </a:lnTo>
                    <a:lnTo>
                      <a:pt x="3052" y="30"/>
                    </a:lnTo>
                    <a:lnTo>
                      <a:pt x="3054" y="29"/>
                    </a:lnTo>
                    <a:lnTo>
                      <a:pt x="3055" y="29"/>
                    </a:lnTo>
                    <a:lnTo>
                      <a:pt x="3056" y="28"/>
                    </a:lnTo>
                    <a:lnTo>
                      <a:pt x="3058" y="27"/>
                    </a:lnTo>
                    <a:lnTo>
                      <a:pt x="3060" y="27"/>
                    </a:lnTo>
                    <a:lnTo>
                      <a:pt x="3061" y="26"/>
                    </a:lnTo>
                    <a:lnTo>
                      <a:pt x="3063" y="25"/>
                    </a:lnTo>
                    <a:lnTo>
                      <a:pt x="3064" y="25"/>
                    </a:lnTo>
                    <a:lnTo>
                      <a:pt x="3066" y="25"/>
                    </a:lnTo>
                    <a:lnTo>
                      <a:pt x="3067" y="24"/>
                    </a:lnTo>
                    <a:lnTo>
                      <a:pt x="3069" y="24"/>
                    </a:lnTo>
                    <a:lnTo>
                      <a:pt x="3070" y="24"/>
                    </a:lnTo>
                    <a:lnTo>
                      <a:pt x="3072" y="24"/>
                    </a:lnTo>
                    <a:lnTo>
                      <a:pt x="3073" y="24"/>
                    </a:lnTo>
                    <a:lnTo>
                      <a:pt x="3075" y="24"/>
                    </a:lnTo>
                    <a:lnTo>
                      <a:pt x="3076" y="25"/>
                    </a:lnTo>
                    <a:lnTo>
                      <a:pt x="3078" y="25"/>
                    </a:lnTo>
                    <a:lnTo>
                      <a:pt x="3079" y="25"/>
                    </a:lnTo>
                    <a:lnTo>
                      <a:pt x="3081" y="25"/>
                    </a:lnTo>
                    <a:lnTo>
                      <a:pt x="3082" y="26"/>
                    </a:lnTo>
                    <a:lnTo>
                      <a:pt x="3084" y="26"/>
                    </a:lnTo>
                    <a:lnTo>
                      <a:pt x="3085" y="26"/>
                    </a:lnTo>
                    <a:lnTo>
                      <a:pt x="3087" y="26"/>
                    </a:lnTo>
                    <a:lnTo>
                      <a:pt x="3088" y="27"/>
                    </a:lnTo>
                    <a:lnTo>
                      <a:pt x="3090" y="27"/>
                    </a:lnTo>
                    <a:lnTo>
                      <a:pt x="3092" y="27"/>
                    </a:lnTo>
                    <a:lnTo>
                      <a:pt x="3093" y="26"/>
                    </a:lnTo>
                    <a:lnTo>
                      <a:pt x="3094" y="26"/>
                    </a:lnTo>
                    <a:lnTo>
                      <a:pt x="3096" y="26"/>
                    </a:lnTo>
                    <a:lnTo>
                      <a:pt x="3098" y="25"/>
                    </a:lnTo>
                    <a:lnTo>
                      <a:pt x="3099" y="25"/>
                    </a:lnTo>
                    <a:lnTo>
                      <a:pt x="3101" y="24"/>
                    </a:lnTo>
                    <a:lnTo>
                      <a:pt x="3102" y="24"/>
                    </a:lnTo>
                    <a:lnTo>
                      <a:pt x="3104" y="23"/>
                    </a:lnTo>
                    <a:lnTo>
                      <a:pt x="3105" y="22"/>
                    </a:lnTo>
                    <a:lnTo>
                      <a:pt x="3107" y="22"/>
                    </a:lnTo>
                    <a:lnTo>
                      <a:pt x="3108" y="21"/>
                    </a:lnTo>
                    <a:lnTo>
                      <a:pt x="3110" y="20"/>
                    </a:lnTo>
                    <a:lnTo>
                      <a:pt x="3111" y="19"/>
                    </a:lnTo>
                    <a:lnTo>
                      <a:pt x="3113" y="18"/>
                    </a:lnTo>
                    <a:lnTo>
                      <a:pt x="3114" y="18"/>
                    </a:lnTo>
                    <a:lnTo>
                      <a:pt x="3116" y="17"/>
                    </a:lnTo>
                    <a:lnTo>
                      <a:pt x="3117" y="16"/>
                    </a:lnTo>
                    <a:lnTo>
                      <a:pt x="3119" y="16"/>
                    </a:lnTo>
                    <a:lnTo>
                      <a:pt x="3121" y="15"/>
                    </a:lnTo>
                    <a:lnTo>
                      <a:pt x="3122" y="15"/>
                    </a:lnTo>
                    <a:lnTo>
                      <a:pt x="3123" y="15"/>
                    </a:lnTo>
                    <a:lnTo>
                      <a:pt x="3125" y="15"/>
                    </a:lnTo>
                    <a:lnTo>
                      <a:pt x="3127" y="15"/>
                    </a:lnTo>
                    <a:lnTo>
                      <a:pt x="3128" y="15"/>
                    </a:lnTo>
                    <a:lnTo>
                      <a:pt x="3130" y="15"/>
                    </a:lnTo>
                    <a:lnTo>
                      <a:pt x="3131" y="15"/>
                    </a:lnTo>
                    <a:lnTo>
                      <a:pt x="3133" y="15"/>
                    </a:lnTo>
                    <a:lnTo>
                      <a:pt x="3134" y="16"/>
                    </a:lnTo>
                    <a:lnTo>
                      <a:pt x="3136" y="16"/>
                    </a:lnTo>
                    <a:lnTo>
                      <a:pt x="3137" y="17"/>
                    </a:lnTo>
                    <a:lnTo>
                      <a:pt x="3139" y="17"/>
                    </a:lnTo>
                    <a:lnTo>
                      <a:pt x="3140" y="18"/>
                    </a:lnTo>
                    <a:lnTo>
                      <a:pt x="3142" y="19"/>
                    </a:lnTo>
                    <a:lnTo>
                      <a:pt x="3143" y="19"/>
                    </a:lnTo>
                    <a:lnTo>
                      <a:pt x="3145" y="20"/>
                    </a:lnTo>
                    <a:lnTo>
                      <a:pt x="3146" y="21"/>
                    </a:lnTo>
                    <a:lnTo>
                      <a:pt x="3148" y="21"/>
                    </a:lnTo>
                    <a:lnTo>
                      <a:pt x="3149" y="22"/>
                    </a:lnTo>
                    <a:lnTo>
                      <a:pt x="3151" y="22"/>
                    </a:lnTo>
                    <a:lnTo>
                      <a:pt x="3152" y="23"/>
                    </a:lnTo>
                    <a:lnTo>
                      <a:pt x="3154" y="23"/>
                    </a:lnTo>
                    <a:lnTo>
                      <a:pt x="3155" y="23"/>
                    </a:lnTo>
                    <a:lnTo>
                      <a:pt x="3157" y="23"/>
                    </a:lnTo>
                    <a:lnTo>
                      <a:pt x="3159" y="23"/>
                    </a:lnTo>
                    <a:lnTo>
                      <a:pt x="3160" y="23"/>
                    </a:lnTo>
                    <a:lnTo>
                      <a:pt x="3161" y="23"/>
                    </a:lnTo>
                    <a:lnTo>
                      <a:pt x="3163" y="22"/>
                    </a:lnTo>
                    <a:lnTo>
                      <a:pt x="3165" y="22"/>
                    </a:lnTo>
                    <a:lnTo>
                      <a:pt x="3166" y="21"/>
                    </a:lnTo>
                    <a:lnTo>
                      <a:pt x="3167" y="20"/>
                    </a:lnTo>
                    <a:lnTo>
                      <a:pt x="3169" y="19"/>
                    </a:lnTo>
                    <a:lnTo>
                      <a:pt x="3171" y="18"/>
                    </a:lnTo>
                    <a:lnTo>
                      <a:pt x="3172" y="17"/>
                    </a:lnTo>
                    <a:lnTo>
                      <a:pt x="3174" y="16"/>
                    </a:lnTo>
                    <a:lnTo>
                      <a:pt x="3175" y="15"/>
                    </a:lnTo>
                    <a:lnTo>
                      <a:pt x="3177" y="14"/>
                    </a:lnTo>
                    <a:lnTo>
                      <a:pt x="3178" y="13"/>
                    </a:lnTo>
                    <a:lnTo>
                      <a:pt x="3180" y="12"/>
                    </a:lnTo>
                    <a:lnTo>
                      <a:pt x="3181" y="11"/>
                    </a:lnTo>
                    <a:lnTo>
                      <a:pt x="3183" y="10"/>
                    </a:lnTo>
                    <a:lnTo>
                      <a:pt x="3184" y="10"/>
                    </a:lnTo>
                    <a:lnTo>
                      <a:pt x="3186" y="9"/>
                    </a:lnTo>
                    <a:lnTo>
                      <a:pt x="3187" y="8"/>
                    </a:lnTo>
                    <a:lnTo>
                      <a:pt x="3189" y="7"/>
                    </a:lnTo>
                    <a:lnTo>
                      <a:pt x="3190" y="7"/>
                    </a:lnTo>
                    <a:lnTo>
                      <a:pt x="3192" y="7"/>
                    </a:lnTo>
                    <a:lnTo>
                      <a:pt x="3194" y="7"/>
                    </a:lnTo>
                    <a:lnTo>
                      <a:pt x="3195" y="6"/>
                    </a:lnTo>
                    <a:lnTo>
                      <a:pt x="3196" y="7"/>
                    </a:lnTo>
                    <a:lnTo>
                      <a:pt x="3198" y="7"/>
                    </a:lnTo>
                    <a:lnTo>
                      <a:pt x="3200" y="7"/>
                    </a:lnTo>
                    <a:lnTo>
                      <a:pt x="3201" y="8"/>
                    </a:lnTo>
                    <a:lnTo>
                      <a:pt x="3203" y="8"/>
                    </a:lnTo>
                    <a:lnTo>
                      <a:pt x="3204" y="9"/>
                    </a:lnTo>
                    <a:lnTo>
                      <a:pt x="3206" y="10"/>
                    </a:lnTo>
                    <a:lnTo>
                      <a:pt x="3207" y="10"/>
                    </a:lnTo>
                    <a:lnTo>
                      <a:pt x="3209" y="11"/>
                    </a:lnTo>
                    <a:lnTo>
                      <a:pt x="3210" y="12"/>
                    </a:lnTo>
                    <a:lnTo>
                      <a:pt x="3212" y="13"/>
                    </a:lnTo>
                    <a:lnTo>
                      <a:pt x="3213" y="14"/>
                    </a:lnTo>
                    <a:lnTo>
                      <a:pt x="3215" y="15"/>
                    </a:lnTo>
                    <a:lnTo>
                      <a:pt x="3216" y="16"/>
                    </a:lnTo>
                    <a:lnTo>
                      <a:pt x="3218" y="17"/>
                    </a:lnTo>
                    <a:lnTo>
                      <a:pt x="3219" y="18"/>
                    </a:lnTo>
                    <a:lnTo>
                      <a:pt x="3221" y="19"/>
                    </a:lnTo>
                    <a:lnTo>
                      <a:pt x="3222" y="20"/>
                    </a:lnTo>
                    <a:lnTo>
                      <a:pt x="3224" y="21"/>
                    </a:lnTo>
                    <a:lnTo>
                      <a:pt x="3225" y="21"/>
                    </a:lnTo>
                    <a:lnTo>
                      <a:pt x="3227" y="22"/>
                    </a:lnTo>
                    <a:lnTo>
                      <a:pt x="3228" y="23"/>
                    </a:lnTo>
                    <a:lnTo>
                      <a:pt x="3230" y="23"/>
                    </a:lnTo>
                    <a:lnTo>
                      <a:pt x="3232" y="24"/>
                    </a:lnTo>
                    <a:lnTo>
                      <a:pt x="3233" y="24"/>
                    </a:lnTo>
                    <a:lnTo>
                      <a:pt x="3234" y="24"/>
                    </a:lnTo>
                    <a:lnTo>
                      <a:pt x="3236" y="25"/>
                    </a:lnTo>
                    <a:lnTo>
                      <a:pt x="3238" y="25"/>
                    </a:lnTo>
                    <a:lnTo>
                      <a:pt x="3239" y="25"/>
                    </a:lnTo>
                    <a:lnTo>
                      <a:pt x="3240" y="25"/>
                    </a:lnTo>
                    <a:lnTo>
                      <a:pt x="3242" y="26"/>
                    </a:lnTo>
                    <a:lnTo>
                      <a:pt x="3244" y="26"/>
                    </a:lnTo>
                    <a:lnTo>
                      <a:pt x="3245" y="26"/>
                    </a:lnTo>
                    <a:lnTo>
                      <a:pt x="3247" y="26"/>
                    </a:lnTo>
                    <a:lnTo>
                      <a:pt x="3248" y="26"/>
                    </a:lnTo>
                    <a:lnTo>
                      <a:pt x="3250" y="26"/>
                    </a:lnTo>
                    <a:lnTo>
                      <a:pt x="3251" y="27"/>
                    </a:lnTo>
                    <a:lnTo>
                      <a:pt x="3253" y="27"/>
                    </a:lnTo>
                    <a:lnTo>
                      <a:pt x="3254" y="27"/>
                    </a:lnTo>
                    <a:lnTo>
                      <a:pt x="3256" y="27"/>
                    </a:lnTo>
                    <a:lnTo>
                      <a:pt x="3257" y="27"/>
                    </a:lnTo>
                    <a:lnTo>
                      <a:pt x="3259" y="27"/>
                    </a:lnTo>
                    <a:lnTo>
                      <a:pt x="3261" y="28"/>
                    </a:lnTo>
                    <a:lnTo>
                      <a:pt x="3262" y="28"/>
                    </a:lnTo>
                    <a:lnTo>
                      <a:pt x="3263" y="28"/>
                    </a:lnTo>
                    <a:lnTo>
                      <a:pt x="3265" y="29"/>
                    </a:lnTo>
                    <a:lnTo>
                      <a:pt x="3267" y="29"/>
                    </a:lnTo>
                    <a:lnTo>
                      <a:pt x="3268" y="29"/>
                    </a:lnTo>
                    <a:lnTo>
                      <a:pt x="3269" y="29"/>
                    </a:lnTo>
                    <a:lnTo>
                      <a:pt x="3271" y="30"/>
                    </a:lnTo>
                    <a:lnTo>
                      <a:pt x="3273" y="30"/>
                    </a:lnTo>
                    <a:lnTo>
                      <a:pt x="3274" y="30"/>
                    </a:lnTo>
                    <a:lnTo>
                      <a:pt x="3276" y="31"/>
                    </a:lnTo>
                    <a:lnTo>
                      <a:pt x="3277" y="31"/>
                    </a:lnTo>
                    <a:lnTo>
                      <a:pt x="3278" y="31"/>
                    </a:lnTo>
                    <a:lnTo>
                      <a:pt x="3280" y="31"/>
                    </a:lnTo>
                    <a:lnTo>
                      <a:pt x="3282" y="32"/>
                    </a:lnTo>
                    <a:lnTo>
                      <a:pt x="3283" y="32"/>
                    </a:lnTo>
                    <a:lnTo>
                      <a:pt x="3285" y="32"/>
                    </a:lnTo>
                    <a:lnTo>
                      <a:pt x="3286" y="33"/>
                    </a:lnTo>
                    <a:lnTo>
                      <a:pt x="3288" y="33"/>
                    </a:lnTo>
                    <a:lnTo>
                      <a:pt x="3289" y="33"/>
                    </a:lnTo>
                    <a:lnTo>
                      <a:pt x="3291" y="33"/>
                    </a:lnTo>
                    <a:lnTo>
                      <a:pt x="3292" y="33"/>
                    </a:lnTo>
                    <a:lnTo>
                      <a:pt x="3294" y="33"/>
                    </a:lnTo>
                    <a:lnTo>
                      <a:pt x="3295" y="33"/>
                    </a:lnTo>
                    <a:lnTo>
                      <a:pt x="3297" y="33"/>
                    </a:lnTo>
                    <a:lnTo>
                      <a:pt x="3298" y="33"/>
                    </a:lnTo>
                    <a:lnTo>
                      <a:pt x="3300" y="33"/>
                    </a:lnTo>
                    <a:lnTo>
                      <a:pt x="3301" y="33"/>
                    </a:lnTo>
                    <a:lnTo>
                      <a:pt x="3303" y="33"/>
                    </a:lnTo>
                    <a:lnTo>
                      <a:pt x="3305" y="33"/>
                    </a:lnTo>
                    <a:lnTo>
                      <a:pt x="3306" y="33"/>
                    </a:lnTo>
                    <a:lnTo>
                      <a:pt x="3307" y="33"/>
                    </a:lnTo>
                    <a:lnTo>
                      <a:pt x="3309" y="33"/>
                    </a:lnTo>
                    <a:lnTo>
                      <a:pt x="3311" y="33"/>
                    </a:lnTo>
                    <a:lnTo>
                      <a:pt x="3312" y="33"/>
                    </a:lnTo>
                    <a:lnTo>
                      <a:pt x="3313" y="33"/>
                    </a:lnTo>
                    <a:lnTo>
                      <a:pt x="3315" y="33"/>
                    </a:lnTo>
                    <a:lnTo>
                      <a:pt x="3317" y="32"/>
                    </a:lnTo>
                    <a:lnTo>
                      <a:pt x="3318" y="32"/>
                    </a:lnTo>
                    <a:lnTo>
                      <a:pt x="3320" y="32"/>
                    </a:lnTo>
                    <a:lnTo>
                      <a:pt x="3321" y="31"/>
                    </a:lnTo>
                    <a:lnTo>
                      <a:pt x="3323" y="31"/>
                    </a:lnTo>
                    <a:lnTo>
                      <a:pt x="3324" y="31"/>
                    </a:lnTo>
                    <a:lnTo>
                      <a:pt x="3326" y="31"/>
                    </a:lnTo>
                    <a:lnTo>
                      <a:pt x="3327" y="30"/>
                    </a:lnTo>
                    <a:lnTo>
                      <a:pt x="3329" y="30"/>
                    </a:lnTo>
                    <a:lnTo>
                      <a:pt x="3330" y="29"/>
                    </a:lnTo>
                    <a:lnTo>
                      <a:pt x="3332" y="29"/>
                    </a:lnTo>
                    <a:lnTo>
                      <a:pt x="3334" y="28"/>
                    </a:lnTo>
                    <a:lnTo>
                      <a:pt x="3335" y="28"/>
                    </a:lnTo>
                    <a:lnTo>
                      <a:pt x="3336" y="27"/>
                    </a:lnTo>
                    <a:lnTo>
                      <a:pt x="3338" y="27"/>
                    </a:lnTo>
                    <a:lnTo>
                      <a:pt x="3340" y="26"/>
                    </a:lnTo>
                    <a:lnTo>
                      <a:pt x="3341" y="25"/>
                    </a:lnTo>
                    <a:lnTo>
                      <a:pt x="3342" y="24"/>
                    </a:lnTo>
                    <a:lnTo>
                      <a:pt x="3344" y="24"/>
                    </a:lnTo>
                    <a:lnTo>
                      <a:pt x="3345" y="23"/>
                    </a:lnTo>
                    <a:lnTo>
                      <a:pt x="3347" y="22"/>
                    </a:lnTo>
                    <a:lnTo>
                      <a:pt x="3349" y="22"/>
                    </a:lnTo>
                    <a:lnTo>
                      <a:pt x="3350" y="21"/>
                    </a:lnTo>
                    <a:lnTo>
                      <a:pt x="3351" y="21"/>
                    </a:lnTo>
                    <a:lnTo>
                      <a:pt x="3353" y="20"/>
                    </a:lnTo>
                    <a:lnTo>
                      <a:pt x="3355" y="19"/>
                    </a:lnTo>
                    <a:lnTo>
                      <a:pt x="3356" y="19"/>
                    </a:lnTo>
                    <a:lnTo>
                      <a:pt x="3358" y="18"/>
                    </a:lnTo>
                    <a:lnTo>
                      <a:pt x="3359" y="18"/>
                    </a:lnTo>
                    <a:lnTo>
                      <a:pt x="3361" y="17"/>
                    </a:lnTo>
                    <a:lnTo>
                      <a:pt x="3362" y="17"/>
                    </a:lnTo>
                    <a:lnTo>
                      <a:pt x="3364" y="17"/>
                    </a:lnTo>
                    <a:lnTo>
                      <a:pt x="3365" y="17"/>
                    </a:lnTo>
                    <a:lnTo>
                      <a:pt x="3367" y="17"/>
                    </a:lnTo>
                    <a:lnTo>
                      <a:pt x="3368" y="16"/>
                    </a:lnTo>
                    <a:lnTo>
                      <a:pt x="3370" y="16"/>
                    </a:lnTo>
                    <a:lnTo>
                      <a:pt x="3371" y="16"/>
                    </a:lnTo>
                    <a:lnTo>
                      <a:pt x="3373" y="17"/>
                    </a:lnTo>
                    <a:lnTo>
                      <a:pt x="3374" y="17"/>
                    </a:lnTo>
                    <a:lnTo>
                      <a:pt x="3376" y="17"/>
                    </a:lnTo>
                    <a:lnTo>
                      <a:pt x="3378" y="17"/>
                    </a:lnTo>
                    <a:lnTo>
                      <a:pt x="3379" y="17"/>
                    </a:lnTo>
                    <a:lnTo>
                      <a:pt x="3380" y="17"/>
                    </a:lnTo>
                    <a:lnTo>
                      <a:pt x="3382" y="18"/>
                    </a:lnTo>
                    <a:lnTo>
                      <a:pt x="3384" y="18"/>
                    </a:lnTo>
                    <a:lnTo>
                      <a:pt x="3385" y="18"/>
                    </a:lnTo>
                    <a:lnTo>
                      <a:pt x="3387" y="19"/>
                    </a:lnTo>
                    <a:lnTo>
                      <a:pt x="3388" y="19"/>
                    </a:lnTo>
                    <a:lnTo>
                      <a:pt x="3390" y="19"/>
                    </a:lnTo>
                    <a:lnTo>
                      <a:pt x="3391" y="19"/>
                    </a:lnTo>
                    <a:lnTo>
                      <a:pt x="3393" y="20"/>
                    </a:lnTo>
                    <a:lnTo>
                      <a:pt x="3394" y="20"/>
                    </a:lnTo>
                    <a:lnTo>
                      <a:pt x="3396" y="20"/>
                    </a:lnTo>
                    <a:lnTo>
                      <a:pt x="3397" y="21"/>
                    </a:lnTo>
                    <a:lnTo>
                      <a:pt x="3399" y="21"/>
                    </a:lnTo>
                    <a:lnTo>
                      <a:pt x="3400" y="21"/>
                    </a:lnTo>
                    <a:lnTo>
                      <a:pt x="3402" y="21"/>
                    </a:lnTo>
                    <a:lnTo>
                      <a:pt x="3403" y="21"/>
                    </a:lnTo>
                    <a:lnTo>
                      <a:pt x="3405" y="22"/>
                    </a:lnTo>
                    <a:lnTo>
                      <a:pt x="3407" y="22"/>
                    </a:lnTo>
                    <a:lnTo>
                      <a:pt x="3408" y="22"/>
                    </a:lnTo>
                    <a:lnTo>
                      <a:pt x="3409" y="22"/>
                    </a:lnTo>
                    <a:lnTo>
                      <a:pt x="3411" y="22"/>
                    </a:lnTo>
                    <a:lnTo>
                      <a:pt x="3412" y="23"/>
                    </a:lnTo>
                    <a:lnTo>
                      <a:pt x="3414" y="23"/>
                    </a:lnTo>
                    <a:lnTo>
                      <a:pt x="3416" y="23"/>
                    </a:lnTo>
                    <a:lnTo>
                      <a:pt x="3417" y="24"/>
                    </a:lnTo>
                    <a:lnTo>
                      <a:pt x="3418" y="24"/>
                    </a:lnTo>
                    <a:lnTo>
                      <a:pt x="3420" y="24"/>
                    </a:lnTo>
                    <a:lnTo>
                      <a:pt x="3422" y="25"/>
                    </a:lnTo>
                    <a:lnTo>
                      <a:pt x="3423" y="25"/>
                    </a:lnTo>
                    <a:lnTo>
                      <a:pt x="3424" y="26"/>
                    </a:lnTo>
                    <a:lnTo>
                      <a:pt x="3426" y="27"/>
                    </a:lnTo>
                    <a:lnTo>
                      <a:pt x="3428" y="27"/>
                    </a:lnTo>
                    <a:lnTo>
                      <a:pt x="3429" y="28"/>
                    </a:lnTo>
                    <a:lnTo>
                      <a:pt x="3431" y="28"/>
                    </a:lnTo>
                    <a:lnTo>
                      <a:pt x="3432" y="29"/>
                    </a:lnTo>
                    <a:lnTo>
                      <a:pt x="3434" y="30"/>
                    </a:lnTo>
                    <a:lnTo>
                      <a:pt x="3435" y="30"/>
                    </a:lnTo>
                    <a:lnTo>
                      <a:pt x="3437" y="31"/>
                    </a:lnTo>
                    <a:lnTo>
                      <a:pt x="3438" y="31"/>
                    </a:lnTo>
                    <a:lnTo>
                      <a:pt x="3440" y="32"/>
                    </a:lnTo>
                    <a:lnTo>
                      <a:pt x="3441" y="33"/>
                    </a:lnTo>
                    <a:lnTo>
                      <a:pt x="3443" y="34"/>
                    </a:lnTo>
                    <a:lnTo>
                      <a:pt x="3444" y="34"/>
                    </a:lnTo>
                    <a:lnTo>
                      <a:pt x="3446" y="35"/>
                    </a:lnTo>
                    <a:lnTo>
                      <a:pt x="3447" y="35"/>
                    </a:lnTo>
                    <a:lnTo>
                      <a:pt x="3449" y="35"/>
                    </a:lnTo>
                    <a:lnTo>
                      <a:pt x="3451" y="36"/>
                    </a:lnTo>
                    <a:lnTo>
                      <a:pt x="3452" y="36"/>
                    </a:lnTo>
                    <a:lnTo>
                      <a:pt x="3453" y="36"/>
                    </a:lnTo>
                    <a:lnTo>
                      <a:pt x="3455" y="36"/>
                    </a:lnTo>
                    <a:lnTo>
                      <a:pt x="3457" y="36"/>
                    </a:lnTo>
                    <a:lnTo>
                      <a:pt x="3458" y="36"/>
                    </a:lnTo>
                    <a:lnTo>
                      <a:pt x="3460" y="36"/>
                    </a:lnTo>
                    <a:lnTo>
                      <a:pt x="3461" y="36"/>
                    </a:lnTo>
                    <a:lnTo>
                      <a:pt x="3463" y="36"/>
                    </a:lnTo>
                    <a:lnTo>
                      <a:pt x="3464" y="36"/>
                    </a:lnTo>
                    <a:lnTo>
                      <a:pt x="3466" y="35"/>
                    </a:lnTo>
                    <a:lnTo>
                      <a:pt x="3467" y="35"/>
                    </a:lnTo>
                    <a:lnTo>
                      <a:pt x="3469" y="35"/>
                    </a:lnTo>
                    <a:lnTo>
                      <a:pt x="3470" y="34"/>
                    </a:lnTo>
                    <a:lnTo>
                      <a:pt x="3472" y="34"/>
                    </a:lnTo>
                    <a:lnTo>
                      <a:pt x="3473" y="34"/>
                    </a:lnTo>
                    <a:lnTo>
                      <a:pt x="3475" y="34"/>
                    </a:lnTo>
                    <a:lnTo>
                      <a:pt x="3476" y="33"/>
                    </a:lnTo>
                    <a:lnTo>
                      <a:pt x="3478" y="33"/>
                    </a:lnTo>
                    <a:lnTo>
                      <a:pt x="3479" y="33"/>
                    </a:lnTo>
                    <a:lnTo>
                      <a:pt x="3481" y="33"/>
                    </a:lnTo>
                    <a:lnTo>
                      <a:pt x="3482" y="32"/>
                    </a:lnTo>
                    <a:lnTo>
                      <a:pt x="3484" y="32"/>
                    </a:lnTo>
                    <a:lnTo>
                      <a:pt x="3485" y="32"/>
                    </a:lnTo>
                    <a:lnTo>
                      <a:pt x="3487" y="32"/>
                    </a:lnTo>
                    <a:lnTo>
                      <a:pt x="3489" y="32"/>
                    </a:lnTo>
                    <a:lnTo>
                      <a:pt x="3490" y="32"/>
                    </a:lnTo>
                    <a:lnTo>
                      <a:pt x="3491" y="32"/>
                    </a:lnTo>
                    <a:lnTo>
                      <a:pt x="3493" y="32"/>
                    </a:lnTo>
                    <a:lnTo>
                      <a:pt x="3495" y="32"/>
                    </a:lnTo>
                    <a:lnTo>
                      <a:pt x="3496" y="32"/>
                    </a:lnTo>
                    <a:lnTo>
                      <a:pt x="3497" y="33"/>
                    </a:lnTo>
                    <a:lnTo>
                      <a:pt x="3499" y="33"/>
                    </a:lnTo>
                    <a:lnTo>
                      <a:pt x="3501" y="33"/>
                    </a:lnTo>
                    <a:lnTo>
                      <a:pt x="3502" y="33"/>
                    </a:lnTo>
                    <a:lnTo>
                      <a:pt x="3504" y="33"/>
                    </a:lnTo>
                    <a:lnTo>
                      <a:pt x="3505" y="34"/>
                    </a:lnTo>
                    <a:lnTo>
                      <a:pt x="3507" y="34"/>
                    </a:lnTo>
                    <a:lnTo>
                      <a:pt x="3508" y="34"/>
                    </a:lnTo>
                    <a:lnTo>
                      <a:pt x="3510" y="34"/>
                    </a:lnTo>
                    <a:lnTo>
                      <a:pt x="3511" y="34"/>
                    </a:lnTo>
                    <a:lnTo>
                      <a:pt x="3513" y="35"/>
                    </a:lnTo>
                    <a:lnTo>
                      <a:pt x="3514" y="35"/>
                    </a:lnTo>
                    <a:lnTo>
                      <a:pt x="3516" y="35"/>
                    </a:lnTo>
                    <a:lnTo>
                      <a:pt x="3518" y="35"/>
                    </a:lnTo>
                    <a:lnTo>
                      <a:pt x="3519" y="35"/>
                    </a:lnTo>
                    <a:lnTo>
                      <a:pt x="3520" y="35"/>
                    </a:lnTo>
                    <a:lnTo>
                      <a:pt x="3522" y="35"/>
                    </a:lnTo>
                    <a:lnTo>
                      <a:pt x="3524" y="35"/>
                    </a:lnTo>
                    <a:lnTo>
                      <a:pt x="3525" y="35"/>
                    </a:lnTo>
                    <a:lnTo>
                      <a:pt x="3526" y="35"/>
                    </a:lnTo>
                    <a:lnTo>
                      <a:pt x="3528" y="35"/>
                    </a:lnTo>
                    <a:lnTo>
                      <a:pt x="3530" y="35"/>
                    </a:lnTo>
                    <a:lnTo>
                      <a:pt x="3531" y="35"/>
                    </a:lnTo>
                    <a:lnTo>
                      <a:pt x="3533" y="35"/>
                    </a:lnTo>
                    <a:lnTo>
                      <a:pt x="3534" y="35"/>
                    </a:lnTo>
                    <a:lnTo>
                      <a:pt x="3536" y="35"/>
                    </a:lnTo>
                    <a:lnTo>
                      <a:pt x="3537" y="35"/>
                    </a:lnTo>
                    <a:lnTo>
                      <a:pt x="3539" y="35"/>
                    </a:lnTo>
                    <a:lnTo>
                      <a:pt x="3540" y="36"/>
                    </a:lnTo>
                    <a:lnTo>
                      <a:pt x="3542" y="36"/>
                    </a:lnTo>
                    <a:lnTo>
                      <a:pt x="3543" y="36"/>
                    </a:lnTo>
                    <a:lnTo>
                      <a:pt x="3545" y="36"/>
                    </a:lnTo>
                    <a:lnTo>
                      <a:pt x="3546" y="36"/>
                    </a:lnTo>
                    <a:lnTo>
                      <a:pt x="3548" y="36"/>
                    </a:lnTo>
                    <a:lnTo>
                      <a:pt x="3549" y="37"/>
                    </a:lnTo>
                    <a:lnTo>
                      <a:pt x="3551" y="37"/>
                    </a:lnTo>
                    <a:lnTo>
                      <a:pt x="3552" y="37"/>
                    </a:lnTo>
                    <a:lnTo>
                      <a:pt x="3554" y="37"/>
                    </a:lnTo>
                    <a:lnTo>
                      <a:pt x="3555" y="38"/>
                    </a:lnTo>
                    <a:lnTo>
                      <a:pt x="3557" y="38"/>
                    </a:lnTo>
                    <a:lnTo>
                      <a:pt x="3558" y="38"/>
                    </a:lnTo>
                    <a:lnTo>
                      <a:pt x="3560" y="39"/>
                    </a:lnTo>
                    <a:lnTo>
                      <a:pt x="3562" y="39"/>
                    </a:lnTo>
                    <a:lnTo>
                      <a:pt x="3563" y="39"/>
                    </a:lnTo>
                    <a:lnTo>
                      <a:pt x="3564" y="39"/>
                    </a:lnTo>
                    <a:lnTo>
                      <a:pt x="3566" y="39"/>
                    </a:lnTo>
                    <a:lnTo>
                      <a:pt x="3568" y="39"/>
                    </a:lnTo>
                    <a:lnTo>
                      <a:pt x="3569" y="39"/>
                    </a:lnTo>
                    <a:lnTo>
                      <a:pt x="3570" y="39"/>
                    </a:lnTo>
                    <a:lnTo>
                      <a:pt x="3572" y="38"/>
                    </a:lnTo>
                    <a:lnTo>
                      <a:pt x="3574" y="38"/>
                    </a:lnTo>
                    <a:lnTo>
                      <a:pt x="3575" y="38"/>
                    </a:lnTo>
                    <a:lnTo>
                      <a:pt x="3577" y="37"/>
                    </a:lnTo>
                    <a:lnTo>
                      <a:pt x="3578" y="37"/>
                    </a:lnTo>
                    <a:lnTo>
                      <a:pt x="3580" y="36"/>
                    </a:lnTo>
                    <a:lnTo>
                      <a:pt x="3581" y="36"/>
                    </a:lnTo>
                    <a:lnTo>
                      <a:pt x="3583" y="35"/>
                    </a:lnTo>
                    <a:lnTo>
                      <a:pt x="3584" y="35"/>
                    </a:lnTo>
                    <a:lnTo>
                      <a:pt x="3586" y="34"/>
                    </a:lnTo>
                    <a:lnTo>
                      <a:pt x="3587" y="34"/>
                    </a:lnTo>
                    <a:lnTo>
                      <a:pt x="3589" y="33"/>
                    </a:lnTo>
                    <a:lnTo>
                      <a:pt x="3591" y="33"/>
                    </a:lnTo>
                    <a:lnTo>
                      <a:pt x="3592" y="32"/>
                    </a:lnTo>
                    <a:lnTo>
                      <a:pt x="3593" y="31"/>
                    </a:lnTo>
                    <a:lnTo>
                      <a:pt x="3595" y="31"/>
                    </a:lnTo>
                    <a:lnTo>
                      <a:pt x="3597" y="30"/>
                    </a:lnTo>
                    <a:lnTo>
                      <a:pt x="3598" y="30"/>
                    </a:lnTo>
                    <a:lnTo>
                      <a:pt x="3599" y="29"/>
                    </a:lnTo>
                    <a:lnTo>
                      <a:pt x="3601" y="29"/>
                    </a:lnTo>
                    <a:lnTo>
                      <a:pt x="3603" y="29"/>
                    </a:lnTo>
                    <a:lnTo>
                      <a:pt x="3604" y="29"/>
                    </a:lnTo>
                    <a:lnTo>
                      <a:pt x="3606" y="28"/>
                    </a:lnTo>
                    <a:lnTo>
                      <a:pt x="3607" y="28"/>
                    </a:lnTo>
                    <a:lnTo>
                      <a:pt x="3609" y="28"/>
                    </a:lnTo>
                    <a:lnTo>
                      <a:pt x="3610" y="28"/>
                    </a:lnTo>
                    <a:lnTo>
                      <a:pt x="3612" y="28"/>
                    </a:lnTo>
                    <a:lnTo>
                      <a:pt x="3613" y="28"/>
                    </a:lnTo>
                    <a:lnTo>
                      <a:pt x="3615" y="28"/>
                    </a:lnTo>
                    <a:lnTo>
                      <a:pt x="3616" y="28"/>
                    </a:lnTo>
                    <a:lnTo>
                      <a:pt x="3618" y="28"/>
                    </a:lnTo>
                    <a:lnTo>
                      <a:pt x="3619" y="28"/>
                    </a:lnTo>
                    <a:lnTo>
                      <a:pt x="3621" y="29"/>
                    </a:lnTo>
                    <a:lnTo>
                      <a:pt x="3622" y="29"/>
                    </a:lnTo>
                    <a:lnTo>
                      <a:pt x="3624" y="29"/>
                    </a:lnTo>
                    <a:lnTo>
                      <a:pt x="3625" y="29"/>
                    </a:lnTo>
                    <a:lnTo>
                      <a:pt x="3627" y="29"/>
                    </a:lnTo>
                    <a:lnTo>
                      <a:pt x="3628" y="28"/>
                    </a:lnTo>
                    <a:lnTo>
                      <a:pt x="3630" y="28"/>
                    </a:lnTo>
                    <a:lnTo>
                      <a:pt x="3631" y="28"/>
                    </a:lnTo>
                    <a:lnTo>
                      <a:pt x="3633" y="28"/>
                    </a:lnTo>
                    <a:lnTo>
                      <a:pt x="3635" y="27"/>
                    </a:lnTo>
                    <a:lnTo>
                      <a:pt x="3636" y="27"/>
                    </a:lnTo>
                    <a:lnTo>
                      <a:pt x="3637" y="27"/>
                    </a:lnTo>
                    <a:lnTo>
                      <a:pt x="3639" y="26"/>
                    </a:lnTo>
                    <a:lnTo>
                      <a:pt x="3641" y="25"/>
                    </a:lnTo>
                    <a:lnTo>
                      <a:pt x="3642" y="25"/>
                    </a:lnTo>
                    <a:lnTo>
                      <a:pt x="3644" y="24"/>
                    </a:lnTo>
                    <a:lnTo>
                      <a:pt x="3645" y="23"/>
                    </a:lnTo>
                    <a:lnTo>
                      <a:pt x="3647" y="23"/>
                    </a:lnTo>
                    <a:lnTo>
                      <a:pt x="3648" y="22"/>
                    </a:lnTo>
                    <a:lnTo>
                      <a:pt x="3650" y="21"/>
                    </a:lnTo>
                    <a:lnTo>
                      <a:pt x="3651" y="21"/>
                    </a:lnTo>
                    <a:lnTo>
                      <a:pt x="3653" y="20"/>
                    </a:lnTo>
                    <a:lnTo>
                      <a:pt x="3654" y="19"/>
                    </a:lnTo>
                    <a:lnTo>
                      <a:pt x="3656" y="19"/>
                    </a:lnTo>
                    <a:lnTo>
                      <a:pt x="3657" y="18"/>
                    </a:lnTo>
                    <a:lnTo>
                      <a:pt x="3659" y="18"/>
                    </a:lnTo>
                    <a:lnTo>
                      <a:pt x="3660" y="17"/>
                    </a:lnTo>
                    <a:lnTo>
                      <a:pt x="3662" y="17"/>
                    </a:lnTo>
                    <a:lnTo>
                      <a:pt x="3664" y="17"/>
                    </a:lnTo>
                    <a:lnTo>
                      <a:pt x="3665" y="17"/>
                    </a:lnTo>
                    <a:lnTo>
                      <a:pt x="3666" y="17"/>
                    </a:lnTo>
                    <a:lnTo>
                      <a:pt x="3668" y="17"/>
                    </a:lnTo>
                    <a:lnTo>
                      <a:pt x="3670" y="17"/>
                    </a:lnTo>
                    <a:lnTo>
                      <a:pt x="3671" y="17"/>
                    </a:lnTo>
                    <a:lnTo>
                      <a:pt x="3672" y="17"/>
                    </a:lnTo>
                    <a:lnTo>
                      <a:pt x="3674" y="18"/>
                    </a:lnTo>
                    <a:lnTo>
                      <a:pt x="3676" y="18"/>
                    </a:lnTo>
                    <a:lnTo>
                      <a:pt x="3677" y="18"/>
                    </a:lnTo>
                    <a:lnTo>
                      <a:pt x="3679" y="19"/>
                    </a:lnTo>
                    <a:lnTo>
                      <a:pt x="3680" y="19"/>
                    </a:lnTo>
                    <a:lnTo>
                      <a:pt x="3682" y="20"/>
                    </a:lnTo>
                    <a:lnTo>
                      <a:pt x="3683" y="20"/>
                    </a:lnTo>
                    <a:lnTo>
                      <a:pt x="3685" y="21"/>
                    </a:lnTo>
                    <a:lnTo>
                      <a:pt x="3686" y="21"/>
                    </a:lnTo>
                    <a:lnTo>
                      <a:pt x="3688" y="22"/>
                    </a:lnTo>
                    <a:lnTo>
                      <a:pt x="3689" y="22"/>
                    </a:lnTo>
                    <a:lnTo>
                      <a:pt x="3691" y="22"/>
                    </a:lnTo>
                    <a:lnTo>
                      <a:pt x="3692" y="22"/>
                    </a:lnTo>
                    <a:lnTo>
                      <a:pt x="3694" y="22"/>
                    </a:lnTo>
                    <a:lnTo>
                      <a:pt x="3695" y="22"/>
                    </a:lnTo>
                    <a:lnTo>
                      <a:pt x="3697" y="22"/>
                    </a:lnTo>
                    <a:lnTo>
                      <a:pt x="3698" y="22"/>
                    </a:lnTo>
                    <a:lnTo>
                      <a:pt x="3700" y="22"/>
                    </a:lnTo>
                    <a:lnTo>
                      <a:pt x="3701" y="22"/>
                    </a:lnTo>
                    <a:lnTo>
                      <a:pt x="3703" y="21"/>
                    </a:lnTo>
                    <a:lnTo>
                      <a:pt x="3704" y="21"/>
                    </a:lnTo>
                    <a:lnTo>
                      <a:pt x="3706" y="20"/>
                    </a:lnTo>
                    <a:lnTo>
                      <a:pt x="3708" y="20"/>
                    </a:lnTo>
                    <a:lnTo>
                      <a:pt x="3709" y="19"/>
                    </a:lnTo>
                    <a:lnTo>
                      <a:pt x="3710" y="19"/>
                    </a:lnTo>
                    <a:lnTo>
                      <a:pt x="3712" y="18"/>
                    </a:lnTo>
                    <a:lnTo>
                      <a:pt x="3714" y="18"/>
                    </a:lnTo>
                    <a:lnTo>
                      <a:pt x="3715" y="17"/>
                    </a:lnTo>
                    <a:lnTo>
                      <a:pt x="3717" y="17"/>
                    </a:lnTo>
                    <a:lnTo>
                      <a:pt x="3718" y="16"/>
                    </a:lnTo>
                    <a:lnTo>
                      <a:pt x="3720" y="16"/>
                    </a:lnTo>
                    <a:lnTo>
                      <a:pt x="3721" y="16"/>
                    </a:lnTo>
                    <a:lnTo>
                      <a:pt x="3723" y="15"/>
                    </a:lnTo>
                    <a:lnTo>
                      <a:pt x="3724" y="15"/>
                    </a:lnTo>
                    <a:lnTo>
                      <a:pt x="3726" y="15"/>
                    </a:lnTo>
                    <a:lnTo>
                      <a:pt x="3727" y="15"/>
                    </a:lnTo>
                    <a:lnTo>
                      <a:pt x="3729" y="15"/>
                    </a:lnTo>
                    <a:lnTo>
                      <a:pt x="3730" y="16"/>
                    </a:lnTo>
                    <a:lnTo>
                      <a:pt x="3732" y="16"/>
                    </a:lnTo>
                    <a:lnTo>
                      <a:pt x="3733" y="16"/>
                    </a:lnTo>
                    <a:lnTo>
                      <a:pt x="3735" y="17"/>
                    </a:lnTo>
                    <a:lnTo>
                      <a:pt x="3737" y="17"/>
                    </a:lnTo>
                    <a:lnTo>
                      <a:pt x="3738" y="18"/>
                    </a:lnTo>
                    <a:lnTo>
                      <a:pt x="3739" y="18"/>
                    </a:lnTo>
                    <a:lnTo>
                      <a:pt x="3741" y="19"/>
                    </a:lnTo>
                    <a:lnTo>
                      <a:pt x="3743" y="19"/>
                    </a:lnTo>
                    <a:lnTo>
                      <a:pt x="3744" y="20"/>
                    </a:lnTo>
                    <a:lnTo>
                      <a:pt x="3746" y="21"/>
                    </a:lnTo>
                    <a:lnTo>
                      <a:pt x="3747" y="21"/>
                    </a:lnTo>
                    <a:lnTo>
                      <a:pt x="3749" y="22"/>
                    </a:lnTo>
                    <a:lnTo>
                      <a:pt x="3750" y="22"/>
                    </a:lnTo>
                    <a:lnTo>
                      <a:pt x="3752" y="22"/>
                    </a:lnTo>
                    <a:lnTo>
                      <a:pt x="3753" y="23"/>
                    </a:lnTo>
                    <a:lnTo>
                      <a:pt x="3755" y="23"/>
                    </a:lnTo>
                    <a:lnTo>
                      <a:pt x="3756" y="23"/>
                    </a:lnTo>
                    <a:lnTo>
                      <a:pt x="3758" y="23"/>
                    </a:lnTo>
                    <a:lnTo>
                      <a:pt x="3759" y="23"/>
                    </a:lnTo>
                    <a:lnTo>
                      <a:pt x="3761" y="23"/>
                    </a:lnTo>
                    <a:lnTo>
                      <a:pt x="3762" y="22"/>
                    </a:lnTo>
                    <a:lnTo>
                      <a:pt x="3764" y="22"/>
                    </a:lnTo>
                    <a:lnTo>
                      <a:pt x="3765" y="21"/>
                    </a:lnTo>
                    <a:lnTo>
                      <a:pt x="3767" y="21"/>
                    </a:lnTo>
                    <a:lnTo>
                      <a:pt x="3768" y="20"/>
                    </a:lnTo>
                    <a:lnTo>
                      <a:pt x="3770" y="19"/>
                    </a:lnTo>
                    <a:lnTo>
                      <a:pt x="3771" y="19"/>
                    </a:lnTo>
                    <a:lnTo>
                      <a:pt x="3773" y="18"/>
                    </a:lnTo>
                    <a:lnTo>
                      <a:pt x="3775" y="18"/>
                    </a:lnTo>
                    <a:lnTo>
                      <a:pt x="3776" y="17"/>
                    </a:lnTo>
                    <a:lnTo>
                      <a:pt x="3777" y="16"/>
                    </a:lnTo>
                    <a:lnTo>
                      <a:pt x="3779" y="16"/>
                    </a:lnTo>
                    <a:lnTo>
                      <a:pt x="3781" y="15"/>
                    </a:lnTo>
                    <a:lnTo>
                      <a:pt x="3782" y="15"/>
                    </a:lnTo>
                    <a:lnTo>
                      <a:pt x="3783" y="15"/>
                    </a:lnTo>
                    <a:lnTo>
                      <a:pt x="3785" y="14"/>
                    </a:lnTo>
                    <a:lnTo>
                      <a:pt x="3787" y="14"/>
                    </a:lnTo>
                    <a:lnTo>
                      <a:pt x="3788" y="14"/>
                    </a:lnTo>
                    <a:lnTo>
                      <a:pt x="3790" y="14"/>
                    </a:lnTo>
                    <a:lnTo>
                      <a:pt x="3791" y="14"/>
                    </a:lnTo>
                    <a:lnTo>
                      <a:pt x="3793" y="14"/>
                    </a:lnTo>
                    <a:lnTo>
                      <a:pt x="3794" y="14"/>
                    </a:lnTo>
                    <a:lnTo>
                      <a:pt x="3796" y="15"/>
                    </a:lnTo>
                    <a:lnTo>
                      <a:pt x="3797" y="15"/>
                    </a:lnTo>
                    <a:lnTo>
                      <a:pt x="3799" y="15"/>
                    </a:lnTo>
                    <a:lnTo>
                      <a:pt x="3800" y="15"/>
                    </a:lnTo>
                    <a:lnTo>
                      <a:pt x="3802" y="16"/>
                    </a:lnTo>
                    <a:lnTo>
                      <a:pt x="3803" y="16"/>
                    </a:lnTo>
                    <a:lnTo>
                      <a:pt x="3804" y="1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7" name="Freeform 115">
                <a:extLst>
                  <a:ext uri="{FF2B5EF4-FFF2-40B4-BE49-F238E27FC236}">
                    <a16:creationId xmlns:a16="http://schemas.microsoft.com/office/drawing/2014/main" id="{762CE10C-6CB5-4E79-B597-55A6C58ED10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650763"/>
                <a:ext cx="6038850" cy="95250"/>
              </a:xfrm>
              <a:custGeom>
                <a:avLst/>
                <a:gdLst>
                  <a:gd name="T0" fmla="*/ 60 w 3804"/>
                  <a:gd name="T1" fmla="*/ 46 h 60"/>
                  <a:gd name="T2" fmla="*/ 121 w 3804"/>
                  <a:gd name="T3" fmla="*/ 40 h 60"/>
                  <a:gd name="T4" fmla="*/ 182 w 3804"/>
                  <a:gd name="T5" fmla="*/ 22 h 60"/>
                  <a:gd name="T6" fmla="*/ 242 w 3804"/>
                  <a:gd name="T7" fmla="*/ 42 h 60"/>
                  <a:gd name="T8" fmla="*/ 303 w 3804"/>
                  <a:gd name="T9" fmla="*/ 48 h 60"/>
                  <a:gd name="T10" fmla="*/ 364 w 3804"/>
                  <a:gd name="T11" fmla="*/ 33 h 60"/>
                  <a:gd name="T12" fmla="*/ 425 w 3804"/>
                  <a:gd name="T13" fmla="*/ 25 h 60"/>
                  <a:gd name="T14" fmla="*/ 486 w 3804"/>
                  <a:gd name="T15" fmla="*/ 29 h 60"/>
                  <a:gd name="T16" fmla="*/ 547 w 3804"/>
                  <a:gd name="T17" fmla="*/ 26 h 60"/>
                  <a:gd name="T18" fmla="*/ 608 w 3804"/>
                  <a:gd name="T19" fmla="*/ 29 h 60"/>
                  <a:gd name="T20" fmla="*/ 668 w 3804"/>
                  <a:gd name="T21" fmla="*/ 42 h 60"/>
                  <a:gd name="T22" fmla="*/ 729 w 3804"/>
                  <a:gd name="T23" fmla="*/ 30 h 60"/>
                  <a:gd name="T24" fmla="*/ 790 w 3804"/>
                  <a:gd name="T25" fmla="*/ 36 h 60"/>
                  <a:gd name="T26" fmla="*/ 851 w 3804"/>
                  <a:gd name="T27" fmla="*/ 38 h 60"/>
                  <a:gd name="T28" fmla="*/ 912 w 3804"/>
                  <a:gd name="T29" fmla="*/ 25 h 60"/>
                  <a:gd name="T30" fmla="*/ 973 w 3804"/>
                  <a:gd name="T31" fmla="*/ 21 h 60"/>
                  <a:gd name="T32" fmla="*/ 1033 w 3804"/>
                  <a:gd name="T33" fmla="*/ 31 h 60"/>
                  <a:gd name="T34" fmla="*/ 1094 w 3804"/>
                  <a:gd name="T35" fmla="*/ 23 h 60"/>
                  <a:gd name="T36" fmla="*/ 1155 w 3804"/>
                  <a:gd name="T37" fmla="*/ 26 h 60"/>
                  <a:gd name="T38" fmla="*/ 1216 w 3804"/>
                  <a:gd name="T39" fmla="*/ 34 h 60"/>
                  <a:gd name="T40" fmla="*/ 1277 w 3804"/>
                  <a:gd name="T41" fmla="*/ 36 h 60"/>
                  <a:gd name="T42" fmla="*/ 1338 w 3804"/>
                  <a:gd name="T43" fmla="*/ 38 h 60"/>
                  <a:gd name="T44" fmla="*/ 1399 w 3804"/>
                  <a:gd name="T45" fmla="*/ 40 h 60"/>
                  <a:gd name="T46" fmla="*/ 1459 w 3804"/>
                  <a:gd name="T47" fmla="*/ 39 h 60"/>
                  <a:gd name="T48" fmla="*/ 1520 w 3804"/>
                  <a:gd name="T49" fmla="*/ 25 h 60"/>
                  <a:gd name="T50" fmla="*/ 1581 w 3804"/>
                  <a:gd name="T51" fmla="*/ 22 h 60"/>
                  <a:gd name="T52" fmla="*/ 1642 w 3804"/>
                  <a:gd name="T53" fmla="*/ 32 h 60"/>
                  <a:gd name="T54" fmla="*/ 1703 w 3804"/>
                  <a:gd name="T55" fmla="*/ 29 h 60"/>
                  <a:gd name="T56" fmla="*/ 1764 w 3804"/>
                  <a:gd name="T57" fmla="*/ 34 h 60"/>
                  <a:gd name="T58" fmla="*/ 1824 w 3804"/>
                  <a:gd name="T59" fmla="*/ 45 h 60"/>
                  <a:gd name="T60" fmla="*/ 1885 w 3804"/>
                  <a:gd name="T61" fmla="*/ 44 h 60"/>
                  <a:gd name="T62" fmla="*/ 1946 w 3804"/>
                  <a:gd name="T63" fmla="*/ 33 h 60"/>
                  <a:gd name="T64" fmla="*/ 2007 w 3804"/>
                  <a:gd name="T65" fmla="*/ 32 h 60"/>
                  <a:gd name="T66" fmla="*/ 2068 w 3804"/>
                  <a:gd name="T67" fmla="*/ 46 h 60"/>
                  <a:gd name="T68" fmla="*/ 2129 w 3804"/>
                  <a:gd name="T69" fmla="*/ 25 h 60"/>
                  <a:gd name="T70" fmla="*/ 2190 w 3804"/>
                  <a:gd name="T71" fmla="*/ 27 h 60"/>
                  <a:gd name="T72" fmla="*/ 2250 w 3804"/>
                  <a:gd name="T73" fmla="*/ 18 h 60"/>
                  <a:gd name="T74" fmla="*/ 2311 w 3804"/>
                  <a:gd name="T75" fmla="*/ 13 h 60"/>
                  <a:gd name="T76" fmla="*/ 2372 w 3804"/>
                  <a:gd name="T77" fmla="*/ 28 h 60"/>
                  <a:gd name="T78" fmla="*/ 2433 w 3804"/>
                  <a:gd name="T79" fmla="*/ 10 h 60"/>
                  <a:gd name="T80" fmla="*/ 2494 w 3804"/>
                  <a:gd name="T81" fmla="*/ 28 h 60"/>
                  <a:gd name="T82" fmla="*/ 2555 w 3804"/>
                  <a:gd name="T83" fmla="*/ 45 h 60"/>
                  <a:gd name="T84" fmla="*/ 2616 w 3804"/>
                  <a:gd name="T85" fmla="*/ 43 h 60"/>
                  <a:gd name="T86" fmla="*/ 2676 w 3804"/>
                  <a:gd name="T87" fmla="*/ 50 h 60"/>
                  <a:gd name="T88" fmla="*/ 2737 w 3804"/>
                  <a:gd name="T89" fmla="*/ 43 h 60"/>
                  <a:gd name="T90" fmla="*/ 2798 w 3804"/>
                  <a:gd name="T91" fmla="*/ 37 h 60"/>
                  <a:gd name="T92" fmla="*/ 2859 w 3804"/>
                  <a:gd name="T93" fmla="*/ 26 h 60"/>
                  <a:gd name="T94" fmla="*/ 2920 w 3804"/>
                  <a:gd name="T95" fmla="*/ 43 h 60"/>
                  <a:gd name="T96" fmla="*/ 2981 w 3804"/>
                  <a:gd name="T97" fmla="*/ 52 h 60"/>
                  <a:gd name="T98" fmla="*/ 3041 w 3804"/>
                  <a:gd name="T99" fmla="*/ 50 h 60"/>
                  <a:gd name="T100" fmla="*/ 3102 w 3804"/>
                  <a:gd name="T101" fmla="*/ 46 h 60"/>
                  <a:gd name="T102" fmla="*/ 3163 w 3804"/>
                  <a:gd name="T103" fmla="*/ 46 h 60"/>
                  <a:gd name="T104" fmla="*/ 3224 w 3804"/>
                  <a:gd name="T105" fmla="*/ 33 h 60"/>
                  <a:gd name="T106" fmla="*/ 3285 w 3804"/>
                  <a:gd name="T107" fmla="*/ 43 h 60"/>
                  <a:gd name="T108" fmla="*/ 3345 w 3804"/>
                  <a:gd name="T109" fmla="*/ 30 h 60"/>
                  <a:gd name="T110" fmla="*/ 3407 w 3804"/>
                  <a:gd name="T111" fmla="*/ 24 h 60"/>
                  <a:gd name="T112" fmla="*/ 3467 w 3804"/>
                  <a:gd name="T113" fmla="*/ 34 h 60"/>
                  <a:gd name="T114" fmla="*/ 3528 w 3804"/>
                  <a:gd name="T115" fmla="*/ 32 h 60"/>
                  <a:gd name="T116" fmla="*/ 3589 w 3804"/>
                  <a:gd name="T117" fmla="*/ 33 h 60"/>
                  <a:gd name="T118" fmla="*/ 3650 w 3804"/>
                  <a:gd name="T119" fmla="*/ 26 h 60"/>
                  <a:gd name="T120" fmla="*/ 3710 w 3804"/>
                  <a:gd name="T121" fmla="*/ 25 h 60"/>
                  <a:gd name="T122" fmla="*/ 3771 w 3804"/>
                  <a:gd name="T123" fmla="*/ 24 h 6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60">
                    <a:moveTo>
                      <a:pt x="0" y="44"/>
                    </a:moveTo>
                    <a:lnTo>
                      <a:pt x="2" y="44"/>
                    </a:lnTo>
                    <a:lnTo>
                      <a:pt x="4" y="44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8" y="43"/>
                    </a:lnTo>
                    <a:lnTo>
                      <a:pt x="10" y="43"/>
                    </a:lnTo>
                    <a:lnTo>
                      <a:pt x="11" y="43"/>
                    </a:lnTo>
                    <a:lnTo>
                      <a:pt x="13" y="43"/>
                    </a:lnTo>
                    <a:lnTo>
                      <a:pt x="14" y="43"/>
                    </a:lnTo>
                    <a:lnTo>
                      <a:pt x="16" y="42"/>
                    </a:lnTo>
                    <a:lnTo>
                      <a:pt x="17" y="42"/>
                    </a:lnTo>
                    <a:lnTo>
                      <a:pt x="19" y="42"/>
                    </a:lnTo>
                    <a:lnTo>
                      <a:pt x="21" y="42"/>
                    </a:lnTo>
                    <a:lnTo>
                      <a:pt x="22" y="42"/>
                    </a:lnTo>
                    <a:lnTo>
                      <a:pt x="23" y="42"/>
                    </a:lnTo>
                    <a:lnTo>
                      <a:pt x="25" y="42"/>
                    </a:lnTo>
                    <a:lnTo>
                      <a:pt x="27" y="42"/>
                    </a:lnTo>
                    <a:lnTo>
                      <a:pt x="28" y="42"/>
                    </a:lnTo>
                    <a:lnTo>
                      <a:pt x="29" y="42"/>
                    </a:lnTo>
                    <a:lnTo>
                      <a:pt x="31" y="42"/>
                    </a:lnTo>
                    <a:lnTo>
                      <a:pt x="33" y="42"/>
                    </a:lnTo>
                    <a:lnTo>
                      <a:pt x="34" y="42"/>
                    </a:lnTo>
                    <a:lnTo>
                      <a:pt x="36" y="42"/>
                    </a:lnTo>
                    <a:lnTo>
                      <a:pt x="37" y="42"/>
                    </a:lnTo>
                    <a:lnTo>
                      <a:pt x="39" y="42"/>
                    </a:lnTo>
                    <a:lnTo>
                      <a:pt x="40" y="42"/>
                    </a:lnTo>
                    <a:lnTo>
                      <a:pt x="42" y="43"/>
                    </a:lnTo>
                    <a:lnTo>
                      <a:pt x="43" y="43"/>
                    </a:lnTo>
                    <a:lnTo>
                      <a:pt x="45" y="43"/>
                    </a:lnTo>
                    <a:lnTo>
                      <a:pt x="46" y="43"/>
                    </a:lnTo>
                    <a:lnTo>
                      <a:pt x="48" y="44"/>
                    </a:lnTo>
                    <a:lnTo>
                      <a:pt x="49" y="44"/>
                    </a:lnTo>
                    <a:lnTo>
                      <a:pt x="51" y="44"/>
                    </a:lnTo>
                    <a:lnTo>
                      <a:pt x="52" y="45"/>
                    </a:lnTo>
                    <a:lnTo>
                      <a:pt x="54" y="45"/>
                    </a:lnTo>
                    <a:lnTo>
                      <a:pt x="55" y="45"/>
                    </a:lnTo>
                    <a:lnTo>
                      <a:pt x="57" y="46"/>
                    </a:lnTo>
                    <a:lnTo>
                      <a:pt x="58" y="46"/>
                    </a:lnTo>
                    <a:lnTo>
                      <a:pt x="60" y="46"/>
                    </a:lnTo>
                    <a:lnTo>
                      <a:pt x="61" y="47"/>
                    </a:lnTo>
                    <a:lnTo>
                      <a:pt x="63" y="47"/>
                    </a:lnTo>
                    <a:lnTo>
                      <a:pt x="65" y="48"/>
                    </a:lnTo>
                    <a:lnTo>
                      <a:pt x="66" y="48"/>
                    </a:lnTo>
                    <a:lnTo>
                      <a:pt x="67" y="48"/>
                    </a:lnTo>
                    <a:lnTo>
                      <a:pt x="69" y="48"/>
                    </a:lnTo>
                    <a:lnTo>
                      <a:pt x="71" y="49"/>
                    </a:lnTo>
                    <a:lnTo>
                      <a:pt x="72" y="49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80" y="49"/>
                    </a:lnTo>
                    <a:lnTo>
                      <a:pt x="81" y="49"/>
                    </a:lnTo>
                    <a:lnTo>
                      <a:pt x="83" y="49"/>
                    </a:lnTo>
                    <a:lnTo>
                      <a:pt x="84" y="49"/>
                    </a:lnTo>
                    <a:lnTo>
                      <a:pt x="86" y="49"/>
                    </a:lnTo>
                    <a:lnTo>
                      <a:pt x="87" y="50"/>
                    </a:lnTo>
                    <a:lnTo>
                      <a:pt x="89" y="50"/>
                    </a:lnTo>
                    <a:lnTo>
                      <a:pt x="90" y="50"/>
                    </a:lnTo>
                    <a:lnTo>
                      <a:pt x="92" y="50"/>
                    </a:lnTo>
                    <a:lnTo>
                      <a:pt x="94" y="49"/>
                    </a:lnTo>
                    <a:lnTo>
                      <a:pt x="95" y="49"/>
                    </a:lnTo>
                    <a:lnTo>
                      <a:pt x="96" y="49"/>
                    </a:lnTo>
                    <a:lnTo>
                      <a:pt x="98" y="49"/>
                    </a:lnTo>
                    <a:lnTo>
                      <a:pt x="100" y="49"/>
                    </a:lnTo>
                    <a:lnTo>
                      <a:pt x="101" y="49"/>
                    </a:lnTo>
                    <a:lnTo>
                      <a:pt x="102" y="49"/>
                    </a:lnTo>
                    <a:lnTo>
                      <a:pt x="104" y="48"/>
                    </a:lnTo>
                    <a:lnTo>
                      <a:pt x="106" y="48"/>
                    </a:lnTo>
                    <a:lnTo>
                      <a:pt x="107" y="48"/>
                    </a:lnTo>
                    <a:lnTo>
                      <a:pt x="109" y="47"/>
                    </a:lnTo>
                    <a:lnTo>
                      <a:pt x="110" y="46"/>
                    </a:lnTo>
                    <a:lnTo>
                      <a:pt x="112" y="46"/>
                    </a:lnTo>
                    <a:lnTo>
                      <a:pt x="113" y="45"/>
                    </a:lnTo>
                    <a:lnTo>
                      <a:pt x="115" y="44"/>
                    </a:lnTo>
                    <a:lnTo>
                      <a:pt x="116" y="43"/>
                    </a:lnTo>
                    <a:lnTo>
                      <a:pt x="118" y="42"/>
                    </a:lnTo>
                    <a:lnTo>
                      <a:pt x="119" y="41"/>
                    </a:lnTo>
                    <a:lnTo>
                      <a:pt x="121" y="40"/>
                    </a:lnTo>
                    <a:lnTo>
                      <a:pt x="122" y="39"/>
                    </a:lnTo>
                    <a:lnTo>
                      <a:pt x="124" y="38"/>
                    </a:lnTo>
                    <a:lnTo>
                      <a:pt x="125" y="36"/>
                    </a:lnTo>
                    <a:lnTo>
                      <a:pt x="127" y="35"/>
                    </a:lnTo>
                    <a:lnTo>
                      <a:pt x="128" y="33"/>
                    </a:lnTo>
                    <a:lnTo>
                      <a:pt x="130" y="32"/>
                    </a:lnTo>
                    <a:lnTo>
                      <a:pt x="131" y="30"/>
                    </a:lnTo>
                    <a:lnTo>
                      <a:pt x="133" y="29"/>
                    </a:lnTo>
                    <a:lnTo>
                      <a:pt x="134" y="27"/>
                    </a:lnTo>
                    <a:lnTo>
                      <a:pt x="136" y="26"/>
                    </a:lnTo>
                    <a:lnTo>
                      <a:pt x="138" y="25"/>
                    </a:lnTo>
                    <a:lnTo>
                      <a:pt x="139" y="24"/>
                    </a:lnTo>
                    <a:lnTo>
                      <a:pt x="140" y="22"/>
                    </a:lnTo>
                    <a:lnTo>
                      <a:pt x="142" y="21"/>
                    </a:lnTo>
                    <a:lnTo>
                      <a:pt x="144" y="20"/>
                    </a:lnTo>
                    <a:lnTo>
                      <a:pt x="145" y="19"/>
                    </a:lnTo>
                    <a:lnTo>
                      <a:pt x="147" y="18"/>
                    </a:lnTo>
                    <a:lnTo>
                      <a:pt x="148" y="18"/>
                    </a:lnTo>
                    <a:lnTo>
                      <a:pt x="150" y="17"/>
                    </a:lnTo>
                    <a:lnTo>
                      <a:pt x="151" y="16"/>
                    </a:lnTo>
                    <a:lnTo>
                      <a:pt x="153" y="16"/>
                    </a:lnTo>
                    <a:lnTo>
                      <a:pt x="154" y="16"/>
                    </a:lnTo>
                    <a:lnTo>
                      <a:pt x="156" y="16"/>
                    </a:lnTo>
                    <a:lnTo>
                      <a:pt x="157" y="16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2" y="16"/>
                    </a:lnTo>
                    <a:lnTo>
                      <a:pt x="163" y="17"/>
                    </a:lnTo>
                    <a:lnTo>
                      <a:pt x="165" y="17"/>
                    </a:lnTo>
                    <a:lnTo>
                      <a:pt x="167" y="18"/>
                    </a:lnTo>
                    <a:lnTo>
                      <a:pt x="168" y="18"/>
                    </a:lnTo>
                    <a:lnTo>
                      <a:pt x="169" y="19"/>
                    </a:lnTo>
                    <a:lnTo>
                      <a:pt x="171" y="19"/>
                    </a:lnTo>
                    <a:lnTo>
                      <a:pt x="173" y="20"/>
                    </a:lnTo>
                    <a:lnTo>
                      <a:pt x="174" y="20"/>
                    </a:lnTo>
                    <a:lnTo>
                      <a:pt x="176" y="21"/>
                    </a:lnTo>
                    <a:lnTo>
                      <a:pt x="177" y="21"/>
                    </a:lnTo>
                    <a:lnTo>
                      <a:pt x="179" y="22"/>
                    </a:lnTo>
                    <a:lnTo>
                      <a:pt x="180" y="22"/>
                    </a:lnTo>
                    <a:lnTo>
                      <a:pt x="182" y="22"/>
                    </a:lnTo>
                    <a:lnTo>
                      <a:pt x="183" y="23"/>
                    </a:lnTo>
                    <a:lnTo>
                      <a:pt x="185" y="23"/>
                    </a:lnTo>
                    <a:lnTo>
                      <a:pt x="186" y="23"/>
                    </a:lnTo>
                    <a:lnTo>
                      <a:pt x="188" y="24"/>
                    </a:lnTo>
                    <a:lnTo>
                      <a:pt x="189" y="24"/>
                    </a:lnTo>
                    <a:lnTo>
                      <a:pt x="191" y="24"/>
                    </a:lnTo>
                    <a:lnTo>
                      <a:pt x="192" y="24"/>
                    </a:lnTo>
                    <a:lnTo>
                      <a:pt x="194" y="25"/>
                    </a:lnTo>
                    <a:lnTo>
                      <a:pt x="195" y="25"/>
                    </a:lnTo>
                    <a:lnTo>
                      <a:pt x="197" y="25"/>
                    </a:lnTo>
                    <a:lnTo>
                      <a:pt x="198" y="25"/>
                    </a:lnTo>
                    <a:lnTo>
                      <a:pt x="200" y="26"/>
                    </a:lnTo>
                    <a:lnTo>
                      <a:pt x="201" y="26"/>
                    </a:lnTo>
                    <a:lnTo>
                      <a:pt x="203" y="27"/>
                    </a:lnTo>
                    <a:lnTo>
                      <a:pt x="204" y="27"/>
                    </a:lnTo>
                    <a:lnTo>
                      <a:pt x="206" y="28"/>
                    </a:lnTo>
                    <a:lnTo>
                      <a:pt x="207" y="28"/>
                    </a:lnTo>
                    <a:lnTo>
                      <a:pt x="209" y="29"/>
                    </a:lnTo>
                    <a:lnTo>
                      <a:pt x="211" y="30"/>
                    </a:lnTo>
                    <a:lnTo>
                      <a:pt x="212" y="31"/>
                    </a:lnTo>
                    <a:lnTo>
                      <a:pt x="213" y="31"/>
                    </a:lnTo>
                    <a:lnTo>
                      <a:pt x="215" y="32"/>
                    </a:lnTo>
                    <a:lnTo>
                      <a:pt x="217" y="33"/>
                    </a:lnTo>
                    <a:lnTo>
                      <a:pt x="218" y="34"/>
                    </a:lnTo>
                    <a:lnTo>
                      <a:pt x="220" y="35"/>
                    </a:lnTo>
                    <a:lnTo>
                      <a:pt x="221" y="36"/>
                    </a:lnTo>
                    <a:lnTo>
                      <a:pt x="223" y="37"/>
                    </a:lnTo>
                    <a:lnTo>
                      <a:pt x="224" y="38"/>
                    </a:lnTo>
                    <a:lnTo>
                      <a:pt x="226" y="39"/>
                    </a:lnTo>
                    <a:lnTo>
                      <a:pt x="227" y="39"/>
                    </a:lnTo>
                    <a:lnTo>
                      <a:pt x="229" y="40"/>
                    </a:lnTo>
                    <a:lnTo>
                      <a:pt x="230" y="40"/>
                    </a:lnTo>
                    <a:lnTo>
                      <a:pt x="232" y="41"/>
                    </a:lnTo>
                    <a:lnTo>
                      <a:pt x="233" y="42"/>
                    </a:lnTo>
                    <a:lnTo>
                      <a:pt x="235" y="42"/>
                    </a:lnTo>
                    <a:lnTo>
                      <a:pt x="236" y="42"/>
                    </a:lnTo>
                    <a:lnTo>
                      <a:pt x="238" y="42"/>
                    </a:lnTo>
                    <a:lnTo>
                      <a:pt x="240" y="42"/>
                    </a:lnTo>
                    <a:lnTo>
                      <a:pt x="241" y="42"/>
                    </a:lnTo>
                    <a:lnTo>
                      <a:pt x="242" y="42"/>
                    </a:lnTo>
                    <a:lnTo>
                      <a:pt x="244" y="41"/>
                    </a:lnTo>
                    <a:lnTo>
                      <a:pt x="246" y="40"/>
                    </a:lnTo>
                    <a:lnTo>
                      <a:pt x="247" y="40"/>
                    </a:lnTo>
                    <a:lnTo>
                      <a:pt x="249" y="39"/>
                    </a:lnTo>
                    <a:lnTo>
                      <a:pt x="250" y="39"/>
                    </a:lnTo>
                    <a:lnTo>
                      <a:pt x="252" y="38"/>
                    </a:lnTo>
                    <a:lnTo>
                      <a:pt x="253" y="37"/>
                    </a:lnTo>
                    <a:lnTo>
                      <a:pt x="255" y="37"/>
                    </a:lnTo>
                    <a:lnTo>
                      <a:pt x="256" y="36"/>
                    </a:lnTo>
                    <a:lnTo>
                      <a:pt x="258" y="35"/>
                    </a:lnTo>
                    <a:lnTo>
                      <a:pt x="259" y="35"/>
                    </a:lnTo>
                    <a:lnTo>
                      <a:pt x="261" y="34"/>
                    </a:lnTo>
                    <a:lnTo>
                      <a:pt x="262" y="34"/>
                    </a:lnTo>
                    <a:lnTo>
                      <a:pt x="264" y="33"/>
                    </a:lnTo>
                    <a:lnTo>
                      <a:pt x="265" y="33"/>
                    </a:lnTo>
                    <a:lnTo>
                      <a:pt x="267" y="33"/>
                    </a:lnTo>
                    <a:lnTo>
                      <a:pt x="268" y="33"/>
                    </a:lnTo>
                    <a:lnTo>
                      <a:pt x="270" y="33"/>
                    </a:lnTo>
                    <a:lnTo>
                      <a:pt x="271" y="33"/>
                    </a:lnTo>
                    <a:lnTo>
                      <a:pt x="273" y="33"/>
                    </a:lnTo>
                    <a:lnTo>
                      <a:pt x="274" y="33"/>
                    </a:lnTo>
                    <a:lnTo>
                      <a:pt x="276" y="34"/>
                    </a:lnTo>
                    <a:lnTo>
                      <a:pt x="278" y="34"/>
                    </a:lnTo>
                    <a:lnTo>
                      <a:pt x="279" y="35"/>
                    </a:lnTo>
                    <a:lnTo>
                      <a:pt x="280" y="36"/>
                    </a:lnTo>
                    <a:lnTo>
                      <a:pt x="282" y="36"/>
                    </a:lnTo>
                    <a:lnTo>
                      <a:pt x="284" y="37"/>
                    </a:lnTo>
                    <a:lnTo>
                      <a:pt x="285" y="38"/>
                    </a:lnTo>
                    <a:lnTo>
                      <a:pt x="286" y="39"/>
                    </a:lnTo>
                    <a:lnTo>
                      <a:pt x="288" y="40"/>
                    </a:lnTo>
                    <a:lnTo>
                      <a:pt x="290" y="41"/>
                    </a:lnTo>
                    <a:lnTo>
                      <a:pt x="291" y="42"/>
                    </a:lnTo>
                    <a:lnTo>
                      <a:pt x="293" y="43"/>
                    </a:lnTo>
                    <a:lnTo>
                      <a:pt x="294" y="44"/>
                    </a:lnTo>
                    <a:lnTo>
                      <a:pt x="296" y="44"/>
                    </a:lnTo>
                    <a:lnTo>
                      <a:pt x="297" y="45"/>
                    </a:lnTo>
                    <a:lnTo>
                      <a:pt x="299" y="46"/>
                    </a:lnTo>
                    <a:lnTo>
                      <a:pt x="300" y="46"/>
                    </a:lnTo>
                    <a:lnTo>
                      <a:pt x="302" y="47"/>
                    </a:lnTo>
                    <a:lnTo>
                      <a:pt x="303" y="48"/>
                    </a:lnTo>
                    <a:lnTo>
                      <a:pt x="305" y="48"/>
                    </a:lnTo>
                    <a:lnTo>
                      <a:pt x="307" y="49"/>
                    </a:lnTo>
                    <a:lnTo>
                      <a:pt x="308" y="49"/>
                    </a:lnTo>
                    <a:lnTo>
                      <a:pt x="309" y="49"/>
                    </a:lnTo>
                    <a:lnTo>
                      <a:pt x="311" y="49"/>
                    </a:lnTo>
                    <a:lnTo>
                      <a:pt x="313" y="50"/>
                    </a:lnTo>
                    <a:lnTo>
                      <a:pt x="314" y="50"/>
                    </a:lnTo>
                    <a:lnTo>
                      <a:pt x="315" y="50"/>
                    </a:lnTo>
                    <a:lnTo>
                      <a:pt x="317" y="50"/>
                    </a:lnTo>
                    <a:lnTo>
                      <a:pt x="319" y="49"/>
                    </a:lnTo>
                    <a:lnTo>
                      <a:pt x="320" y="49"/>
                    </a:lnTo>
                    <a:lnTo>
                      <a:pt x="322" y="49"/>
                    </a:lnTo>
                    <a:lnTo>
                      <a:pt x="323" y="49"/>
                    </a:lnTo>
                    <a:lnTo>
                      <a:pt x="325" y="49"/>
                    </a:lnTo>
                    <a:lnTo>
                      <a:pt x="326" y="48"/>
                    </a:lnTo>
                    <a:lnTo>
                      <a:pt x="328" y="48"/>
                    </a:lnTo>
                    <a:lnTo>
                      <a:pt x="329" y="48"/>
                    </a:lnTo>
                    <a:lnTo>
                      <a:pt x="331" y="47"/>
                    </a:lnTo>
                    <a:lnTo>
                      <a:pt x="332" y="47"/>
                    </a:lnTo>
                    <a:lnTo>
                      <a:pt x="334" y="46"/>
                    </a:lnTo>
                    <a:lnTo>
                      <a:pt x="335" y="46"/>
                    </a:lnTo>
                    <a:lnTo>
                      <a:pt x="337" y="45"/>
                    </a:lnTo>
                    <a:lnTo>
                      <a:pt x="338" y="45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3"/>
                    </a:lnTo>
                    <a:lnTo>
                      <a:pt x="344" y="43"/>
                    </a:lnTo>
                    <a:lnTo>
                      <a:pt x="346" y="42"/>
                    </a:lnTo>
                    <a:lnTo>
                      <a:pt x="347" y="42"/>
                    </a:lnTo>
                    <a:lnTo>
                      <a:pt x="349" y="41"/>
                    </a:lnTo>
                    <a:lnTo>
                      <a:pt x="351" y="40"/>
                    </a:lnTo>
                    <a:lnTo>
                      <a:pt x="352" y="39"/>
                    </a:lnTo>
                    <a:lnTo>
                      <a:pt x="353" y="39"/>
                    </a:lnTo>
                    <a:lnTo>
                      <a:pt x="355" y="38"/>
                    </a:lnTo>
                    <a:lnTo>
                      <a:pt x="357" y="37"/>
                    </a:lnTo>
                    <a:lnTo>
                      <a:pt x="358" y="36"/>
                    </a:lnTo>
                    <a:lnTo>
                      <a:pt x="359" y="36"/>
                    </a:lnTo>
                    <a:lnTo>
                      <a:pt x="361" y="35"/>
                    </a:lnTo>
                    <a:lnTo>
                      <a:pt x="363" y="34"/>
                    </a:lnTo>
                    <a:lnTo>
                      <a:pt x="364" y="33"/>
                    </a:lnTo>
                    <a:lnTo>
                      <a:pt x="366" y="32"/>
                    </a:lnTo>
                    <a:lnTo>
                      <a:pt x="367" y="32"/>
                    </a:lnTo>
                    <a:lnTo>
                      <a:pt x="369" y="31"/>
                    </a:lnTo>
                    <a:lnTo>
                      <a:pt x="370" y="31"/>
                    </a:lnTo>
                    <a:lnTo>
                      <a:pt x="372" y="30"/>
                    </a:lnTo>
                    <a:lnTo>
                      <a:pt x="373" y="29"/>
                    </a:lnTo>
                    <a:lnTo>
                      <a:pt x="375" y="29"/>
                    </a:lnTo>
                    <a:lnTo>
                      <a:pt x="376" y="28"/>
                    </a:lnTo>
                    <a:lnTo>
                      <a:pt x="378" y="28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7"/>
                    </a:lnTo>
                    <a:lnTo>
                      <a:pt x="384" y="27"/>
                    </a:lnTo>
                    <a:lnTo>
                      <a:pt x="386" y="26"/>
                    </a:lnTo>
                    <a:lnTo>
                      <a:pt x="387" y="26"/>
                    </a:lnTo>
                    <a:lnTo>
                      <a:pt x="388" y="26"/>
                    </a:lnTo>
                    <a:lnTo>
                      <a:pt x="390" y="26"/>
                    </a:lnTo>
                    <a:lnTo>
                      <a:pt x="392" y="26"/>
                    </a:lnTo>
                    <a:lnTo>
                      <a:pt x="393" y="26"/>
                    </a:lnTo>
                    <a:lnTo>
                      <a:pt x="395" y="26"/>
                    </a:lnTo>
                    <a:lnTo>
                      <a:pt x="396" y="26"/>
                    </a:lnTo>
                    <a:lnTo>
                      <a:pt x="398" y="26"/>
                    </a:lnTo>
                    <a:lnTo>
                      <a:pt x="399" y="26"/>
                    </a:lnTo>
                    <a:lnTo>
                      <a:pt x="401" y="26"/>
                    </a:lnTo>
                    <a:lnTo>
                      <a:pt x="402" y="26"/>
                    </a:lnTo>
                    <a:lnTo>
                      <a:pt x="404" y="26"/>
                    </a:lnTo>
                    <a:lnTo>
                      <a:pt x="405" y="26"/>
                    </a:lnTo>
                    <a:lnTo>
                      <a:pt x="407" y="26"/>
                    </a:lnTo>
                    <a:lnTo>
                      <a:pt x="408" y="26"/>
                    </a:lnTo>
                    <a:lnTo>
                      <a:pt x="410" y="26"/>
                    </a:lnTo>
                    <a:lnTo>
                      <a:pt x="411" y="26"/>
                    </a:lnTo>
                    <a:lnTo>
                      <a:pt x="413" y="25"/>
                    </a:lnTo>
                    <a:lnTo>
                      <a:pt x="414" y="25"/>
                    </a:lnTo>
                    <a:lnTo>
                      <a:pt x="416" y="25"/>
                    </a:lnTo>
                    <a:lnTo>
                      <a:pt x="417" y="25"/>
                    </a:lnTo>
                    <a:lnTo>
                      <a:pt x="419" y="25"/>
                    </a:lnTo>
                    <a:lnTo>
                      <a:pt x="420" y="25"/>
                    </a:lnTo>
                    <a:lnTo>
                      <a:pt x="422" y="25"/>
                    </a:lnTo>
                    <a:lnTo>
                      <a:pt x="424" y="25"/>
                    </a:lnTo>
                    <a:lnTo>
                      <a:pt x="425" y="25"/>
                    </a:lnTo>
                    <a:lnTo>
                      <a:pt x="426" y="25"/>
                    </a:lnTo>
                    <a:lnTo>
                      <a:pt x="428" y="25"/>
                    </a:lnTo>
                    <a:lnTo>
                      <a:pt x="430" y="25"/>
                    </a:lnTo>
                    <a:lnTo>
                      <a:pt x="431" y="25"/>
                    </a:lnTo>
                    <a:lnTo>
                      <a:pt x="433" y="25"/>
                    </a:lnTo>
                    <a:lnTo>
                      <a:pt x="434" y="25"/>
                    </a:lnTo>
                    <a:lnTo>
                      <a:pt x="436" y="25"/>
                    </a:lnTo>
                    <a:lnTo>
                      <a:pt x="437" y="26"/>
                    </a:lnTo>
                    <a:lnTo>
                      <a:pt x="439" y="26"/>
                    </a:lnTo>
                    <a:lnTo>
                      <a:pt x="440" y="26"/>
                    </a:lnTo>
                    <a:lnTo>
                      <a:pt x="442" y="26"/>
                    </a:lnTo>
                    <a:lnTo>
                      <a:pt x="443" y="27"/>
                    </a:lnTo>
                    <a:lnTo>
                      <a:pt x="445" y="27"/>
                    </a:lnTo>
                    <a:lnTo>
                      <a:pt x="446" y="27"/>
                    </a:lnTo>
                    <a:lnTo>
                      <a:pt x="448" y="28"/>
                    </a:lnTo>
                    <a:lnTo>
                      <a:pt x="449" y="28"/>
                    </a:lnTo>
                    <a:lnTo>
                      <a:pt x="451" y="28"/>
                    </a:lnTo>
                    <a:lnTo>
                      <a:pt x="453" y="28"/>
                    </a:lnTo>
                    <a:lnTo>
                      <a:pt x="454" y="29"/>
                    </a:lnTo>
                    <a:lnTo>
                      <a:pt x="455" y="29"/>
                    </a:lnTo>
                    <a:lnTo>
                      <a:pt x="457" y="30"/>
                    </a:lnTo>
                    <a:lnTo>
                      <a:pt x="459" y="30"/>
                    </a:lnTo>
                    <a:lnTo>
                      <a:pt x="460" y="30"/>
                    </a:lnTo>
                    <a:lnTo>
                      <a:pt x="461" y="30"/>
                    </a:lnTo>
                    <a:lnTo>
                      <a:pt x="463" y="30"/>
                    </a:lnTo>
                    <a:lnTo>
                      <a:pt x="465" y="30"/>
                    </a:lnTo>
                    <a:lnTo>
                      <a:pt x="466" y="30"/>
                    </a:lnTo>
                    <a:lnTo>
                      <a:pt x="468" y="30"/>
                    </a:lnTo>
                    <a:lnTo>
                      <a:pt x="469" y="30"/>
                    </a:lnTo>
                    <a:lnTo>
                      <a:pt x="470" y="30"/>
                    </a:lnTo>
                    <a:lnTo>
                      <a:pt x="472" y="30"/>
                    </a:lnTo>
                    <a:lnTo>
                      <a:pt x="474" y="30"/>
                    </a:lnTo>
                    <a:lnTo>
                      <a:pt x="475" y="30"/>
                    </a:lnTo>
                    <a:lnTo>
                      <a:pt x="477" y="30"/>
                    </a:lnTo>
                    <a:lnTo>
                      <a:pt x="478" y="30"/>
                    </a:lnTo>
                    <a:lnTo>
                      <a:pt x="480" y="30"/>
                    </a:lnTo>
                    <a:lnTo>
                      <a:pt x="481" y="30"/>
                    </a:lnTo>
                    <a:lnTo>
                      <a:pt x="483" y="30"/>
                    </a:lnTo>
                    <a:lnTo>
                      <a:pt x="484" y="29"/>
                    </a:lnTo>
                    <a:lnTo>
                      <a:pt x="486" y="29"/>
                    </a:lnTo>
                    <a:lnTo>
                      <a:pt x="487" y="29"/>
                    </a:lnTo>
                    <a:lnTo>
                      <a:pt x="489" y="29"/>
                    </a:lnTo>
                    <a:lnTo>
                      <a:pt x="490" y="29"/>
                    </a:lnTo>
                    <a:lnTo>
                      <a:pt x="492" y="30"/>
                    </a:lnTo>
                    <a:lnTo>
                      <a:pt x="493" y="30"/>
                    </a:lnTo>
                    <a:lnTo>
                      <a:pt x="495" y="30"/>
                    </a:lnTo>
                    <a:lnTo>
                      <a:pt x="497" y="30"/>
                    </a:lnTo>
                    <a:lnTo>
                      <a:pt x="498" y="30"/>
                    </a:lnTo>
                    <a:lnTo>
                      <a:pt x="499" y="30"/>
                    </a:lnTo>
                    <a:lnTo>
                      <a:pt x="501" y="30"/>
                    </a:lnTo>
                    <a:lnTo>
                      <a:pt x="503" y="30"/>
                    </a:lnTo>
                    <a:lnTo>
                      <a:pt x="504" y="30"/>
                    </a:lnTo>
                    <a:lnTo>
                      <a:pt x="506" y="31"/>
                    </a:lnTo>
                    <a:lnTo>
                      <a:pt x="507" y="31"/>
                    </a:lnTo>
                    <a:lnTo>
                      <a:pt x="509" y="31"/>
                    </a:lnTo>
                    <a:lnTo>
                      <a:pt x="510" y="31"/>
                    </a:lnTo>
                    <a:lnTo>
                      <a:pt x="512" y="31"/>
                    </a:lnTo>
                    <a:lnTo>
                      <a:pt x="513" y="31"/>
                    </a:lnTo>
                    <a:lnTo>
                      <a:pt x="515" y="31"/>
                    </a:lnTo>
                    <a:lnTo>
                      <a:pt x="516" y="31"/>
                    </a:lnTo>
                    <a:lnTo>
                      <a:pt x="518" y="31"/>
                    </a:lnTo>
                    <a:lnTo>
                      <a:pt x="519" y="31"/>
                    </a:lnTo>
                    <a:lnTo>
                      <a:pt x="521" y="31"/>
                    </a:lnTo>
                    <a:lnTo>
                      <a:pt x="522" y="30"/>
                    </a:lnTo>
                    <a:lnTo>
                      <a:pt x="524" y="30"/>
                    </a:lnTo>
                    <a:lnTo>
                      <a:pt x="526" y="30"/>
                    </a:lnTo>
                    <a:lnTo>
                      <a:pt x="527" y="30"/>
                    </a:lnTo>
                    <a:lnTo>
                      <a:pt x="528" y="29"/>
                    </a:lnTo>
                    <a:lnTo>
                      <a:pt x="530" y="29"/>
                    </a:lnTo>
                    <a:lnTo>
                      <a:pt x="532" y="28"/>
                    </a:lnTo>
                    <a:lnTo>
                      <a:pt x="533" y="28"/>
                    </a:lnTo>
                    <a:lnTo>
                      <a:pt x="535" y="28"/>
                    </a:lnTo>
                    <a:lnTo>
                      <a:pt x="536" y="27"/>
                    </a:lnTo>
                    <a:lnTo>
                      <a:pt x="537" y="27"/>
                    </a:lnTo>
                    <a:lnTo>
                      <a:pt x="539" y="27"/>
                    </a:lnTo>
                    <a:lnTo>
                      <a:pt x="541" y="26"/>
                    </a:lnTo>
                    <a:lnTo>
                      <a:pt x="542" y="26"/>
                    </a:lnTo>
                    <a:lnTo>
                      <a:pt x="543" y="26"/>
                    </a:lnTo>
                    <a:lnTo>
                      <a:pt x="545" y="26"/>
                    </a:lnTo>
                    <a:lnTo>
                      <a:pt x="547" y="26"/>
                    </a:lnTo>
                    <a:lnTo>
                      <a:pt x="548" y="26"/>
                    </a:lnTo>
                    <a:lnTo>
                      <a:pt x="550" y="26"/>
                    </a:lnTo>
                    <a:lnTo>
                      <a:pt x="551" y="26"/>
                    </a:lnTo>
                    <a:lnTo>
                      <a:pt x="553" y="26"/>
                    </a:lnTo>
                    <a:lnTo>
                      <a:pt x="554" y="26"/>
                    </a:lnTo>
                    <a:lnTo>
                      <a:pt x="556" y="26"/>
                    </a:lnTo>
                    <a:lnTo>
                      <a:pt x="557" y="26"/>
                    </a:lnTo>
                    <a:lnTo>
                      <a:pt x="559" y="27"/>
                    </a:lnTo>
                    <a:lnTo>
                      <a:pt x="560" y="27"/>
                    </a:lnTo>
                    <a:lnTo>
                      <a:pt x="562" y="27"/>
                    </a:lnTo>
                    <a:lnTo>
                      <a:pt x="564" y="27"/>
                    </a:lnTo>
                    <a:lnTo>
                      <a:pt x="565" y="28"/>
                    </a:lnTo>
                    <a:lnTo>
                      <a:pt x="566" y="28"/>
                    </a:lnTo>
                    <a:lnTo>
                      <a:pt x="568" y="28"/>
                    </a:lnTo>
                    <a:lnTo>
                      <a:pt x="570" y="28"/>
                    </a:lnTo>
                    <a:lnTo>
                      <a:pt x="571" y="29"/>
                    </a:lnTo>
                    <a:lnTo>
                      <a:pt x="572" y="29"/>
                    </a:lnTo>
                    <a:lnTo>
                      <a:pt x="574" y="29"/>
                    </a:lnTo>
                    <a:lnTo>
                      <a:pt x="576" y="30"/>
                    </a:lnTo>
                    <a:lnTo>
                      <a:pt x="577" y="30"/>
                    </a:lnTo>
                    <a:lnTo>
                      <a:pt x="579" y="30"/>
                    </a:lnTo>
                    <a:lnTo>
                      <a:pt x="580" y="30"/>
                    </a:lnTo>
                    <a:lnTo>
                      <a:pt x="582" y="30"/>
                    </a:lnTo>
                    <a:lnTo>
                      <a:pt x="583" y="30"/>
                    </a:lnTo>
                    <a:lnTo>
                      <a:pt x="585" y="30"/>
                    </a:lnTo>
                    <a:lnTo>
                      <a:pt x="586" y="30"/>
                    </a:lnTo>
                    <a:lnTo>
                      <a:pt x="588" y="30"/>
                    </a:lnTo>
                    <a:lnTo>
                      <a:pt x="589" y="30"/>
                    </a:lnTo>
                    <a:lnTo>
                      <a:pt x="591" y="30"/>
                    </a:lnTo>
                    <a:lnTo>
                      <a:pt x="592" y="30"/>
                    </a:lnTo>
                    <a:lnTo>
                      <a:pt x="594" y="30"/>
                    </a:lnTo>
                    <a:lnTo>
                      <a:pt x="595" y="30"/>
                    </a:lnTo>
                    <a:lnTo>
                      <a:pt x="597" y="29"/>
                    </a:lnTo>
                    <a:lnTo>
                      <a:pt x="599" y="29"/>
                    </a:lnTo>
                    <a:lnTo>
                      <a:pt x="600" y="29"/>
                    </a:lnTo>
                    <a:lnTo>
                      <a:pt x="601" y="29"/>
                    </a:lnTo>
                    <a:lnTo>
                      <a:pt x="603" y="29"/>
                    </a:lnTo>
                    <a:lnTo>
                      <a:pt x="604" y="29"/>
                    </a:lnTo>
                    <a:lnTo>
                      <a:pt x="606" y="29"/>
                    </a:lnTo>
                    <a:lnTo>
                      <a:pt x="608" y="29"/>
                    </a:lnTo>
                    <a:lnTo>
                      <a:pt x="609" y="29"/>
                    </a:lnTo>
                    <a:lnTo>
                      <a:pt x="610" y="29"/>
                    </a:lnTo>
                    <a:lnTo>
                      <a:pt x="612" y="29"/>
                    </a:lnTo>
                    <a:lnTo>
                      <a:pt x="614" y="29"/>
                    </a:lnTo>
                    <a:lnTo>
                      <a:pt x="615" y="30"/>
                    </a:lnTo>
                    <a:lnTo>
                      <a:pt x="616" y="30"/>
                    </a:lnTo>
                    <a:lnTo>
                      <a:pt x="618" y="30"/>
                    </a:lnTo>
                    <a:lnTo>
                      <a:pt x="620" y="30"/>
                    </a:lnTo>
                    <a:lnTo>
                      <a:pt x="621" y="31"/>
                    </a:lnTo>
                    <a:lnTo>
                      <a:pt x="623" y="31"/>
                    </a:lnTo>
                    <a:lnTo>
                      <a:pt x="624" y="31"/>
                    </a:lnTo>
                    <a:lnTo>
                      <a:pt x="626" y="31"/>
                    </a:lnTo>
                    <a:lnTo>
                      <a:pt x="627" y="32"/>
                    </a:lnTo>
                    <a:lnTo>
                      <a:pt x="629" y="32"/>
                    </a:lnTo>
                    <a:lnTo>
                      <a:pt x="630" y="33"/>
                    </a:lnTo>
                    <a:lnTo>
                      <a:pt x="632" y="33"/>
                    </a:lnTo>
                    <a:lnTo>
                      <a:pt x="633" y="33"/>
                    </a:lnTo>
                    <a:lnTo>
                      <a:pt x="635" y="34"/>
                    </a:lnTo>
                    <a:lnTo>
                      <a:pt x="637" y="34"/>
                    </a:lnTo>
                    <a:lnTo>
                      <a:pt x="638" y="34"/>
                    </a:lnTo>
                    <a:lnTo>
                      <a:pt x="639" y="35"/>
                    </a:lnTo>
                    <a:lnTo>
                      <a:pt x="641" y="35"/>
                    </a:lnTo>
                    <a:lnTo>
                      <a:pt x="643" y="36"/>
                    </a:lnTo>
                    <a:lnTo>
                      <a:pt x="644" y="36"/>
                    </a:lnTo>
                    <a:lnTo>
                      <a:pt x="645" y="36"/>
                    </a:lnTo>
                    <a:lnTo>
                      <a:pt x="647" y="37"/>
                    </a:lnTo>
                    <a:lnTo>
                      <a:pt x="649" y="37"/>
                    </a:lnTo>
                    <a:lnTo>
                      <a:pt x="650" y="37"/>
                    </a:lnTo>
                    <a:lnTo>
                      <a:pt x="652" y="38"/>
                    </a:lnTo>
                    <a:lnTo>
                      <a:pt x="653" y="38"/>
                    </a:lnTo>
                    <a:lnTo>
                      <a:pt x="655" y="39"/>
                    </a:lnTo>
                    <a:lnTo>
                      <a:pt x="656" y="39"/>
                    </a:lnTo>
                    <a:lnTo>
                      <a:pt x="658" y="39"/>
                    </a:lnTo>
                    <a:lnTo>
                      <a:pt x="659" y="40"/>
                    </a:lnTo>
                    <a:lnTo>
                      <a:pt x="661" y="40"/>
                    </a:lnTo>
                    <a:lnTo>
                      <a:pt x="662" y="40"/>
                    </a:lnTo>
                    <a:lnTo>
                      <a:pt x="664" y="41"/>
                    </a:lnTo>
                    <a:lnTo>
                      <a:pt x="666" y="41"/>
                    </a:lnTo>
                    <a:lnTo>
                      <a:pt x="667" y="41"/>
                    </a:lnTo>
                    <a:lnTo>
                      <a:pt x="668" y="42"/>
                    </a:lnTo>
                    <a:lnTo>
                      <a:pt x="670" y="42"/>
                    </a:lnTo>
                    <a:lnTo>
                      <a:pt x="671" y="42"/>
                    </a:lnTo>
                    <a:lnTo>
                      <a:pt x="673" y="42"/>
                    </a:lnTo>
                    <a:lnTo>
                      <a:pt x="674" y="43"/>
                    </a:lnTo>
                    <a:lnTo>
                      <a:pt x="676" y="43"/>
                    </a:lnTo>
                    <a:lnTo>
                      <a:pt x="677" y="43"/>
                    </a:lnTo>
                    <a:lnTo>
                      <a:pt x="679" y="43"/>
                    </a:lnTo>
                    <a:lnTo>
                      <a:pt x="681" y="43"/>
                    </a:lnTo>
                    <a:lnTo>
                      <a:pt x="682" y="43"/>
                    </a:lnTo>
                    <a:lnTo>
                      <a:pt x="683" y="43"/>
                    </a:lnTo>
                    <a:lnTo>
                      <a:pt x="685" y="43"/>
                    </a:lnTo>
                    <a:lnTo>
                      <a:pt x="687" y="43"/>
                    </a:lnTo>
                    <a:lnTo>
                      <a:pt x="688" y="42"/>
                    </a:lnTo>
                    <a:lnTo>
                      <a:pt x="690" y="42"/>
                    </a:lnTo>
                    <a:lnTo>
                      <a:pt x="691" y="42"/>
                    </a:lnTo>
                    <a:lnTo>
                      <a:pt x="693" y="41"/>
                    </a:lnTo>
                    <a:lnTo>
                      <a:pt x="694" y="41"/>
                    </a:lnTo>
                    <a:lnTo>
                      <a:pt x="696" y="40"/>
                    </a:lnTo>
                    <a:lnTo>
                      <a:pt x="697" y="39"/>
                    </a:lnTo>
                    <a:lnTo>
                      <a:pt x="699" y="39"/>
                    </a:lnTo>
                    <a:lnTo>
                      <a:pt x="700" y="38"/>
                    </a:lnTo>
                    <a:lnTo>
                      <a:pt x="702" y="38"/>
                    </a:lnTo>
                    <a:lnTo>
                      <a:pt x="703" y="37"/>
                    </a:lnTo>
                    <a:lnTo>
                      <a:pt x="705" y="36"/>
                    </a:lnTo>
                    <a:lnTo>
                      <a:pt x="706" y="36"/>
                    </a:lnTo>
                    <a:lnTo>
                      <a:pt x="708" y="34"/>
                    </a:lnTo>
                    <a:lnTo>
                      <a:pt x="710" y="34"/>
                    </a:lnTo>
                    <a:lnTo>
                      <a:pt x="711" y="33"/>
                    </a:lnTo>
                    <a:lnTo>
                      <a:pt x="712" y="33"/>
                    </a:lnTo>
                    <a:lnTo>
                      <a:pt x="714" y="32"/>
                    </a:lnTo>
                    <a:lnTo>
                      <a:pt x="716" y="31"/>
                    </a:lnTo>
                    <a:lnTo>
                      <a:pt x="717" y="31"/>
                    </a:lnTo>
                    <a:lnTo>
                      <a:pt x="718" y="31"/>
                    </a:lnTo>
                    <a:lnTo>
                      <a:pt x="720" y="30"/>
                    </a:lnTo>
                    <a:lnTo>
                      <a:pt x="722" y="30"/>
                    </a:lnTo>
                    <a:lnTo>
                      <a:pt x="723" y="30"/>
                    </a:lnTo>
                    <a:lnTo>
                      <a:pt x="725" y="30"/>
                    </a:lnTo>
                    <a:lnTo>
                      <a:pt x="726" y="30"/>
                    </a:lnTo>
                    <a:lnTo>
                      <a:pt x="728" y="30"/>
                    </a:lnTo>
                    <a:lnTo>
                      <a:pt x="729" y="30"/>
                    </a:lnTo>
                    <a:lnTo>
                      <a:pt x="731" y="30"/>
                    </a:lnTo>
                    <a:lnTo>
                      <a:pt x="732" y="30"/>
                    </a:lnTo>
                    <a:lnTo>
                      <a:pt x="734" y="31"/>
                    </a:lnTo>
                    <a:lnTo>
                      <a:pt x="735" y="31"/>
                    </a:lnTo>
                    <a:lnTo>
                      <a:pt x="737" y="32"/>
                    </a:lnTo>
                    <a:lnTo>
                      <a:pt x="738" y="32"/>
                    </a:lnTo>
                    <a:lnTo>
                      <a:pt x="740" y="33"/>
                    </a:lnTo>
                    <a:lnTo>
                      <a:pt x="741" y="34"/>
                    </a:lnTo>
                    <a:lnTo>
                      <a:pt x="743" y="35"/>
                    </a:lnTo>
                    <a:lnTo>
                      <a:pt x="744" y="36"/>
                    </a:lnTo>
                    <a:lnTo>
                      <a:pt x="746" y="37"/>
                    </a:lnTo>
                    <a:lnTo>
                      <a:pt x="747" y="38"/>
                    </a:lnTo>
                    <a:lnTo>
                      <a:pt x="749" y="38"/>
                    </a:lnTo>
                    <a:lnTo>
                      <a:pt x="750" y="39"/>
                    </a:lnTo>
                    <a:lnTo>
                      <a:pt x="752" y="40"/>
                    </a:lnTo>
                    <a:lnTo>
                      <a:pt x="754" y="41"/>
                    </a:lnTo>
                    <a:lnTo>
                      <a:pt x="755" y="42"/>
                    </a:lnTo>
                    <a:lnTo>
                      <a:pt x="756" y="43"/>
                    </a:lnTo>
                    <a:lnTo>
                      <a:pt x="758" y="43"/>
                    </a:lnTo>
                    <a:lnTo>
                      <a:pt x="760" y="44"/>
                    </a:lnTo>
                    <a:lnTo>
                      <a:pt x="761" y="44"/>
                    </a:lnTo>
                    <a:lnTo>
                      <a:pt x="763" y="45"/>
                    </a:lnTo>
                    <a:lnTo>
                      <a:pt x="764" y="45"/>
                    </a:lnTo>
                    <a:lnTo>
                      <a:pt x="766" y="45"/>
                    </a:lnTo>
                    <a:lnTo>
                      <a:pt x="767" y="45"/>
                    </a:lnTo>
                    <a:lnTo>
                      <a:pt x="769" y="45"/>
                    </a:lnTo>
                    <a:lnTo>
                      <a:pt x="770" y="45"/>
                    </a:lnTo>
                    <a:lnTo>
                      <a:pt x="772" y="45"/>
                    </a:lnTo>
                    <a:lnTo>
                      <a:pt x="773" y="45"/>
                    </a:lnTo>
                    <a:lnTo>
                      <a:pt x="775" y="44"/>
                    </a:lnTo>
                    <a:lnTo>
                      <a:pt x="776" y="44"/>
                    </a:lnTo>
                    <a:lnTo>
                      <a:pt x="778" y="43"/>
                    </a:lnTo>
                    <a:lnTo>
                      <a:pt x="779" y="43"/>
                    </a:lnTo>
                    <a:lnTo>
                      <a:pt x="781" y="42"/>
                    </a:lnTo>
                    <a:lnTo>
                      <a:pt x="783" y="41"/>
                    </a:lnTo>
                    <a:lnTo>
                      <a:pt x="784" y="40"/>
                    </a:lnTo>
                    <a:lnTo>
                      <a:pt x="785" y="39"/>
                    </a:lnTo>
                    <a:lnTo>
                      <a:pt x="787" y="38"/>
                    </a:lnTo>
                    <a:lnTo>
                      <a:pt x="789" y="37"/>
                    </a:lnTo>
                    <a:lnTo>
                      <a:pt x="790" y="36"/>
                    </a:lnTo>
                    <a:lnTo>
                      <a:pt x="792" y="34"/>
                    </a:lnTo>
                    <a:lnTo>
                      <a:pt x="793" y="33"/>
                    </a:lnTo>
                    <a:lnTo>
                      <a:pt x="795" y="32"/>
                    </a:lnTo>
                    <a:lnTo>
                      <a:pt x="796" y="31"/>
                    </a:lnTo>
                    <a:lnTo>
                      <a:pt x="798" y="30"/>
                    </a:lnTo>
                    <a:lnTo>
                      <a:pt x="799" y="30"/>
                    </a:lnTo>
                    <a:lnTo>
                      <a:pt x="801" y="28"/>
                    </a:lnTo>
                    <a:lnTo>
                      <a:pt x="802" y="28"/>
                    </a:lnTo>
                    <a:lnTo>
                      <a:pt x="804" y="27"/>
                    </a:lnTo>
                    <a:lnTo>
                      <a:pt x="805" y="27"/>
                    </a:lnTo>
                    <a:lnTo>
                      <a:pt x="807" y="26"/>
                    </a:lnTo>
                    <a:lnTo>
                      <a:pt x="808" y="26"/>
                    </a:lnTo>
                    <a:lnTo>
                      <a:pt x="810" y="25"/>
                    </a:lnTo>
                    <a:lnTo>
                      <a:pt x="811" y="25"/>
                    </a:lnTo>
                    <a:lnTo>
                      <a:pt x="813" y="25"/>
                    </a:lnTo>
                    <a:lnTo>
                      <a:pt x="814" y="25"/>
                    </a:lnTo>
                    <a:lnTo>
                      <a:pt x="816" y="25"/>
                    </a:lnTo>
                    <a:lnTo>
                      <a:pt x="817" y="26"/>
                    </a:lnTo>
                    <a:lnTo>
                      <a:pt x="819" y="26"/>
                    </a:lnTo>
                    <a:lnTo>
                      <a:pt x="820" y="26"/>
                    </a:lnTo>
                    <a:lnTo>
                      <a:pt x="822" y="27"/>
                    </a:lnTo>
                    <a:lnTo>
                      <a:pt x="823" y="27"/>
                    </a:lnTo>
                    <a:lnTo>
                      <a:pt x="825" y="28"/>
                    </a:lnTo>
                    <a:lnTo>
                      <a:pt x="827" y="28"/>
                    </a:lnTo>
                    <a:lnTo>
                      <a:pt x="828" y="29"/>
                    </a:lnTo>
                    <a:lnTo>
                      <a:pt x="829" y="30"/>
                    </a:lnTo>
                    <a:lnTo>
                      <a:pt x="831" y="31"/>
                    </a:lnTo>
                    <a:lnTo>
                      <a:pt x="833" y="31"/>
                    </a:lnTo>
                    <a:lnTo>
                      <a:pt x="834" y="32"/>
                    </a:lnTo>
                    <a:lnTo>
                      <a:pt x="836" y="33"/>
                    </a:lnTo>
                    <a:lnTo>
                      <a:pt x="837" y="33"/>
                    </a:lnTo>
                    <a:lnTo>
                      <a:pt x="839" y="34"/>
                    </a:lnTo>
                    <a:lnTo>
                      <a:pt x="840" y="35"/>
                    </a:lnTo>
                    <a:lnTo>
                      <a:pt x="842" y="36"/>
                    </a:lnTo>
                    <a:lnTo>
                      <a:pt x="843" y="36"/>
                    </a:lnTo>
                    <a:lnTo>
                      <a:pt x="845" y="37"/>
                    </a:lnTo>
                    <a:lnTo>
                      <a:pt x="846" y="37"/>
                    </a:lnTo>
                    <a:lnTo>
                      <a:pt x="848" y="37"/>
                    </a:lnTo>
                    <a:lnTo>
                      <a:pt x="849" y="38"/>
                    </a:lnTo>
                    <a:lnTo>
                      <a:pt x="851" y="38"/>
                    </a:lnTo>
                    <a:lnTo>
                      <a:pt x="852" y="38"/>
                    </a:lnTo>
                    <a:lnTo>
                      <a:pt x="854" y="38"/>
                    </a:lnTo>
                    <a:lnTo>
                      <a:pt x="856" y="38"/>
                    </a:lnTo>
                    <a:lnTo>
                      <a:pt x="857" y="38"/>
                    </a:lnTo>
                    <a:lnTo>
                      <a:pt x="858" y="38"/>
                    </a:lnTo>
                    <a:lnTo>
                      <a:pt x="860" y="38"/>
                    </a:lnTo>
                    <a:lnTo>
                      <a:pt x="862" y="38"/>
                    </a:lnTo>
                    <a:lnTo>
                      <a:pt x="863" y="38"/>
                    </a:lnTo>
                    <a:lnTo>
                      <a:pt x="865" y="37"/>
                    </a:lnTo>
                    <a:lnTo>
                      <a:pt x="866" y="37"/>
                    </a:lnTo>
                    <a:lnTo>
                      <a:pt x="868" y="37"/>
                    </a:lnTo>
                    <a:lnTo>
                      <a:pt x="869" y="36"/>
                    </a:lnTo>
                    <a:lnTo>
                      <a:pt x="871" y="36"/>
                    </a:lnTo>
                    <a:lnTo>
                      <a:pt x="872" y="35"/>
                    </a:lnTo>
                    <a:lnTo>
                      <a:pt x="874" y="34"/>
                    </a:lnTo>
                    <a:lnTo>
                      <a:pt x="875" y="34"/>
                    </a:lnTo>
                    <a:lnTo>
                      <a:pt x="877" y="33"/>
                    </a:lnTo>
                    <a:lnTo>
                      <a:pt x="878" y="32"/>
                    </a:lnTo>
                    <a:lnTo>
                      <a:pt x="880" y="32"/>
                    </a:lnTo>
                    <a:lnTo>
                      <a:pt x="881" y="31"/>
                    </a:lnTo>
                    <a:lnTo>
                      <a:pt x="883" y="31"/>
                    </a:lnTo>
                    <a:lnTo>
                      <a:pt x="884" y="30"/>
                    </a:lnTo>
                    <a:lnTo>
                      <a:pt x="886" y="29"/>
                    </a:lnTo>
                    <a:lnTo>
                      <a:pt x="887" y="28"/>
                    </a:lnTo>
                    <a:lnTo>
                      <a:pt x="889" y="28"/>
                    </a:lnTo>
                    <a:lnTo>
                      <a:pt x="890" y="27"/>
                    </a:lnTo>
                    <a:lnTo>
                      <a:pt x="892" y="27"/>
                    </a:lnTo>
                    <a:lnTo>
                      <a:pt x="894" y="26"/>
                    </a:lnTo>
                    <a:lnTo>
                      <a:pt x="895" y="26"/>
                    </a:lnTo>
                    <a:lnTo>
                      <a:pt x="896" y="25"/>
                    </a:lnTo>
                    <a:lnTo>
                      <a:pt x="898" y="25"/>
                    </a:lnTo>
                    <a:lnTo>
                      <a:pt x="900" y="25"/>
                    </a:lnTo>
                    <a:lnTo>
                      <a:pt x="901" y="24"/>
                    </a:lnTo>
                    <a:lnTo>
                      <a:pt x="902" y="24"/>
                    </a:lnTo>
                    <a:lnTo>
                      <a:pt x="904" y="24"/>
                    </a:lnTo>
                    <a:lnTo>
                      <a:pt x="906" y="24"/>
                    </a:lnTo>
                    <a:lnTo>
                      <a:pt x="907" y="24"/>
                    </a:lnTo>
                    <a:lnTo>
                      <a:pt x="909" y="24"/>
                    </a:lnTo>
                    <a:lnTo>
                      <a:pt x="910" y="25"/>
                    </a:lnTo>
                    <a:lnTo>
                      <a:pt x="912" y="25"/>
                    </a:lnTo>
                    <a:lnTo>
                      <a:pt x="913" y="25"/>
                    </a:lnTo>
                    <a:lnTo>
                      <a:pt x="915" y="26"/>
                    </a:lnTo>
                    <a:lnTo>
                      <a:pt x="916" y="26"/>
                    </a:lnTo>
                    <a:lnTo>
                      <a:pt x="918" y="27"/>
                    </a:lnTo>
                    <a:lnTo>
                      <a:pt x="919" y="27"/>
                    </a:lnTo>
                    <a:lnTo>
                      <a:pt x="921" y="28"/>
                    </a:lnTo>
                    <a:lnTo>
                      <a:pt x="923" y="28"/>
                    </a:lnTo>
                    <a:lnTo>
                      <a:pt x="924" y="29"/>
                    </a:lnTo>
                    <a:lnTo>
                      <a:pt x="925" y="30"/>
                    </a:lnTo>
                    <a:lnTo>
                      <a:pt x="927" y="30"/>
                    </a:lnTo>
                    <a:lnTo>
                      <a:pt x="929" y="31"/>
                    </a:lnTo>
                    <a:lnTo>
                      <a:pt x="930" y="32"/>
                    </a:lnTo>
                    <a:lnTo>
                      <a:pt x="931" y="32"/>
                    </a:lnTo>
                    <a:lnTo>
                      <a:pt x="933" y="33"/>
                    </a:lnTo>
                    <a:lnTo>
                      <a:pt x="935" y="33"/>
                    </a:lnTo>
                    <a:lnTo>
                      <a:pt x="936" y="33"/>
                    </a:lnTo>
                    <a:lnTo>
                      <a:pt x="938" y="34"/>
                    </a:lnTo>
                    <a:lnTo>
                      <a:pt x="939" y="34"/>
                    </a:lnTo>
                    <a:lnTo>
                      <a:pt x="941" y="34"/>
                    </a:lnTo>
                    <a:lnTo>
                      <a:pt x="942" y="34"/>
                    </a:lnTo>
                    <a:lnTo>
                      <a:pt x="944" y="34"/>
                    </a:lnTo>
                    <a:lnTo>
                      <a:pt x="945" y="33"/>
                    </a:lnTo>
                    <a:lnTo>
                      <a:pt x="947" y="33"/>
                    </a:lnTo>
                    <a:lnTo>
                      <a:pt x="948" y="33"/>
                    </a:lnTo>
                    <a:lnTo>
                      <a:pt x="950" y="32"/>
                    </a:lnTo>
                    <a:lnTo>
                      <a:pt x="951" y="32"/>
                    </a:lnTo>
                    <a:lnTo>
                      <a:pt x="953" y="31"/>
                    </a:lnTo>
                    <a:lnTo>
                      <a:pt x="954" y="30"/>
                    </a:lnTo>
                    <a:lnTo>
                      <a:pt x="956" y="29"/>
                    </a:lnTo>
                    <a:lnTo>
                      <a:pt x="957" y="28"/>
                    </a:lnTo>
                    <a:lnTo>
                      <a:pt x="959" y="28"/>
                    </a:lnTo>
                    <a:lnTo>
                      <a:pt x="960" y="27"/>
                    </a:lnTo>
                    <a:lnTo>
                      <a:pt x="962" y="26"/>
                    </a:lnTo>
                    <a:lnTo>
                      <a:pt x="963" y="25"/>
                    </a:lnTo>
                    <a:lnTo>
                      <a:pt x="965" y="24"/>
                    </a:lnTo>
                    <a:lnTo>
                      <a:pt x="967" y="24"/>
                    </a:lnTo>
                    <a:lnTo>
                      <a:pt x="968" y="23"/>
                    </a:lnTo>
                    <a:lnTo>
                      <a:pt x="969" y="22"/>
                    </a:lnTo>
                    <a:lnTo>
                      <a:pt x="971" y="21"/>
                    </a:lnTo>
                    <a:lnTo>
                      <a:pt x="973" y="21"/>
                    </a:lnTo>
                    <a:lnTo>
                      <a:pt x="974" y="21"/>
                    </a:lnTo>
                    <a:lnTo>
                      <a:pt x="975" y="20"/>
                    </a:lnTo>
                    <a:lnTo>
                      <a:pt x="977" y="20"/>
                    </a:lnTo>
                    <a:lnTo>
                      <a:pt x="979" y="20"/>
                    </a:lnTo>
                    <a:lnTo>
                      <a:pt x="980" y="20"/>
                    </a:lnTo>
                    <a:lnTo>
                      <a:pt x="982" y="20"/>
                    </a:lnTo>
                    <a:lnTo>
                      <a:pt x="983" y="21"/>
                    </a:lnTo>
                    <a:lnTo>
                      <a:pt x="985" y="21"/>
                    </a:lnTo>
                    <a:lnTo>
                      <a:pt x="986" y="21"/>
                    </a:lnTo>
                    <a:lnTo>
                      <a:pt x="988" y="22"/>
                    </a:lnTo>
                    <a:lnTo>
                      <a:pt x="989" y="23"/>
                    </a:lnTo>
                    <a:lnTo>
                      <a:pt x="991" y="23"/>
                    </a:lnTo>
                    <a:lnTo>
                      <a:pt x="992" y="24"/>
                    </a:lnTo>
                    <a:lnTo>
                      <a:pt x="994" y="25"/>
                    </a:lnTo>
                    <a:lnTo>
                      <a:pt x="996" y="25"/>
                    </a:lnTo>
                    <a:lnTo>
                      <a:pt x="997" y="26"/>
                    </a:lnTo>
                    <a:lnTo>
                      <a:pt x="998" y="27"/>
                    </a:lnTo>
                    <a:lnTo>
                      <a:pt x="1000" y="27"/>
                    </a:lnTo>
                    <a:lnTo>
                      <a:pt x="1002" y="28"/>
                    </a:lnTo>
                    <a:lnTo>
                      <a:pt x="1003" y="28"/>
                    </a:lnTo>
                    <a:lnTo>
                      <a:pt x="1004" y="29"/>
                    </a:lnTo>
                    <a:lnTo>
                      <a:pt x="1006" y="30"/>
                    </a:lnTo>
                    <a:lnTo>
                      <a:pt x="1008" y="30"/>
                    </a:lnTo>
                    <a:lnTo>
                      <a:pt x="1009" y="30"/>
                    </a:lnTo>
                    <a:lnTo>
                      <a:pt x="1011" y="31"/>
                    </a:lnTo>
                    <a:lnTo>
                      <a:pt x="1012" y="31"/>
                    </a:lnTo>
                    <a:lnTo>
                      <a:pt x="1014" y="31"/>
                    </a:lnTo>
                    <a:lnTo>
                      <a:pt x="1015" y="31"/>
                    </a:lnTo>
                    <a:lnTo>
                      <a:pt x="1017" y="31"/>
                    </a:lnTo>
                    <a:lnTo>
                      <a:pt x="1018" y="31"/>
                    </a:lnTo>
                    <a:lnTo>
                      <a:pt x="1020" y="31"/>
                    </a:lnTo>
                    <a:lnTo>
                      <a:pt x="1021" y="31"/>
                    </a:lnTo>
                    <a:lnTo>
                      <a:pt x="1023" y="31"/>
                    </a:lnTo>
                    <a:lnTo>
                      <a:pt x="1024" y="31"/>
                    </a:lnTo>
                    <a:lnTo>
                      <a:pt x="1026" y="31"/>
                    </a:lnTo>
                    <a:lnTo>
                      <a:pt x="1027" y="31"/>
                    </a:lnTo>
                    <a:lnTo>
                      <a:pt x="1029" y="31"/>
                    </a:lnTo>
                    <a:lnTo>
                      <a:pt x="1030" y="31"/>
                    </a:lnTo>
                    <a:lnTo>
                      <a:pt x="1032" y="31"/>
                    </a:lnTo>
                    <a:lnTo>
                      <a:pt x="1033" y="31"/>
                    </a:lnTo>
                    <a:lnTo>
                      <a:pt x="1035" y="31"/>
                    </a:lnTo>
                    <a:lnTo>
                      <a:pt x="1036" y="31"/>
                    </a:lnTo>
                    <a:lnTo>
                      <a:pt x="1038" y="31"/>
                    </a:lnTo>
                    <a:lnTo>
                      <a:pt x="1040" y="32"/>
                    </a:lnTo>
                    <a:lnTo>
                      <a:pt x="1041" y="32"/>
                    </a:lnTo>
                    <a:lnTo>
                      <a:pt x="1042" y="32"/>
                    </a:lnTo>
                    <a:lnTo>
                      <a:pt x="1044" y="32"/>
                    </a:lnTo>
                    <a:lnTo>
                      <a:pt x="1046" y="33"/>
                    </a:lnTo>
                    <a:lnTo>
                      <a:pt x="1047" y="33"/>
                    </a:lnTo>
                    <a:lnTo>
                      <a:pt x="1049" y="33"/>
                    </a:lnTo>
                    <a:lnTo>
                      <a:pt x="1050" y="33"/>
                    </a:lnTo>
                    <a:lnTo>
                      <a:pt x="1052" y="33"/>
                    </a:lnTo>
                    <a:lnTo>
                      <a:pt x="1053" y="34"/>
                    </a:lnTo>
                    <a:lnTo>
                      <a:pt x="1055" y="34"/>
                    </a:lnTo>
                    <a:lnTo>
                      <a:pt x="1056" y="34"/>
                    </a:lnTo>
                    <a:lnTo>
                      <a:pt x="1058" y="34"/>
                    </a:lnTo>
                    <a:lnTo>
                      <a:pt x="1059" y="34"/>
                    </a:lnTo>
                    <a:lnTo>
                      <a:pt x="1061" y="34"/>
                    </a:lnTo>
                    <a:lnTo>
                      <a:pt x="1062" y="33"/>
                    </a:lnTo>
                    <a:lnTo>
                      <a:pt x="1064" y="33"/>
                    </a:lnTo>
                    <a:lnTo>
                      <a:pt x="1065" y="33"/>
                    </a:lnTo>
                    <a:lnTo>
                      <a:pt x="1067" y="32"/>
                    </a:lnTo>
                    <a:lnTo>
                      <a:pt x="1069" y="32"/>
                    </a:lnTo>
                    <a:lnTo>
                      <a:pt x="1070" y="31"/>
                    </a:lnTo>
                    <a:lnTo>
                      <a:pt x="1071" y="31"/>
                    </a:lnTo>
                    <a:lnTo>
                      <a:pt x="1073" y="30"/>
                    </a:lnTo>
                    <a:lnTo>
                      <a:pt x="1075" y="30"/>
                    </a:lnTo>
                    <a:lnTo>
                      <a:pt x="1076" y="29"/>
                    </a:lnTo>
                    <a:lnTo>
                      <a:pt x="1077" y="28"/>
                    </a:lnTo>
                    <a:lnTo>
                      <a:pt x="1079" y="27"/>
                    </a:lnTo>
                    <a:lnTo>
                      <a:pt x="1081" y="27"/>
                    </a:lnTo>
                    <a:lnTo>
                      <a:pt x="1082" y="26"/>
                    </a:lnTo>
                    <a:lnTo>
                      <a:pt x="1084" y="25"/>
                    </a:lnTo>
                    <a:lnTo>
                      <a:pt x="1085" y="25"/>
                    </a:lnTo>
                    <a:lnTo>
                      <a:pt x="1087" y="24"/>
                    </a:lnTo>
                    <a:lnTo>
                      <a:pt x="1088" y="24"/>
                    </a:lnTo>
                    <a:lnTo>
                      <a:pt x="1090" y="23"/>
                    </a:lnTo>
                    <a:lnTo>
                      <a:pt x="1091" y="23"/>
                    </a:lnTo>
                    <a:lnTo>
                      <a:pt x="1093" y="23"/>
                    </a:lnTo>
                    <a:lnTo>
                      <a:pt x="1094" y="23"/>
                    </a:lnTo>
                    <a:lnTo>
                      <a:pt x="1096" y="23"/>
                    </a:lnTo>
                    <a:lnTo>
                      <a:pt x="1097" y="23"/>
                    </a:lnTo>
                    <a:lnTo>
                      <a:pt x="1099" y="23"/>
                    </a:lnTo>
                    <a:lnTo>
                      <a:pt x="1100" y="23"/>
                    </a:lnTo>
                    <a:lnTo>
                      <a:pt x="1102" y="23"/>
                    </a:lnTo>
                    <a:lnTo>
                      <a:pt x="1103" y="24"/>
                    </a:lnTo>
                    <a:lnTo>
                      <a:pt x="1105" y="24"/>
                    </a:lnTo>
                    <a:lnTo>
                      <a:pt x="1106" y="24"/>
                    </a:lnTo>
                    <a:lnTo>
                      <a:pt x="1108" y="25"/>
                    </a:lnTo>
                    <a:lnTo>
                      <a:pt x="1109" y="25"/>
                    </a:lnTo>
                    <a:lnTo>
                      <a:pt x="1111" y="26"/>
                    </a:lnTo>
                    <a:lnTo>
                      <a:pt x="1113" y="26"/>
                    </a:lnTo>
                    <a:lnTo>
                      <a:pt x="1114" y="26"/>
                    </a:lnTo>
                    <a:lnTo>
                      <a:pt x="1115" y="27"/>
                    </a:lnTo>
                    <a:lnTo>
                      <a:pt x="1117" y="27"/>
                    </a:lnTo>
                    <a:lnTo>
                      <a:pt x="1119" y="27"/>
                    </a:lnTo>
                    <a:lnTo>
                      <a:pt x="1120" y="27"/>
                    </a:lnTo>
                    <a:lnTo>
                      <a:pt x="1122" y="28"/>
                    </a:lnTo>
                    <a:lnTo>
                      <a:pt x="1123" y="28"/>
                    </a:lnTo>
                    <a:lnTo>
                      <a:pt x="1125" y="28"/>
                    </a:lnTo>
                    <a:lnTo>
                      <a:pt x="1126" y="28"/>
                    </a:lnTo>
                    <a:lnTo>
                      <a:pt x="1128" y="27"/>
                    </a:lnTo>
                    <a:lnTo>
                      <a:pt x="1129" y="27"/>
                    </a:lnTo>
                    <a:lnTo>
                      <a:pt x="1131" y="27"/>
                    </a:lnTo>
                    <a:lnTo>
                      <a:pt x="1132" y="27"/>
                    </a:lnTo>
                    <a:lnTo>
                      <a:pt x="1134" y="27"/>
                    </a:lnTo>
                    <a:lnTo>
                      <a:pt x="1135" y="26"/>
                    </a:lnTo>
                    <a:lnTo>
                      <a:pt x="1137" y="26"/>
                    </a:lnTo>
                    <a:lnTo>
                      <a:pt x="1138" y="26"/>
                    </a:lnTo>
                    <a:lnTo>
                      <a:pt x="1140" y="25"/>
                    </a:lnTo>
                    <a:lnTo>
                      <a:pt x="1142" y="25"/>
                    </a:lnTo>
                    <a:lnTo>
                      <a:pt x="1143" y="25"/>
                    </a:lnTo>
                    <a:lnTo>
                      <a:pt x="1144" y="25"/>
                    </a:lnTo>
                    <a:lnTo>
                      <a:pt x="1146" y="25"/>
                    </a:lnTo>
                    <a:lnTo>
                      <a:pt x="1148" y="25"/>
                    </a:lnTo>
                    <a:lnTo>
                      <a:pt x="1149" y="25"/>
                    </a:lnTo>
                    <a:lnTo>
                      <a:pt x="1151" y="25"/>
                    </a:lnTo>
                    <a:lnTo>
                      <a:pt x="1152" y="25"/>
                    </a:lnTo>
                    <a:lnTo>
                      <a:pt x="1154" y="26"/>
                    </a:lnTo>
                    <a:lnTo>
                      <a:pt x="1155" y="26"/>
                    </a:lnTo>
                    <a:lnTo>
                      <a:pt x="1157" y="27"/>
                    </a:lnTo>
                    <a:lnTo>
                      <a:pt x="1158" y="27"/>
                    </a:lnTo>
                    <a:lnTo>
                      <a:pt x="1160" y="28"/>
                    </a:lnTo>
                    <a:lnTo>
                      <a:pt x="1161" y="29"/>
                    </a:lnTo>
                    <a:lnTo>
                      <a:pt x="1163" y="30"/>
                    </a:lnTo>
                    <a:lnTo>
                      <a:pt x="1164" y="31"/>
                    </a:lnTo>
                    <a:lnTo>
                      <a:pt x="1166" y="31"/>
                    </a:lnTo>
                    <a:lnTo>
                      <a:pt x="1167" y="32"/>
                    </a:lnTo>
                    <a:lnTo>
                      <a:pt x="1169" y="33"/>
                    </a:lnTo>
                    <a:lnTo>
                      <a:pt x="1170" y="34"/>
                    </a:lnTo>
                    <a:lnTo>
                      <a:pt x="1172" y="35"/>
                    </a:lnTo>
                    <a:lnTo>
                      <a:pt x="1173" y="36"/>
                    </a:lnTo>
                    <a:lnTo>
                      <a:pt x="1175" y="37"/>
                    </a:lnTo>
                    <a:lnTo>
                      <a:pt x="1176" y="37"/>
                    </a:lnTo>
                    <a:lnTo>
                      <a:pt x="1178" y="38"/>
                    </a:lnTo>
                    <a:lnTo>
                      <a:pt x="1180" y="38"/>
                    </a:lnTo>
                    <a:lnTo>
                      <a:pt x="1181" y="39"/>
                    </a:lnTo>
                    <a:lnTo>
                      <a:pt x="1182" y="39"/>
                    </a:lnTo>
                    <a:lnTo>
                      <a:pt x="1184" y="39"/>
                    </a:lnTo>
                    <a:lnTo>
                      <a:pt x="1186" y="39"/>
                    </a:lnTo>
                    <a:lnTo>
                      <a:pt x="1187" y="39"/>
                    </a:lnTo>
                    <a:lnTo>
                      <a:pt x="1188" y="39"/>
                    </a:lnTo>
                    <a:lnTo>
                      <a:pt x="1190" y="39"/>
                    </a:lnTo>
                    <a:lnTo>
                      <a:pt x="1192" y="39"/>
                    </a:lnTo>
                    <a:lnTo>
                      <a:pt x="1193" y="39"/>
                    </a:lnTo>
                    <a:lnTo>
                      <a:pt x="1195" y="39"/>
                    </a:lnTo>
                    <a:lnTo>
                      <a:pt x="1196" y="38"/>
                    </a:lnTo>
                    <a:lnTo>
                      <a:pt x="1198" y="38"/>
                    </a:lnTo>
                    <a:lnTo>
                      <a:pt x="1199" y="37"/>
                    </a:lnTo>
                    <a:lnTo>
                      <a:pt x="1201" y="37"/>
                    </a:lnTo>
                    <a:lnTo>
                      <a:pt x="1202" y="37"/>
                    </a:lnTo>
                    <a:lnTo>
                      <a:pt x="1204" y="36"/>
                    </a:lnTo>
                    <a:lnTo>
                      <a:pt x="1205" y="36"/>
                    </a:lnTo>
                    <a:lnTo>
                      <a:pt x="1207" y="36"/>
                    </a:lnTo>
                    <a:lnTo>
                      <a:pt x="1208" y="35"/>
                    </a:lnTo>
                    <a:lnTo>
                      <a:pt x="1210" y="35"/>
                    </a:lnTo>
                    <a:lnTo>
                      <a:pt x="1211" y="35"/>
                    </a:lnTo>
                    <a:lnTo>
                      <a:pt x="1213" y="34"/>
                    </a:lnTo>
                    <a:lnTo>
                      <a:pt x="1215" y="34"/>
                    </a:lnTo>
                    <a:lnTo>
                      <a:pt x="1216" y="34"/>
                    </a:lnTo>
                    <a:lnTo>
                      <a:pt x="1217" y="34"/>
                    </a:lnTo>
                    <a:lnTo>
                      <a:pt x="1219" y="34"/>
                    </a:lnTo>
                    <a:lnTo>
                      <a:pt x="1221" y="35"/>
                    </a:lnTo>
                    <a:lnTo>
                      <a:pt x="1222" y="35"/>
                    </a:lnTo>
                    <a:lnTo>
                      <a:pt x="1224" y="35"/>
                    </a:lnTo>
                    <a:lnTo>
                      <a:pt x="1225" y="35"/>
                    </a:lnTo>
                    <a:lnTo>
                      <a:pt x="1227" y="36"/>
                    </a:lnTo>
                    <a:lnTo>
                      <a:pt x="1228" y="36"/>
                    </a:lnTo>
                    <a:lnTo>
                      <a:pt x="1230" y="36"/>
                    </a:lnTo>
                    <a:lnTo>
                      <a:pt x="1231" y="36"/>
                    </a:lnTo>
                    <a:lnTo>
                      <a:pt x="1233" y="36"/>
                    </a:lnTo>
                    <a:lnTo>
                      <a:pt x="1234" y="37"/>
                    </a:lnTo>
                    <a:lnTo>
                      <a:pt x="1236" y="37"/>
                    </a:lnTo>
                    <a:lnTo>
                      <a:pt x="1237" y="37"/>
                    </a:lnTo>
                    <a:lnTo>
                      <a:pt x="1239" y="37"/>
                    </a:lnTo>
                    <a:lnTo>
                      <a:pt x="1240" y="37"/>
                    </a:lnTo>
                    <a:lnTo>
                      <a:pt x="1242" y="37"/>
                    </a:lnTo>
                    <a:lnTo>
                      <a:pt x="1243" y="36"/>
                    </a:lnTo>
                    <a:lnTo>
                      <a:pt x="1245" y="36"/>
                    </a:lnTo>
                    <a:lnTo>
                      <a:pt x="1246" y="36"/>
                    </a:lnTo>
                    <a:lnTo>
                      <a:pt x="1248" y="36"/>
                    </a:lnTo>
                    <a:lnTo>
                      <a:pt x="1249" y="36"/>
                    </a:lnTo>
                    <a:lnTo>
                      <a:pt x="1251" y="35"/>
                    </a:lnTo>
                    <a:lnTo>
                      <a:pt x="1253" y="35"/>
                    </a:lnTo>
                    <a:lnTo>
                      <a:pt x="1254" y="34"/>
                    </a:lnTo>
                    <a:lnTo>
                      <a:pt x="1255" y="34"/>
                    </a:lnTo>
                    <a:lnTo>
                      <a:pt x="1257" y="34"/>
                    </a:lnTo>
                    <a:lnTo>
                      <a:pt x="1259" y="34"/>
                    </a:lnTo>
                    <a:lnTo>
                      <a:pt x="1260" y="34"/>
                    </a:lnTo>
                    <a:lnTo>
                      <a:pt x="1261" y="33"/>
                    </a:lnTo>
                    <a:lnTo>
                      <a:pt x="1263" y="33"/>
                    </a:lnTo>
                    <a:lnTo>
                      <a:pt x="1265" y="33"/>
                    </a:lnTo>
                    <a:lnTo>
                      <a:pt x="1266" y="34"/>
                    </a:lnTo>
                    <a:lnTo>
                      <a:pt x="1268" y="34"/>
                    </a:lnTo>
                    <a:lnTo>
                      <a:pt x="1269" y="34"/>
                    </a:lnTo>
                    <a:lnTo>
                      <a:pt x="1271" y="34"/>
                    </a:lnTo>
                    <a:lnTo>
                      <a:pt x="1272" y="35"/>
                    </a:lnTo>
                    <a:lnTo>
                      <a:pt x="1274" y="35"/>
                    </a:lnTo>
                    <a:lnTo>
                      <a:pt x="1275" y="36"/>
                    </a:lnTo>
                    <a:lnTo>
                      <a:pt x="1277" y="36"/>
                    </a:lnTo>
                    <a:lnTo>
                      <a:pt x="1278" y="37"/>
                    </a:lnTo>
                    <a:lnTo>
                      <a:pt x="1280" y="38"/>
                    </a:lnTo>
                    <a:lnTo>
                      <a:pt x="1282" y="38"/>
                    </a:lnTo>
                    <a:lnTo>
                      <a:pt x="1283" y="39"/>
                    </a:lnTo>
                    <a:lnTo>
                      <a:pt x="1284" y="39"/>
                    </a:lnTo>
                    <a:lnTo>
                      <a:pt x="1286" y="40"/>
                    </a:lnTo>
                    <a:lnTo>
                      <a:pt x="1288" y="41"/>
                    </a:lnTo>
                    <a:lnTo>
                      <a:pt x="1289" y="42"/>
                    </a:lnTo>
                    <a:lnTo>
                      <a:pt x="1290" y="42"/>
                    </a:lnTo>
                    <a:lnTo>
                      <a:pt x="1292" y="43"/>
                    </a:lnTo>
                    <a:lnTo>
                      <a:pt x="1294" y="43"/>
                    </a:lnTo>
                    <a:lnTo>
                      <a:pt x="1295" y="43"/>
                    </a:lnTo>
                    <a:lnTo>
                      <a:pt x="1297" y="43"/>
                    </a:lnTo>
                    <a:lnTo>
                      <a:pt x="1298" y="43"/>
                    </a:lnTo>
                    <a:lnTo>
                      <a:pt x="1300" y="43"/>
                    </a:lnTo>
                    <a:lnTo>
                      <a:pt x="1301" y="43"/>
                    </a:lnTo>
                    <a:lnTo>
                      <a:pt x="1303" y="43"/>
                    </a:lnTo>
                    <a:lnTo>
                      <a:pt x="1304" y="43"/>
                    </a:lnTo>
                    <a:lnTo>
                      <a:pt x="1306" y="43"/>
                    </a:lnTo>
                    <a:lnTo>
                      <a:pt x="1307" y="42"/>
                    </a:lnTo>
                    <a:lnTo>
                      <a:pt x="1309" y="42"/>
                    </a:lnTo>
                    <a:lnTo>
                      <a:pt x="1310" y="41"/>
                    </a:lnTo>
                    <a:lnTo>
                      <a:pt x="1312" y="40"/>
                    </a:lnTo>
                    <a:lnTo>
                      <a:pt x="1313" y="40"/>
                    </a:lnTo>
                    <a:lnTo>
                      <a:pt x="1315" y="39"/>
                    </a:lnTo>
                    <a:lnTo>
                      <a:pt x="1316" y="39"/>
                    </a:lnTo>
                    <a:lnTo>
                      <a:pt x="1318" y="38"/>
                    </a:lnTo>
                    <a:lnTo>
                      <a:pt x="1319" y="38"/>
                    </a:lnTo>
                    <a:lnTo>
                      <a:pt x="1321" y="37"/>
                    </a:lnTo>
                    <a:lnTo>
                      <a:pt x="1322" y="37"/>
                    </a:lnTo>
                    <a:lnTo>
                      <a:pt x="1324" y="37"/>
                    </a:lnTo>
                    <a:lnTo>
                      <a:pt x="1326" y="37"/>
                    </a:lnTo>
                    <a:lnTo>
                      <a:pt x="1327" y="37"/>
                    </a:lnTo>
                    <a:lnTo>
                      <a:pt x="1328" y="37"/>
                    </a:lnTo>
                    <a:lnTo>
                      <a:pt x="1330" y="37"/>
                    </a:lnTo>
                    <a:lnTo>
                      <a:pt x="1332" y="37"/>
                    </a:lnTo>
                    <a:lnTo>
                      <a:pt x="1333" y="37"/>
                    </a:lnTo>
                    <a:lnTo>
                      <a:pt x="1334" y="37"/>
                    </a:lnTo>
                    <a:lnTo>
                      <a:pt x="1336" y="38"/>
                    </a:lnTo>
                    <a:lnTo>
                      <a:pt x="1338" y="38"/>
                    </a:lnTo>
                    <a:lnTo>
                      <a:pt x="1339" y="39"/>
                    </a:lnTo>
                    <a:lnTo>
                      <a:pt x="1341" y="40"/>
                    </a:lnTo>
                    <a:lnTo>
                      <a:pt x="1342" y="40"/>
                    </a:lnTo>
                    <a:lnTo>
                      <a:pt x="1344" y="41"/>
                    </a:lnTo>
                    <a:lnTo>
                      <a:pt x="1345" y="42"/>
                    </a:lnTo>
                    <a:lnTo>
                      <a:pt x="1347" y="43"/>
                    </a:lnTo>
                    <a:lnTo>
                      <a:pt x="1348" y="43"/>
                    </a:lnTo>
                    <a:lnTo>
                      <a:pt x="1350" y="44"/>
                    </a:lnTo>
                    <a:lnTo>
                      <a:pt x="1351" y="45"/>
                    </a:lnTo>
                    <a:lnTo>
                      <a:pt x="1353" y="45"/>
                    </a:lnTo>
                    <a:lnTo>
                      <a:pt x="1355" y="46"/>
                    </a:lnTo>
                    <a:lnTo>
                      <a:pt x="1356" y="46"/>
                    </a:lnTo>
                    <a:lnTo>
                      <a:pt x="1357" y="47"/>
                    </a:lnTo>
                    <a:lnTo>
                      <a:pt x="1359" y="47"/>
                    </a:lnTo>
                    <a:lnTo>
                      <a:pt x="1361" y="47"/>
                    </a:lnTo>
                    <a:lnTo>
                      <a:pt x="1362" y="47"/>
                    </a:lnTo>
                    <a:lnTo>
                      <a:pt x="1363" y="47"/>
                    </a:lnTo>
                    <a:lnTo>
                      <a:pt x="1365" y="47"/>
                    </a:lnTo>
                    <a:lnTo>
                      <a:pt x="1367" y="47"/>
                    </a:lnTo>
                    <a:lnTo>
                      <a:pt x="1368" y="46"/>
                    </a:lnTo>
                    <a:lnTo>
                      <a:pt x="1370" y="46"/>
                    </a:lnTo>
                    <a:lnTo>
                      <a:pt x="1371" y="46"/>
                    </a:lnTo>
                    <a:lnTo>
                      <a:pt x="1373" y="45"/>
                    </a:lnTo>
                    <a:lnTo>
                      <a:pt x="1374" y="45"/>
                    </a:lnTo>
                    <a:lnTo>
                      <a:pt x="1376" y="44"/>
                    </a:lnTo>
                    <a:lnTo>
                      <a:pt x="1377" y="44"/>
                    </a:lnTo>
                    <a:lnTo>
                      <a:pt x="1379" y="43"/>
                    </a:lnTo>
                    <a:lnTo>
                      <a:pt x="1380" y="43"/>
                    </a:lnTo>
                    <a:lnTo>
                      <a:pt x="1382" y="42"/>
                    </a:lnTo>
                    <a:lnTo>
                      <a:pt x="1383" y="42"/>
                    </a:lnTo>
                    <a:lnTo>
                      <a:pt x="1385" y="41"/>
                    </a:lnTo>
                    <a:lnTo>
                      <a:pt x="1386" y="41"/>
                    </a:lnTo>
                    <a:lnTo>
                      <a:pt x="1388" y="40"/>
                    </a:lnTo>
                    <a:lnTo>
                      <a:pt x="1389" y="40"/>
                    </a:lnTo>
                    <a:lnTo>
                      <a:pt x="1391" y="40"/>
                    </a:lnTo>
                    <a:lnTo>
                      <a:pt x="1392" y="40"/>
                    </a:lnTo>
                    <a:lnTo>
                      <a:pt x="1394" y="40"/>
                    </a:lnTo>
                    <a:lnTo>
                      <a:pt x="1395" y="39"/>
                    </a:lnTo>
                    <a:lnTo>
                      <a:pt x="1397" y="39"/>
                    </a:lnTo>
                    <a:lnTo>
                      <a:pt x="1399" y="40"/>
                    </a:lnTo>
                    <a:lnTo>
                      <a:pt x="1400" y="40"/>
                    </a:lnTo>
                    <a:lnTo>
                      <a:pt x="1401" y="40"/>
                    </a:lnTo>
                    <a:lnTo>
                      <a:pt x="1403" y="40"/>
                    </a:lnTo>
                    <a:lnTo>
                      <a:pt x="1405" y="40"/>
                    </a:lnTo>
                    <a:lnTo>
                      <a:pt x="1406" y="40"/>
                    </a:lnTo>
                    <a:lnTo>
                      <a:pt x="1408" y="40"/>
                    </a:lnTo>
                    <a:lnTo>
                      <a:pt x="1409" y="40"/>
                    </a:lnTo>
                    <a:lnTo>
                      <a:pt x="1411" y="40"/>
                    </a:lnTo>
                    <a:lnTo>
                      <a:pt x="1412" y="40"/>
                    </a:lnTo>
                    <a:lnTo>
                      <a:pt x="1414" y="40"/>
                    </a:lnTo>
                    <a:lnTo>
                      <a:pt x="1415" y="40"/>
                    </a:lnTo>
                    <a:lnTo>
                      <a:pt x="1417" y="40"/>
                    </a:lnTo>
                    <a:lnTo>
                      <a:pt x="1418" y="40"/>
                    </a:lnTo>
                    <a:lnTo>
                      <a:pt x="1420" y="40"/>
                    </a:lnTo>
                    <a:lnTo>
                      <a:pt x="1421" y="40"/>
                    </a:lnTo>
                    <a:lnTo>
                      <a:pt x="1423" y="39"/>
                    </a:lnTo>
                    <a:lnTo>
                      <a:pt x="1424" y="39"/>
                    </a:lnTo>
                    <a:lnTo>
                      <a:pt x="1426" y="39"/>
                    </a:lnTo>
                    <a:lnTo>
                      <a:pt x="1428" y="38"/>
                    </a:lnTo>
                    <a:lnTo>
                      <a:pt x="1429" y="38"/>
                    </a:lnTo>
                    <a:lnTo>
                      <a:pt x="1430" y="38"/>
                    </a:lnTo>
                    <a:lnTo>
                      <a:pt x="1432" y="38"/>
                    </a:lnTo>
                    <a:lnTo>
                      <a:pt x="1434" y="37"/>
                    </a:lnTo>
                    <a:lnTo>
                      <a:pt x="1435" y="37"/>
                    </a:lnTo>
                    <a:lnTo>
                      <a:pt x="1437" y="37"/>
                    </a:lnTo>
                    <a:lnTo>
                      <a:pt x="1438" y="37"/>
                    </a:lnTo>
                    <a:lnTo>
                      <a:pt x="1440" y="37"/>
                    </a:lnTo>
                    <a:lnTo>
                      <a:pt x="1441" y="36"/>
                    </a:lnTo>
                    <a:lnTo>
                      <a:pt x="1443" y="36"/>
                    </a:lnTo>
                    <a:lnTo>
                      <a:pt x="1444" y="36"/>
                    </a:lnTo>
                    <a:lnTo>
                      <a:pt x="1446" y="37"/>
                    </a:lnTo>
                    <a:lnTo>
                      <a:pt x="1447" y="37"/>
                    </a:lnTo>
                    <a:lnTo>
                      <a:pt x="1449" y="37"/>
                    </a:lnTo>
                    <a:lnTo>
                      <a:pt x="1450" y="37"/>
                    </a:lnTo>
                    <a:lnTo>
                      <a:pt x="1452" y="37"/>
                    </a:lnTo>
                    <a:lnTo>
                      <a:pt x="1453" y="38"/>
                    </a:lnTo>
                    <a:lnTo>
                      <a:pt x="1455" y="38"/>
                    </a:lnTo>
                    <a:lnTo>
                      <a:pt x="1456" y="38"/>
                    </a:lnTo>
                    <a:lnTo>
                      <a:pt x="1458" y="38"/>
                    </a:lnTo>
                    <a:lnTo>
                      <a:pt x="1459" y="39"/>
                    </a:lnTo>
                    <a:lnTo>
                      <a:pt x="1461" y="39"/>
                    </a:lnTo>
                    <a:lnTo>
                      <a:pt x="1462" y="39"/>
                    </a:lnTo>
                    <a:lnTo>
                      <a:pt x="1464" y="39"/>
                    </a:lnTo>
                    <a:lnTo>
                      <a:pt x="1465" y="39"/>
                    </a:lnTo>
                    <a:lnTo>
                      <a:pt x="1467" y="38"/>
                    </a:lnTo>
                    <a:lnTo>
                      <a:pt x="1468" y="38"/>
                    </a:lnTo>
                    <a:lnTo>
                      <a:pt x="1470" y="38"/>
                    </a:lnTo>
                    <a:lnTo>
                      <a:pt x="1472" y="37"/>
                    </a:lnTo>
                    <a:lnTo>
                      <a:pt x="1473" y="37"/>
                    </a:lnTo>
                    <a:lnTo>
                      <a:pt x="1474" y="36"/>
                    </a:lnTo>
                    <a:lnTo>
                      <a:pt x="1476" y="35"/>
                    </a:lnTo>
                    <a:lnTo>
                      <a:pt x="1478" y="34"/>
                    </a:lnTo>
                    <a:lnTo>
                      <a:pt x="1479" y="33"/>
                    </a:lnTo>
                    <a:lnTo>
                      <a:pt x="1481" y="32"/>
                    </a:lnTo>
                    <a:lnTo>
                      <a:pt x="1482" y="31"/>
                    </a:lnTo>
                    <a:lnTo>
                      <a:pt x="1484" y="30"/>
                    </a:lnTo>
                    <a:lnTo>
                      <a:pt x="1485" y="28"/>
                    </a:lnTo>
                    <a:lnTo>
                      <a:pt x="1487" y="27"/>
                    </a:lnTo>
                    <a:lnTo>
                      <a:pt x="1488" y="26"/>
                    </a:lnTo>
                    <a:lnTo>
                      <a:pt x="1490" y="25"/>
                    </a:lnTo>
                    <a:lnTo>
                      <a:pt x="1491" y="23"/>
                    </a:lnTo>
                    <a:lnTo>
                      <a:pt x="1493" y="22"/>
                    </a:lnTo>
                    <a:lnTo>
                      <a:pt x="1494" y="21"/>
                    </a:lnTo>
                    <a:lnTo>
                      <a:pt x="1496" y="20"/>
                    </a:lnTo>
                    <a:lnTo>
                      <a:pt x="1497" y="20"/>
                    </a:lnTo>
                    <a:lnTo>
                      <a:pt x="1499" y="19"/>
                    </a:lnTo>
                    <a:lnTo>
                      <a:pt x="1501" y="19"/>
                    </a:lnTo>
                    <a:lnTo>
                      <a:pt x="1502" y="19"/>
                    </a:lnTo>
                    <a:lnTo>
                      <a:pt x="1503" y="18"/>
                    </a:lnTo>
                    <a:lnTo>
                      <a:pt x="1505" y="18"/>
                    </a:lnTo>
                    <a:lnTo>
                      <a:pt x="1507" y="19"/>
                    </a:lnTo>
                    <a:lnTo>
                      <a:pt x="1508" y="19"/>
                    </a:lnTo>
                    <a:lnTo>
                      <a:pt x="1510" y="19"/>
                    </a:lnTo>
                    <a:lnTo>
                      <a:pt x="1511" y="20"/>
                    </a:lnTo>
                    <a:lnTo>
                      <a:pt x="1513" y="21"/>
                    </a:lnTo>
                    <a:lnTo>
                      <a:pt x="1514" y="21"/>
                    </a:lnTo>
                    <a:lnTo>
                      <a:pt x="1516" y="22"/>
                    </a:lnTo>
                    <a:lnTo>
                      <a:pt x="1517" y="23"/>
                    </a:lnTo>
                    <a:lnTo>
                      <a:pt x="1519" y="24"/>
                    </a:lnTo>
                    <a:lnTo>
                      <a:pt x="1520" y="25"/>
                    </a:lnTo>
                    <a:lnTo>
                      <a:pt x="1522" y="26"/>
                    </a:lnTo>
                    <a:lnTo>
                      <a:pt x="1523" y="26"/>
                    </a:lnTo>
                    <a:lnTo>
                      <a:pt x="1525" y="27"/>
                    </a:lnTo>
                    <a:lnTo>
                      <a:pt x="1526" y="28"/>
                    </a:lnTo>
                    <a:lnTo>
                      <a:pt x="1528" y="28"/>
                    </a:lnTo>
                    <a:lnTo>
                      <a:pt x="1529" y="28"/>
                    </a:lnTo>
                    <a:lnTo>
                      <a:pt x="1531" y="29"/>
                    </a:lnTo>
                    <a:lnTo>
                      <a:pt x="1532" y="29"/>
                    </a:lnTo>
                    <a:lnTo>
                      <a:pt x="1534" y="28"/>
                    </a:lnTo>
                    <a:lnTo>
                      <a:pt x="1535" y="28"/>
                    </a:lnTo>
                    <a:lnTo>
                      <a:pt x="1537" y="28"/>
                    </a:lnTo>
                    <a:lnTo>
                      <a:pt x="1539" y="27"/>
                    </a:lnTo>
                    <a:lnTo>
                      <a:pt x="1540" y="27"/>
                    </a:lnTo>
                    <a:lnTo>
                      <a:pt x="1541" y="26"/>
                    </a:lnTo>
                    <a:lnTo>
                      <a:pt x="1543" y="25"/>
                    </a:lnTo>
                    <a:lnTo>
                      <a:pt x="1545" y="24"/>
                    </a:lnTo>
                    <a:lnTo>
                      <a:pt x="1546" y="22"/>
                    </a:lnTo>
                    <a:lnTo>
                      <a:pt x="1547" y="21"/>
                    </a:lnTo>
                    <a:lnTo>
                      <a:pt x="1549" y="20"/>
                    </a:lnTo>
                    <a:lnTo>
                      <a:pt x="1551" y="19"/>
                    </a:lnTo>
                    <a:lnTo>
                      <a:pt x="1552" y="18"/>
                    </a:lnTo>
                    <a:lnTo>
                      <a:pt x="1554" y="17"/>
                    </a:lnTo>
                    <a:lnTo>
                      <a:pt x="1555" y="16"/>
                    </a:lnTo>
                    <a:lnTo>
                      <a:pt x="1557" y="15"/>
                    </a:lnTo>
                    <a:lnTo>
                      <a:pt x="1558" y="14"/>
                    </a:lnTo>
                    <a:lnTo>
                      <a:pt x="1560" y="14"/>
                    </a:lnTo>
                    <a:lnTo>
                      <a:pt x="1561" y="13"/>
                    </a:lnTo>
                    <a:lnTo>
                      <a:pt x="1563" y="13"/>
                    </a:lnTo>
                    <a:lnTo>
                      <a:pt x="1564" y="13"/>
                    </a:lnTo>
                    <a:lnTo>
                      <a:pt x="1566" y="13"/>
                    </a:lnTo>
                    <a:lnTo>
                      <a:pt x="1567" y="13"/>
                    </a:lnTo>
                    <a:lnTo>
                      <a:pt x="1569" y="14"/>
                    </a:lnTo>
                    <a:lnTo>
                      <a:pt x="1570" y="14"/>
                    </a:lnTo>
                    <a:lnTo>
                      <a:pt x="1572" y="15"/>
                    </a:lnTo>
                    <a:lnTo>
                      <a:pt x="1574" y="16"/>
                    </a:lnTo>
                    <a:lnTo>
                      <a:pt x="1575" y="17"/>
                    </a:lnTo>
                    <a:lnTo>
                      <a:pt x="1576" y="18"/>
                    </a:lnTo>
                    <a:lnTo>
                      <a:pt x="1578" y="20"/>
                    </a:lnTo>
                    <a:lnTo>
                      <a:pt x="1580" y="21"/>
                    </a:lnTo>
                    <a:lnTo>
                      <a:pt x="1581" y="22"/>
                    </a:lnTo>
                    <a:lnTo>
                      <a:pt x="1583" y="24"/>
                    </a:lnTo>
                    <a:lnTo>
                      <a:pt x="1584" y="25"/>
                    </a:lnTo>
                    <a:lnTo>
                      <a:pt x="1586" y="26"/>
                    </a:lnTo>
                    <a:lnTo>
                      <a:pt x="1587" y="28"/>
                    </a:lnTo>
                    <a:lnTo>
                      <a:pt x="1589" y="29"/>
                    </a:lnTo>
                    <a:lnTo>
                      <a:pt x="1590" y="30"/>
                    </a:lnTo>
                    <a:lnTo>
                      <a:pt x="1592" y="31"/>
                    </a:lnTo>
                    <a:lnTo>
                      <a:pt x="1593" y="32"/>
                    </a:lnTo>
                    <a:lnTo>
                      <a:pt x="1595" y="32"/>
                    </a:lnTo>
                    <a:lnTo>
                      <a:pt x="1596" y="33"/>
                    </a:lnTo>
                    <a:lnTo>
                      <a:pt x="1598" y="33"/>
                    </a:lnTo>
                    <a:lnTo>
                      <a:pt x="1599" y="33"/>
                    </a:lnTo>
                    <a:lnTo>
                      <a:pt x="1601" y="33"/>
                    </a:lnTo>
                    <a:lnTo>
                      <a:pt x="1602" y="33"/>
                    </a:lnTo>
                    <a:lnTo>
                      <a:pt x="1604" y="33"/>
                    </a:lnTo>
                    <a:lnTo>
                      <a:pt x="1605" y="33"/>
                    </a:lnTo>
                    <a:lnTo>
                      <a:pt x="1607" y="32"/>
                    </a:lnTo>
                    <a:lnTo>
                      <a:pt x="1608" y="32"/>
                    </a:lnTo>
                    <a:lnTo>
                      <a:pt x="1610" y="31"/>
                    </a:lnTo>
                    <a:lnTo>
                      <a:pt x="1612" y="30"/>
                    </a:lnTo>
                    <a:lnTo>
                      <a:pt x="1613" y="30"/>
                    </a:lnTo>
                    <a:lnTo>
                      <a:pt x="1614" y="29"/>
                    </a:lnTo>
                    <a:lnTo>
                      <a:pt x="1616" y="28"/>
                    </a:lnTo>
                    <a:lnTo>
                      <a:pt x="1618" y="28"/>
                    </a:lnTo>
                    <a:lnTo>
                      <a:pt x="1619" y="27"/>
                    </a:lnTo>
                    <a:lnTo>
                      <a:pt x="1620" y="27"/>
                    </a:lnTo>
                    <a:lnTo>
                      <a:pt x="1622" y="27"/>
                    </a:lnTo>
                    <a:lnTo>
                      <a:pt x="1624" y="26"/>
                    </a:lnTo>
                    <a:lnTo>
                      <a:pt x="1625" y="26"/>
                    </a:lnTo>
                    <a:lnTo>
                      <a:pt x="1627" y="26"/>
                    </a:lnTo>
                    <a:lnTo>
                      <a:pt x="1628" y="27"/>
                    </a:lnTo>
                    <a:lnTo>
                      <a:pt x="1630" y="27"/>
                    </a:lnTo>
                    <a:lnTo>
                      <a:pt x="1631" y="27"/>
                    </a:lnTo>
                    <a:lnTo>
                      <a:pt x="1633" y="28"/>
                    </a:lnTo>
                    <a:lnTo>
                      <a:pt x="1634" y="28"/>
                    </a:lnTo>
                    <a:lnTo>
                      <a:pt x="1636" y="29"/>
                    </a:lnTo>
                    <a:lnTo>
                      <a:pt x="1637" y="30"/>
                    </a:lnTo>
                    <a:lnTo>
                      <a:pt x="1639" y="31"/>
                    </a:lnTo>
                    <a:lnTo>
                      <a:pt x="1641" y="32"/>
                    </a:lnTo>
                    <a:lnTo>
                      <a:pt x="1642" y="32"/>
                    </a:lnTo>
                    <a:lnTo>
                      <a:pt x="1643" y="33"/>
                    </a:lnTo>
                    <a:lnTo>
                      <a:pt x="1645" y="34"/>
                    </a:lnTo>
                    <a:lnTo>
                      <a:pt x="1647" y="35"/>
                    </a:lnTo>
                    <a:lnTo>
                      <a:pt x="1648" y="36"/>
                    </a:lnTo>
                    <a:lnTo>
                      <a:pt x="1649" y="36"/>
                    </a:lnTo>
                    <a:lnTo>
                      <a:pt x="1651" y="37"/>
                    </a:lnTo>
                    <a:lnTo>
                      <a:pt x="1653" y="37"/>
                    </a:lnTo>
                    <a:lnTo>
                      <a:pt x="1654" y="37"/>
                    </a:lnTo>
                    <a:lnTo>
                      <a:pt x="1656" y="37"/>
                    </a:lnTo>
                    <a:lnTo>
                      <a:pt x="1657" y="37"/>
                    </a:lnTo>
                    <a:lnTo>
                      <a:pt x="1659" y="37"/>
                    </a:lnTo>
                    <a:lnTo>
                      <a:pt x="1660" y="37"/>
                    </a:lnTo>
                    <a:lnTo>
                      <a:pt x="1662" y="36"/>
                    </a:lnTo>
                    <a:lnTo>
                      <a:pt x="1663" y="36"/>
                    </a:lnTo>
                    <a:lnTo>
                      <a:pt x="1665" y="35"/>
                    </a:lnTo>
                    <a:lnTo>
                      <a:pt x="1666" y="34"/>
                    </a:lnTo>
                    <a:lnTo>
                      <a:pt x="1668" y="33"/>
                    </a:lnTo>
                    <a:lnTo>
                      <a:pt x="1669" y="32"/>
                    </a:lnTo>
                    <a:lnTo>
                      <a:pt x="1671" y="31"/>
                    </a:lnTo>
                    <a:lnTo>
                      <a:pt x="1672" y="30"/>
                    </a:lnTo>
                    <a:lnTo>
                      <a:pt x="1674" y="29"/>
                    </a:lnTo>
                    <a:lnTo>
                      <a:pt x="1675" y="28"/>
                    </a:lnTo>
                    <a:lnTo>
                      <a:pt x="1677" y="27"/>
                    </a:lnTo>
                    <a:lnTo>
                      <a:pt x="1678" y="26"/>
                    </a:lnTo>
                    <a:lnTo>
                      <a:pt x="1680" y="25"/>
                    </a:lnTo>
                    <a:lnTo>
                      <a:pt x="1681" y="24"/>
                    </a:lnTo>
                    <a:lnTo>
                      <a:pt x="1683" y="24"/>
                    </a:lnTo>
                    <a:lnTo>
                      <a:pt x="1685" y="23"/>
                    </a:lnTo>
                    <a:lnTo>
                      <a:pt x="1686" y="22"/>
                    </a:lnTo>
                    <a:lnTo>
                      <a:pt x="1687" y="22"/>
                    </a:lnTo>
                    <a:lnTo>
                      <a:pt x="1689" y="22"/>
                    </a:lnTo>
                    <a:lnTo>
                      <a:pt x="1691" y="22"/>
                    </a:lnTo>
                    <a:lnTo>
                      <a:pt x="1692" y="23"/>
                    </a:lnTo>
                    <a:lnTo>
                      <a:pt x="1694" y="24"/>
                    </a:lnTo>
                    <a:lnTo>
                      <a:pt x="1695" y="24"/>
                    </a:lnTo>
                    <a:lnTo>
                      <a:pt x="1697" y="25"/>
                    </a:lnTo>
                    <a:lnTo>
                      <a:pt x="1698" y="26"/>
                    </a:lnTo>
                    <a:lnTo>
                      <a:pt x="1700" y="27"/>
                    </a:lnTo>
                    <a:lnTo>
                      <a:pt x="1701" y="28"/>
                    </a:lnTo>
                    <a:lnTo>
                      <a:pt x="1703" y="29"/>
                    </a:lnTo>
                    <a:lnTo>
                      <a:pt x="1704" y="30"/>
                    </a:lnTo>
                    <a:lnTo>
                      <a:pt x="1706" y="31"/>
                    </a:lnTo>
                    <a:lnTo>
                      <a:pt x="1707" y="32"/>
                    </a:lnTo>
                    <a:lnTo>
                      <a:pt x="1709" y="34"/>
                    </a:lnTo>
                    <a:lnTo>
                      <a:pt x="1710" y="35"/>
                    </a:lnTo>
                    <a:lnTo>
                      <a:pt x="1712" y="36"/>
                    </a:lnTo>
                    <a:lnTo>
                      <a:pt x="1714" y="37"/>
                    </a:lnTo>
                    <a:lnTo>
                      <a:pt x="1715" y="38"/>
                    </a:lnTo>
                    <a:lnTo>
                      <a:pt x="1716" y="39"/>
                    </a:lnTo>
                    <a:lnTo>
                      <a:pt x="1718" y="39"/>
                    </a:lnTo>
                    <a:lnTo>
                      <a:pt x="1720" y="40"/>
                    </a:lnTo>
                    <a:lnTo>
                      <a:pt x="1721" y="40"/>
                    </a:lnTo>
                    <a:lnTo>
                      <a:pt x="1722" y="41"/>
                    </a:lnTo>
                    <a:lnTo>
                      <a:pt x="1724" y="41"/>
                    </a:lnTo>
                    <a:lnTo>
                      <a:pt x="1726" y="41"/>
                    </a:lnTo>
                    <a:lnTo>
                      <a:pt x="1727" y="41"/>
                    </a:lnTo>
                    <a:lnTo>
                      <a:pt x="1729" y="41"/>
                    </a:lnTo>
                    <a:lnTo>
                      <a:pt x="1730" y="41"/>
                    </a:lnTo>
                    <a:lnTo>
                      <a:pt x="1732" y="40"/>
                    </a:lnTo>
                    <a:lnTo>
                      <a:pt x="1733" y="40"/>
                    </a:lnTo>
                    <a:lnTo>
                      <a:pt x="1735" y="39"/>
                    </a:lnTo>
                    <a:lnTo>
                      <a:pt x="1736" y="39"/>
                    </a:lnTo>
                    <a:lnTo>
                      <a:pt x="1738" y="38"/>
                    </a:lnTo>
                    <a:lnTo>
                      <a:pt x="1739" y="38"/>
                    </a:lnTo>
                    <a:lnTo>
                      <a:pt x="1741" y="37"/>
                    </a:lnTo>
                    <a:lnTo>
                      <a:pt x="1742" y="37"/>
                    </a:lnTo>
                    <a:lnTo>
                      <a:pt x="1744" y="36"/>
                    </a:lnTo>
                    <a:lnTo>
                      <a:pt x="1745" y="36"/>
                    </a:lnTo>
                    <a:lnTo>
                      <a:pt x="1747" y="35"/>
                    </a:lnTo>
                    <a:lnTo>
                      <a:pt x="1748" y="34"/>
                    </a:lnTo>
                    <a:lnTo>
                      <a:pt x="1750" y="34"/>
                    </a:lnTo>
                    <a:lnTo>
                      <a:pt x="1751" y="34"/>
                    </a:lnTo>
                    <a:lnTo>
                      <a:pt x="1753" y="34"/>
                    </a:lnTo>
                    <a:lnTo>
                      <a:pt x="1754" y="33"/>
                    </a:lnTo>
                    <a:lnTo>
                      <a:pt x="1756" y="33"/>
                    </a:lnTo>
                    <a:lnTo>
                      <a:pt x="1758" y="33"/>
                    </a:lnTo>
                    <a:lnTo>
                      <a:pt x="1759" y="33"/>
                    </a:lnTo>
                    <a:lnTo>
                      <a:pt x="1760" y="34"/>
                    </a:lnTo>
                    <a:lnTo>
                      <a:pt x="1762" y="34"/>
                    </a:lnTo>
                    <a:lnTo>
                      <a:pt x="1764" y="34"/>
                    </a:lnTo>
                    <a:lnTo>
                      <a:pt x="1765" y="34"/>
                    </a:lnTo>
                    <a:lnTo>
                      <a:pt x="1767" y="35"/>
                    </a:lnTo>
                    <a:lnTo>
                      <a:pt x="1768" y="35"/>
                    </a:lnTo>
                    <a:lnTo>
                      <a:pt x="1770" y="36"/>
                    </a:lnTo>
                    <a:lnTo>
                      <a:pt x="1771" y="36"/>
                    </a:lnTo>
                    <a:lnTo>
                      <a:pt x="1773" y="36"/>
                    </a:lnTo>
                    <a:lnTo>
                      <a:pt x="1774" y="37"/>
                    </a:lnTo>
                    <a:lnTo>
                      <a:pt x="1776" y="37"/>
                    </a:lnTo>
                    <a:lnTo>
                      <a:pt x="1777" y="37"/>
                    </a:lnTo>
                    <a:lnTo>
                      <a:pt x="1779" y="38"/>
                    </a:lnTo>
                    <a:lnTo>
                      <a:pt x="1780" y="38"/>
                    </a:lnTo>
                    <a:lnTo>
                      <a:pt x="1782" y="38"/>
                    </a:lnTo>
                    <a:lnTo>
                      <a:pt x="1783" y="38"/>
                    </a:lnTo>
                    <a:lnTo>
                      <a:pt x="1785" y="38"/>
                    </a:lnTo>
                    <a:lnTo>
                      <a:pt x="1787" y="38"/>
                    </a:lnTo>
                    <a:lnTo>
                      <a:pt x="1788" y="39"/>
                    </a:lnTo>
                    <a:lnTo>
                      <a:pt x="1789" y="39"/>
                    </a:lnTo>
                    <a:lnTo>
                      <a:pt x="1791" y="39"/>
                    </a:lnTo>
                    <a:lnTo>
                      <a:pt x="1793" y="39"/>
                    </a:lnTo>
                    <a:lnTo>
                      <a:pt x="1794" y="39"/>
                    </a:lnTo>
                    <a:lnTo>
                      <a:pt x="1796" y="39"/>
                    </a:lnTo>
                    <a:lnTo>
                      <a:pt x="1797" y="39"/>
                    </a:lnTo>
                    <a:lnTo>
                      <a:pt x="1799" y="39"/>
                    </a:lnTo>
                    <a:lnTo>
                      <a:pt x="1800" y="39"/>
                    </a:lnTo>
                    <a:lnTo>
                      <a:pt x="1802" y="39"/>
                    </a:lnTo>
                    <a:lnTo>
                      <a:pt x="1803" y="40"/>
                    </a:lnTo>
                    <a:lnTo>
                      <a:pt x="1805" y="40"/>
                    </a:lnTo>
                    <a:lnTo>
                      <a:pt x="1806" y="40"/>
                    </a:lnTo>
                    <a:lnTo>
                      <a:pt x="1808" y="40"/>
                    </a:lnTo>
                    <a:lnTo>
                      <a:pt x="1809" y="41"/>
                    </a:lnTo>
                    <a:lnTo>
                      <a:pt x="1811" y="41"/>
                    </a:lnTo>
                    <a:lnTo>
                      <a:pt x="1812" y="42"/>
                    </a:lnTo>
                    <a:lnTo>
                      <a:pt x="1814" y="42"/>
                    </a:lnTo>
                    <a:lnTo>
                      <a:pt x="1815" y="43"/>
                    </a:lnTo>
                    <a:lnTo>
                      <a:pt x="1817" y="43"/>
                    </a:lnTo>
                    <a:lnTo>
                      <a:pt x="1818" y="44"/>
                    </a:lnTo>
                    <a:lnTo>
                      <a:pt x="1820" y="44"/>
                    </a:lnTo>
                    <a:lnTo>
                      <a:pt x="1821" y="44"/>
                    </a:lnTo>
                    <a:lnTo>
                      <a:pt x="1823" y="45"/>
                    </a:lnTo>
                    <a:lnTo>
                      <a:pt x="1824" y="45"/>
                    </a:lnTo>
                    <a:lnTo>
                      <a:pt x="1826" y="45"/>
                    </a:lnTo>
                    <a:lnTo>
                      <a:pt x="1827" y="46"/>
                    </a:lnTo>
                    <a:lnTo>
                      <a:pt x="1829" y="46"/>
                    </a:lnTo>
                    <a:lnTo>
                      <a:pt x="1831" y="46"/>
                    </a:lnTo>
                    <a:lnTo>
                      <a:pt x="1832" y="46"/>
                    </a:lnTo>
                    <a:lnTo>
                      <a:pt x="1833" y="46"/>
                    </a:lnTo>
                    <a:lnTo>
                      <a:pt x="1835" y="46"/>
                    </a:lnTo>
                    <a:lnTo>
                      <a:pt x="1837" y="46"/>
                    </a:lnTo>
                    <a:lnTo>
                      <a:pt x="1838" y="46"/>
                    </a:lnTo>
                    <a:lnTo>
                      <a:pt x="1840" y="45"/>
                    </a:lnTo>
                    <a:lnTo>
                      <a:pt x="1841" y="45"/>
                    </a:lnTo>
                    <a:lnTo>
                      <a:pt x="1843" y="44"/>
                    </a:lnTo>
                    <a:lnTo>
                      <a:pt x="1844" y="44"/>
                    </a:lnTo>
                    <a:lnTo>
                      <a:pt x="1846" y="43"/>
                    </a:lnTo>
                    <a:lnTo>
                      <a:pt x="1847" y="43"/>
                    </a:lnTo>
                    <a:lnTo>
                      <a:pt x="1849" y="42"/>
                    </a:lnTo>
                    <a:lnTo>
                      <a:pt x="1850" y="42"/>
                    </a:lnTo>
                    <a:lnTo>
                      <a:pt x="1852" y="41"/>
                    </a:lnTo>
                    <a:lnTo>
                      <a:pt x="1853" y="40"/>
                    </a:lnTo>
                    <a:lnTo>
                      <a:pt x="1855" y="40"/>
                    </a:lnTo>
                    <a:lnTo>
                      <a:pt x="1856" y="39"/>
                    </a:lnTo>
                    <a:lnTo>
                      <a:pt x="1858" y="39"/>
                    </a:lnTo>
                    <a:lnTo>
                      <a:pt x="1860" y="38"/>
                    </a:lnTo>
                    <a:lnTo>
                      <a:pt x="1861" y="38"/>
                    </a:lnTo>
                    <a:lnTo>
                      <a:pt x="1862" y="38"/>
                    </a:lnTo>
                    <a:lnTo>
                      <a:pt x="1864" y="38"/>
                    </a:lnTo>
                    <a:lnTo>
                      <a:pt x="1866" y="37"/>
                    </a:lnTo>
                    <a:lnTo>
                      <a:pt x="1867" y="37"/>
                    </a:lnTo>
                    <a:lnTo>
                      <a:pt x="1869" y="38"/>
                    </a:lnTo>
                    <a:lnTo>
                      <a:pt x="1870" y="38"/>
                    </a:lnTo>
                    <a:lnTo>
                      <a:pt x="1872" y="38"/>
                    </a:lnTo>
                    <a:lnTo>
                      <a:pt x="1873" y="39"/>
                    </a:lnTo>
                    <a:lnTo>
                      <a:pt x="1875" y="39"/>
                    </a:lnTo>
                    <a:lnTo>
                      <a:pt x="1876" y="40"/>
                    </a:lnTo>
                    <a:lnTo>
                      <a:pt x="1877" y="40"/>
                    </a:lnTo>
                    <a:lnTo>
                      <a:pt x="1879" y="41"/>
                    </a:lnTo>
                    <a:lnTo>
                      <a:pt x="1881" y="42"/>
                    </a:lnTo>
                    <a:lnTo>
                      <a:pt x="1882" y="43"/>
                    </a:lnTo>
                    <a:lnTo>
                      <a:pt x="1884" y="43"/>
                    </a:lnTo>
                    <a:lnTo>
                      <a:pt x="1885" y="44"/>
                    </a:lnTo>
                    <a:lnTo>
                      <a:pt x="1887" y="45"/>
                    </a:lnTo>
                    <a:lnTo>
                      <a:pt x="1888" y="46"/>
                    </a:lnTo>
                    <a:lnTo>
                      <a:pt x="1890" y="46"/>
                    </a:lnTo>
                    <a:lnTo>
                      <a:pt x="1891" y="47"/>
                    </a:lnTo>
                    <a:lnTo>
                      <a:pt x="1893" y="48"/>
                    </a:lnTo>
                    <a:lnTo>
                      <a:pt x="1894" y="48"/>
                    </a:lnTo>
                    <a:lnTo>
                      <a:pt x="1896" y="48"/>
                    </a:lnTo>
                    <a:lnTo>
                      <a:pt x="1898" y="48"/>
                    </a:lnTo>
                    <a:lnTo>
                      <a:pt x="1899" y="48"/>
                    </a:lnTo>
                    <a:lnTo>
                      <a:pt x="1900" y="48"/>
                    </a:lnTo>
                    <a:lnTo>
                      <a:pt x="1902" y="48"/>
                    </a:lnTo>
                    <a:lnTo>
                      <a:pt x="1904" y="48"/>
                    </a:lnTo>
                    <a:lnTo>
                      <a:pt x="1905" y="48"/>
                    </a:lnTo>
                    <a:lnTo>
                      <a:pt x="1906" y="47"/>
                    </a:lnTo>
                    <a:lnTo>
                      <a:pt x="1908" y="46"/>
                    </a:lnTo>
                    <a:lnTo>
                      <a:pt x="1910" y="46"/>
                    </a:lnTo>
                    <a:lnTo>
                      <a:pt x="1911" y="45"/>
                    </a:lnTo>
                    <a:lnTo>
                      <a:pt x="1913" y="44"/>
                    </a:lnTo>
                    <a:lnTo>
                      <a:pt x="1914" y="43"/>
                    </a:lnTo>
                    <a:lnTo>
                      <a:pt x="1916" y="42"/>
                    </a:lnTo>
                    <a:lnTo>
                      <a:pt x="1917" y="41"/>
                    </a:lnTo>
                    <a:lnTo>
                      <a:pt x="1919" y="40"/>
                    </a:lnTo>
                    <a:lnTo>
                      <a:pt x="1920" y="39"/>
                    </a:lnTo>
                    <a:lnTo>
                      <a:pt x="1922" y="38"/>
                    </a:lnTo>
                    <a:lnTo>
                      <a:pt x="1923" y="38"/>
                    </a:lnTo>
                    <a:lnTo>
                      <a:pt x="1925" y="37"/>
                    </a:lnTo>
                    <a:lnTo>
                      <a:pt x="1926" y="36"/>
                    </a:lnTo>
                    <a:lnTo>
                      <a:pt x="1928" y="35"/>
                    </a:lnTo>
                    <a:lnTo>
                      <a:pt x="1929" y="34"/>
                    </a:lnTo>
                    <a:lnTo>
                      <a:pt x="1931" y="34"/>
                    </a:lnTo>
                    <a:lnTo>
                      <a:pt x="1933" y="33"/>
                    </a:lnTo>
                    <a:lnTo>
                      <a:pt x="1934" y="33"/>
                    </a:lnTo>
                    <a:lnTo>
                      <a:pt x="1935" y="33"/>
                    </a:lnTo>
                    <a:lnTo>
                      <a:pt x="1937" y="32"/>
                    </a:lnTo>
                    <a:lnTo>
                      <a:pt x="1939" y="32"/>
                    </a:lnTo>
                    <a:lnTo>
                      <a:pt x="1940" y="32"/>
                    </a:lnTo>
                    <a:lnTo>
                      <a:pt x="1942" y="32"/>
                    </a:lnTo>
                    <a:lnTo>
                      <a:pt x="1943" y="33"/>
                    </a:lnTo>
                    <a:lnTo>
                      <a:pt x="1944" y="33"/>
                    </a:lnTo>
                    <a:lnTo>
                      <a:pt x="1946" y="33"/>
                    </a:lnTo>
                    <a:lnTo>
                      <a:pt x="1948" y="33"/>
                    </a:lnTo>
                    <a:lnTo>
                      <a:pt x="1949" y="34"/>
                    </a:lnTo>
                    <a:lnTo>
                      <a:pt x="1951" y="34"/>
                    </a:lnTo>
                    <a:lnTo>
                      <a:pt x="1952" y="34"/>
                    </a:lnTo>
                    <a:lnTo>
                      <a:pt x="1954" y="35"/>
                    </a:lnTo>
                    <a:lnTo>
                      <a:pt x="1955" y="35"/>
                    </a:lnTo>
                    <a:lnTo>
                      <a:pt x="1957" y="36"/>
                    </a:lnTo>
                    <a:lnTo>
                      <a:pt x="1958" y="36"/>
                    </a:lnTo>
                    <a:lnTo>
                      <a:pt x="1960" y="36"/>
                    </a:lnTo>
                    <a:lnTo>
                      <a:pt x="1961" y="37"/>
                    </a:lnTo>
                    <a:lnTo>
                      <a:pt x="1963" y="37"/>
                    </a:lnTo>
                    <a:lnTo>
                      <a:pt x="1964" y="37"/>
                    </a:lnTo>
                    <a:lnTo>
                      <a:pt x="1966" y="37"/>
                    </a:lnTo>
                    <a:lnTo>
                      <a:pt x="1967" y="37"/>
                    </a:lnTo>
                    <a:lnTo>
                      <a:pt x="1969" y="37"/>
                    </a:lnTo>
                    <a:lnTo>
                      <a:pt x="1971" y="37"/>
                    </a:lnTo>
                    <a:lnTo>
                      <a:pt x="1972" y="37"/>
                    </a:lnTo>
                    <a:lnTo>
                      <a:pt x="1973" y="37"/>
                    </a:lnTo>
                    <a:lnTo>
                      <a:pt x="1975" y="36"/>
                    </a:lnTo>
                    <a:lnTo>
                      <a:pt x="1977" y="36"/>
                    </a:lnTo>
                    <a:lnTo>
                      <a:pt x="1978" y="36"/>
                    </a:lnTo>
                    <a:lnTo>
                      <a:pt x="1979" y="35"/>
                    </a:lnTo>
                    <a:lnTo>
                      <a:pt x="1981" y="35"/>
                    </a:lnTo>
                    <a:lnTo>
                      <a:pt x="1983" y="34"/>
                    </a:lnTo>
                    <a:lnTo>
                      <a:pt x="1984" y="34"/>
                    </a:lnTo>
                    <a:lnTo>
                      <a:pt x="1986" y="34"/>
                    </a:lnTo>
                    <a:lnTo>
                      <a:pt x="1987" y="33"/>
                    </a:lnTo>
                    <a:lnTo>
                      <a:pt x="1989" y="33"/>
                    </a:lnTo>
                    <a:lnTo>
                      <a:pt x="1990" y="33"/>
                    </a:lnTo>
                    <a:lnTo>
                      <a:pt x="1992" y="32"/>
                    </a:lnTo>
                    <a:lnTo>
                      <a:pt x="1993" y="32"/>
                    </a:lnTo>
                    <a:lnTo>
                      <a:pt x="1995" y="32"/>
                    </a:lnTo>
                    <a:lnTo>
                      <a:pt x="1996" y="32"/>
                    </a:lnTo>
                    <a:lnTo>
                      <a:pt x="1998" y="32"/>
                    </a:lnTo>
                    <a:lnTo>
                      <a:pt x="2000" y="32"/>
                    </a:lnTo>
                    <a:lnTo>
                      <a:pt x="2001" y="32"/>
                    </a:lnTo>
                    <a:lnTo>
                      <a:pt x="2002" y="32"/>
                    </a:lnTo>
                    <a:lnTo>
                      <a:pt x="2004" y="32"/>
                    </a:lnTo>
                    <a:lnTo>
                      <a:pt x="2006" y="32"/>
                    </a:lnTo>
                    <a:lnTo>
                      <a:pt x="2007" y="32"/>
                    </a:lnTo>
                    <a:lnTo>
                      <a:pt x="2008" y="33"/>
                    </a:lnTo>
                    <a:lnTo>
                      <a:pt x="2010" y="33"/>
                    </a:lnTo>
                    <a:lnTo>
                      <a:pt x="2011" y="33"/>
                    </a:lnTo>
                    <a:lnTo>
                      <a:pt x="2013" y="33"/>
                    </a:lnTo>
                    <a:lnTo>
                      <a:pt x="2015" y="34"/>
                    </a:lnTo>
                    <a:lnTo>
                      <a:pt x="2016" y="34"/>
                    </a:lnTo>
                    <a:lnTo>
                      <a:pt x="2017" y="34"/>
                    </a:lnTo>
                    <a:lnTo>
                      <a:pt x="2019" y="35"/>
                    </a:lnTo>
                    <a:lnTo>
                      <a:pt x="2021" y="35"/>
                    </a:lnTo>
                    <a:lnTo>
                      <a:pt x="2022" y="36"/>
                    </a:lnTo>
                    <a:lnTo>
                      <a:pt x="2024" y="36"/>
                    </a:lnTo>
                    <a:lnTo>
                      <a:pt x="2025" y="36"/>
                    </a:lnTo>
                    <a:lnTo>
                      <a:pt x="2027" y="37"/>
                    </a:lnTo>
                    <a:lnTo>
                      <a:pt x="2028" y="37"/>
                    </a:lnTo>
                    <a:lnTo>
                      <a:pt x="2030" y="37"/>
                    </a:lnTo>
                    <a:lnTo>
                      <a:pt x="2031" y="38"/>
                    </a:lnTo>
                    <a:lnTo>
                      <a:pt x="2033" y="38"/>
                    </a:lnTo>
                    <a:lnTo>
                      <a:pt x="2034" y="38"/>
                    </a:lnTo>
                    <a:lnTo>
                      <a:pt x="2036" y="38"/>
                    </a:lnTo>
                    <a:lnTo>
                      <a:pt x="2037" y="39"/>
                    </a:lnTo>
                    <a:lnTo>
                      <a:pt x="2039" y="39"/>
                    </a:lnTo>
                    <a:lnTo>
                      <a:pt x="2040" y="39"/>
                    </a:lnTo>
                    <a:lnTo>
                      <a:pt x="2042" y="39"/>
                    </a:lnTo>
                    <a:lnTo>
                      <a:pt x="2044" y="40"/>
                    </a:lnTo>
                    <a:lnTo>
                      <a:pt x="2045" y="40"/>
                    </a:lnTo>
                    <a:lnTo>
                      <a:pt x="2046" y="40"/>
                    </a:lnTo>
                    <a:lnTo>
                      <a:pt x="2048" y="41"/>
                    </a:lnTo>
                    <a:lnTo>
                      <a:pt x="2050" y="41"/>
                    </a:lnTo>
                    <a:lnTo>
                      <a:pt x="2051" y="42"/>
                    </a:lnTo>
                    <a:lnTo>
                      <a:pt x="2053" y="42"/>
                    </a:lnTo>
                    <a:lnTo>
                      <a:pt x="2054" y="42"/>
                    </a:lnTo>
                    <a:lnTo>
                      <a:pt x="2056" y="43"/>
                    </a:lnTo>
                    <a:lnTo>
                      <a:pt x="2057" y="43"/>
                    </a:lnTo>
                    <a:lnTo>
                      <a:pt x="2059" y="44"/>
                    </a:lnTo>
                    <a:lnTo>
                      <a:pt x="2060" y="44"/>
                    </a:lnTo>
                    <a:lnTo>
                      <a:pt x="2062" y="44"/>
                    </a:lnTo>
                    <a:lnTo>
                      <a:pt x="2063" y="45"/>
                    </a:lnTo>
                    <a:lnTo>
                      <a:pt x="2065" y="45"/>
                    </a:lnTo>
                    <a:lnTo>
                      <a:pt x="2066" y="46"/>
                    </a:lnTo>
                    <a:lnTo>
                      <a:pt x="2068" y="46"/>
                    </a:lnTo>
                    <a:lnTo>
                      <a:pt x="2069" y="46"/>
                    </a:lnTo>
                    <a:lnTo>
                      <a:pt x="2071" y="46"/>
                    </a:lnTo>
                    <a:lnTo>
                      <a:pt x="2073" y="47"/>
                    </a:lnTo>
                    <a:lnTo>
                      <a:pt x="2074" y="47"/>
                    </a:lnTo>
                    <a:lnTo>
                      <a:pt x="2075" y="47"/>
                    </a:lnTo>
                    <a:lnTo>
                      <a:pt x="2077" y="47"/>
                    </a:lnTo>
                    <a:lnTo>
                      <a:pt x="2078" y="47"/>
                    </a:lnTo>
                    <a:lnTo>
                      <a:pt x="2080" y="47"/>
                    </a:lnTo>
                    <a:lnTo>
                      <a:pt x="2081" y="47"/>
                    </a:lnTo>
                    <a:lnTo>
                      <a:pt x="2083" y="46"/>
                    </a:lnTo>
                    <a:lnTo>
                      <a:pt x="2084" y="46"/>
                    </a:lnTo>
                    <a:lnTo>
                      <a:pt x="2086" y="46"/>
                    </a:lnTo>
                    <a:lnTo>
                      <a:pt x="2088" y="45"/>
                    </a:lnTo>
                    <a:lnTo>
                      <a:pt x="2089" y="45"/>
                    </a:lnTo>
                    <a:lnTo>
                      <a:pt x="2090" y="44"/>
                    </a:lnTo>
                    <a:lnTo>
                      <a:pt x="2092" y="43"/>
                    </a:lnTo>
                    <a:lnTo>
                      <a:pt x="2094" y="42"/>
                    </a:lnTo>
                    <a:lnTo>
                      <a:pt x="2095" y="42"/>
                    </a:lnTo>
                    <a:lnTo>
                      <a:pt x="2097" y="40"/>
                    </a:lnTo>
                    <a:lnTo>
                      <a:pt x="2098" y="39"/>
                    </a:lnTo>
                    <a:lnTo>
                      <a:pt x="2100" y="39"/>
                    </a:lnTo>
                    <a:lnTo>
                      <a:pt x="2101" y="38"/>
                    </a:lnTo>
                    <a:lnTo>
                      <a:pt x="2103" y="37"/>
                    </a:lnTo>
                    <a:lnTo>
                      <a:pt x="2104" y="36"/>
                    </a:lnTo>
                    <a:lnTo>
                      <a:pt x="2106" y="34"/>
                    </a:lnTo>
                    <a:lnTo>
                      <a:pt x="2107" y="34"/>
                    </a:lnTo>
                    <a:lnTo>
                      <a:pt x="2109" y="33"/>
                    </a:lnTo>
                    <a:lnTo>
                      <a:pt x="2110" y="32"/>
                    </a:lnTo>
                    <a:lnTo>
                      <a:pt x="2112" y="31"/>
                    </a:lnTo>
                    <a:lnTo>
                      <a:pt x="2113" y="30"/>
                    </a:lnTo>
                    <a:lnTo>
                      <a:pt x="2115" y="29"/>
                    </a:lnTo>
                    <a:lnTo>
                      <a:pt x="2117" y="28"/>
                    </a:lnTo>
                    <a:lnTo>
                      <a:pt x="2118" y="28"/>
                    </a:lnTo>
                    <a:lnTo>
                      <a:pt x="2119" y="27"/>
                    </a:lnTo>
                    <a:lnTo>
                      <a:pt x="2121" y="27"/>
                    </a:lnTo>
                    <a:lnTo>
                      <a:pt x="2123" y="26"/>
                    </a:lnTo>
                    <a:lnTo>
                      <a:pt x="2124" y="26"/>
                    </a:lnTo>
                    <a:lnTo>
                      <a:pt x="2126" y="26"/>
                    </a:lnTo>
                    <a:lnTo>
                      <a:pt x="2127" y="25"/>
                    </a:lnTo>
                    <a:lnTo>
                      <a:pt x="2129" y="25"/>
                    </a:lnTo>
                    <a:lnTo>
                      <a:pt x="2130" y="25"/>
                    </a:lnTo>
                    <a:lnTo>
                      <a:pt x="2132" y="25"/>
                    </a:lnTo>
                    <a:lnTo>
                      <a:pt x="2133" y="25"/>
                    </a:lnTo>
                    <a:lnTo>
                      <a:pt x="2135" y="25"/>
                    </a:lnTo>
                    <a:lnTo>
                      <a:pt x="2136" y="25"/>
                    </a:lnTo>
                    <a:lnTo>
                      <a:pt x="2138" y="25"/>
                    </a:lnTo>
                    <a:lnTo>
                      <a:pt x="2139" y="25"/>
                    </a:lnTo>
                    <a:lnTo>
                      <a:pt x="2141" y="25"/>
                    </a:lnTo>
                    <a:lnTo>
                      <a:pt x="2142" y="25"/>
                    </a:lnTo>
                    <a:lnTo>
                      <a:pt x="2144" y="25"/>
                    </a:lnTo>
                    <a:lnTo>
                      <a:pt x="2145" y="25"/>
                    </a:lnTo>
                    <a:lnTo>
                      <a:pt x="2147" y="25"/>
                    </a:lnTo>
                    <a:lnTo>
                      <a:pt x="2148" y="26"/>
                    </a:lnTo>
                    <a:lnTo>
                      <a:pt x="2150" y="26"/>
                    </a:lnTo>
                    <a:lnTo>
                      <a:pt x="2151" y="26"/>
                    </a:lnTo>
                    <a:lnTo>
                      <a:pt x="2153" y="26"/>
                    </a:lnTo>
                    <a:lnTo>
                      <a:pt x="2155" y="26"/>
                    </a:lnTo>
                    <a:lnTo>
                      <a:pt x="2156" y="26"/>
                    </a:lnTo>
                    <a:lnTo>
                      <a:pt x="2157" y="26"/>
                    </a:lnTo>
                    <a:lnTo>
                      <a:pt x="2159" y="26"/>
                    </a:lnTo>
                    <a:lnTo>
                      <a:pt x="2161" y="25"/>
                    </a:lnTo>
                    <a:lnTo>
                      <a:pt x="2162" y="25"/>
                    </a:lnTo>
                    <a:lnTo>
                      <a:pt x="2163" y="25"/>
                    </a:lnTo>
                    <a:lnTo>
                      <a:pt x="2165" y="25"/>
                    </a:lnTo>
                    <a:lnTo>
                      <a:pt x="2167" y="25"/>
                    </a:lnTo>
                    <a:lnTo>
                      <a:pt x="2168" y="25"/>
                    </a:lnTo>
                    <a:lnTo>
                      <a:pt x="2170" y="25"/>
                    </a:lnTo>
                    <a:lnTo>
                      <a:pt x="2171" y="25"/>
                    </a:lnTo>
                    <a:lnTo>
                      <a:pt x="2173" y="25"/>
                    </a:lnTo>
                    <a:lnTo>
                      <a:pt x="2174" y="25"/>
                    </a:lnTo>
                    <a:lnTo>
                      <a:pt x="2176" y="25"/>
                    </a:lnTo>
                    <a:lnTo>
                      <a:pt x="2177" y="25"/>
                    </a:lnTo>
                    <a:lnTo>
                      <a:pt x="2179" y="26"/>
                    </a:lnTo>
                    <a:lnTo>
                      <a:pt x="2180" y="26"/>
                    </a:lnTo>
                    <a:lnTo>
                      <a:pt x="2182" y="26"/>
                    </a:lnTo>
                    <a:lnTo>
                      <a:pt x="2183" y="26"/>
                    </a:lnTo>
                    <a:lnTo>
                      <a:pt x="2185" y="26"/>
                    </a:lnTo>
                    <a:lnTo>
                      <a:pt x="2186" y="27"/>
                    </a:lnTo>
                    <a:lnTo>
                      <a:pt x="2188" y="27"/>
                    </a:lnTo>
                    <a:lnTo>
                      <a:pt x="2190" y="27"/>
                    </a:lnTo>
                    <a:lnTo>
                      <a:pt x="2191" y="27"/>
                    </a:lnTo>
                    <a:lnTo>
                      <a:pt x="2192" y="28"/>
                    </a:lnTo>
                    <a:lnTo>
                      <a:pt x="2194" y="28"/>
                    </a:lnTo>
                    <a:lnTo>
                      <a:pt x="2196" y="28"/>
                    </a:lnTo>
                    <a:lnTo>
                      <a:pt x="2197" y="28"/>
                    </a:lnTo>
                    <a:lnTo>
                      <a:pt x="2199" y="28"/>
                    </a:lnTo>
                    <a:lnTo>
                      <a:pt x="2200" y="29"/>
                    </a:lnTo>
                    <a:lnTo>
                      <a:pt x="2202" y="29"/>
                    </a:lnTo>
                    <a:lnTo>
                      <a:pt x="2203" y="29"/>
                    </a:lnTo>
                    <a:lnTo>
                      <a:pt x="2205" y="29"/>
                    </a:lnTo>
                    <a:lnTo>
                      <a:pt x="2206" y="30"/>
                    </a:lnTo>
                    <a:lnTo>
                      <a:pt x="2208" y="30"/>
                    </a:lnTo>
                    <a:lnTo>
                      <a:pt x="2209" y="30"/>
                    </a:lnTo>
                    <a:lnTo>
                      <a:pt x="2211" y="29"/>
                    </a:lnTo>
                    <a:lnTo>
                      <a:pt x="2212" y="29"/>
                    </a:lnTo>
                    <a:lnTo>
                      <a:pt x="2214" y="29"/>
                    </a:lnTo>
                    <a:lnTo>
                      <a:pt x="2215" y="29"/>
                    </a:lnTo>
                    <a:lnTo>
                      <a:pt x="2217" y="28"/>
                    </a:lnTo>
                    <a:lnTo>
                      <a:pt x="2218" y="28"/>
                    </a:lnTo>
                    <a:lnTo>
                      <a:pt x="2220" y="28"/>
                    </a:lnTo>
                    <a:lnTo>
                      <a:pt x="2221" y="27"/>
                    </a:lnTo>
                    <a:lnTo>
                      <a:pt x="2223" y="27"/>
                    </a:lnTo>
                    <a:lnTo>
                      <a:pt x="2224" y="26"/>
                    </a:lnTo>
                    <a:lnTo>
                      <a:pt x="2226" y="26"/>
                    </a:lnTo>
                    <a:lnTo>
                      <a:pt x="2228" y="26"/>
                    </a:lnTo>
                    <a:lnTo>
                      <a:pt x="2229" y="25"/>
                    </a:lnTo>
                    <a:lnTo>
                      <a:pt x="2230" y="24"/>
                    </a:lnTo>
                    <a:lnTo>
                      <a:pt x="2232" y="24"/>
                    </a:lnTo>
                    <a:lnTo>
                      <a:pt x="2234" y="23"/>
                    </a:lnTo>
                    <a:lnTo>
                      <a:pt x="2235" y="23"/>
                    </a:lnTo>
                    <a:lnTo>
                      <a:pt x="2236" y="22"/>
                    </a:lnTo>
                    <a:lnTo>
                      <a:pt x="2238" y="21"/>
                    </a:lnTo>
                    <a:lnTo>
                      <a:pt x="2240" y="21"/>
                    </a:lnTo>
                    <a:lnTo>
                      <a:pt x="2241" y="21"/>
                    </a:lnTo>
                    <a:lnTo>
                      <a:pt x="2243" y="20"/>
                    </a:lnTo>
                    <a:lnTo>
                      <a:pt x="2244" y="20"/>
                    </a:lnTo>
                    <a:lnTo>
                      <a:pt x="2246" y="19"/>
                    </a:lnTo>
                    <a:lnTo>
                      <a:pt x="2247" y="19"/>
                    </a:lnTo>
                    <a:lnTo>
                      <a:pt x="2249" y="19"/>
                    </a:lnTo>
                    <a:lnTo>
                      <a:pt x="2250" y="18"/>
                    </a:lnTo>
                    <a:lnTo>
                      <a:pt x="2252" y="18"/>
                    </a:lnTo>
                    <a:lnTo>
                      <a:pt x="2253" y="18"/>
                    </a:lnTo>
                    <a:lnTo>
                      <a:pt x="2255" y="18"/>
                    </a:lnTo>
                    <a:lnTo>
                      <a:pt x="2257" y="17"/>
                    </a:lnTo>
                    <a:lnTo>
                      <a:pt x="2258" y="17"/>
                    </a:lnTo>
                    <a:lnTo>
                      <a:pt x="2259" y="17"/>
                    </a:lnTo>
                    <a:lnTo>
                      <a:pt x="2261" y="17"/>
                    </a:lnTo>
                    <a:lnTo>
                      <a:pt x="2263" y="17"/>
                    </a:lnTo>
                    <a:lnTo>
                      <a:pt x="2264" y="17"/>
                    </a:lnTo>
                    <a:lnTo>
                      <a:pt x="2265" y="17"/>
                    </a:lnTo>
                    <a:lnTo>
                      <a:pt x="2267" y="16"/>
                    </a:lnTo>
                    <a:lnTo>
                      <a:pt x="2269" y="16"/>
                    </a:lnTo>
                    <a:lnTo>
                      <a:pt x="2270" y="16"/>
                    </a:lnTo>
                    <a:lnTo>
                      <a:pt x="2272" y="16"/>
                    </a:lnTo>
                    <a:lnTo>
                      <a:pt x="2273" y="16"/>
                    </a:lnTo>
                    <a:lnTo>
                      <a:pt x="2275" y="16"/>
                    </a:lnTo>
                    <a:lnTo>
                      <a:pt x="2276" y="16"/>
                    </a:lnTo>
                    <a:lnTo>
                      <a:pt x="2278" y="16"/>
                    </a:lnTo>
                    <a:lnTo>
                      <a:pt x="2279" y="16"/>
                    </a:lnTo>
                    <a:lnTo>
                      <a:pt x="2281" y="16"/>
                    </a:lnTo>
                    <a:lnTo>
                      <a:pt x="2282" y="16"/>
                    </a:lnTo>
                    <a:lnTo>
                      <a:pt x="2284" y="16"/>
                    </a:lnTo>
                    <a:lnTo>
                      <a:pt x="2285" y="16"/>
                    </a:lnTo>
                    <a:lnTo>
                      <a:pt x="2287" y="16"/>
                    </a:lnTo>
                    <a:lnTo>
                      <a:pt x="2288" y="16"/>
                    </a:lnTo>
                    <a:lnTo>
                      <a:pt x="2290" y="16"/>
                    </a:lnTo>
                    <a:lnTo>
                      <a:pt x="2291" y="16"/>
                    </a:lnTo>
                    <a:lnTo>
                      <a:pt x="2293" y="16"/>
                    </a:lnTo>
                    <a:lnTo>
                      <a:pt x="2294" y="16"/>
                    </a:lnTo>
                    <a:lnTo>
                      <a:pt x="2296" y="15"/>
                    </a:lnTo>
                    <a:lnTo>
                      <a:pt x="2297" y="15"/>
                    </a:lnTo>
                    <a:lnTo>
                      <a:pt x="2299" y="15"/>
                    </a:lnTo>
                    <a:lnTo>
                      <a:pt x="2301" y="15"/>
                    </a:lnTo>
                    <a:lnTo>
                      <a:pt x="2302" y="15"/>
                    </a:lnTo>
                    <a:lnTo>
                      <a:pt x="2303" y="14"/>
                    </a:lnTo>
                    <a:lnTo>
                      <a:pt x="2305" y="14"/>
                    </a:lnTo>
                    <a:lnTo>
                      <a:pt x="2307" y="14"/>
                    </a:lnTo>
                    <a:lnTo>
                      <a:pt x="2308" y="14"/>
                    </a:lnTo>
                    <a:lnTo>
                      <a:pt x="2310" y="14"/>
                    </a:lnTo>
                    <a:lnTo>
                      <a:pt x="2311" y="13"/>
                    </a:lnTo>
                    <a:lnTo>
                      <a:pt x="2313" y="13"/>
                    </a:lnTo>
                    <a:lnTo>
                      <a:pt x="2314" y="13"/>
                    </a:lnTo>
                    <a:lnTo>
                      <a:pt x="2316" y="13"/>
                    </a:lnTo>
                    <a:lnTo>
                      <a:pt x="2317" y="13"/>
                    </a:lnTo>
                    <a:lnTo>
                      <a:pt x="2319" y="13"/>
                    </a:lnTo>
                    <a:lnTo>
                      <a:pt x="2320" y="13"/>
                    </a:lnTo>
                    <a:lnTo>
                      <a:pt x="2322" y="13"/>
                    </a:lnTo>
                    <a:lnTo>
                      <a:pt x="2323" y="13"/>
                    </a:lnTo>
                    <a:lnTo>
                      <a:pt x="2325" y="13"/>
                    </a:lnTo>
                    <a:lnTo>
                      <a:pt x="2326" y="13"/>
                    </a:lnTo>
                    <a:lnTo>
                      <a:pt x="2328" y="13"/>
                    </a:lnTo>
                    <a:lnTo>
                      <a:pt x="2330" y="14"/>
                    </a:lnTo>
                    <a:lnTo>
                      <a:pt x="2331" y="14"/>
                    </a:lnTo>
                    <a:lnTo>
                      <a:pt x="2332" y="14"/>
                    </a:lnTo>
                    <a:lnTo>
                      <a:pt x="2334" y="15"/>
                    </a:lnTo>
                    <a:lnTo>
                      <a:pt x="2336" y="15"/>
                    </a:lnTo>
                    <a:lnTo>
                      <a:pt x="2337" y="16"/>
                    </a:lnTo>
                    <a:lnTo>
                      <a:pt x="2338" y="16"/>
                    </a:lnTo>
                    <a:lnTo>
                      <a:pt x="2340" y="17"/>
                    </a:lnTo>
                    <a:lnTo>
                      <a:pt x="2342" y="18"/>
                    </a:lnTo>
                    <a:lnTo>
                      <a:pt x="2343" y="19"/>
                    </a:lnTo>
                    <a:lnTo>
                      <a:pt x="2345" y="19"/>
                    </a:lnTo>
                    <a:lnTo>
                      <a:pt x="2346" y="20"/>
                    </a:lnTo>
                    <a:lnTo>
                      <a:pt x="2348" y="21"/>
                    </a:lnTo>
                    <a:lnTo>
                      <a:pt x="2349" y="22"/>
                    </a:lnTo>
                    <a:lnTo>
                      <a:pt x="2351" y="23"/>
                    </a:lnTo>
                    <a:lnTo>
                      <a:pt x="2352" y="24"/>
                    </a:lnTo>
                    <a:lnTo>
                      <a:pt x="2354" y="24"/>
                    </a:lnTo>
                    <a:lnTo>
                      <a:pt x="2355" y="25"/>
                    </a:lnTo>
                    <a:lnTo>
                      <a:pt x="2357" y="26"/>
                    </a:lnTo>
                    <a:lnTo>
                      <a:pt x="2358" y="26"/>
                    </a:lnTo>
                    <a:lnTo>
                      <a:pt x="2360" y="27"/>
                    </a:lnTo>
                    <a:lnTo>
                      <a:pt x="2361" y="27"/>
                    </a:lnTo>
                    <a:lnTo>
                      <a:pt x="2363" y="28"/>
                    </a:lnTo>
                    <a:lnTo>
                      <a:pt x="2364" y="28"/>
                    </a:lnTo>
                    <a:lnTo>
                      <a:pt x="2366" y="28"/>
                    </a:lnTo>
                    <a:lnTo>
                      <a:pt x="2367" y="28"/>
                    </a:lnTo>
                    <a:lnTo>
                      <a:pt x="2369" y="28"/>
                    </a:lnTo>
                    <a:lnTo>
                      <a:pt x="2370" y="28"/>
                    </a:lnTo>
                    <a:lnTo>
                      <a:pt x="2372" y="28"/>
                    </a:lnTo>
                    <a:lnTo>
                      <a:pt x="2374" y="27"/>
                    </a:lnTo>
                    <a:lnTo>
                      <a:pt x="2375" y="27"/>
                    </a:lnTo>
                    <a:lnTo>
                      <a:pt x="2376" y="26"/>
                    </a:lnTo>
                    <a:lnTo>
                      <a:pt x="2378" y="26"/>
                    </a:lnTo>
                    <a:lnTo>
                      <a:pt x="2380" y="25"/>
                    </a:lnTo>
                    <a:lnTo>
                      <a:pt x="2381" y="24"/>
                    </a:lnTo>
                    <a:lnTo>
                      <a:pt x="2383" y="23"/>
                    </a:lnTo>
                    <a:lnTo>
                      <a:pt x="2384" y="22"/>
                    </a:lnTo>
                    <a:lnTo>
                      <a:pt x="2386" y="21"/>
                    </a:lnTo>
                    <a:lnTo>
                      <a:pt x="2387" y="20"/>
                    </a:lnTo>
                    <a:lnTo>
                      <a:pt x="2389" y="19"/>
                    </a:lnTo>
                    <a:lnTo>
                      <a:pt x="2390" y="18"/>
                    </a:lnTo>
                    <a:lnTo>
                      <a:pt x="2392" y="17"/>
                    </a:lnTo>
                    <a:lnTo>
                      <a:pt x="2393" y="16"/>
                    </a:lnTo>
                    <a:lnTo>
                      <a:pt x="2395" y="15"/>
                    </a:lnTo>
                    <a:lnTo>
                      <a:pt x="2396" y="14"/>
                    </a:lnTo>
                    <a:lnTo>
                      <a:pt x="2398" y="13"/>
                    </a:lnTo>
                    <a:lnTo>
                      <a:pt x="2399" y="13"/>
                    </a:lnTo>
                    <a:lnTo>
                      <a:pt x="2401" y="12"/>
                    </a:lnTo>
                    <a:lnTo>
                      <a:pt x="2403" y="11"/>
                    </a:lnTo>
                    <a:lnTo>
                      <a:pt x="2404" y="11"/>
                    </a:lnTo>
                    <a:lnTo>
                      <a:pt x="2405" y="11"/>
                    </a:lnTo>
                    <a:lnTo>
                      <a:pt x="2407" y="10"/>
                    </a:lnTo>
                    <a:lnTo>
                      <a:pt x="2409" y="10"/>
                    </a:lnTo>
                    <a:lnTo>
                      <a:pt x="2410" y="10"/>
                    </a:lnTo>
                    <a:lnTo>
                      <a:pt x="2412" y="10"/>
                    </a:lnTo>
                    <a:lnTo>
                      <a:pt x="2413" y="10"/>
                    </a:lnTo>
                    <a:lnTo>
                      <a:pt x="2415" y="10"/>
                    </a:lnTo>
                    <a:lnTo>
                      <a:pt x="2416" y="10"/>
                    </a:lnTo>
                    <a:lnTo>
                      <a:pt x="2418" y="10"/>
                    </a:lnTo>
                    <a:lnTo>
                      <a:pt x="2419" y="10"/>
                    </a:lnTo>
                    <a:lnTo>
                      <a:pt x="2421" y="10"/>
                    </a:lnTo>
                    <a:lnTo>
                      <a:pt x="2422" y="11"/>
                    </a:lnTo>
                    <a:lnTo>
                      <a:pt x="2424" y="11"/>
                    </a:lnTo>
                    <a:lnTo>
                      <a:pt x="2425" y="11"/>
                    </a:lnTo>
                    <a:lnTo>
                      <a:pt x="2427" y="11"/>
                    </a:lnTo>
                    <a:lnTo>
                      <a:pt x="2428" y="11"/>
                    </a:lnTo>
                    <a:lnTo>
                      <a:pt x="2430" y="11"/>
                    </a:lnTo>
                    <a:lnTo>
                      <a:pt x="2431" y="11"/>
                    </a:lnTo>
                    <a:lnTo>
                      <a:pt x="2433" y="10"/>
                    </a:lnTo>
                    <a:lnTo>
                      <a:pt x="2434" y="10"/>
                    </a:lnTo>
                    <a:lnTo>
                      <a:pt x="2436" y="9"/>
                    </a:lnTo>
                    <a:lnTo>
                      <a:pt x="2437" y="9"/>
                    </a:lnTo>
                    <a:lnTo>
                      <a:pt x="2439" y="8"/>
                    </a:lnTo>
                    <a:lnTo>
                      <a:pt x="2440" y="8"/>
                    </a:lnTo>
                    <a:lnTo>
                      <a:pt x="2442" y="7"/>
                    </a:lnTo>
                    <a:lnTo>
                      <a:pt x="2443" y="7"/>
                    </a:lnTo>
                    <a:lnTo>
                      <a:pt x="2445" y="6"/>
                    </a:lnTo>
                    <a:lnTo>
                      <a:pt x="2447" y="5"/>
                    </a:lnTo>
                    <a:lnTo>
                      <a:pt x="2448" y="4"/>
                    </a:lnTo>
                    <a:lnTo>
                      <a:pt x="2449" y="3"/>
                    </a:lnTo>
                    <a:lnTo>
                      <a:pt x="2451" y="3"/>
                    </a:lnTo>
                    <a:lnTo>
                      <a:pt x="2453" y="2"/>
                    </a:lnTo>
                    <a:lnTo>
                      <a:pt x="2454" y="1"/>
                    </a:lnTo>
                    <a:lnTo>
                      <a:pt x="2456" y="1"/>
                    </a:lnTo>
                    <a:lnTo>
                      <a:pt x="2457" y="1"/>
                    </a:lnTo>
                    <a:lnTo>
                      <a:pt x="2459" y="0"/>
                    </a:lnTo>
                    <a:lnTo>
                      <a:pt x="2460" y="0"/>
                    </a:lnTo>
                    <a:lnTo>
                      <a:pt x="2462" y="0"/>
                    </a:lnTo>
                    <a:lnTo>
                      <a:pt x="2463" y="0"/>
                    </a:lnTo>
                    <a:lnTo>
                      <a:pt x="2465" y="1"/>
                    </a:lnTo>
                    <a:lnTo>
                      <a:pt x="2466" y="1"/>
                    </a:lnTo>
                    <a:lnTo>
                      <a:pt x="2468" y="2"/>
                    </a:lnTo>
                    <a:lnTo>
                      <a:pt x="2469" y="2"/>
                    </a:lnTo>
                    <a:lnTo>
                      <a:pt x="2471" y="3"/>
                    </a:lnTo>
                    <a:lnTo>
                      <a:pt x="2472" y="5"/>
                    </a:lnTo>
                    <a:lnTo>
                      <a:pt x="2474" y="6"/>
                    </a:lnTo>
                    <a:lnTo>
                      <a:pt x="2476" y="7"/>
                    </a:lnTo>
                    <a:lnTo>
                      <a:pt x="2477" y="9"/>
                    </a:lnTo>
                    <a:lnTo>
                      <a:pt x="2478" y="11"/>
                    </a:lnTo>
                    <a:lnTo>
                      <a:pt x="2480" y="12"/>
                    </a:lnTo>
                    <a:lnTo>
                      <a:pt x="2482" y="14"/>
                    </a:lnTo>
                    <a:lnTo>
                      <a:pt x="2483" y="16"/>
                    </a:lnTo>
                    <a:lnTo>
                      <a:pt x="2485" y="18"/>
                    </a:lnTo>
                    <a:lnTo>
                      <a:pt x="2486" y="19"/>
                    </a:lnTo>
                    <a:lnTo>
                      <a:pt x="2488" y="21"/>
                    </a:lnTo>
                    <a:lnTo>
                      <a:pt x="2489" y="23"/>
                    </a:lnTo>
                    <a:lnTo>
                      <a:pt x="2491" y="25"/>
                    </a:lnTo>
                    <a:lnTo>
                      <a:pt x="2492" y="26"/>
                    </a:lnTo>
                    <a:lnTo>
                      <a:pt x="2494" y="28"/>
                    </a:lnTo>
                    <a:lnTo>
                      <a:pt x="2495" y="30"/>
                    </a:lnTo>
                    <a:lnTo>
                      <a:pt x="2497" y="31"/>
                    </a:lnTo>
                    <a:lnTo>
                      <a:pt x="2498" y="32"/>
                    </a:lnTo>
                    <a:lnTo>
                      <a:pt x="2500" y="33"/>
                    </a:lnTo>
                    <a:lnTo>
                      <a:pt x="2501" y="34"/>
                    </a:lnTo>
                    <a:lnTo>
                      <a:pt x="2503" y="35"/>
                    </a:lnTo>
                    <a:lnTo>
                      <a:pt x="2504" y="36"/>
                    </a:lnTo>
                    <a:lnTo>
                      <a:pt x="2506" y="36"/>
                    </a:lnTo>
                    <a:lnTo>
                      <a:pt x="2507" y="37"/>
                    </a:lnTo>
                    <a:lnTo>
                      <a:pt x="2509" y="37"/>
                    </a:lnTo>
                    <a:lnTo>
                      <a:pt x="2510" y="37"/>
                    </a:lnTo>
                    <a:lnTo>
                      <a:pt x="2512" y="38"/>
                    </a:lnTo>
                    <a:lnTo>
                      <a:pt x="2514" y="38"/>
                    </a:lnTo>
                    <a:lnTo>
                      <a:pt x="2515" y="38"/>
                    </a:lnTo>
                    <a:lnTo>
                      <a:pt x="2516" y="38"/>
                    </a:lnTo>
                    <a:lnTo>
                      <a:pt x="2518" y="38"/>
                    </a:lnTo>
                    <a:lnTo>
                      <a:pt x="2520" y="38"/>
                    </a:lnTo>
                    <a:lnTo>
                      <a:pt x="2521" y="38"/>
                    </a:lnTo>
                    <a:lnTo>
                      <a:pt x="2522" y="38"/>
                    </a:lnTo>
                    <a:lnTo>
                      <a:pt x="2524" y="38"/>
                    </a:lnTo>
                    <a:lnTo>
                      <a:pt x="2526" y="38"/>
                    </a:lnTo>
                    <a:lnTo>
                      <a:pt x="2527" y="38"/>
                    </a:lnTo>
                    <a:lnTo>
                      <a:pt x="2529" y="38"/>
                    </a:lnTo>
                    <a:lnTo>
                      <a:pt x="2530" y="38"/>
                    </a:lnTo>
                    <a:lnTo>
                      <a:pt x="2532" y="38"/>
                    </a:lnTo>
                    <a:lnTo>
                      <a:pt x="2533" y="39"/>
                    </a:lnTo>
                    <a:lnTo>
                      <a:pt x="2535" y="39"/>
                    </a:lnTo>
                    <a:lnTo>
                      <a:pt x="2536" y="39"/>
                    </a:lnTo>
                    <a:lnTo>
                      <a:pt x="2538" y="40"/>
                    </a:lnTo>
                    <a:lnTo>
                      <a:pt x="2539" y="40"/>
                    </a:lnTo>
                    <a:lnTo>
                      <a:pt x="2541" y="41"/>
                    </a:lnTo>
                    <a:lnTo>
                      <a:pt x="2542" y="42"/>
                    </a:lnTo>
                    <a:lnTo>
                      <a:pt x="2544" y="42"/>
                    </a:lnTo>
                    <a:lnTo>
                      <a:pt x="2545" y="43"/>
                    </a:lnTo>
                    <a:lnTo>
                      <a:pt x="2547" y="43"/>
                    </a:lnTo>
                    <a:lnTo>
                      <a:pt x="2549" y="44"/>
                    </a:lnTo>
                    <a:lnTo>
                      <a:pt x="2550" y="44"/>
                    </a:lnTo>
                    <a:lnTo>
                      <a:pt x="2551" y="45"/>
                    </a:lnTo>
                    <a:lnTo>
                      <a:pt x="2553" y="45"/>
                    </a:lnTo>
                    <a:lnTo>
                      <a:pt x="2555" y="45"/>
                    </a:lnTo>
                    <a:lnTo>
                      <a:pt x="2556" y="45"/>
                    </a:lnTo>
                    <a:lnTo>
                      <a:pt x="2558" y="45"/>
                    </a:lnTo>
                    <a:lnTo>
                      <a:pt x="2559" y="45"/>
                    </a:lnTo>
                    <a:lnTo>
                      <a:pt x="2561" y="45"/>
                    </a:lnTo>
                    <a:lnTo>
                      <a:pt x="2562" y="45"/>
                    </a:lnTo>
                    <a:lnTo>
                      <a:pt x="2564" y="45"/>
                    </a:lnTo>
                    <a:lnTo>
                      <a:pt x="2565" y="44"/>
                    </a:lnTo>
                    <a:lnTo>
                      <a:pt x="2567" y="44"/>
                    </a:lnTo>
                    <a:lnTo>
                      <a:pt x="2568" y="43"/>
                    </a:lnTo>
                    <a:lnTo>
                      <a:pt x="2570" y="42"/>
                    </a:lnTo>
                    <a:lnTo>
                      <a:pt x="2571" y="42"/>
                    </a:lnTo>
                    <a:lnTo>
                      <a:pt x="2573" y="41"/>
                    </a:lnTo>
                    <a:lnTo>
                      <a:pt x="2574" y="40"/>
                    </a:lnTo>
                    <a:lnTo>
                      <a:pt x="2576" y="39"/>
                    </a:lnTo>
                    <a:lnTo>
                      <a:pt x="2577" y="38"/>
                    </a:lnTo>
                    <a:lnTo>
                      <a:pt x="2579" y="38"/>
                    </a:lnTo>
                    <a:lnTo>
                      <a:pt x="2580" y="37"/>
                    </a:lnTo>
                    <a:lnTo>
                      <a:pt x="2582" y="37"/>
                    </a:lnTo>
                    <a:lnTo>
                      <a:pt x="2583" y="36"/>
                    </a:lnTo>
                    <a:lnTo>
                      <a:pt x="2585" y="36"/>
                    </a:lnTo>
                    <a:lnTo>
                      <a:pt x="2587" y="35"/>
                    </a:lnTo>
                    <a:lnTo>
                      <a:pt x="2588" y="35"/>
                    </a:lnTo>
                    <a:lnTo>
                      <a:pt x="2589" y="35"/>
                    </a:lnTo>
                    <a:lnTo>
                      <a:pt x="2591" y="35"/>
                    </a:lnTo>
                    <a:lnTo>
                      <a:pt x="2593" y="35"/>
                    </a:lnTo>
                    <a:lnTo>
                      <a:pt x="2594" y="35"/>
                    </a:lnTo>
                    <a:lnTo>
                      <a:pt x="2595" y="36"/>
                    </a:lnTo>
                    <a:lnTo>
                      <a:pt x="2597" y="36"/>
                    </a:lnTo>
                    <a:lnTo>
                      <a:pt x="2599" y="36"/>
                    </a:lnTo>
                    <a:lnTo>
                      <a:pt x="2600" y="37"/>
                    </a:lnTo>
                    <a:lnTo>
                      <a:pt x="2602" y="38"/>
                    </a:lnTo>
                    <a:lnTo>
                      <a:pt x="2603" y="38"/>
                    </a:lnTo>
                    <a:lnTo>
                      <a:pt x="2605" y="39"/>
                    </a:lnTo>
                    <a:lnTo>
                      <a:pt x="2606" y="39"/>
                    </a:lnTo>
                    <a:lnTo>
                      <a:pt x="2608" y="40"/>
                    </a:lnTo>
                    <a:lnTo>
                      <a:pt x="2609" y="41"/>
                    </a:lnTo>
                    <a:lnTo>
                      <a:pt x="2611" y="42"/>
                    </a:lnTo>
                    <a:lnTo>
                      <a:pt x="2612" y="42"/>
                    </a:lnTo>
                    <a:lnTo>
                      <a:pt x="2614" y="42"/>
                    </a:lnTo>
                    <a:lnTo>
                      <a:pt x="2616" y="43"/>
                    </a:lnTo>
                    <a:lnTo>
                      <a:pt x="2617" y="43"/>
                    </a:lnTo>
                    <a:lnTo>
                      <a:pt x="2618" y="43"/>
                    </a:lnTo>
                    <a:lnTo>
                      <a:pt x="2620" y="43"/>
                    </a:lnTo>
                    <a:lnTo>
                      <a:pt x="2622" y="43"/>
                    </a:lnTo>
                    <a:lnTo>
                      <a:pt x="2623" y="43"/>
                    </a:lnTo>
                    <a:lnTo>
                      <a:pt x="2624" y="42"/>
                    </a:lnTo>
                    <a:lnTo>
                      <a:pt x="2626" y="42"/>
                    </a:lnTo>
                    <a:lnTo>
                      <a:pt x="2628" y="41"/>
                    </a:lnTo>
                    <a:lnTo>
                      <a:pt x="2629" y="40"/>
                    </a:lnTo>
                    <a:lnTo>
                      <a:pt x="2631" y="39"/>
                    </a:lnTo>
                    <a:lnTo>
                      <a:pt x="2632" y="39"/>
                    </a:lnTo>
                    <a:lnTo>
                      <a:pt x="2634" y="38"/>
                    </a:lnTo>
                    <a:lnTo>
                      <a:pt x="2635" y="37"/>
                    </a:lnTo>
                    <a:lnTo>
                      <a:pt x="2637" y="36"/>
                    </a:lnTo>
                    <a:lnTo>
                      <a:pt x="2638" y="35"/>
                    </a:lnTo>
                    <a:lnTo>
                      <a:pt x="2640" y="34"/>
                    </a:lnTo>
                    <a:lnTo>
                      <a:pt x="2641" y="33"/>
                    </a:lnTo>
                    <a:lnTo>
                      <a:pt x="2643" y="33"/>
                    </a:lnTo>
                    <a:lnTo>
                      <a:pt x="2644" y="32"/>
                    </a:lnTo>
                    <a:lnTo>
                      <a:pt x="2646" y="32"/>
                    </a:lnTo>
                    <a:lnTo>
                      <a:pt x="2647" y="31"/>
                    </a:lnTo>
                    <a:lnTo>
                      <a:pt x="2649" y="31"/>
                    </a:lnTo>
                    <a:lnTo>
                      <a:pt x="2650" y="31"/>
                    </a:lnTo>
                    <a:lnTo>
                      <a:pt x="2652" y="31"/>
                    </a:lnTo>
                    <a:lnTo>
                      <a:pt x="2653" y="31"/>
                    </a:lnTo>
                    <a:lnTo>
                      <a:pt x="2655" y="32"/>
                    </a:lnTo>
                    <a:lnTo>
                      <a:pt x="2656" y="33"/>
                    </a:lnTo>
                    <a:lnTo>
                      <a:pt x="2658" y="33"/>
                    </a:lnTo>
                    <a:lnTo>
                      <a:pt x="2660" y="34"/>
                    </a:lnTo>
                    <a:lnTo>
                      <a:pt x="2661" y="36"/>
                    </a:lnTo>
                    <a:lnTo>
                      <a:pt x="2662" y="37"/>
                    </a:lnTo>
                    <a:lnTo>
                      <a:pt x="2664" y="38"/>
                    </a:lnTo>
                    <a:lnTo>
                      <a:pt x="2666" y="39"/>
                    </a:lnTo>
                    <a:lnTo>
                      <a:pt x="2667" y="41"/>
                    </a:lnTo>
                    <a:lnTo>
                      <a:pt x="2669" y="43"/>
                    </a:lnTo>
                    <a:lnTo>
                      <a:pt x="2670" y="44"/>
                    </a:lnTo>
                    <a:lnTo>
                      <a:pt x="2672" y="46"/>
                    </a:lnTo>
                    <a:lnTo>
                      <a:pt x="2673" y="47"/>
                    </a:lnTo>
                    <a:lnTo>
                      <a:pt x="2675" y="49"/>
                    </a:lnTo>
                    <a:lnTo>
                      <a:pt x="2676" y="50"/>
                    </a:lnTo>
                    <a:lnTo>
                      <a:pt x="2678" y="51"/>
                    </a:lnTo>
                    <a:lnTo>
                      <a:pt x="2679" y="52"/>
                    </a:lnTo>
                    <a:lnTo>
                      <a:pt x="2681" y="53"/>
                    </a:lnTo>
                    <a:lnTo>
                      <a:pt x="2682" y="54"/>
                    </a:lnTo>
                    <a:lnTo>
                      <a:pt x="2684" y="55"/>
                    </a:lnTo>
                    <a:lnTo>
                      <a:pt x="2685" y="55"/>
                    </a:lnTo>
                    <a:lnTo>
                      <a:pt x="2687" y="55"/>
                    </a:lnTo>
                    <a:lnTo>
                      <a:pt x="2689" y="56"/>
                    </a:lnTo>
                    <a:lnTo>
                      <a:pt x="2690" y="55"/>
                    </a:lnTo>
                    <a:lnTo>
                      <a:pt x="2691" y="55"/>
                    </a:lnTo>
                    <a:lnTo>
                      <a:pt x="2693" y="55"/>
                    </a:lnTo>
                    <a:lnTo>
                      <a:pt x="2695" y="54"/>
                    </a:lnTo>
                    <a:lnTo>
                      <a:pt x="2696" y="53"/>
                    </a:lnTo>
                    <a:lnTo>
                      <a:pt x="2697" y="52"/>
                    </a:lnTo>
                    <a:lnTo>
                      <a:pt x="2699" y="51"/>
                    </a:lnTo>
                    <a:lnTo>
                      <a:pt x="2701" y="50"/>
                    </a:lnTo>
                    <a:lnTo>
                      <a:pt x="2702" y="49"/>
                    </a:lnTo>
                    <a:lnTo>
                      <a:pt x="2704" y="48"/>
                    </a:lnTo>
                    <a:lnTo>
                      <a:pt x="2705" y="47"/>
                    </a:lnTo>
                    <a:lnTo>
                      <a:pt x="2707" y="46"/>
                    </a:lnTo>
                    <a:lnTo>
                      <a:pt x="2708" y="45"/>
                    </a:lnTo>
                    <a:lnTo>
                      <a:pt x="2710" y="43"/>
                    </a:lnTo>
                    <a:lnTo>
                      <a:pt x="2711" y="42"/>
                    </a:lnTo>
                    <a:lnTo>
                      <a:pt x="2713" y="42"/>
                    </a:lnTo>
                    <a:lnTo>
                      <a:pt x="2714" y="40"/>
                    </a:lnTo>
                    <a:lnTo>
                      <a:pt x="2716" y="40"/>
                    </a:lnTo>
                    <a:lnTo>
                      <a:pt x="2717" y="39"/>
                    </a:lnTo>
                    <a:lnTo>
                      <a:pt x="2719" y="39"/>
                    </a:lnTo>
                    <a:lnTo>
                      <a:pt x="2720" y="38"/>
                    </a:lnTo>
                    <a:lnTo>
                      <a:pt x="2722" y="38"/>
                    </a:lnTo>
                    <a:lnTo>
                      <a:pt x="2723" y="38"/>
                    </a:lnTo>
                    <a:lnTo>
                      <a:pt x="2725" y="38"/>
                    </a:lnTo>
                    <a:lnTo>
                      <a:pt x="2726" y="38"/>
                    </a:lnTo>
                    <a:lnTo>
                      <a:pt x="2728" y="39"/>
                    </a:lnTo>
                    <a:lnTo>
                      <a:pt x="2729" y="39"/>
                    </a:lnTo>
                    <a:lnTo>
                      <a:pt x="2731" y="40"/>
                    </a:lnTo>
                    <a:lnTo>
                      <a:pt x="2733" y="40"/>
                    </a:lnTo>
                    <a:lnTo>
                      <a:pt x="2734" y="41"/>
                    </a:lnTo>
                    <a:lnTo>
                      <a:pt x="2735" y="42"/>
                    </a:lnTo>
                    <a:lnTo>
                      <a:pt x="2737" y="43"/>
                    </a:lnTo>
                    <a:lnTo>
                      <a:pt x="2739" y="43"/>
                    </a:lnTo>
                    <a:lnTo>
                      <a:pt x="2740" y="44"/>
                    </a:lnTo>
                    <a:lnTo>
                      <a:pt x="2742" y="45"/>
                    </a:lnTo>
                    <a:lnTo>
                      <a:pt x="2743" y="45"/>
                    </a:lnTo>
                    <a:lnTo>
                      <a:pt x="2745" y="46"/>
                    </a:lnTo>
                    <a:lnTo>
                      <a:pt x="2746" y="47"/>
                    </a:lnTo>
                    <a:lnTo>
                      <a:pt x="2748" y="47"/>
                    </a:lnTo>
                    <a:lnTo>
                      <a:pt x="2749" y="48"/>
                    </a:lnTo>
                    <a:lnTo>
                      <a:pt x="2751" y="48"/>
                    </a:lnTo>
                    <a:lnTo>
                      <a:pt x="2752" y="48"/>
                    </a:lnTo>
                    <a:lnTo>
                      <a:pt x="2754" y="48"/>
                    </a:lnTo>
                    <a:lnTo>
                      <a:pt x="2755" y="49"/>
                    </a:lnTo>
                    <a:lnTo>
                      <a:pt x="2757" y="48"/>
                    </a:lnTo>
                    <a:lnTo>
                      <a:pt x="2758" y="48"/>
                    </a:lnTo>
                    <a:lnTo>
                      <a:pt x="2760" y="48"/>
                    </a:lnTo>
                    <a:lnTo>
                      <a:pt x="2762" y="48"/>
                    </a:lnTo>
                    <a:lnTo>
                      <a:pt x="2763" y="47"/>
                    </a:lnTo>
                    <a:lnTo>
                      <a:pt x="2764" y="46"/>
                    </a:lnTo>
                    <a:lnTo>
                      <a:pt x="2766" y="46"/>
                    </a:lnTo>
                    <a:lnTo>
                      <a:pt x="2768" y="45"/>
                    </a:lnTo>
                    <a:lnTo>
                      <a:pt x="2769" y="44"/>
                    </a:lnTo>
                    <a:lnTo>
                      <a:pt x="2771" y="44"/>
                    </a:lnTo>
                    <a:lnTo>
                      <a:pt x="2772" y="43"/>
                    </a:lnTo>
                    <a:lnTo>
                      <a:pt x="2774" y="42"/>
                    </a:lnTo>
                    <a:lnTo>
                      <a:pt x="2775" y="42"/>
                    </a:lnTo>
                    <a:lnTo>
                      <a:pt x="2777" y="41"/>
                    </a:lnTo>
                    <a:lnTo>
                      <a:pt x="2778" y="40"/>
                    </a:lnTo>
                    <a:lnTo>
                      <a:pt x="2780" y="39"/>
                    </a:lnTo>
                    <a:lnTo>
                      <a:pt x="2781" y="39"/>
                    </a:lnTo>
                    <a:lnTo>
                      <a:pt x="2783" y="38"/>
                    </a:lnTo>
                    <a:lnTo>
                      <a:pt x="2784" y="38"/>
                    </a:lnTo>
                    <a:lnTo>
                      <a:pt x="2786" y="38"/>
                    </a:lnTo>
                    <a:lnTo>
                      <a:pt x="2787" y="37"/>
                    </a:lnTo>
                    <a:lnTo>
                      <a:pt x="2789" y="37"/>
                    </a:lnTo>
                    <a:lnTo>
                      <a:pt x="2790" y="37"/>
                    </a:lnTo>
                    <a:lnTo>
                      <a:pt x="2792" y="37"/>
                    </a:lnTo>
                    <a:lnTo>
                      <a:pt x="2793" y="37"/>
                    </a:lnTo>
                    <a:lnTo>
                      <a:pt x="2795" y="37"/>
                    </a:lnTo>
                    <a:lnTo>
                      <a:pt x="2796" y="37"/>
                    </a:lnTo>
                    <a:lnTo>
                      <a:pt x="2798" y="37"/>
                    </a:lnTo>
                    <a:lnTo>
                      <a:pt x="2799" y="37"/>
                    </a:lnTo>
                    <a:lnTo>
                      <a:pt x="2801" y="37"/>
                    </a:lnTo>
                    <a:lnTo>
                      <a:pt x="2802" y="37"/>
                    </a:lnTo>
                    <a:lnTo>
                      <a:pt x="2804" y="37"/>
                    </a:lnTo>
                    <a:lnTo>
                      <a:pt x="2806" y="37"/>
                    </a:lnTo>
                    <a:lnTo>
                      <a:pt x="2807" y="37"/>
                    </a:lnTo>
                    <a:lnTo>
                      <a:pt x="2808" y="37"/>
                    </a:lnTo>
                    <a:lnTo>
                      <a:pt x="2810" y="36"/>
                    </a:lnTo>
                    <a:lnTo>
                      <a:pt x="2812" y="36"/>
                    </a:lnTo>
                    <a:lnTo>
                      <a:pt x="2813" y="36"/>
                    </a:lnTo>
                    <a:lnTo>
                      <a:pt x="2815" y="36"/>
                    </a:lnTo>
                    <a:lnTo>
                      <a:pt x="2816" y="35"/>
                    </a:lnTo>
                    <a:lnTo>
                      <a:pt x="2818" y="34"/>
                    </a:lnTo>
                    <a:lnTo>
                      <a:pt x="2819" y="34"/>
                    </a:lnTo>
                    <a:lnTo>
                      <a:pt x="2821" y="33"/>
                    </a:lnTo>
                    <a:lnTo>
                      <a:pt x="2822" y="33"/>
                    </a:lnTo>
                    <a:lnTo>
                      <a:pt x="2824" y="32"/>
                    </a:lnTo>
                    <a:lnTo>
                      <a:pt x="2825" y="31"/>
                    </a:lnTo>
                    <a:lnTo>
                      <a:pt x="2827" y="31"/>
                    </a:lnTo>
                    <a:lnTo>
                      <a:pt x="2828" y="30"/>
                    </a:lnTo>
                    <a:lnTo>
                      <a:pt x="2830" y="29"/>
                    </a:lnTo>
                    <a:lnTo>
                      <a:pt x="2831" y="28"/>
                    </a:lnTo>
                    <a:lnTo>
                      <a:pt x="2833" y="27"/>
                    </a:lnTo>
                    <a:lnTo>
                      <a:pt x="2835" y="27"/>
                    </a:lnTo>
                    <a:lnTo>
                      <a:pt x="2836" y="26"/>
                    </a:lnTo>
                    <a:lnTo>
                      <a:pt x="2837" y="25"/>
                    </a:lnTo>
                    <a:lnTo>
                      <a:pt x="2839" y="25"/>
                    </a:lnTo>
                    <a:lnTo>
                      <a:pt x="2841" y="24"/>
                    </a:lnTo>
                    <a:lnTo>
                      <a:pt x="2842" y="24"/>
                    </a:lnTo>
                    <a:lnTo>
                      <a:pt x="2844" y="24"/>
                    </a:lnTo>
                    <a:lnTo>
                      <a:pt x="2845" y="24"/>
                    </a:lnTo>
                    <a:lnTo>
                      <a:pt x="2847" y="23"/>
                    </a:lnTo>
                    <a:lnTo>
                      <a:pt x="2848" y="23"/>
                    </a:lnTo>
                    <a:lnTo>
                      <a:pt x="2850" y="24"/>
                    </a:lnTo>
                    <a:lnTo>
                      <a:pt x="2851" y="24"/>
                    </a:lnTo>
                    <a:lnTo>
                      <a:pt x="2853" y="24"/>
                    </a:lnTo>
                    <a:lnTo>
                      <a:pt x="2854" y="25"/>
                    </a:lnTo>
                    <a:lnTo>
                      <a:pt x="2856" y="25"/>
                    </a:lnTo>
                    <a:lnTo>
                      <a:pt x="2857" y="26"/>
                    </a:lnTo>
                    <a:lnTo>
                      <a:pt x="2859" y="26"/>
                    </a:lnTo>
                    <a:lnTo>
                      <a:pt x="2860" y="27"/>
                    </a:lnTo>
                    <a:lnTo>
                      <a:pt x="2862" y="28"/>
                    </a:lnTo>
                    <a:lnTo>
                      <a:pt x="2863" y="29"/>
                    </a:lnTo>
                    <a:lnTo>
                      <a:pt x="2865" y="30"/>
                    </a:lnTo>
                    <a:lnTo>
                      <a:pt x="2866" y="31"/>
                    </a:lnTo>
                    <a:lnTo>
                      <a:pt x="2868" y="32"/>
                    </a:lnTo>
                    <a:lnTo>
                      <a:pt x="2869" y="33"/>
                    </a:lnTo>
                    <a:lnTo>
                      <a:pt x="2871" y="34"/>
                    </a:lnTo>
                    <a:lnTo>
                      <a:pt x="2873" y="35"/>
                    </a:lnTo>
                    <a:lnTo>
                      <a:pt x="2874" y="36"/>
                    </a:lnTo>
                    <a:lnTo>
                      <a:pt x="2875" y="37"/>
                    </a:lnTo>
                    <a:lnTo>
                      <a:pt x="2877" y="38"/>
                    </a:lnTo>
                    <a:lnTo>
                      <a:pt x="2879" y="38"/>
                    </a:lnTo>
                    <a:lnTo>
                      <a:pt x="2880" y="39"/>
                    </a:lnTo>
                    <a:lnTo>
                      <a:pt x="2881" y="40"/>
                    </a:lnTo>
                    <a:lnTo>
                      <a:pt x="2883" y="40"/>
                    </a:lnTo>
                    <a:lnTo>
                      <a:pt x="2885" y="41"/>
                    </a:lnTo>
                    <a:lnTo>
                      <a:pt x="2886" y="41"/>
                    </a:lnTo>
                    <a:lnTo>
                      <a:pt x="2888" y="41"/>
                    </a:lnTo>
                    <a:lnTo>
                      <a:pt x="2889" y="42"/>
                    </a:lnTo>
                    <a:lnTo>
                      <a:pt x="2891" y="42"/>
                    </a:lnTo>
                    <a:lnTo>
                      <a:pt x="2892" y="42"/>
                    </a:lnTo>
                    <a:lnTo>
                      <a:pt x="2894" y="42"/>
                    </a:lnTo>
                    <a:lnTo>
                      <a:pt x="2895" y="42"/>
                    </a:lnTo>
                    <a:lnTo>
                      <a:pt x="2897" y="42"/>
                    </a:lnTo>
                    <a:lnTo>
                      <a:pt x="2898" y="41"/>
                    </a:lnTo>
                    <a:lnTo>
                      <a:pt x="2900" y="41"/>
                    </a:lnTo>
                    <a:lnTo>
                      <a:pt x="2902" y="41"/>
                    </a:lnTo>
                    <a:lnTo>
                      <a:pt x="2903" y="41"/>
                    </a:lnTo>
                    <a:lnTo>
                      <a:pt x="2904" y="41"/>
                    </a:lnTo>
                    <a:lnTo>
                      <a:pt x="2906" y="40"/>
                    </a:lnTo>
                    <a:lnTo>
                      <a:pt x="2908" y="40"/>
                    </a:lnTo>
                    <a:lnTo>
                      <a:pt x="2909" y="40"/>
                    </a:lnTo>
                    <a:lnTo>
                      <a:pt x="2910" y="40"/>
                    </a:lnTo>
                    <a:lnTo>
                      <a:pt x="2912" y="41"/>
                    </a:lnTo>
                    <a:lnTo>
                      <a:pt x="2914" y="41"/>
                    </a:lnTo>
                    <a:lnTo>
                      <a:pt x="2915" y="41"/>
                    </a:lnTo>
                    <a:lnTo>
                      <a:pt x="2917" y="42"/>
                    </a:lnTo>
                    <a:lnTo>
                      <a:pt x="2918" y="42"/>
                    </a:lnTo>
                    <a:lnTo>
                      <a:pt x="2920" y="43"/>
                    </a:lnTo>
                    <a:lnTo>
                      <a:pt x="2921" y="43"/>
                    </a:lnTo>
                    <a:lnTo>
                      <a:pt x="2923" y="44"/>
                    </a:lnTo>
                    <a:lnTo>
                      <a:pt x="2924" y="45"/>
                    </a:lnTo>
                    <a:lnTo>
                      <a:pt x="2926" y="45"/>
                    </a:lnTo>
                    <a:lnTo>
                      <a:pt x="2927" y="46"/>
                    </a:lnTo>
                    <a:lnTo>
                      <a:pt x="2929" y="47"/>
                    </a:lnTo>
                    <a:lnTo>
                      <a:pt x="2930" y="48"/>
                    </a:lnTo>
                    <a:lnTo>
                      <a:pt x="2932" y="49"/>
                    </a:lnTo>
                    <a:lnTo>
                      <a:pt x="2933" y="50"/>
                    </a:lnTo>
                    <a:lnTo>
                      <a:pt x="2935" y="51"/>
                    </a:lnTo>
                    <a:lnTo>
                      <a:pt x="2936" y="52"/>
                    </a:lnTo>
                    <a:lnTo>
                      <a:pt x="2938" y="53"/>
                    </a:lnTo>
                    <a:lnTo>
                      <a:pt x="2939" y="54"/>
                    </a:lnTo>
                    <a:lnTo>
                      <a:pt x="2941" y="55"/>
                    </a:lnTo>
                    <a:lnTo>
                      <a:pt x="2942" y="55"/>
                    </a:lnTo>
                    <a:lnTo>
                      <a:pt x="2944" y="56"/>
                    </a:lnTo>
                    <a:lnTo>
                      <a:pt x="2946" y="56"/>
                    </a:lnTo>
                    <a:lnTo>
                      <a:pt x="2947" y="57"/>
                    </a:lnTo>
                    <a:lnTo>
                      <a:pt x="2948" y="57"/>
                    </a:lnTo>
                    <a:lnTo>
                      <a:pt x="2950" y="57"/>
                    </a:lnTo>
                    <a:lnTo>
                      <a:pt x="2952" y="58"/>
                    </a:lnTo>
                    <a:lnTo>
                      <a:pt x="2953" y="58"/>
                    </a:lnTo>
                    <a:lnTo>
                      <a:pt x="2954" y="58"/>
                    </a:lnTo>
                    <a:lnTo>
                      <a:pt x="2956" y="58"/>
                    </a:lnTo>
                    <a:lnTo>
                      <a:pt x="2958" y="57"/>
                    </a:lnTo>
                    <a:lnTo>
                      <a:pt x="2959" y="57"/>
                    </a:lnTo>
                    <a:lnTo>
                      <a:pt x="2961" y="57"/>
                    </a:lnTo>
                    <a:lnTo>
                      <a:pt x="2962" y="57"/>
                    </a:lnTo>
                    <a:lnTo>
                      <a:pt x="2964" y="56"/>
                    </a:lnTo>
                    <a:lnTo>
                      <a:pt x="2965" y="56"/>
                    </a:lnTo>
                    <a:lnTo>
                      <a:pt x="2967" y="55"/>
                    </a:lnTo>
                    <a:lnTo>
                      <a:pt x="2968" y="55"/>
                    </a:lnTo>
                    <a:lnTo>
                      <a:pt x="2970" y="54"/>
                    </a:lnTo>
                    <a:lnTo>
                      <a:pt x="2971" y="54"/>
                    </a:lnTo>
                    <a:lnTo>
                      <a:pt x="2973" y="53"/>
                    </a:lnTo>
                    <a:lnTo>
                      <a:pt x="2975" y="53"/>
                    </a:lnTo>
                    <a:lnTo>
                      <a:pt x="2976" y="52"/>
                    </a:lnTo>
                    <a:lnTo>
                      <a:pt x="2977" y="52"/>
                    </a:lnTo>
                    <a:lnTo>
                      <a:pt x="2979" y="52"/>
                    </a:lnTo>
                    <a:lnTo>
                      <a:pt x="2981" y="52"/>
                    </a:lnTo>
                    <a:lnTo>
                      <a:pt x="2982" y="51"/>
                    </a:lnTo>
                    <a:lnTo>
                      <a:pt x="2983" y="51"/>
                    </a:lnTo>
                    <a:lnTo>
                      <a:pt x="2985" y="51"/>
                    </a:lnTo>
                    <a:lnTo>
                      <a:pt x="2987" y="52"/>
                    </a:lnTo>
                    <a:lnTo>
                      <a:pt x="2988" y="52"/>
                    </a:lnTo>
                    <a:lnTo>
                      <a:pt x="2990" y="52"/>
                    </a:lnTo>
                    <a:lnTo>
                      <a:pt x="2991" y="52"/>
                    </a:lnTo>
                    <a:lnTo>
                      <a:pt x="2993" y="53"/>
                    </a:lnTo>
                    <a:lnTo>
                      <a:pt x="2994" y="54"/>
                    </a:lnTo>
                    <a:lnTo>
                      <a:pt x="2996" y="54"/>
                    </a:lnTo>
                    <a:lnTo>
                      <a:pt x="2997" y="55"/>
                    </a:lnTo>
                    <a:lnTo>
                      <a:pt x="2999" y="55"/>
                    </a:lnTo>
                    <a:lnTo>
                      <a:pt x="3000" y="56"/>
                    </a:lnTo>
                    <a:lnTo>
                      <a:pt x="3002" y="56"/>
                    </a:lnTo>
                    <a:lnTo>
                      <a:pt x="3003" y="57"/>
                    </a:lnTo>
                    <a:lnTo>
                      <a:pt x="3005" y="57"/>
                    </a:lnTo>
                    <a:lnTo>
                      <a:pt x="3006" y="58"/>
                    </a:lnTo>
                    <a:lnTo>
                      <a:pt x="3008" y="58"/>
                    </a:lnTo>
                    <a:lnTo>
                      <a:pt x="3009" y="59"/>
                    </a:lnTo>
                    <a:lnTo>
                      <a:pt x="3011" y="59"/>
                    </a:lnTo>
                    <a:lnTo>
                      <a:pt x="3012" y="60"/>
                    </a:lnTo>
                    <a:lnTo>
                      <a:pt x="3014" y="60"/>
                    </a:lnTo>
                    <a:lnTo>
                      <a:pt x="3015" y="60"/>
                    </a:lnTo>
                    <a:lnTo>
                      <a:pt x="3017" y="60"/>
                    </a:lnTo>
                    <a:lnTo>
                      <a:pt x="3019" y="60"/>
                    </a:lnTo>
                    <a:lnTo>
                      <a:pt x="3020" y="60"/>
                    </a:lnTo>
                    <a:lnTo>
                      <a:pt x="3021" y="60"/>
                    </a:lnTo>
                    <a:lnTo>
                      <a:pt x="3023" y="60"/>
                    </a:lnTo>
                    <a:lnTo>
                      <a:pt x="3025" y="59"/>
                    </a:lnTo>
                    <a:lnTo>
                      <a:pt x="3026" y="59"/>
                    </a:lnTo>
                    <a:lnTo>
                      <a:pt x="3028" y="58"/>
                    </a:lnTo>
                    <a:lnTo>
                      <a:pt x="3029" y="58"/>
                    </a:lnTo>
                    <a:lnTo>
                      <a:pt x="3031" y="57"/>
                    </a:lnTo>
                    <a:lnTo>
                      <a:pt x="3032" y="56"/>
                    </a:lnTo>
                    <a:lnTo>
                      <a:pt x="3034" y="55"/>
                    </a:lnTo>
                    <a:lnTo>
                      <a:pt x="3035" y="54"/>
                    </a:lnTo>
                    <a:lnTo>
                      <a:pt x="3037" y="53"/>
                    </a:lnTo>
                    <a:lnTo>
                      <a:pt x="3038" y="52"/>
                    </a:lnTo>
                    <a:lnTo>
                      <a:pt x="3040" y="51"/>
                    </a:lnTo>
                    <a:lnTo>
                      <a:pt x="3041" y="50"/>
                    </a:lnTo>
                    <a:lnTo>
                      <a:pt x="3043" y="49"/>
                    </a:lnTo>
                    <a:lnTo>
                      <a:pt x="3044" y="48"/>
                    </a:lnTo>
                    <a:lnTo>
                      <a:pt x="3046" y="47"/>
                    </a:lnTo>
                    <a:lnTo>
                      <a:pt x="3048" y="46"/>
                    </a:lnTo>
                    <a:lnTo>
                      <a:pt x="3049" y="45"/>
                    </a:lnTo>
                    <a:lnTo>
                      <a:pt x="3050" y="45"/>
                    </a:lnTo>
                    <a:lnTo>
                      <a:pt x="3052" y="44"/>
                    </a:lnTo>
                    <a:lnTo>
                      <a:pt x="3054" y="43"/>
                    </a:lnTo>
                    <a:lnTo>
                      <a:pt x="3055" y="43"/>
                    </a:lnTo>
                    <a:lnTo>
                      <a:pt x="3056" y="42"/>
                    </a:lnTo>
                    <a:lnTo>
                      <a:pt x="3058" y="42"/>
                    </a:lnTo>
                    <a:lnTo>
                      <a:pt x="3060" y="42"/>
                    </a:lnTo>
                    <a:lnTo>
                      <a:pt x="3061" y="42"/>
                    </a:lnTo>
                    <a:lnTo>
                      <a:pt x="3063" y="42"/>
                    </a:lnTo>
                    <a:lnTo>
                      <a:pt x="3064" y="42"/>
                    </a:lnTo>
                    <a:lnTo>
                      <a:pt x="3066" y="42"/>
                    </a:lnTo>
                    <a:lnTo>
                      <a:pt x="3067" y="42"/>
                    </a:lnTo>
                    <a:lnTo>
                      <a:pt x="3069" y="42"/>
                    </a:lnTo>
                    <a:lnTo>
                      <a:pt x="3070" y="43"/>
                    </a:lnTo>
                    <a:lnTo>
                      <a:pt x="3072" y="43"/>
                    </a:lnTo>
                    <a:lnTo>
                      <a:pt x="3073" y="43"/>
                    </a:lnTo>
                    <a:lnTo>
                      <a:pt x="3075" y="44"/>
                    </a:lnTo>
                    <a:lnTo>
                      <a:pt x="3076" y="44"/>
                    </a:lnTo>
                    <a:lnTo>
                      <a:pt x="3078" y="45"/>
                    </a:lnTo>
                    <a:lnTo>
                      <a:pt x="3079" y="46"/>
                    </a:lnTo>
                    <a:lnTo>
                      <a:pt x="3081" y="46"/>
                    </a:lnTo>
                    <a:lnTo>
                      <a:pt x="3082" y="47"/>
                    </a:lnTo>
                    <a:lnTo>
                      <a:pt x="3084" y="47"/>
                    </a:lnTo>
                    <a:lnTo>
                      <a:pt x="3085" y="48"/>
                    </a:lnTo>
                    <a:lnTo>
                      <a:pt x="3087" y="48"/>
                    </a:lnTo>
                    <a:lnTo>
                      <a:pt x="3088" y="48"/>
                    </a:lnTo>
                    <a:lnTo>
                      <a:pt x="3090" y="49"/>
                    </a:lnTo>
                    <a:lnTo>
                      <a:pt x="3092" y="49"/>
                    </a:lnTo>
                    <a:lnTo>
                      <a:pt x="3093" y="49"/>
                    </a:lnTo>
                    <a:lnTo>
                      <a:pt x="3094" y="49"/>
                    </a:lnTo>
                    <a:lnTo>
                      <a:pt x="3096" y="48"/>
                    </a:lnTo>
                    <a:lnTo>
                      <a:pt x="3098" y="48"/>
                    </a:lnTo>
                    <a:lnTo>
                      <a:pt x="3099" y="48"/>
                    </a:lnTo>
                    <a:lnTo>
                      <a:pt x="3101" y="47"/>
                    </a:lnTo>
                    <a:lnTo>
                      <a:pt x="3102" y="46"/>
                    </a:lnTo>
                    <a:lnTo>
                      <a:pt x="3104" y="46"/>
                    </a:lnTo>
                    <a:lnTo>
                      <a:pt x="3105" y="45"/>
                    </a:lnTo>
                    <a:lnTo>
                      <a:pt x="3107" y="44"/>
                    </a:lnTo>
                    <a:lnTo>
                      <a:pt x="3108" y="43"/>
                    </a:lnTo>
                    <a:lnTo>
                      <a:pt x="3110" y="43"/>
                    </a:lnTo>
                    <a:lnTo>
                      <a:pt x="3111" y="42"/>
                    </a:lnTo>
                    <a:lnTo>
                      <a:pt x="3113" y="41"/>
                    </a:lnTo>
                    <a:lnTo>
                      <a:pt x="3114" y="40"/>
                    </a:lnTo>
                    <a:lnTo>
                      <a:pt x="3116" y="39"/>
                    </a:lnTo>
                    <a:lnTo>
                      <a:pt x="3117" y="38"/>
                    </a:lnTo>
                    <a:lnTo>
                      <a:pt x="3119" y="37"/>
                    </a:lnTo>
                    <a:lnTo>
                      <a:pt x="3121" y="37"/>
                    </a:lnTo>
                    <a:lnTo>
                      <a:pt x="3122" y="36"/>
                    </a:lnTo>
                    <a:lnTo>
                      <a:pt x="3123" y="36"/>
                    </a:lnTo>
                    <a:lnTo>
                      <a:pt x="3125" y="35"/>
                    </a:lnTo>
                    <a:lnTo>
                      <a:pt x="3127" y="35"/>
                    </a:lnTo>
                    <a:lnTo>
                      <a:pt x="3128" y="34"/>
                    </a:lnTo>
                    <a:lnTo>
                      <a:pt x="3130" y="34"/>
                    </a:lnTo>
                    <a:lnTo>
                      <a:pt x="3131" y="34"/>
                    </a:lnTo>
                    <a:lnTo>
                      <a:pt x="3133" y="34"/>
                    </a:lnTo>
                    <a:lnTo>
                      <a:pt x="3134" y="35"/>
                    </a:lnTo>
                    <a:lnTo>
                      <a:pt x="3136" y="35"/>
                    </a:lnTo>
                    <a:lnTo>
                      <a:pt x="3137" y="36"/>
                    </a:lnTo>
                    <a:lnTo>
                      <a:pt x="3139" y="36"/>
                    </a:lnTo>
                    <a:lnTo>
                      <a:pt x="3140" y="37"/>
                    </a:lnTo>
                    <a:lnTo>
                      <a:pt x="3142" y="38"/>
                    </a:lnTo>
                    <a:lnTo>
                      <a:pt x="3143" y="38"/>
                    </a:lnTo>
                    <a:lnTo>
                      <a:pt x="3145" y="39"/>
                    </a:lnTo>
                    <a:lnTo>
                      <a:pt x="3146" y="40"/>
                    </a:lnTo>
                    <a:lnTo>
                      <a:pt x="3148" y="41"/>
                    </a:lnTo>
                    <a:lnTo>
                      <a:pt x="3149" y="42"/>
                    </a:lnTo>
                    <a:lnTo>
                      <a:pt x="3151" y="43"/>
                    </a:lnTo>
                    <a:lnTo>
                      <a:pt x="3152" y="43"/>
                    </a:lnTo>
                    <a:lnTo>
                      <a:pt x="3154" y="44"/>
                    </a:lnTo>
                    <a:lnTo>
                      <a:pt x="3155" y="44"/>
                    </a:lnTo>
                    <a:lnTo>
                      <a:pt x="3157" y="45"/>
                    </a:lnTo>
                    <a:lnTo>
                      <a:pt x="3159" y="45"/>
                    </a:lnTo>
                    <a:lnTo>
                      <a:pt x="3160" y="45"/>
                    </a:lnTo>
                    <a:lnTo>
                      <a:pt x="3161" y="46"/>
                    </a:lnTo>
                    <a:lnTo>
                      <a:pt x="3163" y="46"/>
                    </a:lnTo>
                    <a:lnTo>
                      <a:pt x="3165" y="46"/>
                    </a:lnTo>
                    <a:lnTo>
                      <a:pt x="3166" y="45"/>
                    </a:lnTo>
                    <a:lnTo>
                      <a:pt x="3167" y="45"/>
                    </a:lnTo>
                    <a:lnTo>
                      <a:pt x="3169" y="45"/>
                    </a:lnTo>
                    <a:lnTo>
                      <a:pt x="3171" y="44"/>
                    </a:lnTo>
                    <a:lnTo>
                      <a:pt x="3172" y="43"/>
                    </a:lnTo>
                    <a:lnTo>
                      <a:pt x="3174" y="43"/>
                    </a:lnTo>
                    <a:lnTo>
                      <a:pt x="3175" y="42"/>
                    </a:lnTo>
                    <a:lnTo>
                      <a:pt x="3177" y="41"/>
                    </a:lnTo>
                    <a:lnTo>
                      <a:pt x="3178" y="40"/>
                    </a:lnTo>
                    <a:lnTo>
                      <a:pt x="3180" y="39"/>
                    </a:lnTo>
                    <a:lnTo>
                      <a:pt x="3181" y="38"/>
                    </a:lnTo>
                    <a:lnTo>
                      <a:pt x="3183" y="37"/>
                    </a:lnTo>
                    <a:lnTo>
                      <a:pt x="3184" y="36"/>
                    </a:lnTo>
                    <a:lnTo>
                      <a:pt x="3186" y="35"/>
                    </a:lnTo>
                    <a:lnTo>
                      <a:pt x="3187" y="34"/>
                    </a:lnTo>
                    <a:lnTo>
                      <a:pt x="3189" y="34"/>
                    </a:lnTo>
                    <a:lnTo>
                      <a:pt x="3190" y="33"/>
                    </a:lnTo>
                    <a:lnTo>
                      <a:pt x="3192" y="32"/>
                    </a:lnTo>
                    <a:lnTo>
                      <a:pt x="3194" y="32"/>
                    </a:lnTo>
                    <a:lnTo>
                      <a:pt x="3195" y="31"/>
                    </a:lnTo>
                    <a:lnTo>
                      <a:pt x="3196" y="31"/>
                    </a:lnTo>
                    <a:lnTo>
                      <a:pt x="3198" y="31"/>
                    </a:lnTo>
                    <a:lnTo>
                      <a:pt x="3200" y="30"/>
                    </a:lnTo>
                    <a:lnTo>
                      <a:pt x="3201" y="30"/>
                    </a:lnTo>
                    <a:lnTo>
                      <a:pt x="3203" y="30"/>
                    </a:lnTo>
                    <a:lnTo>
                      <a:pt x="3204" y="30"/>
                    </a:lnTo>
                    <a:lnTo>
                      <a:pt x="3206" y="30"/>
                    </a:lnTo>
                    <a:lnTo>
                      <a:pt x="3207" y="30"/>
                    </a:lnTo>
                    <a:lnTo>
                      <a:pt x="3209" y="31"/>
                    </a:lnTo>
                    <a:lnTo>
                      <a:pt x="3210" y="31"/>
                    </a:lnTo>
                    <a:lnTo>
                      <a:pt x="3212" y="31"/>
                    </a:lnTo>
                    <a:lnTo>
                      <a:pt x="3213" y="31"/>
                    </a:lnTo>
                    <a:lnTo>
                      <a:pt x="3215" y="31"/>
                    </a:lnTo>
                    <a:lnTo>
                      <a:pt x="3216" y="32"/>
                    </a:lnTo>
                    <a:lnTo>
                      <a:pt x="3218" y="32"/>
                    </a:lnTo>
                    <a:lnTo>
                      <a:pt x="3219" y="32"/>
                    </a:lnTo>
                    <a:lnTo>
                      <a:pt x="3221" y="32"/>
                    </a:lnTo>
                    <a:lnTo>
                      <a:pt x="3222" y="32"/>
                    </a:lnTo>
                    <a:lnTo>
                      <a:pt x="3224" y="33"/>
                    </a:lnTo>
                    <a:lnTo>
                      <a:pt x="3225" y="33"/>
                    </a:lnTo>
                    <a:lnTo>
                      <a:pt x="3227" y="33"/>
                    </a:lnTo>
                    <a:lnTo>
                      <a:pt x="3228" y="33"/>
                    </a:lnTo>
                    <a:lnTo>
                      <a:pt x="3230" y="33"/>
                    </a:lnTo>
                    <a:lnTo>
                      <a:pt x="3232" y="33"/>
                    </a:lnTo>
                    <a:lnTo>
                      <a:pt x="3233" y="32"/>
                    </a:lnTo>
                    <a:lnTo>
                      <a:pt x="3234" y="32"/>
                    </a:lnTo>
                    <a:lnTo>
                      <a:pt x="3236" y="32"/>
                    </a:lnTo>
                    <a:lnTo>
                      <a:pt x="3238" y="32"/>
                    </a:lnTo>
                    <a:lnTo>
                      <a:pt x="3239" y="32"/>
                    </a:lnTo>
                    <a:lnTo>
                      <a:pt x="3240" y="32"/>
                    </a:lnTo>
                    <a:lnTo>
                      <a:pt x="3242" y="32"/>
                    </a:lnTo>
                    <a:lnTo>
                      <a:pt x="3244" y="32"/>
                    </a:lnTo>
                    <a:lnTo>
                      <a:pt x="3245" y="32"/>
                    </a:lnTo>
                    <a:lnTo>
                      <a:pt x="3247" y="32"/>
                    </a:lnTo>
                    <a:lnTo>
                      <a:pt x="3248" y="32"/>
                    </a:lnTo>
                    <a:lnTo>
                      <a:pt x="3250" y="32"/>
                    </a:lnTo>
                    <a:lnTo>
                      <a:pt x="3251" y="32"/>
                    </a:lnTo>
                    <a:lnTo>
                      <a:pt x="3253" y="32"/>
                    </a:lnTo>
                    <a:lnTo>
                      <a:pt x="3254" y="33"/>
                    </a:lnTo>
                    <a:lnTo>
                      <a:pt x="3256" y="33"/>
                    </a:lnTo>
                    <a:lnTo>
                      <a:pt x="3257" y="34"/>
                    </a:lnTo>
                    <a:lnTo>
                      <a:pt x="3259" y="34"/>
                    </a:lnTo>
                    <a:lnTo>
                      <a:pt x="3261" y="35"/>
                    </a:lnTo>
                    <a:lnTo>
                      <a:pt x="3262" y="36"/>
                    </a:lnTo>
                    <a:lnTo>
                      <a:pt x="3263" y="36"/>
                    </a:lnTo>
                    <a:lnTo>
                      <a:pt x="3265" y="37"/>
                    </a:lnTo>
                    <a:lnTo>
                      <a:pt x="3267" y="38"/>
                    </a:lnTo>
                    <a:lnTo>
                      <a:pt x="3268" y="38"/>
                    </a:lnTo>
                    <a:lnTo>
                      <a:pt x="3269" y="39"/>
                    </a:lnTo>
                    <a:lnTo>
                      <a:pt x="3271" y="40"/>
                    </a:lnTo>
                    <a:lnTo>
                      <a:pt x="3273" y="40"/>
                    </a:lnTo>
                    <a:lnTo>
                      <a:pt x="3274" y="41"/>
                    </a:lnTo>
                    <a:lnTo>
                      <a:pt x="3276" y="42"/>
                    </a:lnTo>
                    <a:lnTo>
                      <a:pt x="3277" y="42"/>
                    </a:lnTo>
                    <a:lnTo>
                      <a:pt x="3278" y="42"/>
                    </a:lnTo>
                    <a:lnTo>
                      <a:pt x="3280" y="43"/>
                    </a:lnTo>
                    <a:lnTo>
                      <a:pt x="3282" y="43"/>
                    </a:lnTo>
                    <a:lnTo>
                      <a:pt x="3283" y="43"/>
                    </a:lnTo>
                    <a:lnTo>
                      <a:pt x="3285" y="43"/>
                    </a:lnTo>
                    <a:lnTo>
                      <a:pt x="3286" y="43"/>
                    </a:lnTo>
                    <a:lnTo>
                      <a:pt x="3288" y="43"/>
                    </a:lnTo>
                    <a:lnTo>
                      <a:pt x="3289" y="43"/>
                    </a:lnTo>
                    <a:lnTo>
                      <a:pt x="3291" y="43"/>
                    </a:lnTo>
                    <a:lnTo>
                      <a:pt x="3292" y="43"/>
                    </a:lnTo>
                    <a:lnTo>
                      <a:pt x="3294" y="42"/>
                    </a:lnTo>
                    <a:lnTo>
                      <a:pt x="3295" y="42"/>
                    </a:lnTo>
                    <a:lnTo>
                      <a:pt x="3297" y="42"/>
                    </a:lnTo>
                    <a:lnTo>
                      <a:pt x="3298" y="41"/>
                    </a:lnTo>
                    <a:lnTo>
                      <a:pt x="3300" y="40"/>
                    </a:lnTo>
                    <a:lnTo>
                      <a:pt x="3301" y="40"/>
                    </a:lnTo>
                    <a:lnTo>
                      <a:pt x="3303" y="40"/>
                    </a:lnTo>
                    <a:lnTo>
                      <a:pt x="3305" y="39"/>
                    </a:lnTo>
                    <a:lnTo>
                      <a:pt x="3306" y="39"/>
                    </a:lnTo>
                    <a:lnTo>
                      <a:pt x="3307" y="38"/>
                    </a:lnTo>
                    <a:lnTo>
                      <a:pt x="3309" y="38"/>
                    </a:lnTo>
                    <a:lnTo>
                      <a:pt x="3311" y="38"/>
                    </a:lnTo>
                    <a:lnTo>
                      <a:pt x="3312" y="37"/>
                    </a:lnTo>
                    <a:lnTo>
                      <a:pt x="3313" y="37"/>
                    </a:lnTo>
                    <a:lnTo>
                      <a:pt x="3315" y="37"/>
                    </a:lnTo>
                    <a:lnTo>
                      <a:pt x="3317" y="37"/>
                    </a:lnTo>
                    <a:lnTo>
                      <a:pt x="3318" y="36"/>
                    </a:lnTo>
                    <a:lnTo>
                      <a:pt x="3320" y="36"/>
                    </a:lnTo>
                    <a:lnTo>
                      <a:pt x="3321" y="36"/>
                    </a:lnTo>
                    <a:lnTo>
                      <a:pt x="3323" y="36"/>
                    </a:lnTo>
                    <a:lnTo>
                      <a:pt x="3324" y="36"/>
                    </a:lnTo>
                    <a:lnTo>
                      <a:pt x="3326" y="35"/>
                    </a:lnTo>
                    <a:lnTo>
                      <a:pt x="3327" y="35"/>
                    </a:lnTo>
                    <a:lnTo>
                      <a:pt x="3329" y="35"/>
                    </a:lnTo>
                    <a:lnTo>
                      <a:pt x="3330" y="34"/>
                    </a:lnTo>
                    <a:lnTo>
                      <a:pt x="3332" y="34"/>
                    </a:lnTo>
                    <a:lnTo>
                      <a:pt x="3334" y="34"/>
                    </a:lnTo>
                    <a:lnTo>
                      <a:pt x="3335" y="34"/>
                    </a:lnTo>
                    <a:lnTo>
                      <a:pt x="3336" y="33"/>
                    </a:lnTo>
                    <a:lnTo>
                      <a:pt x="3338" y="33"/>
                    </a:lnTo>
                    <a:lnTo>
                      <a:pt x="3340" y="32"/>
                    </a:lnTo>
                    <a:lnTo>
                      <a:pt x="3341" y="32"/>
                    </a:lnTo>
                    <a:lnTo>
                      <a:pt x="3342" y="31"/>
                    </a:lnTo>
                    <a:lnTo>
                      <a:pt x="3344" y="31"/>
                    </a:lnTo>
                    <a:lnTo>
                      <a:pt x="3345" y="30"/>
                    </a:lnTo>
                    <a:lnTo>
                      <a:pt x="3347" y="29"/>
                    </a:lnTo>
                    <a:lnTo>
                      <a:pt x="3349" y="28"/>
                    </a:lnTo>
                    <a:lnTo>
                      <a:pt x="3350" y="28"/>
                    </a:lnTo>
                    <a:lnTo>
                      <a:pt x="3351" y="27"/>
                    </a:lnTo>
                    <a:lnTo>
                      <a:pt x="3353" y="26"/>
                    </a:lnTo>
                    <a:lnTo>
                      <a:pt x="3355" y="26"/>
                    </a:lnTo>
                    <a:lnTo>
                      <a:pt x="3356" y="25"/>
                    </a:lnTo>
                    <a:lnTo>
                      <a:pt x="3358" y="25"/>
                    </a:lnTo>
                    <a:lnTo>
                      <a:pt x="3359" y="24"/>
                    </a:lnTo>
                    <a:lnTo>
                      <a:pt x="3361" y="23"/>
                    </a:lnTo>
                    <a:lnTo>
                      <a:pt x="3362" y="23"/>
                    </a:lnTo>
                    <a:lnTo>
                      <a:pt x="3364" y="22"/>
                    </a:lnTo>
                    <a:lnTo>
                      <a:pt x="3365" y="22"/>
                    </a:lnTo>
                    <a:lnTo>
                      <a:pt x="3367" y="21"/>
                    </a:lnTo>
                    <a:lnTo>
                      <a:pt x="3368" y="21"/>
                    </a:lnTo>
                    <a:lnTo>
                      <a:pt x="3370" y="21"/>
                    </a:lnTo>
                    <a:lnTo>
                      <a:pt x="3371" y="21"/>
                    </a:lnTo>
                    <a:lnTo>
                      <a:pt x="3373" y="21"/>
                    </a:lnTo>
                    <a:lnTo>
                      <a:pt x="3374" y="21"/>
                    </a:lnTo>
                    <a:lnTo>
                      <a:pt x="3376" y="21"/>
                    </a:lnTo>
                    <a:lnTo>
                      <a:pt x="3378" y="21"/>
                    </a:lnTo>
                    <a:lnTo>
                      <a:pt x="3379" y="21"/>
                    </a:lnTo>
                    <a:lnTo>
                      <a:pt x="3380" y="21"/>
                    </a:lnTo>
                    <a:lnTo>
                      <a:pt x="3382" y="22"/>
                    </a:lnTo>
                    <a:lnTo>
                      <a:pt x="3384" y="22"/>
                    </a:lnTo>
                    <a:lnTo>
                      <a:pt x="3385" y="22"/>
                    </a:lnTo>
                    <a:lnTo>
                      <a:pt x="3387" y="22"/>
                    </a:lnTo>
                    <a:lnTo>
                      <a:pt x="3388" y="23"/>
                    </a:lnTo>
                    <a:lnTo>
                      <a:pt x="3390" y="23"/>
                    </a:lnTo>
                    <a:lnTo>
                      <a:pt x="3391" y="23"/>
                    </a:lnTo>
                    <a:lnTo>
                      <a:pt x="3393" y="24"/>
                    </a:lnTo>
                    <a:lnTo>
                      <a:pt x="3394" y="24"/>
                    </a:lnTo>
                    <a:lnTo>
                      <a:pt x="3396" y="24"/>
                    </a:lnTo>
                    <a:lnTo>
                      <a:pt x="3397" y="24"/>
                    </a:lnTo>
                    <a:lnTo>
                      <a:pt x="3399" y="24"/>
                    </a:lnTo>
                    <a:lnTo>
                      <a:pt x="3400" y="24"/>
                    </a:lnTo>
                    <a:lnTo>
                      <a:pt x="3402" y="24"/>
                    </a:lnTo>
                    <a:lnTo>
                      <a:pt x="3403" y="24"/>
                    </a:lnTo>
                    <a:lnTo>
                      <a:pt x="3405" y="24"/>
                    </a:lnTo>
                    <a:lnTo>
                      <a:pt x="3407" y="24"/>
                    </a:lnTo>
                    <a:lnTo>
                      <a:pt x="3408" y="24"/>
                    </a:lnTo>
                    <a:lnTo>
                      <a:pt x="3409" y="24"/>
                    </a:lnTo>
                    <a:lnTo>
                      <a:pt x="3411" y="24"/>
                    </a:lnTo>
                    <a:lnTo>
                      <a:pt x="3412" y="24"/>
                    </a:lnTo>
                    <a:lnTo>
                      <a:pt x="3414" y="25"/>
                    </a:lnTo>
                    <a:lnTo>
                      <a:pt x="3416" y="25"/>
                    </a:lnTo>
                    <a:lnTo>
                      <a:pt x="3417" y="25"/>
                    </a:lnTo>
                    <a:lnTo>
                      <a:pt x="3418" y="25"/>
                    </a:lnTo>
                    <a:lnTo>
                      <a:pt x="3420" y="25"/>
                    </a:lnTo>
                    <a:lnTo>
                      <a:pt x="3422" y="26"/>
                    </a:lnTo>
                    <a:lnTo>
                      <a:pt x="3423" y="26"/>
                    </a:lnTo>
                    <a:lnTo>
                      <a:pt x="3424" y="27"/>
                    </a:lnTo>
                    <a:lnTo>
                      <a:pt x="3426" y="27"/>
                    </a:lnTo>
                    <a:lnTo>
                      <a:pt x="3428" y="28"/>
                    </a:lnTo>
                    <a:lnTo>
                      <a:pt x="3429" y="28"/>
                    </a:lnTo>
                    <a:lnTo>
                      <a:pt x="3431" y="29"/>
                    </a:lnTo>
                    <a:lnTo>
                      <a:pt x="3432" y="30"/>
                    </a:lnTo>
                    <a:lnTo>
                      <a:pt x="3434" y="31"/>
                    </a:lnTo>
                    <a:lnTo>
                      <a:pt x="3435" y="32"/>
                    </a:lnTo>
                    <a:lnTo>
                      <a:pt x="3437" y="32"/>
                    </a:lnTo>
                    <a:lnTo>
                      <a:pt x="3438" y="33"/>
                    </a:lnTo>
                    <a:lnTo>
                      <a:pt x="3440" y="34"/>
                    </a:lnTo>
                    <a:lnTo>
                      <a:pt x="3441" y="34"/>
                    </a:lnTo>
                    <a:lnTo>
                      <a:pt x="3443" y="35"/>
                    </a:lnTo>
                    <a:lnTo>
                      <a:pt x="3444" y="36"/>
                    </a:lnTo>
                    <a:lnTo>
                      <a:pt x="3446" y="36"/>
                    </a:lnTo>
                    <a:lnTo>
                      <a:pt x="3447" y="37"/>
                    </a:lnTo>
                    <a:lnTo>
                      <a:pt x="3449" y="37"/>
                    </a:lnTo>
                    <a:lnTo>
                      <a:pt x="3451" y="37"/>
                    </a:lnTo>
                    <a:lnTo>
                      <a:pt x="3452" y="37"/>
                    </a:lnTo>
                    <a:lnTo>
                      <a:pt x="3453" y="38"/>
                    </a:lnTo>
                    <a:lnTo>
                      <a:pt x="3455" y="37"/>
                    </a:lnTo>
                    <a:lnTo>
                      <a:pt x="3457" y="37"/>
                    </a:lnTo>
                    <a:lnTo>
                      <a:pt x="3458" y="37"/>
                    </a:lnTo>
                    <a:lnTo>
                      <a:pt x="3460" y="37"/>
                    </a:lnTo>
                    <a:lnTo>
                      <a:pt x="3461" y="36"/>
                    </a:lnTo>
                    <a:lnTo>
                      <a:pt x="3463" y="36"/>
                    </a:lnTo>
                    <a:lnTo>
                      <a:pt x="3464" y="35"/>
                    </a:lnTo>
                    <a:lnTo>
                      <a:pt x="3466" y="34"/>
                    </a:lnTo>
                    <a:lnTo>
                      <a:pt x="3467" y="34"/>
                    </a:lnTo>
                    <a:lnTo>
                      <a:pt x="3469" y="33"/>
                    </a:lnTo>
                    <a:lnTo>
                      <a:pt x="3470" y="33"/>
                    </a:lnTo>
                    <a:lnTo>
                      <a:pt x="3472" y="32"/>
                    </a:lnTo>
                    <a:lnTo>
                      <a:pt x="3473" y="31"/>
                    </a:lnTo>
                    <a:lnTo>
                      <a:pt x="3475" y="31"/>
                    </a:lnTo>
                    <a:lnTo>
                      <a:pt x="3476" y="30"/>
                    </a:lnTo>
                    <a:lnTo>
                      <a:pt x="3478" y="30"/>
                    </a:lnTo>
                    <a:lnTo>
                      <a:pt x="3479" y="29"/>
                    </a:lnTo>
                    <a:lnTo>
                      <a:pt x="3481" y="29"/>
                    </a:lnTo>
                    <a:lnTo>
                      <a:pt x="3482" y="28"/>
                    </a:lnTo>
                    <a:lnTo>
                      <a:pt x="3484" y="28"/>
                    </a:lnTo>
                    <a:lnTo>
                      <a:pt x="3485" y="28"/>
                    </a:lnTo>
                    <a:lnTo>
                      <a:pt x="3487" y="28"/>
                    </a:lnTo>
                    <a:lnTo>
                      <a:pt x="3489" y="28"/>
                    </a:lnTo>
                    <a:lnTo>
                      <a:pt x="3490" y="28"/>
                    </a:lnTo>
                    <a:lnTo>
                      <a:pt x="3491" y="29"/>
                    </a:lnTo>
                    <a:lnTo>
                      <a:pt x="3493" y="29"/>
                    </a:lnTo>
                    <a:lnTo>
                      <a:pt x="3495" y="30"/>
                    </a:lnTo>
                    <a:lnTo>
                      <a:pt x="3496" y="30"/>
                    </a:lnTo>
                    <a:lnTo>
                      <a:pt x="3497" y="31"/>
                    </a:lnTo>
                    <a:lnTo>
                      <a:pt x="3499" y="31"/>
                    </a:lnTo>
                    <a:lnTo>
                      <a:pt x="3501" y="31"/>
                    </a:lnTo>
                    <a:lnTo>
                      <a:pt x="3502" y="32"/>
                    </a:lnTo>
                    <a:lnTo>
                      <a:pt x="3504" y="32"/>
                    </a:lnTo>
                    <a:lnTo>
                      <a:pt x="3505" y="33"/>
                    </a:lnTo>
                    <a:lnTo>
                      <a:pt x="3507" y="33"/>
                    </a:lnTo>
                    <a:lnTo>
                      <a:pt x="3508" y="34"/>
                    </a:lnTo>
                    <a:lnTo>
                      <a:pt x="3510" y="34"/>
                    </a:lnTo>
                    <a:lnTo>
                      <a:pt x="3511" y="34"/>
                    </a:lnTo>
                    <a:lnTo>
                      <a:pt x="3513" y="34"/>
                    </a:lnTo>
                    <a:lnTo>
                      <a:pt x="3514" y="34"/>
                    </a:lnTo>
                    <a:lnTo>
                      <a:pt x="3516" y="34"/>
                    </a:lnTo>
                    <a:lnTo>
                      <a:pt x="3518" y="34"/>
                    </a:lnTo>
                    <a:lnTo>
                      <a:pt x="3519" y="34"/>
                    </a:lnTo>
                    <a:lnTo>
                      <a:pt x="3520" y="34"/>
                    </a:lnTo>
                    <a:lnTo>
                      <a:pt x="3522" y="34"/>
                    </a:lnTo>
                    <a:lnTo>
                      <a:pt x="3524" y="33"/>
                    </a:lnTo>
                    <a:lnTo>
                      <a:pt x="3525" y="33"/>
                    </a:lnTo>
                    <a:lnTo>
                      <a:pt x="3526" y="33"/>
                    </a:lnTo>
                    <a:lnTo>
                      <a:pt x="3528" y="32"/>
                    </a:lnTo>
                    <a:lnTo>
                      <a:pt x="3530" y="32"/>
                    </a:lnTo>
                    <a:lnTo>
                      <a:pt x="3531" y="31"/>
                    </a:lnTo>
                    <a:lnTo>
                      <a:pt x="3533" y="31"/>
                    </a:lnTo>
                    <a:lnTo>
                      <a:pt x="3534" y="31"/>
                    </a:lnTo>
                    <a:lnTo>
                      <a:pt x="3536" y="30"/>
                    </a:lnTo>
                    <a:lnTo>
                      <a:pt x="3537" y="30"/>
                    </a:lnTo>
                    <a:lnTo>
                      <a:pt x="3539" y="30"/>
                    </a:lnTo>
                    <a:lnTo>
                      <a:pt x="3540" y="30"/>
                    </a:lnTo>
                    <a:lnTo>
                      <a:pt x="3542" y="30"/>
                    </a:lnTo>
                    <a:lnTo>
                      <a:pt x="3543" y="30"/>
                    </a:lnTo>
                    <a:lnTo>
                      <a:pt x="3545" y="30"/>
                    </a:lnTo>
                    <a:lnTo>
                      <a:pt x="3546" y="30"/>
                    </a:lnTo>
                    <a:lnTo>
                      <a:pt x="3548" y="30"/>
                    </a:lnTo>
                    <a:lnTo>
                      <a:pt x="3549" y="31"/>
                    </a:lnTo>
                    <a:lnTo>
                      <a:pt x="3551" y="31"/>
                    </a:lnTo>
                    <a:lnTo>
                      <a:pt x="3552" y="32"/>
                    </a:lnTo>
                    <a:lnTo>
                      <a:pt x="3554" y="32"/>
                    </a:lnTo>
                    <a:lnTo>
                      <a:pt x="3555" y="33"/>
                    </a:lnTo>
                    <a:lnTo>
                      <a:pt x="3557" y="33"/>
                    </a:lnTo>
                    <a:lnTo>
                      <a:pt x="3558" y="34"/>
                    </a:lnTo>
                    <a:lnTo>
                      <a:pt x="3560" y="35"/>
                    </a:lnTo>
                    <a:lnTo>
                      <a:pt x="3562" y="35"/>
                    </a:lnTo>
                    <a:lnTo>
                      <a:pt x="3563" y="36"/>
                    </a:lnTo>
                    <a:lnTo>
                      <a:pt x="3564" y="37"/>
                    </a:lnTo>
                    <a:lnTo>
                      <a:pt x="3566" y="37"/>
                    </a:lnTo>
                    <a:lnTo>
                      <a:pt x="3568" y="37"/>
                    </a:lnTo>
                    <a:lnTo>
                      <a:pt x="3569" y="38"/>
                    </a:lnTo>
                    <a:lnTo>
                      <a:pt x="3570" y="38"/>
                    </a:lnTo>
                    <a:lnTo>
                      <a:pt x="3572" y="38"/>
                    </a:lnTo>
                    <a:lnTo>
                      <a:pt x="3574" y="38"/>
                    </a:lnTo>
                    <a:lnTo>
                      <a:pt x="3575" y="38"/>
                    </a:lnTo>
                    <a:lnTo>
                      <a:pt x="3577" y="38"/>
                    </a:lnTo>
                    <a:lnTo>
                      <a:pt x="3578" y="37"/>
                    </a:lnTo>
                    <a:lnTo>
                      <a:pt x="3580" y="37"/>
                    </a:lnTo>
                    <a:lnTo>
                      <a:pt x="3581" y="37"/>
                    </a:lnTo>
                    <a:lnTo>
                      <a:pt x="3583" y="36"/>
                    </a:lnTo>
                    <a:lnTo>
                      <a:pt x="3584" y="35"/>
                    </a:lnTo>
                    <a:lnTo>
                      <a:pt x="3586" y="34"/>
                    </a:lnTo>
                    <a:lnTo>
                      <a:pt x="3587" y="34"/>
                    </a:lnTo>
                    <a:lnTo>
                      <a:pt x="3589" y="33"/>
                    </a:lnTo>
                    <a:lnTo>
                      <a:pt x="3591" y="32"/>
                    </a:lnTo>
                    <a:lnTo>
                      <a:pt x="3592" y="31"/>
                    </a:lnTo>
                    <a:lnTo>
                      <a:pt x="3593" y="31"/>
                    </a:lnTo>
                    <a:lnTo>
                      <a:pt x="3595" y="30"/>
                    </a:lnTo>
                    <a:lnTo>
                      <a:pt x="3597" y="29"/>
                    </a:lnTo>
                    <a:lnTo>
                      <a:pt x="3598" y="28"/>
                    </a:lnTo>
                    <a:lnTo>
                      <a:pt x="3599" y="28"/>
                    </a:lnTo>
                    <a:lnTo>
                      <a:pt x="3601" y="28"/>
                    </a:lnTo>
                    <a:lnTo>
                      <a:pt x="3603" y="27"/>
                    </a:lnTo>
                    <a:lnTo>
                      <a:pt x="3604" y="27"/>
                    </a:lnTo>
                    <a:lnTo>
                      <a:pt x="3606" y="27"/>
                    </a:lnTo>
                    <a:lnTo>
                      <a:pt x="3607" y="27"/>
                    </a:lnTo>
                    <a:lnTo>
                      <a:pt x="3609" y="27"/>
                    </a:lnTo>
                    <a:lnTo>
                      <a:pt x="3610" y="27"/>
                    </a:lnTo>
                    <a:lnTo>
                      <a:pt x="3612" y="28"/>
                    </a:lnTo>
                    <a:lnTo>
                      <a:pt x="3613" y="28"/>
                    </a:lnTo>
                    <a:lnTo>
                      <a:pt x="3615" y="28"/>
                    </a:lnTo>
                    <a:lnTo>
                      <a:pt x="3616" y="29"/>
                    </a:lnTo>
                    <a:lnTo>
                      <a:pt x="3618" y="30"/>
                    </a:lnTo>
                    <a:lnTo>
                      <a:pt x="3619" y="30"/>
                    </a:lnTo>
                    <a:lnTo>
                      <a:pt x="3621" y="31"/>
                    </a:lnTo>
                    <a:lnTo>
                      <a:pt x="3622" y="31"/>
                    </a:lnTo>
                    <a:lnTo>
                      <a:pt x="3624" y="32"/>
                    </a:lnTo>
                    <a:lnTo>
                      <a:pt x="3625" y="32"/>
                    </a:lnTo>
                    <a:lnTo>
                      <a:pt x="3627" y="33"/>
                    </a:lnTo>
                    <a:lnTo>
                      <a:pt x="3628" y="33"/>
                    </a:lnTo>
                    <a:lnTo>
                      <a:pt x="3630" y="33"/>
                    </a:lnTo>
                    <a:lnTo>
                      <a:pt x="3631" y="33"/>
                    </a:lnTo>
                    <a:lnTo>
                      <a:pt x="3633" y="33"/>
                    </a:lnTo>
                    <a:lnTo>
                      <a:pt x="3635" y="33"/>
                    </a:lnTo>
                    <a:lnTo>
                      <a:pt x="3636" y="33"/>
                    </a:lnTo>
                    <a:lnTo>
                      <a:pt x="3637" y="32"/>
                    </a:lnTo>
                    <a:lnTo>
                      <a:pt x="3639" y="32"/>
                    </a:lnTo>
                    <a:lnTo>
                      <a:pt x="3641" y="31"/>
                    </a:lnTo>
                    <a:lnTo>
                      <a:pt x="3642" y="30"/>
                    </a:lnTo>
                    <a:lnTo>
                      <a:pt x="3644" y="30"/>
                    </a:lnTo>
                    <a:lnTo>
                      <a:pt x="3645" y="29"/>
                    </a:lnTo>
                    <a:lnTo>
                      <a:pt x="3647" y="28"/>
                    </a:lnTo>
                    <a:lnTo>
                      <a:pt x="3648" y="27"/>
                    </a:lnTo>
                    <a:lnTo>
                      <a:pt x="3650" y="26"/>
                    </a:lnTo>
                    <a:lnTo>
                      <a:pt x="3651" y="25"/>
                    </a:lnTo>
                    <a:lnTo>
                      <a:pt x="3653" y="24"/>
                    </a:lnTo>
                    <a:lnTo>
                      <a:pt x="3654" y="23"/>
                    </a:lnTo>
                    <a:lnTo>
                      <a:pt x="3656" y="22"/>
                    </a:lnTo>
                    <a:lnTo>
                      <a:pt x="3657" y="21"/>
                    </a:lnTo>
                    <a:lnTo>
                      <a:pt x="3659" y="20"/>
                    </a:lnTo>
                    <a:lnTo>
                      <a:pt x="3660" y="20"/>
                    </a:lnTo>
                    <a:lnTo>
                      <a:pt x="3662" y="19"/>
                    </a:lnTo>
                    <a:lnTo>
                      <a:pt x="3664" y="19"/>
                    </a:lnTo>
                    <a:lnTo>
                      <a:pt x="3665" y="19"/>
                    </a:lnTo>
                    <a:lnTo>
                      <a:pt x="3666" y="19"/>
                    </a:lnTo>
                    <a:lnTo>
                      <a:pt x="3668" y="19"/>
                    </a:lnTo>
                    <a:lnTo>
                      <a:pt x="3670" y="19"/>
                    </a:lnTo>
                    <a:lnTo>
                      <a:pt x="3671" y="20"/>
                    </a:lnTo>
                    <a:lnTo>
                      <a:pt x="3672" y="20"/>
                    </a:lnTo>
                    <a:lnTo>
                      <a:pt x="3674" y="21"/>
                    </a:lnTo>
                    <a:lnTo>
                      <a:pt x="3676" y="21"/>
                    </a:lnTo>
                    <a:lnTo>
                      <a:pt x="3677" y="22"/>
                    </a:lnTo>
                    <a:lnTo>
                      <a:pt x="3679" y="23"/>
                    </a:lnTo>
                    <a:lnTo>
                      <a:pt x="3680" y="24"/>
                    </a:lnTo>
                    <a:lnTo>
                      <a:pt x="3682" y="25"/>
                    </a:lnTo>
                    <a:lnTo>
                      <a:pt x="3683" y="26"/>
                    </a:lnTo>
                    <a:lnTo>
                      <a:pt x="3685" y="27"/>
                    </a:lnTo>
                    <a:lnTo>
                      <a:pt x="3686" y="28"/>
                    </a:lnTo>
                    <a:lnTo>
                      <a:pt x="3688" y="28"/>
                    </a:lnTo>
                    <a:lnTo>
                      <a:pt x="3689" y="29"/>
                    </a:lnTo>
                    <a:lnTo>
                      <a:pt x="3691" y="30"/>
                    </a:lnTo>
                    <a:lnTo>
                      <a:pt x="3692" y="30"/>
                    </a:lnTo>
                    <a:lnTo>
                      <a:pt x="3694" y="31"/>
                    </a:lnTo>
                    <a:lnTo>
                      <a:pt x="3695" y="31"/>
                    </a:lnTo>
                    <a:lnTo>
                      <a:pt x="3697" y="31"/>
                    </a:lnTo>
                    <a:lnTo>
                      <a:pt x="3698" y="31"/>
                    </a:lnTo>
                    <a:lnTo>
                      <a:pt x="3700" y="31"/>
                    </a:lnTo>
                    <a:lnTo>
                      <a:pt x="3701" y="30"/>
                    </a:lnTo>
                    <a:lnTo>
                      <a:pt x="3703" y="30"/>
                    </a:lnTo>
                    <a:lnTo>
                      <a:pt x="3704" y="29"/>
                    </a:lnTo>
                    <a:lnTo>
                      <a:pt x="3706" y="28"/>
                    </a:lnTo>
                    <a:lnTo>
                      <a:pt x="3708" y="27"/>
                    </a:lnTo>
                    <a:lnTo>
                      <a:pt x="3709" y="26"/>
                    </a:lnTo>
                    <a:lnTo>
                      <a:pt x="3710" y="25"/>
                    </a:lnTo>
                    <a:lnTo>
                      <a:pt x="3712" y="24"/>
                    </a:lnTo>
                    <a:lnTo>
                      <a:pt x="3714" y="24"/>
                    </a:lnTo>
                    <a:lnTo>
                      <a:pt x="3715" y="22"/>
                    </a:lnTo>
                    <a:lnTo>
                      <a:pt x="3717" y="21"/>
                    </a:lnTo>
                    <a:lnTo>
                      <a:pt x="3718" y="20"/>
                    </a:lnTo>
                    <a:lnTo>
                      <a:pt x="3720" y="20"/>
                    </a:lnTo>
                    <a:lnTo>
                      <a:pt x="3721" y="19"/>
                    </a:lnTo>
                    <a:lnTo>
                      <a:pt x="3723" y="18"/>
                    </a:lnTo>
                    <a:lnTo>
                      <a:pt x="3724" y="18"/>
                    </a:lnTo>
                    <a:lnTo>
                      <a:pt x="3726" y="18"/>
                    </a:lnTo>
                    <a:lnTo>
                      <a:pt x="3727" y="17"/>
                    </a:lnTo>
                    <a:lnTo>
                      <a:pt x="3729" y="17"/>
                    </a:lnTo>
                    <a:lnTo>
                      <a:pt x="3730" y="17"/>
                    </a:lnTo>
                    <a:lnTo>
                      <a:pt x="3732" y="18"/>
                    </a:lnTo>
                    <a:lnTo>
                      <a:pt x="3733" y="18"/>
                    </a:lnTo>
                    <a:lnTo>
                      <a:pt x="3735" y="18"/>
                    </a:lnTo>
                    <a:lnTo>
                      <a:pt x="3737" y="19"/>
                    </a:lnTo>
                    <a:lnTo>
                      <a:pt x="3738" y="20"/>
                    </a:lnTo>
                    <a:lnTo>
                      <a:pt x="3739" y="20"/>
                    </a:lnTo>
                    <a:lnTo>
                      <a:pt x="3741" y="21"/>
                    </a:lnTo>
                    <a:lnTo>
                      <a:pt x="3743" y="22"/>
                    </a:lnTo>
                    <a:lnTo>
                      <a:pt x="3744" y="23"/>
                    </a:lnTo>
                    <a:lnTo>
                      <a:pt x="3746" y="24"/>
                    </a:lnTo>
                    <a:lnTo>
                      <a:pt x="3747" y="24"/>
                    </a:lnTo>
                    <a:lnTo>
                      <a:pt x="3749" y="25"/>
                    </a:lnTo>
                    <a:lnTo>
                      <a:pt x="3750" y="26"/>
                    </a:lnTo>
                    <a:lnTo>
                      <a:pt x="3752" y="26"/>
                    </a:lnTo>
                    <a:lnTo>
                      <a:pt x="3753" y="27"/>
                    </a:lnTo>
                    <a:lnTo>
                      <a:pt x="3755" y="27"/>
                    </a:lnTo>
                    <a:lnTo>
                      <a:pt x="3756" y="27"/>
                    </a:lnTo>
                    <a:lnTo>
                      <a:pt x="3758" y="28"/>
                    </a:lnTo>
                    <a:lnTo>
                      <a:pt x="3759" y="28"/>
                    </a:lnTo>
                    <a:lnTo>
                      <a:pt x="3761" y="28"/>
                    </a:lnTo>
                    <a:lnTo>
                      <a:pt x="3762" y="27"/>
                    </a:lnTo>
                    <a:lnTo>
                      <a:pt x="3764" y="27"/>
                    </a:lnTo>
                    <a:lnTo>
                      <a:pt x="3765" y="27"/>
                    </a:lnTo>
                    <a:lnTo>
                      <a:pt x="3767" y="26"/>
                    </a:lnTo>
                    <a:lnTo>
                      <a:pt x="3768" y="25"/>
                    </a:lnTo>
                    <a:lnTo>
                      <a:pt x="3770" y="25"/>
                    </a:lnTo>
                    <a:lnTo>
                      <a:pt x="3771" y="24"/>
                    </a:lnTo>
                    <a:lnTo>
                      <a:pt x="3773" y="23"/>
                    </a:lnTo>
                    <a:lnTo>
                      <a:pt x="3775" y="22"/>
                    </a:lnTo>
                    <a:lnTo>
                      <a:pt x="3776" y="22"/>
                    </a:lnTo>
                    <a:lnTo>
                      <a:pt x="3777" y="21"/>
                    </a:lnTo>
                    <a:lnTo>
                      <a:pt x="3779" y="21"/>
                    </a:lnTo>
                    <a:lnTo>
                      <a:pt x="3781" y="20"/>
                    </a:lnTo>
                    <a:lnTo>
                      <a:pt x="3782" y="20"/>
                    </a:lnTo>
                    <a:lnTo>
                      <a:pt x="3783" y="19"/>
                    </a:lnTo>
                    <a:lnTo>
                      <a:pt x="3785" y="19"/>
                    </a:lnTo>
                    <a:lnTo>
                      <a:pt x="3787" y="19"/>
                    </a:lnTo>
                    <a:lnTo>
                      <a:pt x="3788" y="19"/>
                    </a:lnTo>
                    <a:lnTo>
                      <a:pt x="3790" y="19"/>
                    </a:lnTo>
                    <a:lnTo>
                      <a:pt x="3791" y="20"/>
                    </a:lnTo>
                    <a:lnTo>
                      <a:pt x="3793" y="20"/>
                    </a:lnTo>
                    <a:lnTo>
                      <a:pt x="3794" y="21"/>
                    </a:lnTo>
                    <a:lnTo>
                      <a:pt x="3796" y="21"/>
                    </a:lnTo>
                    <a:lnTo>
                      <a:pt x="3797" y="22"/>
                    </a:lnTo>
                    <a:lnTo>
                      <a:pt x="3799" y="23"/>
                    </a:lnTo>
                    <a:lnTo>
                      <a:pt x="3800" y="24"/>
                    </a:lnTo>
                    <a:lnTo>
                      <a:pt x="3802" y="25"/>
                    </a:lnTo>
                    <a:lnTo>
                      <a:pt x="3803" y="26"/>
                    </a:lnTo>
                    <a:lnTo>
                      <a:pt x="3804" y="2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8" name="Freeform 116">
                <a:extLst>
                  <a:ext uri="{FF2B5EF4-FFF2-40B4-BE49-F238E27FC236}">
                    <a16:creationId xmlns:a16="http://schemas.microsoft.com/office/drawing/2014/main" id="{DA0249B1-53F9-467C-9F50-F6A1172932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526938"/>
                <a:ext cx="6038850" cy="77788"/>
              </a:xfrm>
              <a:custGeom>
                <a:avLst/>
                <a:gdLst>
                  <a:gd name="T0" fmla="*/ 60 w 3804"/>
                  <a:gd name="T1" fmla="*/ 37 h 49"/>
                  <a:gd name="T2" fmla="*/ 121 w 3804"/>
                  <a:gd name="T3" fmla="*/ 39 h 49"/>
                  <a:gd name="T4" fmla="*/ 182 w 3804"/>
                  <a:gd name="T5" fmla="*/ 21 h 49"/>
                  <a:gd name="T6" fmla="*/ 242 w 3804"/>
                  <a:gd name="T7" fmla="*/ 36 h 49"/>
                  <a:gd name="T8" fmla="*/ 303 w 3804"/>
                  <a:gd name="T9" fmla="*/ 34 h 49"/>
                  <a:gd name="T10" fmla="*/ 364 w 3804"/>
                  <a:gd name="T11" fmla="*/ 24 h 49"/>
                  <a:gd name="T12" fmla="*/ 425 w 3804"/>
                  <a:gd name="T13" fmla="*/ 23 h 49"/>
                  <a:gd name="T14" fmla="*/ 486 w 3804"/>
                  <a:gd name="T15" fmla="*/ 24 h 49"/>
                  <a:gd name="T16" fmla="*/ 547 w 3804"/>
                  <a:gd name="T17" fmla="*/ 24 h 49"/>
                  <a:gd name="T18" fmla="*/ 608 w 3804"/>
                  <a:gd name="T19" fmla="*/ 23 h 49"/>
                  <a:gd name="T20" fmla="*/ 668 w 3804"/>
                  <a:gd name="T21" fmla="*/ 38 h 49"/>
                  <a:gd name="T22" fmla="*/ 729 w 3804"/>
                  <a:gd name="T23" fmla="*/ 25 h 49"/>
                  <a:gd name="T24" fmla="*/ 790 w 3804"/>
                  <a:gd name="T25" fmla="*/ 25 h 49"/>
                  <a:gd name="T26" fmla="*/ 851 w 3804"/>
                  <a:gd name="T27" fmla="*/ 30 h 49"/>
                  <a:gd name="T28" fmla="*/ 912 w 3804"/>
                  <a:gd name="T29" fmla="*/ 20 h 49"/>
                  <a:gd name="T30" fmla="*/ 973 w 3804"/>
                  <a:gd name="T31" fmla="*/ 25 h 49"/>
                  <a:gd name="T32" fmla="*/ 1033 w 3804"/>
                  <a:gd name="T33" fmla="*/ 15 h 49"/>
                  <a:gd name="T34" fmla="*/ 1094 w 3804"/>
                  <a:gd name="T35" fmla="*/ 18 h 49"/>
                  <a:gd name="T36" fmla="*/ 1155 w 3804"/>
                  <a:gd name="T37" fmla="*/ 24 h 49"/>
                  <a:gd name="T38" fmla="*/ 1216 w 3804"/>
                  <a:gd name="T39" fmla="*/ 26 h 49"/>
                  <a:gd name="T40" fmla="*/ 1277 w 3804"/>
                  <a:gd name="T41" fmla="*/ 23 h 49"/>
                  <a:gd name="T42" fmla="*/ 1338 w 3804"/>
                  <a:gd name="T43" fmla="*/ 35 h 49"/>
                  <a:gd name="T44" fmla="*/ 1399 w 3804"/>
                  <a:gd name="T45" fmla="*/ 29 h 49"/>
                  <a:gd name="T46" fmla="*/ 1459 w 3804"/>
                  <a:gd name="T47" fmla="*/ 30 h 49"/>
                  <a:gd name="T48" fmla="*/ 1520 w 3804"/>
                  <a:gd name="T49" fmla="*/ 9 h 49"/>
                  <a:gd name="T50" fmla="*/ 1581 w 3804"/>
                  <a:gd name="T51" fmla="*/ 17 h 49"/>
                  <a:gd name="T52" fmla="*/ 1642 w 3804"/>
                  <a:gd name="T53" fmla="*/ 13 h 49"/>
                  <a:gd name="T54" fmla="*/ 1703 w 3804"/>
                  <a:gd name="T55" fmla="*/ 22 h 49"/>
                  <a:gd name="T56" fmla="*/ 1764 w 3804"/>
                  <a:gd name="T57" fmla="*/ 18 h 49"/>
                  <a:gd name="T58" fmla="*/ 1824 w 3804"/>
                  <a:gd name="T59" fmla="*/ 40 h 49"/>
                  <a:gd name="T60" fmla="*/ 1885 w 3804"/>
                  <a:gd name="T61" fmla="*/ 38 h 49"/>
                  <a:gd name="T62" fmla="*/ 1946 w 3804"/>
                  <a:gd name="T63" fmla="*/ 27 h 49"/>
                  <a:gd name="T64" fmla="*/ 2007 w 3804"/>
                  <a:gd name="T65" fmla="*/ 28 h 49"/>
                  <a:gd name="T66" fmla="*/ 2068 w 3804"/>
                  <a:gd name="T67" fmla="*/ 33 h 49"/>
                  <a:gd name="T68" fmla="*/ 2129 w 3804"/>
                  <a:gd name="T69" fmla="*/ 21 h 49"/>
                  <a:gd name="T70" fmla="*/ 2190 w 3804"/>
                  <a:gd name="T71" fmla="*/ 15 h 49"/>
                  <a:gd name="T72" fmla="*/ 2250 w 3804"/>
                  <a:gd name="T73" fmla="*/ 16 h 49"/>
                  <a:gd name="T74" fmla="*/ 2311 w 3804"/>
                  <a:gd name="T75" fmla="*/ 14 h 49"/>
                  <a:gd name="T76" fmla="*/ 2372 w 3804"/>
                  <a:gd name="T77" fmla="*/ 22 h 49"/>
                  <a:gd name="T78" fmla="*/ 2433 w 3804"/>
                  <a:gd name="T79" fmla="*/ 6 h 49"/>
                  <a:gd name="T80" fmla="*/ 2494 w 3804"/>
                  <a:gd name="T81" fmla="*/ 17 h 49"/>
                  <a:gd name="T82" fmla="*/ 2555 w 3804"/>
                  <a:gd name="T83" fmla="*/ 38 h 49"/>
                  <a:gd name="T84" fmla="*/ 2616 w 3804"/>
                  <a:gd name="T85" fmla="*/ 30 h 49"/>
                  <a:gd name="T86" fmla="*/ 2676 w 3804"/>
                  <a:gd name="T87" fmla="*/ 47 h 49"/>
                  <a:gd name="T88" fmla="*/ 2737 w 3804"/>
                  <a:gd name="T89" fmla="*/ 36 h 49"/>
                  <a:gd name="T90" fmla="*/ 2798 w 3804"/>
                  <a:gd name="T91" fmla="*/ 46 h 49"/>
                  <a:gd name="T92" fmla="*/ 2859 w 3804"/>
                  <a:gd name="T93" fmla="*/ 26 h 49"/>
                  <a:gd name="T94" fmla="*/ 2920 w 3804"/>
                  <a:gd name="T95" fmla="*/ 34 h 49"/>
                  <a:gd name="T96" fmla="*/ 2981 w 3804"/>
                  <a:gd name="T97" fmla="*/ 31 h 49"/>
                  <a:gd name="T98" fmla="*/ 3041 w 3804"/>
                  <a:gd name="T99" fmla="*/ 24 h 49"/>
                  <a:gd name="T100" fmla="*/ 3102 w 3804"/>
                  <a:gd name="T101" fmla="*/ 33 h 49"/>
                  <a:gd name="T102" fmla="*/ 3163 w 3804"/>
                  <a:gd name="T103" fmla="*/ 26 h 49"/>
                  <a:gd name="T104" fmla="*/ 3224 w 3804"/>
                  <a:gd name="T105" fmla="*/ 20 h 49"/>
                  <a:gd name="T106" fmla="*/ 3285 w 3804"/>
                  <a:gd name="T107" fmla="*/ 35 h 49"/>
                  <a:gd name="T108" fmla="*/ 3345 w 3804"/>
                  <a:gd name="T109" fmla="*/ 18 h 49"/>
                  <a:gd name="T110" fmla="*/ 3407 w 3804"/>
                  <a:gd name="T111" fmla="*/ 19 h 49"/>
                  <a:gd name="T112" fmla="*/ 3467 w 3804"/>
                  <a:gd name="T113" fmla="*/ 31 h 49"/>
                  <a:gd name="T114" fmla="*/ 3528 w 3804"/>
                  <a:gd name="T115" fmla="*/ 29 h 49"/>
                  <a:gd name="T116" fmla="*/ 3589 w 3804"/>
                  <a:gd name="T117" fmla="*/ 31 h 49"/>
                  <a:gd name="T118" fmla="*/ 3650 w 3804"/>
                  <a:gd name="T119" fmla="*/ 23 h 49"/>
                  <a:gd name="T120" fmla="*/ 3710 w 3804"/>
                  <a:gd name="T121" fmla="*/ 24 h 49"/>
                  <a:gd name="T122" fmla="*/ 3771 w 3804"/>
                  <a:gd name="T123" fmla="*/ 22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49">
                    <a:moveTo>
                      <a:pt x="0" y="29"/>
                    </a:moveTo>
                    <a:lnTo>
                      <a:pt x="2" y="29"/>
                    </a:lnTo>
                    <a:lnTo>
                      <a:pt x="4" y="28"/>
                    </a:lnTo>
                    <a:lnTo>
                      <a:pt x="5" y="28"/>
                    </a:lnTo>
                    <a:lnTo>
                      <a:pt x="7" y="27"/>
                    </a:lnTo>
                    <a:lnTo>
                      <a:pt x="8" y="26"/>
                    </a:lnTo>
                    <a:lnTo>
                      <a:pt x="10" y="25"/>
                    </a:lnTo>
                    <a:lnTo>
                      <a:pt x="11" y="24"/>
                    </a:lnTo>
                    <a:lnTo>
                      <a:pt x="13" y="24"/>
                    </a:lnTo>
                    <a:lnTo>
                      <a:pt x="14" y="23"/>
                    </a:lnTo>
                    <a:lnTo>
                      <a:pt x="16" y="22"/>
                    </a:lnTo>
                    <a:lnTo>
                      <a:pt x="17" y="21"/>
                    </a:lnTo>
                    <a:lnTo>
                      <a:pt x="19" y="20"/>
                    </a:lnTo>
                    <a:lnTo>
                      <a:pt x="21" y="20"/>
                    </a:lnTo>
                    <a:lnTo>
                      <a:pt x="22" y="19"/>
                    </a:lnTo>
                    <a:lnTo>
                      <a:pt x="23" y="19"/>
                    </a:lnTo>
                    <a:lnTo>
                      <a:pt x="25" y="19"/>
                    </a:lnTo>
                    <a:lnTo>
                      <a:pt x="27" y="18"/>
                    </a:lnTo>
                    <a:lnTo>
                      <a:pt x="28" y="18"/>
                    </a:lnTo>
                    <a:lnTo>
                      <a:pt x="29" y="18"/>
                    </a:lnTo>
                    <a:lnTo>
                      <a:pt x="31" y="18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9" y="21"/>
                    </a:lnTo>
                    <a:lnTo>
                      <a:pt x="40" y="22"/>
                    </a:lnTo>
                    <a:lnTo>
                      <a:pt x="42" y="23"/>
                    </a:lnTo>
                    <a:lnTo>
                      <a:pt x="43" y="24"/>
                    </a:lnTo>
                    <a:lnTo>
                      <a:pt x="45" y="25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9" y="29"/>
                    </a:lnTo>
                    <a:lnTo>
                      <a:pt x="51" y="30"/>
                    </a:lnTo>
                    <a:lnTo>
                      <a:pt x="52" y="32"/>
                    </a:lnTo>
                    <a:lnTo>
                      <a:pt x="54" y="33"/>
                    </a:lnTo>
                    <a:lnTo>
                      <a:pt x="55" y="34"/>
                    </a:lnTo>
                    <a:lnTo>
                      <a:pt x="57" y="35"/>
                    </a:lnTo>
                    <a:lnTo>
                      <a:pt x="58" y="36"/>
                    </a:lnTo>
                    <a:lnTo>
                      <a:pt x="60" y="37"/>
                    </a:lnTo>
                    <a:lnTo>
                      <a:pt x="61" y="38"/>
                    </a:lnTo>
                    <a:lnTo>
                      <a:pt x="63" y="39"/>
                    </a:lnTo>
                    <a:lnTo>
                      <a:pt x="65" y="39"/>
                    </a:lnTo>
                    <a:lnTo>
                      <a:pt x="66" y="40"/>
                    </a:lnTo>
                    <a:lnTo>
                      <a:pt x="67" y="40"/>
                    </a:lnTo>
                    <a:lnTo>
                      <a:pt x="69" y="40"/>
                    </a:lnTo>
                    <a:lnTo>
                      <a:pt x="71" y="40"/>
                    </a:lnTo>
                    <a:lnTo>
                      <a:pt x="72" y="40"/>
                    </a:lnTo>
                    <a:lnTo>
                      <a:pt x="74" y="40"/>
                    </a:lnTo>
                    <a:lnTo>
                      <a:pt x="75" y="40"/>
                    </a:lnTo>
                    <a:lnTo>
                      <a:pt x="77" y="40"/>
                    </a:lnTo>
                    <a:lnTo>
                      <a:pt x="78" y="40"/>
                    </a:lnTo>
                    <a:lnTo>
                      <a:pt x="80" y="39"/>
                    </a:lnTo>
                    <a:lnTo>
                      <a:pt x="81" y="39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6" y="37"/>
                    </a:lnTo>
                    <a:lnTo>
                      <a:pt x="87" y="37"/>
                    </a:lnTo>
                    <a:lnTo>
                      <a:pt x="89" y="37"/>
                    </a:lnTo>
                    <a:lnTo>
                      <a:pt x="90" y="37"/>
                    </a:lnTo>
                    <a:lnTo>
                      <a:pt x="92" y="36"/>
                    </a:lnTo>
                    <a:lnTo>
                      <a:pt x="94" y="36"/>
                    </a:lnTo>
                    <a:lnTo>
                      <a:pt x="95" y="36"/>
                    </a:lnTo>
                    <a:lnTo>
                      <a:pt x="96" y="36"/>
                    </a:lnTo>
                    <a:lnTo>
                      <a:pt x="98" y="36"/>
                    </a:lnTo>
                    <a:lnTo>
                      <a:pt x="100" y="36"/>
                    </a:lnTo>
                    <a:lnTo>
                      <a:pt x="101" y="36"/>
                    </a:lnTo>
                    <a:lnTo>
                      <a:pt x="102" y="37"/>
                    </a:lnTo>
                    <a:lnTo>
                      <a:pt x="104" y="37"/>
                    </a:lnTo>
                    <a:lnTo>
                      <a:pt x="106" y="37"/>
                    </a:lnTo>
                    <a:lnTo>
                      <a:pt x="107" y="38"/>
                    </a:lnTo>
                    <a:lnTo>
                      <a:pt x="109" y="38"/>
                    </a:lnTo>
                    <a:lnTo>
                      <a:pt x="110" y="38"/>
                    </a:lnTo>
                    <a:lnTo>
                      <a:pt x="112" y="38"/>
                    </a:lnTo>
                    <a:lnTo>
                      <a:pt x="113" y="39"/>
                    </a:lnTo>
                    <a:lnTo>
                      <a:pt x="115" y="39"/>
                    </a:lnTo>
                    <a:lnTo>
                      <a:pt x="116" y="39"/>
                    </a:lnTo>
                    <a:lnTo>
                      <a:pt x="118" y="39"/>
                    </a:lnTo>
                    <a:lnTo>
                      <a:pt x="119" y="39"/>
                    </a:lnTo>
                    <a:lnTo>
                      <a:pt x="121" y="39"/>
                    </a:lnTo>
                    <a:lnTo>
                      <a:pt x="122" y="38"/>
                    </a:lnTo>
                    <a:lnTo>
                      <a:pt x="124" y="38"/>
                    </a:lnTo>
                    <a:lnTo>
                      <a:pt x="125" y="38"/>
                    </a:lnTo>
                    <a:lnTo>
                      <a:pt x="127" y="37"/>
                    </a:lnTo>
                    <a:lnTo>
                      <a:pt x="128" y="36"/>
                    </a:lnTo>
                    <a:lnTo>
                      <a:pt x="130" y="36"/>
                    </a:lnTo>
                    <a:lnTo>
                      <a:pt x="131" y="35"/>
                    </a:lnTo>
                    <a:lnTo>
                      <a:pt x="133" y="34"/>
                    </a:lnTo>
                    <a:lnTo>
                      <a:pt x="134" y="33"/>
                    </a:lnTo>
                    <a:lnTo>
                      <a:pt x="136" y="31"/>
                    </a:lnTo>
                    <a:lnTo>
                      <a:pt x="138" y="30"/>
                    </a:lnTo>
                    <a:lnTo>
                      <a:pt x="139" y="29"/>
                    </a:lnTo>
                    <a:lnTo>
                      <a:pt x="140" y="28"/>
                    </a:lnTo>
                    <a:lnTo>
                      <a:pt x="142" y="26"/>
                    </a:lnTo>
                    <a:lnTo>
                      <a:pt x="144" y="25"/>
                    </a:lnTo>
                    <a:lnTo>
                      <a:pt x="145" y="24"/>
                    </a:lnTo>
                    <a:lnTo>
                      <a:pt x="147" y="23"/>
                    </a:lnTo>
                    <a:lnTo>
                      <a:pt x="148" y="22"/>
                    </a:lnTo>
                    <a:lnTo>
                      <a:pt x="150" y="21"/>
                    </a:lnTo>
                    <a:lnTo>
                      <a:pt x="151" y="20"/>
                    </a:lnTo>
                    <a:lnTo>
                      <a:pt x="153" y="19"/>
                    </a:lnTo>
                    <a:lnTo>
                      <a:pt x="154" y="18"/>
                    </a:lnTo>
                    <a:lnTo>
                      <a:pt x="156" y="17"/>
                    </a:lnTo>
                    <a:lnTo>
                      <a:pt x="157" y="17"/>
                    </a:lnTo>
                    <a:lnTo>
                      <a:pt x="159" y="16"/>
                    </a:lnTo>
                    <a:lnTo>
                      <a:pt x="160" y="16"/>
                    </a:lnTo>
                    <a:lnTo>
                      <a:pt x="162" y="16"/>
                    </a:lnTo>
                    <a:lnTo>
                      <a:pt x="163" y="16"/>
                    </a:lnTo>
                    <a:lnTo>
                      <a:pt x="165" y="16"/>
                    </a:lnTo>
                    <a:lnTo>
                      <a:pt x="167" y="16"/>
                    </a:lnTo>
                    <a:lnTo>
                      <a:pt x="168" y="16"/>
                    </a:lnTo>
                    <a:lnTo>
                      <a:pt x="169" y="16"/>
                    </a:lnTo>
                    <a:lnTo>
                      <a:pt x="171" y="17"/>
                    </a:lnTo>
                    <a:lnTo>
                      <a:pt x="173" y="17"/>
                    </a:lnTo>
                    <a:lnTo>
                      <a:pt x="174" y="18"/>
                    </a:lnTo>
                    <a:lnTo>
                      <a:pt x="176" y="18"/>
                    </a:lnTo>
                    <a:lnTo>
                      <a:pt x="177" y="19"/>
                    </a:lnTo>
                    <a:lnTo>
                      <a:pt x="179" y="19"/>
                    </a:lnTo>
                    <a:lnTo>
                      <a:pt x="180" y="20"/>
                    </a:lnTo>
                    <a:lnTo>
                      <a:pt x="182" y="21"/>
                    </a:lnTo>
                    <a:lnTo>
                      <a:pt x="183" y="22"/>
                    </a:lnTo>
                    <a:lnTo>
                      <a:pt x="185" y="22"/>
                    </a:lnTo>
                    <a:lnTo>
                      <a:pt x="186" y="23"/>
                    </a:lnTo>
                    <a:lnTo>
                      <a:pt x="188" y="23"/>
                    </a:lnTo>
                    <a:lnTo>
                      <a:pt x="189" y="24"/>
                    </a:lnTo>
                    <a:lnTo>
                      <a:pt x="191" y="24"/>
                    </a:lnTo>
                    <a:lnTo>
                      <a:pt x="192" y="25"/>
                    </a:lnTo>
                    <a:lnTo>
                      <a:pt x="194" y="25"/>
                    </a:lnTo>
                    <a:lnTo>
                      <a:pt x="195" y="26"/>
                    </a:lnTo>
                    <a:lnTo>
                      <a:pt x="197" y="26"/>
                    </a:lnTo>
                    <a:lnTo>
                      <a:pt x="198" y="27"/>
                    </a:lnTo>
                    <a:lnTo>
                      <a:pt x="200" y="27"/>
                    </a:lnTo>
                    <a:lnTo>
                      <a:pt x="201" y="28"/>
                    </a:lnTo>
                    <a:lnTo>
                      <a:pt x="203" y="28"/>
                    </a:lnTo>
                    <a:lnTo>
                      <a:pt x="204" y="28"/>
                    </a:lnTo>
                    <a:lnTo>
                      <a:pt x="206" y="29"/>
                    </a:lnTo>
                    <a:lnTo>
                      <a:pt x="207" y="29"/>
                    </a:lnTo>
                    <a:lnTo>
                      <a:pt x="209" y="29"/>
                    </a:lnTo>
                    <a:lnTo>
                      <a:pt x="211" y="30"/>
                    </a:lnTo>
                    <a:lnTo>
                      <a:pt x="212" y="30"/>
                    </a:lnTo>
                    <a:lnTo>
                      <a:pt x="213" y="31"/>
                    </a:lnTo>
                    <a:lnTo>
                      <a:pt x="215" y="31"/>
                    </a:lnTo>
                    <a:lnTo>
                      <a:pt x="217" y="31"/>
                    </a:lnTo>
                    <a:lnTo>
                      <a:pt x="218" y="32"/>
                    </a:lnTo>
                    <a:lnTo>
                      <a:pt x="220" y="32"/>
                    </a:lnTo>
                    <a:lnTo>
                      <a:pt x="221" y="33"/>
                    </a:lnTo>
                    <a:lnTo>
                      <a:pt x="223" y="33"/>
                    </a:lnTo>
                    <a:lnTo>
                      <a:pt x="224" y="34"/>
                    </a:lnTo>
                    <a:lnTo>
                      <a:pt x="226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0" y="35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8" y="36"/>
                    </a:lnTo>
                    <a:lnTo>
                      <a:pt x="240" y="36"/>
                    </a:lnTo>
                    <a:lnTo>
                      <a:pt x="241" y="36"/>
                    </a:lnTo>
                    <a:lnTo>
                      <a:pt x="242" y="36"/>
                    </a:lnTo>
                    <a:lnTo>
                      <a:pt x="244" y="36"/>
                    </a:lnTo>
                    <a:lnTo>
                      <a:pt x="246" y="36"/>
                    </a:lnTo>
                    <a:lnTo>
                      <a:pt x="247" y="35"/>
                    </a:lnTo>
                    <a:lnTo>
                      <a:pt x="249" y="35"/>
                    </a:lnTo>
                    <a:lnTo>
                      <a:pt x="250" y="35"/>
                    </a:lnTo>
                    <a:lnTo>
                      <a:pt x="252" y="34"/>
                    </a:lnTo>
                    <a:lnTo>
                      <a:pt x="253" y="34"/>
                    </a:lnTo>
                    <a:lnTo>
                      <a:pt x="255" y="33"/>
                    </a:lnTo>
                    <a:lnTo>
                      <a:pt x="256" y="32"/>
                    </a:lnTo>
                    <a:lnTo>
                      <a:pt x="258" y="31"/>
                    </a:lnTo>
                    <a:lnTo>
                      <a:pt x="259" y="31"/>
                    </a:lnTo>
                    <a:lnTo>
                      <a:pt x="261" y="30"/>
                    </a:lnTo>
                    <a:lnTo>
                      <a:pt x="262" y="30"/>
                    </a:lnTo>
                    <a:lnTo>
                      <a:pt x="264" y="29"/>
                    </a:lnTo>
                    <a:lnTo>
                      <a:pt x="265" y="29"/>
                    </a:lnTo>
                    <a:lnTo>
                      <a:pt x="267" y="28"/>
                    </a:lnTo>
                    <a:lnTo>
                      <a:pt x="268" y="28"/>
                    </a:lnTo>
                    <a:lnTo>
                      <a:pt x="270" y="27"/>
                    </a:lnTo>
                    <a:lnTo>
                      <a:pt x="271" y="27"/>
                    </a:lnTo>
                    <a:lnTo>
                      <a:pt x="273" y="27"/>
                    </a:lnTo>
                    <a:lnTo>
                      <a:pt x="274" y="27"/>
                    </a:lnTo>
                    <a:lnTo>
                      <a:pt x="276" y="26"/>
                    </a:lnTo>
                    <a:lnTo>
                      <a:pt x="278" y="26"/>
                    </a:lnTo>
                    <a:lnTo>
                      <a:pt x="279" y="27"/>
                    </a:lnTo>
                    <a:lnTo>
                      <a:pt x="280" y="27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8"/>
                    </a:lnTo>
                    <a:lnTo>
                      <a:pt x="288" y="29"/>
                    </a:lnTo>
                    <a:lnTo>
                      <a:pt x="290" y="29"/>
                    </a:lnTo>
                    <a:lnTo>
                      <a:pt x="291" y="30"/>
                    </a:lnTo>
                    <a:lnTo>
                      <a:pt x="293" y="31"/>
                    </a:lnTo>
                    <a:lnTo>
                      <a:pt x="294" y="31"/>
                    </a:lnTo>
                    <a:lnTo>
                      <a:pt x="296" y="32"/>
                    </a:lnTo>
                    <a:lnTo>
                      <a:pt x="297" y="32"/>
                    </a:lnTo>
                    <a:lnTo>
                      <a:pt x="299" y="33"/>
                    </a:lnTo>
                    <a:lnTo>
                      <a:pt x="300" y="34"/>
                    </a:lnTo>
                    <a:lnTo>
                      <a:pt x="302" y="34"/>
                    </a:lnTo>
                    <a:lnTo>
                      <a:pt x="303" y="34"/>
                    </a:lnTo>
                    <a:lnTo>
                      <a:pt x="305" y="35"/>
                    </a:lnTo>
                    <a:lnTo>
                      <a:pt x="307" y="35"/>
                    </a:lnTo>
                    <a:lnTo>
                      <a:pt x="308" y="35"/>
                    </a:lnTo>
                    <a:lnTo>
                      <a:pt x="309" y="35"/>
                    </a:lnTo>
                    <a:lnTo>
                      <a:pt x="311" y="36"/>
                    </a:lnTo>
                    <a:lnTo>
                      <a:pt x="313" y="36"/>
                    </a:lnTo>
                    <a:lnTo>
                      <a:pt x="314" y="36"/>
                    </a:lnTo>
                    <a:lnTo>
                      <a:pt x="315" y="35"/>
                    </a:lnTo>
                    <a:lnTo>
                      <a:pt x="317" y="35"/>
                    </a:lnTo>
                    <a:lnTo>
                      <a:pt x="319" y="35"/>
                    </a:lnTo>
                    <a:lnTo>
                      <a:pt x="320" y="35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5" y="33"/>
                    </a:lnTo>
                    <a:lnTo>
                      <a:pt x="326" y="33"/>
                    </a:lnTo>
                    <a:lnTo>
                      <a:pt x="328" y="32"/>
                    </a:lnTo>
                    <a:lnTo>
                      <a:pt x="329" y="32"/>
                    </a:lnTo>
                    <a:lnTo>
                      <a:pt x="331" y="31"/>
                    </a:lnTo>
                    <a:lnTo>
                      <a:pt x="332" y="30"/>
                    </a:lnTo>
                    <a:lnTo>
                      <a:pt x="334" y="30"/>
                    </a:lnTo>
                    <a:lnTo>
                      <a:pt x="335" y="29"/>
                    </a:lnTo>
                    <a:lnTo>
                      <a:pt x="337" y="29"/>
                    </a:lnTo>
                    <a:lnTo>
                      <a:pt x="338" y="28"/>
                    </a:lnTo>
                    <a:lnTo>
                      <a:pt x="340" y="28"/>
                    </a:lnTo>
                    <a:lnTo>
                      <a:pt x="341" y="27"/>
                    </a:lnTo>
                    <a:lnTo>
                      <a:pt x="343" y="27"/>
                    </a:lnTo>
                    <a:lnTo>
                      <a:pt x="344" y="26"/>
                    </a:lnTo>
                    <a:lnTo>
                      <a:pt x="346" y="26"/>
                    </a:lnTo>
                    <a:lnTo>
                      <a:pt x="347" y="26"/>
                    </a:lnTo>
                    <a:lnTo>
                      <a:pt x="349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3" y="25"/>
                    </a:lnTo>
                    <a:lnTo>
                      <a:pt x="355" y="24"/>
                    </a:lnTo>
                    <a:lnTo>
                      <a:pt x="357" y="24"/>
                    </a:lnTo>
                    <a:lnTo>
                      <a:pt x="358" y="24"/>
                    </a:lnTo>
                    <a:lnTo>
                      <a:pt x="359" y="24"/>
                    </a:lnTo>
                    <a:lnTo>
                      <a:pt x="361" y="24"/>
                    </a:lnTo>
                    <a:lnTo>
                      <a:pt x="363" y="24"/>
                    </a:lnTo>
                    <a:lnTo>
                      <a:pt x="364" y="24"/>
                    </a:lnTo>
                    <a:lnTo>
                      <a:pt x="366" y="24"/>
                    </a:lnTo>
                    <a:lnTo>
                      <a:pt x="367" y="24"/>
                    </a:lnTo>
                    <a:lnTo>
                      <a:pt x="369" y="24"/>
                    </a:lnTo>
                    <a:lnTo>
                      <a:pt x="370" y="24"/>
                    </a:lnTo>
                    <a:lnTo>
                      <a:pt x="372" y="24"/>
                    </a:lnTo>
                    <a:lnTo>
                      <a:pt x="373" y="24"/>
                    </a:lnTo>
                    <a:lnTo>
                      <a:pt x="375" y="24"/>
                    </a:lnTo>
                    <a:lnTo>
                      <a:pt x="376" y="24"/>
                    </a:lnTo>
                    <a:lnTo>
                      <a:pt x="378" y="23"/>
                    </a:lnTo>
                    <a:lnTo>
                      <a:pt x="380" y="23"/>
                    </a:lnTo>
                    <a:lnTo>
                      <a:pt x="381" y="23"/>
                    </a:lnTo>
                    <a:lnTo>
                      <a:pt x="382" y="23"/>
                    </a:lnTo>
                    <a:lnTo>
                      <a:pt x="384" y="23"/>
                    </a:lnTo>
                    <a:lnTo>
                      <a:pt x="386" y="23"/>
                    </a:lnTo>
                    <a:lnTo>
                      <a:pt x="387" y="22"/>
                    </a:lnTo>
                    <a:lnTo>
                      <a:pt x="388" y="22"/>
                    </a:lnTo>
                    <a:lnTo>
                      <a:pt x="390" y="22"/>
                    </a:lnTo>
                    <a:lnTo>
                      <a:pt x="392" y="22"/>
                    </a:lnTo>
                    <a:lnTo>
                      <a:pt x="393" y="21"/>
                    </a:lnTo>
                    <a:lnTo>
                      <a:pt x="395" y="21"/>
                    </a:lnTo>
                    <a:lnTo>
                      <a:pt x="396" y="21"/>
                    </a:lnTo>
                    <a:lnTo>
                      <a:pt x="398" y="20"/>
                    </a:lnTo>
                    <a:lnTo>
                      <a:pt x="399" y="20"/>
                    </a:lnTo>
                    <a:lnTo>
                      <a:pt x="401" y="20"/>
                    </a:lnTo>
                    <a:lnTo>
                      <a:pt x="402" y="20"/>
                    </a:lnTo>
                    <a:lnTo>
                      <a:pt x="404" y="20"/>
                    </a:lnTo>
                    <a:lnTo>
                      <a:pt x="405" y="20"/>
                    </a:lnTo>
                    <a:lnTo>
                      <a:pt x="407" y="20"/>
                    </a:lnTo>
                    <a:lnTo>
                      <a:pt x="408" y="20"/>
                    </a:lnTo>
                    <a:lnTo>
                      <a:pt x="410" y="20"/>
                    </a:lnTo>
                    <a:lnTo>
                      <a:pt x="411" y="20"/>
                    </a:lnTo>
                    <a:lnTo>
                      <a:pt x="413" y="20"/>
                    </a:lnTo>
                    <a:lnTo>
                      <a:pt x="414" y="20"/>
                    </a:lnTo>
                    <a:lnTo>
                      <a:pt x="416" y="20"/>
                    </a:lnTo>
                    <a:lnTo>
                      <a:pt x="417" y="21"/>
                    </a:lnTo>
                    <a:lnTo>
                      <a:pt x="419" y="21"/>
                    </a:lnTo>
                    <a:lnTo>
                      <a:pt x="420" y="21"/>
                    </a:lnTo>
                    <a:lnTo>
                      <a:pt x="422" y="22"/>
                    </a:lnTo>
                    <a:lnTo>
                      <a:pt x="424" y="22"/>
                    </a:lnTo>
                    <a:lnTo>
                      <a:pt x="425" y="23"/>
                    </a:lnTo>
                    <a:lnTo>
                      <a:pt x="426" y="23"/>
                    </a:lnTo>
                    <a:lnTo>
                      <a:pt x="428" y="23"/>
                    </a:lnTo>
                    <a:lnTo>
                      <a:pt x="430" y="24"/>
                    </a:lnTo>
                    <a:lnTo>
                      <a:pt x="431" y="24"/>
                    </a:lnTo>
                    <a:lnTo>
                      <a:pt x="433" y="25"/>
                    </a:lnTo>
                    <a:lnTo>
                      <a:pt x="434" y="25"/>
                    </a:lnTo>
                    <a:lnTo>
                      <a:pt x="436" y="25"/>
                    </a:lnTo>
                    <a:lnTo>
                      <a:pt x="437" y="26"/>
                    </a:lnTo>
                    <a:lnTo>
                      <a:pt x="439" y="26"/>
                    </a:lnTo>
                    <a:lnTo>
                      <a:pt x="440" y="26"/>
                    </a:lnTo>
                    <a:lnTo>
                      <a:pt x="442" y="27"/>
                    </a:lnTo>
                    <a:lnTo>
                      <a:pt x="443" y="27"/>
                    </a:lnTo>
                    <a:lnTo>
                      <a:pt x="445" y="28"/>
                    </a:lnTo>
                    <a:lnTo>
                      <a:pt x="446" y="28"/>
                    </a:lnTo>
                    <a:lnTo>
                      <a:pt x="448" y="28"/>
                    </a:lnTo>
                    <a:lnTo>
                      <a:pt x="449" y="28"/>
                    </a:lnTo>
                    <a:lnTo>
                      <a:pt x="451" y="28"/>
                    </a:lnTo>
                    <a:lnTo>
                      <a:pt x="453" y="28"/>
                    </a:lnTo>
                    <a:lnTo>
                      <a:pt x="454" y="28"/>
                    </a:lnTo>
                    <a:lnTo>
                      <a:pt x="455" y="28"/>
                    </a:lnTo>
                    <a:lnTo>
                      <a:pt x="457" y="28"/>
                    </a:lnTo>
                    <a:lnTo>
                      <a:pt x="459" y="28"/>
                    </a:lnTo>
                    <a:lnTo>
                      <a:pt x="460" y="28"/>
                    </a:lnTo>
                    <a:lnTo>
                      <a:pt x="461" y="28"/>
                    </a:lnTo>
                    <a:lnTo>
                      <a:pt x="463" y="28"/>
                    </a:lnTo>
                    <a:lnTo>
                      <a:pt x="465" y="27"/>
                    </a:lnTo>
                    <a:lnTo>
                      <a:pt x="466" y="27"/>
                    </a:lnTo>
                    <a:lnTo>
                      <a:pt x="468" y="27"/>
                    </a:lnTo>
                    <a:lnTo>
                      <a:pt x="469" y="26"/>
                    </a:lnTo>
                    <a:lnTo>
                      <a:pt x="470" y="26"/>
                    </a:lnTo>
                    <a:lnTo>
                      <a:pt x="472" y="26"/>
                    </a:lnTo>
                    <a:lnTo>
                      <a:pt x="474" y="26"/>
                    </a:lnTo>
                    <a:lnTo>
                      <a:pt x="475" y="25"/>
                    </a:lnTo>
                    <a:lnTo>
                      <a:pt x="477" y="25"/>
                    </a:lnTo>
                    <a:lnTo>
                      <a:pt x="478" y="25"/>
                    </a:lnTo>
                    <a:lnTo>
                      <a:pt x="480" y="25"/>
                    </a:lnTo>
                    <a:lnTo>
                      <a:pt x="481" y="24"/>
                    </a:lnTo>
                    <a:lnTo>
                      <a:pt x="483" y="24"/>
                    </a:lnTo>
                    <a:lnTo>
                      <a:pt x="484" y="24"/>
                    </a:lnTo>
                    <a:lnTo>
                      <a:pt x="486" y="24"/>
                    </a:lnTo>
                    <a:lnTo>
                      <a:pt x="487" y="24"/>
                    </a:lnTo>
                    <a:lnTo>
                      <a:pt x="489" y="24"/>
                    </a:lnTo>
                    <a:lnTo>
                      <a:pt x="490" y="24"/>
                    </a:lnTo>
                    <a:lnTo>
                      <a:pt x="492" y="24"/>
                    </a:lnTo>
                    <a:lnTo>
                      <a:pt x="493" y="24"/>
                    </a:lnTo>
                    <a:lnTo>
                      <a:pt x="495" y="24"/>
                    </a:lnTo>
                    <a:lnTo>
                      <a:pt x="497" y="24"/>
                    </a:lnTo>
                    <a:lnTo>
                      <a:pt x="498" y="24"/>
                    </a:lnTo>
                    <a:lnTo>
                      <a:pt x="499" y="24"/>
                    </a:lnTo>
                    <a:lnTo>
                      <a:pt x="501" y="24"/>
                    </a:lnTo>
                    <a:lnTo>
                      <a:pt x="503" y="24"/>
                    </a:lnTo>
                    <a:lnTo>
                      <a:pt x="504" y="24"/>
                    </a:lnTo>
                    <a:lnTo>
                      <a:pt x="506" y="24"/>
                    </a:lnTo>
                    <a:lnTo>
                      <a:pt x="507" y="24"/>
                    </a:lnTo>
                    <a:lnTo>
                      <a:pt x="509" y="24"/>
                    </a:lnTo>
                    <a:lnTo>
                      <a:pt x="510" y="24"/>
                    </a:lnTo>
                    <a:lnTo>
                      <a:pt x="512" y="24"/>
                    </a:lnTo>
                    <a:lnTo>
                      <a:pt x="513" y="24"/>
                    </a:lnTo>
                    <a:lnTo>
                      <a:pt x="515" y="24"/>
                    </a:lnTo>
                    <a:lnTo>
                      <a:pt x="516" y="24"/>
                    </a:lnTo>
                    <a:lnTo>
                      <a:pt x="518" y="24"/>
                    </a:lnTo>
                    <a:lnTo>
                      <a:pt x="519" y="24"/>
                    </a:lnTo>
                    <a:lnTo>
                      <a:pt x="521" y="24"/>
                    </a:lnTo>
                    <a:lnTo>
                      <a:pt x="522" y="24"/>
                    </a:lnTo>
                    <a:lnTo>
                      <a:pt x="524" y="24"/>
                    </a:lnTo>
                    <a:lnTo>
                      <a:pt x="526" y="24"/>
                    </a:lnTo>
                    <a:lnTo>
                      <a:pt x="527" y="24"/>
                    </a:lnTo>
                    <a:lnTo>
                      <a:pt x="528" y="24"/>
                    </a:lnTo>
                    <a:lnTo>
                      <a:pt x="530" y="24"/>
                    </a:lnTo>
                    <a:lnTo>
                      <a:pt x="532" y="24"/>
                    </a:lnTo>
                    <a:lnTo>
                      <a:pt x="533" y="24"/>
                    </a:lnTo>
                    <a:lnTo>
                      <a:pt x="535" y="24"/>
                    </a:lnTo>
                    <a:lnTo>
                      <a:pt x="536" y="24"/>
                    </a:lnTo>
                    <a:lnTo>
                      <a:pt x="537" y="24"/>
                    </a:lnTo>
                    <a:lnTo>
                      <a:pt x="539" y="24"/>
                    </a:lnTo>
                    <a:lnTo>
                      <a:pt x="541" y="24"/>
                    </a:lnTo>
                    <a:lnTo>
                      <a:pt x="542" y="24"/>
                    </a:lnTo>
                    <a:lnTo>
                      <a:pt x="543" y="24"/>
                    </a:lnTo>
                    <a:lnTo>
                      <a:pt x="545" y="24"/>
                    </a:lnTo>
                    <a:lnTo>
                      <a:pt x="547" y="24"/>
                    </a:lnTo>
                    <a:lnTo>
                      <a:pt x="548" y="24"/>
                    </a:lnTo>
                    <a:lnTo>
                      <a:pt x="550" y="24"/>
                    </a:lnTo>
                    <a:lnTo>
                      <a:pt x="551" y="24"/>
                    </a:lnTo>
                    <a:lnTo>
                      <a:pt x="553" y="24"/>
                    </a:lnTo>
                    <a:lnTo>
                      <a:pt x="554" y="24"/>
                    </a:lnTo>
                    <a:lnTo>
                      <a:pt x="556" y="24"/>
                    </a:lnTo>
                    <a:lnTo>
                      <a:pt x="557" y="24"/>
                    </a:lnTo>
                    <a:lnTo>
                      <a:pt x="559" y="24"/>
                    </a:lnTo>
                    <a:lnTo>
                      <a:pt x="560" y="24"/>
                    </a:lnTo>
                    <a:lnTo>
                      <a:pt x="562" y="24"/>
                    </a:lnTo>
                    <a:lnTo>
                      <a:pt x="564" y="24"/>
                    </a:lnTo>
                    <a:lnTo>
                      <a:pt x="565" y="24"/>
                    </a:lnTo>
                    <a:lnTo>
                      <a:pt x="566" y="24"/>
                    </a:lnTo>
                    <a:lnTo>
                      <a:pt x="568" y="24"/>
                    </a:lnTo>
                    <a:lnTo>
                      <a:pt x="570" y="24"/>
                    </a:lnTo>
                    <a:lnTo>
                      <a:pt x="571" y="24"/>
                    </a:lnTo>
                    <a:lnTo>
                      <a:pt x="572" y="24"/>
                    </a:lnTo>
                    <a:lnTo>
                      <a:pt x="574" y="24"/>
                    </a:lnTo>
                    <a:lnTo>
                      <a:pt x="576" y="24"/>
                    </a:lnTo>
                    <a:lnTo>
                      <a:pt x="577" y="24"/>
                    </a:lnTo>
                    <a:lnTo>
                      <a:pt x="579" y="24"/>
                    </a:lnTo>
                    <a:lnTo>
                      <a:pt x="580" y="24"/>
                    </a:lnTo>
                    <a:lnTo>
                      <a:pt x="582" y="23"/>
                    </a:lnTo>
                    <a:lnTo>
                      <a:pt x="583" y="23"/>
                    </a:lnTo>
                    <a:lnTo>
                      <a:pt x="585" y="23"/>
                    </a:lnTo>
                    <a:lnTo>
                      <a:pt x="586" y="23"/>
                    </a:lnTo>
                    <a:lnTo>
                      <a:pt x="588" y="23"/>
                    </a:lnTo>
                    <a:lnTo>
                      <a:pt x="589" y="23"/>
                    </a:lnTo>
                    <a:lnTo>
                      <a:pt x="591" y="23"/>
                    </a:lnTo>
                    <a:lnTo>
                      <a:pt x="592" y="23"/>
                    </a:lnTo>
                    <a:lnTo>
                      <a:pt x="594" y="23"/>
                    </a:lnTo>
                    <a:lnTo>
                      <a:pt x="595" y="23"/>
                    </a:lnTo>
                    <a:lnTo>
                      <a:pt x="597" y="23"/>
                    </a:lnTo>
                    <a:lnTo>
                      <a:pt x="599" y="23"/>
                    </a:lnTo>
                    <a:lnTo>
                      <a:pt x="600" y="23"/>
                    </a:lnTo>
                    <a:lnTo>
                      <a:pt x="601" y="23"/>
                    </a:lnTo>
                    <a:lnTo>
                      <a:pt x="603" y="23"/>
                    </a:lnTo>
                    <a:lnTo>
                      <a:pt x="604" y="23"/>
                    </a:lnTo>
                    <a:lnTo>
                      <a:pt x="606" y="23"/>
                    </a:lnTo>
                    <a:lnTo>
                      <a:pt x="608" y="23"/>
                    </a:lnTo>
                    <a:lnTo>
                      <a:pt x="609" y="23"/>
                    </a:lnTo>
                    <a:lnTo>
                      <a:pt x="610" y="23"/>
                    </a:lnTo>
                    <a:lnTo>
                      <a:pt x="612" y="23"/>
                    </a:lnTo>
                    <a:lnTo>
                      <a:pt x="614" y="23"/>
                    </a:lnTo>
                    <a:lnTo>
                      <a:pt x="615" y="23"/>
                    </a:lnTo>
                    <a:lnTo>
                      <a:pt x="616" y="23"/>
                    </a:lnTo>
                    <a:lnTo>
                      <a:pt x="618" y="23"/>
                    </a:lnTo>
                    <a:lnTo>
                      <a:pt x="620" y="23"/>
                    </a:lnTo>
                    <a:lnTo>
                      <a:pt x="621" y="23"/>
                    </a:lnTo>
                    <a:lnTo>
                      <a:pt x="623" y="23"/>
                    </a:lnTo>
                    <a:lnTo>
                      <a:pt x="624" y="23"/>
                    </a:lnTo>
                    <a:lnTo>
                      <a:pt x="626" y="23"/>
                    </a:lnTo>
                    <a:lnTo>
                      <a:pt x="627" y="23"/>
                    </a:lnTo>
                    <a:lnTo>
                      <a:pt x="629" y="23"/>
                    </a:lnTo>
                    <a:lnTo>
                      <a:pt x="630" y="23"/>
                    </a:lnTo>
                    <a:lnTo>
                      <a:pt x="632" y="23"/>
                    </a:lnTo>
                    <a:lnTo>
                      <a:pt x="633" y="24"/>
                    </a:lnTo>
                    <a:lnTo>
                      <a:pt x="635" y="24"/>
                    </a:lnTo>
                    <a:lnTo>
                      <a:pt x="637" y="24"/>
                    </a:lnTo>
                    <a:lnTo>
                      <a:pt x="638" y="25"/>
                    </a:lnTo>
                    <a:lnTo>
                      <a:pt x="639" y="25"/>
                    </a:lnTo>
                    <a:lnTo>
                      <a:pt x="641" y="26"/>
                    </a:lnTo>
                    <a:lnTo>
                      <a:pt x="643" y="26"/>
                    </a:lnTo>
                    <a:lnTo>
                      <a:pt x="644" y="27"/>
                    </a:lnTo>
                    <a:lnTo>
                      <a:pt x="645" y="28"/>
                    </a:lnTo>
                    <a:lnTo>
                      <a:pt x="647" y="28"/>
                    </a:lnTo>
                    <a:lnTo>
                      <a:pt x="649" y="29"/>
                    </a:lnTo>
                    <a:lnTo>
                      <a:pt x="650" y="30"/>
                    </a:lnTo>
                    <a:lnTo>
                      <a:pt x="652" y="31"/>
                    </a:lnTo>
                    <a:lnTo>
                      <a:pt x="653" y="31"/>
                    </a:lnTo>
                    <a:lnTo>
                      <a:pt x="655" y="32"/>
                    </a:lnTo>
                    <a:lnTo>
                      <a:pt x="656" y="33"/>
                    </a:lnTo>
                    <a:lnTo>
                      <a:pt x="658" y="34"/>
                    </a:lnTo>
                    <a:lnTo>
                      <a:pt x="659" y="35"/>
                    </a:lnTo>
                    <a:lnTo>
                      <a:pt x="661" y="35"/>
                    </a:lnTo>
                    <a:lnTo>
                      <a:pt x="662" y="36"/>
                    </a:lnTo>
                    <a:lnTo>
                      <a:pt x="664" y="37"/>
                    </a:lnTo>
                    <a:lnTo>
                      <a:pt x="666" y="37"/>
                    </a:lnTo>
                    <a:lnTo>
                      <a:pt x="667" y="38"/>
                    </a:lnTo>
                    <a:lnTo>
                      <a:pt x="668" y="38"/>
                    </a:lnTo>
                    <a:lnTo>
                      <a:pt x="670" y="39"/>
                    </a:lnTo>
                    <a:lnTo>
                      <a:pt x="671" y="39"/>
                    </a:lnTo>
                    <a:lnTo>
                      <a:pt x="673" y="40"/>
                    </a:lnTo>
                    <a:lnTo>
                      <a:pt x="674" y="40"/>
                    </a:lnTo>
                    <a:lnTo>
                      <a:pt x="676" y="40"/>
                    </a:lnTo>
                    <a:lnTo>
                      <a:pt x="677" y="40"/>
                    </a:lnTo>
                    <a:lnTo>
                      <a:pt x="679" y="40"/>
                    </a:lnTo>
                    <a:lnTo>
                      <a:pt x="681" y="40"/>
                    </a:lnTo>
                    <a:lnTo>
                      <a:pt x="682" y="40"/>
                    </a:lnTo>
                    <a:lnTo>
                      <a:pt x="683" y="40"/>
                    </a:lnTo>
                    <a:lnTo>
                      <a:pt x="685" y="39"/>
                    </a:lnTo>
                    <a:lnTo>
                      <a:pt x="687" y="38"/>
                    </a:lnTo>
                    <a:lnTo>
                      <a:pt x="688" y="38"/>
                    </a:lnTo>
                    <a:lnTo>
                      <a:pt x="690" y="37"/>
                    </a:lnTo>
                    <a:lnTo>
                      <a:pt x="691" y="37"/>
                    </a:lnTo>
                    <a:lnTo>
                      <a:pt x="693" y="36"/>
                    </a:lnTo>
                    <a:lnTo>
                      <a:pt x="694" y="35"/>
                    </a:lnTo>
                    <a:lnTo>
                      <a:pt x="696" y="35"/>
                    </a:lnTo>
                    <a:lnTo>
                      <a:pt x="697" y="34"/>
                    </a:lnTo>
                    <a:lnTo>
                      <a:pt x="699" y="33"/>
                    </a:lnTo>
                    <a:lnTo>
                      <a:pt x="700" y="32"/>
                    </a:lnTo>
                    <a:lnTo>
                      <a:pt x="702" y="31"/>
                    </a:lnTo>
                    <a:lnTo>
                      <a:pt x="703" y="31"/>
                    </a:lnTo>
                    <a:lnTo>
                      <a:pt x="705" y="30"/>
                    </a:lnTo>
                    <a:lnTo>
                      <a:pt x="706" y="29"/>
                    </a:lnTo>
                    <a:lnTo>
                      <a:pt x="708" y="28"/>
                    </a:lnTo>
                    <a:lnTo>
                      <a:pt x="710" y="28"/>
                    </a:lnTo>
                    <a:lnTo>
                      <a:pt x="711" y="27"/>
                    </a:lnTo>
                    <a:lnTo>
                      <a:pt x="712" y="26"/>
                    </a:lnTo>
                    <a:lnTo>
                      <a:pt x="714" y="26"/>
                    </a:lnTo>
                    <a:lnTo>
                      <a:pt x="716" y="25"/>
                    </a:lnTo>
                    <a:lnTo>
                      <a:pt x="717" y="25"/>
                    </a:lnTo>
                    <a:lnTo>
                      <a:pt x="718" y="25"/>
                    </a:lnTo>
                    <a:lnTo>
                      <a:pt x="720" y="25"/>
                    </a:lnTo>
                    <a:lnTo>
                      <a:pt x="722" y="24"/>
                    </a:lnTo>
                    <a:lnTo>
                      <a:pt x="723" y="24"/>
                    </a:lnTo>
                    <a:lnTo>
                      <a:pt x="725" y="25"/>
                    </a:lnTo>
                    <a:lnTo>
                      <a:pt x="726" y="25"/>
                    </a:lnTo>
                    <a:lnTo>
                      <a:pt x="728" y="25"/>
                    </a:lnTo>
                    <a:lnTo>
                      <a:pt x="729" y="25"/>
                    </a:lnTo>
                    <a:lnTo>
                      <a:pt x="731" y="25"/>
                    </a:lnTo>
                    <a:lnTo>
                      <a:pt x="732" y="26"/>
                    </a:lnTo>
                    <a:lnTo>
                      <a:pt x="734" y="26"/>
                    </a:lnTo>
                    <a:lnTo>
                      <a:pt x="735" y="27"/>
                    </a:lnTo>
                    <a:lnTo>
                      <a:pt x="737" y="28"/>
                    </a:lnTo>
                    <a:lnTo>
                      <a:pt x="738" y="28"/>
                    </a:lnTo>
                    <a:lnTo>
                      <a:pt x="740" y="29"/>
                    </a:lnTo>
                    <a:lnTo>
                      <a:pt x="741" y="29"/>
                    </a:lnTo>
                    <a:lnTo>
                      <a:pt x="743" y="30"/>
                    </a:lnTo>
                    <a:lnTo>
                      <a:pt x="744" y="31"/>
                    </a:lnTo>
                    <a:lnTo>
                      <a:pt x="746" y="31"/>
                    </a:lnTo>
                    <a:lnTo>
                      <a:pt x="747" y="32"/>
                    </a:lnTo>
                    <a:lnTo>
                      <a:pt x="749" y="32"/>
                    </a:lnTo>
                    <a:lnTo>
                      <a:pt x="750" y="33"/>
                    </a:lnTo>
                    <a:lnTo>
                      <a:pt x="752" y="34"/>
                    </a:lnTo>
                    <a:lnTo>
                      <a:pt x="754" y="34"/>
                    </a:lnTo>
                    <a:lnTo>
                      <a:pt x="755" y="34"/>
                    </a:lnTo>
                    <a:lnTo>
                      <a:pt x="756" y="35"/>
                    </a:lnTo>
                    <a:lnTo>
                      <a:pt x="758" y="35"/>
                    </a:lnTo>
                    <a:lnTo>
                      <a:pt x="760" y="35"/>
                    </a:lnTo>
                    <a:lnTo>
                      <a:pt x="761" y="35"/>
                    </a:lnTo>
                    <a:lnTo>
                      <a:pt x="763" y="35"/>
                    </a:lnTo>
                    <a:lnTo>
                      <a:pt x="764" y="35"/>
                    </a:lnTo>
                    <a:lnTo>
                      <a:pt x="766" y="35"/>
                    </a:lnTo>
                    <a:lnTo>
                      <a:pt x="767" y="35"/>
                    </a:lnTo>
                    <a:lnTo>
                      <a:pt x="769" y="35"/>
                    </a:lnTo>
                    <a:lnTo>
                      <a:pt x="770" y="34"/>
                    </a:lnTo>
                    <a:lnTo>
                      <a:pt x="772" y="34"/>
                    </a:lnTo>
                    <a:lnTo>
                      <a:pt x="773" y="33"/>
                    </a:lnTo>
                    <a:lnTo>
                      <a:pt x="775" y="33"/>
                    </a:lnTo>
                    <a:lnTo>
                      <a:pt x="776" y="32"/>
                    </a:lnTo>
                    <a:lnTo>
                      <a:pt x="778" y="31"/>
                    </a:lnTo>
                    <a:lnTo>
                      <a:pt x="779" y="31"/>
                    </a:lnTo>
                    <a:lnTo>
                      <a:pt x="781" y="30"/>
                    </a:lnTo>
                    <a:lnTo>
                      <a:pt x="783" y="29"/>
                    </a:lnTo>
                    <a:lnTo>
                      <a:pt x="784" y="29"/>
                    </a:lnTo>
                    <a:lnTo>
                      <a:pt x="785" y="28"/>
                    </a:lnTo>
                    <a:lnTo>
                      <a:pt x="787" y="27"/>
                    </a:lnTo>
                    <a:lnTo>
                      <a:pt x="789" y="26"/>
                    </a:lnTo>
                    <a:lnTo>
                      <a:pt x="790" y="25"/>
                    </a:lnTo>
                    <a:lnTo>
                      <a:pt x="792" y="25"/>
                    </a:lnTo>
                    <a:lnTo>
                      <a:pt x="793" y="24"/>
                    </a:lnTo>
                    <a:lnTo>
                      <a:pt x="795" y="24"/>
                    </a:lnTo>
                    <a:lnTo>
                      <a:pt x="796" y="23"/>
                    </a:lnTo>
                    <a:lnTo>
                      <a:pt x="798" y="22"/>
                    </a:lnTo>
                    <a:lnTo>
                      <a:pt x="799" y="22"/>
                    </a:lnTo>
                    <a:lnTo>
                      <a:pt x="801" y="22"/>
                    </a:lnTo>
                    <a:lnTo>
                      <a:pt x="802" y="21"/>
                    </a:lnTo>
                    <a:lnTo>
                      <a:pt x="804" y="21"/>
                    </a:lnTo>
                    <a:lnTo>
                      <a:pt x="805" y="21"/>
                    </a:lnTo>
                    <a:lnTo>
                      <a:pt x="807" y="20"/>
                    </a:lnTo>
                    <a:lnTo>
                      <a:pt x="808" y="20"/>
                    </a:lnTo>
                    <a:lnTo>
                      <a:pt x="810" y="20"/>
                    </a:lnTo>
                    <a:lnTo>
                      <a:pt x="811" y="20"/>
                    </a:lnTo>
                    <a:lnTo>
                      <a:pt x="813" y="21"/>
                    </a:lnTo>
                    <a:lnTo>
                      <a:pt x="814" y="21"/>
                    </a:lnTo>
                    <a:lnTo>
                      <a:pt x="816" y="21"/>
                    </a:lnTo>
                    <a:lnTo>
                      <a:pt x="817" y="22"/>
                    </a:lnTo>
                    <a:lnTo>
                      <a:pt x="819" y="22"/>
                    </a:lnTo>
                    <a:lnTo>
                      <a:pt x="820" y="22"/>
                    </a:lnTo>
                    <a:lnTo>
                      <a:pt x="822" y="23"/>
                    </a:lnTo>
                    <a:lnTo>
                      <a:pt x="823" y="23"/>
                    </a:lnTo>
                    <a:lnTo>
                      <a:pt x="825" y="23"/>
                    </a:lnTo>
                    <a:lnTo>
                      <a:pt x="827" y="24"/>
                    </a:lnTo>
                    <a:lnTo>
                      <a:pt x="828" y="24"/>
                    </a:lnTo>
                    <a:lnTo>
                      <a:pt x="829" y="25"/>
                    </a:lnTo>
                    <a:lnTo>
                      <a:pt x="831" y="25"/>
                    </a:lnTo>
                    <a:lnTo>
                      <a:pt x="833" y="26"/>
                    </a:lnTo>
                    <a:lnTo>
                      <a:pt x="834" y="26"/>
                    </a:lnTo>
                    <a:lnTo>
                      <a:pt x="836" y="26"/>
                    </a:lnTo>
                    <a:lnTo>
                      <a:pt x="837" y="27"/>
                    </a:lnTo>
                    <a:lnTo>
                      <a:pt x="839" y="28"/>
                    </a:lnTo>
                    <a:lnTo>
                      <a:pt x="840" y="28"/>
                    </a:lnTo>
                    <a:lnTo>
                      <a:pt x="842" y="28"/>
                    </a:lnTo>
                    <a:lnTo>
                      <a:pt x="843" y="29"/>
                    </a:lnTo>
                    <a:lnTo>
                      <a:pt x="845" y="29"/>
                    </a:lnTo>
                    <a:lnTo>
                      <a:pt x="846" y="29"/>
                    </a:lnTo>
                    <a:lnTo>
                      <a:pt x="848" y="29"/>
                    </a:lnTo>
                    <a:lnTo>
                      <a:pt x="849" y="30"/>
                    </a:lnTo>
                    <a:lnTo>
                      <a:pt x="851" y="30"/>
                    </a:lnTo>
                    <a:lnTo>
                      <a:pt x="852" y="30"/>
                    </a:lnTo>
                    <a:lnTo>
                      <a:pt x="854" y="30"/>
                    </a:lnTo>
                    <a:lnTo>
                      <a:pt x="856" y="30"/>
                    </a:lnTo>
                    <a:lnTo>
                      <a:pt x="857" y="30"/>
                    </a:lnTo>
                    <a:lnTo>
                      <a:pt x="858" y="30"/>
                    </a:lnTo>
                    <a:lnTo>
                      <a:pt x="860" y="30"/>
                    </a:lnTo>
                    <a:lnTo>
                      <a:pt x="862" y="30"/>
                    </a:lnTo>
                    <a:lnTo>
                      <a:pt x="863" y="30"/>
                    </a:lnTo>
                    <a:lnTo>
                      <a:pt x="865" y="30"/>
                    </a:lnTo>
                    <a:lnTo>
                      <a:pt x="866" y="30"/>
                    </a:lnTo>
                    <a:lnTo>
                      <a:pt x="868" y="30"/>
                    </a:lnTo>
                    <a:lnTo>
                      <a:pt x="869" y="29"/>
                    </a:lnTo>
                    <a:lnTo>
                      <a:pt x="871" y="29"/>
                    </a:lnTo>
                    <a:lnTo>
                      <a:pt x="872" y="29"/>
                    </a:lnTo>
                    <a:lnTo>
                      <a:pt x="874" y="29"/>
                    </a:lnTo>
                    <a:lnTo>
                      <a:pt x="875" y="28"/>
                    </a:lnTo>
                    <a:lnTo>
                      <a:pt x="877" y="28"/>
                    </a:lnTo>
                    <a:lnTo>
                      <a:pt x="878" y="28"/>
                    </a:lnTo>
                    <a:lnTo>
                      <a:pt x="880" y="27"/>
                    </a:lnTo>
                    <a:lnTo>
                      <a:pt x="881" y="27"/>
                    </a:lnTo>
                    <a:lnTo>
                      <a:pt x="883" y="26"/>
                    </a:lnTo>
                    <a:lnTo>
                      <a:pt x="884" y="26"/>
                    </a:lnTo>
                    <a:lnTo>
                      <a:pt x="886" y="26"/>
                    </a:lnTo>
                    <a:lnTo>
                      <a:pt x="887" y="25"/>
                    </a:lnTo>
                    <a:lnTo>
                      <a:pt x="889" y="25"/>
                    </a:lnTo>
                    <a:lnTo>
                      <a:pt x="890" y="24"/>
                    </a:lnTo>
                    <a:lnTo>
                      <a:pt x="892" y="24"/>
                    </a:lnTo>
                    <a:lnTo>
                      <a:pt x="894" y="23"/>
                    </a:lnTo>
                    <a:lnTo>
                      <a:pt x="895" y="23"/>
                    </a:lnTo>
                    <a:lnTo>
                      <a:pt x="896" y="23"/>
                    </a:lnTo>
                    <a:lnTo>
                      <a:pt x="898" y="22"/>
                    </a:lnTo>
                    <a:lnTo>
                      <a:pt x="900" y="22"/>
                    </a:lnTo>
                    <a:lnTo>
                      <a:pt x="901" y="22"/>
                    </a:lnTo>
                    <a:lnTo>
                      <a:pt x="902" y="21"/>
                    </a:lnTo>
                    <a:lnTo>
                      <a:pt x="904" y="21"/>
                    </a:lnTo>
                    <a:lnTo>
                      <a:pt x="906" y="21"/>
                    </a:lnTo>
                    <a:lnTo>
                      <a:pt x="907" y="21"/>
                    </a:lnTo>
                    <a:lnTo>
                      <a:pt x="909" y="20"/>
                    </a:lnTo>
                    <a:lnTo>
                      <a:pt x="910" y="20"/>
                    </a:lnTo>
                    <a:lnTo>
                      <a:pt x="912" y="20"/>
                    </a:lnTo>
                    <a:lnTo>
                      <a:pt x="913" y="20"/>
                    </a:lnTo>
                    <a:lnTo>
                      <a:pt x="915" y="20"/>
                    </a:lnTo>
                    <a:lnTo>
                      <a:pt x="916" y="21"/>
                    </a:lnTo>
                    <a:lnTo>
                      <a:pt x="918" y="21"/>
                    </a:lnTo>
                    <a:lnTo>
                      <a:pt x="919" y="21"/>
                    </a:lnTo>
                    <a:lnTo>
                      <a:pt x="921" y="22"/>
                    </a:lnTo>
                    <a:lnTo>
                      <a:pt x="923" y="22"/>
                    </a:lnTo>
                    <a:lnTo>
                      <a:pt x="924" y="22"/>
                    </a:lnTo>
                    <a:lnTo>
                      <a:pt x="925" y="22"/>
                    </a:lnTo>
                    <a:lnTo>
                      <a:pt x="927" y="23"/>
                    </a:lnTo>
                    <a:lnTo>
                      <a:pt x="929" y="23"/>
                    </a:lnTo>
                    <a:lnTo>
                      <a:pt x="930" y="24"/>
                    </a:lnTo>
                    <a:lnTo>
                      <a:pt x="931" y="24"/>
                    </a:lnTo>
                    <a:lnTo>
                      <a:pt x="933" y="24"/>
                    </a:lnTo>
                    <a:lnTo>
                      <a:pt x="935" y="25"/>
                    </a:lnTo>
                    <a:lnTo>
                      <a:pt x="936" y="25"/>
                    </a:lnTo>
                    <a:lnTo>
                      <a:pt x="938" y="26"/>
                    </a:lnTo>
                    <a:lnTo>
                      <a:pt x="939" y="26"/>
                    </a:lnTo>
                    <a:lnTo>
                      <a:pt x="941" y="26"/>
                    </a:lnTo>
                    <a:lnTo>
                      <a:pt x="942" y="27"/>
                    </a:lnTo>
                    <a:lnTo>
                      <a:pt x="944" y="27"/>
                    </a:lnTo>
                    <a:lnTo>
                      <a:pt x="945" y="28"/>
                    </a:lnTo>
                    <a:lnTo>
                      <a:pt x="947" y="28"/>
                    </a:lnTo>
                    <a:lnTo>
                      <a:pt x="948" y="28"/>
                    </a:lnTo>
                    <a:lnTo>
                      <a:pt x="950" y="28"/>
                    </a:lnTo>
                    <a:lnTo>
                      <a:pt x="951" y="28"/>
                    </a:lnTo>
                    <a:lnTo>
                      <a:pt x="953" y="28"/>
                    </a:lnTo>
                    <a:lnTo>
                      <a:pt x="954" y="28"/>
                    </a:lnTo>
                    <a:lnTo>
                      <a:pt x="956" y="28"/>
                    </a:lnTo>
                    <a:lnTo>
                      <a:pt x="957" y="28"/>
                    </a:lnTo>
                    <a:lnTo>
                      <a:pt x="959" y="28"/>
                    </a:lnTo>
                    <a:lnTo>
                      <a:pt x="960" y="28"/>
                    </a:lnTo>
                    <a:lnTo>
                      <a:pt x="962" y="27"/>
                    </a:lnTo>
                    <a:lnTo>
                      <a:pt x="963" y="27"/>
                    </a:lnTo>
                    <a:lnTo>
                      <a:pt x="965" y="27"/>
                    </a:lnTo>
                    <a:lnTo>
                      <a:pt x="967" y="26"/>
                    </a:lnTo>
                    <a:lnTo>
                      <a:pt x="968" y="26"/>
                    </a:lnTo>
                    <a:lnTo>
                      <a:pt x="969" y="25"/>
                    </a:lnTo>
                    <a:lnTo>
                      <a:pt x="971" y="25"/>
                    </a:lnTo>
                    <a:lnTo>
                      <a:pt x="973" y="25"/>
                    </a:lnTo>
                    <a:lnTo>
                      <a:pt x="974" y="24"/>
                    </a:lnTo>
                    <a:lnTo>
                      <a:pt x="975" y="24"/>
                    </a:lnTo>
                    <a:lnTo>
                      <a:pt x="977" y="23"/>
                    </a:lnTo>
                    <a:lnTo>
                      <a:pt x="979" y="23"/>
                    </a:lnTo>
                    <a:lnTo>
                      <a:pt x="980" y="22"/>
                    </a:lnTo>
                    <a:lnTo>
                      <a:pt x="982" y="22"/>
                    </a:lnTo>
                    <a:lnTo>
                      <a:pt x="983" y="21"/>
                    </a:lnTo>
                    <a:lnTo>
                      <a:pt x="985" y="20"/>
                    </a:lnTo>
                    <a:lnTo>
                      <a:pt x="986" y="20"/>
                    </a:lnTo>
                    <a:lnTo>
                      <a:pt x="988" y="19"/>
                    </a:lnTo>
                    <a:lnTo>
                      <a:pt x="989" y="19"/>
                    </a:lnTo>
                    <a:lnTo>
                      <a:pt x="991" y="18"/>
                    </a:lnTo>
                    <a:lnTo>
                      <a:pt x="992" y="18"/>
                    </a:lnTo>
                    <a:lnTo>
                      <a:pt x="994" y="17"/>
                    </a:lnTo>
                    <a:lnTo>
                      <a:pt x="996" y="17"/>
                    </a:lnTo>
                    <a:lnTo>
                      <a:pt x="997" y="16"/>
                    </a:lnTo>
                    <a:lnTo>
                      <a:pt x="998" y="16"/>
                    </a:lnTo>
                    <a:lnTo>
                      <a:pt x="1000" y="15"/>
                    </a:lnTo>
                    <a:lnTo>
                      <a:pt x="1002" y="15"/>
                    </a:lnTo>
                    <a:lnTo>
                      <a:pt x="1003" y="14"/>
                    </a:lnTo>
                    <a:lnTo>
                      <a:pt x="1004" y="14"/>
                    </a:lnTo>
                    <a:lnTo>
                      <a:pt x="1006" y="13"/>
                    </a:lnTo>
                    <a:lnTo>
                      <a:pt x="1008" y="13"/>
                    </a:lnTo>
                    <a:lnTo>
                      <a:pt x="1009" y="13"/>
                    </a:lnTo>
                    <a:lnTo>
                      <a:pt x="1011" y="13"/>
                    </a:lnTo>
                    <a:lnTo>
                      <a:pt x="1012" y="12"/>
                    </a:lnTo>
                    <a:lnTo>
                      <a:pt x="1014" y="12"/>
                    </a:lnTo>
                    <a:lnTo>
                      <a:pt x="1015" y="12"/>
                    </a:lnTo>
                    <a:lnTo>
                      <a:pt x="1017" y="12"/>
                    </a:lnTo>
                    <a:lnTo>
                      <a:pt x="1018" y="12"/>
                    </a:lnTo>
                    <a:lnTo>
                      <a:pt x="1020" y="12"/>
                    </a:lnTo>
                    <a:lnTo>
                      <a:pt x="1021" y="12"/>
                    </a:lnTo>
                    <a:lnTo>
                      <a:pt x="1023" y="12"/>
                    </a:lnTo>
                    <a:lnTo>
                      <a:pt x="1024" y="13"/>
                    </a:lnTo>
                    <a:lnTo>
                      <a:pt x="1026" y="13"/>
                    </a:lnTo>
                    <a:lnTo>
                      <a:pt x="1027" y="13"/>
                    </a:lnTo>
                    <a:lnTo>
                      <a:pt x="1029" y="14"/>
                    </a:lnTo>
                    <a:lnTo>
                      <a:pt x="1030" y="14"/>
                    </a:lnTo>
                    <a:lnTo>
                      <a:pt x="1032" y="14"/>
                    </a:lnTo>
                    <a:lnTo>
                      <a:pt x="1033" y="15"/>
                    </a:lnTo>
                    <a:lnTo>
                      <a:pt x="1035" y="16"/>
                    </a:lnTo>
                    <a:lnTo>
                      <a:pt x="1036" y="16"/>
                    </a:lnTo>
                    <a:lnTo>
                      <a:pt x="1038" y="17"/>
                    </a:lnTo>
                    <a:lnTo>
                      <a:pt x="1040" y="17"/>
                    </a:lnTo>
                    <a:lnTo>
                      <a:pt x="1041" y="18"/>
                    </a:lnTo>
                    <a:lnTo>
                      <a:pt x="1042" y="18"/>
                    </a:lnTo>
                    <a:lnTo>
                      <a:pt x="1044" y="19"/>
                    </a:lnTo>
                    <a:lnTo>
                      <a:pt x="1046" y="19"/>
                    </a:lnTo>
                    <a:lnTo>
                      <a:pt x="1047" y="20"/>
                    </a:lnTo>
                    <a:lnTo>
                      <a:pt x="1049" y="20"/>
                    </a:lnTo>
                    <a:lnTo>
                      <a:pt x="1050" y="20"/>
                    </a:lnTo>
                    <a:lnTo>
                      <a:pt x="1052" y="21"/>
                    </a:lnTo>
                    <a:lnTo>
                      <a:pt x="1053" y="22"/>
                    </a:lnTo>
                    <a:lnTo>
                      <a:pt x="1055" y="22"/>
                    </a:lnTo>
                    <a:lnTo>
                      <a:pt x="1056" y="22"/>
                    </a:lnTo>
                    <a:lnTo>
                      <a:pt x="1058" y="22"/>
                    </a:lnTo>
                    <a:lnTo>
                      <a:pt x="1059" y="23"/>
                    </a:lnTo>
                    <a:lnTo>
                      <a:pt x="1061" y="23"/>
                    </a:lnTo>
                    <a:lnTo>
                      <a:pt x="1062" y="23"/>
                    </a:lnTo>
                    <a:lnTo>
                      <a:pt x="1064" y="23"/>
                    </a:lnTo>
                    <a:lnTo>
                      <a:pt x="1065" y="23"/>
                    </a:lnTo>
                    <a:lnTo>
                      <a:pt x="1067" y="23"/>
                    </a:lnTo>
                    <a:lnTo>
                      <a:pt x="1069" y="23"/>
                    </a:lnTo>
                    <a:lnTo>
                      <a:pt x="1070" y="23"/>
                    </a:lnTo>
                    <a:lnTo>
                      <a:pt x="1071" y="23"/>
                    </a:lnTo>
                    <a:lnTo>
                      <a:pt x="1073" y="23"/>
                    </a:lnTo>
                    <a:lnTo>
                      <a:pt x="1075" y="22"/>
                    </a:lnTo>
                    <a:lnTo>
                      <a:pt x="1076" y="22"/>
                    </a:lnTo>
                    <a:lnTo>
                      <a:pt x="1077" y="22"/>
                    </a:lnTo>
                    <a:lnTo>
                      <a:pt x="1079" y="22"/>
                    </a:lnTo>
                    <a:lnTo>
                      <a:pt x="1081" y="21"/>
                    </a:lnTo>
                    <a:lnTo>
                      <a:pt x="1082" y="21"/>
                    </a:lnTo>
                    <a:lnTo>
                      <a:pt x="1084" y="21"/>
                    </a:lnTo>
                    <a:lnTo>
                      <a:pt x="1085" y="20"/>
                    </a:lnTo>
                    <a:lnTo>
                      <a:pt x="1087" y="20"/>
                    </a:lnTo>
                    <a:lnTo>
                      <a:pt x="1088" y="20"/>
                    </a:lnTo>
                    <a:lnTo>
                      <a:pt x="1090" y="19"/>
                    </a:lnTo>
                    <a:lnTo>
                      <a:pt x="1091" y="19"/>
                    </a:lnTo>
                    <a:lnTo>
                      <a:pt x="1093" y="19"/>
                    </a:lnTo>
                    <a:lnTo>
                      <a:pt x="1094" y="18"/>
                    </a:lnTo>
                    <a:lnTo>
                      <a:pt x="1096" y="18"/>
                    </a:lnTo>
                    <a:lnTo>
                      <a:pt x="1097" y="18"/>
                    </a:lnTo>
                    <a:lnTo>
                      <a:pt x="1099" y="18"/>
                    </a:lnTo>
                    <a:lnTo>
                      <a:pt x="1100" y="17"/>
                    </a:lnTo>
                    <a:lnTo>
                      <a:pt x="1102" y="17"/>
                    </a:lnTo>
                    <a:lnTo>
                      <a:pt x="1103" y="17"/>
                    </a:lnTo>
                    <a:lnTo>
                      <a:pt x="1105" y="17"/>
                    </a:lnTo>
                    <a:lnTo>
                      <a:pt x="1106" y="16"/>
                    </a:lnTo>
                    <a:lnTo>
                      <a:pt x="1108" y="16"/>
                    </a:lnTo>
                    <a:lnTo>
                      <a:pt x="1109" y="16"/>
                    </a:lnTo>
                    <a:lnTo>
                      <a:pt x="1111" y="16"/>
                    </a:lnTo>
                    <a:lnTo>
                      <a:pt x="1113" y="16"/>
                    </a:lnTo>
                    <a:lnTo>
                      <a:pt x="1114" y="16"/>
                    </a:lnTo>
                    <a:lnTo>
                      <a:pt x="1115" y="15"/>
                    </a:lnTo>
                    <a:lnTo>
                      <a:pt x="1117" y="15"/>
                    </a:lnTo>
                    <a:lnTo>
                      <a:pt x="1119" y="15"/>
                    </a:lnTo>
                    <a:lnTo>
                      <a:pt x="1120" y="15"/>
                    </a:lnTo>
                    <a:lnTo>
                      <a:pt x="1122" y="15"/>
                    </a:lnTo>
                    <a:lnTo>
                      <a:pt x="1123" y="15"/>
                    </a:lnTo>
                    <a:lnTo>
                      <a:pt x="1125" y="15"/>
                    </a:lnTo>
                    <a:lnTo>
                      <a:pt x="1126" y="15"/>
                    </a:lnTo>
                    <a:lnTo>
                      <a:pt x="1128" y="15"/>
                    </a:lnTo>
                    <a:lnTo>
                      <a:pt x="1129" y="15"/>
                    </a:lnTo>
                    <a:lnTo>
                      <a:pt x="1131" y="15"/>
                    </a:lnTo>
                    <a:lnTo>
                      <a:pt x="1132" y="16"/>
                    </a:lnTo>
                    <a:lnTo>
                      <a:pt x="1134" y="16"/>
                    </a:lnTo>
                    <a:lnTo>
                      <a:pt x="1135" y="16"/>
                    </a:lnTo>
                    <a:lnTo>
                      <a:pt x="1137" y="17"/>
                    </a:lnTo>
                    <a:lnTo>
                      <a:pt x="1138" y="17"/>
                    </a:lnTo>
                    <a:lnTo>
                      <a:pt x="1140" y="17"/>
                    </a:lnTo>
                    <a:lnTo>
                      <a:pt x="1142" y="18"/>
                    </a:lnTo>
                    <a:lnTo>
                      <a:pt x="1143" y="18"/>
                    </a:lnTo>
                    <a:lnTo>
                      <a:pt x="1144" y="19"/>
                    </a:lnTo>
                    <a:lnTo>
                      <a:pt x="1146" y="20"/>
                    </a:lnTo>
                    <a:lnTo>
                      <a:pt x="1148" y="20"/>
                    </a:lnTo>
                    <a:lnTo>
                      <a:pt x="1149" y="21"/>
                    </a:lnTo>
                    <a:lnTo>
                      <a:pt x="1151" y="22"/>
                    </a:lnTo>
                    <a:lnTo>
                      <a:pt x="1152" y="22"/>
                    </a:lnTo>
                    <a:lnTo>
                      <a:pt x="1154" y="23"/>
                    </a:lnTo>
                    <a:lnTo>
                      <a:pt x="1155" y="24"/>
                    </a:lnTo>
                    <a:lnTo>
                      <a:pt x="1157" y="24"/>
                    </a:lnTo>
                    <a:lnTo>
                      <a:pt x="1158" y="25"/>
                    </a:lnTo>
                    <a:lnTo>
                      <a:pt x="1160" y="25"/>
                    </a:lnTo>
                    <a:lnTo>
                      <a:pt x="1161" y="26"/>
                    </a:lnTo>
                    <a:lnTo>
                      <a:pt x="1163" y="27"/>
                    </a:lnTo>
                    <a:lnTo>
                      <a:pt x="1164" y="27"/>
                    </a:lnTo>
                    <a:lnTo>
                      <a:pt x="1166" y="28"/>
                    </a:lnTo>
                    <a:lnTo>
                      <a:pt x="1167" y="28"/>
                    </a:lnTo>
                    <a:lnTo>
                      <a:pt x="1169" y="28"/>
                    </a:lnTo>
                    <a:lnTo>
                      <a:pt x="1170" y="29"/>
                    </a:lnTo>
                    <a:lnTo>
                      <a:pt x="1172" y="29"/>
                    </a:lnTo>
                    <a:lnTo>
                      <a:pt x="1173" y="29"/>
                    </a:lnTo>
                    <a:lnTo>
                      <a:pt x="1175" y="29"/>
                    </a:lnTo>
                    <a:lnTo>
                      <a:pt x="1176" y="29"/>
                    </a:lnTo>
                    <a:lnTo>
                      <a:pt x="1178" y="29"/>
                    </a:lnTo>
                    <a:lnTo>
                      <a:pt x="1180" y="29"/>
                    </a:lnTo>
                    <a:lnTo>
                      <a:pt x="1181" y="28"/>
                    </a:lnTo>
                    <a:lnTo>
                      <a:pt x="1182" y="28"/>
                    </a:lnTo>
                    <a:lnTo>
                      <a:pt x="1184" y="28"/>
                    </a:lnTo>
                    <a:lnTo>
                      <a:pt x="1186" y="28"/>
                    </a:lnTo>
                    <a:lnTo>
                      <a:pt x="1187" y="28"/>
                    </a:lnTo>
                    <a:lnTo>
                      <a:pt x="1188" y="27"/>
                    </a:lnTo>
                    <a:lnTo>
                      <a:pt x="1190" y="27"/>
                    </a:lnTo>
                    <a:lnTo>
                      <a:pt x="1192" y="26"/>
                    </a:lnTo>
                    <a:lnTo>
                      <a:pt x="1193" y="26"/>
                    </a:lnTo>
                    <a:lnTo>
                      <a:pt x="1195" y="26"/>
                    </a:lnTo>
                    <a:lnTo>
                      <a:pt x="1196" y="26"/>
                    </a:lnTo>
                    <a:lnTo>
                      <a:pt x="1198" y="25"/>
                    </a:lnTo>
                    <a:lnTo>
                      <a:pt x="1199" y="25"/>
                    </a:lnTo>
                    <a:lnTo>
                      <a:pt x="1201" y="25"/>
                    </a:lnTo>
                    <a:lnTo>
                      <a:pt x="1202" y="25"/>
                    </a:lnTo>
                    <a:lnTo>
                      <a:pt x="1204" y="25"/>
                    </a:lnTo>
                    <a:lnTo>
                      <a:pt x="1205" y="25"/>
                    </a:lnTo>
                    <a:lnTo>
                      <a:pt x="1207" y="25"/>
                    </a:lnTo>
                    <a:lnTo>
                      <a:pt x="1208" y="25"/>
                    </a:lnTo>
                    <a:lnTo>
                      <a:pt x="1210" y="25"/>
                    </a:lnTo>
                    <a:lnTo>
                      <a:pt x="1211" y="26"/>
                    </a:lnTo>
                    <a:lnTo>
                      <a:pt x="1213" y="26"/>
                    </a:lnTo>
                    <a:lnTo>
                      <a:pt x="1215" y="26"/>
                    </a:lnTo>
                    <a:lnTo>
                      <a:pt x="1216" y="26"/>
                    </a:lnTo>
                    <a:lnTo>
                      <a:pt x="1217" y="27"/>
                    </a:lnTo>
                    <a:lnTo>
                      <a:pt x="1219" y="27"/>
                    </a:lnTo>
                    <a:lnTo>
                      <a:pt x="1221" y="28"/>
                    </a:lnTo>
                    <a:lnTo>
                      <a:pt x="1222" y="28"/>
                    </a:lnTo>
                    <a:lnTo>
                      <a:pt x="1224" y="28"/>
                    </a:lnTo>
                    <a:lnTo>
                      <a:pt x="1225" y="29"/>
                    </a:lnTo>
                    <a:lnTo>
                      <a:pt x="1227" y="29"/>
                    </a:lnTo>
                    <a:lnTo>
                      <a:pt x="1228" y="29"/>
                    </a:lnTo>
                    <a:lnTo>
                      <a:pt x="1230" y="29"/>
                    </a:lnTo>
                    <a:lnTo>
                      <a:pt x="1231" y="29"/>
                    </a:lnTo>
                    <a:lnTo>
                      <a:pt x="1233" y="29"/>
                    </a:lnTo>
                    <a:lnTo>
                      <a:pt x="1234" y="29"/>
                    </a:lnTo>
                    <a:lnTo>
                      <a:pt x="1236" y="29"/>
                    </a:lnTo>
                    <a:lnTo>
                      <a:pt x="1237" y="29"/>
                    </a:lnTo>
                    <a:lnTo>
                      <a:pt x="1239" y="29"/>
                    </a:lnTo>
                    <a:lnTo>
                      <a:pt x="1240" y="29"/>
                    </a:lnTo>
                    <a:lnTo>
                      <a:pt x="1242" y="28"/>
                    </a:lnTo>
                    <a:lnTo>
                      <a:pt x="1243" y="28"/>
                    </a:lnTo>
                    <a:lnTo>
                      <a:pt x="1245" y="28"/>
                    </a:lnTo>
                    <a:lnTo>
                      <a:pt x="1246" y="27"/>
                    </a:lnTo>
                    <a:lnTo>
                      <a:pt x="1248" y="27"/>
                    </a:lnTo>
                    <a:lnTo>
                      <a:pt x="1249" y="26"/>
                    </a:lnTo>
                    <a:lnTo>
                      <a:pt x="1251" y="26"/>
                    </a:lnTo>
                    <a:lnTo>
                      <a:pt x="1253" y="25"/>
                    </a:lnTo>
                    <a:lnTo>
                      <a:pt x="1254" y="25"/>
                    </a:lnTo>
                    <a:lnTo>
                      <a:pt x="1255" y="24"/>
                    </a:lnTo>
                    <a:lnTo>
                      <a:pt x="1257" y="24"/>
                    </a:lnTo>
                    <a:lnTo>
                      <a:pt x="1259" y="23"/>
                    </a:lnTo>
                    <a:lnTo>
                      <a:pt x="1260" y="23"/>
                    </a:lnTo>
                    <a:lnTo>
                      <a:pt x="1261" y="23"/>
                    </a:lnTo>
                    <a:lnTo>
                      <a:pt x="1263" y="22"/>
                    </a:lnTo>
                    <a:lnTo>
                      <a:pt x="1265" y="22"/>
                    </a:lnTo>
                    <a:lnTo>
                      <a:pt x="1266" y="22"/>
                    </a:lnTo>
                    <a:lnTo>
                      <a:pt x="1268" y="22"/>
                    </a:lnTo>
                    <a:lnTo>
                      <a:pt x="1269" y="22"/>
                    </a:lnTo>
                    <a:lnTo>
                      <a:pt x="1271" y="22"/>
                    </a:lnTo>
                    <a:lnTo>
                      <a:pt x="1272" y="22"/>
                    </a:lnTo>
                    <a:lnTo>
                      <a:pt x="1274" y="23"/>
                    </a:lnTo>
                    <a:lnTo>
                      <a:pt x="1275" y="23"/>
                    </a:lnTo>
                    <a:lnTo>
                      <a:pt x="1277" y="23"/>
                    </a:lnTo>
                    <a:lnTo>
                      <a:pt x="1278" y="24"/>
                    </a:lnTo>
                    <a:lnTo>
                      <a:pt x="1280" y="24"/>
                    </a:lnTo>
                    <a:lnTo>
                      <a:pt x="1282" y="25"/>
                    </a:lnTo>
                    <a:lnTo>
                      <a:pt x="1283" y="25"/>
                    </a:lnTo>
                    <a:lnTo>
                      <a:pt x="1284" y="26"/>
                    </a:lnTo>
                    <a:lnTo>
                      <a:pt x="1286" y="27"/>
                    </a:lnTo>
                    <a:lnTo>
                      <a:pt x="1288" y="28"/>
                    </a:lnTo>
                    <a:lnTo>
                      <a:pt x="1289" y="29"/>
                    </a:lnTo>
                    <a:lnTo>
                      <a:pt x="1290" y="29"/>
                    </a:lnTo>
                    <a:lnTo>
                      <a:pt x="1292" y="30"/>
                    </a:lnTo>
                    <a:lnTo>
                      <a:pt x="1294" y="31"/>
                    </a:lnTo>
                    <a:lnTo>
                      <a:pt x="1295" y="32"/>
                    </a:lnTo>
                    <a:lnTo>
                      <a:pt x="1297" y="32"/>
                    </a:lnTo>
                    <a:lnTo>
                      <a:pt x="1298" y="33"/>
                    </a:lnTo>
                    <a:lnTo>
                      <a:pt x="1300" y="34"/>
                    </a:lnTo>
                    <a:lnTo>
                      <a:pt x="1301" y="34"/>
                    </a:lnTo>
                    <a:lnTo>
                      <a:pt x="1303" y="35"/>
                    </a:lnTo>
                    <a:lnTo>
                      <a:pt x="1304" y="35"/>
                    </a:lnTo>
                    <a:lnTo>
                      <a:pt x="1306" y="36"/>
                    </a:lnTo>
                    <a:lnTo>
                      <a:pt x="1307" y="36"/>
                    </a:lnTo>
                    <a:lnTo>
                      <a:pt x="1309" y="36"/>
                    </a:lnTo>
                    <a:lnTo>
                      <a:pt x="1310" y="36"/>
                    </a:lnTo>
                    <a:lnTo>
                      <a:pt x="1312" y="37"/>
                    </a:lnTo>
                    <a:lnTo>
                      <a:pt x="1313" y="37"/>
                    </a:lnTo>
                    <a:lnTo>
                      <a:pt x="1315" y="37"/>
                    </a:lnTo>
                    <a:lnTo>
                      <a:pt x="1316" y="37"/>
                    </a:lnTo>
                    <a:lnTo>
                      <a:pt x="1318" y="37"/>
                    </a:lnTo>
                    <a:lnTo>
                      <a:pt x="1319" y="37"/>
                    </a:lnTo>
                    <a:lnTo>
                      <a:pt x="1321" y="37"/>
                    </a:lnTo>
                    <a:lnTo>
                      <a:pt x="1322" y="37"/>
                    </a:lnTo>
                    <a:lnTo>
                      <a:pt x="1324" y="36"/>
                    </a:lnTo>
                    <a:lnTo>
                      <a:pt x="1326" y="36"/>
                    </a:lnTo>
                    <a:lnTo>
                      <a:pt x="1327" y="36"/>
                    </a:lnTo>
                    <a:lnTo>
                      <a:pt x="1328" y="36"/>
                    </a:lnTo>
                    <a:lnTo>
                      <a:pt x="1330" y="36"/>
                    </a:lnTo>
                    <a:lnTo>
                      <a:pt x="1332" y="36"/>
                    </a:lnTo>
                    <a:lnTo>
                      <a:pt x="1333" y="35"/>
                    </a:lnTo>
                    <a:lnTo>
                      <a:pt x="1334" y="35"/>
                    </a:lnTo>
                    <a:lnTo>
                      <a:pt x="1336" y="35"/>
                    </a:lnTo>
                    <a:lnTo>
                      <a:pt x="1338" y="35"/>
                    </a:lnTo>
                    <a:lnTo>
                      <a:pt x="1339" y="34"/>
                    </a:lnTo>
                    <a:lnTo>
                      <a:pt x="1341" y="34"/>
                    </a:lnTo>
                    <a:lnTo>
                      <a:pt x="1342" y="34"/>
                    </a:lnTo>
                    <a:lnTo>
                      <a:pt x="1344" y="34"/>
                    </a:lnTo>
                    <a:lnTo>
                      <a:pt x="1345" y="33"/>
                    </a:lnTo>
                    <a:lnTo>
                      <a:pt x="1347" y="33"/>
                    </a:lnTo>
                    <a:lnTo>
                      <a:pt x="1348" y="33"/>
                    </a:lnTo>
                    <a:lnTo>
                      <a:pt x="1350" y="32"/>
                    </a:lnTo>
                    <a:lnTo>
                      <a:pt x="1351" y="32"/>
                    </a:lnTo>
                    <a:lnTo>
                      <a:pt x="1353" y="32"/>
                    </a:lnTo>
                    <a:lnTo>
                      <a:pt x="1355" y="31"/>
                    </a:lnTo>
                    <a:lnTo>
                      <a:pt x="1356" y="31"/>
                    </a:lnTo>
                    <a:lnTo>
                      <a:pt x="1357" y="31"/>
                    </a:lnTo>
                    <a:lnTo>
                      <a:pt x="1359" y="30"/>
                    </a:lnTo>
                    <a:lnTo>
                      <a:pt x="1361" y="30"/>
                    </a:lnTo>
                    <a:lnTo>
                      <a:pt x="1362" y="30"/>
                    </a:lnTo>
                    <a:lnTo>
                      <a:pt x="1363" y="29"/>
                    </a:lnTo>
                    <a:lnTo>
                      <a:pt x="1365" y="29"/>
                    </a:lnTo>
                    <a:lnTo>
                      <a:pt x="1367" y="28"/>
                    </a:lnTo>
                    <a:lnTo>
                      <a:pt x="1368" y="28"/>
                    </a:lnTo>
                    <a:lnTo>
                      <a:pt x="1370" y="28"/>
                    </a:lnTo>
                    <a:lnTo>
                      <a:pt x="1371" y="28"/>
                    </a:lnTo>
                    <a:lnTo>
                      <a:pt x="1373" y="27"/>
                    </a:lnTo>
                    <a:lnTo>
                      <a:pt x="1374" y="27"/>
                    </a:lnTo>
                    <a:lnTo>
                      <a:pt x="1376" y="26"/>
                    </a:lnTo>
                    <a:lnTo>
                      <a:pt x="1377" y="26"/>
                    </a:lnTo>
                    <a:lnTo>
                      <a:pt x="1379" y="26"/>
                    </a:lnTo>
                    <a:lnTo>
                      <a:pt x="1380" y="26"/>
                    </a:lnTo>
                    <a:lnTo>
                      <a:pt x="1382" y="26"/>
                    </a:lnTo>
                    <a:lnTo>
                      <a:pt x="1383" y="26"/>
                    </a:lnTo>
                    <a:lnTo>
                      <a:pt x="1385" y="26"/>
                    </a:lnTo>
                    <a:lnTo>
                      <a:pt x="1386" y="26"/>
                    </a:lnTo>
                    <a:lnTo>
                      <a:pt x="1388" y="26"/>
                    </a:lnTo>
                    <a:lnTo>
                      <a:pt x="1389" y="26"/>
                    </a:lnTo>
                    <a:lnTo>
                      <a:pt x="1391" y="27"/>
                    </a:lnTo>
                    <a:lnTo>
                      <a:pt x="1392" y="27"/>
                    </a:lnTo>
                    <a:lnTo>
                      <a:pt x="1394" y="28"/>
                    </a:lnTo>
                    <a:lnTo>
                      <a:pt x="1395" y="28"/>
                    </a:lnTo>
                    <a:lnTo>
                      <a:pt x="1397" y="28"/>
                    </a:lnTo>
                    <a:lnTo>
                      <a:pt x="1399" y="29"/>
                    </a:lnTo>
                    <a:lnTo>
                      <a:pt x="1400" y="29"/>
                    </a:lnTo>
                    <a:lnTo>
                      <a:pt x="1401" y="29"/>
                    </a:lnTo>
                    <a:lnTo>
                      <a:pt x="1403" y="30"/>
                    </a:lnTo>
                    <a:lnTo>
                      <a:pt x="1405" y="30"/>
                    </a:lnTo>
                    <a:lnTo>
                      <a:pt x="1406" y="30"/>
                    </a:lnTo>
                    <a:lnTo>
                      <a:pt x="1408" y="30"/>
                    </a:lnTo>
                    <a:lnTo>
                      <a:pt x="1409" y="31"/>
                    </a:lnTo>
                    <a:lnTo>
                      <a:pt x="1411" y="31"/>
                    </a:lnTo>
                    <a:lnTo>
                      <a:pt x="1412" y="31"/>
                    </a:lnTo>
                    <a:lnTo>
                      <a:pt x="1414" y="31"/>
                    </a:lnTo>
                    <a:lnTo>
                      <a:pt x="1415" y="31"/>
                    </a:lnTo>
                    <a:lnTo>
                      <a:pt x="1417" y="31"/>
                    </a:lnTo>
                    <a:lnTo>
                      <a:pt x="1418" y="31"/>
                    </a:lnTo>
                    <a:lnTo>
                      <a:pt x="1420" y="31"/>
                    </a:lnTo>
                    <a:lnTo>
                      <a:pt x="1421" y="31"/>
                    </a:lnTo>
                    <a:lnTo>
                      <a:pt x="1423" y="31"/>
                    </a:lnTo>
                    <a:lnTo>
                      <a:pt x="1424" y="31"/>
                    </a:lnTo>
                    <a:lnTo>
                      <a:pt x="1426" y="31"/>
                    </a:lnTo>
                    <a:lnTo>
                      <a:pt x="1428" y="31"/>
                    </a:lnTo>
                    <a:lnTo>
                      <a:pt x="1429" y="31"/>
                    </a:lnTo>
                    <a:lnTo>
                      <a:pt x="1430" y="30"/>
                    </a:lnTo>
                    <a:lnTo>
                      <a:pt x="1432" y="30"/>
                    </a:lnTo>
                    <a:lnTo>
                      <a:pt x="1434" y="30"/>
                    </a:lnTo>
                    <a:lnTo>
                      <a:pt x="1435" y="30"/>
                    </a:lnTo>
                    <a:lnTo>
                      <a:pt x="1437" y="30"/>
                    </a:lnTo>
                    <a:lnTo>
                      <a:pt x="1438" y="30"/>
                    </a:lnTo>
                    <a:lnTo>
                      <a:pt x="1440" y="30"/>
                    </a:lnTo>
                    <a:lnTo>
                      <a:pt x="1441" y="30"/>
                    </a:lnTo>
                    <a:lnTo>
                      <a:pt x="1443" y="30"/>
                    </a:lnTo>
                    <a:lnTo>
                      <a:pt x="1444" y="30"/>
                    </a:lnTo>
                    <a:lnTo>
                      <a:pt x="1446" y="30"/>
                    </a:lnTo>
                    <a:lnTo>
                      <a:pt x="1447" y="30"/>
                    </a:lnTo>
                    <a:lnTo>
                      <a:pt x="1449" y="30"/>
                    </a:lnTo>
                    <a:lnTo>
                      <a:pt x="1450" y="30"/>
                    </a:lnTo>
                    <a:lnTo>
                      <a:pt x="1452" y="30"/>
                    </a:lnTo>
                    <a:lnTo>
                      <a:pt x="1453" y="30"/>
                    </a:lnTo>
                    <a:lnTo>
                      <a:pt x="1455" y="30"/>
                    </a:lnTo>
                    <a:lnTo>
                      <a:pt x="1456" y="30"/>
                    </a:lnTo>
                    <a:lnTo>
                      <a:pt x="1458" y="30"/>
                    </a:lnTo>
                    <a:lnTo>
                      <a:pt x="1459" y="30"/>
                    </a:lnTo>
                    <a:lnTo>
                      <a:pt x="1461" y="30"/>
                    </a:lnTo>
                    <a:lnTo>
                      <a:pt x="1462" y="30"/>
                    </a:lnTo>
                    <a:lnTo>
                      <a:pt x="1464" y="30"/>
                    </a:lnTo>
                    <a:lnTo>
                      <a:pt x="1465" y="30"/>
                    </a:lnTo>
                    <a:lnTo>
                      <a:pt x="1467" y="30"/>
                    </a:lnTo>
                    <a:lnTo>
                      <a:pt x="1468" y="29"/>
                    </a:lnTo>
                    <a:lnTo>
                      <a:pt x="1470" y="29"/>
                    </a:lnTo>
                    <a:lnTo>
                      <a:pt x="1472" y="28"/>
                    </a:lnTo>
                    <a:lnTo>
                      <a:pt x="1473" y="28"/>
                    </a:lnTo>
                    <a:lnTo>
                      <a:pt x="1474" y="26"/>
                    </a:lnTo>
                    <a:lnTo>
                      <a:pt x="1476" y="26"/>
                    </a:lnTo>
                    <a:lnTo>
                      <a:pt x="1478" y="25"/>
                    </a:lnTo>
                    <a:lnTo>
                      <a:pt x="1479" y="24"/>
                    </a:lnTo>
                    <a:lnTo>
                      <a:pt x="1481" y="23"/>
                    </a:lnTo>
                    <a:lnTo>
                      <a:pt x="1482" y="22"/>
                    </a:lnTo>
                    <a:lnTo>
                      <a:pt x="1484" y="20"/>
                    </a:lnTo>
                    <a:lnTo>
                      <a:pt x="1485" y="19"/>
                    </a:lnTo>
                    <a:lnTo>
                      <a:pt x="1487" y="18"/>
                    </a:lnTo>
                    <a:lnTo>
                      <a:pt x="1488" y="17"/>
                    </a:lnTo>
                    <a:lnTo>
                      <a:pt x="1490" y="16"/>
                    </a:lnTo>
                    <a:lnTo>
                      <a:pt x="1491" y="14"/>
                    </a:lnTo>
                    <a:lnTo>
                      <a:pt x="1493" y="13"/>
                    </a:lnTo>
                    <a:lnTo>
                      <a:pt x="1494" y="12"/>
                    </a:lnTo>
                    <a:lnTo>
                      <a:pt x="1496" y="11"/>
                    </a:lnTo>
                    <a:lnTo>
                      <a:pt x="1497" y="10"/>
                    </a:lnTo>
                    <a:lnTo>
                      <a:pt x="1499" y="10"/>
                    </a:lnTo>
                    <a:lnTo>
                      <a:pt x="1501" y="8"/>
                    </a:lnTo>
                    <a:lnTo>
                      <a:pt x="1502" y="8"/>
                    </a:lnTo>
                    <a:lnTo>
                      <a:pt x="1503" y="7"/>
                    </a:lnTo>
                    <a:lnTo>
                      <a:pt x="1505" y="7"/>
                    </a:lnTo>
                    <a:lnTo>
                      <a:pt x="1507" y="7"/>
                    </a:lnTo>
                    <a:lnTo>
                      <a:pt x="1508" y="7"/>
                    </a:lnTo>
                    <a:lnTo>
                      <a:pt x="1510" y="7"/>
                    </a:lnTo>
                    <a:lnTo>
                      <a:pt x="1511" y="7"/>
                    </a:lnTo>
                    <a:lnTo>
                      <a:pt x="1513" y="7"/>
                    </a:lnTo>
                    <a:lnTo>
                      <a:pt x="1514" y="7"/>
                    </a:lnTo>
                    <a:lnTo>
                      <a:pt x="1516" y="8"/>
                    </a:lnTo>
                    <a:lnTo>
                      <a:pt x="1517" y="8"/>
                    </a:lnTo>
                    <a:lnTo>
                      <a:pt x="1519" y="9"/>
                    </a:lnTo>
                    <a:lnTo>
                      <a:pt x="1520" y="9"/>
                    </a:lnTo>
                    <a:lnTo>
                      <a:pt x="1522" y="10"/>
                    </a:lnTo>
                    <a:lnTo>
                      <a:pt x="1523" y="10"/>
                    </a:lnTo>
                    <a:lnTo>
                      <a:pt x="1525" y="11"/>
                    </a:lnTo>
                    <a:lnTo>
                      <a:pt x="1526" y="11"/>
                    </a:lnTo>
                    <a:lnTo>
                      <a:pt x="1528" y="12"/>
                    </a:lnTo>
                    <a:lnTo>
                      <a:pt x="1529" y="12"/>
                    </a:lnTo>
                    <a:lnTo>
                      <a:pt x="1531" y="13"/>
                    </a:lnTo>
                    <a:lnTo>
                      <a:pt x="1532" y="13"/>
                    </a:lnTo>
                    <a:lnTo>
                      <a:pt x="1534" y="13"/>
                    </a:lnTo>
                    <a:lnTo>
                      <a:pt x="1535" y="13"/>
                    </a:lnTo>
                    <a:lnTo>
                      <a:pt x="1537" y="13"/>
                    </a:lnTo>
                    <a:lnTo>
                      <a:pt x="1539" y="13"/>
                    </a:lnTo>
                    <a:lnTo>
                      <a:pt x="1540" y="13"/>
                    </a:lnTo>
                    <a:lnTo>
                      <a:pt x="1541" y="13"/>
                    </a:lnTo>
                    <a:lnTo>
                      <a:pt x="1543" y="13"/>
                    </a:lnTo>
                    <a:lnTo>
                      <a:pt x="1545" y="12"/>
                    </a:lnTo>
                    <a:lnTo>
                      <a:pt x="1546" y="12"/>
                    </a:lnTo>
                    <a:lnTo>
                      <a:pt x="1547" y="12"/>
                    </a:lnTo>
                    <a:lnTo>
                      <a:pt x="1549" y="11"/>
                    </a:lnTo>
                    <a:lnTo>
                      <a:pt x="1551" y="11"/>
                    </a:lnTo>
                    <a:lnTo>
                      <a:pt x="1552" y="10"/>
                    </a:lnTo>
                    <a:lnTo>
                      <a:pt x="1554" y="10"/>
                    </a:lnTo>
                    <a:lnTo>
                      <a:pt x="1555" y="9"/>
                    </a:lnTo>
                    <a:lnTo>
                      <a:pt x="1557" y="9"/>
                    </a:lnTo>
                    <a:lnTo>
                      <a:pt x="1558" y="9"/>
                    </a:lnTo>
                    <a:lnTo>
                      <a:pt x="1560" y="8"/>
                    </a:lnTo>
                    <a:lnTo>
                      <a:pt x="1561" y="8"/>
                    </a:lnTo>
                    <a:lnTo>
                      <a:pt x="1563" y="8"/>
                    </a:lnTo>
                    <a:lnTo>
                      <a:pt x="1564" y="8"/>
                    </a:lnTo>
                    <a:lnTo>
                      <a:pt x="1566" y="9"/>
                    </a:lnTo>
                    <a:lnTo>
                      <a:pt x="1567" y="9"/>
                    </a:lnTo>
                    <a:lnTo>
                      <a:pt x="1569" y="10"/>
                    </a:lnTo>
                    <a:lnTo>
                      <a:pt x="1570" y="10"/>
                    </a:lnTo>
                    <a:lnTo>
                      <a:pt x="1572" y="11"/>
                    </a:lnTo>
                    <a:lnTo>
                      <a:pt x="1574" y="12"/>
                    </a:lnTo>
                    <a:lnTo>
                      <a:pt x="1575" y="13"/>
                    </a:lnTo>
                    <a:lnTo>
                      <a:pt x="1576" y="14"/>
                    </a:lnTo>
                    <a:lnTo>
                      <a:pt x="1578" y="15"/>
                    </a:lnTo>
                    <a:lnTo>
                      <a:pt x="1580" y="16"/>
                    </a:lnTo>
                    <a:lnTo>
                      <a:pt x="1581" y="17"/>
                    </a:lnTo>
                    <a:lnTo>
                      <a:pt x="1583" y="18"/>
                    </a:lnTo>
                    <a:lnTo>
                      <a:pt x="1584" y="19"/>
                    </a:lnTo>
                    <a:lnTo>
                      <a:pt x="1586" y="21"/>
                    </a:lnTo>
                    <a:lnTo>
                      <a:pt x="1587" y="22"/>
                    </a:lnTo>
                    <a:lnTo>
                      <a:pt x="1589" y="23"/>
                    </a:lnTo>
                    <a:lnTo>
                      <a:pt x="1590" y="24"/>
                    </a:lnTo>
                    <a:lnTo>
                      <a:pt x="1592" y="25"/>
                    </a:lnTo>
                    <a:lnTo>
                      <a:pt x="1593" y="25"/>
                    </a:lnTo>
                    <a:lnTo>
                      <a:pt x="1595" y="26"/>
                    </a:lnTo>
                    <a:lnTo>
                      <a:pt x="1596" y="27"/>
                    </a:lnTo>
                    <a:lnTo>
                      <a:pt x="1598" y="27"/>
                    </a:lnTo>
                    <a:lnTo>
                      <a:pt x="1599" y="27"/>
                    </a:lnTo>
                    <a:lnTo>
                      <a:pt x="1601" y="28"/>
                    </a:lnTo>
                    <a:lnTo>
                      <a:pt x="1602" y="27"/>
                    </a:lnTo>
                    <a:lnTo>
                      <a:pt x="1604" y="27"/>
                    </a:lnTo>
                    <a:lnTo>
                      <a:pt x="1605" y="27"/>
                    </a:lnTo>
                    <a:lnTo>
                      <a:pt x="1607" y="26"/>
                    </a:lnTo>
                    <a:lnTo>
                      <a:pt x="1608" y="26"/>
                    </a:lnTo>
                    <a:lnTo>
                      <a:pt x="1610" y="25"/>
                    </a:lnTo>
                    <a:lnTo>
                      <a:pt x="1612" y="24"/>
                    </a:lnTo>
                    <a:lnTo>
                      <a:pt x="1613" y="23"/>
                    </a:lnTo>
                    <a:lnTo>
                      <a:pt x="1614" y="22"/>
                    </a:lnTo>
                    <a:lnTo>
                      <a:pt x="1616" y="21"/>
                    </a:lnTo>
                    <a:lnTo>
                      <a:pt x="1618" y="20"/>
                    </a:lnTo>
                    <a:lnTo>
                      <a:pt x="1619" y="19"/>
                    </a:lnTo>
                    <a:lnTo>
                      <a:pt x="1620" y="18"/>
                    </a:lnTo>
                    <a:lnTo>
                      <a:pt x="1622" y="17"/>
                    </a:lnTo>
                    <a:lnTo>
                      <a:pt x="1624" y="17"/>
                    </a:lnTo>
                    <a:lnTo>
                      <a:pt x="1625" y="16"/>
                    </a:lnTo>
                    <a:lnTo>
                      <a:pt x="1627" y="15"/>
                    </a:lnTo>
                    <a:lnTo>
                      <a:pt x="1628" y="14"/>
                    </a:lnTo>
                    <a:lnTo>
                      <a:pt x="1630" y="14"/>
                    </a:lnTo>
                    <a:lnTo>
                      <a:pt x="1631" y="13"/>
                    </a:lnTo>
                    <a:lnTo>
                      <a:pt x="1633" y="13"/>
                    </a:lnTo>
                    <a:lnTo>
                      <a:pt x="1634" y="13"/>
                    </a:lnTo>
                    <a:lnTo>
                      <a:pt x="1636" y="13"/>
                    </a:lnTo>
                    <a:lnTo>
                      <a:pt x="1637" y="13"/>
                    </a:lnTo>
                    <a:lnTo>
                      <a:pt x="1639" y="13"/>
                    </a:lnTo>
                    <a:lnTo>
                      <a:pt x="1641" y="13"/>
                    </a:lnTo>
                    <a:lnTo>
                      <a:pt x="1642" y="13"/>
                    </a:lnTo>
                    <a:lnTo>
                      <a:pt x="1643" y="14"/>
                    </a:lnTo>
                    <a:lnTo>
                      <a:pt x="1645" y="14"/>
                    </a:lnTo>
                    <a:lnTo>
                      <a:pt x="1647" y="15"/>
                    </a:lnTo>
                    <a:lnTo>
                      <a:pt x="1648" y="16"/>
                    </a:lnTo>
                    <a:lnTo>
                      <a:pt x="1649" y="16"/>
                    </a:lnTo>
                    <a:lnTo>
                      <a:pt x="1651" y="17"/>
                    </a:lnTo>
                    <a:lnTo>
                      <a:pt x="1653" y="17"/>
                    </a:lnTo>
                    <a:lnTo>
                      <a:pt x="1654" y="18"/>
                    </a:lnTo>
                    <a:lnTo>
                      <a:pt x="1656" y="18"/>
                    </a:lnTo>
                    <a:lnTo>
                      <a:pt x="1657" y="19"/>
                    </a:lnTo>
                    <a:lnTo>
                      <a:pt x="1659" y="19"/>
                    </a:lnTo>
                    <a:lnTo>
                      <a:pt x="1660" y="20"/>
                    </a:lnTo>
                    <a:lnTo>
                      <a:pt x="1662" y="20"/>
                    </a:lnTo>
                    <a:lnTo>
                      <a:pt x="1663" y="20"/>
                    </a:lnTo>
                    <a:lnTo>
                      <a:pt x="1665" y="21"/>
                    </a:lnTo>
                    <a:lnTo>
                      <a:pt x="1666" y="21"/>
                    </a:lnTo>
                    <a:lnTo>
                      <a:pt x="1668" y="21"/>
                    </a:lnTo>
                    <a:lnTo>
                      <a:pt x="1669" y="21"/>
                    </a:lnTo>
                    <a:lnTo>
                      <a:pt x="1671" y="21"/>
                    </a:lnTo>
                    <a:lnTo>
                      <a:pt x="1672" y="21"/>
                    </a:lnTo>
                    <a:lnTo>
                      <a:pt x="1674" y="21"/>
                    </a:lnTo>
                    <a:lnTo>
                      <a:pt x="1675" y="21"/>
                    </a:lnTo>
                    <a:lnTo>
                      <a:pt x="1677" y="20"/>
                    </a:lnTo>
                    <a:lnTo>
                      <a:pt x="1678" y="20"/>
                    </a:lnTo>
                    <a:lnTo>
                      <a:pt x="1680" y="20"/>
                    </a:lnTo>
                    <a:lnTo>
                      <a:pt x="1681" y="20"/>
                    </a:lnTo>
                    <a:lnTo>
                      <a:pt x="1683" y="20"/>
                    </a:lnTo>
                    <a:lnTo>
                      <a:pt x="1685" y="20"/>
                    </a:lnTo>
                    <a:lnTo>
                      <a:pt x="1686" y="19"/>
                    </a:lnTo>
                    <a:lnTo>
                      <a:pt x="1687" y="19"/>
                    </a:lnTo>
                    <a:lnTo>
                      <a:pt x="1689" y="19"/>
                    </a:lnTo>
                    <a:lnTo>
                      <a:pt x="1691" y="19"/>
                    </a:lnTo>
                    <a:lnTo>
                      <a:pt x="1692" y="19"/>
                    </a:lnTo>
                    <a:lnTo>
                      <a:pt x="1694" y="19"/>
                    </a:lnTo>
                    <a:lnTo>
                      <a:pt x="1695" y="20"/>
                    </a:lnTo>
                    <a:lnTo>
                      <a:pt x="1697" y="20"/>
                    </a:lnTo>
                    <a:lnTo>
                      <a:pt x="1698" y="20"/>
                    </a:lnTo>
                    <a:lnTo>
                      <a:pt x="1700" y="21"/>
                    </a:lnTo>
                    <a:lnTo>
                      <a:pt x="1701" y="21"/>
                    </a:lnTo>
                    <a:lnTo>
                      <a:pt x="1703" y="22"/>
                    </a:lnTo>
                    <a:lnTo>
                      <a:pt x="1704" y="22"/>
                    </a:lnTo>
                    <a:lnTo>
                      <a:pt x="1706" y="23"/>
                    </a:lnTo>
                    <a:lnTo>
                      <a:pt x="1707" y="23"/>
                    </a:lnTo>
                    <a:lnTo>
                      <a:pt x="1709" y="24"/>
                    </a:lnTo>
                    <a:lnTo>
                      <a:pt x="1710" y="24"/>
                    </a:lnTo>
                    <a:lnTo>
                      <a:pt x="1712" y="25"/>
                    </a:lnTo>
                    <a:lnTo>
                      <a:pt x="1714" y="25"/>
                    </a:lnTo>
                    <a:lnTo>
                      <a:pt x="1715" y="26"/>
                    </a:lnTo>
                    <a:lnTo>
                      <a:pt x="1716" y="26"/>
                    </a:lnTo>
                    <a:lnTo>
                      <a:pt x="1718" y="26"/>
                    </a:lnTo>
                    <a:lnTo>
                      <a:pt x="1720" y="27"/>
                    </a:lnTo>
                    <a:lnTo>
                      <a:pt x="1721" y="27"/>
                    </a:lnTo>
                    <a:lnTo>
                      <a:pt x="1722" y="28"/>
                    </a:lnTo>
                    <a:lnTo>
                      <a:pt x="1724" y="28"/>
                    </a:lnTo>
                    <a:lnTo>
                      <a:pt x="1726" y="28"/>
                    </a:lnTo>
                    <a:lnTo>
                      <a:pt x="1727" y="28"/>
                    </a:lnTo>
                    <a:lnTo>
                      <a:pt x="1729" y="28"/>
                    </a:lnTo>
                    <a:lnTo>
                      <a:pt x="1730" y="27"/>
                    </a:lnTo>
                    <a:lnTo>
                      <a:pt x="1732" y="27"/>
                    </a:lnTo>
                    <a:lnTo>
                      <a:pt x="1733" y="26"/>
                    </a:lnTo>
                    <a:lnTo>
                      <a:pt x="1735" y="26"/>
                    </a:lnTo>
                    <a:lnTo>
                      <a:pt x="1736" y="26"/>
                    </a:lnTo>
                    <a:lnTo>
                      <a:pt x="1738" y="25"/>
                    </a:lnTo>
                    <a:lnTo>
                      <a:pt x="1739" y="25"/>
                    </a:lnTo>
                    <a:lnTo>
                      <a:pt x="1741" y="24"/>
                    </a:lnTo>
                    <a:lnTo>
                      <a:pt x="1742" y="24"/>
                    </a:lnTo>
                    <a:lnTo>
                      <a:pt x="1744" y="23"/>
                    </a:lnTo>
                    <a:lnTo>
                      <a:pt x="1745" y="23"/>
                    </a:lnTo>
                    <a:lnTo>
                      <a:pt x="1747" y="22"/>
                    </a:lnTo>
                    <a:lnTo>
                      <a:pt x="1748" y="21"/>
                    </a:lnTo>
                    <a:lnTo>
                      <a:pt x="1750" y="21"/>
                    </a:lnTo>
                    <a:lnTo>
                      <a:pt x="1751" y="20"/>
                    </a:lnTo>
                    <a:lnTo>
                      <a:pt x="1753" y="20"/>
                    </a:lnTo>
                    <a:lnTo>
                      <a:pt x="1754" y="19"/>
                    </a:lnTo>
                    <a:lnTo>
                      <a:pt x="1756" y="19"/>
                    </a:lnTo>
                    <a:lnTo>
                      <a:pt x="1758" y="19"/>
                    </a:lnTo>
                    <a:lnTo>
                      <a:pt x="1759" y="18"/>
                    </a:lnTo>
                    <a:lnTo>
                      <a:pt x="1760" y="18"/>
                    </a:lnTo>
                    <a:lnTo>
                      <a:pt x="1762" y="18"/>
                    </a:lnTo>
                    <a:lnTo>
                      <a:pt x="1764" y="18"/>
                    </a:lnTo>
                    <a:lnTo>
                      <a:pt x="1765" y="18"/>
                    </a:lnTo>
                    <a:lnTo>
                      <a:pt x="1767" y="18"/>
                    </a:lnTo>
                    <a:lnTo>
                      <a:pt x="1768" y="18"/>
                    </a:lnTo>
                    <a:lnTo>
                      <a:pt x="1770" y="19"/>
                    </a:lnTo>
                    <a:lnTo>
                      <a:pt x="1771" y="19"/>
                    </a:lnTo>
                    <a:lnTo>
                      <a:pt x="1773" y="19"/>
                    </a:lnTo>
                    <a:lnTo>
                      <a:pt x="1774" y="20"/>
                    </a:lnTo>
                    <a:lnTo>
                      <a:pt x="1776" y="20"/>
                    </a:lnTo>
                    <a:lnTo>
                      <a:pt x="1777" y="21"/>
                    </a:lnTo>
                    <a:lnTo>
                      <a:pt x="1779" y="22"/>
                    </a:lnTo>
                    <a:lnTo>
                      <a:pt x="1780" y="22"/>
                    </a:lnTo>
                    <a:lnTo>
                      <a:pt x="1782" y="23"/>
                    </a:lnTo>
                    <a:lnTo>
                      <a:pt x="1783" y="24"/>
                    </a:lnTo>
                    <a:lnTo>
                      <a:pt x="1785" y="24"/>
                    </a:lnTo>
                    <a:lnTo>
                      <a:pt x="1787" y="25"/>
                    </a:lnTo>
                    <a:lnTo>
                      <a:pt x="1788" y="26"/>
                    </a:lnTo>
                    <a:lnTo>
                      <a:pt x="1789" y="27"/>
                    </a:lnTo>
                    <a:lnTo>
                      <a:pt x="1791" y="28"/>
                    </a:lnTo>
                    <a:lnTo>
                      <a:pt x="1793" y="29"/>
                    </a:lnTo>
                    <a:lnTo>
                      <a:pt x="1794" y="29"/>
                    </a:lnTo>
                    <a:lnTo>
                      <a:pt x="1796" y="30"/>
                    </a:lnTo>
                    <a:lnTo>
                      <a:pt x="1797" y="31"/>
                    </a:lnTo>
                    <a:lnTo>
                      <a:pt x="1799" y="32"/>
                    </a:lnTo>
                    <a:lnTo>
                      <a:pt x="1800" y="33"/>
                    </a:lnTo>
                    <a:lnTo>
                      <a:pt x="1802" y="34"/>
                    </a:lnTo>
                    <a:lnTo>
                      <a:pt x="1803" y="35"/>
                    </a:lnTo>
                    <a:lnTo>
                      <a:pt x="1805" y="35"/>
                    </a:lnTo>
                    <a:lnTo>
                      <a:pt x="1806" y="36"/>
                    </a:lnTo>
                    <a:lnTo>
                      <a:pt x="1808" y="37"/>
                    </a:lnTo>
                    <a:lnTo>
                      <a:pt x="1809" y="37"/>
                    </a:lnTo>
                    <a:lnTo>
                      <a:pt x="1811" y="38"/>
                    </a:lnTo>
                    <a:lnTo>
                      <a:pt x="1812" y="39"/>
                    </a:lnTo>
                    <a:lnTo>
                      <a:pt x="1814" y="39"/>
                    </a:lnTo>
                    <a:lnTo>
                      <a:pt x="1815" y="40"/>
                    </a:lnTo>
                    <a:lnTo>
                      <a:pt x="1817" y="40"/>
                    </a:lnTo>
                    <a:lnTo>
                      <a:pt x="1818" y="40"/>
                    </a:lnTo>
                    <a:lnTo>
                      <a:pt x="1820" y="40"/>
                    </a:lnTo>
                    <a:lnTo>
                      <a:pt x="1821" y="40"/>
                    </a:lnTo>
                    <a:lnTo>
                      <a:pt x="1823" y="40"/>
                    </a:lnTo>
                    <a:lnTo>
                      <a:pt x="1824" y="40"/>
                    </a:lnTo>
                    <a:lnTo>
                      <a:pt x="1826" y="40"/>
                    </a:lnTo>
                    <a:lnTo>
                      <a:pt x="1827" y="40"/>
                    </a:lnTo>
                    <a:lnTo>
                      <a:pt x="1829" y="40"/>
                    </a:lnTo>
                    <a:lnTo>
                      <a:pt x="1831" y="39"/>
                    </a:lnTo>
                    <a:lnTo>
                      <a:pt x="1832" y="38"/>
                    </a:lnTo>
                    <a:lnTo>
                      <a:pt x="1833" y="38"/>
                    </a:lnTo>
                    <a:lnTo>
                      <a:pt x="1835" y="37"/>
                    </a:lnTo>
                    <a:lnTo>
                      <a:pt x="1837" y="37"/>
                    </a:lnTo>
                    <a:lnTo>
                      <a:pt x="1838" y="36"/>
                    </a:lnTo>
                    <a:lnTo>
                      <a:pt x="1840" y="35"/>
                    </a:lnTo>
                    <a:lnTo>
                      <a:pt x="1841" y="35"/>
                    </a:lnTo>
                    <a:lnTo>
                      <a:pt x="1843" y="34"/>
                    </a:lnTo>
                    <a:lnTo>
                      <a:pt x="1844" y="33"/>
                    </a:lnTo>
                    <a:lnTo>
                      <a:pt x="1846" y="32"/>
                    </a:lnTo>
                    <a:lnTo>
                      <a:pt x="1847" y="32"/>
                    </a:lnTo>
                    <a:lnTo>
                      <a:pt x="1849" y="31"/>
                    </a:lnTo>
                    <a:lnTo>
                      <a:pt x="1850" y="31"/>
                    </a:lnTo>
                    <a:lnTo>
                      <a:pt x="1852" y="30"/>
                    </a:lnTo>
                    <a:lnTo>
                      <a:pt x="1853" y="30"/>
                    </a:lnTo>
                    <a:lnTo>
                      <a:pt x="1855" y="29"/>
                    </a:lnTo>
                    <a:lnTo>
                      <a:pt x="1856" y="29"/>
                    </a:lnTo>
                    <a:lnTo>
                      <a:pt x="1858" y="29"/>
                    </a:lnTo>
                    <a:lnTo>
                      <a:pt x="1860" y="29"/>
                    </a:lnTo>
                    <a:lnTo>
                      <a:pt x="1861" y="29"/>
                    </a:lnTo>
                    <a:lnTo>
                      <a:pt x="1862" y="29"/>
                    </a:lnTo>
                    <a:lnTo>
                      <a:pt x="1864" y="29"/>
                    </a:lnTo>
                    <a:lnTo>
                      <a:pt x="1866" y="30"/>
                    </a:lnTo>
                    <a:lnTo>
                      <a:pt x="1867" y="30"/>
                    </a:lnTo>
                    <a:lnTo>
                      <a:pt x="1869" y="31"/>
                    </a:lnTo>
                    <a:lnTo>
                      <a:pt x="1870" y="31"/>
                    </a:lnTo>
                    <a:lnTo>
                      <a:pt x="1872" y="32"/>
                    </a:lnTo>
                    <a:lnTo>
                      <a:pt x="1873" y="32"/>
                    </a:lnTo>
                    <a:lnTo>
                      <a:pt x="1875" y="33"/>
                    </a:lnTo>
                    <a:lnTo>
                      <a:pt x="1876" y="34"/>
                    </a:lnTo>
                    <a:lnTo>
                      <a:pt x="1877" y="35"/>
                    </a:lnTo>
                    <a:lnTo>
                      <a:pt x="1879" y="36"/>
                    </a:lnTo>
                    <a:lnTo>
                      <a:pt x="1881" y="36"/>
                    </a:lnTo>
                    <a:lnTo>
                      <a:pt x="1882" y="37"/>
                    </a:lnTo>
                    <a:lnTo>
                      <a:pt x="1884" y="38"/>
                    </a:lnTo>
                    <a:lnTo>
                      <a:pt x="1885" y="38"/>
                    </a:lnTo>
                    <a:lnTo>
                      <a:pt x="1887" y="39"/>
                    </a:lnTo>
                    <a:lnTo>
                      <a:pt x="1888" y="40"/>
                    </a:lnTo>
                    <a:lnTo>
                      <a:pt x="1890" y="40"/>
                    </a:lnTo>
                    <a:lnTo>
                      <a:pt x="1891" y="40"/>
                    </a:lnTo>
                    <a:lnTo>
                      <a:pt x="1893" y="41"/>
                    </a:lnTo>
                    <a:lnTo>
                      <a:pt x="1894" y="41"/>
                    </a:lnTo>
                    <a:lnTo>
                      <a:pt x="1896" y="41"/>
                    </a:lnTo>
                    <a:lnTo>
                      <a:pt x="1898" y="41"/>
                    </a:lnTo>
                    <a:lnTo>
                      <a:pt x="1899" y="41"/>
                    </a:lnTo>
                    <a:lnTo>
                      <a:pt x="1900" y="40"/>
                    </a:lnTo>
                    <a:lnTo>
                      <a:pt x="1902" y="40"/>
                    </a:lnTo>
                    <a:lnTo>
                      <a:pt x="1904" y="39"/>
                    </a:lnTo>
                    <a:lnTo>
                      <a:pt x="1905" y="39"/>
                    </a:lnTo>
                    <a:lnTo>
                      <a:pt x="1906" y="38"/>
                    </a:lnTo>
                    <a:lnTo>
                      <a:pt x="1908" y="37"/>
                    </a:lnTo>
                    <a:lnTo>
                      <a:pt x="1910" y="37"/>
                    </a:lnTo>
                    <a:lnTo>
                      <a:pt x="1911" y="36"/>
                    </a:lnTo>
                    <a:lnTo>
                      <a:pt x="1913" y="35"/>
                    </a:lnTo>
                    <a:lnTo>
                      <a:pt x="1914" y="34"/>
                    </a:lnTo>
                    <a:lnTo>
                      <a:pt x="1916" y="33"/>
                    </a:lnTo>
                    <a:lnTo>
                      <a:pt x="1917" y="32"/>
                    </a:lnTo>
                    <a:lnTo>
                      <a:pt x="1919" y="31"/>
                    </a:lnTo>
                    <a:lnTo>
                      <a:pt x="1920" y="31"/>
                    </a:lnTo>
                    <a:lnTo>
                      <a:pt x="1922" y="30"/>
                    </a:lnTo>
                    <a:lnTo>
                      <a:pt x="1923" y="29"/>
                    </a:lnTo>
                    <a:lnTo>
                      <a:pt x="1925" y="29"/>
                    </a:lnTo>
                    <a:lnTo>
                      <a:pt x="1926" y="28"/>
                    </a:lnTo>
                    <a:lnTo>
                      <a:pt x="1928" y="28"/>
                    </a:lnTo>
                    <a:lnTo>
                      <a:pt x="1929" y="27"/>
                    </a:lnTo>
                    <a:lnTo>
                      <a:pt x="1931" y="27"/>
                    </a:lnTo>
                    <a:lnTo>
                      <a:pt x="1933" y="26"/>
                    </a:lnTo>
                    <a:lnTo>
                      <a:pt x="1934" y="26"/>
                    </a:lnTo>
                    <a:lnTo>
                      <a:pt x="1935" y="26"/>
                    </a:lnTo>
                    <a:lnTo>
                      <a:pt x="1937" y="26"/>
                    </a:lnTo>
                    <a:lnTo>
                      <a:pt x="1939" y="26"/>
                    </a:lnTo>
                    <a:lnTo>
                      <a:pt x="1940" y="26"/>
                    </a:lnTo>
                    <a:lnTo>
                      <a:pt x="1942" y="26"/>
                    </a:lnTo>
                    <a:lnTo>
                      <a:pt x="1943" y="27"/>
                    </a:lnTo>
                    <a:lnTo>
                      <a:pt x="1944" y="27"/>
                    </a:lnTo>
                    <a:lnTo>
                      <a:pt x="1946" y="27"/>
                    </a:lnTo>
                    <a:lnTo>
                      <a:pt x="1948" y="28"/>
                    </a:lnTo>
                    <a:lnTo>
                      <a:pt x="1949" y="28"/>
                    </a:lnTo>
                    <a:lnTo>
                      <a:pt x="1951" y="28"/>
                    </a:lnTo>
                    <a:lnTo>
                      <a:pt x="1952" y="28"/>
                    </a:lnTo>
                    <a:lnTo>
                      <a:pt x="1954" y="29"/>
                    </a:lnTo>
                    <a:lnTo>
                      <a:pt x="1955" y="29"/>
                    </a:lnTo>
                    <a:lnTo>
                      <a:pt x="1957" y="29"/>
                    </a:lnTo>
                    <a:lnTo>
                      <a:pt x="1958" y="29"/>
                    </a:lnTo>
                    <a:lnTo>
                      <a:pt x="1960" y="29"/>
                    </a:lnTo>
                    <a:lnTo>
                      <a:pt x="1961" y="29"/>
                    </a:lnTo>
                    <a:lnTo>
                      <a:pt x="1963" y="29"/>
                    </a:lnTo>
                    <a:lnTo>
                      <a:pt x="1964" y="29"/>
                    </a:lnTo>
                    <a:lnTo>
                      <a:pt x="1966" y="29"/>
                    </a:lnTo>
                    <a:lnTo>
                      <a:pt x="1967" y="29"/>
                    </a:lnTo>
                    <a:lnTo>
                      <a:pt x="1969" y="29"/>
                    </a:lnTo>
                    <a:lnTo>
                      <a:pt x="1971" y="29"/>
                    </a:lnTo>
                    <a:lnTo>
                      <a:pt x="1972" y="29"/>
                    </a:lnTo>
                    <a:lnTo>
                      <a:pt x="1973" y="28"/>
                    </a:lnTo>
                    <a:lnTo>
                      <a:pt x="1975" y="28"/>
                    </a:lnTo>
                    <a:lnTo>
                      <a:pt x="1977" y="28"/>
                    </a:lnTo>
                    <a:lnTo>
                      <a:pt x="1978" y="28"/>
                    </a:lnTo>
                    <a:lnTo>
                      <a:pt x="1979" y="28"/>
                    </a:lnTo>
                    <a:lnTo>
                      <a:pt x="1981" y="27"/>
                    </a:lnTo>
                    <a:lnTo>
                      <a:pt x="1983" y="27"/>
                    </a:lnTo>
                    <a:lnTo>
                      <a:pt x="1984" y="27"/>
                    </a:lnTo>
                    <a:lnTo>
                      <a:pt x="1986" y="26"/>
                    </a:lnTo>
                    <a:lnTo>
                      <a:pt x="1987" y="26"/>
                    </a:lnTo>
                    <a:lnTo>
                      <a:pt x="1989" y="26"/>
                    </a:lnTo>
                    <a:lnTo>
                      <a:pt x="1990" y="26"/>
                    </a:lnTo>
                    <a:lnTo>
                      <a:pt x="1992" y="26"/>
                    </a:lnTo>
                    <a:lnTo>
                      <a:pt x="1993" y="26"/>
                    </a:lnTo>
                    <a:lnTo>
                      <a:pt x="1995" y="26"/>
                    </a:lnTo>
                    <a:lnTo>
                      <a:pt x="1996" y="26"/>
                    </a:lnTo>
                    <a:lnTo>
                      <a:pt x="1998" y="26"/>
                    </a:lnTo>
                    <a:lnTo>
                      <a:pt x="2000" y="26"/>
                    </a:lnTo>
                    <a:lnTo>
                      <a:pt x="2001" y="26"/>
                    </a:lnTo>
                    <a:lnTo>
                      <a:pt x="2002" y="27"/>
                    </a:lnTo>
                    <a:lnTo>
                      <a:pt x="2004" y="27"/>
                    </a:lnTo>
                    <a:lnTo>
                      <a:pt x="2006" y="27"/>
                    </a:lnTo>
                    <a:lnTo>
                      <a:pt x="2007" y="28"/>
                    </a:lnTo>
                    <a:lnTo>
                      <a:pt x="2008" y="28"/>
                    </a:lnTo>
                    <a:lnTo>
                      <a:pt x="2010" y="28"/>
                    </a:lnTo>
                    <a:lnTo>
                      <a:pt x="2011" y="28"/>
                    </a:lnTo>
                    <a:lnTo>
                      <a:pt x="2013" y="28"/>
                    </a:lnTo>
                    <a:lnTo>
                      <a:pt x="2015" y="29"/>
                    </a:lnTo>
                    <a:lnTo>
                      <a:pt x="2016" y="29"/>
                    </a:lnTo>
                    <a:lnTo>
                      <a:pt x="2017" y="29"/>
                    </a:lnTo>
                    <a:lnTo>
                      <a:pt x="2019" y="29"/>
                    </a:lnTo>
                    <a:lnTo>
                      <a:pt x="2021" y="29"/>
                    </a:lnTo>
                    <a:lnTo>
                      <a:pt x="2022" y="29"/>
                    </a:lnTo>
                    <a:lnTo>
                      <a:pt x="2024" y="29"/>
                    </a:lnTo>
                    <a:lnTo>
                      <a:pt x="2025" y="29"/>
                    </a:lnTo>
                    <a:lnTo>
                      <a:pt x="2027" y="29"/>
                    </a:lnTo>
                    <a:lnTo>
                      <a:pt x="2028" y="29"/>
                    </a:lnTo>
                    <a:lnTo>
                      <a:pt x="2030" y="29"/>
                    </a:lnTo>
                    <a:lnTo>
                      <a:pt x="2031" y="29"/>
                    </a:lnTo>
                    <a:lnTo>
                      <a:pt x="2033" y="29"/>
                    </a:lnTo>
                    <a:lnTo>
                      <a:pt x="2034" y="29"/>
                    </a:lnTo>
                    <a:lnTo>
                      <a:pt x="2036" y="29"/>
                    </a:lnTo>
                    <a:lnTo>
                      <a:pt x="2037" y="29"/>
                    </a:lnTo>
                    <a:lnTo>
                      <a:pt x="2039" y="29"/>
                    </a:lnTo>
                    <a:lnTo>
                      <a:pt x="2040" y="29"/>
                    </a:lnTo>
                    <a:lnTo>
                      <a:pt x="2042" y="29"/>
                    </a:lnTo>
                    <a:lnTo>
                      <a:pt x="2044" y="29"/>
                    </a:lnTo>
                    <a:lnTo>
                      <a:pt x="2045" y="29"/>
                    </a:lnTo>
                    <a:lnTo>
                      <a:pt x="2046" y="29"/>
                    </a:lnTo>
                    <a:lnTo>
                      <a:pt x="2048" y="29"/>
                    </a:lnTo>
                    <a:lnTo>
                      <a:pt x="2050" y="29"/>
                    </a:lnTo>
                    <a:lnTo>
                      <a:pt x="2051" y="30"/>
                    </a:lnTo>
                    <a:lnTo>
                      <a:pt x="2053" y="30"/>
                    </a:lnTo>
                    <a:lnTo>
                      <a:pt x="2054" y="30"/>
                    </a:lnTo>
                    <a:lnTo>
                      <a:pt x="2056" y="30"/>
                    </a:lnTo>
                    <a:lnTo>
                      <a:pt x="2057" y="31"/>
                    </a:lnTo>
                    <a:lnTo>
                      <a:pt x="2059" y="31"/>
                    </a:lnTo>
                    <a:lnTo>
                      <a:pt x="2060" y="31"/>
                    </a:lnTo>
                    <a:lnTo>
                      <a:pt x="2062" y="31"/>
                    </a:lnTo>
                    <a:lnTo>
                      <a:pt x="2063" y="32"/>
                    </a:lnTo>
                    <a:lnTo>
                      <a:pt x="2065" y="32"/>
                    </a:lnTo>
                    <a:lnTo>
                      <a:pt x="2066" y="32"/>
                    </a:lnTo>
                    <a:lnTo>
                      <a:pt x="2068" y="33"/>
                    </a:lnTo>
                    <a:lnTo>
                      <a:pt x="2069" y="33"/>
                    </a:lnTo>
                    <a:lnTo>
                      <a:pt x="2071" y="33"/>
                    </a:lnTo>
                    <a:lnTo>
                      <a:pt x="2073" y="34"/>
                    </a:lnTo>
                    <a:lnTo>
                      <a:pt x="2074" y="34"/>
                    </a:lnTo>
                    <a:lnTo>
                      <a:pt x="2075" y="34"/>
                    </a:lnTo>
                    <a:lnTo>
                      <a:pt x="2077" y="34"/>
                    </a:lnTo>
                    <a:lnTo>
                      <a:pt x="2078" y="34"/>
                    </a:lnTo>
                    <a:lnTo>
                      <a:pt x="2080" y="34"/>
                    </a:lnTo>
                    <a:lnTo>
                      <a:pt x="2081" y="34"/>
                    </a:lnTo>
                    <a:lnTo>
                      <a:pt x="2083" y="34"/>
                    </a:lnTo>
                    <a:lnTo>
                      <a:pt x="2084" y="33"/>
                    </a:lnTo>
                    <a:lnTo>
                      <a:pt x="2086" y="33"/>
                    </a:lnTo>
                    <a:lnTo>
                      <a:pt x="2088" y="32"/>
                    </a:lnTo>
                    <a:lnTo>
                      <a:pt x="2089" y="32"/>
                    </a:lnTo>
                    <a:lnTo>
                      <a:pt x="2090" y="31"/>
                    </a:lnTo>
                    <a:lnTo>
                      <a:pt x="2092" y="31"/>
                    </a:lnTo>
                    <a:lnTo>
                      <a:pt x="2094" y="30"/>
                    </a:lnTo>
                    <a:lnTo>
                      <a:pt x="2095" y="29"/>
                    </a:lnTo>
                    <a:lnTo>
                      <a:pt x="2097" y="29"/>
                    </a:lnTo>
                    <a:lnTo>
                      <a:pt x="2098" y="28"/>
                    </a:lnTo>
                    <a:lnTo>
                      <a:pt x="2100" y="27"/>
                    </a:lnTo>
                    <a:lnTo>
                      <a:pt x="2101" y="26"/>
                    </a:lnTo>
                    <a:lnTo>
                      <a:pt x="2103" y="26"/>
                    </a:lnTo>
                    <a:lnTo>
                      <a:pt x="2104" y="25"/>
                    </a:lnTo>
                    <a:lnTo>
                      <a:pt x="2106" y="24"/>
                    </a:lnTo>
                    <a:lnTo>
                      <a:pt x="2107" y="24"/>
                    </a:lnTo>
                    <a:lnTo>
                      <a:pt x="2109" y="23"/>
                    </a:lnTo>
                    <a:lnTo>
                      <a:pt x="2110" y="23"/>
                    </a:lnTo>
                    <a:lnTo>
                      <a:pt x="2112" y="22"/>
                    </a:lnTo>
                    <a:lnTo>
                      <a:pt x="2113" y="22"/>
                    </a:lnTo>
                    <a:lnTo>
                      <a:pt x="2115" y="22"/>
                    </a:lnTo>
                    <a:lnTo>
                      <a:pt x="2117" y="21"/>
                    </a:lnTo>
                    <a:lnTo>
                      <a:pt x="2118" y="21"/>
                    </a:lnTo>
                    <a:lnTo>
                      <a:pt x="2119" y="21"/>
                    </a:lnTo>
                    <a:lnTo>
                      <a:pt x="2121" y="20"/>
                    </a:lnTo>
                    <a:lnTo>
                      <a:pt x="2123" y="20"/>
                    </a:lnTo>
                    <a:lnTo>
                      <a:pt x="2124" y="20"/>
                    </a:lnTo>
                    <a:lnTo>
                      <a:pt x="2126" y="21"/>
                    </a:lnTo>
                    <a:lnTo>
                      <a:pt x="2127" y="21"/>
                    </a:lnTo>
                    <a:lnTo>
                      <a:pt x="2129" y="21"/>
                    </a:lnTo>
                    <a:lnTo>
                      <a:pt x="2130" y="21"/>
                    </a:lnTo>
                    <a:lnTo>
                      <a:pt x="2132" y="22"/>
                    </a:lnTo>
                    <a:lnTo>
                      <a:pt x="2133" y="22"/>
                    </a:lnTo>
                    <a:lnTo>
                      <a:pt x="2135" y="22"/>
                    </a:lnTo>
                    <a:lnTo>
                      <a:pt x="2136" y="22"/>
                    </a:lnTo>
                    <a:lnTo>
                      <a:pt x="2138" y="23"/>
                    </a:lnTo>
                    <a:lnTo>
                      <a:pt x="2139" y="23"/>
                    </a:lnTo>
                    <a:lnTo>
                      <a:pt x="2141" y="23"/>
                    </a:lnTo>
                    <a:lnTo>
                      <a:pt x="2142" y="23"/>
                    </a:lnTo>
                    <a:lnTo>
                      <a:pt x="2144" y="23"/>
                    </a:lnTo>
                    <a:lnTo>
                      <a:pt x="2145" y="23"/>
                    </a:lnTo>
                    <a:lnTo>
                      <a:pt x="2147" y="23"/>
                    </a:lnTo>
                    <a:lnTo>
                      <a:pt x="2148" y="23"/>
                    </a:lnTo>
                    <a:lnTo>
                      <a:pt x="2150" y="23"/>
                    </a:lnTo>
                    <a:lnTo>
                      <a:pt x="2151" y="23"/>
                    </a:lnTo>
                    <a:lnTo>
                      <a:pt x="2153" y="23"/>
                    </a:lnTo>
                    <a:lnTo>
                      <a:pt x="2155" y="23"/>
                    </a:lnTo>
                    <a:lnTo>
                      <a:pt x="2156" y="22"/>
                    </a:lnTo>
                    <a:lnTo>
                      <a:pt x="2157" y="22"/>
                    </a:lnTo>
                    <a:lnTo>
                      <a:pt x="2159" y="21"/>
                    </a:lnTo>
                    <a:lnTo>
                      <a:pt x="2161" y="21"/>
                    </a:lnTo>
                    <a:lnTo>
                      <a:pt x="2162" y="20"/>
                    </a:lnTo>
                    <a:lnTo>
                      <a:pt x="2163" y="20"/>
                    </a:lnTo>
                    <a:lnTo>
                      <a:pt x="2165" y="19"/>
                    </a:lnTo>
                    <a:lnTo>
                      <a:pt x="2167" y="18"/>
                    </a:lnTo>
                    <a:lnTo>
                      <a:pt x="2168" y="18"/>
                    </a:lnTo>
                    <a:lnTo>
                      <a:pt x="2170" y="17"/>
                    </a:lnTo>
                    <a:lnTo>
                      <a:pt x="2171" y="17"/>
                    </a:lnTo>
                    <a:lnTo>
                      <a:pt x="2173" y="16"/>
                    </a:lnTo>
                    <a:lnTo>
                      <a:pt x="2174" y="16"/>
                    </a:lnTo>
                    <a:lnTo>
                      <a:pt x="2176" y="16"/>
                    </a:lnTo>
                    <a:lnTo>
                      <a:pt x="2177" y="15"/>
                    </a:lnTo>
                    <a:lnTo>
                      <a:pt x="2179" y="15"/>
                    </a:lnTo>
                    <a:lnTo>
                      <a:pt x="2180" y="14"/>
                    </a:lnTo>
                    <a:lnTo>
                      <a:pt x="2182" y="14"/>
                    </a:lnTo>
                    <a:lnTo>
                      <a:pt x="2183" y="14"/>
                    </a:lnTo>
                    <a:lnTo>
                      <a:pt x="2185" y="14"/>
                    </a:lnTo>
                    <a:lnTo>
                      <a:pt x="2186" y="14"/>
                    </a:lnTo>
                    <a:lnTo>
                      <a:pt x="2188" y="15"/>
                    </a:lnTo>
                    <a:lnTo>
                      <a:pt x="2190" y="15"/>
                    </a:lnTo>
                    <a:lnTo>
                      <a:pt x="2191" y="16"/>
                    </a:lnTo>
                    <a:lnTo>
                      <a:pt x="2192" y="16"/>
                    </a:lnTo>
                    <a:lnTo>
                      <a:pt x="2194" y="16"/>
                    </a:lnTo>
                    <a:lnTo>
                      <a:pt x="2196" y="17"/>
                    </a:lnTo>
                    <a:lnTo>
                      <a:pt x="2197" y="17"/>
                    </a:lnTo>
                    <a:lnTo>
                      <a:pt x="2199" y="18"/>
                    </a:lnTo>
                    <a:lnTo>
                      <a:pt x="2200" y="19"/>
                    </a:lnTo>
                    <a:lnTo>
                      <a:pt x="2202" y="19"/>
                    </a:lnTo>
                    <a:lnTo>
                      <a:pt x="2203" y="20"/>
                    </a:lnTo>
                    <a:lnTo>
                      <a:pt x="2205" y="20"/>
                    </a:lnTo>
                    <a:lnTo>
                      <a:pt x="2206" y="21"/>
                    </a:lnTo>
                    <a:lnTo>
                      <a:pt x="2208" y="22"/>
                    </a:lnTo>
                    <a:lnTo>
                      <a:pt x="2209" y="22"/>
                    </a:lnTo>
                    <a:lnTo>
                      <a:pt x="2211" y="23"/>
                    </a:lnTo>
                    <a:lnTo>
                      <a:pt x="2212" y="23"/>
                    </a:lnTo>
                    <a:lnTo>
                      <a:pt x="2214" y="23"/>
                    </a:lnTo>
                    <a:lnTo>
                      <a:pt x="2215" y="23"/>
                    </a:lnTo>
                    <a:lnTo>
                      <a:pt x="2217" y="23"/>
                    </a:lnTo>
                    <a:lnTo>
                      <a:pt x="2218" y="24"/>
                    </a:lnTo>
                    <a:lnTo>
                      <a:pt x="2220" y="23"/>
                    </a:lnTo>
                    <a:lnTo>
                      <a:pt x="2221" y="23"/>
                    </a:lnTo>
                    <a:lnTo>
                      <a:pt x="2223" y="23"/>
                    </a:lnTo>
                    <a:lnTo>
                      <a:pt x="2224" y="23"/>
                    </a:lnTo>
                    <a:lnTo>
                      <a:pt x="2226" y="23"/>
                    </a:lnTo>
                    <a:lnTo>
                      <a:pt x="2228" y="22"/>
                    </a:lnTo>
                    <a:lnTo>
                      <a:pt x="2229" y="22"/>
                    </a:lnTo>
                    <a:lnTo>
                      <a:pt x="2230" y="21"/>
                    </a:lnTo>
                    <a:lnTo>
                      <a:pt x="2232" y="21"/>
                    </a:lnTo>
                    <a:lnTo>
                      <a:pt x="2234" y="20"/>
                    </a:lnTo>
                    <a:lnTo>
                      <a:pt x="2235" y="19"/>
                    </a:lnTo>
                    <a:lnTo>
                      <a:pt x="2236" y="19"/>
                    </a:lnTo>
                    <a:lnTo>
                      <a:pt x="2238" y="18"/>
                    </a:lnTo>
                    <a:lnTo>
                      <a:pt x="2240" y="18"/>
                    </a:lnTo>
                    <a:lnTo>
                      <a:pt x="2241" y="17"/>
                    </a:lnTo>
                    <a:lnTo>
                      <a:pt x="2243" y="17"/>
                    </a:lnTo>
                    <a:lnTo>
                      <a:pt x="2244" y="17"/>
                    </a:lnTo>
                    <a:lnTo>
                      <a:pt x="2246" y="16"/>
                    </a:lnTo>
                    <a:lnTo>
                      <a:pt x="2247" y="16"/>
                    </a:lnTo>
                    <a:lnTo>
                      <a:pt x="2249" y="16"/>
                    </a:lnTo>
                    <a:lnTo>
                      <a:pt x="2250" y="16"/>
                    </a:lnTo>
                    <a:lnTo>
                      <a:pt x="2252" y="16"/>
                    </a:lnTo>
                    <a:lnTo>
                      <a:pt x="2253" y="16"/>
                    </a:lnTo>
                    <a:lnTo>
                      <a:pt x="2255" y="16"/>
                    </a:lnTo>
                    <a:lnTo>
                      <a:pt x="2257" y="16"/>
                    </a:lnTo>
                    <a:lnTo>
                      <a:pt x="2258" y="16"/>
                    </a:lnTo>
                    <a:lnTo>
                      <a:pt x="2259" y="17"/>
                    </a:lnTo>
                    <a:lnTo>
                      <a:pt x="2261" y="17"/>
                    </a:lnTo>
                    <a:lnTo>
                      <a:pt x="2263" y="18"/>
                    </a:lnTo>
                    <a:lnTo>
                      <a:pt x="2264" y="18"/>
                    </a:lnTo>
                    <a:lnTo>
                      <a:pt x="2265" y="18"/>
                    </a:lnTo>
                    <a:lnTo>
                      <a:pt x="2267" y="19"/>
                    </a:lnTo>
                    <a:lnTo>
                      <a:pt x="2269" y="19"/>
                    </a:lnTo>
                    <a:lnTo>
                      <a:pt x="2270" y="20"/>
                    </a:lnTo>
                    <a:lnTo>
                      <a:pt x="2272" y="20"/>
                    </a:lnTo>
                    <a:lnTo>
                      <a:pt x="2273" y="21"/>
                    </a:lnTo>
                    <a:lnTo>
                      <a:pt x="2275" y="21"/>
                    </a:lnTo>
                    <a:lnTo>
                      <a:pt x="2276" y="22"/>
                    </a:lnTo>
                    <a:lnTo>
                      <a:pt x="2278" y="22"/>
                    </a:lnTo>
                    <a:lnTo>
                      <a:pt x="2279" y="22"/>
                    </a:lnTo>
                    <a:lnTo>
                      <a:pt x="2281" y="23"/>
                    </a:lnTo>
                    <a:lnTo>
                      <a:pt x="2282" y="23"/>
                    </a:lnTo>
                    <a:lnTo>
                      <a:pt x="2284" y="23"/>
                    </a:lnTo>
                    <a:lnTo>
                      <a:pt x="2285" y="23"/>
                    </a:lnTo>
                    <a:lnTo>
                      <a:pt x="2287" y="23"/>
                    </a:lnTo>
                    <a:lnTo>
                      <a:pt x="2288" y="23"/>
                    </a:lnTo>
                    <a:lnTo>
                      <a:pt x="2290" y="22"/>
                    </a:lnTo>
                    <a:lnTo>
                      <a:pt x="2291" y="22"/>
                    </a:lnTo>
                    <a:lnTo>
                      <a:pt x="2293" y="22"/>
                    </a:lnTo>
                    <a:lnTo>
                      <a:pt x="2294" y="21"/>
                    </a:lnTo>
                    <a:lnTo>
                      <a:pt x="2296" y="20"/>
                    </a:lnTo>
                    <a:lnTo>
                      <a:pt x="2297" y="20"/>
                    </a:lnTo>
                    <a:lnTo>
                      <a:pt x="2299" y="19"/>
                    </a:lnTo>
                    <a:lnTo>
                      <a:pt x="2301" y="19"/>
                    </a:lnTo>
                    <a:lnTo>
                      <a:pt x="2302" y="18"/>
                    </a:lnTo>
                    <a:lnTo>
                      <a:pt x="2303" y="18"/>
                    </a:lnTo>
                    <a:lnTo>
                      <a:pt x="2305" y="17"/>
                    </a:lnTo>
                    <a:lnTo>
                      <a:pt x="2307" y="16"/>
                    </a:lnTo>
                    <a:lnTo>
                      <a:pt x="2308" y="16"/>
                    </a:lnTo>
                    <a:lnTo>
                      <a:pt x="2310" y="15"/>
                    </a:lnTo>
                    <a:lnTo>
                      <a:pt x="2311" y="14"/>
                    </a:lnTo>
                    <a:lnTo>
                      <a:pt x="2313" y="14"/>
                    </a:lnTo>
                    <a:lnTo>
                      <a:pt x="2314" y="14"/>
                    </a:lnTo>
                    <a:lnTo>
                      <a:pt x="2316" y="13"/>
                    </a:lnTo>
                    <a:lnTo>
                      <a:pt x="2317" y="13"/>
                    </a:lnTo>
                    <a:lnTo>
                      <a:pt x="2319" y="13"/>
                    </a:lnTo>
                    <a:lnTo>
                      <a:pt x="2320" y="12"/>
                    </a:lnTo>
                    <a:lnTo>
                      <a:pt x="2322" y="12"/>
                    </a:lnTo>
                    <a:lnTo>
                      <a:pt x="2323" y="12"/>
                    </a:lnTo>
                    <a:lnTo>
                      <a:pt x="2325" y="12"/>
                    </a:lnTo>
                    <a:lnTo>
                      <a:pt x="2326" y="12"/>
                    </a:lnTo>
                    <a:lnTo>
                      <a:pt x="2328" y="12"/>
                    </a:lnTo>
                    <a:lnTo>
                      <a:pt x="2330" y="12"/>
                    </a:lnTo>
                    <a:lnTo>
                      <a:pt x="2331" y="13"/>
                    </a:lnTo>
                    <a:lnTo>
                      <a:pt x="2332" y="13"/>
                    </a:lnTo>
                    <a:lnTo>
                      <a:pt x="2334" y="13"/>
                    </a:lnTo>
                    <a:lnTo>
                      <a:pt x="2336" y="14"/>
                    </a:lnTo>
                    <a:lnTo>
                      <a:pt x="2337" y="14"/>
                    </a:lnTo>
                    <a:lnTo>
                      <a:pt x="2338" y="14"/>
                    </a:lnTo>
                    <a:lnTo>
                      <a:pt x="2340" y="15"/>
                    </a:lnTo>
                    <a:lnTo>
                      <a:pt x="2342" y="16"/>
                    </a:lnTo>
                    <a:lnTo>
                      <a:pt x="2343" y="16"/>
                    </a:lnTo>
                    <a:lnTo>
                      <a:pt x="2345" y="17"/>
                    </a:lnTo>
                    <a:lnTo>
                      <a:pt x="2346" y="18"/>
                    </a:lnTo>
                    <a:lnTo>
                      <a:pt x="2348" y="18"/>
                    </a:lnTo>
                    <a:lnTo>
                      <a:pt x="2349" y="19"/>
                    </a:lnTo>
                    <a:lnTo>
                      <a:pt x="2351" y="19"/>
                    </a:lnTo>
                    <a:lnTo>
                      <a:pt x="2352" y="20"/>
                    </a:lnTo>
                    <a:lnTo>
                      <a:pt x="2354" y="20"/>
                    </a:lnTo>
                    <a:lnTo>
                      <a:pt x="2355" y="21"/>
                    </a:lnTo>
                    <a:lnTo>
                      <a:pt x="2357" y="22"/>
                    </a:lnTo>
                    <a:lnTo>
                      <a:pt x="2358" y="22"/>
                    </a:lnTo>
                    <a:lnTo>
                      <a:pt x="2360" y="22"/>
                    </a:lnTo>
                    <a:lnTo>
                      <a:pt x="2361" y="23"/>
                    </a:lnTo>
                    <a:lnTo>
                      <a:pt x="2363" y="23"/>
                    </a:lnTo>
                    <a:lnTo>
                      <a:pt x="2364" y="23"/>
                    </a:lnTo>
                    <a:lnTo>
                      <a:pt x="2366" y="23"/>
                    </a:lnTo>
                    <a:lnTo>
                      <a:pt x="2367" y="23"/>
                    </a:lnTo>
                    <a:lnTo>
                      <a:pt x="2369" y="23"/>
                    </a:lnTo>
                    <a:lnTo>
                      <a:pt x="2370" y="23"/>
                    </a:lnTo>
                    <a:lnTo>
                      <a:pt x="2372" y="22"/>
                    </a:lnTo>
                    <a:lnTo>
                      <a:pt x="2374" y="22"/>
                    </a:lnTo>
                    <a:lnTo>
                      <a:pt x="2375" y="22"/>
                    </a:lnTo>
                    <a:lnTo>
                      <a:pt x="2376" y="21"/>
                    </a:lnTo>
                    <a:lnTo>
                      <a:pt x="2378" y="20"/>
                    </a:lnTo>
                    <a:lnTo>
                      <a:pt x="2380" y="20"/>
                    </a:lnTo>
                    <a:lnTo>
                      <a:pt x="2381" y="19"/>
                    </a:lnTo>
                    <a:lnTo>
                      <a:pt x="2383" y="18"/>
                    </a:lnTo>
                    <a:lnTo>
                      <a:pt x="2384" y="17"/>
                    </a:lnTo>
                    <a:lnTo>
                      <a:pt x="2386" y="16"/>
                    </a:lnTo>
                    <a:lnTo>
                      <a:pt x="2387" y="15"/>
                    </a:lnTo>
                    <a:lnTo>
                      <a:pt x="2389" y="14"/>
                    </a:lnTo>
                    <a:lnTo>
                      <a:pt x="2390" y="13"/>
                    </a:lnTo>
                    <a:lnTo>
                      <a:pt x="2392" y="12"/>
                    </a:lnTo>
                    <a:lnTo>
                      <a:pt x="2393" y="10"/>
                    </a:lnTo>
                    <a:lnTo>
                      <a:pt x="2395" y="9"/>
                    </a:lnTo>
                    <a:lnTo>
                      <a:pt x="2396" y="8"/>
                    </a:lnTo>
                    <a:lnTo>
                      <a:pt x="2398" y="7"/>
                    </a:lnTo>
                    <a:lnTo>
                      <a:pt x="2399" y="6"/>
                    </a:lnTo>
                    <a:lnTo>
                      <a:pt x="2401" y="5"/>
                    </a:lnTo>
                    <a:lnTo>
                      <a:pt x="2403" y="4"/>
                    </a:lnTo>
                    <a:lnTo>
                      <a:pt x="2404" y="4"/>
                    </a:lnTo>
                    <a:lnTo>
                      <a:pt x="2405" y="3"/>
                    </a:lnTo>
                    <a:lnTo>
                      <a:pt x="2407" y="2"/>
                    </a:lnTo>
                    <a:lnTo>
                      <a:pt x="2409" y="1"/>
                    </a:lnTo>
                    <a:lnTo>
                      <a:pt x="2410" y="1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0"/>
                    </a:lnTo>
                    <a:lnTo>
                      <a:pt x="2416" y="1"/>
                    </a:lnTo>
                    <a:lnTo>
                      <a:pt x="2418" y="1"/>
                    </a:lnTo>
                    <a:lnTo>
                      <a:pt x="2419" y="1"/>
                    </a:lnTo>
                    <a:lnTo>
                      <a:pt x="2421" y="1"/>
                    </a:lnTo>
                    <a:lnTo>
                      <a:pt x="2422" y="2"/>
                    </a:lnTo>
                    <a:lnTo>
                      <a:pt x="2424" y="2"/>
                    </a:lnTo>
                    <a:lnTo>
                      <a:pt x="2425" y="3"/>
                    </a:lnTo>
                    <a:lnTo>
                      <a:pt x="2427" y="3"/>
                    </a:lnTo>
                    <a:lnTo>
                      <a:pt x="2428" y="4"/>
                    </a:lnTo>
                    <a:lnTo>
                      <a:pt x="2430" y="4"/>
                    </a:lnTo>
                    <a:lnTo>
                      <a:pt x="2431" y="5"/>
                    </a:lnTo>
                    <a:lnTo>
                      <a:pt x="2433" y="6"/>
                    </a:lnTo>
                    <a:lnTo>
                      <a:pt x="2434" y="6"/>
                    </a:lnTo>
                    <a:lnTo>
                      <a:pt x="2436" y="7"/>
                    </a:lnTo>
                    <a:lnTo>
                      <a:pt x="2437" y="7"/>
                    </a:lnTo>
                    <a:lnTo>
                      <a:pt x="2439" y="8"/>
                    </a:lnTo>
                    <a:lnTo>
                      <a:pt x="2440" y="8"/>
                    </a:lnTo>
                    <a:lnTo>
                      <a:pt x="2442" y="8"/>
                    </a:lnTo>
                    <a:lnTo>
                      <a:pt x="2443" y="9"/>
                    </a:lnTo>
                    <a:lnTo>
                      <a:pt x="2445" y="9"/>
                    </a:lnTo>
                    <a:lnTo>
                      <a:pt x="2447" y="9"/>
                    </a:lnTo>
                    <a:lnTo>
                      <a:pt x="2448" y="9"/>
                    </a:lnTo>
                    <a:lnTo>
                      <a:pt x="2449" y="9"/>
                    </a:lnTo>
                    <a:lnTo>
                      <a:pt x="2451" y="9"/>
                    </a:lnTo>
                    <a:lnTo>
                      <a:pt x="2453" y="9"/>
                    </a:lnTo>
                    <a:lnTo>
                      <a:pt x="2454" y="9"/>
                    </a:lnTo>
                    <a:lnTo>
                      <a:pt x="2456" y="9"/>
                    </a:lnTo>
                    <a:lnTo>
                      <a:pt x="2457" y="8"/>
                    </a:lnTo>
                    <a:lnTo>
                      <a:pt x="2459" y="8"/>
                    </a:lnTo>
                    <a:lnTo>
                      <a:pt x="2460" y="8"/>
                    </a:lnTo>
                    <a:lnTo>
                      <a:pt x="2462" y="8"/>
                    </a:lnTo>
                    <a:lnTo>
                      <a:pt x="2463" y="8"/>
                    </a:lnTo>
                    <a:lnTo>
                      <a:pt x="2465" y="7"/>
                    </a:lnTo>
                    <a:lnTo>
                      <a:pt x="2466" y="7"/>
                    </a:lnTo>
                    <a:lnTo>
                      <a:pt x="2468" y="7"/>
                    </a:lnTo>
                    <a:lnTo>
                      <a:pt x="2469" y="7"/>
                    </a:lnTo>
                    <a:lnTo>
                      <a:pt x="2471" y="7"/>
                    </a:lnTo>
                    <a:lnTo>
                      <a:pt x="2472" y="7"/>
                    </a:lnTo>
                    <a:lnTo>
                      <a:pt x="2474" y="8"/>
                    </a:lnTo>
                    <a:lnTo>
                      <a:pt x="2476" y="8"/>
                    </a:lnTo>
                    <a:lnTo>
                      <a:pt x="2477" y="8"/>
                    </a:lnTo>
                    <a:lnTo>
                      <a:pt x="2478" y="9"/>
                    </a:lnTo>
                    <a:lnTo>
                      <a:pt x="2480" y="10"/>
                    </a:lnTo>
                    <a:lnTo>
                      <a:pt x="2482" y="10"/>
                    </a:lnTo>
                    <a:lnTo>
                      <a:pt x="2483" y="11"/>
                    </a:lnTo>
                    <a:lnTo>
                      <a:pt x="2485" y="12"/>
                    </a:lnTo>
                    <a:lnTo>
                      <a:pt x="2486" y="12"/>
                    </a:lnTo>
                    <a:lnTo>
                      <a:pt x="2488" y="13"/>
                    </a:lnTo>
                    <a:lnTo>
                      <a:pt x="2489" y="14"/>
                    </a:lnTo>
                    <a:lnTo>
                      <a:pt x="2491" y="15"/>
                    </a:lnTo>
                    <a:lnTo>
                      <a:pt x="2492" y="16"/>
                    </a:lnTo>
                    <a:lnTo>
                      <a:pt x="2494" y="17"/>
                    </a:lnTo>
                    <a:lnTo>
                      <a:pt x="2495" y="18"/>
                    </a:lnTo>
                    <a:lnTo>
                      <a:pt x="2497" y="19"/>
                    </a:lnTo>
                    <a:lnTo>
                      <a:pt x="2498" y="19"/>
                    </a:lnTo>
                    <a:lnTo>
                      <a:pt x="2500" y="20"/>
                    </a:lnTo>
                    <a:lnTo>
                      <a:pt x="2501" y="21"/>
                    </a:lnTo>
                    <a:lnTo>
                      <a:pt x="2503" y="22"/>
                    </a:lnTo>
                    <a:lnTo>
                      <a:pt x="2504" y="23"/>
                    </a:lnTo>
                    <a:lnTo>
                      <a:pt x="2506" y="23"/>
                    </a:lnTo>
                    <a:lnTo>
                      <a:pt x="2507" y="24"/>
                    </a:lnTo>
                    <a:lnTo>
                      <a:pt x="2509" y="24"/>
                    </a:lnTo>
                    <a:lnTo>
                      <a:pt x="2510" y="25"/>
                    </a:lnTo>
                    <a:lnTo>
                      <a:pt x="2512" y="25"/>
                    </a:lnTo>
                    <a:lnTo>
                      <a:pt x="2514" y="25"/>
                    </a:lnTo>
                    <a:lnTo>
                      <a:pt x="2515" y="26"/>
                    </a:lnTo>
                    <a:lnTo>
                      <a:pt x="2516" y="26"/>
                    </a:lnTo>
                    <a:lnTo>
                      <a:pt x="2518" y="26"/>
                    </a:lnTo>
                    <a:lnTo>
                      <a:pt x="2520" y="27"/>
                    </a:lnTo>
                    <a:lnTo>
                      <a:pt x="2521" y="27"/>
                    </a:lnTo>
                    <a:lnTo>
                      <a:pt x="2522" y="28"/>
                    </a:lnTo>
                    <a:lnTo>
                      <a:pt x="2524" y="28"/>
                    </a:lnTo>
                    <a:lnTo>
                      <a:pt x="2526" y="28"/>
                    </a:lnTo>
                    <a:lnTo>
                      <a:pt x="2527" y="29"/>
                    </a:lnTo>
                    <a:lnTo>
                      <a:pt x="2529" y="29"/>
                    </a:lnTo>
                    <a:lnTo>
                      <a:pt x="2530" y="29"/>
                    </a:lnTo>
                    <a:lnTo>
                      <a:pt x="2532" y="30"/>
                    </a:lnTo>
                    <a:lnTo>
                      <a:pt x="2533" y="30"/>
                    </a:lnTo>
                    <a:lnTo>
                      <a:pt x="2535" y="31"/>
                    </a:lnTo>
                    <a:lnTo>
                      <a:pt x="2536" y="31"/>
                    </a:lnTo>
                    <a:lnTo>
                      <a:pt x="2538" y="32"/>
                    </a:lnTo>
                    <a:lnTo>
                      <a:pt x="2539" y="32"/>
                    </a:lnTo>
                    <a:lnTo>
                      <a:pt x="2541" y="33"/>
                    </a:lnTo>
                    <a:lnTo>
                      <a:pt x="2542" y="34"/>
                    </a:lnTo>
                    <a:lnTo>
                      <a:pt x="2544" y="34"/>
                    </a:lnTo>
                    <a:lnTo>
                      <a:pt x="2545" y="35"/>
                    </a:lnTo>
                    <a:lnTo>
                      <a:pt x="2547" y="35"/>
                    </a:lnTo>
                    <a:lnTo>
                      <a:pt x="2549" y="36"/>
                    </a:lnTo>
                    <a:lnTo>
                      <a:pt x="2550" y="36"/>
                    </a:lnTo>
                    <a:lnTo>
                      <a:pt x="2551" y="37"/>
                    </a:lnTo>
                    <a:lnTo>
                      <a:pt x="2553" y="37"/>
                    </a:lnTo>
                    <a:lnTo>
                      <a:pt x="2555" y="38"/>
                    </a:lnTo>
                    <a:lnTo>
                      <a:pt x="2556" y="38"/>
                    </a:lnTo>
                    <a:lnTo>
                      <a:pt x="2558" y="38"/>
                    </a:lnTo>
                    <a:lnTo>
                      <a:pt x="2559" y="38"/>
                    </a:lnTo>
                    <a:lnTo>
                      <a:pt x="2561" y="38"/>
                    </a:lnTo>
                    <a:lnTo>
                      <a:pt x="2562" y="38"/>
                    </a:lnTo>
                    <a:lnTo>
                      <a:pt x="2564" y="38"/>
                    </a:lnTo>
                    <a:lnTo>
                      <a:pt x="2565" y="38"/>
                    </a:lnTo>
                    <a:lnTo>
                      <a:pt x="2567" y="37"/>
                    </a:lnTo>
                    <a:lnTo>
                      <a:pt x="2568" y="37"/>
                    </a:lnTo>
                    <a:lnTo>
                      <a:pt x="2570" y="36"/>
                    </a:lnTo>
                    <a:lnTo>
                      <a:pt x="2571" y="36"/>
                    </a:lnTo>
                    <a:lnTo>
                      <a:pt x="2573" y="35"/>
                    </a:lnTo>
                    <a:lnTo>
                      <a:pt x="2574" y="35"/>
                    </a:lnTo>
                    <a:lnTo>
                      <a:pt x="2576" y="34"/>
                    </a:lnTo>
                    <a:lnTo>
                      <a:pt x="2577" y="33"/>
                    </a:lnTo>
                    <a:lnTo>
                      <a:pt x="2579" y="32"/>
                    </a:lnTo>
                    <a:lnTo>
                      <a:pt x="2580" y="32"/>
                    </a:lnTo>
                    <a:lnTo>
                      <a:pt x="2582" y="31"/>
                    </a:lnTo>
                    <a:lnTo>
                      <a:pt x="2583" y="31"/>
                    </a:lnTo>
                    <a:lnTo>
                      <a:pt x="2585" y="30"/>
                    </a:lnTo>
                    <a:lnTo>
                      <a:pt x="2587" y="29"/>
                    </a:lnTo>
                    <a:lnTo>
                      <a:pt x="2588" y="29"/>
                    </a:lnTo>
                    <a:lnTo>
                      <a:pt x="2589" y="29"/>
                    </a:lnTo>
                    <a:lnTo>
                      <a:pt x="2591" y="28"/>
                    </a:lnTo>
                    <a:lnTo>
                      <a:pt x="2593" y="28"/>
                    </a:lnTo>
                    <a:lnTo>
                      <a:pt x="2594" y="28"/>
                    </a:lnTo>
                    <a:lnTo>
                      <a:pt x="2595" y="28"/>
                    </a:lnTo>
                    <a:lnTo>
                      <a:pt x="2597" y="28"/>
                    </a:lnTo>
                    <a:lnTo>
                      <a:pt x="2599" y="28"/>
                    </a:lnTo>
                    <a:lnTo>
                      <a:pt x="2600" y="28"/>
                    </a:lnTo>
                    <a:lnTo>
                      <a:pt x="2602" y="28"/>
                    </a:lnTo>
                    <a:lnTo>
                      <a:pt x="2603" y="28"/>
                    </a:lnTo>
                    <a:lnTo>
                      <a:pt x="2605" y="28"/>
                    </a:lnTo>
                    <a:lnTo>
                      <a:pt x="2606" y="28"/>
                    </a:lnTo>
                    <a:lnTo>
                      <a:pt x="2608" y="29"/>
                    </a:lnTo>
                    <a:lnTo>
                      <a:pt x="2609" y="29"/>
                    </a:lnTo>
                    <a:lnTo>
                      <a:pt x="2611" y="29"/>
                    </a:lnTo>
                    <a:lnTo>
                      <a:pt x="2612" y="30"/>
                    </a:lnTo>
                    <a:lnTo>
                      <a:pt x="2614" y="30"/>
                    </a:lnTo>
                    <a:lnTo>
                      <a:pt x="2616" y="30"/>
                    </a:lnTo>
                    <a:lnTo>
                      <a:pt x="2617" y="31"/>
                    </a:lnTo>
                    <a:lnTo>
                      <a:pt x="2618" y="31"/>
                    </a:lnTo>
                    <a:lnTo>
                      <a:pt x="2620" y="31"/>
                    </a:lnTo>
                    <a:lnTo>
                      <a:pt x="2622" y="31"/>
                    </a:lnTo>
                    <a:lnTo>
                      <a:pt x="2623" y="31"/>
                    </a:lnTo>
                    <a:lnTo>
                      <a:pt x="2624" y="32"/>
                    </a:lnTo>
                    <a:lnTo>
                      <a:pt x="2626" y="32"/>
                    </a:lnTo>
                    <a:lnTo>
                      <a:pt x="2628" y="32"/>
                    </a:lnTo>
                    <a:lnTo>
                      <a:pt x="2629" y="32"/>
                    </a:lnTo>
                    <a:lnTo>
                      <a:pt x="2631" y="32"/>
                    </a:lnTo>
                    <a:lnTo>
                      <a:pt x="2632" y="32"/>
                    </a:lnTo>
                    <a:lnTo>
                      <a:pt x="2634" y="32"/>
                    </a:lnTo>
                    <a:lnTo>
                      <a:pt x="2635" y="32"/>
                    </a:lnTo>
                    <a:lnTo>
                      <a:pt x="2637" y="32"/>
                    </a:lnTo>
                    <a:lnTo>
                      <a:pt x="2638" y="32"/>
                    </a:lnTo>
                    <a:lnTo>
                      <a:pt x="2640" y="32"/>
                    </a:lnTo>
                    <a:lnTo>
                      <a:pt x="2641" y="32"/>
                    </a:lnTo>
                    <a:lnTo>
                      <a:pt x="2643" y="32"/>
                    </a:lnTo>
                    <a:lnTo>
                      <a:pt x="2644" y="32"/>
                    </a:lnTo>
                    <a:lnTo>
                      <a:pt x="2646" y="33"/>
                    </a:lnTo>
                    <a:lnTo>
                      <a:pt x="2647" y="33"/>
                    </a:lnTo>
                    <a:lnTo>
                      <a:pt x="2649" y="34"/>
                    </a:lnTo>
                    <a:lnTo>
                      <a:pt x="2650" y="34"/>
                    </a:lnTo>
                    <a:lnTo>
                      <a:pt x="2652" y="35"/>
                    </a:lnTo>
                    <a:lnTo>
                      <a:pt x="2653" y="35"/>
                    </a:lnTo>
                    <a:lnTo>
                      <a:pt x="2655" y="36"/>
                    </a:lnTo>
                    <a:lnTo>
                      <a:pt x="2656" y="36"/>
                    </a:lnTo>
                    <a:lnTo>
                      <a:pt x="2658" y="37"/>
                    </a:lnTo>
                    <a:lnTo>
                      <a:pt x="2660" y="38"/>
                    </a:lnTo>
                    <a:lnTo>
                      <a:pt x="2661" y="39"/>
                    </a:lnTo>
                    <a:lnTo>
                      <a:pt x="2662" y="40"/>
                    </a:lnTo>
                    <a:lnTo>
                      <a:pt x="2664" y="41"/>
                    </a:lnTo>
                    <a:lnTo>
                      <a:pt x="2666" y="42"/>
                    </a:lnTo>
                    <a:lnTo>
                      <a:pt x="2667" y="42"/>
                    </a:lnTo>
                    <a:lnTo>
                      <a:pt x="2669" y="43"/>
                    </a:lnTo>
                    <a:lnTo>
                      <a:pt x="2670" y="44"/>
                    </a:lnTo>
                    <a:lnTo>
                      <a:pt x="2672" y="45"/>
                    </a:lnTo>
                    <a:lnTo>
                      <a:pt x="2673" y="46"/>
                    </a:lnTo>
                    <a:lnTo>
                      <a:pt x="2675" y="47"/>
                    </a:lnTo>
                    <a:lnTo>
                      <a:pt x="2676" y="47"/>
                    </a:lnTo>
                    <a:lnTo>
                      <a:pt x="2678" y="48"/>
                    </a:lnTo>
                    <a:lnTo>
                      <a:pt x="2679" y="48"/>
                    </a:lnTo>
                    <a:lnTo>
                      <a:pt x="2681" y="49"/>
                    </a:lnTo>
                    <a:lnTo>
                      <a:pt x="2682" y="49"/>
                    </a:lnTo>
                    <a:lnTo>
                      <a:pt x="2684" y="49"/>
                    </a:lnTo>
                    <a:lnTo>
                      <a:pt x="2685" y="49"/>
                    </a:lnTo>
                    <a:lnTo>
                      <a:pt x="2687" y="49"/>
                    </a:lnTo>
                    <a:lnTo>
                      <a:pt x="2689" y="49"/>
                    </a:lnTo>
                    <a:lnTo>
                      <a:pt x="2690" y="49"/>
                    </a:lnTo>
                    <a:lnTo>
                      <a:pt x="2691" y="48"/>
                    </a:lnTo>
                    <a:lnTo>
                      <a:pt x="2693" y="48"/>
                    </a:lnTo>
                    <a:lnTo>
                      <a:pt x="2695" y="47"/>
                    </a:lnTo>
                    <a:lnTo>
                      <a:pt x="2696" y="47"/>
                    </a:lnTo>
                    <a:lnTo>
                      <a:pt x="2697" y="46"/>
                    </a:lnTo>
                    <a:lnTo>
                      <a:pt x="2699" y="45"/>
                    </a:lnTo>
                    <a:lnTo>
                      <a:pt x="2701" y="44"/>
                    </a:lnTo>
                    <a:lnTo>
                      <a:pt x="2702" y="43"/>
                    </a:lnTo>
                    <a:lnTo>
                      <a:pt x="2704" y="43"/>
                    </a:lnTo>
                    <a:lnTo>
                      <a:pt x="2705" y="42"/>
                    </a:lnTo>
                    <a:lnTo>
                      <a:pt x="2707" y="41"/>
                    </a:lnTo>
                    <a:lnTo>
                      <a:pt x="2708" y="40"/>
                    </a:lnTo>
                    <a:lnTo>
                      <a:pt x="2710" y="39"/>
                    </a:lnTo>
                    <a:lnTo>
                      <a:pt x="2711" y="38"/>
                    </a:lnTo>
                    <a:lnTo>
                      <a:pt x="2713" y="37"/>
                    </a:lnTo>
                    <a:lnTo>
                      <a:pt x="2714" y="37"/>
                    </a:lnTo>
                    <a:lnTo>
                      <a:pt x="2716" y="36"/>
                    </a:lnTo>
                    <a:lnTo>
                      <a:pt x="2717" y="36"/>
                    </a:lnTo>
                    <a:lnTo>
                      <a:pt x="2719" y="35"/>
                    </a:lnTo>
                    <a:lnTo>
                      <a:pt x="2720" y="35"/>
                    </a:lnTo>
                    <a:lnTo>
                      <a:pt x="2722" y="34"/>
                    </a:lnTo>
                    <a:lnTo>
                      <a:pt x="2723" y="34"/>
                    </a:lnTo>
                    <a:lnTo>
                      <a:pt x="2725" y="34"/>
                    </a:lnTo>
                    <a:lnTo>
                      <a:pt x="2726" y="34"/>
                    </a:lnTo>
                    <a:lnTo>
                      <a:pt x="2728" y="34"/>
                    </a:lnTo>
                    <a:lnTo>
                      <a:pt x="2729" y="34"/>
                    </a:lnTo>
                    <a:lnTo>
                      <a:pt x="2731" y="34"/>
                    </a:lnTo>
                    <a:lnTo>
                      <a:pt x="2733" y="35"/>
                    </a:lnTo>
                    <a:lnTo>
                      <a:pt x="2734" y="35"/>
                    </a:lnTo>
                    <a:lnTo>
                      <a:pt x="2735" y="35"/>
                    </a:lnTo>
                    <a:lnTo>
                      <a:pt x="2737" y="36"/>
                    </a:lnTo>
                    <a:lnTo>
                      <a:pt x="2739" y="36"/>
                    </a:lnTo>
                    <a:lnTo>
                      <a:pt x="2740" y="37"/>
                    </a:lnTo>
                    <a:lnTo>
                      <a:pt x="2742" y="37"/>
                    </a:lnTo>
                    <a:lnTo>
                      <a:pt x="2743" y="38"/>
                    </a:lnTo>
                    <a:lnTo>
                      <a:pt x="2745" y="38"/>
                    </a:lnTo>
                    <a:lnTo>
                      <a:pt x="2746" y="39"/>
                    </a:lnTo>
                    <a:lnTo>
                      <a:pt x="2748" y="39"/>
                    </a:lnTo>
                    <a:lnTo>
                      <a:pt x="2749" y="40"/>
                    </a:lnTo>
                    <a:lnTo>
                      <a:pt x="2751" y="40"/>
                    </a:lnTo>
                    <a:lnTo>
                      <a:pt x="2752" y="41"/>
                    </a:lnTo>
                    <a:lnTo>
                      <a:pt x="2754" y="41"/>
                    </a:lnTo>
                    <a:lnTo>
                      <a:pt x="2755" y="41"/>
                    </a:lnTo>
                    <a:lnTo>
                      <a:pt x="2757" y="42"/>
                    </a:lnTo>
                    <a:lnTo>
                      <a:pt x="2758" y="42"/>
                    </a:lnTo>
                    <a:lnTo>
                      <a:pt x="2760" y="42"/>
                    </a:lnTo>
                    <a:lnTo>
                      <a:pt x="2762" y="42"/>
                    </a:lnTo>
                    <a:lnTo>
                      <a:pt x="2763" y="43"/>
                    </a:lnTo>
                    <a:lnTo>
                      <a:pt x="2764" y="43"/>
                    </a:lnTo>
                    <a:lnTo>
                      <a:pt x="2766" y="43"/>
                    </a:lnTo>
                    <a:lnTo>
                      <a:pt x="2768" y="43"/>
                    </a:lnTo>
                    <a:lnTo>
                      <a:pt x="2769" y="43"/>
                    </a:lnTo>
                    <a:lnTo>
                      <a:pt x="2771" y="43"/>
                    </a:lnTo>
                    <a:lnTo>
                      <a:pt x="2772" y="43"/>
                    </a:lnTo>
                    <a:lnTo>
                      <a:pt x="2774" y="43"/>
                    </a:lnTo>
                    <a:lnTo>
                      <a:pt x="2775" y="43"/>
                    </a:lnTo>
                    <a:lnTo>
                      <a:pt x="2777" y="43"/>
                    </a:lnTo>
                    <a:lnTo>
                      <a:pt x="2778" y="43"/>
                    </a:lnTo>
                    <a:lnTo>
                      <a:pt x="2780" y="43"/>
                    </a:lnTo>
                    <a:lnTo>
                      <a:pt x="2781" y="43"/>
                    </a:lnTo>
                    <a:lnTo>
                      <a:pt x="2783" y="43"/>
                    </a:lnTo>
                    <a:lnTo>
                      <a:pt x="2784" y="44"/>
                    </a:lnTo>
                    <a:lnTo>
                      <a:pt x="2786" y="44"/>
                    </a:lnTo>
                    <a:lnTo>
                      <a:pt x="2787" y="44"/>
                    </a:lnTo>
                    <a:lnTo>
                      <a:pt x="2789" y="44"/>
                    </a:lnTo>
                    <a:lnTo>
                      <a:pt x="2790" y="44"/>
                    </a:lnTo>
                    <a:lnTo>
                      <a:pt x="2792" y="45"/>
                    </a:lnTo>
                    <a:lnTo>
                      <a:pt x="2793" y="45"/>
                    </a:lnTo>
                    <a:lnTo>
                      <a:pt x="2795" y="45"/>
                    </a:lnTo>
                    <a:lnTo>
                      <a:pt x="2796" y="46"/>
                    </a:lnTo>
                    <a:lnTo>
                      <a:pt x="2798" y="46"/>
                    </a:lnTo>
                    <a:lnTo>
                      <a:pt x="2799" y="46"/>
                    </a:lnTo>
                    <a:lnTo>
                      <a:pt x="2801" y="46"/>
                    </a:lnTo>
                    <a:lnTo>
                      <a:pt x="2802" y="46"/>
                    </a:lnTo>
                    <a:lnTo>
                      <a:pt x="2804" y="46"/>
                    </a:lnTo>
                    <a:lnTo>
                      <a:pt x="2806" y="47"/>
                    </a:lnTo>
                    <a:lnTo>
                      <a:pt x="2807" y="46"/>
                    </a:lnTo>
                    <a:lnTo>
                      <a:pt x="2808" y="46"/>
                    </a:lnTo>
                    <a:lnTo>
                      <a:pt x="2810" y="46"/>
                    </a:lnTo>
                    <a:lnTo>
                      <a:pt x="2812" y="46"/>
                    </a:lnTo>
                    <a:lnTo>
                      <a:pt x="2813" y="46"/>
                    </a:lnTo>
                    <a:lnTo>
                      <a:pt x="2815" y="45"/>
                    </a:lnTo>
                    <a:lnTo>
                      <a:pt x="2816" y="44"/>
                    </a:lnTo>
                    <a:lnTo>
                      <a:pt x="2818" y="44"/>
                    </a:lnTo>
                    <a:lnTo>
                      <a:pt x="2819" y="43"/>
                    </a:lnTo>
                    <a:lnTo>
                      <a:pt x="2821" y="42"/>
                    </a:lnTo>
                    <a:lnTo>
                      <a:pt x="2822" y="41"/>
                    </a:lnTo>
                    <a:lnTo>
                      <a:pt x="2824" y="40"/>
                    </a:lnTo>
                    <a:lnTo>
                      <a:pt x="2825" y="39"/>
                    </a:lnTo>
                    <a:lnTo>
                      <a:pt x="2827" y="38"/>
                    </a:lnTo>
                    <a:lnTo>
                      <a:pt x="2828" y="37"/>
                    </a:lnTo>
                    <a:lnTo>
                      <a:pt x="2830" y="36"/>
                    </a:lnTo>
                    <a:lnTo>
                      <a:pt x="2831" y="35"/>
                    </a:lnTo>
                    <a:lnTo>
                      <a:pt x="2833" y="34"/>
                    </a:lnTo>
                    <a:lnTo>
                      <a:pt x="2835" y="32"/>
                    </a:lnTo>
                    <a:lnTo>
                      <a:pt x="2836" y="31"/>
                    </a:lnTo>
                    <a:lnTo>
                      <a:pt x="2837" y="30"/>
                    </a:lnTo>
                    <a:lnTo>
                      <a:pt x="2839" y="30"/>
                    </a:lnTo>
                    <a:lnTo>
                      <a:pt x="2841" y="29"/>
                    </a:lnTo>
                    <a:lnTo>
                      <a:pt x="2842" y="28"/>
                    </a:lnTo>
                    <a:lnTo>
                      <a:pt x="2844" y="27"/>
                    </a:lnTo>
                    <a:lnTo>
                      <a:pt x="2845" y="26"/>
                    </a:lnTo>
                    <a:lnTo>
                      <a:pt x="2847" y="26"/>
                    </a:lnTo>
                    <a:lnTo>
                      <a:pt x="2848" y="26"/>
                    </a:lnTo>
                    <a:lnTo>
                      <a:pt x="2850" y="25"/>
                    </a:lnTo>
                    <a:lnTo>
                      <a:pt x="2851" y="25"/>
                    </a:lnTo>
                    <a:lnTo>
                      <a:pt x="2853" y="25"/>
                    </a:lnTo>
                    <a:lnTo>
                      <a:pt x="2854" y="25"/>
                    </a:lnTo>
                    <a:lnTo>
                      <a:pt x="2856" y="26"/>
                    </a:lnTo>
                    <a:lnTo>
                      <a:pt x="2857" y="26"/>
                    </a:lnTo>
                    <a:lnTo>
                      <a:pt x="2859" y="26"/>
                    </a:lnTo>
                    <a:lnTo>
                      <a:pt x="2860" y="27"/>
                    </a:lnTo>
                    <a:lnTo>
                      <a:pt x="2862" y="28"/>
                    </a:lnTo>
                    <a:lnTo>
                      <a:pt x="2863" y="28"/>
                    </a:lnTo>
                    <a:lnTo>
                      <a:pt x="2865" y="29"/>
                    </a:lnTo>
                    <a:lnTo>
                      <a:pt x="2866" y="29"/>
                    </a:lnTo>
                    <a:lnTo>
                      <a:pt x="2868" y="30"/>
                    </a:lnTo>
                    <a:lnTo>
                      <a:pt x="2869" y="30"/>
                    </a:lnTo>
                    <a:lnTo>
                      <a:pt x="2871" y="31"/>
                    </a:lnTo>
                    <a:lnTo>
                      <a:pt x="2873" y="31"/>
                    </a:lnTo>
                    <a:lnTo>
                      <a:pt x="2874" y="32"/>
                    </a:lnTo>
                    <a:lnTo>
                      <a:pt x="2875" y="32"/>
                    </a:lnTo>
                    <a:lnTo>
                      <a:pt x="2877" y="33"/>
                    </a:lnTo>
                    <a:lnTo>
                      <a:pt x="2879" y="33"/>
                    </a:lnTo>
                    <a:lnTo>
                      <a:pt x="2880" y="34"/>
                    </a:lnTo>
                    <a:lnTo>
                      <a:pt x="2881" y="34"/>
                    </a:lnTo>
                    <a:lnTo>
                      <a:pt x="2883" y="34"/>
                    </a:lnTo>
                    <a:lnTo>
                      <a:pt x="2885" y="34"/>
                    </a:lnTo>
                    <a:lnTo>
                      <a:pt x="2886" y="34"/>
                    </a:lnTo>
                    <a:lnTo>
                      <a:pt x="2888" y="34"/>
                    </a:lnTo>
                    <a:lnTo>
                      <a:pt x="2889" y="34"/>
                    </a:lnTo>
                    <a:lnTo>
                      <a:pt x="2891" y="33"/>
                    </a:lnTo>
                    <a:lnTo>
                      <a:pt x="2892" y="33"/>
                    </a:lnTo>
                    <a:lnTo>
                      <a:pt x="2894" y="33"/>
                    </a:lnTo>
                    <a:lnTo>
                      <a:pt x="2895" y="32"/>
                    </a:lnTo>
                    <a:lnTo>
                      <a:pt x="2897" y="32"/>
                    </a:lnTo>
                    <a:lnTo>
                      <a:pt x="2898" y="32"/>
                    </a:lnTo>
                    <a:lnTo>
                      <a:pt x="2900" y="32"/>
                    </a:lnTo>
                    <a:lnTo>
                      <a:pt x="2902" y="32"/>
                    </a:lnTo>
                    <a:lnTo>
                      <a:pt x="2903" y="31"/>
                    </a:lnTo>
                    <a:lnTo>
                      <a:pt x="2904" y="31"/>
                    </a:lnTo>
                    <a:lnTo>
                      <a:pt x="2906" y="31"/>
                    </a:lnTo>
                    <a:lnTo>
                      <a:pt x="2908" y="31"/>
                    </a:lnTo>
                    <a:lnTo>
                      <a:pt x="2909" y="31"/>
                    </a:lnTo>
                    <a:lnTo>
                      <a:pt x="2910" y="32"/>
                    </a:lnTo>
                    <a:lnTo>
                      <a:pt x="2912" y="32"/>
                    </a:lnTo>
                    <a:lnTo>
                      <a:pt x="2914" y="32"/>
                    </a:lnTo>
                    <a:lnTo>
                      <a:pt x="2915" y="33"/>
                    </a:lnTo>
                    <a:lnTo>
                      <a:pt x="2917" y="33"/>
                    </a:lnTo>
                    <a:lnTo>
                      <a:pt x="2918" y="34"/>
                    </a:lnTo>
                    <a:lnTo>
                      <a:pt x="2920" y="34"/>
                    </a:lnTo>
                    <a:lnTo>
                      <a:pt x="2921" y="35"/>
                    </a:lnTo>
                    <a:lnTo>
                      <a:pt x="2923" y="35"/>
                    </a:lnTo>
                    <a:lnTo>
                      <a:pt x="2924" y="36"/>
                    </a:lnTo>
                    <a:lnTo>
                      <a:pt x="2926" y="37"/>
                    </a:lnTo>
                    <a:lnTo>
                      <a:pt x="2927" y="37"/>
                    </a:lnTo>
                    <a:lnTo>
                      <a:pt x="2929" y="38"/>
                    </a:lnTo>
                    <a:lnTo>
                      <a:pt x="2930" y="38"/>
                    </a:lnTo>
                    <a:lnTo>
                      <a:pt x="2932" y="39"/>
                    </a:lnTo>
                    <a:lnTo>
                      <a:pt x="2933" y="40"/>
                    </a:lnTo>
                    <a:lnTo>
                      <a:pt x="2935" y="40"/>
                    </a:lnTo>
                    <a:lnTo>
                      <a:pt x="2936" y="40"/>
                    </a:lnTo>
                    <a:lnTo>
                      <a:pt x="2938" y="41"/>
                    </a:lnTo>
                    <a:lnTo>
                      <a:pt x="2939" y="41"/>
                    </a:lnTo>
                    <a:lnTo>
                      <a:pt x="2941" y="41"/>
                    </a:lnTo>
                    <a:lnTo>
                      <a:pt x="2942" y="41"/>
                    </a:lnTo>
                    <a:lnTo>
                      <a:pt x="2944" y="41"/>
                    </a:lnTo>
                    <a:lnTo>
                      <a:pt x="2946" y="41"/>
                    </a:lnTo>
                    <a:lnTo>
                      <a:pt x="2947" y="41"/>
                    </a:lnTo>
                    <a:lnTo>
                      <a:pt x="2948" y="40"/>
                    </a:lnTo>
                    <a:lnTo>
                      <a:pt x="2950" y="40"/>
                    </a:lnTo>
                    <a:lnTo>
                      <a:pt x="2952" y="40"/>
                    </a:lnTo>
                    <a:lnTo>
                      <a:pt x="2953" y="39"/>
                    </a:lnTo>
                    <a:lnTo>
                      <a:pt x="2954" y="38"/>
                    </a:lnTo>
                    <a:lnTo>
                      <a:pt x="2956" y="38"/>
                    </a:lnTo>
                    <a:lnTo>
                      <a:pt x="2958" y="37"/>
                    </a:lnTo>
                    <a:lnTo>
                      <a:pt x="2959" y="37"/>
                    </a:lnTo>
                    <a:lnTo>
                      <a:pt x="2961" y="36"/>
                    </a:lnTo>
                    <a:lnTo>
                      <a:pt x="2962" y="36"/>
                    </a:lnTo>
                    <a:lnTo>
                      <a:pt x="2964" y="35"/>
                    </a:lnTo>
                    <a:lnTo>
                      <a:pt x="2965" y="35"/>
                    </a:lnTo>
                    <a:lnTo>
                      <a:pt x="2967" y="34"/>
                    </a:lnTo>
                    <a:lnTo>
                      <a:pt x="2968" y="34"/>
                    </a:lnTo>
                    <a:lnTo>
                      <a:pt x="2970" y="33"/>
                    </a:lnTo>
                    <a:lnTo>
                      <a:pt x="2971" y="33"/>
                    </a:lnTo>
                    <a:lnTo>
                      <a:pt x="2973" y="32"/>
                    </a:lnTo>
                    <a:lnTo>
                      <a:pt x="2975" y="32"/>
                    </a:lnTo>
                    <a:lnTo>
                      <a:pt x="2976" y="32"/>
                    </a:lnTo>
                    <a:lnTo>
                      <a:pt x="2977" y="32"/>
                    </a:lnTo>
                    <a:lnTo>
                      <a:pt x="2979" y="31"/>
                    </a:lnTo>
                    <a:lnTo>
                      <a:pt x="2981" y="31"/>
                    </a:lnTo>
                    <a:lnTo>
                      <a:pt x="2982" y="31"/>
                    </a:lnTo>
                    <a:lnTo>
                      <a:pt x="2983" y="31"/>
                    </a:lnTo>
                    <a:lnTo>
                      <a:pt x="2985" y="31"/>
                    </a:lnTo>
                    <a:lnTo>
                      <a:pt x="2987" y="31"/>
                    </a:lnTo>
                    <a:lnTo>
                      <a:pt x="2988" y="31"/>
                    </a:lnTo>
                    <a:lnTo>
                      <a:pt x="2990" y="31"/>
                    </a:lnTo>
                    <a:lnTo>
                      <a:pt x="2991" y="32"/>
                    </a:lnTo>
                    <a:lnTo>
                      <a:pt x="2993" y="32"/>
                    </a:lnTo>
                    <a:lnTo>
                      <a:pt x="2994" y="32"/>
                    </a:lnTo>
                    <a:lnTo>
                      <a:pt x="2996" y="32"/>
                    </a:lnTo>
                    <a:lnTo>
                      <a:pt x="2997" y="32"/>
                    </a:lnTo>
                    <a:lnTo>
                      <a:pt x="2999" y="32"/>
                    </a:lnTo>
                    <a:lnTo>
                      <a:pt x="3000" y="32"/>
                    </a:lnTo>
                    <a:lnTo>
                      <a:pt x="3002" y="32"/>
                    </a:lnTo>
                    <a:lnTo>
                      <a:pt x="3003" y="33"/>
                    </a:lnTo>
                    <a:lnTo>
                      <a:pt x="3005" y="33"/>
                    </a:lnTo>
                    <a:lnTo>
                      <a:pt x="3006" y="33"/>
                    </a:lnTo>
                    <a:lnTo>
                      <a:pt x="3008" y="33"/>
                    </a:lnTo>
                    <a:lnTo>
                      <a:pt x="3009" y="33"/>
                    </a:lnTo>
                    <a:lnTo>
                      <a:pt x="3011" y="33"/>
                    </a:lnTo>
                    <a:lnTo>
                      <a:pt x="3012" y="33"/>
                    </a:lnTo>
                    <a:lnTo>
                      <a:pt x="3014" y="33"/>
                    </a:lnTo>
                    <a:lnTo>
                      <a:pt x="3015" y="33"/>
                    </a:lnTo>
                    <a:lnTo>
                      <a:pt x="3017" y="33"/>
                    </a:lnTo>
                    <a:lnTo>
                      <a:pt x="3019" y="32"/>
                    </a:lnTo>
                    <a:lnTo>
                      <a:pt x="3020" y="32"/>
                    </a:lnTo>
                    <a:lnTo>
                      <a:pt x="3021" y="32"/>
                    </a:lnTo>
                    <a:lnTo>
                      <a:pt x="3023" y="32"/>
                    </a:lnTo>
                    <a:lnTo>
                      <a:pt x="3025" y="31"/>
                    </a:lnTo>
                    <a:lnTo>
                      <a:pt x="3026" y="31"/>
                    </a:lnTo>
                    <a:lnTo>
                      <a:pt x="3028" y="30"/>
                    </a:lnTo>
                    <a:lnTo>
                      <a:pt x="3029" y="30"/>
                    </a:lnTo>
                    <a:lnTo>
                      <a:pt x="3031" y="29"/>
                    </a:lnTo>
                    <a:lnTo>
                      <a:pt x="3032" y="29"/>
                    </a:lnTo>
                    <a:lnTo>
                      <a:pt x="3034" y="28"/>
                    </a:lnTo>
                    <a:lnTo>
                      <a:pt x="3035" y="27"/>
                    </a:lnTo>
                    <a:lnTo>
                      <a:pt x="3037" y="26"/>
                    </a:lnTo>
                    <a:lnTo>
                      <a:pt x="3038" y="25"/>
                    </a:lnTo>
                    <a:lnTo>
                      <a:pt x="3040" y="25"/>
                    </a:lnTo>
                    <a:lnTo>
                      <a:pt x="3041" y="24"/>
                    </a:lnTo>
                    <a:lnTo>
                      <a:pt x="3043" y="23"/>
                    </a:lnTo>
                    <a:lnTo>
                      <a:pt x="3044" y="22"/>
                    </a:lnTo>
                    <a:lnTo>
                      <a:pt x="3046" y="21"/>
                    </a:lnTo>
                    <a:lnTo>
                      <a:pt x="3048" y="20"/>
                    </a:lnTo>
                    <a:lnTo>
                      <a:pt x="3049" y="19"/>
                    </a:lnTo>
                    <a:lnTo>
                      <a:pt x="3050" y="18"/>
                    </a:lnTo>
                    <a:lnTo>
                      <a:pt x="3052" y="17"/>
                    </a:lnTo>
                    <a:lnTo>
                      <a:pt x="3054" y="17"/>
                    </a:lnTo>
                    <a:lnTo>
                      <a:pt x="3055" y="16"/>
                    </a:lnTo>
                    <a:lnTo>
                      <a:pt x="3056" y="15"/>
                    </a:lnTo>
                    <a:lnTo>
                      <a:pt x="3058" y="15"/>
                    </a:lnTo>
                    <a:lnTo>
                      <a:pt x="3060" y="14"/>
                    </a:lnTo>
                    <a:lnTo>
                      <a:pt x="3061" y="14"/>
                    </a:lnTo>
                    <a:lnTo>
                      <a:pt x="3063" y="14"/>
                    </a:lnTo>
                    <a:lnTo>
                      <a:pt x="3064" y="14"/>
                    </a:lnTo>
                    <a:lnTo>
                      <a:pt x="3066" y="14"/>
                    </a:lnTo>
                    <a:lnTo>
                      <a:pt x="3067" y="14"/>
                    </a:lnTo>
                    <a:lnTo>
                      <a:pt x="3069" y="15"/>
                    </a:lnTo>
                    <a:lnTo>
                      <a:pt x="3070" y="16"/>
                    </a:lnTo>
                    <a:lnTo>
                      <a:pt x="3072" y="16"/>
                    </a:lnTo>
                    <a:lnTo>
                      <a:pt x="3073" y="17"/>
                    </a:lnTo>
                    <a:lnTo>
                      <a:pt x="3075" y="18"/>
                    </a:lnTo>
                    <a:lnTo>
                      <a:pt x="3076" y="19"/>
                    </a:lnTo>
                    <a:lnTo>
                      <a:pt x="3078" y="20"/>
                    </a:lnTo>
                    <a:lnTo>
                      <a:pt x="3079" y="21"/>
                    </a:lnTo>
                    <a:lnTo>
                      <a:pt x="3081" y="22"/>
                    </a:lnTo>
                    <a:lnTo>
                      <a:pt x="3082" y="23"/>
                    </a:lnTo>
                    <a:lnTo>
                      <a:pt x="3084" y="25"/>
                    </a:lnTo>
                    <a:lnTo>
                      <a:pt x="3085" y="26"/>
                    </a:lnTo>
                    <a:lnTo>
                      <a:pt x="3087" y="27"/>
                    </a:lnTo>
                    <a:lnTo>
                      <a:pt x="3088" y="28"/>
                    </a:lnTo>
                    <a:lnTo>
                      <a:pt x="3090" y="29"/>
                    </a:lnTo>
                    <a:lnTo>
                      <a:pt x="3092" y="30"/>
                    </a:lnTo>
                    <a:lnTo>
                      <a:pt x="3093" y="31"/>
                    </a:lnTo>
                    <a:lnTo>
                      <a:pt x="3094" y="32"/>
                    </a:lnTo>
                    <a:lnTo>
                      <a:pt x="3096" y="32"/>
                    </a:lnTo>
                    <a:lnTo>
                      <a:pt x="3098" y="32"/>
                    </a:lnTo>
                    <a:lnTo>
                      <a:pt x="3099" y="33"/>
                    </a:lnTo>
                    <a:lnTo>
                      <a:pt x="3101" y="33"/>
                    </a:lnTo>
                    <a:lnTo>
                      <a:pt x="3102" y="33"/>
                    </a:lnTo>
                    <a:lnTo>
                      <a:pt x="3104" y="33"/>
                    </a:lnTo>
                    <a:lnTo>
                      <a:pt x="3105" y="32"/>
                    </a:lnTo>
                    <a:lnTo>
                      <a:pt x="3107" y="32"/>
                    </a:lnTo>
                    <a:lnTo>
                      <a:pt x="3108" y="31"/>
                    </a:lnTo>
                    <a:lnTo>
                      <a:pt x="3110" y="31"/>
                    </a:lnTo>
                    <a:lnTo>
                      <a:pt x="3111" y="30"/>
                    </a:lnTo>
                    <a:lnTo>
                      <a:pt x="3113" y="29"/>
                    </a:lnTo>
                    <a:lnTo>
                      <a:pt x="3114" y="28"/>
                    </a:lnTo>
                    <a:lnTo>
                      <a:pt x="3116" y="27"/>
                    </a:lnTo>
                    <a:lnTo>
                      <a:pt x="3117" y="26"/>
                    </a:lnTo>
                    <a:lnTo>
                      <a:pt x="3119" y="25"/>
                    </a:lnTo>
                    <a:lnTo>
                      <a:pt x="3121" y="24"/>
                    </a:lnTo>
                    <a:lnTo>
                      <a:pt x="3122" y="23"/>
                    </a:lnTo>
                    <a:lnTo>
                      <a:pt x="3123" y="22"/>
                    </a:lnTo>
                    <a:lnTo>
                      <a:pt x="3125" y="22"/>
                    </a:lnTo>
                    <a:lnTo>
                      <a:pt x="3127" y="21"/>
                    </a:lnTo>
                    <a:lnTo>
                      <a:pt x="3128" y="20"/>
                    </a:lnTo>
                    <a:lnTo>
                      <a:pt x="3130" y="20"/>
                    </a:lnTo>
                    <a:lnTo>
                      <a:pt x="3131" y="20"/>
                    </a:lnTo>
                    <a:lnTo>
                      <a:pt x="3133" y="20"/>
                    </a:lnTo>
                    <a:lnTo>
                      <a:pt x="3134" y="20"/>
                    </a:lnTo>
                    <a:lnTo>
                      <a:pt x="3136" y="20"/>
                    </a:lnTo>
                    <a:lnTo>
                      <a:pt x="3137" y="20"/>
                    </a:lnTo>
                    <a:lnTo>
                      <a:pt x="3139" y="20"/>
                    </a:lnTo>
                    <a:lnTo>
                      <a:pt x="3140" y="21"/>
                    </a:lnTo>
                    <a:lnTo>
                      <a:pt x="3142" y="21"/>
                    </a:lnTo>
                    <a:lnTo>
                      <a:pt x="3143" y="22"/>
                    </a:lnTo>
                    <a:lnTo>
                      <a:pt x="3145" y="23"/>
                    </a:lnTo>
                    <a:lnTo>
                      <a:pt x="3146" y="23"/>
                    </a:lnTo>
                    <a:lnTo>
                      <a:pt x="3148" y="24"/>
                    </a:lnTo>
                    <a:lnTo>
                      <a:pt x="3149" y="24"/>
                    </a:lnTo>
                    <a:lnTo>
                      <a:pt x="3151" y="25"/>
                    </a:lnTo>
                    <a:lnTo>
                      <a:pt x="3152" y="25"/>
                    </a:lnTo>
                    <a:lnTo>
                      <a:pt x="3154" y="26"/>
                    </a:lnTo>
                    <a:lnTo>
                      <a:pt x="3155" y="26"/>
                    </a:lnTo>
                    <a:lnTo>
                      <a:pt x="3157" y="26"/>
                    </a:lnTo>
                    <a:lnTo>
                      <a:pt x="3159" y="26"/>
                    </a:lnTo>
                    <a:lnTo>
                      <a:pt x="3160" y="26"/>
                    </a:lnTo>
                    <a:lnTo>
                      <a:pt x="3161" y="26"/>
                    </a:lnTo>
                    <a:lnTo>
                      <a:pt x="3163" y="26"/>
                    </a:lnTo>
                    <a:lnTo>
                      <a:pt x="3165" y="25"/>
                    </a:lnTo>
                    <a:lnTo>
                      <a:pt x="3166" y="25"/>
                    </a:lnTo>
                    <a:lnTo>
                      <a:pt x="3167" y="24"/>
                    </a:lnTo>
                    <a:lnTo>
                      <a:pt x="3169" y="23"/>
                    </a:lnTo>
                    <a:lnTo>
                      <a:pt x="3171" y="22"/>
                    </a:lnTo>
                    <a:lnTo>
                      <a:pt x="3172" y="21"/>
                    </a:lnTo>
                    <a:lnTo>
                      <a:pt x="3174" y="20"/>
                    </a:lnTo>
                    <a:lnTo>
                      <a:pt x="3175" y="19"/>
                    </a:lnTo>
                    <a:lnTo>
                      <a:pt x="3177" y="17"/>
                    </a:lnTo>
                    <a:lnTo>
                      <a:pt x="3178" y="16"/>
                    </a:lnTo>
                    <a:lnTo>
                      <a:pt x="3180" y="15"/>
                    </a:lnTo>
                    <a:lnTo>
                      <a:pt x="3181" y="13"/>
                    </a:lnTo>
                    <a:lnTo>
                      <a:pt x="3183" y="12"/>
                    </a:lnTo>
                    <a:lnTo>
                      <a:pt x="3184" y="11"/>
                    </a:lnTo>
                    <a:lnTo>
                      <a:pt x="3186" y="10"/>
                    </a:lnTo>
                    <a:lnTo>
                      <a:pt x="3187" y="9"/>
                    </a:lnTo>
                    <a:lnTo>
                      <a:pt x="3189" y="8"/>
                    </a:lnTo>
                    <a:lnTo>
                      <a:pt x="3190" y="8"/>
                    </a:lnTo>
                    <a:lnTo>
                      <a:pt x="3192" y="7"/>
                    </a:lnTo>
                    <a:lnTo>
                      <a:pt x="3194" y="7"/>
                    </a:lnTo>
                    <a:lnTo>
                      <a:pt x="3195" y="7"/>
                    </a:lnTo>
                    <a:lnTo>
                      <a:pt x="3196" y="7"/>
                    </a:lnTo>
                    <a:lnTo>
                      <a:pt x="3198" y="7"/>
                    </a:lnTo>
                    <a:lnTo>
                      <a:pt x="3200" y="7"/>
                    </a:lnTo>
                    <a:lnTo>
                      <a:pt x="3201" y="7"/>
                    </a:lnTo>
                    <a:lnTo>
                      <a:pt x="3203" y="8"/>
                    </a:lnTo>
                    <a:lnTo>
                      <a:pt x="3204" y="9"/>
                    </a:lnTo>
                    <a:lnTo>
                      <a:pt x="3206" y="10"/>
                    </a:lnTo>
                    <a:lnTo>
                      <a:pt x="3207" y="10"/>
                    </a:lnTo>
                    <a:lnTo>
                      <a:pt x="3209" y="11"/>
                    </a:lnTo>
                    <a:lnTo>
                      <a:pt x="3210" y="12"/>
                    </a:lnTo>
                    <a:lnTo>
                      <a:pt x="3212" y="13"/>
                    </a:lnTo>
                    <a:lnTo>
                      <a:pt x="3213" y="14"/>
                    </a:lnTo>
                    <a:lnTo>
                      <a:pt x="3215" y="15"/>
                    </a:lnTo>
                    <a:lnTo>
                      <a:pt x="3216" y="16"/>
                    </a:lnTo>
                    <a:lnTo>
                      <a:pt x="3218" y="17"/>
                    </a:lnTo>
                    <a:lnTo>
                      <a:pt x="3219" y="18"/>
                    </a:lnTo>
                    <a:lnTo>
                      <a:pt x="3221" y="18"/>
                    </a:lnTo>
                    <a:lnTo>
                      <a:pt x="3222" y="19"/>
                    </a:lnTo>
                    <a:lnTo>
                      <a:pt x="3224" y="20"/>
                    </a:lnTo>
                    <a:lnTo>
                      <a:pt x="3225" y="20"/>
                    </a:lnTo>
                    <a:lnTo>
                      <a:pt x="3227" y="21"/>
                    </a:lnTo>
                    <a:lnTo>
                      <a:pt x="3228" y="21"/>
                    </a:lnTo>
                    <a:lnTo>
                      <a:pt x="3230" y="22"/>
                    </a:lnTo>
                    <a:lnTo>
                      <a:pt x="3232" y="22"/>
                    </a:lnTo>
                    <a:lnTo>
                      <a:pt x="3233" y="22"/>
                    </a:lnTo>
                    <a:lnTo>
                      <a:pt x="3234" y="22"/>
                    </a:lnTo>
                    <a:lnTo>
                      <a:pt x="3236" y="22"/>
                    </a:lnTo>
                    <a:lnTo>
                      <a:pt x="3238" y="22"/>
                    </a:lnTo>
                    <a:lnTo>
                      <a:pt x="3239" y="22"/>
                    </a:lnTo>
                    <a:lnTo>
                      <a:pt x="3240" y="22"/>
                    </a:lnTo>
                    <a:lnTo>
                      <a:pt x="3242" y="22"/>
                    </a:lnTo>
                    <a:lnTo>
                      <a:pt x="3244" y="22"/>
                    </a:lnTo>
                    <a:lnTo>
                      <a:pt x="3245" y="22"/>
                    </a:lnTo>
                    <a:lnTo>
                      <a:pt x="3247" y="22"/>
                    </a:lnTo>
                    <a:lnTo>
                      <a:pt x="3248" y="23"/>
                    </a:lnTo>
                    <a:lnTo>
                      <a:pt x="3250" y="23"/>
                    </a:lnTo>
                    <a:lnTo>
                      <a:pt x="3251" y="23"/>
                    </a:lnTo>
                    <a:lnTo>
                      <a:pt x="3253" y="23"/>
                    </a:lnTo>
                    <a:lnTo>
                      <a:pt x="3254" y="24"/>
                    </a:lnTo>
                    <a:lnTo>
                      <a:pt x="3256" y="24"/>
                    </a:lnTo>
                    <a:lnTo>
                      <a:pt x="3257" y="25"/>
                    </a:lnTo>
                    <a:lnTo>
                      <a:pt x="3259" y="25"/>
                    </a:lnTo>
                    <a:lnTo>
                      <a:pt x="3261" y="26"/>
                    </a:lnTo>
                    <a:lnTo>
                      <a:pt x="3262" y="26"/>
                    </a:lnTo>
                    <a:lnTo>
                      <a:pt x="3263" y="27"/>
                    </a:lnTo>
                    <a:lnTo>
                      <a:pt x="3265" y="28"/>
                    </a:lnTo>
                    <a:lnTo>
                      <a:pt x="3267" y="29"/>
                    </a:lnTo>
                    <a:lnTo>
                      <a:pt x="3268" y="29"/>
                    </a:lnTo>
                    <a:lnTo>
                      <a:pt x="3269" y="30"/>
                    </a:lnTo>
                    <a:lnTo>
                      <a:pt x="3271" y="31"/>
                    </a:lnTo>
                    <a:lnTo>
                      <a:pt x="3273" y="31"/>
                    </a:lnTo>
                    <a:lnTo>
                      <a:pt x="3274" y="32"/>
                    </a:lnTo>
                    <a:lnTo>
                      <a:pt x="3276" y="33"/>
                    </a:lnTo>
                    <a:lnTo>
                      <a:pt x="3277" y="33"/>
                    </a:lnTo>
                    <a:lnTo>
                      <a:pt x="3278" y="34"/>
                    </a:lnTo>
                    <a:lnTo>
                      <a:pt x="3280" y="34"/>
                    </a:lnTo>
                    <a:lnTo>
                      <a:pt x="3282" y="34"/>
                    </a:lnTo>
                    <a:lnTo>
                      <a:pt x="3283" y="34"/>
                    </a:lnTo>
                    <a:lnTo>
                      <a:pt x="3285" y="35"/>
                    </a:lnTo>
                    <a:lnTo>
                      <a:pt x="3286" y="35"/>
                    </a:lnTo>
                    <a:lnTo>
                      <a:pt x="3288" y="35"/>
                    </a:lnTo>
                    <a:lnTo>
                      <a:pt x="3289" y="34"/>
                    </a:lnTo>
                    <a:lnTo>
                      <a:pt x="3291" y="34"/>
                    </a:lnTo>
                    <a:lnTo>
                      <a:pt x="3292" y="34"/>
                    </a:lnTo>
                    <a:lnTo>
                      <a:pt x="3294" y="33"/>
                    </a:lnTo>
                    <a:lnTo>
                      <a:pt x="3295" y="33"/>
                    </a:lnTo>
                    <a:lnTo>
                      <a:pt x="3297" y="32"/>
                    </a:lnTo>
                    <a:lnTo>
                      <a:pt x="3298" y="32"/>
                    </a:lnTo>
                    <a:lnTo>
                      <a:pt x="3300" y="31"/>
                    </a:lnTo>
                    <a:lnTo>
                      <a:pt x="3301" y="31"/>
                    </a:lnTo>
                    <a:lnTo>
                      <a:pt x="3303" y="30"/>
                    </a:lnTo>
                    <a:lnTo>
                      <a:pt x="3305" y="30"/>
                    </a:lnTo>
                    <a:lnTo>
                      <a:pt x="3306" y="29"/>
                    </a:lnTo>
                    <a:lnTo>
                      <a:pt x="3307" y="29"/>
                    </a:lnTo>
                    <a:lnTo>
                      <a:pt x="3309" y="28"/>
                    </a:lnTo>
                    <a:lnTo>
                      <a:pt x="3311" y="28"/>
                    </a:lnTo>
                    <a:lnTo>
                      <a:pt x="3312" y="27"/>
                    </a:lnTo>
                    <a:lnTo>
                      <a:pt x="3313" y="26"/>
                    </a:lnTo>
                    <a:lnTo>
                      <a:pt x="3315" y="26"/>
                    </a:lnTo>
                    <a:lnTo>
                      <a:pt x="3317" y="25"/>
                    </a:lnTo>
                    <a:lnTo>
                      <a:pt x="3318" y="25"/>
                    </a:lnTo>
                    <a:lnTo>
                      <a:pt x="3320" y="25"/>
                    </a:lnTo>
                    <a:lnTo>
                      <a:pt x="3321" y="24"/>
                    </a:lnTo>
                    <a:lnTo>
                      <a:pt x="3323" y="24"/>
                    </a:lnTo>
                    <a:lnTo>
                      <a:pt x="3324" y="24"/>
                    </a:lnTo>
                    <a:lnTo>
                      <a:pt x="3326" y="23"/>
                    </a:lnTo>
                    <a:lnTo>
                      <a:pt x="3327" y="23"/>
                    </a:lnTo>
                    <a:lnTo>
                      <a:pt x="3329" y="23"/>
                    </a:lnTo>
                    <a:lnTo>
                      <a:pt x="3330" y="22"/>
                    </a:lnTo>
                    <a:lnTo>
                      <a:pt x="3332" y="22"/>
                    </a:lnTo>
                    <a:lnTo>
                      <a:pt x="3334" y="21"/>
                    </a:lnTo>
                    <a:lnTo>
                      <a:pt x="3335" y="21"/>
                    </a:lnTo>
                    <a:lnTo>
                      <a:pt x="3336" y="20"/>
                    </a:lnTo>
                    <a:lnTo>
                      <a:pt x="3338" y="20"/>
                    </a:lnTo>
                    <a:lnTo>
                      <a:pt x="3340" y="20"/>
                    </a:lnTo>
                    <a:lnTo>
                      <a:pt x="3341" y="19"/>
                    </a:lnTo>
                    <a:lnTo>
                      <a:pt x="3342" y="19"/>
                    </a:lnTo>
                    <a:lnTo>
                      <a:pt x="3344" y="18"/>
                    </a:lnTo>
                    <a:lnTo>
                      <a:pt x="3345" y="18"/>
                    </a:lnTo>
                    <a:lnTo>
                      <a:pt x="3347" y="17"/>
                    </a:lnTo>
                    <a:lnTo>
                      <a:pt x="3349" y="17"/>
                    </a:lnTo>
                    <a:lnTo>
                      <a:pt x="3350" y="17"/>
                    </a:lnTo>
                    <a:lnTo>
                      <a:pt x="3351" y="16"/>
                    </a:lnTo>
                    <a:lnTo>
                      <a:pt x="3353" y="16"/>
                    </a:lnTo>
                    <a:lnTo>
                      <a:pt x="3355" y="15"/>
                    </a:lnTo>
                    <a:lnTo>
                      <a:pt x="3356" y="15"/>
                    </a:lnTo>
                    <a:lnTo>
                      <a:pt x="3358" y="14"/>
                    </a:lnTo>
                    <a:lnTo>
                      <a:pt x="3359" y="14"/>
                    </a:lnTo>
                    <a:lnTo>
                      <a:pt x="3361" y="14"/>
                    </a:lnTo>
                    <a:lnTo>
                      <a:pt x="3362" y="14"/>
                    </a:lnTo>
                    <a:lnTo>
                      <a:pt x="3364" y="14"/>
                    </a:lnTo>
                    <a:lnTo>
                      <a:pt x="3365" y="14"/>
                    </a:lnTo>
                    <a:lnTo>
                      <a:pt x="3367" y="13"/>
                    </a:lnTo>
                    <a:lnTo>
                      <a:pt x="3368" y="13"/>
                    </a:lnTo>
                    <a:lnTo>
                      <a:pt x="3370" y="13"/>
                    </a:lnTo>
                    <a:lnTo>
                      <a:pt x="3371" y="13"/>
                    </a:lnTo>
                    <a:lnTo>
                      <a:pt x="3373" y="14"/>
                    </a:lnTo>
                    <a:lnTo>
                      <a:pt x="3374" y="14"/>
                    </a:lnTo>
                    <a:lnTo>
                      <a:pt x="3376" y="14"/>
                    </a:lnTo>
                    <a:lnTo>
                      <a:pt x="3378" y="14"/>
                    </a:lnTo>
                    <a:lnTo>
                      <a:pt x="3379" y="14"/>
                    </a:lnTo>
                    <a:lnTo>
                      <a:pt x="3380" y="14"/>
                    </a:lnTo>
                    <a:lnTo>
                      <a:pt x="3382" y="15"/>
                    </a:lnTo>
                    <a:lnTo>
                      <a:pt x="3384" y="15"/>
                    </a:lnTo>
                    <a:lnTo>
                      <a:pt x="3385" y="15"/>
                    </a:lnTo>
                    <a:lnTo>
                      <a:pt x="3387" y="15"/>
                    </a:lnTo>
                    <a:lnTo>
                      <a:pt x="3388" y="16"/>
                    </a:lnTo>
                    <a:lnTo>
                      <a:pt x="3390" y="16"/>
                    </a:lnTo>
                    <a:lnTo>
                      <a:pt x="3391" y="16"/>
                    </a:lnTo>
                    <a:lnTo>
                      <a:pt x="3393" y="16"/>
                    </a:lnTo>
                    <a:lnTo>
                      <a:pt x="3394" y="17"/>
                    </a:lnTo>
                    <a:lnTo>
                      <a:pt x="3396" y="17"/>
                    </a:lnTo>
                    <a:lnTo>
                      <a:pt x="3397" y="17"/>
                    </a:lnTo>
                    <a:lnTo>
                      <a:pt x="3399" y="17"/>
                    </a:lnTo>
                    <a:lnTo>
                      <a:pt x="3400" y="17"/>
                    </a:lnTo>
                    <a:lnTo>
                      <a:pt x="3402" y="18"/>
                    </a:lnTo>
                    <a:lnTo>
                      <a:pt x="3403" y="18"/>
                    </a:lnTo>
                    <a:lnTo>
                      <a:pt x="3405" y="18"/>
                    </a:lnTo>
                    <a:lnTo>
                      <a:pt x="3407" y="19"/>
                    </a:lnTo>
                    <a:lnTo>
                      <a:pt x="3408" y="19"/>
                    </a:lnTo>
                    <a:lnTo>
                      <a:pt x="3409" y="19"/>
                    </a:lnTo>
                    <a:lnTo>
                      <a:pt x="3411" y="20"/>
                    </a:lnTo>
                    <a:lnTo>
                      <a:pt x="3412" y="20"/>
                    </a:lnTo>
                    <a:lnTo>
                      <a:pt x="3414" y="21"/>
                    </a:lnTo>
                    <a:lnTo>
                      <a:pt x="3416" y="22"/>
                    </a:lnTo>
                    <a:lnTo>
                      <a:pt x="3417" y="23"/>
                    </a:lnTo>
                    <a:lnTo>
                      <a:pt x="3418" y="23"/>
                    </a:lnTo>
                    <a:lnTo>
                      <a:pt x="3420" y="24"/>
                    </a:lnTo>
                    <a:lnTo>
                      <a:pt x="3422" y="25"/>
                    </a:lnTo>
                    <a:lnTo>
                      <a:pt x="3423" y="25"/>
                    </a:lnTo>
                    <a:lnTo>
                      <a:pt x="3424" y="26"/>
                    </a:lnTo>
                    <a:lnTo>
                      <a:pt x="3426" y="27"/>
                    </a:lnTo>
                    <a:lnTo>
                      <a:pt x="3428" y="28"/>
                    </a:lnTo>
                    <a:lnTo>
                      <a:pt x="3429" y="29"/>
                    </a:lnTo>
                    <a:lnTo>
                      <a:pt x="3431" y="30"/>
                    </a:lnTo>
                    <a:lnTo>
                      <a:pt x="3432" y="31"/>
                    </a:lnTo>
                    <a:lnTo>
                      <a:pt x="3434" y="31"/>
                    </a:lnTo>
                    <a:lnTo>
                      <a:pt x="3435" y="32"/>
                    </a:lnTo>
                    <a:lnTo>
                      <a:pt x="3437" y="33"/>
                    </a:lnTo>
                    <a:lnTo>
                      <a:pt x="3438" y="34"/>
                    </a:lnTo>
                    <a:lnTo>
                      <a:pt x="3440" y="34"/>
                    </a:lnTo>
                    <a:lnTo>
                      <a:pt x="3441" y="35"/>
                    </a:lnTo>
                    <a:lnTo>
                      <a:pt x="3443" y="35"/>
                    </a:lnTo>
                    <a:lnTo>
                      <a:pt x="3444" y="35"/>
                    </a:lnTo>
                    <a:lnTo>
                      <a:pt x="3446" y="35"/>
                    </a:lnTo>
                    <a:lnTo>
                      <a:pt x="3447" y="36"/>
                    </a:lnTo>
                    <a:lnTo>
                      <a:pt x="3449" y="36"/>
                    </a:lnTo>
                    <a:lnTo>
                      <a:pt x="3451" y="36"/>
                    </a:lnTo>
                    <a:lnTo>
                      <a:pt x="3452" y="35"/>
                    </a:lnTo>
                    <a:lnTo>
                      <a:pt x="3453" y="35"/>
                    </a:lnTo>
                    <a:lnTo>
                      <a:pt x="3455" y="35"/>
                    </a:lnTo>
                    <a:lnTo>
                      <a:pt x="3457" y="34"/>
                    </a:lnTo>
                    <a:lnTo>
                      <a:pt x="3458" y="34"/>
                    </a:lnTo>
                    <a:lnTo>
                      <a:pt x="3460" y="34"/>
                    </a:lnTo>
                    <a:lnTo>
                      <a:pt x="3461" y="33"/>
                    </a:lnTo>
                    <a:lnTo>
                      <a:pt x="3463" y="32"/>
                    </a:lnTo>
                    <a:lnTo>
                      <a:pt x="3464" y="32"/>
                    </a:lnTo>
                    <a:lnTo>
                      <a:pt x="3466" y="31"/>
                    </a:lnTo>
                    <a:lnTo>
                      <a:pt x="3467" y="31"/>
                    </a:lnTo>
                    <a:lnTo>
                      <a:pt x="3469" y="30"/>
                    </a:lnTo>
                    <a:lnTo>
                      <a:pt x="3470" y="30"/>
                    </a:lnTo>
                    <a:lnTo>
                      <a:pt x="3472" y="29"/>
                    </a:lnTo>
                    <a:lnTo>
                      <a:pt x="3473" y="29"/>
                    </a:lnTo>
                    <a:lnTo>
                      <a:pt x="3475" y="28"/>
                    </a:lnTo>
                    <a:lnTo>
                      <a:pt x="3476" y="28"/>
                    </a:lnTo>
                    <a:lnTo>
                      <a:pt x="3478" y="28"/>
                    </a:lnTo>
                    <a:lnTo>
                      <a:pt x="3479" y="28"/>
                    </a:lnTo>
                    <a:lnTo>
                      <a:pt x="3481" y="28"/>
                    </a:lnTo>
                    <a:lnTo>
                      <a:pt x="3482" y="28"/>
                    </a:lnTo>
                    <a:lnTo>
                      <a:pt x="3484" y="28"/>
                    </a:lnTo>
                    <a:lnTo>
                      <a:pt x="3485" y="28"/>
                    </a:lnTo>
                    <a:lnTo>
                      <a:pt x="3487" y="28"/>
                    </a:lnTo>
                    <a:lnTo>
                      <a:pt x="3489" y="28"/>
                    </a:lnTo>
                    <a:lnTo>
                      <a:pt x="3490" y="28"/>
                    </a:lnTo>
                    <a:lnTo>
                      <a:pt x="3491" y="28"/>
                    </a:lnTo>
                    <a:lnTo>
                      <a:pt x="3493" y="29"/>
                    </a:lnTo>
                    <a:lnTo>
                      <a:pt x="3495" y="29"/>
                    </a:lnTo>
                    <a:lnTo>
                      <a:pt x="3496" y="29"/>
                    </a:lnTo>
                    <a:lnTo>
                      <a:pt x="3497" y="30"/>
                    </a:lnTo>
                    <a:lnTo>
                      <a:pt x="3499" y="30"/>
                    </a:lnTo>
                    <a:lnTo>
                      <a:pt x="3501" y="30"/>
                    </a:lnTo>
                    <a:lnTo>
                      <a:pt x="3502" y="30"/>
                    </a:lnTo>
                    <a:lnTo>
                      <a:pt x="3504" y="30"/>
                    </a:lnTo>
                    <a:lnTo>
                      <a:pt x="3505" y="31"/>
                    </a:lnTo>
                    <a:lnTo>
                      <a:pt x="3507" y="31"/>
                    </a:lnTo>
                    <a:lnTo>
                      <a:pt x="3508" y="31"/>
                    </a:lnTo>
                    <a:lnTo>
                      <a:pt x="3510" y="31"/>
                    </a:lnTo>
                    <a:lnTo>
                      <a:pt x="3511" y="31"/>
                    </a:lnTo>
                    <a:lnTo>
                      <a:pt x="3513" y="31"/>
                    </a:lnTo>
                    <a:lnTo>
                      <a:pt x="3514" y="31"/>
                    </a:lnTo>
                    <a:lnTo>
                      <a:pt x="3516" y="31"/>
                    </a:lnTo>
                    <a:lnTo>
                      <a:pt x="3518" y="31"/>
                    </a:lnTo>
                    <a:lnTo>
                      <a:pt x="3519" y="30"/>
                    </a:lnTo>
                    <a:lnTo>
                      <a:pt x="3520" y="30"/>
                    </a:lnTo>
                    <a:lnTo>
                      <a:pt x="3522" y="30"/>
                    </a:lnTo>
                    <a:lnTo>
                      <a:pt x="3524" y="30"/>
                    </a:lnTo>
                    <a:lnTo>
                      <a:pt x="3525" y="30"/>
                    </a:lnTo>
                    <a:lnTo>
                      <a:pt x="3526" y="29"/>
                    </a:lnTo>
                    <a:lnTo>
                      <a:pt x="3528" y="29"/>
                    </a:lnTo>
                    <a:lnTo>
                      <a:pt x="3530" y="29"/>
                    </a:lnTo>
                    <a:lnTo>
                      <a:pt x="3531" y="29"/>
                    </a:lnTo>
                    <a:lnTo>
                      <a:pt x="3533" y="29"/>
                    </a:lnTo>
                    <a:lnTo>
                      <a:pt x="3534" y="29"/>
                    </a:lnTo>
                    <a:lnTo>
                      <a:pt x="3536" y="29"/>
                    </a:lnTo>
                    <a:lnTo>
                      <a:pt x="3537" y="29"/>
                    </a:lnTo>
                    <a:lnTo>
                      <a:pt x="3539" y="29"/>
                    </a:lnTo>
                    <a:lnTo>
                      <a:pt x="3540" y="29"/>
                    </a:lnTo>
                    <a:lnTo>
                      <a:pt x="3542" y="29"/>
                    </a:lnTo>
                    <a:lnTo>
                      <a:pt x="3543" y="30"/>
                    </a:lnTo>
                    <a:lnTo>
                      <a:pt x="3545" y="30"/>
                    </a:lnTo>
                    <a:lnTo>
                      <a:pt x="3546" y="30"/>
                    </a:lnTo>
                    <a:lnTo>
                      <a:pt x="3548" y="31"/>
                    </a:lnTo>
                    <a:lnTo>
                      <a:pt x="3549" y="31"/>
                    </a:lnTo>
                    <a:lnTo>
                      <a:pt x="3551" y="31"/>
                    </a:lnTo>
                    <a:lnTo>
                      <a:pt x="3552" y="32"/>
                    </a:lnTo>
                    <a:lnTo>
                      <a:pt x="3554" y="32"/>
                    </a:lnTo>
                    <a:lnTo>
                      <a:pt x="3555" y="32"/>
                    </a:lnTo>
                    <a:lnTo>
                      <a:pt x="3557" y="33"/>
                    </a:lnTo>
                    <a:lnTo>
                      <a:pt x="3558" y="34"/>
                    </a:lnTo>
                    <a:lnTo>
                      <a:pt x="3560" y="34"/>
                    </a:lnTo>
                    <a:lnTo>
                      <a:pt x="3562" y="34"/>
                    </a:lnTo>
                    <a:lnTo>
                      <a:pt x="3563" y="34"/>
                    </a:lnTo>
                    <a:lnTo>
                      <a:pt x="3564" y="35"/>
                    </a:lnTo>
                    <a:lnTo>
                      <a:pt x="3566" y="35"/>
                    </a:lnTo>
                    <a:lnTo>
                      <a:pt x="3568" y="35"/>
                    </a:lnTo>
                    <a:lnTo>
                      <a:pt x="3569" y="35"/>
                    </a:lnTo>
                    <a:lnTo>
                      <a:pt x="3570" y="35"/>
                    </a:lnTo>
                    <a:lnTo>
                      <a:pt x="3572" y="35"/>
                    </a:lnTo>
                    <a:lnTo>
                      <a:pt x="3574" y="35"/>
                    </a:lnTo>
                    <a:lnTo>
                      <a:pt x="3575" y="35"/>
                    </a:lnTo>
                    <a:lnTo>
                      <a:pt x="3577" y="34"/>
                    </a:lnTo>
                    <a:lnTo>
                      <a:pt x="3578" y="34"/>
                    </a:lnTo>
                    <a:lnTo>
                      <a:pt x="3580" y="34"/>
                    </a:lnTo>
                    <a:lnTo>
                      <a:pt x="3581" y="33"/>
                    </a:lnTo>
                    <a:lnTo>
                      <a:pt x="3583" y="33"/>
                    </a:lnTo>
                    <a:lnTo>
                      <a:pt x="3584" y="32"/>
                    </a:lnTo>
                    <a:lnTo>
                      <a:pt x="3586" y="32"/>
                    </a:lnTo>
                    <a:lnTo>
                      <a:pt x="3587" y="32"/>
                    </a:lnTo>
                    <a:lnTo>
                      <a:pt x="3589" y="31"/>
                    </a:lnTo>
                    <a:lnTo>
                      <a:pt x="3591" y="31"/>
                    </a:lnTo>
                    <a:lnTo>
                      <a:pt x="3592" y="30"/>
                    </a:lnTo>
                    <a:lnTo>
                      <a:pt x="3593" y="30"/>
                    </a:lnTo>
                    <a:lnTo>
                      <a:pt x="3595" y="30"/>
                    </a:lnTo>
                    <a:lnTo>
                      <a:pt x="3597" y="30"/>
                    </a:lnTo>
                    <a:lnTo>
                      <a:pt x="3598" y="29"/>
                    </a:lnTo>
                    <a:lnTo>
                      <a:pt x="3599" y="29"/>
                    </a:lnTo>
                    <a:lnTo>
                      <a:pt x="3601" y="29"/>
                    </a:lnTo>
                    <a:lnTo>
                      <a:pt x="3603" y="29"/>
                    </a:lnTo>
                    <a:lnTo>
                      <a:pt x="3604" y="29"/>
                    </a:lnTo>
                    <a:lnTo>
                      <a:pt x="3606" y="29"/>
                    </a:lnTo>
                    <a:lnTo>
                      <a:pt x="3607" y="29"/>
                    </a:lnTo>
                    <a:lnTo>
                      <a:pt x="3609" y="29"/>
                    </a:lnTo>
                    <a:lnTo>
                      <a:pt x="3610" y="29"/>
                    </a:lnTo>
                    <a:lnTo>
                      <a:pt x="3612" y="29"/>
                    </a:lnTo>
                    <a:lnTo>
                      <a:pt x="3613" y="29"/>
                    </a:lnTo>
                    <a:lnTo>
                      <a:pt x="3615" y="29"/>
                    </a:lnTo>
                    <a:lnTo>
                      <a:pt x="3616" y="29"/>
                    </a:lnTo>
                    <a:lnTo>
                      <a:pt x="3618" y="29"/>
                    </a:lnTo>
                    <a:lnTo>
                      <a:pt x="3619" y="29"/>
                    </a:lnTo>
                    <a:lnTo>
                      <a:pt x="3621" y="29"/>
                    </a:lnTo>
                    <a:lnTo>
                      <a:pt x="3622" y="29"/>
                    </a:lnTo>
                    <a:lnTo>
                      <a:pt x="3624" y="29"/>
                    </a:lnTo>
                    <a:lnTo>
                      <a:pt x="3625" y="29"/>
                    </a:lnTo>
                    <a:lnTo>
                      <a:pt x="3627" y="29"/>
                    </a:lnTo>
                    <a:lnTo>
                      <a:pt x="3628" y="29"/>
                    </a:lnTo>
                    <a:lnTo>
                      <a:pt x="3630" y="29"/>
                    </a:lnTo>
                    <a:lnTo>
                      <a:pt x="3631" y="29"/>
                    </a:lnTo>
                    <a:lnTo>
                      <a:pt x="3633" y="28"/>
                    </a:lnTo>
                    <a:lnTo>
                      <a:pt x="3635" y="28"/>
                    </a:lnTo>
                    <a:lnTo>
                      <a:pt x="3636" y="28"/>
                    </a:lnTo>
                    <a:lnTo>
                      <a:pt x="3637" y="27"/>
                    </a:lnTo>
                    <a:lnTo>
                      <a:pt x="3639" y="27"/>
                    </a:lnTo>
                    <a:lnTo>
                      <a:pt x="3641" y="26"/>
                    </a:lnTo>
                    <a:lnTo>
                      <a:pt x="3642" y="26"/>
                    </a:lnTo>
                    <a:lnTo>
                      <a:pt x="3644" y="25"/>
                    </a:lnTo>
                    <a:lnTo>
                      <a:pt x="3645" y="25"/>
                    </a:lnTo>
                    <a:lnTo>
                      <a:pt x="3647" y="24"/>
                    </a:lnTo>
                    <a:lnTo>
                      <a:pt x="3648" y="24"/>
                    </a:lnTo>
                    <a:lnTo>
                      <a:pt x="3650" y="23"/>
                    </a:lnTo>
                    <a:lnTo>
                      <a:pt x="3651" y="23"/>
                    </a:lnTo>
                    <a:lnTo>
                      <a:pt x="3653" y="22"/>
                    </a:lnTo>
                    <a:lnTo>
                      <a:pt x="3654" y="22"/>
                    </a:lnTo>
                    <a:lnTo>
                      <a:pt x="3656" y="22"/>
                    </a:lnTo>
                    <a:lnTo>
                      <a:pt x="3657" y="22"/>
                    </a:lnTo>
                    <a:lnTo>
                      <a:pt x="3659" y="21"/>
                    </a:lnTo>
                    <a:lnTo>
                      <a:pt x="3660" y="21"/>
                    </a:lnTo>
                    <a:lnTo>
                      <a:pt x="3662" y="21"/>
                    </a:lnTo>
                    <a:lnTo>
                      <a:pt x="3664" y="21"/>
                    </a:lnTo>
                    <a:lnTo>
                      <a:pt x="3665" y="21"/>
                    </a:lnTo>
                    <a:lnTo>
                      <a:pt x="3666" y="21"/>
                    </a:lnTo>
                    <a:lnTo>
                      <a:pt x="3668" y="22"/>
                    </a:lnTo>
                    <a:lnTo>
                      <a:pt x="3670" y="22"/>
                    </a:lnTo>
                    <a:lnTo>
                      <a:pt x="3671" y="22"/>
                    </a:lnTo>
                    <a:lnTo>
                      <a:pt x="3672" y="23"/>
                    </a:lnTo>
                    <a:lnTo>
                      <a:pt x="3674" y="23"/>
                    </a:lnTo>
                    <a:lnTo>
                      <a:pt x="3676" y="23"/>
                    </a:lnTo>
                    <a:lnTo>
                      <a:pt x="3677" y="24"/>
                    </a:lnTo>
                    <a:lnTo>
                      <a:pt x="3679" y="24"/>
                    </a:lnTo>
                    <a:lnTo>
                      <a:pt x="3680" y="25"/>
                    </a:lnTo>
                    <a:lnTo>
                      <a:pt x="3682" y="25"/>
                    </a:lnTo>
                    <a:lnTo>
                      <a:pt x="3683" y="25"/>
                    </a:lnTo>
                    <a:lnTo>
                      <a:pt x="3685" y="26"/>
                    </a:lnTo>
                    <a:lnTo>
                      <a:pt x="3686" y="26"/>
                    </a:lnTo>
                    <a:lnTo>
                      <a:pt x="3688" y="26"/>
                    </a:lnTo>
                    <a:lnTo>
                      <a:pt x="3689" y="27"/>
                    </a:lnTo>
                    <a:lnTo>
                      <a:pt x="3691" y="27"/>
                    </a:lnTo>
                    <a:lnTo>
                      <a:pt x="3692" y="27"/>
                    </a:lnTo>
                    <a:lnTo>
                      <a:pt x="3694" y="27"/>
                    </a:lnTo>
                    <a:lnTo>
                      <a:pt x="3695" y="27"/>
                    </a:lnTo>
                    <a:lnTo>
                      <a:pt x="3697" y="27"/>
                    </a:lnTo>
                    <a:lnTo>
                      <a:pt x="3698" y="27"/>
                    </a:lnTo>
                    <a:lnTo>
                      <a:pt x="3700" y="26"/>
                    </a:lnTo>
                    <a:lnTo>
                      <a:pt x="3701" y="26"/>
                    </a:lnTo>
                    <a:lnTo>
                      <a:pt x="3703" y="26"/>
                    </a:lnTo>
                    <a:lnTo>
                      <a:pt x="3704" y="26"/>
                    </a:lnTo>
                    <a:lnTo>
                      <a:pt x="3706" y="25"/>
                    </a:lnTo>
                    <a:lnTo>
                      <a:pt x="3708" y="25"/>
                    </a:lnTo>
                    <a:lnTo>
                      <a:pt x="3709" y="24"/>
                    </a:lnTo>
                    <a:lnTo>
                      <a:pt x="3710" y="24"/>
                    </a:lnTo>
                    <a:lnTo>
                      <a:pt x="3712" y="23"/>
                    </a:lnTo>
                    <a:lnTo>
                      <a:pt x="3714" y="23"/>
                    </a:lnTo>
                    <a:lnTo>
                      <a:pt x="3715" y="23"/>
                    </a:lnTo>
                    <a:lnTo>
                      <a:pt x="3717" y="22"/>
                    </a:lnTo>
                    <a:lnTo>
                      <a:pt x="3718" y="22"/>
                    </a:lnTo>
                    <a:lnTo>
                      <a:pt x="3720" y="22"/>
                    </a:lnTo>
                    <a:lnTo>
                      <a:pt x="3721" y="21"/>
                    </a:lnTo>
                    <a:lnTo>
                      <a:pt x="3723" y="21"/>
                    </a:lnTo>
                    <a:lnTo>
                      <a:pt x="3724" y="21"/>
                    </a:lnTo>
                    <a:lnTo>
                      <a:pt x="3726" y="21"/>
                    </a:lnTo>
                    <a:lnTo>
                      <a:pt x="3727" y="21"/>
                    </a:lnTo>
                    <a:lnTo>
                      <a:pt x="3729" y="21"/>
                    </a:lnTo>
                    <a:lnTo>
                      <a:pt x="3730" y="21"/>
                    </a:lnTo>
                    <a:lnTo>
                      <a:pt x="3732" y="21"/>
                    </a:lnTo>
                    <a:lnTo>
                      <a:pt x="3733" y="22"/>
                    </a:lnTo>
                    <a:lnTo>
                      <a:pt x="3735" y="22"/>
                    </a:lnTo>
                    <a:lnTo>
                      <a:pt x="3737" y="22"/>
                    </a:lnTo>
                    <a:lnTo>
                      <a:pt x="3738" y="23"/>
                    </a:lnTo>
                    <a:lnTo>
                      <a:pt x="3739" y="23"/>
                    </a:lnTo>
                    <a:lnTo>
                      <a:pt x="3741" y="23"/>
                    </a:lnTo>
                    <a:lnTo>
                      <a:pt x="3743" y="24"/>
                    </a:lnTo>
                    <a:lnTo>
                      <a:pt x="3744" y="24"/>
                    </a:lnTo>
                    <a:lnTo>
                      <a:pt x="3746" y="24"/>
                    </a:lnTo>
                    <a:lnTo>
                      <a:pt x="3747" y="25"/>
                    </a:lnTo>
                    <a:lnTo>
                      <a:pt x="3749" y="25"/>
                    </a:lnTo>
                    <a:lnTo>
                      <a:pt x="3750" y="25"/>
                    </a:lnTo>
                    <a:lnTo>
                      <a:pt x="3752" y="25"/>
                    </a:lnTo>
                    <a:lnTo>
                      <a:pt x="3753" y="26"/>
                    </a:lnTo>
                    <a:lnTo>
                      <a:pt x="3755" y="26"/>
                    </a:lnTo>
                    <a:lnTo>
                      <a:pt x="3756" y="26"/>
                    </a:lnTo>
                    <a:lnTo>
                      <a:pt x="3758" y="26"/>
                    </a:lnTo>
                    <a:lnTo>
                      <a:pt x="3759" y="25"/>
                    </a:lnTo>
                    <a:lnTo>
                      <a:pt x="3761" y="25"/>
                    </a:lnTo>
                    <a:lnTo>
                      <a:pt x="3762" y="25"/>
                    </a:lnTo>
                    <a:lnTo>
                      <a:pt x="3764" y="24"/>
                    </a:lnTo>
                    <a:lnTo>
                      <a:pt x="3765" y="24"/>
                    </a:lnTo>
                    <a:lnTo>
                      <a:pt x="3767" y="24"/>
                    </a:lnTo>
                    <a:lnTo>
                      <a:pt x="3768" y="23"/>
                    </a:lnTo>
                    <a:lnTo>
                      <a:pt x="3770" y="23"/>
                    </a:lnTo>
                    <a:lnTo>
                      <a:pt x="3771" y="22"/>
                    </a:lnTo>
                    <a:lnTo>
                      <a:pt x="3773" y="21"/>
                    </a:lnTo>
                    <a:lnTo>
                      <a:pt x="3775" y="21"/>
                    </a:lnTo>
                    <a:lnTo>
                      <a:pt x="3776" y="20"/>
                    </a:lnTo>
                    <a:lnTo>
                      <a:pt x="3777" y="19"/>
                    </a:lnTo>
                    <a:lnTo>
                      <a:pt x="3779" y="19"/>
                    </a:lnTo>
                    <a:lnTo>
                      <a:pt x="3781" y="18"/>
                    </a:lnTo>
                    <a:lnTo>
                      <a:pt x="3782" y="18"/>
                    </a:lnTo>
                    <a:lnTo>
                      <a:pt x="3783" y="18"/>
                    </a:lnTo>
                    <a:lnTo>
                      <a:pt x="3785" y="17"/>
                    </a:lnTo>
                    <a:lnTo>
                      <a:pt x="3787" y="17"/>
                    </a:lnTo>
                    <a:lnTo>
                      <a:pt x="3788" y="17"/>
                    </a:lnTo>
                    <a:lnTo>
                      <a:pt x="3790" y="17"/>
                    </a:lnTo>
                    <a:lnTo>
                      <a:pt x="3791" y="17"/>
                    </a:lnTo>
                    <a:lnTo>
                      <a:pt x="3793" y="17"/>
                    </a:lnTo>
                    <a:lnTo>
                      <a:pt x="3794" y="17"/>
                    </a:lnTo>
                    <a:lnTo>
                      <a:pt x="3796" y="17"/>
                    </a:lnTo>
                    <a:lnTo>
                      <a:pt x="3797" y="17"/>
                    </a:lnTo>
                    <a:lnTo>
                      <a:pt x="3799" y="18"/>
                    </a:lnTo>
                    <a:lnTo>
                      <a:pt x="3800" y="18"/>
                    </a:lnTo>
                    <a:lnTo>
                      <a:pt x="3802" y="18"/>
                    </a:lnTo>
                    <a:lnTo>
                      <a:pt x="3803" y="19"/>
                    </a:lnTo>
                    <a:lnTo>
                      <a:pt x="3804" y="1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19" name="Freeform 117">
                <a:extLst>
                  <a:ext uri="{FF2B5EF4-FFF2-40B4-BE49-F238E27FC236}">
                    <a16:creationId xmlns:a16="http://schemas.microsoft.com/office/drawing/2014/main" id="{EBFCA26F-EE7E-48E9-B163-3D865A1973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396763"/>
                <a:ext cx="6038850" cy="61913"/>
              </a:xfrm>
              <a:custGeom>
                <a:avLst/>
                <a:gdLst>
                  <a:gd name="T0" fmla="*/ 60 w 3804"/>
                  <a:gd name="T1" fmla="*/ 29 h 39"/>
                  <a:gd name="T2" fmla="*/ 121 w 3804"/>
                  <a:gd name="T3" fmla="*/ 30 h 39"/>
                  <a:gd name="T4" fmla="*/ 182 w 3804"/>
                  <a:gd name="T5" fmla="*/ 26 h 39"/>
                  <a:gd name="T6" fmla="*/ 242 w 3804"/>
                  <a:gd name="T7" fmla="*/ 36 h 39"/>
                  <a:gd name="T8" fmla="*/ 303 w 3804"/>
                  <a:gd name="T9" fmla="*/ 34 h 39"/>
                  <a:gd name="T10" fmla="*/ 364 w 3804"/>
                  <a:gd name="T11" fmla="*/ 21 h 39"/>
                  <a:gd name="T12" fmla="*/ 425 w 3804"/>
                  <a:gd name="T13" fmla="*/ 19 h 39"/>
                  <a:gd name="T14" fmla="*/ 486 w 3804"/>
                  <a:gd name="T15" fmla="*/ 24 h 39"/>
                  <a:gd name="T16" fmla="*/ 547 w 3804"/>
                  <a:gd name="T17" fmla="*/ 25 h 39"/>
                  <a:gd name="T18" fmla="*/ 608 w 3804"/>
                  <a:gd name="T19" fmla="*/ 16 h 39"/>
                  <a:gd name="T20" fmla="*/ 668 w 3804"/>
                  <a:gd name="T21" fmla="*/ 22 h 39"/>
                  <a:gd name="T22" fmla="*/ 729 w 3804"/>
                  <a:gd name="T23" fmla="*/ 17 h 39"/>
                  <a:gd name="T24" fmla="*/ 790 w 3804"/>
                  <a:gd name="T25" fmla="*/ 15 h 39"/>
                  <a:gd name="T26" fmla="*/ 851 w 3804"/>
                  <a:gd name="T27" fmla="*/ 32 h 39"/>
                  <a:gd name="T28" fmla="*/ 912 w 3804"/>
                  <a:gd name="T29" fmla="*/ 13 h 39"/>
                  <a:gd name="T30" fmla="*/ 973 w 3804"/>
                  <a:gd name="T31" fmla="*/ 15 h 39"/>
                  <a:gd name="T32" fmla="*/ 1033 w 3804"/>
                  <a:gd name="T33" fmla="*/ 21 h 39"/>
                  <a:gd name="T34" fmla="*/ 1094 w 3804"/>
                  <a:gd name="T35" fmla="*/ 18 h 39"/>
                  <a:gd name="T36" fmla="*/ 1155 w 3804"/>
                  <a:gd name="T37" fmla="*/ 20 h 39"/>
                  <a:gd name="T38" fmla="*/ 1216 w 3804"/>
                  <a:gd name="T39" fmla="*/ 31 h 39"/>
                  <a:gd name="T40" fmla="*/ 1277 w 3804"/>
                  <a:gd name="T41" fmla="*/ 33 h 39"/>
                  <a:gd name="T42" fmla="*/ 1338 w 3804"/>
                  <a:gd name="T43" fmla="*/ 20 h 39"/>
                  <a:gd name="T44" fmla="*/ 1399 w 3804"/>
                  <a:gd name="T45" fmla="*/ 18 h 39"/>
                  <a:gd name="T46" fmla="*/ 1459 w 3804"/>
                  <a:gd name="T47" fmla="*/ 21 h 39"/>
                  <a:gd name="T48" fmla="*/ 1520 w 3804"/>
                  <a:gd name="T49" fmla="*/ 6 h 39"/>
                  <a:gd name="T50" fmla="*/ 1581 w 3804"/>
                  <a:gd name="T51" fmla="*/ 16 h 39"/>
                  <a:gd name="T52" fmla="*/ 1642 w 3804"/>
                  <a:gd name="T53" fmla="*/ 13 h 39"/>
                  <a:gd name="T54" fmla="*/ 1703 w 3804"/>
                  <a:gd name="T55" fmla="*/ 18 h 39"/>
                  <a:gd name="T56" fmla="*/ 1764 w 3804"/>
                  <a:gd name="T57" fmla="*/ 15 h 39"/>
                  <a:gd name="T58" fmla="*/ 1824 w 3804"/>
                  <a:gd name="T59" fmla="*/ 35 h 39"/>
                  <a:gd name="T60" fmla="*/ 1885 w 3804"/>
                  <a:gd name="T61" fmla="*/ 34 h 39"/>
                  <a:gd name="T62" fmla="*/ 1946 w 3804"/>
                  <a:gd name="T63" fmla="*/ 25 h 39"/>
                  <a:gd name="T64" fmla="*/ 2007 w 3804"/>
                  <a:gd name="T65" fmla="*/ 19 h 39"/>
                  <a:gd name="T66" fmla="*/ 2068 w 3804"/>
                  <a:gd name="T67" fmla="*/ 25 h 39"/>
                  <a:gd name="T68" fmla="*/ 2129 w 3804"/>
                  <a:gd name="T69" fmla="*/ 9 h 39"/>
                  <a:gd name="T70" fmla="*/ 2190 w 3804"/>
                  <a:gd name="T71" fmla="*/ 14 h 39"/>
                  <a:gd name="T72" fmla="*/ 2250 w 3804"/>
                  <a:gd name="T73" fmla="*/ 15 h 39"/>
                  <a:gd name="T74" fmla="*/ 2311 w 3804"/>
                  <a:gd name="T75" fmla="*/ 11 h 39"/>
                  <a:gd name="T76" fmla="*/ 2372 w 3804"/>
                  <a:gd name="T77" fmla="*/ 19 h 39"/>
                  <a:gd name="T78" fmla="*/ 2433 w 3804"/>
                  <a:gd name="T79" fmla="*/ 2 h 39"/>
                  <a:gd name="T80" fmla="*/ 2494 w 3804"/>
                  <a:gd name="T81" fmla="*/ 20 h 39"/>
                  <a:gd name="T82" fmla="*/ 2555 w 3804"/>
                  <a:gd name="T83" fmla="*/ 28 h 39"/>
                  <a:gd name="T84" fmla="*/ 2616 w 3804"/>
                  <a:gd name="T85" fmla="*/ 31 h 39"/>
                  <a:gd name="T86" fmla="*/ 2676 w 3804"/>
                  <a:gd name="T87" fmla="*/ 38 h 39"/>
                  <a:gd name="T88" fmla="*/ 2737 w 3804"/>
                  <a:gd name="T89" fmla="*/ 31 h 39"/>
                  <a:gd name="T90" fmla="*/ 2798 w 3804"/>
                  <a:gd name="T91" fmla="*/ 36 h 39"/>
                  <a:gd name="T92" fmla="*/ 2859 w 3804"/>
                  <a:gd name="T93" fmla="*/ 21 h 39"/>
                  <a:gd name="T94" fmla="*/ 2920 w 3804"/>
                  <a:gd name="T95" fmla="*/ 29 h 39"/>
                  <a:gd name="T96" fmla="*/ 2981 w 3804"/>
                  <a:gd name="T97" fmla="*/ 34 h 39"/>
                  <a:gd name="T98" fmla="*/ 3041 w 3804"/>
                  <a:gd name="T99" fmla="*/ 31 h 39"/>
                  <a:gd name="T100" fmla="*/ 3102 w 3804"/>
                  <a:gd name="T101" fmla="*/ 32 h 39"/>
                  <a:gd name="T102" fmla="*/ 3163 w 3804"/>
                  <a:gd name="T103" fmla="*/ 20 h 39"/>
                  <a:gd name="T104" fmla="*/ 3224 w 3804"/>
                  <a:gd name="T105" fmla="*/ 12 h 39"/>
                  <a:gd name="T106" fmla="*/ 3285 w 3804"/>
                  <a:gd name="T107" fmla="*/ 28 h 39"/>
                  <a:gd name="T108" fmla="*/ 3345 w 3804"/>
                  <a:gd name="T109" fmla="*/ 21 h 39"/>
                  <a:gd name="T110" fmla="*/ 3407 w 3804"/>
                  <a:gd name="T111" fmla="*/ 21 h 39"/>
                  <a:gd name="T112" fmla="*/ 3467 w 3804"/>
                  <a:gd name="T113" fmla="*/ 27 h 39"/>
                  <a:gd name="T114" fmla="*/ 3528 w 3804"/>
                  <a:gd name="T115" fmla="*/ 27 h 39"/>
                  <a:gd name="T116" fmla="*/ 3589 w 3804"/>
                  <a:gd name="T117" fmla="*/ 33 h 39"/>
                  <a:gd name="T118" fmla="*/ 3650 w 3804"/>
                  <a:gd name="T119" fmla="*/ 17 h 39"/>
                  <a:gd name="T120" fmla="*/ 3710 w 3804"/>
                  <a:gd name="T121" fmla="*/ 15 h 39"/>
                  <a:gd name="T122" fmla="*/ 3771 w 3804"/>
                  <a:gd name="T123" fmla="*/ 15 h 3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9">
                    <a:moveTo>
                      <a:pt x="0" y="20"/>
                    </a:moveTo>
                    <a:lnTo>
                      <a:pt x="2" y="20"/>
                    </a:lnTo>
                    <a:lnTo>
                      <a:pt x="4" y="19"/>
                    </a:lnTo>
                    <a:lnTo>
                      <a:pt x="5" y="19"/>
                    </a:lnTo>
                    <a:lnTo>
                      <a:pt x="7" y="18"/>
                    </a:lnTo>
                    <a:lnTo>
                      <a:pt x="8" y="18"/>
                    </a:lnTo>
                    <a:lnTo>
                      <a:pt x="10" y="17"/>
                    </a:lnTo>
                    <a:lnTo>
                      <a:pt x="11" y="16"/>
                    </a:lnTo>
                    <a:lnTo>
                      <a:pt x="13" y="16"/>
                    </a:lnTo>
                    <a:lnTo>
                      <a:pt x="14" y="16"/>
                    </a:lnTo>
                    <a:lnTo>
                      <a:pt x="16" y="15"/>
                    </a:lnTo>
                    <a:lnTo>
                      <a:pt x="17" y="15"/>
                    </a:lnTo>
                    <a:lnTo>
                      <a:pt x="19" y="15"/>
                    </a:lnTo>
                    <a:lnTo>
                      <a:pt x="21" y="15"/>
                    </a:lnTo>
                    <a:lnTo>
                      <a:pt x="22" y="15"/>
                    </a:lnTo>
                    <a:lnTo>
                      <a:pt x="23" y="15"/>
                    </a:lnTo>
                    <a:lnTo>
                      <a:pt x="25" y="15"/>
                    </a:lnTo>
                    <a:lnTo>
                      <a:pt x="27" y="15"/>
                    </a:lnTo>
                    <a:lnTo>
                      <a:pt x="28" y="16"/>
                    </a:lnTo>
                    <a:lnTo>
                      <a:pt x="29" y="16"/>
                    </a:lnTo>
                    <a:lnTo>
                      <a:pt x="31" y="16"/>
                    </a:lnTo>
                    <a:lnTo>
                      <a:pt x="33" y="17"/>
                    </a:lnTo>
                    <a:lnTo>
                      <a:pt x="34" y="18"/>
                    </a:lnTo>
                    <a:lnTo>
                      <a:pt x="36" y="18"/>
                    </a:lnTo>
                    <a:lnTo>
                      <a:pt x="37" y="19"/>
                    </a:lnTo>
                    <a:lnTo>
                      <a:pt x="39" y="20"/>
                    </a:lnTo>
                    <a:lnTo>
                      <a:pt x="40" y="20"/>
                    </a:lnTo>
                    <a:lnTo>
                      <a:pt x="42" y="21"/>
                    </a:lnTo>
                    <a:lnTo>
                      <a:pt x="43" y="22"/>
                    </a:lnTo>
                    <a:lnTo>
                      <a:pt x="45" y="22"/>
                    </a:lnTo>
                    <a:lnTo>
                      <a:pt x="46" y="24"/>
                    </a:lnTo>
                    <a:lnTo>
                      <a:pt x="48" y="24"/>
                    </a:lnTo>
                    <a:lnTo>
                      <a:pt x="49" y="25"/>
                    </a:lnTo>
                    <a:lnTo>
                      <a:pt x="51" y="26"/>
                    </a:lnTo>
                    <a:lnTo>
                      <a:pt x="52" y="26"/>
                    </a:lnTo>
                    <a:lnTo>
                      <a:pt x="54" y="27"/>
                    </a:lnTo>
                    <a:lnTo>
                      <a:pt x="55" y="27"/>
                    </a:lnTo>
                    <a:lnTo>
                      <a:pt x="57" y="28"/>
                    </a:lnTo>
                    <a:lnTo>
                      <a:pt x="58" y="28"/>
                    </a:lnTo>
                    <a:lnTo>
                      <a:pt x="60" y="29"/>
                    </a:lnTo>
                    <a:lnTo>
                      <a:pt x="61" y="30"/>
                    </a:lnTo>
                    <a:lnTo>
                      <a:pt x="63" y="30"/>
                    </a:lnTo>
                    <a:lnTo>
                      <a:pt x="65" y="30"/>
                    </a:lnTo>
                    <a:lnTo>
                      <a:pt x="66" y="31"/>
                    </a:lnTo>
                    <a:lnTo>
                      <a:pt x="67" y="31"/>
                    </a:lnTo>
                    <a:lnTo>
                      <a:pt x="69" y="31"/>
                    </a:lnTo>
                    <a:lnTo>
                      <a:pt x="71" y="31"/>
                    </a:lnTo>
                    <a:lnTo>
                      <a:pt x="72" y="31"/>
                    </a:lnTo>
                    <a:lnTo>
                      <a:pt x="74" y="31"/>
                    </a:lnTo>
                    <a:lnTo>
                      <a:pt x="75" y="31"/>
                    </a:lnTo>
                    <a:lnTo>
                      <a:pt x="77" y="31"/>
                    </a:lnTo>
                    <a:lnTo>
                      <a:pt x="78" y="31"/>
                    </a:lnTo>
                    <a:lnTo>
                      <a:pt x="80" y="31"/>
                    </a:lnTo>
                    <a:lnTo>
                      <a:pt x="81" y="31"/>
                    </a:lnTo>
                    <a:lnTo>
                      <a:pt x="83" y="31"/>
                    </a:lnTo>
                    <a:lnTo>
                      <a:pt x="84" y="31"/>
                    </a:lnTo>
                    <a:lnTo>
                      <a:pt x="86" y="31"/>
                    </a:lnTo>
                    <a:lnTo>
                      <a:pt x="87" y="31"/>
                    </a:lnTo>
                    <a:lnTo>
                      <a:pt x="89" y="31"/>
                    </a:lnTo>
                    <a:lnTo>
                      <a:pt x="90" y="31"/>
                    </a:lnTo>
                    <a:lnTo>
                      <a:pt x="92" y="31"/>
                    </a:lnTo>
                    <a:lnTo>
                      <a:pt x="94" y="31"/>
                    </a:lnTo>
                    <a:lnTo>
                      <a:pt x="95" y="31"/>
                    </a:lnTo>
                    <a:lnTo>
                      <a:pt x="96" y="31"/>
                    </a:lnTo>
                    <a:lnTo>
                      <a:pt x="98" y="31"/>
                    </a:lnTo>
                    <a:lnTo>
                      <a:pt x="100" y="31"/>
                    </a:lnTo>
                    <a:lnTo>
                      <a:pt x="101" y="30"/>
                    </a:lnTo>
                    <a:lnTo>
                      <a:pt x="102" y="30"/>
                    </a:lnTo>
                    <a:lnTo>
                      <a:pt x="104" y="30"/>
                    </a:lnTo>
                    <a:lnTo>
                      <a:pt x="106" y="30"/>
                    </a:lnTo>
                    <a:lnTo>
                      <a:pt x="107" y="30"/>
                    </a:lnTo>
                    <a:lnTo>
                      <a:pt x="109" y="30"/>
                    </a:lnTo>
                    <a:lnTo>
                      <a:pt x="110" y="30"/>
                    </a:lnTo>
                    <a:lnTo>
                      <a:pt x="112" y="30"/>
                    </a:lnTo>
                    <a:lnTo>
                      <a:pt x="113" y="30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8" y="30"/>
                    </a:lnTo>
                    <a:lnTo>
                      <a:pt x="119" y="30"/>
                    </a:lnTo>
                    <a:lnTo>
                      <a:pt x="121" y="30"/>
                    </a:lnTo>
                    <a:lnTo>
                      <a:pt x="122" y="30"/>
                    </a:lnTo>
                    <a:lnTo>
                      <a:pt x="124" y="29"/>
                    </a:lnTo>
                    <a:lnTo>
                      <a:pt x="125" y="29"/>
                    </a:lnTo>
                    <a:lnTo>
                      <a:pt x="127" y="29"/>
                    </a:lnTo>
                    <a:lnTo>
                      <a:pt x="128" y="29"/>
                    </a:lnTo>
                    <a:lnTo>
                      <a:pt x="130" y="28"/>
                    </a:lnTo>
                    <a:lnTo>
                      <a:pt x="131" y="28"/>
                    </a:lnTo>
                    <a:lnTo>
                      <a:pt x="133" y="28"/>
                    </a:lnTo>
                    <a:lnTo>
                      <a:pt x="134" y="28"/>
                    </a:lnTo>
                    <a:lnTo>
                      <a:pt x="136" y="27"/>
                    </a:lnTo>
                    <a:lnTo>
                      <a:pt x="138" y="27"/>
                    </a:lnTo>
                    <a:lnTo>
                      <a:pt x="139" y="27"/>
                    </a:lnTo>
                    <a:lnTo>
                      <a:pt x="140" y="26"/>
                    </a:lnTo>
                    <a:lnTo>
                      <a:pt x="142" y="26"/>
                    </a:lnTo>
                    <a:lnTo>
                      <a:pt x="144" y="26"/>
                    </a:lnTo>
                    <a:lnTo>
                      <a:pt x="145" y="26"/>
                    </a:lnTo>
                    <a:lnTo>
                      <a:pt x="147" y="25"/>
                    </a:lnTo>
                    <a:lnTo>
                      <a:pt x="148" y="25"/>
                    </a:lnTo>
                    <a:lnTo>
                      <a:pt x="150" y="25"/>
                    </a:lnTo>
                    <a:lnTo>
                      <a:pt x="151" y="25"/>
                    </a:lnTo>
                    <a:lnTo>
                      <a:pt x="153" y="25"/>
                    </a:lnTo>
                    <a:lnTo>
                      <a:pt x="154" y="25"/>
                    </a:lnTo>
                    <a:lnTo>
                      <a:pt x="156" y="24"/>
                    </a:lnTo>
                    <a:lnTo>
                      <a:pt x="157" y="24"/>
                    </a:lnTo>
                    <a:lnTo>
                      <a:pt x="159" y="24"/>
                    </a:lnTo>
                    <a:lnTo>
                      <a:pt x="160" y="24"/>
                    </a:lnTo>
                    <a:lnTo>
                      <a:pt x="162" y="24"/>
                    </a:lnTo>
                    <a:lnTo>
                      <a:pt x="163" y="24"/>
                    </a:lnTo>
                    <a:lnTo>
                      <a:pt x="165" y="24"/>
                    </a:lnTo>
                    <a:lnTo>
                      <a:pt x="167" y="24"/>
                    </a:lnTo>
                    <a:lnTo>
                      <a:pt x="168" y="25"/>
                    </a:lnTo>
                    <a:lnTo>
                      <a:pt x="169" y="25"/>
                    </a:lnTo>
                    <a:lnTo>
                      <a:pt x="171" y="25"/>
                    </a:lnTo>
                    <a:lnTo>
                      <a:pt x="173" y="25"/>
                    </a:lnTo>
                    <a:lnTo>
                      <a:pt x="174" y="25"/>
                    </a:lnTo>
                    <a:lnTo>
                      <a:pt x="176" y="25"/>
                    </a:lnTo>
                    <a:lnTo>
                      <a:pt x="177" y="25"/>
                    </a:lnTo>
                    <a:lnTo>
                      <a:pt x="179" y="26"/>
                    </a:lnTo>
                    <a:lnTo>
                      <a:pt x="180" y="26"/>
                    </a:lnTo>
                    <a:lnTo>
                      <a:pt x="182" y="26"/>
                    </a:lnTo>
                    <a:lnTo>
                      <a:pt x="183" y="26"/>
                    </a:lnTo>
                    <a:lnTo>
                      <a:pt x="185" y="26"/>
                    </a:lnTo>
                    <a:lnTo>
                      <a:pt x="186" y="27"/>
                    </a:lnTo>
                    <a:lnTo>
                      <a:pt x="188" y="27"/>
                    </a:lnTo>
                    <a:lnTo>
                      <a:pt x="189" y="27"/>
                    </a:lnTo>
                    <a:lnTo>
                      <a:pt x="191" y="27"/>
                    </a:lnTo>
                    <a:lnTo>
                      <a:pt x="192" y="27"/>
                    </a:lnTo>
                    <a:lnTo>
                      <a:pt x="194" y="28"/>
                    </a:lnTo>
                    <a:lnTo>
                      <a:pt x="195" y="28"/>
                    </a:lnTo>
                    <a:lnTo>
                      <a:pt x="197" y="28"/>
                    </a:lnTo>
                    <a:lnTo>
                      <a:pt x="198" y="28"/>
                    </a:lnTo>
                    <a:lnTo>
                      <a:pt x="200" y="29"/>
                    </a:lnTo>
                    <a:lnTo>
                      <a:pt x="201" y="29"/>
                    </a:lnTo>
                    <a:lnTo>
                      <a:pt x="203" y="29"/>
                    </a:lnTo>
                    <a:lnTo>
                      <a:pt x="204" y="30"/>
                    </a:lnTo>
                    <a:lnTo>
                      <a:pt x="206" y="30"/>
                    </a:lnTo>
                    <a:lnTo>
                      <a:pt x="207" y="30"/>
                    </a:lnTo>
                    <a:lnTo>
                      <a:pt x="209" y="31"/>
                    </a:lnTo>
                    <a:lnTo>
                      <a:pt x="211" y="31"/>
                    </a:lnTo>
                    <a:lnTo>
                      <a:pt x="212" y="31"/>
                    </a:lnTo>
                    <a:lnTo>
                      <a:pt x="213" y="32"/>
                    </a:lnTo>
                    <a:lnTo>
                      <a:pt x="215" y="32"/>
                    </a:lnTo>
                    <a:lnTo>
                      <a:pt x="217" y="32"/>
                    </a:lnTo>
                    <a:lnTo>
                      <a:pt x="218" y="33"/>
                    </a:lnTo>
                    <a:lnTo>
                      <a:pt x="220" y="33"/>
                    </a:lnTo>
                    <a:lnTo>
                      <a:pt x="221" y="34"/>
                    </a:lnTo>
                    <a:lnTo>
                      <a:pt x="223" y="34"/>
                    </a:lnTo>
                    <a:lnTo>
                      <a:pt x="224" y="34"/>
                    </a:lnTo>
                    <a:lnTo>
                      <a:pt x="226" y="34"/>
                    </a:lnTo>
                    <a:lnTo>
                      <a:pt x="227" y="35"/>
                    </a:lnTo>
                    <a:lnTo>
                      <a:pt x="229" y="35"/>
                    </a:lnTo>
                    <a:lnTo>
                      <a:pt x="230" y="36"/>
                    </a:lnTo>
                    <a:lnTo>
                      <a:pt x="232" y="36"/>
                    </a:lnTo>
                    <a:lnTo>
                      <a:pt x="233" y="36"/>
                    </a:lnTo>
                    <a:lnTo>
                      <a:pt x="235" y="36"/>
                    </a:lnTo>
                    <a:lnTo>
                      <a:pt x="236" y="36"/>
                    </a:lnTo>
                    <a:lnTo>
                      <a:pt x="238" y="36"/>
                    </a:lnTo>
                    <a:lnTo>
                      <a:pt x="240" y="36"/>
                    </a:lnTo>
                    <a:lnTo>
                      <a:pt x="241" y="36"/>
                    </a:lnTo>
                    <a:lnTo>
                      <a:pt x="242" y="36"/>
                    </a:lnTo>
                    <a:lnTo>
                      <a:pt x="244" y="35"/>
                    </a:lnTo>
                    <a:lnTo>
                      <a:pt x="246" y="35"/>
                    </a:lnTo>
                    <a:lnTo>
                      <a:pt x="247" y="34"/>
                    </a:lnTo>
                    <a:lnTo>
                      <a:pt x="249" y="34"/>
                    </a:lnTo>
                    <a:lnTo>
                      <a:pt x="250" y="34"/>
                    </a:lnTo>
                    <a:lnTo>
                      <a:pt x="252" y="33"/>
                    </a:lnTo>
                    <a:lnTo>
                      <a:pt x="253" y="32"/>
                    </a:lnTo>
                    <a:lnTo>
                      <a:pt x="255" y="32"/>
                    </a:lnTo>
                    <a:lnTo>
                      <a:pt x="256" y="31"/>
                    </a:lnTo>
                    <a:lnTo>
                      <a:pt x="258" y="31"/>
                    </a:lnTo>
                    <a:lnTo>
                      <a:pt x="259" y="30"/>
                    </a:lnTo>
                    <a:lnTo>
                      <a:pt x="261" y="30"/>
                    </a:lnTo>
                    <a:lnTo>
                      <a:pt x="262" y="29"/>
                    </a:lnTo>
                    <a:lnTo>
                      <a:pt x="264" y="28"/>
                    </a:lnTo>
                    <a:lnTo>
                      <a:pt x="265" y="27"/>
                    </a:lnTo>
                    <a:lnTo>
                      <a:pt x="267" y="27"/>
                    </a:lnTo>
                    <a:lnTo>
                      <a:pt x="268" y="27"/>
                    </a:lnTo>
                    <a:lnTo>
                      <a:pt x="270" y="26"/>
                    </a:lnTo>
                    <a:lnTo>
                      <a:pt x="271" y="26"/>
                    </a:lnTo>
                    <a:lnTo>
                      <a:pt x="273" y="26"/>
                    </a:lnTo>
                    <a:lnTo>
                      <a:pt x="274" y="25"/>
                    </a:lnTo>
                    <a:lnTo>
                      <a:pt x="276" y="25"/>
                    </a:lnTo>
                    <a:lnTo>
                      <a:pt x="278" y="25"/>
                    </a:lnTo>
                    <a:lnTo>
                      <a:pt x="279" y="25"/>
                    </a:lnTo>
                    <a:lnTo>
                      <a:pt x="280" y="25"/>
                    </a:lnTo>
                    <a:lnTo>
                      <a:pt x="282" y="26"/>
                    </a:lnTo>
                    <a:lnTo>
                      <a:pt x="284" y="26"/>
                    </a:lnTo>
                    <a:lnTo>
                      <a:pt x="285" y="26"/>
                    </a:lnTo>
                    <a:lnTo>
                      <a:pt x="286" y="27"/>
                    </a:lnTo>
                    <a:lnTo>
                      <a:pt x="288" y="27"/>
                    </a:lnTo>
                    <a:lnTo>
                      <a:pt x="290" y="28"/>
                    </a:lnTo>
                    <a:lnTo>
                      <a:pt x="291" y="28"/>
                    </a:lnTo>
                    <a:lnTo>
                      <a:pt x="293" y="29"/>
                    </a:lnTo>
                    <a:lnTo>
                      <a:pt x="294" y="30"/>
                    </a:lnTo>
                    <a:lnTo>
                      <a:pt x="296" y="30"/>
                    </a:lnTo>
                    <a:lnTo>
                      <a:pt x="297" y="31"/>
                    </a:lnTo>
                    <a:lnTo>
                      <a:pt x="299" y="32"/>
                    </a:lnTo>
                    <a:lnTo>
                      <a:pt x="300" y="32"/>
                    </a:lnTo>
                    <a:lnTo>
                      <a:pt x="302" y="33"/>
                    </a:lnTo>
                    <a:lnTo>
                      <a:pt x="303" y="34"/>
                    </a:lnTo>
                    <a:lnTo>
                      <a:pt x="305" y="34"/>
                    </a:lnTo>
                    <a:lnTo>
                      <a:pt x="307" y="35"/>
                    </a:lnTo>
                    <a:lnTo>
                      <a:pt x="308" y="36"/>
                    </a:lnTo>
                    <a:lnTo>
                      <a:pt x="309" y="36"/>
                    </a:lnTo>
                    <a:lnTo>
                      <a:pt x="311" y="36"/>
                    </a:lnTo>
                    <a:lnTo>
                      <a:pt x="313" y="36"/>
                    </a:lnTo>
                    <a:lnTo>
                      <a:pt x="314" y="36"/>
                    </a:lnTo>
                    <a:lnTo>
                      <a:pt x="315" y="37"/>
                    </a:lnTo>
                    <a:lnTo>
                      <a:pt x="317" y="36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2" y="36"/>
                    </a:lnTo>
                    <a:lnTo>
                      <a:pt x="323" y="35"/>
                    </a:lnTo>
                    <a:lnTo>
                      <a:pt x="325" y="35"/>
                    </a:lnTo>
                    <a:lnTo>
                      <a:pt x="326" y="34"/>
                    </a:lnTo>
                    <a:lnTo>
                      <a:pt x="328" y="34"/>
                    </a:lnTo>
                    <a:lnTo>
                      <a:pt x="329" y="33"/>
                    </a:lnTo>
                    <a:lnTo>
                      <a:pt x="331" y="32"/>
                    </a:lnTo>
                    <a:lnTo>
                      <a:pt x="332" y="32"/>
                    </a:lnTo>
                    <a:lnTo>
                      <a:pt x="334" y="31"/>
                    </a:lnTo>
                    <a:lnTo>
                      <a:pt x="335" y="30"/>
                    </a:lnTo>
                    <a:lnTo>
                      <a:pt x="337" y="30"/>
                    </a:lnTo>
                    <a:lnTo>
                      <a:pt x="338" y="29"/>
                    </a:lnTo>
                    <a:lnTo>
                      <a:pt x="340" y="28"/>
                    </a:lnTo>
                    <a:lnTo>
                      <a:pt x="341" y="27"/>
                    </a:lnTo>
                    <a:lnTo>
                      <a:pt x="343" y="27"/>
                    </a:lnTo>
                    <a:lnTo>
                      <a:pt x="344" y="26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9" y="24"/>
                    </a:lnTo>
                    <a:lnTo>
                      <a:pt x="351" y="24"/>
                    </a:lnTo>
                    <a:lnTo>
                      <a:pt x="352" y="23"/>
                    </a:lnTo>
                    <a:lnTo>
                      <a:pt x="353" y="23"/>
                    </a:lnTo>
                    <a:lnTo>
                      <a:pt x="355" y="23"/>
                    </a:lnTo>
                    <a:lnTo>
                      <a:pt x="357" y="22"/>
                    </a:lnTo>
                    <a:lnTo>
                      <a:pt x="358" y="22"/>
                    </a:lnTo>
                    <a:lnTo>
                      <a:pt x="359" y="22"/>
                    </a:lnTo>
                    <a:lnTo>
                      <a:pt x="361" y="22"/>
                    </a:lnTo>
                    <a:lnTo>
                      <a:pt x="363" y="22"/>
                    </a:lnTo>
                    <a:lnTo>
                      <a:pt x="364" y="21"/>
                    </a:lnTo>
                    <a:lnTo>
                      <a:pt x="366" y="21"/>
                    </a:lnTo>
                    <a:lnTo>
                      <a:pt x="367" y="21"/>
                    </a:lnTo>
                    <a:lnTo>
                      <a:pt x="369" y="21"/>
                    </a:lnTo>
                    <a:lnTo>
                      <a:pt x="370" y="21"/>
                    </a:lnTo>
                    <a:lnTo>
                      <a:pt x="372" y="21"/>
                    </a:lnTo>
                    <a:lnTo>
                      <a:pt x="373" y="21"/>
                    </a:lnTo>
                    <a:lnTo>
                      <a:pt x="375" y="21"/>
                    </a:lnTo>
                    <a:lnTo>
                      <a:pt x="376" y="20"/>
                    </a:lnTo>
                    <a:lnTo>
                      <a:pt x="378" y="20"/>
                    </a:lnTo>
                    <a:lnTo>
                      <a:pt x="380" y="20"/>
                    </a:lnTo>
                    <a:lnTo>
                      <a:pt x="381" y="20"/>
                    </a:lnTo>
                    <a:lnTo>
                      <a:pt x="382" y="20"/>
                    </a:lnTo>
                    <a:lnTo>
                      <a:pt x="384" y="20"/>
                    </a:lnTo>
                    <a:lnTo>
                      <a:pt x="386" y="19"/>
                    </a:lnTo>
                    <a:lnTo>
                      <a:pt x="387" y="19"/>
                    </a:lnTo>
                    <a:lnTo>
                      <a:pt x="388" y="19"/>
                    </a:lnTo>
                    <a:lnTo>
                      <a:pt x="390" y="19"/>
                    </a:lnTo>
                    <a:lnTo>
                      <a:pt x="392" y="18"/>
                    </a:lnTo>
                    <a:lnTo>
                      <a:pt x="393" y="18"/>
                    </a:lnTo>
                    <a:lnTo>
                      <a:pt x="395" y="18"/>
                    </a:lnTo>
                    <a:lnTo>
                      <a:pt x="396" y="18"/>
                    </a:lnTo>
                    <a:lnTo>
                      <a:pt x="398" y="17"/>
                    </a:lnTo>
                    <a:lnTo>
                      <a:pt x="399" y="17"/>
                    </a:lnTo>
                    <a:lnTo>
                      <a:pt x="401" y="17"/>
                    </a:lnTo>
                    <a:lnTo>
                      <a:pt x="402" y="16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7" y="16"/>
                    </a:lnTo>
                    <a:lnTo>
                      <a:pt x="408" y="16"/>
                    </a:lnTo>
                    <a:lnTo>
                      <a:pt x="410" y="16"/>
                    </a:lnTo>
                    <a:lnTo>
                      <a:pt x="411" y="16"/>
                    </a:lnTo>
                    <a:lnTo>
                      <a:pt x="413" y="16"/>
                    </a:lnTo>
                    <a:lnTo>
                      <a:pt x="414" y="17"/>
                    </a:lnTo>
                    <a:lnTo>
                      <a:pt x="416" y="17"/>
                    </a:lnTo>
                    <a:lnTo>
                      <a:pt x="417" y="17"/>
                    </a:lnTo>
                    <a:lnTo>
                      <a:pt x="419" y="18"/>
                    </a:lnTo>
                    <a:lnTo>
                      <a:pt x="420" y="18"/>
                    </a:lnTo>
                    <a:lnTo>
                      <a:pt x="422" y="18"/>
                    </a:lnTo>
                    <a:lnTo>
                      <a:pt x="424" y="18"/>
                    </a:lnTo>
                    <a:lnTo>
                      <a:pt x="425" y="19"/>
                    </a:lnTo>
                    <a:lnTo>
                      <a:pt x="426" y="19"/>
                    </a:lnTo>
                    <a:lnTo>
                      <a:pt x="428" y="20"/>
                    </a:lnTo>
                    <a:lnTo>
                      <a:pt x="430" y="20"/>
                    </a:lnTo>
                    <a:lnTo>
                      <a:pt x="431" y="20"/>
                    </a:lnTo>
                    <a:lnTo>
                      <a:pt x="433" y="21"/>
                    </a:lnTo>
                    <a:lnTo>
                      <a:pt x="434" y="21"/>
                    </a:lnTo>
                    <a:lnTo>
                      <a:pt x="436" y="21"/>
                    </a:lnTo>
                    <a:lnTo>
                      <a:pt x="437" y="22"/>
                    </a:lnTo>
                    <a:lnTo>
                      <a:pt x="439" y="22"/>
                    </a:lnTo>
                    <a:lnTo>
                      <a:pt x="440" y="22"/>
                    </a:lnTo>
                    <a:lnTo>
                      <a:pt x="442" y="23"/>
                    </a:lnTo>
                    <a:lnTo>
                      <a:pt x="443" y="23"/>
                    </a:lnTo>
                    <a:lnTo>
                      <a:pt x="445" y="24"/>
                    </a:lnTo>
                    <a:lnTo>
                      <a:pt x="446" y="24"/>
                    </a:lnTo>
                    <a:lnTo>
                      <a:pt x="448" y="24"/>
                    </a:lnTo>
                    <a:lnTo>
                      <a:pt x="449" y="24"/>
                    </a:lnTo>
                    <a:lnTo>
                      <a:pt x="451" y="25"/>
                    </a:lnTo>
                    <a:lnTo>
                      <a:pt x="453" y="25"/>
                    </a:lnTo>
                    <a:lnTo>
                      <a:pt x="454" y="25"/>
                    </a:lnTo>
                    <a:lnTo>
                      <a:pt x="455" y="25"/>
                    </a:lnTo>
                    <a:lnTo>
                      <a:pt x="457" y="25"/>
                    </a:lnTo>
                    <a:lnTo>
                      <a:pt x="459" y="25"/>
                    </a:lnTo>
                    <a:lnTo>
                      <a:pt x="460" y="25"/>
                    </a:lnTo>
                    <a:lnTo>
                      <a:pt x="461" y="26"/>
                    </a:lnTo>
                    <a:lnTo>
                      <a:pt x="463" y="26"/>
                    </a:lnTo>
                    <a:lnTo>
                      <a:pt x="465" y="26"/>
                    </a:lnTo>
                    <a:lnTo>
                      <a:pt x="466" y="26"/>
                    </a:lnTo>
                    <a:lnTo>
                      <a:pt x="468" y="26"/>
                    </a:lnTo>
                    <a:lnTo>
                      <a:pt x="469" y="26"/>
                    </a:lnTo>
                    <a:lnTo>
                      <a:pt x="470" y="26"/>
                    </a:lnTo>
                    <a:lnTo>
                      <a:pt x="472" y="26"/>
                    </a:lnTo>
                    <a:lnTo>
                      <a:pt x="474" y="26"/>
                    </a:lnTo>
                    <a:lnTo>
                      <a:pt x="475" y="25"/>
                    </a:lnTo>
                    <a:lnTo>
                      <a:pt x="477" y="25"/>
                    </a:lnTo>
                    <a:lnTo>
                      <a:pt x="478" y="25"/>
                    </a:lnTo>
                    <a:lnTo>
                      <a:pt x="480" y="25"/>
                    </a:lnTo>
                    <a:lnTo>
                      <a:pt x="481" y="25"/>
                    </a:lnTo>
                    <a:lnTo>
                      <a:pt x="483" y="24"/>
                    </a:lnTo>
                    <a:lnTo>
                      <a:pt x="484" y="24"/>
                    </a:lnTo>
                    <a:lnTo>
                      <a:pt x="486" y="24"/>
                    </a:lnTo>
                    <a:lnTo>
                      <a:pt x="487" y="23"/>
                    </a:lnTo>
                    <a:lnTo>
                      <a:pt x="489" y="23"/>
                    </a:lnTo>
                    <a:lnTo>
                      <a:pt x="490" y="22"/>
                    </a:lnTo>
                    <a:lnTo>
                      <a:pt x="492" y="22"/>
                    </a:lnTo>
                    <a:lnTo>
                      <a:pt x="493" y="22"/>
                    </a:lnTo>
                    <a:lnTo>
                      <a:pt x="495" y="21"/>
                    </a:lnTo>
                    <a:lnTo>
                      <a:pt x="497" y="21"/>
                    </a:lnTo>
                    <a:lnTo>
                      <a:pt x="498" y="21"/>
                    </a:lnTo>
                    <a:lnTo>
                      <a:pt x="499" y="20"/>
                    </a:lnTo>
                    <a:lnTo>
                      <a:pt x="501" y="20"/>
                    </a:lnTo>
                    <a:lnTo>
                      <a:pt x="503" y="20"/>
                    </a:lnTo>
                    <a:lnTo>
                      <a:pt x="504" y="19"/>
                    </a:lnTo>
                    <a:lnTo>
                      <a:pt x="506" y="19"/>
                    </a:lnTo>
                    <a:lnTo>
                      <a:pt x="507" y="19"/>
                    </a:lnTo>
                    <a:lnTo>
                      <a:pt x="509" y="19"/>
                    </a:lnTo>
                    <a:lnTo>
                      <a:pt x="510" y="19"/>
                    </a:lnTo>
                    <a:lnTo>
                      <a:pt x="512" y="18"/>
                    </a:lnTo>
                    <a:lnTo>
                      <a:pt x="513" y="18"/>
                    </a:lnTo>
                    <a:lnTo>
                      <a:pt x="515" y="18"/>
                    </a:lnTo>
                    <a:lnTo>
                      <a:pt x="516" y="19"/>
                    </a:lnTo>
                    <a:lnTo>
                      <a:pt x="518" y="19"/>
                    </a:lnTo>
                    <a:lnTo>
                      <a:pt x="519" y="19"/>
                    </a:lnTo>
                    <a:lnTo>
                      <a:pt x="521" y="19"/>
                    </a:lnTo>
                    <a:lnTo>
                      <a:pt x="522" y="19"/>
                    </a:lnTo>
                    <a:lnTo>
                      <a:pt x="524" y="20"/>
                    </a:lnTo>
                    <a:lnTo>
                      <a:pt x="526" y="20"/>
                    </a:lnTo>
                    <a:lnTo>
                      <a:pt x="527" y="20"/>
                    </a:lnTo>
                    <a:lnTo>
                      <a:pt x="528" y="21"/>
                    </a:lnTo>
                    <a:lnTo>
                      <a:pt x="530" y="21"/>
                    </a:lnTo>
                    <a:lnTo>
                      <a:pt x="532" y="22"/>
                    </a:lnTo>
                    <a:lnTo>
                      <a:pt x="533" y="22"/>
                    </a:lnTo>
                    <a:lnTo>
                      <a:pt x="535" y="22"/>
                    </a:lnTo>
                    <a:lnTo>
                      <a:pt x="536" y="23"/>
                    </a:lnTo>
                    <a:lnTo>
                      <a:pt x="537" y="23"/>
                    </a:lnTo>
                    <a:lnTo>
                      <a:pt x="539" y="24"/>
                    </a:lnTo>
                    <a:lnTo>
                      <a:pt x="541" y="24"/>
                    </a:lnTo>
                    <a:lnTo>
                      <a:pt x="542" y="24"/>
                    </a:lnTo>
                    <a:lnTo>
                      <a:pt x="543" y="25"/>
                    </a:lnTo>
                    <a:lnTo>
                      <a:pt x="545" y="25"/>
                    </a:lnTo>
                    <a:lnTo>
                      <a:pt x="547" y="25"/>
                    </a:lnTo>
                    <a:lnTo>
                      <a:pt x="548" y="25"/>
                    </a:lnTo>
                    <a:lnTo>
                      <a:pt x="550" y="25"/>
                    </a:lnTo>
                    <a:lnTo>
                      <a:pt x="551" y="25"/>
                    </a:lnTo>
                    <a:lnTo>
                      <a:pt x="553" y="25"/>
                    </a:lnTo>
                    <a:lnTo>
                      <a:pt x="554" y="25"/>
                    </a:lnTo>
                    <a:lnTo>
                      <a:pt x="556" y="25"/>
                    </a:lnTo>
                    <a:lnTo>
                      <a:pt x="557" y="24"/>
                    </a:lnTo>
                    <a:lnTo>
                      <a:pt x="559" y="24"/>
                    </a:lnTo>
                    <a:lnTo>
                      <a:pt x="560" y="24"/>
                    </a:lnTo>
                    <a:lnTo>
                      <a:pt x="562" y="23"/>
                    </a:lnTo>
                    <a:lnTo>
                      <a:pt x="564" y="23"/>
                    </a:lnTo>
                    <a:lnTo>
                      <a:pt x="565" y="22"/>
                    </a:lnTo>
                    <a:lnTo>
                      <a:pt x="566" y="22"/>
                    </a:lnTo>
                    <a:lnTo>
                      <a:pt x="568" y="21"/>
                    </a:lnTo>
                    <a:lnTo>
                      <a:pt x="570" y="21"/>
                    </a:lnTo>
                    <a:lnTo>
                      <a:pt x="571" y="21"/>
                    </a:lnTo>
                    <a:lnTo>
                      <a:pt x="572" y="20"/>
                    </a:lnTo>
                    <a:lnTo>
                      <a:pt x="574" y="20"/>
                    </a:lnTo>
                    <a:lnTo>
                      <a:pt x="576" y="19"/>
                    </a:lnTo>
                    <a:lnTo>
                      <a:pt x="577" y="19"/>
                    </a:lnTo>
                    <a:lnTo>
                      <a:pt x="579" y="19"/>
                    </a:lnTo>
                    <a:lnTo>
                      <a:pt x="580" y="18"/>
                    </a:lnTo>
                    <a:lnTo>
                      <a:pt x="582" y="18"/>
                    </a:lnTo>
                    <a:lnTo>
                      <a:pt x="583" y="18"/>
                    </a:lnTo>
                    <a:lnTo>
                      <a:pt x="585" y="17"/>
                    </a:lnTo>
                    <a:lnTo>
                      <a:pt x="586" y="17"/>
                    </a:lnTo>
                    <a:lnTo>
                      <a:pt x="588" y="17"/>
                    </a:lnTo>
                    <a:lnTo>
                      <a:pt x="589" y="16"/>
                    </a:lnTo>
                    <a:lnTo>
                      <a:pt x="591" y="16"/>
                    </a:lnTo>
                    <a:lnTo>
                      <a:pt x="592" y="16"/>
                    </a:lnTo>
                    <a:lnTo>
                      <a:pt x="594" y="16"/>
                    </a:lnTo>
                    <a:lnTo>
                      <a:pt x="595" y="16"/>
                    </a:lnTo>
                    <a:lnTo>
                      <a:pt x="597" y="16"/>
                    </a:lnTo>
                    <a:lnTo>
                      <a:pt x="599" y="16"/>
                    </a:lnTo>
                    <a:lnTo>
                      <a:pt x="600" y="16"/>
                    </a:lnTo>
                    <a:lnTo>
                      <a:pt x="601" y="16"/>
                    </a:lnTo>
                    <a:lnTo>
                      <a:pt x="603" y="16"/>
                    </a:lnTo>
                    <a:lnTo>
                      <a:pt x="604" y="16"/>
                    </a:lnTo>
                    <a:lnTo>
                      <a:pt x="606" y="16"/>
                    </a:lnTo>
                    <a:lnTo>
                      <a:pt x="608" y="16"/>
                    </a:lnTo>
                    <a:lnTo>
                      <a:pt x="609" y="16"/>
                    </a:lnTo>
                    <a:lnTo>
                      <a:pt x="610" y="16"/>
                    </a:lnTo>
                    <a:lnTo>
                      <a:pt x="612" y="16"/>
                    </a:lnTo>
                    <a:lnTo>
                      <a:pt x="614" y="16"/>
                    </a:lnTo>
                    <a:lnTo>
                      <a:pt x="615" y="16"/>
                    </a:lnTo>
                    <a:lnTo>
                      <a:pt x="616" y="16"/>
                    </a:lnTo>
                    <a:lnTo>
                      <a:pt x="618" y="16"/>
                    </a:lnTo>
                    <a:lnTo>
                      <a:pt x="620" y="16"/>
                    </a:lnTo>
                    <a:lnTo>
                      <a:pt x="621" y="16"/>
                    </a:lnTo>
                    <a:lnTo>
                      <a:pt x="623" y="16"/>
                    </a:lnTo>
                    <a:lnTo>
                      <a:pt x="624" y="16"/>
                    </a:lnTo>
                    <a:lnTo>
                      <a:pt x="626" y="16"/>
                    </a:lnTo>
                    <a:lnTo>
                      <a:pt x="627" y="16"/>
                    </a:lnTo>
                    <a:lnTo>
                      <a:pt x="629" y="16"/>
                    </a:lnTo>
                    <a:lnTo>
                      <a:pt x="630" y="16"/>
                    </a:lnTo>
                    <a:lnTo>
                      <a:pt x="632" y="16"/>
                    </a:lnTo>
                    <a:lnTo>
                      <a:pt x="633" y="16"/>
                    </a:lnTo>
                    <a:lnTo>
                      <a:pt x="635" y="17"/>
                    </a:lnTo>
                    <a:lnTo>
                      <a:pt x="637" y="17"/>
                    </a:lnTo>
                    <a:lnTo>
                      <a:pt x="638" y="17"/>
                    </a:lnTo>
                    <a:lnTo>
                      <a:pt x="639" y="17"/>
                    </a:lnTo>
                    <a:lnTo>
                      <a:pt x="641" y="18"/>
                    </a:lnTo>
                    <a:lnTo>
                      <a:pt x="643" y="18"/>
                    </a:lnTo>
                    <a:lnTo>
                      <a:pt x="644" y="18"/>
                    </a:lnTo>
                    <a:lnTo>
                      <a:pt x="645" y="18"/>
                    </a:lnTo>
                    <a:lnTo>
                      <a:pt x="647" y="19"/>
                    </a:lnTo>
                    <a:lnTo>
                      <a:pt x="649" y="19"/>
                    </a:lnTo>
                    <a:lnTo>
                      <a:pt x="650" y="19"/>
                    </a:lnTo>
                    <a:lnTo>
                      <a:pt x="652" y="19"/>
                    </a:lnTo>
                    <a:lnTo>
                      <a:pt x="653" y="20"/>
                    </a:lnTo>
                    <a:lnTo>
                      <a:pt x="655" y="20"/>
                    </a:lnTo>
                    <a:lnTo>
                      <a:pt x="656" y="20"/>
                    </a:lnTo>
                    <a:lnTo>
                      <a:pt x="658" y="21"/>
                    </a:lnTo>
                    <a:lnTo>
                      <a:pt x="659" y="21"/>
                    </a:lnTo>
                    <a:lnTo>
                      <a:pt x="661" y="21"/>
                    </a:lnTo>
                    <a:lnTo>
                      <a:pt x="662" y="21"/>
                    </a:lnTo>
                    <a:lnTo>
                      <a:pt x="664" y="22"/>
                    </a:lnTo>
                    <a:lnTo>
                      <a:pt x="666" y="22"/>
                    </a:lnTo>
                    <a:lnTo>
                      <a:pt x="667" y="22"/>
                    </a:lnTo>
                    <a:lnTo>
                      <a:pt x="668" y="22"/>
                    </a:lnTo>
                    <a:lnTo>
                      <a:pt x="670" y="22"/>
                    </a:lnTo>
                    <a:lnTo>
                      <a:pt x="671" y="22"/>
                    </a:lnTo>
                    <a:lnTo>
                      <a:pt x="673" y="23"/>
                    </a:lnTo>
                    <a:lnTo>
                      <a:pt x="674" y="23"/>
                    </a:lnTo>
                    <a:lnTo>
                      <a:pt x="676" y="23"/>
                    </a:lnTo>
                    <a:lnTo>
                      <a:pt x="677" y="23"/>
                    </a:lnTo>
                    <a:lnTo>
                      <a:pt x="679" y="23"/>
                    </a:lnTo>
                    <a:lnTo>
                      <a:pt x="681" y="23"/>
                    </a:lnTo>
                    <a:lnTo>
                      <a:pt x="682" y="22"/>
                    </a:lnTo>
                    <a:lnTo>
                      <a:pt x="683" y="22"/>
                    </a:lnTo>
                    <a:lnTo>
                      <a:pt x="685" y="22"/>
                    </a:lnTo>
                    <a:lnTo>
                      <a:pt x="687" y="22"/>
                    </a:lnTo>
                    <a:lnTo>
                      <a:pt x="688" y="22"/>
                    </a:lnTo>
                    <a:lnTo>
                      <a:pt x="690" y="21"/>
                    </a:lnTo>
                    <a:lnTo>
                      <a:pt x="691" y="21"/>
                    </a:lnTo>
                    <a:lnTo>
                      <a:pt x="693" y="21"/>
                    </a:lnTo>
                    <a:lnTo>
                      <a:pt x="694" y="20"/>
                    </a:lnTo>
                    <a:lnTo>
                      <a:pt x="696" y="20"/>
                    </a:lnTo>
                    <a:lnTo>
                      <a:pt x="697" y="20"/>
                    </a:lnTo>
                    <a:lnTo>
                      <a:pt x="699" y="19"/>
                    </a:lnTo>
                    <a:lnTo>
                      <a:pt x="700" y="19"/>
                    </a:lnTo>
                    <a:lnTo>
                      <a:pt x="702" y="19"/>
                    </a:lnTo>
                    <a:lnTo>
                      <a:pt x="703" y="18"/>
                    </a:lnTo>
                    <a:lnTo>
                      <a:pt x="705" y="18"/>
                    </a:lnTo>
                    <a:lnTo>
                      <a:pt x="706" y="18"/>
                    </a:lnTo>
                    <a:lnTo>
                      <a:pt x="708" y="17"/>
                    </a:lnTo>
                    <a:lnTo>
                      <a:pt x="710" y="17"/>
                    </a:lnTo>
                    <a:lnTo>
                      <a:pt x="711" y="17"/>
                    </a:lnTo>
                    <a:lnTo>
                      <a:pt x="712" y="16"/>
                    </a:lnTo>
                    <a:lnTo>
                      <a:pt x="714" y="16"/>
                    </a:lnTo>
                    <a:lnTo>
                      <a:pt x="716" y="16"/>
                    </a:lnTo>
                    <a:lnTo>
                      <a:pt x="717" y="16"/>
                    </a:lnTo>
                    <a:lnTo>
                      <a:pt x="718" y="16"/>
                    </a:lnTo>
                    <a:lnTo>
                      <a:pt x="720" y="16"/>
                    </a:lnTo>
                    <a:lnTo>
                      <a:pt x="722" y="16"/>
                    </a:lnTo>
                    <a:lnTo>
                      <a:pt x="723" y="16"/>
                    </a:lnTo>
                    <a:lnTo>
                      <a:pt x="725" y="16"/>
                    </a:lnTo>
                    <a:lnTo>
                      <a:pt x="726" y="16"/>
                    </a:lnTo>
                    <a:lnTo>
                      <a:pt x="728" y="17"/>
                    </a:lnTo>
                    <a:lnTo>
                      <a:pt x="729" y="17"/>
                    </a:lnTo>
                    <a:lnTo>
                      <a:pt x="731" y="18"/>
                    </a:lnTo>
                    <a:lnTo>
                      <a:pt x="732" y="18"/>
                    </a:lnTo>
                    <a:lnTo>
                      <a:pt x="734" y="18"/>
                    </a:lnTo>
                    <a:lnTo>
                      <a:pt x="735" y="19"/>
                    </a:lnTo>
                    <a:lnTo>
                      <a:pt x="737" y="19"/>
                    </a:lnTo>
                    <a:lnTo>
                      <a:pt x="738" y="19"/>
                    </a:lnTo>
                    <a:lnTo>
                      <a:pt x="740" y="20"/>
                    </a:lnTo>
                    <a:lnTo>
                      <a:pt x="741" y="20"/>
                    </a:lnTo>
                    <a:lnTo>
                      <a:pt x="743" y="21"/>
                    </a:lnTo>
                    <a:lnTo>
                      <a:pt x="744" y="21"/>
                    </a:lnTo>
                    <a:lnTo>
                      <a:pt x="746" y="21"/>
                    </a:lnTo>
                    <a:lnTo>
                      <a:pt x="747" y="22"/>
                    </a:lnTo>
                    <a:lnTo>
                      <a:pt x="749" y="22"/>
                    </a:lnTo>
                    <a:lnTo>
                      <a:pt x="750" y="22"/>
                    </a:lnTo>
                    <a:lnTo>
                      <a:pt x="752" y="23"/>
                    </a:lnTo>
                    <a:lnTo>
                      <a:pt x="754" y="23"/>
                    </a:lnTo>
                    <a:lnTo>
                      <a:pt x="755" y="23"/>
                    </a:lnTo>
                    <a:lnTo>
                      <a:pt x="756" y="23"/>
                    </a:lnTo>
                    <a:lnTo>
                      <a:pt x="758" y="23"/>
                    </a:lnTo>
                    <a:lnTo>
                      <a:pt x="760" y="23"/>
                    </a:lnTo>
                    <a:lnTo>
                      <a:pt x="761" y="23"/>
                    </a:lnTo>
                    <a:lnTo>
                      <a:pt x="763" y="23"/>
                    </a:lnTo>
                    <a:lnTo>
                      <a:pt x="764" y="23"/>
                    </a:lnTo>
                    <a:lnTo>
                      <a:pt x="766" y="22"/>
                    </a:lnTo>
                    <a:lnTo>
                      <a:pt x="767" y="22"/>
                    </a:lnTo>
                    <a:lnTo>
                      <a:pt x="769" y="22"/>
                    </a:lnTo>
                    <a:lnTo>
                      <a:pt x="770" y="21"/>
                    </a:lnTo>
                    <a:lnTo>
                      <a:pt x="772" y="21"/>
                    </a:lnTo>
                    <a:lnTo>
                      <a:pt x="773" y="21"/>
                    </a:lnTo>
                    <a:lnTo>
                      <a:pt x="775" y="20"/>
                    </a:lnTo>
                    <a:lnTo>
                      <a:pt x="776" y="20"/>
                    </a:lnTo>
                    <a:lnTo>
                      <a:pt x="778" y="19"/>
                    </a:lnTo>
                    <a:lnTo>
                      <a:pt x="779" y="19"/>
                    </a:lnTo>
                    <a:lnTo>
                      <a:pt x="781" y="18"/>
                    </a:lnTo>
                    <a:lnTo>
                      <a:pt x="783" y="18"/>
                    </a:lnTo>
                    <a:lnTo>
                      <a:pt x="784" y="17"/>
                    </a:lnTo>
                    <a:lnTo>
                      <a:pt x="785" y="17"/>
                    </a:lnTo>
                    <a:lnTo>
                      <a:pt x="787" y="16"/>
                    </a:lnTo>
                    <a:lnTo>
                      <a:pt x="789" y="16"/>
                    </a:lnTo>
                    <a:lnTo>
                      <a:pt x="790" y="15"/>
                    </a:lnTo>
                    <a:lnTo>
                      <a:pt x="792" y="15"/>
                    </a:lnTo>
                    <a:lnTo>
                      <a:pt x="793" y="15"/>
                    </a:lnTo>
                    <a:lnTo>
                      <a:pt x="795" y="15"/>
                    </a:lnTo>
                    <a:lnTo>
                      <a:pt x="796" y="15"/>
                    </a:lnTo>
                    <a:lnTo>
                      <a:pt x="798" y="15"/>
                    </a:lnTo>
                    <a:lnTo>
                      <a:pt x="799" y="15"/>
                    </a:lnTo>
                    <a:lnTo>
                      <a:pt x="801" y="15"/>
                    </a:lnTo>
                    <a:lnTo>
                      <a:pt x="802" y="15"/>
                    </a:lnTo>
                    <a:lnTo>
                      <a:pt x="804" y="15"/>
                    </a:lnTo>
                    <a:lnTo>
                      <a:pt x="805" y="15"/>
                    </a:lnTo>
                    <a:lnTo>
                      <a:pt x="807" y="15"/>
                    </a:lnTo>
                    <a:lnTo>
                      <a:pt x="808" y="16"/>
                    </a:lnTo>
                    <a:lnTo>
                      <a:pt x="810" y="16"/>
                    </a:lnTo>
                    <a:lnTo>
                      <a:pt x="811" y="16"/>
                    </a:lnTo>
                    <a:lnTo>
                      <a:pt x="813" y="17"/>
                    </a:lnTo>
                    <a:lnTo>
                      <a:pt x="814" y="17"/>
                    </a:lnTo>
                    <a:lnTo>
                      <a:pt x="816" y="18"/>
                    </a:lnTo>
                    <a:lnTo>
                      <a:pt x="817" y="18"/>
                    </a:lnTo>
                    <a:lnTo>
                      <a:pt x="819" y="19"/>
                    </a:lnTo>
                    <a:lnTo>
                      <a:pt x="820" y="20"/>
                    </a:lnTo>
                    <a:lnTo>
                      <a:pt x="822" y="20"/>
                    </a:lnTo>
                    <a:lnTo>
                      <a:pt x="823" y="21"/>
                    </a:lnTo>
                    <a:lnTo>
                      <a:pt x="825" y="21"/>
                    </a:lnTo>
                    <a:lnTo>
                      <a:pt x="827" y="22"/>
                    </a:lnTo>
                    <a:lnTo>
                      <a:pt x="828" y="23"/>
                    </a:lnTo>
                    <a:lnTo>
                      <a:pt x="829" y="23"/>
                    </a:lnTo>
                    <a:lnTo>
                      <a:pt x="831" y="24"/>
                    </a:lnTo>
                    <a:lnTo>
                      <a:pt x="833" y="25"/>
                    </a:lnTo>
                    <a:lnTo>
                      <a:pt x="834" y="25"/>
                    </a:lnTo>
                    <a:lnTo>
                      <a:pt x="836" y="26"/>
                    </a:lnTo>
                    <a:lnTo>
                      <a:pt x="837" y="27"/>
                    </a:lnTo>
                    <a:lnTo>
                      <a:pt x="839" y="27"/>
                    </a:lnTo>
                    <a:lnTo>
                      <a:pt x="840" y="28"/>
                    </a:lnTo>
                    <a:lnTo>
                      <a:pt x="842" y="28"/>
                    </a:lnTo>
                    <a:lnTo>
                      <a:pt x="843" y="29"/>
                    </a:lnTo>
                    <a:lnTo>
                      <a:pt x="845" y="30"/>
                    </a:lnTo>
                    <a:lnTo>
                      <a:pt x="846" y="30"/>
                    </a:lnTo>
                    <a:lnTo>
                      <a:pt x="848" y="31"/>
                    </a:lnTo>
                    <a:lnTo>
                      <a:pt x="849" y="31"/>
                    </a:lnTo>
                    <a:lnTo>
                      <a:pt x="851" y="32"/>
                    </a:lnTo>
                    <a:lnTo>
                      <a:pt x="852" y="32"/>
                    </a:lnTo>
                    <a:lnTo>
                      <a:pt x="854" y="32"/>
                    </a:lnTo>
                    <a:lnTo>
                      <a:pt x="856" y="33"/>
                    </a:lnTo>
                    <a:lnTo>
                      <a:pt x="857" y="33"/>
                    </a:lnTo>
                    <a:lnTo>
                      <a:pt x="858" y="33"/>
                    </a:lnTo>
                    <a:lnTo>
                      <a:pt x="860" y="33"/>
                    </a:lnTo>
                    <a:lnTo>
                      <a:pt x="862" y="33"/>
                    </a:lnTo>
                    <a:lnTo>
                      <a:pt x="863" y="33"/>
                    </a:lnTo>
                    <a:lnTo>
                      <a:pt x="865" y="33"/>
                    </a:lnTo>
                    <a:lnTo>
                      <a:pt x="866" y="33"/>
                    </a:lnTo>
                    <a:lnTo>
                      <a:pt x="868" y="32"/>
                    </a:lnTo>
                    <a:lnTo>
                      <a:pt x="869" y="32"/>
                    </a:lnTo>
                    <a:lnTo>
                      <a:pt x="871" y="31"/>
                    </a:lnTo>
                    <a:lnTo>
                      <a:pt x="872" y="31"/>
                    </a:lnTo>
                    <a:lnTo>
                      <a:pt x="874" y="30"/>
                    </a:lnTo>
                    <a:lnTo>
                      <a:pt x="875" y="30"/>
                    </a:lnTo>
                    <a:lnTo>
                      <a:pt x="877" y="29"/>
                    </a:lnTo>
                    <a:lnTo>
                      <a:pt x="878" y="28"/>
                    </a:lnTo>
                    <a:lnTo>
                      <a:pt x="880" y="27"/>
                    </a:lnTo>
                    <a:lnTo>
                      <a:pt x="881" y="26"/>
                    </a:lnTo>
                    <a:lnTo>
                      <a:pt x="883" y="25"/>
                    </a:lnTo>
                    <a:lnTo>
                      <a:pt x="884" y="24"/>
                    </a:lnTo>
                    <a:lnTo>
                      <a:pt x="886" y="23"/>
                    </a:lnTo>
                    <a:lnTo>
                      <a:pt x="887" y="22"/>
                    </a:lnTo>
                    <a:lnTo>
                      <a:pt x="889" y="21"/>
                    </a:lnTo>
                    <a:lnTo>
                      <a:pt x="890" y="20"/>
                    </a:lnTo>
                    <a:lnTo>
                      <a:pt x="892" y="19"/>
                    </a:lnTo>
                    <a:lnTo>
                      <a:pt x="894" y="18"/>
                    </a:lnTo>
                    <a:lnTo>
                      <a:pt x="895" y="18"/>
                    </a:lnTo>
                    <a:lnTo>
                      <a:pt x="896" y="17"/>
                    </a:lnTo>
                    <a:lnTo>
                      <a:pt x="898" y="16"/>
                    </a:lnTo>
                    <a:lnTo>
                      <a:pt x="900" y="15"/>
                    </a:lnTo>
                    <a:lnTo>
                      <a:pt x="901" y="15"/>
                    </a:lnTo>
                    <a:lnTo>
                      <a:pt x="902" y="14"/>
                    </a:lnTo>
                    <a:lnTo>
                      <a:pt x="904" y="14"/>
                    </a:lnTo>
                    <a:lnTo>
                      <a:pt x="906" y="13"/>
                    </a:lnTo>
                    <a:lnTo>
                      <a:pt x="907" y="13"/>
                    </a:lnTo>
                    <a:lnTo>
                      <a:pt x="909" y="13"/>
                    </a:lnTo>
                    <a:lnTo>
                      <a:pt x="910" y="13"/>
                    </a:lnTo>
                    <a:lnTo>
                      <a:pt x="912" y="13"/>
                    </a:lnTo>
                    <a:lnTo>
                      <a:pt x="913" y="13"/>
                    </a:lnTo>
                    <a:lnTo>
                      <a:pt x="915" y="13"/>
                    </a:lnTo>
                    <a:lnTo>
                      <a:pt x="916" y="13"/>
                    </a:lnTo>
                    <a:lnTo>
                      <a:pt x="918" y="14"/>
                    </a:lnTo>
                    <a:lnTo>
                      <a:pt x="919" y="14"/>
                    </a:lnTo>
                    <a:lnTo>
                      <a:pt x="921" y="14"/>
                    </a:lnTo>
                    <a:lnTo>
                      <a:pt x="923" y="14"/>
                    </a:lnTo>
                    <a:lnTo>
                      <a:pt x="924" y="15"/>
                    </a:lnTo>
                    <a:lnTo>
                      <a:pt x="925" y="15"/>
                    </a:lnTo>
                    <a:lnTo>
                      <a:pt x="927" y="16"/>
                    </a:lnTo>
                    <a:lnTo>
                      <a:pt x="929" y="16"/>
                    </a:lnTo>
                    <a:lnTo>
                      <a:pt x="930" y="16"/>
                    </a:lnTo>
                    <a:lnTo>
                      <a:pt x="931" y="17"/>
                    </a:lnTo>
                    <a:lnTo>
                      <a:pt x="933" y="17"/>
                    </a:lnTo>
                    <a:lnTo>
                      <a:pt x="935" y="17"/>
                    </a:lnTo>
                    <a:lnTo>
                      <a:pt x="936" y="18"/>
                    </a:lnTo>
                    <a:lnTo>
                      <a:pt x="938" y="18"/>
                    </a:lnTo>
                    <a:lnTo>
                      <a:pt x="939" y="18"/>
                    </a:lnTo>
                    <a:lnTo>
                      <a:pt x="941" y="18"/>
                    </a:lnTo>
                    <a:lnTo>
                      <a:pt x="942" y="18"/>
                    </a:lnTo>
                    <a:lnTo>
                      <a:pt x="944" y="18"/>
                    </a:lnTo>
                    <a:lnTo>
                      <a:pt x="945" y="18"/>
                    </a:lnTo>
                    <a:lnTo>
                      <a:pt x="947" y="18"/>
                    </a:lnTo>
                    <a:lnTo>
                      <a:pt x="948" y="18"/>
                    </a:lnTo>
                    <a:lnTo>
                      <a:pt x="950" y="18"/>
                    </a:lnTo>
                    <a:lnTo>
                      <a:pt x="951" y="17"/>
                    </a:lnTo>
                    <a:lnTo>
                      <a:pt x="953" y="17"/>
                    </a:lnTo>
                    <a:lnTo>
                      <a:pt x="954" y="17"/>
                    </a:lnTo>
                    <a:lnTo>
                      <a:pt x="956" y="16"/>
                    </a:lnTo>
                    <a:lnTo>
                      <a:pt x="957" y="16"/>
                    </a:lnTo>
                    <a:lnTo>
                      <a:pt x="959" y="16"/>
                    </a:lnTo>
                    <a:lnTo>
                      <a:pt x="960" y="16"/>
                    </a:lnTo>
                    <a:lnTo>
                      <a:pt x="962" y="15"/>
                    </a:lnTo>
                    <a:lnTo>
                      <a:pt x="963" y="15"/>
                    </a:lnTo>
                    <a:lnTo>
                      <a:pt x="965" y="15"/>
                    </a:lnTo>
                    <a:lnTo>
                      <a:pt x="967" y="15"/>
                    </a:lnTo>
                    <a:lnTo>
                      <a:pt x="968" y="15"/>
                    </a:lnTo>
                    <a:lnTo>
                      <a:pt x="969" y="15"/>
                    </a:lnTo>
                    <a:lnTo>
                      <a:pt x="971" y="15"/>
                    </a:lnTo>
                    <a:lnTo>
                      <a:pt x="973" y="15"/>
                    </a:lnTo>
                    <a:lnTo>
                      <a:pt x="974" y="15"/>
                    </a:lnTo>
                    <a:lnTo>
                      <a:pt x="975" y="15"/>
                    </a:lnTo>
                    <a:lnTo>
                      <a:pt x="977" y="15"/>
                    </a:lnTo>
                    <a:lnTo>
                      <a:pt x="979" y="15"/>
                    </a:lnTo>
                    <a:lnTo>
                      <a:pt x="980" y="15"/>
                    </a:lnTo>
                    <a:lnTo>
                      <a:pt x="982" y="15"/>
                    </a:lnTo>
                    <a:lnTo>
                      <a:pt x="983" y="16"/>
                    </a:lnTo>
                    <a:lnTo>
                      <a:pt x="985" y="16"/>
                    </a:lnTo>
                    <a:lnTo>
                      <a:pt x="986" y="16"/>
                    </a:lnTo>
                    <a:lnTo>
                      <a:pt x="988" y="16"/>
                    </a:lnTo>
                    <a:lnTo>
                      <a:pt x="989" y="17"/>
                    </a:lnTo>
                    <a:lnTo>
                      <a:pt x="991" y="17"/>
                    </a:lnTo>
                    <a:lnTo>
                      <a:pt x="992" y="18"/>
                    </a:lnTo>
                    <a:lnTo>
                      <a:pt x="994" y="18"/>
                    </a:lnTo>
                    <a:lnTo>
                      <a:pt x="996" y="18"/>
                    </a:lnTo>
                    <a:lnTo>
                      <a:pt x="997" y="19"/>
                    </a:lnTo>
                    <a:lnTo>
                      <a:pt x="998" y="19"/>
                    </a:lnTo>
                    <a:lnTo>
                      <a:pt x="1000" y="19"/>
                    </a:lnTo>
                    <a:lnTo>
                      <a:pt x="1002" y="20"/>
                    </a:lnTo>
                    <a:lnTo>
                      <a:pt x="1003" y="20"/>
                    </a:lnTo>
                    <a:lnTo>
                      <a:pt x="1004" y="20"/>
                    </a:lnTo>
                    <a:lnTo>
                      <a:pt x="1006" y="20"/>
                    </a:lnTo>
                    <a:lnTo>
                      <a:pt x="1008" y="21"/>
                    </a:lnTo>
                    <a:lnTo>
                      <a:pt x="1009" y="21"/>
                    </a:lnTo>
                    <a:lnTo>
                      <a:pt x="1011" y="21"/>
                    </a:lnTo>
                    <a:lnTo>
                      <a:pt x="1012" y="21"/>
                    </a:lnTo>
                    <a:lnTo>
                      <a:pt x="1014" y="21"/>
                    </a:lnTo>
                    <a:lnTo>
                      <a:pt x="1015" y="21"/>
                    </a:lnTo>
                    <a:lnTo>
                      <a:pt x="1017" y="21"/>
                    </a:lnTo>
                    <a:lnTo>
                      <a:pt x="1018" y="21"/>
                    </a:lnTo>
                    <a:lnTo>
                      <a:pt x="1020" y="21"/>
                    </a:lnTo>
                    <a:lnTo>
                      <a:pt x="1021" y="21"/>
                    </a:lnTo>
                    <a:lnTo>
                      <a:pt x="1023" y="21"/>
                    </a:lnTo>
                    <a:lnTo>
                      <a:pt x="1024" y="21"/>
                    </a:lnTo>
                    <a:lnTo>
                      <a:pt x="1026" y="21"/>
                    </a:lnTo>
                    <a:lnTo>
                      <a:pt x="1027" y="21"/>
                    </a:lnTo>
                    <a:lnTo>
                      <a:pt x="1029" y="21"/>
                    </a:lnTo>
                    <a:lnTo>
                      <a:pt x="1030" y="21"/>
                    </a:lnTo>
                    <a:lnTo>
                      <a:pt x="1032" y="21"/>
                    </a:lnTo>
                    <a:lnTo>
                      <a:pt x="1033" y="21"/>
                    </a:lnTo>
                    <a:lnTo>
                      <a:pt x="1035" y="21"/>
                    </a:lnTo>
                    <a:lnTo>
                      <a:pt x="1036" y="21"/>
                    </a:lnTo>
                    <a:lnTo>
                      <a:pt x="1038" y="21"/>
                    </a:lnTo>
                    <a:lnTo>
                      <a:pt x="1040" y="22"/>
                    </a:lnTo>
                    <a:lnTo>
                      <a:pt x="1041" y="22"/>
                    </a:lnTo>
                    <a:lnTo>
                      <a:pt x="1042" y="22"/>
                    </a:lnTo>
                    <a:lnTo>
                      <a:pt x="1044" y="22"/>
                    </a:lnTo>
                    <a:lnTo>
                      <a:pt x="1046" y="22"/>
                    </a:lnTo>
                    <a:lnTo>
                      <a:pt x="1047" y="22"/>
                    </a:lnTo>
                    <a:lnTo>
                      <a:pt x="1049" y="22"/>
                    </a:lnTo>
                    <a:lnTo>
                      <a:pt x="1050" y="22"/>
                    </a:lnTo>
                    <a:lnTo>
                      <a:pt x="1052" y="22"/>
                    </a:lnTo>
                    <a:lnTo>
                      <a:pt x="1053" y="22"/>
                    </a:lnTo>
                    <a:lnTo>
                      <a:pt x="1055" y="22"/>
                    </a:lnTo>
                    <a:lnTo>
                      <a:pt x="1056" y="23"/>
                    </a:lnTo>
                    <a:lnTo>
                      <a:pt x="1058" y="23"/>
                    </a:lnTo>
                    <a:lnTo>
                      <a:pt x="1059" y="23"/>
                    </a:lnTo>
                    <a:lnTo>
                      <a:pt x="1061" y="23"/>
                    </a:lnTo>
                    <a:lnTo>
                      <a:pt x="1062" y="23"/>
                    </a:lnTo>
                    <a:lnTo>
                      <a:pt x="1064" y="23"/>
                    </a:lnTo>
                    <a:lnTo>
                      <a:pt x="1065" y="23"/>
                    </a:lnTo>
                    <a:lnTo>
                      <a:pt x="1067" y="23"/>
                    </a:lnTo>
                    <a:lnTo>
                      <a:pt x="1069" y="23"/>
                    </a:lnTo>
                    <a:lnTo>
                      <a:pt x="1070" y="23"/>
                    </a:lnTo>
                    <a:lnTo>
                      <a:pt x="1071" y="23"/>
                    </a:lnTo>
                    <a:lnTo>
                      <a:pt x="1073" y="23"/>
                    </a:lnTo>
                    <a:lnTo>
                      <a:pt x="1075" y="23"/>
                    </a:lnTo>
                    <a:lnTo>
                      <a:pt x="1076" y="23"/>
                    </a:lnTo>
                    <a:lnTo>
                      <a:pt x="1077" y="22"/>
                    </a:lnTo>
                    <a:lnTo>
                      <a:pt x="1079" y="22"/>
                    </a:lnTo>
                    <a:lnTo>
                      <a:pt x="1081" y="22"/>
                    </a:lnTo>
                    <a:lnTo>
                      <a:pt x="1082" y="22"/>
                    </a:lnTo>
                    <a:lnTo>
                      <a:pt x="1084" y="21"/>
                    </a:lnTo>
                    <a:lnTo>
                      <a:pt x="1085" y="21"/>
                    </a:lnTo>
                    <a:lnTo>
                      <a:pt x="1087" y="20"/>
                    </a:lnTo>
                    <a:lnTo>
                      <a:pt x="1088" y="20"/>
                    </a:lnTo>
                    <a:lnTo>
                      <a:pt x="1090" y="19"/>
                    </a:lnTo>
                    <a:lnTo>
                      <a:pt x="1091" y="19"/>
                    </a:lnTo>
                    <a:lnTo>
                      <a:pt x="1093" y="18"/>
                    </a:lnTo>
                    <a:lnTo>
                      <a:pt x="1094" y="18"/>
                    </a:lnTo>
                    <a:lnTo>
                      <a:pt x="1096" y="17"/>
                    </a:lnTo>
                    <a:lnTo>
                      <a:pt x="1097" y="16"/>
                    </a:lnTo>
                    <a:lnTo>
                      <a:pt x="1099" y="15"/>
                    </a:lnTo>
                    <a:lnTo>
                      <a:pt x="1100" y="15"/>
                    </a:lnTo>
                    <a:lnTo>
                      <a:pt x="1102" y="14"/>
                    </a:lnTo>
                    <a:lnTo>
                      <a:pt x="1103" y="14"/>
                    </a:lnTo>
                    <a:lnTo>
                      <a:pt x="1105" y="13"/>
                    </a:lnTo>
                    <a:lnTo>
                      <a:pt x="1106" y="12"/>
                    </a:lnTo>
                    <a:lnTo>
                      <a:pt x="1108" y="12"/>
                    </a:lnTo>
                    <a:lnTo>
                      <a:pt x="1109" y="11"/>
                    </a:lnTo>
                    <a:lnTo>
                      <a:pt x="1111" y="10"/>
                    </a:lnTo>
                    <a:lnTo>
                      <a:pt x="1113" y="10"/>
                    </a:lnTo>
                    <a:lnTo>
                      <a:pt x="1114" y="9"/>
                    </a:lnTo>
                    <a:lnTo>
                      <a:pt x="1115" y="9"/>
                    </a:lnTo>
                    <a:lnTo>
                      <a:pt x="1117" y="9"/>
                    </a:lnTo>
                    <a:lnTo>
                      <a:pt x="1119" y="9"/>
                    </a:lnTo>
                    <a:lnTo>
                      <a:pt x="1120" y="8"/>
                    </a:lnTo>
                    <a:lnTo>
                      <a:pt x="1122" y="8"/>
                    </a:lnTo>
                    <a:lnTo>
                      <a:pt x="1123" y="8"/>
                    </a:lnTo>
                    <a:lnTo>
                      <a:pt x="1125" y="8"/>
                    </a:lnTo>
                    <a:lnTo>
                      <a:pt x="1126" y="8"/>
                    </a:lnTo>
                    <a:lnTo>
                      <a:pt x="1128" y="8"/>
                    </a:lnTo>
                    <a:lnTo>
                      <a:pt x="1129" y="9"/>
                    </a:lnTo>
                    <a:lnTo>
                      <a:pt x="1131" y="9"/>
                    </a:lnTo>
                    <a:lnTo>
                      <a:pt x="1132" y="9"/>
                    </a:lnTo>
                    <a:lnTo>
                      <a:pt x="1134" y="10"/>
                    </a:lnTo>
                    <a:lnTo>
                      <a:pt x="1135" y="10"/>
                    </a:lnTo>
                    <a:lnTo>
                      <a:pt x="1137" y="11"/>
                    </a:lnTo>
                    <a:lnTo>
                      <a:pt x="1138" y="12"/>
                    </a:lnTo>
                    <a:lnTo>
                      <a:pt x="1140" y="12"/>
                    </a:lnTo>
                    <a:lnTo>
                      <a:pt x="1142" y="13"/>
                    </a:lnTo>
                    <a:lnTo>
                      <a:pt x="1143" y="14"/>
                    </a:lnTo>
                    <a:lnTo>
                      <a:pt x="1144" y="14"/>
                    </a:lnTo>
                    <a:lnTo>
                      <a:pt x="1146" y="15"/>
                    </a:lnTo>
                    <a:lnTo>
                      <a:pt x="1148" y="16"/>
                    </a:lnTo>
                    <a:lnTo>
                      <a:pt x="1149" y="17"/>
                    </a:lnTo>
                    <a:lnTo>
                      <a:pt x="1151" y="18"/>
                    </a:lnTo>
                    <a:lnTo>
                      <a:pt x="1152" y="19"/>
                    </a:lnTo>
                    <a:lnTo>
                      <a:pt x="1154" y="20"/>
                    </a:lnTo>
                    <a:lnTo>
                      <a:pt x="1155" y="20"/>
                    </a:lnTo>
                    <a:lnTo>
                      <a:pt x="1157" y="21"/>
                    </a:lnTo>
                    <a:lnTo>
                      <a:pt x="1158" y="22"/>
                    </a:lnTo>
                    <a:lnTo>
                      <a:pt x="1160" y="23"/>
                    </a:lnTo>
                    <a:lnTo>
                      <a:pt x="1161" y="24"/>
                    </a:lnTo>
                    <a:lnTo>
                      <a:pt x="1163" y="24"/>
                    </a:lnTo>
                    <a:lnTo>
                      <a:pt x="1164" y="25"/>
                    </a:lnTo>
                    <a:lnTo>
                      <a:pt x="1166" y="26"/>
                    </a:lnTo>
                    <a:lnTo>
                      <a:pt x="1167" y="26"/>
                    </a:lnTo>
                    <a:lnTo>
                      <a:pt x="1169" y="27"/>
                    </a:lnTo>
                    <a:lnTo>
                      <a:pt x="1170" y="27"/>
                    </a:lnTo>
                    <a:lnTo>
                      <a:pt x="1172" y="28"/>
                    </a:lnTo>
                    <a:lnTo>
                      <a:pt x="1173" y="28"/>
                    </a:lnTo>
                    <a:lnTo>
                      <a:pt x="1175" y="29"/>
                    </a:lnTo>
                    <a:lnTo>
                      <a:pt x="1176" y="29"/>
                    </a:lnTo>
                    <a:lnTo>
                      <a:pt x="1178" y="30"/>
                    </a:lnTo>
                    <a:lnTo>
                      <a:pt x="1180" y="30"/>
                    </a:lnTo>
                    <a:lnTo>
                      <a:pt x="1181" y="30"/>
                    </a:lnTo>
                    <a:lnTo>
                      <a:pt x="1182" y="30"/>
                    </a:lnTo>
                    <a:lnTo>
                      <a:pt x="1184" y="31"/>
                    </a:lnTo>
                    <a:lnTo>
                      <a:pt x="1186" y="31"/>
                    </a:lnTo>
                    <a:lnTo>
                      <a:pt x="1187" y="31"/>
                    </a:lnTo>
                    <a:lnTo>
                      <a:pt x="1188" y="31"/>
                    </a:lnTo>
                    <a:lnTo>
                      <a:pt x="1190" y="31"/>
                    </a:lnTo>
                    <a:lnTo>
                      <a:pt x="1192" y="31"/>
                    </a:lnTo>
                    <a:lnTo>
                      <a:pt x="1193" y="31"/>
                    </a:lnTo>
                    <a:lnTo>
                      <a:pt x="1195" y="31"/>
                    </a:lnTo>
                    <a:lnTo>
                      <a:pt x="1196" y="32"/>
                    </a:lnTo>
                    <a:lnTo>
                      <a:pt x="1198" y="32"/>
                    </a:lnTo>
                    <a:lnTo>
                      <a:pt x="1199" y="32"/>
                    </a:lnTo>
                    <a:lnTo>
                      <a:pt x="1201" y="32"/>
                    </a:lnTo>
                    <a:lnTo>
                      <a:pt x="1202" y="32"/>
                    </a:lnTo>
                    <a:lnTo>
                      <a:pt x="1204" y="32"/>
                    </a:lnTo>
                    <a:lnTo>
                      <a:pt x="1205" y="31"/>
                    </a:lnTo>
                    <a:lnTo>
                      <a:pt x="1207" y="31"/>
                    </a:lnTo>
                    <a:lnTo>
                      <a:pt x="1208" y="31"/>
                    </a:lnTo>
                    <a:lnTo>
                      <a:pt x="1210" y="31"/>
                    </a:lnTo>
                    <a:lnTo>
                      <a:pt x="1211" y="31"/>
                    </a:lnTo>
                    <a:lnTo>
                      <a:pt x="1213" y="31"/>
                    </a:lnTo>
                    <a:lnTo>
                      <a:pt x="1215" y="31"/>
                    </a:lnTo>
                    <a:lnTo>
                      <a:pt x="1216" y="31"/>
                    </a:lnTo>
                    <a:lnTo>
                      <a:pt x="1217" y="31"/>
                    </a:lnTo>
                    <a:lnTo>
                      <a:pt x="1219" y="31"/>
                    </a:lnTo>
                    <a:lnTo>
                      <a:pt x="1221" y="30"/>
                    </a:lnTo>
                    <a:lnTo>
                      <a:pt x="1222" y="30"/>
                    </a:lnTo>
                    <a:lnTo>
                      <a:pt x="1224" y="30"/>
                    </a:lnTo>
                    <a:lnTo>
                      <a:pt x="1225" y="30"/>
                    </a:lnTo>
                    <a:lnTo>
                      <a:pt x="1227" y="30"/>
                    </a:lnTo>
                    <a:lnTo>
                      <a:pt x="1228" y="30"/>
                    </a:lnTo>
                    <a:lnTo>
                      <a:pt x="1230" y="30"/>
                    </a:lnTo>
                    <a:lnTo>
                      <a:pt x="1231" y="30"/>
                    </a:lnTo>
                    <a:lnTo>
                      <a:pt x="1233" y="30"/>
                    </a:lnTo>
                    <a:lnTo>
                      <a:pt x="1234" y="29"/>
                    </a:lnTo>
                    <a:lnTo>
                      <a:pt x="1236" y="29"/>
                    </a:lnTo>
                    <a:lnTo>
                      <a:pt x="1237" y="29"/>
                    </a:lnTo>
                    <a:lnTo>
                      <a:pt x="1239" y="29"/>
                    </a:lnTo>
                    <a:lnTo>
                      <a:pt x="1240" y="29"/>
                    </a:lnTo>
                    <a:lnTo>
                      <a:pt x="1242" y="29"/>
                    </a:lnTo>
                    <a:lnTo>
                      <a:pt x="1243" y="29"/>
                    </a:lnTo>
                    <a:lnTo>
                      <a:pt x="1245" y="29"/>
                    </a:lnTo>
                    <a:lnTo>
                      <a:pt x="1246" y="29"/>
                    </a:lnTo>
                    <a:lnTo>
                      <a:pt x="1248" y="29"/>
                    </a:lnTo>
                    <a:lnTo>
                      <a:pt x="1249" y="30"/>
                    </a:lnTo>
                    <a:lnTo>
                      <a:pt x="1251" y="30"/>
                    </a:lnTo>
                    <a:lnTo>
                      <a:pt x="1253" y="30"/>
                    </a:lnTo>
                    <a:lnTo>
                      <a:pt x="1254" y="30"/>
                    </a:lnTo>
                    <a:lnTo>
                      <a:pt x="1255" y="30"/>
                    </a:lnTo>
                    <a:lnTo>
                      <a:pt x="1257" y="30"/>
                    </a:lnTo>
                    <a:lnTo>
                      <a:pt x="1259" y="31"/>
                    </a:lnTo>
                    <a:lnTo>
                      <a:pt x="1260" y="31"/>
                    </a:lnTo>
                    <a:lnTo>
                      <a:pt x="1261" y="31"/>
                    </a:lnTo>
                    <a:lnTo>
                      <a:pt x="1263" y="31"/>
                    </a:lnTo>
                    <a:lnTo>
                      <a:pt x="1265" y="32"/>
                    </a:lnTo>
                    <a:lnTo>
                      <a:pt x="1266" y="32"/>
                    </a:lnTo>
                    <a:lnTo>
                      <a:pt x="1268" y="32"/>
                    </a:lnTo>
                    <a:lnTo>
                      <a:pt x="1269" y="32"/>
                    </a:lnTo>
                    <a:lnTo>
                      <a:pt x="1271" y="32"/>
                    </a:lnTo>
                    <a:lnTo>
                      <a:pt x="1272" y="33"/>
                    </a:lnTo>
                    <a:lnTo>
                      <a:pt x="1274" y="33"/>
                    </a:lnTo>
                    <a:lnTo>
                      <a:pt x="1275" y="33"/>
                    </a:lnTo>
                    <a:lnTo>
                      <a:pt x="1277" y="33"/>
                    </a:lnTo>
                    <a:lnTo>
                      <a:pt x="1278" y="33"/>
                    </a:lnTo>
                    <a:lnTo>
                      <a:pt x="1280" y="33"/>
                    </a:lnTo>
                    <a:lnTo>
                      <a:pt x="1282" y="33"/>
                    </a:lnTo>
                    <a:lnTo>
                      <a:pt x="1283" y="33"/>
                    </a:lnTo>
                    <a:lnTo>
                      <a:pt x="1284" y="33"/>
                    </a:lnTo>
                    <a:lnTo>
                      <a:pt x="1286" y="33"/>
                    </a:lnTo>
                    <a:lnTo>
                      <a:pt x="1288" y="33"/>
                    </a:lnTo>
                    <a:lnTo>
                      <a:pt x="1289" y="33"/>
                    </a:lnTo>
                    <a:lnTo>
                      <a:pt x="1290" y="33"/>
                    </a:lnTo>
                    <a:lnTo>
                      <a:pt x="1292" y="33"/>
                    </a:lnTo>
                    <a:lnTo>
                      <a:pt x="1294" y="32"/>
                    </a:lnTo>
                    <a:lnTo>
                      <a:pt x="1295" y="32"/>
                    </a:lnTo>
                    <a:lnTo>
                      <a:pt x="1297" y="32"/>
                    </a:lnTo>
                    <a:lnTo>
                      <a:pt x="1298" y="31"/>
                    </a:lnTo>
                    <a:lnTo>
                      <a:pt x="1300" y="31"/>
                    </a:lnTo>
                    <a:lnTo>
                      <a:pt x="1301" y="31"/>
                    </a:lnTo>
                    <a:lnTo>
                      <a:pt x="1303" y="30"/>
                    </a:lnTo>
                    <a:lnTo>
                      <a:pt x="1304" y="30"/>
                    </a:lnTo>
                    <a:lnTo>
                      <a:pt x="1306" y="29"/>
                    </a:lnTo>
                    <a:lnTo>
                      <a:pt x="1307" y="28"/>
                    </a:lnTo>
                    <a:lnTo>
                      <a:pt x="1309" y="28"/>
                    </a:lnTo>
                    <a:lnTo>
                      <a:pt x="1310" y="27"/>
                    </a:lnTo>
                    <a:lnTo>
                      <a:pt x="1312" y="27"/>
                    </a:lnTo>
                    <a:lnTo>
                      <a:pt x="1313" y="26"/>
                    </a:lnTo>
                    <a:lnTo>
                      <a:pt x="1315" y="26"/>
                    </a:lnTo>
                    <a:lnTo>
                      <a:pt x="1316" y="25"/>
                    </a:lnTo>
                    <a:lnTo>
                      <a:pt x="1318" y="25"/>
                    </a:lnTo>
                    <a:lnTo>
                      <a:pt x="1319" y="25"/>
                    </a:lnTo>
                    <a:lnTo>
                      <a:pt x="1321" y="24"/>
                    </a:lnTo>
                    <a:lnTo>
                      <a:pt x="1322" y="24"/>
                    </a:lnTo>
                    <a:lnTo>
                      <a:pt x="1324" y="23"/>
                    </a:lnTo>
                    <a:lnTo>
                      <a:pt x="1326" y="23"/>
                    </a:lnTo>
                    <a:lnTo>
                      <a:pt x="1327" y="22"/>
                    </a:lnTo>
                    <a:lnTo>
                      <a:pt x="1328" y="22"/>
                    </a:lnTo>
                    <a:lnTo>
                      <a:pt x="1330" y="22"/>
                    </a:lnTo>
                    <a:lnTo>
                      <a:pt x="1332" y="21"/>
                    </a:lnTo>
                    <a:lnTo>
                      <a:pt x="1333" y="21"/>
                    </a:lnTo>
                    <a:lnTo>
                      <a:pt x="1334" y="21"/>
                    </a:lnTo>
                    <a:lnTo>
                      <a:pt x="1336" y="20"/>
                    </a:lnTo>
                    <a:lnTo>
                      <a:pt x="1338" y="20"/>
                    </a:lnTo>
                    <a:lnTo>
                      <a:pt x="1339" y="20"/>
                    </a:lnTo>
                    <a:lnTo>
                      <a:pt x="1341" y="20"/>
                    </a:lnTo>
                    <a:lnTo>
                      <a:pt x="1342" y="20"/>
                    </a:lnTo>
                    <a:lnTo>
                      <a:pt x="1344" y="20"/>
                    </a:lnTo>
                    <a:lnTo>
                      <a:pt x="1345" y="19"/>
                    </a:lnTo>
                    <a:lnTo>
                      <a:pt x="1347" y="19"/>
                    </a:lnTo>
                    <a:lnTo>
                      <a:pt x="1348" y="19"/>
                    </a:lnTo>
                    <a:lnTo>
                      <a:pt x="1350" y="19"/>
                    </a:lnTo>
                    <a:lnTo>
                      <a:pt x="1351" y="19"/>
                    </a:lnTo>
                    <a:lnTo>
                      <a:pt x="1353" y="19"/>
                    </a:lnTo>
                    <a:lnTo>
                      <a:pt x="1355" y="19"/>
                    </a:lnTo>
                    <a:lnTo>
                      <a:pt x="1356" y="19"/>
                    </a:lnTo>
                    <a:lnTo>
                      <a:pt x="1357" y="19"/>
                    </a:lnTo>
                    <a:lnTo>
                      <a:pt x="1359" y="18"/>
                    </a:lnTo>
                    <a:lnTo>
                      <a:pt x="1361" y="18"/>
                    </a:lnTo>
                    <a:lnTo>
                      <a:pt x="1362" y="18"/>
                    </a:lnTo>
                    <a:lnTo>
                      <a:pt x="1363" y="18"/>
                    </a:lnTo>
                    <a:lnTo>
                      <a:pt x="1365" y="18"/>
                    </a:lnTo>
                    <a:lnTo>
                      <a:pt x="1367" y="18"/>
                    </a:lnTo>
                    <a:lnTo>
                      <a:pt x="1368" y="18"/>
                    </a:lnTo>
                    <a:lnTo>
                      <a:pt x="1370" y="18"/>
                    </a:lnTo>
                    <a:lnTo>
                      <a:pt x="1371" y="18"/>
                    </a:lnTo>
                    <a:lnTo>
                      <a:pt x="1373" y="18"/>
                    </a:lnTo>
                    <a:lnTo>
                      <a:pt x="1374" y="18"/>
                    </a:lnTo>
                    <a:lnTo>
                      <a:pt x="1376" y="18"/>
                    </a:lnTo>
                    <a:lnTo>
                      <a:pt x="1377" y="18"/>
                    </a:lnTo>
                    <a:lnTo>
                      <a:pt x="1379" y="18"/>
                    </a:lnTo>
                    <a:lnTo>
                      <a:pt x="1380" y="18"/>
                    </a:lnTo>
                    <a:lnTo>
                      <a:pt x="1382" y="18"/>
                    </a:lnTo>
                    <a:lnTo>
                      <a:pt x="1383" y="18"/>
                    </a:lnTo>
                    <a:lnTo>
                      <a:pt x="1385" y="18"/>
                    </a:lnTo>
                    <a:lnTo>
                      <a:pt x="1386" y="18"/>
                    </a:lnTo>
                    <a:lnTo>
                      <a:pt x="1388" y="18"/>
                    </a:lnTo>
                    <a:lnTo>
                      <a:pt x="1389" y="18"/>
                    </a:lnTo>
                    <a:lnTo>
                      <a:pt x="1391" y="18"/>
                    </a:lnTo>
                    <a:lnTo>
                      <a:pt x="1392" y="18"/>
                    </a:lnTo>
                    <a:lnTo>
                      <a:pt x="1394" y="18"/>
                    </a:lnTo>
                    <a:lnTo>
                      <a:pt x="1395" y="18"/>
                    </a:lnTo>
                    <a:lnTo>
                      <a:pt x="1397" y="18"/>
                    </a:lnTo>
                    <a:lnTo>
                      <a:pt x="1399" y="18"/>
                    </a:lnTo>
                    <a:lnTo>
                      <a:pt x="1400" y="18"/>
                    </a:lnTo>
                    <a:lnTo>
                      <a:pt x="1401" y="17"/>
                    </a:lnTo>
                    <a:lnTo>
                      <a:pt x="1403" y="17"/>
                    </a:lnTo>
                    <a:lnTo>
                      <a:pt x="1405" y="17"/>
                    </a:lnTo>
                    <a:lnTo>
                      <a:pt x="1406" y="17"/>
                    </a:lnTo>
                    <a:lnTo>
                      <a:pt x="1408" y="17"/>
                    </a:lnTo>
                    <a:lnTo>
                      <a:pt x="1409" y="16"/>
                    </a:lnTo>
                    <a:lnTo>
                      <a:pt x="1411" y="16"/>
                    </a:lnTo>
                    <a:lnTo>
                      <a:pt x="1412" y="16"/>
                    </a:lnTo>
                    <a:lnTo>
                      <a:pt x="1414" y="15"/>
                    </a:lnTo>
                    <a:lnTo>
                      <a:pt x="1415" y="15"/>
                    </a:lnTo>
                    <a:lnTo>
                      <a:pt x="1417" y="15"/>
                    </a:lnTo>
                    <a:lnTo>
                      <a:pt x="1418" y="15"/>
                    </a:lnTo>
                    <a:lnTo>
                      <a:pt x="1420" y="14"/>
                    </a:lnTo>
                    <a:lnTo>
                      <a:pt x="1421" y="14"/>
                    </a:lnTo>
                    <a:lnTo>
                      <a:pt x="1423" y="14"/>
                    </a:lnTo>
                    <a:lnTo>
                      <a:pt x="1424" y="13"/>
                    </a:lnTo>
                    <a:lnTo>
                      <a:pt x="1426" y="13"/>
                    </a:lnTo>
                    <a:lnTo>
                      <a:pt x="1428" y="13"/>
                    </a:lnTo>
                    <a:lnTo>
                      <a:pt x="1429" y="13"/>
                    </a:lnTo>
                    <a:lnTo>
                      <a:pt x="1430" y="13"/>
                    </a:lnTo>
                    <a:lnTo>
                      <a:pt x="1432" y="13"/>
                    </a:lnTo>
                    <a:lnTo>
                      <a:pt x="1434" y="13"/>
                    </a:lnTo>
                    <a:lnTo>
                      <a:pt x="1435" y="13"/>
                    </a:lnTo>
                    <a:lnTo>
                      <a:pt x="1437" y="13"/>
                    </a:lnTo>
                    <a:lnTo>
                      <a:pt x="1438" y="13"/>
                    </a:lnTo>
                    <a:lnTo>
                      <a:pt x="1440" y="14"/>
                    </a:lnTo>
                    <a:lnTo>
                      <a:pt x="1441" y="14"/>
                    </a:lnTo>
                    <a:lnTo>
                      <a:pt x="1443" y="15"/>
                    </a:lnTo>
                    <a:lnTo>
                      <a:pt x="1444" y="15"/>
                    </a:lnTo>
                    <a:lnTo>
                      <a:pt x="1446" y="16"/>
                    </a:lnTo>
                    <a:lnTo>
                      <a:pt x="1447" y="16"/>
                    </a:lnTo>
                    <a:lnTo>
                      <a:pt x="1449" y="17"/>
                    </a:lnTo>
                    <a:lnTo>
                      <a:pt x="1450" y="18"/>
                    </a:lnTo>
                    <a:lnTo>
                      <a:pt x="1452" y="18"/>
                    </a:lnTo>
                    <a:lnTo>
                      <a:pt x="1453" y="19"/>
                    </a:lnTo>
                    <a:lnTo>
                      <a:pt x="1455" y="19"/>
                    </a:lnTo>
                    <a:lnTo>
                      <a:pt x="1456" y="20"/>
                    </a:lnTo>
                    <a:lnTo>
                      <a:pt x="1458" y="20"/>
                    </a:lnTo>
                    <a:lnTo>
                      <a:pt x="1459" y="21"/>
                    </a:lnTo>
                    <a:lnTo>
                      <a:pt x="1461" y="21"/>
                    </a:lnTo>
                    <a:lnTo>
                      <a:pt x="1462" y="21"/>
                    </a:lnTo>
                    <a:lnTo>
                      <a:pt x="1464" y="22"/>
                    </a:lnTo>
                    <a:lnTo>
                      <a:pt x="1465" y="22"/>
                    </a:lnTo>
                    <a:lnTo>
                      <a:pt x="1467" y="22"/>
                    </a:lnTo>
                    <a:lnTo>
                      <a:pt x="1468" y="22"/>
                    </a:lnTo>
                    <a:lnTo>
                      <a:pt x="1470" y="22"/>
                    </a:lnTo>
                    <a:lnTo>
                      <a:pt x="1472" y="21"/>
                    </a:lnTo>
                    <a:lnTo>
                      <a:pt x="1473" y="21"/>
                    </a:lnTo>
                    <a:lnTo>
                      <a:pt x="1474" y="20"/>
                    </a:lnTo>
                    <a:lnTo>
                      <a:pt x="1476" y="20"/>
                    </a:lnTo>
                    <a:lnTo>
                      <a:pt x="1478" y="19"/>
                    </a:lnTo>
                    <a:lnTo>
                      <a:pt x="1479" y="18"/>
                    </a:lnTo>
                    <a:lnTo>
                      <a:pt x="1481" y="17"/>
                    </a:lnTo>
                    <a:lnTo>
                      <a:pt x="1482" y="16"/>
                    </a:lnTo>
                    <a:lnTo>
                      <a:pt x="1484" y="15"/>
                    </a:lnTo>
                    <a:lnTo>
                      <a:pt x="1485" y="14"/>
                    </a:lnTo>
                    <a:lnTo>
                      <a:pt x="1487" y="13"/>
                    </a:lnTo>
                    <a:lnTo>
                      <a:pt x="1488" y="12"/>
                    </a:lnTo>
                    <a:lnTo>
                      <a:pt x="1490" y="11"/>
                    </a:lnTo>
                    <a:lnTo>
                      <a:pt x="1491" y="10"/>
                    </a:lnTo>
                    <a:lnTo>
                      <a:pt x="1493" y="9"/>
                    </a:lnTo>
                    <a:lnTo>
                      <a:pt x="1494" y="8"/>
                    </a:lnTo>
                    <a:lnTo>
                      <a:pt x="1496" y="7"/>
                    </a:lnTo>
                    <a:lnTo>
                      <a:pt x="1497" y="6"/>
                    </a:lnTo>
                    <a:lnTo>
                      <a:pt x="1499" y="5"/>
                    </a:lnTo>
                    <a:lnTo>
                      <a:pt x="1501" y="5"/>
                    </a:lnTo>
                    <a:lnTo>
                      <a:pt x="1502" y="4"/>
                    </a:lnTo>
                    <a:lnTo>
                      <a:pt x="1503" y="4"/>
                    </a:lnTo>
                    <a:lnTo>
                      <a:pt x="1505" y="3"/>
                    </a:lnTo>
                    <a:lnTo>
                      <a:pt x="1507" y="3"/>
                    </a:lnTo>
                    <a:lnTo>
                      <a:pt x="1508" y="3"/>
                    </a:lnTo>
                    <a:lnTo>
                      <a:pt x="1510" y="3"/>
                    </a:lnTo>
                    <a:lnTo>
                      <a:pt x="1511" y="3"/>
                    </a:lnTo>
                    <a:lnTo>
                      <a:pt x="1513" y="4"/>
                    </a:lnTo>
                    <a:lnTo>
                      <a:pt x="1514" y="4"/>
                    </a:lnTo>
                    <a:lnTo>
                      <a:pt x="1516" y="5"/>
                    </a:lnTo>
                    <a:lnTo>
                      <a:pt x="1517" y="5"/>
                    </a:lnTo>
                    <a:lnTo>
                      <a:pt x="1519" y="6"/>
                    </a:lnTo>
                    <a:lnTo>
                      <a:pt x="1520" y="6"/>
                    </a:lnTo>
                    <a:lnTo>
                      <a:pt x="1522" y="7"/>
                    </a:lnTo>
                    <a:lnTo>
                      <a:pt x="1523" y="8"/>
                    </a:lnTo>
                    <a:lnTo>
                      <a:pt x="1525" y="8"/>
                    </a:lnTo>
                    <a:lnTo>
                      <a:pt x="1526" y="9"/>
                    </a:lnTo>
                    <a:lnTo>
                      <a:pt x="1528" y="9"/>
                    </a:lnTo>
                    <a:lnTo>
                      <a:pt x="1529" y="10"/>
                    </a:lnTo>
                    <a:lnTo>
                      <a:pt x="1531" y="10"/>
                    </a:lnTo>
                    <a:lnTo>
                      <a:pt x="1532" y="11"/>
                    </a:lnTo>
                    <a:lnTo>
                      <a:pt x="1534" y="11"/>
                    </a:lnTo>
                    <a:lnTo>
                      <a:pt x="1535" y="11"/>
                    </a:lnTo>
                    <a:lnTo>
                      <a:pt x="1537" y="12"/>
                    </a:lnTo>
                    <a:lnTo>
                      <a:pt x="1539" y="12"/>
                    </a:lnTo>
                    <a:lnTo>
                      <a:pt x="1540" y="12"/>
                    </a:lnTo>
                    <a:lnTo>
                      <a:pt x="1541" y="12"/>
                    </a:lnTo>
                    <a:lnTo>
                      <a:pt x="1543" y="11"/>
                    </a:lnTo>
                    <a:lnTo>
                      <a:pt x="1545" y="11"/>
                    </a:lnTo>
                    <a:lnTo>
                      <a:pt x="1546" y="11"/>
                    </a:lnTo>
                    <a:lnTo>
                      <a:pt x="1547" y="10"/>
                    </a:lnTo>
                    <a:lnTo>
                      <a:pt x="1549" y="10"/>
                    </a:lnTo>
                    <a:lnTo>
                      <a:pt x="1551" y="10"/>
                    </a:lnTo>
                    <a:lnTo>
                      <a:pt x="1552" y="10"/>
                    </a:lnTo>
                    <a:lnTo>
                      <a:pt x="1554" y="9"/>
                    </a:lnTo>
                    <a:lnTo>
                      <a:pt x="1555" y="9"/>
                    </a:lnTo>
                    <a:lnTo>
                      <a:pt x="1557" y="9"/>
                    </a:lnTo>
                    <a:lnTo>
                      <a:pt x="1558" y="9"/>
                    </a:lnTo>
                    <a:lnTo>
                      <a:pt x="1560" y="9"/>
                    </a:lnTo>
                    <a:lnTo>
                      <a:pt x="1561" y="9"/>
                    </a:lnTo>
                    <a:lnTo>
                      <a:pt x="1563" y="9"/>
                    </a:lnTo>
                    <a:lnTo>
                      <a:pt x="1564" y="9"/>
                    </a:lnTo>
                    <a:lnTo>
                      <a:pt x="1566" y="9"/>
                    </a:lnTo>
                    <a:lnTo>
                      <a:pt x="1567" y="9"/>
                    </a:lnTo>
                    <a:lnTo>
                      <a:pt x="1569" y="10"/>
                    </a:lnTo>
                    <a:lnTo>
                      <a:pt x="1570" y="10"/>
                    </a:lnTo>
                    <a:lnTo>
                      <a:pt x="1572" y="11"/>
                    </a:lnTo>
                    <a:lnTo>
                      <a:pt x="1574" y="12"/>
                    </a:lnTo>
                    <a:lnTo>
                      <a:pt x="1575" y="13"/>
                    </a:lnTo>
                    <a:lnTo>
                      <a:pt x="1576" y="14"/>
                    </a:lnTo>
                    <a:lnTo>
                      <a:pt x="1578" y="15"/>
                    </a:lnTo>
                    <a:lnTo>
                      <a:pt x="1580" y="15"/>
                    </a:lnTo>
                    <a:lnTo>
                      <a:pt x="1581" y="16"/>
                    </a:lnTo>
                    <a:lnTo>
                      <a:pt x="1583" y="18"/>
                    </a:lnTo>
                    <a:lnTo>
                      <a:pt x="1584" y="19"/>
                    </a:lnTo>
                    <a:lnTo>
                      <a:pt x="1586" y="19"/>
                    </a:lnTo>
                    <a:lnTo>
                      <a:pt x="1587" y="20"/>
                    </a:lnTo>
                    <a:lnTo>
                      <a:pt x="1589" y="21"/>
                    </a:lnTo>
                    <a:lnTo>
                      <a:pt x="1590" y="22"/>
                    </a:lnTo>
                    <a:lnTo>
                      <a:pt x="1592" y="22"/>
                    </a:lnTo>
                    <a:lnTo>
                      <a:pt x="1593" y="23"/>
                    </a:lnTo>
                    <a:lnTo>
                      <a:pt x="1595" y="23"/>
                    </a:lnTo>
                    <a:lnTo>
                      <a:pt x="1596" y="24"/>
                    </a:lnTo>
                    <a:lnTo>
                      <a:pt x="1598" y="24"/>
                    </a:lnTo>
                    <a:lnTo>
                      <a:pt x="1599" y="24"/>
                    </a:lnTo>
                    <a:lnTo>
                      <a:pt x="1601" y="24"/>
                    </a:lnTo>
                    <a:lnTo>
                      <a:pt x="1602" y="23"/>
                    </a:lnTo>
                    <a:lnTo>
                      <a:pt x="1604" y="23"/>
                    </a:lnTo>
                    <a:lnTo>
                      <a:pt x="1605" y="22"/>
                    </a:lnTo>
                    <a:lnTo>
                      <a:pt x="1607" y="22"/>
                    </a:lnTo>
                    <a:lnTo>
                      <a:pt x="1608" y="21"/>
                    </a:lnTo>
                    <a:lnTo>
                      <a:pt x="1610" y="20"/>
                    </a:lnTo>
                    <a:lnTo>
                      <a:pt x="1612" y="20"/>
                    </a:lnTo>
                    <a:lnTo>
                      <a:pt x="1613" y="19"/>
                    </a:lnTo>
                    <a:lnTo>
                      <a:pt x="1614" y="18"/>
                    </a:lnTo>
                    <a:lnTo>
                      <a:pt x="1616" y="17"/>
                    </a:lnTo>
                    <a:lnTo>
                      <a:pt x="1618" y="16"/>
                    </a:lnTo>
                    <a:lnTo>
                      <a:pt x="1619" y="15"/>
                    </a:lnTo>
                    <a:lnTo>
                      <a:pt x="1620" y="14"/>
                    </a:lnTo>
                    <a:lnTo>
                      <a:pt x="1622" y="14"/>
                    </a:lnTo>
                    <a:lnTo>
                      <a:pt x="1624" y="13"/>
                    </a:lnTo>
                    <a:lnTo>
                      <a:pt x="1625" y="12"/>
                    </a:lnTo>
                    <a:lnTo>
                      <a:pt x="1627" y="12"/>
                    </a:lnTo>
                    <a:lnTo>
                      <a:pt x="1628" y="12"/>
                    </a:lnTo>
                    <a:lnTo>
                      <a:pt x="1630" y="11"/>
                    </a:lnTo>
                    <a:lnTo>
                      <a:pt x="1631" y="11"/>
                    </a:lnTo>
                    <a:lnTo>
                      <a:pt x="1633" y="11"/>
                    </a:lnTo>
                    <a:lnTo>
                      <a:pt x="1634" y="11"/>
                    </a:lnTo>
                    <a:lnTo>
                      <a:pt x="1636" y="11"/>
                    </a:lnTo>
                    <a:lnTo>
                      <a:pt x="1637" y="12"/>
                    </a:lnTo>
                    <a:lnTo>
                      <a:pt x="1639" y="12"/>
                    </a:lnTo>
                    <a:lnTo>
                      <a:pt x="1641" y="12"/>
                    </a:lnTo>
                    <a:lnTo>
                      <a:pt x="1642" y="13"/>
                    </a:lnTo>
                    <a:lnTo>
                      <a:pt x="1643" y="13"/>
                    </a:lnTo>
                    <a:lnTo>
                      <a:pt x="1645" y="14"/>
                    </a:lnTo>
                    <a:lnTo>
                      <a:pt x="1647" y="15"/>
                    </a:lnTo>
                    <a:lnTo>
                      <a:pt x="1648" y="15"/>
                    </a:lnTo>
                    <a:lnTo>
                      <a:pt x="1649" y="16"/>
                    </a:lnTo>
                    <a:lnTo>
                      <a:pt x="1651" y="17"/>
                    </a:lnTo>
                    <a:lnTo>
                      <a:pt x="1653" y="18"/>
                    </a:lnTo>
                    <a:lnTo>
                      <a:pt x="1654" y="18"/>
                    </a:lnTo>
                    <a:lnTo>
                      <a:pt x="1656" y="19"/>
                    </a:lnTo>
                    <a:lnTo>
                      <a:pt x="1657" y="19"/>
                    </a:lnTo>
                    <a:lnTo>
                      <a:pt x="1659" y="20"/>
                    </a:lnTo>
                    <a:lnTo>
                      <a:pt x="1660" y="20"/>
                    </a:lnTo>
                    <a:lnTo>
                      <a:pt x="1662" y="20"/>
                    </a:lnTo>
                    <a:lnTo>
                      <a:pt x="1663" y="20"/>
                    </a:lnTo>
                    <a:lnTo>
                      <a:pt x="1665" y="20"/>
                    </a:lnTo>
                    <a:lnTo>
                      <a:pt x="1666" y="20"/>
                    </a:lnTo>
                    <a:lnTo>
                      <a:pt x="1668" y="20"/>
                    </a:lnTo>
                    <a:lnTo>
                      <a:pt x="1669" y="20"/>
                    </a:lnTo>
                    <a:lnTo>
                      <a:pt x="1671" y="20"/>
                    </a:lnTo>
                    <a:lnTo>
                      <a:pt x="1672" y="20"/>
                    </a:lnTo>
                    <a:lnTo>
                      <a:pt x="1674" y="19"/>
                    </a:lnTo>
                    <a:lnTo>
                      <a:pt x="1675" y="19"/>
                    </a:lnTo>
                    <a:lnTo>
                      <a:pt x="1677" y="19"/>
                    </a:lnTo>
                    <a:lnTo>
                      <a:pt x="1678" y="18"/>
                    </a:lnTo>
                    <a:lnTo>
                      <a:pt x="1680" y="18"/>
                    </a:lnTo>
                    <a:lnTo>
                      <a:pt x="1681" y="18"/>
                    </a:lnTo>
                    <a:lnTo>
                      <a:pt x="1683" y="17"/>
                    </a:lnTo>
                    <a:lnTo>
                      <a:pt x="1685" y="17"/>
                    </a:lnTo>
                    <a:lnTo>
                      <a:pt x="1686" y="16"/>
                    </a:lnTo>
                    <a:lnTo>
                      <a:pt x="1687" y="16"/>
                    </a:lnTo>
                    <a:lnTo>
                      <a:pt x="1689" y="16"/>
                    </a:lnTo>
                    <a:lnTo>
                      <a:pt x="1691" y="16"/>
                    </a:lnTo>
                    <a:lnTo>
                      <a:pt x="1692" y="16"/>
                    </a:lnTo>
                    <a:lnTo>
                      <a:pt x="1694" y="16"/>
                    </a:lnTo>
                    <a:lnTo>
                      <a:pt x="1695" y="16"/>
                    </a:lnTo>
                    <a:lnTo>
                      <a:pt x="1697" y="16"/>
                    </a:lnTo>
                    <a:lnTo>
                      <a:pt x="1698" y="17"/>
                    </a:lnTo>
                    <a:lnTo>
                      <a:pt x="1700" y="17"/>
                    </a:lnTo>
                    <a:lnTo>
                      <a:pt x="1701" y="18"/>
                    </a:lnTo>
                    <a:lnTo>
                      <a:pt x="1703" y="18"/>
                    </a:lnTo>
                    <a:lnTo>
                      <a:pt x="1704" y="19"/>
                    </a:lnTo>
                    <a:lnTo>
                      <a:pt x="1706" y="20"/>
                    </a:lnTo>
                    <a:lnTo>
                      <a:pt x="1707" y="20"/>
                    </a:lnTo>
                    <a:lnTo>
                      <a:pt x="1709" y="21"/>
                    </a:lnTo>
                    <a:lnTo>
                      <a:pt x="1710" y="22"/>
                    </a:lnTo>
                    <a:lnTo>
                      <a:pt x="1712" y="22"/>
                    </a:lnTo>
                    <a:lnTo>
                      <a:pt x="1714" y="23"/>
                    </a:lnTo>
                    <a:lnTo>
                      <a:pt x="1715" y="24"/>
                    </a:lnTo>
                    <a:lnTo>
                      <a:pt x="1716" y="24"/>
                    </a:lnTo>
                    <a:lnTo>
                      <a:pt x="1718" y="25"/>
                    </a:lnTo>
                    <a:lnTo>
                      <a:pt x="1720" y="26"/>
                    </a:lnTo>
                    <a:lnTo>
                      <a:pt x="1721" y="26"/>
                    </a:lnTo>
                    <a:lnTo>
                      <a:pt x="1722" y="26"/>
                    </a:lnTo>
                    <a:lnTo>
                      <a:pt x="1724" y="27"/>
                    </a:lnTo>
                    <a:lnTo>
                      <a:pt x="1726" y="27"/>
                    </a:lnTo>
                    <a:lnTo>
                      <a:pt x="1727" y="27"/>
                    </a:lnTo>
                    <a:lnTo>
                      <a:pt x="1729" y="27"/>
                    </a:lnTo>
                    <a:lnTo>
                      <a:pt x="1730" y="27"/>
                    </a:lnTo>
                    <a:lnTo>
                      <a:pt x="1732" y="27"/>
                    </a:lnTo>
                    <a:lnTo>
                      <a:pt x="1733" y="27"/>
                    </a:lnTo>
                    <a:lnTo>
                      <a:pt x="1735" y="26"/>
                    </a:lnTo>
                    <a:lnTo>
                      <a:pt x="1736" y="26"/>
                    </a:lnTo>
                    <a:lnTo>
                      <a:pt x="1738" y="26"/>
                    </a:lnTo>
                    <a:lnTo>
                      <a:pt x="1739" y="25"/>
                    </a:lnTo>
                    <a:lnTo>
                      <a:pt x="1741" y="25"/>
                    </a:lnTo>
                    <a:lnTo>
                      <a:pt x="1742" y="24"/>
                    </a:lnTo>
                    <a:lnTo>
                      <a:pt x="1744" y="24"/>
                    </a:lnTo>
                    <a:lnTo>
                      <a:pt x="1745" y="23"/>
                    </a:lnTo>
                    <a:lnTo>
                      <a:pt x="1747" y="22"/>
                    </a:lnTo>
                    <a:lnTo>
                      <a:pt x="1748" y="21"/>
                    </a:lnTo>
                    <a:lnTo>
                      <a:pt x="1750" y="21"/>
                    </a:lnTo>
                    <a:lnTo>
                      <a:pt x="1751" y="20"/>
                    </a:lnTo>
                    <a:lnTo>
                      <a:pt x="1753" y="19"/>
                    </a:lnTo>
                    <a:lnTo>
                      <a:pt x="1754" y="19"/>
                    </a:lnTo>
                    <a:lnTo>
                      <a:pt x="1756" y="18"/>
                    </a:lnTo>
                    <a:lnTo>
                      <a:pt x="1758" y="17"/>
                    </a:lnTo>
                    <a:lnTo>
                      <a:pt x="1759" y="17"/>
                    </a:lnTo>
                    <a:lnTo>
                      <a:pt x="1760" y="16"/>
                    </a:lnTo>
                    <a:lnTo>
                      <a:pt x="1762" y="16"/>
                    </a:lnTo>
                    <a:lnTo>
                      <a:pt x="1764" y="15"/>
                    </a:lnTo>
                    <a:lnTo>
                      <a:pt x="1765" y="15"/>
                    </a:lnTo>
                    <a:lnTo>
                      <a:pt x="1767" y="15"/>
                    </a:lnTo>
                    <a:lnTo>
                      <a:pt x="1768" y="14"/>
                    </a:lnTo>
                    <a:lnTo>
                      <a:pt x="1770" y="14"/>
                    </a:lnTo>
                    <a:lnTo>
                      <a:pt x="1771" y="14"/>
                    </a:lnTo>
                    <a:lnTo>
                      <a:pt x="1773" y="14"/>
                    </a:lnTo>
                    <a:lnTo>
                      <a:pt x="1774" y="14"/>
                    </a:lnTo>
                    <a:lnTo>
                      <a:pt x="1776" y="14"/>
                    </a:lnTo>
                    <a:lnTo>
                      <a:pt x="1777" y="15"/>
                    </a:lnTo>
                    <a:lnTo>
                      <a:pt x="1779" y="15"/>
                    </a:lnTo>
                    <a:lnTo>
                      <a:pt x="1780" y="15"/>
                    </a:lnTo>
                    <a:lnTo>
                      <a:pt x="1782" y="16"/>
                    </a:lnTo>
                    <a:lnTo>
                      <a:pt x="1783" y="16"/>
                    </a:lnTo>
                    <a:lnTo>
                      <a:pt x="1785" y="17"/>
                    </a:lnTo>
                    <a:lnTo>
                      <a:pt x="1787" y="18"/>
                    </a:lnTo>
                    <a:lnTo>
                      <a:pt x="1788" y="18"/>
                    </a:lnTo>
                    <a:lnTo>
                      <a:pt x="1789" y="19"/>
                    </a:lnTo>
                    <a:lnTo>
                      <a:pt x="1791" y="20"/>
                    </a:lnTo>
                    <a:lnTo>
                      <a:pt x="1793" y="21"/>
                    </a:lnTo>
                    <a:lnTo>
                      <a:pt x="1794" y="21"/>
                    </a:lnTo>
                    <a:lnTo>
                      <a:pt x="1796" y="22"/>
                    </a:lnTo>
                    <a:lnTo>
                      <a:pt x="1797" y="24"/>
                    </a:lnTo>
                    <a:lnTo>
                      <a:pt x="1799" y="24"/>
                    </a:lnTo>
                    <a:lnTo>
                      <a:pt x="1800" y="25"/>
                    </a:lnTo>
                    <a:lnTo>
                      <a:pt x="1802" y="26"/>
                    </a:lnTo>
                    <a:lnTo>
                      <a:pt x="1803" y="27"/>
                    </a:lnTo>
                    <a:lnTo>
                      <a:pt x="1805" y="28"/>
                    </a:lnTo>
                    <a:lnTo>
                      <a:pt x="1806" y="29"/>
                    </a:lnTo>
                    <a:lnTo>
                      <a:pt x="1808" y="30"/>
                    </a:lnTo>
                    <a:lnTo>
                      <a:pt x="1809" y="31"/>
                    </a:lnTo>
                    <a:lnTo>
                      <a:pt x="1811" y="32"/>
                    </a:lnTo>
                    <a:lnTo>
                      <a:pt x="1812" y="32"/>
                    </a:lnTo>
                    <a:lnTo>
                      <a:pt x="1814" y="33"/>
                    </a:lnTo>
                    <a:lnTo>
                      <a:pt x="1815" y="33"/>
                    </a:lnTo>
                    <a:lnTo>
                      <a:pt x="1817" y="34"/>
                    </a:lnTo>
                    <a:lnTo>
                      <a:pt x="1818" y="34"/>
                    </a:lnTo>
                    <a:lnTo>
                      <a:pt x="1820" y="34"/>
                    </a:lnTo>
                    <a:lnTo>
                      <a:pt x="1821" y="35"/>
                    </a:lnTo>
                    <a:lnTo>
                      <a:pt x="1823" y="35"/>
                    </a:lnTo>
                    <a:lnTo>
                      <a:pt x="1824" y="35"/>
                    </a:lnTo>
                    <a:lnTo>
                      <a:pt x="1826" y="34"/>
                    </a:lnTo>
                    <a:lnTo>
                      <a:pt x="1827" y="34"/>
                    </a:lnTo>
                    <a:lnTo>
                      <a:pt x="1829" y="34"/>
                    </a:lnTo>
                    <a:lnTo>
                      <a:pt x="1831" y="33"/>
                    </a:lnTo>
                    <a:lnTo>
                      <a:pt x="1832" y="33"/>
                    </a:lnTo>
                    <a:lnTo>
                      <a:pt x="1833" y="32"/>
                    </a:lnTo>
                    <a:lnTo>
                      <a:pt x="1835" y="32"/>
                    </a:lnTo>
                    <a:lnTo>
                      <a:pt x="1837" y="31"/>
                    </a:lnTo>
                    <a:lnTo>
                      <a:pt x="1838" y="30"/>
                    </a:lnTo>
                    <a:lnTo>
                      <a:pt x="1840" y="29"/>
                    </a:lnTo>
                    <a:lnTo>
                      <a:pt x="1841" y="28"/>
                    </a:lnTo>
                    <a:lnTo>
                      <a:pt x="1843" y="27"/>
                    </a:lnTo>
                    <a:lnTo>
                      <a:pt x="1844" y="27"/>
                    </a:lnTo>
                    <a:lnTo>
                      <a:pt x="1846" y="26"/>
                    </a:lnTo>
                    <a:lnTo>
                      <a:pt x="1847" y="25"/>
                    </a:lnTo>
                    <a:lnTo>
                      <a:pt x="1849" y="25"/>
                    </a:lnTo>
                    <a:lnTo>
                      <a:pt x="1850" y="24"/>
                    </a:lnTo>
                    <a:lnTo>
                      <a:pt x="1852" y="23"/>
                    </a:lnTo>
                    <a:lnTo>
                      <a:pt x="1853" y="23"/>
                    </a:lnTo>
                    <a:lnTo>
                      <a:pt x="1855" y="22"/>
                    </a:lnTo>
                    <a:lnTo>
                      <a:pt x="1856" y="22"/>
                    </a:lnTo>
                    <a:lnTo>
                      <a:pt x="1858" y="22"/>
                    </a:lnTo>
                    <a:lnTo>
                      <a:pt x="1860" y="22"/>
                    </a:lnTo>
                    <a:lnTo>
                      <a:pt x="1861" y="22"/>
                    </a:lnTo>
                    <a:lnTo>
                      <a:pt x="1862" y="22"/>
                    </a:lnTo>
                    <a:lnTo>
                      <a:pt x="1864" y="23"/>
                    </a:lnTo>
                    <a:lnTo>
                      <a:pt x="1866" y="23"/>
                    </a:lnTo>
                    <a:lnTo>
                      <a:pt x="1867" y="24"/>
                    </a:lnTo>
                    <a:lnTo>
                      <a:pt x="1869" y="25"/>
                    </a:lnTo>
                    <a:lnTo>
                      <a:pt x="1870" y="25"/>
                    </a:lnTo>
                    <a:lnTo>
                      <a:pt x="1872" y="26"/>
                    </a:lnTo>
                    <a:lnTo>
                      <a:pt x="1873" y="27"/>
                    </a:lnTo>
                    <a:lnTo>
                      <a:pt x="1875" y="28"/>
                    </a:lnTo>
                    <a:lnTo>
                      <a:pt x="1876" y="29"/>
                    </a:lnTo>
                    <a:lnTo>
                      <a:pt x="1877" y="30"/>
                    </a:lnTo>
                    <a:lnTo>
                      <a:pt x="1879" y="31"/>
                    </a:lnTo>
                    <a:lnTo>
                      <a:pt x="1881" y="32"/>
                    </a:lnTo>
                    <a:lnTo>
                      <a:pt x="1882" y="33"/>
                    </a:lnTo>
                    <a:lnTo>
                      <a:pt x="1884" y="33"/>
                    </a:lnTo>
                    <a:lnTo>
                      <a:pt x="1885" y="34"/>
                    </a:lnTo>
                    <a:lnTo>
                      <a:pt x="1887" y="35"/>
                    </a:lnTo>
                    <a:lnTo>
                      <a:pt x="1888" y="36"/>
                    </a:lnTo>
                    <a:lnTo>
                      <a:pt x="1890" y="36"/>
                    </a:lnTo>
                    <a:lnTo>
                      <a:pt x="1891" y="37"/>
                    </a:lnTo>
                    <a:lnTo>
                      <a:pt x="1893" y="37"/>
                    </a:lnTo>
                    <a:lnTo>
                      <a:pt x="1894" y="37"/>
                    </a:lnTo>
                    <a:lnTo>
                      <a:pt x="1896" y="37"/>
                    </a:lnTo>
                    <a:lnTo>
                      <a:pt x="1898" y="37"/>
                    </a:lnTo>
                    <a:lnTo>
                      <a:pt x="1899" y="37"/>
                    </a:lnTo>
                    <a:lnTo>
                      <a:pt x="1900" y="37"/>
                    </a:lnTo>
                    <a:lnTo>
                      <a:pt x="1902" y="37"/>
                    </a:lnTo>
                    <a:lnTo>
                      <a:pt x="1904" y="36"/>
                    </a:lnTo>
                    <a:lnTo>
                      <a:pt x="1905" y="36"/>
                    </a:lnTo>
                    <a:lnTo>
                      <a:pt x="1906" y="35"/>
                    </a:lnTo>
                    <a:lnTo>
                      <a:pt x="1908" y="34"/>
                    </a:lnTo>
                    <a:lnTo>
                      <a:pt x="1910" y="33"/>
                    </a:lnTo>
                    <a:lnTo>
                      <a:pt x="1911" y="32"/>
                    </a:lnTo>
                    <a:lnTo>
                      <a:pt x="1913" y="32"/>
                    </a:lnTo>
                    <a:lnTo>
                      <a:pt x="1914" y="31"/>
                    </a:lnTo>
                    <a:lnTo>
                      <a:pt x="1916" y="30"/>
                    </a:lnTo>
                    <a:lnTo>
                      <a:pt x="1917" y="29"/>
                    </a:lnTo>
                    <a:lnTo>
                      <a:pt x="1919" y="28"/>
                    </a:lnTo>
                    <a:lnTo>
                      <a:pt x="1920" y="27"/>
                    </a:lnTo>
                    <a:lnTo>
                      <a:pt x="1922" y="27"/>
                    </a:lnTo>
                    <a:lnTo>
                      <a:pt x="1923" y="26"/>
                    </a:lnTo>
                    <a:lnTo>
                      <a:pt x="1925" y="26"/>
                    </a:lnTo>
                    <a:lnTo>
                      <a:pt x="1926" y="25"/>
                    </a:lnTo>
                    <a:lnTo>
                      <a:pt x="1928" y="25"/>
                    </a:lnTo>
                    <a:lnTo>
                      <a:pt x="1929" y="24"/>
                    </a:lnTo>
                    <a:lnTo>
                      <a:pt x="1931" y="24"/>
                    </a:lnTo>
                    <a:lnTo>
                      <a:pt x="1933" y="24"/>
                    </a:lnTo>
                    <a:lnTo>
                      <a:pt x="1934" y="24"/>
                    </a:lnTo>
                    <a:lnTo>
                      <a:pt x="1935" y="24"/>
                    </a:lnTo>
                    <a:lnTo>
                      <a:pt x="1937" y="24"/>
                    </a:lnTo>
                    <a:lnTo>
                      <a:pt x="1939" y="24"/>
                    </a:lnTo>
                    <a:lnTo>
                      <a:pt x="1940" y="24"/>
                    </a:lnTo>
                    <a:lnTo>
                      <a:pt x="1942" y="25"/>
                    </a:lnTo>
                    <a:lnTo>
                      <a:pt x="1943" y="25"/>
                    </a:lnTo>
                    <a:lnTo>
                      <a:pt x="1944" y="25"/>
                    </a:lnTo>
                    <a:lnTo>
                      <a:pt x="1946" y="25"/>
                    </a:lnTo>
                    <a:lnTo>
                      <a:pt x="1948" y="26"/>
                    </a:lnTo>
                    <a:lnTo>
                      <a:pt x="1949" y="26"/>
                    </a:lnTo>
                    <a:lnTo>
                      <a:pt x="1951" y="26"/>
                    </a:lnTo>
                    <a:lnTo>
                      <a:pt x="1952" y="27"/>
                    </a:lnTo>
                    <a:lnTo>
                      <a:pt x="1954" y="27"/>
                    </a:lnTo>
                    <a:lnTo>
                      <a:pt x="1955" y="27"/>
                    </a:lnTo>
                    <a:lnTo>
                      <a:pt x="1957" y="27"/>
                    </a:lnTo>
                    <a:lnTo>
                      <a:pt x="1958" y="27"/>
                    </a:lnTo>
                    <a:lnTo>
                      <a:pt x="1960" y="27"/>
                    </a:lnTo>
                    <a:lnTo>
                      <a:pt x="1961" y="27"/>
                    </a:lnTo>
                    <a:lnTo>
                      <a:pt x="1963" y="27"/>
                    </a:lnTo>
                    <a:lnTo>
                      <a:pt x="1964" y="27"/>
                    </a:lnTo>
                    <a:lnTo>
                      <a:pt x="1966" y="27"/>
                    </a:lnTo>
                    <a:lnTo>
                      <a:pt x="1967" y="27"/>
                    </a:lnTo>
                    <a:lnTo>
                      <a:pt x="1969" y="27"/>
                    </a:lnTo>
                    <a:lnTo>
                      <a:pt x="1971" y="26"/>
                    </a:lnTo>
                    <a:lnTo>
                      <a:pt x="1972" y="26"/>
                    </a:lnTo>
                    <a:lnTo>
                      <a:pt x="1973" y="25"/>
                    </a:lnTo>
                    <a:lnTo>
                      <a:pt x="1975" y="25"/>
                    </a:lnTo>
                    <a:lnTo>
                      <a:pt x="1977" y="24"/>
                    </a:lnTo>
                    <a:lnTo>
                      <a:pt x="1978" y="24"/>
                    </a:lnTo>
                    <a:lnTo>
                      <a:pt x="1979" y="23"/>
                    </a:lnTo>
                    <a:lnTo>
                      <a:pt x="1981" y="23"/>
                    </a:lnTo>
                    <a:lnTo>
                      <a:pt x="1983" y="22"/>
                    </a:lnTo>
                    <a:lnTo>
                      <a:pt x="1984" y="22"/>
                    </a:lnTo>
                    <a:lnTo>
                      <a:pt x="1986" y="21"/>
                    </a:lnTo>
                    <a:lnTo>
                      <a:pt x="1987" y="21"/>
                    </a:lnTo>
                    <a:lnTo>
                      <a:pt x="1989" y="20"/>
                    </a:lnTo>
                    <a:lnTo>
                      <a:pt x="1990" y="20"/>
                    </a:lnTo>
                    <a:lnTo>
                      <a:pt x="1992" y="19"/>
                    </a:lnTo>
                    <a:lnTo>
                      <a:pt x="1993" y="19"/>
                    </a:lnTo>
                    <a:lnTo>
                      <a:pt x="1995" y="19"/>
                    </a:lnTo>
                    <a:lnTo>
                      <a:pt x="1996" y="19"/>
                    </a:lnTo>
                    <a:lnTo>
                      <a:pt x="1998" y="19"/>
                    </a:lnTo>
                    <a:lnTo>
                      <a:pt x="2000" y="19"/>
                    </a:lnTo>
                    <a:lnTo>
                      <a:pt x="2001" y="19"/>
                    </a:lnTo>
                    <a:lnTo>
                      <a:pt x="2002" y="19"/>
                    </a:lnTo>
                    <a:lnTo>
                      <a:pt x="2004" y="19"/>
                    </a:lnTo>
                    <a:lnTo>
                      <a:pt x="2006" y="19"/>
                    </a:lnTo>
                    <a:lnTo>
                      <a:pt x="2007" y="19"/>
                    </a:lnTo>
                    <a:lnTo>
                      <a:pt x="2008" y="19"/>
                    </a:lnTo>
                    <a:lnTo>
                      <a:pt x="2010" y="20"/>
                    </a:lnTo>
                    <a:lnTo>
                      <a:pt x="2011" y="20"/>
                    </a:lnTo>
                    <a:lnTo>
                      <a:pt x="2013" y="20"/>
                    </a:lnTo>
                    <a:lnTo>
                      <a:pt x="2015" y="20"/>
                    </a:lnTo>
                    <a:lnTo>
                      <a:pt x="2016" y="21"/>
                    </a:lnTo>
                    <a:lnTo>
                      <a:pt x="2017" y="21"/>
                    </a:lnTo>
                    <a:lnTo>
                      <a:pt x="2019" y="21"/>
                    </a:lnTo>
                    <a:lnTo>
                      <a:pt x="2021" y="22"/>
                    </a:lnTo>
                    <a:lnTo>
                      <a:pt x="2022" y="22"/>
                    </a:lnTo>
                    <a:lnTo>
                      <a:pt x="2024" y="23"/>
                    </a:lnTo>
                    <a:lnTo>
                      <a:pt x="2025" y="23"/>
                    </a:lnTo>
                    <a:lnTo>
                      <a:pt x="2027" y="23"/>
                    </a:lnTo>
                    <a:lnTo>
                      <a:pt x="2028" y="24"/>
                    </a:lnTo>
                    <a:lnTo>
                      <a:pt x="2030" y="24"/>
                    </a:lnTo>
                    <a:lnTo>
                      <a:pt x="2031" y="24"/>
                    </a:lnTo>
                    <a:lnTo>
                      <a:pt x="2033" y="24"/>
                    </a:lnTo>
                    <a:lnTo>
                      <a:pt x="2034" y="25"/>
                    </a:lnTo>
                    <a:lnTo>
                      <a:pt x="2036" y="25"/>
                    </a:lnTo>
                    <a:lnTo>
                      <a:pt x="2037" y="25"/>
                    </a:lnTo>
                    <a:lnTo>
                      <a:pt x="2039" y="25"/>
                    </a:lnTo>
                    <a:lnTo>
                      <a:pt x="2040" y="25"/>
                    </a:lnTo>
                    <a:lnTo>
                      <a:pt x="2042" y="25"/>
                    </a:lnTo>
                    <a:lnTo>
                      <a:pt x="2044" y="25"/>
                    </a:lnTo>
                    <a:lnTo>
                      <a:pt x="2045" y="25"/>
                    </a:lnTo>
                    <a:lnTo>
                      <a:pt x="2046" y="25"/>
                    </a:lnTo>
                    <a:lnTo>
                      <a:pt x="2048" y="26"/>
                    </a:lnTo>
                    <a:lnTo>
                      <a:pt x="2050" y="26"/>
                    </a:lnTo>
                    <a:lnTo>
                      <a:pt x="2051" y="26"/>
                    </a:lnTo>
                    <a:lnTo>
                      <a:pt x="2053" y="26"/>
                    </a:lnTo>
                    <a:lnTo>
                      <a:pt x="2054" y="26"/>
                    </a:lnTo>
                    <a:lnTo>
                      <a:pt x="2056" y="26"/>
                    </a:lnTo>
                    <a:lnTo>
                      <a:pt x="2057" y="26"/>
                    </a:lnTo>
                    <a:lnTo>
                      <a:pt x="2059" y="26"/>
                    </a:lnTo>
                    <a:lnTo>
                      <a:pt x="2060" y="25"/>
                    </a:lnTo>
                    <a:lnTo>
                      <a:pt x="2062" y="25"/>
                    </a:lnTo>
                    <a:lnTo>
                      <a:pt x="2063" y="25"/>
                    </a:lnTo>
                    <a:lnTo>
                      <a:pt x="2065" y="25"/>
                    </a:lnTo>
                    <a:lnTo>
                      <a:pt x="2066" y="25"/>
                    </a:lnTo>
                    <a:lnTo>
                      <a:pt x="2068" y="25"/>
                    </a:lnTo>
                    <a:lnTo>
                      <a:pt x="2069" y="25"/>
                    </a:lnTo>
                    <a:lnTo>
                      <a:pt x="2071" y="25"/>
                    </a:lnTo>
                    <a:lnTo>
                      <a:pt x="2073" y="25"/>
                    </a:lnTo>
                    <a:lnTo>
                      <a:pt x="2074" y="24"/>
                    </a:lnTo>
                    <a:lnTo>
                      <a:pt x="2075" y="24"/>
                    </a:lnTo>
                    <a:lnTo>
                      <a:pt x="2077" y="24"/>
                    </a:lnTo>
                    <a:lnTo>
                      <a:pt x="2078" y="24"/>
                    </a:lnTo>
                    <a:lnTo>
                      <a:pt x="2080" y="23"/>
                    </a:lnTo>
                    <a:lnTo>
                      <a:pt x="2081" y="23"/>
                    </a:lnTo>
                    <a:lnTo>
                      <a:pt x="2083" y="22"/>
                    </a:lnTo>
                    <a:lnTo>
                      <a:pt x="2084" y="22"/>
                    </a:lnTo>
                    <a:lnTo>
                      <a:pt x="2086" y="21"/>
                    </a:lnTo>
                    <a:lnTo>
                      <a:pt x="2088" y="21"/>
                    </a:lnTo>
                    <a:lnTo>
                      <a:pt x="2089" y="20"/>
                    </a:lnTo>
                    <a:lnTo>
                      <a:pt x="2090" y="19"/>
                    </a:lnTo>
                    <a:lnTo>
                      <a:pt x="2092" y="19"/>
                    </a:lnTo>
                    <a:lnTo>
                      <a:pt x="2094" y="18"/>
                    </a:lnTo>
                    <a:lnTo>
                      <a:pt x="2095" y="17"/>
                    </a:lnTo>
                    <a:lnTo>
                      <a:pt x="2097" y="16"/>
                    </a:lnTo>
                    <a:lnTo>
                      <a:pt x="2098" y="16"/>
                    </a:lnTo>
                    <a:lnTo>
                      <a:pt x="2100" y="15"/>
                    </a:lnTo>
                    <a:lnTo>
                      <a:pt x="2101" y="14"/>
                    </a:lnTo>
                    <a:lnTo>
                      <a:pt x="2103" y="14"/>
                    </a:lnTo>
                    <a:lnTo>
                      <a:pt x="2104" y="13"/>
                    </a:lnTo>
                    <a:lnTo>
                      <a:pt x="2106" y="12"/>
                    </a:lnTo>
                    <a:lnTo>
                      <a:pt x="2107" y="12"/>
                    </a:lnTo>
                    <a:lnTo>
                      <a:pt x="2109" y="11"/>
                    </a:lnTo>
                    <a:lnTo>
                      <a:pt x="2110" y="10"/>
                    </a:lnTo>
                    <a:lnTo>
                      <a:pt x="2112" y="10"/>
                    </a:lnTo>
                    <a:lnTo>
                      <a:pt x="2113" y="9"/>
                    </a:lnTo>
                    <a:lnTo>
                      <a:pt x="2115" y="9"/>
                    </a:lnTo>
                    <a:lnTo>
                      <a:pt x="2117" y="9"/>
                    </a:lnTo>
                    <a:lnTo>
                      <a:pt x="2118" y="8"/>
                    </a:lnTo>
                    <a:lnTo>
                      <a:pt x="2119" y="8"/>
                    </a:lnTo>
                    <a:lnTo>
                      <a:pt x="2121" y="8"/>
                    </a:lnTo>
                    <a:lnTo>
                      <a:pt x="2123" y="8"/>
                    </a:lnTo>
                    <a:lnTo>
                      <a:pt x="2124" y="8"/>
                    </a:lnTo>
                    <a:lnTo>
                      <a:pt x="2126" y="8"/>
                    </a:lnTo>
                    <a:lnTo>
                      <a:pt x="2127" y="8"/>
                    </a:lnTo>
                    <a:lnTo>
                      <a:pt x="2129" y="9"/>
                    </a:lnTo>
                    <a:lnTo>
                      <a:pt x="2130" y="9"/>
                    </a:lnTo>
                    <a:lnTo>
                      <a:pt x="2132" y="9"/>
                    </a:lnTo>
                    <a:lnTo>
                      <a:pt x="2133" y="9"/>
                    </a:lnTo>
                    <a:lnTo>
                      <a:pt x="2135" y="10"/>
                    </a:lnTo>
                    <a:lnTo>
                      <a:pt x="2136" y="10"/>
                    </a:lnTo>
                    <a:lnTo>
                      <a:pt x="2138" y="11"/>
                    </a:lnTo>
                    <a:lnTo>
                      <a:pt x="2139" y="11"/>
                    </a:lnTo>
                    <a:lnTo>
                      <a:pt x="2141" y="12"/>
                    </a:lnTo>
                    <a:lnTo>
                      <a:pt x="2142" y="12"/>
                    </a:lnTo>
                    <a:lnTo>
                      <a:pt x="2144" y="13"/>
                    </a:lnTo>
                    <a:lnTo>
                      <a:pt x="2145" y="13"/>
                    </a:lnTo>
                    <a:lnTo>
                      <a:pt x="2147" y="13"/>
                    </a:lnTo>
                    <a:lnTo>
                      <a:pt x="2148" y="14"/>
                    </a:lnTo>
                    <a:lnTo>
                      <a:pt x="2150" y="14"/>
                    </a:lnTo>
                    <a:lnTo>
                      <a:pt x="2151" y="14"/>
                    </a:lnTo>
                    <a:lnTo>
                      <a:pt x="2153" y="14"/>
                    </a:lnTo>
                    <a:lnTo>
                      <a:pt x="2155" y="15"/>
                    </a:lnTo>
                    <a:lnTo>
                      <a:pt x="2156" y="15"/>
                    </a:lnTo>
                    <a:lnTo>
                      <a:pt x="2157" y="15"/>
                    </a:lnTo>
                    <a:lnTo>
                      <a:pt x="2159" y="15"/>
                    </a:lnTo>
                    <a:lnTo>
                      <a:pt x="2161" y="15"/>
                    </a:lnTo>
                    <a:lnTo>
                      <a:pt x="2162" y="15"/>
                    </a:lnTo>
                    <a:lnTo>
                      <a:pt x="2163" y="15"/>
                    </a:lnTo>
                    <a:lnTo>
                      <a:pt x="2165" y="15"/>
                    </a:lnTo>
                    <a:lnTo>
                      <a:pt x="2167" y="14"/>
                    </a:lnTo>
                    <a:lnTo>
                      <a:pt x="2168" y="14"/>
                    </a:lnTo>
                    <a:lnTo>
                      <a:pt x="2170" y="14"/>
                    </a:lnTo>
                    <a:lnTo>
                      <a:pt x="2171" y="14"/>
                    </a:lnTo>
                    <a:lnTo>
                      <a:pt x="2173" y="14"/>
                    </a:lnTo>
                    <a:lnTo>
                      <a:pt x="2174" y="14"/>
                    </a:lnTo>
                    <a:lnTo>
                      <a:pt x="2176" y="14"/>
                    </a:lnTo>
                    <a:lnTo>
                      <a:pt x="2177" y="13"/>
                    </a:lnTo>
                    <a:lnTo>
                      <a:pt x="2179" y="13"/>
                    </a:lnTo>
                    <a:lnTo>
                      <a:pt x="2180" y="13"/>
                    </a:lnTo>
                    <a:lnTo>
                      <a:pt x="2182" y="13"/>
                    </a:lnTo>
                    <a:lnTo>
                      <a:pt x="2183" y="13"/>
                    </a:lnTo>
                    <a:lnTo>
                      <a:pt x="2185" y="13"/>
                    </a:lnTo>
                    <a:lnTo>
                      <a:pt x="2186" y="14"/>
                    </a:lnTo>
                    <a:lnTo>
                      <a:pt x="2188" y="14"/>
                    </a:lnTo>
                    <a:lnTo>
                      <a:pt x="2190" y="14"/>
                    </a:lnTo>
                    <a:lnTo>
                      <a:pt x="2191" y="14"/>
                    </a:lnTo>
                    <a:lnTo>
                      <a:pt x="2192" y="14"/>
                    </a:lnTo>
                    <a:lnTo>
                      <a:pt x="2194" y="15"/>
                    </a:lnTo>
                    <a:lnTo>
                      <a:pt x="2196" y="15"/>
                    </a:lnTo>
                    <a:lnTo>
                      <a:pt x="2197" y="16"/>
                    </a:lnTo>
                    <a:lnTo>
                      <a:pt x="2199" y="16"/>
                    </a:lnTo>
                    <a:lnTo>
                      <a:pt x="2200" y="16"/>
                    </a:lnTo>
                    <a:lnTo>
                      <a:pt x="2202" y="17"/>
                    </a:lnTo>
                    <a:lnTo>
                      <a:pt x="2203" y="17"/>
                    </a:lnTo>
                    <a:lnTo>
                      <a:pt x="2205" y="18"/>
                    </a:lnTo>
                    <a:lnTo>
                      <a:pt x="2206" y="18"/>
                    </a:lnTo>
                    <a:lnTo>
                      <a:pt x="2208" y="19"/>
                    </a:lnTo>
                    <a:lnTo>
                      <a:pt x="2209" y="19"/>
                    </a:lnTo>
                    <a:lnTo>
                      <a:pt x="2211" y="19"/>
                    </a:lnTo>
                    <a:lnTo>
                      <a:pt x="2212" y="19"/>
                    </a:lnTo>
                    <a:lnTo>
                      <a:pt x="2214" y="20"/>
                    </a:lnTo>
                    <a:lnTo>
                      <a:pt x="2215" y="20"/>
                    </a:lnTo>
                    <a:lnTo>
                      <a:pt x="2217" y="20"/>
                    </a:lnTo>
                    <a:lnTo>
                      <a:pt x="2218" y="20"/>
                    </a:lnTo>
                    <a:lnTo>
                      <a:pt x="2220" y="20"/>
                    </a:lnTo>
                    <a:lnTo>
                      <a:pt x="2221" y="20"/>
                    </a:lnTo>
                    <a:lnTo>
                      <a:pt x="2223" y="20"/>
                    </a:lnTo>
                    <a:lnTo>
                      <a:pt x="2224" y="20"/>
                    </a:lnTo>
                    <a:lnTo>
                      <a:pt x="2226" y="20"/>
                    </a:lnTo>
                    <a:lnTo>
                      <a:pt x="2228" y="19"/>
                    </a:lnTo>
                    <a:lnTo>
                      <a:pt x="2229" y="19"/>
                    </a:lnTo>
                    <a:lnTo>
                      <a:pt x="2230" y="19"/>
                    </a:lnTo>
                    <a:lnTo>
                      <a:pt x="2232" y="19"/>
                    </a:lnTo>
                    <a:lnTo>
                      <a:pt x="2234" y="18"/>
                    </a:lnTo>
                    <a:lnTo>
                      <a:pt x="2235" y="18"/>
                    </a:lnTo>
                    <a:lnTo>
                      <a:pt x="2236" y="17"/>
                    </a:lnTo>
                    <a:lnTo>
                      <a:pt x="2238" y="17"/>
                    </a:lnTo>
                    <a:lnTo>
                      <a:pt x="2240" y="16"/>
                    </a:lnTo>
                    <a:lnTo>
                      <a:pt x="2241" y="16"/>
                    </a:lnTo>
                    <a:lnTo>
                      <a:pt x="2243" y="16"/>
                    </a:lnTo>
                    <a:lnTo>
                      <a:pt x="2244" y="16"/>
                    </a:lnTo>
                    <a:lnTo>
                      <a:pt x="2246" y="15"/>
                    </a:lnTo>
                    <a:lnTo>
                      <a:pt x="2247" y="15"/>
                    </a:lnTo>
                    <a:lnTo>
                      <a:pt x="2249" y="15"/>
                    </a:lnTo>
                    <a:lnTo>
                      <a:pt x="2250" y="15"/>
                    </a:lnTo>
                    <a:lnTo>
                      <a:pt x="2252" y="14"/>
                    </a:lnTo>
                    <a:lnTo>
                      <a:pt x="2253" y="14"/>
                    </a:lnTo>
                    <a:lnTo>
                      <a:pt x="2255" y="14"/>
                    </a:lnTo>
                    <a:lnTo>
                      <a:pt x="2257" y="14"/>
                    </a:lnTo>
                    <a:lnTo>
                      <a:pt x="2258" y="14"/>
                    </a:lnTo>
                    <a:lnTo>
                      <a:pt x="2259" y="14"/>
                    </a:lnTo>
                    <a:lnTo>
                      <a:pt x="2261" y="14"/>
                    </a:lnTo>
                    <a:lnTo>
                      <a:pt x="2263" y="14"/>
                    </a:lnTo>
                    <a:lnTo>
                      <a:pt x="2264" y="14"/>
                    </a:lnTo>
                    <a:lnTo>
                      <a:pt x="2265" y="14"/>
                    </a:lnTo>
                    <a:lnTo>
                      <a:pt x="2267" y="14"/>
                    </a:lnTo>
                    <a:lnTo>
                      <a:pt x="2269" y="13"/>
                    </a:lnTo>
                    <a:lnTo>
                      <a:pt x="2270" y="13"/>
                    </a:lnTo>
                    <a:lnTo>
                      <a:pt x="2272" y="13"/>
                    </a:lnTo>
                    <a:lnTo>
                      <a:pt x="2273" y="13"/>
                    </a:lnTo>
                    <a:lnTo>
                      <a:pt x="2275" y="13"/>
                    </a:lnTo>
                    <a:lnTo>
                      <a:pt x="2276" y="13"/>
                    </a:lnTo>
                    <a:lnTo>
                      <a:pt x="2278" y="13"/>
                    </a:lnTo>
                    <a:lnTo>
                      <a:pt x="2279" y="13"/>
                    </a:lnTo>
                    <a:lnTo>
                      <a:pt x="2281" y="12"/>
                    </a:lnTo>
                    <a:lnTo>
                      <a:pt x="2282" y="12"/>
                    </a:lnTo>
                    <a:lnTo>
                      <a:pt x="2284" y="12"/>
                    </a:lnTo>
                    <a:lnTo>
                      <a:pt x="2285" y="12"/>
                    </a:lnTo>
                    <a:lnTo>
                      <a:pt x="2287" y="12"/>
                    </a:lnTo>
                    <a:lnTo>
                      <a:pt x="2288" y="11"/>
                    </a:lnTo>
                    <a:lnTo>
                      <a:pt x="2290" y="11"/>
                    </a:lnTo>
                    <a:lnTo>
                      <a:pt x="2291" y="11"/>
                    </a:lnTo>
                    <a:lnTo>
                      <a:pt x="2293" y="11"/>
                    </a:lnTo>
                    <a:lnTo>
                      <a:pt x="2294" y="10"/>
                    </a:lnTo>
                    <a:lnTo>
                      <a:pt x="2296" y="10"/>
                    </a:lnTo>
                    <a:lnTo>
                      <a:pt x="2297" y="10"/>
                    </a:lnTo>
                    <a:lnTo>
                      <a:pt x="2299" y="10"/>
                    </a:lnTo>
                    <a:lnTo>
                      <a:pt x="2301" y="10"/>
                    </a:lnTo>
                    <a:lnTo>
                      <a:pt x="2302" y="10"/>
                    </a:lnTo>
                    <a:lnTo>
                      <a:pt x="2303" y="10"/>
                    </a:lnTo>
                    <a:lnTo>
                      <a:pt x="2305" y="10"/>
                    </a:lnTo>
                    <a:lnTo>
                      <a:pt x="2307" y="10"/>
                    </a:lnTo>
                    <a:lnTo>
                      <a:pt x="2308" y="11"/>
                    </a:lnTo>
                    <a:lnTo>
                      <a:pt x="2310" y="11"/>
                    </a:lnTo>
                    <a:lnTo>
                      <a:pt x="2311" y="11"/>
                    </a:lnTo>
                    <a:lnTo>
                      <a:pt x="2313" y="12"/>
                    </a:lnTo>
                    <a:lnTo>
                      <a:pt x="2314" y="12"/>
                    </a:lnTo>
                    <a:lnTo>
                      <a:pt x="2316" y="12"/>
                    </a:lnTo>
                    <a:lnTo>
                      <a:pt x="2317" y="13"/>
                    </a:lnTo>
                    <a:lnTo>
                      <a:pt x="2319" y="13"/>
                    </a:lnTo>
                    <a:lnTo>
                      <a:pt x="2320" y="14"/>
                    </a:lnTo>
                    <a:lnTo>
                      <a:pt x="2322" y="14"/>
                    </a:lnTo>
                    <a:lnTo>
                      <a:pt x="2323" y="15"/>
                    </a:lnTo>
                    <a:lnTo>
                      <a:pt x="2325" y="15"/>
                    </a:lnTo>
                    <a:lnTo>
                      <a:pt x="2326" y="16"/>
                    </a:lnTo>
                    <a:lnTo>
                      <a:pt x="2328" y="16"/>
                    </a:lnTo>
                    <a:lnTo>
                      <a:pt x="2330" y="17"/>
                    </a:lnTo>
                    <a:lnTo>
                      <a:pt x="2331" y="17"/>
                    </a:lnTo>
                    <a:lnTo>
                      <a:pt x="2332" y="18"/>
                    </a:lnTo>
                    <a:lnTo>
                      <a:pt x="2334" y="18"/>
                    </a:lnTo>
                    <a:lnTo>
                      <a:pt x="2336" y="18"/>
                    </a:lnTo>
                    <a:lnTo>
                      <a:pt x="2337" y="19"/>
                    </a:lnTo>
                    <a:lnTo>
                      <a:pt x="2338" y="19"/>
                    </a:lnTo>
                    <a:lnTo>
                      <a:pt x="2340" y="19"/>
                    </a:lnTo>
                    <a:lnTo>
                      <a:pt x="2342" y="19"/>
                    </a:lnTo>
                    <a:lnTo>
                      <a:pt x="2343" y="20"/>
                    </a:lnTo>
                    <a:lnTo>
                      <a:pt x="2345" y="20"/>
                    </a:lnTo>
                    <a:lnTo>
                      <a:pt x="2346" y="20"/>
                    </a:lnTo>
                    <a:lnTo>
                      <a:pt x="2348" y="20"/>
                    </a:lnTo>
                    <a:lnTo>
                      <a:pt x="2349" y="20"/>
                    </a:lnTo>
                    <a:lnTo>
                      <a:pt x="2351" y="20"/>
                    </a:lnTo>
                    <a:lnTo>
                      <a:pt x="2352" y="20"/>
                    </a:lnTo>
                    <a:lnTo>
                      <a:pt x="2354" y="20"/>
                    </a:lnTo>
                    <a:lnTo>
                      <a:pt x="2355" y="20"/>
                    </a:lnTo>
                    <a:lnTo>
                      <a:pt x="2357" y="20"/>
                    </a:lnTo>
                    <a:lnTo>
                      <a:pt x="2358" y="20"/>
                    </a:lnTo>
                    <a:lnTo>
                      <a:pt x="2360" y="20"/>
                    </a:lnTo>
                    <a:lnTo>
                      <a:pt x="2361" y="20"/>
                    </a:lnTo>
                    <a:lnTo>
                      <a:pt x="2363" y="20"/>
                    </a:lnTo>
                    <a:lnTo>
                      <a:pt x="2364" y="20"/>
                    </a:lnTo>
                    <a:lnTo>
                      <a:pt x="2366" y="20"/>
                    </a:lnTo>
                    <a:lnTo>
                      <a:pt x="2367" y="19"/>
                    </a:lnTo>
                    <a:lnTo>
                      <a:pt x="2369" y="19"/>
                    </a:lnTo>
                    <a:lnTo>
                      <a:pt x="2370" y="19"/>
                    </a:lnTo>
                    <a:lnTo>
                      <a:pt x="2372" y="19"/>
                    </a:lnTo>
                    <a:lnTo>
                      <a:pt x="2374" y="19"/>
                    </a:lnTo>
                    <a:lnTo>
                      <a:pt x="2375" y="18"/>
                    </a:lnTo>
                    <a:lnTo>
                      <a:pt x="2376" y="18"/>
                    </a:lnTo>
                    <a:lnTo>
                      <a:pt x="2378" y="18"/>
                    </a:lnTo>
                    <a:lnTo>
                      <a:pt x="2380" y="17"/>
                    </a:lnTo>
                    <a:lnTo>
                      <a:pt x="2381" y="16"/>
                    </a:lnTo>
                    <a:lnTo>
                      <a:pt x="2383" y="16"/>
                    </a:lnTo>
                    <a:lnTo>
                      <a:pt x="2384" y="15"/>
                    </a:lnTo>
                    <a:lnTo>
                      <a:pt x="2386" y="15"/>
                    </a:lnTo>
                    <a:lnTo>
                      <a:pt x="2387" y="14"/>
                    </a:lnTo>
                    <a:lnTo>
                      <a:pt x="2389" y="13"/>
                    </a:lnTo>
                    <a:lnTo>
                      <a:pt x="2390" y="13"/>
                    </a:lnTo>
                    <a:lnTo>
                      <a:pt x="2392" y="12"/>
                    </a:lnTo>
                    <a:lnTo>
                      <a:pt x="2393" y="11"/>
                    </a:lnTo>
                    <a:lnTo>
                      <a:pt x="2395" y="10"/>
                    </a:lnTo>
                    <a:lnTo>
                      <a:pt x="2396" y="9"/>
                    </a:lnTo>
                    <a:lnTo>
                      <a:pt x="2398" y="8"/>
                    </a:lnTo>
                    <a:lnTo>
                      <a:pt x="2399" y="7"/>
                    </a:lnTo>
                    <a:lnTo>
                      <a:pt x="2401" y="6"/>
                    </a:lnTo>
                    <a:lnTo>
                      <a:pt x="2403" y="6"/>
                    </a:lnTo>
                    <a:lnTo>
                      <a:pt x="2404" y="5"/>
                    </a:lnTo>
                    <a:lnTo>
                      <a:pt x="2405" y="4"/>
                    </a:lnTo>
                    <a:lnTo>
                      <a:pt x="2407" y="3"/>
                    </a:lnTo>
                    <a:lnTo>
                      <a:pt x="2409" y="2"/>
                    </a:lnTo>
                    <a:lnTo>
                      <a:pt x="2410" y="2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0"/>
                    </a:lnTo>
                    <a:lnTo>
                      <a:pt x="2416" y="0"/>
                    </a:lnTo>
                    <a:lnTo>
                      <a:pt x="2418" y="0"/>
                    </a:lnTo>
                    <a:lnTo>
                      <a:pt x="2419" y="0"/>
                    </a:lnTo>
                    <a:lnTo>
                      <a:pt x="2421" y="0"/>
                    </a:lnTo>
                    <a:lnTo>
                      <a:pt x="2422" y="0"/>
                    </a:lnTo>
                    <a:lnTo>
                      <a:pt x="2424" y="0"/>
                    </a:lnTo>
                    <a:lnTo>
                      <a:pt x="2425" y="0"/>
                    </a:lnTo>
                    <a:lnTo>
                      <a:pt x="2427" y="0"/>
                    </a:lnTo>
                    <a:lnTo>
                      <a:pt x="2428" y="1"/>
                    </a:lnTo>
                    <a:lnTo>
                      <a:pt x="2430" y="1"/>
                    </a:lnTo>
                    <a:lnTo>
                      <a:pt x="2431" y="2"/>
                    </a:lnTo>
                    <a:lnTo>
                      <a:pt x="2433" y="2"/>
                    </a:lnTo>
                    <a:lnTo>
                      <a:pt x="2434" y="3"/>
                    </a:lnTo>
                    <a:lnTo>
                      <a:pt x="2436" y="3"/>
                    </a:lnTo>
                    <a:lnTo>
                      <a:pt x="2437" y="4"/>
                    </a:lnTo>
                    <a:lnTo>
                      <a:pt x="2439" y="5"/>
                    </a:lnTo>
                    <a:lnTo>
                      <a:pt x="2440" y="5"/>
                    </a:lnTo>
                    <a:lnTo>
                      <a:pt x="2442" y="6"/>
                    </a:lnTo>
                    <a:lnTo>
                      <a:pt x="2443" y="6"/>
                    </a:lnTo>
                    <a:lnTo>
                      <a:pt x="2445" y="7"/>
                    </a:lnTo>
                    <a:lnTo>
                      <a:pt x="2447" y="8"/>
                    </a:lnTo>
                    <a:lnTo>
                      <a:pt x="2448" y="8"/>
                    </a:lnTo>
                    <a:lnTo>
                      <a:pt x="2449" y="9"/>
                    </a:lnTo>
                    <a:lnTo>
                      <a:pt x="2451" y="9"/>
                    </a:lnTo>
                    <a:lnTo>
                      <a:pt x="2453" y="9"/>
                    </a:lnTo>
                    <a:lnTo>
                      <a:pt x="2454" y="10"/>
                    </a:lnTo>
                    <a:lnTo>
                      <a:pt x="2456" y="10"/>
                    </a:lnTo>
                    <a:lnTo>
                      <a:pt x="2457" y="10"/>
                    </a:lnTo>
                    <a:lnTo>
                      <a:pt x="2459" y="10"/>
                    </a:lnTo>
                    <a:lnTo>
                      <a:pt x="2460" y="11"/>
                    </a:lnTo>
                    <a:lnTo>
                      <a:pt x="2462" y="11"/>
                    </a:lnTo>
                    <a:lnTo>
                      <a:pt x="2463" y="11"/>
                    </a:lnTo>
                    <a:lnTo>
                      <a:pt x="2465" y="11"/>
                    </a:lnTo>
                    <a:lnTo>
                      <a:pt x="2466" y="12"/>
                    </a:lnTo>
                    <a:lnTo>
                      <a:pt x="2468" y="12"/>
                    </a:lnTo>
                    <a:lnTo>
                      <a:pt x="2469" y="12"/>
                    </a:lnTo>
                    <a:lnTo>
                      <a:pt x="2471" y="12"/>
                    </a:lnTo>
                    <a:lnTo>
                      <a:pt x="2472" y="12"/>
                    </a:lnTo>
                    <a:lnTo>
                      <a:pt x="2474" y="13"/>
                    </a:lnTo>
                    <a:lnTo>
                      <a:pt x="2476" y="13"/>
                    </a:lnTo>
                    <a:lnTo>
                      <a:pt x="2477" y="13"/>
                    </a:lnTo>
                    <a:lnTo>
                      <a:pt x="2478" y="13"/>
                    </a:lnTo>
                    <a:lnTo>
                      <a:pt x="2480" y="14"/>
                    </a:lnTo>
                    <a:lnTo>
                      <a:pt x="2482" y="14"/>
                    </a:lnTo>
                    <a:lnTo>
                      <a:pt x="2483" y="15"/>
                    </a:lnTo>
                    <a:lnTo>
                      <a:pt x="2485" y="15"/>
                    </a:lnTo>
                    <a:lnTo>
                      <a:pt x="2486" y="16"/>
                    </a:lnTo>
                    <a:lnTo>
                      <a:pt x="2488" y="17"/>
                    </a:lnTo>
                    <a:lnTo>
                      <a:pt x="2489" y="18"/>
                    </a:lnTo>
                    <a:lnTo>
                      <a:pt x="2491" y="18"/>
                    </a:lnTo>
                    <a:lnTo>
                      <a:pt x="2492" y="19"/>
                    </a:lnTo>
                    <a:lnTo>
                      <a:pt x="2494" y="20"/>
                    </a:lnTo>
                    <a:lnTo>
                      <a:pt x="2495" y="20"/>
                    </a:lnTo>
                    <a:lnTo>
                      <a:pt x="2497" y="21"/>
                    </a:lnTo>
                    <a:lnTo>
                      <a:pt x="2498" y="22"/>
                    </a:lnTo>
                    <a:lnTo>
                      <a:pt x="2500" y="23"/>
                    </a:lnTo>
                    <a:lnTo>
                      <a:pt x="2501" y="24"/>
                    </a:lnTo>
                    <a:lnTo>
                      <a:pt x="2503" y="24"/>
                    </a:lnTo>
                    <a:lnTo>
                      <a:pt x="2504" y="25"/>
                    </a:lnTo>
                    <a:lnTo>
                      <a:pt x="2506" y="26"/>
                    </a:lnTo>
                    <a:lnTo>
                      <a:pt x="2507" y="26"/>
                    </a:lnTo>
                    <a:lnTo>
                      <a:pt x="2509" y="27"/>
                    </a:lnTo>
                    <a:lnTo>
                      <a:pt x="2510" y="28"/>
                    </a:lnTo>
                    <a:lnTo>
                      <a:pt x="2512" y="28"/>
                    </a:lnTo>
                    <a:lnTo>
                      <a:pt x="2514" y="29"/>
                    </a:lnTo>
                    <a:lnTo>
                      <a:pt x="2515" y="29"/>
                    </a:lnTo>
                    <a:lnTo>
                      <a:pt x="2516" y="30"/>
                    </a:lnTo>
                    <a:lnTo>
                      <a:pt x="2518" y="30"/>
                    </a:lnTo>
                    <a:lnTo>
                      <a:pt x="2520" y="30"/>
                    </a:lnTo>
                    <a:lnTo>
                      <a:pt x="2521" y="30"/>
                    </a:lnTo>
                    <a:lnTo>
                      <a:pt x="2522" y="31"/>
                    </a:lnTo>
                    <a:lnTo>
                      <a:pt x="2524" y="31"/>
                    </a:lnTo>
                    <a:lnTo>
                      <a:pt x="2526" y="31"/>
                    </a:lnTo>
                    <a:lnTo>
                      <a:pt x="2527" y="31"/>
                    </a:lnTo>
                    <a:lnTo>
                      <a:pt x="2529" y="31"/>
                    </a:lnTo>
                    <a:lnTo>
                      <a:pt x="2530" y="31"/>
                    </a:lnTo>
                    <a:lnTo>
                      <a:pt x="2532" y="31"/>
                    </a:lnTo>
                    <a:lnTo>
                      <a:pt x="2533" y="31"/>
                    </a:lnTo>
                    <a:lnTo>
                      <a:pt x="2535" y="31"/>
                    </a:lnTo>
                    <a:lnTo>
                      <a:pt x="2536" y="30"/>
                    </a:lnTo>
                    <a:lnTo>
                      <a:pt x="2538" y="30"/>
                    </a:lnTo>
                    <a:lnTo>
                      <a:pt x="2539" y="30"/>
                    </a:lnTo>
                    <a:lnTo>
                      <a:pt x="2541" y="30"/>
                    </a:lnTo>
                    <a:lnTo>
                      <a:pt x="2542" y="30"/>
                    </a:lnTo>
                    <a:lnTo>
                      <a:pt x="2544" y="30"/>
                    </a:lnTo>
                    <a:lnTo>
                      <a:pt x="2545" y="29"/>
                    </a:lnTo>
                    <a:lnTo>
                      <a:pt x="2547" y="29"/>
                    </a:lnTo>
                    <a:lnTo>
                      <a:pt x="2549" y="29"/>
                    </a:lnTo>
                    <a:lnTo>
                      <a:pt x="2550" y="29"/>
                    </a:lnTo>
                    <a:lnTo>
                      <a:pt x="2551" y="28"/>
                    </a:lnTo>
                    <a:lnTo>
                      <a:pt x="2553" y="28"/>
                    </a:lnTo>
                    <a:lnTo>
                      <a:pt x="2555" y="28"/>
                    </a:lnTo>
                    <a:lnTo>
                      <a:pt x="2556" y="28"/>
                    </a:lnTo>
                    <a:lnTo>
                      <a:pt x="2558" y="27"/>
                    </a:lnTo>
                    <a:lnTo>
                      <a:pt x="2559" y="27"/>
                    </a:lnTo>
                    <a:lnTo>
                      <a:pt x="2561" y="27"/>
                    </a:lnTo>
                    <a:lnTo>
                      <a:pt x="2562" y="26"/>
                    </a:lnTo>
                    <a:lnTo>
                      <a:pt x="2564" y="26"/>
                    </a:lnTo>
                    <a:lnTo>
                      <a:pt x="2565" y="26"/>
                    </a:lnTo>
                    <a:lnTo>
                      <a:pt x="2567" y="26"/>
                    </a:lnTo>
                    <a:lnTo>
                      <a:pt x="2568" y="25"/>
                    </a:lnTo>
                    <a:lnTo>
                      <a:pt x="2570" y="25"/>
                    </a:lnTo>
                    <a:lnTo>
                      <a:pt x="2571" y="25"/>
                    </a:lnTo>
                    <a:lnTo>
                      <a:pt x="2573" y="25"/>
                    </a:lnTo>
                    <a:lnTo>
                      <a:pt x="2574" y="24"/>
                    </a:lnTo>
                    <a:lnTo>
                      <a:pt x="2576" y="24"/>
                    </a:lnTo>
                    <a:lnTo>
                      <a:pt x="2577" y="24"/>
                    </a:lnTo>
                    <a:lnTo>
                      <a:pt x="2579" y="24"/>
                    </a:lnTo>
                    <a:lnTo>
                      <a:pt x="2580" y="24"/>
                    </a:lnTo>
                    <a:lnTo>
                      <a:pt x="2582" y="24"/>
                    </a:lnTo>
                    <a:lnTo>
                      <a:pt x="2583" y="24"/>
                    </a:lnTo>
                    <a:lnTo>
                      <a:pt x="2585" y="24"/>
                    </a:lnTo>
                    <a:lnTo>
                      <a:pt x="2587" y="24"/>
                    </a:lnTo>
                    <a:lnTo>
                      <a:pt x="2588" y="25"/>
                    </a:lnTo>
                    <a:lnTo>
                      <a:pt x="2589" y="25"/>
                    </a:lnTo>
                    <a:lnTo>
                      <a:pt x="2591" y="25"/>
                    </a:lnTo>
                    <a:lnTo>
                      <a:pt x="2593" y="25"/>
                    </a:lnTo>
                    <a:lnTo>
                      <a:pt x="2594" y="26"/>
                    </a:lnTo>
                    <a:lnTo>
                      <a:pt x="2595" y="26"/>
                    </a:lnTo>
                    <a:lnTo>
                      <a:pt x="2597" y="27"/>
                    </a:lnTo>
                    <a:lnTo>
                      <a:pt x="2599" y="27"/>
                    </a:lnTo>
                    <a:lnTo>
                      <a:pt x="2600" y="28"/>
                    </a:lnTo>
                    <a:lnTo>
                      <a:pt x="2602" y="28"/>
                    </a:lnTo>
                    <a:lnTo>
                      <a:pt x="2603" y="28"/>
                    </a:lnTo>
                    <a:lnTo>
                      <a:pt x="2605" y="29"/>
                    </a:lnTo>
                    <a:lnTo>
                      <a:pt x="2606" y="30"/>
                    </a:lnTo>
                    <a:lnTo>
                      <a:pt x="2608" y="30"/>
                    </a:lnTo>
                    <a:lnTo>
                      <a:pt x="2609" y="30"/>
                    </a:lnTo>
                    <a:lnTo>
                      <a:pt x="2611" y="31"/>
                    </a:lnTo>
                    <a:lnTo>
                      <a:pt x="2612" y="31"/>
                    </a:lnTo>
                    <a:lnTo>
                      <a:pt x="2614" y="31"/>
                    </a:lnTo>
                    <a:lnTo>
                      <a:pt x="2616" y="31"/>
                    </a:lnTo>
                    <a:lnTo>
                      <a:pt x="2617" y="31"/>
                    </a:lnTo>
                    <a:lnTo>
                      <a:pt x="2618" y="31"/>
                    </a:lnTo>
                    <a:lnTo>
                      <a:pt x="2620" y="31"/>
                    </a:lnTo>
                    <a:lnTo>
                      <a:pt x="2622" y="31"/>
                    </a:lnTo>
                    <a:lnTo>
                      <a:pt x="2623" y="31"/>
                    </a:lnTo>
                    <a:lnTo>
                      <a:pt x="2624" y="31"/>
                    </a:lnTo>
                    <a:lnTo>
                      <a:pt x="2626" y="31"/>
                    </a:lnTo>
                    <a:lnTo>
                      <a:pt x="2628" y="30"/>
                    </a:lnTo>
                    <a:lnTo>
                      <a:pt x="2629" y="30"/>
                    </a:lnTo>
                    <a:lnTo>
                      <a:pt x="2631" y="30"/>
                    </a:lnTo>
                    <a:lnTo>
                      <a:pt x="2632" y="29"/>
                    </a:lnTo>
                    <a:lnTo>
                      <a:pt x="2634" y="29"/>
                    </a:lnTo>
                    <a:lnTo>
                      <a:pt x="2635" y="28"/>
                    </a:lnTo>
                    <a:lnTo>
                      <a:pt x="2637" y="28"/>
                    </a:lnTo>
                    <a:lnTo>
                      <a:pt x="2638" y="28"/>
                    </a:lnTo>
                    <a:lnTo>
                      <a:pt x="2640" y="27"/>
                    </a:lnTo>
                    <a:lnTo>
                      <a:pt x="2641" y="27"/>
                    </a:lnTo>
                    <a:lnTo>
                      <a:pt x="2643" y="27"/>
                    </a:lnTo>
                    <a:lnTo>
                      <a:pt x="2644" y="27"/>
                    </a:lnTo>
                    <a:lnTo>
                      <a:pt x="2646" y="27"/>
                    </a:lnTo>
                    <a:lnTo>
                      <a:pt x="2647" y="27"/>
                    </a:lnTo>
                    <a:lnTo>
                      <a:pt x="2649" y="27"/>
                    </a:lnTo>
                    <a:lnTo>
                      <a:pt x="2650" y="28"/>
                    </a:lnTo>
                    <a:lnTo>
                      <a:pt x="2652" y="28"/>
                    </a:lnTo>
                    <a:lnTo>
                      <a:pt x="2653" y="28"/>
                    </a:lnTo>
                    <a:lnTo>
                      <a:pt x="2655" y="29"/>
                    </a:lnTo>
                    <a:lnTo>
                      <a:pt x="2656" y="30"/>
                    </a:lnTo>
                    <a:lnTo>
                      <a:pt x="2658" y="30"/>
                    </a:lnTo>
                    <a:lnTo>
                      <a:pt x="2660" y="31"/>
                    </a:lnTo>
                    <a:lnTo>
                      <a:pt x="2661" y="31"/>
                    </a:lnTo>
                    <a:lnTo>
                      <a:pt x="2662" y="32"/>
                    </a:lnTo>
                    <a:lnTo>
                      <a:pt x="2664" y="33"/>
                    </a:lnTo>
                    <a:lnTo>
                      <a:pt x="2666" y="34"/>
                    </a:lnTo>
                    <a:lnTo>
                      <a:pt x="2667" y="34"/>
                    </a:lnTo>
                    <a:lnTo>
                      <a:pt x="2669" y="35"/>
                    </a:lnTo>
                    <a:lnTo>
                      <a:pt x="2670" y="36"/>
                    </a:lnTo>
                    <a:lnTo>
                      <a:pt x="2672" y="37"/>
                    </a:lnTo>
                    <a:lnTo>
                      <a:pt x="2673" y="37"/>
                    </a:lnTo>
                    <a:lnTo>
                      <a:pt x="2675" y="38"/>
                    </a:lnTo>
                    <a:lnTo>
                      <a:pt x="2676" y="38"/>
                    </a:lnTo>
                    <a:lnTo>
                      <a:pt x="2678" y="39"/>
                    </a:lnTo>
                    <a:lnTo>
                      <a:pt x="2679" y="39"/>
                    </a:lnTo>
                    <a:lnTo>
                      <a:pt x="2681" y="39"/>
                    </a:lnTo>
                    <a:lnTo>
                      <a:pt x="2682" y="39"/>
                    </a:lnTo>
                    <a:lnTo>
                      <a:pt x="2684" y="39"/>
                    </a:lnTo>
                    <a:lnTo>
                      <a:pt x="2685" y="39"/>
                    </a:lnTo>
                    <a:lnTo>
                      <a:pt x="2687" y="39"/>
                    </a:lnTo>
                    <a:lnTo>
                      <a:pt x="2689" y="39"/>
                    </a:lnTo>
                    <a:lnTo>
                      <a:pt x="2690" y="38"/>
                    </a:lnTo>
                    <a:lnTo>
                      <a:pt x="2691" y="38"/>
                    </a:lnTo>
                    <a:lnTo>
                      <a:pt x="2693" y="37"/>
                    </a:lnTo>
                    <a:lnTo>
                      <a:pt x="2695" y="37"/>
                    </a:lnTo>
                    <a:lnTo>
                      <a:pt x="2696" y="36"/>
                    </a:lnTo>
                    <a:lnTo>
                      <a:pt x="2697" y="36"/>
                    </a:lnTo>
                    <a:lnTo>
                      <a:pt x="2699" y="35"/>
                    </a:lnTo>
                    <a:lnTo>
                      <a:pt x="2701" y="34"/>
                    </a:lnTo>
                    <a:lnTo>
                      <a:pt x="2702" y="33"/>
                    </a:lnTo>
                    <a:lnTo>
                      <a:pt x="2704" y="33"/>
                    </a:lnTo>
                    <a:lnTo>
                      <a:pt x="2705" y="32"/>
                    </a:lnTo>
                    <a:lnTo>
                      <a:pt x="2707" y="31"/>
                    </a:lnTo>
                    <a:lnTo>
                      <a:pt x="2708" y="31"/>
                    </a:lnTo>
                    <a:lnTo>
                      <a:pt x="2710" y="30"/>
                    </a:lnTo>
                    <a:lnTo>
                      <a:pt x="2711" y="30"/>
                    </a:lnTo>
                    <a:lnTo>
                      <a:pt x="2713" y="30"/>
                    </a:lnTo>
                    <a:lnTo>
                      <a:pt x="2714" y="29"/>
                    </a:lnTo>
                    <a:lnTo>
                      <a:pt x="2716" y="29"/>
                    </a:lnTo>
                    <a:lnTo>
                      <a:pt x="2717" y="28"/>
                    </a:lnTo>
                    <a:lnTo>
                      <a:pt x="2719" y="28"/>
                    </a:lnTo>
                    <a:lnTo>
                      <a:pt x="2720" y="28"/>
                    </a:lnTo>
                    <a:lnTo>
                      <a:pt x="2722" y="28"/>
                    </a:lnTo>
                    <a:lnTo>
                      <a:pt x="2723" y="28"/>
                    </a:lnTo>
                    <a:lnTo>
                      <a:pt x="2725" y="29"/>
                    </a:lnTo>
                    <a:lnTo>
                      <a:pt x="2726" y="29"/>
                    </a:lnTo>
                    <a:lnTo>
                      <a:pt x="2728" y="29"/>
                    </a:lnTo>
                    <a:lnTo>
                      <a:pt x="2729" y="30"/>
                    </a:lnTo>
                    <a:lnTo>
                      <a:pt x="2731" y="30"/>
                    </a:lnTo>
                    <a:lnTo>
                      <a:pt x="2733" y="30"/>
                    </a:lnTo>
                    <a:lnTo>
                      <a:pt x="2734" y="30"/>
                    </a:lnTo>
                    <a:lnTo>
                      <a:pt x="2735" y="31"/>
                    </a:lnTo>
                    <a:lnTo>
                      <a:pt x="2737" y="31"/>
                    </a:lnTo>
                    <a:lnTo>
                      <a:pt x="2739" y="31"/>
                    </a:lnTo>
                    <a:lnTo>
                      <a:pt x="2740" y="32"/>
                    </a:lnTo>
                    <a:lnTo>
                      <a:pt x="2742" y="32"/>
                    </a:lnTo>
                    <a:lnTo>
                      <a:pt x="2743" y="32"/>
                    </a:lnTo>
                    <a:lnTo>
                      <a:pt x="2745" y="32"/>
                    </a:lnTo>
                    <a:lnTo>
                      <a:pt x="2746" y="32"/>
                    </a:lnTo>
                    <a:lnTo>
                      <a:pt x="2748" y="33"/>
                    </a:lnTo>
                    <a:lnTo>
                      <a:pt x="2749" y="33"/>
                    </a:lnTo>
                    <a:lnTo>
                      <a:pt x="2751" y="33"/>
                    </a:lnTo>
                    <a:lnTo>
                      <a:pt x="2752" y="33"/>
                    </a:lnTo>
                    <a:lnTo>
                      <a:pt x="2754" y="33"/>
                    </a:lnTo>
                    <a:lnTo>
                      <a:pt x="2755" y="33"/>
                    </a:lnTo>
                    <a:lnTo>
                      <a:pt x="2757" y="33"/>
                    </a:lnTo>
                    <a:lnTo>
                      <a:pt x="2758" y="33"/>
                    </a:lnTo>
                    <a:lnTo>
                      <a:pt x="2760" y="33"/>
                    </a:lnTo>
                    <a:lnTo>
                      <a:pt x="2762" y="33"/>
                    </a:lnTo>
                    <a:lnTo>
                      <a:pt x="2763" y="32"/>
                    </a:lnTo>
                    <a:lnTo>
                      <a:pt x="2764" y="32"/>
                    </a:lnTo>
                    <a:lnTo>
                      <a:pt x="2766" y="32"/>
                    </a:lnTo>
                    <a:lnTo>
                      <a:pt x="2768" y="32"/>
                    </a:lnTo>
                    <a:lnTo>
                      <a:pt x="2769" y="32"/>
                    </a:lnTo>
                    <a:lnTo>
                      <a:pt x="2771" y="32"/>
                    </a:lnTo>
                    <a:lnTo>
                      <a:pt x="2772" y="33"/>
                    </a:lnTo>
                    <a:lnTo>
                      <a:pt x="2774" y="33"/>
                    </a:lnTo>
                    <a:lnTo>
                      <a:pt x="2775" y="33"/>
                    </a:lnTo>
                    <a:lnTo>
                      <a:pt x="2777" y="33"/>
                    </a:lnTo>
                    <a:lnTo>
                      <a:pt x="2778" y="33"/>
                    </a:lnTo>
                    <a:lnTo>
                      <a:pt x="2780" y="33"/>
                    </a:lnTo>
                    <a:lnTo>
                      <a:pt x="2781" y="33"/>
                    </a:lnTo>
                    <a:lnTo>
                      <a:pt x="2783" y="34"/>
                    </a:lnTo>
                    <a:lnTo>
                      <a:pt x="2784" y="34"/>
                    </a:lnTo>
                    <a:lnTo>
                      <a:pt x="2786" y="34"/>
                    </a:lnTo>
                    <a:lnTo>
                      <a:pt x="2787" y="35"/>
                    </a:lnTo>
                    <a:lnTo>
                      <a:pt x="2789" y="35"/>
                    </a:lnTo>
                    <a:lnTo>
                      <a:pt x="2790" y="35"/>
                    </a:lnTo>
                    <a:lnTo>
                      <a:pt x="2792" y="36"/>
                    </a:lnTo>
                    <a:lnTo>
                      <a:pt x="2793" y="36"/>
                    </a:lnTo>
                    <a:lnTo>
                      <a:pt x="2795" y="36"/>
                    </a:lnTo>
                    <a:lnTo>
                      <a:pt x="2796" y="36"/>
                    </a:lnTo>
                    <a:lnTo>
                      <a:pt x="2798" y="36"/>
                    </a:lnTo>
                    <a:lnTo>
                      <a:pt x="2799" y="36"/>
                    </a:lnTo>
                    <a:lnTo>
                      <a:pt x="2801" y="36"/>
                    </a:lnTo>
                    <a:lnTo>
                      <a:pt x="2802" y="36"/>
                    </a:lnTo>
                    <a:lnTo>
                      <a:pt x="2804" y="36"/>
                    </a:lnTo>
                    <a:lnTo>
                      <a:pt x="2806" y="36"/>
                    </a:lnTo>
                    <a:lnTo>
                      <a:pt x="2807" y="36"/>
                    </a:lnTo>
                    <a:lnTo>
                      <a:pt x="2808" y="35"/>
                    </a:lnTo>
                    <a:lnTo>
                      <a:pt x="2810" y="34"/>
                    </a:lnTo>
                    <a:lnTo>
                      <a:pt x="2812" y="34"/>
                    </a:lnTo>
                    <a:lnTo>
                      <a:pt x="2813" y="33"/>
                    </a:lnTo>
                    <a:lnTo>
                      <a:pt x="2815" y="33"/>
                    </a:lnTo>
                    <a:lnTo>
                      <a:pt x="2816" y="32"/>
                    </a:lnTo>
                    <a:lnTo>
                      <a:pt x="2818" y="32"/>
                    </a:lnTo>
                    <a:lnTo>
                      <a:pt x="2819" y="31"/>
                    </a:lnTo>
                    <a:lnTo>
                      <a:pt x="2821" y="30"/>
                    </a:lnTo>
                    <a:lnTo>
                      <a:pt x="2822" y="29"/>
                    </a:lnTo>
                    <a:lnTo>
                      <a:pt x="2824" y="28"/>
                    </a:lnTo>
                    <a:lnTo>
                      <a:pt x="2825" y="28"/>
                    </a:lnTo>
                    <a:lnTo>
                      <a:pt x="2827" y="27"/>
                    </a:lnTo>
                    <a:lnTo>
                      <a:pt x="2828" y="26"/>
                    </a:lnTo>
                    <a:lnTo>
                      <a:pt x="2830" y="25"/>
                    </a:lnTo>
                    <a:lnTo>
                      <a:pt x="2831" y="25"/>
                    </a:lnTo>
                    <a:lnTo>
                      <a:pt x="2833" y="24"/>
                    </a:lnTo>
                    <a:lnTo>
                      <a:pt x="2835" y="23"/>
                    </a:lnTo>
                    <a:lnTo>
                      <a:pt x="2836" y="22"/>
                    </a:lnTo>
                    <a:lnTo>
                      <a:pt x="2837" y="22"/>
                    </a:lnTo>
                    <a:lnTo>
                      <a:pt x="2839" y="21"/>
                    </a:lnTo>
                    <a:lnTo>
                      <a:pt x="2841" y="21"/>
                    </a:lnTo>
                    <a:lnTo>
                      <a:pt x="2842" y="21"/>
                    </a:lnTo>
                    <a:lnTo>
                      <a:pt x="2844" y="20"/>
                    </a:lnTo>
                    <a:lnTo>
                      <a:pt x="2845" y="20"/>
                    </a:lnTo>
                    <a:lnTo>
                      <a:pt x="2847" y="20"/>
                    </a:lnTo>
                    <a:lnTo>
                      <a:pt x="2848" y="20"/>
                    </a:lnTo>
                    <a:lnTo>
                      <a:pt x="2850" y="20"/>
                    </a:lnTo>
                    <a:lnTo>
                      <a:pt x="2851" y="20"/>
                    </a:lnTo>
                    <a:lnTo>
                      <a:pt x="2853" y="20"/>
                    </a:lnTo>
                    <a:lnTo>
                      <a:pt x="2854" y="21"/>
                    </a:lnTo>
                    <a:lnTo>
                      <a:pt x="2856" y="21"/>
                    </a:lnTo>
                    <a:lnTo>
                      <a:pt x="2857" y="21"/>
                    </a:lnTo>
                    <a:lnTo>
                      <a:pt x="2859" y="21"/>
                    </a:lnTo>
                    <a:lnTo>
                      <a:pt x="2860" y="22"/>
                    </a:lnTo>
                    <a:lnTo>
                      <a:pt x="2862" y="22"/>
                    </a:lnTo>
                    <a:lnTo>
                      <a:pt x="2863" y="22"/>
                    </a:lnTo>
                    <a:lnTo>
                      <a:pt x="2865" y="23"/>
                    </a:lnTo>
                    <a:lnTo>
                      <a:pt x="2866" y="23"/>
                    </a:lnTo>
                    <a:lnTo>
                      <a:pt x="2868" y="24"/>
                    </a:lnTo>
                    <a:lnTo>
                      <a:pt x="2869" y="24"/>
                    </a:lnTo>
                    <a:lnTo>
                      <a:pt x="2871" y="24"/>
                    </a:lnTo>
                    <a:lnTo>
                      <a:pt x="2873" y="24"/>
                    </a:lnTo>
                    <a:lnTo>
                      <a:pt x="2874" y="25"/>
                    </a:lnTo>
                    <a:lnTo>
                      <a:pt x="2875" y="25"/>
                    </a:lnTo>
                    <a:lnTo>
                      <a:pt x="2877" y="25"/>
                    </a:lnTo>
                    <a:lnTo>
                      <a:pt x="2879" y="25"/>
                    </a:lnTo>
                    <a:lnTo>
                      <a:pt x="2880" y="25"/>
                    </a:lnTo>
                    <a:lnTo>
                      <a:pt x="2881" y="25"/>
                    </a:lnTo>
                    <a:lnTo>
                      <a:pt x="2883" y="25"/>
                    </a:lnTo>
                    <a:lnTo>
                      <a:pt x="2885" y="25"/>
                    </a:lnTo>
                    <a:lnTo>
                      <a:pt x="2886" y="25"/>
                    </a:lnTo>
                    <a:lnTo>
                      <a:pt x="2888" y="25"/>
                    </a:lnTo>
                    <a:lnTo>
                      <a:pt x="2889" y="25"/>
                    </a:lnTo>
                    <a:lnTo>
                      <a:pt x="2891" y="25"/>
                    </a:lnTo>
                    <a:lnTo>
                      <a:pt x="2892" y="25"/>
                    </a:lnTo>
                    <a:lnTo>
                      <a:pt x="2894" y="25"/>
                    </a:lnTo>
                    <a:lnTo>
                      <a:pt x="2895" y="25"/>
                    </a:lnTo>
                    <a:lnTo>
                      <a:pt x="2897" y="25"/>
                    </a:lnTo>
                    <a:lnTo>
                      <a:pt x="2898" y="25"/>
                    </a:lnTo>
                    <a:lnTo>
                      <a:pt x="2900" y="25"/>
                    </a:lnTo>
                    <a:lnTo>
                      <a:pt x="2902" y="25"/>
                    </a:lnTo>
                    <a:lnTo>
                      <a:pt x="2903" y="25"/>
                    </a:lnTo>
                    <a:lnTo>
                      <a:pt x="2904" y="25"/>
                    </a:lnTo>
                    <a:lnTo>
                      <a:pt x="2906" y="25"/>
                    </a:lnTo>
                    <a:lnTo>
                      <a:pt x="2908" y="25"/>
                    </a:lnTo>
                    <a:lnTo>
                      <a:pt x="2909" y="25"/>
                    </a:lnTo>
                    <a:lnTo>
                      <a:pt x="2910" y="26"/>
                    </a:lnTo>
                    <a:lnTo>
                      <a:pt x="2912" y="26"/>
                    </a:lnTo>
                    <a:lnTo>
                      <a:pt x="2914" y="26"/>
                    </a:lnTo>
                    <a:lnTo>
                      <a:pt x="2915" y="27"/>
                    </a:lnTo>
                    <a:lnTo>
                      <a:pt x="2917" y="27"/>
                    </a:lnTo>
                    <a:lnTo>
                      <a:pt x="2918" y="28"/>
                    </a:lnTo>
                    <a:lnTo>
                      <a:pt x="2920" y="29"/>
                    </a:lnTo>
                    <a:lnTo>
                      <a:pt x="2921" y="29"/>
                    </a:lnTo>
                    <a:lnTo>
                      <a:pt x="2923" y="30"/>
                    </a:lnTo>
                    <a:lnTo>
                      <a:pt x="2924" y="31"/>
                    </a:lnTo>
                    <a:lnTo>
                      <a:pt x="2926" y="31"/>
                    </a:lnTo>
                    <a:lnTo>
                      <a:pt x="2927" y="32"/>
                    </a:lnTo>
                    <a:lnTo>
                      <a:pt x="2929" y="33"/>
                    </a:lnTo>
                    <a:lnTo>
                      <a:pt x="2930" y="33"/>
                    </a:lnTo>
                    <a:lnTo>
                      <a:pt x="2932" y="34"/>
                    </a:lnTo>
                    <a:lnTo>
                      <a:pt x="2933" y="35"/>
                    </a:lnTo>
                    <a:lnTo>
                      <a:pt x="2935" y="35"/>
                    </a:lnTo>
                    <a:lnTo>
                      <a:pt x="2936" y="36"/>
                    </a:lnTo>
                    <a:lnTo>
                      <a:pt x="2938" y="37"/>
                    </a:lnTo>
                    <a:lnTo>
                      <a:pt x="2939" y="37"/>
                    </a:lnTo>
                    <a:lnTo>
                      <a:pt x="2941" y="37"/>
                    </a:lnTo>
                    <a:lnTo>
                      <a:pt x="2942" y="38"/>
                    </a:lnTo>
                    <a:lnTo>
                      <a:pt x="2944" y="38"/>
                    </a:lnTo>
                    <a:lnTo>
                      <a:pt x="2946" y="38"/>
                    </a:lnTo>
                    <a:lnTo>
                      <a:pt x="2947" y="39"/>
                    </a:lnTo>
                    <a:lnTo>
                      <a:pt x="2948" y="39"/>
                    </a:lnTo>
                    <a:lnTo>
                      <a:pt x="2950" y="39"/>
                    </a:lnTo>
                    <a:lnTo>
                      <a:pt x="2952" y="39"/>
                    </a:lnTo>
                    <a:lnTo>
                      <a:pt x="2953" y="39"/>
                    </a:lnTo>
                    <a:lnTo>
                      <a:pt x="2954" y="39"/>
                    </a:lnTo>
                    <a:lnTo>
                      <a:pt x="2956" y="39"/>
                    </a:lnTo>
                    <a:lnTo>
                      <a:pt x="2958" y="38"/>
                    </a:lnTo>
                    <a:lnTo>
                      <a:pt x="2959" y="38"/>
                    </a:lnTo>
                    <a:lnTo>
                      <a:pt x="2961" y="38"/>
                    </a:lnTo>
                    <a:lnTo>
                      <a:pt x="2962" y="38"/>
                    </a:lnTo>
                    <a:lnTo>
                      <a:pt x="2964" y="37"/>
                    </a:lnTo>
                    <a:lnTo>
                      <a:pt x="2965" y="37"/>
                    </a:lnTo>
                    <a:lnTo>
                      <a:pt x="2967" y="37"/>
                    </a:lnTo>
                    <a:lnTo>
                      <a:pt x="2968" y="36"/>
                    </a:lnTo>
                    <a:lnTo>
                      <a:pt x="2970" y="36"/>
                    </a:lnTo>
                    <a:lnTo>
                      <a:pt x="2971" y="36"/>
                    </a:lnTo>
                    <a:lnTo>
                      <a:pt x="2973" y="35"/>
                    </a:lnTo>
                    <a:lnTo>
                      <a:pt x="2975" y="35"/>
                    </a:lnTo>
                    <a:lnTo>
                      <a:pt x="2976" y="34"/>
                    </a:lnTo>
                    <a:lnTo>
                      <a:pt x="2977" y="34"/>
                    </a:lnTo>
                    <a:lnTo>
                      <a:pt x="2979" y="34"/>
                    </a:lnTo>
                    <a:lnTo>
                      <a:pt x="2981" y="34"/>
                    </a:lnTo>
                    <a:lnTo>
                      <a:pt x="2982" y="33"/>
                    </a:lnTo>
                    <a:lnTo>
                      <a:pt x="2983" y="33"/>
                    </a:lnTo>
                    <a:lnTo>
                      <a:pt x="2985" y="33"/>
                    </a:lnTo>
                    <a:lnTo>
                      <a:pt x="2987" y="33"/>
                    </a:lnTo>
                    <a:lnTo>
                      <a:pt x="2988" y="33"/>
                    </a:lnTo>
                    <a:lnTo>
                      <a:pt x="2990" y="33"/>
                    </a:lnTo>
                    <a:lnTo>
                      <a:pt x="2991" y="33"/>
                    </a:lnTo>
                    <a:lnTo>
                      <a:pt x="2993" y="33"/>
                    </a:lnTo>
                    <a:lnTo>
                      <a:pt x="2994" y="33"/>
                    </a:lnTo>
                    <a:lnTo>
                      <a:pt x="2996" y="33"/>
                    </a:lnTo>
                    <a:lnTo>
                      <a:pt x="2997" y="33"/>
                    </a:lnTo>
                    <a:lnTo>
                      <a:pt x="2999" y="33"/>
                    </a:lnTo>
                    <a:lnTo>
                      <a:pt x="3000" y="34"/>
                    </a:lnTo>
                    <a:lnTo>
                      <a:pt x="3002" y="34"/>
                    </a:lnTo>
                    <a:lnTo>
                      <a:pt x="3003" y="34"/>
                    </a:lnTo>
                    <a:lnTo>
                      <a:pt x="3005" y="34"/>
                    </a:lnTo>
                    <a:lnTo>
                      <a:pt x="3006" y="35"/>
                    </a:lnTo>
                    <a:lnTo>
                      <a:pt x="3008" y="35"/>
                    </a:lnTo>
                    <a:lnTo>
                      <a:pt x="3009" y="35"/>
                    </a:lnTo>
                    <a:lnTo>
                      <a:pt x="3011" y="36"/>
                    </a:lnTo>
                    <a:lnTo>
                      <a:pt x="3012" y="36"/>
                    </a:lnTo>
                    <a:lnTo>
                      <a:pt x="3014" y="36"/>
                    </a:lnTo>
                    <a:lnTo>
                      <a:pt x="3015" y="36"/>
                    </a:lnTo>
                    <a:lnTo>
                      <a:pt x="3017" y="36"/>
                    </a:lnTo>
                    <a:lnTo>
                      <a:pt x="3019" y="36"/>
                    </a:lnTo>
                    <a:lnTo>
                      <a:pt x="3020" y="36"/>
                    </a:lnTo>
                    <a:lnTo>
                      <a:pt x="3021" y="36"/>
                    </a:lnTo>
                    <a:lnTo>
                      <a:pt x="3023" y="36"/>
                    </a:lnTo>
                    <a:lnTo>
                      <a:pt x="3025" y="36"/>
                    </a:lnTo>
                    <a:lnTo>
                      <a:pt x="3026" y="36"/>
                    </a:lnTo>
                    <a:lnTo>
                      <a:pt x="3028" y="35"/>
                    </a:lnTo>
                    <a:lnTo>
                      <a:pt x="3029" y="35"/>
                    </a:lnTo>
                    <a:lnTo>
                      <a:pt x="3031" y="34"/>
                    </a:lnTo>
                    <a:lnTo>
                      <a:pt x="3032" y="34"/>
                    </a:lnTo>
                    <a:lnTo>
                      <a:pt x="3034" y="34"/>
                    </a:lnTo>
                    <a:lnTo>
                      <a:pt x="3035" y="33"/>
                    </a:lnTo>
                    <a:lnTo>
                      <a:pt x="3037" y="33"/>
                    </a:lnTo>
                    <a:lnTo>
                      <a:pt x="3038" y="32"/>
                    </a:lnTo>
                    <a:lnTo>
                      <a:pt x="3040" y="31"/>
                    </a:lnTo>
                    <a:lnTo>
                      <a:pt x="3041" y="31"/>
                    </a:lnTo>
                    <a:lnTo>
                      <a:pt x="3043" y="30"/>
                    </a:lnTo>
                    <a:lnTo>
                      <a:pt x="3044" y="29"/>
                    </a:lnTo>
                    <a:lnTo>
                      <a:pt x="3046" y="28"/>
                    </a:lnTo>
                    <a:lnTo>
                      <a:pt x="3048" y="28"/>
                    </a:lnTo>
                    <a:lnTo>
                      <a:pt x="3049" y="27"/>
                    </a:lnTo>
                    <a:lnTo>
                      <a:pt x="3050" y="26"/>
                    </a:lnTo>
                    <a:lnTo>
                      <a:pt x="3052" y="26"/>
                    </a:lnTo>
                    <a:lnTo>
                      <a:pt x="3054" y="25"/>
                    </a:lnTo>
                    <a:lnTo>
                      <a:pt x="3055" y="25"/>
                    </a:lnTo>
                    <a:lnTo>
                      <a:pt x="3056" y="25"/>
                    </a:lnTo>
                    <a:lnTo>
                      <a:pt x="3058" y="24"/>
                    </a:lnTo>
                    <a:lnTo>
                      <a:pt x="3060" y="24"/>
                    </a:lnTo>
                    <a:lnTo>
                      <a:pt x="3061" y="24"/>
                    </a:lnTo>
                    <a:lnTo>
                      <a:pt x="3063" y="24"/>
                    </a:lnTo>
                    <a:lnTo>
                      <a:pt x="3064" y="24"/>
                    </a:lnTo>
                    <a:lnTo>
                      <a:pt x="3066" y="24"/>
                    </a:lnTo>
                    <a:lnTo>
                      <a:pt x="3067" y="24"/>
                    </a:lnTo>
                    <a:lnTo>
                      <a:pt x="3069" y="24"/>
                    </a:lnTo>
                    <a:lnTo>
                      <a:pt x="3070" y="24"/>
                    </a:lnTo>
                    <a:lnTo>
                      <a:pt x="3072" y="25"/>
                    </a:lnTo>
                    <a:lnTo>
                      <a:pt x="3073" y="25"/>
                    </a:lnTo>
                    <a:lnTo>
                      <a:pt x="3075" y="25"/>
                    </a:lnTo>
                    <a:lnTo>
                      <a:pt x="3076" y="26"/>
                    </a:lnTo>
                    <a:lnTo>
                      <a:pt x="3078" y="26"/>
                    </a:lnTo>
                    <a:lnTo>
                      <a:pt x="3079" y="27"/>
                    </a:lnTo>
                    <a:lnTo>
                      <a:pt x="3081" y="27"/>
                    </a:lnTo>
                    <a:lnTo>
                      <a:pt x="3082" y="28"/>
                    </a:lnTo>
                    <a:lnTo>
                      <a:pt x="3084" y="29"/>
                    </a:lnTo>
                    <a:lnTo>
                      <a:pt x="3085" y="29"/>
                    </a:lnTo>
                    <a:lnTo>
                      <a:pt x="3087" y="30"/>
                    </a:lnTo>
                    <a:lnTo>
                      <a:pt x="3088" y="30"/>
                    </a:lnTo>
                    <a:lnTo>
                      <a:pt x="3090" y="31"/>
                    </a:lnTo>
                    <a:lnTo>
                      <a:pt x="3092" y="31"/>
                    </a:lnTo>
                    <a:lnTo>
                      <a:pt x="3093" y="31"/>
                    </a:lnTo>
                    <a:lnTo>
                      <a:pt x="3094" y="32"/>
                    </a:lnTo>
                    <a:lnTo>
                      <a:pt x="3096" y="32"/>
                    </a:lnTo>
                    <a:lnTo>
                      <a:pt x="3098" y="32"/>
                    </a:lnTo>
                    <a:lnTo>
                      <a:pt x="3099" y="32"/>
                    </a:lnTo>
                    <a:lnTo>
                      <a:pt x="3101" y="32"/>
                    </a:lnTo>
                    <a:lnTo>
                      <a:pt x="3102" y="32"/>
                    </a:lnTo>
                    <a:lnTo>
                      <a:pt x="3104" y="31"/>
                    </a:lnTo>
                    <a:lnTo>
                      <a:pt x="3105" y="31"/>
                    </a:lnTo>
                    <a:lnTo>
                      <a:pt x="3107" y="31"/>
                    </a:lnTo>
                    <a:lnTo>
                      <a:pt x="3108" y="30"/>
                    </a:lnTo>
                    <a:lnTo>
                      <a:pt x="3110" y="30"/>
                    </a:lnTo>
                    <a:lnTo>
                      <a:pt x="3111" y="29"/>
                    </a:lnTo>
                    <a:lnTo>
                      <a:pt x="3113" y="28"/>
                    </a:lnTo>
                    <a:lnTo>
                      <a:pt x="3114" y="28"/>
                    </a:lnTo>
                    <a:lnTo>
                      <a:pt x="3116" y="27"/>
                    </a:lnTo>
                    <a:lnTo>
                      <a:pt x="3117" y="26"/>
                    </a:lnTo>
                    <a:lnTo>
                      <a:pt x="3119" y="26"/>
                    </a:lnTo>
                    <a:lnTo>
                      <a:pt x="3121" y="25"/>
                    </a:lnTo>
                    <a:lnTo>
                      <a:pt x="3122" y="25"/>
                    </a:lnTo>
                    <a:lnTo>
                      <a:pt x="3123" y="24"/>
                    </a:lnTo>
                    <a:lnTo>
                      <a:pt x="3125" y="24"/>
                    </a:lnTo>
                    <a:lnTo>
                      <a:pt x="3127" y="23"/>
                    </a:lnTo>
                    <a:lnTo>
                      <a:pt x="3128" y="22"/>
                    </a:lnTo>
                    <a:lnTo>
                      <a:pt x="3130" y="22"/>
                    </a:lnTo>
                    <a:lnTo>
                      <a:pt x="3131" y="22"/>
                    </a:lnTo>
                    <a:lnTo>
                      <a:pt x="3133" y="22"/>
                    </a:lnTo>
                    <a:lnTo>
                      <a:pt x="3134" y="21"/>
                    </a:lnTo>
                    <a:lnTo>
                      <a:pt x="3136" y="21"/>
                    </a:lnTo>
                    <a:lnTo>
                      <a:pt x="3137" y="21"/>
                    </a:lnTo>
                    <a:lnTo>
                      <a:pt x="3139" y="21"/>
                    </a:lnTo>
                    <a:lnTo>
                      <a:pt x="3140" y="21"/>
                    </a:lnTo>
                    <a:lnTo>
                      <a:pt x="3142" y="21"/>
                    </a:lnTo>
                    <a:lnTo>
                      <a:pt x="3143" y="21"/>
                    </a:lnTo>
                    <a:lnTo>
                      <a:pt x="3145" y="22"/>
                    </a:lnTo>
                    <a:lnTo>
                      <a:pt x="3146" y="22"/>
                    </a:lnTo>
                    <a:lnTo>
                      <a:pt x="3148" y="22"/>
                    </a:lnTo>
                    <a:lnTo>
                      <a:pt x="3149" y="22"/>
                    </a:lnTo>
                    <a:lnTo>
                      <a:pt x="3151" y="22"/>
                    </a:lnTo>
                    <a:lnTo>
                      <a:pt x="3152" y="22"/>
                    </a:lnTo>
                    <a:lnTo>
                      <a:pt x="3154" y="22"/>
                    </a:lnTo>
                    <a:lnTo>
                      <a:pt x="3155" y="22"/>
                    </a:lnTo>
                    <a:lnTo>
                      <a:pt x="3157" y="22"/>
                    </a:lnTo>
                    <a:lnTo>
                      <a:pt x="3159" y="21"/>
                    </a:lnTo>
                    <a:lnTo>
                      <a:pt x="3160" y="21"/>
                    </a:lnTo>
                    <a:lnTo>
                      <a:pt x="3161" y="21"/>
                    </a:lnTo>
                    <a:lnTo>
                      <a:pt x="3163" y="20"/>
                    </a:lnTo>
                    <a:lnTo>
                      <a:pt x="3165" y="20"/>
                    </a:lnTo>
                    <a:lnTo>
                      <a:pt x="3166" y="19"/>
                    </a:lnTo>
                    <a:lnTo>
                      <a:pt x="3167" y="19"/>
                    </a:lnTo>
                    <a:lnTo>
                      <a:pt x="3169" y="18"/>
                    </a:lnTo>
                    <a:lnTo>
                      <a:pt x="3171" y="17"/>
                    </a:lnTo>
                    <a:lnTo>
                      <a:pt x="3172" y="16"/>
                    </a:lnTo>
                    <a:lnTo>
                      <a:pt x="3174" y="16"/>
                    </a:lnTo>
                    <a:lnTo>
                      <a:pt x="3175" y="15"/>
                    </a:lnTo>
                    <a:lnTo>
                      <a:pt x="3177" y="14"/>
                    </a:lnTo>
                    <a:lnTo>
                      <a:pt x="3178" y="13"/>
                    </a:lnTo>
                    <a:lnTo>
                      <a:pt x="3180" y="13"/>
                    </a:lnTo>
                    <a:lnTo>
                      <a:pt x="3181" y="12"/>
                    </a:lnTo>
                    <a:lnTo>
                      <a:pt x="3183" y="11"/>
                    </a:lnTo>
                    <a:lnTo>
                      <a:pt x="3184" y="10"/>
                    </a:lnTo>
                    <a:lnTo>
                      <a:pt x="3186" y="9"/>
                    </a:lnTo>
                    <a:lnTo>
                      <a:pt x="3187" y="9"/>
                    </a:lnTo>
                    <a:lnTo>
                      <a:pt x="3189" y="8"/>
                    </a:lnTo>
                    <a:lnTo>
                      <a:pt x="3190" y="8"/>
                    </a:lnTo>
                    <a:lnTo>
                      <a:pt x="3192" y="8"/>
                    </a:lnTo>
                    <a:lnTo>
                      <a:pt x="3194" y="7"/>
                    </a:lnTo>
                    <a:lnTo>
                      <a:pt x="3195" y="7"/>
                    </a:lnTo>
                    <a:lnTo>
                      <a:pt x="3196" y="7"/>
                    </a:lnTo>
                    <a:lnTo>
                      <a:pt x="3198" y="7"/>
                    </a:lnTo>
                    <a:lnTo>
                      <a:pt x="3200" y="7"/>
                    </a:lnTo>
                    <a:lnTo>
                      <a:pt x="3201" y="7"/>
                    </a:lnTo>
                    <a:lnTo>
                      <a:pt x="3203" y="7"/>
                    </a:lnTo>
                    <a:lnTo>
                      <a:pt x="3204" y="7"/>
                    </a:lnTo>
                    <a:lnTo>
                      <a:pt x="3206" y="7"/>
                    </a:lnTo>
                    <a:lnTo>
                      <a:pt x="3207" y="7"/>
                    </a:lnTo>
                    <a:lnTo>
                      <a:pt x="3209" y="8"/>
                    </a:lnTo>
                    <a:lnTo>
                      <a:pt x="3210" y="8"/>
                    </a:lnTo>
                    <a:lnTo>
                      <a:pt x="3212" y="8"/>
                    </a:lnTo>
                    <a:lnTo>
                      <a:pt x="3213" y="9"/>
                    </a:lnTo>
                    <a:lnTo>
                      <a:pt x="3215" y="9"/>
                    </a:lnTo>
                    <a:lnTo>
                      <a:pt x="3216" y="10"/>
                    </a:lnTo>
                    <a:lnTo>
                      <a:pt x="3218" y="10"/>
                    </a:lnTo>
                    <a:lnTo>
                      <a:pt x="3219" y="10"/>
                    </a:lnTo>
                    <a:lnTo>
                      <a:pt x="3221" y="11"/>
                    </a:lnTo>
                    <a:lnTo>
                      <a:pt x="3222" y="12"/>
                    </a:lnTo>
                    <a:lnTo>
                      <a:pt x="3224" y="12"/>
                    </a:lnTo>
                    <a:lnTo>
                      <a:pt x="3225" y="12"/>
                    </a:lnTo>
                    <a:lnTo>
                      <a:pt x="3227" y="13"/>
                    </a:lnTo>
                    <a:lnTo>
                      <a:pt x="3228" y="13"/>
                    </a:lnTo>
                    <a:lnTo>
                      <a:pt x="3230" y="13"/>
                    </a:lnTo>
                    <a:lnTo>
                      <a:pt x="3232" y="14"/>
                    </a:lnTo>
                    <a:lnTo>
                      <a:pt x="3233" y="14"/>
                    </a:lnTo>
                    <a:lnTo>
                      <a:pt x="3234" y="14"/>
                    </a:lnTo>
                    <a:lnTo>
                      <a:pt x="3236" y="15"/>
                    </a:lnTo>
                    <a:lnTo>
                      <a:pt x="3238" y="15"/>
                    </a:lnTo>
                    <a:lnTo>
                      <a:pt x="3239" y="15"/>
                    </a:lnTo>
                    <a:lnTo>
                      <a:pt x="3240" y="15"/>
                    </a:lnTo>
                    <a:lnTo>
                      <a:pt x="3242" y="16"/>
                    </a:lnTo>
                    <a:lnTo>
                      <a:pt x="3244" y="16"/>
                    </a:lnTo>
                    <a:lnTo>
                      <a:pt x="3245" y="16"/>
                    </a:lnTo>
                    <a:lnTo>
                      <a:pt x="3247" y="17"/>
                    </a:lnTo>
                    <a:lnTo>
                      <a:pt x="3248" y="17"/>
                    </a:lnTo>
                    <a:lnTo>
                      <a:pt x="3250" y="18"/>
                    </a:lnTo>
                    <a:lnTo>
                      <a:pt x="3251" y="18"/>
                    </a:lnTo>
                    <a:lnTo>
                      <a:pt x="3253" y="19"/>
                    </a:lnTo>
                    <a:lnTo>
                      <a:pt x="3254" y="19"/>
                    </a:lnTo>
                    <a:lnTo>
                      <a:pt x="3256" y="19"/>
                    </a:lnTo>
                    <a:lnTo>
                      <a:pt x="3257" y="20"/>
                    </a:lnTo>
                    <a:lnTo>
                      <a:pt x="3259" y="20"/>
                    </a:lnTo>
                    <a:lnTo>
                      <a:pt x="3261" y="21"/>
                    </a:lnTo>
                    <a:lnTo>
                      <a:pt x="3262" y="21"/>
                    </a:lnTo>
                    <a:lnTo>
                      <a:pt x="3263" y="22"/>
                    </a:lnTo>
                    <a:lnTo>
                      <a:pt x="3265" y="22"/>
                    </a:lnTo>
                    <a:lnTo>
                      <a:pt x="3267" y="23"/>
                    </a:lnTo>
                    <a:lnTo>
                      <a:pt x="3268" y="24"/>
                    </a:lnTo>
                    <a:lnTo>
                      <a:pt x="3269" y="24"/>
                    </a:lnTo>
                    <a:lnTo>
                      <a:pt x="3271" y="25"/>
                    </a:lnTo>
                    <a:lnTo>
                      <a:pt x="3273" y="25"/>
                    </a:lnTo>
                    <a:lnTo>
                      <a:pt x="3274" y="26"/>
                    </a:lnTo>
                    <a:lnTo>
                      <a:pt x="3276" y="26"/>
                    </a:lnTo>
                    <a:lnTo>
                      <a:pt x="3277" y="26"/>
                    </a:lnTo>
                    <a:lnTo>
                      <a:pt x="3278" y="27"/>
                    </a:lnTo>
                    <a:lnTo>
                      <a:pt x="3280" y="27"/>
                    </a:lnTo>
                    <a:lnTo>
                      <a:pt x="3282" y="27"/>
                    </a:lnTo>
                    <a:lnTo>
                      <a:pt x="3283" y="28"/>
                    </a:lnTo>
                    <a:lnTo>
                      <a:pt x="3285" y="28"/>
                    </a:lnTo>
                    <a:lnTo>
                      <a:pt x="3286" y="28"/>
                    </a:lnTo>
                    <a:lnTo>
                      <a:pt x="3288" y="28"/>
                    </a:lnTo>
                    <a:lnTo>
                      <a:pt x="3289" y="28"/>
                    </a:lnTo>
                    <a:lnTo>
                      <a:pt x="3291" y="28"/>
                    </a:lnTo>
                    <a:lnTo>
                      <a:pt x="3292" y="28"/>
                    </a:lnTo>
                    <a:lnTo>
                      <a:pt x="3294" y="28"/>
                    </a:lnTo>
                    <a:lnTo>
                      <a:pt x="3295" y="28"/>
                    </a:lnTo>
                    <a:lnTo>
                      <a:pt x="3297" y="28"/>
                    </a:lnTo>
                    <a:lnTo>
                      <a:pt x="3298" y="28"/>
                    </a:lnTo>
                    <a:lnTo>
                      <a:pt x="3300" y="28"/>
                    </a:lnTo>
                    <a:lnTo>
                      <a:pt x="3301" y="28"/>
                    </a:lnTo>
                    <a:lnTo>
                      <a:pt x="3303" y="28"/>
                    </a:lnTo>
                    <a:lnTo>
                      <a:pt x="3305" y="27"/>
                    </a:lnTo>
                    <a:lnTo>
                      <a:pt x="3306" y="27"/>
                    </a:lnTo>
                    <a:lnTo>
                      <a:pt x="3307" y="27"/>
                    </a:lnTo>
                    <a:lnTo>
                      <a:pt x="3309" y="27"/>
                    </a:lnTo>
                    <a:lnTo>
                      <a:pt x="3311" y="26"/>
                    </a:lnTo>
                    <a:lnTo>
                      <a:pt x="3312" y="26"/>
                    </a:lnTo>
                    <a:lnTo>
                      <a:pt x="3313" y="26"/>
                    </a:lnTo>
                    <a:lnTo>
                      <a:pt x="3315" y="26"/>
                    </a:lnTo>
                    <a:lnTo>
                      <a:pt x="3317" y="25"/>
                    </a:lnTo>
                    <a:lnTo>
                      <a:pt x="3318" y="25"/>
                    </a:lnTo>
                    <a:lnTo>
                      <a:pt x="3320" y="25"/>
                    </a:lnTo>
                    <a:lnTo>
                      <a:pt x="3321" y="25"/>
                    </a:lnTo>
                    <a:lnTo>
                      <a:pt x="3323" y="25"/>
                    </a:lnTo>
                    <a:lnTo>
                      <a:pt x="3324" y="24"/>
                    </a:lnTo>
                    <a:lnTo>
                      <a:pt x="3326" y="24"/>
                    </a:lnTo>
                    <a:lnTo>
                      <a:pt x="3327" y="24"/>
                    </a:lnTo>
                    <a:lnTo>
                      <a:pt x="3329" y="24"/>
                    </a:lnTo>
                    <a:lnTo>
                      <a:pt x="3330" y="23"/>
                    </a:lnTo>
                    <a:lnTo>
                      <a:pt x="3332" y="23"/>
                    </a:lnTo>
                    <a:lnTo>
                      <a:pt x="3334" y="23"/>
                    </a:lnTo>
                    <a:lnTo>
                      <a:pt x="3335" y="22"/>
                    </a:lnTo>
                    <a:lnTo>
                      <a:pt x="3336" y="22"/>
                    </a:lnTo>
                    <a:lnTo>
                      <a:pt x="3338" y="22"/>
                    </a:lnTo>
                    <a:lnTo>
                      <a:pt x="3340" y="22"/>
                    </a:lnTo>
                    <a:lnTo>
                      <a:pt x="3341" y="22"/>
                    </a:lnTo>
                    <a:lnTo>
                      <a:pt x="3342" y="21"/>
                    </a:lnTo>
                    <a:lnTo>
                      <a:pt x="3344" y="21"/>
                    </a:lnTo>
                    <a:lnTo>
                      <a:pt x="3345" y="21"/>
                    </a:lnTo>
                    <a:lnTo>
                      <a:pt x="3347" y="21"/>
                    </a:lnTo>
                    <a:lnTo>
                      <a:pt x="3349" y="20"/>
                    </a:lnTo>
                    <a:lnTo>
                      <a:pt x="3350" y="20"/>
                    </a:lnTo>
                    <a:lnTo>
                      <a:pt x="3351" y="20"/>
                    </a:lnTo>
                    <a:lnTo>
                      <a:pt x="3353" y="20"/>
                    </a:lnTo>
                    <a:lnTo>
                      <a:pt x="3355" y="19"/>
                    </a:lnTo>
                    <a:lnTo>
                      <a:pt x="3356" y="19"/>
                    </a:lnTo>
                    <a:lnTo>
                      <a:pt x="3358" y="19"/>
                    </a:lnTo>
                    <a:lnTo>
                      <a:pt x="3359" y="19"/>
                    </a:lnTo>
                    <a:lnTo>
                      <a:pt x="3361" y="19"/>
                    </a:lnTo>
                    <a:lnTo>
                      <a:pt x="3362" y="18"/>
                    </a:lnTo>
                    <a:lnTo>
                      <a:pt x="3364" y="18"/>
                    </a:lnTo>
                    <a:lnTo>
                      <a:pt x="3365" y="18"/>
                    </a:lnTo>
                    <a:lnTo>
                      <a:pt x="3367" y="18"/>
                    </a:lnTo>
                    <a:lnTo>
                      <a:pt x="3368" y="18"/>
                    </a:lnTo>
                    <a:lnTo>
                      <a:pt x="3370" y="17"/>
                    </a:lnTo>
                    <a:lnTo>
                      <a:pt x="3371" y="17"/>
                    </a:lnTo>
                    <a:lnTo>
                      <a:pt x="3373" y="17"/>
                    </a:lnTo>
                    <a:lnTo>
                      <a:pt x="3374" y="17"/>
                    </a:lnTo>
                    <a:lnTo>
                      <a:pt x="3376" y="17"/>
                    </a:lnTo>
                    <a:lnTo>
                      <a:pt x="3378" y="16"/>
                    </a:lnTo>
                    <a:lnTo>
                      <a:pt x="3379" y="16"/>
                    </a:lnTo>
                    <a:lnTo>
                      <a:pt x="3380" y="16"/>
                    </a:lnTo>
                    <a:lnTo>
                      <a:pt x="3382" y="16"/>
                    </a:lnTo>
                    <a:lnTo>
                      <a:pt x="3384" y="16"/>
                    </a:lnTo>
                    <a:lnTo>
                      <a:pt x="3385" y="16"/>
                    </a:lnTo>
                    <a:lnTo>
                      <a:pt x="3387" y="17"/>
                    </a:lnTo>
                    <a:lnTo>
                      <a:pt x="3388" y="17"/>
                    </a:lnTo>
                    <a:lnTo>
                      <a:pt x="3390" y="17"/>
                    </a:lnTo>
                    <a:lnTo>
                      <a:pt x="3391" y="17"/>
                    </a:lnTo>
                    <a:lnTo>
                      <a:pt x="3393" y="18"/>
                    </a:lnTo>
                    <a:lnTo>
                      <a:pt x="3394" y="18"/>
                    </a:lnTo>
                    <a:lnTo>
                      <a:pt x="3396" y="18"/>
                    </a:lnTo>
                    <a:lnTo>
                      <a:pt x="3397" y="19"/>
                    </a:lnTo>
                    <a:lnTo>
                      <a:pt x="3399" y="19"/>
                    </a:lnTo>
                    <a:lnTo>
                      <a:pt x="3400" y="19"/>
                    </a:lnTo>
                    <a:lnTo>
                      <a:pt x="3402" y="20"/>
                    </a:lnTo>
                    <a:lnTo>
                      <a:pt x="3403" y="20"/>
                    </a:lnTo>
                    <a:lnTo>
                      <a:pt x="3405" y="21"/>
                    </a:lnTo>
                    <a:lnTo>
                      <a:pt x="3407" y="21"/>
                    </a:lnTo>
                    <a:lnTo>
                      <a:pt x="3408" y="22"/>
                    </a:lnTo>
                    <a:lnTo>
                      <a:pt x="3409" y="22"/>
                    </a:lnTo>
                    <a:lnTo>
                      <a:pt x="3411" y="23"/>
                    </a:lnTo>
                    <a:lnTo>
                      <a:pt x="3412" y="24"/>
                    </a:lnTo>
                    <a:lnTo>
                      <a:pt x="3414" y="24"/>
                    </a:lnTo>
                    <a:lnTo>
                      <a:pt x="3416" y="25"/>
                    </a:lnTo>
                    <a:lnTo>
                      <a:pt x="3417" y="25"/>
                    </a:lnTo>
                    <a:lnTo>
                      <a:pt x="3418" y="26"/>
                    </a:lnTo>
                    <a:lnTo>
                      <a:pt x="3420" y="26"/>
                    </a:lnTo>
                    <a:lnTo>
                      <a:pt x="3422" y="27"/>
                    </a:lnTo>
                    <a:lnTo>
                      <a:pt x="3423" y="27"/>
                    </a:lnTo>
                    <a:lnTo>
                      <a:pt x="3424" y="28"/>
                    </a:lnTo>
                    <a:lnTo>
                      <a:pt x="3426" y="28"/>
                    </a:lnTo>
                    <a:lnTo>
                      <a:pt x="3428" y="29"/>
                    </a:lnTo>
                    <a:lnTo>
                      <a:pt x="3429" y="29"/>
                    </a:lnTo>
                    <a:lnTo>
                      <a:pt x="3431" y="30"/>
                    </a:lnTo>
                    <a:lnTo>
                      <a:pt x="3432" y="30"/>
                    </a:lnTo>
                    <a:lnTo>
                      <a:pt x="3434" y="30"/>
                    </a:lnTo>
                    <a:lnTo>
                      <a:pt x="3435" y="31"/>
                    </a:lnTo>
                    <a:lnTo>
                      <a:pt x="3437" y="31"/>
                    </a:lnTo>
                    <a:lnTo>
                      <a:pt x="3438" y="31"/>
                    </a:lnTo>
                    <a:lnTo>
                      <a:pt x="3440" y="31"/>
                    </a:lnTo>
                    <a:lnTo>
                      <a:pt x="3441" y="31"/>
                    </a:lnTo>
                    <a:lnTo>
                      <a:pt x="3443" y="31"/>
                    </a:lnTo>
                    <a:lnTo>
                      <a:pt x="3444" y="31"/>
                    </a:lnTo>
                    <a:lnTo>
                      <a:pt x="3446" y="31"/>
                    </a:lnTo>
                    <a:lnTo>
                      <a:pt x="3447" y="31"/>
                    </a:lnTo>
                    <a:lnTo>
                      <a:pt x="3449" y="31"/>
                    </a:lnTo>
                    <a:lnTo>
                      <a:pt x="3451" y="31"/>
                    </a:lnTo>
                    <a:lnTo>
                      <a:pt x="3452" y="30"/>
                    </a:lnTo>
                    <a:lnTo>
                      <a:pt x="3453" y="30"/>
                    </a:lnTo>
                    <a:lnTo>
                      <a:pt x="3455" y="30"/>
                    </a:lnTo>
                    <a:lnTo>
                      <a:pt x="3457" y="29"/>
                    </a:lnTo>
                    <a:lnTo>
                      <a:pt x="3458" y="29"/>
                    </a:lnTo>
                    <a:lnTo>
                      <a:pt x="3460" y="28"/>
                    </a:lnTo>
                    <a:lnTo>
                      <a:pt x="3461" y="28"/>
                    </a:lnTo>
                    <a:lnTo>
                      <a:pt x="3463" y="28"/>
                    </a:lnTo>
                    <a:lnTo>
                      <a:pt x="3464" y="27"/>
                    </a:lnTo>
                    <a:lnTo>
                      <a:pt x="3466" y="27"/>
                    </a:lnTo>
                    <a:lnTo>
                      <a:pt x="3467" y="27"/>
                    </a:lnTo>
                    <a:lnTo>
                      <a:pt x="3469" y="26"/>
                    </a:lnTo>
                    <a:lnTo>
                      <a:pt x="3470" y="26"/>
                    </a:lnTo>
                    <a:lnTo>
                      <a:pt x="3472" y="26"/>
                    </a:lnTo>
                    <a:lnTo>
                      <a:pt x="3473" y="25"/>
                    </a:lnTo>
                    <a:lnTo>
                      <a:pt x="3475" y="25"/>
                    </a:lnTo>
                    <a:lnTo>
                      <a:pt x="3476" y="25"/>
                    </a:lnTo>
                    <a:lnTo>
                      <a:pt x="3478" y="24"/>
                    </a:lnTo>
                    <a:lnTo>
                      <a:pt x="3479" y="24"/>
                    </a:lnTo>
                    <a:lnTo>
                      <a:pt x="3481" y="24"/>
                    </a:lnTo>
                    <a:lnTo>
                      <a:pt x="3482" y="24"/>
                    </a:lnTo>
                    <a:lnTo>
                      <a:pt x="3484" y="24"/>
                    </a:lnTo>
                    <a:lnTo>
                      <a:pt x="3485" y="24"/>
                    </a:lnTo>
                    <a:lnTo>
                      <a:pt x="3487" y="24"/>
                    </a:lnTo>
                    <a:lnTo>
                      <a:pt x="3489" y="24"/>
                    </a:lnTo>
                    <a:lnTo>
                      <a:pt x="3490" y="24"/>
                    </a:lnTo>
                    <a:lnTo>
                      <a:pt x="3491" y="24"/>
                    </a:lnTo>
                    <a:lnTo>
                      <a:pt x="3493" y="24"/>
                    </a:lnTo>
                    <a:lnTo>
                      <a:pt x="3495" y="24"/>
                    </a:lnTo>
                    <a:lnTo>
                      <a:pt x="3496" y="24"/>
                    </a:lnTo>
                    <a:lnTo>
                      <a:pt x="3497" y="24"/>
                    </a:lnTo>
                    <a:lnTo>
                      <a:pt x="3499" y="25"/>
                    </a:lnTo>
                    <a:lnTo>
                      <a:pt x="3501" y="25"/>
                    </a:lnTo>
                    <a:lnTo>
                      <a:pt x="3502" y="25"/>
                    </a:lnTo>
                    <a:lnTo>
                      <a:pt x="3504" y="25"/>
                    </a:lnTo>
                    <a:lnTo>
                      <a:pt x="3505" y="26"/>
                    </a:lnTo>
                    <a:lnTo>
                      <a:pt x="3507" y="26"/>
                    </a:lnTo>
                    <a:lnTo>
                      <a:pt x="3508" y="26"/>
                    </a:lnTo>
                    <a:lnTo>
                      <a:pt x="3510" y="26"/>
                    </a:lnTo>
                    <a:lnTo>
                      <a:pt x="3511" y="26"/>
                    </a:lnTo>
                    <a:lnTo>
                      <a:pt x="3513" y="27"/>
                    </a:lnTo>
                    <a:lnTo>
                      <a:pt x="3514" y="27"/>
                    </a:lnTo>
                    <a:lnTo>
                      <a:pt x="3516" y="27"/>
                    </a:lnTo>
                    <a:lnTo>
                      <a:pt x="3518" y="27"/>
                    </a:lnTo>
                    <a:lnTo>
                      <a:pt x="3519" y="27"/>
                    </a:lnTo>
                    <a:lnTo>
                      <a:pt x="3520" y="27"/>
                    </a:lnTo>
                    <a:lnTo>
                      <a:pt x="3522" y="27"/>
                    </a:lnTo>
                    <a:lnTo>
                      <a:pt x="3524" y="27"/>
                    </a:lnTo>
                    <a:lnTo>
                      <a:pt x="3525" y="27"/>
                    </a:lnTo>
                    <a:lnTo>
                      <a:pt x="3526" y="27"/>
                    </a:lnTo>
                    <a:lnTo>
                      <a:pt x="3528" y="27"/>
                    </a:lnTo>
                    <a:lnTo>
                      <a:pt x="3530" y="27"/>
                    </a:lnTo>
                    <a:lnTo>
                      <a:pt x="3531" y="27"/>
                    </a:lnTo>
                    <a:lnTo>
                      <a:pt x="3533" y="27"/>
                    </a:lnTo>
                    <a:lnTo>
                      <a:pt x="3534" y="27"/>
                    </a:lnTo>
                    <a:lnTo>
                      <a:pt x="3536" y="27"/>
                    </a:lnTo>
                    <a:lnTo>
                      <a:pt x="3537" y="27"/>
                    </a:lnTo>
                    <a:lnTo>
                      <a:pt x="3539" y="27"/>
                    </a:lnTo>
                    <a:lnTo>
                      <a:pt x="3540" y="27"/>
                    </a:lnTo>
                    <a:lnTo>
                      <a:pt x="3542" y="27"/>
                    </a:lnTo>
                    <a:lnTo>
                      <a:pt x="3543" y="27"/>
                    </a:lnTo>
                    <a:lnTo>
                      <a:pt x="3545" y="27"/>
                    </a:lnTo>
                    <a:lnTo>
                      <a:pt x="3546" y="27"/>
                    </a:lnTo>
                    <a:lnTo>
                      <a:pt x="3548" y="27"/>
                    </a:lnTo>
                    <a:lnTo>
                      <a:pt x="3549" y="27"/>
                    </a:lnTo>
                    <a:lnTo>
                      <a:pt x="3551" y="27"/>
                    </a:lnTo>
                    <a:lnTo>
                      <a:pt x="3552" y="27"/>
                    </a:lnTo>
                    <a:lnTo>
                      <a:pt x="3554" y="28"/>
                    </a:lnTo>
                    <a:lnTo>
                      <a:pt x="3555" y="28"/>
                    </a:lnTo>
                    <a:lnTo>
                      <a:pt x="3557" y="28"/>
                    </a:lnTo>
                    <a:lnTo>
                      <a:pt x="3558" y="28"/>
                    </a:lnTo>
                    <a:lnTo>
                      <a:pt x="3560" y="29"/>
                    </a:lnTo>
                    <a:lnTo>
                      <a:pt x="3562" y="29"/>
                    </a:lnTo>
                    <a:lnTo>
                      <a:pt x="3563" y="30"/>
                    </a:lnTo>
                    <a:lnTo>
                      <a:pt x="3564" y="30"/>
                    </a:lnTo>
                    <a:lnTo>
                      <a:pt x="3566" y="30"/>
                    </a:lnTo>
                    <a:lnTo>
                      <a:pt x="3568" y="31"/>
                    </a:lnTo>
                    <a:lnTo>
                      <a:pt x="3569" y="31"/>
                    </a:lnTo>
                    <a:lnTo>
                      <a:pt x="3570" y="31"/>
                    </a:lnTo>
                    <a:lnTo>
                      <a:pt x="3572" y="32"/>
                    </a:lnTo>
                    <a:lnTo>
                      <a:pt x="3574" y="32"/>
                    </a:lnTo>
                    <a:lnTo>
                      <a:pt x="3575" y="32"/>
                    </a:lnTo>
                    <a:lnTo>
                      <a:pt x="3577" y="33"/>
                    </a:lnTo>
                    <a:lnTo>
                      <a:pt x="3578" y="33"/>
                    </a:lnTo>
                    <a:lnTo>
                      <a:pt x="3580" y="33"/>
                    </a:lnTo>
                    <a:lnTo>
                      <a:pt x="3581" y="33"/>
                    </a:lnTo>
                    <a:lnTo>
                      <a:pt x="3583" y="33"/>
                    </a:lnTo>
                    <a:lnTo>
                      <a:pt x="3584" y="33"/>
                    </a:lnTo>
                    <a:lnTo>
                      <a:pt x="3586" y="33"/>
                    </a:lnTo>
                    <a:lnTo>
                      <a:pt x="3587" y="33"/>
                    </a:lnTo>
                    <a:lnTo>
                      <a:pt x="3589" y="33"/>
                    </a:lnTo>
                    <a:lnTo>
                      <a:pt x="3591" y="33"/>
                    </a:lnTo>
                    <a:lnTo>
                      <a:pt x="3592" y="33"/>
                    </a:lnTo>
                    <a:lnTo>
                      <a:pt x="3593" y="33"/>
                    </a:lnTo>
                    <a:lnTo>
                      <a:pt x="3595" y="32"/>
                    </a:lnTo>
                    <a:lnTo>
                      <a:pt x="3597" y="32"/>
                    </a:lnTo>
                    <a:lnTo>
                      <a:pt x="3598" y="32"/>
                    </a:lnTo>
                    <a:lnTo>
                      <a:pt x="3599" y="32"/>
                    </a:lnTo>
                    <a:lnTo>
                      <a:pt x="3601" y="31"/>
                    </a:lnTo>
                    <a:lnTo>
                      <a:pt x="3603" y="31"/>
                    </a:lnTo>
                    <a:lnTo>
                      <a:pt x="3604" y="31"/>
                    </a:lnTo>
                    <a:lnTo>
                      <a:pt x="3606" y="31"/>
                    </a:lnTo>
                    <a:lnTo>
                      <a:pt x="3607" y="30"/>
                    </a:lnTo>
                    <a:lnTo>
                      <a:pt x="3609" y="30"/>
                    </a:lnTo>
                    <a:lnTo>
                      <a:pt x="3610" y="30"/>
                    </a:lnTo>
                    <a:lnTo>
                      <a:pt x="3612" y="30"/>
                    </a:lnTo>
                    <a:lnTo>
                      <a:pt x="3613" y="29"/>
                    </a:lnTo>
                    <a:lnTo>
                      <a:pt x="3615" y="29"/>
                    </a:lnTo>
                    <a:lnTo>
                      <a:pt x="3616" y="29"/>
                    </a:lnTo>
                    <a:lnTo>
                      <a:pt x="3618" y="28"/>
                    </a:lnTo>
                    <a:lnTo>
                      <a:pt x="3619" y="28"/>
                    </a:lnTo>
                    <a:lnTo>
                      <a:pt x="3621" y="28"/>
                    </a:lnTo>
                    <a:lnTo>
                      <a:pt x="3622" y="28"/>
                    </a:lnTo>
                    <a:lnTo>
                      <a:pt x="3624" y="27"/>
                    </a:lnTo>
                    <a:lnTo>
                      <a:pt x="3625" y="27"/>
                    </a:lnTo>
                    <a:lnTo>
                      <a:pt x="3627" y="27"/>
                    </a:lnTo>
                    <a:lnTo>
                      <a:pt x="3628" y="27"/>
                    </a:lnTo>
                    <a:lnTo>
                      <a:pt x="3630" y="26"/>
                    </a:lnTo>
                    <a:lnTo>
                      <a:pt x="3631" y="26"/>
                    </a:lnTo>
                    <a:lnTo>
                      <a:pt x="3633" y="25"/>
                    </a:lnTo>
                    <a:lnTo>
                      <a:pt x="3635" y="25"/>
                    </a:lnTo>
                    <a:lnTo>
                      <a:pt x="3636" y="24"/>
                    </a:lnTo>
                    <a:lnTo>
                      <a:pt x="3637" y="24"/>
                    </a:lnTo>
                    <a:lnTo>
                      <a:pt x="3639" y="23"/>
                    </a:lnTo>
                    <a:lnTo>
                      <a:pt x="3641" y="22"/>
                    </a:lnTo>
                    <a:lnTo>
                      <a:pt x="3642" y="22"/>
                    </a:lnTo>
                    <a:lnTo>
                      <a:pt x="3644" y="21"/>
                    </a:lnTo>
                    <a:lnTo>
                      <a:pt x="3645" y="20"/>
                    </a:lnTo>
                    <a:lnTo>
                      <a:pt x="3647" y="19"/>
                    </a:lnTo>
                    <a:lnTo>
                      <a:pt x="3648" y="18"/>
                    </a:lnTo>
                    <a:lnTo>
                      <a:pt x="3650" y="17"/>
                    </a:lnTo>
                    <a:lnTo>
                      <a:pt x="3651" y="16"/>
                    </a:lnTo>
                    <a:lnTo>
                      <a:pt x="3653" y="15"/>
                    </a:lnTo>
                    <a:lnTo>
                      <a:pt x="3654" y="14"/>
                    </a:lnTo>
                    <a:lnTo>
                      <a:pt x="3656" y="13"/>
                    </a:lnTo>
                    <a:lnTo>
                      <a:pt x="3657" y="13"/>
                    </a:lnTo>
                    <a:lnTo>
                      <a:pt x="3659" y="12"/>
                    </a:lnTo>
                    <a:lnTo>
                      <a:pt x="3660" y="10"/>
                    </a:lnTo>
                    <a:lnTo>
                      <a:pt x="3662" y="10"/>
                    </a:lnTo>
                    <a:lnTo>
                      <a:pt x="3664" y="9"/>
                    </a:lnTo>
                    <a:lnTo>
                      <a:pt x="3665" y="8"/>
                    </a:lnTo>
                    <a:lnTo>
                      <a:pt x="3666" y="8"/>
                    </a:lnTo>
                    <a:lnTo>
                      <a:pt x="3668" y="7"/>
                    </a:lnTo>
                    <a:lnTo>
                      <a:pt x="3670" y="7"/>
                    </a:lnTo>
                    <a:lnTo>
                      <a:pt x="3671" y="6"/>
                    </a:lnTo>
                    <a:lnTo>
                      <a:pt x="3672" y="6"/>
                    </a:lnTo>
                    <a:lnTo>
                      <a:pt x="3674" y="6"/>
                    </a:lnTo>
                    <a:lnTo>
                      <a:pt x="3676" y="5"/>
                    </a:lnTo>
                    <a:lnTo>
                      <a:pt x="3677" y="5"/>
                    </a:lnTo>
                    <a:lnTo>
                      <a:pt x="3679" y="5"/>
                    </a:lnTo>
                    <a:lnTo>
                      <a:pt x="3680" y="5"/>
                    </a:lnTo>
                    <a:lnTo>
                      <a:pt x="3682" y="6"/>
                    </a:lnTo>
                    <a:lnTo>
                      <a:pt x="3683" y="6"/>
                    </a:lnTo>
                    <a:lnTo>
                      <a:pt x="3685" y="6"/>
                    </a:lnTo>
                    <a:lnTo>
                      <a:pt x="3686" y="7"/>
                    </a:lnTo>
                    <a:lnTo>
                      <a:pt x="3688" y="7"/>
                    </a:lnTo>
                    <a:lnTo>
                      <a:pt x="3689" y="7"/>
                    </a:lnTo>
                    <a:lnTo>
                      <a:pt x="3691" y="8"/>
                    </a:lnTo>
                    <a:lnTo>
                      <a:pt x="3692" y="8"/>
                    </a:lnTo>
                    <a:lnTo>
                      <a:pt x="3694" y="9"/>
                    </a:lnTo>
                    <a:lnTo>
                      <a:pt x="3695" y="9"/>
                    </a:lnTo>
                    <a:lnTo>
                      <a:pt x="3697" y="10"/>
                    </a:lnTo>
                    <a:lnTo>
                      <a:pt x="3698" y="11"/>
                    </a:lnTo>
                    <a:lnTo>
                      <a:pt x="3700" y="12"/>
                    </a:lnTo>
                    <a:lnTo>
                      <a:pt x="3701" y="12"/>
                    </a:lnTo>
                    <a:lnTo>
                      <a:pt x="3703" y="13"/>
                    </a:lnTo>
                    <a:lnTo>
                      <a:pt x="3704" y="13"/>
                    </a:lnTo>
                    <a:lnTo>
                      <a:pt x="3706" y="14"/>
                    </a:lnTo>
                    <a:lnTo>
                      <a:pt x="3708" y="14"/>
                    </a:lnTo>
                    <a:lnTo>
                      <a:pt x="3709" y="15"/>
                    </a:lnTo>
                    <a:lnTo>
                      <a:pt x="3710" y="15"/>
                    </a:lnTo>
                    <a:lnTo>
                      <a:pt x="3712" y="16"/>
                    </a:lnTo>
                    <a:lnTo>
                      <a:pt x="3714" y="16"/>
                    </a:lnTo>
                    <a:lnTo>
                      <a:pt x="3715" y="17"/>
                    </a:lnTo>
                    <a:lnTo>
                      <a:pt x="3717" y="18"/>
                    </a:lnTo>
                    <a:lnTo>
                      <a:pt x="3718" y="18"/>
                    </a:lnTo>
                    <a:lnTo>
                      <a:pt x="3720" y="19"/>
                    </a:lnTo>
                    <a:lnTo>
                      <a:pt x="3721" y="19"/>
                    </a:lnTo>
                    <a:lnTo>
                      <a:pt x="3723" y="20"/>
                    </a:lnTo>
                    <a:lnTo>
                      <a:pt x="3724" y="20"/>
                    </a:lnTo>
                    <a:lnTo>
                      <a:pt x="3726" y="20"/>
                    </a:lnTo>
                    <a:lnTo>
                      <a:pt x="3727" y="21"/>
                    </a:lnTo>
                    <a:lnTo>
                      <a:pt x="3729" y="21"/>
                    </a:lnTo>
                    <a:lnTo>
                      <a:pt x="3730" y="22"/>
                    </a:lnTo>
                    <a:lnTo>
                      <a:pt x="3732" y="22"/>
                    </a:lnTo>
                    <a:lnTo>
                      <a:pt x="3733" y="22"/>
                    </a:lnTo>
                    <a:lnTo>
                      <a:pt x="3735" y="23"/>
                    </a:lnTo>
                    <a:lnTo>
                      <a:pt x="3737" y="23"/>
                    </a:lnTo>
                    <a:lnTo>
                      <a:pt x="3738" y="23"/>
                    </a:lnTo>
                    <a:lnTo>
                      <a:pt x="3739" y="24"/>
                    </a:lnTo>
                    <a:lnTo>
                      <a:pt x="3741" y="24"/>
                    </a:lnTo>
                    <a:lnTo>
                      <a:pt x="3743" y="24"/>
                    </a:lnTo>
                    <a:lnTo>
                      <a:pt x="3744" y="24"/>
                    </a:lnTo>
                    <a:lnTo>
                      <a:pt x="3746" y="24"/>
                    </a:lnTo>
                    <a:lnTo>
                      <a:pt x="3747" y="24"/>
                    </a:lnTo>
                    <a:lnTo>
                      <a:pt x="3749" y="24"/>
                    </a:lnTo>
                    <a:lnTo>
                      <a:pt x="3750" y="23"/>
                    </a:lnTo>
                    <a:lnTo>
                      <a:pt x="3752" y="23"/>
                    </a:lnTo>
                    <a:lnTo>
                      <a:pt x="3753" y="23"/>
                    </a:lnTo>
                    <a:lnTo>
                      <a:pt x="3755" y="22"/>
                    </a:lnTo>
                    <a:lnTo>
                      <a:pt x="3756" y="22"/>
                    </a:lnTo>
                    <a:lnTo>
                      <a:pt x="3758" y="21"/>
                    </a:lnTo>
                    <a:lnTo>
                      <a:pt x="3759" y="21"/>
                    </a:lnTo>
                    <a:lnTo>
                      <a:pt x="3761" y="20"/>
                    </a:lnTo>
                    <a:lnTo>
                      <a:pt x="3762" y="20"/>
                    </a:lnTo>
                    <a:lnTo>
                      <a:pt x="3764" y="19"/>
                    </a:lnTo>
                    <a:lnTo>
                      <a:pt x="3765" y="18"/>
                    </a:lnTo>
                    <a:lnTo>
                      <a:pt x="3767" y="18"/>
                    </a:lnTo>
                    <a:lnTo>
                      <a:pt x="3768" y="17"/>
                    </a:lnTo>
                    <a:lnTo>
                      <a:pt x="3770" y="16"/>
                    </a:lnTo>
                    <a:lnTo>
                      <a:pt x="3771" y="15"/>
                    </a:lnTo>
                    <a:lnTo>
                      <a:pt x="3773" y="15"/>
                    </a:lnTo>
                    <a:lnTo>
                      <a:pt x="3775" y="14"/>
                    </a:lnTo>
                    <a:lnTo>
                      <a:pt x="3776" y="14"/>
                    </a:lnTo>
                    <a:lnTo>
                      <a:pt x="3777" y="13"/>
                    </a:lnTo>
                    <a:lnTo>
                      <a:pt x="3779" y="13"/>
                    </a:lnTo>
                    <a:lnTo>
                      <a:pt x="3781" y="12"/>
                    </a:lnTo>
                    <a:lnTo>
                      <a:pt x="3782" y="12"/>
                    </a:lnTo>
                    <a:lnTo>
                      <a:pt x="3783" y="12"/>
                    </a:lnTo>
                    <a:lnTo>
                      <a:pt x="3785" y="12"/>
                    </a:lnTo>
                    <a:lnTo>
                      <a:pt x="3787" y="12"/>
                    </a:lnTo>
                    <a:lnTo>
                      <a:pt x="3788" y="12"/>
                    </a:lnTo>
                    <a:lnTo>
                      <a:pt x="3790" y="12"/>
                    </a:lnTo>
                    <a:lnTo>
                      <a:pt x="3791" y="12"/>
                    </a:lnTo>
                    <a:lnTo>
                      <a:pt x="3793" y="12"/>
                    </a:lnTo>
                    <a:lnTo>
                      <a:pt x="3794" y="12"/>
                    </a:lnTo>
                    <a:lnTo>
                      <a:pt x="3796" y="12"/>
                    </a:lnTo>
                    <a:lnTo>
                      <a:pt x="3797" y="13"/>
                    </a:lnTo>
                    <a:lnTo>
                      <a:pt x="3799" y="13"/>
                    </a:lnTo>
                    <a:lnTo>
                      <a:pt x="3800" y="13"/>
                    </a:lnTo>
                    <a:lnTo>
                      <a:pt x="3802" y="14"/>
                    </a:lnTo>
                    <a:lnTo>
                      <a:pt x="3803" y="14"/>
                    </a:lnTo>
                    <a:lnTo>
                      <a:pt x="3804" y="1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0" name="Freeform 118">
                <a:extLst>
                  <a:ext uri="{FF2B5EF4-FFF2-40B4-BE49-F238E27FC236}">
                    <a16:creationId xmlns:a16="http://schemas.microsoft.com/office/drawing/2014/main" id="{58EBE766-6893-4183-B0C4-92F791A8417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217375"/>
                <a:ext cx="6038850" cy="155575"/>
              </a:xfrm>
              <a:custGeom>
                <a:avLst/>
                <a:gdLst>
                  <a:gd name="T0" fmla="*/ 60 w 3804"/>
                  <a:gd name="T1" fmla="*/ 38 h 98"/>
                  <a:gd name="T2" fmla="*/ 121 w 3804"/>
                  <a:gd name="T3" fmla="*/ 51 h 98"/>
                  <a:gd name="T4" fmla="*/ 182 w 3804"/>
                  <a:gd name="T5" fmla="*/ 55 h 98"/>
                  <a:gd name="T6" fmla="*/ 242 w 3804"/>
                  <a:gd name="T7" fmla="*/ 71 h 98"/>
                  <a:gd name="T8" fmla="*/ 303 w 3804"/>
                  <a:gd name="T9" fmla="*/ 65 h 98"/>
                  <a:gd name="T10" fmla="*/ 364 w 3804"/>
                  <a:gd name="T11" fmla="*/ 58 h 98"/>
                  <a:gd name="T12" fmla="*/ 425 w 3804"/>
                  <a:gd name="T13" fmla="*/ 40 h 98"/>
                  <a:gd name="T14" fmla="*/ 486 w 3804"/>
                  <a:gd name="T15" fmla="*/ 58 h 98"/>
                  <a:gd name="T16" fmla="*/ 547 w 3804"/>
                  <a:gd name="T17" fmla="*/ 54 h 98"/>
                  <a:gd name="T18" fmla="*/ 608 w 3804"/>
                  <a:gd name="T19" fmla="*/ 59 h 98"/>
                  <a:gd name="T20" fmla="*/ 668 w 3804"/>
                  <a:gd name="T21" fmla="*/ 66 h 98"/>
                  <a:gd name="T22" fmla="*/ 729 w 3804"/>
                  <a:gd name="T23" fmla="*/ 51 h 98"/>
                  <a:gd name="T24" fmla="*/ 790 w 3804"/>
                  <a:gd name="T25" fmla="*/ 51 h 98"/>
                  <a:gd name="T26" fmla="*/ 851 w 3804"/>
                  <a:gd name="T27" fmla="*/ 60 h 98"/>
                  <a:gd name="T28" fmla="*/ 912 w 3804"/>
                  <a:gd name="T29" fmla="*/ 0 h 98"/>
                  <a:gd name="T30" fmla="*/ 973 w 3804"/>
                  <a:gd name="T31" fmla="*/ 2 h 98"/>
                  <a:gd name="T32" fmla="*/ 1033 w 3804"/>
                  <a:gd name="T33" fmla="*/ 92 h 98"/>
                  <a:gd name="T34" fmla="*/ 1094 w 3804"/>
                  <a:gd name="T35" fmla="*/ 39 h 98"/>
                  <a:gd name="T36" fmla="*/ 1155 w 3804"/>
                  <a:gd name="T37" fmla="*/ 35 h 98"/>
                  <a:gd name="T38" fmla="*/ 1216 w 3804"/>
                  <a:gd name="T39" fmla="*/ 27 h 98"/>
                  <a:gd name="T40" fmla="*/ 1277 w 3804"/>
                  <a:gd name="T41" fmla="*/ 53 h 98"/>
                  <a:gd name="T42" fmla="*/ 1338 w 3804"/>
                  <a:gd name="T43" fmla="*/ 43 h 98"/>
                  <a:gd name="T44" fmla="*/ 1399 w 3804"/>
                  <a:gd name="T45" fmla="*/ 49 h 98"/>
                  <a:gd name="T46" fmla="*/ 1459 w 3804"/>
                  <a:gd name="T47" fmla="*/ 48 h 98"/>
                  <a:gd name="T48" fmla="*/ 1520 w 3804"/>
                  <a:gd name="T49" fmla="*/ 31 h 98"/>
                  <a:gd name="T50" fmla="*/ 1581 w 3804"/>
                  <a:gd name="T51" fmla="*/ 37 h 98"/>
                  <a:gd name="T52" fmla="*/ 1642 w 3804"/>
                  <a:gd name="T53" fmla="*/ 28 h 98"/>
                  <a:gd name="T54" fmla="*/ 1703 w 3804"/>
                  <a:gd name="T55" fmla="*/ 36 h 98"/>
                  <a:gd name="T56" fmla="*/ 1764 w 3804"/>
                  <a:gd name="T57" fmla="*/ 50 h 98"/>
                  <a:gd name="T58" fmla="*/ 1824 w 3804"/>
                  <a:gd name="T59" fmla="*/ 95 h 98"/>
                  <a:gd name="T60" fmla="*/ 1885 w 3804"/>
                  <a:gd name="T61" fmla="*/ 74 h 98"/>
                  <a:gd name="T62" fmla="*/ 1946 w 3804"/>
                  <a:gd name="T63" fmla="*/ 70 h 98"/>
                  <a:gd name="T64" fmla="*/ 2007 w 3804"/>
                  <a:gd name="T65" fmla="*/ 64 h 98"/>
                  <a:gd name="T66" fmla="*/ 2068 w 3804"/>
                  <a:gd name="T67" fmla="*/ 67 h 98"/>
                  <a:gd name="T68" fmla="*/ 2129 w 3804"/>
                  <a:gd name="T69" fmla="*/ 51 h 98"/>
                  <a:gd name="T70" fmla="*/ 2190 w 3804"/>
                  <a:gd name="T71" fmla="*/ 44 h 98"/>
                  <a:gd name="T72" fmla="*/ 2250 w 3804"/>
                  <a:gd name="T73" fmla="*/ 21 h 98"/>
                  <a:gd name="T74" fmla="*/ 2311 w 3804"/>
                  <a:gd name="T75" fmla="*/ 20 h 98"/>
                  <a:gd name="T76" fmla="*/ 2372 w 3804"/>
                  <a:gd name="T77" fmla="*/ 40 h 98"/>
                  <a:gd name="T78" fmla="*/ 2433 w 3804"/>
                  <a:gd name="T79" fmla="*/ 25 h 98"/>
                  <a:gd name="T80" fmla="*/ 2494 w 3804"/>
                  <a:gd name="T81" fmla="*/ 52 h 98"/>
                  <a:gd name="T82" fmla="*/ 2555 w 3804"/>
                  <a:gd name="T83" fmla="*/ 55 h 98"/>
                  <a:gd name="T84" fmla="*/ 2616 w 3804"/>
                  <a:gd name="T85" fmla="*/ 59 h 98"/>
                  <a:gd name="T86" fmla="*/ 2676 w 3804"/>
                  <a:gd name="T87" fmla="*/ 63 h 98"/>
                  <a:gd name="T88" fmla="*/ 2737 w 3804"/>
                  <a:gd name="T89" fmla="*/ 53 h 98"/>
                  <a:gd name="T90" fmla="*/ 2798 w 3804"/>
                  <a:gd name="T91" fmla="*/ 56 h 98"/>
                  <a:gd name="T92" fmla="*/ 2859 w 3804"/>
                  <a:gd name="T93" fmla="*/ 45 h 98"/>
                  <a:gd name="T94" fmla="*/ 2920 w 3804"/>
                  <a:gd name="T95" fmla="*/ 49 h 98"/>
                  <a:gd name="T96" fmla="*/ 2981 w 3804"/>
                  <a:gd name="T97" fmla="*/ 53 h 98"/>
                  <a:gd name="T98" fmla="*/ 3041 w 3804"/>
                  <a:gd name="T99" fmla="*/ 68 h 98"/>
                  <a:gd name="T100" fmla="*/ 3102 w 3804"/>
                  <a:gd name="T101" fmla="*/ 53 h 98"/>
                  <a:gd name="T102" fmla="*/ 3163 w 3804"/>
                  <a:gd name="T103" fmla="*/ 40 h 98"/>
                  <a:gd name="T104" fmla="*/ 3224 w 3804"/>
                  <a:gd name="T105" fmla="*/ 37 h 98"/>
                  <a:gd name="T106" fmla="*/ 3285 w 3804"/>
                  <a:gd name="T107" fmla="*/ 61 h 98"/>
                  <a:gd name="T108" fmla="*/ 3345 w 3804"/>
                  <a:gd name="T109" fmla="*/ 61 h 98"/>
                  <a:gd name="T110" fmla="*/ 3407 w 3804"/>
                  <a:gd name="T111" fmla="*/ 63 h 98"/>
                  <a:gd name="T112" fmla="*/ 3467 w 3804"/>
                  <a:gd name="T113" fmla="*/ 81 h 98"/>
                  <a:gd name="T114" fmla="*/ 3528 w 3804"/>
                  <a:gd name="T115" fmla="*/ 84 h 98"/>
                  <a:gd name="T116" fmla="*/ 3589 w 3804"/>
                  <a:gd name="T117" fmla="*/ 90 h 98"/>
                  <a:gd name="T118" fmla="*/ 3650 w 3804"/>
                  <a:gd name="T119" fmla="*/ 26 h 98"/>
                  <a:gd name="T120" fmla="*/ 3710 w 3804"/>
                  <a:gd name="T121" fmla="*/ 36 h 98"/>
                  <a:gd name="T122" fmla="*/ 3771 w 3804"/>
                  <a:gd name="T123" fmla="*/ 36 h 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8">
                    <a:moveTo>
                      <a:pt x="0" y="38"/>
                    </a:moveTo>
                    <a:lnTo>
                      <a:pt x="2" y="37"/>
                    </a:lnTo>
                    <a:lnTo>
                      <a:pt x="4" y="36"/>
                    </a:lnTo>
                    <a:lnTo>
                      <a:pt x="5" y="35"/>
                    </a:lnTo>
                    <a:lnTo>
                      <a:pt x="7" y="34"/>
                    </a:lnTo>
                    <a:lnTo>
                      <a:pt x="8" y="33"/>
                    </a:lnTo>
                    <a:lnTo>
                      <a:pt x="10" y="33"/>
                    </a:lnTo>
                    <a:lnTo>
                      <a:pt x="11" y="32"/>
                    </a:lnTo>
                    <a:lnTo>
                      <a:pt x="13" y="31"/>
                    </a:lnTo>
                    <a:lnTo>
                      <a:pt x="14" y="30"/>
                    </a:lnTo>
                    <a:lnTo>
                      <a:pt x="16" y="30"/>
                    </a:lnTo>
                    <a:lnTo>
                      <a:pt x="17" y="29"/>
                    </a:lnTo>
                    <a:lnTo>
                      <a:pt x="19" y="29"/>
                    </a:lnTo>
                    <a:lnTo>
                      <a:pt x="21" y="29"/>
                    </a:lnTo>
                    <a:lnTo>
                      <a:pt x="22" y="29"/>
                    </a:lnTo>
                    <a:lnTo>
                      <a:pt x="23" y="28"/>
                    </a:lnTo>
                    <a:lnTo>
                      <a:pt x="25" y="28"/>
                    </a:lnTo>
                    <a:lnTo>
                      <a:pt x="27" y="28"/>
                    </a:lnTo>
                    <a:lnTo>
                      <a:pt x="28" y="29"/>
                    </a:lnTo>
                    <a:lnTo>
                      <a:pt x="29" y="29"/>
                    </a:lnTo>
                    <a:lnTo>
                      <a:pt x="31" y="29"/>
                    </a:lnTo>
                    <a:lnTo>
                      <a:pt x="33" y="29"/>
                    </a:lnTo>
                    <a:lnTo>
                      <a:pt x="34" y="30"/>
                    </a:lnTo>
                    <a:lnTo>
                      <a:pt x="36" y="30"/>
                    </a:lnTo>
                    <a:lnTo>
                      <a:pt x="37" y="30"/>
                    </a:lnTo>
                    <a:lnTo>
                      <a:pt x="39" y="31"/>
                    </a:lnTo>
                    <a:lnTo>
                      <a:pt x="40" y="32"/>
                    </a:lnTo>
                    <a:lnTo>
                      <a:pt x="42" y="32"/>
                    </a:lnTo>
                    <a:lnTo>
                      <a:pt x="43" y="33"/>
                    </a:lnTo>
                    <a:lnTo>
                      <a:pt x="45" y="33"/>
                    </a:lnTo>
                    <a:lnTo>
                      <a:pt x="46" y="34"/>
                    </a:lnTo>
                    <a:lnTo>
                      <a:pt x="48" y="34"/>
                    </a:lnTo>
                    <a:lnTo>
                      <a:pt x="49" y="35"/>
                    </a:lnTo>
                    <a:lnTo>
                      <a:pt x="51" y="35"/>
                    </a:lnTo>
                    <a:lnTo>
                      <a:pt x="52" y="36"/>
                    </a:lnTo>
                    <a:lnTo>
                      <a:pt x="54" y="36"/>
                    </a:lnTo>
                    <a:lnTo>
                      <a:pt x="55" y="37"/>
                    </a:lnTo>
                    <a:lnTo>
                      <a:pt x="57" y="37"/>
                    </a:lnTo>
                    <a:lnTo>
                      <a:pt x="58" y="38"/>
                    </a:lnTo>
                    <a:lnTo>
                      <a:pt x="60" y="38"/>
                    </a:lnTo>
                    <a:lnTo>
                      <a:pt x="61" y="39"/>
                    </a:lnTo>
                    <a:lnTo>
                      <a:pt x="63" y="39"/>
                    </a:lnTo>
                    <a:lnTo>
                      <a:pt x="65" y="40"/>
                    </a:lnTo>
                    <a:lnTo>
                      <a:pt x="66" y="40"/>
                    </a:lnTo>
                    <a:lnTo>
                      <a:pt x="67" y="40"/>
                    </a:lnTo>
                    <a:lnTo>
                      <a:pt x="69" y="41"/>
                    </a:lnTo>
                    <a:lnTo>
                      <a:pt x="71" y="41"/>
                    </a:lnTo>
                    <a:lnTo>
                      <a:pt x="72" y="41"/>
                    </a:lnTo>
                    <a:lnTo>
                      <a:pt x="74" y="41"/>
                    </a:lnTo>
                    <a:lnTo>
                      <a:pt x="75" y="42"/>
                    </a:lnTo>
                    <a:lnTo>
                      <a:pt x="77" y="42"/>
                    </a:lnTo>
                    <a:lnTo>
                      <a:pt x="78" y="42"/>
                    </a:lnTo>
                    <a:lnTo>
                      <a:pt x="80" y="43"/>
                    </a:lnTo>
                    <a:lnTo>
                      <a:pt x="81" y="43"/>
                    </a:lnTo>
                    <a:lnTo>
                      <a:pt x="83" y="43"/>
                    </a:lnTo>
                    <a:lnTo>
                      <a:pt x="84" y="44"/>
                    </a:lnTo>
                    <a:lnTo>
                      <a:pt x="86" y="44"/>
                    </a:lnTo>
                    <a:lnTo>
                      <a:pt x="87" y="45"/>
                    </a:lnTo>
                    <a:lnTo>
                      <a:pt x="89" y="45"/>
                    </a:lnTo>
                    <a:lnTo>
                      <a:pt x="90" y="46"/>
                    </a:lnTo>
                    <a:lnTo>
                      <a:pt x="92" y="46"/>
                    </a:lnTo>
                    <a:lnTo>
                      <a:pt x="94" y="46"/>
                    </a:lnTo>
                    <a:lnTo>
                      <a:pt x="95" y="47"/>
                    </a:lnTo>
                    <a:lnTo>
                      <a:pt x="96" y="47"/>
                    </a:lnTo>
                    <a:lnTo>
                      <a:pt x="98" y="47"/>
                    </a:lnTo>
                    <a:lnTo>
                      <a:pt x="100" y="48"/>
                    </a:lnTo>
                    <a:lnTo>
                      <a:pt x="101" y="48"/>
                    </a:lnTo>
                    <a:lnTo>
                      <a:pt x="102" y="48"/>
                    </a:lnTo>
                    <a:lnTo>
                      <a:pt x="104" y="49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0"/>
                    </a:lnTo>
                    <a:lnTo>
                      <a:pt x="110" y="50"/>
                    </a:lnTo>
                    <a:lnTo>
                      <a:pt x="112" y="50"/>
                    </a:lnTo>
                    <a:lnTo>
                      <a:pt x="113" y="51"/>
                    </a:lnTo>
                    <a:lnTo>
                      <a:pt x="115" y="51"/>
                    </a:lnTo>
                    <a:lnTo>
                      <a:pt x="116" y="51"/>
                    </a:lnTo>
                    <a:lnTo>
                      <a:pt x="118" y="51"/>
                    </a:lnTo>
                    <a:lnTo>
                      <a:pt x="119" y="51"/>
                    </a:lnTo>
                    <a:lnTo>
                      <a:pt x="121" y="51"/>
                    </a:lnTo>
                    <a:lnTo>
                      <a:pt x="122" y="52"/>
                    </a:lnTo>
                    <a:lnTo>
                      <a:pt x="124" y="52"/>
                    </a:lnTo>
                    <a:lnTo>
                      <a:pt x="125" y="52"/>
                    </a:lnTo>
                    <a:lnTo>
                      <a:pt x="127" y="52"/>
                    </a:lnTo>
                    <a:lnTo>
                      <a:pt x="128" y="52"/>
                    </a:lnTo>
                    <a:lnTo>
                      <a:pt x="130" y="52"/>
                    </a:lnTo>
                    <a:lnTo>
                      <a:pt x="131" y="52"/>
                    </a:lnTo>
                    <a:lnTo>
                      <a:pt x="133" y="52"/>
                    </a:lnTo>
                    <a:lnTo>
                      <a:pt x="134" y="52"/>
                    </a:lnTo>
                    <a:lnTo>
                      <a:pt x="136" y="52"/>
                    </a:lnTo>
                    <a:lnTo>
                      <a:pt x="138" y="52"/>
                    </a:lnTo>
                    <a:lnTo>
                      <a:pt x="139" y="52"/>
                    </a:lnTo>
                    <a:lnTo>
                      <a:pt x="140" y="52"/>
                    </a:lnTo>
                    <a:lnTo>
                      <a:pt x="142" y="52"/>
                    </a:lnTo>
                    <a:lnTo>
                      <a:pt x="144" y="52"/>
                    </a:lnTo>
                    <a:lnTo>
                      <a:pt x="145" y="52"/>
                    </a:lnTo>
                    <a:lnTo>
                      <a:pt x="147" y="52"/>
                    </a:lnTo>
                    <a:lnTo>
                      <a:pt x="148" y="52"/>
                    </a:lnTo>
                    <a:lnTo>
                      <a:pt x="150" y="52"/>
                    </a:lnTo>
                    <a:lnTo>
                      <a:pt x="151" y="52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6" y="52"/>
                    </a:lnTo>
                    <a:lnTo>
                      <a:pt x="157" y="52"/>
                    </a:lnTo>
                    <a:lnTo>
                      <a:pt x="159" y="53"/>
                    </a:lnTo>
                    <a:lnTo>
                      <a:pt x="160" y="53"/>
                    </a:lnTo>
                    <a:lnTo>
                      <a:pt x="162" y="53"/>
                    </a:lnTo>
                    <a:lnTo>
                      <a:pt x="163" y="53"/>
                    </a:lnTo>
                    <a:lnTo>
                      <a:pt x="165" y="53"/>
                    </a:lnTo>
                    <a:lnTo>
                      <a:pt x="167" y="53"/>
                    </a:lnTo>
                    <a:lnTo>
                      <a:pt x="168" y="53"/>
                    </a:lnTo>
                    <a:lnTo>
                      <a:pt x="169" y="53"/>
                    </a:lnTo>
                    <a:lnTo>
                      <a:pt x="171" y="54"/>
                    </a:lnTo>
                    <a:lnTo>
                      <a:pt x="173" y="54"/>
                    </a:lnTo>
                    <a:lnTo>
                      <a:pt x="174" y="54"/>
                    </a:lnTo>
                    <a:lnTo>
                      <a:pt x="176" y="54"/>
                    </a:lnTo>
                    <a:lnTo>
                      <a:pt x="177" y="54"/>
                    </a:lnTo>
                    <a:lnTo>
                      <a:pt x="179" y="55"/>
                    </a:lnTo>
                    <a:lnTo>
                      <a:pt x="180" y="55"/>
                    </a:lnTo>
                    <a:lnTo>
                      <a:pt x="182" y="55"/>
                    </a:lnTo>
                    <a:lnTo>
                      <a:pt x="183" y="56"/>
                    </a:lnTo>
                    <a:lnTo>
                      <a:pt x="185" y="56"/>
                    </a:lnTo>
                    <a:lnTo>
                      <a:pt x="186" y="57"/>
                    </a:lnTo>
                    <a:lnTo>
                      <a:pt x="188" y="57"/>
                    </a:lnTo>
                    <a:lnTo>
                      <a:pt x="189" y="58"/>
                    </a:lnTo>
                    <a:lnTo>
                      <a:pt x="191" y="59"/>
                    </a:lnTo>
                    <a:lnTo>
                      <a:pt x="192" y="59"/>
                    </a:lnTo>
                    <a:lnTo>
                      <a:pt x="194" y="60"/>
                    </a:lnTo>
                    <a:lnTo>
                      <a:pt x="195" y="60"/>
                    </a:lnTo>
                    <a:lnTo>
                      <a:pt x="197" y="61"/>
                    </a:lnTo>
                    <a:lnTo>
                      <a:pt x="198" y="62"/>
                    </a:lnTo>
                    <a:lnTo>
                      <a:pt x="200" y="63"/>
                    </a:lnTo>
                    <a:lnTo>
                      <a:pt x="201" y="64"/>
                    </a:lnTo>
                    <a:lnTo>
                      <a:pt x="203" y="64"/>
                    </a:lnTo>
                    <a:lnTo>
                      <a:pt x="204" y="65"/>
                    </a:lnTo>
                    <a:lnTo>
                      <a:pt x="206" y="66"/>
                    </a:lnTo>
                    <a:lnTo>
                      <a:pt x="207" y="67"/>
                    </a:lnTo>
                    <a:lnTo>
                      <a:pt x="209" y="67"/>
                    </a:lnTo>
                    <a:lnTo>
                      <a:pt x="211" y="69"/>
                    </a:lnTo>
                    <a:lnTo>
                      <a:pt x="212" y="69"/>
                    </a:lnTo>
                    <a:lnTo>
                      <a:pt x="213" y="70"/>
                    </a:lnTo>
                    <a:lnTo>
                      <a:pt x="215" y="71"/>
                    </a:lnTo>
                    <a:lnTo>
                      <a:pt x="217" y="71"/>
                    </a:lnTo>
                    <a:lnTo>
                      <a:pt x="218" y="72"/>
                    </a:lnTo>
                    <a:lnTo>
                      <a:pt x="220" y="72"/>
                    </a:lnTo>
                    <a:lnTo>
                      <a:pt x="221" y="73"/>
                    </a:lnTo>
                    <a:lnTo>
                      <a:pt x="223" y="73"/>
                    </a:lnTo>
                    <a:lnTo>
                      <a:pt x="224" y="73"/>
                    </a:lnTo>
                    <a:lnTo>
                      <a:pt x="226" y="73"/>
                    </a:lnTo>
                    <a:lnTo>
                      <a:pt x="227" y="74"/>
                    </a:lnTo>
                    <a:lnTo>
                      <a:pt x="229" y="74"/>
                    </a:lnTo>
                    <a:lnTo>
                      <a:pt x="230" y="74"/>
                    </a:lnTo>
                    <a:lnTo>
                      <a:pt x="232" y="74"/>
                    </a:lnTo>
                    <a:lnTo>
                      <a:pt x="233" y="73"/>
                    </a:lnTo>
                    <a:lnTo>
                      <a:pt x="235" y="73"/>
                    </a:lnTo>
                    <a:lnTo>
                      <a:pt x="236" y="73"/>
                    </a:lnTo>
                    <a:lnTo>
                      <a:pt x="238" y="73"/>
                    </a:lnTo>
                    <a:lnTo>
                      <a:pt x="240" y="72"/>
                    </a:lnTo>
                    <a:lnTo>
                      <a:pt x="241" y="72"/>
                    </a:lnTo>
                    <a:lnTo>
                      <a:pt x="242" y="71"/>
                    </a:lnTo>
                    <a:lnTo>
                      <a:pt x="244" y="71"/>
                    </a:lnTo>
                    <a:lnTo>
                      <a:pt x="246" y="70"/>
                    </a:lnTo>
                    <a:lnTo>
                      <a:pt x="247" y="70"/>
                    </a:lnTo>
                    <a:lnTo>
                      <a:pt x="249" y="69"/>
                    </a:lnTo>
                    <a:lnTo>
                      <a:pt x="250" y="68"/>
                    </a:lnTo>
                    <a:lnTo>
                      <a:pt x="252" y="67"/>
                    </a:lnTo>
                    <a:lnTo>
                      <a:pt x="253" y="67"/>
                    </a:lnTo>
                    <a:lnTo>
                      <a:pt x="255" y="66"/>
                    </a:lnTo>
                    <a:lnTo>
                      <a:pt x="256" y="65"/>
                    </a:lnTo>
                    <a:lnTo>
                      <a:pt x="258" y="65"/>
                    </a:lnTo>
                    <a:lnTo>
                      <a:pt x="259" y="64"/>
                    </a:lnTo>
                    <a:lnTo>
                      <a:pt x="261" y="64"/>
                    </a:lnTo>
                    <a:lnTo>
                      <a:pt x="262" y="63"/>
                    </a:lnTo>
                    <a:lnTo>
                      <a:pt x="264" y="62"/>
                    </a:lnTo>
                    <a:lnTo>
                      <a:pt x="265" y="62"/>
                    </a:lnTo>
                    <a:lnTo>
                      <a:pt x="267" y="61"/>
                    </a:lnTo>
                    <a:lnTo>
                      <a:pt x="268" y="61"/>
                    </a:lnTo>
                    <a:lnTo>
                      <a:pt x="270" y="60"/>
                    </a:lnTo>
                    <a:lnTo>
                      <a:pt x="271" y="60"/>
                    </a:lnTo>
                    <a:lnTo>
                      <a:pt x="273" y="60"/>
                    </a:lnTo>
                    <a:lnTo>
                      <a:pt x="274" y="60"/>
                    </a:lnTo>
                    <a:lnTo>
                      <a:pt x="276" y="60"/>
                    </a:lnTo>
                    <a:lnTo>
                      <a:pt x="278" y="59"/>
                    </a:lnTo>
                    <a:lnTo>
                      <a:pt x="279" y="59"/>
                    </a:lnTo>
                    <a:lnTo>
                      <a:pt x="280" y="59"/>
                    </a:lnTo>
                    <a:lnTo>
                      <a:pt x="282" y="60"/>
                    </a:lnTo>
                    <a:lnTo>
                      <a:pt x="284" y="60"/>
                    </a:lnTo>
                    <a:lnTo>
                      <a:pt x="285" y="60"/>
                    </a:lnTo>
                    <a:lnTo>
                      <a:pt x="286" y="60"/>
                    </a:lnTo>
                    <a:lnTo>
                      <a:pt x="288" y="61"/>
                    </a:lnTo>
                    <a:lnTo>
                      <a:pt x="290" y="61"/>
                    </a:lnTo>
                    <a:lnTo>
                      <a:pt x="291" y="61"/>
                    </a:lnTo>
                    <a:lnTo>
                      <a:pt x="293" y="62"/>
                    </a:lnTo>
                    <a:lnTo>
                      <a:pt x="294" y="62"/>
                    </a:lnTo>
                    <a:lnTo>
                      <a:pt x="296" y="63"/>
                    </a:lnTo>
                    <a:lnTo>
                      <a:pt x="297" y="63"/>
                    </a:lnTo>
                    <a:lnTo>
                      <a:pt x="299" y="64"/>
                    </a:lnTo>
                    <a:lnTo>
                      <a:pt x="300" y="64"/>
                    </a:lnTo>
                    <a:lnTo>
                      <a:pt x="302" y="65"/>
                    </a:lnTo>
                    <a:lnTo>
                      <a:pt x="303" y="65"/>
                    </a:lnTo>
                    <a:lnTo>
                      <a:pt x="305" y="66"/>
                    </a:lnTo>
                    <a:lnTo>
                      <a:pt x="307" y="66"/>
                    </a:lnTo>
                    <a:lnTo>
                      <a:pt x="308" y="67"/>
                    </a:lnTo>
                    <a:lnTo>
                      <a:pt x="309" y="67"/>
                    </a:lnTo>
                    <a:lnTo>
                      <a:pt x="311" y="67"/>
                    </a:lnTo>
                    <a:lnTo>
                      <a:pt x="313" y="68"/>
                    </a:lnTo>
                    <a:lnTo>
                      <a:pt x="314" y="68"/>
                    </a:lnTo>
                    <a:lnTo>
                      <a:pt x="315" y="68"/>
                    </a:lnTo>
                    <a:lnTo>
                      <a:pt x="317" y="68"/>
                    </a:lnTo>
                    <a:lnTo>
                      <a:pt x="319" y="68"/>
                    </a:lnTo>
                    <a:lnTo>
                      <a:pt x="320" y="68"/>
                    </a:lnTo>
                    <a:lnTo>
                      <a:pt x="322" y="68"/>
                    </a:lnTo>
                    <a:lnTo>
                      <a:pt x="323" y="68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8" y="67"/>
                    </a:lnTo>
                    <a:lnTo>
                      <a:pt x="329" y="66"/>
                    </a:lnTo>
                    <a:lnTo>
                      <a:pt x="331" y="66"/>
                    </a:lnTo>
                    <a:lnTo>
                      <a:pt x="332" y="65"/>
                    </a:lnTo>
                    <a:lnTo>
                      <a:pt x="334" y="65"/>
                    </a:lnTo>
                    <a:lnTo>
                      <a:pt x="335" y="64"/>
                    </a:lnTo>
                    <a:lnTo>
                      <a:pt x="337" y="63"/>
                    </a:lnTo>
                    <a:lnTo>
                      <a:pt x="338" y="63"/>
                    </a:lnTo>
                    <a:lnTo>
                      <a:pt x="340" y="62"/>
                    </a:lnTo>
                    <a:lnTo>
                      <a:pt x="341" y="61"/>
                    </a:lnTo>
                    <a:lnTo>
                      <a:pt x="343" y="61"/>
                    </a:lnTo>
                    <a:lnTo>
                      <a:pt x="344" y="60"/>
                    </a:lnTo>
                    <a:lnTo>
                      <a:pt x="346" y="60"/>
                    </a:lnTo>
                    <a:lnTo>
                      <a:pt x="347" y="59"/>
                    </a:lnTo>
                    <a:lnTo>
                      <a:pt x="349" y="59"/>
                    </a:lnTo>
                    <a:lnTo>
                      <a:pt x="351" y="59"/>
                    </a:lnTo>
                    <a:lnTo>
                      <a:pt x="352" y="58"/>
                    </a:lnTo>
                    <a:lnTo>
                      <a:pt x="353" y="58"/>
                    </a:lnTo>
                    <a:lnTo>
                      <a:pt x="355" y="58"/>
                    </a:lnTo>
                    <a:lnTo>
                      <a:pt x="357" y="58"/>
                    </a:lnTo>
                    <a:lnTo>
                      <a:pt x="358" y="58"/>
                    </a:lnTo>
                    <a:lnTo>
                      <a:pt x="359" y="58"/>
                    </a:lnTo>
                    <a:lnTo>
                      <a:pt x="361" y="58"/>
                    </a:lnTo>
                    <a:lnTo>
                      <a:pt x="363" y="58"/>
                    </a:lnTo>
                    <a:lnTo>
                      <a:pt x="364" y="58"/>
                    </a:lnTo>
                    <a:lnTo>
                      <a:pt x="366" y="58"/>
                    </a:lnTo>
                    <a:lnTo>
                      <a:pt x="367" y="58"/>
                    </a:lnTo>
                    <a:lnTo>
                      <a:pt x="369" y="58"/>
                    </a:lnTo>
                    <a:lnTo>
                      <a:pt x="370" y="58"/>
                    </a:lnTo>
                    <a:lnTo>
                      <a:pt x="372" y="58"/>
                    </a:lnTo>
                    <a:lnTo>
                      <a:pt x="373" y="58"/>
                    </a:lnTo>
                    <a:lnTo>
                      <a:pt x="375" y="58"/>
                    </a:lnTo>
                    <a:lnTo>
                      <a:pt x="376" y="58"/>
                    </a:lnTo>
                    <a:lnTo>
                      <a:pt x="378" y="58"/>
                    </a:lnTo>
                    <a:lnTo>
                      <a:pt x="380" y="58"/>
                    </a:lnTo>
                    <a:lnTo>
                      <a:pt x="381" y="58"/>
                    </a:lnTo>
                    <a:lnTo>
                      <a:pt x="382" y="57"/>
                    </a:lnTo>
                    <a:lnTo>
                      <a:pt x="384" y="57"/>
                    </a:lnTo>
                    <a:lnTo>
                      <a:pt x="386" y="56"/>
                    </a:lnTo>
                    <a:lnTo>
                      <a:pt x="387" y="55"/>
                    </a:lnTo>
                    <a:lnTo>
                      <a:pt x="388" y="54"/>
                    </a:lnTo>
                    <a:lnTo>
                      <a:pt x="390" y="53"/>
                    </a:lnTo>
                    <a:lnTo>
                      <a:pt x="392" y="52"/>
                    </a:lnTo>
                    <a:lnTo>
                      <a:pt x="393" y="51"/>
                    </a:lnTo>
                    <a:lnTo>
                      <a:pt x="395" y="50"/>
                    </a:lnTo>
                    <a:lnTo>
                      <a:pt x="396" y="48"/>
                    </a:lnTo>
                    <a:lnTo>
                      <a:pt x="398" y="47"/>
                    </a:lnTo>
                    <a:lnTo>
                      <a:pt x="399" y="46"/>
                    </a:lnTo>
                    <a:lnTo>
                      <a:pt x="401" y="45"/>
                    </a:lnTo>
                    <a:lnTo>
                      <a:pt x="402" y="43"/>
                    </a:lnTo>
                    <a:lnTo>
                      <a:pt x="404" y="42"/>
                    </a:lnTo>
                    <a:lnTo>
                      <a:pt x="405" y="41"/>
                    </a:lnTo>
                    <a:lnTo>
                      <a:pt x="407" y="40"/>
                    </a:lnTo>
                    <a:lnTo>
                      <a:pt x="408" y="39"/>
                    </a:lnTo>
                    <a:lnTo>
                      <a:pt x="410" y="38"/>
                    </a:lnTo>
                    <a:lnTo>
                      <a:pt x="411" y="37"/>
                    </a:lnTo>
                    <a:lnTo>
                      <a:pt x="413" y="37"/>
                    </a:lnTo>
                    <a:lnTo>
                      <a:pt x="414" y="37"/>
                    </a:lnTo>
                    <a:lnTo>
                      <a:pt x="416" y="36"/>
                    </a:lnTo>
                    <a:lnTo>
                      <a:pt x="417" y="37"/>
                    </a:lnTo>
                    <a:lnTo>
                      <a:pt x="419" y="37"/>
                    </a:lnTo>
                    <a:lnTo>
                      <a:pt x="420" y="37"/>
                    </a:lnTo>
                    <a:lnTo>
                      <a:pt x="422" y="38"/>
                    </a:lnTo>
                    <a:lnTo>
                      <a:pt x="424" y="39"/>
                    </a:lnTo>
                    <a:lnTo>
                      <a:pt x="425" y="40"/>
                    </a:lnTo>
                    <a:lnTo>
                      <a:pt x="426" y="41"/>
                    </a:lnTo>
                    <a:lnTo>
                      <a:pt x="428" y="42"/>
                    </a:lnTo>
                    <a:lnTo>
                      <a:pt x="430" y="43"/>
                    </a:lnTo>
                    <a:lnTo>
                      <a:pt x="431" y="45"/>
                    </a:lnTo>
                    <a:lnTo>
                      <a:pt x="433" y="47"/>
                    </a:lnTo>
                    <a:lnTo>
                      <a:pt x="434" y="48"/>
                    </a:lnTo>
                    <a:lnTo>
                      <a:pt x="436" y="50"/>
                    </a:lnTo>
                    <a:lnTo>
                      <a:pt x="437" y="52"/>
                    </a:lnTo>
                    <a:lnTo>
                      <a:pt x="439" y="54"/>
                    </a:lnTo>
                    <a:lnTo>
                      <a:pt x="440" y="55"/>
                    </a:lnTo>
                    <a:lnTo>
                      <a:pt x="442" y="57"/>
                    </a:lnTo>
                    <a:lnTo>
                      <a:pt x="443" y="59"/>
                    </a:lnTo>
                    <a:lnTo>
                      <a:pt x="445" y="60"/>
                    </a:lnTo>
                    <a:lnTo>
                      <a:pt x="446" y="62"/>
                    </a:lnTo>
                    <a:lnTo>
                      <a:pt x="448" y="63"/>
                    </a:lnTo>
                    <a:lnTo>
                      <a:pt x="449" y="65"/>
                    </a:lnTo>
                    <a:lnTo>
                      <a:pt x="451" y="66"/>
                    </a:lnTo>
                    <a:lnTo>
                      <a:pt x="453" y="66"/>
                    </a:lnTo>
                    <a:lnTo>
                      <a:pt x="454" y="67"/>
                    </a:lnTo>
                    <a:lnTo>
                      <a:pt x="455" y="68"/>
                    </a:lnTo>
                    <a:lnTo>
                      <a:pt x="457" y="68"/>
                    </a:lnTo>
                    <a:lnTo>
                      <a:pt x="459" y="69"/>
                    </a:lnTo>
                    <a:lnTo>
                      <a:pt x="460" y="69"/>
                    </a:lnTo>
                    <a:lnTo>
                      <a:pt x="461" y="69"/>
                    </a:lnTo>
                    <a:lnTo>
                      <a:pt x="463" y="68"/>
                    </a:lnTo>
                    <a:lnTo>
                      <a:pt x="465" y="68"/>
                    </a:lnTo>
                    <a:lnTo>
                      <a:pt x="466" y="67"/>
                    </a:lnTo>
                    <a:lnTo>
                      <a:pt x="468" y="67"/>
                    </a:lnTo>
                    <a:lnTo>
                      <a:pt x="469" y="66"/>
                    </a:lnTo>
                    <a:lnTo>
                      <a:pt x="470" y="65"/>
                    </a:lnTo>
                    <a:lnTo>
                      <a:pt x="472" y="65"/>
                    </a:lnTo>
                    <a:lnTo>
                      <a:pt x="474" y="64"/>
                    </a:lnTo>
                    <a:lnTo>
                      <a:pt x="475" y="63"/>
                    </a:lnTo>
                    <a:lnTo>
                      <a:pt x="477" y="62"/>
                    </a:lnTo>
                    <a:lnTo>
                      <a:pt x="478" y="61"/>
                    </a:lnTo>
                    <a:lnTo>
                      <a:pt x="480" y="60"/>
                    </a:lnTo>
                    <a:lnTo>
                      <a:pt x="481" y="60"/>
                    </a:lnTo>
                    <a:lnTo>
                      <a:pt x="483" y="59"/>
                    </a:lnTo>
                    <a:lnTo>
                      <a:pt x="484" y="58"/>
                    </a:lnTo>
                    <a:lnTo>
                      <a:pt x="486" y="58"/>
                    </a:lnTo>
                    <a:lnTo>
                      <a:pt x="487" y="57"/>
                    </a:lnTo>
                    <a:lnTo>
                      <a:pt x="489" y="57"/>
                    </a:lnTo>
                    <a:lnTo>
                      <a:pt x="490" y="57"/>
                    </a:lnTo>
                    <a:lnTo>
                      <a:pt x="492" y="57"/>
                    </a:lnTo>
                    <a:lnTo>
                      <a:pt x="493" y="56"/>
                    </a:lnTo>
                    <a:lnTo>
                      <a:pt x="495" y="56"/>
                    </a:lnTo>
                    <a:lnTo>
                      <a:pt x="497" y="56"/>
                    </a:lnTo>
                    <a:lnTo>
                      <a:pt x="498" y="56"/>
                    </a:lnTo>
                    <a:lnTo>
                      <a:pt x="499" y="56"/>
                    </a:lnTo>
                    <a:lnTo>
                      <a:pt x="501" y="56"/>
                    </a:lnTo>
                    <a:lnTo>
                      <a:pt x="503" y="56"/>
                    </a:lnTo>
                    <a:lnTo>
                      <a:pt x="504" y="56"/>
                    </a:lnTo>
                    <a:lnTo>
                      <a:pt x="506" y="57"/>
                    </a:lnTo>
                    <a:lnTo>
                      <a:pt x="507" y="57"/>
                    </a:lnTo>
                    <a:lnTo>
                      <a:pt x="509" y="57"/>
                    </a:lnTo>
                    <a:lnTo>
                      <a:pt x="510" y="57"/>
                    </a:lnTo>
                    <a:lnTo>
                      <a:pt x="512" y="57"/>
                    </a:lnTo>
                    <a:lnTo>
                      <a:pt x="513" y="57"/>
                    </a:lnTo>
                    <a:lnTo>
                      <a:pt x="515" y="57"/>
                    </a:lnTo>
                    <a:lnTo>
                      <a:pt x="516" y="57"/>
                    </a:lnTo>
                    <a:lnTo>
                      <a:pt x="518" y="57"/>
                    </a:lnTo>
                    <a:lnTo>
                      <a:pt x="519" y="56"/>
                    </a:lnTo>
                    <a:lnTo>
                      <a:pt x="521" y="56"/>
                    </a:lnTo>
                    <a:lnTo>
                      <a:pt x="522" y="56"/>
                    </a:lnTo>
                    <a:lnTo>
                      <a:pt x="524" y="56"/>
                    </a:lnTo>
                    <a:lnTo>
                      <a:pt x="526" y="55"/>
                    </a:lnTo>
                    <a:lnTo>
                      <a:pt x="527" y="55"/>
                    </a:lnTo>
                    <a:lnTo>
                      <a:pt x="528" y="55"/>
                    </a:lnTo>
                    <a:lnTo>
                      <a:pt x="530" y="55"/>
                    </a:lnTo>
                    <a:lnTo>
                      <a:pt x="532" y="54"/>
                    </a:lnTo>
                    <a:lnTo>
                      <a:pt x="533" y="54"/>
                    </a:lnTo>
                    <a:lnTo>
                      <a:pt x="535" y="54"/>
                    </a:lnTo>
                    <a:lnTo>
                      <a:pt x="536" y="54"/>
                    </a:lnTo>
                    <a:lnTo>
                      <a:pt x="537" y="54"/>
                    </a:lnTo>
                    <a:lnTo>
                      <a:pt x="539" y="53"/>
                    </a:lnTo>
                    <a:lnTo>
                      <a:pt x="541" y="53"/>
                    </a:lnTo>
                    <a:lnTo>
                      <a:pt x="542" y="53"/>
                    </a:lnTo>
                    <a:lnTo>
                      <a:pt x="543" y="53"/>
                    </a:lnTo>
                    <a:lnTo>
                      <a:pt x="545" y="54"/>
                    </a:lnTo>
                    <a:lnTo>
                      <a:pt x="547" y="54"/>
                    </a:lnTo>
                    <a:lnTo>
                      <a:pt x="548" y="54"/>
                    </a:lnTo>
                    <a:lnTo>
                      <a:pt x="550" y="54"/>
                    </a:lnTo>
                    <a:lnTo>
                      <a:pt x="551" y="55"/>
                    </a:lnTo>
                    <a:lnTo>
                      <a:pt x="553" y="55"/>
                    </a:lnTo>
                    <a:lnTo>
                      <a:pt x="554" y="55"/>
                    </a:lnTo>
                    <a:lnTo>
                      <a:pt x="556" y="56"/>
                    </a:lnTo>
                    <a:lnTo>
                      <a:pt x="557" y="56"/>
                    </a:lnTo>
                    <a:lnTo>
                      <a:pt x="559" y="57"/>
                    </a:lnTo>
                    <a:lnTo>
                      <a:pt x="560" y="57"/>
                    </a:lnTo>
                    <a:lnTo>
                      <a:pt x="562" y="58"/>
                    </a:lnTo>
                    <a:lnTo>
                      <a:pt x="564" y="58"/>
                    </a:lnTo>
                    <a:lnTo>
                      <a:pt x="565" y="59"/>
                    </a:lnTo>
                    <a:lnTo>
                      <a:pt x="566" y="59"/>
                    </a:lnTo>
                    <a:lnTo>
                      <a:pt x="568" y="59"/>
                    </a:lnTo>
                    <a:lnTo>
                      <a:pt x="570" y="60"/>
                    </a:lnTo>
                    <a:lnTo>
                      <a:pt x="571" y="60"/>
                    </a:lnTo>
                    <a:lnTo>
                      <a:pt x="572" y="60"/>
                    </a:lnTo>
                    <a:lnTo>
                      <a:pt x="574" y="60"/>
                    </a:lnTo>
                    <a:lnTo>
                      <a:pt x="576" y="60"/>
                    </a:lnTo>
                    <a:lnTo>
                      <a:pt x="577" y="60"/>
                    </a:lnTo>
                    <a:lnTo>
                      <a:pt x="579" y="60"/>
                    </a:lnTo>
                    <a:lnTo>
                      <a:pt x="580" y="60"/>
                    </a:lnTo>
                    <a:lnTo>
                      <a:pt x="582" y="60"/>
                    </a:lnTo>
                    <a:lnTo>
                      <a:pt x="583" y="60"/>
                    </a:lnTo>
                    <a:lnTo>
                      <a:pt x="585" y="60"/>
                    </a:lnTo>
                    <a:lnTo>
                      <a:pt x="586" y="60"/>
                    </a:lnTo>
                    <a:lnTo>
                      <a:pt x="588" y="60"/>
                    </a:lnTo>
                    <a:lnTo>
                      <a:pt x="589" y="59"/>
                    </a:lnTo>
                    <a:lnTo>
                      <a:pt x="591" y="59"/>
                    </a:lnTo>
                    <a:lnTo>
                      <a:pt x="592" y="59"/>
                    </a:lnTo>
                    <a:lnTo>
                      <a:pt x="594" y="59"/>
                    </a:lnTo>
                    <a:lnTo>
                      <a:pt x="595" y="59"/>
                    </a:lnTo>
                    <a:lnTo>
                      <a:pt x="597" y="59"/>
                    </a:lnTo>
                    <a:lnTo>
                      <a:pt x="599" y="59"/>
                    </a:lnTo>
                    <a:lnTo>
                      <a:pt x="600" y="59"/>
                    </a:lnTo>
                    <a:lnTo>
                      <a:pt x="601" y="59"/>
                    </a:lnTo>
                    <a:lnTo>
                      <a:pt x="603" y="59"/>
                    </a:lnTo>
                    <a:lnTo>
                      <a:pt x="604" y="59"/>
                    </a:lnTo>
                    <a:lnTo>
                      <a:pt x="606" y="59"/>
                    </a:lnTo>
                    <a:lnTo>
                      <a:pt x="608" y="59"/>
                    </a:lnTo>
                    <a:lnTo>
                      <a:pt x="609" y="59"/>
                    </a:lnTo>
                    <a:lnTo>
                      <a:pt x="610" y="60"/>
                    </a:lnTo>
                    <a:lnTo>
                      <a:pt x="612" y="60"/>
                    </a:lnTo>
                    <a:lnTo>
                      <a:pt x="614" y="60"/>
                    </a:lnTo>
                    <a:lnTo>
                      <a:pt x="615" y="60"/>
                    </a:lnTo>
                    <a:lnTo>
                      <a:pt x="616" y="61"/>
                    </a:lnTo>
                    <a:lnTo>
                      <a:pt x="618" y="61"/>
                    </a:lnTo>
                    <a:lnTo>
                      <a:pt x="620" y="61"/>
                    </a:lnTo>
                    <a:lnTo>
                      <a:pt x="621" y="61"/>
                    </a:lnTo>
                    <a:lnTo>
                      <a:pt x="623" y="62"/>
                    </a:lnTo>
                    <a:lnTo>
                      <a:pt x="624" y="62"/>
                    </a:lnTo>
                    <a:lnTo>
                      <a:pt x="626" y="63"/>
                    </a:lnTo>
                    <a:lnTo>
                      <a:pt x="627" y="63"/>
                    </a:lnTo>
                    <a:lnTo>
                      <a:pt x="629" y="63"/>
                    </a:lnTo>
                    <a:lnTo>
                      <a:pt x="630" y="63"/>
                    </a:lnTo>
                    <a:lnTo>
                      <a:pt x="632" y="63"/>
                    </a:lnTo>
                    <a:lnTo>
                      <a:pt x="633" y="63"/>
                    </a:lnTo>
                    <a:lnTo>
                      <a:pt x="635" y="63"/>
                    </a:lnTo>
                    <a:lnTo>
                      <a:pt x="637" y="63"/>
                    </a:lnTo>
                    <a:lnTo>
                      <a:pt x="638" y="63"/>
                    </a:lnTo>
                    <a:lnTo>
                      <a:pt x="639" y="63"/>
                    </a:lnTo>
                    <a:lnTo>
                      <a:pt x="641" y="63"/>
                    </a:lnTo>
                    <a:lnTo>
                      <a:pt x="643" y="63"/>
                    </a:lnTo>
                    <a:lnTo>
                      <a:pt x="644" y="63"/>
                    </a:lnTo>
                    <a:lnTo>
                      <a:pt x="645" y="63"/>
                    </a:lnTo>
                    <a:lnTo>
                      <a:pt x="647" y="62"/>
                    </a:lnTo>
                    <a:lnTo>
                      <a:pt x="649" y="62"/>
                    </a:lnTo>
                    <a:lnTo>
                      <a:pt x="650" y="62"/>
                    </a:lnTo>
                    <a:lnTo>
                      <a:pt x="652" y="63"/>
                    </a:lnTo>
                    <a:lnTo>
                      <a:pt x="653" y="63"/>
                    </a:lnTo>
                    <a:lnTo>
                      <a:pt x="655" y="63"/>
                    </a:lnTo>
                    <a:lnTo>
                      <a:pt x="656" y="63"/>
                    </a:lnTo>
                    <a:lnTo>
                      <a:pt x="658" y="63"/>
                    </a:lnTo>
                    <a:lnTo>
                      <a:pt x="659" y="63"/>
                    </a:lnTo>
                    <a:lnTo>
                      <a:pt x="661" y="64"/>
                    </a:lnTo>
                    <a:lnTo>
                      <a:pt x="662" y="64"/>
                    </a:lnTo>
                    <a:lnTo>
                      <a:pt x="664" y="65"/>
                    </a:lnTo>
                    <a:lnTo>
                      <a:pt x="666" y="65"/>
                    </a:lnTo>
                    <a:lnTo>
                      <a:pt x="667" y="66"/>
                    </a:lnTo>
                    <a:lnTo>
                      <a:pt x="668" y="66"/>
                    </a:lnTo>
                    <a:lnTo>
                      <a:pt x="670" y="67"/>
                    </a:lnTo>
                    <a:lnTo>
                      <a:pt x="671" y="68"/>
                    </a:lnTo>
                    <a:lnTo>
                      <a:pt x="673" y="68"/>
                    </a:lnTo>
                    <a:lnTo>
                      <a:pt x="674" y="69"/>
                    </a:lnTo>
                    <a:lnTo>
                      <a:pt x="676" y="70"/>
                    </a:lnTo>
                    <a:lnTo>
                      <a:pt x="677" y="70"/>
                    </a:lnTo>
                    <a:lnTo>
                      <a:pt x="679" y="71"/>
                    </a:lnTo>
                    <a:lnTo>
                      <a:pt x="681" y="71"/>
                    </a:lnTo>
                    <a:lnTo>
                      <a:pt x="682" y="71"/>
                    </a:lnTo>
                    <a:lnTo>
                      <a:pt x="683" y="72"/>
                    </a:lnTo>
                    <a:lnTo>
                      <a:pt x="685" y="72"/>
                    </a:lnTo>
                    <a:lnTo>
                      <a:pt x="687" y="72"/>
                    </a:lnTo>
                    <a:lnTo>
                      <a:pt x="688" y="72"/>
                    </a:lnTo>
                    <a:lnTo>
                      <a:pt x="690" y="71"/>
                    </a:lnTo>
                    <a:lnTo>
                      <a:pt x="691" y="71"/>
                    </a:lnTo>
                    <a:lnTo>
                      <a:pt x="693" y="71"/>
                    </a:lnTo>
                    <a:lnTo>
                      <a:pt x="694" y="70"/>
                    </a:lnTo>
                    <a:lnTo>
                      <a:pt x="696" y="70"/>
                    </a:lnTo>
                    <a:lnTo>
                      <a:pt x="697" y="69"/>
                    </a:lnTo>
                    <a:lnTo>
                      <a:pt x="699" y="68"/>
                    </a:lnTo>
                    <a:lnTo>
                      <a:pt x="700" y="67"/>
                    </a:lnTo>
                    <a:lnTo>
                      <a:pt x="702" y="66"/>
                    </a:lnTo>
                    <a:lnTo>
                      <a:pt x="703" y="65"/>
                    </a:lnTo>
                    <a:lnTo>
                      <a:pt x="705" y="64"/>
                    </a:lnTo>
                    <a:lnTo>
                      <a:pt x="706" y="63"/>
                    </a:lnTo>
                    <a:lnTo>
                      <a:pt x="708" y="62"/>
                    </a:lnTo>
                    <a:lnTo>
                      <a:pt x="710" y="60"/>
                    </a:lnTo>
                    <a:lnTo>
                      <a:pt x="711" y="59"/>
                    </a:lnTo>
                    <a:lnTo>
                      <a:pt x="712" y="58"/>
                    </a:lnTo>
                    <a:lnTo>
                      <a:pt x="714" y="57"/>
                    </a:lnTo>
                    <a:lnTo>
                      <a:pt x="716" y="56"/>
                    </a:lnTo>
                    <a:lnTo>
                      <a:pt x="717" y="55"/>
                    </a:lnTo>
                    <a:lnTo>
                      <a:pt x="718" y="54"/>
                    </a:lnTo>
                    <a:lnTo>
                      <a:pt x="720" y="54"/>
                    </a:lnTo>
                    <a:lnTo>
                      <a:pt x="722" y="53"/>
                    </a:lnTo>
                    <a:lnTo>
                      <a:pt x="723" y="53"/>
                    </a:lnTo>
                    <a:lnTo>
                      <a:pt x="725" y="52"/>
                    </a:lnTo>
                    <a:lnTo>
                      <a:pt x="726" y="52"/>
                    </a:lnTo>
                    <a:lnTo>
                      <a:pt x="728" y="52"/>
                    </a:lnTo>
                    <a:lnTo>
                      <a:pt x="729" y="51"/>
                    </a:lnTo>
                    <a:lnTo>
                      <a:pt x="731" y="51"/>
                    </a:lnTo>
                    <a:lnTo>
                      <a:pt x="732" y="51"/>
                    </a:lnTo>
                    <a:lnTo>
                      <a:pt x="734" y="51"/>
                    </a:lnTo>
                    <a:lnTo>
                      <a:pt x="735" y="52"/>
                    </a:lnTo>
                    <a:lnTo>
                      <a:pt x="737" y="52"/>
                    </a:lnTo>
                    <a:lnTo>
                      <a:pt x="738" y="52"/>
                    </a:lnTo>
                    <a:lnTo>
                      <a:pt x="740" y="52"/>
                    </a:lnTo>
                    <a:lnTo>
                      <a:pt x="741" y="53"/>
                    </a:lnTo>
                    <a:lnTo>
                      <a:pt x="743" y="53"/>
                    </a:lnTo>
                    <a:lnTo>
                      <a:pt x="744" y="53"/>
                    </a:lnTo>
                    <a:lnTo>
                      <a:pt x="746" y="54"/>
                    </a:lnTo>
                    <a:lnTo>
                      <a:pt x="747" y="54"/>
                    </a:lnTo>
                    <a:lnTo>
                      <a:pt x="749" y="54"/>
                    </a:lnTo>
                    <a:lnTo>
                      <a:pt x="750" y="54"/>
                    </a:lnTo>
                    <a:lnTo>
                      <a:pt x="752" y="55"/>
                    </a:lnTo>
                    <a:lnTo>
                      <a:pt x="754" y="55"/>
                    </a:lnTo>
                    <a:lnTo>
                      <a:pt x="755" y="55"/>
                    </a:lnTo>
                    <a:lnTo>
                      <a:pt x="756" y="55"/>
                    </a:lnTo>
                    <a:lnTo>
                      <a:pt x="758" y="55"/>
                    </a:lnTo>
                    <a:lnTo>
                      <a:pt x="760" y="55"/>
                    </a:lnTo>
                    <a:lnTo>
                      <a:pt x="761" y="55"/>
                    </a:lnTo>
                    <a:lnTo>
                      <a:pt x="763" y="55"/>
                    </a:lnTo>
                    <a:lnTo>
                      <a:pt x="764" y="54"/>
                    </a:lnTo>
                    <a:lnTo>
                      <a:pt x="766" y="54"/>
                    </a:lnTo>
                    <a:lnTo>
                      <a:pt x="767" y="54"/>
                    </a:lnTo>
                    <a:lnTo>
                      <a:pt x="769" y="54"/>
                    </a:lnTo>
                    <a:lnTo>
                      <a:pt x="770" y="53"/>
                    </a:lnTo>
                    <a:lnTo>
                      <a:pt x="772" y="53"/>
                    </a:lnTo>
                    <a:lnTo>
                      <a:pt x="773" y="53"/>
                    </a:lnTo>
                    <a:lnTo>
                      <a:pt x="775" y="52"/>
                    </a:lnTo>
                    <a:lnTo>
                      <a:pt x="776" y="52"/>
                    </a:lnTo>
                    <a:lnTo>
                      <a:pt x="778" y="52"/>
                    </a:lnTo>
                    <a:lnTo>
                      <a:pt x="779" y="52"/>
                    </a:lnTo>
                    <a:lnTo>
                      <a:pt x="781" y="51"/>
                    </a:lnTo>
                    <a:lnTo>
                      <a:pt x="783" y="51"/>
                    </a:lnTo>
                    <a:lnTo>
                      <a:pt x="784" y="51"/>
                    </a:lnTo>
                    <a:lnTo>
                      <a:pt x="785" y="51"/>
                    </a:lnTo>
                    <a:lnTo>
                      <a:pt x="787" y="51"/>
                    </a:lnTo>
                    <a:lnTo>
                      <a:pt x="789" y="51"/>
                    </a:lnTo>
                    <a:lnTo>
                      <a:pt x="790" y="51"/>
                    </a:lnTo>
                    <a:lnTo>
                      <a:pt x="792" y="51"/>
                    </a:lnTo>
                    <a:lnTo>
                      <a:pt x="793" y="51"/>
                    </a:lnTo>
                    <a:lnTo>
                      <a:pt x="795" y="51"/>
                    </a:lnTo>
                    <a:lnTo>
                      <a:pt x="796" y="51"/>
                    </a:lnTo>
                    <a:lnTo>
                      <a:pt x="798" y="51"/>
                    </a:lnTo>
                    <a:lnTo>
                      <a:pt x="799" y="51"/>
                    </a:lnTo>
                    <a:lnTo>
                      <a:pt x="801" y="51"/>
                    </a:lnTo>
                    <a:lnTo>
                      <a:pt x="802" y="51"/>
                    </a:lnTo>
                    <a:lnTo>
                      <a:pt x="804" y="51"/>
                    </a:lnTo>
                    <a:lnTo>
                      <a:pt x="805" y="52"/>
                    </a:lnTo>
                    <a:lnTo>
                      <a:pt x="807" y="52"/>
                    </a:lnTo>
                    <a:lnTo>
                      <a:pt x="808" y="52"/>
                    </a:lnTo>
                    <a:lnTo>
                      <a:pt x="810" y="52"/>
                    </a:lnTo>
                    <a:lnTo>
                      <a:pt x="811" y="52"/>
                    </a:lnTo>
                    <a:lnTo>
                      <a:pt x="813" y="52"/>
                    </a:lnTo>
                    <a:lnTo>
                      <a:pt x="814" y="52"/>
                    </a:lnTo>
                    <a:lnTo>
                      <a:pt x="816" y="52"/>
                    </a:lnTo>
                    <a:lnTo>
                      <a:pt x="817" y="52"/>
                    </a:lnTo>
                    <a:lnTo>
                      <a:pt x="819" y="52"/>
                    </a:lnTo>
                    <a:lnTo>
                      <a:pt x="820" y="52"/>
                    </a:lnTo>
                    <a:lnTo>
                      <a:pt x="822" y="52"/>
                    </a:lnTo>
                    <a:lnTo>
                      <a:pt x="823" y="52"/>
                    </a:lnTo>
                    <a:lnTo>
                      <a:pt x="825" y="52"/>
                    </a:lnTo>
                    <a:lnTo>
                      <a:pt x="827" y="52"/>
                    </a:lnTo>
                    <a:lnTo>
                      <a:pt x="828" y="52"/>
                    </a:lnTo>
                    <a:lnTo>
                      <a:pt x="829" y="52"/>
                    </a:lnTo>
                    <a:lnTo>
                      <a:pt x="831" y="52"/>
                    </a:lnTo>
                    <a:lnTo>
                      <a:pt x="833" y="52"/>
                    </a:lnTo>
                    <a:lnTo>
                      <a:pt x="834" y="53"/>
                    </a:lnTo>
                    <a:lnTo>
                      <a:pt x="836" y="53"/>
                    </a:lnTo>
                    <a:lnTo>
                      <a:pt x="837" y="54"/>
                    </a:lnTo>
                    <a:lnTo>
                      <a:pt x="839" y="54"/>
                    </a:lnTo>
                    <a:lnTo>
                      <a:pt x="840" y="55"/>
                    </a:lnTo>
                    <a:lnTo>
                      <a:pt x="842" y="55"/>
                    </a:lnTo>
                    <a:lnTo>
                      <a:pt x="843" y="56"/>
                    </a:lnTo>
                    <a:lnTo>
                      <a:pt x="845" y="57"/>
                    </a:lnTo>
                    <a:lnTo>
                      <a:pt x="846" y="58"/>
                    </a:lnTo>
                    <a:lnTo>
                      <a:pt x="848" y="58"/>
                    </a:lnTo>
                    <a:lnTo>
                      <a:pt x="849" y="59"/>
                    </a:lnTo>
                    <a:lnTo>
                      <a:pt x="851" y="60"/>
                    </a:lnTo>
                    <a:lnTo>
                      <a:pt x="852" y="60"/>
                    </a:lnTo>
                    <a:lnTo>
                      <a:pt x="854" y="61"/>
                    </a:lnTo>
                    <a:lnTo>
                      <a:pt x="856" y="61"/>
                    </a:lnTo>
                    <a:lnTo>
                      <a:pt x="857" y="62"/>
                    </a:lnTo>
                    <a:lnTo>
                      <a:pt x="858" y="62"/>
                    </a:lnTo>
                    <a:lnTo>
                      <a:pt x="860" y="63"/>
                    </a:lnTo>
                    <a:lnTo>
                      <a:pt x="862" y="63"/>
                    </a:lnTo>
                    <a:lnTo>
                      <a:pt x="863" y="62"/>
                    </a:lnTo>
                    <a:lnTo>
                      <a:pt x="865" y="62"/>
                    </a:lnTo>
                    <a:lnTo>
                      <a:pt x="866" y="61"/>
                    </a:lnTo>
                    <a:lnTo>
                      <a:pt x="868" y="60"/>
                    </a:lnTo>
                    <a:lnTo>
                      <a:pt x="869" y="59"/>
                    </a:lnTo>
                    <a:lnTo>
                      <a:pt x="871" y="58"/>
                    </a:lnTo>
                    <a:lnTo>
                      <a:pt x="872" y="57"/>
                    </a:lnTo>
                    <a:lnTo>
                      <a:pt x="874" y="55"/>
                    </a:lnTo>
                    <a:lnTo>
                      <a:pt x="875" y="53"/>
                    </a:lnTo>
                    <a:lnTo>
                      <a:pt x="877" y="51"/>
                    </a:lnTo>
                    <a:lnTo>
                      <a:pt x="878" y="49"/>
                    </a:lnTo>
                    <a:lnTo>
                      <a:pt x="880" y="46"/>
                    </a:lnTo>
                    <a:lnTo>
                      <a:pt x="881" y="44"/>
                    </a:lnTo>
                    <a:lnTo>
                      <a:pt x="883" y="41"/>
                    </a:lnTo>
                    <a:lnTo>
                      <a:pt x="884" y="38"/>
                    </a:lnTo>
                    <a:lnTo>
                      <a:pt x="886" y="35"/>
                    </a:lnTo>
                    <a:lnTo>
                      <a:pt x="887" y="32"/>
                    </a:lnTo>
                    <a:lnTo>
                      <a:pt x="889" y="29"/>
                    </a:lnTo>
                    <a:lnTo>
                      <a:pt x="890" y="26"/>
                    </a:lnTo>
                    <a:lnTo>
                      <a:pt x="892" y="23"/>
                    </a:lnTo>
                    <a:lnTo>
                      <a:pt x="894" y="21"/>
                    </a:lnTo>
                    <a:lnTo>
                      <a:pt x="895" y="18"/>
                    </a:lnTo>
                    <a:lnTo>
                      <a:pt x="896" y="15"/>
                    </a:lnTo>
                    <a:lnTo>
                      <a:pt x="898" y="12"/>
                    </a:lnTo>
                    <a:lnTo>
                      <a:pt x="900" y="10"/>
                    </a:lnTo>
                    <a:lnTo>
                      <a:pt x="901" y="8"/>
                    </a:lnTo>
                    <a:lnTo>
                      <a:pt x="902" y="6"/>
                    </a:lnTo>
                    <a:lnTo>
                      <a:pt x="904" y="4"/>
                    </a:lnTo>
                    <a:lnTo>
                      <a:pt x="906" y="3"/>
                    </a:lnTo>
                    <a:lnTo>
                      <a:pt x="907" y="2"/>
                    </a:lnTo>
                    <a:lnTo>
                      <a:pt x="909" y="1"/>
                    </a:lnTo>
                    <a:lnTo>
                      <a:pt x="910" y="0"/>
                    </a:lnTo>
                    <a:lnTo>
                      <a:pt x="912" y="0"/>
                    </a:lnTo>
                    <a:lnTo>
                      <a:pt x="913" y="0"/>
                    </a:lnTo>
                    <a:lnTo>
                      <a:pt x="915" y="0"/>
                    </a:lnTo>
                    <a:lnTo>
                      <a:pt x="916" y="0"/>
                    </a:lnTo>
                    <a:lnTo>
                      <a:pt x="918" y="0"/>
                    </a:lnTo>
                    <a:lnTo>
                      <a:pt x="919" y="2"/>
                    </a:lnTo>
                    <a:lnTo>
                      <a:pt x="921" y="2"/>
                    </a:lnTo>
                    <a:lnTo>
                      <a:pt x="923" y="3"/>
                    </a:lnTo>
                    <a:lnTo>
                      <a:pt x="924" y="5"/>
                    </a:lnTo>
                    <a:lnTo>
                      <a:pt x="925" y="6"/>
                    </a:lnTo>
                    <a:lnTo>
                      <a:pt x="927" y="7"/>
                    </a:lnTo>
                    <a:lnTo>
                      <a:pt x="929" y="9"/>
                    </a:lnTo>
                    <a:lnTo>
                      <a:pt x="930" y="10"/>
                    </a:lnTo>
                    <a:lnTo>
                      <a:pt x="931" y="11"/>
                    </a:lnTo>
                    <a:lnTo>
                      <a:pt x="933" y="12"/>
                    </a:lnTo>
                    <a:lnTo>
                      <a:pt x="935" y="14"/>
                    </a:lnTo>
                    <a:lnTo>
                      <a:pt x="936" y="14"/>
                    </a:lnTo>
                    <a:lnTo>
                      <a:pt x="938" y="15"/>
                    </a:lnTo>
                    <a:lnTo>
                      <a:pt x="939" y="16"/>
                    </a:lnTo>
                    <a:lnTo>
                      <a:pt x="941" y="16"/>
                    </a:lnTo>
                    <a:lnTo>
                      <a:pt x="942" y="17"/>
                    </a:lnTo>
                    <a:lnTo>
                      <a:pt x="944" y="17"/>
                    </a:lnTo>
                    <a:lnTo>
                      <a:pt x="945" y="17"/>
                    </a:lnTo>
                    <a:lnTo>
                      <a:pt x="947" y="17"/>
                    </a:lnTo>
                    <a:lnTo>
                      <a:pt x="948" y="16"/>
                    </a:lnTo>
                    <a:lnTo>
                      <a:pt x="950" y="16"/>
                    </a:lnTo>
                    <a:lnTo>
                      <a:pt x="951" y="15"/>
                    </a:lnTo>
                    <a:lnTo>
                      <a:pt x="953" y="14"/>
                    </a:lnTo>
                    <a:lnTo>
                      <a:pt x="954" y="13"/>
                    </a:lnTo>
                    <a:lnTo>
                      <a:pt x="956" y="11"/>
                    </a:lnTo>
                    <a:lnTo>
                      <a:pt x="957" y="10"/>
                    </a:lnTo>
                    <a:lnTo>
                      <a:pt x="959" y="9"/>
                    </a:lnTo>
                    <a:lnTo>
                      <a:pt x="960" y="8"/>
                    </a:lnTo>
                    <a:lnTo>
                      <a:pt x="962" y="6"/>
                    </a:lnTo>
                    <a:lnTo>
                      <a:pt x="963" y="5"/>
                    </a:lnTo>
                    <a:lnTo>
                      <a:pt x="965" y="4"/>
                    </a:lnTo>
                    <a:lnTo>
                      <a:pt x="967" y="3"/>
                    </a:lnTo>
                    <a:lnTo>
                      <a:pt x="968" y="3"/>
                    </a:lnTo>
                    <a:lnTo>
                      <a:pt x="969" y="2"/>
                    </a:lnTo>
                    <a:lnTo>
                      <a:pt x="971" y="2"/>
                    </a:lnTo>
                    <a:lnTo>
                      <a:pt x="973" y="2"/>
                    </a:lnTo>
                    <a:lnTo>
                      <a:pt x="974" y="2"/>
                    </a:lnTo>
                    <a:lnTo>
                      <a:pt x="975" y="3"/>
                    </a:lnTo>
                    <a:lnTo>
                      <a:pt x="977" y="3"/>
                    </a:lnTo>
                    <a:lnTo>
                      <a:pt x="979" y="5"/>
                    </a:lnTo>
                    <a:lnTo>
                      <a:pt x="980" y="6"/>
                    </a:lnTo>
                    <a:lnTo>
                      <a:pt x="982" y="8"/>
                    </a:lnTo>
                    <a:lnTo>
                      <a:pt x="983" y="10"/>
                    </a:lnTo>
                    <a:lnTo>
                      <a:pt x="985" y="13"/>
                    </a:lnTo>
                    <a:lnTo>
                      <a:pt x="986" y="16"/>
                    </a:lnTo>
                    <a:lnTo>
                      <a:pt x="988" y="19"/>
                    </a:lnTo>
                    <a:lnTo>
                      <a:pt x="989" y="22"/>
                    </a:lnTo>
                    <a:lnTo>
                      <a:pt x="991" y="26"/>
                    </a:lnTo>
                    <a:lnTo>
                      <a:pt x="992" y="30"/>
                    </a:lnTo>
                    <a:lnTo>
                      <a:pt x="994" y="34"/>
                    </a:lnTo>
                    <a:lnTo>
                      <a:pt x="996" y="39"/>
                    </a:lnTo>
                    <a:lnTo>
                      <a:pt x="997" y="43"/>
                    </a:lnTo>
                    <a:lnTo>
                      <a:pt x="998" y="47"/>
                    </a:lnTo>
                    <a:lnTo>
                      <a:pt x="1000" y="52"/>
                    </a:lnTo>
                    <a:lnTo>
                      <a:pt x="1002" y="56"/>
                    </a:lnTo>
                    <a:lnTo>
                      <a:pt x="1003" y="60"/>
                    </a:lnTo>
                    <a:lnTo>
                      <a:pt x="1004" y="65"/>
                    </a:lnTo>
                    <a:lnTo>
                      <a:pt x="1006" y="69"/>
                    </a:lnTo>
                    <a:lnTo>
                      <a:pt x="1008" y="73"/>
                    </a:lnTo>
                    <a:lnTo>
                      <a:pt x="1009" y="77"/>
                    </a:lnTo>
                    <a:lnTo>
                      <a:pt x="1011" y="80"/>
                    </a:lnTo>
                    <a:lnTo>
                      <a:pt x="1012" y="83"/>
                    </a:lnTo>
                    <a:lnTo>
                      <a:pt x="1014" y="86"/>
                    </a:lnTo>
                    <a:lnTo>
                      <a:pt x="1015" y="89"/>
                    </a:lnTo>
                    <a:lnTo>
                      <a:pt x="1017" y="91"/>
                    </a:lnTo>
                    <a:lnTo>
                      <a:pt x="1018" y="93"/>
                    </a:lnTo>
                    <a:lnTo>
                      <a:pt x="1020" y="94"/>
                    </a:lnTo>
                    <a:lnTo>
                      <a:pt x="1021" y="95"/>
                    </a:lnTo>
                    <a:lnTo>
                      <a:pt x="1023" y="96"/>
                    </a:lnTo>
                    <a:lnTo>
                      <a:pt x="1024" y="96"/>
                    </a:lnTo>
                    <a:lnTo>
                      <a:pt x="1026" y="96"/>
                    </a:lnTo>
                    <a:lnTo>
                      <a:pt x="1027" y="96"/>
                    </a:lnTo>
                    <a:lnTo>
                      <a:pt x="1029" y="96"/>
                    </a:lnTo>
                    <a:lnTo>
                      <a:pt x="1030" y="95"/>
                    </a:lnTo>
                    <a:lnTo>
                      <a:pt x="1032" y="94"/>
                    </a:lnTo>
                    <a:lnTo>
                      <a:pt x="1033" y="92"/>
                    </a:lnTo>
                    <a:lnTo>
                      <a:pt x="1035" y="90"/>
                    </a:lnTo>
                    <a:lnTo>
                      <a:pt x="1036" y="88"/>
                    </a:lnTo>
                    <a:lnTo>
                      <a:pt x="1038" y="86"/>
                    </a:lnTo>
                    <a:lnTo>
                      <a:pt x="1040" y="84"/>
                    </a:lnTo>
                    <a:lnTo>
                      <a:pt x="1041" y="82"/>
                    </a:lnTo>
                    <a:lnTo>
                      <a:pt x="1042" y="79"/>
                    </a:lnTo>
                    <a:lnTo>
                      <a:pt x="1044" y="77"/>
                    </a:lnTo>
                    <a:lnTo>
                      <a:pt x="1046" y="75"/>
                    </a:lnTo>
                    <a:lnTo>
                      <a:pt x="1047" y="72"/>
                    </a:lnTo>
                    <a:lnTo>
                      <a:pt x="1049" y="70"/>
                    </a:lnTo>
                    <a:lnTo>
                      <a:pt x="1050" y="68"/>
                    </a:lnTo>
                    <a:lnTo>
                      <a:pt x="1052" y="66"/>
                    </a:lnTo>
                    <a:lnTo>
                      <a:pt x="1053" y="64"/>
                    </a:lnTo>
                    <a:lnTo>
                      <a:pt x="1055" y="62"/>
                    </a:lnTo>
                    <a:lnTo>
                      <a:pt x="1056" y="60"/>
                    </a:lnTo>
                    <a:lnTo>
                      <a:pt x="1058" y="58"/>
                    </a:lnTo>
                    <a:lnTo>
                      <a:pt x="1059" y="57"/>
                    </a:lnTo>
                    <a:lnTo>
                      <a:pt x="1061" y="55"/>
                    </a:lnTo>
                    <a:lnTo>
                      <a:pt x="1062" y="54"/>
                    </a:lnTo>
                    <a:lnTo>
                      <a:pt x="1064" y="53"/>
                    </a:lnTo>
                    <a:lnTo>
                      <a:pt x="1065" y="52"/>
                    </a:lnTo>
                    <a:lnTo>
                      <a:pt x="1067" y="51"/>
                    </a:lnTo>
                    <a:lnTo>
                      <a:pt x="1069" y="50"/>
                    </a:lnTo>
                    <a:lnTo>
                      <a:pt x="1070" y="49"/>
                    </a:lnTo>
                    <a:lnTo>
                      <a:pt x="1071" y="48"/>
                    </a:lnTo>
                    <a:lnTo>
                      <a:pt x="1073" y="48"/>
                    </a:lnTo>
                    <a:lnTo>
                      <a:pt x="1075" y="47"/>
                    </a:lnTo>
                    <a:lnTo>
                      <a:pt x="1076" y="47"/>
                    </a:lnTo>
                    <a:lnTo>
                      <a:pt x="1077" y="46"/>
                    </a:lnTo>
                    <a:lnTo>
                      <a:pt x="1079" y="46"/>
                    </a:lnTo>
                    <a:lnTo>
                      <a:pt x="1081" y="45"/>
                    </a:lnTo>
                    <a:lnTo>
                      <a:pt x="1082" y="45"/>
                    </a:lnTo>
                    <a:lnTo>
                      <a:pt x="1084" y="44"/>
                    </a:lnTo>
                    <a:lnTo>
                      <a:pt x="1085" y="43"/>
                    </a:lnTo>
                    <a:lnTo>
                      <a:pt x="1087" y="42"/>
                    </a:lnTo>
                    <a:lnTo>
                      <a:pt x="1088" y="42"/>
                    </a:lnTo>
                    <a:lnTo>
                      <a:pt x="1090" y="41"/>
                    </a:lnTo>
                    <a:lnTo>
                      <a:pt x="1091" y="41"/>
                    </a:lnTo>
                    <a:lnTo>
                      <a:pt x="1093" y="40"/>
                    </a:lnTo>
                    <a:lnTo>
                      <a:pt x="1094" y="39"/>
                    </a:lnTo>
                    <a:lnTo>
                      <a:pt x="1096" y="38"/>
                    </a:lnTo>
                    <a:lnTo>
                      <a:pt x="1097" y="37"/>
                    </a:lnTo>
                    <a:lnTo>
                      <a:pt x="1099" y="36"/>
                    </a:lnTo>
                    <a:lnTo>
                      <a:pt x="1100" y="36"/>
                    </a:lnTo>
                    <a:lnTo>
                      <a:pt x="1102" y="35"/>
                    </a:lnTo>
                    <a:lnTo>
                      <a:pt x="1103" y="34"/>
                    </a:lnTo>
                    <a:lnTo>
                      <a:pt x="1105" y="33"/>
                    </a:lnTo>
                    <a:lnTo>
                      <a:pt x="1106" y="33"/>
                    </a:lnTo>
                    <a:lnTo>
                      <a:pt x="1108" y="32"/>
                    </a:lnTo>
                    <a:lnTo>
                      <a:pt x="1109" y="31"/>
                    </a:lnTo>
                    <a:lnTo>
                      <a:pt x="1111" y="31"/>
                    </a:lnTo>
                    <a:lnTo>
                      <a:pt x="1113" y="30"/>
                    </a:lnTo>
                    <a:lnTo>
                      <a:pt x="1114" y="30"/>
                    </a:lnTo>
                    <a:lnTo>
                      <a:pt x="1115" y="29"/>
                    </a:lnTo>
                    <a:lnTo>
                      <a:pt x="1117" y="29"/>
                    </a:lnTo>
                    <a:lnTo>
                      <a:pt x="1119" y="29"/>
                    </a:lnTo>
                    <a:lnTo>
                      <a:pt x="1120" y="29"/>
                    </a:lnTo>
                    <a:lnTo>
                      <a:pt x="1122" y="29"/>
                    </a:lnTo>
                    <a:lnTo>
                      <a:pt x="1123" y="29"/>
                    </a:lnTo>
                    <a:lnTo>
                      <a:pt x="1125" y="29"/>
                    </a:lnTo>
                    <a:lnTo>
                      <a:pt x="1126" y="29"/>
                    </a:lnTo>
                    <a:lnTo>
                      <a:pt x="1128" y="30"/>
                    </a:lnTo>
                    <a:lnTo>
                      <a:pt x="1129" y="30"/>
                    </a:lnTo>
                    <a:lnTo>
                      <a:pt x="1131" y="30"/>
                    </a:lnTo>
                    <a:lnTo>
                      <a:pt x="1132" y="31"/>
                    </a:lnTo>
                    <a:lnTo>
                      <a:pt x="1134" y="32"/>
                    </a:lnTo>
                    <a:lnTo>
                      <a:pt x="1135" y="32"/>
                    </a:lnTo>
                    <a:lnTo>
                      <a:pt x="1137" y="32"/>
                    </a:lnTo>
                    <a:lnTo>
                      <a:pt x="1138" y="33"/>
                    </a:lnTo>
                    <a:lnTo>
                      <a:pt x="1140" y="33"/>
                    </a:lnTo>
                    <a:lnTo>
                      <a:pt x="1142" y="34"/>
                    </a:lnTo>
                    <a:lnTo>
                      <a:pt x="1143" y="34"/>
                    </a:lnTo>
                    <a:lnTo>
                      <a:pt x="1144" y="34"/>
                    </a:lnTo>
                    <a:lnTo>
                      <a:pt x="1146" y="35"/>
                    </a:lnTo>
                    <a:lnTo>
                      <a:pt x="1148" y="35"/>
                    </a:lnTo>
                    <a:lnTo>
                      <a:pt x="1149" y="35"/>
                    </a:lnTo>
                    <a:lnTo>
                      <a:pt x="1151" y="35"/>
                    </a:lnTo>
                    <a:lnTo>
                      <a:pt x="1152" y="35"/>
                    </a:lnTo>
                    <a:lnTo>
                      <a:pt x="1154" y="35"/>
                    </a:lnTo>
                    <a:lnTo>
                      <a:pt x="1155" y="35"/>
                    </a:lnTo>
                    <a:lnTo>
                      <a:pt x="1157" y="35"/>
                    </a:lnTo>
                    <a:lnTo>
                      <a:pt x="1158" y="35"/>
                    </a:lnTo>
                    <a:lnTo>
                      <a:pt x="1160" y="34"/>
                    </a:lnTo>
                    <a:lnTo>
                      <a:pt x="1161" y="34"/>
                    </a:lnTo>
                    <a:lnTo>
                      <a:pt x="1163" y="34"/>
                    </a:lnTo>
                    <a:lnTo>
                      <a:pt x="1164" y="33"/>
                    </a:lnTo>
                    <a:lnTo>
                      <a:pt x="1166" y="33"/>
                    </a:lnTo>
                    <a:lnTo>
                      <a:pt x="1167" y="33"/>
                    </a:lnTo>
                    <a:lnTo>
                      <a:pt x="1169" y="32"/>
                    </a:lnTo>
                    <a:lnTo>
                      <a:pt x="1170" y="32"/>
                    </a:lnTo>
                    <a:lnTo>
                      <a:pt x="1172" y="31"/>
                    </a:lnTo>
                    <a:lnTo>
                      <a:pt x="1173" y="31"/>
                    </a:lnTo>
                    <a:lnTo>
                      <a:pt x="1175" y="30"/>
                    </a:lnTo>
                    <a:lnTo>
                      <a:pt x="1176" y="30"/>
                    </a:lnTo>
                    <a:lnTo>
                      <a:pt x="1178" y="29"/>
                    </a:lnTo>
                    <a:lnTo>
                      <a:pt x="1180" y="29"/>
                    </a:lnTo>
                    <a:lnTo>
                      <a:pt x="1181" y="28"/>
                    </a:lnTo>
                    <a:lnTo>
                      <a:pt x="1182" y="28"/>
                    </a:lnTo>
                    <a:lnTo>
                      <a:pt x="1184" y="28"/>
                    </a:lnTo>
                    <a:lnTo>
                      <a:pt x="1186" y="27"/>
                    </a:lnTo>
                    <a:lnTo>
                      <a:pt x="1187" y="27"/>
                    </a:lnTo>
                    <a:lnTo>
                      <a:pt x="1188" y="27"/>
                    </a:lnTo>
                    <a:lnTo>
                      <a:pt x="1190" y="27"/>
                    </a:lnTo>
                    <a:lnTo>
                      <a:pt x="1192" y="27"/>
                    </a:lnTo>
                    <a:lnTo>
                      <a:pt x="1193" y="26"/>
                    </a:lnTo>
                    <a:lnTo>
                      <a:pt x="1195" y="26"/>
                    </a:lnTo>
                    <a:lnTo>
                      <a:pt x="1196" y="26"/>
                    </a:lnTo>
                    <a:lnTo>
                      <a:pt x="1198" y="26"/>
                    </a:lnTo>
                    <a:lnTo>
                      <a:pt x="1199" y="26"/>
                    </a:lnTo>
                    <a:lnTo>
                      <a:pt x="1201" y="26"/>
                    </a:lnTo>
                    <a:lnTo>
                      <a:pt x="1202" y="26"/>
                    </a:lnTo>
                    <a:lnTo>
                      <a:pt x="1204" y="26"/>
                    </a:lnTo>
                    <a:lnTo>
                      <a:pt x="1205" y="26"/>
                    </a:lnTo>
                    <a:lnTo>
                      <a:pt x="1207" y="26"/>
                    </a:lnTo>
                    <a:lnTo>
                      <a:pt x="1208" y="27"/>
                    </a:lnTo>
                    <a:lnTo>
                      <a:pt x="1210" y="27"/>
                    </a:lnTo>
                    <a:lnTo>
                      <a:pt x="1211" y="27"/>
                    </a:lnTo>
                    <a:lnTo>
                      <a:pt x="1213" y="27"/>
                    </a:lnTo>
                    <a:lnTo>
                      <a:pt x="1215" y="27"/>
                    </a:lnTo>
                    <a:lnTo>
                      <a:pt x="1216" y="27"/>
                    </a:lnTo>
                    <a:lnTo>
                      <a:pt x="1217" y="28"/>
                    </a:lnTo>
                    <a:lnTo>
                      <a:pt x="1219" y="28"/>
                    </a:lnTo>
                    <a:lnTo>
                      <a:pt x="1221" y="28"/>
                    </a:lnTo>
                    <a:lnTo>
                      <a:pt x="1222" y="28"/>
                    </a:lnTo>
                    <a:lnTo>
                      <a:pt x="1224" y="29"/>
                    </a:lnTo>
                    <a:lnTo>
                      <a:pt x="1225" y="29"/>
                    </a:lnTo>
                    <a:lnTo>
                      <a:pt x="1227" y="30"/>
                    </a:lnTo>
                    <a:lnTo>
                      <a:pt x="1228" y="30"/>
                    </a:lnTo>
                    <a:lnTo>
                      <a:pt x="1230" y="30"/>
                    </a:lnTo>
                    <a:lnTo>
                      <a:pt x="1231" y="31"/>
                    </a:lnTo>
                    <a:lnTo>
                      <a:pt x="1233" y="32"/>
                    </a:lnTo>
                    <a:lnTo>
                      <a:pt x="1234" y="33"/>
                    </a:lnTo>
                    <a:lnTo>
                      <a:pt x="1236" y="33"/>
                    </a:lnTo>
                    <a:lnTo>
                      <a:pt x="1237" y="34"/>
                    </a:lnTo>
                    <a:lnTo>
                      <a:pt x="1239" y="35"/>
                    </a:lnTo>
                    <a:lnTo>
                      <a:pt x="1240" y="35"/>
                    </a:lnTo>
                    <a:lnTo>
                      <a:pt x="1242" y="36"/>
                    </a:lnTo>
                    <a:lnTo>
                      <a:pt x="1243" y="37"/>
                    </a:lnTo>
                    <a:lnTo>
                      <a:pt x="1245" y="38"/>
                    </a:lnTo>
                    <a:lnTo>
                      <a:pt x="1246" y="39"/>
                    </a:lnTo>
                    <a:lnTo>
                      <a:pt x="1248" y="40"/>
                    </a:lnTo>
                    <a:lnTo>
                      <a:pt x="1249" y="41"/>
                    </a:lnTo>
                    <a:lnTo>
                      <a:pt x="1251" y="42"/>
                    </a:lnTo>
                    <a:lnTo>
                      <a:pt x="1253" y="43"/>
                    </a:lnTo>
                    <a:lnTo>
                      <a:pt x="1254" y="43"/>
                    </a:lnTo>
                    <a:lnTo>
                      <a:pt x="1255" y="45"/>
                    </a:lnTo>
                    <a:lnTo>
                      <a:pt x="1257" y="45"/>
                    </a:lnTo>
                    <a:lnTo>
                      <a:pt x="1259" y="46"/>
                    </a:lnTo>
                    <a:lnTo>
                      <a:pt x="1260" y="47"/>
                    </a:lnTo>
                    <a:lnTo>
                      <a:pt x="1261" y="48"/>
                    </a:lnTo>
                    <a:lnTo>
                      <a:pt x="1263" y="48"/>
                    </a:lnTo>
                    <a:lnTo>
                      <a:pt x="1265" y="49"/>
                    </a:lnTo>
                    <a:lnTo>
                      <a:pt x="1266" y="50"/>
                    </a:lnTo>
                    <a:lnTo>
                      <a:pt x="1268" y="51"/>
                    </a:lnTo>
                    <a:lnTo>
                      <a:pt x="1269" y="51"/>
                    </a:lnTo>
                    <a:lnTo>
                      <a:pt x="1271" y="52"/>
                    </a:lnTo>
                    <a:lnTo>
                      <a:pt x="1272" y="52"/>
                    </a:lnTo>
                    <a:lnTo>
                      <a:pt x="1274" y="53"/>
                    </a:lnTo>
                    <a:lnTo>
                      <a:pt x="1275" y="53"/>
                    </a:lnTo>
                    <a:lnTo>
                      <a:pt x="1277" y="53"/>
                    </a:lnTo>
                    <a:lnTo>
                      <a:pt x="1278" y="54"/>
                    </a:lnTo>
                    <a:lnTo>
                      <a:pt x="1280" y="54"/>
                    </a:lnTo>
                    <a:lnTo>
                      <a:pt x="1282" y="54"/>
                    </a:lnTo>
                    <a:lnTo>
                      <a:pt x="1283" y="55"/>
                    </a:lnTo>
                    <a:lnTo>
                      <a:pt x="1284" y="55"/>
                    </a:lnTo>
                    <a:lnTo>
                      <a:pt x="1286" y="55"/>
                    </a:lnTo>
                    <a:lnTo>
                      <a:pt x="1288" y="55"/>
                    </a:lnTo>
                    <a:lnTo>
                      <a:pt x="1289" y="55"/>
                    </a:lnTo>
                    <a:lnTo>
                      <a:pt x="1290" y="55"/>
                    </a:lnTo>
                    <a:lnTo>
                      <a:pt x="1292" y="56"/>
                    </a:lnTo>
                    <a:lnTo>
                      <a:pt x="1294" y="56"/>
                    </a:lnTo>
                    <a:lnTo>
                      <a:pt x="1295" y="56"/>
                    </a:lnTo>
                    <a:lnTo>
                      <a:pt x="1297" y="56"/>
                    </a:lnTo>
                    <a:lnTo>
                      <a:pt x="1298" y="56"/>
                    </a:lnTo>
                    <a:lnTo>
                      <a:pt x="1300" y="56"/>
                    </a:lnTo>
                    <a:lnTo>
                      <a:pt x="1301" y="56"/>
                    </a:lnTo>
                    <a:lnTo>
                      <a:pt x="1303" y="56"/>
                    </a:lnTo>
                    <a:lnTo>
                      <a:pt x="1304" y="56"/>
                    </a:lnTo>
                    <a:lnTo>
                      <a:pt x="1306" y="56"/>
                    </a:lnTo>
                    <a:lnTo>
                      <a:pt x="1307" y="56"/>
                    </a:lnTo>
                    <a:lnTo>
                      <a:pt x="1309" y="56"/>
                    </a:lnTo>
                    <a:lnTo>
                      <a:pt x="1310" y="56"/>
                    </a:lnTo>
                    <a:lnTo>
                      <a:pt x="1312" y="55"/>
                    </a:lnTo>
                    <a:lnTo>
                      <a:pt x="1313" y="55"/>
                    </a:lnTo>
                    <a:lnTo>
                      <a:pt x="1315" y="55"/>
                    </a:lnTo>
                    <a:lnTo>
                      <a:pt x="1316" y="54"/>
                    </a:lnTo>
                    <a:lnTo>
                      <a:pt x="1318" y="54"/>
                    </a:lnTo>
                    <a:lnTo>
                      <a:pt x="1319" y="53"/>
                    </a:lnTo>
                    <a:lnTo>
                      <a:pt x="1321" y="53"/>
                    </a:lnTo>
                    <a:lnTo>
                      <a:pt x="1322" y="52"/>
                    </a:lnTo>
                    <a:lnTo>
                      <a:pt x="1324" y="51"/>
                    </a:lnTo>
                    <a:lnTo>
                      <a:pt x="1326" y="51"/>
                    </a:lnTo>
                    <a:lnTo>
                      <a:pt x="1327" y="50"/>
                    </a:lnTo>
                    <a:lnTo>
                      <a:pt x="1328" y="49"/>
                    </a:lnTo>
                    <a:lnTo>
                      <a:pt x="1330" y="48"/>
                    </a:lnTo>
                    <a:lnTo>
                      <a:pt x="1332" y="47"/>
                    </a:lnTo>
                    <a:lnTo>
                      <a:pt x="1333" y="46"/>
                    </a:lnTo>
                    <a:lnTo>
                      <a:pt x="1334" y="45"/>
                    </a:lnTo>
                    <a:lnTo>
                      <a:pt x="1336" y="44"/>
                    </a:lnTo>
                    <a:lnTo>
                      <a:pt x="1338" y="43"/>
                    </a:lnTo>
                    <a:lnTo>
                      <a:pt x="1339" y="42"/>
                    </a:lnTo>
                    <a:lnTo>
                      <a:pt x="1341" y="41"/>
                    </a:lnTo>
                    <a:lnTo>
                      <a:pt x="1342" y="41"/>
                    </a:lnTo>
                    <a:lnTo>
                      <a:pt x="1344" y="40"/>
                    </a:lnTo>
                    <a:lnTo>
                      <a:pt x="1345" y="39"/>
                    </a:lnTo>
                    <a:lnTo>
                      <a:pt x="1347" y="39"/>
                    </a:lnTo>
                    <a:lnTo>
                      <a:pt x="1348" y="38"/>
                    </a:lnTo>
                    <a:lnTo>
                      <a:pt x="1350" y="38"/>
                    </a:lnTo>
                    <a:lnTo>
                      <a:pt x="1351" y="37"/>
                    </a:lnTo>
                    <a:lnTo>
                      <a:pt x="1353" y="37"/>
                    </a:lnTo>
                    <a:lnTo>
                      <a:pt x="1355" y="37"/>
                    </a:lnTo>
                    <a:lnTo>
                      <a:pt x="1356" y="37"/>
                    </a:lnTo>
                    <a:lnTo>
                      <a:pt x="1357" y="37"/>
                    </a:lnTo>
                    <a:lnTo>
                      <a:pt x="1359" y="37"/>
                    </a:lnTo>
                    <a:lnTo>
                      <a:pt x="1361" y="38"/>
                    </a:lnTo>
                    <a:lnTo>
                      <a:pt x="1362" y="38"/>
                    </a:lnTo>
                    <a:lnTo>
                      <a:pt x="1363" y="39"/>
                    </a:lnTo>
                    <a:lnTo>
                      <a:pt x="1365" y="39"/>
                    </a:lnTo>
                    <a:lnTo>
                      <a:pt x="1367" y="40"/>
                    </a:lnTo>
                    <a:lnTo>
                      <a:pt x="1368" y="41"/>
                    </a:lnTo>
                    <a:lnTo>
                      <a:pt x="1370" y="41"/>
                    </a:lnTo>
                    <a:lnTo>
                      <a:pt x="1371" y="42"/>
                    </a:lnTo>
                    <a:lnTo>
                      <a:pt x="1373" y="43"/>
                    </a:lnTo>
                    <a:lnTo>
                      <a:pt x="1374" y="44"/>
                    </a:lnTo>
                    <a:lnTo>
                      <a:pt x="1376" y="45"/>
                    </a:lnTo>
                    <a:lnTo>
                      <a:pt x="1377" y="46"/>
                    </a:lnTo>
                    <a:lnTo>
                      <a:pt x="1379" y="46"/>
                    </a:lnTo>
                    <a:lnTo>
                      <a:pt x="1380" y="47"/>
                    </a:lnTo>
                    <a:lnTo>
                      <a:pt x="1382" y="48"/>
                    </a:lnTo>
                    <a:lnTo>
                      <a:pt x="1383" y="48"/>
                    </a:lnTo>
                    <a:lnTo>
                      <a:pt x="1385" y="49"/>
                    </a:lnTo>
                    <a:lnTo>
                      <a:pt x="1386" y="49"/>
                    </a:lnTo>
                    <a:lnTo>
                      <a:pt x="1388" y="49"/>
                    </a:lnTo>
                    <a:lnTo>
                      <a:pt x="1389" y="50"/>
                    </a:lnTo>
                    <a:lnTo>
                      <a:pt x="1391" y="50"/>
                    </a:lnTo>
                    <a:lnTo>
                      <a:pt x="1392" y="50"/>
                    </a:lnTo>
                    <a:lnTo>
                      <a:pt x="1394" y="50"/>
                    </a:lnTo>
                    <a:lnTo>
                      <a:pt x="1395" y="50"/>
                    </a:lnTo>
                    <a:lnTo>
                      <a:pt x="1397" y="49"/>
                    </a:lnTo>
                    <a:lnTo>
                      <a:pt x="1399" y="49"/>
                    </a:lnTo>
                    <a:lnTo>
                      <a:pt x="1400" y="49"/>
                    </a:lnTo>
                    <a:lnTo>
                      <a:pt x="1401" y="48"/>
                    </a:lnTo>
                    <a:lnTo>
                      <a:pt x="1403" y="48"/>
                    </a:lnTo>
                    <a:lnTo>
                      <a:pt x="1405" y="47"/>
                    </a:lnTo>
                    <a:lnTo>
                      <a:pt x="1406" y="46"/>
                    </a:lnTo>
                    <a:lnTo>
                      <a:pt x="1408" y="46"/>
                    </a:lnTo>
                    <a:lnTo>
                      <a:pt x="1409" y="45"/>
                    </a:lnTo>
                    <a:lnTo>
                      <a:pt x="1411" y="44"/>
                    </a:lnTo>
                    <a:lnTo>
                      <a:pt x="1412" y="43"/>
                    </a:lnTo>
                    <a:lnTo>
                      <a:pt x="1414" y="43"/>
                    </a:lnTo>
                    <a:lnTo>
                      <a:pt x="1415" y="42"/>
                    </a:lnTo>
                    <a:lnTo>
                      <a:pt x="1417" y="42"/>
                    </a:lnTo>
                    <a:lnTo>
                      <a:pt x="1418" y="41"/>
                    </a:lnTo>
                    <a:lnTo>
                      <a:pt x="1420" y="41"/>
                    </a:lnTo>
                    <a:lnTo>
                      <a:pt x="1421" y="40"/>
                    </a:lnTo>
                    <a:lnTo>
                      <a:pt x="1423" y="40"/>
                    </a:lnTo>
                    <a:lnTo>
                      <a:pt x="1424" y="40"/>
                    </a:lnTo>
                    <a:lnTo>
                      <a:pt x="1426" y="40"/>
                    </a:lnTo>
                    <a:lnTo>
                      <a:pt x="1428" y="39"/>
                    </a:lnTo>
                    <a:lnTo>
                      <a:pt x="1429" y="39"/>
                    </a:lnTo>
                    <a:lnTo>
                      <a:pt x="1430" y="40"/>
                    </a:lnTo>
                    <a:lnTo>
                      <a:pt x="1432" y="40"/>
                    </a:lnTo>
                    <a:lnTo>
                      <a:pt x="1434" y="40"/>
                    </a:lnTo>
                    <a:lnTo>
                      <a:pt x="1435" y="40"/>
                    </a:lnTo>
                    <a:lnTo>
                      <a:pt x="1437" y="41"/>
                    </a:lnTo>
                    <a:lnTo>
                      <a:pt x="1438" y="41"/>
                    </a:lnTo>
                    <a:lnTo>
                      <a:pt x="1440" y="42"/>
                    </a:lnTo>
                    <a:lnTo>
                      <a:pt x="1441" y="42"/>
                    </a:lnTo>
                    <a:lnTo>
                      <a:pt x="1443" y="43"/>
                    </a:lnTo>
                    <a:lnTo>
                      <a:pt x="1444" y="43"/>
                    </a:lnTo>
                    <a:lnTo>
                      <a:pt x="1446" y="44"/>
                    </a:lnTo>
                    <a:lnTo>
                      <a:pt x="1447" y="45"/>
                    </a:lnTo>
                    <a:lnTo>
                      <a:pt x="1449" y="45"/>
                    </a:lnTo>
                    <a:lnTo>
                      <a:pt x="1450" y="46"/>
                    </a:lnTo>
                    <a:lnTo>
                      <a:pt x="1452" y="46"/>
                    </a:lnTo>
                    <a:lnTo>
                      <a:pt x="1453" y="47"/>
                    </a:lnTo>
                    <a:lnTo>
                      <a:pt x="1455" y="47"/>
                    </a:lnTo>
                    <a:lnTo>
                      <a:pt x="1456" y="47"/>
                    </a:lnTo>
                    <a:lnTo>
                      <a:pt x="1458" y="48"/>
                    </a:lnTo>
                    <a:lnTo>
                      <a:pt x="1459" y="48"/>
                    </a:lnTo>
                    <a:lnTo>
                      <a:pt x="1461" y="48"/>
                    </a:lnTo>
                    <a:lnTo>
                      <a:pt x="1462" y="48"/>
                    </a:lnTo>
                    <a:lnTo>
                      <a:pt x="1464" y="48"/>
                    </a:lnTo>
                    <a:lnTo>
                      <a:pt x="1465" y="48"/>
                    </a:lnTo>
                    <a:lnTo>
                      <a:pt x="1467" y="47"/>
                    </a:lnTo>
                    <a:lnTo>
                      <a:pt x="1468" y="47"/>
                    </a:lnTo>
                    <a:lnTo>
                      <a:pt x="1470" y="47"/>
                    </a:lnTo>
                    <a:lnTo>
                      <a:pt x="1472" y="46"/>
                    </a:lnTo>
                    <a:lnTo>
                      <a:pt x="1473" y="45"/>
                    </a:lnTo>
                    <a:lnTo>
                      <a:pt x="1474" y="45"/>
                    </a:lnTo>
                    <a:lnTo>
                      <a:pt x="1476" y="44"/>
                    </a:lnTo>
                    <a:lnTo>
                      <a:pt x="1478" y="43"/>
                    </a:lnTo>
                    <a:lnTo>
                      <a:pt x="1479" y="42"/>
                    </a:lnTo>
                    <a:lnTo>
                      <a:pt x="1481" y="41"/>
                    </a:lnTo>
                    <a:lnTo>
                      <a:pt x="1482" y="40"/>
                    </a:lnTo>
                    <a:lnTo>
                      <a:pt x="1484" y="39"/>
                    </a:lnTo>
                    <a:lnTo>
                      <a:pt x="1485" y="38"/>
                    </a:lnTo>
                    <a:lnTo>
                      <a:pt x="1487" y="37"/>
                    </a:lnTo>
                    <a:lnTo>
                      <a:pt x="1488" y="36"/>
                    </a:lnTo>
                    <a:lnTo>
                      <a:pt x="1490" y="35"/>
                    </a:lnTo>
                    <a:lnTo>
                      <a:pt x="1491" y="34"/>
                    </a:lnTo>
                    <a:lnTo>
                      <a:pt x="1493" y="33"/>
                    </a:lnTo>
                    <a:lnTo>
                      <a:pt x="1494" y="32"/>
                    </a:lnTo>
                    <a:lnTo>
                      <a:pt x="1496" y="32"/>
                    </a:lnTo>
                    <a:lnTo>
                      <a:pt x="1497" y="31"/>
                    </a:lnTo>
                    <a:lnTo>
                      <a:pt x="1499" y="30"/>
                    </a:lnTo>
                    <a:lnTo>
                      <a:pt x="1501" y="30"/>
                    </a:lnTo>
                    <a:lnTo>
                      <a:pt x="1502" y="29"/>
                    </a:lnTo>
                    <a:lnTo>
                      <a:pt x="1503" y="29"/>
                    </a:lnTo>
                    <a:lnTo>
                      <a:pt x="1505" y="29"/>
                    </a:lnTo>
                    <a:lnTo>
                      <a:pt x="1507" y="29"/>
                    </a:lnTo>
                    <a:lnTo>
                      <a:pt x="1508" y="28"/>
                    </a:lnTo>
                    <a:lnTo>
                      <a:pt x="1510" y="28"/>
                    </a:lnTo>
                    <a:lnTo>
                      <a:pt x="1511" y="29"/>
                    </a:lnTo>
                    <a:lnTo>
                      <a:pt x="1513" y="29"/>
                    </a:lnTo>
                    <a:lnTo>
                      <a:pt x="1514" y="29"/>
                    </a:lnTo>
                    <a:lnTo>
                      <a:pt x="1516" y="29"/>
                    </a:lnTo>
                    <a:lnTo>
                      <a:pt x="1517" y="30"/>
                    </a:lnTo>
                    <a:lnTo>
                      <a:pt x="1519" y="30"/>
                    </a:lnTo>
                    <a:lnTo>
                      <a:pt x="1520" y="31"/>
                    </a:lnTo>
                    <a:lnTo>
                      <a:pt x="1522" y="31"/>
                    </a:lnTo>
                    <a:lnTo>
                      <a:pt x="1523" y="32"/>
                    </a:lnTo>
                    <a:lnTo>
                      <a:pt x="1525" y="33"/>
                    </a:lnTo>
                    <a:lnTo>
                      <a:pt x="1526" y="33"/>
                    </a:lnTo>
                    <a:lnTo>
                      <a:pt x="1528" y="34"/>
                    </a:lnTo>
                    <a:lnTo>
                      <a:pt x="1529" y="34"/>
                    </a:lnTo>
                    <a:lnTo>
                      <a:pt x="1531" y="35"/>
                    </a:lnTo>
                    <a:lnTo>
                      <a:pt x="1532" y="35"/>
                    </a:lnTo>
                    <a:lnTo>
                      <a:pt x="1534" y="36"/>
                    </a:lnTo>
                    <a:lnTo>
                      <a:pt x="1535" y="36"/>
                    </a:lnTo>
                    <a:lnTo>
                      <a:pt x="1537" y="36"/>
                    </a:lnTo>
                    <a:lnTo>
                      <a:pt x="1539" y="37"/>
                    </a:lnTo>
                    <a:lnTo>
                      <a:pt x="1540" y="37"/>
                    </a:lnTo>
                    <a:lnTo>
                      <a:pt x="1541" y="37"/>
                    </a:lnTo>
                    <a:lnTo>
                      <a:pt x="1543" y="37"/>
                    </a:lnTo>
                    <a:lnTo>
                      <a:pt x="1545" y="38"/>
                    </a:lnTo>
                    <a:lnTo>
                      <a:pt x="1546" y="38"/>
                    </a:lnTo>
                    <a:lnTo>
                      <a:pt x="1547" y="38"/>
                    </a:lnTo>
                    <a:lnTo>
                      <a:pt x="1549" y="38"/>
                    </a:lnTo>
                    <a:lnTo>
                      <a:pt x="1551" y="38"/>
                    </a:lnTo>
                    <a:lnTo>
                      <a:pt x="1552" y="38"/>
                    </a:lnTo>
                    <a:lnTo>
                      <a:pt x="1554" y="38"/>
                    </a:lnTo>
                    <a:lnTo>
                      <a:pt x="1555" y="38"/>
                    </a:lnTo>
                    <a:lnTo>
                      <a:pt x="1557" y="37"/>
                    </a:lnTo>
                    <a:lnTo>
                      <a:pt x="1558" y="37"/>
                    </a:lnTo>
                    <a:lnTo>
                      <a:pt x="1560" y="37"/>
                    </a:lnTo>
                    <a:lnTo>
                      <a:pt x="1561" y="37"/>
                    </a:lnTo>
                    <a:lnTo>
                      <a:pt x="1563" y="37"/>
                    </a:lnTo>
                    <a:lnTo>
                      <a:pt x="1564" y="37"/>
                    </a:lnTo>
                    <a:lnTo>
                      <a:pt x="1566" y="37"/>
                    </a:lnTo>
                    <a:lnTo>
                      <a:pt x="1567" y="37"/>
                    </a:lnTo>
                    <a:lnTo>
                      <a:pt x="1569" y="37"/>
                    </a:lnTo>
                    <a:lnTo>
                      <a:pt x="1570" y="37"/>
                    </a:lnTo>
                    <a:lnTo>
                      <a:pt x="1572" y="37"/>
                    </a:lnTo>
                    <a:lnTo>
                      <a:pt x="1574" y="37"/>
                    </a:lnTo>
                    <a:lnTo>
                      <a:pt x="1575" y="37"/>
                    </a:lnTo>
                    <a:lnTo>
                      <a:pt x="1576" y="37"/>
                    </a:lnTo>
                    <a:lnTo>
                      <a:pt x="1578" y="37"/>
                    </a:lnTo>
                    <a:lnTo>
                      <a:pt x="1580" y="37"/>
                    </a:lnTo>
                    <a:lnTo>
                      <a:pt x="1581" y="37"/>
                    </a:lnTo>
                    <a:lnTo>
                      <a:pt x="1583" y="37"/>
                    </a:lnTo>
                    <a:lnTo>
                      <a:pt x="1584" y="37"/>
                    </a:lnTo>
                    <a:lnTo>
                      <a:pt x="1586" y="37"/>
                    </a:lnTo>
                    <a:lnTo>
                      <a:pt x="1587" y="37"/>
                    </a:lnTo>
                    <a:lnTo>
                      <a:pt x="1589" y="37"/>
                    </a:lnTo>
                    <a:lnTo>
                      <a:pt x="1590" y="37"/>
                    </a:lnTo>
                    <a:lnTo>
                      <a:pt x="1592" y="37"/>
                    </a:lnTo>
                    <a:lnTo>
                      <a:pt x="1593" y="37"/>
                    </a:lnTo>
                    <a:lnTo>
                      <a:pt x="1595" y="37"/>
                    </a:lnTo>
                    <a:lnTo>
                      <a:pt x="1596" y="37"/>
                    </a:lnTo>
                    <a:lnTo>
                      <a:pt x="1598" y="37"/>
                    </a:lnTo>
                    <a:lnTo>
                      <a:pt x="1599" y="37"/>
                    </a:lnTo>
                    <a:lnTo>
                      <a:pt x="1601" y="37"/>
                    </a:lnTo>
                    <a:lnTo>
                      <a:pt x="1602" y="37"/>
                    </a:lnTo>
                    <a:lnTo>
                      <a:pt x="1604" y="36"/>
                    </a:lnTo>
                    <a:lnTo>
                      <a:pt x="1605" y="36"/>
                    </a:lnTo>
                    <a:lnTo>
                      <a:pt x="1607" y="36"/>
                    </a:lnTo>
                    <a:lnTo>
                      <a:pt x="1608" y="36"/>
                    </a:lnTo>
                    <a:lnTo>
                      <a:pt x="1610" y="36"/>
                    </a:lnTo>
                    <a:lnTo>
                      <a:pt x="1612" y="36"/>
                    </a:lnTo>
                    <a:lnTo>
                      <a:pt x="1613" y="35"/>
                    </a:lnTo>
                    <a:lnTo>
                      <a:pt x="1614" y="35"/>
                    </a:lnTo>
                    <a:lnTo>
                      <a:pt x="1616" y="35"/>
                    </a:lnTo>
                    <a:lnTo>
                      <a:pt x="1618" y="35"/>
                    </a:lnTo>
                    <a:lnTo>
                      <a:pt x="1619" y="35"/>
                    </a:lnTo>
                    <a:lnTo>
                      <a:pt x="1620" y="34"/>
                    </a:lnTo>
                    <a:lnTo>
                      <a:pt x="1622" y="34"/>
                    </a:lnTo>
                    <a:lnTo>
                      <a:pt x="1624" y="34"/>
                    </a:lnTo>
                    <a:lnTo>
                      <a:pt x="1625" y="33"/>
                    </a:lnTo>
                    <a:lnTo>
                      <a:pt x="1627" y="33"/>
                    </a:lnTo>
                    <a:lnTo>
                      <a:pt x="1628" y="33"/>
                    </a:lnTo>
                    <a:lnTo>
                      <a:pt x="1630" y="32"/>
                    </a:lnTo>
                    <a:lnTo>
                      <a:pt x="1631" y="32"/>
                    </a:lnTo>
                    <a:lnTo>
                      <a:pt x="1633" y="31"/>
                    </a:lnTo>
                    <a:lnTo>
                      <a:pt x="1634" y="31"/>
                    </a:lnTo>
                    <a:lnTo>
                      <a:pt x="1636" y="30"/>
                    </a:lnTo>
                    <a:lnTo>
                      <a:pt x="1637" y="30"/>
                    </a:lnTo>
                    <a:lnTo>
                      <a:pt x="1639" y="29"/>
                    </a:lnTo>
                    <a:lnTo>
                      <a:pt x="1641" y="28"/>
                    </a:lnTo>
                    <a:lnTo>
                      <a:pt x="1642" y="28"/>
                    </a:lnTo>
                    <a:lnTo>
                      <a:pt x="1643" y="27"/>
                    </a:lnTo>
                    <a:lnTo>
                      <a:pt x="1645" y="27"/>
                    </a:lnTo>
                    <a:lnTo>
                      <a:pt x="1647" y="26"/>
                    </a:lnTo>
                    <a:lnTo>
                      <a:pt x="1648" y="26"/>
                    </a:lnTo>
                    <a:lnTo>
                      <a:pt x="1649" y="25"/>
                    </a:lnTo>
                    <a:lnTo>
                      <a:pt x="1651" y="24"/>
                    </a:lnTo>
                    <a:lnTo>
                      <a:pt x="1653" y="24"/>
                    </a:lnTo>
                    <a:lnTo>
                      <a:pt x="1654" y="23"/>
                    </a:lnTo>
                    <a:lnTo>
                      <a:pt x="1656" y="23"/>
                    </a:lnTo>
                    <a:lnTo>
                      <a:pt x="1657" y="22"/>
                    </a:lnTo>
                    <a:lnTo>
                      <a:pt x="1659" y="22"/>
                    </a:lnTo>
                    <a:lnTo>
                      <a:pt x="1660" y="22"/>
                    </a:lnTo>
                    <a:lnTo>
                      <a:pt x="1662" y="22"/>
                    </a:lnTo>
                    <a:lnTo>
                      <a:pt x="1663" y="22"/>
                    </a:lnTo>
                    <a:lnTo>
                      <a:pt x="1665" y="22"/>
                    </a:lnTo>
                    <a:lnTo>
                      <a:pt x="1666" y="22"/>
                    </a:lnTo>
                    <a:lnTo>
                      <a:pt x="1668" y="22"/>
                    </a:lnTo>
                    <a:lnTo>
                      <a:pt x="1669" y="22"/>
                    </a:lnTo>
                    <a:lnTo>
                      <a:pt x="1671" y="23"/>
                    </a:lnTo>
                    <a:lnTo>
                      <a:pt x="1672" y="23"/>
                    </a:lnTo>
                    <a:lnTo>
                      <a:pt x="1674" y="23"/>
                    </a:lnTo>
                    <a:lnTo>
                      <a:pt x="1675" y="24"/>
                    </a:lnTo>
                    <a:lnTo>
                      <a:pt x="1677" y="25"/>
                    </a:lnTo>
                    <a:lnTo>
                      <a:pt x="1678" y="26"/>
                    </a:lnTo>
                    <a:lnTo>
                      <a:pt x="1680" y="26"/>
                    </a:lnTo>
                    <a:lnTo>
                      <a:pt x="1681" y="27"/>
                    </a:lnTo>
                    <a:lnTo>
                      <a:pt x="1683" y="28"/>
                    </a:lnTo>
                    <a:lnTo>
                      <a:pt x="1685" y="29"/>
                    </a:lnTo>
                    <a:lnTo>
                      <a:pt x="1686" y="30"/>
                    </a:lnTo>
                    <a:lnTo>
                      <a:pt x="1687" y="30"/>
                    </a:lnTo>
                    <a:lnTo>
                      <a:pt x="1689" y="31"/>
                    </a:lnTo>
                    <a:lnTo>
                      <a:pt x="1691" y="32"/>
                    </a:lnTo>
                    <a:lnTo>
                      <a:pt x="1692" y="33"/>
                    </a:lnTo>
                    <a:lnTo>
                      <a:pt x="1694" y="33"/>
                    </a:lnTo>
                    <a:lnTo>
                      <a:pt x="1695" y="34"/>
                    </a:lnTo>
                    <a:lnTo>
                      <a:pt x="1697" y="35"/>
                    </a:lnTo>
                    <a:lnTo>
                      <a:pt x="1698" y="35"/>
                    </a:lnTo>
                    <a:lnTo>
                      <a:pt x="1700" y="35"/>
                    </a:lnTo>
                    <a:lnTo>
                      <a:pt x="1701" y="36"/>
                    </a:lnTo>
                    <a:lnTo>
                      <a:pt x="1703" y="36"/>
                    </a:lnTo>
                    <a:lnTo>
                      <a:pt x="1704" y="36"/>
                    </a:lnTo>
                    <a:lnTo>
                      <a:pt x="1706" y="36"/>
                    </a:lnTo>
                    <a:lnTo>
                      <a:pt x="1707" y="36"/>
                    </a:lnTo>
                    <a:lnTo>
                      <a:pt x="1709" y="36"/>
                    </a:lnTo>
                    <a:lnTo>
                      <a:pt x="1710" y="36"/>
                    </a:lnTo>
                    <a:lnTo>
                      <a:pt x="1712" y="36"/>
                    </a:lnTo>
                    <a:lnTo>
                      <a:pt x="1714" y="35"/>
                    </a:lnTo>
                    <a:lnTo>
                      <a:pt x="1715" y="35"/>
                    </a:lnTo>
                    <a:lnTo>
                      <a:pt x="1716" y="35"/>
                    </a:lnTo>
                    <a:lnTo>
                      <a:pt x="1718" y="35"/>
                    </a:lnTo>
                    <a:lnTo>
                      <a:pt x="1720" y="35"/>
                    </a:lnTo>
                    <a:lnTo>
                      <a:pt x="1721" y="34"/>
                    </a:lnTo>
                    <a:lnTo>
                      <a:pt x="1722" y="34"/>
                    </a:lnTo>
                    <a:lnTo>
                      <a:pt x="1724" y="34"/>
                    </a:lnTo>
                    <a:lnTo>
                      <a:pt x="1726" y="34"/>
                    </a:lnTo>
                    <a:lnTo>
                      <a:pt x="1727" y="34"/>
                    </a:lnTo>
                    <a:lnTo>
                      <a:pt x="1729" y="34"/>
                    </a:lnTo>
                    <a:lnTo>
                      <a:pt x="1730" y="34"/>
                    </a:lnTo>
                    <a:lnTo>
                      <a:pt x="1732" y="35"/>
                    </a:lnTo>
                    <a:lnTo>
                      <a:pt x="1733" y="35"/>
                    </a:lnTo>
                    <a:lnTo>
                      <a:pt x="1735" y="35"/>
                    </a:lnTo>
                    <a:lnTo>
                      <a:pt x="1736" y="36"/>
                    </a:lnTo>
                    <a:lnTo>
                      <a:pt x="1738" y="36"/>
                    </a:lnTo>
                    <a:lnTo>
                      <a:pt x="1739" y="37"/>
                    </a:lnTo>
                    <a:lnTo>
                      <a:pt x="1741" y="37"/>
                    </a:lnTo>
                    <a:lnTo>
                      <a:pt x="1742" y="38"/>
                    </a:lnTo>
                    <a:lnTo>
                      <a:pt x="1744" y="39"/>
                    </a:lnTo>
                    <a:lnTo>
                      <a:pt x="1745" y="40"/>
                    </a:lnTo>
                    <a:lnTo>
                      <a:pt x="1747" y="41"/>
                    </a:lnTo>
                    <a:lnTo>
                      <a:pt x="1748" y="42"/>
                    </a:lnTo>
                    <a:lnTo>
                      <a:pt x="1750" y="42"/>
                    </a:lnTo>
                    <a:lnTo>
                      <a:pt x="1751" y="43"/>
                    </a:lnTo>
                    <a:lnTo>
                      <a:pt x="1753" y="44"/>
                    </a:lnTo>
                    <a:lnTo>
                      <a:pt x="1754" y="45"/>
                    </a:lnTo>
                    <a:lnTo>
                      <a:pt x="1756" y="46"/>
                    </a:lnTo>
                    <a:lnTo>
                      <a:pt x="1758" y="47"/>
                    </a:lnTo>
                    <a:lnTo>
                      <a:pt x="1759" y="47"/>
                    </a:lnTo>
                    <a:lnTo>
                      <a:pt x="1760" y="48"/>
                    </a:lnTo>
                    <a:lnTo>
                      <a:pt x="1762" y="49"/>
                    </a:lnTo>
                    <a:lnTo>
                      <a:pt x="1764" y="50"/>
                    </a:lnTo>
                    <a:lnTo>
                      <a:pt x="1765" y="51"/>
                    </a:lnTo>
                    <a:lnTo>
                      <a:pt x="1767" y="52"/>
                    </a:lnTo>
                    <a:lnTo>
                      <a:pt x="1768" y="53"/>
                    </a:lnTo>
                    <a:lnTo>
                      <a:pt x="1770" y="54"/>
                    </a:lnTo>
                    <a:lnTo>
                      <a:pt x="1771" y="54"/>
                    </a:lnTo>
                    <a:lnTo>
                      <a:pt x="1773" y="55"/>
                    </a:lnTo>
                    <a:lnTo>
                      <a:pt x="1774" y="57"/>
                    </a:lnTo>
                    <a:lnTo>
                      <a:pt x="1776" y="58"/>
                    </a:lnTo>
                    <a:lnTo>
                      <a:pt x="1777" y="59"/>
                    </a:lnTo>
                    <a:lnTo>
                      <a:pt x="1779" y="61"/>
                    </a:lnTo>
                    <a:lnTo>
                      <a:pt x="1780" y="62"/>
                    </a:lnTo>
                    <a:lnTo>
                      <a:pt x="1782" y="64"/>
                    </a:lnTo>
                    <a:lnTo>
                      <a:pt x="1783" y="65"/>
                    </a:lnTo>
                    <a:lnTo>
                      <a:pt x="1785" y="67"/>
                    </a:lnTo>
                    <a:lnTo>
                      <a:pt x="1787" y="69"/>
                    </a:lnTo>
                    <a:lnTo>
                      <a:pt x="1788" y="71"/>
                    </a:lnTo>
                    <a:lnTo>
                      <a:pt x="1789" y="73"/>
                    </a:lnTo>
                    <a:lnTo>
                      <a:pt x="1791" y="75"/>
                    </a:lnTo>
                    <a:lnTo>
                      <a:pt x="1793" y="77"/>
                    </a:lnTo>
                    <a:lnTo>
                      <a:pt x="1794" y="79"/>
                    </a:lnTo>
                    <a:lnTo>
                      <a:pt x="1796" y="81"/>
                    </a:lnTo>
                    <a:lnTo>
                      <a:pt x="1797" y="83"/>
                    </a:lnTo>
                    <a:lnTo>
                      <a:pt x="1799" y="85"/>
                    </a:lnTo>
                    <a:lnTo>
                      <a:pt x="1800" y="87"/>
                    </a:lnTo>
                    <a:lnTo>
                      <a:pt x="1802" y="89"/>
                    </a:lnTo>
                    <a:lnTo>
                      <a:pt x="1803" y="91"/>
                    </a:lnTo>
                    <a:lnTo>
                      <a:pt x="1805" y="92"/>
                    </a:lnTo>
                    <a:lnTo>
                      <a:pt x="1806" y="94"/>
                    </a:lnTo>
                    <a:lnTo>
                      <a:pt x="1808" y="95"/>
                    </a:lnTo>
                    <a:lnTo>
                      <a:pt x="1809" y="96"/>
                    </a:lnTo>
                    <a:lnTo>
                      <a:pt x="1811" y="97"/>
                    </a:lnTo>
                    <a:lnTo>
                      <a:pt x="1812" y="98"/>
                    </a:lnTo>
                    <a:lnTo>
                      <a:pt x="1814" y="98"/>
                    </a:lnTo>
                    <a:lnTo>
                      <a:pt x="1815" y="98"/>
                    </a:lnTo>
                    <a:lnTo>
                      <a:pt x="1817" y="98"/>
                    </a:lnTo>
                    <a:lnTo>
                      <a:pt x="1818" y="98"/>
                    </a:lnTo>
                    <a:lnTo>
                      <a:pt x="1820" y="98"/>
                    </a:lnTo>
                    <a:lnTo>
                      <a:pt x="1821" y="97"/>
                    </a:lnTo>
                    <a:lnTo>
                      <a:pt x="1823" y="96"/>
                    </a:lnTo>
                    <a:lnTo>
                      <a:pt x="1824" y="95"/>
                    </a:lnTo>
                    <a:lnTo>
                      <a:pt x="1826" y="94"/>
                    </a:lnTo>
                    <a:lnTo>
                      <a:pt x="1827" y="92"/>
                    </a:lnTo>
                    <a:lnTo>
                      <a:pt x="1829" y="90"/>
                    </a:lnTo>
                    <a:lnTo>
                      <a:pt x="1831" y="89"/>
                    </a:lnTo>
                    <a:lnTo>
                      <a:pt x="1832" y="87"/>
                    </a:lnTo>
                    <a:lnTo>
                      <a:pt x="1833" y="85"/>
                    </a:lnTo>
                    <a:lnTo>
                      <a:pt x="1835" y="83"/>
                    </a:lnTo>
                    <a:lnTo>
                      <a:pt x="1837" y="82"/>
                    </a:lnTo>
                    <a:lnTo>
                      <a:pt x="1838" y="80"/>
                    </a:lnTo>
                    <a:lnTo>
                      <a:pt x="1840" y="78"/>
                    </a:lnTo>
                    <a:lnTo>
                      <a:pt x="1841" y="77"/>
                    </a:lnTo>
                    <a:lnTo>
                      <a:pt x="1843" y="75"/>
                    </a:lnTo>
                    <a:lnTo>
                      <a:pt x="1844" y="74"/>
                    </a:lnTo>
                    <a:lnTo>
                      <a:pt x="1846" y="72"/>
                    </a:lnTo>
                    <a:lnTo>
                      <a:pt x="1847" y="71"/>
                    </a:lnTo>
                    <a:lnTo>
                      <a:pt x="1849" y="71"/>
                    </a:lnTo>
                    <a:lnTo>
                      <a:pt x="1850" y="70"/>
                    </a:lnTo>
                    <a:lnTo>
                      <a:pt x="1852" y="69"/>
                    </a:lnTo>
                    <a:lnTo>
                      <a:pt x="1853" y="69"/>
                    </a:lnTo>
                    <a:lnTo>
                      <a:pt x="1855" y="69"/>
                    </a:lnTo>
                    <a:lnTo>
                      <a:pt x="1856" y="69"/>
                    </a:lnTo>
                    <a:lnTo>
                      <a:pt x="1858" y="69"/>
                    </a:lnTo>
                    <a:lnTo>
                      <a:pt x="1860" y="69"/>
                    </a:lnTo>
                    <a:lnTo>
                      <a:pt x="1861" y="69"/>
                    </a:lnTo>
                    <a:lnTo>
                      <a:pt x="1862" y="70"/>
                    </a:lnTo>
                    <a:lnTo>
                      <a:pt x="1864" y="70"/>
                    </a:lnTo>
                    <a:lnTo>
                      <a:pt x="1866" y="71"/>
                    </a:lnTo>
                    <a:lnTo>
                      <a:pt x="1867" y="71"/>
                    </a:lnTo>
                    <a:lnTo>
                      <a:pt x="1869" y="72"/>
                    </a:lnTo>
                    <a:lnTo>
                      <a:pt x="1870" y="73"/>
                    </a:lnTo>
                    <a:lnTo>
                      <a:pt x="1872" y="73"/>
                    </a:lnTo>
                    <a:lnTo>
                      <a:pt x="1873" y="74"/>
                    </a:lnTo>
                    <a:lnTo>
                      <a:pt x="1875" y="74"/>
                    </a:lnTo>
                    <a:lnTo>
                      <a:pt x="1876" y="75"/>
                    </a:lnTo>
                    <a:lnTo>
                      <a:pt x="1877" y="75"/>
                    </a:lnTo>
                    <a:lnTo>
                      <a:pt x="1879" y="75"/>
                    </a:lnTo>
                    <a:lnTo>
                      <a:pt x="1881" y="75"/>
                    </a:lnTo>
                    <a:lnTo>
                      <a:pt x="1882" y="75"/>
                    </a:lnTo>
                    <a:lnTo>
                      <a:pt x="1884" y="75"/>
                    </a:lnTo>
                    <a:lnTo>
                      <a:pt x="1885" y="74"/>
                    </a:lnTo>
                    <a:lnTo>
                      <a:pt x="1887" y="73"/>
                    </a:lnTo>
                    <a:lnTo>
                      <a:pt x="1888" y="73"/>
                    </a:lnTo>
                    <a:lnTo>
                      <a:pt x="1890" y="72"/>
                    </a:lnTo>
                    <a:lnTo>
                      <a:pt x="1891" y="71"/>
                    </a:lnTo>
                    <a:lnTo>
                      <a:pt x="1893" y="71"/>
                    </a:lnTo>
                    <a:lnTo>
                      <a:pt x="1894" y="70"/>
                    </a:lnTo>
                    <a:lnTo>
                      <a:pt x="1896" y="69"/>
                    </a:lnTo>
                    <a:lnTo>
                      <a:pt x="1898" y="68"/>
                    </a:lnTo>
                    <a:lnTo>
                      <a:pt x="1899" y="67"/>
                    </a:lnTo>
                    <a:lnTo>
                      <a:pt x="1900" y="66"/>
                    </a:lnTo>
                    <a:lnTo>
                      <a:pt x="1902" y="65"/>
                    </a:lnTo>
                    <a:lnTo>
                      <a:pt x="1904" y="64"/>
                    </a:lnTo>
                    <a:lnTo>
                      <a:pt x="1905" y="63"/>
                    </a:lnTo>
                    <a:lnTo>
                      <a:pt x="1906" y="62"/>
                    </a:lnTo>
                    <a:lnTo>
                      <a:pt x="1908" y="61"/>
                    </a:lnTo>
                    <a:lnTo>
                      <a:pt x="1910" y="61"/>
                    </a:lnTo>
                    <a:lnTo>
                      <a:pt x="1911" y="60"/>
                    </a:lnTo>
                    <a:lnTo>
                      <a:pt x="1913" y="60"/>
                    </a:lnTo>
                    <a:lnTo>
                      <a:pt x="1914" y="59"/>
                    </a:lnTo>
                    <a:lnTo>
                      <a:pt x="1916" y="59"/>
                    </a:lnTo>
                    <a:lnTo>
                      <a:pt x="1917" y="59"/>
                    </a:lnTo>
                    <a:lnTo>
                      <a:pt x="1919" y="59"/>
                    </a:lnTo>
                    <a:lnTo>
                      <a:pt x="1920" y="59"/>
                    </a:lnTo>
                    <a:lnTo>
                      <a:pt x="1922" y="60"/>
                    </a:lnTo>
                    <a:lnTo>
                      <a:pt x="1923" y="60"/>
                    </a:lnTo>
                    <a:lnTo>
                      <a:pt x="1925" y="61"/>
                    </a:lnTo>
                    <a:lnTo>
                      <a:pt x="1926" y="61"/>
                    </a:lnTo>
                    <a:lnTo>
                      <a:pt x="1928" y="62"/>
                    </a:lnTo>
                    <a:lnTo>
                      <a:pt x="1929" y="63"/>
                    </a:lnTo>
                    <a:lnTo>
                      <a:pt x="1931" y="63"/>
                    </a:lnTo>
                    <a:lnTo>
                      <a:pt x="1933" y="64"/>
                    </a:lnTo>
                    <a:lnTo>
                      <a:pt x="1934" y="65"/>
                    </a:lnTo>
                    <a:lnTo>
                      <a:pt x="1935" y="65"/>
                    </a:lnTo>
                    <a:lnTo>
                      <a:pt x="1937" y="66"/>
                    </a:lnTo>
                    <a:lnTo>
                      <a:pt x="1939" y="67"/>
                    </a:lnTo>
                    <a:lnTo>
                      <a:pt x="1940" y="67"/>
                    </a:lnTo>
                    <a:lnTo>
                      <a:pt x="1942" y="68"/>
                    </a:lnTo>
                    <a:lnTo>
                      <a:pt x="1943" y="69"/>
                    </a:lnTo>
                    <a:lnTo>
                      <a:pt x="1944" y="69"/>
                    </a:lnTo>
                    <a:lnTo>
                      <a:pt x="1946" y="70"/>
                    </a:lnTo>
                    <a:lnTo>
                      <a:pt x="1948" y="70"/>
                    </a:lnTo>
                    <a:lnTo>
                      <a:pt x="1949" y="70"/>
                    </a:lnTo>
                    <a:lnTo>
                      <a:pt x="1951" y="70"/>
                    </a:lnTo>
                    <a:lnTo>
                      <a:pt x="1952" y="70"/>
                    </a:lnTo>
                    <a:lnTo>
                      <a:pt x="1954" y="70"/>
                    </a:lnTo>
                    <a:lnTo>
                      <a:pt x="1955" y="70"/>
                    </a:lnTo>
                    <a:lnTo>
                      <a:pt x="1957" y="69"/>
                    </a:lnTo>
                    <a:lnTo>
                      <a:pt x="1958" y="69"/>
                    </a:lnTo>
                    <a:lnTo>
                      <a:pt x="1960" y="69"/>
                    </a:lnTo>
                    <a:lnTo>
                      <a:pt x="1961" y="68"/>
                    </a:lnTo>
                    <a:lnTo>
                      <a:pt x="1963" y="67"/>
                    </a:lnTo>
                    <a:lnTo>
                      <a:pt x="1964" y="67"/>
                    </a:lnTo>
                    <a:lnTo>
                      <a:pt x="1966" y="66"/>
                    </a:lnTo>
                    <a:lnTo>
                      <a:pt x="1967" y="65"/>
                    </a:lnTo>
                    <a:lnTo>
                      <a:pt x="1969" y="64"/>
                    </a:lnTo>
                    <a:lnTo>
                      <a:pt x="1971" y="64"/>
                    </a:lnTo>
                    <a:lnTo>
                      <a:pt x="1972" y="63"/>
                    </a:lnTo>
                    <a:lnTo>
                      <a:pt x="1973" y="62"/>
                    </a:lnTo>
                    <a:lnTo>
                      <a:pt x="1975" y="61"/>
                    </a:lnTo>
                    <a:lnTo>
                      <a:pt x="1977" y="61"/>
                    </a:lnTo>
                    <a:lnTo>
                      <a:pt x="1978" y="60"/>
                    </a:lnTo>
                    <a:lnTo>
                      <a:pt x="1979" y="60"/>
                    </a:lnTo>
                    <a:lnTo>
                      <a:pt x="1981" y="59"/>
                    </a:lnTo>
                    <a:lnTo>
                      <a:pt x="1983" y="59"/>
                    </a:lnTo>
                    <a:lnTo>
                      <a:pt x="1984" y="59"/>
                    </a:lnTo>
                    <a:lnTo>
                      <a:pt x="1986" y="59"/>
                    </a:lnTo>
                    <a:lnTo>
                      <a:pt x="1987" y="58"/>
                    </a:lnTo>
                    <a:lnTo>
                      <a:pt x="1989" y="58"/>
                    </a:lnTo>
                    <a:lnTo>
                      <a:pt x="1990" y="59"/>
                    </a:lnTo>
                    <a:lnTo>
                      <a:pt x="1992" y="59"/>
                    </a:lnTo>
                    <a:lnTo>
                      <a:pt x="1993" y="59"/>
                    </a:lnTo>
                    <a:lnTo>
                      <a:pt x="1995" y="59"/>
                    </a:lnTo>
                    <a:lnTo>
                      <a:pt x="1996" y="60"/>
                    </a:lnTo>
                    <a:lnTo>
                      <a:pt x="1998" y="60"/>
                    </a:lnTo>
                    <a:lnTo>
                      <a:pt x="2000" y="61"/>
                    </a:lnTo>
                    <a:lnTo>
                      <a:pt x="2001" y="61"/>
                    </a:lnTo>
                    <a:lnTo>
                      <a:pt x="2002" y="62"/>
                    </a:lnTo>
                    <a:lnTo>
                      <a:pt x="2004" y="63"/>
                    </a:lnTo>
                    <a:lnTo>
                      <a:pt x="2006" y="64"/>
                    </a:lnTo>
                    <a:lnTo>
                      <a:pt x="2007" y="64"/>
                    </a:lnTo>
                    <a:lnTo>
                      <a:pt x="2008" y="65"/>
                    </a:lnTo>
                    <a:lnTo>
                      <a:pt x="2010" y="66"/>
                    </a:lnTo>
                    <a:lnTo>
                      <a:pt x="2011" y="66"/>
                    </a:lnTo>
                    <a:lnTo>
                      <a:pt x="2013" y="67"/>
                    </a:lnTo>
                    <a:lnTo>
                      <a:pt x="2015" y="68"/>
                    </a:lnTo>
                    <a:lnTo>
                      <a:pt x="2016" y="68"/>
                    </a:lnTo>
                    <a:lnTo>
                      <a:pt x="2017" y="69"/>
                    </a:lnTo>
                    <a:lnTo>
                      <a:pt x="2019" y="69"/>
                    </a:lnTo>
                    <a:lnTo>
                      <a:pt x="2021" y="70"/>
                    </a:lnTo>
                    <a:lnTo>
                      <a:pt x="2022" y="70"/>
                    </a:lnTo>
                    <a:lnTo>
                      <a:pt x="2024" y="70"/>
                    </a:lnTo>
                    <a:lnTo>
                      <a:pt x="2025" y="70"/>
                    </a:lnTo>
                    <a:lnTo>
                      <a:pt x="2027" y="70"/>
                    </a:lnTo>
                    <a:lnTo>
                      <a:pt x="2028" y="70"/>
                    </a:lnTo>
                    <a:lnTo>
                      <a:pt x="2030" y="70"/>
                    </a:lnTo>
                    <a:lnTo>
                      <a:pt x="2031" y="70"/>
                    </a:lnTo>
                    <a:lnTo>
                      <a:pt x="2033" y="69"/>
                    </a:lnTo>
                    <a:lnTo>
                      <a:pt x="2034" y="69"/>
                    </a:lnTo>
                    <a:lnTo>
                      <a:pt x="2036" y="69"/>
                    </a:lnTo>
                    <a:lnTo>
                      <a:pt x="2037" y="68"/>
                    </a:lnTo>
                    <a:lnTo>
                      <a:pt x="2039" y="68"/>
                    </a:lnTo>
                    <a:lnTo>
                      <a:pt x="2040" y="67"/>
                    </a:lnTo>
                    <a:lnTo>
                      <a:pt x="2042" y="67"/>
                    </a:lnTo>
                    <a:lnTo>
                      <a:pt x="2044" y="67"/>
                    </a:lnTo>
                    <a:lnTo>
                      <a:pt x="2045" y="66"/>
                    </a:lnTo>
                    <a:lnTo>
                      <a:pt x="2046" y="66"/>
                    </a:lnTo>
                    <a:lnTo>
                      <a:pt x="2048" y="66"/>
                    </a:lnTo>
                    <a:lnTo>
                      <a:pt x="2050" y="65"/>
                    </a:lnTo>
                    <a:lnTo>
                      <a:pt x="2051" y="65"/>
                    </a:lnTo>
                    <a:lnTo>
                      <a:pt x="2053" y="65"/>
                    </a:lnTo>
                    <a:lnTo>
                      <a:pt x="2054" y="65"/>
                    </a:lnTo>
                    <a:lnTo>
                      <a:pt x="2056" y="65"/>
                    </a:lnTo>
                    <a:lnTo>
                      <a:pt x="2057" y="65"/>
                    </a:lnTo>
                    <a:lnTo>
                      <a:pt x="2059" y="65"/>
                    </a:lnTo>
                    <a:lnTo>
                      <a:pt x="2060" y="66"/>
                    </a:lnTo>
                    <a:lnTo>
                      <a:pt x="2062" y="66"/>
                    </a:lnTo>
                    <a:lnTo>
                      <a:pt x="2063" y="66"/>
                    </a:lnTo>
                    <a:lnTo>
                      <a:pt x="2065" y="67"/>
                    </a:lnTo>
                    <a:lnTo>
                      <a:pt x="2066" y="67"/>
                    </a:lnTo>
                    <a:lnTo>
                      <a:pt x="2068" y="67"/>
                    </a:lnTo>
                    <a:lnTo>
                      <a:pt x="2069" y="68"/>
                    </a:lnTo>
                    <a:lnTo>
                      <a:pt x="2071" y="69"/>
                    </a:lnTo>
                    <a:lnTo>
                      <a:pt x="2073" y="69"/>
                    </a:lnTo>
                    <a:lnTo>
                      <a:pt x="2074" y="69"/>
                    </a:lnTo>
                    <a:lnTo>
                      <a:pt x="2075" y="70"/>
                    </a:lnTo>
                    <a:lnTo>
                      <a:pt x="2077" y="70"/>
                    </a:lnTo>
                    <a:lnTo>
                      <a:pt x="2078" y="70"/>
                    </a:lnTo>
                    <a:lnTo>
                      <a:pt x="2080" y="70"/>
                    </a:lnTo>
                    <a:lnTo>
                      <a:pt x="2081" y="70"/>
                    </a:lnTo>
                    <a:lnTo>
                      <a:pt x="2083" y="70"/>
                    </a:lnTo>
                    <a:lnTo>
                      <a:pt x="2084" y="70"/>
                    </a:lnTo>
                    <a:lnTo>
                      <a:pt x="2086" y="70"/>
                    </a:lnTo>
                    <a:lnTo>
                      <a:pt x="2088" y="70"/>
                    </a:lnTo>
                    <a:lnTo>
                      <a:pt x="2089" y="70"/>
                    </a:lnTo>
                    <a:lnTo>
                      <a:pt x="2090" y="69"/>
                    </a:lnTo>
                    <a:lnTo>
                      <a:pt x="2092" y="69"/>
                    </a:lnTo>
                    <a:lnTo>
                      <a:pt x="2094" y="68"/>
                    </a:lnTo>
                    <a:lnTo>
                      <a:pt x="2095" y="67"/>
                    </a:lnTo>
                    <a:lnTo>
                      <a:pt x="2097" y="66"/>
                    </a:lnTo>
                    <a:lnTo>
                      <a:pt x="2098" y="65"/>
                    </a:lnTo>
                    <a:lnTo>
                      <a:pt x="2100" y="64"/>
                    </a:lnTo>
                    <a:lnTo>
                      <a:pt x="2101" y="63"/>
                    </a:lnTo>
                    <a:lnTo>
                      <a:pt x="2103" y="62"/>
                    </a:lnTo>
                    <a:lnTo>
                      <a:pt x="2104" y="61"/>
                    </a:lnTo>
                    <a:lnTo>
                      <a:pt x="2106" y="60"/>
                    </a:lnTo>
                    <a:lnTo>
                      <a:pt x="2107" y="59"/>
                    </a:lnTo>
                    <a:lnTo>
                      <a:pt x="2109" y="58"/>
                    </a:lnTo>
                    <a:lnTo>
                      <a:pt x="2110" y="57"/>
                    </a:lnTo>
                    <a:lnTo>
                      <a:pt x="2112" y="56"/>
                    </a:lnTo>
                    <a:lnTo>
                      <a:pt x="2113" y="55"/>
                    </a:lnTo>
                    <a:lnTo>
                      <a:pt x="2115" y="54"/>
                    </a:lnTo>
                    <a:lnTo>
                      <a:pt x="2117" y="54"/>
                    </a:lnTo>
                    <a:lnTo>
                      <a:pt x="2118" y="53"/>
                    </a:lnTo>
                    <a:lnTo>
                      <a:pt x="2119" y="52"/>
                    </a:lnTo>
                    <a:lnTo>
                      <a:pt x="2121" y="52"/>
                    </a:lnTo>
                    <a:lnTo>
                      <a:pt x="2123" y="51"/>
                    </a:lnTo>
                    <a:lnTo>
                      <a:pt x="2124" y="51"/>
                    </a:lnTo>
                    <a:lnTo>
                      <a:pt x="2126" y="51"/>
                    </a:lnTo>
                    <a:lnTo>
                      <a:pt x="2127" y="51"/>
                    </a:lnTo>
                    <a:lnTo>
                      <a:pt x="2129" y="51"/>
                    </a:lnTo>
                    <a:lnTo>
                      <a:pt x="2130" y="51"/>
                    </a:lnTo>
                    <a:lnTo>
                      <a:pt x="2132" y="51"/>
                    </a:lnTo>
                    <a:lnTo>
                      <a:pt x="2133" y="51"/>
                    </a:lnTo>
                    <a:lnTo>
                      <a:pt x="2135" y="51"/>
                    </a:lnTo>
                    <a:lnTo>
                      <a:pt x="2136" y="51"/>
                    </a:lnTo>
                    <a:lnTo>
                      <a:pt x="2138" y="51"/>
                    </a:lnTo>
                    <a:lnTo>
                      <a:pt x="2139" y="51"/>
                    </a:lnTo>
                    <a:lnTo>
                      <a:pt x="2141" y="51"/>
                    </a:lnTo>
                    <a:lnTo>
                      <a:pt x="2142" y="52"/>
                    </a:lnTo>
                    <a:lnTo>
                      <a:pt x="2144" y="52"/>
                    </a:lnTo>
                    <a:lnTo>
                      <a:pt x="2145" y="52"/>
                    </a:lnTo>
                    <a:lnTo>
                      <a:pt x="2147" y="52"/>
                    </a:lnTo>
                    <a:lnTo>
                      <a:pt x="2148" y="52"/>
                    </a:lnTo>
                    <a:lnTo>
                      <a:pt x="2150" y="52"/>
                    </a:lnTo>
                    <a:lnTo>
                      <a:pt x="2151" y="52"/>
                    </a:lnTo>
                    <a:lnTo>
                      <a:pt x="2153" y="52"/>
                    </a:lnTo>
                    <a:lnTo>
                      <a:pt x="2155" y="52"/>
                    </a:lnTo>
                    <a:lnTo>
                      <a:pt x="2156" y="52"/>
                    </a:lnTo>
                    <a:lnTo>
                      <a:pt x="2157" y="52"/>
                    </a:lnTo>
                    <a:lnTo>
                      <a:pt x="2159" y="51"/>
                    </a:lnTo>
                    <a:lnTo>
                      <a:pt x="2161" y="51"/>
                    </a:lnTo>
                    <a:lnTo>
                      <a:pt x="2162" y="51"/>
                    </a:lnTo>
                    <a:lnTo>
                      <a:pt x="2163" y="50"/>
                    </a:lnTo>
                    <a:lnTo>
                      <a:pt x="2165" y="50"/>
                    </a:lnTo>
                    <a:lnTo>
                      <a:pt x="2167" y="49"/>
                    </a:lnTo>
                    <a:lnTo>
                      <a:pt x="2168" y="49"/>
                    </a:lnTo>
                    <a:lnTo>
                      <a:pt x="2170" y="48"/>
                    </a:lnTo>
                    <a:lnTo>
                      <a:pt x="2171" y="48"/>
                    </a:lnTo>
                    <a:lnTo>
                      <a:pt x="2173" y="48"/>
                    </a:lnTo>
                    <a:lnTo>
                      <a:pt x="2174" y="47"/>
                    </a:lnTo>
                    <a:lnTo>
                      <a:pt x="2176" y="47"/>
                    </a:lnTo>
                    <a:lnTo>
                      <a:pt x="2177" y="46"/>
                    </a:lnTo>
                    <a:lnTo>
                      <a:pt x="2179" y="46"/>
                    </a:lnTo>
                    <a:lnTo>
                      <a:pt x="2180" y="46"/>
                    </a:lnTo>
                    <a:lnTo>
                      <a:pt x="2182" y="45"/>
                    </a:lnTo>
                    <a:lnTo>
                      <a:pt x="2183" y="45"/>
                    </a:lnTo>
                    <a:lnTo>
                      <a:pt x="2185" y="45"/>
                    </a:lnTo>
                    <a:lnTo>
                      <a:pt x="2186" y="45"/>
                    </a:lnTo>
                    <a:lnTo>
                      <a:pt x="2188" y="45"/>
                    </a:lnTo>
                    <a:lnTo>
                      <a:pt x="2190" y="44"/>
                    </a:lnTo>
                    <a:lnTo>
                      <a:pt x="2191" y="44"/>
                    </a:lnTo>
                    <a:lnTo>
                      <a:pt x="2192" y="44"/>
                    </a:lnTo>
                    <a:lnTo>
                      <a:pt x="2194" y="44"/>
                    </a:lnTo>
                    <a:lnTo>
                      <a:pt x="2196" y="43"/>
                    </a:lnTo>
                    <a:lnTo>
                      <a:pt x="2197" y="43"/>
                    </a:lnTo>
                    <a:lnTo>
                      <a:pt x="2199" y="43"/>
                    </a:lnTo>
                    <a:lnTo>
                      <a:pt x="2200" y="43"/>
                    </a:lnTo>
                    <a:lnTo>
                      <a:pt x="2202" y="43"/>
                    </a:lnTo>
                    <a:lnTo>
                      <a:pt x="2203" y="43"/>
                    </a:lnTo>
                    <a:lnTo>
                      <a:pt x="2205" y="42"/>
                    </a:lnTo>
                    <a:lnTo>
                      <a:pt x="2206" y="42"/>
                    </a:lnTo>
                    <a:lnTo>
                      <a:pt x="2208" y="42"/>
                    </a:lnTo>
                    <a:lnTo>
                      <a:pt x="2209" y="41"/>
                    </a:lnTo>
                    <a:lnTo>
                      <a:pt x="2211" y="41"/>
                    </a:lnTo>
                    <a:lnTo>
                      <a:pt x="2212" y="40"/>
                    </a:lnTo>
                    <a:lnTo>
                      <a:pt x="2214" y="40"/>
                    </a:lnTo>
                    <a:lnTo>
                      <a:pt x="2215" y="39"/>
                    </a:lnTo>
                    <a:lnTo>
                      <a:pt x="2217" y="39"/>
                    </a:lnTo>
                    <a:lnTo>
                      <a:pt x="2218" y="38"/>
                    </a:lnTo>
                    <a:lnTo>
                      <a:pt x="2220" y="37"/>
                    </a:lnTo>
                    <a:lnTo>
                      <a:pt x="2221" y="36"/>
                    </a:lnTo>
                    <a:lnTo>
                      <a:pt x="2223" y="35"/>
                    </a:lnTo>
                    <a:lnTo>
                      <a:pt x="2224" y="35"/>
                    </a:lnTo>
                    <a:lnTo>
                      <a:pt x="2226" y="34"/>
                    </a:lnTo>
                    <a:lnTo>
                      <a:pt x="2228" y="33"/>
                    </a:lnTo>
                    <a:lnTo>
                      <a:pt x="2229" y="32"/>
                    </a:lnTo>
                    <a:lnTo>
                      <a:pt x="2230" y="30"/>
                    </a:lnTo>
                    <a:lnTo>
                      <a:pt x="2232" y="30"/>
                    </a:lnTo>
                    <a:lnTo>
                      <a:pt x="2234" y="29"/>
                    </a:lnTo>
                    <a:lnTo>
                      <a:pt x="2235" y="28"/>
                    </a:lnTo>
                    <a:lnTo>
                      <a:pt x="2236" y="27"/>
                    </a:lnTo>
                    <a:lnTo>
                      <a:pt x="2238" y="26"/>
                    </a:lnTo>
                    <a:lnTo>
                      <a:pt x="2240" y="25"/>
                    </a:lnTo>
                    <a:lnTo>
                      <a:pt x="2241" y="24"/>
                    </a:lnTo>
                    <a:lnTo>
                      <a:pt x="2243" y="23"/>
                    </a:lnTo>
                    <a:lnTo>
                      <a:pt x="2244" y="22"/>
                    </a:lnTo>
                    <a:lnTo>
                      <a:pt x="2246" y="22"/>
                    </a:lnTo>
                    <a:lnTo>
                      <a:pt x="2247" y="21"/>
                    </a:lnTo>
                    <a:lnTo>
                      <a:pt x="2249" y="21"/>
                    </a:lnTo>
                    <a:lnTo>
                      <a:pt x="2250" y="21"/>
                    </a:lnTo>
                    <a:lnTo>
                      <a:pt x="2252" y="20"/>
                    </a:lnTo>
                    <a:lnTo>
                      <a:pt x="2253" y="20"/>
                    </a:lnTo>
                    <a:lnTo>
                      <a:pt x="2255" y="20"/>
                    </a:lnTo>
                    <a:lnTo>
                      <a:pt x="2257" y="20"/>
                    </a:lnTo>
                    <a:lnTo>
                      <a:pt x="2258" y="20"/>
                    </a:lnTo>
                    <a:lnTo>
                      <a:pt x="2259" y="20"/>
                    </a:lnTo>
                    <a:lnTo>
                      <a:pt x="2261" y="20"/>
                    </a:lnTo>
                    <a:lnTo>
                      <a:pt x="2263" y="21"/>
                    </a:lnTo>
                    <a:lnTo>
                      <a:pt x="2264" y="21"/>
                    </a:lnTo>
                    <a:lnTo>
                      <a:pt x="2265" y="21"/>
                    </a:lnTo>
                    <a:lnTo>
                      <a:pt x="2267" y="22"/>
                    </a:lnTo>
                    <a:lnTo>
                      <a:pt x="2269" y="22"/>
                    </a:lnTo>
                    <a:lnTo>
                      <a:pt x="2270" y="23"/>
                    </a:lnTo>
                    <a:lnTo>
                      <a:pt x="2272" y="23"/>
                    </a:lnTo>
                    <a:lnTo>
                      <a:pt x="2273" y="24"/>
                    </a:lnTo>
                    <a:lnTo>
                      <a:pt x="2275" y="24"/>
                    </a:lnTo>
                    <a:lnTo>
                      <a:pt x="2276" y="25"/>
                    </a:lnTo>
                    <a:lnTo>
                      <a:pt x="2278" y="25"/>
                    </a:lnTo>
                    <a:lnTo>
                      <a:pt x="2279" y="26"/>
                    </a:lnTo>
                    <a:lnTo>
                      <a:pt x="2281" y="26"/>
                    </a:lnTo>
                    <a:lnTo>
                      <a:pt x="2282" y="26"/>
                    </a:lnTo>
                    <a:lnTo>
                      <a:pt x="2284" y="27"/>
                    </a:lnTo>
                    <a:lnTo>
                      <a:pt x="2285" y="27"/>
                    </a:lnTo>
                    <a:lnTo>
                      <a:pt x="2287" y="27"/>
                    </a:lnTo>
                    <a:lnTo>
                      <a:pt x="2288" y="27"/>
                    </a:lnTo>
                    <a:lnTo>
                      <a:pt x="2290" y="27"/>
                    </a:lnTo>
                    <a:lnTo>
                      <a:pt x="2291" y="27"/>
                    </a:lnTo>
                    <a:lnTo>
                      <a:pt x="2293" y="26"/>
                    </a:lnTo>
                    <a:lnTo>
                      <a:pt x="2294" y="26"/>
                    </a:lnTo>
                    <a:lnTo>
                      <a:pt x="2296" y="26"/>
                    </a:lnTo>
                    <a:lnTo>
                      <a:pt x="2297" y="25"/>
                    </a:lnTo>
                    <a:lnTo>
                      <a:pt x="2299" y="24"/>
                    </a:lnTo>
                    <a:lnTo>
                      <a:pt x="2301" y="24"/>
                    </a:lnTo>
                    <a:lnTo>
                      <a:pt x="2302" y="23"/>
                    </a:lnTo>
                    <a:lnTo>
                      <a:pt x="2303" y="23"/>
                    </a:lnTo>
                    <a:lnTo>
                      <a:pt x="2305" y="22"/>
                    </a:lnTo>
                    <a:lnTo>
                      <a:pt x="2307" y="22"/>
                    </a:lnTo>
                    <a:lnTo>
                      <a:pt x="2308" y="21"/>
                    </a:lnTo>
                    <a:lnTo>
                      <a:pt x="2310" y="21"/>
                    </a:lnTo>
                    <a:lnTo>
                      <a:pt x="2311" y="20"/>
                    </a:lnTo>
                    <a:lnTo>
                      <a:pt x="2313" y="20"/>
                    </a:lnTo>
                    <a:lnTo>
                      <a:pt x="2314" y="20"/>
                    </a:lnTo>
                    <a:lnTo>
                      <a:pt x="2316" y="19"/>
                    </a:lnTo>
                    <a:lnTo>
                      <a:pt x="2317" y="19"/>
                    </a:lnTo>
                    <a:lnTo>
                      <a:pt x="2319" y="19"/>
                    </a:lnTo>
                    <a:lnTo>
                      <a:pt x="2320" y="19"/>
                    </a:lnTo>
                    <a:lnTo>
                      <a:pt x="2322" y="19"/>
                    </a:lnTo>
                    <a:lnTo>
                      <a:pt x="2323" y="20"/>
                    </a:lnTo>
                    <a:lnTo>
                      <a:pt x="2325" y="20"/>
                    </a:lnTo>
                    <a:lnTo>
                      <a:pt x="2326" y="21"/>
                    </a:lnTo>
                    <a:lnTo>
                      <a:pt x="2328" y="21"/>
                    </a:lnTo>
                    <a:lnTo>
                      <a:pt x="2330" y="22"/>
                    </a:lnTo>
                    <a:lnTo>
                      <a:pt x="2331" y="23"/>
                    </a:lnTo>
                    <a:lnTo>
                      <a:pt x="2332" y="24"/>
                    </a:lnTo>
                    <a:lnTo>
                      <a:pt x="2334" y="25"/>
                    </a:lnTo>
                    <a:lnTo>
                      <a:pt x="2336" y="26"/>
                    </a:lnTo>
                    <a:lnTo>
                      <a:pt x="2337" y="27"/>
                    </a:lnTo>
                    <a:lnTo>
                      <a:pt x="2338" y="28"/>
                    </a:lnTo>
                    <a:lnTo>
                      <a:pt x="2340" y="30"/>
                    </a:lnTo>
                    <a:lnTo>
                      <a:pt x="2342" y="31"/>
                    </a:lnTo>
                    <a:lnTo>
                      <a:pt x="2343" y="32"/>
                    </a:lnTo>
                    <a:lnTo>
                      <a:pt x="2345" y="33"/>
                    </a:lnTo>
                    <a:lnTo>
                      <a:pt x="2346" y="35"/>
                    </a:lnTo>
                    <a:lnTo>
                      <a:pt x="2348" y="36"/>
                    </a:lnTo>
                    <a:lnTo>
                      <a:pt x="2349" y="37"/>
                    </a:lnTo>
                    <a:lnTo>
                      <a:pt x="2351" y="38"/>
                    </a:lnTo>
                    <a:lnTo>
                      <a:pt x="2352" y="39"/>
                    </a:lnTo>
                    <a:lnTo>
                      <a:pt x="2354" y="40"/>
                    </a:lnTo>
                    <a:lnTo>
                      <a:pt x="2355" y="40"/>
                    </a:lnTo>
                    <a:lnTo>
                      <a:pt x="2357" y="41"/>
                    </a:lnTo>
                    <a:lnTo>
                      <a:pt x="2358" y="41"/>
                    </a:lnTo>
                    <a:lnTo>
                      <a:pt x="2360" y="41"/>
                    </a:lnTo>
                    <a:lnTo>
                      <a:pt x="2361" y="42"/>
                    </a:lnTo>
                    <a:lnTo>
                      <a:pt x="2363" y="42"/>
                    </a:lnTo>
                    <a:lnTo>
                      <a:pt x="2364" y="42"/>
                    </a:lnTo>
                    <a:lnTo>
                      <a:pt x="2366" y="41"/>
                    </a:lnTo>
                    <a:lnTo>
                      <a:pt x="2367" y="41"/>
                    </a:lnTo>
                    <a:lnTo>
                      <a:pt x="2369" y="41"/>
                    </a:lnTo>
                    <a:lnTo>
                      <a:pt x="2370" y="40"/>
                    </a:lnTo>
                    <a:lnTo>
                      <a:pt x="2372" y="40"/>
                    </a:lnTo>
                    <a:lnTo>
                      <a:pt x="2374" y="39"/>
                    </a:lnTo>
                    <a:lnTo>
                      <a:pt x="2375" y="38"/>
                    </a:lnTo>
                    <a:lnTo>
                      <a:pt x="2376" y="37"/>
                    </a:lnTo>
                    <a:lnTo>
                      <a:pt x="2378" y="36"/>
                    </a:lnTo>
                    <a:lnTo>
                      <a:pt x="2380" y="35"/>
                    </a:lnTo>
                    <a:lnTo>
                      <a:pt x="2381" y="34"/>
                    </a:lnTo>
                    <a:lnTo>
                      <a:pt x="2383" y="33"/>
                    </a:lnTo>
                    <a:lnTo>
                      <a:pt x="2384" y="32"/>
                    </a:lnTo>
                    <a:lnTo>
                      <a:pt x="2386" y="31"/>
                    </a:lnTo>
                    <a:lnTo>
                      <a:pt x="2387" y="30"/>
                    </a:lnTo>
                    <a:lnTo>
                      <a:pt x="2389" y="28"/>
                    </a:lnTo>
                    <a:lnTo>
                      <a:pt x="2390" y="27"/>
                    </a:lnTo>
                    <a:lnTo>
                      <a:pt x="2392" y="27"/>
                    </a:lnTo>
                    <a:lnTo>
                      <a:pt x="2393" y="26"/>
                    </a:lnTo>
                    <a:lnTo>
                      <a:pt x="2395" y="24"/>
                    </a:lnTo>
                    <a:lnTo>
                      <a:pt x="2396" y="24"/>
                    </a:lnTo>
                    <a:lnTo>
                      <a:pt x="2398" y="23"/>
                    </a:lnTo>
                    <a:lnTo>
                      <a:pt x="2399" y="22"/>
                    </a:lnTo>
                    <a:lnTo>
                      <a:pt x="2401" y="22"/>
                    </a:lnTo>
                    <a:lnTo>
                      <a:pt x="2403" y="21"/>
                    </a:lnTo>
                    <a:lnTo>
                      <a:pt x="2404" y="21"/>
                    </a:lnTo>
                    <a:lnTo>
                      <a:pt x="2405" y="20"/>
                    </a:lnTo>
                    <a:lnTo>
                      <a:pt x="2407" y="20"/>
                    </a:lnTo>
                    <a:lnTo>
                      <a:pt x="2409" y="20"/>
                    </a:lnTo>
                    <a:lnTo>
                      <a:pt x="2410" y="20"/>
                    </a:lnTo>
                    <a:lnTo>
                      <a:pt x="2412" y="19"/>
                    </a:lnTo>
                    <a:lnTo>
                      <a:pt x="2413" y="19"/>
                    </a:lnTo>
                    <a:lnTo>
                      <a:pt x="2415" y="20"/>
                    </a:lnTo>
                    <a:lnTo>
                      <a:pt x="2416" y="20"/>
                    </a:lnTo>
                    <a:lnTo>
                      <a:pt x="2418" y="20"/>
                    </a:lnTo>
                    <a:lnTo>
                      <a:pt x="2419" y="20"/>
                    </a:lnTo>
                    <a:lnTo>
                      <a:pt x="2421" y="20"/>
                    </a:lnTo>
                    <a:lnTo>
                      <a:pt x="2422" y="21"/>
                    </a:lnTo>
                    <a:lnTo>
                      <a:pt x="2424" y="21"/>
                    </a:lnTo>
                    <a:lnTo>
                      <a:pt x="2425" y="22"/>
                    </a:lnTo>
                    <a:lnTo>
                      <a:pt x="2427" y="22"/>
                    </a:lnTo>
                    <a:lnTo>
                      <a:pt x="2428" y="23"/>
                    </a:lnTo>
                    <a:lnTo>
                      <a:pt x="2430" y="23"/>
                    </a:lnTo>
                    <a:lnTo>
                      <a:pt x="2431" y="24"/>
                    </a:lnTo>
                    <a:lnTo>
                      <a:pt x="2433" y="25"/>
                    </a:lnTo>
                    <a:lnTo>
                      <a:pt x="2434" y="25"/>
                    </a:lnTo>
                    <a:lnTo>
                      <a:pt x="2436" y="26"/>
                    </a:lnTo>
                    <a:lnTo>
                      <a:pt x="2437" y="27"/>
                    </a:lnTo>
                    <a:lnTo>
                      <a:pt x="2439" y="27"/>
                    </a:lnTo>
                    <a:lnTo>
                      <a:pt x="2440" y="28"/>
                    </a:lnTo>
                    <a:lnTo>
                      <a:pt x="2442" y="29"/>
                    </a:lnTo>
                    <a:lnTo>
                      <a:pt x="2443" y="29"/>
                    </a:lnTo>
                    <a:lnTo>
                      <a:pt x="2445" y="30"/>
                    </a:lnTo>
                    <a:lnTo>
                      <a:pt x="2447" y="31"/>
                    </a:lnTo>
                    <a:lnTo>
                      <a:pt x="2448" y="32"/>
                    </a:lnTo>
                    <a:lnTo>
                      <a:pt x="2449" y="32"/>
                    </a:lnTo>
                    <a:lnTo>
                      <a:pt x="2451" y="33"/>
                    </a:lnTo>
                    <a:lnTo>
                      <a:pt x="2453" y="33"/>
                    </a:lnTo>
                    <a:lnTo>
                      <a:pt x="2454" y="34"/>
                    </a:lnTo>
                    <a:lnTo>
                      <a:pt x="2456" y="34"/>
                    </a:lnTo>
                    <a:lnTo>
                      <a:pt x="2457" y="35"/>
                    </a:lnTo>
                    <a:lnTo>
                      <a:pt x="2459" y="35"/>
                    </a:lnTo>
                    <a:lnTo>
                      <a:pt x="2460" y="36"/>
                    </a:lnTo>
                    <a:lnTo>
                      <a:pt x="2462" y="36"/>
                    </a:lnTo>
                    <a:lnTo>
                      <a:pt x="2463" y="37"/>
                    </a:lnTo>
                    <a:lnTo>
                      <a:pt x="2465" y="37"/>
                    </a:lnTo>
                    <a:lnTo>
                      <a:pt x="2466" y="38"/>
                    </a:lnTo>
                    <a:lnTo>
                      <a:pt x="2468" y="39"/>
                    </a:lnTo>
                    <a:lnTo>
                      <a:pt x="2469" y="39"/>
                    </a:lnTo>
                    <a:lnTo>
                      <a:pt x="2471" y="40"/>
                    </a:lnTo>
                    <a:lnTo>
                      <a:pt x="2472" y="41"/>
                    </a:lnTo>
                    <a:lnTo>
                      <a:pt x="2474" y="41"/>
                    </a:lnTo>
                    <a:lnTo>
                      <a:pt x="2476" y="42"/>
                    </a:lnTo>
                    <a:lnTo>
                      <a:pt x="2477" y="42"/>
                    </a:lnTo>
                    <a:lnTo>
                      <a:pt x="2478" y="43"/>
                    </a:lnTo>
                    <a:lnTo>
                      <a:pt x="2480" y="44"/>
                    </a:lnTo>
                    <a:lnTo>
                      <a:pt x="2482" y="45"/>
                    </a:lnTo>
                    <a:lnTo>
                      <a:pt x="2483" y="46"/>
                    </a:lnTo>
                    <a:lnTo>
                      <a:pt x="2485" y="47"/>
                    </a:lnTo>
                    <a:lnTo>
                      <a:pt x="2486" y="47"/>
                    </a:lnTo>
                    <a:lnTo>
                      <a:pt x="2488" y="48"/>
                    </a:lnTo>
                    <a:lnTo>
                      <a:pt x="2489" y="49"/>
                    </a:lnTo>
                    <a:lnTo>
                      <a:pt x="2491" y="50"/>
                    </a:lnTo>
                    <a:lnTo>
                      <a:pt x="2492" y="51"/>
                    </a:lnTo>
                    <a:lnTo>
                      <a:pt x="2494" y="52"/>
                    </a:lnTo>
                    <a:lnTo>
                      <a:pt x="2495" y="53"/>
                    </a:lnTo>
                    <a:lnTo>
                      <a:pt x="2497" y="53"/>
                    </a:lnTo>
                    <a:lnTo>
                      <a:pt x="2498" y="54"/>
                    </a:lnTo>
                    <a:lnTo>
                      <a:pt x="2500" y="55"/>
                    </a:lnTo>
                    <a:lnTo>
                      <a:pt x="2501" y="55"/>
                    </a:lnTo>
                    <a:lnTo>
                      <a:pt x="2503" y="56"/>
                    </a:lnTo>
                    <a:lnTo>
                      <a:pt x="2504" y="57"/>
                    </a:lnTo>
                    <a:lnTo>
                      <a:pt x="2506" y="57"/>
                    </a:lnTo>
                    <a:lnTo>
                      <a:pt x="2507" y="58"/>
                    </a:lnTo>
                    <a:lnTo>
                      <a:pt x="2509" y="58"/>
                    </a:lnTo>
                    <a:lnTo>
                      <a:pt x="2510" y="58"/>
                    </a:lnTo>
                    <a:lnTo>
                      <a:pt x="2512" y="58"/>
                    </a:lnTo>
                    <a:lnTo>
                      <a:pt x="2514" y="59"/>
                    </a:lnTo>
                    <a:lnTo>
                      <a:pt x="2515" y="59"/>
                    </a:lnTo>
                    <a:lnTo>
                      <a:pt x="2516" y="59"/>
                    </a:lnTo>
                    <a:lnTo>
                      <a:pt x="2518" y="58"/>
                    </a:lnTo>
                    <a:lnTo>
                      <a:pt x="2520" y="58"/>
                    </a:lnTo>
                    <a:lnTo>
                      <a:pt x="2521" y="58"/>
                    </a:lnTo>
                    <a:lnTo>
                      <a:pt x="2522" y="58"/>
                    </a:lnTo>
                    <a:lnTo>
                      <a:pt x="2524" y="58"/>
                    </a:lnTo>
                    <a:lnTo>
                      <a:pt x="2526" y="57"/>
                    </a:lnTo>
                    <a:lnTo>
                      <a:pt x="2527" y="57"/>
                    </a:lnTo>
                    <a:lnTo>
                      <a:pt x="2529" y="57"/>
                    </a:lnTo>
                    <a:lnTo>
                      <a:pt x="2530" y="56"/>
                    </a:lnTo>
                    <a:lnTo>
                      <a:pt x="2532" y="56"/>
                    </a:lnTo>
                    <a:lnTo>
                      <a:pt x="2533" y="55"/>
                    </a:lnTo>
                    <a:lnTo>
                      <a:pt x="2535" y="55"/>
                    </a:lnTo>
                    <a:lnTo>
                      <a:pt x="2536" y="55"/>
                    </a:lnTo>
                    <a:lnTo>
                      <a:pt x="2538" y="54"/>
                    </a:lnTo>
                    <a:lnTo>
                      <a:pt x="2539" y="54"/>
                    </a:lnTo>
                    <a:lnTo>
                      <a:pt x="2541" y="54"/>
                    </a:lnTo>
                    <a:lnTo>
                      <a:pt x="2542" y="54"/>
                    </a:lnTo>
                    <a:lnTo>
                      <a:pt x="2544" y="54"/>
                    </a:lnTo>
                    <a:lnTo>
                      <a:pt x="2545" y="54"/>
                    </a:lnTo>
                    <a:lnTo>
                      <a:pt x="2547" y="54"/>
                    </a:lnTo>
                    <a:lnTo>
                      <a:pt x="2549" y="54"/>
                    </a:lnTo>
                    <a:lnTo>
                      <a:pt x="2550" y="54"/>
                    </a:lnTo>
                    <a:lnTo>
                      <a:pt x="2551" y="55"/>
                    </a:lnTo>
                    <a:lnTo>
                      <a:pt x="2553" y="55"/>
                    </a:lnTo>
                    <a:lnTo>
                      <a:pt x="2555" y="55"/>
                    </a:lnTo>
                    <a:lnTo>
                      <a:pt x="2556" y="55"/>
                    </a:lnTo>
                    <a:lnTo>
                      <a:pt x="2558" y="56"/>
                    </a:lnTo>
                    <a:lnTo>
                      <a:pt x="2559" y="56"/>
                    </a:lnTo>
                    <a:lnTo>
                      <a:pt x="2561" y="57"/>
                    </a:lnTo>
                    <a:lnTo>
                      <a:pt x="2562" y="57"/>
                    </a:lnTo>
                    <a:lnTo>
                      <a:pt x="2564" y="57"/>
                    </a:lnTo>
                    <a:lnTo>
                      <a:pt x="2565" y="58"/>
                    </a:lnTo>
                    <a:lnTo>
                      <a:pt x="2567" y="58"/>
                    </a:lnTo>
                    <a:lnTo>
                      <a:pt x="2568" y="59"/>
                    </a:lnTo>
                    <a:lnTo>
                      <a:pt x="2570" y="59"/>
                    </a:lnTo>
                    <a:lnTo>
                      <a:pt x="2571" y="59"/>
                    </a:lnTo>
                    <a:lnTo>
                      <a:pt x="2573" y="59"/>
                    </a:lnTo>
                    <a:lnTo>
                      <a:pt x="2574" y="60"/>
                    </a:lnTo>
                    <a:lnTo>
                      <a:pt x="2576" y="60"/>
                    </a:lnTo>
                    <a:lnTo>
                      <a:pt x="2577" y="60"/>
                    </a:lnTo>
                    <a:lnTo>
                      <a:pt x="2579" y="60"/>
                    </a:lnTo>
                    <a:lnTo>
                      <a:pt x="2580" y="60"/>
                    </a:lnTo>
                    <a:lnTo>
                      <a:pt x="2582" y="60"/>
                    </a:lnTo>
                    <a:lnTo>
                      <a:pt x="2583" y="60"/>
                    </a:lnTo>
                    <a:lnTo>
                      <a:pt x="2585" y="60"/>
                    </a:lnTo>
                    <a:lnTo>
                      <a:pt x="2587" y="60"/>
                    </a:lnTo>
                    <a:lnTo>
                      <a:pt x="2588" y="60"/>
                    </a:lnTo>
                    <a:lnTo>
                      <a:pt x="2589" y="60"/>
                    </a:lnTo>
                    <a:lnTo>
                      <a:pt x="2591" y="60"/>
                    </a:lnTo>
                    <a:lnTo>
                      <a:pt x="2593" y="60"/>
                    </a:lnTo>
                    <a:lnTo>
                      <a:pt x="2594" y="60"/>
                    </a:lnTo>
                    <a:lnTo>
                      <a:pt x="2595" y="60"/>
                    </a:lnTo>
                    <a:lnTo>
                      <a:pt x="2597" y="60"/>
                    </a:lnTo>
                    <a:lnTo>
                      <a:pt x="2599" y="60"/>
                    </a:lnTo>
                    <a:lnTo>
                      <a:pt x="2600" y="60"/>
                    </a:lnTo>
                    <a:lnTo>
                      <a:pt x="2602" y="59"/>
                    </a:lnTo>
                    <a:lnTo>
                      <a:pt x="2603" y="59"/>
                    </a:lnTo>
                    <a:lnTo>
                      <a:pt x="2605" y="59"/>
                    </a:lnTo>
                    <a:lnTo>
                      <a:pt x="2606" y="59"/>
                    </a:lnTo>
                    <a:lnTo>
                      <a:pt x="2608" y="59"/>
                    </a:lnTo>
                    <a:lnTo>
                      <a:pt x="2609" y="59"/>
                    </a:lnTo>
                    <a:lnTo>
                      <a:pt x="2611" y="59"/>
                    </a:lnTo>
                    <a:lnTo>
                      <a:pt x="2612" y="59"/>
                    </a:lnTo>
                    <a:lnTo>
                      <a:pt x="2614" y="59"/>
                    </a:lnTo>
                    <a:lnTo>
                      <a:pt x="2616" y="59"/>
                    </a:lnTo>
                    <a:lnTo>
                      <a:pt x="2617" y="59"/>
                    </a:lnTo>
                    <a:lnTo>
                      <a:pt x="2618" y="59"/>
                    </a:lnTo>
                    <a:lnTo>
                      <a:pt x="2620" y="59"/>
                    </a:lnTo>
                    <a:lnTo>
                      <a:pt x="2622" y="59"/>
                    </a:lnTo>
                    <a:lnTo>
                      <a:pt x="2623" y="59"/>
                    </a:lnTo>
                    <a:lnTo>
                      <a:pt x="2624" y="58"/>
                    </a:lnTo>
                    <a:lnTo>
                      <a:pt x="2626" y="58"/>
                    </a:lnTo>
                    <a:lnTo>
                      <a:pt x="2628" y="58"/>
                    </a:lnTo>
                    <a:lnTo>
                      <a:pt x="2629" y="58"/>
                    </a:lnTo>
                    <a:lnTo>
                      <a:pt x="2631" y="58"/>
                    </a:lnTo>
                    <a:lnTo>
                      <a:pt x="2632" y="57"/>
                    </a:lnTo>
                    <a:lnTo>
                      <a:pt x="2634" y="57"/>
                    </a:lnTo>
                    <a:lnTo>
                      <a:pt x="2635" y="57"/>
                    </a:lnTo>
                    <a:lnTo>
                      <a:pt x="2637" y="57"/>
                    </a:lnTo>
                    <a:lnTo>
                      <a:pt x="2638" y="56"/>
                    </a:lnTo>
                    <a:lnTo>
                      <a:pt x="2640" y="56"/>
                    </a:lnTo>
                    <a:lnTo>
                      <a:pt x="2641" y="56"/>
                    </a:lnTo>
                    <a:lnTo>
                      <a:pt x="2643" y="55"/>
                    </a:lnTo>
                    <a:lnTo>
                      <a:pt x="2644" y="55"/>
                    </a:lnTo>
                    <a:lnTo>
                      <a:pt x="2646" y="55"/>
                    </a:lnTo>
                    <a:lnTo>
                      <a:pt x="2647" y="55"/>
                    </a:lnTo>
                    <a:lnTo>
                      <a:pt x="2649" y="55"/>
                    </a:lnTo>
                    <a:lnTo>
                      <a:pt x="2650" y="55"/>
                    </a:lnTo>
                    <a:lnTo>
                      <a:pt x="2652" y="55"/>
                    </a:lnTo>
                    <a:lnTo>
                      <a:pt x="2653" y="55"/>
                    </a:lnTo>
                    <a:lnTo>
                      <a:pt x="2655" y="56"/>
                    </a:lnTo>
                    <a:lnTo>
                      <a:pt x="2656" y="56"/>
                    </a:lnTo>
                    <a:lnTo>
                      <a:pt x="2658" y="56"/>
                    </a:lnTo>
                    <a:lnTo>
                      <a:pt x="2660" y="57"/>
                    </a:lnTo>
                    <a:lnTo>
                      <a:pt x="2661" y="57"/>
                    </a:lnTo>
                    <a:lnTo>
                      <a:pt x="2662" y="58"/>
                    </a:lnTo>
                    <a:lnTo>
                      <a:pt x="2664" y="58"/>
                    </a:lnTo>
                    <a:lnTo>
                      <a:pt x="2666" y="59"/>
                    </a:lnTo>
                    <a:lnTo>
                      <a:pt x="2667" y="59"/>
                    </a:lnTo>
                    <a:lnTo>
                      <a:pt x="2669" y="60"/>
                    </a:lnTo>
                    <a:lnTo>
                      <a:pt x="2670" y="60"/>
                    </a:lnTo>
                    <a:lnTo>
                      <a:pt x="2672" y="61"/>
                    </a:lnTo>
                    <a:lnTo>
                      <a:pt x="2673" y="61"/>
                    </a:lnTo>
                    <a:lnTo>
                      <a:pt x="2675" y="62"/>
                    </a:lnTo>
                    <a:lnTo>
                      <a:pt x="2676" y="63"/>
                    </a:lnTo>
                    <a:lnTo>
                      <a:pt x="2678" y="63"/>
                    </a:lnTo>
                    <a:lnTo>
                      <a:pt x="2679" y="64"/>
                    </a:lnTo>
                    <a:lnTo>
                      <a:pt x="2681" y="64"/>
                    </a:lnTo>
                    <a:lnTo>
                      <a:pt x="2682" y="64"/>
                    </a:lnTo>
                    <a:lnTo>
                      <a:pt x="2684" y="64"/>
                    </a:lnTo>
                    <a:lnTo>
                      <a:pt x="2685" y="65"/>
                    </a:lnTo>
                    <a:lnTo>
                      <a:pt x="2687" y="65"/>
                    </a:lnTo>
                    <a:lnTo>
                      <a:pt x="2689" y="65"/>
                    </a:lnTo>
                    <a:lnTo>
                      <a:pt x="2690" y="65"/>
                    </a:lnTo>
                    <a:lnTo>
                      <a:pt x="2691" y="65"/>
                    </a:lnTo>
                    <a:lnTo>
                      <a:pt x="2693" y="64"/>
                    </a:lnTo>
                    <a:lnTo>
                      <a:pt x="2695" y="64"/>
                    </a:lnTo>
                    <a:lnTo>
                      <a:pt x="2696" y="64"/>
                    </a:lnTo>
                    <a:lnTo>
                      <a:pt x="2697" y="63"/>
                    </a:lnTo>
                    <a:lnTo>
                      <a:pt x="2699" y="63"/>
                    </a:lnTo>
                    <a:lnTo>
                      <a:pt x="2701" y="62"/>
                    </a:lnTo>
                    <a:lnTo>
                      <a:pt x="2702" y="61"/>
                    </a:lnTo>
                    <a:lnTo>
                      <a:pt x="2704" y="61"/>
                    </a:lnTo>
                    <a:lnTo>
                      <a:pt x="2705" y="60"/>
                    </a:lnTo>
                    <a:lnTo>
                      <a:pt x="2707" y="59"/>
                    </a:lnTo>
                    <a:lnTo>
                      <a:pt x="2708" y="59"/>
                    </a:lnTo>
                    <a:lnTo>
                      <a:pt x="2710" y="58"/>
                    </a:lnTo>
                    <a:lnTo>
                      <a:pt x="2711" y="57"/>
                    </a:lnTo>
                    <a:lnTo>
                      <a:pt x="2713" y="57"/>
                    </a:lnTo>
                    <a:lnTo>
                      <a:pt x="2714" y="56"/>
                    </a:lnTo>
                    <a:lnTo>
                      <a:pt x="2716" y="55"/>
                    </a:lnTo>
                    <a:lnTo>
                      <a:pt x="2717" y="55"/>
                    </a:lnTo>
                    <a:lnTo>
                      <a:pt x="2719" y="54"/>
                    </a:lnTo>
                    <a:lnTo>
                      <a:pt x="2720" y="54"/>
                    </a:lnTo>
                    <a:lnTo>
                      <a:pt x="2722" y="54"/>
                    </a:lnTo>
                    <a:lnTo>
                      <a:pt x="2723" y="53"/>
                    </a:lnTo>
                    <a:lnTo>
                      <a:pt x="2725" y="53"/>
                    </a:lnTo>
                    <a:lnTo>
                      <a:pt x="2726" y="53"/>
                    </a:lnTo>
                    <a:lnTo>
                      <a:pt x="2728" y="53"/>
                    </a:lnTo>
                    <a:lnTo>
                      <a:pt x="2729" y="53"/>
                    </a:lnTo>
                    <a:lnTo>
                      <a:pt x="2731" y="53"/>
                    </a:lnTo>
                    <a:lnTo>
                      <a:pt x="2733" y="53"/>
                    </a:lnTo>
                    <a:lnTo>
                      <a:pt x="2734" y="53"/>
                    </a:lnTo>
                    <a:lnTo>
                      <a:pt x="2735" y="53"/>
                    </a:lnTo>
                    <a:lnTo>
                      <a:pt x="2737" y="53"/>
                    </a:lnTo>
                    <a:lnTo>
                      <a:pt x="2739" y="53"/>
                    </a:lnTo>
                    <a:lnTo>
                      <a:pt x="2740" y="53"/>
                    </a:lnTo>
                    <a:lnTo>
                      <a:pt x="2742" y="54"/>
                    </a:lnTo>
                    <a:lnTo>
                      <a:pt x="2743" y="54"/>
                    </a:lnTo>
                    <a:lnTo>
                      <a:pt x="2745" y="54"/>
                    </a:lnTo>
                    <a:lnTo>
                      <a:pt x="2746" y="54"/>
                    </a:lnTo>
                    <a:lnTo>
                      <a:pt x="2748" y="55"/>
                    </a:lnTo>
                    <a:lnTo>
                      <a:pt x="2749" y="55"/>
                    </a:lnTo>
                    <a:lnTo>
                      <a:pt x="2751" y="55"/>
                    </a:lnTo>
                    <a:lnTo>
                      <a:pt x="2752" y="55"/>
                    </a:lnTo>
                    <a:lnTo>
                      <a:pt x="2754" y="56"/>
                    </a:lnTo>
                    <a:lnTo>
                      <a:pt x="2755" y="56"/>
                    </a:lnTo>
                    <a:lnTo>
                      <a:pt x="2757" y="56"/>
                    </a:lnTo>
                    <a:lnTo>
                      <a:pt x="2758" y="56"/>
                    </a:lnTo>
                    <a:lnTo>
                      <a:pt x="2760" y="57"/>
                    </a:lnTo>
                    <a:lnTo>
                      <a:pt x="2762" y="57"/>
                    </a:lnTo>
                    <a:lnTo>
                      <a:pt x="2763" y="57"/>
                    </a:lnTo>
                    <a:lnTo>
                      <a:pt x="2764" y="57"/>
                    </a:lnTo>
                    <a:lnTo>
                      <a:pt x="2766" y="57"/>
                    </a:lnTo>
                    <a:lnTo>
                      <a:pt x="2768" y="57"/>
                    </a:lnTo>
                    <a:lnTo>
                      <a:pt x="2769" y="57"/>
                    </a:lnTo>
                    <a:lnTo>
                      <a:pt x="2771" y="57"/>
                    </a:lnTo>
                    <a:lnTo>
                      <a:pt x="2772" y="57"/>
                    </a:lnTo>
                    <a:lnTo>
                      <a:pt x="2774" y="57"/>
                    </a:lnTo>
                    <a:lnTo>
                      <a:pt x="2775" y="57"/>
                    </a:lnTo>
                    <a:lnTo>
                      <a:pt x="2777" y="58"/>
                    </a:lnTo>
                    <a:lnTo>
                      <a:pt x="2778" y="58"/>
                    </a:lnTo>
                    <a:lnTo>
                      <a:pt x="2780" y="58"/>
                    </a:lnTo>
                    <a:lnTo>
                      <a:pt x="2781" y="58"/>
                    </a:lnTo>
                    <a:lnTo>
                      <a:pt x="2783" y="58"/>
                    </a:lnTo>
                    <a:lnTo>
                      <a:pt x="2784" y="58"/>
                    </a:lnTo>
                    <a:lnTo>
                      <a:pt x="2786" y="58"/>
                    </a:lnTo>
                    <a:lnTo>
                      <a:pt x="2787" y="57"/>
                    </a:lnTo>
                    <a:lnTo>
                      <a:pt x="2789" y="57"/>
                    </a:lnTo>
                    <a:lnTo>
                      <a:pt x="2790" y="57"/>
                    </a:lnTo>
                    <a:lnTo>
                      <a:pt x="2792" y="57"/>
                    </a:lnTo>
                    <a:lnTo>
                      <a:pt x="2793" y="57"/>
                    </a:lnTo>
                    <a:lnTo>
                      <a:pt x="2795" y="57"/>
                    </a:lnTo>
                    <a:lnTo>
                      <a:pt x="2796" y="57"/>
                    </a:lnTo>
                    <a:lnTo>
                      <a:pt x="2798" y="56"/>
                    </a:lnTo>
                    <a:lnTo>
                      <a:pt x="2799" y="56"/>
                    </a:lnTo>
                    <a:lnTo>
                      <a:pt x="2801" y="55"/>
                    </a:lnTo>
                    <a:lnTo>
                      <a:pt x="2802" y="55"/>
                    </a:lnTo>
                    <a:lnTo>
                      <a:pt x="2804" y="54"/>
                    </a:lnTo>
                    <a:lnTo>
                      <a:pt x="2806" y="54"/>
                    </a:lnTo>
                    <a:lnTo>
                      <a:pt x="2807" y="53"/>
                    </a:lnTo>
                    <a:lnTo>
                      <a:pt x="2808" y="53"/>
                    </a:lnTo>
                    <a:lnTo>
                      <a:pt x="2810" y="52"/>
                    </a:lnTo>
                    <a:lnTo>
                      <a:pt x="2812" y="51"/>
                    </a:lnTo>
                    <a:lnTo>
                      <a:pt x="2813" y="51"/>
                    </a:lnTo>
                    <a:lnTo>
                      <a:pt x="2815" y="50"/>
                    </a:lnTo>
                    <a:lnTo>
                      <a:pt x="2816" y="49"/>
                    </a:lnTo>
                    <a:lnTo>
                      <a:pt x="2818" y="48"/>
                    </a:lnTo>
                    <a:lnTo>
                      <a:pt x="2819" y="47"/>
                    </a:lnTo>
                    <a:lnTo>
                      <a:pt x="2821" y="47"/>
                    </a:lnTo>
                    <a:lnTo>
                      <a:pt x="2822" y="46"/>
                    </a:lnTo>
                    <a:lnTo>
                      <a:pt x="2824" y="45"/>
                    </a:lnTo>
                    <a:lnTo>
                      <a:pt x="2825" y="44"/>
                    </a:lnTo>
                    <a:lnTo>
                      <a:pt x="2827" y="43"/>
                    </a:lnTo>
                    <a:lnTo>
                      <a:pt x="2828" y="43"/>
                    </a:lnTo>
                    <a:lnTo>
                      <a:pt x="2830" y="42"/>
                    </a:lnTo>
                    <a:lnTo>
                      <a:pt x="2831" y="42"/>
                    </a:lnTo>
                    <a:lnTo>
                      <a:pt x="2833" y="41"/>
                    </a:lnTo>
                    <a:lnTo>
                      <a:pt x="2835" y="41"/>
                    </a:lnTo>
                    <a:lnTo>
                      <a:pt x="2836" y="41"/>
                    </a:lnTo>
                    <a:lnTo>
                      <a:pt x="2837" y="40"/>
                    </a:lnTo>
                    <a:lnTo>
                      <a:pt x="2839" y="40"/>
                    </a:lnTo>
                    <a:lnTo>
                      <a:pt x="2841" y="40"/>
                    </a:lnTo>
                    <a:lnTo>
                      <a:pt x="2842" y="40"/>
                    </a:lnTo>
                    <a:lnTo>
                      <a:pt x="2844" y="40"/>
                    </a:lnTo>
                    <a:lnTo>
                      <a:pt x="2845" y="40"/>
                    </a:lnTo>
                    <a:lnTo>
                      <a:pt x="2847" y="41"/>
                    </a:lnTo>
                    <a:lnTo>
                      <a:pt x="2848" y="41"/>
                    </a:lnTo>
                    <a:lnTo>
                      <a:pt x="2850" y="41"/>
                    </a:lnTo>
                    <a:lnTo>
                      <a:pt x="2851" y="42"/>
                    </a:lnTo>
                    <a:lnTo>
                      <a:pt x="2853" y="42"/>
                    </a:lnTo>
                    <a:lnTo>
                      <a:pt x="2854" y="43"/>
                    </a:lnTo>
                    <a:lnTo>
                      <a:pt x="2856" y="44"/>
                    </a:lnTo>
                    <a:lnTo>
                      <a:pt x="2857" y="45"/>
                    </a:lnTo>
                    <a:lnTo>
                      <a:pt x="2859" y="45"/>
                    </a:lnTo>
                    <a:lnTo>
                      <a:pt x="2860" y="46"/>
                    </a:lnTo>
                    <a:lnTo>
                      <a:pt x="2862" y="46"/>
                    </a:lnTo>
                    <a:lnTo>
                      <a:pt x="2863" y="47"/>
                    </a:lnTo>
                    <a:lnTo>
                      <a:pt x="2865" y="48"/>
                    </a:lnTo>
                    <a:lnTo>
                      <a:pt x="2866" y="48"/>
                    </a:lnTo>
                    <a:lnTo>
                      <a:pt x="2868" y="49"/>
                    </a:lnTo>
                    <a:lnTo>
                      <a:pt x="2869" y="49"/>
                    </a:lnTo>
                    <a:lnTo>
                      <a:pt x="2871" y="50"/>
                    </a:lnTo>
                    <a:lnTo>
                      <a:pt x="2873" y="51"/>
                    </a:lnTo>
                    <a:lnTo>
                      <a:pt x="2874" y="51"/>
                    </a:lnTo>
                    <a:lnTo>
                      <a:pt x="2875" y="51"/>
                    </a:lnTo>
                    <a:lnTo>
                      <a:pt x="2877" y="52"/>
                    </a:lnTo>
                    <a:lnTo>
                      <a:pt x="2879" y="52"/>
                    </a:lnTo>
                    <a:lnTo>
                      <a:pt x="2880" y="52"/>
                    </a:lnTo>
                    <a:lnTo>
                      <a:pt x="2881" y="52"/>
                    </a:lnTo>
                    <a:lnTo>
                      <a:pt x="2883" y="52"/>
                    </a:lnTo>
                    <a:lnTo>
                      <a:pt x="2885" y="52"/>
                    </a:lnTo>
                    <a:lnTo>
                      <a:pt x="2886" y="52"/>
                    </a:lnTo>
                    <a:lnTo>
                      <a:pt x="2888" y="52"/>
                    </a:lnTo>
                    <a:lnTo>
                      <a:pt x="2889" y="52"/>
                    </a:lnTo>
                    <a:lnTo>
                      <a:pt x="2891" y="52"/>
                    </a:lnTo>
                    <a:lnTo>
                      <a:pt x="2892" y="52"/>
                    </a:lnTo>
                    <a:lnTo>
                      <a:pt x="2894" y="52"/>
                    </a:lnTo>
                    <a:lnTo>
                      <a:pt x="2895" y="52"/>
                    </a:lnTo>
                    <a:lnTo>
                      <a:pt x="2897" y="52"/>
                    </a:lnTo>
                    <a:lnTo>
                      <a:pt x="2898" y="51"/>
                    </a:lnTo>
                    <a:lnTo>
                      <a:pt x="2900" y="51"/>
                    </a:lnTo>
                    <a:lnTo>
                      <a:pt x="2902" y="51"/>
                    </a:lnTo>
                    <a:lnTo>
                      <a:pt x="2903" y="51"/>
                    </a:lnTo>
                    <a:lnTo>
                      <a:pt x="2904" y="51"/>
                    </a:lnTo>
                    <a:lnTo>
                      <a:pt x="2906" y="51"/>
                    </a:lnTo>
                    <a:lnTo>
                      <a:pt x="2908" y="51"/>
                    </a:lnTo>
                    <a:lnTo>
                      <a:pt x="2909" y="50"/>
                    </a:lnTo>
                    <a:lnTo>
                      <a:pt x="2910" y="50"/>
                    </a:lnTo>
                    <a:lnTo>
                      <a:pt x="2912" y="50"/>
                    </a:lnTo>
                    <a:lnTo>
                      <a:pt x="2914" y="50"/>
                    </a:lnTo>
                    <a:lnTo>
                      <a:pt x="2915" y="50"/>
                    </a:lnTo>
                    <a:lnTo>
                      <a:pt x="2917" y="50"/>
                    </a:lnTo>
                    <a:lnTo>
                      <a:pt x="2918" y="49"/>
                    </a:lnTo>
                    <a:lnTo>
                      <a:pt x="2920" y="49"/>
                    </a:lnTo>
                    <a:lnTo>
                      <a:pt x="2921" y="49"/>
                    </a:lnTo>
                    <a:lnTo>
                      <a:pt x="2923" y="49"/>
                    </a:lnTo>
                    <a:lnTo>
                      <a:pt x="2924" y="49"/>
                    </a:lnTo>
                    <a:lnTo>
                      <a:pt x="2926" y="49"/>
                    </a:lnTo>
                    <a:lnTo>
                      <a:pt x="2927" y="49"/>
                    </a:lnTo>
                    <a:lnTo>
                      <a:pt x="2929" y="49"/>
                    </a:lnTo>
                    <a:lnTo>
                      <a:pt x="2930" y="49"/>
                    </a:lnTo>
                    <a:lnTo>
                      <a:pt x="2932" y="48"/>
                    </a:lnTo>
                    <a:lnTo>
                      <a:pt x="2933" y="48"/>
                    </a:lnTo>
                    <a:lnTo>
                      <a:pt x="2935" y="48"/>
                    </a:lnTo>
                    <a:lnTo>
                      <a:pt x="2936" y="48"/>
                    </a:lnTo>
                    <a:lnTo>
                      <a:pt x="2938" y="48"/>
                    </a:lnTo>
                    <a:lnTo>
                      <a:pt x="2939" y="48"/>
                    </a:lnTo>
                    <a:lnTo>
                      <a:pt x="2941" y="48"/>
                    </a:lnTo>
                    <a:lnTo>
                      <a:pt x="2942" y="47"/>
                    </a:lnTo>
                    <a:lnTo>
                      <a:pt x="2944" y="47"/>
                    </a:lnTo>
                    <a:lnTo>
                      <a:pt x="2946" y="47"/>
                    </a:lnTo>
                    <a:lnTo>
                      <a:pt x="2947" y="47"/>
                    </a:lnTo>
                    <a:lnTo>
                      <a:pt x="2948" y="47"/>
                    </a:lnTo>
                    <a:lnTo>
                      <a:pt x="2950" y="47"/>
                    </a:lnTo>
                    <a:lnTo>
                      <a:pt x="2952" y="47"/>
                    </a:lnTo>
                    <a:lnTo>
                      <a:pt x="2953" y="47"/>
                    </a:lnTo>
                    <a:lnTo>
                      <a:pt x="2954" y="47"/>
                    </a:lnTo>
                    <a:lnTo>
                      <a:pt x="2956" y="47"/>
                    </a:lnTo>
                    <a:lnTo>
                      <a:pt x="2958" y="48"/>
                    </a:lnTo>
                    <a:lnTo>
                      <a:pt x="2959" y="48"/>
                    </a:lnTo>
                    <a:lnTo>
                      <a:pt x="2961" y="48"/>
                    </a:lnTo>
                    <a:lnTo>
                      <a:pt x="2962" y="48"/>
                    </a:lnTo>
                    <a:lnTo>
                      <a:pt x="2964" y="49"/>
                    </a:lnTo>
                    <a:lnTo>
                      <a:pt x="2965" y="49"/>
                    </a:lnTo>
                    <a:lnTo>
                      <a:pt x="2967" y="49"/>
                    </a:lnTo>
                    <a:lnTo>
                      <a:pt x="2968" y="50"/>
                    </a:lnTo>
                    <a:lnTo>
                      <a:pt x="2970" y="50"/>
                    </a:lnTo>
                    <a:lnTo>
                      <a:pt x="2971" y="51"/>
                    </a:lnTo>
                    <a:lnTo>
                      <a:pt x="2973" y="51"/>
                    </a:lnTo>
                    <a:lnTo>
                      <a:pt x="2975" y="51"/>
                    </a:lnTo>
                    <a:lnTo>
                      <a:pt x="2976" y="52"/>
                    </a:lnTo>
                    <a:lnTo>
                      <a:pt x="2977" y="52"/>
                    </a:lnTo>
                    <a:lnTo>
                      <a:pt x="2979" y="52"/>
                    </a:lnTo>
                    <a:lnTo>
                      <a:pt x="2981" y="53"/>
                    </a:lnTo>
                    <a:lnTo>
                      <a:pt x="2982" y="53"/>
                    </a:lnTo>
                    <a:lnTo>
                      <a:pt x="2983" y="53"/>
                    </a:lnTo>
                    <a:lnTo>
                      <a:pt x="2985" y="54"/>
                    </a:lnTo>
                    <a:lnTo>
                      <a:pt x="2987" y="54"/>
                    </a:lnTo>
                    <a:lnTo>
                      <a:pt x="2988" y="54"/>
                    </a:lnTo>
                    <a:lnTo>
                      <a:pt x="2990" y="54"/>
                    </a:lnTo>
                    <a:lnTo>
                      <a:pt x="2991" y="54"/>
                    </a:lnTo>
                    <a:lnTo>
                      <a:pt x="2993" y="55"/>
                    </a:lnTo>
                    <a:lnTo>
                      <a:pt x="2994" y="55"/>
                    </a:lnTo>
                    <a:lnTo>
                      <a:pt x="2996" y="55"/>
                    </a:lnTo>
                    <a:lnTo>
                      <a:pt x="2997" y="55"/>
                    </a:lnTo>
                    <a:lnTo>
                      <a:pt x="2999" y="55"/>
                    </a:lnTo>
                    <a:lnTo>
                      <a:pt x="3000" y="55"/>
                    </a:lnTo>
                    <a:lnTo>
                      <a:pt x="3002" y="55"/>
                    </a:lnTo>
                    <a:lnTo>
                      <a:pt x="3003" y="55"/>
                    </a:lnTo>
                    <a:lnTo>
                      <a:pt x="3005" y="56"/>
                    </a:lnTo>
                    <a:lnTo>
                      <a:pt x="3006" y="56"/>
                    </a:lnTo>
                    <a:lnTo>
                      <a:pt x="3008" y="56"/>
                    </a:lnTo>
                    <a:lnTo>
                      <a:pt x="3009" y="57"/>
                    </a:lnTo>
                    <a:lnTo>
                      <a:pt x="3011" y="57"/>
                    </a:lnTo>
                    <a:lnTo>
                      <a:pt x="3012" y="57"/>
                    </a:lnTo>
                    <a:lnTo>
                      <a:pt x="3014" y="58"/>
                    </a:lnTo>
                    <a:lnTo>
                      <a:pt x="3015" y="58"/>
                    </a:lnTo>
                    <a:lnTo>
                      <a:pt x="3017" y="59"/>
                    </a:lnTo>
                    <a:lnTo>
                      <a:pt x="3019" y="59"/>
                    </a:lnTo>
                    <a:lnTo>
                      <a:pt x="3020" y="60"/>
                    </a:lnTo>
                    <a:lnTo>
                      <a:pt x="3021" y="60"/>
                    </a:lnTo>
                    <a:lnTo>
                      <a:pt x="3023" y="61"/>
                    </a:lnTo>
                    <a:lnTo>
                      <a:pt x="3025" y="62"/>
                    </a:lnTo>
                    <a:lnTo>
                      <a:pt x="3026" y="63"/>
                    </a:lnTo>
                    <a:lnTo>
                      <a:pt x="3028" y="63"/>
                    </a:lnTo>
                    <a:lnTo>
                      <a:pt x="3029" y="64"/>
                    </a:lnTo>
                    <a:lnTo>
                      <a:pt x="3031" y="64"/>
                    </a:lnTo>
                    <a:lnTo>
                      <a:pt x="3032" y="65"/>
                    </a:lnTo>
                    <a:lnTo>
                      <a:pt x="3034" y="66"/>
                    </a:lnTo>
                    <a:lnTo>
                      <a:pt x="3035" y="66"/>
                    </a:lnTo>
                    <a:lnTo>
                      <a:pt x="3037" y="67"/>
                    </a:lnTo>
                    <a:lnTo>
                      <a:pt x="3038" y="67"/>
                    </a:lnTo>
                    <a:lnTo>
                      <a:pt x="3040" y="67"/>
                    </a:lnTo>
                    <a:lnTo>
                      <a:pt x="3041" y="68"/>
                    </a:lnTo>
                    <a:lnTo>
                      <a:pt x="3043" y="68"/>
                    </a:lnTo>
                    <a:lnTo>
                      <a:pt x="3044" y="68"/>
                    </a:lnTo>
                    <a:lnTo>
                      <a:pt x="3046" y="68"/>
                    </a:lnTo>
                    <a:lnTo>
                      <a:pt x="3048" y="68"/>
                    </a:lnTo>
                    <a:lnTo>
                      <a:pt x="3049" y="68"/>
                    </a:lnTo>
                    <a:lnTo>
                      <a:pt x="3050" y="68"/>
                    </a:lnTo>
                    <a:lnTo>
                      <a:pt x="3052" y="68"/>
                    </a:lnTo>
                    <a:lnTo>
                      <a:pt x="3054" y="67"/>
                    </a:lnTo>
                    <a:lnTo>
                      <a:pt x="3055" y="67"/>
                    </a:lnTo>
                    <a:lnTo>
                      <a:pt x="3056" y="66"/>
                    </a:lnTo>
                    <a:lnTo>
                      <a:pt x="3058" y="66"/>
                    </a:lnTo>
                    <a:lnTo>
                      <a:pt x="3060" y="65"/>
                    </a:lnTo>
                    <a:lnTo>
                      <a:pt x="3061" y="65"/>
                    </a:lnTo>
                    <a:lnTo>
                      <a:pt x="3063" y="64"/>
                    </a:lnTo>
                    <a:lnTo>
                      <a:pt x="3064" y="64"/>
                    </a:lnTo>
                    <a:lnTo>
                      <a:pt x="3066" y="63"/>
                    </a:lnTo>
                    <a:lnTo>
                      <a:pt x="3067" y="63"/>
                    </a:lnTo>
                    <a:lnTo>
                      <a:pt x="3069" y="62"/>
                    </a:lnTo>
                    <a:lnTo>
                      <a:pt x="3070" y="61"/>
                    </a:lnTo>
                    <a:lnTo>
                      <a:pt x="3072" y="60"/>
                    </a:lnTo>
                    <a:lnTo>
                      <a:pt x="3073" y="60"/>
                    </a:lnTo>
                    <a:lnTo>
                      <a:pt x="3075" y="59"/>
                    </a:lnTo>
                    <a:lnTo>
                      <a:pt x="3076" y="59"/>
                    </a:lnTo>
                    <a:lnTo>
                      <a:pt x="3078" y="58"/>
                    </a:lnTo>
                    <a:lnTo>
                      <a:pt x="3079" y="58"/>
                    </a:lnTo>
                    <a:lnTo>
                      <a:pt x="3081" y="57"/>
                    </a:lnTo>
                    <a:lnTo>
                      <a:pt x="3082" y="57"/>
                    </a:lnTo>
                    <a:lnTo>
                      <a:pt x="3084" y="57"/>
                    </a:lnTo>
                    <a:lnTo>
                      <a:pt x="3085" y="56"/>
                    </a:lnTo>
                    <a:lnTo>
                      <a:pt x="3087" y="56"/>
                    </a:lnTo>
                    <a:lnTo>
                      <a:pt x="3088" y="55"/>
                    </a:lnTo>
                    <a:lnTo>
                      <a:pt x="3090" y="55"/>
                    </a:lnTo>
                    <a:lnTo>
                      <a:pt x="3092" y="55"/>
                    </a:lnTo>
                    <a:lnTo>
                      <a:pt x="3093" y="55"/>
                    </a:lnTo>
                    <a:lnTo>
                      <a:pt x="3094" y="54"/>
                    </a:lnTo>
                    <a:lnTo>
                      <a:pt x="3096" y="54"/>
                    </a:lnTo>
                    <a:lnTo>
                      <a:pt x="3098" y="54"/>
                    </a:lnTo>
                    <a:lnTo>
                      <a:pt x="3099" y="54"/>
                    </a:lnTo>
                    <a:lnTo>
                      <a:pt x="3101" y="53"/>
                    </a:lnTo>
                    <a:lnTo>
                      <a:pt x="3102" y="53"/>
                    </a:lnTo>
                    <a:lnTo>
                      <a:pt x="3104" y="53"/>
                    </a:lnTo>
                    <a:lnTo>
                      <a:pt x="3105" y="52"/>
                    </a:lnTo>
                    <a:lnTo>
                      <a:pt x="3107" y="52"/>
                    </a:lnTo>
                    <a:lnTo>
                      <a:pt x="3108" y="52"/>
                    </a:lnTo>
                    <a:lnTo>
                      <a:pt x="3110" y="51"/>
                    </a:lnTo>
                    <a:lnTo>
                      <a:pt x="3111" y="51"/>
                    </a:lnTo>
                    <a:lnTo>
                      <a:pt x="3113" y="50"/>
                    </a:lnTo>
                    <a:lnTo>
                      <a:pt x="3114" y="49"/>
                    </a:lnTo>
                    <a:lnTo>
                      <a:pt x="3116" y="49"/>
                    </a:lnTo>
                    <a:lnTo>
                      <a:pt x="3117" y="48"/>
                    </a:lnTo>
                    <a:lnTo>
                      <a:pt x="3119" y="48"/>
                    </a:lnTo>
                    <a:lnTo>
                      <a:pt x="3121" y="47"/>
                    </a:lnTo>
                    <a:lnTo>
                      <a:pt x="3122" y="47"/>
                    </a:lnTo>
                    <a:lnTo>
                      <a:pt x="3123" y="46"/>
                    </a:lnTo>
                    <a:lnTo>
                      <a:pt x="3125" y="45"/>
                    </a:lnTo>
                    <a:lnTo>
                      <a:pt x="3127" y="45"/>
                    </a:lnTo>
                    <a:lnTo>
                      <a:pt x="3128" y="44"/>
                    </a:lnTo>
                    <a:lnTo>
                      <a:pt x="3130" y="44"/>
                    </a:lnTo>
                    <a:lnTo>
                      <a:pt x="3131" y="43"/>
                    </a:lnTo>
                    <a:lnTo>
                      <a:pt x="3133" y="43"/>
                    </a:lnTo>
                    <a:lnTo>
                      <a:pt x="3134" y="42"/>
                    </a:lnTo>
                    <a:lnTo>
                      <a:pt x="3136" y="42"/>
                    </a:lnTo>
                    <a:lnTo>
                      <a:pt x="3137" y="41"/>
                    </a:lnTo>
                    <a:lnTo>
                      <a:pt x="3139" y="41"/>
                    </a:lnTo>
                    <a:lnTo>
                      <a:pt x="3140" y="41"/>
                    </a:lnTo>
                    <a:lnTo>
                      <a:pt x="3142" y="40"/>
                    </a:lnTo>
                    <a:lnTo>
                      <a:pt x="3143" y="40"/>
                    </a:lnTo>
                    <a:lnTo>
                      <a:pt x="3145" y="40"/>
                    </a:lnTo>
                    <a:lnTo>
                      <a:pt x="3146" y="40"/>
                    </a:lnTo>
                    <a:lnTo>
                      <a:pt x="3148" y="40"/>
                    </a:lnTo>
                    <a:lnTo>
                      <a:pt x="3149" y="40"/>
                    </a:lnTo>
                    <a:lnTo>
                      <a:pt x="3151" y="39"/>
                    </a:lnTo>
                    <a:lnTo>
                      <a:pt x="3152" y="39"/>
                    </a:lnTo>
                    <a:lnTo>
                      <a:pt x="3154" y="39"/>
                    </a:lnTo>
                    <a:lnTo>
                      <a:pt x="3155" y="39"/>
                    </a:lnTo>
                    <a:lnTo>
                      <a:pt x="3157" y="39"/>
                    </a:lnTo>
                    <a:lnTo>
                      <a:pt x="3159" y="39"/>
                    </a:lnTo>
                    <a:lnTo>
                      <a:pt x="3160" y="40"/>
                    </a:lnTo>
                    <a:lnTo>
                      <a:pt x="3161" y="40"/>
                    </a:lnTo>
                    <a:lnTo>
                      <a:pt x="3163" y="40"/>
                    </a:lnTo>
                    <a:lnTo>
                      <a:pt x="3165" y="40"/>
                    </a:lnTo>
                    <a:lnTo>
                      <a:pt x="3166" y="40"/>
                    </a:lnTo>
                    <a:lnTo>
                      <a:pt x="3167" y="40"/>
                    </a:lnTo>
                    <a:lnTo>
                      <a:pt x="3169" y="40"/>
                    </a:lnTo>
                    <a:lnTo>
                      <a:pt x="3171" y="40"/>
                    </a:lnTo>
                    <a:lnTo>
                      <a:pt x="3172" y="41"/>
                    </a:lnTo>
                    <a:lnTo>
                      <a:pt x="3174" y="41"/>
                    </a:lnTo>
                    <a:lnTo>
                      <a:pt x="3175" y="41"/>
                    </a:lnTo>
                    <a:lnTo>
                      <a:pt x="3177" y="41"/>
                    </a:lnTo>
                    <a:lnTo>
                      <a:pt x="3178" y="41"/>
                    </a:lnTo>
                    <a:lnTo>
                      <a:pt x="3180" y="41"/>
                    </a:lnTo>
                    <a:lnTo>
                      <a:pt x="3181" y="42"/>
                    </a:lnTo>
                    <a:lnTo>
                      <a:pt x="3183" y="42"/>
                    </a:lnTo>
                    <a:lnTo>
                      <a:pt x="3184" y="42"/>
                    </a:lnTo>
                    <a:lnTo>
                      <a:pt x="3186" y="42"/>
                    </a:lnTo>
                    <a:lnTo>
                      <a:pt x="3187" y="42"/>
                    </a:lnTo>
                    <a:lnTo>
                      <a:pt x="3189" y="42"/>
                    </a:lnTo>
                    <a:lnTo>
                      <a:pt x="3190" y="42"/>
                    </a:lnTo>
                    <a:lnTo>
                      <a:pt x="3192" y="42"/>
                    </a:lnTo>
                    <a:lnTo>
                      <a:pt x="3194" y="42"/>
                    </a:lnTo>
                    <a:lnTo>
                      <a:pt x="3195" y="42"/>
                    </a:lnTo>
                    <a:lnTo>
                      <a:pt x="3196" y="42"/>
                    </a:lnTo>
                    <a:lnTo>
                      <a:pt x="3198" y="41"/>
                    </a:lnTo>
                    <a:lnTo>
                      <a:pt x="3200" y="41"/>
                    </a:lnTo>
                    <a:lnTo>
                      <a:pt x="3201" y="41"/>
                    </a:lnTo>
                    <a:lnTo>
                      <a:pt x="3203" y="41"/>
                    </a:lnTo>
                    <a:lnTo>
                      <a:pt x="3204" y="40"/>
                    </a:lnTo>
                    <a:lnTo>
                      <a:pt x="3206" y="40"/>
                    </a:lnTo>
                    <a:lnTo>
                      <a:pt x="3207" y="40"/>
                    </a:lnTo>
                    <a:lnTo>
                      <a:pt x="3209" y="39"/>
                    </a:lnTo>
                    <a:lnTo>
                      <a:pt x="3210" y="39"/>
                    </a:lnTo>
                    <a:lnTo>
                      <a:pt x="3212" y="39"/>
                    </a:lnTo>
                    <a:lnTo>
                      <a:pt x="3213" y="38"/>
                    </a:lnTo>
                    <a:lnTo>
                      <a:pt x="3215" y="38"/>
                    </a:lnTo>
                    <a:lnTo>
                      <a:pt x="3216" y="38"/>
                    </a:lnTo>
                    <a:lnTo>
                      <a:pt x="3218" y="38"/>
                    </a:lnTo>
                    <a:lnTo>
                      <a:pt x="3219" y="37"/>
                    </a:lnTo>
                    <a:lnTo>
                      <a:pt x="3221" y="37"/>
                    </a:lnTo>
                    <a:lnTo>
                      <a:pt x="3222" y="37"/>
                    </a:lnTo>
                    <a:lnTo>
                      <a:pt x="3224" y="37"/>
                    </a:lnTo>
                    <a:lnTo>
                      <a:pt x="3225" y="38"/>
                    </a:lnTo>
                    <a:lnTo>
                      <a:pt x="3227" y="38"/>
                    </a:lnTo>
                    <a:lnTo>
                      <a:pt x="3228" y="38"/>
                    </a:lnTo>
                    <a:lnTo>
                      <a:pt x="3230" y="39"/>
                    </a:lnTo>
                    <a:lnTo>
                      <a:pt x="3232" y="39"/>
                    </a:lnTo>
                    <a:lnTo>
                      <a:pt x="3233" y="40"/>
                    </a:lnTo>
                    <a:lnTo>
                      <a:pt x="3234" y="41"/>
                    </a:lnTo>
                    <a:lnTo>
                      <a:pt x="3236" y="41"/>
                    </a:lnTo>
                    <a:lnTo>
                      <a:pt x="3238" y="42"/>
                    </a:lnTo>
                    <a:lnTo>
                      <a:pt x="3239" y="43"/>
                    </a:lnTo>
                    <a:lnTo>
                      <a:pt x="3240" y="44"/>
                    </a:lnTo>
                    <a:lnTo>
                      <a:pt x="3242" y="45"/>
                    </a:lnTo>
                    <a:lnTo>
                      <a:pt x="3244" y="46"/>
                    </a:lnTo>
                    <a:lnTo>
                      <a:pt x="3245" y="47"/>
                    </a:lnTo>
                    <a:lnTo>
                      <a:pt x="3247" y="49"/>
                    </a:lnTo>
                    <a:lnTo>
                      <a:pt x="3248" y="50"/>
                    </a:lnTo>
                    <a:lnTo>
                      <a:pt x="3250" y="51"/>
                    </a:lnTo>
                    <a:lnTo>
                      <a:pt x="3251" y="52"/>
                    </a:lnTo>
                    <a:lnTo>
                      <a:pt x="3253" y="53"/>
                    </a:lnTo>
                    <a:lnTo>
                      <a:pt x="3254" y="54"/>
                    </a:lnTo>
                    <a:lnTo>
                      <a:pt x="3256" y="55"/>
                    </a:lnTo>
                    <a:lnTo>
                      <a:pt x="3257" y="56"/>
                    </a:lnTo>
                    <a:lnTo>
                      <a:pt x="3259" y="57"/>
                    </a:lnTo>
                    <a:lnTo>
                      <a:pt x="3261" y="58"/>
                    </a:lnTo>
                    <a:lnTo>
                      <a:pt x="3262" y="58"/>
                    </a:lnTo>
                    <a:lnTo>
                      <a:pt x="3263" y="59"/>
                    </a:lnTo>
                    <a:lnTo>
                      <a:pt x="3265" y="60"/>
                    </a:lnTo>
                    <a:lnTo>
                      <a:pt x="3267" y="60"/>
                    </a:lnTo>
                    <a:lnTo>
                      <a:pt x="3268" y="60"/>
                    </a:lnTo>
                    <a:lnTo>
                      <a:pt x="3269" y="61"/>
                    </a:lnTo>
                    <a:lnTo>
                      <a:pt x="3271" y="61"/>
                    </a:lnTo>
                    <a:lnTo>
                      <a:pt x="3273" y="61"/>
                    </a:lnTo>
                    <a:lnTo>
                      <a:pt x="3274" y="61"/>
                    </a:lnTo>
                    <a:lnTo>
                      <a:pt x="3276" y="61"/>
                    </a:lnTo>
                    <a:lnTo>
                      <a:pt x="3277" y="61"/>
                    </a:lnTo>
                    <a:lnTo>
                      <a:pt x="3278" y="61"/>
                    </a:lnTo>
                    <a:lnTo>
                      <a:pt x="3280" y="61"/>
                    </a:lnTo>
                    <a:lnTo>
                      <a:pt x="3282" y="61"/>
                    </a:lnTo>
                    <a:lnTo>
                      <a:pt x="3283" y="61"/>
                    </a:lnTo>
                    <a:lnTo>
                      <a:pt x="3285" y="61"/>
                    </a:lnTo>
                    <a:lnTo>
                      <a:pt x="3286" y="62"/>
                    </a:lnTo>
                    <a:lnTo>
                      <a:pt x="3288" y="62"/>
                    </a:lnTo>
                    <a:lnTo>
                      <a:pt x="3289" y="62"/>
                    </a:lnTo>
                    <a:lnTo>
                      <a:pt x="3291" y="62"/>
                    </a:lnTo>
                    <a:lnTo>
                      <a:pt x="3292" y="63"/>
                    </a:lnTo>
                    <a:lnTo>
                      <a:pt x="3294" y="63"/>
                    </a:lnTo>
                    <a:lnTo>
                      <a:pt x="3295" y="63"/>
                    </a:lnTo>
                    <a:lnTo>
                      <a:pt x="3297" y="63"/>
                    </a:lnTo>
                    <a:lnTo>
                      <a:pt x="3298" y="64"/>
                    </a:lnTo>
                    <a:lnTo>
                      <a:pt x="3300" y="64"/>
                    </a:lnTo>
                    <a:lnTo>
                      <a:pt x="3301" y="65"/>
                    </a:lnTo>
                    <a:lnTo>
                      <a:pt x="3303" y="65"/>
                    </a:lnTo>
                    <a:lnTo>
                      <a:pt x="3305" y="66"/>
                    </a:lnTo>
                    <a:lnTo>
                      <a:pt x="3306" y="66"/>
                    </a:lnTo>
                    <a:lnTo>
                      <a:pt x="3307" y="67"/>
                    </a:lnTo>
                    <a:lnTo>
                      <a:pt x="3309" y="67"/>
                    </a:lnTo>
                    <a:lnTo>
                      <a:pt x="3311" y="68"/>
                    </a:lnTo>
                    <a:lnTo>
                      <a:pt x="3312" y="68"/>
                    </a:lnTo>
                    <a:lnTo>
                      <a:pt x="3313" y="69"/>
                    </a:lnTo>
                    <a:lnTo>
                      <a:pt x="3315" y="69"/>
                    </a:lnTo>
                    <a:lnTo>
                      <a:pt x="3317" y="69"/>
                    </a:lnTo>
                    <a:lnTo>
                      <a:pt x="3318" y="70"/>
                    </a:lnTo>
                    <a:lnTo>
                      <a:pt x="3320" y="70"/>
                    </a:lnTo>
                    <a:lnTo>
                      <a:pt x="3321" y="70"/>
                    </a:lnTo>
                    <a:lnTo>
                      <a:pt x="3323" y="70"/>
                    </a:lnTo>
                    <a:lnTo>
                      <a:pt x="3324" y="70"/>
                    </a:lnTo>
                    <a:lnTo>
                      <a:pt x="3326" y="69"/>
                    </a:lnTo>
                    <a:lnTo>
                      <a:pt x="3327" y="69"/>
                    </a:lnTo>
                    <a:lnTo>
                      <a:pt x="3329" y="69"/>
                    </a:lnTo>
                    <a:lnTo>
                      <a:pt x="3330" y="68"/>
                    </a:lnTo>
                    <a:lnTo>
                      <a:pt x="3332" y="67"/>
                    </a:lnTo>
                    <a:lnTo>
                      <a:pt x="3334" y="67"/>
                    </a:lnTo>
                    <a:lnTo>
                      <a:pt x="3335" y="66"/>
                    </a:lnTo>
                    <a:lnTo>
                      <a:pt x="3336" y="65"/>
                    </a:lnTo>
                    <a:lnTo>
                      <a:pt x="3338" y="65"/>
                    </a:lnTo>
                    <a:lnTo>
                      <a:pt x="3340" y="64"/>
                    </a:lnTo>
                    <a:lnTo>
                      <a:pt x="3341" y="63"/>
                    </a:lnTo>
                    <a:lnTo>
                      <a:pt x="3342" y="63"/>
                    </a:lnTo>
                    <a:lnTo>
                      <a:pt x="3344" y="62"/>
                    </a:lnTo>
                    <a:lnTo>
                      <a:pt x="3345" y="61"/>
                    </a:lnTo>
                    <a:lnTo>
                      <a:pt x="3347" y="60"/>
                    </a:lnTo>
                    <a:lnTo>
                      <a:pt x="3349" y="60"/>
                    </a:lnTo>
                    <a:lnTo>
                      <a:pt x="3350" y="59"/>
                    </a:lnTo>
                    <a:lnTo>
                      <a:pt x="3351" y="59"/>
                    </a:lnTo>
                    <a:lnTo>
                      <a:pt x="3353" y="59"/>
                    </a:lnTo>
                    <a:lnTo>
                      <a:pt x="3355" y="58"/>
                    </a:lnTo>
                    <a:lnTo>
                      <a:pt x="3356" y="58"/>
                    </a:lnTo>
                    <a:lnTo>
                      <a:pt x="3358" y="58"/>
                    </a:lnTo>
                    <a:lnTo>
                      <a:pt x="3359" y="58"/>
                    </a:lnTo>
                    <a:lnTo>
                      <a:pt x="3361" y="58"/>
                    </a:lnTo>
                    <a:lnTo>
                      <a:pt x="3362" y="58"/>
                    </a:lnTo>
                    <a:lnTo>
                      <a:pt x="3364" y="58"/>
                    </a:lnTo>
                    <a:lnTo>
                      <a:pt x="3365" y="58"/>
                    </a:lnTo>
                    <a:lnTo>
                      <a:pt x="3367" y="58"/>
                    </a:lnTo>
                    <a:lnTo>
                      <a:pt x="3368" y="58"/>
                    </a:lnTo>
                    <a:lnTo>
                      <a:pt x="3370" y="58"/>
                    </a:lnTo>
                    <a:lnTo>
                      <a:pt x="3371" y="59"/>
                    </a:lnTo>
                    <a:lnTo>
                      <a:pt x="3373" y="59"/>
                    </a:lnTo>
                    <a:lnTo>
                      <a:pt x="3374" y="59"/>
                    </a:lnTo>
                    <a:lnTo>
                      <a:pt x="3376" y="60"/>
                    </a:lnTo>
                    <a:lnTo>
                      <a:pt x="3378" y="60"/>
                    </a:lnTo>
                    <a:lnTo>
                      <a:pt x="3379" y="60"/>
                    </a:lnTo>
                    <a:lnTo>
                      <a:pt x="3380" y="60"/>
                    </a:lnTo>
                    <a:lnTo>
                      <a:pt x="3382" y="60"/>
                    </a:lnTo>
                    <a:lnTo>
                      <a:pt x="3384" y="61"/>
                    </a:lnTo>
                    <a:lnTo>
                      <a:pt x="3385" y="61"/>
                    </a:lnTo>
                    <a:lnTo>
                      <a:pt x="3387" y="61"/>
                    </a:lnTo>
                    <a:lnTo>
                      <a:pt x="3388" y="61"/>
                    </a:lnTo>
                    <a:lnTo>
                      <a:pt x="3390" y="61"/>
                    </a:lnTo>
                    <a:lnTo>
                      <a:pt x="3391" y="61"/>
                    </a:lnTo>
                    <a:lnTo>
                      <a:pt x="3393" y="61"/>
                    </a:lnTo>
                    <a:lnTo>
                      <a:pt x="3394" y="62"/>
                    </a:lnTo>
                    <a:lnTo>
                      <a:pt x="3396" y="62"/>
                    </a:lnTo>
                    <a:lnTo>
                      <a:pt x="3397" y="62"/>
                    </a:lnTo>
                    <a:lnTo>
                      <a:pt x="3399" y="62"/>
                    </a:lnTo>
                    <a:lnTo>
                      <a:pt x="3400" y="62"/>
                    </a:lnTo>
                    <a:lnTo>
                      <a:pt x="3402" y="62"/>
                    </a:lnTo>
                    <a:lnTo>
                      <a:pt x="3403" y="63"/>
                    </a:lnTo>
                    <a:lnTo>
                      <a:pt x="3405" y="63"/>
                    </a:lnTo>
                    <a:lnTo>
                      <a:pt x="3407" y="63"/>
                    </a:lnTo>
                    <a:lnTo>
                      <a:pt x="3408" y="63"/>
                    </a:lnTo>
                    <a:lnTo>
                      <a:pt x="3409" y="64"/>
                    </a:lnTo>
                    <a:lnTo>
                      <a:pt x="3411" y="64"/>
                    </a:lnTo>
                    <a:lnTo>
                      <a:pt x="3412" y="65"/>
                    </a:lnTo>
                    <a:lnTo>
                      <a:pt x="3414" y="65"/>
                    </a:lnTo>
                    <a:lnTo>
                      <a:pt x="3416" y="66"/>
                    </a:lnTo>
                    <a:lnTo>
                      <a:pt x="3417" y="67"/>
                    </a:lnTo>
                    <a:lnTo>
                      <a:pt x="3418" y="68"/>
                    </a:lnTo>
                    <a:lnTo>
                      <a:pt x="3420" y="69"/>
                    </a:lnTo>
                    <a:lnTo>
                      <a:pt x="3422" y="70"/>
                    </a:lnTo>
                    <a:lnTo>
                      <a:pt x="3423" y="71"/>
                    </a:lnTo>
                    <a:lnTo>
                      <a:pt x="3424" y="72"/>
                    </a:lnTo>
                    <a:lnTo>
                      <a:pt x="3426" y="73"/>
                    </a:lnTo>
                    <a:lnTo>
                      <a:pt x="3428" y="74"/>
                    </a:lnTo>
                    <a:lnTo>
                      <a:pt x="3429" y="75"/>
                    </a:lnTo>
                    <a:lnTo>
                      <a:pt x="3431" y="76"/>
                    </a:lnTo>
                    <a:lnTo>
                      <a:pt x="3432" y="77"/>
                    </a:lnTo>
                    <a:lnTo>
                      <a:pt x="3434" y="78"/>
                    </a:lnTo>
                    <a:lnTo>
                      <a:pt x="3435" y="79"/>
                    </a:lnTo>
                    <a:lnTo>
                      <a:pt x="3437" y="80"/>
                    </a:lnTo>
                    <a:lnTo>
                      <a:pt x="3438" y="82"/>
                    </a:lnTo>
                    <a:lnTo>
                      <a:pt x="3440" y="82"/>
                    </a:lnTo>
                    <a:lnTo>
                      <a:pt x="3441" y="83"/>
                    </a:lnTo>
                    <a:lnTo>
                      <a:pt x="3443" y="84"/>
                    </a:lnTo>
                    <a:lnTo>
                      <a:pt x="3444" y="84"/>
                    </a:lnTo>
                    <a:lnTo>
                      <a:pt x="3446" y="85"/>
                    </a:lnTo>
                    <a:lnTo>
                      <a:pt x="3447" y="85"/>
                    </a:lnTo>
                    <a:lnTo>
                      <a:pt x="3449" y="86"/>
                    </a:lnTo>
                    <a:lnTo>
                      <a:pt x="3451" y="86"/>
                    </a:lnTo>
                    <a:lnTo>
                      <a:pt x="3452" y="86"/>
                    </a:lnTo>
                    <a:lnTo>
                      <a:pt x="3453" y="86"/>
                    </a:lnTo>
                    <a:lnTo>
                      <a:pt x="3455" y="86"/>
                    </a:lnTo>
                    <a:lnTo>
                      <a:pt x="3457" y="85"/>
                    </a:lnTo>
                    <a:lnTo>
                      <a:pt x="3458" y="85"/>
                    </a:lnTo>
                    <a:lnTo>
                      <a:pt x="3460" y="84"/>
                    </a:lnTo>
                    <a:lnTo>
                      <a:pt x="3461" y="84"/>
                    </a:lnTo>
                    <a:lnTo>
                      <a:pt x="3463" y="83"/>
                    </a:lnTo>
                    <a:lnTo>
                      <a:pt x="3464" y="82"/>
                    </a:lnTo>
                    <a:lnTo>
                      <a:pt x="3466" y="82"/>
                    </a:lnTo>
                    <a:lnTo>
                      <a:pt x="3467" y="81"/>
                    </a:lnTo>
                    <a:lnTo>
                      <a:pt x="3469" y="80"/>
                    </a:lnTo>
                    <a:lnTo>
                      <a:pt x="3470" y="79"/>
                    </a:lnTo>
                    <a:lnTo>
                      <a:pt x="3472" y="78"/>
                    </a:lnTo>
                    <a:lnTo>
                      <a:pt x="3473" y="77"/>
                    </a:lnTo>
                    <a:lnTo>
                      <a:pt x="3475" y="76"/>
                    </a:lnTo>
                    <a:lnTo>
                      <a:pt x="3476" y="75"/>
                    </a:lnTo>
                    <a:lnTo>
                      <a:pt x="3478" y="75"/>
                    </a:lnTo>
                    <a:lnTo>
                      <a:pt x="3479" y="73"/>
                    </a:lnTo>
                    <a:lnTo>
                      <a:pt x="3481" y="73"/>
                    </a:lnTo>
                    <a:lnTo>
                      <a:pt x="3482" y="72"/>
                    </a:lnTo>
                    <a:lnTo>
                      <a:pt x="3484" y="72"/>
                    </a:lnTo>
                    <a:lnTo>
                      <a:pt x="3485" y="71"/>
                    </a:lnTo>
                    <a:lnTo>
                      <a:pt x="3487" y="71"/>
                    </a:lnTo>
                    <a:lnTo>
                      <a:pt x="3489" y="71"/>
                    </a:lnTo>
                    <a:lnTo>
                      <a:pt x="3490" y="71"/>
                    </a:lnTo>
                    <a:lnTo>
                      <a:pt x="3491" y="70"/>
                    </a:lnTo>
                    <a:lnTo>
                      <a:pt x="3493" y="71"/>
                    </a:lnTo>
                    <a:lnTo>
                      <a:pt x="3495" y="71"/>
                    </a:lnTo>
                    <a:lnTo>
                      <a:pt x="3496" y="71"/>
                    </a:lnTo>
                    <a:lnTo>
                      <a:pt x="3497" y="71"/>
                    </a:lnTo>
                    <a:lnTo>
                      <a:pt x="3499" y="72"/>
                    </a:lnTo>
                    <a:lnTo>
                      <a:pt x="3501" y="72"/>
                    </a:lnTo>
                    <a:lnTo>
                      <a:pt x="3502" y="73"/>
                    </a:lnTo>
                    <a:lnTo>
                      <a:pt x="3504" y="74"/>
                    </a:lnTo>
                    <a:lnTo>
                      <a:pt x="3505" y="75"/>
                    </a:lnTo>
                    <a:lnTo>
                      <a:pt x="3507" y="75"/>
                    </a:lnTo>
                    <a:lnTo>
                      <a:pt x="3508" y="76"/>
                    </a:lnTo>
                    <a:lnTo>
                      <a:pt x="3510" y="77"/>
                    </a:lnTo>
                    <a:lnTo>
                      <a:pt x="3511" y="78"/>
                    </a:lnTo>
                    <a:lnTo>
                      <a:pt x="3513" y="78"/>
                    </a:lnTo>
                    <a:lnTo>
                      <a:pt x="3514" y="79"/>
                    </a:lnTo>
                    <a:lnTo>
                      <a:pt x="3516" y="80"/>
                    </a:lnTo>
                    <a:lnTo>
                      <a:pt x="3518" y="80"/>
                    </a:lnTo>
                    <a:lnTo>
                      <a:pt x="3519" y="81"/>
                    </a:lnTo>
                    <a:lnTo>
                      <a:pt x="3520" y="82"/>
                    </a:lnTo>
                    <a:lnTo>
                      <a:pt x="3522" y="82"/>
                    </a:lnTo>
                    <a:lnTo>
                      <a:pt x="3524" y="83"/>
                    </a:lnTo>
                    <a:lnTo>
                      <a:pt x="3525" y="83"/>
                    </a:lnTo>
                    <a:lnTo>
                      <a:pt x="3526" y="84"/>
                    </a:lnTo>
                    <a:lnTo>
                      <a:pt x="3528" y="84"/>
                    </a:lnTo>
                    <a:lnTo>
                      <a:pt x="3530" y="84"/>
                    </a:lnTo>
                    <a:lnTo>
                      <a:pt x="3531" y="84"/>
                    </a:lnTo>
                    <a:lnTo>
                      <a:pt x="3533" y="84"/>
                    </a:lnTo>
                    <a:lnTo>
                      <a:pt x="3534" y="84"/>
                    </a:lnTo>
                    <a:lnTo>
                      <a:pt x="3536" y="84"/>
                    </a:lnTo>
                    <a:lnTo>
                      <a:pt x="3537" y="84"/>
                    </a:lnTo>
                    <a:lnTo>
                      <a:pt x="3539" y="84"/>
                    </a:lnTo>
                    <a:lnTo>
                      <a:pt x="3540" y="84"/>
                    </a:lnTo>
                    <a:lnTo>
                      <a:pt x="3542" y="84"/>
                    </a:lnTo>
                    <a:lnTo>
                      <a:pt x="3543" y="84"/>
                    </a:lnTo>
                    <a:lnTo>
                      <a:pt x="3545" y="84"/>
                    </a:lnTo>
                    <a:lnTo>
                      <a:pt x="3546" y="84"/>
                    </a:lnTo>
                    <a:lnTo>
                      <a:pt x="3548" y="84"/>
                    </a:lnTo>
                    <a:lnTo>
                      <a:pt x="3549" y="84"/>
                    </a:lnTo>
                    <a:lnTo>
                      <a:pt x="3551" y="85"/>
                    </a:lnTo>
                    <a:lnTo>
                      <a:pt x="3552" y="85"/>
                    </a:lnTo>
                    <a:lnTo>
                      <a:pt x="3554" y="85"/>
                    </a:lnTo>
                    <a:lnTo>
                      <a:pt x="3555" y="86"/>
                    </a:lnTo>
                    <a:lnTo>
                      <a:pt x="3557" y="86"/>
                    </a:lnTo>
                    <a:lnTo>
                      <a:pt x="3558" y="87"/>
                    </a:lnTo>
                    <a:lnTo>
                      <a:pt x="3560" y="88"/>
                    </a:lnTo>
                    <a:lnTo>
                      <a:pt x="3562" y="88"/>
                    </a:lnTo>
                    <a:lnTo>
                      <a:pt x="3563" y="89"/>
                    </a:lnTo>
                    <a:lnTo>
                      <a:pt x="3564" y="90"/>
                    </a:lnTo>
                    <a:lnTo>
                      <a:pt x="3566" y="90"/>
                    </a:lnTo>
                    <a:lnTo>
                      <a:pt x="3568" y="91"/>
                    </a:lnTo>
                    <a:lnTo>
                      <a:pt x="3569" y="92"/>
                    </a:lnTo>
                    <a:lnTo>
                      <a:pt x="3570" y="92"/>
                    </a:lnTo>
                    <a:lnTo>
                      <a:pt x="3572" y="93"/>
                    </a:lnTo>
                    <a:lnTo>
                      <a:pt x="3574" y="94"/>
                    </a:lnTo>
                    <a:lnTo>
                      <a:pt x="3575" y="94"/>
                    </a:lnTo>
                    <a:lnTo>
                      <a:pt x="3577" y="94"/>
                    </a:lnTo>
                    <a:lnTo>
                      <a:pt x="3578" y="94"/>
                    </a:lnTo>
                    <a:lnTo>
                      <a:pt x="3580" y="94"/>
                    </a:lnTo>
                    <a:lnTo>
                      <a:pt x="3581" y="94"/>
                    </a:lnTo>
                    <a:lnTo>
                      <a:pt x="3583" y="94"/>
                    </a:lnTo>
                    <a:lnTo>
                      <a:pt x="3584" y="93"/>
                    </a:lnTo>
                    <a:lnTo>
                      <a:pt x="3586" y="92"/>
                    </a:lnTo>
                    <a:lnTo>
                      <a:pt x="3587" y="91"/>
                    </a:lnTo>
                    <a:lnTo>
                      <a:pt x="3589" y="90"/>
                    </a:lnTo>
                    <a:lnTo>
                      <a:pt x="3591" y="88"/>
                    </a:lnTo>
                    <a:lnTo>
                      <a:pt x="3592" y="86"/>
                    </a:lnTo>
                    <a:lnTo>
                      <a:pt x="3593" y="85"/>
                    </a:lnTo>
                    <a:lnTo>
                      <a:pt x="3595" y="83"/>
                    </a:lnTo>
                    <a:lnTo>
                      <a:pt x="3597" y="80"/>
                    </a:lnTo>
                    <a:lnTo>
                      <a:pt x="3598" y="78"/>
                    </a:lnTo>
                    <a:lnTo>
                      <a:pt x="3599" y="75"/>
                    </a:lnTo>
                    <a:lnTo>
                      <a:pt x="3601" y="72"/>
                    </a:lnTo>
                    <a:lnTo>
                      <a:pt x="3603" y="70"/>
                    </a:lnTo>
                    <a:lnTo>
                      <a:pt x="3604" y="66"/>
                    </a:lnTo>
                    <a:lnTo>
                      <a:pt x="3606" y="63"/>
                    </a:lnTo>
                    <a:lnTo>
                      <a:pt x="3607" y="60"/>
                    </a:lnTo>
                    <a:lnTo>
                      <a:pt x="3609" y="57"/>
                    </a:lnTo>
                    <a:lnTo>
                      <a:pt x="3610" y="54"/>
                    </a:lnTo>
                    <a:lnTo>
                      <a:pt x="3612" y="51"/>
                    </a:lnTo>
                    <a:lnTo>
                      <a:pt x="3613" y="48"/>
                    </a:lnTo>
                    <a:lnTo>
                      <a:pt x="3615" y="45"/>
                    </a:lnTo>
                    <a:lnTo>
                      <a:pt x="3616" y="42"/>
                    </a:lnTo>
                    <a:lnTo>
                      <a:pt x="3618" y="40"/>
                    </a:lnTo>
                    <a:lnTo>
                      <a:pt x="3619" y="37"/>
                    </a:lnTo>
                    <a:lnTo>
                      <a:pt x="3621" y="35"/>
                    </a:lnTo>
                    <a:lnTo>
                      <a:pt x="3622" y="33"/>
                    </a:lnTo>
                    <a:lnTo>
                      <a:pt x="3624" y="31"/>
                    </a:lnTo>
                    <a:lnTo>
                      <a:pt x="3625" y="29"/>
                    </a:lnTo>
                    <a:lnTo>
                      <a:pt x="3627" y="27"/>
                    </a:lnTo>
                    <a:lnTo>
                      <a:pt x="3628" y="26"/>
                    </a:lnTo>
                    <a:lnTo>
                      <a:pt x="3630" y="25"/>
                    </a:lnTo>
                    <a:lnTo>
                      <a:pt x="3631" y="24"/>
                    </a:lnTo>
                    <a:lnTo>
                      <a:pt x="3633" y="23"/>
                    </a:lnTo>
                    <a:lnTo>
                      <a:pt x="3635" y="23"/>
                    </a:lnTo>
                    <a:lnTo>
                      <a:pt x="3636" y="22"/>
                    </a:lnTo>
                    <a:lnTo>
                      <a:pt x="3637" y="22"/>
                    </a:lnTo>
                    <a:lnTo>
                      <a:pt x="3639" y="22"/>
                    </a:lnTo>
                    <a:lnTo>
                      <a:pt x="3641" y="22"/>
                    </a:lnTo>
                    <a:lnTo>
                      <a:pt x="3642" y="23"/>
                    </a:lnTo>
                    <a:lnTo>
                      <a:pt x="3644" y="23"/>
                    </a:lnTo>
                    <a:lnTo>
                      <a:pt x="3645" y="24"/>
                    </a:lnTo>
                    <a:lnTo>
                      <a:pt x="3647" y="24"/>
                    </a:lnTo>
                    <a:lnTo>
                      <a:pt x="3648" y="25"/>
                    </a:lnTo>
                    <a:lnTo>
                      <a:pt x="3650" y="26"/>
                    </a:lnTo>
                    <a:lnTo>
                      <a:pt x="3651" y="27"/>
                    </a:lnTo>
                    <a:lnTo>
                      <a:pt x="3653" y="27"/>
                    </a:lnTo>
                    <a:lnTo>
                      <a:pt x="3654" y="28"/>
                    </a:lnTo>
                    <a:lnTo>
                      <a:pt x="3656" y="29"/>
                    </a:lnTo>
                    <a:lnTo>
                      <a:pt x="3657" y="30"/>
                    </a:lnTo>
                    <a:lnTo>
                      <a:pt x="3659" y="31"/>
                    </a:lnTo>
                    <a:lnTo>
                      <a:pt x="3660" y="32"/>
                    </a:lnTo>
                    <a:lnTo>
                      <a:pt x="3662" y="32"/>
                    </a:lnTo>
                    <a:lnTo>
                      <a:pt x="3664" y="33"/>
                    </a:lnTo>
                    <a:lnTo>
                      <a:pt x="3665" y="34"/>
                    </a:lnTo>
                    <a:lnTo>
                      <a:pt x="3666" y="34"/>
                    </a:lnTo>
                    <a:lnTo>
                      <a:pt x="3668" y="35"/>
                    </a:lnTo>
                    <a:lnTo>
                      <a:pt x="3670" y="35"/>
                    </a:lnTo>
                    <a:lnTo>
                      <a:pt x="3671" y="36"/>
                    </a:lnTo>
                    <a:lnTo>
                      <a:pt x="3672" y="36"/>
                    </a:lnTo>
                    <a:lnTo>
                      <a:pt x="3674" y="36"/>
                    </a:lnTo>
                    <a:lnTo>
                      <a:pt x="3676" y="37"/>
                    </a:lnTo>
                    <a:lnTo>
                      <a:pt x="3677" y="37"/>
                    </a:lnTo>
                    <a:lnTo>
                      <a:pt x="3679" y="37"/>
                    </a:lnTo>
                    <a:lnTo>
                      <a:pt x="3680" y="37"/>
                    </a:lnTo>
                    <a:lnTo>
                      <a:pt x="3682" y="37"/>
                    </a:lnTo>
                    <a:lnTo>
                      <a:pt x="3683" y="37"/>
                    </a:lnTo>
                    <a:lnTo>
                      <a:pt x="3685" y="37"/>
                    </a:lnTo>
                    <a:lnTo>
                      <a:pt x="3686" y="37"/>
                    </a:lnTo>
                    <a:lnTo>
                      <a:pt x="3688" y="37"/>
                    </a:lnTo>
                    <a:lnTo>
                      <a:pt x="3689" y="37"/>
                    </a:lnTo>
                    <a:lnTo>
                      <a:pt x="3691" y="37"/>
                    </a:lnTo>
                    <a:lnTo>
                      <a:pt x="3692" y="37"/>
                    </a:lnTo>
                    <a:lnTo>
                      <a:pt x="3694" y="37"/>
                    </a:lnTo>
                    <a:lnTo>
                      <a:pt x="3695" y="37"/>
                    </a:lnTo>
                    <a:lnTo>
                      <a:pt x="3697" y="37"/>
                    </a:lnTo>
                    <a:lnTo>
                      <a:pt x="3698" y="37"/>
                    </a:lnTo>
                    <a:lnTo>
                      <a:pt x="3700" y="37"/>
                    </a:lnTo>
                    <a:lnTo>
                      <a:pt x="3701" y="36"/>
                    </a:lnTo>
                    <a:lnTo>
                      <a:pt x="3703" y="36"/>
                    </a:lnTo>
                    <a:lnTo>
                      <a:pt x="3704" y="36"/>
                    </a:lnTo>
                    <a:lnTo>
                      <a:pt x="3706" y="36"/>
                    </a:lnTo>
                    <a:lnTo>
                      <a:pt x="3708" y="36"/>
                    </a:lnTo>
                    <a:lnTo>
                      <a:pt x="3709" y="36"/>
                    </a:lnTo>
                    <a:lnTo>
                      <a:pt x="3710" y="36"/>
                    </a:lnTo>
                    <a:lnTo>
                      <a:pt x="3712" y="36"/>
                    </a:lnTo>
                    <a:lnTo>
                      <a:pt x="3714" y="36"/>
                    </a:lnTo>
                    <a:lnTo>
                      <a:pt x="3715" y="36"/>
                    </a:lnTo>
                    <a:lnTo>
                      <a:pt x="3717" y="36"/>
                    </a:lnTo>
                    <a:lnTo>
                      <a:pt x="3718" y="36"/>
                    </a:lnTo>
                    <a:lnTo>
                      <a:pt x="3720" y="37"/>
                    </a:lnTo>
                    <a:lnTo>
                      <a:pt x="3721" y="37"/>
                    </a:lnTo>
                    <a:lnTo>
                      <a:pt x="3723" y="37"/>
                    </a:lnTo>
                    <a:lnTo>
                      <a:pt x="3724" y="37"/>
                    </a:lnTo>
                    <a:lnTo>
                      <a:pt x="3726" y="38"/>
                    </a:lnTo>
                    <a:lnTo>
                      <a:pt x="3727" y="39"/>
                    </a:lnTo>
                    <a:lnTo>
                      <a:pt x="3729" y="39"/>
                    </a:lnTo>
                    <a:lnTo>
                      <a:pt x="3730" y="39"/>
                    </a:lnTo>
                    <a:lnTo>
                      <a:pt x="3732" y="40"/>
                    </a:lnTo>
                    <a:lnTo>
                      <a:pt x="3733" y="40"/>
                    </a:lnTo>
                    <a:lnTo>
                      <a:pt x="3735" y="41"/>
                    </a:lnTo>
                    <a:lnTo>
                      <a:pt x="3737" y="41"/>
                    </a:lnTo>
                    <a:lnTo>
                      <a:pt x="3738" y="42"/>
                    </a:lnTo>
                    <a:lnTo>
                      <a:pt x="3739" y="42"/>
                    </a:lnTo>
                    <a:lnTo>
                      <a:pt x="3741" y="42"/>
                    </a:lnTo>
                    <a:lnTo>
                      <a:pt x="3743" y="43"/>
                    </a:lnTo>
                    <a:lnTo>
                      <a:pt x="3744" y="43"/>
                    </a:lnTo>
                    <a:lnTo>
                      <a:pt x="3746" y="43"/>
                    </a:lnTo>
                    <a:lnTo>
                      <a:pt x="3747" y="44"/>
                    </a:lnTo>
                    <a:lnTo>
                      <a:pt x="3749" y="44"/>
                    </a:lnTo>
                    <a:lnTo>
                      <a:pt x="3750" y="44"/>
                    </a:lnTo>
                    <a:lnTo>
                      <a:pt x="3752" y="44"/>
                    </a:lnTo>
                    <a:lnTo>
                      <a:pt x="3753" y="44"/>
                    </a:lnTo>
                    <a:lnTo>
                      <a:pt x="3755" y="44"/>
                    </a:lnTo>
                    <a:lnTo>
                      <a:pt x="3756" y="43"/>
                    </a:lnTo>
                    <a:lnTo>
                      <a:pt x="3758" y="43"/>
                    </a:lnTo>
                    <a:lnTo>
                      <a:pt x="3759" y="43"/>
                    </a:lnTo>
                    <a:lnTo>
                      <a:pt x="3761" y="42"/>
                    </a:lnTo>
                    <a:lnTo>
                      <a:pt x="3762" y="41"/>
                    </a:lnTo>
                    <a:lnTo>
                      <a:pt x="3764" y="41"/>
                    </a:lnTo>
                    <a:lnTo>
                      <a:pt x="3765" y="40"/>
                    </a:lnTo>
                    <a:lnTo>
                      <a:pt x="3767" y="39"/>
                    </a:lnTo>
                    <a:lnTo>
                      <a:pt x="3768" y="38"/>
                    </a:lnTo>
                    <a:lnTo>
                      <a:pt x="3770" y="37"/>
                    </a:lnTo>
                    <a:lnTo>
                      <a:pt x="3771" y="36"/>
                    </a:lnTo>
                    <a:lnTo>
                      <a:pt x="3773" y="35"/>
                    </a:lnTo>
                    <a:lnTo>
                      <a:pt x="3775" y="34"/>
                    </a:lnTo>
                    <a:lnTo>
                      <a:pt x="3776" y="34"/>
                    </a:lnTo>
                    <a:lnTo>
                      <a:pt x="3777" y="33"/>
                    </a:lnTo>
                    <a:lnTo>
                      <a:pt x="3779" y="32"/>
                    </a:lnTo>
                    <a:lnTo>
                      <a:pt x="3781" y="31"/>
                    </a:lnTo>
                    <a:lnTo>
                      <a:pt x="3782" y="30"/>
                    </a:lnTo>
                    <a:lnTo>
                      <a:pt x="3783" y="30"/>
                    </a:lnTo>
                    <a:lnTo>
                      <a:pt x="3785" y="29"/>
                    </a:lnTo>
                    <a:lnTo>
                      <a:pt x="3787" y="29"/>
                    </a:lnTo>
                    <a:lnTo>
                      <a:pt x="3788" y="29"/>
                    </a:lnTo>
                    <a:lnTo>
                      <a:pt x="3790" y="28"/>
                    </a:lnTo>
                    <a:lnTo>
                      <a:pt x="3791" y="28"/>
                    </a:lnTo>
                    <a:lnTo>
                      <a:pt x="3793" y="29"/>
                    </a:lnTo>
                    <a:lnTo>
                      <a:pt x="3794" y="29"/>
                    </a:lnTo>
                    <a:lnTo>
                      <a:pt x="3796" y="29"/>
                    </a:lnTo>
                    <a:lnTo>
                      <a:pt x="3797" y="30"/>
                    </a:lnTo>
                    <a:lnTo>
                      <a:pt x="3799" y="30"/>
                    </a:lnTo>
                    <a:lnTo>
                      <a:pt x="3800" y="31"/>
                    </a:lnTo>
                    <a:lnTo>
                      <a:pt x="3802" y="32"/>
                    </a:lnTo>
                    <a:lnTo>
                      <a:pt x="3803" y="33"/>
                    </a:lnTo>
                    <a:lnTo>
                      <a:pt x="3804" y="3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1" name="Freeform 119">
                <a:extLst>
                  <a:ext uri="{FF2B5EF4-FFF2-40B4-BE49-F238E27FC236}">
                    <a16:creationId xmlns:a16="http://schemas.microsoft.com/office/drawing/2014/main" id="{34401640-4626-40AD-BFFC-27BEB70159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3063388"/>
                <a:ext cx="6038850" cy="198438"/>
              </a:xfrm>
              <a:custGeom>
                <a:avLst/>
                <a:gdLst>
                  <a:gd name="T0" fmla="*/ 60 w 3804"/>
                  <a:gd name="T1" fmla="*/ 46 h 125"/>
                  <a:gd name="T2" fmla="*/ 121 w 3804"/>
                  <a:gd name="T3" fmla="*/ 63 h 125"/>
                  <a:gd name="T4" fmla="*/ 182 w 3804"/>
                  <a:gd name="T5" fmla="*/ 72 h 125"/>
                  <a:gd name="T6" fmla="*/ 242 w 3804"/>
                  <a:gd name="T7" fmla="*/ 85 h 125"/>
                  <a:gd name="T8" fmla="*/ 303 w 3804"/>
                  <a:gd name="T9" fmla="*/ 82 h 125"/>
                  <a:gd name="T10" fmla="*/ 364 w 3804"/>
                  <a:gd name="T11" fmla="*/ 71 h 125"/>
                  <a:gd name="T12" fmla="*/ 425 w 3804"/>
                  <a:gd name="T13" fmla="*/ 55 h 125"/>
                  <a:gd name="T14" fmla="*/ 486 w 3804"/>
                  <a:gd name="T15" fmla="*/ 70 h 125"/>
                  <a:gd name="T16" fmla="*/ 547 w 3804"/>
                  <a:gd name="T17" fmla="*/ 65 h 125"/>
                  <a:gd name="T18" fmla="*/ 608 w 3804"/>
                  <a:gd name="T19" fmla="*/ 67 h 125"/>
                  <a:gd name="T20" fmla="*/ 668 w 3804"/>
                  <a:gd name="T21" fmla="*/ 69 h 125"/>
                  <a:gd name="T22" fmla="*/ 729 w 3804"/>
                  <a:gd name="T23" fmla="*/ 59 h 125"/>
                  <a:gd name="T24" fmla="*/ 790 w 3804"/>
                  <a:gd name="T25" fmla="*/ 57 h 125"/>
                  <a:gd name="T26" fmla="*/ 851 w 3804"/>
                  <a:gd name="T27" fmla="*/ 72 h 125"/>
                  <a:gd name="T28" fmla="*/ 912 w 3804"/>
                  <a:gd name="T29" fmla="*/ 2 h 125"/>
                  <a:gd name="T30" fmla="*/ 973 w 3804"/>
                  <a:gd name="T31" fmla="*/ 0 h 125"/>
                  <a:gd name="T32" fmla="*/ 1033 w 3804"/>
                  <a:gd name="T33" fmla="*/ 117 h 125"/>
                  <a:gd name="T34" fmla="*/ 1094 w 3804"/>
                  <a:gd name="T35" fmla="*/ 55 h 125"/>
                  <a:gd name="T36" fmla="*/ 1155 w 3804"/>
                  <a:gd name="T37" fmla="*/ 50 h 125"/>
                  <a:gd name="T38" fmla="*/ 1216 w 3804"/>
                  <a:gd name="T39" fmla="*/ 46 h 125"/>
                  <a:gd name="T40" fmla="*/ 1277 w 3804"/>
                  <a:gd name="T41" fmla="*/ 66 h 125"/>
                  <a:gd name="T42" fmla="*/ 1338 w 3804"/>
                  <a:gd name="T43" fmla="*/ 53 h 125"/>
                  <a:gd name="T44" fmla="*/ 1399 w 3804"/>
                  <a:gd name="T45" fmla="*/ 57 h 125"/>
                  <a:gd name="T46" fmla="*/ 1459 w 3804"/>
                  <a:gd name="T47" fmla="*/ 54 h 125"/>
                  <a:gd name="T48" fmla="*/ 1520 w 3804"/>
                  <a:gd name="T49" fmla="*/ 40 h 125"/>
                  <a:gd name="T50" fmla="*/ 1581 w 3804"/>
                  <a:gd name="T51" fmla="*/ 50 h 125"/>
                  <a:gd name="T52" fmla="*/ 1642 w 3804"/>
                  <a:gd name="T53" fmla="*/ 38 h 125"/>
                  <a:gd name="T54" fmla="*/ 1703 w 3804"/>
                  <a:gd name="T55" fmla="*/ 45 h 125"/>
                  <a:gd name="T56" fmla="*/ 1764 w 3804"/>
                  <a:gd name="T57" fmla="*/ 67 h 125"/>
                  <a:gd name="T58" fmla="*/ 1824 w 3804"/>
                  <a:gd name="T59" fmla="*/ 107 h 125"/>
                  <a:gd name="T60" fmla="*/ 1885 w 3804"/>
                  <a:gd name="T61" fmla="*/ 80 h 125"/>
                  <a:gd name="T62" fmla="*/ 1946 w 3804"/>
                  <a:gd name="T63" fmla="*/ 79 h 125"/>
                  <a:gd name="T64" fmla="*/ 2007 w 3804"/>
                  <a:gd name="T65" fmla="*/ 72 h 125"/>
                  <a:gd name="T66" fmla="*/ 2068 w 3804"/>
                  <a:gd name="T67" fmla="*/ 83 h 125"/>
                  <a:gd name="T68" fmla="*/ 2129 w 3804"/>
                  <a:gd name="T69" fmla="*/ 60 h 125"/>
                  <a:gd name="T70" fmla="*/ 2190 w 3804"/>
                  <a:gd name="T71" fmla="*/ 60 h 125"/>
                  <a:gd name="T72" fmla="*/ 2250 w 3804"/>
                  <a:gd name="T73" fmla="*/ 40 h 125"/>
                  <a:gd name="T74" fmla="*/ 2311 w 3804"/>
                  <a:gd name="T75" fmla="*/ 37 h 125"/>
                  <a:gd name="T76" fmla="*/ 2372 w 3804"/>
                  <a:gd name="T77" fmla="*/ 56 h 125"/>
                  <a:gd name="T78" fmla="*/ 2433 w 3804"/>
                  <a:gd name="T79" fmla="*/ 43 h 125"/>
                  <a:gd name="T80" fmla="*/ 2494 w 3804"/>
                  <a:gd name="T81" fmla="*/ 57 h 125"/>
                  <a:gd name="T82" fmla="*/ 2555 w 3804"/>
                  <a:gd name="T83" fmla="*/ 64 h 125"/>
                  <a:gd name="T84" fmla="*/ 2616 w 3804"/>
                  <a:gd name="T85" fmla="*/ 64 h 125"/>
                  <a:gd name="T86" fmla="*/ 2676 w 3804"/>
                  <a:gd name="T87" fmla="*/ 67 h 125"/>
                  <a:gd name="T88" fmla="*/ 2737 w 3804"/>
                  <a:gd name="T89" fmla="*/ 59 h 125"/>
                  <a:gd name="T90" fmla="*/ 2798 w 3804"/>
                  <a:gd name="T91" fmla="*/ 60 h 125"/>
                  <a:gd name="T92" fmla="*/ 2859 w 3804"/>
                  <a:gd name="T93" fmla="*/ 57 h 125"/>
                  <a:gd name="T94" fmla="*/ 2920 w 3804"/>
                  <a:gd name="T95" fmla="*/ 61 h 125"/>
                  <a:gd name="T96" fmla="*/ 2981 w 3804"/>
                  <a:gd name="T97" fmla="*/ 64 h 125"/>
                  <a:gd name="T98" fmla="*/ 3041 w 3804"/>
                  <a:gd name="T99" fmla="*/ 78 h 125"/>
                  <a:gd name="T100" fmla="*/ 3102 w 3804"/>
                  <a:gd name="T101" fmla="*/ 59 h 125"/>
                  <a:gd name="T102" fmla="*/ 3163 w 3804"/>
                  <a:gd name="T103" fmla="*/ 49 h 125"/>
                  <a:gd name="T104" fmla="*/ 3224 w 3804"/>
                  <a:gd name="T105" fmla="*/ 49 h 125"/>
                  <a:gd name="T106" fmla="*/ 3285 w 3804"/>
                  <a:gd name="T107" fmla="*/ 75 h 125"/>
                  <a:gd name="T108" fmla="*/ 3345 w 3804"/>
                  <a:gd name="T109" fmla="*/ 78 h 125"/>
                  <a:gd name="T110" fmla="*/ 3407 w 3804"/>
                  <a:gd name="T111" fmla="*/ 78 h 125"/>
                  <a:gd name="T112" fmla="*/ 3467 w 3804"/>
                  <a:gd name="T113" fmla="*/ 93 h 125"/>
                  <a:gd name="T114" fmla="*/ 3528 w 3804"/>
                  <a:gd name="T115" fmla="*/ 101 h 125"/>
                  <a:gd name="T116" fmla="*/ 3589 w 3804"/>
                  <a:gd name="T117" fmla="*/ 101 h 125"/>
                  <a:gd name="T118" fmla="*/ 3650 w 3804"/>
                  <a:gd name="T119" fmla="*/ 42 h 125"/>
                  <a:gd name="T120" fmla="*/ 3710 w 3804"/>
                  <a:gd name="T121" fmla="*/ 52 h 125"/>
                  <a:gd name="T122" fmla="*/ 3771 w 3804"/>
                  <a:gd name="T123" fmla="*/ 50 h 1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25">
                    <a:moveTo>
                      <a:pt x="0" y="47"/>
                    </a:moveTo>
                    <a:lnTo>
                      <a:pt x="2" y="46"/>
                    </a:lnTo>
                    <a:lnTo>
                      <a:pt x="4" y="45"/>
                    </a:lnTo>
                    <a:lnTo>
                      <a:pt x="5" y="44"/>
                    </a:lnTo>
                    <a:lnTo>
                      <a:pt x="7" y="43"/>
                    </a:lnTo>
                    <a:lnTo>
                      <a:pt x="8" y="41"/>
                    </a:lnTo>
                    <a:lnTo>
                      <a:pt x="10" y="40"/>
                    </a:lnTo>
                    <a:lnTo>
                      <a:pt x="11" y="39"/>
                    </a:lnTo>
                    <a:lnTo>
                      <a:pt x="13" y="39"/>
                    </a:lnTo>
                    <a:lnTo>
                      <a:pt x="14" y="38"/>
                    </a:lnTo>
                    <a:lnTo>
                      <a:pt x="16" y="37"/>
                    </a:lnTo>
                    <a:lnTo>
                      <a:pt x="17" y="36"/>
                    </a:lnTo>
                    <a:lnTo>
                      <a:pt x="19" y="35"/>
                    </a:lnTo>
                    <a:lnTo>
                      <a:pt x="21" y="35"/>
                    </a:lnTo>
                    <a:lnTo>
                      <a:pt x="22" y="35"/>
                    </a:lnTo>
                    <a:lnTo>
                      <a:pt x="23" y="34"/>
                    </a:lnTo>
                    <a:lnTo>
                      <a:pt x="25" y="34"/>
                    </a:lnTo>
                    <a:lnTo>
                      <a:pt x="27" y="34"/>
                    </a:lnTo>
                    <a:lnTo>
                      <a:pt x="28" y="34"/>
                    </a:lnTo>
                    <a:lnTo>
                      <a:pt x="29" y="34"/>
                    </a:lnTo>
                    <a:lnTo>
                      <a:pt x="31" y="35"/>
                    </a:lnTo>
                    <a:lnTo>
                      <a:pt x="33" y="35"/>
                    </a:lnTo>
                    <a:lnTo>
                      <a:pt x="34" y="35"/>
                    </a:lnTo>
                    <a:lnTo>
                      <a:pt x="36" y="36"/>
                    </a:lnTo>
                    <a:lnTo>
                      <a:pt x="37" y="37"/>
                    </a:lnTo>
                    <a:lnTo>
                      <a:pt x="39" y="37"/>
                    </a:lnTo>
                    <a:lnTo>
                      <a:pt x="40" y="38"/>
                    </a:lnTo>
                    <a:lnTo>
                      <a:pt x="42" y="39"/>
                    </a:lnTo>
                    <a:lnTo>
                      <a:pt x="43" y="39"/>
                    </a:lnTo>
                    <a:lnTo>
                      <a:pt x="45" y="40"/>
                    </a:lnTo>
                    <a:lnTo>
                      <a:pt x="46" y="41"/>
                    </a:lnTo>
                    <a:lnTo>
                      <a:pt x="48" y="42"/>
                    </a:lnTo>
                    <a:lnTo>
                      <a:pt x="49" y="43"/>
                    </a:lnTo>
                    <a:lnTo>
                      <a:pt x="51" y="43"/>
                    </a:lnTo>
                    <a:lnTo>
                      <a:pt x="52" y="44"/>
                    </a:lnTo>
                    <a:lnTo>
                      <a:pt x="54" y="44"/>
                    </a:lnTo>
                    <a:lnTo>
                      <a:pt x="55" y="45"/>
                    </a:lnTo>
                    <a:lnTo>
                      <a:pt x="57" y="45"/>
                    </a:lnTo>
                    <a:lnTo>
                      <a:pt x="58" y="46"/>
                    </a:lnTo>
                    <a:lnTo>
                      <a:pt x="60" y="46"/>
                    </a:lnTo>
                    <a:lnTo>
                      <a:pt x="61" y="47"/>
                    </a:lnTo>
                    <a:lnTo>
                      <a:pt x="63" y="47"/>
                    </a:lnTo>
                    <a:lnTo>
                      <a:pt x="65" y="47"/>
                    </a:lnTo>
                    <a:lnTo>
                      <a:pt x="66" y="47"/>
                    </a:lnTo>
                    <a:lnTo>
                      <a:pt x="67" y="48"/>
                    </a:lnTo>
                    <a:lnTo>
                      <a:pt x="69" y="48"/>
                    </a:lnTo>
                    <a:lnTo>
                      <a:pt x="71" y="48"/>
                    </a:lnTo>
                    <a:lnTo>
                      <a:pt x="72" y="49"/>
                    </a:lnTo>
                    <a:lnTo>
                      <a:pt x="74" y="49"/>
                    </a:lnTo>
                    <a:lnTo>
                      <a:pt x="75" y="49"/>
                    </a:lnTo>
                    <a:lnTo>
                      <a:pt x="77" y="49"/>
                    </a:lnTo>
                    <a:lnTo>
                      <a:pt x="78" y="49"/>
                    </a:lnTo>
                    <a:lnTo>
                      <a:pt x="80" y="49"/>
                    </a:lnTo>
                    <a:lnTo>
                      <a:pt x="81" y="50"/>
                    </a:lnTo>
                    <a:lnTo>
                      <a:pt x="83" y="50"/>
                    </a:lnTo>
                    <a:lnTo>
                      <a:pt x="84" y="50"/>
                    </a:lnTo>
                    <a:lnTo>
                      <a:pt x="86" y="51"/>
                    </a:lnTo>
                    <a:lnTo>
                      <a:pt x="87" y="51"/>
                    </a:lnTo>
                    <a:lnTo>
                      <a:pt x="89" y="51"/>
                    </a:lnTo>
                    <a:lnTo>
                      <a:pt x="90" y="52"/>
                    </a:lnTo>
                    <a:lnTo>
                      <a:pt x="92" y="52"/>
                    </a:lnTo>
                    <a:lnTo>
                      <a:pt x="94" y="53"/>
                    </a:lnTo>
                    <a:lnTo>
                      <a:pt x="95" y="53"/>
                    </a:lnTo>
                    <a:lnTo>
                      <a:pt x="96" y="54"/>
                    </a:lnTo>
                    <a:lnTo>
                      <a:pt x="98" y="54"/>
                    </a:lnTo>
                    <a:lnTo>
                      <a:pt x="100" y="55"/>
                    </a:lnTo>
                    <a:lnTo>
                      <a:pt x="101" y="56"/>
                    </a:lnTo>
                    <a:lnTo>
                      <a:pt x="102" y="56"/>
                    </a:lnTo>
                    <a:lnTo>
                      <a:pt x="104" y="57"/>
                    </a:lnTo>
                    <a:lnTo>
                      <a:pt x="106" y="58"/>
                    </a:lnTo>
                    <a:lnTo>
                      <a:pt x="107" y="58"/>
                    </a:lnTo>
                    <a:lnTo>
                      <a:pt x="109" y="59"/>
                    </a:lnTo>
                    <a:lnTo>
                      <a:pt x="110" y="59"/>
                    </a:lnTo>
                    <a:lnTo>
                      <a:pt x="112" y="60"/>
                    </a:lnTo>
                    <a:lnTo>
                      <a:pt x="113" y="60"/>
                    </a:lnTo>
                    <a:lnTo>
                      <a:pt x="115" y="61"/>
                    </a:lnTo>
                    <a:lnTo>
                      <a:pt x="116" y="62"/>
                    </a:lnTo>
                    <a:lnTo>
                      <a:pt x="118" y="62"/>
                    </a:lnTo>
                    <a:lnTo>
                      <a:pt x="119" y="62"/>
                    </a:lnTo>
                    <a:lnTo>
                      <a:pt x="121" y="63"/>
                    </a:lnTo>
                    <a:lnTo>
                      <a:pt x="122" y="63"/>
                    </a:lnTo>
                    <a:lnTo>
                      <a:pt x="124" y="63"/>
                    </a:lnTo>
                    <a:lnTo>
                      <a:pt x="125" y="63"/>
                    </a:lnTo>
                    <a:lnTo>
                      <a:pt x="127" y="64"/>
                    </a:lnTo>
                    <a:lnTo>
                      <a:pt x="128" y="64"/>
                    </a:lnTo>
                    <a:lnTo>
                      <a:pt x="130" y="64"/>
                    </a:lnTo>
                    <a:lnTo>
                      <a:pt x="131" y="64"/>
                    </a:lnTo>
                    <a:lnTo>
                      <a:pt x="133" y="64"/>
                    </a:lnTo>
                    <a:lnTo>
                      <a:pt x="134" y="64"/>
                    </a:lnTo>
                    <a:lnTo>
                      <a:pt x="136" y="64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40" y="64"/>
                    </a:lnTo>
                    <a:lnTo>
                      <a:pt x="142" y="64"/>
                    </a:lnTo>
                    <a:lnTo>
                      <a:pt x="144" y="64"/>
                    </a:lnTo>
                    <a:lnTo>
                      <a:pt x="145" y="64"/>
                    </a:lnTo>
                    <a:lnTo>
                      <a:pt x="147" y="64"/>
                    </a:lnTo>
                    <a:lnTo>
                      <a:pt x="148" y="64"/>
                    </a:lnTo>
                    <a:lnTo>
                      <a:pt x="150" y="64"/>
                    </a:lnTo>
                    <a:lnTo>
                      <a:pt x="151" y="65"/>
                    </a:lnTo>
                    <a:lnTo>
                      <a:pt x="153" y="65"/>
                    </a:lnTo>
                    <a:lnTo>
                      <a:pt x="154" y="65"/>
                    </a:lnTo>
                    <a:lnTo>
                      <a:pt x="156" y="65"/>
                    </a:lnTo>
                    <a:lnTo>
                      <a:pt x="157" y="65"/>
                    </a:lnTo>
                    <a:lnTo>
                      <a:pt x="159" y="65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6"/>
                    </a:lnTo>
                    <a:lnTo>
                      <a:pt x="165" y="67"/>
                    </a:lnTo>
                    <a:lnTo>
                      <a:pt x="167" y="67"/>
                    </a:lnTo>
                    <a:lnTo>
                      <a:pt x="168" y="68"/>
                    </a:lnTo>
                    <a:lnTo>
                      <a:pt x="169" y="68"/>
                    </a:lnTo>
                    <a:lnTo>
                      <a:pt x="171" y="69"/>
                    </a:lnTo>
                    <a:lnTo>
                      <a:pt x="173" y="69"/>
                    </a:lnTo>
                    <a:lnTo>
                      <a:pt x="174" y="69"/>
                    </a:lnTo>
                    <a:lnTo>
                      <a:pt x="176" y="70"/>
                    </a:lnTo>
                    <a:lnTo>
                      <a:pt x="177" y="70"/>
                    </a:lnTo>
                    <a:lnTo>
                      <a:pt x="179" y="71"/>
                    </a:lnTo>
                    <a:lnTo>
                      <a:pt x="180" y="71"/>
                    </a:lnTo>
                    <a:lnTo>
                      <a:pt x="182" y="72"/>
                    </a:lnTo>
                    <a:lnTo>
                      <a:pt x="183" y="72"/>
                    </a:lnTo>
                    <a:lnTo>
                      <a:pt x="185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89" y="75"/>
                    </a:lnTo>
                    <a:lnTo>
                      <a:pt x="191" y="75"/>
                    </a:lnTo>
                    <a:lnTo>
                      <a:pt x="192" y="76"/>
                    </a:lnTo>
                    <a:lnTo>
                      <a:pt x="194" y="76"/>
                    </a:lnTo>
                    <a:lnTo>
                      <a:pt x="195" y="77"/>
                    </a:lnTo>
                    <a:lnTo>
                      <a:pt x="197" y="77"/>
                    </a:lnTo>
                    <a:lnTo>
                      <a:pt x="198" y="78"/>
                    </a:lnTo>
                    <a:lnTo>
                      <a:pt x="200" y="78"/>
                    </a:lnTo>
                    <a:lnTo>
                      <a:pt x="201" y="79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9" y="82"/>
                    </a:lnTo>
                    <a:lnTo>
                      <a:pt x="211" y="82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4"/>
                    </a:lnTo>
                    <a:lnTo>
                      <a:pt x="217" y="84"/>
                    </a:lnTo>
                    <a:lnTo>
                      <a:pt x="218" y="85"/>
                    </a:lnTo>
                    <a:lnTo>
                      <a:pt x="220" y="85"/>
                    </a:lnTo>
                    <a:lnTo>
                      <a:pt x="221" y="86"/>
                    </a:lnTo>
                    <a:lnTo>
                      <a:pt x="223" y="86"/>
                    </a:lnTo>
                    <a:lnTo>
                      <a:pt x="224" y="86"/>
                    </a:lnTo>
                    <a:lnTo>
                      <a:pt x="226" y="86"/>
                    </a:lnTo>
                    <a:lnTo>
                      <a:pt x="227" y="86"/>
                    </a:lnTo>
                    <a:lnTo>
                      <a:pt x="229" y="87"/>
                    </a:lnTo>
                    <a:lnTo>
                      <a:pt x="230" y="87"/>
                    </a:lnTo>
                    <a:lnTo>
                      <a:pt x="232" y="87"/>
                    </a:lnTo>
                    <a:lnTo>
                      <a:pt x="233" y="87"/>
                    </a:lnTo>
                    <a:lnTo>
                      <a:pt x="235" y="86"/>
                    </a:lnTo>
                    <a:lnTo>
                      <a:pt x="236" y="86"/>
                    </a:lnTo>
                    <a:lnTo>
                      <a:pt x="238" y="86"/>
                    </a:lnTo>
                    <a:lnTo>
                      <a:pt x="240" y="86"/>
                    </a:lnTo>
                    <a:lnTo>
                      <a:pt x="241" y="85"/>
                    </a:lnTo>
                    <a:lnTo>
                      <a:pt x="242" y="85"/>
                    </a:lnTo>
                    <a:lnTo>
                      <a:pt x="244" y="84"/>
                    </a:lnTo>
                    <a:lnTo>
                      <a:pt x="246" y="84"/>
                    </a:lnTo>
                    <a:lnTo>
                      <a:pt x="247" y="83"/>
                    </a:lnTo>
                    <a:lnTo>
                      <a:pt x="249" y="82"/>
                    </a:lnTo>
                    <a:lnTo>
                      <a:pt x="250" y="82"/>
                    </a:lnTo>
                    <a:lnTo>
                      <a:pt x="252" y="81"/>
                    </a:lnTo>
                    <a:lnTo>
                      <a:pt x="253" y="80"/>
                    </a:lnTo>
                    <a:lnTo>
                      <a:pt x="255" y="80"/>
                    </a:lnTo>
                    <a:lnTo>
                      <a:pt x="256" y="79"/>
                    </a:lnTo>
                    <a:lnTo>
                      <a:pt x="258" y="78"/>
                    </a:lnTo>
                    <a:lnTo>
                      <a:pt x="259" y="77"/>
                    </a:lnTo>
                    <a:lnTo>
                      <a:pt x="261" y="77"/>
                    </a:lnTo>
                    <a:lnTo>
                      <a:pt x="262" y="76"/>
                    </a:lnTo>
                    <a:lnTo>
                      <a:pt x="264" y="76"/>
                    </a:lnTo>
                    <a:lnTo>
                      <a:pt x="265" y="75"/>
                    </a:lnTo>
                    <a:lnTo>
                      <a:pt x="267" y="75"/>
                    </a:lnTo>
                    <a:lnTo>
                      <a:pt x="268" y="74"/>
                    </a:lnTo>
                    <a:lnTo>
                      <a:pt x="270" y="74"/>
                    </a:lnTo>
                    <a:lnTo>
                      <a:pt x="271" y="74"/>
                    </a:lnTo>
                    <a:lnTo>
                      <a:pt x="273" y="74"/>
                    </a:lnTo>
                    <a:lnTo>
                      <a:pt x="274" y="74"/>
                    </a:lnTo>
                    <a:lnTo>
                      <a:pt x="276" y="74"/>
                    </a:lnTo>
                    <a:lnTo>
                      <a:pt x="278" y="74"/>
                    </a:lnTo>
                    <a:lnTo>
                      <a:pt x="279" y="74"/>
                    </a:lnTo>
                    <a:lnTo>
                      <a:pt x="280" y="74"/>
                    </a:lnTo>
                    <a:lnTo>
                      <a:pt x="282" y="74"/>
                    </a:lnTo>
                    <a:lnTo>
                      <a:pt x="284" y="75"/>
                    </a:lnTo>
                    <a:lnTo>
                      <a:pt x="285" y="75"/>
                    </a:lnTo>
                    <a:lnTo>
                      <a:pt x="286" y="76"/>
                    </a:lnTo>
                    <a:lnTo>
                      <a:pt x="288" y="76"/>
                    </a:lnTo>
                    <a:lnTo>
                      <a:pt x="290" y="77"/>
                    </a:lnTo>
                    <a:lnTo>
                      <a:pt x="291" y="77"/>
                    </a:lnTo>
                    <a:lnTo>
                      <a:pt x="293" y="78"/>
                    </a:lnTo>
                    <a:lnTo>
                      <a:pt x="294" y="78"/>
                    </a:lnTo>
                    <a:lnTo>
                      <a:pt x="296" y="79"/>
                    </a:lnTo>
                    <a:lnTo>
                      <a:pt x="297" y="80"/>
                    </a:lnTo>
                    <a:lnTo>
                      <a:pt x="299" y="81"/>
                    </a:lnTo>
                    <a:lnTo>
                      <a:pt x="300" y="81"/>
                    </a:lnTo>
                    <a:lnTo>
                      <a:pt x="302" y="82"/>
                    </a:lnTo>
                    <a:lnTo>
                      <a:pt x="303" y="82"/>
                    </a:lnTo>
                    <a:lnTo>
                      <a:pt x="305" y="83"/>
                    </a:lnTo>
                    <a:lnTo>
                      <a:pt x="307" y="83"/>
                    </a:lnTo>
                    <a:lnTo>
                      <a:pt x="308" y="83"/>
                    </a:lnTo>
                    <a:lnTo>
                      <a:pt x="309" y="83"/>
                    </a:lnTo>
                    <a:lnTo>
                      <a:pt x="311" y="84"/>
                    </a:lnTo>
                    <a:lnTo>
                      <a:pt x="313" y="84"/>
                    </a:lnTo>
                    <a:lnTo>
                      <a:pt x="314" y="84"/>
                    </a:lnTo>
                    <a:lnTo>
                      <a:pt x="315" y="84"/>
                    </a:lnTo>
                    <a:lnTo>
                      <a:pt x="317" y="84"/>
                    </a:lnTo>
                    <a:lnTo>
                      <a:pt x="319" y="83"/>
                    </a:lnTo>
                    <a:lnTo>
                      <a:pt x="320" y="83"/>
                    </a:lnTo>
                    <a:lnTo>
                      <a:pt x="322" y="83"/>
                    </a:lnTo>
                    <a:lnTo>
                      <a:pt x="323" y="82"/>
                    </a:lnTo>
                    <a:lnTo>
                      <a:pt x="325" y="82"/>
                    </a:lnTo>
                    <a:lnTo>
                      <a:pt x="326" y="81"/>
                    </a:lnTo>
                    <a:lnTo>
                      <a:pt x="328" y="81"/>
                    </a:lnTo>
                    <a:lnTo>
                      <a:pt x="329" y="80"/>
                    </a:lnTo>
                    <a:lnTo>
                      <a:pt x="331" y="80"/>
                    </a:lnTo>
                    <a:lnTo>
                      <a:pt x="332" y="79"/>
                    </a:lnTo>
                    <a:lnTo>
                      <a:pt x="334" y="78"/>
                    </a:lnTo>
                    <a:lnTo>
                      <a:pt x="335" y="78"/>
                    </a:lnTo>
                    <a:lnTo>
                      <a:pt x="337" y="77"/>
                    </a:lnTo>
                    <a:lnTo>
                      <a:pt x="338" y="77"/>
                    </a:lnTo>
                    <a:lnTo>
                      <a:pt x="340" y="76"/>
                    </a:lnTo>
                    <a:lnTo>
                      <a:pt x="341" y="76"/>
                    </a:lnTo>
                    <a:lnTo>
                      <a:pt x="343" y="75"/>
                    </a:lnTo>
                    <a:lnTo>
                      <a:pt x="344" y="75"/>
                    </a:lnTo>
                    <a:lnTo>
                      <a:pt x="346" y="74"/>
                    </a:lnTo>
                    <a:lnTo>
                      <a:pt x="347" y="74"/>
                    </a:lnTo>
                    <a:lnTo>
                      <a:pt x="349" y="74"/>
                    </a:lnTo>
                    <a:lnTo>
                      <a:pt x="351" y="73"/>
                    </a:lnTo>
                    <a:lnTo>
                      <a:pt x="352" y="73"/>
                    </a:lnTo>
                    <a:lnTo>
                      <a:pt x="353" y="73"/>
                    </a:lnTo>
                    <a:lnTo>
                      <a:pt x="355" y="72"/>
                    </a:lnTo>
                    <a:lnTo>
                      <a:pt x="357" y="72"/>
                    </a:lnTo>
                    <a:lnTo>
                      <a:pt x="358" y="72"/>
                    </a:lnTo>
                    <a:lnTo>
                      <a:pt x="359" y="72"/>
                    </a:lnTo>
                    <a:lnTo>
                      <a:pt x="361" y="72"/>
                    </a:lnTo>
                    <a:lnTo>
                      <a:pt x="363" y="72"/>
                    </a:lnTo>
                    <a:lnTo>
                      <a:pt x="364" y="71"/>
                    </a:lnTo>
                    <a:lnTo>
                      <a:pt x="366" y="71"/>
                    </a:lnTo>
                    <a:lnTo>
                      <a:pt x="367" y="71"/>
                    </a:lnTo>
                    <a:lnTo>
                      <a:pt x="369" y="71"/>
                    </a:lnTo>
                    <a:lnTo>
                      <a:pt x="370" y="70"/>
                    </a:lnTo>
                    <a:lnTo>
                      <a:pt x="372" y="70"/>
                    </a:lnTo>
                    <a:lnTo>
                      <a:pt x="373" y="69"/>
                    </a:lnTo>
                    <a:lnTo>
                      <a:pt x="375" y="69"/>
                    </a:lnTo>
                    <a:lnTo>
                      <a:pt x="376" y="68"/>
                    </a:lnTo>
                    <a:lnTo>
                      <a:pt x="378" y="68"/>
                    </a:lnTo>
                    <a:lnTo>
                      <a:pt x="380" y="67"/>
                    </a:lnTo>
                    <a:lnTo>
                      <a:pt x="381" y="66"/>
                    </a:lnTo>
                    <a:lnTo>
                      <a:pt x="382" y="65"/>
                    </a:lnTo>
                    <a:lnTo>
                      <a:pt x="384" y="65"/>
                    </a:lnTo>
                    <a:lnTo>
                      <a:pt x="386" y="64"/>
                    </a:lnTo>
                    <a:lnTo>
                      <a:pt x="387" y="63"/>
                    </a:lnTo>
                    <a:lnTo>
                      <a:pt x="388" y="62"/>
                    </a:lnTo>
                    <a:lnTo>
                      <a:pt x="390" y="61"/>
                    </a:lnTo>
                    <a:lnTo>
                      <a:pt x="392" y="60"/>
                    </a:lnTo>
                    <a:lnTo>
                      <a:pt x="393" y="59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8" y="56"/>
                    </a:lnTo>
                    <a:lnTo>
                      <a:pt x="399" y="55"/>
                    </a:lnTo>
                    <a:lnTo>
                      <a:pt x="401" y="54"/>
                    </a:lnTo>
                    <a:lnTo>
                      <a:pt x="402" y="53"/>
                    </a:lnTo>
                    <a:lnTo>
                      <a:pt x="404" y="53"/>
                    </a:lnTo>
                    <a:lnTo>
                      <a:pt x="405" y="52"/>
                    </a:lnTo>
                    <a:lnTo>
                      <a:pt x="407" y="52"/>
                    </a:lnTo>
                    <a:lnTo>
                      <a:pt x="408" y="51"/>
                    </a:lnTo>
                    <a:lnTo>
                      <a:pt x="410" y="51"/>
                    </a:lnTo>
                    <a:lnTo>
                      <a:pt x="411" y="51"/>
                    </a:lnTo>
                    <a:lnTo>
                      <a:pt x="413" y="51"/>
                    </a:lnTo>
                    <a:lnTo>
                      <a:pt x="414" y="51"/>
                    </a:lnTo>
                    <a:lnTo>
                      <a:pt x="416" y="51"/>
                    </a:lnTo>
                    <a:lnTo>
                      <a:pt x="417" y="52"/>
                    </a:lnTo>
                    <a:lnTo>
                      <a:pt x="419" y="52"/>
                    </a:lnTo>
                    <a:lnTo>
                      <a:pt x="420" y="53"/>
                    </a:lnTo>
                    <a:lnTo>
                      <a:pt x="422" y="53"/>
                    </a:lnTo>
                    <a:lnTo>
                      <a:pt x="424" y="54"/>
                    </a:lnTo>
                    <a:lnTo>
                      <a:pt x="425" y="55"/>
                    </a:lnTo>
                    <a:lnTo>
                      <a:pt x="426" y="56"/>
                    </a:lnTo>
                    <a:lnTo>
                      <a:pt x="428" y="57"/>
                    </a:lnTo>
                    <a:lnTo>
                      <a:pt x="430" y="58"/>
                    </a:lnTo>
                    <a:lnTo>
                      <a:pt x="431" y="59"/>
                    </a:lnTo>
                    <a:lnTo>
                      <a:pt x="433" y="60"/>
                    </a:lnTo>
                    <a:lnTo>
                      <a:pt x="434" y="61"/>
                    </a:lnTo>
                    <a:lnTo>
                      <a:pt x="436" y="62"/>
                    </a:lnTo>
                    <a:lnTo>
                      <a:pt x="437" y="64"/>
                    </a:lnTo>
                    <a:lnTo>
                      <a:pt x="439" y="65"/>
                    </a:lnTo>
                    <a:lnTo>
                      <a:pt x="440" y="66"/>
                    </a:lnTo>
                    <a:lnTo>
                      <a:pt x="442" y="67"/>
                    </a:lnTo>
                    <a:lnTo>
                      <a:pt x="443" y="68"/>
                    </a:lnTo>
                    <a:lnTo>
                      <a:pt x="445" y="69"/>
                    </a:lnTo>
                    <a:lnTo>
                      <a:pt x="446" y="70"/>
                    </a:lnTo>
                    <a:lnTo>
                      <a:pt x="448" y="71"/>
                    </a:lnTo>
                    <a:lnTo>
                      <a:pt x="449" y="71"/>
                    </a:lnTo>
                    <a:lnTo>
                      <a:pt x="451" y="72"/>
                    </a:lnTo>
                    <a:lnTo>
                      <a:pt x="453" y="73"/>
                    </a:lnTo>
                    <a:lnTo>
                      <a:pt x="454" y="73"/>
                    </a:lnTo>
                    <a:lnTo>
                      <a:pt x="455" y="74"/>
                    </a:lnTo>
                    <a:lnTo>
                      <a:pt x="457" y="74"/>
                    </a:lnTo>
                    <a:lnTo>
                      <a:pt x="459" y="74"/>
                    </a:lnTo>
                    <a:lnTo>
                      <a:pt x="460" y="75"/>
                    </a:lnTo>
                    <a:lnTo>
                      <a:pt x="461" y="75"/>
                    </a:lnTo>
                    <a:lnTo>
                      <a:pt x="463" y="75"/>
                    </a:lnTo>
                    <a:lnTo>
                      <a:pt x="465" y="75"/>
                    </a:lnTo>
                    <a:lnTo>
                      <a:pt x="466" y="75"/>
                    </a:lnTo>
                    <a:lnTo>
                      <a:pt x="468" y="74"/>
                    </a:lnTo>
                    <a:lnTo>
                      <a:pt x="469" y="74"/>
                    </a:lnTo>
                    <a:lnTo>
                      <a:pt x="470" y="74"/>
                    </a:lnTo>
                    <a:lnTo>
                      <a:pt x="472" y="74"/>
                    </a:lnTo>
                    <a:lnTo>
                      <a:pt x="474" y="73"/>
                    </a:lnTo>
                    <a:lnTo>
                      <a:pt x="475" y="73"/>
                    </a:lnTo>
                    <a:lnTo>
                      <a:pt x="477" y="72"/>
                    </a:lnTo>
                    <a:lnTo>
                      <a:pt x="478" y="72"/>
                    </a:lnTo>
                    <a:lnTo>
                      <a:pt x="480" y="71"/>
                    </a:lnTo>
                    <a:lnTo>
                      <a:pt x="481" y="71"/>
                    </a:lnTo>
                    <a:lnTo>
                      <a:pt x="483" y="71"/>
                    </a:lnTo>
                    <a:lnTo>
                      <a:pt x="484" y="70"/>
                    </a:lnTo>
                    <a:lnTo>
                      <a:pt x="486" y="70"/>
                    </a:lnTo>
                    <a:lnTo>
                      <a:pt x="487" y="70"/>
                    </a:lnTo>
                    <a:lnTo>
                      <a:pt x="489" y="69"/>
                    </a:lnTo>
                    <a:lnTo>
                      <a:pt x="490" y="69"/>
                    </a:lnTo>
                    <a:lnTo>
                      <a:pt x="492" y="69"/>
                    </a:lnTo>
                    <a:lnTo>
                      <a:pt x="493" y="69"/>
                    </a:lnTo>
                    <a:lnTo>
                      <a:pt x="495" y="68"/>
                    </a:lnTo>
                    <a:lnTo>
                      <a:pt x="497" y="68"/>
                    </a:lnTo>
                    <a:lnTo>
                      <a:pt x="498" y="68"/>
                    </a:lnTo>
                    <a:lnTo>
                      <a:pt x="499" y="68"/>
                    </a:lnTo>
                    <a:lnTo>
                      <a:pt x="501" y="68"/>
                    </a:lnTo>
                    <a:lnTo>
                      <a:pt x="503" y="67"/>
                    </a:lnTo>
                    <a:lnTo>
                      <a:pt x="504" y="67"/>
                    </a:lnTo>
                    <a:lnTo>
                      <a:pt x="506" y="67"/>
                    </a:lnTo>
                    <a:lnTo>
                      <a:pt x="507" y="66"/>
                    </a:lnTo>
                    <a:lnTo>
                      <a:pt x="509" y="66"/>
                    </a:lnTo>
                    <a:lnTo>
                      <a:pt x="510" y="66"/>
                    </a:lnTo>
                    <a:lnTo>
                      <a:pt x="512" y="66"/>
                    </a:lnTo>
                    <a:lnTo>
                      <a:pt x="513" y="66"/>
                    </a:lnTo>
                    <a:lnTo>
                      <a:pt x="515" y="66"/>
                    </a:lnTo>
                    <a:lnTo>
                      <a:pt x="516" y="65"/>
                    </a:lnTo>
                    <a:lnTo>
                      <a:pt x="518" y="65"/>
                    </a:lnTo>
                    <a:lnTo>
                      <a:pt x="519" y="65"/>
                    </a:lnTo>
                    <a:lnTo>
                      <a:pt x="521" y="65"/>
                    </a:lnTo>
                    <a:lnTo>
                      <a:pt x="522" y="65"/>
                    </a:lnTo>
                    <a:lnTo>
                      <a:pt x="524" y="65"/>
                    </a:lnTo>
                    <a:lnTo>
                      <a:pt x="526" y="64"/>
                    </a:lnTo>
                    <a:lnTo>
                      <a:pt x="527" y="64"/>
                    </a:lnTo>
                    <a:lnTo>
                      <a:pt x="528" y="64"/>
                    </a:lnTo>
                    <a:lnTo>
                      <a:pt x="530" y="64"/>
                    </a:lnTo>
                    <a:lnTo>
                      <a:pt x="532" y="64"/>
                    </a:lnTo>
                    <a:lnTo>
                      <a:pt x="533" y="64"/>
                    </a:lnTo>
                    <a:lnTo>
                      <a:pt x="535" y="64"/>
                    </a:lnTo>
                    <a:lnTo>
                      <a:pt x="536" y="64"/>
                    </a:lnTo>
                    <a:lnTo>
                      <a:pt x="537" y="64"/>
                    </a:lnTo>
                    <a:lnTo>
                      <a:pt x="539" y="64"/>
                    </a:lnTo>
                    <a:lnTo>
                      <a:pt x="541" y="65"/>
                    </a:lnTo>
                    <a:lnTo>
                      <a:pt x="542" y="65"/>
                    </a:lnTo>
                    <a:lnTo>
                      <a:pt x="543" y="65"/>
                    </a:lnTo>
                    <a:lnTo>
                      <a:pt x="545" y="65"/>
                    </a:lnTo>
                    <a:lnTo>
                      <a:pt x="547" y="65"/>
                    </a:lnTo>
                    <a:lnTo>
                      <a:pt x="548" y="66"/>
                    </a:lnTo>
                    <a:lnTo>
                      <a:pt x="550" y="66"/>
                    </a:lnTo>
                    <a:lnTo>
                      <a:pt x="551" y="66"/>
                    </a:lnTo>
                    <a:lnTo>
                      <a:pt x="553" y="67"/>
                    </a:lnTo>
                    <a:lnTo>
                      <a:pt x="554" y="67"/>
                    </a:lnTo>
                    <a:lnTo>
                      <a:pt x="556" y="68"/>
                    </a:lnTo>
                    <a:lnTo>
                      <a:pt x="557" y="68"/>
                    </a:lnTo>
                    <a:lnTo>
                      <a:pt x="559" y="68"/>
                    </a:lnTo>
                    <a:lnTo>
                      <a:pt x="560" y="69"/>
                    </a:lnTo>
                    <a:lnTo>
                      <a:pt x="562" y="69"/>
                    </a:lnTo>
                    <a:lnTo>
                      <a:pt x="564" y="69"/>
                    </a:lnTo>
                    <a:lnTo>
                      <a:pt x="565" y="69"/>
                    </a:lnTo>
                    <a:lnTo>
                      <a:pt x="566" y="69"/>
                    </a:lnTo>
                    <a:lnTo>
                      <a:pt x="568" y="69"/>
                    </a:lnTo>
                    <a:lnTo>
                      <a:pt x="570" y="70"/>
                    </a:lnTo>
                    <a:lnTo>
                      <a:pt x="571" y="70"/>
                    </a:lnTo>
                    <a:lnTo>
                      <a:pt x="572" y="70"/>
                    </a:lnTo>
                    <a:lnTo>
                      <a:pt x="574" y="70"/>
                    </a:lnTo>
                    <a:lnTo>
                      <a:pt x="576" y="69"/>
                    </a:lnTo>
                    <a:lnTo>
                      <a:pt x="577" y="69"/>
                    </a:lnTo>
                    <a:lnTo>
                      <a:pt x="579" y="69"/>
                    </a:lnTo>
                    <a:lnTo>
                      <a:pt x="580" y="69"/>
                    </a:lnTo>
                    <a:lnTo>
                      <a:pt x="582" y="69"/>
                    </a:lnTo>
                    <a:lnTo>
                      <a:pt x="583" y="69"/>
                    </a:lnTo>
                    <a:lnTo>
                      <a:pt x="585" y="68"/>
                    </a:lnTo>
                    <a:lnTo>
                      <a:pt x="586" y="68"/>
                    </a:lnTo>
                    <a:lnTo>
                      <a:pt x="588" y="68"/>
                    </a:lnTo>
                    <a:lnTo>
                      <a:pt x="589" y="68"/>
                    </a:lnTo>
                    <a:lnTo>
                      <a:pt x="591" y="68"/>
                    </a:lnTo>
                    <a:lnTo>
                      <a:pt x="592" y="68"/>
                    </a:lnTo>
                    <a:lnTo>
                      <a:pt x="594" y="67"/>
                    </a:lnTo>
                    <a:lnTo>
                      <a:pt x="595" y="67"/>
                    </a:lnTo>
                    <a:lnTo>
                      <a:pt x="597" y="67"/>
                    </a:lnTo>
                    <a:lnTo>
                      <a:pt x="599" y="67"/>
                    </a:lnTo>
                    <a:lnTo>
                      <a:pt x="600" y="67"/>
                    </a:lnTo>
                    <a:lnTo>
                      <a:pt x="601" y="67"/>
                    </a:lnTo>
                    <a:lnTo>
                      <a:pt x="603" y="67"/>
                    </a:lnTo>
                    <a:lnTo>
                      <a:pt x="604" y="67"/>
                    </a:lnTo>
                    <a:lnTo>
                      <a:pt x="606" y="67"/>
                    </a:lnTo>
                    <a:lnTo>
                      <a:pt x="608" y="67"/>
                    </a:lnTo>
                    <a:lnTo>
                      <a:pt x="609" y="67"/>
                    </a:lnTo>
                    <a:lnTo>
                      <a:pt x="610" y="68"/>
                    </a:lnTo>
                    <a:lnTo>
                      <a:pt x="612" y="68"/>
                    </a:lnTo>
                    <a:lnTo>
                      <a:pt x="614" y="68"/>
                    </a:lnTo>
                    <a:lnTo>
                      <a:pt x="615" y="68"/>
                    </a:lnTo>
                    <a:lnTo>
                      <a:pt x="616" y="68"/>
                    </a:lnTo>
                    <a:lnTo>
                      <a:pt x="618" y="68"/>
                    </a:lnTo>
                    <a:lnTo>
                      <a:pt x="620" y="68"/>
                    </a:lnTo>
                    <a:lnTo>
                      <a:pt x="621" y="69"/>
                    </a:lnTo>
                    <a:lnTo>
                      <a:pt x="623" y="69"/>
                    </a:lnTo>
                    <a:lnTo>
                      <a:pt x="624" y="69"/>
                    </a:lnTo>
                    <a:lnTo>
                      <a:pt x="626" y="69"/>
                    </a:lnTo>
                    <a:lnTo>
                      <a:pt x="627" y="69"/>
                    </a:lnTo>
                    <a:lnTo>
                      <a:pt x="629" y="69"/>
                    </a:lnTo>
                    <a:lnTo>
                      <a:pt x="630" y="69"/>
                    </a:lnTo>
                    <a:lnTo>
                      <a:pt x="632" y="68"/>
                    </a:lnTo>
                    <a:lnTo>
                      <a:pt x="633" y="68"/>
                    </a:lnTo>
                    <a:lnTo>
                      <a:pt x="635" y="68"/>
                    </a:lnTo>
                    <a:lnTo>
                      <a:pt x="637" y="68"/>
                    </a:lnTo>
                    <a:lnTo>
                      <a:pt x="638" y="68"/>
                    </a:lnTo>
                    <a:lnTo>
                      <a:pt x="639" y="67"/>
                    </a:lnTo>
                    <a:lnTo>
                      <a:pt x="641" y="67"/>
                    </a:lnTo>
                    <a:lnTo>
                      <a:pt x="643" y="67"/>
                    </a:lnTo>
                    <a:lnTo>
                      <a:pt x="644" y="66"/>
                    </a:lnTo>
                    <a:lnTo>
                      <a:pt x="645" y="66"/>
                    </a:lnTo>
                    <a:lnTo>
                      <a:pt x="647" y="66"/>
                    </a:lnTo>
                    <a:lnTo>
                      <a:pt x="649" y="66"/>
                    </a:lnTo>
                    <a:lnTo>
                      <a:pt x="650" y="66"/>
                    </a:lnTo>
                    <a:lnTo>
                      <a:pt x="652" y="66"/>
                    </a:lnTo>
                    <a:lnTo>
                      <a:pt x="653" y="66"/>
                    </a:lnTo>
                    <a:lnTo>
                      <a:pt x="655" y="66"/>
                    </a:lnTo>
                    <a:lnTo>
                      <a:pt x="656" y="66"/>
                    </a:lnTo>
                    <a:lnTo>
                      <a:pt x="658" y="66"/>
                    </a:lnTo>
                    <a:lnTo>
                      <a:pt x="659" y="66"/>
                    </a:lnTo>
                    <a:lnTo>
                      <a:pt x="661" y="66"/>
                    </a:lnTo>
                    <a:lnTo>
                      <a:pt x="662" y="67"/>
                    </a:lnTo>
                    <a:lnTo>
                      <a:pt x="664" y="67"/>
                    </a:lnTo>
                    <a:lnTo>
                      <a:pt x="666" y="68"/>
                    </a:lnTo>
                    <a:lnTo>
                      <a:pt x="667" y="69"/>
                    </a:lnTo>
                    <a:lnTo>
                      <a:pt x="668" y="69"/>
                    </a:lnTo>
                    <a:lnTo>
                      <a:pt x="670" y="70"/>
                    </a:lnTo>
                    <a:lnTo>
                      <a:pt x="671" y="70"/>
                    </a:lnTo>
                    <a:lnTo>
                      <a:pt x="673" y="71"/>
                    </a:lnTo>
                    <a:lnTo>
                      <a:pt x="674" y="72"/>
                    </a:lnTo>
                    <a:lnTo>
                      <a:pt x="676" y="72"/>
                    </a:lnTo>
                    <a:lnTo>
                      <a:pt x="677" y="73"/>
                    </a:lnTo>
                    <a:lnTo>
                      <a:pt x="679" y="74"/>
                    </a:lnTo>
                    <a:lnTo>
                      <a:pt x="681" y="74"/>
                    </a:lnTo>
                    <a:lnTo>
                      <a:pt x="682" y="75"/>
                    </a:lnTo>
                    <a:lnTo>
                      <a:pt x="683" y="75"/>
                    </a:lnTo>
                    <a:lnTo>
                      <a:pt x="685" y="76"/>
                    </a:lnTo>
                    <a:lnTo>
                      <a:pt x="687" y="76"/>
                    </a:lnTo>
                    <a:lnTo>
                      <a:pt x="688" y="76"/>
                    </a:lnTo>
                    <a:lnTo>
                      <a:pt x="690" y="76"/>
                    </a:lnTo>
                    <a:lnTo>
                      <a:pt x="691" y="76"/>
                    </a:lnTo>
                    <a:lnTo>
                      <a:pt x="693" y="76"/>
                    </a:lnTo>
                    <a:lnTo>
                      <a:pt x="694" y="76"/>
                    </a:lnTo>
                    <a:lnTo>
                      <a:pt x="696" y="75"/>
                    </a:lnTo>
                    <a:lnTo>
                      <a:pt x="697" y="75"/>
                    </a:lnTo>
                    <a:lnTo>
                      <a:pt x="699" y="74"/>
                    </a:lnTo>
                    <a:lnTo>
                      <a:pt x="700" y="74"/>
                    </a:lnTo>
                    <a:lnTo>
                      <a:pt x="702" y="73"/>
                    </a:lnTo>
                    <a:lnTo>
                      <a:pt x="703" y="72"/>
                    </a:lnTo>
                    <a:lnTo>
                      <a:pt x="705" y="71"/>
                    </a:lnTo>
                    <a:lnTo>
                      <a:pt x="706" y="70"/>
                    </a:lnTo>
                    <a:lnTo>
                      <a:pt x="708" y="69"/>
                    </a:lnTo>
                    <a:lnTo>
                      <a:pt x="710" y="68"/>
                    </a:lnTo>
                    <a:lnTo>
                      <a:pt x="711" y="67"/>
                    </a:lnTo>
                    <a:lnTo>
                      <a:pt x="712" y="66"/>
                    </a:lnTo>
                    <a:lnTo>
                      <a:pt x="714" y="65"/>
                    </a:lnTo>
                    <a:lnTo>
                      <a:pt x="716" y="64"/>
                    </a:lnTo>
                    <a:lnTo>
                      <a:pt x="717" y="64"/>
                    </a:lnTo>
                    <a:lnTo>
                      <a:pt x="718" y="63"/>
                    </a:lnTo>
                    <a:lnTo>
                      <a:pt x="720" y="62"/>
                    </a:lnTo>
                    <a:lnTo>
                      <a:pt x="722" y="62"/>
                    </a:lnTo>
                    <a:lnTo>
                      <a:pt x="723" y="61"/>
                    </a:lnTo>
                    <a:lnTo>
                      <a:pt x="725" y="60"/>
                    </a:lnTo>
                    <a:lnTo>
                      <a:pt x="726" y="60"/>
                    </a:lnTo>
                    <a:lnTo>
                      <a:pt x="728" y="60"/>
                    </a:lnTo>
                    <a:lnTo>
                      <a:pt x="729" y="59"/>
                    </a:lnTo>
                    <a:lnTo>
                      <a:pt x="731" y="59"/>
                    </a:lnTo>
                    <a:lnTo>
                      <a:pt x="732" y="59"/>
                    </a:lnTo>
                    <a:lnTo>
                      <a:pt x="734" y="59"/>
                    </a:lnTo>
                    <a:lnTo>
                      <a:pt x="735" y="59"/>
                    </a:lnTo>
                    <a:lnTo>
                      <a:pt x="737" y="59"/>
                    </a:lnTo>
                    <a:lnTo>
                      <a:pt x="738" y="60"/>
                    </a:lnTo>
                    <a:lnTo>
                      <a:pt x="740" y="60"/>
                    </a:lnTo>
                    <a:lnTo>
                      <a:pt x="741" y="60"/>
                    </a:lnTo>
                    <a:lnTo>
                      <a:pt x="743" y="61"/>
                    </a:lnTo>
                    <a:lnTo>
                      <a:pt x="744" y="61"/>
                    </a:lnTo>
                    <a:lnTo>
                      <a:pt x="746" y="61"/>
                    </a:lnTo>
                    <a:lnTo>
                      <a:pt x="747" y="62"/>
                    </a:lnTo>
                    <a:lnTo>
                      <a:pt x="749" y="62"/>
                    </a:lnTo>
                    <a:lnTo>
                      <a:pt x="750" y="62"/>
                    </a:lnTo>
                    <a:lnTo>
                      <a:pt x="752" y="63"/>
                    </a:lnTo>
                    <a:lnTo>
                      <a:pt x="754" y="63"/>
                    </a:lnTo>
                    <a:lnTo>
                      <a:pt x="755" y="63"/>
                    </a:lnTo>
                    <a:lnTo>
                      <a:pt x="756" y="63"/>
                    </a:lnTo>
                    <a:lnTo>
                      <a:pt x="758" y="63"/>
                    </a:lnTo>
                    <a:lnTo>
                      <a:pt x="760" y="63"/>
                    </a:lnTo>
                    <a:lnTo>
                      <a:pt x="761" y="63"/>
                    </a:lnTo>
                    <a:lnTo>
                      <a:pt x="763" y="63"/>
                    </a:lnTo>
                    <a:lnTo>
                      <a:pt x="764" y="63"/>
                    </a:lnTo>
                    <a:lnTo>
                      <a:pt x="766" y="62"/>
                    </a:lnTo>
                    <a:lnTo>
                      <a:pt x="767" y="62"/>
                    </a:lnTo>
                    <a:lnTo>
                      <a:pt x="769" y="62"/>
                    </a:lnTo>
                    <a:lnTo>
                      <a:pt x="770" y="61"/>
                    </a:lnTo>
                    <a:lnTo>
                      <a:pt x="772" y="61"/>
                    </a:lnTo>
                    <a:lnTo>
                      <a:pt x="773" y="60"/>
                    </a:lnTo>
                    <a:lnTo>
                      <a:pt x="775" y="60"/>
                    </a:lnTo>
                    <a:lnTo>
                      <a:pt x="776" y="60"/>
                    </a:lnTo>
                    <a:lnTo>
                      <a:pt x="778" y="59"/>
                    </a:lnTo>
                    <a:lnTo>
                      <a:pt x="779" y="59"/>
                    </a:lnTo>
                    <a:lnTo>
                      <a:pt x="781" y="58"/>
                    </a:lnTo>
                    <a:lnTo>
                      <a:pt x="783" y="58"/>
                    </a:lnTo>
                    <a:lnTo>
                      <a:pt x="784" y="58"/>
                    </a:lnTo>
                    <a:lnTo>
                      <a:pt x="785" y="57"/>
                    </a:lnTo>
                    <a:lnTo>
                      <a:pt x="787" y="57"/>
                    </a:lnTo>
                    <a:lnTo>
                      <a:pt x="789" y="57"/>
                    </a:lnTo>
                    <a:lnTo>
                      <a:pt x="790" y="57"/>
                    </a:lnTo>
                    <a:lnTo>
                      <a:pt x="792" y="57"/>
                    </a:lnTo>
                    <a:lnTo>
                      <a:pt x="793" y="57"/>
                    </a:lnTo>
                    <a:lnTo>
                      <a:pt x="795" y="56"/>
                    </a:lnTo>
                    <a:lnTo>
                      <a:pt x="796" y="56"/>
                    </a:lnTo>
                    <a:lnTo>
                      <a:pt x="798" y="56"/>
                    </a:lnTo>
                    <a:lnTo>
                      <a:pt x="799" y="56"/>
                    </a:lnTo>
                    <a:lnTo>
                      <a:pt x="801" y="57"/>
                    </a:lnTo>
                    <a:lnTo>
                      <a:pt x="802" y="57"/>
                    </a:lnTo>
                    <a:lnTo>
                      <a:pt x="804" y="57"/>
                    </a:lnTo>
                    <a:lnTo>
                      <a:pt x="805" y="57"/>
                    </a:lnTo>
                    <a:lnTo>
                      <a:pt x="807" y="57"/>
                    </a:lnTo>
                    <a:lnTo>
                      <a:pt x="808" y="57"/>
                    </a:lnTo>
                    <a:lnTo>
                      <a:pt x="810" y="57"/>
                    </a:lnTo>
                    <a:lnTo>
                      <a:pt x="811" y="58"/>
                    </a:lnTo>
                    <a:lnTo>
                      <a:pt x="813" y="58"/>
                    </a:lnTo>
                    <a:lnTo>
                      <a:pt x="814" y="58"/>
                    </a:lnTo>
                    <a:lnTo>
                      <a:pt x="816" y="58"/>
                    </a:lnTo>
                    <a:lnTo>
                      <a:pt x="817" y="58"/>
                    </a:lnTo>
                    <a:lnTo>
                      <a:pt x="819" y="59"/>
                    </a:lnTo>
                    <a:lnTo>
                      <a:pt x="820" y="59"/>
                    </a:lnTo>
                    <a:lnTo>
                      <a:pt x="822" y="59"/>
                    </a:lnTo>
                    <a:lnTo>
                      <a:pt x="823" y="60"/>
                    </a:lnTo>
                    <a:lnTo>
                      <a:pt x="825" y="60"/>
                    </a:lnTo>
                    <a:lnTo>
                      <a:pt x="827" y="61"/>
                    </a:lnTo>
                    <a:lnTo>
                      <a:pt x="828" y="61"/>
                    </a:lnTo>
                    <a:lnTo>
                      <a:pt x="829" y="62"/>
                    </a:lnTo>
                    <a:lnTo>
                      <a:pt x="831" y="62"/>
                    </a:lnTo>
                    <a:lnTo>
                      <a:pt x="833" y="63"/>
                    </a:lnTo>
                    <a:lnTo>
                      <a:pt x="834" y="64"/>
                    </a:lnTo>
                    <a:lnTo>
                      <a:pt x="836" y="64"/>
                    </a:lnTo>
                    <a:lnTo>
                      <a:pt x="837" y="65"/>
                    </a:lnTo>
                    <a:lnTo>
                      <a:pt x="839" y="66"/>
                    </a:lnTo>
                    <a:lnTo>
                      <a:pt x="840" y="66"/>
                    </a:lnTo>
                    <a:lnTo>
                      <a:pt x="842" y="67"/>
                    </a:lnTo>
                    <a:lnTo>
                      <a:pt x="843" y="68"/>
                    </a:lnTo>
                    <a:lnTo>
                      <a:pt x="845" y="69"/>
                    </a:lnTo>
                    <a:lnTo>
                      <a:pt x="846" y="70"/>
                    </a:lnTo>
                    <a:lnTo>
                      <a:pt x="848" y="70"/>
                    </a:lnTo>
                    <a:lnTo>
                      <a:pt x="849" y="71"/>
                    </a:lnTo>
                    <a:lnTo>
                      <a:pt x="851" y="72"/>
                    </a:lnTo>
                    <a:lnTo>
                      <a:pt x="852" y="72"/>
                    </a:lnTo>
                    <a:lnTo>
                      <a:pt x="854" y="73"/>
                    </a:lnTo>
                    <a:lnTo>
                      <a:pt x="856" y="74"/>
                    </a:lnTo>
                    <a:lnTo>
                      <a:pt x="857" y="74"/>
                    </a:lnTo>
                    <a:lnTo>
                      <a:pt x="858" y="74"/>
                    </a:lnTo>
                    <a:lnTo>
                      <a:pt x="860" y="74"/>
                    </a:lnTo>
                    <a:lnTo>
                      <a:pt x="862" y="74"/>
                    </a:lnTo>
                    <a:lnTo>
                      <a:pt x="863" y="74"/>
                    </a:lnTo>
                    <a:lnTo>
                      <a:pt x="865" y="73"/>
                    </a:lnTo>
                    <a:lnTo>
                      <a:pt x="866" y="72"/>
                    </a:lnTo>
                    <a:lnTo>
                      <a:pt x="868" y="71"/>
                    </a:lnTo>
                    <a:lnTo>
                      <a:pt x="869" y="70"/>
                    </a:lnTo>
                    <a:lnTo>
                      <a:pt x="871" y="69"/>
                    </a:lnTo>
                    <a:lnTo>
                      <a:pt x="872" y="67"/>
                    </a:lnTo>
                    <a:lnTo>
                      <a:pt x="874" y="65"/>
                    </a:lnTo>
                    <a:lnTo>
                      <a:pt x="875" y="63"/>
                    </a:lnTo>
                    <a:lnTo>
                      <a:pt x="877" y="61"/>
                    </a:lnTo>
                    <a:lnTo>
                      <a:pt x="878" y="58"/>
                    </a:lnTo>
                    <a:lnTo>
                      <a:pt x="880" y="56"/>
                    </a:lnTo>
                    <a:lnTo>
                      <a:pt x="881" y="53"/>
                    </a:lnTo>
                    <a:lnTo>
                      <a:pt x="883" y="50"/>
                    </a:lnTo>
                    <a:lnTo>
                      <a:pt x="884" y="46"/>
                    </a:lnTo>
                    <a:lnTo>
                      <a:pt x="886" y="43"/>
                    </a:lnTo>
                    <a:lnTo>
                      <a:pt x="887" y="40"/>
                    </a:lnTo>
                    <a:lnTo>
                      <a:pt x="889" y="37"/>
                    </a:lnTo>
                    <a:lnTo>
                      <a:pt x="890" y="33"/>
                    </a:lnTo>
                    <a:lnTo>
                      <a:pt x="892" y="30"/>
                    </a:lnTo>
                    <a:lnTo>
                      <a:pt x="894" y="27"/>
                    </a:lnTo>
                    <a:lnTo>
                      <a:pt x="895" y="23"/>
                    </a:lnTo>
                    <a:lnTo>
                      <a:pt x="896" y="21"/>
                    </a:lnTo>
                    <a:lnTo>
                      <a:pt x="898" y="17"/>
                    </a:lnTo>
                    <a:lnTo>
                      <a:pt x="900" y="15"/>
                    </a:lnTo>
                    <a:lnTo>
                      <a:pt x="901" y="13"/>
                    </a:lnTo>
                    <a:lnTo>
                      <a:pt x="902" y="10"/>
                    </a:lnTo>
                    <a:lnTo>
                      <a:pt x="904" y="8"/>
                    </a:lnTo>
                    <a:lnTo>
                      <a:pt x="906" y="7"/>
                    </a:lnTo>
                    <a:lnTo>
                      <a:pt x="907" y="5"/>
                    </a:lnTo>
                    <a:lnTo>
                      <a:pt x="909" y="4"/>
                    </a:lnTo>
                    <a:lnTo>
                      <a:pt x="910" y="3"/>
                    </a:lnTo>
                    <a:lnTo>
                      <a:pt x="912" y="2"/>
                    </a:lnTo>
                    <a:lnTo>
                      <a:pt x="913" y="2"/>
                    </a:lnTo>
                    <a:lnTo>
                      <a:pt x="915" y="2"/>
                    </a:lnTo>
                    <a:lnTo>
                      <a:pt x="916" y="2"/>
                    </a:lnTo>
                    <a:lnTo>
                      <a:pt x="918" y="3"/>
                    </a:lnTo>
                    <a:lnTo>
                      <a:pt x="919" y="3"/>
                    </a:lnTo>
                    <a:lnTo>
                      <a:pt x="921" y="4"/>
                    </a:lnTo>
                    <a:lnTo>
                      <a:pt x="923" y="6"/>
                    </a:lnTo>
                    <a:lnTo>
                      <a:pt x="924" y="7"/>
                    </a:lnTo>
                    <a:lnTo>
                      <a:pt x="925" y="8"/>
                    </a:lnTo>
                    <a:lnTo>
                      <a:pt x="927" y="9"/>
                    </a:lnTo>
                    <a:lnTo>
                      <a:pt x="929" y="11"/>
                    </a:lnTo>
                    <a:lnTo>
                      <a:pt x="930" y="12"/>
                    </a:lnTo>
                    <a:lnTo>
                      <a:pt x="931" y="14"/>
                    </a:lnTo>
                    <a:lnTo>
                      <a:pt x="933" y="15"/>
                    </a:lnTo>
                    <a:lnTo>
                      <a:pt x="935" y="16"/>
                    </a:lnTo>
                    <a:lnTo>
                      <a:pt x="936" y="17"/>
                    </a:lnTo>
                    <a:lnTo>
                      <a:pt x="938" y="18"/>
                    </a:lnTo>
                    <a:lnTo>
                      <a:pt x="939" y="19"/>
                    </a:lnTo>
                    <a:lnTo>
                      <a:pt x="941" y="19"/>
                    </a:lnTo>
                    <a:lnTo>
                      <a:pt x="942" y="19"/>
                    </a:lnTo>
                    <a:lnTo>
                      <a:pt x="944" y="19"/>
                    </a:lnTo>
                    <a:lnTo>
                      <a:pt x="945" y="19"/>
                    </a:lnTo>
                    <a:lnTo>
                      <a:pt x="947" y="19"/>
                    </a:lnTo>
                    <a:lnTo>
                      <a:pt x="948" y="18"/>
                    </a:lnTo>
                    <a:lnTo>
                      <a:pt x="950" y="17"/>
                    </a:lnTo>
                    <a:lnTo>
                      <a:pt x="951" y="16"/>
                    </a:lnTo>
                    <a:lnTo>
                      <a:pt x="953" y="15"/>
                    </a:lnTo>
                    <a:lnTo>
                      <a:pt x="954" y="13"/>
                    </a:lnTo>
                    <a:lnTo>
                      <a:pt x="956" y="11"/>
                    </a:lnTo>
                    <a:lnTo>
                      <a:pt x="957" y="10"/>
                    </a:lnTo>
                    <a:lnTo>
                      <a:pt x="959" y="8"/>
                    </a:lnTo>
                    <a:lnTo>
                      <a:pt x="960" y="7"/>
                    </a:lnTo>
                    <a:lnTo>
                      <a:pt x="962" y="6"/>
                    </a:lnTo>
                    <a:lnTo>
                      <a:pt x="963" y="4"/>
                    </a:lnTo>
                    <a:lnTo>
                      <a:pt x="965" y="3"/>
                    </a:lnTo>
                    <a:lnTo>
                      <a:pt x="967" y="2"/>
                    </a:lnTo>
                    <a:lnTo>
                      <a:pt x="968" y="1"/>
                    </a:lnTo>
                    <a:lnTo>
                      <a:pt x="969" y="0"/>
                    </a:lnTo>
                    <a:lnTo>
                      <a:pt x="971" y="0"/>
                    </a:lnTo>
                    <a:lnTo>
                      <a:pt x="973" y="0"/>
                    </a:lnTo>
                    <a:lnTo>
                      <a:pt x="974" y="1"/>
                    </a:lnTo>
                    <a:lnTo>
                      <a:pt x="975" y="2"/>
                    </a:lnTo>
                    <a:lnTo>
                      <a:pt x="977" y="3"/>
                    </a:lnTo>
                    <a:lnTo>
                      <a:pt x="979" y="5"/>
                    </a:lnTo>
                    <a:lnTo>
                      <a:pt x="980" y="8"/>
                    </a:lnTo>
                    <a:lnTo>
                      <a:pt x="982" y="10"/>
                    </a:lnTo>
                    <a:lnTo>
                      <a:pt x="983" y="14"/>
                    </a:lnTo>
                    <a:lnTo>
                      <a:pt x="985" y="17"/>
                    </a:lnTo>
                    <a:lnTo>
                      <a:pt x="986" y="21"/>
                    </a:lnTo>
                    <a:lnTo>
                      <a:pt x="988" y="26"/>
                    </a:lnTo>
                    <a:lnTo>
                      <a:pt x="989" y="31"/>
                    </a:lnTo>
                    <a:lnTo>
                      <a:pt x="991" y="36"/>
                    </a:lnTo>
                    <a:lnTo>
                      <a:pt x="992" y="41"/>
                    </a:lnTo>
                    <a:lnTo>
                      <a:pt x="994" y="47"/>
                    </a:lnTo>
                    <a:lnTo>
                      <a:pt x="996" y="53"/>
                    </a:lnTo>
                    <a:lnTo>
                      <a:pt x="997" y="59"/>
                    </a:lnTo>
                    <a:lnTo>
                      <a:pt x="998" y="65"/>
                    </a:lnTo>
                    <a:lnTo>
                      <a:pt x="1000" y="71"/>
                    </a:lnTo>
                    <a:lnTo>
                      <a:pt x="1002" y="77"/>
                    </a:lnTo>
                    <a:lnTo>
                      <a:pt x="1003" y="82"/>
                    </a:lnTo>
                    <a:lnTo>
                      <a:pt x="1004" y="88"/>
                    </a:lnTo>
                    <a:lnTo>
                      <a:pt x="1006" y="93"/>
                    </a:lnTo>
                    <a:lnTo>
                      <a:pt x="1008" y="98"/>
                    </a:lnTo>
                    <a:lnTo>
                      <a:pt x="1009" y="103"/>
                    </a:lnTo>
                    <a:lnTo>
                      <a:pt x="1011" y="107"/>
                    </a:lnTo>
                    <a:lnTo>
                      <a:pt x="1012" y="111"/>
                    </a:lnTo>
                    <a:lnTo>
                      <a:pt x="1014" y="115"/>
                    </a:lnTo>
                    <a:lnTo>
                      <a:pt x="1015" y="118"/>
                    </a:lnTo>
                    <a:lnTo>
                      <a:pt x="1017" y="120"/>
                    </a:lnTo>
                    <a:lnTo>
                      <a:pt x="1018" y="122"/>
                    </a:lnTo>
                    <a:lnTo>
                      <a:pt x="1020" y="124"/>
                    </a:lnTo>
                    <a:lnTo>
                      <a:pt x="1021" y="125"/>
                    </a:lnTo>
                    <a:lnTo>
                      <a:pt x="1023" y="125"/>
                    </a:lnTo>
                    <a:lnTo>
                      <a:pt x="1024" y="125"/>
                    </a:lnTo>
                    <a:lnTo>
                      <a:pt x="1026" y="125"/>
                    </a:lnTo>
                    <a:lnTo>
                      <a:pt x="1027" y="124"/>
                    </a:lnTo>
                    <a:lnTo>
                      <a:pt x="1029" y="123"/>
                    </a:lnTo>
                    <a:lnTo>
                      <a:pt x="1030" y="121"/>
                    </a:lnTo>
                    <a:lnTo>
                      <a:pt x="1032" y="119"/>
                    </a:lnTo>
                    <a:lnTo>
                      <a:pt x="1033" y="117"/>
                    </a:lnTo>
                    <a:lnTo>
                      <a:pt x="1035" y="114"/>
                    </a:lnTo>
                    <a:lnTo>
                      <a:pt x="1036" y="111"/>
                    </a:lnTo>
                    <a:lnTo>
                      <a:pt x="1038" y="108"/>
                    </a:lnTo>
                    <a:lnTo>
                      <a:pt x="1040" y="106"/>
                    </a:lnTo>
                    <a:lnTo>
                      <a:pt x="1041" y="102"/>
                    </a:lnTo>
                    <a:lnTo>
                      <a:pt x="1042" y="99"/>
                    </a:lnTo>
                    <a:lnTo>
                      <a:pt x="1044" y="96"/>
                    </a:lnTo>
                    <a:lnTo>
                      <a:pt x="1046" y="93"/>
                    </a:lnTo>
                    <a:lnTo>
                      <a:pt x="1047" y="90"/>
                    </a:lnTo>
                    <a:lnTo>
                      <a:pt x="1049" y="87"/>
                    </a:lnTo>
                    <a:lnTo>
                      <a:pt x="1050" y="84"/>
                    </a:lnTo>
                    <a:lnTo>
                      <a:pt x="1052" y="82"/>
                    </a:lnTo>
                    <a:lnTo>
                      <a:pt x="1053" y="80"/>
                    </a:lnTo>
                    <a:lnTo>
                      <a:pt x="1055" y="77"/>
                    </a:lnTo>
                    <a:lnTo>
                      <a:pt x="1056" y="75"/>
                    </a:lnTo>
                    <a:lnTo>
                      <a:pt x="1058" y="73"/>
                    </a:lnTo>
                    <a:lnTo>
                      <a:pt x="1059" y="71"/>
                    </a:lnTo>
                    <a:lnTo>
                      <a:pt x="1061" y="70"/>
                    </a:lnTo>
                    <a:lnTo>
                      <a:pt x="1062" y="69"/>
                    </a:lnTo>
                    <a:lnTo>
                      <a:pt x="1064" y="67"/>
                    </a:lnTo>
                    <a:lnTo>
                      <a:pt x="1065" y="66"/>
                    </a:lnTo>
                    <a:lnTo>
                      <a:pt x="1067" y="65"/>
                    </a:lnTo>
                    <a:lnTo>
                      <a:pt x="1069" y="64"/>
                    </a:lnTo>
                    <a:lnTo>
                      <a:pt x="1070" y="64"/>
                    </a:lnTo>
                    <a:lnTo>
                      <a:pt x="1071" y="63"/>
                    </a:lnTo>
                    <a:lnTo>
                      <a:pt x="1073" y="62"/>
                    </a:lnTo>
                    <a:lnTo>
                      <a:pt x="1075" y="62"/>
                    </a:lnTo>
                    <a:lnTo>
                      <a:pt x="1076" y="61"/>
                    </a:lnTo>
                    <a:lnTo>
                      <a:pt x="1077" y="61"/>
                    </a:lnTo>
                    <a:lnTo>
                      <a:pt x="1079" y="60"/>
                    </a:lnTo>
                    <a:lnTo>
                      <a:pt x="1081" y="60"/>
                    </a:lnTo>
                    <a:lnTo>
                      <a:pt x="1082" y="59"/>
                    </a:lnTo>
                    <a:lnTo>
                      <a:pt x="1084" y="59"/>
                    </a:lnTo>
                    <a:lnTo>
                      <a:pt x="1085" y="58"/>
                    </a:lnTo>
                    <a:lnTo>
                      <a:pt x="1087" y="58"/>
                    </a:lnTo>
                    <a:lnTo>
                      <a:pt x="1088" y="57"/>
                    </a:lnTo>
                    <a:lnTo>
                      <a:pt x="1090" y="57"/>
                    </a:lnTo>
                    <a:lnTo>
                      <a:pt x="1091" y="56"/>
                    </a:lnTo>
                    <a:lnTo>
                      <a:pt x="1093" y="56"/>
                    </a:lnTo>
                    <a:lnTo>
                      <a:pt x="1094" y="55"/>
                    </a:lnTo>
                    <a:lnTo>
                      <a:pt x="1096" y="54"/>
                    </a:lnTo>
                    <a:lnTo>
                      <a:pt x="1097" y="53"/>
                    </a:lnTo>
                    <a:lnTo>
                      <a:pt x="1099" y="53"/>
                    </a:lnTo>
                    <a:lnTo>
                      <a:pt x="1100" y="52"/>
                    </a:lnTo>
                    <a:lnTo>
                      <a:pt x="1102" y="52"/>
                    </a:lnTo>
                    <a:lnTo>
                      <a:pt x="1103" y="51"/>
                    </a:lnTo>
                    <a:lnTo>
                      <a:pt x="1105" y="51"/>
                    </a:lnTo>
                    <a:lnTo>
                      <a:pt x="1106" y="51"/>
                    </a:lnTo>
                    <a:lnTo>
                      <a:pt x="1108" y="50"/>
                    </a:lnTo>
                    <a:lnTo>
                      <a:pt x="1109" y="50"/>
                    </a:lnTo>
                    <a:lnTo>
                      <a:pt x="1111" y="50"/>
                    </a:lnTo>
                    <a:lnTo>
                      <a:pt x="1113" y="50"/>
                    </a:lnTo>
                    <a:lnTo>
                      <a:pt x="1114" y="49"/>
                    </a:lnTo>
                    <a:lnTo>
                      <a:pt x="1115" y="49"/>
                    </a:lnTo>
                    <a:lnTo>
                      <a:pt x="1117" y="49"/>
                    </a:lnTo>
                    <a:lnTo>
                      <a:pt x="1119" y="49"/>
                    </a:lnTo>
                    <a:lnTo>
                      <a:pt x="1120" y="50"/>
                    </a:lnTo>
                    <a:lnTo>
                      <a:pt x="1122" y="50"/>
                    </a:lnTo>
                    <a:lnTo>
                      <a:pt x="1123" y="50"/>
                    </a:lnTo>
                    <a:lnTo>
                      <a:pt x="1125" y="50"/>
                    </a:lnTo>
                    <a:lnTo>
                      <a:pt x="1126" y="50"/>
                    </a:lnTo>
                    <a:lnTo>
                      <a:pt x="1128" y="50"/>
                    </a:lnTo>
                    <a:lnTo>
                      <a:pt x="1129" y="51"/>
                    </a:lnTo>
                    <a:lnTo>
                      <a:pt x="1131" y="51"/>
                    </a:lnTo>
                    <a:lnTo>
                      <a:pt x="1132" y="51"/>
                    </a:lnTo>
                    <a:lnTo>
                      <a:pt x="1134" y="51"/>
                    </a:lnTo>
                    <a:lnTo>
                      <a:pt x="1135" y="51"/>
                    </a:lnTo>
                    <a:lnTo>
                      <a:pt x="1137" y="52"/>
                    </a:lnTo>
                    <a:lnTo>
                      <a:pt x="1138" y="52"/>
                    </a:lnTo>
                    <a:lnTo>
                      <a:pt x="1140" y="52"/>
                    </a:lnTo>
                    <a:lnTo>
                      <a:pt x="1142" y="52"/>
                    </a:lnTo>
                    <a:lnTo>
                      <a:pt x="1143" y="52"/>
                    </a:lnTo>
                    <a:lnTo>
                      <a:pt x="1144" y="52"/>
                    </a:lnTo>
                    <a:lnTo>
                      <a:pt x="1146" y="51"/>
                    </a:lnTo>
                    <a:lnTo>
                      <a:pt x="1148" y="51"/>
                    </a:lnTo>
                    <a:lnTo>
                      <a:pt x="1149" y="51"/>
                    </a:lnTo>
                    <a:lnTo>
                      <a:pt x="1151" y="51"/>
                    </a:lnTo>
                    <a:lnTo>
                      <a:pt x="1152" y="51"/>
                    </a:lnTo>
                    <a:lnTo>
                      <a:pt x="1154" y="50"/>
                    </a:lnTo>
                    <a:lnTo>
                      <a:pt x="1155" y="50"/>
                    </a:lnTo>
                    <a:lnTo>
                      <a:pt x="1157" y="50"/>
                    </a:lnTo>
                    <a:lnTo>
                      <a:pt x="1158" y="49"/>
                    </a:lnTo>
                    <a:lnTo>
                      <a:pt x="1160" y="49"/>
                    </a:lnTo>
                    <a:lnTo>
                      <a:pt x="1161" y="49"/>
                    </a:lnTo>
                    <a:lnTo>
                      <a:pt x="1163" y="49"/>
                    </a:lnTo>
                    <a:lnTo>
                      <a:pt x="1164" y="48"/>
                    </a:lnTo>
                    <a:lnTo>
                      <a:pt x="1166" y="48"/>
                    </a:lnTo>
                    <a:lnTo>
                      <a:pt x="1167" y="47"/>
                    </a:lnTo>
                    <a:lnTo>
                      <a:pt x="1169" y="47"/>
                    </a:lnTo>
                    <a:lnTo>
                      <a:pt x="1170" y="47"/>
                    </a:lnTo>
                    <a:lnTo>
                      <a:pt x="1172" y="47"/>
                    </a:lnTo>
                    <a:lnTo>
                      <a:pt x="1173" y="47"/>
                    </a:lnTo>
                    <a:lnTo>
                      <a:pt x="1175" y="46"/>
                    </a:lnTo>
                    <a:lnTo>
                      <a:pt x="1176" y="46"/>
                    </a:lnTo>
                    <a:lnTo>
                      <a:pt x="1178" y="46"/>
                    </a:lnTo>
                    <a:lnTo>
                      <a:pt x="1180" y="46"/>
                    </a:lnTo>
                    <a:lnTo>
                      <a:pt x="1181" y="46"/>
                    </a:lnTo>
                    <a:lnTo>
                      <a:pt x="1182" y="46"/>
                    </a:lnTo>
                    <a:lnTo>
                      <a:pt x="1184" y="46"/>
                    </a:lnTo>
                    <a:lnTo>
                      <a:pt x="1186" y="46"/>
                    </a:lnTo>
                    <a:lnTo>
                      <a:pt x="1187" y="46"/>
                    </a:lnTo>
                    <a:lnTo>
                      <a:pt x="1188" y="46"/>
                    </a:lnTo>
                    <a:lnTo>
                      <a:pt x="1190" y="46"/>
                    </a:lnTo>
                    <a:lnTo>
                      <a:pt x="1192" y="46"/>
                    </a:lnTo>
                    <a:lnTo>
                      <a:pt x="1193" y="46"/>
                    </a:lnTo>
                    <a:lnTo>
                      <a:pt x="1195" y="46"/>
                    </a:lnTo>
                    <a:lnTo>
                      <a:pt x="1196" y="46"/>
                    </a:lnTo>
                    <a:lnTo>
                      <a:pt x="1198" y="46"/>
                    </a:lnTo>
                    <a:lnTo>
                      <a:pt x="1199" y="46"/>
                    </a:lnTo>
                    <a:lnTo>
                      <a:pt x="1201" y="46"/>
                    </a:lnTo>
                    <a:lnTo>
                      <a:pt x="1202" y="46"/>
                    </a:lnTo>
                    <a:lnTo>
                      <a:pt x="1204" y="46"/>
                    </a:lnTo>
                    <a:lnTo>
                      <a:pt x="1205" y="46"/>
                    </a:lnTo>
                    <a:lnTo>
                      <a:pt x="1207" y="46"/>
                    </a:lnTo>
                    <a:lnTo>
                      <a:pt x="1208" y="46"/>
                    </a:lnTo>
                    <a:lnTo>
                      <a:pt x="1210" y="46"/>
                    </a:lnTo>
                    <a:lnTo>
                      <a:pt x="1211" y="46"/>
                    </a:lnTo>
                    <a:lnTo>
                      <a:pt x="1213" y="46"/>
                    </a:lnTo>
                    <a:lnTo>
                      <a:pt x="1215" y="46"/>
                    </a:lnTo>
                    <a:lnTo>
                      <a:pt x="1216" y="46"/>
                    </a:lnTo>
                    <a:lnTo>
                      <a:pt x="1217" y="46"/>
                    </a:lnTo>
                    <a:lnTo>
                      <a:pt x="1219" y="46"/>
                    </a:lnTo>
                    <a:lnTo>
                      <a:pt x="1221" y="46"/>
                    </a:lnTo>
                    <a:lnTo>
                      <a:pt x="1222" y="46"/>
                    </a:lnTo>
                    <a:lnTo>
                      <a:pt x="1224" y="46"/>
                    </a:lnTo>
                    <a:lnTo>
                      <a:pt x="1225" y="47"/>
                    </a:lnTo>
                    <a:lnTo>
                      <a:pt x="1227" y="47"/>
                    </a:lnTo>
                    <a:lnTo>
                      <a:pt x="1228" y="47"/>
                    </a:lnTo>
                    <a:lnTo>
                      <a:pt x="1230" y="47"/>
                    </a:lnTo>
                    <a:lnTo>
                      <a:pt x="1231" y="48"/>
                    </a:lnTo>
                    <a:lnTo>
                      <a:pt x="1233" y="49"/>
                    </a:lnTo>
                    <a:lnTo>
                      <a:pt x="1234" y="49"/>
                    </a:lnTo>
                    <a:lnTo>
                      <a:pt x="1236" y="49"/>
                    </a:lnTo>
                    <a:lnTo>
                      <a:pt x="1237" y="50"/>
                    </a:lnTo>
                    <a:lnTo>
                      <a:pt x="1239" y="51"/>
                    </a:lnTo>
                    <a:lnTo>
                      <a:pt x="1240" y="51"/>
                    </a:lnTo>
                    <a:lnTo>
                      <a:pt x="1242" y="52"/>
                    </a:lnTo>
                    <a:lnTo>
                      <a:pt x="1243" y="52"/>
                    </a:lnTo>
                    <a:lnTo>
                      <a:pt x="1245" y="53"/>
                    </a:lnTo>
                    <a:lnTo>
                      <a:pt x="1246" y="54"/>
                    </a:lnTo>
                    <a:lnTo>
                      <a:pt x="1248" y="54"/>
                    </a:lnTo>
                    <a:lnTo>
                      <a:pt x="1249" y="55"/>
                    </a:lnTo>
                    <a:lnTo>
                      <a:pt x="1251" y="56"/>
                    </a:lnTo>
                    <a:lnTo>
                      <a:pt x="1253" y="57"/>
                    </a:lnTo>
                    <a:lnTo>
                      <a:pt x="1254" y="57"/>
                    </a:lnTo>
                    <a:lnTo>
                      <a:pt x="1255" y="58"/>
                    </a:lnTo>
                    <a:lnTo>
                      <a:pt x="1257" y="59"/>
                    </a:lnTo>
                    <a:lnTo>
                      <a:pt x="1259" y="59"/>
                    </a:lnTo>
                    <a:lnTo>
                      <a:pt x="1260" y="60"/>
                    </a:lnTo>
                    <a:lnTo>
                      <a:pt x="1261" y="60"/>
                    </a:lnTo>
                    <a:lnTo>
                      <a:pt x="1263" y="61"/>
                    </a:lnTo>
                    <a:lnTo>
                      <a:pt x="1265" y="62"/>
                    </a:lnTo>
                    <a:lnTo>
                      <a:pt x="1266" y="63"/>
                    </a:lnTo>
                    <a:lnTo>
                      <a:pt x="1268" y="63"/>
                    </a:lnTo>
                    <a:lnTo>
                      <a:pt x="1269" y="64"/>
                    </a:lnTo>
                    <a:lnTo>
                      <a:pt x="1271" y="64"/>
                    </a:lnTo>
                    <a:lnTo>
                      <a:pt x="1272" y="65"/>
                    </a:lnTo>
                    <a:lnTo>
                      <a:pt x="1274" y="65"/>
                    </a:lnTo>
                    <a:lnTo>
                      <a:pt x="1275" y="66"/>
                    </a:lnTo>
                    <a:lnTo>
                      <a:pt x="1277" y="66"/>
                    </a:lnTo>
                    <a:lnTo>
                      <a:pt x="1278" y="67"/>
                    </a:lnTo>
                    <a:lnTo>
                      <a:pt x="1280" y="67"/>
                    </a:lnTo>
                    <a:lnTo>
                      <a:pt x="1282" y="68"/>
                    </a:lnTo>
                    <a:lnTo>
                      <a:pt x="1283" y="68"/>
                    </a:lnTo>
                    <a:lnTo>
                      <a:pt x="1284" y="69"/>
                    </a:lnTo>
                    <a:lnTo>
                      <a:pt x="1286" y="69"/>
                    </a:lnTo>
                    <a:lnTo>
                      <a:pt x="1288" y="69"/>
                    </a:lnTo>
                    <a:lnTo>
                      <a:pt x="1289" y="70"/>
                    </a:lnTo>
                    <a:lnTo>
                      <a:pt x="1290" y="70"/>
                    </a:lnTo>
                    <a:lnTo>
                      <a:pt x="1292" y="70"/>
                    </a:lnTo>
                    <a:lnTo>
                      <a:pt x="1294" y="71"/>
                    </a:lnTo>
                    <a:lnTo>
                      <a:pt x="1295" y="71"/>
                    </a:lnTo>
                    <a:lnTo>
                      <a:pt x="1297" y="71"/>
                    </a:lnTo>
                    <a:lnTo>
                      <a:pt x="1298" y="71"/>
                    </a:lnTo>
                    <a:lnTo>
                      <a:pt x="1300" y="71"/>
                    </a:lnTo>
                    <a:lnTo>
                      <a:pt x="1301" y="71"/>
                    </a:lnTo>
                    <a:lnTo>
                      <a:pt x="1303" y="71"/>
                    </a:lnTo>
                    <a:lnTo>
                      <a:pt x="1304" y="71"/>
                    </a:lnTo>
                    <a:lnTo>
                      <a:pt x="1306" y="71"/>
                    </a:lnTo>
                    <a:lnTo>
                      <a:pt x="1307" y="71"/>
                    </a:lnTo>
                    <a:lnTo>
                      <a:pt x="1309" y="71"/>
                    </a:lnTo>
                    <a:lnTo>
                      <a:pt x="1310" y="70"/>
                    </a:lnTo>
                    <a:lnTo>
                      <a:pt x="1312" y="70"/>
                    </a:lnTo>
                    <a:lnTo>
                      <a:pt x="1313" y="69"/>
                    </a:lnTo>
                    <a:lnTo>
                      <a:pt x="1315" y="69"/>
                    </a:lnTo>
                    <a:lnTo>
                      <a:pt x="1316" y="68"/>
                    </a:lnTo>
                    <a:lnTo>
                      <a:pt x="1318" y="67"/>
                    </a:lnTo>
                    <a:lnTo>
                      <a:pt x="1319" y="66"/>
                    </a:lnTo>
                    <a:lnTo>
                      <a:pt x="1321" y="65"/>
                    </a:lnTo>
                    <a:lnTo>
                      <a:pt x="1322" y="64"/>
                    </a:lnTo>
                    <a:lnTo>
                      <a:pt x="1324" y="63"/>
                    </a:lnTo>
                    <a:lnTo>
                      <a:pt x="1326" y="62"/>
                    </a:lnTo>
                    <a:lnTo>
                      <a:pt x="1327" y="61"/>
                    </a:lnTo>
                    <a:lnTo>
                      <a:pt x="1328" y="60"/>
                    </a:lnTo>
                    <a:lnTo>
                      <a:pt x="1330" y="59"/>
                    </a:lnTo>
                    <a:lnTo>
                      <a:pt x="1332" y="58"/>
                    </a:lnTo>
                    <a:lnTo>
                      <a:pt x="1333" y="57"/>
                    </a:lnTo>
                    <a:lnTo>
                      <a:pt x="1334" y="55"/>
                    </a:lnTo>
                    <a:lnTo>
                      <a:pt x="1336" y="54"/>
                    </a:lnTo>
                    <a:lnTo>
                      <a:pt x="1338" y="53"/>
                    </a:lnTo>
                    <a:lnTo>
                      <a:pt x="1339" y="52"/>
                    </a:lnTo>
                    <a:lnTo>
                      <a:pt x="1341" y="51"/>
                    </a:lnTo>
                    <a:lnTo>
                      <a:pt x="1342" y="50"/>
                    </a:lnTo>
                    <a:lnTo>
                      <a:pt x="1344" y="49"/>
                    </a:lnTo>
                    <a:lnTo>
                      <a:pt x="1345" y="48"/>
                    </a:lnTo>
                    <a:lnTo>
                      <a:pt x="1347" y="47"/>
                    </a:lnTo>
                    <a:lnTo>
                      <a:pt x="1348" y="47"/>
                    </a:lnTo>
                    <a:lnTo>
                      <a:pt x="1350" y="46"/>
                    </a:lnTo>
                    <a:lnTo>
                      <a:pt x="1351" y="46"/>
                    </a:lnTo>
                    <a:lnTo>
                      <a:pt x="1353" y="46"/>
                    </a:lnTo>
                    <a:lnTo>
                      <a:pt x="1355" y="46"/>
                    </a:lnTo>
                    <a:lnTo>
                      <a:pt x="1356" y="46"/>
                    </a:lnTo>
                    <a:lnTo>
                      <a:pt x="1357" y="46"/>
                    </a:lnTo>
                    <a:lnTo>
                      <a:pt x="1359" y="46"/>
                    </a:lnTo>
                    <a:lnTo>
                      <a:pt x="1361" y="46"/>
                    </a:lnTo>
                    <a:lnTo>
                      <a:pt x="1362" y="46"/>
                    </a:lnTo>
                    <a:lnTo>
                      <a:pt x="1363" y="47"/>
                    </a:lnTo>
                    <a:lnTo>
                      <a:pt x="1365" y="47"/>
                    </a:lnTo>
                    <a:lnTo>
                      <a:pt x="1367" y="48"/>
                    </a:lnTo>
                    <a:lnTo>
                      <a:pt x="1368" y="49"/>
                    </a:lnTo>
                    <a:lnTo>
                      <a:pt x="1370" y="50"/>
                    </a:lnTo>
                    <a:lnTo>
                      <a:pt x="1371" y="50"/>
                    </a:lnTo>
                    <a:lnTo>
                      <a:pt x="1373" y="51"/>
                    </a:lnTo>
                    <a:lnTo>
                      <a:pt x="1374" y="52"/>
                    </a:lnTo>
                    <a:lnTo>
                      <a:pt x="1376" y="52"/>
                    </a:lnTo>
                    <a:lnTo>
                      <a:pt x="1377" y="53"/>
                    </a:lnTo>
                    <a:lnTo>
                      <a:pt x="1379" y="54"/>
                    </a:lnTo>
                    <a:lnTo>
                      <a:pt x="1380" y="54"/>
                    </a:lnTo>
                    <a:lnTo>
                      <a:pt x="1382" y="55"/>
                    </a:lnTo>
                    <a:lnTo>
                      <a:pt x="1383" y="56"/>
                    </a:lnTo>
                    <a:lnTo>
                      <a:pt x="1385" y="56"/>
                    </a:lnTo>
                    <a:lnTo>
                      <a:pt x="1386" y="57"/>
                    </a:lnTo>
                    <a:lnTo>
                      <a:pt x="1388" y="57"/>
                    </a:lnTo>
                    <a:lnTo>
                      <a:pt x="1389" y="57"/>
                    </a:lnTo>
                    <a:lnTo>
                      <a:pt x="1391" y="57"/>
                    </a:lnTo>
                    <a:lnTo>
                      <a:pt x="1392" y="57"/>
                    </a:lnTo>
                    <a:lnTo>
                      <a:pt x="1394" y="58"/>
                    </a:lnTo>
                    <a:lnTo>
                      <a:pt x="1395" y="57"/>
                    </a:lnTo>
                    <a:lnTo>
                      <a:pt x="1397" y="57"/>
                    </a:lnTo>
                    <a:lnTo>
                      <a:pt x="1399" y="57"/>
                    </a:lnTo>
                    <a:lnTo>
                      <a:pt x="1400" y="57"/>
                    </a:lnTo>
                    <a:lnTo>
                      <a:pt x="1401" y="56"/>
                    </a:lnTo>
                    <a:lnTo>
                      <a:pt x="1403" y="56"/>
                    </a:lnTo>
                    <a:lnTo>
                      <a:pt x="1405" y="56"/>
                    </a:lnTo>
                    <a:lnTo>
                      <a:pt x="1406" y="55"/>
                    </a:lnTo>
                    <a:lnTo>
                      <a:pt x="1408" y="54"/>
                    </a:lnTo>
                    <a:lnTo>
                      <a:pt x="1409" y="54"/>
                    </a:lnTo>
                    <a:lnTo>
                      <a:pt x="1411" y="53"/>
                    </a:lnTo>
                    <a:lnTo>
                      <a:pt x="1412" y="53"/>
                    </a:lnTo>
                    <a:lnTo>
                      <a:pt x="1414" y="52"/>
                    </a:lnTo>
                    <a:lnTo>
                      <a:pt x="1415" y="52"/>
                    </a:lnTo>
                    <a:lnTo>
                      <a:pt x="1417" y="51"/>
                    </a:lnTo>
                    <a:lnTo>
                      <a:pt x="1418" y="51"/>
                    </a:lnTo>
                    <a:lnTo>
                      <a:pt x="1420" y="51"/>
                    </a:lnTo>
                    <a:lnTo>
                      <a:pt x="1421" y="50"/>
                    </a:lnTo>
                    <a:lnTo>
                      <a:pt x="1423" y="50"/>
                    </a:lnTo>
                    <a:lnTo>
                      <a:pt x="1424" y="50"/>
                    </a:lnTo>
                    <a:lnTo>
                      <a:pt x="1426" y="49"/>
                    </a:lnTo>
                    <a:lnTo>
                      <a:pt x="1428" y="49"/>
                    </a:lnTo>
                    <a:lnTo>
                      <a:pt x="1429" y="49"/>
                    </a:lnTo>
                    <a:lnTo>
                      <a:pt x="1430" y="49"/>
                    </a:lnTo>
                    <a:lnTo>
                      <a:pt x="1432" y="49"/>
                    </a:lnTo>
                    <a:lnTo>
                      <a:pt x="1434" y="49"/>
                    </a:lnTo>
                    <a:lnTo>
                      <a:pt x="1435" y="50"/>
                    </a:lnTo>
                    <a:lnTo>
                      <a:pt x="1437" y="50"/>
                    </a:lnTo>
                    <a:lnTo>
                      <a:pt x="1438" y="50"/>
                    </a:lnTo>
                    <a:lnTo>
                      <a:pt x="1440" y="50"/>
                    </a:lnTo>
                    <a:lnTo>
                      <a:pt x="1441" y="51"/>
                    </a:lnTo>
                    <a:lnTo>
                      <a:pt x="1443" y="51"/>
                    </a:lnTo>
                    <a:lnTo>
                      <a:pt x="1444" y="52"/>
                    </a:lnTo>
                    <a:lnTo>
                      <a:pt x="1446" y="52"/>
                    </a:lnTo>
                    <a:lnTo>
                      <a:pt x="1447" y="52"/>
                    </a:lnTo>
                    <a:lnTo>
                      <a:pt x="1449" y="53"/>
                    </a:lnTo>
                    <a:lnTo>
                      <a:pt x="1450" y="53"/>
                    </a:lnTo>
                    <a:lnTo>
                      <a:pt x="1452" y="53"/>
                    </a:lnTo>
                    <a:lnTo>
                      <a:pt x="1453" y="54"/>
                    </a:lnTo>
                    <a:lnTo>
                      <a:pt x="1455" y="54"/>
                    </a:lnTo>
                    <a:lnTo>
                      <a:pt x="1456" y="54"/>
                    </a:lnTo>
                    <a:lnTo>
                      <a:pt x="1458" y="54"/>
                    </a:lnTo>
                    <a:lnTo>
                      <a:pt x="1459" y="54"/>
                    </a:lnTo>
                    <a:lnTo>
                      <a:pt x="1461" y="54"/>
                    </a:lnTo>
                    <a:lnTo>
                      <a:pt x="1462" y="54"/>
                    </a:lnTo>
                    <a:lnTo>
                      <a:pt x="1464" y="54"/>
                    </a:lnTo>
                    <a:lnTo>
                      <a:pt x="1465" y="54"/>
                    </a:lnTo>
                    <a:lnTo>
                      <a:pt x="1467" y="53"/>
                    </a:lnTo>
                    <a:lnTo>
                      <a:pt x="1468" y="53"/>
                    </a:lnTo>
                    <a:lnTo>
                      <a:pt x="1470" y="53"/>
                    </a:lnTo>
                    <a:lnTo>
                      <a:pt x="1472" y="52"/>
                    </a:lnTo>
                    <a:lnTo>
                      <a:pt x="1473" y="51"/>
                    </a:lnTo>
                    <a:lnTo>
                      <a:pt x="1474" y="51"/>
                    </a:lnTo>
                    <a:lnTo>
                      <a:pt x="1476" y="50"/>
                    </a:lnTo>
                    <a:lnTo>
                      <a:pt x="1478" y="49"/>
                    </a:lnTo>
                    <a:lnTo>
                      <a:pt x="1479" y="48"/>
                    </a:lnTo>
                    <a:lnTo>
                      <a:pt x="1481" y="47"/>
                    </a:lnTo>
                    <a:lnTo>
                      <a:pt x="1482" y="46"/>
                    </a:lnTo>
                    <a:lnTo>
                      <a:pt x="1484" y="46"/>
                    </a:lnTo>
                    <a:lnTo>
                      <a:pt x="1485" y="45"/>
                    </a:lnTo>
                    <a:lnTo>
                      <a:pt x="1487" y="44"/>
                    </a:lnTo>
                    <a:lnTo>
                      <a:pt x="1488" y="43"/>
                    </a:lnTo>
                    <a:lnTo>
                      <a:pt x="1490" y="42"/>
                    </a:lnTo>
                    <a:lnTo>
                      <a:pt x="1491" y="41"/>
                    </a:lnTo>
                    <a:lnTo>
                      <a:pt x="1493" y="40"/>
                    </a:lnTo>
                    <a:lnTo>
                      <a:pt x="1494" y="40"/>
                    </a:lnTo>
                    <a:lnTo>
                      <a:pt x="1496" y="39"/>
                    </a:lnTo>
                    <a:lnTo>
                      <a:pt x="1497" y="38"/>
                    </a:lnTo>
                    <a:lnTo>
                      <a:pt x="1499" y="38"/>
                    </a:lnTo>
                    <a:lnTo>
                      <a:pt x="1501" y="38"/>
                    </a:lnTo>
                    <a:lnTo>
                      <a:pt x="1502" y="37"/>
                    </a:lnTo>
                    <a:lnTo>
                      <a:pt x="1503" y="37"/>
                    </a:lnTo>
                    <a:lnTo>
                      <a:pt x="1505" y="37"/>
                    </a:lnTo>
                    <a:lnTo>
                      <a:pt x="1507" y="37"/>
                    </a:lnTo>
                    <a:lnTo>
                      <a:pt x="1508" y="37"/>
                    </a:lnTo>
                    <a:lnTo>
                      <a:pt x="1510" y="37"/>
                    </a:lnTo>
                    <a:lnTo>
                      <a:pt x="1511" y="37"/>
                    </a:lnTo>
                    <a:lnTo>
                      <a:pt x="1513" y="38"/>
                    </a:lnTo>
                    <a:lnTo>
                      <a:pt x="1514" y="38"/>
                    </a:lnTo>
                    <a:lnTo>
                      <a:pt x="1516" y="39"/>
                    </a:lnTo>
                    <a:lnTo>
                      <a:pt x="1517" y="39"/>
                    </a:lnTo>
                    <a:lnTo>
                      <a:pt x="1519" y="40"/>
                    </a:lnTo>
                    <a:lnTo>
                      <a:pt x="1520" y="40"/>
                    </a:lnTo>
                    <a:lnTo>
                      <a:pt x="1522" y="41"/>
                    </a:lnTo>
                    <a:lnTo>
                      <a:pt x="1523" y="42"/>
                    </a:lnTo>
                    <a:lnTo>
                      <a:pt x="1525" y="43"/>
                    </a:lnTo>
                    <a:lnTo>
                      <a:pt x="1526" y="44"/>
                    </a:lnTo>
                    <a:lnTo>
                      <a:pt x="1528" y="44"/>
                    </a:lnTo>
                    <a:lnTo>
                      <a:pt x="1529" y="45"/>
                    </a:lnTo>
                    <a:lnTo>
                      <a:pt x="1531" y="46"/>
                    </a:lnTo>
                    <a:lnTo>
                      <a:pt x="1532" y="46"/>
                    </a:lnTo>
                    <a:lnTo>
                      <a:pt x="1534" y="47"/>
                    </a:lnTo>
                    <a:lnTo>
                      <a:pt x="1535" y="48"/>
                    </a:lnTo>
                    <a:lnTo>
                      <a:pt x="1537" y="48"/>
                    </a:lnTo>
                    <a:lnTo>
                      <a:pt x="1539" y="49"/>
                    </a:lnTo>
                    <a:lnTo>
                      <a:pt x="1540" y="49"/>
                    </a:lnTo>
                    <a:lnTo>
                      <a:pt x="1541" y="50"/>
                    </a:lnTo>
                    <a:lnTo>
                      <a:pt x="1543" y="50"/>
                    </a:lnTo>
                    <a:lnTo>
                      <a:pt x="1545" y="50"/>
                    </a:lnTo>
                    <a:lnTo>
                      <a:pt x="1546" y="51"/>
                    </a:lnTo>
                    <a:lnTo>
                      <a:pt x="1547" y="51"/>
                    </a:lnTo>
                    <a:lnTo>
                      <a:pt x="1549" y="51"/>
                    </a:lnTo>
                    <a:lnTo>
                      <a:pt x="1551" y="51"/>
                    </a:lnTo>
                    <a:lnTo>
                      <a:pt x="1552" y="51"/>
                    </a:lnTo>
                    <a:lnTo>
                      <a:pt x="1554" y="51"/>
                    </a:lnTo>
                    <a:lnTo>
                      <a:pt x="1555" y="51"/>
                    </a:lnTo>
                    <a:lnTo>
                      <a:pt x="1557" y="51"/>
                    </a:lnTo>
                    <a:lnTo>
                      <a:pt x="1558" y="51"/>
                    </a:lnTo>
                    <a:lnTo>
                      <a:pt x="1560" y="51"/>
                    </a:lnTo>
                    <a:lnTo>
                      <a:pt x="1561" y="50"/>
                    </a:lnTo>
                    <a:lnTo>
                      <a:pt x="1563" y="50"/>
                    </a:lnTo>
                    <a:lnTo>
                      <a:pt x="1564" y="50"/>
                    </a:lnTo>
                    <a:lnTo>
                      <a:pt x="1566" y="50"/>
                    </a:lnTo>
                    <a:lnTo>
                      <a:pt x="1567" y="50"/>
                    </a:lnTo>
                    <a:lnTo>
                      <a:pt x="1569" y="50"/>
                    </a:lnTo>
                    <a:lnTo>
                      <a:pt x="1570" y="50"/>
                    </a:lnTo>
                    <a:lnTo>
                      <a:pt x="1572" y="50"/>
                    </a:lnTo>
                    <a:lnTo>
                      <a:pt x="1574" y="50"/>
                    </a:lnTo>
                    <a:lnTo>
                      <a:pt x="1575" y="50"/>
                    </a:lnTo>
                    <a:lnTo>
                      <a:pt x="1576" y="50"/>
                    </a:lnTo>
                    <a:lnTo>
                      <a:pt x="1578" y="50"/>
                    </a:lnTo>
                    <a:lnTo>
                      <a:pt x="1580" y="50"/>
                    </a:lnTo>
                    <a:lnTo>
                      <a:pt x="1581" y="50"/>
                    </a:lnTo>
                    <a:lnTo>
                      <a:pt x="1583" y="50"/>
                    </a:lnTo>
                    <a:lnTo>
                      <a:pt x="1584" y="50"/>
                    </a:lnTo>
                    <a:lnTo>
                      <a:pt x="1586" y="50"/>
                    </a:lnTo>
                    <a:lnTo>
                      <a:pt x="1587" y="50"/>
                    </a:lnTo>
                    <a:lnTo>
                      <a:pt x="1589" y="50"/>
                    </a:lnTo>
                    <a:lnTo>
                      <a:pt x="1590" y="51"/>
                    </a:lnTo>
                    <a:lnTo>
                      <a:pt x="1592" y="51"/>
                    </a:lnTo>
                    <a:lnTo>
                      <a:pt x="1593" y="51"/>
                    </a:lnTo>
                    <a:lnTo>
                      <a:pt x="1595" y="51"/>
                    </a:lnTo>
                    <a:lnTo>
                      <a:pt x="1596" y="51"/>
                    </a:lnTo>
                    <a:lnTo>
                      <a:pt x="1598" y="51"/>
                    </a:lnTo>
                    <a:lnTo>
                      <a:pt x="1599" y="51"/>
                    </a:lnTo>
                    <a:lnTo>
                      <a:pt x="1601" y="51"/>
                    </a:lnTo>
                    <a:lnTo>
                      <a:pt x="1602" y="51"/>
                    </a:lnTo>
                    <a:lnTo>
                      <a:pt x="1604" y="51"/>
                    </a:lnTo>
                    <a:lnTo>
                      <a:pt x="1605" y="51"/>
                    </a:lnTo>
                    <a:lnTo>
                      <a:pt x="1607" y="50"/>
                    </a:lnTo>
                    <a:lnTo>
                      <a:pt x="1608" y="50"/>
                    </a:lnTo>
                    <a:lnTo>
                      <a:pt x="1610" y="50"/>
                    </a:lnTo>
                    <a:lnTo>
                      <a:pt x="1612" y="50"/>
                    </a:lnTo>
                    <a:lnTo>
                      <a:pt x="1613" y="49"/>
                    </a:lnTo>
                    <a:lnTo>
                      <a:pt x="1614" y="49"/>
                    </a:lnTo>
                    <a:lnTo>
                      <a:pt x="1616" y="48"/>
                    </a:lnTo>
                    <a:lnTo>
                      <a:pt x="1618" y="48"/>
                    </a:lnTo>
                    <a:lnTo>
                      <a:pt x="1619" y="47"/>
                    </a:lnTo>
                    <a:lnTo>
                      <a:pt x="1620" y="47"/>
                    </a:lnTo>
                    <a:lnTo>
                      <a:pt x="1622" y="46"/>
                    </a:lnTo>
                    <a:lnTo>
                      <a:pt x="1624" y="46"/>
                    </a:lnTo>
                    <a:lnTo>
                      <a:pt x="1625" y="45"/>
                    </a:lnTo>
                    <a:lnTo>
                      <a:pt x="1627" y="44"/>
                    </a:lnTo>
                    <a:lnTo>
                      <a:pt x="1628" y="44"/>
                    </a:lnTo>
                    <a:lnTo>
                      <a:pt x="1630" y="43"/>
                    </a:lnTo>
                    <a:lnTo>
                      <a:pt x="1631" y="42"/>
                    </a:lnTo>
                    <a:lnTo>
                      <a:pt x="1633" y="41"/>
                    </a:lnTo>
                    <a:lnTo>
                      <a:pt x="1634" y="41"/>
                    </a:lnTo>
                    <a:lnTo>
                      <a:pt x="1636" y="40"/>
                    </a:lnTo>
                    <a:lnTo>
                      <a:pt x="1637" y="40"/>
                    </a:lnTo>
                    <a:lnTo>
                      <a:pt x="1639" y="39"/>
                    </a:lnTo>
                    <a:lnTo>
                      <a:pt x="1641" y="38"/>
                    </a:lnTo>
                    <a:lnTo>
                      <a:pt x="1642" y="38"/>
                    </a:lnTo>
                    <a:lnTo>
                      <a:pt x="1643" y="37"/>
                    </a:lnTo>
                    <a:lnTo>
                      <a:pt x="1645" y="37"/>
                    </a:lnTo>
                    <a:lnTo>
                      <a:pt x="1647" y="36"/>
                    </a:lnTo>
                    <a:lnTo>
                      <a:pt x="1648" y="36"/>
                    </a:lnTo>
                    <a:lnTo>
                      <a:pt x="1649" y="35"/>
                    </a:lnTo>
                    <a:lnTo>
                      <a:pt x="1651" y="35"/>
                    </a:lnTo>
                    <a:lnTo>
                      <a:pt x="1653" y="35"/>
                    </a:lnTo>
                    <a:lnTo>
                      <a:pt x="1654" y="35"/>
                    </a:lnTo>
                    <a:lnTo>
                      <a:pt x="1656" y="35"/>
                    </a:lnTo>
                    <a:lnTo>
                      <a:pt x="1657" y="35"/>
                    </a:lnTo>
                    <a:lnTo>
                      <a:pt x="1659" y="35"/>
                    </a:lnTo>
                    <a:lnTo>
                      <a:pt x="1660" y="35"/>
                    </a:lnTo>
                    <a:lnTo>
                      <a:pt x="1662" y="35"/>
                    </a:lnTo>
                    <a:lnTo>
                      <a:pt x="1663" y="35"/>
                    </a:lnTo>
                    <a:lnTo>
                      <a:pt x="1665" y="35"/>
                    </a:lnTo>
                    <a:lnTo>
                      <a:pt x="1666" y="36"/>
                    </a:lnTo>
                    <a:lnTo>
                      <a:pt x="1668" y="36"/>
                    </a:lnTo>
                    <a:lnTo>
                      <a:pt x="1669" y="37"/>
                    </a:lnTo>
                    <a:lnTo>
                      <a:pt x="1671" y="37"/>
                    </a:lnTo>
                    <a:lnTo>
                      <a:pt x="1672" y="38"/>
                    </a:lnTo>
                    <a:lnTo>
                      <a:pt x="1674" y="38"/>
                    </a:lnTo>
                    <a:lnTo>
                      <a:pt x="1675" y="39"/>
                    </a:lnTo>
                    <a:lnTo>
                      <a:pt x="1677" y="39"/>
                    </a:lnTo>
                    <a:lnTo>
                      <a:pt x="1678" y="40"/>
                    </a:lnTo>
                    <a:lnTo>
                      <a:pt x="1680" y="40"/>
                    </a:lnTo>
                    <a:lnTo>
                      <a:pt x="1681" y="41"/>
                    </a:lnTo>
                    <a:lnTo>
                      <a:pt x="1683" y="41"/>
                    </a:lnTo>
                    <a:lnTo>
                      <a:pt x="1685" y="42"/>
                    </a:lnTo>
                    <a:lnTo>
                      <a:pt x="1686" y="43"/>
                    </a:lnTo>
                    <a:lnTo>
                      <a:pt x="1687" y="43"/>
                    </a:lnTo>
                    <a:lnTo>
                      <a:pt x="1689" y="43"/>
                    </a:lnTo>
                    <a:lnTo>
                      <a:pt x="1691" y="44"/>
                    </a:lnTo>
                    <a:lnTo>
                      <a:pt x="1692" y="44"/>
                    </a:lnTo>
                    <a:lnTo>
                      <a:pt x="1694" y="44"/>
                    </a:lnTo>
                    <a:lnTo>
                      <a:pt x="1695" y="45"/>
                    </a:lnTo>
                    <a:lnTo>
                      <a:pt x="1697" y="45"/>
                    </a:lnTo>
                    <a:lnTo>
                      <a:pt x="1698" y="45"/>
                    </a:lnTo>
                    <a:lnTo>
                      <a:pt x="1700" y="45"/>
                    </a:lnTo>
                    <a:lnTo>
                      <a:pt x="1701" y="45"/>
                    </a:lnTo>
                    <a:lnTo>
                      <a:pt x="1703" y="45"/>
                    </a:lnTo>
                    <a:lnTo>
                      <a:pt x="1704" y="45"/>
                    </a:lnTo>
                    <a:lnTo>
                      <a:pt x="1706" y="46"/>
                    </a:lnTo>
                    <a:lnTo>
                      <a:pt x="1707" y="46"/>
                    </a:lnTo>
                    <a:lnTo>
                      <a:pt x="1709" y="46"/>
                    </a:lnTo>
                    <a:lnTo>
                      <a:pt x="1710" y="46"/>
                    </a:lnTo>
                    <a:lnTo>
                      <a:pt x="1712" y="46"/>
                    </a:lnTo>
                    <a:lnTo>
                      <a:pt x="1714" y="46"/>
                    </a:lnTo>
                    <a:lnTo>
                      <a:pt x="1715" y="46"/>
                    </a:lnTo>
                    <a:lnTo>
                      <a:pt x="1716" y="47"/>
                    </a:lnTo>
                    <a:lnTo>
                      <a:pt x="1718" y="47"/>
                    </a:lnTo>
                    <a:lnTo>
                      <a:pt x="1720" y="47"/>
                    </a:lnTo>
                    <a:lnTo>
                      <a:pt x="1721" y="48"/>
                    </a:lnTo>
                    <a:lnTo>
                      <a:pt x="1722" y="49"/>
                    </a:lnTo>
                    <a:lnTo>
                      <a:pt x="1724" y="49"/>
                    </a:lnTo>
                    <a:lnTo>
                      <a:pt x="1726" y="50"/>
                    </a:lnTo>
                    <a:lnTo>
                      <a:pt x="1727" y="50"/>
                    </a:lnTo>
                    <a:lnTo>
                      <a:pt x="1729" y="51"/>
                    </a:lnTo>
                    <a:lnTo>
                      <a:pt x="1730" y="52"/>
                    </a:lnTo>
                    <a:lnTo>
                      <a:pt x="1732" y="53"/>
                    </a:lnTo>
                    <a:lnTo>
                      <a:pt x="1733" y="54"/>
                    </a:lnTo>
                    <a:lnTo>
                      <a:pt x="1735" y="54"/>
                    </a:lnTo>
                    <a:lnTo>
                      <a:pt x="1736" y="56"/>
                    </a:lnTo>
                    <a:lnTo>
                      <a:pt x="1738" y="57"/>
                    </a:lnTo>
                    <a:lnTo>
                      <a:pt x="1739" y="57"/>
                    </a:lnTo>
                    <a:lnTo>
                      <a:pt x="1741" y="58"/>
                    </a:lnTo>
                    <a:lnTo>
                      <a:pt x="1742" y="59"/>
                    </a:lnTo>
                    <a:lnTo>
                      <a:pt x="1744" y="60"/>
                    </a:lnTo>
                    <a:lnTo>
                      <a:pt x="1745" y="61"/>
                    </a:lnTo>
                    <a:lnTo>
                      <a:pt x="1747" y="62"/>
                    </a:lnTo>
                    <a:lnTo>
                      <a:pt x="1748" y="63"/>
                    </a:lnTo>
                    <a:lnTo>
                      <a:pt x="1750" y="63"/>
                    </a:lnTo>
                    <a:lnTo>
                      <a:pt x="1751" y="64"/>
                    </a:lnTo>
                    <a:lnTo>
                      <a:pt x="1753" y="64"/>
                    </a:lnTo>
                    <a:lnTo>
                      <a:pt x="1754" y="65"/>
                    </a:lnTo>
                    <a:lnTo>
                      <a:pt x="1756" y="65"/>
                    </a:lnTo>
                    <a:lnTo>
                      <a:pt x="1758" y="66"/>
                    </a:lnTo>
                    <a:lnTo>
                      <a:pt x="1759" y="66"/>
                    </a:lnTo>
                    <a:lnTo>
                      <a:pt x="1760" y="66"/>
                    </a:lnTo>
                    <a:lnTo>
                      <a:pt x="1762" y="67"/>
                    </a:lnTo>
                    <a:lnTo>
                      <a:pt x="1764" y="67"/>
                    </a:lnTo>
                    <a:lnTo>
                      <a:pt x="1765" y="68"/>
                    </a:lnTo>
                    <a:lnTo>
                      <a:pt x="1767" y="68"/>
                    </a:lnTo>
                    <a:lnTo>
                      <a:pt x="1768" y="68"/>
                    </a:lnTo>
                    <a:lnTo>
                      <a:pt x="1770" y="69"/>
                    </a:lnTo>
                    <a:lnTo>
                      <a:pt x="1771" y="69"/>
                    </a:lnTo>
                    <a:lnTo>
                      <a:pt x="1773" y="70"/>
                    </a:lnTo>
                    <a:lnTo>
                      <a:pt x="1774" y="71"/>
                    </a:lnTo>
                    <a:lnTo>
                      <a:pt x="1776" y="71"/>
                    </a:lnTo>
                    <a:lnTo>
                      <a:pt x="1777" y="72"/>
                    </a:lnTo>
                    <a:lnTo>
                      <a:pt x="1779" y="74"/>
                    </a:lnTo>
                    <a:lnTo>
                      <a:pt x="1780" y="75"/>
                    </a:lnTo>
                    <a:lnTo>
                      <a:pt x="1782" y="76"/>
                    </a:lnTo>
                    <a:lnTo>
                      <a:pt x="1783" y="78"/>
                    </a:lnTo>
                    <a:lnTo>
                      <a:pt x="1785" y="79"/>
                    </a:lnTo>
                    <a:lnTo>
                      <a:pt x="1787" y="81"/>
                    </a:lnTo>
                    <a:lnTo>
                      <a:pt x="1788" y="83"/>
                    </a:lnTo>
                    <a:lnTo>
                      <a:pt x="1789" y="85"/>
                    </a:lnTo>
                    <a:lnTo>
                      <a:pt x="1791" y="87"/>
                    </a:lnTo>
                    <a:lnTo>
                      <a:pt x="1793" y="89"/>
                    </a:lnTo>
                    <a:lnTo>
                      <a:pt x="1794" y="91"/>
                    </a:lnTo>
                    <a:lnTo>
                      <a:pt x="1796" y="93"/>
                    </a:lnTo>
                    <a:lnTo>
                      <a:pt x="1797" y="95"/>
                    </a:lnTo>
                    <a:lnTo>
                      <a:pt x="1799" y="97"/>
                    </a:lnTo>
                    <a:lnTo>
                      <a:pt x="1800" y="100"/>
                    </a:lnTo>
                    <a:lnTo>
                      <a:pt x="1802" y="102"/>
                    </a:lnTo>
                    <a:lnTo>
                      <a:pt x="1803" y="103"/>
                    </a:lnTo>
                    <a:lnTo>
                      <a:pt x="1805" y="105"/>
                    </a:lnTo>
                    <a:lnTo>
                      <a:pt x="1806" y="107"/>
                    </a:lnTo>
                    <a:lnTo>
                      <a:pt x="1808" y="108"/>
                    </a:lnTo>
                    <a:lnTo>
                      <a:pt x="1809" y="109"/>
                    </a:lnTo>
                    <a:lnTo>
                      <a:pt x="1811" y="110"/>
                    </a:lnTo>
                    <a:lnTo>
                      <a:pt x="1812" y="111"/>
                    </a:lnTo>
                    <a:lnTo>
                      <a:pt x="1814" y="111"/>
                    </a:lnTo>
                    <a:lnTo>
                      <a:pt x="1815" y="111"/>
                    </a:lnTo>
                    <a:lnTo>
                      <a:pt x="1817" y="111"/>
                    </a:lnTo>
                    <a:lnTo>
                      <a:pt x="1818" y="111"/>
                    </a:lnTo>
                    <a:lnTo>
                      <a:pt x="1820" y="110"/>
                    </a:lnTo>
                    <a:lnTo>
                      <a:pt x="1821" y="109"/>
                    </a:lnTo>
                    <a:lnTo>
                      <a:pt x="1823" y="108"/>
                    </a:lnTo>
                    <a:lnTo>
                      <a:pt x="1824" y="107"/>
                    </a:lnTo>
                    <a:lnTo>
                      <a:pt x="1826" y="106"/>
                    </a:lnTo>
                    <a:lnTo>
                      <a:pt x="1827" y="104"/>
                    </a:lnTo>
                    <a:lnTo>
                      <a:pt x="1829" y="102"/>
                    </a:lnTo>
                    <a:lnTo>
                      <a:pt x="1831" y="100"/>
                    </a:lnTo>
                    <a:lnTo>
                      <a:pt x="1832" y="98"/>
                    </a:lnTo>
                    <a:lnTo>
                      <a:pt x="1833" y="96"/>
                    </a:lnTo>
                    <a:lnTo>
                      <a:pt x="1835" y="94"/>
                    </a:lnTo>
                    <a:lnTo>
                      <a:pt x="1837" y="92"/>
                    </a:lnTo>
                    <a:lnTo>
                      <a:pt x="1838" y="90"/>
                    </a:lnTo>
                    <a:lnTo>
                      <a:pt x="1840" y="88"/>
                    </a:lnTo>
                    <a:lnTo>
                      <a:pt x="1841" y="86"/>
                    </a:lnTo>
                    <a:lnTo>
                      <a:pt x="1843" y="84"/>
                    </a:lnTo>
                    <a:lnTo>
                      <a:pt x="1844" y="83"/>
                    </a:lnTo>
                    <a:lnTo>
                      <a:pt x="1846" y="81"/>
                    </a:lnTo>
                    <a:lnTo>
                      <a:pt x="1847" y="80"/>
                    </a:lnTo>
                    <a:lnTo>
                      <a:pt x="1849" y="78"/>
                    </a:lnTo>
                    <a:lnTo>
                      <a:pt x="1850" y="77"/>
                    </a:lnTo>
                    <a:lnTo>
                      <a:pt x="1852" y="77"/>
                    </a:lnTo>
                    <a:lnTo>
                      <a:pt x="1853" y="76"/>
                    </a:lnTo>
                    <a:lnTo>
                      <a:pt x="1855" y="75"/>
                    </a:lnTo>
                    <a:lnTo>
                      <a:pt x="1856" y="75"/>
                    </a:lnTo>
                    <a:lnTo>
                      <a:pt x="1858" y="75"/>
                    </a:lnTo>
                    <a:lnTo>
                      <a:pt x="1860" y="75"/>
                    </a:lnTo>
                    <a:lnTo>
                      <a:pt x="1861" y="75"/>
                    </a:lnTo>
                    <a:lnTo>
                      <a:pt x="1862" y="75"/>
                    </a:lnTo>
                    <a:lnTo>
                      <a:pt x="1864" y="76"/>
                    </a:lnTo>
                    <a:lnTo>
                      <a:pt x="1866" y="76"/>
                    </a:lnTo>
                    <a:lnTo>
                      <a:pt x="1867" y="77"/>
                    </a:lnTo>
                    <a:lnTo>
                      <a:pt x="1869" y="77"/>
                    </a:lnTo>
                    <a:lnTo>
                      <a:pt x="1870" y="78"/>
                    </a:lnTo>
                    <a:lnTo>
                      <a:pt x="1872" y="78"/>
                    </a:lnTo>
                    <a:lnTo>
                      <a:pt x="1873" y="79"/>
                    </a:lnTo>
                    <a:lnTo>
                      <a:pt x="1875" y="79"/>
                    </a:lnTo>
                    <a:lnTo>
                      <a:pt x="1876" y="80"/>
                    </a:lnTo>
                    <a:lnTo>
                      <a:pt x="1877" y="80"/>
                    </a:lnTo>
                    <a:lnTo>
                      <a:pt x="1879" y="80"/>
                    </a:lnTo>
                    <a:lnTo>
                      <a:pt x="1881" y="80"/>
                    </a:lnTo>
                    <a:lnTo>
                      <a:pt x="1882" y="80"/>
                    </a:lnTo>
                    <a:lnTo>
                      <a:pt x="1884" y="80"/>
                    </a:lnTo>
                    <a:lnTo>
                      <a:pt x="1885" y="80"/>
                    </a:lnTo>
                    <a:lnTo>
                      <a:pt x="1887" y="79"/>
                    </a:lnTo>
                    <a:lnTo>
                      <a:pt x="1888" y="78"/>
                    </a:lnTo>
                    <a:lnTo>
                      <a:pt x="1890" y="78"/>
                    </a:lnTo>
                    <a:lnTo>
                      <a:pt x="1891" y="77"/>
                    </a:lnTo>
                    <a:lnTo>
                      <a:pt x="1893" y="76"/>
                    </a:lnTo>
                    <a:lnTo>
                      <a:pt x="1894" y="76"/>
                    </a:lnTo>
                    <a:lnTo>
                      <a:pt x="1896" y="75"/>
                    </a:lnTo>
                    <a:lnTo>
                      <a:pt x="1898" y="74"/>
                    </a:lnTo>
                    <a:lnTo>
                      <a:pt x="1899" y="73"/>
                    </a:lnTo>
                    <a:lnTo>
                      <a:pt x="1900" y="72"/>
                    </a:lnTo>
                    <a:lnTo>
                      <a:pt x="1902" y="71"/>
                    </a:lnTo>
                    <a:lnTo>
                      <a:pt x="1904" y="70"/>
                    </a:lnTo>
                    <a:lnTo>
                      <a:pt x="1905" y="69"/>
                    </a:lnTo>
                    <a:lnTo>
                      <a:pt x="1906" y="68"/>
                    </a:lnTo>
                    <a:lnTo>
                      <a:pt x="1908" y="68"/>
                    </a:lnTo>
                    <a:lnTo>
                      <a:pt x="1910" y="67"/>
                    </a:lnTo>
                    <a:lnTo>
                      <a:pt x="1911" y="66"/>
                    </a:lnTo>
                    <a:lnTo>
                      <a:pt x="1913" y="66"/>
                    </a:lnTo>
                    <a:lnTo>
                      <a:pt x="1914" y="66"/>
                    </a:lnTo>
                    <a:lnTo>
                      <a:pt x="1916" y="66"/>
                    </a:lnTo>
                    <a:lnTo>
                      <a:pt x="1917" y="66"/>
                    </a:lnTo>
                    <a:lnTo>
                      <a:pt x="1919" y="66"/>
                    </a:lnTo>
                    <a:lnTo>
                      <a:pt x="1920" y="66"/>
                    </a:lnTo>
                    <a:lnTo>
                      <a:pt x="1922" y="66"/>
                    </a:lnTo>
                    <a:lnTo>
                      <a:pt x="1923" y="67"/>
                    </a:lnTo>
                    <a:lnTo>
                      <a:pt x="1925" y="68"/>
                    </a:lnTo>
                    <a:lnTo>
                      <a:pt x="1926" y="68"/>
                    </a:lnTo>
                    <a:lnTo>
                      <a:pt x="1928" y="69"/>
                    </a:lnTo>
                    <a:lnTo>
                      <a:pt x="1929" y="70"/>
                    </a:lnTo>
                    <a:lnTo>
                      <a:pt x="1931" y="70"/>
                    </a:lnTo>
                    <a:lnTo>
                      <a:pt x="1933" y="71"/>
                    </a:lnTo>
                    <a:lnTo>
                      <a:pt x="1934" y="72"/>
                    </a:lnTo>
                    <a:lnTo>
                      <a:pt x="1935" y="73"/>
                    </a:lnTo>
                    <a:lnTo>
                      <a:pt x="1937" y="74"/>
                    </a:lnTo>
                    <a:lnTo>
                      <a:pt x="1939" y="75"/>
                    </a:lnTo>
                    <a:lnTo>
                      <a:pt x="1940" y="76"/>
                    </a:lnTo>
                    <a:lnTo>
                      <a:pt x="1942" y="77"/>
                    </a:lnTo>
                    <a:lnTo>
                      <a:pt x="1943" y="78"/>
                    </a:lnTo>
                    <a:lnTo>
                      <a:pt x="1944" y="78"/>
                    </a:lnTo>
                    <a:lnTo>
                      <a:pt x="1946" y="79"/>
                    </a:lnTo>
                    <a:lnTo>
                      <a:pt x="1948" y="80"/>
                    </a:lnTo>
                    <a:lnTo>
                      <a:pt x="1949" y="80"/>
                    </a:lnTo>
                    <a:lnTo>
                      <a:pt x="1951" y="80"/>
                    </a:lnTo>
                    <a:lnTo>
                      <a:pt x="1952" y="80"/>
                    </a:lnTo>
                    <a:lnTo>
                      <a:pt x="1954" y="81"/>
                    </a:lnTo>
                    <a:lnTo>
                      <a:pt x="1955" y="81"/>
                    </a:lnTo>
                    <a:lnTo>
                      <a:pt x="1957" y="80"/>
                    </a:lnTo>
                    <a:lnTo>
                      <a:pt x="1958" y="80"/>
                    </a:lnTo>
                    <a:lnTo>
                      <a:pt x="1960" y="80"/>
                    </a:lnTo>
                    <a:lnTo>
                      <a:pt x="1961" y="79"/>
                    </a:lnTo>
                    <a:lnTo>
                      <a:pt x="1963" y="78"/>
                    </a:lnTo>
                    <a:lnTo>
                      <a:pt x="1964" y="78"/>
                    </a:lnTo>
                    <a:lnTo>
                      <a:pt x="1966" y="77"/>
                    </a:lnTo>
                    <a:lnTo>
                      <a:pt x="1967" y="77"/>
                    </a:lnTo>
                    <a:lnTo>
                      <a:pt x="1969" y="76"/>
                    </a:lnTo>
                    <a:lnTo>
                      <a:pt x="1971" y="75"/>
                    </a:lnTo>
                    <a:lnTo>
                      <a:pt x="1972" y="74"/>
                    </a:lnTo>
                    <a:lnTo>
                      <a:pt x="1973" y="73"/>
                    </a:lnTo>
                    <a:lnTo>
                      <a:pt x="1975" y="72"/>
                    </a:lnTo>
                    <a:lnTo>
                      <a:pt x="1977" y="71"/>
                    </a:lnTo>
                    <a:lnTo>
                      <a:pt x="1978" y="71"/>
                    </a:lnTo>
                    <a:lnTo>
                      <a:pt x="1979" y="70"/>
                    </a:lnTo>
                    <a:lnTo>
                      <a:pt x="1981" y="69"/>
                    </a:lnTo>
                    <a:lnTo>
                      <a:pt x="1983" y="69"/>
                    </a:lnTo>
                    <a:lnTo>
                      <a:pt x="1984" y="68"/>
                    </a:lnTo>
                    <a:lnTo>
                      <a:pt x="1986" y="68"/>
                    </a:lnTo>
                    <a:lnTo>
                      <a:pt x="1987" y="68"/>
                    </a:lnTo>
                    <a:lnTo>
                      <a:pt x="1989" y="67"/>
                    </a:lnTo>
                    <a:lnTo>
                      <a:pt x="1990" y="67"/>
                    </a:lnTo>
                    <a:lnTo>
                      <a:pt x="1992" y="67"/>
                    </a:lnTo>
                    <a:lnTo>
                      <a:pt x="1993" y="67"/>
                    </a:lnTo>
                    <a:lnTo>
                      <a:pt x="1995" y="68"/>
                    </a:lnTo>
                    <a:lnTo>
                      <a:pt x="1996" y="68"/>
                    </a:lnTo>
                    <a:lnTo>
                      <a:pt x="1998" y="68"/>
                    </a:lnTo>
                    <a:lnTo>
                      <a:pt x="2000" y="69"/>
                    </a:lnTo>
                    <a:lnTo>
                      <a:pt x="2001" y="69"/>
                    </a:lnTo>
                    <a:lnTo>
                      <a:pt x="2002" y="70"/>
                    </a:lnTo>
                    <a:lnTo>
                      <a:pt x="2004" y="71"/>
                    </a:lnTo>
                    <a:lnTo>
                      <a:pt x="2006" y="71"/>
                    </a:lnTo>
                    <a:lnTo>
                      <a:pt x="2007" y="72"/>
                    </a:lnTo>
                    <a:lnTo>
                      <a:pt x="2008" y="73"/>
                    </a:lnTo>
                    <a:lnTo>
                      <a:pt x="2010" y="74"/>
                    </a:lnTo>
                    <a:lnTo>
                      <a:pt x="2011" y="75"/>
                    </a:lnTo>
                    <a:lnTo>
                      <a:pt x="2013" y="76"/>
                    </a:lnTo>
                    <a:lnTo>
                      <a:pt x="2015" y="76"/>
                    </a:lnTo>
                    <a:lnTo>
                      <a:pt x="2016" y="77"/>
                    </a:lnTo>
                    <a:lnTo>
                      <a:pt x="2017" y="78"/>
                    </a:lnTo>
                    <a:lnTo>
                      <a:pt x="2019" y="79"/>
                    </a:lnTo>
                    <a:lnTo>
                      <a:pt x="2021" y="80"/>
                    </a:lnTo>
                    <a:lnTo>
                      <a:pt x="2022" y="80"/>
                    </a:lnTo>
                    <a:lnTo>
                      <a:pt x="2024" y="81"/>
                    </a:lnTo>
                    <a:lnTo>
                      <a:pt x="2025" y="81"/>
                    </a:lnTo>
                    <a:lnTo>
                      <a:pt x="2027" y="82"/>
                    </a:lnTo>
                    <a:lnTo>
                      <a:pt x="2028" y="82"/>
                    </a:lnTo>
                    <a:lnTo>
                      <a:pt x="2030" y="82"/>
                    </a:lnTo>
                    <a:lnTo>
                      <a:pt x="2031" y="82"/>
                    </a:lnTo>
                    <a:lnTo>
                      <a:pt x="2033" y="82"/>
                    </a:lnTo>
                    <a:lnTo>
                      <a:pt x="2034" y="82"/>
                    </a:lnTo>
                    <a:lnTo>
                      <a:pt x="2036" y="82"/>
                    </a:lnTo>
                    <a:lnTo>
                      <a:pt x="2037" y="82"/>
                    </a:lnTo>
                    <a:lnTo>
                      <a:pt x="2039" y="82"/>
                    </a:lnTo>
                    <a:lnTo>
                      <a:pt x="2040" y="82"/>
                    </a:lnTo>
                    <a:lnTo>
                      <a:pt x="2042" y="82"/>
                    </a:lnTo>
                    <a:lnTo>
                      <a:pt x="2044" y="82"/>
                    </a:lnTo>
                    <a:lnTo>
                      <a:pt x="2045" y="82"/>
                    </a:lnTo>
                    <a:lnTo>
                      <a:pt x="2046" y="82"/>
                    </a:lnTo>
                    <a:lnTo>
                      <a:pt x="2048" y="82"/>
                    </a:lnTo>
                    <a:lnTo>
                      <a:pt x="2050" y="82"/>
                    </a:lnTo>
                    <a:lnTo>
                      <a:pt x="2051" y="82"/>
                    </a:lnTo>
                    <a:lnTo>
                      <a:pt x="2053" y="82"/>
                    </a:lnTo>
                    <a:lnTo>
                      <a:pt x="2054" y="82"/>
                    </a:lnTo>
                    <a:lnTo>
                      <a:pt x="2056" y="82"/>
                    </a:lnTo>
                    <a:lnTo>
                      <a:pt x="2057" y="82"/>
                    </a:lnTo>
                    <a:lnTo>
                      <a:pt x="2059" y="82"/>
                    </a:lnTo>
                    <a:lnTo>
                      <a:pt x="2060" y="82"/>
                    </a:lnTo>
                    <a:lnTo>
                      <a:pt x="2062" y="82"/>
                    </a:lnTo>
                    <a:lnTo>
                      <a:pt x="2063" y="82"/>
                    </a:lnTo>
                    <a:lnTo>
                      <a:pt x="2065" y="83"/>
                    </a:lnTo>
                    <a:lnTo>
                      <a:pt x="2066" y="83"/>
                    </a:lnTo>
                    <a:lnTo>
                      <a:pt x="2068" y="83"/>
                    </a:lnTo>
                    <a:lnTo>
                      <a:pt x="2069" y="83"/>
                    </a:lnTo>
                    <a:lnTo>
                      <a:pt x="2071" y="83"/>
                    </a:lnTo>
                    <a:lnTo>
                      <a:pt x="2073" y="83"/>
                    </a:lnTo>
                    <a:lnTo>
                      <a:pt x="2074" y="83"/>
                    </a:lnTo>
                    <a:lnTo>
                      <a:pt x="2075" y="83"/>
                    </a:lnTo>
                    <a:lnTo>
                      <a:pt x="2077" y="83"/>
                    </a:lnTo>
                    <a:lnTo>
                      <a:pt x="2078" y="83"/>
                    </a:lnTo>
                    <a:lnTo>
                      <a:pt x="2080" y="83"/>
                    </a:lnTo>
                    <a:lnTo>
                      <a:pt x="2081" y="83"/>
                    </a:lnTo>
                    <a:lnTo>
                      <a:pt x="2083" y="82"/>
                    </a:lnTo>
                    <a:lnTo>
                      <a:pt x="2084" y="82"/>
                    </a:lnTo>
                    <a:lnTo>
                      <a:pt x="2086" y="81"/>
                    </a:lnTo>
                    <a:lnTo>
                      <a:pt x="2088" y="81"/>
                    </a:lnTo>
                    <a:lnTo>
                      <a:pt x="2089" y="80"/>
                    </a:lnTo>
                    <a:lnTo>
                      <a:pt x="2090" y="79"/>
                    </a:lnTo>
                    <a:lnTo>
                      <a:pt x="2092" y="78"/>
                    </a:lnTo>
                    <a:lnTo>
                      <a:pt x="2094" y="77"/>
                    </a:lnTo>
                    <a:lnTo>
                      <a:pt x="2095" y="76"/>
                    </a:lnTo>
                    <a:lnTo>
                      <a:pt x="2097" y="75"/>
                    </a:lnTo>
                    <a:lnTo>
                      <a:pt x="2098" y="74"/>
                    </a:lnTo>
                    <a:lnTo>
                      <a:pt x="2100" y="72"/>
                    </a:lnTo>
                    <a:lnTo>
                      <a:pt x="2101" y="71"/>
                    </a:lnTo>
                    <a:lnTo>
                      <a:pt x="2103" y="70"/>
                    </a:lnTo>
                    <a:lnTo>
                      <a:pt x="2104" y="69"/>
                    </a:lnTo>
                    <a:lnTo>
                      <a:pt x="2106" y="68"/>
                    </a:lnTo>
                    <a:lnTo>
                      <a:pt x="2107" y="67"/>
                    </a:lnTo>
                    <a:lnTo>
                      <a:pt x="2109" y="66"/>
                    </a:lnTo>
                    <a:lnTo>
                      <a:pt x="2110" y="65"/>
                    </a:lnTo>
                    <a:lnTo>
                      <a:pt x="2112" y="64"/>
                    </a:lnTo>
                    <a:lnTo>
                      <a:pt x="2113" y="63"/>
                    </a:lnTo>
                    <a:lnTo>
                      <a:pt x="2115" y="62"/>
                    </a:lnTo>
                    <a:lnTo>
                      <a:pt x="2117" y="62"/>
                    </a:lnTo>
                    <a:lnTo>
                      <a:pt x="2118" y="61"/>
                    </a:lnTo>
                    <a:lnTo>
                      <a:pt x="2119" y="60"/>
                    </a:lnTo>
                    <a:lnTo>
                      <a:pt x="2121" y="60"/>
                    </a:lnTo>
                    <a:lnTo>
                      <a:pt x="2123" y="60"/>
                    </a:lnTo>
                    <a:lnTo>
                      <a:pt x="2124" y="60"/>
                    </a:lnTo>
                    <a:lnTo>
                      <a:pt x="2126" y="59"/>
                    </a:lnTo>
                    <a:lnTo>
                      <a:pt x="2127" y="59"/>
                    </a:lnTo>
                    <a:lnTo>
                      <a:pt x="2129" y="60"/>
                    </a:lnTo>
                    <a:lnTo>
                      <a:pt x="2130" y="60"/>
                    </a:lnTo>
                    <a:lnTo>
                      <a:pt x="2132" y="60"/>
                    </a:lnTo>
                    <a:lnTo>
                      <a:pt x="2133" y="60"/>
                    </a:lnTo>
                    <a:lnTo>
                      <a:pt x="2135" y="61"/>
                    </a:lnTo>
                    <a:lnTo>
                      <a:pt x="2136" y="61"/>
                    </a:lnTo>
                    <a:lnTo>
                      <a:pt x="2138" y="62"/>
                    </a:lnTo>
                    <a:lnTo>
                      <a:pt x="2139" y="62"/>
                    </a:lnTo>
                    <a:lnTo>
                      <a:pt x="2141" y="62"/>
                    </a:lnTo>
                    <a:lnTo>
                      <a:pt x="2142" y="63"/>
                    </a:lnTo>
                    <a:lnTo>
                      <a:pt x="2144" y="63"/>
                    </a:lnTo>
                    <a:lnTo>
                      <a:pt x="2145" y="64"/>
                    </a:lnTo>
                    <a:lnTo>
                      <a:pt x="2147" y="64"/>
                    </a:lnTo>
                    <a:lnTo>
                      <a:pt x="2148" y="64"/>
                    </a:lnTo>
                    <a:lnTo>
                      <a:pt x="2150" y="64"/>
                    </a:lnTo>
                    <a:lnTo>
                      <a:pt x="2151" y="65"/>
                    </a:lnTo>
                    <a:lnTo>
                      <a:pt x="2153" y="65"/>
                    </a:lnTo>
                    <a:lnTo>
                      <a:pt x="2155" y="65"/>
                    </a:lnTo>
                    <a:lnTo>
                      <a:pt x="2156" y="65"/>
                    </a:lnTo>
                    <a:lnTo>
                      <a:pt x="2157" y="65"/>
                    </a:lnTo>
                    <a:lnTo>
                      <a:pt x="2159" y="65"/>
                    </a:lnTo>
                    <a:lnTo>
                      <a:pt x="2161" y="65"/>
                    </a:lnTo>
                    <a:lnTo>
                      <a:pt x="2162" y="64"/>
                    </a:lnTo>
                    <a:lnTo>
                      <a:pt x="2163" y="64"/>
                    </a:lnTo>
                    <a:lnTo>
                      <a:pt x="2165" y="64"/>
                    </a:lnTo>
                    <a:lnTo>
                      <a:pt x="2167" y="64"/>
                    </a:lnTo>
                    <a:lnTo>
                      <a:pt x="2168" y="63"/>
                    </a:lnTo>
                    <a:lnTo>
                      <a:pt x="2170" y="63"/>
                    </a:lnTo>
                    <a:lnTo>
                      <a:pt x="2171" y="63"/>
                    </a:lnTo>
                    <a:lnTo>
                      <a:pt x="2173" y="63"/>
                    </a:lnTo>
                    <a:lnTo>
                      <a:pt x="2174" y="62"/>
                    </a:lnTo>
                    <a:lnTo>
                      <a:pt x="2176" y="62"/>
                    </a:lnTo>
                    <a:lnTo>
                      <a:pt x="2177" y="62"/>
                    </a:lnTo>
                    <a:lnTo>
                      <a:pt x="2179" y="61"/>
                    </a:lnTo>
                    <a:lnTo>
                      <a:pt x="2180" y="61"/>
                    </a:lnTo>
                    <a:lnTo>
                      <a:pt x="2182" y="61"/>
                    </a:lnTo>
                    <a:lnTo>
                      <a:pt x="2183" y="60"/>
                    </a:lnTo>
                    <a:lnTo>
                      <a:pt x="2185" y="60"/>
                    </a:lnTo>
                    <a:lnTo>
                      <a:pt x="2186" y="60"/>
                    </a:lnTo>
                    <a:lnTo>
                      <a:pt x="2188" y="60"/>
                    </a:lnTo>
                    <a:lnTo>
                      <a:pt x="2190" y="60"/>
                    </a:lnTo>
                    <a:lnTo>
                      <a:pt x="2191" y="60"/>
                    </a:lnTo>
                    <a:lnTo>
                      <a:pt x="2192" y="60"/>
                    </a:lnTo>
                    <a:lnTo>
                      <a:pt x="2194" y="60"/>
                    </a:lnTo>
                    <a:lnTo>
                      <a:pt x="2196" y="60"/>
                    </a:lnTo>
                    <a:lnTo>
                      <a:pt x="2197" y="60"/>
                    </a:lnTo>
                    <a:lnTo>
                      <a:pt x="2199" y="60"/>
                    </a:lnTo>
                    <a:lnTo>
                      <a:pt x="2200" y="60"/>
                    </a:lnTo>
                    <a:lnTo>
                      <a:pt x="2202" y="60"/>
                    </a:lnTo>
                    <a:lnTo>
                      <a:pt x="2203" y="60"/>
                    </a:lnTo>
                    <a:lnTo>
                      <a:pt x="2205" y="60"/>
                    </a:lnTo>
                    <a:lnTo>
                      <a:pt x="2206" y="60"/>
                    </a:lnTo>
                    <a:lnTo>
                      <a:pt x="2208" y="59"/>
                    </a:lnTo>
                    <a:lnTo>
                      <a:pt x="2209" y="59"/>
                    </a:lnTo>
                    <a:lnTo>
                      <a:pt x="2211" y="59"/>
                    </a:lnTo>
                    <a:lnTo>
                      <a:pt x="2212" y="59"/>
                    </a:lnTo>
                    <a:lnTo>
                      <a:pt x="2214" y="58"/>
                    </a:lnTo>
                    <a:lnTo>
                      <a:pt x="2215" y="58"/>
                    </a:lnTo>
                    <a:lnTo>
                      <a:pt x="2217" y="57"/>
                    </a:lnTo>
                    <a:lnTo>
                      <a:pt x="2218" y="57"/>
                    </a:lnTo>
                    <a:lnTo>
                      <a:pt x="2220" y="56"/>
                    </a:lnTo>
                    <a:lnTo>
                      <a:pt x="2221" y="56"/>
                    </a:lnTo>
                    <a:lnTo>
                      <a:pt x="2223" y="55"/>
                    </a:lnTo>
                    <a:lnTo>
                      <a:pt x="2224" y="54"/>
                    </a:lnTo>
                    <a:lnTo>
                      <a:pt x="2226" y="53"/>
                    </a:lnTo>
                    <a:lnTo>
                      <a:pt x="2228" y="52"/>
                    </a:lnTo>
                    <a:lnTo>
                      <a:pt x="2229" y="51"/>
                    </a:lnTo>
                    <a:lnTo>
                      <a:pt x="2230" y="50"/>
                    </a:lnTo>
                    <a:lnTo>
                      <a:pt x="2232" y="49"/>
                    </a:lnTo>
                    <a:lnTo>
                      <a:pt x="2234" y="48"/>
                    </a:lnTo>
                    <a:lnTo>
                      <a:pt x="2235" y="47"/>
                    </a:lnTo>
                    <a:lnTo>
                      <a:pt x="2236" y="46"/>
                    </a:lnTo>
                    <a:lnTo>
                      <a:pt x="2238" y="45"/>
                    </a:lnTo>
                    <a:lnTo>
                      <a:pt x="2240" y="44"/>
                    </a:lnTo>
                    <a:lnTo>
                      <a:pt x="2241" y="44"/>
                    </a:lnTo>
                    <a:lnTo>
                      <a:pt x="2243" y="43"/>
                    </a:lnTo>
                    <a:lnTo>
                      <a:pt x="2244" y="42"/>
                    </a:lnTo>
                    <a:lnTo>
                      <a:pt x="2246" y="41"/>
                    </a:lnTo>
                    <a:lnTo>
                      <a:pt x="2247" y="41"/>
                    </a:lnTo>
                    <a:lnTo>
                      <a:pt x="2249" y="40"/>
                    </a:lnTo>
                    <a:lnTo>
                      <a:pt x="2250" y="40"/>
                    </a:lnTo>
                    <a:lnTo>
                      <a:pt x="2252" y="39"/>
                    </a:lnTo>
                    <a:lnTo>
                      <a:pt x="2253" y="39"/>
                    </a:lnTo>
                    <a:lnTo>
                      <a:pt x="2255" y="39"/>
                    </a:lnTo>
                    <a:lnTo>
                      <a:pt x="2257" y="39"/>
                    </a:lnTo>
                    <a:lnTo>
                      <a:pt x="2258" y="39"/>
                    </a:lnTo>
                    <a:lnTo>
                      <a:pt x="2259" y="39"/>
                    </a:lnTo>
                    <a:lnTo>
                      <a:pt x="2261" y="39"/>
                    </a:lnTo>
                    <a:lnTo>
                      <a:pt x="2263" y="40"/>
                    </a:lnTo>
                    <a:lnTo>
                      <a:pt x="2264" y="40"/>
                    </a:lnTo>
                    <a:lnTo>
                      <a:pt x="2265" y="40"/>
                    </a:lnTo>
                    <a:lnTo>
                      <a:pt x="2267" y="41"/>
                    </a:lnTo>
                    <a:lnTo>
                      <a:pt x="2269" y="41"/>
                    </a:lnTo>
                    <a:lnTo>
                      <a:pt x="2270" y="42"/>
                    </a:lnTo>
                    <a:lnTo>
                      <a:pt x="2272" y="43"/>
                    </a:lnTo>
                    <a:lnTo>
                      <a:pt x="2273" y="43"/>
                    </a:lnTo>
                    <a:lnTo>
                      <a:pt x="2275" y="44"/>
                    </a:lnTo>
                    <a:lnTo>
                      <a:pt x="2276" y="44"/>
                    </a:lnTo>
                    <a:lnTo>
                      <a:pt x="2278" y="45"/>
                    </a:lnTo>
                    <a:lnTo>
                      <a:pt x="2279" y="45"/>
                    </a:lnTo>
                    <a:lnTo>
                      <a:pt x="2281" y="45"/>
                    </a:lnTo>
                    <a:lnTo>
                      <a:pt x="2282" y="46"/>
                    </a:lnTo>
                    <a:lnTo>
                      <a:pt x="2284" y="46"/>
                    </a:lnTo>
                    <a:lnTo>
                      <a:pt x="2285" y="46"/>
                    </a:lnTo>
                    <a:lnTo>
                      <a:pt x="2287" y="46"/>
                    </a:lnTo>
                    <a:lnTo>
                      <a:pt x="2288" y="46"/>
                    </a:lnTo>
                    <a:lnTo>
                      <a:pt x="2290" y="45"/>
                    </a:lnTo>
                    <a:lnTo>
                      <a:pt x="2291" y="45"/>
                    </a:lnTo>
                    <a:lnTo>
                      <a:pt x="2293" y="45"/>
                    </a:lnTo>
                    <a:lnTo>
                      <a:pt x="2294" y="44"/>
                    </a:lnTo>
                    <a:lnTo>
                      <a:pt x="2296" y="44"/>
                    </a:lnTo>
                    <a:lnTo>
                      <a:pt x="2297" y="43"/>
                    </a:lnTo>
                    <a:lnTo>
                      <a:pt x="2299" y="43"/>
                    </a:lnTo>
                    <a:lnTo>
                      <a:pt x="2301" y="42"/>
                    </a:lnTo>
                    <a:lnTo>
                      <a:pt x="2302" y="41"/>
                    </a:lnTo>
                    <a:lnTo>
                      <a:pt x="2303" y="40"/>
                    </a:lnTo>
                    <a:lnTo>
                      <a:pt x="2305" y="40"/>
                    </a:lnTo>
                    <a:lnTo>
                      <a:pt x="2307" y="39"/>
                    </a:lnTo>
                    <a:lnTo>
                      <a:pt x="2308" y="38"/>
                    </a:lnTo>
                    <a:lnTo>
                      <a:pt x="2310" y="37"/>
                    </a:lnTo>
                    <a:lnTo>
                      <a:pt x="2311" y="37"/>
                    </a:lnTo>
                    <a:lnTo>
                      <a:pt x="2313" y="36"/>
                    </a:lnTo>
                    <a:lnTo>
                      <a:pt x="2314" y="36"/>
                    </a:lnTo>
                    <a:lnTo>
                      <a:pt x="2316" y="35"/>
                    </a:lnTo>
                    <a:lnTo>
                      <a:pt x="2317" y="35"/>
                    </a:lnTo>
                    <a:lnTo>
                      <a:pt x="2319" y="35"/>
                    </a:lnTo>
                    <a:lnTo>
                      <a:pt x="2320" y="35"/>
                    </a:lnTo>
                    <a:lnTo>
                      <a:pt x="2322" y="35"/>
                    </a:lnTo>
                    <a:lnTo>
                      <a:pt x="2323" y="35"/>
                    </a:lnTo>
                    <a:lnTo>
                      <a:pt x="2325" y="35"/>
                    </a:lnTo>
                    <a:lnTo>
                      <a:pt x="2326" y="36"/>
                    </a:lnTo>
                    <a:lnTo>
                      <a:pt x="2328" y="37"/>
                    </a:lnTo>
                    <a:lnTo>
                      <a:pt x="2330" y="37"/>
                    </a:lnTo>
                    <a:lnTo>
                      <a:pt x="2331" y="38"/>
                    </a:lnTo>
                    <a:lnTo>
                      <a:pt x="2332" y="39"/>
                    </a:lnTo>
                    <a:lnTo>
                      <a:pt x="2334" y="40"/>
                    </a:lnTo>
                    <a:lnTo>
                      <a:pt x="2336" y="41"/>
                    </a:lnTo>
                    <a:lnTo>
                      <a:pt x="2337" y="42"/>
                    </a:lnTo>
                    <a:lnTo>
                      <a:pt x="2338" y="43"/>
                    </a:lnTo>
                    <a:lnTo>
                      <a:pt x="2340" y="44"/>
                    </a:lnTo>
                    <a:lnTo>
                      <a:pt x="2342" y="45"/>
                    </a:lnTo>
                    <a:lnTo>
                      <a:pt x="2343" y="46"/>
                    </a:lnTo>
                    <a:lnTo>
                      <a:pt x="2345" y="48"/>
                    </a:lnTo>
                    <a:lnTo>
                      <a:pt x="2346" y="49"/>
                    </a:lnTo>
                    <a:lnTo>
                      <a:pt x="2348" y="50"/>
                    </a:lnTo>
                    <a:lnTo>
                      <a:pt x="2349" y="51"/>
                    </a:lnTo>
                    <a:lnTo>
                      <a:pt x="2351" y="52"/>
                    </a:lnTo>
                    <a:lnTo>
                      <a:pt x="2352" y="53"/>
                    </a:lnTo>
                    <a:lnTo>
                      <a:pt x="2354" y="54"/>
                    </a:lnTo>
                    <a:lnTo>
                      <a:pt x="2355" y="54"/>
                    </a:lnTo>
                    <a:lnTo>
                      <a:pt x="2357" y="55"/>
                    </a:lnTo>
                    <a:lnTo>
                      <a:pt x="2358" y="56"/>
                    </a:lnTo>
                    <a:lnTo>
                      <a:pt x="2360" y="56"/>
                    </a:lnTo>
                    <a:lnTo>
                      <a:pt x="2361" y="57"/>
                    </a:lnTo>
                    <a:lnTo>
                      <a:pt x="2363" y="57"/>
                    </a:lnTo>
                    <a:lnTo>
                      <a:pt x="2364" y="57"/>
                    </a:lnTo>
                    <a:lnTo>
                      <a:pt x="2366" y="57"/>
                    </a:lnTo>
                    <a:lnTo>
                      <a:pt x="2367" y="57"/>
                    </a:lnTo>
                    <a:lnTo>
                      <a:pt x="2369" y="57"/>
                    </a:lnTo>
                    <a:lnTo>
                      <a:pt x="2370" y="56"/>
                    </a:lnTo>
                    <a:lnTo>
                      <a:pt x="2372" y="56"/>
                    </a:lnTo>
                    <a:lnTo>
                      <a:pt x="2374" y="56"/>
                    </a:lnTo>
                    <a:lnTo>
                      <a:pt x="2375" y="55"/>
                    </a:lnTo>
                    <a:lnTo>
                      <a:pt x="2376" y="54"/>
                    </a:lnTo>
                    <a:lnTo>
                      <a:pt x="2378" y="54"/>
                    </a:lnTo>
                    <a:lnTo>
                      <a:pt x="2380" y="53"/>
                    </a:lnTo>
                    <a:lnTo>
                      <a:pt x="2381" y="52"/>
                    </a:lnTo>
                    <a:lnTo>
                      <a:pt x="2383" y="51"/>
                    </a:lnTo>
                    <a:lnTo>
                      <a:pt x="2384" y="51"/>
                    </a:lnTo>
                    <a:lnTo>
                      <a:pt x="2386" y="50"/>
                    </a:lnTo>
                    <a:lnTo>
                      <a:pt x="2387" y="49"/>
                    </a:lnTo>
                    <a:lnTo>
                      <a:pt x="2389" y="48"/>
                    </a:lnTo>
                    <a:lnTo>
                      <a:pt x="2390" y="47"/>
                    </a:lnTo>
                    <a:lnTo>
                      <a:pt x="2392" y="46"/>
                    </a:lnTo>
                    <a:lnTo>
                      <a:pt x="2393" y="45"/>
                    </a:lnTo>
                    <a:lnTo>
                      <a:pt x="2395" y="44"/>
                    </a:lnTo>
                    <a:lnTo>
                      <a:pt x="2396" y="43"/>
                    </a:lnTo>
                    <a:lnTo>
                      <a:pt x="2398" y="43"/>
                    </a:lnTo>
                    <a:lnTo>
                      <a:pt x="2399" y="42"/>
                    </a:lnTo>
                    <a:lnTo>
                      <a:pt x="2401" y="41"/>
                    </a:lnTo>
                    <a:lnTo>
                      <a:pt x="2403" y="40"/>
                    </a:lnTo>
                    <a:lnTo>
                      <a:pt x="2404" y="40"/>
                    </a:lnTo>
                    <a:lnTo>
                      <a:pt x="2405" y="39"/>
                    </a:lnTo>
                    <a:lnTo>
                      <a:pt x="2407" y="39"/>
                    </a:lnTo>
                    <a:lnTo>
                      <a:pt x="2409" y="38"/>
                    </a:lnTo>
                    <a:lnTo>
                      <a:pt x="2410" y="38"/>
                    </a:lnTo>
                    <a:lnTo>
                      <a:pt x="2412" y="38"/>
                    </a:lnTo>
                    <a:lnTo>
                      <a:pt x="2413" y="38"/>
                    </a:lnTo>
                    <a:lnTo>
                      <a:pt x="2415" y="37"/>
                    </a:lnTo>
                    <a:lnTo>
                      <a:pt x="2416" y="37"/>
                    </a:lnTo>
                    <a:lnTo>
                      <a:pt x="2418" y="37"/>
                    </a:lnTo>
                    <a:lnTo>
                      <a:pt x="2419" y="38"/>
                    </a:lnTo>
                    <a:lnTo>
                      <a:pt x="2421" y="38"/>
                    </a:lnTo>
                    <a:lnTo>
                      <a:pt x="2422" y="38"/>
                    </a:lnTo>
                    <a:lnTo>
                      <a:pt x="2424" y="39"/>
                    </a:lnTo>
                    <a:lnTo>
                      <a:pt x="2425" y="39"/>
                    </a:lnTo>
                    <a:lnTo>
                      <a:pt x="2427" y="40"/>
                    </a:lnTo>
                    <a:lnTo>
                      <a:pt x="2428" y="40"/>
                    </a:lnTo>
                    <a:lnTo>
                      <a:pt x="2430" y="41"/>
                    </a:lnTo>
                    <a:lnTo>
                      <a:pt x="2431" y="41"/>
                    </a:lnTo>
                    <a:lnTo>
                      <a:pt x="2433" y="43"/>
                    </a:lnTo>
                    <a:lnTo>
                      <a:pt x="2434" y="43"/>
                    </a:lnTo>
                    <a:lnTo>
                      <a:pt x="2436" y="44"/>
                    </a:lnTo>
                    <a:lnTo>
                      <a:pt x="2437" y="45"/>
                    </a:lnTo>
                    <a:lnTo>
                      <a:pt x="2439" y="46"/>
                    </a:lnTo>
                    <a:lnTo>
                      <a:pt x="2440" y="46"/>
                    </a:lnTo>
                    <a:lnTo>
                      <a:pt x="2442" y="47"/>
                    </a:lnTo>
                    <a:lnTo>
                      <a:pt x="2443" y="48"/>
                    </a:lnTo>
                    <a:lnTo>
                      <a:pt x="2445" y="49"/>
                    </a:lnTo>
                    <a:lnTo>
                      <a:pt x="2447" y="50"/>
                    </a:lnTo>
                    <a:lnTo>
                      <a:pt x="2448" y="50"/>
                    </a:lnTo>
                    <a:lnTo>
                      <a:pt x="2449" y="51"/>
                    </a:lnTo>
                    <a:lnTo>
                      <a:pt x="2451" y="52"/>
                    </a:lnTo>
                    <a:lnTo>
                      <a:pt x="2453" y="52"/>
                    </a:lnTo>
                    <a:lnTo>
                      <a:pt x="2454" y="53"/>
                    </a:lnTo>
                    <a:lnTo>
                      <a:pt x="2456" y="53"/>
                    </a:lnTo>
                    <a:lnTo>
                      <a:pt x="2457" y="53"/>
                    </a:lnTo>
                    <a:lnTo>
                      <a:pt x="2459" y="53"/>
                    </a:lnTo>
                    <a:lnTo>
                      <a:pt x="2460" y="54"/>
                    </a:lnTo>
                    <a:lnTo>
                      <a:pt x="2462" y="54"/>
                    </a:lnTo>
                    <a:lnTo>
                      <a:pt x="2463" y="54"/>
                    </a:lnTo>
                    <a:lnTo>
                      <a:pt x="2465" y="54"/>
                    </a:lnTo>
                    <a:lnTo>
                      <a:pt x="2466" y="54"/>
                    </a:lnTo>
                    <a:lnTo>
                      <a:pt x="2468" y="54"/>
                    </a:lnTo>
                    <a:lnTo>
                      <a:pt x="2469" y="54"/>
                    </a:lnTo>
                    <a:lnTo>
                      <a:pt x="2471" y="54"/>
                    </a:lnTo>
                    <a:lnTo>
                      <a:pt x="2472" y="54"/>
                    </a:lnTo>
                    <a:lnTo>
                      <a:pt x="2474" y="54"/>
                    </a:lnTo>
                    <a:lnTo>
                      <a:pt x="2476" y="54"/>
                    </a:lnTo>
                    <a:lnTo>
                      <a:pt x="2477" y="54"/>
                    </a:lnTo>
                    <a:lnTo>
                      <a:pt x="2478" y="54"/>
                    </a:lnTo>
                    <a:lnTo>
                      <a:pt x="2480" y="54"/>
                    </a:lnTo>
                    <a:lnTo>
                      <a:pt x="2482" y="54"/>
                    </a:lnTo>
                    <a:lnTo>
                      <a:pt x="2483" y="54"/>
                    </a:lnTo>
                    <a:lnTo>
                      <a:pt x="2485" y="54"/>
                    </a:lnTo>
                    <a:lnTo>
                      <a:pt x="2486" y="54"/>
                    </a:lnTo>
                    <a:lnTo>
                      <a:pt x="2488" y="55"/>
                    </a:lnTo>
                    <a:lnTo>
                      <a:pt x="2489" y="55"/>
                    </a:lnTo>
                    <a:lnTo>
                      <a:pt x="2491" y="56"/>
                    </a:lnTo>
                    <a:lnTo>
                      <a:pt x="2492" y="56"/>
                    </a:lnTo>
                    <a:lnTo>
                      <a:pt x="2494" y="57"/>
                    </a:lnTo>
                    <a:lnTo>
                      <a:pt x="2495" y="57"/>
                    </a:lnTo>
                    <a:lnTo>
                      <a:pt x="2497" y="58"/>
                    </a:lnTo>
                    <a:lnTo>
                      <a:pt x="2498" y="58"/>
                    </a:lnTo>
                    <a:lnTo>
                      <a:pt x="2500" y="59"/>
                    </a:lnTo>
                    <a:lnTo>
                      <a:pt x="2501" y="60"/>
                    </a:lnTo>
                    <a:lnTo>
                      <a:pt x="2503" y="60"/>
                    </a:lnTo>
                    <a:lnTo>
                      <a:pt x="2504" y="61"/>
                    </a:lnTo>
                    <a:lnTo>
                      <a:pt x="2506" y="62"/>
                    </a:lnTo>
                    <a:lnTo>
                      <a:pt x="2507" y="62"/>
                    </a:lnTo>
                    <a:lnTo>
                      <a:pt x="2509" y="63"/>
                    </a:lnTo>
                    <a:lnTo>
                      <a:pt x="2510" y="63"/>
                    </a:lnTo>
                    <a:lnTo>
                      <a:pt x="2512" y="64"/>
                    </a:lnTo>
                    <a:lnTo>
                      <a:pt x="2514" y="64"/>
                    </a:lnTo>
                    <a:lnTo>
                      <a:pt x="2515" y="64"/>
                    </a:lnTo>
                    <a:lnTo>
                      <a:pt x="2516" y="65"/>
                    </a:lnTo>
                    <a:lnTo>
                      <a:pt x="2518" y="65"/>
                    </a:lnTo>
                    <a:lnTo>
                      <a:pt x="2520" y="65"/>
                    </a:lnTo>
                    <a:lnTo>
                      <a:pt x="2521" y="65"/>
                    </a:lnTo>
                    <a:lnTo>
                      <a:pt x="2522" y="65"/>
                    </a:lnTo>
                    <a:lnTo>
                      <a:pt x="2524" y="65"/>
                    </a:lnTo>
                    <a:lnTo>
                      <a:pt x="2526" y="65"/>
                    </a:lnTo>
                    <a:lnTo>
                      <a:pt x="2527" y="65"/>
                    </a:lnTo>
                    <a:lnTo>
                      <a:pt x="2529" y="64"/>
                    </a:lnTo>
                    <a:lnTo>
                      <a:pt x="2530" y="64"/>
                    </a:lnTo>
                    <a:lnTo>
                      <a:pt x="2532" y="64"/>
                    </a:lnTo>
                    <a:lnTo>
                      <a:pt x="2533" y="64"/>
                    </a:lnTo>
                    <a:lnTo>
                      <a:pt x="2535" y="64"/>
                    </a:lnTo>
                    <a:lnTo>
                      <a:pt x="2536" y="63"/>
                    </a:lnTo>
                    <a:lnTo>
                      <a:pt x="2538" y="63"/>
                    </a:lnTo>
                    <a:lnTo>
                      <a:pt x="2539" y="63"/>
                    </a:lnTo>
                    <a:lnTo>
                      <a:pt x="2541" y="63"/>
                    </a:lnTo>
                    <a:lnTo>
                      <a:pt x="2542" y="63"/>
                    </a:lnTo>
                    <a:lnTo>
                      <a:pt x="2544" y="63"/>
                    </a:lnTo>
                    <a:lnTo>
                      <a:pt x="2545" y="63"/>
                    </a:lnTo>
                    <a:lnTo>
                      <a:pt x="2547" y="63"/>
                    </a:lnTo>
                    <a:lnTo>
                      <a:pt x="2549" y="63"/>
                    </a:lnTo>
                    <a:lnTo>
                      <a:pt x="2550" y="63"/>
                    </a:lnTo>
                    <a:lnTo>
                      <a:pt x="2551" y="63"/>
                    </a:lnTo>
                    <a:lnTo>
                      <a:pt x="2553" y="63"/>
                    </a:lnTo>
                    <a:lnTo>
                      <a:pt x="2555" y="64"/>
                    </a:lnTo>
                    <a:lnTo>
                      <a:pt x="2556" y="64"/>
                    </a:lnTo>
                    <a:lnTo>
                      <a:pt x="2558" y="64"/>
                    </a:lnTo>
                    <a:lnTo>
                      <a:pt x="2559" y="64"/>
                    </a:lnTo>
                    <a:lnTo>
                      <a:pt x="2561" y="65"/>
                    </a:lnTo>
                    <a:lnTo>
                      <a:pt x="2562" y="65"/>
                    </a:lnTo>
                    <a:lnTo>
                      <a:pt x="2564" y="66"/>
                    </a:lnTo>
                    <a:lnTo>
                      <a:pt x="2565" y="66"/>
                    </a:lnTo>
                    <a:lnTo>
                      <a:pt x="2567" y="66"/>
                    </a:lnTo>
                    <a:lnTo>
                      <a:pt x="2568" y="67"/>
                    </a:lnTo>
                    <a:lnTo>
                      <a:pt x="2570" y="67"/>
                    </a:lnTo>
                    <a:lnTo>
                      <a:pt x="2571" y="68"/>
                    </a:lnTo>
                    <a:lnTo>
                      <a:pt x="2573" y="68"/>
                    </a:lnTo>
                    <a:lnTo>
                      <a:pt x="2574" y="68"/>
                    </a:lnTo>
                    <a:lnTo>
                      <a:pt x="2576" y="68"/>
                    </a:lnTo>
                    <a:lnTo>
                      <a:pt x="2577" y="68"/>
                    </a:lnTo>
                    <a:lnTo>
                      <a:pt x="2579" y="68"/>
                    </a:lnTo>
                    <a:lnTo>
                      <a:pt x="2580" y="69"/>
                    </a:lnTo>
                    <a:lnTo>
                      <a:pt x="2582" y="69"/>
                    </a:lnTo>
                    <a:lnTo>
                      <a:pt x="2583" y="68"/>
                    </a:lnTo>
                    <a:lnTo>
                      <a:pt x="2585" y="68"/>
                    </a:lnTo>
                    <a:lnTo>
                      <a:pt x="2587" y="68"/>
                    </a:lnTo>
                    <a:lnTo>
                      <a:pt x="2588" y="68"/>
                    </a:lnTo>
                    <a:lnTo>
                      <a:pt x="2589" y="68"/>
                    </a:lnTo>
                    <a:lnTo>
                      <a:pt x="2591" y="68"/>
                    </a:lnTo>
                    <a:lnTo>
                      <a:pt x="2593" y="68"/>
                    </a:lnTo>
                    <a:lnTo>
                      <a:pt x="2594" y="67"/>
                    </a:lnTo>
                    <a:lnTo>
                      <a:pt x="2595" y="67"/>
                    </a:lnTo>
                    <a:lnTo>
                      <a:pt x="2597" y="67"/>
                    </a:lnTo>
                    <a:lnTo>
                      <a:pt x="2599" y="66"/>
                    </a:lnTo>
                    <a:lnTo>
                      <a:pt x="2600" y="66"/>
                    </a:lnTo>
                    <a:lnTo>
                      <a:pt x="2602" y="66"/>
                    </a:lnTo>
                    <a:lnTo>
                      <a:pt x="2603" y="66"/>
                    </a:lnTo>
                    <a:lnTo>
                      <a:pt x="2605" y="65"/>
                    </a:lnTo>
                    <a:lnTo>
                      <a:pt x="2606" y="65"/>
                    </a:lnTo>
                    <a:lnTo>
                      <a:pt x="2608" y="65"/>
                    </a:lnTo>
                    <a:lnTo>
                      <a:pt x="2609" y="65"/>
                    </a:lnTo>
                    <a:lnTo>
                      <a:pt x="2611" y="65"/>
                    </a:lnTo>
                    <a:lnTo>
                      <a:pt x="2612" y="65"/>
                    </a:lnTo>
                    <a:lnTo>
                      <a:pt x="2614" y="64"/>
                    </a:lnTo>
                    <a:lnTo>
                      <a:pt x="2616" y="64"/>
                    </a:lnTo>
                    <a:lnTo>
                      <a:pt x="2617" y="64"/>
                    </a:lnTo>
                    <a:lnTo>
                      <a:pt x="2618" y="64"/>
                    </a:lnTo>
                    <a:lnTo>
                      <a:pt x="2620" y="64"/>
                    </a:lnTo>
                    <a:lnTo>
                      <a:pt x="2622" y="64"/>
                    </a:lnTo>
                    <a:lnTo>
                      <a:pt x="2623" y="64"/>
                    </a:lnTo>
                    <a:lnTo>
                      <a:pt x="2624" y="64"/>
                    </a:lnTo>
                    <a:lnTo>
                      <a:pt x="2626" y="64"/>
                    </a:lnTo>
                    <a:lnTo>
                      <a:pt x="2628" y="64"/>
                    </a:lnTo>
                    <a:lnTo>
                      <a:pt x="2629" y="64"/>
                    </a:lnTo>
                    <a:lnTo>
                      <a:pt x="2631" y="64"/>
                    </a:lnTo>
                    <a:lnTo>
                      <a:pt x="2632" y="64"/>
                    </a:lnTo>
                    <a:lnTo>
                      <a:pt x="2634" y="64"/>
                    </a:lnTo>
                    <a:lnTo>
                      <a:pt x="2635" y="64"/>
                    </a:lnTo>
                    <a:lnTo>
                      <a:pt x="2637" y="64"/>
                    </a:lnTo>
                    <a:lnTo>
                      <a:pt x="2638" y="64"/>
                    </a:lnTo>
                    <a:lnTo>
                      <a:pt x="2640" y="64"/>
                    </a:lnTo>
                    <a:lnTo>
                      <a:pt x="2641" y="64"/>
                    </a:lnTo>
                    <a:lnTo>
                      <a:pt x="2643" y="65"/>
                    </a:lnTo>
                    <a:lnTo>
                      <a:pt x="2644" y="65"/>
                    </a:lnTo>
                    <a:lnTo>
                      <a:pt x="2646" y="65"/>
                    </a:lnTo>
                    <a:lnTo>
                      <a:pt x="2647" y="65"/>
                    </a:lnTo>
                    <a:lnTo>
                      <a:pt x="2649" y="65"/>
                    </a:lnTo>
                    <a:lnTo>
                      <a:pt x="2650" y="65"/>
                    </a:lnTo>
                    <a:lnTo>
                      <a:pt x="2652" y="65"/>
                    </a:lnTo>
                    <a:lnTo>
                      <a:pt x="2653" y="65"/>
                    </a:lnTo>
                    <a:lnTo>
                      <a:pt x="2655" y="65"/>
                    </a:lnTo>
                    <a:lnTo>
                      <a:pt x="2656" y="65"/>
                    </a:lnTo>
                    <a:lnTo>
                      <a:pt x="2658" y="65"/>
                    </a:lnTo>
                    <a:lnTo>
                      <a:pt x="2660" y="65"/>
                    </a:lnTo>
                    <a:lnTo>
                      <a:pt x="2661" y="65"/>
                    </a:lnTo>
                    <a:lnTo>
                      <a:pt x="2662" y="65"/>
                    </a:lnTo>
                    <a:lnTo>
                      <a:pt x="2664" y="66"/>
                    </a:lnTo>
                    <a:lnTo>
                      <a:pt x="2666" y="66"/>
                    </a:lnTo>
                    <a:lnTo>
                      <a:pt x="2667" y="66"/>
                    </a:lnTo>
                    <a:lnTo>
                      <a:pt x="2669" y="66"/>
                    </a:lnTo>
                    <a:lnTo>
                      <a:pt x="2670" y="66"/>
                    </a:lnTo>
                    <a:lnTo>
                      <a:pt x="2672" y="66"/>
                    </a:lnTo>
                    <a:lnTo>
                      <a:pt x="2673" y="67"/>
                    </a:lnTo>
                    <a:lnTo>
                      <a:pt x="2675" y="67"/>
                    </a:lnTo>
                    <a:lnTo>
                      <a:pt x="2676" y="67"/>
                    </a:lnTo>
                    <a:lnTo>
                      <a:pt x="2678" y="67"/>
                    </a:lnTo>
                    <a:lnTo>
                      <a:pt x="2679" y="68"/>
                    </a:lnTo>
                    <a:lnTo>
                      <a:pt x="2681" y="68"/>
                    </a:lnTo>
                    <a:lnTo>
                      <a:pt x="2682" y="68"/>
                    </a:lnTo>
                    <a:lnTo>
                      <a:pt x="2684" y="68"/>
                    </a:lnTo>
                    <a:lnTo>
                      <a:pt x="2685" y="68"/>
                    </a:lnTo>
                    <a:lnTo>
                      <a:pt x="2687" y="68"/>
                    </a:lnTo>
                    <a:lnTo>
                      <a:pt x="2689" y="68"/>
                    </a:lnTo>
                    <a:lnTo>
                      <a:pt x="2690" y="68"/>
                    </a:lnTo>
                    <a:lnTo>
                      <a:pt x="2691" y="68"/>
                    </a:lnTo>
                    <a:lnTo>
                      <a:pt x="2693" y="68"/>
                    </a:lnTo>
                    <a:lnTo>
                      <a:pt x="2695" y="68"/>
                    </a:lnTo>
                    <a:lnTo>
                      <a:pt x="2696" y="68"/>
                    </a:lnTo>
                    <a:lnTo>
                      <a:pt x="2697" y="68"/>
                    </a:lnTo>
                    <a:lnTo>
                      <a:pt x="2699" y="67"/>
                    </a:lnTo>
                    <a:lnTo>
                      <a:pt x="2701" y="67"/>
                    </a:lnTo>
                    <a:lnTo>
                      <a:pt x="2702" y="67"/>
                    </a:lnTo>
                    <a:lnTo>
                      <a:pt x="2704" y="66"/>
                    </a:lnTo>
                    <a:lnTo>
                      <a:pt x="2705" y="66"/>
                    </a:lnTo>
                    <a:lnTo>
                      <a:pt x="2707" y="66"/>
                    </a:lnTo>
                    <a:lnTo>
                      <a:pt x="2708" y="65"/>
                    </a:lnTo>
                    <a:lnTo>
                      <a:pt x="2710" y="65"/>
                    </a:lnTo>
                    <a:lnTo>
                      <a:pt x="2711" y="65"/>
                    </a:lnTo>
                    <a:lnTo>
                      <a:pt x="2713" y="64"/>
                    </a:lnTo>
                    <a:lnTo>
                      <a:pt x="2714" y="64"/>
                    </a:lnTo>
                    <a:lnTo>
                      <a:pt x="2716" y="64"/>
                    </a:lnTo>
                    <a:lnTo>
                      <a:pt x="2717" y="63"/>
                    </a:lnTo>
                    <a:lnTo>
                      <a:pt x="2719" y="63"/>
                    </a:lnTo>
                    <a:lnTo>
                      <a:pt x="2720" y="62"/>
                    </a:lnTo>
                    <a:lnTo>
                      <a:pt x="2722" y="62"/>
                    </a:lnTo>
                    <a:lnTo>
                      <a:pt x="2723" y="62"/>
                    </a:lnTo>
                    <a:lnTo>
                      <a:pt x="2725" y="61"/>
                    </a:lnTo>
                    <a:lnTo>
                      <a:pt x="2726" y="61"/>
                    </a:lnTo>
                    <a:lnTo>
                      <a:pt x="2728" y="60"/>
                    </a:lnTo>
                    <a:lnTo>
                      <a:pt x="2729" y="60"/>
                    </a:lnTo>
                    <a:lnTo>
                      <a:pt x="2731" y="60"/>
                    </a:lnTo>
                    <a:lnTo>
                      <a:pt x="2733" y="60"/>
                    </a:lnTo>
                    <a:lnTo>
                      <a:pt x="2734" y="60"/>
                    </a:lnTo>
                    <a:lnTo>
                      <a:pt x="2735" y="59"/>
                    </a:lnTo>
                    <a:lnTo>
                      <a:pt x="2737" y="59"/>
                    </a:lnTo>
                    <a:lnTo>
                      <a:pt x="2739" y="59"/>
                    </a:lnTo>
                    <a:lnTo>
                      <a:pt x="2740" y="59"/>
                    </a:lnTo>
                    <a:lnTo>
                      <a:pt x="2742" y="59"/>
                    </a:lnTo>
                    <a:lnTo>
                      <a:pt x="2743" y="59"/>
                    </a:lnTo>
                    <a:lnTo>
                      <a:pt x="2745" y="59"/>
                    </a:lnTo>
                    <a:lnTo>
                      <a:pt x="2746" y="59"/>
                    </a:lnTo>
                    <a:lnTo>
                      <a:pt x="2748" y="59"/>
                    </a:lnTo>
                    <a:lnTo>
                      <a:pt x="2749" y="59"/>
                    </a:lnTo>
                    <a:lnTo>
                      <a:pt x="2751" y="59"/>
                    </a:lnTo>
                    <a:lnTo>
                      <a:pt x="2752" y="60"/>
                    </a:lnTo>
                    <a:lnTo>
                      <a:pt x="2754" y="60"/>
                    </a:lnTo>
                    <a:lnTo>
                      <a:pt x="2755" y="60"/>
                    </a:lnTo>
                    <a:lnTo>
                      <a:pt x="2757" y="60"/>
                    </a:lnTo>
                    <a:lnTo>
                      <a:pt x="2758" y="60"/>
                    </a:lnTo>
                    <a:lnTo>
                      <a:pt x="2760" y="60"/>
                    </a:lnTo>
                    <a:lnTo>
                      <a:pt x="2762" y="61"/>
                    </a:lnTo>
                    <a:lnTo>
                      <a:pt x="2763" y="61"/>
                    </a:lnTo>
                    <a:lnTo>
                      <a:pt x="2764" y="61"/>
                    </a:lnTo>
                    <a:lnTo>
                      <a:pt x="2766" y="62"/>
                    </a:lnTo>
                    <a:lnTo>
                      <a:pt x="2768" y="62"/>
                    </a:lnTo>
                    <a:lnTo>
                      <a:pt x="2769" y="62"/>
                    </a:lnTo>
                    <a:lnTo>
                      <a:pt x="2771" y="62"/>
                    </a:lnTo>
                    <a:lnTo>
                      <a:pt x="2772" y="62"/>
                    </a:lnTo>
                    <a:lnTo>
                      <a:pt x="2774" y="62"/>
                    </a:lnTo>
                    <a:lnTo>
                      <a:pt x="2775" y="63"/>
                    </a:lnTo>
                    <a:lnTo>
                      <a:pt x="2777" y="63"/>
                    </a:lnTo>
                    <a:lnTo>
                      <a:pt x="2778" y="63"/>
                    </a:lnTo>
                    <a:lnTo>
                      <a:pt x="2780" y="63"/>
                    </a:lnTo>
                    <a:lnTo>
                      <a:pt x="2781" y="63"/>
                    </a:lnTo>
                    <a:lnTo>
                      <a:pt x="2783" y="63"/>
                    </a:lnTo>
                    <a:lnTo>
                      <a:pt x="2784" y="63"/>
                    </a:lnTo>
                    <a:lnTo>
                      <a:pt x="2786" y="62"/>
                    </a:lnTo>
                    <a:lnTo>
                      <a:pt x="2787" y="62"/>
                    </a:lnTo>
                    <a:lnTo>
                      <a:pt x="2789" y="62"/>
                    </a:lnTo>
                    <a:lnTo>
                      <a:pt x="2790" y="62"/>
                    </a:lnTo>
                    <a:lnTo>
                      <a:pt x="2792" y="62"/>
                    </a:lnTo>
                    <a:lnTo>
                      <a:pt x="2793" y="61"/>
                    </a:lnTo>
                    <a:lnTo>
                      <a:pt x="2795" y="60"/>
                    </a:lnTo>
                    <a:lnTo>
                      <a:pt x="2796" y="60"/>
                    </a:lnTo>
                    <a:lnTo>
                      <a:pt x="2798" y="60"/>
                    </a:lnTo>
                    <a:lnTo>
                      <a:pt x="2799" y="59"/>
                    </a:lnTo>
                    <a:lnTo>
                      <a:pt x="2801" y="59"/>
                    </a:lnTo>
                    <a:lnTo>
                      <a:pt x="2802" y="58"/>
                    </a:lnTo>
                    <a:lnTo>
                      <a:pt x="2804" y="57"/>
                    </a:lnTo>
                    <a:lnTo>
                      <a:pt x="2806" y="57"/>
                    </a:lnTo>
                    <a:lnTo>
                      <a:pt x="2807" y="56"/>
                    </a:lnTo>
                    <a:lnTo>
                      <a:pt x="2808" y="55"/>
                    </a:lnTo>
                    <a:lnTo>
                      <a:pt x="2810" y="54"/>
                    </a:lnTo>
                    <a:lnTo>
                      <a:pt x="2812" y="54"/>
                    </a:lnTo>
                    <a:lnTo>
                      <a:pt x="2813" y="53"/>
                    </a:lnTo>
                    <a:lnTo>
                      <a:pt x="2815" y="53"/>
                    </a:lnTo>
                    <a:lnTo>
                      <a:pt x="2816" y="52"/>
                    </a:lnTo>
                    <a:lnTo>
                      <a:pt x="2818" y="51"/>
                    </a:lnTo>
                    <a:lnTo>
                      <a:pt x="2819" y="51"/>
                    </a:lnTo>
                    <a:lnTo>
                      <a:pt x="2821" y="50"/>
                    </a:lnTo>
                    <a:lnTo>
                      <a:pt x="2822" y="50"/>
                    </a:lnTo>
                    <a:lnTo>
                      <a:pt x="2824" y="49"/>
                    </a:lnTo>
                    <a:lnTo>
                      <a:pt x="2825" y="49"/>
                    </a:lnTo>
                    <a:lnTo>
                      <a:pt x="2827" y="49"/>
                    </a:lnTo>
                    <a:lnTo>
                      <a:pt x="2828" y="49"/>
                    </a:lnTo>
                    <a:lnTo>
                      <a:pt x="2830" y="48"/>
                    </a:lnTo>
                    <a:lnTo>
                      <a:pt x="2831" y="48"/>
                    </a:lnTo>
                    <a:lnTo>
                      <a:pt x="2833" y="48"/>
                    </a:lnTo>
                    <a:lnTo>
                      <a:pt x="2835" y="48"/>
                    </a:lnTo>
                    <a:lnTo>
                      <a:pt x="2836" y="48"/>
                    </a:lnTo>
                    <a:lnTo>
                      <a:pt x="2837" y="49"/>
                    </a:lnTo>
                    <a:lnTo>
                      <a:pt x="2839" y="49"/>
                    </a:lnTo>
                    <a:lnTo>
                      <a:pt x="2841" y="49"/>
                    </a:lnTo>
                    <a:lnTo>
                      <a:pt x="2842" y="50"/>
                    </a:lnTo>
                    <a:lnTo>
                      <a:pt x="2844" y="50"/>
                    </a:lnTo>
                    <a:lnTo>
                      <a:pt x="2845" y="51"/>
                    </a:lnTo>
                    <a:lnTo>
                      <a:pt x="2847" y="51"/>
                    </a:lnTo>
                    <a:lnTo>
                      <a:pt x="2848" y="52"/>
                    </a:lnTo>
                    <a:lnTo>
                      <a:pt x="2850" y="52"/>
                    </a:lnTo>
                    <a:lnTo>
                      <a:pt x="2851" y="53"/>
                    </a:lnTo>
                    <a:lnTo>
                      <a:pt x="2853" y="54"/>
                    </a:lnTo>
                    <a:lnTo>
                      <a:pt x="2854" y="54"/>
                    </a:lnTo>
                    <a:lnTo>
                      <a:pt x="2856" y="55"/>
                    </a:lnTo>
                    <a:lnTo>
                      <a:pt x="2857" y="56"/>
                    </a:lnTo>
                    <a:lnTo>
                      <a:pt x="2859" y="57"/>
                    </a:lnTo>
                    <a:lnTo>
                      <a:pt x="2860" y="57"/>
                    </a:lnTo>
                    <a:lnTo>
                      <a:pt x="2862" y="58"/>
                    </a:lnTo>
                    <a:lnTo>
                      <a:pt x="2863" y="59"/>
                    </a:lnTo>
                    <a:lnTo>
                      <a:pt x="2865" y="59"/>
                    </a:lnTo>
                    <a:lnTo>
                      <a:pt x="2866" y="60"/>
                    </a:lnTo>
                    <a:lnTo>
                      <a:pt x="2868" y="60"/>
                    </a:lnTo>
                    <a:lnTo>
                      <a:pt x="2869" y="61"/>
                    </a:lnTo>
                    <a:lnTo>
                      <a:pt x="2871" y="61"/>
                    </a:lnTo>
                    <a:lnTo>
                      <a:pt x="2873" y="62"/>
                    </a:lnTo>
                    <a:lnTo>
                      <a:pt x="2874" y="62"/>
                    </a:lnTo>
                    <a:lnTo>
                      <a:pt x="2875" y="62"/>
                    </a:lnTo>
                    <a:lnTo>
                      <a:pt x="2877" y="62"/>
                    </a:lnTo>
                    <a:lnTo>
                      <a:pt x="2879" y="62"/>
                    </a:lnTo>
                    <a:lnTo>
                      <a:pt x="2880" y="62"/>
                    </a:lnTo>
                    <a:lnTo>
                      <a:pt x="2881" y="62"/>
                    </a:lnTo>
                    <a:lnTo>
                      <a:pt x="2883" y="62"/>
                    </a:lnTo>
                    <a:lnTo>
                      <a:pt x="2885" y="62"/>
                    </a:lnTo>
                    <a:lnTo>
                      <a:pt x="2886" y="62"/>
                    </a:lnTo>
                    <a:lnTo>
                      <a:pt x="2888" y="62"/>
                    </a:lnTo>
                    <a:lnTo>
                      <a:pt x="2889" y="62"/>
                    </a:lnTo>
                    <a:lnTo>
                      <a:pt x="2891" y="62"/>
                    </a:lnTo>
                    <a:lnTo>
                      <a:pt x="2892" y="62"/>
                    </a:lnTo>
                    <a:lnTo>
                      <a:pt x="2894" y="62"/>
                    </a:lnTo>
                    <a:lnTo>
                      <a:pt x="2895" y="62"/>
                    </a:lnTo>
                    <a:lnTo>
                      <a:pt x="2897" y="61"/>
                    </a:lnTo>
                    <a:lnTo>
                      <a:pt x="2898" y="61"/>
                    </a:lnTo>
                    <a:lnTo>
                      <a:pt x="2900" y="61"/>
                    </a:lnTo>
                    <a:lnTo>
                      <a:pt x="2902" y="61"/>
                    </a:lnTo>
                    <a:lnTo>
                      <a:pt x="2903" y="61"/>
                    </a:lnTo>
                    <a:lnTo>
                      <a:pt x="2904" y="61"/>
                    </a:lnTo>
                    <a:lnTo>
                      <a:pt x="2906" y="61"/>
                    </a:lnTo>
                    <a:lnTo>
                      <a:pt x="2908" y="61"/>
                    </a:lnTo>
                    <a:lnTo>
                      <a:pt x="2909" y="61"/>
                    </a:lnTo>
                    <a:lnTo>
                      <a:pt x="2910" y="61"/>
                    </a:lnTo>
                    <a:lnTo>
                      <a:pt x="2912" y="61"/>
                    </a:lnTo>
                    <a:lnTo>
                      <a:pt x="2914" y="61"/>
                    </a:lnTo>
                    <a:lnTo>
                      <a:pt x="2915" y="61"/>
                    </a:lnTo>
                    <a:lnTo>
                      <a:pt x="2917" y="61"/>
                    </a:lnTo>
                    <a:lnTo>
                      <a:pt x="2918" y="61"/>
                    </a:lnTo>
                    <a:lnTo>
                      <a:pt x="2920" y="61"/>
                    </a:lnTo>
                    <a:lnTo>
                      <a:pt x="2921" y="61"/>
                    </a:lnTo>
                    <a:lnTo>
                      <a:pt x="2923" y="61"/>
                    </a:lnTo>
                    <a:lnTo>
                      <a:pt x="2924" y="60"/>
                    </a:lnTo>
                    <a:lnTo>
                      <a:pt x="2926" y="60"/>
                    </a:lnTo>
                    <a:lnTo>
                      <a:pt x="2927" y="60"/>
                    </a:lnTo>
                    <a:lnTo>
                      <a:pt x="2929" y="60"/>
                    </a:lnTo>
                    <a:lnTo>
                      <a:pt x="2930" y="60"/>
                    </a:lnTo>
                    <a:lnTo>
                      <a:pt x="2932" y="60"/>
                    </a:lnTo>
                    <a:lnTo>
                      <a:pt x="2933" y="60"/>
                    </a:lnTo>
                    <a:lnTo>
                      <a:pt x="2935" y="60"/>
                    </a:lnTo>
                    <a:lnTo>
                      <a:pt x="2936" y="59"/>
                    </a:lnTo>
                    <a:lnTo>
                      <a:pt x="2938" y="59"/>
                    </a:lnTo>
                    <a:lnTo>
                      <a:pt x="2939" y="59"/>
                    </a:lnTo>
                    <a:lnTo>
                      <a:pt x="2941" y="59"/>
                    </a:lnTo>
                    <a:lnTo>
                      <a:pt x="2942" y="59"/>
                    </a:lnTo>
                    <a:lnTo>
                      <a:pt x="2944" y="59"/>
                    </a:lnTo>
                    <a:lnTo>
                      <a:pt x="2946" y="58"/>
                    </a:lnTo>
                    <a:lnTo>
                      <a:pt x="2947" y="58"/>
                    </a:lnTo>
                    <a:lnTo>
                      <a:pt x="2948" y="58"/>
                    </a:lnTo>
                    <a:lnTo>
                      <a:pt x="2950" y="58"/>
                    </a:lnTo>
                    <a:lnTo>
                      <a:pt x="2952" y="58"/>
                    </a:lnTo>
                    <a:lnTo>
                      <a:pt x="2953" y="58"/>
                    </a:lnTo>
                    <a:lnTo>
                      <a:pt x="2954" y="58"/>
                    </a:lnTo>
                    <a:lnTo>
                      <a:pt x="2956" y="58"/>
                    </a:lnTo>
                    <a:lnTo>
                      <a:pt x="2958" y="58"/>
                    </a:lnTo>
                    <a:lnTo>
                      <a:pt x="2959" y="59"/>
                    </a:lnTo>
                    <a:lnTo>
                      <a:pt x="2961" y="59"/>
                    </a:lnTo>
                    <a:lnTo>
                      <a:pt x="2962" y="59"/>
                    </a:lnTo>
                    <a:lnTo>
                      <a:pt x="2964" y="59"/>
                    </a:lnTo>
                    <a:lnTo>
                      <a:pt x="2965" y="60"/>
                    </a:lnTo>
                    <a:lnTo>
                      <a:pt x="2967" y="60"/>
                    </a:lnTo>
                    <a:lnTo>
                      <a:pt x="2968" y="61"/>
                    </a:lnTo>
                    <a:lnTo>
                      <a:pt x="2970" y="61"/>
                    </a:lnTo>
                    <a:lnTo>
                      <a:pt x="2971" y="62"/>
                    </a:lnTo>
                    <a:lnTo>
                      <a:pt x="2973" y="62"/>
                    </a:lnTo>
                    <a:lnTo>
                      <a:pt x="2975" y="63"/>
                    </a:lnTo>
                    <a:lnTo>
                      <a:pt x="2976" y="63"/>
                    </a:lnTo>
                    <a:lnTo>
                      <a:pt x="2977" y="64"/>
                    </a:lnTo>
                    <a:lnTo>
                      <a:pt x="2979" y="64"/>
                    </a:lnTo>
                    <a:lnTo>
                      <a:pt x="2981" y="64"/>
                    </a:lnTo>
                    <a:lnTo>
                      <a:pt x="2982" y="65"/>
                    </a:lnTo>
                    <a:lnTo>
                      <a:pt x="2983" y="65"/>
                    </a:lnTo>
                    <a:lnTo>
                      <a:pt x="2985" y="66"/>
                    </a:lnTo>
                    <a:lnTo>
                      <a:pt x="2987" y="66"/>
                    </a:lnTo>
                    <a:lnTo>
                      <a:pt x="2988" y="66"/>
                    </a:lnTo>
                    <a:lnTo>
                      <a:pt x="2990" y="67"/>
                    </a:lnTo>
                    <a:lnTo>
                      <a:pt x="2991" y="67"/>
                    </a:lnTo>
                    <a:lnTo>
                      <a:pt x="2993" y="68"/>
                    </a:lnTo>
                    <a:lnTo>
                      <a:pt x="2994" y="68"/>
                    </a:lnTo>
                    <a:lnTo>
                      <a:pt x="2996" y="68"/>
                    </a:lnTo>
                    <a:lnTo>
                      <a:pt x="2997" y="68"/>
                    </a:lnTo>
                    <a:lnTo>
                      <a:pt x="2999" y="69"/>
                    </a:lnTo>
                    <a:lnTo>
                      <a:pt x="3000" y="69"/>
                    </a:lnTo>
                    <a:lnTo>
                      <a:pt x="3002" y="69"/>
                    </a:lnTo>
                    <a:lnTo>
                      <a:pt x="3003" y="69"/>
                    </a:lnTo>
                    <a:lnTo>
                      <a:pt x="3005" y="70"/>
                    </a:lnTo>
                    <a:lnTo>
                      <a:pt x="3006" y="70"/>
                    </a:lnTo>
                    <a:lnTo>
                      <a:pt x="3008" y="70"/>
                    </a:lnTo>
                    <a:lnTo>
                      <a:pt x="3009" y="70"/>
                    </a:lnTo>
                    <a:lnTo>
                      <a:pt x="3011" y="71"/>
                    </a:lnTo>
                    <a:lnTo>
                      <a:pt x="3012" y="71"/>
                    </a:lnTo>
                    <a:lnTo>
                      <a:pt x="3014" y="72"/>
                    </a:lnTo>
                    <a:lnTo>
                      <a:pt x="3015" y="72"/>
                    </a:lnTo>
                    <a:lnTo>
                      <a:pt x="3017" y="72"/>
                    </a:lnTo>
                    <a:lnTo>
                      <a:pt x="3019" y="73"/>
                    </a:lnTo>
                    <a:lnTo>
                      <a:pt x="3020" y="74"/>
                    </a:lnTo>
                    <a:lnTo>
                      <a:pt x="3021" y="74"/>
                    </a:lnTo>
                    <a:lnTo>
                      <a:pt x="3023" y="75"/>
                    </a:lnTo>
                    <a:lnTo>
                      <a:pt x="3025" y="75"/>
                    </a:lnTo>
                    <a:lnTo>
                      <a:pt x="3026" y="76"/>
                    </a:lnTo>
                    <a:lnTo>
                      <a:pt x="3028" y="76"/>
                    </a:lnTo>
                    <a:lnTo>
                      <a:pt x="3029" y="76"/>
                    </a:lnTo>
                    <a:lnTo>
                      <a:pt x="3031" y="77"/>
                    </a:lnTo>
                    <a:lnTo>
                      <a:pt x="3032" y="77"/>
                    </a:lnTo>
                    <a:lnTo>
                      <a:pt x="3034" y="78"/>
                    </a:lnTo>
                    <a:lnTo>
                      <a:pt x="3035" y="78"/>
                    </a:lnTo>
                    <a:lnTo>
                      <a:pt x="3037" y="78"/>
                    </a:lnTo>
                    <a:lnTo>
                      <a:pt x="3038" y="78"/>
                    </a:lnTo>
                    <a:lnTo>
                      <a:pt x="3040" y="78"/>
                    </a:lnTo>
                    <a:lnTo>
                      <a:pt x="3041" y="78"/>
                    </a:lnTo>
                    <a:lnTo>
                      <a:pt x="3043" y="78"/>
                    </a:lnTo>
                    <a:lnTo>
                      <a:pt x="3044" y="78"/>
                    </a:lnTo>
                    <a:lnTo>
                      <a:pt x="3046" y="78"/>
                    </a:lnTo>
                    <a:lnTo>
                      <a:pt x="3048" y="78"/>
                    </a:lnTo>
                    <a:lnTo>
                      <a:pt x="3049" y="77"/>
                    </a:lnTo>
                    <a:lnTo>
                      <a:pt x="3050" y="77"/>
                    </a:lnTo>
                    <a:lnTo>
                      <a:pt x="3052" y="76"/>
                    </a:lnTo>
                    <a:lnTo>
                      <a:pt x="3054" y="76"/>
                    </a:lnTo>
                    <a:lnTo>
                      <a:pt x="3055" y="75"/>
                    </a:lnTo>
                    <a:lnTo>
                      <a:pt x="3056" y="74"/>
                    </a:lnTo>
                    <a:lnTo>
                      <a:pt x="3058" y="74"/>
                    </a:lnTo>
                    <a:lnTo>
                      <a:pt x="3060" y="73"/>
                    </a:lnTo>
                    <a:lnTo>
                      <a:pt x="3061" y="72"/>
                    </a:lnTo>
                    <a:lnTo>
                      <a:pt x="3063" y="71"/>
                    </a:lnTo>
                    <a:lnTo>
                      <a:pt x="3064" y="70"/>
                    </a:lnTo>
                    <a:lnTo>
                      <a:pt x="3066" y="70"/>
                    </a:lnTo>
                    <a:lnTo>
                      <a:pt x="3067" y="69"/>
                    </a:lnTo>
                    <a:lnTo>
                      <a:pt x="3069" y="68"/>
                    </a:lnTo>
                    <a:lnTo>
                      <a:pt x="3070" y="67"/>
                    </a:lnTo>
                    <a:lnTo>
                      <a:pt x="3072" y="66"/>
                    </a:lnTo>
                    <a:lnTo>
                      <a:pt x="3073" y="66"/>
                    </a:lnTo>
                    <a:lnTo>
                      <a:pt x="3075" y="65"/>
                    </a:lnTo>
                    <a:lnTo>
                      <a:pt x="3076" y="64"/>
                    </a:lnTo>
                    <a:lnTo>
                      <a:pt x="3078" y="64"/>
                    </a:lnTo>
                    <a:lnTo>
                      <a:pt x="3079" y="63"/>
                    </a:lnTo>
                    <a:lnTo>
                      <a:pt x="3081" y="63"/>
                    </a:lnTo>
                    <a:lnTo>
                      <a:pt x="3082" y="63"/>
                    </a:lnTo>
                    <a:lnTo>
                      <a:pt x="3084" y="62"/>
                    </a:lnTo>
                    <a:lnTo>
                      <a:pt x="3085" y="62"/>
                    </a:lnTo>
                    <a:lnTo>
                      <a:pt x="3087" y="62"/>
                    </a:lnTo>
                    <a:lnTo>
                      <a:pt x="3088" y="61"/>
                    </a:lnTo>
                    <a:lnTo>
                      <a:pt x="3090" y="61"/>
                    </a:lnTo>
                    <a:lnTo>
                      <a:pt x="3092" y="61"/>
                    </a:lnTo>
                    <a:lnTo>
                      <a:pt x="3093" y="60"/>
                    </a:lnTo>
                    <a:lnTo>
                      <a:pt x="3094" y="60"/>
                    </a:lnTo>
                    <a:lnTo>
                      <a:pt x="3096" y="60"/>
                    </a:lnTo>
                    <a:lnTo>
                      <a:pt x="3098" y="60"/>
                    </a:lnTo>
                    <a:lnTo>
                      <a:pt x="3099" y="60"/>
                    </a:lnTo>
                    <a:lnTo>
                      <a:pt x="3101" y="59"/>
                    </a:lnTo>
                    <a:lnTo>
                      <a:pt x="3102" y="59"/>
                    </a:lnTo>
                    <a:lnTo>
                      <a:pt x="3104" y="59"/>
                    </a:lnTo>
                    <a:lnTo>
                      <a:pt x="3105" y="58"/>
                    </a:lnTo>
                    <a:lnTo>
                      <a:pt x="3107" y="58"/>
                    </a:lnTo>
                    <a:lnTo>
                      <a:pt x="3108" y="58"/>
                    </a:lnTo>
                    <a:lnTo>
                      <a:pt x="3110" y="57"/>
                    </a:lnTo>
                    <a:lnTo>
                      <a:pt x="3111" y="57"/>
                    </a:lnTo>
                    <a:lnTo>
                      <a:pt x="3113" y="56"/>
                    </a:lnTo>
                    <a:lnTo>
                      <a:pt x="3114" y="56"/>
                    </a:lnTo>
                    <a:lnTo>
                      <a:pt x="3116" y="56"/>
                    </a:lnTo>
                    <a:lnTo>
                      <a:pt x="3117" y="55"/>
                    </a:lnTo>
                    <a:lnTo>
                      <a:pt x="3119" y="54"/>
                    </a:lnTo>
                    <a:lnTo>
                      <a:pt x="3121" y="54"/>
                    </a:lnTo>
                    <a:lnTo>
                      <a:pt x="3122" y="53"/>
                    </a:lnTo>
                    <a:lnTo>
                      <a:pt x="3123" y="53"/>
                    </a:lnTo>
                    <a:lnTo>
                      <a:pt x="3125" y="52"/>
                    </a:lnTo>
                    <a:lnTo>
                      <a:pt x="3127" y="52"/>
                    </a:lnTo>
                    <a:lnTo>
                      <a:pt x="3128" y="51"/>
                    </a:lnTo>
                    <a:lnTo>
                      <a:pt x="3130" y="51"/>
                    </a:lnTo>
                    <a:lnTo>
                      <a:pt x="3131" y="50"/>
                    </a:lnTo>
                    <a:lnTo>
                      <a:pt x="3133" y="50"/>
                    </a:lnTo>
                    <a:lnTo>
                      <a:pt x="3134" y="49"/>
                    </a:lnTo>
                    <a:lnTo>
                      <a:pt x="3136" y="49"/>
                    </a:lnTo>
                    <a:lnTo>
                      <a:pt x="3137" y="49"/>
                    </a:lnTo>
                    <a:lnTo>
                      <a:pt x="3139" y="49"/>
                    </a:lnTo>
                    <a:lnTo>
                      <a:pt x="3140" y="48"/>
                    </a:lnTo>
                    <a:lnTo>
                      <a:pt x="3142" y="48"/>
                    </a:lnTo>
                    <a:lnTo>
                      <a:pt x="3143" y="48"/>
                    </a:lnTo>
                    <a:lnTo>
                      <a:pt x="3145" y="47"/>
                    </a:lnTo>
                    <a:lnTo>
                      <a:pt x="3146" y="47"/>
                    </a:lnTo>
                    <a:lnTo>
                      <a:pt x="3148" y="47"/>
                    </a:lnTo>
                    <a:lnTo>
                      <a:pt x="3149" y="47"/>
                    </a:lnTo>
                    <a:lnTo>
                      <a:pt x="3151" y="47"/>
                    </a:lnTo>
                    <a:lnTo>
                      <a:pt x="3152" y="47"/>
                    </a:lnTo>
                    <a:lnTo>
                      <a:pt x="3154" y="47"/>
                    </a:lnTo>
                    <a:lnTo>
                      <a:pt x="3155" y="48"/>
                    </a:lnTo>
                    <a:lnTo>
                      <a:pt x="3157" y="48"/>
                    </a:lnTo>
                    <a:lnTo>
                      <a:pt x="3159" y="48"/>
                    </a:lnTo>
                    <a:lnTo>
                      <a:pt x="3160" y="48"/>
                    </a:lnTo>
                    <a:lnTo>
                      <a:pt x="3161" y="49"/>
                    </a:lnTo>
                    <a:lnTo>
                      <a:pt x="3163" y="49"/>
                    </a:lnTo>
                    <a:lnTo>
                      <a:pt x="3165" y="49"/>
                    </a:lnTo>
                    <a:lnTo>
                      <a:pt x="3166" y="49"/>
                    </a:lnTo>
                    <a:lnTo>
                      <a:pt x="3167" y="50"/>
                    </a:lnTo>
                    <a:lnTo>
                      <a:pt x="3169" y="50"/>
                    </a:lnTo>
                    <a:lnTo>
                      <a:pt x="3171" y="50"/>
                    </a:lnTo>
                    <a:lnTo>
                      <a:pt x="3172" y="51"/>
                    </a:lnTo>
                    <a:lnTo>
                      <a:pt x="3174" y="51"/>
                    </a:lnTo>
                    <a:lnTo>
                      <a:pt x="3175" y="51"/>
                    </a:lnTo>
                    <a:lnTo>
                      <a:pt x="3177" y="52"/>
                    </a:lnTo>
                    <a:lnTo>
                      <a:pt x="3178" y="52"/>
                    </a:lnTo>
                    <a:lnTo>
                      <a:pt x="3180" y="52"/>
                    </a:lnTo>
                    <a:lnTo>
                      <a:pt x="3181" y="53"/>
                    </a:lnTo>
                    <a:lnTo>
                      <a:pt x="3183" y="53"/>
                    </a:lnTo>
                    <a:lnTo>
                      <a:pt x="3184" y="53"/>
                    </a:lnTo>
                    <a:lnTo>
                      <a:pt x="3186" y="53"/>
                    </a:lnTo>
                    <a:lnTo>
                      <a:pt x="3187" y="54"/>
                    </a:lnTo>
                    <a:lnTo>
                      <a:pt x="3189" y="54"/>
                    </a:lnTo>
                    <a:lnTo>
                      <a:pt x="3190" y="54"/>
                    </a:lnTo>
                    <a:lnTo>
                      <a:pt x="3192" y="54"/>
                    </a:lnTo>
                    <a:lnTo>
                      <a:pt x="3194" y="54"/>
                    </a:lnTo>
                    <a:lnTo>
                      <a:pt x="3195" y="54"/>
                    </a:lnTo>
                    <a:lnTo>
                      <a:pt x="3196" y="54"/>
                    </a:lnTo>
                    <a:lnTo>
                      <a:pt x="3198" y="54"/>
                    </a:lnTo>
                    <a:lnTo>
                      <a:pt x="3200" y="54"/>
                    </a:lnTo>
                    <a:lnTo>
                      <a:pt x="3201" y="54"/>
                    </a:lnTo>
                    <a:lnTo>
                      <a:pt x="3203" y="54"/>
                    </a:lnTo>
                    <a:lnTo>
                      <a:pt x="3204" y="53"/>
                    </a:lnTo>
                    <a:lnTo>
                      <a:pt x="3206" y="53"/>
                    </a:lnTo>
                    <a:lnTo>
                      <a:pt x="3207" y="53"/>
                    </a:lnTo>
                    <a:lnTo>
                      <a:pt x="3209" y="52"/>
                    </a:lnTo>
                    <a:lnTo>
                      <a:pt x="3210" y="52"/>
                    </a:lnTo>
                    <a:lnTo>
                      <a:pt x="3212" y="52"/>
                    </a:lnTo>
                    <a:lnTo>
                      <a:pt x="3213" y="51"/>
                    </a:lnTo>
                    <a:lnTo>
                      <a:pt x="3215" y="51"/>
                    </a:lnTo>
                    <a:lnTo>
                      <a:pt x="3216" y="51"/>
                    </a:lnTo>
                    <a:lnTo>
                      <a:pt x="3218" y="50"/>
                    </a:lnTo>
                    <a:lnTo>
                      <a:pt x="3219" y="50"/>
                    </a:lnTo>
                    <a:lnTo>
                      <a:pt x="3221" y="50"/>
                    </a:lnTo>
                    <a:lnTo>
                      <a:pt x="3222" y="49"/>
                    </a:lnTo>
                    <a:lnTo>
                      <a:pt x="3224" y="49"/>
                    </a:lnTo>
                    <a:lnTo>
                      <a:pt x="3225" y="49"/>
                    </a:lnTo>
                    <a:lnTo>
                      <a:pt x="3227" y="49"/>
                    </a:lnTo>
                    <a:lnTo>
                      <a:pt x="3228" y="50"/>
                    </a:lnTo>
                    <a:lnTo>
                      <a:pt x="3230" y="50"/>
                    </a:lnTo>
                    <a:lnTo>
                      <a:pt x="3232" y="50"/>
                    </a:lnTo>
                    <a:lnTo>
                      <a:pt x="3233" y="51"/>
                    </a:lnTo>
                    <a:lnTo>
                      <a:pt x="3234" y="51"/>
                    </a:lnTo>
                    <a:lnTo>
                      <a:pt x="3236" y="52"/>
                    </a:lnTo>
                    <a:lnTo>
                      <a:pt x="3238" y="52"/>
                    </a:lnTo>
                    <a:lnTo>
                      <a:pt x="3239" y="53"/>
                    </a:lnTo>
                    <a:lnTo>
                      <a:pt x="3240" y="54"/>
                    </a:lnTo>
                    <a:lnTo>
                      <a:pt x="3242" y="55"/>
                    </a:lnTo>
                    <a:lnTo>
                      <a:pt x="3244" y="56"/>
                    </a:lnTo>
                    <a:lnTo>
                      <a:pt x="3245" y="57"/>
                    </a:lnTo>
                    <a:lnTo>
                      <a:pt x="3247" y="59"/>
                    </a:lnTo>
                    <a:lnTo>
                      <a:pt x="3248" y="60"/>
                    </a:lnTo>
                    <a:lnTo>
                      <a:pt x="3250" y="61"/>
                    </a:lnTo>
                    <a:lnTo>
                      <a:pt x="3251" y="62"/>
                    </a:lnTo>
                    <a:lnTo>
                      <a:pt x="3253" y="63"/>
                    </a:lnTo>
                    <a:lnTo>
                      <a:pt x="3254" y="65"/>
                    </a:lnTo>
                    <a:lnTo>
                      <a:pt x="3256" y="66"/>
                    </a:lnTo>
                    <a:lnTo>
                      <a:pt x="3257" y="67"/>
                    </a:lnTo>
                    <a:lnTo>
                      <a:pt x="3259" y="68"/>
                    </a:lnTo>
                    <a:lnTo>
                      <a:pt x="3261" y="69"/>
                    </a:lnTo>
                    <a:lnTo>
                      <a:pt x="3262" y="70"/>
                    </a:lnTo>
                    <a:lnTo>
                      <a:pt x="3263" y="70"/>
                    </a:lnTo>
                    <a:lnTo>
                      <a:pt x="3265" y="71"/>
                    </a:lnTo>
                    <a:lnTo>
                      <a:pt x="3267" y="72"/>
                    </a:lnTo>
                    <a:lnTo>
                      <a:pt x="3268" y="72"/>
                    </a:lnTo>
                    <a:lnTo>
                      <a:pt x="3269" y="73"/>
                    </a:lnTo>
                    <a:lnTo>
                      <a:pt x="3271" y="73"/>
                    </a:lnTo>
                    <a:lnTo>
                      <a:pt x="3273" y="74"/>
                    </a:lnTo>
                    <a:lnTo>
                      <a:pt x="3274" y="74"/>
                    </a:lnTo>
                    <a:lnTo>
                      <a:pt x="3276" y="74"/>
                    </a:lnTo>
                    <a:lnTo>
                      <a:pt x="3277" y="74"/>
                    </a:lnTo>
                    <a:lnTo>
                      <a:pt x="3278" y="74"/>
                    </a:lnTo>
                    <a:lnTo>
                      <a:pt x="3280" y="74"/>
                    </a:lnTo>
                    <a:lnTo>
                      <a:pt x="3282" y="75"/>
                    </a:lnTo>
                    <a:lnTo>
                      <a:pt x="3283" y="75"/>
                    </a:lnTo>
                    <a:lnTo>
                      <a:pt x="3285" y="75"/>
                    </a:lnTo>
                    <a:lnTo>
                      <a:pt x="3286" y="75"/>
                    </a:lnTo>
                    <a:lnTo>
                      <a:pt x="3288" y="75"/>
                    </a:lnTo>
                    <a:lnTo>
                      <a:pt x="3289" y="75"/>
                    </a:lnTo>
                    <a:lnTo>
                      <a:pt x="3291" y="75"/>
                    </a:lnTo>
                    <a:lnTo>
                      <a:pt x="3292" y="75"/>
                    </a:lnTo>
                    <a:lnTo>
                      <a:pt x="3294" y="76"/>
                    </a:lnTo>
                    <a:lnTo>
                      <a:pt x="3295" y="76"/>
                    </a:lnTo>
                    <a:lnTo>
                      <a:pt x="3297" y="76"/>
                    </a:lnTo>
                    <a:lnTo>
                      <a:pt x="3298" y="77"/>
                    </a:lnTo>
                    <a:lnTo>
                      <a:pt x="3300" y="77"/>
                    </a:lnTo>
                    <a:lnTo>
                      <a:pt x="3301" y="78"/>
                    </a:lnTo>
                    <a:lnTo>
                      <a:pt x="3303" y="78"/>
                    </a:lnTo>
                    <a:lnTo>
                      <a:pt x="3305" y="79"/>
                    </a:lnTo>
                    <a:lnTo>
                      <a:pt x="3306" y="80"/>
                    </a:lnTo>
                    <a:lnTo>
                      <a:pt x="3307" y="80"/>
                    </a:lnTo>
                    <a:lnTo>
                      <a:pt x="3309" y="81"/>
                    </a:lnTo>
                    <a:lnTo>
                      <a:pt x="3311" y="82"/>
                    </a:lnTo>
                    <a:lnTo>
                      <a:pt x="3312" y="82"/>
                    </a:lnTo>
                    <a:lnTo>
                      <a:pt x="3313" y="83"/>
                    </a:lnTo>
                    <a:lnTo>
                      <a:pt x="3315" y="83"/>
                    </a:lnTo>
                    <a:lnTo>
                      <a:pt x="3317" y="84"/>
                    </a:lnTo>
                    <a:lnTo>
                      <a:pt x="3318" y="84"/>
                    </a:lnTo>
                    <a:lnTo>
                      <a:pt x="3320" y="84"/>
                    </a:lnTo>
                    <a:lnTo>
                      <a:pt x="3321" y="85"/>
                    </a:lnTo>
                    <a:lnTo>
                      <a:pt x="3323" y="85"/>
                    </a:lnTo>
                    <a:lnTo>
                      <a:pt x="3324" y="85"/>
                    </a:lnTo>
                    <a:lnTo>
                      <a:pt x="3326" y="85"/>
                    </a:lnTo>
                    <a:lnTo>
                      <a:pt x="3327" y="85"/>
                    </a:lnTo>
                    <a:lnTo>
                      <a:pt x="3329" y="84"/>
                    </a:lnTo>
                    <a:lnTo>
                      <a:pt x="3330" y="84"/>
                    </a:lnTo>
                    <a:lnTo>
                      <a:pt x="3332" y="84"/>
                    </a:lnTo>
                    <a:lnTo>
                      <a:pt x="3334" y="83"/>
                    </a:lnTo>
                    <a:lnTo>
                      <a:pt x="3335" y="83"/>
                    </a:lnTo>
                    <a:lnTo>
                      <a:pt x="3336" y="82"/>
                    </a:lnTo>
                    <a:lnTo>
                      <a:pt x="3338" y="82"/>
                    </a:lnTo>
                    <a:lnTo>
                      <a:pt x="3340" y="81"/>
                    </a:lnTo>
                    <a:lnTo>
                      <a:pt x="3341" y="80"/>
                    </a:lnTo>
                    <a:lnTo>
                      <a:pt x="3342" y="79"/>
                    </a:lnTo>
                    <a:lnTo>
                      <a:pt x="3344" y="78"/>
                    </a:lnTo>
                    <a:lnTo>
                      <a:pt x="3345" y="78"/>
                    </a:lnTo>
                    <a:lnTo>
                      <a:pt x="3347" y="77"/>
                    </a:lnTo>
                    <a:lnTo>
                      <a:pt x="3349" y="76"/>
                    </a:lnTo>
                    <a:lnTo>
                      <a:pt x="3350" y="76"/>
                    </a:lnTo>
                    <a:lnTo>
                      <a:pt x="3351" y="75"/>
                    </a:lnTo>
                    <a:lnTo>
                      <a:pt x="3353" y="75"/>
                    </a:lnTo>
                    <a:lnTo>
                      <a:pt x="3355" y="74"/>
                    </a:lnTo>
                    <a:lnTo>
                      <a:pt x="3356" y="74"/>
                    </a:lnTo>
                    <a:lnTo>
                      <a:pt x="3358" y="73"/>
                    </a:lnTo>
                    <a:lnTo>
                      <a:pt x="3359" y="73"/>
                    </a:lnTo>
                    <a:lnTo>
                      <a:pt x="3361" y="72"/>
                    </a:lnTo>
                    <a:lnTo>
                      <a:pt x="3362" y="72"/>
                    </a:lnTo>
                    <a:lnTo>
                      <a:pt x="3364" y="72"/>
                    </a:lnTo>
                    <a:lnTo>
                      <a:pt x="3365" y="72"/>
                    </a:lnTo>
                    <a:lnTo>
                      <a:pt x="3367" y="72"/>
                    </a:lnTo>
                    <a:lnTo>
                      <a:pt x="3368" y="72"/>
                    </a:lnTo>
                    <a:lnTo>
                      <a:pt x="3370" y="72"/>
                    </a:lnTo>
                    <a:lnTo>
                      <a:pt x="3371" y="72"/>
                    </a:lnTo>
                    <a:lnTo>
                      <a:pt x="3373" y="73"/>
                    </a:lnTo>
                    <a:lnTo>
                      <a:pt x="3374" y="73"/>
                    </a:lnTo>
                    <a:lnTo>
                      <a:pt x="3376" y="73"/>
                    </a:lnTo>
                    <a:lnTo>
                      <a:pt x="3378" y="74"/>
                    </a:lnTo>
                    <a:lnTo>
                      <a:pt x="3379" y="74"/>
                    </a:lnTo>
                    <a:lnTo>
                      <a:pt x="3380" y="74"/>
                    </a:lnTo>
                    <a:lnTo>
                      <a:pt x="3382" y="74"/>
                    </a:lnTo>
                    <a:lnTo>
                      <a:pt x="3384" y="75"/>
                    </a:lnTo>
                    <a:lnTo>
                      <a:pt x="3385" y="75"/>
                    </a:lnTo>
                    <a:lnTo>
                      <a:pt x="3387" y="75"/>
                    </a:lnTo>
                    <a:lnTo>
                      <a:pt x="3388" y="75"/>
                    </a:lnTo>
                    <a:lnTo>
                      <a:pt x="3390" y="75"/>
                    </a:lnTo>
                    <a:lnTo>
                      <a:pt x="3391" y="76"/>
                    </a:lnTo>
                    <a:lnTo>
                      <a:pt x="3393" y="76"/>
                    </a:lnTo>
                    <a:lnTo>
                      <a:pt x="3394" y="76"/>
                    </a:lnTo>
                    <a:lnTo>
                      <a:pt x="3396" y="76"/>
                    </a:lnTo>
                    <a:lnTo>
                      <a:pt x="3397" y="77"/>
                    </a:lnTo>
                    <a:lnTo>
                      <a:pt x="3399" y="77"/>
                    </a:lnTo>
                    <a:lnTo>
                      <a:pt x="3400" y="77"/>
                    </a:lnTo>
                    <a:lnTo>
                      <a:pt x="3402" y="77"/>
                    </a:lnTo>
                    <a:lnTo>
                      <a:pt x="3403" y="78"/>
                    </a:lnTo>
                    <a:lnTo>
                      <a:pt x="3405" y="78"/>
                    </a:lnTo>
                    <a:lnTo>
                      <a:pt x="3407" y="78"/>
                    </a:lnTo>
                    <a:lnTo>
                      <a:pt x="3408" y="79"/>
                    </a:lnTo>
                    <a:lnTo>
                      <a:pt x="3409" y="79"/>
                    </a:lnTo>
                    <a:lnTo>
                      <a:pt x="3411" y="80"/>
                    </a:lnTo>
                    <a:lnTo>
                      <a:pt x="3412" y="80"/>
                    </a:lnTo>
                    <a:lnTo>
                      <a:pt x="3414" y="81"/>
                    </a:lnTo>
                    <a:lnTo>
                      <a:pt x="3416" y="82"/>
                    </a:lnTo>
                    <a:lnTo>
                      <a:pt x="3417" y="82"/>
                    </a:lnTo>
                    <a:lnTo>
                      <a:pt x="3418" y="83"/>
                    </a:lnTo>
                    <a:lnTo>
                      <a:pt x="3420" y="84"/>
                    </a:lnTo>
                    <a:lnTo>
                      <a:pt x="3422" y="84"/>
                    </a:lnTo>
                    <a:lnTo>
                      <a:pt x="3423" y="86"/>
                    </a:lnTo>
                    <a:lnTo>
                      <a:pt x="3424" y="87"/>
                    </a:lnTo>
                    <a:lnTo>
                      <a:pt x="3426" y="87"/>
                    </a:lnTo>
                    <a:lnTo>
                      <a:pt x="3428" y="88"/>
                    </a:lnTo>
                    <a:lnTo>
                      <a:pt x="3429" y="89"/>
                    </a:lnTo>
                    <a:lnTo>
                      <a:pt x="3431" y="90"/>
                    </a:lnTo>
                    <a:lnTo>
                      <a:pt x="3432" y="91"/>
                    </a:lnTo>
                    <a:lnTo>
                      <a:pt x="3434" y="92"/>
                    </a:lnTo>
                    <a:lnTo>
                      <a:pt x="3435" y="93"/>
                    </a:lnTo>
                    <a:lnTo>
                      <a:pt x="3437" y="94"/>
                    </a:lnTo>
                    <a:lnTo>
                      <a:pt x="3438" y="95"/>
                    </a:lnTo>
                    <a:lnTo>
                      <a:pt x="3440" y="96"/>
                    </a:lnTo>
                    <a:lnTo>
                      <a:pt x="3441" y="96"/>
                    </a:lnTo>
                    <a:lnTo>
                      <a:pt x="3443" y="97"/>
                    </a:lnTo>
                    <a:lnTo>
                      <a:pt x="3444" y="97"/>
                    </a:lnTo>
                    <a:lnTo>
                      <a:pt x="3446" y="98"/>
                    </a:lnTo>
                    <a:lnTo>
                      <a:pt x="3447" y="98"/>
                    </a:lnTo>
                    <a:lnTo>
                      <a:pt x="3449" y="98"/>
                    </a:lnTo>
                    <a:lnTo>
                      <a:pt x="3451" y="98"/>
                    </a:lnTo>
                    <a:lnTo>
                      <a:pt x="3452" y="98"/>
                    </a:lnTo>
                    <a:lnTo>
                      <a:pt x="3453" y="98"/>
                    </a:lnTo>
                    <a:lnTo>
                      <a:pt x="3455" y="98"/>
                    </a:lnTo>
                    <a:lnTo>
                      <a:pt x="3457" y="97"/>
                    </a:lnTo>
                    <a:lnTo>
                      <a:pt x="3458" y="97"/>
                    </a:lnTo>
                    <a:lnTo>
                      <a:pt x="3460" y="97"/>
                    </a:lnTo>
                    <a:lnTo>
                      <a:pt x="3461" y="96"/>
                    </a:lnTo>
                    <a:lnTo>
                      <a:pt x="3463" y="95"/>
                    </a:lnTo>
                    <a:lnTo>
                      <a:pt x="3464" y="95"/>
                    </a:lnTo>
                    <a:lnTo>
                      <a:pt x="3466" y="94"/>
                    </a:lnTo>
                    <a:lnTo>
                      <a:pt x="3467" y="93"/>
                    </a:lnTo>
                    <a:lnTo>
                      <a:pt x="3469" y="92"/>
                    </a:lnTo>
                    <a:lnTo>
                      <a:pt x="3470" y="91"/>
                    </a:lnTo>
                    <a:lnTo>
                      <a:pt x="3472" y="90"/>
                    </a:lnTo>
                    <a:lnTo>
                      <a:pt x="3473" y="90"/>
                    </a:lnTo>
                    <a:lnTo>
                      <a:pt x="3475" y="89"/>
                    </a:lnTo>
                    <a:lnTo>
                      <a:pt x="3476" y="88"/>
                    </a:lnTo>
                    <a:lnTo>
                      <a:pt x="3478" y="88"/>
                    </a:lnTo>
                    <a:lnTo>
                      <a:pt x="3479" y="87"/>
                    </a:lnTo>
                    <a:lnTo>
                      <a:pt x="3481" y="87"/>
                    </a:lnTo>
                    <a:lnTo>
                      <a:pt x="3482" y="86"/>
                    </a:lnTo>
                    <a:lnTo>
                      <a:pt x="3484" y="86"/>
                    </a:lnTo>
                    <a:lnTo>
                      <a:pt x="3485" y="86"/>
                    </a:lnTo>
                    <a:lnTo>
                      <a:pt x="3487" y="86"/>
                    </a:lnTo>
                    <a:lnTo>
                      <a:pt x="3489" y="86"/>
                    </a:lnTo>
                    <a:lnTo>
                      <a:pt x="3490" y="86"/>
                    </a:lnTo>
                    <a:lnTo>
                      <a:pt x="3491" y="86"/>
                    </a:lnTo>
                    <a:lnTo>
                      <a:pt x="3493" y="87"/>
                    </a:lnTo>
                    <a:lnTo>
                      <a:pt x="3495" y="87"/>
                    </a:lnTo>
                    <a:lnTo>
                      <a:pt x="3496" y="88"/>
                    </a:lnTo>
                    <a:lnTo>
                      <a:pt x="3497" y="89"/>
                    </a:lnTo>
                    <a:lnTo>
                      <a:pt x="3499" y="89"/>
                    </a:lnTo>
                    <a:lnTo>
                      <a:pt x="3501" y="90"/>
                    </a:lnTo>
                    <a:lnTo>
                      <a:pt x="3502" y="91"/>
                    </a:lnTo>
                    <a:lnTo>
                      <a:pt x="3504" y="92"/>
                    </a:lnTo>
                    <a:lnTo>
                      <a:pt x="3505" y="93"/>
                    </a:lnTo>
                    <a:lnTo>
                      <a:pt x="3507" y="94"/>
                    </a:lnTo>
                    <a:lnTo>
                      <a:pt x="3508" y="95"/>
                    </a:lnTo>
                    <a:lnTo>
                      <a:pt x="3510" y="96"/>
                    </a:lnTo>
                    <a:lnTo>
                      <a:pt x="3511" y="97"/>
                    </a:lnTo>
                    <a:lnTo>
                      <a:pt x="3513" y="97"/>
                    </a:lnTo>
                    <a:lnTo>
                      <a:pt x="3514" y="98"/>
                    </a:lnTo>
                    <a:lnTo>
                      <a:pt x="3516" y="99"/>
                    </a:lnTo>
                    <a:lnTo>
                      <a:pt x="3518" y="100"/>
                    </a:lnTo>
                    <a:lnTo>
                      <a:pt x="3519" y="100"/>
                    </a:lnTo>
                    <a:lnTo>
                      <a:pt x="3520" y="100"/>
                    </a:lnTo>
                    <a:lnTo>
                      <a:pt x="3522" y="101"/>
                    </a:lnTo>
                    <a:lnTo>
                      <a:pt x="3524" y="101"/>
                    </a:lnTo>
                    <a:lnTo>
                      <a:pt x="3525" y="101"/>
                    </a:lnTo>
                    <a:lnTo>
                      <a:pt x="3526" y="101"/>
                    </a:lnTo>
                    <a:lnTo>
                      <a:pt x="3528" y="101"/>
                    </a:lnTo>
                    <a:lnTo>
                      <a:pt x="3530" y="101"/>
                    </a:lnTo>
                    <a:lnTo>
                      <a:pt x="3531" y="100"/>
                    </a:lnTo>
                    <a:lnTo>
                      <a:pt x="3533" y="100"/>
                    </a:lnTo>
                    <a:lnTo>
                      <a:pt x="3534" y="100"/>
                    </a:lnTo>
                    <a:lnTo>
                      <a:pt x="3536" y="99"/>
                    </a:lnTo>
                    <a:lnTo>
                      <a:pt x="3537" y="99"/>
                    </a:lnTo>
                    <a:lnTo>
                      <a:pt x="3539" y="99"/>
                    </a:lnTo>
                    <a:lnTo>
                      <a:pt x="3540" y="98"/>
                    </a:lnTo>
                    <a:lnTo>
                      <a:pt x="3542" y="97"/>
                    </a:lnTo>
                    <a:lnTo>
                      <a:pt x="3543" y="97"/>
                    </a:lnTo>
                    <a:lnTo>
                      <a:pt x="3545" y="97"/>
                    </a:lnTo>
                    <a:lnTo>
                      <a:pt x="3546" y="97"/>
                    </a:lnTo>
                    <a:lnTo>
                      <a:pt x="3548" y="97"/>
                    </a:lnTo>
                    <a:lnTo>
                      <a:pt x="3549" y="97"/>
                    </a:lnTo>
                    <a:lnTo>
                      <a:pt x="3551" y="97"/>
                    </a:lnTo>
                    <a:lnTo>
                      <a:pt x="3552" y="97"/>
                    </a:lnTo>
                    <a:lnTo>
                      <a:pt x="3554" y="97"/>
                    </a:lnTo>
                    <a:lnTo>
                      <a:pt x="3555" y="98"/>
                    </a:lnTo>
                    <a:lnTo>
                      <a:pt x="3557" y="99"/>
                    </a:lnTo>
                    <a:lnTo>
                      <a:pt x="3558" y="99"/>
                    </a:lnTo>
                    <a:lnTo>
                      <a:pt x="3560" y="100"/>
                    </a:lnTo>
                    <a:lnTo>
                      <a:pt x="3562" y="101"/>
                    </a:lnTo>
                    <a:lnTo>
                      <a:pt x="3563" y="101"/>
                    </a:lnTo>
                    <a:lnTo>
                      <a:pt x="3564" y="102"/>
                    </a:lnTo>
                    <a:lnTo>
                      <a:pt x="3566" y="103"/>
                    </a:lnTo>
                    <a:lnTo>
                      <a:pt x="3568" y="104"/>
                    </a:lnTo>
                    <a:lnTo>
                      <a:pt x="3569" y="105"/>
                    </a:lnTo>
                    <a:lnTo>
                      <a:pt x="3570" y="105"/>
                    </a:lnTo>
                    <a:lnTo>
                      <a:pt x="3572" y="106"/>
                    </a:lnTo>
                    <a:lnTo>
                      <a:pt x="3574" y="106"/>
                    </a:lnTo>
                    <a:lnTo>
                      <a:pt x="3575" y="107"/>
                    </a:lnTo>
                    <a:lnTo>
                      <a:pt x="3577" y="107"/>
                    </a:lnTo>
                    <a:lnTo>
                      <a:pt x="3578" y="107"/>
                    </a:lnTo>
                    <a:lnTo>
                      <a:pt x="3580" y="107"/>
                    </a:lnTo>
                    <a:lnTo>
                      <a:pt x="3581" y="107"/>
                    </a:lnTo>
                    <a:lnTo>
                      <a:pt x="3583" y="106"/>
                    </a:lnTo>
                    <a:lnTo>
                      <a:pt x="3584" y="105"/>
                    </a:lnTo>
                    <a:lnTo>
                      <a:pt x="3586" y="104"/>
                    </a:lnTo>
                    <a:lnTo>
                      <a:pt x="3587" y="103"/>
                    </a:lnTo>
                    <a:lnTo>
                      <a:pt x="3589" y="101"/>
                    </a:lnTo>
                    <a:lnTo>
                      <a:pt x="3591" y="100"/>
                    </a:lnTo>
                    <a:lnTo>
                      <a:pt x="3592" y="98"/>
                    </a:lnTo>
                    <a:lnTo>
                      <a:pt x="3593" y="96"/>
                    </a:lnTo>
                    <a:lnTo>
                      <a:pt x="3595" y="93"/>
                    </a:lnTo>
                    <a:lnTo>
                      <a:pt x="3597" y="91"/>
                    </a:lnTo>
                    <a:lnTo>
                      <a:pt x="3598" y="88"/>
                    </a:lnTo>
                    <a:lnTo>
                      <a:pt x="3599" y="85"/>
                    </a:lnTo>
                    <a:lnTo>
                      <a:pt x="3601" y="82"/>
                    </a:lnTo>
                    <a:lnTo>
                      <a:pt x="3603" y="79"/>
                    </a:lnTo>
                    <a:lnTo>
                      <a:pt x="3604" y="76"/>
                    </a:lnTo>
                    <a:lnTo>
                      <a:pt x="3606" y="73"/>
                    </a:lnTo>
                    <a:lnTo>
                      <a:pt x="3607" y="70"/>
                    </a:lnTo>
                    <a:lnTo>
                      <a:pt x="3609" y="67"/>
                    </a:lnTo>
                    <a:lnTo>
                      <a:pt x="3610" y="64"/>
                    </a:lnTo>
                    <a:lnTo>
                      <a:pt x="3612" y="61"/>
                    </a:lnTo>
                    <a:lnTo>
                      <a:pt x="3613" y="58"/>
                    </a:lnTo>
                    <a:lnTo>
                      <a:pt x="3615" y="55"/>
                    </a:lnTo>
                    <a:lnTo>
                      <a:pt x="3616" y="53"/>
                    </a:lnTo>
                    <a:lnTo>
                      <a:pt x="3618" y="51"/>
                    </a:lnTo>
                    <a:lnTo>
                      <a:pt x="3619" y="48"/>
                    </a:lnTo>
                    <a:lnTo>
                      <a:pt x="3621" y="46"/>
                    </a:lnTo>
                    <a:lnTo>
                      <a:pt x="3622" y="45"/>
                    </a:lnTo>
                    <a:lnTo>
                      <a:pt x="3624" y="43"/>
                    </a:lnTo>
                    <a:lnTo>
                      <a:pt x="3625" y="42"/>
                    </a:lnTo>
                    <a:lnTo>
                      <a:pt x="3627" y="41"/>
                    </a:lnTo>
                    <a:lnTo>
                      <a:pt x="3628" y="40"/>
                    </a:lnTo>
                    <a:lnTo>
                      <a:pt x="3630" y="39"/>
                    </a:lnTo>
                    <a:lnTo>
                      <a:pt x="3631" y="39"/>
                    </a:lnTo>
                    <a:lnTo>
                      <a:pt x="3633" y="38"/>
                    </a:lnTo>
                    <a:lnTo>
                      <a:pt x="3635" y="38"/>
                    </a:lnTo>
                    <a:lnTo>
                      <a:pt x="3636" y="38"/>
                    </a:lnTo>
                    <a:lnTo>
                      <a:pt x="3637" y="38"/>
                    </a:lnTo>
                    <a:lnTo>
                      <a:pt x="3639" y="38"/>
                    </a:lnTo>
                    <a:lnTo>
                      <a:pt x="3641" y="39"/>
                    </a:lnTo>
                    <a:lnTo>
                      <a:pt x="3642" y="39"/>
                    </a:lnTo>
                    <a:lnTo>
                      <a:pt x="3644" y="40"/>
                    </a:lnTo>
                    <a:lnTo>
                      <a:pt x="3645" y="40"/>
                    </a:lnTo>
                    <a:lnTo>
                      <a:pt x="3647" y="41"/>
                    </a:lnTo>
                    <a:lnTo>
                      <a:pt x="3648" y="41"/>
                    </a:lnTo>
                    <a:lnTo>
                      <a:pt x="3650" y="42"/>
                    </a:lnTo>
                    <a:lnTo>
                      <a:pt x="3651" y="43"/>
                    </a:lnTo>
                    <a:lnTo>
                      <a:pt x="3653" y="44"/>
                    </a:lnTo>
                    <a:lnTo>
                      <a:pt x="3654" y="44"/>
                    </a:lnTo>
                    <a:lnTo>
                      <a:pt x="3656" y="45"/>
                    </a:lnTo>
                    <a:lnTo>
                      <a:pt x="3657" y="45"/>
                    </a:lnTo>
                    <a:lnTo>
                      <a:pt x="3659" y="46"/>
                    </a:lnTo>
                    <a:lnTo>
                      <a:pt x="3660" y="47"/>
                    </a:lnTo>
                    <a:lnTo>
                      <a:pt x="3662" y="47"/>
                    </a:lnTo>
                    <a:lnTo>
                      <a:pt x="3664" y="47"/>
                    </a:lnTo>
                    <a:lnTo>
                      <a:pt x="3665" y="48"/>
                    </a:lnTo>
                    <a:lnTo>
                      <a:pt x="3666" y="48"/>
                    </a:lnTo>
                    <a:lnTo>
                      <a:pt x="3668" y="49"/>
                    </a:lnTo>
                    <a:lnTo>
                      <a:pt x="3670" y="49"/>
                    </a:lnTo>
                    <a:lnTo>
                      <a:pt x="3671" y="49"/>
                    </a:lnTo>
                    <a:lnTo>
                      <a:pt x="3672" y="50"/>
                    </a:lnTo>
                    <a:lnTo>
                      <a:pt x="3674" y="50"/>
                    </a:lnTo>
                    <a:lnTo>
                      <a:pt x="3676" y="50"/>
                    </a:lnTo>
                    <a:lnTo>
                      <a:pt x="3677" y="50"/>
                    </a:lnTo>
                    <a:lnTo>
                      <a:pt x="3679" y="50"/>
                    </a:lnTo>
                    <a:lnTo>
                      <a:pt x="3680" y="51"/>
                    </a:lnTo>
                    <a:lnTo>
                      <a:pt x="3682" y="51"/>
                    </a:lnTo>
                    <a:lnTo>
                      <a:pt x="3683" y="51"/>
                    </a:lnTo>
                    <a:lnTo>
                      <a:pt x="3685" y="51"/>
                    </a:lnTo>
                    <a:lnTo>
                      <a:pt x="3686" y="51"/>
                    </a:lnTo>
                    <a:lnTo>
                      <a:pt x="3688" y="51"/>
                    </a:lnTo>
                    <a:lnTo>
                      <a:pt x="3689" y="51"/>
                    </a:lnTo>
                    <a:lnTo>
                      <a:pt x="3691" y="52"/>
                    </a:lnTo>
                    <a:lnTo>
                      <a:pt x="3692" y="52"/>
                    </a:lnTo>
                    <a:lnTo>
                      <a:pt x="3694" y="52"/>
                    </a:lnTo>
                    <a:lnTo>
                      <a:pt x="3695" y="52"/>
                    </a:lnTo>
                    <a:lnTo>
                      <a:pt x="3697" y="52"/>
                    </a:lnTo>
                    <a:lnTo>
                      <a:pt x="3698" y="52"/>
                    </a:lnTo>
                    <a:lnTo>
                      <a:pt x="3700" y="52"/>
                    </a:lnTo>
                    <a:lnTo>
                      <a:pt x="3701" y="52"/>
                    </a:lnTo>
                    <a:lnTo>
                      <a:pt x="3703" y="52"/>
                    </a:lnTo>
                    <a:lnTo>
                      <a:pt x="3704" y="52"/>
                    </a:lnTo>
                    <a:lnTo>
                      <a:pt x="3706" y="52"/>
                    </a:lnTo>
                    <a:lnTo>
                      <a:pt x="3708" y="52"/>
                    </a:lnTo>
                    <a:lnTo>
                      <a:pt x="3709" y="52"/>
                    </a:lnTo>
                    <a:lnTo>
                      <a:pt x="3710" y="52"/>
                    </a:lnTo>
                    <a:lnTo>
                      <a:pt x="3712" y="52"/>
                    </a:lnTo>
                    <a:lnTo>
                      <a:pt x="3714" y="52"/>
                    </a:lnTo>
                    <a:lnTo>
                      <a:pt x="3715" y="53"/>
                    </a:lnTo>
                    <a:lnTo>
                      <a:pt x="3717" y="53"/>
                    </a:lnTo>
                    <a:lnTo>
                      <a:pt x="3718" y="53"/>
                    </a:lnTo>
                    <a:lnTo>
                      <a:pt x="3720" y="53"/>
                    </a:lnTo>
                    <a:lnTo>
                      <a:pt x="3721" y="53"/>
                    </a:lnTo>
                    <a:lnTo>
                      <a:pt x="3723" y="54"/>
                    </a:lnTo>
                    <a:lnTo>
                      <a:pt x="3724" y="54"/>
                    </a:lnTo>
                    <a:lnTo>
                      <a:pt x="3726" y="54"/>
                    </a:lnTo>
                    <a:lnTo>
                      <a:pt x="3727" y="55"/>
                    </a:lnTo>
                    <a:lnTo>
                      <a:pt x="3729" y="55"/>
                    </a:lnTo>
                    <a:lnTo>
                      <a:pt x="3730" y="56"/>
                    </a:lnTo>
                    <a:lnTo>
                      <a:pt x="3732" y="56"/>
                    </a:lnTo>
                    <a:lnTo>
                      <a:pt x="3733" y="57"/>
                    </a:lnTo>
                    <a:lnTo>
                      <a:pt x="3735" y="57"/>
                    </a:lnTo>
                    <a:lnTo>
                      <a:pt x="3737" y="57"/>
                    </a:lnTo>
                    <a:lnTo>
                      <a:pt x="3738" y="58"/>
                    </a:lnTo>
                    <a:lnTo>
                      <a:pt x="3739" y="58"/>
                    </a:lnTo>
                    <a:lnTo>
                      <a:pt x="3741" y="58"/>
                    </a:lnTo>
                    <a:lnTo>
                      <a:pt x="3743" y="59"/>
                    </a:lnTo>
                    <a:lnTo>
                      <a:pt x="3744" y="59"/>
                    </a:lnTo>
                    <a:lnTo>
                      <a:pt x="3746" y="59"/>
                    </a:lnTo>
                    <a:lnTo>
                      <a:pt x="3747" y="59"/>
                    </a:lnTo>
                    <a:lnTo>
                      <a:pt x="3749" y="59"/>
                    </a:lnTo>
                    <a:lnTo>
                      <a:pt x="3750" y="59"/>
                    </a:lnTo>
                    <a:lnTo>
                      <a:pt x="3752" y="59"/>
                    </a:lnTo>
                    <a:lnTo>
                      <a:pt x="3753" y="59"/>
                    </a:lnTo>
                    <a:lnTo>
                      <a:pt x="3755" y="58"/>
                    </a:lnTo>
                    <a:lnTo>
                      <a:pt x="3756" y="58"/>
                    </a:lnTo>
                    <a:lnTo>
                      <a:pt x="3758" y="57"/>
                    </a:lnTo>
                    <a:lnTo>
                      <a:pt x="3759" y="57"/>
                    </a:lnTo>
                    <a:lnTo>
                      <a:pt x="3761" y="56"/>
                    </a:lnTo>
                    <a:lnTo>
                      <a:pt x="3762" y="55"/>
                    </a:lnTo>
                    <a:lnTo>
                      <a:pt x="3764" y="54"/>
                    </a:lnTo>
                    <a:lnTo>
                      <a:pt x="3765" y="53"/>
                    </a:lnTo>
                    <a:lnTo>
                      <a:pt x="3767" y="53"/>
                    </a:lnTo>
                    <a:lnTo>
                      <a:pt x="3768" y="52"/>
                    </a:lnTo>
                    <a:lnTo>
                      <a:pt x="3770" y="51"/>
                    </a:lnTo>
                    <a:lnTo>
                      <a:pt x="3771" y="50"/>
                    </a:lnTo>
                    <a:lnTo>
                      <a:pt x="3773" y="49"/>
                    </a:lnTo>
                    <a:lnTo>
                      <a:pt x="3775" y="47"/>
                    </a:lnTo>
                    <a:lnTo>
                      <a:pt x="3776" y="47"/>
                    </a:lnTo>
                    <a:lnTo>
                      <a:pt x="3777" y="46"/>
                    </a:lnTo>
                    <a:lnTo>
                      <a:pt x="3779" y="45"/>
                    </a:lnTo>
                    <a:lnTo>
                      <a:pt x="3781" y="44"/>
                    </a:lnTo>
                    <a:lnTo>
                      <a:pt x="3782" y="44"/>
                    </a:lnTo>
                    <a:lnTo>
                      <a:pt x="3783" y="44"/>
                    </a:lnTo>
                    <a:lnTo>
                      <a:pt x="3785" y="43"/>
                    </a:lnTo>
                    <a:lnTo>
                      <a:pt x="3787" y="43"/>
                    </a:lnTo>
                    <a:lnTo>
                      <a:pt x="3788" y="43"/>
                    </a:lnTo>
                    <a:lnTo>
                      <a:pt x="3790" y="43"/>
                    </a:lnTo>
                    <a:lnTo>
                      <a:pt x="3791" y="43"/>
                    </a:lnTo>
                    <a:lnTo>
                      <a:pt x="3793" y="44"/>
                    </a:lnTo>
                    <a:lnTo>
                      <a:pt x="3794" y="44"/>
                    </a:lnTo>
                    <a:lnTo>
                      <a:pt x="3796" y="45"/>
                    </a:lnTo>
                    <a:lnTo>
                      <a:pt x="3797" y="45"/>
                    </a:lnTo>
                    <a:lnTo>
                      <a:pt x="3799" y="46"/>
                    </a:lnTo>
                    <a:lnTo>
                      <a:pt x="3800" y="47"/>
                    </a:lnTo>
                    <a:lnTo>
                      <a:pt x="3802" y="48"/>
                    </a:lnTo>
                    <a:lnTo>
                      <a:pt x="3803" y="49"/>
                    </a:lnTo>
                    <a:lnTo>
                      <a:pt x="3804" y="4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2" name="Freeform 120">
                <a:extLst>
                  <a:ext uri="{FF2B5EF4-FFF2-40B4-BE49-F238E27FC236}">
                    <a16:creationId xmlns:a16="http://schemas.microsoft.com/office/drawing/2014/main" id="{600AB2F6-81C3-4B00-A1AB-334D2C790F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944325"/>
                <a:ext cx="6038850" cy="153988"/>
              </a:xfrm>
              <a:custGeom>
                <a:avLst/>
                <a:gdLst>
                  <a:gd name="T0" fmla="*/ 60 w 3804"/>
                  <a:gd name="T1" fmla="*/ 32 h 97"/>
                  <a:gd name="T2" fmla="*/ 121 w 3804"/>
                  <a:gd name="T3" fmla="*/ 50 h 97"/>
                  <a:gd name="T4" fmla="*/ 182 w 3804"/>
                  <a:gd name="T5" fmla="*/ 62 h 97"/>
                  <a:gd name="T6" fmla="*/ 242 w 3804"/>
                  <a:gd name="T7" fmla="*/ 76 h 97"/>
                  <a:gd name="T8" fmla="*/ 303 w 3804"/>
                  <a:gd name="T9" fmla="*/ 67 h 97"/>
                  <a:gd name="T10" fmla="*/ 364 w 3804"/>
                  <a:gd name="T11" fmla="*/ 60 h 97"/>
                  <a:gd name="T12" fmla="*/ 425 w 3804"/>
                  <a:gd name="T13" fmla="*/ 47 h 97"/>
                  <a:gd name="T14" fmla="*/ 486 w 3804"/>
                  <a:gd name="T15" fmla="*/ 64 h 97"/>
                  <a:gd name="T16" fmla="*/ 547 w 3804"/>
                  <a:gd name="T17" fmla="*/ 58 h 97"/>
                  <a:gd name="T18" fmla="*/ 608 w 3804"/>
                  <a:gd name="T19" fmla="*/ 65 h 97"/>
                  <a:gd name="T20" fmla="*/ 668 w 3804"/>
                  <a:gd name="T21" fmla="*/ 70 h 97"/>
                  <a:gd name="T22" fmla="*/ 729 w 3804"/>
                  <a:gd name="T23" fmla="*/ 58 h 97"/>
                  <a:gd name="T24" fmla="*/ 790 w 3804"/>
                  <a:gd name="T25" fmla="*/ 63 h 97"/>
                  <a:gd name="T26" fmla="*/ 851 w 3804"/>
                  <a:gd name="T27" fmla="*/ 75 h 97"/>
                  <a:gd name="T28" fmla="*/ 912 w 3804"/>
                  <a:gd name="T29" fmla="*/ 4 h 97"/>
                  <a:gd name="T30" fmla="*/ 973 w 3804"/>
                  <a:gd name="T31" fmla="*/ 14 h 97"/>
                  <a:gd name="T32" fmla="*/ 1033 w 3804"/>
                  <a:gd name="T33" fmla="*/ 14 h 97"/>
                  <a:gd name="T34" fmla="*/ 1094 w 3804"/>
                  <a:gd name="T35" fmla="*/ 22 h 97"/>
                  <a:gd name="T36" fmla="*/ 1155 w 3804"/>
                  <a:gd name="T37" fmla="*/ 30 h 97"/>
                  <a:gd name="T38" fmla="*/ 1216 w 3804"/>
                  <a:gd name="T39" fmla="*/ 29 h 97"/>
                  <a:gd name="T40" fmla="*/ 1277 w 3804"/>
                  <a:gd name="T41" fmla="*/ 63 h 97"/>
                  <a:gd name="T42" fmla="*/ 1338 w 3804"/>
                  <a:gd name="T43" fmla="*/ 55 h 97"/>
                  <a:gd name="T44" fmla="*/ 1399 w 3804"/>
                  <a:gd name="T45" fmla="*/ 56 h 97"/>
                  <a:gd name="T46" fmla="*/ 1459 w 3804"/>
                  <a:gd name="T47" fmla="*/ 52 h 97"/>
                  <a:gd name="T48" fmla="*/ 1520 w 3804"/>
                  <a:gd name="T49" fmla="*/ 39 h 97"/>
                  <a:gd name="T50" fmla="*/ 1581 w 3804"/>
                  <a:gd name="T51" fmla="*/ 43 h 97"/>
                  <a:gd name="T52" fmla="*/ 1642 w 3804"/>
                  <a:gd name="T53" fmla="*/ 37 h 97"/>
                  <a:gd name="T54" fmla="*/ 1703 w 3804"/>
                  <a:gd name="T55" fmla="*/ 45 h 97"/>
                  <a:gd name="T56" fmla="*/ 1764 w 3804"/>
                  <a:gd name="T57" fmla="*/ 57 h 97"/>
                  <a:gd name="T58" fmla="*/ 1824 w 3804"/>
                  <a:gd name="T59" fmla="*/ 85 h 97"/>
                  <a:gd name="T60" fmla="*/ 1885 w 3804"/>
                  <a:gd name="T61" fmla="*/ 62 h 97"/>
                  <a:gd name="T62" fmla="*/ 1946 w 3804"/>
                  <a:gd name="T63" fmla="*/ 59 h 97"/>
                  <a:gd name="T64" fmla="*/ 2007 w 3804"/>
                  <a:gd name="T65" fmla="*/ 55 h 97"/>
                  <a:gd name="T66" fmla="*/ 2068 w 3804"/>
                  <a:gd name="T67" fmla="*/ 60 h 97"/>
                  <a:gd name="T68" fmla="*/ 2129 w 3804"/>
                  <a:gd name="T69" fmla="*/ 45 h 97"/>
                  <a:gd name="T70" fmla="*/ 2190 w 3804"/>
                  <a:gd name="T71" fmla="*/ 47 h 97"/>
                  <a:gd name="T72" fmla="*/ 2250 w 3804"/>
                  <a:gd name="T73" fmla="*/ 32 h 97"/>
                  <a:gd name="T74" fmla="*/ 2311 w 3804"/>
                  <a:gd name="T75" fmla="*/ 29 h 97"/>
                  <a:gd name="T76" fmla="*/ 2372 w 3804"/>
                  <a:gd name="T77" fmla="*/ 38 h 97"/>
                  <a:gd name="T78" fmla="*/ 2433 w 3804"/>
                  <a:gd name="T79" fmla="*/ 32 h 97"/>
                  <a:gd name="T80" fmla="*/ 2494 w 3804"/>
                  <a:gd name="T81" fmla="*/ 52 h 97"/>
                  <a:gd name="T82" fmla="*/ 2555 w 3804"/>
                  <a:gd name="T83" fmla="*/ 59 h 97"/>
                  <a:gd name="T84" fmla="*/ 2616 w 3804"/>
                  <a:gd name="T85" fmla="*/ 64 h 97"/>
                  <a:gd name="T86" fmla="*/ 2676 w 3804"/>
                  <a:gd name="T87" fmla="*/ 61 h 97"/>
                  <a:gd name="T88" fmla="*/ 2737 w 3804"/>
                  <a:gd name="T89" fmla="*/ 52 h 97"/>
                  <a:gd name="T90" fmla="*/ 2798 w 3804"/>
                  <a:gd name="T91" fmla="*/ 52 h 97"/>
                  <a:gd name="T92" fmla="*/ 2859 w 3804"/>
                  <a:gd name="T93" fmla="*/ 47 h 97"/>
                  <a:gd name="T94" fmla="*/ 2920 w 3804"/>
                  <a:gd name="T95" fmla="*/ 54 h 97"/>
                  <a:gd name="T96" fmla="*/ 2981 w 3804"/>
                  <a:gd name="T97" fmla="*/ 60 h 97"/>
                  <a:gd name="T98" fmla="*/ 3041 w 3804"/>
                  <a:gd name="T99" fmla="*/ 65 h 97"/>
                  <a:gd name="T100" fmla="*/ 3102 w 3804"/>
                  <a:gd name="T101" fmla="*/ 53 h 97"/>
                  <a:gd name="T102" fmla="*/ 3163 w 3804"/>
                  <a:gd name="T103" fmla="*/ 41 h 97"/>
                  <a:gd name="T104" fmla="*/ 3224 w 3804"/>
                  <a:gd name="T105" fmla="*/ 37 h 97"/>
                  <a:gd name="T106" fmla="*/ 3285 w 3804"/>
                  <a:gd name="T107" fmla="*/ 60 h 97"/>
                  <a:gd name="T108" fmla="*/ 3345 w 3804"/>
                  <a:gd name="T109" fmla="*/ 63 h 97"/>
                  <a:gd name="T110" fmla="*/ 3407 w 3804"/>
                  <a:gd name="T111" fmla="*/ 66 h 97"/>
                  <a:gd name="T112" fmla="*/ 3467 w 3804"/>
                  <a:gd name="T113" fmla="*/ 83 h 97"/>
                  <a:gd name="T114" fmla="*/ 3528 w 3804"/>
                  <a:gd name="T115" fmla="*/ 92 h 97"/>
                  <a:gd name="T116" fmla="*/ 3589 w 3804"/>
                  <a:gd name="T117" fmla="*/ 90 h 97"/>
                  <a:gd name="T118" fmla="*/ 3650 w 3804"/>
                  <a:gd name="T119" fmla="*/ 25 h 97"/>
                  <a:gd name="T120" fmla="*/ 3710 w 3804"/>
                  <a:gd name="T121" fmla="*/ 40 h 97"/>
                  <a:gd name="T122" fmla="*/ 3771 w 3804"/>
                  <a:gd name="T123" fmla="*/ 41 h 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7">
                    <a:moveTo>
                      <a:pt x="0" y="31"/>
                    </a:moveTo>
                    <a:lnTo>
                      <a:pt x="2" y="30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7" y="28"/>
                    </a:lnTo>
                    <a:lnTo>
                      <a:pt x="8" y="27"/>
                    </a:lnTo>
                    <a:lnTo>
                      <a:pt x="10" y="26"/>
                    </a:lnTo>
                    <a:lnTo>
                      <a:pt x="11" y="26"/>
                    </a:lnTo>
                    <a:lnTo>
                      <a:pt x="13" y="25"/>
                    </a:lnTo>
                    <a:lnTo>
                      <a:pt x="14" y="24"/>
                    </a:lnTo>
                    <a:lnTo>
                      <a:pt x="16" y="24"/>
                    </a:lnTo>
                    <a:lnTo>
                      <a:pt x="17" y="23"/>
                    </a:lnTo>
                    <a:lnTo>
                      <a:pt x="19" y="23"/>
                    </a:lnTo>
                    <a:lnTo>
                      <a:pt x="21" y="22"/>
                    </a:lnTo>
                    <a:lnTo>
                      <a:pt x="22" y="22"/>
                    </a:lnTo>
                    <a:lnTo>
                      <a:pt x="23" y="22"/>
                    </a:lnTo>
                    <a:lnTo>
                      <a:pt x="25" y="22"/>
                    </a:lnTo>
                    <a:lnTo>
                      <a:pt x="27" y="22"/>
                    </a:lnTo>
                    <a:lnTo>
                      <a:pt x="28" y="22"/>
                    </a:lnTo>
                    <a:lnTo>
                      <a:pt x="29" y="22"/>
                    </a:lnTo>
                    <a:lnTo>
                      <a:pt x="31" y="22"/>
                    </a:lnTo>
                    <a:lnTo>
                      <a:pt x="33" y="22"/>
                    </a:lnTo>
                    <a:lnTo>
                      <a:pt x="34" y="23"/>
                    </a:lnTo>
                    <a:lnTo>
                      <a:pt x="36" y="23"/>
                    </a:lnTo>
                    <a:lnTo>
                      <a:pt x="37" y="24"/>
                    </a:lnTo>
                    <a:lnTo>
                      <a:pt x="39" y="24"/>
                    </a:lnTo>
                    <a:lnTo>
                      <a:pt x="40" y="24"/>
                    </a:lnTo>
                    <a:lnTo>
                      <a:pt x="42" y="25"/>
                    </a:lnTo>
                    <a:lnTo>
                      <a:pt x="43" y="26"/>
                    </a:lnTo>
                    <a:lnTo>
                      <a:pt x="45" y="26"/>
                    </a:lnTo>
                    <a:lnTo>
                      <a:pt x="46" y="27"/>
                    </a:lnTo>
                    <a:lnTo>
                      <a:pt x="48" y="28"/>
                    </a:lnTo>
                    <a:lnTo>
                      <a:pt x="49" y="28"/>
                    </a:lnTo>
                    <a:lnTo>
                      <a:pt x="51" y="29"/>
                    </a:lnTo>
                    <a:lnTo>
                      <a:pt x="52" y="29"/>
                    </a:lnTo>
                    <a:lnTo>
                      <a:pt x="54" y="30"/>
                    </a:lnTo>
                    <a:lnTo>
                      <a:pt x="55" y="31"/>
                    </a:lnTo>
                    <a:lnTo>
                      <a:pt x="57" y="31"/>
                    </a:lnTo>
                    <a:lnTo>
                      <a:pt x="58" y="32"/>
                    </a:lnTo>
                    <a:lnTo>
                      <a:pt x="60" y="32"/>
                    </a:lnTo>
                    <a:lnTo>
                      <a:pt x="61" y="33"/>
                    </a:lnTo>
                    <a:lnTo>
                      <a:pt x="63" y="33"/>
                    </a:lnTo>
                    <a:lnTo>
                      <a:pt x="65" y="34"/>
                    </a:lnTo>
                    <a:lnTo>
                      <a:pt x="66" y="34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1" y="35"/>
                    </a:lnTo>
                    <a:lnTo>
                      <a:pt x="72" y="36"/>
                    </a:lnTo>
                    <a:lnTo>
                      <a:pt x="74" y="36"/>
                    </a:lnTo>
                    <a:lnTo>
                      <a:pt x="75" y="36"/>
                    </a:lnTo>
                    <a:lnTo>
                      <a:pt x="77" y="36"/>
                    </a:lnTo>
                    <a:lnTo>
                      <a:pt x="78" y="37"/>
                    </a:lnTo>
                    <a:lnTo>
                      <a:pt x="80" y="37"/>
                    </a:lnTo>
                    <a:lnTo>
                      <a:pt x="81" y="37"/>
                    </a:lnTo>
                    <a:lnTo>
                      <a:pt x="83" y="38"/>
                    </a:lnTo>
                    <a:lnTo>
                      <a:pt x="84" y="38"/>
                    </a:lnTo>
                    <a:lnTo>
                      <a:pt x="86" y="38"/>
                    </a:lnTo>
                    <a:lnTo>
                      <a:pt x="87" y="38"/>
                    </a:lnTo>
                    <a:lnTo>
                      <a:pt x="89" y="39"/>
                    </a:lnTo>
                    <a:lnTo>
                      <a:pt x="90" y="39"/>
                    </a:lnTo>
                    <a:lnTo>
                      <a:pt x="92" y="39"/>
                    </a:lnTo>
                    <a:lnTo>
                      <a:pt x="94" y="40"/>
                    </a:lnTo>
                    <a:lnTo>
                      <a:pt x="95" y="40"/>
                    </a:lnTo>
                    <a:lnTo>
                      <a:pt x="96" y="40"/>
                    </a:lnTo>
                    <a:lnTo>
                      <a:pt x="98" y="41"/>
                    </a:lnTo>
                    <a:lnTo>
                      <a:pt x="100" y="41"/>
                    </a:lnTo>
                    <a:lnTo>
                      <a:pt x="101" y="42"/>
                    </a:lnTo>
                    <a:lnTo>
                      <a:pt x="102" y="42"/>
                    </a:lnTo>
                    <a:lnTo>
                      <a:pt x="104" y="43"/>
                    </a:lnTo>
                    <a:lnTo>
                      <a:pt x="106" y="43"/>
                    </a:lnTo>
                    <a:lnTo>
                      <a:pt x="107" y="44"/>
                    </a:lnTo>
                    <a:lnTo>
                      <a:pt x="109" y="45"/>
                    </a:lnTo>
                    <a:lnTo>
                      <a:pt x="110" y="45"/>
                    </a:lnTo>
                    <a:lnTo>
                      <a:pt x="112" y="46"/>
                    </a:lnTo>
                    <a:lnTo>
                      <a:pt x="113" y="46"/>
                    </a:lnTo>
                    <a:lnTo>
                      <a:pt x="115" y="47"/>
                    </a:lnTo>
                    <a:lnTo>
                      <a:pt x="116" y="48"/>
                    </a:lnTo>
                    <a:lnTo>
                      <a:pt x="118" y="48"/>
                    </a:lnTo>
                    <a:lnTo>
                      <a:pt x="119" y="49"/>
                    </a:lnTo>
                    <a:lnTo>
                      <a:pt x="121" y="50"/>
                    </a:lnTo>
                    <a:lnTo>
                      <a:pt x="122" y="51"/>
                    </a:lnTo>
                    <a:lnTo>
                      <a:pt x="124" y="51"/>
                    </a:lnTo>
                    <a:lnTo>
                      <a:pt x="125" y="52"/>
                    </a:lnTo>
                    <a:lnTo>
                      <a:pt x="127" y="52"/>
                    </a:lnTo>
                    <a:lnTo>
                      <a:pt x="128" y="53"/>
                    </a:lnTo>
                    <a:lnTo>
                      <a:pt x="130" y="54"/>
                    </a:lnTo>
                    <a:lnTo>
                      <a:pt x="131" y="54"/>
                    </a:lnTo>
                    <a:lnTo>
                      <a:pt x="133" y="55"/>
                    </a:lnTo>
                    <a:lnTo>
                      <a:pt x="134" y="55"/>
                    </a:lnTo>
                    <a:lnTo>
                      <a:pt x="136" y="56"/>
                    </a:lnTo>
                    <a:lnTo>
                      <a:pt x="138" y="57"/>
                    </a:lnTo>
                    <a:lnTo>
                      <a:pt x="139" y="57"/>
                    </a:lnTo>
                    <a:lnTo>
                      <a:pt x="140" y="57"/>
                    </a:lnTo>
                    <a:lnTo>
                      <a:pt x="142" y="58"/>
                    </a:lnTo>
                    <a:lnTo>
                      <a:pt x="144" y="58"/>
                    </a:lnTo>
                    <a:lnTo>
                      <a:pt x="145" y="58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6" y="60"/>
                    </a:lnTo>
                    <a:lnTo>
                      <a:pt x="157" y="60"/>
                    </a:lnTo>
                    <a:lnTo>
                      <a:pt x="159" y="60"/>
                    </a:lnTo>
                    <a:lnTo>
                      <a:pt x="160" y="60"/>
                    </a:lnTo>
                    <a:lnTo>
                      <a:pt x="162" y="60"/>
                    </a:lnTo>
                    <a:lnTo>
                      <a:pt x="163" y="60"/>
                    </a:lnTo>
                    <a:lnTo>
                      <a:pt x="165" y="60"/>
                    </a:lnTo>
                    <a:lnTo>
                      <a:pt x="167" y="60"/>
                    </a:lnTo>
                    <a:lnTo>
                      <a:pt x="168" y="60"/>
                    </a:lnTo>
                    <a:lnTo>
                      <a:pt x="169" y="60"/>
                    </a:lnTo>
                    <a:lnTo>
                      <a:pt x="171" y="60"/>
                    </a:lnTo>
                    <a:lnTo>
                      <a:pt x="173" y="60"/>
                    </a:lnTo>
                    <a:lnTo>
                      <a:pt x="174" y="61"/>
                    </a:lnTo>
                    <a:lnTo>
                      <a:pt x="176" y="61"/>
                    </a:lnTo>
                    <a:lnTo>
                      <a:pt x="177" y="61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2" y="62"/>
                    </a:lnTo>
                    <a:lnTo>
                      <a:pt x="183" y="63"/>
                    </a:lnTo>
                    <a:lnTo>
                      <a:pt x="185" y="63"/>
                    </a:lnTo>
                    <a:lnTo>
                      <a:pt x="186" y="63"/>
                    </a:lnTo>
                    <a:lnTo>
                      <a:pt x="188" y="64"/>
                    </a:lnTo>
                    <a:lnTo>
                      <a:pt x="189" y="64"/>
                    </a:lnTo>
                    <a:lnTo>
                      <a:pt x="191" y="65"/>
                    </a:lnTo>
                    <a:lnTo>
                      <a:pt x="192" y="65"/>
                    </a:lnTo>
                    <a:lnTo>
                      <a:pt x="194" y="66"/>
                    </a:lnTo>
                    <a:lnTo>
                      <a:pt x="195" y="66"/>
                    </a:lnTo>
                    <a:lnTo>
                      <a:pt x="197" y="67"/>
                    </a:lnTo>
                    <a:lnTo>
                      <a:pt x="198" y="68"/>
                    </a:lnTo>
                    <a:lnTo>
                      <a:pt x="200" y="69"/>
                    </a:lnTo>
                    <a:lnTo>
                      <a:pt x="201" y="69"/>
                    </a:lnTo>
                    <a:lnTo>
                      <a:pt x="203" y="70"/>
                    </a:lnTo>
                    <a:lnTo>
                      <a:pt x="204" y="71"/>
                    </a:lnTo>
                    <a:lnTo>
                      <a:pt x="206" y="71"/>
                    </a:lnTo>
                    <a:lnTo>
                      <a:pt x="207" y="72"/>
                    </a:lnTo>
                    <a:lnTo>
                      <a:pt x="209" y="73"/>
                    </a:lnTo>
                    <a:lnTo>
                      <a:pt x="211" y="73"/>
                    </a:lnTo>
                    <a:lnTo>
                      <a:pt x="212" y="74"/>
                    </a:lnTo>
                    <a:lnTo>
                      <a:pt x="213" y="75"/>
                    </a:lnTo>
                    <a:lnTo>
                      <a:pt x="215" y="75"/>
                    </a:lnTo>
                    <a:lnTo>
                      <a:pt x="217" y="76"/>
                    </a:lnTo>
                    <a:lnTo>
                      <a:pt x="218" y="76"/>
                    </a:lnTo>
                    <a:lnTo>
                      <a:pt x="220" y="77"/>
                    </a:lnTo>
                    <a:lnTo>
                      <a:pt x="221" y="77"/>
                    </a:lnTo>
                    <a:lnTo>
                      <a:pt x="223" y="78"/>
                    </a:lnTo>
                    <a:lnTo>
                      <a:pt x="224" y="78"/>
                    </a:lnTo>
                    <a:lnTo>
                      <a:pt x="226" y="78"/>
                    </a:lnTo>
                    <a:lnTo>
                      <a:pt x="227" y="78"/>
                    </a:lnTo>
                    <a:lnTo>
                      <a:pt x="229" y="78"/>
                    </a:lnTo>
                    <a:lnTo>
                      <a:pt x="230" y="78"/>
                    </a:lnTo>
                    <a:lnTo>
                      <a:pt x="232" y="78"/>
                    </a:lnTo>
                    <a:lnTo>
                      <a:pt x="233" y="78"/>
                    </a:lnTo>
                    <a:lnTo>
                      <a:pt x="235" y="78"/>
                    </a:lnTo>
                    <a:lnTo>
                      <a:pt x="236" y="78"/>
                    </a:lnTo>
                    <a:lnTo>
                      <a:pt x="238" y="77"/>
                    </a:lnTo>
                    <a:lnTo>
                      <a:pt x="240" y="77"/>
                    </a:lnTo>
                    <a:lnTo>
                      <a:pt x="241" y="76"/>
                    </a:lnTo>
                    <a:lnTo>
                      <a:pt x="242" y="76"/>
                    </a:lnTo>
                    <a:lnTo>
                      <a:pt x="244" y="75"/>
                    </a:lnTo>
                    <a:lnTo>
                      <a:pt x="246" y="74"/>
                    </a:lnTo>
                    <a:lnTo>
                      <a:pt x="247" y="73"/>
                    </a:lnTo>
                    <a:lnTo>
                      <a:pt x="249" y="72"/>
                    </a:lnTo>
                    <a:lnTo>
                      <a:pt x="250" y="72"/>
                    </a:lnTo>
                    <a:lnTo>
                      <a:pt x="252" y="71"/>
                    </a:lnTo>
                    <a:lnTo>
                      <a:pt x="253" y="70"/>
                    </a:lnTo>
                    <a:lnTo>
                      <a:pt x="255" y="69"/>
                    </a:lnTo>
                    <a:lnTo>
                      <a:pt x="256" y="68"/>
                    </a:lnTo>
                    <a:lnTo>
                      <a:pt x="258" y="67"/>
                    </a:lnTo>
                    <a:lnTo>
                      <a:pt x="259" y="66"/>
                    </a:lnTo>
                    <a:lnTo>
                      <a:pt x="261" y="65"/>
                    </a:lnTo>
                    <a:lnTo>
                      <a:pt x="262" y="64"/>
                    </a:lnTo>
                    <a:lnTo>
                      <a:pt x="264" y="63"/>
                    </a:lnTo>
                    <a:lnTo>
                      <a:pt x="265" y="63"/>
                    </a:lnTo>
                    <a:lnTo>
                      <a:pt x="267" y="62"/>
                    </a:lnTo>
                    <a:lnTo>
                      <a:pt x="268" y="61"/>
                    </a:lnTo>
                    <a:lnTo>
                      <a:pt x="270" y="60"/>
                    </a:lnTo>
                    <a:lnTo>
                      <a:pt x="271" y="60"/>
                    </a:lnTo>
                    <a:lnTo>
                      <a:pt x="273" y="60"/>
                    </a:lnTo>
                    <a:lnTo>
                      <a:pt x="274" y="59"/>
                    </a:lnTo>
                    <a:lnTo>
                      <a:pt x="276" y="59"/>
                    </a:lnTo>
                    <a:lnTo>
                      <a:pt x="278" y="59"/>
                    </a:lnTo>
                    <a:lnTo>
                      <a:pt x="279" y="59"/>
                    </a:lnTo>
                    <a:lnTo>
                      <a:pt x="280" y="59"/>
                    </a:lnTo>
                    <a:lnTo>
                      <a:pt x="282" y="59"/>
                    </a:lnTo>
                    <a:lnTo>
                      <a:pt x="284" y="60"/>
                    </a:lnTo>
                    <a:lnTo>
                      <a:pt x="285" y="60"/>
                    </a:lnTo>
                    <a:lnTo>
                      <a:pt x="286" y="61"/>
                    </a:lnTo>
                    <a:lnTo>
                      <a:pt x="288" y="61"/>
                    </a:lnTo>
                    <a:lnTo>
                      <a:pt x="290" y="61"/>
                    </a:lnTo>
                    <a:lnTo>
                      <a:pt x="291" y="62"/>
                    </a:lnTo>
                    <a:lnTo>
                      <a:pt x="293" y="63"/>
                    </a:lnTo>
                    <a:lnTo>
                      <a:pt x="294" y="64"/>
                    </a:lnTo>
                    <a:lnTo>
                      <a:pt x="296" y="64"/>
                    </a:lnTo>
                    <a:lnTo>
                      <a:pt x="297" y="65"/>
                    </a:lnTo>
                    <a:lnTo>
                      <a:pt x="299" y="65"/>
                    </a:lnTo>
                    <a:lnTo>
                      <a:pt x="300" y="66"/>
                    </a:lnTo>
                    <a:lnTo>
                      <a:pt x="302" y="67"/>
                    </a:lnTo>
                    <a:lnTo>
                      <a:pt x="303" y="67"/>
                    </a:lnTo>
                    <a:lnTo>
                      <a:pt x="305" y="67"/>
                    </a:lnTo>
                    <a:lnTo>
                      <a:pt x="307" y="68"/>
                    </a:lnTo>
                    <a:lnTo>
                      <a:pt x="308" y="69"/>
                    </a:lnTo>
                    <a:lnTo>
                      <a:pt x="309" y="69"/>
                    </a:lnTo>
                    <a:lnTo>
                      <a:pt x="311" y="69"/>
                    </a:lnTo>
                    <a:lnTo>
                      <a:pt x="313" y="69"/>
                    </a:lnTo>
                    <a:lnTo>
                      <a:pt x="314" y="69"/>
                    </a:lnTo>
                    <a:lnTo>
                      <a:pt x="315" y="69"/>
                    </a:lnTo>
                    <a:lnTo>
                      <a:pt x="317" y="69"/>
                    </a:lnTo>
                    <a:lnTo>
                      <a:pt x="319" y="69"/>
                    </a:lnTo>
                    <a:lnTo>
                      <a:pt x="320" y="69"/>
                    </a:lnTo>
                    <a:lnTo>
                      <a:pt x="322" y="68"/>
                    </a:lnTo>
                    <a:lnTo>
                      <a:pt x="323" y="68"/>
                    </a:lnTo>
                    <a:lnTo>
                      <a:pt x="325" y="67"/>
                    </a:lnTo>
                    <a:lnTo>
                      <a:pt x="326" y="67"/>
                    </a:lnTo>
                    <a:lnTo>
                      <a:pt x="328" y="66"/>
                    </a:lnTo>
                    <a:lnTo>
                      <a:pt x="329" y="66"/>
                    </a:lnTo>
                    <a:lnTo>
                      <a:pt x="331" y="65"/>
                    </a:lnTo>
                    <a:lnTo>
                      <a:pt x="332" y="65"/>
                    </a:lnTo>
                    <a:lnTo>
                      <a:pt x="334" y="65"/>
                    </a:lnTo>
                    <a:lnTo>
                      <a:pt x="335" y="64"/>
                    </a:lnTo>
                    <a:lnTo>
                      <a:pt x="337" y="64"/>
                    </a:lnTo>
                    <a:lnTo>
                      <a:pt x="338" y="63"/>
                    </a:lnTo>
                    <a:lnTo>
                      <a:pt x="340" y="63"/>
                    </a:lnTo>
                    <a:lnTo>
                      <a:pt x="341" y="63"/>
                    </a:lnTo>
                    <a:lnTo>
                      <a:pt x="343" y="62"/>
                    </a:lnTo>
                    <a:lnTo>
                      <a:pt x="344" y="62"/>
                    </a:lnTo>
                    <a:lnTo>
                      <a:pt x="346" y="61"/>
                    </a:lnTo>
                    <a:lnTo>
                      <a:pt x="347" y="61"/>
                    </a:lnTo>
                    <a:lnTo>
                      <a:pt x="349" y="61"/>
                    </a:lnTo>
                    <a:lnTo>
                      <a:pt x="351" y="61"/>
                    </a:lnTo>
                    <a:lnTo>
                      <a:pt x="352" y="61"/>
                    </a:lnTo>
                    <a:lnTo>
                      <a:pt x="353" y="61"/>
                    </a:lnTo>
                    <a:lnTo>
                      <a:pt x="355" y="61"/>
                    </a:lnTo>
                    <a:lnTo>
                      <a:pt x="357" y="61"/>
                    </a:lnTo>
                    <a:lnTo>
                      <a:pt x="358" y="61"/>
                    </a:lnTo>
                    <a:lnTo>
                      <a:pt x="359" y="61"/>
                    </a:lnTo>
                    <a:lnTo>
                      <a:pt x="361" y="61"/>
                    </a:lnTo>
                    <a:lnTo>
                      <a:pt x="363" y="61"/>
                    </a:lnTo>
                    <a:lnTo>
                      <a:pt x="364" y="60"/>
                    </a:lnTo>
                    <a:lnTo>
                      <a:pt x="366" y="60"/>
                    </a:lnTo>
                    <a:lnTo>
                      <a:pt x="367" y="60"/>
                    </a:lnTo>
                    <a:lnTo>
                      <a:pt x="369" y="60"/>
                    </a:lnTo>
                    <a:lnTo>
                      <a:pt x="370" y="60"/>
                    </a:lnTo>
                    <a:lnTo>
                      <a:pt x="372" y="59"/>
                    </a:lnTo>
                    <a:lnTo>
                      <a:pt x="373" y="59"/>
                    </a:lnTo>
                    <a:lnTo>
                      <a:pt x="375" y="58"/>
                    </a:lnTo>
                    <a:lnTo>
                      <a:pt x="376" y="58"/>
                    </a:lnTo>
                    <a:lnTo>
                      <a:pt x="378" y="57"/>
                    </a:lnTo>
                    <a:lnTo>
                      <a:pt x="380" y="57"/>
                    </a:lnTo>
                    <a:lnTo>
                      <a:pt x="381" y="56"/>
                    </a:lnTo>
                    <a:lnTo>
                      <a:pt x="382" y="55"/>
                    </a:lnTo>
                    <a:lnTo>
                      <a:pt x="384" y="54"/>
                    </a:lnTo>
                    <a:lnTo>
                      <a:pt x="386" y="53"/>
                    </a:lnTo>
                    <a:lnTo>
                      <a:pt x="387" y="53"/>
                    </a:lnTo>
                    <a:lnTo>
                      <a:pt x="388" y="52"/>
                    </a:lnTo>
                    <a:lnTo>
                      <a:pt x="390" y="51"/>
                    </a:lnTo>
                    <a:lnTo>
                      <a:pt x="392" y="50"/>
                    </a:lnTo>
                    <a:lnTo>
                      <a:pt x="393" y="49"/>
                    </a:lnTo>
                    <a:lnTo>
                      <a:pt x="395" y="48"/>
                    </a:lnTo>
                    <a:lnTo>
                      <a:pt x="396" y="47"/>
                    </a:lnTo>
                    <a:lnTo>
                      <a:pt x="398" y="46"/>
                    </a:lnTo>
                    <a:lnTo>
                      <a:pt x="399" y="46"/>
                    </a:lnTo>
                    <a:lnTo>
                      <a:pt x="401" y="45"/>
                    </a:lnTo>
                    <a:lnTo>
                      <a:pt x="402" y="44"/>
                    </a:lnTo>
                    <a:lnTo>
                      <a:pt x="404" y="44"/>
                    </a:lnTo>
                    <a:lnTo>
                      <a:pt x="405" y="43"/>
                    </a:lnTo>
                    <a:lnTo>
                      <a:pt x="407" y="43"/>
                    </a:lnTo>
                    <a:lnTo>
                      <a:pt x="408" y="43"/>
                    </a:lnTo>
                    <a:lnTo>
                      <a:pt x="410" y="42"/>
                    </a:lnTo>
                    <a:lnTo>
                      <a:pt x="411" y="42"/>
                    </a:lnTo>
                    <a:lnTo>
                      <a:pt x="413" y="43"/>
                    </a:lnTo>
                    <a:lnTo>
                      <a:pt x="414" y="43"/>
                    </a:lnTo>
                    <a:lnTo>
                      <a:pt x="416" y="43"/>
                    </a:lnTo>
                    <a:lnTo>
                      <a:pt x="417" y="43"/>
                    </a:lnTo>
                    <a:lnTo>
                      <a:pt x="419" y="44"/>
                    </a:lnTo>
                    <a:lnTo>
                      <a:pt x="420" y="45"/>
                    </a:lnTo>
                    <a:lnTo>
                      <a:pt x="422" y="45"/>
                    </a:lnTo>
                    <a:lnTo>
                      <a:pt x="424" y="46"/>
                    </a:lnTo>
                    <a:lnTo>
                      <a:pt x="425" y="47"/>
                    </a:lnTo>
                    <a:lnTo>
                      <a:pt x="426" y="48"/>
                    </a:lnTo>
                    <a:lnTo>
                      <a:pt x="428" y="49"/>
                    </a:lnTo>
                    <a:lnTo>
                      <a:pt x="430" y="49"/>
                    </a:lnTo>
                    <a:lnTo>
                      <a:pt x="431" y="51"/>
                    </a:lnTo>
                    <a:lnTo>
                      <a:pt x="433" y="52"/>
                    </a:lnTo>
                    <a:lnTo>
                      <a:pt x="434" y="53"/>
                    </a:lnTo>
                    <a:lnTo>
                      <a:pt x="436" y="54"/>
                    </a:lnTo>
                    <a:lnTo>
                      <a:pt x="437" y="55"/>
                    </a:lnTo>
                    <a:lnTo>
                      <a:pt x="439" y="56"/>
                    </a:lnTo>
                    <a:lnTo>
                      <a:pt x="440" y="57"/>
                    </a:lnTo>
                    <a:lnTo>
                      <a:pt x="442" y="58"/>
                    </a:lnTo>
                    <a:lnTo>
                      <a:pt x="443" y="59"/>
                    </a:lnTo>
                    <a:lnTo>
                      <a:pt x="445" y="60"/>
                    </a:lnTo>
                    <a:lnTo>
                      <a:pt x="446" y="61"/>
                    </a:lnTo>
                    <a:lnTo>
                      <a:pt x="448" y="61"/>
                    </a:lnTo>
                    <a:lnTo>
                      <a:pt x="449" y="62"/>
                    </a:lnTo>
                    <a:lnTo>
                      <a:pt x="451" y="63"/>
                    </a:lnTo>
                    <a:lnTo>
                      <a:pt x="453" y="64"/>
                    </a:lnTo>
                    <a:lnTo>
                      <a:pt x="454" y="64"/>
                    </a:lnTo>
                    <a:lnTo>
                      <a:pt x="455" y="64"/>
                    </a:lnTo>
                    <a:lnTo>
                      <a:pt x="457" y="65"/>
                    </a:lnTo>
                    <a:lnTo>
                      <a:pt x="459" y="65"/>
                    </a:lnTo>
                    <a:lnTo>
                      <a:pt x="460" y="65"/>
                    </a:lnTo>
                    <a:lnTo>
                      <a:pt x="461" y="66"/>
                    </a:lnTo>
                    <a:lnTo>
                      <a:pt x="463" y="66"/>
                    </a:lnTo>
                    <a:lnTo>
                      <a:pt x="465" y="66"/>
                    </a:lnTo>
                    <a:lnTo>
                      <a:pt x="466" y="66"/>
                    </a:lnTo>
                    <a:lnTo>
                      <a:pt x="468" y="66"/>
                    </a:lnTo>
                    <a:lnTo>
                      <a:pt x="469" y="66"/>
                    </a:lnTo>
                    <a:lnTo>
                      <a:pt x="470" y="66"/>
                    </a:lnTo>
                    <a:lnTo>
                      <a:pt x="472" y="66"/>
                    </a:lnTo>
                    <a:lnTo>
                      <a:pt x="474" y="65"/>
                    </a:lnTo>
                    <a:lnTo>
                      <a:pt x="475" y="65"/>
                    </a:lnTo>
                    <a:lnTo>
                      <a:pt x="477" y="65"/>
                    </a:lnTo>
                    <a:lnTo>
                      <a:pt x="478" y="65"/>
                    </a:lnTo>
                    <a:lnTo>
                      <a:pt x="480" y="65"/>
                    </a:lnTo>
                    <a:lnTo>
                      <a:pt x="481" y="64"/>
                    </a:lnTo>
                    <a:lnTo>
                      <a:pt x="483" y="64"/>
                    </a:lnTo>
                    <a:lnTo>
                      <a:pt x="484" y="64"/>
                    </a:lnTo>
                    <a:lnTo>
                      <a:pt x="486" y="64"/>
                    </a:lnTo>
                    <a:lnTo>
                      <a:pt x="487" y="63"/>
                    </a:lnTo>
                    <a:lnTo>
                      <a:pt x="489" y="63"/>
                    </a:lnTo>
                    <a:lnTo>
                      <a:pt x="490" y="63"/>
                    </a:lnTo>
                    <a:lnTo>
                      <a:pt x="492" y="62"/>
                    </a:lnTo>
                    <a:lnTo>
                      <a:pt x="493" y="62"/>
                    </a:lnTo>
                    <a:lnTo>
                      <a:pt x="495" y="62"/>
                    </a:lnTo>
                    <a:lnTo>
                      <a:pt x="497" y="61"/>
                    </a:lnTo>
                    <a:lnTo>
                      <a:pt x="498" y="61"/>
                    </a:lnTo>
                    <a:lnTo>
                      <a:pt x="499" y="61"/>
                    </a:lnTo>
                    <a:lnTo>
                      <a:pt x="501" y="61"/>
                    </a:lnTo>
                    <a:lnTo>
                      <a:pt x="503" y="60"/>
                    </a:lnTo>
                    <a:lnTo>
                      <a:pt x="504" y="60"/>
                    </a:lnTo>
                    <a:lnTo>
                      <a:pt x="506" y="60"/>
                    </a:lnTo>
                    <a:lnTo>
                      <a:pt x="507" y="60"/>
                    </a:lnTo>
                    <a:lnTo>
                      <a:pt x="509" y="59"/>
                    </a:lnTo>
                    <a:lnTo>
                      <a:pt x="510" y="59"/>
                    </a:lnTo>
                    <a:lnTo>
                      <a:pt x="512" y="59"/>
                    </a:lnTo>
                    <a:lnTo>
                      <a:pt x="513" y="59"/>
                    </a:lnTo>
                    <a:lnTo>
                      <a:pt x="515" y="59"/>
                    </a:lnTo>
                    <a:lnTo>
                      <a:pt x="516" y="58"/>
                    </a:lnTo>
                    <a:lnTo>
                      <a:pt x="518" y="58"/>
                    </a:lnTo>
                    <a:lnTo>
                      <a:pt x="519" y="58"/>
                    </a:lnTo>
                    <a:lnTo>
                      <a:pt x="521" y="58"/>
                    </a:lnTo>
                    <a:lnTo>
                      <a:pt x="522" y="58"/>
                    </a:lnTo>
                    <a:lnTo>
                      <a:pt x="524" y="58"/>
                    </a:lnTo>
                    <a:lnTo>
                      <a:pt x="526" y="57"/>
                    </a:lnTo>
                    <a:lnTo>
                      <a:pt x="527" y="57"/>
                    </a:lnTo>
                    <a:lnTo>
                      <a:pt x="528" y="57"/>
                    </a:lnTo>
                    <a:lnTo>
                      <a:pt x="530" y="57"/>
                    </a:lnTo>
                    <a:lnTo>
                      <a:pt x="532" y="57"/>
                    </a:lnTo>
                    <a:lnTo>
                      <a:pt x="533" y="57"/>
                    </a:lnTo>
                    <a:lnTo>
                      <a:pt x="535" y="57"/>
                    </a:lnTo>
                    <a:lnTo>
                      <a:pt x="536" y="57"/>
                    </a:lnTo>
                    <a:lnTo>
                      <a:pt x="537" y="57"/>
                    </a:lnTo>
                    <a:lnTo>
                      <a:pt x="539" y="57"/>
                    </a:lnTo>
                    <a:lnTo>
                      <a:pt x="541" y="57"/>
                    </a:lnTo>
                    <a:lnTo>
                      <a:pt x="542" y="58"/>
                    </a:lnTo>
                    <a:lnTo>
                      <a:pt x="543" y="58"/>
                    </a:lnTo>
                    <a:lnTo>
                      <a:pt x="545" y="58"/>
                    </a:lnTo>
                    <a:lnTo>
                      <a:pt x="547" y="58"/>
                    </a:lnTo>
                    <a:lnTo>
                      <a:pt x="548" y="59"/>
                    </a:lnTo>
                    <a:lnTo>
                      <a:pt x="550" y="59"/>
                    </a:lnTo>
                    <a:lnTo>
                      <a:pt x="551" y="59"/>
                    </a:lnTo>
                    <a:lnTo>
                      <a:pt x="553" y="59"/>
                    </a:lnTo>
                    <a:lnTo>
                      <a:pt x="554" y="60"/>
                    </a:lnTo>
                    <a:lnTo>
                      <a:pt x="556" y="60"/>
                    </a:lnTo>
                    <a:lnTo>
                      <a:pt x="557" y="60"/>
                    </a:lnTo>
                    <a:lnTo>
                      <a:pt x="559" y="61"/>
                    </a:lnTo>
                    <a:lnTo>
                      <a:pt x="560" y="61"/>
                    </a:lnTo>
                    <a:lnTo>
                      <a:pt x="562" y="61"/>
                    </a:lnTo>
                    <a:lnTo>
                      <a:pt x="564" y="62"/>
                    </a:lnTo>
                    <a:lnTo>
                      <a:pt x="565" y="62"/>
                    </a:lnTo>
                    <a:lnTo>
                      <a:pt x="566" y="62"/>
                    </a:lnTo>
                    <a:lnTo>
                      <a:pt x="568" y="63"/>
                    </a:lnTo>
                    <a:lnTo>
                      <a:pt x="570" y="63"/>
                    </a:lnTo>
                    <a:lnTo>
                      <a:pt x="571" y="63"/>
                    </a:lnTo>
                    <a:lnTo>
                      <a:pt x="572" y="63"/>
                    </a:lnTo>
                    <a:lnTo>
                      <a:pt x="574" y="63"/>
                    </a:lnTo>
                    <a:lnTo>
                      <a:pt x="576" y="64"/>
                    </a:lnTo>
                    <a:lnTo>
                      <a:pt x="577" y="64"/>
                    </a:lnTo>
                    <a:lnTo>
                      <a:pt x="579" y="64"/>
                    </a:lnTo>
                    <a:lnTo>
                      <a:pt x="580" y="64"/>
                    </a:lnTo>
                    <a:lnTo>
                      <a:pt x="582" y="64"/>
                    </a:lnTo>
                    <a:lnTo>
                      <a:pt x="583" y="64"/>
                    </a:lnTo>
                    <a:lnTo>
                      <a:pt x="585" y="64"/>
                    </a:lnTo>
                    <a:lnTo>
                      <a:pt x="586" y="64"/>
                    </a:lnTo>
                    <a:lnTo>
                      <a:pt x="588" y="64"/>
                    </a:lnTo>
                    <a:lnTo>
                      <a:pt x="589" y="64"/>
                    </a:lnTo>
                    <a:lnTo>
                      <a:pt x="591" y="64"/>
                    </a:lnTo>
                    <a:lnTo>
                      <a:pt x="592" y="64"/>
                    </a:lnTo>
                    <a:lnTo>
                      <a:pt x="594" y="64"/>
                    </a:lnTo>
                    <a:lnTo>
                      <a:pt x="595" y="64"/>
                    </a:lnTo>
                    <a:lnTo>
                      <a:pt x="597" y="64"/>
                    </a:lnTo>
                    <a:lnTo>
                      <a:pt x="599" y="64"/>
                    </a:lnTo>
                    <a:lnTo>
                      <a:pt x="600" y="64"/>
                    </a:lnTo>
                    <a:lnTo>
                      <a:pt x="601" y="64"/>
                    </a:lnTo>
                    <a:lnTo>
                      <a:pt x="603" y="64"/>
                    </a:lnTo>
                    <a:lnTo>
                      <a:pt x="604" y="64"/>
                    </a:lnTo>
                    <a:lnTo>
                      <a:pt x="606" y="64"/>
                    </a:lnTo>
                    <a:lnTo>
                      <a:pt x="608" y="65"/>
                    </a:lnTo>
                    <a:lnTo>
                      <a:pt x="609" y="65"/>
                    </a:lnTo>
                    <a:lnTo>
                      <a:pt x="610" y="65"/>
                    </a:lnTo>
                    <a:lnTo>
                      <a:pt x="612" y="65"/>
                    </a:lnTo>
                    <a:lnTo>
                      <a:pt x="614" y="65"/>
                    </a:lnTo>
                    <a:lnTo>
                      <a:pt x="615" y="65"/>
                    </a:lnTo>
                    <a:lnTo>
                      <a:pt x="616" y="66"/>
                    </a:lnTo>
                    <a:lnTo>
                      <a:pt x="618" y="66"/>
                    </a:lnTo>
                    <a:lnTo>
                      <a:pt x="620" y="66"/>
                    </a:lnTo>
                    <a:lnTo>
                      <a:pt x="621" y="66"/>
                    </a:lnTo>
                    <a:lnTo>
                      <a:pt x="623" y="66"/>
                    </a:lnTo>
                    <a:lnTo>
                      <a:pt x="624" y="66"/>
                    </a:lnTo>
                    <a:lnTo>
                      <a:pt x="626" y="66"/>
                    </a:lnTo>
                    <a:lnTo>
                      <a:pt x="627" y="66"/>
                    </a:lnTo>
                    <a:lnTo>
                      <a:pt x="629" y="66"/>
                    </a:lnTo>
                    <a:lnTo>
                      <a:pt x="630" y="66"/>
                    </a:lnTo>
                    <a:lnTo>
                      <a:pt x="632" y="66"/>
                    </a:lnTo>
                    <a:lnTo>
                      <a:pt x="633" y="66"/>
                    </a:lnTo>
                    <a:lnTo>
                      <a:pt x="635" y="66"/>
                    </a:lnTo>
                    <a:lnTo>
                      <a:pt x="637" y="66"/>
                    </a:lnTo>
                    <a:lnTo>
                      <a:pt x="638" y="66"/>
                    </a:lnTo>
                    <a:lnTo>
                      <a:pt x="639" y="66"/>
                    </a:lnTo>
                    <a:lnTo>
                      <a:pt x="641" y="66"/>
                    </a:lnTo>
                    <a:lnTo>
                      <a:pt x="643" y="66"/>
                    </a:lnTo>
                    <a:lnTo>
                      <a:pt x="644" y="66"/>
                    </a:lnTo>
                    <a:lnTo>
                      <a:pt x="645" y="66"/>
                    </a:lnTo>
                    <a:lnTo>
                      <a:pt x="647" y="66"/>
                    </a:lnTo>
                    <a:lnTo>
                      <a:pt x="649" y="66"/>
                    </a:lnTo>
                    <a:lnTo>
                      <a:pt x="650" y="66"/>
                    </a:lnTo>
                    <a:lnTo>
                      <a:pt x="652" y="66"/>
                    </a:lnTo>
                    <a:lnTo>
                      <a:pt x="653" y="66"/>
                    </a:lnTo>
                    <a:lnTo>
                      <a:pt x="655" y="66"/>
                    </a:lnTo>
                    <a:lnTo>
                      <a:pt x="656" y="66"/>
                    </a:lnTo>
                    <a:lnTo>
                      <a:pt x="658" y="66"/>
                    </a:lnTo>
                    <a:lnTo>
                      <a:pt x="659" y="67"/>
                    </a:lnTo>
                    <a:lnTo>
                      <a:pt x="661" y="67"/>
                    </a:lnTo>
                    <a:lnTo>
                      <a:pt x="662" y="68"/>
                    </a:lnTo>
                    <a:lnTo>
                      <a:pt x="664" y="68"/>
                    </a:lnTo>
                    <a:lnTo>
                      <a:pt x="666" y="69"/>
                    </a:lnTo>
                    <a:lnTo>
                      <a:pt x="667" y="69"/>
                    </a:lnTo>
                    <a:lnTo>
                      <a:pt x="668" y="70"/>
                    </a:lnTo>
                    <a:lnTo>
                      <a:pt x="670" y="70"/>
                    </a:lnTo>
                    <a:lnTo>
                      <a:pt x="671" y="71"/>
                    </a:lnTo>
                    <a:lnTo>
                      <a:pt x="673" y="71"/>
                    </a:lnTo>
                    <a:lnTo>
                      <a:pt x="674" y="72"/>
                    </a:lnTo>
                    <a:lnTo>
                      <a:pt x="676" y="73"/>
                    </a:lnTo>
                    <a:lnTo>
                      <a:pt x="677" y="73"/>
                    </a:lnTo>
                    <a:lnTo>
                      <a:pt x="679" y="74"/>
                    </a:lnTo>
                    <a:lnTo>
                      <a:pt x="681" y="74"/>
                    </a:lnTo>
                    <a:lnTo>
                      <a:pt x="682" y="75"/>
                    </a:lnTo>
                    <a:lnTo>
                      <a:pt x="683" y="75"/>
                    </a:lnTo>
                    <a:lnTo>
                      <a:pt x="685" y="75"/>
                    </a:lnTo>
                    <a:lnTo>
                      <a:pt x="687" y="75"/>
                    </a:lnTo>
                    <a:lnTo>
                      <a:pt x="688" y="75"/>
                    </a:lnTo>
                    <a:lnTo>
                      <a:pt x="690" y="75"/>
                    </a:lnTo>
                    <a:lnTo>
                      <a:pt x="691" y="75"/>
                    </a:lnTo>
                    <a:lnTo>
                      <a:pt x="693" y="75"/>
                    </a:lnTo>
                    <a:lnTo>
                      <a:pt x="694" y="74"/>
                    </a:lnTo>
                    <a:lnTo>
                      <a:pt x="696" y="73"/>
                    </a:lnTo>
                    <a:lnTo>
                      <a:pt x="697" y="73"/>
                    </a:lnTo>
                    <a:lnTo>
                      <a:pt x="699" y="72"/>
                    </a:lnTo>
                    <a:lnTo>
                      <a:pt x="700" y="71"/>
                    </a:lnTo>
                    <a:lnTo>
                      <a:pt x="702" y="70"/>
                    </a:lnTo>
                    <a:lnTo>
                      <a:pt x="703" y="70"/>
                    </a:lnTo>
                    <a:lnTo>
                      <a:pt x="705" y="69"/>
                    </a:lnTo>
                    <a:lnTo>
                      <a:pt x="706" y="67"/>
                    </a:lnTo>
                    <a:lnTo>
                      <a:pt x="708" y="67"/>
                    </a:lnTo>
                    <a:lnTo>
                      <a:pt x="710" y="66"/>
                    </a:lnTo>
                    <a:lnTo>
                      <a:pt x="711" y="65"/>
                    </a:lnTo>
                    <a:lnTo>
                      <a:pt x="712" y="64"/>
                    </a:lnTo>
                    <a:lnTo>
                      <a:pt x="714" y="63"/>
                    </a:lnTo>
                    <a:lnTo>
                      <a:pt x="716" y="62"/>
                    </a:lnTo>
                    <a:lnTo>
                      <a:pt x="717" y="61"/>
                    </a:lnTo>
                    <a:lnTo>
                      <a:pt x="718" y="60"/>
                    </a:lnTo>
                    <a:lnTo>
                      <a:pt x="720" y="60"/>
                    </a:lnTo>
                    <a:lnTo>
                      <a:pt x="722" y="59"/>
                    </a:lnTo>
                    <a:lnTo>
                      <a:pt x="723" y="59"/>
                    </a:lnTo>
                    <a:lnTo>
                      <a:pt x="725" y="59"/>
                    </a:lnTo>
                    <a:lnTo>
                      <a:pt x="726" y="58"/>
                    </a:lnTo>
                    <a:lnTo>
                      <a:pt x="728" y="58"/>
                    </a:lnTo>
                    <a:lnTo>
                      <a:pt x="729" y="58"/>
                    </a:lnTo>
                    <a:lnTo>
                      <a:pt x="731" y="58"/>
                    </a:lnTo>
                    <a:lnTo>
                      <a:pt x="732" y="59"/>
                    </a:lnTo>
                    <a:lnTo>
                      <a:pt x="734" y="59"/>
                    </a:lnTo>
                    <a:lnTo>
                      <a:pt x="735" y="59"/>
                    </a:lnTo>
                    <a:lnTo>
                      <a:pt x="737" y="59"/>
                    </a:lnTo>
                    <a:lnTo>
                      <a:pt x="738" y="60"/>
                    </a:lnTo>
                    <a:lnTo>
                      <a:pt x="740" y="60"/>
                    </a:lnTo>
                    <a:lnTo>
                      <a:pt x="741" y="61"/>
                    </a:lnTo>
                    <a:lnTo>
                      <a:pt x="743" y="61"/>
                    </a:lnTo>
                    <a:lnTo>
                      <a:pt x="744" y="62"/>
                    </a:lnTo>
                    <a:lnTo>
                      <a:pt x="746" y="63"/>
                    </a:lnTo>
                    <a:lnTo>
                      <a:pt x="747" y="63"/>
                    </a:lnTo>
                    <a:lnTo>
                      <a:pt x="749" y="63"/>
                    </a:lnTo>
                    <a:lnTo>
                      <a:pt x="750" y="64"/>
                    </a:lnTo>
                    <a:lnTo>
                      <a:pt x="752" y="64"/>
                    </a:lnTo>
                    <a:lnTo>
                      <a:pt x="754" y="64"/>
                    </a:lnTo>
                    <a:lnTo>
                      <a:pt x="755" y="65"/>
                    </a:lnTo>
                    <a:lnTo>
                      <a:pt x="756" y="65"/>
                    </a:lnTo>
                    <a:lnTo>
                      <a:pt x="758" y="65"/>
                    </a:lnTo>
                    <a:lnTo>
                      <a:pt x="760" y="65"/>
                    </a:lnTo>
                    <a:lnTo>
                      <a:pt x="761" y="65"/>
                    </a:lnTo>
                    <a:lnTo>
                      <a:pt x="763" y="65"/>
                    </a:lnTo>
                    <a:lnTo>
                      <a:pt x="764" y="65"/>
                    </a:lnTo>
                    <a:lnTo>
                      <a:pt x="766" y="65"/>
                    </a:lnTo>
                    <a:lnTo>
                      <a:pt x="767" y="64"/>
                    </a:lnTo>
                    <a:lnTo>
                      <a:pt x="769" y="64"/>
                    </a:lnTo>
                    <a:lnTo>
                      <a:pt x="770" y="64"/>
                    </a:lnTo>
                    <a:lnTo>
                      <a:pt x="772" y="64"/>
                    </a:lnTo>
                    <a:lnTo>
                      <a:pt x="773" y="64"/>
                    </a:lnTo>
                    <a:lnTo>
                      <a:pt x="775" y="63"/>
                    </a:lnTo>
                    <a:lnTo>
                      <a:pt x="776" y="63"/>
                    </a:lnTo>
                    <a:lnTo>
                      <a:pt x="778" y="63"/>
                    </a:lnTo>
                    <a:lnTo>
                      <a:pt x="779" y="63"/>
                    </a:lnTo>
                    <a:lnTo>
                      <a:pt x="781" y="63"/>
                    </a:lnTo>
                    <a:lnTo>
                      <a:pt x="783" y="63"/>
                    </a:lnTo>
                    <a:lnTo>
                      <a:pt x="784" y="63"/>
                    </a:lnTo>
                    <a:lnTo>
                      <a:pt x="785" y="63"/>
                    </a:lnTo>
                    <a:lnTo>
                      <a:pt x="787" y="63"/>
                    </a:lnTo>
                    <a:lnTo>
                      <a:pt x="789" y="63"/>
                    </a:lnTo>
                    <a:lnTo>
                      <a:pt x="790" y="63"/>
                    </a:lnTo>
                    <a:lnTo>
                      <a:pt x="792" y="63"/>
                    </a:lnTo>
                    <a:lnTo>
                      <a:pt x="793" y="63"/>
                    </a:lnTo>
                    <a:lnTo>
                      <a:pt x="795" y="63"/>
                    </a:lnTo>
                    <a:lnTo>
                      <a:pt x="796" y="63"/>
                    </a:lnTo>
                    <a:lnTo>
                      <a:pt x="798" y="64"/>
                    </a:lnTo>
                    <a:lnTo>
                      <a:pt x="799" y="64"/>
                    </a:lnTo>
                    <a:lnTo>
                      <a:pt x="801" y="64"/>
                    </a:lnTo>
                    <a:lnTo>
                      <a:pt x="802" y="64"/>
                    </a:lnTo>
                    <a:lnTo>
                      <a:pt x="804" y="64"/>
                    </a:lnTo>
                    <a:lnTo>
                      <a:pt x="805" y="63"/>
                    </a:lnTo>
                    <a:lnTo>
                      <a:pt x="807" y="63"/>
                    </a:lnTo>
                    <a:lnTo>
                      <a:pt x="808" y="63"/>
                    </a:lnTo>
                    <a:lnTo>
                      <a:pt x="810" y="63"/>
                    </a:lnTo>
                    <a:lnTo>
                      <a:pt x="811" y="63"/>
                    </a:lnTo>
                    <a:lnTo>
                      <a:pt x="813" y="63"/>
                    </a:lnTo>
                    <a:lnTo>
                      <a:pt x="814" y="62"/>
                    </a:lnTo>
                    <a:lnTo>
                      <a:pt x="816" y="62"/>
                    </a:lnTo>
                    <a:lnTo>
                      <a:pt x="817" y="62"/>
                    </a:lnTo>
                    <a:lnTo>
                      <a:pt x="819" y="61"/>
                    </a:lnTo>
                    <a:lnTo>
                      <a:pt x="820" y="61"/>
                    </a:lnTo>
                    <a:lnTo>
                      <a:pt x="822" y="61"/>
                    </a:lnTo>
                    <a:lnTo>
                      <a:pt x="823" y="61"/>
                    </a:lnTo>
                    <a:lnTo>
                      <a:pt x="825" y="61"/>
                    </a:lnTo>
                    <a:lnTo>
                      <a:pt x="827" y="61"/>
                    </a:lnTo>
                    <a:lnTo>
                      <a:pt x="828" y="61"/>
                    </a:lnTo>
                    <a:lnTo>
                      <a:pt x="829" y="62"/>
                    </a:lnTo>
                    <a:lnTo>
                      <a:pt x="831" y="62"/>
                    </a:lnTo>
                    <a:lnTo>
                      <a:pt x="833" y="63"/>
                    </a:lnTo>
                    <a:lnTo>
                      <a:pt x="834" y="63"/>
                    </a:lnTo>
                    <a:lnTo>
                      <a:pt x="836" y="64"/>
                    </a:lnTo>
                    <a:lnTo>
                      <a:pt x="837" y="65"/>
                    </a:lnTo>
                    <a:lnTo>
                      <a:pt x="839" y="66"/>
                    </a:lnTo>
                    <a:lnTo>
                      <a:pt x="840" y="67"/>
                    </a:lnTo>
                    <a:lnTo>
                      <a:pt x="842" y="68"/>
                    </a:lnTo>
                    <a:lnTo>
                      <a:pt x="843" y="69"/>
                    </a:lnTo>
                    <a:lnTo>
                      <a:pt x="845" y="70"/>
                    </a:lnTo>
                    <a:lnTo>
                      <a:pt x="846" y="71"/>
                    </a:lnTo>
                    <a:lnTo>
                      <a:pt x="848" y="72"/>
                    </a:lnTo>
                    <a:lnTo>
                      <a:pt x="849" y="74"/>
                    </a:lnTo>
                    <a:lnTo>
                      <a:pt x="851" y="75"/>
                    </a:lnTo>
                    <a:lnTo>
                      <a:pt x="852" y="76"/>
                    </a:lnTo>
                    <a:lnTo>
                      <a:pt x="854" y="77"/>
                    </a:lnTo>
                    <a:lnTo>
                      <a:pt x="856" y="77"/>
                    </a:lnTo>
                    <a:lnTo>
                      <a:pt x="857" y="78"/>
                    </a:lnTo>
                    <a:lnTo>
                      <a:pt x="858" y="78"/>
                    </a:lnTo>
                    <a:lnTo>
                      <a:pt x="860" y="78"/>
                    </a:lnTo>
                    <a:lnTo>
                      <a:pt x="862" y="78"/>
                    </a:lnTo>
                    <a:lnTo>
                      <a:pt x="863" y="77"/>
                    </a:lnTo>
                    <a:lnTo>
                      <a:pt x="865" y="76"/>
                    </a:lnTo>
                    <a:lnTo>
                      <a:pt x="866" y="75"/>
                    </a:lnTo>
                    <a:lnTo>
                      <a:pt x="868" y="74"/>
                    </a:lnTo>
                    <a:lnTo>
                      <a:pt x="869" y="72"/>
                    </a:lnTo>
                    <a:lnTo>
                      <a:pt x="871" y="70"/>
                    </a:lnTo>
                    <a:lnTo>
                      <a:pt x="872" y="68"/>
                    </a:lnTo>
                    <a:lnTo>
                      <a:pt x="874" y="66"/>
                    </a:lnTo>
                    <a:lnTo>
                      <a:pt x="875" y="63"/>
                    </a:lnTo>
                    <a:lnTo>
                      <a:pt x="877" y="60"/>
                    </a:lnTo>
                    <a:lnTo>
                      <a:pt x="878" y="57"/>
                    </a:lnTo>
                    <a:lnTo>
                      <a:pt x="880" y="54"/>
                    </a:lnTo>
                    <a:lnTo>
                      <a:pt x="881" y="50"/>
                    </a:lnTo>
                    <a:lnTo>
                      <a:pt x="883" y="47"/>
                    </a:lnTo>
                    <a:lnTo>
                      <a:pt x="884" y="43"/>
                    </a:lnTo>
                    <a:lnTo>
                      <a:pt x="886" y="40"/>
                    </a:lnTo>
                    <a:lnTo>
                      <a:pt x="887" y="36"/>
                    </a:lnTo>
                    <a:lnTo>
                      <a:pt x="889" y="33"/>
                    </a:lnTo>
                    <a:lnTo>
                      <a:pt x="890" y="29"/>
                    </a:lnTo>
                    <a:lnTo>
                      <a:pt x="892" y="26"/>
                    </a:lnTo>
                    <a:lnTo>
                      <a:pt x="894" y="23"/>
                    </a:lnTo>
                    <a:lnTo>
                      <a:pt x="895" y="20"/>
                    </a:lnTo>
                    <a:lnTo>
                      <a:pt x="896" y="17"/>
                    </a:lnTo>
                    <a:lnTo>
                      <a:pt x="898" y="15"/>
                    </a:lnTo>
                    <a:lnTo>
                      <a:pt x="900" y="12"/>
                    </a:lnTo>
                    <a:lnTo>
                      <a:pt x="901" y="11"/>
                    </a:lnTo>
                    <a:lnTo>
                      <a:pt x="902" y="9"/>
                    </a:lnTo>
                    <a:lnTo>
                      <a:pt x="904" y="8"/>
                    </a:lnTo>
                    <a:lnTo>
                      <a:pt x="906" y="6"/>
                    </a:lnTo>
                    <a:lnTo>
                      <a:pt x="907" y="5"/>
                    </a:lnTo>
                    <a:lnTo>
                      <a:pt x="909" y="5"/>
                    </a:lnTo>
                    <a:lnTo>
                      <a:pt x="910" y="4"/>
                    </a:lnTo>
                    <a:lnTo>
                      <a:pt x="912" y="4"/>
                    </a:lnTo>
                    <a:lnTo>
                      <a:pt x="913" y="4"/>
                    </a:lnTo>
                    <a:lnTo>
                      <a:pt x="915" y="5"/>
                    </a:lnTo>
                    <a:lnTo>
                      <a:pt x="916" y="5"/>
                    </a:lnTo>
                    <a:lnTo>
                      <a:pt x="918" y="5"/>
                    </a:lnTo>
                    <a:lnTo>
                      <a:pt x="919" y="6"/>
                    </a:lnTo>
                    <a:lnTo>
                      <a:pt x="921" y="7"/>
                    </a:lnTo>
                    <a:lnTo>
                      <a:pt x="923" y="8"/>
                    </a:lnTo>
                    <a:lnTo>
                      <a:pt x="924" y="9"/>
                    </a:lnTo>
                    <a:lnTo>
                      <a:pt x="925" y="9"/>
                    </a:lnTo>
                    <a:lnTo>
                      <a:pt x="927" y="10"/>
                    </a:lnTo>
                    <a:lnTo>
                      <a:pt x="929" y="11"/>
                    </a:lnTo>
                    <a:lnTo>
                      <a:pt x="930" y="12"/>
                    </a:lnTo>
                    <a:lnTo>
                      <a:pt x="931" y="12"/>
                    </a:lnTo>
                    <a:lnTo>
                      <a:pt x="933" y="13"/>
                    </a:lnTo>
                    <a:lnTo>
                      <a:pt x="935" y="14"/>
                    </a:lnTo>
                    <a:lnTo>
                      <a:pt x="936" y="14"/>
                    </a:lnTo>
                    <a:lnTo>
                      <a:pt x="938" y="14"/>
                    </a:lnTo>
                    <a:lnTo>
                      <a:pt x="939" y="15"/>
                    </a:lnTo>
                    <a:lnTo>
                      <a:pt x="941" y="15"/>
                    </a:lnTo>
                    <a:lnTo>
                      <a:pt x="942" y="15"/>
                    </a:lnTo>
                    <a:lnTo>
                      <a:pt x="944" y="15"/>
                    </a:lnTo>
                    <a:lnTo>
                      <a:pt x="945" y="15"/>
                    </a:lnTo>
                    <a:lnTo>
                      <a:pt x="947" y="15"/>
                    </a:lnTo>
                    <a:lnTo>
                      <a:pt x="948" y="15"/>
                    </a:lnTo>
                    <a:lnTo>
                      <a:pt x="950" y="15"/>
                    </a:lnTo>
                    <a:lnTo>
                      <a:pt x="951" y="15"/>
                    </a:lnTo>
                    <a:lnTo>
                      <a:pt x="953" y="15"/>
                    </a:lnTo>
                    <a:lnTo>
                      <a:pt x="954" y="15"/>
                    </a:lnTo>
                    <a:lnTo>
                      <a:pt x="956" y="14"/>
                    </a:lnTo>
                    <a:lnTo>
                      <a:pt x="957" y="14"/>
                    </a:lnTo>
                    <a:lnTo>
                      <a:pt x="959" y="14"/>
                    </a:lnTo>
                    <a:lnTo>
                      <a:pt x="960" y="14"/>
                    </a:lnTo>
                    <a:lnTo>
                      <a:pt x="962" y="14"/>
                    </a:lnTo>
                    <a:lnTo>
                      <a:pt x="963" y="14"/>
                    </a:lnTo>
                    <a:lnTo>
                      <a:pt x="965" y="14"/>
                    </a:lnTo>
                    <a:lnTo>
                      <a:pt x="967" y="14"/>
                    </a:lnTo>
                    <a:lnTo>
                      <a:pt x="968" y="14"/>
                    </a:lnTo>
                    <a:lnTo>
                      <a:pt x="969" y="14"/>
                    </a:lnTo>
                    <a:lnTo>
                      <a:pt x="971" y="14"/>
                    </a:lnTo>
                    <a:lnTo>
                      <a:pt x="973" y="14"/>
                    </a:lnTo>
                    <a:lnTo>
                      <a:pt x="974" y="13"/>
                    </a:lnTo>
                    <a:lnTo>
                      <a:pt x="975" y="13"/>
                    </a:lnTo>
                    <a:lnTo>
                      <a:pt x="977" y="13"/>
                    </a:lnTo>
                    <a:lnTo>
                      <a:pt x="979" y="12"/>
                    </a:lnTo>
                    <a:lnTo>
                      <a:pt x="980" y="12"/>
                    </a:lnTo>
                    <a:lnTo>
                      <a:pt x="982" y="12"/>
                    </a:lnTo>
                    <a:lnTo>
                      <a:pt x="983" y="11"/>
                    </a:lnTo>
                    <a:lnTo>
                      <a:pt x="985" y="11"/>
                    </a:lnTo>
                    <a:lnTo>
                      <a:pt x="986" y="10"/>
                    </a:lnTo>
                    <a:lnTo>
                      <a:pt x="988" y="9"/>
                    </a:lnTo>
                    <a:lnTo>
                      <a:pt x="989" y="9"/>
                    </a:lnTo>
                    <a:lnTo>
                      <a:pt x="991" y="8"/>
                    </a:lnTo>
                    <a:lnTo>
                      <a:pt x="992" y="7"/>
                    </a:lnTo>
                    <a:lnTo>
                      <a:pt x="994" y="6"/>
                    </a:lnTo>
                    <a:lnTo>
                      <a:pt x="996" y="5"/>
                    </a:lnTo>
                    <a:lnTo>
                      <a:pt x="997" y="5"/>
                    </a:lnTo>
                    <a:lnTo>
                      <a:pt x="998" y="4"/>
                    </a:lnTo>
                    <a:lnTo>
                      <a:pt x="1000" y="3"/>
                    </a:lnTo>
                    <a:lnTo>
                      <a:pt x="1002" y="2"/>
                    </a:lnTo>
                    <a:lnTo>
                      <a:pt x="1003" y="2"/>
                    </a:lnTo>
                    <a:lnTo>
                      <a:pt x="1004" y="1"/>
                    </a:lnTo>
                    <a:lnTo>
                      <a:pt x="1006" y="1"/>
                    </a:lnTo>
                    <a:lnTo>
                      <a:pt x="1008" y="0"/>
                    </a:lnTo>
                    <a:lnTo>
                      <a:pt x="1009" y="0"/>
                    </a:lnTo>
                    <a:lnTo>
                      <a:pt x="1011" y="0"/>
                    </a:lnTo>
                    <a:lnTo>
                      <a:pt x="1012" y="0"/>
                    </a:lnTo>
                    <a:lnTo>
                      <a:pt x="1014" y="1"/>
                    </a:lnTo>
                    <a:lnTo>
                      <a:pt x="1015" y="1"/>
                    </a:lnTo>
                    <a:lnTo>
                      <a:pt x="1017" y="2"/>
                    </a:lnTo>
                    <a:lnTo>
                      <a:pt x="1018" y="2"/>
                    </a:lnTo>
                    <a:lnTo>
                      <a:pt x="1020" y="3"/>
                    </a:lnTo>
                    <a:lnTo>
                      <a:pt x="1021" y="4"/>
                    </a:lnTo>
                    <a:lnTo>
                      <a:pt x="1023" y="5"/>
                    </a:lnTo>
                    <a:lnTo>
                      <a:pt x="1024" y="6"/>
                    </a:lnTo>
                    <a:lnTo>
                      <a:pt x="1026" y="7"/>
                    </a:lnTo>
                    <a:lnTo>
                      <a:pt x="1027" y="9"/>
                    </a:lnTo>
                    <a:lnTo>
                      <a:pt x="1029" y="10"/>
                    </a:lnTo>
                    <a:lnTo>
                      <a:pt x="1030" y="11"/>
                    </a:lnTo>
                    <a:lnTo>
                      <a:pt x="1032" y="12"/>
                    </a:lnTo>
                    <a:lnTo>
                      <a:pt x="1033" y="14"/>
                    </a:lnTo>
                    <a:lnTo>
                      <a:pt x="1035" y="15"/>
                    </a:lnTo>
                    <a:lnTo>
                      <a:pt x="1036" y="16"/>
                    </a:lnTo>
                    <a:lnTo>
                      <a:pt x="1038" y="17"/>
                    </a:lnTo>
                    <a:lnTo>
                      <a:pt x="1040" y="18"/>
                    </a:lnTo>
                    <a:lnTo>
                      <a:pt x="1041" y="19"/>
                    </a:lnTo>
                    <a:lnTo>
                      <a:pt x="1042" y="20"/>
                    </a:lnTo>
                    <a:lnTo>
                      <a:pt x="1044" y="21"/>
                    </a:lnTo>
                    <a:lnTo>
                      <a:pt x="1046" y="21"/>
                    </a:lnTo>
                    <a:lnTo>
                      <a:pt x="1047" y="22"/>
                    </a:lnTo>
                    <a:lnTo>
                      <a:pt x="1049" y="22"/>
                    </a:lnTo>
                    <a:lnTo>
                      <a:pt x="1050" y="22"/>
                    </a:lnTo>
                    <a:lnTo>
                      <a:pt x="1052" y="22"/>
                    </a:lnTo>
                    <a:lnTo>
                      <a:pt x="1053" y="22"/>
                    </a:lnTo>
                    <a:lnTo>
                      <a:pt x="1055" y="22"/>
                    </a:lnTo>
                    <a:lnTo>
                      <a:pt x="1056" y="22"/>
                    </a:lnTo>
                    <a:lnTo>
                      <a:pt x="1058" y="22"/>
                    </a:lnTo>
                    <a:lnTo>
                      <a:pt x="1059" y="22"/>
                    </a:lnTo>
                    <a:lnTo>
                      <a:pt x="1061" y="21"/>
                    </a:lnTo>
                    <a:lnTo>
                      <a:pt x="1062" y="21"/>
                    </a:lnTo>
                    <a:lnTo>
                      <a:pt x="1064" y="21"/>
                    </a:lnTo>
                    <a:lnTo>
                      <a:pt x="1065" y="20"/>
                    </a:lnTo>
                    <a:lnTo>
                      <a:pt x="1067" y="20"/>
                    </a:lnTo>
                    <a:lnTo>
                      <a:pt x="1069" y="20"/>
                    </a:lnTo>
                    <a:lnTo>
                      <a:pt x="1070" y="19"/>
                    </a:lnTo>
                    <a:lnTo>
                      <a:pt x="1071" y="19"/>
                    </a:lnTo>
                    <a:lnTo>
                      <a:pt x="1073" y="19"/>
                    </a:lnTo>
                    <a:lnTo>
                      <a:pt x="1075" y="19"/>
                    </a:lnTo>
                    <a:lnTo>
                      <a:pt x="1076" y="19"/>
                    </a:lnTo>
                    <a:lnTo>
                      <a:pt x="1077" y="19"/>
                    </a:lnTo>
                    <a:lnTo>
                      <a:pt x="1079" y="19"/>
                    </a:lnTo>
                    <a:lnTo>
                      <a:pt x="1081" y="19"/>
                    </a:lnTo>
                    <a:lnTo>
                      <a:pt x="1082" y="19"/>
                    </a:lnTo>
                    <a:lnTo>
                      <a:pt x="1084" y="20"/>
                    </a:lnTo>
                    <a:lnTo>
                      <a:pt x="1085" y="20"/>
                    </a:lnTo>
                    <a:lnTo>
                      <a:pt x="1087" y="20"/>
                    </a:lnTo>
                    <a:lnTo>
                      <a:pt x="1088" y="20"/>
                    </a:lnTo>
                    <a:lnTo>
                      <a:pt x="1090" y="21"/>
                    </a:lnTo>
                    <a:lnTo>
                      <a:pt x="1091" y="21"/>
                    </a:lnTo>
                    <a:lnTo>
                      <a:pt x="1093" y="21"/>
                    </a:lnTo>
                    <a:lnTo>
                      <a:pt x="1094" y="22"/>
                    </a:lnTo>
                    <a:lnTo>
                      <a:pt x="1096" y="22"/>
                    </a:lnTo>
                    <a:lnTo>
                      <a:pt x="1097" y="22"/>
                    </a:lnTo>
                    <a:lnTo>
                      <a:pt x="1099" y="23"/>
                    </a:lnTo>
                    <a:lnTo>
                      <a:pt x="1100" y="23"/>
                    </a:lnTo>
                    <a:lnTo>
                      <a:pt x="1102" y="23"/>
                    </a:lnTo>
                    <a:lnTo>
                      <a:pt x="1103" y="23"/>
                    </a:lnTo>
                    <a:lnTo>
                      <a:pt x="1105" y="23"/>
                    </a:lnTo>
                    <a:lnTo>
                      <a:pt x="1106" y="23"/>
                    </a:lnTo>
                    <a:lnTo>
                      <a:pt x="1108" y="23"/>
                    </a:lnTo>
                    <a:lnTo>
                      <a:pt x="1109" y="23"/>
                    </a:lnTo>
                    <a:lnTo>
                      <a:pt x="1111" y="23"/>
                    </a:lnTo>
                    <a:lnTo>
                      <a:pt x="1113" y="23"/>
                    </a:lnTo>
                    <a:lnTo>
                      <a:pt x="1114" y="23"/>
                    </a:lnTo>
                    <a:lnTo>
                      <a:pt x="1115" y="23"/>
                    </a:lnTo>
                    <a:lnTo>
                      <a:pt x="1117" y="22"/>
                    </a:lnTo>
                    <a:lnTo>
                      <a:pt x="1119" y="22"/>
                    </a:lnTo>
                    <a:lnTo>
                      <a:pt x="1120" y="22"/>
                    </a:lnTo>
                    <a:lnTo>
                      <a:pt x="1122" y="22"/>
                    </a:lnTo>
                    <a:lnTo>
                      <a:pt x="1123" y="22"/>
                    </a:lnTo>
                    <a:lnTo>
                      <a:pt x="1125" y="22"/>
                    </a:lnTo>
                    <a:lnTo>
                      <a:pt x="1126" y="22"/>
                    </a:lnTo>
                    <a:lnTo>
                      <a:pt x="1128" y="22"/>
                    </a:lnTo>
                    <a:lnTo>
                      <a:pt x="1129" y="22"/>
                    </a:lnTo>
                    <a:lnTo>
                      <a:pt x="1131" y="23"/>
                    </a:lnTo>
                    <a:lnTo>
                      <a:pt x="1132" y="23"/>
                    </a:lnTo>
                    <a:lnTo>
                      <a:pt x="1134" y="23"/>
                    </a:lnTo>
                    <a:lnTo>
                      <a:pt x="1135" y="23"/>
                    </a:lnTo>
                    <a:lnTo>
                      <a:pt x="1137" y="24"/>
                    </a:lnTo>
                    <a:lnTo>
                      <a:pt x="1138" y="24"/>
                    </a:lnTo>
                    <a:lnTo>
                      <a:pt x="1140" y="25"/>
                    </a:lnTo>
                    <a:lnTo>
                      <a:pt x="1142" y="26"/>
                    </a:lnTo>
                    <a:lnTo>
                      <a:pt x="1143" y="26"/>
                    </a:lnTo>
                    <a:lnTo>
                      <a:pt x="1144" y="27"/>
                    </a:lnTo>
                    <a:lnTo>
                      <a:pt x="1146" y="27"/>
                    </a:lnTo>
                    <a:lnTo>
                      <a:pt x="1148" y="28"/>
                    </a:lnTo>
                    <a:lnTo>
                      <a:pt x="1149" y="28"/>
                    </a:lnTo>
                    <a:lnTo>
                      <a:pt x="1151" y="29"/>
                    </a:lnTo>
                    <a:lnTo>
                      <a:pt x="1152" y="29"/>
                    </a:lnTo>
                    <a:lnTo>
                      <a:pt x="1154" y="30"/>
                    </a:lnTo>
                    <a:lnTo>
                      <a:pt x="1155" y="30"/>
                    </a:lnTo>
                    <a:lnTo>
                      <a:pt x="1157" y="31"/>
                    </a:lnTo>
                    <a:lnTo>
                      <a:pt x="1158" y="31"/>
                    </a:lnTo>
                    <a:lnTo>
                      <a:pt x="1160" y="31"/>
                    </a:lnTo>
                    <a:lnTo>
                      <a:pt x="1161" y="32"/>
                    </a:lnTo>
                    <a:lnTo>
                      <a:pt x="1163" y="32"/>
                    </a:lnTo>
                    <a:lnTo>
                      <a:pt x="1164" y="32"/>
                    </a:lnTo>
                    <a:lnTo>
                      <a:pt x="1166" y="32"/>
                    </a:lnTo>
                    <a:lnTo>
                      <a:pt x="1167" y="31"/>
                    </a:lnTo>
                    <a:lnTo>
                      <a:pt x="1169" y="31"/>
                    </a:lnTo>
                    <a:lnTo>
                      <a:pt x="1170" y="31"/>
                    </a:lnTo>
                    <a:lnTo>
                      <a:pt x="1172" y="30"/>
                    </a:lnTo>
                    <a:lnTo>
                      <a:pt x="1173" y="30"/>
                    </a:lnTo>
                    <a:lnTo>
                      <a:pt x="1175" y="30"/>
                    </a:lnTo>
                    <a:lnTo>
                      <a:pt x="1176" y="30"/>
                    </a:lnTo>
                    <a:lnTo>
                      <a:pt x="1178" y="29"/>
                    </a:lnTo>
                    <a:lnTo>
                      <a:pt x="1180" y="29"/>
                    </a:lnTo>
                    <a:lnTo>
                      <a:pt x="1181" y="28"/>
                    </a:lnTo>
                    <a:lnTo>
                      <a:pt x="1182" y="28"/>
                    </a:lnTo>
                    <a:lnTo>
                      <a:pt x="1184" y="28"/>
                    </a:lnTo>
                    <a:lnTo>
                      <a:pt x="1186" y="27"/>
                    </a:lnTo>
                    <a:lnTo>
                      <a:pt x="1187" y="27"/>
                    </a:lnTo>
                    <a:lnTo>
                      <a:pt x="1188" y="27"/>
                    </a:lnTo>
                    <a:lnTo>
                      <a:pt x="1190" y="27"/>
                    </a:lnTo>
                    <a:lnTo>
                      <a:pt x="1192" y="26"/>
                    </a:lnTo>
                    <a:lnTo>
                      <a:pt x="1193" y="26"/>
                    </a:lnTo>
                    <a:lnTo>
                      <a:pt x="1195" y="26"/>
                    </a:lnTo>
                    <a:lnTo>
                      <a:pt x="1196" y="26"/>
                    </a:lnTo>
                    <a:lnTo>
                      <a:pt x="1198" y="26"/>
                    </a:lnTo>
                    <a:lnTo>
                      <a:pt x="1199" y="26"/>
                    </a:lnTo>
                    <a:lnTo>
                      <a:pt x="1201" y="26"/>
                    </a:lnTo>
                    <a:lnTo>
                      <a:pt x="1202" y="26"/>
                    </a:lnTo>
                    <a:lnTo>
                      <a:pt x="1204" y="27"/>
                    </a:lnTo>
                    <a:lnTo>
                      <a:pt x="1205" y="27"/>
                    </a:lnTo>
                    <a:lnTo>
                      <a:pt x="1207" y="27"/>
                    </a:lnTo>
                    <a:lnTo>
                      <a:pt x="1208" y="27"/>
                    </a:lnTo>
                    <a:lnTo>
                      <a:pt x="1210" y="28"/>
                    </a:lnTo>
                    <a:lnTo>
                      <a:pt x="1211" y="28"/>
                    </a:lnTo>
                    <a:lnTo>
                      <a:pt x="1213" y="28"/>
                    </a:lnTo>
                    <a:lnTo>
                      <a:pt x="1215" y="29"/>
                    </a:lnTo>
                    <a:lnTo>
                      <a:pt x="1216" y="29"/>
                    </a:lnTo>
                    <a:lnTo>
                      <a:pt x="1217" y="29"/>
                    </a:lnTo>
                    <a:lnTo>
                      <a:pt x="1219" y="30"/>
                    </a:lnTo>
                    <a:lnTo>
                      <a:pt x="1221" y="30"/>
                    </a:lnTo>
                    <a:lnTo>
                      <a:pt x="1222" y="31"/>
                    </a:lnTo>
                    <a:lnTo>
                      <a:pt x="1224" y="31"/>
                    </a:lnTo>
                    <a:lnTo>
                      <a:pt x="1225" y="32"/>
                    </a:lnTo>
                    <a:lnTo>
                      <a:pt x="1227" y="32"/>
                    </a:lnTo>
                    <a:lnTo>
                      <a:pt x="1228" y="33"/>
                    </a:lnTo>
                    <a:lnTo>
                      <a:pt x="1230" y="34"/>
                    </a:lnTo>
                    <a:lnTo>
                      <a:pt x="1231" y="34"/>
                    </a:lnTo>
                    <a:lnTo>
                      <a:pt x="1233" y="35"/>
                    </a:lnTo>
                    <a:lnTo>
                      <a:pt x="1234" y="35"/>
                    </a:lnTo>
                    <a:lnTo>
                      <a:pt x="1236" y="36"/>
                    </a:lnTo>
                    <a:lnTo>
                      <a:pt x="1237" y="37"/>
                    </a:lnTo>
                    <a:lnTo>
                      <a:pt x="1239" y="38"/>
                    </a:lnTo>
                    <a:lnTo>
                      <a:pt x="1240" y="39"/>
                    </a:lnTo>
                    <a:lnTo>
                      <a:pt x="1242" y="40"/>
                    </a:lnTo>
                    <a:lnTo>
                      <a:pt x="1243" y="40"/>
                    </a:lnTo>
                    <a:lnTo>
                      <a:pt x="1245" y="41"/>
                    </a:lnTo>
                    <a:lnTo>
                      <a:pt x="1246" y="42"/>
                    </a:lnTo>
                    <a:lnTo>
                      <a:pt x="1248" y="43"/>
                    </a:lnTo>
                    <a:lnTo>
                      <a:pt x="1249" y="45"/>
                    </a:lnTo>
                    <a:lnTo>
                      <a:pt x="1251" y="46"/>
                    </a:lnTo>
                    <a:lnTo>
                      <a:pt x="1253" y="47"/>
                    </a:lnTo>
                    <a:lnTo>
                      <a:pt x="1254" y="48"/>
                    </a:lnTo>
                    <a:lnTo>
                      <a:pt x="1255" y="49"/>
                    </a:lnTo>
                    <a:lnTo>
                      <a:pt x="1257" y="50"/>
                    </a:lnTo>
                    <a:lnTo>
                      <a:pt x="1259" y="51"/>
                    </a:lnTo>
                    <a:lnTo>
                      <a:pt x="1260" y="52"/>
                    </a:lnTo>
                    <a:lnTo>
                      <a:pt x="1261" y="54"/>
                    </a:lnTo>
                    <a:lnTo>
                      <a:pt x="1263" y="55"/>
                    </a:lnTo>
                    <a:lnTo>
                      <a:pt x="1265" y="56"/>
                    </a:lnTo>
                    <a:lnTo>
                      <a:pt x="1266" y="57"/>
                    </a:lnTo>
                    <a:lnTo>
                      <a:pt x="1268" y="58"/>
                    </a:lnTo>
                    <a:lnTo>
                      <a:pt x="1269" y="59"/>
                    </a:lnTo>
                    <a:lnTo>
                      <a:pt x="1271" y="60"/>
                    </a:lnTo>
                    <a:lnTo>
                      <a:pt x="1272" y="61"/>
                    </a:lnTo>
                    <a:lnTo>
                      <a:pt x="1274" y="62"/>
                    </a:lnTo>
                    <a:lnTo>
                      <a:pt x="1275" y="63"/>
                    </a:lnTo>
                    <a:lnTo>
                      <a:pt x="1277" y="63"/>
                    </a:lnTo>
                    <a:lnTo>
                      <a:pt x="1278" y="64"/>
                    </a:lnTo>
                    <a:lnTo>
                      <a:pt x="1280" y="65"/>
                    </a:lnTo>
                    <a:lnTo>
                      <a:pt x="1282" y="65"/>
                    </a:lnTo>
                    <a:lnTo>
                      <a:pt x="1283" y="66"/>
                    </a:lnTo>
                    <a:lnTo>
                      <a:pt x="1284" y="66"/>
                    </a:lnTo>
                    <a:lnTo>
                      <a:pt x="1286" y="67"/>
                    </a:lnTo>
                    <a:lnTo>
                      <a:pt x="1288" y="67"/>
                    </a:lnTo>
                    <a:lnTo>
                      <a:pt x="1289" y="68"/>
                    </a:lnTo>
                    <a:lnTo>
                      <a:pt x="1290" y="68"/>
                    </a:lnTo>
                    <a:lnTo>
                      <a:pt x="1292" y="69"/>
                    </a:lnTo>
                    <a:lnTo>
                      <a:pt x="1294" y="69"/>
                    </a:lnTo>
                    <a:lnTo>
                      <a:pt x="1295" y="69"/>
                    </a:lnTo>
                    <a:lnTo>
                      <a:pt x="1297" y="69"/>
                    </a:lnTo>
                    <a:lnTo>
                      <a:pt x="1298" y="69"/>
                    </a:lnTo>
                    <a:lnTo>
                      <a:pt x="1300" y="69"/>
                    </a:lnTo>
                    <a:lnTo>
                      <a:pt x="1301" y="69"/>
                    </a:lnTo>
                    <a:lnTo>
                      <a:pt x="1303" y="69"/>
                    </a:lnTo>
                    <a:lnTo>
                      <a:pt x="1304" y="69"/>
                    </a:lnTo>
                    <a:lnTo>
                      <a:pt x="1306" y="69"/>
                    </a:lnTo>
                    <a:lnTo>
                      <a:pt x="1307" y="69"/>
                    </a:lnTo>
                    <a:lnTo>
                      <a:pt x="1309" y="69"/>
                    </a:lnTo>
                    <a:lnTo>
                      <a:pt x="1310" y="68"/>
                    </a:lnTo>
                    <a:lnTo>
                      <a:pt x="1312" y="68"/>
                    </a:lnTo>
                    <a:lnTo>
                      <a:pt x="1313" y="67"/>
                    </a:lnTo>
                    <a:lnTo>
                      <a:pt x="1315" y="67"/>
                    </a:lnTo>
                    <a:lnTo>
                      <a:pt x="1316" y="66"/>
                    </a:lnTo>
                    <a:lnTo>
                      <a:pt x="1318" y="66"/>
                    </a:lnTo>
                    <a:lnTo>
                      <a:pt x="1319" y="65"/>
                    </a:lnTo>
                    <a:lnTo>
                      <a:pt x="1321" y="65"/>
                    </a:lnTo>
                    <a:lnTo>
                      <a:pt x="1322" y="64"/>
                    </a:lnTo>
                    <a:lnTo>
                      <a:pt x="1324" y="63"/>
                    </a:lnTo>
                    <a:lnTo>
                      <a:pt x="1326" y="63"/>
                    </a:lnTo>
                    <a:lnTo>
                      <a:pt x="1327" y="61"/>
                    </a:lnTo>
                    <a:lnTo>
                      <a:pt x="1328" y="61"/>
                    </a:lnTo>
                    <a:lnTo>
                      <a:pt x="1330" y="60"/>
                    </a:lnTo>
                    <a:lnTo>
                      <a:pt x="1332" y="59"/>
                    </a:lnTo>
                    <a:lnTo>
                      <a:pt x="1333" y="58"/>
                    </a:lnTo>
                    <a:lnTo>
                      <a:pt x="1334" y="57"/>
                    </a:lnTo>
                    <a:lnTo>
                      <a:pt x="1336" y="56"/>
                    </a:lnTo>
                    <a:lnTo>
                      <a:pt x="1338" y="55"/>
                    </a:lnTo>
                    <a:lnTo>
                      <a:pt x="1339" y="54"/>
                    </a:lnTo>
                    <a:lnTo>
                      <a:pt x="1341" y="53"/>
                    </a:lnTo>
                    <a:lnTo>
                      <a:pt x="1342" y="53"/>
                    </a:lnTo>
                    <a:lnTo>
                      <a:pt x="1344" y="52"/>
                    </a:lnTo>
                    <a:lnTo>
                      <a:pt x="1345" y="51"/>
                    </a:lnTo>
                    <a:lnTo>
                      <a:pt x="1347" y="51"/>
                    </a:lnTo>
                    <a:lnTo>
                      <a:pt x="1348" y="50"/>
                    </a:lnTo>
                    <a:lnTo>
                      <a:pt x="1350" y="49"/>
                    </a:lnTo>
                    <a:lnTo>
                      <a:pt x="1351" y="49"/>
                    </a:lnTo>
                    <a:lnTo>
                      <a:pt x="1353" y="48"/>
                    </a:lnTo>
                    <a:lnTo>
                      <a:pt x="1355" y="48"/>
                    </a:lnTo>
                    <a:lnTo>
                      <a:pt x="1356" y="48"/>
                    </a:lnTo>
                    <a:lnTo>
                      <a:pt x="1357" y="48"/>
                    </a:lnTo>
                    <a:lnTo>
                      <a:pt x="1359" y="47"/>
                    </a:lnTo>
                    <a:lnTo>
                      <a:pt x="1361" y="47"/>
                    </a:lnTo>
                    <a:lnTo>
                      <a:pt x="1362" y="48"/>
                    </a:lnTo>
                    <a:lnTo>
                      <a:pt x="1363" y="48"/>
                    </a:lnTo>
                    <a:lnTo>
                      <a:pt x="1365" y="48"/>
                    </a:lnTo>
                    <a:lnTo>
                      <a:pt x="1367" y="48"/>
                    </a:lnTo>
                    <a:lnTo>
                      <a:pt x="1368" y="48"/>
                    </a:lnTo>
                    <a:lnTo>
                      <a:pt x="1370" y="49"/>
                    </a:lnTo>
                    <a:lnTo>
                      <a:pt x="1371" y="49"/>
                    </a:lnTo>
                    <a:lnTo>
                      <a:pt x="1373" y="50"/>
                    </a:lnTo>
                    <a:lnTo>
                      <a:pt x="1374" y="50"/>
                    </a:lnTo>
                    <a:lnTo>
                      <a:pt x="1376" y="51"/>
                    </a:lnTo>
                    <a:lnTo>
                      <a:pt x="1377" y="51"/>
                    </a:lnTo>
                    <a:lnTo>
                      <a:pt x="1379" y="52"/>
                    </a:lnTo>
                    <a:lnTo>
                      <a:pt x="1380" y="52"/>
                    </a:lnTo>
                    <a:lnTo>
                      <a:pt x="1382" y="53"/>
                    </a:lnTo>
                    <a:lnTo>
                      <a:pt x="1383" y="53"/>
                    </a:lnTo>
                    <a:lnTo>
                      <a:pt x="1385" y="54"/>
                    </a:lnTo>
                    <a:lnTo>
                      <a:pt x="1386" y="54"/>
                    </a:lnTo>
                    <a:lnTo>
                      <a:pt x="1388" y="55"/>
                    </a:lnTo>
                    <a:lnTo>
                      <a:pt x="1389" y="55"/>
                    </a:lnTo>
                    <a:lnTo>
                      <a:pt x="1391" y="55"/>
                    </a:lnTo>
                    <a:lnTo>
                      <a:pt x="1392" y="56"/>
                    </a:lnTo>
                    <a:lnTo>
                      <a:pt x="1394" y="56"/>
                    </a:lnTo>
                    <a:lnTo>
                      <a:pt x="1395" y="56"/>
                    </a:lnTo>
                    <a:lnTo>
                      <a:pt x="1397" y="56"/>
                    </a:lnTo>
                    <a:lnTo>
                      <a:pt x="1399" y="56"/>
                    </a:lnTo>
                    <a:lnTo>
                      <a:pt x="1400" y="56"/>
                    </a:lnTo>
                    <a:lnTo>
                      <a:pt x="1401" y="56"/>
                    </a:lnTo>
                    <a:lnTo>
                      <a:pt x="1403" y="55"/>
                    </a:lnTo>
                    <a:lnTo>
                      <a:pt x="1405" y="55"/>
                    </a:lnTo>
                    <a:lnTo>
                      <a:pt x="1406" y="55"/>
                    </a:lnTo>
                    <a:lnTo>
                      <a:pt x="1408" y="55"/>
                    </a:lnTo>
                    <a:lnTo>
                      <a:pt x="1409" y="54"/>
                    </a:lnTo>
                    <a:lnTo>
                      <a:pt x="1411" y="54"/>
                    </a:lnTo>
                    <a:lnTo>
                      <a:pt x="1412" y="54"/>
                    </a:lnTo>
                    <a:lnTo>
                      <a:pt x="1414" y="53"/>
                    </a:lnTo>
                    <a:lnTo>
                      <a:pt x="1415" y="53"/>
                    </a:lnTo>
                    <a:lnTo>
                      <a:pt x="1417" y="52"/>
                    </a:lnTo>
                    <a:lnTo>
                      <a:pt x="1418" y="52"/>
                    </a:lnTo>
                    <a:lnTo>
                      <a:pt x="1420" y="51"/>
                    </a:lnTo>
                    <a:lnTo>
                      <a:pt x="1421" y="51"/>
                    </a:lnTo>
                    <a:lnTo>
                      <a:pt x="1423" y="51"/>
                    </a:lnTo>
                    <a:lnTo>
                      <a:pt x="1424" y="50"/>
                    </a:lnTo>
                    <a:lnTo>
                      <a:pt x="1426" y="49"/>
                    </a:lnTo>
                    <a:lnTo>
                      <a:pt x="1428" y="49"/>
                    </a:lnTo>
                    <a:lnTo>
                      <a:pt x="1429" y="49"/>
                    </a:lnTo>
                    <a:lnTo>
                      <a:pt x="1430" y="49"/>
                    </a:lnTo>
                    <a:lnTo>
                      <a:pt x="1432" y="48"/>
                    </a:lnTo>
                    <a:lnTo>
                      <a:pt x="1434" y="48"/>
                    </a:lnTo>
                    <a:lnTo>
                      <a:pt x="1435" y="48"/>
                    </a:lnTo>
                    <a:lnTo>
                      <a:pt x="1437" y="48"/>
                    </a:lnTo>
                    <a:lnTo>
                      <a:pt x="1438" y="48"/>
                    </a:lnTo>
                    <a:lnTo>
                      <a:pt x="1440" y="48"/>
                    </a:lnTo>
                    <a:lnTo>
                      <a:pt x="1441" y="49"/>
                    </a:lnTo>
                    <a:lnTo>
                      <a:pt x="1443" y="49"/>
                    </a:lnTo>
                    <a:lnTo>
                      <a:pt x="1444" y="49"/>
                    </a:lnTo>
                    <a:lnTo>
                      <a:pt x="1446" y="49"/>
                    </a:lnTo>
                    <a:lnTo>
                      <a:pt x="1447" y="49"/>
                    </a:lnTo>
                    <a:lnTo>
                      <a:pt x="1449" y="50"/>
                    </a:lnTo>
                    <a:lnTo>
                      <a:pt x="1450" y="50"/>
                    </a:lnTo>
                    <a:lnTo>
                      <a:pt x="1452" y="51"/>
                    </a:lnTo>
                    <a:lnTo>
                      <a:pt x="1453" y="51"/>
                    </a:lnTo>
                    <a:lnTo>
                      <a:pt x="1455" y="51"/>
                    </a:lnTo>
                    <a:lnTo>
                      <a:pt x="1456" y="52"/>
                    </a:lnTo>
                    <a:lnTo>
                      <a:pt x="1458" y="52"/>
                    </a:lnTo>
                    <a:lnTo>
                      <a:pt x="1459" y="52"/>
                    </a:lnTo>
                    <a:lnTo>
                      <a:pt x="1461" y="53"/>
                    </a:lnTo>
                    <a:lnTo>
                      <a:pt x="1462" y="53"/>
                    </a:lnTo>
                    <a:lnTo>
                      <a:pt x="1464" y="53"/>
                    </a:lnTo>
                    <a:lnTo>
                      <a:pt x="1465" y="53"/>
                    </a:lnTo>
                    <a:lnTo>
                      <a:pt x="1467" y="53"/>
                    </a:lnTo>
                    <a:lnTo>
                      <a:pt x="1468" y="53"/>
                    </a:lnTo>
                    <a:lnTo>
                      <a:pt x="1470" y="53"/>
                    </a:lnTo>
                    <a:lnTo>
                      <a:pt x="1472" y="53"/>
                    </a:lnTo>
                    <a:lnTo>
                      <a:pt x="1473" y="52"/>
                    </a:lnTo>
                    <a:lnTo>
                      <a:pt x="1474" y="52"/>
                    </a:lnTo>
                    <a:lnTo>
                      <a:pt x="1476" y="51"/>
                    </a:lnTo>
                    <a:lnTo>
                      <a:pt x="1478" y="51"/>
                    </a:lnTo>
                    <a:lnTo>
                      <a:pt x="1479" y="50"/>
                    </a:lnTo>
                    <a:lnTo>
                      <a:pt x="1481" y="49"/>
                    </a:lnTo>
                    <a:lnTo>
                      <a:pt x="1482" y="49"/>
                    </a:lnTo>
                    <a:lnTo>
                      <a:pt x="1484" y="48"/>
                    </a:lnTo>
                    <a:lnTo>
                      <a:pt x="1485" y="47"/>
                    </a:lnTo>
                    <a:lnTo>
                      <a:pt x="1487" y="46"/>
                    </a:lnTo>
                    <a:lnTo>
                      <a:pt x="1488" y="45"/>
                    </a:lnTo>
                    <a:lnTo>
                      <a:pt x="1490" y="45"/>
                    </a:lnTo>
                    <a:lnTo>
                      <a:pt x="1491" y="43"/>
                    </a:lnTo>
                    <a:lnTo>
                      <a:pt x="1493" y="43"/>
                    </a:lnTo>
                    <a:lnTo>
                      <a:pt x="1494" y="42"/>
                    </a:lnTo>
                    <a:lnTo>
                      <a:pt x="1496" y="41"/>
                    </a:lnTo>
                    <a:lnTo>
                      <a:pt x="1497" y="40"/>
                    </a:lnTo>
                    <a:lnTo>
                      <a:pt x="1499" y="40"/>
                    </a:lnTo>
                    <a:lnTo>
                      <a:pt x="1501" y="39"/>
                    </a:lnTo>
                    <a:lnTo>
                      <a:pt x="1502" y="39"/>
                    </a:lnTo>
                    <a:lnTo>
                      <a:pt x="1503" y="38"/>
                    </a:lnTo>
                    <a:lnTo>
                      <a:pt x="1505" y="38"/>
                    </a:lnTo>
                    <a:lnTo>
                      <a:pt x="1507" y="38"/>
                    </a:lnTo>
                    <a:lnTo>
                      <a:pt x="1508" y="37"/>
                    </a:lnTo>
                    <a:lnTo>
                      <a:pt x="1510" y="37"/>
                    </a:lnTo>
                    <a:lnTo>
                      <a:pt x="1511" y="37"/>
                    </a:lnTo>
                    <a:lnTo>
                      <a:pt x="1513" y="37"/>
                    </a:lnTo>
                    <a:lnTo>
                      <a:pt x="1514" y="38"/>
                    </a:lnTo>
                    <a:lnTo>
                      <a:pt x="1516" y="38"/>
                    </a:lnTo>
                    <a:lnTo>
                      <a:pt x="1517" y="38"/>
                    </a:lnTo>
                    <a:lnTo>
                      <a:pt x="1519" y="39"/>
                    </a:lnTo>
                    <a:lnTo>
                      <a:pt x="1520" y="39"/>
                    </a:lnTo>
                    <a:lnTo>
                      <a:pt x="1522" y="40"/>
                    </a:lnTo>
                    <a:lnTo>
                      <a:pt x="1523" y="40"/>
                    </a:lnTo>
                    <a:lnTo>
                      <a:pt x="1525" y="41"/>
                    </a:lnTo>
                    <a:lnTo>
                      <a:pt x="1526" y="41"/>
                    </a:lnTo>
                    <a:lnTo>
                      <a:pt x="1528" y="42"/>
                    </a:lnTo>
                    <a:lnTo>
                      <a:pt x="1529" y="43"/>
                    </a:lnTo>
                    <a:lnTo>
                      <a:pt x="1531" y="43"/>
                    </a:lnTo>
                    <a:lnTo>
                      <a:pt x="1532" y="44"/>
                    </a:lnTo>
                    <a:lnTo>
                      <a:pt x="1534" y="45"/>
                    </a:lnTo>
                    <a:lnTo>
                      <a:pt x="1535" y="45"/>
                    </a:lnTo>
                    <a:lnTo>
                      <a:pt x="1537" y="45"/>
                    </a:lnTo>
                    <a:lnTo>
                      <a:pt x="1539" y="46"/>
                    </a:lnTo>
                    <a:lnTo>
                      <a:pt x="1540" y="46"/>
                    </a:lnTo>
                    <a:lnTo>
                      <a:pt x="1541" y="46"/>
                    </a:lnTo>
                    <a:lnTo>
                      <a:pt x="1543" y="46"/>
                    </a:lnTo>
                    <a:lnTo>
                      <a:pt x="1545" y="47"/>
                    </a:lnTo>
                    <a:lnTo>
                      <a:pt x="1546" y="47"/>
                    </a:lnTo>
                    <a:lnTo>
                      <a:pt x="1547" y="47"/>
                    </a:lnTo>
                    <a:lnTo>
                      <a:pt x="1549" y="46"/>
                    </a:lnTo>
                    <a:lnTo>
                      <a:pt x="1551" y="46"/>
                    </a:lnTo>
                    <a:lnTo>
                      <a:pt x="1552" y="46"/>
                    </a:lnTo>
                    <a:lnTo>
                      <a:pt x="1554" y="46"/>
                    </a:lnTo>
                    <a:lnTo>
                      <a:pt x="1555" y="46"/>
                    </a:lnTo>
                    <a:lnTo>
                      <a:pt x="1557" y="45"/>
                    </a:lnTo>
                    <a:lnTo>
                      <a:pt x="1558" y="45"/>
                    </a:lnTo>
                    <a:lnTo>
                      <a:pt x="1560" y="45"/>
                    </a:lnTo>
                    <a:lnTo>
                      <a:pt x="1561" y="44"/>
                    </a:lnTo>
                    <a:lnTo>
                      <a:pt x="1563" y="44"/>
                    </a:lnTo>
                    <a:lnTo>
                      <a:pt x="1564" y="43"/>
                    </a:lnTo>
                    <a:lnTo>
                      <a:pt x="1566" y="43"/>
                    </a:lnTo>
                    <a:lnTo>
                      <a:pt x="1567" y="43"/>
                    </a:lnTo>
                    <a:lnTo>
                      <a:pt x="1569" y="43"/>
                    </a:lnTo>
                    <a:lnTo>
                      <a:pt x="1570" y="43"/>
                    </a:lnTo>
                    <a:lnTo>
                      <a:pt x="1572" y="42"/>
                    </a:lnTo>
                    <a:lnTo>
                      <a:pt x="1574" y="42"/>
                    </a:lnTo>
                    <a:lnTo>
                      <a:pt x="1575" y="42"/>
                    </a:lnTo>
                    <a:lnTo>
                      <a:pt x="1576" y="42"/>
                    </a:lnTo>
                    <a:lnTo>
                      <a:pt x="1578" y="42"/>
                    </a:lnTo>
                    <a:lnTo>
                      <a:pt x="1580" y="43"/>
                    </a:lnTo>
                    <a:lnTo>
                      <a:pt x="1581" y="43"/>
                    </a:lnTo>
                    <a:lnTo>
                      <a:pt x="1583" y="43"/>
                    </a:lnTo>
                    <a:lnTo>
                      <a:pt x="1584" y="43"/>
                    </a:lnTo>
                    <a:lnTo>
                      <a:pt x="1586" y="43"/>
                    </a:lnTo>
                    <a:lnTo>
                      <a:pt x="1587" y="44"/>
                    </a:lnTo>
                    <a:lnTo>
                      <a:pt x="1589" y="44"/>
                    </a:lnTo>
                    <a:lnTo>
                      <a:pt x="1590" y="45"/>
                    </a:lnTo>
                    <a:lnTo>
                      <a:pt x="1592" y="45"/>
                    </a:lnTo>
                    <a:lnTo>
                      <a:pt x="1593" y="45"/>
                    </a:lnTo>
                    <a:lnTo>
                      <a:pt x="1595" y="45"/>
                    </a:lnTo>
                    <a:lnTo>
                      <a:pt x="1596" y="46"/>
                    </a:lnTo>
                    <a:lnTo>
                      <a:pt x="1598" y="46"/>
                    </a:lnTo>
                    <a:lnTo>
                      <a:pt x="1599" y="46"/>
                    </a:lnTo>
                    <a:lnTo>
                      <a:pt x="1601" y="46"/>
                    </a:lnTo>
                    <a:lnTo>
                      <a:pt x="1602" y="47"/>
                    </a:lnTo>
                    <a:lnTo>
                      <a:pt x="1604" y="47"/>
                    </a:lnTo>
                    <a:lnTo>
                      <a:pt x="1605" y="47"/>
                    </a:lnTo>
                    <a:lnTo>
                      <a:pt x="1607" y="47"/>
                    </a:lnTo>
                    <a:lnTo>
                      <a:pt x="1608" y="47"/>
                    </a:lnTo>
                    <a:lnTo>
                      <a:pt x="1610" y="47"/>
                    </a:lnTo>
                    <a:lnTo>
                      <a:pt x="1612" y="47"/>
                    </a:lnTo>
                    <a:lnTo>
                      <a:pt x="1613" y="46"/>
                    </a:lnTo>
                    <a:lnTo>
                      <a:pt x="1614" y="46"/>
                    </a:lnTo>
                    <a:lnTo>
                      <a:pt x="1616" y="46"/>
                    </a:lnTo>
                    <a:lnTo>
                      <a:pt x="1618" y="46"/>
                    </a:lnTo>
                    <a:lnTo>
                      <a:pt x="1619" y="45"/>
                    </a:lnTo>
                    <a:lnTo>
                      <a:pt x="1620" y="45"/>
                    </a:lnTo>
                    <a:lnTo>
                      <a:pt x="1622" y="45"/>
                    </a:lnTo>
                    <a:lnTo>
                      <a:pt x="1624" y="44"/>
                    </a:lnTo>
                    <a:lnTo>
                      <a:pt x="1625" y="43"/>
                    </a:lnTo>
                    <a:lnTo>
                      <a:pt x="1627" y="43"/>
                    </a:lnTo>
                    <a:lnTo>
                      <a:pt x="1628" y="42"/>
                    </a:lnTo>
                    <a:lnTo>
                      <a:pt x="1630" y="42"/>
                    </a:lnTo>
                    <a:lnTo>
                      <a:pt x="1631" y="41"/>
                    </a:lnTo>
                    <a:lnTo>
                      <a:pt x="1633" y="40"/>
                    </a:lnTo>
                    <a:lnTo>
                      <a:pt x="1634" y="40"/>
                    </a:lnTo>
                    <a:lnTo>
                      <a:pt x="1636" y="39"/>
                    </a:lnTo>
                    <a:lnTo>
                      <a:pt x="1637" y="39"/>
                    </a:lnTo>
                    <a:lnTo>
                      <a:pt x="1639" y="38"/>
                    </a:lnTo>
                    <a:lnTo>
                      <a:pt x="1641" y="37"/>
                    </a:lnTo>
                    <a:lnTo>
                      <a:pt x="1642" y="37"/>
                    </a:lnTo>
                    <a:lnTo>
                      <a:pt x="1643" y="36"/>
                    </a:lnTo>
                    <a:lnTo>
                      <a:pt x="1645" y="36"/>
                    </a:lnTo>
                    <a:lnTo>
                      <a:pt x="1647" y="35"/>
                    </a:lnTo>
                    <a:lnTo>
                      <a:pt x="1648" y="35"/>
                    </a:lnTo>
                    <a:lnTo>
                      <a:pt x="1649" y="34"/>
                    </a:lnTo>
                    <a:lnTo>
                      <a:pt x="1651" y="34"/>
                    </a:lnTo>
                    <a:lnTo>
                      <a:pt x="1653" y="34"/>
                    </a:lnTo>
                    <a:lnTo>
                      <a:pt x="1654" y="34"/>
                    </a:lnTo>
                    <a:lnTo>
                      <a:pt x="1656" y="33"/>
                    </a:lnTo>
                    <a:lnTo>
                      <a:pt x="1657" y="33"/>
                    </a:lnTo>
                    <a:lnTo>
                      <a:pt x="1659" y="33"/>
                    </a:lnTo>
                    <a:lnTo>
                      <a:pt x="1660" y="33"/>
                    </a:lnTo>
                    <a:lnTo>
                      <a:pt x="1662" y="33"/>
                    </a:lnTo>
                    <a:lnTo>
                      <a:pt x="1663" y="33"/>
                    </a:lnTo>
                    <a:lnTo>
                      <a:pt x="1665" y="34"/>
                    </a:lnTo>
                    <a:lnTo>
                      <a:pt x="1666" y="34"/>
                    </a:lnTo>
                    <a:lnTo>
                      <a:pt x="1668" y="34"/>
                    </a:lnTo>
                    <a:lnTo>
                      <a:pt x="1669" y="35"/>
                    </a:lnTo>
                    <a:lnTo>
                      <a:pt x="1671" y="35"/>
                    </a:lnTo>
                    <a:lnTo>
                      <a:pt x="1672" y="35"/>
                    </a:lnTo>
                    <a:lnTo>
                      <a:pt x="1674" y="36"/>
                    </a:lnTo>
                    <a:lnTo>
                      <a:pt x="1675" y="36"/>
                    </a:lnTo>
                    <a:lnTo>
                      <a:pt x="1677" y="37"/>
                    </a:lnTo>
                    <a:lnTo>
                      <a:pt x="1678" y="38"/>
                    </a:lnTo>
                    <a:lnTo>
                      <a:pt x="1680" y="38"/>
                    </a:lnTo>
                    <a:lnTo>
                      <a:pt x="1681" y="39"/>
                    </a:lnTo>
                    <a:lnTo>
                      <a:pt x="1683" y="40"/>
                    </a:lnTo>
                    <a:lnTo>
                      <a:pt x="1685" y="40"/>
                    </a:lnTo>
                    <a:lnTo>
                      <a:pt x="1686" y="41"/>
                    </a:lnTo>
                    <a:lnTo>
                      <a:pt x="1687" y="41"/>
                    </a:lnTo>
                    <a:lnTo>
                      <a:pt x="1689" y="42"/>
                    </a:lnTo>
                    <a:lnTo>
                      <a:pt x="1691" y="42"/>
                    </a:lnTo>
                    <a:lnTo>
                      <a:pt x="1692" y="43"/>
                    </a:lnTo>
                    <a:lnTo>
                      <a:pt x="1694" y="43"/>
                    </a:lnTo>
                    <a:lnTo>
                      <a:pt x="1695" y="43"/>
                    </a:lnTo>
                    <a:lnTo>
                      <a:pt x="1697" y="44"/>
                    </a:lnTo>
                    <a:lnTo>
                      <a:pt x="1698" y="44"/>
                    </a:lnTo>
                    <a:lnTo>
                      <a:pt x="1700" y="45"/>
                    </a:lnTo>
                    <a:lnTo>
                      <a:pt x="1701" y="45"/>
                    </a:lnTo>
                    <a:lnTo>
                      <a:pt x="1703" y="45"/>
                    </a:lnTo>
                    <a:lnTo>
                      <a:pt x="1704" y="45"/>
                    </a:lnTo>
                    <a:lnTo>
                      <a:pt x="1706" y="45"/>
                    </a:lnTo>
                    <a:lnTo>
                      <a:pt x="1707" y="45"/>
                    </a:lnTo>
                    <a:lnTo>
                      <a:pt x="1709" y="45"/>
                    </a:lnTo>
                    <a:lnTo>
                      <a:pt x="1710" y="46"/>
                    </a:lnTo>
                    <a:lnTo>
                      <a:pt x="1712" y="46"/>
                    </a:lnTo>
                    <a:lnTo>
                      <a:pt x="1714" y="46"/>
                    </a:lnTo>
                    <a:lnTo>
                      <a:pt x="1715" y="46"/>
                    </a:lnTo>
                    <a:lnTo>
                      <a:pt x="1716" y="46"/>
                    </a:lnTo>
                    <a:lnTo>
                      <a:pt x="1718" y="46"/>
                    </a:lnTo>
                    <a:lnTo>
                      <a:pt x="1720" y="46"/>
                    </a:lnTo>
                    <a:lnTo>
                      <a:pt x="1721" y="47"/>
                    </a:lnTo>
                    <a:lnTo>
                      <a:pt x="1722" y="47"/>
                    </a:lnTo>
                    <a:lnTo>
                      <a:pt x="1724" y="47"/>
                    </a:lnTo>
                    <a:lnTo>
                      <a:pt x="1726" y="48"/>
                    </a:lnTo>
                    <a:lnTo>
                      <a:pt x="1727" y="48"/>
                    </a:lnTo>
                    <a:lnTo>
                      <a:pt x="1729" y="48"/>
                    </a:lnTo>
                    <a:lnTo>
                      <a:pt x="1730" y="49"/>
                    </a:lnTo>
                    <a:lnTo>
                      <a:pt x="1732" y="49"/>
                    </a:lnTo>
                    <a:lnTo>
                      <a:pt x="1733" y="50"/>
                    </a:lnTo>
                    <a:lnTo>
                      <a:pt x="1735" y="51"/>
                    </a:lnTo>
                    <a:lnTo>
                      <a:pt x="1736" y="51"/>
                    </a:lnTo>
                    <a:lnTo>
                      <a:pt x="1738" y="52"/>
                    </a:lnTo>
                    <a:lnTo>
                      <a:pt x="1739" y="53"/>
                    </a:lnTo>
                    <a:lnTo>
                      <a:pt x="1741" y="53"/>
                    </a:lnTo>
                    <a:lnTo>
                      <a:pt x="1742" y="54"/>
                    </a:lnTo>
                    <a:lnTo>
                      <a:pt x="1744" y="54"/>
                    </a:lnTo>
                    <a:lnTo>
                      <a:pt x="1745" y="55"/>
                    </a:lnTo>
                    <a:lnTo>
                      <a:pt x="1747" y="55"/>
                    </a:lnTo>
                    <a:lnTo>
                      <a:pt x="1748" y="55"/>
                    </a:lnTo>
                    <a:lnTo>
                      <a:pt x="1750" y="56"/>
                    </a:lnTo>
                    <a:lnTo>
                      <a:pt x="1751" y="56"/>
                    </a:lnTo>
                    <a:lnTo>
                      <a:pt x="1753" y="56"/>
                    </a:lnTo>
                    <a:lnTo>
                      <a:pt x="1754" y="57"/>
                    </a:lnTo>
                    <a:lnTo>
                      <a:pt x="1756" y="57"/>
                    </a:lnTo>
                    <a:lnTo>
                      <a:pt x="1758" y="57"/>
                    </a:lnTo>
                    <a:lnTo>
                      <a:pt x="1759" y="57"/>
                    </a:lnTo>
                    <a:lnTo>
                      <a:pt x="1760" y="57"/>
                    </a:lnTo>
                    <a:lnTo>
                      <a:pt x="1762" y="57"/>
                    </a:lnTo>
                    <a:lnTo>
                      <a:pt x="1764" y="57"/>
                    </a:lnTo>
                    <a:lnTo>
                      <a:pt x="1765" y="57"/>
                    </a:lnTo>
                    <a:lnTo>
                      <a:pt x="1767" y="57"/>
                    </a:lnTo>
                    <a:lnTo>
                      <a:pt x="1768" y="57"/>
                    </a:lnTo>
                    <a:lnTo>
                      <a:pt x="1770" y="57"/>
                    </a:lnTo>
                    <a:lnTo>
                      <a:pt x="1771" y="57"/>
                    </a:lnTo>
                    <a:lnTo>
                      <a:pt x="1773" y="57"/>
                    </a:lnTo>
                    <a:lnTo>
                      <a:pt x="1774" y="58"/>
                    </a:lnTo>
                    <a:lnTo>
                      <a:pt x="1776" y="58"/>
                    </a:lnTo>
                    <a:lnTo>
                      <a:pt x="1777" y="59"/>
                    </a:lnTo>
                    <a:lnTo>
                      <a:pt x="1779" y="59"/>
                    </a:lnTo>
                    <a:lnTo>
                      <a:pt x="1780" y="60"/>
                    </a:lnTo>
                    <a:lnTo>
                      <a:pt x="1782" y="61"/>
                    </a:lnTo>
                    <a:lnTo>
                      <a:pt x="1783" y="62"/>
                    </a:lnTo>
                    <a:lnTo>
                      <a:pt x="1785" y="63"/>
                    </a:lnTo>
                    <a:lnTo>
                      <a:pt x="1787" y="65"/>
                    </a:lnTo>
                    <a:lnTo>
                      <a:pt x="1788" y="66"/>
                    </a:lnTo>
                    <a:lnTo>
                      <a:pt x="1789" y="67"/>
                    </a:lnTo>
                    <a:lnTo>
                      <a:pt x="1791" y="69"/>
                    </a:lnTo>
                    <a:lnTo>
                      <a:pt x="1793" y="71"/>
                    </a:lnTo>
                    <a:lnTo>
                      <a:pt x="1794" y="72"/>
                    </a:lnTo>
                    <a:lnTo>
                      <a:pt x="1796" y="74"/>
                    </a:lnTo>
                    <a:lnTo>
                      <a:pt x="1797" y="76"/>
                    </a:lnTo>
                    <a:lnTo>
                      <a:pt x="1799" y="78"/>
                    </a:lnTo>
                    <a:lnTo>
                      <a:pt x="1800" y="79"/>
                    </a:lnTo>
                    <a:lnTo>
                      <a:pt x="1802" y="81"/>
                    </a:lnTo>
                    <a:lnTo>
                      <a:pt x="1803" y="83"/>
                    </a:lnTo>
                    <a:lnTo>
                      <a:pt x="1805" y="84"/>
                    </a:lnTo>
                    <a:lnTo>
                      <a:pt x="1806" y="85"/>
                    </a:lnTo>
                    <a:lnTo>
                      <a:pt x="1808" y="86"/>
                    </a:lnTo>
                    <a:lnTo>
                      <a:pt x="1809" y="88"/>
                    </a:lnTo>
                    <a:lnTo>
                      <a:pt x="1811" y="88"/>
                    </a:lnTo>
                    <a:lnTo>
                      <a:pt x="1812" y="89"/>
                    </a:lnTo>
                    <a:lnTo>
                      <a:pt x="1814" y="89"/>
                    </a:lnTo>
                    <a:lnTo>
                      <a:pt x="1815" y="89"/>
                    </a:lnTo>
                    <a:lnTo>
                      <a:pt x="1817" y="89"/>
                    </a:lnTo>
                    <a:lnTo>
                      <a:pt x="1818" y="89"/>
                    </a:lnTo>
                    <a:lnTo>
                      <a:pt x="1820" y="88"/>
                    </a:lnTo>
                    <a:lnTo>
                      <a:pt x="1821" y="88"/>
                    </a:lnTo>
                    <a:lnTo>
                      <a:pt x="1823" y="86"/>
                    </a:lnTo>
                    <a:lnTo>
                      <a:pt x="1824" y="85"/>
                    </a:lnTo>
                    <a:lnTo>
                      <a:pt x="1826" y="84"/>
                    </a:lnTo>
                    <a:lnTo>
                      <a:pt x="1827" y="82"/>
                    </a:lnTo>
                    <a:lnTo>
                      <a:pt x="1829" y="81"/>
                    </a:lnTo>
                    <a:lnTo>
                      <a:pt x="1831" y="79"/>
                    </a:lnTo>
                    <a:lnTo>
                      <a:pt x="1832" y="77"/>
                    </a:lnTo>
                    <a:lnTo>
                      <a:pt x="1833" y="75"/>
                    </a:lnTo>
                    <a:lnTo>
                      <a:pt x="1835" y="73"/>
                    </a:lnTo>
                    <a:lnTo>
                      <a:pt x="1837" y="71"/>
                    </a:lnTo>
                    <a:lnTo>
                      <a:pt x="1838" y="69"/>
                    </a:lnTo>
                    <a:lnTo>
                      <a:pt x="1840" y="67"/>
                    </a:lnTo>
                    <a:lnTo>
                      <a:pt x="1841" y="65"/>
                    </a:lnTo>
                    <a:lnTo>
                      <a:pt x="1843" y="64"/>
                    </a:lnTo>
                    <a:lnTo>
                      <a:pt x="1844" y="62"/>
                    </a:lnTo>
                    <a:lnTo>
                      <a:pt x="1846" y="61"/>
                    </a:lnTo>
                    <a:lnTo>
                      <a:pt x="1847" y="59"/>
                    </a:lnTo>
                    <a:lnTo>
                      <a:pt x="1849" y="58"/>
                    </a:lnTo>
                    <a:lnTo>
                      <a:pt x="1850" y="57"/>
                    </a:lnTo>
                    <a:lnTo>
                      <a:pt x="1852" y="57"/>
                    </a:lnTo>
                    <a:lnTo>
                      <a:pt x="1853" y="56"/>
                    </a:lnTo>
                    <a:lnTo>
                      <a:pt x="1855" y="55"/>
                    </a:lnTo>
                    <a:lnTo>
                      <a:pt x="1856" y="55"/>
                    </a:lnTo>
                    <a:lnTo>
                      <a:pt x="1858" y="55"/>
                    </a:lnTo>
                    <a:lnTo>
                      <a:pt x="1860" y="55"/>
                    </a:lnTo>
                    <a:lnTo>
                      <a:pt x="1861" y="55"/>
                    </a:lnTo>
                    <a:lnTo>
                      <a:pt x="1862" y="56"/>
                    </a:lnTo>
                    <a:lnTo>
                      <a:pt x="1864" y="56"/>
                    </a:lnTo>
                    <a:lnTo>
                      <a:pt x="1866" y="57"/>
                    </a:lnTo>
                    <a:lnTo>
                      <a:pt x="1867" y="57"/>
                    </a:lnTo>
                    <a:lnTo>
                      <a:pt x="1869" y="58"/>
                    </a:lnTo>
                    <a:lnTo>
                      <a:pt x="1870" y="58"/>
                    </a:lnTo>
                    <a:lnTo>
                      <a:pt x="1872" y="59"/>
                    </a:lnTo>
                    <a:lnTo>
                      <a:pt x="1873" y="60"/>
                    </a:lnTo>
                    <a:lnTo>
                      <a:pt x="1875" y="60"/>
                    </a:lnTo>
                    <a:lnTo>
                      <a:pt x="1876" y="61"/>
                    </a:lnTo>
                    <a:lnTo>
                      <a:pt x="1877" y="61"/>
                    </a:lnTo>
                    <a:lnTo>
                      <a:pt x="1879" y="61"/>
                    </a:lnTo>
                    <a:lnTo>
                      <a:pt x="1881" y="62"/>
                    </a:lnTo>
                    <a:lnTo>
                      <a:pt x="1882" y="62"/>
                    </a:lnTo>
                    <a:lnTo>
                      <a:pt x="1884" y="62"/>
                    </a:lnTo>
                    <a:lnTo>
                      <a:pt x="1885" y="62"/>
                    </a:lnTo>
                    <a:lnTo>
                      <a:pt x="1887" y="62"/>
                    </a:lnTo>
                    <a:lnTo>
                      <a:pt x="1888" y="61"/>
                    </a:lnTo>
                    <a:lnTo>
                      <a:pt x="1890" y="61"/>
                    </a:lnTo>
                    <a:lnTo>
                      <a:pt x="1891" y="61"/>
                    </a:lnTo>
                    <a:lnTo>
                      <a:pt x="1893" y="60"/>
                    </a:lnTo>
                    <a:lnTo>
                      <a:pt x="1894" y="60"/>
                    </a:lnTo>
                    <a:lnTo>
                      <a:pt x="1896" y="59"/>
                    </a:lnTo>
                    <a:lnTo>
                      <a:pt x="1898" y="58"/>
                    </a:lnTo>
                    <a:lnTo>
                      <a:pt x="1899" y="58"/>
                    </a:lnTo>
                    <a:lnTo>
                      <a:pt x="1900" y="57"/>
                    </a:lnTo>
                    <a:lnTo>
                      <a:pt x="1902" y="56"/>
                    </a:lnTo>
                    <a:lnTo>
                      <a:pt x="1904" y="55"/>
                    </a:lnTo>
                    <a:lnTo>
                      <a:pt x="1905" y="54"/>
                    </a:lnTo>
                    <a:lnTo>
                      <a:pt x="1906" y="54"/>
                    </a:lnTo>
                    <a:lnTo>
                      <a:pt x="1908" y="53"/>
                    </a:lnTo>
                    <a:lnTo>
                      <a:pt x="1910" y="52"/>
                    </a:lnTo>
                    <a:lnTo>
                      <a:pt x="1911" y="52"/>
                    </a:lnTo>
                    <a:lnTo>
                      <a:pt x="1913" y="51"/>
                    </a:lnTo>
                    <a:lnTo>
                      <a:pt x="1914" y="51"/>
                    </a:lnTo>
                    <a:lnTo>
                      <a:pt x="1916" y="51"/>
                    </a:lnTo>
                    <a:lnTo>
                      <a:pt x="1917" y="51"/>
                    </a:lnTo>
                    <a:lnTo>
                      <a:pt x="1919" y="51"/>
                    </a:lnTo>
                    <a:lnTo>
                      <a:pt x="1920" y="51"/>
                    </a:lnTo>
                    <a:lnTo>
                      <a:pt x="1922" y="51"/>
                    </a:lnTo>
                    <a:lnTo>
                      <a:pt x="1923" y="51"/>
                    </a:lnTo>
                    <a:lnTo>
                      <a:pt x="1925" y="51"/>
                    </a:lnTo>
                    <a:lnTo>
                      <a:pt x="1926" y="52"/>
                    </a:lnTo>
                    <a:lnTo>
                      <a:pt x="1928" y="52"/>
                    </a:lnTo>
                    <a:lnTo>
                      <a:pt x="1929" y="52"/>
                    </a:lnTo>
                    <a:lnTo>
                      <a:pt x="1931" y="53"/>
                    </a:lnTo>
                    <a:lnTo>
                      <a:pt x="1933" y="54"/>
                    </a:lnTo>
                    <a:lnTo>
                      <a:pt x="1934" y="54"/>
                    </a:lnTo>
                    <a:lnTo>
                      <a:pt x="1935" y="55"/>
                    </a:lnTo>
                    <a:lnTo>
                      <a:pt x="1937" y="55"/>
                    </a:lnTo>
                    <a:lnTo>
                      <a:pt x="1939" y="56"/>
                    </a:lnTo>
                    <a:lnTo>
                      <a:pt x="1940" y="57"/>
                    </a:lnTo>
                    <a:lnTo>
                      <a:pt x="1942" y="57"/>
                    </a:lnTo>
                    <a:lnTo>
                      <a:pt x="1943" y="58"/>
                    </a:lnTo>
                    <a:lnTo>
                      <a:pt x="1944" y="58"/>
                    </a:lnTo>
                    <a:lnTo>
                      <a:pt x="1946" y="59"/>
                    </a:lnTo>
                    <a:lnTo>
                      <a:pt x="1948" y="59"/>
                    </a:lnTo>
                    <a:lnTo>
                      <a:pt x="1949" y="59"/>
                    </a:lnTo>
                    <a:lnTo>
                      <a:pt x="1951" y="60"/>
                    </a:lnTo>
                    <a:lnTo>
                      <a:pt x="1952" y="60"/>
                    </a:lnTo>
                    <a:lnTo>
                      <a:pt x="1954" y="60"/>
                    </a:lnTo>
                    <a:lnTo>
                      <a:pt x="1955" y="60"/>
                    </a:lnTo>
                    <a:lnTo>
                      <a:pt x="1957" y="60"/>
                    </a:lnTo>
                    <a:lnTo>
                      <a:pt x="1958" y="59"/>
                    </a:lnTo>
                    <a:lnTo>
                      <a:pt x="1960" y="59"/>
                    </a:lnTo>
                    <a:lnTo>
                      <a:pt x="1961" y="59"/>
                    </a:lnTo>
                    <a:lnTo>
                      <a:pt x="1963" y="58"/>
                    </a:lnTo>
                    <a:lnTo>
                      <a:pt x="1964" y="58"/>
                    </a:lnTo>
                    <a:lnTo>
                      <a:pt x="1966" y="57"/>
                    </a:lnTo>
                    <a:lnTo>
                      <a:pt x="1967" y="57"/>
                    </a:lnTo>
                    <a:lnTo>
                      <a:pt x="1969" y="56"/>
                    </a:lnTo>
                    <a:lnTo>
                      <a:pt x="1971" y="55"/>
                    </a:lnTo>
                    <a:lnTo>
                      <a:pt x="1972" y="55"/>
                    </a:lnTo>
                    <a:lnTo>
                      <a:pt x="1973" y="54"/>
                    </a:lnTo>
                    <a:lnTo>
                      <a:pt x="1975" y="53"/>
                    </a:lnTo>
                    <a:lnTo>
                      <a:pt x="1977" y="53"/>
                    </a:lnTo>
                    <a:lnTo>
                      <a:pt x="1978" y="52"/>
                    </a:lnTo>
                    <a:lnTo>
                      <a:pt x="1979" y="52"/>
                    </a:lnTo>
                    <a:lnTo>
                      <a:pt x="1981" y="51"/>
                    </a:lnTo>
                    <a:lnTo>
                      <a:pt x="1983" y="51"/>
                    </a:lnTo>
                    <a:lnTo>
                      <a:pt x="1984" y="51"/>
                    </a:lnTo>
                    <a:lnTo>
                      <a:pt x="1986" y="50"/>
                    </a:lnTo>
                    <a:lnTo>
                      <a:pt x="1987" y="50"/>
                    </a:lnTo>
                    <a:lnTo>
                      <a:pt x="1989" y="50"/>
                    </a:lnTo>
                    <a:lnTo>
                      <a:pt x="1990" y="50"/>
                    </a:lnTo>
                    <a:lnTo>
                      <a:pt x="1992" y="50"/>
                    </a:lnTo>
                    <a:lnTo>
                      <a:pt x="1993" y="50"/>
                    </a:lnTo>
                    <a:lnTo>
                      <a:pt x="1995" y="50"/>
                    </a:lnTo>
                    <a:lnTo>
                      <a:pt x="1996" y="51"/>
                    </a:lnTo>
                    <a:lnTo>
                      <a:pt x="1998" y="51"/>
                    </a:lnTo>
                    <a:lnTo>
                      <a:pt x="2000" y="52"/>
                    </a:lnTo>
                    <a:lnTo>
                      <a:pt x="2001" y="52"/>
                    </a:lnTo>
                    <a:lnTo>
                      <a:pt x="2002" y="53"/>
                    </a:lnTo>
                    <a:lnTo>
                      <a:pt x="2004" y="53"/>
                    </a:lnTo>
                    <a:lnTo>
                      <a:pt x="2006" y="54"/>
                    </a:lnTo>
                    <a:lnTo>
                      <a:pt x="2007" y="55"/>
                    </a:lnTo>
                    <a:lnTo>
                      <a:pt x="2008" y="56"/>
                    </a:lnTo>
                    <a:lnTo>
                      <a:pt x="2010" y="57"/>
                    </a:lnTo>
                    <a:lnTo>
                      <a:pt x="2011" y="58"/>
                    </a:lnTo>
                    <a:lnTo>
                      <a:pt x="2013" y="58"/>
                    </a:lnTo>
                    <a:lnTo>
                      <a:pt x="2015" y="59"/>
                    </a:lnTo>
                    <a:lnTo>
                      <a:pt x="2016" y="60"/>
                    </a:lnTo>
                    <a:lnTo>
                      <a:pt x="2017" y="60"/>
                    </a:lnTo>
                    <a:lnTo>
                      <a:pt x="2019" y="61"/>
                    </a:lnTo>
                    <a:lnTo>
                      <a:pt x="2021" y="61"/>
                    </a:lnTo>
                    <a:lnTo>
                      <a:pt x="2022" y="62"/>
                    </a:lnTo>
                    <a:lnTo>
                      <a:pt x="2024" y="63"/>
                    </a:lnTo>
                    <a:lnTo>
                      <a:pt x="2025" y="63"/>
                    </a:lnTo>
                    <a:lnTo>
                      <a:pt x="2027" y="63"/>
                    </a:lnTo>
                    <a:lnTo>
                      <a:pt x="2028" y="63"/>
                    </a:lnTo>
                    <a:lnTo>
                      <a:pt x="2030" y="64"/>
                    </a:lnTo>
                    <a:lnTo>
                      <a:pt x="2031" y="64"/>
                    </a:lnTo>
                    <a:lnTo>
                      <a:pt x="2033" y="64"/>
                    </a:lnTo>
                    <a:lnTo>
                      <a:pt x="2034" y="63"/>
                    </a:lnTo>
                    <a:lnTo>
                      <a:pt x="2036" y="63"/>
                    </a:lnTo>
                    <a:lnTo>
                      <a:pt x="2037" y="63"/>
                    </a:lnTo>
                    <a:lnTo>
                      <a:pt x="2039" y="63"/>
                    </a:lnTo>
                    <a:lnTo>
                      <a:pt x="2040" y="63"/>
                    </a:lnTo>
                    <a:lnTo>
                      <a:pt x="2042" y="62"/>
                    </a:lnTo>
                    <a:lnTo>
                      <a:pt x="2044" y="62"/>
                    </a:lnTo>
                    <a:lnTo>
                      <a:pt x="2045" y="61"/>
                    </a:lnTo>
                    <a:lnTo>
                      <a:pt x="2046" y="61"/>
                    </a:lnTo>
                    <a:lnTo>
                      <a:pt x="2048" y="61"/>
                    </a:lnTo>
                    <a:lnTo>
                      <a:pt x="2050" y="61"/>
                    </a:lnTo>
                    <a:lnTo>
                      <a:pt x="2051" y="60"/>
                    </a:lnTo>
                    <a:lnTo>
                      <a:pt x="2053" y="60"/>
                    </a:lnTo>
                    <a:lnTo>
                      <a:pt x="2054" y="60"/>
                    </a:lnTo>
                    <a:lnTo>
                      <a:pt x="2056" y="60"/>
                    </a:lnTo>
                    <a:lnTo>
                      <a:pt x="2057" y="60"/>
                    </a:lnTo>
                    <a:lnTo>
                      <a:pt x="2059" y="60"/>
                    </a:lnTo>
                    <a:lnTo>
                      <a:pt x="2060" y="60"/>
                    </a:lnTo>
                    <a:lnTo>
                      <a:pt x="2062" y="60"/>
                    </a:lnTo>
                    <a:lnTo>
                      <a:pt x="2063" y="60"/>
                    </a:lnTo>
                    <a:lnTo>
                      <a:pt x="2065" y="60"/>
                    </a:lnTo>
                    <a:lnTo>
                      <a:pt x="2066" y="60"/>
                    </a:lnTo>
                    <a:lnTo>
                      <a:pt x="2068" y="60"/>
                    </a:lnTo>
                    <a:lnTo>
                      <a:pt x="2069" y="60"/>
                    </a:lnTo>
                    <a:lnTo>
                      <a:pt x="2071" y="61"/>
                    </a:lnTo>
                    <a:lnTo>
                      <a:pt x="2073" y="61"/>
                    </a:lnTo>
                    <a:lnTo>
                      <a:pt x="2074" y="61"/>
                    </a:lnTo>
                    <a:lnTo>
                      <a:pt x="2075" y="61"/>
                    </a:lnTo>
                    <a:lnTo>
                      <a:pt x="2077" y="61"/>
                    </a:lnTo>
                    <a:lnTo>
                      <a:pt x="2078" y="61"/>
                    </a:lnTo>
                    <a:lnTo>
                      <a:pt x="2080" y="61"/>
                    </a:lnTo>
                    <a:lnTo>
                      <a:pt x="2081" y="61"/>
                    </a:lnTo>
                    <a:lnTo>
                      <a:pt x="2083" y="60"/>
                    </a:lnTo>
                    <a:lnTo>
                      <a:pt x="2084" y="60"/>
                    </a:lnTo>
                    <a:lnTo>
                      <a:pt x="2086" y="60"/>
                    </a:lnTo>
                    <a:lnTo>
                      <a:pt x="2088" y="59"/>
                    </a:lnTo>
                    <a:lnTo>
                      <a:pt x="2089" y="59"/>
                    </a:lnTo>
                    <a:lnTo>
                      <a:pt x="2090" y="58"/>
                    </a:lnTo>
                    <a:lnTo>
                      <a:pt x="2092" y="58"/>
                    </a:lnTo>
                    <a:lnTo>
                      <a:pt x="2094" y="57"/>
                    </a:lnTo>
                    <a:lnTo>
                      <a:pt x="2095" y="56"/>
                    </a:lnTo>
                    <a:lnTo>
                      <a:pt x="2097" y="55"/>
                    </a:lnTo>
                    <a:lnTo>
                      <a:pt x="2098" y="54"/>
                    </a:lnTo>
                    <a:lnTo>
                      <a:pt x="2100" y="54"/>
                    </a:lnTo>
                    <a:lnTo>
                      <a:pt x="2101" y="53"/>
                    </a:lnTo>
                    <a:lnTo>
                      <a:pt x="2103" y="52"/>
                    </a:lnTo>
                    <a:lnTo>
                      <a:pt x="2104" y="51"/>
                    </a:lnTo>
                    <a:lnTo>
                      <a:pt x="2106" y="50"/>
                    </a:lnTo>
                    <a:lnTo>
                      <a:pt x="2107" y="49"/>
                    </a:lnTo>
                    <a:lnTo>
                      <a:pt x="2109" y="48"/>
                    </a:lnTo>
                    <a:lnTo>
                      <a:pt x="2110" y="48"/>
                    </a:lnTo>
                    <a:lnTo>
                      <a:pt x="2112" y="47"/>
                    </a:lnTo>
                    <a:lnTo>
                      <a:pt x="2113" y="46"/>
                    </a:lnTo>
                    <a:lnTo>
                      <a:pt x="2115" y="46"/>
                    </a:lnTo>
                    <a:lnTo>
                      <a:pt x="2117" y="45"/>
                    </a:lnTo>
                    <a:lnTo>
                      <a:pt x="2118" y="45"/>
                    </a:lnTo>
                    <a:lnTo>
                      <a:pt x="2119" y="45"/>
                    </a:lnTo>
                    <a:lnTo>
                      <a:pt x="2121" y="45"/>
                    </a:lnTo>
                    <a:lnTo>
                      <a:pt x="2123" y="44"/>
                    </a:lnTo>
                    <a:lnTo>
                      <a:pt x="2124" y="44"/>
                    </a:lnTo>
                    <a:lnTo>
                      <a:pt x="2126" y="45"/>
                    </a:lnTo>
                    <a:lnTo>
                      <a:pt x="2127" y="45"/>
                    </a:lnTo>
                    <a:lnTo>
                      <a:pt x="2129" y="45"/>
                    </a:lnTo>
                    <a:lnTo>
                      <a:pt x="2130" y="45"/>
                    </a:lnTo>
                    <a:lnTo>
                      <a:pt x="2132" y="45"/>
                    </a:lnTo>
                    <a:lnTo>
                      <a:pt x="2133" y="46"/>
                    </a:lnTo>
                    <a:lnTo>
                      <a:pt x="2135" y="46"/>
                    </a:lnTo>
                    <a:lnTo>
                      <a:pt x="2136" y="47"/>
                    </a:lnTo>
                    <a:lnTo>
                      <a:pt x="2138" y="47"/>
                    </a:lnTo>
                    <a:lnTo>
                      <a:pt x="2139" y="47"/>
                    </a:lnTo>
                    <a:lnTo>
                      <a:pt x="2141" y="48"/>
                    </a:lnTo>
                    <a:lnTo>
                      <a:pt x="2142" y="48"/>
                    </a:lnTo>
                    <a:lnTo>
                      <a:pt x="2144" y="49"/>
                    </a:lnTo>
                    <a:lnTo>
                      <a:pt x="2145" y="49"/>
                    </a:lnTo>
                    <a:lnTo>
                      <a:pt x="2147" y="49"/>
                    </a:lnTo>
                    <a:lnTo>
                      <a:pt x="2148" y="49"/>
                    </a:lnTo>
                    <a:lnTo>
                      <a:pt x="2150" y="50"/>
                    </a:lnTo>
                    <a:lnTo>
                      <a:pt x="2151" y="50"/>
                    </a:lnTo>
                    <a:lnTo>
                      <a:pt x="2153" y="50"/>
                    </a:lnTo>
                    <a:lnTo>
                      <a:pt x="2155" y="50"/>
                    </a:lnTo>
                    <a:lnTo>
                      <a:pt x="2156" y="50"/>
                    </a:lnTo>
                    <a:lnTo>
                      <a:pt x="2157" y="50"/>
                    </a:lnTo>
                    <a:lnTo>
                      <a:pt x="2159" y="50"/>
                    </a:lnTo>
                    <a:lnTo>
                      <a:pt x="2161" y="50"/>
                    </a:lnTo>
                    <a:lnTo>
                      <a:pt x="2162" y="50"/>
                    </a:lnTo>
                    <a:lnTo>
                      <a:pt x="2163" y="50"/>
                    </a:lnTo>
                    <a:lnTo>
                      <a:pt x="2165" y="49"/>
                    </a:lnTo>
                    <a:lnTo>
                      <a:pt x="2167" y="49"/>
                    </a:lnTo>
                    <a:lnTo>
                      <a:pt x="2168" y="49"/>
                    </a:lnTo>
                    <a:lnTo>
                      <a:pt x="2170" y="49"/>
                    </a:lnTo>
                    <a:lnTo>
                      <a:pt x="2171" y="48"/>
                    </a:lnTo>
                    <a:lnTo>
                      <a:pt x="2173" y="48"/>
                    </a:lnTo>
                    <a:lnTo>
                      <a:pt x="2174" y="48"/>
                    </a:lnTo>
                    <a:lnTo>
                      <a:pt x="2176" y="48"/>
                    </a:lnTo>
                    <a:lnTo>
                      <a:pt x="2177" y="48"/>
                    </a:lnTo>
                    <a:lnTo>
                      <a:pt x="2179" y="48"/>
                    </a:lnTo>
                    <a:lnTo>
                      <a:pt x="2180" y="47"/>
                    </a:lnTo>
                    <a:lnTo>
                      <a:pt x="2182" y="47"/>
                    </a:lnTo>
                    <a:lnTo>
                      <a:pt x="2183" y="47"/>
                    </a:lnTo>
                    <a:lnTo>
                      <a:pt x="2185" y="47"/>
                    </a:lnTo>
                    <a:lnTo>
                      <a:pt x="2186" y="47"/>
                    </a:lnTo>
                    <a:lnTo>
                      <a:pt x="2188" y="47"/>
                    </a:lnTo>
                    <a:lnTo>
                      <a:pt x="2190" y="47"/>
                    </a:lnTo>
                    <a:lnTo>
                      <a:pt x="2191" y="47"/>
                    </a:lnTo>
                    <a:lnTo>
                      <a:pt x="2192" y="47"/>
                    </a:lnTo>
                    <a:lnTo>
                      <a:pt x="2194" y="47"/>
                    </a:lnTo>
                    <a:lnTo>
                      <a:pt x="2196" y="48"/>
                    </a:lnTo>
                    <a:lnTo>
                      <a:pt x="2197" y="48"/>
                    </a:lnTo>
                    <a:lnTo>
                      <a:pt x="2199" y="48"/>
                    </a:lnTo>
                    <a:lnTo>
                      <a:pt x="2200" y="48"/>
                    </a:lnTo>
                    <a:lnTo>
                      <a:pt x="2202" y="48"/>
                    </a:lnTo>
                    <a:lnTo>
                      <a:pt x="2203" y="48"/>
                    </a:lnTo>
                    <a:lnTo>
                      <a:pt x="2205" y="48"/>
                    </a:lnTo>
                    <a:lnTo>
                      <a:pt x="2206" y="48"/>
                    </a:lnTo>
                    <a:lnTo>
                      <a:pt x="2208" y="48"/>
                    </a:lnTo>
                    <a:lnTo>
                      <a:pt x="2209" y="48"/>
                    </a:lnTo>
                    <a:lnTo>
                      <a:pt x="2211" y="48"/>
                    </a:lnTo>
                    <a:lnTo>
                      <a:pt x="2212" y="47"/>
                    </a:lnTo>
                    <a:lnTo>
                      <a:pt x="2214" y="47"/>
                    </a:lnTo>
                    <a:lnTo>
                      <a:pt x="2215" y="47"/>
                    </a:lnTo>
                    <a:lnTo>
                      <a:pt x="2217" y="46"/>
                    </a:lnTo>
                    <a:lnTo>
                      <a:pt x="2218" y="46"/>
                    </a:lnTo>
                    <a:lnTo>
                      <a:pt x="2220" y="45"/>
                    </a:lnTo>
                    <a:lnTo>
                      <a:pt x="2221" y="45"/>
                    </a:lnTo>
                    <a:lnTo>
                      <a:pt x="2223" y="44"/>
                    </a:lnTo>
                    <a:lnTo>
                      <a:pt x="2224" y="43"/>
                    </a:lnTo>
                    <a:lnTo>
                      <a:pt x="2226" y="43"/>
                    </a:lnTo>
                    <a:lnTo>
                      <a:pt x="2228" y="42"/>
                    </a:lnTo>
                    <a:lnTo>
                      <a:pt x="2229" y="41"/>
                    </a:lnTo>
                    <a:lnTo>
                      <a:pt x="2230" y="40"/>
                    </a:lnTo>
                    <a:lnTo>
                      <a:pt x="2232" y="40"/>
                    </a:lnTo>
                    <a:lnTo>
                      <a:pt x="2234" y="39"/>
                    </a:lnTo>
                    <a:lnTo>
                      <a:pt x="2235" y="38"/>
                    </a:lnTo>
                    <a:lnTo>
                      <a:pt x="2236" y="37"/>
                    </a:lnTo>
                    <a:lnTo>
                      <a:pt x="2238" y="36"/>
                    </a:lnTo>
                    <a:lnTo>
                      <a:pt x="2240" y="36"/>
                    </a:lnTo>
                    <a:lnTo>
                      <a:pt x="2241" y="35"/>
                    </a:lnTo>
                    <a:lnTo>
                      <a:pt x="2243" y="34"/>
                    </a:lnTo>
                    <a:lnTo>
                      <a:pt x="2244" y="34"/>
                    </a:lnTo>
                    <a:lnTo>
                      <a:pt x="2246" y="33"/>
                    </a:lnTo>
                    <a:lnTo>
                      <a:pt x="2247" y="32"/>
                    </a:lnTo>
                    <a:lnTo>
                      <a:pt x="2249" y="32"/>
                    </a:lnTo>
                    <a:lnTo>
                      <a:pt x="2250" y="32"/>
                    </a:lnTo>
                    <a:lnTo>
                      <a:pt x="2252" y="31"/>
                    </a:lnTo>
                    <a:lnTo>
                      <a:pt x="2253" y="31"/>
                    </a:lnTo>
                    <a:lnTo>
                      <a:pt x="2255" y="30"/>
                    </a:lnTo>
                    <a:lnTo>
                      <a:pt x="2257" y="30"/>
                    </a:lnTo>
                    <a:lnTo>
                      <a:pt x="2258" y="30"/>
                    </a:lnTo>
                    <a:lnTo>
                      <a:pt x="2259" y="30"/>
                    </a:lnTo>
                    <a:lnTo>
                      <a:pt x="2261" y="30"/>
                    </a:lnTo>
                    <a:lnTo>
                      <a:pt x="2263" y="30"/>
                    </a:lnTo>
                    <a:lnTo>
                      <a:pt x="2264" y="30"/>
                    </a:lnTo>
                    <a:lnTo>
                      <a:pt x="2265" y="30"/>
                    </a:lnTo>
                    <a:lnTo>
                      <a:pt x="2267" y="31"/>
                    </a:lnTo>
                    <a:lnTo>
                      <a:pt x="2269" y="31"/>
                    </a:lnTo>
                    <a:lnTo>
                      <a:pt x="2270" y="31"/>
                    </a:lnTo>
                    <a:lnTo>
                      <a:pt x="2272" y="32"/>
                    </a:lnTo>
                    <a:lnTo>
                      <a:pt x="2273" y="32"/>
                    </a:lnTo>
                    <a:lnTo>
                      <a:pt x="2275" y="32"/>
                    </a:lnTo>
                    <a:lnTo>
                      <a:pt x="2276" y="33"/>
                    </a:lnTo>
                    <a:lnTo>
                      <a:pt x="2278" y="33"/>
                    </a:lnTo>
                    <a:lnTo>
                      <a:pt x="2279" y="33"/>
                    </a:lnTo>
                    <a:lnTo>
                      <a:pt x="2281" y="33"/>
                    </a:lnTo>
                    <a:lnTo>
                      <a:pt x="2282" y="33"/>
                    </a:lnTo>
                    <a:lnTo>
                      <a:pt x="2284" y="34"/>
                    </a:lnTo>
                    <a:lnTo>
                      <a:pt x="2285" y="34"/>
                    </a:lnTo>
                    <a:lnTo>
                      <a:pt x="2287" y="34"/>
                    </a:lnTo>
                    <a:lnTo>
                      <a:pt x="2288" y="34"/>
                    </a:lnTo>
                    <a:lnTo>
                      <a:pt x="2290" y="34"/>
                    </a:lnTo>
                    <a:lnTo>
                      <a:pt x="2291" y="34"/>
                    </a:lnTo>
                    <a:lnTo>
                      <a:pt x="2293" y="34"/>
                    </a:lnTo>
                    <a:lnTo>
                      <a:pt x="2294" y="33"/>
                    </a:lnTo>
                    <a:lnTo>
                      <a:pt x="2296" y="33"/>
                    </a:lnTo>
                    <a:lnTo>
                      <a:pt x="2297" y="33"/>
                    </a:lnTo>
                    <a:lnTo>
                      <a:pt x="2299" y="33"/>
                    </a:lnTo>
                    <a:lnTo>
                      <a:pt x="2301" y="32"/>
                    </a:lnTo>
                    <a:lnTo>
                      <a:pt x="2302" y="32"/>
                    </a:lnTo>
                    <a:lnTo>
                      <a:pt x="2303" y="31"/>
                    </a:lnTo>
                    <a:lnTo>
                      <a:pt x="2305" y="31"/>
                    </a:lnTo>
                    <a:lnTo>
                      <a:pt x="2307" y="30"/>
                    </a:lnTo>
                    <a:lnTo>
                      <a:pt x="2308" y="30"/>
                    </a:lnTo>
                    <a:lnTo>
                      <a:pt x="2310" y="29"/>
                    </a:lnTo>
                    <a:lnTo>
                      <a:pt x="2311" y="29"/>
                    </a:lnTo>
                    <a:lnTo>
                      <a:pt x="2313" y="29"/>
                    </a:lnTo>
                    <a:lnTo>
                      <a:pt x="2314" y="28"/>
                    </a:lnTo>
                    <a:lnTo>
                      <a:pt x="2316" y="28"/>
                    </a:lnTo>
                    <a:lnTo>
                      <a:pt x="2317" y="27"/>
                    </a:lnTo>
                    <a:lnTo>
                      <a:pt x="2319" y="27"/>
                    </a:lnTo>
                    <a:lnTo>
                      <a:pt x="2320" y="27"/>
                    </a:lnTo>
                    <a:lnTo>
                      <a:pt x="2322" y="27"/>
                    </a:lnTo>
                    <a:lnTo>
                      <a:pt x="2323" y="27"/>
                    </a:lnTo>
                    <a:lnTo>
                      <a:pt x="2325" y="27"/>
                    </a:lnTo>
                    <a:lnTo>
                      <a:pt x="2326" y="27"/>
                    </a:lnTo>
                    <a:lnTo>
                      <a:pt x="2328" y="27"/>
                    </a:lnTo>
                    <a:lnTo>
                      <a:pt x="2330" y="27"/>
                    </a:lnTo>
                    <a:lnTo>
                      <a:pt x="2331" y="27"/>
                    </a:lnTo>
                    <a:lnTo>
                      <a:pt x="2332" y="27"/>
                    </a:lnTo>
                    <a:lnTo>
                      <a:pt x="2334" y="28"/>
                    </a:lnTo>
                    <a:lnTo>
                      <a:pt x="2336" y="28"/>
                    </a:lnTo>
                    <a:lnTo>
                      <a:pt x="2337" y="28"/>
                    </a:lnTo>
                    <a:lnTo>
                      <a:pt x="2338" y="29"/>
                    </a:lnTo>
                    <a:lnTo>
                      <a:pt x="2340" y="30"/>
                    </a:lnTo>
                    <a:lnTo>
                      <a:pt x="2342" y="30"/>
                    </a:lnTo>
                    <a:lnTo>
                      <a:pt x="2343" y="31"/>
                    </a:lnTo>
                    <a:lnTo>
                      <a:pt x="2345" y="32"/>
                    </a:lnTo>
                    <a:lnTo>
                      <a:pt x="2346" y="32"/>
                    </a:lnTo>
                    <a:lnTo>
                      <a:pt x="2348" y="33"/>
                    </a:lnTo>
                    <a:lnTo>
                      <a:pt x="2349" y="33"/>
                    </a:lnTo>
                    <a:lnTo>
                      <a:pt x="2351" y="34"/>
                    </a:lnTo>
                    <a:lnTo>
                      <a:pt x="2352" y="35"/>
                    </a:lnTo>
                    <a:lnTo>
                      <a:pt x="2354" y="35"/>
                    </a:lnTo>
                    <a:lnTo>
                      <a:pt x="2355" y="36"/>
                    </a:lnTo>
                    <a:lnTo>
                      <a:pt x="2357" y="36"/>
                    </a:lnTo>
                    <a:lnTo>
                      <a:pt x="2358" y="37"/>
                    </a:lnTo>
                    <a:lnTo>
                      <a:pt x="2360" y="37"/>
                    </a:lnTo>
                    <a:lnTo>
                      <a:pt x="2361" y="38"/>
                    </a:lnTo>
                    <a:lnTo>
                      <a:pt x="2363" y="38"/>
                    </a:lnTo>
                    <a:lnTo>
                      <a:pt x="2364" y="38"/>
                    </a:lnTo>
                    <a:lnTo>
                      <a:pt x="2366" y="38"/>
                    </a:lnTo>
                    <a:lnTo>
                      <a:pt x="2367" y="38"/>
                    </a:lnTo>
                    <a:lnTo>
                      <a:pt x="2369" y="38"/>
                    </a:lnTo>
                    <a:lnTo>
                      <a:pt x="2370" y="38"/>
                    </a:lnTo>
                    <a:lnTo>
                      <a:pt x="2372" y="38"/>
                    </a:lnTo>
                    <a:lnTo>
                      <a:pt x="2374" y="38"/>
                    </a:lnTo>
                    <a:lnTo>
                      <a:pt x="2375" y="37"/>
                    </a:lnTo>
                    <a:lnTo>
                      <a:pt x="2376" y="37"/>
                    </a:lnTo>
                    <a:lnTo>
                      <a:pt x="2378" y="36"/>
                    </a:lnTo>
                    <a:lnTo>
                      <a:pt x="2380" y="36"/>
                    </a:lnTo>
                    <a:lnTo>
                      <a:pt x="2381" y="35"/>
                    </a:lnTo>
                    <a:lnTo>
                      <a:pt x="2383" y="34"/>
                    </a:lnTo>
                    <a:lnTo>
                      <a:pt x="2384" y="34"/>
                    </a:lnTo>
                    <a:lnTo>
                      <a:pt x="2386" y="33"/>
                    </a:lnTo>
                    <a:lnTo>
                      <a:pt x="2387" y="32"/>
                    </a:lnTo>
                    <a:lnTo>
                      <a:pt x="2389" y="31"/>
                    </a:lnTo>
                    <a:lnTo>
                      <a:pt x="2390" y="30"/>
                    </a:lnTo>
                    <a:lnTo>
                      <a:pt x="2392" y="30"/>
                    </a:lnTo>
                    <a:lnTo>
                      <a:pt x="2393" y="29"/>
                    </a:lnTo>
                    <a:lnTo>
                      <a:pt x="2395" y="28"/>
                    </a:lnTo>
                    <a:lnTo>
                      <a:pt x="2396" y="27"/>
                    </a:lnTo>
                    <a:lnTo>
                      <a:pt x="2398" y="27"/>
                    </a:lnTo>
                    <a:lnTo>
                      <a:pt x="2399" y="26"/>
                    </a:lnTo>
                    <a:lnTo>
                      <a:pt x="2401" y="25"/>
                    </a:lnTo>
                    <a:lnTo>
                      <a:pt x="2403" y="25"/>
                    </a:lnTo>
                    <a:lnTo>
                      <a:pt x="2404" y="24"/>
                    </a:lnTo>
                    <a:lnTo>
                      <a:pt x="2405" y="24"/>
                    </a:lnTo>
                    <a:lnTo>
                      <a:pt x="2407" y="23"/>
                    </a:lnTo>
                    <a:lnTo>
                      <a:pt x="2409" y="23"/>
                    </a:lnTo>
                    <a:lnTo>
                      <a:pt x="2410" y="23"/>
                    </a:lnTo>
                    <a:lnTo>
                      <a:pt x="2412" y="23"/>
                    </a:lnTo>
                    <a:lnTo>
                      <a:pt x="2413" y="23"/>
                    </a:lnTo>
                    <a:lnTo>
                      <a:pt x="2415" y="23"/>
                    </a:lnTo>
                    <a:lnTo>
                      <a:pt x="2416" y="24"/>
                    </a:lnTo>
                    <a:lnTo>
                      <a:pt x="2418" y="24"/>
                    </a:lnTo>
                    <a:lnTo>
                      <a:pt x="2419" y="24"/>
                    </a:lnTo>
                    <a:lnTo>
                      <a:pt x="2421" y="25"/>
                    </a:lnTo>
                    <a:lnTo>
                      <a:pt x="2422" y="26"/>
                    </a:lnTo>
                    <a:lnTo>
                      <a:pt x="2424" y="26"/>
                    </a:lnTo>
                    <a:lnTo>
                      <a:pt x="2425" y="27"/>
                    </a:lnTo>
                    <a:lnTo>
                      <a:pt x="2427" y="28"/>
                    </a:lnTo>
                    <a:lnTo>
                      <a:pt x="2428" y="29"/>
                    </a:lnTo>
                    <a:lnTo>
                      <a:pt x="2430" y="30"/>
                    </a:lnTo>
                    <a:lnTo>
                      <a:pt x="2431" y="30"/>
                    </a:lnTo>
                    <a:lnTo>
                      <a:pt x="2433" y="32"/>
                    </a:lnTo>
                    <a:lnTo>
                      <a:pt x="2434" y="33"/>
                    </a:lnTo>
                    <a:lnTo>
                      <a:pt x="2436" y="33"/>
                    </a:lnTo>
                    <a:lnTo>
                      <a:pt x="2437" y="34"/>
                    </a:lnTo>
                    <a:lnTo>
                      <a:pt x="2439" y="35"/>
                    </a:lnTo>
                    <a:lnTo>
                      <a:pt x="2440" y="36"/>
                    </a:lnTo>
                    <a:lnTo>
                      <a:pt x="2442" y="37"/>
                    </a:lnTo>
                    <a:lnTo>
                      <a:pt x="2443" y="38"/>
                    </a:lnTo>
                    <a:lnTo>
                      <a:pt x="2445" y="39"/>
                    </a:lnTo>
                    <a:lnTo>
                      <a:pt x="2447" y="39"/>
                    </a:lnTo>
                    <a:lnTo>
                      <a:pt x="2448" y="40"/>
                    </a:lnTo>
                    <a:lnTo>
                      <a:pt x="2449" y="40"/>
                    </a:lnTo>
                    <a:lnTo>
                      <a:pt x="2451" y="41"/>
                    </a:lnTo>
                    <a:lnTo>
                      <a:pt x="2453" y="41"/>
                    </a:lnTo>
                    <a:lnTo>
                      <a:pt x="2454" y="42"/>
                    </a:lnTo>
                    <a:lnTo>
                      <a:pt x="2456" y="42"/>
                    </a:lnTo>
                    <a:lnTo>
                      <a:pt x="2457" y="42"/>
                    </a:lnTo>
                    <a:lnTo>
                      <a:pt x="2459" y="43"/>
                    </a:lnTo>
                    <a:lnTo>
                      <a:pt x="2460" y="43"/>
                    </a:lnTo>
                    <a:lnTo>
                      <a:pt x="2462" y="43"/>
                    </a:lnTo>
                    <a:lnTo>
                      <a:pt x="2463" y="43"/>
                    </a:lnTo>
                    <a:lnTo>
                      <a:pt x="2465" y="43"/>
                    </a:lnTo>
                    <a:lnTo>
                      <a:pt x="2466" y="43"/>
                    </a:lnTo>
                    <a:lnTo>
                      <a:pt x="2468" y="44"/>
                    </a:lnTo>
                    <a:lnTo>
                      <a:pt x="2469" y="44"/>
                    </a:lnTo>
                    <a:lnTo>
                      <a:pt x="2471" y="44"/>
                    </a:lnTo>
                    <a:lnTo>
                      <a:pt x="2472" y="44"/>
                    </a:lnTo>
                    <a:lnTo>
                      <a:pt x="2474" y="45"/>
                    </a:lnTo>
                    <a:lnTo>
                      <a:pt x="2476" y="45"/>
                    </a:lnTo>
                    <a:lnTo>
                      <a:pt x="2477" y="45"/>
                    </a:lnTo>
                    <a:lnTo>
                      <a:pt x="2478" y="46"/>
                    </a:lnTo>
                    <a:lnTo>
                      <a:pt x="2480" y="46"/>
                    </a:lnTo>
                    <a:lnTo>
                      <a:pt x="2482" y="47"/>
                    </a:lnTo>
                    <a:lnTo>
                      <a:pt x="2483" y="47"/>
                    </a:lnTo>
                    <a:lnTo>
                      <a:pt x="2485" y="48"/>
                    </a:lnTo>
                    <a:lnTo>
                      <a:pt x="2486" y="48"/>
                    </a:lnTo>
                    <a:lnTo>
                      <a:pt x="2488" y="49"/>
                    </a:lnTo>
                    <a:lnTo>
                      <a:pt x="2489" y="49"/>
                    </a:lnTo>
                    <a:lnTo>
                      <a:pt x="2491" y="50"/>
                    </a:lnTo>
                    <a:lnTo>
                      <a:pt x="2492" y="51"/>
                    </a:lnTo>
                    <a:lnTo>
                      <a:pt x="2494" y="52"/>
                    </a:lnTo>
                    <a:lnTo>
                      <a:pt x="2495" y="53"/>
                    </a:lnTo>
                    <a:lnTo>
                      <a:pt x="2497" y="53"/>
                    </a:lnTo>
                    <a:lnTo>
                      <a:pt x="2498" y="54"/>
                    </a:lnTo>
                    <a:lnTo>
                      <a:pt x="2500" y="55"/>
                    </a:lnTo>
                    <a:lnTo>
                      <a:pt x="2501" y="56"/>
                    </a:lnTo>
                    <a:lnTo>
                      <a:pt x="2503" y="57"/>
                    </a:lnTo>
                    <a:lnTo>
                      <a:pt x="2504" y="57"/>
                    </a:lnTo>
                    <a:lnTo>
                      <a:pt x="2506" y="58"/>
                    </a:lnTo>
                    <a:lnTo>
                      <a:pt x="2507" y="58"/>
                    </a:lnTo>
                    <a:lnTo>
                      <a:pt x="2509" y="59"/>
                    </a:lnTo>
                    <a:lnTo>
                      <a:pt x="2510" y="59"/>
                    </a:lnTo>
                    <a:lnTo>
                      <a:pt x="2512" y="60"/>
                    </a:lnTo>
                    <a:lnTo>
                      <a:pt x="2514" y="60"/>
                    </a:lnTo>
                    <a:lnTo>
                      <a:pt x="2515" y="60"/>
                    </a:lnTo>
                    <a:lnTo>
                      <a:pt x="2516" y="60"/>
                    </a:lnTo>
                    <a:lnTo>
                      <a:pt x="2518" y="60"/>
                    </a:lnTo>
                    <a:lnTo>
                      <a:pt x="2520" y="60"/>
                    </a:lnTo>
                    <a:lnTo>
                      <a:pt x="2521" y="60"/>
                    </a:lnTo>
                    <a:lnTo>
                      <a:pt x="2522" y="60"/>
                    </a:lnTo>
                    <a:lnTo>
                      <a:pt x="2524" y="60"/>
                    </a:lnTo>
                    <a:lnTo>
                      <a:pt x="2526" y="60"/>
                    </a:lnTo>
                    <a:lnTo>
                      <a:pt x="2527" y="60"/>
                    </a:lnTo>
                    <a:lnTo>
                      <a:pt x="2529" y="60"/>
                    </a:lnTo>
                    <a:lnTo>
                      <a:pt x="2530" y="60"/>
                    </a:lnTo>
                    <a:lnTo>
                      <a:pt x="2532" y="59"/>
                    </a:lnTo>
                    <a:lnTo>
                      <a:pt x="2533" y="59"/>
                    </a:lnTo>
                    <a:lnTo>
                      <a:pt x="2535" y="59"/>
                    </a:lnTo>
                    <a:lnTo>
                      <a:pt x="2536" y="59"/>
                    </a:lnTo>
                    <a:lnTo>
                      <a:pt x="2538" y="59"/>
                    </a:lnTo>
                    <a:lnTo>
                      <a:pt x="2539" y="59"/>
                    </a:lnTo>
                    <a:lnTo>
                      <a:pt x="2541" y="58"/>
                    </a:lnTo>
                    <a:lnTo>
                      <a:pt x="2542" y="58"/>
                    </a:lnTo>
                    <a:lnTo>
                      <a:pt x="2544" y="58"/>
                    </a:lnTo>
                    <a:lnTo>
                      <a:pt x="2545" y="58"/>
                    </a:lnTo>
                    <a:lnTo>
                      <a:pt x="2547" y="58"/>
                    </a:lnTo>
                    <a:lnTo>
                      <a:pt x="2549" y="58"/>
                    </a:lnTo>
                    <a:lnTo>
                      <a:pt x="2550" y="58"/>
                    </a:lnTo>
                    <a:lnTo>
                      <a:pt x="2551" y="58"/>
                    </a:lnTo>
                    <a:lnTo>
                      <a:pt x="2553" y="58"/>
                    </a:lnTo>
                    <a:lnTo>
                      <a:pt x="2555" y="59"/>
                    </a:lnTo>
                    <a:lnTo>
                      <a:pt x="2556" y="59"/>
                    </a:lnTo>
                    <a:lnTo>
                      <a:pt x="2558" y="59"/>
                    </a:lnTo>
                    <a:lnTo>
                      <a:pt x="2559" y="59"/>
                    </a:lnTo>
                    <a:lnTo>
                      <a:pt x="2561" y="59"/>
                    </a:lnTo>
                    <a:lnTo>
                      <a:pt x="2562" y="59"/>
                    </a:lnTo>
                    <a:lnTo>
                      <a:pt x="2564" y="60"/>
                    </a:lnTo>
                    <a:lnTo>
                      <a:pt x="2565" y="60"/>
                    </a:lnTo>
                    <a:lnTo>
                      <a:pt x="2567" y="60"/>
                    </a:lnTo>
                    <a:lnTo>
                      <a:pt x="2568" y="60"/>
                    </a:lnTo>
                    <a:lnTo>
                      <a:pt x="2570" y="60"/>
                    </a:lnTo>
                    <a:lnTo>
                      <a:pt x="2571" y="61"/>
                    </a:lnTo>
                    <a:lnTo>
                      <a:pt x="2573" y="61"/>
                    </a:lnTo>
                    <a:lnTo>
                      <a:pt x="2574" y="61"/>
                    </a:lnTo>
                    <a:lnTo>
                      <a:pt x="2576" y="61"/>
                    </a:lnTo>
                    <a:lnTo>
                      <a:pt x="2577" y="61"/>
                    </a:lnTo>
                    <a:lnTo>
                      <a:pt x="2579" y="61"/>
                    </a:lnTo>
                    <a:lnTo>
                      <a:pt x="2580" y="61"/>
                    </a:lnTo>
                    <a:lnTo>
                      <a:pt x="2582" y="61"/>
                    </a:lnTo>
                    <a:lnTo>
                      <a:pt x="2583" y="61"/>
                    </a:lnTo>
                    <a:lnTo>
                      <a:pt x="2585" y="61"/>
                    </a:lnTo>
                    <a:lnTo>
                      <a:pt x="2587" y="61"/>
                    </a:lnTo>
                    <a:lnTo>
                      <a:pt x="2588" y="61"/>
                    </a:lnTo>
                    <a:lnTo>
                      <a:pt x="2589" y="61"/>
                    </a:lnTo>
                    <a:lnTo>
                      <a:pt x="2591" y="61"/>
                    </a:lnTo>
                    <a:lnTo>
                      <a:pt x="2593" y="61"/>
                    </a:lnTo>
                    <a:lnTo>
                      <a:pt x="2594" y="61"/>
                    </a:lnTo>
                    <a:lnTo>
                      <a:pt x="2595" y="62"/>
                    </a:lnTo>
                    <a:lnTo>
                      <a:pt x="2597" y="62"/>
                    </a:lnTo>
                    <a:lnTo>
                      <a:pt x="2599" y="62"/>
                    </a:lnTo>
                    <a:lnTo>
                      <a:pt x="2600" y="62"/>
                    </a:lnTo>
                    <a:lnTo>
                      <a:pt x="2602" y="62"/>
                    </a:lnTo>
                    <a:lnTo>
                      <a:pt x="2603" y="63"/>
                    </a:lnTo>
                    <a:lnTo>
                      <a:pt x="2605" y="63"/>
                    </a:lnTo>
                    <a:lnTo>
                      <a:pt x="2606" y="63"/>
                    </a:lnTo>
                    <a:lnTo>
                      <a:pt x="2608" y="63"/>
                    </a:lnTo>
                    <a:lnTo>
                      <a:pt x="2609" y="63"/>
                    </a:lnTo>
                    <a:lnTo>
                      <a:pt x="2611" y="64"/>
                    </a:lnTo>
                    <a:lnTo>
                      <a:pt x="2612" y="64"/>
                    </a:lnTo>
                    <a:lnTo>
                      <a:pt x="2614" y="64"/>
                    </a:lnTo>
                    <a:lnTo>
                      <a:pt x="2616" y="64"/>
                    </a:lnTo>
                    <a:lnTo>
                      <a:pt x="2617" y="64"/>
                    </a:lnTo>
                    <a:lnTo>
                      <a:pt x="2618" y="65"/>
                    </a:lnTo>
                    <a:lnTo>
                      <a:pt x="2620" y="65"/>
                    </a:lnTo>
                    <a:lnTo>
                      <a:pt x="2622" y="65"/>
                    </a:lnTo>
                    <a:lnTo>
                      <a:pt x="2623" y="65"/>
                    </a:lnTo>
                    <a:lnTo>
                      <a:pt x="2624" y="65"/>
                    </a:lnTo>
                    <a:lnTo>
                      <a:pt x="2626" y="66"/>
                    </a:lnTo>
                    <a:lnTo>
                      <a:pt x="2628" y="66"/>
                    </a:lnTo>
                    <a:lnTo>
                      <a:pt x="2629" y="66"/>
                    </a:lnTo>
                    <a:lnTo>
                      <a:pt x="2631" y="66"/>
                    </a:lnTo>
                    <a:lnTo>
                      <a:pt x="2632" y="66"/>
                    </a:lnTo>
                    <a:lnTo>
                      <a:pt x="2634" y="66"/>
                    </a:lnTo>
                    <a:lnTo>
                      <a:pt x="2635" y="66"/>
                    </a:lnTo>
                    <a:lnTo>
                      <a:pt x="2637" y="66"/>
                    </a:lnTo>
                    <a:lnTo>
                      <a:pt x="2638" y="65"/>
                    </a:lnTo>
                    <a:lnTo>
                      <a:pt x="2640" y="65"/>
                    </a:lnTo>
                    <a:lnTo>
                      <a:pt x="2641" y="65"/>
                    </a:lnTo>
                    <a:lnTo>
                      <a:pt x="2643" y="65"/>
                    </a:lnTo>
                    <a:lnTo>
                      <a:pt x="2644" y="65"/>
                    </a:lnTo>
                    <a:lnTo>
                      <a:pt x="2646" y="65"/>
                    </a:lnTo>
                    <a:lnTo>
                      <a:pt x="2647" y="64"/>
                    </a:lnTo>
                    <a:lnTo>
                      <a:pt x="2649" y="64"/>
                    </a:lnTo>
                    <a:lnTo>
                      <a:pt x="2650" y="64"/>
                    </a:lnTo>
                    <a:lnTo>
                      <a:pt x="2652" y="64"/>
                    </a:lnTo>
                    <a:lnTo>
                      <a:pt x="2653" y="63"/>
                    </a:lnTo>
                    <a:lnTo>
                      <a:pt x="2655" y="63"/>
                    </a:lnTo>
                    <a:lnTo>
                      <a:pt x="2656" y="63"/>
                    </a:lnTo>
                    <a:lnTo>
                      <a:pt x="2658" y="63"/>
                    </a:lnTo>
                    <a:lnTo>
                      <a:pt x="2660" y="63"/>
                    </a:lnTo>
                    <a:lnTo>
                      <a:pt x="2661" y="62"/>
                    </a:lnTo>
                    <a:lnTo>
                      <a:pt x="2662" y="62"/>
                    </a:lnTo>
                    <a:lnTo>
                      <a:pt x="2664" y="62"/>
                    </a:lnTo>
                    <a:lnTo>
                      <a:pt x="2666" y="62"/>
                    </a:lnTo>
                    <a:lnTo>
                      <a:pt x="2667" y="61"/>
                    </a:lnTo>
                    <a:lnTo>
                      <a:pt x="2669" y="61"/>
                    </a:lnTo>
                    <a:lnTo>
                      <a:pt x="2670" y="61"/>
                    </a:lnTo>
                    <a:lnTo>
                      <a:pt x="2672" y="61"/>
                    </a:lnTo>
                    <a:lnTo>
                      <a:pt x="2673" y="61"/>
                    </a:lnTo>
                    <a:lnTo>
                      <a:pt x="2675" y="61"/>
                    </a:lnTo>
                    <a:lnTo>
                      <a:pt x="2676" y="61"/>
                    </a:lnTo>
                    <a:lnTo>
                      <a:pt x="2678" y="60"/>
                    </a:lnTo>
                    <a:lnTo>
                      <a:pt x="2679" y="60"/>
                    </a:lnTo>
                    <a:lnTo>
                      <a:pt x="2681" y="60"/>
                    </a:lnTo>
                    <a:lnTo>
                      <a:pt x="2682" y="60"/>
                    </a:lnTo>
                    <a:lnTo>
                      <a:pt x="2684" y="60"/>
                    </a:lnTo>
                    <a:lnTo>
                      <a:pt x="2685" y="60"/>
                    </a:lnTo>
                    <a:lnTo>
                      <a:pt x="2687" y="60"/>
                    </a:lnTo>
                    <a:lnTo>
                      <a:pt x="2689" y="59"/>
                    </a:lnTo>
                    <a:lnTo>
                      <a:pt x="2690" y="59"/>
                    </a:lnTo>
                    <a:lnTo>
                      <a:pt x="2691" y="59"/>
                    </a:lnTo>
                    <a:lnTo>
                      <a:pt x="2693" y="59"/>
                    </a:lnTo>
                    <a:lnTo>
                      <a:pt x="2695" y="58"/>
                    </a:lnTo>
                    <a:lnTo>
                      <a:pt x="2696" y="58"/>
                    </a:lnTo>
                    <a:lnTo>
                      <a:pt x="2697" y="58"/>
                    </a:lnTo>
                    <a:lnTo>
                      <a:pt x="2699" y="58"/>
                    </a:lnTo>
                    <a:lnTo>
                      <a:pt x="2701" y="57"/>
                    </a:lnTo>
                    <a:lnTo>
                      <a:pt x="2702" y="57"/>
                    </a:lnTo>
                    <a:lnTo>
                      <a:pt x="2704" y="57"/>
                    </a:lnTo>
                    <a:lnTo>
                      <a:pt x="2705" y="56"/>
                    </a:lnTo>
                    <a:lnTo>
                      <a:pt x="2707" y="56"/>
                    </a:lnTo>
                    <a:lnTo>
                      <a:pt x="2708" y="55"/>
                    </a:lnTo>
                    <a:lnTo>
                      <a:pt x="2710" y="55"/>
                    </a:lnTo>
                    <a:lnTo>
                      <a:pt x="2711" y="55"/>
                    </a:lnTo>
                    <a:lnTo>
                      <a:pt x="2713" y="54"/>
                    </a:lnTo>
                    <a:lnTo>
                      <a:pt x="2714" y="54"/>
                    </a:lnTo>
                    <a:lnTo>
                      <a:pt x="2716" y="54"/>
                    </a:lnTo>
                    <a:lnTo>
                      <a:pt x="2717" y="54"/>
                    </a:lnTo>
                    <a:lnTo>
                      <a:pt x="2719" y="53"/>
                    </a:lnTo>
                    <a:lnTo>
                      <a:pt x="2720" y="53"/>
                    </a:lnTo>
                    <a:lnTo>
                      <a:pt x="2722" y="53"/>
                    </a:lnTo>
                    <a:lnTo>
                      <a:pt x="2723" y="53"/>
                    </a:lnTo>
                    <a:lnTo>
                      <a:pt x="2725" y="53"/>
                    </a:lnTo>
                    <a:lnTo>
                      <a:pt x="2726" y="52"/>
                    </a:lnTo>
                    <a:lnTo>
                      <a:pt x="2728" y="52"/>
                    </a:lnTo>
                    <a:lnTo>
                      <a:pt x="2729" y="52"/>
                    </a:lnTo>
                    <a:lnTo>
                      <a:pt x="2731" y="52"/>
                    </a:lnTo>
                    <a:lnTo>
                      <a:pt x="2733" y="52"/>
                    </a:lnTo>
                    <a:lnTo>
                      <a:pt x="2734" y="52"/>
                    </a:lnTo>
                    <a:lnTo>
                      <a:pt x="2735" y="52"/>
                    </a:lnTo>
                    <a:lnTo>
                      <a:pt x="2737" y="52"/>
                    </a:lnTo>
                    <a:lnTo>
                      <a:pt x="2739" y="52"/>
                    </a:lnTo>
                    <a:lnTo>
                      <a:pt x="2740" y="52"/>
                    </a:lnTo>
                    <a:lnTo>
                      <a:pt x="2742" y="52"/>
                    </a:lnTo>
                    <a:lnTo>
                      <a:pt x="2743" y="52"/>
                    </a:lnTo>
                    <a:lnTo>
                      <a:pt x="2745" y="52"/>
                    </a:lnTo>
                    <a:lnTo>
                      <a:pt x="2746" y="52"/>
                    </a:lnTo>
                    <a:lnTo>
                      <a:pt x="2748" y="52"/>
                    </a:lnTo>
                    <a:lnTo>
                      <a:pt x="2749" y="52"/>
                    </a:lnTo>
                    <a:lnTo>
                      <a:pt x="2751" y="52"/>
                    </a:lnTo>
                    <a:lnTo>
                      <a:pt x="2752" y="52"/>
                    </a:lnTo>
                    <a:lnTo>
                      <a:pt x="2754" y="52"/>
                    </a:lnTo>
                    <a:lnTo>
                      <a:pt x="2755" y="52"/>
                    </a:lnTo>
                    <a:lnTo>
                      <a:pt x="2757" y="52"/>
                    </a:lnTo>
                    <a:lnTo>
                      <a:pt x="2758" y="52"/>
                    </a:lnTo>
                    <a:lnTo>
                      <a:pt x="2760" y="52"/>
                    </a:lnTo>
                    <a:lnTo>
                      <a:pt x="2762" y="52"/>
                    </a:lnTo>
                    <a:lnTo>
                      <a:pt x="2763" y="52"/>
                    </a:lnTo>
                    <a:lnTo>
                      <a:pt x="2764" y="53"/>
                    </a:lnTo>
                    <a:lnTo>
                      <a:pt x="2766" y="53"/>
                    </a:lnTo>
                    <a:lnTo>
                      <a:pt x="2768" y="53"/>
                    </a:lnTo>
                    <a:lnTo>
                      <a:pt x="2769" y="53"/>
                    </a:lnTo>
                    <a:lnTo>
                      <a:pt x="2771" y="53"/>
                    </a:lnTo>
                    <a:lnTo>
                      <a:pt x="2772" y="53"/>
                    </a:lnTo>
                    <a:lnTo>
                      <a:pt x="2774" y="53"/>
                    </a:lnTo>
                    <a:lnTo>
                      <a:pt x="2775" y="53"/>
                    </a:lnTo>
                    <a:lnTo>
                      <a:pt x="2777" y="53"/>
                    </a:lnTo>
                    <a:lnTo>
                      <a:pt x="2778" y="53"/>
                    </a:lnTo>
                    <a:lnTo>
                      <a:pt x="2780" y="53"/>
                    </a:lnTo>
                    <a:lnTo>
                      <a:pt x="2781" y="53"/>
                    </a:lnTo>
                    <a:lnTo>
                      <a:pt x="2783" y="53"/>
                    </a:lnTo>
                    <a:lnTo>
                      <a:pt x="2784" y="53"/>
                    </a:lnTo>
                    <a:lnTo>
                      <a:pt x="2786" y="53"/>
                    </a:lnTo>
                    <a:lnTo>
                      <a:pt x="2787" y="53"/>
                    </a:lnTo>
                    <a:lnTo>
                      <a:pt x="2789" y="53"/>
                    </a:lnTo>
                    <a:lnTo>
                      <a:pt x="2790" y="53"/>
                    </a:lnTo>
                    <a:lnTo>
                      <a:pt x="2792" y="53"/>
                    </a:lnTo>
                    <a:lnTo>
                      <a:pt x="2793" y="53"/>
                    </a:lnTo>
                    <a:lnTo>
                      <a:pt x="2795" y="53"/>
                    </a:lnTo>
                    <a:lnTo>
                      <a:pt x="2796" y="52"/>
                    </a:lnTo>
                    <a:lnTo>
                      <a:pt x="2798" y="52"/>
                    </a:lnTo>
                    <a:lnTo>
                      <a:pt x="2799" y="52"/>
                    </a:lnTo>
                    <a:lnTo>
                      <a:pt x="2801" y="51"/>
                    </a:lnTo>
                    <a:lnTo>
                      <a:pt x="2802" y="51"/>
                    </a:lnTo>
                    <a:lnTo>
                      <a:pt x="2804" y="50"/>
                    </a:lnTo>
                    <a:lnTo>
                      <a:pt x="2806" y="50"/>
                    </a:lnTo>
                    <a:lnTo>
                      <a:pt x="2807" y="49"/>
                    </a:lnTo>
                    <a:lnTo>
                      <a:pt x="2808" y="48"/>
                    </a:lnTo>
                    <a:lnTo>
                      <a:pt x="2810" y="48"/>
                    </a:lnTo>
                    <a:lnTo>
                      <a:pt x="2812" y="47"/>
                    </a:lnTo>
                    <a:lnTo>
                      <a:pt x="2813" y="47"/>
                    </a:lnTo>
                    <a:lnTo>
                      <a:pt x="2815" y="46"/>
                    </a:lnTo>
                    <a:lnTo>
                      <a:pt x="2816" y="45"/>
                    </a:lnTo>
                    <a:lnTo>
                      <a:pt x="2818" y="45"/>
                    </a:lnTo>
                    <a:lnTo>
                      <a:pt x="2819" y="44"/>
                    </a:lnTo>
                    <a:lnTo>
                      <a:pt x="2821" y="43"/>
                    </a:lnTo>
                    <a:lnTo>
                      <a:pt x="2822" y="43"/>
                    </a:lnTo>
                    <a:lnTo>
                      <a:pt x="2824" y="42"/>
                    </a:lnTo>
                    <a:lnTo>
                      <a:pt x="2825" y="42"/>
                    </a:lnTo>
                    <a:lnTo>
                      <a:pt x="2827" y="41"/>
                    </a:lnTo>
                    <a:lnTo>
                      <a:pt x="2828" y="41"/>
                    </a:lnTo>
                    <a:lnTo>
                      <a:pt x="2830" y="41"/>
                    </a:lnTo>
                    <a:lnTo>
                      <a:pt x="2831" y="40"/>
                    </a:lnTo>
                    <a:lnTo>
                      <a:pt x="2833" y="40"/>
                    </a:lnTo>
                    <a:lnTo>
                      <a:pt x="2835" y="40"/>
                    </a:lnTo>
                    <a:lnTo>
                      <a:pt x="2836" y="40"/>
                    </a:lnTo>
                    <a:lnTo>
                      <a:pt x="2837" y="40"/>
                    </a:lnTo>
                    <a:lnTo>
                      <a:pt x="2839" y="40"/>
                    </a:lnTo>
                    <a:lnTo>
                      <a:pt x="2841" y="41"/>
                    </a:lnTo>
                    <a:lnTo>
                      <a:pt x="2842" y="41"/>
                    </a:lnTo>
                    <a:lnTo>
                      <a:pt x="2844" y="41"/>
                    </a:lnTo>
                    <a:lnTo>
                      <a:pt x="2845" y="42"/>
                    </a:lnTo>
                    <a:lnTo>
                      <a:pt x="2847" y="42"/>
                    </a:lnTo>
                    <a:lnTo>
                      <a:pt x="2848" y="43"/>
                    </a:lnTo>
                    <a:lnTo>
                      <a:pt x="2850" y="43"/>
                    </a:lnTo>
                    <a:lnTo>
                      <a:pt x="2851" y="44"/>
                    </a:lnTo>
                    <a:lnTo>
                      <a:pt x="2853" y="45"/>
                    </a:lnTo>
                    <a:lnTo>
                      <a:pt x="2854" y="45"/>
                    </a:lnTo>
                    <a:lnTo>
                      <a:pt x="2856" y="46"/>
                    </a:lnTo>
                    <a:lnTo>
                      <a:pt x="2857" y="47"/>
                    </a:lnTo>
                    <a:lnTo>
                      <a:pt x="2859" y="47"/>
                    </a:lnTo>
                    <a:lnTo>
                      <a:pt x="2860" y="48"/>
                    </a:lnTo>
                    <a:lnTo>
                      <a:pt x="2862" y="48"/>
                    </a:lnTo>
                    <a:lnTo>
                      <a:pt x="2863" y="49"/>
                    </a:lnTo>
                    <a:lnTo>
                      <a:pt x="2865" y="49"/>
                    </a:lnTo>
                    <a:lnTo>
                      <a:pt x="2866" y="50"/>
                    </a:lnTo>
                    <a:lnTo>
                      <a:pt x="2868" y="51"/>
                    </a:lnTo>
                    <a:lnTo>
                      <a:pt x="2869" y="51"/>
                    </a:lnTo>
                    <a:lnTo>
                      <a:pt x="2871" y="51"/>
                    </a:lnTo>
                    <a:lnTo>
                      <a:pt x="2873" y="52"/>
                    </a:lnTo>
                    <a:lnTo>
                      <a:pt x="2874" y="52"/>
                    </a:lnTo>
                    <a:lnTo>
                      <a:pt x="2875" y="52"/>
                    </a:lnTo>
                    <a:lnTo>
                      <a:pt x="2877" y="52"/>
                    </a:lnTo>
                    <a:lnTo>
                      <a:pt x="2879" y="52"/>
                    </a:lnTo>
                    <a:lnTo>
                      <a:pt x="2880" y="52"/>
                    </a:lnTo>
                    <a:lnTo>
                      <a:pt x="2881" y="52"/>
                    </a:lnTo>
                    <a:lnTo>
                      <a:pt x="2883" y="52"/>
                    </a:lnTo>
                    <a:lnTo>
                      <a:pt x="2885" y="52"/>
                    </a:lnTo>
                    <a:lnTo>
                      <a:pt x="2886" y="52"/>
                    </a:lnTo>
                    <a:lnTo>
                      <a:pt x="2888" y="52"/>
                    </a:lnTo>
                    <a:lnTo>
                      <a:pt x="2889" y="52"/>
                    </a:lnTo>
                    <a:lnTo>
                      <a:pt x="2891" y="52"/>
                    </a:lnTo>
                    <a:lnTo>
                      <a:pt x="2892" y="52"/>
                    </a:lnTo>
                    <a:lnTo>
                      <a:pt x="2894" y="52"/>
                    </a:lnTo>
                    <a:lnTo>
                      <a:pt x="2895" y="52"/>
                    </a:lnTo>
                    <a:lnTo>
                      <a:pt x="2897" y="52"/>
                    </a:lnTo>
                    <a:lnTo>
                      <a:pt x="2898" y="52"/>
                    </a:lnTo>
                    <a:lnTo>
                      <a:pt x="2900" y="52"/>
                    </a:lnTo>
                    <a:lnTo>
                      <a:pt x="2902" y="52"/>
                    </a:lnTo>
                    <a:lnTo>
                      <a:pt x="2903" y="52"/>
                    </a:lnTo>
                    <a:lnTo>
                      <a:pt x="2904" y="52"/>
                    </a:lnTo>
                    <a:lnTo>
                      <a:pt x="2906" y="53"/>
                    </a:lnTo>
                    <a:lnTo>
                      <a:pt x="2908" y="53"/>
                    </a:lnTo>
                    <a:lnTo>
                      <a:pt x="2909" y="53"/>
                    </a:lnTo>
                    <a:lnTo>
                      <a:pt x="2910" y="53"/>
                    </a:lnTo>
                    <a:lnTo>
                      <a:pt x="2912" y="53"/>
                    </a:lnTo>
                    <a:lnTo>
                      <a:pt x="2914" y="53"/>
                    </a:lnTo>
                    <a:lnTo>
                      <a:pt x="2915" y="53"/>
                    </a:lnTo>
                    <a:lnTo>
                      <a:pt x="2917" y="54"/>
                    </a:lnTo>
                    <a:lnTo>
                      <a:pt x="2918" y="54"/>
                    </a:lnTo>
                    <a:lnTo>
                      <a:pt x="2920" y="54"/>
                    </a:lnTo>
                    <a:lnTo>
                      <a:pt x="2921" y="54"/>
                    </a:lnTo>
                    <a:lnTo>
                      <a:pt x="2923" y="54"/>
                    </a:lnTo>
                    <a:lnTo>
                      <a:pt x="2924" y="54"/>
                    </a:lnTo>
                    <a:lnTo>
                      <a:pt x="2926" y="54"/>
                    </a:lnTo>
                    <a:lnTo>
                      <a:pt x="2927" y="54"/>
                    </a:lnTo>
                    <a:lnTo>
                      <a:pt x="2929" y="54"/>
                    </a:lnTo>
                    <a:lnTo>
                      <a:pt x="2930" y="54"/>
                    </a:lnTo>
                    <a:lnTo>
                      <a:pt x="2932" y="54"/>
                    </a:lnTo>
                    <a:lnTo>
                      <a:pt x="2933" y="54"/>
                    </a:lnTo>
                    <a:lnTo>
                      <a:pt x="2935" y="54"/>
                    </a:lnTo>
                    <a:lnTo>
                      <a:pt x="2936" y="54"/>
                    </a:lnTo>
                    <a:lnTo>
                      <a:pt x="2938" y="53"/>
                    </a:lnTo>
                    <a:lnTo>
                      <a:pt x="2939" y="53"/>
                    </a:lnTo>
                    <a:lnTo>
                      <a:pt x="2941" y="53"/>
                    </a:lnTo>
                    <a:lnTo>
                      <a:pt x="2942" y="53"/>
                    </a:lnTo>
                    <a:lnTo>
                      <a:pt x="2944" y="53"/>
                    </a:lnTo>
                    <a:lnTo>
                      <a:pt x="2946" y="53"/>
                    </a:lnTo>
                    <a:lnTo>
                      <a:pt x="2947" y="53"/>
                    </a:lnTo>
                    <a:lnTo>
                      <a:pt x="2948" y="53"/>
                    </a:lnTo>
                    <a:lnTo>
                      <a:pt x="2950" y="53"/>
                    </a:lnTo>
                    <a:lnTo>
                      <a:pt x="2952" y="53"/>
                    </a:lnTo>
                    <a:lnTo>
                      <a:pt x="2953" y="53"/>
                    </a:lnTo>
                    <a:lnTo>
                      <a:pt x="2954" y="53"/>
                    </a:lnTo>
                    <a:lnTo>
                      <a:pt x="2956" y="53"/>
                    </a:lnTo>
                    <a:lnTo>
                      <a:pt x="2958" y="53"/>
                    </a:lnTo>
                    <a:lnTo>
                      <a:pt x="2959" y="54"/>
                    </a:lnTo>
                    <a:lnTo>
                      <a:pt x="2961" y="54"/>
                    </a:lnTo>
                    <a:lnTo>
                      <a:pt x="2962" y="54"/>
                    </a:lnTo>
                    <a:lnTo>
                      <a:pt x="2964" y="55"/>
                    </a:lnTo>
                    <a:lnTo>
                      <a:pt x="2965" y="55"/>
                    </a:lnTo>
                    <a:lnTo>
                      <a:pt x="2967" y="55"/>
                    </a:lnTo>
                    <a:lnTo>
                      <a:pt x="2968" y="56"/>
                    </a:lnTo>
                    <a:lnTo>
                      <a:pt x="2970" y="57"/>
                    </a:lnTo>
                    <a:lnTo>
                      <a:pt x="2971" y="57"/>
                    </a:lnTo>
                    <a:lnTo>
                      <a:pt x="2973" y="58"/>
                    </a:lnTo>
                    <a:lnTo>
                      <a:pt x="2975" y="58"/>
                    </a:lnTo>
                    <a:lnTo>
                      <a:pt x="2976" y="58"/>
                    </a:lnTo>
                    <a:lnTo>
                      <a:pt x="2977" y="59"/>
                    </a:lnTo>
                    <a:lnTo>
                      <a:pt x="2979" y="59"/>
                    </a:lnTo>
                    <a:lnTo>
                      <a:pt x="2981" y="60"/>
                    </a:lnTo>
                    <a:lnTo>
                      <a:pt x="2982" y="60"/>
                    </a:lnTo>
                    <a:lnTo>
                      <a:pt x="2983" y="60"/>
                    </a:lnTo>
                    <a:lnTo>
                      <a:pt x="2985" y="60"/>
                    </a:lnTo>
                    <a:lnTo>
                      <a:pt x="2987" y="61"/>
                    </a:lnTo>
                    <a:lnTo>
                      <a:pt x="2988" y="61"/>
                    </a:lnTo>
                    <a:lnTo>
                      <a:pt x="2990" y="61"/>
                    </a:lnTo>
                    <a:lnTo>
                      <a:pt x="2991" y="61"/>
                    </a:lnTo>
                    <a:lnTo>
                      <a:pt x="2993" y="61"/>
                    </a:lnTo>
                    <a:lnTo>
                      <a:pt x="2994" y="61"/>
                    </a:lnTo>
                    <a:lnTo>
                      <a:pt x="2996" y="61"/>
                    </a:lnTo>
                    <a:lnTo>
                      <a:pt x="2997" y="61"/>
                    </a:lnTo>
                    <a:lnTo>
                      <a:pt x="2999" y="61"/>
                    </a:lnTo>
                    <a:lnTo>
                      <a:pt x="3000" y="60"/>
                    </a:lnTo>
                    <a:lnTo>
                      <a:pt x="3002" y="60"/>
                    </a:lnTo>
                    <a:lnTo>
                      <a:pt x="3003" y="60"/>
                    </a:lnTo>
                    <a:lnTo>
                      <a:pt x="3005" y="60"/>
                    </a:lnTo>
                    <a:lnTo>
                      <a:pt x="3006" y="60"/>
                    </a:lnTo>
                    <a:lnTo>
                      <a:pt x="3008" y="60"/>
                    </a:lnTo>
                    <a:lnTo>
                      <a:pt x="3009" y="60"/>
                    </a:lnTo>
                    <a:lnTo>
                      <a:pt x="3011" y="60"/>
                    </a:lnTo>
                    <a:lnTo>
                      <a:pt x="3012" y="60"/>
                    </a:lnTo>
                    <a:lnTo>
                      <a:pt x="3014" y="60"/>
                    </a:lnTo>
                    <a:lnTo>
                      <a:pt x="3015" y="60"/>
                    </a:lnTo>
                    <a:lnTo>
                      <a:pt x="3017" y="60"/>
                    </a:lnTo>
                    <a:lnTo>
                      <a:pt x="3019" y="60"/>
                    </a:lnTo>
                    <a:lnTo>
                      <a:pt x="3020" y="60"/>
                    </a:lnTo>
                    <a:lnTo>
                      <a:pt x="3021" y="61"/>
                    </a:lnTo>
                    <a:lnTo>
                      <a:pt x="3023" y="61"/>
                    </a:lnTo>
                    <a:lnTo>
                      <a:pt x="3025" y="61"/>
                    </a:lnTo>
                    <a:lnTo>
                      <a:pt x="3026" y="62"/>
                    </a:lnTo>
                    <a:lnTo>
                      <a:pt x="3028" y="62"/>
                    </a:lnTo>
                    <a:lnTo>
                      <a:pt x="3029" y="63"/>
                    </a:lnTo>
                    <a:lnTo>
                      <a:pt x="3031" y="63"/>
                    </a:lnTo>
                    <a:lnTo>
                      <a:pt x="3032" y="63"/>
                    </a:lnTo>
                    <a:lnTo>
                      <a:pt x="3034" y="63"/>
                    </a:lnTo>
                    <a:lnTo>
                      <a:pt x="3035" y="64"/>
                    </a:lnTo>
                    <a:lnTo>
                      <a:pt x="3037" y="64"/>
                    </a:lnTo>
                    <a:lnTo>
                      <a:pt x="3038" y="64"/>
                    </a:lnTo>
                    <a:lnTo>
                      <a:pt x="3040" y="64"/>
                    </a:lnTo>
                    <a:lnTo>
                      <a:pt x="3041" y="65"/>
                    </a:lnTo>
                    <a:lnTo>
                      <a:pt x="3043" y="65"/>
                    </a:lnTo>
                    <a:lnTo>
                      <a:pt x="3044" y="65"/>
                    </a:lnTo>
                    <a:lnTo>
                      <a:pt x="3046" y="65"/>
                    </a:lnTo>
                    <a:lnTo>
                      <a:pt x="3048" y="64"/>
                    </a:lnTo>
                    <a:lnTo>
                      <a:pt x="3049" y="64"/>
                    </a:lnTo>
                    <a:lnTo>
                      <a:pt x="3050" y="64"/>
                    </a:lnTo>
                    <a:lnTo>
                      <a:pt x="3052" y="64"/>
                    </a:lnTo>
                    <a:lnTo>
                      <a:pt x="3054" y="64"/>
                    </a:lnTo>
                    <a:lnTo>
                      <a:pt x="3055" y="63"/>
                    </a:lnTo>
                    <a:lnTo>
                      <a:pt x="3056" y="63"/>
                    </a:lnTo>
                    <a:lnTo>
                      <a:pt x="3058" y="63"/>
                    </a:lnTo>
                    <a:lnTo>
                      <a:pt x="3060" y="62"/>
                    </a:lnTo>
                    <a:lnTo>
                      <a:pt x="3061" y="61"/>
                    </a:lnTo>
                    <a:lnTo>
                      <a:pt x="3063" y="61"/>
                    </a:lnTo>
                    <a:lnTo>
                      <a:pt x="3064" y="61"/>
                    </a:lnTo>
                    <a:lnTo>
                      <a:pt x="3066" y="60"/>
                    </a:lnTo>
                    <a:lnTo>
                      <a:pt x="3067" y="60"/>
                    </a:lnTo>
                    <a:lnTo>
                      <a:pt x="3069" y="59"/>
                    </a:lnTo>
                    <a:lnTo>
                      <a:pt x="3070" y="59"/>
                    </a:lnTo>
                    <a:lnTo>
                      <a:pt x="3072" y="58"/>
                    </a:lnTo>
                    <a:lnTo>
                      <a:pt x="3073" y="58"/>
                    </a:lnTo>
                    <a:lnTo>
                      <a:pt x="3075" y="58"/>
                    </a:lnTo>
                    <a:lnTo>
                      <a:pt x="3076" y="57"/>
                    </a:lnTo>
                    <a:lnTo>
                      <a:pt x="3078" y="57"/>
                    </a:lnTo>
                    <a:lnTo>
                      <a:pt x="3079" y="57"/>
                    </a:lnTo>
                    <a:lnTo>
                      <a:pt x="3081" y="57"/>
                    </a:lnTo>
                    <a:lnTo>
                      <a:pt x="3082" y="56"/>
                    </a:lnTo>
                    <a:lnTo>
                      <a:pt x="3084" y="56"/>
                    </a:lnTo>
                    <a:lnTo>
                      <a:pt x="3085" y="56"/>
                    </a:lnTo>
                    <a:lnTo>
                      <a:pt x="3087" y="55"/>
                    </a:lnTo>
                    <a:lnTo>
                      <a:pt x="3088" y="55"/>
                    </a:lnTo>
                    <a:lnTo>
                      <a:pt x="3090" y="55"/>
                    </a:lnTo>
                    <a:lnTo>
                      <a:pt x="3092" y="55"/>
                    </a:lnTo>
                    <a:lnTo>
                      <a:pt x="3093" y="55"/>
                    </a:lnTo>
                    <a:lnTo>
                      <a:pt x="3094" y="54"/>
                    </a:lnTo>
                    <a:lnTo>
                      <a:pt x="3096" y="54"/>
                    </a:lnTo>
                    <a:lnTo>
                      <a:pt x="3098" y="54"/>
                    </a:lnTo>
                    <a:lnTo>
                      <a:pt x="3099" y="54"/>
                    </a:lnTo>
                    <a:lnTo>
                      <a:pt x="3101" y="53"/>
                    </a:lnTo>
                    <a:lnTo>
                      <a:pt x="3102" y="53"/>
                    </a:lnTo>
                    <a:lnTo>
                      <a:pt x="3104" y="52"/>
                    </a:lnTo>
                    <a:lnTo>
                      <a:pt x="3105" y="52"/>
                    </a:lnTo>
                    <a:lnTo>
                      <a:pt x="3107" y="51"/>
                    </a:lnTo>
                    <a:lnTo>
                      <a:pt x="3108" y="51"/>
                    </a:lnTo>
                    <a:lnTo>
                      <a:pt x="3110" y="50"/>
                    </a:lnTo>
                    <a:lnTo>
                      <a:pt x="3111" y="50"/>
                    </a:lnTo>
                    <a:lnTo>
                      <a:pt x="3113" y="49"/>
                    </a:lnTo>
                    <a:lnTo>
                      <a:pt x="3114" y="48"/>
                    </a:lnTo>
                    <a:lnTo>
                      <a:pt x="3116" y="48"/>
                    </a:lnTo>
                    <a:lnTo>
                      <a:pt x="3117" y="47"/>
                    </a:lnTo>
                    <a:lnTo>
                      <a:pt x="3119" y="47"/>
                    </a:lnTo>
                    <a:lnTo>
                      <a:pt x="3121" y="46"/>
                    </a:lnTo>
                    <a:lnTo>
                      <a:pt x="3122" y="46"/>
                    </a:lnTo>
                    <a:lnTo>
                      <a:pt x="3123" y="45"/>
                    </a:lnTo>
                    <a:lnTo>
                      <a:pt x="3125" y="45"/>
                    </a:lnTo>
                    <a:lnTo>
                      <a:pt x="3127" y="44"/>
                    </a:lnTo>
                    <a:lnTo>
                      <a:pt x="3128" y="43"/>
                    </a:lnTo>
                    <a:lnTo>
                      <a:pt x="3130" y="43"/>
                    </a:lnTo>
                    <a:lnTo>
                      <a:pt x="3131" y="43"/>
                    </a:lnTo>
                    <a:lnTo>
                      <a:pt x="3133" y="42"/>
                    </a:lnTo>
                    <a:lnTo>
                      <a:pt x="3134" y="42"/>
                    </a:lnTo>
                    <a:lnTo>
                      <a:pt x="3136" y="42"/>
                    </a:lnTo>
                    <a:lnTo>
                      <a:pt x="3137" y="42"/>
                    </a:lnTo>
                    <a:lnTo>
                      <a:pt x="3139" y="41"/>
                    </a:lnTo>
                    <a:lnTo>
                      <a:pt x="3140" y="41"/>
                    </a:lnTo>
                    <a:lnTo>
                      <a:pt x="3142" y="41"/>
                    </a:lnTo>
                    <a:lnTo>
                      <a:pt x="3143" y="41"/>
                    </a:lnTo>
                    <a:lnTo>
                      <a:pt x="3145" y="41"/>
                    </a:lnTo>
                    <a:lnTo>
                      <a:pt x="3146" y="41"/>
                    </a:lnTo>
                    <a:lnTo>
                      <a:pt x="3148" y="41"/>
                    </a:lnTo>
                    <a:lnTo>
                      <a:pt x="3149" y="41"/>
                    </a:lnTo>
                    <a:lnTo>
                      <a:pt x="3151" y="41"/>
                    </a:lnTo>
                    <a:lnTo>
                      <a:pt x="3152" y="41"/>
                    </a:lnTo>
                    <a:lnTo>
                      <a:pt x="3154" y="41"/>
                    </a:lnTo>
                    <a:lnTo>
                      <a:pt x="3155" y="41"/>
                    </a:lnTo>
                    <a:lnTo>
                      <a:pt x="3157" y="41"/>
                    </a:lnTo>
                    <a:lnTo>
                      <a:pt x="3159" y="41"/>
                    </a:lnTo>
                    <a:lnTo>
                      <a:pt x="3160" y="41"/>
                    </a:lnTo>
                    <a:lnTo>
                      <a:pt x="3161" y="41"/>
                    </a:lnTo>
                    <a:lnTo>
                      <a:pt x="3163" y="41"/>
                    </a:lnTo>
                    <a:lnTo>
                      <a:pt x="3165" y="41"/>
                    </a:lnTo>
                    <a:lnTo>
                      <a:pt x="3166" y="41"/>
                    </a:lnTo>
                    <a:lnTo>
                      <a:pt x="3167" y="41"/>
                    </a:lnTo>
                    <a:lnTo>
                      <a:pt x="3169" y="41"/>
                    </a:lnTo>
                    <a:lnTo>
                      <a:pt x="3171" y="41"/>
                    </a:lnTo>
                    <a:lnTo>
                      <a:pt x="3172" y="41"/>
                    </a:lnTo>
                    <a:lnTo>
                      <a:pt x="3174" y="41"/>
                    </a:lnTo>
                    <a:lnTo>
                      <a:pt x="3175" y="41"/>
                    </a:lnTo>
                    <a:lnTo>
                      <a:pt x="3177" y="41"/>
                    </a:lnTo>
                    <a:lnTo>
                      <a:pt x="3178" y="41"/>
                    </a:lnTo>
                    <a:lnTo>
                      <a:pt x="3180" y="42"/>
                    </a:lnTo>
                    <a:lnTo>
                      <a:pt x="3181" y="42"/>
                    </a:lnTo>
                    <a:lnTo>
                      <a:pt x="3183" y="42"/>
                    </a:lnTo>
                    <a:lnTo>
                      <a:pt x="3184" y="42"/>
                    </a:lnTo>
                    <a:lnTo>
                      <a:pt x="3186" y="42"/>
                    </a:lnTo>
                    <a:lnTo>
                      <a:pt x="3187" y="42"/>
                    </a:lnTo>
                    <a:lnTo>
                      <a:pt x="3189" y="42"/>
                    </a:lnTo>
                    <a:lnTo>
                      <a:pt x="3190" y="42"/>
                    </a:lnTo>
                    <a:lnTo>
                      <a:pt x="3192" y="42"/>
                    </a:lnTo>
                    <a:lnTo>
                      <a:pt x="3194" y="42"/>
                    </a:lnTo>
                    <a:lnTo>
                      <a:pt x="3195" y="42"/>
                    </a:lnTo>
                    <a:lnTo>
                      <a:pt x="3196" y="42"/>
                    </a:lnTo>
                    <a:lnTo>
                      <a:pt x="3198" y="42"/>
                    </a:lnTo>
                    <a:lnTo>
                      <a:pt x="3200" y="41"/>
                    </a:lnTo>
                    <a:lnTo>
                      <a:pt x="3201" y="41"/>
                    </a:lnTo>
                    <a:lnTo>
                      <a:pt x="3203" y="41"/>
                    </a:lnTo>
                    <a:lnTo>
                      <a:pt x="3204" y="41"/>
                    </a:lnTo>
                    <a:lnTo>
                      <a:pt x="3206" y="41"/>
                    </a:lnTo>
                    <a:lnTo>
                      <a:pt x="3207" y="40"/>
                    </a:lnTo>
                    <a:lnTo>
                      <a:pt x="3209" y="40"/>
                    </a:lnTo>
                    <a:lnTo>
                      <a:pt x="3210" y="40"/>
                    </a:lnTo>
                    <a:lnTo>
                      <a:pt x="3212" y="39"/>
                    </a:lnTo>
                    <a:lnTo>
                      <a:pt x="3213" y="39"/>
                    </a:lnTo>
                    <a:lnTo>
                      <a:pt x="3215" y="39"/>
                    </a:lnTo>
                    <a:lnTo>
                      <a:pt x="3216" y="38"/>
                    </a:lnTo>
                    <a:lnTo>
                      <a:pt x="3218" y="38"/>
                    </a:lnTo>
                    <a:lnTo>
                      <a:pt x="3219" y="38"/>
                    </a:lnTo>
                    <a:lnTo>
                      <a:pt x="3221" y="37"/>
                    </a:lnTo>
                    <a:lnTo>
                      <a:pt x="3222" y="37"/>
                    </a:lnTo>
                    <a:lnTo>
                      <a:pt x="3224" y="37"/>
                    </a:lnTo>
                    <a:lnTo>
                      <a:pt x="3225" y="37"/>
                    </a:lnTo>
                    <a:lnTo>
                      <a:pt x="3227" y="37"/>
                    </a:lnTo>
                    <a:lnTo>
                      <a:pt x="3228" y="37"/>
                    </a:lnTo>
                    <a:lnTo>
                      <a:pt x="3230" y="37"/>
                    </a:lnTo>
                    <a:lnTo>
                      <a:pt x="3232" y="38"/>
                    </a:lnTo>
                    <a:lnTo>
                      <a:pt x="3233" y="38"/>
                    </a:lnTo>
                    <a:lnTo>
                      <a:pt x="3234" y="39"/>
                    </a:lnTo>
                    <a:lnTo>
                      <a:pt x="3236" y="39"/>
                    </a:lnTo>
                    <a:lnTo>
                      <a:pt x="3238" y="40"/>
                    </a:lnTo>
                    <a:lnTo>
                      <a:pt x="3239" y="40"/>
                    </a:lnTo>
                    <a:lnTo>
                      <a:pt x="3240" y="41"/>
                    </a:lnTo>
                    <a:lnTo>
                      <a:pt x="3242" y="42"/>
                    </a:lnTo>
                    <a:lnTo>
                      <a:pt x="3244" y="43"/>
                    </a:lnTo>
                    <a:lnTo>
                      <a:pt x="3245" y="44"/>
                    </a:lnTo>
                    <a:lnTo>
                      <a:pt x="3247" y="45"/>
                    </a:lnTo>
                    <a:lnTo>
                      <a:pt x="3248" y="46"/>
                    </a:lnTo>
                    <a:lnTo>
                      <a:pt x="3250" y="47"/>
                    </a:lnTo>
                    <a:lnTo>
                      <a:pt x="3251" y="48"/>
                    </a:lnTo>
                    <a:lnTo>
                      <a:pt x="3253" y="49"/>
                    </a:lnTo>
                    <a:lnTo>
                      <a:pt x="3254" y="50"/>
                    </a:lnTo>
                    <a:lnTo>
                      <a:pt x="3256" y="51"/>
                    </a:lnTo>
                    <a:lnTo>
                      <a:pt x="3257" y="52"/>
                    </a:lnTo>
                    <a:lnTo>
                      <a:pt x="3259" y="53"/>
                    </a:lnTo>
                    <a:lnTo>
                      <a:pt x="3261" y="54"/>
                    </a:lnTo>
                    <a:lnTo>
                      <a:pt x="3262" y="55"/>
                    </a:lnTo>
                    <a:lnTo>
                      <a:pt x="3263" y="55"/>
                    </a:lnTo>
                    <a:lnTo>
                      <a:pt x="3265" y="56"/>
                    </a:lnTo>
                    <a:lnTo>
                      <a:pt x="3267" y="57"/>
                    </a:lnTo>
                    <a:lnTo>
                      <a:pt x="3268" y="58"/>
                    </a:lnTo>
                    <a:lnTo>
                      <a:pt x="3269" y="58"/>
                    </a:lnTo>
                    <a:lnTo>
                      <a:pt x="3271" y="58"/>
                    </a:lnTo>
                    <a:lnTo>
                      <a:pt x="3273" y="59"/>
                    </a:lnTo>
                    <a:lnTo>
                      <a:pt x="3274" y="59"/>
                    </a:lnTo>
                    <a:lnTo>
                      <a:pt x="3276" y="59"/>
                    </a:lnTo>
                    <a:lnTo>
                      <a:pt x="3277" y="60"/>
                    </a:lnTo>
                    <a:lnTo>
                      <a:pt x="3278" y="60"/>
                    </a:lnTo>
                    <a:lnTo>
                      <a:pt x="3280" y="60"/>
                    </a:lnTo>
                    <a:lnTo>
                      <a:pt x="3282" y="60"/>
                    </a:lnTo>
                    <a:lnTo>
                      <a:pt x="3283" y="60"/>
                    </a:lnTo>
                    <a:lnTo>
                      <a:pt x="3285" y="60"/>
                    </a:lnTo>
                    <a:lnTo>
                      <a:pt x="3286" y="61"/>
                    </a:lnTo>
                    <a:lnTo>
                      <a:pt x="3288" y="61"/>
                    </a:lnTo>
                    <a:lnTo>
                      <a:pt x="3289" y="61"/>
                    </a:lnTo>
                    <a:lnTo>
                      <a:pt x="3291" y="61"/>
                    </a:lnTo>
                    <a:lnTo>
                      <a:pt x="3292" y="62"/>
                    </a:lnTo>
                    <a:lnTo>
                      <a:pt x="3294" y="62"/>
                    </a:lnTo>
                    <a:lnTo>
                      <a:pt x="3295" y="63"/>
                    </a:lnTo>
                    <a:lnTo>
                      <a:pt x="3297" y="63"/>
                    </a:lnTo>
                    <a:lnTo>
                      <a:pt x="3298" y="64"/>
                    </a:lnTo>
                    <a:lnTo>
                      <a:pt x="3300" y="64"/>
                    </a:lnTo>
                    <a:lnTo>
                      <a:pt x="3301" y="65"/>
                    </a:lnTo>
                    <a:lnTo>
                      <a:pt x="3303" y="65"/>
                    </a:lnTo>
                    <a:lnTo>
                      <a:pt x="3305" y="66"/>
                    </a:lnTo>
                    <a:lnTo>
                      <a:pt x="3306" y="66"/>
                    </a:lnTo>
                    <a:lnTo>
                      <a:pt x="3307" y="67"/>
                    </a:lnTo>
                    <a:lnTo>
                      <a:pt x="3309" y="67"/>
                    </a:lnTo>
                    <a:lnTo>
                      <a:pt x="3311" y="68"/>
                    </a:lnTo>
                    <a:lnTo>
                      <a:pt x="3312" y="69"/>
                    </a:lnTo>
                    <a:lnTo>
                      <a:pt x="3313" y="69"/>
                    </a:lnTo>
                    <a:lnTo>
                      <a:pt x="3315" y="69"/>
                    </a:lnTo>
                    <a:lnTo>
                      <a:pt x="3317" y="70"/>
                    </a:lnTo>
                    <a:lnTo>
                      <a:pt x="3318" y="70"/>
                    </a:lnTo>
                    <a:lnTo>
                      <a:pt x="3320" y="70"/>
                    </a:lnTo>
                    <a:lnTo>
                      <a:pt x="3321" y="70"/>
                    </a:lnTo>
                    <a:lnTo>
                      <a:pt x="3323" y="70"/>
                    </a:lnTo>
                    <a:lnTo>
                      <a:pt x="3324" y="70"/>
                    </a:lnTo>
                    <a:lnTo>
                      <a:pt x="3326" y="70"/>
                    </a:lnTo>
                    <a:lnTo>
                      <a:pt x="3327" y="69"/>
                    </a:lnTo>
                    <a:lnTo>
                      <a:pt x="3329" y="69"/>
                    </a:lnTo>
                    <a:lnTo>
                      <a:pt x="3330" y="69"/>
                    </a:lnTo>
                    <a:lnTo>
                      <a:pt x="3332" y="68"/>
                    </a:lnTo>
                    <a:lnTo>
                      <a:pt x="3334" y="67"/>
                    </a:lnTo>
                    <a:lnTo>
                      <a:pt x="3335" y="67"/>
                    </a:lnTo>
                    <a:lnTo>
                      <a:pt x="3336" y="66"/>
                    </a:lnTo>
                    <a:lnTo>
                      <a:pt x="3338" y="66"/>
                    </a:lnTo>
                    <a:lnTo>
                      <a:pt x="3340" y="65"/>
                    </a:lnTo>
                    <a:lnTo>
                      <a:pt x="3341" y="64"/>
                    </a:lnTo>
                    <a:lnTo>
                      <a:pt x="3342" y="64"/>
                    </a:lnTo>
                    <a:lnTo>
                      <a:pt x="3344" y="63"/>
                    </a:lnTo>
                    <a:lnTo>
                      <a:pt x="3345" y="63"/>
                    </a:lnTo>
                    <a:lnTo>
                      <a:pt x="3347" y="62"/>
                    </a:lnTo>
                    <a:lnTo>
                      <a:pt x="3349" y="61"/>
                    </a:lnTo>
                    <a:lnTo>
                      <a:pt x="3350" y="61"/>
                    </a:lnTo>
                    <a:lnTo>
                      <a:pt x="3351" y="60"/>
                    </a:lnTo>
                    <a:lnTo>
                      <a:pt x="3353" y="60"/>
                    </a:lnTo>
                    <a:lnTo>
                      <a:pt x="3355" y="60"/>
                    </a:lnTo>
                    <a:lnTo>
                      <a:pt x="3356" y="59"/>
                    </a:lnTo>
                    <a:lnTo>
                      <a:pt x="3358" y="59"/>
                    </a:lnTo>
                    <a:lnTo>
                      <a:pt x="3359" y="59"/>
                    </a:lnTo>
                    <a:lnTo>
                      <a:pt x="3361" y="59"/>
                    </a:lnTo>
                    <a:lnTo>
                      <a:pt x="3362" y="59"/>
                    </a:lnTo>
                    <a:lnTo>
                      <a:pt x="3364" y="59"/>
                    </a:lnTo>
                    <a:lnTo>
                      <a:pt x="3365" y="59"/>
                    </a:lnTo>
                    <a:lnTo>
                      <a:pt x="3367" y="59"/>
                    </a:lnTo>
                    <a:lnTo>
                      <a:pt x="3368" y="60"/>
                    </a:lnTo>
                    <a:lnTo>
                      <a:pt x="3370" y="60"/>
                    </a:lnTo>
                    <a:lnTo>
                      <a:pt x="3371" y="60"/>
                    </a:lnTo>
                    <a:lnTo>
                      <a:pt x="3373" y="60"/>
                    </a:lnTo>
                    <a:lnTo>
                      <a:pt x="3374" y="61"/>
                    </a:lnTo>
                    <a:lnTo>
                      <a:pt x="3376" y="61"/>
                    </a:lnTo>
                    <a:lnTo>
                      <a:pt x="3378" y="61"/>
                    </a:lnTo>
                    <a:lnTo>
                      <a:pt x="3379" y="62"/>
                    </a:lnTo>
                    <a:lnTo>
                      <a:pt x="3380" y="62"/>
                    </a:lnTo>
                    <a:lnTo>
                      <a:pt x="3382" y="62"/>
                    </a:lnTo>
                    <a:lnTo>
                      <a:pt x="3384" y="63"/>
                    </a:lnTo>
                    <a:lnTo>
                      <a:pt x="3385" y="63"/>
                    </a:lnTo>
                    <a:lnTo>
                      <a:pt x="3387" y="63"/>
                    </a:lnTo>
                    <a:lnTo>
                      <a:pt x="3388" y="63"/>
                    </a:lnTo>
                    <a:lnTo>
                      <a:pt x="3390" y="64"/>
                    </a:lnTo>
                    <a:lnTo>
                      <a:pt x="3391" y="64"/>
                    </a:lnTo>
                    <a:lnTo>
                      <a:pt x="3393" y="64"/>
                    </a:lnTo>
                    <a:lnTo>
                      <a:pt x="3394" y="64"/>
                    </a:lnTo>
                    <a:lnTo>
                      <a:pt x="3396" y="64"/>
                    </a:lnTo>
                    <a:lnTo>
                      <a:pt x="3397" y="65"/>
                    </a:lnTo>
                    <a:lnTo>
                      <a:pt x="3399" y="65"/>
                    </a:lnTo>
                    <a:lnTo>
                      <a:pt x="3400" y="65"/>
                    </a:lnTo>
                    <a:lnTo>
                      <a:pt x="3402" y="65"/>
                    </a:lnTo>
                    <a:lnTo>
                      <a:pt x="3403" y="66"/>
                    </a:lnTo>
                    <a:lnTo>
                      <a:pt x="3405" y="66"/>
                    </a:lnTo>
                    <a:lnTo>
                      <a:pt x="3407" y="66"/>
                    </a:lnTo>
                    <a:lnTo>
                      <a:pt x="3408" y="67"/>
                    </a:lnTo>
                    <a:lnTo>
                      <a:pt x="3409" y="67"/>
                    </a:lnTo>
                    <a:lnTo>
                      <a:pt x="3411" y="67"/>
                    </a:lnTo>
                    <a:lnTo>
                      <a:pt x="3412" y="68"/>
                    </a:lnTo>
                    <a:lnTo>
                      <a:pt x="3414" y="69"/>
                    </a:lnTo>
                    <a:lnTo>
                      <a:pt x="3416" y="70"/>
                    </a:lnTo>
                    <a:lnTo>
                      <a:pt x="3417" y="70"/>
                    </a:lnTo>
                    <a:lnTo>
                      <a:pt x="3418" y="71"/>
                    </a:lnTo>
                    <a:lnTo>
                      <a:pt x="3420" y="72"/>
                    </a:lnTo>
                    <a:lnTo>
                      <a:pt x="3422" y="73"/>
                    </a:lnTo>
                    <a:lnTo>
                      <a:pt x="3423" y="73"/>
                    </a:lnTo>
                    <a:lnTo>
                      <a:pt x="3424" y="75"/>
                    </a:lnTo>
                    <a:lnTo>
                      <a:pt x="3426" y="75"/>
                    </a:lnTo>
                    <a:lnTo>
                      <a:pt x="3428" y="76"/>
                    </a:lnTo>
                    <a:lnTo>
                      <a:pt x="3429" y="77"/>
                    </a:lnTo>
                    <a:lnTo>
                      <a:pt x="3431" y="78"/>
                    </a:lnTo>
                    <a:lnTo>
                      <a:pt x="3432" y="79"/>
                    </a:lnTo>
                    <a:lnTo>
                      <a:pt x="3434" y="80"/>
                    </a:lnTo>
                    <a:lnTo>
                      <a:pt x="3435" y="81"/>
                    </a:lnTo>
                    <a:lnTo>
                      <a:pt x="3437" y="82"/>
                    </a:lnTo>
                    <a:lnTo>
                      <a:pt x="3438" y="83"/>
                    </a:lnTo>
                    <a:lnTo>
                      <a:pt x="3440" y="83"/>
                    </a:lnTo>
                    <a:lnTo>
                      <a:pt x="3441" y="84"/>
                    </a:lnTo>
                    <a:lnTo>
                      <a:pt x="3443" y="85"/>
                    </a:lnTo>
                    <a:lnTo>
                      <a:pt x="3444" y="85"/>
                    </a:lnTo>
                    <a:lnTo>
                      <a:pt x="3446" y="86"/>
                    </a:lnTo>
                    <a:lnTo>
                      <a:pt x="3447" y="86"/>
                    </a:lnTo>
                    <a:lnTo>
                      <a:pt x="3449" y="86"/>
                    </a:lnTo>
                    <a:lnTo>
                      <a:pt x="3451" y="87"/>
                    </a:lnTo>
                    <a:lnTo>
                      <a:pt x="3452" y="87"/>
                    </a:lnTo>
                    <a:lnTo>
                      <a:pt x="3453" y="87"/>
                    </a:lnTo>
                    <a:lnTo>
                      <a:pt x="3455" y="87"/>
                    </a:lnTo>
                    <a:lnTo>
                      <a:pt x="3457" y="86"/>
                    </a:lnTo>
                    <a:lnTo>
                      <a:pt x="3458" y="86"/>
                    </a:lnTo>
                    <a:lnTo>
                      <a:pt x="3460" y="86"/>
                    </a:lnTo>
                    <a:lnTo>
                      <a:pt x="3461" y="85"/>
                    </a:lnTo>
                    <a:lnTo>
                      <a:pt x="3463" y="85"/>
                    </a:lnTo>
                    <a:lnTo>
                      <a:pt x="3464" y="84"/>
                    </a:lnTo>
                    <a:lnTo>
                      <a:pt x="3466" y="84"/>
                    </a:lnTo>
                    <a:lnTo>
                      <a:pt x="3467" y="83"/>
                    </a:lnTo>
                    <a:lnTo>
                      <a:pt x="3469" y="82"/>
                    </a:lnTo>
                    <a:lnTo>
                      <a:pt x="3470" y="82"/>
                    </a:lnTo>
                    <a:lnTo>
                      <a:pt x="3472" y="81"/>
                    </a:lnTo>
                    <a:lnTo>
                      <a:pt x="3473" y="80"/>
                    </a:lnTo>
                    <a:lnTo>
                      <a:pt x="3475" y="79"/>
                    </a:lnTo>
                    <a:lnTo>
                      <a:pt x="3476" y="78"/>
                    </a:lnTo>
                    <a:lnTo>
                      <a:pt x="3478" y="78"/>
                    </a:lnTo>
                    <a:lnTo>
                      <a:pt x="3479" y="77"/>
                    </a:lnTo>
                    <a:lnTo>
                      <a:pt x="3481" y="77"/>
                    </a:lnTo>
                    <a:lnTo>
                      <a:pt x="3482" y="76"/>
                    </a:lnTo>
                    <a:lnTo>
                      <a:pt x="3484" y="76"/>
                    </a:lnTo>
                    <a:lnTo>
                      <a:pt x="3485" y="76"/>
                    </a:lnTo>
                    <a:lnTo>
                      <a:pt x="3487" y="75"/>
                    </a:lnTo>
                    <a:lnTo>
                      <a:pt x="3489" y="75"/>
                    </a:lnTo>
                    <a:lnTo>
                      <a:pt x="3490" y="75"/>
                    </a:lnTo>
                    <a:lnTo>
                      <a:pt x="3491" y="75"/>
                    </a:lnTo>
                    <a:lnTo>
                      <a:pt x="3493" y="76"/>
                    </a:lnTo>
                    <a:lnTo>
                      <a:pt x="3495" y="76"/>
                    </a:lnTo>
                    <a:lnTo>
                      <a:pt x="3496" y="76"/>
                    </a:lnTo>
                    <a:lnTo>
                      <a:pt x="3497" y="77"/>
                    </a:lnTo>
                    <a:lnTo>
                      <a:pt x="3499" y="77"/>
                    </a:lnTo>
                    <a:lnTo>
                      <a:pt x="3501" y="78"/>
                    </a:lnTo>
                    <a:lnTo>
                      <a:pt x="3502" y="79"/>
                    </a:lnTo>
                    <a:lnTo>
                      <a:pt x="3504" y="80"/>
                    </a:lnTo>
                    <a:lnTo>
                      <a:pt x="3505" y="81"/>
                    </a:lnTo>
                    <a:lnTo>
                      <a:pt x="3507" y="82"/>
                    </a:lnTo>
                    <a:lnTo>
                      <a:pt x="3508" y="83"/>
                    </a:lnTo>
                    <a:lnTo>
                      <a:pt x="3510" y="84"/>
                    </a:lnTo>
                    <a:lnTo>
                      <a:pt x="3511" y="85"/>
                    </a:lnTo>
                    <a:lnTo>
                      <a:pt x="3513" y="86"/>
                    </a:lnTo>
                    <a:lnTo>
                      <a:pt x="3514" y="86"/>
                    </a:lnTo>
                    <a:lnTo>
                      <a:pt x="3516" y="88"/>
                    </a:lnTo>
                    <a:lnTo>
                      <a:pt x="3518" y="88"/>
                    </a:lnTo>
                    <a:lnTo>
                      <a:pt x="3519" y="89"/>
                    </a:lnTo>
                    <a:lnTo>
                      <a:pt x="3520" y="90"/>
                    </a:lnTo>
                    <a:lnTo>
                      <a:pt x="3522" y="90"/>
                    </a:lnTo>
                    <a:lnTo>
                      <a:pt x="3524" y="91"/>
                    </a:lnTo>
                    <a:lnTo>
                      <a:pt x="3525" y="91"/>
                    </a:lnTo>
                    <a:lnTo>
                      <a:pt x="3526" y="92"/>
                    </a:lnTo>
                    <a:lnTo>
                      <a:pt x="3528" y="92"/>
                    </a:lnTo>
                    <a:lnTo>
                      <a:pt x="3530" y="92"/>
                    </a:lnTo>
                    <a:lnTo>
                      <a:pt x="3531" y="92"/>
                    </a:lnTo>
                    <a:lnTo>
                      <a:pt x="3533" y="92"/>
                    </a:lnTo>
                    <a:lnTo>
                      <a:pt x="3534" y="92"/>
                    </a:lnTo>
                    <a:lnTo>
                      <a:pt x="3536" y="92"/>
                    </a:lnTo>
                    <a:lnTo>
                      <a:pt x="3537" y="92"/>
                    </a:lnTo>
                    <a:lnTo>
                      <a:pt x="3539" y="92"/>
                    </a:lnTo>
                    <a:lnTo>
                      <a:pt x="3540" y="91"/>
                    </a:lnTo>
                    <a:lnTo>
                      <a:pt x="3542" y="91"/>
                    </a:lnTo>
                    <a:lnTo>
                      <a:pt x="3543" y="91"/>
                    </a:lnTo>
                    <a:lnTo>
                      <a:pt x="3545" y="91"/>
                    </a:lnTo>
                    <a:lnTo>
                      <a:pt x="3546" y="91"/>
                    </a:lnTo>
                    <a:lnTo>
                      <a:pt x="3548" y="91"/>
                    </a:lnTo>
                    <a:lnTo>
                      <a:pt x="3549" y="91"/>
                    </a:lnTo>
                    <a:lnTo>
                      <a:pt x="3551" y="91"/>
                    </a:lnTo>
                    <a:lnTo>
                      <a:pt x="3552" y="91"/>
                    </a:lnTo>
                    <a:lnTo>
                      <a:pt x="3554" y="91"/>
                    </a:lnTo>
                    <a:lnTo>
                      <a:pt x="3555" y="91"/>
                    </a:lnTo>
                    <a:lnTo>
                      <a:pt x="3557" y="92"/>
                    </a:lnTo>
                    <a:lnTo>
                      <a:pt x="3558" y="92"/>
                    </a:lnTo>
                    <a:lnTo>
                      <a:pt x="3560" y="93"/>
                    </a:lnTo>
                    <a:lnTo>
                      <a:pt x="3562" y="93"/>
                    </a:lnTo>
                    <a:lnTo>
                      <a:pt x="3563" y="94"/>
                    </a:lnTo>
                    <a:lnTo>
                      <a:pt x="3564" y="94"/>
                    </a:lnTo>
                    <a:lnTo>
                      <a:pt x="3566" y="95"/>
                    </a:lnTo>
                    <a:lnTo>
                      <a:pt x="3568" y="96"/>
                    </a:lnTo>
                    <a:lnTo>
                      <a:pt x="3569" y="96"/>
                    </a:lnTo>
                    <a:lnTo>
                      <a:pt x="3570" y="96"/>
                    </a:lnTo>
                    <a:lnTo>
                      <a:pt x="3572" y="97"/>
                    </a:lnTo>
                    <a:lnTo>
                      <a:pt x="3574" y="97"/>
                    </a:lnTo>
                    <a:lnTo>
                      <a:pt x="3575" y="97"/>
                    </a:lnTo>
                    <a:lnTo>
                      <a:pt x="3577" y="97"/>
                    </a:lnTo>
                    <a:lnTo>
                      <a:pt x="3578" y="97"/>
                    </a:lnTo>
                    <a:lnTo>
                      <a:pt x="3580" y="97"/>
                    </a:lnTo>
                    <a:lnTo>
                      <a:pt x="3581" y="96"/>
                    </a:lnTo>
                    <a:lnTo>
                      <a:pt x="3583" y="95"/>
                    </a:lnTo>
                    <a:lnTo>
                      <a:pt x="3584" y="95"/>
                    </a:lnTo>
                    <a:lnTo>
                      <a:pt x="3586" y="93"/>
                    </a:lnTo>
                    <a:lnTo>
                      <a:pt x="3587" y="92"/>
                    </a:lnTo>
                    <a:lnTo>
                      <a:pt x="3589" y="90"/>
                    </a:lnTo>
                    <a:lnTo>
                      <a:pt x="3591" y="88"/>
                    </a:lnTo>
                    <a:lnTo>
                      <a:pt x="3592" y="86"/>
                    </a:lnTo>
                    <a:lnTo>
                      <a:pt x="3593" y="83"/>
                    </a:lnTo>
                    <a:lnTo>
                      <a:pt x="3595" y="81"/>
                    </a:lnTo>
                    <a:lnTo>
                      <a:pt x="3597" y="78"/>
                    </a:lnTo>
                    <a:lnTo>
                      <a:pt x="3598" y="75"/>
                    </a:lnTo>
                    <a:lnTo>
                      <a:pt x="3599" y="72"/>
                    </a:lnTo>
                    <a:lnTo>
                      <a:pt x="3601" y="69"/>
                    </a:lnTo>
                    <a:lnTo>
                      <a:pt x="3603" y="65"/>
                    </a:lnTo>
                    <a:lnTo>
                      <a:pt x="3604" y="61"/>
                    </a:lnTo>
                    <a:lnTo>
                      <a:pt x="3606" y="58"/>
                    </a:lnTo>
                    <a:lnTo>
                      <a:pt x="3607" y="55"/>
                    </a:lnTo>
                    <a:lnTo>
                      <a:pt x="3609" y="51"/>
                    </a:lnTo>
                    <a:lnTo>
                      <a:pt x="3610" y="48"/>
                    </a:lnTo>
                    <a:lnTo>
                      <a:pt x="3612" y="45"/>
                    </a:lnTo>
                    <a:lnTo>
                      <a:pt x="3613" y="41"/>
                    </a:lnTo>
                    <a:lnTo>
                      <a:pt x="3615" y="39"/>
                    </a:lnTo>
                    <a:lnTo>
                      <a:pt x="3616" y="36"/>
                    </a:lnTo>
                    <a:lnTo>
                      <a:pt x="3618" y="33"/>
                    </a:lnTo>
                    <a:lnTo>
                      <a:pt x="3619" y="30"/>
                    </a:lnTo>
                    <a:lnTo>
                      <a:pt x="3621" y="28"/>
                    </a:lnTo>
                    <a:lnTo>
                      <a:pt x="3622" y="27"/>
                    </a:lnTo>
                    <a:lnTo>
                      <a:pt x="3624" y="25"/>
                    </a:lnTo>
                    <a:lnTo>
                      <a:pt x="3625" y="23"/>
                    </a:lnTo>
                    <a:lnTo>
                      <a:pt x="3627" y="22"/>
                    </a:lnTo>
                    <a:lnTo>
                      <a:pt x="3628" y="21"/>
                    </a:lnTo>
                    <a:lnTo>
                      <a:pt x="3630" y="20"/>
                    </a:lnTo>
                    <a:lnTo>
                      <a:pt x="3631" y="20"/>
                    </a:lnTo>
                    <a:lnTo>
                      <a:pt x="3633" y="20"/>
                    </a:lnTo>
                    <a:lnTo>
                      <a:pt x="3635" y="20"/>
                    </a:lnTo>
                    <a:lnTo>
                      <a:pt x="3636" y="20"/>
                    </a:lnTo>
                    <a:lnTo>
                      <a:pt x="3637" y="20"/>
                    </a:lnTo>
                    <a:lnTo>
                      <a:pt x="3639" y="20"/>
                    </a:lnTo>
                    <a:lnTo>
                      <a:pt x="3641" y="21"/>
                    </a:lnTo>
                    <a:lnTo>
                      <a:pt x="3642" y="21"/>
                    </a:lnTo>
                    <a:lnTo>
                      <a:pt x="3644" y="22"/>
                    </a:lnTo>
                    <a:lnTo>
                      <a:pt x="3645" y="23"/>
                    </a:lnTo>
                    <a:lnTo>
                      <a:pt x="3647" y="23"/>
                    </a:lnTo>
                    <a:lnTo>
                      <a:pt x="3648" y="24"/>
                    </a:lnTo>
                    <a:lnTo>
                      <a:pt x="3650" y="25"/>
                    </a:lnTo>
                    <a:lnTo>
                      <a:pt x="3651" y="26"/>
                    </a:lnTo>
                    <a:lnTo>
                      <a:pt x="3653" y="27"/>
                    </a:lnTo>
                    <a:lnTo>
                      <a:pt x="3654" y="28"/>
                    </a:lnTo>
                    <a:lnTo>
                      <a:pt x="3656" y="28"/>
                    </a:lnTo>
                    <a:lnTo>
                      <a:pt x="3657" y="29"/>
                    </a:lnTo>
                    <a:lnTo>
                      <a:pt x="3659" y="30"/>
                    </a:lnTo>
                    <a:lnTo>
                      <a:pt x="3660" y="30"/>
                    </a:lnTo>
                    <a:lnTo>
                      <a:pt x="3662" y="31"/>
                    </a:lnTo>
                    <a:lnTo>
                      <a:pt x="3664" y="31"/>
                    </a:lnTo>
                    <a:lnTo>
                      <a:pt x="3665" y="32"/>
                    </a:lnTo>
                    <a:lnTo>
                      <a:pt x="3666" y="32"/>
                    </a:lnTo>
                    <a:lnTo>
                      <a:pt x="3668" y="32"/>
                    </a:lnTo>
                    <a:lnTo>
                      <a:pt x="3670" y="33"/>
                    </a:lnTo>
                    <a:lnTo>
                      <a:pt x="3671" y="33"/>
                    </a:lnTo>
                    <a:lnTo>
                      <a:pt x="3672" y="33"/>
                    </a:lnTo>
                    <a:lnTo>
                      <a:pt x="3674" y="33"/>
                    </a:lnTo>
                    <a:lnTo>
                      <a:pt x="3676" y="33"/>
                    </a:lnTo>
                    <a:lnTo>
                      <a:pt x="3677" y="34"/>
                    </a:lnTo>
                    <a:lnTo>
                      <a:pt x="3679" y="34"/>
                    </a:lnTo>
                    <a:lnTo>
                      <a:pt x="3680" y="34"/>
                    </a:lnTo>
                    <a:lnTo>
                      <a:pt x="3682" y="34"/>
                    </a:lnTo>
                    <a:lnTo>
                      <a:pt x="3683" y="34"/>
                    </a:lnTo>
                    <a:lnTo>
                      <a:pt x="3685" y="34"/>
                    </a:lnTo>
                    <a:lnTo>
                      <a:pt x="3686" y="34"/>
                    </a:lnTo>
                    <a:lnTo>
                      <a:pt x="3688" y="35"/>
                    </a:lnTo>
                    <a:lnTo>
                      <a:pt x="3689" y="35"/>
                    </a:lnTo>
                    <a:lnTo>
                      <a:pt x="3691" y="35"/>
                    </a:lnTo>
                    <a:lnTo>
                      <a:pt x="3692" y="35"/>
                    </a:lnTo>
                    <a:lnTo>
                      <a:pt x="3694" y="36"/>
                    </a:lnTo>
                    <a:lnTo>
                      <a:pt x="3695" y="36"/>
                    </a:lnTo>
                    <a:lnTo>
                      <a:pt x="3697" y="36"/>
                    </a:lnTo>
                    <a:lnTo>
                      <a:pt x="3698" y="37"/>
                    </a:lnTo>
                    <a:lnTo>
                      <a:pt x="3700" y="37"/>
                    </a:lnTo>
                    <a:lnTo>
                      <a:pt x="3701" y="38"/>
                    </a:lnTo>
                    <a:lnTo>
                      <a:pt x="3703" y="38"/>
                    </a:lnTo>
                    <a:lnTo>
                      <a:pt x="3704" y="38"/>
                    </a:lnTo>
                    <a:lnTo>
                      <a:pt x="3706" y="39"/>
                    </a:lnTo>
                    <a:lnTo>
                      <a:pt x="3708" y="39"/>
                    </a:lnTo>
                    <a:lnTo>
                      <a:pt x="3709" y="39"/>
                    </a:lnTo>
                    <a:lnTo>
                      <a:pt x="3710" y="40"/>
                    </a:lnTo>
                    <a:lnTo>
                      <a:pt x="3712" y="40"/>
                    </a:lnTo>
                    <a:lnTo>
                      <a:pt x="3714" y="40"/>
                    </a:lnTo>
                    <a:lnTo>
                      <a:pt x="3715" y="41"/>
                    </a:lnTo>
                    <a:lnTo>
                      <a:pt x="3717" y="41"/>
                    </a:lnTo>
                    <a:lnTo>
                      <a:pt x="3718" y="41"/>
                    </a:lnTo>
                    <a:lnTo>
                      <a:pt x="3720" y="41"/>
                    </a:lnTo>
                    <a:lnTo>
                      <a:pt x="3721" y="42"/>
                    </a:lnTo>
                    <a:lnTo>
                      <a:pt x="3723" y="42"/>
                    </a:lnTo>
                    <a:lnTo>
                      <a:pt x="3724" y="42"/>
                    </a:lnTo>
                    <a:lnTo>
                      <a:pt x="3726" y="43"/>
                    </a:lnTo>
                    <a:lnTo>
                      <a:pt x="3727" y="43"/>
                    </a:lnTo>
                    <a:lnTo>
                      <a:pt x="3729" y="43"/>
                    </a:lnTo>
                    <a:lnTo>
                      <a:pt x="3730" y="44"/>
                    </a:lnTo>
                    <a:lnTo>
                      <a:pt x="3732" y="44"/>
                    </a:lnTo>
                    <a:lnTo>
                      <a:pt x="3733" y="45"/>
                    </a:lnTo>
                    <a:lnTo>
                      <a:pt x="3735" y="45"/>
                    </a:lnTo>
                    <a:lnTo>
                      <a:pt x="3737" y="45"/>
                    </a:lnTo>
                    <a:lnTo>
                      <a:pt x="3738" y="46"/>
                    </a:lnTo>
                    <a:lnTo>
                      <a:pt x="3739" y="46"/>
                    </a:lnTo>
                    <a:lnTo>
                      <a:pt x="3741" y="46"/>
                    </a:lnTo>
                    <a:lnTo>
                      <a:pt x="3743" y="46"/>
                    </a:lnTo>
                    <a:lnTo>
                      <a:pt x="3744" y="47"/>
                    </a:lnTo>
                    <a:lnTo>
                      <a:pt x="3746" y="47"/>
                    </a:lnTo>
                    <a:lnTo>
                      <a:pt x="3747" y="47"/>
                    </a:lnTo>
                    <a:lnTo>
                      <a:pt x="3749" y="47"/>
                    </a:lnTo>
                    <a:lnTo>
                      <a:pt x="3750" y="47"/>
                    </a:lnTo>
                    <a:lnTo>
                      <a:pt x="3752" y="47"/>
                    </a:lnTo>
                    <a:lnTo>
                      <a:pt x="3753" y="47"/>
                    </a:lnTo>
                    <a:lnTo>
                      <a:pt x="3755" y="47"/>
                    </a:lnTo>
                    <a:lnTo>
                      <a:pt x="3756" y="47"/>
                    </a:lnTo>
                    <a:lnTo>
                      <a:pt x="3758" y="46"/>
                    </a:lnTo>
                    <a:lnTo>
                      <a:pt x="3759" y="46"/>
                    </a:lnTo>
                    <a:lnTo>
                      <a:pt x="3761" y="46"/>
                    </a:lnTo>
                    <a:lnTo>
                      <a:pt x="3762" y="45"/>
                    </a:lnTo>
                    <a:lnTo>
                      <a:pt x="3764" y="45"/>
                    </a:lnTo>
                    <a:lnTo>
                      <a:pt x="3765" y="44"/>
                    </a:lnTo>
                    <a:lnTo>
                      <a:pt x="3767" y="43"/>
                    </a:lnTo>
                    <a:lnTo>
                      <a:pt x="3768" y="43"/>
                    </a:lnTo>
                    <a:lnTo>
                      <a:pt x="3770" y="42"/>
                    </a:lnTo>
                    <a:lnTo>
                      <a:pt x="3771" y="41"/>
                    </a:lnTo>
                    <a:lnTo>
                      <a:pt x="3773" y="41"/>
                    </a:lnTo>
                    <a:lnTo>
                      <a:pt x="3775" y="40"/>
                    </a:lnTo>
                    <a:lnTo>
                      <a:pt x="3776" y="40"/>
                    </a:lnTo>
                    <a:lnTo>
                      <a:pt x="3777" y="39"/>
                    </a:lnTo>
                    <a:lnTo>
                      <a:pt x="3779" y="39"/>
                    </a:lnTo>
                    <a:lnTo>
                      <a:pt x="3781" y="38"/>
                    </a:lnTo>
                    <a:lnTo>
                      <a:pt x="3782" y="38"/>
                    </a:lnTo>
                    <a:lnTo>
                      <a:pt x="3783" y="37"/>
                    </a:lnTo>
                    <a:lnTo>
                      <a:pt x="3785" y="37"/>
                    </a:lnTo>
                    <a:lnTo>
                      <a:pt x="3787" y="36"/>
                    </a:lnTo>
                    <a:lnTo>
                      <a:pt x="3788" y="36"/>
                    </a:lnTo>
                    <a:lnTo>
                      <a:pt x="3790" y="36"/>
                    </a:lnTo>
                    <a:lnTo>
                      <a:pt x="3791" y="36"/>
                    </a:lnTo>
                    <a:lnTo>
                      <a:pt x="3793" y="36"/>
                    </a:lnTo>
                    <a:lnTo>
                      <a:pt x="3794" y="37"/>
                    </a:lnTo>
                    <a:lnTo>
                      <a:pt x="3796" y="37"/>
                    </a:lnTo>
                    <a:lnTo>
                      <a:pt x="3797" y="38"/>
                    </a:lnTo>
                    <a:lnTo>
                      <a:pt x="3799" y="38"/>
                    </a:lnTo>
                    <a:lnTo>
                      <a:pt x="3800" y="39"/>
                    </a:lnTo>
                    <a:lnTo>
                      <a:pt x="3802" y="39"/>
                    </a:lnTo>
                    <a:lnTo>
                      <a:pt x="3803" y="40"/>
                    </a:lnTo>
                    <a:lnTo>
                      <a:pt x="3804" y="40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3" name="Freeform 121">
                <a:extLst>
                  <a:ext uri="{FF2B5EF4-FFF2-40B4-BE49-F238E27FC236}">
                    <a16:creationId xmlns:a16="http://schemas.microsoft.com/office/drawing/2014/main" id="{3DB26A1D-6AAA-48F7-A923-353DACFF1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798275"/>
                <a:ext cx="6038850" cy="165100"/>
              </a:xfrm>
              <a:custGeom>
                <a:avLst/>
                <a:gdLst>
                  <a:gd name="T0" fmla="*/ 60 w 3804"/>
                  <a:gd name="T1" fmla="*/ 32 h 104"/>
                  <a:gd name="T2" fmla="*/ 121 w 3804"/>
                  <a:gd name="T3" fmla="*/ 53 h 104"/>
                  <a:gd name="T4" fmla="*/ 182 w 3804"/>
                  <a:gd name="T5" fmla="*/ 69 h 104"/>
                  <a:gd name="T6" fmla="*/ 242 w 3804"/>
                  <a:gd name="T7" fmla="*/ 82 h 104"/>
                  <a:gd name="T8" fmla="*/ 303 w 3804"/>
                  <a:gd name="T9" fmla="*/ 77 h 104"/>
                  <a:gd name="T10" fmla="*/ 364 w 3804"/>
                  <a:gd name="T11" fmla="*/ 69 h 104"/>
                  <a:gd name="T12" fmla="*/ 425 w 3804"/>
                  <a:gd name="T13" fmla="*/ 58 h 104"/>
                  <a:gd name="T14" fmla="*/ 486 w 3804"/>
                  <a:gd name="T15" fmla="*/ 73 h 104"/>
                  <a:gd name="T16" fmla="*/ 547 w 3804"/>
                  <a:gd name="T17" fmla="*/ 71 h 104"/>
                  <a:gd name="T18" fmla="*/ 608 w 3804"/>
                  <a:gd name="T19" fmla="*/ 76 h 104"/>
                  <a:gd name="T20" fmla="*/ 668 w 3804"/>
                  <a:gd name="T21" fmla="*/ 76 h 104"/>
                  <a:gd name="T22" fmla="*/ 729 w 3804"/>
                  <a:gd name="T23" fmla="*/ 64 h 104"/>
                  <a:gd name="T24" fmla="*/ 790 w 3804"/>
                  <a:gd name="T25" fmla="*/ 70 h 104"/>
                  <a:gd name="T26" fmla="*/ 851 w 3804"/>
                  <a:gd name="T27" fmla="*/ 82 h 104"/>
                  <a:gd name="T28" fmla="*/ 912 w 3804"/>
                  <a:gd name="T29" fmla="*/ 4 h 104"/>
                  <a:gd name="T30" fmla="*/ 973 w 3804"/>
                  <a:gd name="T31" fmla="*/ 14 h 104"/>
                  <a:gd name="T32" fmla="*/ 1033 w 3804"/>
                  <a:gd name="T33" fmla="*/ 14 h 104"/>
                  <a:gd name="T34" fmla="*/ 1094 w 3804"/>
                  <a:gd name="T35" fmla="*/ 25 h 104"/>
                  <a:gd name="T36" fmla="*/ 1155 w 3804"/>
                  <a:gd name="T37" fmla="*/ 35 h 104"/>
                  <a:gd name="T38" fmla="*/ 1216 w 3804"/>
                  <a:gd name="T39" fmla="*/ 34 h 104"/>
                  <a:gd name="T40" fmla="*/ 1277 w 3804"/>
                  <a:gd name="T41" fmla="*/ 72 h 104"/>
                  <a:gd name="T42" fmla="*/ 1338 w 3804"/>
                  <a:gd name="T43" fmla="*/ 64 h 104"/>
                  <a:gd name="T44" fmla="*/ 1399 w 3804"/>
                  <a:gd name="T45" fmla="*/ 66 h 104"/>
                  <a:gd name="T46" fmla="*/ 1459 w 3804"/>
                  <a:gd name="T47" fmla="*/ 64 h 104"/>
                  <a:gd name="T48" fmla="*/ 1520 w 3804"/>
                  <a:gd name="T49" fmla="*/ 51 h 104"/>
                  <a:gd name="T50" fmla="*/ 1581 w 3804"/>
                  <a:gd name="T51" fmla="*/ 54 h 104"/>
                  <a:gd name="T52" fmla="*/ 1642 w 3804"/>
                  <a:gd name="T53" fmla="*/ 47 h 104"/>
                  <a:gd name="T54" fmla="*/ 1703 w 3804"/>
                  <a:gd name="T55" fmla="*/ 53 h 104"/>
                  <a:gd name="T56" fmla="*/ 1764 w 3804"/>
                  <a:gd name="T57" fmla="*/ 64 h 104"/>
                  <a:gd name="T58" fmla="*/ 1824 w 3804"/>
                  <a:gd name="T59" fmla="*/ 84 h 104"/>
                  <a:gd name="T60" fmla="*/ 1885 w 3804"/>
                  <a:gd name="T61" fmla="*/ 63 h 104"/>
                  <a:gd name="T62" fmla="*/ 1946 w 3804"/>
                  <a:gd name="T63" fmla="*/ 57 h 104"/>
                  <a:gd name="T64" fmla="*/ 2007 w 3804"/>
                  <a:gd name="T65" fmla="*/ 55 h 104"/>
                  <a:gd name="T66" fmla="*/ 2068 w 3804"/>
                  <a:gd name="T67" fmla="*/ 64 h 104"/>
                  <a:gd name="T68" fmla="*/ 2129 w 3804"/>
                  <a:gd name="T69" fmla="*/ 49 h 104"/>
                  <a:gd name="T70" fmla="*/ 2190 w 3804"/>
                  <a:gd name="T71" fmla="*/ 50 h 104"/>
                  <a:gd name="T72" fmla="*/ 2250 w 3804"/>
                  <a:gd name="T73" fmla="*/ 36 h 104"/>
                  <a:gd name="T74" fmla="*/ 2311 w 3804"/>
                  <a:gd name="T75" fmla="*/ 36 h 104"/>
                  <a:gd name="T76" fmla="*/ 2372 w 3804"/>
                  <a:gd name="T77" fmla="*/ 48 h 104"/>
                  <a:gd name="T78" fmla="*/ 2433 w 3804"/>
                  <a:gd name="T79" fmla="*/ 48 h 104"/>
                  <a:gd name="T80" fmla="*/ 2494 w 3804"/>
                  <a:gd name="T81" fmla="*/ 67 h 104"/>
                  <a:gd name="T82" fmla="*/ 2555 w 3804"/>
                  <a:gd name="T83" fmla="*/ 69 h 104"/>
                  <a:gd name="T84" fmla="*/ 2616 w 3804"/>
                  <a:gd name="T85" fmla="*/ 73 h 104"/>
                  <a:gd name="T86" fmla="*/ 2676 w 3804"/>
                  <a:gd name="T87" fmla="*/ 65 h 104"/>
                  <a:gd name="T88" fmla="*/ 2737 w 3804"/>
                  <a:gd name="T89" fmla="*/ 54 h 104"/>
                  <a:gd name="T90" fmla="*/ 2798 w 3804"/>
                  <a:gd name="T91" fmla="*/ 55 h 104"/>
                  <a:gd name="T92" fmla="*/ 2859 w 3804"/>
                  <a:gd name="T93" fmla="*/ 51 h 104"/>
                  <a:gd name="T94" fmla="*/ 2920 w 3804"/>
                  <a:gd name="T95" fmla="*/ 59 h 104"/>
                  <a:gd name="T96" fmla="*/ 2981 w 3804"/>
                  <a:gd name="T97" fmla="*/ 65 h 104"/>
                  <a:gd name="T98" fmla="*/ 3041 w 3804"/>
                  <a:gd name="T99" fmla="*/ 69 h 104"/>
                  <a:gd name="T100" fmla="*/ 3102 w 3804"/>
                  <a:gd name="T101" fmla="*/ 59 h 104"/>
                  <a:gd name="T102" fmla="*/ 3163 w 3804"/>
                  <a:gd name="T103" fmla="*/ 47 h 104"/>
                  <a:gd name="T104" fmla="*/ 3224 w 3804"/>
                  <a:gd name="T105" fmla="*/ 41 h 104"/>
                  <a:gd name="T106" fmla="*/ 3285 w 3804"/>
                  <a:gd name="T107" fmla="*/ 64 h 104"/>
                  <a:gd name="T108" fmla="*/ 3345 w 3804"/>
                  <a:gd name="T109" fmla="*/ 65 h 104"/>
                  <a:gd name="T110" fmla="*/ 3407 w 3804"/>
                  <a:gd name="T111" fmla="*/ 71 h 104"/>
                  <a:gd name="T112" fmla="*/ 3467 w 3804"/>
                  <a:gd name="T113" fmla="*/ 88 h 104"/>
                  <a:gd name="T114" fmla="*/ 3528 w 3804"/>
                  <a:gd name="T115" fmla="*/ 100 h 104"/>
                  <a:gd name="T116" fmla="*/ 3589 w 3804"/>
                  <a:gd name="T117" fmla="*/ 98 h 104"/>
                  <a:gd name="T118" fmla="*/ 3650 w 3804"/>
                  <a:gd name="T119" fmla="*/ 37 h 104"/>
                  <a:gd name="T120" fmla="*/ 3710 w 3804"/>
                  <a:gd name="T121" fmla="*/ 49 h 104"/>
                  <a:gd name="T122" fmla="*/ 3771 w 3804"/>
                  <a:gd name="T123" fmla="*/ 50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04">
                    <a:moveTo>
                      <a:pt x="0" y="32"/>
                    </a:moveTo>
                    <a:lnTo>
                      <a:pt x="2" y="30"/>
                    </a:lnTo>
                    <a:lnTo>
                      <a:pt x="4" y="29"/>
                    </a:lnTo>
                    <a:lnTo>
                      <a:pt x="5" y="29"/>
                    </a:lnTo>
                    <a:lnTo>
                      <a:pt x="7" y="28"/>
                    </a:lnTo>
                    <a:lnTo>
                      <a:pt x="8" y="27"/>
                    </a:lnTo>
                    <a:lnTo>
                      <a:pt x="10" y="26"/>
                    </a:lnTo>
                    <a:lnTo>
                      <a:pt x="11" y="25"/>
                    </a:lnTo>
                    <a:lnTo>
                      <a:pt x="13" y="24"/>
                    </a:lnTo>
                    <a:lnTo>
                      <a:pt x="14" y="24"/>
                    </a:lnTo>
                    <a:lnTo>
                      <a:pt x="16" y="23"/>
                    </a:lnTo>
                    <a:lnTo>
                      <a:pt x="17" y="22"/>
                    </a:lnTo>
                    <a:lnTo>
                      <a:pt x="19" y="22"/>
                    </a:lnTo>
                    <a:lnTo>
                      <a:pt x="21" y="22"/>
                    </a:lnTo>
                    <a:lnTo>
                      <a:pt x="22" y="21"/>
                    </a:lnTo>
                    <a:lnTo>
                      <a:pt x="23" y="21"/>
                    </a:lnTo>
                    <a:lnTo>
                      <a:pt x="25" y="21"/>
                    </a:lnTo>
                    <a:lnTo>
                      <a:pt x="27" y="21"/>
                    </a:lnTo>
                    <a:lnTo>
                      <a:pt x="28" y="21"/>
                    </a:lnTo>
                    <a:lnTo>
                      <a:pt x="29" y="21"/>
                    </a:lnTo>
                    <a:lnTo>
                      <a:pt x="31" y="21"/>
                    </a:lnTo>
                    <a:lnTo>
                      <a:pt x="33" y="21"/>
                    </a:lnTo>
                    <a:lnTo>
                      <a:pt x="34" y="22"/>
                    </a:lnTo>
                    <a:lnTo>
                      <a:pt x="36" y="22"/>
                    </a:lnTo>
                    <a:lnTo>
                      <a:pt x="37" y="22"/>
                    </a:lnTo>
                    <a:lnTo>
                      <a:pt x="39" y="23"/>
                    </a:lnTo>
                    <a:lnTo>
                      <a:pt x="40" y="24"/>
                    </a:lnTo>
                    <a:lnTo>
                      <a:pt x="42" y="24"/>
                    </a:lnTo>
                    <a:lnTo>
                      <a:pt x="43" y="25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7"/>
                    </a:lnTo>
                    <a:lnTo>
                      <a:pt x="49" y="28"/>
                    </a:lnTo>
                    <a:lnTo>
                      <a:pt x="51" y="28"/>
                    </a:lnTo>
                    <a:lnTo>
                      <a:pt x="52" y="29"/>
                    </a:lnTo>
                    <a:lnTo>
                      <a:pt x="54" y="29"/>
                    </a:lnTo>
                    <a:lnTo>
                      <a:pt x="55" y="30"/>
                    </a:lnTo>
                    <a:lnTo>
                      <a:pt x="57" y="30"/>
                    </a:lnTo>
                    <a:lnTo>
                      <a:pt x="58" y="31"/>
                    </a:lnTo>
                    <a:lnTo>
                      <a:pt x="60" y="32"/>
                    </a:lnTo>
                    <a:lnTo>
                      <a:pt x="61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4"/>
                    </a:lnTo>
                    <a:lnTo>
                      <a:pt x="71" y="34"/>
                    </a:lnTo>
                    <a:lnTo>
                      <a:pt x="72" y="34"/>
                    </a:lnTo>
                    <a:lnTo>
                      <a:pt x="74" y="34"/>
                    </a:lnTo>
                    <a:lnTo>
                      <a:pt x="75" y="34"/>
                    </a:lnTo>
                    <a:lnTo>
                      <a:pt x="77" y="34"/>
                    </a:lnTo>
                    <a:lnTo>
                      <a:pt x="78" y="34"/>
                    </a:lnTo>
                    <a:lnTo>
                      <a:pt x="80" y="34"/>
                    </a:lnTo>
                    <a:lnTo>
                      <a:pt x="81" y="35"/>
                    </a:lnTo>
                    <a:lnTo>
                      <a:pt x="83" y="35"/>
                    </a:lnTo>
                    <a:lnTo>
                      <a:pt x="84" y="35"/>
                    </a:lnTo>
                    <a:lnTo>
                      <a:pt x="86" y="35"/>
                    </a:lnTo>
                    <a:lnTo>
                      <a:pt x="87" y="35"/>
                    </a:lnTo>
                    <a:lnTo>
                      <a:pt x="89" y="35"/>
                    </a:lnTo>
                    <a:lnTo>
                      <a:pt x="90" y="36"/>
                    </a:lnTo>
                    <a:lnTo>
                      <a:pt x="92" y="36"/>
                    </a:lnTo>
                    <a:lnTo>
                      <a:pt x="94" y="36"/>
                    </a:lnTo>
                    <a:lnTo>
                      <a:pt x="95" y="37"/>
                    </a:lnTo>
                    <a:lnTo>
                      <a:pt x="96" y="38"/>
                    </a:lnTo>
                    <a:lnTo>
                      <a:pt x="98" y="38"/>
                    </a:lnTo>
                    <a:lnTo>
                      <a:pt x="100" y="39"/>
                    </a:lnTo>
                    <a:lnTo>
                      <a:pt x="101" y="39"/>
                    </a:lnTo>
                    <a:lnTo>
                      <a:pt x="102" y="40"/>
                    </a:lnTo>
                    <a:lnTo>
                      <a:pt x="104" y="41"/>
                    </a:lnTo>
                    <a:lnTo>
                      <a:pt x="106" y="42"/>
                    </a:lnTo>
                    <a:lnTo>
                      <a:pt x="107" y="43"/>
                    </a:lnTo>
                    <a:lnTo>
                      <a:pt x="109" y="44"/>
                    </a:lnTo>
                    <a:lnTo>
                      <a:pt x="110" y="45"/>
                    </a:lnTo>
                    <a:lnTo>
                      <a:pt x="112" y="46"/>
                    </a:lnTo>
                    <a:lnTo>
                      <a:pt x="113" y="47"/>
                    </a:lnTo>
                    <a:lnTo>
                      <a:pt x="115" y="48"/>
                    </a:lnTo>
                    <a:lnTo>
                      <a:pt x="116" y="50"/>
                    </a:lnTo>
                    <a:lnTo>
                      <a:pt x="118" y="51"/>
                    </a:lnTo>
                    <a:lnTo>
                      <a:pt x="119" y="52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4" y="55"/>
                    </a:lnTo>
                    <a:lnTo>
                      <a:pt x="125" y="57"/>
                    </a:lnTo>
                    <a:lnTo>
                      <a:pt x="127" y="58"/>
                    </a:lnTo>
                    <a:lnTo>
                      <a:pt x="128" y="59"/>
                    </a:lnTo>
                    <a:lnTo>
                      <a:pt x="130" y="60"/>
                    </a:lnTo>
                    <a:lnTo>
                      <a:pt x="131" y="60"/>
                    </a:lnTo>
                    <a:lnTo>
                      <a:pt x="133" y="61"/>
                    </a:lnTo>
                    <a:lnTo>
                      <a:pt x="134" y="62"/>
                    </a:lnTo>
                    <a:lnTo>
                      <a:pt x="136" y="63"/>
                    </a:lnTo>
                    <a:lnTo>
                      <a:pt x="138" y="64"/>
                    </a:lnTo>
                    <a:lnTo>
                      <a:pt x="139" y="64"/>
                    </a:lnTo>
                    <a:lnTo>
                      <a:pt x="140" y="65"/>
                    </a:lnTo>
                    <a:lnTo>
                      <a:pt x="142" y="65"/>
                    </a:lnTo>
                    <a:lnTo>
                      <a:pt x="144" y="66"/>
                    </a:lnTo>
                    <a:lnTo>
                      <a:pt x="145" y="66"/>
                    </a:lnTo>
                    <a:lnTo>
                      <a:pt x="147" y="66"/>
                    </a:lnTo>
                    <a:lnTo>
                      <a:pt x="148" y="67"/>
                    </a:lnTo>
                    <a:lnTo>
                      <a:pt x="150" y="67"/>
                    </a:lnTo>
                    <a:lnTo>
                      <a:pt x="151" y="67"/>
                    </a:lnTo>
                    <a:lnTo>
                      <a:pt x="153" y="67"/>
                    </a:lnTo>
                    <a:lnTo>
                      <a:pt x="154" y="67"/>
                    </a:lnTo>
                    <a:lnTo>
                      <a:pt x="156" y="67"/>
                    </a:lnTo>
                    <a:lnTo>
                      <a:pt x="157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7"/>
                    </a:lnTo>
                    <a:lnTo>
                      <a:pt x="163" y="67"/>
                    </a:lnTo>
                    <a:lnTo>
                      <a:pt x="165" y="67"/>
                    </a:lnTo>
                    <a:lnTo>
                      <a:pt x="167" y="67"/>
                    </a:lnTo>
                    <a:lnTo>
                      <a:pt x="168" y="67"/>
                    </a:lnTo>
                    <a:lnTo>
                      <a:pt x="169" y="67"/>
                    </a:lnTo>
                    <a:lnTo>
                      <a:pt x="171" y="67"/>
                    </a:lnTo>
                    <a:lnTo>
                      <a:pt x="173" y="67"/>
                    </a:lnTo>
                    <a:lnTo>
                      <a:pt x="174" y="67"/>
                    </a:lnTo>
                    <a:lnTo>
                      <a:pt x="176" y="67"/>
                    </a:lnTo>
                    <a:lnTo>
                      <a:pt x="177" y="68"/>
                    </a:lnTo>
                    <a:lnTo>
                      <a:pt x="179" y="68"/>
                    </a:lnTo>
                    <a:lnTo>
                      <a:pt x="180" y="68"/>
                    </a:lnTo>
                    <a:lnTo>
                      <a:pt x="182" y="69"/>
                    </a:lnTo>
                    <a:lnTo>
                      <a:pt x="183" y="69"/>
                    </a:lnTo>
                    <a:lnTo>
                      <a:pt x="185" y="70"/>
                    </a:lnTo>
                    <a:lnTo>
                      <a:pt x="186" y="70"/>
                    </a:lnTo>
                    <a:lnTo>
                      <a:pt x="188" y="71"/>
                    </a:lnTo>
                    <a:lnTo>
                      <a:pt x="189" y="71"/>
                    </a:lnTo>
                    <a:lnTo>
                      <a:pt x="191" y="72"/>
                    </a:lnTo>
                    <a:lnTo>
                      <a:pt x="192" y="72"/>
                    </a:lnTo>
                    <a:lnTo>
                      <a:pt x="194" y="73"/>
                    </a:lnTo>
                    <a:lnTo>
                      <a:pt x="195" y="74"/>
                    </a:lnTo>
                    <a:lnTo>
                      <a:pt x="197" y="75"/>
                    </a:lnTo>
                    <a:lnTo>
                      <a:pt x="198" y="75"/>
                    </a:lnTo>
                    <a:lnTo>
                      <a:pt x="200" y="76"/>
                    </a:lnTo>
                    <a:lnTo>
                      <a:pt x="201" y="77"/>
                    </a:lnTo>
                    <a:lnTo>
                      <a:pt x="203" y="77"/>
                    </a:lnTo>
                    <a:lnTo>
                      <a:pt x="204" y="78"/>
                    </a:lnTo>
                    <a:lnTo>
                      <a:pt x="206" y="79"/>
                    </a:lnTo>
                    <a:lnTo>
                      <a:pt x="207" y="79"/>
                    </a:lnTo>
                    <a:lnTo>
                      <a:pt x="209" y="80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7" y="83"/>
                    </a:lnTo>
                    <a:lnTo>
                      <a:pt x="218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6" y="85"/>
                    </a:lnTo>
                    <a:lnTo>
                      <a:pt x="227" y="85"/>
                    </a:lnTo>
                    <a:lnTo>
                      <a:pt x="229" y="85"/>
                    </a:lnTo>
                    <a:lnTo>
                      <a:pt x="230" y="85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5" y="84"/>
                    </a:lnTo>
                    <a:lnTo>
                      <a:pt x="236" y="84"/>
                    </a:lnTo>
                    <a:lnTo>
                      <a:pt x="238" y="83"/>
                    </a:lnTo>
                    <a:lnTo>
                      <a:pt x="240" y="83"/>
                    </a:lnTo>
                    <a:lnTo>
                      <a:pt x="241" y="82"/>
                    </a:lnTo>
                    <a:lnTo>
                      <a:pt x="242" y="82"/>
                    </a:lnTo>
                    <a:lnTo>
                      <a:pt x="244" y="81"/>
                    </a:lnTo>
                    <a:lnTo>
                      <a:pt x="246" y="80"/>
                    </a:lnTo>
                    <a:lnTo>
                      <a:pt x="247" y="79"/>
                    </a:lnTo>
                    <a:lnTo>
                      <a:pt x="249" y="79"/>
                    </a:lnTo>
                    <a:lnTo>
                      <a:pt x="250" y="78"/>
                    </a:lnTo>
                    <a:lnTo>
                      <a:pt x="252" y="77"/>
                    </a:lnTo>
                    <a:lnTo>
                      <a:pt x="253" y="76"/>
                    </a:lnTo>
                    <a:lnTo>
                      <a:pt x="255" y="76"/>
                    </a:lnTo>
                    <a:lnTo>
                      <a:pt x="256" y="75"/>
                    </a:lnTo>
                    <a:lnTo>
                      <a:pt x="258" y="74"/>
                    </a:lnTo>
                    <a:lnTo>
                      <a:pt x="259" y="73"/>
                    </a:lnTo>
                    <a:lnTo>
                      <a:pt x="261" y="72"/>
                    </a:lnTo>
                    <a:lnTo>
                      <a:pt x="262" y="72"/>
                    </a:lnTo>
                    <a:lnTo>
                      <a:pt x="264" y="71"/>
                    </a:lnTo>
                    <a:lnTo>
                      <a:pt x="265" y="71"/>
                    </a:lnTo>
                    <a:lnTo>
                      <a:pt x="267" y="70"/>
                    </a:lnTo>
                    <a:lnTo>
                      <a:pt x="268" y="70"/>
                    </a:lnTo>
                    <a:lnTo>
                      <a:pt x="270" y="70"/>
                    </a:lnTo>
                    <a:lnTo>
                      <a:pt x="271" y="69"/>
                    </a:lnTo>
                    <a:lnTo>
                      <a:pt x="273" y="69"/>
                    </a:lnTo>
                    <a:lnTo>
                      <a:pt x="274" y="69"/>
                    </a:lnTo>
                    <a:lnTo>
                      <a:pt x="276" y="69"/>
                    </a:lnTo>
                    <a:lnTo>
                      <a:pt x="278" y="69"/>
                    </a:lnTo>
                    <a:lnTo>
                      <a:pt x="279" y="69"/>
                    </a:lnTo>
                    <a:lnTo>
                      <a:pt x="280" y="70"/>
                    </a:lnTo>
                    <a:lnTo>
                      <a:pt x="282" y="70"/>
                    </a:lnTo>
                    <a:lnTo>
                      <a:pt x="284" y="70"/>
                    </a:lnTo>
                    <a:lnTo>
                      <a:pt x="285" y="71"/>
                    </a:lnTo>
                    <a:lnTo>
                      <a:pt x="286" y="71"/>
                    </a:lnTo>
                    <a:lnTo>
                      <a:pt x="288" y="71"/>
                    </a:lnTo>
                    <a:lnTo>
                      <a:pt x="290" y="72"/>
                    </a:lnTo>
                    <a:lnTo>
                      <a:pt x="291" y="73"/>
                    </a:lnTo>
                    <a:lnTo>
                      <a:pt x="293" y="73"/>
                    </a:lnTo>
                    <a:lnTo>
                      <a:pt x="294" y="74"/>
                    </a:lnTo>
                    <a:lnTo>
                      <a:pt x="296" y="74"/>
                    </a:lnTo>
                    <a:lnTo>
                      <a:pt x="297" y="75"/>
                    </a:lnTo>
                    <a:lnTo>
                      <a:pt x="299" y="76"/>
                    </a:lnTo>
                    <a:lnTo>
                      <a:pt x="300" y="76"/>
                    </a:lnTo>
                    <a:lnTo>
                      <a:pt x="302" y="76"/>
                    </a:lnTo>
                    <a:lnTo>
                      <a:pt x="303" y="77"/>
                    </a:lnTo>
                    <a:lnTo>
                      <a:pt x="305" y="77"/>
                    </a:lnTo>
                    <a:lnTo>
                      <a:pt x="307" y="77"/>
                    </a:lnTo>
                    <a:lnTo>
                      <a:pt x="308" y="78"/>
                    </a:lnTo>
                    <a:lnTo>
                      <a:pt x="309" y="78"/>
                    </a:lnTo>
                    <a:lnTo>
                      <a:pt x="311" y="78"/>
                    </a:lnTo>
                    <a:lnTo>
                      <a:pt x="313" y="78"/>
                    </a:lnTo>
                    <a:lnTo>
                      <a:pt x="314" y="78"/>
                    </a:lnTo>
                    <a:lnTo>
                      <a:pt x="315" y="77"/>
                    </a:lnTo>
                    <a:lnTo>
                      <a:pt x="317" y="77"/>
                    </a:lnTo>
                    <a:lnTo>
                      <a:pt x="319" y="77"/>
                    </a:lnTo>
                    <a:lnTo>
                      <a:pt x="320" y="77"/>
                    </a:lnTo>
                    <a:lnTo>
                      <a:pt x="322" y="76"/>
                    </a:lnTo>
                    <a:lnTo>
                      <a:pt x="323" y="76"/>
                    </a:lnTo>
                    <a:lnTo>
                      <a:pt x="325" y="75"/>
                    </a:lnTo>
                    <a:lnTo>
                      <a:pt x="326" y="75"/>
                    </a:lnTo>
                    <a:lnTo>
                      <a:pt x="328" y="75"/>
                    </a:lnTo>
                    <a:lnTo>
                      <a:pt x="329" y="74"/>
                    </a:lnTo>
                    <a:lnTo>
                      <a:pt x="331" y="73"/>
                    </a:lnTo>
                    <a:lnTo>
                      <a:pt x="332" y="73"/>
                    </a:lnTo>
                    <a:lnTo>
                      <a:pt x="334" y="72"/>
                    </a:lnTo>
                    <a:lnTo>
                      <a:pt x="335" y="72"/>
                    </a:lnTo>
                    <a:lnTo>
                      <a:pt x="337" y="72"/>
                    </a:lnTo>
                    <a:lnTo>
                      <a:pt x="338" y="71"/>
                    </a:lnTo>
                    <a:lnTo>
                      <a:pt x="340" y="71"/>
                    </a:lnTo>
                    <a:lnTo>
                      <a:pt x="341" y="71"/>
                    </a:lnTo>
                    <a:lnTo>
                      <a:pt x="343" y="70"/>
                    </a:lnTo>
                    <a:lnTo>
                      <a:pt x="344" y="70"/>
                    </a:lnTo>
                    <a:lnTo>
                      <a:pt x="346" y="70"/>
                    </a:lnTo>
                    <a:lnTo>
                      <a:pt x="347" y="70"/>
                    </a:lnTo>
                    <a:lnTo>
                      <a:pt x="349" y="70"/>
                    </a:lnTo>
                    <a:lnTo>
                      <a:pt x="351" y="70"/>
                    </a:lnTo>
                    <a:lnTo>
                      <a:pt x="352" y="70"/>
                    </a:lnTo>
                    <a:lnTo>
                      <a:pt x="353" y="70"/>
                    </a:lnTo>
                    <a:lnTo>
                      <a:pt x="355" y="70"/>
                    </a:lnTo>
                    <a:lnTo>
                      <a:pt x="357" y="70"/>
                    </a:lnTo>
                    <a:lnTo>
                      <a:pt x="358" y="69"/>
                    </a:lnTo>
                    <a:lnTo>
                      <a:pt x="359" y="69"/>
                    </a:lnTo>
                    <a:lnTo>
                      <a:pt x="361" y="69"/>
                    </a:lnTo>
                    <a:lnTo>
                      <a:pt x="363" y="69"/>
                    </a:lnTo>
                    <a:lnTo>
                      <a:pt x="364" y="69"/>
                    </a:lnTo>
                    <a:lnTo>
                      <a:pt x="366" y="69"/>
                    </a:lnTo>
                    <a:lnTo>
                      <a:pt x="367" y="69"/>
                    </a:lnTo>
                    <a:lnTo>
                      <a:pt x="369" y="69"/>
                    </a:lnTo>
                    <a:lnTo>
                      <a:pt x="370" y="68"/>
                    </a:lnTo>
                    <a:lnTo>
                      <a:pt x="372" y="68"/>
                    </a:lnTo>
                    <a:lnTo>
                      <a:pt x="373" y="67"/>
                    </a:lnTo>
                    <a:lnTo>
                      <a:pt x="375" y="67"/>
                    </a:lnTo>
                    <a:lnTo>
                      <a:pt x="376" y="66"/>
                    </a:lnTo>
                    <a:lnTo>
                      <a:pt x="378" y="66"/>
                    </a:lnTo>
                    <a:lnTo>
                      <a:pt x="380" y="65"/>
                    </a:lnTo>
                    <a:lnTo>
                      <a:pt x="381" y="65"/>
                    </a:lnTo>
                    <a:lnTo>
                      <a:pt x="382" y="64"/>
                    </a:lnTo>
                    <a:lnTo>
                      <a:pt x="384" y="63"/>
                    </a:lnTo>
                    <a:lnTo>
                      <a:pt x="386" y="63"/>
                    </a:lnTo>
                    <a:lnTo>
                      <a:pt x="387" y="61"/>
                    </a:lnTo>
                    <a:lnTo>
                      <a:pt x="388" y="61"/>
                    </a:lnTo>
                    <a:lnTo>
                      <a:pt x="390" y="60"/>
                    </a:lnTo>
                    <a:lnTo>
                      <a:pt x="392" y="59"/>
                    </a:lnTo>
                    <a:lnTo>
                      <a:pt x="393" y="58"/>
                    </a:lnTo>
                    <a:lnTo>
                      <a:pt x="395" y="58"/>
                    </a:lnTo>
                    <a:lnTo>
                      <a:pt x="396" y="57"/>
                    </a:lnTo>
                    <a:lnTo>
                      <a:pt x="398" y="56"/>
                    </a:lnTo>
                    <a:lnTo>
                      <a:pt x="399" y="55"/>
                    </a:lnTo>
                    <a:lnTo>
                      <a:pt x="401" y="55"/>
                    </a:lnTo>
                    <a:lnTo>
                      <a:pt x="402" y="54"/>
                    </a:lnTo>
                    <a:lnTo>
                      <a:pt x="404" y="54"/>
                    </a:lnTo>
                    <a:lnTo>
                      <a:pt x="405" y="54"/>
                    </a:lnTo>
                    <a:lnTo>
                      <a:pt x="407" y="53"/>
                    </a:lnTo>
                    <a:lnTo>
                      <a:pt x="408" y="53"/>
                    </a:lnTo>
                    <a:lnTo>
                      <a:pt x="410" y="53"/>
                    </a:lnTo>
                    <a:lnTo>
                      <a:pt x="411" y="53"/>
                    </a:lnTo>
                    <a:lnTo>
                      <a:pt x="413" y="53"/>
                    </a:lnTo>
                    <a:lnTo>
                      <a:pt x="414" y="54"/>
                    </a:lnTo>
                    <a:lnTo>
                      <a:pt x="416" y="54"/>
                    </a:lnTo>
                    <a:lnTo>
                      <a:pt x="417" y="54"/>
                    </a:lnTo>
                    <a:lnTo>
                      <a:pt x="419" y="55"/>
                    </a:lnTo>
                    <a:lnTo>
                      <a:pt x="420" y="55"/>
                    </a:lnTo>
                    <a:lnTo>
                      <a:pt x="422" y="56"/>
                    </a:lnTo>
                    <a:lnTo>
                      <a:pt x="424" y="57"/>
                    </a:lnTo>
                    <a:lnTo>
                      <a:pt x="425" y="58"/>
                    </a:lnTo>
                    <a:lnTo>
                      <a:pt x="426" y="58"/>
                    </a:lnTo>
                    <a:lnTo>
                      <a:pt x="428" y="59"/>
                    </a:lnTo>
                    <a:lnTo>
                      <a:pt x="430" y="60"/>
                    </a:lnTo>
                    <a:lnTo>
                      <a:pt x="431" y="61"/>
                    </a:lnTo>
                    <a:lnTo>
                      <a:pt x="433" y="62"/>
                    </a:lnTo>
                    <a:lnTo>
                      <a:pt x="434" y="63"/>
                    </a:lnTo>
                    <a:lnTo>
                      <a:pt x="436" y="64"/>
                    </a:lnTo>
                    <a:lnTo>
                      <a:pt x="437" y="65"/>
                    </a:lnTo>
                    <a:lnTo>
                      <a:pt x="439" y="66"/>
                    </a:lnTo>
                    <a:lnTo>
                      <a:pt x="440" y="67"/>
                    </a:lnTo>
                    <a:lnTo>
                      <a:pt x="442" y="68"/>
                    </a:lnTo>
                    <a:lnTo>
                      <a:pt x="443" y="69"/>
                    </a:lnTo>
                    <a:lnTo>
                      <a:pt x="445" y="69"/>
                    </a:lnTo>
                    <a:lnTo>
                      <a:pt x="446" y="70"/>
                    </a:lnTo>
                    <a:lnTo>
                      <a:pt x="448" y="71"/>
                    </a:lnTo>
                    <a:lnTo>
                      <a:pt x="449" y="71"/>
                    </a:lnTo>
                    <a:lnTo>
                      <a:pt x="451" y="72"/>
                    </a:lnTo>
                    <a:lnTo>
                      <a:pt x="453" y="73"/>
                    </a:lnTo>
                    <a:lnTo>
                      <a:pt x="454" y="73"/>
                    </a:lnTo>
                    <a:lnTo>
                      <a:pt x="455" y="73"/>
                    </a:lnTo>
                    <a:lnTo>
                      <a:pt x="457" y="74"/>
                    </a:lnTo>
                    <a:lnTo>
                      <a:pt x="459" y="74"/>
                    </a:lnTo>
                    <a:lnTo>
                      <a:pt x="460" y="75"/>
                    </a:lnTo>
                    <a:lnTo>
                      <a:pt x="461" y="75"/>
                    </a:lnTo>
                    <a:lnTo>
                      <a:pt x="463" y="75"/>
                    </a:lnTo>
                    <a:lnTo>
                      <a:pt x="465" y="75"/>
                    </a:lnTo>
                    <a:lnTo>
                      <a:pt x="466" y="75"/>
                    </a:lnTo>
                    <a:lnTo>
                      <a:pt x="468" y="75"/>
                    </a:lnTo>
                    <a:lnTo>
                      <a:pt x="469" y="75"/>
                    </a:lnTo>
                    <a:lnTo>
                      <a:pt x="470" y="75"/>
                    </a:lnTo>
                    <a:lnTo>
                      <a:pt x="472" y="75"/>
                    </a:lnTo>
                    <a:lnTo>
                      <a:pt x="474" y="75"/>
                    </a:lnTo>
                    <a:lnTo>
                      <a:pt x="475" y="75"/>
                    </a:lnTo>
                    <a:lnTo>
                      <a:pt x="477" y="75"/>
                    </a:lnTo>
                    <a:lnTo>
                      <a:pt x="478" y="75"/>
                    </a:lnTo>
                    <a:lnTo>
                      <a:pt x="480" y="74"/>
                    </a:lnTo>
                    <a:lnTo>
                      <a:pt x="481" y="74"/>
                    </a:lnTo>
                    <a:lnTo>
                      <a:pt x="483" y="74"/>
                    </a:lnTo>
                    <a:lnTo>
                      <a:pt x="484" y="74"/>
                    </a:lnTo>
                    <a:lnTo>
                      <a:pt x="486" y="73"/>
                    </a:lnTo>
                    <a:lnTo>
                      <a:pt x="487" y="73"/>
                    </a:lnTo>
                    <a:lnTo>
                      <a:pt x="489" y="73"/>
                    </a:lnTo>
                    <a:lnTo>
                      <a:pt x="490" y="73"/>
                    </a:lnTo>
                    <a:lnTo>
                      <a:pt x="492" y="72"/>
                    </a:lnTo>
                    <a:lnTo>
                      <a:pt x="493" y="72"/>
                    </a:lnTo>
                    <a:lnTo>
                      <a:pt x="495" y="72"/>
                    </a:lnTo>
                    <a:lnTo>
                      <a:pt x="497" y="72"/>
                    </a:lnTo>
                    <a:lnTo>
                      <a:pt x="498" y="71"/>
                    </a:lnTo>
                    <a:lnTo>
                      <a:pt x="499" y="71"/>
                    </a:lnTo>
                    <a:lnTo>
                      <a:pt x="501" y="71"/>
                    </a:lnTo>
                    <a:lnTo>
                      <a:pt x="503" y="71"/>
                    </a:lnTo>
                    <a:lnTo>
                      <a:pt x="504" y="70"/>
                    </a:lnTo>
                    <a:lnTo>
                      <a:pt x="506" y="70"/>
                    </a:lnTo>
                    <a:lnTo>
                      <a:pt x="507" y="70"/>
                    </a:lnTo>
                    <a:lnTo>
                      <a:pt x="509" y="70"/>
                    </a:lnTo>
                    <a:lnTo>
                      <a:pt x="510" y="69"/>
                    </a:lnTo>
                    <a:lnTo>
                      <a:pt x="512" y="69"/>
                    </a:lnTo>
                    <a:lnTo>
                      <a:pt x="513" y="69"/>
                    </a:lnTo>
                    <a:lnTo>
                      <a:pt x="515" y="69"/>
                    </a:lnTo>
                    <a:lnTo>
                      <a:pt x="516" y="69"/>
                    </a:lnTo>
                    <a:lnTo>
                      <a:pt x="518" y="69"/>
                    </a:lnTo>
                    <a:lnTo>
                      <a:pt x="519" y="69"/>
                    </a:lnTo>
                    <a:lnTo>
                      <a:pt x="521" y="69"/>
                    </a:lnTo>
                    <a:lnTo>
                      <a:pt x="522" y="68"/>
                    </a:lnTo>
                    <a:lnTo>
                      <a:pt x="524" y="68"/>
                    </a:lnTo>
                    <a:lnTo>
                      <a:pt x="526" y="68"/>
                    </a:lnTo>
                    <a:lnTo>
                      <a:pt x="527" y="68"/>
                    </a:lnTo>
                    <a:lnTo>
                      <a:pt x="528" y="69"/>
                    </a:lnTo>
                    <a:lnTo>
                      <a:pt x="530" y="69"/>
                    </a:lnTo>
                    <a:lnTo>
                      <a:pt x="532" y="69"/>
                    </a:lnTo>
                    <a:lnTo>
                      <a:pt x="533" y="69"/>
                    </a:lnTo>
                    <a:lnTo>
                      <a:pt x="535" y="69"/>
                    </a:lnTo>
                    <a:lnTo>
                      <a:pt x="536" y="69"/>
                    </a:lnTo>
                    <a:lnTo>
                      <a:pt x="537" y="69"/>
                    </a:lnTo>
                    <a:lnTo>
                      <a:pt x="539" y="70"/>
                    </a:lnTo>
                    <a:lnTo>
                      <a:pt x="541" y="70"/>
                    </a:lnTo>
                    <a:lnTo>
                      <a:pt x="542" y="70"/>
                    </a:lnTo>
                    <a:lnTo>
                      <a:pt x="543" y="70"/>
                    </a:lnTo>
                    <a:lnTo>
                      <a:pt x="545" y="71"/>
                    </a:lnTo>
                    <a:lnTo>
                      <a:pt x="547" y="71"/>
                    </a:lnTo>
                    <a:lnTo>
                      <a:pt x="548" y="71"/>
                    </a:lnTo>
                    <a:lnTo>
                      <a:pt x="550" y="72"/>
                    </a:lnTo>
                    <a:lnTo>
                      <a:pt x="551" y="72"/>
                    </a:lnTo>
                    <a:lnTo>
                      <a:pt x="553" y="72"/>
                    </a:lnTo>
                    <a:lnTo>
                      <a:pt x="554" y="73"/>
                    </a:lnTo>
                    <a:lnTo>
                      <a:pt x="556" y="73"/>
                    </a:lnTo>
                    <a:lnTo>
                      <a:pt x="557" y="73"/>
                    </a:lnTo>
                    <a:lnTo>
                      <a:pt x="559" y="74"/>
                    </a:lnTo>
                    <a:lnTo>
                      <a:pt x="560" y="74"/>
                    </a:lnTo>
                    <a:lnTo>
                      <a:pt x="562" y="75"/>
                    </a:lnTo>
                    <a:lnTo>
                      <a:pt x="564" y="75"/>
                    </a:lnTo>
                    <a:lnTo>
                      <a:pt x="565" y="75"/>
                    </a:lnTo>
                    <a:lnTo>
                      <a:pt x="566" y="75"/>
                    </a:lnTo>
                    <a:lnTo>
                      <a:pt x="568" y="75"/>
                    </a:lnTo>
                    <a:lnTo>
                      <a:pt x="570" y="76"/>
                    </a:lnTo>
                    <a:lnTo>
                      <a:pt x="571" y="76"/>
                    </a:lnTo>
                    <a:lnTo>
                      <a:pt x="572" y="76"/>
                    </a:lnTo>
                    <a:lnTo>
                      <a:pt x="574" y="76"/>
                    </a:lnTo>
                    <a:lnTo>
                      <a:pt x="576" y="76"/>
                    </a:lnTo>
                    <a:lnTo>
                      <a:pt x="577" y="76"/>
                    </a:lnTo>
                    <a:lnTo>
                      <a:pt x="579" y="76"/>
                    </a:lnTo>
                    <a:lnTo>
                      <a:pt x="580" y="76"/>
                    </a:lnTo>
                    <a:lnTo>
                      <a:pt x="582" y="76"/>
                    </a:lnTo>
                    <a:lnTo>
                      <a:pt x="583" y="76"/>
                    </a:lnTo>
                    <a:lnTo>
                      <a:pt x="585" y="76"/>
                    </a:lnTo>
                    <a:lnTo>
                      <a:pt x="586" y="76"/>
                    </a:lnTo>
                    <a:lnTo>
                      <a:pt x="588" y="76"/>
                    </a:lnTo>
                    <a:lnTo>
                      <a:pt x="589" y="76"/>
                    </a:lnTo>
                    <a:lnTo>
                      <a:pt x="591" y="76"/>
                    </a:lnTo>
                    <a:lnTo>
                      <a:pt x="592" y="76"/>
                    </a:lnTo>
                    <a:lnTo>
                      <a:pt x="594" y="76"/>
                    </a:lnTo>
                    <a:lnTo>
                      <a:pt x="595" y="76"/>
                    </a:lnTo>
                    <a:lnTo>
                      <a:pt x="597" y="76"/>
                    </a:lnTo>
                    <a:lnTo>
                      <a:pt x="599" y="76"/>
                    </a:lnTo>
                    <a:lnTo>
                      <a:pt x="600" y="76"/>
                    </a:lnTo>
                    <a:lnTo>
                      <a:pt x="601" y="76"/>
                    </a:lnTo>
                    <a:lnTo>
                      <a:pt x="603" y="76"/>
                    </a:lnTo>
                    <a:lnTo>
                      <a:pt x="604" y="76"/>
                    </a:lnTo>
                    <a:lnTo>
                      <a:pt x="606" y="76"/>
                    </a:lnTo>
                    <a:lnTo>
                      <a:pt x="608" y="76"/>
                    </a:lnTo>
                    <a:lnTo>
                      <a:pt x="609" y="76"/>
                    </a:lnTo>
                    <a:lnTo>
                      <a:pt x="610" y="76"/>
                    </a:lnTo>
                    <a:lnTo>
                      <a:pt x="612" y="76"/>
                    </a:lnTo>
                    <a:lnTo>
                      <a:pt x="614" y="76"/>
                    </a:lnTo>
                    <a:lnTo>
                      <a:pt x="615" y="76"/>
                    </a:lnTo>
                    <a:lnTo>
                      <a:pt x="616" y="76"/>
                    </a:lnTo>
                    <a:lnTo>
                      <a:pt x="618" y="76"/>
                    </a:lnTo>
                    <a:lnTo>
                      <a:pt x="620" y="76"/>
                    </a:lnTo>
                    <a:lnTo>
                      <a:pt x="621" y="76"/>
                    </a:lnTo>
                    <a:lnTo>
                      <a:pt x="623" y="76"/>
                    </a:lnTo>
                    <a:lnTo>
                      <a:pt x="624" y="76"/>
                    </a:lnTo>
                    <a:lnTo>
                      <a:pt x="626" y="76"/>
                    </a:lnTo>
                    <a:lnTo>
                      <a:pt x="627" y="76"/>
                    </a:lnTo>
                    <a:lnTo>
                      <a:pt x="629" y="76"/>
                    </a:lnTo>
                    <a:lnTo>
                      <a:pt x="630" y="76"/>
                    </a:lnTo>
                    <a:lnTo>
                      <a:pt x="632" y="76"/>
                    </a:lnTo>
                    <a:lnTo>
                      <a:pt x="633" y="76"/>
                    </a:lnTo>
                    <a:lnTo>
                      <a:pt x="635" y="75"/>
                    </a:lnTo>
                    <a:lnTo>
                      <a:pt x="637" y="75"/>
                    </a:lnTo>
                    <a:lnTo>
                      <a:pt x="638" y="75"/>
                    </a:lnTo>
                    <a:lnTo>
                      <a:pt x="639" y="75"/>
                    </a:lnTo>
                    <a:lnTo>
                      <a:pt x="641" y="75"/>
                    </a:lnTo>
                    <a:lnTo>
                      <a:pt x="643" y="74"/>
                    </a:lnTo>
                    <a:lnTo>
                      <a:pt x="644" y="74"/>
                    </a:lnTo>
                    <a:lnTo>
                      <a:pt x="645" y="74"/>
                    </a:lnTo>
                    <a:lnTo>
                      <a:pt x="647" y="73"/>
                    </a:lnTo>
                    <a:lnTo>
                      <a:pt x="649" y="73"/>
                    </a:lnTo>
                    <a:lnTo>
                      <a:pt x="650" y="73"/>
                    </a:lnTo>
                    <a:lnTo>
                      <a:pt x="652" y="73"/>
                    </a:lnTo>
                    <a:lnTo>
                      <a:pt x="653" y="73"/>
                    </a:lnTo>
                    <a:lnTo>
                      <a:pt x="655" y="73"/>
                    </a:lnTo>
                    <a:lnTo>
                      <a:pt x="656" y="73"/>
                    </a:lnTo>
                    <a:lnTo>
                      <a:pt x="658" y="74"/>
                    </a:lnTo>
                    <a:lnTo>
                      <a:pt x="659" y="74"/>
                    </a:lnTo>
                    <a:lnTo>
                      <a:pt x="661" y="74"/>
                    </a:lnTo>
                    <a:lnTo>
                      <a:pt x="662" y="75"/>
                    </a:lnTo>
                    <a:lnTo>
                      <a:pt x="664" y="75"/>
                    </a:lnTo>
                    <a:lnTo>
                      <a:pt x="666" y="76"/>
                    </a:lnTo>
                    <a:lnTo>
                      <a:pt x="667" y="76"/>
                    </a:lnTo>
                    <a:lnTo>
                      <a:pt x="668" y="76"/>
                    </a:lnTo>
                    <a:lnTo>
                      <a:pt x="670" y="77"/>
                    </a:lnTo>
                    <a:lnTo>
                      <a:pt x="671" y="77"/>
                    </a:lnTo>
                    <a:lnTo>
                      <a:pt x="673" y="78"/>
                    </a:lnTo>
                    <a:lnTo>
                      <a:pt x="674" y="78"/>
                    </a:lnTo>
                    <a:lnTo>
                      <a:pt x="676" y="79"/>
                    </a:lnTo>
                    <a:lnTo>
                      <a:pt x="677" y="79"/>
                    </a:lnTo>
                    <a:lnTo>
                      <a:pt x="679" y="80"/>
                    </a:lnTo>
                    <a:lnTo>
                      <a:pt x="681" y="80"/>
                    </a:lnTo>
                    <a:lnTo>
                      <a:pt x="682" y="81"/>
                    </a:lnTo>
                    <a:lnTo>
                      <a:pt x="683" y="81"/>
                    </a:lnTo>
                    <a:lnTo>
                      <a:pt x="685" y="81"/>
                    </a:lnTo>
                    <a:lnTo>
                      <a:pt x="687" y="81"/>
                    </a:lnTo>
                    <a:lnTo>
                      <a:pt x="688" y="81"/>
                    </a:lnTo>
                    <a:lnTo>
                      <a:pt x="690" y="81"/>
                    </a:lnTo>
                    <a:lnTo>
                      <a:pt x="691" y="81"/>
                    </a:lnTo>
                    <a:lnTo>
                      <a:pt x="693" y="80"/>
                    </a:lnTo>
                    <a:lnTo>
                      <a:pt x="694" y="80"/>
                    </a:lnTo>
                    <a:lnTo>
                      <a:pt x="696" y="79"/>
                    </a:lnTo>
                    <a:lnTo>
                      <a:pt x="697" y="78"/>
                    </a:lnTo>
                    <a:lnTo>
                      <a:pt x="699" y="78"/>
                    </a:lnTo>
                    <a:lnTo>
                      <a:pt x="700" y="77"/>
                    </a:lnTo>
                    <a:lnTo>
                      <a:pt x="702" y="76"/>
                    </a:lnTo>
                    <a:lnTo>
                      <a:pt x="703" y="75"/>
                    </a:lnTo>
                    <a:lnTo>
                      <a:pt x="705" y="74"/>
                    </a:lnTo>
                    <a:lnTo>
                      <a:pt x="706" y="73"/>
                    </a:lnTo>
                    <a:lnTo>
                      <a:pt x="708" y="72"/>
                    </a:lnTo>
                    <a:lnTo>
                      <a:pt x="710" y="71"/>
                    </a:lnTo>
                    <a:lnTo>
                      <a:pt x="711" y="70"/>
                    </a:lnTo>
                    <a:lnTo>
                      <a:pt x="712" y="70"/>
                    </a:lnTo>
                    <a:lnTo>
                      <a:pt x="714" y="69"/>
                    </a:lnTo>
                    <a:lnTo>
                      <a:pt x="716" y="68"/>
                    </a:lnTo>
                    <a:lnTo>
                      <a:pt x="717" y="67"/>
                    </a:lnTo>
                    <a:lnTo>
                      <a:pt x="718" y="66"/>
                    </a:lnTo>
                    <a:lnTo>
                      <a:pt x="720" y="66"/>
                    </a:lnTo>
                    <a:lnTo>
                      <a:pt x="722" y="65"/>
                    </a:lnTo>
                    <a:lnTo>
                      <a:pt x="723" y="65"/>
                    </a:lnTo>
                    <a:lnTo>
                      <a:pt x="725" y="65"/>
                    </a:lnTo>
                    <a:lnTo>
                      <a:pt x="726" y="65"/>
                    </a:lnTo>
                    <a:lnTo>
                      <a:pt x="728" y="64"/>
                    </a:lnTo>
                    <a:lnTo>
                      <a:pt x="729" y="64"/>
                    </a:lnTo>
                    <a:lnTo>
                      <a:pt x="731" y="64"/>
                    </a:lnTo>
                    <a:lnTo>
                      <a:pt x="732" y="65"/>
                    </a:lnTo>
                    <a:lnTo>
                      <a:pt x="734" y="65"/>
                    </a:lnTo>
                    <a:lnTo>
                      <a:pt x="735" y="65"/>
                    </a:lnTo>
                    <a:lnTo>
                      <a:pt x="737" y="66"/>
                    </a:lnTo>
                    <a:lnTo>
                      <a:pt x="738" y="66"/>
                    </a:lnTo>
                    <a:lnTo>
                      <a:pt x="740" y="66"/>
                    </a:lnTo>
                    <a:lnTo>
                      <a:pt x="741" y="67"/>
                    </a:lnTo>
                    <a:lnTo>
                      <a:pt x="743" y="67"/>
                    </a:lnTo>
                    <a:lnTo>
                      <a:pt x="744" y="68"/>
                    </a:lnTo>
                    <a:lnTo>
                      <a:pt x="746" y="68"/>
                    </a:lnTo>
                    <a:lnTo>
                      <a:pt x="747" y="69"/>
                    </a:lnTo>
                    <a:lnTo>
                      <a:pt x="749" y="69"/>
                    </a:lnTo>
                    <a:lnTo>
                      <a:pt x="750" y="69"/>
                    </a:lnTo>
                    <a:lnTo>
                      <a:pt x="752" y="70"/>
                    </a:lnTo>
                    <a:lnTo>
                      <a:pt x="754" y="70"/>
                    </a:lnTo>
                    <a:lnTo>
                      <a:pt x="755" y="70"/>
                    </a:lnTo>
                    <a:lnTo>
                      <a:pt x="756" y="70"/>
                    </a:lnTo>
                    <a:lnTo>
                      <a:pt x="758" y="70"/>
                    </a:lnTo>
                    <a:lnTo>
                      <a:pt x="760" y="70"/>
                    </a:lnTo>
                    <a:lnTo>
                      <a:pt x="761" y="70"/>
                    </a:lnTo>
                    <a:lnTo>
                      <a:pt x="763" y="70"/>
                    </a:lnTo>
                    <a:lnTo>
                      <a:pt x="764" y="70"/>
                    </a:lnTo>
                    <a:lnTo>
                      <a:pt x="766" y="70"/>
                    </a:lnTo>
                    <a:lnTo>
                      <a:pt x="767" y="70"/>
                    </a:lnTo>
                    <a:lnTo>
                      <a:pt x="769" y="70"/>
                    </a:lnTo>
                    <a:lnTo>
                      <a:pt x="770" y="69"/>
                    </a:lnTo>
                    <a:lnTo>
                      <a:pt x="772" y="69"/>
                    </a:lnTo>
                    <a:lnTo>
                      <a:pt x="773" y="69"/>
                    </a:lnTo>
                    <a:lnTo>
                      <a:pt x="775" y="69"/>
                    </a:lnTo>
                    <a:lnTo>
                      <a:pt x="776" y="69"/>
                    </a:lnTo>
                    <a:lnTo>
                      <a:pt x="778" y="69"/>
                    </a:lnTo>
                    <a:lnTo>
                      <a:pt x="779" y="69"/>
                    </a:lnTo>
                    <a:lnTo>
                      <a:pt x="781" y="69"/>
                    </a:lnTo>
                    <a:lnTo>
                      <a:pt x="783" y="69"/>
                    </a:lnTo>
                    <a:lnTo>
                      <a:pt x="784" y="69"/>
                    </a:lnTo>
                    <a:lnTo>
                      <a:pt x="785" y="69"/>
                    </a:lnTo>
                    <a:lnTo>
                      <a:pt x="787" y="69"/>
                    </a:lnTo>
                    <a:lnTo>
                      <a:pt x="789" y="69"/>
                    </a:lnTo>
                    <a:lnTo>
                      <a:pt x="790" y="70"/>
                    </a:lnTo>
                    <a:lnTo>
                      <a:pt x="792" y="70"/>
                    </a:lnTo>
                    <a:lnTo>
                      <a:pt x="793" y="70"/>
                    </a:lnTo>
                    <a:lnTo>
                      <a:pt x="795" y="70"/>
                    </a:lnTo>
                    <a:lnTo>
                      <a:pt x="796" y="70"/>
                    </a:lnTo>
                    <a:lnTo>
                      <a:pt x="798" y="70"/>
                    </a:lnTo>
                    <a:lnTo>
                      <a:pt x="799" y="70"/>
                    </a:lnTo>
                    <a:lnTo>
                      <a:pt x="801" y="70"/>
                    </a:lnTo>
                    <a:lnTo>
                      <a:pt x="802" y="70"/>
                    </a:lnTo>
                    <a:lnTo>
                      <a:pt x="804" y="70"/>
                    </a:lnTo>
                    <a:lnTo>
                      <a:pt x="805" y="70"/>
                    </a:lnTo>
                    <a:lnTo>
                      <a:pt x="807" y="70"/>
                    </a:lnTo>
                    <a:lnTo>
                      <a:pt x="808" y="70"/>
                    </a:lnTo>
                    <a:lnTo>
                      <a:pt x="810" y="69"/>
                    </a:lnTo>
                    <a:lnTo>
                      <a:pt x="811" y="69"/>
                    </a:lnTo>
                    <a:lnTo>
                      <a:pt x="813" y="69"/>
                    </a:lnTo>
                    <a:lnTo>
                      <a:pt x="814" y="69"/>
                    </a:lnTo>
                    <a:lnTo>
                      <a:pt x="816" y="68"/>
                    </a:lnTo>
                    <a:lnTo>
                      <a:pt x="817" y="68"/>
                    </a:lnTo>
                    <a:lnTo>
                      <a:pt x="819" y="68"/>
                    </a:lnTo>
                    <a:lnTo>
                      <a:pt x="820" y="67"/>
                    </a:lnTo>
                    <a:lnTo>
                      <a:pt x="822" y="67"/>
                    </a:lnTo>
                    <a:lnTo>
                      <a:pt x="823" y="67"/>
                    </a:lnTo>
                    <a:lnTo>
                      <a:pt x="825" y="67"/>
                    </a:lnTo>
                    <a:lnTo>
                      <a:pt x="827" y="67"/>
                    </a:lnTo>
                    <a:lnTo>
                      <a:pt x="828" y="68"/>
                    </a:lnTo>
                    <a:lnTo>
                      <a:pt x="829" y="68"/>
                    </a:lnTo>
                    <a:lnTo>
                      <a:pt x="831" y="69"/>
                    </a:lnTo>
                    <a:lnTo>
                      <a:pt x="833" y="69"/>
                    </a:lnTo>
                    <a:lnTo>
                      <a:pt x="834" y="70"/>
                    </a:lnTo>
                    <a:lnTo>
                      <a:pt x="836" y="71"/>
                    </a:lnTo>
                    <a:lnTo>
                      <a:pt x="837" y="72"/>
                    </a:lnTo>
                    <a:lnTo>
                      <a:pt x="839" y="73"/>
                    </a:lnTo>
                    <a:lnTo>
                      <a:pt x="840" y="74"/>
                    </a:lnTo>
                    <a:lnTo>
                      <a:pt x="842" y="75"/>
                    </a:lnTo>
                    <a:lnTo>
                      <a:pt x="843" y="76"/>
                    </a:lnTo>
                    <a:lnTo>
                      <a:pt x="845" y="77"/>
                    </a:lnTo>
                    <a:lnTo>
                      <a:pt x="846" y="79"/>
                    </a:lnTo>
                    <a:lnTo>
                      <a:pt x="848" y="80"/>
                    </a:lnTo>
                    <a:lnTo>
                      <a:pt x="849" y="81"/>
                    </a:lnTo>
                    <a:lnTo>
                      <a:pt x="851" y="82"/>
                    </a:lnTo>
                    <a:lnTo>
                      <a:pt x="852" y="83"/>
                    </a:lnTo>
                    <a:lnTo>
                      <a:pt x="854" y="84"/>
                    </a:lnTo>
                    <a:lnTo>
                      <a:pt x="856" y="85"/>
                    </a:lnTo>
                    <a:lnTo>
                      <a:pt x="857" y="85"/>
                    </a:lnTo>
                    <a:lnTo>
                      <a:pt x="858" y="85"/>
                    </a:lnTo>
                    <a:lnTo>
                      <a:pt x="860" y="85"/>
                    </a:lnTo>
                    <a:lnTo>
                      <a:pt x="862" y="85"/>
                    </a:lnTo>
                    <a:lnTo>
                      <a:pt x="863" y="84"/>
                    </a:lnTo>
                    <a:lnTo>
                      <a:pt x="865" y="83"/>
                    </a:lnTo>
                    <a:lnTo>
                      <a:pt x="866" y="82"/>
                    </a:lnTo>
                    <a:lnTo>
                      <a:pt x="868" y="81"/>
                    </a:lnTo>
                    <a:lnTo>
                      <a:pt x="869" y="79"/>
                    </a:lnTo>
                    <a:lnTo>
                      <a:pt x="871" y="77"/>
                    </a:lnTo>
                    <a:lnTo>
                      <a:pt x="872" y="74"/>
                    </a:lnTo>
                    <a:lnTo>
                      <a:pt x="874" y="71"/>
                    </a:lnTo>
                    <a:lnTo>
                      <a:pt x="875" y="68"/>
                    </a:lnTo>
                    <a:lnTo>
                      <a:pt x="877" y="65"/>
                    </a:lnTo>
                    <a:lnTo>
                      <a:pt x="878" y="61"/>
                    </a:lnTo>
                    <a:lnTo>
                      <a:pt x="880" y="58"/>
                    </a:lnTo>
                    <a:lnTo>
                      <a:pt x="881" y="54"/>
                    </a:lnTo>
                    <a:lnTo>
                      <a:pt x="883" y="50"/>
                    </a:lnTo>
                    <a:lnTo>
                      <a:pt x="884" y="46"/>
                    </a:lnTo>
                    <a:lnTo>
                      <a:pt x="886" y="42"/>
                    </a:lnTo>
                    <a:lnTo>
                      <a:pt x="887" y="39"/>
                    </a:lnTo>
                    <a:lnTo>
                      <a:pt x="889" y="35"/>
                    </a:lnTo>
                    <a:lnTo>
                      <a:pt x="890" y="31"/>
                    </a:lnTo>
                    <a:lnTo>
                      <a:pt x="892" y="28"/>
                    </a:lnTo>
                    <a:lnTo>
                      <a:pt x="894" y="24"/>
                    </a:lnTo>
                    <a:lnTo>
                      <a:pt x="895" y="21"/>
                    </a:lnTo>
                    <a:lnTo>
                      <a:pt x="896" y="18"/>
                    </a:lnTo>
                    <a:lnTo>
                      <a:pt x="898" y="16"/>
                    </a:lnTo>
                    <a:lnTo>
                      <a:pt x="900" y="13"/>
                    </a:lnTo>
                    <a:lnTo>
                      <a:pt x="901" y="11"/>
                    </a:lnTo>
                    <a:lnTo>
                      <a:pt x="902" y="9"/>
                    </a:lnTo>
                    <a:lnTo>
                      <a:pt x="904" y="8"/>
                    </a:lnTo>
                    <a:lnTo>
                      <a:pt x="906" y="7"/>
                    </a:lnTo>
                    <a:lnTo>
                      <a:pt x="907" y="6"/>
                    </a:lnTo>
                    <a:lnTo>
                      <a:pt x="909" y="5"/>
                    </a:lnTo>
                    <a:lnTo>
                      <a:pt x="910" y="5"/>
                    </a:lnTo>
                    <a:lnTo>
                      <a:pt x="912" y="4"/>
                    </a:lnTo>
                    <a:lnTo>
                      <a:pt x="913" y="5"/>
                    </a:lnTo>
                    <a:lnTo>
                      <a:pt x="915" y="5"/>
                    </a:lnTo>
                    <a:lnTo>
                      <a:pt x="916" y="5"/>
                    </a:lnTo>
                    <a:lnTo>
                      <a:pt x="918" y="6"/>
                    </a:lnTo>
                    <a:lnTo>
                      <a:pt x="919" y="7"/>
                    </a:lnTo>
                    <a:lnTo>
                      <a:pt x="921" y="7"/>
                    </a:lnTo>
                    <a:lnTo>
                      <a:pt x="923" y="8"/>
                    </a:lnTo>
                    <a:lnTo>
                      <a:pt x="924" y="9"/>
                    </a:lnTo>
                    <a:lnTo>
                      <a:pt x="925" y="10"/>
                    </a:lnTo>
                    <a:lnTo>
                      <a:pt x="927" y="11"/>
                    </a:lnTo>
                    <a:lnTo>
                      <a:pt x="929" y="11"/>
                    </a:lnTo>
                    <a:lnTo>
                      <a:pt x="930" y="12"/>
                    </a:lnTo>
                    <a:lnTo>
                      <a:pt x="931" y="13"/>
                    </a:lnTo>
                    <a:lnTo>
                      <a:pt x="933" y="14"/>
                    </a:lnTo>
                    <a:lnTo>
                      <a:pt x="935" y="14"/>
                    </a:lnTo>
                    <a:lnTo>
                      <a:pt x="936" y="15"/>
                    </a:lnTo>
                    <a:lnTo>
                      <a:pt x="938" y="15"/>
                    </a:lnTo>
                    <a:lnTo>
                      <a:pt x="939" y="15"/>
                    </a:lnTo>
                    <a:lnTo>
                      <a:pt x="941" y="15"/>
                    </a:lnTo>
                    <a:lnTo>
                      <a:pt x="942" y="16"/>
                    </a:lnTo>
                    <a:lnTo>
                      <a:pt x="944" y="16"/>
                    </a:lnTo>
                    <a:lnTo>
                      <a:pt x="945" y="16"/>
                    </a:lnTo>
                    <a:lnTo>
                      <a:pt x="947" y="15"/>
                    </a:lnTo>
                    <a:lnTo>
                      <a:pt x="948" y="15"/>
                    </a:lnTo>
                    <a:lnTo>
                      <a:pt x="950" y="15"/>
                    </a:lnTo>
                    <a:lnTo>
                      <a:pt x="951" y="15"/>
                    </a:lnTo>
                    <a:lnTo>
                      <a:pt x="953" y="15"/>
                    </a:lnTo>
                    <a:lnTo>
                      <a:pt x="954" y="15"/>
                    </a:lnTo>
                    <a:lnTo>
                      <a:pt x="956" y="15"/>
                    </a:lnTo>
                    <a:lnTo>
                      <a:pt x="957" y="14"/>
                    </a:lnTo>
                    <a:lnTo>
                      <a:pt x="959" y="14"/>
                    </a:lnTo>
                    <a:lnTo>
                      <a:pt x="960" y="14"/>
                    </a:lnTo>
                    <a:lnTo>
                      <a:pt x="962" y="14"/>
                    </a:lnTo>
                    <a:lnTo>
                      <a:pt x="963" y="14"/>
                    </a:lnTo>
                    <a:lnTo>
                      <a:pt x="965" y="14"/>
                    </a:lnTo>
                    <a:lnTo>
                      <a:pt x="967" y="14"/>
                    </a:lnTo>
                    <a:lnTo>
                      <a:pt x="968" y="14"/>
                    </a:lnTo>
                    <a:lnTo>
                      <a:pt x="969" y="14"/>
                    </a:lnTo>
                    <a:lnTo>
                      <a:pt x="971" y="14"/>
                    </a:lnTo>
                    <a:lnTo>
                      <a:pt x="973" y="14"/>
                    </a:lnTo>
                    <a:lnTo>
                      <a:pt x="974" y="13"/>
                    </a:lnTo>
                    <a:lnTo>
                      <a:pt x="975" y="13"/>
                    </a:lnTo>
                    <a:lnTo>
                      <a:pt x="977" y="13"/>
                    </a:lnTo>
                    <a:lnTo>
                      <a:pt x="979" y="12"/>
                    </a:lnTo>
                    <a:lnTo>
                      <a:pt x="980" y="12"/>
                    </a:lnTo>
                    <a:lnTo>
                      <a:pt x="982" y="12"/>
                    </a:lnTo>
                    <a:lnTo>
                      <a:pt x="983" y="11"/>
                    </a:lnTo>
                    <a:lnTo>
                      <a:pt x="985" y="11"/>
                    </a:lnTo>
                    <a:lnTo>
                      <a:pt x="986" y="10"/>
                    </a:lnTo>
                    <a:lnTo>
                      <a:pt x="988" y="9"/>
                    </a:lnTo>
                    <a:lnTo>
                      <a:pt x="989" y="9"/>
                    </a:lnTo>
                    <a:lnTo>
                      <a:pt x="991" y="8"/>
                    </a:lnTo>
                    <a:lnTo>
                      <a:pt x="992" y="7"/>
                    </a:lnTo>
                    <a:lnTo>
                      <a:pt x="994" y="6"/>
                    </a:lnTo>
                    <a:lnTo>
                      <a:pt x="996" y="5"/>
                    </a:lnTo>
                    <a:lnTo>
                      <a:pt x="997" y="4"/>
                    </a:lnTo>
                    <a:lnTo>
                      <a:pt x="998" y="4"/>
                    </a:lnTo>
                    <a:lnTo>
                      <a:pt x="1000" y="3"/>
                    </a:lnTo>
                    <a:lnTo>
                      <a:pt x="1002" y="2"/>
                    </a:lnTo>
                    <a:lnTo>
                      <a:pt x="1003" y="2"/>
                    </a:lnTo>
                    <a:lnTo>
                      <a:pt x="1004" y="1"/>
                    </a:lnTo>
                    <a:lnTo>
                      <a:pt x="1006" y="1"/>
                    </a:lnTo>
                    <a:lnTo>
                      <a:pt x="1008" y="0"/>
                    </a:lnTo>
                    <a:lnTo>
                      <a:pt x="1009" y="0"/>
                    </a:lnTo>
                    <a:lnTo>
                      <a:pt x="1011" y="0"/>
                    </a:lnTo>
                    <a:lnTo>
                      <a:pt x="1012" y="0"/>
                    </a:lnTo>
                    <a:lnTo>
                      <a:pt x="1014" y="0"/>
                    </a:lnTo>
                    <a:lnTo>
                      <a:pt x="1015" y="1"/>
                    </a:lnTo>
                    <a:lnTo>
                      <a:pt x="1017" y="1"/>
                    </a:lnTo>
                    <a:lnTo>
                      <a:pt x="1018" y="2"/>
                    </a:lnTo>
                    <a:lnTo>
                      <a:pt x="1020" y="3"/>
                    </a:lnTo>
                    <a:lnTo>
                      <a:pt x="1021" y="3"/>
                    </a:lnTo>
                    <a:lnTo>
                      <a:pt x="1023" y="4"/>
                    </a:lnTo>
                    <a:lnTo>
                      <a:pt x="1024" y="5"/>
                    </a:lnTo>
                    <a:lnTo>
                      <a:pt x="1026" y="7"/>
                    </a:lnTo>
                    <a:lnTo>
                      <a:pt x="1027" y="8"/>
                    </a:lnTo>
                    <a:lnTo>
                      <a:pt x="1029" y="9"/>
                    </a:lnTo>
                    <a:lnTo>
                      <a:pt x="1030" y="11"/>
                    </a:lnTo>
                    <a:lnTo>
                      <a:pt x="1032" y="12"/>
                    </a:lnTo>
                    <a:lnTo>
                      <a:pt x="1033" y="14"/>
                    </a:lnTo>
                    <a:lnTo>
                      <a:pt x="1035" y="15"/>
                    </a:lnTo>
                    <a:lnTo>
                      <a:pt x="1036" y="16"/>
                    </a:lnTo>
                    <a:lnTo>
                      <a:pt x="1038" y="17"/>
                    </a:lnTo>
                    <a:lnTo>
                      <a:pt x="1040" y="18"/>
                    </a:lnTo>
                    <a:lnTo>
                      <a:pt x="1041" y="19"/>
                    </a:lnTo>
                    <a:lnTo>
                      <a:pt x="1042" y="20"/>
                    </a:lnTo>
                    <a:lnTo>
                      <a:pt x="1044" y="21"/>
                    </a:lnTo>
                    <a:lnTo>
                      <a:pt x="1046" y="22"/>
                    </a:lnTo>
                    <a:lnTo>
                      <a:pt x="1047" y="22"/>
                    </a:lnTo>
                    <a:lnTo>
                      <a:pt x="1049" y="23"/>
                    </a:lnTo>
                    <a:lnTo>
                      <a:pt x="1050" y="23"/>
                    </a:lnTo>
                    <a:lnTo>
                      <a:pt x="1052" y="23"/>
                    </a:lnTo>
                    <a:lnTo>
                      <a:pt x="1053" y="23"/>
                    </a:lnTo>
                    <a:lnTo>
                      <a:pt x="1055" y="23"/>
                    </a:lnTo>
                    <a:lnTo>
                      <a:pt x="1056" y="23"/>
                    </a:lnTo>
                    <a:lnTo>
                      <a:pt x="1058" y="23"/>
                    </a:lnTo>
                    <a:lnTo>
                      <a:pt x="1059" y="23"/>
                    </a:lnTo>
                    <a:lnTo>
                      <a:pt x="1061" y="23"/>
                    </a:lnTo>
                    <a:lnTo>
                      <a:pt x="1062" y="22"/>
                    </a:lnTo>
                    <a:lnTo>
                      <a:pt x="1064" y="22"/>
                    </a:lnTo>
                    <a:lnTo>
                      <a:pt x="1065" y="22"/>
                    </a:lnTo>
                    <a:lnTo>
                      <a:pt x="1067" y="22"/>
                    </a:lnTo>
                    <a:lnTo>
                      <a:pt x="1069" y="21"/>
                    </a:lnTo>
                    <a:lnTo>
                      <a:pt x="1070" y="21"/>
                    </a:lnTo>
                    <a:lnTo>
                      <a:pt x="1071" y="21"/>
                    </a:lnTo>
                    <a:lnTo>
                      <a:pt x="1073" y="21"/>
                    </a:lnTo>
                    <a:lnTo>
                      <a:pt x="1075" y="21"/>
                    </a:lnTo>
                    <a:lnTo>
                      <a:pt x="1076" y="21"/>
                    </a:lnTo>
                    <a:lnTo>
                      <a:pt x="1077" y="21"/>
                    </a:lnTo>
                    <a:lnTo>
                      <a:pt x="1079" y="21"/>
                    </a:lnTo>
                    <a:lnTo>
                      <a:pt x="1081" y="22"/>
                    </a:lnTo>
                    <a:lnTo>
                      <a:pt x="1082" y="22"/>
                    </a:lnTo>
                    <a:lnTo>
                      <a:pt x="1084" y="22"/>
                    </a:lnTo>
                    <a:lnTo>
                      <a:pt x="1085" y="22"/>
                    </a:lnTo>
                    <a:lnTo>
                      <a:pt x="1087" y="23"/>
                    </a:lnTo>
                    <a:lnTo>
                      <a:pt x="1088" y="23"/>
                    </a:lnTo>
                    <a:lnTo>
                      <a:pt x="1090" y="24"/>
                    </a:lnTo>
                    <a:lnTo>
                      <a:pt x="1091" y="24"/>
                    </a:lnTo>
                    <a:lnTo>
                      <a:pt x="1093" y="24"/>
                    </a:lnTo>
                    <a:lnTo>
                      <a:pt x="1094" y="25"/>
                    </a:lnTo>
                    <a:lnTo>
                      <a:pt x="1096" y="25"/>
                    </a:lnTo>
                    <a:lnTo>
                      <a:pt x="1097" y="26"/>
                    </a:lnTo>
                    <a:lnTo>
                      <a:pt x="1099" y="26"/>
                    </a:lnTo>
                    <a:lnTo>
                      <a:pt x="1100" y="26"/>
                    </a:lnTo>
                    <a:lnTo>
                      <a:pt x="1102" y="26"/>
                    </a:lnTo>
                    <a:lnTo>
                      <a:pt x="1103" y="26"/>
                    </a:lnTo>
                    <a:lnTo>
                      <a:pt x="1105" y="26"/>
                    </a:lnTo>
                    <a:lnTo>
                      <a:pt x="1106" y="26"/>
                    </a:lnTo>
                    <a:lnTo>
                      <a:pt x="1108" y="26"/>
                    </a:lnTo>
                    <a:lnTo>
                      <a:pt x="1109" y="26"/>
                    </a:lnTo>
                    <a:lnTo>
                      <a:pt x="1111" y="26"/>
                    </a:lnTo>
                    <a:lnTo>
                      <a:pt x="1113" y="26"/>
                    </a:lnTo>
                    <a:lnTo>
                      <a:pt x="1114" y="26"/>
                    </a:lnTo>
                    <a:lnTo>
                      <a:pt x="1115" y="26"/>
                    </a:lnTo>
                    <a:lnTo>
                      <a:pt x="1117" y="26"/>
                    </a:lnTo>
                    <a:lnTo>
                      <a:pt x="1119" y="25"/>
                    </a:lnTo>
                    <a:lnTo>
                      <a:pt x="1120" y="25"/>
                    </a:lnTo>
                    <a:lnTo>
                      <a:pt x="1122" y="25"/>
                    </a:lnTo>
                    <a:lnTo>
                      <a:pt x="1123" y="25"/>
                    </a:lnTo>
                    <a:lnTo>
                      <a:pt x="1125" y="25"/>
                    </a:lnTo>
                    <a:lnTo>
                      <a:pt x="1126" y="25"/>
                    </a:lnTo>
                    <a:lnTo>
                      <a:pt x="1128" y="25"/>
                    </a:lnTo>
                    <a:lnTo>
                      <a:pt x="1129" y="26"/>
                    </a:lnTo>
                    <a:lnTo>
                      <a:pt x="1131" y="26"/>
                    </a:lnTo>
                    <a:lnTo>
                      <a:pt x="1132" y="26"/>
                    </a:lnTo>
                    <a:lnTo>
                      <a:pt x="1134" y="26"/>
                    </a:lnTo>
                    <a:lnTo>
                      <a:pt x="1135" y="27"/>
                    </a:lnTo>
                    <a:lnTo>
                      <a:pt x="1137" y="27"/>
                    </a:lnTo>
                    <a:lnTo>
                      <a:pt x="1138" y="28"/>
                    </a:lnTo>
                    <a:lnTo>
                      <a:pt x="1140" y="29"/>
                    </a:lnTo>
                    <a:lnTo>
                      <a:pt x="1142" y="29"/>
                    </a:lnTo>
                    <a:lnTo>
                      <a:pt x="1143" y="30"/>
                    </a:lnTo>
                    <a:lnTo>
                      <a:pt x="1144" y="30"/>
                    </a:lnTo>
                    <a:lnTo>
                      <a:pt x="1146" y="31"/>
                    </a:lnTo>
                    <a:lnTo>
                      <a:pt x="1148" y="32"/>
                    </a:lnTo>
                    <a:lnTo>
                      <a:pt x="1149" y="33"/>
                    </a:lnTo>
                    <a:lnTo>
                      <a:pt x="1151" y="33"/>
                    </a:lnTo>
                    <a:lnTo>
                      <a:pt x="1152" y="34"/>
                    </a:lnTo>
                    <a:lnTo>
                      <a:pt x="1154" y="35"/>
                    </a:lnTo>
                    <a:lnTo>
                      <a:pt x="1155" y="35"/>
                    </a:lnTo>
                    <a:lnTo>
                      <a:pt x="1157" y="36"/>
                    </a:lnTo>
                    <a:lnTo>
                      <a:pt x="1158" y="36"/>
                    </a:lnTo>
                    <a:lnTo>
                      <a:pt x="1160" y="36"/>
                    </a:lnTo>
                    <a:lnTo>
                      <a:pt x="1161" y="37"/>
                    </a:lnTo>
                    <a:lnTo>
                      <a:pt x="1163" y="37"/>
                    </a:lnTo>
                    <a:lnTo>
                      <a:pt x="1164" y="37"/>
                    </a:lnTo>
                    <a:lnTo>
                      <a:pt x="1166" y="37"/>
                    </a:lnTo>
                    <a:lnTo>
                      <a:pt x="1167" y="37"/>
                    </a:lnTo>
                    <a:lnTo>
                      <a:pt x="1169" y="37"/>
                    </a:lnTo>
                    <a:lnTo>
                      <a:pt x="1170" y="37"/>
                    </a:lnTo>
                    <a:lnTo>
                      <a:pt x="1172" y="36"/>
                    </a:lnTo>
                    <a:lnTo>
                      <a:pt x="1173" y="36"/>
                    </a:lnTo>
                    <a:lnTo>
                      <a:pt x="1175" y="36"/>
                    </a:lnTo>
                    <a:lnTo>
                      <a:pt x="1176" y="35"/>
                    </a:lnTo>
                    <a:lnTo>
                      <a:pt x="1178" y="35"/>
                    </a:lnTo>
                    <a:lnTo>
                      <a:pt x="1180" y="35"/>
                    </a:lnTo>
                    <a:lnTo>
                      <a:pt x="1181" y="34"/>
                    </a:lnTo>
                    <a:lnTo>
                      <a:pt x="1182" y="34"/>
                    </a:lnTo>
                    <a:lnTo>
                      <a:pt x="1184" y="33"/>
                    </a:lnTo>
                    <a:lnTo>
                      <a:pt x="1186" y="33"/>
                    </a:lnTo>
                    <a:lnTo>
                      <a:pt x="1187" y="33"/>
                    </a:lnTo>
                    <a:lnTo>
                      <a:pt x="1188" y="32"/>
                    </a:lnTo>
                    <a:lnTo>
                      <a:pt x="1190" y="32"/>
                    </a:lnTo>
                    <a:lnTo>
                      <a:pt x="1192" y="32"/>
                    </a:lnTo>
                    <a:lnTo>
                      <a:pt x="1193" y="32"/>
                    </a:lnTo>
                    <a:lnTo>
                      <a:pt x="1195" y="31"/>
                    </a:lnTo>
                    <a:lnTo>
                      <a:pt x="1196" y="31"/>
                    </a:lnTo>
                    <a:lnTo>
                      <a:pt x="1198" y="31"/>
                    </a:lnTo>
                    <a:lnTo>
                      <a:pt x="1199" y="31"/>
                    </a:lnTo>
                    <a:lnTo>
                      <a:pt x="1201" y="31"/>
                    </a:lnTo>
                    <a:lnTo>
                      <a:pt x="1202" y="31"/>
                    </a:lnTo>
                    <a:lnTo>
                      <a:pt x="1204" y="32"/>
                    </a:lnTo>
                    <a:lnTo>
                      <a:pt x="1205" y="32"/>
                    </a:lnTo>
                    <a:lnTo>
                      <a:pt x="1207" y="32"/>
                    </a:lnTo>
                    <a:lnTo>
                      <a:pt x="1208" y="32"/>
                    </a:lnTo>
                    <a:lnTo>
                      <a:pt x="1210" y="32"/>
                    </a:lnTo>
                    <a:lnTo>
                      <a:pt x="1211" y="33"/>
                    </a:lnTo>
                    <a:lnTo>
                      <a:pt x="1213" y="33"/>
                    </a:lnTo>
                    <a:lnTo>
                      <a:pt x="1215" y="33"/>
                    </a:lnTo>
                    <a:lnTo>
                      <a:pt x="1216" y="34"/>
                    </a:lnTo>
                    <a:lnTo>
                      <a:pt x="1217" y="34"/>
                    </a:lnTo>
                    <a:lnTo>
                      <a:pt x="1219" y="35"/>
                    </a:lnTo>
                    <a:lnTo>
                      <a:pt x="1221" y="35"/>
                    </a:lnTo>
                    <a:lnTo>
                      <a:pt x="1222" y="36"/>
                    </a:lnTo>
                    <a:lnTo>
                      <a:pt x="1224" y="36"/>
                    </a:lnTo>
                    <a:lnTo>
                      <a:pt x="1225" y="37"/>
                    </a:lnTo>
                    <a:lnTo>
                      <a:pt x="1227" y="38"/>
                    </a:lnTo>
                    <a:lnTo>
                      <a:pt x="1228" y="38"/>
                    </a:lnTo>
                    <a:lnTo>
                      <a:pt x="1230" y="39"/>
                    </a:lnTo>
                    <a:lnTo>
                      <a:pt x="1231" y="39"/>
                    </a:lnTo>
                    <a:lnTo>
                      <a:pt x="1233" y="40"/>
                    </a:lnTo>
                    <a:lnTo>
                      <a:pt x="1234" y="41"/>
                    </a:lnTo>
                    <a:lnTo>
                      <a:pt x="1236" y="42"/>
                    </a:lnTo>
                    <a:lnTo>
                      <a:pt x="1237" y="42"/>
                    </a:lnTo>
                    <a:lnTo>
                      <a:pt x="1239" y="44"/>
                    </a:lnTo>
                    <a:lnTo>
                      <a:pt x="1240" y="44"/>
                    </a:lnTo>
                    <a:lnTo>
                      <a:pt x="1242" y="45"/>
                    </a:lnTo>
                    <a:lnTo>
                      <a:pt x="1243" y="46"/>
                    </a:lnTo>
                    <a:lnTo>
                      <a:pt x="1245" y="47"/>
                    </a:lnTo>
                    <a:lnTo>
                      <a:pt x="1246" y="48"/>
                    </a:lnTo>
                    <a:lnTo>
                      <a:pt x="1248" y="50"/>
                    </a:lnTo>
                    <a:lnTo>
                      <a:pt x="1249" y="51"/>
                    </a:lnTo>
                    <a:lnTo>
                      <a:pt x="1251" y="52"/>
                    </a:lnTo>
                    <a:lnTo>
                      <a:pt x="1253" y="53"/>
                    </a:lnTo>
                    <a:lnTo>
                      <a:pt x="1254" y="54"/>
                    </a:lnTo>
                    <a:lnTo>
                      <a:pt x="1255" y="56"/>
                    </a:lnTo>
                    <a:lnTo>
                      <a:pt x="1257" y="57"/>
                    </a:lnTo>
                    <a:lnTo>
                      <a:pt x="1259" y="58"/>
                    </a:lnTo>
                    <a:lnTo>
                      <a:pt x="1260" y="60"/>
                    </a:lnTo>
                    <a:lnTo>
                      <a:pt x="1261" y="61"/>
                    </a:lnTo>
                    <a:lnTo>
                      <a:pt x="1263" y="62"/>
                    </a:lnTo>
                    <a:lnTo>
                      <a:pt x="1265" y="64"/>
                    </a:lnTo>
                    <a:lnTo>
                      <a:pt x="1266" y="65"/>
                    </a:lnTo>
                    <a:lnTo>
                      <a:pt x="1268" y="66"/>
                    </a:lnTo>
                    <a:lnTo>
                      <a:pt x="1269" y="67"/>
                    </a:lnTo>
                    <a:lnTo>
                      <a:pt x="1271" y="68"/>
                    </a:lnTo>
                    <a:lnTo>
                      <a:pt x="1272" y="69"/>
                    </a:lnTo>
                    <a:lnTo>
                      <a:pt x="1274" y="70"/>
                    </a:lnTo>
                    <a:lnTo>
                      <a:pt x="1275" y="71"/>
                    </a:lnTo>
                    <a:lnTo>
                      <a:pt x="1277" y="72"/>
                    </a:lnTo>
                    <a:lnTo>
                      <a:pt x="1278" y="73"/>
                    </a:lnTo>
                    <a:lnTo>
                      <a:pt x="1280" y="73"/>
                    </a:lnTo>
                    <a:lnTo>
                      <a:pt x="1282" y="74"/>
                    </a:lnTo>
                    <a:lnTo>
                      <a:pt x="1283" y="75"/>
                    </a:lnTo>
                    <a:lnTo>
                      <a:pt x="1284" y="75"/>
                    </a:lnTo>
                    <a:lnTo>
                      <a:pt x="1286" y="76"/>
                    </a:lnTo>
                    <a:lnTo>
                      <a:pt x="1288" y="76"/>
                    </a:lnTo>
                    <a:lnTo>
                      <a:pt x="1289" y="77"/>
                    </a:lnTo>
                    <a:lnTo>
                      <a:pt x="1290" y="77"/>
                    </a:lnTo>
                    <a:lnTo>
                      <a:pt x="1292" y="77"/>
                    </a:lnTo>
                    <a:lnTo>
                      <a:pt x="1294" y="77"/>
                    </a:lnTo>
                    <a:lnTo>
                      <a:pt x="1295" y="77"/>
                    </a:lnTo>
                    <a:lnTo>
                      <a:pt x="1297" y="77"/>
                    </a:lnTo>
                    <a:lnTo>
                      <a:pt x="1298" y="77"/>
                    </a:lnTo>
                    <a:lnTo>
                      <a:pt x="1300" y="77"/>
                    </a:lnTo>
                    <a:lnTo>
                      <a:pt x="1301" y="77"/>
                    </a:lnTo>
                    <a:lnTo>
                      <a:pt x="1303" y="77"/>
                    </a:lnTo>
                    <a:lnTo>
                      <a:pt x="1304" y="77"/>
                    </a:lnTo>
                    <a:lnTo>
                      <a:pt x="1306" y="77"/>
                    </a:lnTo>
                    <a:lnTo>
                      <a:pt x="1307" y="76"/>
                    </a:lnTo>
                    <a:lnTo>
                      <a:pt x="1309" y="76"/>
                    </a:lnTo>
                    <a:lnTo>
                      <a:pt x="1310" y="76"/>
                    </a:lnTo>
                    <a:lnTo>
                      <a:pt x="1312" y="75"/>
                    </a:lnTo>
                    <a:lnTo>
                      <a:pt x="1313" y="75"/>
                    </a:lnTo>
                    <a:lnTo>
                      <a:pt x="1315" y="74"/>
                    </a:lnTo>
                    <a:lnTo>
                      <a:pt x="1316" y="74"/>
                    </a:lnTo>
                    <a:lnTo>
                      <a:pt x="1318" y="73"/>
                    </a:lnTo>
                    <a:lnTo>
                      <a:pt x="1319" y="72"/>
                    </a:lnTo>
                    <a:lnTo>
                      <a:pt x="1321" y="72"/>
                    </a:lnTo>
                    <a:lnTo>
                      <a:pt x="1322" y="71"/>
                    </a:lnTo>
                    <a:lnTo>
                      <a:pt x="1324" y="70"/>
                    </a:lnTo>
                    <a:lnTo>
                      <a:pt x="1326" y="70"/>
                    </a:lnTo>
                    <a:lnTo>
                      <a:pt x="1327" y="69"/>
                    </a:lnTo>
                    <a:lnTo>
                      <a:pt x="1328" y="68"/>
                    </a:lnTo>
                    <a:lnTo>
                      <a:pt x="1330" y="67"/>
                    </a:lnTo>
                    <a:lnTo>
                      <a:pt x="1332" y="66"/>
                    </a:lnTo>
                    <a:lnTo>
                      <a:pt x="1333" y="66"/>
                    </a:lnTo>
                    <a:lnTo>
                      <a:pt x="1334" y="65"/>
                    </a:lnTo>
                    <a:lnTo>
                      <a:pt x="1336" y="64"/>
                    </a:lnTo>
                    <a:lnTo>
                      <a:pt x="1338" y="64"/>
                    </a:lnTo>
                    <a:lnTo>
                      <a:pt x="1339" y="63"/>
                    </a:lnTo>
                    <a:lnTo>
                      <a:pt x="1341" y="62"/>
                    </a:lnTo>
                    <a:lnTo>
                      <a:pt x="1342" y="61"/>
                    </a:lnTo>
                    <a:lnTo>
                      <a:pt x="1344" y="60"/>
                    </a:lnTo>
                    <a:lnTo>
                      <a:pt x="1345" y="60"/>
                    </a:lnTo>
                    <a:lnTo>
                      <a:pt x="1347" y="59"/>
                    </a:lnTo>
                    <a:lnTo>
                      <a:pt x="1348" y="59"/>
                    </a:lnTo>
                    <a:lnTo>
                      <a:pt x="1350" y="58"/>
                    </a:lnTo>
                    <a:lnTo>
                      <a:pt x="1351" y="58"/>
                    </a:lnTo>
                    <a:lnTo>
                      <a:pt x="1353" y="58"/>
                    </a:lnTo>
                    <a:lnTo>
                      <a:pt x="1355" y="57"/>
                    </a:lnTo>
                    <a:lnTo>
                      <a:pt x="1356" y="57"/>
                    </a:lnTo>
                    <a:lnTo>
                      <a:pt x="1357" y="57"/>
                    </a:lnTo>
                    <a:lnTo>
                      <a:pt x="1359" y="57"/>
                    </a:lnTo>
                    <a:lnTo>
                      <a:pt x="1361" y="57"/>
                    </a:lnTo>
                    <a:lnTo>
                      <a:pt x="1362" y="57"/>
                    </a:lnTo>
                    <a:lnTo>
                      <a:pt x="1363" y="57"/>
                    </a:lnTo>
                    <a:lnTo>
                      <a:pt x="1365" y="57"/>
                    </a:lnTo>
                    <a:lnTo>
                      <a:pt x="1367" y="57"/>
                    </a:lnTo>
                    <a:lnTo>
                      <a:pt x="1368" y="57"/>
                    </a:lnTo>
                    <a:lnTo>
                      <a:pt x="1370" y="58"/>
                    </a:lnTo>
                    <a:lnTo>
                      <a:pt x="1371" y="58"/>
                    </a:lnTo>
                    <a:lnTo>
                      <a:pt x="1373" y="58"/>
                    </a:lnTo>
                    <a:lnTo>
                      <a:pt x="1374" y="59"/>
                    </a:lnTo>
                    <a:lnTo>
                      <a:pt x="1376" y="59"/>
                    </a:lnTo>
                    <a:lnTo>
                      <a:pt x="1377" y="60"/>
                    </a:lnTo>
                    <a:lnTo>
                      <a:pt x="1379" y="60"/>
                    </a:lnTo>
                    <a:lnTo>
                      <a:pt x="1380" y="61"/>
                    </a:lnTo>
                    <a:lnTo>
                      <a:pt x="1382" y="61"/>
                    </a:lnTo>
                    <a:lnTo>
                      <a:pt x="1383" y="61"/>
                    </a:lnTo>
                    <a:lnTo>
                      <a:pt x="1385" y="62"/>
                    </a:lnTo>
                    <a:lnTo>
                      <a:pt x="1386" y="63"/>
                    </a:lnTo>
                    <a:lnTo>
                      <a:pt x="1388" y="63"/>
                    </a:lnTo>
                    <a:lnTo>
                      <a:pt x="1389" y="64"/>
                    </a:lnTo>
                    <a:lnTo>
                      <a:pt x="1391" y="64"/>
                    </a:lnTo>
                    <a:lnTo>
                      <a:pt x="1392" y="64"/>
                    </a:lnTo>
                    <a:lnTo>
                      <a:pt x="1394" y="65"/>
                    </a:lnTo>
                    <a:lnTo>
                      <a:pt x="1395" y="65"/>
                    </a:lnTo>
                    <a:lnTo>
                      <a:pt x="1397" y="65"/>
                    </a:lnTo>
                    <a:lnTo>
                      <a:pt x="1399" y="66"/>
                    </a:lnTo>
                    <a:lnTo>
                      <a:pt x="1400" y="66"/>
                    </a:lnTo>
                    <a:lnTo>
                      <a:pt x="1401" y="66"/>
                    </a:lnTo>
                    <a:lnTo>
                      <a:pt x="1403" y="66"/>
                    </a:lnTo>
                    <a:lnTo>
                      <a:pt x="1405" y="66"/>
                    </a:lnTo>
                    <a:lnTo>
                      <a:pt x="1406" y="66"/>
                    </a:lnTo>
                    <a:lnTo>
                      <a:pt x="1408" y="66"/>
                    </a:lnTo>
                    <a:lnTo>
                      <a:pt x="1409" y="66"/>
                    </a:lnTo>
                    <a:lnTo>
                      <a:pt x="1411" y="66"/>
                    </a:lnTo>
                    <a:lnTo>
                      <a:pt x="1412" y="66"/>
                    </a:lnTo>
                    <a:lnTo>
                      <a:pt x="1414" y="65"/>
                    </a:lnTo>
                    <a:lnTo>
                      <a:pt x="1415" y="65"/>
                    </a:lnTo>
                    <a:lnTo>
                      <a:pt x="1417" y="65"/>
                    </a:lnTo>
                    <a:lnTo>
                      <a:pt x="1418" y="65"/>
                    </a:lnTo>
                    <a:lnTo>
                      <a:pt x="1420" y="64"/>
                    </a:lnTo>
                    <a:lnTo>
                      <a:pt x="1421" y="64"/>
                    </a:lnTo>
                    <a:lnTo>
                      <a:pt x="1423" y="64"/>
                    </a:lnTo>
                    <a:lnTo>
                      <a:pt x="1424" y="63"/>
                    </a:lnTo>
                    <a:lnTo>
                      <a:pt x="1426" y="63"/>
                    </a:lnTo>
                    <a:lnTo>
                      <a:pt x="1428" y="63"/>
                    </a:lnTo>
                    <a:lnTo>
                      <a:pt x="1429" y="63"/>
                    </a:lnTo>
                    <a:lnTo>
                      <a:pt x="1430" y="62"/>
                    </a:lnTo>
                    <a:lnTo>
                      <a:pt x="1432" y="62"/>
                    </a:lnTo>
                    <a:lnTo>
                      <a:pt x="1434" y="62"/>
                    </a:lnTo>
                    <a:lnTo>
                      <a:pt x="1435" y="62"/>
                    </a:lnTo>
                    <a:lnTo>
                      <a:pt x="1437" y="62"/>
                    </a:lnTo>
                    <a:lnTo>
                      <a:pt x="1438" y="62"/>
                    </a:lnTo>
                    <a:lnTo>
                      <a:pt x="1440" y="62"/>
                    </a:lnTo>
                    <a:lnTo>
                      <a:pt x="1441" y="62"/>
                    </a:lnTo>
                    <a:lnTo>
                      <a:pt x="1443" y="62"/>
                    </a:lnTo>
                    <a:lnTo>
                      <a:pt x="1444" y="62"/>
                    </a:lnTo>
                    <a:lnTo>
                      <a:pt x="1446" y="62"/>
                    </a:lnTo>
                    <a:lnTo>
                      <a:pt x="1447" y="63"/>
                    </a:lnTo>
                    <a:lnTo>
                      <a:pt x="1449" y="63"/>
                    </a:lnTo>
                    <a:lnTo>
                      <a:pt x="1450" y="63"/>
                    </a:lnTo>
                    <a:lnTo>
                      <a:pt x="1452" y="63"/>
                    </a:lnTo>
                    <a:lnTo>
                      <a:pt x="1453" y="63"/>
                    </a:lnTo>
                    <a:lnTo>
                      <a:pt x="1455" y="64"/>
                    </a:lnTo>
                    <a:lnTo>
                      <a:pt x="1456" y="64"/>
                    </a:lnTo>
                    <a:lnTo>
                      <a:pt x="1458" y="64"/>
                    </a:lnTo>
                    <a:lnTo>
                      <a:pt x="1459" y="64"/>
                    </a:lnTo>
                    <a:lnTo>
                      <a:pt x="1461" y="64"/>
                    </a:lnTo>
                    <a:lnTo>
                      <a:pt x="1462" y="65"/>
                    </a:lnTo>
                    <a:lnTo>
                      <a:pt x="1464" y="65"/>
                    </a:lnTo>
                    <a:lnTo>
                      <a:pt x="1465" y="65"/>
                    </a:lnTo>
                    <a:lnTo>
                      <a:pt x="1467" y="65"/>
                    </a:lnTo>
                    <a:lnTo>
                      <a:pt x="1468" y="64"/>
                    </a:lnTo>
                    <a:lnTo>
                      <a:pt x="1470" y="64"/>
                    </a:lnTo>
                    <a:lnTo>
                      <a:pt x="1472" y="64"/>
                    </a:lnTo>
                    <a:lnTo>
                      <a:pt x="1473" y="64"/>
                    </a:lnTo>
                    <a:lnTo>
                      <a:pt x="1474" y="63"/>
                    </a:lnTo>
                    <a:lnTo>
                      <a:pt x="1476" y="63"/>
                    </a:lnTo>
                    <a:lnTo>
                      <a:pt x="1478" y="62"/>
                    </a:lnTo>
                    <a:lnTo>
                      <a:pt x="1479" y="61"/>
                    </a:lnTo>
                    <a:lnTo>
                      <a:pt x="1481" y="60"/>
                    </a:lnTo>
                    <a:lnTo>
                      <a:pt x="1482" y="60"/>
                    </a:lnTo>
                    <a:lnTo>
                      <a:pt x="1484" y="59"/>
                    </a:lnTo>
                    <a:lnTo>
                      <a:pt x="1485" y="58"/>
                    </a:lnTo>
                    <a:lnTo>
                      <a:pt x="1487" y="57"/>
                    </a:lnTo>
                    <a:lnTo>
                      <a:pt x="1488" y="56"/>
                    </a:lnTo>
                    <a:lnTo>
                      <a:pt x="1490" y="55"/>
                    </a:lnTo>
                    <a:lnTo>
                      <a:pt x="1491" y="54"/>
                    </a:lnTo>
                    <a:lnTo>
                      <a:pt x="1493" y="53"/>
                    </a:lnTo>
                    <a:lnTo>
                      <a:pt x="1494" y="53"/>
                    </a:lnTo>
                    <a:lnTo>
                      <a:pt x="1496" y="52"/>
                    </a:lnTo>
                    <a:lnTo>
                      <a:pt x="1497" y="51"/>
                    </a:lnTo>
                    <a:lnTo>
                      <a:pt x="1499" y="51"/>
                    </a:lnTo>
                    <a:lnTo>
                      <a:pt x="1501" y="50"/>
                    </a:lnTo>
                    <a:lnTo>
                      <a:pt x="1502" y="49"/>
                    </a:lnTo>
                    <a:lnTo>
                      <a:pt x="1503" y="49"/>
                    </a:lnTo>
                    <a:lnTo>
                      <a:pt x="1505" y="48"/>
                    </a:lnTo>
                    <a:lnTo>
                      <a:pt x="1507" y="48"/>
                    </a:lnTo>
                    <a:lnTo>
                      <a:pt x="1508" y="48"/>
                    </a:lnTo>
                    <a:lnTo>
                      <a:pt x="1510" y="48"/>
                    </a:lnTo>
                    <a:lnTo>
                      <a:pt x="1511" y="48"/>
                    </a:lnTo>
                    <a:lnTo>
                      <a:pt x="1513" y="48"/>
                    </a:lnTo>
                    <a:lnTo>
                      <a:pt x="1514" y="49"/>
                    </a:lnTo>
                    <a:lnTo>
                      <a:pt x="1516" y="49"/>
                    </a:lnTo>
                    <a:lnTo>
                      <a:pt x="1517" y="50"/>
                    </a:lnTo>
                    <a:lnTo>
                      <a:pt x="1519" y="50"/>
                    </a:lnTo>
                    <a:lnTo>
                      <a:pt x="1520" y="51"/>
                    </a:lnTo>
                    <a:lnTo>
                      <a:pt x="1522" y="51"/>
                    </a:lnTo>
                    <a:lnTo>
                      <a:pt x="1523" y="52"/>
                    </a:lnTo>
                    <a:lnTo>
                      <a:pt x="1525" y="53"/>
                    </a:lnTo>
                    <a:lnTo>
                      <a:pt x="1526" y="53"/>
                    </a:lnTo>
                    <a:lnTo>
                      <a:pt x="1528" y="54"/>
                    </a:lnTo>
                    <a:lnTo>
                      <a:pt x="1529" y="55"/>
                    </a:lnTo>
                    <a:lnTo>
                      <a:pt x="1531" y="55"/>
                    </a:lnTo>
                    <a:lnTo>
                      <a:pt x="1532" y="56"/>
                    </a:lnTo>
                    <a:lnTo>
                      <a:pt x="1534" y="57"/>
                    </a:lnTo>
                    <a:lnTo>
                      <a:pt x="1535" y="57"/>
                    </a:lnTo>
                    <a:lnTo>
                      <a:pt x="1537" y="58"/>
                    </a:lnTo>
                    <a:lnTo>
                      <a:pt x="1539" y="58"/>
                    </a:lnTo>
                    <a:lnTo>
                      <a:pt x="1540" y="58"/>
                    </a:lnTo>
                    <a:lnTo>
                      <a:pt x="1541" y="59"/>
                    </a:lnTo>
                    <a:lnTo>
                      <a:pt x="1543" y="59"/>
                    </a:lnTo>
                    <a:lnTo>
                      <a:pt x="1545" y="59"/>
                    </a:lnTo>
                    <a:lnTo>
                      <a:pt x="1546" y="59"/>
                    </a:lnTo>
                    <a:lnTo>
                      <a:pt x="1547" y="59"/>
                    </a:lnTo>
                    <a:lnTo>
                      <a:pt x="1549" y="59"/>
                    </a:lnTo>
                    <a:lnTo>
                      <a:pt x="1551" y="58"/>
                    </a:lnTo>
                    <a:lnTo>
                      <a:pt x="1552" y="58"/>
                    </a:lnTo>
                    <a:lnTo>
                      <a:pt x="1554" y="58"/>
                    </a:lnTo>
                    <a:lnTo>
                      <a:pt x="1555" y="58"/>
                    </a:lnTo>
                    <a:lnTo>
                      <a:pt x="1557" y="57"/>
                    </a:lnTo>
                    <a:lnTo>
                      <a:pt x="1558" y="57"/>
                    </a:lnTo>
                    <a:lnTo>
                      <a:pt x="1560" y="57"/>
                    </a:lnTo>
                    <a:lnTo>
                      <a:pt x="1561" y="56"/>
                    </a:lnTo>
                    <a:lnTo>
                      <a:pt x="1563" y="55"/>
                    </a:lnTo>
                    <a:lnTo>
                      <a:pt x="1564" y="55"/>
                    </a:lnTo>
                    <a:lnTo>
                      <a:pt x="1566" y="55"/>
                    </a:lnTo>
                    <a:lnTo>
                      <a:pt x="1567" y="54"/>
                    </a:lnTo>
                    <a:lnTo>
                      <a:pt x="1569" y="54"/>
                    </a:lnTo>
                    <a:lnTo>
                      <a:pt x="1570" y="54"/>
                    </a:lnTo>
                    <a:lnTo>
                      <a:pt x="1572" y="54"/>
                    </a:lnTo>
                    <a:lnTo>
                      <a:pt x="1574" y="54"/>
                    </a:lnTo>
                    <a:lnTo>
                      <a:pt x="1575" y="54"/>
                    </a:lnTo>
                    <a:lnTo>
                      <a:pt x="1576" y="54"/>
                    </a:lnTo>
                    <a:lnTo>
                      <a:pt x="1578" y="54"/>
                    </a:lnTo>
                    <a:lnTo>
                      <a:pt x="1580" y="54"/>
                    </a:lnTo>
                    <a:lnTo>
                      <a:pt x="1581" y="54"/>
                    </a:lnTo>
                    <a:lnTo>
                      <a:pt x="1583" y="54"/>
                    </a:lnTo>
                    <a:lnTo>
                      <a:pt x="1584" y="54"/>
                    </a:lnTo>
                    <a:lnTo>
                      <a:pt x="1586" y="54"/>
                    </a:lnTo>
                    <a:lnTo>
                      <a:pt x="1587" y="55"/>
                    </a:lnTo>
                    <a:lnTo>
                      <a:pt x="1589" y="55"/>
                    </a:lnTo>
                    <a:lnTo>
                      <a:pt x="1590" y="55"/>
                    </a:lnTo>
                    <a:lnTo>
                      <a:pt x="1592" y="55"/>
                    </a:lnTo>
                    <a:lnTo>
                      <a:pt x="1593" y="56"/>
                    </a:lnTo>
                    <a:lnTo>
                      <a:pt x="1595" y="56"/>
                    </a:lnTo>
                    <a:lnTo>
                      <a:pt x="1596" y="56"/>
                    </a:lnTo>
                    <a:lnTo>
                      <a:pt x="1598" y="57"/>
                    </a:lnTo>
                    <a:lnTo>
                      <a:pt x="1599" y="57"/>
                    </a:lnTo>
                    <a:lnTo>
                      <a:pt x="1601" y="57"/>
                    </a:lnTo>
                    <a:lnTo>
                      <a:pt x="1602" y="57"/>
                    </a:lnTo>
                    <a:lnTo>
                      <a:pt x="1604" y="57"/>
                    </a:lnTo>
                    <a:lnTo>
                      <a:pt x="1605" y="57"/>
                    </a:lnTo>
                    <a:lnTo>
                      <a:pt x="1607" y="57"/>
                    </a:lnTo>
                    <a:lnTo>
                      <a:pt x="1608" y="57"/>
                    </a:lnTo>
                    <a:lnTo>
                      <a:pt x="1610" y="57"/>
                    </a:lnTo>
                    <a:lnTo>
                      <a:pt x="1612" y="57"/>
                    </a:lnTo>
                    <a:lnTo>
                      <a:pt x="1613" y="57"/>
                    </a:lnTo>
                    <a:lnTo>
                      <a:pt x="1614" y="56"/>
                    </a:lnTo>
                    <a:lnTo>
                      <a:pt x="1616" y="56"/>
                    </a:lnTo>
                    <a:lnTo>
                      <a:pt x="1618" y="55"/>
                    </a:lnTo>
                    <a:lnTo>
                      <a:pt x="1619" y="55"/>
                    </a:lnTo>
                    <a:lnTo>
                      <a:pt x="1620" y="55"/>
                    </a:lnTo>
                    <a:lnTo>
                      <a:pt x="1622" y="54"/>
                    </a:lnTo>
                    <a:lnTo>
                      <a:pt x="1624" y="54"/>
                    </a:lnTo>
                    <a:lnTo>
                      <a:pt x="1625" y="53"/>
                    </a:lnTo>
                    <a:lnTo>
                      <a:pt x="1627" y="53"/>
                    </a:lnTo>
                    <a:lnTo>
                      <a:pt x="1628" y="52"/>
                    </a:lnTo>
                    <a:lnTo>
                      <a:pt x="1630" y="52"/>
                    </a:lnTo>
                    <a:lnTo>
                      <a:pt x="1631" y="51"/>
                    </a:lnTo>
                    <a:lnTo>
                      <a:pt x="1633" y="50"/>
                    </a:lnTo>
                    <a:lnTo>
                      <a:pt x="1634" y="50"/>
                    </a:lnTo>
                    <a:lnTo>
                      <a:pt x="1636" y="49"/>
                    </a:lnTo>
                    <a:lnTo>
                      <a:pt x="1637" y="48"/>
                    </a:lnTo>
                    <a:lnTo>
                      <a:pt x="1639" y="48"/>
                    </a:lnTo>
                    <a:lnTo>
                      <a:pt x="1641" y="47"/>
                    </a:lnTo>
                    <a:lnTo>
                      <a:pt x="1642" y="47"/>
                    </a:lnTo>
                    <a:lnTo>
                      <a:pt x="1643" y="46"/>
                    </a:lnTo>
                    <a:lnTo>
                      <a:pt x="1645" y="46"/>
                    </a:lnTo>
                    <a:lnTo>
                      <a:pt x="1647" y="45"/>
                    </a:lnTo>
                    <a:lnTo>
                      <a:pt x="1648" y="45"/>
                    </a:lnTo>
                    <a:lnTo>
                      <a:pt x="1649" y="45"/>
                    </a:lnTo>
                    <a:lnTo>
                      <a:pt x="1651" y="44"/>
                    </a:lnTo>
                    <a:lnTo>
                      <a:pt x="1653" y="44"/>
                    </a:lnTo>
                    <a:lnTo>
                      <a:pt x="1654" y="44"/>
                    </a:lnTo>
                    <a:lnTo>
                      <a:pt x="1656" y="44"/>
                    </a:lnTo>
                    <a:lnTo>
                      <a:pt x="1657" y="44"/>
                    </a:lnTo>
                    <a:lnTo>
                      <a:pt x="1659" y="43"/>
                    </a:lnTo>
                    <a:lnTo>
                      <a:pt x="1660" y="43"/>
                    </a:lnTo>
                    <a:lnTo>
                      <a:pt x="1662" y="44"/>
                    </a:lnTo>
                    <a:lnTo>
                      <a:pt x="1663" y="44"/>
                    </a:lnTo>
                    <a:lnTo>
                      <a:pt x="1665" y="44"/>
                    </a:lnTo>
                    <a:lnTo>
                      <a:pt x="1666" y="44"/>
                    </a:lnTo>
                    <a:lnTo>
                      <a:pt x="1668" y="44"/>
                    </a:lnTo>
                    <a:lnTo>
                      <a:pt x="1669" y="45"/>
                    </a:lnTo>
                    <a:lnTo>
                      <a:pt x="1671" y="45"/>
                    </a:lnTo>
                    <a:lnTo>
                      <a:pt x="1672" y="45"/>
                    </a:lnTo>
                    <a:lnTo>
                      <a:pt x="1674" y="46"/>
                    </a:lnTo>
                    <a:lnTo>
                      <a:pt x="1675" y="46"/>
                    </a:lnTo>
                    <a:lnTo>
                      <a:pt x="1677" y="47"/>
                    </a:lnTo>
                    <a:lnTo>
                      <a:pt x="1678" y="47"/>
                    </a:lnTo>
                    <a:lnTo>
                      <a:pt x="1680" y="48"/>
                    </a:lnTo>
                    <a:lnTo>
                      <a:pt x="1681" y="48"/>
                    </a:lnTo>
                    <a:lnTo>
                      <a:pt x="1683" y="49"/>
                    </a:lnTo>
                    <a:lnTo>
                      <a:pt x="1685" y="49"/>
                    </a:lnTo>
                    <a:lnTo>
                      <a:pt x="1686" y="50"/>
                    </a:lnTo>
                    <a:lnTo>
                      <a:pt x="1687" y="50"/>
                    </a:lnTo>
                    <a:lnTo>
                      <a:pt x="1689" y="51"/>
                    </a:lnTo>
                    <a:lnTo>
                      <a:pt x="1691" y="51"/>
                    </a:lnTo>
                    <a:lnTo>
                      <a:pt x="1692" y="52"/>
                    </a:lnTo>
                    <a:lnTo>
                      <a:pt x="1694" y="52"/>
                    </a:lnTo>
                    <a:lnTo>
                      <a:pt x="1695" y="52"/>
                    </a:lnTo>
                    <a:lnTo>
                      <a:pt x="1697" y="53"/>
                    </a:lnTo>
                    <a:lnTo>
                      <a:pt x="1698" y="53"/>
                    </a:lnTo>
                    <a:lnTo>
                      <a:pt x="1700" y="53"/>
                    </a:lnTo>
                    <a:lnTo>
                      <a:pt x="1701" y="53"/>
                    </a:lnTo>
                    <a:lnTo>
                      <a:pt x="1703" y="53"/>
                    </a:lnTo>
                    <a:lnTo>
                      <a:pt x="1704" y="54"/>
                    </a:lnTo>
                    <a:lnTo>
                      <a:pt x="1706" y="54"/>
                    </a:lnTo>
                    <a:lnTo>
                      <a:pt x="1707" y="54"/>
                    </a:lnTo>
                    <a:lnTo>
                      <a:pt x="1709" y="54"/>
                    </a:lnTo>
                    <a:lnTo>
                      <a:pt x="1710" y="54"/>
                    </a:lnTo>
                    <a:lnTo>
                      <a:pt x="1712" y="54"/>
                    </a:lnTo>
                    <a:lnTo>
                      <a:pt x="1714" y="54"/>
                    </a:lnTo>
                    <a:lnTo>
                      <a:pt x="1715" y="54"/>
                    </a:lnTo>
                    <a:lnTo>
                      <a:pt x="1716" y="55"/>
                    </a:lnTo>
                    <a:lnTo>
                      <a:pt x="1718" y="55"/>
                    </a:lnTo>
                    <a:lnTo>
                      <a:pt x="1720" y="55"/>
                    </a:lnTo>
                    <a:lnTo>
                      <a:pt x="1721" y="55"/>
                    </a:lnTo>
                    <a:lnTo>
                      <a:pt x="1722" y="56"/>
                    </a:lnTo>
                    <a:lnTo>
                      <a:pt x="1724" y="56"/>
                    </a:lnTo>
                    <a:lnTo>
                      <a:pt x="1726" y="57"/>
                    </a:lnTo>
                    <a:lnTo>
                      <a:pt x="1727" y="57"/>
                    </a:lnTo>
                    <a:lnTo>
                      <a:pt x="1729" y="58"/>
                    </a:lnTo>
                    <a:lnTo>
                      <a:pt x="1730" y="58"/>
                    </a:lnTo>
                    <a:lnTo>
                      <a:pt x="1732" y="59"/>
                    </a:lnTo>
                    <a:lnTo>
                      <a:pt x="1733" y="59"/>
                    </a:lnTo>
                    <a:lnTo>
                      <a:pt x="1735" y="60"/>
                    </a:lnTo>
                    <a:lnTo>
                      <a:pt x="1736" y="60"/>
                    </a:lnTo>
                    <a:lnTo>
                      <a:pt x="1738" y="61"/>
                    </a:lnTo>
                    <a:lnTo>
                      <a:pt x="1739" y="61"/>
                    </a:lnTo>
                    <a:lnTo>
                      <a:pt x="1741" y="62"/>
                    </a:lnTo>
                    <a:lnTo>
                      <a:pt x="1742" y="63"/>
                    </a:lnTo>
                    <a:lnTo>
                      <a:pt x="1744" y="63"/>
                    </a:lnTo>
                    <a:lnTo>
                      <a:pt x="1745" y="63"/>
                    </a:lnTo>
                    <a:lnTo>
                      <a:pt x="1747" y="64"/>
                    </a:lnTo>
                    <a:lnTo>
                      <a:pt x="1748" y="64"/>
                    </a:lnTo>
                    <a:lnTo>
                      <a:pt x="1750" y="64"/>
                    </a:lnTo>
                    <a:lnTo>
                      <a:pt x="1751" y="64"/>
                    </a:lnTo>
                    <a:lnTo>
                      <a:pt x="1753" y="65"/>
                    </a:lnTo>
                    <a:lnTo>
                      <a:pt x="1754" y="65"/>
                    </a:lnTo>
                    <a:lnTo>
                      <a:pt x="1756" y="65"/>
                    </a:lnTo>
                    <a:lnTo>
                      <a:pt x="1758" y="64"/>
                    </a:lnTo>
                    <a:lnTo>
                      <a:pt x="1759" y="64"/>
                    </a:lnTo>
                    <a:lnTo>
                      <a:pt x="1760" y="64"/>
                    </a:lnTo>
                    <a:lnTo>
                      <a:pt x="1762" y="64"/>
                    </a:lnTo>
                    <a:lnTo>
                      <a:pt x="1764" y="64"/>
                    </a:lnTo>
                    <a:lnTo>
                      <a:pt x="1765" y="64"/>
                    </a:lnTo>
                    <a:lnTo>
                      <a:pt x="1767" y="63"/>
                    </a:lnTo>
                    <a:lnTo>
                      <a:pt x="1768" y="63"/>
                    </a:lnTo>
                    <a:lnTo>
                      <a:pt x="1770" y="63"/>
                    </a:lnTo>
                    <a:lnTo>
                      <a:pt x="1771" y="63"/>
                    </a:lnTo>
                    <a:lnTo>
                      <a:pt x="1773" y="63"/>
                    </a:lnTo>
                    <a:lnTo>
                      <a:pt x="1774" y="63"/>
                    </a:lnTo>
                    <a:lnTo>
                      <a:pt x="1776" y="63"/>
                    </a:lnTo>
                    <a:lnTo>
                      <a:pt x="1777" y="63"/>
                    </a:lnTo>
                    <a:lnTo>
                      <a:pt x="1779" y="64"/>
                    </a:lnTo>
                    <a:lnTo>
                      <a:pt x="1780" y="64"/>
                    </a:lnTo>
                    <a:lnTo>
                      <a:pt x="1782" y="65"/>
                    </a:lnTo>
                    <a:lnTo>
                      <a:pt x="1783" y="65"/>
                    </a:lnTo>
                    <a:lnTo>
                      <a:pt x="1785" y="66"/>
                    </a:lnTo>
                    <a:lnTo>
                      <a:pt x="1787" y="67"/>
                    </a:lnTo>
                    <a:lnTo>
                      <a:pt x="1788" y="69"/>
                    </a:lnTo>
                    <a:lnTo>
                      <a:pt x="1789" y="70"/>
                    </a:lnTo>
                    <a:lnTo>
                      <a:pt x="1791" y="71"/>
                    </a:lnTo>
                    <a:lnTo>
                      <a:pt x="1793" y="72"/>
                    </a:lnTo>
                    <a:lnTo>
                      <a:pt x="1794" y="74"/>
                    </a:lnTo>
                    <a:lnTo>
                      <a:pt x="1796" y="75"/>
                    </a:lnTo>
                    <a:lnTo>
                      <a:pt x="1797" y="77"/>
                    </a:lnTo>
                    <a:lnTo>
                      <a:pt x="1799" y="78"/>
                    </a:lnTo>
                    <a:lnTo>
                      <a:pt x="1800" y="79"/>
                    </a:lnTo>
                    <a:lnTo>
                      <a:pt x="1802" y="81"/>
                    </a:lnTo>
                    <a:lnTo>
                      <a:pt x="1803" y="82"/>
                    </a:lnTo>
                    <a:lnTo>
                      <a:pt x="1805" y="84"/>
                    </a:lnTo>
                    <a:lnTo>
                      <a:pt x="1806" y="85"/>
                    </a:lnTo>
                    <a:lnTo>
                      <a:pt x="1808" y="86"/>
                    </a:lnTo>
                    <a:lnTo>
                      <a:pt x="1809" y="87"/>
                    </a:lnTo>
                    <a:lnTo>
                      <a:pt x="1811" y="88"/>
                    </a:lnTo>
                    <a:lnTo>
                      <a:pt x="1812" y="88"/>
                    </a:lnTo>
                    <a:lnTo>
                      <a:pt x="1814" y="88"/>
                    </a:lnTo>
                    <a:lnTo>
                      <a:pt x="1815" y="88"/>
                    </a:lnTo>
                    <a:lnTo>
                      <a:pt x="1817" y="88"/>
                    </a:lnTo>
                    <a:lnTo>
                      <a:pt x="1818" y="88"/>
                    </a:lnTo>
                    <a:lnTo>
                      <a:pt x="1820" y="87"/>
                    </a:lnTo>
                    <a:lnTo>
                      <a:pt x="1821" y="87"/>
                    </a:lnTo>
                    <a:lnTo>
                      <a:pt x="1823" y="85"/>
                    </a:lnTo>
                    <a:lnTo>
                      <a:pt x="1824" y="84"/>
                    </a:lnTo>
                    <a:lnTo>
                      <a:pt x="1826" y="83"/>
                    </a:lnTo>
                    <a:lnTo>
                      <a:pt x="1827" y="82"/>
                    </a:lnTo>
                    <a:lnTo>
                      <a:pt x="1829" y="80"/>
                    </a:lnTo>
                    <a:lnTo>
                      <a:pt x="1831" y="78"/>
                    </a:lnTo>
                    <a:lnTo>
                      <a:pt x="1832" y="76"/>
                    </a:lnTo>
                    <a:lnTo>
                      <a:pt x="1833" y="75"/>
                    </a:lnTo>
                    <a:lnTo>
                      <a:pt x="1835" y="72"/>
                    </a:lnTo>
                    <a:lnTo>
                      <a:pt x="1837" y="70"/>
                    </a:lnTo>
                    <a:lnTo>
                      <a:pt x="1838" y="69"/>
                    </a:lnTo>
                    <a:lnTo>
                      <a:pt x="1840" y="66"/>
                    </a:lnTo>
                    <a:lnTo>
                      <a:pt x="1841" y="65"/>
                    </a:lnTo>
                    <a:lnTo>
                      <a:pt x="1843" y="63"/>
                    </a:lnTo>
                    <a:lnTo>
                      <a:pt x="1844" y="61"/>
                    </a:lnTo>
                    <a:lnTo>
                      <a:pt x="1846" y="60"/>
                    </a:lnTo>
                    <a:lnTo>
                      <a:pt x="1847" y="58"/>
                    </a:lnTo>
                    <a:lnTo>
                      <a:pt x="1849" y="57"/>
                    </a:lnTo>
                    <a:lnTo>
                      <a:pt x="1850" y="56"/>
                    </a:lnTo>
                    <a:lnTo>
                      <a:pt x="1852" y="55"/>
                    </a:lnTo>
                    <a:lnTo>
                      <a:pt x="1853" y="54"/>
                    </a:lnTo>
                    <a:lnTo>
                      <a:pt x="1855" y="54"/>
                    </a:lnTo>
                    <a:lnTo>
                      <a:pt x="1856" y="53"/>
                    </a:lnTo>
                    <a:lnTo>
                      <a:pt x="1858" y="53"/>
                    </a:lnTo>
                    <a:lnTo>
                      <a:pt x="1860" y="53"/>
                    </a:lnTo>
                    <a:lnTo>
                      <a:pt x="1861" y="53"/>
                    </a:lnTo>
                    <a:lnTo>
                      <a:pt x="1862" y="54"/>
                    </a:lnTo>
                    <a:lnTo>
                      <a:pt x="1864" y="54"/>
                    </a:lnTo>
                    <a:lnTo>
                      <a:pt x="1866" y="54"/>
                    </a:lnTo>
                    <a:lnTo>
                      <a:pt x="1867" y="55"/>
                    </a:lnTo>
                    <a:lnTo>
                      <a:pt x="1869" y="56"/>
                    </a:lnTo>
                    <a:lnTo>
                      <a:pt x="1870" y="57"/>
                    </a:lnTo>
                    <a:lnTo>
                      <a:pt x="1872" y="57"/>
                    </a:lnTo>
                    <a:lnTo>
                      <a:pt x="1873" y="58"/>
                    </a:lnTo>
                    <a:lnTo>
                      <a:pt x="1875" y="59"/>
                    </a:lnTo>
                    <a:lnTo>
                      <a:pt x="1876" y="59"/>
                    </a:lnTo>
                    <a:lnTo>
                      <a:pt x="1877" y="60"/>
                    </a:lnTo>
                    <a:lnTo>
                      <a:pt x="1879" y="61"/>
                    </a:lnTo>
                    <a:lnTo>
                      <a:pt x="1881" y="61"/>
                    </a:lnTo>
                    <a:lnTo>
                      <a:pt x="1882" y="62"/>
                    </a:lnTo>
                    <a:lnTo>
                      <a:pt x="1884" y="62"/>
                    </a:lnTo>
                    <a:lnTo>
                      <a:pt x="1885" y="63"/>
                    </a:lnTo>
                    <a:lnTo>
                      <a:pt x="1887" y="63"/>
                    </a:lnTo>
                    <a:lnTo>
                      <a:pt x="1888" y="63"/>
                    </a:lnTo>
                    <a:lnTo>
                      <a:pt x="1890" y="63"/>
                    </a:lnTo>
                    <a:lnTo>
                      <a:pt x="1891" y="63"/>
                    </a:lnTo>
                    <a:lnTo>
                      <a:pt x="1893" y="62"/>
                    </a:lnTo>
                    <a:lnTo>
                      <a:pt x="1894" y="62"/>
                    </a:lnTo>
                    <a:lnTo>
                      <a:pt x="1896" y="61"/>
                    </a:lnTo>
                    <a:lnTo>
                      <a:pt x="1898" y="61"/>
                    </a:lnTo>
                    <a:lnTo>
                      <a:pt x="1899" y="60"/>
                    </a:lnTo>
                    <a:lnTo>
                      <a:pt x="1900" y="60"/>
                    </a:lnTo>
                    <a:lnTo>
                      <a:pt x="1902" y="59"/>
                    </a:lnTo>
                    <a:lnTo>
                      <a:pt x="1904" y="58"/>
                    </a:lnTo>
                    <a:lnTo>
                      <a:pt x="1905" y="58"/>
                    </a:lnTo>
                    <a:lnTo>
                      <a:pt x="1906" y="57"/>
                    </a:lnTo>
                    <a:lnTo>
                      <a:pt x="1908" y="56"/>
                    </a:lnTo>
                    <a:lnTo>
                      <a:pt x="1910" y="55"/>
                    </a:lnTo>
                    <a:lnTo>
                      <a:pt x="1911" y="54"/>
                    </a:lnTo>
                    <a:lnTo>
                      <a:pt x="1913" y="54"/>
                    </a:lnTo>
                    <a:lnTo>
                      <a:pt x="1914" y="53"/>
                    </a:lnTo>
                    <a:lnTo>
                      <a:pt x="1916" y="53"/>
                    </a:lnTo>
                    <a:lnTo>
                      <a:pt x="1917" y="52"/>
                    </a:lnTo>
                    <a:lnTo>
                      <a:pt x="1919" y="52"/>
                    </a:lnTo>
                    <a:lnTo>
                      <a:pt x="1920" y="52"/>
                    </a:lnTo>
                    <a:lnTo>
                      <a:pt x="1922" y="52"/>
                    </a:lnTo>
                    <a:lnTo>
                      <a:pt x="1923" y="52"/>
                    </a:lnTo>
                    <a:lnTo>
                      <a:pt x="1925" y="52"/>
                    </a:lnTo>
                    <a:lnTo>
                      <a:pt x="1926" y="52"/>
                    </a:lnTo>
                    <a:lnTo>
                      <a:pt x="1928" y="52"/>
                    </a:lnTo>
                    <a:lnTo>
                      <a:pt x="1929" y="52"/>
                    </a:lnTo>
                    <a:lnTo>
                      <a:pt x="1931" y="52"/>
                    </a:lnTo>
                    <a:lnTo>
                      <a:pt x="1933" y="53"/>
                    </a:lnTo>
                    <a:lnTo>
                      <a:pt x="1934" y="53"/>
                    </a:lnTo>
                    <a:lnTo>
                      <a:pt x="1935" y="54"/>
                    </a:lnTo>
                    <a:lnTo>
                      <a:pt x="1937" y="54"/>
                    </a:lnTo>
                    <a:lnTo>
                      <a:pt x="1939" y="54"/>
                    </a:lnTo>
                    <a:lnTo>
                      <a:pt x="1940" y="55"/>
                    </a:lnTo>
                    <a:lnTo>
                      <a:pt x="1942" y="55"/>
                    </a:lnTo>
                    <a:lnTo>
                      <a:pt x="1943" y="56"/>
                    </a:lnTo>
                    <a:lnTo>
                      <a:pt x="1944" y="57"/>
                    </a:lnTo>
                    <a:lnTo>
                      <a:pt x="1946" y="57"/>
                    </a:lnTo>
                    <a:lnTo>
                      <a:pt x="1948" y="57"/>
                    </a:lnTo>
                    <a:lnTo>
                      <a:pt x="1949" y="58"/>
                    </a:lnTo>
                    <a:lnTo>
                      <a:pt x="1951" y="58"/>
                    </a:lnTo>
                    <a:lnTo>
                      <a:pt x="1952" y="58"/>
                    </a:lnTo>
                    <a:lnTo>
                      <a:pt x="1954" y="59"/>
                    </a:lnTo>
                    <a:lnTo>
                      <a:pt x="1955" y="59"/>
                    </a:lnTo>
                    <a:lnTo>
                      <a:pt x="1957" y="59"/>
                    </a:lnTo>
                    <a:lnTo>
                      <a:pt x="1958" y="59"/>
                    </a:lnTo>
                    <a:lnTo>
                      <a:pt x="1960" y="58"/>
                    </a:lnTo>
                    <a:lnTo>
                      <a:pt x="1961" y="58"/>
                    </a:lnTo>
                    <a:lnTo>
                      <a:pt x="1963" y="58"/>
                    </a:lnTo>
                    <a:lnTo>
                      <a:pt x="1964" y="58"/>
                    </a:lnTo>
                    <a:lnTo>
                      <a:pt x="1966" y="57"/>
                    </a:lnTo>
                    <a:lnTo>
                      <a:pt x="1967" y="57"/>
                    </a:lnTo>
                    <a:lnTo>
                      <a:pt x="1969" y="57"/>
                    </a:lnTo>
                    <a:lnTo>
                      <a:pt x="1971" y="56"/>
                    </a:lnTo>
                    <a:lnTo>
                      <a:pt x="1972" y="55"/>
                    </a:lnTo>
                    <a:lnTo>
                      <a:pt x="1973" y="55"/>
                    </a:lnTo>
                    <a:lnTo>
                      <a:pt x="1975" y="54"/>
                    </a:lnTo>
                    <a:lnTo>
                      <a:pt x="1977" y="54"/>
                    </a:lnTo>
                    <a:lnTo>
                      <a:pt x="1978" y="53"/>
                    </a:lnTo>
                    <a:lnTo>
                      <a:pt x="1979" y="53"/>
                    </a:lnTo>
                    <a:lnTo>
                      <a:pt x="1981" y="52"/>
                    </a:lnTo>
                    <a:lnTo>
                      <a:pt x="1983" y="52"/>
                    </a:lnTo>
                    <a:lnTo>
                      <a:pt x="1984" y="51"/>
                    </a:lnTo>
                    <a:lnTo>
                      <a:pt x="1986" y="51"/>
                    </a:lnTo>
                    <a:lnTo>
                      <a:pt x="1987" y="51"/>
                    </a:lnTo>
                    <a:lnTo>
                      <a:pt x="1989" y="51"/>
                    </a:lnTo>
                    <a:lnTo>
                      <a:pt x="1990" y="51"/>
                    </a:lnTo>
                    <a:lnTo>
                      <a:pt x="1992" y="51"/>
                    </a:lnTo>
                    <a:lnTo>
                      <a:pt x="1993" y="51"/>
                    </a:lnTo>
                    <a:lnTo>
                      <a:pt x="1995" y="51"/>
                    </a:lnTo>
                    <a:lnTo>
                      <a:pt x="1996" y="51"/>
                    </a:lnTo>
                    <a:lnTo>
                      <a:pt x="1998" y="52"/>
                    </a:lnTo>
                    <a:lnTo>
                      <a:pt x="2000" y="52"/>
                    </a:lnTo>
                    <a:lnTo>
                      <a:pt x="2001" y="53"/>
                    </a:lnTo>
                    <a:lnTo>
                      <a:pt x="2002" y="53"/>
                    </a:lnTo>
                    <a:lnTo>
                      <a:pt x="2004" y="54"/>
                    </a:lnTo>
                    <a:lnTo>
                      <a:pt x="2006" y="55"/>
                    </a:lnTo>
                    <a:lnTo>
                      <a:pt x="2007" y="55"/>
                    </a:lnTo>
                    <a:lnTo>
                      <a:pt x="2008" y="57"/>
                    </a:lnTo>
                    <a:lnTo>
                      <a:pt x="2010" y="57"/>
                    </a:lnTo>
                    <a:lnTo>
                      <a:pt x="2011" y="58"/>
                    </a:lnTo>
                    <a:lnTo>
                      <a:pt x="2013" y="59"/>
                    </a:lnTo>
                    <a:lnTo>
                      <a:pt x="2015" y="60"/>
                    </a:lnTo>
                    <a:lnTo>
                      <a:pt x="2016" y="61"/>
                    </a:lnTo>
                    <a:lnTo>
                      <a:pt x="2017" y="61"/>
                    </a:lnTo>
                    <a:lnTo>
                      <a:pt x="2019" y="62"/>
                    </a:lnTo>
                    <a:lnTo>
                      <a:pt x="2021" y="63"/>
                    </a:lnTo>
                    <a:lnTo>
                      <a:pt x="2022" y="64"/>
                    </a:lnTo>
                    <a:lnTo>
                      <a:pt x="2024" y="64"/>
                    </a:lnTo>
                    <a:lnTo>
                      <a:pt x="2025" y="65"/>
                    </a:lnTo>
                    <a:lnTo>
                      <a:pt x="2027" y="65"/>
                    </a:lnTo>
                    <a:lnTo>
                      <a:pt x="2028" y="65"/>
                    </a:lnTo>
                    <a:lnTo>
                      <a:pt x="2030" y="66"/>
                    </a:lnTo>
                    <a:lnTo>
                      <a:pt x="2031" y="66"/>
                    </a:lnTo>
                    <a:lnTo>
                      <a:pt x="2033" y="66"/>
                    </a:lnTo>
                    <a:lnTo>
                      <a:pt x="2034" y="66"/>
                    </a:lnTo>
                    <a:lnTo>
                      <a:pt x="2036" y="66"/>
                    </a:lnTo>
                    <a:lnTo>
                      <a:pt x="2037" y="66"/>
                    </a:lnTo>
                    <a:lnTo>
                      <a:pt x="2039" y="66"/>
                    </a:lnTo>
                    <a:lnTo>
                      <a:pt x="2040" y="66"/>
                    </a:lnTo>
                    <a:lnTo>
                      <a:pt x="2042" y="66"/>
                    </a:lnTo>
                    <a:lnTo>
                      <a:pt x="2044" y="65"/>
                    </a:lnTo>
                    <a:lnTo>
                      <a:pt x="2045" y="65"/>
                    </a:lnTo>
                    <a:lnTo>
                      <a:pt x="2046" y="65"/>
                    </a:lnTo>
                    <a:lnTo>
                      <a:pt x="2048" y="65"/>
                    </a:lnTo>
                    <a:lnTo>
                      <a:pt x="2050" y="65"/>
                    </a:lnTo>
                    <a:lnTo>
                      <a:pt x="2051" y="64"/>
                    </a:lnTo>
                    <a:lnTo>
                      <a:pt x="2053" y="64"/>
                    </a:lnTo>
                    <a:lnTo>
                      <a:pt x="2054" y="64"/>
                    </a:lnTo>
                    <a:lnTo>
                      <a:pt x="2056" y="64"/>
                    </a:lnTo>
                    <a:lnTo>
                      <a:pt x="2057" y="64"/>
                    </a:lnTo>
                    <a:lnTo>
                      <a:pt x="2059" y="64"/>
                    </a:lnTo>
                    <a:lnTo>
                      <a:pt x="2060" y="64"/>
                    </a:lnTo>
                    <a:lnTo>
                      <a:pt x="2062" y="64"/>
                    </a:lnTo>
                    <a:lnTo>
                      <a:pt x="2063" y="64"/>
                    </a:lnTo>
                    <a:lnTo>
                      <a:pt x="2065" y="64"/>
                    </a:lnTo>
                    <a:lnTo>
                      <a:pt x="2066" y="64"/>
                    </a:lnTo>
                    <a:lnTo>
                      <a:pt x="2068" y="64"/>
                    </a:lnTo>
                    <a:lnTo>
                      <a:pt x="2069" y="64"/>
                    </a:lnTo>
                    <a:lnTo>
                      <a:pt x="2071" y="65"/>
                    </a:lnTo>
                    <a:lnTo>
                      <a:pt x="2073" y="65"/>
                    </a:lnTo>
                    <a:lnTo>
                      <a:pt x="2074" y="65"/>
                    </a:lnTo>
                    <a:lnTo>
                      <a:pt x="2075" y="65"/>
                    </a:lnTo>
                    <a:lnTo>
                      <a:pt x="2077" y="65"/>
                    </a:lnTo>
                    <a:lnTo>
                      <a:pt x="2078" y="65"/>
                    </a:lnTo>
                    <a:lnTo>
                      <a:pt x="2080" y="64"/>
                    </a:lnTo>
                    <a:lnTo>
                      <a:pt x="2081" y="64"/>
                    </a:lnTo>
                    <a:lnTo>
                      <a:pt x="2083" y="64"/>
                    </a:lnTo>
                    <a:lnTo>
                      <a:pt x="2084" y="64"/>
                    </a:lnTo>
                    <a:lnTo>
                      <a:pt x="2086" y="63"/>
                    </a:lnTo>
                    <a:lnTo>
                      <a:pt x="2088" y="63"/>
                    </a:lnTo>
                    <a:lnTo>
                      <a:pt x="2089" y="62"/>
                    </a:lnTo>
                    <a:lnTo>
                      <a:pt x="2090" y="61"/>
                    </a:lnTo>
                    <a:lnTo>
                      <a:pt x="2092" y="61"/>
                    </a:lnTo>
                    <a:lnTo>
                      <a:pt x="2094" y="60"/>
                    </a:lnTo>
                    <a:lnTo>
                      <a:pt x="2095" y="59"/>
                    </a:lnTo>
                    <a:lnTo>
                      <a:pt x="2097" y="59"/>
                    </a:lnTo>
                    <a:lnTo>
                      <a:pt x="2098" y="58"/>
                    </a:lnTo>
                    <a:lnTo>
                      <a:pt x="2100" y="57"/>
                    </a:lnTo>
                    <a:lnTo>
                      <a:pt x="2101" y="56"/>
                    </a:lnTo>
                    <a:lnTo>
                      <a:pt x="2103" y="55"/>
                    </a:lnTo>
                    <a:lnTo>
                      <a:pt x="2104" y="54"/>
                    </a:lnTo>
                    <a:lnTo>
                      <a:pt x="2106" y="53"/>
                    </a:lnTo>
                    <a:lnTo>
                      <a:pt x="2107" y="52"/>
                    </a:lnTo>
                    <a:lnTo>
                      <a:pt x="2109" y="52"/>
                    </a:lnTo>
                    <a:lnTo>
                      <a:pt x="2110" y="51"/>
                    </a:lnTo>
                    <a:lnTo>
                      <a:pt x="2112" y="50"/>
                    </a:lnTo>
                    <a:lnTo>
                      <a:pt x="2113" y="50"/>
                    </a:lnTo>
                    <a:lnTo>
                      <a:pt x="2115" y="49"/>
                    </a:lnTo>
                    <a:lnTo>
                      <a:pt x="2117" y="49"/>
                    </a:lnTo>
                    <a:lnTo>
                      <a:pt x="2118" y="48"/>
                    </a:lnTo>
                    <a:lnTo>
                      <a:pt x="2119" y="48"/>
                    </a:lnTo>
                    <a:lnTo>
                      <a:pt x="2121" y="48"/>
                    </a:lnTo>
                    <a:lnTo>
                      <a:pt x="2123" y="48"/>
                    </a:lnTo>
                    <a:lnTo>
                      <a:pt x="2124" y="48"/>
                    </a:lnTo>
                    <a:lnTo>
                      <a:pt x="2126" y="48"/>
                    </a:lnTo>
                    <a:lnTo>
                      <a:pt x="2127" y="48"/>
                    </a:lnTo>
                    <a:lnTo>
                      <a:pt x="2129" y="49"/>
                    </a:lnTo>
                    <a:lnTo>
                      <a:pt x="2130" y="49"/>
                    </a:lnTo>
                    <a:lnTo>
                      <a:pt x="2132" y="50"/>
                    </a:lnTo>
                    <a:lnTo>
                      <a:pt x="2133" y="50"/>
                    </a:lnTo>
                    <a:lnTo>
                      <a:pt x="2135" y="51"/>
                    </a:lnTo>
                    <a:lnTo>
                      <a:pt x="2136" y="51"/>
                    </a:lnTo>
                    <a:lnTo>
                      <a:pt x="2138" y="52"/>
                    </a:lnTo>
                    <a:lnTo>
                      <a:pt x="2139" y="52"/>
                    </a:lnTo>
                    <a:lnTo>
                      <a:pt x="2141" y="53"/>
                    </a:lnTo>
                    <a:lnTo>
                      <a:pt x="2142" y="53"/>
                    </a:lnTo>
                    <a:lnTo>
                      <a:pt x="2144" y="54"/>
                    </a:lnTo>
                    <a:lnTo>
                      <a:pt x="2145" y="54"/>
                    </a:lnTo>
                    <a:lnTo>
                      <a:pt x="2147" y="55"/>
                    </a:lnTo>
                    <a:lnTo>
                      <a:pt x="2148" y="55"/>
                    </a:lnTo>
                    <a:lnTo>
                      <a:pt x="2150" y="55"/>
                    </a:lnTo>
                    <a:lnTo>
                      <a:pt x="2151" y="55"/>
                    </a:lnTo>
                    <a:lnTo>
                      <a:pt x="2153" y="55"/>
                    </a:lnTo>
                    <a:lnTo>
                      <a:pt x="2155" y="56"/>
                    </a:lnTo>
                    <a:lnTo>
                      <a:pt x="2156" y="56"/>
                    </a:lnTo>
                    <a:lnTo>
                      <a:pt x="2157" y="56"/>
                    </a:lnTo>
                    <a:lnTo>
                      <a:pt x="2159" y="55"/>
                    </a:lnTo>
                    <a:lnTo>
                      <a:pt x="2161" y="55"/>
                    </a:lnTo>
                    <a:lnTo>
                      <a:pt x="2162" y="55"/>
                    </a:lnTo>
                    <a:lnTo>
                      <a:pt x="2163" y="55"/>
                    </a:lnTo>
                    <a:lnTo>
                      <a:pt x="2165" y="55"/>
                    </a:lnTo>
                    <a:lnTo>
                      <a:pt x="2167" y="54"/>
                    </a:lnTo>
                    <a:lnTo>
                      <a:pt x="2168" y="54"/>
                    </a:lnTo>
                    <a:lnTo>
                      <a:pt x="2170" y="54"/>
                    </a:lnTo>
                    <a:lnTo>
                      <a:pt x="2171" y="53"/>
                    </a:lnTo>
                    <a:lnTo>
                      <a:pt x="2173" y="53"/>
                    </a:lnTo>
                    <a:lnTo>
                      <a:pt x="2174" y="52"/>
                    </a:lnTo>
                    <a:lnTo>
                      <a:pt x="2176" y="52"/>
                    </a:lnTo>
                    <a:lnTo>
                      <a:pt x="2177" y="52"/>
                    </a:lnTo>
                    <a:lnTo>
                      <a:pt x="2179" y="52"/>
                    </a:lnTo>
                    <a:lnTo>
                      <a:pt x="2180" y="51"/>
                    </a:lnTo>
                    <a:lnTo>
                      <a:pt x="2182" y="51"/>
                    </a:lnTo>
                    <a:lnTo>
                      <a:pt x="2183" y="51"/>
                    </a:lnTo>
                    <a:lnTo>
                      <a:pt x="2185" y="51"/>
                    </a:lnTo>
                    <a:lnTo>
                      <a:pt x="2186" y="51"/>
                    </a:lnTo>
                    <a:lnTo>
                      <a:pt x="2188" y="50"/>
                    </a:lnTo>
                    <a:lnTo>
                      <a:pt x="2190" y="50"/>
                    </a:lnTo>
                    <a:lnTo>
                      <a:pt x="2191" y="50"/>
                    </a:lnTo>
                    <a:lnTo>
                      <a:pt x="2192" y="50"/>
                    </a:lnTo>
                    <a:lnTo>
                      <a:pt x="2194" y="50"/>
                    </a:lnTo>
                    <a:lnTo>
                      <a:pt x="2196" y="51"/>
                    </a:lnTo>
                    <a:lnTo>
                      <a:pt x="2197" y="51"/>
                    </a:lnTo>
                    <a:lnTo>
                      <a:pt x="2199" y="51"/>
                    </a:lnTo>
                    <a:lnTo>
                      <a:pt x="2200" y="51"/>
                    </a:lnTo>
                    <a:lnTo>
                      <a:pt x="2202" y="51"/>
                    </a:lnTo>
                    <a:lnTo>
                      <a:pt x="2203" y="51"/>
                    </a:lnTo>
                    <a:lnTo>
                      <a:pt x="2205" y="51"/>
                    </a:lnTo>
                    <a:lnTo>
                      <a:pt x="2206" y="51"/>
                    </a:lnTo>
                    <a:lnTo>
                      <a:pt x="2208" y="51"/>
                    </a:lnTo>
                    <a:lnTo>
                      <a:pt x="2209" y="51"/>
                    </a:lnTo>
                    <a:lnTo>
                      <a:pt x="2211" y="51"/>
                    </a:lnTo>
                    <a:lnTo>
                      <a:pt x="2212" y="51"/>
                    </a:lnTo>
                    <a:lnTo>
                      <a:pt x="2214" y="51"/>
                    </a:lnTo>
                    <a:lnTo>
                      <a:pt x="2215" y="50"/>
                    </a:lnTo>
                    <a:lnTo>
                      <a:pt x="2217" y="50"/>
                    </a:lnTo>
                    <a:lnTo>
                      <a:pt x="2218" y="50"/>
                    </a:lnTo>
                    <a:lnTo>
                      <a:pt x="2220" y="49"/>
                    </a:lnTo>
                    <a:lnTo>
                      <a:pt x="2221" y="49"/>
                    </a:lnTo>
                    <a:lnTo>
                      <a:pt x="2223" y="48"/>
                    </a:lnTo>
                    <a:lnTo>
                      <a:pt x="2224" y="48"/>
                    </a:lnTo>
                    <a:lnTo>
                      <a:pt x="2226" y="47"/>
                    </a:lnTo>
                    <a:lnTo>
                      <a:pt x="2228" y="46"/>
                    </a:lnTo>
                    <a:lnTo>
                      <a:pt x="2229" y="46"/>
                    </a:lnTo>
                    <a:lnTo>
                      <a:pt x="2230" y="45"/>
                    </a:lnTo>
                    <a:lnTo>
                      <a:pt x="2232" y="44"/>
                    </a:lnTo>
                    <a:lnTo>
                      <a:pt x="2234" y="44"/>
                    </a:lnTo>
                    <a:lnTo>
                      <a:pt x="2235" y="42"/>
                    </a:lnTo>
                    <a:lnTo>
                      <a:pt x="2236" y="42"/>
                    </a:lnTo>
                    <a:lnTo>
                      <a:pt x="2238" y="41"/>
                    </a:lnTo>
                    <a:lnTo>
                      <a:pt x="2240" y="40"/>
                    </a:lnTo>
                    <a:lnTo>
                      <a:pt x="2241" y="40"/>
                    </a:lnTo>
                    <a:lnTo>
                      <a:pt x="2243" y="39"/>
                    </a:lnTo>
                    <a:lnTo>
                      <a:pt x="2244" y="38"/>
                    </a:lnTo>
                    <a:lnTo>
                      <a:pt x="2246" y="38"/>
                    </a:lnTo>
                    <a:lnTo>
                      <a:pt x="2247" y="37"/>
                    </a:lnTo>
                    <a:lnTo>
                      <a:pt x="2249" y="37"/>
                    </a:lnTo>
                    <a:lnTo>
                      <a:pt x="2250" y="36"/>
                    </a:lnTo>
                    <a:lnTo>
                      <a:pt x="2252" y="36"/>
                    </a:lnTo>
                    <a:lnTo>
                      <a:pt x="2253" y="36"/>
                    </a:lnTo>
                    <a:lnTo>
                      <a:pt x="2255" y="35"/>
                    </a:lnTo>
                    <a:lnTo>
                      <a:pt x="2257" y="35"/>
                    </a:lnTo>
                    <a:lnTo>
                      <a:pt x="2258" y="35"/>
                    </a:lnTo>
                    <a:lnTo>
                      <a:pt x="2259" y="35"/>
                    </a:lnTo>
                    <a:lnTo>
                      <a:pt x="2261" y="35"/>
                    </a:lnTo>
                    <a:lnTo>
                      <a:pt x="2263" y="35"/>
                    </a:lnTo>
                    <a:lnTo>
                      <a:pt x="2264" y="35"/>
                    </a:lnTo>
                    <a:lnTo>
                      <a:pt x="2265" y="36"/>
                    </a:lnTo>
                    <a:lnTo>
                      <a:pt x="2267" y="36"/>
                    </a:lnTo>
                    <a:lnTo>
                      <a:pt x="2269" y="36"/>
                    </a:lnTo>
                    <a:lnTo>
                      <a:pt x="2270" y="36"/>
                    </a:lnTo>
                    <a:lnTo>
                      <a:pt x="2272" y="37"/>
                    </a:lnTo>
                    <a:lnTo>
                      <a:pt x="2273" y="37"/>
                    </a:lnTo>
                    <a:lnTo>
                      <a:pt x="2275" y="38"/>
                    </a:lnTo>
                    <a:lnTo>
                      <a:pt x="2276" y="38"/>
                    </a:lnTo>
                    <a:lnTo>
                      <a:pt x="2278" y="38"/>
                    </a:lnTo>
                    <a:lnTo>
                      <a:pt x="2279" y="38"/>
                    </a:lnTo>
                    <a:lnTo>
                      <a:pt x="2281" y="39"/>
                    </a:lnTo>
                    <a:lnTo>
                      <a:pt x="2282" y="39"/>
                    </a:lnTo>
                    <a:lnTo>
                      <a:pt x="2284" y="39"/>
                    </a:lnTo>
                    <a:lnTo>
                      <a:pt x="2285" y="39"/>
                    </a:lnTo>
                    <a:lnTo>
                      <a:pt x="2287" y="39"/>
                    </a:lnTo>
                    <a:lnTo>
                      <a:pt x="2288" y="39"/>
                    </a:lnTo>
                    <a:lnTo>
                      <a:pt x="2290" y="39"/>
                    </a:lnTo>
                    <a:lnTo>
                      <a:pt x="2291" y="39"/>
                    </a:lnTo>
                    <a:lnTo>
                      <a:pt x="2293" y="39"/>
                    </a:lnTo>
                    <a:lnTo>
                      <a:pt x="2294" y="39"/>
                    </a:lnTo>
                    <a:lnTo>
                      <a:pt x="2296" y="39"/>
                    </a:lnTo>
                    <a:lnTo>
                      <a:pt x="2297" y="39"/>
                    </a:lnTo>
                    <a:lnTo>
                      <a:pt x="2299" y="39"/>
                    </a:lnTo>
                    <a:lnTo>
                      <a:pt x="2301" y="38"/>
                    </a:lnTo>
                    <a:lnTo>
                      <a:pt x="2302" y="38"/>
                    </a:lnTo>
                    <a:lnTo>
                      <a:pt x="2303" y="38"/>
                    </a:lnTo>
                    <a:lnTo>
                      <a:pt x="2305" y="37"/>
                    </a:lnTo>
                    <a:lnTo>
                      <a:pt x="2307" y="37"/>
                    </a:lnTo>
                    <a:lnTo>
                      <a:pt x="2308" y="37"/>
                    </a:lnTo>
                    <a:lnTo>
                      <a:pt x="2310" y="36"/>
                    </a:lnTo>
                    <a:lnTo>
                      <a:pt x="2311" y="36"/>
                    </a:lnTo>
                    <a:lnTo>
                      <a:pt x="2313" y="36"/>
                    </a:lnTo>
                    <a:lnTo>
                      <a:pt x="2314" y="36"/>
                    </a:lnTo>
                    <a:lnTo>
                      <a:pt x="2316" y="36"/>
                    </a:lnTo>
                    <a:lnTo>
                      <a:pt x="2317" y="35"/>
                    </a:lnTo>
                    <a:lnTo>
                      <a:pt x="2319" y="35"/>
                    </a:lnTo>
                    <a:lnTo>
                      <a:pt x="2320" y="35"/>
                    </a:lnTo>
                    <a:lnTo>
                      <a:pt x="2322" y="35"/>
                    </a:lnTo>
                    <a:lnTo>
                      <a:pt x="2323" y="35"/>
                    </a:lnTo>
                    <a:lnTo>
                      <a:pt x="2325" y="36"/>
                    </a:lnTo>
                    <a:lnTo>
                      <a:pt x="2326" y="36"/>
                    </a:lnTo>
                    <a:lnTo>
                      <a:pt x="2328" y="36"/>
                    </a:lnTo>
                    <a:lnTo>
                      <a:pt x="2330" y="36"/>
                    </a:lnTo>
                    <a:lnTo>
                      <a:pt x="2331" y="37"/>
                    </a:lnTo>
                    <a:lnTo>
                      <a:pt x="2332" y="37"/>
                    </a:lnTo>
                    <a:lnTo>
                      <a:pt x="2334" y="38"/>
                    </a:lnTo>
                    <a:lnTo>
                      <a:pt x="2336" y="38"/>
                    </a:lnTo>
                    <a:lnTo>
                      <a:pt x="2337" y="39"/>
                    </a:lnTo>
                    <a:lnTo>
                      <a:pt x="2338" y="39"/>
                    </a:lnTo>
                    <a:lnTo>
                      <a:pt x="2340" y="40"/>
                    </a:lnTo>
                    <a:lnTo>
                      <a:pt x="2342" y="40"/>
                    </a:lnTo>
                    <a:lnTo>
                      <a:pt x="2343" y="41"/>
                    </a:lnTo>
                    <a:lnTo>
                      <a:pt x="2345" y="42"/>
                    </a:lnTo>
                    <a:lnTo>
                      <a:pt x="2346" y="42"/>
                    </a:lnTo>
                    <a:lnTo>
                      <a:pt x="2348" y="43"/>
                    </a:lnTo>
                    <a:lnTo>
                      <a:pt x="2349" y="44"/>
                    </a:lnTo>
                    <a:lnTo>
                      <a:pt x="2351" y="44"/>
                    </a:lnTo>
                    <a:lnTo>
                      <a:pt x="2352" y="45"/>
                    </a:lnTo>
                    <a:lnTo>
                      <a:pt x="2354" y="45"/>
                    </a:lnTo>
                    <a:lnTo>
                      <a:pt x="2355" y="46"/>
                    </a:lnTo>
                    <a:lnTo>
                      <a:pt x="2357" y="46"/>
                    </a:lnTo>
                    <a:lnTo>
                      <a:pt x="2358" y="47"/>
                    </a:lnTo>
                    <a:lnTo>
                      <a:pt x="2360" y="47"/>
                    </a:lnTo>
                    <a:lnTo>
                      <a:pt x="2361" y="47"/>
                    </a:lnTo>
                    <a:lnTo>
                      <a:pt x="2363" y="48"/>
                    </a:lnTo>
                    <a:lnTo>
                      <a:pt x="2364" y="48"/>
                    </a:lnTo>
                    <a:lnTo>
                      <a:pt x="2366" y="48"/>
                    </a:lnTo>
                    <a:lnTo>
                      <a:pt x="2367" y="48"/>
                    </a:lnTo>
                    <a:lnTo>
                      <a:pt x="2369" y="48"/>
                    </a:lnTo>
                    <a:lnTo>
                      <a:pt x="2370" y="48"/>
                    </a:lnTo>
                    <a:lnTo>
                      <a:pt x="2372" y="48"/>
                    </a:lnTo>
                    <a:lnTo>
                      <a:pt x="2374" y="48"/>
                    </a:lnTo>
                    <a:lnTo>
                      <a:pt x="2375" y="48"/>
                    </a:lnTo>
                    <a:lnTo>
                      <a:pt x="2376" y="48"/>
                    </a:lnTo>
                    <a:lnTo>
                      <a:pt x="2378" y="48"/>
                    </a:lnTo>
                    <a:lnTo>
                      <a:pt x="2380" y="48"/>
                    </a:lnTo>
                    <a:lnTo>
                      <a:pt x="2381" y="47"/>
                    </a:lnTo>
                    <a:lnTo>
                      <a:pt x="2383" y="47"/>
                    </a:lnTo>
                    <a:lnTo>
                      <a:pt x="2384" y="47"/>
                    </a:lnTo>
                    <a:lnTo>
                      <a:pt x="2386" y="46"/>
                    </a:lnTo>
                    <a:lnTo>
                      <a:pt x="2387" y="46"/>
                    </a:lnTo>
                    <a:lnTo>
                      <a:pt x="2389" y="46"/>
                    </a:lnTo>
                    <a:lnTo>
                      <a:pt x="2390" y="45"/>
                    </a:lnTo>
                    <a:lnTo>
                      <a:pt x="2392" y="45"/>
                    </a:lnTo>
                    <a:lnTo>
                      <a:pt x="2393" y="45"/>
                    </a:lnTo>
                    <a:lnTo>
                      <a:pt x="2395" y="44"/>
                    </a:lnTo>
                    <a:lnTo>
                      <a:pt x="2396" y="44"/>
                    </a:lnTo>
                    <a:lnTo>
                      <a:pt x="2398" y="43"/>
                    </a:lnTo>
                    <a:lnTo>
                      <a:pt x="2399" y="43"/>
                    </a:lnTo>
                    <a:lnTo>
                      <a:pt x="2401" y="42"/>
                    </a:lnTo>
                    <a:lnTo>
                      <a:pt x="2403" y="42"/>
                    </a:lnTo>
                    <a:lnTo>
                      <a:pt x="2404" y="42"/>
                    </a:lnTo>
                    <a:lnTo>
                      <a:pt x="2405" y="42"/>
                    </a:lnTo>
                    <a:lnTo>
                      <a:pt x="2407" y="42"/>
                    </a:lnTo>
                    <a:lnTo>
                      <a:pt x="2409" y="41"/>
                    </a:lnTo>
                    <a:lnTo>
                      <a:pt x="2410" y="41"/>
                    </a:lnTo>
                    <a:lnTo>
                      <a:pt x="2412" y="41"/>
                    </a:lnTo>
                    <a:lnTo>
                      <a:pt x="2413" y="41"/>
                    </a:lnTo>
                    <a:lnTo>
                      <a:pt x="2415" y="41"/>
                    </a:lnTo>
                    <a:lnTo>
                      <a:pt x="2416" y="42"/>
                    </a:lnTo>
                    <a:lnTo>
                      <a:pt x="2418" y="42"/>
                    </a:lnTo>
                    <a:lnTo>
                      <a:pt x="2419" y="42"/>
                    </a:lnTo>
                    <a:lnTo>
                      <a:pt x="2421" y="42"/>
                    </a:lnTo>
                    <a:lnTo>
                      <a:pt x="2422" y="43"/>
                    </a:lnTo>
                    <a:lnTo>
                      <a:pt x="2424" y="44"/>
                    </a:lnTo>
                    <a:lnTo>
                      <a:pt x="2425" y="44"/>
                    </a:lnTo>
                    <a:lnTo>
                      <a:pt x="2427" y="45"/>
                    </a:lnTo>
                    <a:lnTo>
                      <a:pt x="2428" y="46"/>
                    </a:lnTo>
                    <a:lnTo>
                      <a:pt x="2430" y="46"/>
                    </a:lnTo>
                    <a:lnTo>
                      <a:pt x="2431" y="47"/>
                    </a:lnTo>
                    <a:lnTo>
                      <a:pt x="2433" y="48"/>
                    </a:lnTo>
                    <a:lnTo>
                      <a:pt x="2434" y="49"/>
                    </a:lnTo>
                    <a:lnTo>
                      <a:pt x="2436" y="50"/>
                    </a:lnTo>
                    <a:lnTo>
                      <a:pt x="2437" y="51"/>
                    </a:lnTo>
                    <a:lnTo>
                      <a:pt x="2439" y="51"/>
                    </a:lnTo>
                    <a:lnTo>
                      <a:pt x="2440" y="52"/>
                    </a:lnTo>
                    <a:lnTo>
                      <a:pt x="2442" y="53"/>
                    </a:lnTo>
                    <a:lnTo>
                      <a:pt x="2443" y="54"/>
                    </a:lnTo>
                    <a:lnTo>
                      <a:pt x="2445" y="55"/>
                    </a:lnTo>
                    <a:lnTo>
                      <a:pt x="2447" y="55"/>
                    </a:lnTo>
                    <a:lnTo>
                      <a:pt x="2448" y="56"/>
                    </a:lnTo>
                    <a:lnTo>
                      <a:pt x="2449" y="57"/>
                    </a:lnTo>
                    <a:lnTo>
                      <a:pt x="2451" y="58"/>
                    </a:lnTo>
                    <a:lnTo>
                      <a:pt x="2453" y="58"/>
                    </a:lnTo>
                    <a:lnTo>
                      <a:pt x="2454" y="59"/>
                    </a:lnTo>
                    <a:lnTo>
                      <a:pt x="2456" y="59"/>
                    </a:lnTo>
                    <a:lnTo>
                      <a:pt x="2457" y="60"/>
                    </a:lnTo>
                    <a:lnTo>
                      <a:pt x="2459" y="60"/>
                    </a:lnTo>
                    <a:lnTo>
                      <a:pt x="2460" y="61"/>
                    </a:lnTo>
                    <a:lnTo>
                      <a:pt x="2462" y="61"/>
                    </a:lnTo>
                    <a:lnTo>
                      <a:pt x="2463" y="61"/>
                    </a:lnTo>
                    <a:lnTo>
                      <a:pt x="2465" y="62"/>
                    </a:lnTo>
                    <a:lnTo>
                      <a:pt x="2466" y="62"/>
                    </a:lnTo>
                    <a:lnTo>
                      <a:pt x="2468" y="63"/>
                    </a:lnTo>
                    <a:lnTo>
                      <a:pt x="2469" y="63"/>
                    </a:lnTo>
                    <a:lnTo>
                      <a:pt x="2471" y="63"/>
                    </a:lnTo>
                    <a:lnTo>
                      <a:pt x="2472" y="63"/>
                    </a:lnTo>
                    <a:lnTo>
                      <a:pt x="2474" y="63"/>
                    </a:lnTo>
                    <a:lnTo>
                      <a:pt x="2476" y="63"/>
                    </a:lnTo>
                    <a:lnTo>
                      <a:pt x="2477" y="64"/>
                    </a:lnTo>
                    <a:lnTo>
                      <a:pt x="2478" y="64"/>
                    </a:lnTo>
                    <a:lnTo>
                      <a:pt x="2480" y="64"/>
                    </a:lnTo>
                    <a:lnTo>
                      <a:pt x="2482" y="64"/>
                    </a:lnTo>
                    <a:lnTo>
                      <a:pt x="2483" y="65"/>
                    </a:lnTo>
                    <a:lnTo>
                      <a:pt x="2485" y="65"/>
                    </a:lnTo>
                    <a:lnTo>
                      <a:pt x="2486" y="65"/>
                    </a:lnTo>
                    <a:lnTo>
                      <a:pt x="2488" y="65"/>
                    </a:lnTo>
                    <a:lnTo>
                      <a:pt x="2489" y="66"/>
                    </a:lnTo>
                    <a:lnTo>
                      <a:pt x="2491" y="66"/>
                    </a:lnTo>
                    <a:lnTo>
                      <a:pt x="2492" y="67"/>
                    </a:lnTo>
                    <a:lnTo>
                      <a:pt x="2494" y="67"/>
                    </a:lnTo>
                    <a:lnTo>
                      <a:pt x="2495" y="67"/>
                    </a:lnTo>
                    <a:lnTo>
                      <a:pt x="2497" y="68"/>
                    </a:lnTo>
                    <a:lnTo>
                      <a:pt x="2498" y="68"/>
                    </a:lnTo>
                    <a:lnTo>
                      <a:pt x="2500" y="69"/>
                    </a:lnTo>
                    <a:lnTo>
                      <a:pt x="2501" y="69"/>
                    </a:lnTo>
                    <a:lnTo>
                      <a:pt x="2503" y="70"/>
                    </a:lnTo>
                    <a:lnTo>
                      <a:pt x="2504" y="70"/>
                    </a:lnTo>
                    <a:lnTo>
                      <a:pt x="2506" y="70"/>
                    </a:lnTo>
                    <a:lnTo>
                      <a:pt x="2507" y="71"/>
                    </a:lnTo>
                    <a:lnTo>
                      <a:pt x="2509" y="71"/>
                    </a:lnTo>
                    <a:lnTo>
                      <a:pt x="2510" y="71"/>
                    </a:lnTo>
                    <a:lnTo>
                      <a:pt x="2512" y="72"/>
                    </a:lnTo>
                    <a:lnTo>
                      <a:pt x="2514" y="72"/>
                    </a:lnTo>
                    <a:lnTo>
                      <a:pt x="2515" y="72"/>
                    </a:lnTo>
                    <a:lnTo>
                      <a:pt x="2516" y="72"/>
                    </a:lnTo>
                    <a:lnTo>
                      <a:pt x="2518" y="72"/>
                    </a:lnTo>
                    <a:lnTo>
                      <a:pt x="2520" y="72"/>
                    </a:lnTo>
                    <a:lnTo>
                      <a:pt x="2521" y="72"/>
                    </a:lnTo>
                    <a:lnTo>
                      <a:pt x="2522" y="72"/>
                    </a:lnTo>
                    <a:lnTo>
                      <a:pt x="2524" y="72"/>
                    </a:lnTo>
                    <a:lnTo>
                      <a:pt x="2526" y="72"/>
                    </a:lnTo>
                    <a:lnTo>
                      <a:pt x="2527" y="72"/>
                    </a:lnTo>
                    <a:lnTo>
                      <a:pt x="2529" y="71"/>
                    </a:lnTo>
                    <a:lnTo>
                      <a:pt x="2530" y="71"/>
                    </a:lnTo>
                    <a:lnTo>
                      <a:pt x="2532" y="71"/>
                    </a:lnTo>
                    <a:lnTo>
                      <a:pt x="2533" y="71"/>
                    </a:lnTo>
                    <a:lnTo>
                      <a:pt x="2535" y="71"/>
                    </a:lnTo>
                    <a:lnTo>
                      <a:pt x="2536" y="70"/>
                    </a:lnTo>
                    <a:lnTo>
                      <a:pt x="2538" y="70"/>
                    </a:lnTo>
                    <a:lnTo>
                      <a:pt x="2539" y="70"/>
                    </a:lnTo>
                    <a:lnTo>
                      <a:pt x="2541" y="70"/>
                    </a:lnTo>
                    <a:lnTo>
                      <a:pt x="2542" y="70"/>
                    </a:lnTo>
                    <a:lnTo>
                      <a:pt x="2544" y="69"/>
                    </a:lnTo>
                    <a:lnTo>
                      <a:pt x="2545" y="69"/>
                    </a:lnTo>
                    <a:lnTo>
                      <a:pt x="2547" y="69"/>
                    </a:lnTo>
                    <a:lnTo>
                      <a:pt x="2549" y="69"/>
                    </a:lnTo>
                    <a:lnTo>
                      <a:pt x="2550" y="69"/>
                    </a:lnTo>
                    <a:lnTo>
                      <a:pt x="2551" y="69"/>
                    </a:lnTo>
                    <a:lnTo>
                      <a:pt x="2553" y="69"/>
                    </a:lnTo>
                    <a:lnTo>
                      <a:pt x="2555" y="69"/>
                    </a:lnTo>
                    <a:lnTo>
                      <a:pt x="2556" y="69"/>
                    </a:lnTo>
                    <a:lnTo>
                      <a:pt x="2558" y="69"/>
                    </a:lnTo>
                    <a:lnTo>
                      <a:pt x="2559" y="69"/>
                    </a:lnTo>
                    <a:lnTo>
                      <a:pt x="2561" y="69"/>
                    </a:lnTo>
                    <a:lnTo>
                      <a:pt x="2562" y="69"/>
                    </a:lnTo>
                    <a:lnTo>
                      <a:pt x="2564" y="69"/>
                    </a:lnTo>
                    <a:lnTo>
                      <a:pt x="2565" y="69"/>
                    </a:lnTo>
                    <a:lnTo>
                      <a:pt x="2567" y="70"/>
                    </a:lnTo>
                    <a:lnTo>
                      <a:pt x="2568" y="70"/>
                    </a:lnTo>
                    <a:lnTo>
                      <a:pt x="2570" y="70"/>
                    </a:lnTo>
                    <a:lnTo>
                      <a:pt x="2571" y="70"/>
                    </a:lnTo>
                    <a:lnTo>
                      <a:pt x="2573" y="70"/>
                    </a:lnTo>
                    <a:lnTo>
                      <a:pt x="2574" y="70"/>
                    </a:lnTo>
                    <a:lnTo>
                      <a:pt x="2576" y="70"/>
                    </a:lnTo>
                    <a:lnTo>
                      <a:pt x="2577" y="70"/>
                    </a:lnTo>
                    <a:lnTo>
                      <a:pt x="2579" y="70"/>
                    </a:lnTo>
                    <a:lnTo>
                      <a:pt x="2580" y="70"/>
                    </a:lnTo>
                    <a:lnTo>
                      <a:pt x="2582" y="70"/>
                    </a:lnTo>
                    <a:lnTo>
                      <a:pt x="2583" y="70"/>
                    </a:lnTo>
                    <a:lnTo>
                      <a:pt x="2585" y="70"/>
                    </a:lnTo>
                    <a:lnTo>
                      <a:pt x="2587" y="70"/>
                    </a:lnTo>
                    <a:lnTo>
                      <a:pt x="2588" y="70"/>
                    </a:lnTo>
                    <a:lnTo>
                      <a:pt x="2589" y="70"/>
                    </a:lnTo>
                    <a:lnTo>
                      <a:pt x="2591" y="70"/>
                    </a:lnTo>
                    <a:lnTo>
                      <a:pt x="2593" y="70"/>
                    </a:lnTo>
                    <a:lnTo>
                      <a:pt x="2594" y="70"/>
                    </a:lnTo>
                    <a:lnTo>
                      <a:pt x="2595" y="71"/>
                    </a:lnTo>
                    <a:lnTo>
                      <a:pt x="2597" y="71"/>
                    </a:lnTo>
                    <a:lnTo>
                      <a:pt x="2599" y="71"/>
                    </a:lnTo>
                    <a:lnTo>
                      <a:pt x="2600" y="71"/>
                    </a:lnTo>
                    <a:lnTo>
                      <a:pt x="2602" y="71"/>
                    </a:lnTo>
                    <a:lnTo>
                      <a:pt x="2603" y="71"/>
                    </a:lnTo>
                    <a:lnTo>
                      <a:pt x="2605" y="71"/>
                    </a:lnTo>
                    <a:lnTo>
                      <a:pt x="2606" y="71"/>
                    </a:lnTo>
                    <a:lnTo>
                      <a:pt x="2608" y="71"/>
                    </a:lnTo>
                    <a:lnTo>
                      <a:pt x="2609" y="72"/>
                    </a:lnTo>
                    <a:lnTo>
                      <a:pt x="2611" y="72"/>
                    </a:lnTo>
                    <a:lnTo>
                      <a:pt x="2612" y="72"/>
                    </a:lnTo>
                    <a:lnTo>
                      <a:pt x="2614" y="72"/>
                    </a:lnTo>
                    <a:lnTo>
                      <a:pt x="2616" y="73"/>
                    </a:lnTo>
                    <a:lnTo>
                      <a:pt x="2617" y="73"/>
                    </a:lnTo>
                    <a:lnTo>
                      <a:pt x="2618" y="73"/>
                    </a:lnTo>
                    <a:lnTo>
                      <a:pt x="2620" y="73"/>
                    </a:lnTo>
                    <a:lnTo>
                      <a:pt x="2622" y="74"/>
                    </a:lnTo>
                    <a:lnTo>
                      <a:pt x="2623" y="74"/>
                    </a:lnTo>
                    <a:lnTo>
                      <a:pt x="2624" y="75"/>
                    </a:lnTo>
                    <a:lnTo>
                      <a:pt x="2626" y="75"/>
                    </a:lnTo>
                    <a:lnTo>
                      <a:pt x="2628" y="75"/>
                    </a:lnTo>
                    <a:lnTo>
                      <a:pt x="2629" y="75"/>
                    </a:lnTo>
                    <a:lnTo>
                      <a:pt x="2631" y="75"/>
                    </a:lnTo>
                    <a:lnTo>
                      <a:pt x="2632" y="76"/>
                    </a:lnTo>
                    <a:lnTo>
                      <a:pt x="2634" y="76"/>
                    </a:lnTo>
                    <a:lnTo>
                      <a:pt x="2635" y="76"/>
                    </a:lnTo>
                    <a:lnTo>
                      <a:pt x="2637" y="76"/>
                    </a:lnTo>
                    <a:lnTo>
                      <a:pt x="2638" y="76"/>
                    </a:lnTo>
                    <a:lnTo>
                      <a:pt x="2640" y="76"/>
                    </a:lnTo>
                    <a:lnTo>
                      <a:pt x="2641" y="75"/>
                    </a:lnTo>
                    <a:lnTo>
                      <a:pt x="2643" y="75"/>
                    </a:lnTo>
                    <a:lnTo>
                      <a:pt x="2644" y="75"/>
                    </a:lnTo>
                    <a:lnTo>
                      <a:pt x="2646" y="75"/>
                    </a:lnTo>
                    <a:lnTo>
                      <a:pt x="2647" y="75"/>
                    </a:lnTo>
                    <a:lnTo>
                      <a:pt x="2649" y="74"/>
                    </a:lnTo>
                    <a:lnTo>
                      <a:pt x="2650" y="74"/>
                    </a:lnTo>
                    <a:lnTo>
                      <a:pt x="2652" y="73"/>
                    </a:lnTo>
                    <a:lnTo>
                      <a:pt x="2653" y="73"/>
                    </a:lnTo>
                    <a:lnTo>
                      <a:pt x="2655" y="72"/>
                    </a:lnTo>
                    <a:lnTo>
                      <a:pt x="2656" y="72"/>
                    </a:lnTo>
                    <a:lnTo>
                      <a:pt x="2658" y="71"/>
                    </a:lnTo>
                    <a:lnTo>
                      <a:pt x="2660" y="71"/>
                    </a:lnTo>
                    <a:lnTo>
                      <a:pt x="2661" y="70"/>
                    </a:lnTo>
                    <a:lnTo>
                      <a:pt x="2662" y="70"/>
                    </a:lnTo>
                    <a:lnTo>
                      <a:pt x="2664" y="69"/>
                    </a:lnTo>
                    <a:lnTo>
                      <a:pt x="2666" y="69"/>
                    </a:lnTo>
                    <a:lnTo>
                      <a:pt x="2667" y="68"/>
                    </a:lnTo>
                    <a:lnTo>
                      <a:pt x="2669" y="67"/>
                    </a:lnTo>
                    <a:lnTo>
                      <a:pt x="2670" y="67"/>
                    </a:lnTo>
                    <a:lnTo>
                      <a:pt x="2672" y="66"/>
                    </a:lnTo>
                    <a:lnTo>
                      <a:pt x="2673" y="66"/>
                    </a:lnTo>
                    <a:lnTo>
                      <a:pt x="2675" y="65"/>
                    </a:lnTo>
                    <a:lnTo>
                      <a:pt x="2676" y="65"/>
                    </a:lnTo>
                    <a:lnTo>
                      <a:pt x="2678" y="64"/>
                    </a:lnTo>
                    <a:lnTo>
                      <a:pt x="2679" y="64"/>
                    </a:lnTo>
                    <a:lnTo>
                      <a:pt x="2681" y="63"/>
                    </a:lnTo>
                    <a:lnTo>
                      <a:pt x="2682" y="63"/>
                    </a:lnTo>
                    <a:lnTo>
                      <a:pt x="2684" y="63"/>
                    </a:lnTo>
                    <a:lnTo>
                      <a:pt x="2685" y="62"/>
                    </a:lnTo>
                    <a:lnTo>
                      <a:pt x="2687" y="62"/>
                    </a:lnTo>
                    <a:lnTo>
                      <a:pt x="2689" y="61"/>
                    </a:lnTo>
                    <a:lnTo>
                      <a:pt x="2690" y="61"/>
                    </a:lnTo>
                    <a:lnTo>
                      <a:pt x="2691" y="61"/>
                    </a:lnTo>
                    <a:lnTo>
                      <a:pt x="2693" y="60"/>
                    </a:lnTo>
                    <a:lnTo>
                      <a:pt x="2695" y="60"/>
                    </a:lnTo>
                    <a:lnTo>
                      <a:pt x="2696" y="60"/>
                    </a:lnTo>
                    <a:lnTo>
                      <a:pt x="2697" y="60"/>
                    </a:lnTo>
                    <a:lnTo>
                      <a:pt x="2699" y="59"/>
                    </a:lnTo>
                    <a:lnTo>
                      <a:pt x="2701" y="59"/>
                    </a:lnTo>
                    <a:lnTo>
                      <a:pt x="2702" y="59"/>
                    </a:lnTo>
                    <a:lnTo>
                      <a:pt x="2704" y="59"/>
                    </a:lnTo>
                    <a:lnTo>
                      <a:pt x="2705" y="58"/>
                    </a:lnTo>
                    <a:lnTo>
                      <a:pt x="2707" y="58"/>
                    </a:lnTo>
                    <a:lnTo>
                      <a:pt x="2708" y="58"/>
                    </a:lnTo>
                    <a:lnTo>
                      <a:pt x="2710" y="58"/>
                    </a:lnTo>
                    <a:lnTo>
                      <a:pt x="2711" y="57"/>
                    </a:lnTo>
                    <a:lnTo>
                      <a:pt x="2713" y="57"/>
                    </a:lnTo>
                    <a:lnTo>
                      <a:pt x="2714" y="57"/>
                    </a:lnTo>
                    <a:lnTo>
                      <a:pt x="2716" y="57"/>
                    </a:lnTo>
                    <a:lnTo>
                      <a:pt x="2717" y="56"/>
                    </a:lnTo>
                    <a:lnTo>
                      <a:pt x="2719" y="56"/>
                    </a:lnTo>
                    <a:lnTo>
                      <a:pt x="2720" y="56"/>
                    </a:lnTo>
                    <a:lnTo>
                      <a:pt x="2722" y="56"/>
                    </a:lnTo>
                    <a:lnTo>
                      <a:pt x="2723" y="55"/>
                    </a:lnTo>
                    <a:lnTo>
                      <a:pt x="2725" y="55"/>
                    </a:lnTo>
                    <a:lnTo>
                      <a:pt x="2726" y="55"/>
                    </a:lnTo>
                    <a:lnTo>
                      <a:pt x="2728" y="55"/>
                    </a:lnTo>
                    <a:lnTo>
                      <a:pt x="2729" y="55"/>
                    </a:lnTo>
                    <a:lnTo>
                      <a:pt x="2731" y="54"/>
                    </a:lnTo>
                    <a:lnTo>
                      <a:pt x="2733" y="54"/>
                    </a:lnTo>
                    <a:lnTo>
                      <a:pt x="2734" y="54"/>
                    </a:lnTo>
                    <a:lnTo>
                      <a:pt x="2735" y="54"/>
                    </a:lnTo>
                    <a:lnTo>
                      <a:pt x="2737" y="54"/>
                    </a:lnTo>
                    <a:lnTo>
                      <a:pt x="2739" y="54"/>
                    </a:lnTo>
                    <a:lnTo>
                      <a:pt x="2740" y="54"/>
                    </a:lnTo>
                    <a:lnTo>
                      <a:pt x="2742" y="54"/>
                    </a:lnTo>
                    <a:lnTo>
                      <a:pt x="2743" y="54"/>
                    </a:lnTo>
                    <a:lnTo>
                      <a:pt x="2745" y="54"/>
                    </a:lnTo>
                    <a:lnTo>
                      <a:pt x="2746" y="54"/>
                    </a:lnTo>
                    <a:lnTo>
                      <a:pt x="2748" y="54"/>
                    </a:lnTo>
                    <a:lnTo>
                      <a:pt x="2749" y="54"/>
                    </a:lnTo>
                    <a:lnTo>
                      <a:pt x="2751" y="54"/>
                    </a:lnTo>
                    <a:lnTo>
                      <a:pt x="2752" y="54"/>
                    </a:lnTo>
                    <a:lnTo>
                      <a:pt x="2754" y="54"/>
                    </a:lnTo>
                    <a:lnTo>
                      <a:pt x="2755" y="54"/>
                    </a:lnTo>
                    <a:lnTo>
                      <a:pt x="2757" y="55"/>
                    </a:lnTo>
                    <a:lnTo>
                      <a:pt x="2758" y="55"/>
                    </a:lnTo>
                    <a:lnTo>
                      <a:pt x="2760" y="55"/>
                    </a:lnTo>
                    <a:lnTo>
                      <a:pt x="2762" y="55"/>
                    </a:lnTo>
                    <a:lnTo>
                      <a:pt x="2763" y="55"/>
                    </a:lnTo>
                    <a:lnTo>
                      <a:pt x="2764" y="55"/>
                    </a:lnTo>
                    <a:lnTo>
                      <a:pt x="2766" y="55"/>
                    </a:lnTo>
                    <a:lnTo>
                      <a:pt x="2768" y="56"/>
                    </a:lnTo>
                    <a:lnTo>
                      <a:pt x="2769" y="56"/>
                    </a:lnTo>
                    <a:lnTo>
                      <a:pt x="2771" y="56"/>
                    </a:lnTo>
                    <a:lnTo>
                      <a:pt x="2772" y="56"/>
                    </a:lnTo>
                    <a:lnTo>
                      <a:pt x="2774" y="56"/>
                    </a:lnTo>
                    <a:lnTo>
                      <a:pt x="2775" y="57"/>
                    </a:lnTo>
                    <a:lnTo>
                      <a:pt x="2777" y="57"/>
                    </a:lnTo>
                    <a:lnTo>
                      <a:pt x="2778" y="57"/>
                    </a:lnTo>
                    <a:lnTo>
                      <a:pt x="2780" y="57"/>
                    </a:lnTo>
                    <a:lnTo>
                      <a:pt x="2781" y="57"/>
                    </a:lnTo>
                    <a:lnTo>
                      <a:pt x="2783" y="57"/>
                    </a:lnTo>
                    <a:lnTo>
                      <a:pt x="2784" y="57"/>
                    </a:lnTo>
                    <a:lnTo>
                      <a:pt x="2786" y="57"/>
                    </a:lnTo>
                    <a:lnTo>
                      <a:pt x="2787" y="57"/>
                    </a:lnTo>
                    <a:lnTo>
                      <a:pt x="2789" y="57"/>
                    </a:lnTo>
                    <a:lnTo>
                      <a:pt x="2790" y="56"/>
                    </a:lnTo>
                    <a:lnTo>
                      <a:pt x="2792" y="56"/>
                    </a:lnTo>
                    <a:lnTo>
                      <a:pt x="2793" y="56"/>
                    </a:lnTo>
                    <a:lnTo>
                      <a:pt x="2795" y="55"/>
                    </a:lnTo>
                    <a:lnTo>
                      <a:pt x="2796" y="55"/>
                    </a:lnTo>
                    <a:lnTo>
                      <a:pt x="2798" y="55"/>
                    </a:lnTo>
                    <a:lnTo>
                      <a:pt x="2799" y="54"/>
                    </a:lnTo>
                    <a:lnTo>
                      <a:pt x="2801" y="54"/>
                    </a:lnTo>
                    <a:lnTo>
                      <a:pt x="2802" y="54"/>
                    </a:lnTo>
                    <a:lnTo>
                      <a:pt x="2804" y="53"/>
                    </a:lnTo>
                    <a:lnTo>
                      <a:pt x="2806" y="53"/>
                    </a:lnTo>
                    <a:lnTo>
                      <a:pt x="2807" y="52"/>
                    </a:lnTo>
                    <a:lnTo>
                      <a:pt x="2808" y="52"/>
                    </a:lnTo>
                    <a:lnTo>
                      <a:pt x="2810" y="51"/>
                    </a:lnTo>
                    <a:lnTo>
                      <a:pt x="2812" y="50"/>
                    </a:lnTo>
                    <a:lnTo>
                      <a:pt x="2813" y="50"/>
                    </a:lnTo>
                    <a:lnTo>
                      <a:pt x="2815" y="49"/>
                    </a:lnTo>
                    <a:lnTo>
                      <a:pt x="2816" y="48"/>
                    </a:lnTo>
                    <a:lnTo>
                      <a:pt x="2818" y="48"/>
                    </a:lnTo>
                    <a:lnTo>
                      <a:pt x="2819" y="47"/>
                    </a:lnTo>
                    <a:lnTo>
                      <a:pt x="2821" y="47"/>
                    </a:lnTo>
                    <a:lnTo>
                      <a:pt x="2822" y="46"/>
                    </a:lnTo>
                    <a:lnTo>
                      <a:pt x="2824" y="46"/>
                    </a:lnTo>
                    <a:lnTo>
                      <a:pt x="2825" y="46"/>
                    </a:lnTo>
                    <a:lnTo>
                      <a:pt x="2827" y="45"/>
                    </a:lnTo>
                    <a:lnTo>
                      <a:pt x="2828" y="45"/>
                    </a:lnTo>
                    <a:lnTo>
                      <a:pt x="2830" y="45"/>
                    </a:lnTo>
                    <a:lnTo>
                      <a:pt x="2831" y="45"/>
                    </a:lnTo>
                    <a:lnTo>
                      <a:pt x="2833" y="44"/>
                    </a:lnTo>
                    <a:lnTo>
                      <a:pt x="2835" y="44"/>
                    </a:lnTo>
                    <a:lnTo>
                      <a:pt x="2836" y="44"/>
                    </a:lnTo>
                    <a:lnTo>
                      <a:pt x="2837" y="44"/>
                    </a:lnTo>
                    <a:lnTo>
                      <a:pt x="2839" y="45"/>
                    </a:lnTo>
                    <a:lnTo>
                      <a:pt x="2841" y="45"/>
                    </a:lnTo>
                    <a:lnTo>
                      <a:pt x="2842" y="45"/>
                    </a:lnTo>
                    <a:lnTo>
                      <a:pt x="2844" y="45"/>
                    </a:lnTo>
                    <a:lnTo>
                      <a:pt x="2845" y="46"/>
                    </a:lnTo>
                    <a:lnTo>
                      <a:pt x="2847" y="46"/>
                    </a:lnTo>
                    <a:lnTo>
                      <a:pt x="2848" y="47"/>
                    </a:lnTo>
                    <a:lnTo>
                      <a:pt x="2850" y="47"/>
                    </a:lnTo>
                    <a:lnTo>
                      <a:pt x="2851" y="48"/>
                    </a:lnTo>
                    <a:lnTo>
                      <a:pt x="2853" y="48"/>
                    </a:lnTo>
                    <a:lnTo>
                      <a:pt x="2854" y="49"/>
                    </a:lnTo>
                    <a:lnTo>
                      <a:pt x="2856" y="50"/>
                    </a:lnTo>
                    <a:lnTo>
                      <a:pt x="2857" y="50"/>
                    </a:lnTo>
                    <a:lnTo>
                      <a:pt x="2859" y="51"/>
                    </a:lnTo>
                    <a:lnTo>
                      <a:pt x="2860" y="51"/>
                    </a:lnTo>
                    <a:lnTo>
                      <a:pt x="2862" y="52"/>
                    </a:lnTo>
                    <a:lnTo>
                      <a:pt x="2863" y="53"/>
                    </a:lnTo>
                    <a:lnTo>
                      <a:pt x="2865" y="53"/>
                    </a:lnTo>
                    <a:lnTo>
                      <a:pt x="2866" y="53"/>
                    </a:lnTo>
                    <a:lnTo>
                      <a:pt x="2868" y="54"/>
                    </a:lnTo>
                    <a:lnTo>
                      <a:pt x="2869" y="54"/>
                    </a:lnTo>
                    <a:lnTo>
                      <a:pt x="2871" y="55"/>
                    </a:lnTo>
                    <a:lnTo>
                      <a:pt x="2873" y="55"/>
                    </a:lnTo>
                    <a:lnTo>
                      <a:pt x="2874" y="55"/>
                    </a:lnTo>
                    <a:lnTo>
                      <a:pt x="2875" y="55"/>
                    </a:lnTo>
                    <a:lnTo>
                      <a:pt x="2877" y="56"/>
                    </a:lnTo>
                    <a:lnTo>
                      <a:pt x="2879" y="56"/>
                    </a:lnTo>
                    <a:lnTo>
                      <a:pt x="2880" y="56"/>
                    </a:lnTo>
                    <a:lnTo>
                      <a:pt x="2881" y="56"/>
                    </a:lnTo>
                    <a:lnTo>
                      <a:pt x="2883" y="56"/>
                    </a:lnTo>
                    <a:lnTo>
                      <a:pt x="2885" y="56"/>
                    </a:lnTo>
                    <a:lnTo>
                      <a:pt x="2886" y="56"/>
                    </a:lnTo>
                    <a:lnTo>
                      <a:pt x="2888" y="56"/>
                    </a:lnTo>
                    <a:lnTo>
                      <a:pt x="2889" y="56"/>
                    </a:lnTo>
                    <a:lnTo>
                      <a:pt x="2891" y="56"/>
                    </a:lnTo>
                    <a:lnTo>
                      <a:pt x="2892" y="56"/>
                    </a:lnTo>
                    <a:lnTo>
                      <a:pt x="2894" y="57"/>
                    </a:lnTo>
                    <a:lnTo>
                      <a:pt x="2895" y="57"/>
                    </a:lnTo>
                    <a:lnTo>
                      <a:pt x="2897" y="57"/>
                    </a:lnTo>
                    <a:lnTo>
                      <a:pt x="2898" y="57"/>
                    </a:lnTo>
                    <a:lnTo>
                      <a:pt x="2900" y="57"/>
                    </a:lnTo>
                    <a:lnTo>
                      <a:pt x="2902" y="57"/>
                    </a:lnTo>
                    <a:lnTo>
                      <a:pt x="2903" y="57"/>
                    </a:lnTo>
                    <a:lnTo>
                      <a:pt x="2904" y="57"/>
                    </a:lnTo>
                    <a:lnTo>
                      <a:pt x="2906" y="57"/>
                    </a:lnTo>
                    <a:lnTo>
                      <a:pt x="2908" y="58"/>
                    </a:lnTo>
                    <a:lnTo>
                      <a:pt x="2909" y="58"/>
                    </a:lnTo>
                    <a:lnTo>
                      <a:pt x="2910" y="58"/>
                    </a:lnTo>
                    <a:lnTo>
                      <a:pt x="2912" y="58"/>
                    </a:lnTo>
                    <a:lnTo>
                      <a:pt x="2914" y="58"/>
                    </a:lnTo>
                    <a:lnTo>
                      <a:pt x="2915" y="58"/>
                    </a:lnTo>
                    <a:lnTo>
                      <a:pt x="2917" y="59"/>
                    </a:lnTo>
                    <a:lnTo>
                      <a:pt x="2918" y="59"/>
                    </a:lnTo>
                    <a:lnTo>
                      <a:pt x="2920" y="59"/>
                    </a:lnTo>
                    <a:lnTo>
                      <a:pt x="2921" y="59"/>
                    </a:lnTo>
                    <a:lnTo>
                      <a:pt x="2923" y="59"/>
                    </a:lnTo>
                    <a:lnTo>
                      <a:pt x="2924" y="59"/>
                    </a:lnTo>
                    <a:lnTo>
                      <a:pt x="2926" y="59"/>
                    </a:lnTo>
                    <a:lnTo>
                      <a:pt x="2927" y="59"/>
                    </a:lnTo>
                    <a:lnTo>
                      <a:pt x="2929" y="59"/>
                    </a:lnTo>
                    <a:lnTo>
                      <a:pt x="2930" y="59"/>
                    </a:lnTo>
                    <a:lnTo>
                      <a:pt x="2932" y="59"/>
                    </a:lnTo>
                    <a:lnTo>
                      <a:pt x="2933" y="59"/>
                    </a:lnTo>
                    <a:lnTo>
                      <a:pt x="2935" y="59"/>
                    </a:lnTo>
                    <a:lnTo>
                      <a:pt x="2936" y="59"/>
                    </a:lnTo>
                    <a:lnTo>
                      <a:pt x="2938" y="59"/>
                    </a:lnTo>
                    <a:lnTo>
                      <a:pt x="2939" y="59"/>
                    </a:lnTo>
                    <a:lnTo>
                      <a:pt x="2941" y="59"/>
                    </a:lnTo>
                    <a:lnTo>
                      <a:pt x="2942" y="59"/>
                    </a:lnTo>
                    <a:lnTo>
                      <a:pt x="2944" y="59"/>
                    </a:lnTo>
                    <a:lnTo>
                      <a:pt x="2946" y="59"/>
                    </a:lnTo>
                    <a:lnTo>
                      <a:pt x="2947" y="58"/>
                    </a:lnTo>
                    <a:lnTo>
                      <a:pt x="2948" y="58"/>
                    </a:lnTo>
                    <a:lnTo>
                      <a:pt x="2950" y="58"/>
                    </a:lnTo>
                    <a:lnTo>
                      <a:pt x="2952" y="59"/>
                    </a:lnTo>
                    <a:lnTo>
                      <a:pt x="2953" y="59"/>
                    </a:lnTo>
                    <a:lnTo>
                      <a:pt x="2954" y="59"/>
                    </a:lnTo>
                    <a:lnTo>
                      <a:pt x="2956" y="59"/>
                    </a:lnTo>
                    <a:lnTo>
                      <a:pt x="2958" y="59"/>
                    </a:lnTo>
                    <a:lnTo>
                      <a:pt x="2959" y="59"/>
                    </a:lnTo>
                    <a:lnTo>
                      <a:pt x="2961" y="60"/>
                    </a:lnTo>
                    <a:lnTo>
                      <a:pt x="2962" y="60"/>
                    </a:lnTo>
                    <a:lnTo>
                      <a:pt x="2964" y="60"/>
                    </a:lnTo>
                    <a:lnTo>
                      <a:pt x="2965" y="61"/>
                    </a:lnTo>
                    <a:lnTo>
                      <a:pt x="2967" y="61"/>
                    </a:lnTo>
                    <a:lnTo>
                      <a:pt x="2968" y="61"/>
                    </a:lnTo>
                    <a:lnTo>
                      <a:pt x="2970" y="62"/>
                    </a:lnTo>
                    <a:lnTo>
                      <a:pt x="2971" y="63"/>
                    </a:lnTo>
                    <a:lnTo>
                      <a:pt x="2973" y="63"/>
                    </a:lnTo>
                    <a:lnTo>
                      <a:pt x="2975" y="63"/>
                    </a:lnTo>
                    <a:lnTo>
                      <a:pt x="2976" y="64"/>
                    </a:lnTo>
                    <a:lnTo>
                      <a:pt x="2977" y="64"/>
                    </a:lnTo>
                    <a:lnTo>
                      <a:pt x="2979" y="65"/>
                    </a:lnTo>
                    <a:lnTo>
                      <a:pt x="2981" y="65"/>
                    </a:lnTo>
                    <a:lnTo>
                      <a:pt x="2982" y="65"/>
                    </a:lnTo>
                    <a:lnTo>
                      <a:pt x="2983" y="65"/>
                    </a:lnTo>
                    <a:lnTo>
                      <a:pt x="2985" y="66"/>
                    </a:lnTo>
                    <a:lnTo>
                      <a:pt x="2987" y="66"/>
                    </a:lnTo>
                    <a:lnTo>
                      <a:pt x="2988" y="66"/>
                    </a:lnTo>
                    <a:lnTo>
                      <a:pt x="2990" y="66"/>
                    </a:lnTo>
                    <a:lnTo>
                      <a:pt x="2991" y="66"/>
                    </a:lnTo>
                    <a:lnTo>
                      <a:pt x="2993" y="66"/>
                    </a:lnTo>
                    <a:lnTo>
                      <a:pt x="2994" y="66"/>
                    </a:lnTo>
                    <a:lnTo>
                      <a:pt x="2996" y="66"/>
                    </a:lnTo>
                    <a:lnTo>
                      <a:pt x="2997" y="66"/>
                    </a:lnTo>
                    <a:lnTo>
                      <a:pt x="2999" y="66"/>
                    </a:lnTo>
                    <a:lnTo>
                      <a:pt x="3000" y="66"/>
                    </a:lnTo>
                    <a:lnTo>
                      <a:pt x="3002" y="66"/>
                    </a:lnTo>
                    <a:lnTo>
                      <a:pt x="3003" y="66"/>
                    </a:lnTo>
                    <a:lnTo>
                      <a:pt x="3005" y="66"/>
                    </a:lnTo>
                    <a:lnTo>
                      <a:pt x="3006" y="65"/>
                    </a:lnTo>
                    <a:lnTo>
                      <a:pt x="3008" y="65"/>
                    </a:lnTo>
                    <a:lnTo>
                      <a:pt x="3009" y="65"/>
                    </a:lnTo>
                    <a:lnTo>
                      <a:pt x="3011" y="65"/>
                    </a:lnTo>
                    <a:lnTo>
                      <a:pt x="3012" y="65"/>
                    </a:lnTo>
                    <a:lnTo>
                      <a:pt x="3014" y="65"/>
                    </a:lnTo>
                    <a:lnTo>
                      <a:pt x="3015" y="65"/>
                    </a:lnTo>
                    <a:lnTo>
                      <a:pt x="3017" y="66"/>
                    </a:lnTo>
                    <a:lnTo>
                      <a:pt x="3019" y="66"/>
                    </a:lnTo>
                    <a:lnTo>
                      <a:pt x="3020" y="66"/>
                    </a:lnTo>
                    <a:lnTo>
                      <a:pt x="3021" y="66"/>
                    </a:lnTo>
                    <a:lnTo>
                      <a:pt x="3023" y="66"/>
                    </a:lnTo>
                    <a:lnTo>
                      <a:pt x="3025" y="66"/>
                    </a:lnTo>
                    <a:lnTo>
                      <a:pt x="3026" y="67"/>
                    </a:lnTo>
                    <a:lnTo>
                      <a:pt x="3028" y="67"/>
                    </a:lnTo>
                    <a:lnTo>
                      <a:pt x="3029" y="67"/>
                    </a:lnTo>
                    <a:lnTo>
                      <a:pt x="3031" y="67"/>
                    </a:lnTo>
                    <a:lnTo>
                      <a:pt x="3032" y="67"/>
                    </a:lnTo>
                    <a:lnTo>
                      <a:pt x="3034" y="68"/>
                    </a:lnTo>
                    <a:lnTo>
                      <a:pt x="3035" y="68"/>
                    </a:lnTo>
                    <a:lnTo>
                      <a:pt x="3037" y="68"/>
                    </a:lnTo>
                    <a:lnTo>
                      <a:pt x="3038" y="68"/>
                    </a:lnTo>
                    <a:lnTo>
                      <a:pt x="3040" y="69"/>
                    </a:lnTo>
                    <a:lnTo>
                      <a:pt x="3041" y="69"/>
                    </a:lnTo>
                    <a:lnTo>
                      <a:pt x="3043" y="69"/>
                    </a:lnTo>
                    <a:lnTo>
                      <a:pt x="3044" y="69"/>
                    </a:lnTo>
                    <a:lnTo>
                      <a:pt x="3046" y="68"/>
                    </a:lnTo>
                    <a:lnTo>
                      <a:pt x="3048" y="68"/>
                    </a:lnTo>
                    <a:lnTo>
                      <a:pt x="3049" y="68"/>
                    </a:lnTo>
                    <a:lnTo>
                      <a:pt x="3050" y="68"/>
                    </a:lnTo>
                    <a:lnTo>
                      <a:pt x="3052" y="67"/>
                    </a:lnTo>
                    <a:lnTo>
                      <a:pt x="3054" y="67"/>
                    </a:lnTo>
                    <a:lnTo>
                      <a:pt x="3055" y="67"/>
                    </a:lnTo>
                    <a:lnTo>
                      <a:pt x="3056" y="67"/>
                    </a:lnTo>
                    <a:lnTo>
                      <a:pt x="3058" y="66"/>
                    </a:lnTo>
                    <a:lnTo>
                      <a:pt x="3060" y="66"/>
                    </a:lnTo>
                    <a:lnTo>
                      <a:pt x="3061" y="66"/>
                    </a:lnTo>
                    <a:lnTo>
                      <a:pt x="3063" y="66"/>
                    </a:lnTo>
                    <a:lnTo>
                      <a:pt x="3064" y="65"/>
                    </a:lnTo>
                    <a:lnTo>
                      <a:pt x="3066" y="65"/>
                    </a:lnTo>
                    <a:lnTo>
                      <a:pt x="3067" y="65"/>
                    </a:lnTo>
                    <a:lnTo>
                      <a:pt x="3069" y="64"/>
                    </a:lnTo>
                    <a:lnTo>
                      <a:pt x="3070" y="64"/>
                    </a:lnTo>
                    <a:lnTo>
                      <a:pt x="3072" y="64"/>
                    </a:lnTo>
                    <a:lnTo>
                      <a:pt x="3073" y="64"/>
                    </a:lnTo>
                    <a:lnTo>
                      <a:pt x="3075" y="64"/>
                    </a:lnTo>
                    <a:lnTo>
                      <a:pt x="3076" y="63"/>
                    </a:lnTo>
                    <a:lnTo>
                      <a:pt x="3078" y="63"/>
                    </a:lnTo>
                    <a:lnTo>
                      <a:pt x="3079" y="63"/>
                    </a:lnTo>
                    <a:lnTo>
                      <a:pt x="3081" y="63"/>
                    </a:lnTo>
                    <a:lnTo>
                      <a:pt x="3082" y="63"/>
                    </a:lnTo>
                    <a:lnTo>
                      <a:pt x="3084" y="63"/>
                    </a:lnTo>
                    <a:lnTo>
                      <a:pt x="3085" y="62"/>
                    </a:lnTo>
                    <a:lnTo>
                      <a:pt x="3087" y="62"/>
                    </a:lnTo>
                    <a:lnTo>
                      <a:pt x="3088" y="62"/>
                    </a:lnTo>
                    <a:lnTo>
                      <a:pt x="3090" y="62"/>
                    </a:lnTo>
                    <a:lnTo>
                      <a:pt x="3092" y="61"/>
                    </a:lnTo>
                    <a:lnTo>
                      <a:pt x="3093" y="61"/>
                    </a:lnTo>
                    <a:lnTo>
                      <a:pt x="3094" y="61"/>
                    </a:lnTo>
                    <a:lnTo>
                      <a:pt x="3096" y="61"/>
                    </a:lnTo>
                    <a:lnTo>
                      <a:pt x="3098" y="60"/>
                    </a:lnTo>
                    <a:lnTo>
                      <a:pt x="3099" y="60"/>
                    </a:lnTo>
                    <a:lnTo>
                      <a:pt x="3101" y="60"/>
                    </a:lnTo>
                    <a:lnTo>
                      <a:pt x="3102" y="59"/>
                    </a:lnTo>
                    <a:lnTo>
                      <a:pt x="3104" y="59"/>
                    </a:lnTo>
                    <a:lnTo>
                      <a:pt x="3105" y="58"/>
                    </a:lnTo>
                    <a:lnTo>
                      <a:pt x="3107" y="58"/>
                    </a:lnTo>
                    <a:lnTo>
                      <a:pt x="3108" y="57"/>
                    </a:lnTo>
                    <a:lnTo>
                      <a:pt x="3110" y="57"/>
                    </a:lnTo>
                    <a:lnTo>
                      <a:pt x="3111" y="56"/>
                    </a:lnTo>
                    <a:lnTo>
                      <a:pt x="3113" y="55"/>
                    </a:lnTo>
                    <a:lnTo>
                      <a:pt x="3114" y="55"/>
                    </a:lnTo>
                    <a:lnTo>
                      <a:pt x="3116" y="54"/>
                    </a:lnTo>
                    <a:lnTo>
                      <a:pt x="3117" y="53"/>
                    </a:lnTo>
                    <a:lnTo>
                      <a:pt x="3119" y="53"/>
                    </a:lnTo>
                    <a:lnTo>
                      <a:pt x="3121" y="52"/>
                    </a:lnTo>
                    <a:lnTo>
                      <a:pt x="3122" y="52"/>
                    </a:lnTo>
                    <a:lnTo>
                      <a:pt x="3123" y="51"/>
                    </a:lnTo>
                    <a:lnTo>
                      <a:pt x="3125" y="51"/>
                    </a:lnTo>
                    <a:lnTo>
                      <a:pt x="3127" y="50"/>
                    </a:lnTo>
                    <a:lnTo>
                      <a:pt x="3128" y="50"/>
                    </a:lnTo>
                    <a:lnTo>
                      <a:pt x="3130" y="50"/>
                    </a:lnTo>
                    <a:lnTo>
                      <a:pt x="3131" y="49"/>
                    </a:lnTo>
                    <a:lnTo>
                      <a:pt x="3133" y="49"/>
                    </a:lnTo>
                    <a:lnTo>
                      <a:pt x="3134" y="48"/>
                    </a:lnTo>
                    <a:lnTo>
                      <a:pt x="3136" y="48"/>
                    </a:lnTo>
                    <a:lnTo>
                      <a:pt x="3137" y="48"/>
                    </a:lnTo>
                    <a:lnTo>
                      <a:pt x="3139" y="48"/>
                    </a:lnTo>
                    <a:lnTo>
                      <a:pt x="3140" y="48"/>
                    </a:lnTo>
                    <a:lnTo>
                      <a:pt x="3142" y="47"/>
                    </a:lnTo>
                    <a:lnTo>
                      <a:pt x="3143" y="47"/>
                    </a:lnTo>
                    <a:lnTo>
                      <a:pt x="3145" y="47"/>
                    </a:lnTo>
                    <a:lnTo>
                      <a:pt x="3146" y="47"/>
                    </a:lnTo>
                    <a:lnTo>
                      <a:pt x="3148" y="47"/>
                    </a:lnTo>
                    <a:lnTo>
                      <a:pt x="3149" y="47"/>
                    </a:lnTo>
                    <a:lnTo>
                      <a:pt x="3151" y="47"/>
                    </a:lnTo>
                    <a:lnTo>
                      <a:pt x="3152" y="47"/>
                    </a:lnTo>
                    <a:lnTo>
                      <a:pt x="3154" y="47"/>
                    </a:lnTo>
                    <a:lnTo>
                      <a:pt x="3155" y="47"/>
                    </a:lnTo>
                    <a:lnTo>
                      <a:pt x="3157" y="47"/>
                    </a:lnTo>
                    <a:lnTo>
                      <a:pt x="3159" y="47"/>
                    </a:lnTo>
                    <a:lnTo>
                      <a:pt x="3160" y="47"/>
                    </a:lnTo>
                    <a:lnTo>
                      <a:pt x="3161" y="47"/>
                    </a:lnTo>
                    <a:lnTo>
                      <a:pt x="3163" y="47"/>
                    </a:lnTo>
                    <a:lnTo>
                      <a:pt x="3165" y="47"/>
                    </a:lnTo>
                    <a:lnTo>
                      <a:pt x="3166" y="47"/>
                    </a:lnTo>
                    <a:lnTo>
                      <a:pt x="3167" y="47"/>
                    </a:lnTo>
                    <a:lnTo>
                      <a:pt x="3169" y="47"/>
                    </a:lnTo>
                    <a:lnTo>
                      <a:pt x="3171" y="47"/>
                    </a:lnTo>
                    <a:lnTo>
                      <a:pt x="3172" y="47"/>
                    </a:lnTo>
                    <a:lnTo>
                      <a:pt x="3174" y="47"/>
                    </a:lnTo>
                    <a:lnTo>
                      <a:pt x="3175" y="47"/>
                    </a:lnTo>
                    <a:lnTo>
                      <a:pt x="3177" y="47"/>
                    </a:lnTo>
                    <a:lnTo>
                      <a:pt x="3178" y="47"/>
                    </a:lnTo>
                    <a:lnTo>
                      <a:pt x="3180" y="47"/>
                    </a:lnTo>
                    <a:lnTo>
                      <a:pt x="3181" y="47"/>
                    </a:lnTo>
                    <a:lnTo>
                      <a:pt x="3183" y="47"/>
                    </a:lnTo>
                    <a:lnTo>
                      <a:pt x="3184" y="48"/>
                    </a:lnTo>
                    <a:lnTo>
                      <a:pt x="3186" y="48"/>
                    </a:lnTo>
                    <a:lnTo>
                      <a:pt x="3187" y="48"/>
                    </a:lnTo>
                    <a:lnTo>
                      <a:pt x="3189" y="48"/>
                    </a:lnTo>
                    <a:lnTo>
                      <a:pt x="3190" y="48"/>
                    </a:lnTo>
                    <a:lnTo>
                      <a:pt x="3192" y="48"/>
                    </a:lnTo>
                    <a:lnTo>
                      <a:pt x="3194" y="48"/>
                    </a:lnTo>
                    <a:lnTo>
                      <a:pt x="3195" y="48"/>
                    </a:lnTo>
                    <a:lnTo>
                      <a:pt x="3196" y="47"/>
                    </a:lnTo>
                    <a:lnTo>
                      <a:pt x="3198" y="47"/>
                    </a:lnTo>
                    <a:lnTo>
                      <a:pt x="3200" y="47"/>
                    </a:lnTo>
                    <a:lnTo>
                      <a:pt x="3201" y="47"/>
                    </a:lnTo>
                    <a:lnTo>
                      <a:pt x="3203" y="47"/>
                    </a:lnTo>
                    <a:lnTo>
                      <a:pt x="3204" y="46"/>
                    </a:lnTo>
                    <a:lnTo>
                      <a:pt x="3206" y="46"/>
                    </a:lnTo>
                    <a:lnTo>
                      <a:pt x="3207" y="46"/>
                    </a:lnTo>
                    <a:lnTo>
                      <a:pt x="3209" y="45"/>
                    </a:lnTo>
                    <a:lnTo>
                      <a:pt x="3210" y="45"/>
                    </a:lnTo>
                    <a:lnTo>
                      <a:pt x="3212" y="44"/>
                    </a:lnTo>
                    <a:lnTo>
                      <a:pt x="3213" y="44"/>
                    </a:lnTo>
                    <a:lnTo>
                      <a:pt x="3215" y="43"/>
                    </a:lnTo>
                    <a:lnTo>
                      <a:pt x="3216" y="43"/>
                    </a:lnTo>
                    <a:lnTo>
                      <a:pt x="3218" y="42"/>
                    </a:lnTo>
                    <a:lnTo>
                      <a:pt x="3219" y="42"/>
                    </a:lnTo>
                    <a:lnTo>
                      <a:pt x="3221" y="41"/>
                    </a:lnTo>
                    <a:lnTo>
                      <a:pt x="3222" y="41"/>
                    </a:lnTo>
                    <a:lnTo>
                      <a:pt x="3224" y="41"/>
                    </a:lnTo>
                    <a:lnTo>
                      <a:pt x="3225" y="41"/>
                    </a:lnTo>
                    <a:lnTo>
                      <a:pt x="3227" y="41"/>
                    </a:lnTo>
                    <a:lnTo>
                      <a:pt x="3228" y="41"/>
                    </a:lnTo>
                    <a:lnTo>
                      <a:pt x="3230" y="41"/>
                    </a:lnTo>
                    <a:lnTo>
                      <a:pt x="3232" y="41"/>
                    </a:lnTo>
                    <a:lnTo>
                      <a:pt x="3233" y="41"/>
                    </a:lnTo>
                    <a:lnTo>
                      <a:pt x="3234" y="42"/>
                    </a:lnTo>
                    <a:lnTo>
                      <a:pt x="3236" y="42"/>
                    </a:lnTo>
                    <a:lnTo>
                      <a:pt x="3238" y="43"/>
                    </a:lnTo>
                    <a:lnTo>
                      <a:pt x="3239" y="44"/>
                    </a:lnTo>
                    <a:lnTo>
                      <a:pt x="3240" y="44"/>
                    </a:lnTo>
                    <a:lnTo>
                      <a:pt x="3242" y="45"/>
                    </a:lnTo>
                    <a:lnTo>
                      <a:pt x="3244" y="46"/>
                    </a:lnTo>
                    <a:lnTo>
                      <a:pt x="3245" y="47"/>
                    </a:lnTo>
                    <a:lnTo>
                      <a:pt x="3247" y="48"/>
                    </a:lnTo>
                    <a:lnTo>
                      <a:pt x="3248" y="49"/>
                    </a:lnTo>
                    <a:lnTo>
                      <a:pt x="3250" y="50"/>
                    </a:lnTo>
                    <a:lnTo>
                      <a:pt x="3251" y="51"/>
                    </a:lnTo>
                    <a:lnTo>
                      <a:pt x="3253" y="52"/>
                    </a:lnTo>
                    <a:lnTo>
                      <a:pt x="3254" y="53"/>
                    </a:lnTo>
                    <a:lnTo>
                      <a:pt x="3256" y="54"/>
                    </a:lnTo>
                    <a:lnTo>
                      <a:pt x="3257" y="55"/>
                    </a:lnTo>
                    <a:lnTo>
                      <a:pt x="3259" y="57"/>
                    </a:lnTo>
                    <a:lnTo>
                      <a:pt x="3261" y="57"/>
                    </a:lnTo>
                    <a:lnTo>
                      <a:pt x="3262" y="58"/>
                    </a:lnTo>
                    <a:lnTo>
                      <a:pt x="3263" y="59"/>
                    </a:lnTo>
                    <a:lnTo>
                      <a:pt x="3265" y="60"/>
                    </a:lnTo>
                    <a:lnTo>
                      <a:pt x="3267" y="60"/>
                    </a:lnTo>
                    <a:lnTo>
                      <a:pt x="3268" y="61"/>
                    </a:lnTo>
                    <a:lnTo>
                      <a:pt x="3269" y="61"/>
                    </a:lnTo>
                    <a:lnTo>
                      <a:pt x="3271" y="62"/>
                    </a:lnTo>
                    <a:lnTo>
                      <a:pt x="3273" y="62"/>
                    </a:lnTo>
                    <a:lnTo>
                      <a:pt x="3274" y="63"/>
                    </a:lnTo>
                    <a:lnTo>
                      <a:pt x="3276" y="63"/>
                    </a:lnTo>
                    <a:lnTo>
                      <a:pt x="3277" y="63"/>
                    </a:lnTo>
                    <a:lnTo>
                      <a:pt x="3278" y="63"/>
                    </a:lnTo>
                    <a:lnTo>
                      <a:pt x="3280" y="64"/>
                    </a:lnTo>
                    <a:lnTo>
                      <a:pt x="3282" y="64"/>
                    </a:lnTo>
                    <a:lnTo>
                      <a:pt x="3283" y="64"/>
                    </a:lnTo>
                    <a:lnTo>
                      <a:pt x="3285" y="64"/>
                    </a:lnTo>
                    <a:lnTo>
                      <a:pt x="3286" y="64"/>
                    </a:lnTo>
                    <a:lnTo>
                      <a:pt x="3288" y="64"/>
                    </a:lnTo>
                    <a:lnTo>
                      <a:pt x="3289" y="65"/>
                    </a:lnTo>
                    <a:lnTo>
                      <a:pt x="3291" y="65"/>
                    </a:lnTo>
                    <a:lnTo>
                      <a:pt x="3292" y="65"/>
                    </a:lnTo>
                    <a:lnTo>
                      <a:pt x="3294" y="66"/>
                    </a:lnTo>
                    <a:lnTo>
                      <a:pt x="3295" y="66"/>
                    </a:lnTo>
                    <a:lnTo>
                      <a:pt x="3297" y="67"/>
                    </a:lnTo>
                    <a:lnTo>
                      <a:pt x="3298" y="67"/>
                    </a:lnTo>
                    <a:lnTo>
                      <a:pt x="3300" y="68"/>
                    </a:lnTo>
                    <a:lnTo>
                      <a:pt x="3301" y="68"/>
                    </a:lnTo>
                    <a:lnTo>
                      <a:pt x="3303" y="69"/>
                    </a:lnTo>
                    <a:lnTo>
                      <a:pt x="3305" y="69"/>
                    </a:lnTo>
                    <a:lnTo>
                      <a:pt x="3306" y="70"/>
                    </a:lnTo>
                    <a:lnTo>
                      <a:pt x="3307" y="71"/>
                    </a:lnTo>
                    <a:lnTo>
                      <a:pt x="3309" y="71"/>
                    </a:lnTo>
                    <a:lnTo>
                      <a:pt x="3311" y="72"/>
                    </a:lnTo>
                    <a:lnTo>
                      <a:pt x="3312" y="72"/>
                    </a:lnTo>
                    <a:lnTo>
                      <a:pt x="3313" y="72"/>
                    </a:lnTo>
                    <a:lnTo>
                      <a:pt x="3315" y="73"/>
                    </a:lnTo>
                    <a:lnTo>
                      <a:pt x="3317" y="73"/>
                    </a:lnTo>
                    <a:lnTo>
                      <a:pt x="3318" y="73"/>
                    </a:lnTo>
                    <a:lnTo>
                      <a:pt x="3320" y="73"/>
                    </a:lnTo>
                    <a:lnTo>
                      <a:pt x="3321" y="73"/>
                    </a:lnTo>
                    <a:lnTo>
                      <a:pt x="3323" y="73"/>
                    </a:lnTo>
                    <a:lnTo>
                      <a:pt x="3324" y="73"/>
                    </a:lnTo>
                    <a:lnTo>
                      <a:pt x="3326" y="73"/>
                    </a:lnTo>
                    <a:lnTo>
                      <a:pt x="3327" y="73"/>
                    </a:lnTo>
                    <a:lnTo>
                      <a:pt x="3329" y="72"/>
                    </a:lnTo>
                    <a:lnTo>
                      <a:pt x="3330" y="72"/>
                    </a:lnTo>
                    <a:lnTo>
                      <a:pt x="3332" y="71"/>
                    </a:lnTo>
                    <a:lnTo>
                      <a:pt x="3334" y="71"/>
                    </a:lnTo>
                    <a:lnTo>
                      <a:pt x="3335" y="70"/>
                    </a:lnTo>
                    <a:lnTo>
                      <a:pt x="3336" y="69"/>
                    </a:lnTo>
                    <a:lnTo>
                      <a:pt x="3338" y="69"/>
                    </a:lnTo>
                    <a:lnTo>
                      <a:pt x="3340" y="68"/>
                    </a:lnTo>
                    <a:lnTo>
                      <a:pt x="3341" y="67"/>
                    </a:lnTo>
                    <a:lnTo>
                      <a:pt x="3342" y="67"/>
                    </a:lnTo>
                    <a:lnTo>
                      <a:pt x="3344" y="66"/>
                    </a:lnTo>
                    <a:lnTo>
                      <a:pt x="3345" y="65"/>
                    </a:lnTo>
                    <a:lnTo>
                      <a:pt x="3347" y="65"/>
                    </a:lnTo>
                    <a:lnTo>
                      <a:pt x="3349" y="64"/>
                    </a:lnTo>
                    <a:lnTo>
                      <a:pt x="3350" y="64"/>
                    </a:lnTo>
                    <a:lnTo>
                      <a:pt x="3351" y="64"/>
                    </a:lnTo>
                    <a:lnTo>
                      <a:pt x="3353" y="63"/>
                    </a:lnTo>
                    <a:lnTo>
                      <a:pt x="3355" y="63"/>
                    </a:lnTo>
                    <a:lnTo>
                      <a:pt x="3356" y="63"/>
                    </a:lnTo>
                    <a:lnTo>
                      <a:pt x="3358" y="63"/>
                    </a:lnTo>
                    <a:lnTo>
                      <a:pt x="3359" y="63"/>
                    </a:lnTo>
                    <a:lnTo>
                      <a:pt x="3361" y="63"/>
                    </a:lnTo>
                    <a:lnTo>
                      <a:pt x="3362" y="63"/>
                    </a:lnTo>
                    <a:lnTo>
                      <a:pt x="3364" y="63"/>
                    </a:lnTo>
                    <a:lnTo>
                      <a:pt x="3365" y="63"/>
                    </a:lnTo>
                    <a:lnTo>
                      <a:pt x="3367" y="64"/>
                    </a:lnTo>
                    <a:lnTo>
                      <a:pt x="3368" y="64"/>
                    </a:lnTo>
                    <a:lnTo>
                      <a:pt x="3370" y="64"/>
                    </a:lnTo>
                    <a:lnTo>
                      <a:pt x="3371" y="65"/>
                    </a:lnTo>
                    <a:lnTo>
                      <a:pt x="3373" y="65"/>
                    </a:lnTo>
                    <a:lnTo>
                      <a:pt x="3374" y="65"/>
                    </a:lnTo>
                    <a:lnTo>
                      <a:pt x="3376" y="66"/>
                    </a:lnTo>
                    <a:lnTo>
                      <a:pt x="3378" y="66"/>
                    </a:lnTo>
                    <a:lnTo>
                      <a:pt x="3379" y="67"/>
                    </a:lnTo>
                    <a:lnTo>
                      <a:pt x="3380" y="67"/>
                    </a:lnTo>
                    <a:lnTo>
                      <a:pt x="3382" y="67"/>
                    </a:lnTo>
                    <a:lnTo>
                      <a:pt x="3384" y="68"/>
                    </a:lnTo>
                    <a:lnTo>
                      <a:pt x="3385" y="68"/>
                    </a:lnTo>
                    <a:lnTo>
                      <a:pt x="3387" y="69"/>
                    </a:lnTo>
                    <a:lnTo>
                      <a:pt x="3388" y="69"/>
                    </a:lnTo>
                    <a:lnTo>
                      <a:pt x="3390" y="69"/>
                    </a:lnTo>
                    <a:lnTo>
                      <a:pt x="3391" y="69"/>
                    </a:lnTo>
                    <a:lnTo>
                      <a:pt x="3393" y="70"/>
                    </a:lnTo>
                    <a:lnTo>
                      <a:pt x="3394" y="70"/>
                    </a:lnTo>
                    <a:lnTo>
                      <a:pt x="3396" y="70"/>
                    </a:lnTo>
                    <a:lnTo>
                      <a:pt x="3397" y="70"/>
                    </a:lnTo>
                    <a:lnTo>
                      <a:pt x="3399" y="70"/>
                    </a:lnTo>
                    <a:lnTo>
                      <a:pt x="3400" y="70"/>
                    </a:lnTo>
                    <a:lnTo>
                      <a:pt x="3402" y="71"/>
                    </a:lnTo>
                    <a:lnTo>
                      <a:pt x="3403" y="71"/>
                    </a:lnTo>
                    <a:lnTo>
                      <a:pt x="3405" y="71"/>
                    </a:lnTo>
                    <a:lnTo>
                      <a:pt x="3407" y="71"/>
                    </a:lnTo>
                    <a:lnTo>
                      <a:pt x="3408" y="71"/>
                    </a:lnTo>
                    <a:lnTo>
                      <a:pt x="3409" y="72"/>
                    </a:lnTo>
                    <a:lnTo>
                      <a:pt x="3411" y="72"/>
                    </a:lnTo>
                    <a:lnTo>
                      <a:pt x="3412" y="73"/>
                    </a:lnTo>
                    <a:lnTo>
                      <a:pt x="3414" y="73"/>
                    </a:lnTo>
                    <a:lnTo>
                      <a:pt x="3416" y="74"/>
                    </a:lnTo>
                    <a:lnTo>
                      <a:pt x="3417" y="75"/>
                    </a:lnTo>
                    <a:lnTo>
                      <a:pt x="3418" y="75"/>
                    </a:lnTo>
                    <a:lnTo>
                      <a:pt x="3420" y="76"/>
                    </a:lnTo>
                    <a:lnTo>
                      <a:pt x="3422" y="77"/>
                    </a:lnTo>
                    <a:lnTo>
                      <a:pt x="3423" y="77"/>
                    </a:lnTo>
                    <a:lnTo>
                      <a:pt x="3424" y="78"/>
                    </a:lnTo>
                    <a:lnTo>
                      <a:pt x="3426" y="79"/>
                    </a:lnTo>
                    <a:lnTo>
                      <a:pt x="3428" y="80"/>
                    </a:lnTo>
                    <a:lnTo>
                      <a:pt x="3429" y="81"/>
                    </a:lnTo>
                    <a:lnTo>
                      <a:pt x="3431" y="82"/>
                    </a:lnTo>
                    <a:lnTo>
                      <a:pt x="3432" y="83"/>
                    </a:lnTo>
                    <a:lnTo>
                      <a:pt x="3434" y="84"/>
                    </a:lnTo>
                    <a:lnTo>
                      <a:pt x="3435" y="85"/>
                    </a:lnTo>
                    <a:lnTo>
                      <a:pt x="3437" y="86"/>
                    </a:lnTo>
                    <a:lnTo>
                      <a:pt x="3438" y="87"/>
                    </a:lnTo>
                    <a:lnTo>
                      <a:pt x="3440" y="87"/>
                    </a:lnTo>
                    <a:lnTo>
                      <a:pt x="3441" y="88"/>
                    </a:lnTo>
                    <a:lnTo>
                      <a:pt x="3443" y="89"/>
                    </a:lnTo>
                    <a:lnTo>
                      <a:pt x="3444" y="89"/>
                    </a:lnTo>
                    <a:lnTo>
                      <a:pt x="3446" y="90"/>
                    </a:lnTo>
                    <a:lnTo>
                      <a:pt x="3447" y="90"/>
                    </a:lnTo>
                    <a:lnTo>
                      <a:pt x="3449" y="91"/>
                    </a:lnTo>
                    <a:lnTo>
                      <a:pt x="3451" y="91"/>
                    </a:lnTo>
                    <a:lnTo>
                      <a:pt x="3452" y="91"/>
                    </a:lnTo>
                    <a:lnTo>
                      <a:pt x="3453" y="91"/>
                    </a:lnTo>
                    <a:lnTo>
                      <a:pt x="3455" y="91"/>
                    </a:lnTo>
                    <a:lnTo>
                      <a:pt x="3457" y="91"/>
                    </a:lnTo>
                    <a:lnTo>
                      <a:pt x="3458" y="91"/>
                    </a:lnTo>
                    <a:lnTo>
                      <a:pt x="3460" y="91"/>
                    </a:lnTo>
                    <a:lnTo>
                      <a:pt x="3461" y="90"/>
                    </a:lnTo>
                    <a:lnTo>
                      <a:pt x="3463" y="90"/>
                    </a:lnTo>
                    <a:lnTo>
                      <a:pt x="3464" y="89"/>
                    </a:lnTo>
                    <a:lnTo>
                      <a:pt x="3466" y="89"/>
                    </a:lnTo>
                    <a:lnTo>
                      <a:pt x="3467" y="88"/>
                    </a:lnTo>
                    <a:lnTo>
                      <a:pt x="3469" y="88"/>
                    </a:lnTo>
                    <a:lnTo>
                      <a:pt x="3470" y="87"/>
                    </a:lnTo>
                    <a:lnTo>
                      <a:pt x="3472" y="86"/>
                    </a:lnTo>
                    <a:lnTo>
                      <a:pt x="3473" y="85"/>
                    </a:lnTo>
                    <a:lnTo>
                      <a:pt x="3475" y="85"/>
                    </a:lnTo>
                    <a:lnTo>
                      <a:pt x="3476" y="84"/>
                    </a:lnTo>
                    <a:lnTo>
                      <a:pt x="3478" y="84"/>
                    </a:lnTo>
                    <a:lnTo>
                      <a:pt x="3479" y="83"/>
                    </a:lnTo>
                    <a:lnTo>
                      <a:pt x="3481" y="83"/>
                    </a:lnTo>
                    <a:lnTo>
                      <a:pt x="3482" y="82"/>
                    </a:lnTo>
                    <a:lnTo>
                      <a:pt x="3484" y="82"/>
                    </a:lnTo>
                    <a:lnTo>
                      <a:pt x="3485" y="82"/>
                    </a:lnTo>
                    <a:lnTo>
                      <a:pt x="3487" y="81"/>
                    </a:lnTo>
                    <a:lnTo>
                      <a:pt x="3489" y="81"/>
                    </a:lnTo>
                    <a:lnTo>
                      <a:pt x="3490" y="81"/>
                    </a:lnTo>
                    <a:lnTo>
                      <a:pt x="3491" y="82"/>
                    </a:lnTo>
                    <a:lnTo>
                      <a:pt x="3493" y="82"/>
                    </a:lnTo>
                    <a:lnTo>
                      <a:pt x="3495" y="82"/>
                    </a:lnTo>
                    <a:lnTo>
                      <a:pt x="3496" y="83"/>
                    </a:lnTo>
                    <a:lnTo>
                      <a:pt x="3497" y="84"/>
                    </a:lnTo>
                    <a:lnTo>
                      <a:pt x="3499" y="84"/>
                    </a:lnTo>
                    <a:lnTo>
                      <a:pt x="3501" y="85"/>
                    </a:lnTo>
                    <a:lnTo>
                      <a:pt x="3502" y="86"/>
                    </a:lnTo>
                    <a:lnTo>
                      <a:pt x="3504" y="87"/>
                    </a:lnTo>
                    <a:lnTo>
                      <a:pt x="3505" y="88"/>
                    </a:lnTo>
                    <a:lnTo>
                      <a:pt x="3507" y="89"/>
                    </a:lnTo>
                    <a:lnTo>
                      <a:pt x="3508" y="90"/>
                    </a:lnTo>
                    <a:lnTo>
                      <a:pt x="3510" y="91"/>
                    </a:lnTo>
                    <a:lnTo>
                      <a:pt x="3511" y="92"/>
                    </a:lnTo>
                    <a:lnTo>
                      <a:pt x="3513" y="94"/>
                    </a:lnTo>
                    <a:lnTo>
                      <a:pt x="3514" y="95"/>
                    </a:lnTo>
                    <a:lnTo>
                      <a:pt x="3516" y="96"/>
                    </a:lnTo>
                    <a:lnTo>
                      <a:pt x="3518" y="96"/>
                    </a:lnTo>
                    <a:lnTo>
                      <a:pt x="3519" y="97"/>
                    </a:lnTo>
                    <a:lnTo>
                      <a:pt x="3520" y="98"/>
                    </a:lnTo>
                    <a:lnTo>
                      <a:pt x="3522" y="99"/>
                    </a:lnTo>
                    <a:lnTo>
                      <a:pt x="3524" y="99"/>
                    </a:lnTo>
                    <a:lnTo>
                      <a:pt x="3525" y="100"/>
                    </a:lnTo>
                    <a:lnTo>
                      <a:pt x="3526" y="100"/>
                    </a:lnTo>
                    <a:lnTo>
                      <a:pt x="3528" y="100"/>
                    </a:lnTo>
                    <a:lnTo>
                      <a:pt x="3530" y="101"/>
                    </a:lnTo>
                    <a:lnTo>
                      <a:pt x="3531" y="101"/>
                    </a:lnTo>
                    <a:lnTo>
                      <a:pt x="3533" y="100"/>
                    </a:lnTo>
                    <a:lnTo>
                      <a:pt x="3534" y="100"/>
                    </a:lnTo>
                    <a:lnTo>
                      <a:pt x="3536" y="100"/>
                    </a:lnTo>
                    <a:lnTo>
                      <a:pt x="3537" y="100"/>
                    </a:lnTo>
                    <a:lnTo>
                      <a:pt x="3539" y="100"/>
                    </a:lnTo>
                    <a:lnTo>
                      <a:pt x="3540" y="99"/>
                    </a:lnTo>
                    <a:lnTo>
                      <a:pt x="3542" y="99"/>
                    </a:lnTo>
                    <a:lnTo>
                      <a:pt x="3543" y="98"/>
                    </a:lnTo>
                    <a:lnTo>
                      <a:pt x="3545" y="98"/>
                    </a:lnTo>
                    <a:lnTo>
                      <a:pt x="3546" y="98"/>
                    </a:lnTo>
                    <a:lnTo>
                      <a:pt x="3548" y="98"/>
                    </a:lnTo>
                    <a:lnTo>
                      <a:pt x="3549" y="97"/>
                    </a:lnTo>
                    <a:lnTo>
                      <a:pt x="3551" y="97"/>
                    </a:lnTo>
                    <a:lnTo>
                      <a:pt x="3552" y="97"/>
                    </a:lnTo>
                    <a:lnTo>
                      <a:pt x="3554" y="98"/>
                    </a:lnTo>
                    <a:lnTo>
                      <a:pt x="3555" y="98"/>
                    </a:lnTo>
                    <a:lnTo>
                      <a:pt x="3557" y="98"/>
                    </a:lnTo>
                    <a:lnTo>
                      <a:pt x="3558" y="98"/>
                    </a:lnTo>
                    <a:lnTo>
                      <a:pt x="3560" y="99"/>
                    </a:lnTo>
                    <a:lnTo>
                      <a:pt x="3562" y="100"/>
                    </a:lnTo>
                    <a:lnTo>
                      <a:pt x="3563" y="100"/>
                    </a:lnTo>
                    <a:lnTo>
                      <a:pt x="3564" y="101"/>
                    </a:lnTo>
                    <a:lnTo>
                      <a:pt x="3566" y="101"/>
                    </a:lnTo>
                    <a:lnTo>
                      <a:pt x="3568" y="102"/>
                    </a:lnTo>
                    <a:lnTo>
                      <a:pt x="3569" y="102"/>
                    </a:lnTo>
                    <a:lnTo>
                      <a:pt x="3570" y="103"/>
                    </a:lnTo>
                    <a:lnTo>
                      <a:pt x="3572" y="103"/>
                    </a:lnTo>
                    <a:lnTo>
                      <a:pt x="3574" y="104"/>
                    </a:lnTo>
                    <a:lnTo>
                      <a:pt x="3575" y="104"/>
                    </a:lnTo>
                    <a:lnTo>
                      <a:pt x="3577" y="104"/>
                    </a:lnTo>
                    <a:lnTo>
                      <a:pt x="3578" y="104"/>
                    </a:lnTo>
                    <a:lnTo>
                      <a:pt x="3580" y="104"/>
                    </a:lnTo>
                    <a:lnTo>
                      <a:pt x="3581" y="103"/>
                    </a:lnTo>
                    <a:lnTo>
                      <a:pt x="3583" y="103"/>
                    </a:lnTo>
                    <a:lnTo>
                      <a:pt x="3584" y="102"/>
                    </a:lnTo>
                    <a:lnTo>
                      <a:pt x="3586" y="101"/>
                    </a:lnTo>
                    <a:lnTo>
                      <a:pt x="3587" y="100"/>
                    </a:lnTo>
                    <a:lnTo>
                      <a:pt x="3589" y="98"/>
                    </a:lnTo>
                    <a:lnTo>
                      <a:pt x="3591" y="96"/>
                    </a:lnTo>
                    <a:lnTo>
                      <a:pt x="3592" y="94"/>
                    </a:lnTo>
                    <a:lnTo>
                      <a:pt x="3593" y="91"/>
                    </a:lnTo>
                    <a:lnTo>
                      <a:pt x="3595" y="89"/>
                    </a:lnTo>
                    <a:lnTo>
                      <a:pt x="3597" y="86"/>
                    </a:lnTo>
                    <a:lnTo>
                      <a:pt x="3598" y="83"/>
                    </a:lnTo>
                    <a:lnTo>
                      <a:pt x="3599" y="80"/>
                    </a:lnTo>
                    <a:lnTo>
                      <a:pt x="3601" y="77"/>
                    </a:lnTo>
                    <a:lnTo>
                      <a:pt x="3603" y="73"/>
                    </a:lnTo>
                    <a:lnTo>
                      <a:pt x="3604" y="70"/>
                    </a:lnTo>
                    <a:lnTo>
                      <a:pt x="3606" y="67"/>
                    </a:lnTo>
                    <a:lnTo>
                      <a:pt x="3607" y="64"/>
                    </a:lnTo>
                    <a:lnTo>
                      <a:pt x="3609" y="60"/>
                    </a:lnTo>
                    <a:lnTo>
                      <a:pt x="3610" y="57"/>
                    </a:lnTo>
                    <a:lnTo>
                      <a:pt x="3612" y="54"/>
                    </a:lnTo>
                    <a:lnTo>
                      <a:pt x="3613" y="51"/>
                    </a:lnTo>
                    <a:lnTo>
                      <a:pt x="3615" y="48"/>
                    </a:lnTo>
                    <a:lnTo>
                      <a:pt x="3616" y="45"/>
                    </a:lnTo>
                    <a:lnTo>
                      <a:pt x="3618" y="43"/>
                    </a:lnTo>
                    <a:lnTo>
                      <a:pt x="3619" y="40"/>
                    </a:lnTo>
                    <a:lnTo>
                      <a:pt x="3621" y="39"/>
                    </a:lnTo>
                    <a:lnTo>
                      <a:pt x="3622" y="37"/>
                    </a:lnTo>
                    <a:lnTo>
                      <a:pt x="3624" y="35"/>
                    </a:lnTo>
                    <a:lnTo>
                      <a:pt x="3625" y="34"/>
                    </a:lnTo>
                    <a:lnTo>
                      <a:pt x="3627" y="33"/>
                    </a:lnTo>
                    <a:lnTo>
                      <a:pt x="3628" y="32"/>
                    </a:lnTo>
                    <a:lnTo>
                      <a:pt x="3630" y="32"/>
                    </a:lnTo>
                    <a:lnTo>
                      <a:pt x="3631" y="31"/>
                    </a:lnTo>
                    <a:lnTo>
                      <a:pt x="3633" y="31"/>
                    </a:lnTo>
                    <a:lnTo>
                      <a:pt x="3635" y="31"/>
                    </a:lnTo>
                    <a:lnTo>
                      <a:pt x="3636" y="31"/>
                    </a:lnTo>
                    <a:lnTo>
                      <a:pt x="3637" y="32"/>
                    </a:lnTo>
                    <a:lnTo>
                      <a:pt x="3639" y="32"/>
                    </a:lnTo>
                    <a:lnTo>
                      <a:pt x="3641" y="32"/>
                    </a:lnTo>
                    <a:lnTo>
                      <a:pt x="3642" y="33"/>
                    </a:lnTo>
                    <a:lnTo>
                      <a:pt x="3644" y="34"/>
                    </a:lnTo>
                    <a:lnTo>
                      <a:pt x="3645" y="34"/>
                    </a:lnTo>
                    <a:lnTo>
                      <a:pt x="3647" y="35"/>
                    </a:lnTo>
                    <a:lnTo>
                      <a:pt x="3648" y="36"/>
                    </a:lnTo>
                    <a:lnTo>
                      <a:pt x="3650" y="37"/>
                    </a:lnTo>
                    <a:lnTo>
                      <a:pt x="3651" y="37"/>
                    </a:lnTo>
                    <a:lnTo>
                      <a:pt x="3653" y="38"/>
                    </a:lnTo>
                    <a:lnTo>
                      <a:pt x="3654" y="39"/>
                    </a:lnTo>
                    <a:lnTo>
                      <a:pt x="3656" y="39"/>
                    </a:lnTo>
                    <a:lnTo>
                      <a:pt x="3657" y="40"/>
                    </a:lnTo>
                    <a:lnTo>
                      <a:pt x="3659" y="40"/>
                    </a:lnTo>
                    <a:lnTo>
                      <a:pt x="3660" y="40"/>
                    </a:lnTo>
                    <a:lnTo>
                      <a:pt x="3662" y="41"/>
                    </a:lnTo>
                    <a:lnTo>
                      <a:pt x="3664" y="41"/>
                    </a:lnTo>
                    <a:lnTo>
                      <a:pt x="3665" y="41"/>
                    </a:lnTo>
                    <a:lnTo>
                      <a:pt x="3666" y="41"/>
                    </a:lnTo>
                    <a:lnTo>
                      <a:pt x="3668" y="41"/>
                    </a:lnTo>
                    <a:lnTo>
                      <a:pt x="3670" y="41"/>
                    </a:lnTo>
                    <a:lnTo>
                      <a:pt x="3671" y="41"/>
                    </a:lnTo>
                    <a:lnTo>
                      <a:pt x="3672" y="41"/>
                    </a:lnTo>
                    <a:lnTo>
                      <a:pt x="3674" y="41"/>
                    </a:lnTo>
                    <a:lnTo>
                      <a:pt x="3676" y="41"/>
                    </a:lnTo>
                    <a:lnTo>
                      <a:pt x="3677" y="41"/>
                    </a:lnTo>
                    <a:lnTo>
                      <a:pt x="3679" y="41"/>
                    </a:lnTo>
                    <a:lnTo>
                      <a:pt x="3680" y="41"/>
                    </a:lnTo>
                    <a:lnTo>
                      <a:pt x="3682" y="42"/>
                    </a:lnTo>
                    <a:lnTo>
                      <a:pt x="3683" y="42"/>
                    </a:lnTo>
                    <a:lnTo>
                      <a:pt x="3685" y="42"/>
                    </a:lnTo>
                    <a:lnTo>
                      <a:pt x="3686" y="42"/>
                    </a:lnTo>
                    <a:lnTo>
                      <a:pt x="3688" y="42"/>
                    </a:lnTo>
                    <a:lnTo>
                      <a:pt x="3689" y="43"/>
                    </a:lnTo>
                    <a:lnTo>
                      <a:pt x="3691" y="43"/>
                    </a:lnTo>
                    <a:lnTo>
                      <a:pt x="3692" y="44"/>
                    </a:lnTo>
                    <a:lnTo>
                      <a:pt x="3694" y="44"/>
                    </a:lnTo>
                    <a:lnTo>
                      <a:pt x="3695" y="45"/>
                    </a:lnTo>
                    <a:lnTo>
                      <a:pt x="3697" y="45"/>
                    </a:lnTo>
                    <a:lnTo>
                      <a:pt x="3698" y="46"/>
                    </a:lnTo>
                    <a:lnTo>
                      <a:pt x="3700" y="46"/>
                    </a:lnTo>
                    <a:lnTo>
                      <a:pt x="3701" y="46"/>
                    </a:lnTo>
                    <a:lnTo>
                      <a:pt x="3703" y="47"/>
                    </a:lnTo>
                    <a:lnTo>
                      <a:pt x="3704" y="47"/>
                    </a:lnTo>
                    <a:lnTo>
                      <a:pt x="3706" y="48"/>
                    </a:lnTo>
                    <a:lnTo>
                      <a:pt x="3708" y="48"/>
                    </a:lnTo>
                    <a:lnTo>
                      <a:pt x="3709" y="49"/>
                    </a:lnTo>
                    <a:lnTo>
                      <a:pt x="3710" y="49"/>
                    </a:lnTo>
                    <a:lnTo>
                      <a:pt x="3712" y="50"/>
                    </a:lnTo>
                    <a:lnTo>
                      <a:pt x="3714" y="50"/>
                    </a:lnTo>
                    <a:lnTo>
                      <a:pt x="3715" y="50"/>
                    </a:lnTo>
                    <a:lnTo>
                      <a:pt x="3717" y="51"/>
                    </a:lnTo>
                    <a:lnTo>
                      <a:pt x="3718" y="51"/>
                    </a:lnTo>
                    <a:lnTo>
                      <a:pt x="3720" y="51"/>
                    </a:lnTo>
                    <a:lnTo>
                      <a:pt x="3721" y="52"/>
                    </a:lnTo>
                    <a:lnTo>
                      <a:pt x="3723" y="52"/>
                    </a:lnTo>
                    <a:lnTo>
                      <a:pt x="3724" y="52"/>
                    </a:lnTo>
                    <a:lnTo>
                      <a:pt x="3726" y="52"/>
                    </a:lnTo>
                    <a:lnTo>
                      <a:pt x="3727" y="53"/>
                    </a:lnTo>
                    <a:lnTo>
                      <a:pt x="3729" y="53"/>
                    </a:lnTo>
                    <a:lnTo>
                      <a:pt x="3730" y="53"/>
                    </a:lnTo>
                    <a:lnTo>
                      <a:pt x="3732" y="53"/>
                    </a:lnTo>
                    <a:lnTo>
                      <a:pt x="3733" y="54"/>
                    </a:lnTo>
                    <a:lnTo>
                      <a:pt x="3735" y="54"/>
                    </a:lnTo>
                    <a:lnTo>
                      <a:pt x="3737" y="54"/>
                    </a:lnTo>
                    <a:lnTo>
                      <a:pt x="3738" y="54"/>
                    </a:lnTo>
                    <a:lnTo>
                      <a:pt x="3739" y="54"/>
                    </a:lnTo>
                    <a:lnTo>
                      <a:pt x="3741" y="55"/>
                    </a:lnTo>
                    <a:lnTo>
                      <a:pt x="3743" y="55"/>
                    </a:lnTo>
                    <a:lnTo>
                      <a:pt x="3744" y="55"/>
                    </a:lnTo>
                    <a:lnTo>
                      <a:pt x="3746" y="55"/>
                    </a:lnTo>
                    <a:lnTo>
                      <a:pt x="3747" y="55"/>
                    </a:lnTo>
                    <a:lnTo>
                      <a:pt x="3749" y="55"/>
                    </a:lnTo>
                    <a:lnTo>
                      <a:pt x="3750" y="55"/>
                    </a:lnTo>
                    <a:lnTo>
                      <a:pt x="3752" y="55"/>
                    </a:lnTo>
                    <a:lnTo>
                      <a:pt x="3753" y="55"/>
                    </a:lnTo>
                    <a:lnTo>
                      <a:pt x="3755" y="55"/>
                    </a:lnTo>
                    <a:lnTo>
                      <a:pt x="3756" y="55"/>
                    </a:lnTo>
                    <a:lnTo>
                      <a:pt x="3758" y="55"/>
                    </a:lnTo>
                    <a:lnTo>
                      <a:pt x="3759" y="54"/>
                    </a:lnTo>
                    <a:lnTo>
                      <a:pt x="3761" y="54"/>
                    </a:lnTo>
                    <a:lnTo>
                      <a:pt x="3762" y="54"/>
                    </a:lnTo>
                    <a:lnTo>
                      <a:pt x="3764" y="53"/>
                    </a:lnTo>
                    <a:lnTo>
                      <a:pt x="3765" y="53"/>
                    </a:lnTo>
                    <a:lnTo>
                      <a:pt x="3767" y="52"/>
                    </a:lnTo>
                    <a:lnTo>
                      <a:pt x="3768" y="51"/>
                    </a:lnTo>
                    <a:lnTo>
                      <a:pt x="3770" y="51"/>
                    </a:lnTo>
                    <a:lnTo>
                      <a:pt x="3771" y="50"/>
                    </a:lnTo>
                    <a:lnTo>
                      <a:pt x="3773" y="49"/>
                    </a:lnTo>
                    <a:lnTo>
                      <a:pt x="3775" y="48"/>
                    </a:lnTo>
                    <a:lnTo>
                      <a:pt x="3776" y="48"/>
                    </a:lnTo>
                    <a:lnTo>
                      <a:pt x="3777" y="47"/>
                    </a:lnTo>
                    <a:lnTo>
                      <a:pt x="3779" y="46"/>
                    </a:lnTo>
                    <a:lnTo>
                      <a:pt x="3781" y="46"/>
                    </a:lnTo>
                    <a:lnTo>
                      <a:pt x="3782" y="45"/>
                    </a:lnTo>
                    <a:lnTo>
                      <a:pt x="3783" y="45"/>
                    </a:lnTo>
                    <a:lnTo>
                      <a:pt x="3785" y="44"/>
                    </a:lnTo>
                    <a:lnTo>
                      <a:pt x="3787" y="44"/>
                    </a:lnTo>
                    <a:lnTo>
                      <a:pt x="3788" y="44"/>
                    </a:lnTo>
                    <a:lnTo>
                      <a:pt x="3790" y="44"/>
                    </a:lnTo>
                    <a:lnTo>
                      <a:pt x="3791" y="43"/>
                    </a:lnTo>
                    <a:lnTo>
                      <a:pt x="3793" y="44"/>
                    </a:lnTo>
                    <a:lnTo>
                      <a:pt x="3794" y="44"/>
                    </a:lnTo>
                    <a:lnTo>
                      <a:pt x="3796" y="44"/>
                    </a:lnTo>
                    <a:lnTo>
                      <a:pt x="3797" y="44"/>
                    </a:lnTo>
                    <a:lnTo>
                      <a:pt x="3799" y="45"/>
                    </a:lnTo>
                    <a:lnTo>
                      <a:pt x="3800" y="45"/>
                    </a:lnTo>
                    <a:lnTo>
                      <a:pt x="3802" y="46"/>
                    </a:lnTo>
                    <a:lnTo>
                      <a:pt x="3803" y="47"/>
                    </a:lnTo>
                    <a:lnTo>
                      <a:pt x="3804" y="4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4" name="Freeform 122">
                <a:extLst>
                  <a:ext uri="{FF2B5EF4-FFF2-40B4-BE49-F238E27FC236}">
                    <a16:creationId xmlns:a16="http://schemas.microsoft.com/office/drawing/2014/main" id="{298C4EDA-0D9C-4D75-AC55-85A6895954E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669688"/>
                <a:ext cx="6038850" cy="163513"/>
              </a:xfrm>
              <a:custGeom>
                <a:avLst/>
                <a:gdLst>
                  <a:gd name="T0" fmla="*/ 60 w 3804"/>
                  <a:gd name="T1" fmla="*/ 13 h 103"/>
                  <a:gd name="T2" fmla="*/ 121 w 3804"/>
                  <a:gd name="T3" fmla="*/ 39 h 103"/>
                  <a:gd name="T4" fmla="*/ 182 w 3804"/>
                  <a:gd name="T5" fmla="*/ 63 h 103"/>
                  <a:gd name="T6" fmla="*/ 242 w 3804"/>
                  <a:gd name="T7" fmla="*/ 76 h 103"/>
                  <a:gd name="T8" fmla="*/ 303 w 3804"/>
                  <a:gd name="T9" fmla="*/ 72 h 103"/>
                  <a:gd name="T10" fmla="*/ 364 w 3804"/>
                  <a:gd name="T11" fmla="*/ 64 h 103"/>
                  <a:gd name="T12" fmla="*/ 425 w 3804"/>
                  <a:gd name="T13" fmla="*/ 49 h 103"/>
                  <a:gd name="T14" fmla="*/ 486 w 3804"/>
                  <a:gd name="T15" fmla="*/ 79 h 103"/>
                  <a:gd name="T16" fmla="*/ 547 w 3804"/>
                  <a:gd name="T17" fmla="*/ 61 h 103"/>
                  <a:gd name="T18" fmla="*/ 608 w 3804"/>
                  <a:gd name="T19" fmla="*/ 67 h 103"/>
                  <a:gd name="T20" fmla="*/ 668 w 3804"/>
                  <a:gd name="T21" fmla="*/ 67 h 103"/>
                  <a:gd name="T22" fmla="*/ 729 w 3804"/>
                  <a:gd name="T23" fmla="*/ 74 h 103"/>
                  <a:gd name="T24" fmla="*/ 790 w 3804"/>
                  <a:gd name="T25" fmla="*/ 65 h 103"/>
                  <a:gd name="T26" fmla="*/ 851 w 3804"/>
                  <a:gd name="T27" fmla="*/ 73 h 103"/>
                  <a:gd name="T28" fmla="*/ 912 w 3804"/>
                  <a:gd name="T29" fmla="*/ 10 h 103"/>
                  <a:gd name="T30" fmla="*/ 973 w 3804"/>
                  <a:gd name="T31" fmla="*/ 5 h 103"/>
                  <a:gd name="T32" fmla="*/ 1033 w 3804"/>
                  <a:gd name="T33" fmla="*/ 16 h 103"/>
                  <a:gd name="T34" fmla="*/ 1094 w 3804"/>
                  <a:gd name="T35" fmla="*/ 17 h 103"/>
                  <a:gd name="T36" fmla="*/ 1155 w 3804"/>
                  <a:gd name="T37" fmla="*/ 39 h 103"/>
                  <a:gd name="T38" fmla="*/ 1216 w 3804"/>
                  <a:gd name="T39" fmla="*/ 25 h 103"/>
                  <a:gd name="T40" fmla="*/ 1277 w 3804"/>
                  <a:gd name="T41" fmla="*/ 70 h 103"/>
                  <a:gd name="T42" fmla="*/ 1338 w 3804"/>
                  <a:gd name="T43" fmla="*/ 61 h 103"/>
                  <a:gd name="T44" fmla="*/ 1399 w 3804"/>
                  <a:gd name="T45" fmla="*/ 73 h 103"/>
                  <a:gd name="T46" fmla="*/ 1459 w 3804"/>
                  <a:gd name="T47" fmla="*/ 55 h 103"/>
                  <a:gd name="T48" fmla="*/ 1520 w 3804"/>
                  <a:gd name="T49" fmla="*/ 40 h 103"/>
                  <a:gd name="T50" fmla="*/ 1581 w 3804"/>
                  <a:gd name="T51" fmla="*/ 49 h 103"/>
                  <a:gd name="T52" fmla="*/ 1642 w 3804"/>
                  <a:gd name="T53" fmla="*/ 48 h 103"/>
                  <a:gd name="T54" fmla="*/ 1703 w 3804"/>
                  <a:gd name="T55" fmla="*/ 44 h 103"/>
                  <a:gd name="T56" fmla="*/ 1764 w 3804"/>
                  <a:gd name="T57" fmla="*/ 52 h 103"/>
                  <a:gd name="T58" fmla="*/ 1824 w 3804"/>
                  <a:gd name="T59" fmla="*/ 71 h 103"/>
                  <a:gd name="T60" fmla="*/ 1885 w 3804"/>
                  <a:gd name="T61" fmla="*/ 54 h 103"/>
                  <a:gd name="T62" fmla="*/ 1946 w 3804"/>
                  <a:gd name="T63" fmla="*/ 59 h 103"/>
                  <a:gd name="T64" fmla="*/ 2007 w 3804"/>
                  <a:gd name="T65" fmla="*/ 44 h 103"/>
                  <a:gd name="T66" fmla="*/ 2068 w 3804"/>
                  <a:gd name="T67" fmla="*/ 51 h 103"/>
                  <a:gd name="T68" fmla="*/ 2129 w 3804"/>
                  <a:gd name="T69" fmla="*/ 39 h 103"/>
                  <a:gd name="T70" fmla="*/ 2190 w 3804"/>
                  <a:gd name="T71" fmla="*/ 41 h 103"/>
                  <a:gd name="T72" fmla="*/ 2250 w 3804"/>
                  <a:gd name="T73" fmla="*/ 42 h 103"/>
                  <a:gd name="T74" fmla="*/ 2311 w 3804"/>
                  <a:gd name="T75" fmla="*/ 25 h 103"/>
                  <a:gd name="T76" fmla="*/ 2372 w 3804"/>
                  <a:gd name="T77" fmla="*/ 35 h 103"/>
                  <a:gd name="T78" fmla="*/ 2433 w 3804"/>
                  <a:gd name="T79" fmla="*/ 42 h 103"/>
                  <a:gd name="T80" fmla="*/ 2494 w 3804"/>
                  <a:gd name="T81" fmla="*/ 64 h 103"/>
                  <a:gd name="T82" fmla="*/ 2555 w 3804"/>
                  <a:gd name="T83" fmla="*/ 72 h 103"/>
                  <a:gd name="T84" fmla="*/ 2616 w 3804"/>
                  <a:gd name="T85" fmla="*/ 90 h 103"/>
                  <a:gd name="T86" fmla="*/ 2676 w 3804"/>
                  <a:gd name="T87" fmla="*/ 64 h 103"/>
                  <a:gd name="T88" fmla="*/ 2737 w 3804"/>
                  <a:gd name="T89" fmla="*/ 48 h 103"/>
                  <a:gd name="T90" fmla="*/ 2798 w 3804"/>
                  <a:gd name="T91" fmla="*/ 48 h 103"/>
                  <a:gd name="T92" fmla="*/ 2859 w 3804"/>
                  <a:gd name="T93" fmla="*/ 44 h 103"/>
                  <a:gd name="T94" fmla="*/ 2920 w 3804"/>
                  <a:gd name="T95" fmla="*/ 67 h 103"/>
                  <a:gd name="T96" fmla="*/ 2981 w 3804"/>
                  <a:gd name="T97" fmla="*/ 55 h 103"/>
                  <a:gd name="T98" fmla="*/ 3041 w 3804"/>
                  <a:gd name="T99" fmla="*/ 56 h 103"/>
                  <a:gd name="T100" fmla="*/ 3102 w 3804"/>
                  <a:gd name="T101" fmla="*/ 49 h 103"/>
                  <a:gd name="T102" fmla="*/ 3163 w 3804"/>
                  <a:gd name="T103" fmla="*/ 43 h 103"/>
                  <a:gd name="T104" fmla="*/ 3224 w 3804"/>
                  <a:gd name="T105" fmla="*/ 41 h 103"/>
                  <a:gd name="T106" fmla="*/ 3285 w 3804"/>
                  <a:gd name="T107" fmla="*/ 62 h 103"/>
                  <a:gd name="T108" fmla="*/ 3345 w 3804"/>
                  <a:gd name="T109" fmla="*/ 56 h 103"/>
                  <a:gd name="T110" fmla="*/ 3407 w 3804"/>
                  <a:gd name="T111" fmla="*/ 60 h 103"/>
                  <a:gd name="T112" fmla="*/ 3467 w 3804"/>
                  <a:gd name="T113" fmla="*/ 74 h 103"/>
                  <a:gd name="T114" fmla="*/ 3528 w 3804"/>
                  <a:gd name="T115" fmla="*/ 83 h 103"/>
                  <a:gd name="T116" fmla="*/ 3589 w 3804"/>
                  <a:gd name="T117" fmla="*/ 98 h 103"/>
                  <a:gd name="T118" fmla="*/ 3650 w 3804"/>
                  <a:gd name="T119" fmla="*/ 42 h 103"/>
                  <a:gd name="T120" fmla="*/ 3710 w 3804"/>
                  <a:gd name="T121" fmla="*/ 44 h 103"/>
                  <a:gd name="T122" fmla="*/ 3771 w 3804"/>
                  <a:gd name="T123" fmla="*/ 60 h 1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03">
                    <a:moveTo>
                      <a:pt x="0" y="12"/>
                    </a:moveTo>
                    <a:lnTo>
                      <a:pt x="2" y="11"/>
                    </a:lnTo>
                    <a:lnTo>
                      <a:pt x="4" y="10"/>
                    </a:lnTo>
                    <a:lnTo>
                      <a:pt x="5" y="9"/>
                    </a:lnTo>
                    <a:lnTo>
                      <a:pt x="7" y="8"/>
                    </a:lnTo>
                    <a:lnTo>
                      <a:pt x="8" y="7"/>
                    </a:lnTo>
                    <a:lnTo>
                      <a:pt x="10" y="6"/>
                    </a:lnTo>
                    <a:lnTo>
                      <a:pt x="11" y="5"/>
                    </a:lnTo>
                    <a:lnTo>
                      <a:pt x="13" y="4"/>
                    </a:lnTo>
                    <a:lnTo>
                      <a:pt x="14" y="3"/>
                    </a:lnTo>
                    <a:lnTo>
                      <a:pt x="16" y="3"/>
                    </a:lnTo>
                    <a:lnTo>
                      <a:pt x="17" y="2"/>
                    </a:lnTo>
                    <a:lnTo>
                      <a:pt x="19" y="2"/>
                    </a:lnTo>
                    <a:lnTo>
                      <a:pt x="21" y="1"/>
                    </a:lnTo>
                    <a:lnTo>
                      <a:pt x="22" y="0"/>
                    </a:lnTo>
                    <a:lnTo>
                      <a:pt x="23" y="0"/>
                    </a:lnTo>
                    <a:lnTo>
                      <a:pt x="25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29" y="0"/>
                    </a:lnTo>
                    <a:lnTo>
                      <a:pt x="31" y="0"/>
                    </a:lnTo>
                    <a:lnTo>
                      <a:pt x="33" y="1"/>
                    </a:lnTo>
                    <a:lnTo>
                      <a:pt x="34" y="1"/>
                    </a:lnTo>
                    <a:lnTo>
                      <a:pt x="36" y="2"/>
                    </a:lnTo>
                    <a:lnTo>
                      <a:pt x="37" y="2"/>
                    </a:lnTo>
                    <a:lnTo>
                      <a:pt x="39" y="3"/>
                    </a:lnTo>
                    <a:lnTo>
                      <a:pt x="40" y="4"/>
                    </a:lnTo>
                    <a:lnTo>
                      <a:pt x="42" y="4"/>
                    </a:lnTo>
                    <a:lnTo>
                      <a:pt x="43" y="5"/>
                    </a:lnTo>
                    <a:lnTo>
                      <a:pt x="45" y="6"/>
                    </a:lnTo>
                    <a:lnTo>
                      <a:pt x="46" y="7"/>
                    </a:lnTo>
                    <a:lnTo>
                      <a:pt x="48" y="8"/>
                    </a:lnTo>
                    <a:lnTo>
                      <a:pt x="49" y="9"/>
                    </a:lnTo>
                    <a:lnTo>
                      <a:pt x="51" y="10"/>
                    </a:lnTo>
                    <a:lnTo>
                      <a:pt x="52" y="10"/>
                    </a:lnTo>
                    <a:lnTo>
                      <a:pt x="54" y="11"/>
                    </a:lnTo>
                    <a:lnTo>
                      <a:pt x="55" y="12"/>
                    </a:lnTo>
                    <a:lnTo>
                      <a:pt x="57" y="12"/>
                    </a:lnTo>
                    <a:lnTo>
                      <a:pt x="58" y="13"/>
                    </a:lnTo>
                    <a:lnTo>
                      <a:pt x="60" y="13"/>
                    </a:lnTo>
                    <a:lnTo>
                      <a:pt x="61" y="14"/>
                    </a:lnTo>
                    <a:lnTo>
                      <a:pt x="63" y="15"/>
                    </a:lnTo>
                    <a:lnTo>
                      <a:pt x="65" y="15"/>
                    </a:lnTo>
                    <a:lnTo>
                      <a:pt x="66" y="15"/>
                    </a:lnTo>
                    <a:lnTo>
                      <a:pt x="67" y="15"/>
                    </a:lnTo>
                    <a:lnTo>
                      <a:pt x="69" y="15"/>
                    </a:lnTo>
                    <a:lnTo>
                      <a:pt x="71" y="16"/>
                    </a:lnTo>
                    <a:lnTo>
                      <a:pt x="72" y="16"/>
                    </a:lnTo>
                    <a:lnTo>
                      <a:pt x="74" y="16"/>
                    </a:lnTo>
                    <a:lnTo>
                      <a:pt x="75" y="15"/>
                    </a:lnTo>
                    <a:lnTo>
                      <a:pt x="77" y="15"/>
                    </a:lnTo>
                    <a:lnTo>
                      <a:pt x="78" y="15"/>
                    </a:lnTo>
                    <a:lnTo>
                      <a:pt x="80" y="15"/>
                    </a:lnTo>
                    <a:lnTo>
                      <a:pt x="81" y="15"/>
                    </a:lnTo>
                    <a:lnTo>
                      <a:pt x="83" y="15"/>
                    </a:lnTo>
                    <a:lnTo>
                      <a:pt x="84" y="15"/>
                    </a:lnTo>
                    <a:lnTo>
                      <a:pt x="86" y="15"/>
                    </a:lnTo>
                    <a:lnTo>
                      <a:pt x="87" y="15"/>
                    </a:lnTo>
                    <a:lnTo>
                      <a:pt x="89" y="15"/>
                    </a:lnTo>
                    <a:lnTo>
                      <a:pt x="90" y="15"/>
                    </a:lnTo>
                    <a:lnTo>
                      <a:pt x="92" y="15"/>
                    </a:lnTo>
                    <a:lnTo>
                      <a:pt x="94" y="16"/>
                    </a:lnTo>
                    <a:lnTo>
                      <a:pt x="95" y="16"/>
                    </a:lnTo>
                    <a:lnTo>
                      <a:pt x="96" y="16"/>
                    </a:lnTo>
                    <a:lnTo>
                      <a:pt x="98" y="17"/>
                    </a:lnTo>
                    <a:lnTo>
                      <a:pt x="100" y="18"/>
                    </a:lnTo>
                    <a:lnTo>
                      <a:pt x="101" y="19"/>
                    </a:lnTo>
                    <a:lnTo>
                      <a:pt x="102" y="20"/>
                    </a:lnTo>
                    <a:lnTo>
                      <a:pt x="104" y="21"/>
                    </a:lnTo>
                    <a:lnTo>
                      <a:pt x="106" y="22"/>
                    </a:lnTo>
                    <a:lnTo>
                      <a:pt x="107" y="23"/>
                    </a:lnTo>
                    <a:lnTo>
                      <a:pt x="109" y="25"/>
                    </a:lnTo>
                    <a:lnTo>
                      <a:pt x="110" y="27"/>
                    </a:lnTo>
                    <a:lnTo>
                      <a:pt x="112" y="28"/>
                    </a:lnTo>
                    <a:lnTo>
                      <a:pt x="113" y="30"/>
                    </a:lnTo>
                    <a:lnTo>
                      <a:pt x="115" y="32"/>
                    </a:lnTo>
                    <a:lnTo>
                      <a:pt x="116" y="34"/>
                    </a:lnTo>
                    <a:lnTo>
                      <a:pt x="118" y="35"/>
                    </a:lnTo>
                    <a:lnTo>
                      <a:pt x="119" y="37"/>
                    </a:lnTo>
                    <a:lnTo>
                      <a:pt x="121" y="39"/>
                    </a:lnTo>
                    <a:lnTo>
                      <a:pt x="122" y="41"/>
                    </a:lnTo>
                    <a:lnTo>
                      <a:pt x="124" y="43"/>
                    </a:lnTo>
                    <a:lnTo>
                      <a:pt x="125" y="45"/>
                    </a:lnTo>
                    <a:lnTo>
                      <a:pt x="127" y="46"/>
                    </a:lnTo>
                    <a:lnTo>
                      <a:pt x="128" y="48"/>
                    </a:lnTo>
                    <a:lnTo>
                      <a:pt x="130" y="50"/>
                    </a:lnTo>
                    <a:lnTo>
                      <a:pt x="131" y="51"/>
                    </a:lnTo>
                    <a:lnTo>
                      <a:pt x="133" y="53"/>
                    </a:lnTo>
                    <a:lnTo>
                      <a:pt x="134" y="54"/>
                    </a:lnTo>
                    <a:lnTo>
                      <a:pt x="136" y="55"/>
                    </a:lnTo>
                    <a:lnTo>
                      <a:pt x="138" y="56"/>
                    </a:lnTo>
                    <a:lnTo>
                      <a:pt x="139" y="57"/>
                    </a:lnTo>
                    <a:lnTo>
                      <a:pt x="140" y="58"/>
                    </a:lnTo>
                    <a:lnTo>
                      <a:pt x="142" y="58"/>
                    </a:lnTo>
                    <a:lnTo>
                      <a:pt x="144" y="59"/>
                    </a:lnTo>
                    <a:lnTo>
                      <a:pt x="145" y="59"/>
                    </a:lnTo>
                    <a:lnTo>
                      <a:pt x="147" y="59"/>
                    </a:lnTo>
                    <a:lnTo>
                      <a:pt x="148" y="59"/>
                    </a:lnTo>
                    <a:lnTo>
                      <a:pt x="150" y="60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6" y="59"/>
                    </a:lnTo>
                    <a:lnTo>
                      <a:pt x="157" y="59"/>
                    </a:lnTo>
                    <a:lnTo>
                      <a:pt x="159" y="59"/>
                    </a:lnTo>
                    <a:lnTo>
                      <a:pt x="160" y="58"/>
                    </a:lnTo>
                    <a:lnTo>
                      <a:pt x="162" y="58"/>
                    </a:lnTo>
                    <a:lnTo>
                      <a:pt x="163" y="58"/>
                    </a:lnTo>
                    <a:lnTo>
                      <a:pt x="165" y="58"/>
                    </a:lnTo>
                    <a:lnTo>
                      <a:pt x="167" y="58"/>
                    </a:lnTo>
                    <a:lnTo>
                      <a:pt x="168" y="58"/>
                    </a:lnTo>
                    <a:lnTo>
                      <a:pt x="169" y="58"/>
                    </a:lnTo>
                    <a:lnTo>
                      <a:pt x="171" y="58"/>
                    </a:lnTo>
                    <a:lnTo>
                      <a:pt x="173" y="59"/>
                    </a:lnTo>
                    <a:lnTo>
                      <a:pt x="174" y="59"/>
                    </a:lnTo>
                    <a:lnTo>
                      <a:pt x="176" y="60"/>
                    </a:lnTo>
                    <a:lnTo>
                      <a:pt x="177" y="60"/>
                    </a:lnTo>
                    <a:lnTo>
                      <a:pt x="179" y="61"/>
                    </a:lnTo>
                    <a:lnTo>
                      <a:pt x="180" y="62"/>
                    </a:lnTo>
                    <a:lnTo>
                      <a:pt x="182" y="63"/>
                    </a:lnTo>
                    <a:lnTo>
                      <a:pt x="183" y="64"/>
                    </a:lnTo>
                    <a:lnTo>
                      <a:pt x="185" y="65"/>
                    </a:lnTo>
                    <a:lnTo>
                      <a:pt x="186" y="66"/>
                    </a:lnTo>
                    <a:lnTo>
                      <a:pt x="188" y="68"/>
                    </a:lnTo>
                    <a:lnTo>
                      <a:pt x="189" y="69"/>
                    </a:lnTo>
                    <a:lnTo>
                      <a:pt x="191" y="70"/>
                    </a:lnTo>
                    <a:lnTo>
                      <a:pt x="192" y="72"/>
                    </a:lnTo>
                    <a:lnTo>
                      <a:pt x="194" y="73"/>
                    </a:lnTo>
                    <a:lnTo>
                      <a:pt x="195" y="74"/>
                    </a:lnTo>
                    <a:lnTo>
                      <a:pt x="197" y="76"/>
                    </a:lnTo>
                    <a:lnTo>
                      <a:pt x="198" y="77"/>
                    </a:lnTo>
                    <a:lnTo>
                      <a:pt x="200" y="78"/>
                    </a:lnTo>
                    <a:lnTo>
                      <a:pt x="201" y="79"/>
                    </a:lnTo>
                    <a:lnTo>
                      <a:pt x="203" y="80"/>
                    </a:lnTo>
                    <a:lnTo>
                      <a:pt x="204" y="82"/>
                    </a:lnTo>
                    <a:lnTo>
                      <a:pt x="206" y="83"/>
                    </a:lnTo>
                    <a:lnTo>
                      <a:pt x="207" y="83"/>
                    </a:lnTo>
                    <a:lnTo>
                      <a:pt x="209" y="84"/>
                    </a:lnTo>
                    <a:lnTo>
                      <a:pt x="211" y="85"/>
                    </a:lnTo>
                    <a:lnTo>
                      <a:pt x="212" y="85"/>
                    </a:lnTo>
                    <a:lnTo>
                      <a:pt x="213" y="85"/>
                    </a:lnTo>
                    <a:lnTo>
                      <a:pt x="215" y="86"/>
                    </a:lnTo>
                    <a:lnTo>
                      <a:pt x="217" y="86"/>
                    </a:lnTo>
                    <a:lnTo>
                      <a:pt x="218" y="86"/>
                    </a:lnTo>
                    <a:lnTo>
                      <a:pt x="220" y="86"/>
                    </a:lnTo>
                    <a:lnTo>
                      <a:pt x="221" y="86"/>
                    </a:lnTo>
                    <a:lnTo>
                      <a:pt x="223" y="85"/>
                    </a:lnTo>
                    <a:lnTo>
                      <a:pt x="224" y="85"/>
                    </a:lnTo>
                    <a:lnTo>
                      <a:pt x="226" y="84"/>
                    </a:lnTo>
                    <a:lnTo>
                      <a:pt x="227" y="84"/>
                    </a:lnTo>
                    <a:lnTo>
                      <a:pt x="229" y="83"/>
                    </a:lnTo>
                    <a:lnTo>
                      <a:pt x="230" y="83"/>
                    </a:lnTo>
                    <a:lnTo>
                      <a:pt x="232" y="82"/>
                    </a:lnTo>
                    <a:lnTo>
                      <a:pt x="233" y="81"/>
                    </a:lnTo>
                    <a:lnTo>
                      <a:pt x="235" y="80"/>
                    </a:lnTo>
                    <a:lnTo>
                      <a:pt x="236" y="79"/>
                    </a:lnTo>
                    <a:lnTo>
                      <a:pt x="238" y="78"/>
                    </a:lnTo>
                    <a:lnTo>
                      <a:pt x="240" y="77"/>
                    </a:lnTo>
                    <a:lnTo>
                      <a:pt x="241" y="76"/>
                    </a:lnTo>
                    <a:lnTo>
                      <a:pt x="242" y="76"/>
                    </a:lnTo>
                    <a:lnTo>
                      <a:pt x="244" y="74"/>
                    </a:lnTo>
                    <a:lnTo>
                      <a:pt x="246" y="73"/>
                    </a:lnTo>
                    <a:lnTo>
                      <a:pt x="247" y="73"/>
                    </a:lnTo>
                    <a:lnTo>
                      <a:pt x="249" y="72"/>
                    </a:lnTo>
                    <a:lnTo>
                      <a:pt x="250" y="71"/>
                    </a:lnTo>
                    <a:lnTo>
                      <a:pt x="252" y="70"/>
                    </a:lnTo>
                    <a:lnTo>
                      <a:pt x="253" y="69"/>
                    </a:lnTo>
                    <a:lnTo>
                      <a:pt x="255" y="68"/>
                    </a:lnTo>
                    <a:lnTo>
                      <a:pt x="256" y="68"/>
                    </a:lnTo>
                    <a:lnTo>
                      <a:pt x="258" y="67"/>
                    </a:lnTo>
                    <a:lnTo>
                      <a:pt x="259" y="66"/>
                    </a:lnTo>
                    <a:lnTo>
                      <a:pt x="261" y="66"/>
                    </a:lnTo>
                    <a:lnTo>
                      <a:pt x="262" y="65"/>
                    </a:lnTo>
                    <a:lnTo>
                      <a:pt x="264" y="65"/>
                    </a:lnTo>
                    <a:lnTo>
                      <a:pt x="265" y="65"/>
                    </a:lnTo>
                    <a:lnTo>
                      <a:pt x="267" y="64"/>
                    </a:lnTo>
                    <a:lnTo>
                      <a:pt x="268" y="64"/>
                    </a:lnTo>
                    <a:lnTo>
                      <a:pt x="270" y="64"/>
                    </a:lnTo>
                    <a:lnTo>
                      <a:pt x="271" y="64"/>
                    </a:lnTo>
                    <a:lnTo>
                      <a:pt x="273" y="64"/>
                    </a:lnTo>
                    <a:lnTo>
                      <a:pt x="274" y="64"/>
                    </a:lnTo>
                    <a:lnTo>
                      <a:pt x="276" y="64"/>
                    </a:lnTo>
                    <a:lnTo>
                      <a:pt x="278" y="64"/>
                    </a:lnTo>
                    <a:lnTo>
                      <a:pt x="279" y="65"/>
                    </a:lnTo>
                    <a:lnTo>
                      <a:pt x="280" y="65"/>
                    </a:lnTo>
                    <a:lnTo>
                      <a:pt x="282" y="65"/>
                    </a:lnTo>
                    <a:lnTo>
                      <a:pt x="284" y="66"/>
                    </a:lnTo>
                    <a:lnTo>
                      <a:pt x="285" y="66"/>
                    </a:lnTo>
                    <a:lnTo>
                      <a:pt x="286" y="67"/>
                    </a:lnTo>
                    <a:lnTo>
                      <a:pt x="288" y="67"/>
                    </a:lnTo>
                    <a:lnTo>
                      <a:pt x="290" y="68"/>
                    </a:lnTo>
                    <a:lnTo>
                      <a:pt x="291" y="68"/>
                    </a:lnTo>
                    <a:lnTo>
                      <a:pt x="293" y="69"/>
                    </a:lnTo>
                    <a:lnTo>
                      <a:pt x="294" y="69"/>
                    </a:lnTo>
                    <a:lnTo>
                      <a:pt x="296" y="70"/>
                    </a:lnTo>
                    <a:lnTo>
                      <a:pt x="297" y="70"/>
                    </a:lnTo>
                    <a:lnTo>
                      <a:pt x="299" y="71"/>
                    </a:lnTo>
                    <a:lnTo>
                      <a:pt x="300" y="71"/>
                    </a:lnTo>
                    <a:lnTo>
                      <a:pt x="302" y="72"/>
                    </a:lnTo>
                    <a:lnTo>
                      <a:pt x="303" y="72"/>
                    </a:lnTo>
                    <a:lnTo>
                      <a:pt x="305" y="72"/>
                    </a:lnTo>
                    <a:lnTo>
                      <a:pt x="307" y="73"/>
                    </a:lnTo>
                    <a:lnTo>
                      <a:pt x="308" y="73"/>
                    </a:lnTo>
                    <a:lnTo>
                      <a:pt x="309" y="73"/>
                    </a:lnTo>
                    <a:lnTo>
                      <a:pt x="311" y="73"/>
                    </a:lnTo>
                    <a:lnTo>
                      <a:pt x="313" y="73"/>
                    </a:lnTo>
                    <a:lnTo>
                      <a:pt x="314" y="73"/>
                    </a:lnTo>
                    <a:lnTo>
                      <a:pt x="315" y="73"/>
                    </a:lnTo>
                    <a:lnTo>
                      <a:pt x="317" y="72"/>
                    </a:lnTo>
                    <a:lnTo>
                      <a:pt x="319" y="72"/>
                    </a:lnTo>
                    <a:lnTo>
                      <a:pt x="320" y="72"/>
                    </a:lnTo>
                    <a:lnTo>
                      <a:pt x="322" y="71"/>
                    </a:lnTo>
                    <a:lnTo>
                      <a:pt x="323" y="71"/>
                    </a:lnTo>
                    <a:lnTo>
                      <a:pt x="325" y="71"/>
                    </a:lnTo>
                    <a:lnTo>
                      <a:pt x="326" y="70"/>
                    </a:lnTo>
                    <a:lnTo>
                      <a:pt x="328" y="70"/>
                    </a:lnTo>
                    <a:lnTo>
                      <a:pt x="329" y="69"/>
                    </a:lnTo>
                    <a:lnTo>
                      <a:pt x="331" y="69"/>
                    </a:lnTo>
                    <a:lnTo>
                      <a:pt x="332" y="68"/>
                    </a:lnTo>
                    <a:lnTo>
                      <a:pt x="334" y="68"/>
                    </a:lnTo>
                    <a:lnTo>
                      <a:pt x="335" y="67"/>
                    </a:lnTo>
                    <a:lnTo>
                      <a:pt x="337" y="67"/>
                    </a:lnTo>
                    <a:lnTo>
                      <a:pt x="338" y="67"/>
                    </a:lnTo>
                    <a:lnTo>
                      <a:pt x="340" y="66"/>
                    </a:lnTo>
                    <a:lnTo>
                      <a:pt x="341" y="66"/>
                    </a:lnTo>
                    <a:lnTo>
                      <a:pt x="343" y="66"/>
                    </a:lnTo>
                    <a:lnTo>
                      <a:pt x="344" y="66"/>
                    </a:lnTo>
                    <a:lnTo>
                      <a:pt x="346" y="66"/>
                    </a:lnTo>
                    <a:lnTo>
                      <a:pt x="347" y="65"/>
                    </a:lnTo>
                    <a:lnTo>
                      <a:pt x="349" y="65"/>
                    </a:lnTo>
                    <a:lnTo>
                      <a:pt x="351" y="65"/>
                    </a:lnTo>
                    <a:lnTo>
                      <a:pt x="352" y="65"/>
                    </a:lnTo>
                    <a:lnTo>
                      <a:pt x="353" y="65"/>
                    </a:lnTo>
                    <a:lnTo>
                      <a:pt x="355" y="65"/>
                    </a:lnTo>
                    <a:lnTo>
                      <a:pt x="357" y="65"/>
                    </a:lnTo>
                    <a:lnTo>
                      <a:pt x="358" y="64"/>
                    </a:lnTo>
                    <a:lnTo>
                      <a:pt x="359" y="64"/>
                    </a:lnTo>
                    <a:lnTo>
                      <a:pt x="361" y="64"/>
                    </a:lnTo>
                    <a:lnTo>
                      <a:pt x="363" y="64"/>
                    </a:lnTo>
                    <a:lnTo>
                      <a:pt x="364" y="64"/>
                    </a:lnTo>
                    <a:lnTo>
                      <a:pt x="366" y="63"/>
                    </a:lnTo>
                    <a:lnTo>
                      <a:pt x="367" y="63"/>
                    </a:lnTo>
                    <a:lnTo>
                      <a:pt x="369" y="62"/>
                    </a:lnTo>
                    <a:lnTo>
                      <a:pt x="370" y="62"/>
                    </a:lnTo>
                    <a:lnTo>
                      <a:pt x="372" y="61"/>
                    </a:lnTo>
                    <a:lnTo>
                      <a:pt x="373" y="61"/>
                    </a:lnTo>
                    <a:lnTo>
                      <a:pt x="375" y="60"/>
                    </a:lnTo>
                    <a:lnTo>
                      <a:pt x="376" y="59"/>
                    </a:lnTo>
                    <a:lnTo>
                      <a:pt x="378" y="59"/>
                    </a:lnTo>
                    <a:lnTo>
                      <a:pt x="380" y="58"/>
                    </a:lnTo>
                    <a:lnTo>
                      <a:pt x="381" y="57"/>
                    </a:lnTo>
                    <a:lnTo>
                      <a:pt x="382" y="56"/>
                    </a:lnTo>
                    <a:lnTo>
                      <a:pt x="384" y="55"/>
                    </a:lnTo>
                    <a:lnTo>
                      <a:pt x="386" y="54"/>
                    </a:lnTo>
                    <a:lnTo>
                      <a:pt x="387" y="53"/>
                    </a:lnTo>
                    <a:lnTo>
                      <a:pt x="388" y="53"/>
                    </a:lnTo>
                    <a:lnTo>
                      <a:pt x="390" y="52"/>
                    </a:lnTo>
                    <a:lnTo>
                      <a:pt x="392" y="51"/>
                    </a:lnTo>
                    <a:lnTo>
                      <a:pt x="393" y="50"/>
                    </a:lnTo>
                    <a:lnTo>
                      <a:pt x="395" y="49"/>
                    </a:lnTo>
                    <a:lnTo>
                      <a:pt x="396" y="48"/>
                    </a:lnTo>
                    <a:lnTo>
                      <a:pt x="398" y="48"/>
                    </a:lnTo>
                    <a:lnTo>
                      <a:pt x="399" y="47"/>
                    </a:lnTo>
                    <a:lnTo>
                      <a:pt x="401" y="47"/>
                    </a:lnTo>
                    <a:lnTo>
                      <a:pt x="402" y="46"/>
                    </a:lnTo>
                    <a:lnTo>
                      <a:pt x="404" y="46"/>
                    </a:lnTo>
                    <a:lnTo>
                      <a:pt x="405" y="46"/>
                    </a:lnTo>
                    <a:lnTo>
                      <a:pt x="407" y="45"/>
                    </a:lnTo>
                    <a:lnTo>
                      <a:pt x="408" y="45"/>
                    </a:lnTo>
                    <a:lnTo>
                      <a:pt x="410" y="45"/>
                    </a:lnTo>
                    <a:lnTo>
                      <a:pt x="411" y="45"/>
                    </a:lnTo>
                    <a:lnTo>
                      <a:pt x="413" y="45"/>
                    </a:lnTo>
                    <a:lnTo>
                      <a:pt x="414" y="46"/>
                    </a:lnTo>
                    <a:lnTo>
                      <a:pt x="416" y="46"/>
                    </a:lnTo>
                    <a:lnTo>
                      <a:pt x="417" y="46"/>
                    </a:lnTo>
                    <a:lnTo>
                      <a:pt x="419" y="47"/>
                    </a:lnTo>
                    <a:lnTo>
                      <a:pt x="420" y="47"/>
                    </a:lnTo>
                    <a:lnTo>
                      <a:pt x="422" y="48"/>
                    </a:lnTo>
                    <a:lnTo>
                      <a:pt x="424" y="48"/>
                    </a:lnTo>
                    <a:lnTo>
                      <a:pt x="425" y="49"/>
                    </a:lnTo>
                    <a:lnTo>
                      <a:pt x="426" y="50"/>
                    </a:lnTo>
                    <a:lnTo>
                      <a:pt x="428" y="50"/>
                    </a:lnTo>
                    <a:lnTo>
                      <a:pt x="430" y="52"/>
                    </a:lnTo>
                    <a:lnTo>
                      <a:pt x="431" y="52"/>
                    </a:lnTo>
                    <a:lnTo>
                      <a:pt x="433" y="53"/>
                    </a:lnTo>
                    <a:lnTo>
                      <a:pt x="434" y="54"/>
                    </a:lnTo>
                    <a:lnTo>
                      <a:pt x="436" y="55"/>
                    </a:lnTo>
                    <a:lnTo>
                      <a:pt x="437" y="56"/>
                    </a:lnTo>
                    <a:lnTo>
                      <a:pt x="439" y="57"/>
                    </a:lnTo>
                    <a:lnTo>
                      <a:pt x="440" y="58"/>
                    </a:lnTo>
                    <a:lnTo>
                      <a:pt x="442" y="59"/>
                    </a:lnTo>
                    <a:lnTo>
                      <a:pt x="443" y="60"/>
                    </a:lnTo>
                    <a:lnTo>
                      <a:pt x="445" y="61"/>
                    </a:lnTo>
                    <a:lnTo>
                      <a:pt x="446" y="61"/>
                    </a:lnTo>
                    <a:lnTo>
                      <a:pt x="448" y="62"/>
                    </a:lnTo>
                    <a:lnTo>
                      <a:pt x="449" y="64"/>
                    </a:lnTo>
                    <a:lnTo>
                      <a:pt x="451" y="65"/>
                    </a:lnTo>
                    <a:lnTo>
                      <a:pt x="453" y="66"/>
                    </a:lnTo>
                    <a:lnTo>
                      <a:pt x="454" y="66"/>
                    </a:lnTo>
                    <a:lnTo>
                      <a:pt x="455" y="67"/>
                    </a:lnTo>
                    <a:lnTo>
                      <a:pt x="457" y="68"/>
                    </a:lnTo>
                    <a:lnTo>
                      <a:pt x="459" y="70"/>
                    </a:lnTo>
                    <a:lnTo>
                      <a:pt x="460" y="70"/>
                    </a:lnTo>
                    <a:lnTo>
                      <a:pt x="461" y="71"/>
                    </a:lnTo>
                    <a:lnTo>
                      <a:pt x="463" y="72"/>
                    </a:lnTo>
                    <a:lnTo>
                      <a:pt x="465" y="73"/>
                    </a:lnTo>
                    <a:lnTo>
                      <a:pt x="466" y="74"/>
                    </a:lnTo>
                    <a:lnTo>
                      <a:pt x="468" y="75"/>
                    </a:lnTo>
                    <a:lnTo>
                      <a:pt x="469" y="76"/>
                    </a:lnTo>
                    <a:lnTo>
                      <a:pt x="470" y="76"/>
                    </a:lnTo>
                    <a:lnTo>
                      <a:pt x="472" y="77"/>
                    </a:lnTo>
                    <a:lnTo>
                      <a:pt x="474" y="77"/>
                    </a:lnTo>
                    <a:lnTo>
                      <a:pt x="475" y="78"/>
                    </a:lnTo>
                    <a:lnTo>
                      <a:pt x="477" y="78"/>
                    </a:lnTo>
                    <a:lnTo>
                      <a:pt x="478" y="79"/>
                    </a:lnTo>
                    <a:lnTo>
                      <a:pt x="480" y="79"/>
                    </a:lnTo>
                    <a:lnTo>
                      <a:pt x="481" y="79"/>
                    </a:lnTo>
                    <a:lnTo>
                      <a:pt x="483" y="79"/>
                    </a:lnTo>
                    <a:lnTo>
                      <a:pt x="484" y="79"/>
                    </a:lnTo>
                    <a:lnTo>
                      <a:pt x="486" y="79"/>
                    </a:lnTo>
                    <a:lnTo>
                      <a:pt x="487" y="79"/>
                    </a:lnTo>
                    <a:lnTo>
                      <a:pt x="489" y="79"/>
                    </a:lnTo>
                    <a:lnTo>
                      <a:pt x="490" y="79"/>
                    </a:lnTo>
                    <a:lnTo>
                      <a:pt x="492" y="78"/>
                    </a:lnTo>
                    <a:lnTo>
                      <a:pt x="493" y="78"/>
                    </a:lnTo>
                    <a:lnTo>
                      <a:pt x="495" y="77"/>
                    </a:lnTo>
                    <a:lnTo>
                      <a:pt x="497" y="77"/>
                    </a:lnTo>
                    <a:lnTo>
                      <a:pt x="498" y="76"/>
                    </a:lnTo>
                    <a:lnTo>
                      <a:pt x="499" y="75"/>
                    </a:lnTo>
                    <a:lnTo>
                      <a:pt x="501" y="74"/>
                    </a:lnTo>
                    <a:lnTo>
                      <a:pt x="503" y="74"/>
                    </a:lnTo>
                    <a:lnTo>
                      <a:pt x="504" y="73"/>
                    </a:lnTo>
                    <a:lnTo>
                      <a:pt x="506" y="72"/>
                    </a:lnTo>
                    <a:lnTo>
                      <a:pt x="507" y="71"/>
                    </a:lnTo>
                    <a:lnTo>
                      <a:pt x="509" y="70"/>
                    </a:lnTo>
                    <a:lnTo>
                      <a:pt x="510" y="69"/>
                    </a:lnTo>
                    <a:lnTo>
                      <a:pt x="512" y="68"/>
                    </a:lnTo>
                    <a:lnTo>
                      <a:pt x="513" y="67"/>
                    </a:lnTo>
                    <a:lnTo>
                      <a:pt x="515" y="66"/>
                    </a:lnTo>
                    <a:lnTo>
                      <a:pt x="516" y="66"/>
                    </a:lnTo>
                    <a:lnTo>
                      <a:pt x="518" y="65"/>
                    </a:lnTo>
                    <a:lnTo>
                      <a:pt x="519" y="64"/>
                    </a:lnTo>
                    <a:lnTo>
                      <a:pt x="521" y="63"/>
                    </a:lnTo>
                    <a:lnTo>
                      <a:pt x="522" y="62"/>
                    </a:lnTo>
                    <a:lnTo>
                      <a:pt x="524" y="62"/>
                    </a:lnTo>
                    <a:lnTo>
                      <a:pt x="526" y="61"/>
                    </a:lnTo>
                    <a:lnTo>
                      <a:pt x="527" y="61"/>
                    </a:lnTo>
                    <a:lnTo>
                      <a:pt x="528" y="61"/>
                    </a:lnTo>
                    <a:lnTo>
                      <a:pt x="530" y="60"/>
                    </a:lnTo>
                    <a:lnTo>
                      <a:pt x="532" y="60"/>
                    </a:lnTo>
                    <a:lnTo>
                      <a:pt x="533" y="60"/>
                    </a:lnTo>
                    <a:lnTo>
                      <a:pt x="535" y="60"/>
                    </a:lnTo>
                    <a:lnTo>
                      <a:pt x="536" y="60"/>
                    </a:lnTo>
                    <a:lnTo>
                      <a:pt x="537" y="60"/>
                    </a:lnTo>
                    <a:lnTo>
                      <a:pt x="539" y="60"/>
                    </a:lnTo>
                    <a:lnTo>
                      <a:pt x="541" y="60"/>
                    </a:lnTo>
                    <a:lnTo>
                      <a:pt x="542" y="60"/>
                    </a:lnTo>
                    <a:lnTo>
                      <a:pt x="543" y="60"/>
                    </a:lnTo>
                    <a:lnTo>
                      <a:pt x="545" y="61"/>
                    </a:lnTo>
                    <a:lnTo>
                      <a:pt x="547" y="61"/>
                    </a:lnTo>
                    <a:lnTo>
                      <a:pt x="548" y="61"/>
                    </a:lnTo>
                    <a:lnTo>
                      <a:pt x="550" y="62"/>
                    </a:lnTo>
                    <a:lnTo>
                      <a:pt x="551" y="62"/>
                    </a:lnTo>
                    <a:lnTo>
                      <a:pt x="553" y="63"/>
                    </a:lnTo>
                    <a:lnTo>
                      <a:pt x="554" y="63"/>
                    </a:lnTo>
                    <a:lnTo>
                      <a:pt x="556" y="64"/>
                    </a:lnTo>
                    <a:lnTo>
                      <a:pt x="557" y="64"/>
                    </a:lnTo>
                    <a:lnTo>
                      <a:pt x="559" y="65"/>
                    </a:lnTo>
                    <a:lnTo>
                      <a:pt x="560" y="65"/>
                    </a:lnTo>
                    <a:lnTo>
                      <a:pt x="562" y="65"/>
                    </a:lnTo>
                    <a:lnTo>
                      <a:pt x="564" y="66"/>
                    </a:lnTo>
                    <a:lnTo>
                      <a:pt x="565" y="66"/>
                    </a:lnTo>
                    <a:lnTo>
                      <a:pt x="566" y="66"/>
                    </a:lnTo>
                    <a:lnTo>
                      <a:pt x="568" y="66"/>
                    </a:lnTo>
                    <a:lnTo>
                      <a:pt x="570" y="67"/>
                    </a:lnTo>
                    <a:lnTo>
                      <a:pt x="571" y="67"/>
                    </a:lnTo>
                    <a:lnTo>
                      <a:pt x="572" y="67"/>
                    </a:lnTo>
                    <a:lnTo>
                      <a:pt x="574" y="67"/>
                    </a:lnTo>
                    <a:lnTo>
                      <a:pt x="576" y="67"/>
                    </a:lnTo>
                    <a:lnTo>
                      <a:pt x="577" y="67"/>
                    </a:lnTo>
                    <a:lnTo>
                      <a:pt x="579" y="67"/>
                    </a:lnTo>
                    <a:lnTo>
                      <a:pt x="580" y="67"/>
                    </a:lnTo>
                    <a:lnTo>
                      <a:pt x="582" y="67"/>
                    </a:lnTo>
                    <a:lnTo>
                      <a:pt x="583" y="67"/>
                    </a:lnTo>
                    <a:lnTo>
                      <a:pt x="585" y="67"/>
                    </a:lnTo>
                    <a:lnTo>
                      <a:pt x="586" y="67"/>
                    </a:lnTo>
                    <a:lnTo>
                      <a:pt x="588" y="67"/>
                    </a:lnTo>
                    <a:lnTo>
                      <a:pt x="589" y="67"/>
                    </a:lnTo>
                    <a:lnTo>
                      <a:pt x="591" y="67"/>
                    </a:lnTo>
                    <a:lnTo>
                      <a:pt x="592" y="67"/>
                    </a:lnTo>
                    <a:lnTo>
                      <a:pt x="594" y="66"/>
                    </a:lnTo>
                    <a:lnTo>
                      <a:pt x="595" y="66"/>
                    </a:lnTo>
                    <a:lnTo>
                      <a:pt x="597" y="66"/>
                    </a:lnTo>
                    <a:lnTo>
                      <a:pt x="599" y="67"/>
                    </a:lnTo>
                    <a:lnTo>
                      <a:pt x="600" y="67"/>
                    </a:lnTo>
                    <a:lnTo>
                      <a:pt x="601" y="67"/>
                    </a:lnTo>
                    <a:lnTo>
                      <a:pt x="603" y="67"/>
                    </a:lnTo>
                    <a:lnTo>
                      <a:pt x="604" y="67"/>
                    </a:lnTo>
                    <a:lnTo>
                      <a:pt x="606" y="67"/>
                    </a:lnTo>
                    <a:lnTo>
                      <a:pt x="608" y="67"/>
                    </a:lnTo>
                    <a:lnTo>
                      <a:pt x="609" y="68"/>
                    </a:lnTo>
                    <a:lnTo>
                      <a:pt x="610" y="68"/>
                    </a:lnTo>
                    <a:lnTo>
                      <a:pt x="612" y="68"/>
                    </a:lnTo>
                    <a:lnTo>
                      <a:pt x="614" y="69"/>
                    </a:lnTo>
                    <a:lnTo>
                      <a:pt x="615" y="69"/>
                    </a:lnTo>
                    <a:lnTo>
                      <a:pt x="616" y="69"/>
                    </a:lnTo>
                    <a:lnTo>
                      <a:pt x="618" y="70"/>
                    </a:lnTo>
                    <a:lnTo>
                      <a:pt x="620" y="70"/>
                    </a:lnTo>
                    <a:lnTo>
                      <a:pt x="621" y="70"/>
                    </a:lnTo>
                    <a:lnTo>
                      <a:pt x="623" y="70"/>
                    </a:lnTo>
                    <a:lnTo>
                      <a:pt x="624" y="70"/>
                    </a:lnTo>
                    <a:lnTo>
                      <a:pt x="626" y="70"/>
                    </a:lnTo>
                    <a:lnTo>
                      <a:pt x="627" y="70"/>
                    </a:lnTo>
                    <a:lnTo>
                      <a:pt x="629" y="70"/>
                    </a:lnTo>
                    <a:lnTo>
                      <a:pt x="630" y="70"/>
                    </a:lnTo>
                    <a:lnTo>
                      <a:pt x="632" y="70"/>
                    </a:lnTo>
                    <a:lnTo>
                      <a:pt x="633" y="70"/>
                    </a:lnTo>
                    <a:lnTo>
                      <a:pt x="635" y="70"/>
                    </a:lnTo>
                    <a:lnTo>
                      <a:pt x="637" y="69"/>
                    </a:lnTo>
                    <a:lnTo>
                      <a:pt x="638" y="69"/>
                    </a:lnTo>
                    <a:lnTo>
                      <a:pt x="639" y="68"/>
                    </a:lnTo>
                    <a:lnTo>
                      <a:pt x="641" y="68"/>
                    </a:lnTo>
                    <a:lnTo>
                      <a:pt x="643" y="67"/>
                    </a:lnTo>
                    <a:lnTo>
                      <a:pt x="644" y="67"/>
                    </a:lnTo>
                    <a:lnTo>
                      <a:pt x="645" y="66"/>
                    </a:lnTo>
                    <a:lnTo>
                      <a:pt x="647" y="66"/>
                    </a:lnTo>
                    <a:lnTo>
                      <a:pt x="649" y="66"/>
                    </a:lnTo>
                    <a:lnTo>
                      <a:pt x="650" y="65"/>
                    </a:lnTo>
                    <a:lnTo>
                      <a:pt x="652" y="65"/>
                    </a:lnTo>
                    <a:lnTo>
                      <a:pt x="653" y="65"/>
                    </a:lnTo>
                    <a:lnTo>
                      <a:pt x="655" y="64"/>
                    </a:lnTo>
                    <a:lnTo>
                      <a:pt x="656" y="64"/>
                    </a:lnTo>
                    <a:lnTo>
                      <a:pt x="658" y="64"/>
                    </a:lnTo>
                    <a:lnTo>
                      <a:pt x="659" y="64"/>
                    </a:lnTo>
                    <a:lnTo>
                      <a:pt x="661" y="65"/>
                    </a:lnTo>
                    <a:lnTo>
                      <a:pt x="662" y="65"/>
                    </a:lnTo>
                    <a:lnTo>
                      <a:pt x="664" y="65"/>
                    </a:lnTo>
                    <a:lnTo>
                      <a:pt x="666" y="66"/>
                    </a:lnTo>
                    <a:lnTo>
                      <a:pt x="667" y="67"/>
                    </a:lnTo>
                    <a:lnTo>
                      <a:pt x="668" y="67"/>
                    </a:lnTo>
                    <a:lnTo>
                      <a:pt x="670" y="68"/>
                    </a:lnTo>
                    <a:lnTo>
                      <a:pt x="671" y="70"/>
                    </a:lnTo>
                    <a:lnTo>
                      <a:pt x="673" y="71"/>
                    </a:lnTo>
                    <a:lnTo>
                      <a:pt x="674" y="72"/>
                    </a:lnTo>
                    <a:lnTo>
                      <a:pt x="676" y="73"/>
                    </a:lnTo>
                    <a:lnTo>
                      <a:pt x="677" y="74"/>
                    </a:lnTo>
                    <a:lnTo>
                      <a:pt x="679" y="75"/>
                    </a:lnTo>
                    <a:lnTo>
                      <a:pt x="681" y="77"/>
                    </a:lnTo>
                    <a:lnTo>
                      <a:pt x="682" y="78"/>
                    </a:lnTo>
                    <a:lnTo>
                      <a:pt x="683" y="79"/>
                    </a:lnTo>
                    <a:lnTo>
                      <a:pt x="685" y="80"/>
                    </a:lnTo>
                    <a:lnTo>
                      <a:pt x="687" y="81"/>
                    </a:lnTo>
                    <a:lnTo>
                      <a:pt x="688" y="82"/>
                    </a:lnTo>
                    <a:lnTo>
                      <a:pt x="690" y="83"/>
                    </a:lnTo>
                    <a:lnTo>
                      <a:pt x="691" y="84"/>
                    </a:lnTo>
                    <a:lnTo>
                      <a:pt x="693" y="84"/>
                    </a:lnTo>
                    <a:lnTo>
                      <a:pt x="694" y="85"/>
                    </a:lnTo>
                    <a:lnTo>
                      <a:pt x="696" y="85"/>
                    </a:lnTo>
                    <a:lnTo>
                      <a:pt x="697" y="85"/>
                    </a:lnTo>
                    <a:lnTo>
                      <a:pt x="699" y="85"/>
                    </a:lnTo>
                    <a:lnTo>
                      <a:pt x="700" y="85"/>
                    </a:lnTo>
                    <a:lnTo>
                      <a:pt x="702" y="85"/>
                    </a:lnTo>
                    <a:lnTo>
                      <a:pt x="703" y="85"/>
                    </a:lnTo>
                    <a:lnTo>
                      <a:pt x="705" y="85"/>
                    </a:lnTo>
                    <a:lnTo>
                      <a:pt x="706" y="84"/>
                    </a:lnTo>
                    <a:lnTo>
                      <a:pt x="708" y="84"/>
                    </a:lnTo>
                    <a:lnTo>
                      <a:pt x="710" y="83"/>
                    </a:lnTo>
                    <a:lnTo>
                      <a:pt x="711" y="82"/>
                    </a:lnTo>
                    <a:lnTo>
                      <a:pt x="712" y="82"/>
                    </a:lnTo>
                    <a:lnTo>
                      <a:pt x="714" y="81"/>
                    </a:lnTo>
                    <a:lnTo>
                      <a:pt x="716" y="80"/>
                    </a:lnTo>
                    <a:lnTo>
                      <a:pt x="717" y="79"/>
                    </a:lnTo>
                    <a:lnTo>
                      <a:pt x="718" y="78"/>
                    </a:lnTo>
                    <a:lnTo>
                      <a:pt x="720" y="77"/>
                    </a:lnTo>
                    <a:lnTo>
                      <a:pt x="722" y="77"/>
                    </a:lnTo>
                    <a:lnTo>
                      <a:pt x="723" y="76"/>
                    </a:lnTo>
                    <a:lnTo>
                      <a:pt x="725" y="75"/>
                    </a:lnTo>
                    <a:lnTo>
                      <a:pt x="726" y="75"/>
                    </a:lnTo>
                    <a:lnTo>
                      <a:pt x="728" y="74"/>
                    </a:lnTo>
                    <a:lnTo>
                      <a:pt x="729" y="74"/>
                    </a:lnTo>
                    <a:lnTo>
                      <a:pt x="731" y="73"/>
                    </a:lnTo>
                    <a:lnTo>
                      <a:pt x="732" y="73"/>
                    </a:lnTo>
                    <a:lnTo>
                      <a:pt x="734" y="73"/>
                    </a:lnTo>
                    <a:lnTo>
                      <a:pt x="735" y="73"/>
                    </a:lnTo>
                    <a:lnTo>
                      <a:pt x="737" y="72"/>
                    </a:lnTo>
                    <a:lnTo>
                      <a:pt x="738" y="72"/>
                    </a:lnTo>
                    <a:lnTo>
                      <a:pt x="740" y="72"/>
                    </a:lnTo>
                    <a:lnTo>
                      <a:pt x="741" y="72"/>
                    </a:lnTo>
                    <a:lnTo>
                      <a:pt x="743" y="72"/>
                    </a:lnTo>
                    <a:lnTo>
                      <a:pt x="744" y="72"/>
                    </a:lnTo>
                    <a:lnTo>
                      <a:pt x="746" y="72"/>
                    </a:lnTo>
                    <a:lnTo>
                      <a:pt x="747" y="72"/>
                    </a:lnTo>
                    <a:lnTo>
                      <a:pt x="749" y="72"/>
                    </a:lnTo>
                    <a:lnTo>
                      <a:pt x="750" y="72"/>
                    </a:lnTo>
                    <a:lnTo>
                      <a:pt x="752" y="72"/>
                    </a:lnTo>
                    <a:lnTo>
                      <a:pt x="754" y="72"/>
                    </a:lnTo>
                    <a:lnTo>
                      <a:pt x="755" y="72"/>
                    </a:lnTo>
                    <a:lnTo>
                      <a:pt x="756" y="72"/>
                    </a:lnTo>
                    <a:lnTo>
                      <a:pt x="758" y="72"/>
                    </a:lnTo>
                    <a:lnTo>
                      <a:pt x="760" y="72"/>
                    </a:lnTo>
                    <a:lnTo>
                      <a:pt x="761" y="71"/>
                    </a:lnTo>
                    <a:lnTo>
                      <a:pt x="763" y="71"/>
                    </a:lnTo>
                    <a:lnTo>
                      <a:pt x="764" y="71"/>
                    </a:lnTo>
                    <a:lnTo>
                      <a:pt x="766" y="70"/>
                    </a:lnTo>
                    <a:lnTo>
                      <a:pt x="767" y="70"/>
                    </a:lnTo>
                    <a:lnTo>
                      <a:pt x="769" y="70"/>
                    </a:lnTo>
                    <a:lnTo>
                      <a:pt x="770" y="69"/>
                    </a:lnTo>
                    <a:lnTo>
                      <a:pt x="772" y="68"/>
                    </a:lnTo>
                    <a:lnTo>
                      <a:pt x="773" y="68"/>
                    </a:lnTo>
                    <a:lnTo>
                      <a:pt x="775" y="68"/>
                    </a:lnTo>
                    <a:lnTo>
                      <a:pt x="776" y="67"/>
                    </a:lnTo>
                    <a:lnTo>
                      <a:pt x="778" y="67"/>
                    </a:lnTo>
                    <a:lnTo>
                      <a:pt x="779" y="67"/>
                    </a:lnTo>
                    <a:lnTo>
                      <a:pt x="781" y="66"/>
                    </a:lnTo>
                    <a:lnTo>
                      <a:pt x="783" y="66"/>
                    </a:lnTo>
                    <a:lnTo>
                      <a:pt x="784" y="66"/>
                    </a:lnTo>
                    <a:lnTo>
                      <a:pt x="785" y="66"/>
                    </a:lnTo>
                    <a:lnTo>
                      <a:pt x="787" y="65"/>
                    </a:lnTo>
                    <a:lnTo>
                      <a:pt x="789" y="65"/>
                    </a:lnTo>
                    <a:lnTo>
                      <a:pt x="790" y="65"/>
                    </a:lnTo>
                    <a:lnTo>
                      <a:pt x="792" y="65"/>
                    </a:lnTo>
                    <a:lnTo>
                      <a:pt x="793" y="64"/>
                    </a:lnTo>
                    <a:lnTo>
                      <a:pt x="795" y="64"/>
                    </a:lnTo>
                    <a:lnTo>
                      <a:pt x="796" y="64"/>
                    </a:lnTo>
                    <a:lnTo>
                      <a:pt x="798" y="64"/>
                    </a:lnTo>
                    <a:lnTo>
                      <a:pt x="799" y="63"/>
                    </a:lnTo>
                    <a:lnTo>
                      <a:pt x="801" y="63"/>
                    </a:lnTo>
                    <a:lnTo>
                      <a:pt x="802" y="62"/>
                    </a:lnTo>
                    <a:lnTo>
                      <a:pt x="804" y="62"/>
                    </a:lnTo>
                    <a:lnTo>
                      <a:pt x="805" y="62"/>
                    </a:lnTo>
                    <a:lnTo>
                      <a:pt x="807" y="61"/>
                    </a:lnTo>
                    <a:lnTo>
                      <a:pt x="808" y="61"/>
                    </a:lnTo>
                    <a:lnTo>
                      <a:pt x="810" y="61"/>
                    </a:lnTo>
                    <a:lnTo>
                      <a:pt x="811" y="60"/>
                    </a:lnTo>
                    <a:lnTo>
                      <a:pt x="813" y="60"/>
                    </a:lnTo>
                    <a:lnTo>
                      <a:pt x="814" y="59"/>
                    </a:lnTo>
                    <a:lnTo>
                      <a:pt x="816" y="59"/>
                    </a:lnTo>
                    <a:lnTo>
                      <a:pt x="817" y="59"/>
                    </a:lnTo>
                    <a:lnTo>
                      <a:pt x="819" y="59"/>
                    </a:lnTo>
                    <a:lnTo>
                      <a:pt x="820" y="58"/>
                    </a:lnTo>
                    <a:lnTo>
                      <a:pt x="822" y="58"/>
                    </a:lnTo>
                    <a:lnTo>
                      <a:pt x="823" y="58"/>
                    </a:lnTo>
                    <a:lnTo>
                      <a:pt x="825" y="58"/>
                    </a:lnTo>
                    <a:lnTo>
                      <a:pt x="827" y="58"/>
                    </a:lnTo>
                    <a:lnTo>
                      <a:pt x="828" y="59"/>
                    </a:lnTo>
                    <a:lnTo>
                      <a:pt x="829" y="59"/>
                    </a:lnTo>
                    <a:lnTo>
                      <a:pt x="831" y="60"/>
                    </a:lnTo>
                    <a:lnTo>
                      <a:pt x="833" y="60"/>
                    </a:lnTo>
                    <a:lnTo>
                      <a:pt x="834" y="61"/>
                    </a:lnTo>
                    <a:lnTo>
                      <a:pt x="836" y="62"/>
                    </a:lnTo>
                    <a:lnTo>
                      <a:pt x="837" y="63"/>
                    </a:lnTo>
                    <a:lnTo>
                      <a:pt x="839" y="64"/>
                    </a:lnTo>
                    <a:lnTo>
                      <a:pt x="840" y="65"/>
                    </a:lnTo>
                    <a:lnTo>
                      <a:pt x="842" y="66"/>
                    </a:lnTo>
                    <a:lnTo>
                      <a:pt x="843" y="68"/>
                    </a:lnTo>
                    <a:lnTo>
                      <a:pt x="845" y="69"/>
                    </a:lnTo>
                    <a:lnTo>
                      <a:pt x="846" y="70"/>
                    </a:lnTo>
                    <a:lnTo>
                      <a:pt x="848" y="71"/>
                    </a:lnTo>
                    <a:lnTo>
                      <a:pt x="849" y="72"/>
                    </a:lnTo>
                    <a:lnTo>
                      <a:pt x="851" y="73"/>
                    </a:lnTo>
                    <a:lnTo>
                      <a:pt x="852" y="74"/>
                    </a:lnTo>
                    <a:lnTo>
                      <a:pt x="854" y="75"/>
                    </a:lnTo>
                    <a:lnTo>
                      <a:pt x="856" y="76"/>
                    </a:lnTo>
                    <a:lnTo>
                      <a:pt x="857" y="76"/>
                    </a:lnTo>
                    <a:lnTo>
                      <a:pt x="858" y="76"/>
                    </a:lnTo>
                    <a:lnTo>
                      <a:pt x="860" y="76"/>
                    </a:lnTo>
                    <a:lnTo>
                      <a:pt x="862" y="76"/>
                    </a:lnTo>
                    <a:lnTo>
                      <a:pt x="863" y="75"/>
                    </a:lnTo>
                    <a:lnTo>
                      <a:pt x="865" y="74"/>
                    </a:lnTo>
                    <a:lnTo>
                      <a:pt x="866" y="73"/>
                    </a:lnTo>
                    <a:lnTo>
                      <a:pt x="868" y="71"/>
                    </a:lnTo>
                    <a:lnTo>
                      <a:pt x="869" y="70"/>
                    </a:lnTo>
                    <a:lnTo>
                      <a:pt x="871" y="67"/>
                    </a:lnTo>
                    <a:lnTo>
                      <a:pt x="872" y="65"/>
                    </a:lnTo>
                    <a:lnTo>
                      <a:pt x="874" y="62"/>
                    </a:lnTo>
                    <a:lnTo>
                      <a:pt x="875" y="60"/>
                    </a:lnTo>
                    <a:lnTo>
                      <a:pt x="877" y="57"/>
                    </a:lnTo>
                    <a:lnTo>
                      <a:pt x="878" y="54"/>
                    </a:lnTo>
                    <a:lnTo>
                      <a:pt x="880" y="50"/>
                    </a:lnTo>
                    <a:lnTo>
                      <a:pt x="881" y="47"/>
                    </a:lnTo>
                    <a:lnTo>
                      <a:pt x="883" y="44"/>
                    </a:lnTo>
                    <a:lnTo>
                      <a:pt x="884" y="41"/>
                    </a:lnTo>
                    <a:lnTo>
                      <a:pt x="886" y="37"/>
                    </a:lnTo>
                    <a:lnTo>
                      <a:pt x="887" y="34"/>
                    </a:lnTo>
                    <a:lnTo>
                      <a:pt x="889" y="31"/>
                    </a:lnTo>
                    <a:lnTo>
                      <a:pt x="890" y="28"/>
                    </a:lnTo>
                    <a:lnTo>
                      <a:pt x="892" y="25"/>
                    </a:lnTo>
                    <a:lnTo>
                      <a:pt x="894" y="23"/>
                    </a:lnTo>
                    <a:lnTo>
                      <a:pt x="895" y="20"/>
                    </a:lnTo>
                    <a:lnTo>
                      <a:pt x="896" y="18"/>
                    </a:lnTo>
                    <a:lnTo>
                      <a:pt x="898" y="16"/>
                    </a:lnTo>
                    <a:lnTo>
                      <a:pt x="900" y="15"/>
                    </a:lnTo>
                    <a:lnTo>
                      <a:pt x="901" y="13"/>
                    </a:lnTo>
                    <a:lnTo>
                      <a:pt x="902" y="12"/>
                    </a:lnTo>
                    <a:lnTo>
                      <a:pt x="904" y="11"/>
                    </a:lnTo>
                    <a:lnTo>
                      <a:pt x="906" y="10"/>
                    </a:lnTo>
                    <a:lnTo>
                      <a:pt x="907" y="10"/>
                    </a:lnTo>
                    <a:lnTo>
                      <a:pt x="909" y="10"/>
                    </a:lnTo>
                    <a:lnTo>
                      <a:pt x="910" y="10"/>
                    </a:lnTo>
                    <a:lnTo>
                      <a:pt x="912" y="10"/>
                    </a:lnTo>
                    <a:lnTo>
                      <a:pt x="913" y="11"/>
                    </a:lnTo>
                    <a:lnTo>
                      <a:pt x="915" y="11"/>
                    </a:lnTo>
                    <a:lnTo>
                      <a:pt x="916" y="12"/>
                    </a:lnTo>
                    <a:lnTo>
                      <a:pt x="918" y="13"/>
                    </a:lnTo>
                    <a:lnTo>
                      <a:pt x="919" y="13"/>
                    </a:lnTo>
                    <a:lnTo>
                      <a:pt x="921" y="14"/>
                    </a:lnTo>
                    <a:lnTo>
                      <a:pt x="923" y="15"/>
                    </a:lnTo>
                    <a:lnTo>
                      <a:pt x="924" y="16"/>
                    </a:lnTo>
                    <a:lnTo>
                      <a:pt x="925" y="17"/>
                    </a:lnTo>
                    <a:lnTo>
                      <a:pt x="927" y="17"/>
                    </a:lnTo>
                    <a:lnTo>
                      <a:pt x="929" y="18"/>
                    </a:lnTo>
                    <a:lnTo>
                      <a:pt x="930" y="18"/>
                    </a:lnTo>
                    <a:lnTo>
                      <a:pt x="931" y="18"/>
                    </a:lnTo>
                    <a:lnTo>
                      <a:pt x="933" y="18"/>
                    </a:lnTo>
                    <a:lnTo>
                      <a:pt x="935" y="19"/>
                    </a:lnTo>
                    <a:lnTo>
                      <a:pt x="936" y="18"/>
                    </a:lnTo>
                    <a:lnTo>
                      <a:pt x="938" y="18"/>
                    </a:lnTo>
                    <a:lnTo>
                      <a:pt x="939" y="18"/>
                    </a:lnTo>
                    <a:lnTo>
                      <a:pt x="941" y="18"/>
                    </a:lnTo>
                    <a:lnTo>
                      <a:pt x="942" y="17"/>
                    </a:lnTo>
                    <a:lnTo>
                      <a:pt x="944" y="16"/>
                    </a:lnTo>
                    <a:lnTo>
                      <a:pt x="945" y="16"/>
                    </a:lnTo>
                    <a:lnTo>
                      <a:pt x="947" y="15"/>
                    </a:lnTo>
                    <a:lnTo>
                      <a:pt x="948" y="14"/>
                    </a:lnTo>
                    <a:lnTo>
                      <a:pt x="950" y="13"/>
                    </a:lnTo>
                    <a:lnTo>
                      <a:pt x="951" y="12"/>
                    </a:lnTo>
                    <a:lnTo>
                      <a:pt x="953" y="11"/>
                    </a:lnTo>
                    <a:lnTo>
                      <a:pt x="954" y="11"/>
                    </a:lnTo>
                    <a:lnTo>
                      <a:pt x="956" y="10"/>
                    </a:lnTo>
                    <a:lnTo>
                      <a:pt x="957" y="9"/>
                    </a:lnTo>
                    <a:lnTo>
                      <a:pt x="959" y="9"/>
                    </a:lnTo>
                    <a:lnTo>
                      <a:pt x="960" y="8"/>
                    </a:lnTo>
                    <a:lnTo>
                      <a:pt x="962" y="7"/>
                    </a:lnTo>
                    <a:lnTo>
                      <a:pt x="963" y="7"/>
                    </a:lnTo>
                    <a:lnTo>
                      <a:pt x="965" y="6"/>
                    </a:lnTo>
                    <a:lnTo>
                      <a:pt x="967" y="6"/>
                    </a:lnTo>
                    <a:lnTo>
                      <a:pt x="968" y="6"/>
                    </a:lnTo>
                    <a:lnTo>
                      <a:pt x="969" y="6"/>
                    </a:lnTo>
                    <a:lnTo>
                      <a:pt x="971" y="5"/>
                    </a:lnTo>
                    <a:lnTo>
                      <a:pt x="973" y="5"/>
                    </a:lnTo>
                    <a:lnTo>
                      <a:pt x="974" y="5"/>
                    </a:lnTo>
                    <a:lnTo>
                      <a:pt x="975" y="5"/>
                    </a:lnTo>
                    <a:lnTo>
                      <a:pt x="977" y="5"/>
                    </a:lnTo>
                    <a:lnTo>
                      <a:pt x="979" y="5"/>
                    </a:lnTo>
                    <a:lnTo>
                      <a:pt x="980" y="5"/>
                    </a:lnTo>
                    <a:lnTo>
                      <a:pt x="982" y="5"/>
                    </a:lnTo>
                    <a:lnTo>
                      <a:pt x="983" y="5"/>
                    </a:lnTo>
                    <a:lnTo>
                      <a:pt x="985" y="6"/>
                    </a:lnTo>
                    <a:lnTo>
                      <a:pt x="986" y="6"/>
                    </a:lnTo>
                    <a:lnTo>
                      <a:pt x="988" y="6"/>
                    </a:lnTo>
                    <a:lnTo>
                      <a:pt x="989" y="6"/>
                    </a:lnTo>
                    <a:lnTo>
                      <a:pt x="991" y="6"/>
                    </a:lnTo>
                    <a:lnTo>
                      <a:pt x="992" y="6"/>
                    </a:lnTo>
                    <a:lnTo>
                      <a:pt x="994" y="6"/>
                    </a:lnTo>
                    <a:lnTo>
                      <a:pt x="996" y="6"/>
                    </a:lnTo>
                    <a:lnTo>
                      <a:pt x="997" y="6"/>
                    </a:lnTo>
                    <a:lnTo>
                      <a:pt x="998" y="6"/>
                    </a:lnTo>
                    <a:lnTo>
                      <a:pt x="1000" y="6"/>
                    </a:lnTo>
                    <a:lnTo>
                      <a:pt x="1002" y="6"/>
                    </a:lnTo>
                    <a:lnTo>
                      <a:pt x="1003" y="6"/>
                    </a:lnTo>
                    <a:lnTo>
                      <a:pt x="1004" y="6"/>
                    </a:lnTo>
                    <a:lnTo>
                      <a:pt x="1006" y="6"/>
                    </a:lnTo>
                    <a:lnTo>
                      <a:pt x="1008" y="6"/>
                    </a:lnTo>
                    <a:lnTo>
                      <a:pt x="1009" y="7"/>
                    </a:lnTo>
                    <a:lnTo>
                      <a:pt x="1011" y="7"/>
                    </a:lnTo>
                    <a:lnTo>
                      <a:pt x="1012" y="7"/>
                    </a:lnTo>
                    <a:lnTo>
                      <a:pt x="1014" y="8"/>
                    </a:lnTo>
                    <a:lnTo>
                      <a:pt x="1015" y="8"/>
                    </a:lnTo>
                    <a:lnTo>
                      <a:pt x="1017" y="9"/>
                    </a:lnTo>
                    <a:lnTo>
                      <a:pt x="1018" y="10"/>
                    </a:lnTo>
                    <a:lnTo>
                      <a:pt x="1020" y="10"/>
                    </a:lnTo>
                    <a:lnTo>
                      <a:pt x="1021" y="11"/>
                    </a:lnTo>
                    <a:lnTo>
                      <a:pt x="1023" y="11"/>
                    </a:lnTo>
                    <a:lnTo>
                      <a:pt x="1024" y="12"/>
                    </a:lnTo>
                    <a:lnTo>
                      <a:pt x="1026" y="13"/>
                    </a:lnTo>
                    <a:lnTo>
                      <a:pt x="1027" y="13"/>
                    </a:lnTo>
                    <a:lnTo>
                      <a:pt x="1029" y="15"/>
                    </a:lnTo>
                    <a:lnTo>
                      <a:pt x="1030" y="15"/>
                    </a:lnTo>
                    <a:lnTo>
                      <a:pt x="1032" y="16"/>
                    </a:lnTo>
                    <a:lnTo>
                      <a:pt x="1033" y="16"/>
                    </a:lnTo>
                    <a:lnTo>
                      <a:pt x="1035" y="17"/>
                    </a:lnTo>
                    <a:lnTo>
                      <a:pt x="1036" y="18"/>
                    </a:lnTo>
                    <a:lnTo>
                      <a:pt x="1038" y="18"/>
                    </a:lnTo>
                    <a:lnTo>
                      <a:pt x="1040" y="19"/>
                    </a:lnTo>
                    <a:lnTo>
                      <a:pt x="1041" y="19"/>
                    </a:lnTo>
                    <a:lnTo>
                      <a:pt x="1042" y="19"/>
                    </a:lnTo>
                    <a:lnTo>
                      <a:pt x="1044" y="19"/>
                    </a:lnTo>
                    <a:lnTo>
                      <a:pt x="1046" y="20"/>
                    </a:lnTo>
                    <a:lnTo>
                      <a:pt x="1047" y="20"/>
                    </a:lnTo>
                    <a:lnTo>
                      <a:pt x="1049" y="20"/>
                    </a:lnTo>
                    <a:lnTo>
                      <a:pt x="1050" y="20"/>
                    </a:lnTo>
                    <a:lnTo>
                      <a:pt x="1052" y="19"/>
                    </a:lnTo>
                    <a:lnTo>
                      <a:pt x="1053" y="19"/>
                    </a:lnTo>
                    <a:lnTo>
                      <a:pt x="1055" y="19"/>
                    </a:lnTo>
                    <a:lnTo>
                      <a:pt x="1056" y="19"/>
                    </a:lnTo>
                    <a:lnTo>
                      <a:pt x="1058" y="19"/>
                    </a:lnTo>
                    <a:lnTo>
                      <a:pt x="1059" y="18"/>
                    </a:lnTo>
                    <a:lnTo>
                      <a:pt x="1061" y="18"/>
                    </a:lnTo>
                    <a:lnTo>
                      <a:pt x="1062" y="18"/>
                    </a:lnTo>
                    <a:lnTo>
                      <a:pt x="1064" y="17"/>
                    </a:lnTo>
                    <a:lnTo>
                      <a:pt x="1065" y="17"/>
                    </a:lnTo>
                    <a:lnTo>
                      <a:pt x="1067" y="17"/>
                    </a:lnTo>
                    <a:lnTo>
                      <a:pt x="1069" y="17"/>
                    </a:lnTo>
                    <a:lnTo>
                      <a:pt x="1070" y="16"/>
                    </a:lnTo>
                    <a:lnTo>
                      <a:pt x="1071" y="16"/>
                    </a:lnTo>
                    <a:lnTo>
                      <a:pt x="1073" y="16"/>
                    </a:lnTo>
                    <a:lnTo>
                      <a:pt x="1075" y="16"/>
                    </a:lnTo>
                    <a:lnTo>
                      <a:pt x="1076" y="16"/>
                    </a:lnTo>
                    <a:lnTo>
                      <a:pt x="1077" y="16"/>
                    </a:lnTo>
                    <a:lnTo>
                      <a:pt x="1079" y="16"/>
                    </a:lnTo>
                    <a:lnTo>
                      <a:pt x="1081" y="16"/>
                    </a:lnTo>
                    <a:lnTo>
                      <a:pt x="1082" y="16"/>
                    </a:lnTo>
                    <a:lnTo>
                      <a:pt x="1084" y="16"/>
                    </a:lnTo>
                    <a:lnTo>
                      <a:pt x="1085" y="16"/>
                    </a:lnTo>
                    <a:lnTo>
                      <a:pt x="1087" y="16"/>
                    </a:lnTo>
                    <a:lnTo>
                      <a:pt x="1088" y="17"/>
                    </a:lnTo>
                    <a:lnTo>
                      <a:pt x="1090" y="17"/>
                    </a:lnTo>
                    <a:lnTo>
                      <a:pt x="1091" y="17"/>
                    </a:lnTo>
                    <a:lnTo>
                      <a:pt x="1093" y="17"/>
                    </a:lnTo>
                    <a:lnTo>
                      <a:pt x="1094" y="17"/>
                    </a:lnTo>
                    <a:lnTo>
                      <a:pt x="1096" y="18"/>
                    </a:lnTo>
                    <a:lnTo>
                      <a:pt x="1097" y="18"/>
                    </a:lnTo>
                    <a:lnTo>
                      <a:pt x="1099" y="18"/>
                    </a:lnTo>
                    <a:lnTo>
                      <a:pt x="1100" y="18"/>
                    </a:lnTo>
                    <a:lnTo>
                      <a:pt x="1102" y="19"/>
                    </a:lnTo>
                    <a:lnTo>
                      <a:pt x="1103" y="19"/>
                    </a:lnTo>
                    <a:lnTo>
                      <a:pt x="1105" y="19"/>
                    </a:lnTo>
                    <a:lnTo>
                      <a:pt x="1106" y="19"/>
                    </a:lnTo>
                    <a:lnTo>
                      <a:pt x="1108" y="20"/>
                    </a:lnTo>
                    <a:lnTo>
                      <a:pt x="1109" y="20"/>
                    </a:lnTo>
                    <a:lnTo>
                      <a:pt x="1111" y="21"/>
                    </a:lnTo>
                    <a:lnTo>
                      <a:pt x="1113" y="21"/>
                    </a:lnTo>
                    <a:lnTo>
                      <a:pt x="1114" y="21"/>
                    </a:lnTo>
                    <a:lnTo>
                      <a:pt x="1115" y="22"/>
                    </a:lnTo>
                    <a:lnTo>
                      <a:pt x="1117" y="22"/>
                    </a:lnTo>
                    <a:lnTo>
                      <a:pt x="1119" y="23"/>
                    </a:lnTo>
                    <a:lnTo>
                      <a:pt x="1120" y="23"/>
                    </a:lnTo>
                    <a:lnTo>
                      <a:pt x="1122" y="24"/>
                    </a:lnTo>
                    <a:lnTo>
                      <a:pt x="1123" y="24"/>
                    </a:lnTo>
                    <a:lnTo>
                      <a:pt x="1125" y="25"/>
                    </a:lnTo>
                    <a:lnTo>
                      <a:pt x="1126" y="26"/>
                    </a:lnTo>
                    <a:lnTo>
                      <a:pt x="1128" y="27"/>
                    </a:lnTo>
                    <a:lnTo>
                      <a:pt x="1129" y="28"/>
                    </a:lnTo>
                    <a:lnTo>
                      <a:pt x="1131" y="28"/>
                    </a:lnTo>
                    <a:lnTo>
                      <a:pt x="1132" y="29"/>
                    </a:lnTo>
                    <a:lnTo>
                      <a:pt x="1134" y="30"/>
                    </a:lnTo>
                    <a:lnTo>
                      <a:pt x="1135" y="31"/>
                    </a:lnTo>
                    <a:lnTo>
                      <a:pt x="1137" y="32"/>
                    </a:lnTo>
                    <a:lnTo>
                      <a:pt x="1138" y="33"/>
                    </a:lnTo>
                    <a:lnTo>
                      <a:pt x="1140" y="34"/>
                    </a:lnTo>
                    <a:lnTo>
                      <a:pt x="1142" y="34"/>
                    </a:lnTo>
                    <a:lnTo>
                      <a:pt x="1143" y="35"/>
                    </a:lnTo>
                    <a:lnTo>
                      <a:pt x="1144" y="36"/>
                    </a:lnTo>
                    <a:lnTo>
                      <a:pt x="1146" y="36"/>
                    </a:lnTo>
                    <a:lnTo>
                      <a:pt x="1148" y="37"/>
                    </a:lnTo>
                    <a:lnTo>
                      <a:pt x="1149" y="37"/>
                    </a:lnTo>
                    <a:lnTo>
                      <a:pt x="1151" y="38"/>
                    </a:lnTo>
                    <a:lnTo>
                      <a:pt x="1152" y="38"/>
                    </a:lnTo>
                    <a:lnTo>
                      <a:pt x="1154" y="39"/>
                    </a:lnTo>
                    <a:lnTo>
                      <a:pt x="1155" y="39"/>
                    </a:lnTo>
                    <a:lnTo>
                      <a:pt x="1157" y="39"/>
                    </a:lnTo>
                    <a:lnTo>
                      <a:pt x="1158" y="39"/>
                    </a:lnTo>
                    <a:lnTo>
                      <a:pt x="1160" y="39"/>
                    </a:lnTo>
                    <a:lnTo>
                      <a:pt x="1161" y="38"/>
                    </a:lnTo>
                    <a:lnTo>
                      <a:pt x="1163" y="38"/>
                    </a:lnTo>
                    <a:lnTo>
                      <a:pt x="1164" y="37"/>
                    </a:lnTo>
                    <a:lnTo>
                      <a:pt x="1166" y="37"/>
                    </a:lnTo>
                    <a:lnTo>
                      <a:pt x="1167" y="36"/>
                    </a:lnTo>
                    <a:lnTo>
                      <a:pt x="1169" y="36"/>
                    </a:lnTo>
                    <a:lnTo>
                      <a:pt x="1170" y="35"/>
                    </a:lnTo>
                    <a:lnTo>
                      <a:pt x="1172" y="35"/>
                    </a:lnTo>
                    <a:lnTo>
                      <a:pt x="1173" y="34"/>
                    </a:lnTo>
                    <a:lnTo>
                      <a:pt x="1175" y="33"/>
                    </a:lnTo>
                    <a:lnTo>
                      <a:pt x="1176" y="33"/>
                    </a:lnTo>
                    <a:lnTo>
                      <a:pt x="1178" y="31"/>
                    </a:lnTo>
                    <a:lnTo>
                      <a:pt x="1180" y="31"/>
                    </a:lnTo>
                    <a:lnTo>
                      <a:pt x="1181" y="30"/>
                    </a:lnTo>
                    <a:lnTo>
                      <a:pt x="1182" y="30"/>
                    </a:lnTo>
                    <a:lnTo>
                      <a:pt x="1184" y="29"/>
                    </a:lnTo>
                    <a:lnTo>
                      <a:pt x="1186" y="28"/>
                    </a:lnTo>
                    <a:lnTo>
                      <a:pt x="1187" y="28"/>
                    </a:lnTo>
                    <a:lnTo>
                      <a:pt x="1188" y="27"/>
                    </a:lnTo>
                    <a:lnTo>
                      <a:pt x="1190" y="27"/>
                    </a:lnTo>
                    <a:lnTo>
                      <a:pt x="1192" y="27"/>
                    </a:lnTo>
                    <a:lnTo>
                      <a:pt x="1193" y="26"/>
                    </a:lnTo>
                    <a:lnTo>
                      <a:pt x="1195" y="26"/>
                    </a:lnTo>
                    <a:lnTo>
                      <a:pt x="1196" y="25"/>
                    </a:lnTo>
                    <a:lnTo>
                      <a:pt x="1198" y="25"/>
                    </a:lnTo>
                    <a:lnTo>
                      <a:pt x="1199" y="25"/>
                    </a:lnTo>
                    <a:lnTo>
                      <a:pt x="1201" y="25"/>
                    </a:lnTo>
                    <a:lnTo>
                      <a:pt x="1202" y="25"/>
                    </a:lnTo>
                    <a:lnTo>
                      <a:pt x="1204" y="25"/>
                    </a:lnTo>
                    <a:lnTo>
                      <a:pt x="1205" y="25"/>
                    </a:lnTo>
                    <a:lnTo>
                      <a:pt x="1207" y="25"/>
                    </a:lnTo>
                    <a:lnTo>
                      <a:pt x="1208" y="25"/>
                    </a:lnTo>
                    <a:lnTo>
                      <a:pt x="1210" y="25"/>
                    </a:lnTo>
                    <a:lnTo>
                      <a:pt x="1211" y="25"/>
                    </a:lnTo>
                    <a:lnTo>
                      <a:pt x="1213" y="25"/>
                    </a:lnTo>
                    <a:lnTo>
                      <a:pt x="1215" y="25"/>
                    </a:lnTo>
                    <a:lnTo>
                      <a:pt x="1216" y="25"/>
                    </a:lnTo>
                    <a:lnTo>
                      <a:pt x="1217" y="26"/>
                    </a:lnTo>
                    <a:lnTo>
                      <a:pt x="1219" y="26"/>
                    </a:lnTo>
                    <a:lnTo>
                      <a:pt x="1221" y="26"/>
                    </a:lnTo>
                    <a:lnTo>
                      <a:pt x="1222" y="27"/>
                    </a:lnTo>
                    <a:lnTo>
                      <a:pt x="1224" y="27"/>
                    </a:lnTo>
                    <a:lnTo>
                      <a:pt x="1225" y="28"/>
                    </a:lnTo>
                    <a:lnTo>
                      <a:pt x="1227" y="28"/>
                    </a:lnTo>
                    <a:lnTo>
                      <a:pt x="1228" y="29"/>
                    </a:lnTo>
                    <a:lnTo>
                      <a:pt x="1230" y="30"/>
                    </a:lnTo>
                    <a:lnTo>
                      <a:pt x="1231" y="30"/>
                    </a:lnTo>
                    <a:lnTo>
                      <a:pt x="1233" y="31"/>
                    </a:lnTo>
                    <a:lnTo>
                      <a:pt x="1234" y="32"/>
                    </a:lnTo>
                    <a:lnTo>
                      <a:pt x="1236" y="33"/>
                    </a:lnTo>
                    <a:lnTo>
                      <a:pt x="1237" y="34"/>
                    </a:lnTo>
                    <a:lnTo>
                      <a:pt x="1239" y="35"/>
                    </a:lnTo>
                    <a:lnTo>
                      <a:pt x="1240" y="37"/>
                    </a:lnTo>
                    <a:lnTo>
                      <a:pt x="1242" y="38"/>
                    </a:lnTo>
                    <a:lnTo>
                      <a:pt x="1243" y="39"/>
                    </a:lnTo>
                    <a:lnTo>
                      <a:pt x="1245" y="41"/>
                    </a:lnTo>
                    <a:lnTo>
                      <a:pt x="1246" y="42"/>
                    </a:lnTo>
                    <a:lnTo>
                      <a:pt x="1248" y="44"/>
                    </a:lnTo>
                    <a:lnTo>
                      <a:pt x="1249" y="45"/>
                    </a:lnTo>
                    <a:lnTo>
                      <a:pt x="1251" y="47"/>
                    </a:lnTo>
                    <a:lnTo>
                      <a:pt x="1253" y="48"/>
                    </a:lnTo>
                    <a:lnTo>
                      <a:pt x="1254" y="50"/>
                    </a:lnTo>
                    <a:lnTo>
                      <a:pt x="1255" y="52"/>
                    </a:lnTo>
                    <a:lnTo>
                      <a:pt x="1257" y="53"/>
                    </a:lnTo>
                    <a:lnTo>
                      <a:pt x="1259" y="55"/>
                    </a:lnTo>
                    <a:lnTo>
                      <a:pt x="1260" y="56"/>
                    </a:lnTo>
                    <a:lnTo>
                      <a:pt x="1261" y="58"/>
                    </a:lnTo>
                    <a:lnTo>
                      <a:pt x="1263" y="59"/>
                    </a:lnTo>
                    <a:lnTo>
                      <a:pt x="1265" y="61"/>
                    </a:lnTo>
                    <a:lnTo>
                      <a:pt x="1266" y="62"/>
                    </a:lnTo>
                    <a:lnTo>
                      <a:pt x="1268" y="64"/>
                    </a:lnTo>
                    <a:lnTo>
                      <a:pt x="1269" y="65"/>
                    </a:lnTo>
                    <a:lnTo>
                      <a:pt x="1271" y="66"/>
                    </a:lnTo>
                    <a:lnTo>
                      <a:pt x="1272" y="67"/>
                    </a:lnTo>
                    <a:lnTo>
                      <a:pt x="1274" y="68"/>
                    </a:lnTo>
                    <a:lnTo>
                      <a:pt x="1275" y="69"/>
                    </a:lnTo>
                    <a:lnTo>
                      <a:pt x="1277" y="70"/>
                    </a:lnTo>
                    <a:lnTo>
                      <a:pt x="1278" y="70"/>
                    </a:lnTo>
                    <a:lnTo>
                      <a:pt x="1280" y="71"/>
                    </a:lnTo>
                    <a:lnTo>
                      <a:pt x="1282" y="72"/>
                    </a:lnTo>
                    <a:lnTo>
                      <a:pt x="1283" y="72"/>
                    </a:lnTo>
                    <a:lnTo>
                      <a:pt x="1284" y="73"/>
                    </a:lnTo>
                    <a:lnTo>
                      <a:pt x="1286" y="73"/>
                    </a:lnTo>
                    <a:lnTo>
                      <a:pt x="1288" y="74"/>
                    </a:lnTo>
                    <a:lnTo>
                      <a:pt x="1289" y="74"/>
                    </a:lnTo>
                    <a:lnTo>
                      <a:pt x="1290" y="74"/>
                    </a:lnTo>
                    <a:lnTo>
                      <a:pt x="1292" y="75"/>
                    </a:lnTo>
                    <a:lnTo>
                      <a:pt x="1294" y="75"/>
                    </a:lnTo>
                    <a:lnTo>
                      <a:pt x="1295" y="75"/>
                    </a:lnTo>
                    <a:lnTo>
                      <a:pt x="1297" y="76"/>
                    </a:lnTo>
                    <a:lnTo>
                      <a:pt x="1298" y="76"/>
                    </a:lnTo>
                    <a:lnTo>
                      <a:pt x="1300" y="76"/>
                    </a:lnTo>
                    <a:lnTo>
                      <a:pt x="1301" y="76"/>
                    </a:lnTo>
                    <a:lnTo>
                      <a:pt x="1303" y="76"/>
                    </a:lnTo>
                    <a:lnTo>
                      <a:pt x="1304" y="76"/>
                    </a:lnTo>
                    <a:lnTo>
                      <a:pt x="1306" y="76"/>
                    </a:lnTo>
                    <a:lnTo>
                      <a:pt x="1307" y="76"/>
                    </a:lnTo>
                    <a:lnTo>
                      <a:pt x="1309" y="75"/>
                    </a:lnTo>
                    <a:lnTo>
                      <a:pt x="1310" y="75"/>
                    </a:lnTo>
                    <a:lnTo>
                      <a:pt x="1312" y="75"/>
                    </a:lnTo>
                    <a:lnTo>
                      <a:pt x="1313" y="74"/>
                    </a:lnTo>
                    <a:lnTo>
                      <a:pt x="1315" y="74"/>
                    </a:lnTo>
                    <a:lnTo>
                      <a:pt x="1316" y="73"/>
                    </a:lnTo>
                    <a:lnTo>
                      <a:pt x="1318" y="73"/>
                    </a:lnTo>
                    <a:lnTo>
                      <a:pt x="1319" y="72"/>
                    </a:lnTo>
                    <a:lnTo>
                      <a:pt x="1321" y="72"/>
                    </a:lnTo>
                    <a:lnTo>
                      <a:pt x="1322" y="71"/>
                    </a:lnTo>
                    <a:lnTo>
                      <a:pt x="1324" y="70"/>
                    </a:lnTo>
                    <a:lnTo>
                      <a:pt x="1326" y="69"/>
                    </a:lnTo>
                    <a:lnTo>
                      <a:pt x="1327" y="68"/>
                    </a:lnTo>
                    <a:lnTo>
                      <a:pt x="1328" y="67"/>
                    </a:lnTo>
                    <a:lnTo>
                      <a:pt x="1330" y="66"/>
                    </a:lnTo>
                    <a:lnTo>
                      <a:pt x="1332" y="65"/>
                    </a:lnTo>
                    <a:lnTo>
                      <a:pt x="1333" y="64"/>
                    </a:lnTo>
                    <a:lnTo>
                      <a:pt x="1334" y="63"/>
                    </a:lnTo>
                    <a:lnTo>
                      <a:pt x="1336" y="62"/>
                    </a:lnTo>
                    <a:lnTo>
                      <a:pt x="1338" y="61"/>
                    </a:lnTo>
                    <a:lnTo>
                      <a:pt x="1339" y="60"/>
                    </a:lnTo>
                    <a:lnTo>
                      <a:pt x="1341" y="59"/>
                    </a:lnTo>
                    <a:lnTo>
                      <a:pt x="1342" y="58"/>
                    </a:lnTo>
                    <a:lnTo>
                      <a:pt x="1344" y="57"/>
                    </a:lnTo>
                    <a:lnTo>
                      <a:pt x="1345" y="56"/>
                    </a:lnTo>
                    <a:lnTo>
                      <a:pt x="1347" y="56"/>
                    </a:lnTo>
                    <a:lnTo>
                      <a:pt x="1348" y="55"/>
                    </a:lnTo>
                    <a:lnTo>
                      <a:pt x="1350" y="55"/>
                    </a:lnTo>
                    <a:lnTo>
                      <a:pt x="1351" y="55"/>
                    </a:lnTo>
                    <a:lnTo>
                      <a:pt x="1353" y="55"/>
                    </a:lnTo>
                    <a:lnTo>
                      <a:pt x="1355" y="54"/>
                    </a:lnTo>
                    <a:lnTo>
                      <a:pt x="1356" y="55"/>
                    </a:lnTo>
                    <a:lnTo>
                      <a:pt x="1357" y="55"/>
                    </a:lnTo>
                    <a:lnTo>
                      <a:pt x="1359" y="55"/>
                    </a:lnTo>
                    <a:lnTo>
                      <a:pt x="1361" y="56"/>
                    </a:lnTo>
                    <a:lnTo>
                      <a:pt x="1362" y="56"/>
                    </a:lnTo>
                    <a:lnTo>
                      <a:pt x="1363" y="57"/>
                    </a:lnTo>
                    <a:lnTo>
                      <a:pt x="1365" y="58"/>
                    </a:lnTo>
                    <a:lnTo>
                      <a:pt x="1367" y="59"/>
                    </a:lnTo>
                    <a:lnTo>
                      <a:pt x="1368" y="60"/>
                    </a:lnTo>
                    <a:lnTo>
                      <a:pt x="1370" y="61"/>
                    </a:lnTo>
                    <a:lnTo>
                      <a:pt x="1371" y="62"/>
                    </a:lnTo>
                    <a:lnTo>
                      <a:pt x="1373" y="63"/>
                    </a:lnTo>
                    <a:lnTo>
                      <a:pt x="1374" y="64"/>
                    </a:lnTo>
                    <a:lnTo>
                      <a:pt x="1376" y="65"/>
                    </a:lnTo>
                    <a:lnTo>
                      <a:pt x="1377" y="66"/>
                    </a:lnTo>
                    <a:lnTo>
                      <a:pt x="1379" y="67"/>
                    </a:lnTo>
                    <a:lnTo>
                      <a:pt x="1380" y="68"/>
                    </a:lnTo>
                    <a:lnTo>
                      <a:pt x="1382" y="70"/>
                    </a:lnTo>
                    <a:lnTo>
                      <a:pt x="1383" y="70"/>
                    </a:lnTo>
                    <a:lnTo>
                      <a:pt x="1385" y="71"/>
                    </a:lnTo>
                    <a:lnTo>
                      <a:pt x="1386" y="72"/>
                    </a:lnTo>
                    <a:lnTo>
                      <a:pt x="1388" y="72"/>
                    </a:lnTo>
                    <a:lnTo>
                      <a:pt x="1389" y="73"/>
                    </a:lnTo>
                    <a:lnTo>
                      <a:pt x="1391" y="73"/>
                    </a:lnTo>
                    <a:lnTo>
                      <a:pt x="1392" y="73"/>
                    </a:lnTo>
                    <a:lnTo>
                      <a:pt x="1394" y="73"/>
                    </a:lnTo>
                    <a:lnTo>
                      <a:pt x="1395" y="73"/>
                    </a:lnTo>
                    <a:lnTo>
                      <a:pt x="1397" y="73"/>
                    </a:lnTo>
                    <a:lnTo>
                      <a:pt x="1399" y="73"/>
                    </a:lnTo>
                    <a:lnTo>
                      <a:pt x="1400" y="72"/>
                    </a:lnTo>
                    <a:lnTo>
                      <a:pt x="1401" y="72"/>
                    </a:lnTo>
                    <a:lnTo>
                      <a:pt x="1403" y="71"/>
                    </a:lnTo>
                    <a:lnTo>
                      <a:pt x="1405" y="71"/>
                    </a:lnTo>
                    <a:lnTo>
                      <a:pt x="1406" y="70"/>
                    </a:lnTo>
                    <a:lnTo>
                      <a:pt x="1408" y="69"/>
                    </a:lnTo>
                    <a:lnTo>
                      <a:pt x="1409" y="68"/>
                    </a:lnTo>
                    <a:lnTo>
                      <a:pt x="1411" y="67"/>
                    </a:lnTo>
                    <a:lnTo>
                      <a:pt x="1412" y="66"/>
                    </a:lnTo>
                    <a:lnTo>
                      <a:pt x="1414" y="65"/>
                    </a:lnTo>
                    <a:lnTo>
                      <a:pt x="1415" y="64"/>
                    </a:lnTo>
                    <a:lnTo>
                      <a:pt x="1417" y="62"/>
                    </a:lnTo>
                    <a:lnTo>
                      <a:pt x="1418" y="61"/>
                    </a:lnTo>
                    <a:lnTo>
                      <a:pt x="1420" y="60"/>
                    </a:lnTo>
                    <a:lnTo>
                      <a:pt x="1421" y="59"/>
                    </a:lnTo>
                    <a:lnTo>
                      <a:pt x="1423" y="58"/>
                    </a:lnTo>
                    <a:lnTo>
                      <a:pt x="1424" y="57"/>
                    </a:lnTo>
                    <a:lnTo>
                      <a:pt x="1426" y="56"/>
                    </a:lnTo>
                    <a:lnTo>
                      <a:pt x="1428" y="56"/>
                    </a:lnTo>
                    <a:lnTo>
                      <a:pt x="1429" y="55"/>
                    </a:lnTo>
                    <a:lnTo>
                      <a:pt x="1430" y="54"/>
                    </a:lnTo>
                    <a:lnTo>
                      <a:pt x="1432" y="54"/>
                    </a:lnTo>
                    <a:lnTo>
                      <a:pt x="1434" y="53"/>
                    </a:lnTo>
                    <a:lnTo>
                      <a:pt x="1435" y="53"/>
                    </a:lnTo>
                    <a:lnTo>
                      <a:pt x="1437" y="53"/>
                    </a:lnTo>
                    <a:lnTo>
                      <a:pt x="1438" y="53"/>
                    </a:lnTo>
                    <a:lnTo>
                      <a:pt x="1440" y="52"/>
                    </a:lnTo>
                    <a:lnTo>
                      <a:pt x="1441" y="52"/>
                    </a:lnTo>
                    <a:lnTo>
                      <a:pt x="1443" y="52"/>
                    </a:lnTo>
                    <a:lnTo>
                      <a:pt x="1444" y="52"/>
                    </a:lnTo>
                    <a:lnTo>
                      <a:pt x="1446" y="53"/>
                    </a:lnTo>
                    <a:lnTo>
                      <a:pt x="1447" y="53"/>
                    </a:lnTo>
                    <a:lnTo>
                      <a:pt x="1449" y="53"/>
                    </a:lnTo>
                    <a:lnTo>
                      <a:pt x="1450" y="53"/>
                    </a:lnTo>
                    <a:lnTo>
                      <a:pt x="1452" y="54"/>
                    </a:lnTo>
                    <a:lnTo>
                      <a:pt x="1453" y="54"/>
                    </a:lnTo>
                    <a:lnTo>
                      <a:pt x="1455" y="54"/>
                    </a:lnTo>
                    <a:lnTo>
                      <a:pt x="1456" y="54"/>
                    </a:lnTo>
                    <a:lnTo>
                      <a:pt x="1458" y="55"/>
                    </a:lnTo>
                    <a:lnTo>
                      <a:pt x="1459" y="55"/>
                    </a:lnTo>
                    <a:lnTo>
                      <a:pt x="1461" y="55"/>
                    </a:lnTo>
                    <a:lnTo>
                      <a:pt x="1462" y="55"/>
                    </a:lnTo>
                    <a:lnTo>
                      <a:pt x="1464" y="55"/>
                    </a:lnTo>
                    <a:lnTo>
                      <a:pt x="1465" y="55"/>
                    </a:lnTo>
                    <a:lnTo>
                      <a:pt x="1467" y="55"/>
                    </a:lnTo>
                    <a:lnTo>
                      <a:pt x="1468" y="55"/>
                    </a:lnTo>
                    <a:lnTo>
                      <a:pt x="1470" y="54"/>
                    </a:lnTo>
                    <a:lnTo>
                      <a:pt x="1472" y="54"/>
                    </a:lnTo>
                    <a:lnTo>
                      <a:pt x="1473" y="54"/>
                    </a:lnTo>
                    <a:lnTo>
                      <a:pt x="1474" y="53"/>
                    </a:lnTo>
                    <a:lnTo>
                      <a:pt x="1476" y="53"/>
                    </a:lnTo>
                    <a:lnTo>
                      <a:pt x="1478" y="52"/>
                    </a:lnTo>
                    <a:lnTo>
                      <a:pt x="1479" y="51"/>
                    </a:lnTo>
                    <a:lnTo>
                      <a:pt x="1481" y="50"/>
                    </a:lnTo>
                    <a:lnTo>
                      <a:pt x="1482" y="49"/>
                    </a:lnTo>
                    <a:lnTo>
                      <a:pt x="1484" y="48"/>
                    </a:lnTo>
                    <a:lnTo>
                      <a:pt x="1485" y="48"/>
                    </a:lnTo>
                    <a:lnTo>
                      <a:pt x="1487" y="47"/>
                    </a:lnTo>
                    <a:lnTo>
                      <a:pt x="1488" y="46"/>
                    </a:lnTo>
                    <a:lnTo>
                      <a:pt x="1490" y="45"/>
                    </a:lnTo>
                    <a:lnTo>
                      <a:pt x="1491" y="43"/>
                    </a:lnTo>
                    <a:lnTo>
                      <a:pt x="1493" y="42"/>
                    </a:lnTo>
                    <a:lnTo>
                      <a:pt x="1494" y="42"/>
                    </a:lnTo>
                    <a:lnTo>
                      <a:pt x="1496" y="41"/>
                    </a:lnTo>
                    <a:lnTo>
                      <a:pt x="1497" y="40"/>
                    </a:lnTo>
                    <a:lnTo>
                      <a:pt x="1499" y="39"/>
                    </a:lnTo>
                    <a:lnTo>
                      <a:pt x="1501" y="39"/>
                    </a:lnTo>
                    <a:lnTo>
                      <a:pt x="1502" y="38"/>
                    </a:lnTo>
                    <a:lnTo>
                      <a:pt x="1503" y="37"/>
                    </a:lnTo>
                    <a:lnTo>
                      <a:pt x="1505" y="37"/>
                    </a:lnTo>
                    <a:lnTo>
                      <a:pt x="1507" y="37"/>
                    </a:lnTo>
                    <a:lnTo>
                      <a:pt x="1508" y="37"/>
                    </a:lnTo>
                    <a:lnTo>
                      <a:pt x="1510" y="37"/>
                    </a:lnTo>
                    <a:lnTo>
                      <a:pt x="1511" y="37"/>
                    </a:lnTo>
                    <a:lnTo>
                      <a:pt x="1513" y="37"/>
                    </a:lnTo>
                    <a:lnTo>
                      <a:pt x="1514" y="38"/>
                    </a:lnTo>
                    <a:lnTo>
                      <a:pt x="1516" y="38"/>
                    </a:lnTo>
                    <a:lnTo>
                      <a:pt x="1517" y="39"/>
                    </a:lnTo>
                    <a:lnTo>
                      <a:pt x="1519" y="40"/>
                    </a:lnTo>
                    <a:lnTo>
                      <a:pt x="1520" y="40"/>
                    </a:lnTo>
                    <a:lnTo>
                      <a:pt x="1522" y="41"/>
                    </a:lnTo>
                    <a:lnTo>
                      <a:pt x="1523" y="42"/>
                    </a:lnTo>
                    <a:lnTo>
                      <a:pt x="1525" y="43"/>
                    </a:lnTo>
                    <a:lnTo>
                      <a:pt x="1526" y="44"/>
                    </a:lnTo>
                    <a:lnTo>
                      <a:pt x="1528" y="45"/>
                    </a:lnTo>
                    <a:lnTo>
                      <a:pt x="1529" y="46"/>
                    </a:lnTo>
                    <a:lnTo>
                      <a:pt x="1531" y="47"/>
                    </a:lnTo>
                    <a:lnTo>
                      <a:pt x="1532" y="48"/>
                    </a:lnTo>
                    <a:lnTo>
                      <a:pt x="1534" y="48"/>
                    </a:lnTo>
                    <a:lnTo>
                      <a:pt x="1535" y="49"/>
                    </a:lnTo>
                    <a:lnTo>
                      <a:pt x="1537" y="50"/>
                    </a:lnTo>
                    <a:lnTo>
                      <a:pt x="1539" y="50"/>
                    </a:lnTo>
                    <a:lnTo>
                      <a:pt x="1540" y="51"/>
                    </a:lnTo>
                    <a:lnTo>
                      <a:pt x="1541" y="52"/>
                    </a:lnTo>
                    <a:lnTo>
                      <a:pt x="1543" y="52"/>
                    </a:lnTo>
                    <a:lnTo>
                      <a:pt x="1545" y="52"/>
                    </a:lnTo>
                    <a:lnTo>
                      <a:pt x="1546" y="53"/>
                    </a:lnTo>
                    <a:lnTo>
                      <a:pt x="1547" y="53"/>
                    </a:lnTo>
                    <a:lnTo>
                      <a:pt x="1549" y="53"/>
                    </a:lnTo>
                    <a:lnTo>
                      <a:pt x="1551" y="53"/>
                    </a:lnTo>
                    <a:lnTo>
                      <a:pt x="1552" y="52"/>
                    </a:lnTo>
                    <a:lnTo>
                      <a:pt x="1554" y="52"/>
                    </a:lnTo>
                    <a:lnTo>
                      <a:pt x="1555" y="52"/>
                    </a:lnTo>
                    <a:lnTo>
                      <a:pt x="1557" y="52"/>
                    </a:lnTo>
                    <a:lnTo>
                      <a:pt x="1558" y="51"/>
                    </a:lnTo>
                    <a:lnTo>
                      <a:pt x="1560" y="50"/>
                    </a:lnTo>
                    <a:lnTo>
                      <a:pt x="1561" y="50"/>
                    </a:lnTo>
                    <a:lnTo>
                      <a:pt x="1563" y="50"/>
                    </a:lnTo>
                    <a:lnTo>
                      <a:pt x="1564" y="49"/>
                    </a:lnTo>
                    <a:lnTo>
                      <a:pt x="1566" y="49"/>
                    </a:lnTo>
                    <a:lnTo>
                      <a:pt x="1567" y="49"/>
                    </a:lnTo>
                    <a:lnTo>
                      <a:pt x="1569" y="48"/>
                    </a:lnTo>
                    <a:lnTo>
                      <a:pt x="1570" y="48"/>
                    </a:lnTo>
                    <a:lnTo>
                      <a:pt x="1572" y="48"/>
                    </a:lnTo>
                    <a:lnTo>
                      <a:pt x="1574" y="48"/>
                    </a:lnTo>
                    <a:lnTo>
                      <a:pt x="1575" y="48"/>
                    </a:lnTo>
                    <a:lnTo>
                      <a:pt x="1576" y="48"/>
                    </a:lnTo>
                    <a:lnTo>
                      <a:pt x="1578" y="49"/>
                    </a:lnTo>
                    <a:lnTo>
                      <a:pt x="1580" y="49"/>
                    </a:lnTo>
                    <a:lnTo>
                      <a:pt x="1581" y="49"/>
                    </a:lnTo>
                    <a:lnTo>
                      <a:pt x="1583" y="50"/>
                    </a:lnTo>
                    <a:lnTo>
                      <a:pt x="1584" y="51"/>
                    </a:lnTo>
                    <a:lnTo>
                      <a:pt x="1586" y="52"/>
                    </a:lnTo>
                    <a:lnTo>
                      <a:pt x="1587" y="52"/>
                    </a:lnTo>
                    <a:lnTo>
                      <a:pt x="1589" y="53"/>
                    </a:lnTo>
                    <a:lnTo>
                      <a:pt x="1590" y="54"/>
                    </a:lnTo>
                    <a:lnTo>
                      <a:pt x="1592" y="55"/>
                    </a:lnTo>
                    <a:lnTo>
                      <a:pt x="1593" y="56"/>
                    </a:lnTo>
                    <a:lnTo>
                      <a:pt x="1595" y="56"/>
                    </a:lnTo>
                    <a:lnTo>
                      <a:pt x="1596" y="58"/>
                    </a:lnTo>
                    <a:lnTo>
                      <a:pt x="1598" y="58"/>
                    </a:lnTo>
                    <a:lnTo>
                      <a:pt x="1599" y="59"/>
                    </a:lnTo>
                    <a:lnTo>
                      <a:pt x="1601" y="60"/>
                    </a:lnTo>
                    <a:lnTo>
                      <a:pt x="1602" y="61"/>
                    </a:lnTo>
                    <a:lnTo>
                      <a:pt x="1604" y="61"/>
                    </a:lnTo>
                    <a:lnTo>
                      <a:pt x="1605" y="62"/>
                    </a:lnTo>
                    <a:lnTo>
                      <a:pt x="1607" y="62"/>
                    </a:lnTo>
                    <a:lnTo>
                      <a:pt x="1608" y="63"/>
                    </a:lnTo>
                    <a:lnTo>
                      <a:pt x="1610" y="63"/>
                    </a:lnTo>
                    <a:lnTo>
                      <a:pt x="1612" y="63"/>
                    </a:lnTo>
                    <a:lnTo>
                      <a:pt x="1613" y="63"/>
                    </a:lnTo>
                    <a:lnTo>
                      <a:pt x="1614" y="63"/>
                    </a:lnTo>
                    <a:lnTo>
                      <a:pt x="1616" y="63"/>
                    </a:lnTo>
                    <a:lnTo>
                      <a:pt x="1618" y="62"/>
                    </a:lnTo>
                    <a:lnTo>
                      <a:pt x="1619" y="62"/>
                    </a:lnTo>
                    <a:lnTo>
                      <a:pt x="1620" y="62"/>
                    </a:lnTo>
                    <a:lnTo>
                      <a:pt x="1622" y="61"/>
                    </a:lnTo>
                    <a:lnTo>
                      <a:pt x="1624" y="60"/>
                    </a:lnTo>
                    <a:lnTo>
                      <a:pt x="1625" y="59"/>
                    </a:lnTo>
                    <a:lnTo>
                      <a:pt x="1627" y="59"/>
                    </a:lnTo>
                    <a:lnTo>
                      <a:pt x="1628" y="58"/>
                    </a:lnTo>
                    <a:lnTo>
                      <a:pt x="1630" y="56"/>
                    </a:lnTo>
                    <a:lnTo>
                      <a:pt x="1631" y="55"/>
                    </a:lnTo>
                    <a:lnTo>
                      <a:pt x="1633" y="54"/>
                    </a:lnTo>
                    <a:lnTo>
                      <a:pt x="1634" y="53"/>
                    </a:lnTo>
                    <a:lnTo>
                      <a:pt x="1636" y="52"/>
                    </a:lnTo>
                    <a:lnTo>
                      <a:pt x="1637" y="51"/>
                    </a:lnTo>
                    <a:lnTo>
                      <a:pt x="1639" y="50"/>
                    </a:lnTo>
                    <a:lnTo>
                      <a:pt x="1641" y="49"/>
                    </a:lnTo>
                    <a:lnTo>
                      <a:pt x="1642" y="48"/>
                    </a:lnTo>
                    <a:lnTo>
                      <a:pt x="1643" y="47"/>
                    </a:lnTo>
                    <a:lnTo>
                      <a:pt x="1645" y="46"/>
                    </a:lnTo>
                    <a:lnTo>
                      <a:pt x="1647" y="45"/>
                    </a:lnTo>
                    <a:lnTo>
                      <a:pt x="1648" y="43"/>
                    </a:lnTo>
                    <a:lnTo>
                      <a:pt x="1649" y="43"/>
                    </a:lnTo>
                    <a:lnTo>
                      <a:pt x="1651" y="42"/>
                    </a:lnTo>
                    <a:lnTo>
                      <a:pt x="1653" y="41"/>
                    </a:lnTo>
                    <a:lnTo>
                      <a:pt x="1654" y="41"/>
                    </a:lnTo>
                    <a:lnTo>
                      <a:pt x="1656" y="40"/>
                    </a:lnTo>
                    <a:lnTo>
                      <a:pt x="1657" y="40"/>
                    </a:lnTo>
                    <a:lnTo>
                      <a:pt x="1659" y="40"/>
                    </a:lnTo>
                    <a:lnTo>
                      <a:pt x="1660" y="39"/>
                    </a:lnTo>
                    <a:lnTo>
                      <a:pt x="1662" y="39"/>
                    </a:lnTo>
                    <a:lnTo>
                      <a:pt x="1663" y="39"/>
                    </a:lnTo>
                    <a:lnTo>
                      <a:pt x="1665" y="39"/>
                    </a:lnTo>
                    <a:lnTo>
                      <a:pt x="1666" y="39"/>
                    </a:lnTo>
                    <a:lnTo>
                      <a:pt x="1668" y="39"/>
                    </a:lnTo>
                    <a:lnTo>
                      <a:pt x="1669" y="39"/>
                    </a:lnTo>
                    <a:lnTo>
                      <a:pt x="1671" y="39"/>
                    </a:lnTo>
                    <a:lnTo>
                      <a:pt x="1672" y="40"/>
                    </a:lnTo>
                    <a:lnTo>
                      <a:pt x="1674" y="40"/>
                    </a:lnTo>
                    <a:lnTo>
                      <a:pt x="1675" y="40"/>
                    </a:lnTo>
                    <a:lnTo>
                      <a:pt x="1677" y="40"/>
                    </a:lnTo>
                    <a:lnTo>
                      <a:pt x="1678" y="41"/>
                    </a:lnTo>
                    <a:lnTo>
                      <a:pt x="1680" y="41"/>
                    </a:lnTo>
                    <a:lnTo>
                      <a:pt x="1681" y="41"/>
                    </a:lnTo>
                    <a:lnTo>
                      <a:pt x="1683" y="41"/>
                    </a:lnTo>
                    <a:lnTo>
                      <a:pt x="1685" y="42"/>
                    </a:lnTo>
                    <a:lnTo>
                      <a:pt x="1686" y="42"/>
                    </a:lnTo>
                    <a:lnTo>
                      <a:pt x="1687" y="42"/>
                    </a:lnTo>
                    <a:lnTo>
                      <a:pt x="1689" y="43"/>
                    </a:lnTo>
                    <a:lnTo>
                      <a:pt x="1691" y="43"/>
                    </a:lnTo>
                    <a:lnTo>
                      <a:pt x="1692" y="43"/>
                    </a:lnTo>
                    <a:lnTo>
                      <a:pt x="1694" y="43"/>
                    </a:lnTo>
                    <a:lnTo>
                      <a:pt x="1695" y="43"/>
                    </a:lnTo>
                    <a:lnTo>
                      <a:pt x="1697" y="43"/>
                    </a:lnTo>
                    <a:lnTo>
                      <a:pt x="1698" y="44"/>
                    </a:lnTo>
                    <a:lnTo>
                      <a:pt x="1700" y="44"/>
                    </a:lnTo>
                    <a:lnTo>
                      <a:pt x="1701" y="44"/>
                    </a:lnTo>
                    <a:lnTo>
                      <a:pt x="1703" y="44"/>
                    </a:lnTo>
                    <a:lnTo>
                      <a:pt x="1704" y="44"/>
                    </a:lnTo>
                    <a:lnTo>
                      <a:pt x="1706" y="44"/>
                    </a:lnTo>
                    <a:lnTo>
                      <a:pt x="1707" y="45"/>
                    </a:lnTo>
                    <a:lnTo>
                      <a:pt x="1709" y="45"/>
                    </a:lnTo>
                    <a:lnTo>
                      <a:pt x="1710" y="45"/>
                    </a:lnTo>
                    <a:lnTo>
                      <a:pt x="1712" y="45"/>
                    </a:lnTo>
                    <a:lnTo>
                      <a:pt x="1714" y="45"/>
                    </a:lnTo>
                    <a:lnTo>
                      <a:pt x="1715" y="45"/>
                    </a:lnTo>
                    <a:lnTo>
                      <a:pt x="1716" y="46"/>
                    </a:lnTo>
                    <a:lnTo>
                      <a:pt x="1718" y="46"/>
                    </a:lnTo>
                    <a:lnTo>
                      <a:pt x="1720" y="46"/>
                    </a:lnTo>
                    <a:lnTo>
                      <a:pt x="1721" y="47"/>
                    </a:lnTo>
                    <a:lnTo>
                      <a:pt x="1722" y="47"/>
                    </a:lnTo>
                    <a:lnTo>
                      <a:pt x="1724" y="48"/>
                    </a:lnTo>
                    <a:lnTo>
                      <a:pt x="1726" y="48"/>
                    </a:lnTo>
                    <a:lnTo>
                      <a:pt x="1727" y="49"/>
                    </a:lnTo>
                    <a:lnTo>
                      <a:pt x="1729" y="49"/>
                    </a:lnTo>
                    <a:lnTo>
                      <a:pt x="1730" y="50"/>
                    </a:lnTo>
                    <a:lnTo>
                      <a:pt x="1732" y="50"/>
                    </a:lnTo>
                    <a:lnTo>
                      <a:pt x="1733" y="51"/>
                    </a:lnTo>
                    <a:lnTo>
                      <a:pt x="1735" y="51"/>
                    </a:lnTo>
                    <a:lnTo>
                      <a:pt x="1736" y="52"/>
                    </a:lnTo>
                    <a:lnTo>
                      <a:pt x="1738" y="52"/>
                    </a:lnTo>
                    <a:lnTo>
                      <a:pt x="1739" y="53"/>
                    </a:lnTo>
                    <a:lnTo>
                      <a:pt x="1741" y="53"/>
                    </a:lnTo>
                    <a:lnTo>
                      <a:pt x="1742" y="53"/>
                    </a:lnTo>
                    <a:lnTo>
                      <a:pt x="1744" y="54"/>
                    </a:lnTo>
                    <a:lnTo>
                      <a:pt x="1745" y="54"/>
                    </a:lnTo>
                    <a:lnTo>
                      <a:pt x="1747" y="54"/>
                    </a:lnTo>
                    <a:lnTo>
                      <a:pt x="1748" y="54"/>
                    </a:lnTo>
                    <a:lnTo>
                      <a:pt x="1750" y="54"/>
                    </a:lnTo>
                    <a:lnTo>
                      <a:pt x="1751" y="54"/>
                    </a:lnTo>
                    <a:lnTo>
                      <a:pt x="1753" y="54"/>
                    </a:lnTo>
                    <a:lnTo>
                      <a:pt x="1754" y="54"/>
                    </a:lnTo>
                    <a:lnTo>
                      <a:pt x="1756" y="53"/>
                    </a:lnTo>
                    <a:lnTo>
                      <a:pt x="1758" y="53"/>
                    </a:lnTo>
                    <a:lnTo>
                      <a:pt x="1759" y="53"/>
                    </a:lnTo>
                    <a:lnTo>
                      <a:pt x="1760" y="52"/>
                    </a:lnTo>
                    <a:lnTo>
                      <a:pt x="1762" y="52"/>
                    </a:lnTo>
                    <a:lnTo>
                      <a:pt x="1764" y="52"/>
                    </a:lnTo>
                    <a:lnTo>
                      <a:pt x="1765" y="51"/>
                    </a:lnTo>
                    <a:lnTo>
                      <a:pt x="1767" y="50"/>
                    </a:lnTo>
                    <a:lnTo>
                      <a:pt x="1768" y="50"/>
                    </a:lnTo>
                    <a:lnTo>
                      <a:pt x="1770" y="50"/>
                    </a:lnTo>
                    <a:lnTo>
                      <a:pt x="1771" y="50"/>
                    </a:lnTo>
                    <a:lnTo>
                      <a:pt x="1773" y="49"/>
                    </a:lnTo>
                    <a:lnTo>
                      <a:pt x="1774" y="49"/>
                    </a:lnTo>
                    <a:lnTo>
                      <a:pt x="1776" y="49"/>
                    </a:lnTo>
                    <a:lnTo>
                      <a:pt x="1777" y="50"/>
                    </a:lnTo>
                    <a:lnTo>
                      <a:pt x="1779" y="50"/>
                    </a:lnTo>
                    <a:lnTo>
                      <a:pt x="1780" y="50"/>
                    </a:lnTo>
                    <a:lnTo>
                      <a:pt x="1782" y="51"/>
                    </a:lnTo>
                    <a:lnTo>
                      <a:pt x="1783" y="52"/>
                    </a:lnTo>
                    <a:lnTo>
                      <a:pt x="1785" y="53"/>
                    </a:lnTo>
                    <a:lnTo>
                      <a:pt x="1787" y="53"/>
                    </a:lnTo>
                    <a:lnTo>
                      <a:pt x="1788" y="54"/>
                    </a:lnTo>
                    <a:lnTo>
                      <a:pt x="1789" y="55"/>
                    </a:lnTo>
                    <a:lnTo>
                      <a:pt x="1791" y="57"/>
                    </a:lnTo>
                    <a:lnTo>
                      <a:pt x="1793" y="58"/>
                    </a:lnTo>
                    <a:lnTo>
                      <a:pt x="1794" y="59"/>
                    </a:lnTo>
                    <a:lnTo>
                      <a:pt x="1796" y="61"/>
                    </a:lnTo>
                    <a:lnTo>
                      <a:pt x="1797" y="62"/>
                    </a:lnTo>
                    <a:lnTo>
                      <a:pt x="1799" y="64"/>
                    </a:lnTo>
                    <a:lnTo>
                      <a:pt x="1800" y="65"/>
                    </a:lnTo>
                    <a:lnTo>
                      <a:pt x="1802" y="66"/>
                    </a:lnTo>
                    <a:lnTo>
                      <a:pt x="1803" y="68"/>
                    </a:lnTo>
                    <a:lnTo>
                      <a:pt x="1805" y="69"/>
                    </a:lnTo>
                    <a:lnTo>
                      <a:pt x="1806" y="70"/>
                    </a:lnTo>
                    <a:lnTo>
                      <a:pt x="1808" y="71"/>
                    </a:lnTo>
                    <a:lnTo>
                      <a:pt x="1809" y="72"/>
                    </a:lnTo>
                    <a:lnTo>
                      <a:pt x="1811" y="72"/>
                    </a:lnTo>
                    <a:lnTo>
                      <a:pt x="1812" y="73"/>
                    </a:lnTo>
                    <a:lnTo>
                      <a:pt x="1814" y="73"/>
                    </a:lnTo>
                    <a:lnTo>
                      <a:pt x="1815" y="73"/>
                    </a:lnTo>
                    <a:lnTo>
                      <a:pt x="1817" y="73"/>
                    </a:lnTo>
                    <a:lnTo>
                      <a:pt x="1818" y="73"/>
                    </a:lnTo>
                    <a:lnTo>
                      <a:pt x="1820" y="73"/>
                    </a:lnTo>
                    <a:lnTo>
                      <a:pt x="1821" y="72"/>
                    </a:lnTo>
                    <a:lnTo>
                      <a:pt x="1823" y="71"/>
                    </a:lnTo>
                    <a:lnTo>
                      <a:pt x="1824" y="71"/>
                    </a:lnTo>
                    <a:lnTo>
                      <a:pt x="1826" y="70"/>
                    </a:lnTo>
                    <a:lnTo>
                      <a:pt x="1827" y="68"/>
                    </a:lnTo>
                    <a:lnTo>
                      <a:pt x="1829" y="67"/>
                    </a:lnTo>
                    <a:lnTo>
                      <a:pt x="1831" y="65"/>
                    </a:lnTo>
                    <a:lnTo>
                      <a:pt x="1832" y="64"/>
                    </a:lnTo>
                    <a:lnTo>
                      <a:pt x="1833" y="62"/>
                    </a:lnTo>
                    <a:lnTo>
                      <a:pt x="1835" y="61"/>
                    </a:lnTo>
                    <a:lnTo>
                      <a:pt x="1837" y="59"/>
                    </a:lnTo>
                    <a:lnTo>
                      <a:pt x="1838" y="58"/>
                    </a:lnTo>
                    <a:lnTo>
                      <a:pt x="1840" y="56"/>
                    </a:lnTo>
                    <a:lnTo>
                      <a:pt x="1841" y="54"/>
                    </a:lnTo>
                    <a:lnTo>
                      <a:pt x="1843" y="53"/>
                    </a:lnTo>
                    <a:lnTo>
                      <a:pt x="1844" y="52"/>
                    </a:lnTo>
                    <a:lnTo>
                      <a:pt x="1846" y="50"/>
                    </a:lnTo>
                    <a:lnTo>
                      <a:pt x="1847" y="49"/>
                    </a:lnTo>
                    <a:lnTo>
                      <a:pt x="1849" y="48"/>
                    </a:lnTo>
                    <a:lnTo>
                      <a:pt x="1850" y="47"/>
                    </a:lnTo>
                    <a:lnTo>
                      <a:pt x="1852" y="47"/>
                    </a:lnTo>
                    <a:lnTo>
                      <a:pt x="1853" y="46"/>
                    </a:lnTo>
                    <a:lnTo>
                      <a:pt x="1855" y="46"/>
                    </a:lnTo>
                    <a:lnTo>
                      <a:pt x="1856" y="45"/>
                    </a:lnTo>
                    <a:lnTo>
                      <a:pt x="1858" y="45"/>
                    </a:lnTo>
                    <a:lnTo>
                      <a:pt x="1860" y="45"/>
                    </a:lnTo>
                    <a:lnTo>
                      <a:pt x="1861" y="45"/>
                    </a:lnTo>
                    <a:lnTo>
                      <a:pt x="1862" y="45"/>
                    </a:lnTo>
                    <a:lnTo>
                      <a:pt x="1864" y="45"/>
                    </a:lnTo>
                    <a:lnTo>
                      <a:pt x="1866" y="46"/>
                    </a:lnTo>
                    <a:lnTo>
                      <a:pt x="1867" y="46"/>
                    </a:lnTo>
                    <a:lnTo>
                      <a:pt x="1869" y="47"/>
                    </a:lnTo>
                    <a:lnTo>
                      <a:pt x="1870" y="47"/>
                    </a:lnTo>
                    <a:lnTo>
                      <a:pt x="1872" y="48"/>
                    </a:lnTo>
                    <a:lnTo>
                      <a:pt x="1873" y="48"/>
                    </a:lnTo>
                    <a:lnTo>
                      <a:pt x="1875" y="49"/>
                    </a:lnTo>
                    <a:lnTo>
                      <a:pt x="1876" y="50"/>
                    </a:lnTo>
                    <a:lnTo>
                      <a:pt x="1877" y="50"/>
                    </a:lnTo>
                    <a:lnTo>
                      <a:pt x="1879" y="51"/>
                    </a:lnTo>
                    <a:lnTo>
                      <a:pt x="1881" y="52"/>
                    </a:lnTo>
                    <a:lnTo>
                      <a:pt x="1882" y="53"/>
                    </a:lnTo>
                    <a:lnTo>
                      <a:pt x="1884" y="53"/>
                    </a:lnTo>
                    <a:lnTo>
                      <a:pt x="1885" y="54"/>
                    </a:lnTo>
                    <a:lnTo>
                      <a:pt x="1887" y="54"/>
                    </a:lnTo>
                    <a:lnTo>
                      <a:pt x="1888" y="55"/>
                    </a:lnTo>
                    <a:lnTo>
                      <a:pt x="1890" y="55"/>
                    </a:lnTo>
                    <a:lnTo>
                      <a:pt x="1891" y="56"/>
                    </a:lnTo>
                    <a:lnTo>
                      <a:pt x="1893" y="56"/>
                    </a:lnTo>
                    <a:lnTo>
                      <a:pt x="1894" y="57"/>
                    </a:lnTo>
                    <a:lnTo>
                      <a:pt x="1896" y="57"/>
                    </a:lnTo>
                    <a:lnTo>
                      <a:pt x="1898" y="58"/>
                    </a:lnTo>
                    <a:lnTo>
                      <a:pt x="1899" y="58"/>
                    </a:lnTo>
                    <a:lnTo>
                      <a:pt x="1900" y="58"/>
                    </a:lnTo>
                    <a:lnTo>
                      <a:pt x="1902" y="59"/>
                    </a:lnTo>
                    <a:lnTo>
                      <a:pt x="1904" y="59"/>
                    </a:lnTo>
                    <a:lnTo>
                      <a:pt x="1905" y="59"/>
                    </a:lnTo>
                    <a:lnTo>
                      <a:pt x="1906" y="59"/>
                    </a:lnTo>
                    <a:lnTo>
                      <a:pt x="1908" y="59"/>
                    </a:lnTo>
                    <a:lnTo>
                      <a:pt x="1910" y="60"/>
                    </a:lnTo>
                    <a:lnTo>
                      <a:pt x="1911" y="60"/>
                    </a:lnTo>
                    <a:lnTo>
                      <a:pt x="1913" y="60"/>
                    </a:lnTo>
                    <a:lnTo>
                      <a:pt x="1914" y="60"/>
                    </a:lnTo>
                    <a:lnTo>
                      <a:pt x="1916" y="60"/>
                    </a:lnTo>
                    <a:lnTo>
                      <a:pt x="1917" y="60"/>
                    </a:lnTo>
                    <a:lnTo>
                      <a:pt x="1919" y="60"/>
                    </a:lnTo>
                    <a:lnTo>
                      <a:pt x="1920" y="61"/>
                    </a:lnTo>
                    <a:lnTo>
                      <a:pt x="1922" y="61"/>
                    </a:lnTo>
                    <a:lnTo>
                      <a:pt x="1923" y="61"/>
                    </a:lnTo>
                    <a:lnTo>
                      <a:pt x="1925" y="61"/>
                    </a:lnTo>
                    <a:lnTo>
                      <a:pt x="1926" y="61"/>
                    </a:lnTo>
                    <a:lnTo>
                      <a:pt x="1928" y="61"/>
                    </a:lnTo>
                    <a:lnTo>
                      <a:pt x="1929" y="61"/>
                    </a:lnTo>
                    <a:lnTo>
                      <a:pt x="1931" y="61"/>
                    </a:lnTo>
                    <a:lnTo>
                      <a:pt x="1933" y="61"/>
                    </a:lnTo>
                    <a:lnTo>
                      <a:pt x="1934" y="61"/>
                    </a:lnTo>
                    <a:lnTo>
                      <a:pt x="1935" y="61"/>
                    </a:lnTo>
                    <a:lnTo>
                      <a:pt x="1937" y="60"/>
                    </a:lnTo>
                    <a:lnTo>
                      <a:pt x="1939" y="60"/>
                    </a:lnTo>
                    <a:lnTo>
                      <a:pt x="1940" y="60"/>
                    </a:lnTo>
                    <a:lnTo>
                      <a:pt x="1942" y="60"/>
                    </a:lnTo>
                    <a:lnTo>
                      <a:pt x="1943" y="60"/>
                    </a:lnTo>
                    <a:lnTo>
                      <a:pt x="1944" y="59"/>
                    </a:lnTo>
                    <a:lnTo>
                      <a:pt x="1946" y="59"/>
                    </a:lnTo>
                    <a:lnTo>
                      <a:pt x="1948" y="58"/>
                    </a:lnTo>
                    <a:lnTo>
                      <a:pt x="1949" y="58"/>
                    </a:lnTo>
                    <a:lnTo>
                      <a:pt x="1951" y="58"/>
                    </a:lnTo>
                    <a:lnTo>
                      <a:pt x="1952" y="57"/>
                    </a:lnTo>
                    <a:lnTo>
                      <a:pt x="1954" y="56"/>
                    </a:lnTo>
                    <a:lnTo>
                      <a:pt x="1955" y="56"/>
                    </a:lnTo>
                    <a:lnTo>
                      <a:pt x="1957" y="55"/>
                    </a:lnTo>
                    <a:lnTo>
                      <a:pt x="1958" y="55"/>
                    </a:lnTo>
                    <a:lnTo>
                      <a:pt x="1960" y="54"/>
                    </a:lnTo>
                    <a:lnTo>
                      <a:pt x="1961" y="53"/>
                    </a:lnTo>
                    <a:lnTo>
                      <a:pt x="1963" y="53"/>
                    </a:lnTo>
                    <a:lnTo>
                      <a:pt x="1964" y="52"/>
                    </a:lnTo>
                    <a:lnTo>
                      <a:pt x="1966" y="51"/>
                    </a:lnTo>
                    <a:lnTo>
                      <a:pt x="1967" y="50"/>
                    </a:lnTo>
                    <a:lnTo>
                      <a:pt x="1969" y="50"/>
                    </a:lnTo>
                    <a:lnTo>
                      <a:pt x="1971" y="49"/>
                    </a:lnTo>
                    <a:lnTo>
                      <a:pt x="1972" y="48"/>
                    </a:lnTo>
                    <a:lnTo>
                      <a:pt x="1973" y="48"/>
                    </a:lnTo>
                    <a:lnTo>
                      <a:pt x="1975" y="47"/>
                    </a:lnTo>
                    <a:lnTo>
                      <a:pt x="1977" y="46"/>
                    </a:lnTo>
                    <a:lnTo>
                      <a:pt x="1978" y="46"/>
                    </a:lnTo>
                    <a:lnTo>
                      <a:pt x="1979" y="45"/>
                    </a:lnTo>
                    <a:lnTo>
                      <a:pt x="1981" y="44"/>
                    </a:lnTo>
                    <a:lnTo>
                      <a:pt x="1983" y="44"/>
                    </a:lnTo>
                    <a:lnTo>
                      <a:pt x="1984" y="43"/>
                    </a:lnTo>
                    <a:lnTo>
                      <a:pt x="1986" y="43"/>
                    </a:lnTo>
                    <a:lnTo>
                      <a:pt x="1987" y="42"/>
                    </a:lnTo>
                    <a:lnTo>
                      <a:pt x="1989" y="42"/>
                    </a:lnTo>
                    <a:lnTo>
                      <a:pt x="1990" y="42"/>
                    </a:lnTo>
                    <a:lnTo>
                      <a:pt x="1992" y="42"/>
                    </a:lnTo>
                    <a:lnTo>
                      <a:pt x="1993" y="42"/>
                    </a:lnTo>
                    <a:lnTo>
                      <a:pt x="1995" y="42"/>
                    </a:lnTo>
                    <a:lnTo>
                      <a:pt x="1996" y="42"/>
                    </a:lnTo>
                    <a:lnTo>
                      <a:pt x="1998" y="42"/>
                    </a:lnTo>
                    <a:lnTo>
                      <a:pt x="2000" y="42"/>
                    </a:lnTo>
                    <a:lnTo>
                      <a:pt x="2001" y="42"/>
                    </a:lnTo>
                    <a:lnTo>
                      <a:pt x="2002" y="43"/>
                    </a:lnTo>
                    <a:lnTo>
                      <a:pt x="2004" y="43"/>
                    </a:lnTo>
                    <a:lnTo>
                      <a:pt x="2006" y="44"/>
                    </a:lnTo>
                    <a:lnTo>
                      <a:pt x="2007" y="44"/>
                    </a:lnTo>
                    <a:lnTo>
                      <a:pt x="2008" y="45"/>
                    </a:lnTo>
                    <a:lnTo>
                      <a:pt x="2010" y="46"/>
                    </a:lnTo>
                    <a:lnTo>
                      <a:pt x="2011" y="46"/>
                    </a:lnTo>
                    <a:lnTo>
                      <a:pt x="2013" y="47"/>
                    </a:lnTo>
                    <a:lnTo>
                      <a:pt x="2015" y="48"/>
                    </a:lnTo>
                    <a:lnTo>
                      <a:pt x="2016" y="48"/>
                    </a:lnTo>
                    <a:lnTo>
                      <a:pt x="2017" y="49"/>
                    </a:lnTo>
                    <a:lnTo>
                      <a:pt x="2019" y="50"/>
                    </a:lnTo>
                    <a:lnTo>
                      <a:pt x="2021" y="51"/>
                    </a:lnTo>
                    <a:lnTo>
                      <a:pt x="2022" y="52"/>
                    </a:lnTo>
                    <a:lnTo>
                      <a:pt x="2024" y="52"/>
                    </a:lnTo>
                    <a:lnTo>
                      <a:pt x="2025" y="53"/>
                    </a:lnTo>
                    <a:lnTo>
                      <a:pt x="2027" y="53"/>
                    </a:lnTo>
                    <a:lnTo>
                      <a:pt x="2028" y="54"/>
                    </a:lnTo>
                    <a:lnTo>
                      <a:pt x="2030" y="54"/>
                    </a:lnTo>
                    <a:lnTo>
                      <a:pt x="2031" y="55"/>
                    </a:lnTo>
                    <a:lnTo>
                      <a:pt x="2033" y="55"/>
                    </a:lnTo>
                    <a:lnTo>
                      <a:pt x="2034" y="55"/>
                    </a:lnTo>
                    <a:lnTo>
                      <a:pt x="2036" y="55"/>
                    </a:lnTo>
                    <a:lnTo>
                      <a:pt x="2037" y="55"/>
                    </a:lnTo>
                    <a:lnTo>
                      <a:pt x="2039" y="55"/>
                    </a:lnTo>
                    <a:lnTo>
                      <a:pt x="2040" y="55"/>
                    </a:lnTo>
                    <a:lnTo>
                      <a:pt x="2042" y="55"/>
                    </a:lnTo>
                    <a:lnTo>
                      <a:pt x="2044" y="55"/>
                    </a:lnTo>
                    <a:lnTo>
                      <a:pt x="2045" y="55"/>
                    </a:lnTo>
                    <a:lnTo>
                      <a:pt x="2046" y="55"/>
                    </a:lnTo>
                    <a:lnTo>
                      <a:pt x="2048" y="55"/>
                    </a:lnTo>
                    <a:lnTo>
                      <a:pt x="2050" y="55"/>
                    </a:lnTo>
                    <a:lnTo>
                      <a:pt x="2051" y="54"/>
                    </a:lnTo>
                    <a:lnTo>
                      <a:pt x="2053" y="54"/>
                    </a:lnTo>
                    <a:lnTo>
                      <a:pt x="2054" y="54"/>
                    </a:lnTo>
                    <a:lnTo>
                      <a:pt x="2056" y="53"/>
                    </a:lnTo>
                    <a:lnTo>
                      <a:pt x="2057" y="53"/>
                    </a:lnTo>
                    <a:lnTo>
                      <a:pt x="2059" y="53"/>
                    </a:lnTo>
                    <a:lnTo>
                      <a:pt x="2060" y="53"/>
                    </a:lnTo>
                    <a:lnTo>
                      <a:pt x="2062" y="52"/>
                    </a:lnTo>
                    <a:lnTo>
                      <a:pt x="2063" y="52"/>
                    </a:lnTo>
                    <a:lnTo>
                      <a:pt x="2065" y="52"/>
                    </a:lnTo>
                    <a:lnTo>
                      <a:pt x="2066" y="52"/>
                    </a:lnTo>
                    <a:lnTo>
                      <a:pt x="2068" y="51"/>
                    </a:lnTo>
                    <a:lnTo>
                      <a:pt x="2069" y="51"/>
                    </a:lnTo>
                    <a:lnTo>
                      <a:pt x="2071" y="51"/>
                    </a:lnTo>
                    <a:lnTo>
                      <a:pt x="2073" y="51"/>
                    </a:lnTo>
                    <a:lnTo>
                      <a:pt x="2074" y="50"/>
                    </a:lnTo>
                    <a:lnTo>
                      <a:pt x="2075" y="50"/>
                    </a:lnTo>
                    <a:lnTo>
                      <a:pt x="2077" y="50"/>
                    </a:lnTo>
                    <a:lnTo>
                      <a:pt x="2078" y="50"/>
                    </a:lnTo>
                    <a:lnTo>
                      <a:pt x="2080" y="50"/>
                    </a:lnTo>
                    <a:lnTo>
                      <a:pt x="2081" y="49"/>
                    </a:lnTo>
                    <a:lnTo>
                      <a:pt x="2083" y="49"/>
                    </a:lnTo>
                    <a:lnTo>
                      <a:pt x="2084" y="49"/>
                    </a:lnTo>
                    <a:lnTo>
                      <a:pt x="2086" y="48"/>
                    </a:lnTo>
                    <a:lnTo>
                      <a:pt x="2088" y="48"/>
                    </a:lnTo>
                    <a:lnTo>
                      <a:pt x="2089" y="48"/>
                    </a:lnTo>
                    <a:lnTo>
                      <a:pt x="2090" y="47"/>
                    </a:lnTo>
                    <a:lnTo>
                      <a:pt x="2092" y="47"/>
                    </a:lnTo>
                    <a:lnTo>
                      <a:pt x="2094" y="46"/>
                    </a:lnTo>
                    <a:lnTo>
                      <a:pt x="2095" y="46"/>
                    </a:lnTo>
                    <a:lnTo>
                      <a:pt x="2097" y="45"/>
                    </a:lnTo>
                    <a:lnTo>
                      <a:pt x="2098" y="45"/>
                    </a:lnTo>
                    <a:lnTo>
                      <a:pt x="2100" y="44"/>
                    </a:lnTo>
                    <a:lnTo>
                      <a:pt x="2101" y="43"/>
                    </a:lnTo>
                    <a:lnTo>
                      <a:pt x="2103" y="43"/>
                    </a:lnTo>
                    <a:lnTo>
                      <a:pt x="2104" y="42"/>
                    </a:lnTo>
                    <a:lnTo>
                      <a:pt x="2106" y="42"/>
                    </a:lnTo>
                    <a:lnTo>
                      <a:pt x="2107" y="41"/>
                    </a:lnTo>
                    <a:lnTo>
                      <a:pt x="2109" y="41"/>
                    </a:lnTo>
                    <a:lnTo>
                      <a:pt x="2110" y="40"/>
                    </a:lnTo>
                    <a:lnTo>
                      <a:pt x="2112" y="40"/>
                    </a:lnTo>
                    <a:lnTo>
                      <a:pt x="2113" y="39"/>
                    </a:lnTo>
                    <a:lnTo>
                      <a:pt x="2115" y="39"/>
                    </a:lnTo>
                    <a:lnTo>
                      <a:pt x="2117" y="39"/>
                    </a:lnTo>
                    <a:lnTo>
                      <a:pt x="2118" y="39"/>
                    </a:lnTo>
                    <a:lnTo>
                      <a:pt x="2119" y="38"/>
                    </a:lnTo>
                    <a:lnTo>
                      <a:pt x="2121" y="38"/>
                    </a:lnTo>
                    <a:lnTo>
                      <a:pt x="2123" y="38"/>
                    </a:lnTo>
                    <a:lnTo>
                      <a:pt x="2124" y="38"/>
                    </a:lnTo>
                    <a:lnTo>
                      <a:pt x="2126" y="39"/>
                    </a:lnTo>
                    <a:lnTo>
                      <a:pt x="2127" y="39"/>
                    </a:lnTo>
                    <a:lnTo>
                      <a:pt x="2129" y="39"/>
                    </a:lnTo>
                    <a:lnTo>
                      <a:pt x="2130" y="39"/>
                    </a:lnTo>
                    <a:lnTo>
                      <a:pt x="2132" y="40"/>
                    </a:lnTo>
                    <a:lnTo>
                      <a:pt x="2133" y="40"/>
                    </a:lnTo>
                    <a:lnTo>
                      <a:pt x="2135" y="41"/>
                    </a:lnTo>
                    <a:lnTo>
                      <a:pt x="2136" y="41"/>
                    </a:lnTo>
                    <a:lnTo>
                      <a:pt x="2138" y="42"/>
                    </a:lnTo>
                    <a:lnTo>
                      <a:pt x="2139" y="42"/>
                    </a:lnTo>
                    <a:lnTo>
                      <a:pt x="2141" y="43"/>
                    </a:lnTo>
                    <a:lnTo>
                      <a:pt x="2142" y="44"/>
                    </a:lnTo>
                    <a:lnTo>
                      <a:pt x="2144" y="44"/>
                    </a:lnTo>
                    <a:lnTo>
                      <a:pt x="2145" y="45"/>
                    </a:lnTo>
                    <a:lnTo>
                      <a:pt x="2147" y="45"/>
                    </a:lnTo>
                    <a:lnTo>
                      <a:pt x="2148" y="46"/>
                    </a:lnTo>
                    <a:lnTo>
                      <a:pt x="2150" y="46"/>
                    </a:lnTo>
                    <a:lnTo>
                      <a:pt x="2151" y="46"/>
                    </a:lnTo>
                    <a:lnTo>
                      <a:pt x="2153" y="47"/>
                    </a:lnTo>
                    <a:lnTo>
                      <a:pt x="2155" y="47"/>
                    </a:lnTo>
                    <a:lnTo>
                      <a:pt x="2156" y="47"/>
                    </a:lnTo>
                    <a:lnTo>
                      <a:pt x="2157" y="47"/>
                    </a:lnTo>
                    <a:lnTo>
                      <a:pt x="2159" y="47"/>
                    </a:lnTo>
                    <a:lnTo>
                      <a:pt x="2161" y="47"/>
                    </a:lnTo>
                    <a:lnTo>
                      <a:pt x="2162" y="47"/>
                    </a:lnTo>
                    <a:lnTo>
                      <a:pt x="2163" y="47"/>
                    </a:lnTo>
                    <a:lnTo>
                      <a:pt x="2165" y="47"/>
                    </a:lnTo>
                    <a:lnTo>
                      <a:pt x="2167" y="46"/>
                    </a:lnTo>
                    <a:lnTo>
                      <a:pt x="2168" y="46"/>
                    </a:lnTo>
                    <a:lnTo>
                      <a:pt x="2170" y="46"/>
                    </a:lnTo>
                    <a:lnTo>
                      <a:pt x="2171" y="45"/>
                    </a:lnTo>
                    <a:lnTo>
                      <a:pt x="2173" y="45"/>
                    </a:lnTo>
                    <a:lnTo>
                      <a:pt x="2174" y="44"/>
                    </a:lnTo>
                    <a:lnTo>
                      <a:pt x="2176" y="44"/>
                    </a:lnTo>
                    <a:lnTo>
                      <a:pt x="2177" y="43"/>
                    </a:lnTo>
                    <a:lnTo>
                      <a:pt x="2179" y="43"/>
                    </a:lnTo>
                    <a:lnTo>
                      <a:pt x="2180" y="43"/>
                    </a:lnTo>
                    <a:lnTo>
                      <a:pt x="2182" y="42"/>
                    </a:lnTo>
                    <a:lnTo>
                      <a:pt x="2183" y="42"/>
                    </a:lnTo>
                    <a:lnTo>
                      <a:pt x="2185" y="42"/>
                    </a:lnTo>
                    <a:lnTo>
                      <a:pt x="2186" y="42"/>
                    </a:lnTo>
                    <a:lnTo>
                      <a:pt x="2188" y="42"/>
                    </a:lnTo>
                    <a:lnTo>
                      <a:pt x="2190" y="41"/>
                    </a:lnTo>
                    <a:lnTo>
                      <a:pt x="2191" y="41"/>
                    </a:lnTo>
                    <a:lnTo>
                      <a:pt x="2192" y="42"/>
                    </a:lnTo>
                    <a:lnTo>
                      <a:pt x="2194" y="42"/>
                    </a:lnTo>
                    <a:lnTo>
                      <a:pt x="2196" y="42"/>
                    </a:lnTo>
                    <a:lnTo>
                      <a:pt x="2197" y="42"/>
                    </a:lnTo>
                    <a:lnTo>
                      <a:pt x="2199" y="42"/>
                    </a:lnTo>
                    <a:lnTo>
                      <a:pt x="2200" y="43"/>
                    </a:lnTo>
                    <a:lnTo>
                      <a:pt x="2202" y="43"/>
                    </a:lnTo>
                    <a:lnTo>
                      <a:pt x="2203" y="44"/>
                    </a:lnTo>
                    <a:lnTo>
                      <a:pt x="2205" y="44"/>
                    </a:lnTo>
                    <a:lnTo>
                      <a:pt x="2206" y="45"/>
                    </a:lnTo>
                    <a:lnTo>
                      <a:pt x="2208" y="45"/>
                    </a:lnTo>
                    <a:lnTo>
                      <a:pt x="2209" y="46"/>
                    </a:lnTo>
                    <a:lnTo>
                      <a:pt x="2211" y="46"/>
                    </a:lnTo>
                    <a:lnTo>
                      <a:pt x="2212" y="47"/>
                    </a:lnTo>
                    <a:lnTo>
                      <a:pt x="2214" y="47"/>
                    </a:lnTo>
                    <a:lnTo>
                      <a:pt x="2215" y="47"/>
                    </a:lnTo>
                    <a:lnTo>
                      <a:pt x="2217" y="48"/>
                    </a:lnTo>
                    <a:lnTo>
                      <a:pt x="2218" y="48"/>
                    </a:lnTo>
                    <a:lnTo>
                      <a:pt x="2220" y="48"/>
                    </a:lnTo>
                    <a:lnTo>
                      <a:pt x="2221" y="48"/>
                    </a:lnTo>
                    <a:lnTo>
                      <a:pt x="2223" y="48"/>
                    </a:lnTo>
                    <a:lnTo>
                      <a:pt x="2224" y="49"/>
                    </a:lnTo>
                    <a:lnTo>
                      <a:pt x="2226" y="49"/>
                    </a:lnTo>
                    <a:lnTo>
                      <a:pt x="2228" y="48"/>
                    </a:lnTo>
                    <a:lnTo>
                      <a:pt x="2229" y="48"/>
                    </a:lnTo>
                    <a:lnTo>
                      <a:pt x="2230" y="48"/>
                    </a:lnTo>
                    <a:lnTo>
                      <a:pt x="2232" y="48"/>
                    </a:lnTo>
                    <a:lnTo>
                      <a:pt x="2234" y="48"/>
                    </a:lnTo>
                    <a:lnTo>
                      <a:pt x="2235" y="47"/>
                    </a:lnTo>
                    <a:lnTo>
                      <a:pt x="2236" y="47"/>
                    </a:lnTo>
                    <a:lnTo>
                      <a:pt x="2238" y="47"/>
                    </a:lnTo>
                    <a:lnTo>
                      <a:pt x="2240" y="46"/>
                    </a:lnTo>
                    <a:lnTo>
                      <a:pt x="2241" y="46"/>
                    </a:lnTo>
                    <a:lnTo>
                      <a:pt x="2243" y="45"/>
                    </a:lnTo>
                    <a:lnTo>
                      <a:pt x="2244" y="45"/>
                    </a:lnTo>
                    <a:lnTo>
                      <a:pt x="2246" y="44"/>
                    </a:lnTo>
                    <a:lnTo>
                      <a:pt x="2247" y="43"/>
                    </a:lnTo>
                    <a:lnTo>
                      <a:pt x="2249" y="43"/>
                    </a:lnTo>
                    <a:lnTo>
                      <a:pt x="2250" y="42"/>
                    </a:lnTo>
                    <a:lnTo>
                      <a:pt x="2252" y="42"/>
                    </a:lnTo>
                    <a:lnTo>
                      <a:pt x="2253" y="41"/>
                    </a:lnTo>
                    <a:lnTo>
                      <a:pt x="2255" y="41"/>
                    </a:lnTo>
                    <a:lnTo>
                      <a:pt x="2257" y="41"/>
                    </a:lnTo>
                    <a:lnTo>
                      <a:pt x="2258" y="40"/>
                    </a:lnTo>
                    <a:lnTo>
                      <a:pt x="2259" y="40"/>
                    </a:lnTo>
                    <a:lnTo>
                      <a:pt x="2261" y="39"/>
                    </a:lnTo>
                    <a:lnTo>
                      <a:pt x="2263" y="39"/>
                    </a:lnTo>
                    <a:lnTo>
                      <a:pt x="2264" y="39"/>
                    </a:lnTo>
                    <a:lnTo>
                      <a:pt x="2265" y="38"/>
                    </a:lnTo>
                    <a:lnTo>
                      <a:pt x="2267" y="38"/>
                    </a:lnTo>
                    <a:lnTo>
                      <a:pt x="2269" y="37"/>
                    </a:lnTo>
                    <a:lnTo>
                      <a:pt x="2270" y="37"/>
                    </a:lnTo>
                    <a:lnTo>
                      <a:pt x="2272" y="37"/>
                    </a:lnTo>
                    <a:lnTo>
                      <a:pt x="2273" y="36"/>
                    </a:lnTo>
                    <a:lnTo>
                      <a:pt x="2275" y="36"/>
                    </a:lnTo>
                    <a:lnTo>
                      <a:pt x="2276" y="36"/>
                    </a:lnTo>
                    <a:lnTo>
                      <a:pt x="2278" y="35"/>
                    </a:lnTo>
                    <a:lnTo>
                      <a:pt x="2279" y="35"/>
                    </a:lnTo>
                    <a:lnTo>
                      <a:pt x="2281" y="34"/>
                    </a:lnTo>
                    <a:lnTo>
                      <a:pt x="2282" y="34"/>
                    </a:lnTo>
                    <a:lnTo>
                      <a:pt x="2284" y="34"/>
                    </a:lnTo>
                    <a:lnTo>
                      <a:pt x="2285" y="33"/>
                    </a:lnTo>
                    <a:lnTo>
                      <a:pt x="2287" y="33"/>
                    </a:lnTo>
                    <a:lnTo>
                      <a:pt x="2288" y="32"/>
                    </a:lnTo>
                    <a:lnTo>
                      <a:pt x="2290" y="31"/>
                    </a:lnTo>
                    <a:lnTo>
                      <a:pt x="2291" y="31"/>
                    </a:lnTo>
                    <a:lnTo>
                      <a:pt x="2293" y="30"/>
                    </a:lnTo>
                    <a:lnTo>
                      <a:pt x="2294" y="30"/>
                    </a:lnTo>
                    <a:lnTo>
                      <a:pt x="2296" y="29"/>
                    </a:lnTo>
                    <a:lnTo>
                      <a:pt x="2297" y="29"/>
                    </a:lnTo>
                    <a:lnTo>
                      <a:pt x="2299" y="28"/>
                    </a:lnTo>
                    <a:lnTo>
                      <a:pt x="2301" y="28"/>
                    </a:lnTo>
                    <a:lnTo>
                      <a:pt x="2302" y="27"/>
                    </a:lnTo>
                    <a:lnTo>
                      <a:pt x="2303" y="27"/>
                    </a:lnTo>
                    <a:lnTo>
                      <a:pt x="2305" y="27"/>
                    </a:lnTo>
                    <a:lnTo>
                      <a:pt x="2307" y="26"/>
                    </a:lnTo>
                    <a:lnTo>
                      <a:pt x="2308" y="26"/>
                    </a:lnTo>
                    <a:lnTo>
                      <a:pt x="2310" y="25"/>
                    </a:lnTo>
                    <a:lnTo>
                      <a:pt x="2311" y="25"/>
                    </a:lnTo>
                    <a:lnTo>
                      <a:pt x="2313" y="25"/>
                    </a:lnTo>
                    <a:lnTo>
                      <a:pt x="2314" y="25"/>
                    </a:lnTo>
                    <a:lnTo>
                      <a:pt x="2316" y="25"/>
                    </a:lnTo>
                    <a:lnTo>
                      <a:pt x="2317" y="25"/>
                    </a:lnTo>
                    <a:lnTo>
                      <a:pt x="2319" y="25"/>
                    </a:lnTo>
                    <a:lnTo>
                      <a:pt x="2320" y="25"/>
                    </a:lnTo>
                    <a:lnTo>
                      <a:pt x="2322" y="25"/>
                    </a:lnTo>
                    <a:lnTo>
                      <a:pt x="2323" y="25"/>
                    </a:lnTo>
                    <a:lnTo>
                      <a:pt x="2325" y="25"/>
                    </a:lnTo>
                    <a:lnTo>
                      <a:pt x="2326" y="25"/>
                    </a:lnTo>
                    <a:lnTo>
                      <a:pt x="2328" y="26"/>
                    </a:lnTo>
                    <a:lnTo>
                      <a:pt x="2330" y="26"/>
                    </a:lnTo>
                    <a:lnTo>
                      <a:pt x="2331" y="27"/>
                    </a:lnTo>
                    <a:lnTo>
                      <a:pt x="2332" y="27"/>
                    </a:lnTo>
                    <a:lnTo>
                      <a:pt x="2334" y="27"/>
                    </a:lnTo>
                    <a:lnTo>
                      <a:pt x="2336" y="28"/>
                    </a:lnTo>
                    <a:lnTo>
                      <a:pt x="2337" y="28"/>
                    </a:lnTo>
                    <a:lnTo>
                      <a:pt x="2338" y="28"/>
                    </a:lnTo>
                    <a:lnTo>
                      <a:pt x="2340" y="29"/>
                    </a:lnTo>
                    <a:lnTo>
                      <a:pt x="2342" y="29"/>
                    </a:lnTo>
                    <a:lnTo>
                      <a:pt x="2343" y="29"/>
                    </a:lnTo>
                    <a:lnTo>
                      <a:pt x="2345" y="30"/>
                    </a:lnTo>
                    <a:lnTo>
                      <a:pt x="2346" y="30"/>
                    </a:lnTo>
                    <a:lnTo>
                      <a:pt x="2348" y="31"/>
                    </a:lnTo>
                    <a:lnTo>
                      <a:pt x="2349" y="31"/>
                    </a:lnTo>
                    <a:lnTo>
                      <a:pt x="2351" y="31"/>
                    </a:lnTo>
                    <a:lnTo>
                      <a:pt x="2352" y="32"/>
                    </a:lnTo>
                    <a:lnTo>
                      <a:pt x="2354" y="32"/>
                    </a:lnTo>
                    <a:lnTo>
                      <a:pt x="2355" y="33"/>
                    </a:lnTo>
                    <a:lnTo>
                      <a:pt x="2357" y="33"/>
                    </a:lnTo>
                    <a:lnTo>
                      <a:pt x="2358" y="33"/>
                    </a:lnTo>
                    <a:lnTo>
                      <a:pt x="2360" y="33"/>
                    </a:lnTo>
                    <a:lnTo>
                      <a:pt x="2361" y="34"/>
                    </a:lnTo>
                    <a:lnTo>
                      <a:pt x="2363" y="34"/>
                    </a:lnTo>
                    <a:lnTo>
                      <a:pt x="2364" y="34"/>
                    </a:lnTo>
                    <a:lnTo>
                      <a:pt x="2366" y="34"/>
                    </a:lnTo>
                    <a:lnTo>
                      <a:pt x="2367" y="35"/>
                    </a:lnTo>
                    <a:lnTo>
                      <a:pt x="2369" y="35"/>
                    </a:lnTo>
                    <a:lnTo>
                      <a:pt x="2370" y="35"/>
                    </a:lnTo>
                    <a:lnTo>
                      <a:pt x="2372" y="35"/>
                    </a:lnTo>
                    <a:lnTo>
                      <a:pt x="2374" y="35"/>
                    </a:lnTo>
                    <a:lnTo>
                      <a:pt x="2375" y="36"/>
                    </a:lnTo>
                    <a:lnTo>
                      <a:pt x="2376" y="36"/>
                    </a:lnTo>
                    <a:lnTo>
                      <a:pt x="2378" y="36"/>
                    </a:lnTo>
                    <a:lnTo>
                      <a:pt x="2380" y="36"/>
                    </a:lnTo>
                    <a:lnTo>
                      <a:pt x="2381" y="36"/>
                    </a:lnTo>
                    <a:lnTo>
                      <a:pt x="2383" y="36"/>
                    </a:lnTo>
                    <a:lnTo>
                      <a:pt x="2384" y="36"/>
                    </a:lnTo>
                    <a:lnTo>
                      <a:pt x="2386" y="36"/>
                    </a:lnTo>
                    <a:lnTo>
                      <a:pt x="2387" y="36"/>
                    </a:lnTo>
                    <a:lnTo>
                      <a:pt x="2389" y="36"/>
                    </a:lnTo>
                    <a:lnTo>
                      <a:pt x="2390" y="36"/>
                    </a:lnTo>
                    <a:lnTo>
                      <a:pt x="2392" y="36"/>
                    </a:lnTo>
                    <a:lnTo>
                      <a:pt x="2393" y="36"/>
                    </a:lnTo>
                    <a:lnTo>
                      <a:pt x="2395" y="36"/>
                    </a:lnTo>
                    <a:lnTo>
                      <a:pt x="2396" y="36"/>
                    </a:lnTo>
                    <a:lnTo>
                      <a:pt x="2398" y="36"/>
                    </a:lnTo>
                    <a:lnTo>
                      <a:pt x="2399" y="35"/>
                    </a:lnTo>
                    <a:lnTo>
                      <a:pt x="2401" y="35"/>
                    </a:lnTo>
                    <a:lnTo>
                      <a:pt x="2403" y="35"/>
                    </a:lnTo>
                    <a:lnTo>
                      <a:pt x="2404" y="35"/>
                    </a:lnTo>
                    <a:lnTo>
                      <a:pt x="2405" y="35"/>
                    </a:lnTo>
                    <a:lnTo>
                      <a:pt x="2407" y="35"/>
                    </a:lnTo>
                    <a:lnTo>
                      <a:pt x="2409" y="35"/>
                    </a:lnTo>
                    <a:lnTo>
                      <a:pt x="2410" y="35"/>
                    </a:lnTo>
                    <a:lnTo>
                      <a:pt x="2412" y="35"/>
                    </a:lnTo>
                    <a:lnTo>
                      <a:pt x="2413" y="35"/>
                    </a:lnTo>
                    <a:lnTo>
                      <a:pt x="2415" y="36"/>
                    </a:lnTo>
                    <a:lnTo>
                      <a:pt x="2416" y="36"/>
                    </a:lnTo>
                    <a:lnTo>
                      <a:pt x="2418" y="36"/>
                    </a:lnTo>
                    <a:lnTo>
                      <a:pt x="2419" y="36"/>
                    </a:lnTo>
                    <a:lnTo>
                      <a:pt x="2421" y="37"/>
                    </a:lnTo>
                    <a:lnTo>
                      <a:pt x="2422" y="37"/>
                    </a:lnTo>
                    <a:lnTo>
                      <a:pt x="2424" y="38"/>
                    </a:lnTo>
                    <a:lnTo>
                      <a:pt x="2425" y="39"/>
                    </a:lnTo>
                    <a:lnTo>
                      <a:pt x="2427" y="39"/>
                    </a:lnTo>
                    <a:lnTo>
                      <a:pt x="2428" y="40"/>
                    </a:lnTo>
                    <a:lnTo>
                      <a:pt x="2430" y="40"/>
                    </a:lnTo>
                    <a:lnTo>
                      <a:pt x="2431" y="41"/>
                    </a:lnTo>
                    <a:lnTo>
                      <a:pt x="2433" y="42"/>
                    </a:lnTo>
                    <a:lnTo>
                      <a:pt x="2434" y="42"/>
                    </a:lnTo>
                    <a:lnTo>
                      <a:pt x="2436" y="43"/>
                    </a:lnTo>
                    <a:lnTo>
                      <a:pt x="2437" y="44"/>
                    </a:lnTo>
                    <a:lnTo>
                      <a:pt x="2439" y="45"/>
                    </a:lnTo>
                    <a:lnTo>
                      <a:pt x="2440" y="46"/>
                    </a:lnTo>
                    <a:lnTo>
                      <a:pt x="2442" y="46"/>
                    </a:lnTo>
                    <a:lnTo>
                      <a:pt x="2443" y="47"/>
                    </a:lnTo>
                    <a:lnTo>
                      <a:pt x="2445" y="47"/>
                    </a:lnTo>
                    <a:lnTo>
                      <a:pt x="2447" y="48"/>
                    </a:lnTo>
                    <a:lnTo>
                      <a:pt x="2448" y="49"/>
                    </a:lnTo>
                    <a:lnTo>
                      <a:pt x="2449" y="49"/>
                    </a:lnTo>
                    <a:lnTo>
                      <a:pt x="2451" y="49"/>
                    </a:lnTo>
                    <a:lnTo>
                      <a:pt x="2453" y="50"/>
                    </a:lnTo>
                    <a:lnTo>
                      <a:pt x="2454" y="50"/>
                    </a:lnTo>
                    <a:lnTo>
                      <a:pt x="2456" y="51"/>
                    </a:lnTo>
                    <a:lnTo>
                      <a:pt x="2457" y="51"/>
                    </a:lnTo>
                    <a:lnTo>
                      <a:pt x="2459" y="51"/>
                    </a:lnTo>
                    <a:lnTo>
                      <a:pt x="2460" y="52"/>
                    </a:lnTo>
                    <a:lnTo>
                      <a:pt x="2462" y="52"/>
                    </a:lnTo>
                    <a:lnTo>
                      <a:pt x="2463" y="52"/>
                    </a:lnTo>
                    <a:lnTo>
                      <a:pt x="2465" y="52"/>
                    </a:lnTo>
                    <a:lnTo>
                      <a:pt x="2466" y="53"/>
                    </a:lnTo>
                    <a:lnTo>
                      <a:pt x="2468" y="53"/>
                    </a:lnTo>
                    <a:lnTo>
                      <a:pt x="2469" y="53"/>
                    </a:lnTo>
                    <a:lnTo>
                      <a:pt x="2471" y="54"/>
                    </a:lnTo>
                    <a:lnTo>
                      <a:pt x="2472" y="54"/>
                    </a:lnTo>
                    <a:lnTo>
                      <a:pt x="2474" y="54"/>
                    </a:lnTo>
                    <a:lnTo>
                      <a:pt x="2476" y="55"/>
                    </a:lnTo>
                    <a:lnTo>
                      <a:pt x="2477" y="55"/>
                    </a:lnTo>
                    <a:lnTo>
                      <a:pt x="2478" y="56"/>
                    </a:lnTo>
                    <a:lnTo>
                      <a:pt x="2480" y="56"/>
                    </a:lnTo>
                    <a:lnTo>
                      <a:pt x="2482" y="57"/>
                    </a:lnTo>
                    <a:lnTo>
                      <a:pt x="2483" y="58"/>
                    </a:lnTo>
                    <a:lnTo>
                      <a:pt x="2485" y="59"/>
                    </a:lnTo>
                    <a:lnTo>
                      <a:pt x="2486" y="59"/>
                    </a:lnTo>
                    <a:lnTo>
                      <a:pt x="2488" y="60"/>
                    </a:lnTo>
                    <a:lnTo>
                      <a:pt x="2489" y="61"/>
                    </a:lnTo>
                    <a:lnTo>
                      <a:pt x="2491" y="62"/>
                    </a:lnTo>
                    <a:lnTo>
                      <a:pt x="2492" y="63"/>
                    </a:lnTo>
                    <a:lnTo>
                      <a:pt x="2494" y="64"/>
                    </a:lnTo>
                    <a:lnTo>
                      <a:pt x="2495" y="65"/>
                    </a:lnTo>
                    <a:lnTo>
                      <a:pt x="2497" y="66"/>
                    </a:lnTo>
                    <a:lnTo>
                      <a:pt x="2498" y="67"/>
                    </a:lnTo>
                    <a:lnTo>
                      <a:pt x="2500" y="68"/>
                    </a:lnTo>
                    <a:lnTo>
                      <a:pt x="2501" y="69"/>
                    </a:lnTo>
                    <a:lnTo>
                      <a:pt x="2503" y="70"/>
                    </a:lnTo>
                    <a:lnTo>
                      <a:pt x="2504" y="71"/>
                    </a:lnTo>
                    <a:lnTo>
                      <a:pt x="2506" y="71"/>
                    </a:lnTo>
                    <a:lnTo>
                      <a:pt x="2507" y="72"/>
                    </a:lnTo>
                    <a:lnTo>
                      <a:pt x="2509" y="73"/>
                    </a:lnTo>
                    <a:lnTo>
                      <a:pt x="2510" y="73"/>
                    </a:lnTo>
                    <a:lnTo>
                      <a:pt x="2512" y="74"/>
                    </a:lnTo>
                    <a:lnTo>
                      <a:pt x="2514" y="74"/>
                    </a:lnTo>
                    <a:lnTo>
                      <a:pt x="2515" y="74"/>
                    </a:lnTo>
                    <a:lnTo>
                      <a:pt x="2516" y="75"/>
                    </a:lnTo>
                    <a:lnTo>
                      <a:pt x="2518" y="75"/>
                    </a:lnTo>
                    <a:lnTo>
                      <a:pt x="2520" y="75"/>
                    </a:lnTo>
                    <a:lnTo>
                      <a:pt x="2521" y="75"/>
                    </a:lnTo>
                    <a:lnTo>
                      <a:pt x="2522" y="75"/>
                    </a:lnTo>
                    <a:lnTo>
                      <a:pt x="2524" y="75"/>
                    </a:lnTo>
                    <a:lnTo>
                      <a:pt x="2526" y="74"/>
                    </a:lnTo>
                    <a:lnTo>
                      <a:pt x="2527" y="74"/>
                    </a:lnTo>
                    <a:lnTo>
                      <a:pt x="2529" y="74"/>
                    </a:lnTo>
                    <a:lnTo>
                      <a:pt x="2530" y="74"/>
                    </a:lnTo>
                    <a:lnTo>
                      <a:pt x="2532" y="73"/>
                    </a:lnTo>
                    <a:lnTo>
                      <a:pt x="2533" y="73"/>
                    </a:lnTo>
                    <a:lnTo>
                      <a:pt x="2535" y="73"/>
                    </a:lnTo>
                    <a:lnTo>
                      <a:pt x="2536" y="72"/>
                    </a:lnTo>
                    <a:lnTo>
                      <a:pt x="2538" y="72"/>
                    </a:lnTo>
                    <a:lnTo>
                      <a:pt x="2539" y="72"/>
                    </a:lnTo>
                    <a:lnTo>
                      <a:pt x="2541" y="72"/>
                    </a:lnTo>
                    <a:lnTo>
                      <a:pt x="2542" y="71"/>
                    </a:lnTo>
                    <a:lnTo>
                      <a:pt x="2544" y="71"/>
                    </a:lnTo>
                    <a:lnTo>
                      <a:pt x="2545" y="71"/>
                    </a:lnTo>
                    <a:lnTo>
                      <a:pt x="2547" y="71"/>
                    </a:lnTo>
                    <a:lnTo>
                      <a:pt x="2549" y="71"/>
                    </a:lnTo>
                    <a:lnTo>
                      <a:pt x="2550" y="71"/>
                    </a:lnTo>
                    <a:lnTo>
                      <a:pt x="2551" y="71"/>
                    </a:lnTo>
                    <a:lnTo>
                      <a:pt x="2553" y="72"/>
                    </a:lnTo>
                    <a:lnTo>
                      <a:pt x="2555" y="72"/>
                    </a:lnTo>
                    <a:lnTo>
                      <a:pt x="2556" y="72"/>
                    </a:lnTo>
                    <a:lnTo>
                      <a:pt x="2558" y="73"/>
                    </a:lnTo>
                    <a:lnTo>
                      <a:pt x="2559" y="73"/>
                    </a:lnTo>
                    <a:lnTo>
                      <a:pt x="2561" y="73"/>
                    </a:lnTo>
                    <a:lnTo>
                      <a:pt x="2562" y="74"/>
                    </a:lnTo>
                    <a:lnTo>
                      <a:pt x="2564" y="74"/>
                    </a:lnTo>
                    <a:lnTo>
                      <a:pt x="2565" y="75"/>
                    </a:lnTo>
                    <a:lnTo>
                      <a:pt x="2567" y="76"/>
                    </a:lnTo>
                    <a:lnTo>
                      <a:pt x="2568" y="76"/>
                    </a:lnTo>
                    <a:lnTo>
                      <a:pt x="2570" y="77"/>
                    </a:lnTo>
                    <a:lnTo>
                      <a:pt x="2571" y="78"/>
                    </a:lnTo>
                    <a:lnTo>
                      <a:pt x="2573" y="78"/>
                    </a:lnTo>
                    <a:lnTo>
                      <a:pt x="2574" y="79"/>
                    </a:lnTo>
                    <a:lnTo>
                      <a:pt x="2576" y="79"/>
                    </a:lnTo>
                    <a:lnTo>
                      <a:pt x="2577" y="80"/>
                    </a:lnTo>
                    <a:lnTo>
                      <a:pt x="2579" y="81"/>
                    </a:lnTo>
                    <a:lnTo>
                      <a:pt x="2580" y="81"/>
                    </a:lnTo>
                    <a:lnTo>
                      <a:pt x="2582" y="82"/>
                    </a:lnTo>
                    <a:lnTo>
                      <a:pt x="2583" y="82"/>
                    </a:lnTo>
                    <a:lnTo>
                      <a:pt x="2585" y="83"/>
                    </a:lnTo>
                    <a:lnTo>
                      <a:pt x="2587" y="83"/>
                    </a:lnTo>
                    <a:lnTo>
                      <a:pt x="2588" y="84"/>
                    </a:lnTo>
                    <a:lnTo>
                      <a:pt x="2589" y="84"/>
                    </a:lnTo>
                    <a:lnTo>
                      <a:pt x="2591" y="85"/>
                    </a:lnTo>
                    <a:lnTo>
                      <a:pt x="2593" y="85"/>
                    </a:lnTo>
                    <a:lnTo>
                      <a:pt x="2594" y="86"/>
                    </a:lnTo>
                    <a:lnTo>
                      <a:pt x="2595" y="86"/>
                    </a:lnTo>
                    <a:lnTo>
                      <a:pt x="2597" y="86"/>
                    </a:lnTo>
                    <a:lnTo>
                      <a:pt x="2599" y="87"/>
                    </a:lnTo>
                    <a:lnTo>
                      <a:pt x="2600" y="87"/>
                    </a:lnTo>
                    <a:lnTo>
                      <a:pt x="2602" y="88"/>
                    </a:lnTo>
                    <a:lnTo>
                      <a:pt x="2603" y="88"/>
                    </a:lnTo>
                    <a:lnTo>
                      <a:pt x="2605" y="88"/>
                    </a:lnTo>
                    <a:lnTo>
                      <a:pt x="2606" y="88"/>
                    </a:lnTo>
                    <a:lnTo>
                      <a:pt x="2608" y="89"/>
                    </a:lnTo>
                    <a:lnTo>
                      <a:pt x="2609" y="89"/>
                    </a:lnTo>
                    <a:lnTo>
                      <a:pt x="2611" y="89"/>
                    </a:lnTo>
                    <a:lnTo>
                      <a:pt x="2612" y="89"/>
                    </a:lnTo>
                    <a:lnTo>
                      <a:pt x="2614" y="89"/>
                    </a:lnTo>
                    <a:lnTo>
                      <a:pt x="2616" y="90"/>
                    </a:lnTo>
                    <a:lnTo>
                      <a:pt x="2617" y="90"/>
                    </a:lnTo>
                    <a:lnTo>
                      <a:pt x="2618" y="90"/>
                    </a:lnTo>
                    <a:lnTo>
                      <a:pt x="2620" y="90"/>
                    </a:lnTo>
                    <a:lnTo>
                      <a:pt x="2622" y="90"/>
                    </a:lnTo>
                    <a:lnTo>
                      <a:pt x="2623" y="90"/>
                    </a:lnTo>
                    <a:lnTo>
                      <a:pt x="2624" y="90"/>
                    </a:lnTo>
                    <a:lnTo>
                      <a:pt x="2626" y="89"/>
                    </a:lnTo>
                    <a:lnTo>
                      <a:pt x="2628" y="89"/>
                    </a:lnTo>
                    <a:lnTo>
                      <a:pt x="2629" y="89"/>
                    </a:lnTo>
                    <a:lnTo>
                      <a:pt x="2631" y="89"/>
                    </a:lnTo>
                    <a:lnTo>
                      <a:pt x="2632" y="88"/>
                    </a:lnTo>
                    <a:lnTo>
                      <a:pt x="2634" y="88"/>
                    </a:lnTo>
                    <a:lnTo>
                      <a:pt x="2635" y="88"/>
                    </a:lnTo>
                    <a:lnTo>
                      <a:pt x="2637" y="87"/>
                    </a:lnTo>
                    <a:lnTo>
                      <a:pt x="2638" y="86"/>
                    </a:lnTo>
                    <a:lnTo>
                      <a:pt x="2640" y="86"/>
                    </a:lnTo>
                    <a:lnTo>
                      <a:pt x="2641" y="85"/>
                    </a:lnTo>
                    <a:lnTo>
                      <a:pt x="2643" y="84"/>
                    </a:lnTo>
                    <a:lnTo>
                      <a:pt x="2644" y="84"/>
                    </a:lnTo>
                    <a:lnTo>
                      <a:pt x="2646" y="83"/>
                    </a:lnTo>
                    <a:lnTo>
                      <a:pt x="2647" y="82"/>
                    </a:lnTo>
                    <a:lnTo>
                      <a:pt x="2649" y="81"/>
                    </a:lnTo>
                    <a:lnTo>
                      <a:pt x="2650" y="80"/>
                    </a:lnTo>
                    <a:lnTo>
                      <a:pt x="2652" y="79"/>
                    </a:lnTo>
                    <a:lnTo>
                      <a:pt x="2653" y="78"/>
                    </a:lnTo>
                    <a:lnTo>
                      <a:pt x="2655" y="77"/>
                    </a:lnTo>
                    <a:lnTo>
                      <a:pt x="2656" y="77"/>
                    </a:lnTo>
                    <a:lnTo>
                      <a:pt x="2658" y="76"/>
                    </a:lnTo>
                    <a:lnTo>
                      <a:pt x="2660" y="74"/>
                    </a:lnTo>
                    <a:lnTo>
                      <a:pt x="2661" y="73"/>
                    </a:lnTo>
                    <a:lnTo>
                      <a:pt x="2662" y="72"/>
                    </a:lnTo>
                    <a:lnTo>
                      <a:pt x="2664" y="71"/>
                    </a:lnTo>
                    <a:lnTo>
                      <a:pt x="2666" y="70"/>
                    </a:lnTo>
                    <a:lnTo>
                      <a:pt x="2667" y="69"/>
                    </a:lnTo>
                    <a:lnTo>
                      <a:pt x="2669" y="68"/>
                    </a:lnTo>
                    <a:lnTo>
                      <a:pt x="2670" y="67"/>
                    </a:lnTo>
                    <a:lnTo>
                      <a:pt x="2672" y="66"/>
                    </a:lnTo>
                    <a:lnTo>
                      <a:pt x="2673" y="66"/>
                    </a:lnTo>
                    <a:lnTo>
                      <a:pt x="2675" y="65"/>
                    </a:lnTo>
                    <a:lnTo>
                      <a:pt x="2676" y="64"/>
                    </a:lnTo>
                    <a:lnTo>
                      <a:pt x="2678" y="63"/>
                    </a:lnTo>
                    <a:lnTo>
                      <a:pt x="2679" y="62"/>
                    </a:lnTo>
                    <a:lnTo>
                      <a:pt x="2681" y="61"/>
                    </a:lnTo>
                    <a:lnTo>
                      <a:pt x="2682" y="60"/>
                    </a:lnTo>
                    <a:lnTo>
                      <a:pt x="2684" y="60"/>
                    </a:lnTo>
                    <a:lnTo>
                      <a:pt x="2685" y="59"/>
                    </a:lnTo>
                    <a:lnTo>
                      <a:pt x="2687" y="58"/>
                    </a:lnTo>
                    <a:lnTo>
                      <a:pt x="2689" y="58"/>
                    </a:lnTo>
                    <a:lnTo>
                      <a:pt x="2690" y="57"/>
                    </a:lnTo>
                    <a:lnTo>
                      <a:pt x="2691" y="56"/>
                    </a:lnTo>
                    <a:lnTo>
                      <a:pt x="2693" y="56"/>
                    </a:lnTo>
                    <a:lnTo>
                      <a:pt x="2695" y="55"/>
                    </a:lnTo>
                    <a:lnTo>
                      <a:pt x="2696" y="55"/>
                    </a:lnTo>
                    <a:lnTo>
                      <a:pt x="2697" y="55"/>
                    </a:lnTo>
                    <a:lnTo>
                      <a:pt x="2699" y="54"/>
                    </a:lnTo>
                    <a:lnTo>
                      <a:pt x="2701" y="54"/>
                    </a:lnTo>
                    <a:lnTo>
                      <a:pt x="2702" y="53"/>
                    </a:lnTo>
                    <a:lnTo>
                      <a:pt x="2704" y="53"/>
                    </a:lnTo>
                    <a:lnTo>
                      <a:pt x="2705" y="53"/>
                    </a:lnTo>
                    <a:lnTo>
                      <a:pt x="2707" y="52"/>
                    </a:lnTo>
                    <a:lnTo>
                      <a:pt x="2708" y="52"/>
                    </a:lnTo>
                    <a:lnTo>
                      <a:pt x="2710" y="52"/>
                    </a:lnTo>
                    <a:lnTo>
                      <a:pt x="2711" y="52"/>
                    </a:lnTo>
                    <a:lnTo>
                      <a:pt x="2713" y="51"/>
                    </a:lnTo>
                    <a:lnTo>
                      <a:pt x="2714" y="51"/>
                    </a:lnTo>
                    <a:lnTo>
                      <a:pt x="2716" y="50"/>
                    </a:lnTo>
                    <a:lnTo>
                      <a:pt x="2717" y="50"/>
                    </a:lnTo>
                    <a:lnTo>
                      <a:pt x="2719" y="50"/>
                    </a:lnTo>
                    <a:lnTo>
                      <a:pt x="2720" y="50"/>
                    </a:lnTo>
                    <a:lnTo>
                      <a:pt x="2722" y="50"/>
                    </a:lnTo>
                    <a:lnTo>
                      <a:pt x="2723" y="49"/>
                    </a:lnTo>
                    <a:lnTo>
                      <a:pt x="2725" y="49"/>
                    </a:lnTo>
                    <a:lnTo>
                      <a:pt x="2726" y="49"/>
                    </a:lnTo>
                    <a:lnTo>
                      <a:pt x="2728" y="49"/>
                    </a:lnTo>
                    <a:lnTo>
                      <a:pt x="2729" y="48"/>
                    </a:lnTo>
                    <a:lnTo>
                      <a:pt x="2731" y="48"/>
                    </a:lnTo>
                    <a:lnTo>
                      <a:pt x="2733" y="48"/>
                    </a:lnTo>
                    <a:lnTo>
                      <a:pt x="2734" y="48"/>
                    </a:lnTo>
                    <a:lnTo>
                      <a:pt x="2735" y="48"/>
                    </a:lnTo>
                    <a:lnTo>
                      <a:pt x="2737" y="48"/>
                    </a:lnTo>
                    <a:lnTo>
                      <a:pt x="2739" y="47"/>
                    </a:lnTo>
                    <a:lnTo>
                      <a:pt x="2740" y="47"/>
                    </a:lnTo>
                    <a:lnTo>
                      <a:pt x="2742" y="47"/>
                    </a:lnTo>
                    <a:lnTo>
                      <a:pt x="2743" y="47"/>
                    </a:lnTo>
                    <a:lnTo>
                      <a:pt x="2745" y="47"/>
                    </a:lnTo>
                    <a:lnTo>
                      <a:pt x="2746" y="47"/>
                    </a:lnTo>
                    <a:lnTo>
                      <a:pt x="2748" y="47"/>
                    </a:lnTo>
                    <a:lnTo>
                      <a:pt x="2749" y="47"/>
                    </a:lnTo>
                    <a:lnTo>
                      <a:pt x="2751" y="47"/>
                    </a:lnTo>
                    <a:lnTo>
                      <a:pt x="2752" y="47"/>
                    </a:lnTo>
                    <a:lnTo>
                      <a:pt x="2754" y="47"/>
                    </a:lnTo>
                    <a:lnTo>
                      <a:pt x="2755" y="47"/>
                    </a:lnTo>
                    <a:lnTo>
                      <a:pt x="2757" y="47"/>
                    </a:lnTo>
                    <a:lnTo>
                      <a:pt x="2758" y="47"/>
                    </a:lnTo>
                    <a:lnTo>
                      <a:pt x="2760" y="48"/>
                    </a:lnTo>
                    <a:lnTo>
                      <a:pt x="2762" y="48"/>
                    </a:lnTo>
                    <a:lnTo>
                      <a:pt x="2763" y="48"/>
                    </a:lnTo>
                    <a:lnTo>
                      <a:pt x="2764" y="48"/>
                    </a:lnTo>
                    <a:lnTo>
                      <a:pt x="2766" y="48"/>
                    </a:lnTo>
                    <a:lnTo>
                      <a:pt x="2768" y="48"/>
                    </a:lnTo>
                    <a:lnTo>
                      <a:pt x="2769" y="49"/>
                    </a:lnTo>
                    <a:lnTo>
                      <a:pt x="2771" y="49"/>
                    </a:lnTo>
                    <a:lnTo>
                      <a:pt x="2772" y="49"/>
                    </a:lnTo>
                    <a:lnTo>
                      <a:pt x="2774" y="49"/>
                    </a:lnTo>
                    <a:lnTo>
                      <a:pt x="2775" y="49"/>
                    </a:lnTo>
                    <a:lnTo>
                      <a:pt x="2777" y="50"/>
                    </a:lnTo>
                    <a:lnTo>
                      <a:pt x="2778" y="50"/>
                    </a:lnTo>
                    <a:lnTo>
                      <a:pt x="2780" y="50"/>
                    </a:lnTo>
                    <a:lnTo>
                      <a:pt x="2781" y="50"/>
                    </a:lnTo>
                    <a:lnTo>
                      <a:pt x="2783" y="50"/>
                    </a:lnTo>
                    <a:lnTo>
                      <a:pt x="2784" y="50"/>
                    </a:lnTo>
                    <a:lnTo>
                      <a:pt x="2786" y="50"/>
                    </a:lnTo>
                    <a:lnTo>
                      <a:pt x="2787" y="50"/>
                    </a:lnTo>
                    <a:lnTo>
                      <a:pt x="2789" y="50"/>
                    </a:lnTo>
                    <a:lnTo>
                      <a:pt x="2790" y="50"/>
                    </a:lnTo>
                    <a:lnTo>
                      <a:pt x="2792" y="50"/>
                    </a:lnTo>
                    <a:lnTo>
                      <a:pt x="2793" y="49"/>
                    </a:lnTo>
                    <a:lnTo>
                      <a:pt x="2795" y="49"/>
                    </a:lnTo>
                    <a:lnTo>
                      <a:pt x="2796" y="49"/>
                    </a:lnTo>
                    <a:lnTo>
                      <a:pt x="2798" y="48"/>
                    </a:lnTo>
                    <a:lnTo>
                      <a:pt x="2799" y="48"/>
                    </a:lnTo>
                    <a:lnTo>
                      <a:pt x="2801" y="47"/>
                    </a:lnTo>
                    <a:lnTo>
                      <a:pt x="2802" y="47"/>
                    </a:lnTo>
                    <a:lnTo>
                      <a:pt x="2804" y="46"/>
                    </a:lnTo>
                    <a:lnTo>
                      <a:pt x="2806" y="46"/>
                    </a:lnTo>
                    <a:lnTo>
                      <a:pt x="2807" y="45"/>
                    </a:lnTo>
                    <a:lnTo>
                      <a:pt x="2808" y="45"/>
                    </a:lnTo>
                    <a:lnTo>
                      <a:pt x="2810" y="44"/>
                    </a:lnTo>
                    <a:lnTo>
                      <a:pt x="2812" y="43"/>
                    </a:lnTo>
                    <a:lnTo>
                      <a:pt x="2813" y="43"/>
                    </a:lnTo>
                    <a:lnTo>
                      <a:pt x="2815" y="42"/>
                    </a:lnTo>
                    <a:lnTo>
                      <a:pt x="2816" y="42"/>
                    </a:lnTo>
                    <a:lnTo>
                      <a:pt x="2818" y="41"/>
                    </a:lnTo>
                    <a:lnTo>
                      <a:pt x="2819" y="41"/>
                    </a:lnTo>
                    <a:lnTo>
                      <a:pt x="2821" y="40"/>
                    </a:lnTo>
                    <a:lnTo>
                      <a:pt x="2822" y="40"/>
                    </a:lnTo>
                    <a:lnTo>
                      <a:pt x="2824" y="40"/>
                    </a:lnTo>
                    <a:lnTo>
                      <a:pt x="2825" y="39"/>
                    </a:lnTo>
                    <a:lnTo>
                      <a:pt x="2827" y="39"/>
                    </a:lnTo>
                    <a:lnTo>
                      <a:pt x="2828" y="39"/>
                    </a:lnTo>
                    <a:lnTo>
                      <a:pt x="2830" y="39"/>
                    </a:lnTo>
                    <a:lnTo>
                      <a:pt x="2831" y="39"/>
                    </a:lnTo>
                    <a:lnTo>
                      <a:pt x="2833" y="39"/>
                    </a:lnTo>
                    <a:lnTo>
                      <a:pt x="2835" y="39"/>
                    </a:lnTo>
                    <a:lnTo>
                      <a:pt x="2836" y="39"/>
                    </a:lnTo>
                    <a:lnTo>
                      <a:pt x="2837" y="39"/>
                    </a:lnTo>
                    <a:lnTo>
                      <a:pt x="2839" y="39"/>
                    </a:lnTo>
                    <a:lnTo>
                      <a:pt x="2841" y="40"/>
                    </a:lnTo>
                    <a:lnTo>
                      <a:pt x="2842" y="40"/>
                    </a:lnTo>
                    <a:lnTo>
                      <a:pt x="2844" y="40"/>
                    </a:lnTo>
                    <a:lnTo>
                      <a:pt x="2845" y="40"/>
                    </a:lnTo>
                    <a:lnTo>
                      <a:pt x="2847" y="41"/>
                    </a:lnTo>
                    <a:lnTo>
                      <a:pt x="2848" y="41"/>
                    </a:lnTo>
                    <a:lnTo>
                      <a:pt x="2850" y="42"/>
                    </a:lnTo>
                    <a:lnTo>
                      <a:pt x="2851" y="42"/>
                    </a:lnTo>
                    <a:lnTo>
                      <a:pt x="2853" y="42"/>
                    </a:lnTo>
                    <a:lnTo>
                      <a:pt x="2854" y="43"/>
                    </a:lnTo>
                    <a:lnTo>
                      <a:pt x="2856" y="43"/>
                    </a:lnTo>
                    <a:lnTo>
                      <a:pt x="2857" y="44"/>
                    </a:lnTo>
                    <a:lnTo>
                      <a:pt x="2859" y="44"/>
                    </a:lnTo>
                    <a:lnTo>
                      <a:pt x="2860" y="45"/>
                    </a:lnTo>
                    <a:lnTo>
                      <a:pt x="2862" y="45"/>
                    </a:lnTo>
                    <a:lnTo>
                      <a:pt x="2863" y="45"/>
                    </a:lnTo>
                    <a:lnTo>
                      <a:pt x="2865" y="46"/>
                    </a:lnTo>
                    <a:lnTo>
                      <a:pt x="2866" y="46"/>
                    </a:lnTo>
                    <a:lnTo>
                      <a:pt x="2868" y="46"/>
                    </a:lnTo>
                    <a:lnTo>
                      <a:pt x="2869" y="47"/>
                    </a:lnTo>
                    <a:lnTo>
                      <a:pt x="2871" y="47"/>
                    </a:lnTo>
                    <a:lnTo>
                      <a:pt x="2873" y="47"/>
                    </a:lnTo>
                    <a:lnTo>
                      <a:pt x="2874" y="48"/>
                    </a:lnTo>
                    <a:lnTo>
                      <a:pt x="2875" y="48"/>
                    </a:lnTo>
                    <a:lnTo>
                      <a:pt x="2877" y="49"/>
                    </a:lnTo>
                    <a:lnTo>
                      <a:pt x="2879" y="49"/>
                    </a:lnTo>
                    <a:lnTo>
                      <a:pt x="2880" y="49"/>
                    </a:lnTo>
                    <a:lnTo>
                      <a:pt x="2881" y="50"/>
                    </a:lnTo>
                    <a:lnTo>
                      <a:pt x="2883" y="50"/>
                    </a:lnTo>
                    <a:lnTo>
                      <a:pt x="2885" y="51"/>
                    </a:lnTo>
                    <a:lnTo>
                      <a:pt x="2886" y="52"/>
                    </a:lnTo>
                    <a:lnTo>
                      <a:pt x="2888" y="52"/>
                    </a:lnTo>
                    <a:lnTo>
                      <a:pt x="2889" y="53"/>
                    </a:lnTo>
                    <a:lnTo>
                      <a:pt x="2891" y="54"/>
                    </a:lnTo>
                    <a:lnTo>
                      <a:pt x="2892" y="54"/>
                    </a:lnTo>
                    <a:lnTo>
                      <a:pt x="2894" y="55"/>
                    </a:lnTo>
                    <a:lnTo>
                      <a:pt x="2895" y="56"/>
                    </a:lnTo>
                    <a:lnTo>
                      <a:pt x="2897" y="57"/>
                    </a:lnTo>
                    <a:lnTo>
                      <a:pt x="2898" y="58"/>
                    </a:lnTo>
                    <a:lnTo>
                      <a:pt x="2900" y="59"/>
                    </a:lnTo>
                    <a:lnTo>
                      <a:pt x="2902" y="59"/>
                    </a:lnTo>
                    <a:lnTo>
                      <a:pt x="2903" y="60"/>
                    </a:lnTo>
                    <a:lnTo>
                      <a:pt x="2904" y="61"/>
                    </a:lnTo>
                    <a:lnTo>
                      <a:pt x="2906" y="62"/>
                    </a:lnTo>
                    <a:lnTo>
                      <a:pt x="2908" y="63"/>
                    </a:lnTo>
                    <a:lnTo>
                      <a:pt x="2909" y="64"/>
                    </a:lnTo>
                    <a:lnTo>
                      <a:pt x="2910" y="64"/>
                    </a:lnTo>
                    <a:lnTo>
                      <a:pt x="2912" y="65"/>
                    </a:lnTo>
                    <a:lnTo>
                      <a:pt x="2914" y="65"/>
                    </a:lnTo>
                    <a:lnTo>
                      <a:pt x="2915" y="66"/>
                    </a:lnTo>
                    <a:lnTo>
                      <a:pt x="2917" y="66"/>
                    </a:lnTo>
                    <a:lnTo>
                      <a:pt x="2918" y="66"/>
                    </a:lnTo>
                    <a:lnTo>
                      <a:pt x="2920" y="67"/>
                    </a:lnTo>
                    <a:lnTo>
                      <a:pt x="2921" y="67"/>
                    </a:lnTo>
                    <a:lnTo>
                      <a:pt x="2923" y="67"/>
                    </a:lnTo>
                    <a:lnTo>
                      <a:pt x="2924" y="67"/>
                    </a:lnTo>
                    <a:lnTo>
                      <a:pt x="2926" y="67"/>
                    </a:lnTo>
                    <a:lnTo>
                      <a:pt x="2927" y="67"/>
                    </a:lnTo>
                    <a:lnTo>
                      <a:pt x="2929" y="66"/>
                    </a:lnTo>
                    <a:lnTo>
                      <a:pt x="2930" y="66"/>
                    </a:lnTo>
                    <a:lnTo>
                      <a:pt x="2932" y="65"/>
                    </a:lnTo>
                    <a:lnTo>
                      <a:pt x="2933" y="65"/>
                    </a:lnTo>
                    <a:lnTo>
                      <a:pt x="2935" y="64"/>
                    </a:lnTo>
                    <a:lnTo>
                      <a:pt x="2936" y="64"/>
                    </a:lnTo>
                    <a:lnTo>
                      <a:pt x="2938" y="63"/>
                    </a:lnTo>
                    <a:lnTo>
                      <a:pt x="2939" y="62"/>
                    </a:lnTo>
                    <a:lnTo>
                      <a:pt x="2941" y="62"/>
                    </a:lnTo>
                    <a:lnTo>
                      <a:pt x="2942" y="61"/>
                    </a:lnTo>
                    <a:lnTo>
                      <a:pt x="2944" y="60"/>
                    </a:lnTo>
                    <a:lnTo>
                      <a:pt x="2946" y="60"/>
                    </a:lnTo>
                    <a:lnTo>
                      <a:pt x="2947" y="59"/>
                    </a:lnTo>
                    <a:lnTo>
                      <a:pt x="2948" y="59"/>
                    </a:lnTo>
                    <a:lnTo>
                      <a:pt x="2950" y="58"/>
                    </a:lnTo>
                    <a:lnTo>
                      <a:pt x="2952" y="57"/>
                    </a:lnTo>
                    <a:lnTo>
                      <a:pt x="2953" y="57"/>
                    </a:lnTo>
                    <a:lnTo>
                      <a:pt x="2954" y="56"/>
                    </a:lnTo>
                    <a:lnTo>
                      <a:pt x="2956" y="56"/>
                    </a:lnTo>
                    <a:lnTo>
                      <a:pt x="2958" y="56"/>
                    </a:lnTo>
                    <a:lnTo>
                      <a:pt x="2959" y="55"/>
                    </a:lnTo>
                    <a:lnTo>
                      <a:pt x="2961" y="55"/>
                    </a:lnTo>
                    <a:lnTo>
                      <a:pt x="2962" y="55"/>
                    </a:lnTo>
                    <a:lnTo>
                      <a:pt x="2964" y="55"/>
                    </a:lnTo>
                    <a:lnTo>
                      <a:pt x="2965" y="55"/>
                    </a:lnTo>
                    <a:lnTo>
                      <a:pt x="2967" y="55"/>
                    </a:lnTo>
                    <a:lnTo>
                      <a:pt x="2968" y="55"/>
                    </a:lnTo>
                    <a:lnTo>
                      <a:pt x="2970" y="55"/>
                    </a:lnTo>
                    <a:lnTo>
                      <a:pt x="2971" y="55"/>
                    </a:lnTo>
                    <a:lnTo>
                      <a:pt x="2973" y="55"/>
                    </a:lnTo>
                    <a:lnTo>
                      <a:pt x="2975" y="55"/>
                    </a:lnTo>
                    <a:lnTo>
                      <a:pt x="2976" y="55"/>
                    </a:lnTo>
                    <a:lnTo>
                      <a:pt x="2977" y="55"/>
                    </a:lnTo>
                    <a:lnTo>
                      <a:pt x="2979" y="55"/>
                    </a:lnTo>
                    <a:lnTo>
                      <a:pt x="2981" y="55"/>
                    </a:lnTo>
                    <a:lnTo>
                      <a:pt x="2982" y="55"/>
                    </a:lnTo>
                    <a:lnTo>
                      <a:pt x="2983" y="56"/>
                    </a:lnTo>
                    <a:lnTo>
                      <a:pt x="2985" y="56"/>
                    </a:lnTo>
                    <a:lnTo>
                      <a:pt x="2987" y="56"/>
                    </a:lnTo>
                    <a:lnTo>
                      <a:pt x="2988" y="56"/>
                    </a:lnTo>
                    <a:lnTo>
                      <a:pt x="2990" y="56"/>
                    </a:lnTo>
                    <a:lnTo>
                      <a:pt x="2991" y="56"/>
                    </a:lnTo>
                    <a:lnTo>
                      <a:pt x="2993" y="56"/>
                    </a:lnTo>
                    <a:lnTo>
                      <a:pt x="2994" y="56"/>
                    </a:lnTo>
                    <a:lnTo>
                      <a:pt x="2996" y="56"/>
                    </a:lnTo>
                    <a:lnTo>
                      <a:pt x="2997" y="55"/>
                    </a:lnTo>
                    <a:lnTo>
                      <a:pt x="2999" y="55"/>
                    </a:lnTo>
                    <a:lnTo>
                      <a:pt x="3000" y="55"/>
                    </a:lnTo>
                    <a:lnTo>
                      <a:pt x="3002" y="55"/>
                    </a:lnTo>
                    <a:lnTo>
                      <a:pt x="3003" y="55"/>
                    </a:lnTo>
                    <a:lnTo>
                      <a:pt x="3005" y="55"/>
                    </a:lnTo>
                    <a:lnTo>
                      <a:pt x="3006" y="55"/>
                    </a:lnTo>
                    <a:lnTo>
                      <a:pt x="3008" y="55"/>
                    </a:lnTo>
                    <a:lnTo>
                      <a:pt x="3009" y="55"/>
                    </a:lnTo>
                    <a:lnTo>
                      <a:pt x="3011" y="55"/>
                    </a:lnTo>
                    <a:lnTo>
                      <a:pt x="3012" y="55"/>
                    </a:lnTo>
                    <a:lnTo>
                      <a:pt x="3014" y="55"/>
                    </a:lnTo>
                    <a:lnTo>
                      <a:pt x="3015" y="55"/>
                    </a:lnTo>
                    <a:lnTo>
                      <a:pt x="3017" y="55"/>
                    </a:lnTo>
                    <a:lnTo>
                      <a:pt x="3019" y="55"/>
                    </a:lnTo>
                    <a:lnTo>
                      <a:pt x="3020" y="55"/>
                    </a:lnTo>
                    <a:lnTo>
                      <a:pt x="3021" y="55"/>
                    </a:lnTo>
                    <a:lnTo>
                      <a:pt x="3023" y="55"/>
                    </a:lnTo>
                    <a:lnTo>
                      <a:pt x="3025" y="55"/>
                    </a:lnTo>
                    <a:lnTo>
                      <a:pt x="3026" y="56"/>
                    </a:lnTo>
                    <a:lnTo>
                      <a:pt x="3028" y="56"/>
                    </a:lnTo>
                    <a:lnTo>
                      <a:pt x="3029" y="56"/>
                    </a:lnTo>
                    <a:lnTo>
                      <a:pt x="3031" y="56"/>
                    </a:lnTo>
                    <a:lnTo>
                      <a:pt x="3032" y="56"/>
                    </a:lnTo>
                    <a:lnTo>
                      <a:pt x="3034" y="56"/>
                    </a:lnTo>
                    <a:lnTo>
                      <a:pt x="3035" y="56"/>
                    </a:lnTo>
                    <a:lnTo>
                      <a:pt x="3037" y="56"/>
                    </a:lnTo>
                    <a:lnTo>
                      <a:pt x="3038" y="56"/>
                    </a:lnTo>
                    <a:lnTo>
                      <a:pt x="3040" y="56"/>
                    </a:lnTo>
                    <a:lnTo>
                      <a:pt x="3041" y="56"/>
                    </a:lnTo>
                    <a:lnTo>
                      <a:pt x="3043" y="56"/>
                    </a:lnTo>
                    <a:lnTo>
                      <a:pt x="3044" y="56"/>
                    </a:lnTo>
                    <a:lnTo>
                      <a:pt x="3046" y="56"/>
                    </a:lnTo>
                    <a:lnTo>
                      <a:pt x="3048" y="55"/>
                    </a:lnTo>
                    <a:lnTo>
                      <a:pt x="3049" y="55"/>
                    </a:lnTo>
                    <a:lnTo>
                      <a:pt x="3050" y="55"/>
                    </a:lnTo>
                    <a:lnTo>
                      <a:pt x="3052" y="55"/>
                    </a:lnTo>
                    <a:lnTo>
                      <a:pt x="3054" y="55"/>
                    </a:lnTo>
                    <a:lnTo>
                      <a:pt x="3055" y="54"/>
                    </a:lnTo>
                    <a:lnTo>
                      <a:pt x="3056" y="54"/>
                    </a:lnTo>
                    <a:lnTo>
                      <a:pt x="3058" y="54"/>
                    </a:lnTo>
                    <a:lnTo>
                      <a:pt x="3060" y="54"/>
                    </a:lnTo>
                    <a:lnTo>
                      <a:pt x="3061" y="53"/>
                    </a:lnTo>
                    <a:lnTo>
                      <a:pt x="3063" y="53"/>
                    </a:lnTo>
                    <a:lnTo>
                      <a:pt x="3064" y="53"/>
                    </a:lnTo>
                    <a:lnTo>
                      <a:pt x="3066" y="53"/>
                    </a:lnTo>
                    <a:lnTo>
                      <a:pt x="3067" y="52"/>
                    </a:lnTo>
                    <a:lnTo>
                      <a:pt x="3069" y="52"/>
                    </a:lnTo>
                    <a:lnTo>
                      <a:pt x="3070" y="52"/>
                    </a:lnTo>
                    <a:lnTo>
                      <a:pt x="3072" y="52"/>
                    </a:lnTo>
                    <a:lnTo>
                      <a:pt x="3073" y="52"/>
                    </a:lnTo>
                    <a:lnTo>
                      <a:pt x="3075" y="52"/>
                    </a:lnTo>
                    <a:lnTo>
                      <a:pt x="3076" y="52"/>
                    </a:lnTo>
                    <a:lnTo>
                      <a:pt x="3078" y="52"/>
                    </a:lnTo>
                    <a:lnTo>
                      <a:pt x="3079" y="52"/>
                    </a:lnTo>
                    <a:lnTo>
                      <a:pt x="3081" y="52"/>
                    </a:lnTo>
                    <a:lnTo>
                      <a:pt x="3082" y="51"/>
                    </a:lnTo>
                    <a:lnTo>
                      <a:pt x="3084" y="51"/>
                    </a:lnTo>
                    <a:lnTo>
                      <a:pt x="3085" y="51"/>
                    </a:lnTo>
                    <a:lnTo>
                      <a:pt x="3087" y="51"/>
                    </a:lnTo>
                    <a:lnTo>
                      <a:pt x="3088" y="51"/>
                    </a:lnTo>
                    <a:lnTo>
                      <a:pt x="3090" y="51"/>
                    </a:lnTo>
                    <a:lnTo>
                      <a:pt x="3092" y="51"/>
                    </a:lnTo>
                    <a:lnTo>
                      <a:pt x="3093" y="51"/>
                    </a:lnTo>
                    <a:lnTo>
                      <a:pt x="3094" y="50"/>
                    </a:lnTo>
                    <a:lnTo>
                      <a:pt x="3096" y="50"/>
                    </a:lnTo>
                    <a:lnTo>
                      <a:pt x="3098" y="50"/>
                    </a:lnTo>
                    <a:lnTo>
                      <a:pt x="3099" y="50"/>
                    </a:lnTo>
                    <a:lnTo>
                      <a:pt x="3101" y="49"/>
                    </a:lnTo>
                    <a:lnTo>
                      <a:pt x="3102" y="49"/>
                    </a:lnTo>
                    <a:lnTo>
                      <a:pt x="3104" y="49"/>
                    </a:lnTo>
                    <a:lnTo>
                      <a:pt x="3105" y="48"/>
                    </a:lnTo>
                    <a:lnTo>
                      <a:pt x="3107" y="48"/>
                    </a:lnTo>
                    <a:lnTo>
                      <a:pt x="3108" y="48"/>
                    </a:lnTo>
                    <a:lnTo>
                      <a:pt x="3110" y="47"/>
                    </a:lnTo>
                    <a:lnTo>
                      <a:pt x="3111" y="47"/>
                    </a:lnTo>
                    <a:lnTo>
                      <a:pt x="3113" y="46"/>
                    </a:lnTo>
                    <a:lnTo>
                      <a:pt x="3114" y="46"/>
                    </a:lnTo>
                    <a:lnTo>
                      <a:pt x="3116" y="45"/>
                    </a:lnTo>
                    <a:lnTo>
                      <a:pt x="3117" y="45"/>
                    </a:lnTo>
                    <a:lnTo>
                      <a:pt x="3119" y="44"/>
                    </a:lnTo>
                    <a:lnTo>
                      <a:pt x="3121" y="43"/>
                    </a:lnTo>
                    <a:lnTo>
                      <a:pt x="3122" y="43"/>
                    </a:lnTo>
                    <a:lnTo>
                      <a:pt x="3123" y="43"/>
                    </a:lnTo>
                    <a:lnTo>
                      <a:pt x="3125" y="42"/>
                    </a:lnTo>
                    <a:lnTo>
                      <a:pt x="3127" y="42"/>
                    </a:lnTo>
                    <a:lnTo>
                      <a:pt x="3128" y="42"/>
                    </a:lnTo>
                    <a:lnTo>
                      <a:pt x="3130" y="41"/>
                    </a:lnTo>
                    <a:lnTo>
                      <a:pt x="3131" y="41"/>
                    </a:lnTo>
                    <a:lnTo>
                      <a:pt x="3133" y="41"/>
                    </a:lnTo>
                    <a:lnTo>
                      <a:pt x="3134" y="41"/>
                    </a:lnTo>
                    <a:lnTo>
                      <a:pt x="3136" y="41"/>
                    </a:lnTo>
                    <a:lnTo>
                      <a:pt x="3137" y="41"/>
                    </a:lnTo>
                    <a:lnTo>
                      <a:pt x="3139" y="41"/>
                    </a:lnTo>
                    <a:lnTo>
                      <a:pt x="3140" y="41"/>
                    </a:lnTo>
                    <a:lnTo>
                      <a:pt x="3142" y="41"/>
                    </a:lnTo>
                    <a:lnTo>
                      <a:pt x="3143" y="41"/>
                    </a:lnTo>
                    <a:lnTo>
                      <a:pt x="3145" y="41"/>
                    </a:lnTo>
                    <a:lnTo>
                      <a:pt x="3146" y="41"/>
                    </a:lnTo>
                    <a:lnTo>
                      <a:pt x="3148" y="42"/>
                    </a:lnTo>
                    <a:lnTo>
                      <a:pt x="3149" y="42"/>
                    </a:lnTo>
                    <a:lnTo>
                      <a:pt x="3151" y="42"/>
                    </a:lnTo>
                    <a:lnTo>
                      <a:pt x="3152" y="42"/>
                    </a:lnTo>
                    <a:lnTo>
                      <a:pt x="3154" y="42"/>
                    </a:lnTo>
                    <a:lnTo>
                      <a:pt x="3155" y="43"/>
                    </a:lnTo>
                    <a:lnTo>
                      <a:pt x="3157" y="43"/>
                    </a:lnTo>
                    <a:lnTo>
                      <a:pt x="3159" y="43"/>
                    </a:lnTo>
                    <a:lnTo>
                      <a:pt x="3160" y="43"/>
                    </a:lnTo>
                    <a:lnTo>
                      <a:pt x="3161" y="43"/>
                    </a:lnTo>
                    <a:lnTo>
                      <a:pt x="3163" y="43"/>
                    </a:lnTo>
                    <a:lnTo>
                      <a:pt x="3165" y="43"/>
                    </a:lnTo>
                    <a:lnTo>
                      <a:pt x="3166" y="43"/>
                    </a:lnTo>
                    <a:lnTo>
                      <a:pt x="3167" y="43"/>
                    </a:lnTo>
                    <a:lnTo>
                      <a:pt x="3169" y="43"/>
                    </a:lnTo>
                    <a:lnTo>
                      <a:pt x="3171" y="43"/>
                    </a:lnTo>
                    <a:lnTo>
                      <a:pt x="3172" y="43"/>
                    </a:lnTo>
                    <a:lnTo>
                      <a:pt x="3174" y="43"/>
                    </a:lnTo>
                    <a:lnTo>
                      <a:pt x="3175" y="43"/>
                    </a:lnTo>
                    <a:lnTo>
                      <a:pt x="3177" y="43"/>
                    </a:lnTo>
                    <a:lnTo>
                      <a:pt x="3178" y="43"/>
                    </a:lnTo>
                    <a:lnTo>
                      <a:pt x="3180" y="42"/>
                    </a:lnTo>
                    <a:lnTo>
                      <a:pt x="3181" y="42"/>
                    </a:lnTo>
                    <a:lnTo>
                      <a:pt x="3183" y="42"/>
                    </a:lnTo>
                    <a:lnTo>
                      <a:pt x="3184" y="42"/>
                    </a:lnTo>
                    <a:lnTo>
                      <a:pt x="3186" y="41"/>
                    </a:lnTo>
                    <a:lnTo>
                      <a:pt x="3187" y="41"/>
                    </a:lnTo>
                    <a:lnTo>
                      <a:pt x="3189" y="41"/>
                    </a:lnTo>
                    <a:lnTo>
                      <a:pt x="3190" y="40"/>
                    </a:lnTo>
                    <a:lnTo>
                      <a:pt x="3192" y="40"/>
                    </a:lnTo>
                    <a:lnTo>
                      <a:pt x="3194" y="40"/>
                    </a:lnTo>
                    <a:lnTo>
                      <a:pt x="3195" y="39"/>
                    </a:lnTo>
                    <a:lnTo>
                      <a:pt x="3196" y="39"/>
                    </a:lnTo>
                    <a:lnTo>
                      <a:pt x="3198" y="39"/>
                    </a:lnTo>
                    <a:lnTo>
                      <a:pt x="3200" y="39"/>
                    </a:lnTo>
                    <a:lnTo>
                      <a:pt x="3201" y="38"/>
                    </a:lnTo>
                    <a:lnTo>
                      <a:pt x="3203" y="38"/>
                    </a:lnTo>
                    <a:lnTo>
                      <a:pt x="3204" y="38"/>
                    </a:lnTo>
                    <a:lnTo>
                      <a:pt x="3206" y="37"/>
                    </a:lnTo>
                    <a:lnTo>
                      <a:pt x="3207" y="37"/>
                    </a:lnTo>
                    <a:lnTo>
                      <a:pt x="3209" y="37"/>
                    </a:lnTo>
                    <a:lnTo>
                      <a:pt x="3210" y="37"/>
                    </a:lnTo>
                    <a:lnTo>
                      <a:pt x="3212" y="37"/>
                    </a:lnTo>
                    <a:lnTo>
                      <a:pt x="3213" y="38"/>
                    </a:lnTo>
                    <a:lnTo>
                      <a:pt x="3215" y="38"/>
                    </a:lnTo>
                    <a:lnTo>
                      <a:pt x="3216" y="38"/>
                    </a:lnTo>
                    <a:lnTo>
                      <a:pt x="3218" y="39"/>
                    </a:lnTo>
                    <a:lnTo>
                      <a:pt x="3219" y="39"/>
                    </a:lnTo>
                    <a:lnTo>
                      <a:pt x="3221" y="40"/>
                    </a:lnTo>
                    <a:lnTo>
                      <a:pt x="3222" y="40"/>
                    </a:lnTo>
                    <a:lnTo>
                      <a:pt x="3224" y="41"/>
                    </a:lnTo>
                    <a:lnTo>
                      <a:pt x="3225" y="42"/>
                    </a:lnTo>
                    <a:lnTo>
                      <a:pt x="3227" y="43"/>
                    </a:lnTo>
                    <a:lnTo>
                      <a:pt x="3228" y="44"/>
                    </a:lnTo>
                    <a:lnTo>
                      <a:pt x="3230" y="45"/>
                    </a:lnTo>
                    <a:lnTo>
                      <a:pt x="3232" y="46"/>
                    </a:lnTo>
                    <a:lnTo>
                      <a:pt x="3233" y="47"/>
                    </a:lnTo>
                    <a:lnTo>
                      <a:pt x="3234" y="48"/>
                    </a:lnTo>
                    <a:lnTo>
                      <a:pt x="3236" y="50"/>
                    </a:lnTo>
                    <a:lnTo>
                      <a:pt x="3238" y="51"/>
                    </a:lnTo>
                    <a:lnTo>
                      <a:pt x="3239" y="52"/>
                    </a:lnTo>
                    <a:lnTo>
                      <a:pt x="3240" y="53"/>
                    </a:lnTo>
                    <a:lnTo>
                      <a:pt x="3242" y="55"/>
                    </a:lnTo>
                    <a:lnTo>
                      <a:pt x="3244" y="56"/>
                    </a:lnTo>
                    <a:lnTo>
                      <a:pt x="3245" y="57"/>
                    </a:lnTo>
                    <a:lnTo>
                      <a:pt x="3247" y="58"/>
                    </a:lnTo>
                    <a:lnTo>
                      <a:pt x="3248" y="60"/>
                    </a:lnTo>
                    <a:lnTo>
                      <a:pt x="3250" y="61"/>
                    </a:lnTo>
                    <a:lnTo>
                      <a:pt x="3251" y="62"/>
                    </a:lnTo>
                    <a:lnTo>
                      <a:pt x="3253" y="62"/>
                    </a:lnTo>
                    <a:lnTo>
                      <a:pt x="3254" y="63"/>
                    </a:lnTo>
                    <a:lnTo>
                      <a:pt x="3256" y="64"/>
                    </a:lnTo>
                    <a:lnTo>
                      <a:pt x="3257" y="65"/>
                    </a:lnTo>
                    <a:lnTo>
                      <a:pt x="3259" y="65"/>
                    </a:lnTo>
                    <a:lnTo>
                      <a:pt x="3261" y="66"/>
                    </a:lnTo>
                    <a:lnTo>
                      <a:pt x="3262" y="66"/>
                    </a:lnTo>
                    <a:lnTo>
                      <a:pt x="3263" y="66"/>
                    </a:lnTo>
                    <a:lnTo>
                      <a:pt x="3265" y="66"/>
                    </a:lnTo>
                    <a:lnTo>
                      <a:pt x="3267" y="66"/>
                    </a:lnTo>
                    <a:lnTo>
                      <a:pt x="3268" y="66"/>
                    </a:lnTo>
                    <a:lnTo>
                      <a:pt x="3269" y="66"/>
                    </a:lnTo>
                    <a:lnTo>
                      <a:pt x="3271" y="66"/>
                    </a:lnTo>
                    <a:lnTo>
                      <a:pt x="3273" y="66"/>
                    </a:lnTo>
                    <a:lnTo>
                      <a:pt x="3274" y="65"/>
                    </a:lnTo>
                    <a:lnTo>
                      <a:pt x="3276" y="65"/>
                    </a:lnTo>
                    <a:lnTo>
                      <a:pt x="3277" y="65"/>
                    </a:lnTo>
                    <a:lnTo>
                      <a:pt x="3278" y="64"/>
                    </a:lnTo>
                    <a:lnTo>
                      <a:pt x="3280" y="64"/>
                    </a:lnTo>
                    <a:lnTo>
                      <a:pt x="3282" y="63"/>
                    </a:lnTo>
                    <a:lnTo>
                      <a:pt x="3283" y="63"/>
                    </a:lnTo>
                    <a:lnTo>
                      <a:pt x="3285" y="62"/>
                    </a:lnTo>
                    <a:lnTo>
                      <a:pt x="3286" y="62"/>
                    </a:lnTo>
                    <a:lnTo>
                      <a:pt x="3288" y="62"/>
                    </a:lnTo>
                    <a:lnTo>
                      <a:pt x="3289" y="61"/>
                    </a:lnTo>
                    <a:lnTo>
                      <a:pt x="3291" y="61"/>
                    </a:lnTo>
                    <a:lnTo>
                      <a:pt x="3292" y="61"/>
                    </a:lnTo>
                    <a:lnTo>
                      <a:pt x="3294" y="61"/>
                    </a:lnTo>
                    <a:lnTo>
                      <a:pt x="3295" y="61"/>
                    </a:lnTo>
                    <a:lnTo>
                      <a:pt x="3297" y="61"/>
                    </a:lnTo>
                    <a:lnTo>
                      <a:pt x="3298" y="61"/>
                    </a:lnTo>
                    <a:lnTo>
                      <a:pt x="3300" y="61"/>
                    </a:lnTo>
                    <a:lnTo>
                      <a:pt x="3301" y="61"/>
                    </a:lnTo>
                    <a:lnTo>
                      <a:pt x="3303" y="61"/>
                    </a:lnTo>
                    <a:lnTo>
                      <a:pt x="3305" y="61"/>
                    </a:lnTo>
                    <a:lnTo>
                      <a:pt x="3306" y="61"/>
                    </a:lnTo>
                    <a:lnTo>
                      <a:pt x="3307" y="62"/>
                    </a:lnTo>
                    <a:lnTo>
                      <a:pt x="3309" y="62"/>
                    </a:lnTo>
                    <a:lnTo>
                      <a:pt x="3311" y="62"/>
                    </a:lnTo>
                    <a:lnTo>
                      <a:pt x="3312" y="62"/>
                    </a:lnTo>
                    <a:lnTo>
                      <a:pt x="3313" y="62"/>
                    </a:lnTo>
                    <a:lnTo>
                      <a:pt x="3315" y="62"/>
                    </a:lnTo>
                    <a:lnTo>
                      <a:pt x="3317" y="63"/>
                    </a:lnTo>
                    <a:lnTo>
                      <a:pt x="3318" y="63"/>
                    </a:lnTo>
                    <a:lnTo>
                      <a:pt x="3320" y="63"/>
                    </a:lnTo>
                    <a:lnTo>
                      <a:pt x="3321" y="63"/>
                    </a:lnTo>
                    <a:lnTo>
                      <a:pt x="3323" y="62"/>
                    </a:lnTo>
                    <a:lnTo>
                      <a:pt x="3324" y="62"/>
                    </a:lnTo>
                    <a:lnTo>
                      <a:pt x="3326" y="62"/>
                    </a:lnTo>
                    <a:lnTo>
                      <a:pt x="3327" y="62"/>
                    </a:lnTo>
                    <a:lnTo>
                      <a:pt x="3329" y="62"/>
                    </a:lnTo>
                    <a:lnTo>
                      <a:pt x="3330" y="61"/>
                    </a:lnTo>
                    <a:lnTo>
                      <a:pt x="3332" y="61"/>
                    </a:lnTo>
                    <a:lnTo>
                      <a:pt x="3334" y="61"/>
                    </a:lnTo>
                    <a:lnTo>
                      <a:pt x="3335" y="60"/>
                    </a:lnTo>
                    <a:lnTo>
                      <a:pt x="3336" y="60"/>
                    </a:lnTo>
                    <a:lnTo>
                      <a:pt x="3338" y="59"/>
                    </a:lnTo>
                    <a:lnTo>
                      <a:pt x="3340" y="59"/>
                    </a:lnTo>
                    <a:lnTo>
                      <a:pt x="3341" y="58"/>
                    </a:lnTo>
                    <a:lnTo>
                      <a:pt x="3342" y="58"/>
                    </a:lnTo>
                    <a:lnTo>
                      <a:pt x="3344" y="57"/>
                    </a:lnTo>
                    <a:lnTo>
                      <a:pt x="3345" y="56"/>
                    </a:lnTo>
                    <a:lnTo>
                      <a:pt x="3347" y="56"/>
                    </a:lnTo>
                    <a:lnTo>
                      <a:pt x="3349" y="55"/>
                    </a:lnTo>
                    <a:lnTo>
                      <a:pt x="3350" y="55"/>
                    </a:lnTo>
                    <a:lnTo>
                      <a:pt x="3351" y="55"/>
                    </a:lnTo>
                    <a:lnTo>
                      <a:pt x="3353" y="54"/>
                    </a:lnTo>
                    <a:lnTo>
                      <a:pt x="3355" y="54"/>
                    </a:lnTo>
                    <a:lnTo>
                      <a:pt x="3356" y="54"/>
                    </a:lnTo>
                    <a:lnTo>
                      <a:pt x="3358" y="54"/>
                    </a:lnTo>
                    <a:lnTo>
                      <a:pt x="3359" y="53"/>
                    </a:lnTo>
                    <a:lnTo>
                      <a:pt x="3361" y="53"/>
                    </a:lnTo>
                    <a:lnTo>
                      <a:pt x="3362" y="53"/>
                    </a:lnTo>
                    <a:lnTo>
                      <a:pt x="3364" y="53"/>
                    </a:lnTo>
                    <a:lnTo>
                      <a:pt x="3365" y="53"/>
                    </a:lnTo>
                    <a:lnTo>
                      <a:pt x="3367" y="53"/>
                    </a:lnTo>
                    <a:lnTo>
                      <a:pt x="3368" y="54"/>
                    </a:lnTo>
                    <a:lnTo>
                      <a:pt x="3370" y="54"/>
                    </a:lnTo>
                    <a:lnTo>
                      <a:pt x="3371" y="54"/>
                    </a:lnTo>
                    <a:lnTo>
                      <a:pt x="3373" y="54"/>
                    </a:lnTo>
                    <a:lnTo>
                      <a:pt x="3374" y="54"/>
                    </a:lnTo>
                    <a:lnTo>
                      <a:pt x="3376" y="55"/>
                    </a:lnTo>
                    <a:lnTo>
                      <a:pt x="3378" y="55"/>
                    </a:lnTo>
                    <a:lnTo>
                      <a:pt x="3379" y="55"/>
                    </a:lnTo>
                    <a:lnTo>
                      <a:pt x="3380" y="55"/>
                    </a:lnTo>
                    <a:lnTo>
                      <a:pt x="3382" y="56"/>
                    </a:lnTo>
                    <a:lnTo>
                      <a:pt x="3384" y="56"/>
                    </a:lnTo>
                    <a:lnTo>
                      <a:pt x="3385" y="56"/>
                    </a:lnTo>
                    <a:lnTo>
                      <a:pt x="3387" y="56"/>
                    </a:lnTo>
                    <a:lnTo>
                      <a:pt x="3388" y="57"/>
                    </a:lnTo>
                    <a:lnTo>
                      <a:pt x="3390" y="57"/>
                    </a:lnTo>
                    <a:lnTo>
                      <a:pt x="3391" y="58"/>
                    </a:lnTo>
                    <a:lnTo>
                      <a:pt x="3393" y="58"/>
                    </a:lnTo>
                    <a:lnTo>
                      <a:pt x="3394" y="58"/>
                    </a:lnTo>
                    <a:lnTo>
                      <a:pt x="3396" y="58"/>
                    </a:lnTo>
                    <a:lnTo>
                      <a:pt x="3397" y="59"/>
                    </a:lnTo>
                    <a:lnTo>
                      <a:pt x="3399" y="59"/>
                    </a:lnTo>
                    <a:lnTo>
                      <a:pt x="3400" y="59"/>
                    </a:lnTo>
                    <a:lnTo>
                      <a:pt x="3402" y="59"/>
                    </a:lnTo>
                    <a:lnTo>
                      <a:pt x="3403" y="60"/>
                    </a:lnTo>
                    <a:lnTo>
                      <a:pt x="3405" y="60"/>
                    </a:lnTo>
                    <a:lnTo>
                      <a:pt x="3407" y="60"/>
                    </a:lnTo>
                    <a:lnTo>
                      <a:pt x="3408" y="61"/>
                    </a:lnTo>
                    <a:lnTo>
                      <a:pt x="3409" y="61"/>
                    </a:lnTo>
                    <a:lnTo>
                      <a:pt x="3411" y="62"/>
                    </a:lnTo>
                    <a:lnTo>
                      <a:pt x="3412" y="62"/>
                    </a:lnTo>
                    <a:lnTo>
                      <a:pt x="3414" y="63"/>
                    </a:lnTo>
                    <a:lnTo>
                      <a:pt x="3416" y="63"/>
                    </a:lnTo>
                    <a:lnTo>
                      <a:pt x="3417" y="64"/>
                    </a:lnTo>
                    <a:lnTo>
                      <a:pt x="3418" y="65"/>
                    </a:lnTo>
                    <a:lnTo>
                      <a:pt x="3420" y="65"/>
                    </a:lnTo>
                    <a:lnTo>
                      <a:pt x="3422" y="66"/>
                    </a:lnTo>
                    <a:lnTo>
                      <a:pt x="3423" y="66"/>
                    </a:lnTo>
                    <a:lnTo>
                      <a:pt x="3424" y="67"/>
                    </a:lnTo>
                    <a:lnTo>
                      <a:pt x="3426" y="68"/>
                    </a:lnTo>
                    <a:lnTo>
                      <a:pt x="3428" y="69"/>
                    </a:lnTo>
                    <a:lnTo>
                      <a:pt x="3429" y="70"/>
                    </a:lnTo>
                    <a:lnTo>
                      <a:pt x="3431" y="70"/>
                    </a:lnTo>
                    <a:lnTo>
                      <a:pt x="3432" y="71"/>
                    </a:lnTo>
                    <a:lnTo>
                      <a:pt x="3434" y="72"/>
                    </a:lnTo>
                    <a:lnTo>
                      <a:pt x="3435" y="72"/>
                    </a:lnTo>
                    <a:lnTo>
                      <a:pt x="3437" y="73"/>
                    </a:lnTo>
                    <a:lnTo>
                      <a:pt x="3438" y="74"/>
                    </a:lnTo>
                    <a:lnTo>
                      <a:pt x="3440" y="74"/>
                    </a:lnTo>
                    <a:lnTo>
                      <a:pt x="3441" y="75"/>
                    </a:lnTo>
                    <a:lnTo>
                      <a:pt x="3443" y="76"/>
                    </a:lnTo>
                    <a:lnTo>
                      <a:pt x="3444" y="76"/>
                    </a:lnTo>
                    <a:lnTo>
                      <a:pt x="3446" y="77"/>
                    </a:lnTo>
                    <a:lnTo>
                      <a:pt x="3447" y="77"/>
                    </a:lnTo>
                    <a:lnTo>
                      <a:pt x="3449" y="77"/>
                    </a:lnTo>
                    <a:lnTo>
                      <a:pt x="3451" y="77"/>
                    </a:lnTo>
                    <a:lnTo>
                      <a:pt x="3452" y="78"/>
                    </a:lnTo>
                    <a:lnTo>
                      <a:pt x="3453" y="78"/>
                    </a:lnTo>
                    <a:lnTo>
                      <a:pt x="3455" y="78"/>
                    </a:lnTo>
                    <a:lnTo>
                      <a:pt x="3457" y="77"/>
                    </a:lnTo>
                    <a:lnTo>
                      <a:pt x="3458" y="77"/>
                    </a:lnTo>
                    <a:lnTo>
                      <a:pt x="3460" y="77"/>
                    </a:lnTo>
                    <a:lnTo>
                      <a:pt x="3461" y="77"/>
                    </a:lnTo>
                    <a:lnTo>
                      <a:pt x="3463" y="76"/>
                    </a:lnTo>
                    <a:lnTo>
                      <a:pt x="3464" y="76"/>
                    </a:lnTo>
                    <a:lnTo>
                      <a:pt x="3466" y="75"/>
                    </a:lnTo>
                    <a:lnTo>
                      <a:pt x="3467" y="74"/>
                    </a:lnTo>
                    <a:lnTo>
                      <a:pt x="3469" y="74"/>
                    </a:lnTo>
                    <a:lnTo>
                      <a:pt x="3470" y="73"/>
                    </a:lnTo>
                    <a:lnTo>
                      <a:pt x="3472" y="73"/>
                    </a:lnTo>
                    <a:lnTo>
                      <a:pt x="3473" y="72"/>
                    </a:lnTo>
                    <a:lnTo>
                      <a:pt x="3475" y="71"/>
                    </a:lnTo>
                    <a:lnTo>
                      <a:pt x="3476" y="71"/>
                    </a:lnTo>
                    <a:lnTo>
                      <a:pt x="3478" y="70"/>
                    </a:lnTo>
                    <a:lnTo>
                      <a:pt x="3479" y="70"/>
                    </a:lnTo>
                    <a:lnTo>
                      <a:pt x="3481" y="69"/>
                    </a:lnTo>
                    <a:lnTo>
                      <a:pt x="3482" y="69"/>
                    </a:lnTo>
                    <a:lnTo>
                      <a:pt x="3484" y="68"/>
                    </a:lnTo>
                    <a:lnTo>
                      <a:pt x="3485" y="68"/>
                    </a:lnTo>
                    <a:lnTo>
                      <a:pt x="3487" y="68"/>
                    </a:lnTo>
                    <a:lnTo>
                      <a:pt x="3489" y="68"/>
                    </a:lnTo>
                    <a:lnTo>
                      <a:pt x="3490" y="68"/>
                    </a:lnTo>
                    <a:lnTo>
                      <a:pt x="3491" y="68"/>
                    </a:lnTo>
                    <a:lnTo>
                      <a:pt x="3493" y="69"/>
                    </a:lnTo>
                    <a:lnTo>
                      <a:pt x="3495" y="69"/>
                    </a:lnTo>
                    <a:lnTo>
                      <a:pt x="3496" y="70"/>
                    </a:lnTo>
                    <a:lnTo>
                      <a:pt x="3497" y="71"/>
                    </a:lnTo>
                    <a:lnTo>
                      <a:pt x="3499" y="71"/>
                    </a:lnTo>
                    <a:lnTo>
                      <a:pt x="3501" y="72"/>
                    </a:lnTo>
                    <a:lnTo>
                      <a:pt x="3502" y="73"/>
                    </a:lnTo>
                    <a:lnTo>
                      <a:pt x="3504" y="73"/>
                    </a:lnTo>
                    <a:lnTo>
                      <a:pt x="3505" y="74"/>
                    </a:lnTo>
                    <a:lnTo>
                      <a:pt x="3507" y="75"/>
                    </a:lnTo>
                    <a:lnTo>
                      <a:pt x="3508" y="76"/>
                    </a:lnTo>
                    <a:lnTo>
                      <a:pt x="3510" y="77"/>
                    </a:lnTo>
                    <a:lnTo>
                      <a:pt x="3511" y="78"/>
                    </a:lnTo>
                    <a:lnTo>
                      <a:pt x="3513" y="79"/>
                    </a:lnTo>
                    <a:lnTo>
                      <a:pt x="3514" y="80"/>
                    </a:lnTo>
                    <a:lnTo>
                      <a:pt x="3516" y="80"/>
                    </a:lnTo>
                    <a:lnTo>
                      <a:pt x="3518" y="81"/>
                    </a:lnTo>
                    <a:lnTo>
                      <a:pt x="3519" y="82"/>
                    </a:lnTo>
                    <a:lnTo>
                      <a:pt x="3520" y="82"/>
                    </a:lnTo>
                    <a:lnTo>
                      <a:pt x="3522" y="83"/>
                    </a:lnTo>
                    <a:lnTo>
                      <a:pt x="3524" y="83"/>
                    </a:lnTo>
                    <a:lnTo>
                      <a:pt x="3525" y="83"/>
                    </a:lnTo>
                    <a:lnTo>
                      <a:pt x="3526" y="83"/>
                    </a:lnTo>
                    <a:lnTo>
                      <a:pt x="3528" y="83"/>
                    </a:lnTo>
                    <a:lnTo>
                      <a:pt x="3530" y="83"/>
                    </a:lnTo>
                    <a:lnTo>
                      <a:pt x="3531" y="83"/>
                    </a:lnTo>
                    <a:lnTo>
                      <a:pt x="3533" y="83"/>
                    </a:lnTo>
                    <a:lnTo>
                      <a:pt x="3534" y="83"/>
                    </a:lnTo>
                    <a:lnTo>
                      <a:pt x="3536" y="83"/>
                    </a:lnTo>
                    <a:lnTo>
                      <a:pt x="3537" y="83"/>
                    </a:lnTo>
                    <a:lnTo>
                      <a:pt x="3539" y="82"/>
                    </a:lnTo>
                    <a:lnTo>
                      <a:pt x="3540" y="82"/>
                    </a:lnTo>
                    <a:lnTo>
                      <a:pt x="3542" y="82"/>
                    </a:lnTo>
                    <a:lnTo>
                      <a:pt x="3543" y="82"/>
                    </a:lnTo>
                    <a:lnTo>
                      <a:pt x="3545" y="82"/>
                    </a:lnTo>
                    <a:lnTo>
                      <a:pt x="3546" y="82"/>
                    </a:lnTo>
                    <a:lnTo>
                      <a:pt x="3548" y="83"/>
                    </a:lnTo>
                    <a:lnTo>
                      <a:pt x="3549" y="83"/>
                    </a:lnTo>
                    <a:lnTo>
                      <a:pt x="3551" y="84"/>
                    </a:lnTo>
                    <a:lnTo>
                      <a:pt x="3552" y="84"/>
                    </a:lnTo>
                    <a:lnTo>
                      <a:pt x="3554" y="85"/>
                    </a:lnTo>
                    <a:lnTo>
                      <a:pt x="3555" y="86"/>
                    </a:lnTo>
                    <a:lnTo>
                      <a:pt x="3557" y="87"/>
                    </a:lnTo>
                    <a:lnTo>
                      <a:pt x="3558" y="88"/>
                    </a:lnTo>
                    <a:lnTo>
                      <a:pt x="3560" y="89"/>
                    </a:lnTo>
                    <a:lnTo>
                      <a:pt x="3562" y="91"/>
                    </a:lnTo>
                    <a:lnTo>
                      <a:pt x="3563" y="92"/>
                    </a:lnTo>
                    <a:lnTo>
                      <a:pt x="3564" y="93"/>
                    </a:lnTo>
                    <a:lnTo>
                      <a:pt x="3566" y="95"/>
                    </a:lnTo>
                    <a:lnTo>
                      <a:pt x="3568" y="96"/>
                    </a:lnTo>
                    <a:lnTo>
                      <a:pt x="3569" y="97"/>
                    </a:lnTo>
                    <a:lnTo>
                      <a:pt x="3570" y="98"/>
                    </a:lnTo>
                    <a:lnTo>
                      <a:pt x="3572" y="99"/>
                    </a:lnTo>
                    <a:lnTo>
                      <a:pt x="3574" y="101"/>
                    </a:lnTo>
                    <a:lnTo>
                      <a:pt x="3575" y="101"/>
                    </a:lnTo>
                    <a:lnTo>
                      <a:pt x="3577" y="102"/>
                    </a:lnTo>
                    <a:lnTo>
                      <a:pt x="3578" y="102"/>
                    </a:lnTo>
                    <a:lnTo>
                      <a:pt x="3580" y="103"/>
                    </a:lnTo>
                    <a:lnTo>
                      <a:pt x="3581" y="103"/>
                    </a:lnTo>
                    <a:lnTo>
                      <a:pt x="3583" y="102"/>
                    </a:lnTo>
                    <a:lnTo>
                      <a:pt x="3584" y="102"/>
                    </a:lnTo>
                    <a:lnTo>
                      <a:pt x="3586" y="101"/>
                    </a:lnTo>
                    <a:lnTo>
                      <a:pt x="3587" y="100"/>
                    </a:lnTo>
                    <a:lnTo>
                      <a:pt x="3589" y="98"/>
                    </a:lnTo>
                    <a:lnTo>
                      <a:pt x="3591" y="97"/>
                    </a:lnTo>
                    <a:lnTo>
                      <a:pt x="3592" y="95"/>
                    </a:lnTo>
                    <a:lnTo>
                      <a:pt x="3593" y="93"/>
                    </a:lnTo>
                    <a:lnTo>
                      <a:pt x="3595" y="91"/>
                    </a:lnTo>
                    <a:lnTo>
                      <a:pt x="3597" y="88"/>
                    </a:lnTo>
                    <a:lnTo>
                      <a:pt x="3598" y="85"/>
                    </a:lnTo>
                    <a:lnTo>
                      <a:pt x="3599" y="83"/>
                    </a:lnTo>
                    <a:lnTo>
                      <a:pt x="3601" y="80"/>
                    </a:lnTo>
                    <a:lnTo>
                      <a:pt x="3603" y="77"/>
                    </a:lnTo>
                    <a:lnTo>
                      <a:pt x="3604" y="74"/>
                    </a:lnTo>
                    <a:lnTo>
                      <a:pt x="3606" y="71"/>
                    </a:lnTo>
                    <a:lnTo>
                      <a:pt x="3607" y="68"/>
                    </a:lnTo>
                    <a:lnTo>
                      <a:pt x="3609" y="65"/>
                    </a:lnTo>
                    <a:lnTo>
                      <a:pt x="3610" y="62"/>
                    </a:lnTo>
                    <a:lnTo>
                      <a:pt x="3612" y="59"/>
                    </a:lnTo>
                    <a:lnTo>
                      <a:pt x="3613" y="56"/>
                    </a:lnTo>
                    <a:lnTo>
                      <a:pt x="3615" y="54"/>
                    </a:lnTo>
                    <a:lnTo>
                      <a:pt x="3616" y="52"/>
                    </a:lnTo>
                    <a:lnTo>
                      <a:pt x="3618" y="50"/>
                    </a:lnTo>
                    <a:lnTo>
                      <a:pt x="3619" y="48"/>
                    </a:lnTo>
                    <a:lnTo>
                      <a:pt x="3621" y="46"/>
                    </a:lnTo>
                    <a:lnTo>
                      <a:pt x="3622" y="45"/>
                    </a:lnTo>
                    <a:lnTo>
                      <a:pt x="3624" y="44"/>
                    </a:lnTo>
                    <a:lnTo>
                      <a:pt x="3625" y="43"/>
                    </a:lnTo>
                    <a:lnTo>
                      <a:pt x="3627" y="42"/>
                    </a:lnTo>
                    <a:lnTo>
                      <a:pt x="3628" y="41"/>
                    </a:lnTo>
                    <a:lnTo>
                      <a:pt x="3630" y="41"/>
                    </a:lnTo>
                    <a:lnTo>
                      <a:pt x="3631" y="41"/>
                    </a:lnTo>
                    <a:lnTo>
                      <a:pt x="3633" y="40"/>
                    </a:lnTo>
                    <a:lnTo>
                      <a:pt x="3635" y="40"/>
                    </a:lnTo>
                    <a:lnTo>
                      <a:pt x="3636" y="40"/>
                    </a:lnTo>
                    <a:lnTo>
                      <a:pt x="3637" y="41"/>
                    </a:lnTo>
                    <a:lnTo>
                      <a:pt x="3639" y="41"/>
                    </a:lnTo>
                    <a:lnTo>
                      <a:pt x="3641" y="41"/>
                    </a:lnTo>
                    <a:lnTo>
                      <a:pt x="3642" y="41"/>
                    </a:lnTo>
                    <a:lnTo>
                      <a:pt x="3644" y="41"/>
                    </a:lnTo>
                    <a:lnTo>
                      <a:pt x="3645" y="42"/>
                    </a:lnTo>
                    <a:lnTo>
                      <a:pt x="3647" y="42"/>
                    </a:lnTo>
                    <a:lnTo>
                      <a:pt x="3648" y="42"/>
                    </a:lnTo>
                    <a:lnTo>
                      <a:pt x="3650" y="42"/>
                    </a:lnTo>
                    <a:lnTo>
                      <a:pt x="3651" y="42"/>
                    </a:lnTo>
                    <a:lnTo>
                      <a:pt x="3653" y="42"/>
                    </a:lnTo>
                    <a:lnTo>
                      <a:pt x="3654" y="42"/>
                    </a:lnTo>
                    <a:lnTo>
                      <a:pt x="3656" y="42"/>
                    </a:lnTo>
                    <a:lnTo>
                      <a:pt x="3657" y="42"/>
                    </a:lnTo>
                    <a:lnTo>
                      <a:pt x="3659" y="42"/>
                    </a:lnTo>
                    <a:lnTo>
                      <a:pt x="3660" y="42"/>
                    </a:lnTo>
                    <a:lnTo>
                      <a:pt x="3662" y="41"/>
                    </a:lnTo>
                    <a:lnTo>
                      <a:pt x="3664" y="41"/>
                    </a:lnTo>
                    <a:lnTo>
                      <a:pt x="3665" y="41"/>
                    </a:lnTo>
                    <a:lnTo>
                      <a:pt x="3666" y="40"/>
                    </a:lnTo>
                    <a:lnTo>
                      <a:pt x="3668" y="40"/>
                    </a:lnTo>
                    <a:lnTo>
                      <a:pt x="3670" y="40"/>
                    </a:lnTo>
                    <a:lnTo>
                      <a:pt x="3671" y="39"/>
                    </a:lnTo>
                    <a:lnTo>
                      <a:pt x="3672" y="39"/>
                    </a:lnTo>
                    <a:lnTo>
                      <a:pt x="3674" y="39"/>
                    </a:lnTo>
                    <a:lnTo>
                      <a:pt x="3676" y="39"/>
                    </a:lnTo>
                    <a:lnTo>
                      <a:pt x="3677" y="39"/>
                    </a:lnTo>
                    <a:lnTo>
                      <a:pt x="3679" y="39"/>
                    </a:lnTo>
                    <a:lnTo>
                      <a:pt x="3680" y="38"/>
                    </a:lnTo>
                    <a:lnTo>
                      <a:pt x="3682" y="39"/>
                    </a:lnTo>
                    <a:lnTo>
                      <a:pt x="3683" y="39"/>
                    </a:lnTo>
                    <a:lnTo>
                      <a:pt x="3685" y="39"/>
                    </a:lnTo>
                    <a:lnTo>
                      <a:pt x="3686" y="39"/>
                    </a:lnTo>
                    <a:lnTo>
                      <a:pt x="3688" y="39"/>
                    </a:lnTo>
                    <a:lnTo>
                      <a:pt x="3689" y="39"/>
                    </a:lnTo>
                    <a:lnTo>
                      <a:pt x="3691" y="40"/>
                    </a:lnTo>
                    <a:lnTo>
                      <a:pt x="3692" y="40"/>
                    </a:lnTo>
                    <a:lnTo>
                      <a:pt x="3694" y="40"/>
                    </a:lnTo>
                    <a:lnTo>
                      <a:pt x="3695" y="41"/>
                    </a:lnTo>
                    <a:lnTo>
                      <a:pt x="3697" y="41"/>
                    </a:lnTo>
                    <a:lnTo>
                      <a:pt x="3698" y="42"/>
                    </a:lnTo>
                    <a:lnTo>
                      <a:pt x="3700" y="42"/>
                    </a:lnTo>
                    <a:lnTo>
                      <a:pt x="3701" y="42"/>
                    </a:lnTo>
                    <a:lnTo>
                      <a:pt x="3703" y="43"/>
                    </a:lnTo>
                    <a:lnTo>
                      <a:pt x="3704" y="43"/>
                    </a:lnTo>
                    <a:lnTo>
                      <a:pt x="3706" y="43"/>
                    </a:lnTo>
                    <a:lnTo>
                      <a:pt x="3708" y="44"/>
                    </a:lnTo>
                    <a:lnTo>
                      <a:pt x="3709" y="44"/>
                    </a:lnTo>
                    <a:lnTo>
                      <a:pt x="3710" y="44"/>
                    </a:lnTo>
                    <a:lnTo>
                      <a:pt x="3712" y="45"/>
                    </a:lnTo>
                    <a:lnTo>
                      <a:pt x="3714" y="45"/>
                    </a:lnTo>
                    <a:lnTo>
                      <a:pt x="3715" y="45"/>
                    </a:lnTo>
                    <a:lnTo>
                      <a:pt x="3717" y="46"/>
                    </a:lnTo>
                    <a:lnTo>
                      <a:pt x="3718" y="46"/>
                    </a:lnTo>
                    <a:lnTo>
                      <a:pt x="3720" y="46"/>
                    </a:lnTo>
                    <a:lnTo>
                      <a:pt x="3721" y="47"/>
                    </a:lnTo>
                    <a:lnTo>
                      <a:pt x="3723" y="47"/>
                    </a:lnTo>
                    <a:lnTo>
                      <a:pt x="3724" y="48"/>
                    </a:lnTo>
                    <a:lnTo>
                      <a:pt x="3726" y="48"/>
                    </a:lnTo>
                    <a:lnTo>
                      <a:pt x="3727" y="49"/>
                    </a:lnTo>
                    <a:lnTo>
                      <a:pt x="3729" y="49"/>
                    </a:lnTo>
                    <a:lnTo>
                      <a:pt x="3730" y="50"/>
                    </a:lnTo>
                    <a:lnTo>
                      <a:pt x="3732" y="51"/>
                    </a:lnTo>
                    <a:lnTo>
                      <a:pt x="3733" y="52"/>
                    </a:lnTo>
                    <a:lnTo>
                      <a:pt x="3735" y="53"/>
                    </a:lnTo>
                    <a:lnTo>
                      <a:pt x="3737" y="53"/>
                    </a:lnTo>
                    <a:lnTo>
                      <a:pt x="3738" y="54"/>
                    </a:lnTo>
                    <a:lnTo>
                      <a:pt x="3739" y="55"/>
                    </a:lnTo>
                    <a:lnTo>
                      <a:pt x="3741" y="56"/>
                    </a:lnTo>
                    <a:lnTo>
                      <a:pt x="3743" y="57"/>
                    </a:lnTo>
                    <a:lnTo>
                      <a:pt x="3744" y="58"/>
                    </a:lnTo>
                    <a:lnTo>
                      <a:pt x="3746" y="59"/>
                    </a:lnTo>
                    <a:lnTo>
                      <a:pt x="3747" y="60"/>
                    </a:lnTo>
                    <a:lnTo>
                      <a:pt x="3749" y="60"/>
                    </a:lnTo>
                    <a:lnTo>
                      <a:pt x="3750" y="61"/>
                    </a:lnTo>
                    <a:lnTo>
                      <a:pt x="3752" y="62"/>
                    </a:lnTo>
                    <a:lnTo>
                      <a:pt x="3753" y="62"/>
                    </a:lnTo>
                    <a:lnTo>
                      <a:pt x="3755" y="63"/>
                    </a:lnTo>
                    <a:lnTo>
                      <a:pt x="3756" y="63"/>
                    </a:lnTo>
                    <a:lnTo>
                      <a:pt x="3758" y="63"/>
                    </a:lnTo>
                    <a:lnTo>
                      <a:pt x="3759" y="64"/>
                    </a:lnTo>
                    <a:lnTo>
                      <a:pt x="3761" y="63"/>
                    </a:lnTo>
                    <a:lnTo>
                      <a:pt x="3762" y="63"/>
                    </a:lnTo>
                    <a:lnTo>
                      <a:pt x="3764" y="63"/>
                    </a:lnTo>
                    <a:lnTo>
                      <a:pt x="3765" y="62"/>
                    </a:lnTo>
                    <a:lnTo>
                      <a:pt x="3767" y="62"/>
                    </a:lnTo>
                    <a:lnTo>
                      <a:pt x="3768" y="61"/>
                    </a:lnTo>
                    <a:lnTo>
                      <a:pt x="3770" y="61"/>
                    </a:lnTo>
                    <a:lnTo>
                      <a:pt x="3771" y="60"/>
                    </a:lnTo>
                    <a:lnTo>
                      <a:pt x="3773" y="59"/>
                    </a:lnTo>
                    <a:lnTo>
                      <a:pt x="3775" y="58"/>
                    </a:lnTo>
                    <a:lnTo>
                      <a:pt x="3776" y="57"/>
                    </a:lnTo>
                    <a:lnTo>
                      <a:pt x="3777" y="56"/>
                    </a:lnTo>
                    <a:lnTo>
                      <a:pt x="3779" y="55"/>
                    </a:lnTo>
                    <a:lnTo>
                      <a:pt x="3781" y="54"/>
                    </a:lnTo>
                    <a:lnTo>
                      <a:pt x="3782" y="54"/>
                    </a:lnTo>
                    <a:lnTo>
                      <a:pt x="3783" y="53"/>
                    </a:lnTo>
                    <a:lnTo>
                      <a:pt x="3785" y="52"/>
                    </a:lnTo>
                    <a:lnTo>
                      <a:pt x="3787" y="52"/>
                    </a:lnTo>
                    <a:lnTo>
                      <a:pt x="3788" y="51"/>
                    </a:lnTo>
                    <a:lnTo>
                      <a:pt x="3790" y="50"/>
                    </a:lnTo>
                    <a:lnTo>
                      <a:pt x="3791" y="50"/>
                    </a:lnTo>
                    <a:lnTo>
                      <a:pt x="3793" y="50"/>
                    </a:lnTo>
                    <a:lnTo>
                      <a:pt x="3794" y="49"/>
                    </a:lnTo>
                    <a:lnTo>
                      <a:pt x="3796" y="49"/>
                    </a:lnTo>
                    <a:lnTo>
                      <a:pt x="3797" y="49"/>
                    </a:lnTo>
                    <a:lnTo>
                      <a:pt x="3799" y="49"/>
                    </a:lnTo>
                    <a:lnTo>
                      <a:pt x="3800" y="50"/>
                    </a:lnTo>
                    <a:lnTo>
                      <a:pt x="3802" y="50"/>
                    </a:lnTo>
                    <a:lnTo>
                      <a:pt x="3803" y="50"/>
                    </a:lnTo>
                    <a:lnTo>
                      <a:pt x="3804" y="51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5" name="Freeform 123">
                <a:extLst>
                  <a:ext uri="{FF2B5EF4-FFF2-40B4-BE49-F238E27FC236}">
                    <a16:creationId xmlns:a16="http://schemas.microsoft.com/office/drawing/2014/main" id="{7D1D61DA-7465-4A31-82DC-D9E5D5F9494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553800"/>
                <a:ext cx="6038850" cy="123825"/>
              </a:xfrm>
              <a:custGeom>
                <a:avLst/>
                <a:gdLst>
                  <a:gd name="T0" fmla="*/ 60 w 3804"/>
                  <a:gd name="T1" fmla="*/ 22 h 78"/>
                  <a:gd name="T2" fmla="*/ 121 w 3804"/>
                  <a:gd name="T3" fmla="*/ 37 h 78"/>
                  <a:gd name="T4" fmla="*/ 182 w 3804"/>
                  <a:gd name="T5" fmla="*/ 55 h 78"/>
                  <a:gd name="T6" fmla="*/ 242 w 3804"/>
                  <a:gd name="T7" fmla="*/ 63 h 78"/>
                  <a:gd name="T8" fmla="*/ 303 w 3804"/>
                  <a:gd name="T9" fmla="*/ 56 h 78"/>
                  <a:gd name="T10" fmla="*/ 364 w 3804"/>
                  <a:gd name="T11" fmla="*/ 46 h 78"/>
                  <a:gd name="T12" fmla="*/ 425 w 3804"/>
                  <a:gd name="T13" fmla="*/ 31 h 78"/>
                  <a:gd name="T14" fmla="*/ 486 w 3804"/>
                  <a:gd name="T15" fmla="*/ 48 h 78"/>
                  <a:gd name="T16" fmla="*/ 547 w 3804"/>
                  <a:gd name="T17" fmla="*/ 52 h 78"/>
                  <a:gd name="T18" fmla="*/ 608 w 3804"/>
                  <a:gd name="T19" fmla="*/ 49 h 78"/>
                  <a:gd name="T20" fmla="*/ 668 w 3804"/>
                  <a:gd name="T21" fmla="*/ 48 h 78"/>
                  <a:gd name="T22" fmla="*/ 729 w 3804"/>
                  <a:gd name="T23" fmla="*/ 32 h 78"/>
                  <a:gd name="T24" fmla="*/ 790 w 3804"/>
                  <a:gd name="T25" fmla="*/ 44 h 78"/>
                  <a:gd name="T26" fmla="*/ 851 w 3804"/>
                  <a:gd name="T27" fmla="*/ 53 h 78"/>
                  <a:gd name="T28" fmla="*/ 912 w 3804"/>
                  <a:gd name="T29" fmla="*/ 0 h 78"/>
                  <a:gd name="T30" fmla="*/ 973 w 3804"/>
                  <a:gd name="T31" fmla="*/ 5 h 78"/>
                  <a:gd name="T32" fmla="*/ 1033 w 3804"/>
                  <a:gd name="T33" fmla="*/ 17 h 78"/>
                  <a:gd name="T34" fmla="*/ 1094 w 3804"/>
                  <a:gd name="T35" fmla="*/ 21 h 78"/>
                  <a:gd name="T36" fmla="*/ 1155 w 3804"/>
                  <a:gd name="T37" fmla="*/ 28 h 78"/>
                  <a:gd name="T38" fmla="*/ 1216 w 3804"/>
                  <a:gd name="T39" fmla="*/ 26 h 78"/>
                  <a:gd name="T40" fmla="*/ 1277 w 3804"/>
                  <a:gd name="T41" fmla="*/ 60 h 78"/>
                  <a:gd name="T42" fmla="*/ 1338 w 3804"/>
                  <a:gd name="T43" fmla="*/ 46 h 78"/>
                  <a:gd name="T44" fmla="*/ 1399 w 3804"/>
                  <a:gd name="T45" fmla="*/ 48 h 78"/>
                  <a:gd name="T46" fmla="*/ 1459 w 3804"/>
                  <a:gd name="T47" fmla="*/ 43 h 78"/>
                  <a:gd name="T48" fmla="*/ 1520 w 3804"/>
                  <a:gd name="T49" fmla="*/ 28 h 78"/>
                  <a:gd name="T50" fmla="*/ 1581 w 3804"/>
                  <a:gd name="T51" fmla="*/ 31 h 78"/>
                  <a:gd name="T52" fmla="*/ 1642 w 3804"/>
                  <a:gd name="T53" fmla="*/ 32 h 78"/>
                  <a:gd name="T54" fmla="*/ 1703 w 3804"/>
                  <a:gd name="T55" fmla="*/ 36 h 78"/>
                  <a:gd name="T56" fmla="*/ 1764 w 3804"/>
                  <a:gd name="T57" fmla="*/ 42 h 78"/>
                  <a:gd name="T58" fmla="*/ 1824 w 3804"/>
                  <a:gd name="T59" fmla="*/ 55 h 78"/>
                  <a:gd name="T60" fmla="*/ 1885 w 3804"/>
                  <a:gd name="T61" fmla="*/ 48 h 78"/>
                  <a:gd name="T62" fmla="*/ 1946 w 3804"/>
                  <a:gd name="T63" fmla="*/ 40 h 78"/>
                  <a:gd name="T64" fmla="*/ 2007 w 3804"/>
                  <a:gd name="T65" fmla="*/ 38 h 78"/>
                  <a:gd name="T66" fmla="*/ 2068 w 3804"/>
                  <a:gd name="T67" fmla="*/ 52 h 78"/>
                  <a:gd name="T68" fmla="*/ 2129 w 3804"/>
                  <a:gd name="T69" fmla="*/ 24 h 78"/>
                  <a:gd name="T70" fmla="*/ 2190 w 3804"/>
                  <a:gd name="T71" fmla="*/ 21 h 78"/>
                  <a:gd name="T72" fmla="*/ 2250 w 3804"/>
                  <a:gd name="T73" fmla="*/ 14 h 78"/>
                  <a:gd name="T74" fmla="*/ 2311 w 3804"/>
                  <a:gd name="T75" fmla="*/ 17 h 78"/>
                  <a:gd name="T76" fmla="*/ 2372 w 3804"/>
                  <a:gd name="T77" fmla="*/ 28 h 78"/>
                  <a:gd name="T78" fmla="*/ 2433 w 3804"/>
                  <a:gd name="T79" fmla="*/ 34 h 78"/>
                  <a:gd name="T80" fmla="*/ 2494 w 3804"/>
                  <a:gd name="T81" fmla="*/ 58 h 78"/>
                  <a:gd name="T82" fmla="*/ 2555 w 3804"/>
                  <a:gd name="T83" fmla="*/ 62 h 78"/>
                  <a:gd name="T84" fmla="*/ 2616 w 3804"/>
                  <a:gd name="T85" fmla="*/ 66 h 78"/>
                  <a:gd name="T86" fmla="*/ 2676 w 3804"/>
                  <a:gd name="T87" fmla="*/ 52 h 78"/>
                  <a:gd name="T88" fmla="*/ 2737 w 3804"/>
                  <a:gd name="T89" fmla="*/ 27 h 78"/>
                  <a:gd name="T90" fmla="*/ 2798 w 3804"/>
                  <a:gd name="T91" fmla="*/ 35 h 78"/>
                  <a:gd name="T92" fmla="*/ 2859 w 3804"/>
                  <a:gd name="T93" fmla="*/ 32 h 78"/>
                  <a:gd name="T94" fmla="*/ 2920 w 3804"/>
                  <a:gd name="T95" fmla="*/ 37 h 78"/>
                  <a:gd name="T96" fmla="*/ 2981 w 3804"/>
                  <a:gd name="T97" fmla="*/ 39 h 78"/>
                  <a:gd name="T98" fmla="*/ 3041 w 3804"/>
                  <a:gd name="T99" fmla="*/ 41 h 78"/>
                  <a:gd name="T100" fmla="*/ 3102 w 3804"/>
                  <a:gd name="T101" fmla="*/ 33 h 78"/>
                  <a:gd name="T102" fmla="*/ 3163 w 3804"/>
                  <a:gd name="T103" fmla="*/ 25 h 78"/>
                  <a:gd name="T104" fmla="*/ 3224 w 3804"/>
                  <a:gd name="T105" fmla="*/ 16 h 78"/>
                  <a:gd name="T106" fmla="*/ 3285 w 3804"/>
                  <a:gd name="T107" fmla="*/ 38 h 78"/>
                  <a:gd name="T108" fmla="*/ 3345 w 3804"/>
                  <a:gd name="T109" fmla="*/ 46 h 78"/>
                  <a:gd name="T110" fmla="*/ 3407 w 3804"/>
                  <a:gd name="T111" fmla="*/ 49 h 78"/>
                  <a:gd name="T112" fmla="*/ 3467 w 3804"/>
                  <a:gd name="T113" fmla="*/ 65 h 78"/>
                  <a:gd name="T114" fmla="*/ 3528 w 3804"/>
                  <a:gd name="T115" fmla="*/ 72 h 78"/>
                  <a:gd name="T116" fmla="*/ 3589 w 3804"/>
                  <a:gd name="T117" fmla="*/ 76 h 78"/>
                  <a:gd name="T118" fmla="*/ 3650 w 3804"/>
                  <a:gd name="T119" fmla="*/ 33 h 78"/>
                  <a:gd name="T120" fmla="*/ 3710 w 3804"/>
                  <a:gd name="T121" fmla="*/ 45 h 78"/>
                  <a:gd name="T122" fmla="*/ 3771 w 3804"/>
                  <a:gd name="T123" fmla="*/ 43 h 7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78">
                    <a:moveTo>
                      <a:pt x="0" y="20"/>
                    </a:moveTo>
                    <a:lnTo>
                      <a:pt x="2" y="19"/>
                    </a:lnTo>
                    <a:lnTo>
                      <a:pt x="4" y="17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8" y="14"/>
                    </a:lnTo>
                    <a:lnTo>
                      <a:pt x="10" y="12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6" y="9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21" y="6"/>
                    </a:lnTo>
                    <a:lnTo>
                      <a:pt x="22" y="6"/>
                    </a:lnTo>
                    <a:lnTo>
                      <a:pt x="23" y="6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28" y="5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6" y="8"/>
                    </a:lnTo>
                    <a:lnTo>
                      <a:pt x="37" y="9"/>
                    </a:lnTo>
                    <a:lnTo>
                      <a:pt x="39" y="9"/>
                    </a:lnTo>
                    <a:lnTo>
                      <a:pt x="40" y="10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8" y="15"/>
                    </a:lnTo>
                    <a:lnTo>
                      <a:pt x="49" y="16"/>
                    </a:lnTo>
                    <a:lnTo>
                      <a:pt x="51" y="17"/>
                    </a:lnTo>
                    <a:lnTo>
                      <a:pt x="52" y="18"/>
                    </a:lnTo>
                    <a:lnTo>
                      <a:pt x="54" y="19"/>
                    </a:lnTo>
                    <a:lnTo>
                      <a:pt x="55" y="20"/>
                    </a:lnTo>
                    <a:lnTo>
                      <a:pt x="57" y="21"/>
                    </a:lnTo>
                    <a:lnTo>
                      <a:pt x="58" y="22"/>
                    </a:lnTo>
                    <a:lnTo>
                      <a:pt x="60" y="22"/>
                    </a:lnTo>
                    <a:lnTo>
                      <a:pt x="61" y="23"/>
                    </a:lnTo>
                    <a:lnTo>
                      <a:pt x="63" y="23"/>
                    </a:lnTo>
                    <a:lnTo>
                      <a:pt x="65" y="24"/>
                    </a:lnTo>
                    <a:lnTo>
                      <a:pt x="66" y="24"/>
                    </a:lnTo>
                    <a:lnTo>
                      <a:pt x="67" y="24"/>
                    </a:lnTo>
                    <a:lnTo>
                      <a:pt x="69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7" y="24"/>
                    </a:lnTo>
                    <a:lnTo>
                      <a:pt x="78" y="23"/>
                    </a:lnTo>
                    <a:lnTo>
                      <a:pt x="80" y="23"/>
                    </a:lnTo>
                    <a:lnTo>
                      <a:pt x="81" y="23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6" y="22"/>
                    </a:lnTo>
                    <a:lnTo>
                      <a:pt x="87" y="21"/>
                    </a:lnTo>
                    <a:lnTo>
                      <a:pt x="89" y="21"/>
                    </a:lnTo>
                    <a:lnTo>
                      <a:pt x="90" y="21"/>
                    </a:lnTo>
                    <a:lnTo>
                      <a:pt x="92" y="21"/>
                    </a:lnTo>
                    <a:lnTo>
                      <a:pt x="94" y="21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8" y="21"/>
                    </a:lnTo>
                    <a:lnTo>
                      <a:pt x="100" y="21"/>
                    </a:lnTo>
                    <a:lnTo>
                      <a:pt x="101" y="22"/>
                    </a:lnTo>
                    <a:lnTo>
                      <a:pt x="102" y="22"/>
                    </a:lnTo>
                    <a:lnTo>
                      <a:pt x="104" y="23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2" y="28"/>
                    </a:lnTo>
                    <a:lnTo>
                      <a:pt x="113" y="29"/>
                    </a:lnTo>
                    <a:lnTo>
                      <a:pt x="115" y="31"/>
                    </a:lnTo>
                    <a:lnTo>
                      <a:pt x="116" y="33"/>
                    </a:lnTo>
                    <a:lnTo>
                      <a:pt x="118" y="34"/>
                    </a:lnTo>
                    <a:lnTo>
                      <a:pt x="119" y="36"/>
                    </a:lnTo>
                    <a:lnTo>
                      <a:pt x="121" y="37"/>
                    </a:lnTo>
                    <a:lnTo>
                      <a:pt x="122" y="39"/>
                    </a:lnTo>
                    <a:lnTo>
                      <a:pt x="124" y="41"/>
                    </a:lnTo>
                    <a:lnTo>
                      <a:pt x="125" y="42"/>
                    </a:lnTo>
                    <a:lnTo>
                      <a:pt x="127" y="44"/>
                    </a:lnTo>
                    <a:lnTo>
                      <a:pt x="128" y="46"/>
                    </a:lnTo>
                    <a:lnTo>
                      <a:pt x="130" y="47"/>
                    </a:lnTo>
                    <a:lnTo>
                      <a:pt x="131" y="49"/>
                    </a:lnTo>
                    <a:lnTo>
                      <a:pt x="133" y="50"/>
                    </a:lnTo>
                    <a:lnTo>
                      <a:pt x="134" y="52"/>
                    </a:lnTo>
                    <a:lnTo>
                      <a:pt x="136" y="53"/>
                    </a:lnTo>
                    <a:lnTo>
                      <a:pt x="138" y="54"/>
                    </a:lnTo>
                    <a:lnTo>
                      <a:pt x="139" y="55"/>
                    </a:lnTo>
                    <a:lnTo>
                      <a:pt x="140" y="56"/>
                    </a:lnTo>
                    <a:lnTo>
                      <a:pt x="142" y="57"/>
                    </a:lnTo>
                    <a:lnTo>
                      <a:pt x="144" y="57"/>
                    </a:lnTo>
                    <a:lnTo>
                      <a:pt x="145" y="58"/>
                    </a:lnTo>
                    <a:lnTo>
                      <a:pt x="147" y="58"/>
                    </a:lnTo>
                    <a:lnTo>
                      <a:pt x="148" y="59"/>
                    </a:lnTo>
                    <a:lnTo>
                      <a:pt x="150" y="59"/>
                    </a:lnTo>
                    <a:lnTo>
                      <a:pt x="151" y="59"/>
                    </a:lnTo>
                    <a:lnTo>
                      <a:pt x="153" y="59"/>
                    </a:lnTo>
                    <a:lnTo>
                      <a:pt x="154" y="59"/>
                    </a:lnTo>
                    <a:lnTo>
                      <a:pt x="156" y="59"/>
                    </a:lnTo>
                    <a:lnTo>
                      <a:pt x="157" y="58"/>
                    </a:lnTo>
                    <a:lnTo>
                      <a:pt x="159" y="58"/>
                    </a:lnTo>
                    <a:lnTo>
                      <a:pt x="160" y="58"/>
                    </a:lnTo>
                    <a:lnTo>
                      <a:pt x="162" y="58"/>
                    </a:lnTo>
                    <a:lnTo>
                      <a:pt x="163" y="57"/>
                    </a:lnTo>
                    <a:lnTo>
                      <a:pt x="165" y="57"/>
                    </a:lnTo>
                    <a:lnTo>
                      <a:pt x="167" y="57"/>
                    </a:lnTo>
                    <a:lnTo>
                      <a:pt x="168" y="56"/>
                    </a:lnTo>
                    <a:lnTo>
                      <a:pt x="169" y="56"/>
                    </a:lnTo>
                    <a:lnTo>
                      <a:pt x="171" y="55"/>
                    </a:lnTo>
                    <a:lnTo>
                      <a:pt x="173" y="55"/>
                    </a:lnTo>
                    <a:lnTo>
                      <a:pt x="174" y="55"/>
                    </a:lnTo>
                    <a:lnTo>
                      <a:pt x="176" y="55"/>
                    </a:lnTo>
                    <a:lnTo>
                      <a:pt x="177" y="55"/>
                    </a:lnTo>
                    <a:lnTo>
                      <a:pt x="179" y="55"/>
                    </a:lnTo>
                    <a:lnTo>
                      <a:pt x="180" y="55"/>
                    </a:lnTo>
                    <a:lnTo>
                      <a:pt x="182" y="55"/>
                    </a:lnTo>
                    <a:lnTo>
                      <a:pt x="183" y="55"/>
                    </a:lnTo>
                    <a:lnTo>
                      <a:pt x="185" y="56"/>
                    </a:lnTo>
                    <a:lnTo>
                      <a:pt x="186" y="56"/>
                    </a:lnTo>
                    <a:lnTo>
                      <a:pt x="188" y="57"/>
                    </a:lnTo>
                    <a:lnTo>
                      <a:pt x="189" y="57"/>
                    </a:lnTo>
                    <a:lnTo>
                      <a:pt x="191" y="58"/>
                    </a:lnTo>
                    <a:lnTo>
                      <a:pt x="192" y="58"/>
                    </a:lnTo>
                    <a:lnTo>
                      <a:pt x="194" y="59"/>
                    </a:lnTo>
                    <a:lnTo>
                      <a:pt x="195" y="59"/>
                    </a:lnTo>
                    <a:lnTo>
                      <a:pt x="197" y="60"/>
                    </a:lnTo>
                    <a:lnTo>
                      <a:pt x="198" y="60"/>
                    </a:lnTo>
                    <a:lnTo>
                      <a:pt x="200" y="61"/>
                    </a:lnTo>
                    <a:lnTo>
                      <a:pt x="201" y="62"/>
                    </a:lnTo>
                    <a:lnTo>
                      <a:pt x="203" y="62"/>
                    </a:lnTo>
                    <a:lnTo>
                      <a:pt x="204" y="63"/>
                    </a:lnTo>
                    <a:lnTo>
                      <a:pt x="206" y="64"/>
                    </a:lnTo>
                    <a:lnTo>
                      <a:pt x="207" y="64"/>
                    </a:lnTo>
                    <a:lnTo>
                      <a:pt x="209" y="65"/>
                    </a:lnTo>
                    <a:lnTo>
                      <a:pt x="211" y="65"/>
                    </a:lnTo>
                    <a:lnTo>
                      <a:pt x="212" y="65"/>
                    </a:lnTo>
                    <a:lnTo>
                      <a:pt x="213" y="66"/>
                    </a:lnTo>
                    <a:lnTo>
                      <a:pt x="215" y="66"/>
                    </a:lnTo>
                    <a:lnTo>
                      <a:pt x="217" y="66"/>
                    </a:lnTo>
                    <a:lnTo>
                      <a:pt x="218" y="67"/>
                    </a:lnTo>
                    <a:lnTo>
                      <a:pt x="220" y="67"/>
                    </a:lnTo>
                    <a:lnTo>
                      <a:pt x="221" y="67"/>
                    </a:lnTo>
                    <a:lnTo>
                      <a:pt x="223" y="67"/>
                    </a:lnTo>
                    <a:lnTo>
                      <a:pt x="224" y="67"/>
                    </a:lnTo>
                    <a:lnTo>
                      <a:pt x="226" y="67"/>
                    </a:lnTo>
                    <a:lnTo>
                      <a:pt x="227" y="67"/>
                    </a:lnTo>
                    <a:lnTo>
                      <a:pt x="229" y="66"/>
                    </a:lnTo>
                    <a:lnTo>
                      <a:pt x="230" y="66"/>
                    </a:lnTo>
                    <a:lnTo>
                      <a:pt x="232" y="66"/>
                    </a:lnTo>
                    <a:lnTo>
                      <a:pt x="233" y="66"/>
                    </a:lnTo>
                    <a:lnTo>
                      <a:pt x="235" y="65"/>
                    </a:lnTo>
                    <a:lnTo>
                      <a:pt x="236" y="65"/>
                    </a:lnTo>
                    <a:lnTo>
                      <a:pt x="238" y="64"/>
                    </a:lnTo>
                    <a:lnTo>
                      <a:pt x="240" y="64"/>
                    </a:lnTo>
                    <a:lnTo>
                      <a:pt x="241" y="63"/>
                    </a:lnTo>
                    <a:lnTo>
                      <a:pt x="242" y="63"/>
                    </a:lnTo>
                    <a:lnTo>
                      <a:pt x="244" y="62"/>
                    </a:lnTo>
                    <a:lnTo>
                      <a:pt x="246" y="61"/>
                    </a:lnTo>
                    <a:lnTo>
                      <a:pt x="247" y="61"/>
                    </a:lnTo>
                    <a:lnTo>
                      <a:pt x="249" y="60"/>
                    </a:lnTo>
                    <a:lnTo>
                      <a:pt x="250" y="59"/>
                    </a:lnTo>
                    <a:lnTo>
                      <a:pt x="252" y="59"/>
                    </a:lnTo>
                    <a:lnTo>
                      <a:pt x="253" y="58"/>
                    </a:lnTo>
                    <a:lnTo>
                      <a:pt x="255" y="57"/>
                    </a:lnTo>
                    <a:lnTo>
                      <a:pt x="256" y="56"/>
                    </a:lnTo>
                    <a:lnTo>
                      <a:pt x="258" y="55"/>
                    </a:lnTo>
                    <a:lnTo>
                      <a:pt x="259" y="55"/>
                    </a:lnTo>
                    <a:lnTo>
                      <a:pt x="261" y="54"/>
                    </a:lnTo>
                    <a:lnTo>
                      <a:pt x="262" y="53"/>
                    </a:lnTo>
                    <a:lnTo>
                      <a:pt x="264" y="53"/>
                    </a:lnTo>
                    <a:lnTo>
                      <a:pt x="265" y="52"/>
                    </a:lnTo>
                    <a:lnTo>
                      <a:pt x="267" y="52"/>
                    </a:lnTo>
                    <a:lnTo>
                      <a:pt x="268" y="51"/>
                    </a:lnTo>
                    <a:lnTo>
                      <a:pt x="270" y="51"/>
                    </a:lnTo>
                    <a:lnTo>
                      <a:pt x="271" y="51"/>
                    </a:lnTo>
                    <a:lnTo>
                      <a:pt x="273" y="50"/>
                    </a:lnTo>
                    <a:lnTo>
                      <a:pt x="274" y="50"/>
                    </a:lnTo>
                    <a:lnTo>
                      <a:pt x="276" y="50"/>
                    </a:lnTo>
                    <a:lnTo>
                      <a:pt x="278" y="50"/>
                    </a:lnTo>
                    <a:lnTo>
                      <a:pt x="279" y="50"/>
                    </a:lnTo>
                    <a:lnTo>
                      <a:pt x="280" y="50"/>
                    </a:lnTo>
                    <a:lnTo>
                      <a:pt x="282" y="50"/>
                    </a:lnTo>
                    <a:lnTo>
                      <a:pt x="284" y="50"/>
                    </a:lnTo>
                    <a:lnTo>
                      <a:pt x="285" y="51"/>
                    </a:lnTo>
                    <a:lnTo>
                      <a:pt x="286" y="51"/>
                    </a:lnTo>
                    <a:lnTo>
                      <a:pt x="288" y="51"/>
                    </a:lnTo>
                    <a:lnTo>
                      <a:pt x="290" y="52"/>
                    </a:lnTo>
                    <a:lnTo>
                      <a:pt x="291" y="52"/>
                    </a:lnTo>
                    <a:lnTo>
                      <a:pt x="293" y="53"/>
                    </a:lnTo>
                    <a:lnTo>
                      <a:pt x="294" y="53"/>
                    </a:lnTo>
                    <a:lnTo>
                      <a:pt x="296" y="54"/>
                    </a:lnTo>
                    <a:lnTo>
                      <a:pt x="297" y="54"/>
                    </a:lnTo>
                    <a:lnTo>
                      <a:pt x="299" y="55"/>
                    </a:lnTo>
                    <a:lnTo>
                      <a:pt x="300" y="55"/>
                    </a:lnTo>
                    <a:lnTo>
                      <a:pt x="302" y="55"/>
                    </a:lnTo>
                    <a:lnTo>
                      <a:pt x="303" y="56"/>
                    </a:lnTo>
                    <a:lnTo>
                      <a:pt x="305" y="56"/>
                    </a:lnTo>
                    <a:lnTo>
                      <a:pt x="307" y="57"/>
                    </a:lnTo>
                    <a:lnTo>
                      <a:pt x="308" y="57"/>
                    </a:lnTo>
                    <a:lnTo>
                      <a:pt x="309" y="57"/>
                    </a:lnTo>
                    <a:lnTo>
                      <a:pt x="311" y="57"/>
                    </a:lnTo>
                    <a:lnTo>
                      <a:pt x="313" y="57"/>
                    </a:lnTo>
                    <a:lnTo>
                      <a:pt x="314" y="57"/>
                    </a:lnTo>
                    <a:lnTo>
                      <a:pt x="315" y="57"/>
                    </a:lnTo>
                    <a:lnTo>
                      <a:pt x="317" y="57"/>
                    </a:lnTo>
                    <a:lnTo>
                      <a:pt x="319" y="56"/>
                    </a:lnTo>
                    <a:lnTo>
                      <a:pt x="320" y="56"/>
                    </a:lnTo>
                    <a:lnTo>
                      <a:pt x="322" y="55"/>
                    </a:lnTo>
                    <a:lnTo>
                      <a:pt x="323" y="55"/>
                    </a:lnTo>
                    <a:lnTo>
                      <a:pt x="325" y="54"/>
                    </a:lnTo>
                    <a:lnTo>
                      <a:pt x="326" y="54"/>
                    </a:lnTo>
                    <a:lnTo>
                      <a:pt x="328" y="53"/>
                    </a:lnTo>
                    <a:lnTo>
                      <a:pt x="329" y="52"/>
                    </a:lnTo>
                    <a:lnTo>
                      <a:pt x="331" y="52"/>
                    </a:lnTo>
                    <a:lnTo>
                      <a:pt x="332" y="51"/>
                    </a:lnTo>
                    <a:lnTo>
                      <a:pt x="334" y="50"/>
                    </a:lnTo>
                    <a:lnTo>
                      <a:pt x="335" y="50"/>
                    </a:lnTo>
                    <a:lnTo>
                      <a:pt x="337" y="49"/>
                    </a:lnTo>
                    <a:lnTo>
                      <a:pt x="338" y="48"/>
                    </a:lnTo>
                    <a:lnTo>
                      <a:pt x="340" y="48"/>
                    </a:lnTo>
                    <a:lnTo>
                      <a:pt x="341" y="47"/>
                    </a:lnTo>
                    <a:lnTo>
                      <a:pt x="343" y="47"/>
                    </a:lnTo>
                    <a:lnTo>
                      <a:pt x="344" y="47"/>
                    </a:lnTo>
                    <a:lnTo>
                      <a:pt x="346" y="46"/>
                    </a:lnTo>
                    <a:lnTo>
                      <a:pt x="347" y="46"/>
                    </a:lnTo>
                    <a:lnTo>
                      <a:pt x="349" y="46"/>
                    </a:lnTo>
                    <a:lnTo>
                      <a:pt x="351" y="46"/>
                    </a:lnTo>
                    <a:lnTo>
                      <a:pt x="352" y="46"/>
                    </a:lnTo>
                    <a:lnTo>
                      <a:pt x="353" y="45"/>
                    </a:lnTo>
                    <a:lnTo>
                      <a:pt x="355" y="45"/>
                    </a:lnTo>
                    <a:lnTo>
                      <a:pt x="357" y="46"/>
                    </a:lnTo>
                    <a:lnTo>
                      <a:pt x="358" y="46"/>
                    </a:lnTo>
                    <a:lnTo>
                      <a:pt x="359" y="46"/>
                    </a:lnTo>
                    <a:lnTo>
                      <a:pt x="361" y="46"/>
                    </a:lnTo>
                    <a:lnTo>
                      <a:pt x="363" y="46"/>
                    </a:lnTo>
                    <a:lnTo>
                      <a:pt x="364" y="46"/>
                    </a:lnTo>
                    <a:lnTo>
                      <a:pt x="366" y="46"/>
                    </a:lnTo>
                    <a:lnTo>
                      <a:pt x="367" y="46"/>
                    </a:lnTo>
                    <a:lnTo>
                      <a:pt x="369" y="46"/>
                    </a:lnTo>
                    <a:lnTo>
                      <a:pt x="370" y="46"/>
                    </a:lnTo>
                    <a:lnTo>
                      <a:pt x="372" y="46"/>
                    </a:lnTo>
                    <a:lnTo>
                      <a:pt x="373" y="46"/>
                    </a:lnTo>
                    <a:lnTo>
                      <a:pt x="375" y="46"/>
                    </a:lnTo>
                    <a:lnTo>
                      <a:pt x="376" y="46"/>
                    </a:lnTo>
                    <a:lnTo>
                      <a:pt x="378" y="46"/>
                    </a:lnTo>
                    <a:lnTo>
                      <a:pt x="380" y="45"/>
                    </a:lnTo>
                    <a:lnTo>
                      <a:pt x="381" y="45"/>
                    </a:lnTo>
                    <a:lnTo>
                      <a:pt x="382" y="44"/>
                    </a:lnTo>
                    <a:lnTo>
                      <a:pt x="384" y="43"/>
                    </a:lnTo>
                    <a:lnTo>
                      <a:pt x="386" y="43"/>
                    </a:lnTo>
                    <a:lnTo>
                      <a:pt x="387" y="42"/>
                    </a:lnTo>
                    <a:lnTo>
                      <a:pt x="388" y="41"/>
                    </a:lnTo>
                    <a:lnTo>
                      <a:pt x="390" y="40"/>
                    </a:lnTo>
                    <a:lnTo>
                      <a:pt x="392" y="39"/>
                    </a:lnTo>
                    <a:lnTo>
                      <a:pt x="393" y="38"/>
                    </a:lnTo>
                    <a:lnTo>
                      <a:pt x="395" y="37"/>
                    </a:lnTo>
                    <a:lnTo>
                      <a:pt x="396" y="36"/>
                    </a:lnTo>
                    <a:lnTo>
                      <a:pt x="398" y="35"/>
                    </a:lnTo>
                    <a:lnTo>
                      <a:pt x="399" y="35"/>
                    </a:lnTo>
                    <a:lnTo>
                      <a:pt x="401" y="34"/>
                    </a:lnTo>
                    <a:lnTo>
                      <a:pt x="402" y="33"/>
                    </a:lnTo>
                    <a:lnTo>
                      <a:pt x="404" y="32"/>
                    </a:lnTo>
                    <a:lnTo>
                      <a:pt x="405" y="31"/>
                    </a:lnTo>
                    <a:lnTo>
                      <a:pt x="407" y="31"/>
                    </a:lnTo>
                    <a:lnTo>
                      <a:pt x="408" y="30"/>
                    </a:lnTo>
                    <a:lnTo>
                      <a:pt x="410" y="30"/>
                    </a:lnTo>
                    <a:lnTo>
                      <a:pt x="411" y="29"/>
                    </a:lnTo>
                    <a:lnTo>
                      <a:pt x="413" y="29"/>
                    </a:lnTo>
                    <a:lnTo>
                      <a:pt x="414" y="29"/>
                    </a:lnTo>
                    <a:lnTo>
                      <a:pt x="416" y="29"/>
                    </a:lnTo>
                    <a:lnTo>
                      <a:pt x="417" y="29"/>
                    </a:lnTo>
                    <a:lnTo>
                      <a:pt x="419" y="29"/>
                    </a:lnTo>
                    <a:lnTo>
                      <a:pt x="420" y="29"/>
                    </a:lnTo>
                    <a:lnTo>
                      <a:pt x="422" y="30"/>
                    </a:lnTo>
                    <a:lnTo>
                      <a:pt x="424" y="30"/>
                    </a:lnTo>
                    <a:lnTo>
                      <a:pt x="425" y="31"/>
                    </a:lnTo>
                    <a:lnTo>
                      <a:pt x="426" y="32"/>
                    </a:lnTo>
                    <a:lnTo>
                      <a:pt x="428" y="33"/>
                    </a:lnTo>
                    <a:lnTo>
                      <a:pt x="430" y="33"/>
                    </a:lnTo>
                    <a:lnTo>
                      <a:pt x="431" y="34"/>
                    </a:lnTo>
                    <a:lnTo>
                      <a:pt x="433" y="35"/>
                    </a:lnTo>
                    <a:lnTo>
                      <a:pt x="434" y="36"/>
                    </a:lnTo>
                    <a:lnTo>
                      <a:pt x="436" y="37"/>
                    </a:lnTo>
                    <a:lnTo>
                      <a:pt x="437" y="38"/>
                    </a:lnTo>
                    <a:lnTo>
                      <a:pt x="439" y="39"/>
                    </a:lnTo>
                    <a:lnTo>
                      <a:pt x="440" y="40"/>
                    </a:lnTo>
                    <a:lnTo>
                      <a:pt x="442" y="41"/>
                    </a:lnTo>
                    <a:lnTo>
                      <a:pt x="443" y="42"/>
                    </a:lnTo>
                    <a:lnTo>
                      <a:pt x="445" y="43"/>
                    </a:lnTo>
                    <a:lnTo>
                      <a:pt x="446" y="44"/>
                    </a:lnTo>
                    <a:lnTo>
                      <a:pt x="448" y="45"/>
                    </a:lnTo>
                    <a:lnTo>
                      <a:pt x="449" y="46"/>
                    </a:lnTo>
                    <a:lnTo>
                      <a:pt x="451" y="47"/>
                    </a:lnTo>
                    <a:lnTo>
                      <a:pt x="453" y="47"/>
                    </a:lnTo>
                    <a:lnTo>
                      <a:pt x="454" y="48"/>
                    </a:lnTo>
                    <a:lnTo>
                      <a:pt x="455" y="48"/>
                    </a:lnTo>
                    <a:lnTo>
                      <a:pt x="457" y="49"/>
                    </a:lnTo>
                    <a:lnTo>
                      <a:pt x="459" y="49"/>
                    </a:lnTo>
                    <a:lnTo>
                      <a:pt x="460" y="50"/>
                    </a:lnTo>
                    <a:lnTo>
                      <a:pt x="461" y="50"/>
                    </a:lnTo>
                    <a:lnTo>
                      <a:pt x="463" y="50"/>
                    </a:lnTo>
                    <a:lnTo>
                      <a:pt x="465" y="51"/>
                    </a:lnTo>
                    <a:lnTo>
                      <a:pt x="466" y="51"/>
                    </a:lnTo>
                    <a:lnTo>
                      <a:pt x="468" y="51"/>
                    </a:lnTo>
                    <a:lnTo>
                      <a:pt x="469" y="51"/>
                    </a:lnTo>
                    <a:lnTo>
                      <a:pt x="470" y="51"/>
                    </a:lnTo>
                    <a:lnTo>
                      <a:pt x="472" y="51"/>
                    </a:lnTo>
                    <a:lnTo>
                      <a:pt x="474" y="51"/>
                    </a:lnTo>
                    <a:lnTo>
                      <a:pt x="475" y="50"/>
                    </a:lnTo>
                    <a:lnTo>
                      <a:pt x="477" y="50"/>
                    </a:lnTo>
                    <a:lnTo>
                      <a:pt x="478" y="50"/>
                    </a:lnTo>
                    <a:lnTo>
                      <a:pt x="480" y="49"/>
                    </a:lnTo>
                    <a:lnTo>
                      <a:pt x="481" y="49"/>
                    </a:lnTo>
                    <a:lnTo>
                      <a:pt x="483" y="49"/>
                    </a:lnTo>
                    <a:lnTo>
                      <a:pt x="484" y="48"/>
                    </a:lnTo>
                    <a:lnTo>
                      <a:pt x="486" y="48"/>
                    </a:lnTo>
                    <a:lnTo>
                      <a:pt x="487" y="48"/>
                    </a:lnTo>
                    <a:lnTo>
                      <a:pt x="489" y="48"/>
                    </a:lnTo>
                    <a:lnTo>
                      <a:pt x="490" y="47"/>
                    </a:lnTo>
                    <a:lnTo>
                      <a:pt x="492" y="47"/>
                    </a:lnTo>
                    <a:lnTo>
                      <a:pt x="493" y="47"/>
                    </a:lnTo>
                    <a:lnTo>
                      <a:pt x="495" y="46"/>
                    </a:lnTo>
                    <a:lnTo>
                      <a:pt x="497" y="46"/>
                    </a:lnTo>
                    <a:lnTo>
                      <a:pt x="498" y="46"/>
                    </a:lnTo>
                    <a:lnTo>
                      <a:pt x="499" y="46"/>
                    </a:lnTo>
                    <a:lnTo>
                      <a:pt x="501" y="46"/>
                    </a:lnTo>
                    <a:lnTo>
                      <a:pt x="503" y="45"/>
                    </a:lnTo>
                    <a:lnTo>
                      <a:pt x="504" y="45"/>
                    </a:lnTo>
                    <a:lnTo>
                      <a:pt x="506" y="45"/>
                    </a:lnTo>
                    <a:lnTo>
                      <a:pt x="507" y="45"/>
                    </a:lnTo>
                    <a:lnTo>
                      <a:pt x="509" y="45"/>
                    </a:lnTo>
                    <a:lnTo>
                      <a:pt x="510" y="45"/>
                    </a:lnTo>
                    <a:lnTo>
                      <a:pt x="512" y="45"/>
                    </a:lnTo>
                    <a:lnTo>
                      <a:pt x="513" y="45"/>
                    </a:lnTo>
                    <a:lnTo>
                      <a:pt x="515" y="45"/>
                    </a:lnTo>
                    <a:lnTo>
                      <a:pt x="516" y="45"/>
                    </a:lnTo>
                    <a:lnTo>
                      <a:pt x="518" y="45"/>
                    </a:lnTo>
                    <a:lnTo>
                      <a:pt x="519" y="46"/>
                    </a:lnTo>
                    <a:lnTo>
                      <a:pt x="521" y="46"/>
                    </a:lnTo>
                    <a:lnTo>
                      <a:pt x="522" y="46"/>
                    </a:lnTo>
                    <a:lnTo>
                      <a:pt x="524" y="46"/>
                    </a:lnTo>
                    <a:lnTo>
                      <a:pt x="526" y="47"/>
                    </a:lnTo>
                    <a:lnTo>
                      <a:pt x="527" y="47"/>
                    </a:lnTo>
                    <a:lnTo>
                      <a:pt x="528" y="47"/>
                    </a:lnTo>
                    <a:lnTo>
                      <a:pt x="530" y="48"/>
                    </a:lnTo>
                    <a:lnTo>
                      <a:pt x="532" y="48"/>
                    </a:lnTo>
                    <a:lnTo>
                      <a:pt x="533" y="48"/>
                    </a:lnTo>
                    <a:lnTo>
                      <a:pt x="535" y="49"/>
                    </a:lnTo>
                    <a:lnTo>
                      <a:pt x="536" y="49"/>
                    </a:lnTo>
                    <a:lnTo>
                      <a:pt x="537" y="50"/>
                    </a:lnTo>
                    <a:lnTo>
                      <a:pt x="539" y="50"/>
                    </a:lnTo>
                    <a:lnTo>
                      <a:pt x="541" y="51"/>
                    </a:lnTo>
                    <a:lnTo>
                      <a:pt x="542" y="51"/>
                    </a:lnTo>
                    <a:lnTo>
                      <a:pt x="543" y="52"/>
                    </a:lnTo>
                    <a:lnTo>
                      <a:pt x="545" y="52"/>
                    </a:lnTo>
                    <a:lnTo>
                      <a:pt x="547" y="52"/>
                    </a:lnTo>
                    <a:lnTo>
                      <a:pt x="548" y="53"/>
                    </a:lnTo>
                    <a:lnTo>
                      <a:pt x="550" y="53"/>
                    </a:lnTo>
                    <a:lnTo>
                      <a:pt x="551" y="54"/>
                    </a:lnTo>
                    <a:lnTo>
                      <a:pt x="553" y="54"/>
                    </a:lnTo>
                    <a:lnTo>
                      <a:pt x="554" y="54"/>
                    </a:lnTo>
                    <a:lnTo>
                      <a:pt x="556" y="55"/>
                    </a:lnTo>
                    <a:lnTo>
                      <a:pt x="557" y="55"/>
                    </a:lnTo>
                    <a:lnTo>
                      <a:pt x="559" y="55"/>
                    </a:lnTo>
                    <a:lnTo>
                      <a:pt x="560" y="55"/>
                    </a:lnTo>
                    <a:lnTo>
                      <a:pt x="562" y="55"/>
                    </a:lnTo>
                    <a:lnTo>
                      <a:pt x="564" y="56"/>
                    </a:lnTo>
                    <a:lnTo>
                      <a:pt x="565" y="56"/>
                    </a:lnTo>
                    <a:lnTo>
                      <a:pt x="566" y="56"/>
                    </a:lnTo>
                    <a:lnTo>
                      <a:pt x="568" y="56"/>
                    </a:lnTo>
                    <a:lnTo>
                      <a:pt x="570" y="56"/>
                    </a:lnTo>
                    <a:lnTo>
                      <a:pt x="571" y="56"/>
                    </a:lnTo>
                    <a:lnTo>
                      <a:pt x="572" y="55"/>
                    </a:lnTo>
                    <a:lnTo>
                      <a:pt x="574" y="55"/>
                    </a:lnTo>
                    <a:lnTo>
                      <a:pt x="576" y="55"/>
                    </a:lnTo>
                    <a:lnTo>
                      <a:pt x="577" y="55"/>
                    </a:lnTo>
                    <a:lnTo>
                      <a:pt x="579" y="55"/>
                    </a:lnTo>
                    <a:lnTo>
                      <a:pt x="580" y="54"/>
                    </a:lnTo>
                    <a:lnTo>
                      <a:pt x="582" y="54"/>
                    </a:lnTo>
                    <a:lnTo>
                      <a:pt x="583" y="54"/>
                    </a:lnTo>
                    <a:lnTo>
                      <a:pt x="585" y="54"/>
                    </a:lnTo>
                    <a:lnTo>
                      <a:pt x="586" y="53"/>
                    </a:lnTo>
                    <a:lnTo>
                      <a:pt x="588" y="53"/>
                    </a:lnTo>
                    <a:lnTo>
                      <a:pt x="589" y="53"/>
                    </a:lnTo>
                    <a:lnTo>
                      <a:pt x="591" y="52"/>
                    </a:lnTo>
                    <a:lnTo>
                      <a:pt x="592" y="52"/>
                    </a:lnTo>
                    <a:lnTo>
                      <a:pt x="594" y="52"/>
                    </a:lnTo>
                    <a:lnTo>
                      <a:pt x="595" y="51"/>
                    </a:lnTo>
                    <a:lnTo>
                      <a:pt x="597" y="51"/>
                    </a:lnTo>
                    <a:lnTo>
                      <a:pt x="599" y="51"/>
                    </a:lnTo>
                    <a:lnTo>
                      <a:pt x="600" y="50"/>
                    </a:lnTo>
                    <a:lnTo>
                      <a:pt x="601" y="50"/>
                    </a:lnTo>
                    <a:lnTo>
                      <a:pt x="603" y="50"/>
                    </a:lnTo>
                    <a:lnTo>
                      <a:pt x="604" y="49"/>
                    </a:lnTo>
                    <a:lnTo>
                      <a:pt x="606" y="49"/>
                    </a:lnTo>
                    <a:lnTo>
                      <a:pt x="608" y="49"/>
                    </a:lnTo>
                    <a:lnTo>
                      <a:pt x="609" y="49"/>
                    </a:lnTo>
                    <a:lnTo>
                      <a:pt x="610" y="49"/>
                    </a:lnTo>
                    <a:lnTo>
                      <a:pt x="612" y="49"/>
                    </a:lnTo>
                    <a:lnTo>
                      <a:pt x="614" y="48"/>
                    </a:lnTo>
                    <a:lnTo>
                      <a:pt x="615" y="48"/>
                    </a:lnTo>
                    <a:lnTo>
                      <a:pt x="616" y="48"/>
                    </a:lnTo>
                    <a:lnTo>
                      <a:pt x="618" y="48"/>
                    </a:lnTo>
                    <a:lnTo>
                      <a:pt x="620" y="48"/>
                    </a:lnTo>
                    <a:lnTo>
                      <a:pt x="621" y="48"/>
                    </a:lnTo>
                    <a:lnTo>
                      <a:pt x="623" y="48"/>
                    </a:lnTo>
                    <a:lnTo>
                      <a:pt x="624" y="48"/>
                    </a:lnTo>
                    <a:lnTo>
                      <a:pt x="626" y="48"/>
                    </a:lnTo>
                    <a:lnTo>
                      <a:pt x="627" y="47"/>
                    </a:lnTo>
                    <a:lnTo>
                      <a:pt x="629" y="47"/>
                    </a:lnTo>
                    <a:lnTo>
                      <a:pt x="630" y="47"/>
                    </a:lnTo>
                    <a:lnTo>
                      <a:pt x="632" y="47"/>
                    </a:lnTo>
                    <a:lnTo>
                      <a:pt x="633" y="47"/>
                    </a:lnTo>
                    <a:lnTo>
                      <a:pt x="635" y="47"/>
                    </a:lnTo>
                    <a:lnTo>
                      <a:pt x="637" y="46"/>
                    </a:lnTo>
                    <a:lnTo>
                      <a:pt x="638" y="46"/>
                    </a:lnTo>
                    <a:lnTo>
                      <a:pt x="639" y="46"/>
                    </a:lnTo>
                    <a:lnTo>
                      <a:pt x="641" y="46"/>
                    </a:lnTo>
                    <a:lnTo>
                      <a:pt x="643" y="46"/>
                    </a:lnTo>
                    <a:lnTo>
                      <a:pt x="644" y="46"/>
                    </a:lnTo>
                    <a:lnTo>
                      <a:pt x="645" y="46"/>
                    </a:lnTo>
                    <a:lnTo>
                      <a:pt x="647" y="46"/>
                    </a:lnTo>
                    <a:lnTo>
                      <a:pt x="649" y="46"/>
                    </a:lnTo>
                    <a:lnTo>
                      <a:pt x="650" y="46"/>
                    </a:lnTo>
                    <a:lnTo>
                      <a:pt x="652" y="46"/>
                    </a:lnTo>
                    <a:lnTo>
                      <a:pt x="653" y="46"/>
                    </a:lnTo>
                    <a:lnTo>
                      <a:pt x="655" y="46"/>
                    </a:lnTo>
                    <a:lnTo>
                      <a:pt x="656" y="46"/>
                    </a:lnTo>
                    <a:lnTo>
                      <a:pt x="658" y="46"/>
                    </a:lnTo>
                    <a:lnTo>
                      <a:pt x="659" y="46"/>
                    </a:lnTo>
                    <a:lnTo>
                      <a:pt x="661" y="47"/>
                    </a:lnTo>
                    <a:lnTo>
                      <a:pt x="662" y="47"/>
                    </a:lnTo>
                    <a:lnTo>
                      <a:pt x="664" y="47"/>
                    </a:lnTo>
                    <a:lnTo>
                      <a:pt x="666" y="48"/>
                    </a:lnTo>
                    <a:lnTo>
                      <a:pt x="667" y="48"/>
                    </a:lnTo>
                    <a:lnTo>
                      <a:pt x="668" y="48"/>
                    </a:lnTo>
                    <a:lnTo>
                      <a:pt x="670" y="49"/>
                    </a:lnTo>
                    <a:lnTo>
                      <a:pt x="671" y="49"/>
                    </a:lnTo>
                    <a:lnTo>
                      <a:pt x="673" y="50"/>
                    </a:lnTo>
                    <a:lnTo>
                      <a:pt x="674" y="51"/>
                    </a:lnTo>
                    <a:lnTo>
                      <a:pt x="676" y="51"/>
                    </a:lnTo>
                    <a:lnTo>
                      <a:pt x="677" y="51"/>
                    </a:lnTo>
                    <a:lnTo>
                      <a:pt x="679" y="52"/>
                    </a:lnTo>
                    <a:lnTo>
                      <a:pt x="681" y="52"/>
                    </a:lnTo>
                    <a:lnTo>
                      <a:pt x="682" y="52"/>
                    </a:lnTo>
                    <a:lnTo>
                      <a:pt x="683" y="52"/>
                    </a:lnTo>
                    <a:lnTo>
                      <a:pt x="685" y="52"/>
                    </a:lnTo>
                    <a:lnTo>
                      <a:pt x="687" y="52"/>
                    </a:lnTo>
                    <a:lnTo>
                      <a:pt x="688" y="52"/>
                    </a:lnTo>
                    <a:lnTo>
                      <a:pt x="690" y="52"/>
                    </a:lnTo>
                    <a:lnTo>
                      <a:pt x="691" y="51"/>
                    </a:lnTo>
                    <a:lnTo>
                      <a:pt x="693" y="51"/>
                    </a:lnTo>
                    <a:lnTo>
                      <a:pt x="694" y="50"/>
                    </a:lnTo>
                    <a:lnTo>
                      <a:pt x="696" y="49"/>
                    </a:lnTo>
                    <a:lnTo>
                      <a:pt x="697" y="49"/>
                    </a:lnTo>
                    <a:lnTo>
                      <a:pt x="699" y="48"/>
                    </a:lnTo>
                    <a:lnTo>
                      <a:pt x="700" y="47"/>
                    </a:lnTo>
                    <a:lnTo>
                      <a:pt x="702" y="46"/>
                    </a:lnTo>
                    <a:lnTo>
                      <a:pt x="703" y="45"/>
                    </a:lnTo>
                    <a:lnTo>
                      <a:pt x="705" y="44"/>
                    </a:lnTo>
                    <a:lnTo>
                      <a:pt x="706" y="43"/>
                    </a:lnTo>
                    <a:lnTo>
                      <a:pt x="708" y="42"/>
                    </a:lnTo>
                    <a:lnTo>
                      <a:pt x="710" y="41"/>
                    </a:lnTo>
                    <a:lnTo>
                      <a:pt x="711" y="40"/>
                    </a:lnTo>
                    <a:lnTo>
                      <a:pt x="712" y="39"/>
                    </a:lnTo>
                    <a:lnTo>
                      <a:pt x="714" y="37"/>
                    </a:lnTo>
                    <a:lnTo>
                      <a:pt x="716" y="36"/>
                    </a:lnTo>
                    <a:lnTo>
                      <a:pt x="717" y="35"/>
                    </a:lnTo>
                    <a:lnTo>
                      <a:pt x="718" y="35"/>
                    </a:lnTo>
                    <a:lnTo>
                      <a:pt x="720" y="34"/>
                    </a:lnTo>
                    <a:lnTo>
                      <a:pt x="722" y="33"/>
                    </a:lnTo>
                    <a:lnTo>
                      <a:pt x="723" y="33"/>
                    </a:lnTo>
                    <a:lnTo>
                      <a:pt x="725" y="32"/>
                    </a:lnTo>
                    <a:lnTo>
                      <a:pt x="726" y="32"/>
                    </a:lnTo>
                    <a:lnTo>
                      <a:pt x="728" y="32"/>
                    </a:lnTo>
                    <a:lnTo>
                      <a:pt x="729" y="32"/>
                    </a:lnTo>
                    <a:lnTo>
                      <a:pt x="731" y="32"/>
                    </a:lnTo>
                    <a:lnTo>
                      <a:pt x="732" y="32"/>
                    </a:lnTo>
                    <a:lnTo>
                      <a:pt x="734" y="32"/>
                    </a:lnTo>
                    <a:lnTo>
                      <a:pt x="735" y="32"/>
                    </a:lnTo>
                    <a:lnTo>
                      <a:pt x="737" y="32"/>
                    </a:lnTo>
                    <a:lnTo>
                      <a:pt x="738" y="33"/>
                    </a:lnTo>
                    <a:lnTo>
                      <a:pt x="740" y="33"/>
                    </a:lnTo>
                    <a:lnTo>
                      <a:pt x="741" y="34"/>
                    </a:lnTo>
                    <a:lnTo>
                      <a:pt x="743" y="34"/>
                    </a:lnTo>
                    <a:lnTo>
                      <a:pt x="744" y="35"/>
                    </a:lnTo>
                    <a:lnTo>
                      <a:pt x="746" y="35"/>
                    </a:lnTo>
                    <a:lnTo>
                      <a:pt x="747" y="36"/>
                    </a:lnTo>
                    <a:lnTo>
                      <a:pt x="749" y="36"/>
                    </a:lnTo>
                    <a:lnTo>
                      <a:pt x="750" y="37"/>
                    </a:lnTo>
                    <a:lnTo>
                      <a:pt x="752" y="37"/>
                    </a:lnTo>
                    <a:lnTo>
                      <a:pt x="754" y="38"/>
                    </a:lnTo>
                    <a:lnTo>
                      <a:pt x="755" y="39"/>
                    </a:lnTo>
                    <a:lnTo>
                      <a:pt x="756" y="39"/>
                    </a:lnTo>
                    <a:lnTo>
                      <a:pt x="758" y="39"/>
                    </a:lnTo>
                    <a:lnTo>
                      <a:pt x="760" y="40"/>
                    </a:lnTo>
                    <a:lnTo>
                      <a:pt x="761" y="40"/>
                    </a:lnTo>
                    <a:lnTo>
                      <a:pt x="763" y="40"/>
                    </a:lnTo>
                    <a:lnTo>
                      <a:pt x="764" y="41"/>
                    </a:lnTo>
                    <a:lnTo>
                      <a:pt x="766" y="41"/>
                    </a:lnTo>
                    <a:lnTo>
                      <a:pt x="767" y="41"/>
                    </a:lnTo>
                    <a:lnTo>
                      <a:pt x="769" y="41"/>
                    </a:lnTo>
                    <a:lnTo>
                      <a:pt x="770" y="41"/>
                    </a:lnTo>
                    <a:lnTo>
                      <a:pt x="772" y="42"/>
                    </a:lnTo>
                    <a:lnTo>
                      <a:pt x="773" y="42"/>
                    </a:lnTo>
                    <a:lnTo>
                      <a:pt x="775" y="42"/>
                    </a:lnTo>
                    <a:lnTo>
                      <a:pt x="776" y="42"/>
                    </a:lnTo>
                    <a:lnTo>
                      <a:pt x="778" y="42"/>
                    </a:lnTo>
                    <a:lnTo>
                      <a:pt x="779" y="42"/>
                    </a:lnTo>
                    <a:lnTo>
                      <a:pt x="781" y="42"/>
                    </a:lnTo>
                    <a:lnTo>
                      <a:pt x="783" y="43"/>
                    </a:lnTo>
                    <a:lnTo>
                      <a:pt x="784" y="43"/>
                    </a:lnTo>
                    <a:lnTo>
                      <a:pt x="785" y="43"/>
                    </a:lnTo>
                    <a:lnTo>
                      <a:pt x="787" y="43"/>
                    </a:lnTo>
                    <a:lnTo>
                      <a:pt x="789" y="43"/>
                    </a:lnTo>
                    <a:lnTo>
                      <a:pt x="790" y="44"/>
                    </a:lnTo>
                    <a:lnTo>
                      <a:pt x="792" y="44"/>
                    </a:lnTo>
                    <a:lnTo>
                      <a:pt x="793" y="44"/>
                    </a:lnTo>
                    <a:lnTo>
                      <a:pt x="795" y="45"/>
                    </a:lnTo>
                    <a:lnTo>
                      <a:pt x="796" y="45"/>
                    </a:lnTo>
                    <a:lnTo>
                      <a:pt x="798" y="45"/>
                    </a:lnTo>
                    <a:lnTo>
                      <a:pt x="799" y="45"/>
                    </a:lnTo>
                    <a:lnTo>
                      <a:pt x="801" y="45"/>
                    </a:lnTo>
                    <a:lnTo>
                      <a:pt x="802" y="45"/>
                    </a:lnTo>
                    <a:lnTo>
                      <a:pt x="804" y="45"/>
                    </a:lnTo>
                    <a:lnTo>
                      <a:pt x="805" y="45"/>
                    </a:lnTo>
                    <a:lnTo>
                      <a:pt x="807" y="45"/>
                    </a:lnTo>
                    <a:lnTo>
                      <a:pt x="808" y="45"/>
                    </a:lnTo>
                    <a:lnTo>
                      <a:pt x="810" y="45"/>
                    </a:lnTo>
                    <a:lnTo>
                      <a:pt x="811" y="45"/>
                    </a:lnTo>
                    <a:lnTo>
                      <a:pt x="813" y="45"/>
                    </a:lnTo>
                    <a:lnTo>
                      <a:pt x="814" y="45"/>
                    </a:lnTo>
                    <a:lnTo>
                      <a:pt x="816" y="45"/>
                    </a:lnTo>
                    <a:lnTo>
                      <a:pt x="817" y="45"/>
                    </a:lnTo>
                    <a:lnTo>
                      <a:pt x="819" y="45"/>
                    </a:lnTo>
                    <a:lnTo>
                      <a:pt x="820" y="44"/>
                    </a:lnTo>
                    <a:lnTo>
                      <a:pt x="822" y="44"/>
                    </a:lnTo>
                    <a:lnTo>
                      <a:pt x="823" y="44"/>
                    </a:lnTo>
                    <a:lnTo>
                      <a:pt x="825" y="44"/>
                    </a:lnTo>
                    <a:lnTo>
                      <a:pt x="827" y="44"/>
                    </a:lnTo>
                    <a:lnTo>
                      <a:pt x="828" y="44"/>
                    </a:lnTo>
                    <a:lnTo>
                      <a:pt x="829" y="44"/>
                    </a:lnTo>
                    <a:lnTo>
                      <a:pt x="831" y="44"/>
                    </a:lnTo>
                    <a:lnTo>
                      <a:pt x="833" y="45"/>
                    </a:lnTo>
                    <a:lnTo>
                      <a:pt x="834" y="45"/>
                    </a:lnTo>
                    <a:lnTo>
                      <a:pt x="836" y="46"/>
                    </a:lnTo>
                    <a:lnTo>
                      <a:pt x="837" y="46"/>
                    </a:lnTo>
                    <a:lnTo>
                      <a:pt x="839" y="47"/>
                    </a:lnTo>
                    <a:lnTo>
                      <a:pt x="840" y="47"/>
                    </a:lnTo>
                    <a:lnTo>
                      <a:pt x="842" y="48"/>
                    </a:lnTo>
                    <a:lnTo>
                      <a:pt x="843" y="49"/>
                    </a:lnTo>
                    <a:lnTo>
                      <a:pt x="845" y="49"/>
                    </a:lnTo>
                    <a:lnTo>
                      <a:pt x="846" y="51"/>
                    </a:lnTo>
                    <a:lnTo>
                      <a:pt x="848" y="51"/>
                    </a:lnTo>
                    <a:lnTo>
                      <a:pt x="849" y="52"/>
                    </a:lnTo>
                    <a:lnTo>
                      <a:pt x="851" y="53"/>
                    </a:lnTo>
                    <a:lnTo>
                      <a:pt x="852" y="54"/>
                    </a:lnTo>
                    <a:lnTo>
                      <a:pt x="854" y="54"/>
                    </a:lnTo>
                    <a:lnTo>
                      <a:pt x="856" y="55"/>
                    </a:lnTo>
                    <a:lnTo>
                      <a:pt x="857" y="55"/>
                    </a:lnTo>
                    <a:lnTo>
                      <a:pt x="858" y="55"/>
                    </a:lnTo>
                    <a:lnTo>
                      <a:pt x="860" y="56"/>
                    </a:lnTo>
                    <a:lnTo>
                      <a:pt x="862" y="56"/>
                    </a:lnTo>
                    <a:lnTo>
                      <a:pt x="863" y="55"/>
                    </a:lnTo>
                    <a:lnTo>
                      <a:pt x="865" y="55"/>
                    </a:lnTo>
                    <a:lnTo>
                      <a:pt x="866" y="54"/>
                    </a:lnTo>
                    <a:lnTo>
                      <a:pt x="868" y="53"/>
                    </a:lnTo>
                    <a:lnTo>
                      <a:pt x="869" y="52"/>
                    </a:lnTo>
                    <a:lnTo>
                      <a:pt x="871" y="51"/>
                    </a:lnTo>
                    <a:lnTo>
                      <a:pt x="872" y="49"/>
                    </a:lnTo>
                    <a:lnTo>
                      <a:pt x="874" y="47"/>
                    </a:lnTo>
                    <a:lnTo>
                      <a:pt x="875" y="46"/>
                    </a:lnTo>
                    <a:lnTo>
                      <a:pt x="877" y="43"/>
                    </a:lnTo>
                    <a:lnTo>
                      <a:pt x="878" y="41"/>
                    </a:lnTo>
                    <a:lnTo>
                      <a:pt x="880" y="39"/>
                    </a:lnTo>
                    <a:lnTo>
                      <a:pt x="881" y="36"/>
                    </a:lnTo>
                    <a:lnTo>
                      <a:pt x="883" y="33"/>
                    </a:lnTo>
                    <a:lnTo>
                      <a:pt x="884" y="31"/>
                    </a:lnTo>
                    <a:lnTo>
                      <a:pt x="886" y="28"/>
                    </a:lnTo>
                    <a:lnTo>
                      <a:pt x="887" y="25"/>
                    </a:lnTo>
                    <a:lnTo>
                      <a:pt x="889" y="22"/>
                    </a:lnTo>
                    <a:lnTo>
                      <a:pt x="890" y="20"/>
                    </a:lnTo>
                    <a:lnTo>
                      <a:pt x="892" y="17"/>
                    </a:lnTo>
                    <a:lnTo>
                      <a:pt x="894" y="15"/>
                    </a:lnTo>
                    <a:lnTo>
                      <a:pt x="895" y="12"/>
                    </a:lnTo>
                    <a:lnTo>
                      <a:pt x="896" y="10"/>
                    </a:lnTo>
                    <a:lnTo>
                      <a:pt x="898" y="8"/>
                    </a:lnTo>
                    <a:lnTo>
                      <a:pt x="900" y="6"/>
                    </a:lnTo>
                    <a:lnTo>
                      <a:pt x="901" y="5"/>
                    </a:lnTo>
                    <a:lnTo>
                      <a:pt x="902" y="4"/>
                    </a:lnTo>
                    <a:lnTo>
                      <a:pt x="904" y="2"/>
                    </a:lnTo>
                    <a:lnTo>
                      <a:pt x="906" y="2"/>
                    </a:lnTo>
                    <a:lnTo>
                      <a:pt x="907" y="1"/>
                    </a:lnTo>
                    <a:lnTo>
                      <a:pt x="909" y="0"/>
                    </a:lnTo>
                    <a:lnTo>
                      <a:pt x="910" y="0"/>
                    </a:lnTo>
                    <a:lnTo>
                      <a:pt x="912" y="0"/>
                    </a:lnTo>
                    <a:lnTo>
                      <a:pt x="913" y="0"/>
                    </a:lnTo>
                    <a:lnTo>
                      <a:pt x="915" y="1"/>
                    </a:lnTo>
                    <a:lnTo>
                      <a:pt x="916" y="1"/>
                    </a:lnTo>
                    <a:lnTo>
                      <a:pt x="918" y="2"/>
                    </a:lnTo>
                    <a:lnTo>
                      <a:pt x="919" y="3"/>
                    </a:lnTo>
                    <a:lnTo>
                      <a:pt x="921" y="3"/>
                    </a:lnTo>
                    <a:lnTo>
                      <a:pt x="923" y="4"/>
                    </a:lnTo>
                    <a:lnTo>
                      <a:pt x="924" y="5"/>
                    </a:lnTo>
                    <a:lnTo>
                      <a:pt x="925" y="6"/>
                    </a:lnTo>
                    <a:lnTo>
                      <a:pt x="927" y="7"/>
                    </a:lnTo>
                    <a:lnTo>
                      <a:pt x="929" y="8"/>
                    </a:lnTo>
                    <a:lnTo>
                      <a:pt x="930" y="9"/>
                    </a:lnTo>
                    <a:lnTo>
                      <a:pt x="931" y="9"/>
                    </a:lnTo>
                    <a:lnTo>
                      <a:pt x="933" y="10"/>
                    </a:lnTo>
                    <a:lnTo>
                      <a:pt x="935" y="11"/>
                    </a:lnTo>
                    <a:lnTo>
                      <a:pt x="936" y="11"/>
                    </a:lnTo>
                    <a:lnTo>
                      <a:pt x="938" y="11"/>
                    </a:lnTo>
                    <a:lnTo>
                      <a:pt x="939" y="12"/>
                    </a:lnTo>
                    <a:lnTo>
                      <a:pt x="941" y="12"/>
                    </a:lnTo>
                    <a:lnTo>
                      <a:pt x="942" y="12"/>
                    </a:lnTo>
                    <a:lnTo>
                      <a:pt x="944" y="12"/>
                    </a:lnTo>
                    <a:lnTo>
                      <a:pt x="945" y="12"/>
                    </a:lnTo>
                    <a:lnTo>
                      <a:pt x="947" y="12"/>
                    </a:lnTo>
                    <a:lnTo>
                      <a:pt x="948" y="11"/>
                    </a:lnTo>
                    <a:lnTo>
                      <a:pt x="950" y="11"/>
                    </a:lnTo>
                    <a:lnTo>
                      <a:pt x="951" y="11"/>
                    </a:lnTo>
                    <a:lnTo>
                      <a:pt x="953" y="10"/>
                    </a:lnTo>
                    <a:lnTo>
                      <a:pt x="954" y="10"/>
                    </a:lnTo>
                    <a:lnTo>
                      <a:pt x="956" y="9"/>
                    </a:lnTo>
                    <a:lnTo>
                      <a:pt x="957" y="9"/>
                    </a:lnTo>
                    <a:lnTo>
                      <a:pt x="959" y="8"/>
                    </a:lnTo>
                    <a:lnTo>
                      <a:pt x="960" y="8"/>
                    </a:lnTo>
                    <a:lnTo>
                      <a:pt x="962" y="7"/>
                    </a:lnTo>
                    <a:lnTo>
                      <a:pt x="963" y="6"/>
                    </a:lnTo>
                    <a:lnTo>
                      <a:pt x="965" y="6"/>
                    </a:lnTo>
                    <a:lnTo>
                      <a:pt x="967" y="6"/>
                    </a:lnTo>
                    <a:lnTo>
                      <a:pt x="968" y="5"/>
                    </a:lnTo>
                    <a:lnTo>
                      <a:pt x="969" y="5"/>
                    </a:lnTo>
                    <a:lnTo>
                      <a:pt x="971" y="5"/>
                    </a:lnTo>
                    <a:lnTo>
                      <a:pt x="973" y="5"/>
                    </a:lnTo>
                    <a:lnTo>
                      <a:pt x="974" y="5"/>
                    </a:lnTo>
                    <a:lnTo>
                      <a:pt x="975" y="5"/>
                    </a:lnTo>
                    <a:lnTo>
                      <a:pt x="977" y="4"/>
                    </a:lnTo>
                    <a:lnTo>
                      <a:pt x="979" y="4"/>
                    </a:lnTo>
                    <a:lnTo>
                      <a:pt x="980" y="5"/>
                    </a:lnTo>
                    <a:lnTo>
                      <a:pt x="982" y="5"/>
                    </a:lnTo>
                    <a:lnTo>
                      <a:pt x="983" y="5"/>
                    </a:lnTo>
                    <a:lnTo>
                      <a:pt x="985" y="5"/>
                    </a:lnTo>
                    <a:lnTo>
                      <a:pt x="986" y="5"/>
                    </a:lnTo>
                    <a:lnTo>
                      <a:pt x="988" y="5"/>
                    </a:lnTo>
                    <a:lnTo>
                      <a:pt x="989" y="5"/>
                    </a:lnTo>
                    <a:lnTo>
                      <a:pt x="991" y="6"/>
                    </a:lnTo>
                    <a:lnTo>
                      <a:pt x="992" y="6"/>
                    </a:lnTo>
                    <a:lnTo>
                      <a:pt x="994" y="6"/>
                    </a:lnTo>
                    <a:lnTo>
                      <a:pt x="996" y="6"/>
                    </a:lnTo>
                    <a:lnTo>
                      <a:pt x="997" y="7"/>
                    </a:lnTo>
                    <a:lnTo>
                      <a:pt x="998" y="7"/>
                    </a:lnTo>
                    <a:lnTo>
                      <a:pt x="1000" y="7"/>
                    </a:lnTo>
                    <a:lnTo>
                      <a:pt x="1002" y="8"/>
                    </a:lnTo>
                    <a:lnTo>
                      <a:pt x="1003" y="8"/>
                    </a:lnTo>
                    <a:lnTo>
                      <a:pt x="1004" y="8"/>
                    </a:lnTo>
                    <a:lnTo>
                      <a:pt x="1006" y="9"/>
                    </a:lnTo>
                    <a:lnTo>
                      <a:pt x="1008" y="9"/>
                    </a:lnTo>
                    <a:lnTo>
                      <a:pt x="1009" y="9"/>
                    </a:lnTo>
                    <a:lnTo>
                      <a:pt x="1011" y="10"/>
                    </a:lnTo>
                    <a:lnTo>
                      <a:pt x="1012" y="10"/>
                    </a:lnTo>
                    <a:lnTo>
                      <a:pt x="1014" y="10"/>
                    </a:lnTo>
                    <a:lnTo>
                      <a:pt x="1015" y="11"/>
                    </a:lnTo>
                    <a:lnTo>
                      <a:pt x="1017" y="11"/>
                    </a:lnTo>
                    <a:lnTo>
                      <a:pt x="1018" y="12"/>
                    </a:lnTo>
                    <a:lnTo>
                      <a:pt x="1020" y="12"/>
                    </a:lnTo>
                    <a:lnTo>
                      <a:pt x="1021" y="13"/>
                    </a:lnTo>
                    <a:lnTo>
                      <a:pt x="1023" y="13"/>
                    </a:lnTo>
                    <a:lnTo>
                      <a:pt x="1024" y="14"/>
                    </a:lnTo>
                    <a:lnTo>
                      <a:pt x="1026" y="14"/>
                    </a:lnTo>
                    <a:lnTo>
                      <a:pt x="1027" y="15"/>
                    </a:lnTo>
                    <a:lnTo>
                      <a:pt x="1029" y="15"/>
                    </a:lnTo>
                    <a:lnTo>
                      <a:pt x="1030" y="16"/>
                    </a:lnTo>
                    <a:lnTo>
                      <a:pt x="1032" y="16"/>
                    </a:lnTo>
                    <a:lnTo>
                      <a:pt x="1033" y="17"/>
                    </a:lnTo>
                    <a:lnTo>
                      <a:pt x="1035" y="17"/>
                    </a:lnTo>
                    <a:lnTo>
                      <a:pt x="1036" y="17"/>
                    </a:lnTo>
                    <a:lnTo>
                      <a:pt x="1038" y="18"/>
                    </a:lnTo>
                    <a:lnTo>
                      <a:pt x="1040" y="18"/>
                    </a:lnTo>
                    <a:lnTo>
                      <a:pt x="1041" y="18"/>
                    </a:lnTo>
                    <a:lnTo>
                      <a:pt x="1042" y="19"/>
                    </a:lnTo>
                    <a:lnTo>
                      <a:pt x="1044" y="19"/>
                    </a:lnTo>
                    <a:lnTo>
                      <a:pt x="1046" y="19"/>
                    </a:lnTo>
                    <a:lnTo>
                      <a:pt x="1047" y="19"/>
                    </a:lnTo>
                    <a:lnTo>
                      <a:pt x="1049" y="19"/>
                    </a:lnTo>
                    <a:lnTo>
                      <a:pt x="1050" y="19"/>
                    </a:lnTo>
                    <a:lnTo>
                      <a:pt x="1052" y="19"/>
                    </a:lnTo>
                    <a:lnTo>
                      <a:pt x="1053" y="19"/>
                    </a:lnTo>
                    <a:lnTo>
                      <a:pt x="1055" y="19"/>
                    </a:lnTo>
                    <a:lnTo>
                      <a:pt x="1056" y="19"/>
                    </a:lnTo>
                    <a:lnTo>
                      <a:pt x="1058" y="19"/>
                    </a:lnTo>
                    <a:lnTo>
                      <a:pt x="1059" y="19"/>
                    </a:lnTo>
                    <a:lnTo>
                      <a:pt x="1061" y="19"/>
                    </a:lnTo>
                    <a:lnTo>
                      <a:pt x="1062" y="19"/>
                    </a:lnTo>
                    <a:lnTo>
                      <a:pt x="1064" y="19"/>
                    </a:lnTo>
                    <a:lnTo>
                      <a:pt x="1065" y="19"/>
                    </a:lnTo>
                    <a:lnTo>
                      <a:pt x="1067" y="19"/>
                    </a:lnTo>
                    <a:lnTo>
                      <a:pt x="1069" y="19"/>
                    </a:lnTo>
                    <a:lnTo>
                      <a:pt x="1070" y="19"/>
                    </a:lnTo>
                    <a:lnTo>
                      <a:pt x="1071" y="19"/>
                    </a:lnTo>
                    <a:lnTo>
                      <a:pt x="1073" y="20"/>
                    </a:lnTo>
                    <a:lnTo>
                      <a:pt x="1075" y="20"/>
                    </a:lnTo>
                    <a:lnTo>
                      <a:pt x="1076" y="20"/>
                    </a:lnTo>
                    <a:lnTo>
                      <a:pt x="1077" y="20"/>
                    </a:lnTo>
                    <a:lnTo>
                      <a:pt x="1079" y="20"/>
                    </a:lnTo>
                    <a:lnTo>
                      <a:pt x="1081" y="20"/>
                    </a:lnTo>
                    <a:lnTo>
                      <a:pt x="1082" y="20"/>
                    </a:lnTo>
                    <a:lnTo>
                      <a:pt x="1084" y="21"/>
                    </a:lnTo>
                    <a:lnTo>
                      <a:pt x="1085" y="21"/>
                    </a:lnTo>
                    <a:lnTo>
                      <a:pt x="1087" y="21"/>
                    </a:lnTo>
                    <a:lnTo>
                      <a:pt x="1088" y="21"/>
                    </a:lnTo>
                    <a:lnTo>
                      <a:pt x="1090" y="21"/>
                    </a:lnTo>
                    <a:lnTo>
                      <a:pt x="1091" y="21"/>
                    </a:lnTo>
                    <a:lnTo>
                      <a:pt x="1093" y="21"/>
                    </a:lnTo>
                    <a:lnTo>
                      <a:pt x="1094" y="21"/>
                    </a:lnTo>
                    <a:lnTo>
                      <a:pt x="1096" y="21"/>
                    </a:lnTo>
                    <a:lnTo>
                      <a:pt x="1097" y="20"/>
                    </a:lnTo>
                    <a:lnTo>
                      <a:pt x="1099" y="20"/>
                    </a:lnTo>
                    <a:lnTo>
                      <a:pt x="1100" y="20"/>
                    </a:lnTo>
                    <a:lnTo>
                      <a:pt x="1102" y="20"/>
                    </a:lnTo>
                    <a:lnTo>
                      <a:pt x="1103" y="19"/>
                    </a:lnTo>
                    <a:lnTo>
                      <a:pt x="1105" y="19"/>
                    </a:lnTo>
                    <a:lnTo>
                      <a:pt x="1106" y="18"/>
                    </a:lnTo>
                    <a:lnTo>
                      <a:pt x="1108" y="18"/>
                    </a:lnTo>
                    <a:lnTo>
                      <a:pt x="1109" y="18"/>
                    </a:lnTo>
                    <a:lnTo>
                      <a:pt x="1111" y="17"/>
                    </a:lnTo>
                    <a:lnTo>
                      <a:pt x="1113" y="17"/>
                    </a:lnTo>
                    <a:lnTo>
                      <a:pt x="1114" y="16"/>
                    </a:lnTo>
                    <a:lnTo>
                      <a:pt x="1115" y="16"/>
                    </a:lnTo>
                    <a:lnTo>
                      <a:pt x="1117" y="16"/>
                    </a:lnTo>
                    <a:lnTo>
                      <a:pt x="1119" y="16"/>
                    </a:lnTo>
                    <a:lnTo>
                      <a:pt x="1120" y="16"/>
                    </a:lnTo>
                    <a:lnTo>
                      <a:pt x="1122" y="15"/>
                    </a:lnTo>
                    <a:lnTo>
                      <a:pt x="1123" y="15"/>
                    </a:lnTo>
                    <a:lnTo>
                      <a:pt x="1125" y="15"/>
                    </a:lnTo>
                    <a:lnTo>
                      <a:pt x="1126" y="16"/>
                    </a:lnTo>
                    <a:lnTo>
                      <a:pt x="1128" y="16"/>
                    </a:lnTo>
                    <a:lnTo>
                      <a:pt x="1129" y="16"/>
                    </a:lnTo>
                    <a:lnTo>
                      <a:pt x="1131" y="17"/>
                    </a:lnTo>
                    <a:lnTo>
                      <a:pt x="1132" y="17"/>
                    </a:lnTo>
                    <a:lnTo>
                      <a:pt x="1134" y="18"/>
                    </a:lnTo>
                    <a:lnTo>
                      <a:pt x="1135" y="18"/>
                    </a:lnTo>
                    <a:lnTo>
                      <a:pt x="1137" y="19"/>
                    </a:lnTo>
                    <a:lnTo>
                      <a:pt x="1138" y="20"/>
                    </a:lnTo>
                    <a:lnTo>
                      <a:pt x="1140" y="21"/>
                    </a:lnTo>
                    <a:lnTo>
                      <a:pt x="1142" y="21"/>
                    </a:lnTo>
                    <a:lnTo>
                      <a:pt x="1143" y="22"/>
                    </a:lnTo>
                    <a:lnTo>
                      <a:pt x="1144" y="23"/>
                    </a:lnTo>
                    <a:lnTo>
                      <a:pt x="1146" y="24"/>
                    </a:lnTo>
                    <a:lnTo>
                      <a:pt x="1148" y="25"/>
                    </a:lnTo>
                    <a:lnTo>
                      <a:pt x="1149" y="26"/>
                    </a:lnTo>
                    <a:lnTo>
                      <a:pt x="1151" y="26"/>
                    </a:lnTo>
                    <a:lnTo>
                      <a:pt x="1152" y="27"/>
                    </a:lnTo>
                    <a:lnTo>
                      <a:pt x="1154" y="28"/>
                    </a:lnTo>
                    <a:lnTo>
                      <a:pt x="1155" y="28"/>
                    </a:lnTo>
                    <a:lnTo>
                      <a:pt x="1157" y="29"/>
                    </a:lnTo>
                    <a:lnTo>
                      <a:pt x="1158" y="29"/>
                    </a:lnTo>
                    <a:lnTo>
                      <a:pt x="1160" y="30"/>
                    </a:lnTo>
                    <a:lnTo>
                      <a:pt x="1161" y="30"/>
                    </a:lnTo>
                    <a:lnTo>
                      <a:pt x="1163" y="30"/>
                    </a:lnTo>
                    <a:lnTo>
                      <a:pt x="1164" y="31"/>
                    </a:lnTo>
                    <a:lnTo>
                      <a:pt x="1166" y="31"/>
                    </a:lnTo>
                    <a:lnTo>
                      <a:pt x="1167" y="31"/>
                    </a:lnTo>
                    <a:lnTo>
                      <a:pt x="1169" y="31"/>
                    </a:lnTo>
                    <a:lnTo>
                      <a:pt x="1170" y="31"/>
                    </a:lnTo>
                    <a:lnTo>
                      <a:pt x="1172" y="30"/>
                    </a:lnTo>
                    <a:lnTo>
                      <a:pt x="1173" y="30"/>
                    </a:lnTo>
                    <a:lnTo>
                      <a:pt x="1175" y="30"/>
                    </a:lnTo>
                    <a:lnTo>
                      <a:pt x="1176" y="30"/>
                    </a:lnTo>
                    <a:lnTo>
                      <a:pt x="1178" y="30"/>
                    </a:lnTo>
                    <a:lnTo>
                      <a:pt x="1180" y="29"/>
                    </a:lnTo>
                    <a:lnTo>
                      <a:pt x="1181" y="29"/>
                    </a:lnTo>
                    <a:lnTo>
                      <a:pt x="1182" y="29"/>
                    </a:lnTo>
                    <a:lnTo>
                      <a:pt x="1184" y="28"/>
                    </a:lnTo>
                    <a:lnTo>
                      <a:pt x="1186" y="28"/>
                    </a:lnTo>
                    <a:lnTo>
                      <a:pt x="1187" y="28"/>
                    </a:lnTo>
                    <a:lnTo>
                      <a:pt x="1188" y="28"/>
                    </a:lnTo>
                    <a:lnTo>
                      <a:pt x="1190" y="27"/>
                    </a:lnTo>
                    <a:lnTo>
                      <a:pt x="1192" y="27"/>
                    </a:lnTo>
                    <a:lnTo>
                      <a:pt x="1193" y="27"/>
                    </a:lnTo>
                    <a:lnTo>
                      <a:pt x="1195" y="27"/>
                    </a:lnTo>
                    <a:lnTo>
                      <a:pt x="1196" y="27"/>
                    </a:lnTo>
                    <a:lnTo>
                      <a:pt x="1198" y="27"/>
                    </a:lnTo>
                    <a:lnTo>
                      <a:pt x="1199" y="26"/>
                    </a:lnTo>
                    <a:lnTo>
                      <a:pt x="1201" y="26"/>
                    </a:lnTo>
                    <a:lnTo>
                      <a:pt x="1202" y="26"/>
                    </a:lnTo>
                    <a:lnTo>
                      <a:pt x="1204" y="26"/>
                    </a:lnTo>
                    <a:lnTo>
                      <a:pt x="1205" y="26"/>
                    </a:lnTo>
                    <a:lnTo>
                      <a:pt x="1207" y="26"/>
                    </a:lnTo>
                    <a:lnTo>
                      <a:pt x="1208" y="26"/>
                    </a:lnTo>
                    <a:lnTo>
                      <a:pt x="1210" y="26"/>
                    </a:lnTo>
                    <a:lnTo>
                      <a:pt x="1211" y="26"/>
                    </a:lnTo>
                    <a:lnTo>
                      <a:pt x="1213" y="26"/>
                    </a:lnTo>
                    <a:lnTo>
                      <a:pt x="1215" y="26"/>
                    </a:lnTo>
                    <a:lnTo>
                      <a:pt x="1216" y="26"/>
                    </a:lnTo>
                    <a:lnTo>
                      <a:pt x="1217" y="26"/>
                    </a:lnTo>
                    <a:lnTo>
                      <a:pt x="1219" y="26"/>
                    </a:lnTo>
                    <a:lnTo>
                      <a:pt x="1221" y="26"/>
                    </a:lnTo>
                    <a:lnTo>
                      <a:pt x="1222" y="26"/>
                    </a:lnTo>
                    <a:lnTo>
                      <a:pt x="1224" y="26"/>
                    </a:lnTo>
                    <a:lnTo>
                      <a:pt x="1225" y="26"/>
                    </a:lnTo>
                    <a:lnTo>
                      <a:pt x="1227" y="27"/>
                    </a:lnTo>
                    <a:lnTo>
                      <a:pt x="1228" y="27"/>
                    </a:lnTo>
                    <a:lnTo>
                      <a:pt x="1230" y="27"/>
                    </a:lnTo>
                    <a:lnTo>
                      <a:pt x="1231" y="28"/>
                    </a:lnTo>
                    <a:lnTo>
                      <a:pt x="1233" y="28"/>
                    </a:lnTo>
                    <a:lnTo>
                      <a:pt x="1234" y="29"/>
                    </a:lnTo>
                    <a:lnTo>
                      <a:pt x="1236" y="29"/>
                    </a:lnTo>
                    <a:lnTo>
                      <a:pt x="1237" y="30"/>
                    </a:lnTo>
                    <a:lnTo>
                      <a:pt x="1239" y="31"/>
                    </a:lnTo>
                    <a:lnTo>
                      <a:pt x="1240" y="32"/>
                    </a:lnTo>
                    <a:lnTo>
                      <a:pt x="1242" y="33"/>
                    </a:lnTo>
                    <a:lnTo>
                      <a:pt x="1243" y="34"/>
                    </a:lnTo>
                    <a:lnTo>
                      <a:pt x="1245" y="35"/>
                    </a:lnTo>
                    <a:lnTo>
                      <a:pt x="1246" y="36"/>
                    </a:lnTo>
                    <a:lnTo>
                      <a:pt x="1248" y="38"/>
                    </a:lnTo>
                    <a:lnTo>
                      <a:pt x="1249" y="39"/>
                    </a:lnTo>
                    <a:lnTo>
                      <a:pt x="1251" y="41"/>
                    </a:lnTo>
                    <a:lnTo>
                      <a:pt x="1253" y="42"/>
                    </a:lnTo>
                    <a:lnTo>
                      <a:pt x="1254" y="43"/>
                    </a:lnTo>
                    <a:lnTo>
                      <a:pt x="1255" y="45"/>
                    </a:lnTo>
                    <a:lnTo>
                      <a:pt x="1257" y="47"/>
                    </a:lnTo>
                    <a:lnTo>
                      <a:pt x="1259" y="48"/>
                    </a:lnTo>
                    <a:lnTo>
                      <a:pt x="1260" y="49"/>
                    </a:lnTo>
                    <a:lnTo>
                      <a:pt x="1261" y="51"/>
                    </a:lnTo>
                    <a:lnTo>
                      <a:pt x="1263" y="52"/>
                    </a:lnTo>
                    <a:lnTo>
                      <a:pt x="1265" y="54"/>
                    </a:lnTo>
                    <a:lnTo>
                      <a:pt x="1266" y="55"/>
                    </a:lnTo>
                    <a:lnTo>
                      <a:pt x="1268" y="56"/>
                    </a:lnTo>
                    <a:lnTo>
                      <a:pt x="1269" y="57"/>
                    </a:lnTo>
                    <a:lnTo>
                      <a:pt x="1271" y="58"/>
                    </a:lnTo>
                    <a:lnTo>
                      <a:pt x="1272" y="59"/>
                    </a:lnTo>
                    <a:lnTo>
                      <a:pt x="1274" y="59"/>
                    </a:lnTo>
                    <a:lnTo>
                      <a:pt x="1275" y="60"/>
                    </a:lnTo>
                    <a:lnTo>
                      <a:pt x="1277" y="60"/>
                    </a:lnTo>
                    <a:lnTo>
                      <a:pt x="1278" y="61"/>
                    </a:lnTo>
                    <a:lnTo>
                      <a:pt x="1280" y="61"/>
                    </a:lnTo>
                    <a:lnTo>
                      <a:pt x="1282" y="61"/>
                    </a:lnTo>
                    <a:lnTo>
                      <a:pt x="1283" y="61"/>
                    </a:lnTo>
                    <a:lnTo>
                      <a:pt x="1284" y="61"/>
                    </a:lnTo>
                    <a:lnTo>
                      <a:pt x="1286" y="61"/>
                    </a:lnTo>
                    <a:lnTo>
                      <a:pt x="1288" y="61"/>
                    </a:lnTo>
                    <a:lnTo>
                      <a:pt x="1289" y="60"/>
                    </a:lnTo>
                    <a:lnTo>
                      <a:pt x="1290" y="60"/>
                    </a:lnTo>
                    <a:lnTo>
                      <a:pt x="1292" y="60"/>
                    </a:lnTo>
                    <a:lnTo>
                      <a:pt x="1294" y="59"/>
                    </a:lnTo>
                    <a:lnTo>
                      <a:pt x="1295" y="59"/>
                    </a:lnTo>
                    <a:lnTo>
                      <a:pt x="1297" y="58"/>
                    </a:lnTo>
                    <a:lnTo>
                      <a:pt x="1298" y="58"/>
                    </a:lnTo>
                    <a:lnTo>
                      <a:pt x="1300" y="57"/>
                    </a:lnTo>
                    <a:lnTo>
                      <a:pt x="1301" y="57"/>
                    </a:lnTo>
                    <a:lnTo>
                      <a:pt x="1303" y="56"/>
                    </a:lnTo>
                    <a:lnTo>
                      <a:pt x="1304" y="55"/>
                    </a:lnTo>
                    <a:lnTo>
                      <a:pt x="1306" y="55"/>
                    </a:lnTo>
                    <a:lnTo>
                      <a:pt x="1307" y="54"/>
                    </a:lnTo>
                    <a:lnTo>
                      <a:pt x="1309" y="54"/>
                    </a:lnTo>
                    <a:lnTo>
                      <a:pt x="1310" y="53"/>
                    </a:lnTo>
                    <a:lnTo>
                      <a:pt x="1312" y="53"/>
                    </a:lnTo>
                    <a:lnTo>
                      <a:pt x="1313" y="52"/>
                    </a:lnTo>
                    <a:lnTo>
                      <a:pt x="1315" y="52"/>
                    </a:lnTo>
                    <a:lnTo>
                      <a:pt x="1316" y="52"/>
                    </a:lnTo>
                    <a:lnTo>
                      <a:pt x="1318" y="51"/>
                    </a:lnTo>
                    <a:lnTo>
                      <a:pt x="1319" y="51"/>
                    </a:lnTo>
                    <a:lnTo>
                      <a:pt x="1321" y="51"/>
                    </a:lnTo>
                    <a:lnTo>
                      <a:pt x="1322" y="50"/>
                    </a:lnTo>
                    <a:lnTo>
                      <a:pt x="1324" y="50"/>
                    </a:lnTo>
                    <a:lnTo>
                      <a:pt x="1326" y="49"/>
                    </a:lnTo>
                    <a:lnTo>
                      <a:pt x="1327" y="49"/>
                    </a:lnTo>
                    <a:lnTo>
                      <a:pt x="1328" y="48"/>
                    </a:lnTo>
                    <a:lnTo>
                      <a:pt x="1330" y="48"/>
                    </a:lnTo>
                    <a:lnTo>
                      <a:pt x="1332" y="48"/>
                    </a:lnTo>
                    <a:lnTo>
                      <a:pt x="1333" y="47"/>
                    </a:lnTo>
                    <a:lnTo>
                      <a:pt x="1334" y="47"/>
                    </a:lnTo>
                    <a:lnTo>
                      <a:pt x="1336" y="46"/>
                    </a:lnTo>
                    <a:lnTo>
                      <a:pt x="1338" y="46"/>
                    </a:lnTo>
                    <a:lnTo>
                      <a:pt x="1339" y="45"/>
                    </a:lnTo>
                    <a:lnTo>
                      <a:pt x="1341" y="45"/>
                    </a:lnTo>
                    <a:lnTo>
                      <a:pt x="1342" y="44"/>
                    </a:lnTo>
                    <a:lnTo>
                      <a:pt x="1344" y="43"/>
                    </a:lnTo>
                    <a:lnTo>
                      <a:pt x="1345" y="43"/>
                    </a:lnTo>
                    <a:lnTo>
                      <a:pt x="1347" y="42"/>
                    </a:lnTo>
                    <a:lnTo>
                      <a:pt x="1348" y="42"/>
                    </a:lnTo>
                    <a:lnTo>
                      <a:pt x="1350" y="41"/>
                    </a:lnTo>
                    <a:lnTo>
                      <a:pt x="1351" y="41"/>
                    </a:lnTo>
                    <a:lnTo>
                      <a:pt x="1353" y="41"/>
                    </a:lnTo>
                    <a:lnTo>
                      <a:pt x="1355" y="40"/>
                    </a:lnTo>
                    <a:lnTo>
                      <a:pt x="1356" y="40"/>
                    </a:lnTo>
                    <a:lnTo>
                      <a:pt x="1357" y="40"/>
                    </a:lnTo>
                    <a:lnTo>
                      <a:pt x="1359" y="40"/>
                    </a:lnTo>
                    <a:lnTo>
                      <a:pt x="1361" y="40"/>
                    </a:lnTo>
                    <a:lnTo>
                      <a:pt x="1362" y="40"/>
                    </a:lnTo>
                    <a:lnTo>
                      <a:pt x="1363" y="40"/>
                    </a:lnTo>
                    <a:lnTo>
                      <a:pt x="1365" y="40"/>
                    </a:lnTo>
                    <a:lnTo>
                      <a:pt x="1367" y="40"/>
                    </a:lnTo>
                    <a:lnTo>
                      <a:pt x="1368" y="40"/>
                    </a:lnTo>
                    <a:lnTo>
                      <a:pt x="1370" y="40"/>
                    </a:lnTo>
                    <a:lnTo>
                      <a:pt x="1371" y="41"/>
                    </a:lnTo>
                    <a:lnTo>
                      <a:pt x="1373" y="41"/>
                    </a:lnTo>
                    <a:lnTo>
                      <a:pt x="1374" y="42"/>
                    </a:lnTo>
                    <a:lnTo>
                      <a:pt x="1376" y="42"/>
                    </a:lnTo>
                    <a:lnTo>
                      <a:pt x="1377" y="43"/>
                    </a:lnTo>
                    <a:lnTo>
                      <a:pt x="1379" y="43"/>
                    </a:lnTo>
                    <a:lnTo>
                      <a:pt x="1380" y="44"/>
                    </a:lnTo>
                    <a:lnTo>
                      <a:pt x="1382" y="44"/>
                    </a:lnTo>
                    <a:lnTo>
                      <a:pt x="1383" y="45"/>
                    </a:lnTo>
                    <a:lnTo>
                      <a:pt x="1385" y="45"/>
                    </a:lnTo>
                    <a:lnTo>
                      <a:pt x="1386" y="46"/>
                    </a:lnTo>
                    <a:lnTo>
                      <a:pt x="1388" y="46"/>
                    </a:lnTo>
                    <a:lnTo>
                      <a:pt x="1389" y="47"/>
                    </a:lnTo>
                    <a:lnTo>
                      <a:pt x="1391" y="47"/>
                    </a:lnTo>
                    <a:lnTo>
                      <a:pt x="1392" y="47"/>
                    </a:lnTo>
                    <a:lnTo>
                      <a:pt x="1394" y="48"/>
                    </a:lnTo>
                    <a:lnTo>
                      <a:pt x="1395" y="48"/>
                    </a:lnTo>
                    <a:lnTo>
                      <a:pt x="1397" y="48"/>
                    </a:lnTo>
                    <a:lnTo>
                      <a:pt x="1399" y="48"/>
                    </a:lnTo>
                    <a:lnTo>
                      <a:pt x="1400" y="48"/>
                    </a:lnTo>
                    <a:lnTo>
                      <a:pt x="1401" y="48"/>
                    </a:lnTo>
                    <a:lnTo>
                      <a:pt x="1403" y="48"/>
                    </a:lnTo>
                    <a:lnTo>
                      <a:pt x="1405" y="47"/>
                    </a:lnTo>
                    <a:lnTo>
                      <a:pt x="1406" y="47"/>
                    </a:lnTo>
                    <a:lnTo>
                      <a:pt x="1408" y="47"/>
                    </a:lnTo>
                    <a:lnTo>
                      <a:pt x="1409" y="46"/>
                    </a:lnTo>
                    <a:lnTo>
                      <a:pt x="1411" y="46"/>
                    </a:lnTo>
                    <a:lnTo>
                      <a:pt x="1412" y="45"/>
                    </a:lnTo>
                    <a:lnTo>
                      <a:pt x="1414" y="45"/>
                    </a:lnTo>
                    <a:lnTo>
                      <a:pt x="1415" y="44"/>
                    </a:lnTo>
                    <a:lnTo>
                      <a:pt x="1417" y="44"/>
                    </a:lnTo>
                    <a:lnTo>
                      <a:pt x="1418" y="43"/>
                    </a:lnTo>
                    <a:lnTo>
                      <a:pt x="1420" y="43"/>
                    </a:lnTo>
                    <a:lnTo>
                      <a:pt x="1421" y="42"/>
                    </a:lnTo>
                    <a:lnTo>
                      <a:pt x="1423" y="42"/>
                    </a:lnTo>
                    <a:lnTo>
                      <a:pt x="1424" y="41"/>
                    </a:lnTo>
                    <a:lnTo>
                      <a:pt x="1426" y="41"/>
                    </a:lnTo>
                    <a:lnTo>
                      <a:pt x="1428" y="41"/>
                    </a:lnTo>
                    <a:lnTo>
                      <a:pt x="1429" y="40"/>
                    </a:lnTo>
                    <a:lnTo>
                      <a:pt x="1430" y="40"/>
                    </a:lnTo>
                    <a:lnTo>
                      <a:pt x="1432" y="40"/>
                    </a:lnTo>
                    <a:lnTo>
                      <a:pt x="1434" y="40"/>
                    </a:lnTo>
                    <a:lnTo>
                      <a:pt x="1435" y="40"/>
                    </a:lnTo>
                    <a:lnTo>
                      <a:pt x="1437" y="40"/>
                    </a:lnTo>
                    <a:lnTo>
                      <a:pt x="1438" y="40"/>
                    </a:lnTo>
                    <a:lnTo>
                      <a:pt x="1440" y="40"/>
                    </a:lnTo>
                    <a:lnTo>
                      <a:pt x="1441" y="40"/>
                    </a:lnTo>
                    <a:lnTo>
                      <a:pt x="1443" y="40"/>
                    </a:lnTo>
                    <a:lnTo>
                      <a:pt x="1444" y="40"/>
                    </a:lnTo>
                    <a:lnTo>
                      <a:pt x="1446" y="41"/>
                    </a:lnTo>
                    <a:lnTo>
                      <a:pt x="1447" y="41"/>
                    </a:lnTo>
                    <a:lnTo>
                      <a:pt x="1449" y="41"/>
                    </a:lnTo>
                    <a:lnTo>
                      <a:pt x="1450" y="42"/>
                    </a:lnTo>
                    <a:lnTo>
                      <a:pt x="1452" y="42"/>
                    </a:lnTo>
                    <a:lnTo>
                      <a:pt x="1453" y="42"/>
                    </a:lnTo>
                    <a:lnTo>
                      <a:pt x="1455" y="43"/>
                    </a:lnTo>
                    <a:lnTo>
                      <a:pt x="1456" y="43"/>
                    </a:lnTo>
                    <a:lnTo>
                      <a:pt x="1458" y="43"/>
                    </a:lnTo>
                    <a:lnTo>
                      <a:pt x="1459" y="43"/>
                    </a:lnTo>
                    <a:lnTo>
                      <a:pt x="1461" y="44"/>
                    </a:lnTo>
                    <a:lnTo>
                      <a:pt x="1462" y="44"/>
                    </a:lnTo>
                    <a:lnTo>
                      <a:pt x="1464" y="44"/>
                    </a:lnTo>
                    <a:lnTo>
                      <a:pt x="1465" y="44"/>
                    </a:lnTo>
                    <a:lnTo>
                      <a:pt x="1467" y="43"/>
                    </a:lnTo>
                    <a:lnTo>
                      <a:pt x="1468" y="43"/>
                    </a:lnTo>
                    <a:lnTo>
                      <a:pt x="1470" y="43"/>
                    </a:lnTo>
                    <a:lnTo>
                      <a:pt x="1472" y="42"/>
                    </a:lnTo>
                    <a:lnTo>
                      <a:pt x="1473" y="42"/>
                    </a:lnTo>
                    <a:lnTo>
                      <a:pt x="1474" y="41"/>
                    </a:lnTo>
                    <a:lnTo>
                      <a:pt x="1476" y="40"/>
                    </a:lnTo>
                    <a:lnTo>
                      <a:pt x="1478" y="40"/>
                    </a:lnTo>
                    <a:lnTo>
                      <a:pt x="1479" y="39"/>
                    </a:lnTo>
                    <a:lnTo>
                      <a:pt x="1481" y="37"/>
                    </a:lnTo>
                    <a:lnTo>
                      <a:pt x="1482" y="36"/>
                    </a:lnTo>
                    <a:lnTo>
                      <a:pt x="1484" y="35"/>
                    </a:lnTo>
                    <a:lnTo>
                      <a:pt x="1485" y="34"/>
                    </a:lnTo>
                    <a:lnTo>
                      <a:pt x="1487" y="33"/>
                    </a:lnTo>
                    <a:lnTo>
                      <a:pt x="1488" y="32"/>
                    </a:lnTo>
                    <a:lnTo>
                      <a:pt x="1490" y="31"/>
                    </a:lnTo>
                    <a:lnTo>
                      <a:pt x="1491" y="30"/>
                    </a:lnTo>
                    <a:lnTo>
                      <a:pt x="1493" y="29"/>
                    </a:lnTo>
                    <a:lnTo>
                      <a:pt x="1494" y="28"/>
                    </a:lnTo>
                    <a:lnTo>
                      <a:pt x="1496" y="27"/>
                    </a:lnTo>
                    <a:lnTo>
                      <a:pt x="1497" y="26"/>
                    </a:lnTo>
                    <a:lnTo>
                      <a:pt x="1499" y="26"/>
                    </a:lnTo>
                    <a:lnTo>
                      <a:pt x="1501" y="25"/>
                    </a:lnTo>
                    <a:lnTo>
                      <a:pt x="1502" y="24"/>
                    </a:lnTo>
                    <a:lnTo>
                      <a:pt x="1503" y="24"/>
                    </a:lnTo>
                    <a:lnTo>
                      <a:pt x="1505" y="24"/>
                    </a:lnTo>
                    <a:lnTo>
                      <a:pt x="1507" y="24"/>
                    </a:lnTo>
                    <a:lnTo>
                      <a:pt x="1508" y="24"/>
                    </a:lnTo>
                    <a:lnTo>
                      <a:pt x="1510" y="24"/>
                    </a:lnTo>
                    <a:lnTo>
                      <a:pt x="1511" y="24"/>
                    </a:lnTo>
                    <a:lnTo>
                      <a:pt x="1513" y="25"/>
                    </a:lnTo>
                    <a:lnTo>
                      <a:pt x="1514" y="25"/>
                    </a:lnTo>
                    <a:lnTo>
                      <a:pt x="1516" y="26"/>
                    </a:lnTo>
                    <a:lnTo>
                      <a:pt x="1517" y="26"/>
                    </a:lnTo>
                    <a:lnTo>
                      <a:pt x="1519" y="27"/>
                    </a:lnTo>
                    <a:lnTo>
                      <a:pt x="1520" y="28"/>
                    </a:lnTo>
                    <a:lnTo>
                      <a:pt x="1522" y="29"/>
                    </a:lnTo>
                    <a:lnTo>
                      <a:pt x="1523" y="30"/>
                    </a:lnTo>
                    <a:lnTo>
                      <a:pt x="1525" y="30"/>
                    </a:lnTo>
                    <a:lnTo>
                      <a:pt x="1526" y="32"/>
                    </a:lnTo>
                    <a:lnTo>
                      <a:pt x="1528" y="32"/>
                    </a:lnTo>
                    <a:lnTo>
                      <a:pt x="1529" y="33"/>
                    </a:lnTo>
                    <a:lnTo>
                      <a:pt x="1531" y="34"/>
                    </a:lnTo>
                    <a:lnTo>
                      <a:pt x="1532" y="35"/>
                    </a:lnTo>
                    <a:lnTo>
                      <a:pt x="1534" y="35"/>
                    </a:lnTo>
                    <a:lnTo>
                      <a:pt x="1535" y="36"/>
                    </a:lnTo>
                    <a:lnTo>
                      <a:pt x="1537" y="36"/>
                    </a:lnTo>
                    <a:lnTo>
                      <a:pt x="1539" y="36"/>
                    </a:lnTo>
                    <a:lnTo>
                      <a:pt x="1540" y="37"/>
                    </a:lnTo>
                    <a:lnTo>
                      <a:pt x="1541" y="37"/>
                    </a:lnTo>
                    <a:lnTo>
                      <a:pt x="1543" y="37"/>
                    </a:lnTo>
                    <a:lnTo>
                      <a:pt x="1545" y="37"/>
                    </a:lnTo>
                    <a:lnTo>
                      <a:pt x="1546" y="36"/>
                    </a:lnTo>
                    <a:lnTo>
                      <a:pt x="1547" y="36"/>
                    </a:lnTo>
                    <a:lnTo>
                      <a:pt x="1549" y="36"/>
                    </a:lnTo>
                    <a:lnTo>
                      <a:pt x="1551" y="35"/>
                    </a:lnTo>
                    <a:lnTo>
                      <a:pt x="1552" y="35"/>
                    </a:lnTo>
                    <a:lnTo>
                      <a:pt x="1554" y="35"/>
                    </a:lnTo>
                    <a:lnTo>
                      <a:pt x="1555" y="34"/>
                    </a:lnTo>
                    <a:lnTo>
                      <a:pt x="1557" y="33"/>
                    </a:lnTo>
                    <a:lnTo>
                      <a:pt x="1558" y="33"/>
                    </a:lnTo>
                    <a:lnTo>
                      <a:pt x="1560" y="32"/>
                    </a:lnTo>
                    <a:lnTo>
                      <a:pt x="1561" y="32"/>
                    </a:lnTo>
                    <a:lnTo>
                      <a:pt x="1563" y="31"/>
                    </a:lnTo>
                    <a:lnTo>
                      <a:pt x="1564" y="30"/>
                    </a:lnTo>
                    <a:lnTo>
                      <a:pt x="1566" y="30"/>
                    </a:lnTo>
                    <a:lnTo>
                      <a:pt x="1567" y="30"/>
                    </a:lnTo>
                    <a:lnTo>
                      <a:pt x="1569" y="30"/>
                    </a:lnTo>
                    <a:lnTo>
                      <a:pt x="1570" y="29"/>
                    </a:lnTo>
                    <a:lnTo>
                      <a:pt x="1572" y="29"/>
                    </a:lnTo>
                    <a:lnTo>
                      <a:pt x="1574" y="29"/>
                    </a:lnTo>
                    <a:lnTo>
                      <a:pt x="1575" y="29"/>
                    </a:lnTo>
                    <a:lnTo>
                      <a:pt x="1576" y="30"/>
                    </a:lnTo>
                    <a:lnTo>
                      <a:pt x="1578" y="30"/>
                    </a:lnTo>
                    <a:lnTo>
                      <a:pt x="1580" y="30"/>
                    </a:lnTo>
                    <a:lnTo>
                      <a:pt x="1581" y="31"/>
                    </a:lnTo>
                    <a:lnTo>
                      <a:pt x="1583" y="31"/>
                    </a:lnTo>
                    <a:lnTo>
                      <a:pt x="1584" y="32"/>
                    </a:lnTo>
                    <a:lnTo>
                      <a:pt x="1586" y="32"/>
                    </a:lnTo>
                    <a:lnTo>
                      <a:pt x="1587" y="33"/>
                    </a:lnTo>
                    <a:lnTo>
                      <a:pt x="1589" y="34"/>
                    </a:lnTo>
                    <a:lnTo>
                      <a:pt x="1590" y="34"/>
                    </a:lnTo>
                    <a:lnTo>
                      <a:pt x="1592" y="35"/>
                    </a:lnTo>
                    <a:lnTo>
                      <a:pt x="1593" y="36"/>
                    </a:lnTo>
                    <a:lnTo>
                      <a:pt x="1595" y="36"/>
                    </a:lnTo>
                    <a:lnTo>
                      <a:pt x="1596" y="37"/>
                    </a:lnTo>
                    <a:lnTo>
                      <a:pt x="1598" y="38"/>
                    </a:lnTo>
                    <a:lnTo>
                      <a:pt x="1599" y="38"/>
                    </a:lnTo>
                    <a:lnTo>
                      <a:pt x="1601" y="39"/>
                    </a:lnTo>
                    <a:lnTo>
                      <a:pt x="1602" y="39"/>
                    </a:lnTo>
                    <a:lnTo>
                      <a:pt x="1604" y="40"/>
                    </a:lnTo>
                    <a:lnTo>
                      <a:pt x="1605" y="40"/>
                    </a:lnTo>
                    <a:lnTo>
                      <a:pt x="1607" y="40"/>
                    </a:lnTo>
                    <a:lnTo>
                      <a:pt x="1608" y="40"/>
                    </a:lnTo>
                    <a:lnTo>
                      <a:pt x="1610" y="40"/>
                    </a:lnTo>
                    <a:lnTo>
                      <a:pt x="1612" y="40"/>
                    </a:lnTo>
                    <a:lnTo>
                      <a:pt x="1613" y="40"/>
                    </a:lnTo>
                    <a:lnTo>
                      <a:pt x="1614" y="40"/>
                    </a:lnTo>
                    <a:lnTo>
                      <a:pt x="1616" y="40"/>
                    </a:lnTo>
                    <a:lnTo>
                      <a:pt x="1618" y="39"/>
                    </a:lnTo>
                    <a:lnTo>
                      <a:pt x="1619" y="39"/>
                    </a:lnTo>
                    <a:lnTo>
                      <a:pt x="1620" y="39"/>
                    </a:lnTo>
                    <a:lnTo>
                      <a:pt x="1622" y="38"/>
                    </a:lnTo>
                    <a:lnTo>
                      <a:pt x="1624" y="37"/>
                    </a:lnTo>
                    <a:lnTo>
                      <a:pt x="1625" y="37"/>
                    </a:lnTo>
                    <a:lnTo>
                      <a:pt x="1627" y="36"/>
                    </a:lnTo>
                    <a:lnTo>
                      <a:pt x="1628" y="36"/>
                    </a:lnTo>
                    <a:lnTo>
                      <a:pt x="1630" y="35"/>
                    </a:lnTo>
                    <a:lnTo>
                      <a:pt x="1631" y="35"/>
                    </a:lnTo>
                    <a:lnTo>
                      <a:pt x="1633" y="34"/>
                    </a:lnTo>
                    <a:lnTo>
                      <a:pt x="1634" y="34"/>
                    </a:lnTo>
                    <a:lnTo>
                      <a:pt x="1636" y="33"/>
                    </a:lnTo>
                    <a:lnTo>
                      <a:pt x="1637" y="33"/>
                    </a:lnTo>
                    <a:lnTo>
                      <a:pt x="1639" y="32"/>
                    </a:lnTo>
                    <a:lnTo>
                      <a:pt x="1641" y="32"/>
                    </a:lnTo>
                    <a:lnTo>
                      <a:pt x="1642" y="32"/>
                    </a:lnTo>
                    <a:lnTo>
                      <a:pt x="1643" y="31"/>
                    </a:lnTo>
                    <a:lnTo>
                      <a:pt x="1645" y="31"/>
                    </a:lnTo>
                    <a:lnTo>
                      <a:pt x="1647" y="30"/>
                    </a:lnTo>
                    <a:lnTo>
                      <a:pt x="1648" y="30"/>
                    </a:lnTo>
                    <a:lnTo>
                      <a:pt x="1649" y="30"/>
                    </a:lnTo>
                    <a:lnTo>
                      <a:pt x="1651" y="30"/>
                    </a:lnTo>
                    <a:lnTo>
                      <a:pt x="1653" y="29"/>
                    </a:lnTo>
                    <a:lnTo>
                      <a:pt x="1654" y="29"/>
                    </a:lnTo>
                    <a:lnTo>
                      <a:pt x="1656" y="29"/>
                    </a:lnTo>
                    <a:lnTo>
                      <a:pt x="1657" y="29"/>
                    </a:lnTo>
                    <a:lnTo>
                      <a:pt x="1659" y="29"/>
                    </a:lnTo>
                    <a:lnTo>
                      <a:pt x="1660" y="29"/>
                    </a:lnTo>
                    <a:lnTo>
                      <a:pt x="1662" y="29"/>
                    </a:lnTo>
                    <a:lnTo>
                      <a:pt x="1663" y="29"/>
                    </a:lnTo>
                    <a:lnTo>
                      <a:pt x="1665" y="29"/>
                    </a:lnTo>
                    <a:lnTo>
                      <a:pt x="1666" y="29"/>
                    </a:lnTo>
                    <a:lnTo>
                      <a:pt x="1668" y="29"/>
                    </a:lnTo>
                    <a:lnTo>
                      <a:pt x="1669" y="29"/>
                    </a:lnTo>
                    <a:lnTo>
                      <a:pt x="1671" y="30"/>
                    </a:lnTo>
                    <a:lnTo>
                      <a:pt x="1672" y="30"/>
                    </a:lnTo>
                    <a:lnTo>
                      <a:pt x="1674" y="30"/>
                    </a:lnTo>
                    <a:lnTo>
                      <a:pt x="1675" y="30"/>
                    </a:lnTo>
                    <a:lnTo>
                      <a:pt x="1677" y="30"/>
                    </a:lnTo>
                    <a:lnTo>
                      <a:pt x="1678" y="31"/>
                    </a:lnTo>
                    <a:lnTo>
                      <a:pt x="1680" y="31"/>
                    </a:lnTo>
                    <a:lnTo>
                      <a:pt x="1681" y="32"/>
                    </a:lnTo>
                    <a:lnTo>
                      <a:pt x="1683" y="32"/>
                    </a:lnTo>
                    <a:lnTo>
                      <a:pt x="1685" y="32"/>
                    </a:lnTo>
                    <a:lnTo>
                      <a:pt x="1686" y="33"/>
                    </a:lnTo>
                    <a:lnTo>
                      <a:pt x="1687" y="33"/>
                    </a:lnTo>
                    <a:lnTo>
                      <a:pt x="1689" y="33"/>
                    </a:lnTo>
                    <a:lnTo>
                      <a:pt x="1691" y="34"/>
                    </a:lnTo>
                    <a:lnTo>
                      <a:pt x="1692" y="34"/>
                    </a:lnTo>
                    <a:lnTo>
                      <a:pt x="1694" y="34"/>
                    </a:lnTo>
                    <a:lnTo>
                      <a:pt x="1695" y="35"/>
                    </a:lnTo>
                    <a:lnTo>
                      <a:pt x="1697" y="35"/>
                    </a:lnTo>
                    <a:lnTo>
                      <a:pt x="1698" y="35"/>
                    </a:lnTo>
                    <a:lnTo>
                      <a:pt x="1700" y="36"/>
                    </a:lnTo>
                    <a:lnTo>
                      <a:pt x="1701" y="36"/>
                    </a:lnTo>
                    <a:lnTo>
                      <a:pt x="1703" y="36"/>
                    </a:lnTo>
                    <a:lnTo>
                      <a:pt x="1704" y="37"/>
                    </a:lnTo>
                    <a:lnTo>
                      <a:pt x="1706" y="37"/>
                    </a:lnTo>
                    <a:lnTo>
                      <a:pt x="1707" y="37"/>
                    </a:lnTo>
                    <a:lnTo>
                      <a:pt x="1709" y="38"/>
                    </a:lnTo>
                    <a:lnTo>
                      <a:pt x="1710" y="38"/>
                    </a:lnTo>
                    <a:lnTo>
                      <a:pt x="1712" y="39"/>
                    </a:lnTo>
                    <a:lnTo>
                      <a:pt x="1714" y="39"/>
                    </a:lnTo>
                    <a:lnTo>
                      <a:pt x="1715" y="39"/>
                    </a:lnTo>
                    <a:lnTo>
                      <a:pt x="1716" y="40"/>
                    </a:lnTo>
                    <a:lnTo>
                      <a:pt x="1718" y="40"/>
                    </a:lnTo>
                    <a:lnTo>
                      <a:pt x="1720" y="41"/>
                    </a:lnTo>
                    <a:lnTo>
                      <a:pt x="1721" y="41"/>
                    </a:lnTo>
                    <a:lnTo>
                      <a:pt x="1722" y="41"/>
                    </a:lnTo>
                    <a:lnTo>
                      <a:pt x="1724" y="42"/>
                    </a:lnTo>
                    <a:lnTo>
                      <a:pt x="1726" y="42"/>
                    </a:lnTo>
                    <a:lnTo>
                      <a:pt x="1727" y="42"/>
                    </a:lnTo>
                    <a:lnTo>
                      <a:pt x="1729" y="43"/>
                    </a:lnTo>
                    <a:lnTo>
                      <a:pt x="1730" y="43"/>
                    </a:lnTo>
                    <a:lnTo>
                      <a:pt x="1732" y="43"/>
                    </a:lnTo>
                    <a:lnTo>
                      <a:pt x="1733" y="44"/>
                    </a:lnTo>
                    <a:lnTo>
                      <a:pt x="1735" y="44"/>
                    </a:lnTo>
                    <a:lnTo>
                      <a:pt x="1736" y="45"/>
                    </a:lnTo>
                    <a:lnTo>
                      <a:pt x="1738" y="45"/>
                    </a:lnTo>
                    <a:lnTo>
                      <a:pt x="1739" y="45"/>
                    </a:lnTo>
                    <a:lnTo>
                      <a:pt x="1741" y="45"/>
                    </a:lnTo>
                    <a:lnTo>
                      <a:pt x="1742" y="46"/>
                    </a:lnTo>
                    <a:lnTo>
                      <a:pt x="1744" y="46"/>
                    </a:lnTo>
                    <a:lnTo>
                      <a:pt x="1745" y="46"/>
                    </a:lnTo>
                    <a:lnTo>
                      <a:pt x="1747" y="46"/>
                    </a:lnTo>
                    <a:lnTo>
                      <a:pt x="1748" y="46"/>
                    </a:lnTo>
                    <a:lnTo>
                      <a:pt x="1750" y="46"/>
                    </a:lnTo>
                    <a:lnTo>
                      <a:pt x="1751" y="45"/>
                    </a:lnTo>
                    <a:lnTo>
                      <a:pt x="1753" y="45"/>
                    </a:lnTo>
                    <a:lnTo>
                      <a:pt x="1754" y="45"/>
                    </a:lnTo>
                    <a:lnTo>
                      <a:pt x="1756" y="45"/>
                    </a:lnTo>
                    <a:lnTo>
                      <a:pt x="1758" y="44"/>
                    </a:lnTo>
                    <a:lnTo>
                      <a:pt x="1759" y="43"/>
                    </a:lnTo>
                    <a:lnTo>
                      <a:pt x="1760" y="43"/>
                    </a:lnTo>
                    <a:lnTo>
                      <a:pt x="1762" y="43"/>
                    </a:lnTo>
                    <a:lnTo>
                      <a:pt x="1764" y="42"/>
                    </a:lnTo>
                    <a:lnTo>
                      <a:pt x="1765" y="42"/>
                    </a:lnTo>
                    <a:lnTo>
                      <a:pt x="1767" y="41"/>
                    </a:lnTo>
                    <a:lnTo>
                      <a:pt x="1768" y="41"/>
                    </a:lnTo>
                    <a:lnTo>
                      <a:pt x="1770" y="40"/>
                    </a:lnTo>
                    <a:lnTo>
                      <a:pt x="1771" y="40"/>
                    </a:lnTo>
                    <a:lnTo>
                      <a:pt x="1773" y="39"/>
                    </a:lnTo>
                    <a:lnTo>
                      <a:pt x="1774" y="39"/>
                    </a:lnTo>
                    <a:lnTo>
                      <a:pt x="1776" y="39"/>
                    </a:lnTo>
                    <a:lnTo>
                      <a:pt x="1777" y="39"/>
                    </a:lnTo>
                    <a:lnTo>
                      <a:pt x="1779" y="39"/>
                    </a:lnTo>
                    <a:lnTo>
                      <a:pt x="1780" y="39"/>
                    </a:lnTo>
                    <a:lnTo>
                      <a:pt x="1782" y="39"/>
                    </a:lnTo>
                    <a:lnTo>
                      <a:pt x="1783" y="39"/>
                    </a:lnTo>
                    <a:lnTo>
                      <a:pt x="1785" y="40"/>
                    </a:lnTo>
                    <a:lnTo>
                      <a:pt x="1787" y="40"/>
                    </a:lnTo>
                    <a:lnTo>
                      <a:pt x="1788" y="41"/>
                    </a:lnTo>
                    <a:lnTo>
                      <a:pt x="1789" y="41"/>
                    </a:lnTo>
                    <a:lnTo>
                      <a:pt x="1791" y="42"/>
                    </a:lnTo>
                    <a:lnTo>
                      <a:pt x="1793" y="43"/>
                    </a:lnTo>
                    <a:lnTo>
                      <a:pt x="1794" y="44"/>
                    </a:lnTo>
                    <a:lnTo>
                      <a:pt x="1796" y="45"/>
                    </a:lnTo>
                    <a:lnTo>
                      <a:pt x="1797" y="46"/>
                    </a:lnTo>
                    <a:lnTo>
                      <a:pt x="1799" y="48"/>
                    </a:lnTo>
                    <a:lnTo>
                      <a:pt x="1800" y="49"/>
                    </a:lnTo>
                    <a:lnTo>
                      <a:pt x="1802" y="50"/>
                    </a:lnTo>
                    <a:lnTo>
                      <a:pt x="1803" y="51"/>
                    </a:lnTo>
                    <a:lnTo>
                      <a:pt x="1805" y="52"/>
                    </a:lnTo>
                    <a:lnTo>
                      <a:pt x="1806" y="53"/>
                    </a:lnTo>
                    <a:lnTo>
                      <a:pt x="1808" y="54"/>
                    </a:lnTo>
                    <a:lnTo>
                      <a:pt x="1809" y="55"/>
                    </a:lnTo>
                    <a:lnTo>
                      <a:pt x="1811" y="56"/>
                    </a:lnTo>
                    <a:lnTo>
                      <a:pt x="1812" y="56"/>
                    </a:lnTo>
                    <a:lnTo>
                      <a:pt x="1814" y="57"/>
                    </a:lnTo>
                    <a:lnTo>
                      <a:pt x="1815" y="57"/>
                    </a:lnTo>
                    <a:lnTo>
                      <a:pt x="1817" y="57"/>
                    </a:lnTo>
                    <a:lnTo>
                      <a:pt x="1818" y="57"/>
                    </a:lnTo>
                    <a:lnTo>
                      <a:pt x="1820" y="57"/>
                    </a:lnTo>
                    <a:lnTo>
                      <a:pt x="1821" y="57"/>
                    </a:lnTo>
                    <a:lnTo>
                      <a:pt x="1823" y="56"/>
                    </a:lnTo>
                    <a:lnTo>
                      <a:pt x="1824" y="55"/>
                    </a:lnTo>
                    <a:lnTo>
                      <a:pt x="1826" y="55"/>
                    </a:lnTo>
                    <a:lnTo>
                      <a:pt x="1827" y="54"/>
                    </a:lnTo>
                    <a:lnTo>
                      <a:pt x="1829" y="53"/>
                    </a:lnTo>
                    <a:lnTo>
                      <a:pt x="1831" y="52"/>
                    </a:lnTo>
                    <a:lnTo>
                      <a:pt x="1832" y="51"/>
                    </a:lnTo>
                    <a:lnTo>
                      <a:pt x="1833" y="49"/>
                    </a:lnTo>
                    <a:lnTo>
                      <a:pt x="1835" y="48"/>
                    </a:lnTo>
                    <a:lnTo>
                      <a:pt x="1837" y="47"/>
                    </a:lnTo>
                    <a:lnTo>
                      <a:pt x="1838" y="45"/>
                    </a:lnTo>
                    <a:lnTo>
                      <a:pt x="1840" y="44"/>
                    </a:lnTo>
                    <a:lnTo>
                      <a:pt x="1841" y="42"/>
                    </a:lnTo>
                    <a:lnTo>
                      <a:pt x="1843" y="41"/>
                    </a:lnTo>
                    <a:lnTo>
                      <a:pt x="1844" y="40"/>
                    </a:lnTo>
                    <a:lnTo>
                      <a:pt x="1846" y="39"/>
                    </a:lnTo>
                    <a:lnTo>
                      <a:pt x="1847" y="38"/>
                    </a:lnTo>
                    <a:lnTo>
                      <a:pt x="1849" y="37"/>
                    </a:lnTo>
                    <a:lnTo>
                      <a:pt x="1850" y="37"/>
                    </a:lnTo>
                    <a:lnTo>
                      <a:pt x="1852" y="36"/>
                    </a:lnTo>
                    <a:lnTo>
                      <a:pt x="1853" y="36"/>
                    </a:lnTo>
                    <a:lnTo>
                      <a:pt x="1855" y="35"/>
                    </a:lnTo>
                    <a:lnTo>
                      <a:pt x="1856" y="35"/>
                    </a:lnTo>
                    <a:lnTo>
                      <a:pt x="1858" y="35"/>
                    </a:lnTo>
                    <a:lnTo>
                      <a:pt x="1860" y="35"/>
                    </a:lnTo>
                    <a:lnTo>
                      <a:pt x="1861" y="36"/>
                    </a:lnTo>
                    <a:lnTo>
                      <a:pt x="1862" y="36"/>
                    </a:lnTo>
                    <a:lnTo>
                      <a:pt x="1864" y="37"/>
                    </a:lnTo>
                    <a:lnTo>
                      <a:pt x="1866" y="37"/>
                    </a:lnTo>
                    <a:lnTo>
                      <a:pt x="1867" y="38"/>
                    </a:lnTo>
                    <a:lnTo>
                      <a:pt x="1869" y="39"/>
                    </a:lnTo>
                    <a:lnTo>
                      <a:pt x="1870" y="40"/>
                    </a:lnTo>
                    <a:lnTo>
                      <a:pt x="1872" y="41"/>
                    </a:lnTo>
                    <a:lnTo>
                      <a:pt x="1873" y="42"/>
                    </a:lnTo>
                    <a:lnTo>
                      <a:pt x="1875" y="43"/>
                    </a:lnTo>
                    <a:lnTo>
                      <a:pt x="1876" y="44"/>
                    </a:lnTo>
                    <a:lnTo>
                      <a:pt x="1877" y="45"/>
                    </a:lnTo>
                    <a:lnTo>
                      <a:pt x="1879" y="46"/>
                    </a:lnTo>
                    <a:lnTo>
                      <a:pt x="1881" y="46"/>
                    </a:lnTo>
                    <a:lnTo>
                      <a:pt x="1882" y="47"/>
                    </a:lnTo>
                    <a:lnTo>
                      <a:pt x="1884" y="48"/>
                    </a:lnTo>
                    <a:lnTo>
                      <a:pt x="1885" y="48"/>
                    </a:lnTo>
                    <a:lnTo>
                      <a:pt x="1887" y="49"/>
                    </a:lnTo>
                    <a:lnTo>
                      <a:pt x="1888" y="49"/>
                    </a:lnTo>
                    <a:lnTo>
                      <a:pt x="1890" y="50"/>
                    </a:lnTo>
                    <a:lnTo>
                      <a:pt x="1891" y="50"/>
                    </a:lnTo>
                    <a:lnTo>
                      <a:pt x="1893" y="50"/>
                    </a:lnTo>
                    <a:lnTo>
                      <a:pt x="1894" y="50"/>
                    </a:lnTo>
                    <a:lnTo>
                      <a:pt x="1896" y="50"/>
                    </a:lnTo>
                    <a:lnTo>
                      <a:pt x="1898" y="50"/>
                    </a:lnTo>
                    <a:lnTo>
                      <a:pt x="1899" y="50"/>
                    </a:lnTo>
                    <a:lnTo>
                      <a:pt x="1900" y="49"/>
                    </a:lnTo>
                    <a:lnTo>
                      <a:pt x="1902" y="49"/>
                    </a:lnTo>
                    <a:lnTo>
                      <a:pt x="1904" y="49"/>
                    </a:lnTo>
                    <a:lnTo>
                      <a:pt x="1905" y="48"/>
                    </a:lnTo>
                    <a:lnTo>
                      <a:pt x="1906" y="48"/>
                    </a:lnTo>
                    <a:lnTo>
                      <a:pt x="1908" y="47"/>
                    </a:lnTo>
                    <a:lnTo>
                      <a:pt x="1910" y="47"/>
                    </a:lnTo>
                    <a:lnTo>
                      <a:pt x="1911" y="46"/>
                    </a:lnTo>
                    <a:lnTo>
                      <a:pt x="1913" y="45"/>
                    </a:lnTo>
                    <a:lnTo>
                      <a:pt x="1914" y="45"/>
                    </a:lnTo>
                    <a:lnTo>
                      <a:pt x="1916" y="44"/>
                    </a:lnTo>
                    <a:lnTo>
                      <a:pt x="1917" y="43"/>
                    </a:lnTo>
                    <a:lnTo>
                      <a:pt x="1919" y="43"/>
                    </a:lnTo>
                    <a:lnTo>
                      <a:pt x="1920" y="42"/>
                    </a:lnTo>
                    <a:lnTo>
                      <a:pt x="1922" y="42"/>
                    </a:lnTo>
                    <a:lnTo>
                      <a:pt x="1923" y="41"/>
                    </a:lnTo>
                    <a:lnTo>
                      <a:pt x="1925" y="41"/>
                    </a:lnTo>
                    <a:lnTo>
                      <a:pt x="1926" y="40"/>
                    </a:lnTo>
                    <a:lnTo>
                      <a:pt x="1928" y="40"/>
                    </a:lnTo>
                    <a:lnTo>
                      <a:pt x="1929" y="40"/>
                    </a:lnTo>
                    <a:lnTo>
                      <a:pt x="1931" y="39"/>
                    </a:lnTo>
                    <a:lnTo>
                      <a:pt x="1933" y="39"/>
                    </a:lnTo>
                    <a:lnTo>
                      <a:pt x="1934" y="39"/>
                    </a:lnTo>
                    <a:lnTo>
                      <a:pt x="1935" y="39"/>
                    </a:lnTo>
                    <a:lnTo>
                      <a:pt x="1937" y="39"/>
                    </a:lnTo>
                    <a:lnTo>
                      <a:pt x="1939" y="39"/>
                    </a:lnTo>
                    <a:lnTo>
                      <a:pt x="1940" y="39"/>
                    </a:lnTo>
                    <a:lnTo>
                      <a:pt x="1942" y="39"/>
                    </a:lnTo>
                    <a:lnTo>
                      <a:pt x="1943" y="40"/>
                    </a:lnTo>
                    <a:lnTo>
                      <a:pt x="1944" y="40"/>
                    </a:lnTo>
                    <a:lnTo>
                      <a:pt x="1946" y="40"/>
                    </a:lnTo>
                    <a:lnTo>
                      <a:pt x="1948" y="40"/>
                    </a:lnTo>
                    <a:lnTo>
                      <a:pt x="1949" y="40"/>
                    </a:lnTo>
                    <a:lnTo>
                      <a:pt x="1951" y="41"/>
                    </a:lnTo>
                    <a:lnTo>
                      <a:pt x="1952" y="41"/>
                    </a:lnTo>
                    <a:lnTo>
                      <a:pt x="1954" y="41"/>
                    </a:lnTo>
                    <a:lnTo>
                      <a:pt x="1955" y="41"/>
                    </a:lnTo>
                    <a:lnTo>
                      <a:pt x="1957" y="42"/>
                    </a:lnTo>
                    <a:lnTo>
                      <a:pt x="1958" y="42"/>
                    </a:lnTo>
                    <a:lnTo>
                      <a:pt x="1960" y="42"/>
                    </a:lnTo>
                    <a:lnTo>
                      <a:pt x="1961" y="42"/>
                    </a:lnTo>
                    <a:lnTo>
                      <a:pt x="1963" y="42"/>
                    </a:lnTo>
                    <a:lnTo>
                      <a:pt x="1964" y="42"/>
                    </a:lnTo>
                    <a:lnTo>
                      <a:pt x="1966" y="42"/>
                    </a:lnTo>
                    <a:lnTo>
                      <a:pt x="1967" y="42"/>
                    </a:lnTo>
                    <a:lnTo>
                      <a:pt x="1969" y="42"/>
                    </a:lnTo>
                    <a:lnTo>
                      <a:pt x="1971" y="42"/>
                    </a:lnTo>
                    <a:lnTo>
                      <a:pt x="1972" y="41"/>
                    </a:lnTo>
                    <a:lnTo>
                      <a:pt x="1973" y="41"/>
                    </a:lnTo>
                    <a:lnTo>
                      <a:pt x="1975" y="41"/>
                    </a:lnTo>
                    <a:lnTo>
                      <a:pt x="1977" y="41"/>
                    </a:lnTo>
                    <a:lnTo>
                      <a:pt x="1978" y="40"/>
                    </a:lnTo>
                    <a:lnTo>
                      <a:pt x="1979" y="40"/>
                    </a:lnTo>
                    <a:lnTo>
                      <a:pt x="1981" y="40"/>
                    </a:lnTo>
                    <a:lnTo>
                      <a:pt x="1983" y="39"/>
                    </a:lnTo>
                    <a:lnTo>
                      <a:pt x="1984" y="39"/>
                    </a:lnTo>
                    <a:lnTo>
                      <a:pt x="1986" y="39"/>
                    </a:lnTo>
                    <a:lnTo>
                      <a:pt x="1987" y="39"/>
                    </a:lnTo>
                    <a:lnTo>
                      <a:pt x="1989" y="38"/>
                    </a:lnTo>
                    <a:lnTo>
                      <a:pt x="1990" y="38"/>
                    </a:lnTo>
                    <a:lnTo>
                      <a:pt x="1992" y="37"/>
                    </a:lnTo>
                    <a:lnTo>
                      <a:pt x="1993" y="37"/>
                    </a:lnTo>
                    <a:lnTo>
                      <a:pt x="1995" y="37"/>
                    </a:lnTo>
                    <a:lnTo>
                      <a:pt x="1996" y="37"/>
                    </a:lnTo>
                    <a:lnTo>
                      <a:pt x="1998" y="37"/>
                    </a:lnTo>
                    <a:lnTo>
                      <a:pt x="2000" y="37"/>
                    </a:lnTo>
                    <a:lnTo>
                      <a:pt x="2001" y="37"/>
                    </a:lnTo>
                    <a:lnTo>
                      <a:pt x="2002" y="37"/>
                    </a:lnTo>
                    <a:lnTo>
                      <a:pt x="2004" y="37"/>
                    </a:lnTo>
                    <a:lnTo>
                      <a:pt x="2006" y="38"/>
                    </a:lnTo>
                    <a:lnTo>
                      <a:pt x="2007" y="38"/>
                    </a:lnTo>
                    <a:lnTo>
                      <a:pt x="2008" y="39"/>
                    </a:lnTo>
                    <a:lnTo>
                      <a:pt x="2010" y="39"/>
                    </a:lnTo>
                    <a:lnTo>
                      <a:pt x="2011" y="39"/>
                    </a:lnTo>
                    <a:lnTo>
                      <a:pt x="2013" y="40"/>
                    </a:lnTo>
                    <a:lnTo>
                      <a:pt x="2015" y="40"/>
                    </a:lnTo>
                    <a:lnTo>
                      <a:pt x="2016" y="41"/>
                    </a:lnTo>
                    <a:lnTo>
                      <a:pt x="2017" y="41"/>
                    </a:lnTo>
                    <a:lnTo>
                      <a:pt x="2019" y="42"/>
                    </a:lnTo>
                    <a:lnTo>
                      <a:pt x="2021" y="42"/>
                    </a:lnTo>
                    <a:lnTo>
                      <a:pt x="2022" y="43"/>
                    </a:lnTo>
                    <a:lnTo>
                      <a:pt x="2024" y="43"/>
                    </a:lnTo>
                    <a:lnTo>
                      <a:pt x="2025" y="44"/>
                    </a:lnTo>
                    <a:lnTo>
                      <a:pt x="2027" y="45"/>
                    </a:lnTo>
                    <a:lnTo>
                      <a:pt x="2028" y="45"/>
                    </a:lnTo>
                    <a:lnTo>
                      <a:pt x="2030" y="45"/>
                    </a:lnTo>
                    <a:lnTo>
                      <a:pt x="2031" y="46"/>
                    </a:lnTo>
                    <a:lnTo>
                      <a:pt x="2033" y="46"/>
                    </a:lnTo>
                    <a:lnTo>
                      <a:pt x="2034" y="47"/>
                    </a:lnTo>
                    <a:lnTo>
                      <a:pt x="2036" y="47"/>
                    </a:lnTo>
                    <a:lnTo>
                      <a:pt x="2037" y="47"/>
                    </a:lnTo>
                    <a:lnTo>
                      <a:pt x="2039" y="48"/>
                    </a:lnTo>
                    <a:lnTo>
                      <a:pt x="2040" y="48"/>
                    </a:lnTo>
                    <a:lnTo>
                      <a:pt x="2042" y="48"/>
                    </a:lnTo>
                    <a:lnTo>
                      <a:pt x="2044" y="49"/>
                    </a:lnTo>
                    <a:lnTo>
                      <a:pt x="2045" y="49"/>
                    </a:lnTo>
                    <a:lnTo>
                      <a:pt x="2046" y="49"/>
                    </a:lnTo>
                    <a:lnTo>
                      <a:pt x="2048" y="49"/>
                    </a:lnTo>
                    <a:lnTo>
                      <a:pt x="2050" y="50"/>
                    </a:lnTo>
                    <a:lnTo>
                      <a:pt x="2051" y="50"/>
                    </a:lnTo>
                    <a:lnTo>
                      <a:pt x="2053" y="51"/>
                    </a:lnTo>
                    <a:lnTo>
                      <a:pt x="2054" y="51"/>
                    </a:lnTo>
                    <a:lnTo>
                      <a:pt x="2056" y="51"/>
                    </a:lnTo>
                    <a:lnTo>
                      <a:pt x="2057" y="51"/>
                    </a:lnTo>
                    <a:lnTo>
                      <a:pt x="2059" y="51"/>
                    </a:lnTo>
                    <a:lnTo>
                      <a:pt x="2060" y="52"/>
                    </a:lnTo>
                    <a:lnTo>
                      <a:pt x="2062" y="52"/>
                    </a:lnTo>
                    <a:lnTo>
                      <a:pt x="2063" y="52"/>
                    </a:lnTo>
                    <a:lnTo>
                      <a:pt x="2065" y="52"/>
                    </a:lnTo>
                    <a:lnTo>
                      <a:pt x="2066" y="52"/>
                    </a:lnTo>
                    <a:lnTo>
                      <a:pt x="2068" y="52"/>
                    </a:lnTo>
                    <a:lnTo>
                      <a:pt x="2069" y="52"/>
                    </a:lnTo>
                    <a:lnTo>
                      <a:pt x="2071" y="52"/>
                    </a:lnTo>
                    <a:lnTo>
                      <a:pt x="2073" y="52"/>
                    </a:lnTo>
                    <a:lnTo>
                      <a:pt x="2074" y="52"/>
                    </a:lnTo>
                    <a:lnTo>
                      <a:pt x="2075" y="52"/>
                    </a:lnTo>
                    <a:lnTo>
                      <a:pt x="2077" y="52"/>
                    </a:lnTo>
                    <a:lnTo>
                      <a:pt x="2078" y="51"/>
                    </a:lnTo>
                    <a:lnTo>
                      <a:pt x="2080" y="51"/>
                    </a:lnTo>
                    <a:lnTo>
                      <a:pt x="2081" y="50"/>
                    </a:lnTo>
                    <a:lnTo>
                      <a:pt x="2083" y="49"/>
                    </a:lnTo>
                    <a:lnTo>
                      <a:pt x="2084" y="48"/>
                    </a:lnTo>
                    <a:lnTo>
                      <a:pt x="2086" y="47"/>
                    </a:lnTo>
                    <a:lnTo>
                      <a:pt x="2088" y="46"/>
                    </a:lnTo>
                    <a:lnTo>
                      <a:pt x="2089" y="45"/>
                    </a:lnTo>
                    <a:lnTo>
                      <a:pt x="2090" y="44"/>
                    </a:lnTo>
                    <a:lnTo>
                      <a:pt x="2092" y="43"/>
                    </a:lnTo>
                    <a:lnTo>
                      <a:pt x="2094" y="41"/>
                    </a:lnTo>
                    <a:lnTo>
                      <a:pt x="2095" y="40"/>
                    </a:lnTo>
                    <a:lnTo>
                      <a:pt x="2097" y="39"/>
                    </a:lnTo>
                    <a:lnTo>
                      <a:pt x="2098" y="37"/>
                    </a:lnTo>
                    <a:lnTo>
                      <a:pt x="2100" y="36"/>
                    </a:lnTo>
                    <a:lnTo>
                      <a:pt x="2101" y="34"/>
                    </a:lnTo>
                    <a:lnTo>
                      <a:pt x="2103" y="33"/>
                    </a:lnTo>
                    <a:lnTo>
                      <a:pt x="2104" y="32"/>
                    </a:lnTo>
                    <a:lnTo>
                      <a:pt x="2106" y="30"/>
                    </a:lnTo>
                    <a:lnTo>
                      <a:pt x="2107" y="29"/>
                    </a:lnTo>
                    <a:lnTo>
                      <a:pt x="2109" y="28"/>
                    </a:lnTo>
                    <a:lnTo>
                      <a:pt x="2110" y="27"/>
                    </a:lnTo>
                    <a:lnTo>
                      <a:pt x="2112" y="26"/>
                    </a:lnTo>
                    <a:lnTo>
                      <a:pt x="2113" y="25"/>
                    </a:lnTo>
                    <a:lnTo>
                      <a:pt x="2115" y="24"/>
                    </a:lnTo>
                    <a:lnTo>
                      <a:pt x="2117" y="24"/>
                    </a:lnTo>
                    <a:lnTo>
                      <a:pt x="2118" y="23"/>
                    </a:lnTo>
                    <a:lnTo>
                      <a:pt x="2119" y="23"/>
                    </a:lnTo>
                    <a:lnTo>
                      <a:pt x="2121" y="23"/>
                    </a:lnTo>
                    <a:lnTo>
                      <a:pt x="2123" y="23"/>
                    </a:lnTo>
                    <a:lnTo>
                      <a:pt x="2124" y="23"/>
                    </a:lnTo>
                    <a:lnTo>
                      <a:pt x="2126" y="23"/>
                    </a:lnTo>
                    <a:lnTo>
                      <a:pt x="2127" y="23"/>
                    </a:lnTo>
                    <a:lnTo>
                      <a:pt x="2129" y="24"/>
                    </a:lnTo>
                    <a:lnTo>
                      <a:pt x="2130" y="24"/>
                    </a:lnTo>
                    <a:lnTo>
                      <a:pt x="2132" y="25"/>
                    </a:lnTo>
                    <a:lnTo>
                      <a:pt x="2133" y="25"/>
                    </a:lnTo>
                    <a:lnTo>
                      <a:pt x="2135" y="26"/>
                    </a:lnTo>
                    <a:lnTo>
                      <a:pt x="2136" y="27"/>
                    </a:lnTo>
                    <a:lnTo>
                      <a:pt x="2138" y="27"/>
                    </a:lnTo>
                    <a:lnTo>
                      <a:pt x="2139" y="28"/>
                    </a:lnTo>
                    <a:lnTo>
                      <a:pt x="2141" y="28"/>
                    </a:lnTo>
                    <a:lnTo>
                      <a:pt x="2142" y="29"/>
                    </a:lnTo>
                    <a:lnTo>
                      <a:pt x="2144" y="29"/>
                    </a:lnTo>
                    <a:lnTo>
                      <a:pt x="2145" y="29"/>
                    </a:lnTo>
                    <a:lnTo>
                      <a:pt x="2147" y="30"/>
                    </a:lnTo>
                    <a:lnTo>
                      <a:pt x="2148" y="30"/>
                    </a:lnTo>
                    <a:lnTo>
                      <a:pt x="2150" y="30"/>
                    </a:lnTo>
                    <a:lnTo>
                      <a:pt x="2151" y="30"/>
                    </a:lnTo>
                    <a:lnTo>
                      <a:pt x="2153" y="30"/>
                    </a:lnTo>
                    <a:lnTo>
                      <a:pt x="2155" y="29"/>
                    </a:lnTo>
                    <a:lnTo>
                      <a:pt x="2156" y="29"/>
                    </a:lnTo>
                    <a:lnTo>
                      <a:pt x="2157" y="28"/>
                    </a:lnTo>
                    <a:lnTo>
                      <a:pt x="2159" y="28"/>
                    </a:lnTo>
                    <a:lnTo>
                      <a:pt x="2161" y="27"/>
                    </a:lnTo>
                    <a:lnTo>
                      <a:pt x="2162" y="27"/>
                    </a:lnTo>
                    <a:lnTo>
                      <a:pt x="2163" y="26"/>
                    </a:lnTo>
                    <a:lnTo>
                      <a:pt x="2165" y="25"/>
                    </a:lnTo>
                    <a:lnTo>
                      <a:pt x="2167" y="24"/>
                    </a:lnTo>
                    <a:lnTo>
                      <a:pt x="2168" y="24"/>
                    </a:lnTo>
                    <a:lnTo>
                      <a:pt x="2170" y="23"/>
                    </a:lnTo>
                    <a:lnTo>
                      <a:pt x="2171" y="22"/>
                    </a:lnTo>
                    <a:lnTo>
                      <a:pt x="2173" y="22"/>
                    </a:lnTo>
                    <a:lnTo>
                      <a:pt x="2174" y="21"/>
                    </a:lnTo>
                    <a:lnTo>
                      <a:pt x="2176" y="21"/>
                    </a:lnTo>
                    <a:lnTo>
                      <a:pt x="2177" y="20"/>
                    </a:lnTo>
                    <a:lnTo>
                      <a:pt x="2179" y="20"/>
                    </a:lnTo>
                    <a:lnTo>
                      <a:pt x="2180" y="20"/>
                    </a:lnTo>
                    <a:lnTo>
                      <a:pt x="2182" y="20"/>
                    </a:lnTo>
                    <a:lnTo>
                      <a:pt x="2183" y="20"/>
                    </a:lnTo>
                    <a:lnTo>
                      <a:pt x="2185" y="20"/>
                    </a:lnTo>
                    <a:lnTo>
                      <a:pt x="2186" y="20"/>
                    </a:lnTo>
                    <a:lnTo>
                      <a:pt x="2188" y="20"/>
                    </a:lnTo>
                    <a:lnTo>
                      <a:pt x="2190" y="21"/>
                    </a:lnTo>
                    <a:lnTo>
                      <a:pt x="2191" y="21"/>
                    </a:lnTo>
                    <a:lnTo>
                      <a:pt x="2192" y="22"/>
                    </a:lnTo>
                    <a:lnTo>
                      <a:pt x="2194" y="22"/>
                    </a:lnTo>
                    <a:lnTo>
                      <a:pt x="2196" y="23"/>
                    </a:lnTo>
                    <a:lnTo>
                      <a:pt x="2197" y="24"/>
                    </a:lnTo>
                    <a:lnTo>
                      <a:pt x="2199" y="25"/>
                    </a:lnTo>
                    <a:lnTo>
                      <a:pt x="2200" y="26"/>
                    </a:lnTo>
                    <a:lnTo>
                      <a:pt x="2202" y="26"/>
                    </a:lnTo>
                    <a:lnTo>
                      <a:pt x="2203" y="27"/>
                    </a:lnTo>
                    <a:lnTo>
                      <a:pt x="2205" y="27"/>
                    </a:lnTo>
                    <a:lnTo>
                      <a:pt x="2206" y="28"/>
                    </a:lnTo>
                    <a:lnTo>
                      <a:pt x="2208" y="28"/>
                    </a:lnTo>
                    <a:lnTo>
                      <a:pt x="2209" y="29"/>
                    </a:lnTo>
                    <a:lnTo>
                      <a:pt x="2211" y="29"/>
                    </a:lnTo>
                    <a:lnTo>
                      <a:pt x="2212" y="29"/>
                    </a:lnTo>
                    <a:lnTo>
                      <a:pt x="2214" y="29"/>
                    </a:lnTo>
                    <a:lnTo>
                      <a:pt x="2215" y="29"/>
                    </a:lnTo>
                    <a:lnTo>
                      <a:pt x="2217" y="29"/>
                    </a:lnTo>
                    <a:lnTo>
                      <a:pt x="2218" y="29"/>
                    </a:lnTo>
                    <a:lnTo>
                      <a:pt x="2220" y="28"/>
                    </a:lnTo>
                    <a:lnTo>
                      <a:pt x="2221" y="28"/>
                    </a:lnTo>
                    <a:lnTo>
                      <a:pt x="2223" y="27"/>
                    </a:lnTo>
                    <a:lnTo>
                      <a:pt x="2224" y="27"/>
                    </a:lnTo>
                    <a:lnTo>
                      <a:pt x="2226" y="26"/>
                    </a:lnTo>
                    <a:lnTo>
                      <a:pt x="2228" y="25"/>
                    </a:lnTo>
                    <a:lnTo>
                      <a:pt x="2229" y="24"/>
                    </a:lnTo>
                    <a:lnTo>
                      <a:pt x="2230" y="23"/>
                    </a:lnTo>
                    <a:lnTo>
                      <a:pt x="2232" y="22"/>
                    </a:lnTo>
                    <a:lnTo>
                      <a:pt x="2234" y="21"/>
                    </a:lnTo>
                    <a:lnTo>
                      <a:pt x="2235" y="20"/>
                    </a:lnTo>
                    <a:lnTo>
                      <a:pt x="2236" y="19"/>
                    </a:lnTo>
                    <a:lnTo>
                      <a:pt x="2238" y="18"/>
                    </a:lnTo>
                    <a:lnTo>
                      <a:pt x="2240" y="17"/>
                    </a:lnTo>
                    <a:lnTo>
                      <a:pt x="2241" y="17"/>
                    </a:lnTo>
                    <a:lnTo>
                      <a:pt x="2243" y="16"/>
                    </a:lnTo>
                    <a:lnTo>
                      <a:pt x="2244" y="16"/>
                    </a:lnTo>
                    <a:lnTo>
                      <a:pt x="2246" y="15"/>
                    </a:lnTo>
                    <a:lnTo>
                      <a:pt x="2247" y="15"/>
                    </a:lnTo>
                    <a:lnTo>
                      <a:pt x="2249" y="14"/>
                    </a:lnTo>
                    <a:lnTo>
                      <a:pt x="2250" y="14"/>
                    </a:lnTo>
                    <a:lnTo>
                      <a:pt x="2252" y="14"/>
                    </a:lnTo>
                    <a:lnTo>
                      <a:pt x="2253" y="14"/>
                    </a:lnTo>
                    <a:lnTo>
                      <a:pt x="2255" y="14"/>
                    </a:lnTo>
                    <a:lnTo>
                      <a:pt x="2257" y="14"/>
                    </a:lnTo>
                    <a:lnTo>
                      <a:pt x="2258" y="15"/>
                    </a:lnTo>
                    <a:lnTo>
                      <a:pt x="2259" y="15"/>
                    </a:lnTo>
                    <a:lnTo>
                      <a:pt x="2261" y="15"/>
                    </a:lnTo>
                    <a:lnTo>
                      <a:pt x="2263" y="15"/>
                    </a:lnTo>
                    <a:lnTo>
                      <a:pt x="2264" y="16"/>
                    </a:lnTo>
                    <a:lnTo>
                      <a:pt x="2265" y="16"/>
                    </a:lnTo>
                    <a:lnTo>
                      <a:pt x="2267" y="17"/>
                    </a:lnTo>
                    <a:lnTo>
                      <a:pt x="2269" y="17"/>
                    </a:lnTo>
                    <a:lnTo>
                      <a:pt x="2270" y="17"/>
                    </a:lnTo>
                    <a:lnTo>
                      <a:pt x="2272" y="18"/>
                    </a:lnTo>
                    <a:lnTo>
                      <a:pt x="2273" y="18"/>
                    </a:lnTo>
                    <a:lnTo>
                      <a:pt x="2275" y="18"/>
                    </a:lnTo>
                    <a:lnTo>
                      <a:pt x="2276" y="19"/>
                    </a:lnTo>
                    <a:lnTo>
                      <a:pt x="2278" y="19"/>
                    </a:lnTo>
                    <a:lnTo>
                      <a:pt x="2279" y="19"/>
                    </a:lnTo>
                    <a:lnTo>
                      <a:pt x="2281" y="19"/>
                    </a:lnTo>
                    <a:lnTo>
                      <a:pt x="2282" y="19"/>
                    </a:lnTo>
                    <a:lnTo>
                      <a:pt x="2284" y="19"/>
                    </a:lnTo>
                    <a:lnTo>
                      <a:pt x="2285" y="19"/>
                    </a:lnTo>
                    <a:lnTo>
                      <a:pt x="2287" y="19"/>
                    </a:lnTo>
                    <a:lnTo>
                      <a:pt x="2288" y="19"/>
                    </a:lnTo>
                    <a:lnTo>
                      <a:pt x="2290" y="18"/>
                    </a:lnTo>
                    <a:lnTo>
                      <a:pt x="2291" y="18"/>
                    </a:lnTo>
                    <a:lnTo>
                      <a:pt x="2293" y="18"/>
                    </a:lnTo>
                    <a:lnTo>
                      <a:pt x="2294" y="18"/>
                    </a:lnTo>
                    <a:lnTo>
                      <a:pt x="2296" y="17"/>
                    </a:lnTo>
                    <a:lnTo>
                      <a:pt x="2297" y="17"/>
                    </a:lnTo>
                    <a:lnTo>
                      <a:pt x="2299" y="17"/>
                    </a:lnTo>
                    <a:lnTo>
                      <a:pt x="2301" y="17"/>
                    </a:lnTo>
                    <a:lnTo>
                      <a:pt x="2302" y="17"/>
                    </a:lnTo>
                    <a:lnTo>
                      <a:pt x="2303" y="17"/>
                    </a:lnTo>
                    <a:lnTo>
                      <a:pt x="2305" y="17"/>
                    </a:lnTo>
                    <a:lnTo>
                      <a:pt x="2307" y="17"/>
                    </a:lnTo>
                    <a:lnTo>
                      <a:pt x="2308" y="17"/>
                    </a:lnTo>
                    <a:lnTo>
                      <a:pt x="2310" y="17"/>
                    </a:lnTo>
                    <a:lnTo>
                      <a:pt x="2311" y="17"/>
                    </a:lnTo>
                    <a:lnTo>
                      <a:pt x="2313" y="17"/>
                    </a:lnTo>
                    <a:lnTo>
                      <a:pt x="2314" y="18"/>
                    </a:lnTo>
                    <a:lnTo>
                      <a:pt x="2316" y="18"/>
                    </a:lnTo>
                    <a:lnTo>
                      <a:pt x="2317" y="18"/>
                    </a:lnTo>
                    <a:lnTo>
                      <a:pt x="2319" y="19"/>
                    </a:lnTo>
                    <a:lnTo>
                      <a:pt x="2320" y="19"/>
                    </a:lnTo>
                    <a:lnTo>
                      <a:pt x="2322" y="20"/>
                    </a:lnTo>
                    <a:lnTo>
                      <a:pt x="2323" y="20"/>
                    </a:lnTo>
                    <a:lnTo>
                      <a:pt x="2325" y="21"/>
                    </a:lnTo>
                    <a:lnTo>
                      <a:pt x="2326" y="21"/>
                    </a:lnTo>
                    <a:lnTo>
                      <a:pt x="2328" y="21"/>
                    </a:lnTo>
                    <a:lnTo>
                      <a:pt x="2330" y="22"/>
                    </a:lnTo>
                    <a:lnTo>
                      <a:pt x="2331" y="22"/>
                    </a:lnTo>
                    <a:lnTo>
                      <a:pt x="2332" y="22"/>
                    </a:lnTo>
                    <a:lnTo>
                      <a:pt x="2334" y="23"/>
                    </a:lnTo>
                    <a:lnTo>
                      <a:pt x="2336" y="23"/>
                    </a:lnTo>
                    <a:lnTo>
                      <a:pt x="2337" y="23"/>
                    </a:lnTo>
                    <a:lnTo>
                      <a:pt x="2338" y="24"/>
                    </a:lnTo>
                    <a:lnTo>
                      <a:pt x="2340" y="24"/>
                    </a:lnTo>
                    <a:lnTo>
                      <a:pt x="2342" y="24"/>
                    </a:lnTo>
                    <a:lnTo>
                      <a:pt x="2343" y="24"/>
                    </a:lnTo>
                    <a:lnTo>
                      <a:pt x="2345" y="24"/>
                    </a:lnTo>
                    <a:lnTo>
                      <a:pt x="2346" y="24"/>
                    </a:lnTo>
                    <a:lnTo>
                      <a:pt x="2348" y="24"/>
                    </a:lnTo>
                    <a:lnTo>
                      <a:pt x="2349" y="25"/>
                    </a:lnTo>
                    <a:lnTo>
                      <a:pt x="2351" y="25"/>
                    </a:lnTo>
                    <a:lnTo>
                      <a:pt x="2352" y="25"/>
                    </a:lnTo>
                    <a:lnTo>
                      <a:pt x="2354" y="25"/>
                    </a:lnTo>
                    <a:lnTo>
                      <a:pt x="2355" y="25"/>
                    </a:lnTo>
                    <a:lnTo>
                      <a:pt x="2357" y="25"/>
                    </a:lnTo>
                    <a:lnTo>
                      <a:pt x="2358" y="25"/>
                    </a:lnTo>
                    <a:lnTo>
                      <a:pt x="2360" y="26"/>
                    </a:lnTo>
                    <a:lnTo>
                      <a:pt x="2361" y="26"/>
                    </a:lnTo>
                    <a:lnTo>
                      <a:pt x="2363" y="26"/>
                    </a:lnTo>
                    <a:lnTo>
                      <a:pt x="2364" y="26"/>
                    </a:lnTo>
                    <a:lnTo>
                      <a:pt x="2366" y="26"/>
                    </a:lnTo>
                    <a:lnTo>
                      <a:pt x="2367" y="27"/>
                    </a:lnTo>
                    <a:lnTo>
                      <a:pt x="2369" y="27"/>
                    </a:lnTo>
                    <a:lnTo>
                      <a:pt x="2370" y="27"/>
                    </a:lnTo>
                    <a:lnTo>
                      <a:pt x="2372" y="28"/>
                    </a:lnTo>
                    <a:lnTo>
                      <a:pt x="2374" y="28"/>
                    </a:lnTo>
                    <a:lnTo>
                      <a:pt x="2375" y="29"/>
                    </a:lnTo>
                    <a:lnTo>
                      <a:pt x="2376" y="29"/>
                    </a:lnTo>
                    <a:lnTo>
                      <a:pt x="2378" y="30"/>
                    </a:lnTo>
                    <a:lnTo>
                      <a:pt x="2380" y="30"/>
                    </a:lnTo>
                    <a:lnTo>
                      <a:pt x="2381" y="30"/>
                    </a:lnTo>
                    <a:lnTo>
                      <a:pt x="2383" y="31"/>
                    </a:lnTo>
                    <a:lnTo>
                      <a:pt x="2384" y="31"/>
                    </a:lnTo>
                    <a:lnTo>
                      <a:pt x="2386" y="32"/>
                    </a:lnTo>
                    <a:lnTo>
                      <a:pt x="2387" y="32"/>
                    </a:lnTo>
                    <a:lnTo>
                      <a:pt x="2389" y="32"/>
                    </a:lnTo>
                    <a:lnTo>
                      <a:pt x="2390" y="32"/>
                    </a:lnTo>
                    <a:lnTo>
                      <a:pt x="2392" y="33"/>
                    </a:lnTo>
                    <a:lnTo>
                      <a:pt x="2393" y="33"/>
                    </a:lnTo>
                    <a:lnTo>
                      <a:pt x="2395" y="33"/>
                    </a:lnTo>
                    <a:lnTo>
                      <a:pt x="2396" y="33"/>
                    </a:lnTo>
                    <a:lnTo>
                      <a:pt x="2398" y="33"/>
                    </a:lnTo>
                    <a:lnTo>
                      <a:pt x="2399" y="33"/>
                    </a:lnTo>
                    <a:lnTo>
                      <a:pt x="2401" y="32"/>
                    </a:lnTo>
                    <a:lnTo>
                      <a:pt x="2403" y="32"/>
                    </a:lnTo>
                    <a:lnTo>
                      <a:pt x="2404" y="32"/>
                    </a:lnTo>
                    <a:lnTo>
                      <a:pt x="2405" y="32"/>
                    </a:lnTo>
                    <a:lnTo>
                      <a:pt x="2407" y="32"/>
                    </a:lnTo>
                    <a:lnTo>
                      <a:pt x="2409" y="31"/>
                    </a:lnTo>
                    <a:lnTo>
                      <a:pt x="2410" y="31"/>
                    </a:lnTo>
                    <a:lnTo>
                      <a:pt x="2412" y="31"/>
                    </a:lnTo>
                    <a:lnTo>
                      <a:pt x="2413" y="30"/>
                    </a:lnTo>
                    <a:lnTo>
                      <a:pt x="2415" y="30"/>
                    </a:lnTo>
                    <a:lnTo>
                      <a:pt x="2416" y="30"/>
                    </a:lnTo>
                    <a:lnTo>
                      <a:pt x="2418" y="30"/>
                    </a:lnTo>
                    <a:lnTo>
                      <a:pt x="2419" y="30"/>
                    </a:lnTo>
                    <a:lnTo>
                      <a:pt x="2421" y="30"/>
                    </a:lnTo>
                    <a:lnTo>
                      <a:pt x="2422" y="30"/>
                    </a:lnTo>
                    <a:lnTo>
                      <a:pt x="2424" y="31"/>
                    </a:lnTo>
                    <a:lnTo>
                      <a:pt x="2425" y="31"/>
                    </a:lnTo>
                    <a:lnTo>
                      <a:pt x="2427" y="32"/>
                    </a:lnTo>
                    <a:lnTo>
                      <a:pt x="2428" y="32"/>
                    </a:lnTo>
                    <a:lnTo>
                      <a:pt x="2430" y="32"/>
                    </a:lnTo>
                    <a:lnTo>
                      <a:pt x="2431" y="33"/>
                    </a:lnTo>
                    <a:lnTo>
                      <a:pt x="2433" y="34"/>
                    </a:lnTo>
                    <a:lnTo>
                      <a:pt x="2434" y="34"/>
                    </a:lnTo>
                    <a:lnTo>
                      <a:pt x="2436" y="35"/>
                    </a:lnTo>
                    <a:lnTo>
                      <a:pt x="2437" y="36"/>
                    </a:lnTo>
                    <a:lnTo>
                      <a:pt x="2439" y="36"/>
                    </a:lnTo>
                    <a:lnTo>
                      <a:pt x="2440" y="37"/>
                    </a:lnTo>
                    <a:lnTo>
                      <a:pt x="2442" y="38"/>
                    </a:lnTo>
                    <a:lnTo>
                      <a:pt x="2443" y="39"/>
                    </a:lnTo>
                    <a:lnTo>
                      <a:pt x="2445" y="40"/>
                    </a:lnTo>
                    <a:lnTo>
                      <a:pt x="2447" y="41"/>
                    </a:lnTo>
                    <a:lnTo>
                      <a:pt x="2448" y="42"/>
                    </a:lnTo>
                    <a:lnTo>
                      <a:pt x="2449" y="42"/>
                    </a:lnTo>
                    <a:lnTo>
                      <a:pt x="2451" y="43"/>
                    </a:lnTo>
                    <a:lnTo>
                      <a:pt x="2453" y="44"/>
                    </a:lnTo>
                    <a:lnTo>
                      <a:pt x="2454" y="45"/>
                    </a:lnTo>
                    <a:lnTo>
                      <a:pt x="2456" y="45"/>
                    </a:lnTo>
                    <a:lnTo>
                      <a:pt x="2457" y="46"/>
                    </a:lnTo>
                    <a:lnTo>
                      <a:pt x="2459" y="46"/>
                    </a:lnTo>
                    <a:lnTo>
                      <a:pt x="2460" y="47"/>
                    </a:lnTo>
                    <a:lnTo>
                      <a:pt x="2462" y="47"/>
                    </a:lnTo>
                    <a:lnTo>
                      <a:pt x="2463" y="48"/>
                    </a:lnTo>
                    <a:lnTo>
                      <a:pt x="2465" y="48"/>
                    </a:lnTo>
                    <a:lnTo>
                      <a:pt x="2466" y="48"/>
                    </a:lnTo>
                    <a:lnTo>
                      <a:pt x="2468" y="49"/>
                    </a:lnTo>
                    <a:lnTo>
                      <a:pt x="2469" y="49"/>
                    </a:lnTo>
                    <a:lnTo>
                      <a:pt x="2471" y="49"/>
                    </a:lnTo>
                    <a:lnTo>
                      <a:pt x="2472" y="50"/>
                    </a:lnTo>
                    <a:lnTo>
                      <a:pt x="2474" y="50"/>
                    </a:lnTo>
                    <a:lnTo>
                      <a:pt x="2476" y="51"/>
                    </a:lnTo>
                    <a:lnTo>
                      <a:pt x="2477" y="51"/>
                    </a:lnTo>
                    <a:lnTo>
                      <a:pt x="2478" y="51"/>
                    </a:lnTo>
                    <a:lnTo>
                      <a:pt x="2480" y="52"/>
                    </a:lnTo>
                    <a:lnTo>
                      <a:pt x="2482" y="52"/>
                    </a:lnTo>
                    <a:lnTo>
                      <a:pt x="2483" y="53"/>
                    </a:lnTo>
                    <a:lnTo>
                      <a:pt x="2485" y="53"/>
                    </a:lnTo>
                    <a:lnTo>
                      <a:pt x="2486" y="54"/>
                    </a:lnTo>
                    <a:lnTo>
                      <a:pt x="2488" y="55"/>
                    </a:lnTo>
                    <a:lnTo>
                      <a:pt x="2489" y="55"/>
                    </a:lnTo>
                    <a:lnTo>
                      <a:pt x="2491" y="57"/>
                    </a:lnTo>
                    <a:lnTo>
                      <a:pt x="2492" y="57"/>
                    </a:lnTo>
                    <a:lnTo>
                      <a:pt x="2494" y="58"/>
                    </a:lnTo>
                    <a:lnTo>
                      <a:pt x="2495" y="59"/>
                    </a:lnTo>
                    <a:lnTo>
                      <a:pt x="2497" y="60"/>
                    </a:lnTo>
                    <a:lnTo>
                      <a:pt x="2498" y="61"/>
                    </a:lnTo>
                    <a:lnTo>
                      <a:pt x="2500" y="62"/>
                    </a:lnTo>
                    <a:lnTo>
                      <a:pt x="2501" y="63"/>
                    </a:lnTo>
                    <a:lnTo>
                      <a:pt x="2503" y="64"/>
                    </a:lnTo>
                    <a:lnTo>
                      <a:pt x="2504" y="65"/>
                    </a:lnTo>
                    <a:lnTo>
                      <a:pt x="2506" y="65"/>
                    </a:lnTo>
                    <a:lnTo>
                      <a:pt x="2507" y="66"/>
                    </a:lnTo>
                    <a:lnTo>
                      <a:pt x="2509" y="67"/>
                    </a:lnTo>
                    <a:lnTo>
                      <a:pt x="2510" y="67"/>
                    </a:lnTo>
                    <a:lnTo>
                      <a:pt x="2512" y="68"/>
                    </a:lnTo>
                    <a:lnTo>
                      <a:pt x="2514" y="69"/>
                    </a:lnTo>
                    <a:lnTo>
                      <a:pt x="2515" y="69"/>
                    </a:lnTo>
                    <a:lnTo>
                      <a:pt x="2516" y="69"/>
                    </a:lnTo>
                    <a:lnTo>
                      <a:pt x="2518" y="70"/>
                    </a:lnTo>
                    <a:lnTo>
                      <a:pt x="2520" y="70"/>
                    </a:lnTo>
                    <a:lnTo>
                      <a:pt x="2521" y="70"/>
                    </a:lnTo>
                    <a:lnTo>
                      <a:pt x="2522" y="70"/>
                    </a:lnTo>
                    <a:lnTo>
                      <a:pt x="2524" y="70"/>
                    </a:lnTo>
                    <a:lnTo>
                      <a:pt x="2526" y="70"/>
                    </a:lnTo>
                    <a:lnTo>
                      <a:pt x="2527" y="69"/>
                    </a:lnTo>
                    <a:lnTo>
                      <a:pt x="2529" y="69"/>
                    </a:lnTo>
                    <a:lnTo>
                      <a:pt x="2530" y="69"/>
                    </a:lnTo>
                    <a:lnTo>
                      <a:pt x="2532" y="68"/>
                    </a:lnTo>
                    <a:lnTo>
                      <a:pt x="2533" y="67"/>
                    </a:lnTo>
                    <a:lnTo>
                      <a:pt x="2535" y="67"/>
                    </a:lnTo>
                    <a:lnTo>
                      <a:pt x="2536" y="66"/>
                    </a:lnTo>
                    <a:lnTo>
                      <a:pt x="2538" y="66"/>
                    </a:lnTo>
                    <a:lnTo>
                      <a:pt x="2539" y="66"/>
                    </a:lnTo>
                    <a:lnTo>
                      <a:pt x="2541" y="65"/>
                    </a:lnTo>
                    <a:lnTo>
                      <a:pt x="2542" y="65"/>
                    </a:lnTo>
                    <a:lnTo>
                      <a:pt x="2544" y="64"/>
                    </a:lnTo>
                    <a:lnTo>
                      <a:pt x="2545" y="64"/>
                    </a:lnTo>
                    <a:lnTo>
                      <a:pt x="2547" y="63"/>
                    </a:lnTo>
                    <a:lnTo>
                      <a:pt x="2549" y="63"/>
                    </a:lnTo>
                    <a:lnTo>
                      <a:pt x="2550" y="63"/>
                    </a:lnTo>
                    <a:lnTo>
                      <a:pt x="2551" y="63"/>
                    </a:lnTo>
                    <a:lnTo>
                      <a:pt x="2553" y="62"/>
                    </a:lnTo>
                    <a:lnTo>
                      <a:pt x="2555" y="62"/>
                    </a:lnTo>
                    <a:lnTo>
                      <a:pt x="2556" y="62"/>
                    </a:lnTo>
                    <a:lnTo>
                      <a:pt x="2558" y="62"/>
                    </a:lnTo>
                    <a:lnTo>
                      <a:pt x="2559" y="62"/>
                    </a:lnTo>
                    <a:lnTo>
                      <a:pt x="2561" y="63"/>
                    </a:lnTo>
                    <a:lnTo>
                      <a:pt x="2562" y="63"/>
                    </a:lnTo>
                    <a:lnTo>
                      <a:pt x="2564" y="63"/>
                    </a:lnTo>
                    <a:lnTo>
                      <a:pt x="2565" y="63"/>
                    </a:lnTo>
                    <a:lnTo>
                      <a:pt x="2567" y="63"/>
                    </a:lnTo>
                    <a:lnTo>
                      <a:pt x="2568" y="64"/>
                    </a:lnTo>
                    <a:lnTo>
                      <a:pt x="2570" y="64"/>
                    </a:lnTo>
                    <a:lnTo>
                      <a:pt x="2571" y="64"/>
                    </a:lnTo>
                    <a:lnTo>
                      <a:pt x="2573" y="65"/>
                    </a:lnTo>
                    <a:lnTo>
                      <a:pt x="2574" y="65"/>
                    </a:lnTo>
                    <a:lnTo>
                      <a:pt x="2576" y="65"/>
                    </a:lnTo>
                    <a:lnTo>
                      <a:pt x="2577" y="66"/>
                    </a:lnTo>
                    <a:lnTo>
                      <a:pt x="2579" y="66"/>
                    </a:lnTo>
                    <a:lnTo>
                      <a:pt x="2580" y="66"/>
                    </a:lnTo>
                    <a:lnTo>
                      <a:pt x="2582" y="67"/>
                    </a:lnTo>
                    <a:lnTo>
                      <a:pt x="2583" y="67"/>
                    </a:lnTo>
                    <a:lnTo>
                      <a:pt x="2585" y="67"/>
                    </a:lnTo>
                    <a:lnTo>
                      <a:pt x="2587" y="67"/>
                    </a:lnTo>
                    <a:lnTo>
                      <a:pt x="2588" y="67"/>
                    </a:lnTo>
                    <a:lnTo>
                      <a:pt x="2589" y="67"/>
                    </a:lnTo>
                    <a:lnTo>
                      <a:pt x="2591" y="67"/>
                    </a:lnTo>
                    <a:lnTo>
                      <a:pt x="2593" y="67"/>
                    </a:lnTo>
                    <a:lnTo>
                      <a:pt x="2594" y="67"/>
                    </a:lnTo>
                    <a:lnTo>
                      <a:pt x="2595" y="67"/>
                    </a:lnTo>
                    <a:lnTo>
                      <a:pt x="2597" y="67"/>
                    </a:lnTo>
                    <a:lnTo>
                      <a:pt x="2599" y="67"/>
                    </a:lnTo>
                    <a:lnTo>
                      <a:pt x="2600" y="67"/>
                    </a:lnTo>
                    <a:lnTo>
                      <a:pt x="2602" y="67"/>
                    </a:lnTo>
                    <a:lnTo>
                      <a:pt x="2603" y="67"/>
                    </a:lnTo>
                    <a:lnTo>
                      <a:pt x="2605" y="67"/>
                    </a:lnTo>
                    <a:lnTo>
                      <a:pt x="2606" y="66"/>
                    </a:lnTo>
                    <a:lnTo>
                      <a:pt x="2608" y="66"/>
                    </a:lnTo>
                    <a:lnTo>
                      <a:pt x="2609" y="66"/>
                    </a:lnTo>
                    <a:lnTo>
                      <a:pt x="2611" y="66"/>
                    </a:lnTo>
                    <a:lnTo>
                      <a:pt x="2612" y="66"/>
                    </a:lnTo>
                    <a:lnTo>
                      <a:pt x="2614" y="66"/>
                    </a:lnTo>
                    <a:lnTo>
                      <a:pt x="2616" y="66"/>
                    </a:lnTo>
                    <a:lnTo>
                      <a:pt x="2617" y="66"/>
                    </a:lnTo>
                    <a:lnTo>
                      <a:pt x="2618" y="66"/>
                    </a:lnTo>
                    <a:lnTo>
                      <a:pt x="2620" y="66"/>
                    </a:lnTo>
                    <a:lnTo>
                      <a:pt x="2622" y="66"/>
                    </a:lnTo>
                    <a:lnTo>
                      <a:pt x="2623" y="65"/>
                    </a:lnTo>
                    <a:lnTo>
                      <a:pt x="2624" y="65"/>
                    </a:lnTo>
                    <a:lnTo>
                      <a:pt x="2626" y="65"/>
                    </a:lnTo>
                    <a:lnTo>
                      <a:pt x="2628" y="65"/>
                    </a:lnTo>
                    <a:lnTo>
                      <a:pt x="2629" y="65"/>
                    </a:lnTo>
                    <a:lnTo>
                      <a:pt x="2631" y="65"/>
                    </a:lnTo>
                    <a:lnTo>
                      <a:pt x="2632" y="65"/>
                    </a:lnTo>
                    <a:lnTo>
                      <a:pt x="2634" y="65"/>
                    </a:lnTo>
                    <a:lnTo>
                      <a:pt x="2635" y="65"/>
                    </a:lnTo>
                    <a:lnTo>
                      <a:pt x="2637" y="65"/>
                    </a:lnTo>
                    <a:lnTo>
                      <a:pt x="2638" y="65"/>
                    </a:lnTo>
                    <a:lnTo>
                      <a:pt x="2640" y="65"/>
                    </a:lnTo>
                    <a:lnTo>
                      <a:pt x="2641" y="65"/>
                    </a:lnTo>
                    <a:lnTo>
                      <a:pt x="2643" y="65"/>
                    </a:lnTo>
                    <a:lnTo>
                      <a:pt x="2644" y="64"/>
                    </a:lnTo>
                    <a:lnTo>
                      <a:pt x="2646" y="64"/>
                    </a:lnTo>
                    <a:lnTo>
                      <a:pt x="2647" y="64"/>
                    </a:lnTo>
                    <a:lnTo>
                      <a:pt x="2649" y="64"/>
                    </a:lnTo>
                    <a:lnTo>
                      <a:pt x="2650" y="63"/>
                    </a:lnTo>
                    <a:lnTo>
                      <a:pt x="2652" y="63"/>
                    </a:lnTo>
                    <a:lnTo>
                      <a:pt x="2653" y="62"/>
                    </a:lnTo>
                    <a:lnTo>
                      <a:pt x="2655" y="62"/>
                    </a:lnTo>
                    <a:lnTo>
                      <a:pt x="2656" y="61"/>
                    </a:lnTo>
                    <a:lnTo>
                      <a:pt x="2658" y="61"/>
                    </a:lnTo>
                    <a:lnTo>
                      <a:pt x="2660" y="60"/>
                    </a:lnTo>
                    <a:lnTo>
                      <a:pt x="2661" y="59"/>
                    </a:lnTo>
                    <a:lnTo>
                      <a:pt x="2662" y="59"/>
                    </a:lnTo>
                    <a:lnTo>
                      <a:pt x="2664" y="58"/>
                    </a:lnTo>
                    <a:lnTo>
                      <a:pt x="2666" y="57"/>
                    </a:lnTo>
                    <a:lnTo>
                      <a:pt x="2667" y="57"/>
                    </a:lnTo>
                    <a:lnTo>
                      <a:pt x="2669" y="56"/>
                    </a:lnTo>
                    <a:lnTo>
                      <a:pt x="2670" y="55"/>
                    </a:lnTo>
                    <a:lnTo>
                      <a:pt x="2672" y="54"/>
                    </a:lnTo>
                    <a:lnTo>
                      <a:pt x="2673" y="54"/>
                    </a:lnTo>
                    <a:lnTo>
                      <a:pt x="2675" y="53"/>
                    </a:lnTo>
                    <a:lnTo>
                      <a:pt x="2676" y="52"/>
                    </a:lnTo>
                    <a:lnTo>
                      <a:pt x="2678" y="51"/>
                    </a:lnTo>
                    <a:lnTo>
                      <a:pt x="2679" y="51"/>
                    </a:lnTo>
                    <a:lnTo>
                      <a:pt x="2681" y="50"/>
                    </a:lnTo>
                    <a:lnTo>
                      <a:pt x="2682" y="49"/>
                    </a:lnTo>
                    <a:lnTo>
                      <a:pt x="2684" y="48"/>
                    </a:lnTo>
                    <a:lnTo>
                      <a:pt x="2685" y="48"/>
                    </a:lnTo>
                    <a:lnTo>
                      <a:pt x="2687" y="47"/>
                    </a:lnTo>
                    <a:lnTo>
                      <a:pt x="2689" y="46"/>
                    </a:lnTo>
                    <a:lnTo>
                      <a:pt x="2690" y="46"/>
                    </a:lnTo>
                    <a:lnTo>
                      <a:pt x="2691" y="45"/>
                    </a:lnTo>
                    <a:lnTo>
                      <a:pt x="2693" y="44"/>
                    </a:lnTo>
                    <a:lnTo>
                      <a:pt x="2695" y="43"/>
                    </a:lnTo>
                    <a:lnTo>
                      <a:pt x="2696" y="43"/>
                    </a:lnTo>
                    <a:lnTo>
                      <a:pt x="2697" y="42"/>
                    </a:lnTo>
                    <a:lnTo>
                      <a:pt x="2699" y="41"/>
                    </a:lnTo>
                    <a:lnTo>
                      <a:pt x="2701" y="41"/>
                    </a:lnTo>
                    <a:lnTo>
                      <a:pt x="2702" y="40"/>
                    </a:lnTo>
                    <a:lnTo>
                      <a:pt x="2704" y="39"/>
                    </a:lnTo>
                    <a:lnTo>
                      <a:pt x="2705" y="39"/>
                    </a:lnTo>
                    <a:lnTo>
                      <a:pt x="2707" y="38"/>
                    </a:lnTo>
                    <a:lnTo>
                      <a:pt x="2708" y="37"/>
                    </a:lnTo>
                    <a:lnTo>
                      <a:pt x="2710" y="36"/>
                    </a:lnTo>
                    <a:lnTo>
                      <a:pt x="2711" y="36"/>
                    </a:lnTo>
                    <a:lnTo>
                      <a:pt x="2713" y="35"/>
                    </a:lnTo>
                    <a:lnTo>
                      <a:pt x="2714" y="34"/>
                    </a:lnTo>
                    <a:lnTo>
                      <a:pt x="2716" y="34"/>
                    </a:lnTo>
                    <a:lnTo>
                      <a:pt x="2717" y="33"/>
                    </a:lnTo>
                    <a:lnTo>
                      <a:pt x="2719" y="32"/>
                    </a:lnTo>
                    <a:lnTo>
                      <a:pt x="2720" y="32"/>
                    </a:lnTo>
                    <a:lnTo>
                      <a:pt x="2722" y="31"/>
                    </a:lnTo>
                    <a:lnTo>
                      <a:pt x="2723" y="30"/>
                    </a:lnTo>
                    <a:lnTo>
                      <a:pt x="2725" y="30"/>
                    </a:lnTo>
                    <a:lnTo>
                      <a:pt x="2726" y="29"/>
                    </a:lnTo>
                    <a:lnTo>
                      <a:pt x="2728" y="29"/>
                    </a:lnTo>
                    <a:lnTo>
                      <a:pt x="2729" y="28"/>
                    </a:lnTo>
                    <a:lnTo>
                      <a:pt x="2731" y="28"/>
                    </a:lnTo>
                    <a:lnTo>
                      <a:pt x="2733" y="28"/>
                    </a:lnTo>
                    <a:lnTo>
                      <a:pt x="2734" y="28"/>
                    </a:lnTo>
                    <a:lnTo>
                      <a:pt x="2735" y="28"/>
                    </a:lnTo>
                    <a:lnTo>
                      <a:pt x="2737" y="27"/>
                    </a:lnTo>
                    <a:lnTo>
                      <a:pt x="2739" y="27"/>
                    </a:lnTo>
                    <a:lnTo>
                      <a:pt x="2740" y="27"/>
                    </a:lnTo>
                    <a:lnTo>
                      <a:pt x="2742" y="28"/>
                    </a:lnTo>
                    <a:lnTo>
                      <a:pt x="2743" y="28"/>
                    </a:lnTo>
                    <a:lnTo>
                      <a:pt x="2745" y="28"/>
                    </a:lnTo>
                    <a:lnTo>
                      <a:pt x="2746" y="28"/>
                    </a:lnTo>
                    <a:lnTo>
                      <a:pt x="2748" y="29"/>
                    </a:lnTo>
                    <a:lnTo>
                      <a:pt x="2749" y="29"/>
                    </a:lnTo>
                    <a:lnTo>
                      <a:pt x="2751" y="29"/>
                    </a:lnTo>
                    <a:lnTo>
                      <a:pt x="2752" y="30"/>
                    </a:lnTo>
                    <a:lnTo>
                      <a:pt x="2754" y="30"/>
                    </a:lnTo>
                    <a:lnTo>
                      <a:pt x="2755" y="31"/>
                    </a:lnTo>
                    <a:lnTo>
                      <a:pt x="2757" y="32"/>
                    </a:lnTo>
                    <a:lnTo>
                      <a:pt x="2758" y="32"/>
                    </a:lnTo>
                    <a:lnTo>
                      <a:pt x="2760" y="33"/>
                    </a:lnTo>
                    <a:lnTo>
                      <a:pt x="2762" y="33"/>
                    </a:lnTo>
                    <a:lnTo>
                      <a:pt x="2763" y="34"/>
                    </a:lnTo>
                    <a:lnTo>
                      <a:pt x="2764" y="34"/>
                    </a:lnTo>
                    <a:lnTo>
                      <a:pt x="2766" y="35"/>
                    </a:lnTo>
                    <a:lnTo>
                      <a:pt x="2768" y="36"/>
                    </a:lnTo>
                    <a:lnTo>
                      <a:pt x="2769" y="36"/>
                    </a:lnTo>
                    <a:lnTo>
                      <a:pt x="2771" y="36"/>
                    </a:lnTo>
                    <a:lnTo>
                      <a:pt x="2772" y="37"/>
                    </a:lnTo>
                    <a:lnTo>
                      <a:pt x="2774" y="37"/>
                    </a:lnTo>
                    <a:lnTo>
                      <a:pt x="2775" y="38"/>
                    </a:lnTo>
                    <a:lnTo>
                      <a:pt x="2777" y="38"/>
                    </a:lnTo>
                    <a:lnTo>
                      <a:pt x="2778" y="38"/>
                    </a:lnTo>
                    <a:lnTo>
                      <a:pt x="2780" y="38"/>
                    </a:lnTo>
                    <a:lnTo>
                      <a:pt x="2781" y="39"/>
                    </a:lnTo>
                    <a:lnTo>
                      <a:pt x="2783" y="39"/>
                    </a:lnTo>
                    <a:lnTo>
                      <a:pt x="2784" y="39"/>
                    </a:lnTo>
                    <a:lnTo>
                      <a:pt x="2786" y="38"/>
                    </a:lnTo>
                    <a:lnTo>
                      <a:pt x="2787" y="38"/>
                    </a:lnTo>
                    <a:lnTo>
                      <a:pt x="2789" y="38"/>
                    </a:lnTo>
                    <a:lnTo>
                      <a:pt x="2790" y="37"/>
                    </a:lnTo>
                    <a:lnTo>
                      <a:pt x="2792" y="37"/>
                    </a:lnTo>
                    <a:lnTo>
                      <a:pt x="2793" y="37"/>
                    </a:lnTo>
                    <a:lnTo>
                      <a:pt x="2795" y="36"/>
                    </a:lnTo>
                    <a:lnTo>
                      <a:pt x="2796" y="36"/>
                    </a:lnTo>
                    <a:lnTo>
                      <a:pt x="2798" y="35"/>
                    </a:lnTo>
                    <a:lnTo>
                      <a:pt x="2799" y="35"/>
                    </a:lnTo>
                    <a:lnTo>
                      <a:pt x="2801" y="34"/>
                    </a:lnTo>
                    <a:lnTo>
                      <a:pt x="2802" y="34"/>
                    </a:lnTo>
                    <a:lnTo>
                      <a:pt x="2804" y="33"/>
                    </a:lnTo>
                    <a:lnTo>
                      <a:pt x="2806" y="32"/>
                    </a:lnTo>
                    <a:lnTo>
                      <a:pt x="2807" y="32"/>
                    </a:lnTo>
                    <a:lnTo>
                      <a:pt x="2808" y="31"/>
                    </a:lnTo>
                    <a:lnTo>
                      <a:pt x="2810" y="30"/>
                    </a:lnTo>
                    <a:lnTo>
                      <a:pt x="2812" y="30"/>
                    </a:lnTo>
                    <a:lnTo>
                      <a:pt x="2813" y="29"/>
                    </a:lnTo>
                    <a:lnTo>
                      <a:pt x="2815" y="29"/>
                    </a:lnTo>
                    <a:lnTo>
                      <a:pt x="2816" y="28"/>
                    </a:lnTo>
                    <a:lnTo>
                      <a:pt x="2818" y="28"/>
                    </a:lnTo>
                    <a:lnTo>
                      <a:pt x="2819" y="27"/>
                    </a:lnTo>
                    <a:lnTo>
                      <a:pt x="2821" y="27"/>
                    </a:lnTo>
                    <a:lnTo>
                      <a:pt x="2822" y="26"/>
                    </a:lnTo>
                    <a:lnTo>
                      <a:pt x="2824" y="26"/>
                    </a:lnTo>
                    <a:lnTo>
                      <a:pt x="2825" y="26"/>
                    </a:lnTo>
                    <a:lnTo>
                      <a:pt x="2827" y="26"/>
                    </a:lnTo>
                    <a:lnTo>
                      <a:pt x="2828" y="25"/>
                    </a:lnTo>
                    <a:lnTo>
                      <a:pt x="2830" y="25"/>
                    </a:lnTo>
                    <a:lnTo>
                      <a:pt x="2831" y="25"/>
                    </a:lnTo>
                    <a:lnTo>
                      <a:pt x="2833" y="25"/>
                    </a:lnTo>
                    <a:lnTo>
                      <a:pt x="2835" y="25"/>
                    </a:lnTo>
                    <a:lnTo>
                      <a:pt x="2836" y="26"/>
                    </a:lnTo>
                    <a:lnTo>
                      <a:pt x="2837" y="26"/>
                    </a:lnTo>
                    <a:lnTo>
                      <a:pt x="2839" y="26"/>
                    </a:lnTo>
                    <a:lnTo>
                      <a:pt x="2841" y="26"/>
                    </a:lnTo>
                    <a:lnTo>
                      <a:pt x="2842" y="27"/>
                    </a:lnTo>
                    <a:lnTo>
                      <a:pt x="2844" y="27"/>
                    </a:lnTo>
                    <a:lnTo>
                      <a:pt x="2845" y="28"/>
                    </a:lnTo>
                    <a:lnTo>
                      <a:pt x="2847" y="28"/>
                    </a:lnTo>
                    <a:lnTo>
                      <a:pt x="2848" y="28"/>
                    </a:lnTo>
                    <a:lnTo>
                      <a:pt x="2850" y="29"/>
                    </a:lnTo>
                    <a:lnTo>
                      <a:pt x="2851" y="29"/>
                    </a:lnTo>
                    <a:lnTo>
                      <a:pt x="2853" y="30"/>
                    </a:lnTo>
                    <a:lnTo>
                      <a:pt x="2854" y="30"/>
                    </a:lnTo>
                    <a:lnTo>
                      <a:pt x="2856" y="31"/>
                    </a:lnTo>
                    <a:lnTo>
                      <a:pt x="2857" y="32"/>
                    </a:lnTo>
                    <a:lnTo>
                      <a:pt x="2859" y="32"/>
                    </a:lnTo>
                    <a:lnTo>
                      <a:pt x="2860" y="33"/>
                    </a:lnTo>
                    <a:lnTo>
                      <a:pt x="2862" y="33"/>
                    </a:lnTo>
                    <a:lnTo>
                      <a:pt x="2863" y="34"/>
                    </a:lnTo>
                    <a:lnTo>
                      <a:pt x="2865" y="34"/>
                    </a:lnTo>
                    <a:lnTo>
                      <a:pt x="2866" y="34"/>
                    </a:lnTo>
                    <a:lnTo>
                      <a:pt x="2868" y="35"/>
                    </a:lnTo>
                    <a:lnTo>
                      <a:pt x="2869" y="35"/>
                    </a:lnTo>
                    <a:lnTo>
                      <a:pt x="2871" y="35"/>
                    </a:lnTo>
                    <a:lnTo>
                      <a:pt x="2873" y="35"/>
                    </a:lnTo>
                    <a:lnTo>
                      <a:pt x="2874" y="35"/>
                    </a:lnTo>
                    <a:lnTo>
                      <a:pt x="2875" y="35"/>
                    </a:lnTo>
                    <a:lnTo>
                      <a:pt x="2877" y="35"/>
                    </a:lnTo>
                    <a:lnTo>
                      <a:pt x="2879" y="35"/>
                    </a:lnTo>
                    <a:lnTo>
                      <a:pt x="2880" y="35"/>
                    </a:lnTo>
                    <a:lnTo>
                      <a:pt x="2881" y="35"/>
                    </a:lnTo>
                    <a:lnTo>
                      <a:pt x="2883" y="35"/>
                    </a:lnTo>
                    <a:lnTo>
                      <a:pt x="2885" y="35"/>
                    </a:lnTo>
                    <a:lnTo>
                      <a:pt x="2886" y="35"/>
                    </a:lnTo>
                    <a:lnTo>
                      <a:pt x="2888" y="35"/>
                    </a:lnTo>
                    <a:lnTo>
                      <a:pt x="2889" y="35"/>
                    </a:lnTo>
                    <a:lnTo>
                      <a:pt x="2891" y="35"/>
                    </a:lnTo>
                    <a:lnTo>
                      <a:pt x="2892" y="35"/>
                    </a:lnTo>
                    <a:lnTo>
                      <a:pt x="2894" y="35"/>
                    </a:lnTo>
                    <a:lnTo>
                      <a:pt x="2895" y="35"/>
                    </a:lnTo>
                    <a:lnTo>
                      <a:pt x="2897" y="35"/>
                    </a:lnTo>
                    <a:lnTo>
                      <a:pt x="2898" y="35"/>
                    </a:lnTo>
                    <a:lnTo>
                      <a:pt x="2900" y="35"/>
                    </a:lnTo>
                    <a:lnTo>
                      <a:pt x="2902" y="35"/>
                    </a:lnTo>
                    <a:lnTo>
                      <a:pt x="2903" y="35"/>
                    </a:lnTo>
                    <a:lnTo>
                      <a:pt x="2904" y="35"/>
                    </a:lnTo>
                    <a:lnTo>
                      <a:pt x="2906" y="35"/>
                    </a:lnTo>
                    <a:lnTo>
                      <a:pt x="2908" y="35"/>
                    </a:lnTo>
                    <a:lnTo>
                      <a:pt x="2909" y="35"/>
                    </a:lnTo>
                    <a:lnTo>
                      <a:pt x="2910" y="36"/>
                    </a:lnTo>
                    <a:lnTo>
                      <a:pt x="2912" y="36"/>
                    </a:lnTo>
                    <a:lnTo>
                      <a:pt x="2914" y="36"/>
                    </a:lnTo>
                    <a:lnTo>
                      <a:pt x="2915" y="36"/>
                    </a:lnTo>
                    <a:lnTo>
                      <a:pt x="2917" y="36"/>
                    </a:lnTo>
                    <a:lnTo>
                      <a:pt x="2918" y="36"/>
                    </a:lnTo>
                    <a:lnTo>
                      <a:pt x="2920" y="37"/>
                    </a:lnTo>
                    <a:lnTo>
                      <a:pt x="2921" y="37"/>
                    </a:lnTo>
                    <a:lnTo>
                      <a:pt x="2923" y="37"/>
                    </a:lnTo>
                    <a:lnTo>
                      <a:pt x="2924" y="37"/>
                    </a:lnTo>
                    <a:lnTo>
                      <a:pt x="2926" y="37"/>
                    </a:lnTo>
                    <a:lnTo>
                      <a:pt x="2927" y="37"/>
                    </a:lnTo>
                    <a:lnTo>
                      <a:pt x="2929" y="37"/>
                    </a:lnTo>
                    <a:lnTo>
                      <a:pt x="2930" y="37"/>
                    </a:lnTo>
                    <a:lnTo>
                      <a:pt x="2932" y="37"/>
                    </a:lnTo>
                    <a:lnTo>
                      <a:pt x="2933" y="37"/>
                    </a:lnTo>
                    <a:lnTo>
                      <a:pt x="2935" y="37"/>
                    </a:lnTo>
                    <a:lnTo>
                      <a:pt x="2936" y="37"/>
                    </a:lnTo>
                    <a:lnTo>
                      <a:pt x="2938" y="37"/>
                    </a:lnTo>
                    <a:lnTo>
                      <a:pt x="2939" y="37"/>
                    </a:lnTo>
                    <a:lnTo>
                      <a:pt x="2941" y="37"/>
                    </a:lnTo>
                    <a:lnTo>
                      <a:pt x="2942" y="37"/>
                    </a:lnTo>
                    <a:lnTo>
                      <a:pt x="2944" y="36"/>
                    </a:lnTo>
                    <a:lnTo>
                      <a:pt x="2946" y="36"/>
                    </a:lnTo>
                    <a:lnTo>
                      <a:pt x="2947" y="36"/>
                    </a:lnTo>
                    <a:lnTo>
                      <a:pt x="2948" y="36"/>
                    </a:lnTo>
                    <a:lnTo>
                      <a:pt x="2950" y="36"/>
                    </a:lnTo>
                    <a:lnTo>
                      <a:pt x="2952" y="36"/>
                    </a:lnTo>
                    <a:lnTo>
                      <a:pt x="2953" y="36"/>
                    </a:lnTo>
                    <a:lnTo>
                      <a:pt x="2954" y="35"/>
                    </a:lnTo>
                    <a:lnTo>
                      <a:pt x="2956" y="35"/>
                    </a:lnTo>
                    <a:lnTo>
                      <a:pt x="2958" y="35"/>
                    </a:lnTo>
                    <a:lnTo>
                      <a:pt x="2959" y="35"/>
                    </a:lnTo>
                    <a:lnTo>
                      <a:pt x="2961" y="35"/>
                    </a:lnTo>
                    <a:lnTo>
                      <a:pt x="2962" y="35"/>
                    </a:lnTo>
                    <a:lnTo>
                      <a:pt x="2964" y="36"/>
                    </a:lnTo>
                    <a:lnTo>
                      <a:pt x="2965" y="36"/>
                    </a:lnTo>
                    <a:lnTo>
                      <a:pt x="2967" y="36"/>
                    </a:lnTo>
                    <a:lnTo>
                      <a:pt x="2968" y="36"/>
                    </a:lnTo>
                    <a:lnTo>
                      <a:pt x="2970" y="36"/>
                    </a:lnTo>
                    <a:lnTo>
                      <a:pt x="2971" y="37"/>
                    </a:lnTo>
                    <a:lnTo>
                      <a:pt x="2973" y="37"/>
                    </a:lnTo>
                    <a:lnTo>
                      <a:pt x="2975" y="37"/>
                    </a:lnTo>
                    <a:lnTo>
                      <a:pt x="2976" y="38"/>
                    </a:lnTo>
                    <a:lnTo>
                      <a:pt x="2977" y="38"/>
                    </a:lnTo>
                    <a:lnTo>
                      <a:pt x="2979" y="39"/>
                    </a:lnTo>
                    <a:lnTo>
                      <a:pt x="2981" y="39"/>
                    </a:lnTo>
                    <a:lnTo>
                      <a:pt x="2982" y="40"/>
                    </a:lnTo>
                    <a:lnTo>
                      <a:pt x="2983" y="40"/>
                    </a:lnTo>
                    <a:lnTo>
                      <a:pt x="2985" y="40"/>
                    </a:lnTo>
                    <a:lnTo>
                      <a:pt x="2987" y="41"/>
                    </a:lnTo>
                    <a:lnTo>
                      <a:pt x="2988" y="41"/>
                    </a:lnTo>
                    <a:lnTo>
                      <a:pt x="2990" y="42"/>
                    </a:lnTo>
                    <a:lnTo>
                      <a:pt x="2991" y="42"/>
                    </a:lnTo>
                    <a:lnTo>
                      <a:pt x="2993" y="43"/>
                    </a:lnTo>
                    <a:lnTo>
                      <a:pt x="2994" y="43"/>
                    </a:lnTo>
                    <a:lnTo>
                      <a:pt x="2996" y="43"/>
                    </a:lnTo>
                    <a:lnTo>
                      <a:pt x="2997" y="44"/>
                    </a:lnTo>
                    <a:lnTo>
                      <a:pt x="2999" y="44"/>
                    </a:lnTo>
                    <a:lnTo>
                      <a:pt x="3000" y="45"/>
                    </a:lnTo>
                    <a:lnTo>
                      <a:pt x="3002" y="45"/>
                    </a:lnTo>
                    <a:lnTo>
                      <a:pt x="3003" y="45"/>
                    </a:lnTo>
                    <a:lnTo>
                      <a:pt x="3005" y="46"/>
                    </a:lnTo>
                    <a:lnTo>
                      <a:pt x="3006" y="46"/>
                    </a:lnTo>
                    <a:lnTo>
                      <a:pt x="3008" y="46"/>
                    </a:lnTo>
                    <a:lnTo>
                      <a:pt x="3009" y="46"/>
                    </a:lnTo>
                    <a:lnTo>
                      <a:pt x="3011" y="46"/>
                    </a:lnTo>
                    <a:lnTo>
                      <a:pt x="3012" y="46"/>
                    </a:lnTo>
                    <a:lnTo>
                      <a:pt x="3014" y="46"/>
                    </a:lnTo>
                    <a:lnTo>
                      <a:pt x="3015" y="46"/>
                    </a:lnTo>
                    <a:lnTo>
                      <a:pt x="3017" y="46"/>
                    </a:lnTo>
                    <a:lnTo>
                      <a:pt x="3019" y="46"/>
                    </a:lnTo>
                    <a:lnTo>
                      <a:pt x="3020" y="46"/>
                    </a:lnTo>
                    <a:lnTo>
                      <a:pt x="3021" y="46"/>
                    </a:lnTo>
                    <a:lnTo>
                      <a:pt x="3023" y="46"/>
                    </a:lnTo>
                    <a:lnTo>
                      <a:pt x="3025" y="46"/>
                    </a:lnTo>
                    <a:lnTo>
                      <a:pt x="3026" y="45"/>
                    </a:lnTo>
                    <a:lnTo>
                      <a:pt x="3028" y="45"/>
                    </a:lnTo>
                    <a:lnTo>
                      <a:pt x="3029" y="45"/>
                    </a:lnTo>
                    <a:lnTo>
                      <a:pt x="3031" y="44"/>
                    </a:lnTo>
                    <a:lnTo>
                      <a:pt x="3032" y="44"/>
                    </a:lnTo>
                    <a:lnTo>
                      <a:pt x="3034" y="43"/>
                    </a:lnTo>
                    <a:lnTo>
                      <a:pt x="3035" y="43"/>
                    </a:lnTo>
                    <a:lnTo>
                      <a:pt x="3037" y="42"/>
                    </a:lnTo>
                    <a:lnTo>
                      <a:pt x="3038" y="42"/>
                    </a:lnTo>
                    <a:lnTo>
                      <a:pt x="3040" y="41"/>
                    </a:lnTo>
                    <a:lnTo>
                      <a:pt x="3041" y="41"/>
                    </a:lnTo>
                    <a:lnTo>
                      <a:pt x="3043" y="40"/>
                    </a:lnTo>
                    <a:lnTo>
                      <a:pt x="3044" y="40"/>
                    </a:lnTo>
                    <a:lnTo>
                      <a:pt x="3046" y="39"/>
                    </a:lnTo>
                    <a:lnTo>
                      <a:pt x="3048" y="39"/>
                    </a:lnTo>
                    <a:lnTo>
                      <a:pt x="3049" y="38"/>
                    </a:lnTo>
                    <a:lnTo>
                      <a:pt x="3050" y="37"/>
                    </a:lnTo>
                    <a:lnTo>
                      <a:pt x="3052" y="37"/>
                    </a:lnTo>
                    <a:lnTo>
                      <a:pt x="3054" y="37"/>
                    </a:lnTo>
                    <a:lnTo>
                      <a:pt x="3055" y="36"/>
                    </a:lnTo>
                    <a:lnTo>
                      <a:pt x="3056" y="36"/>
                    </a:lnTo>
                    <a:lnTo>
                      <a:pt x="3058" y="36"/>
                    </a:lnTo>
                    <a:lnTo>
                      <a:pt x="3060" y="35"/>
                    </a:lnTo>
                    <a:lnTo>
                      <a:pt x="3061" y="35"/>
                    </a:lnTo>
                    <a:lnTo>
                      <a:pt x="3063" y="35"/>
                    </a:lnTo>
                    <a:lnTo>
                      <a:pt x="3064" y="35"/>
                    </a:lnTo>
                    <a:lnTo>
                      <a:pt x="3066" y="35"/>
                    </a:lnTo>
                    <a:lnTo>
                      <a:pt x="3067" y="35"/>
                    </a:lnTo>
                    <a:lnTo>
                      <a:pt x="3069" y="35"/>
                    </a:lnTo>
                    <a:lnTo>
                      <a:pt x="3070" y="35"/>
                    </a:lnTo>
                    <a:lnTo>
                      <a:pt x="3072" y="35"/>
                    </a:lnTo>
                    <a:lnTo>
                      <a:pt x="3073" y="35"/>
                    </a:lnTo>
                    <a:lnTo>
                      <a:pt x="3075" y="35"/>
                    </a:lnTo>
                    <a:lnTo>
                      <a:pt x="3076" y="35"/>
                    </a:lnTo>
                    <a:lnTo>
                      <a:pt x="3078" y="35"/>
                    </a:lnTo>
                    <a:lnTo>
                      <a:pt x="3079" y="35"/>
                    </a:lnTo>
                    <a:lnTo>
                      <a:pt x="3081" y="35"/>
                    </a:lnTo>
                    <a:lnTo>
                      <a:pt x="3082" y="35"/>
                    </a:lnTo>
                    <a:lnTo>
                      <a:pt x="3084" y="35"/>
                    </a:lnTo>
                    <a:lnTo>
                      <a:pt x="3085" y="35"/>
                    </a:lnTo>
                    <a:lnTo>
                      <a:pt x="3087" y="35"/>
                    </a:lnTo>
                    <a:lnTo>
                      <a:pt x="3088" y="35"/>
                    </a:lnTo>
                    <a:lnTo>
                      <a:pt x="3090" y="35"/>
                    </a:lnTo>
                    <a:lnTo>
                      <a:pt x="3092" y="35"/>
                    </a:lnTo>
                    <a:lnTo>
                      <a:pt x="3093" y="35"/>
                    </a:lnTo>
                    <a:lnTo>
                      <a:pt x="3094" y="35"/>
                    </a:lnTo>
                    <a:lnTo>
                      <a:pt x="3096" y="35"/>
                    </a:lnTo>
                    <a:lnTo>
                      <a:pt x="3098" y="34"/>
                    </a:lnTo>
                    <a:lnTo>
                      <a:pt x="3099" y="34"/>
                    </a:lnTo>
                    <a:lnTo>
                      <a:pt x="3101" y="34"/>
                    </a:lnTo>
                    <a:lnTo>
                      <a:pt x="3102" y="33"/>
                    </a:lnTo>
                    <a:lnTo>
                      <a:pt x="3104" y="33"/>
                    </a:lnTo>
                    <a:lnTo>
                      <a:pt x="3105" y="33"/>
                    </a:lnTo>
                    <a:lnTo>
                      <a:pt x="3107" y="32"/>
                    </a:lnTo>
                    <a:lnTo>
                      <a:pt x="3108" y="32"/>
                    </a:lnTo>
                    <a:lnTo>
                      <a:pt x="3110" y="32"/>
                    </a:lnTo>
                    <a:lnTo>
                      <a:pt x="3111" y="31"/>
                    </a:lnTo>
                    <a:lnTo>
                      <a:pt x="3113" y="30"/>
                    </a:lnTo>
                    <a:lnTo>
                      <a:pt x="3114" y="30"/>
                    </a:lnTo>
                    <a:lnTo>
                      <a:pt x="3116" y="30"/>
                    </a:lnTo>
                    <a:lnTo>
                      <a:pt x="3117" y="29"/>
                    </a:lnTo>
                    <a:lnTo>
                      <a:pt x="3119" y="29"/>
                    </a:lnTo>
                    <a:lnTo>
                      <a:pt x="3121" y="29"/>
                    </a:lnTo>
                    <a:lnTo>
                      <a:pt x="3122" y="29"/>
                    </a:lnTo>
                    <a:lnTo>
                      <a:pt x="3123" y="28"/>
                    </a:lnTo>
                    <a:lnTo>
                      <a:pt x="3125" y="28"/>
                    </a:lnTo>
                    <a:lnTo>
                      <a:pt x="3127" y="28"/>
                    </a:lnTo>
                    <a:lnTo>
                      <a:pt x="3128" y="28"/>
                    </a:lnTo>
                    <a:lnTo>
                      <a:pt x="3130" y="28"/>
                    </a:lnTo>
                    <a:lnTo>
                      <a:pt x="3131" y="28"/>
                    </a:lnTo>
                    <a:lnTo>
                      <a:pt x="3133" y="28"/>
                    </a:lnTo>
                    <a:lnTo>
                      <a:pt x="3134" y="28"/>
                    </a:lnTo>
                    <a:lnTo>
                      <a:pt x="3136" y="28"/>
                    </a:lnTo>
                    <a:lnTo>
                      <a:pt x="3137" y="27"/>
                    </a:lnTo>
                    <a:lnTo>
                      <a:pt x="3139" y="27"/>
                    </a:lnTo>
                    <a:lnTo>
                      <a:pt x="3140" y="27"/>
                    </a:lnTo>
                    <a:lnTo>
                      <a:pt x="3142" y="27"/>
                    </a:lnTo>
                    <a:lnTo>
                      <a:pt x="3143" y="27"/>
                    </a:lnTo>
                    <a:lnTo>
                      <a:pt x="3145" y="27"/>
                    </a:lnTo>
                    <a:lnTo>
                      <a:pt x="3146" y="27"/>
                    </a:lnTo>
                    <a:lnTo>
                      <a:pt x="3148" y="27"/>
                    </a:lnTo>
                    <a:lnTo>
                      <a:pt x="3149" y="27"/>
                    </a:lnTo>
                    <a:lnTo>
                      <a:pt x="3151" y="27"/>
                    </a:lnTo>
                    <a:lnTo>
                      <a:pt x="3152" y="26"/>
                    </a:lnTo>
                    <a:lnTo>
                      <a:pt x="3154" y="26"/>
                    </a:lnTo>
                    <a:lnTo>
                      <a:pt x="3155" y="26"/>
                    </a:lnTo>
                    <a:lnTo>
                      <a:pt x="3157" y="26"/>
                    </a:lnTo>
                    <a:lnTo>
                      <a:pt x="3159" y="26"/>
                    </a:lnTo>
                    <a:lnTo>
                      <a:pt x="3160" y="26"/>
                    </a:lnTo>
                    <a:lnTo>
                      <a:pt x="3161" y="25"/>
                    </a:lnTo>
                    <a:lnTo>
                      <a:pt x="3163" y="25"/>
                    </a:lnTo>
                    <a:lnTo>
                      <a:pt x="3165" y="25"/>
                    </a:lnTo>
                    <a:lnTo>
                      <a:pt x="3166" y="25"/>
                    </a:lnTo>
                    <a:lnTo>
                      <a:pt x="3167" y="25"/>
                    </a:lnTo>
                    <a:lnTo>
                      <a:pt x="3169" y="24"/>
                    </a:lnTo>
                    <a:lnTo>
                      <a:pt x="3171" y="24"/>
                    </a:lnTo>
                    <a:lnTo>
                      <a:pt x="3172" y="24"/>
                    </a:lnTo>
                    <a:lnTo>
                      <a:pt x="3174" y="24"/>
                    </a:lnTo>
                    <a:lnTo>
                      <a:pt x="3175" y="24"/>
                    </a:lnTo>
                    <a:lnTo>
                      <a:pt x="3177" y="24"/>
                    </a:lnTo>
                    <a:lnTo>
                      <a:pt x="3178" y="24"/>
                    </a:lnTo>
                    <a:lnTo>
                      <a:pt x="3180" y="24"/>
                    </a:lnTo>
                    <a:lnTo>
                      <a:pt x="3181" y="24"/>
                    </a:lnTo>
                    <a:lnTo>
                      <a:pt x="3183" y="25"/>
                    </a:lnTo>
                    <a:lnTo>
                      <a:pt x="3184" y="25"/>
                    </a:lnTo>
                    <a:lnTo>
                      <a:pt x="3186" y="25"/>
                    </a:lnTo>
                    <a:lnTo>
                      <a:pt x="3187" y="25"/>
                    </a:lnTo>
                    <a:lnTo>
                      <a:pt x="3189" y="25"/>
                    </a:lnTo>
                    <a:lnTo>
                      <a:pt x="3190" y="25"/>
                    </a:lnTo>
                    <a:lnTo>
                      <a:pt x="3192" y="24"/>
                    </a:lnTo>
                    <a:lnTo>
                      <a:pt x="3194" y="24"/>
                    </a:lnTo>
                    <a:lnTo>
                      <a:pt x="3195" y="24"/>
                    </a:lnTo>
                    <a:lnTo>
                      <a:pt x="3196" y="24"/>
                    </a:lnTo>
                    <a:lnTo>
                      <a:pt x="3198" y="24"/>
                    </a:lnTo>
                    <a:lnTo>
                      <a:pt x="3200" y="23"/>
                    </a:lnTo>
                    <a:lnTo>
                      <a:pt x="3201" y="23"/>
                    </a:lnTo>
                    <a:lnTo>
                      <a:pt x="3203" y="23"/>
                    </a:lnTo>
                    <a:lnTo>
                      <a:pt x="3204" y="22"/>
                    </a:lnTo>
                    <a:lnTo>
                      <a:pt x="3206" y="22"/>
                    </a:lnTo>
                    <a:lnTo>
                      <a:pt x="3207" y="21"/>
                    </a:lnTo>
                    <a:lnTo>
                      <a:pt x="3209" y="20"/>
                    </a:lnTo>
                    <a:lnTo>
                      <a:pt x="3210" y="20"/>
                    </a:lnTo>
                    <a:lnTo>
                      <a:pt x="3212" y="19"/>
                    </a:lnTo>
                    <a:lnTo>
                      <a:pt x="3213" y="18"/>
                    </a:lnTo>
                    <a:lnTo>
                      <a:pt x="3215" y="18"/>
                    </a:lnTo>
                    <a:lnTo>
                      <a:pt x="3216" y="17"/>
                    </a:lnTo>
                    <a:lnTo>
                      <a:pt x="3218" y="17"/>
                    </a:lnTo>
                    <a:lnTo>
                      <a:pt x="3219" y="16"/>
                    </a:lnTo>
                    <a:lnTo>
                      <a:pt x="3221" y="16"/>
                    </a:lnTo>
                    <a:lnTo>
                      <a:pt x="3222" y="16"/>
                    </a:lnTo>
                    <a:lnTo>
                      <a:pt x="3224" y="16"/>
                    </a:lnTo>
                    <a:lnTo>
                      <a:pt x="3225" y="16"/>
                    </a:lnTo>
                    <a:lnTo>
                      <a:pt x="3227" y="16"/>
                    </a:lnTo>
                    <a:lnTo>
                      <a:pt x="3228" y="16"/>
                    </a:lnTo>
                    <a:lnTo>
                      <a:pt x="3230" y="16"/>
                    </a:lnTo>
                    <a:lnTo>
                      <a:pt x="3232" y="17"/>
                    </a:lnTo>
                    <a:lnTo>
                      <a:pt x="3233" y="17"/>
                    </a:lnTo>
                    <a:lnTo>
                      <a:pt x="3234" y="18"/>
                    </a:lnTo>
                    <a:lnTo>
                      <a:pt x="3236" y="18"/>
                    </a:lnTo>
                    <a:lnTo>
                      <a:pt x="3238" y="19"/>
                    </a:lnTo>
                    <a:lnTo>
                      <a:pt x="3239" y="20"/>
                    </a:lnTo>
                    <a:lnTo>
                      <a:pt x="3240" y="21"/>
                    </a:lnTo>
                    <a:lnTo>
                      <a:pt x="3242" y="22"/>
                    </a:lnTo>
                    <a:lnTo>
                      <a:pt x="3244" y="23"/>
                    </a:lnTo>
                    <a:lnTo>
                      <a:pt x="3245" y="25"/>
                    </a:lnTo>
                    <a:lnTo>
                      <a:pt x="3247" y="26"/>
                    </a:lnTo>
                    <a:lnTo>
                      <a:pt x="3248" y="27"/>
                    </a:lnTo>
                    <a:lnTo>
                      <a:pt x="3250" y="28"/>
                    </a:lnTo>
                    <a:lnTo>
                      <a:pt x="3251" y="29"/>
                    </a:lnTo>
                    <a:lnTo>
                      <a:pt x="3253" y="30"/>
                    </a:lnTo>
                    <a:lnTo>
                      <a:pt x="3254" y="32"/>
                    </a:lnTo>
                    <a:lnTo>
                      <a:pt x="3256" y="33"/>
                    </a:lnTo>
                    <a:lnTo>
                      <a:pt x="3257" y="34"/>
                    </a:lnTo>
                    <a:lnTo>
                      <a:pt x="3259" y="34"/>
                    </a:lnTo>
                    <a:lnTo>
                      <a:pt x="3261" y="35"/>
                    </a:lnTo>
                    <a:lnTo>
                      <a:pt x="3262" y="36"/>
                    </a:lnTo>
                    <a:lnTo>
                      <a:pt x="3263" y="36"/>
                    </a:lnTo>
                    <a:lnTo>
                      <a:pt x="3265" y="36"/>
                    </a:lnTo>
                    <a:lnTo>
                      <a:pt x="3267" y="37"/>
                    </a:lnTo>
                    <a:lnTo>
                      <a:pt x="3268" y="37"/>
                    </a:lnTo>
                    <a:lnTo>
                      <a:pt x="3269" y="37"/>
                    </a:lnTo>
                    <a:lnTo>
                      <a:pt x="3271" y="37"/>
                    </a:lnTo>
                    <a:lnTo>
                      <a:pt x="3273" y="37"/>
                    </a:lnTo>
                    <a:lnTo>
                      <a:pt x="3274" y="37"/>
                    </a:lnTo>
                    <a:lnTo>
                      <a:pt x="3276" y="38"/>
                    </a:lnTo>
                    <a:lnTo>
                      <a:pt x="3277" y="38"/>
                    </a:lnTo>
                    <a:lnTo>
                      <a:pt x="3278" y="38"/>
                    </a:lnTo>
                    <a:lnTo>
                      <a:pt x="3280" y="38"/>
                    </a:lnTo>
                    <a:lnTo>
                      <a:pt x="3282" y="38"/>
                    </a:lnTo>
                    <a:lnTo>
                      <a:pt x="3283" y="38"/>
                    </a:lnTo>
                    <a:lnTo>
                      <a:pt x="3285" y="38"/>
                    </a:lnTo>
                    <a:lnTo>
                      <a:pt x="3286" y="39"/>
                    </a:lnTo>
                    <a:lnTo>
                      <a:pt x="3288" y="39"/>
                    </a:lnTo>
                    <a:lnTo>
                      <a:pt x="3289" y="40"/>
                    </a:lnTo>
                    <a:lnTo>
                      <a:pt x="3291" y="40"/>
                    </a:lnTo>
                    <a:lnTo>
                      <a:pt x="3292" y="41"/>
                    </a:lnTo>
                    <a:lnTo>
                      <a:pt x="3294" y="42"/>
                    </a:lnTo>
                    <a:lnTo>
                      <a:pt x="3295" y="42"/>
                    </a:lnTo>
                    <a:lnTo>
                      <a:pt x="3297" y="43"/>
                    </a:lnTo>
                    <a:lnTo>
                      <a:pt x="3298" y="45"/>
                    </a:lnTo>
                    <a:lnTo>
                      <a:pt x="3300" y="46"/>
                    </a:lnTo>
                    <a:lnTo>
                      <a:pt x="3301" y="47"/>
                    </a:lnTo>
                    <a:lnTo>
                      <a:pt x="3303" y="48"/>
                    </a:lnTo>
                    <a:lnTo>
                      <a:pt x="3305" y="49"/>
                    </a:lnTo>
                    <a:lnTo>
                      <a:pt x="3306" y="50"/>
                    </a:lnTo>
                    <a:lnTo>
                      <a:pt x="3307" y="51"/>
                    </a:lnTo>
                    <a:lnTo>
                      <a:pt x="3309" y="52"/>
                    </a:lnTo>
                    <a:lnTo>
                      <a:pt x="3311" y="53"/>
                    </a:lnTo>
                    <a:lnTo>
                      <a:pt x="3312" y="54"/>
                    </a:lnTo>
                    <a:lnTo>
                      <a:pt x="3313" y="55"/>
                    </a:lnTo>
                    <a:lnTo>
                      <a:pt x="3315" y="56"/>
                    </a:lnTo>
                    <a:lnTo>
                      <a:pt x="3317" y="57"/>
                    </a:lnTo>
                    <a:lnTo>
                      <a:pt x="3318" y="57"/>
                    </a:lnTo>
                    <a:lnTo>
                      <a:pt x="3320" y="57"/>
                    </a:lnTo>
                    <a:lnTo>
                      <a:pt x="3321" y="58"/>
                    </a:lnTo>
                    <a:lnTo>
                      <a:pt x="3323" y="58"/>
                    </a:lnTo>
                    <a:lnTo>
                      <a:pt x="3324" y="58"/>
                    </a:lnTo>
                    <a:lnTo>
                      <a:pt x="3326" y="57"/>
                    </a:lnTo>
                    <a:lnTo>
                      <a:pt x="3327" y="57"/>
                    </a:lnTo>
                    <a:lnTo>
                      <a:pt x="3329" y="56"/>
                    </a:lnTo>
                    <a:lnTo>
                      <a:pt x="3330" y="55"/>
                    </a:lnTo>
                    <a:lnTo>
                      <a:pt x="3332" y="55"/>
                    </a:lnTo>
                    <a:lnTo>
                      <a:pt x="3334" y="54"/>
                    </a:lnTo>
                    <a:lnTo>
                      <a:pt x="3335" y="53"/>
                    </a:lnTo>
                    <a:lnTo>
                      <a:pt x="3336" y="52"/>
                    </a:lnTo>
                    <a:lnTo>
                      <a:pt x="3338" y="51"/>
                    </a:lnTo>
                    <a:lnTo>
                      <a:pt x="3340" y="50"/>
                    </a:lnTo>
                    <a:lnTo>
                      <a:pt x="3341" y="49"/>
                    </a:lnTo>
                    <a:lnTo>
                      <a:pt x="3342" y="48"/>
                    </a:lnTo>
                    <a:lnTo>
                      <a:pt x="3344" y="47"/>
                    </a:lnTo>
                    <a:lnTo>
                      <a:pt x="3345" y="46"/>
                    </a:lnTo>
                    <a:lnTo>
                      <a:pt x="3347" y="45"/>
                    </a:lnTo>
                    <a:lnTo>
                      <a:pt x="3349" y="45"/>
                    </a:lnTo>
                    <a:lnTo>
                      <a:pt x="3350" y="44"/>
                    </a:lnTo>
                    <a:lnTo>
                      <a:pt x="3351" y="43"/>
                    </a:lnTo>
                    <a:lnTo>
                      <a:pt x="3353" y="43"/>
                    </a:lnTo>
                    <a:lnTo>
                      <a:pt x="3355" y="43"/>
                    </a:lnTo>
                    <a:lnTo>
                      <a:pt x="3356" y="42"/>
                    </a:lnTo>
                    <a:lnTo>
                      <a:pt x="3358" y="42"/>
                    </a:lnTo>
                    <a:lnTo>
                      <a:pt x="3359" y="42"/>
                    </a:lnTo>
                    <a:lnTo>
                      <a:pt x="3361" y="43"/>
                    </a:lnTo>
                    <a:lnTo>
                      <a:pt x="3362" y="43"/>
                    </a:lnTo>
                    <a:lnTo>
                      <a:pt x="3364" y="43"/>
                    </a:lnTo>
                    <a:lnTo>
                      <a:pt x="3365" y="43"/>
                    </a:lnTo>
                    <a:lnTo>
                      <a:pt x="3367" y="44"/>
                    </a:lnTo>
                    <a:lnTo>
                      <a:pt x="3368" y="45"/>
                    </a:lnTo>
                    <a:lnTo>
                      <a:pt x="3370" y="45"/>
                    </a:lnTo>
                    <a:lnTo>
                      <a:pt x="3371" y="46"/>
                    </a:lnTo>
                    <a:lnTo>
                      <a:pt x="3373" y="46"/>
                    </a:lnTo>
                    <a:lnTo>
                      <a:pt x="3374" y="47"/>
                    </a:lnTo>
                    <a:lnTo>
                      <a:pt x="3376" y="47"/>
                    </a:lnTo>
                    <a:lnTo>
                      <a:pt x="3378" y="48"/>
                    </a:lnTo>
                    <a:lnTo>
                      <a:pt x="3379" y="48"/>
                    </a:lnTo>
                    <a:lnTo>
                      <a:pt x="3380" y="49"/>
                    </a:lnTo>
                    <a:lnTo>
                      <a:pt x="3382" y="49"/>
                    </a:lnTo>
                    <a:lnTo>
                      <a:pt x="3384" y="49"/>
                    </a:lnTo>
                    <a:lnTo>
                      <a:pt x="3385" y="49"/>
                    </a:lnTo>
                    <a:lnTo>
                      <a:pt x="3387" y="49"/>
                    </a:lnTo>
                    <a:lnTo>
                      <a:pt x="3388" y="50"/>
                    </a:lnTo>
                    <a:lnTo>
                      <a:pt x="3390" y="50"/>
                    </a:lnTo>
                    <a:lnTo>
                      <a:pt x="3391" y="50"/>
                    </a:lnTo>
                    <a:lnTo>
                      <a:pt x="3393" y="50"/>
                    </a:lnTo>
                    <a:lnTo>
                      <a:pt x="3394" y="49"/>
                    </a:lnTo>
                    <a:lnTo>
                      <a:pt x="3396" y="49"/>
                    </a:lnTo>
                    <a:lnTo>
                      <a:pt x="3397" y="49"/>
                    </a:lnTo>
                    <a:lnTo>
                      <a:pt x="3399" y="49"/>
                    </a:lnTo>
                    <a:lnTo>
                      <a:pt x="3400" y="49"/>
                    </a:lnTo>
                    <a:lnTo>
                      <a:pt x="3402" y="49"/>
                    </a:lnTo>
                    <a:lnTo>
                      <a:pt x="3403" y="49"/>
                    </a:lnTo>
                    <a:lnTo>
                      <a:pt x="3405" y="49"/>
                    </a:lnTo>
                    <a:lnTo>
                      <a:pt x="3407" y="49"/>
                    </a:lnTo>
                    <a:lnTo>
                      <a:pt x="3408" y="49"/>
                    </a:lnTo>
                    <a:lnTo>
                      <a:pt x="3409" y="49"/>
                    </a:lnTo>
                    <a:lnTo>
                      <a:pt x="3411" y="50"/>
                    </a:lnTo>
                    <a:lnTo>
                      <a:pt x="3412" y="50"/>
                    </a:lnTo>
                    <a:lnTo>
                      <a:pt x="3414" y="51"/>
                    </a:lnTo>
                    <a:lnTo>
                      <a:pt x="3416" y="51"/>
                    </a:lnTo>
                    <a:lnTo>
                      <a:pt x="3417" y="52"/>
                    </a:lnTo>
                    <a:lnTo>
                      <a:pt x="3418" y="52"/>
                    </a:lnTo>
                    <a:lnTo>
                      <a:pt x="3420" y="53"/>
                    </a:lnTo>
                    <a:lnTo>
                      <a:pt x="3422" y="54"/>
                    </a:lnTo>
                    <a:lnTo>
                      <a:pt x="3423" y="55"/>
                    </a:lnTo>
                    <a:lnTo>
                      <a:pt x="3424" y="56"/>
                    </a:lnTo>
                    <a:lnTo>
                      <a:pt x="3426" y="57"/>
                    </a:lnTo>
                    <a:lnTo>
                      <a:pt x="3428" y="58"/>
                    </a:lnTo>
                    <a:lnTo>
                      <a:pt x="3429" y="59"/>
                    </a:lnTo>
                    <a:lnTo>
                      <a:pt x="3431" y="60"/>
                    </a:lnTo>
                    <a:lnTo>
                      <a:pt x="3432" y="61"/>
                    </a:lnTo>
                    <a:lnTo>
                      <a:pt x="3434" y="62"/>
                    </a:lnTo>
                    <a:lnTo>
                      <a:pt x="3435" y="63"/>
                    </a:lnTo>
                    <a:lnTo>
                      <a:pt x="3437" y="64"/>
                    </a:lnTo>
                    <a:lnTo>
                      <a:pt x="3438" y="65"/>
                    </a:lnTo>
                    <a:lnTo>
                      <a:pt x="3440" y="66"/>
                    </a:lnTo>
                    <a:lnTo>
                      <a:pt x="3441" y="66"/>
                    </a:lnTo>
                    <a:lnTo>
                      <a:pt x="3443" y="67"/>
                    </a:lnTo>
                    <a:lnTo>
                      <a:pt x="3444" y="68"/>
                    </a:lnTo>
                    <a:lnTo>
                      <a:pt x="3446" y="68"/>
                    </a:lnTo>
                    <a:lnTo>
                      <a:pt x="3447" y="69"/>
                    </a:lnTo>
                    <a:lnTo>
                      <a:pt x="3449" y="69"/>
                    </a:lnTo>
                    <a:lnTo>
                      <a:pt x="3451" y="69"/>
                    </a:lnTo>
                    <a:lnTo>
                      <a:pt x="3452" y="69"/>
                    </a:lnTo>
                    <a:lnTo>
                      <a:pt x="3453" y="69"/>
                    </a:lnTo>
                    <a:lnTo>
                      <a:pt x="3455" y="69"/>
                    </a:lnTo>
                    <a:lnTo>
                      <a:pt x="3457" y="69"/>
                    </a:lnTo>
                    <a:lnTo>
                      <a:pt x="3458" y="68"/>
                    </a:lnTo>
                    <a:lnTo>
                      <a:pt x="3460" y="68"/>
                    </a:lnTo>
                    <a:lnTo>
                      <a:pt x="3461" y="67"/>
                    </a:lnTo>
                    <a:lnTo>
                      <a:pt x="3463" y="67"/>
                    </a:lnTo>
                    <a:lnTo>
                      <a:pt x="3464" y="66"/>
                    </a:lnTo>
                    <a:lnTo>
                      <a:pt x="3466" y="66"/>
                    </a:lnTo>
                    <a:lnTo>
                      <a:pt x="3467" y="65"/>
                    </a:lnTo>
                    <a:lnTo>
                      <a:pt x="3469" y="64"/>
                    </a:lnTo>
                    <a:lnTo>
                      <a:pt x="3470" y="64"/>
                    </a:lnTo>
                    <a:lnTo>
                      <a:pt x="3472" y="63"/>
                    </a:lnTo>
                    <a:lnTo>
                      <a:pt x="3473" y="62"/>
                    </a:lnTo>
                    <a:lnTo>
                      <a:pt x="3475" y="61"/>
                    </a:lnTo>
                    <a:lnTo>
                      <a:pt x="3476" y="61"/>
                    </a:lnTo>
                    <a:lnTo>
                      <a:pt x="3478" y="60"/>
                    </a:lnTo>
                    <a:lnTo>
                      <a:pt x="3479" y="60"/>
                    </a:lnTo>
                    <a:lnTo>
                      <a:pt x="3481" y="59"/>
                    </a:lnTo>
                    <a:lnTo>
                      <a:pt x="3482" y="59"/>
                    </a:lnTo>
                    <a:lnTo>
                      <a:pt x="3484" y="59"/>
                    </a:lnTo>
                    <a:lnTo>
                      <a:pt x="3485" y="58"/>
                    </a:lnTo>
                    <a:lnTo>
                      <a:pt x="3487" y="58"/>
                    </a:lnTo>
                    <a:lnTo>
                      <a:pt x="3489" y="58"/>
                    </a:lnTo>
                    <a:lnTo>
                      <a:pt x="3490" y="58"/>
                    </a:lnTo>
                    <a:lnTo>
                      <a:pt x="3491" y="58"/>
                    </a:lnTo>
                    <a:lnTo>
                      <a:pt x="3493" y="59"/>
                    </a:lnTo>
                    <a:lnTo>
                      <a:pt x="3495" y="59"/>
                    </a:lnTo>
                    <a:lnTo>
                      <a:pt x="3496" y="59"/>
                    </a:lnTo>
                    <a:lnTo>
                      <a:pt x="3497" y="60"/>
                    </a:lnTo>
                    <a:lnTo>
                      <a:pt x="3499" y="60"/>
                    </a:lnTo>
                    <a:lnTo>
                      <a:pt x="3501" y="61"/>
                    </a:lnTo>
                    <a:lnTo>
                      <a:pt x="3502" y="61"/>
                    </a:lnTo>
                    <a:lnTo>
                      <a:pt x="3504" y="62"/>
                    </a:lnTo>
                    <a:lnTo>
                      <a:pt x="3505" y="63"/>
                    </a:lnTo>
                    <a:lnTo>
                      <a:pt x="3507" y="64"/>
                    </a:lnTo>
                    <a:lnTo>
                      <a:pt x="3508" y="65"/>
                    </a:lnTo>
                    <a:lnTo>
                      <a:pt x="3510" y="65"/>
                    </a:lnTo>
                    <a:lnTo>
                      <a:pt x="3511" y="66"/>
                    </a:lnTo>
                    <a:lnTo>
                      <a:pt x="3513" y="67"/>
                    </a:lnTo>
                    <a:lnTo>
                      <a:pt x="3514" y="67"/>
                    </a:lnTo>
                    <a:lnTo>
                      <a:pt x="3516" y="68"/>
                    </a:lnTo>
                    <a:lnTo>
                      <a:pt x="3518" y="69"/>
                    </a:lnTo>
                    <a:lnTo>
                      <a:pt x="3519" y="70"/>
                    </a:lnTo>
                    <a:lnTo>
                      <a:pt x="3520" y="70"/>
                    </a:lnTo>
                    <a:lnTo>
                      <a:pt x="3522" y="70"/>
                    </a:lnTo>
                    <a:lnTo>
                      <a:pt x="3524" y="71"/>
                    </a:lnTo>
                    <a:lnTo>
                      <a:pt x="3525" y="71"/>
                    </a:lnTo>
                    <a:lnTo>
                      <a:pt x="3526" y="71"/>
                    </a:lnTo>
                    <a:lnTo>
                      <a:pt x="3528" y="72"/>
                    </a:lnTo>
                    <a:lnTo>
                      <a:pt x="3530" y="72"/>
                    </a:lnTo>
                    <a:lnTo>
                      <a:pt x="3531" y="72"/>
                    </a:lnTo>
                    <a:lnTo>
                      <a:pt x="3533" y="72"/>
                    </a:lnTo>
                    <a:lnTo>
                      <a:pt x="3534" y="72"/>
                    </a:lnTo>
                    <a:lnTo>
                      <a:pt x="3536" y="72"/>
                    </a:lnTo>
                    <a:lnTo>
                      <a:pt x="3537" y="72"/>
                    </a:lnTo>
                    <a:lnTo>
                      <a:pt x="3539" y="72"/>
                    </a:lnTo>
                    <a:lnTo>
                      <a:pt x="3540" y="72"/>
                    </a:lnTo>
                    <a:lnTo>
                      <a:pt x="3542" y="71"/>
                    </a:lnTo>
                    <a:lnTo>
                      <a:pt x="3543" y="71"/>
                    </a:lnTo>
                    <a:lnTo>
                      <a:pt x="3545" y="71"/>
                    </a:lnTo>
                    <a:lnTo>
                      <a:pt x="3546" y="71"/>
                    </a:lnTo>
                    <a:lnTo>
                      <a:pt x="3548" y="71"/>
                    </a:lnTo>
                    <a:lnTo>
                      <a:pt x="3549" y="71"/>
                    </a:lnTo>
                    <a:lnTo>
                      <a:pt x="3551" y="71"/>
                    </a:lnTo>
                    <a:lnTo>
                      <a:pt x="3552" y="71"/>
                    </a:lnTo>
                    <a:lnTo>
                      <a:pt x="3554" y="71"/>
                    </a:lnTo>
                    <a:lnTo>
                      <a:pt x="3555" y="72"/>
                    </a:lnTo>
                    <a:lnTo>
                      <a:pt x="3557" y="72"/>
                    </a:lnTo>
                    <a:lnTo>
                      <a:pt x="3558" y="72"/>
                    </a:lnTo>
                    <a:lnTo>
                      <a:pt x="3560" y="73"/>
                    </a:lnTo>
                    <a:lnTo>
                      <a:pt x="3562" y="73"/>
                    </a:lnTo>
                    <a:lnTo>
                      <a:pt x="3563" y="74"/>
                    </a:lnTo>
                    <a:lnTo>
                      <a:pt x="3564" y="74"/>
                    </a:lnTo>
                    <a:lnTo>
                      <a:pt x="3566" y="75"/>
                    </a:lnTo>
                    <a:lnTo>
                      <a:pt x="3568" y="75"/>
                    </a:lnTo>
                    <a:lnTo>
                      <a:pt x="3569" y="76"/>
                    </a:lnTo>
                    <a:lnTo>
                      <a:pt x="3570" y="76"/>
                    </a:lnTo>
                    <a:lnTo>
                      <a:pt x="3572" y="77"/>
                    </a:lnTo>
                    <a:lnTo>
                      <a:pt x="3574" y="77"/>
                    </a:lnTo>
                    <a:lnTo>
                      <a:pt x="3575" y="77"/>
                    </a:lnTo>
                    <a:lnTo>
                      <a:pt x="3577" y="78"/>
                    </a:lnTo>
                    <a:lnTo>
                      <a:pt x="3578" y="78"/>
                    </a:lnTo>
                    <a:lnTo>
                      <a:pt x="3580" y="78"/>
                    </a:lnTo>
                    <a:lnTo>
                      <a:pt x="3581" y="78"/>
                    </a:lnTo>
                    <a:lnTo>
                      <a:pt x="3583" y="78"/>
                    </a:lnTo>
                    <a:lnTo>
                      <a:pt x="3584" y="77"/>
                    </a:lnTo>
                    <a:lnTo>
                      <a:pt x="3586" y="77"/>
                    </a:lnTo>
                    <a:lnTo>
                      <a:pt x="3587" y="76"/>
                    </a:lnTo>
                    <a:lnTo>
                      <a:pt x="3589" y="76"/>
                    </a:lnTo>
                    <a:lnTo>
                      <a:pt x="3591" y="75"/>
                    </a:lnTo>
                    <a:lnTo>
                      <a:pt x="3592" y="73"/>
                    </a:lnTo>
                    <a:lnTo>
                      <a:pt x="3593" y="72"/>
                    </a:lnTo>
                    <a:lnTo>
                      <a:pt x="3595" y="71"/>
                    </a:lnTo>
                    <a:lnTo>
                      <a:pt x="3597" y="70"/>
                    </a:lnTo>
                    <a:lnTo>
                      <a:pt x="3598" y="68"/>
                    </a:lnTo>
                    <a:lnTo>
                      <a:pt x="3599" y="66"/>
                    </a:lnTo>
                    <a:lnTo>
                      <a:pt x="3601" y="65"/>
                    </a:lnTo>
                    <a:lnTo>
                      <a:pt x="3603" y="63"/>
                    </a:lnTo>
                    <a:lnTo>
                      <a:pt x="3604" y="61"/>
                    </a:lnTo>
                    <a:lnTo>
                      <a:pt x="3606" y="59"/>
                    </a:lnTo>
                    <a:lnTo>
                      <a:pt x="3607" y="57"/>
                    </a:lnTo>
                    <a:lnTo>
                      <a:pt x="3609" y="55"/>
                    </a:lnTo>
                    <a:lnTo>
                      <a:pt x="3610" y="53"/>
                    </a:lnTo>
                    <a:lnTo>
                      <a:pt x="3612" y="52"/>
                    </a:lnTo>
                    <a:lnTo>
                      <a:pt x="3613" y="50"/>
                    </a:lnTo>
                    <a:lnTo>
                      <a:pt x="3615" y="48"/>
                    </a:lnTo>
                    <a:lnTo>
                      <a:pt x="3616" y="46"/>
                    </a:lnTo>
                    <a:lnTo>
                      <a:pt x="3618" y="45"/>
                    </a:lnTo>
                    <a:lnTo>
                      <a:pt x="3619" y="43"/>
                    </a:lnTo>
                    <a:lnTo>
                      <a:pt x="3621" y="42"/>
                    </a:lnTo>
                    <a:lnTo>
                      <a:pt x="3622" y="41"/>
                    </a:lnTo>
                    <a:lnTo>
                      <a:pt x="3624" y="40"/>
                    </a:lnTo>
                    <a:lnTo>
                      <a:pt x="3625" y="39"/>
                    </a:lnTo>
                    <a:lnTo>
                      <a:pt x="3627" y="37"/>
                    </a:lnTo>
                    <a:lnTo>
                      <a:pt x="3628" y="37"/>
                    </a:lnTo>
                    <a:lnTo>
                      <a:pt x="3630" y="36"/>
                    </a:lnTo>
                    <a:lnTo>
                      <a:pt x="3631" y="35"/>
                    </a:lnTo>
                    <a:lnTo>
                      <a:pt x="3633" y="35"/>
                    </a:lnTo>
                    <a:lnTo>
                      <a:pt x="3635" y="35"/>
                    </a:lnTo>
                    <a:lnTo>
                      <a:pt x="3636" y="34"/>
                    </a:lnTo>
                    <a:lnTo>
                      <a:pt x="3637" y="34"/>
                    </a:lnTo>
                    <a:lnTo>
                      <a:pt x="3639" y="34"/>
                    </a:lnTo>
                    <a:lnTo>
                      <a:pt x="3641" y="33"/>
                    </a:lnTo>
                    <a:lnTo>
                      <a:pt x="3642" y="33"/>
                    </a:lnTo>
                    <a:lnTo>
                      <a:pt x="3644" y="33"/>
                    </a:lnTo>
                    <a:lnTo>
                      <a:pt x="3645" y="33"/>
                    </a:lnTo>
                    <a:lnTo>
                      <a:pt x="3647" y="33"/>
                    </a:lnTo>
                    <a:lnTo>
                      <a:pt x="3648" y="33"/>
                    </a:lnTo>
                    <a:lnTo>
                      <a:pt x="3650" y="33"/>
                    </a:lnTo>
                    <a:lnTo>
                      <a:pt x="3651" y="33"/>
                    </a:lnTo>
                    <a:lnTo>
                      <a:pt x="3653" y="33"/>
                    </a:lnTo>
                    <a:lnTo>
                      <a:pt x="3654" y="32"/>
                    </a:lnTo>
                    <a:lnTo>
                      <a:pt x="3656" y="32"/>
                    </a:lnTo>
                    <a:lnTo>
                      <a:pt x="3657" y="32"/>
                    </a:lnTo>
                    <a:lnTo>
                      <a:pt x="3659" y="32"/>
                    </a:lnTo>
                    <a:lnTo>
                      <a:pt x="3660" y="32"/>
                    </a:lnTo>
                    <a:lnTo>
                      <a:pt x="3662" y="32"/>
                    </a:lnTo>
                    <a:lnTo>
                      <a:pt x="3664" y="32"/>
                    </a:lnTo>
                    <a:lnTo>
                      <a:pt x="3665" y="32"/>
                    </a:lnTo>
                    <a:lnTo>
                      <a:pt x="3666" y="32"/>
                    </a:lnTo>
                    <a:lnTo>
                      <a:pt x="3668" y="32"/>
                    </a:lnTo>
                    <a:lnTo>
                      <a:pt x="3670" y="32"/>
                    </a:lnTo>
                    <a:lnTo>
                      <a:pt x="3671" y="32"/>
                    </a:lnTo>
                    <a:lnTo>
                      <a:pt x="3672" y="32"/>
                    </a:lnTo>
                    <a:lnTo>
                      <a:pt x="3674" y="32"/>
                    </a:lnTo>
                    <a:lnTo>
                      <a:pt x="3676" y="33"/>
                    </a:lnTo>
                    <a:lnTo>
                      <a:pt x="3677" y="33"/>
                    </a:lnTo>
                    <a:lnTo>
                      <a:pt x="3679" y="33"/>
                    </a:lnTo>
                    <a:lnTo>
                      <a:pt x="3680" y="34"/>
                    </a:lnTo>
                    <a:lnTo>
                      <a:pt x="3682" y="34"/>
                    </a:lnTo>
                    <a:lnTo>
                      <a:pt x="3683" y="35"/>
                    </a:lnTo>
                    <a:lnTo>
                      <a:pt x="3685" y="35"/>
                    </a:lnTo>
                    <a:lnTo>
                      <a:pt x="3686" y="36"/>
                    </a:lnTo>
                    <a:lnTo>
                      <a:pt x="3688" y="36"/>
                    </a:lnTo>
                    <a:lnTo>
                      <a:pt x="3689" y="37"/>
                    </a:lnTo>
                    <a:lnTo>
                      <a:pt x="3691" y="38"/>
                    </a:lnTo>
                    <a:lnTo>
                      <a:pt x="3692" y="39"/>
                    </a:lnTo>
                    <a:lnTo>
                      <a:pt x="3694" y="39"/>
                    </a:lnTo>
                    <a:lnTo>
                      <a:pt x="3695" y="40"/>
                    </a:lnTo>
                    <a:lnTo>
                      <a:pt x="3697" y="41"/>
                    </a:lnTo>
                    <a:lnTo>
                      <a:pt x="3698" y="41"/>
                    </a:lnTo>
                    <a:lnTo>
                      <a:pt x="3700" y="42"/>
                    </a:lnTo>
                    <a:lnTo>
                      <a:pt x="3701" y="42"/>
                    </a:lnTo>
                    <a:lnTo>
                      <a:pt x="3703" y="43"/>
                    </a:lnTo>
                    <a:lnTo>
                      <a:pt x="3704" y="43"/>
                    </a:lnTo>
                    <a:lnTo>
                      <a:pt x="3706" y="44"/>
                    </a:lnTo>
                    <a:lnTo>
                      <a:pt x="3708" y="45"/>
                    </a:lnTo>
                    <a:lnTo>
                      <a:pt x="3709" y="45"/>
                    </a:lnTo>
                    <a:lnTo>
                      <a:pt x="3710" y="45"/>
                    </a:lnTo>
                    <a:lnTo>
                      <a:pt x="3712" y="45"/>
                    </a:lnTo>
                    <a:lnTo>
                      <a:pt x="3714" y="46"/>
                    </a:lnTo>
                    <a:lnTo>
                      <a:pt x="3715" y="46"/>
                    </a:lnTo>
                    <a:lnTo>
                      <a:pt x="3717" y="46"/>
                    </a:lnTo>
                    <a:lnTo>
                      <a:pt x="3718" y="46"/>
                    </a:lnTo>
                    <a:lnTo>
                      <a:pt x="3720" y="46"/>
                    </a:lnTo>
                    <a:lnTo>
                      <a:pt x="3721" y="46"/>
                    </a:lnTo>
                    <a:lnTo>
                      <a:pt x="3723" y="46"/>
                    </a:lnTo>
                    <a:lnTo>
                      <a:pt x="3724" y="46"/>
                    </a:lnTo>
                    <a:lnTo>
                      <a:pt x="3726" y="46"/>
                    </a:lnTo>
                    <a:lnTo>
                      <a:pt x="3727" y="46"/>
                    </a:lnTo>
                    <a:lnTo>
                      <a:pt x="3729" y="46"/>
                    </a:lnTo>
                    <a:lnTo>
                      <a:pt x="3730" y="46"/>
                    </a:lnTo>
                    <a:lnTo>
                      <a:pt x="3732" y="46"/>
                    </a:lnTo>
                    <a:lnTo>
                      <a:pt x="3733" y="46"/>
                    </a:lnTo>
                    <a:lnTo>
                      <a:pt x="3735" y="46"/>
                    </a:lnTo>
                    <a:lnTo>
                      <a:pt x="3737" y="46"/>
                    </a:lnTo>
                    <a:lnTo>
                      <a:pt x="3738" y="46"/>
                    </a:lnTo>
                    <a:lnTo>
                      <a:pt x="3739" y="46"/>
                    </a:lnTo>
                    <a:lnTo>
                      <a:pt x="3741" y="46"/>
                    </a:lnTo>
                    <a:lnTo>
                      <a:pt x="3743" y="46"/>
                    </a:lnTo>
                    <a:lnTo>
                      <a:pt x="3744" y="46"/>
                    </a:lnTo>
                    <a:lnTo>
                      <a:pt x="3746" y="46"/>
                    </a:lnTo>
                    <a:lnTo>
                      <a:pt x="3747" y="46"/>
                    </a:lnTo>
                    <a:lnTo>
                      <a:pt x="3749" y="47"/>
                    </a:lnTo>
                    <a:lnTo>
                      <a:pt x="3750" y="47"/>
                    </a:lnTo>
                    <a:lnTo>
                      <a:pt x="3752" y="47"/>
                    </a:lnTo>
                    <a:lnTo>
                      <a:pt x="3753" y="47"/>
                    </a:lnTo>
                    <a:lnTo>
                      <a:pt x="3755" y="47"/>
                    </a:lnTo>
                    <a:lnTo>
                      <a:pt x="3756" y="47"/>
                    </a:lnTo>
                    <a:lnTo>
                      <a:pt x="3758" y="47"/>
                    </a:lnTo>
                    <a:lnTo>
                      <a:pt x="3759" y="47"/>
                    </a:lnTo>
                    <a:lnTo>
                      <a:pt x="3761" y="46"/>
                    </a:lnTo>
                    <a:lnTo>
                      <a:pt x="3762" y="46"/>
                    </a:lnTo>
                    <a:lnTo>
                      <a:pt x="3764" y="46"/>
                    </a:lnTo>
                    <a:lnTo>
                      <a:pt x="3765" y="46"/>
                    </a:lnTo>
                    <a:lnTo>
                      <a:pt x="3767" y="45"/>
                    </a:lnTo>
                    <a:lnTo>
                      <a:pt x="3768" y="45"/>
                    </a:lnTo>
                    <a:lnTo>
                      <a:pt x="3770" y="44"/>
                    </a:lnTo>
                    <a:lnTo>
                      <a:pt x="3771" y="43"/>
                    </a:lnTo>
                    <a:lnTo>
                      <a:pt x="3773" y="43"/>
                    </a:lnTo>
                    <a:lnTo>
                      <a:pt x="3775" y="42"/>
                    </a:lnTo>
                    <a:lnTo>
                      <a:pt x="3776" y="42"/>
                    </a:lnTo>
                    <a:lnTo>
                      <a:pt x="3777" y="41"/>
                    </a:lnTo>
                    <a:lnTo>
                      <a:pt x="3779" y="40"/>
                    </a:lnTo>
                    <a:lnTo>
                      <a:pt x="3781" y="40"/>
                    </a:lnTo>
                    <a:lnTo>
                      <a:pt x="3782" y="39"/>
                    </a:lnTo>
                    <a:lnTo>
                      <a:pt x="3783" y="39"/>
                    </a:lnTo>
                    <a:lnTo>
                      <a:pt x="3785" y="38"/>
                    </a:lnTo>
                    <a:lnTo>
                      <a:pt x="3787" y="38"/>
                    </a:lnTo>
                    <a:lnTo>
                      <a:pt x="3788" y="37"/>
                    </a:lnTo>
                    <a:lnTo>
                      <a:pt x="3790" y="37"/>
                    </a:lnTo>
                    <a:lnTo>
                      <a:pt x="3791" y="37"/>
                    </a:lnTo>
                    <a:lnTo>
                      <a:pt x="3793" y="36"/>
                    </a:lnTo>
                    <a:lnTo>
                      <a:pt x="3794" y="36"/>
                    </a:lnTo>
                    <a:lnTo>
                      <a:pt x="3796" y="36"/>
                    </a:lnTo>
                    <a:lnTo>
                      <a:pt x="3797" y="36"/>
                    </a:lnTo>
                    <a:lnTo>
                      <a:pt x="3799" y="36"/>
                    </a:lnTo>
                    <a:lnTo>
                      <a:pt x="3800" y="37"/>
                    </a:lnTo>
                    <a:lnTo>
                      <a:pt x="3802" y="37"/>
                    </a:lnTo>
                    <a:lnTo>
                      <a:pt x="3803" y="37"/>
                    </a:lnTo>
                    <a:lnTo>
                      <a:pt x="3804" y="3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6" name="Freeform 124">
                <a:extLst>
                  <a:ext uri="{FF2B5EF4-FFF2-40B4-BE49-F238E27FC236}">
                    <a16:creationId xmlns:a16="http://schemas.microsoft.com/office/drawing/2014/main" id="{26F8D5F4-0BE5-4D8D-9913-40805D1FEDE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425213"/>
                <a:ext cx="6038850" cy="100013"/>
              </a:xfrm>
              <a:custGeom>
                <a:avLst/>
                <a:gdLst>
                  <a:gd name="T0" fmla="*/ 60 w 3804"/>
                  <a:gd name="T1" fmla="*/ 22 h 63"/>
                  <a:gd name="T2" fmla="*/ 121 w 3804"/>
                  <a:gd name="T3" fmla="*/ 38 h 63"/>
                  <a:gd name="T4" fmla="*/ 182 w 3804"/>
                  <a:gd name="T5" fmla="*/ 46 h 63"/>
                  <a:gd name="T6" fmla="*/ 242 w 3804"/>
                  <a:gd name="T7" fmla="*/ 57 h 63"/>
                  <a:gd name="T8" fmla="*/ 303 w 3804"/>
                  <a:gd name="T9" fmla="*/ 52 h 63"/>
                  <a:gd name="T10" fmla="*/ 364 w 3804"/>
                  <a:gd name="T11" fmla="*/ 38 h 63"/>
                  <a:gd name="T12" fmla="*/ 425 w 3804"/>
                  <a:gd name="T13" fmla="*/ 30 h 63"/>
                  <a:gd name="T14" fmla="*/ 486 w 3804"/>
                  <a:gd name="T15" fmla="*/ 44 h 63"/>
                  <a:gd name="T16" fmla="*/ 547 w 3804"/>
                  <a:gd name="T17" fmla="*/ 42 h 63"/>
                  <a:gd name="T18" fmla="*/ 608 w 3804"/>
                  <a:gd name="T19" fmla="*/ 42 h 63"/>
                  <a:gd name="T20" fmla="*/ 668 w 3804"/>
                  <a:gd name="T21" fmla="*/ 39 h 63"/>
                  <a:gd name="T22" fmla="*/ 729 w 3804"/>
                  <a:gd name="T23" fmla="*/ 25 h 63"/>
                  <a:gd name="T24" fmla="*/ 790 w 3804"/>
                  <a:gd name="T25" fmla="*/ 33 h 63"/>
                  <a:gd name="T26" fmla="*/ 851 w 3804"/>
                  <a:gd name="T27" fmla="*/ 45 h 63"/>
                  <a:gd name="T28" fmla="*/ 912 w 3804"/>
                  <a:gd name="T29" fmla="*/ 1 h 63"/>
                  <a:gd name="T30" fmla="*/ 973 w 3804"/>
                  <a:gd name="T31" fmla="*/ 7 h 63"/>
                  <a:gd name="T32" fmla="*/ 1033 w 3804"/>
                  <a:gd name="T33" fmla="*/ 14 h 63"/>
                  <a:gd name="T34" fmla="*/ 1094 w 3804"/>
                  <a:gd name="T35" fmla="*/ 18 h 63"/>
                  <a:gd name="T36" fmla="*/ 1155 w 3804"/>
                  <a:gd name="T37" fmla="*/ 28 h 63"/>
                  <a:gd name="T38" fmla="*/ 1216 w 3804"/>
                  <a:gd name="T39" fmla="*/ 27 h 63"/>
                  <a:gd name="T40" fmla="*/ 1277 w 3804"/>
                  <a:gd name="T41" fmla="*/ 56 h 63"/>
                  <a:gd name="T42" fmla="*/ 1338 w 3804"/>
                  <a:gd name="T43" fmla="*/ 47 h 63"/>
                  <a:gd name="T44" fmla="*/ 1399 w 3804"/>
                  <a:gd name="T45" fmla="*/ 46 h 63"/>
                  <a:gd name="T46" fmla="*/ 1459 w 3804"/>
                  <a:gd name="T47" fmla="*/ 32 h 63"/>
                  <a:gd name="T48" fmla="*/ 1520 w 3804"/>
                  <a:gd name="T49" fmla="*/ 22 h 63"/>
                  <a:gd name="T50" fmla="*/ 1581 w 3804"/>
                  <a:gd name="T51" fmla="*/ 33 h 63"/>
                  <a:gd name="T52" fmla="*/ 1642 w 3804"/>
                  <a:gd name="T53" fmla="*/ 29 h 63"/>
                  <a:gd name="T54" fmla="*/ 1703 w 3804"/>
                  <a:gd name="T55" fmla="*/ 31 h 63"/>
                  <a:gd name="T56" fmla="*/ 1764 w 3804"/>
                  <a:gd name="T57" fmla="*/ 33 h 63"/>
                  <a:gd name="T58" fmla="*/ 1824 w 3804"/>
                  <a:gd name="T59" fmla="*/ 57 h 63"/>
                  <a:gd name="T60" fmla="*/ 1885 w 3804"/>
                  <a:gd name="T61" fmla="*/ 44 h 63"/>
                  <a:gd name="T62" fmla="*/ 1946 w 3804"/>
                  <a:gd name="T63" fmla="*/ 30 h 63"/>
                  <a:gd name="T64" fmla="*/ 2007 w 3804"/>
                  <a:gd name="T65" fmla="*/ 31 h 63"/>
                  <a:gd name="T66" fmla="*/ 2068 w 3804"/>
                  <a:gd name="T67" fmla="*/ 38 h 63"/>
                  <a:gd name="T68" fmla="*/ 2129 w 3804"/>
                  <a:gd name="T69" fmla="*/ 24 h 63"/>
                  <a:gd name="T70" fmla="*/ 2190 w 3804"/>
                  <a:gd name="T71" fmla="*/ 26 h 63"/>
                  <a:gd name="T72" fmla="*/ 2250 w 3804"/>
                  <a:gd name="T73" fmla="*/ 15 h 63"/>
                  <a:gd name="T74" fmla="*/ 2311 w 3804"/>
                  <a:gd name="T75" fmla="*/ 9 h 63"/>
                  <a:gd name="T76" fmla="*/ 2372 w 3804"/>
                  <a:gd name="T77" fmla="*/ 18 h 63"/>
                  <a:gd name="T78" fmla="*/ 2433 w 3804"/>
                  <a:gd name="T79" fmla="*/ 24 h 63"/>
                  <a:gd name="T80" fmla="*/ 2494 w 3804"/>
                  <a:gd name="T81" fmla="*/ 47 h 63"/>
                  <a:gd name="T82" fmla="*/ 2555 w 3804"/>
                  <a:gd name="T83" fmla="*/ 51 h 63"/>
                  <a:gd name="T84" fmla="*/ 2616 w 3804"/>
                  <a:gd name="T85" fmla="*/ 50 h 63"/>
                  <a:gd name="T86" fmla="*/ 2676 w 3804"/>
                  <a:gd name="T87" fmla="*/ 50 h 63"/>
                  <a:gd name="T88" fmla="*/ 2737 w 3804"/>
                  <a:gd name="T89" fmla="*/ 31 h 63"/>
                  <a:gd name="T90" fmla="*/ 2798 w 3804"/>
                  <a:gd name="T91" fmla="*/ 40 h 63"/>
                  <a:gd name="T92" fmla="*/ 2859 w 3804"/>
                  <a:gd name="T93" fmla="*/ 31 h 63"/>
                  <a:gd name="T94" fmla="*/ 2920 w 3804"/>
                  <a:gd name="T95" fmla="*/ 34 h 63"/>
                  <a:gd name="T96" fmla="*/ 2981 w 3804"/>
                  <a:gd name="T97" fmla="*/ 42 h 63"/>
                  <a:gd name="T98" fmla="*/ 3041 w 3804"/>
                  <a:gd name="T99" fmla="*/ 40 h 63"/>
                  <a:gd name="T100" fmla="*/ 3102 w 3804"/>
                  <a:gd name="T101" fmla="*/ 29 h 63"/>
                  <a:gd name="T102" fmla="*/ 3163 w 3804"/>
                  <a:gd name="T103" fmla="*/ 18 h 63"/>
                  <a:gd name="T104" fmla="*/ 3224 w 3804"/>
                  <a:gd name="T105" fmla="*/ 17 h 63"/>
                  <a:gd name="T106" fmla="*/ 3285 w 3804"/>
                  <a:gd name="T107" fmla="*/ 41 h 63"/>
                  <a:gd name="T108" fmla="*/ 3345 w 3804"/>
                  <a:gd name="T109" fmla="*/ 40 h 63"/>
                  <a:gd name="T110" fmla="*/ 3407 w 3804"/>
                  <a:gd name="T111" fmla="*/ 42 h 63"/>
                  <a:gd name="T112" fmla="*/ 3467 w 3804"/>
                  <a:gd name="T113" fmla="*/ 50 h 63"/>
                  <a:gd name="T114" fmla="*/ 3528 w 3804"/>
                  <a:gd name="T115" fmla="*/ 63 h 63"/>
                  <a:gd name="T116" fmla="*/ 3589 w 3804"/>
                  <a:gd name="T117" fmla="*/ 58 h 63"/>
                  <a:gd name="T118" fmla="*/ 3650 w 3804"/>
                  <a:gd name="T119" fmla="*/ 31 h 63"/>
                  <a:gd name="T120" fmla="*/ 3710 w 3804"/>
                  <a:gd name="T121" fmla="*/ 29 h 63"/>
                  <a:gd name="T122" fmla="*/ 3771 w 3804"/>
                  <a:gd name="T123" fmla="*/ 30 h 6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63">
                    <a:moveTo>
                      <a:pt x="0" y="12"/>
                    </a:moveTo>
                    <a:lnTo>
                      <a:pt x="2" y="11"/>
                    </a:lnTo>
                    <a:lnTo>
                      <a:pt x="4" y="10"/>
                    </a:lnTo>
                    <a:lnTo>
                      <a:pt x="5" y="10"/>
                    </a:lnTo>
                    <a:lnTo>
                      <a:pt x="7" y="9"/>
                    </a:lnTo>
                    <a:lnTo>
                      <a:pt x="8" y="9"/>
                    </a:lnTo>
                    <a:lnTo>
                      <a:pt x="10" y="8"/>
                    </a:lnTo>
                    <a:lnTo>
                      <a:pt x="11" y="7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9" y="6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29" y="6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7" y="9"/>
                    </a:lnTo>
                    <a:lnTo>
                      <a:pt x="39" y="10"/>
                    </a:lnTo>
                    <a:lnTo>
                      <a:pt x="40" y="11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8" y="15"/>
                    </a:lnTo>
                    <a:lnTo>
                      <a:pt x="49" y="16"/>
                    </a:lnTo>
                    <a:lnTo>
                      <a:pt x="51" y="17"/>
                    </a:lnTo>
                    <a:lnTo>
                      <a:pt x="52" y="18"/>
                    </a:lnTo>
                    <a:lnTo>
                      <a:pt x="54" y="18"/>
                    </a:lnTo>
                    <a:lnTo>
                      <a:pt x="55" y="19"/>
                    </a:lnTo>
                    <a:lnTo>
                      <a:pt x="57" y="20"/>
                    </a:lnTo>
                    <a:lnTo>
                      <a:pt x="58" y="21"/>
                    </a:lnTo>
                    <a:lnTo>
                      <a:pt x="60" y="22"/>
                    </a:lnTo>
                    <a:lnTo>
                      <a:pt x="61" y="22"/>
                    </a:lnTo>
                    <a:lnTo>
                      <a:pt x="63" y="23"/>
                    </a:lnTo>
                    <a:lnTo>
                      <a:pt x="65" y="23"/>
                    </a:lnTo>
                    <a:lnTo>
                      <a:pt x="66" y="23"/>
                    </a:lnTo>
                    <a:lnTo>
                      <a:pt x="67" y="24"/>
                    </a:lnTo>
                    <a:lnTo>
                      <a:pt x="69" y="24"/>
                    </a:lnTo>
                    <a:lnTo>
                      <a:pt x="71" y="24"/>
                    </a:lnTo>
                    <a:lnTo>
                      <a:pt x="72" y="24"/>
                    </a:lnTo>
                    <a:lnTo>
                      <a:pt x="74" y="24"/>
                    </a:lnTo>
                    <a:lnTo>
                      <a:pt x="75" y="24"/>
                    </a:lnTo>
                    <a:lnTo>
                      <a:pt x="77" y="24"/>
                    </a:lnTo>
                    <a:lnTo>
                      <a:pt x="78" y="24"/>
                    </a:lnTo>
                    <a:lnTo>
                      <a:pt x="80" y="24"/>
                    </a:lnTo>
                    <a:lnTo>
                      <a:pt x="81" y="24"/>
                    </a:lnTo>
                    <a:lnTo>
                      <a:pt x="83" y="24"/>
                    </a:lnTo>
                    <a:lnTo>
                      <a:pt x="84" y="24"/>
                    </a:lnTo>
                    <a:lnTo>
                      <a:pt x="86" y="24"/>
                    </a:lnTo>
                    <a:lnTo>
                      <a:pt x="87" y="24"/>
                    </a:lnTo>
                    <a:lnTo>
                      <a:pt x="89" y="24"/>
                    </a:lnTo>
                    <a:lnTo>
                      <a:pt x="90" y="24"/>
                    </a:lnTo>
                    <a:lnTo>
                      <a:pt x="92" y="24"/>
                    </a:lnTo>
                    <a:lnTo>
                      <a:pt x="94" y="24"/>
                    </a:lnTo>
                    <a:lnTo>
                      <a:pt x="95" y="24"/>
                    </a:lnTo>
                    <a:lnTo>
                      <a:pt x="96" y="24"/>
                    </a:lnTo>
                    <a:lnTo>
                      <a:pt x="98" y="25"/>
                    </a:lnTo>
                    <a:lnTo>
                      <a:pt x="100" y="25"/>
                    </a:lnTo>
                    <a:lnTo>
                      <a:pt x="101" y="25"/>
                    </a:lnTo>
                    <a:lnTo>
                      <a:pt x="102" y="26"/>
                    </a:lnTo>
                    <a:lnTo>
                      <a:pt x="104" y="27"/>
                    </a:lnTo>
                    <a:lnTo>
                      <a:pt x="106" y="28"/>
                    </a:lnTo>
                    <a:lnTo>
                      <a:pt x="107" y="28"/>
                    </a:lnTo>
                    <a:lnTo>
                      <a:pt x="109" y="29"/>
                    </a:lnTo>
                    <a:lnTo>
                      <a:pt x="110" y="30"/>
                    </a:lnTo>
                    <a:lnTo>
                      <a:pt x="112" y="31"/>
                    </a:lnTo>
                    <a:lnTo>
                      <a:pt x="113" y="33"/>
                    </a:lnTo>
                    <a:lnTo>
                      <a:pt x="115" y="34"/>
                    </a:lnTo>
                    <a:lnTo>
                      <a:pt x="116" y="35"/>
                    </a:lnTo>
                    <a:lnTo>
                      <a:pt x="118" y="36"/>
                    </a:lnTo>
                    <a:lnTo>
                      <a:pt x="119" y="37"/>
                    </a:lnTo>
                    <a:lnTo>
                      <a:pt x="121" y="38"/>
                    </a:lnTo>
                    <a:lnTo>
                      <a:pt x="122" y="40"/>
                    </a:lnTo>
                    <a:lnTo>
                      <a:pt x="124" y="41"/>
                    </a:lnTo>
                    <a:lnTo>
                      <a:pt x="125" y="42"/>
                    </a:lnTo>
                    <a:lnTo>
                      <a:pt x="127" y="43"/>
                    </a:lnTo>
                    <a:lnTo>
                      <a:pt x="128" y="45"/>
                    </a:lnTo>
                    <a:lnTo>
                      <a:pt x="130" y="46"/>
                    </a:lnTo>
                    <a:lnTo>
                      <a:pt x="131" y="47"/>
                    </a:lnTo>
                    <a:lnTo>
                      <a:pt x="133" y="48"/>
                    </a:lnTo>
                    <a:lnTo>
                      <a:pt x="134" y="49"/>
                    </a:lnTo>
                    <a:lnTo>
                      <a:pt x="136" y="50"/>
                    </a:lnTo>
                    <a:lnTo>
                      <a:pt x="138" y="50"/>
                    </a:lnTo>
                    <a:lnTo>
                      <a:pt x="139" y="51"/>
                    </a:lnTo>
                    <a:lnTo>
                      <a:pt x="140" y="52"/>
                    </a:lnTo>
                    <a:lnTo>
                      <a:pt x="142" y="52"/>
                    </a:lnTo>
                    <a:lnTo>
                      <a:pt x="144" y="52"/>
                    </a:lnTo>
                    <a:lnTo>
                      <a:pt x="145" y="53"/>
                    </a:lnTo>
                    <a:lnTo>
                      <a:pt x="147" y="53"/>
                    </a:lnTo>
                    <a:lnTo>
                      <a:pt x="148" y="53"/>
                    </a:lnTo>
                    <a:lnTo>
                      <a:pt x="150" y="53"/>
                    </a:lnTo>
                    <a:lnTo>
                      <a:pt x="151" y="53"/>
                    </a:lnTo>
                    <a:lnTo>
                      <a:pt x="153" y="52"/>
                    </a:lnTo>
                    <a:lnTo>
                      <a:pt x="154" y="52"/>
                    </a:lnTo>
                    <a:lnTo>
                      <a:pt x="156" y="52"/>
                    </a:lnTo>
                    <a:lnTo>
                      <a:pt x="157" y="51"/>
                    </a:lnTo>
                    <a:lnTo>
                      <a:pt x="159" y="51"/>
                    </a:lnTo>
                    <a:lnTo>
                      <a:pt x="160" y="50"/>
                    </a:lnTo>
                    <a:lnTo>
                      <a:pt x="162" y="50"/>
                    </a:lnTo>
                    <a:lnTo>
                      <a:pt x="163" y="49"/>
                    </a:lnTo>
                    <a:lnTo>
                      <a:pt x="165" y="49"/>
                    </a:lnTo>
                    <a:lnTo>
                      <a:pt x="167" y="48"/>
                    </a:lnTo>
                    <a:lnTo>
                      <a:pt x="168" y="48"/>
                    </a:lnTo>
                    <a:lnTo>
                      <a:pt x="169" y="47"/>
                    </a:lnTo>
                    <a:lnTo>
                      <a:pt x="171" y="47"/>
                    </a:lnTo>
                    <a:lnTo>
                      <a:pt x="173" y="46"/>
                    </a:lnTo>
                    <a:lnTo>
                      <a:pt x="174" y="46"/>
                    </a:lnTo>
                    <a:lnTo>
                      <a:pt x="176" y="46"/>
                    </a:lnTo>
                    <a:lnTo>
                      <a:pt x="177" y="46"/>
                    </a:lnTo>
                    <a:lnTo>
                      <a:pt x="179" y="46"/>
                    </a:lnTo>
                    <a:lnTo>
                      <a:pt x="180" y="46"/>
                    </a:lnTo>
                    <a:lnTo>
                      <a:pt x="182" y="46"/>
                    </a:lnTo>
                    <a:lnTo>
                      <a:pt x="183" y="46"/>
                    </a:lnTo>
                    <a:lnTo>
                      <a:pt x="185" y="46"/>
                    </a:lnTo>
                    <a:lnTo>
                      <a:pt x="186" y="46"/>
                    </a:lnTo>
                    <a:lnTo>
                      <a:pt x="188" y="47"/>
                    </a:lnTo>
                    <a:lnTo>
                      <a:pt x="189" y="47"/>
                    </a:lnTo>
                    <a:lnTo>
                      <a:pt x="191" y="48"/>
                    </a:lnTo>
                    <a:lnTo>
                      <a:pt x="192" y="48"/>
                    </a:lnTo>
                    <a:lnTo>
                      <a:pt x="194" y="49"/>
                    </a:lnTo>
                    <a:lnTo>
                      <a:pt x="195" y="50"/>
                    </a:lnTo>
                    <a:lnTo>
                      <a:pt x="197" y="50"/>
                    </a:lnTo>
                    <a:lnTo>
                      <a:pt x="198" y="51"/>
                    </a:lnTo>
                    <a:lnTo>
                      <a:pt x="200" y="52"/>
                    </a:lnTo>
                    <a:lnTo>
                      <a:pt x="201" y="53"/>
                    </a:lnTo>
                    <a:lnTo>
                      <a:pt x="203" y="54"/>
                    </a:lnTo>
                    <a:lnTo>
                      <a:pt x="204" y="54"/>
                    </a:lnTo>
                    <a:lnTo>
                      <a:pt x="206" y="55"/>
                    </a:lnTo>
                    <a:lnTo>
                      <a:pt x="207" y="56"/>
                    </a:lnTo>
                    <a:lnTo>
                      <a:pt x="209" y="57"/>
                    </a:lnTo>
                    <a:lnTo>
                      <a:pt x="211" y="58"/>
                    </a:lnTo>
                    <a:lnTo>
                      <a:pt x="212" y="58"/>
                    </a:lnTo>
                    <a:lnTo>
                      <a:pt x="213" y="59"/>
                    </a:lnTo>
                    <a:lnTo>
                      <a:pt x="215" y="59"/>
                    </a:lnTo>
                    <a:lnTo>
                      <a:pt x="217" y="60"/>
                    </a:lnTo>
                    <a:lnTo>
                      <a:pt x="218" y="60"/>
                    </a:lnTo>
                    <a:lnTo>
                      <a:pt x="220" y="61"/>
                    </a:lnTo>
                    <a:lnTo>
                      <a:pt x="221" y="61"/>
                    </a:lnTo>
                    <a:lnTo>
                      <a:pt x="223" y="61"/>
                    </a:lnTo>
                    <a:lnTo>
                      <a:pt x="224" y="62"/>
                    </a:lnTo>
                    <a:lnTo>
                      <a:pt x="226" y="62"/>
                    </a:lnTo>
                    <a:lnTo>
                      <a:pt x="227" y="62"/>
                    </a:lnTo>
                    <a:lnTo>
                      <a:pt x="229" y="62"/>
                    </a:lnTo>
                    <a:lnTo>
                      <a:pt x="230" y="61"/>
                    </a:lnTo>
                    <a:lnTo>
                      <a:pt x="232" y="61"/>
                    </a:lnTo>
                    <a:lnTo>
                      <a:pt x="233" y="61"/>
                    </a:lnTo>
                    <a:lnTo>
                      <a:pt x="235" y="60"/>
                    </a:lnTo>
                    <a:lnTo>
                      <a:pt x="236" y="60"/>
                    </a:lnTo>
                    <a:lnTo>
                      <a:pt x="238" y="59"/>
                    </a:lnTo>
                    <a:lnTo>
                      <a:pt x="240" y="59"/>
                    </a:lnTo>
                    <a:lnTo>
                      <a:pt x="241" y="58"/>
                    </a:lnTo>
                    <a:lnTo>
                      <a:pt x="242" y="57"/>
                    </a:lnTo>
                    <a:lnTo>
                      <a:pt x="244" y="56"/>
                    </a:lnTo>
                    <a:lnTo>
                      <a:pt x="246" y="55"/>
                    </a:lnTo>
                    <a:lnTo>
                      <a:pt x="247" y="54"/>
                    </a:lnTo>
                    <a:lnTo>
                      <a:pt x="249" y="53"/>
                    </a:lnTo>
                    <a:lnTo>
                      <a:pt x="250" y="52"/>
                    </a:lnTo>
                    <a:lnTo>
                      <a:pt x="252" y="51"/>
                    </a:lnTo>
                    <a:lnTo>
                      <a:pt x="253" y="50"/>
                    </a:lnTo>
                    <a:lnTo>
                      <a:pt x="255" y="49"/>
                    </a:lnTo>
                    <a:lnTo>
                      <a:pt x="256" y="48"/>
                    </a:lnTo>
                    <a:lnTo>
                      <a:pt x="258" y="47"/>
                    </a:lnTo>
                    <a:lnTo>
                      <a:pt x="259" y="46"/>
                    </a:lnTo>
                    <a:lnTo>
                      <a:pt x="261" y="46"/>
                    </a:lnTo>
                    <a:lnTo>
                      <a:pt x="262" y="44"/>
                    </a:lnTo>
                    <a:lnTo>
                      <a:pt x="264" y="44"/>
                    </a:lnTo>
                    <a:lnTo>
                      <a:pt x="265" y="43"/>
                    </a:lnTo>
                    <a:lnTo>
                      <a:pt x="267" y="42"/>
                    </a:lnTo>
                    <a:lnTo>
                      <a:pt x="268" y="42"/>
                    </a:lnTo>
                    <a:lnTo>
                      <a:pt x="270" y="42"/>
                    </a:lnTo>
                    <a:lnTo>
                      <a:pt x="271" y="41"/>
                    </a:lnTo>
                    <a:lnTo>
                      <a:pt x="273" y="41"/>
                    </a:lnTo>
                    <a:lnTo>
                      <a:pt x="274" y="41"/>
                    </a:lnTo>
                    <a:lnTo>
                      <a:pt x="276" y="41"/>
                    </a:lnTo>
                    <a:lnTo>
                      <a:pt x="278" y="41"/>
                    </a:lnTo>
                    <a:lnTo>
                      <a:pt x="279" y="41"/>
                    </a:lnTo>
                    <a:lnTo>
                      <a:pt x="280" y="41"/>
                    </a:lnTo>
                    <a:lnTo>
                      <a:pt x="282" y="42"/>
                    </a:lnTo>
                    <a:lnTo>
                      <a:pt x="284" y="42"/>
                    </a:lnTo>
                    <a:lnTo>
                      <a:pt x="285" y="43"/>
                    </a:lnTo>
                    <a:lnTo>
                      <a:pt x="286" y="43"/>
                    </a:lnTo>
                    <a:lnTo>
                      <a:pt x="288" y="44"/>
                    </a:lnTo>
                    <a:lnTo>
                      <a:pt x="290" y="45"/>
                    </a:lnTo>
                    <a:lnTo>
                      <a:pt x="291" y="46"/>
                    </a:lnTo>
                    <a:lnTo>
                      <a:pt x="293" y="46"/>
                    </a:lnTo>
                    <a:lnTo>
                      <a:pt x="294" y="47"/>
                    </a:lnTo>
                    <a:lnTo>
                      <a:pt x="296" y="48"/>
                    </a:lnTo>
                    <a:lnTo>
                      <a:pt x="297" y="49"/>
                    </a:lnTo>
                    <a:lnTo>
                      <a:pt x="299" y="49"/>
                    </a:lnTo>
                    <a:lnTo>
                      <a:pt x="300" y="50"/>
                    </a:lnTo>
                    <a:lnTo>
                      <a:pt x="302" y="51"/>
                    </a:lnTo>
                    <a:lnTo>
                      <a:pt x="303" y="52"/>
                    </a:lnTo>
                    <a:lnTo>
                      <a:pt x="305" y="52"/>
                    </a:lnTo>
                    <a:lnTo>
                      <a:pt x="307" y="53"/>
                    </a:lnTo>
                    <a:lnTo>
                      <a:pt x="308" y="53"/>
                    </a:lnTo>
                    <a:lnTo>
                      <a:pt x="309" y="53"/>
                    </a:lnTo>
                    <a:lnTo>
                      <a:pt x="311" y="54"/>
                    </a:lnTo>
                    <a:lnTo>
                      <a:pt x="313" y="54"/>
                    </a:lnTo>
                    <a:lnTo>
                      <a:pt x="314" y="54"/>
                    </a:lnTo>
                    <a:lnTo>
                      <a:pt x="315" y="54"/>
                    </a:lnTo>
                    <a:lnTo>
                      <a:pt x="317" y="54"/>
                    </a:lnTo>
                    <a:lnTo>
                      <a:pt x="319" y="53"/>
                    </a:lnTo>
                    <a:lnTo>
                      <a:pt x="320" y="53"/>
                    </a:lnTo>
                    <a:lnTo>
                      <a:pt x="322" y="53"/>
                    </a:lnTo>
                    <a:lnTo>
                      <a:pt x="323" y="52"/>
                    </a:lnTo>
                    <a:lnTo>
                      <a:pt x="325" y="52"/>
                    </a:lnTo>
                    <a:lnTo>
                      <a:pt x="326" y="51"/>
                    </a:lnTo>
                    <a:lnTo>
                      <a:pt x="328" y="51"/>
                    </a:lnTo>
                    <a:lnTo>
                      <a:pt x="329" y="50"/>
                    </a:lnTo>
                    <a:lnTo>
                      <a:pt x="331" y="49"/>
                    </a:lnTo>
                    <a:lnTo>
                      <a:pt x="332" y="49"/>
                    </a:lnTo>
                    <a:lnTo>
                      <a:pt x="334" y="48"/>
                    </a:lnTo>
                    <a:lnTo>
                      <a:pt x="335" y="47"/>
                    </a:lnTo>
                    <a:lnTo>
                      <a:pt x="337" y="46"/>
                    </a:lnTo>
                    <a:lnTo>
                      <a:pt x="338" y="46"/>
                    </a:lnTo>
                    <a:lnTo>
                      <a:pt x="340" y="45"/>
                    </a:lnTo>
                    <a:lnTo>
                      <a:pt x="341" y="44"/>
                    </a:lnTo>
                    <a:lnTo>
                      <a:pt x="343" y="43"/>
                    </a:lnTo>
                    <a:lnTo>
                      <a:pt x="344" y="43"/>
                    </a:lnTo>
                    <a:lnTo>
                      <a:pt x="346" y="42"/>
                    </a:lnTo>
                    <a:lnTo>
                      <a:pt x="347" y="42"/>
                    </a:lnTo>
                    <a:lnTo>
                      <a:pt x="349" y="41"/>
                    </a:lnTo>
                    <a:lnTo>
                      <a:pt x="351" y="41"/>
                    </a:lnTo>
                    <a:lnTo>
                      <a:pt x="352" y="40"/>
                    </a:lnTo>
                    <a:lnTo>
                      <a:pt x="353" y="40"/>
                    </a:lnTo>
                    <a:lnTo>
                      <a:pt x="355" y="40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9" y="38"/>
                    </a:lnTo>
                    <a:lnTo>
                      <a:pt x="361" y="38"/>
                    </a:lnTo>
                    <a:lnTo>
                      <a:pt x="363" y="38"/>
                    </a:lnTo>
                    <a:lnTo>
                      <a:pt x="364" y="38"/>
                    </a:lnTo>
                    <a:lnTo>
                      <a:pt x="366" y="38"/>
                    </a:lnTo>
                    <a:lnTo>
                      <a:pt x="367" y="37"/>
                    </a:lnTo>
                    <a:lnTo>
                      <a:pt x="369" y="37"/>
                    </a:lnTo>
                    <a:lnTo>
                      <a:pt x="370" y="37"/>
                    </a:lnTo>
                    <a:lnTo>
                      <a:pt x="372" y="37"/>
                    </a:lnTo>
                    <a:lnTo>
                      <a:pt x="373" y="37"/>
                    </a:lnTo>
                    <a:lnTo>
                      <a:pt x="375" y="37"/>
                    </a:lnTo>
                    <a:lnTo>
                      <a:pt x="376" y="36"/>
                    </a:lnTo>
                    <a:lnTo>
                      <a:pt x="378" y="36"/>
                    </a:lnTo>
                    <a:lnTo>
                      <a:pt x="380" y="36"/>
                    </a:lnTo>
                    <a:lnTo>
                      <a:pt x="381" y="36"/>
                    </a:lnTo>
                    <a:lnTo>
                      <a:pt x="382" y="35"/>
                    </a:lnTo>
                    <a:lnTo>
                      <a:pt x="384" y="35"/>
                    </a:lnTo>
                    <a:lnTo>
                      <a:pt x="386" y="35"/>
                    </a:lnTo>
                    <a:lnTo>
                      <a:pt x="387" y="34"/>
                    </a:lnTo>
                    <a:lnTo>
                      <a:pt x="388" y="34"/>
                    </a:lnTo>
                    <a:lnTo>
                      <a:pt x="390" y="33"/>
                    </a:lnTo>
                    <a:lnTo>
                      <a:pt x="392" y="33"/>
                    </a:lnTo>
                    <a:lnTo>
                      <a:pt x="393" y="33"/>
                    </a:lnTo>
                    <a:lnTo>
                      <a:pt x="395" y="32"/>
                    </a:lnTo>
                    <a:lnTo>
                      <a:pt x="396" y="31"/>
                    </a:lnTo>
                    <a:lnTo>
                      <a:pt x="398" y="31"/>
                    </a:lnTo>
                    <a:lnTo>
                      <a:pt x="399" y="30"/>
                    </a:lnTo>
                    <a:lnTo>
                      <a:pt x="401" y="30"/>
                    </a:lnTo>
                    <a:lnTo>
                      <a:pt x="402" y="30"/>
                    </a:lnTo>
                    <a:lnTo>
                      <a:pt x="404" y="29"/>
                    </a:lnTo>
                    <a:lnTo>
                      <a:pt x="405" y="29"/>
                    </a:lnTo>
                    <a:lnTo>
                      <a:pt x="407" y="29"/>
                    </a:lnTo>
                    <a:lnTo>
                      <a:pt x="408" y="28"/>
                    </a:lnTo>
                    <a:lnTo>
                      <a:pt x="410" y="28"/>
                    </a:lnTo>
                    <a:lnTo>
                      <a:pt x="411" y="28"/>
                    </a:lnTo>
                    <a:lnTo>
                      <a:pt x="413" y="28"/>
                    </a:lnTo>
                    <a:lnTo>
                      <a:pt x="414" y="28"/>
                    </a:lnTo>
                    <a:lnTo>
                      <a:pt x="416" y="28"/>
                    </a:lnTo>
                    <a:lnTo>
                      <a:pt x="417" y="28"/>
                    </a:lnTo>
                    <a:lnTo>
                      <a:pt x="419" y="28"/>
                    </a:lnTo>
                    <a:lnTo>
                      <a:pt x="420" y="29"/>
                    </a:lnTo>
                    <a:lnTo>
                      <a:pt x="422" y="29"/>
                    </a:lnTo>
                    <a:lnTo>
                      <a:pt x="424" y="29"/>
                    </a:lnTo>
                    <a:lnTo>
                      <a:pt x="425" y="30"/>
                    </a:lnTo>
                    <a:lnTo>
                      <a:pt x="426" y="30"/>
                    </a:lnTo>
                    <a:lnTo>
                      <a:pt x="428" y="31"/>
                    </a:lnTo>
                    <a:lnTo>
                      <a:pt x="430" y="31"/>
                    </a:lnTo>
                    <a:lnTo>
                      <a:pt x="431" y="32"/>
                    </a:lnTo>
                    <a:lnTo>
                      <a:pt x="433" y="33"/>
                    </a:lnTo>
                    <a:lnTo>
                      <a:pt x="434" y="33"/>
                    </a:lnTo>
                    <a:lnTo>
                      <a:pt x="436" y="34"/>
                    </a:lnTo>
                    <a:lnTo>
                      <a:pt x="437" y="35"/>
                    </a:lnTo>
                    <a:lnTo>
                      <a:pt x="439" y="35"/>
                    </a:lnTo>
                    <a:lnTo>
                      <a:pt x="440" y="36"/>
                    </a:lnTo>
                    <a:lnTo>
                      <a:pt x="442" y="37"/>
                    </a:lnTo>
                    <a:lnTo>
                      <a:pt x="443" y="38"/>
                    </a:lnTo>
                    <a:lnTo>
                      <a:pt x="445" y="38"/>
                    </a:lnTo>
                    <a:lnTo>
                      <a:pt x="446" y="40"/>
                    </a:lnTo>
                    <a:lnTo>
                      <a:pt x="448" y="40"/>
                    </a:lnTo>
                    <a:lnTo>
                      <a:pt x="449" y="41"/>
                    </a:lnTo>
                    <a:lnTo>
                      <a:pt x="451" y="42"/>
                    </a:lnTo>
                    <a:lnTo>
                      <a:pt x="453" y="42"/>
                    </a:lnTo>
                    <a:lnTo>
                      <a:pt x="454" y="43"/>
                    </a:lnTo>
                    <a:lnTo>
                      <a:pt x="455" y="43"/>
                    </a:lnTo>
                    <a:lnTo>
                      <a:pt x="457" y="44"/>
                    </a:lnTo>
                    <a:lnTo>
                      <a:pt x="459" y="44"/>
                    </a:lnTo>
                    <a:lnTo>
                      <a:pt x="460" y="45"/>
                    </a:lnTo>
                    <a:lnTo>
                      <a:pt x="461" y="45"/>
                    </a:lnTo>
                    <a:lnTo>
                      <a:pt x="463" y="46"/>
                    </a:lnTo>
                    <a:lnTo>
                      <a:pt x="465" y="46"/>
                    </a:lnTo>
                    <a:lnTo>
                      <a:pt x="466" y="46"/>
                    </a:lnTo>
                    <a:lnTo>
                      <a:pt x="468" y="46"/>
                    </a:lnTo>
                    <a:lnTo>
                      <a:pt x="469" y="46"/>
                    </a:lnTo>
                    <a:lnTo>
                      <a:pt x="470" y="46"/>
                    </a:lnTo>
                    <a:lnTo>
                      <a:pt x="472" y="46"/>
                    </a:lnTo>
                    <a:lnTo>
                      <a:pt x="474" y="46"/>
                    </a:lnTo>
                    <a:lnTo>
                      <a:pt x="475" y="46"/>
                    </a:lnTo>
                    <a:lnTo>
                      <a:pt x="477" y="46"/>
                    </a:lnTo>
                    <a:lnTo>
                      <a:pt x="478" y="46"/>
                    </a:lnTo>
                    <a:lnTo>
                      <a:pt x="480" y="46"/>
                    </a:lnTo>
                    <a:lnTo>
                      <a:pt x="481" y="46"/>
                    </a:lnTo>
                    <a:lnTo>
                      <a:pt x="483" y="45"/>
                    </a:lnTo>
                    <a:lnTo>
                      <a:pt x="484" y="45"/>
                    </a:lnTo>
                    <a:lnTo>
                      <a:pt x="486" y="44"/>
                    </a:lnTo>
                    <a:lnTo>
                      <a:pt x="487" y="44"/>
                    </a:lnTo>
                    <a:lnTo>
                      <a:pt x="489" y="44"/>
                    </a:lnTo>
                    <a:lnTo>
                      <a:pt x="490" y="44"/>
                    </a:lnTo>
                    <a:lnTo>
                      <a:pt x="492" y="43"/>
                    </a:lnTo>
                    <a:lnTo>
                      <a:pt x="493" y="43"/>
                    </a:lnTo>
                    <a:lnTo>
                      <a:pt x="495" y="43"/>
                    </a:lnTo>
                    <a:lnTo>
                      <a:pt x="497" y="42"/>
                    </a:lnTo>
                    <a:lnTo>
                      <a:pt x="498" y="42"/>
                    </a:lnTo>
                    <a:lnTo>
                      <a:pt x="499" y="42"/>
                    </a:lnTo>
                    <a:lnTo>
                      <a:pt x="501" y="41"/>
                    </a:lnTo>
                    <a:lnTo>
                      <a:pt x="503" y="41"/>
                    </a:lnTo>
                    <a:lnTo>
                      <a:pt x="504" y="41"/>
                    </a:lnTo>
                    <a:lnTo>
                      <a:pt x="506" y="40"/>
                    </a:lnTo>
                    <a:lnTo>
                      <a:pt x="507" y="40"/>
                    </a:lnTo>
                    <a:lnTo>
                      <a:pt x="509" y="40"/>
                    </a:lnTo>
                    <a:lnTo>
                      <a:pt x="510" y="40"/>
                    </a:lnTo>
                    <a:lnTo>
                      <a:pt x="512" y="40"/>
                    </a:lnTo>
                    <a:lnTo>
                      <a:pt x="513" y="40"/>
                    </a:lnTo>
                    <a:lnTo>
                      <a:pt x="515" y="39"/>
                    </a:lnTo>
                    <a:lnTo>
                      <a:pt x="516" y="39"/>
                    </a:lnTo>
                    <a:lnTo>
                      <a:pt x="518" y="39"/>
                    </a:lnTo>
                    <a:lnTo>
                      <a:pt x="519" y="39"/>
                    </a:lnTo>
                    <a:lnTo>
                      <a:pt x="521" y="39"/>
                    </a:lnTo>
                    <a:lnTo>
                      <a:pt x="522" y="39"/>
                    </a:lnTo>
                    <a:lnTo>
                      <a:pt x="524" y="39"/>
                    </a:lnTo>
                    <a:lnTo>
                      <a:pt x="526" y="40"/>
                    </a:lnTo>
                    <a:lnTo>
                      <a:pt x="527" y="40"/>
                    </a:lnTo>
                    <a:lnTo>
                      <a:pt x="528" y="40"/>
                    </a:lnTo>
                    <a:lnTo>
                      <a:pt x="530" y="40"/>
                    </a:lnTo>
                    <a:lnTo>
                      <a:pt x="532" y="40"/>
                    </a:lnTo>
                    <a:lnTo>
                      <a:pt x="533" y="40"/>
                    </a:lnTo>
                    <a:lnTo>
                      <a:pt x="535" y="41"/>
                    </a:lnTo>
                    <a:lnTo>
                      <a:pt x="536" y="41"/>
                    </a:lnTo>
                    <a:lnTo>
                      <a:pt x="537" y="41"/>
                    </a:lnTo>
                    <a:lnTo>
                      <a:pt x="539" y="41"/>
                    </a:lnTo>
                    <a:lnTo>
                      <a:pt x="541" y="41"/>
                    </a:lnTo>
                    <a:lnTo>
                      <a:pt x="542" y="42"/>
                    </a:lnTo>
                    <a:lnTo>
                      <a:pt x="543" y="42"/>
                    </a:lnTo>
                    <a:lnTo>
                      <a:pt x="545" y="42"/>
                    </a:lnTo>
                    <a:lnTo>
                      <a:pt x="547" y="42"/>
                    </a:lnTo>
                    <a:lnTo>
                      <a:pt x="548" y="43"/>
                    </a:lnTo>
                    <a:lnTo>
                      <a:pt x="550" y="43"/>
                    </a:lnTo>
                    <a:lnTo>
                      <a:pt x="551" y="43"/>
                    </a:lnTo>
                    <a:lnTo>
                      <a:pt x="553" y="43"/>
                    </a:lnTo>
                    <a:lnTo>
                      <a:pt x="554" y="43"/>
                    </a:lnTo>
                    <a:lnTo>
                      <a:pt x="556" y="43"/>
                    </a:lnTo>
                    <a:lnTo>
                      <a:pt x="557" y="44"/>
                    </a:lnTo>
                    <a:lnTo>
                      <a:pt x="559" y="44"/>
                    </a:lnTo>
                    <a:lnTo>
                      <a:pt x="560" y="44"/>
                    </a:lnTo>
                    <a:lnTo>
                      <a:pt x="562" y="44"/>
                    </a:lnTo>
                    <a:lnTo>
                      <a:pt x="564" y="44"/>
                    </a:lnTo>
                    <a:lnTo>
                      <a:pt x="565" y="44"/>
                    </a:lnTo>
                    <a:lnTo>
                      <a:pt x="566" y="44"/>
                    </a:lnTo>
                    <a:lnTo>
                      <a:pt x="568" y="44"/>
                    </a:lnTo>
                    <a:lnTo>
                      <a:pt x="570" y="44"/>
                    </a:lnTo>
                    <a:lnTo>
                      <a:pt x="571" y="43"/>
                    </a:lnTo>
                    <a:lnTo>
                      <a:pt x="572" y="43"/>
                    </a:lnTo>
                    <a:lnTo>
                      <a:pt x="574" y="43"/>
                    </a:lnTo>
                    <a:lnTo>
                      <a:pt x="576" y="43"/>
                    </a:lnTo>
                    <a:lnTo>
                      <a:pt x="577" y="43"/>
                    </a:lnTo>
                    <a:lnTo>
                      <a:pt x="579" y="43"/>
                    </a:lnTo>
                    <a:lnTo>
                      <a:pt x="580" y="43"/>
                    </a:lnTo>
                    <a:lnTo>
                      <a:pt x="582" y="43"/>
                    </a:lnTo>
                    <a:lnTo>
                      <a:pt x="583" y="43"/>
                    </a:lnTo>
                    <a:lnTo>
                      <a:pt x="585" y="42"/>
                    </a:lnTo>
                    <a:lnTo>
                      <a:pt x="586" y="42"/>
                    </a:lnTo>
                    <a:lnTo>
                      <a:pt x="588" y="42"/>
                    </a:lnTo>
                    <a:lnTo>
                      <a:pt x="589" y="42"/>
                    </a:lnTo>
                    <a:lnTo>
                      <a:pt x="591" y="42"/>
                    </a:lnTo>
                    <a:lnTo>
                      <a:pt x="592" y="42"/>
                    </a:lnTo>
                    <a:lnTo>
                      <a:pt x="594" y="42"/>
                    </a:lnTo>
                    <a:lnTo>
                      <a:pt x="595" y="42"/>
                    </a:lnTo>
                    <a:lnTo>
                      <a:pt x="597" y="42"/>
                    </a:lnTo>
                    <a:lnTo>
                      <a:pt x="599" y="42"/>
                    </a:lnTo>
                    <a:lnTo>
                      <a:pt x="600" y="42"/>
                    </a:lnTo>
                    <a:lnTo>
                      <a:pt x="601" y="42"/>
                    </a:lnTo>
                    <a:lnTo>
                      <a:pt x="603" y="42"/>
                    </a:lnTo>
                    <a:lnTo>
                      <a:pt x="604" y="42"/>
                    </a:lnTo>
                    <a:lnTo>
                      <a:pt x="606" y="42"/>
                    </a:lnTo>
                    <a:lnTo>
                      <a:pt x="608" y="42"/>
                    </a:lnTo>
                    <a:lnTo>
                      <a:pt x="609" y="42"/>
                    </a:lnTo>
                    <a:lnTo>
                      <a:pt x="610" y="43"/>
                    </a:lnTo>
                    <a:lnTo>
                      <a:pt x="612" y="43"/>
                    </a:lnTo>
                    <a:lnTo>
                      <a:pt x="614" y="43"/>
                    </a:lnTo>
                    <a:lnTo>
                      <a:pt x="615" y="43"/>
                    </a:lnTo>
                    <a:lnTo>
                      <a:pt x="616" y="43"/>
                    </a:lnTo>
                    <a:lnTo>
                      <a:pt x="618" y="42"/>
                    </a:lnTo>
                    <a:lnTo>
                      <a:pt x="620" y="42"/>
                    </a:lnTo>
                    <a:lnTo>
                      <a:pt x="621" y="42"/>
                    </a:lnTo>
                    <a:lnTo>
                      <a:pt x="623" y="42"/>
                    </a:lnTo>
                    <a:lnTo>
                      <a:pt x="624" y="42"/>
                    </a:lnTo>
                    <a:lnTo>
                      <a:pt x="626" y="42"/>
                    </a:lnTo>
                    <a:lnTo>
                      <a:pt x="627" y="42"/>
                    </a:lnTo>
                    <a:lnTo>
                      <a:pt x="629" y="41"/>
                    </a:lnTo>
                    <a:lnTo>
                      <a:pt x="630" y="41"/>
                    </a:lnTo>
                    <a:lnTo>
                      <a:pt x="632" y="41"/>
                    </a:lnTo>
                    <a:lnTo>
                      <a:pt x="633" y="41"/>
                    </a:lnTo>
                    <a:lnTo>
                      <a:pt x="635" y="40"/>
                    </a:lnTo>
                    <a:lnTo>
                      <a:pt x="637" y="40"/>
                    </a:lnTo>
                    <a:lnTo>
                      <a:pt x="638" y="40"/>
                    </a:lnTo>
                    <a:lnTo>
                      <a:pt x="639" y="40"/>
                    </a:lnTo>
                    <a:lnTo>
                      <a:pt x="641" y="39"/>
                    </a:lnTo>
                    <a:lnTo>
                      <a:pt x="643" y="39"/>
                    </a:lnTo>
                    <a:lnTo>
                      <a:pt x="644" y="39"/>
                    </a:lnTo>
                    <a:lnTo>
                      <a:pt x="645" y="38"/>
                    </a:lnTo>
                    <a:lnTo>
                      <a:pt x="647" y="38"/>
                    </a:lnTo>
                    <a:lnTo>
                      <a:pt x="649" y="38"/>
                    </a:lnTo>
                    <a:lnTo>
                      <a:pt x="650" y="38"/>
                    </a:lnTo>
                    <a:lnTo>
                      <a:pt x="652" y="38"/>
                    </a:lnTo>
                    <a:lnTo>
                      <a:pt x="653" y="38"/>
                    </a:lnTo>
                    <a:lnTo>
                      <a:pt x="655" y="38"/>
                    </a:lnTo>
                    <a:lnTo>
                      <a:pt x="656" y="38"/>
                    </a:lnTo>
                    <a:lnTo>
                      <a:pt x="658" y="38"/>
                    </a:lnTo>
                    <a:lnTo>
                      <a:pt x="659" y="38"/>
                    </a:lnTo>
                    <a:lnTo>
                      <a:pt x="661" y="38"/>
                    </a:lnTo>
                    <a:lnTo>
                      <a:pt x="662" y="38"/>
                    </a:lnTo>
                    <a:lnTo>
                      <a:pt x="664" y="38"/>
                    </a:lnTo>
                    <a:lnTo>
                      <a:pt x="666" y="39"/>
                    </a:lnTo>
                    <a:lnTo>
                      <a:pt x="667" y="39"/>
                    </a:lnTo>
                    <a:lnTo>
                      <a:pt x="668" y="39"/>
                    </a:lnTo>
                    <a:lnTo>
                      <a:pt x="670" y="40"/>
                    </a:lnTo>
                    <a:lnTo>
                      <a:pt x="671" y="40"/>
                    </a:lnTo>
                    <a:lnTo>
                      <a:pt x="673" y="40"/>
                    </a:lnTo>
                    <a:lnTo>
                      <a:pt x="674" y="40"/>
                    </a:lnTo>
                    <a:lnTo>
                      <a:pt x="676" y="40"/>
                    </a:lnTo>
                    <a:lnTo>
                      <a:pt x="677" y="40"/>
                    </a:lnTo>
                    <a:lnTo>
                      <a:pt x="679" y="40"/>
                    </a:lnTo>
                    <a:lnTo>
                      <a:pt x="681" y="40"/>
                    </a:lnTo>
                    <a:lnTo>
                      <a:pt x="682" y="40"/>
                    </a:lnTo>
                    <a:lnTo>
                      <a:pt x="683" y="40"/>
                    </a:lnTo>
                    <a:lnTo>
                      <a:pt x="685" y="39"/>
                    </a:lnTo>
                    <a:lnTo>
                      <a:pt x="687" y="39"/>
                    </a:lnTo>
                    <a:lnTo>
                      <a:pt x="688" y="38"/>
                    </a:lnTo>
                    <a:lnTo>
                      <a:pt x="690" y="38"/>
                    </a:lnTo>
                    <a:lnTo>
                      <a:pt x="691" y="37"/>
                    </a:lnTo>
                    <a:lnTo>
                      <a:pt x="693" y="37"/>
                    </a:lnTo>
                    <a:lnTo>
                      <a:pt x="694" y="36"/>
                    </a:lnTo>
                    <a:lnTo>
                      <a:pt x="696" y="35"/>
                    </a:lnTo>
                    <a:lnTo>
                      <a:pt x="697" y="35"/>
                    </a:lnTo>
                    <a:lnTo>
                      <a:pt x="699" y="34"/>
                    </a:lnTo>
                    <a:lnTo>
                      <a:pt x="700" y="33"/>
                    </a:lnTo>
                    <a:lnTo>
                      <a:pt x="702" y="32"/>
                    </a:lnTo>
                    <a:lnTo>
                      <a:pt x="703" y="31"/>
                    </a:lnTo>
                    <a:lnTo>
                      <a:pt x="705" y="31"/>
                    </a:lnTo>
                    <a:lnTo>
                      <a:pt x="706" y="30"/>
                    </a:lnTo>
                    <a:lnTo>
                      <a:pt x="708" y="29"/>
                    </a:lnTo>
                    <a:lnTo>
                      <a:pt x="710" y="28"/>
                    </a:lnTo>
                    <a:lnTo>
                      <a:pt x="711" y="28"/>
                    </a:lnTo>
                    <a:lnTo>
                      <a:pt x="712" y="27"/>
                    </a:lnTo>
                    <a:lnTo>
                      <a:pt x="714" y="27"/>
                    </a:lnTo>
                    <a:lnTo>
                      <a:pt x="716" y="26"/>
                    </a:lnTo>
                    <a:lnTo>
                      <a:pt x="717" y="25"/>
                    </a:lnTo>
                    <a:lnTo>
                      <a:pt x="718" y="25"/>
                    </a:lnTo>
                    <a:lnTo>
                      <a:pt x="720" y="25"/>
                    </a:lnTo>
                    <a:lnTo>
                      <a:pt x="722" y="25"/>
                    </a:lnTo>
                    <a:lnTo>
                      <a:pt x="723" y="25"/>
                    </a:lnTo>
                    <a:lnTo>
                      <a:pt x="725" y="25"/>
                    </a:lnTo>
                    <a:lnTo>
                      <a:pt x="726" y="25"/>
                    </a:lnTo>
                    <a:lnTo>
                      <a:pt x="728" y="25"/>
                    </a:lnTo>
                    <a:lnTo>
                      <a:pt x="729" y="25"/>
                    </a:lnTo>
                    <a:lnTo>
                      <a:pt x="731" y="25"/>
                    </a:lnTo>
                    <a:lnTo>
                      <a:pt x="732" y="25"/>
                    </a:lnTo>
                    <a:lnTo>
                      <a:pt x="734" y="26"/>
                    </a:lnTo>
                    <a:lnTo>
                      <a:pt x="735" y="26"/>
                    </a:lnTo>
                    <a:lnTo>
                      <a:pt x="737" y="27"/>
                    </a:lnTo>
                    <a:lnTo>
                      <a:pt x="738" y="27"/>
                    </a:lnTo>
                    <a:lnTo>
                      <a:pt x="740" y="28"/>
                    </a:lnTo>
                    <a:lnTo>
                      <a:pt x="741" y="28"/>
                    </a:lnTo>
                    <a:lnTo>
                      <a:pt x="743" y="29"/>
                    </a:lnTo>
                    <a:lnTo>
                      <a:pt x="744" y="29"/>
                    </a:lnTo>
                    <a:lnTo>
                      <a:pt x="746" y="29"/>
                    </a:lnTo>
                    <a:lnTo>
                      <a:pt x="747" y="30"/>
                    </a:lnTo>
                    <a:lnTo>
                      <a:pt x="749" y="30"/>
                    </a:lnTo>
                    <a:lnTo>
                      <a:pt x="750" y="30"/>
                    </a:lnTo>
                    <a:lnTo>
                      <a:pt x="752" y="31"/>
                    </a:lnTo>
                    <a:lnTo>
                      <a:pt x="754" y="31"/>
                    </a:lnTo>
                    <a:lnTo>
                      <a:pt x="755" y="31"/>
                    </a:lnTo>
                    <a:lnTo>
                      <a:pt x="756" y="31"/>
                    </a:lnTo>
                    <a:lnTo>
                      <a:pt x="758" y="32"/>
                    </a:lnTo>
                    <a:lnTo>
                      <a:pt x="760" y="32"/>
                    </a:lnTo>
                    <a:lnTo>
                      <a:pt x="761" y="32"/>
                    </a:lnTo>
                    <a:lnTo>
                      <a:pt x="763" y="32"/>
                    </a:lnTo>
                    <a:lnTo>
                      <a:pt x="764" y="32"/>
                    </a:lnTo>
                    <a:lnTo>
                      <a:pt x="766" y="32"/>
                    </a:lnTo>
                    <a:lnTo>
                      <a:pt x="767" y="32"/>
                    </a:lnTo>
                    <a:lnTo>
                      <a:pt x="769" y="32"/>
                    </a:lnTo>
                    <a:lnTo>
                      <a:pt x="770" y="32"/>
                    </a:lnTo>
                    <a:lnTo>
                      <a:pt x="772" y="32"/>
                    </a:lnTo>
                    <a:lnTo>
                      <a:pt x="773" y="32"/>
                    </a:lnTo>
                    <a:lnTo>
                      <a:pt x="775" y="32"/>
                    </a:lnTo>
                    <a:lnTo>
                      <a:pt x="776" y="32"/>
                    </a:lnTo>
                    <a:lnTo>
                      <a:pt x="778" y="32"/>
                    </a:lnTo>
                    <a:lnTo>
                      <a:pt x="779" y="32"/>
                    </a:lnTo>
                    <a:lnTo>
                      <a:pt x="781" y="32"/>
                    </a:lnTo>
                    <a:lnTo>
                      <a:pt x="783" y="32"/>
                    </a:lnTo>
                    <a:lnTo>
                      <a:pt x="784" y="33"/>
                    </a:lnTo>
                    <a:lnTo>
                      <a:pt x="785" y="33"/>
                    </a:lnTo>
                    <a:lnTo>
                      <a:pt x="787" y="33"/>
                    </a:lnTo>
                    <a:lnTo>
                      <a:pt x="789" y="33"/>
                    </a:lnTo>
                    <a:lnTo>
                      <a:pt x="790" y="33"/>
                    </a:lnTo>
                    <a:lnTo>
                      <a:pt x="792" y="33"/>
                    </a:lnTo>
                    <a:lnTo>
                      <a:pt x="793" y="33"/>
                    </a:lnTo>
                    <a:lnTo>
                      <a:pt x="795" y="33"/>
                    </a:lnTo>
                    <a:lnTo>
                      <a:pt x="796" y="33"/>
                    </a:lnTo>
                    <a:lnTo>
                      <a:pt x="798" y="33"/>
                    </a:lnTo>
                    <a:lnTo>
                      <a:pt x="799" y="33"/>
                    </a:lnTo>
                    <a:lnTo>
                      <a:pt x="801" y="33"/>
                    </a:lnTo>
                    <a:lnTo>
                      <a:pt x="802" y="33"/>
                    </a:lnTo>
                    <a:lnTo>
                      <a:pt x="804" y="33"/>
                    </a:lnTo>
                    <a:lnTo>
                      <a:pt x="805" y="33"/>
                    </a:lnTo>
                    <a:lnTo>
                      <a:pt x="807" y="33"/>
                    </a:lnTo>
                    <a:lnTo>
                      <a:pt x="808" y="33"/>
                    </a:lnTo>
                    <a:lnTo>
                      <a:pt x="810" y="33"/>
                    </a:lnTo>
                    <a:lnTo>
                      <a:pt x="811" y="33"/>
                    </a:lnTo>
                    <a:lnTo>
                      <a:pt x="813" y="33"/>
                    </a:lnTo>
                    <a:lnTo>
                      <a:pt x="814" y="32"/>
                    </a:lnTo>
                    <a:lnTo>
                      <a:pt x="816" y="32"/>
                    </a:lnTo>
                    <a:lnTo>
                      <a:pt x="817" y="32"/>
                    </a:lnTo>
                    <a:lnTo>
                      <a:pt x="819" y="32"/>
                    </a:lnTo>
                    <a:lnTo>
                      <a:pt x="820" y="32"/>
                    </a:lnTo>
                    <a:lnTo>
                      <a:pt x="822" y="32"/>
                    </a:lnTo>
                    <a:lnTo>
                      <a:pt x="823" y="33"/>
                    </a:lnTo>
                    <a:lnTo>
                      <a:pt x="825" y="33"/>
                    </a:lnTo>
                    <a:lnTo>
                      <a:pt x="827" y="33"/>
                    </a:lnTo>
                    <a:lnTo>
                      <a:pt x="828" y="33"/>
                    </a:lnTo>
                    <a:lnTo>
                      <a:pt x="829" y="34"/>
                    </a:lnTo>
                    <a:lnTo>
                      <a:pt x="831" y="34"/>
                    </a:lnTo>
                    <a:lnTo>
                      <a:pt x="833" y="35"/>
                    </a:lnTo>
                    <a:lnTo>
                      <a:pt x="834" y="35"/>
                    </a:lnTo>
                    <a:lnTo>
                      <a:pt x="836" y="36"/>
                    </a:lnTo>
                    <a:lnTo>
                      <a:pt x="837" y="37"/>
                    </a:lnTo>
                    <a:lnTo>
                      <a:pt x="839" y="38"/>
                    </a:lnTo>
                    <a:lnTo>
                      <a:pt x="840" y="38"/>
                    </a:lnTo>
                    <a:lnTo>
                      <a:pt x="842" y="40"/>
                    </a:lnTo>
                    <a:lnTo>
                      <a:pt x="843" y="40"/>
                    </a:lnTo>
                    <a:lnTo>
                      <a:pt x="845" y="41"/>
                    </a:lnTo>
                    <a:lnTo>
                      <a:pt x="846" y="42"/>
                    </a:lnTo>
                    <a:lnTo>
                      <a:pt x="848" y="43"/>
                    </a:lnTo>
                    <a:lnTo>
                      <a:pt x="849" y="44"/>
                    </a:lnTo>
                    <a:lnTo>
                      <a:pt x="851" y="45"/>
                    </a:lnTo>
                    <a:lnTo>
                      <a:pt x="852" y="46"/>
                    </a:lnTo>
                    <a:lnTo>
                      <a:pt x="854" y="46"/>
                    </a:lnTo>
                    <a:lnTo>
                      <a:pt x="856" y="47"/>
                    </a:lnTo>
                    <a:lnTo>
                      <a:pt x="857" y="47"/>
                    </a:lnTo>
                    <a:lnTo>
                      <a:pt x="858" y="47"/>
                    </a:lnTo>
                    <a:lnTo>
                      <a:pt x="860" y="47"/>
                    </a:lnTo>
                    <a:lnTo>
                      <a:pt x="862" y="47"/>
                    </a:lnTo>
                    <a:lnTo>
                      <a:pt x="863" y="47"/>
                    </a:lnTo>
                    <a:lnTo>
                      <a:pt x="865" y="46"/>
                    </a:lnTo>
                    <a:lnTo>
                      <a:pt x="866" y="45"/>
                    </a:lnTo>
                    <a:lnTo>
                      <a:pt x="868" y="44"/>
                    </a:lnTo>
                    <a:lnTo>
                      <a:pt x="869" y="43"/>
                    </a:lnTo>
                    <a:lnTo>
                      <a:pt x="871" y="42"/>
                    </a:lnTo>
                    <a:lnTo>
                      <a:pt x="872" y="40"/>
                    </a:lnTo>
                    <a:lnTo>
                      <a:pt x="874" y="39"/>
                    </a:lnTo>
                    <a:lnTo>
                      <a:pt x="875" y="37"/>
                    </a:lnTo>
                    <a:lnTo>
                      <a:pt x="877" y="35"/>
                    </a:lnTo>
                    <a:lnTo>
                      <a:pt x="878" y="33"/>
                    </a:lnTo>
                    <a:lnTo>
                      <a:pt x="880" y="31"/>
                    </a:lnTo>
                    <a:lnTo>
                      <a:pt x="881" y="29"/>
                    </a:lnTo>
                    <a:lnTo>
                      <a:pt x="883" y="26"/>
                    </a:lnTo>
                    <a:lnTo>
                      <a:pt x="884" y="24"/>
                    </a:lnTo>
                    <a:lnTo>
                      <a:pt x="886" y="22"/>
                    </a:lnTo>
                    <a:lnTo>
                      <a:pt x="887" y="19"/>
                    </a:lnTo>
                    <a:lnTo>
                      <a:pt x="889" y="17"/>
                    </a:lnTo>
                    <a:lnTo>
                      <a:pt x="890" y="15"/>
                    </a:lnTo>
                    <a:lnTo>
                      <a:pt x="892" y="13"/>
                    </a:lnTo>
                    <a:lnTo>
                      <a:pt x="894" y="11"/>
                    </a:lnTo>
                    <a:lnTo>
                      <a:pt x="895" y="9"/>
                    </a:lnTo>
                    <a:lnTo>
                      <a:pt x="896" y="7"/>
                    </a:lnTo>
                    <a:lnTo>
                      <a:pt x="898" y="6"/>
                    </a:lnTo>
                    <a:lnTo>
                      <a:pt x="900" y="5"/>
                    </a:lnTo>
                    <a:lnTo>
                      <a:pt x="901" y="4"/>
                    </a:lnTo>
                    <a:lnTo>
                      <a:pt x="902" y="3"/>
                    </a:lnTo>
                    <a:lnTo>
                      <a:pt x="904" y="2"/>
                    </a:lnTo>
                    <a:lnTo>
                      <a:pt x="906" y="1"/>
                    </a:lnTo>
                    <a:lnTo>
                      <a:pt x="907" y="1"/>
                    </a:lnTo>
                    <a:lnTo>
                      <a:pt x="909" y="0"/>
                    </a:lnTo>
                    <a:lnTo>
                      <a:pt x="910" y="0"/>
                    </a:lnTo>
                    <a:lnTo>
                      <a:pt x="912" y="1"/>
                    </a:lnTo>
                    <a:lnTo>
                      <a:pt x="913" y="1"/>
                    </a:lnTo>
                    <a:lnTo>
                      <a:pt x="915" y="1"/>
                    </a:lnTo>
                    <a:lnTo>
                      <a:pt x="916" y="2"/>
                    </a:lnTo>
                    <a:lnTo>
                      <a:pt x="918" y="2"/>
                    </a:lnTo>
                    <a:lnTo>
                      <a:pt x="919" y="3"/>
                    </a:lnTo>
                    <a:lnTo>
                      <a:pt x="921" y="4"/>
                    </a:lnTo>
                    <a:lnTo>
                      <a:pt x="923" y="4"/>
                    </a:lnTo>
                    <a:lnTo>
                      <a:pt x="924" y="5"/>
                    </a:lnTo>
                    <a:lnTo>
                      <a:pt x="925" y="6"/>
                    </a:lnTo>
                    <a:lnTo>
                      <a:pt x="927" y="7"/>
                    </a:lnTo>
                    <a:lnTo>
                      <a:pt x="929" y="7"/>
                    </a:lnTo>
                    <a:lnTo>
                      <a:pt x="930" y="8"/>
                    </a:lnTo>
                    <a:lnTo>
                      <a:pt x="931" y="9"/>
                    </a:lnTo>
                    <a:lnTo>
                      <a:pt x="933" y="10"/>
                    </a:lnTo>
                    <a:lnTo>
                      <a:pt x="935" y="10"/>
                    </a:lnTo>
                    <a:lnTo>
                      <a:pt x="936" y="11"/>
                    </a:lnTo>
                    <a:lnTo>
                      <a:pt x="938" y="11"/>
                    </a:lnTo>
                    <a:lnTo>
                      <a:pt x="939" y="11"/>
                    </a:lnTo>
                    <a:lnTo>
                      <a:pt x="941" y="12"/>
                    </a:lnTo>
                    <a:lnTo>
                      <a:pt x="942" y="12"/>
                    </a:lnTo>
                    <a:lnTo>
                      <a:pt x="944" y="12"/>
                    </a:lnTo>
                    <a:lnTo>
                      <a:pt x="945" y="12"/>
                    </a:lnTo>
                    <a:lnTo>
                      <a:pt x="947" y="12"/>
                    </a:lnTo>
                    <a:lnTo>
                      <a:pt x="948" y="12"/>
                    </a:lnTo>
                    <a:lnTo>
                      <a:pt x="950" y="11"/>
                    </a:lnTo>
                    <a:lnTo>
                      <a:pt x="951" y="11"/>
                    </a:lnTo>
                    <a:lnTo>
                      <a:pt x="953" y="11"/>
                    </a:lnTo>
                    <a:lnTo>
                      <a:pt x="954" y="11"/>
                    </a:lnTo>
                    <a:lnTo>
                      <a:pt x="956" y="10"/>
                    </a:lnTo>
                    <a:lnTo>
                      <a:pt x="957" y="10"/>
                    </a:lnTo>
                    <a:lnTo>
                      <a:pt x="959" y="10"/>
                    </a:lnTo>
                    <a:lnTo>
                      <a:pt x="960" y="9"/>
                    </a:lnTo>
                    <a:lnTo>
                      <a:pt x="962" y="9"/>
                    </a:lnTo>
                    <a:lnTo>
                      <a:pt x="963" y="9"/>
                    </a:lnTo>
                    <a:lnTo>
                      <a:pt x="965" y="8"/>
                    </a:lnTo>
                    <a:lnTo>
                      <a:pt x="967" y="8"/>
                    </a:lnTo>
                    <a:lnTo>
                      <a:pt x="968" y="7"/>
                    </a:lnTo>
                    <a:lnTo>
                      <a:pt x="969" y="7"/>
                    </a:lnTo>
                    <a:lnTo>
                      <a:pt x="971" y="7"/>
                    </a:lnTo>
                    <a:lnTo>
                      <a:pt x="973" y="7"/>
                    </a:lnTo>
                    <a:lnTo>
                      <a:pt x="974" y="6"/>
                    </a:lnTo>
                    <a:lnTo>
                      <a:pt x="975" y="6"/>
                    </a:lnTo>
                    <a:lnTo>
                      <a:pt x="977" y="6"/>
                    </a:lnTo>
                    <a:lnTo>
                      <a:pt x="979" y="6"/>
                    </a:lnTo>
                    <a:lnTo>
                      <a:pt x="980" y="6"/>
                    </a:lnTo>
                    <a:lnTo>
                      <a:pt x="982" y="6"/>
                    </a:lnTo>
                    <a:lnTo>
                      <a:pt x="983" y="6"/>
                    </a:lnTo>
                    <a:lnTo>
                      <a:pt x="985" y="5"/>
                    </a:lnTo>
                    <a:lnTo>
                      <a:pt x="986" y="5"/>
                    </a:lnTo>
                    <a:lnTo>
                      <a:pt x="988" y="5"/>
                    </a:lnTo>
                    <a:lnTo>
                      <a:pt x="989" y="5"/>
                    </a:lnTo>
                    <a:lnTo>
                      <a:pt x="991" y="5"/>
                    </a:lnTo>
                    <a:lnTo>
                      <a:pt x="992" y="5"/>
                    </a:lnTo>
                    <a:lnTo>
                      <a:pt x="994" y="5"/>
                    </a:lnTo>
                    <a:lnTo>
                      <a:pt x="996" y="5"/>
                    </a:lnTo>
                    <a:lnTo>
                      <a:pt x="997" y="5"/>
                    </a:lnTo>
                    <a:lnTo>
                      <a:pt x="998" y="5"/>
                    </a:lnTo>
                    <a:lnTo>
                      <a:pt x="1000" y="5"/>
                    </a:lnTo>
                    <a:lnTo>
                      <a:pt x="1002" y="5"/>
                    </a:lnTo>
                    <a:lnTo>
                      <a:pt x="1003" y="6"/>
                    </a:lnTo>
                    <a:lnTo>
                      <a:pt x="1004" y="6"/>
                    </a:lnTo>
                    <a:lnTo>
                      <a:pt x="1006" y="6"/>
                    </a:lnTo>
                    <a:lnTo>
                      <a:pt x="1008" y="6"/>
                    </a:lnTo>
                    <a:lnTo>
                      <a:pt x="1009" y="6"/>
                    </a:lnTo>
                    <a:lnTo>
                      <a:pt x="1011" y="6"/>
                    </a:lnTo>
                    <a:lnTo>
                      <a:pt x="1012" y="7"/>
                    </a:lnTo>
                    <a:lnTo>
                      <a:pt x="1014" y="7"/>
                    </a:lnTo>
                    <a:lnTo>
                      <a:pt x="1015" y="7"/>
                    </a:lnTo>
                    <a:lnTo>
                      <a:pt x="1017" y="8"/>
                    </a:lnTo>
                    <a:lnTo>
                      <a:pt x="1018" y="9"/>
                    </a:lnTo>
                    <a:lnTo>
                      <a:pt x="1020" y="9"/>
                    </a:lnTo>
                    <a:lnTo>
                      <a:pt x="1021" y="10"/>
                    </a:lnTo>
                    <a:lnTo>
                      <a:pt x="1023" y="10"/>
                    </a:lnTo>
                    <a:lnTo>
                      <a:pt x="1024" y="11"/>
                    </a:lnTo>
                    <a:lnTo>
                      <a:pt x="1026" y="11"/>
                    </a:lnTo>
                    <a:lnTo>
                      <a:pt x="1027" y="12"/>
                    </a:lnTo>
                    <a:lnTo>
                      <a:pt x="1029" y="12"/>
                    </a:lnTo>
                    <a:lnTo>
                      <a:pt x="1030" y="13"/>
                    </a:lnTo>
                    <a:lnTo>
                      <a:pt x="1032" y="13"/>
                    </a:lnTo>
                    <a:lnTo>
                      <a:pt x="1033" y="14"/>
                    </a:lnTo>
                    <a:lnTo>
                      <a:pt x="1035" y="15"/>
                    </a:lnTo>
                    <a:lnTo>
                      <a:pt x="1036" y="15"/>
                    </a:lnTo>
                    <a:lnTo>
                      <a:pt x="1038" y="16"/>
                    </a:lnTo>
                    <a:lnTo>
                      <a:pt x="1040" y="16"/>
                    </a:lnTo>
                    <a:lnTo>
                      <a:pt x="1041" y="16"/>
                    </a:lnTo>
                    <a:lnTo>
                      <a:pt x="1042" y="17"/>
                    </a:lnTo>
                    <a:lnTo>
                      <a:pt x="1044" y="17"/>
                    </a:lnTo>
                    <a:lnTo>
                      <a:pt x="1046" y="17"/>
                    </a:lnTo>
                    <a:lnTo>
                      <a:pt x="1047" y="18"/>
                    </a:lnTo>
                    <a:lnTo>
                      <a:pt x="1049" y="18"/>
                    </a:lnTo>
                    <a:lnTo>
                      <a:pt x="1050" y="18"/>
                    </a:lnTo>
                    <a:lnTo>
                      <a:pt x="1052" y="18"/>
                    </a:lnTo>
                    <a:lnTo>
                      <a:pt x="1053" y="18"/>
                    </a:lnTo>
                    <a:lnTo>
                      <a:pt x="1055" y="18"/>
                    </a:lnTo>
                    <a:lnTo>
                      <a:pt x="1056" y="18"/>
                    </a:lnTo>
                    <a:lnTo>
                      <a:pt x="1058" y="19"/>
                    </a:lnTo>
                    <a:lnTo>
                      <a:pt x="1059" y="19"/>
                    </a:lnTo>
                    <a:lnTo>
                      <a:pt x="1061" y="19"/>
                    </a:lnTo>
                    <a:lnTo>
                      <a:pt x="1062" y="19"/>
                    </a:lnTo>
                    <a:lnTo>
                      <a:pt x="1064" y="19"/>
                    </a:lnTo>
                    <a:lnTo>
                      <a:pt x="1065" y="18"/>
                    </a:lnTo>
                    <a:lnTo>
                      <a:pt x="1067" y="18"/>
                    </a:lnTo>
                    <a:lnTo>
                      <a:pt x="1069" y="18"/>
                    </a:lnTo>
                    <a:lnTo>
                      <a:pt x="1070" y="18"/>
                    </a:lnTo>
                    <a:lnTo>
                      <a:pt x="1071" y="18"/>
                    </a:lnTo>
                    <a:lnTo>
                      <a:pt x="1073" y="18"/>
                    </a:lnTo>
                    <a:lnTo>
                      <a:pt x="1075" y="18"/>
                    </a:lnTo>
                    <a:lnTo>
                      <a:pt x="1076" y="18"/>
                    </a:lnTo>
                    <a:lnTo>
                      <a:pt x="1077" y="18"/>
                    </a:lnTo>
                    <a:lnTo>
                      <a:pt x="1079" y="18"/>
                    </a:lnTo>
                    <a:lnTo>
                      <a:pt x="1081" y="18"/>
                    </a:lnTo>
                    <a:lnTo>
                      <a:pt x="1082" y="18"/>
                    </a:lnTo>
                    <a:lnTo>
                      <a:pt x="1084" y="18"/>
                    </a:lnTo>
                    <a:lnTo>
                      <a:pt x="1085" y="18"/>
                    </a:lnTo>
                    <a:lnTo>
                      <a:pt x="1087" y="18"/>
                    </a:lnTo>
                    <a:lnTo>
                      <a:pt x="1088" y="18"/>
                    </a:lnTo>
                    <a:lnTo>
                      <a:pt x="1090" y="18"/>
                    </a:lnTo>
                    <a:lnTo>
                      <a:pt x="1091" y="18"/>
                    </a:lnTo>
                    <a:lnTo>
                      <a:pt x="1093" y="18"/>
                    </a:lnTo>
                    <a:lnTo>
                      <a:pt x="1094" y="18"/>
                    </a:lnTo>
                    <a:lnTo>
                      <a:pt x="1096" y="18"/>
                    </a:lnTo>
                    <a:lnTo>
                      <a:pt x="1097" y="18"/>
                    </a:lnTo>
                    <a:lnTo>
                      <a:pt x="1099" y="18"/>
                    </a:lnTo>
                    <a:lnTo>
                      <a:pt x="1100" y="17"/>
                    </a:lnTo>
                    <a:lnTo>
                      <a:pt x="1102" y="17"/>
                    </a:lnTo>
                    <a:lnTo>
                      <a:pt x="1103" y="17"/>
                    </a:lnTo>
                    <a:lnTo>
                      <a:pt x="1105" y="17"/>
                    </a:lnTo>
                    <a:lnTo>
                      <a:pt x="1106" y="17"/>
                    </a:lnTo>
                    <a:lnTo>
                      <a:pt x="1108" y="17"/>
                    </a:lnTo>
                    <a:lnTo>
                      <a:pt x="1109" y="17"/>
                    </a:lnTo>
                    <a:lnTo>
                      <a:pt x="1111" y="17"/>
                    </a:lnTo>
                    <a:lnTo>
                      <a:pt x="1113" y="16"/>
                    </a:lnTo>
                    <a:lnTo>
                      <a:pt x="1114" y="16"/>
                    </a:lnTo>
                    <a:lnTo>
                      <a:pt x="1115" y="16"/>
                    </a:lnTo>
                    <a:lnTo>
                      <a:pt x="1117" y="16"/>
                    </a:lnTo>
                    <a:lnTo>
                      <a:pt x="1119" y="16"/>
                    </a:lnTo>
                    <a:lnTo>
                      <a:pt x="1120" y="16"/>
                    </a:lnTo>
                    <a:lnTo>
                      <a:pt x="1122" y="17"/>
                    </a:lnTo>
                    <a:lnTo>
                      <a:pt x="1123" y="17"/>
                    </a:lnTo>
                    <a:lnTo>
                      <a:pt x="1125" y="17"/>
                    </a:lnTo>
                    <a:lnTo>
                      <a:pt x="1126" y="17"/>
                    </a:lnTo>
                    <a:lnTo>
                      <a:pt x="1128" y="18"/>
                    </a:lnTo>
                    <a:lnTo>
                      <a:pt x="1129" y="18"/>
                    </a:lnTo>
                    <a:lnTo>
                      <a:pt x="1131" y="18"/>
                    </a:lnTo>
                    <a:lnTo>
                      <a:pt x="1132" y="19"/>
                    </a:lnTo>
                    <a:lnTo>
                      <a:pt x="1134" y="19"/>
                    </a:lnTo>
                    <a:lnTo>
                      <a:pt x="1135" y="20"/>
                    </a:lnTo>
                    <a:lnTo>
                      <a:pt x="1137" y="21"/>
                    </a:lnTo>
                    <a:lnTo>
                      <a:pt x="1138" y="21"/>
                    </a:lnTo>
                    <a:lnTo>
                      <a:pt x="1140" y="22"/>
                    </a:lnTo>
                    <a:lnTo>
                      <a:pt x="1142" y="23"/>
                    </a:lnTo>
                    <a:lnTo>
                      <a:pt x="1143" y="23"/>
                    </a:lnTo>
                    <a:lnTo>
                      <a:pt x="1144" y="24"/>
                    </a:lnTo>
                    <a:lnTo>
                      <a:pt x="1146" y="25"/>
                    </a:lnTo>
                    <a:lnTo>
                      <a:pt x="1148" y="25"/>
                    </a:lnTo>
                    <a:lnTo>
                      <a:pt x="1149" y="26"/>
                    </a:lnTo>
                    <a:lnTo>
                      <a:pt x="1151" y="27"/>
                    </a:lnTo>
                    <a:lnTo>
                      <a:pt x="1152" y="27"/>
                    </a:lnTo>
                    <a:lnTo>
                      <a:pt x="1154" y="28"/>
                    </a:lnTo>
                    <a:lnTo>
                      <a:pt x="1155" y="28"/>
                    </a:lnTo>
                    <a:lnTo>
                      <a:pt x="1157" y="29"/>
                    </a:lnTo>
                    <a:lnTo>
                      <a:pt x="1158" y="29"/>
                    </a:lnTo>
                    <a:lnTo>
                      <a:pt x="1160" y="30"/>
                    </a:lnTo>
                    <a:lnTo>
                      <a:pt x="1161" y="30"/>
                    </a:lnTo>
                    <a:lnTo>
                      <a:pt x="1163" y="30"/>
                    </a:lnTo>
                    <a:lnTo>
                      <a:pt x="1164" y="30"/>
                    </a:lnTo>
                    <a:lnTo>
                      <a:pt x="1166" y="30"/>
                    </a:lnTo>
                    <a:lnTo>
                      <a:pt x="1167" y="30"/>
                    </a:lnTo>
                    <a:lnTo>
                      <a:pt x="1169" y="30"/>
                    </a:lnTo>
                    <a:lnTo>
                      <a:pt x="1170" y="30"/>
                    </a:lnTo>
                    <a:lnTo>
                      <a:pt x="1172" y="30"/>
                    </a:lnTo>
                    <a:lnTo>
                      <a:pt x="1173" y="30"/>
                    </a:lnTo>
                    <a:lnTo>
                      <a:pt x="1175" y="30"/>
                    </a:lnTo>
                    <a:lnTo>
                      <a:pt x="1176" y="29"/>
                    </a:lnTo>
                    <a:lnTo>
                      <a:pt x="1178" y="29"/>
                    </a:lnTo>
                    <a:lnTo>
                      <a:pt x="1180" y="29"/>
                    </a:lnTo>
                    <a:lnTo>
                      <a:pt x="1181" y="28"/>
                    </a:lnTo>
                    <a:lnTo>
                      <a:pt x="1182" y="28"/>
                    </a:lnTo>
                    <a:lnTo>
                      <a:pt x="1184" y="28"/>
                    </a:lnTo>
                    <a:lnTo>
                      <a:pt x="1186" y="28"/>
                    </a:lnTo>
                    <a:lnTo>
                      <a:pt x="1187" y="27"/>
                    </a:lnTo>
                    <a:lnTo>
                      <a:pt x="1188" y="27"/>
                    </a:lnTo>
                    <a:lnTo>
                      <a:pt x="1190" y="27"/>
                    </a:lnTo>
                    <a:lnTo>
                      <a:pt x="1192" y="26"/>
                    </a:lnTo>
                    <a:lnTo>
                      <a:pt x="1193" y="26"/>
                    </a:lnTo>
                    <a:lnTo>
                      <a:pt x="1195" y="26"/>
                    </a:lnTo>
                    <a:lnTo>
                      <a:pt x="1196" y="25"/>
                    </a:lnTo>
                    <a:lnTo>
                      <a:pt x="1198" y="25"/>
                    </a:lnTo>
                    <a:lnTo>
                      <a:pt x="1199" y="25"/>
                    </a:lnTo>
                    <a:lnTo>
                      <a:pt x="1201" y="25"/>
                    </a:lnTo>
                    <a:lnTo>
                      <a:pt x="1202" y="25"/>
                    </a:lnTo>
                    <a:lnTo>
                      <a:pt x="1204" y="25"/>
                    </a:lnTo>
                    <a:lnTo>
                      <a:pt x="1205" y="25"/>
                    </a:lnTo>
                    <a:lnTo>
                      <a:pt x="1207" y="25"/>
                    </a:lnTo>
                    <a:lnTo>
                      <a:pt x="1208" y="26"/>
                    </a:lnTo>
                    <a:lnTo>
                      <a:pt x="1210" y="26"/>
                    </a:lnTo>
                    <a:lnTo>
                      <a:pt x="1211" y="26"/>
                    </a:lnTo>
                    <a:lnTo>
                      <a:pt x="1213" y="27"/>
                    </a:lnTo>
                    <a:lnTo>
                      <a:pt x="1215" y="27"/>
                    </a:lnTo>
                    <a:lnTo>
                      <a:pt x="1216" y="27"/>
                    </a:lnTo>
                    <a:lnTo>
                      <a:pt x="1217" y="28"/>
                    </a:lnTo>
                    <a:lnTo>
                      <a:pt x="1219" y="28"/>
                    </a:lnTo>
                    <a:lnTo>
                      <a:pt x="1221" y="28"/>
                    </a:lnTo>
                    <a:lnTo>
                      <a:pt x="1222" y="29"/>
                    </a:lnTo>
                    <a:lnTo>
                      <a:pt x="1224" y="29"/>
                    </a:lnTo>
                    <a:lnTo>
                      <a:pt x="1225" y="30"/>
                    </a:lnTo>
                    <a:lnTo>
                      <a:pt x="1227" y="30"/>
                    </a:lnTo>
                    <a:lnTo>
                      <a:pt x="1228" y="31"/>
                    </a:lnTo>
                    <a:lnTo>
                      <a:pt x="1230" y="32"/>
                    </a:lnTo>
                    <a:lnTo>
                      <a:pt x="1231" y="33"/>
                    </a:lnTo>
                    <a:lnTo>
                      <a:pt x="1233" y="33"/>
                    </a:lnTo>
                    <a:lnTo>
                      <a:pt x="1234" y="34"/>
                    </a:lnTo>
                    <a:lnTo>
                      <a:pt x="1236" y="35"/>
                    </a:lnTo>
                    <a:lnTo>
                      <a:pt x="1237" y="35"/>
                    </a:lnTo>
                    <a:lnTo>
                      <a:pt x="1239" y="36"/>
                    </a:lnTo>
                    <a:lnTo>
                      <a:pt x="1240" y="37"/>
                    </a:lnTo>
                    <a:lnTo>
                      <a:pt x="1242" y="38"/>
                    </a:lnTo>
                    <a:lnTo>
                      <a:pt x="1243" y="38"/>
                    </a:lnTo>
                    <a:lnTo>
                      <a:pt x="1245" y="39"/>
                    </a:lnTo>
                    <a:lnTo>
                      <a:pt x="1246" y="40"/>
                    </a:lnTo>
                    <a:lnTo>
                      <a:pt x="1248" y="41"/>
                    </a:lnTo>
                    <a:lnTo>
                      <a:pt x="1249" y="42"/>
                    </a:lnTo>
                    <a:lnTo>
                      <a:pt x="1251" y="43"/>
                    </a:lnTo>
                    <a:lnTo>
                      <a:pt x="1253" y="44"/>
                    </a:lnTo>
                    <a:lnTo>
                      <a:pt x="1254" y="44"/>
                    </a:lnTo>
                    <a:lnTo>
                      <a:pt x="1255" y="46"/>
                    </a:lnTo>
                    <a:lnTo>
                      <a:pt x="1257" y="47"/>
                    </a:lnTo>
                    <a:lnTo>
                      <a:pt x="1259" y="47"/>
                    </a:lnTo>
                    <a:lnTo>
                      <a:pt x="1260" y="48"/>
                    </a:lnTo>
                    <a:lnTo>
                      <a:pt x="1261" y="49"/>
                    </a:lnTo>
                    <a:lnTo>
                      <a:pt x="1263" y="50"/>
                    </a:lnTo>
                    <a:lnTo>
                      <a:pt x="1265" y="51"/>
                    </a:lnTo>
                    <a:lnTo>
                      <a:pt x="1266" y="52"/>
                    </a:lnTo>
                    <a:lnTo>
                      <a:pt x="1268" y="52"/>
                    </a:lnTo>
                    <a:lnTo>
                      <a:pt x="1269" y="53"/>
                    </a:lnTo>
                    <a:lnTo>
                      <a:pt x="1271" y="54"/>
                    </a:lnTo>
                    <a:lnTo>
                      <a:pt x="1272" y="54"/>
                    </a:lnTo>
                    <a:lnTo>
                      <a:pt x="1274" y="55"/>
                    </a:lnTo>
                    <a:lnTo>
                      <a:pt x="1275" y="55"/>
                    </a:lnTo>
                    <a:lnTo>
                      <a:pt x="1277" y="56"/>
                    </a:lnTo>
                    <a:lnTo>
                      <a:pt x="1278" y="56"/>
                    </a:lnTo>
                    <a:lnTo>
                      <a:pt x="1280" y="57"/>
                    </a:lnTo>
                    <a:lnTo>
                      <a:pt x="1282" y="57"/>
                    </a:lnTo>
                    <a:lnTo>
                      <a:pt x="1283" y="57"/>
                    </a:lnTo>
                    <a:lnTo>
                      <a:pt x="1284" y="58"/>
                    </a:lnTo>
                    <a:lnTo>
                      <a:pt x="1286" y="58"/>
                    </a:lnTo>
                    <a:lnTo>
                      <a:pt x="1288" y="58"/>
                    </a:lnTo>
                    <a:lnTo>
                      <a:pt x="1289" y="58"/>
                    </a:lnTo>
                    <a:lnTo>
                      <a:pt x="1290" y="58"/>
                    </a:lnTo>
                    <a:lnTo>
                      <a:pt x="1292" y="58"/>
                    </a:lnTo>
                    <a:lnTo>
                      <a:pt x="1294" y="58"/>
                    </a:lnTo>
                    <a:lnTo>
                      <a:pt x="1295" y="58"/>
                    </a:lnTo>
                    <a:lnTo>
                      <a:pt x="1297" y="58"/>
                    </a:lnTo>
                    <a:lnTo>
                      <a:pt x="1298" y="58"/>
                    </a:lnTo>
                    <a:lnTo>
                      <a:pt x="1300" y="58"/>
                    </a:lnTo>
                    <a:lnTo>
                      <a:pt x="1301" y="57"/>
                    </a:lnTo>
                    <a:lnTo>
                      <a:pt x="1303" y="57"/>
                    </a:lnTo>
                    <a:lnTo>
                      <a:pt x="1304" y="57"/>
                    </a:lnTo>
                    <a:lnTo>
                      <a:pt x="1306" y="56"/>
                    </a:lnTo>
                    <a:lnTo>
                      <a:pt x="1307" y="56"/>
                    </a:lnTo>
                    <a:lnTo>
                      <a:pt x="1309" y="56"/>
                    </a:lnTo>
                    <a:lnTo>
                      <a:pt x="1310" y="55"/>
                    </a:lnTo>
                    <a:lnTo>
                      <a:pt x="1312" y="55"/>
                    </a:lnTo>
                    <a:lnTo>
                      <a:pt x="1313" y="55"/>
                    </a:lnTo>
                    <a:lnTo>
                      <a:pt x="1315" y="54"/>
                    </a:lnTo>
                    <a:lnTo>
                      <a:pt x="1316" y="54"/>
                    </a:lnTo>
                    <a:lnTo>
                      <a:pt x="1318" y="53"/>
                    </a:lnTo>
                    <a:lnTo>
                      <a:pt x="1319" y="53"/>
                    </a:lnTo>
                    <a:lnTo>
                      <a:pt x="1321" y="53"/>
                    </a:lnTo>
                    <a:lnTo>
                      <a:pt x="1322" y="52"/>
                    </a:lnTo>
                    <a:lnTo>
                      <a:pt x="1324" y="52"/>
                    </a:lnTo>
                    <a:lnTo>
                      <a:pt x="1326" y="51"/>
                    </a:lnTo>
                    <a:lnTo>
                      <a:pt x="1327" y="50"/>
                    </a:lnTo>
                    <a:lnTo>
                      <a:pt x="1328" y="50"/>
                    </a:lnTo>
                    <a:lnTo>
                      <a:pt x="1330" y="49"/>
                    </a:lnTo>
                    <a:lnTo>
                      <a:pt x="1332" y="49"/>
                    </a:lnTo>
                    <a:lnTo>
                      <a:pt x="1333" y="48"/>
                    </a:lnTo>
                    <a:lnTo>
                      <a:pt x="1334" y="48"/>
                    </a:lnTo>
                    <a:lnTo>
                      <a:pt x="1336" y="47"/>
                    </a:lnTo>
                    <a:lnTo>
                      <a:pt x="1338" y="47"/>
                    </a:lnTo>
                    <a:lnTo>
                      <a:pt x="1339" y="46"/>
                    </a:lnTo>
                    <a:lnTo>
                      <a:pt x="1341" y="46"/>
                    </a:lnTo>
                    <a:lnTo>
                      <a:pt x="1342" y="45"/>
                    </a:lnTo>
                    <a:lnTo>
                      <a:pt x="1344" y="45"/>
                    </a:lnTo>
                    <a:lnTo>
                      <a:pt x="1345" y="44"/>
                    </a:lnTo>
                    <a:lnTo>
                      <a:pt x="1347" y="44"/>
                    </a:lnTo>
                    <a:lnTo>
                      <a:pt x="1348" y="43"/>
                    </a:lnTo>
                    <a:lnTo>
                      <a:pt x="1350" y="43"/>
                    </a:lnTo>
                    <a:lnTo>
                      <a:pt x="1351" y="43"/>
                    </a:lnTo>
                    <a:lnTo>
                      <a:pt x="1353" y="42"/>
                    </a:lnTo>
                    <a:lnTo>
                      <a:pt x="1355" y="42"/>
                    </a:lnTo>
                    <a:lnTo>
                      <a:pt x="1356" y="42"/>
                    </a:lnTo>
                    <a:lnTo>
                      <a:pt x="1357" y="41"/>
                    </a:lnTo>
                    <a:lnTo>
                      <a:pt x="1359" y="41"/>
                    </a:lnTo>
                    <a:lnTo>
                      <a:pt x="1361" y="41"/>
                    </a:lnTo>
                    <a:lnTo>
                      <a:pt x="1362" y="41"/>
                    </a:lnTo>
                    <a:lnTo>
                      <a:pt x="1363" y="41"/>
                    </a:lnTo>
                    <a:lnTo>
                      <a:pt x="1365" y="41"/>
                    </a:lnTo>
                    <a:lnTo>
                      <a:pt x="1367" y="41"/>
                    </a:lnTo>
                    <a:lnTo>
                      <a:pt x="1368" y="41"/>
                    </a:lnTo>
                    <a:lnTo>
                      <a:pt x="1370" y="41"/>
                    </a:lnTo>
                    <a:lnTo>
                      <a:pt x="1371" y="41"/>
                    </a:lnTo>
                    <a:lnTo>
                      <a:pt x="1373" y="41"/>
                    </a:lnTo>
                    <a:lnTo>
                      <a:pt x="1374" y="41"/>
                    </a:lnTo>
                    <a:lnTo>
                      <a:pt x="1376" y="41"/>
                    </a:lnTo>
                    <a:lnTo>
                      <a:pt x="1377" y="42"/>
                    </a:lnTo>
                    <a:lnTo>
                      <a:pt x="1379" y="42"/>
                    </a:lnTo>
                    <a:lnTo>
                      <a:pt x="1380" y="42"/>
                    </a:lnTo>
                    <a:lnTo>
                      <a:pt x="1382" y="42"/>
                    </a:lnTo>
                    <a:lnTo>
                      <a:pt x="1383" y="43"/>
                    </a:lnTo>
                    <a:lnTo>
                      <a:pt x="1385" y="43"/>
                    </a:lnTo>
                    <a:lnTo>
                      <a:pt x="1386" y="43"/>
                    </a:lnTo>
                    <a:lnTo>
                      <a:pt x="1388" y="44"/>
                    </a:lnTo>
                    <a:lnTo>
                      <a:pt x="1389" y="44"/>
                    </a:lnTo>
                    <a:lnTo>
                      <a:pt x="1391" y="44"/>
                    </a:lnTo>
                    <a:lnTo>
                      <a:pt x="1392" y="45"/>
                    </a:lnTo>
                    <a:lnTo>
                      <a:pt x="1394" y="45"/>
                    </a:lnTo>
                    <a:lnTo>
                      <a:pt x="1395" y="45"/>
                    </a:lnTo>
                    <a:lnTo>
                      <a:pt x="1397" y="46"/>
                    </a:lnTo>
                    <a:lnTo>
                      <a:pt x="1399" y="46"/>
                    </a:lnTo>
                    <a:lnTo>
                      <a:pt x="1400" y="46"/>
                    </a:lnTo>
                    <a:lnTo>
                      <a:pt x="1401" y="46"/>
                    </a:lnTo>
                    <a:lnTo>
                      <a:pt x="1403" y="46"/>
                    </a:lnTo>
                    <a:lnTo>
                      <a:pt x="1405" y="46"/>
                    </a:lnTo>
                    <a:lnTo>
                      <a:pt x="1406" y="46"/>
                    </a:lnTo>
                    <a:lnTo>
                      <a:pt x="1408" y="46"/>
                    </a:lnTo>
                    <a:lnTo>
                      <a:pt x="1409" y="46"/>
                    </a:lnTo>
                    <a:lnTo>
                      <a:pt x="1411" y="45"/>
                    </a:lnTo>
                    <a:lnTo>
                      <a:pt x="1412" y="45"/>
                    </a:lnTo>
                    <a:lnTo>
                      <a:pt x="1414" y="44"/>
                    </a:lnTo>
                    <a:lnTo>
                      <a:pt x="1415" y="44"/>
                    </a:lnTo>
                    <a:lnTo>
                      <a:pt x="1417" y="43"/>
                    </a:lnTo>
                    <a:lnTo>
                      <a:pt x="1418" y="43"/>
                    </a:lnTo>
                    <a:lnTo>
                      <a:pt x="1420" y="42"/>
                    </a:lnTo>
                    <a:lnTo>
                      <a:pt x="1421" y="42"/>
                    </a:lnTo>
                    <a:lnTo>
                      <a:pt x="1423" y="41"/>
                    </a:lnTo>
                    <a:lnTo>
                      <a:pt x="1424" y="41"/>
                    </a:lnTo>
                    <a:lnTo>
                      <a:pt x="1426" y="40"/>
                    </a:lnTo>
                    <a:lnTo>
                      <a:pt x="1428" y="39"/>
                    </a:lnTo>
                    <a:lnTo>
                      <a:pt x="1429" y="39"/>
                    </a:lnTo>
                    <a:lnTo>
                      <a:pt x="1430" y="38"/>
                    </a:lnTo>
                    <a:lnTo>
                      <a:pt x="1432" y="37"/>
                    </a:lnTo>
                    <a:lnTo>
                      <a:pt x="1434" y="37"/>
                    </a:lnTo>
                    <a:lnTo>
                      <a:pt x="1435" y="36"/>
                    </a:lnTo>
                    <a:lnTo>
                      <a:pt x="1437" y="36"/>
                    </a:lnTo>
                    <a:lnTo>
                      <a:pt x="1438" y="35"/>
                    </a:lnTo>
                    <a:lnTo>
                      <a:pt x="1440" y="35"/>
                    </a:lnTo>
                    <a:lnTo>
                      <a:pt x="1441" y="34"/>
                    </a:lnTo>
                    <a:lnTo>
                      <a:pt x="1443" y="34"/>
                    </a:lnTo>
                    <a:lnTo>
                      <a:pt x="1444" y="34"/>
                    </a:lnTo>
                    <a:lnTo>
                      <a:pt x="1446" y="33"/>
                    </a:lnTo>
                    <a:lnTo>
                      <a:pt x="1447" y="33"/>
                    </a:lnTo>
                    <a:lnTo>
                      <a:pt x="1449" y="33"/>
                    </a:lnTo>
                    <a:lnTo>
                      <a:pt x="1450" y="33"/>
                    </a:lnTo>
                    <a:lnTo>
                      <a:pt x="1452" y="33"/>
                    </a:lnTo>
                    <a:lnTo>
                      <a:pt x="1453" y="33"/>
                    </a:lnTo>
                    <a:lnTo>
                      <a:pt x="1455" y="32"/>
                    </a:lnTo>
                    <a:lnTo>
                      <a:pt x="1456" y="32"/>
                    </a:lnTo>
                    <a:lnTo>
                      <a:pt x="1458" y="32"/>
                    </a:lnTo>
                    <a:lnTo>
                      <a:pt x="1459" y="32"/>
                    </a:lnTo>
                    <a:lnTo>
                      <a:pt x="1461" y="32"/>
                    </a:lnTo>
                    <a:lnTo>
                      <a:pt x="1462" y="32"/>
                    </a:lnTo>
                    <a:lnTo>
                      <a:pt x="1464" y="32"/>
                    </a:lnTo>
                    <a:lnTo>
                      <a:pt x="1465" y="31"/>
                    </a:lnTo>
                    <a:lnTo>
                      <a:pt x="1467" y="31"/>
                    </a:lnTo>
                    <a:lnTo>
                      <a:pt x="1468" y="31"/>
                    </a:lnTo>
                    <a:lnTo>
                      <a:pt x="1470" y="31"/>
                    </a:lnTo>
                    <a:lnTo>
                      <a:pt x="1472" y="30"/>
                    </a:lnTo>
                    <a:lnTo>
                      <a:pt x="1473" y="30"/>
                    </a:lnTo>
                    <a:lnTo>
                      <a:pt x="1474" y="29"/>
                    </a:lnTo>
                    <a:lnTo>
                      <a:pt x="1476" y="29"/>
                    </a:lnTo>
                    <a:lnTo>
                      <a:pt x="1478" y="28"/>
                    </a:lnTo>
                    <a:lnTo>
                      <a:pt x="1479" y="28"/>
                    </a:lnTo>
                    <a:lnTo>
                      <a:pt x="1481" y="27"/>
                    </a:lnTo>
                    <a:lnTo>
                      <a:pt x="1482" y="27"/>
                    </a:lnTo>
                    <a:lnTo>
                      <a:pt x="1484" y="26"/>
                    </a:lnTo>
                    <a:lnTo>
                      <a:pt x="1485" y="25"/>
                    </a:lnTo>
                    <a:lnTo>
                      <a:pt x="1487" y="24"/>
                    </a:lnTo>
                    <a:lnTo>
                      <a:pt x="1488" y="24"/>
                    </a:lnTo>
                    <a:lnTo>
                      <a:pt x="1490" y="23"/>
                    </a:lnTo>
                    <a:lnTo>
                      <a:pt x="1491" y="22"/>
                    </a:lnTo>
                    <a:lnTo>
                      <a:pt x="1493" y="22"/>
                    </a:lnTo>
                    <a:lnTo>
                      <a:pt x="1494" y="21"/>
                    </a:lnTo>
                    <a:lnTo>
                      <a:pt x="1496" y="20"/>
                    </a:lnTo>
                    <a:lnTo>
                      <a:pt x="1497" y="20"/>
                    </a:lnTo>
                    <a:lnTo>
                      <a:pt x="1499" y="19"/>
                    </a:lnTo>
                    <a:lnTo>
                      <a:pt x="1501" y="19"/>
                    </a:lnTo>
                    <a:lnTo>
                      <a:pt x="1502" y="18"/>
                    </a:lnTo>
                    <a:lnTo>
                      <a:pt x="1503" y="18"/>
                    </a:lnTo>
                    <a:lnTo>
                      <a:pt x="1505" y="18"/>
                    </a:lnTo>
                    <a:lnTo>
                      <a:pt x="1507" y="18"/>
                    </a:lnTo>
                    <a:lnTo>
                      <a:pt x="1508" y="18"/>
                    </a:lnTo>
                    <a:lnTo>
                      <a:pt x="1510" y="18"/>
                    </a:lnTo>
                    <a:lnTo>
                      <a:pt x="1511" y="18"/>
                    </a:lnTo>
                    <a:lnTo>
                      <a:pt x="1513" y="19"/>
                    </a:lnTo>
                    <a:lnTo>
                      <a:pt x="1514" y="19"/>
                    </a:lnTo>
                    <a:lnTo>
                      <a:pt x="1516" y="19"/>
                    </a:lnTo>
                    <a:lnTo>
                      <a:pt x="1517" y="20"/>
                    </a:lnTo>
                    <a:lnTo>
                      <a:pt x="1519" y="21"/>
                    </a:lnTo>
                    <a:lnTo>
                      <a:pt x="1520" y="22"/>
                    </a:lnTo>
                    <a:lnTo>
                      <a:pt x="1522" y="22"/>
                    </a:lnTo>
                    <a:lnTo>
                      <a:pt x="1523" y="23"/>
                    </a:lnTo>
                    <a:lnTo>
                      <a:pt x="1525" y="24"/>
                    </a:lnTo>
                    <a:lnTo>
                      <a:pt x="1526" y="24"/>
                    </a:lnTo>
                    <a:lnTo>
                      <a:pt x="1528" y="25"/>
                    </a:lnTo>
                    <a:lnTo>
                      <a:pt x="1529" y="26"/>
                    </a:lnTo>
                    <a:lnTo>
                      <a:pt x="1531" y="27"/>
                    </a:lnTo>
                    <a:lnTo>
                      <a:pt x="1532" y="28"/>
                    </a:lnTo>
                    <a:lnTo>
                      <a:pt x="1534" y="28"/>
                    </a:lnTo>
                    <a:lnTo>
                      <a:pt x="1535" y="29"/>
                    </a:lnTo>
                    <a:lnTo>
                      <a:pt x="1537" y="30"/>
                    </a:lnTo>
                    <a:lnTo>
                      <a:pt x="1539" y="30"/>
                    </a:lnTo>
                    <a:lnTo>
                      <a:pt x="1540" y="31"/>
                    </a:lnTo>
                    <a:lnTo>
                      <a:pt x="1541" y="31"/>
                    </a:lnTo>
                    <a:lnTo>
                      <a:pt x="1543" y="32"/>
                    </a:lnTo>
                    <a:lnTo>
                      <a:pt x="1545" y="32"/>
                    </a:lnTo>
                    <a:lnTo>
                      <a:pt x="1546" y="33"/>
                    </a:lnTo>
                    <a:lnTo>
                      <a:pt x="1547" y="33"/>
                    </a:lnTo>
                    <a:lnTo>
                      <a:pt x="1549" y="33"/>
                    </a:lnTo>
                    <a:lnTo>
                      <a:pt x="1551" y="33"/>
                    </a:lnTo>
                    <a:lnTo>
                      <a:pt x="1552" y="33"/>
                    </a:lnTo>
                    <a:lnTo>
                      <a:pt x="1554" y="33"/>
                    </a:lnTo>
                    <a:lnTo>
                      <a:pt x="1555" y="33"/>
                    </a:lnTo>
                    <a:lnTo>
                      <a:pt x="1557" y="33"/>
                    </a:lnTo>
                    <a:lnTo>
                      <a:pt x="1558" y="33"/>
                    </a:lnTo>
                    <a:lnTo>
                      <a:pt x="1560" y="33"/>
                    </a:lnTo>
                    <a:lnTo>
                      <a:pt x="1561" y="33"/>
                    </a:lnTo>
                    <a:lnTo>
                      <a:pt x="1563" y="33"/>
                    </a:lnTo>
                    <a:lnTo>
                      <a:pt x="1564" y="33"/>
                    </a:lnTo>
                    <a:lnTo>
                      <a:pt x="1566" y="33"/>
                    </a:lnTo>
                    <a:lnTo>
                      <a:pt x="1567" y="33"/>
                    </a:lnTo>
                    <a:lnTo>
                      <a:pt x="1569" y="33"/>
                    </a:lnTo>
                    <a:lnTo>
                      <a:pt x="1570" y="32"/>
                    </a:lnTo>
                    <a:lnTo>
                      <a:pt x="1572" y="32"/>
                    </a:lnTo>
                    <a:lnTo>
                      <a:pt x="1574" y="32"/>
                    </a:lnTo>
                    <a:lnTo>
                      <a:pt x="1575" y="33"/>
                    </a:lnTo>
                    <a:lnTo>
                      <a:pt x="1576" y="33"/>
                    </a:lnTo>
                    <a:lnTo>
                      <a:pt x="1578" y="33"/>
                    </a:lnTo>
                    <a:lnTo>
                      <a:pt x="1580" y="33"/>
                    </a:lnTo>
                    <a:lnTo>
                      <a:pt x="1581" y="33"/>
                    </a:lnTo>
                    <a:lnTo>
                      <a:pt x="1583" y="33"/>
                    </a:lnTo>
                    <a:lnTo>
                      <a:pt x="1584" y="33"/>
                    </a:lnTo>
                    <a:lnTo>
                      <a:pt x="1586" y="33"/>
                    </a:lnTo>
                    <a:lnTo>
                      <a:pt x="1587" y="33"/>
                    </a:lnTo>
                    <a:lnTo>
                      <a:pt x="1589" y="34"/>
                    </a:lnTo>
                    <a:lnTo>
                      <a:pt x="1590" y="34"/>
                    </a:lnTo>
                    <a:lnTo>
                      <a:pt x="1592" y="34"/>
                    </a:lnTo>
                    <a:lnTo>
                      <a:pt x="1593" y="34"/>
                    </a:lnTo>
                    <a:lnTo>
                      <a:pt x="1595" y="34"/>
                    </a:lnTo>
                    <a:lnTo>
                      <a:pt x="1596" y="34"/>
                    </a:lnTo>
                    <a:lnTo>
                      <a:pt x="1598" y="34"/>
                    </a:lnTo>
                    <a:lnTo>
                      <a:pt x="1599" y="34"/>
                    </a:lnTo>
                    <a:lnTo>
                      <a:pt x="1601" y="34"/>
                    </a:lnTo>
                    <a:lnTo>
                      <a:pt x="1602" y="34"/>
                    </a:lnTo>
                    <a:lnTo>
                      <a:pt x="1604" y="35"/>
                    </a:lnTo>
                    <a:lnTo>
                      <a:pt x="1605" y="35"/>
                    </a:lnTo>
                    <a:lnTo>
                      <a:pt x="1607" y="35"/>
                    </a:lnTo>
                    <a:lnTo>
                      <a:pt x="1608" y="34"/>
                    </a:lnTo>
                    <a:lnTo>
                      <a:pt x="1610" y="34"/>
                    </a:lnTo>
                    <a:lnTo>
                      <a:pt x="1612" y="34"/>
                    </a:lnTo>
                    <a:lnTo>
                      <a:pt x="1613" y="34"/>
                    </a:lnTo>
                    <a:lnTo>
                      <a:pt x="1614" y="34"/>
                    </a:lnTo>
                    <a:lnTo>
                      <a:pt x="1616" y="34"/>
                    </a:lnTo>
                    <a:lnTo>
                      <a:pt x="1618" y="34"/>
                    </a:lnTo>
                    <a:lnTo>
                      <a:pt x="1619" y="34"/>
                    </a:lnTo>
                    <a:lnTo>
                      <a:pt x="1620" y="34"/>
                    </a:lnTo>
                    <a:lnTo>
                      <a:pt x="1622" y="33"/>
                    </a:lnTo>
                    <a:lnTo>
                      <a:pt x="1624" y="33"/>
                    </a:lnTo>
                    <a:lnTo>
                      <a:pt x="1625" y="33"/>
                    </a:lnTo>
                    <a:lnTo>
                      <a:pt x="1627" y="33"/>
                    </a:lnTo>
                    <a:lnTo>
                      <a:pt x="1628" y="32"/>
                    </a:lnTo>
                    <a:lnTo>
                      <a:pt x="1630" y="32"/>
                    </a:lnTo>
                    <a:lnTo>
                      <a:pt x="1631" y="31"/>
                    </a:lnTo>
                    <a:lnTo>
                      <a:pt x="1633" y="31"/>
                    </a:lnTo>
                    <a:lnTo>
                      <a:pt x="1634" y="31"/>
                    </a:lnTo>
                    <a:lnTo>
                      <a:pt x="1636" y="30"/>
                    </a:lnTo>
                    <a:lnTo>
                      <a:pt x="1637" y="30"/>
                    </a:lnTo>
                    <a:lnTo>
                      <a:pt x="1639" y="30"/>
                    </a:lnTo>
                    <a:lnTo>
                      <a:pt x="1641" y="29"/>
                    </a:lnTo>
                    <a:lnTo>
                      <a:pt x="1642" y="29"/>
                    </a:lnTo>
                    <a:lnTo>
                      <a:pt x="1643" y="28"/>
                    </a:lnTo>
                    <a:lnTo>
                      <a:pt x="1645" y="28"/>
                    </a:lnTo>
                    <a:lnTo>
                      <a:pt x="1647" y="27"/>
                    </a:lnTo>
                    <a:lnTo>
                      <a:pt x="1648" y="27"/>
                    </a:lnTo>
                    <a:lnTo>
                      <a:pt x="1649" y="26"/>
                    </a:lnTo>
                    <a:lnTo>
                      <a:pt x="1651" y="25"/>
                    </a:lnTo>
                    <a:lnTo>
                      <a:pt x="1653" y="25"/>
                    </a:lnTo>
                    <a:lnTo>
                      <a:pt x="1654" y="25"/>
                    </a:lnTo>
                    <a:lnTo>
                      <a:pt x="1656" y="24"/>
                    </a:lnTo>
                    <a:lnTo>
                      <a:pt x="1657" y="24"/>
                    </a:lnTo>
                    <a:lnTo>
                      <a:pt x="1659" y="23"/>
                    </a:lnTo>
                    <a:lnTo>
                      <a:pt x="1660" y="23"/>
                    </a:lnTo>
                    <a:lnTo>
                      <a:pt x="1662" y="23"/>
                    </a:lnTo>
                    <a:lnTo>
                      <a:pt x="1663" y="23"/>
                    </a:lnTo>
                    <a:lnTo>
                      <a:pt x="1665" y="22"/>
                    </a:lnTo>
                    <a:lnTo>
                      <a:pt x="1666" y="22"/>
                    </a:lnTo>
                    <a:lnTo>
                      <a:pt x="1668" y="22"/>
                    </a:lnTo>
                    <a:lnTo>
                      <a:pt x="1669" y="22"/>
                    </a:lnTo>
                    <a:lnTo>
                      <a:pt x="1671" y="22"/>
                    </a:lnTo>
                    <a:lnTo>
                      <a:pt x="1672" y="22"/>
                    </a:lnTo>
                    <a:lnTo>
                      <a:pt x="1674" y="22"/>
                    </a:lnTo>
                    <a:lnTo>
                      <a:pt x="1675" y="23"/>
                    </a:lnTo>
                    <a:lnTo>
                      <a:pt x="1677" y="23"/>
                    </a:lnTo>
                    <a:lnTo>
                      <a:pt x="1678" y="23"/>
                    </a:lnTo>
                    <a:lnTo>
                      <a:pt x="1680" y="24"/>
                    </a:lnTo>
                    <a:lnTo>
                      <a:pt x="1681" y="24"/>
                    </a:lnTo>
                    <a:lnTo>
                      <a:pt x="1683" y="24"/>
                    </a:lnTo>
                    <a:lnTo>
                      <a:pt x="1685" y="25"/>
                    </a:lnTo>
                    <a:lnTo>
                      <a:pt x="1686" y="25"/>
                    </a:lnTo>
                    <a:lnTo>
                      <a:pt x="1687" y="26"/>
                    </a:lnTo>
                    <a:lnTo>
                      <a:pt x="1689" y="26"/>
                    </a:lnTo>
                    <a:lnTo>
                      <a:pt x="1691" y="27"/>
                    </a:lnTo>
                    <a:lnTo>
                      <a:pt x="1692" y="27"/>
                    </a:lnTo>
                    <a:lnTo>
                      <a:pt x="1694" y="28"/>
                    </a:lnTo>
                    <a:lnTo>
                      <a:pt x="1695" y="28"/>
                    </a:lnTo>
                    <a:lnTo>
                      <a:pt x="1697" y="29"/>
                    </a:lnTo>
                    <a:lnTo>
                      <a:pt x="1698" y="29"/>
                    </a:lnTo>
                    <a:lnTo>
                      <a:pt x="1700" y="30"/>
                    </a:lnTo>
                    <a:lnTo>
                      <a:pt x="1701" y="30"/>
                    </a:lnTo>
                    <a:lnTo>
                      <a:pt x="1703" y="31"/>
                    </a:lnTo>
                    <a:lnTo>
                      <a:pt x="1704" y="31"/>
                    </a:lnTo>
                    <a:lnTo>
                      <a:pt x="1706" y="31"/>
                    </a:lnTo>
                    <a:lnTo>
                      <a:pt x="1707" y="32"/>
                    </a:lnTo>
                    <a:lnTo>
                      <a:pt x="1709" y="32"/>
                    </a:lnTo>
                    <a:lnTo>
                      <a:pt x="1710" y="33"/>
                    </a:lnTo>
                    <a:lnTo>
                      <a:pt x="1712" y="33"/>
                    </a:lnTo>
                    <a:lnTo>
                      <a:pt x="1714" y="33"/>
                    </a:lnTo>
                    <a:lnTo>
                      <a:pt x="1715" y="34"/>
                    </a:lnTo>
                    <a:lnTo>
                      <a:pt x="1716" y="34"/>
                    </a:lnTo>
                    <a:lnTo>
                      <a:pt x="1718" y="34"/>
                    </a:lnTo>
                    <a:lnTo>
                      <a:pt x="1720" y="35"/>
                    </a:lnTo>
                    <a:lnTo>
                      <a:pt x="1721" y="35"/>
                    </a:lnTo>
                    <a:lnTo>
                      <a:pt x="1722" y="35"/>
                    </a:lnTo>
                    <a:lnTo>
                      <a:pt x="1724" y="36"/>
                    </a:lnTo>
                    <a:lnTo>
                      <a:pt x="1726" y="36"/>
                    </a:lnTo>
                    <a:lnTo>
                      <a:pt x="1727" y="36"/>
                    </a:lnTo>
                    <a:lnTo>
                      <a:pt x="1729" y="37"/>
                    </a:lnTo>
                    <a:lnTo>
                      <a:pt x="1730" y="37"/>
                    </a:lnTo>
                    <a:lnTo>
                      <a:pt x="1732" y="37"/>
                    </a:lnTo>
                    <a:lnTo>
                      <a:pt x="1733" y="38"/>
                    </a:lnTo>
                    <a:lnTo>
                      <a:pt x="1735" y="38"/>
                    </a:lnTo>
                    <a:lnTo>
                      <a:pt x="1736" y="38"/>
                    </a:lnTo>
                    <a:lnTo>
                      <a:pt x="1738" y="39"/>
                    </a:lnTo>
                    <a:lnTo>
                      <a:pt x="1739" y="39"/>
                    </a:lnTo>
                    <a:lnTo>
                      <a:pt x="1741" y="39"/>
                    </a:lnTo>
                    <a:lnTo>
                      <a:pt x="1742" y="39"/>
                    </a:lnTo>
                    <a:lnTo>
                      <a:pt x="1744" y="39"/>
                    </a:lnTo>
                    <a:lnTo>
                      <a:pt x="1745" y="39"/>
                    </a:lnTo>
                    <a:lnTo>
                      <a:pt x="1747" y="39"/>
                    </a:lnTo>
                    <a:lnTo>
                      <a:pt x="1748" y="39"/>
                    </a:lnTo>
                    <a:lnTo>
                      <a:pt x="1750" y="38"/>
                    </a:lnTo>
                    <a:lnTo>
                      <a:pt x="1751" y="38"/>
                    </a:lnTo>
                    <a:lnTo>
                      <a:pt x="1753" y="38"/>
                    </a:lnTo>
                    <a:lnTo>
                      <a:pt x="1754" y="37"/>
                    </a:lnTo>
                    <a:lnTo>
                      <a:pt x="1756" y="37"/>
                    </a:lnTo>
                    <a:lnTo>
                      <a:pt x="1758" y="36"/>
                    </a:lnTo>
                    <a:lnTo>
                      <a:pt x="1759" y="35"/>
                    </a:lnTo>
                    <a:lnTo>
                      <a:pt x="1760" y="35"/>
                    </a:lnTo>
                    <a:lnTo>
                      <a:pt x="1762" y="34"/>
                    </a:lnTo>
                    <a:lnTo>
                      <a:pt x="1764" y="33"/>
                    </a:lnTo>
                    <a:lnTo>
                      <a:pt x="1765" y="32"/>
                    </a:lnTo>
                    <a:lnTo>
                      <a:pt x="1767" y="31"/>
                    </a:lnTo>
                    <a:lnTo>
                      <a:pt x="1768" y="31"/>
                    </a:lnTo>
                    <a:lnTo>
                      <a:pt x="1770" y="30"/>
                    </a:lnTo>
                    <a:lnTo>
                      <a:pt x="1771" y="30"/>
                    </a:lnTo>
                    <a:lnTo>
                      <a:pt x="1773" y="29"/>
                    </a:lnTo>
                    <a:lnTo>
                      <a:pt x="1774" y="29"/>
                    </a:lnTo>
                    <a:lnTo>
                      <a:pt x="1776" y="29"/>
                    </a:lnTo>
                    <a:lnTo>
                      <a:pt x="1777" y="29"/>
                    </a:lnTo>
                    <a:lnTo>
                      <a:pt x="1779" y="29"/>
                    </a:lnTo>
                    <a:lnTo>
                      <a:pt x="1780" y="29"/>
                    </a:lnTo>
                    <a:lnTo>
                      <a:pt x="1782" y="29"/>
                    </a:lnTo>
                    <a:lnTo>
                      <a:pt x="1783" y="30"/>
                    </a:lnTo>
                    <a:lnTo>
                      <a:pt x="1785" y="31"/>
                    </a:lnTo>
                    <a:lnTo>
                      <a:pt x="1787" y="32"/>
                    </a:lnTo>
                    <a:lnTo>
                      <a:pt x="1788" y="33"/>
                    </a:lnTo>
                    <a:lnTo>
                      <a:pt x="1789" y="34"/>
                    </a:lnTo>
                    <a:lnTo>
                      <a:pt x="1791" y="36"/>
                    </a:lnTo>
                    <a:lnTo>
                      <a:pt x="1793" y="37"/>
                    </a:lnTo>
                    <a:lnTo>
                      <a:pt x="1794" y="39"/>
                    </a:lnTo>
                    <a:lnTo>
                      <a:pt x="1796" y="41"/>
                    </a:lnTo>
                    <a:lnTo>
                      <a:pt x="1797" y="42"/>
                    </a:lnTo>
                    <a:lnTo>
                      <a:pt x="1799" y="44"/>
                    </a:lnTo>
                    <a:lnTo>
                      <a:pt x="1800" y="46"/>
                    </a:lnTo>
                    <a:lnTo>
                      <a:pt x="1802" y="48"/>
                    </a:lnTo>
                    <a:lnTo>
                      <a:pt x="1803" y="49"/>
                    </a:lnTo>
                    <a:lnTo>
                      <a:pt x="1805" y="51"/>
                    </a:lnTo>
                    <a:lnTo>
                      <a:pt x="1806" y="53"/>
                    </a:lnTo>
                    <a:lnTo>
                      <a:pt x="1808" y="54"/>
                    </a:lnTo>
                    <a:lnTo>
                      <a:pt x="1809" y="55"/>
                    </a:lnTo>
                    <a:lnTo>
                      <a:pt x="1811" y="56"/>
                    </a:lnTo>
                    <a:lnTo>
                      <a:pt x="1812" y="57"/>
                    </a:lnTo>
                    <a:lnTo>
                      <a:pt x="1814" y="58"/>
                    </a:lnTo>
                    <a:lnTo>
                      <a:pt x="1815" y="59"/>
                    </a:lnTo>
                    <a:lnTo>
                      <a:pt x="1817" y="59"/>
                    </a:lnTo>
                    <a:lnTo>
                      <a:pt x="1818" y="59"/>
                    </a:lnTo>
                    <a:lnTo>
                      <a:pt x="1820" y="59"/>
                    </a:lnTo>
                    <a:lnTo>
                      <a:pt x="1821" y="58"/>
                    </a:lnTo>
                    <a:lnTo>
                      <a:pt x="1823" y="58"/>
                    </a:lnTo>
                    <a:lnTo>
                      <a:pt x="1824" y="57"/>
                    </a:lnTo>
                    <a:lnTo>
                      <a:pt x="1826" y="56"/>
                    </a:lnTo>
                    <a:lnTo>
                      <a:pt x="1827" y="54"/>
                    </a:lnTo>
                    <a:lnTo>
                      <a:pt x="1829" y="53"/>
                    </a:lnTo>
                    <a:lnTo>
                      <a:pt x="1831" y="52"/>
                    </a:lnTo>
                    <a:lnTo>
                      <a:pt x="1832" y="50"/>
                    </a:lnTo>
                    <a:lnTo>
                      <a:pt x="1833" y="48"/>
                    </a:lnTo>
                    <a:lnTo>
                      <a:pt x="1835" y="47"/>
                    </a:lnTo>
                    <a:lnTo>
                      <a:pt x="1837" y="45"/>
                    </a:lnTo>
                    <a:lnTo>
                      <a:pt x="1838" y="43"/>
                    </a:lnTo>
                    <a:lnTo>
                      <a:pt x="1840" y="41"/>
                    </a:lnTo>
                    <a:lnTo>
                      <a:pt x="1841" y="40"/>
                    </a:lnTo>
                    <a:lnTo>
                      <a:pt x="1843" y="38"/>
                    </a:lnTo>
                    <a:lnTo>
                      <a:pt x="1844" y="36"/>
                    </a:lnTo>
                    <a:lnTo>
                      <a:pt x="1846" y="35"/>
                    </a:lnTo>
                    <a:lnTo>
                      <a:pt x="1847" y="34"/>
                    </a:lnTo>
                    <a:lnTo>
                      <a:pt x="1849" y="33"/>
                    </a:lnTo>
                    <a:lnTo>
                      <a:pt x="1850" y="32"/>
                    </a:lnTo>
                    <a:lnTo>
                      <a:pt x="1852" y="31"/>
                    </a:lnTo>
                    <a:lnTo>
                      <a:pt x="1853" y="31"/>
                    </a:lnTo>
                    <a:lnTo>
                      <a:pt x="1855" y="30"/>
                    </a:lnTo>
                    <a:lnTo>
                      <a:pt x="1856" y="30"/>
                    </a:lnTo>
                    <a:lnTo>
                      <a:pt x="1858" y="30"/>
                    </a:lnTo>
                    <a:lnTo>
                      <a:pt x="1860" y="30"/>
                    </a:lnTo>
                    <a:lnTo>
                      <a:pt x="1861" y="31"/>
                    </a:lnTo>
                    <a:lnTo>
                      <a:pt x="1862" y="31"/>
                    </a:lnTo>
                    <a:lnTo>
                      <a:pt x="1864" y="32"/>
                    </a:lnTo>
                    <a:lnTo>
                      <a:pt x="1866" y="33"/>
                    </a:lnTo>
                    <a:lnTo>
                      <a:pt x="1867" y="34"/>
                    </a:lnTo>
                    <a:lnTo>
                      <a:pt x="1869" y="35"/>
                    </a:lnTo>
                    <a:lnTo>
                      <a:pt x="1870" y="36"/>
                    </a:lnTo>
                    <a:lnTo>
                      <a:pt x="1872" y="37"/>
                    </a:lnTo>
                    <a:lnTo>
                      <a:pt x="1873" y="38"/>
                    </a:lnTo>
                    <a:lnTo>
                      <a:pt x="1875" y="39"/>
                    </a:lnTo>
                    <a:lnTo>
                      <a:pt x="1876" y="40"/>
                    </a:lnTo>
                    <a:lnTo>
                      <a:pt x="1877" y="41"/>
                    </a:lnTo>
                    <a:lnTo>
                      <a:pt x="1879" y="42"/>
                    </a:lnTo>
                    <a:lnTo>
                      <a:pt x="1881" y="43"/>
                    </a:lnTo>
                    <a:lnTo>
                      <a:pt x="1882" y="43"/>
                    </a:lnTo>
                    <a:lnTo>
                      <a:pt x="1884" y="44"/>
                    </a:lnTo>
                    <a:lnTo>
                      <a:pt x="1885" y="44"/>
                    </a:lnTo>
                    <a:lnTo>
                      <a:pt x="1887" y="45"/>
                    </a:lnTo>
                    <a:lnTo>
                      <a:pt x="1888" y="45"/>
                    </a:lnTo>
                    <a:lnTo>
                      <a:pt x="1890" y="46"/>
                    </a:lnTo>
                    <a:lnTo>
                      <a:pt x="1891" y="46"/>
                    </a:lnTo>
                    <a:lnTo>
                      <a:pt x="1893" y="46"/>
                    </a:lnTo>
                    <a:lnTo>
                      <a:pt x="1894" y="45"/>
                    </a:lnTo>
                    <a:lnTo>
                      <a:pt x="1896" y="45"/>
                    </a:lnTo>
                    <a:lnTo>
                      <a:pt x="1898" y="44"/>
                    </a:lnTo>
                    <a:lnTo>
                      <a:pt x="1899" y="44"/>
                    </a:lnTo>
                    <a:lnTo>
                      <a:pt x="1900" y="43"/>
                    </a:lnTo>
                    <a:lnTo>
                      <a:pt x="1902" y="42"/>
                    </a:lnTo>
                    <a:lnTo>
                      <a:pt x="1904" y="41"/>
                    </a:lnTo>
                    <a:lnTo>
                      <a:pt x="1905" y="40"/>
                    </a:lnTo>
                    <a:lnTo>
                      <a:pt x="1906" y="40"/>
                    </a:lnTo>
                    <a:lnTo>
                      <a:pt x="1908" y="38"/>
                    </a:lnTo>
                    <a:lnTo>
                      <a:pt x="1910" y="37"/>
                    </a:lnTo>
                    <a:lnTo>
                      <a:pt x="1911" y="36"/>
                    </a:lnTo>
                    <a:lnTo>
                      <a:pt x="1913" y="35"/>
                    </a:lnTo>
                    <a:lnTo>
                      <a:pt x="1914" y="34"/>
                    </a:lnTo>
                    <a:lnTo>
                      <a:pt x="1916" y="34"/>
                    </a:lnTo>
                    <a:lnTo>
                      <a:pt x="1917" y="33"/>
                    </a:lnTo>
                    <a:lnTo>
                      <a:pt x="1919" y="32"/>
                    </a:lnTo>
                    <a:lnTo>
                      <a:pt x="1920" y="31"/>
                    </a:lnTo>
                    <a:lnTo>
                      <a:pt x="1922" y="30"/>
                    </a:lnTo>
                    <a:lnTo>
                      <a:pt x="1923" y="30"/>
                    </a:lnTo>
                    <a:lnTo>
                      <a:pt x="1925" y="29"/>
                    </a:lnTo>
                    <a:lnTo>
                      <a:pt x="1926" y="29"/>
                    </a:lnTo>
                    <a:lnTo>
                      <a:pt x="1928" y="29"/>
                    </a:lnTo>
                    <a:lnTo>
                      <a:pt x="1929" y="28"/>
                    </a:lnTo>
                    <a:lnTo>
                      <a:pt x="1931" y="28"/>
                    </a:lnTo>
                    <a:lnTo>
                      <a:pt x="1933" y="28"/>
                    </a:lnTo>
                    <a:lnTo>
                      <a:pt x="1934" y="28"/>
                    </a:lnTo>
                    <a:lnTo>
                      <a:pt x="1935" y="28"/>
                    </a:lnTo>
                    <a:lnTo>
                      <a:pt x="1937" y="28"/>
                    </a:lnTo>
                    <a:lnTo>
                      <a:pt x="1939" y="29"/>
                    </a:lnTo>
                    <a:lnTo>
                      <a:pt x="1940" y="29"/>
                    </a:lnTo>
                    <a:lnTo>
                      <a:pt x="1942" y="29"/>
                    </a:lnTo>
                    <a:lnTo>
                      <a:pt x="1943" y="30"/>
                    </a:lnTo>
                    <a:lnTo>
                      <a:pt x="1944" y="30"/>
                    </a:lnTo>
                    <a:lnTo>
                      <a:pt x="1946" y="30"/>
                    </a:lnTo>
                    <a:lnTo>
                      <a:pt x="1948" y="31"/>
                    </a:lnTo>
                    <a:lnTo>
                      <a:pt x="1949" y="31"/>
                    </a:lnTo>
                    <a:lnTo>
                      <a:pt x="1951" y="32"/>
                    </a:lnTo>
                    <a:lnTo>
                      <a:pt x="1952" y="32"/>
                    </a:lnTo>
                    <a:lnTo>
                      <a:pt x="1954" y="33"/>
                    </a:lnTo>
                    <a:lnTo>
                      <a:pt x="1955" y="33"/>
                    </a:lnTo>
                    <a:lnTo>
                      <a:pt x="1957" y="33"/>
                    </a:lnTo>
                    <a:lnTo>
                      <a:pt x="1958" y="33"/>
                    </a:lnTo>
                    <a:lnTo>
                      <a:pt x="1960" y="34"/>
                    </a:lnTo>
                    <a:lnTo>
                      <a:pt x="1961" y="34"/>
                    </a:lnTo>
                    <a:lnTo>
                      <a:pt x="1963" y="34"/>
                    </a:lnTo>
                    <a:lnTo>
                      <a:pt x="1964" y="34"/>
                    </a:lnTo>
                    <a:lnTo>
                      <a:pt x="1966" y="34"/>
                    </a:lnTo>
                    <a:lnTo>
                      <a:pt x="1967" y="33"/>
                    </a:lnTo>
                    <a:lnTo>
                      <a:pt x="1969" y="33"/>
                    </a:lnTo>
                    <a:lnTo>
                      <a:pt x="1971" y="33"/>
                    </a:lnTo>
                    <a:lnTo>
                      <a:pt x="1972" y="33"/>
                    </a:lnTo>
                    <a:lnTo>
                      <a:pt x="1973" y="32"/>
                    </a:lnTo>
                    <a:lnTo>
                      <a:pt x="1975" y="32"/>
                    </a:lnTo>
                    <a:lnTo>
                      <a:pt x="1977" y="31"/>
                    </a:lnTo>
                    <a:lnTo>
                      <a:pt x="1978" y="31"/>
                    </a:lnTo>
                    <a:lnTo>
                      <a:pt x="1979" y="30"/>
                    </a:lnTo>
                    <a:lnTo>
                      <a:pt x="1981" y="30"/>
                    </a:lnTo>
                    <a:lnTo>
                      <a:pt x="1983" y="29"/>
                    </a:lnTo>
                    <a:lnTo>
                      <a:pt x="1984" y="29"/>
                    </a:lnTo>
                    <a:lnTo>
                      <a:pt x="1986" y="29"/>
                    </a:lnTo>
                    <a:lnTo>
                      <a:pt x="1987" y="28"/>
                    </a:lnTo>
                    <a:lnTo>
                      <a:pt x="1989" y="28"/>
                    </a:lnTo>
                    <a:lnTo>
                      <a:pt x="1990" y="28"/>
                    </a:lnTo>
                    <a:lnTo>
                      <a:pt x="1992" y="28"/>
                    </a:lnTo>
                    <a:lnTo>
                      <a:pt x="1993" y="28"/>
                    </a:lnTo>
                    <a:lnTo>
                      <a:pt x="1995" y="28"/>
                    </a:lnTo>
                    <a:lnTo>
                      <a:pt x="1996" y="28"/>
                    </a:lnTo>
                    <a:lnTo>
                      <a:pt x="1998" y="28"/>
                    </a:lnTo>
                    <a:lnTo>
                      <a:pt x="2000" y="28"/>
                    </a:lnTo>
                    <a:lnTo>
                      <a:pt x="2001" y="29"/>
                    </a:lnTo>
                    <a:lnTo>
                      <a:pt x="2002" y="29"/>
                    </a:lnTo>
                    <a:lnTo>
                      <a:pt x="2004" y="30"/>
                    </a:lnTo>
                    <a:lnTo>
                      <a:pt x="2006" y="30"/>
                    </a:lnTo>
                    <a:lnTo>
                      <a:pt x="2007" y="31"/>
                    </a:lnTo>
                    <a:lnTo>
                      <a:pt x="2008" y="32"/>
                    </a:lnTo>
                    <a:lnTo>
                      <a:pt x="2010" y="33"/>
                    </a:lnTo>
                    <a:lnTo>
                      <a:pt x="2011" y="34"/>
                    </a:lnTo>
                    <a:lnTo>
                      <a:pt x="2013" y="35"/>
                    </a:lnTo>
                    <a:lnTo>
                      <a:pt x="2015" y="36"/>
                    </a:lnTo>
                    <a:lnTo>
                      <a:pt x="2016" y="36"/>
                    </a:lnTo>
                    <a:lnTo>
                      <a:pt x="2017" y="37"/>
                    </a:lnTo>
                    <a:lnTo>
                      <a:pt x="2019" y="38"/>
                    </a:lnTo>
                    <a:lnTo>
                      <a:pt x="2021" y="39"/>
                    </a:lnTo>
                    <a:lnTo>
                      <a:pt x="2022" y="40"/>
                    </a:lnTo>
                    <a:lnTo>
                      <a:pt x="2024" y="41"/>
                    </a:lnTo>
                    <a:lnTo>
                      <a:pt x="2025" y="41"/>
                    </a:lnTo>
                    <a:lnTo>
                      <a:pt x="2027" y="42"/>
                    </a:lnTo>
                    <a:lnTo>
                      <a:pt x="2028" y="42"/>
                    </a:lnTo>
                    <a:lnTo>
                      <a:pt x="2030" y="43"/>
                    </a:lnTo>
                    <a:lnTo>
                      <a:pt x="2031" y="43"/>
                    </a:lnTo>
                    <a:lnTo>
                      <a:pt x="2033" y="43"/>
                    </a:lnTo>
                    <a:lnTo>
                      <a:pt x="2034" y="44"/>
                    </a:lnTo>
                    <a:lnTo>
                      <a:pt x="2036" y="44"/>
                    </a:lnTo>
                    <a:lnTo>
                      <a:pt x="2037" y="44"/>
                    </a:lnTo>
                    <a:lnTo>
                      <a:pt x="2039" y="44"/>
                    </a:lnTo>
                    <a:lnTo>
                      <a:pt x="2040" y="44"/>
                    </a:lnTo>
                    <a:lnTo>
                      <a:pt x="2042" y="43"/>
                    </a:lnTo>
                    <a:lnTo>
                      <a:pt x="2044" y="43"/>
                    </a:lnTo>
                    <a:lnTo>
                      <a:pt x="2045" y="43"/>
                    </a:lnTo>
                    <a:lnTo>
                      <a:pt x="2046" y="43"/>
                    </a:lnTo>
                    <a:lnTo>
                      <a:pt x="2048" y="42"/>
                    </a:lnTo>
                    <a:lnTo>
                      <a:pt x="2050" y="42"/>
                    </a:lnTo>
                    <a:lnTo>
                      <a:pt x="2051" y="42"/>
                    </a:lnTo>
                    <a:lnTo>
                      <a:pt x="2053" y="41"/>
                    </a:lnTo>
                    <a:lnTo>
                      <a:pt x="2054" y="41"/>
                    </a:lnTo>
                    <a:lnTo>
                      <a:pt x="2056" y="41"/>
                    </a:lnTo>
                    <a:lnTo>
                      <a:pt x="2057" y="40"/>
                    </a:lnTo>
                    <a:lnTo>
                      <a:pt x="2059" y="40"/>
                    </a:lnTo>
                    <a:lnTo>
                      <a:pt x="2060" y="40"/>
                    </a:lnTo>
                    <a:lnTo>
                      <a:pt x="2062" y="40"/>
                    </a:lnTo>
                    <a:lnTo>
                      <a:pt x="2063" y="39"/>
                    </a:lnTo>
                    <a:lnTo>
                      <a:pt x="2065" y="39"/>
                    </a:lnTo>
                    <a:lnTo>
                      <a:pt x="2066" y="39"/>
                    </a:lnTo>
                    <a:lnTo>
                      <a:pt x="2068" y="38"/>
                    </a:lnTo>
                    <a:lnTo>
                      <a:pt x="2069" y="38"/>
                    </a:lnTo>
                    <a:lnTo>
                      <a:pt x="2071" y="38"/>
                    </a:lnTo>
                    <a:lnTo>
                      <a:pt x="2073" y="38"/>
                    </a:lnTo>
                    <a:lnTo>
                      <a:pt x="2074" y="38"/>
                    </a:lnTo>
                    <a:lnTo>
                      <a:pt x="2075" y="38"/>
                    </a:lnTo>
                    <a:lnTo>
                      <a:pt x="2077" y="38"/>
                    </a:lnTo>
                    <a:lnTo>
                      <a:pt x="2078" y="38"/>
                    </a:lnTo>
                    <a:lnTo>
                      <a:pt x="2080" y="37"/>
                    </a:lnTo>
                    <a:lnTo>
                      <a:pt x="2081" y="37"/>
                    </a:lnTo>
                    <a:lnTo>
                      <a:pt x="2083" y="37"/>
                    </a:lnTo>
                    <a:lnTo>
                      <a:pt x="2084" y="37"/>
                    </a:lnTo>
                    <a:lnTo>
                      <a:pt x="2086" y="36"/>
                    </a:lnTo>
                    <a:lnTo>
                      <a:pt x="2088" y="36"/>
                    </a:lnTo>
                    <a:lnTo>
                      <a:pt x="2089" y="36"/>
                    </a:lnTo>
                    <a:lnTo>
                      <a:pt x="2090" y="35"/>
                    </a:lnTo>
                    <a:lnTo>
                      <a:pt x="2092" y="35"/>
                    </a:lnTo>
                    <a:lnTo>
                      <a:pt x="2094" y="34"/>
                    </a:lnTo>
                    <a:lnTo>
                      <a:pt x="2095" y="34"/>
                    </a:lnTo>
                    <a:lnTo>
                      <a:pt x="2097" y="33"/>
                    </a:lnTo>
                    <a:lnTo>
                      <a:pt x="2098" y="32"/>
                    </a:lnTo>
                    <a:lnTo>
                      <a:pt x="2100" y="31"/>
                    </a:lnTo>
                    <a:lnTo>
                      <a:pt x="2101" y="31"/>
                    </a:lnTo>
                    <a:lnTo>
                      <a:pt x="2103" y="30"/>
                    </a:lnTo>
                    <a:lnTo>
                      <a:pt x="2104" y="29"/>
                    </a:lnTo>
                    <a:lnTo>
                      <a:pt x="2106" y="29"/>
                    </a:lnTo>
                    <a:lnTo>
                      <a:pt x="2107" y="28"/>
                    </a:lnTo>
                    <a:lnTo>
                      <a:pt x="2109" y="27"/>
                    </a:lnTo>
                    <a:lnTo>
                      <a:pt x="2110" y="27"/>
                    </a:lnTo>
                    <a:lnTo>
                      <a:pt x="2112" y="26"/>
                    </a:lnTo>
                    <a:lnTo>
                      <a:pt x="2113" y="25"/>
                    </a:lnTo>
                    <a:lnTo>
                      <a:pt x="2115" y="25"/>
                    </a:lnTo>
                    <a:lnTo>
                      <a:pt x="2117" y="25"/>
                    </a:lnTo>
                    <a:lnTo>
                      <a:pt x="2118" y="24"/>
                    </a:lnTo>
                    <a:lnTo>
                      <a:pt x="2119" y="24"/>
                    </a:lnTo>
                    <a:lnTo>
                      <a:pt x="2121" y="24"/>
                    </a:lnTo>
                    <a:lnTo>
                      <a:pt x="2123" y="24"/>
                    </a:lnTo>
                    <a:lnTo>
                      <a:pt x="2124" y="24"/>
                    </a:lnTo>
                    <a:lnTo>
                      <a:pt x="2126" y="24"/>
                    </a:lnTo>
                    <a:lnTo>
                      <a:pt x="2127" y="24"/>
                    </a:lnTo>
                    <a:lnTo>
                      <a:pt x="2129" y="24"/>
                    </a:lnTo>
                    <a:lnTo>
                      <a:pt x="2130" y="24"/>
                    </a:lnTo>
                    <a:lnTo>
                      <a:pt x="2132" y="25"/>
                    </a:lnTo>
                    <a:lnTo>
                      <a:pt x="2133" y="25"/>
                    </a:lnTo>
                    <a:lnTo>
                      <a:pt x="2135" y="25"/>
                    </a:lnTo>
                    <a:lnTo>
                      <a:pt x="2136" y="26"/>
                    </a:lnTo>
                    <a:lnTo>
                      <a:pt x="2138" y="27"/>
                    </a:lnTo>
                    <a:lnTo>
                      <a:pt x="2139" y="27"/>
                    </a:lnTo>
                    <a:lnTo>
                      <a:pt x="2141" y="27"/>
                    </a:lnTo>
                    <a:lnTo>
                      <a:pt x="2142" y="28"/>
                    </a:lnTo>
                    <a:lnTo>
                      <a:pt x="2144" y="28"/>
                    </a:lnTo>
                    <a:lnTo>
                      <a:pt x="2145" y="29"/>
                    </a:lnTo>
                    <a:lnTo>
                      <a:pt x="2147" y="29"/>
                    </a:lnTo>
                    <a:lnTo>
                      <a:pt x="2148" y="29"/>
                    </a:lnTo>
                    <a:lnTo>
                      <a:pt x="2150" y="29"/>
                    </a:lnTo>
                    <a:lnTo>
                      <a:pt x="2151" y="30"/>
                    </a:lnTo>
                    <a:lnTo>
                      <a:pt x="2153" y="30"/>
                    </a:lnTo>
                    <a:lnTo>
                      <a:pt x="2155" y="30"/>
                    </a:lnTo>
                    <a:lnTo>
                      <a:pt x="2156" y="30"/>
                    </a:lnTo>
                    <a:lnTo>
                      <a:pt x="2157" y="30"/>
                    </a:lnTo>
                    <a:lnTo>
                      <a:pt x="2159" y="30"/>
                    </a:lnTo>
                    <a:lnTo>
                      <a:pt x="2161" y="30"/>
                    </a:lnTo>
                    <a:lnTo>
                      <a:pt x="2162" y="29"/>
                    </a:lnTo>
                    <a:lnTo>
                      <a:pt x="2163" y="29"/>
                    </a:lnTo>
                    <a:lnTo>
                      <a:pt x="2165" y="29"/>
                    </a:lnTo>
                    <a:lnTo>
                      <a:pt x="2167" y="29"/>
                    </a:lnTo>
                    <a:lnTo>
                      <a:pt x="2168" y="28"/>
                    </a:lnTo>
                    <a:lnTo>
                      <a:pt x="2170" y="28"/>
                    </a:lnTo>
                    <a:lnTo>
                      <a:pt x="2171" y="28"/>
                    </a:lnTo>
                    <a:lnTo>
                      <a:pt x="2173" y="27"/>
                    </a:lnTo>
                    <a:lnTo>
                      <a:pt x="2174" y="27"/>
                    </a:lnTo>
                    <a:lnTo>
                      <a:pt x="2176" y="27"/>
                    </a:lnTo>
                    <a:lnTo>
                      <a:pt x="2177" y="27"/>
                    </a:lnTo>
                    <a:lnTo>
                      <a:pt x="2179" y="26"/>
                    </a:lnTo>
                    <a:lnTo>
                      <a:pt x="2180" y="26"/>
                    </a:lnTo>
                    <a:lnTo>
                      <a:pt x="2182" y="26"/>
                    </a:lnTo>
                    <a:lnTo>
                      <a:pt x="2183" y="26"/>
                    </a:lnTo>
                    <a:lnTo>
                      <a:pt x="2185" y="25"/>
                    </a:lnTo>
                    <a:lnTo>
                      <a:pt x="2186" y="25"/>
                    </a:lnTo>
                    <a:lnTo>
                      <a:pt x="2188" y="26"/>
                    </a:lnTo>
                    <a:lnTo>
                      <a:pt x="2190" y="26"/>
                    </a:lnTo>
                    <a:lnTo>
                      <a:pt x="2191" y="26"/>
                    </a:lnTo>
                    <a:lnTo>
                      <a:pt x="2192" y="26"/>
                    </a:lnTo>
                    <a:lnTo>
                      <a:pt x="2194" y="26"/>
                    </a:lnTo>
                    <a:lnTo>
                      <a:pt x="2196" y="27"/>
                    </a:lnTo>
                    <a:lnTo>
                      <a:pt x="2197" y="27"/>
                    </a:lnTo>
                    <a:lnTo>
                      <a:pt x="2199" y="27"/>
                    </a:lnTo>
                    <a:lnTo>
                      <a:pt x="2200" y="28"/>
                    </a:lnTo>
                    <a:lnTo>
                      <a:pt x="2202" y="28"/>
                    </a:lnTo>
                    <a:lnTo>
                      <a:pt x="2203" y="28"/>
                    </a:lnTo>
                    <a:lnTo>
                      <a:pt x="2205" y="28"/>
                    </a:lnTo>
                    <a:lnTo>
                      <a:pt x="2206" y="29"/>
                    </a:lnTo>
                    <a:lnTo>
                      <a:pt x="2208" y="29"/>
                    </a:lnTo>
                    <a:lnTo>
                      <a:pt x="2209" y="29"/>
                    </a:lnTo>
                    <a:lnTo>
                      <a:pt x="2211" y="29"/>
                    </a:lnTo>
                    <a:lnTo>
                      <a:pt x="2212" y="29"/>
                    </a:lnTo>
                    <a:lnTo>
                      <a:pt x="2214" y="29"/>
                    </a:lnTo>
                    <a:lnTo>
                      <a:pt x="2215" y="29"/>
                    </a:lnTo>
                    <a:lnTo>
                      <a:pt x="2217" y="29"/>
                    </a:lnTo>
                    <a:lnTo>
                      <a:pt x="2218" y="29"/>
                    </a:lnTo>
                    <a:lnTo>
                      <a:pt x="2220" y="28"/>
                    </a:lnTo>
                    <a:lnTo>
                      <a:pt x="2221" y="28"/>
                    </a:lnTo>
                    <a:lnTo>
                      <a:pt x="2223" y="27"/>
                    </a:lnTo>
                    <a:lnTo>
                      <a:pt x="2224" y="27"/>
                    </a:lnTo>
                    <a:lnTo>
                      <a:pt x="2226" y="26"/>
                    </a:lnTo>
                    <a:lnTo>
                      <a:pt x="2228" y="25"/>
                    </a:lnTo>
                    <a:lnTo>
                      <a:pt x="2229" y="25"/>
                    </a:lnTo>
                    <a:lnTo>
                      <a:pt x="2230" y="24"/>
                    </a:lnTo>
                    <a:lnTo>
                      <a:pt x="2232" y="23"/>
                    </a:lnTo>
                    <a:lnTo>
                      <a:pt x="2234" y="22"/>
                    </a:lnTo>
                    <a:lnTo>
                      <a:pt x="2235" y="22"/>
                    </a:lnTo>
                    <a:lnTo>
                      <a:pt x="2236" y="21"/>
                    </a:lnTo>
                    <a:lnTo>
                      <a:pt x="2238" y="20"/>
                    </a:lnTo>
                    <a:lnTo>
                      <a:pt x="2240" y="19"/>
                    </a:lnTo>
                    <a:lnTo>
                      <a:pt x="2241" y="18"/>
                    </a:lnTo>
                    <a:lnTo>
                      <a:pt x="2243" y="17"/>
                    </a:lnTo>
                    <a:lnTo>
                      <a:pt x="2244" y="17"/>
                    </a:lnTo>
                    <a:lnTo>
                      <a:pt x="2246" y="16"/>
                    </a:lnTo>
                    <a:lnTo>
                      <a:pt x="2247" y="15"/>
                    </a:lnTo>
                    <a:lnTo>
                      <a:pt x="2249" y="15"/>
                    </a:lnTo>
                    <a:lnTo>
                      <a:pt x="2250" y="15"/>
                    </a:lnTo>
                    <a:lnTo>
                      <a:pt x="2252" y="14"/>
                    </a:lnTo>
                    <a:lnTo>
                      <a:pt x="2253" y="14"/>
                    </a:lnTo>
                    <a:lnTo>
                      <a:pt x="2255" y="13"/>
                    </a:lnTo>
                    <a:lnTo>
                      <a:pt x="2257" y="13"/>
                    </a:lnTo>
                    <a:lnTo>
                      <a:pt x="2258" y="13"/>
                    </a:lnTo>
                    <a:lnTo>
                      <a:pt x="2259" y="13"/>
                    </a:lnTo>
                    <a:lnTo>
                      <a:pt x="2261" y="13"/>
                    </a:lnTo>
                    <a:lnTo>
                      <a:pt x="2263" y="13"/>
                    </a:lnTo>
                    <a:lnTo>
                      <a:pt x="2264" y="13"/>
                    </a:lnTo>
                    <a:lnTo>
                      <a:pt x="2265" y="13"/>
                    </a:lnTo>
                    <a:lnTo>
                      <a:pt x="2267" y="14"/>
                    </a:lnTo>
                    <a:lnTo>
                      <a:pt x="2269" y="14"/>
                    </a:lnTo>
                    <a:lnTo>
                      <a:pt x="2270" y="14"/>
                    </a:lnTo>
                    <a:lnTo>
                      <a:pt x="2272" y="14"/>
                    </a:lnTo>
                    <a:lnTo>
                      <a:pt x="2273" y="15"/>
                    </a:lnTo>
                    <a:lnTo>
                      <a:pt x="2275" y="15"/>
                    </a:lnTo>
                    <a:lnTo>
                      <a:pt x="2276" y="15"/>
                    </a:lnTo>
                    <a:lnTo>
                      <a:pt x="2278" y="15"/>
                    </a:lnTo>
                    <a:lnTo>
                      <a:pt x="2279" y="15"/>
                    </a:lnTo>
                    <a:lnTo>
                      <a:pt x="2281" y="15"/>
                    </a:lnTo>
                    <a:lnTo>
                      <a:pt x="2282" y="15"/>
                    </a:lnTo>
                    <a:lnTo>
                      <a:pt x="2284" y="15"/>
                    </a:lnTo>
                    <a:lnTo>
                      <a:pt x="2285" y="15"/>
                    </a:lnTo>
                    <a:lnTo>
                      <a:pt x="2287" y="15"/>
                    </a:lnTo>
                    <a:lnTo>
                      <a:pt x="2288" y="15"/>
                    </a:lnTo>
                    <a:lnTo>
                      <a:pt x="2290" y="14"/>
                    </a:lnTo>
                    <a:lnTo>
                      <a:pt x="2291" y="14"/>
                    </a:lnTo>
                    <a:lnTo>
                      <a:pt x="2293" y="14"/>
                    </a:lnTo>
                    <a:lnTo>
                      <a:pt x="2294" y="13"/>
                    </a:lnTo>
                    <a:lnTo>
                      <a:pt x="2296" y="13"/>
                    </a:lnTo>
                    <a:lnTo>
                      <a:pt x="2297" y="12"/>
                    </a:lnTo>
                    <a:lnTo>
                      <a:pt x="2299" y="12"/>
                    </a:lnTo>
                    <a:lnTo>
                      <a:pt x="2301" y="11"/>
                    </a:lnTo>
                    <a:lnTo>
                      <a:pt x="2302" y="11"/>
                    </a:lnTo>
                    <a:lnTo>
                      <a:pt x="2303" y="10"/>
                    </a:lnTo>
                    <a:lnTo>
                      <a:pt x="2305" y="10"/>
                    </a:lnTo>
                    <a:lnTo>
                      <a:pt x="2307" y="10"/>
                    </a:lnTo>
                    <a:lnTo>
                      <a:pt x="2308" y="9"/>
                    </a:lnTo>
                    <a:lnTo>
                      <a:pt x="2310" y="9"/>
                    </a:lnTo>
                    <a:lnTo>
                      <a:pt x="2311" y="9"/>
                    </a:lnTo>
                    <a:lnTo>
                      <a:pt x="2313" y="8"/>
                    </a:lnTo>
                    <a:lnTo>
                      <a:pt x="2314" y="8"/>
                    </a:lnTo>
                    <a:lnTo>
                      <a:pt x="2316" y="8"/>
                    </a:lnTo>
                    <a:lnTo>
                      <a:pt x="2317" y="8"/>
                    </a:lnTo>
                    <a:lnTo>
                      <a:pt x="2319" y="8"/>
                    </a:lnTo>
                    <a:lnTo>
                      <a:pt x="2320" y="8"/>
                    </a:lnTo>
                    <a:lnTo>
                      <a:pt x="2322" y="8"/>
                    </a:lnTo>
                    <a:lnTo>
                      <a:pt x="2323" y="8"/>
                    </a:lnTo>
                    <a:lnTo>
                      <a:pt x="2325" y="9"/>
                    </a:lnTo>
                    <a:lnTo>
                      <a:pt x="2326" y="9"/>
                    </a:lnTo>
                    <a:lnTo>
                      <a:pt x="2328" y="9"/>
                    </a:lnTo>
                    <a:lnTo>
                      <a:pt x="2330" y="10"/>
                    </a:lnTo>
                    <a:lnTo>
                      <a:pt x="2331" y="10"/>
                    </a:lnTo>
                    <a:lnTo>
                      <a:pt x="2332" y="10"/>
                    </a:lnTo>
                    <a:lnTo>
                      <a:pt x="2334" y="11"/>
                    </a:lnTo>
                    <a:lnTo>
                      <a:pt x="2336" y="11"/>
                    </a:lnTo>
                    <a:lnTo>
                      <a:pt x="2337" y="12"/>
                    </a:lnTo>
                    <a:lnTo>
                      <a:pt x="2338" y="12"/>
                    </a:lnTo>
                    <a:lnTo>
                      <a:pt x="2340" y="12"/>
                    </a:lnTo>
                    <a:lnTo>
                      <a:pt x="2342" y="13"/>
                    </a:lnTo>
                    <a:lnTo>
                      <a:pt x="2343" y="13"/>
                    </a:lnTo>
                    <a:lnTo>
                      <a:pt x="2345" y="14"/>
                    </a:lnTo>
                    <a:lnTo>
                      <a:pt x="2346" y="14"/>
                    </a:lnTo>
                    <a:lnTo>
                      <a:pt x="2348" y="15"/>
                    </a:lnTo>
                    <a:lnTo>
                      <a:pt x="2349" y="15"/>
                    </a:lnTo>
                    <a:lnTo>
                      <a:pt x="2351" y="15"/>
                    </a:lnTo>
                    <a:lnTo>
                      <a:pt x="2352" y="16"/>
                    </a:lnTo>
                    <a:lnTo>
                      <a:pt x="2354" y="16"/>
                    </a:lnTo>
                    <a:lnTo>
                      <a:pt x="2355" y="16"/>
                    </a:lnTo>
                    <a:lnTo>
                      <a:pt x="2357" y="16"/>
                    </a:lnTo>
                    <a:lnTo>
                      <a:pt x="2358" y="17"/>
                    </a:lnTo>
                    <a:lnTo>
                      <a:pt x="2360" y="17"/>
                    </a:lnTo>
                    <a:lnTo>
                      <a:pt x="2361" y="17"/>
                    </a:lnTo>
                    <a:lnTo>
                      <a:pt x="2363" y="17"/>
                    </a:lnTo>
                    <a:lnTo>
                      <a:pt x="2364" y="17"/>
                    </a:lnTo>
                    <a:lnTo>
                      <a:pt x="2366" y="17"/>
                    </a:lnTo>
                    <a:lnTo>
                      <a:pt x="2367" y="17"/>
                    </a:lnTo>
                    <a:lnTo>
                      <a:pt x="2369" y="18"/>
                    </a:lnTo>
                    <a:lnTo>
                      <a:pt x="2370" y="18"/>
                    </a:lnTo>
                    <a:lnTo>
                      <a:pt x="2372" y="18"/>
                    </a:lnTo>
                    <a:lnTo>
                      <a:pt x="2374" y="18"/>
                    </a:lnTo>
                    <a:lnTo>
                      <a:pt x="2375" y="18"/>
                    </a:lnTo>
                    <a:lnTo>
                      <a:pt x="2376" y="18"/>
                    </a:lnTo>
                    <a:lnTo>
                      <a:pt x="2378" y="18"/>
                    </a:lnTo>
                    <a:lnTo>
                      <a:pt x="2380" y="18"/>
                    </a:lnTo>
                    <a:lnTo>
                      <a:pt x="2381" y="19"/>
                    </a:lnTo>
                    <a:lnTo>
                      <a:pt x="2383" y="19"/>
                    </a:lnTo>
                    <a:lnTo>
                      <a:pt x="2384" y="19"/>
                    </a:lnTo>
                    <a:lnTo>
                      <a:pt x="2386" y="19"/>
                    </a:lnTo>
                    <a:lnTo>
                      <a:pt x="2387" y="19"/>
                    </a:lnTo>
                    <a:lnTo>
                      <a:pt x="2389" y="19"/>
                    </a:lnTo>
                    <a:lnTo>
                      <a:pt x="2390" y="19"/>
                    </a:lnTo>
                    <a:lnTo>
                      <a:pt x="2392" y="19"/>
                    </a:lnTo>
                    <a:lnTo>
                      <a:pt x="2393" y="19"/>
                    </a:lnTo>
                    <a:lnTo>
                      <a:pt x="2395" y="19"/>
                    </a:lnTo>
                    <a:lnTo>
                      <a:pt x="2396" y="19"/>
                    </a:lnTo>
                    <a:lnTo>
                      <a:pt x="2398" y="19"/>
                    </a:lnTo>
                    <a:lnTo>
                      <a:pt x="2399" y="19"/>
                    </a:lnTo>
                    <a:lnTo>
                      <a:pt x="2401" y="19"/>
                    </a:lnTo>
                    <a:lnTo>
                      <a:pt x="2403" y="19"/>
                    </a:lnTo>
                    <a:lnTo>
                      <a:pt x="2404" y="19"/>
                    </a:lnTo>
                    <a:lnTo>
                      <a:pt x="2405" y="19"/>
                    </a:lnTo>
                    <a:lnTo>
                      <a:pt x="2407" y="19"/>
                    </a:lnTo>
                    <a:lnTo>
                      <a:pt x="2409" y="19"/>
                    </a:lnTo>
                    <a:lnTo>
                      <a:pt x="2410" y="19"/>
                    </a:lnTo>
                    <a:lnTo>
                      <a:pt x="2412" y="19"/>
                    </a:lnTo>
                    <a:lnTo>
                      <a:pt x="2413" y="19"/>
                    </a:lnTo>
                    <a:lnTo>
                      <a:pt x="2415" y="19"/>
                    </a:lnTo>
                    <a:lnTo>
                      <a:pt x="2416" y="19"/>
                    </a:lnTo>
                    <a:lnTo>
                      <a:pt x="2418" y="20"/>
                    </a:lnTo>
                    <a:lnTo>
                      <a:pt x="2419" y="20"/>
                    </a:lnTo>
                    <a:lnTo>
                      <a:pt x="2421" y="21"/>
                    </a:lnTo>
                    <a:lnTo>
                      <a:pt x="2422" y="21"/>
                    </a:lnTo>
                    <a:lnTo>
                      <a:pt x="2424" y="21"/>
                    </a:lnTo>
                    <a:lnTo>
                      <a:pt x="2425" y="22"/>
                    </a:lnTo>
                    <a:lnTo>
                      <a:pt x="2427" y="22"/>
                    </a:lnTo>
                    <a:lnTo>
                      <a:pt x="2428" y="23"/>
                    </a:lnTo>
                    <a:lnTo>
                      <a:pt x="2430" y="23"/>
                    </a:lnTo>
                    <a:lnTo>
                      <a:pt x="2431" y="24"/>
                    </a:lnTo>
                    <a:lnTo>
                      <a:pt x="2433" y="24"/>
                    </a:lnTo>
                    <a:lnTo>
                      <a:pt x="2434" y="25"/>
                    </a:lnTo>
                    <a:lnTo>
                      <a:pt x="2436" y="26"/>
                    </a:lnTo>
                    <a:lnTo>
                      <a:pt x="2437" y="27"/>
                    </a:lnTo>
                    <a:lnTo>
                      <a:pt x="2439" y="28"/>
                    </a:lnTo>
                    <a:lnTo>
                      <a:pt x="2440" y="28"/>
                    </a:lnTo>
                    <a:lnTo>
                      <a:pt x="2442" y="29"/>
                    </a:lnTo>
                    <a:lnTo>
                      <a:pt x="2443" y="30"/>
                    </a:lnTo>
                    <a:lnTo>
                      <a:pt x="2445" y="30"/>
                    </a:lnTo>
                    <a:lnTo>
                      <a:pt x="2447" y="31"/>
                    </a:lnTo>
                    <a:lnTo>
                      <a:pt x="2448" y="32"/>
                    </a:lnTo>
                    <a:lnTo>
                      <a:pt x="2449" y="32"/>
                    </a:lnTo>
                    <a:lnTo>
                      <a:pt x="2451" y="33"/>
                    </a:lnTo>
                    <a:lnTo>
                      <a:pt x="2453" y="33"/>
                    </a:lnTo>
                    <a:lnTo>
                      <a:pt x="2454" y="34"/>
                    </a:lnTo>
                    <a:lnTo>
                      <a:pt x="2456" y="34"/>
                    </a:lnTo>
                    <a:lnTo>
                      <a:pt x="2457" y="35"/>
                    </a:lnTo>
                    <a:lnTo>
                      <a:pt x="2459" y="35"/>
                    </a:lnTo>
                    <a:lnTo>
                      <a:pt x="2460" y="36"/>
                    </a:lnTo>
                    <a:lnTo>
                      <a:pt x="2462" y="36"/>
                    </a:lnTo>
                    <a:lnTo>
                      <a:pt x="2463" y="36"/>
                    </a:lnTo>
                    <a:lnTo>
                      <a:pt x="2465" y="37"/>
                    </a:lnTo>
                    <a:lnTo>
                      <a:pt x="2466" y="37"/>
                    </a:lnTo>
                    <a:lnTo>
                      <a:pt x="2468" y="37"/>
                    </a:lnTo>
                    <a:lnTo>
                      <a:pt x="2469" y="38"/>
                    </a:lnTo>
                    <a:lnTo>
                      <a:pt x="2471" y="38"/>
                    </a:lnTo>
                    <a:lnTo>
                      <a:pt x="2472" y="38"/>
                    </a:lnTo>
                    <a:lnTo>
                      <a:pt x="2474" y="39"/>
                    </a:lnTo>
                    <a:lnTo>
                      <a:pt x="2476" y="39"/>
                    </a:lnTo>
                    <a:lnTo>
                      <a:pt x="2477" y="40"/>
                    </a:lnTo>
                    <a:lnTo>
                      <a:pt x="2478" y="40"/>
                    </a:lnTo>
                    <a:lnTo>
                      <a:pt x="2480" y="41"/>
                    </a:lnTo>
                    <a:lnTo>
                      <a:pt x="2482" y="41"/>
                    </a:lnTo>
                    <a:lnTo>
                      <a:pt x="2483" y="42"/>
                    </a:lnTo>
                    <a:lnTo>
                      <a:pt x="2485" y="43"/>
                    </a:lnTo>
                    <a:lnTo>
                      <a:pt x="2486" y="43"/>
                    </a:lnTo>
                    <a:lnTo>
                      <a:pt x="2488" y="44"/>
                    </a:lnTo>
                    <a:lnTo>
                      <a:pt x="2489" y="45"/>
                    </a:lnTo>
                    <a:lnTo>
                      <a:pt x="2491" y="46"/>
                    </a:lnTo>
                    <a:lnTo>
                      <a:pt x="2492" y="47"/>
                    </a:lnTo>
                    <a:lnTo>
                      <a:pt x="2494" y="47"/>
                    </a:lnTo>
                    <a:lnTo>
                      <a:pt x="2495" y="48"/>
                    </a:lnTo>
                    <a:lnTo>
                      <a:pt x="2497" y="49"/>
                    </a:lnTo>
                    <a:lnTo>
                      <a:pt x="2498" y="50"/>
                    </a:lnTo>
                    <a:lnTo>
                      <a:pt x="2500" y="51"/>
                    </a:lnTo>
                    <a:lnTo>
                      <a:pt x="2501" y="52"/>
                    </a:lnTo>
                    <a:lnTo>
                      <a:pt x="2503" y="52"/>
                    </a:lnTo>
                    <a:lnTo>
                      <a:pt x="2504" y="53"/>
                    </a:lnTo>
                    <a:lnTo>
                      <a:pt x="2506" y="54"/>
                    </a:lnTo>
                    <a:lnTo>
                      <a:pt x="2507" y="54"/>
                    </a:lnTo>
                    <a:lnTo>
                      <a:pt x="2509" y="54"/>
                    </a:lnTo>
                    <a:lnTo>
                      <a:pt x="2510" y="55"/>
                    </a:lnTo>
                    <a:lnTo>
                      <a:pt x="2512" y="55"/>
                    </a:lnTo>
                    <a:lnTo>
                      <a:pt x="2514" y="55"/>
                    </a:lnTo>
                    <a:lnTo>
                      <a:pt x="2515" y="56"/>
                    </a:lnTo>
                    <a:lnTo>
                      <a:pt x="2516" y="56"/>
                    </a:lnTo>
                    <a:lnTo>
                      <a:pt x="2518" y="56"/>
                    </a:lnTo>
                    <a:lnTo>
                      <a:pt x="2520" y="56"/>
                    </a:lnTo>
                    <a:lnTo>
                      <a:pt x="2521" y="56"/>
                    </a:lnTo>
                    <a:lnTo>
                      <a:pt x="2522" y="55"/>
                    </a:lnTo>
                    <a:lnTo>
                      <a:pt x="2524" y="55"/>
                    </a:lnTo>
                    <a:lnTo>
                      <a:pt x="2526" y="55"/>
                    </a:lnTo>
                    <a:lnTo>
                      <a:pt x="2527" y="55"/>
                    </a:lnTo>
                    <a:lnTo>
                      <a:pt x="2529" y="54"/>
                    </a:lnTo>
                    <a:lnTo>
                      <a:pt x="2530" y="54"/>
                    </a:lnTo>
                    <a:lnTo>
                      <a:pt x="2532" y="54"/>
                    </a:lnTo>
                    <a:lnTo>
                      <a:pt x="2533" y="53"/>
                    </a:lnTo>
                    <a:lnTo>
                      <a:pt x="2535" y="53"/>
                    </a:lnTo>
                    <a:lnTo>
                      <a:pt x="2536" y="53"/>
                    </a:lnTo>
                    <a:lnTo>
                      <a:pt x="2538" y="52"/>
                    </a:lnTo>
                    <a:lnTo>
                      <a:pt x="2539" y="52"/>
                    </a:lnTo>
                    <a:lnTo>
                      <a:pt x="2541" y="52"/>
                    </a:lnTo>
                    <a:lnTo>
                      <a:pt x="2542" y="51"/>
                    </a:lnTo>
                    <a:lnTo>
                      <a:pt x="2544" y="51"/>
                    </a:lnTo>
                    <a:lnTo>
                      <a:pt x="2545" y="51"/>
                    </a:lnTo>
                    <a:lnTo>
                      <a:pt x="2547" y="51"/>
                    </a:lnTo>
                    <a:lnTo>
                      <a:pt x="2549" y="51"/>
                    </a:lnTo>
                    <a:lnTo>
                      <a:pt x="2550" y="51"/>
                    </a:lnTo>
                    <a:lnTo>
                      <a:pt x="2551" y="51"/>
                    </a:lnTo>
                    <a:lnTo>
                      <a:pt x="2553" y="51"/>
                    </a:lnTo>
                    <a:lnTo>
                      <a:pt x="2555" y="51"/>
                    </a:lnTo>
                    <a:lnTo>
                      <a:pt x="2556" y="51"/>
                    </a:lnTo>
                    <a:lnTo>
                      <a:pt x="2558" y="51"/>
                    </a:lnTo>
                    <a:lnTo>
                      <a:pt x="2559" y="51"/>
                    </a:lnTo>
                    <a:lnTo>
                      <a:pt x="2561" y="52"/>
                    </a:lnTo>
                    <a:lnTo>
                      <a:pt x="2562" y="52"/>
                    </a:lnTo>
                    <a:lnTo>
                      <a:pt x="2564" y="52"/>
                    </a:lnTo>
                    <a:lnTo>
                      <a:pt x="2565" y="52"/>
                    </a:lnTo>
                    <a:lnTo>
                      <a:pt x="2567" y="52"/>
                    </a:lnTo>
                    <a:lnTo>
                      <a:pt x="2568" y="52"/>
                    </a:lnTo>
                    <a:lnTo>
                      <a:pt x="2570" y="53"/>
                    </a:lnTo>
                    <a:lnTo>
                      <a:pt x="2571" y="53"/>
                    </a:lnTo>
                    <a:lnTo>
                      <a:pt x="2573" y="53"/>
                    </a:lnTo>
                    <a:lnTo>
                      <a:pt x="2574" y="53"/>
                    </a:lnTo>
                    <a:lnTo>
                      <a:pt x="2576" y="53"/>
                    </a:lnTo>
                    <a:lnTo>
                      <a:pt x="2577" y="53"/>
                    </a:lnTo>
                    <a:lnTo>
                      <a:pt x="2579" y="53"/>
                    </a:lnTo>
                    <a:lnTo>
                      <a:pt x="2580" y="53"/>
                    </a:lnTo>
                    <a:lnTo>
                      <a:pt x="2582" y="53"/>
                    </a:lnTo>
                    <a:lnTo>
                      <a:pt x="2583" y="53"/>
                    </a:lnTo>
                    <a:lnTo>
                      <a:pt x="2585" y="52"/>
                    </a:lnTo>
                    <a:lnTo>
                      <a:pt x="2587" y="52"/>
                    </a:lnTo>
                    <a:lnTo>
                      <a:pt x="2588" y="52"/>
                    </a:lnTo>
                    <a:lnTo>
                      <a:pt x="2589" y="52"/>
                    </a:lnTo>
                    <a:lnTo>
                      <a:pt x="2591" y="52"/>
                    </a:lnTo>
                    <a:lnTo>
                      <a:pt x="2593" y="51"/>
                    </a:lnTo>
                    <a:lnTo>
                      <a:pt x="2594" y="51"/>
                    </a:lnTo>
                    <a:lnTo>
                      <a:pt x="2595" y="51"/>
                    </a:lnTo>
                    <a:lnTo>
                      <a:pt x="2597" y="50"/>
                    </a:lnTo>
                    <a:lnTo>
                      <a:pt x="2599" y="50"/>
                    </a:lnTo>
                    <a:lnTo>
                      <a:pt x="2600" y="50"/>
                    </a:lnTo>
                    <a:lnTo>
                      <a:pt x="2602" y="50"/>
                    </a:lnTo>
                    <a:lnTo>
                      <a:pt x="2603" y="50"/>
                    </a:lnTo>
                    <a:lnTo>
                      <a:pt x="2605" y="50"/>
                    </a:lnTo>
                    <a:lnTo>
                      <a:pt x="2606" y="50"/>
                    </a:lnTo>
                    <a:lnTo>
                      <a:pt x="2608" y="49"/>
                    </a:lnTo>
                    <a:lnTo>
                      <a:pt x="2609" y="49"/>
                    </a:lnTo>
                    <a:lnTo>
                      <a:pt x="2611" y="49"/>
                    </a:lnTo>
                    <a:lnTo>
                      <a:pt x="2612" y="49"/>
                    </a:lnTo>
                    <a:lnTo>
                      <a:pt x="2614" y="50"/>
                    </a:lnTo>
                    <a:lnTo>
                      <a:pt x="2616" y="50"/>
                    </a:lnTo>
                    <a:lnTo>
                      <a:pt x="2617" y="50"/>
                    </a:lnTo>
                    <a:lnTo>
                      <a:pt x="2618" y="50"/>
                    </a:lnTo>
                    <a:lnTo>
                      <a:pt x="2620" y="50"/>
                    </a:lnTo>
                    <a:lnTo>
                      <a:pt x="2622" y="50"/>
                    </a:lnTo>
                    <a:lnTo>
                      <a:pt x="2623" y="51"/>
                    </a:lnTo>
                    <a:lnTo>
                      <a:pt x="2624" y="51"/>
                    </a:lnTo>
                    <a:lnTo>
                      <a:pt x="2626" y="51"/>
                    </a:lnTo>
                    <a:lnTo>
                      <a:pt x="2628" y="52"/>
                    </a:lnTo>
                    <a:lnTo>
                      <a:pt x="2629" y="52"/>
                    </a:lnTo>
                    <a:lnTo>
                      <a:pt x="2631" y="52"/>
                    </a:lnTo>
                    <a:lnTo>
                      <a:pt x="2632" y="53"/>
                    </a:lnTo>
                    <a:lnTo>
                      <a:pt x="2634" y="53"/>
                    </a:lnTo>
                    <a:lnTo>
                      <a:pt x="2635" y="53"/>
                    </a:lnTo>
                    <a:lnTo>
                      <a:pt x="2637" y="53"/>
                    </a:lnTo>
                    <a:lnTo>
                      <a:pt x="2638" y="54"/>
                    </a:lnTo>
                    <a:lnTo>
                      <a:pt x="2640" y="54"/>
                    </a:lnTo>
                    <a:lnTo>
                      <a:pt x="2641" y="54"/>
                    </a:lnTo>
                    <a:lnTo>
                      <a:pt x="2643" y="54"/>
                    </a:lnTo>
                    <a:lnTo>
                      <a:pt x="2644" y="55"/>
                    </a:lnTo>
                    <a:lnTo>
                      <a:pt x="2646" y="55"/>
                    </a:lnTo>
                    <a:lnTo>
                      <a:pt x="2647" y="55"/>
                    </a:lnTo>
                    <a:lnTo>
                      <a:pt x="2649" y="55"/>
                    </a:lnTo>
                    <a:lnTo>
                      <a:pt x="2650" y="55"/>
                    </a:lnTo>
                    <a:lnTo>
                      <a:pt x="2652" y="55"/>
                    </a:lnTo>
                    <a:lnTo>
                      <a:pt x="2653" y="55"/>
                    </a:lnTo>
                    <a:lnTo>
                      <a:pt x="2655" y="55"/>
                    </a:lnTo>
                    <a:lnTo>
                      <a:pt x="2656" y="55"/>
                    </a:lnTo>
                    <a:lnTo>
                      <a:pt x="2658" y="55"/>
                    </a:lnTo>
                    <a:lnTo>
                      <a:pt x="2660" y="54"/>
                    </a:lnTo>
                    <a:lnTo>
                      <a:pt x="2661" y="54"/>
                    </a:lnTo>
                    <a:lnTo>
                      <a:pt x="2662" y="54"/>
                    </a:lnTo>
                    <a:lnTo>
                      <a:pt x="2664" y="54"/>
                    </a:lnTo>
                    <a:lnTo>
                      <a:pt x="2666" y="53"/>
                    </a:lnTo>
                    <a:lnTo>
                      <a:pt x="2667" y="53"/>
                    </a:lnTo>
                    <a:lnTo>
                      <a:pt x="2669" y="53"/>
                    </a:lnTo>
                    <a:lnTo>
                      <a:pt x="2670" y="52"/>
                    </a:lnTo>
                    <a:lnTo>
                      <a:pt x="2672" y="52"/>
                    </a:lnTo>
                    <a:lnTo>
                      <a:pt x="2673" y="52"/>
                    </a:lnTo>
                    <a:lnTo>
                      <a:pt x="2675" y="51"/>
                    </a:lnTo>
                    <a:lnTo>
                      <a:pt x="2676" y="50"/>
                    </a:lnTo>
                    <a:lnTo>
                      <a:pt x="2678" y="50"/>
                    </a:lnTo>
                    <a:lnTo>
                      <a:pt x="2679" y="49"/>
                    </a:lnTo>
                    <a:lnTo>
                      <a:pt x="2681" y="49"/>
                    </a:lnTo>
                    <a:lnTo>
                      <a:pt x="2682" y="48"/>
                    </a:lnTo>
                    <a:lnTo>
                      <a:pt x="2684" y="48"/>
                    </a:lnTo>
                    <a:lnTo>
                      <a:pt x="2685" y="47"/>
                    </a:lnTo>
                    <a:lnTo>
                      <a:pt x="2687" y="47"/>
                    </a:lnTo>
                    <a:lnTo>
                      <a:pt x="2689" y="46"/>
                    </a:lnTo>
                    <a:lnTo>
                      <a:pt x="2690" y="46"/>
                    </a:lnTo>
                    <a:lnTo>
                      <a:pt x="2691" y="45"/>
                    </a:lnTo>
                    <a:lnTo>
                      <a:pt x="2693" y="45"/>
                    </a:lnTo>
                    <a:lnTo>
                      <a:pt x="2695" y="44"/>
                    </a:lnTo>
                    <a:lnTo>
                      <a:pt x="2696" y="44"/>
                    </a:lnTo>
                    <a:lnTo>
                      <a:pt x="2697" y="43"/>
                    </a:lnTo>
                    <a:lnTo>
                      <a:pt x="2699" y="43"/>
                    </a:lnTo>
                    <a:lnTo>
                      <a:pt x="2701" y="42"/>
                    </a:lnTo>
                    <a:lnTo>
                      <a:pt x="2702" y="42"/>
                    </a:lnTo>
                    <a:lnTo>
                      <a:pt x="2704" y="41"/>
                    </a:lnTo>
                    <a:lnTo>
                      <a:pt x="2705" y="41"/>
                    </a:lnTo>
                    <a:lnTo>
                      <a:pt x="2707" y="40"/>
                    </a:lnTo>
                    <a:lnTo>
                      <a:pt x="2708" y="40"/>
                    </a:lnTo>
                    <a:lnTo>
                      <a:pt x="2710" y="39"/>
                    </a:lnTo>
                    <a:lnTo>
                      <a:pt x="2711" y="38"/>
                    </a:lnTo>
                    <a:lnTo>
                      <a:pt x="2713" y="38"/>
                    </a:lnTo>
                    <a:lnTo>
                      <a:pt x="2714" y="37"/>
                    </a:lnTo>
                    <a:lnTo>
                      <a:pt x="2716" y="37"/>
                    </a:lnTo>
                    <a:lnTo>
                      <a:pt x="2717" y="36"/>
                    </a:lnTo>
                    <a:lnTo>
                      <a:pt x="2719" y="36"/>
                    </a:lnTo>
                    <a:lnTo>
                      <a:pt x="2720" y="35"/>
                    </a:lnTo>
                    <a:lnTo>
                      <a:pt x="2722" y="35"/>
                    </a:lnTo>
                    <a:lnTo>
                      <a:pt x="2723" y="34"/>
                    </a:lnTo>
                    <a:lnTo>
                      <a:pt x="2725" y="34"/>
                    </a:lnTo>
                    <a:lnTo>
                      <a:pt x="2726" y="34"/>
                    </a:lnTo>
                    <a:lnTo>
                      <a:pt x="2728" y="33"/>
                    </a:lnTo>
                    <a:lnTo>
                      <a:pt x="2729" y="33"/>
                    </a:lnTo>
                    <a:lnTo>
                      <a:pt x="2731" y="32"/>
                    </a:lnTo>
                    <a:lnTo>
                      <a:pt x="2733" y="32"/>
                    </a:lnTo>
                    <a:lnTo>
                      <a:pt x="2734" y="31"/>
                    </a:lnTo>
                    <a:lnTo>
                      <a:pt x="2735" y="31"/>
                    </a:lnTo>
                    <a:lnTo>
                      <a:pt x="2737" y="31"/>
                    </a:lnTo>
                    <a:lnTo>
                      <a:pt x="2739" y="31"/>
                    </a:lnTo>
                    <a:lnTo>
                      <a:pt x="2740" y="31"/>
                    </a:lnTo>
                    <a:lnTo>
                      <a:pt x="2742" y="31"/>
                    </a:lnTo>
                    <a:lnTo>
                      <a:pt x="2743" y="31"/>
                    </a:lnTo>
                    <a:lnTo>
                      <a:pt x="2745" y="31"/>
                    </a:lnTo>
                    <a:lnTo>
                      <a:pt x="2746" y="31"/>
                    </a:lnTo>
                    <a:lnTo>
                      <a:pt x="2748" y="31"/>
                    </a:lnTo>
                    <a:lnTo>
                      <a:pt x="2749" y="31"/>
                    </a:lnTo>
                    <a:lnTo>
                      <a:pt x="2751" y="31"/>
                    </a:lnTo>
                    <a:lnTo>
                      <a:pt x="2752" y="32"/>
                    </a:lnTo>
                    <a:lnTo>
                      <a:pt x="2754" y="32"/>
                    </a:lnTo>
                    <a:lnTo>
                      <a:pt x="2755" y="33"/>
                    </a:lnTo>
                    <a:lnTo>
                      <a:pt x="2757" y="33"/>
                    </a:lnTo>
                    <a:lnTo>
                      <a:pt x="2758" y="34"/>
                    </a:lnTo>
                    <a:lnTo>
                      <a:pt x="2760" y="34"/>
                    </a:lnTo>
                    <a:lnTo>
                      <a:pt x="2762" y="35"/>
                    </a:lnTo>
                    <a:lnTo>
                      <a:pt x="2763" y="35"/>
                    </a:lnTo>
                    <a:lnTo>
                      <a:pt x="2764" y="36"/>
                    </a:lnTo>
                    <a:lnTo>
                      <a:pt x="2766" y="36"/>
                    </a:lnTo>
                    <a:lnTo>
                      <a:pt x="2768" y="37"/>
                    </a:lnTo>
                    <a:lnTo>
                      <a:pt x="2769" y="37"/>
                    </a:lnTo>
                    <a:lnTo>
                      <a:pt x="2771" y="38"/>
                    </a:lnTo>
                    <a:lnTo>
                      <a:pt x="2772" y="38"/>
                    </a:lnTo>
                    <a:lnTo>
                      <a:pt x="2774" y="39"/>
                    </a:lnTo>
                    <a:lnTo>
                      <a:pt x="2775" y="40"/>
                    </a:lnTo>
                    <a:lnTo>
                      <a:pt x="2777" y="40"/>
                    </a:lnTo>
                    <a:lnTo>
                      <a:pt x="2778" y="41"/>
                    </a:lnTo>
                    <a:lnTo>
                      <a:pt x="2780" y="41"/>
                    </a:lnTo>
                    <a:lnTo>
                      <a:pt x="2781" y="41"/>
                    </a:lnTo>
                    <a:lnTo>
                      <a:pt x="2783" y="41"/>
                    </a:lnTo>
                    <a:lnTo>
                      <a:pt x="2784" y="41"/>
                    </a:lnTo>
                    <a:lnTo>
                      <a:pt x="2786" y="41"/>
                    </a:lnTo>
                    <a:lnTo>
                      <a:pt x="2787" y="41"/>
                    </a:lnTo>
                    <a:lnTo>
                      <a:pt x="2789" y="41"/>
                    </a:lnTo>
                    <a:lnTo>
                      <a:pt x="2790" y="41"/>
                    </a:lnTo>
                    <a:lnTo>
                      <a:pt x="2792" y="41"/>
                    </a:lnTo>
                    <a:lnTo>
                      <a:pt x="2793" y="41"/>
                    </a:lnTo>
                    <a:lnTo>
                      <a:pt x="2795" y="41"/>
                    </a:lnTo>
                    <a:lnTo>
                      <a:pt x="2796" y="40"/>
                    </a:lnTo>
                    <a:lnTo>
                      <a:pt x="2798" y="40"/>
                    </a:lnTo>
                    <a:lnTo>
                      <a:pt x="2799" y="39"/>
                    </a:lnTo>
                    <a:lnTo>
                      <a:pt x="2801" y="38"/>
                    </a:lnTo>
                    <a:lnTo>
                      <a:pt x="2802" y="38"/>
                    </a:lnTo>
                    <a:lnTo>
                      <a:pt x="2804" y="37"/>
                    </a:lnTo>
                    <a:lnTo>
                      <a:pt x="2806" y="37"/>
                    </a:lnTo>
                    <a:lnTo>
                      <a:pt x="2807" y="36"/>
                    </a:lnTo>
                    <a:lnTo>
                      <a:pt x="2808" y="36"/>
                    </a:lnTo>
                    <a:lnTo>
                      <a:pt x="2810" y="35"/>
                    </a:lnTo>
                    <a:lnTo>
                      <a:pt x="2812" y="35"/>
                    </a:lnTo>
                    <a:lnTo>
                      <a:pt x="2813" y="34"/>
                    </a:lnTo>
                    <a:lnTo>
                      <a:pt x="2815" y="33"/>
                    </a:lnTo>
                    <a:lnTo>
                      <a:pt x="2816" y="33"/>
                    </a:lnTo>
                    <a:lnTo>
                      <a:pt x="2818" y="32"/>
                    </a:lnTo>
                    <a:lnTo>
                      <a:pt x="2819" y="32"/>
                    </a:lnTo>
                    <a:lnTo>
                      <a:pt x="2821" y="31"/>
                    </a:lnTo>
                    <a:lnTo>
                      <a:pt x="2822" y="31"/>
                    </a:lnTo>
                    <a:lnTo>
                      <a:pt x="2824" y="30"/>
                    </a:lnTo>
                    <a:lnTo>
                      <a:pt x="2825" y="30"/>
                    </a:lnTo>
                    <a:lnTo>
                      <a:pt x="2827" y="30"/>
                    </a:lnTo>
                    <a:lnTo>
                      <a:pt x="2828" y="30"/>
                    </a:lnTo>
                    <a:lnTo>
                      <a:pt x="2830" y="29"/>
                    </a:lnTo>
                    <a:lnTo>
                      <a:pt x="2831" y="29"/>
                    </a:lnTo>
                    <a:lnTo>
                      <a:pt x="2833" y="29"/>
                    </a:lnTo>
                    <a:lnTo>
                      <a:pt x="2835" y="29"/>
                    </a:lnTo>
                    <a:lnTo>
                      <a:pt x="2836" y="29"/>
                    </a:lnTo>
                    <a:lnTo>
                      <a:pt x="2837" y="29"/>
                    </a:lnTo>
                    <a:lnTo>
                      <a:pt x="2839" y="29"/>
                    </a:lnTo>
                    <a:lnTo>
                      <a:pt x="2841" y="29"/>
                    </a:lnTo>
                    <a:lnTo>
                      <a:pt x="2842" y="29"/>
                    </a:lnTo>
                    <a:lnTo>
                      <a:pt x="2844" y="30"/>
                    </a:lnTo>
                    <a:lnTo>
                      <a:pt x="2845" y="30"/>
                    </a:lnTo>
                    <a:lnTo>
                      <a:pt x="2847" y="30"/>
                    </a:lnTo>
                    <a:lnTo>
                      <a:pt x="2848" y="30"/>
                    </a:lnTo>
                    <a:lnTo>
                      <a:pt x="2850" y="30"/>
                    </a:lnTo>
                    <a:lnTo>
                      <a:pt x="2851" y="30"/>
                    </a:lnTo>
                    <a:lnTo>
                      <a:pt x="2853" y="31"/>
                    </a:lnTo>
                    <a:lnTo>
                      <a:pt x="2854" y="31"/>
                    </a:lnTo>
                    <a:lnTo>
                      <a:pt x="2856" y="31"/>
                    </a:lnTo>
                    <a:lnTo>
                      <a:pt x="2857" y="31"/>
                    </a:lnTo>
                    <a:lnTo>
                      <a:pt x="2859" y="31"/>
                    </a:lnTo>
                    <a:lnTo>
                      <a:pt x="2860" y="31"/>
                    </a:lnTo>
                    <a:lnTo>
                      <a:pt x="2862" y="31"/>
                    </a:lnTo>
                    <a:lnTo>
                      <a:pt x="2863" y="32"/>
                    </a:lnTo>
                    <a:lnTo>
                      <a:pt x="2865" y="32"/>
                    </a:lnTo>
                    <a:lnTo>
                      <a:pt x="2866" y="32"/>
                    </a:lnTo>
                    <a:lnTo>
                      <a:pt x="2868" y="32"/>
                    </a:lnTo>
                    <a:lnTo>
                      <a:pt x="2869" y="32"/>
                    </a:lnTo>
                    <a:lnTo>
                      <a:pt x="2871" y="32"/>
                    </a:lnTo>
                    <a:lnTo>
                      <a:pt x="2873" y="32"/>
                    </a:lnTo>
                    <a:lnTo>
                      <a:pt x="2874" y="32"/>
                    </a:lnTo>
                    <a:lnTo>
                      <a:pt x="2875" y="32"/>
                    </a:lnTo>
                    <a:lnTo>
                      <a:pt x="2877" y="32"/>
                    </a:lnTo>
                    <a:lnTo>
                      <a:pt x="2879" y="32"/>
                    </a:lnTo>
                    <a:lnTo>
                      <a:pt x="2880" y="32"/>
                    </a:lnTo>
                    <a:lnTo>
                      <a:pt x="2881" y="32"/>
                    </a:lnTo>
                    <a:lnTo>
                      <a:pt x="2883" y="32"/>
                    </a:lnTo>
                    <a:lnTo>
                      <a:pt x="2885" y="32"/>
                    </a:lnTo>
                    <a:lnTo>
                      <a:pt x="2886" y="32"/>
                    </a:lnTo>
                    <a:lnTo>
                      <a:pt x="2888" y="32"/>
                    </a:lnTo>
                    <a:lnTo>
                      <a:pt x="2889" y="32"/>
                    </a:lnTo>
                    <a:lnTo>
                      <a:pt x="2891" y="32"/>
                    </a:lnTo>
                    <a:lnTo>
                      <a:pt x="2892" y="32"/>
                    </a:lnTo>
                    <a:lnTo>
                      <a:pt x="2894" y="32"/>
                    </a:lnTo>
                    <a:lnTo>
                      <a:pt x="2895" y="32"/>
                    </a:lnTo>
                    <a:lnTo>
                      <a:pt x="2897" y="32"/>
                    </a:lnTo>
                    <a:lnTo>
                      <a:pt x="2898" y="32"/>
                    </a:lnTo>
                    <a:lnTo>
                      <a:pt x="2900" y="32"/>
                    </a:lnTo>
                    <a:lnTo>
                      <a:pt x="2902" y="33"/>
                    </a:lnTo>
                    <a:lnTo>
                      <a:pt x="2903" y="33"/>
                    </a:lnTo>
                    <a:lnTo>
                      <a:pt x="2904" y="33"/>
                    </a:lnTo>
                    <a:lnTo>
                      <a:pt x="2906" y="33"/>
                    </a:lnTo>
                    <a:lnTo>
                      <a:pt x="2908" y="33"/>
                    </a:lnTo>
                    <a:lnTo>
                      <a:pt x="2909" y="33"/>
                    </a:lnTo>
                    <a:lnTo>
                      <a:pt x="2910" y="33"/>
                    </a:lnTo>
                    <a:lnTo>
                      <a:pt x="2912" y="33"/>
                    </a:lnTo>
                    <a:lnTo>
                      <a:pt x="2914" y="33"/>
                    </a:lnTo>
                    <a:lnTo>
                      <a:pt x="2915" y="33"/>
                    </a:lnTo>
                    <a:lnTo>
                      <a:pt x="2917" y="33"/>
                    </a:lnTo>
                    <a:lnTo>
                      <a:pt x="2918" y="34"/>
                    </a:lnTo>
                    <a:lnTo>
                      <a:pt x="2920" y="34"/>
                    </a:lnTo>
                    <a:lnTo>
                      <a:pt x="2921" y="34"/>
                    </a:lnTo>
                    <a:lnTo>
                      <a:pt x="2923" y="34"/>
                    </a:lnTo>
                    <a:lnTo>
                      <a:pt x="2924" y="34"/>
                    </a:lnTo>
                    <a:lnTo>
                      <a:pt x="2926" y="34"/>
                    </a:lnTo>
                    <a:lnTo>
                      <a:pt x="2927" y="34"/>
                    </a:lnTo>
                    <a:lnTo>
                      <a:pt x="2929" y="34"/>
                    </a:lnTo>
                    <a:lnTo>
                      <a:pt x="2930" y="34"/>
                    </a:lnTo>
                    <a:lnTo>
                      <a:pt x="2932" y="34"/>
                    </a:lnTo>
                    <a:lnTo>
                      <a:pt x="2933" y="34"/>
                    </a:lnTo>
                    <a:lnTo>
                      <a:pt x="2935" y="34"/>
                    </a:lnTo>
                    <a:lnTo>
                      <a:pt x="2936" y="34"/>
                    </a:lnTo>
                    <a:lnTo>
                      <a:pt x="2938" y="34"/>
                    </a:lnTo>
                    <a:lnTo>
                      <a:pt x="2939" y="34"/>
                    </a:lnTo>
                    <a:lnTo>
                      <a:pt x="2941" y="34"/>
                    </a:lnTo>
                    <a:lnTo>
                      <a:pt x="2942" y="34"/>
                    </a:lnTo>
                    <a:lnTo>
                      <a:pt x="2944" y="34"/>
                    </a:lnTo>
                    <a:lnTo>
                      <a:pt x="2946" y="34"/>
                    </a:lnTo>
                    <a:lnTo>
                      <a:pt x="2947" y="34"/>
                    </a:lnTo>
                    <a:lnTo>
                      <a:pt x="2948" y="35"/>
                    </a:lnTo>
                    <a:lnTo>
                      <a:pt x="2950" y="35"/>
                    </a:lnTo>
                    <a:lnTo>
                      <a:pt x="2952" y="35"/>
                    </a:lnTo>
                    <a:lnTo>
                      <a:pt x="2953" y="35"/>
                    </a:lnTo>
                    <a:lnTo>
                      <a:pt x="2954" y="36"/>
                    </a:lnTo>
                    <a:lnTo>
                      <a:pt x="2956" y="36"/>
                    </a:lnTo>
                    <a:lnTo>
                      <a:pt x="2958" y="36"/>
                    </a:lnTo>
                    <a:lnTo>
                      <a:pt x="2959" y="37"/>
                    </a:lnTo>
                    <a:lnTo>
                      <a:pt x="2961" y="37"/>
                    </a:lnTo>
                    <a:lnTo>
                      <a:pt x="2962" y="38"/>
                    </a:lnTo>
                    <a:lnTo>
                      <a:pt x="2964" y="38"/>
                    </a:lnTo>
                    <a:lnTo>
                      <a:pt x="2965" y="39"/>
                    </a:lnTo>
                    <a:lnTo>
                      <a:pt x="2967" y="39"/>
                    </a:lnTo>
                    <a:lnTo>
                      <a:pt x="2968" y="40"/>
                    </a:lnTo>
                    <a:lnTo>
                      <a:pt x="2970" y="40"/>
                    </a:lnTo>
                    <a:lnTo>
                      <a:pt x="2971" y="41"/>
                    </a:lnTo>
                    <a:lnTo>
                      <a:pt x="2973" y="41"/>
                    </a:lnTo>
                    <a:lnTo>
                      <a:pt x="2975" y="41"/>
                    </a:lnTo>
                    <a:lnTo>
                      <a:pt x="2976" y="42"/>
                    </a:lnTo>
                    <a:lnTo>
                      <a:pt x="2977" y="42"/>
                    </a:lnTo>
                    <a:lnTo>
                      <a:pt x="2979" y="42"/>
                    </a:lnTo>
                    <a:lnTo>
                      <a:pt x="2981" y="42"/>
                    </a:lnTo>
                    <a:lnTo>
                      <a:pt x="2982" y="43"/>
                    </a:lnTo>
                    <a:lnTo>
                      <a:pt x="2983" y="43"/>
                    </a:lnTo>
                    <a:lnTo>
                      <a:pt x="2985" y="43"/>
                    </a:lnTo>
                    <a:lnTo>
                      <a:pt x="2987" y="43"/>
                    </a:lnTo>
                    <a:lnTo>
                      <a:pt x="2988" y="43"/>
                    </a:lnTo>
                    <a:lnTo>
                      <a:pt x="2990" y="43"/>
                    </a:lnTo>
                    <a:lnTo>
                      <a:pt x="2991" y="43"/>
                    </a:lnTo>
                    <a:lnTo>
                      <a:pt x="2993" y="43"/>
                    </a:lnTo>
                    <a:lnTo>
                      <a:pt x="2994" y="43"/>
                    </a:lnTo>
                    <a:lnTo>
                      <a:pt x="2996" y="43"/>
                    </a:lnTo>
                    <a:lnTo>
                      <a:pt x="2997" y="43"/>
                    </a:lnTo>
                    <a:lnTo>
                      <a:pt x="2999" y="43"/>
                    </a:lnTo>
                    <a:lnTo>
                      <a:pt x="3000" y="43"/>
                    </a:lnTo>
                    <a:lnTo>
                      <a:pt x="3002" y="43"/>
                    </a:lnTo>
                    <a:lnTo>
                      <a:pt x="3003" y="43"/>
                    </a:lnTo>
                    <a:lnTo>
                      <a:pt x="3005" y="43"/>
                    </a:lnTo>
                    <a:lnTo>
                      <a:pt x="3006" y="43"/>
                    </a:lnTo>
                    <a:lnTo>
                      <a:pt x="3008" y="43"/>
                    </a:lnTo>
                    <a:lnTo>
                      <a:pt x="3009" y="43"/>
                    </a:lnTo>
                    <a:lnTo>
                      <a:pt x="3011" y="43"/>
                    </a:lnTo>
                    <a:lnTo>
                      <a:pt x="3012" y="43"/>
                    </a:lnTo>
                    <a:lnTo>
                      <a:pt x="3014" y="43"/>
                    </a:lnTo>
                    <a:lnTo>
                      <a:pt x="3015" y="43"/>
                    </a:lnTo>
                    <a:lnTo>
                      <a:pt x="3017" y="43"/>
                    </a:lnTo>
                    <a:lnTo>
                      <a:pt x="3019" y="43"/>
                    </a:lnTo>
                    <a:lnTo>
                      <a:pt x="3020" y="43"/>
                    </a:lnTo>
                    <a:lnTo>
                      <a:pt x="3021" y="43"/>
                    </a:lnTo>
                    <a:lnTo>
                      <a:pt x="3023" y="43"/>
                    </a:lnTo>
                    <a:lnTo>
                      <a:pt x="3025" y="43"/>
                    </a:lnTo>
                    <a:lnTo>
                      <a:pt x="3026" y="43"/>
                    </a:lnTo>
                    <a:lnTo>
                      <a:pt x="3028" y="43"/>
                    </a:lnTo>
                    <a:lnTo>
                      <a:pt x="3029" y="42"/>
                    </a:lnTo>
                    <a:lnTo>
                      <a:pt x="3031" y="42"/>
                    </a:lnTo>
                    <a:lnTo>
                      <a:pt x="3032" y="42"/>
                    </a:lnTo>
                    <a:lnTo>
                      <a:pt x="3034" y="42"/>
                    </a:lnTo>
                    <a:lnTo>
                      <a:pt x="3035" y="41"/>
                    </a:lnTo>
                    <a:lnTo>
                      <a:pt x="3037" y="41"/>
                    </a:lnTo>
                    <a:lnTo>
                      <a:pt x="3038" y="41"/>
                    </a:lnTo>
                    <a:lnTo>
                      <a:pt x="3040" y="40"/>
                    </a:lnTo>
                    <a:lnTo>
                      <a:pt x="3041" y="40"/>
                    </a:lnTo>
                    <a:lnTo>
                      <a:pt x="3043" y="39"/>
                    </a:lnTo>
                    <a:lnTo>
                      <a:pt x="3044" y="38"/>
                    </a:lnTo>
                    <a:lnTo>
                      <a:pt x="3046" y="38"/>
                    </a:lnTo>
                    <a:lnTo>
                      <a:pt x="3048" y="37"/>
                    </a:lnTo>
                    <a:lnTo>
                      <a:pt x="3049" y="37"/>
                    </a:lnTo>
                    <a:lnTo>
                      <a:pt x="3050" y="36"/>
                    </a:lnTo>
                    <a:lnTo>
                      <a:pt x="3052" y="35"/>
                    </a:lnTo>
                    <a:lnTo>
                      <a:pt x="3054" y="35"/>
                    </a:lnTo>
                    <a:lnTo>
                      <a:pt x="3055" y="34"/>
                    </a:lnTo>
                    <a:lnTo>
                      <a:pt x="3056" y="34"/>
                    </a:lnTo>
                    <a:lnTo>
                      <a:pt x="3058" y="33"/>
                    </a:lnTo>
                    <a:lnTo>
                      <a:pt x="3060" y="33"/>
                    </a:lnTo>
                    <a:lnTo>
                      <a:pt x="3061" y="32"/>
                    </a:lnTo>
                    <a:lnTo>
                      <a:pt x="3063" y="31"/>
                    </a:lnTo>
                    <a:lnTo>
                      <a:pt x="3064" y="31"/>
                    </a:lnTo>
                    <a:lnTo>
                      <a:pt x="3066" y="31"/>
                    </a:lnTo>
                    <a:lnTo>
                      <a:pt x="3067" y="30"/>
                    </a:lnTo>
                    <a:lnTo>
                      <a:pt x="3069" y="30"/>
                    </a:lnTo>
                    <a:lnTo>
                      <a:pt x="3070" y="30"/>
                    </a:lnTo>
                    <a:lnTo>
                      <a:pt x="3072" y="30"/>
                    </a:lnTo>
                    <a:lnTo>
                      <a:pt x="3073" y="30"/>
                    </a:lnTo>
                    <a:lnTo>
                      <a:pt x="3075" y="30"/>
                    </a:lnTo>
                    <a:lnTo>
                      <a:pt x="3076" y="30"/>
                    </a:lnTo>
                    <a:lnTo>
                      <a:pt x="3078" y="30"/>
                    </a:lnTo>
                    <a:lnTo>
                      <a:pt x="3079" y="30"/>
                    </a:lnTo>
                    <a:lnTo>
                      <a:pt x="3081" y="30"/>
                    </a:lnTo>
                    <a:lnTo>
                      <a:pt x="3082" y="30"/>
                    </a:lnTo>
                    <a:lnTo>
                      <a:pt x="3084" y="30"/>
                    </a:lnTo>
                    <a:lnTo>
                      <a:pt x="3085" y="30"/>
                    </a:lnTo>
                    <a:lnTo>
                      <a:pt x="3087" y="30"/>
                    </a:lnTo>
                    <a:lnTo>
                      <a:pt x="3088" y="30"/>
                    </a:lnTo>
                    <a:lnTo>
                      <a:pt x="3090" y="30"/>
                    </a:lnTo>
                    <a:lnTo>
                      <a:pt x="3092" y="30"/>
                    </a:lnTo>
                    <a:lnTo>
                      <a:pt x="3093" y="30"/>
                    </a:lnTo>
                    <a:lnTo>
                      <a:pt x="3094" y="30"/>
                    </a:lnTo>
                    <a:lnTo>
                      <a:pt x="3096" y="30"/>
                    </a:lnTo>
                    <a:lnTo>
                      <a:pt x="3098" y="29"/>
                    </a:lnTo>
                    <a:lnTo>
                      <a:pt x="3099" y="29"/>
                    </a:lnTo>
                    <a:lnTo>
                      <a:pt x="3101" y="29"/>
                    </a:lnTo>
                    <a:lnTo>
                      <a:pt x="3102" y="29"/>
                    </a:lnTo>
                    <a:lnTo>
                      <a:pt x="3104" y="28"/>
                    </a:lnTo>
                    <a:lnTo>
                      <a:pt x="3105" y="28"/>
                    </a:lnTo>
                    <a:lnTo>
                      <a:pt x="3107" y="28"/>
                    </a:lnTo>
                    <a:lnTo>
                      <a:pt x="3108" y="27"/>
                    </a:lnTo>
                    <a:lnTo>
                      <a:pt x="3110" y="27"/>
                    </a:lnTo>
                    <a:lnTo>
                      <a:pt x="3111" y="27"/>
                    </a:lnTo>
                    <a:lnTo>
                      <a:pt x="3113" y="26"/>
                    </a:lnTo>
                    <a:lnTo>
                      <a:pt x="3114" y="26"/>
                    </a:lnTo>
                    <a:lnTo>
                      <a:pt x="3116" y="25"/>
                    </a:lnTo>
                    <a:lnTo>
                      <a:pt x="3117" y="25"/>
                    </a:lnTo>
                    <a:lnTo>
                      <a:pt x="3119" y="24"/>
                    </a:lnTo>
                    <a:lnTo>
                      <a:pt x="3121" y="24"/>
                    </a:lnTo>
                    <a:lnTo>
                      <a:pt x="3122" y="24"/>
                    </a:lnTo>
                    <a:lnTo>
                      <a:pt x="3123" y="24"/>
                    </a:lnTo>
                    <a:lnTo>
                      <a:pt x="3125" y="23"/>
                    </a:lnTo>
                    <a:lnTo>
                      <a:pt x="3127" y="23"/>
                    </a:lnTo>
                    <a:lnTo>
                      <a:pt x="3128" y="23"/>
                    </a:lnTo>
                    <a:lnTo>
                      <a:pt x="3130" y="23"/>
                    </a:lnTo>
                    <a:lnTo>
                      <a:pt x="3131" y="22"/>
                    </a:lnTo>
                    <a:lnTo>
                      <a:pt x="3133" y="22"/>
                    </a:lnTo>
                    <a:lnTo>
                      <a:pt x="3134" y="22"/>
                    </a:lnTo>
                    <a:lnTo>
                      <a:pt x="3136" y="22"/>
                    </a:lnTo>
                    <a:lnTo>
                      <a:pt x="3137" y="22"/>
                    </a:lnTo>
                    <a:lnTo>
                      <a:pt x="3139" y="22"/>
                    </a:lnTo>
                    <a:lnTo>
                      <a:pt x="3140" y="21"/>
                    </a:lnTo>
                    <a:lnTo>
                      <a:pt x="3142" y="21"/>
                    </a:lnTo>
                    <a:lnTo>
                      <a:pt x="3143" y="21"/>
                    </a:lnTo>
                    <a:lnTo>
                      <a:pt x="3145" y="21"/>
                    </a:lnTo>
                    <a:lnTo>
                      <a:pt x="3146" y="21"/>
                    </a:lnTo>
                    <a:lnTo>
                      <a:pt x="3148" y="21"/>
                    </a:lnTo>
                    <a:lnTo>
                      <a:pt x="3149" y="20"/>
                    </a:lnTo>
                    <a:lnTo>
                      <a:pt x="3151" y="20"/>
                    </a:lnTo>
                    <a:lnTo>
                      <a:pt x="3152" y="20"/>
                    </a:lnTo>
                    <a:lnTo>
                      <a:pt x="3154" y="20"/>
                    </a:lnTo>
                    <a:lnTo>
                      <a:pt x="3155" y="19"/>
                    </a:lnTo>
                    <a:lnTo>
                      <a:pt x="3157" y="19"/>
                    </a:lnTo>
                    <a:lnTo>
                      <a:pt x="3159" y="19"/>
                    </a:lnTo>
                    <a:lnTo>
                      <a:pt x="3160" y="19"/>
                    </a:lnTo>
                    <a:lnTo>
                      <a:pt x="3161" y="19"/>
                    </a:lnTo>
                    <a:lnTo>
                      <a:pt x="3163" y="18"/>
                    </a:lnTo>
                    <a:lnTo>
                      <a:pt x="3165" y="18"/>
                    </a:lnTo>
                    <a:lnTo>
                      <a:pt x="3166" y="18"/>
                    </a:lnTo>
                    <a:lnTo>
                      <a:pt x="3167" y="18"/>
                    </a:lnTo>
                    <a:lnTo>
                      <a:pt x="3169" y="18"/>
                    </a:lnTo>
                    <a:lnTo>
                      <a:pt x="3171" y="18"/>
                    </a:lnTo>
                    <a:lnTo>
                      <a:pt x="3172" y="18"/>
                    </a:lnTo>
                    <a:lnTo>
                      <a:pt x="3174" y="18"/>
                    </a:lnTo>
                    <a:lnTo>
                      <a:pt x="3175" y="18"/>
                    </a:lnTo>
                    <a:lnTo>
                      <a:pt x="3177" y="18"/>
                    </a:lnTo>
                    <a:lnTo>
                      <a:pt x="3178" y="18"/>
                    </a:lnTo>
                    <a:lnTo>
                      <a:pt x="3180" y="18"/>
                    </a:lnTo>
                    <a:lnTo>
                      <a:pt x="3181" y="18"/>
                    </a:lnTo>
                    <a:lnTo>
                      <a:pt x="3183" y="18"/>
                    </a:lnTo>
                    <a:lnTo>
                      <a:pt x="3184" y="19"/>
                    </a:lnTo>
                    <a:lnTo>
                      <a:pt x="3186" y="19"/>
                    </a:lnTo>
                    <a:lnTo>
                      <a:pt x="3187" y="19"/>
                    </a:lnTo>
                    <a:lnTo>
                      <a:pt x="3189" y="19"/>
                    </a:lnTo>
                    <a:lnTo>
                      <a:pt x="3190" y="19"/>
                    </a:lnTo>
                    <a:lnTo>
                      <a:pt x="3192" y="19"/>
                    </a:lnTo>
                    <a:lnTo>
                      <a:pt x="3194" y="20"/>
                    </a:lnTo>
                    <a:lnTo>
                      <a:pt x="3195" y="20"/>
                    </a:lnTo>
                    <a:lnTo>
                      <a:pt x="3196" y="20"/>
                    </a:lnTo>
                    <a:lnTo>
                      <a:pt x="3198" y="20"/>
                    </a:lnTo>
                    <a:lnTo>
                      <a:pt x="3200" y="20"/>
                    </a:lnTo>
                    <a:lnTo>
                      <a:pt x="3201" y="20"/>
                    </a:lnTo>
                    <a:lnTo>
                      <a:pt x="3203" y="20"/>
                    </a:lnTo>
                    <a:lnTo>
                      <a:pt x="3204" y="20"/>
                    </a:lnTo>
                    <a:lnTo>
                      <a:pt x="3206" y="19"/>
                    </a:lnTo>
                    <a:lnTo>
                      <a:pt x="3207" y="19"/>
                    </a:lnTo>
                    <a:lnTo>
                      <a:pt x="3209" y="19"/>
                    </a:lnTo>
                    <a:lnTo>
                      <a:pt x="3210" y="19"/>
                    </a:lnTo>
                    <a:lnTo>
                      <a:pt x="3212" y="18"/>
                    </a:lnTo>
                    <a:lnTo>
                      <a:pt x="3213" y="18"/>
                    </a:lnTo>
                    <a:lnTo>
                      <a:pt x="3215" y="18"/>
                    </a:lnTo>
                    <a:lnTo>
                      <a:pt x="3216" y="18"/>
                    </a:lnTo>
                    <a:lnTo>
                      <a:pt x="3218" y="18"/>
                    </a:lnTo>
                    <a:lnTo>
                      <a:pt x="3219" y="17"/>
                    </a:lnTo>
                    <a:lnTo>
                      <a:pt x="3221" y="17"/>
                    </a:lnTo>
                    <a:lnTo>
                      <a:pt x="3222" y="17"/>
                    </a:lnTo>
                    <a:lnTo>
                      <a:pt x="3224" y="17"/>
                    </a:lnTo>
                    <a:lnTo>
                      <a:pt x="3225" y="17"/>
                    </a:lnTo>
                    <a:lnTo>
                      <a:pt x="3227" y="17"/>
                    </a:lnTo>
                    <a:lnTo>
                      <a:pt x="3228" y="17"/>
                    </a:lnTo>
                    <a:lnTo>
                      <a:pt x="3230" y="18"/>
                    </a:lnTo>
                    <a:lnTo>
                      <a:pt x="3232" y="18"/>
                    </a:lnTo>
                    <a:lnTo>
                      <a:pt x="3233" y="19"/>
                    </a:lnTo>
                    <a:lnTo>
                      <a:pt x="3234" y="19"/>
                    </a:lnTo>
                    <a:lnTo>
                      <a:pt x="3236" y="20"/>
                    </a:lnTo>
                    <a:lnTo>
                      <a:pt x="3238" y="21"/>
                    </a:lnTo>
                    <a:lnTo>
                      <a:pt x="3239" y="21"/>
                    </a:lnTo>
                    <a:lnTo>
                      <a:pt x="3240" y="22"/>
                    </a:lnTo>
                    <a:lnTo>
                      <a:pt x="3242" y="23"/>
                    </a:lnTo>
                    <a:lnTo>
                      <a:pt x="3244" y="24"/>
                    </a:lnTo>
                    <a:lnTo>
                      <a:pt x="3245" y="25"/>
                    </a:lnTo>
                    <a:lnTo>
                      <a:pt x="3247" y="26"/>
                    </a:lnTo>
                    <a:lnTo>
                      <a:pt x="3248" y="27"/>
                    </a:lnTo>
                    <a:lnTo>
                      <a:pt x="3250" y="28"/>
                    </a:lnTo>
                    <a:lnTo>
                      <a:pt x="3251" y="29"/>
                    </a:lnTo>
                    <a:lnTo>
                      <a:pt x="3253" y="30"/>
                    </a:lnTo>
                    <a:lnTo>
                      <a:pt x="3254" y="31"/>
                    </a:lnTo>
                    <a:lnTo>
                      <a:pt x="3256" y="33"/>
                    </a:lnTo>
                    <a:lnTo>
                      <a:pt x="3257" y="34"/>
                    </a:lnTo>
                    <a:lnTo>
                      <a:pt x="3259" y="34"/>
                    </a:lnTo>
                    <a:lnTo>
                      <a:pt x="3261" y="35"/>
                    </a:lnTo>
                    <a:lnTo>
                      <a:pt x="3262" y="36"/>
                    </a:lnTo>
                    <a:lnTo>
                      <a:pt x="3263" y="36"/>
                    </a:lnTo>
                    <a:lnTo>
                      <a:pt x="3265" y="37"/>
                    </a:lnTo>
                    <a:lnTo>
                      <a:pt x="3267" y="37"/>
                    </a:lnTo>
                    <a:lnTo>
                      <a:pt x="3268" y="38"/>
                    </a:lnTo>
                    <a:lnTo>
                      <a:pt x="3269" y="38"/>
                    </a:lnTo>
                    <a:lnTo>
                      <a:pt x="3271" y="39"/>
                    </a:lnTo>
                    <a:lnTo>
                      <a:pt x="3273" y="39"/>
                    </a:lnTo>
                    <a:lnTo>
                      <a:pt x="3274" y="39"/>
                    </a:lnTo>
                    <a:lnTo>
                      <a:pt x="3276" y="40"/>
                    </a:lnTo>
                    <a:lnTo>
                      <a:pt x="3277" y="40"/>
                    </a:lnTo>
                    <a:lnTo>
                      <a:pt x="3278" y="40"/>
                    </a:lnTo>
                    <a:lnTo>
                      <a:pt x="3280" y="40"/>
                    </a:lnTo>
                    <a:lnTo>
                      <a:pt x="3282" y="40"/>
                    </a:lnTo>
                    <a:lnTo>
                      <a:pt x="3283" y="40"/>
                    </a:lnTo>
                    <a:lnTo>
                      <a:pt x="3285" y="41"/>
                    </a:lnTo>
                    <a:lnTo>
                      <a:pt x="3286" y="41"/>
                    </a:lnTo>
                    <a:lnTo>
                      <a:pt x="3288" y="41"/>
                    </a:lnTo>
                    <a:lnTo>
                      <a:pt x="3289" y="41"/>
                    </a:lnTo>
                    <a:lnTo>
                      <a:pt x="3291" y="42"/>
                    </a:lnTo>
                    <a:lnTo>
                      <a:pt x="3292" y="42"/>
                    </a:lnTo>
                    <a:lnTo>
                      <a:pt x="3294" y="43"/>
                    </a:lnTo>
                    <a:lnTo>
                      <a:pt x="3295" y="43"/>
                    </a:lnTo>
                    <a:lnTo>
                      <a:pt x="3297" y="44"/>
                    </a:lnTo>
                    <a:lnTo>
                      <a:pt x="3298" y="44"/>
                    </a:lnTo>
                    <a:lnTo>
                      <a:pt x="3300" y="45"/>
                    </a:lnTo>
                    <a:lnTo>
                      <a:pt x="3301" y="45"/>
                    </a:lnTo>
                    <a:lnTo>
                      <a:pt x="3303" y="46"/>
                    </a:lnTo>
                    <a:lnTo>
                      <a:pt x="3305" y="46"/>
                    </a:lnTo>
                    <a:lnTo>
                      <a:pt x="3306" y="47"/>
                    </a:lnTo>
                    <a:lnTo>
                      <a:pt x="3307" y="47"/>
                    </a:lnTo>
                    <a:lnTo>
                      <a:pt x="3309" y="48"/>
                    </a:lnTo>
                    <a:lnTo>
                      <a:pt x="3311" y="48"/>
                    </a:lnTo>
                    <a:lnTo>
                      <a:pt x="3312" y="49"/>
                    </a:lnTo>
                    <a:lnTo>
                      <a:pt x="3313" y="49"/>
                    </a:lnTo>
                    <a:lnTo>
                      <a:pt x="3315" y="49"/>
                    </a:lnTo>
                    <a:lnTo>
                      <a:pt x="3317" y="49"/>
                    </a:lnTo>
                    <a:lnTo>
                      <a:pt x="3318" y="49"/>
                    </a:lnTo>
                    <a:lnTo>
                      <a:pt x="3320" y="49"/>
                    </a:lnTo>
                    <a:lnTo>
                      <a:pt x="3321" y="49"/>
                    </a:lnTo>
                    <a:lnTo>
                      <a:pt x="3323" y="49"/>
                    </a:lnTo>
                    <a:lnTo>
                      <a:pt x="3324" y="49"/>
                    </a:lnTo>
                    <a:lnTo>
                      <a:pt x="3326" y="48"/>
                    </a:lnTo>
                    <a:lnTo>
                      <a:pt x="3327" y="48"/>
                    </a:lnTo>
                    <a:lnTo>
                      <a:pt x="3329" y="47"/>
                    </a:lnTo>
                    <a:lnTo>
                      <a:pt x="3330" y="47"/>
                    </a:lnTo>
                    <a:lnTo>
                      <a:pt x="3332" y="46"/>
                    </a:lnTo>
                    <a:lnTo>
                      <a:pt x="3334" y="45"/>
                    </a:lnTo>
                    <a:lnTo>
                      <a:pt x="3335" y="44"/>
                    </a:lnTo>
                    <a:lnTo>
                      <a:pt x="3336" y="44"/>
                    </a:lnTo>
                    <a:lnTo>
                      <a:pt x="3338" y="43"/>
                    </a:lnTo>
                    <a:lnTo>
                      <a:pt x="3340" y="42"/>
                    </a:lnTo>
                    <a:lnTo>
                      <a:pt x="3341" y="42"/>
                    </a:lnTo>
                    <a:lnTo>
                      <a:pt x="3342" y="41"/>
                    </a:lnTo>
                    <a:lnTo>
                      <a:pt x="3344" y="40"/>
                    </a:lnTo>
                    <a:lnTo>
                      <a:pt x="3345" y="40"/>
                    </a:lnTo>
                    <a:lnTo>
                      <a:pt x="3347" y="39"/>
                    </a:lnTo>
                    <a:lnTo>
                      <a:pt x="3349" y="38"/>
                    </a:lnTo>
                    <a:lnTo>
                      <a:pt x="3350" y="38"/>
                    </a:lnTo>
                    <a:lnTo>
                      <a:pt x="3351" y="38"/>
                    </a:lnTo>
                    <a:lnTo>
                      <a:pt x="3353" y="38"/>
                    </a:lnTo>
                    <a:lnTo>
                      <a:pt x="3355" y="37"/>
                    </a:lnTo>
                    <a:lnTo>
                      <a:pt x="3356" y="37"/>
                    </a:lnTo>
                    <a:lnTo>
                      <a:pt x="3358" y="37"/>
                    </a:lnTo>
                    <a:lnTo>
                      <a:pt x="3359" y="37"/>
                    </a:lnTo>
                    <a:lnTo>
                      <a:pt x="3361" y="37"/>
                    </a:lnTo>
                    <a:lnTo>
                      <a:pt x="3362" y="37"/>
                    </a:lnTo>
                    <a:lnTo>
                      <a:pt x="3364" y="38"/>
                    </a:lnTo>
                    <a:lnTo>
                      <a:pt x="3365" y="38"/>
                    </a:lnTo>
                    <a:lnTo>
                      <a:pt x="3367" y="38"/>
                    </a:lnTo>
                    <a:lnTo>
                      <a:pt x="3368" y="38"/>
                    </a:lnTo>
                    <a:lnTo>
                      <a:pt x="3370" y="39"/>
                    </a:lnTo>
                    <a:lnTo>
                      <a:pt x="3371" y="39"/>
                    </a:lnTo>
                    <a:lnTo>
                      <a:pt x="3373" y="39"/>
                    </a:lnTo>
                    <a:lnTo>
                      <a:pt x="3374" y="40"/>
                    </a:lnTo>
                    <a:lnTo>
                      <a:pt x="3376" y="40"/>
                    </a:lnTo>
                    <a:lnTo>
                      <a:pt x="3378" y="40"/>
                    </a:lnTo>
                    <a:lnTo>
                      <a:pt x="3379" y="40"/>
                    </a:lnTo>
                    <a:lnTo>
                      <a:pt x="3380" y="40"/>
                    </a:lnTo>
                    <a:lnTo>
                      <a:pt x="3382" y="41"/>
                    </a:lnTo>
                    <a:lnTo>
                      <a:pt x="3384" y="41"/>
                    </a:lnTo>
                    <a:lnTo>
                      <a:pt x="3385" y="41"/>
                    </a:lnTo>
                    <a:lnTo>
                      <a:pt x="3387" y="41"/>
                    </a:lnTo>
                    <a:lnTo>
                      <a:pt x="3388" y="41"/>
                    </a:lnTo>
                    <a:lnTo>
                      <a:pt x="3390" y="41"/>
                    </a:lnTo>
                    <a:lnTo>
                      <a:pt x="3391" y="41"/>
                    </a:lnTo>
                    <a:lnTo>
                      <a:pt x="3393" y="41"/>
                    </a:lnTo>
                    <a:lnTo>
                      <a:pt x="3394" y="41"/>
                    </a:lnTo>
                    <a:lnTo>
                      <a:pt x="3396" y="41"/>
                    </a:lnTo>
                    <a:lnTo>
                      <a:pt x="3397" y="41"/>
                    </a:lnTo>
                    <a:lnTo>
                      <a:pt x="3399" y="41"/>
                    </a:lnTo>
                    <a:lnTo>
                      <a:pt x="3400" y="41"/>
                    </a:lnTo>
                    <a:lnTo>
                      <a:pt x="3402" y="41"/>
                    </a:lnTo>
                    <a:lnTo>
                      <a:pt x="3403" y="42"/>
                    </a:lnTo>
                    <a:lnTo>
                      <a:pt x="3405" y="42"/>
                    </a:lnTo>
                    <a:lnTo>
                      <a:pt x="3407" y="42"/>
                    </a:lnTo>
                    <a:lnTo>
                      <a:pt x="3408" y="42"/>
                    </a:lnTo>
                    <a:lnTo>
                      <a:pt x="3409" y="43"/>
                    </a:lnTo>
                    <a:lnTo>
                      <a:pt x="3411" y="43"/>
                    </a:lnTo>
                    <a:lnTo>
                      <a:pt x="3412" y="43"/>
                    </a:lnTo>
                    <a:lnTo>
                      <a:pt x="3414" y="44"/>
                    </a:lnTo>
                    <a:lnTo>
                      <a:pt x="3416" y="44"/>
                    </a:lnTo>
                    <a:lnTo>
                      <a:pt x="3417" y="45"/>
                    </a:lnTo>
                    <a:lnTo>
                      <a:pt x="3418" y="45"/>
                    </a:lnTo>
                    <a:lnTo>
                      <a:pt x="3420" y="46"/>
                    </a:lnTo>
                    <a:lnTo>
                      <a:pt x="3422" y="47"/>
                    </a:lnTo>
                    <a:lnTo>
                      <a:pt x="3423" y="47"/>
                    </a:lnTo>
                    <a:lnTo>
                      <a:pt x="3424" y="48"/>
                    </a:lnTo>
                    <a:lnTo>
                      <a:pt x="3426" y="48"/>
                    </a:lnTo>
                    <a:lnTo>
                      <a:pt x="3428" y="49"/>
                    </a:lnTo>
                    <a:lnTo>
                      <a:pt x="3429" y="49"/>
                    </a:lnTo>
                    <a:lnTo>
                      <a:pt x="3431" y="50"/>
                    </a:lnTo>
                    <a:lnTo>
                      <a:pt x="3432" y="50"/>
                    </a:lnTo>
                    <a:lnTo>
                      <a:pt x="3434" y="51"/>
                    </a:lnTo>
                    <a:lnTo>
                      <a:pt x="3435" y="51"/>
                    </a:lnTo>
                    <a:lnTo>
                      <a:pt x="3437" y="52"/>
                    </a:lnTo>
                    <a:lnTo>
                      <a:pt x="3438" y="52"/>
                    </a:lnTo>
                    <a:lnTo>
                      <a:pt x="3440" y="52"/>
                    </a:lnTo>
                    <a:lnTo>
                      <a:pt x="3441" y="52"/>
                    </a:lnTo>
                    <a:lnTo>
                      <a:pt x="3443" y="53"/>
                    </a:lnTo>
                    <a:lnTo>
                      <a:pt x="3444" y="53"/>
                    </a:lnTo>
                    <a:lnTo>
                      <a:pt x="3446" y="53"/>
                    </a:lnTo>
                    <a:lnTo>
                      <a:pt x="3447" y="53"/>
                    </a:lnTo>
                    <a:lnTo>
                      <a:pt x="3449" y="53"/>
                    </a:lnTo>
                    <a:lnTo>
                      <a:pt x="3451" y="53"/>
                    </a:lnTo>
                    <a:lnTo>
                      <a:pt x="3452" y="53"/>
                    </a:lnTo>
                    <a:lnTo>
                      <a:pt x="3453" y="52"/>
                    </a:lnTo>
                    <a:lnTo>
                      <a:pt x="3455" y="52"/>
                    </a:lnTo>
                    <a:lnTo>
                      <a:pt x="3457" y="52"/>
                    </a:lnTo>
                    <a:lnTo>
                      <a:pt x="3458" y="52"/>
                    </a:lnTo>
                    <a:lnTo>
                      <a:pt x="3460" y="51"/>
                    </a:lnTo>
                    <a:lnTo>
                      <a:pt x="3461" y="51"/>
                    </a:lnTo>
                    <a:lnTo>
                      <a:pt x="3463" y="51"/>
                    </a:lnTo>
                    <a:lnTo>
                      <a:pt x="3464" y="50"/>
                    </a:lnTo>
                    <a:lnTo>
                      <a:pt x="3466" y="50"/>
                    </a:lnTo>
                    <a:lnTo>
                      <a:pt x="3467" y="50"/>
                    </a:lnTo>
                    <a:lnTo>
                      <a:pt x="3469" y="49"/>
                    </a:lnTo>
                    <a:lnTo>
                      <a:pt x="3470" y="49"/>
                    </a:lnTo>
                    <a:lnTo>
                      <a:pt x="3472" y="49"/>
                    </a:lnTo>
                    <a:lnTo>
                      <a:pt x="3473" y="49"/>
                    </a:lnTo>
                    <a:lnTo>
                      <a:pt x="3475" y="49"/>
                    </a:lnTo>
                    <a:lnTo>
                      <a:pt x="3476" y="48"/>
                    </a:lnTo>
                    <a:lnTo>
                      <a:pt x="3478" y="48"/>
                    </a:lnTo>
                    <a:lnTo>
                      <a:pt x="3479" y="48"/>
                    </a:lnTo>
                    <a:lnTo>
                      <a:pt x="3481" y="48"/>
                    </a:lnTo>
                    <a:lnTo>
                      <a:pt x="3482" y="48"/>
                    </a:lnTo>
                    <a:lnTo>
                      <a:pt x="3484" y="48"/>
                    </a:lnTo>
                    <a:lnTo>
                      <a:pt x="3485" y="48"/>
                    </a:lnTo>
                    <a:lnTo>
                      <a:pt x="3487" y="49"/>
                    </a:lnTo>
                    <a:lnTo>
                      <a:pt x="3489" y="49"/>
                    </a:lnTo>
                    <a:lnTo>
                      <a:pt x="3490" y="49"/>
                    </a:lnTo>
                    <a:lnTo>
                      <a:pt x="3491" y="50"/>
                    </a:lnTo>
                    <a:lnTo>
                      <a:pt x="3493" y="50"/>
                    </a:lnTo>
                    <a:lnTo>
                      <a:pt x="3495" y="50"/>
                    </a:lnTo>
                    <a:lnTo>
                      <a:pt x="3496" y="51"/>
                    </a:lnTo>
                    <a:lnTo>
                      <a:pt x="3497" y="52"/>
                    </a:lnTo>
                    <a:lnTo>
                      <a:pt x="3499" y="52"/>
                    </a:lnTo>
                    <a:lnTo>
                      <a:pt x="3501" y="53"/>
                    </a:lnTo>
                    <a:lnTo>
                      <a:pt x="3502" y="54"/>
                    </a:lnTo>
                    <a:lnTo>
                      <a:pt x="3504" y="54"/>
                    </a:lnTo>
                    <a:lnTo>
                      <a:pt x="3505" y="55"/>
                    </a:lnTo>
                    <a:lnTo>
                      <a:pt x="3507" y="56"/>
                    </a:lnTo>
                    <a:lnTo>
                      <a:pt x="3508" y="57"/>
                    </a:lnTo>
                    <a:lnTo>
                      <a:pt x="3510" y="58"/>
                    </a:lnTo>
                    <a:lnTo>
                      <a:pt x="3511" y="58"/>
                    </a:lnTo>
                    <a:lnTo>
                      <a:pt x="3513" y="59"/>
                    </a:lnTo>
                    <a:lnTo>
                      <a:pt x="3514" y="60"/>
                    </a:lnTo>
                    <a:lnTo>
                      <a:pt x="3516" y="60"/>
                    </a:lnTo>
                    <a:lnTo>
                      <a:pt x="3518" y="61"/>
                    </a:lnTo>
                    <a:lnTo>
                      <a:pt x="3519" y="61"/>
                    </a:lnTo>
                    <a:lnTo>
                      <a:pt x="3520" y="62"/>
                    </a:lnTo>
                    <a:lnTo>
                      <a:pt x="3522" y="62"/>
                    </a:lnTo>
                    <a:lnTo>
                      <a:pt x="3524" y="62"/>
                    </a:lnTo>
                    <a:lnTo>
                      <a:pt x="3525" y="62"/>
                    </a:lnTo>
                    <a:lnTo>
                      <a:pt x="3526" y="63"/>
                    </a:lnTo>
                    <a:lnTo>
                      <a:pt x="3528" y="63"/>
                    </a:lnTo>
                    <a:lnTo>
                      <a:pt x="3530" y="63"/>
                    </a:lnTo>
                    <a:lnTo>
                      <a:pt x="3531" y="62"/>
                    </a:lnTo>
                    <a:lnTo>
                      <a:pt x="3533" y="62"/>
                    </a:lnTo>
                    <a:lnTo>
                      <a:pt x="3534" y="62"/>
                    </a:lnTo>
                    <a:lnTo>
                      <a:pt x="3536" y="62"/>
                    </a:lnTo>
                    <a:lnTo>
                      <a:pt x="3537" y="61"/>
                    </a:lnTo>
                    <a:lnTo>
                      <a:pt x="3539" y="61"/>
                    </a:lnTo>
                    <a:lnTo>
                      <a:pt x="3540" y="61"/>
                    </a:lnTo>
                    <a:lnTo>
                      <a:pt x="3542" y="60"/>
                    </a:lnTo>
                    <a:lnTo>
                      <a:pt x="3543" y="60"/>
                    </a:lnTo>
                    <a:lnTo>
                      <a:pt x="3545" y="59"/>
                    </a:lnTo>
                    <a:lnTo>
                      <a:pt x="3546" y="59"/>
                    </a:lnTo>
                    <a:lnTo>
                      <a:pt x="3548" y="59"/>
                    </a:lnTo>
                    <a:lnTo>
                      <a:pt x="3549" y="58"/>
                    </a:lnTo>
                    <a:lnTo>
                      <a:pt x="3551" y="58"/>
                    </a:lnTo>
                    <a:lnTo>
                      <a:pt x="3552" y="58"/>
                    </a:lnTo>
                    <a:lnTo>
                      <a:pt x="3554" y="58"/>
                    </a:lnTo>
                    <a:lnTo>
                      <a:pt x="3555" y="58"/>
                    </a:lnTo>
                    <a:lnTo>
                      <a:pt x="3557" y="58"/>
                    </a:lnTo>
                    <a:lnTo>
                      <a:pt x="3558" y="58"/>
                    </a:lnTo>
                    <a:lnTo>
                      <a:pt x="3560" y="58"/>
                    </a:lnTo>
                    <a:lnTo>
                      <a:pt x="3562" y="58"/>
                    </a:lnTo>
                    <a:lnTo>
                      <a:pt x="3563" y="58"/>
                    </a:lnTo>
                    <a:lnTo>
                      <a:pt x="3564" y="58"/>
                    </a:lnTo>
                    <a:lnTo>
                      <a:pt x="3566" y="58"/>
                    </a:lnTo>
                    <a:lnTo>
                      <a:pt x="3568" y="59"/>
                    </a:lnTo>
                    <a:lnTo>
                      <a:pt x="3569" y="59"/>
                    </a:lnTo>
                    <a:lnTo>
                      <a:pt x="3570" y="59"/>
                    </a:lnTo>
                    <a:lnTo>
                      <a:pt x="3572" y="59"/>
                    </a:lnTo>
                    <a:lnTo>
                      <a:pt x="3574" y="60"/>
                    </a:lnTo>
                    <a:lnTo>
                      <a:pt x="3575" y="60"/>
                    </a:lnTo>
                    <a:lnTo>
                      <a:pt x="3577" y="60"/>
                    </a:lnTo>
                    <a:lnTo>
                      <a:pt x="3578" y="60"/>
                    </a:lnTo>
                    <a:lnTo>
                      <a:pt x="3580" y="60"/>
                    </a:lnTo>
                    <a:lnTo>
                      <a:pt x="3581" y="60"/>
                    </a:lnTo>
                    <a:lnTo>
                      <a:pt x="3583" y="60"/>
                    </a:lnTo>
                    <a:lnTo>
                      <a:pt x="3584" y="60"/>
                    </a:lnTo>
                    <a:lnTo>
                      <a:pt x="3586" y="59"/>
                    </a:lnTo>
                    <a:lnTo>
                      <a:pt x="3587" y="59"/>
                    </a:lnTo>
                    <a:lnTo>
                      <a:pt x="3589" y="58"/>
                    </a:lnTo>
                    <a:lnTo>
                      <a:pt x="3591" y="57"/>
                    </a:lnTo>
                    <a:lnTo>
                      <a:pt x="3592" y="56"/>
                    </a:lnTo>
                    <a:lnTo>
                      <a:pt x="3593" y="55"/>
                    </a:lnTo>
                    <a:lnTo>
                      <a:pt x="3595" y="54"/>
                    </a:lnTo>
                    <a:lnTo>
                      <a:pt x="3597" y="53"/>
                    </a:lnTo>
                    <a:lnTo>
                      <a:pt x="3598" y="52"/>
                    </a:lnTo>
                    <a:lnTo>
                      <a:pt x="3599" y="50"/>
                    </a:lnTo>
                    <a:lnTo>
                      <a:pt x="3601" y="49"/>
                    </a:lnTo>
                    <a:lnTo>
                      <a:pt x="3603" y="48"/>
                    </a:lnTo>
                    <a:lnTo>
                      <a:pt x="3604" y="46"/>
                    </a:lnTo>
                    <a:lnTo>
                      <a:pt x="3606" y="45"/>
                    </a:lnTo>
                    <a:lnTo>
                      <a:pt x="3607" y="43"/>
                    </a:lnTo>
                    <a:lnTo>
                      <a:pt x="3609" y="42"/>
                    </a:lnTo>
                    <a:lnTo>
                      <a:pt x="3610" y="41"/>
                    </a:lnTo>
                    <a:lnTo>
                      <a:pt x="3612" y="39"/>
                    </a:lnTo>
                    <a:lnTo>
                      <a:pt x="3613" y="38"/>
                    </a:lnTo>
                    <a:lnTo>
                      <a:pt x="3615" y="37"/>
                    </a:lnTo>
                    <a:lnTo>
                      <a:pt x="3616" y="36"/>
                    </a:lnTo>
                    <a:lnTo>
                      <a:pt x="3618" y="35"/>
                    </a:lnTo>
                    <a:lnTo>
                      <a:pt x="3619" y="34"/>
                    </a:lnTo>
                    <a:lnTo>
                      <a:pt x="3621" y="33"/>
                    </a:lnTo>
                    <a:lnTo>
                      <a:pt x="3622" y="33"/>
                    </a:lnTo>
                    <a:lnTo>
                      <a:pt x="3624" y="32"/>
                    </a:lnTo>
                    <a:lnTo>
                      <a:pt x="3625" y="32"/>
                    </a:lnTo>
                    <a:lnTo>
                      <a:pt x="3627" y="31"/>
                    </a:lnTo>
                    <a:lnTo>
                      <a:pt x="3628" y="31"/>
                    </a:lnTo>
                    <a:lnTo>
                      <a:pt x="3630" y="31"/>
                    </a:lnTo>
                    <a:lnTo>
                      <a:pt x="3631" y="31"/>
                    </a:lnTo>
                    <a:lnTo>
                      <a:pt x="3633" y="31"/>
                    </a:lnTo>
                    <a:lnTo>
                      <a:pt x="3635" y="31"/>
                    </a:lnTo>
                    <a:lnTo>
                      <a:pt x="3636" y="31"/>
                    </a:lnTo>
                    <a:lnTo>
                      <a:pt x="3637" y="31"/>
                    </a:lnTo>
                    <a:lnTo>
                      <a:pt x="3639" y="31"/>
                    </a:lnTo>
                    <a:lnTo>
                      <a:pt x="3641" y="31"/>
                    </a:lnTo>
                    <a:lnTo>
                      <a:pt x="3642" y="31"/>
                    </a:lnTo>
                    <a:lnTo>
                      <a:pt x="3644" y="31"/>
                    </a:lnTo>
                    <a:lnTo>
                      <a:pt x="3645" y="31"/>
                    </a:lnTo>
                    <a:lnTo>
                      <a:pt x="3647" y="31"/>
                    </a:lnTo>
                    <a:lnTo>
                      <a:pt x="3648" y="31"/>
                    </a:lnTo>
                    <a:lnTo>
                      <a:pt x="3650" y="31"/>
                    </a:lnTo>
                    <a:lnTo>
                      <a:pt x="3651" y="31"/>
                    </a:lnTo>
                    <a:lnTo>
                      <a:pt x="3653" y="30"/>
                    </a:lnTo>
                    <a:lnTo>
                      <a:pt x="3654" y="30"/>
                    </a:lnTo>
                    <a:lnTo>
                      <a:pt x="3656" y="29"/>
                    </a:lnTo>
                    <a:lnTo>
                      <a:pt x="3657" y="29"/>
                    </a:lnTo>
                    <a:lnTo>
                      <a:pt x="3659" y="29"/>
                    </a:lnTo>
                    <a:lnTo>
                      <a:pt x="3660" y="28"/>
                    </a:lnTo>
                    <a:lnTo>
                      <a:pt x="3662" y="27"/>
                    </a:lnTo>
                    <a:lnTo>
                      <a:pt x="3664" y="27"/>
                    </a:lnTo>
                    <a:lnTo>
                      <a:pt x="3665" y="26"/>
                    </a:lnTo>
                    <a:lnTo>
                      <a:pt x="3666" y="25"/>
                    </a:lnTo>
                    <a:lnTo>
                      <a:pt x="3668" y="25"/>
                    </a:lnTo>
                    <a:lnTo>
                      <a:pt x="3670" y="24"/>
                    </a:lnTo>
                    <a:lnTo>
                      <a:pt x="3671" y="24"/>
                    </a:lnTo>
                    <a:lnTo>
                      <a:pt x="3672" y="23"/>
                    </a:lnTo>
                    <a:lnTo>
                      <a:pt x="3674" y="23"/>
                    </a:lnTo>
                    <a:lnTo>
                      <a:pt x="3676" y="23"/>
                    </a:lnTo>
                    <a:lnTo>
                      <a:pt x="3677" y="22"/>
                    </a:lnTo>
                    <a:lnTo>
                      <a:pt x="3679" y="22"/>
                    </a:lnTo>
                    <a:lnTo>
                      <a:pt x="3680" y="22"/>
                    </a:lnTo>
                    <a:lnTo>
                      <a:pt x="3682" y="22"/>
                    </a:lnTo>
                    <a:lnTo>
                      <a:pt x="3683" y="22"/>
                    </a:lnTo>
                    <a:lnTo>
                      <a:pt x="3685" y="22"/>
                    </a:lnTo>
                    <a:lnTo>
                      <a:pt x="3686" y="22"/>
                    </a:lnTo>
                    <a:lnTo>
                      <a:pt x="3688" y="22"/>
                    </a:lnTo>
                    <a:lnTo>
                      <a:pt x="3689" y="22"/>
                    </a:lnTo>
                    <a:lnTo>
                      <a:pt x="3691" y="23"/>
                    </a:lnTo>
                    <a:lnTo>
                      <a:pt x="3692" y="23"/>
                    </a:lnTo>
                    <a:lnTo>
                      <a:pt x="3694" y="23"/>
                    </a:lnTo>
                    <a:lnTo>
                      <a:pt x="3695" y="24"/>
                    </a:lnTo>
                    <a:lnTo>
                      <a:pt x="3697" y="24"/>
                    </a:lnTo>
                    <a:lnTo>
                      <a:pt x="3698" y="25"/>
                    </a:lnTo>
                    <a:lnTo>
                      <a:pt x="3700" y="25"/>
                    </a:lnTo>
                    <a:lnTo>
                      <a:pt x="3701" y="26"/>
                    </a:lnTo>
                    <a:lnTo>
                      <a:pt x="3703" y="26"/>
                    </a:lnTo>
                    <a:lnTo>
                      <a:pt x="3704" y="27"/>
                    </a:lnTo>
                    <a:lnTo>
                      <a:pt x="3706" y="27"/>
                    </a:lnTo>
                    <a:lnTo>
                      <a:pt x="3708" y="28"/>
                    </a:lnTo>
                    <a:lnTo>
                      <a:pt x="3709" y="28"/>
                    </a:lnTo>
                    <a:lnTo>
                      <a:pt x="3710" y="29"/>
                    </a:lnTo>
                    <a:lnTo>
                      <a:pt x="3712" y="29"/>
                    </a:lnTo>
                    <a:lnTo>
                      <a:pt x="3714" y="29"/>
                    </a:lnTo>
                    <a:lnTo>
                      <a:pt x="3715" y="30"/>
                    </a:lnTo>
                    <a:lnTo>
                      <a:pt x="3717" y="30"/>
                    </a:lnTo>
                    <a:lnTo>
                      <a:pt x="3718" y="30"/>
                    </a:lnTo>
                    <a:lnTo>
                      <a:pt x="3720" y="30"/>
                    </a:lnTo>
                    <a:lnTo>
                      <a:pt x="3721" y="31"/>
                    </a:lnTo>
                    <a:lnTo>
                      <a:pt x="3723" y="31"/>
                    </a:lnTo>
                    <a:lnTo>
                      <a:pt x="3724" y="31"/>
                    </a:lnTo>
                    <a:lnTo>
                      <a:pt x="3726" y="31"/>
                    </a:lnTo>
                    <a:lnTo>
                      <a:pt x="3727" y="31"/>
                    </a:lnTo>
                    <a:lnTo>
                      <a:pt x="3729" y="32"/>
                    </a:lnTo>
                    <a:lnTo>
                      <a:pt x="3730" y="32"/>
                    </a:lnTo>
                    <a:lnTo>
                      <a:pt x="3732" y="32"/>
                    </a:lnTo>
                    <a:lnTo>
                      <a:pt x="3733" y="32"/>
                    </a:lnTo>
                    <a:lnTo>
                      <a:pt x="3735" y="33"/>
                    </a:lnTo>
                    <a:lnTo>
                      <a:pt x="3737" y="33"/>
                    </a:lnTo>
                    <a:lnTo>
                      <a:pt x="3738" y="33"/>
                    </a:lnTo>
                    <a:lnTo>
                      <a:pt x="3739" y="33"/>
                    </a:lnTo>
                    <a:lnTo>
                      <a:pt x="3741" y="33"/>
                    </a:lnTo>
                    <a:lnTo>
                      <a:pt x="3743" y="34"/>
                    </a:lnTo>
                    <a:lnTo>
                      <a:pt x="3744" y="34"/>
                    </a:lnTo>
                    <a:lnTo>
                      <a:pt x="3746" y="34"/>
                    </a:lnTo>
                    <a:lnTo>
                      <a:pt x="3747" y="34"/>
                    </a:lnTo>
                    <a:lnTo>
                      <a:pt x="3749" y="34"/>
                    </a:lnTo>
                    <a:lnTo>
                      <a:pt x="3750" y="34"/>
                    </a:lnTo>
                    <a:lnTo>
                      <a:pt x="3752" y="34"/>
                    </a:lnTo>
                    <a:lnTo>
                      <a:pt x="3753" y="34"/>
                    </a:lnTo>
                    <a:lnTo>
                      <a:pt x="3755" y="34"/>
                    </a:lnTo>
                    <a:lnTo>
                      <a:pt x="3756" y="34"/>
                    </a:lnTo>
                    <a:lnTo>
                      <a:pt x="3758" y="34"/>
                    </a:lnTo>
                    <a:lnTo>
                      <a:pt x="3759" y="33"/>
                    </a:lnTo>
                    <a:lnTo>
                      <a:pt x="3761" y="33"/>
                    </a:lnTo>
                    <a:lnTo>
                      <a:pt x="3762" y="33"/>
                    </a:lnTo>
                    <a:lnTo>
                      <a:pt x="3764" y="32"/>
                    </a:lnTo>
                    <a:lnTo>
                      <a:pt x="3765" y="32"/>
                    </a:lnTo>
                    <a:lnTo>
                      <a:pt x="3767" y="31"/>
                    </a:lnTo>
                    <a:lnTo>
                      <a:pt x="3768" y="31"/>
                    </a:lnTo>
                    <a:lnTo>
                      <a:pt x="3770" y="30"/>
                    </a:lnTo>
                    <a:lnTo>
                      <a:pt x="3771" y="30"/>
                    </a:lnTo>
                    <a:lnTo>
                      <a:pt x="3773" y="29"/>
                    </a:lnTo>
                    <a:lnTo>
                      <a:pt x="3775" y="29"/>
                    </a:lnTo>
                    <a:lnTo>
                      <a:pt x="3776" y="28"/>
                    </a:lnTo>
                    <a:lnTo>
                      <a:pt x="3777" y="28"/>
                    </a:lnTo>
                    <a:lnTo>
                      <a:pt x="3779" y="27"/>
                    </a:lnTo>
                    <a:lnTo>
                      <a:pt x="3781" y="27"/>
                    </a:lnTo>
                    <a:lnTo>
                      <a:pt x="3782" y="26"/>
                    </a:lnTo>
                    <a:lnTo>
                      <a:pt x="3783" y="25"/>
                    </a:lnTo>
                    <a:lnTo>
                      <a:pt x="3785" y="25"/>
                    </a:lnTo>
                    <a:lnTo>
                      <a:pt x="3787" y="25"/>
                    </a:lnTo>
                    <a:lnTo>
                      <a:pt x="3788" y="25"/>
                    </a:lnTo>
                    <a:lnTo>
                      <a:pt x="3790" y="25"/>
                    </a:lnTo>
                    <a:lnTo>
                      <a:pt x="3791" y="25"/>
                    </a:lnTo>
                    <a:lnTo>
                      <a:pt x="3793" y="25"/>
                    </a:lnTo>
                    <a:lnTo>
                      <a:pt x="3794" y="25"/>
                    </a:lnTo>
                    <a:lnTo>
                      <a:pt x="3796" y="25"/>
                    </a:lnTo>
                    <a:lnTo>
                      <a:pt x="3797" y="25"/>
                    </a:lnTo>
                    <a:lnTo>
                      <a:pt x="3799" y="25"/>
                    </a:lnTo>
                    <a:lnTo>
                      <a:pt x="3800" y="26"/>
                    </a:lnTo>
                    <a:lnTo>
                      <a:pt x="3802" y="26"/>
                    </a:lnTo>
                    <a:lnTo>
                      <a:pt x="3803" y="27"/>
                    </a:lnTo>
                    <a:lnTo>
                      <a:pt x="3804" y="2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7" name="Freeform 125">
                <a:extLst>
                  <a:ext uri="{FF2B5EF4-FFF2-40B4-BE49-F238E27FC236}">
                    <a16:creationId xmlns:a16="http://schemas.microsoft.com/office/drawing/2014/main" id="{C6BB43CD-BF0C-4E3B-9EB3-CD732F6B55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295038"/>
                <a:ext cx="6038850" cy="85725"/>
              </a:xfrm>
              <a:custGeom>
                <a:avLst/>
                <a:gdLst>
                  <a:gd name="T0" fmla="*/ 60 w 3804"/>
                  <a:gd name="T1" fmla="*/ 20 h 54"/>
                  <a:gd name="T2" fmla="*/ 121 w 3804"/>
                  <a:gd name="T3" fmla="*/ 33 h 54"/>
                  <a:gd name="T4" fmla="*/ 182 w 3804"/>
                  <a:gd name="T5" fmla="*/ 40 h 54"/>
                  <a:gd name="T6" fmla="*/ 242 w 3804"/>
                  <a:gd name="T7" fmla="*/ 51 h 54"/>
                  <a:gd name="T8" fmla="*/ 303 w 3804"/>
                  <a:gd name="T9" fmla="*/ 47 h 54"/>
                  <a:gd name="T10" fmla="*/ 364 w 3804"/>
                  <a:gd name="T11" fmla="*/ 39 h 54"/>
                  <a:gd name="T12" fmla="*/ 425 w 3804"/>
                  <a:gd name="T13" fmla="*/ 25 h 54"/>
                  <a:gd name="T14" fmla="*/ 486 w 3804"/>
                  <a:gd name="T15" fmla="*/ 37 h 54"/>
                  <a:gd name="T16" fmla="*/ 547 w 3804"/>
                  <a:gd name="T17" fmla="*/ 33 h 54"/>
                  <a:gd name="T18" fmla="*/ 608 w 3804"/>
                  <a:gd name="T19" fmla="*/ 36 h 54"/>
                  <a:gd name="T20" fmla="*/ 668 w 3804"/>
                  <a:gd name="T21" fmla="*/ 36 h 54"/>
                  <a:gd name="T22" fmla="*/ 729 w 3804"/>
                  <a:gd name="T23" fmla="*/ 26 h 54"/>
                  <a:gd name="T24" fmla="*/ 790 w 3804"/>
                  <a:gd name="T25" fmla="*/ 30 h 54"/>
                  <a:gd name="T26" fmla="*/ 851 w 3804"/>
                  <a:gd name="T27" fmla="*/ 43 h 54"/>
                  <a:gd name="T28" fmla="*/ 912 w 3804"/>
                  <a:gd name="T29" fmla="*/ 8 h 54"/>
                  <a:gd name="T30" fmla="*/ 973 w 3804"/>
                  <a:gd name="T31" fmla="*/ 14 h 54"/>
                  <a:gd name="T32" fmla="*/ 1033 w 3804"/>
                  <a:gd name="T33" fmla="*/ 7 h 54"/>
                  <a:gd name="T34" fmla="*/ 1094 w 3804"/>
                  <a:gd name="T35" fmla="*/ 13 h 54"/>
                  <a:gd name="T36" fmla="*/ 1155 w 3804"/>
                  <a:gd name="T37" fmla="*/ 25 h 54"/>
                  <a:gd name="T38" fmla="*/ 1216 w 3804"/>
                  <a:gd name="T39" fmla="*/ 23 h 54"/>
                  <a:gd name="T40" fmla="*/ 1277 w 3804"/>
                  <a:gd name="T41" fmla="*/ 47 h 54"/>
                  <a:gd name="T42" fmla="*/ 1338 w 3804"/>
                  <a:gd name="T43" fmla="*/ 39 h 54"/>
                  <a:gd name="T44" fmla="*/ 1399 w 3804"/>
                  <a:gd name="T45" fmla="*/ 37 h 54"/>
                  <a:gd name="T46" fmla="*/ 1459 w 3804"/>
                  <a:gd name="T47" fmla="*/ 27 h 54"/>
                  <a:gd name="T48" fmla="*/ 1520 w 3804"/>
                  <a:gd name="T49" fmla="*/ 13 h 54"/>
                  <a:gd name="T50" fmla="*/ 1581 w 3804"/>
                  <a:gd name="T51" fmla="*/ 21 h 54"/>
                  <a:gd name="T52" fmla="*/ 1642 w 3804"/>
                  <a:gd name="T53" fmla="*/ 19 h 54"/>
                  <a:gd name="T54" fmla="*/ 1703 w 3804"/>
                  <a:gd name="T55" fmla="*/ 23 h 54"/>
                  <a:gd name="T56" fmla="*/ 1764 w 3804"/>
                  <a:gd name="T57" fmla="*/ 33 h 54"/>
                  <a:gd name="T58" fmla="*/ 1824 w 3804"/>
                  <a:gd name="T59" fmla="*/ 52 h 54"/>
                  <a:gd name="T60" fmla="*/ 1885 w 3804"/>
                  <a:gd name="T61" fmla="*/ 47 h 54"/>
                  <a:gd name="T62" fmla="*/ 1946 w 3804"/>
                  <a:gd name="T63" fmla="*/ 32 h 54"/>
                  <a:gd name="T64" fmla="*/ 2007 w 3804"/>
                  <a:gd name="T65" fmla="*/ 34 h 54"/>
                  <a:gd name="T66" fmla="*/ 2068 w 3804"/>
                  <a:gd name="T67" fmla="*/ 36 h 54"/>
                  <a:gd name="T68" fmla="*/ 2129 w 3804"/>
                  <a:gd name="T69" fmla="*/ 18 h 54"/>
                  <a:gd name="T70" fmla="*/ 2190 w 3804"/>
                  <a:gd name="T71" fmla="*/ 21 h 54"/>
                  <a:gd name="T72" fmla="*/ 2250 w 3804"/>
                  <a:gd name="T73" fmla="*/ 12 h 54"/>
                  <a:gd name="T74" fmla="*/ 2311 w 3804"/>
                  <a:gd name="T75" fmla="*/ 12 h 54"/>
                  <a:gd name="T76" fmla="*/ 2372 w 3804"/>
                  <a:gd name="T77" fmla="*/ 17 h 54"/>
                  <a:gd name="T78" fmla="*/ 2433 w 3804"/>
                  <a:gd name="T79" fmla="*/ 19 h 54"/>
                  <a:gd name="T80" fmla="*/ 2494 w 3804"/>
                  <a:gd name="T81" fmla="*/ 37 h 54"/>
                  <a:gd name="T82" fmla="*/ 2555 w 3804"/>
                  <a:gd name="T83" fmla="*/ 43 h 54"/>
                  <a:gd name="T84" fmla="*/ 2616 w 3804"/>
                  <a:gd name="T85" fmla="*/ 42 h 54"/>
                  <a:gd name="T86" fmla="*/ 2676 w 3804"/>
                  <a:gd name="T87" fmla="*/ 44 h 54"/>
                  <a:gd name="T88" fmla="*/ 2737 w 3804"/>
                  <a:gd name="T89" fmla="*/ 28 h 54"/>
                  <a:gd name="T90" fmla="*/ 2798 w 3804"/>
                  <a:gd name="T91" fmla="*/ 37 h 54"/>
                  <a:gd name="T92" fmla="*/ 2859 w 3804"/>
                  <a:gd name="T93" fmla="*/ 30 h 54"/>
                  <a:gd name="T94" fmla="*/ 2920 w 3804"/>
                  <a:gd name="T95" fmla="*/ 38 h 54"/>
                  <a:gd name="T96" fmla="*/ 2981 w 3804"/>
                  <a:gd name="T97" fmla="*/ 40 h 54"/>
                  <a:gd name="T98" fmla="*/ 3041 w 3804"/>
                  <a:gd name="T99" fmla="*/ 37 h 54"/>
                  <a:gd name="T100" fmla="*/ 3102 w 3804"/>
                  <a:gd name="T101" fmla="*/ 31 h 54"/>
                  <a:gd name="T102" fmla="*/ 3163 w 3804"/>
                  <a:gd name="T103" fmla="*/ 20 h 54"/>
                  <a:gd name="T104" fmla="*/ 3224 w 3804"/>
                  <a:gd name="T105" fmla="*/ 14 h 54"/>
                  <a:gd name="T106" fmla="*/ 3285 w 3804"/>
                  <a:gd name="T107" fmla="*/ 32 h 54"/>
                  <a:gd name="T108" fmla="*/ 3345 w 3804"/>
                  <a:gd name="T109" fmla="*/ 29 h 54"/>
                  <a:gd name="T110" fmla="*/ 3407 w 3804"/>
                  <a:gd name="T111" fmla="*/ 32 h 54"/>
                  <a:gd name="T112" fmla="*/ 3467 w 3804"/>
                  <a:gd name="T113" fmla="*/ 42 h 54"/>
                  <a:gd name="T114" fmla="*/ 3528 w 3804"/>
                  <a:gd name="T115" fmla="*/ 50 h 54"/>
                  <a:gd name="T116" fmla="*/ 3589 w 3804"/>
                  <a:gd name="T117" fmla="*/ 53 h 54"/>
                  <a:gd name="T118" fmla="*/ 3650 w 3804"/>
                  <a:gd name="T119" fmla="*/ 27 h 54"/>
                  <a:gd name="T120" fmla="*/ 3710 w 3804"/>
                  <a:gd name="T121" fmla="*/ 28 h 54"/>
                  <a:gd name="T122" fmla="*/ 3771 w 3804"/>
                  <a:gd name="T123" fmla="*/ 27 h 5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54">
                    <a:moveTo>
                      <a:pt x="0" y="17"/>
                    </a:moveTo>
                    <a:lnTo>
                      <a:pt x="2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8" y="12"/>
                    </a:lnTo>
                    <a:lnTo>
                      <a:pt x="10" y="12"/>
                    </a:lnTo>
                    <a:lnTo>
                      <a:pt x="11" y="11"/>
                    </a:lnTo>
                    <a:lnTo>
                      <a:pt x="13" y="10"/>
                    </a:lnTo>
                    <a:lnTo>
                      <a:pt x="14" y="9"/>
                    </a:lnTo>
                    <a:lnTo>
                      <a:pt x="16" y="8"/>
                    </a:lnTo>
                    <a:lnTo>
                      <a:pt x="17" y="8"/>
                    </a:lnTo>
                    <a:lnTo>
                      <a:pt x="19" y="7"/>
                    </a:lnTo>
                    <a:lnTo>
                      <a:pt x="21" y="7"/>
                    </a:lnTo>
                    <a:lnTo>
                      <a:pt x="22" y="7"/>
                    </a:lnTo>
                    <a:lnTo>
                      <a:pt x="23" y="6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29" y="7"/>
                    </a:lnTo>
                    <a:lnTo>
                      <a:pt x="31" y="7"/>
                    </a:lnTo>
                    <a:lnTo>
                      <a:pt x="33" y="7"/>
                    </a:lnTo>
                    <a:lnTo>
                      <a:pt x="34" y="8"/>
                    </a:lnTo>
                    <a:lnTo>
                      <a:pt x="36" y="8"/>
                    </a:lnTo>
                    <a:lnTo>
                      <a:pt x="37" y="9"/>
                    </a:lnTo>
                    <a:lnTo>
                      <a:pt x="39" y="10"/>
                    </a:lnTo>
                    <a:lnTo>
                      <a:pt x="40" y="11"/>
                    </a:lnTo>
                    <a:lnTo>
                      <a:pt x="42" y="11"/>
                    </a:lnTo>
                    <a:lnTo>
                      <a:pt x="43" y="12"/>
                    </a:lnTo>
                    <a:lnTo>
                      <a:pt x="45" y="13"/>
                    </a:lnTo>
                    <a:lnTo>
                      <a:pt x="46" y="14"/>
                    </a:lnTo>
                    <a:lnTo>
                      <a:pt x="48" y="15"/>
                    </a:lnTo>
                    <a:lnTo>
                      <a:pt x="49" y="16"/>
                    </a:lnTo>
                    <a:lnTo>
                      <a:pt x="51" y="17"/>
                    </a:lnTo>
                    <a:lnTo>
                      <a:pt x="52" y="17"/>
                    </a:lnTo>
                    <a:lnTo>
                      <a:pt x="54" y="18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20"/>
                    </a:lnTo>
                    <a:lnTo>
                      <a:pt x="60" y="20"/>
                    </a:lnTo>
                    <a:lnTo>
                      <a:pt x="61" y="21"/>
                    </a:lnTo>
                    <a:lnTo>
                      <a:pt x="63" y="21"/>
                    </a:lnTo>
                    <a:lnTo>
                      <a:pt x="65" y="21"/>
                    </a:lnTo>
                    <a:lnTo>
                      <a:pt x="66" y="21"/>
                    </a:lnTo>
                    <a:lnTo>
                      <a:pt x="67" y="22"/>
                    </a:lnTo>
                    <a:lnTo>
                      <a:pt x="69" y="22"/>
                    </a:lnTo>
                    <a:lnTo>
                      <a:pt x="71" y="22"/>
                    </a:lnTo>
                    <a:lnTo>
                      <a:pt x="72" y="22"/>
                    </a:lnTo>
                    <a:lnTo>
                      <a:pt x="74" y="21"/>
                    </a:lnTo>
                    <a:lnTo>
                      <a:pt x="75" y="21"/>
                    </a:lnTo>
                    <a:lnTo>
                      <a:pt x="77" y="21"/>
                    </a:lnTo>
                    <a:lnTo>
                      <a:pt x="78" y="21"/>
                    </a:lnTo>
                    <a:lnTo>
                      <a:pt x="80" y="21"/>
                    </a:lnTo>
                    <a:lnTo>
                      <a:pt x="81" y="21"/>
                    </a:lnTo>
                    <a:lnTo>
                      <a:pt x="83" y="21"/>
                    </a:lnTo>
                    <a:lnTo>
                      <a:pt x="84" y="20"/>
                    </a:lnTo>
                    <a:lnTo>
                      <a:pt x="86" y="20"/>
                    </a:lnTo>
                    <a:lnTo>
                      <a:pt x="87" y="20"/>
                    </a:lnTo>
                    <a:lnTo>
                      <a:pt x="89" y="20"/>
                    </a:lnTo>
                    <a:lnTo>
                      <a:pt x="90" y="20"/>
                    </a:lnTo>
                    <a:lnTo>
                      <a:pt x="92" y="20"/>
                    </a:lnTo>
                    <a:lnTo>
                      <a:pt x="94" y="20"/>
                    </a:lnTo>
                    <a:lnTo>
                      <a:pt x="95" y="21"/>
                    </a:lnTo>
                    <a:lnTo>
                      <a:pt x="96" y="21"/>
                    </a:lnTo>
                    <a:lnTo>
                      <a:pt x="98" y="21"/>
                    </a:lnTo>
                    <a:lnTo>
                      <a:pt x="100" y="22"/>
                    </a:lnTo>
                    <a:lnTo>
                      <a:pt x="101" y="22"/>
                    </a:lnTo>
                    <a:lnTo>
                      <a:pt x="102" y="23"/>
                    </a:lnTo>
                    <a:lnTo>
                      <a:pt x="104" y="24"/>
                    </a:lnTo>
                    <a:lnTo>
                      <a:pt x="106" y="24"/>
                    </a:lnTo>
                    <a:lnTo>
                      <a:pt x="107" y="25"/>
                    </a:lnTo>
                    <a:lnTo>
                      <a:pt x="109" y="26"/>
                    </a:lnTo>
                    <a:lnTo>
                      <a:pt x="110" y="27"/>
                    </a:lnTo>
                    <a:lnTo>
                      <a:pt x="112" y="27"/>
                    </a:lnTo>
                    <a:lnTo>
                      <a:pt x="113" y="29"/>
                    </a:lnTo>
                    <a:lnTo>
                      <a:pt x="115" y="30"/>
                    </a:lnTo>
                    <a:lnTo>
                      <a:pt x="116" y="30"/>
                    </a:lnTo>
                    <a:lnTo>
                      <a:pt x="118" y="31"/>
                    </a:lnTo>
                    <a:lnTo>
                      <a:pt x="119" y="32"/>
                    </a:lnTo>
                    <a:lnTo>
                      <a:pt x="121" y="33"/>
                    </a:lnTo>
                    <a:lnTo>
                      <a:pt x="122" y="34"/>
                    </a:lnTo>
                    <a:lnTo>
                      <a:pt x="124" y="35"/>
                    </a:lnTo>
                    <a:lnTo>
                      <a:pt x="125" y="36"/>
                    </a:lnTo>
                    <a:lnTo>
                      <a:pt x="127" y="37"/>
                    </a:lnTo>
                    <a:lnTo>
                      <a:pt x="128" y="37"/>
                    </a:lnTo>
                    <a:lnTo>
                      <a:pt x="130" y="38"/>
                    </a:lnTo>
                    <a:lnTo>
                      <a:pt x="131" y="39"/>
                    </a:lnTo>
                    <a:lnTo>
                      <a:pt x="133" y="39"/>
                    </a:lnTo>
                    <a:lnTo>
                      <a:pt x="134" y="40"/>
                    </a:lnTo>
                    <a:lnTo>
                      <a:pt x="136" y="40"/>
                    </a:lnTo>
                    <a:lnTo>
                      <a:pt x="138" y="40"/>
                    </a:lnTo>
                    <a:lnTo>
                      <a:pt x="139" y="40"/>
                    </a:lnTo>
                    <a:lnTo>
                      <a:pt x="140" y="41"/>
                    </a:lnTo>
                    <a:lnTo>
                      <a:pt x="142" y="41"/>
                    </a:lnTo>
                    <a:lnTo>
                      <a:pt x="144" y="41"/>
                    </a:lnTo>
                    <a:lnTo>
                      <a:pt x="145" y="41"/>
                    </a:lnTo>
                    <a:lnTo>
                      <a:pt x="147" y="41"/>
                    </a:lnTo>
                    <a:lnTo>
                      <a:pt x="148" y="40"/>
                    </a:lnTo>
                    <a:lnTo>
                      <a:pt x="150" y="40"/>
                    </a:lnTo>
                    <a:lnTo>
                      <a:pt x="151" y="40"/>
                    </a:lnTo>
                    <a:lnTo>
                      <a:pt x="153" y="40"/>
                    </a:lnTo>
                    <a:lnTo>
                      <a:pt x="154" y="40"/>
                    </a:lnTo>
                    <a:lnTo>
                      <a:pt x="156" y="39"/>
                    </a:lnTo>
                    <a:lnTo>
                      <a:pt x="157" y="39"/>
                    </a:lnTo>
                    <a:lnTo>
                      <a:pt x="159" y="39"/>
                    </a:lnTo>
                    <a:lnTo>
                      <a:pt x="160" y="39"/>
                    </a:lnTo>
                    <a:lnTo>
                      <a:pt x="162" y="39"/>
                    </a:lnTo>
                    <a:lnTo>
                      <a:pt x="163" y="39"/>
                    </a:lnTo>
                    <a:lnTo>
                      <a:pt x="165" y="38"/>
                    </a:lnTo>
                    <a:lnTo>
                      <a:pt x="167" y="38"/>
                    </a:lnTo>
                    <a:lnTo>
                      <a:pt x="168" y="38"/>
                    </a:lnTo>
                    <a:lnTo>
                      <a:pt x="169" y="38"/>
                    </a:lnTo>
                    <a:lnTo>
                      <a:pt x="171" y="38"/>
                    </a:lnTo>
                    <a:lnTo>
                      <a:pt x="173" y="39"/>
                    </a:lnTo>
                    <a:lnTo>
                      <a:pt x="174" y="39"/>
                    </a:lnTo>
                    <a:lnTo>
                      <a:pt x="176" y="39"/>
                    </a:lnTo>
                    <a:lnTo>
                      <a:pt x="177" y="39"/>
                    </a:lnTo>
                    <a:lnTo>
                      <a:pt x="179" y="39"/>
                    </a:lnTo>
                    <a:lnTo>
                      <a:pt x="180" y="40"/>
                    </a:lnTo>
                    <a:lnTo>
                      <a:pt x="182" y="40"/>
                    </a:lnTo>
                    <a:lnTo>
                      <a:pt x="183" y="40"/>
                    </a:lnTo>
                    <a:lnTo>
                      <a:pt x="185" y="41"/>
                    </a:lnTo>
                    <a:lnTo>
                      <a:pt x="186" y="41"/>
                    </a:lnTo>
                    <a:lnTo>
                      <a:pt x="188" y="42"/>
                    </a:lnTo>
                    <a:lnTo>
                      <a:pt x="189" y="42"/>
                    </a:lnTo>
                    <a:lnTo>
                      <a:pt x="191" y="43"/>
                    </a:lnTo>
                    <a:lnTo>
                      <a:pt x="192" y="43"/>
                    </a:lnTo>
                    <a:lnTo>
                      <a:pt x="194" y="44"/>
                    </a:lnTo>
                    <a:lnTo>
                      <a:pt x="195" y="44"/>
                    </a:lnTo>
                    <a:lnTo>
                      <a:pt x="197" y="45"/>
                    </a:lnTo>
                    <a:lnTo>
                      <a:pt x="198" y="45"/>
                    </a:lnTo>
                    <a:lnTo>
                      <a:pt x="200" y="45"/>
                    </a:lnTo>
                    <a:lnTo>
                      <a:pt x="201" y="46"/>
                    </a:lnTo>
                    <a:lnTo>
                      <a:pt x="203" y="46"/>
                    </a:lnTo>
                    <a:lnTo>
                      <a:pt x="204" y="47"/>
                    </a:lnTo>
                    <a:lnTo>
                      <a:pt x="206" y="47"/>
                    </a:lnTo>
                    <a:lnTo>
                      <a:pt x="207" y="48"/>
                    </a:lnTo>
                    <a:lnTo>
                      <a:pt x="209" y="48"/>
                    </a:lnTo>
                    <a:lnTo>
                      <a:pt x="211" y="48"/>
                    </a:lnTo>
                    <a:lnTo>
                      <a:pt x="212" y="49"/>
                    </a:lnTo>
                    <a:lnTo>
                      <a:pt x="213" y="49"/>
                    </a:lnTo>
                    <a:lnTo>
                      <a:pt x="215" y="49"/>
                    </a:lnTo>
                    <a:lnTo>
                      <a:pt x="217" y="49"/>
                    </a:lnTo>
                    <a:lnTo>
                      <a:pt x="218" y="50"/>
                    </a:lnTo>
                    <a:lnTo>
                      <a:pt x="220" y="50"/>
                    </a:lnTo>
                    <a:lnTo>
                      <a:pt x="221" y="50"/>
                    </a:lnTo>
                    <a:lnTo>
                      <a:pt x="223" y="50"/>
                    </a:lnTo>
                    <a:lnTo>
                      <a:pt x="224" y="51"/>
                    </a:lnTo>
                    <a:lnTo>
                      <a:pt x="226" y="51"/>
                    </a:lnTo>
                    <a:lnTo>
                      <a:pt x="227" y="51"/>
                    </a:lnTo>
                    <a:lnTo>
                      <a:pt x="229" y="51"/>
                    </a:lnTo>
                    <a:lnTo>
                      <a:pt x="230" y="51"/>
                    </a:lnTo>
                    <a:lnTo>
                      <a:pt x="232" y="51"/>
                    </a:lnTo>
                    <a:lnTo>
                      <a:pt x="233" y="51"/>
                    </a:lnTo>
                    <a:lnTo>
                      <a:pt x="235" y="51"/>
                    </a:lnTo>
                    <a:lnTo>
                      <a:pt x="236" y="51"/>
                    </a:lnTo>
                    <a:lnTo>
                      <a:pt x="238" y="51"/>
                    </a:lnTo>
                    <a:lnTo>
                      <a:pt x="240" y="51"/>
                    </a:lnTo>
                    <a:lnTo>
                      <a:pt x="241" y="51"/>
                    </a:lnTo>
                    <a:lnTo>
                      <a:pt x="242" y="51"/>
                    </a:lnTo>
                    <a:lnTo>
                      <a:pt x="244" y="50"/>
                    </a:lnTo>
                    <a:lnTo>
                      <a:pt x="246" y="50"/>
                    </a:lnTo>
                    <a:lnTo>
                      <a:pt x="247" y="50"/>
                    </a:lnTo>
                    <a:lnTo>
                      <a:pt x="249" y="49"/>
                    </a:lnTo>
                    <a:lnTo>
                      <a:pt x="250" y="49"/>
                    </a:lnTo>
                    <a:lnTo>
                      <a:pt x="252" y="48"/>
                    </a:lnTo>
                    <a:lnTo>
                      <a:pt x="253" y="48"/>
                    </a:lnTo>
                    <a:lnTo>
                      <a:pt x="255" y="47"/>
                    </a:lnTo>
                    <a:lnTo>
                      <a:pt x="256" y="46"/>
                    </a:lnTo>
                    <a:lnTo>
                      <a:pt x="258" y="45"/>
                    </a:lnTo>
                    <a:lnTo>
                      <a:pt x="259" y="45"/>
                    </a:lnTo>
                    <a:lnTo>
                      <a:pt x="261" y="44"/>
                    </a:lnTo>
                    <a:lnTo>
                      <a:pt x="262" y="44"/>
                    </a:lnTo>
                    <a:lnTo>
                      <a:pt x="264" y="43"/>
                    </a:lnTo>
                    <a:lnTo>
                      <a:pt x="265" y="42"/>
                    </a:lnTo>
                    <a:lnTo>
                      <a:pt x="267" y="42"/>
                    </a:lnTo>
                    <a:lnTo>
                      <a:pt x="268" y="41"/>
                    </a:lnTo>
                    <a:lnTo>
                      <a:pt x="270" y="41"/>
                    </a:lnTo>
                    <a:lnTo>
                      <a:pt x="271" y="40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6" y="39"/>
                    </a:lnTo>
                    <a:lnTo>
                      <a:pt x="278" y="39"/>
                    </a:lnTo>
                    <a:lnTo>
                      <a:pt x="279" y="39"/>
                    </a:lnTo>
                    <a:lnTo>
                      <a:pt x="280" y="39"/>
                    </a:lnTo>
                    <a:lnTo>
                      <a:pt x="282" y="39"/>
                    </a:lnTo>
                    <a:lnTo>
                      <a:pt x="284" y="40"/>
                    </a:lnTo>
                    <a:lnTo>
                      <a:pt x="285" y="40"/>
                    </a:lnTo>
                    <a:lnTo>
                      <a:pt x="286" y="40"/>
                    </a:lnTo>
                    <a:lnTo>
                      <a:pt x="288" y="41"/>
                    </a:lnTo>
                    <a:lnTo>
                      <a:pt x="290" y="41"/>
                    </a:lnTo>
                    <a:lnTo>
                      <a:pt x="291" y="42"/>
                    </a:lnTo>
                    <a:lnTo>
                      <a:pt x="293" y="43"/>
                    </a:lnTo>
                    <a:lnTo>
                      <a:pt x="294" y="43"/>
                    </a:lnTo>
                    <a:lnTo>
                      <a:pt x="296" y="44"/>
                    </a:lnTo>
                    <a:lnTo>
                      <a:pt x="297" y="44"/>
                    </a:lnTo>
                    <a:lnTo>
                      <a:pt x="299" y="45"/>
                    </a:lnTo>
                    <a:lnTo>
                      <a:pt x="300" y="46"/>
                    </a:lnTo>
                    <a:lnTo>
                      <a:pt x="302" y="46"/>
                    </a:lnTo>
                    <a:lnTo>
                      <a:pt x="303" y="47"/>
                    </a:lnTo>
                    <a:lnTo>
                      <a:pt x="305" y="48"/>
                    </a:lnTo>
                    <a:lnTo>
                      <a:pt x="307" y="48"/>
                    </a:lnTo>
                    <a:lnTo>
                      <a:pt x="308" y="48"/>
                    </a:lnTo>
                    <a:lnTo>
                      <a:pt x="309" y="49"/>
                    </a:lnTo>
                    <a:lnTo>
                      <a:pt x="311" y="49"/>
                    </a:lnTo>
                    <a:lnTo>
                      <a:pt x="313" y="49"/>
                    </a:lnTo>
                    <a:lnTo>
                      <a:pt x="314" y="49"/>
                    </a:lnTo>
                    <a:lnTo>
                      <a:pt x="315" y="49"/>
                    </a:lnTo>
                    <a:lnTo>
                      <a:pt x="317" y="49"/>
                    </a:lnTo>
                    <a:lnTo>
                      <a:pt x="319" y="49"/>
                    </a:lnTo>
                    <a:lnTo>
                      <a:pt x="320" y="49"/>
                    </a:lnTo>
                    <a:lnTo>
                      <a:pt x="322" y="48"/>
                    </a:lnTo>
                    <a:lnTo>
                      <a:pt x="323" y="48"/>
                    </a:lnTo>
                    <a:lnTo>
                      <a:pt x="325" y="47"/>
                    </a:lnTo>
                    <a:lnTo>
                      <a:pt x="326" y="46"/>
                    </a:lnTo>
                    <a:lnTo>
                      <a:pt x="328" y="46"/>
                    </a:lnTo>
                    <a:lnTo>
                      <a:pt x="329" y="45"/>
                    </a:lnTo>
                    <a:lnTo>
                      <a:pt x="331" y="45"/>
                    </a:lnTo>
                    <a:lnTo>
                      <a:pt x="332" y="44"/>
                    </a:lnTo>
                    <a:lnTo>
                      <a:pt x="334" y="44"/>
                    </a:lnTo>
                    <a:lnTo>
                      <a:pt x="335" y="43"/>
                    </a:lnTo>
                    <a:lnTo>
                      <a:pt x="337" y="42"/>
                    </a:lnTo>
                    <a:lnTo>
                      <a:pt x="338" y="42"/>
                    </a:lnTo>
                    <a:lnTo>
                      <a:pt x="340" y="41"/>
                    </a:lnTo>
                    <a:lnTo>
                      <a:pt x="341" y="41"/>
                    </a:lnTo>
                    <a:lnTo>
                      <a:pt x="343" y="40"/>
                    </a:lnTo>
                    <a:lnTo>
                      <a:pt x="344" y="40"/>
                    </a:lnTo>
                    <a:lnTo>
                      <a:pt x="346" y="39"/>
                    </a:lnTo>
                    <a:lnTo>
                      <a:pt x="347" y="39"/>
                    </a:lnTo>
                    <a:lnTo>
                      <a:pt x="349" y="39"/>
                    </a:lnTo>
                    <a:lnTo>
                      <a:pt x="351" y="39"/>
                    </a:lnTo>
                    <a:lnTo>
                      <a:pt x="352" y="39"/>
                    </a:lnTo>
                    <a:lnTo>
                      <a:pt x="353" y="39"/>
                    </a:lnTo>
                    <a:lnTo>
                      <a:pt x="355" y="39"/>
                    </a:lnTo>
                    <a:lnTo>
                      <a:pt x="357" y="39"/>
                    </a:lnTo>
                    <a:lnTo>
                      <a:pt x="358" y="39"/>
                    </a:lnTo>
                    <a:lnTo>
                      <a:pt x="359" y="39"/>
                    </a:lnTo>
                    <a:lnTo>
                      <a:pt x="361" y="39"/>
                    </a:lnTo>
                    <a:lnTo>
                      <a:pt x="363" y="39"/>
                    </a:lnTo>
                    <a:lnTo>
                      <a:pt x="364" y="39"/>
                    </a:lnTo>
                    <a:lnTo>
                      <a:pt x="366" y="39"/>
                    </a:lnTo>
                    <a:lnTo>
                      <a:pt x="367" y="39"/>
                    </a:lnTo>
                    <a:lnTo>
                      <a:pt x="369" y="38"/>
                    </a:lnTo>
                    <a:lnTo>
                      <a:pt x="370" y="38"/>
                    </a:lnTo>
                    <a:lnTo>
                      <a:pt x="372" y="38"/>
                    </a:lnTo>
                    <a:lnTo>
                      <a:pt x="373" y="38"/>
                    </a:lnTo>
                    <a:lnTo>
                      <a:pt x="375" y="37"/>
                    </a:lnTo>
                    <a:lnTo>
                      <a:pt x="376" y="37"/>
                    </a:lnTo>
                    <a:lnTo>
                      <a:pt x="378" y="37"/>
                    </a:lnTo>
                    <a:lnTo>
                      <a:pt x="380" y="36"/>
                    </a:lnTo>
                    <a:lnTo>
                      <a:pt x="381" y="35"/>
                    </a:lnTo>
                    <a:lnTo>
                      <a:pt x="382" y="34"/>
                    </a:lnTo>
                    <a:lnTo>
                      <a:pt x="384" y="34"/>
                    </a:lnTo>
                    <a:lnTo>
                      <a:pt x="386" y="33"/>
                    </a:lnTo>
                    <a:lnTo>
                      <a:pt x="387" y="32"/>
                    </a:lnTo>
                    <a:lnTo>
                      <a:pt x="388" y="31"/>
                    </a:lnTo>
                    <a:lnTo>
                      <a:pt x="390" y="31"/>
                    </a:lnTo>
                    <a:lnTo>
                      <a:pt x="392" y="30"/>
                    </a:lnTo>
                    <a:lnTo>
                      <a:pt x="393" y="29"/>
                    </a:lnTo>
                    <a:lnTo>
                      <a:pt x="395" y="28"/>
                    </a:lnTo>
                    <a:lnTo>
                      <a:pt x="396" y="27"/>
                    </a:lnTo>
                    <a:lnTo>
                      <a:pt x="398" y="26"/>
                    </a:lnTo>
                    <a:lnTo>
                      <a:pt x="399" y="26"/>
                    </a:lnTo>
                    <a:lnTo>
                      <a:pt x="401" y="25"/>
                    </a:lnTo>
                    <a:lnTo>
                      <a:pt x="402" y="24"/>
                    </a:lnTo>
                    <a:lnTo>
                      <a:pt x="404" y="24"/>
                    </a:lnTo>
                    <a:lnTo>
                      <a:pt x="405" y="23"/>
                    </a:lnTo>
                    <a:lnTo>
                      <a:pt x="407" y="23"/>
                    </a:lnTo>
                    <a:lnTo>
                      <a:pt x="408" y="23"/>
                    </a:lnTo>
                    <a:lnTo>
                      <a:pt x="410" y="22"/>
                    </a:lnTo>
                    <a:lnTo>
                      <a:pt x="411" y="22"/>
                    </a:lnTo>
                    <a:lnTo>
                      <a:pt x="413" y="22"/>
                    </a:lnTo>
                    <a:lnTo>
                      <a:pt x="414" y="22"/>
                    </a:lnTo>
                    <a:lnTo>
                      <a:pt x="416" y="22"/>
                    </a:lnTo>
                    <a:lnTo>
                      <a:pt x="417" y="23"/>
                    </a:lnTo>
                    <a:lnTo>
                      <a:pt x="419" y="23"/>
                    </a:lnTo>
                    <a:lnTo>
                      <a:pt x="420" y="23"/>
                    </a:lnTo>
                    <a:lnTo>
                      <a:pt x="422" y="24"/>
                    </a:lnTo>
                    <a:lnTo>
                      <a:pt x="424" y="24"/>
                    </a:lnTo>
                    <a:lnTo>
                      <a:pt x="425" y="25"/>
                    </a:lnTo>
                    <a:lnTo>
                      <a:pt x="426" y="25"/>
                    </a:lnTo>
                    <a:lnTo>
                      <a:pt x="428" y="26"/>
                    </a:lnTo>
                    <a:lnTo>
                      <a:pt x="430" y="26"/>
                    </a:lnTo>
                    <a:lnTo>
                      <a:pt x="431" y="27"/>
                    </a:lnTo>
                    <a:lnTo>
                      <a:pt x="433" y="28"/>
                    </a:lnTo>
                    <a:lnTo>
                      <a:pt x="434" y="29"/>
                    </a:lnTo>
                    <a:lnTo>
                      <a:pt x="436" y="29"/>
                    </a:lnTo>
                    <a:lnTo>
                      <a:pt x="437" y="30"/>
                    </a:lnTo>
                    <a:lnTo>
                      <a:pt x="439" y="31"/>
                    </a:lnTo>
                    <a:lnTo>
                      <a:pt x="440" y="31"/>
                    </a:lnTo>
                    <a:lnTo>
                      <a:pt x="442" y="32"/>
                    </a:lnTo>
                    <a:lnTo>
                      <a:pt x="443" y="32"/>
                    </a:lnTo>
                    <a:lnTo>
                      <a:pt x="445" y="33"/>
                    </a:lnTo>
                    <a:lnTo>
                      <a:pt x="446" y="33"/>
                    </a:lnTo>
                    <a:lnTo>
                      <a:pt x="448" y="34"/>
                    </a:lnTo>
                    <a:lnTo>
                      <a:pt x="449" y="34"/>
                    </a:lnTo>
                    <a:lnTo>
                      <a:pt x="451" y="35"/>
                    </a:lnTo>
                    <a:lnTo>
                      <a:pt x="453" y="35"/>
                    </a:lnTo>
                    <a:lnTo>
                      <a:pt x="454" y="36"/>
                    </a:lnTo>
                    <a:lnTo>
                      <a:pt x="455" y="36"/>
                    </a:lnTo>
                    <a:lnTo>
                      <a:pt x="457" y="36"/>
                    </a:lnTo>
                    <a:lnTo>
                      <a:pt x="459" y="37"/>
                    </a:lnTo>
                    <a:lnTo>
                      <a:pt x="460" y="37"/>
                    </a:lnTo>
                    <a:lnTo>
                      <a:pt x="461" y="37"/>
                    </a:lnTo>
                    <a:lnTo>
                      <a:pt x="463" y="37"/>
                    </a:lnTo>
                    <a:lnTo>
                      <a:pt x="465" y="37"/>
                    </a:lnTo>
                    <a:lnTo>
                      <a:pt x="466" y="37"/>
                    </a:lnTo>
                    <a:lnTo>
                      <a:pt x="468" y="37"/>
                    </a:lnTo>
                    <a:lnTo>
                      <a:pt x="469" y="38"/>
                    </a:lnTo>
                    <a:lnTo>
                      <a:pt x="470" y="38"/>
                    </a:lnTo>
                    <a:lnTo>
                      <a:pt x="472" y="38"/>
                    </a:lnTo>
                    <a:lnTo>
                      <a:pt x="474" y="38"/>
                    </a:lnTo>
                    <a:lnTo>
                      <a:pt x="475" y="38"/>
                    </a:lnTo>
                    <a:lnTo>
                      <a:pt x="477" y="38"/>
                    </a:lnTo>
                    <a:lnTo>
                      <a:pt x="478" y="38"/>
                    </a:lnTo>
                    <a:lnTo>
                      <a:pt x="480" y="38"/>
                    </a:lnTo>
                    <a:lnTo>
                      <a:pt x="481" y="37"/>
                    </a:lnTo>
                    <a:lnTo>
                      <a:pt x="483" y="37"/>
                    </a:lnTo>
                    <a:lnTo>
                      <a:pt x="484" y="37"/>
                    </a:lnTo>
                    <a:lnTo>
                      <a:pt x="486" y="37"/>
                    </a:lnTo>
                    <a:lnTo>
                      <a:pt x="487" y="37"/>
                    </a:lnTo>
                    <a:lnTo>
                      <a:pt x="489" y="37"/>
                    </a:lnTo>
                    <a:lnTo>
                      <a:pt x="490" y="37"/>
                    </a:lnTo>
                    <a:lnTo>
                      <a:pt x="492" y="36"/>
                    </a:lnTo>
                    <a:lnTo>
                      <a:pt x="493" y="36"/>
                    </a:lnTo>
                    <a:lnTo>
                      <a:pt x="495" y="36"/>
                    </a:lnTo>
                    <a:lnTo>
                      <a:pt x="497" y="35"/>
                    </a:lnTo>
                    <a:lnTo>
                      <a:pt x="498" y="35"/>
                    </a:lnTo>
                    <a:lnTo>
                      <a:pt x="499" y="35"/>
                    </a:lnTo>
                    <a:lnTo>
                      <a:pt x="501" y="34"/>
                    </a:lnTo>
                    <a:lnTo>
                      <a:pt x="503" y="34"/>
                    </a:lnTo>
                    <a:lnTo>
                      <a:pt x="504" y="34"/>
                    </a:lnTo>
                    <a:lnTo>
                      <a:pt x="506" y="33"/>
                    </a:lnTo>
                    <a:lnTo>
                      <a:pt x="507" y="33"/>
                    </a:lnTo>
                    <a:lnTo>
                      <a:pt x="509" y="33"/>
                    </a:lnTo>
                    <a:lnTo>
                      <a:pt x="510" y="32"/>
                    </a:lnTo>
                    <a:lnTo>
                      <a:pt x="512" y="32"/>
                    </a:lnTo>
                    <a:lnTo>
                      <a:pt x="513" y="32"/>
                    </a:lnTo>
                    <a:lnTo>
                      <a:pt x="515" y="32"/>
                    </a:lnTo>
                    <a:lnTo>
                      <a:pt x="516" y="32"/>
                    </a:lnTo>
                    <a:lnTo>
                      <a:pt x="518" y="31"/>
                    </a:lnTo>
                    <a:lnTo>
                      <a:pt x="519" y="31"/>
                    </a:lnTo>
                    <a:lnTo>
                      <a:pt x="521" y="31"/>
                    </a:lnTo>
                    <a:lnTo>
                      <a:pt x="522" y="31"/>
                    </a:lnTo>
                    <a:lnTo>
                      <a:pt x="524" y="31"/>
                    </a:lnTo>
                    <a:lnTo>
                      <a:pt x="526" y="31"/>
                    </a:lnTo>
                    <a:lnTo>
                      <a:pt x="527" y="31"/>
                    </a:lnTo>
                    <a:lnTo>
                      <a:pt x="528" y="31"/>
                    </a:lnTo>
                    <a:lnTo>
                      <a:pt x="530" y="31"/>
                    </a:lnTo>
                    <a:lnTo>
                      <a:pt x="532" y="31"/>
                    </a:lnTo>
                    <a:lnTo>
                      <a:pt x="533" y="32"/>
                    </a:lnTo>
                    <a:lnTo>
                      <a:pt x="535" y="32"/>
                    </a:lnTo>
                    <a:lnTo>
                      <a:pt x="536" y="32"/>
                    </a:lnTo>
                    <a:lnTo>
                      <a:pt x="537" y="32"/>
                    </a:lnTo>
                    <a:lnTo>
                      <a:pt x="539" y="32"/>
                    </a:lnTo>
                    <a:lnTo>
                      <a:pt x="541" y="33"/>
                    </a:lnTo>
                    <a:lnTo>
                      <a:pt x="542" y="33"/>
                    </a:lnTo>
                    <a:lnTo>
                      <a:pt x="543" y="33"/>
                    </a:lnTo>
                    <a:lnTo>
                      <a:pt x="545" y="33"/>
                    </a:lnTo>
                    <a:lnTo>
                      <a:pt x="547" y="33"/>
                    </a:lnTo>
                    <a:lnTo>
                      <a:pt x="548" y="34"/>
                    </a:lnTo>
                    <a:lnTo>
                      <a:pt x="550" y="34"/>
                    </a:lnTo>
                    <a:lnTo>
                      <a:pt x="551" y="34"/>
                    </a:lnTo>
                    <a:lnTo>
                      <a:pt x="553" y="34"/>
                    </a:lnTo>
                    <a:lnTo>
                      <a:pt x="554" y="34"/>
                    </a:lnTo>
                    <a:lnTo>
                      <a:pt x="556" y="35"/>
                    </a:lnTo>
                    <a:lnTo>
                      <a:pt x="557" y="35"/>
                    </a:lnTo>
                    <a:lnTo>
                      <a:pt x="559" y="35"/>
                    </a:lnTo>
                    <a:lnTo>
                      <a:pt x="560" y="35"/>
                    </a:lnTo>
                    <a:lnTo>
                      <a:pt x="562" y="35"/>
                    </a:lnTo>
                    <a:lnTo>
                      <a:pt x="564" y="35"/>
                    </a:lnTo>
                    <a:lnTo>
                      <a:pt x="565" y="35"/>
                    </a:lnTo>
                    <a:lnTo>
                      <a:pt x="566" y="35"/>
                    </a:lnTo>
                    <a:lnTo>
                      <a:pt x="568" y="35"/>
                    </a:lnTo>
                    <a:lnTo>
                      <a:pt x="570" y="35"/>
                    </a:lnTo>
                    <a:lnTo>
                      <a:pt x="571" y="35"/>
                    </a:lnTo>
                    <a:lnTo>
                      <a:pt x="572" y="35"/>
                    </a:lnTo>
                    <a:lnTo>
                      <a:pt x="574" y="35"/>
                    </a:lnTo>
                    <a:lnTo>
                      <a:pt x="576" y="35"/>
                    </a:lnTo>
                    <a:lnTo>
                      <a:pt x="577" y="35"/>
                    </a:lnTo>
                    <a:lnTo>
                      <a:pt x="579" y="35"/>
                    </a:lnTo>
                    <a:lnTo>
                      <a:pt x="580" y="35"/>
                    </a:lnTo>
                    <a:lnTo>
                      <a:pt x="582" y="35"/>
                    </a:lnTo>
                    <a:lnTo>
                      <a:pt x="583" y="35"/>
                    </a:lnTo>
                    <a:lnTo>
                      <a:pt x="585" y="35"/>
                    </a:lnTo>
                    <a:lnTo>
                      <a:pt x="586" y="35"/>
                    </a:lnTo>
                    <a:lnTo>
                      <a:pt x="588" y="35"/>
                    </a:lnTo>
                    <a:lnTo>
                      <a:pt x="589" y="35"/>
                    </a:lnTo>
                    <a:lnTo>
                      <a:pt x="591" y="36"/>
                    </a:lnTo>
                    <a:lnTo>
                      <a:pt x="592" y="36"/>
                    </a:lnTo>
                    <a:lnTo>
                      <a:pt x="594" y="36"/>
                    </a:lnTo>
                    <a:lnTo>
                      <a:pt x="595" y="36"/>
                    </a:lnTo>
                    <a:lnTo>
                      <a:pt x="597" y="36"/>
                    </a:lnTo>
                    <a:lnTo>
                      <a:pt x="599" y="36"/>
                    </a:lnTo>
                    <a:lnTo>
                      <a:pt x="600" y="36"/>
                    </a:lnTo>
                    <a:lnTo>
                      <a:pt x="601" y="36"/>
                    </a:lnTo>
                    <a:lnTo>
                      <a:pt x="603" y="36"/>
                    </a:lnTo>
                    <a:lnTo>
                      <a:pt x="604" y="36"/>
                    </a:lnTo>
                    <a:lnTo>
                      <a:pt x="606" y="36"/>
                    </a:lnTo>
                    <a:lnTo>
                      <a:pt x="608" y="36"/>
                    </a:lnTo>
                    <a:lnTo>
                      <a:pt x="609" y="36"/>
                    </a:lnTo>
                    <a:lnTo>
                      <a:pt x="610" y="36"/>
                    </a:lnTo>
                    <a:lnTo>
                      <a:pt x="612" y="36"/>
                    </a:lnTo>
                    <a:lnTo>
                      <a:pt x="614" y="36"/>
                    </a:lnTo>
                    <a:lnTo>
                      <a:pt x="615" y="36"/>
                    </a:lnTo>
                    <a:lnTo>
                      <a:pt x="616" y="36"/>
                    </a:lnTo>
                    <a:lnTo>
                      <a:pt x="618" y="36"/>
                    </a:lnTo>
                    <a:lnTo>
                      <a:pt x="620" y="36"/>
                    </a:lnTo>
                    <a:lnTo>
                      <a:pt x="621" y="36"/>
                    </a:lnTo>
                    <a:lnTo>
                      <a:pt x="623" y="35"/>
                    </a:lnTo>
                    <a:lnTo>
                      <a:pt x="624" y="35"/>
                    </a:lnTo>
                    <a:lnTo>
                      <a:pt x="626" y="35"/>
                    </a:lnTo>
                    <a:lnTo>
                      <a:pt x="627" y="35"/>
                    </a:lnTo>
                    <a:lnTo>
                      <a:pt x="629" y="34"/>
                    </a:lnTo>
                    <a:lnTo>
                      <a:pt x="630" y="34"/>
                    </a:lnTo>
                    <a:lnTo>
                      <a:pt x="632" y="34"/>
                    </a:lnTo>
                    <a:lnTo>
                      <a:pt x="633" y="34"/>
                    </a:lnTo>
                    <a:lnTo>
                      <a:pt x="635" y="34"/>
                    </a:lnTo>
                    <a:lnTo>
                      <a:pt x="637" y="34"/>
                    </a:lnTo>
                    <a:lnTo>
                      <a:pt x="638" y="33"/>
                    </a:lnTo>
                    <a:lnTo>
                      <a:pt x="639" y="33"/>
                    </a:lnTo>
                    <a:lnTo>
                      <a:pt x="641" y="33"/>
                    </a:lnTo>
                    <a:lnTo>
                      <a:pt x="643" y="33"/>
                    </a:lnTo>
                    <a:lnTo>
                      <a:pt x="644" y="33"/>
                    </a:lnTo>
                    <a:lnTo>
                      <a:pt x="645" y="33"/>
                    </a:lnTo>
                    <a:lnTo>
                      <a:pt x="647" y="33"/>
                    </a:lnTo>
                    <a:lnTo>
                      <a:pt x="649" y="33"/>
                    </a:lnTo>
                    <a:lnTo>
                      <a:pt x="650" y="33"/>
                    </a:lnTo>
                    <a:lnTo>
                      <a:pt x="652" y="33"/>
                    </a:lnTo>
                    <a:lnTo>
                      <a:pt x="653" y="34"/>
                    </a:lnTo>
                    <a:lnTo>
                      <a:pt x="655" y="34"/>
                    </a:lnTo>
                    <a:lnTo>
                      <a:pt x="656" y="34"/>
                    </a:lnTo>
                    <a:lnTo>
                      <a:pt x="658" y="34"/>
                    </a:lnTo>
                    <a:lnTo>
                      <a:pt x="659" y="34"/>
                    </a:lnTo>
                    <a:lnTo>
                      <a:pt x="661" y="35"/>
                    </a:lnTo>
                    <a:lnTo>
                      <a:pt x="662" y="35"/>
                    </a:lnTo>
                    <a:lnTo>
                      <a:pt x="664" y="35"/>
                    </a:lnTo>
                    <a:lnTo>
                      <a:pt x="666" y="36"/>
                    </a:lnTo>
                    <a:lnTo>
                      <a:pt x="667" y="36"/>
                    </a:lnTo>
                    <a:lnTo>
                      <a:pt x="668" y="36"/>
                    </a:lnTo>
                    <a:lnTo>
                      <a:pt x="670" y="36"/>
                    </a:lnTo>
                    <a:lnTo>
                      <a:pt x="671" y="37"/>
                    </a:lnTo>
                    <a:lnTo>
                      <a:pt x="673" y="37"/>
                    </a:lnTo>
                    <a:lnTo>
                      <a:pt x="674" y="37"/>
                    </a:lnTo>
                    <a:lnTo>
                      <a:pt x="676" y="37"/>
                    </a:lnTo>
                    <a:lnTo>
                      <a:pt x="677" y="37"/>
                    </a:lnTo>
                    <a:lnTo>
                      <a:pt x="679" y="37"/>
                    </a:lnTo>
                    <a:lnTo>
                      <a:pt x="681" y="37"/>
                    </a:lnTo>
                    <a:lnTo>
                      <a:pt x="682" y="37"/>
                    </a:lnTo>
                    <a:lnTo>
                      <a:pt x="683" y="36"/>
                    </a:lnTo>
                    <a:lnTo>
                      <a:pt x="685" y="36"/>
                    </a:lnTo>
                    <a:lnTo>
                      <a:pt x="687" y="36"/>
                    </a:lnTo>
                    <a:lnTo>
                      <a:pt x="688" y="35"/>
                    </a:lnTo>
                    <a:lnTo>
                      <a:pt x="690" y="35"/>
                    </a:lnTo>
                    <a:lnTo>
                      <a:pt x="691" y="34"/>
                    </a:lnTo>
                    <a:lnTo>
                      <a:pt x="693" y="34"/>
                    </a:lnTo>
                    <a:lnTo>
                      <a:pt x="694" y="33"/>
                    </a:lnTo>
                    <a:lnTo>
                      <a:pt x="696" y="32"/>
                    </a:lnTo>
                    <a:lnTo>
                      <a:pt x="697" y="32"/>
                    </a:lnTo>
                    <a:lnTo>
                      <a:pt x="699" y="31"/>
                    </a:lnTo>
                    <a:lnTo>
                      <a:pt x="700" y="30"/>
                    </a:lnTo>
                    <a:lnTo>
                      <a:pt x="702" y="30"/>
                    </a:lnTo>
                    <a:lnTo>
                      <a:pt x="703" y="29"/>
                    </a:lnTo>
                    <a:lnTo>
                      <a:pt x="705" y="29"/>
                    </a:lnTo>
                    <a:lnTo>
                      <a:pt x="706" y="28"/>
                    </a:lnTo>
                    <a:lnTo>
                      <a:pt x="708" y="27"/>
                    </a:lnTo>
                    <a:lnTo>
                      <a:pt x="710" y="27"/>
                    </a:lnTo>
                    <a:lnTo>
                      <a:pt x="711" y="26"/>
                    </a:lnTo>
                    <a:lnTo>
                      <a:pt x="712" y="26"/>
                    </a:lnTo>
                    <a:lnTo>
                      <a:pt x="714" y="25"/>
                    </a:lnTo>
                    <a:lnTo>
                      <a:pt x="716" y="25"/>
                    </a:lnTo>
                    <a:lnTo>
                      <a:pt x="717" y="25"/>
                    </a:lnTo>
                    <a:lnTo>
                      <a:pt x="718" y="25"/>
                    </a:lnTo>
                    <a:lnTo>
                      <a:pt x="720" y="25"/>
                    </a:lnTo>
                    <a:lnTo>
                      <a:pt x="722" y="25"/>
                    </a:lnTo>
                    <a:lnTo>
                      <a:pt x="723" y="25"/>
                    </a:lnTo>
                    <a:lnTo>
                      <a:pt x="725" y="25"/>
                    </a:lnTo>
                    <a:lnTo>
                      <a:pt x="726" y="25"/>
                    </a:lnTo>
                    <a:lnTo>
                      <a:pt x="728" y="25"/>
                    </a:lnTo>
                    <a:lnTo>
                      <a:pt x="729" y="26"/>
                    </a:lnTo>
                    <a:lnTo>
                      <a:pt x="731" y="26"/>
                    </a:lnTo>
                    <a:lnTo>
                      <a:pt x="732" y="26"/>
                    </a:lnTo>
                    <a:lnTo>
                      <a:pt x="734" y="27"/>
                    </a:lnTo>
                    <a:lnTo>
                      <a:pt x="735" y="27"/>
                    </a:lnTo>
                    <a:lnTo>
                      <a:pt x="737" y="28"/>
                    </a:lnTo>
                    <a:lnTo>
                      <a:pt x="738" y="29"/>
                    </a:lnTo>
                    <a:lnTo>
                      <a:pt x="740" y="29"/>
                    </a:lnTo>
                    <a:lnTo>
                      <a:pt x="741" y="29"/>
                    </a:lnTo>
                    <a:lnTo>
                      <a:pt x="743" y="30"/>
                    </a:lnTo>
                    <a:lnTo>
                      <a:pt x="744" y="30"/>
                    </a:lnTo>
                    <a:lnTo>
                      <a:pt x="746" y="31"/>
                    </a:lnTo>
                    <a:lnTo>
                      <a:pt x="747" y="31"/>
                    </a:lnTo>
                    <a:lnTo>
                      <a:pt x="749" y="31"/>
                    </a:lnTo>
                    <a:lnTo>
                      <a:pt x="750" y="31"/>
                    </a:lnTo>
                    <a:lnTo>
                      <a:pt x="752" y="32"/>
                    </a:lnTo>
                    <a:lnTo>
                      <a:pt x="754" y="32"/>
                    </a:lnTo>
                    <a:lnTo>
                      <a:pt x="755" y="32"/>
                    </a:lnTo>
                    <a:lnTo>
                      <a:pt x="756" y="32"/>
                    </a:lnTo>
                    <a:lnTo>
                      <a:pt x="758" y="32"/>
                    </a:lnTo>
                    <a:lnTo>
                      <a:pt x="760" y="32"/>
                    </a:lnTo>
                    <a:lnTo>
                      <a:pt x="761" y="32"/>
                    </a:lnTo>
                    <a:lnTo>
                      <a:pt x="763" y="32"/>
                    </a:lnTo>
                    <a:lnTo>
                      <a:pt x="764" y="31"/>
                    </a:lnTo>
                    <a:lnTo>
                      <a:pt x="766" y="31"/>
                    </a:lnTo>
                    <a:lnTo>
                      <a:pt x="767" y="31"/>
                    </a:lnTo>
                    <a:lnTo>
                      <a:pt x="769" y="31"/>
                    </a:lnTo>
                    <a:lnTo>
                      <a:pt x="770" y="31"/>
                    </a:lnTo>
                    <a:lnTo>
                      <a:pt x="772" y="31"/>
                    </a:lnTo>
                    <a:lnTo>
                      <a:pt x="773" y="30"/>
                    </a:lnTo>
                    <a:lnTo>
                      <a:pt x="775" y="30"/>
                    </a:lnTo>
                    <a:lnTo>
                      <a:pt x="776" y="30"/>
                    </a:lnTo>
                    <a:lnTo>
                      <a:pt x="778" y="30"/>
                    </a:lnTo>
                    <a:lnTo>
                      <a:pt x="779" y="30"/>
                    </a:lnTo>
                    <a:lnTo>
                      <a:pt x="781" y="30"/>
                    </a:lnTo>
                    <a:lnTo>
                      <a:pt x="783" y="30"/>
                    </a:lnTo>
                    <a:lnTo>
                      <a:pt x="784" y="30"/>
                    </a:lnTo>
                    <a:lnTo>
                      <a:pt x="785" y="30"/>
                    </a:lnTo>
                    <a:lnTo>
                      <a:pt x="787" y="30"/>
                    </a:lnTo>
                    <a:lnTo>
                      <a:pt x="789" y="30"/>
                    </a:lnTo>
                    <a:lnTo>
                      <a:pt x="790" y="30"/>
                    </a:lnTo>
                    <a:lnTo>
                      <a:pt x="792" y="30"/>
                    </a:lnTo>
                    <a:lnTo>
                      <a:pt x="793" y="30"/>
                    </a:lnTo>
                    <a:lnTo>
                      <a:pt x="795" y="30"/>
                    </a:lnTo>
                    <a:lnTo>
                      <a:pt x="796" y="30"/>
                    </a:lnTo>
                    <a:lnTo>
                      <a:pt x="798" y="30"/>
                    </a:lnTo>
                    <a:lnTo>
                      <a:pt x="799" y="30"/>
                    </a:lnTo>
                    <a:lnTo>
                      <a:pt x="801" y="30"/>
                    </a:lnTo>
                    <a:lnTo>
                      <a:pt x="802" y="30"/>
                    </a:lnTo>
                    <a:lnTo>
                      <a:pt x="804" y="30"/>
                    </a:lnTo>
                    <a:lnTo>
                      <a:pt x="805" y="30"/>
                    </a:lnTo>
                    <a:lnTo>
                      <a:pt x="807" y="30"/>
                    </a:lnTo>
                    <a:lnTo>
                      <a:pt x="808" y="30"/>
                    </a:lnTo>
                    <a:lnTo>
                      <a:pt x="810" y="30"/>
                    </a:lnTo>
                    <a:lnTo>
                      <a:pt x="811" y="30"/>
                    </a:lnTo>
                    <a:lnTo>
                      <a:pt x="813" y="30"/>
                    </a:lnTo>
                    <a:lnTo>
                      <a:pt x="814" y="30"/>
                    </a:lnTo>
                    <a:lnTo>
                      <a:pt x="816" y="30"/>
                    </a:lnTo>
                    <a:lnTo>
                      <a:pt x="817" y="31"/>
                    </a:lnTo>
                    <a:lnTo>
                      <a:pt x="819" y="31"/>
                    </a:lnTo>
                    <a:lnTo>
                      <a:pt x="820" y="31"/>
                    </a:lnTo>
                    <a:lnTo>
                      <a:pt x="822" y="31"/>
                    </a:lnTo>
                    <a:lnTo>
                      <a:pt x="823" y="31"/>
                    </a:lnTo>
                    <a:lnTo>
                      <a:pt x="825" y="31"/>
                    </a:lnTo>
                    <a:lnTo>
                      <a:pt x="827" y="32"/>
                    </a:lnTo>
                    <a:lnTo>
                      <a:pt x="828" y="32"/>
                    </a:lnTo>
                    <a:lnTo>
                      <a:pt x="829" y="32"/>
                    </a:lnTo>
                    <a:lnTo>
                      <a:pt x="831" y="33"/>
                    </a:lnTo>
                    <a:lnTo>
                      <a:pt x="833" y="33"/>
                    </a:lnTo>
                    <a:lnTo>
                      <a:pt x="834" y="34"/>
                    </a:lnTo>
                    <a:lnTo>
                      <a:pt x="836" y="35"/>
                    </a:lnTo>
                    <a:lnTo>
                      <a:pt x="837" y="36"/>
                    </a:lnTo>
                    <a:lnTo>
                      <a:pt x="839" y="36"/>
                    </a:lnTo>
                    <a:lnTo>
                      <a:pt x="840" y="37"/>
                    </a:lnTo>
                    <a:lnTo>
                      <a:pt x="842" y="38"/>
                    </a:lnTo>
                    <a:lnTo>
                      <a:pt x="843" y="39"/>
                    </a:lnTo>
                    <a:lnTo>
                      <a:pt x="845" y="40"/>
                    </a:lnTo>
                    <a:lnTo>
                      <a:pt x="846" y="40"/>
                    </a:lnTo>
                    <a:lnTo>
                      <a:pt x="848" y="42"/>
                    </a:lnTo>
                    <a:lnTo>
                      <a:pt x="849" y="42"/>
                    </a:lnTo>
                    <a:lnTo>
                      <a:pt x="851" y="43"/>
                    </a:lnTo>
                    <a:lnTo>
                      <a:pt x="852" y="44"/>
                    </a:lnTo>
                    <a:lnTo>
                      <a:pt x="854" y="44"/>
                    </a:lnTo>
                    <a:lnTo>
                      <a:pt x="856" y="45"/>
                    </a:lnTo>
                    <a:lnTo>
                      <a:pt x="857" y="45"/>
                    </a:lnTo>
                    <a:lnTo>
                      <a:pt x="858" y="45"/>
                    </a:lnTo>
                    <a:lnTo>
                      <a:pt x="860" y="45"/>
                    </a:lnTo>
                    <a:lnTo>
                      <a:pt x="862" y="45"/>
                    </a:lnTo>
                    <a:lnTo>
                      <a:pt x="863" y="45"/>
                    </a:lnTo>
                    <a:lnTo>
                      <a:pt x="865" y="44"/>
                    </a:lnTo>
                    <a:lnTo>
                      <a:pt x="866" y="44"/>
                    </a:lnTo>
                    <a:lnTo>
                      <a:pt x="868" y="43"/>
                    </a:lnTo>
                    <a:lnTo>
                      <a:pt x="869" y="42"/>
                    </a:lnTo>
                    <a:lnTo>
                      <a:pt x="871" y="41"/>
                    </a:lnTo>
                    <a:lnTo>
                      <a:pt x="872" y="40"/>
                    </a:lnTo>
                    <a:lnTo>
                      <a:pt x="874" y="38"/>
                    </a:lnTo>
                    <a:lnTo>
                      <a:pt x="875" y="37"/>
                    </a:lnTo>
                    <a:lnTo>
                      <a:pt x="877" y="36"/>
                    </a:lnTo>
                    <a:lnTo>
                      <a:pt x="878" y="34"/>
                    </a:lnTo>
                    <a:lnTo>
                      <a:pt x="880" y="32"/>
                    </a:lnTo>
                    <a:lnTo>
                      <a:pt x="881" y="30"/>
                    </a:lnTo>
                    <a:lnTo>
                      <a:pt x="883" y="29"/>
                    </a:lnTo>
                    <a:lnTo>
                      <a:pt x="884" y="26"/>
                    </a:lnTo>
                    <a:lnTo>
                      <a:pt x="886" y="25"/>
                    </a:lnTo>
                    <a:lnTo>
                      <a:pt x="887" y="23"/>
                    </a:lnTo>
                    <a:lnTo>
                      <a:pt x="889" y="21"/>
                    </a:lnTo>
                    <a:lnTo>
                      <a:pt x="890" y="19"/>
                    </a:lnTo>
                    <a:lnTo>
                      <a:pt x="892" y="18"/>
                    </a:lnTo>
                    <a:lnTo>
                      <a:pt x="894" y="16"/>
                    </a:lnTo>
                    <a:lnTo>
                      <a:pt x="895" y="15"/>
                    </a:lnTo>
                    <a:lnTo>
                      <a:pt x="896" y="13"/>
                    </a:lnTo>
                    <a:lnTo>
                      <a:pt x="898" y="12"/>
                    </a:lnTo>
                    <a:lnTo>
                      <a:pt x="900" y="11"/>
                    </a:lnTo>
                    <a:lnTo>
                      <a:pt x="901" y="10"/>
                    </a:lnTo>
                    <a:lnTo>
                      <a:pt x="902" y="9"/>
                    </a:lnTo>
                    <a:lnTo>
                      <a:pt x="904" y="9"/>
                    </a:lnTo>
                    <a:lnTo>
                      <a:pt x="906" y="8"/>
                    </a:lnTo>
                    <a:lnTo>
                      <a:pt x="907" y="8"/>
                    </a:lnTo>
                    <a:lnTo>
                      <a:pt x="909" y="8"/>
                    </a:lnTo>
                    <a:lnTo>
                      <a:pt x="910" y="8"/>
                    </a:lnTo>
                    <a:lnTo>
                      <a:pt x="912" y="8"/>
                    </a:lnTo>
                    <a:lnTo>
                      <a:pt x="913" y="8"/>
                    </a:lnTo>
                    <a:lnTo>
                      <a:pt x="915" y="8"/>
                    </a:lnTo>
                    <a:lnTo>
                      <a:pt x="916" y="8"/>
                    </a:lnTo>
                    <a:lnTo>
                      <a:pt x="918" y="9"/>
                    </a:lnTo>
                    <a:lnTo>
                      <a:pt x="919" y="9"/>
                    </a:lnTo>
                    <a:lnTo>
                      <a:pt x="921" y="9"/>
                    </a:lnTo>
                    <a:lnTo>
                      <a:pt x="923" y="10"/>
                    </a:lnTo>
                    <a:lnTo>
                      <a:pt x="924" y="11"/>
                    </a:lnTo>
                    <a:lnTo>
                      <a:pt x="925" y="11"/>
                    </a:lnTo>
                    <a:lnTo>
                      <a:pt x="927" y="11"/>
                    </a:lnTo>
                    <a:lnTo>
                      <a:pt x="929" y="12"/>
                    </a:lnTo>
                    <a:lnTo>
                      <a:pt x="930" y="12"/>
                    </a:lnTo>
                    <a:lnTo>
                      <a:pt x="931" y="12"/>
                    </a:lnTo>
                    <a:lnTo>
                      <a:pt x="933" y="13"/>
                    </a:lnTo>
                    <a:lnTo>
                      <a:pt x="935" y="13"/>
                    </a:lnTo>
                    <a:lnTo>
                      <a:pt x="936" y="13"/>
                    </a:lnTo>
                    <a:lnTo>
                      <a:pt x="938" y="13"/>
                    </a:lnTo>
                    <a:lnTo>
                      <a:pt x="939" y="14"/>
                    </a:lnTo>
                    <a:lnTo>
                      <a:pt x="941" y="14"/>
                    </a:lnTo>
                    <a:lnTo>
                      <a:pt x="942" y="14"/>
                    </a:lnTo>
                    <a:lnTo>
                      <a:pt x="944" y="14"/>
                    </a:lnTo>
                    <a:lnTo>
                      <a:pt x="945" y="14"/>
                    </a:lnTo>
                    <a:lnTo>
                      <a:pt x="947" y="14"/>
                    </a:lnTo>
                    <a:lnTo>
                      <a:pt x="948" y="14"/>
                    </a:lnTo>
                    <a:lnTo>
                      <a:pt x="950" y="14"/>
                    </a:lnTo>
                    <a:lnTo>
                      <a:pt x="951" y="14"/>
                    </a:lnTo>
                    <a:lnTo>
                      <a:pt x="953" y="14"/>
                    </a:lnTo>
                    <a:lnTo>
                      <a:pt x="954" y="14"/>
                    </a:lnTo>
                    <a:lnTo>
                      <a:pt x="956" y="14"/>
                    </a:lnTo>
                    <a:lnTo>
                      <a:pt x="957" y="14"/>
                    </a:lnTo>
                    <a:lnTo>
                      <a:pt x="959" y="14"/>
                    </a:lnTo>
                    <a:lnTo>
                      <a:pt x="960" y="14"/>
                    </a:lnTo>
                    <a:lnTo>
                      <a:pt x="962" y="14"/>
                    </a:lnTo>
                    <a:lnTo>
                      <a:pt x="963" y="14"/>
                    </a:lnTo>
                    <a:lnTo>
                      <a:pt x="965" y="14"/>
                    </a:lnTo>
                    <a:lnTo>
                      <a:pt x="967" y="14"/>
                    </a:lnTo>
                    <a:lnTo>
                      <a:pt x="968" y="14"/>
                    </a:lnTo>
                    <a:lnTo>
                      <a:pt x="969" y="14"/>
                    </a:lnTo>
                    <a:lnTo>
                      <a:pt x="971" y="14"/>
                    </a:lnTo>
                    <a:lnTo>
                      <a:pt x="973" y="14"/>
                    </a:lnTo>
                    <a:lnTo>
                      <a:pt x="974" y="13"/>
                    </a:lnTo>
                    <a:lnTo>
                      <a:pt x="975" y="13"/>
                    </a:lnTo>
                    <a:lnTo>
                      <a:pt x="977" y="13"/>
                    </a:lnTo>
                    <a:lnTo>
                      <a:pt x="979" y="13"/>
                    </a:lnTo>
                    <a:lnTo>
                      <a:pt x="980" y="12"/>
                    </a:lnTo>
                    <a:lnTo>
                      <a:pt x="982" y="12"/>
                    </a:lnTo>
                    <a:lnTo>
                      <a:pt x="983" y="12"/>
                    </a:lnTo>
                    <a:lnTo>
                      <a:pt x="985" y="11"/>
                    </a:lnTo>
                    <a:lnTo>
                      <a:pt x="986" y="11"/>
                    </a:lnTo>
                    <a:lnTo>
                      <a:pt x="988" y="10"/>
                    </a:lnTo>
                    <a:lnTo>
                      <a:pt x="989" y="9"/>
                    </a:lnTo>
                    <a:lnTo>
                      <a:pt x="991" y="8"/>
                    </a:lnTo>
                    <a:lnTo>
                      <a:pt x="992" y="8"/>
                    </a:lnTo>
                    <a:lnTo>
                      <a:pt x="994" y="7"/>
                    </a:lnTo>
                    <a:lnTo>
                      <a:pt x="996" y="6"/>
                    </a:lnTo>
                    <a:lnTo>
                      <a:pt x="997" y="5"/>
                    </a:lnTo>
                    <a:lnTo>
                      <a:pt x="998" y="5"/>
                    </a:lnTo>
                    <a:lnTo>
                      <a:pt x="1000" y="4"/>
                    </a:lnTo>
                    <a:lnTo>
                      <a:pt x="1002" y="3"/>
                    </a:lnTo>
                    <a:lnTo>
                      <a:pt x="1003" y="2"/>
                    </a:lnTo>
                    <a:lnTo>
                      <a:pt x="1004" y="2"/>
                    </a:lnTo>
                    <a:lnTo>
                      <a:pt x="1006" y="1"/>
                    </a:lnTo>
                    <a:lnTo>
                      <a:pt x="1008" y="1"/>
                    </a:lnTo>
                    <a:lnTo>
                      <a:pt x="1009" y="1"/>
                    </a:lnTo>
                    <a:lnTo>
                      <a:pt x="1011" y="0"/>
                    </a:lnTo>
                    <a:lnTo>
                      <a:pt x="1012" y="0"/>
                    </a:lnTo>
                    <a:lnTo>
                      <a:pt x="1014" y="0"/>
                    </a:lnTo>
                    <a:lnTo>
                      <a:pt x="1015" y="0"/>
                    </a:lnTo>
                    <a:lnTo>
                      <a:pt x="1017" y="0"/>
                    </a:lnTo>
                    <a:lnTo>
                      <a:pt x="1018" y="0"/>
                    </a:lnTo>
                    <a:lnTo>
                      <a:pt x="1020" y="1"/>
                    </a:lnTo>
                    <a:lnTo>
                      <a:pt x="1021" y="1"/>
                    </a:lnTo>
                    <a:lnTo>
                      <a:pt x="1023" y="1"/>
                    </a:lnTo>
                    <a:lnTo>
                      <a:pt x="1024" y="2"/>
                    </a:lnTo>
                    <a:lnTo>
                      <a:pt x="1026" y="3"/>
                    </a:lnTo>
                    <a:lnTo>
                      <a:pt x="1027" y="3"/>
                    </a:lnTo>
                    <a:lnTo>
                      <a:pt x="1029" y="4"/>
                    </a:lnTo>
                    <a:lnTo>
                      <a:pt x="1030" y="5"/>
                    </a:lnTo>
                    <a:lnTo>
                      <a:pt x="1032" y="6"/>
                    </a:lnTo>
                    <a:lnTo>
                      <a:pt x="1033" y="7"/>
                    </a:lnTo>
                    <a:lnTo>
                      <a:pt x="1035" y="7"/>
                    </a:lnTo>
                    <a:lnTo>
                      <a:pt x="1036" y="8"/>
                    </a:lnTo>
                    <a:lnTo>
                      <a:pt x="1038" y="9"/>
                    </a:lnTo>
                    <a:lnTo>
                      <a:pt x="1040" y="10"/>
                    </a:lnTo>
                    <a:lnTo>
                      <a:pt x="1041" y="11"/>
                    </a:lnTo>
                    <a:lnTo>
                      <a:pt x="1042" y="11"/>
                    </a:lnTo>
                    <a:lnTo>
                      <a:pt x="1044" y="12"/>
                    </a:lnTo>
                    <a:lnTo>
                      <a:pt x="1046" y="12"/>
                    </a:lnTo>
                    <a:lnTo>
                      <a:pt x="1047" y="13"/>
                    </a:lnTo>
                    <a:lnTo>
                      <a:pt x="1049" y="13"/>
                    </a:lnTo>
                    <a:lnTo>
                      <a:pt x="1050" y="13"/>
                    </a:lnTo>
                    <a:lnTo>
                      <a:pt x="1052" y="13"/>
                    </a:lnTo>
                    <a:lnTo>
                      <a:pt x="1053" y="13"/>
                    </a:lnTo>
                    <a:lnTo>
                      <a:pt x="1055" y="14"/>
                    </a:lnTo>
                    <a:lnTo>
                      <a:pt x="1056" y="14"/>
                    </a:lnTo>
                    <a:lnTo>
                      <a:pt x="1058" y="14"/>
                    </a:lnTo>
                    <a:lnTo>
                      <a:pt x="1059" y="14"/>
                    </a:lnTo>
                    <a:lnTo>
                      <a:pt x="1061" y="14"/>
                    </a:lnTo>
                    <a:lnTo>
                      <a:pt x="1062" y="13"/>
                    </a:lnTo>
                    <a:lnTo>
                      <a:pt x="1064" y="13"/>
                    </a:lnTo>
                    <a:lnTo>
                      <a:pt x="1065" y="13"/>
                    </a:lnTo>
                    <a:lnTo>
                      <a:pt x="1067" y="13"/>
                    </a:lnTo>
                    <a:lnTo>
                      <a:pt x="1069" y="13"/>
                    </a:lnTo>
                    <a:lnTo>
                      <a:pt x="1070" y="13"/>
                    </a:lnTo>
                    <a:lnTo>
                      <a:pt x="1071" y="13"/>
                    </a:lnTo>
                    <a:lnTo>
                      <a:pt x="1073" y="13"/>
                    </a:lnTo>
                    <a:lnTo>
                      <a:pt x="1075" y="13"/>
                    </a:lnTo>
                    <a:lnTo>
                      <a:pt x="1076" y="13"/>
                    </a:lnTo>
                    <a:lnTo>
                      <a:pt x="1077" y="12"/>
                    </a:lnTo>
                    <a:lnTo>
                      <a:pt x="1079" y="13"/>
                    </a:lnTo>
                    <a:lnTo>
                      <a:pt x="1081" y="13"/>
                    </a:lnTo>
                    <a:lnTo>
                      <a:pt x="1082" y="13"/>
                    </a:lnTo>
                    <a:lnTo>
                      <a:pt x="1084" y="13"/>
                    </a:lnTo>
                    <a:lnTo>
                      <a:pt x="1085" y="13"/>
                    </a:lnTo>
                    <a:lnTo>
                      <a:pt x="1087" y="13"/>
                    </a:lnTo>
                    <a:lnTo>
                      <a:pt x="1088" y="13"/>
                    </a:lnTo>
                    <a:lnTo>
                      <a:pt x="1090" y="13"/>
                    </a:lnTo>
                    <a:lnTo>
                      <a:pt x="1091" y="13"/>
                    </a:lnTo>
                    <a:lnTo>
                      <a:pt x="1093" y="13"/>
                    </a:lnTo>
                    <a:lnTo>
                      <a:pt x="1094" y="13"/>
                    </a:lnTo>
                    <a:lnTo>
                      <a:pt x="1096" y="13"/>
                    </a:lnTo>
                    <a:lnTo>
                      <a:pt x="1097" y="13"/>
                    </a:lnTo>
                    <a:lnTo>
                      <a:pt x="1099" y="13"/>
                    </a:lnTo>
                    <a:lnTo>
                      <a:pt x="1100" y="13"/>
                    </a:lnTo>
                    <a:lnTo>
                      <a:pt x="1102" y="13"/>
                    </a:lnTo>
                    <a:lnTo>
                      <a:pt x="1103" y="13"/>
                    </a:lnTo>
                    <a:lnTo>
                      <a:pt x="1105" y="13"/>
                    </a:lnTo>
                    <a:lnTo>
                      <a:pt x="1106" y="13"/>
                    </a:lnTo>
                    <a:lnTo>
                      <a:pt x="1108" y="13"/>
                    </a:lnTo>
                    <a:lnTo>
                      <a:pt x="1109" y="13"/>
                    </a:lnTo>
                    <a:lnTo>
                      <a:pt x="1111" y="13"/>
                    </a:lnTo>
                    <a:lnTo>
                      <a:pt x="1113" y="13"/>
                    </a:lnTo>
                    <a:lnTo>
                      <a:pt x="1114" y="13"/>
                    </a:lnTo>
                    <a:lnTo>
                      <a:pt x="1115" y="13"/>
                    </a:lnTo>
                    <a:lnTo>
                      <a:pt x="1117" y="13"/>
                    </a:lnTo>
                    <a:lnTo>
                      <a:pt x="1119" y="13"/>
                    </a:lnTo>
                    <a:lnTo>
                      <a:pt x="1120" y="13"/>
                    </a:lnTo>
                    <a:lnTo>
                      <a:pt x="1122" y="13"/>
                    </a:lnTo>
                    <a:lnTo>
                      <a:pt x="1123" y="13"/>
                    </a:lnTo>
                    <a:lnTo>
                      <a:pt x="1125" y="13"/>
                    </a:lnTo>
                    <a:lnTo>
                      <a:pt x="1126" y="14"/>
                    </a:lnTo>
                    <a:lnTo>
                      <a:pt x="1128" y="14"/>
                    </a:lnTo>
                    <a:lnTo>
                      <a:pt x="1129" y="14"/>
                    </a:lnTo>
                    <a:lnTo>
                      <a:pt x="1131" y="15"/>
                    </a:lnTo>
                    <a:lnTo>
                      <a:pt x="1132" y="15"/>
                    </a:lnTo>
                    <a:lnTo>
                      <a:pt x="1134" y="16"/>
                    </a:lnTo>
                    <a:lnTo>
                      <a:pt x="1135" y="17"/>
                    </a:lnTo>
                    <a:lnTo>
                      <a:pt x="1137" y="17"/>
                    </a:lnTo>
                    <a:lnTo>
                      <a:pt x="1138" y="18"/>
                    </a:lnTo>
                    <a:lnTo>
                      <a:pt x="1140" y="18"/>
                    </a:lnTo>
                    <a:lnTo>
                      <a:pt x="1142" y="19"/>
                    </a:lnTo>
                    <a:lnTo>
                      <a:pt x="1143" y="20"/>
                    </a:lnTo>
                    <a:lnTo>
                      <a:pt x="1144" y="20"/>
                    </a:lnTo>
                    <a:lnTo>
                      <a:pt x="1146" y="21"/>
                    </a:lnTo>
                    <a:lnTo>
                      <a:pt x="1148" y="22"/>
                    </a:lnTo>
                    <a:lnTo>
                      <a:pt x="1149" y="23"/>
                    </a:lnTo>
                    <a:lnTo>
                      <a:pt x="1151" y="23"/>
                    </a:lnTo>
                    <a:lnTo>
                      <a:pt x="1152" y="24"/>
                    </a:lnTo>
                    <a:lnTo>
                      <a:pt x="1154" y="24"/>
                    </a:lnTo>
                    <a:lnTo>
                      <a:pt x="1155" y="25"/>
                    </a:lnTo>
                    <a:lnTo>
                      <a:pt x="1157" y="25"/>
                    </a:lnTo>
                    <a:lnTo>
                      <a:pt x="1158" y="26"/>
                    </a:lnTo>
                    <a:lnTo>
                      <a:pt x="1160" y="26"/>
                    </a:lnTo>
                    <a:lnTo>
                      <a:pt x="1161" y="26"/>
                    </a:lnTo>
                    <a:lnTo>
                      <a:pt x="1163" y="26"/>
                    </a:lnTo>
                    <a:lnTo>
                      <a:pt x="1164" y="26"/>
                    </a:lnTo>
                    <a:lnTo>
                      <a:pt x="1166" y="26"/>
                    </a:lnTo>
                    <a:lnTo>
                      <a:pt x="1167" y="26"/>
                    </a:lnTo>
                    <a:lnTo>
                      <a:pt x="1169" y="26"/>
                    </a:lnTo>
                    <a:lnTo>
                      <a:pt x="1170" y="26"/>
                    </a:lnTo>
                    <a:lnTo>
                      <a:pt x="1172" y="26"/>
                    </a:lnTo>
                    <a:lnTo>
                      <a:pt x="1173" y="25"/>
                    </a:lnTo>
                    <a:lnTo>
                      <a:pt x="1175" y="25"/>
                    </a:lnTo>
                    <a:lnTo>
                      <a:pt x="1176" y="25"/>
                    </a:lnTo>
                    <a:lnTo>
                      <a:pt x="1178" y="24"/>
                    </a:lnTo>
                    <a:lnTo>
                      <a:pt x="1180" y="24"/>
                    </a:lnTo>
                    <a:lnTo>
                      <a:pt x="1181" y="24"/>
                    </a:lnTo>
                    <a:lnTo>
                      <a:pt x="1182" y="23"/>
                    </a:lnTo>
                    <a:lnTo>
                      <a:pt x="1184" y="23"/>
                    </a:lnTo>
                    <a:lnTo>
                      <a:pt x="1186" y="23"/>
                    </a:lnTo>
                    <a:lnTo>
                      <a:pt x="1187" y="22"/>
                    </a:lnTo>
                    <a:lnTo>
                      <a:pt x="1188" y="22"/>
                    </a:lnTo>
                    <a:lnTo>
                      <a:pt x="1190" y="21"/>
                    </a:lnTo>
                    <a:lnTo>
                      <a:pt x="1192" y="21"/>
                    </a:lnTo>
                    <a:lnTo>
                      <a:pt x="1193" y="21"/>
                    </a:lnTo>
                    <a:lnTo>
                      <a:pt x="1195" y="21"/>
                    </a:lnTo>
                    <a:lnTo>
                      <a:pt x="1196" y="21"/>
                    </a:lnTo>
                    <a:lnTo>
                      <a:pt x="1198" y="21"/>
                    </a:lnTo>
                    <a:lnTo>
                      <a:pt x="1199" y="21"/>
                    </a:lnTo>
                    <a:lnTo>
                      <a:pt x="1201" y="21"/>
                    </a:lnTo>
                    <a:lnTo>
                      <a:pt x="1202" y="21"/>
                    </a:lnTo>
                    <a:lnTo>
                      <a:pt x="1204" y="21"/>
                    </a:lnTo>
                    <a:lnTo>
                      <a:pt x="1205" y="21"/>
                    </a:lnTo>
                    <a:lnTo>
                      <a:pt x="1207" y="21"/>
                    </a:lnTo>
                    <a:lnTo>
                      <a:pt x="1208" y="22"/>
                    </a:lnTo>
                    <a:lnTo>
                      <a:pt x="1210" y="22"/>
                    </a:lnTo>
                    <a:lnTo>
                      <a:pt x="1211" y="22"/>
                    </a:lnTo>
                    <a:lnTo>
                      <a:pt x="1213" y="23"/>
                    </a:lnTo>
                    <a:lnTo>
                      <a:pt x="1215" y="23"/>
                    </a:lnTo>
                    <a:lnTo>
                      <a:pt x="1216" y="23"/>
                    </a:lnTo>
                    <a:lnTo>
                      <a:pt x="1217" y="24"/>
                    </a:lnTo>
                    <a:lnTo>
                      <a:pt x="1219" y="24"/>
                    </a:lnTo>
                    <a:lnTo>
                      <a:pt x="1221" y="24"/>
                    </a:lnTo>
                    <a:lnTo>
                      <a:pt x="1222" y="25"/>
                    </a:lnTo>
                    <a:lnTo>
                      <a:pt x="1224" y="25"/>
                    </a:lnTo>
                    <a:lnTo>
                      <a:pt x="1225" y="25"/>
                    </a:lnTo>
                    <a:lnTo>
                      <a:pt x="1227" y="26"/>
                    </a:lnTo>
                    <a:lnTo>
                      <a:pt x="1228" y="26"/>
                    </a:lnTo>
                    <a:lnTo>
                      <a:pt x="1230" y="26"/>
                    </a:lnTo>
                    <a:lnTo>
                      <a:pt x="1231" y="27"/>
                    </a:lnTo>
                    <a:lnTo>
                      <a:pt x="1233" y="27"/>
                    </a:lnTo>
                    <a:lnTo>
                      <a:pt x="1234" y="28"/>
                    </a:lnTo>
                    <a:lnTo>
                      <a:pt x="1236" y="28"/>
                    </a:lnTo>
                    <a:lnTo>
                      <a:pt x="1237" y="29"/>
                    </a:lnTo>
                    <a:lnTo>
                      <a:pt x="1239" y="29"/>
                    </a:lnTo>
                    <a:lnTo>
                      <a:pt x="1240" y="30"/>
                    </a:lnTo>
                    <a:lnTo>
                      <a:pt x="1242" y="31"/>
                    </a:lnTo>
                    <a:lnTo>
                      <a:pt x="1243" y="31"/>
                    </a:lnTo>
                    <a:lnTo>
                      <a:pt x="1245" y="32"/>
                    </a:lnTo>
                    <a:lnTo>
                      <a:pt x="1246" y="32"/>
                    </a:lnTo>
                    <a:lnTo>
                      <a:pt x="1248" y="33"/>
                    </a:lnTo>
                    <a:lnTo>
                      <a:pt x="1249" y="34"/>
                    </a:lnTo>
                    <a:lnTo>
                      <a:pt x="1251" y="34"/>
                    </a:lnTo>
                    <a:lnTo>
                      <a:pt x="1253" y="35"/>
                    </a:lnTo>
                    <a:lnTo>
                      <a:pt x="1254" y="36"/>
                    </a:lnTo>
                    <a:lnTo>
                      <a:pt x="1255" y="37"/>
                    </a:lnTo>
                    <a:lnTo>
                      <a:pt x="1257" y="38"/>
                    </a:lnTo>
                    <a:lnTo>
                      <a:pt x="1259" y="38"/>
                    </a:lnTo>
                    <a:lnTo>
                      <a:pt x="1260" y="39"/>
                    </a:lnTo>
                    <a:lnTo>
                      <a:pt x="1261" y="40"/>
                    </a:lnTo>
                    <a:lnTo>
                      <a:pt x="1263" y="41"/>
                    </a:lnTo>
                    <a:lnTo>
                      <a:pt x="1265" y="42"/>
                    </a:lnTo>
                    <a:lnTo>
                      <a:pt x="1266" y="42"/>
                    </a:lnTo>
                    <a:lnTo>
                      <a:pt x="1268" y="43"/>
                    </a:lnTo>
                    <a:lnTo>
                      <a:pt x="1269" y="44"/>
                    </a:lnTo>
                    <a:lnTo>
                      <a:pt x="1271" y="45"/>
                    </a:lnTo>
                    <a:lnTo>
                      <a:pt x="1272" y="45"/>
                    </a:lnTo>
                    <a:lnTo>
                      <a:pt x="1274" y="46"/>
                    </a:lnTo>
                    <a:lnTo>
                      <a:pt x="1275" y="46"/>
                    </a:lnTo>
                    <a:lnTo>
                      <a:pt x="1277" y="47"/>
                    </a:lnTo>
                    <a:lnTo>
                      <a:pt x="1278" y="48"/>
                    </a:lnTo>
                    <a:lnTo>
                      <a:pt x="1280" y="48"/>
                    </a:lnTo>
                    <a:lnTo>
                      <a:pt x="1282" y="49"/>
                    </a:lnTo>
                    <a:lnTo>
                      <a:pt x="1283" y="49"/>
                    </a:lnTo>
                    <a:lnTo>
                      <a:pt x="1284" y="49"/>
                    </a:lnTo>
                    <a:lnTo>
                      <a:pt x="1286" y="50"/>
                    </a:lnTo>
                    <a:lnTo>
                      <a:pt x="1288" y="50"/>
                    </a:lnTo>
                    <a:lnTo>
                      <a:pt x="1289" y="50"/>
                    </a:lnTo>
                    <a:lnTo>
                      <a:pt x="1290" y="50"/>
                    </a:lnTo>
                    <a:lnTo>
                      <a:pt x="1292" y="50"/>
                    </a:lnTo>
                    <a:lnTo>
                      <a:pt x="1294" y="50"/>
                    </a:lnTo>
                    <a:lnTo>
                      <a:pt x="1295" y="50"/>
                    </a:lnTo>
                    <a:lnTo>
                      <a:pt x="1297" y="50"/>
                    </a:lnTo>
                    <a:lnTo>
                      <a:pt x="1298" y="50"/>
                    </a:lnTo>
                    <a:lnTo>
                      <a:pt x="1300" y="50"/>
                    </a:lnTo>
                    <a:lnTo>
                      <a:pt x="1301" y="50"/>
                    </a:lnTo>
                    <a:lnTo>
                      <a:pt x="1303" y="50"/>
                    </a:lnTo>
                    <a:lnTo>
                      <a:pt x="1304" y="49"/>
                    </a:lnTo>
                    <a:lnTo>
                      <a:pt x="1306" y="49"/>
                    </a:lnTo>
                    <a:lnTo>
                      <a:pt x="1307" y="49"/>
                    </a:lnTo>
                    <a:lnTo>
                      <a:pt x="1309" y="49"/>
                    </a:lnTo>
                    <a:lnTo>
                      <a:pt x="1310" y="48"/>
                    </a:lnTo>
                    <a:lnTo>
                      <a:pt x="1312" y="48"/>
                    </a:lnTo>
                    <a:lnTo>
                      <a:pt x="1313" y="47"/>
                    </a:lnTo>
                    <a:lnTo>
                      <a:pt x="1315" y="47"/>
                    </a:lnTo>
                    <a:lnTo>
                      <a:pt x="1316" y="46"/>
                    </a:lnTo>
                    <a:lnTo>
                      <a:pt x="1318" y="46"/>
                    </a:lnTo>
                    <a:lnTo>
                      <a:pt x="1319" y="45"/>
                    </a:lnTo>
                    <a:lnTo>
                      <a:pt x="1321" y="45"/>
                    </a:lnTo>
                    <a:lnTo>
                      <a:pt x="1322" y="44"/>
                    </a:lnTo>
                    <a:lnTo>
                      <a:pt x="1324" y="44"/>
                    </a:lnTo>
                    <a:lnTo>
                      <a:pt x="1326" y="43"/>
                    </a:lnTo>
                    <a:lnTo>
                      <a:pt x="1327" y="43"/>
                    </a:lnTo>
                    <a:lnTo>
                      <a:pt x="1328" y="42"/>
                    </a:lnTo>
                    <a:lnTo>
                      <a:pt x="1330" y="42"/>
                    </a:lnTo>
                    <a:lnTo>
                      <a:pt x="1332" y="41"/>
                    </a:lnTo>
                    <a:lnTo>
                      <a:pt x="1333" y="40"/>
                    </a:lnTo>
                    <a:lnTo>
                      <a:pt x="1334" y="40"/>
                    </a:lnTo>
                    <a:lnTo>
                      <a:pt x="1336" y="39"/>
                    </a:lnTo>
                    <a:lnTo>
                      <a:pt x="1338" y="39"/>
                    </a:lnTo>
                    <a:lnTo>
                      <a:pt x="1339" y="38"/>
                    </a:lnTo>
                    <a:lnTo>
                      <a:pt x="1341" y="38"/>
                    </a:lnTo>
                    <a:lnTo>
                      <a:pt x="1342" y="37"/>
                    </a:lnTo>
                    <a:lnTo>
                      <a:pt x="1344" y="37"/>
                    </a:lnTo>
                    <a:lnTo>
                      <a:pt x="1345" y="36"/>
                    </a:lnTo>
                    <a:lnTo>
                      <a:pt x="1347" y="36"/>
                    </a:lnTo>
                    <a:lnTo>
                      <a:pt x="1348" y="36"/>
                    </a:lnTo>
                    <a:lnTo>
                      <a:pt x="1350" y="35"/>
                    </a:lnTo>
                    <a:lnTo>
                      <a:pt x="1351" y="35"/>
                    </a:lnTo>
                    <a:lnTo>
                      <a:pt x="1353" y="34"/>
                    </a:lnTo>
                    <a:lnTo>
                      <a:pt x="1355" y="34"/>
                    </a:lnTo>
                    <a:lnTo>
                      <a:pt x="1356" y="34"/>
                    </a:lnTo>
                    <a:lnTo>
                      <a:pt x="1357" y="34"/>
                    </a:lnTo>
                    <a:lnTo>
                      <a:pt x="1359" y="34"/>
                    </a:lnTo>
                    <a:lnTo>
                      <a:pt x="1361" y="34"/>
                    </a:lnTo>
                    <a:lnTo>
                      <a:pt x="1362" y="34"/>
                    </a:lnTo>
                    <a:lnTo>
                      <a:pt x="1363" y="34"/>
                    </a:lnTo>
                    <a:lnTo>
                      <a:pt x="1365" y="34"/>
                    </a:lnTo>
                    <a:lnTo>
                      <a:pt x="1367" y="34"/>
                    </a:lnTo>
                    <a:lnTo>
                      <a:pt x="1368" y="34"/>
                    </a:lnTo>
                    <a:lnTo>
                      <a:pt x="1370" y="34"/>
                    </a:lnTo>
                    <a:lnTo>
                      <a:pt x="1371" y="34"/>
                    </a:lnTo>
                    <a:lnTo>
                      <a:pt x="1373" y="34"/>
                    </a:lnTo>
                    <a:lnTo>
                      <a:pt x="1374" y="34"/>
                    </a:lnTo>
                    <a:lnTo>
                      <a:pt x="1376" y="34"/>
                    </a:lnTo>
                    <a:lnTo>
                      <a:pt x="1377" y="34"/>
                    </a:lnTo>
                    <a:lnTo>
                      <a:pt x="1379" y="35"/>
                    </a:lnTo>
                    <a:lnTo>
                      <a:pt x="1380" y="35"/>
                    </a:lnTo>
                    <a:lnTo>
                      <a:pt x="1382" y="35"/>
                    </a:lnTo>
                    <a:lnTo>
                      <a:pt x="1383" y="36"/>
                    </a:lnTo>
                    <a:lnTo>
                      <a:pt x="1385" y="36"/>
                    </a:lnTo>
                    <a:lnTo>
                      <a:pt x="1386" y="36"/>
                    </a:lnTo>
                    <a:lnTo>
                      <a:pt x="1388" y="36"/>
                    </a:lnTo>
                    <a:lnTo>
                      <a:pt x="1389" y="37"/>
                    </a:lnTo>
                    <a:lnTo>
                      <a:pt x="1391" y="37"/>
                    </a:lnTo>
                    <a:lnTo>
                      <a:pt x="1392" y="37"/>
                    </a:lnTo>
                    <a:lnTo>
                      <a:pt x="1394" y="37"/>
                    </a:lnTo>
                    <a:lnTo>
                      <a:pt x="1395" y="37"/>
                    </a:lnTo>
                    <a:lnTo>
                      <a:pt x="1397" y="37"/>
                    </a:lnTo>
                    <a:lnTo>
                      <a:pt x="1399" y="37"/>
                    </a:lnTo>
                    <a:lnTo>
                      <a:pt x="1400" y="37"/>
                    </a:lnTo>
                    <a:lnTo>
                      <a:pt x="1401" y="37"/>
                    </a:lnTo>
                    <a:lnTo>
                      <a:pt x="1403" y="37"/>
                    </a:lnTo>
                    <a:lnTo>
                      <a:pt x="1405" y="37"/>
                    </a:lnTo>
                    <a:lnTo>
                      <a:pt x="1406" y="37"/>
                    </a:lnTo>
                    <a:lnTo>
                      <a:pt x="1408" y="37"/>
                    </a:lnTo>
                    <a:lnTo>
                      <a:pt x="1409" y="37"/>
                    </a:lnTo>
                    <a:lnTo>
                      <a:pt x="1411" y="37"/>
                    </a:lnTo>
                    <a:lnTo>
                      <a:pt x="1412" y="36"/>
                    </a:lnTo>
                    <a:lnTo>
                      <a:pt x="1414" y="36"/>
                    </a:lnTo>
                    <a:lnTo>
                      <a:pt x="1415" y="36"/>
                    </a:lnTo>
                    <a:lnTo>
                      <a:pt x="1417" y="35"/>
                    </a:lnTo>
                    <a:lnTo>
                      <a:pt x="1418" y="34"/>
                    </a:lnTo>
                    <a:lnTo>
                      <a:pt x="1420" y="34"/>
                    </a:lnTo>
                    <a:lnTo>
                      <a:pt x="1421" y="33"/>
                    </a:lnTo>
                    <a:lnTo>
                      <a:pt x="1423" y="33"/>
                    </a:lnTo>
                    <a:lnTo>
                      <a:pt x="1424" y="33"/>
                    </a:lnTo>
                    <a:lnTo>
                      <a:pt x="1426" y="32"/>
                    </a:lnTo>
                    <a:lnTo>
                      <a:pt x="1428" y="32"/>
                    </a:lnTo>
                    <a:lnTo>
                      <a:pt x="1429" y="31"/>
                    </a:lnTo>
                    <a:lnTo>
                      <a:pt x="1430" y="31"/>
                    </a:lnTo>
                    <a:lnTo>
                      <a:pt x="1432" y="30"/>
                    </a:lnTo>
                    <a:lnTo>
                      <a:pt x="1434" y="30"/>
                    </a:lnTo>
                    <a:lnTo>
                      <a:pt x="1435" y="29"/>
                    </a:lnTo>
                    <a:lnTo>
                      <a:pt x="1437" y="29"/>
                    </a:lnTo>
                    <a:lnTo>
                      <a:pt x="1438" y="28"/>
                    </a:lnTo>
                    <a:lnTo>
                      <a:pt x="1440" y="28"/>
                    </a:lnTo>
                    <a:lnTo>
                      <a:pt x="1441" y="28"/>
                    </a:lnTo>
                    <a:lnTo>
                      <a:pt x="1443" y="27"/>
                    </a:lnTo>
                    <a:lnTo>
                      <a:pt x="1444" y="27"/>
                    </a:lnTo>
                    <a:lnTo>
                      <a:pt x="1446" y="27"/>
                    </a:lnTo>
                    <a:lnTo>
                      <a:pt x="1447" y="27"/>
                    </a:lnTo>
                    <a:lnTo>
                      <a:pt x="1449" y="27"/>
                    </a:lnTo>
                    <a:lnTo>
                      <a:pt x="1450" y="27"/>
                    </a:lnTo>
                    <a:lnTo>
                      <a:pt x="1452" y="27"/>
                    </a:lnTo>
                    <a:lnTo>
                      <a:pt x="1453" y="27"/>
                    </a:lnTo>
                    <a:lnTo>
                      <a:pt x="1455" y="27"/>
                    </a:lnTo>
                    <a:lnTo>
                      <a:pt x="1456" y="27"/>
                    </a:lnTo>
                    <a:lnTo>
                      <a:pt x="1458" y="27"/>
                    </a:lnTo>
                    <a:lnTo>
                      <a:pt x="1459" y="27"/>
                    </a:lnTo>
                    <a:lnTo>
                      <a:pt x="1461" y="27"/>
                    </a:lnTo>
                    <a:lnTo>
                      <a:pt x="1462" y="26"/>
                    </a:lnTo>
                    <a:lnTo>
                      <a:pt x="1464" y="26"/>
                    </a:lnTo>
                    <a:lnTo>
                      <a:pt x="1465" y="26"/>
                    </a:lnTo>
                    <a:lnTo>
                      <a:pt x="1467" y="26"/>
                    </a:lnTo>
                    <a:lnTo>
                      <a:pt x="1468" y="26"/>
                    </a:lnTo>
                    <a:lnTo>
                      <a:pt x="1470" y="25"/>
                    </a:lnTo>
                    <a:lnTo>
                      <a:pt x="1472" y="25"/>
                    </a:lnTo>
                    <a:lnTo>
                      <a:pt x="1473" y="25"/>
                    </a:lnTo>
                    <a:lnTo>
                      <a:pt x="1474" y="24"/>
                    </a:lnTo>
                    <a:lnTo>
                      <a:pt x="1476" y="24"/>
                    </a:lnTo>
                    <a:lnTo>
                      <a:pt x="1478" y="23"/>
                    </a:lnTo>
                    <a:lnTo>
                      <a:pt x="1479" y="22"/>
                    </a:lnTo>
                    <a:lnTo>
                      <a:pt x="1481" y="21"/>
                    </a:lnTo>
                    <a:lnTo>
                      <a:pt x="1482" y="20"/>
                    </a:lnTo>
                    <a:lnTo>
                      <a:pt x="1484" y="20"/>
                    </a:lnTo>
                    <a:lnTo>
                      <a:pt x="1485" y="19"/>
                    </a:lnTo>
                    <a:lnTo>
                      <a:pt x="1487" y="18"/>
                    </a:lnTo>
                    <a:lnTo>
                      <a:pt x="1488" y="17"/>
                    </a:lnTo>
                    <a:lnTo>
                      <a:pt x="1490" y="16"/>
                    </a:lnTo>
                    <a:lnTo>
                      <a:pt x="1491" y="15"/>
                    </a:lnTo>
                    <a:lnTo>
                      <a:pt x="1493" y="14"/>
                    </a:lnTo>
                    <a:lnTo>
                      <a:pt x="1494" y="13"/>
                    </a:lnTo>
                    <a:lnTo>
                      <a:pt x="1496" y="12"/>
                    </a:lnTo>
                    <a:lnTo>
                      <a:pt x="1497" y="12"/>
                    </a:lnTo>
                    <a:lnTo>
                      <a:pt x="1499" y="11"/>
                    </a:lnTo>
                    <a:lnTo>
                      <a:pt x="1501" y="11"/>
                    </a:lnTo>
                    <a:lnTo>
                      <a:pt x="1502" y="10"/>
                    </a:lnTo>
                    <a:lnTo>
                      <a:pt x="1503" y="9"/>
                    </a:lnTo>
                    <a:lnTo>
                      <a:pt x="1505" y="9"/>
                    </a:lnTo>
                    <a:lnTo>
                      <a:pt x="1507" y="9"/>
                    </a:lnTo>
                    <a:lnTo>
                      <a:pt x="1508" y="9"/>
                    </a:lnTo>
                    <a:lnTo>
                      <a:pt x="1510" y="9"/>
                    </a:lnTo>
                    <a:lnTo>
                      <a:pt x="1511" y="9"/>
                    </a:lnTo>
                    <a:lnTo>
                      <a:pt x="1513" y="10"/>
                    </a:lnTo>
                    <a:lnTo>
                      <a:pt x="1514" y="11"/>
                    </a:lnTo>
                    <a:lnTo>
                      <a:pt x="1516" y="11"/>
                    </a:lnTo>
                    <a:lnTo>
                      <a:pt x="1517" y="12"/>
                    </a:lnTo>
                    <a:lnTo>
                      <a:pt x="1519" y="12"/>
                    </a:lnTo>
                    <a:lnTo>
                      <a:pt x="1520" y="13"/>
                    </a:lnTo>
                    <a:lnTo>
                      <a:pt x="1522" y="14"/>
                    </a:lnTo>
                    <a:lnTo>
                      <a:pt x="1523" y="15"/>
                    </a:lnTo>
                    <a:lnTo>
                      <a:pt x="1525" y="15"/>
                    </a:lnTo>
                    <a:lnTo>
                      <a:pt x="1526" y="16"/>
                    </a:lnTo>
                    <a:lnTo>
                      <a:pt x="1528" y="17"/>
                    </a:lnTo>
                    <a:lnTo>
                      <a:pt x="1529" y="18"/>
                    </a:lnTo>
                    <a:lnTo>
                      <a:pt x="1531" y="19"/>
                    </a:lnTo>
                    <a:lnTo>
                      <a:pt x="1532" y="19"/>
                    </a:lnTo>
                    <a:lnTo>
                      <a:pt x="1534" y="20"/>
                    </a:lnTo>
                    <a:lnTo>
                      <a:pt x="1535" y="20"/>
                    </a:lnTo>
                    <a:lnTo>
                      <a:pt x="1537" y="21"/>
                    </a:lnTo>
                    <a:lnTo>
                      <a:pt x="1539" y="21"/>
                    </a:lnTo>
                    <a:lnTo>
                      <a:pt x="1540" y="22"/>
                    </a:lnTo>
                    <a:lnTo>
                      <a:pt x="1541" y="22"/>
                    </a:lnTo>
                    <a:lnTo>
                      <a:pt x="1543" y="22"/>
                    </a:lnTo>
                    <a:lnTo>
                      <a:pt x="1545" y="22"/>
                    </a:lnTo>
                    <a:lnTo>
                      <a:pt x="1546" y="22"/>
                    </a:lnTo>
                    <a:lnTo>
                      <a:pt x="1547" y="22"/>
                    </a:lnTo>
                    <a:lnTo>
                      <a:pt x="1549" y="22"/>
                    </a:lnTo>
                    <a:lnTo>
                      <a:pt x="1551" y="21"/>
                    </a:lnTo>
                    <a:lnTo>
                      <a:pt x="1552" y="21"/>
                    </a:lnTo>
                    <a:lnTo>
                      <a:pt x="1554" y="21"/>
                    </a:lnTo>
                    <a:lnTo>
                      <a:pt x="1555" y="21"/>
                    </a:lnTo>
                    <a:lnTo>
                      <a:pt x="1557" y="20"/>
                    </a:lnTo>
                    <a:lnTo>
                      <a:pt x="1558" y="20"/>
                    </a:lnTo>
                    <a:lnTo>
                      <a:pt x="1560" y="20"/>
                    </a:lnTo>
                    <a:lnTo>
                      <a:pt x="1561" y="19"/>
                    </a:lnTo>
                    <a:lnTo>
                      <a:pt x="1563" y="19"/>
                    </a:lnTo>
                    <a:lnTo>
                      <a:pt x="1564" y="19"/>
                    </a:lnTo>
                    <a:lnTo>
                      <a:pt x="1566" y="19"/>
                    </a:lnTo>
                    <a:lnTo>
                      <a:pt x="1567" y="19"/>
                    </a:lnTo>
                    <a:lnTo>
                      <a:pt x="1569" y="19"/>
                    </a:lnTo>
                    <a:lnTo>
                      <a:pt x="1570" y="19"/>
                    </a:lnTo>
                    <a:lnTo>
                      <a:pt x="1572" y="19"/>
                    </a:lnTo>
                    <a:lnTo>
                      <a:pt x="1574" y="19"/>
                    </a:lnTo>
                    <a:lnTo>
                      <a:pt x="1575" y="20"/>
                    </a:lnTo>
                    <a:lnTo>
                      <a:pt x="1576" y="20"/>
                    </a:lnTo>
                    <a:lnTo>
                      <a:pt x="1578" y="21"/>
                    </a:lnTo>
                    <a:lnTo>
                      <a:pt x="1580" y="21"/>
                    </a:lnTo>
                    <a:lnTo>
                      <a:pt x="1581" y="21"/>
                    </a:lnTo>
                    <a:lnTo>
                      <a:pt x="1583" y="22"/>
                    </a:lnTo>
                    <a:lnTo>
                      <a:pt x="1584" y="23"/>
                    </a:lnTo>
                    <a:lnTo>
                      <a:pt x="1586" y="24"/>
                    </a:lnTo>
                    <a:lnTo>
                      <a:pt x="1587" y="24"/>
                    </a:lnTo>
                    <a:lnTo>
                      <a:pt x="1589" y="25"/>
                    </a:lnTo>
                    <a:lnTo>
                      <a:pt x="1590" y="25"/>
                    </a:lnTo>
                    <a:lnTo>
                      <a:pt x="1592" y="26"/>
                    </a:lnTo>
                    <a:lnTo>
                      <a:pt x="1593" y="26"/>
                    </a:lnTo>
                    <a:lnTo>
                      <a:pt x="1595" y="26"/>
                    </a:lnTo>
                    <a:lnTo>
                      <a:pt x="1596" y="27"/>
                    </a:lnTo>
                    <a:lnTo>
                      <a:pt x="1598" y="27"/>
                    </a:lnTo>
                    <a:lnTo>
                      <a:pt x="1599" y="27"/>
                    </a:lnTo>
                    <a:lnTo>
                      <a:pt x="1601" y="27"/>
                    </a:lnTo>
                    <a:lnTo>
                      <a:pt x="1602" y="27"/>
                    </a:lnTo>
                    <a:lnTo>
                      <a:pt x="1604" y="27"/>
                    </a:lnTo>
                    <a:lnTo>
                      <a:pt x="1605" y="27"/>
                    </a:lnTo>
                    <a:lnTo>
                      <a:pt x="1607" y="27"/>
                    </a:lnTo>
                    <a:lnTo>
                      <a:pt x="1608" y="27"/>
                    </a:lnTo>
                    <a:lnTo>
                      <a:pt x="1610" y="27"/>
                    </a:lnTo>
                    <a:lnTo>
                      <a:pt x="1612" y="26"/>
                    </a:lnTo>
                    <a:lnTo>
                      <a:pt x="1613" y="26"/>
                    </a:lnTo>
                    <a:lnTo>
                      <a:pt x="1614" y="25"/>
                    </a:lnTo>
                    <a:lnTo>
                      <a:pt x="1616" y="25"/>
                    </a:lnTo>
                    <a:lnTo>
                      <a:pt x="1618" y="24"/>
                    </a:lnTo>
                    <a:lnTo>
                      <a:pt x="1619" y="24"/>
                    </a:lnTo>
                    <a:lnTo>
                      <a:pt x="1620" y="23"/>
                    </a:lnTo>
                    <a:lnTo>
                      <a:pt x="1622" y="23"/>
                    </a:lnTo>
                    <a:lnTo>
                      <a:pt x="1624" y="22"/>
                    </a:lnTo>
                    <a:lnTo>
                      <a:pt x="1625" y="22"/>
                    </a:lnTo>
                    <a:lnTo>
                      <a:pt x="1627" y="21"/>
                    </a:lnTo>
                    <a:lnTo>
                      <a:pt x="1628" y="21"/>
                    </a:lnTo>
                    <a:lnTo>
                      <a:pt x="1630" y="20"/>
                    </a:lnTo>
                    <a:lnTo>
                      <a:pt x="1631" y="20"/>
                    </a:lnTo>
                    <a:lnTo>
                      <a:pt x="1633" y="20"/>
                    </a:lnTo>
                    <a:lnTo>
                      <a:pt x="1634" y="20"/>
                    </a:lnTo>
                    <a:lnTo>
                      <a:pt x="1636" y="19"/>
                    </a:lnTo>
                    <a:lnTo>
                      <a:pt x="1637" y="19"/>
                    </a:lnTo>
                    <a:lnTo>
                      <a:pt x="1639" y="19"/>
                    </a:lnTo>
                    <a:lnTo>
                      <a:pt x="1641" y="19"/>
                    </a:lnTo>
                    <a:lnTo>
                      <a:pt x="1642" y="19"/>
                    </a:lnTo>
                    <a:lnTo>
                      <a:pt x="1643" y="19"/>
                    </a:lnTo>
                    <a:lnTo>
                      <a:pt x="1645" y="19"/>
                    </a:lnTo>
                    <a:lnTo>
                      <a:pt x="1647" y="19"/>
                    </a:lnTo>
                    <a:lnTo>
                      <a:pt x="1648" y="19"/>
                    </a:lnTo>
                    <a:lnTo>
                      <a:pt x="1649" y="19"/>
                    </a:lnTo>
                    <a:lnTo>
                      <a:pt x="1651" y="19"/>
                    </a:lnTo>
                    <a:lnTo>
                      <a:pt x="1653" y="19"/>
                    </a:lnTo>
                    <a:lnTo>
                      <a:pt x="1654" y="19"/>
                    </a:lnTo>
                    <a:lnTo>
                      <a:pt x="1656" y="20"/>
                    </a:lnTo>
                    <a:lnTo>
                      <a:pt x="1657" y="20"/>
                    </a:lnTo>
                    <a:lnTo>
                      <a:pt x="1659" y="20"/>
                    </a:lnTo>
                    <a:lnTo>
                      <a:pt x="1660" y="20"/>
                    </a:lnTo>
                    <a:lnTo>
                      <a:pt x="1662" y="20"/>
                    </a:lnTo>
                    <a:lnTo>
                      <a:pt x="1663" y="19"/>
                    </a:lnTo>
                    <a:lnTo>
                      <a:pt x="1665" y="19"/>
                    </a:lnTo>
                    <a:lnTo>
                      <a:pt x="1666" y="19"/>
                    </a:lnTo>
                    <a:lnTo>
                      <a:pt x="1668" y="19"/>
                    </a:lnTo>
                    <a:lnTo>
                      <a:pt x="1669" y="19"/>
                    </a:lnTo>
                    <a:lnTo>
                      <a:pt x="1671" y="19"/>
                    </a:lnTo>
                    <a:lnTo>
                      <a:pt x="1672" y="19"/>
                    </a:lnTo>
                    <a:lnTo>
                      <a:pt x="1674" y="19"/>
                    </a:lnTo>
                    <a:lnTo>
                      <a:pt x="1675" y="19"/>
                    </a:lnTo>
                    <a:lnTo>
                      <a:pt x="1677" y="19"/>
                    </a:lnTo>
                    <a:lnTo>
                      <a:pt x="1678" y="19"/>
                    </a:lnTo>
                    <a:lnTo>
                      <a:pt x="1680" y="19"/>
                    </a:lnTo>
                    <a:lnTo>
                      <a:pt x="1681" y="19"/>
                    </a:lnTo>
                    <a:lnTo>
                      <a:pt x="1683" y="19"/>
                    </a:lnTo>
                    <a:lnTo>
                      <a:pt x="1685" y="19"/>
                    </a:lnTo>
                    <a:lnTo>
                      <a:pt x="1686" y="19"/>
                    </a:lnTo>
                    <a:lnTo>
                      <a:pt x="1687" y="19"/>
                    </a:lnTo>
                    <a:lnTo>
                      <a:pt x="1689" y="19"/>
                    </a:lnTo>
                    <a:lnTo>
                      <a:pt x="1691" y="20"/>
                    </a:lnTo>
                    <a:lnTo>
                      <a:pt x="1692" y="20"/>
                    </a:lnTo>
                    <a:lnTo>
                      <a:pt x="1694" y="20"/>
                    </a:lnTo>
                    <a:lnTo>
                      <a:pt x="1695" y="21"/>
                    </a:lnTo>
                    <a:lnTo>
                      <a:pt x="1697" y="21"/>
                    </a:lnTo>
                    <a:lnTo>
                      <a:pt x="1698" y="21"/>
                    </a:lnTo>
                    <a:lnTo>
                      <a:pt x="1700" y="22"/>
                    </a:lnTo>
                    <a:lnTo>
                      <a:pt x="1701" y="22"/>
                    </a:lnTo>
                    <a:lnTo>
                      <a:pt x="1703" y="23"/>
                    </a:lnTo>
                    <a:lnTo>
                      <a:pt x="1704" y="23"/>
                    </a:lnTo>
                    <a:lnTo>
                      <a:pt x="1706" y="24"/>
                    </a:lnTo>
                    <a:lnTo>
                      <a:pt x="1707" y="24"/>
                    </a:lnTo>
                    <a:lnTo>
                      <a:pt x="1709" y="25"/>
                    </a:lnTo>
                    <a:lnTo>
                      <a:pt x="1710" y="25"/>
                    </a:lnTo>
                    <a:lnTo>
                      <a:pt x="1712" y="26"/>
                    </a:lnTo>
                    <a:lnTo>
                      <a:pt x="1714" y="26"/>
                    </a:lnTo>
                    <a:lnTo>
                      <a:pt x="1715" y="27"/>
                    </a:lnTo>
                    <a:lnTo>
                      <a:pt x="1716" y="27"/>
                    </a:lnTo>
                    <a:lnTo>
                      <a:pt x="1718" y="28"/>
                    </a:lnTo>
                    <a:lnTo>
                      <a:pt x="1720" y="29"/>
                    </a:lnTo>
                    <a:lnTo>
                      <a:pt x="1721" y="29"/>
                    </a:lnTo>
                    <a:lnTo>
                      <a:pt x="1722" y="29"/>
                    </a:lnTo>
                    <a:lnTo>
                      <a:pt x="1724" y="30"/>
                    </a:lnTo>
                    <a:lnTo>
                      <a:pt x="1726" y="30"/>
                    </a:lnTo>
                    <a:lnTo>
                      <a:pt x="1727" y="31"/>
                    </a:lnTo>
                    <a:lnTo>
                      <a:pt x="1729" y="31"/>
                    </a:lnTo>
                    <a:lnTo>
                      <a:pt x="1730" y="32"/>
                    </a:lnTo>
                    <a:lnTo>
                      <a:pt x="1732" y="32"/>
                    </a:lnTo>
                    <a:lnTo>
                      <a:pt x="1733" y="32"/>
                    </a:lnTo>
                    <a:lnTo>
                      <a:pt x="1735" y="33"/>
                    </a:lnTo>
                    <a:lnTo>
                      <a:pt x="1736" y="33"/>
                    </a:lnTo>
                    <a:lnTo>
                      <a:pt x="1738" y="33"/>
                    </a:lnTo>
                    <a:lnTo>
                      <a:pt x="1739" y="34"/>
                    </a:lnTo>
                    <a:lnTo>
                      <a:pt x="1741" y="34"/>
                    </a:lnTo>
                    <a:lnTo>
                      <a:pt x="1742" y="34"/>
                    </a:lnTo>
                    <a:lnTo>
                      <a:pt x="1744" y="34"/>
                    </a:lnTo>
                    <a:lnTo>
                      <a:pt x="1745" y="34"/>
                    </a:lnTo>
                    <a:lnTo>
                      <a:pt x="1747" y="34"/>
                    </a:lnTo>
                    <a:lnTo>
                      <a:pt x="1748" y="34"/>
                    </a:lnTo>
                    <a:lnTo>
                      <a:pt x="1750" y="34"/>
                    </a:lnTo>
                    <a:lnTo>
                      <a:pt x="1751" y="34"/>
                    </a:lnTo>
                    <a:lnTo>
                      <a:pt x="1753" y="34"/>
                    </a:lnTo>
                    <a:lnTo>
                      <a:pt x="1754" y="34"/>
                    </a:lnTo>
                    <a:lnTo>
                      <a:pt x="1756" y="34"/>
                    </a:lnTo>
                    <a:lnTo>
                      <a:pt x="1758" y="34"/>
                    </a:lnTo>
                    <a:lnTo>
                      <a:pt x="1759" y="33"/>
                    </a:lnTo>
                    <a:lnTo>
                      <a:pt x="1760" y="33"/>
                    </a:lnTo>
                    <a:lnTo>
                      <a:pt x="1762" y="33"/>
                    </a:lnTo>
                    <a:lnTo>
                      <a:pt x="1764" y="33"/>
                    </a:lnTo>
                    <a:lnTo>
                      <a:pt x="1765" y="32"/>
                    </a:lnTo>
                    <a:lnTo>
                      <a:pt x="1767" y="32"/>
                    </a:lnTo>
                    <a:lnTo>
                      <a:pt x="1768" y="32"/>
                    </a:lnTo>
                    <a:lnTo>
                      <a:pt x="1770" y="31"/>
                    </a:lnTo>
                    <a:lnTo>
                      <a:pt x="1771" y="31"/>
                    </a:lnTo>
                    <a:lnTo>
                      <a:pt x="1773" y="31"/>
                    </a:lnTo>
                    <a:lnTo>
                      <a:pt x="1774" y="31"/>
                    </a:lnTo>
                    <a:lnTo>
                      <a:pt x="1776" y="31"/>
                    </a:lnTo>
                    <a:lnTo>
                      <a:pt x="1777" y="31"/>
                    </a:lnTo>
                    <a:lnTo>
                      <a:pt x="1779" y="31"/>
                    </a:lnTo>
                    <a:lnTo>
                      <a:pt x="1780" y="31"/>
                    </a:lnTo>
                    <a:lnTo>
                      <a:pt x="1782" y="31"/>
                    </a:lnTo>
                    <a:lnTo>
                      <a:pt x="1783" y="32"/>
                    </a:lnTo>
                    <a:lnTo>
                      <a:pt x="1785" y="32"/>
                    </a:lnTo>
                    <a:lnTo>
                      <a:pt x="1787" y="33"/>
                    </a:lnTo>
                    <a:lnTo>
                      <a:pt x="1788" y="33"/>
                    </a:lnTo>
                    <a:lnTo>
                      <a:pt x="1789" y="34"/>
                    </a:lnTo>
                    <a:lnTo>
                      <a:pt x="1791" y="35"/>
                    </a:lnTo>
                    <a:lnTo>
                      <a:pt x="1793" y="36"/>
                    </a:lnTo>
                    <a:lnTo>
                      <a:pt x="1794" y="37"/>
                    </a:lnTo>
                    <a:lnTo>
                      <a:pt x="1796" y="38"/>
                    </a:lnTo>
                    <a:lnTo>
                      <a:pt x="1797" y="39"/>
                    </a:lnTo>
                    <a:lnTo>
                      <a:pt x="1799" y="41"/>
                    </a:lnTo>
                    <a:lnTo>
                      <a:pt x="1800" y="42"/>
                    </a:lnTo>
                    <a:lnTo>
                      <a:pt x="1802" y="43"/>
                    </a:lnTo>
                    <a:lnTo>
                      <a:pt x="1803" y="44"/>
                    </a:lnTo>
                    <a:lnTo>
                      <a:pt x="1805" y="45"/>
                    </a:lnTo>
                    <a:lnTo>
                      <a:pt x="1806" y="47"/>
                    </a:lnTo>
                    <a:lnTo>
                      <a:pt x="1808" y="48"/>
                    </a:lnTo>
                    <a:lnTo>
                      <a:pt x="1809" y="49"/>
                    </a:lnTo>
                    <a:lnTo>
                      <a:pt x="1811" y="50"/>
                    </a:lnTo>
                    <a:lnTo>
                      <a:pt x="1812" y="51"/>
                    </a:lnTo>
                    <a:lnTo>
                      <a:pt x="1814" y="51"/>
                    </a:lnTo>
                    <a:lnTo>
                      <a:pt x="1815" y="52"/>
                    </a:lnTo>
                    <a:lnTo>
                      <a:pt x="1817" y="52"/>
                    </a:lnTo>
                    <a:lnTo>
                      <a:pt x="1818" y="53"/>
                    </a:lnTo>
                    <a:lnTo>
                      <a:pt x="1820" y="53"/>
                    </a:lnTo>
                    <a:lnTo>
                      <a:pt x="1821" y="53"/>
                    </a:lnTo>
                    <a:lnTo>
                      <a:pt x="1823" y="53"/>
                    </a:lnTo>
                    <a:lnTo>
                      <a:pt x="1824" y="52"/>
                    </a:lnTo>
                    <a:lnTo>
                      <a:pt x="1826" y="52"/>
                    </a:lnTo>
                    <a:lnTo>
                      <a:pt x="1827" y="51"/>
                    </a:lnTo>
                    <a:lnTo>
                      <a:pt x="1829" y="51"/>
                    </a:lnTo>
                    <a:lnTo>
                      <a:pt x="1831" y="50"/>
                    </a:lnTo>
                    <a:lnTo>
                      <a:pt x="1832" y="49"/>
                    </a:lnTo>
                    <a:lnTo>
                      <a:pt x="1833" y="48"/>
                    </a:lnTo>
                    <a:lnTo>
                      <a:pt x="1835" y="47"/>
                    </a:lnTo>
                    <a:lnTo>
                      <a:pt x="1837" y="46"/>
                    </a:lnTo>
                    <a:lnTo>
                      <a:pt x="1838" y="45"/>
                    </a:lnTo>
                    <a:lnTo>
                      <a:pt x="1840" y="43"/>
                    </a:lnTo>
                    <a:lnTo>
                      <a:pt x="1841" y="42"/>
                    </a:lnTo>
                    <a:lnTo>
                      <a:pt x="1843" y="41"/>
                    </a:lnTo>
                    <a:lnTo>
                      <a:pt x="1844" y="40"/>
                    </a:lnTo>
                    <a:lnTo>
                      <a:pt x="1846" y="39"/>
                    </a:lnTo>
                    <a:lnTo>
                      <a:pt x="1847" y="38"/>
                    </a:lnTo>
                    <a:lnTo>
                      <a:pt x="1849" y="37"/>
                    </a:lnTo>
                    <a:lnTo>
                      <a:pt x="1850" y="37"/>
                    </a:lnTo>
                    <a:lnTo>
                      <a:pt x="1852" y="36"/>
                    </a:lnTo>
                    <a:lnTo>
                      <a:pt x="1853" y="36"/>
                    </a:lnTo>
                    <a:lnTo>
                      <a:pt x="1855" y="35"/>
                    </a:lnTo>
                    <a:lnTo>
                      <a:pt x="1856" y="35"/>
                    </a:lnTo>
                    <a:lnTo>
                      <a:pt x="1858" y="35"/>
                    </a:lnTo>
                    <a:lnTo>
                      <a:pt x="1860" y="35"/>
                    </a:lnTo>
                    <a:lnTo>
                      <a:pt x="1861" y="35"/>
                    </a:lnTo>
                    <a:lnTo>
                      <a:pt x="1862" y="36"/>
                    </a:lnTo>
                    <a:lnTo>
                      <a:pt x="1864" y="36"/>
                    </a:lnTo>
                    <a:lnTo>
                      <a:pt x="1866" y="37"/>
                    </a:lnTo>
                    <a:lnTo>
                      <a:pt x="1867" y="37"/>
                    </a:lnTo>
                    <a:lnTo>
                      <a:pt x="1869" y="38"/>
                    </a:lnTo>
                    <a:lnTo>
                      <a:pt x="1870" y="39"/>
                    </a:lnTo>
                    <a:lnTo>
                      <a:pt x="1872" y="40"/>
                    </a:lnTo>
                    <a:lnTo>
                      <a:pt x="1873" y="40"/>
                    </a:lnTo>
                    <a:lnTo>
                      <a:pt x="1875" y="42"/>
                    </a:lnTo>
                    <a:lnTo>
                      <a:pt x="1876" y="43"/>
                    </a:lnTo>
                    <a:lnTo>
                      <a:pt x="1877" y="43"/>
                    </a:lnTo>
                    <a:lnTo>
                      <a:pt x="1879" y="44"/>
                    </a:lnTo>
                    <a:lnTo>
                      <a:pt x="1881" y="45"/>
                    </a:lnTo>
                    <a:lnTo>
                      <a:pt x="1882" y="46"/>
                    </a:lnTo>
                    <a:lnTo>
                      <a:pt x="1884" y="47"/>
                    </a:lnTo>
                    <a:lnTo>
                      <a:pt x="1885" y="47"/>
                    </a:lnTo>
                    <a:lnTo>
                      <a:pt x="1887" y="48"/>
                    </a:lnTo>
                    <a:lnTo>
                      <a:pt x="1888" y="48"/>
                    </a:lnTo>
                    <a:lnTo>
                      <a:pt x="1890" y="49"/>
                    </a:lnTo>
                    <a:lnTo>
                      <a:pt x="1891" y="49"/>
                    </a:lnTo>
                    <a:lnTo>
                      <a:pt x="1893" y="49"/>
                    </a:lnTo>
                    <a:lnTo>
                      <a:pt x="1894" y="49"/>
                    </a:lnTo>
                    <a:lnTo>
                      <a:pt x="1896" y="49"/>
                    </a:lnTo>
                    <a:lnTo>
                      <a:pt x="1898" y="48"/>
                    </a:lnTo>
                    <a:lnTo>
                      <a:pt x="1899" y="48"/>
                    </a:lnTo>
                    <a:lnTo>
                      <a:pt x="1900" y="48"/>
                    </a:lnTo>
                    <a:lnTo>
                      <a:pt x="1902" y="47"/>
                    </a:lnTo>
                    <a:lnTo>
                      <a:pt x="1904" y="46"/>
                    </a:lnTo>
                    <a:lnTo>
                      <a:pt x="1905" y="45"/>
                    </a:lnTo>
                    <a:lnTo>
                      <a:pt x="1906" y="44"/>
                    </a:lnTo>
                    <a:lnTo>
                      <a:pt x="1908" y="44"/>
                    </a:lnTo>
                    <a:lnTo>
                      <a:pt x="1910" y="43"/>
                    </a:lnTo>
                    <a:lnTo>
                      <a:pt x="1911" y="42"/>
                    </a:lnTo>
                    <a:lnTo>
                      <a:pt x="1913" y="41"/>
                    </a:lnTo>
                    <a:lnTo>
                      <a:pt x="1914" y="40"/>
                    </a:lnTo>
                    <a:lnTo>
                      <a:pt x="1916" y="39"/>
                    </a:lnTo>
                    <a:lnTo>
                      <a:pt x="1917" y="38"/>
                    </a:lnTo>
                    <a:lnTo>
                      <a:pt x="1919" y="37"/>
                    </a:lnTo>
                    <a:lnTo>
                      <a:pt x="1920" y="36"/>
                    </a:lnTo>
                    <a:lnTo>
                      <a:pt x="1922" y="35"/>
                    </a:lnTo>
                    <a:lnTo>
                      <a:pt x="1923" y="34"/>
                    </a:lnTo>
                    <a:lnTo>
                      <a:pt x="1925" y="33"/>
                    </a:lnTo>
                    <a:lnTo>
                      <a:pt x="1926" y="33"/>
                    </a:lnTo>
                    <a:lnTo>
                      <a:pt x="1928" y="32"/>
                    </a:lnTo>
                    <a:lnTo>
                      <a:pt x="1929" y="32"/>
                    </a:lnTo>
                    <a:lnTo>
                      <a:pt x="1931" y="32"/>
                    </a:lnTo>
                    <a:lnTo>
                      <a:pt x="1933" y="31"/>
                    </a:lnTo>
                    <a:lnTo>
                      <a:pt x="1934" y="31"/>
                    </a:lnTo>
                    <a:lnTo>
                      <a:pt x="1935" y="31"/>
                    </a:lnTo>
                    <a:lnTo>
                      <a:pt x="1937" y="31"/>
                    </a:lnTo>
                    <a:lnTo>
                      <a:pt x="1939" y="31"/>
                    </a:lnTo>
                    <a:lnTo>
                      <a:pt x="1940" y="31"/>
                    </a:lnTo>
                    <a:lnTo>
                      <a:pt x="1942" y="31"/>
                    </a:lnTo>
                    <a:lnTo>
                      <a:pt x="1943" y="31"/>
                    </a:lnTo>
                    <a:lnTo>
                      <a:pt x="1944" y="31"/>
                    </a:lnTo>
                    <a:lnTo>
                      <a:pt x="1946" y="32"/>
                    </a:lnTo>
                    <a:lnTo>
                      <a:pt x="1948" y="32"/>
                    </a:lnTo>
                    <a:lnTo>
                      <a:pt x="1949" y="32"/>
                    </a:lnTo>
                    <a:lnTo>
                      <a:pt x="1951" y="32"/>
                    </a:lnTo>
                    <a:lnTo>
                      <a:pt x="1952" y="33"/>
                    </a:lnTo>
                    <a:lnTo>
                      <a:pt x="1954" y="33"/>
                    </a:lnTo>
                    <a:lnTo>
                      <a:pt x="1955" y="33"/>
                    </a:lnTo>
                    <a:lnTo>
                      <a:pt x="1957" y="33"/>
                    </a:lnTo>
                    <a:lnTo>
                      <a:pt x="1958" y="34"/>
                    </a:lnTo>
                    <a:lnTo>
                      <a:pt x="1960" y="34"/>
                    </a:lnTo>
                    <a:lnTo>
                      <a:pt x="1961" y="34"/>
                    </a:lnTo>
                    <a:lnTo>
                      <a:pt x="1963" y="34"/>
                    </a:lnTo>
                    <a:lnTo>
                      <a:pt x="1964" y="34"/>
                    </a:lnTo>
                    <a:lnTo>
                      <a:pt x="1966" y="34"/>
                    </a:lnTo>
                    <a:lnTo>
                      <a:pt x="1967" y="34"/>
                    </a:lnTo>
                    <a:lnTo>
                      <a:pt x="1969" y="34"/>
                    </a:lnTo>
                    <a:lnTo>
                      <a:pt x="1971" y="33"/>
                    </a:lnTo>
                    <a:lnTo>
                      <a:pt x="1972" y="33"/>
                    </a:lnTo>
                    <a:lnTo>
                      <a:pt x="1973" y="33"/>
                    </a:lnTo>
                    <a:lnTo>
                      <a:pt x="1975" y="33"/>
                    </a:lnTo>
                    <a:lnTo>
                      <a:pt x="1977" y="32"/>
                    </a:lnTo>
                    <a:lnTo>
                      <a:pt x="1978" y="32"/>
                    </a:lnTo>
                    <a:lnTo>
                      <a:pt x="1979" y="32"/>
                    </a:lnTo>
                    <a:lnTo>
                      <a:pt x="1981" y="32"/>
                    </a:lnTo>
                    <a:lnTo>
                      <a:pt x="1983" y="31"/>
                    </a:lnTo>
                    <a:lnTo>
                      <a:pt x="1984" y="31"/>
                    </a:lnTo>
                    <a:lnTo>
                      <a:pt x="1986" y="31"/>
                    </a:lnTo>
                    <a:lnTo>
                      <a:pt x="1987" y="31"/>
                    </a:lnTo>
                    <a:lnTo>
                      <a:pt x="1989" y="31"/>
                    </a:lnTo>
                    <a:lnTo>
                      <a:pt x="1990" y="31"/>
                    </a:lnTo>
                    <a:lnTo>
                      <a:pt x="1992" y="31"/>
                    </a:lnTo>
                    <a:lnTo>
                      <a:pt x="1993" y="31"/>
                    </a:lnTo>
                    <a:lnTo>
                      <a:pt x="1995" y="31"/>
                    </a:lnTo>
                    <a:lnTo>
                      <a:pt x="1996" y="31"/>
                    </a:lnTo>
                    <a:lnTo>
                      <a:pt x="1998" y="31"/>
                    </a:lnTo>
                    <a:lnTo>
                      <a:pt x="2000" y="31"/>
                    </a:lnTo>
                    <a:lnTo>
                      <a:pt x="2001" y="32"/>
                    </a:lnTo>
                    <a:lnTo>
                      <a:pt x="2002" y="32"/>
                    </a:lnTo>
                    <a:lnTo>
                      <a:pt x="2004" y="33"/>
                    </a:lnTo>
                    <a:lnTo>
                      <a:pt x="2006" y="33"/>
                    </a:lnTo>
                    <a:lnTo>
                      <a:pt x="2007" y="34"/>
                    </a:lnTo>
                    <a:lnTo>
                      <a:pt x="2008" y="34"/>
                    </a:lnTo>
                    <a:lnTo>
                      <a:pt x="2010" y="35"/>
                    </a:lnTo>
                    <a:lnTo>
                      <a:pt x="2011" y="36"/>
                    </a:lnTo>
                    <a:lnTo>
                      <a:pt x="2013" y="36"/>
                    </a:lnTo>
                    <a:lnTo>
                      <a:pt x="2015" y="37"/>
                    </a:lnTo>
                    <a:lnTo>
                      <a:pt x="2016" y="37"/>
                    </a:lnTo>
                    <a:lnTo>
                      <a:pt x="2017" y="38"/>
                    </a:lnTo>
                    <a:lnTo>
                      <a:pt x="2019" y="38"/>
                    </a:lnTo>
                    <a:lnTo>
                      <a:pt x="2021" y="39"/>
                    </a:lnTo>
                    <a:lnTo>
                      <a:pt x="2022" y="39"/>
                    </a:lnTo>
                    <a:lnTo>
                      <a:pt x="2024" y="39"/>
                    </a:lnTo>
                    <a:lnTo>
                      <a:pt x="2025" y="40"/>
                    </a:lnTo>
                    <a:lnTo>
                      <a:pt x="2027" y="40"/>
                    </a:lnTo>
                    <a:lnTo>
                      <a:pt x="2028" y="40"/>
                    </a:lnTo>
                    <a:lnTo>
                      <a:pt x="2030" y="40"/>
                    </a:lnTo>
                    <a:lnTo>
                      <a:pt x="2031" y="40"/>
                    </a:lnTo>
                    <a:lnTo>
                      <a:pt x="2033" y="40"/>
                    </a:lnTo>
                    <a:lnTo>
                      <a:pt x="2034" y="40"/>
                    </a:lnTo>
                    <a:lnTo>
                      <a:pt x="2036" y="40"/>
                    </a:lnTo>
                    <a:lnTo>
                      <a:pt x="2037" y="40"/>
                    </a:lnTo>
                    <a:lnTo>
                      <a:pt x="2039" y="39"/>
                    </a:lnTo>
                    <a:lnTo>
                      <a:pt x="2040" y="39"/>
                    </a:lnTo>
                    <a:lnTo>
                      <a:pt x="2042" y="39"/>
                    </a:lnTo>
                    <a:lnTo>
                      <a:pt x="2044" y="39"/>
                    </a:lnTo>
                    <a:lnTo>
                      <a:pt x="2045" y="38"/>
                    </a:lnTo>
                    <a:lnTo>
                      <a:pt x="2046" y="38"/>
                    </a:lnTo>
                    <a:lnTo>
                      <a:pt x="2048" y="38"/>
                    </a:lnTo>
                    <a:lnTo>
                      <a:pt x="2050" y="37"/>
                    </a:lnTo>
                    <a:lnTo>
                      <a:pt x="2051" y="37"/>
                    </a:lnTo>
                    <a:lnTo>
                      <a:pt x="2053" y="37"/>
                    </a:lnTo>
                    <a:lnTo>
                      <a:pt x="2054" y="37"/>
                    </a:lnTo>
                    <a:lnTo>
                      <a:pt x="2056" y="36"/>
                    </a:lnTo>
                    <a:lnTo>
                      <a:pt x="2057" y="36"/>
                    </a:lnTo>
                    <a:lnTo>
                      <a:pt x="2059" y="36"/>
                    </a:lnTo>
                    <a:lnTo>
                      <a:pt x="2060" y="36"/>
                    </a:lnTo>
                    <a:lnTo>
                      <a:pt x="2062" y="36"/>
                    </a:lnTo>
                    <a:lnTo>
                      <a:pt x="2063" y="36"/>
                    </a:lnTo>
                    <a:lnTo>
                      <a:pt x="2065" y="36"/>
                    </a:lnTo>
                    <a:lnTo>
                      <a:pt x="2066" y="36"/>
                    </a:lnTo>
                    <a:lnTo>
                      <a:pt x="2068" y="36"/>
                    </a:lnTo>
                    <a:lnTo>
                      <a:pt x="2069" y="36"/>
                    </a:lnTo>
                    <a:lnTo>
                      <a:pt x="2071" y="36"/>
                    </a:lnTo>
                    <a:lnTo>
                      <a:pt x="2073" y="36"/>
                    </a:lnTo>
                    <a:lnTo>
                      <a:pt x="2074" y="36"/>
                    </a:lnTo>
                    <a:lnTo>
                      <a:pt x="2075" y="36"/>
                    </a:lnTo>
                    <a:lnTo>
                      <a:pt x="2077" y="36"/>
                    </a:lnTo>
                    <a:lnTo>
                      <a:pt x="2078" y="36"/>
                    </a:lnTo>
                    <a:lnTo>
                      <a:pt x="2080" y="35"/>
                    </a:lnTo>
                    <a:lnTo>
                      <a:pt x="2081" y="35"/>
                    </a:lnTo>
                    <a:lnTo>
                      <a:pt x="2083" y="35"/>
                    </a:lnTo>
                    <a:lnTo>
                      <a:pt x="2084" y="34"/>
                    </a:lnTo>
                    <a:lnTo>
                      <a:pt x="2086" y="34"/>
                    </a:lnTo>
                    <a:lnTo>
                      <a:pt x="2088" y="33"/>
                    </a:lnTo>
                    <a:lnTo>
                      <a:pt x="2089" y="33"/>
                    </a:lnTo>
                    <a:lnTo>
                      <a:pt x="2090" y="32"/>
                    </a:lnTo>
                    <a:lnTo>
                      <a:pt x="2092" y="32"/>
                    </a:lnTo>
                    <a:lnTo>
                      <a:pt x="2094" y="31"/>
                    </a:lnTo>
                    <a:lnTo>
                      <a:pt x="2095" y="30"/>
                    </a:lnTo>
                    <a:lnTo>
                      <a:pt x="2097" y="29"/>
                    </a:lnTo>
                    <a:lnTo>
                      <a:pt x="2098" y="28"/>
                    </a:lnTo>
                    <a:lnTo>
                      <a:pt x="2100" y="27"/>
                    </a:lnTo>
                    <a:lnTo>
                      <a:pt x="2101" y="26"/>
                    </a:lnTo>
                    <a:lnTo>
                      <a:pt x="2103" y="25"/>
                    </a:lnTo>
                    <a:lnTo>
                      <a:pt x="2104" y="24"/>
                    </a:lnTo>
                    <a:lnTo>
                      <a:pt x="2106" y="24"/>
                    </a:lnTo>
                    <a:lnTo>
                      <a:pt x="2107" y="23"/>
                    </a:lnTo>
                    <a:lnTo>
                      <a:pt x="2109" y="22"/>
                    </a:lnTo>
                    <a:lnTo>
                      <a:pt x="2110" y="21"/>
                    </a:lnTo>
                    <a:lnTo>
                      <a:pt x="2112" y="20"/>
                    </a:lnTo>
                    <a:lnTo>
                      <a:pt x="2113" y="20"/>
                    </a:lnTo>
                    <a:lnTo>
                      <a:pt x="2115" y="19"/>
                    </a:lnTo>
                    <a:lnTo>
                      <a:pt x="2117" y="18"/>
                    </a:lnTo>
                    <a:lnTo>
                      <a:pt x="2118" y="18"/>
                    </a:lnTo>
                    <a:lnTo>
                      <a:pt x="2119" y="18"/>
                    </a:lnTo>
                    <a:lnTo>
                      <a:pt x="2121" y="18"/>
                    </a:lnTo>
                    <a:lnTo>
                      <a:pt x="2123" y="18"/>
                    </a:lnTo>
                    <a:lnTo>
                      <a:pt x="2124" y="18"/>
                    </a:lnTo>
                    <a:lnTo>
                      <a:pt x="2126" y="18"/>
                    </a:lnTo>
                    <a:lnTo>
                      <a:pt x="2127" y="18"/>
                    </a:lnTo>
                    <a:lnTo>
                      <a:pt x="2129" y="18"/>
                    </a:lnTo>
                    <a:lnTo>
                      <a:pt x="2130" y="18"/>
                    </a:lnTo>
                    <a:lnTo>
                      <a:pt x="2132" y="19"/>
                    </a:lnTo>
                    <a:lnTo>
                      <a:pt x="2133" y="19"/>
                    </a:lnTo>
                    <a:lnTo>
                      <a:pt x="2135" y="19"/>
                    </a:lnTo>
                    <a:lnTo>
                      <a:pt x="2136" y="20"/>
                    </a:lnTo>
                    <a:lnTo>
                      <a:pt x="2138" y="20"/>
                    </a:lnTo>
                    <a:lnTo>
                      <a:pt x="2139" y="21"/>
                    </a:lnTo>
                    <a:lnTo>
                      <a:pt x="2141" y="21"/>
                    </a:lnTo>
                    <a:lnTo>
                      <a:pt x="2142" y="22"/>
                    </a:lnTo>
                    <a:lnTo>
                      <a:pt x="2144" y="23"/>
                    </a:lnTo>
                    <a:lnTo>
                      <a:pt x="2145" y="23"/>
                    </a:lnTo>
                    <a:lnTo>
                      <a:pt x="2147" y="23"/>
                    </a:lnTo>
                    <a:lnTo>
                      <a:pt x="2148" y="24"/>
                    </a:lnTo>
                    <a:lnTo>
                      <a:pt x="2150" y="24"/>
                    </a:lnTo>
                    <a:lnTo>
                      <a:pt x="2151" y="24"/>
                    </a:lnTo>
                    <a:lnTo>
                      <a:pt x="2153" y="24"/>
                    </a:lnTo>
                    <a:lnTo>
                      <a:pt x="2155" y="24"/>
                    </a:lnTo>
                    <a:lnTo>
                      <a:pt x="2156" y="24"/>
                    </a:lnTo>
                    <a:lnTo>
                      <a:pt x="2157" y="24"/>
                    </a:lnTo>
                    <a:lnTo>
                      <a:pt x="2159" y="24"/>
                    </a:lnTo>
                    <a:lnTo>
                      <a:pt x="2161" y="24"/>
                    </a:lnTo>
                    <a:lnTo>
                      <a:pt x="2162" y="24"/>
                    </a:lnTo>
                    <a:lnTo>
                      <a:pt x="2163" y="24"/>
                    </a:lnTo>
                    <a:lnTo>
                      <a:pt x="2165" y="24"/>
                    </a:lnTo>
                    <a:lnTo>
                      <a:pt x="2167" y="23"/>
                    </a:lnTo>
                    <a:lnTo>
                      <a:pt x="2168" y="23"/>
                    </a:lnTo>
                    <a:lnTo>
                      <a:pt x="2170" y="23"/>
                    </a:lnTo>
                    <a:lnTo>
                      <a:pt x="2171" y="22"/>
                    </a:lnTo>
                    <a:lnTo>
                      <a:pt x="2173" y="22"/>
                    </a:lnTo>
                    <a:lnTo>
                      <a:pt x="2174" y="22"/>
                    </a:lnTo>
                    <a:lnTo>
                      <a:pt x="2176" y="21"/>
                    </a:lnTo>
                    <a:lnTo>
                      <a:pt x="2177" y="21"/>
                    </a:lnTo>
                    <a:lnTo>
                      <a:pt x="2179" y="21"/>
                    </a:lnTo>
                    <a:lnTo>
                      <a:pt x="2180" y="21"/>
                    </a:lnTo>
                    <a:lnTo>
                      <a:pt x="2182" y="21"/>
                    </a:lnTo>
                    <a:lnTo>
                      <a:pt x="2183" y="21"/>
                    </a:lnTo>
                    <a:lnTo>
                      <a:pt x="2185" y="21"/>
                    </a:lnTo>
                    <a:lnTo>
                      <a:pt x="2186" y="21"/>
                    </a:lnTo>
                    <a:lnTo>
                      <a:pt x="2188" y="21"/>
                    </a:lnTo>
                    <a:lnTo>
                      <a:pt x="2190" y="21"/>
                    </a:lnTo>
                    <a:lnTo>
                      <a:pt x="2191" y="22"/>
                    </a:lnTo>
                    <a:lnTo>
                      <a:pt x="2192" y="22"/>
                    </a:lnTo>
                    <a:lnTo>
                      <a:pt x="2194" y="22"/>
                    </a:lnTo>
                    <a:lnTo>
                      <a:pt x="2196" y="23"/>
                    </a:lnTo>
                    <a:lnTo>
                      <a:pt x="2197" y="23"/>
                    </a:lnTo>
                    <a:lnTo>
                      <a:pt x="2199" y="23"/>
                    </a:lnTo>
                    <a:lnTo>
                      <a:pt x="2200" y="24"/>
                    </a:lnTo>
                    <a:lnTo>
                      <a:pt x="2202" y="24"/>
                    </a:lnTo>
                    <a:lnTo>
                      <a:pt x="2203" y="24"/>
                    </a:lnTo>
                    <a:lnTo>
                      <a:pt x="2205" y="24"/>
                    </a:lnTo>
                    <a:lnTo>
                      <a:pt x="2206" y="25"/>
                    </a:lnTo>
                    <a:lnTo>
                      <a:pt x="2208" y="25"/>
                    </a:lnTo>
                    <a:lnTo>
                      <a:pt x="2209" y="25"/>
                    </a:lnTo>
                    <a:lnTo>
                      <a:pt x="2211" y="25"/>
                    </a:lnTo>
                    <a:lnTo>
                      <a:pt x="2212" y="25"/>
                    </a:lnTo>
                    <a:lnTo>
                      <a:pt x="2214" y="25"/>
                    </a:lnTo>
                    <a:lnTo>
                      <a:pt x="2215" y="25"/>
                    </a:lnTo>
                    <a:lnTo>
                      <a:pt x="2217" y="25"/>
                    </a:lnTo>
                    <a:lnTo>
                      <a:pt x="2218" y="24"/>
                    </a:lnTo>
                    <a:lnTo>
                      <a:pt x="2220" y="24"/>
                    </a:lnTo>
                    <a:lnTo>
                      <a:pt x="2221" y="23"/>
                    </a:lnTo>
                    <a:lnTo>
                      <a:pt x="2223" y="23"/>
                    </a:lnTo>
                    <a:lnTo>
                      <a:pt x="2224" y="22"/>
                    </a:lnTo>
                    <a:lnTo>
                      <a:pt x="2226" y="22"/>
                    </a:lnTo>
                    <a:lnTo>
                      <a:pt x="2228" y="21"/>
                    </a:lnTo>
                    <a:lnTo>
                      <a:pt x="2229" y="20"/>
                    </a:lnTo>
                    <a:lnTo>
                      <a:pt x="2230" y="20"/>
                    </a:lnTo>
                    <a:lnTo>
                      <a:pt x="2232" y="19"/>
                    </a:lnTo>
                    <a:lnTo>
                      <a:pt x="2234" y="18"/>
                    </a:lnTo>
                    <a:lnTo>
                      <a:pt x="2235" y="17"/>
                    </a:lnTo>
                    <a:lnTo>
                      <a:pt x="2236" y="17"/>
                    </a:lnTo>
                    <a:lnTo>
                      <a:pt x="2238" y="16"/>
                    </a:lnTo>
                    <a:lnTo>
                      <a:pt x="2240" y="15"/>
                    </a:lnTo>
                    <a:lnTo>
                      <a:pt x="2241" y="14"/>
                    </a:lnTo>
                    <a:lnTo>
                      <a:pt x="2243" y="14"/>
                    </a:lnTo>
                    <a:lnTo>
                      <a:pt x="2244" y="13"/>
                    </a:lnTo>
                    <a:lnTo>
                      <a:pt x="2246" y="13"/>
                    </a:lnTo>
                    <a:lnTo>
                      <a:pt x="2247" y="13"/>
                    </a:lnTo>
                    <a:lnTo>
                      <a:pt x="2249" y="12"/>
                    </a:lnTo>
                    <a:lnTo>
                      <a:pt x="2250" y="12"/>
                    </a:lnTo>
                    <a:lnTo>
                      <a:pt x="2252" y="12"/>
                    </a:lnTo>
                    <a:lnTo>
                      <a:pt x="2253" y="12"/>
                    </a:lnTo>
                    <a:lnTo>
                      <a:pt x="2255" y="12"/>
                    </a:lnTo>
                    <a:lnTo>
                      <a:pt x="2257" y="12"/>
                    </a:lnTo>
                    <a:lnTo>
                      <a:pt x="2258" y="12"/>
                    </a:lnTo>
                    <a:lnTo>
                      <a:pt x="2259" y="12"/>
                    </a:lnTo>
                    <a:lnTo>
                      <a:pt x="2261" y="12"/>
                    </a:lnTo>
                    <a:lnTo>
                      <a:pt x="2263" y="12"/>
                    </a:lnTo>
                    <a:lnTo>
                      <a:pt x="2264" y="12"/>
                    </a:lnTo>
                    <a:lnTo>
                      <a:pt x="2265" y="13"/>
                    </a:lnTo>
                    <a:lnTo>
                      <a:pt x="2267" y="13"/>
                    </a:lnTo>
                    <a:lnTo>
                      <a:pt x="2269" y="13"/>
                    </a:lnTo>
                    <a:lnTo>
                      <a:pt x="2270" y="13"/>
                    </a:lnTo>
                    <a:lnTo>
                      <a:pt x="2272" y="14"/>
                    </a:lnTo>
                    <a:lnTo>
                      <a:pt x="2273" y="14"/>
                    </a:lnTo>
                    <a:lnTo>
                      <a:pt x="2275" y="14"/>
                    </a:lnTo>
                    <a:lnTo>
                      <a:pt x="2276" y="14"/>
                    </a:lnTo>
                    <a:lnTo>
                      <a:pt x="2278" y="15"/>
                    </a:lnTo>
                    <a:lnTo>
                      <a:pt x="2279" y="15"/>
                    </a:lnTo>
                    <a:lnTo>
                      <a:pt x="2281" y="15"/>
                    </a:lnTo>
                    <a:lnTo>
                      <a:pt x="2282" y="15"/>
                    </a:lnTo>
                    <a:lnTo>
                      <a:pt x="2284" y="15"/>
                    </a:lnTo>
                    <a:lnTo>
                      <a:pt x="2285" y="15"/>
                    </a:lnTo>
                    <a:lnTo>
                      <a:pt x="2287" y="15"/>
                    </a:lnTo>
                    <a:lnTo>
                      <a:pt x="2288" y="15"/>
                    </a:lnTo>
                    <a:lnTo>
                      <a:pt x="2290" y="15"/>
                    </a:lnTo>
                    <a:lnTo>
                      <a:pt x="2291" y="14"/>
                    </a:lnTo>
                    <a:lnTo>
                      <a:pt x="2293" y="14"/>
                    </a:lnTo>
                    <a:lnTo>
                      <a:pt x="2294" y="14"/>
                    </a:lnTo>
                    <a:lnTo>
                      <a:pt x="2296" y="14"/>
                    </a:lnTo>
                    <a:lnTo>
                      <a:pt x="2297" y="14"/>
                    </a:lnTo>
                    <a:lnTo>
                      <a:pt x="2299" y="13"/>
                    </a:lnTo>
                    <a:lnTo>
                      <a:pt x="2301" y="13"/>
                    </a:lnTo>
                    <a:lnTo>
                      <a:pt x="2302" y="13"/>
                    </a:lnTo>
                    <a:lnTo>
                      <a:pt x="2303" y="13"/>
                    </a:lnTo>
                    <a:lnTo>
                      <a:pt x="2305" y="12"/>
                    </a:lnTo>
                    <a:lnTo>
                      <a:pt x="2307" y="12"/>
                    </a:lnTo>
                    <a:lnTo>
                      <a:pt x="2308" y="12"/>
                    </a:lnTo>
                    <a:lnTo>
                      <a:pt x="2310" y="12"/>
                    </a:lnTo>
                    <a:lnTo>
                      <a:pt x="2311" y="12"/>
                    </a:lnTo>
                    <a:lnTo>
                      <a:pt x="2313" y="12"/>
                    </a:lnTo>
                    <a:lnTo>
                      <a:pt x="2314" y="12"/>
                    </a:lnTo>
                    <a:lnTo>
                      <a:pt x="2316" y="12"/>
                    </a:lnTo>
                    <a:lnTo>
                      <a:pt x="2317" y="12"/>
                    </a:lnTo>
                    <a:lnTo>
                      <a:pt x="2319" y="12"/>
                    </a:lnTo>
                    <a:lnTo>
                      <a:pt x="2320" y="12"/>
                    </a:lnTo>
                    <a:lnTo>
                      <a:pt x="2322" y="12"/>
                    </a:lnTo>
                    <a:lnTo>
                      <a:pt x="2323" y="13"/>
                    </a:lnTo>
                    <a:lnTo>
                      <a:pt x="2325" y="13"/>
                    </a:lnTo>
                    <a:lnTo>
                      <a:pt x="2326" y="13"/>
                    </a:lnTo>
                    <a:lnTo>
                      <a:pt x="2328" y="13"/>
                    </a:lnTo>
                    <a:lnTo>
                      <a:pt x="2330" y="14"/>
                    </a:lnTo>
                    <a:lnTo>
                      <a:pt x="2331" y="14"/>
                    </a:lnTo>
                    <a:lnTo>
                      <a:pt x="2332" y="14"/>
                    </a:lnTo>
                    <a:lnTo>
                      <a:pt x="2334" y="14"/>
                    </a:lnTo>
                    <a:lnTo>
                      <a:pt x="2336" y="15"/>
                    </a:lnTo>
                    <a:lnTo>
                      <a:pt x="2337" y="15"/>
                    </a:lnTo>
                    <a:lnTo>
                      <a:pt x="2338" y="15"/>
                    </a:lnTo>
                    <a:lnTo>
                      <a:pt x="2340" y="15"/>
                    </a:lnTo>
                    <a:lnTo>
                      <a:pt x="2342" y="16"/>
                    </a:lnTo>
                    <a:lnTo>
                      <a:pt x="2343" y="16"/>
                    </a:lnTo>
                    <a:lnTo>
                      <a:pt x="2345" y="16"/>
                    </a:lnTo>
                    <a:lnTo>
                      <a:pt x="2346" y="16"/>
                    </a:lnTo>
                    <a:lnTo>
                      <a:pt x="2348" y="16"/>
                    </a:lnTo>
                    <a:lnTo>
                      <a:pt x="2349" y="17"/>
                    </a:lnTo>
                    <a:lnTo>
                      <a:pt x="2351" y="17"/>
                    </a:lnTo>
                    <a:lnTo>
                      <a:pt x="2352" y="17"/>
                    </a:lnTo>
                    <a:lnTo>
                      <a:pt x="2354" y="17"/>
                    </a:lnTo>
                    <a:lnTo>
                      <a:pt x="2355" y="17"/>
                    </a:lnTo>
                    <a:lnTo>
                      <a:pt x="2357" y="17"/>
                    </a:lnTo>
                    <a:lnTo>
                      <a:pt x="2358" y="17"/>
                    </a:lnTo>
                    <a:lnTo>
                      <a:pt x="2360" y="17"/>
                    </a:lnTo>
                    <a:lnTo>
                      <a:pt x="2361" y="17"/>
                    </a:lnTo>
                    <a:lnTo>
                      <a:pt x="2363" y="17"/>
                    </a:lnTo>
                    <a:lnTo>
                      <a:pt x="2364" y="17"/>
                    </a:lnTo>
                    <a:lnTo>
                      <a:pt x="2366" y="17"/>
                    </a:lnTo>
                    <a:lnTo>
                      <a:pt x="2367" y="17"/>
                    </a:lnTo>
                    <a:lnTo>
                      <a:pt x="2369" y="17"/>
                    </a:lnTo>
                    <a:lnTo>
                      <a:pt x="2370" y="17"/>
                    </a:lnTo>
                    <a:lnTo>
                      <a:pt x="2372" y="17"/>
                    </a:lnTo>
                    <a:lnTo>
                      <a:pt x="2374" y="17"/>
                    </a:lnTo>
                    <a:lnTo>
                      <a:pt x="2375" y="17"/>
                    </a:lnTo>
                    <a:lnTo>
                      <a:pt x="2376" y="17"/>
                    </a:lnTo>
                    <a:lnTo>
                      <a:pt x="2378" y="17"/>
                    </a:lnTo>
                    <a:lnTo>
                      <a:pt x="2380" y="17"/>
                    </a:lnTo>
                    <a:lnTo>
                      <a:pt x="2381" y="17"/>
                    </a:lnTo>
                    <a:lnTo>
                      <a:pt x="2383" y="17"/>
                    </a:lnTo>
                    <a:lnTo>
                      <a:pt x="2384" y="17"/>
                    </a:lnTo>
                    <a:lnTo>
                      <a:pt x="2386" y="17"/>
                    </a:lnTo>
                    <a:lnTo>
                      <a:pt x="2387" y="17"/>
                    </a:lnTo>
                    <a:lnTo>
                      <a:pt x="2389" y="17"/>
                    </a:lnTo>
                    <a:lnTo>
                      <a:pt x="2390" y="17"/>
                    </a:lnTo>
                    <a:lnTo>
                      <a:pt x="2392" y="17"/>
                    </a:lnTo>
                    <a:lnTo>
                      <a:pt x="2393" y="17"/>
                    </a:lnTo>
                    <a:lnTo>
                      <a:pt x="2395" y="17"/>
                    </a:lnTo>
                    <a:lnTo>
                      <a:pt x="2396" y="17"/>
                    </a:lnTo>
                    <a:lnTo>
                      <a:pt x="2398" y="17"/>
                    </a:lnTo>
                    <a:lnTo>
                      <a:pt x="2399" y="17"/>
                    </a:lnTo>
                    <a:lnTo>
                      <a:pt x="2401" y="17"/>
                    </a:lnTo>
                    <a:lnTo>
                      <a:pt x="2403" y="17"/>
                    </a:lnTo>
                    <a:lnTo>
                      <a:pt x="2404" y="17"/>
                    </a:lnTo>
                    <a:lnTo>
                      <a:pt x="2405" y="16"/>
                    </a:lnTo>
                    <a:lnTo>
                      <a:pt x="2407" y="16"/>
                    </a:lnTo>
                    <a:lnTo>
                      <a:pt x="2409" y="16"/>
                    </a:lnTo>
                    <a:lnTo>
                      <a:pt x="2410" y="16"/>
                    </a:lnTo>
                    <a:lnTo>
                      <a:pt x="2412" y="16"/>
                    </a:lnTo>
                    <a:lnTo>
                      <a:pt x="2413" y="16"/>
                    </a:lnTo>
                    <a:lnTo>
                      <a:pt x="2415" y="16"/>
                    </a:lnTo>
                    <a:lnTo>
                      <a:pt x="2416" y="16"/>
                    </a:lnTo>
                    <a:lnTo>
                      <a:pt x="2418" y="16"/>
                    </a:lnTo>
                    <a:lnTo>
                      <a:pt x="2419" y="16"/>
                    </a:lnTo>
                    <a:lnTo>
                      <a:pt x="2421" y="17"/>
                    </a:lnTo>
                    <a:lnTo>
                      <a:pt x="2422" y="17"/>
                    </a:lnTo>
                    <a:lnTo>
                      <a:pt x="2424" y="17"/>
                    </a:lnTo>
                    <a:lnTo>
                      <a:pt x="2425" y="17"/>
                    </a:lnTo>
                    <a:lnTo>
                      <a:pt x="2427" y="18"/>
                    </a:lnTo>
                    <a:lnTo>
                      <a:pt x="2428" y="18"/>
                    </a:lnTo>
                    <a:lnTo>
                      <a:pt x="2430" y="18"/>
                    </a:lnTo>
                    <a:lnTo>
                      <a:pt x="2431" y="19"/>
                    </a:lnTo>
                    <a:lnTo>
                      <a:pt x="2433" y="19"/>
                    </a:lnTo>
                    <a:lnTo>
                      <a:pt x="2434" y="20"/>
                    </a:lnTo>
                    <a:lnTo>
                      <a:pt x="2436" y="20"/>
                    </a:lnTo>
                    <a:lnTo>
                      <a:pt x="2437" y="21"/>
                    </a:lnTo>
                    <a:lnTo>
                      <a:pt x="2439" y="21"/>
                    </a:lnTo>
                    <a:lnTo>
                      <a:pt x="2440" y="22"/>
                    </a:lnTo>
                    <a:lnTo>
                      <a:pt x="2442" y="23"/>
                    </a:lnTo>
                    <a:lnTo>
                      <a:pt x="2443" y="23"/>
                    </a:lnTo>
                    <a:lnTo>
                      <a:pt x="2445" y="24"/>
                    </a:lnTo>
                    <a:lnTo>
                      <a:pt x="2447" y="24"/>
                    </a:lnTo>
                    <a:lnTo>
                      <a:pt x="2448" y="24"/>
                    </a:lnTo>
                    <a:lnTo>
                      <a:pt x="2449" y="25"/>
                    </a:lnTo>
                    <a:lnTo>
                      <a:pt x="2451" y="25"/>
                    </a:lnTo>
                    <a:lnTo>
                      <a:pt x="2453" y="25"/>
                    </a:lnTo>
                    <a:lnTo>
                      <a:pt x="2454" y="26"/>
                    </a:lnTo>
                    <a:lnTo>
                      <a:pt x="2456" y="26"/>
                    </a:lnTo>
                    <a:lnTo>
                      <a:pt x="2457" y="26"/>
                    </a:lnTo>
                    <a:lnTo>
                      <a:pt x="2459" y="26"/>
                    </a:lnTo>
                    <a:lnTo>
                      <a:pt x="2460" y="27"/>
                    </a:lnTo>
                    <a:lnTo>
                      <a:pt x="2462" y="27"/>
                    </a:lnTo>
                    <a:lnTo>
                      <a:pt x="2463" y="27"/>
                    </a:lnTo>
                    <a:lnTo>
                      <a:pt x="2465" y="27"/>
                    </a:lnTo>
                    <a:lnTo>
                      <a:pt x="2466" y="27"/>
                    </a:lnTo>
                    <a:lnTo>
                      <a:pt x="2468" y="27"/>
                    </a:lnTo>
                    <a:lnTo>
                      <a:pt x="2469" y="28"/>
                    </a:lnTo>
                    <a:lnTo>
                      <a:pt x="2471" y="28"/>
                    </a:lnTo>
                    <a:lnTo>
                      <a:pt x="2472" y="28"/>
                    </a:lnTo>
                    <a:lnTo>
                      <a:pt x="2474" y="29"/>
                    </a:lnTo>
                    <a:lnTo>
                      <a:pt x="2476" y="29"/>
                    </a:lnTo>
                    <a:lnTo>
                      <a:pt x="2477" y="29"/>
                    </a:lnTo>
                    <a:lnTo>
                      <a:pt x="2478" y="30"/>
                    </a:lnTo>
                    <a:lnTo>
                      <a:pt x="2480" y="30"/>
                    </a:lnTo>
                    <a:lnTo>
                      <a:pt x="2482" y="31"/>
                    </a:lnTo>
                    <a:lnTo>
                      <a:pt x="2483" y="31"/>
                    </a:lnTo>
                    <a:lnTo>
                      <a:pt x="2485" y="32"/>
                    </a:lnTo>
                    <a:lnTo>
                      <a:pt x="2486" y="33"/>
                    </a:lnTo>
                    <a:lnTo>
                      <a:pt x="2488" y="33"/>
                    </a:lnTo>
                    <a:lnTo>
                      <a:pt x="2489" y="34"/>
                    </a:lnTo>
                    <a:lnTo>
                      <a:pt x="2491" y="35"/>
                    </a:lnTo>
                    <a:lnTo>
                      <a:pt x="2492" y="36"/>
                    </a:lnTo>
                    <a:lnTo>
                      <a:pt x="2494" y="37"/>
                    </a:lnTo>
                    <a:lnTo>
                      <a:pt x="2495" y="38"/>
                    </a:lnTo>
                    <a:lnTo>
                      <a:pt x="2497" y="39"/>
                    </a:lnTo>
                    <a:lnTo>
                      <a:pt x="2498" y="40"/>
                    </a:lnTo>
                    <a:lnTo>
                      <a:pt x="2500" y="40"/>
                    </a:lnTo>
                    <a:lnTo>
                      <a:pt x="2501" y="42"/>
                    </a:lnTo>
                    <a:lnTo>
                      <a:pt x="2503" y="42"/>
                    </a:lnTo>
                    <a:lnTo>
                      <a:pt x="2504" y="43"/>
                    </a:lnTo>
                    <a:lnTo>
                      <a:pt x="2506" y="44"/>
                    </a:lnTo>
                    <a:lnTo>
                      <a:pt x="2507" y="44"/>
                    </a:lnTo>
                    <a:lnTo>
                      <a:pt x="2509" y="45"/>
                    </a:lnTo>
                    <a:lnTo>
                      <a:pt x="2510" y="45"/>
                    </a:lnTo>
                    <a:lnTo>
                      <a:pt x="2512" y="46"/>
                    </a:lnTo>
                    <a:lnTo>
                      <a:pt x="2514" y="46"/>
                    </a:lnTo>
                    <a:lnTo>
                      <a:pt x="2515" y="46"/>
                    </a:lnTo>
                    <a:lnTo>
                      <a:pt x="2516" y="47"/>
                    </a:lnTo>
                    <a:lnTo>
                      <a:pt x="2518" y="47"/>
                    </a:lnTo>
                    <a:lnTo>
                      <a:pt x="2520" y="47"/>
                    </a:lnTo>
                    <a:lnTo>
                      <a:pt x="2521" y="47"/>
                    </a:lnTo>
                    <a:lnTo>
                      <a:pt x="2522" y="47"/>
                    </a:lnTo>
                    <a:lnTo>
                      <a:pt x="2524" y="46"/>
                    </a:lnTo>
                    <a:lnTo>
                      <a:pt x="2526" y="46"/>
                    </a:lnTo>
                    <a:lnTo>
                      <a:pt x="2527" y="46"/>
                    </a:lnTo>
                    <a:lnTo>
                      <a:pt x="2529" y="46"/>
                    </a:lnTo>
                    <a:lnTo>
                      <a:pt x="2530" y="45"/>
                    </a:lnTo>
                    <a:lnTo>
                      <a:pt x="2532" y="45"/>
                    </a:lnTo>
                    <a:lnTo>
                      <a:pt x="2533" y="45"/>
                    </a:lnTo>
                    <a:lnTo>
                      <a:pt x="2535" y="44"/>
                    </a:lnTo>
                    <a:lnTo>
                      <a:pt x="2536" y="44"/>
                    </a:lnTo>
                    <a:lnTo>
                      <a:pt x="2538" y="44"/>
                    </a:lnTo>
                    <a:lnTo>
                      <a:pt x="2539" y="44"/>
                    </a:lnTo>
                    <a:lnTo>
                      <a:pt x="2541" y="43"/>
                    </a:lnTo>
                    <a:lnTo>
                      <a:pt x="2542" y="43"/>
                    </a:lnTo>
                    <a:lnTo>
                      <a:pt x="2544" y="43"/>
                    </a:lnTo>
                    <a:lnTo>
                      <a:pt x="2545" y="43"/>
                    </a:lnTo>
                    <a:lnTo>
                      <a:pt x="2547" y="43"/>
                    </a:lnTo>
                    <a:lnTo>
                      <a:pt x="2549" y="43"/>
                    </a:lnTo>
                    <a:lnTo>
                      <a:pt x="2550" y="43"/>
                    </a:lnTo>
                    <a:lnTo>
                      <a:pt x="2551" y="43"/>
                    </a:lnTo>
                    <a:lnTo>
                      <a:pt x="2553" y="43"/>
                    </a:lnTo>
                    <a:lnTo>
                      <a:pt x="2555" y="43"/>
                    </a:lnTo>
                    <a:lnTo>
                      <a:pt x="2556" y="43"/>
                    </a:lnTo>
                    <a:lnTo>
                      <a:pt x="2558" y="43"/>
                    </a:lnTo>
                    <a:lnTo>
                      <a:pt x="2559" y="43"/>
                    </a:lnTo>
                    <a:lnTo>
                      <a:pt x="2561" y="43"/>
                    </a:lnTo>
                    <a:lnTo>
                      <a:pt x="2562" y="43"/>
                    </a:lnTo>
                    <a:lnTo>
                      <a:pt x="2564" y="43"/>
                    </a:lnTo>
                    <a:lnTo>
                      <a:pt x="2565" y="43"/>
                    </a:lnTo>
                    <a:lnTo>
                      <a:pt x="2567" y="43"/>
                    </a:lnTo>
                    <a:lnTo>
                      <a:pt x="2568" y="43"/>
                    </a:lnTo>
                    <a:lnTo>
                      <a:pt x="2570" y="43"/>
                    </a:lnTo>
                    <a:lnTo>
                      <a:pt x="2571" y="43"/>
                    </a:lnTo>
                    <a:lnTo>
                      <a:pt x="2573" y="43"/>
                    </a:lnTo>
                    <a:lnTo>
                      <a:pt x="2574" y="43"/>
                    </a:lnTo>
                    <a:lnTo>
                      <a:pt x="2576" y="43"/>
                    </a:lnTo>
                    <a:lnTo>
                      <a:pt x="2577" y="42"/>
                    </a:lnTo>
                    <a:lnTo>
                      <a:pt x="2579" y="42"/>
                    </a:lnTo>
                    <a:lnTo>
                      <a:pt x="2580" y="42"/>
                    </a:lnTo>
                    <a:lnTo>
                      <a:pt x="2582" y="42"/>
                    </a:lnTo>
                    <a:lnTo>
                      <a:pt x="2583" y="41"/>
                    </a:lnTo>
                    <a:lnTo>
                      <a:pt x="2585" y="41"/>
                    </a:lnTo>
                    <a:lnTo>
                      <a:pt x="2587" y="41"/>
                    </a:lnTo>
                    <a:lnTo>
                      <a:pt x="2588" y="40"/>
                    </a:lnTo>
                    <a:lnTo>
                      <a:pt x="2589" y="40"/>
                    </a:lnTo>
                    <a:lnTo>
                      <a:pt x="2591" y="40"/>
                    </a:lnTo>
                    <a:lnTo>
                      <a:pt x="2593" y="40"/>
                    </a:lnTo>
                    <a:lnTo>
                      <a:pt x="2594" y="39"/>
                    </a:lnTo>
                    <a:lnTo>
                      <a:pt x="2595" y="39"/>
                    </a:lnTo>
                    <a:lnTo>
                      <a:pt x="2597" y="39"/>
                    </a:lnTo>
                    <a:lnTo>
                      <a:pt x="2599" y="39"/>
                    </a:lnTo>
                    <a:lnTo>
                      <a:pt x="2600" y="39"/>
                    </a:lnTo>
                    <a:lnTo>
                      <a:pt x="2602" y="39"/>
                    </a:lnTo>
                    <a:lnTo>
                      <a:pt x="2603" y="39"/>
                    </a:lnTo>
                    <a:lnTo>
                      <a:pt x="2605" y="39"/>
                    </a:lnTo>
                    <a:lnTo>
                      <a:pt x="2606" y="39"/>
                    </a:lnTo>
                    <a:lnTo>
                      <a:pt x="2608" y="40"/>
                    </a:lnTo>
                    <a:lnTo>
                      <a:pt x="2609" y="40"/>
                    </a:lnTo>
                    <a:lnTo>
                      <a:pt x="2611" y="40"/>
                    </a:lnTo>
                    <a:lnTo>
                      <a:pt x="2612" y="41"/>
                    </a:lnTo>
                    <a:lnTo>
                      <a:pt x="2614" y="41"/>
                    </a:lnTo>
                    <a:lnTo>
                      <a:pt x="2616" y="42"/>
                    </a:lnTo>
                    <a:lnTo>
                      <a:pt x="2617" y="42"/>
                    </a:lnTo>
                    <a:lnTo>
                      <a:pt x="2618" y="43"/>
                    </a:lnTo>
                    <a:lnTo>
                      <a:pt x="2620" y="43"/>
                    </a:lnTo>
                    <a:lnTo>
                      <a:pt x="2622" y="43"/>
                    </a:lnTo>
                    <a:lnTo>
                      <a:pt x="2623" y="44"/>
                    </a:lnTo>
                    <a:lnTo>
                      <a:pt x="2624" y="44"/>
                    </a:lnTo>
                    <a:lnTo>
                      <a:pt x="2626" y="45"/>
                    </a:lnTo>
                    <a:lnTo>
                      <a:pt x="2628" y="45"/>
                    </a:lnTo>
                    <a:lnTo>
                      <a:pt x="2629" y="45"/>
                    </a:lnTo>
                    <a:lnTo>
                      <a:pt x="2631" y="46"/>
                    </a:lnTo>
                    <a:lnTo>
                      <a:pt x="2632" y="46"/>
                    </a:lnTo>
                    <a:lnTo>
                      <a:pt x="2634" y="46"/>
                    </a:lnTo>
                    <a:lnTo>
                      <a:pt x="2635" y="46"/>
                    </a:lnTo>
                    <a:lnTo>
                      <a:pt x="2637" y="47"/>
                    </a:lnTo>
                    <a:lnTo>
                      <a:pt x="2638" y="47"/>
                    </a:lnTo>
                    <a:lnTo>
                      <a:pt x="2640" y="47"/>
                    </a:lnTo>
                    <a:lnTo>
                      <a:pt x="2641" y="47"/>
                    </a:lnTo>
                    <a:lnTo>
                      <a:pt x="2643" y="47"/>
                    </a:lnTo>
                    <a:lnTo>
                      <a:pt x="2644" y="46"/>
                    </a:lnTo>
                    <a:lnTo>
                      <a:pt x="2646" y="46"/>
                    </a:lnTo>
                    <a:lnTo>
                      <a:pt x="2647" y="46"/>
                    </a:lnTo>
                    <a:lnTo>
                      <a:pt x="2649" y="46"/>
                    </a:lnTo>
                    <a:lnTo>
                      <a:pt x="2650" y="46"/>
                    </a:lnTo>
                    <a:lnTo>
                      <a:pt x="2652" y="46"/>
                    </a:lnTo>
                    <a:lnTo>
                      <a:pt x="2653" y="46"/>
                    </a:lnTo>
                    <a:lnTo>
                      <a:pt x="2655" y="45"/>
                    </a:lnTo>
                    <a:lnTo>
                      <a:pt x="2656" y="45"/>
                    </a:lnTo>
                    <a:lnTo>
                      <a:pt x="2658" y="45"/>
                    </a:lnTo>
                    <a:lnTo>
                      <a:pt x="2660" y="45"/>
                    </a:lnTo>
                    <a:lnTo>
                      <a:pt x="2661" y="45"/>
                    </a:lnTo>
                    <a:lnTo>
                      <a:pt x="2662" y="45"/>
                    </a:lnTo>
                    <a:lnTo>
                      <a:pt x="2664" y="44"/>
                    </a:lnTo>
                    <a:lnTo>
                      <a:pt x="2666" y="44"/>
                    </a:lnTo>
                    <a:lnTo>
                      <a:pt x="2667" y="44"/>
                    </a:lnTo>
                    <a:lnTo>
                      <a:pt x="2669" y="44"/>
                    </a:lnTo>
                    <a:lnTo>
                      <a:pt x="2670" y="44"/>
                    </a:lnTo>
                    <a:lnTo>
                      <a:pt x="2672" y="44"/>
                    </a:lnTo>
                    <a:lnTo>
                      <a:pt x="2673" y="44"/>
                    </a:lnTo>
                    <a:lnTo>
                      <a:pt x="2675" y="44"/>
                    </a:lnTo>
                    <a:lnTo>
                      <a:pt x="2676" y="44"/>
                    </a:lnTo>
                    <a:lnTo>
                      <a:pt x="2678" y="44"/>
                    </a:lnTo>
                    <a:lnTo>
                      <a:pt x="2679" y="44"/>
                    </a:lnTo>
                    <a:lnTo>
                      <a:pt x="2681" y="44"/>
                    </a:lnTo>
                    <a:lnTo>
                      <a:pt x="2682" y="44"/>
                    </a:lnTo>
                    <a:lnTo>
                      <a:pt x="2684" y="44"/>
                    </a:lnTo>
                    <a:lnTo>
                      <a:pt x="2685" y="44"/>
                    </a:lnTo>
                    <a:lnTo>
                      <a:pt x="2687" y="43"/>
                    </a:lnTo>
                    <a:lnTo>
                      <a:pt x="2689" y="43"/>
                    </a:lnTo>
                    <a:lnTo>
                      <a:pt x="2690" y="43"/>
                    </a:lnTo>
                    <a:lnTo>
                      <a:pt x="2691" y="43"/>
                    </a:lnTo>
                    <a:lnTo>
                      <a:pt x="2693" y="42"/>
                    </a:lnTo>
                    <a:lnTo>
                      <a:pt x="2695" y="42"/>
                    </a:lnTo>
                    <a:lnTo>
                      <a:pt x="2696" y="42"/>
                    </a:lnTo>
                    <a:lnTo>
                      <a:pt x="2697" y="41"/>
                    </a:lnTo>
                    <a:lnTo>
                      <a:pt x="2699" y="40"/>
                    </a:lnTo>
                    <a:lnTo>
                      <a:pt x="2701" y="40"/>
                    </a:lnTo>
                    <a:lnTo>
                      <a:pt x="2702" y="39"/>
                    </a:lnTo>
                    <a:lnTo>
                      <a:pt x="2704" y="38"/>
                    </a:lnTo>
                    <a:lnTo>
                      <a:pt x="2705" y="38"/>
                    </a:lnTo>
                    <a:lnTo>
                      <a:pt x="2707" y="37"/>
                    </a:lnTo>
                    <a:lnTo>
                      <a:pt x="2708" y="36"/>
                    </a:lnTo>
                    <a:lnTo>
                      <a:pt x="2710" y="36"/>
                    </a:lnTo>
                    <a:lnTo>
                      <a:pt x="2711" y="35"/>
                    </a:lnTo>
                    <a:lnTo>
                      <a:pt x="2713" y="34"/>
                    </a:lnTo>
                    <a:lnTo>
                      <a:pt x="2714" y="33"/>
                    </a:lnTo>
                    <a:lnTo>
                      <a:pt x="2716" y="33"/>
                    </a:lnTo>
                    <a:lnTo>
                      <a:pt x="2717" y="32"/>
                    </a:lnTo>
                    <a:lnTo>
                      <a:pt x="2719" y="31"/>
                    </a:lnTo>
                    <a:lnTo>
                      <a:pt x="2720" y="31"/>
                    </a:lnTo>
                    <a:lnTo>
                      <a:pt x="2722" y="30"/>
                    </a:lnTo>
                    <a:lnTo>
                      <a:pt x="2723" y="30"/>
                    </a:lnTo>
                    <a:lnTo>
                      <a:pt x="2725" y="29"/>
                    </a:lnTo>
                    <a:lnTo>
                      <a:pt x="2726" y="29"/>
                    </a:lnTo>
                    <a:lnTo>
                      <a:pt x="2728" y="29"/>
                    </a:lnTo>
                    <a:lnTo>
                      <a:pt x="2729" y="28"/>
                    </a:lnTo>
                    <a:lnTo>
                      <a:pt x="2731" y="28"/>
                    </a:lnTo>
                    <a:lnTo>
                      <a:pt x="2733" y="28"/>
                    </a:lnTo>
                    <a:lnTo>
                      <a:pt x="2734" y="28"/>
                    </a:lnTo>
                    <a:lnTo>
                      <a:pt x="2735" y="28"/>
                    </a:lnTo>
                    <a:lnTo>
                      <a:pt x="2737" y="28"/>
                    </a:lnTo>
                    <a:lnTo>
                      <a:pt x="2739" y="28"/>
                    </a:lnTo>
                    <a:lnTo>
                      <a:pt x="2740" y="28"/>
                    </a:lnTo>
                    <a:lnTo>
                      <a:pt x="2742" y="29"/>
                    </a:lnTo>
                    <a:lnTo>
                      <a:pt x="2743" y="29"/>
                    </a:lnTo>
                    <a:lnTo>
                      <a:pt x="2745" y="29"/>
                    </a:lnTo>
                    <a:lnTo>
                      <a:pt x="2746" y="29"/>
                    </a:lnTo>
                    <a:lnTo>
                      <a:pt x="2748" y="30"/>
                    </a:lnTo>
                    <a:lnTo>
                      <a:pt x="2749" y="30"/>
                    </a:lnTo>
                    <a:lnTo>
                      <a:pt x="2751" y="31"/>
                    </a:lnTo>
                    <a:lnTo>
                      <a:pt x="2752" y="31"/>
                    </a:lnTo>
                    <a:lnTo>
                      <a:pt x="2754" y="31"/>
                    </a:lnTo>
                    <a:lnTo>
                      <a:pt x="2755" y="32"/>
                    </a:lnTo>
                    <a:lnTo>
                      <a:pt x="2757" y="32"/>
                    </a:lnTo>
                    <a:lnTo>
                      <a:pt x="2758" y="33"/>
                    </a:lnTo>
                    <a:lnTo>
                      <a:pt x="2760" y="33"/>
                    </a:lnTo>
                    <a:lnTo>
                      <a:pt x="2762" y="33"/>
                    </a:lnTo>
                    <a:lnTo>
                      <a:pt x="2763" y="34"/>
                    </a:lnTo>
                    <a:lnTo>
                      <a:pt x="2764" y="34"/>
                    </a:lnTo>
                    <a:lnTo>
                      <a:pt x="2766" y="34"/>
                    </a:lnTo>
                    <a:lnTo>
                      <a:pt x="2768" y="35"/>
                    </a:lnTo>
                    <a:lnTo>
                      <a:pt x="2769" y="35"/>
                    </a:lnTo>
                    <a:lnTo>
                      <a:pt x="2771" y="36"/>
                    </a:lnTo>
                    <a:lnTo>
                      <a:pt x="2772" y="36"/>
                    </a:lnTo>
                    <a:lnTo>
                      <a:pt x="2774" y="36"/>
                    </a:lnTo>
                    <a:lnTo>
                      <a:pt x="2775" y="36"/>
                    </a:lnTo>
                    <a:lnTo>
                      <a:pt x="2777" y="36"/>
                    </a:lnTo>
                    <a:lnTo>
                      <a:pt x="2778" y="36"/>
                    </a:lnTo>
                    <a:lnTo>
                      <a:pt x="2780" y="37"/>
                    </a:lnTo>
                    <a:lnTo>
                      <a:pt x="2781" y="37"/>
                    </a:lnTo>
                    <a:lnTo>
                      <a:pt x="2783" y="37"/>
                    </a:lnTo>
                    <a:lnTo>
                      <a:pt x="2784" y="37"/>
                    </a:lnTo>
                    <a:lnTo>
                      <a:pt x="2786" y="37"/>
                    </a:lnTo>
                    <a:lnTo>
                      <a:pt x="2787" y="37"/>
                    </a:lnTo>
                    <a:lnTo>
                      <a:pt x="2789" y="37"/>
                    </a:lnTo>
                    <a:lnTo>
                      <a:pt x="2790" y="37"/>
                    </a:lnTo>
                    <a:lnTo>
                      <a:pt x="2792" y="37"/>
                    </a:lnTo>
                    <a:lnTo>
                      <a:pt x="2793" y="37"/>
                    </a:lnTo>
                    <a:lnTo>
                      <a:pt x="2795" y="37"/>
                    </a:lnTo>
                    <a:lnTo>
                      <a:pt x="2796" y="37"/>
                    </a:lnTo>
                    <a:lnTo>
                      <a:pt x="2798" y="37"/>
                    </a:lnTo>
                    <a:lnTo>
                      <a:pt x="2799" y="37"/>
                    </a:lnTo>
                    <a:lnTo>
                      <a:pt x="2801" y="36"/>
                    </a:lnTo>
                    <a:lnTo>
                      <a:pt x="2802" y="36"/>
                    </a:lnTo>
                    <a:lnTo>
                      <a:pt x="2804" y="36"/>
                    </a:lnTo>
                    <a:lnTo>
                      <a:pt x="2806" y="36"/>
                    </a:lnTo>
                    <a:lnTo>
                      <a:pt x="2807" y="36"/>
                    </a:lnTo>
                    <a:lnTo>
                      <a:pt x="2808" y="36"/>
                    </a:lnTo>
                    <a:lnTo>
                      <a:pt x="2810" y="35"/>
                    </a:lnTo>
                    <a:lnTo>
                      <a:pt x="2812" y="35"/>
                    </a:lnTo>
                    <a:lnTo>
                      <a:pt x="2813" y="34"/>
                    </a:lnTo>
                    <a:lnTo>
                      <a:pt x="2815" y="34"/>
                    </a:lnTo>
                    <a:lnTo>
                      <a:pt x="2816" y="34"/>
                    </a:lnTo>
                    <a:lnTo>
                      <a:pt x="2818" y="34"/>
                    </a:lnTo>
                    <a:lnTo>
                      <a:pt x="2819" y="33"/>
                    </a:lnTo>
                    <a:lnTo>
                      <a:pt x="2821" y="33"/>
                    </a:lnTo>
                    <a:lnTo>
                      <a:pt x="2822" y="33"/>
                    </a:lnTo>
                    <a:lnTo>
                      <a:pt x="2824" y="32"/>
                    </a:lnTo>
                    <a:lnTo>
                      <a:pt x="2825" y="32"/>
                    </a:lnTo>
                    <a:lnTo>
                      <a:pt x="2827" y="32"/>
                    </a:lnTo>
                    <a:lnTo>
                      <a:pt x="2828" y="31"/>
                    </a:lnTo>
                    <a:lnTo>
                      <a:pt x="2830" y="31"/>
                    </a:lnTo>
                    <a:lnTo>
                      <a:pt x="2831" y="31"/>
                    </a:lnTo>
                    <a:lnTo>
                      <a:pt x="2833" y="31"/>
                    </a:lnTo>
                    <a:lnTo>
                      <a:pt x="2835" y="30"/>
                    </a:lnTo>
                    <a:lnTo>
                      <a:pt x="2836" y="30"/>
                    </a:lnTo>
                    <a:lnTo>
                      <a:pt x="2837" y="30"/>
                    </a:lnTo>
                    <a:lnTo>
                      <a:pt x="2839" y="30"/>
                    </a:lnTo>
                    <a:lnTo>
                      <a:pt x="2841" y="30"/>
                    </a:lnTo>
                    <a:lnTo>
                      <a:pt x="2842" y="29"/>
                    </a:lnTo>
                    <a:lnTo>
                      <a:pt x="2844" y="29"/>
                    </a:lnTo>
                    <a:lnTo>
                      <a:pt x="2845" y="29"/>
                    </a:lnTo>
                    <a:lnTo>
                      <a:pt x="2847" y="29"/>
                    </a:lnTo>
                    <a:lnTo>
                      <a:pt x="2848" y="29"/>
                    </a:lnTo>
                    <a:lnTo>
                      <a:pt x="2850" y="29"/>
                    </a:lnTo>
                    <a:lnTo>
                      <a:pt x="2851" y="29"/>
                    </a:lnTo>
                    <a:lnTo>
                      <a:pt x="2853" y="30"/>
                    </a:lnTo>
                    <a:lnTo>
                      <a:pt x="2854" y="30"/>
                    </a:lnTo>
                    <a:lnTo>
                      <a:pt x="2856" y="30"/>
                    </a:lnTo>
                    <a:lnTo>
                      <a:pt x="2857" y="30"/>
                    </a:lnTo>
                    <a:lnTo>
                      <a:pt x="2859" y="30"/>
                    </a:lnTo>
                    <a:lnTo>
                      <a:pt x="2860" y="30"/>
                    </a:lnTo>
                    <a:lnTo>
                      <a:pt x="2862" y="31"/>
                    </a:lnTo>
                    <a:lnTo>
                      <a:pt x="2863" y="31"/>
                    </a:lnTo>
                    <a:lnTo>
                      <a:pt x="2865" y="31"/>
                    </a:lnTo>
                    <a:lnTo>
                      <a:pt x="2866" y="31"/>
                    </a:lnTo>
                    <a:lnTo>
                      <a:pt x="2868" y="32"/>
                    </a:lnTo>
                    <a:lnTo>
                      <a:pt x="2869" y="32"/>
                    </a:lnTo>
                    <a:lnTo>
                      <a:pt x="2871" y="32"/>
                    </a:lnTo>
                    <a:lnTo>
                      <a:pt x="2873" y="32"/>
                    </a:lnTo>
                    <a:lnTo>
                      <a:pt x="2874" y="33"/>
                    </a:lnTo>
                    <a:lnTo>
                      <a:pt x="2875" y="33"/>
                    </a:lnTo>
                    <a:lnTo>
                      <a:pt x="2877" y="33"/>
                    </a:lnTo>
                    <a:lnTo>
                      <a:pt x="2879" y="33"/>
                    </a:lnTo>
                    <a:lnTo>
                      <a:pt x="2880" y="34"/>
                    </a:lnTo>
                    <a:lnTo>
                      <a:pt x="2881" y="34"/>
                    </a:lnTo>
                    <a:lnTo>
                      <a:pt x="2883" y="34"/>
                    </a:lnTo>
                    <a:lnTo>
                      <a:pt x="2885" y="34"/>
                    </a:lnTo>
                    <a:lnTo>
                      <a:pt x="2886" y="35"/>
                    </a:lnTo>
                    <a:lnTo>
                      <a:pt x="2888" y="35"/>
                    </a:lnTo>
                    <a:lnTo>
                      <a:pt x="2889" y="35"/>
                    </a:lnTo>
                    <a:lnTo>
                      <a:pt x="2891" y="36"/>
                    </a:lnTo>
                    <a:lnTo>
                      <a:pt x="2892" y="36"/>
                    </a:lnTo>
                    <a:lnTo>
                      <a:pt x="2894" y="36"/>
                    </a:lnTo>
                    <a:lnTo>
                      <a:pt x="2895" y="36"/>
                    </a:lnTo>
                    <a:lnTo>
                      <a:pt x="2897" y="36"/>
                    </a:lnTo>
                    <a:lnTo>
                      <a:pt x="2898" y="37"/>
                    </a:lnTo>
                    <a:lnTo>
                      <a:pt x="2900" y="37"/>
                    </a:lnTo>
                    <a:lnTo>
                      <a:pt x="2902" y="37"/>
                    </a:lnTo>
                    <a:lnTo>
                      <a:pt x="2903" y="37"/>
                    </a:lnTo>
                    <a:lnTo>
                      <a:pt x="2904" y="37"/>
                    </a:lnTo>
                    <a:lnTo>
                      <a:pt x="2906" y="37"/>
                    </a:lnTo>
                    <a:lnTo>
                      <a:pt x="2908" y="37"/>
                    </a:lnTo>
                    <a:lnTo>
                      <a:pt x="2909" y="38"/>
                    </a:lnTo>
                    <a:lnTo>
                      <a:pt x="2910" y="38"/>
                    </a:lnTo>
                    <a:lnTo>
                      <a:pt x="2912" y="38"/>
                    </a:lnTo>
                    <a:lnTo>
                      <a:pt x="2914" y="38"/>
                    </a:lnTo>
                    <a:lnTo>
                      <a:pt x="2915" y="38"/>
                    </a:lnTo>
                    <a:lnTo>
                      <a:pt x="2917" y="38"/>
                    </a:lnTo>
                    <a:lnTo>
                      <a:pt x="2918" y="38"/>
                    </a:lnTo>
                    <a:lnTo>
                      <a:pt x="2920" y="38"/>
                    </a:lnTo>
                    <a:lnTo>
                      <a:pt x="2921" y="38"/>
                    </a:lnTo>
                    <a:lnTo>
                      <a:pt x="2923" y="38"/>
                    </a:lnTo>
                    <a:lnTo>
                      <a:pt x="2924" y="38"/>
                    </a:lnTo>
                    <a:lnTo>
                      <a:pt x="2926" y="38"/>
                    </a:lnTo>
                    <a:lnTo>
                      <a:pt x="2927" y="38"/>
                    </a:lnTo>
                    <a:lnTo>
                      <a:pt x="2929" y="38"/>
                    </a:lnTo>
                    <a:lnTo>
                      <a:pt x="2930" y="38"/>
                    </a:lnTo>
                    <a:lnTo>
                      <a:pt x="2932" y="38"/>
                    </a:lnTo>
                    <a:lnTo>
                      <a:pt x="2933" y="38"/>
                    </a:lnTo>
                    <a:lnTo>
                      <a:pt x="2935" y="38"/>
                    </a:lnTo>
                    <a:lnTo>
                      <a:pt x="2936" y="38"/>
                    </a:lnTo>
                    <a:lnTo>
                      <a:pt x="2938" y="38"/>
                    </a:lnTo>
                    <a:lnTo>
                      <a:pt x="2939" y="37"/>
                    </a:lnTo>
                    <a:lnTo>
                      <a:pt x="2941" y="37"/>
                    </a:lnTo>
                    <a:lnTo>
                      <a:pt x="2942" y="37"/>
                    </a:lnTo>
                    <a:lnTo>
                      <a:pt x="2944" y="37"/>
                    </a:lnTo>
                    <a:lnTo>
                      <a:pt x="2946" y="37"/>
                    </a:lnTo>
                    <a:lnTo>
                      <a:pt x="2947" y="37"/>
                    </a:lnTo>
                    <a:lnTo>
                      <a:pt x="2948" y="37"/>
                    </a:lnTo>
                    <a:lnTo>
                      <a:pt x="2950" y="37"/>
                    </a:lnTo>
                    <a:lnTo>
                      <a:pt x="2952" y="37"/>
                    </a:lnTo>
                    <a:lnTo>
                      <a:pt x="2953" y="37"/>
                    </a:lnTo>
                    <a:lnTo>
                      <a:pt x="2954" y="38"/>
                    </a:lnTo>
                    <a:lnTo>
                      <a:pt x="2956" y="38"/>
                    </a:lnTo>
                    <a:lnTo>
                      <a:pt x="2958" y="38"/>
                    </a:lnTo>
                    <a:lnTo>
                      <a:pt x="2959" y="38"/>
                    </a:lnTo>
                    <a:lnTo>
                      <a:pt x="2961" y="38"/>
                    </a:lnTo>
                    <a:lnTo>
                      <a:pt x="2962" y="38"/>
                    </a:lnTo>
                    <a:lnTo>
                      <a:pt x="2964" y="38"/>
                    </a:lnTo>
                    <a:lnTo>
                      <a:pt x="2965" y="39"/>
                    </a:lnTo>
                    <a:lnTo>
                      <a:pt x="2967" y="39"/>
                    </a:lnTo>
                    <a:lnTo>
                      <a:pt x="2968" y="39"/>
                    </a:lnTo>
                    <a:lnTo>
                      <a:pt x="2970" y="39"/>
                    </a:lnTo>
                    <a:lnTo>
                      <a:pt x="2971" y="39"/>
                    </a:lnTo>
                    <a:lnTo>
                      <a:pt x="2973" y="39"/>
                    </a:lnTo>
                    <a:lnTo>
                      <a:pt x="2975" y="39"/>
                    </a:lnTo>
                    <a:lnTo>
                      <a:pt x="2976" y="40"/>
                    </a:lnTo>
                    <a:lnTo>
                      <a:pt x="2977" y="40"/>
                    </a:lnTo>
                    <a:lnTo>
                      <a:pt x="2979" y="40"/>
                    </a:lnTo>
                    <a:lnTo>
                      <a:pt x="2981" y="40"/>
                    </a:lnTo>
                    <a:lnTo>
                      <a:pt x="2982" y="40"/>
                    </a:lnTo>
                    <a:lnTo>
                      <a:pt x="2983" y="40"/>
                    </a:lnTo>
                    <a:lnTo>
                      <a:pt x="2985" y="40"/>
                    </a:lnTo>
                    <a:lnTo>
                      <a:pt x="2987" y="40"/>
                    </a:lnTo>
                    <a:lnTo>
                      <a:pt x="2988" y="40"/>
                    </a:lnTo>
                    <a:lnTo>
                      <a:pt x="2990" y="40"/>
                    </a:lnTo>
                    <a:lnTo>
                      <a:pt x="2991" y="40"/>
                    </a:lnTo>
                    <a:lnTo>
                      <a:pt x="2993" y="40"/>
                    </a:lnTo>
                    <a:lnTo>
                      <a:pt x="2994" y="40"/>
                    </a:lnTo>
                    <a:lnTo>
                      <a:pt x="2996" y="40"/>
                    </a:lnTo>
                    <a:lnTo>
                      <a:pt x="2997" y="40"/>
                    </a:lnTo>
                    <a:lnTo>
                      <a:pt x="2999" y="40"/>
                    </a:lnTo>
                    <a:lnTo>
                      <a:pt x="3000" y="40"/>
                    </a:lnTo>
                    <a:lnTo>
                      <a:pt x="3002" y="40"/>
                    </a:lnTo>
                    <a:lnTo>
                      <a:pt x="3003" y="40"/>
                    </a:lnTo>
                    <a:lnTo>
                      <a:pt x="3005" y="40"/>
                    </a:lnTo>
                    <a:lnTo>
                      <a:pt x="3006" y="40"/>
                    </a:lnTo>
                    <a:lnTo>
                      <a:pt x="3008" y="40"/>
                    </a:lnTo>
                    <a:lnTo>
                      <a:pt x="3009" y="40"/>
                    </a:lnTo>
                    <a:lnTo>
                      <a:pt x="3011" y="40"/>
                    </a:lnTo>
                    <a:lnTo>
                      <a:pt x="3012" y="40"/>
                    </a:lnTo>
                    <a:lnTo>
                      <a:pt x="3014" y="40"/>
                    </a:lnTo>
                    <a:lnTo>
                      <a:pt x="3015" y="40"/>
                    </a:lnTo>
                    <a:lnTo>
                      <a:pt x="3017" y="40"/>
                    </a:lnTo>
                    <a:lnTo>
                      <a:pt x="3019" y="40"/>
                    </a:lnTo>
                    <a:lnTo>
                      <a:pt x="3020" y="40"/>
                    </a:lnTo>
                    <a:lnTo>
                      <a:pt x="3021" y="39"/>
                    </a:lnTo>
                    <a:lnTo>
                      <a:pt x="3023" y="39"/>
                    </a:lnTo>
                    <a:lnTo>
                      <a:pt x="3025" y="39"/>
                    </a:lnTo>
                    <a:lnTo>
                      <a:pt x="3026" y="39"/>
                    </a:lnTo>
                    <a:lnTo>
                      <a:pt x="3028" y="39"/>
                    </a:lnTo>
                    <a:lnTo>
                      <a:pt x="3029" y="39"/>
                    </a:lnTo>
                    <a:lnTo>
                      <a:pt x="3031" y="39"/>
                    </a:lnTo>
                    <a:lnTo>
                      <a:pt x="3032" y="39"/>
                    </a:lnTo>
                    <a:lnTo>
                      <a:pt x="3034" y="39"/>
                    </a:lnTo>
                    <a:lnTo>
                      <a:pt x="3035" y="38"/>
                    </a:lnTo>
                    <a:lnTo>
                      <a:pt x="3037" y="38"/>
                    </a:lnTo>
                    <a:lnTo>
                      <a:pt x="3038" y="38"/>
                    </a:lnTo>
                    <a:lnTo>
                      <a:pt x="3040" y="37"/>
                    </a:lnTo>
                    <a:lnTo>
                      <a:pt x="3041" y="37"/>
                    </a:lnTo>
                    <a:lnTo>
                      <a:pt x="3043" y="37"/>
                    </a:lnTo>
                    <a:lnTo>
                      <a:pt x="3044" y="36"/>
                    </a:lnTo>
                    <a:lnTo>
                      <a:pt x="3046" y="36"/>
                    </a:lnTo>
                    <a:lnTo>
                      <a:pt x="3048" y="36"/>
                    </a:lnTo>
                    <a:lnTo>
                      <a:pt x="3049" y="35"/>
                    </a:lnTo>
                    <a:lnTo>
                      <a:pt x="3050" y="34"/>
                    </a:lnTo>
                    <a:lnTo>
                      <a:pt x="3052" y="34"/>
                    </a:lnTo>
                    <a:lnTo>
                      <a:pt x="3054" y="34"/>
                    </a:lnTo>
                    <a:lnTo>
                      <a:pt x="3055" y="33"/>
                    </a:lnTo>
                    <a:lnTo>
                      <a:pt x="3056" y="33"/>
                    </a:lnTo>
                    <a:lnTo>
                      <a:pt x="3058" y="33"/>
                    </a:lnTo>
                    <a:lnTo>
                      <a:pt x="3060" y="32"/>
                    </a:lnTo>
                    <a:lnTo>
                      <a:pt x="3061" y="32"/>
                    </a:lnTo>
                    <a:lnTo>
                      <a:pt x="3063" y="32"/>
                    </a:lnTo>
                    <a:lnTo>
                      <a:pt x="3064" y="32"/>
                    </a:lnTo>
                    <a:lnTo>
                      <a:pt x="3066" y="32"/>
                    </a:lnTo>
                    <a:lnTo>
                      <a:pt x="3067" y="32"/>
                    </a:lnTo>
                    <a:lnTo>
                      <a:pt x="3069" y="32"/>
                    </a:lnTo>
                    <a:lnTo>
                      <a:pt x="3070" y="32"/>
                    </a:lnTo>
                    <a:lnTo>
                      <a:pt x="3072" y="32"/>
                    </a:lnTo>
                    <a:lnTo>
                      <a:pt x="3073" y="32"/>
                    </a:lnTo>
                    <a:lnTo>
                      <a:pt x="3075" y="32"/>
                    </a:lnTo>
                    <a:lnTo>
                      <a:pt x="3076" y="32"/>
                    </a:lnTo>
                    <a:lnTo>
                      <a:pt x="3078" y="32"/>
                    </a:lnTo>
                    <a:lnTo>
                      <a:pt x="3079" y="32"/>
                    </a:lnTo>
                    <a:lnTo>
                      <a:pt x="3081" y="32"/>
                    </a:lnTo>
                    <a:lnTo>
                      <a:pt x="3082" y="32"/>
                    </a:lnTo>
                    <a:lnTo>
                      <a:pt x="3084" y="33"/>
                    </a:lnTo>
                    <a:lnTo>
                      <a:pt x="3085" y="33"/>
                    </a:lnTo>
                    <a:lnTo>
                      <a:pt x="3087" y="33"/>
                    </a:lnTo>
                    <a:lnTo>
                      <a:pt x="3088" y="33"/>
                    </a:lnTo>
                    <a:lnTo>
                      <a:pt x="3090" y="33"/>
                    </a:lnTo>
                    <a:lnTo>
                      <a:pt x="3092" y="33"/>
                    </a:lnTo>
                    <a:lnTo>
                      <a:pt x="3093" y="33"/>
                    </a:lnTo>
                    <a:lnTo>
                      <a:pt x="3094" y="33"/>
                    </a:lnTo>
                    <a:lnTo>
                      <a:pt x="3096" y="33"/>
                    </a:lnTo>
                    <a:lnTo>
                      <a:pt x="3098" y="32"/>
                    </a:lnTo>
                    <a:lnTo>
                      <a:pt x="3099" y="32"/>
                    </a:lnTo>
                    <a:lnTo>
                      <a:pt x="3101" y="32"/>
                    </a:lnTo>
                    <a:lnTo>
                      <a:pt x="3102" y="31"/>
                    </a:lnTo>
                    <a:lnTo>
                      <a:pt x="3104" y="31"/>
                    </a:lnTo>
                    <a:lnTo>
                      <a:pt x="3105" y="31"/>
                    </a:lnTo>
                    <a:lnTo>
                      <a:pt x="3107" y="30"/>
                    </a:lnTo>
                    <a:lnTo>
                      <a:pt x="3108" y="30"/>
                    </a:lnTo>
                    <a:lnTo>
                      <a:pt x="3110" y="29"/>
                    </a:lnTo>
                    <a:lnTo>
                      <a:pt x="3111" y="29"/>
                    </a:lnTo>
                    <a:lnTo>
                      <a:pt x="3113" y="28"/>
                    </a:lnTo>
                    <a:lnTo>
                      <a:pt x="3114" y="28"/>
                    </a:lnTo>
                    <a:lnTo>
                      <a:pt x="3116" y="27"/>
                    </a:lnTo>
                    <a:lnTo>
                      <a:pt x="3117" y="27"/>
                    </a:lnTo>
                    <a:lnTo>
                      <a:pt x="3119" y="26"/>
                    </a:lnTo>
                    <a:lnTo>
                      <a:pt x="3121" y="26"/>
                    </a:lnTo>
                    <a:lnTo>
                      <a:pt x="3122" y="25"/>
                    </a:lnTo>
                    <a:lnTo>
                      <a:pt x="3123" y="25"/>
                    </a:lnTo>
                    <a:lnTo>
                      <a:pt x="3125" y="25"/>
                    </a:lnTo>
                    <a:lnTo>
                      <a:pt x="3127" y="24"/>
                    </a:lnTo>
                    <a:lnTo>
                      <a:pt x="3128" y="24"/>
                    </a:lnTo>
                    <a:lnTo>
                      <a:pt x="3130" y="24"/>
                    </a:lnTo>
                    <a:lnTo>
                      <a:pt x="3131" y="24"/>
                    </a:lnTo>
                    <a:lnTo>
                      <a:pt x="3133" y="24"/>
                    </a:lnTo>
                    <a:lnTo>
                      <a:pt x="3134" y="24"/>
                    </a:lnTo>
                    <a:lnTo>
                      <a:pt x="3136" y="24"/>
                    </a:lnTo>
                    <a:lnTo>
                      <a:pt x="3137" y="23"/>
                    </a:lnTo>
                    <a:lnTo>
                      <a:pt x="3139" y="23"/>
                    </a:lnTo>
                    <a:lnTo>
                      <a:pt x="3140" y="23"/>
                    </a:lnTo>
                    <a:lnTo>
                      <a:pt x="3142" y="23"/>
                    </a:lnTo>
                    <a:lnTo>
                      <a:pt x="3143" y="23"/>
                    </a:lnTo>
                    <a:lnTo>
                      <a:pt x="3145" y="23"/>
                    </a:lnTo>
                    <a:lnTo>
                      <a:pt x="3146" y="23"/>
                    </a:lnTo>
                    <a:lnTo>
                      <a:pt x="3148" y="23"/>
                    </a:lnTo>
                    <a:lnTo>
                      <a:pt x="3149" y="23"/>
                    </a:lnTo>
                    <a:lnTo>
                      <a:pt x="3151" y="23"/>
                    </a:lnTo>
                    <a:lnTo>
                      <a:pt x="3152" y="23"/>
                    </a:lnTo>
                    <a:lnTo>
                      <a:pt x="3154" y="22"/>
                    </a:lnTo>
                    <a:lnTo>
                      <a:pt x="3155" y="22"/>
                    </a:lnTo>
                    <a:lnTo>
                      <a:pt x="3157" y="22"/>
                    </a:lnTo>
                    <a:lnTo>
                      <a:pt x="3159" y="21"/>
                    </a:lnTo>
                    <a:lnTo>
                      <a:pt x="3160" y="21"/>
                    </a:lnTo>
                    <a:lnTo>
                      <a:pt x="3161" y="21"/>
                    </a:lnTo>
                    <a:lnTo>
                      <a:pt x="3163" y="20"/>
                    </a:lnTo>
                    <a:lnTo>
                      <a:pt x="3165" y="20"/>
                    </a:lnTo>
                    <a:lnTo>
                      <a:pt x="3166" y="20"/>
                    </a:lnTo>
                    <a:lnTo>
                      <a:pt x="3167" y="19"/>
                    </a:lnTo>
                    <a:lnTo>
                      <a:pt x="3169" y="19"/>
                    </a:lnTo>
                    <a:lnTo>
                      <a:pt x="3171" y="19"/>
                    </a:lnTo>
                    <a:lnTo>
                      <a:pt x="3172" y="18"/>
                    </a:lnTo>
                    <a:lnTo>
                      <a:pt x="3174" y="18"/>
                    </a:lnTo>
                    <a:lnTo>
                      <a:pt x="3175" y="18"/>
                    </a:lnTo>
                    <a:lnTo>
                      <a:pt x="3177" y="17"/>
                    </a:lnTo>
                    <a:lnTo>
                      <a:pt x="3178" y="17"/>
                    </a:lnTo>
                    <a:lnTo>
                      <a:pt x="3180" y="17"/>
                    </a:lnTo>
                    <a:lnTo>
                      <a:pt x="3181" y="17"/>
                    </a:lnTo>
                    <a:lnTo>
                      <a:pt x="3183" y="17"/>
                    </a:lnTo>
                    <a:lnTo>
                      <a:pt x="3184" y="17"/>
                    </a:lnTo>
                    <a:lnTo>
                      <a:pt x="3186" y="16"/>
                    </a:lnTo>
                    <a:lnTo>
                      <a:pt x="3187" y="16"/>
                    </a:lnTo>
                    <a:lnTo>
                      <a:pt x="3189" y="16"/>
                    </a:lnTo>
                    <a:lnTo>
                      <a:pt x="3190" y="16"/>
                    </a:lnTo>
                    <a:lnTo>
                      <a:pt x="3192" y="16"/>
                    </a:lnTo>
                    <a:lnTo>
                      <a:pt x="3194" y="16"/>
                    </a:lnTo>
                    <a:lnTo>
                      <a:pt x="3195" y="16"/>
                    </a:lnTo>
                    <a:lnTo>
                      <a:pt x="3196" y="16"/>
                    </a:lnTo>
                    <a:lnTo>
                      <a:pt x="3198" y="16"/>
                    </a:lnTo>
                    <a:lnTo>
                      <a:pt x="3200" y="16"/>
                    </a:lnTo>
                    <a:lnTo>
                      <a:pt x="3201" y="16"/>
                    </a:lnTo>
                    <a:lnTo>
                      <a:pt x="3203" y="16"/>
                    </a:lnTo>
                    <a:lnTo>
                      <a:pt x="3204" y="16"/>
                    </a:lnTo>
                    <a:lnTo>
                      <a:pt x="3206" y="16"/>
                    </a:lnTo>
                    <a:lnTo>
                      <a:pt x="3207" y="16"/>
                    </a:lnTo>
                    <a:lnTo>
                      <a:pt x="3209" y="16"/>
                    </a:lnTo>
                    <a:lnTo>
                      <a:pt x="3210" y="16"/>
                    </a:lnTo>
                    <a:lnTo>
                      <a:pt x="3212" y="16"/>
                    </a:lnTo>
                    <a:lnTo>
                      <a:pt x="3213" y="15"/>
                    </a:lnTo>
                    <a:lnTo>
                      <a:pt x="3215" y="15"/>
                    </a:lnTo>
                    <a:lnTo>
                      <a:pt x="3216" y="15"/>
                    </a:lnTo>
                    <a:lnTo>
                      <a:pt x="3218" y="15"/>
                    </a:lnTo>
                    <a:lnTo>
                      <a:pt x="3219" y="15"/>
                    </a:lnTo>
                    <a:lnTo>
                      <a:pt x="3221" y="14"/>
                    </a:lnTo>
                    <a:lnTo>
                      <a:pt x="3222" y="14"/>
                    </a:lnTo>
                    <a:lnTo>
                      <a:pt x="3224" y="14"/>
                    </a:lnTo>
                    <a:lnTo>
                      <a:pt x="3225" y="14"/>
                    </a:lnTo>
                    <a:lnTo>
                      <a:pt x="3227" y="14"/>
                    </a:lnTo>
                    <a:lnTo>
                      <a:pt x="3228" y="14"/>
                    </a:lnTo>
                    <a:lnTo>
                      <a:pt x="3230" y="14"/>
                    </a:lnTo>
                    <a:lnTo>
                      <a:pt x="3232" y="14"/>
                    </a:lnTo>
                    <a:lnTo>
                      <a:pt x="3233" y="15"/>
                    </a:lnTo>
                    <a:lnTo>
                      <a:pt x="3234" y="15"/>
                    </a:lnTo>
                    <a:lnTo>
                      <a:pt x="3236" y="15"/>
                    </a:lnTo>
                    <a:lnTo>
                      <a:pt x="3238" y="16"/>
                    </a:lnTo>
                    <a:lnTo>
                      <a:pt x="3239" y="16"/>
                    </a:lnTo>
                    <a:lnTo>
                      <a:pt x="3240" y="17"/>
                    </a:lnTo>
                    <a:lnTo>
                      <a:pt x="3242" y="17"/>
                    </a:lnTo>
                    <a:lnTo>
                      <a:pt x="3244" y="18"/>
                    </a:lnTo>
                    <a:lnTo>
                      <a:pt x="3245" y="19"/>
                    </a:lnTo>
                    <a:lnTo>
                      <a:pt x="3247" y="19"/>
                    </a:lnTo>
                    <a:lnTo>
                      <a:pt x="3248" y="20"/>
                    </a:lnTo>
                    <a:lnTo>
                      <a:pt x="3250" y="21"/>
                    </a:lnTo>
                    <a:lnTo>
                      <a:pt x="3251" y="22"/>
                    </a:lnTo>
                    <a:lnTo>
                      <a:pt x="3253" y="23"/>
                    </a:lnTo>
                    <a:lnTo>
                      <a:pt x="3254" y="24"/>
                    </a:lnTo>
                    <a:lnTo>
                      <a:pt x="3256" y="24"/>
                    </a:lnTo>
                    <a:lnTo>
                      <a:pt x="3257" y="25"/>
                    </a:lnTo>
                    <a:lnTo>
                      <a:pt x="3259" y="26"/>
                    </a:lnTo>
                    <a:lnTo>
                      <a:pt x="3261" y="27"/>
                    </a:lnTo>
                    <a:lnTo>
                      <a:pt x="3262" y="27"/>
                    </a:lnTo>
                    <a:lnTo>
                      <a:pt x="3263" y="28"/>
                    </a:lnTo>
                    <a:lnTo>
                      <a:pt x="3265" y="29"/>
                    </a:lnTo>
                    <a:lnTo>
                      <a:pt x="3267" y="29"/>
                    </a:lnTo>
                    <a:lnTo>
                      <a:pt x="3268" y="30"/>
                    </a:lnTo>
                    <a:lnTo>
                      <a:pt x="3269" y="30"/>
                    </a:lnTo>
                    <a:lnTo>
                      <a:pt x="3271" y="30"/>
                    </a:lnTo>
                    <a:lnTo>
                      <a:pt x="3273" y="31"/>
                    </a:lnTo>
                    <a:lnTo>
                      <a:pt x="3274" y="31"/>
                    </a:lnTo>
                    <a:lnTo>
                      <a:pt x="3276" y="31"/>
                    </a:lnTo>
                    <a:lnTo>
                      <a:pt x="3277" y="31"/>
                    </a:lnTo>
                    <a:lnTo>
                      <a:pt x="3278" y="31"/>
                    </a:lnTo>
                    <a:lnTo>
                      <a:pt x="3280" y="31"/>
                    </a:lnTo>
                    <a:lnTo>
                      <a:pt x="3282" y="32"/>
                    </a:lnTo>
                    <a:lnTo>
                      <a:pt x="3283" y="32"/>
                    </a:lnTo>
                    <a:lnTo>
                      <a:pt x="3285" y="32"/>
                    </a:lnTo>
                    <a:lnTo>
                      <a:pt x="3286" y="32"/>
                    </a:lnTo>
                    <a:lnTo>
                      <a:pt x="3288" y="32"/>
                    </a:lnTo>
                    <a:lnTo>
                      <a:pt x="3289" y="32"/>
                    </a:lnTo>
                    <a:lnTo>
                      <a:pt x="3291" y="32"/>
                    </a:lnTo>
                    <a:lnTo>
                      <a:pt x="3292" y="33"/>
                    </a:lnTo>
                    <a:lnTo>
                      <a:pt x="3294" y="33"/>
                    </a:lnTo>
                    <a:lnTo>
                      <a:pt x="3295" y="33"/>
                    </a:lnTo>
                    <a:lnTo>
                      <a:pt x="3297" y="33"/>
                    </a:lnTo>
                    <a:lnTo>
                      <a:pt x="3298" y="34"/>
                    </a:lnTo>
                    <a:lnTo>
                      <a:pt x="3300" y="34"/>
                    </a:lnTo>
                    <a:lnTo>
                      <a:pt x="3301" y="34"/>
                    </a:lnTo>
                    <a:lnTo>
                      <a:pt x="3303" y="35"/>
                    </a:lnTo>
                    <a:lnTo>
                      <a:pt x="3305" y="35"/>
                    </a:lnTo>
                    <a:lnTo>
                      <a:pt x="3306" y="36"/>
                    </a:lnTo>
                    <a:lnTo>
                      <a:pt x="3307" y="36"/>
                    </a:lnTo>
                    <a:lnTo>
                      <a:pt x="3309" y="37"/>
                    </a:lnTo>
                    <a:lnTo>
                      <a:pt x="3311" y="37"/>
                    </a:lnTo>
                    <a:lnTo>
                      <a:pt x="3312" y="37"/>
                    </a:lnTo>
                    <a:lnTo>
                      <a:pt x="3313" y="37"/>
                    </a:lnTo>
                    <a:lnTo>
                      <a:pt x="3315" y="38"/>
                    </a:lnTo>
                    <a:lnTo>
                      <a:pt x="3317" y="38"/>
                    </a:lnTo>
                    <a:lnTo>
                      <a:pt x="3318" y="38"/>
                    </a:lnTo>
                    <a:lnTo>
                      <a:pt x="3320" y="38"/>
                    </a:lnTo>
                    <a:lnTo>
                      <a:pt x="3321" y="38"/>
                    </a:lnTo>
                    <a:lnTo>
                      <a:pt x="3323" y="38"/>
                    </a:lnTo>
                    <a:lnTo>
                      <a:pt x="3324" y="38"/>
                    </a:lnTo>
                    <a:lnTo>
                      <a:pt x="3326" y="37"/>
                    </a:lnTo>
                    <a:lnTo>
                      <a:pt x="3327" y="37"/>
                    </a:lnTo>
                    <a:lnTo>
                      <a:pt x="3329" y="37"/>
                    </a:lnTo>
                    <a:lnTo>
                      <a:pt x="3330" y="36"/>
                    </a:lnTo>
                    <a:lnTo>
                      <a:pt x="3332" y="36"/>
                    </a:lnTo>
                    <a:lnTo>
                      <a:pt x="3334" y="35"/>
                    </a:lnTo>
                    <a:lnTo>
                      <a:pt x="3335" y="34"/>
                    </a:lnTo>
                    <a:lnTo>
                      <a:pt x="3336" y="33"/>
                    </a:lnTo>
                    <a:lnTo>
                      <a:pt x="3338" y="33"/>
                    </a:lnTo>
                    <a:lnTo>
                      <a:pt x="3340" y="32"/>
                    </a:lnTo>
                    <a:lnTo>
                      <a:pt x="3341" y="31"/>
                    </a:lnTo>
                    <a:lnTo>
                      <a:pt x="3342" y="30"/>
                    </a:lnTo>
                    <a:lnTo>
                      <a:pt x="3344" y="30"/>
                    </a:lnTo>
                    <a:lnTo>
                      <a:pt x="3345" y="29"/>
                    </a:lnTo>
                    <a:lnTo>
                      <a:pt x="3347" y="28"/>
                    </a:lnTo>
                    <a:lnTo>
                      <a:pt x="3349" y="28"/>
                    </a:lnTo>
                    <a:lnTo>
                      <a:pt x="3350" y="27"/>
                    </a:lnTo>
                    <a:lnTo>
                      <a:pt x="3351" y="26"/>
                    </a:lnTo>
                    <a:lnTo>
                      <a:pt x="3353" y="26"/>
                    </a:lnTo>
                    <a:lnTo>
                      <a:pt x="3355" y="26"/>
                    </a:lnTo>
                    <a:lnTo>
                      <a:pt x="3356" y="25"/>
                    </a:lnTo>
                    <a:lnTo>
                      <a:pt x="3358" y="25"/>
                    </a:lnTo>
                    <a:lnTo>
                      <a:pt x="3359" y="25"/>
                    </a:lnTo>
                    <a:lnTo>
                      <a:pt x="3361" y="25"/>
                    </a:lnTo>
                    <a:lnTo>
                      <a:pt x="3362" y="25"/>
                    </a:lnTo>
                    <a:lnTo>
                      <a:pt x="3364" y="25"/>
                    </a:lnTo>
                    <a:lnTo>
                      <a:pt x="3365" y="25"/>
                    </a:lnTo>
                    <a:lnTo>
                      <a:pt x="3367" y="25"/>
                    </a:lnTo>
                    <a:lnTo>
                      <a:pt x="3368" y="25"/>
                    </a:lnTo>
                    <a:lnTo>
                      <a:pt x="3370" y="26"/>
                    </a:lnTo>
                    <a:lnTo>
                      <a:pt x="3371" y="26"/>
                    </a:lnTo>
                    <a:lnTo>
                      <a:pt x="3373" y="26"/>
                    </a:lnTo>
                    <a:lnTo>
                      <a:pt x="3374" y="26"/>
                    </a:lnTo>
                    <a:lnTo>
                      <a:pt x="3376" y="27"/>
                    </a:lnTo>
                    <a:lnTo>
                      <a:pt x="3378" y="27"/>
                    </a:lnTo>
                    <a:lnTo>
                      <a:pt x="3379" y="27"/>
                    </a:lnTo>
                    <a:lnTo>
                      <a:pt x="3380" y="27"/>
                    </a:lnTo>
                    <a:lnTo>
                      <a:pt x="3382" y="28"/>
                    </a:lnTo>
                    <a:lnTo>
                      <a:pt x="3384" y="28"/>
                    </a:lnTo>
                    <a:lnTo>
                      <a:pt x="3385" y="29"/>
                    </a:lnTo>
                    <a:lnTo>
                      <a:pt x="3387" y="29"/>
                    </a:lnTo>
                    <a:lnTo>
                      <a:pt x="3388" y="29"/>
                    </a:lnTo>
                    <a:lnTo>
                      <a:pt x="3390" y="29"/>
                    </a:lnTo>
                    <a:lnTo>
                      <a:pt x="3391" y="29"/>
                    </a:lnTo>
                    <a:lnTo>
                      <a:pt x="3393" y="30"/>
                    </a:lnTo>
                    <a:lnTo>
                      <a:pt x="3394" y="30"/>
                    </a:lnTo>
                    <a:lnTo>
                      <a:pt x="3396" y="30"/>
                    </a:lnTo>
                    <a:lnTo>
                      <a:pt x="3397" y="30"/>
                    </a:lnTo>
                    <a:lnTo>
                      <a:pt x="3399" y="30"/>
                    </a:lnTo>
                    <a:lnTo>
                      <a:pt x="3400" y="31"/>
                    </a:lnTo>
                    <a:lnTo>
                      <a:pt x="3402" y="31"/>
                    </a:lnTo>
                    <a:lnTo>
                      <a:pt x="3403" y="31"/>
                    </a:lnTo>
                    <a:lnTo>
                      <a:pt x="3405" y="31"/>
                    </a:lnTo>
                    <a:lnTo>
                      <a:pt x="3407" y="32"/>
                    </a:lnTo>
                    <a:lnTo>
                      <a:pt x="3408" y="32"/>
                    </a:lnTo>
                    <a:lnTo>
                      <a:pt x="3409" y="32"/>
                    </a:lnTo>
                    <a:lnTo>
                      <a:pt x="3411" y="33"/>
                    </a:lnTo>
                    <a:lnTo>
                      <a:pt x="3412" y="33"/>
                    </a:lnTo>
                    <a:lnTo>
                      <a:pt x="3414" y="33"/>
                    </a:lnTo>
                    <a:lnTo>
                      <a:pt x="3416" y="34"/>
                    </a:lnTo>
                    <a:lnTo>
                      <a:pt x="3417" y="34"/>
                    </a:lnTo>
                    <a:lnTo>
                      <a:pt x="3418" y="35"/>
                    </a:lnTo>
                    <a:lnTo>
                      <a:pt x="3420" y="36"/>
                    </a:lnTo>
                    <a:lnTo>
                      <a:pt x="3422" y="37"/>
                    </a:lnTo>
                    <a:lnTo>
                      <a:pt x="3423" y="37"/>
                    </a:lnTo>
                    <a:lnTo>
                      <a:pt x="3424" y="38"/>
                    </a:lnTo>
                    <a:lnTo>
                      <a:pt x="3426" y="38"/>
                    </a:lnTo>
                    <a:lnTo>
                      <a:pt x="3428" y="39"/>
                    </a:lnTo>
                    <a:lnTo>
                      <a:pt x="3429" y="40"/>
                    </a:lnTo>
                    <a:lnTo>
                      <a:pt x="3431" y="40"/>
                    </a:lnTo>
                    <a:lnTo>
                      <a:pt x="3432" y="41"/>
                    </a:lnTo>
                    <a:lnTo>
                      <a:pt x="3434" y="42"/>
                    </a:lnTo>
                    <a:lnTo>
                      <a:pt x="3435" y="42"/>
                    </a:lnTo>
                    <a:lnTo>
                      <a:pt x="3437" y="43"/>
                    </a:lnTo>
                    <a:lnTo>
                      <a:pt x="3438" y="43"/>
                    </a:lnTo>
                    <a:lnTo>
                      <a:pt x="3440" y="44"/>
                    </a:lnTo>
                    <a:lnTo>
                      <a:pt x="3441" y="44"/>
                    </a:lnTo>
                    <a:lnTo>
                      <a:pt x="3443" y="45"/>
                    </a:lnTo>
                    <a:lnTo>
                      <a:pt x="3444" y="45"/>
                    </a:lnTo>
                    <a:lnTo>
                      <a:pt x="3446" y="45"/>
                    </a:lnTo>
                    <a:lnTo>
                      <a:pt x="3447" y="45"/>
                    </a:lnTo>
                    <a:lnTo>
                      <a:pt x="3449" y="45"/>
                    </a:lnTo>
                    <a:lnTo>
                      <a:pt x="3451" y="45"/>
                    </a:lnTo>
                    <a:lnTo>
                      <a:pt x="3452" y="45"/>
                    </a:lnTo>
                    <a:lnTo>
                      <a:pt x="3453" y="45"/>
                    </a:lnTo>
                    <a:lnTo>
                      <a:pt x="3455" y="45"/>
                    </a:lnTo>
                    <a:lnTo>
                      <a:pt x="3457" y="45"/>
                    </a:lnTo>
                    <a:lnTo>
                      <a:pt x="3458" y="45"/>
                    </a:lnTo>
                    <a:lnTo>
                      <a:pt x="3460" y="44"/>
                    </a:lnTo>
                    <a:lnTo>
                      <a:pt x="3461" y="44"/>
                    </a:lnTo>
                    <a:lnTo>
                      <a:pt x="3463" y="44"/>
                    </a:lnTo>
                    <a:lnTo>
                      <a:pt x="3464" y="43"/>
                    </a:lnTo>
                    <a:lnTo>
                      <a:pt x="3466" y="43"/>
                    </a:lnTo>
                    <a:lnTo>
                      <a:pt x="3467" y="42"/>
                    </a:lnTo>
                    <a:lnTo>
                      <a:pt x="3469" y="42"/>
                    </a:lnTo>
                    <a:lnTo>
                      <a:pt x="3470" y="41"/>
                    </a:lnTo>
                    <a:lnTo>
                      <a:pt x="3472" y="41"/>
                    </a:lnTo>
                    <a:lnTo>
                      <a:pt x="3473" y="40"/>
                    </a:lnTo>
                    <a:lnTo>
                      <a:pt x="3475" y="40"/>
                    </a:lnTo>
                    <a:lnTo>
                      <a:pt x="3476" y="40"/>
                    </a:lnTo>
                    <a:lnTo>
                      <a:pt x="3478" y="39"/>
                    </a:lnTo>
                    <a:lnTo>
                      <a:pt x="3479" y="39"/>
                    </a:lnTo>
                    <a:lnTo>
                      <a:pt x="3481" y="39"/>
                    </a:lnTo>
                    <a:lnTo>
                      <a:pt x="3482" y="38"/>
                    </a:lnTo>
                    <a:lnTo>
                      <a:pt x="3484" y="38"/>
                    </a:lnTo>
                    <a:lnTo>
                      <a:pt x="3485" y="38"/>
                    </a:lnTo>
                    <a:lnTo>
                      <a:pt x="3487" y="38"/>
                    </a:lnTo>
                    <a:lnTo>
                      <a:pt x="3489" y="38"/>
                    </a:lnTo>
                    <a:lnTo>
                      <a:pt x="3490" y="38"/>
                    </a:lnTo>
                    <a:lnTo>
                      <a:pt x="3491" y="38"/>
                    </a:lnTo>
                    <a:lnTo>
                      <a:pt x="3493" y="38"/>
                    </a:lnTo>
                    <a:lnTo>
                      <a:pt x="3495" y="38"/>
                    </a:lnTo>
                    <a:lnTo>
                      <a:pt x="3496" y="39"/>
                    </a:lnTo>
                    <a:lnTo>
                      <a:pt x="3497" y="39"/>
                    </a:lnTo>
                    <a:lnTo>
                      <a:pt x="3499" y="39"/>
                    </a:lnTo>
                    <a:lnTo>
                      <a:pt x="3501" y="40"/>
                    </a:lnTo>
                    <a:lnTo>
                      <a:pt x="3502" y="40"/>
                    </a:lnTo>
                    <a:lnTo>
                      <a:pt x="3504" y="41"/>
                    </a:lnTo>
                    <a:lnTo>
                      <a:pt x="3505" y="42"/>
                    </a:lnTo>
                    <a:lnTo>
                      <a:pt x="3507" y="42"/>
                    </a:lnTo>
                    <a:lnTo>
                      <a:pt x="3508" y="43"/>
                    </a:lnTo>
                    <a:lnTo>
                      <a:pt x="3510" y="43"/>
                    </a:lnTo>
                    <a:lnTo>
                      <a:pt x="3511" y="44"/>
                    </a:lnTo>
                    <a:lnTo>
                      <a:pt x="3513" y="45"/>
                    </a:lnTo>
                    <a:lnTo>
                      <a:pt x="3514" y="45"/>
                    </a:lnTo>
                    <a:lnTo>
                      <a:pt x="3516" y="46"/>
                    </a:lnTo>
                    <a:lnTo>
                      <a:pt x="3518" y="46"/>
                    </a:lnTo>
                    <a:lnTo>
                      <a:pt x="3519" y="47"/>
                    </a:lnTo>
                    <a:lnTo>
                      <a:pt x="3520" y="48"/>
                    </a:lnTo>
                    <a:lnTo>
                      <a:pt x="3522" y="48"/>
                    </a:lnTo>
                    <a:lnTo>
                      <a:pt x="3524" y="49"/>
                    </a:lnTo>
                    <a:lnTo>
                      <a:pt x="3525" y="49"/>
                    </a:lnTo>
                    <a:lnTo>
                      <a:pt x="3526" y="49"/>
                    </a:lnTo>
                    <a:lnTo>
                      <a:pt x="3528" y="50"/>
                    </a:lnTo>
                    <a:lnTo>
                      <a:pt x="3530" y="50"/>
                    </a:lnTo>
                    <a:lnTo>
                      <a:pt x="3531" y="50"/>
                    </a:lnTo>
                    <a:lnTo>
                      <a:pt x="3533" y="50"/>
                    </a:lnTo>
                    <a:lnTo>
                      <a:pt x="3534" y="50"/>
                    </a:lnTo>
                    <a:lnTo>
                      <a:pt x="3536" y="51"/>
                    </a:lnTo>
                    <a:lnTo>
                      <a:pt x="3537" y="51"/>
                    </a:lnTo>
                    <a:lnTo>
                      <a:pt x="3539" y="51"/>
                    </a:lnTo>
                    <a:lnTo>
                      <a:pt x="3540" y="51"/>
                    </a:lnTo>
                    <a:lnTo>
                      <a:pt x="3542" y="51"/>
                    </a:lnTo>
                    <a:lnTo>
                      <a:pt x="3543" y="51"/>
                    </a:lnTo>
                    <a:lnTo>
                      <a:pt x="3545" y="51"/>
                    </a:lnTo>
                    <a:lnTo>
                      <a:pt x="3546" y="51"/>
                    </a:lnTo>
                    <a:lnTo>
                      <a:pt x="3548" y="51"/>
                    </a:lnTo>
                    <a:lnTo>
                      <a:pt x="3549" y="51"/>
                    </a:lnTo>
                    <a:lnTo>
                      <a:pt x="3551" y="51"/>
                    </a:lnTo>
                    <a:lnTo>
                      <a:pt x="3552" y="51"/>
                    </a:lnTo>
                    <a:lnTo>
                      <a:pt x="3554" y="51"/>
                    </a:lnTo>
                    <a:lnTo>
                      <a:pt x="3555" y="51"/>
                    </a:lnTo>
                    <a:lnTo>
                      <a:pt x="3557" y="51"/>
                    </a:lnTo>
                    <a:lnTo>
                      <a:pt x="3558" y="51"/>
                    </a:lnTo>
                    <a:lnTo>
                      <a:pt x="3560" y="51"/>
                    </a:lnTo>
                    <a:lnTo>
                      <a:pt x="3562" y="51"/>
                    </a:lnTo>
                    <a:lnTo>
                      <a:pt x="3563" y="52"/>
                    </a:lnTo>
                    <a:lnTo>
                      <a:pt x="3564" y="52"/>
                    </a:lnTo>
                    <a:lnTo>
                      <a:pt x="3566" y="52"/>
                    </a:lnTo>
                    <a:lnTo>
                      <a:pt x="3568" y="52"/>
                    </a:lnTo>
                    <a:lnTo>
                      <a:pt x="3569" y="53"/>
                    </a:lnTo>
                    <a:lnTo>
                      <a:pt x="3570" y="53"/>
                    </a:lnTo>
                    <a:lnTo>
                      <a:pt x="3572" y="53"/>
                    </a:lnTo>
                    <a:lnTo>
                      <a:pt x="3574" y="54"/>
                    </a:lnTo>
                    <a:lnTo>
                      <a:pt x="3575" y="54"/>
                    </a:lnTo>
                    <a:lnTo>
                      <a:pt x="3577" y="54"/>
                    </a:lnTo>
                    <a:lnTo>
                      <a:pt x="3578" y="54"/>
                    </a:lnTo>
                    <a:lnTo>
                      <a:pt x="3580" y="54"/>
                    </a:lnTo>
                    <a:lnTo>
                      <a:pt x="3581" y="54"/>
                    </a:lnTo>
                    <a:lnTo>
                      <a:pt x="3583" y="54"/>
                    </a:lnTo>
                    <a:lnTo>
                      <a:pt x="3584" y="54"/>
                    </a:lnTo>
                    <a:lnTo>
                      <a:pt x="3586" y="54"/>
                    </a:lnTo>
                    <a:lnTo>
                      <a:pt x="3587" y="53"/>
                    </a:lnTo>
                    <a:lnTo>
                      <a:pt x="3589" y="53"/>
                    </a:lnTo>
                    <a:lnTo>
                      <a:pt x="3591" y="52"/>
                    </a:lnTo>
                    <a:lnTo>
                      <a:pt x="3592" y="52"/>
                    </a:lnTo>
                    <a:lnTo>
                      <a:pt x="3593" y="51"/>
                    </a:lnTo>
                    <a:lnTo>
                      <a:pt x="3595" y="50"/>
                    </a:lnTo>
                    <a:lnTo>
                      <a:pt x="3597" y="49"/>
                    </a:lnTo>
                    <a:lnTo>
                      <a:pt x="3598" y="49"/>
                    </a:lnTo>
                    <a:lnTo>
                      <a:pt x="3599" y="48"/>
                    </a:lnTo>
                    <a:lnTo>
                      <a:pt x="3601" y="46"/>
                    </a:lnTo>
                    <a:lnTo>
                      <a:pt x="3603" y="45"/>
                    </a:lnTo>
                    <a:lnTo>
                      <a:pt x="3604" y="44"/>
                    </a:lnTo>
                    <a:lnTo>
                      <a:pt x="3606" y="43"/>
                    </a:lnTo>
                    <a:lnTo>
                      <a:pt x="3607" y="42"/>
                    </a:lnTo>
                    <a:lnTo>
                      <a:pt x="3609" y="41"/>
                    </a:lnTo>
                    <a:lnTo>
                      <a:pt x="3610" y="40"/>
                    </a:lnTo>
                    <a:lnTo>
                      <a:pt x="3612" y="39"/>
                    </a:lnTo>
                    <a:lnTo>
                      <a:pt x="3613" y="38"/>
                    </a:lnTo>
                    <a:lnTo>
                      <a:pt x="3615" y="37"/>
                    </a:lnTo>
                    <a:lnTo>
                      <a:pt x="3616" y="36"/>
                    </a:lnTo>
                    <a:lnTo>
                      <a:pt x="3618" y="35"/>
                    </a:lnTo>
                    <a:lnTo>
                      <a:pt x="3619" y="34"/>
                    </a:lnTo>
                    <a:lnTo>
                      <a:pt x="3621" y="34"/>
                    </a:lnTo>
                    <a:lnTo>
                      <a:pt x="3622" y="33"/>
                    </a:lnTo>
                    <a:lnTo>
                      <a:pt x="3624" y="32"/>
                    </a:lnTo>
                    <a:lnTo>
                      <a:pt x="3625" y="32"/>
                    </a:lnTo>
                    <a:lnTo>
                      <a:pt x="3627" y="31"/>
                    </a:lnTo>
                    <a:lnTo>
                      <a:pt x="3628" y="31"/>
                    </a:lnTo>
                    <a:lnTo>
                      <a:pt x="3630" y="31"/>
                    </a:lnTo>
                    <a:lnTo>
                      <a:pt x="3631" y="30"/>
                    </a:lnTo>
                    <a:lnTo>
                      <a:pt x="3633" y="30"/>
                    </a:lnTo>
                    <a:lnTo>
                      <a:pt x="3635" y="30"/>
                    </a:lnTo>
                    <a:lnTo>
                      <a:pt x="3636" y="29"/>
                    </a:lnTo>
                    <a:lnTo>
                      <a:pt x="3637" y="29"/>
                    </a:lnTo>
                    <a:lnTo>
                      <a:pt x="3639" y="29"/>
                    </a:lnTo>
                    <a:lnTo>
                      <a:pt x="3641" y="29"/>
                    </a:lnTo>
                    <a:lnTo>
                      <a:pt x="3642" y="29"/>
                    </a:lnTo>
                    <a:lnTo>
                      <a:pt x="3644" y="29"/>
                    </a:lnTo>
                    <a:lnTo>
                      <a:pt x="3645" y="28"/>
                    </a:lnTo>
                    <a:lnTo>
                      <a:pt x="3647" y="28"/>
                    </a:lnTo>
                    <a:lnTo>
                      <a:pt x="3648" y="28"/>
                    </a:lnTo>
                    <a:lnTo>
                      <a:pt x="3650" y="27"/>
                    </a:lnTo>
                    <a:lnTo>
                      <a:pt x="3651" y="27"/>
                    </a:lnTo>
                    <a:lnTo>
                      <a:pt x="3653" y="27"/>
                    </a:lnTo>
                    <a:lnTo>
                      <a:pt x="3654" y="27"/>
                    </a:lnTo>
                    <a:lnTo>
                      <a:pt x="3656" y="26"/>
                    </a:lnTo>
                    <a:lnTo>
                      <a:pt x="3657" y="26"/>
                    </a:lnTo>
                    <a:lnTo>
                      <a:pt x="3659" y="26"/>
                    </a:lnTo>
                    <a:lnTo>
                      <a:pt x="3660" y="26"/>
                    </a:lnTo>
                    <a:lnTo>
                      <a:pt x="3662" y="25"/>
                    </a:lnTo>
                    <a:lnTo>
                      <a:pt x="3664" y="25"/>
                    </a:lnTo>
                    <a:lnTo>
                      <a:pt x="3665" y="25"/>
                    </a:lnTo>
                    <a:lnTo>
                      <a:pt x="3666" y="25"/>
                    </a:lnTo>
                    <a:lnTo>
                      <a:pt x="3668" y="24"/>
                    </a:lnTo>
                    <a:lnTo>
                      <a:pt x="3670" y="24"/>
                    </a:lnTo>
                    <a:lnTo>
                      <a:pt x="3671" y="24"/>
                    </a:lnTo>
                    <a:lnTo>
                      <a:pt x="3672" y="24"/>
                    </a:lnTo>
                    <a:lnTo>
                      <a:pt x="3674" y="24"/>
                    </a:lnTo>
                    <a:lnTo>
                      <a:pt x="3676" y="24"/>
                    </a:lnTo>
                    <a:lnTo>
                      <a:pt x="3677" y="24"/>
                    </a:lnTo>
                    <a:lnTo>
                      <a:pt x="3679" y="24"/>
                    </a:lnTo>
                    <a:lnTo>
                      <a:pt x="3680" y="24"/>
                    </a:lnTo>
                    <a:lnTo>
                      <a:pt x="3682" y="24"/>
                    </a:lnTo>
                    <a:lnTo>
                      <a:pt x="3683" y="24"/>
                    </a:lnTo>
                    <a:lnTo>
                      <a:pt x="3685" y="24"/>
                    </a:lnTo>
                    <a:lnTo>
                      <a:pt x="3686" y="25"/>
                    </a:lnTo>
                    <a:lnTo>
                      <a:pt x="3688" y="25"/>
                    </a:lnTo>
                    <a:lnTo>
                      <a:pt x="3689" y="25"/>
                    </a:lnTo>
                    <a:lnTo>
                      <a:pt x="3691" y="25"/>
                    </a:lnTo>
                    <a:lnTo>
                      <a:pt x="3692" y="26"/>
                    </a:lnTo>
                    <a:lnTo>
                      <a:pt x="3694" y="26"/>
                    </a:lnTo>
                    <a:lnTo>
                      <a:pt x="3695" y="26"/>
                    </a:lnTo>
                    <a:lnTo>
                      <a:pt x="3697" y="26"/>
                    </a:lnTo>
                    <a:lnTo>
                      <a:pt x="3698" y="27"/>
                    </a:lnTo>
                    <a:lnTo>
                      <a:pt x="3700" y="27"/>
                    </a:lnTo>
                    <a:lnTo>
                      <a:pt x="3701" y="27"/>
                    </a:lnTo>
                    <a:lnTo>
                      <a:pt x="3703" y="27"/>
                    </a:lnTo>
                    <a:lnTo>
                      <a:pt x="3704" y="27"/>
                    </a:lnTo>
                    <a:lnTo>
                      <a:pt x="3706" y="28"/>
                    </a:lnTo>
                    <a:lnTo>
                      <a:pt x="3708" y="28"/>
                    </a:lnTo>
                    <a:lnTo>
                      <a:pt x="3709" y="28"/>
                    </a:lnTo>
                    <a:lnTo>
                      <a:pt x="3710" y="28"/>
                    </a:lnTo>
                    <a:lnTo>
                      <a:pt x="3712" y="28"/>
                    </a:lnTo>
                    <a:lnTo>
                      <a:pt x="3714" y="28"/>
                    </a:lnTo>
                    <a:lnTo>
                      <a:pt x="3715" y="28"/>
                    </a:lnTo>
                    <a:lnTo>
                      <a:pt x="3717" y="28"/>
                    </a:lnTo>
                    <a:lnTo>
                      <a:pt x="3718" y="28"/>
                    </a:lnTo>
                    <a:lnTo>
                      <a:pt x="3720" y="28"/>
                    </a:lnTo>
                    <a:lnTo>
                      <a:pt x="3721" y="28"/>
                    </a:lnTo>
                    <a:lnTo>
                      <a:pt x="3723" y="28"/>
                    </a:lnTo>
                    <a:lnTo>
                      <a:pt x="3724" y="28"/>
                    </a:lnTo>
                    <a:lnTo>
                      <a:pt x="3726" y="28"/>
                    </a:lnTo>
                    <a:lnTo>
                      <a:pt x="3727" y="28"/>
                    </a:lnTo>
                    <a:lnTo>
                      <a:pt x="3729" y="28"/>
                    </a:lnTo>
                    <a:lnTo>
                      <a:pt x="3730" y="28"/>
                    </a:lnTo>
                    <a:lnTo>
                      <a:pt x="3732" y="29"/>
                    </a:lnTo>
                    <a:lnTo>
                      <a:pt x="3733" y="29"/>
                    </a:lnTo>
                    <a:lnTo>
                      <a:pt x="3735" y="29"/>
                    </a:lnTo>
                    <a:lnTo>
                      <a:pt x="3737" y="29"/>
                    </a:lnTo>
                    <a:lnTo>
                      <a:pt x="3738" y="29"/>
                    </a:lnTo>
                    <a:lnTo>
                      <a:pt x="3739" y="29"/>
                    </a:lnTo>
                    <a:lnTo>
                      <a:pt x="3741" y="30"/>
                    </a:lnTo>
                    <a:lnTo>
                      <a:pt x="3743" y="30"/>
                    </a:lnTo>
                    <a:lnTo>
                      <a:pt x="3744" y="30"/>
                    </a:lnTo>
                    <a:lnTo>
                      <a:pt x="3746" y="30"/>
                    </a:lnTo>
                    <a:lnTo>
                      <a:pt x="3747" y="31"/>
                    </a:lnTo>
                    <a:lnTo>
                      <a:pt x="3749" y="31"/>
                    </a:lnTo>
                    <a:lnTo>
                      <a:pt x="3750" y="31"/>
                    </a:lnTo>
                    <a:lnTo>
                      <a:pt x="3752" y="31"/>
                    </a:lnTo>
                    <a:lnTo>
                      <a:pt x="3753" y="31"/>
                    </a:lnTo>
                    <a:lnTo>
                      <a:pt x="3755" y="31"/>
                    </a:lnTo>
                    <a:lnTo>
                      <a:pt x="3756" y="31"/>
                    </a:lnTo>
                    <a:lnTo>
                      <a:pt x="3758" y="31"/>
                    </a:lnTo>
                    <a:lnTo>
                      <a:pt x="3759" y="31"/>
                    </a:lnTo>
                    <a:lnTo>
                      <a:pt x="3761" y="30"/>
                    </a:lnTo>
                    <a:lnTo>
                      <a:pt x="3762" y="30"/>
                    </a:lnTo>
                    <a:lnTo>
                      <a:pt x="3764" y="30"/>
                    </a:lnTo>
                    <a:lnTo>
                      <a:pt x="3765" y="29"/>
                    </a:lnTo>
                    <a:lnTo>
                      <a:pt x="3767" y="29"/>
                    </a:lnTo>
                    <a:lnTo>
                      <a:pt x="3768" y="28"/>
                    </a:lnTo>
                    <a:lnTo>
                      <a:pt x="3770" y="28"/>
                    </a:lnTo>
                    <a:lnTo>
                      <a:pt x="3771" y="27"/>
                    </a:lnTo>
                    <a:lnTo>
                      <a:pt x="3773" y="26"/>
                    </a:lnTo>
                    <a:lnTo>
                      <a:pt x="3775" y="26"/>
                    </a:lnTo>
                    <a:lnTo>
                      <a:pt x="3776" y="25"/>
                    </a:lnTo>
                    <a:lnTo>
                      <a:pt x="3777" y="25"/>
                    </a:lnTo>
                    <a:lnTo>
                      <a:pt x="3779" y="24"/>
                    </a:lnTo>
                    <a:lnTo>
                      <a:pt x="3781" y="23"/>
                    </a:lnTo>
                    <a:lnTo>
                      <a:pt x="3782" y="23"/>
                    </a:lnTo>
                    <a:lnTo>
                      <a:pt x="3783" y="22"/>
                    </a:lnTo>
                    <a:lnTo>
                      <a:pt x="3785" y="22"/>
                    </a:lnTo>
                    <a:lnTo>
                      <a:pt x="3787" y="21"/>
                    </a:lnTo>
                    <a:lnTo>
                      <a:pt x="3788" y="21"/>
                    </a:lnTo>
                    <a:lnTo>
                      <a:pt x="3790" y="21"/>
                    </a:lnTo>
                    <a:lnTo>
                      <a:pt x="3791" y="20"/>
                    </a:lnTo>
                    <a:lnTo>
                      <a:pt x="3793" y="20"/>
                    </a:lnTo>
                    <a:lnTo>
                      <a:pt x="3794" y="20"/>
                    </a:lnTo>
                    <a:lnTo>
                      <a:pt x="3796" y="20"/>
                    </a:lnTo>
                    <a:lnTo>
                      <a:pt x="3797" y="20"/>
                    </a:lnTo>
                    <a:lnTo>
                      <a:pt x="3799" y="21"/>
                    </a:lnTo>
                    <a:lnTo>
                      <a:pt x="3800" y="21"/>
                    </a:lnTo>
                    <a:lnTo>
                      <a:pt x="3802" y="21"/>
                    </a:lnTo>
                    <a:lnTo>
                      <a:pt x="3803" y="21"/>
                    </a:lnTo>
                    <a:lnTo>
                      <a:pt x="3804" y="22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8" name="Freeform 126">
                <a:extLst>
                  <a:ext uri="{FF2B5EF4-FFF2-40B4-BE49-F238E27FC236}">
                    <a16:creationId xmlns:a16="http://schemas.microsoft.com/office/drawing/2014/main" id="{6C9AC55A-F70E-4AE0-83C5-233E3861F4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171213"/>
                <a:ext cx="6038850" cy="73025"/>
              </a:xfrm>
              <a:custGeom>
                <a:avLst/>
                <a:gdLst>
                  <a:gd name="T0" fmla="*/ 60 w 3804"/>
                  <a:gd name="T1" fmla="*/ 16 h 46"/>
                  <a:gd name="T2" fmla="*/ 121 w 3804"/>
                  <a:gd name="T3" fmla="*/ 24 h 46"/>
                  <a:gd name="T4" fmla="*/ 182 w 3804"/>
                  <a:gd name="T5" fmla="*/ 27 h 46"/>
                  <a:gd name="T6" fmla="*/ 242 w 3804"/>
                  <a:gd name="T7" fmla="*/ 39 h 46"/>
                  <a:gd name="T8" fmla="*/ 303 w 3804"/>
                  <a:gd name="T9" fmla="*/ 37 h 46"/>
                  <a:gd name="T10" fmla="*/ 364 w 3804"/>
                  <a:gd name="T11" fmla="*/ 27 h 46"/>
                  <a:gd name="T12" fmla="*/ 425 w 3804"/>
                  <a:gd name="T13" fmla="*/ 16 h 46"/>
                  <a:gd name="T14" fmla="*/ 486 w 3804"/>
                  <a:gd name="T15" fmla="*/ 23 h 46"/>
                  <a:gd name="T16" fmla="*/ 547 w 3804"/>
                  <a:gd name="T17" fmla="*/ 21 h 46"/>
                  <a:gd name="T18" fmla="*/ 608 w 3804"/>
                  <a:gd name="T19" fmla="*/ 27 h 46"/>
                  <a:gd name="T20" fmla="*/ 668 w 3804"/>
                  <a:gd name="T21" fmla="*/ 30 h 46"/>
                  <a:gd name="T22" fmla="*/ 729 w 3804"/>
                  <a:gd name="T23" fmla="*/ 19 h 46"/>
                  <a:gd name="T24" fmla="*/ 790 w 3804"/>
                  <a:gd name="T25" fmla="*/ 24 h 46"/>
                  <a:gd name="T26" fmla="*/ 851 w 3804"/>
                  <a:gd name="T27" fmla="*/ 35 h 46"/>
                  <a:gd name="T28" fmla="*/ 912 w 3804"/>
                  <a:gd name="T29" fmla="*/ 5 h 46"/>
                  <a:gd name="T30" fmla="*/ 973 w 3804"/>
                  <a:gd name="T31" fmla="*/ 9 h 46"/>
                  <a:gd name="T32" fmla="*/ 1033 w 3804"/>
                  <a:gd name="T33" fmla="*/ 3 h 46"/>
                  <a:gd name="T34" fmla="*/ 1094 w 3804"/>
                  <a:gd name="T35" fmla="*/ 13 h 46"/>
                  <a:gd name="T36" fmla="*/ 1155 w 3804"/>
                  <a:gd name="T37" fmla="*/ 21 h 46"/>
                  <a:gd name="T38" fmla="*/ 1216 w 3804"/>
                  <a:gd name="T39" fmla="*/ 21 h 46"/>
                  <a:gd name="T40" fmla="*/ 1277 w 3804"/>
                  <a:gd name="T41" fmla="*/ 38 h 46"/>
                  <a:gd name="T42" fmla="*/ 1338 w 3804"/>
                  <a:gd name="T43" fmla="*/ 29 h 46"/>
                  <a:gd name="T44" fmla="*/ 1399 w 3804"/>
                  <a:gd name="T45" fmla="*/ 27 h 46"/>
                  <a:gd name="T46" fmla="*/ 1459 w 3804"/>
                  <a:gd name="T47" fmla="*/ 22 h 46"/>
                  <a:gd name="T48" fmla="*/ 1520 w 3804"/>
                  <a:gd name="T49" fmla="*/ 6 h 46"/>
                  <a:gd name="T50" fmla="*/ 1581 w 3804"/>
                  <a:gd name="T51" fmla="*/ 14 h 46"/>
                  <a:gd name="T52" fmla="*/ 1642 w 3804"/>
                  <a:gd name="T53" fmla="*/ 12 h 46"/>
                  <a:gd name="T54" fmla="*/ 1703 w 3804"/>
                  <a:gd name="T55" fmla="*/ 13 h 46"/>
                  <a:gd name="T56" fmla="*/ 1764 w 3804"/>
                  <a:gd name="T57" fmla="*/ 24 h 46"/>
                  <a:gd name="T58" fmla="*/ 1824 w 3804"/>
                  <a:gd name="T59" fmla="*/ 46 h 46"/>
                  <a:gd name="T60" fmla="*/ 1885 w 3804"/>
                  <a:gd name="T61" fmla="*/ 35 h 46"/>
                  <a:gd name="T62" fmla="*/ 1946 w 3804"/>
                  <a:gd name="T63" fmla="*/ 21 h 46"/>
                  <a:gd name="T64" fmla="*/ 2007 w 3804"/>
                  <a:gd name="T65" fmla="*/ 19 h 46"/>
                  <a:gd name="T66" fmla="*/ 2068 w 3804"/>
                  <a:gd name="T67" fmla="*/ 33 h 46"/>
                  <a:gd name="T68" fmla="*/ 2129 w 3804"/>
                  <a:gd name="T69" fmla="*/ 15 h 46"/>
                  <a:gd name="T70" fmla="*/ 2190 w 3804"/>
                  <a:gd name="T71" fmla="*/ 6 h 46"/>
                  <a:gd name="T72" fmla="*/ 2250 w 3804"/>
                  <a:gd name="T73" fmla="*/ 0 h 46"/>
                  <a:gd name="T74" fmla="*/ 2311 w 3804"/>
                  <a:gd name="T75" fmla="*/ 2 h 46"/>
                  <a:gd name="T76" fmla="*/ 2372 w 3804"/>
                  <a:gd name="T77" fmla="*/ 9 h 46"/>
                  <a:gd name="T78" fmla="*/ 2433 w 3804"/>
                  <a:gd name="T79" fmla="*/ 10 h 46"/>
                  <a:gd name="T80" fmla="*/ 2494 w 3804"/>
                  <a:gd name="T81" fmla="*/ 32 h 46"/>
                  <a:gd name="T82" fmla="*/ 2555 w 3804"/>
                  <a:gd name="T83" fmla="*/ 35 h 46"/>
                  <a:gd name="T84" fmla="*/ 2616 w 3804"/>
                  <a:gd name="T85" fmla="*/ 31 h 46"/>
                  <a:gd name="T86" fmla="*/ 2676 w 3804"/>
                  <a:gd name="T87" fmla="*/ 38 h 46"/>
                  <a:gd name="T88" fmla="*/ 2737 w 3804"/>
                  <a:gd name="T89" fmla="*/ 19 h 46"/>
                  <a:gd name="T90" fmla="*/ 2798 w 3804"/>
                  <a:gd name="T91" fmla="*/ 26 h 46"/>
                  <a:gd name="T92" fmla="*/ 2859 w 3804"/>
                  <a:gd name="T93" fmla="*/ 21 h 46"/>
                  <a:gd name="T94" fmla="*/ 2920 w 3804"/>
                  <a:gd name="T95" fmla="*/ 25 h 46"/>
                  <a:gd name="T96" fmla="*/ 2981 w 3804"/>
                  <a:gd name="T97" fmla="*/ 38 h 46"/>
                  <a:gd name="T98" fmla="*/ 3041 w 3804"/>
                  <a:gd name="T99" fmla="*/ 28 h 46"/>
                  <a:gd name="T100" fmla="*/ 3102 w 3804"/>
                  <a:gd name="T101" fmla="*/ 30 h 46"/>
                  <a:gd name="T102" fmla="*/ 3163 w 3804"/>
                  <a:gd name="T103" fmla="*/ 21 h 46"/>
                  <a:gd name="T104" fmla="*/ 3224 w 3804"/>
                  <a:gd name="T105" fmla="*/ 12 h 46"/>
                  <a:gd name="T106" fmla="*/ 3285 w 3804"/>
                  <a:gd name="T107" fmla="*/ 25 h 46"/>
                  <a:gd name="T108" fmla="*/ 3345 w 3804"/>
                  <a:gd name="T109" fmla="*/ 19 h 46"/>
                  <a:gd name="T110" fmla="*/ 3407 w 3804"/>
                  <a:gd name="T111" fmla="*/ 20 h 46"/>
                  <a:gd name="T112" fmla="*/ 3467 w 3804"/>
                  <a:gd name="T113" fmla="*/ 27 h 46"/>
                  <a:gd name="T114" fmla="*/ 3528 w 3804"/>
                  <a:gd name="T115" fmla="*/ 32 h 46"/>
                  <a:gd name="T116" fmla="*/ 3589 w 3804"/>
                  <a:gd name="T117" fmla="*/ 35 h 46"/>
                  <a:gd name="T118" fmla="*/ 3650 w 3804"/>
                  <a:gd name="T119" fmla="*/ 22 h 46"/>
                  <a:gd name="T120" fmla="*/ 3710 w 3804"/>
                  <a:gd name="T121" fmla="*/ 15 h 46"/>
                  <a:gd name="T122" fmla="*/ 3771 w 3804"/>
                  <a:gd name="T123" fmla="*/ 19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46">
                    <a:moveTo>
                      <a:pt x="0" y="12"/>
                    </a:moveTo>
                    <a:lnTo>
                      <a:pt x="2" y="12"/>
                    </a:lnTo>
                    <a:lnTo>
                      <a:pt x="4" y="11"/>
                    </a:lnTo>
                    <a:lnTo>
                      <a:pt x="5" y="10"/>
                    </a:lnTo>
                    <a:lnTo>
                      <a:pt x="7" y="10"/>
                    </a:lnTo>
                    <a:lnTo>
                      <a:pt x="8" y="9"/>
                    </a:lnTo>
                    <a:lnTo>
                      <a:pt x="10" y="8"/>
                    </a:lnTo>
                    <a:lnTo>
                      <a:pt x="11" y="8"/>
                    </a:lnTo>
                    <a:lnTo>
                      <a:pt x="13" y="7"/>
                    </a:lnTo>
                    <a:lnTo>
                      <a:pt x="14" y="7"/>
                    </a:lnTo>
                    <a:lnTo>
                      <a:pt x="16" y="6"/>
                    </a:lnTo>
                    <a:lnTo>
                      <a:pt x="17" y="6"/>
                    </a:lnTo>
                    <a:lnTo>
                      <a:pt x="19" y="5"/>
                    </a:lnTo>
                    <a:lnTo>
                      <a:pt x="21" y="5"/>
                    </a:lnTo>
                    <a:lnTo>
                      <a:pt x="22" y="5"/>
                    </a:lnTo>
                    <a:lnTo>
                      <a:pt x="23" y="5"/>
                    </a:lnTo>
                    <a:lnTo>
                      <a:pt x="25" y="5"/>
                    </a:lnTo>
                    <a:lnTo>
                      <a:pt x="27" y="5"/>
                    </a:lnTo>
                    <a:lnTo>
                      <a:pt x="28" y="5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3" y="6"/>
                    </a:lnTo>
                    <a:lnTo>
                      <a:pt x="34" y="7"/>
                    </a:lnTo>
                    <a:lnTo>
                      <a:pt x="36" y="7"/>
                    </a:lnTo>
                    <a:lnTo>
                      <a:pt x="37" y="8"/>
                    </a:lnTo>
                    <a:lnTo>
                      <a:pt x="39" y="9"/>
                    </a:lnTo>
                    <a:lnTo>
                      <a:pt x="40" y="9"/>
                    </a:lnTo>
                    <a:lnTo>
                      <a:pt x="42" y="10"/>
                    </a:lnTo>
                    <a:lnTo>
                      <a:pt x="43" y="11"/>
                    </a:lnTo>
                    <a:lnTo>
                      <a:pt x="45" y="11"/>
                    </a:lnTo>
                    <a:lnTo>
                      <a:pt x="46" y="12"/>
                    </a:lnTo>
                    <a:lnTo>
                      <a:pt x="48" y="13"/>
                    </a:lnTo>
                    <a:lnTo>
                      <a:pt x="49" y="13"/>
                    </a:lnTo>
                    <a:lnTo>
                      <a:pt x="51" y="14"/>
                    </a:lnTo>
                    <a:lnTo>
                      <a:pt x="52" y="15"/>
                    </a:lnTo>
                    <a:lnTo>
                      <a:pt x="54" y="15"/>
                    </a:lnTo>
                    <a:lnTo>
                      <a:pt x="55" y="15"/>
                    </a:lnTo>
                    <a:lnTo>
                      <a:pt x="57" y="16"/>
                    </a:lnTo>
                    <a:lnTo>
                      <a:pt x="58" y="16"/>
                    </a:lnTo>
                    <a:lnTo>
                      <a:pt x="60" y="16"/>
                    </a:lnTo>
                    <a:lnTo>
                      <a:pt x="61" y="17"/>
                    </a:lnTo>
                    <a:lnTo>
                      <a:pt x="63" y="17"/>
                    </a:lnTo>
                    <a:lnTo>
                      <a:pt x="65" y="17"/>
                    </a:lnTo>
                    <a:lnTo>
                      <a:pt x="66" y="17"/>
                    </a:lnTo>
                    <a:lnTo>
                      <a:pt x="67" y="17"/>
                    </a:lnTo>
                    <a:lnTo>
                      <a:pt x="69" y="17"/>
                    </a:lnTo>
                    <a:lnTo>
                      <a:pt x="71" y="17"/>
                    </a:lnTo>
                    <a:lnTo>
                      <a:pt x="72" y="17"/>
                    </a:lnTo>
                    <a:lnTo>
                      <a:pt x="74" y="17"/>
                    </a:lnTo>
                    <a:lnTo>
                      <a:pt x="75" y="16"/>
                    </a:lnTo>
                    <a:lnTo>
                      <a:pt x="77" y="16"/>
                    </a:lnTo>
                    <a:lnTo>
                      <a:pt x="78" y="16"/>
                    </a:lnTo>
                    <a:lnTo>
                      <a:pt x="80" y="16"/>
                    </a:lnTo>
                    <a:lnTo>
                      <a:pt x="81" y="16"/>
                    </a:lnTo>
                    <a:lnTo>
                      <a:pt x="83" y="16"/>
                    </a:lnTo>
                    <a:lnTo>
                      <a:pt x="84" y="16"/>
                    </a:lnTo>
                    <a:lnTo>
                      <a:pt x="86" y="16"/>
                    </a:lnTo>
                    <a:lnTo>
                      <a:pt x="87" y="16"/>
                    </a:lnTo>
                    <a:lnTo>
                      <a:pt x="89" y="16"/>
                    </a:lnTo>
                    <a:lnTo>
                      <a:pt x="90" y="16"/>
                    </a:lnTo>
                    <a:lnTo>
                      <a:pt x="92" y="17"/>
                    </a:lnTo>
                    <a:lnTo>
                      <a:pt x="94" y="17"/>
                    </a:lnTo>
                    <a:lnTo>
                      <a:pt x="95" y="17"/>
                    </a:lnTo>
                    <a:lnTo>
                      <a:pt x="96" y="17"/>
                    </a:lnTo>
                    <a:lnTo>
                      <a:pt x="98" y="18"/>
                    </a:lnTo>
                    <a:lnTo>
                      <a:pt x="100" y="18"/>
                    </a:lnTo>
                    <a:lnTo>
                      <a:pt x="101" y="19"/>
                    </a:lnTo>
                    <a:lnTo>
                      <a:pt x="102" y="19"/>
                    </a:lnTo>
                    <a:lnTo>
                      <a:pt x="104" y="19"/>
                    </a:lnTo>
                    <a:lnTo>
                      <a:pt x="106" y="20"/>
                    </a:lnTo>
                    <a:lnTo>
                      <a:pt x="107" y="21"/>
                    </a:lnTo>
                    <a:lnTo>
                      <a:pt x="109" y="21"/>
                    </a:lnTo>
                    <a:lnTo>
                      <a:pt x="110" y="22"/>
                    </a:lnTo>
                    <a:lnTo>
                      <a:pt x="112" y="22"/>
                    </a:lnTo>
                    <a:lnTo>
                      <a:pt x="113" y="22"/>
                    </a:lnTo>
                    <a:lnTo>
                      <a:pt x="115" y="23"/>
                    </a:lnTo>
                    <a:lnTo>
                      <a:pt x="116" y="23"/>
                    </a:lnTo>
                    <a:lnTo>
                      <a:pt x="118" y="23"/>
                    </a:lnTo>
                    <a:lnTo>
                      <a:pt x="119" y="24"/>
                    </a:lnTo>
                    <a:lnTo>
                      <a:pt x="121" y="24"/>
                    </a:lnTo>
                    <a:lnTo>
                      <a:pt x="122" y="24"/>
                    </a:lnTo>
                    <a:lnTo>
                      <a:pt x="124" y="24"/>
                    </a:lnTo>
                    <a:lnTo>
                      <a:pt x="125" y="24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4"/>
                    </a:lnTo>
                    <a:lnTo>
                      <a:pt x="131" y="24"/>
                    </a:lnTo>
                    <a:lnTo>
                      <a:pt x="133" y="24"/>
                    </a:lnTo>
                    <a:lnTo>
                      <a:pt x="134" y="24"/>
                    </a:lnTo>
                    <a:lnTo>
                      <a:pt x="136" y="24"/>
                    </a:lnTo>
                    <a:lnTo>
                      <a:pt x="138" y="24"/>
                    </a:lnTo>
                    <a:lnTo>
                      <a:pt x="139" y="24"/>
                    </a:lnTo>
                    <a:lnTo>
                      <a:pt x="140" y="23"/>
                    </a:lnTo>
                    <a:lnTo>
                      <a:pt x="142" y="23"/>
                    </a:lnTo>
                    <a:lnTo>
                      <a:pt x="144" y="23"/>
                    </a:lnTo>
                    <a:lnTo>
                      <a:pt x="145" y="23"/>
                    </a:lnTo>
                    <a:lnTo>
                      <a:pt x="147" y="23"/>
                    </a:lnTo>
                    <a:lnTo>
                      <a:pt x="148" y="23"/>
                    </a:lnTo>
                    <a:lnTo>
                      <a:pt x="150" y="23"/>
                    </a:lnTo>
                    <a:lnTo>
                      <a:pt x="151" y="23"/>
                    </a:lnTo>
                    <a:lnTo>
                      <a:pt x="153" y="22"/>
                    </a:lnTo>
                    <a:lnTo>
                      <a:pt x="154" y="22"/>
                    </a:lnTo>
                    <a:lnTo>
                      <a:pt x="156" y="23"/>
                    </a:lnTo>
                    <a:lnTo>
                      <a:pt x="157" y="23"/>
                    </a:lnTo>
                    <a:lnTo>
                      <a:pt x="159" y="23"/>
                    </a:lnTo>
                    <a:lnTo>
                      <a:pt x="160" y="23"/>
                    </a:lnTo>
                    <a:lnTo>
                      <a:pt x="162" y="23"/>
                    </a:lnTo>
                    <a:lnTo>
                      <a:pt x="163" y="23"/>
                    </a:lnTo>
                    <a:lnTo>
                      <a:pt x="165" y="23"/>
                    </a:lnTo>
                    <a:lnTo>
                      <a:pt x="167" y="24"/>
                    </a:lnTo>
                    <a:lnTo>
                      <a:pt x="168" y="24"/>
                    </a:lnTo>
                    <a:lnTo>
                      <a:pt x="169" y="24"/>
                    </a:lnTo>
                    <a:lnTo>
                      <a:pt x="171" y="25"/>
                    </a:lnTo>
                    <a:lnTo>
                      <a:pt x="173" y="25"/>
                    </a:lnTo>
                    <a:lnTo>
                      <a:pt x="174" y="25"/>
                    </a:lnTo>
                    <a:lnTo>
                      <a:pt x="176" y="26"/>
                    </a:lnTo>
                    <a:lnTo>
                      <a:pt x="177" y="26"/>
                    </a:lnTo>
                    <a:lnTo>
                      <a:pt x="179" y="27"/>
                    </a:lnTo>
                    <a:lnTo>
                      <a:pt x="180" y="27"/>
                    </a:lnTo>
                    <a:lnTo>
                      <a:pt x="182" y="27"/>
                    </a:lnTo>
                    <a:lnTo>
                      <a:pt x="183" y="28"/>
                    </a:lnTo>
                    <a:lnTo>
                      <a:pt x="185" y="28"/>
                    </a:lnTo>
                    <a:lnTo>
                      <a:pt x="186" y="28"/>
                    </a:lnTo>
                    <a:lnTo>
                      <a:pt x="188" y="29"/>
                    </a:lnTo>
                    <a:lnTo>
                      <a:pt x="189" y="29"/>
                    </a:lnTo>
                    <a:lnTo>
                      <a:pt x="191" y="29"/>
                    </a:lnTo>
                    <a:lnTo>
                      <a:pt x="192" y="29"/>
                    </a:lnTo>
                    <a:lnTo>
                      <a:pt x="194" y="30"/>
                    </a:lnTo>
                    <a:lnTo>
                      <a:pt x="195" y="30"/>
                    </a:lnTo>
                    <a:lnTo>
                      <a:pt x="197" y="30"/>
                    </a:lnTo>
                    <a:lnTo>
                      <a:pt x="198" y="31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3" y="31"/>
                    </a:lnTo>
                    <a:lnTo>
                      <a:pt x="204" y="32"/>
                    </a:lnTo>
                    <a:lnTo>
                      <a:pt x="206" y="32"/>
                    </a:lnTo>
                    <a:lnTo>
                      <a:pt x="207" y="32"/>
                    </a:lnTo>
                    <a:lnTo>
                      <a:pt x="209" y="33"/>
                    </a:lnTo>
                    <a:lnTo>
                      <a:pt x="211" y="33"/>
                    </a:lnTo>
                    <a:lnTo>
                      <a:pt x="212" y="34"/>
                    </a:lnTo>
                    <a:lnTo>
                      <a:pt x="213" y="34"/>
                    </a:lnTo>
                    <a:lnTo>
                      <a:pt x="215" y="35"/>
                    </a:lnTo>
                    <a:lnTo>
                      <a:pt x="217" y="35"/>
                    </a:lnTo>
                    <a:lnTo>
                      <a:pt x="218" y="35"/>
                    </a:lnTo>
                    <a:lnTo>
                      <a:pt x="220" y="36"/>
                    </a:lnTo>
                    <a:lnTo>
                      <a:pt x="221" y="36"/>
                    </a:lnTo>
                    <a:lnTo>
                      <a:pt x="223" y="37"/>
                    </a:lnTo>
                    <a:lnTo>
                      <a:pt x="224" y="37"/>
                    </a:lnTo>
                    <a:lnTo>
                      <a:pt x="226" y="37"/>
                    </a:lnTo>
                    <a:lnTo>
                      <a:pt x="227" y="38"/>
                    </a:lnTo>
                    <a:lnTo>
                      <a:pt x="229" y="38"/>
                    </a:lnTo>
                    <a:lnTo>
                      <a:pt x="230" y="38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5" y="39"/>
                    </a:lnTo>
                    <a:lnTo>
                      <a:pt x="236" y="39"/>
                    </a:lnTo>
                    <a:lnTo>
                      <a:pt x="238" y="39"/>
                    </a:lnTo>
                    <a:lnTo>
                      <a:pt x="240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4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9" y="37"/>
                    </a:lnTo>
                    <a:lnTo>
                      <a:pt x="250" y="36"/>
                    </a:lnTo>
                    <a:lnTo>
                      <a:pt x="252" y="36"/>
                    </a:lnTo>
                    <a:lnTo>
                      <a:pt x="253" y="35"/>
                    </a:lnTo>
                    <a:lnTo>
                      <a:pt x="255" y="34"/>
                    </a:lnTo>
                    <a:lnTo>
                      <a:pt x="256" y="34"/>
                    </a:lnTo>
                    <a:lnTo>
                      <a:pt x="258" y="33"/>
                    </a:lnTo>
                    <a:lnTo>
                      <a:pt x="259" y="32"/>
                    </a:lnTo>
                    <a:lnTo>
                      <a:pt x="261" y="31"/>
                    </a:lnTo>
                    <a:lnTo>
                      <a:pt x="262" y="30"/>
                    </a:lnTo>
                    <a:lnTo>
                      <a:pt x="264" y="30"/>
                    </a:lnTo>
                    <a:lnTo>
                      <a:pt x="265" y="29"/>
                    </a:lnTo>
                    <a:lnTo>
                      <a:pt x="267" y="28"/>
                    </a:lnTo>
                    <a:lnTo>
                      <a:pt x="268" y="28"/>
                    </a:lnTo>
                    <a:lnTo>
                      <a:pt x="270" y="27"/>
                    </a:lnTo>
                    <a:lnTo>
                      <a:pt x="271" y="27"/>
                    </a:lnTo>
                    <a:lnTo>
                      <a:pt x="273" y="27"/>
                    </a:lnTo>
                    <a:lnTo>
                      <a:pt x="274" y="27"/>
                    </a:lnTo>
                    <a:lnTo>
                      <a:pt x="276" y="26"/>
                    </a:lnTo>
                    <a:lnTo>
                      <a:pt x="278" y="26"/>
                    </a:lnTo>
                    <a:lnTo>
                      <a:pt x="279" y="27"/>
                    </a:lnTo>
                    <a:lnTo>
                      <a:pt x="280" y="27"/>
                    </a:lnTo>
                    <a:lnTo>
                      <a:pt x="282" y="27"/>
                    </a:lnTo>
                    <a:lnTo>
                      <a:pt x="284" y="28"/>
                    </a:lnTo>
                    <a:lnTo>
                      <a:pt x="285" y="28"/>
                    </a:lnTo>
                    <a:lnTo>
                      <a:pt x="286" y="29"/>
                    </a:lnTo>
                    <a:lnTo>
                      <a:pt x="288" y="29"/>
                    </a:lnTo>
                    <a:lnTo>
                      <a:pt x="290" y="30"/>
                    </a:lnTo>
                    <a:lnTo>
                      <a:pt x="291" y="31"/>
                    </a:lnTo>
                    <a:lnTo>
                      <a:pt x="293" y="31"/>
                    </a:lnTo>
                    <a:lnTo>
                      <a:pt x="294" y="32"/>
                    </a:lnTo>
                    <a:lnTo>
                      <a:pt x="296" y="33"/>
                    </a:lnTo>
                    <a:lnTo>
                      <a:pt x="297" y="34"/>
                    </a:lnTo>
                    <a:lnTo>
                      <a:pt x="299" y="35"/>
                    </a:lnTo>
                    <a:lnTo>
                      <a:pt x="300" y="36"/>
                    </a:lnTo>
                    <a:lnTo>
                      <a:pt x="302" y="36"/>
                    </a:lnTo>
                    <a:lnTo>
                      <a:pt x="303" y="37"/>
                    </a:lnTo>
                    <a:lnTo>
                      <a:pt x="305" y="38"/>
                    </a:lnTo>
                    <a:lnTo>
                      <a:pt x="307" y="38"/>
                    </a:lnTo>
                    <a:lnTo>
                      <a:pt x="308" y="38"/>
                    </a:lnTo>
                    <a:lnTo>
                      <a:pt x="309" y="39"/>
                    </a:lnTo>
                    <a:lnTo>
                      <a:pt x="311" y="39"/>
                    </a:lnTo>
                    <a:lnTo>
                      <a:pt x="313" y="39"/>
                    </a:lnTo>
                    <a:lnTo>
                      <a:pt x="314" y="39"/>
                    </a:lnTo>
                    <a:lnTo>
                      <a:pt x="315" y="39"/>
                    </a:lnTo>
                    <a:lnTo>
                      <a:pt x="317" y="38"/>
                    </a:lnTo>
                    <a:lnTo>
                      <a:pt x="319" y="38"/>
                    </a:lnTo>
                    <a:lnTo>
                      <a:pt x="320" y="37"/>
                    </a:lnTo>
                    <a:lnTo>
                      <a:pt x="322" y="37"/>
                    </a:lnTo>
                    <a:lnTo>
                      <a:pt x="323" y="36"/>
                    </a:lnTo>
                    <a:lnTo>
                      <a:pt x="325" y="35"/>
                    </a:lnTo>
                    <a:lnTo>
                      <a:pt x="326" y="35"/>
                    </a:lnTo>
                    <a:lnTo>
                      <a:pt x="328" y="34"/>
                    </a:lnTo>
                    <a:lnTo>
                      <a:pt x="329" y="33"/>
                    </a:lnTo>
                    <a:lnTo>
                      <a:pt x="331" y="32"/>
                    </a:lnTo>
                    <a:lnTo>
                      <a:pt x="332" y="31"/>
                    </a:lnTo>
                    <a:lnTo>
                      <a:pt x="334" y="30"/>
                    </a:lnTo>
                    <a:lnTo>
                      <a:pt x="335" y="29"/>
                    </a:lnTo>
                    <a:lnTo>
                      <a:pt x="337" y="29"/>
                    </a:lnTo>
                    <a:lnTo>
                      <a:pt x="338" y="28"/>
                    </a:lnTo>
                    <a:lnTo>
                      <a:pt x="340" y="27"/>
                    </a:lnTo>
                    <a:lnTo>
                      <a:pt x="341" y="27"/>
                    </a:lnTo>
                    <a:lnTo>
                      <a:pt x="343" y="26"/>
                    </a:lnTo>
                    <a:lnTo>
                      <a:pt x="344" y="25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9" y="25"/>
                    </a:lnTo>
                    <a:lnTo>
                      <a:pt x="351" y="25"/>
                    </a:lnTo>
                    <a:lnTo>
                      <a:pt x="352" y="25"/>
                    </a:lnTo>
                    <a:lnTo>
                      <a:pt x="353" y="25"/>
                    </a:lnTo>
                    <a:lnTo>
                      <a:pt x="355" y="25"/>
                    </a:lnTo>
                    <a:lnTo>
                      <a:pt x="357" y="25"/>
                    </a:lnTo>
                    <a:lnTo>
                      <a:pt x="358" y="25"/>
                    </a:lnTo>
                    <a:lnTo>
                      <a:pt x="359" y="25"/>
                    </a:lnTo>
                    <a:lnTo>
                      <a:pt x="361" y="26"/>
                    </a:lnTo>
                    <a:lnTo>
                      <a:pt x="363" y="26"/>
                    </a:lnTo>
                    <a:lnTo>
                      <a:pt x="364" y="27"/>
                    </a:lnTo>
                    <a:lnTo>
                      <a:pt x="366" y="27"/>
                    </a:lnTo>
                    <a:lnTo>
                      <a:pt x="367" y="27"/>
                    </a:lnTo>
                    <a:lnTo>
                      <a:pt x="369" y="27"/>
                    </a:lnTo>
                    <a:lnTo>
                      <a:pt x="370" y="27"/>
                    </a:lnTo>
                    <a:lnTo>
                      <a:pt x="372" y="27"/>
                    </a:lnTo>
                    <a:lnTo>
                      <a:pt x="373" y="27"/>
                    </a:lnTo>
                    <a:lnTo>
                      <a:pt x="375" y="27"/>
                    </a:lnTo>
                    <a:lnTo>
                      <a:pt x="376" y="27"/>
                    </a:lnTo>
                    <a:lnTo>
                      <a:pt x="378" y="27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6"/>
                    </a:lnTo>
                    <a:lnTo>
                      <a:pt x="384" y="25"/>
                    </a:lnTo>
                    <a:lnTo>
                      <a:pt x="386" y="25"/>
                    </a:lnTo>
                    <a:lnTo>
                      <a:pt x="387" y="24"/>
                    </a:lnTo>
                    <a:lnTo>
                      <a:pt x="388" y="24"/>
                    </a:lnTo>
                    <a:lnTo>
                      <a:pt x="390" y="23"/>
                    </a:lnTo>
                    <a:lnTo>
                      <a:pt x="392" y="22"/>
                    </a:lnTo>
                    <a:lnTo>
                      <a:pt x="393" y="21"/>
                    </a:lnTo>
                    <a:lnTo>
                      <a:pt x="395" y="21"/>
                    </a:lnTo>
                    <a:lnTo>
                      <a:pt x="396" y="20"/>
                    </a:lnTo>
                    <a:lnTo>
                      <a:pt x="398" y="19"/>
                    </a:lnTo>
                    <a:lnTo>
                      <a:pt x="399" y="18"/>
                    </a:lnTo>
                    <a:lnTo>
                      <a:pt x="401" y="18"/>
                    </a:lnTo>
                    <a:lnTo>
                      <a:pt x="402" y="17"/>
                    </a:lnTo>
                    <a:lnTo>
                      <a:pt x="404" y="16"/>
                    </a:lnTo>
                    <a:lnTo>
                      <a:pt x="405" y="16"/>
                    </a:lnTo>
                    <a:lnTo>
                      <a:pt x="407" y="16"/>
                    </a:lnTo>
                    <a:lnTo>
                      <a:pt x="408" y="15"/>
                    </a:lnTo>
                    <a:lnTo>
                      <a:pt x="410" y="15"/>
                    </a:lnTo>
                    <a:lnTo>
                      <a:pt x="411" y="15"/>
                    </a:lnTo>
                    <a:lnTo>
                      <a:pt x="413" y="15"/>
                    </a:lnTo>
                    <a:lnTo>
                      <a:pt x="414" y="14"/>
                    </a:lnTo>
                    <a:lnTo>
                      <a:pt x="416" y="14"/>
                    </a:lnTo>
                    <a:lnTo>
                      <a:pt x="417" y="15"/>
                    </a:lnTo>
                    <a:lnTo>
                      <a:pt x="419" y="15"/>
                    </a:lnTo>
                    <a:lnTo>
                      <a:pt x="420" y="15"/>
                    </a:lnTo>
                    <a:lnTo>
                      <a:pt x="422" y="15"/>
                    </a:lnTo>
                    <a:lnTo>
                      <a:pt x="424" y="16"/>
                    </a:lnTo>
                    <a:lnTo>
                      <a:pt x="425" y="16"/>
                    </a:lnTo>
                    <a:lnTo>
                      <a:pt x="426" y="16"/>
                    </a:lnTo>
                    <a:lnTo>
                      <a:pt x="428" y="17"/>
                    </a:lnTo>
                    <a:lnTo>
                      <a:pt x="430" y="17"/>
                    </a:lnTo>
                    <a:lnTo>
                      <a:pt x="431" y="18"/>
                    </a:lnTo>
                    <a:lnTo>
                      <a:pt x="433" y="18"/>
                    </a:lnTo>
                    <a:lnTo>
                      <a:pt x="434" y="19"/>
                    </a:lnTo>
                    <a:lnTo>
                      <a:pt x="436" y="19"/>
                    </a:lnTo>
                    <a:lnTo>
                      <a:pt x="437" y="19"/>
                    </a:lnTo>
                    <a:lnTo>
                      <a:pt x="439" y="20"/>
                    </a:lnTo>
                    <a:lnTo>
                      <a:pt x="440" y="21"/>
                    </a:lnTo>
                    <a:lnTo>
                      <a:pt x="442" y="21"/>
                    </a:lnTo>
                    <a:lnTo>
                      <a:pt x="443" y="21"/>
                    </a:lnTo>
                    <a:lnTo>
                      <a:pt x="445" y="22"/>
                    </a:lnTo>
                    <a:lnTo>
                      <a:pt x="446" y="22"/>
                    </a:lnTo>
                    <a:lnTo>
                      <a:pt x="448" y="22"/>
                    </a:lnTo>
                    <a:lnTo>
                      <a:pt x="449" y="22"/>
                    </a:lnTo>
                    <a:lnTo>
                      <a:pt x="451" y="23"/>
                    </a:lnTo>
                    <a:lnTo>
                      <a:pt x="453" y="23"/>
                    </a:lnTo>
                    <a:lnTo>
                      <a:pt x="454" y="23"/>
                    </a:lnTo>
                    <a:lnTo>
                      <a:pt x="455" y="23"/>
                    </a:lnTo>
                    <a:lnTo>
                      <a:pt x="457" y="23"/>
                    </a:lnTo>
                    <a:lnTo>
                      <a:pt x="459" y="23"/>
                    </a:lnTo>
                    <a:lnTo>
                      <a:pt x="460" y="23"/>
                    </a:lnTo>
                    <a:lnTo>
                      <a:pt x="461" y="23"/>
                    </a:lnTo>
                    <a:lnTo>
                      <a:pt x="463" y="23"/>
                    </a:lnTo>
                    <a:lnTo>
                      <a:pt x="465" y="23"/>
                    </a:lnTo>
                    <a:lnTo>
                      <a:pt x="466" y="23"/>
                    </a:lnTo>
                    <a:lnTo>
                      <a:pt x="468" y="23"/>
                    </a:lnTo>
                    <a:lnTo>
                      <a:pt x="469" y="23"/>
                    </a:lnTo>
                    <a:lnTo>
                      <a:pt x="470" y="23"/>
                    </a:lnTo>
                    <a:lnTo>
                      <a:pt x="472" y="23"/>
                    </a:lnTo>
                    <a:lnTo>
                      <a:pt x="474" y="23"/>
                    </a:lnTo>
                    <a:lnTo>
                      <a:pt x="475" y="23"/>
                    </a:lnTo>
                    <a:lnTo>
                      <a:pt x="477" y="23"/>
                    </a:lnTo>
                    <a:lnTo>
                      <a:pt x="478" y="23"/>
                    </a:lnTo>
                    <a:lnTo>
                      <a:pt x="480" y="23"/>
                    </a:lnTo>
                    <a:lnTo>
                      <a:pt x="481" y="23"/>
                    </a:lnTo>
                    <a:lnTo>
                      <a:pt x="483" y="23"/>
                    </a:lnTo>
                    <a:lnTo>
                      <a:pt x="484" y="23"/>
                    </a:lnTo>
                    <a:lnTo>
                      <a:pt x="486" y="23"/>
                    </a:lnTo>
                    <a:lnTo>
                      <a:pt x="487" y="23"/>
                    </a:lnTo>
                    <a:lnTo>
                      <a:pt x="489" y="23"/>
                    </a:lnTo>
                    <a:lnTo>
                      <a:pt x="490" y="23"/>
                    </a:lnTo>
                    <a:lnTo>
                      <a:pt x="492" y="23"/>
                    </a:lnTo>
                    <a:lnTo>
                      <a:pt x="493" y="23"/>
                    </a:lnTo>
                    <a:lnTo>
                      <a:pt x="495" y="23"/>
                    </a:lnTo>
                    <a:lnTo>
                      <a:pt x="497" y="23"/>
                    </a:lnTo>
                    <a:lnTo>
                      <a:pt x="498" y="23"/>
                    </a:lnTo>
                    <a:lnTo>
                      <a:pt x="499" y="22"/>
                    </a:lnTo>
                    <a:lnTo>
                      <a:pt x="501" y="22"/>
                    </a:lnTo>
                    <a:lnTo>
                      <a:pt x="503" y="22"/>
                    </a:lnTo>
                    <a:lnTo>
                      <a:pt x="504" y="22"/>
                    </a:lnTo>
                    <a:lnTo>
                      <a:pt x="506" y="22"/>
                    </a:lnTo>
                    <a:lnTo>
                      <a:pt x="507" y="22"/>
                    </a:lnTo>
                    <a:lnTo>
                      <a:pt x="509" y="22"/>
                    </a:lnTo>
                    <a:lnTo>
                      <a:pt x="510" y="22"/>
                    </a:lnTo>
                    <a:lnTo>
                      <a:pt x="512" y="22"/>
                    </a:lnTo>
                    <a:lnTo>
                      <a:pt x="513" y="22"/>
                    </a:lnTo>
                    <a:lnTo>
                      <a:pt x="515" y="21"/>
                    </a:lnTo>
                    <a:lnTo>
                      <a:pt x="516" y="21"/>
                    </a:lnTo>
                    <a:lnTo>
                      <a:pt x="518" y="21"/>
                    </a:lnTo>
                    <a:lnTo>
                      <a:pt x="519" y="21"/>
                    </a:lnTo>
                    <a:lnTo>
                      <a:pt x="521" y="21"/>
                    </a:lnTo>
                    <a:lnTo>
                      <a:pt x="522" y="21"/>
                    </a:lnTo>
                    <a:lnTo>
                      <a:pt x="524" y="21"/>
                    </a:lnTo>
                    <a:lnTo>
                      <a:pt x="526" y="21"/>
                    </a:lnTo>
                    <a:lnTo>
                      <a:pt x="527" y="21"/>
                    </a:lnTo>
                    <a:lnTo>
                      <a:pt x="528" y="21"/>
                    </a:lnTo>
                    <a:lnTo>
                      <a:pt x="530" y="21"/>
                    </a:lnTo>
                    <a:lnTo>
                      <a:pt x="532" y="21"/>
                    </a:lnTo>
                    <a:lnTo>
                      <a:pt x="533" y="21"/>
                    </a:lnTo>
                    <a:lnTo>
                      <a:pt x="535" y="21"/>
                    </a:lnTo>
                    <a:lnTo>
                      <a:pt x="536" y="21"/>
                    </a:lnTo>
                    <a:lnTo>
                      <a:pt x="537" y="21"/>
                    </a:lnTo>
                    <a:lnTo>
                      <a:pt x="539" y="21"/>
                    </a:lnTo>
                    <a:lnTo>
                      <a:pt x="541" y="21"/>
                    </a:lnTo>
                    <a:lnTo>
                      <a:pt x="542" y="21"/>
                    </a:lnTo>
                    <a:lnTo>
                      <a:pt x="543" y="21"/>
                    </a:lnTo>
                    <a:lnTo>
                      <a:pt x="545" y="21"/>
                    </a:lnTo>
                    <a:lnTo>
                      <a:pt x="547" y="21"/>
                    </a:lnTo>
                    <a:lnTo>
                      <a:pt x="548" y="21"/>
                    </a:lnTo>
                    <a:lnTo>
                      <a:pt x="550" y="21"/>
                    </a:lnTo>
                    <a:lnTo>
                      <a:pt x="551" y="21"/>
                    </a:lnTo>
                    <a:lnTo>
                      <a:pt x="553" y="21"/>
                    </a:lnTo>
                    <a:lnTo>
                      <a:pt x="554" y="21"/>
                    </a:lnTo>
                    <a:lnTo>
                      <a:pt x="556" y="21"/>
                    </a:lnTo>
                    <a:lnTo>
                      <a:pt x="557" y="21"/>
                    </a:lnTo>
                    <a:lnTo>
                      <a:pt x="559" y="21"/>
                    </a:lnTo>
                    <a:lnTo>
                      <a:pt x="560" y="21"/>
                    </a:lnTo>
                    <a:lnTo>
                      <a:pt x="562" y="22"/>
                    </a:lnTo>
                    <a:lnTo>
                      <a:pt x="564" y="22"/>
                    </a:lnTo>
                    <a:lnTo>
                      <a:pt x="565" y="22"/>
                    </a:lnTo>
                    <a:lnTo>
                      <a:pt x="566" y="22"/>
                    </a:lnTo>
                    <a:lnTo>
                      <a:pt x="568" y="23"/>
                    </a:lnTo>
                    <a:lnTo>
                      <a:pt x="570" y="23"/>
                    </a:lnTo>
                    <a:lnTo>
                      <a:pt x="571" y="23"/>
                    </a:lnTo>
                    <a:lnTo>
                      <a:pt x="572" y="23"/>
                    </a:lnTo>
                    <a:lnTo>
                      <a:pt x="574" y="24"/>
                    </a:lnTo>
                    <a:lnTo>
                      <a:pt x="576" y="24"/>
                    </a:lnTo>
                    <a:lnTo>
                      <a:pt x="577" y="24"/>
                    </a:lnTo>
                    <a:lnTo>
                      <a:pt x="579" y="25"/>
                    </a:lnTo>
                    <a:lnTo>
                      <a:pt x="580" y="25"/>
                    </a:lnTo>
                    <a:lnTo>
                      <a:pt x="582" y="25"/>
                    </a:lnTo>
                    <a:lnTo>
                      <a:pt x="583" y="26"/>
                    </a:lnTo>
                    <a:lnTo>
                      <a:pt x="585" y="26"/>
                    </a:lnTo>
                    <a:lnTo>
                      <a:pt x="586" y="26"/>
                    </a:lnTo>
                    <a:lnTo>
                      <a:pt x="588" y="27"/>
                    </a:lnTo>
                    <a:lnTo>
                      <a:pt x="589" y="27"/>
                    </a:lnTo>
                    <a:lnTo>
                      <a:pt x="591" y="27"/>
                    </a:lnTo>
                    <a:lnTo>
                      <a:pt x="592" y="27"/>
                    </a:lnTo>
                    <a:lnTo>
                      <a:pt x="594" y="27"/>
                    </a:lnTo>
                    <a:lnTo>
                      <a:pt x="595" y="27"/>
                    </a:lnTo>
                    <a:lnTo>
                      <a:pt x="597" y="28"/>
                    </a:lnTo>
                    <a:lnTo>
                      <a:pt x="599" y="28"/>
                    </a:lnTo>
                    <a:lnTo>
                      <a:pt x="600" y="28"/>
                    </a:lnTo>
                    <a:lnTo>
                      <a:pt x="601" y="27"/>
                    </a:lnTo>
                    <a:lnTo>
                      <a:pt x="603" y="27"/>
                    </a:lnTo>
                    <a:lnTo>
                      <a:pt x="604" y="27"/>
                    </a:lnTo>
                    <a:lnTo>
                      <a:pt x="606" y="27"/>
                    </a:lnTo>
                    <a:lnTo>
                      <a:pt x="608" y="27"/>
                    </a:lnTo>
                    <a:lnTo>
                      <a:pt x="609" y="27"/>
                    </a:lnTo>
                    <a:lnTo>
                      <a:pt x="610" y="26"/>
                    </a:lnTo>
                    <a:lnTo>
                      <a:pt x="612" y="26"/>
                    </a:lnTo>
                    <a:lnTo>
                      <a:pt x="614" y="25"/>
                    </a:lnTo>
                    <a:lnTo>
                      <a:pt x="615" y="25"/>
                    </a:lnTo>
                    <a:lnTo>
                      <a:pt x="616" y="25"/>
                    </a:lnTo>
                    <a:lnTo>
                      <a:pt x="618" y="24"/>
                    </a:lnTo>
                    <a:lnTo>
                      <a:pt x="620" y="24"/>
                    </a:lnTo>
                    <a:lnTo>
                      <a:pt x="621" y="24"/>
                    </a:lnTo>
                    <a:lnTo>
                      <a:pt x="623" y="23"/>
                    </a:lnTo>
                    <a:lnTo>
                      <a:pt x="624" y="23"/>
                    </a:lnTo>
                    <a:lnTo>
                      <a:pt x="626" y="23"/>
                    </a:lnTo>
                    <a:lnTo>
                      <a:pt x="627" y="22"/>
                    </a:lnTo>
                    <a:lnTo>
                      <a:pt x="629" y="22"/>
                    </a:lnTo>
                    <a:lnTo>
                      <a:pt x="630" y="22"/>
                    </a:lnTo>
                    <a:lnTo>
                      <a:pt x="632" y="22"/>
                    </a:lnTo>
                    <a:lnTo>
                      <a:pt x="633" y="22"/>
                    </a:lnTo>
                    <a:lnTo>
                      <a:pt x="635" y="22"/>
                    </a:lnTo>
                    <a:lnTo>
                      <a:pt x="637" y="22"/>
                    </a:lnTo>
                    <a:lnTo>
                      <a:pt x="638" y="22"/>
                    </a:lnTo>
                    <a:lnTo>
                      <a:pt x="639" y="22"/>
                    </a:lnTo>
                    <a:lnTo>
                      <a:pt x="641" y="22"/>
                    </a:lnTo>
                    <a:lnTo>
                      <a:pt x="643" y="22"/>
                    </a:lnTo>
                    <a:lnTo>
                      <a:pt x="644" y="23"/>
                    </a:lnTo>
                    <a:lnTo>
                      <a:pt x="645" y="23"/>
                    </a:lnTo>
                    <a:lnTo>
                      <a:pt x="647" y="23"/>
                    </a:lnTo>
                    <a:lnTo>
                      <a:pt x="649" y="24"/>
                    </a:lnTo>
                    <a:lnTo>
                      <a:pt x="650" y="24"/>
                    </a:lnTo>
                    <a:lnTo>
                      <a:pt x="652" y="25"/>
                    </a:lnTo>
                    <a:lnTo>
                      <a:pt x="653" y="25"/>
                    </a:lnTo>
                    <a:lnTo>
                      <a:pt x="655" y="26"/>
                    </a:lnTo>
                    <a:lnTo>
                      <a:pt x="656" y="26"/>
                    </a:lnTo>
                    <a:lnTo>
                      <a:pt x="658" y="27"/>
                    </a:lnTo>
                    <a:lnTo>
                      <a:pt x="659" y="27"/>
                    </a:lnTo>
                    <a:lnTo>
                      <a:pt x="661" y="28"/>
                    </a:lnTo>
                    <a:lnTo>
                      <a:pt x="662" y="28"/>
                    </a:lnTo>
                    <a:lnTo>
                      <a:pt x="664" y="29"/>
                    </a:lnTo>
                    <a:lnTo>
                      <a:pt x="666" y="29"/>
                    </a:lnTo>
                    <a:lnTo>
                      <a:pt x="667" y="29"/>
                    </a:lnTo>
                    <a:lnTo>
                      <a:pt x="668" y="30"/>
                    </a:lnTo>
                    <a:lnTo>
                      <a:pt x="670" y="30"/>
                    </a:lnTo>
                    <a:lnTo>
                      <a:pt x="671" y="30"/>
                    </a:lnTo>
                    <a:lnTo>
                      <a:pt x="673" y="30"/>
                    </a:lnTo>
                    <a:lnTo>
                      <a:pt x="674" y="30"/>
                    </a:lnTo>
                    <a:lnTo>
                      <a:pt x="676" y="30"/>
                    </a:lnTo>
                    <a:lnTo>
                      <a:pt x="677" y="30"/>
                    </a:lnTo>
                    <a:lnTo>
                      <a:pt x="679" y="30"/>
                    </a:lnTo>
                    <a:lnTo>
                      <a:pt x="681" y="30"/>
                    </a:lnTo>
                    <a:lnTo>
                      <a:pt x="682" y="30"/>
                    </a:lnTo>
                    <a:lnTo>
                      <a:pt x="683" y="30"/>
                    </a:lnTo>
                    <a:lnTo>
                      <a:pt x="685" y="29"/>
                    </a:lnTo>
                    <a:lnTo>
                      <a:pt x="687" y="29"/>
                    </a:lnTo>
                    <a:lnTo>
                      <a:pt x="688" y="29"/>
                    </a:lnTo>
                    <a:lnTo>
                      <a:pt x="690" y="28"/>
                    </a:lnTo>
                    <a:lnTo>
                      <a:pt x="691" y="28"/>
                    </a:lnTo>
                    <a:lnTo>
                      <a:pt x="693" y="27"/>
                    </a:lnTo>
                    <a:lnTo>
                      <a:pt x="694" y="27"/>
                    </a:lnTo>
                    <a:lnTo>
                      <a:pt x="696" y="26"/>
                    </a:lnTo>
                    <a:lnTo>
                      <a:pt x="697" y="25"/>
                    </a:lnTo>
                    <a:lnTo>
                      <a:pt x="699" y="25"/>
                    </a:lnTo>
                    <a:lnTo>
                      <a:pt x="700" y="24"/>
                    </a:lnTo>
                    <a:lnTo>
                      <a:pt x="702" y="24"/>
                    </a:lnTo>
                    <a:lnTo>
                      <a:pt x="703" y="23"/>
                    </a:lnTo>
                    <a:lnTo>
                      <a:pt x="705" y="23"/>
                    </a:lnTo>
                    <a:lnTo>
                      <a:pt x="706" y="22"/>
                    </a:lnTo>
                    <a:lnTo>
                      <a:pt x="708" y="22"/>
                    </a:lnTo>
                    <a:lnTo>
                      <a:pt x="710" y="21"/>
                    </a:lnTo>
                    <a:lnTo>
                      <a:pt x="711" y="21"/>
                    </a:lnTo>
                    <a:lnTo>
                      <a:pt x="712" y="21"/>
                    </a:lnTo>
                    <a:lnTo>
                      <a:pt x="714" y="20"/>
                    </a:lnTo>
                    <a:lnTo>
                      <a:pt x="716" y="20"/>
                    </a:lnTo>
                    <a:lnTo>
                      <a:pt x="717" y="19"/>
                    </a:lnTo>
                    <a:lnTo>
                      <a:pt x="718" y="19"/>
                    </a:lnTo>
                    <a:lnTo>
                      <a:pt x="720" y="19"/>
                    </a:lnTo>
                    <a:lnTo>
                      <a:pt x="722" y="19"/>
                    </a:lnTo>
                    <a:lnTo>
                      <a:pt x="723" y="19"/>
                    </a:lnTo>
                    <a:lnTo>
                      <a:pt x="725" y="19"/>
                    </a:lnTo>
                    <a:lnTo>
                      <a:pt x="726" y="19"/>
                    </a:lnTo>
                    <a:lnTo>
                      <a:pt x="728" y="19"/>
                    </a:lnTo>
                    <a:lnTo>
                      <a:pt x="729" y="19"/>
                    </a:lnTo>
                    <a:lnTo>
                      <a:pt x="731" y="19"/>
                    </a:lnTo>
                    <a:lnTo>
                      <a:pt x="732" y="20"/>
                    </a:lnTo>
                    <a:lnTo>
                      <a:pt x="734" y="20"/>
                    </a:lnTo>
                    <a:lnTo>
                      <a:pt x="735" y="20"/>
                    </a:lnTo>
                    <a:lnTo>
                      <a:pt x="737" y="21"/>
                    </a:lnTo>
                    <a:lnTo>
                      <a:pt x="738" y="21"/>
                    </a:lnTo>
                    <a:lnTo>
                      <a:pt x="740" y="21"/>
                    </a:lnTo>
                    <a:lnTo>
                      <a:pt x="741" y="21"/>
                    </a:lnTo>
                    <a:lnTo>
                      <a:pt x="743" y="22"/>
                    </a:lnTo>
                    <a:lnTo>
                      <a:pt x="744" y="22"/>
                    </a:lnTo>
                    <a:lnTo>
                      <a:pt x="746" y="22"/>
                    </a:lnTo>
                    <a:lnTo>
                      <a:pt x="747" y="22"/>
                    </a:lnTo>
                    <a:lnTo>
                      <a:pt x="749" y="23"/>
                    </a:lnTo>
                    <a:lnTo>
                      <a:pt x="750" y="23"/>
                    </a:lnTo>
                    <a:lnTo>
                      <a:pt x="752" y="23"/>
                    </a:lnTo>
                    <a:lnTo>
                      <a:pt x="754" y="23"/>
                    </a:lnTo>
                    <a:lnTo>
                      <a:pt x="755" y="23"/>
                    </a:lnTo>
                    <a:lnTo>
                      <a:pt x="756" y="24"/>
                    </a:lnTo>
                    <a:lnTo>
                      <a:pt x="758" y="24"/>
                    </a:lnTo>
                    <a:lnTo>
                      <a:pt x="760" y="24"/>
                    </a:lnTo>
                    <a:lnTo>
                      <a:pt x="761" y="24"/>
                    </a:lnTo>
                    <a:lnTo>
                      <a:pt x="763" y="24"/>
                    </a:lnTo>
                    <a:lnTo>
                      <a:pt x="764" y="24"/>
                    </a:lnTo>
                    <a:lnTo>
                      <a:pt x="766" y="24"/>
                    </a:lnTo>
                    <a:lnTo>
                      <a:pt x="767" y="24"/>
                    </a:lnTo>
                    <a:lnTo>
                      <a:pt x="769" y="24"/>
                    </a:lnTo>
                    <a:lnTo>
                      <a:pt x="770" y="24"/>
                    </a:lnTo>
                    <a:lnTo>
                      <a:pt x="772" y="24"/>
                    </a:lnTo>
                    <a:lnTo>
                      <a:pt x="773" y="24"/>
                    </a:lnTo>
                    <a:lnTo>
                      <a:pt x="775" y="24"/>
                    </a:lnTo>
                    <a:lnTo>
                      <a:pt x="776" y="24"/>
                    </a:lnTo>
                    <a:lnTo>
                      <a:pt x="778" y="24"/>
                    </a:lnTo>
                    <a:lnTo>
                      <a:pt x="779" y="24"/>
                    </a:lnTo>
                    <a:lnTo>
                      <a:pt x="781" y="24"/>
                    </a:lnTo>
                    <a:lnTo>
                      <a:pt x="783" y="24"/>
                    </a:lnTo>
                    <a:lnTo>
                      <a:pt x="784" y="24"/>
                    </a:lnTo>
                    <a:lnTo>
                      <a:pt x="785" y="24"/>
                    </a:lnTo>
                    <a:lnTo>
                      <a:pt x="787" y="24"/>
                    </a:lnTo>
                    <a:lnTo>
                      <a:pt x="789" y="24"/>
                    </a:lnTo>
                    <a:lnTo>
                      <a:pt x="790" y="24"/>
                    </a:lnTo>
                    <a:lnTo>
                      <a:pt x="792" y="24"/>
                    </a:lnTo>
                    <a:lnTo>
                      <a:pt x="793" y="23"/>
                    </a:lnTo>
                    <a:lnTo>
                      <a:pt x="795" y="23"/>
                    </a:lnTo>
                    <a:lnTo>
                      <a:pt x="796" y="23"/>
                    </a:lnTo>
                    <a:lnTo>
                      <a:pt x="798" y="23"/>
                    </a:lnTo>
                    <a:lnTo>
                      <a:pt x="799" y="23"/>
                    </a:lnTo>
                    <a:lnTo>
                      <a:pt x="801" y="22"/>
                    </a:lnTo>
                    <a:lnTo>
                      <a:pt x="802" y="22"/>
                    </a:lnTo>
                    <a:lnTo>
                      <a:pt x="804" y="22"/>
                    </a:lnTo>
                    <a:lnTo>
                      <a:pt x="805" y="22"/>
                    </a:lnTo>
                    <a:lnTo>
                      <a:pt x="807" y="22"/>
                    </a:lnTo>
                    <a:lnTo>
                      <a:pt x="808" y="21"/>
                    </a:lnTo>
                    <a:lnTo>
                      <a:pt x="810" y="21"/>
                    </a:lnTo>
                    <a:lnTo>
                      <a:pt x="811" y="21"/>
                    </a:lnTo>
                    <a:lnTo>
                      <a:pt x="813" y="21"/>
                    </a:lnTo>
                    <a:lnTo>
                      <a:pt x="814" y="21"/>
                    </a:lnTo>
                    <a:lnTo>
                      <a:pt x="816" y="21"/>
                    </a:lnTo>
                    <a:lnTo>
                      <a:pt x="817" y="21"/>
                    </a:lnTo>
                    <a:lnTo>
                      <a:pt x="819" y="21"/>
                    </a:lnTo>
                    <a:lnTo>
                      <a:pt x="820" y="21"/>
                    </a:lnTo>
                    <a:lnTo>
                      <a:pt x="822" y="21"/>
                    </a:lnTo>
                    <a:lnTo>
                      <a:pt x="823" y="22"/>
                    </a:lnTo>
                    <a:lnTo>
                      <a:pt x="825" y="22"/>
                    </a:lnTo>
                    <a:lnTo>
                      <a:pt x="827" y="22"/>
                    </a:lnTo>
                    <a:lnTo>
                      <a:pt x="828" y="23"/>
                    </a:lnTo>
                    <a:lnTo>
                      <a:pt x="829" y="23"/>
                    </a:lnTo>
                    <a:lnTo>
                      <a:pt x="831" y="24"/>
                    </a:lnTo>
                    <a:lnTo>
                      <a:pt x="833" y="25"/>
                    </a:lnTo>
                    <a:lnTo>
                      <a:pt x="834" y="25"/>
                    </a:lnTo>
                    <a:lnTo>
                      <a:pt x="836" y="27"/>
                    </a:lnTo>
                    <a:lnTo>
                      <a:pt x="837" y="27"/>
                    </a:lnTo>
                    <a:lnTo>
                      <a:pt x="839" y="28"/>
                    </a:lnTo>
                    <a:lnTo>
                      <a:pt x="840" y="29"/>
                    </a:lnTo>
                    <a:lnTo>
                      <a:pt x="842" y="30"/>
                    </a:lnTo>
                    <a:lnTo>
                      <a:pt x="843" y="31"/>
                    </a:lnTo>
                    <a:lnTo>
                      <a:pt x="845" y="32"/>
                    </a:lnTo>
                    <a:lnTo>
                      <a:pt x="846" y="33"/>
                    </a:lnTo>
                    <a:lnTo>
                      <a:pt x="848" y="34"/>
                    </a:lnTo>
                    <a:lnTo>
                      <a:pt x="849" y="34"/>
                    </a:lnTo>
                    <a:lnTo>
                      <a:pt x="851" y="35"/>
                    </a:lnTo>
                    <a:lnTo>
                      <a:pt x="852" y="36"/>
                    </a:lnTo>
                    <a:lnTo>
                      <a:pt x="854" y="36"/>
                    </a:lnTo>
                    <a:lnTo>
                      <a:pt x="856" y="37"/>
                    </a:lnTo>
                    <a:lnTo>
                      <a:pt x="857" y="37"/>
                    </a:lnTo>
                    <a:lnTo>
                      <a:pt x="858" y="37"/>
                    </a:lnTo>
                    <a:lnTo>
                      <a:pt x="860" y="37"/>
                    </a:lnTo>
                    <a:lnTo>
                      <a:pt x="862" y="37"/>
                    </a:lnTo>
                    <a:lnTo>
                      <a:pt x="863" y="37"/>
                    </a:lnTo>
                    <a:lnTo>
                      <a:pt x="865" y="37"/>
                    </a:lnTo>
                    <a:lnTo>
                      <a:pt x="866" y="36"/>
                    </a:lnTo>
                    <a:lnTo>
                      <a:pt x="868" y="35"/>
                    </a:lnTo>
                    <a:lnTo>
                      <a:pt x="869" y="35"/>
                    </a:lnTo>
                    <a:lnTo>
                      <a:pt x="871" y="34"/>
                    </a:lnTo>
                    <a:lnTo>
                      <a:pt x="872" y="33"/>
                    </a:lnTo>
                    <a:lnTo>
                      <a:pt x="874" y="32"/>
                    </a:lnTo>
                    <a:lnTo>
                      <a:pt x="875" y="30"/>
                    </a:lnTo>
                    <a:lnTo>
                      <a:pt x="877" y="29"/>
                    </a:lnTo>
                    <a:lnTo>
                      <a:pt x="878" y="28"/>
                    </a:lnTo>
                    <a:lnTo>
                      <a:pt x="880" y="26"/>
                    </a:lnTo>
                    <a:lnTo>
                      <a:pt x="881" y="25"/>
                    </a:lnTo>
                    <a:lnTo>
                      <a:pt x="883" y="23"/>
                    </a:lnTo>
                    <a:lnTo>
                      <a:pt x="884" y="22"/>
                    </a:lnTo>
                    <a:lnTo>
                      <a:pt x="886" y="20"/>
                    </a:lnTo>
                    <a:lnTo>
                      <a:pt x="887" y="19"/>
                    </a:lnTo>
                    <a:lnTo>
                      <a:pt x="889" y="17"/>
                    </a:lnTo>
                    <a:lnTo>
                      <a:pt x="890" y="16"/>
                    </a:lnTo>
                    <a:lnTo>
                      <a:pt x="892" y="15"/>
                    </a:lnTo>
                    <a:lnTo>
                      <a:pt x="894" y="13"/>
                    </a:lnTo>
                    <a:lnTo>
                      <a:pt x="895" y="12"/>
                    </a:lnTo>
                    <a:lnTo>
                      <a:pt x="896" y="11"/>
                    </a:lnTo>
                    <a:lnTo>
                      <a:pt x="898" y="10"/>
                    </a:lnTo>
                    <a:lnTo>
                      <a:pt x="900" y="9"/>
                    </a:lnTo>
                    <a:lnTo>
                      <a:pt x="901" y="8"/>
                    </a:lnTo>
                    <a:lnTo>
                      <a:pt x="902" y="7"/>
                    </a:lnTo>
                    <a:lnTo>
                      <a:pt x="904" y="6"/>
                    </a:lnTo>
                    <a:lnTo>
                      <a:pt x="906" y="6"/>
                    </a:lnTo>
                    <a:lnTo>
                      <a:pt x="907" y="5"/>
                    </a:lnTo>
                    <a:lnTo>
                      <a:pt x="909" y="5"/>
                    </a:lnTo>
                    <a:lnTo>
                      <a:pt x="910" y="5"/>
                    </a:lnTo>
                    <a:lnTo>
                      <a:pt x="912" y="5"/>
                    </a:lnTo>
                    <a:lnTo>
                      <a:pt x="913" y="4"/>
                    </a:lnTo>
                    <a:lnTo>
                      <a:pt x="915" y="4"/>
                    </a:lnTo>
                    <a:lnTo>
                      <a:pt x="916" y="4"/>
                    </a:lnTo>
                    <a:lnTo>
                      <a:pt x="918" y="4"/>
                    </a:lnTo>
                    <a:lnTo>
                      <a:pt x="919" y="4"/>
                    </a:lnTo>
                    <a:lnTo>
                      <a:pt x="921" y="5"/>
                    </a:lnTo>
                    <a:lnTo>
                      <a:pt x="923" y="5"/>
                    </a:lnTo>
                    <a:lnTo>
                      <a:pt x="924" y="5"/>
                    </a:lnTo>
                    <a:lnTo>
                      <a:pt x="925" y="5"/>
                    </a:lnTo>
                    <a:lnTo>
                      <a:pt x="927" y="5"/>
                    </a:lnTo>
                    <a:lnTo>
                      <a:pt x="929" y="5"/>
                    </a:lnTo>
                    <a:lnTo>
                      <a:pt x="930" y="6"/>
                    </a:lnTo>
                    <a:lnTo>
                      <a:pt x="931" y="6"/>
                    </a:lnTo>
                    <a:lnTo>
                      <a:pt x="933" y="6"/>
                    </a:lnTo>
                    <a:lnTo>
                      <a:pt x="935" y="6"/>
                    </a:lnTo>
                    <a:lnTo>
                      <a:pt x="936" y="6"/>
                    </a:lnTo>
                    <a:lnTo>
                      <a:pt x="938" y="6"/>
                    </a:lnTo>
                    <a:lnTo>
                      <a:pt x="939" y="7"/>
                    </a:lnTo>
                    <a:lnTo>
                      <a:pt x="941" y="7"/>
                    </a:lnTo>
                    <a:lnTo>
                      <a:pt x="942" y="7"/>
                    </a:lnTo>
                    <a:lnTo>
                      <a:pt x="944" y="7"/>
                    </a:lnTo>
                    <a:lnTo>
                      <a:pt x="945" y="7"/>
                    </a:lnTo>
                    <a:lnTo>
                      <a:pt x="947" y="7"/>
                    </a:lnTo>
                    <a:lnTo>
                      <a:pt x="948" y="7"/>
                    </a:lnTo>
                    <a:lnTo>
                      <a:pt x="950" y="7"/>
                    </a:lnTo>
                    <a:lnTo>
                      <a:pt x="951" y="7"/>
                    </a:lnTo>
                    <a:lnTo>
                      <a:pt x="953" y="8"/>
                    </a:lnTo>
                    <a:lnTo>
                      <a:pt x="954" y="8"/>
                    </a:lnTo>
                    <a:lnTo>
                      <a:pt x="956" y="8"/>
                    </a:lnTo>
                    <a:lnTo>
                      <a:pt x="957" y="8"/>
                    </a:lnTo>
                    <a:lnTo>
                      <a:pt x="959" y="8"/>
                    </a:lnTo>
                    <a:lnTo>
                      <a:pt x="960" y="8"/>
                    </a:lnTo>
                    <a:lnTo>
                      <a:pt x="962" y="8"/>
                    </a:lnTo>
                    <a:lnTo>
                      <a:pt x="963" y="9"/>
                    </a:lnTo>
                    <a:lnTo>
                      <a:pt x="965" y="9"/>
                    </a:lnTo>
                    <a:lnTo>
                      <a:pt x="967" y="9"/>
                    </a:lnTo>
                    <a:lnTo>
                      <a:pt x="968" y="9"/>
                    </a:lnTo>
                    <a:lnTo>
                      <a:pt x="969" y="9"/>
                    </a:lnTo>
                    <a:lnTo>
                      <a:pt x="971" y="9"/>
                    </a:lnTo>
                    <a:lnTo>
                      <a:pt x="973" y="9"/>
                    </a:lnTo>
                    <a:lnTo>
                      <a:pt x="974" y="9"/>
                    </a:lnTo>
                    <a:lnTo>
                      <a:pt x="975" y="9"/>
                    </a:lnTo>
                    <a:lnTo>
                      <a:pt x="977" y="8"/>
                    </a:lnTo>
                    <a:lnTo>
                      <a:pt x="979" y="8"/>
                    </a:lnTo>
                    <a:lnTo>
                      <a:pt x="980" y="8"/>
                    </a:lnTo>
                    <a:lnTo>
                      <a:pt x="982" y="8"/>
                    </a:lnTo>
                    <a:lnTo>
                      <a:pt x="983" y="7"/>
                    </a:lnTo>
                    <a:lnTo>
                      <a:pt x="985" y="7"/>
                    </a:lnTo>
                    <a:lnTo>
                      <a:pt x="986" y="7"/>
                    </a:lnTo>
                    <a:lnTo>
                      <a:pt x="988" y="6"/>
                    </a:lnTo>
                    <a:lnTo>
                      <a:pt x="989" y="6"/>
                    </a:lnTo>
                    <a:lnTo>
                      <a:pt x="991" y="6"/>
                    </a:lnTo>
                    <a:lnTo>
                      <a:pt x="992" y="5"/>
                    </a:lnTo>
                    <a:lnTo>
                      <a:pt x="994" y="5"/>
                    </a:lnTo>
                    <a:lnTo>
                      <a:pt x="996" y="5"/>
                    </a:lnTo>
                    <a:lnTo>
                      <a:pt x="997" y="4"/>
                    </a:lnTo>
                    <a:lnTo>
                      <a:pt x="998" y="4"/>
                    </a:lnTo>
                    <a:lnTo>
                      <a:pt x="1000" y="3"/>
                    </a:lnTo>
                    <a:lnTo>
                      <a:pt x="1002" y="3"/>
                    </a:lnTo>
                    <a:lnTo>
                      <a:pt x="1003" y="3"/>
                    </a:lnTo>
                    <a:lnTo>
                      <a:pt x="1004" y="2"/>
                    </a:lnTo>
                    <a:lnTo>
                      <a:pt x="1006" y="2"/>
                    </a:lnTo>
                    <a:lnTo>
                      <a:pt x="1008" y="2"/>
                    </a:lnTo>
                    <a:lnTo>
                      <a:pt x="1009" y="1"/>
                    </a:lnTo>
                    <a:lnTo>
                      <a:pt x="1011" y="1"/>
                    </a:lnTo>
                    <a:lnTo>
                      <a:pt x="1012" y="1"/>
                    </a:lnTo>
                    <a:lnTo>
                      <a:pt x="1014" y="1"/>
                    </a:lnTo>
                    <a:lnTo>
                      <a:pt x="1015" y="1"/>
                    </a:lnTo>
                    <a:lnTo>
                      <a:pt x="1017" y="1"/>
                    </a:lnTo>
                    <a:lnTo>
                      <a:pt x="1018" y="1"/>
                    </a:lnTo>
                    <a:lnTo>
                      <a:pt x="1020" y="1"/>
                    </a:lnTo>
                    <a:lnTo>
                      <a:pt x="1021" y="1"/>
                    </a:lnTo>
                    <a:lnTo>
                      <a:pt x="1023" y="1"/>
                    </a:lnTo>
                    <a:lnTo>
                      <a:pt x="1024" y="2"/>
                    </a:lnTo>
                    <a:lnTo>
                      <a:pt x="1026" y="2"/>
                    </a:lnTo>
                    <a:lnTo>
                      <a:pt x="1027" y="2"/>
                    </a:lnTo>
                    <a:lnTo>
                      <a:pt x="1029" y="3"/>
                    </a:lnTo>
                    <a:lnTo>
                      <a:pt x="1030" y="3"/>
                    </a:lnTo>
                    <a:lnTo>
                      <a:pt x="1032" y="3"/>
                    </a:lnTo>
                    <a:lnTo>
                      <a:pt x="1033" y="3"/>
                    </a:lnTo>
                    <a:lnTo>
                      <a:pt x="1035" y="4"/>
                    </a:lnTo>
                    <a:lnTo>
                      <a:pt x="1036" y="4"/>
                    </a:lnTo>
                    <a:lnTo>
                      <a:pt x="1038" y="4"/>
                    </a:lnTo>
                    <a:lnTo>
                      <a:pt x="1040" y="5"/>
                    </a:lnTo>
                    <a:lnTo>
                      <a:pt x="1041" y="5"/>
                    </a:lnTo>
                    <a:lnTo>
                      <a:pt x="1042" y="5"/>
                    </a:lnTo>
                    <a:lnTo>
                      <a:pt x="1044" y="6"/>
                    </a:lnTo>
                    <a:lnTo>
                      <a:pt x="1046" y="6"/>
                    </a:lnTo>
                    <a:lnTo>
                      <a:pt x="1047" y="6"/>
                    </a:lnTo>
                    <a:lnTo>
                      <a:pt x="1049" y="7"/>
                    </a:lnTo>
                    <a:lnTo>
                      <a:pt x="1050" y="7"/>
                    </a:lnTo>
                    <a:lnTo>
                      <a:pt x="1052" y="7"/>
                    </a:lnTo>
                    <a:lnTo>
                      <a:pt x="1053" y="8"/>
                    </a:lnTo>
                    <a:lnTo>
                      <a:pt x="1055" y="8"/>
                    </a:lnTo>
                    <a:lnTo>
                      <a:pt x="1056" y="9"/>
                    </a:lnTo>
                    <a:lnTo>
                      <a:pt x="1058" y="9"/>
                    </a:lnTo>
                    <a:lnTo>
                      <a:pt x="1059" y="9"/>
                    </a:lnTo>
                    <a:lnTo>
                      <a:pt x="1061" y="9"/>
                    </a:lnTo>
                    <a:lnTo>
                      <a:pt x="1062" y="10"/>
                    </a:lnTo>
                    <a:lnTo>
                      <a:pt x="1064" y="10"/>
                    </a:lnTo>
                    <a:lnTo>
                      <a:pt x="1065" y="10"/>
                    </a:lnTo>
                    <a:lnTo>
                      <a:pt x="1067" y="11"/>
                    </a:lnTo>
                    <a:lnTo>
                      <a:pt x="1069" y="11"/>
                    </a:lnTo>
                    <a:lnTo>
                      <a:pt x="1070" y="11"/>
                    </a:lnTo>
                    <a:lnTo>
                      <a:pt x="1071" y="12"/>
                    </a:lnTo>
                    <a:lnTo>
                      <a:pt x="1073" y="12"/>
                    </a:lnTo>
                    <a:lnTo>
                      <a:pt x="1075" y="12"/>
                    </a:lnTo>
                    <a:lnTo>
                      <a:pt x="1076" y="12"/>
                    </a:lnTo>
                    <a:lnTo>
                      <a:pt x="1077" y="13"/>
                    </a:lnTo>
                    <a:lnTo>
                      <a:pt x="1079" y="13"/>
                    </a:lnTo>
                    <a:lnTo>
                      <a:pt x="1081" y="13"/>
                    </a:lnTo>
                    <a:lnTo>
                      <a:pt x="1082" y="13"/>
                    </a:lnTo>
                    <a:lnTo>
                      <a:pt x="1084" y="13"/>
                    </a:lnTo>
                    <a:lnTo>
                      <a:pt x="1085" y="13"/>
                    </a:lnTo>
                    <a:lnTo>
                      <a:pt x="1087" y="13"/>
                    </a:lnTo>
                    <a:lnTo>
                      <a:pt x="1088" y="13"/>
                    </a:lnTo>
                    <a:lnTo>
                      <a:pt x="1090" y="13"/>
                    </a:lnTo>
                    <a:lnTo>
                      <a:pt x="1091" y="13"/>
                    </a:lnTo>
                    <a:lnTo>
                      <a:pt x="1093" y="13"/>
                    </a:lnTo>
                    <a:lnTo>
                      <a:pt x="1094" y="13"/>
                    </a:lnTo>
                    <a:lnTo>
                      <a:pt x="1096" y="12"/>
                    </a:lnTo>
                    <a:lnTo>
                      <a:pt x="1097" y="12"/>
                    </a:lnTo>
                    <a:lnTo>
                      <a:pt x="1099" y="12"/>
                    </a:lnTo>
                    <a:lnTo>
                      <a:pt x="1100" y="12"/>
                    </a:lnTo>
                    <a:lnTo>
                      <a:pt x="1102" y="11"/>
                    </a:lnTo>
                    <a:lnTo>
                      <a:pt x="1103" y="11"/>
                    </a:lnTo>
                    <a:lnTo>
                      <a:pt x="1105" y="11"/>
                    </a:lnTo>
                    <a:lnTo>
                      <a:pt x="1106" y="10"/>
                    </a:lnTo>
                    <a:lnTo>
                      <a:pt x="1108" y="10"/>
                    </a:lnTo>
                    <a:lnTo>
                      <a:pt x="1109" y="10"/>
                    </a:lnTo>
                    <a:lnTo>
                      <a:pt x="1111" y="10"/>
                    </a:lnTo>
                    <a:lnTo>
                      <a:pt x="1113" y="9"/>
                    </a:lnTo>
                    <a:lnTo>
                      <a:pt x="1114" y="9"/>
                    </a:lnTo>
                    <a:lnTo>
                      <a:pt x="1115" y="9"/>
                    </a:lnTo>
                    <a:lnTo>
                      <a:pt x="1117" y="9"/>
                    </a:lnTo>
                    <a:lnTo>
                      <a:pt x="1119" y="9"/>
                    </a:lnTo>
                    <a:lnTo>
                      <a:pt x="1120" y="9"/>
                    </a:lnTo>
                    <a:lnTo>
                      <a:pt x="1122" y="9"/>
                    </a:lnTo>
                    <a:lnTo>
                      <a:pt x="1123" y="9"/>
                    </a:lnTo>
                    <a:lnTo>
                      <a:pt x="1125" y="9"/>
                    </a:lnTo>
                    <a:lnTo>
                      <a:pt x="1126" y="9"/>
                    </a:lnTo>
                    <a:lnTo>
                      <a:pt x="1128" y="10"/>
                    </a:lnTo>
                    <a:lnTo>
                      <a:pt x="1129" y="10"/>
                    </a:lnTo>
                    <a:lnTo>
                      <a:pt x="1131" y="11"/>
                    </a:lnTo>
                    <a:lnTo>
                      <a:pt x="1132" y="11"/>
                    </a:lnTo>
                    <a:lnTo>
                      <a:pt x="1134" y="12"/>
                    </a:lnTo>
                    <a:lnTo>
                      <a:pt x="1135" y="12"/>
                    </a:lnTo>
                    <a:lnTo>
                      <a:pt x="1137" y="13"/>
                    </a:lnTo>
                    <a:lnTo>
                      <a:pt x="1138" y="13"/>
                    </a:lnTo>
                    <a:lnTo>
                      <a:pt x="1140" y="14"/>
                    </a:lnTo>
                    <a:lnTo>
                      <a:pt x="1142" y="15"/>
                    </a:lnTo>
                    <a:lnTo>
                      <a:pt x="1143" y="16"/>
                    </a:lnTo>
                    <a:lnTo>
                      <a:pt x="1144" y="16"/>
                    </a:lnTo>
                    <a:lnTo>
                      <a:pt x="1146" y="17"/>
                    </a:lnTo>
                    <a:lnTo>
                      <a:pt x="1148" y="18"/>
                    </a:lnTo>
                    <a:lnTo>
                      <a:pt x="1149" y="19"/>
                    </a:lnTo>
                    <a:lnTo>
                      <a:pt x="1151" y="19"/>
                    </a:lnTo>
                    <a:lnTo>
                      <a:pt x="1152" y="20"/>
                    </a:lnTo>
                    <a:lnTo>
                      <a:pt x="1154" y="21"/>
                    </a:lnTo>
                    <a:lnTo>
                      <a:pt x="1155" y="21"/>
                    </a:lnTo>
                    <a:lnTo>
                      <a:pt x="1157" y="22"/>
                    </a:lnTo>
                    <a:lnTo>
                      <a:pt x="1158" y="22"/>
                    </a:lnTo>
                    <a:lnTo>
                      <a:pt x="1160" y="23"/>
                    </a:lnTo>
                    <a:lnTo>
                      <a:pt x="1161" y="23"/>
                    </a:lnTo>
                    <a:lnTo>
                      <a:pt x="1163" y="23"/>
                    </a:lnTo>
                    <a:lnTo>
                      <a:pt x="1164" y="24"/>
                    </a:lnTo>
                    <a:lnTo>
                      <a:pt x="1166" y="24"/>
                    </a:lnTo>
                    <a:lnTo>
                      <a:pt x="1167" y="24"/>
                    </a:lnTo>
                    <a:lnTo>
                      <a:pt x="1169" y="24"/>
                    </a:lnTo>
                    <a:lnTo>
                      <a:pt x="1170" y="24"/>
                    </a:lnTo>
                    <a:lnTo>
                      <a:pt x="1172" y="24"/>
                    </a:lnTo>
                    <a:lnTo>
                      <a:pt x="1173" y="24"/>
                    </a:lnTo>
                    <a:lnTo>
                      <a:pt x="1175" y="24"/>
                    </a:lnTo>
                    <a:lnTo>
                      <a:pt x="1176" y="24"/>
                    </a:lnTo>
                    <a:lnTo>
                      <a:pt x="1178" y="24"/>
                    </a:lnTo>
                    <a:lnTo>
                      <a:pt x="1180" y="24"/>
                    </a:lnTo>
                    <a:lnTo>
                      <a:pt x="1181" y="23"/>
                    </a:lnTo>
                    <a:lnTo>
                      <a:pt x="1182" y="23"/>
                    </a:lnTo>
                    <a:lnTo>
                      <a:pt x="1184" y="23"/>
                    </a:lnTo>
                    <a:lnTo>
                      <a:pt x="1186" y="23"/>
                    </a:lnTo>
                    <a:lnTo>
                      <a:pt x="1187" y="22"/>
                    </a:lnTo>
                    <a:lnTo>
                      <a:pt x="1188" y="22"/>
                    </a:lnTo>
                    <a:lnTo>
                      <a:pt x="1190" y="22"/>
                    </a:lnTo>
                    <a:lnTo>
                      <a:pt x="1192" y="22"/>
                    </a:lnTo>
                    <a:lnTo>
                      <a:pt x="1193" y="22"/>
                    </a:lnTo>
                    <a:lnTo>
                      <a:pt x="1195" y="21"/>
                    </a:lnTo>
                    <a:lnTo>
                      <a:pt x="1196" y="21"/>
                    </a:lnTo>
                    <a:lnTo>
                      <a:pt x="1198" y="21"/>
                    </a:lnTo>
                    <a:lnTo>
                      <a:pt x="1199" y="21"/>
                    </a:lnTo>
                    <a:lnTo>
                      <a:pt x="1201" y="21"/>
                    </a:lnTo>
                    <a:lnTo>
                      <a:pt x="1202" y="21"/>
                    </a:lnTo>
                    <a:lnTo>
                      <a:pt x="1204" y="21"/>
                    </a:lnTo>
                    <a:lnTo>
                      <a:pt x="1205" y="21"/>
                    </a:lnTo>
                    <a:lnTo>
                      <a:pt x="1207" y="21"/>
                    </a:lnTo>
                    <a:lnTo>
                      <a:pt x="1208" y="21"/>
                    </a:lnTo>
                    <a:lnTo>
                      <a:pt x="1210" y="21"/>
                    </a:lnTo>
                    <a:lnTo>
                      <a:pt x="1211" y="21"/>
                    </a:lnTo>
                    <a:lnTo>
                      <a:pt x="1213" y="21"/>
                    </a:lnTo>
                    <a:lnTo>
                      <a:pt x="1215" y="21"/>
                    </a:lnTo>
                    <a:lnTo>
                      <a:pt x="1216" y="21"/>
                    </a:lnTo>
                    <a:lnTo>
                      <a:pt x="1217" y="22"/>
                    </a:lnTo>
                    <a:lnTo>
                      <a:pt x="1219" y="22"/>
                    </a:lnTo>
                    <a:lnTo>
                      <a:pt x="1221" y="22"/>
                    </a:lnTo>
                    <a:lnTo>
                      <a:pt x="1222" y="23"/>
                    </a:lnTo>
                    <a:lnTo>
                      <a:pt x="1224" y="23"/>
                    </a:lnTo>
                    <a:lnTo>
                      <a:pt x="1225" y="23"/>
                    </a:lnTo>
                    <a:lnTo>
                      <a:pt x="1227" y="24"/>
                    </a:lnTo>
                    <a:lnTo>
                      <a:pt x="1228" y="24"/>
                    </a:lnTo>
                    <a:lnTo>
                      <a:pt x="1230" y="25"/>
                    </a:lnTo>
                    <a:lnTo>
                      <a:pt x="1231" y="25"/>
                    </a:lnTo>
                    <a:lnTo>
                      <a:pt x="1233" y="26"/>
                    </a:lnTo>
                    <a:lnTo>
                      <a:pt x="1234" y="26"/>
                    </a:lnTo>
                    <a:lnTo>
                      <a:pt x="1236" y="27"/>
                    </a:lnTo>
                    <a:lnTo>
                      <a:pt x="1237" y="27"/>
                    </a:lnTo>
                    <a:lnTo>
                      <a:pt x="1239" y="28"/>
                    </a:lnTo>
                    <a:lnTo>
                      <a:pt x="1240" y="28"/>
                    </a:lnTo>
                    <a:lnTo>
                      <a:pt x="1242" y="29"/>
                    </a:lnTo>
                    <a:lnTo>
                      <a:pt x="1243" y="30"/>
                    </a:lnTo>
                    <a:lnTo>
                      <a:pt x="1245" y="30"/>
                    </a:lnTo>
                    <a:lnTo>
                      <a:pt x="1246" y="31"/>
                    </a:lnTo>
                    <a:lnTo>
                      <a:pt x="1248" y="31"/>
                    </a:lnTo>
                    <a:lnTo>
                      <a:pt x="1249" y="32"/>
                    </a:lnTo>
                    <a:lnTo>
                      <a:pt x="1251" y="32"/>
                    </a:lnTo>
                    <a:lnTo>
                      <a:pt x="1253" y="33"/>
                    </a:lnTo>
                    <a:lnTo>
                      <a:pt x="1254" y="33"/>
                    </a:lnTo>
                    <a:lnTo>
                      <a:pt x="1255" y="34"/>
                    </a:lnTo>
                    <a:lnTo>
                      <a:pt x="1257" y="34"/>
                    </a:lnTo>
                    <a:lnTo>
                      <a:pt x="1259" y="35"/>
                    </a:lnTo>
                    <a:lnTo>
                      <a:pt x="1260" y="35"/>
                    </a:lnTo>
                    <a:lnTo>
                      <a:pt x="1261" y="35"/>
                    </a:lnTo>
                    <a:lnTo>
                      <a:pt x="1263" y="36"/>
                    </a:lnTo>
                    <a:lnTo>
                      <a:pt x="1265" y="36"/>
                    </a:lnTo>
                    <a:lnTo>
                      <a:pt x="1266" y="36"/>
                    </a:lnTo>
                    <a:lnTo>
                      <a:pt x="1268" y="37"/>
                    </a:lnTo>
                    <a:lnTo>
                      <a:pt x="1269" y="37"/>
                    </a:lnTo>
                    <a:lnTo>
                      <a:pt x="1271" y="37"/>
                    </a:lnTo>
                    <a:lnTo>
                      <a:pt x="1272" y="37"/>
                    </a:lnTo>
                    <a:lnTo>
                      <a:pt x="1274" y="38"/>
                    </a:lnTo>
                    <a:lnTo>
                      <a:pt x="1275" y="38"/>
                    </a:lnTo>
                    <a:lnTo>
                      <a:pt x="1277" y="38"/>
                    </a:lnTo>
                    <a:lnTo>
                      <a:pt x="1278" y="38"/>
                    </a:lnTo>
                    <a:lnTo>
                      <a:pt x="1280" y="38"/>
                    </a:lnTo>
                    <a:lnTo>
                      <a:pt x="1282" y="38"/>
                    </a:lnTo>
                    <a:lnTo>
                      <a:pt x="1283" y="38"/>
                    </a:lnTo>
                    <a:lnTo>
                      <a:pt x="1284" y="38"/>
                    </a:lnTo>
                    <a:lnTo>
                      <a:pt x="1286" y="38"/>
                    </a:lnTo>
                    <a:lnTo>
                      <a:pt x="1288" y="38"/>
                    </a:lnTo>
                    <a:lnTo>
                      <a:pt x="1289" y="38"/>
                    </a:lnTo>
                    <a:lnTo>
                      <a:pt x="1290" y="38"/>
                    </a:lnTo>
                    <a:lnTo>
                      <a:pt x="1292" y="38"/>
                    </a:lnTo>
                    <a:lnTo>
                      <a:pt x="1294" y="38"/>
                    </a:lnTo>
                    <a:lnTo>
                      <a:pt x="1295" y="38"/>
                    </a:lnTo>
                    <a:lnTo>
                      <a:pt x="1297" y="38"/>
                    </a:lnTo>
                    <a:lnTo>
                      <a:pt x="1298" y="37"/>
                    </a:lnTo>
                    <a:lnTo>
                      <a:pt x="1300" y="37"/>
                    </a:lnTo>
                    <a:lnTo>
                      <a:pt x="1301" y="37"/>
                    </a:lnTo>
                    <a:lnTo>
                      <a:pt x="1303" y="37"/>
                    </a:lnTo>
                    <a:lnTo>
                      <a:pt x="1304" y="36"/>
                    </a:lnTo>
                    <a:lnTo>
                      <a:pt x="1306" y="36"/>
                    </a:lnTo>
                    <a:lnTo>
                      <a:pt x="1307" y="36"/>
                    </a:lnTo>
                    <a:lnTo>
                      <a:pt x="1309" y="35"/>
                    </a:lnTo>
                    <a:lnTo>
                      <a:pt x="1310" y="35"/>
                    </a:lnTo>
                    <a:lnTo>
                      <a:pt x="1312" y="35"/>
                    </a:lnTo>
                    <a:lnTo>
                      <a:pt x="1313" y="34"/>
                    </a:lnTo>
                    <a:lnTo>
                      <a:pt x="1315" y="34"/>
                    </a:lnTo>
                    <a:lnTo>
                      <a:pt x="1316" y="33"/>
                    </a:lnTo>
                    <a:lnTo>
                      <a:pt x="1318" y="33"/>
                    </a:lnTo>
                    <a:lnTo>
                      <a:pt x="1319" y="32"/>
                    </a:lnTo>
                    <a:lnTo>
                      <a:pt x="1321" y="32"/>
                    </a:lnTo>
                    <a:lnTo>
                      <a:pt x="1322" y="32"/>
                    </a:lnTo>
                    <a:lnTo>
                      <a:pt x="1324" y="31"/>
                    </a:lnTo>
                    <a:lnTo>
                      <a:pt x="1326" y="31"/>
                    </a:lnTo>
                    <a:lnTo>
                      <a:pt x="1327" y="31"/>
                    </a:lnTo>
                    <a:lnTo>
                      <a:pt x="1328" y="30"/>
                    </a:lnTo>
                    <a:lnTo>
                      <a:pt x="1330" y="30"/>
                    </a:lnTo>
                    <a:lnTo>
                      <a:pt x="1332" y="30"/>
                    </a:lnTo>
                    <a:lnTo>
                      <a:pt x="1333" y="30"/>
                    </a:lnTo>
                    <a:lnTo>
                      <a:pt x="1334" y="29"/>
                    </a:lnTo>
                    <a:lnTo>
                      <a:pt x="1336" y="29"/>
                    </a:lnTo>
                    <a:lnTo>
                      <a:pt x="1338" y="29"/>
                    </a:lnTo>
                    <a:lnTo>
                      <a:pt x="1339" y="29"/>
                    </a:lnTo>
                    <a:lnTo>
                      <a:pt x="1341" y="29"/>
                    </a:lnTo>
                    <a:lnTo>
                      <a:pt x="1342" y="29"/>
                    </a:lnTo>
                    <a:lnTo>
                      <a:pt x="1344" y="29"/>
                    </a:lnTo>
                    <a:lnTo>
                      <a:pt x="1345" y="28"/>
                    </a:lnTo>
                    <a:lnTo>
                      <a:pt x="1347" y="28"/>
                    </a:lnTo>
                    <a:lnTo>
                      <a:pt x="1348" y="28"/>
                    </a:lnTo>
                    <a:lnTo>
                      <a:pt x="1350" y="28"/>
                    </a:lnTo>
                    <a:lnTo>
                      <a:pt x="1351" y="28"/>
                    </a:lnTo>
                    <a:lnTo>
                      <a:pt x="1353" y="28"/>
                    </a:lnTo>
                    <a:lnTo>
                      <a:pt x="1355" y="28"/>
                    </a:lnTo>
                    <a:lnTo>
                      <a:pt x="1356" y="28"/>
                    </a:lnTo>
                    <a:lnTo>
                      <a:pt x="1357" y="27"/>
                    </a:lnTo>
                    <a:lnTo>
                      <a:pt x="1359" y="27"/>
                    </a:lnTo>
                    <a:lnTo>
                      <a:pt x="1361" y="27"/>
                    </a:lnTo>
                    <a:lnTo>
                      <a:pt x="1362" y="27"/>
                    </a:lnTo>
                    <a:lnTo>
                      <a:pt x="1363" y="27"/>
                    </a:lnTo>
                    <a:lnTo>
                      <a:pt x="1365" y="27"/>
                    </a:lnTo>
                    <a:lnTo>
                      <a:pt x="1367" y="27"/>
                    </a:lnTo>
                    <a:lnTo>
                      <a:pt x="1368" y="26"/>
                    </a:lnTo>
                    <a:lnTo>
                      <a:pt x="1370" y="26"/>
                    </a:lnTo>
                    <a:lnTo>
                      <a:pt x="1371" y="26"/>
                    </a:lnTo>
                    <a:lnTo>
                      <a:pt x="1373" y="26"/>
                    </a:lnTo>
                    <a:lnTo>
                      <a:pt x="1374" y="26"/>
                    </a:lnTo>
                    <a:lnTo>
                      <a:pt x="1376" y="26"/>
                    </a:lnTo>
                    <a:lnTo>
                      <a:pt x="1377" y="25"/>
                    </a:lnTo>
                    <a:lnTo>
                      <a:pt x="1379" y="25"/>
                    </a:lnTo>
                    <a:lnTo>
                      <a:pt x="1380" y="25"/>
                    </a:lnTo>
                    <a:lnTo>
                      <a:pt x="1382" y="25"/>
                    </a:lnTo>
                    <a:lnTo>
                      <a:pt x="1383" y="25"/>
                    </a:lnTo>
                    <a:lnTo>
                      <a:pt x="1385" y="25"/>
                    </a:lnTo>
                    <a:lnTo>
                      <a:pt x="1386" y="26"/>
                    </a:lnTo>
                    <a:lnTo>
                      <a:pt x="1388" y="26"/>
                    </a:lnTo>
                    <a:lnTo>
                      <a:pt x="1389" y="26"/>
                    </a:lnTo>
                    <a:lnTo>
                      <a:pt x="1391" y="26"/>
                    </a:lnTo>
                    <a:lnTo>
                      <a:pt x="1392" y="26"/>
                    </a:lnTo>
                    <a:lnTo>
                      <a:pt x="1394" y="27"/>
                    </a:lnTo>
                    <a:lnTo>
                      <a:pt x="1395" y="27"/>
                    </a:lnTo>
                    <a:lnTo>
                      <a:pt x="1397" y="27"/>
                    </a:lnTo>
                    <a:lnTo>
                      <a:pt x="1399" y="27"/>
                    </a:lnTo>
                    <a:lnTo>
                      <a:pt x="1400" y="28"/>
                    </a:lnTo>
                    <a:lnTo>
                      <a:pt x="1401" y="28"/>
                    </a:lnTo>
                    <a:lnTo>
                      <a:pt x="1403" y="28"/>
                    </a:lnTo>
                    <a:lnTo>
                      <a:pt x="1405" y="28"/>
                    </a:lnTo>
                    <a:lnTo>
                      <a:pt x="1406" y="28"/>
                    </a:lnTo>
                    <a:lnTo>
                      <a:pt x="1408" y="29"/>
                    </a:lnTo>
                    <a:lnTo>
                      <a:pt x="1409" y="29"/>
                    </a:lnTo>
                    <a:lnTo>
                      <a:pt x="1411" y="29"/>
                    </a:lnTo>
                    <a:lnTo>
                      <a:pt x="1412" y="29"/>
                    </a:lnTo>
                    <a:lnTo>
                      <a:pt x="1414" y="29"/>
                    </a:lnTo>
                    <a:lnTo>
                      <a:pt x="1415" y="29"/>
                    </a:lnTo>
                    <a:lnTo>
                      <a:pt x="1417" y="29"/>
                    </a:lnTo>
                    <a:lnTo>
                      <a:pt x="1418" y="29"/>
                    </a:lnTo>
                    <a:lnTo>
                      <a:pt x="1420" y="28"/>
                    </a:lnTo>
                    <a:lnTo>
                      <a:pt x="1421" y="28"/>
                    </a:lnTo>
                    <a:lnTo>
                      <a:pt x="1423" y="28"/>
                    </a:lnTo>
                    <a:lnTo>
                      <a:pt x="1424" y="28"/>
                    </a:lnTo>
                    <a:lnTo>
                      <a:pt x="1426" y="28"/>
                    </a:lnTo>
                    <a:lnTo>
                      <a:pt x="1428" y="27"/>
                    </a:lnTo>
                    <a:lnTo>
                      <a:pt x="1429" y="27"/>
                    </a:lnTo>
                    <a:lnTo>
                      <a:pt x="1430" y="27"/>
                    </a:lnTo>
                    <a:lnTo>
                      <a:pt x="1432" y="26"/>
                    </a:lnTo>
                    <a:lnTo>
                      <a:pt x="1434" y="26"/>
                    </a:lnTo>
                    <a:lnTo>
                      <a:pt x="1435" y="25"/>
                    </a:lnTo>
                    <a:lnTo>
                      <a:pt x="1437" y="25"/>
                    </a:lnTo>
                    <a:lnTo>
                      <a:pt x="1438" y="25"/>
                    </a:lnTo>
                    <a:lnTo>
                      <a:pt x="1440" y="24"/>
                    </a:lnTo>
                    <a:lnTo>
                      <a:pt x="1441" y="24"/>
                    </a:lnTo>
                    <a:lnTo>
                      <a:pt x="1443" y="24"/>
                    </a:lnTo>
                    <a:lnTo>
                      <a:pt x="1444" y="23"/>
                    </a:lnTo>
                    <a:lnTo>
                      <a:pt x="1446" y="23"/>
                    </a:lnTo>
                    <a:lnTo>
                      <a:pt x="1447" y="23"/>
                    </a:lnTo>
                    <a:lnTo>
                      <a:pt x="1449" y="23"/>
                    </a:lnTo>
                    <a:lnTo>
                      <a:pt x="1450" y="23"/>
                    </a:lnTo>
                    <a:lnTo>
                      <a:pt x="1452" y="22"/>
                    </a:lnTo>
                    <a:lnTo>
                      <a:pt x="1453" y="22"/>
                    </a:lnTo>
                    <a:lnTo>
                      <a:pt x="1455" y="22"/>
                    </a:lnTo>
                    <a:lnTo>
                      <a:pt x="1456" y="22"/>
                    </a:lnTo>
                    <a:lnTo>
                      <a:pt x="1458" y="22"/>
                    </a:lnTo>
                    <a:lnTo>
                      <a:pt x="1459" y="22"/>
                    </a:lnTo>
                    <a:lnTo>
                      <a:pt x="1461" y="22"/>
                    </a:lnTo>
                    <a:lnTo>
                      <a:pt x="1462" y="22"/>
                    </a:lnTo>
                    <a:lnTo>
                      <a:pt x="1464" y="22"/>
                    </a:lnTo>
                    <a:lnTo>
                      <a:pt x="1465" y="22"/>
                    </a:lnTo>
                    <a:lnTo>
                      <a:pt x="1467" y="22"/>
                    </a:lnTo>
                    <a:lnTo>
                      <a:pt x="1468" y="21"/>
                    </a:lnTo>
                    <a:lnTo>
                      <a:pt x="1470" y="21"/>
                    </a:lnTo>
                    <a:lnTo>
                      <a:pt x="1472" y="21"/>
                    </a:lnTo>
                    <a:lnTo>
                      <a:pt x="1473" y="21"/>
                    </a:lnTo>
                    <a:lnTo>
                      <a:pt x="1474" y="20"/>
                    </a:lnTo>
                    <a:lnTo>
                      <a:pt x="1476" y="20"/>
                    </a:lnTo>
                    <a:lnTo>
                      <a:pt x="1478" y="19"/>
                    </a:lnTo>
                    <a:lnTo>
                      <a:pt x="1479" y="19"/>
                    </a:lnTo>
                    <a:lnTo>
                      <a:pt x="1481" y="18"/>
                    </a:lnTo>
                    <a:lnTo>
                      <a:pt x="1482" y="18"/>
                    </a:lnTo>
                    <a:lnTo>
                      <a:pt x="1484" y="17"/>
                    </a:lnTo>
                    <a:lnTo>
                      <a:pt x="1485" y="17"/>
                    </a:lnTo>
                    <a:lnTo>
                      <a:pt x="1487" y="16"/>
                    </a:lnTo>
                    <a:lnTo>
                      <a:pt x="1488" y="15"/>
                    </a:lnTo>
                    <a:lnTo>
                      <a:pt x="1490" y="15"/>
                    </a:lnTo>
                    <a:lnTo>
                      <a:pt x="1491" y="13"/>
                    </a:lnTo>
                    <a:lnTo>
                      <a:pt x="1493" y="13"/>
                    </a:lnTo>
                    <a:lnTo>
                      <a:pt x="1494" y="12"/>
                    </a:lnTo>
                    <a:lnTo>
                      <a:pt x="1496" y="11"/>
                    </a:lnTo>
                    <a:lnTo>
                      <a:pt x="1497" y="11"/>
                    </a:lnTo>
                    <a:lnTo>
                      <a:pt x="1499" y="10"/>
                    </a:lnTo>
                    <a:lnTo>
                      <a:pt x="1501" y="9"/>
                    </a:lnTo>
                    <a:lnTo>
                      <a:pt x="1502" y="9"/>
                    </a:lnTo>
                    <a:lnTo>
                      <a:pt x="1503" y="8"/>
                    </a:lnTo>
                    <a:lnTo>
                      <a:pt x="1505" y="7"/>
                    </a:lnTo>
                    <a:lnTo>
                      <a:pt x="1507" y="7"/>
                    </a:lnTo>
                    <a:lnTo>
                      <a:pt x="1508" y="7"/>
                    </a:lnTo>
                    <a:lnTo>
                      <a:pt x="1510" y="6"/>
                    </a:lnTo>
                    <a:lnTo>
                      <a:pt x="1511" y="6"/>
                    </a:lnTo>
                    <a:lnTo>
                      <a:pt x="1513" y="6"/>
                    </a:lnTo>
                    <a:lnTo>
                      <a:pt x="1514" y="6"/>
                    </a:lnTo>
                    <a:lnTo>
                      <a:pt x="1516" y="6"/>
                    </a:lnTo>
                    <a:lnTo>
                      <a:pt x="1517" y="6"/>
                    </a:lnTo>
                    <a:lnTo>
                      <a:pt x="1519" y="6"/>
                    </a:lnTo>
                    <a:lnTo>
                      <a:pt x="1520" y="6"/>
                    </a:lnTo>
                    <a:lnTo>
                      <a:pt x="1522" y="6"/>
                    </a:lnTo>
                    <a:lnTo>
                      <a:pt x="1523" y="6"/>
                    </a:lnTo>
                    <a:lnTo>
                      <a:pt x="1525" y="7"/>
                    </a:lnTo>
                    <a:lnTo>
                      <a:pt x="1526" y="7"/>
                    </a:lnTo>
                    <a:lnTo>
                      <a:pt x="1528" y="7"/>
                    </a:lnTo>
                    <a:lnTo>
                      <a:pt x="1529" y="7"/>
                    </a:lnTo>
                    <a:lnTo>
                      <a:pt x="1531" y="8"/>
                    </a:lnTo>
                    <a:lnTo>
                      <a:pt x="1532" y="8"/>
                    </a:lnTo>
                    <a:lnTo>
                      <a:pt x="1534" y="9"/>
                    </a:lnTo>
                    <a:lnTo>
                      <a:pt x="1535" y="9"/>
                    </a:lnTo>
                    <a:lnTo>
                      <a:pt x="1537" y="9"/>
                    </a:lnTo>
                    <a:lnTo>
                      <a:pt x="1539" y="10"/>
                    </a:lnTo>
                    <a:lnTo>
                      <a:pt x="1540" y="10"/>
                    </a:lnTo>
                    <a:lnTo>
                      <a:pt x="1541" y="10"/>
                    </a:lnTo>
                    <a:lnTo>
                      <a:pt x="1543" y="10"/>
                    </a:lnTo>
                    <a:lnTo>
                      <a:pt x="1545" y="10"/>
                    </a:lnTo>
                    <a:lnTo>
                      <a:pt x="1546" y="11"/>
                    </a:lnTo>
                    <a:lnTo>
                      <a:pt x="1547" y="11"/>
                    </a:lnTo>
                    <a:lnTo>
                      <a:pt x="1549" y="11"/>
                    </a:lnTo>
                    <a:lnTo>
                      <a:pt x="1551" y="11"/>
                    </a:lnTo>
                    <a:lnTo>
                      <a:pt x="1552" y="11"/>
                    </a:lnTo>
                    <a:lnTo>
                      <a:pt x="1554" y="11"/>
                    </a:lnTo>
                    <a:lnTo>
                      <a:pt x="1555" y="11"/>
                    </a:lnTo>
                    <a:lnTo>
                      <a:pt x="1557" y="11"/>
                    </a:lnTo>
                    <a:lnTo>
                      <a:pt x="1558" y="11"/>
                    </a:lnTo>
                    <a:lnTo>
                      <a:pt x="1560" y="11"/>
                    </a:lnTo>
                    <a:lnTo>
                      <a:pt x="1561" y="11"/>
                    </a:lnTo>
                    <a:lnTo>
                      <a:pt x="1563" y="11"/>
                    </a:lnTo>
                    <a:lnTo>
                      <a:pt x="1564" y="11"/>
                    </a:lnTo>
                    <a:lnTo>
                      <a:pt x="1566" y="12"/>
                    </a:lnTo>
                    <a:lnTo>
                      <a:pt x="1567" y="12"/>
                    </a:lnTo>
                    <a:lnTo>
                      <a:pt x="1569" y="12"/>
                    </a:lnTo>
                    <a:lnTo>
                      <a:pt x="1570" y="12"/>
                    </a:lnTo>
                    <a:lnTo>
                      <a:pt x="1572" y="12"/>
                    </a:lnTo>
                    <a:lnTo>
                      <a:pt x="1574" y="12"/>
                    </a:lnTo>
                    <a:lnTo>
                      <a:pt x="1575" y="13"/>
                    </a:lnTo>
                    <a:lnTo>
                      <a:pt x="1576" y="13"/>
                    </a:lnTo>
                    <a:lnTo>
                      <a:pt x="1578" y="13"/>
                    </a:lnTo>
                    <a:lnTo>
                      <a:pt x="1580" y="13"/>
                    </a:lnTo>
                    <a:lnTo>
                      <a:pt x="1581" y="14"/>
                    </a:lnTo>
                    <a:lnTo>
                      <a:pt x="1583" y="14"/>
                    </a:lnTo>
                    <a:lnTo>
                      <a:pt x="1584" y="15"/>
                    </a:lnTo>
                    <a:lnTo>
                      <a:pt x="1586" y="15"/>
                    </a:lnTo>
                    <a:lnTo>
                      <a:pt x="1587" y="15"/>
                    </a:lnTo>
                    <a:lnTo>
                      <a:pt x="1589" y="15"/>
                    </a:lnTo>
                    <a:lnTo>
                      <a:pt x="1590" y="16"/>
                    </a:lnTo>
                    <a:lnTo>
                      <a:pt x="1592" y="16"/>
                    </a:lnTo>
                    <a:lnTo>
                      <a:pt x="1593" y="16"/>
                    </a:lnTo>
                    <a:lnTo>
                      <a:pt x="1595" y="16"/>
                    </a:lnTo>
                    <a:lnTo>
                      <a:pt x="1596" y="16"/>
                    </a:lnTo>
                    <a:lnTo>
                      <a:pt x="1598" y="16"/>
                    </a:lnTo>
                    <a:lnTo>
                      <a:pt x="1599" y="17"/>
                    </a:lnTo>
                    <a:lnTo>
                      <a:pt x="1601" y="17"/>
                    </a:lnTo>
                    <a:lnTo>
                      <a:pt x="1602" y="17"/>
                    </a:lnTo>
                    <a:lnTo>
                      <a:pt x="1604" y="17"/>
                    </a:lnTo>
                    <a:lnTo>
                      <a:pt x="1605" y="17"/>
                    </a:lnTo>
                    <a:lnTo>
                      <a:pt x="1607" y="16"/>
                    </a:lnTo>
                    <a:lnTo>
                      <a:pt x="1608" y="16"/>
                    </a:lnTo>
                    <a:lnTo>
                      <a:pt x="1610" y="16"/>
                    </a:lnTo>
                    <a:lnTo>
                      <a:pt x="1612" y="16"/>
                    </a:lnTo>
                    <a:lnTo>
                      <a:pt x="1613" y="16"/>
                    </a:lnTo>
                    <a:lnTo>
                      <a:pt x="1614" y="16"/>
                    </a:lnTo>
                    <a:lnTo>
                      <a:pt x="1616" y="16"/>
                    </a:lnTo>
                    <a:lnTo>
                      <a:pt x="1618" y="15"/>
                    </a:lnTo>
                    <a:lnTo>
                      <a:pt x="1619" y="15"/>
                    </a:lnTo>
                    <a:lnTo>
                      <a:pt x="1620" y="15"/>
                    </a:lnTo>
                    <a:lnTo>
                      <a:pt x="1622" y="15"/>
                    </a:lnTo>
                    <a:lnTo>
                      <a:pt x="1624" y="14"/>
                    </a:lnTo>
                    <a:lnTo>
                      <a:pt x="1625" y="14"/>
                    </a:lnTo>
                    <a:lnTo>
                      <a:pt x="1627" y="14"/>
                    </a:lnTo>
                    <a:lnTo>
                      <a:pt x="1628" y="13"/>
                    </a:lnTo>
                    <a:lnTo>
                      <a:pt x="1630" y="13"/>
                    </a:lnTo>
                    <a:lnTo>
                      <a:pt x="1631" y="13"/>
                    </a:lnTo>
                    <a:lnTo>
                      <a:pt x="1633" y="13"/>
                    </a:lnTo>
                    <a:lnTo>
                      <a:pt x="1634" y="13"/>
                    </a:lnTo>
                    <a:lnTo>
                      <a:pt x="1636" y="13"/>
                    </a:lnTo>
                    <a:lnTo>
                      <a:pt x="1637" y="12"/>
                    </a:lnTo>
                    <a:lnTo>
                      <a:pt x="1639" y="12"/>
                    </a:lnTo>
                    <a:lnTo>
                      <a:pt x="1641" y="12"/>
                    </a:lnTo>
                    <a:lnTo>
                      <a:pt x="1642" y="12"/>
                    </a:lnTo>
                    <a:lnTo>
                      <a:pt x="1643" y="12"/>
                    </a:lnTo>
                    <a:lnTo>
                      <a:pt x="1645" y="12"/>
                    </a:lnTo>
                    <a:lnTo>
                      <a:pt x="1647" y="12"/>
                    </a:lnTo>
                    <a:lnTo>
                      <a:pt x="1648" y="11"/>
                    </a:lnTo>
                    <a:lnTo>
                      <a:pt x="1649" y="11"/>
                    </a:lnTo>
                    <a:lnTo>
                      <a:pt x="1651" y="11"/>
                    </a:lnTo>
                    <a:lnTo>
                      <a:pt x="1653" y="11"/>
                    </a:lnTo>
                    <a:lnTo>
                      <a:pt x="1654" y="11"/>
                    </a:lnTo>
                    <a:lnTo>
                      <a:pt x="1656" y="11"/>
                    </a:lnTo>
                    <a:lnTo>
                      <a:pt x="1657" y="11"/>
                    </a:lnTo>
                    <a:lnTo>
                      <a:pt x="1659" y="11"/>
                    </a:lnTo>
                    <a:lnTo>
                      <a:pt x="1660" y="10"/>
                    </a:lnTo>
                    <a:lnTo>
                      <a:pt x="1662" y="10"/>
                    </a:lnTo>
                    <a:lnTo>
                      <a:pt x="1663" y="10"/>
                    </a:lnTo>
                    <a:lnTo>
                      <a:pt x="1665" y="10"/>
                    </a:lnTo>
                    <a:lnTo>
                      <a:pt x="1666" y="10"/>
                    </a:lnTo>
                    <a:lnTo>
                      <a:pt x="1668" y="10"/>
                    </a:lnTo>
                    <a:lnTo>
                      <a:pt x="1669" y="10"/>
                    </a:lnTo>
                    <a:lnTo>
                      <a:pt x="1671" y="10"/>
                    </a:lnTo>
                    <a:lnTo>
                      <a:pt x="1672" y="10"/>
                    </a:lnTo>
                    <a:lnTo>
                      <a:pt x="1674" y="10"/>
                    </a:lnTo>
                    <a:lnTo>
                      <a:pt x="1675" y="10"/>
                    </a:lnTo>
                    <a:lnTo>
                      <a:pt x="1677" y="10"/>
                    </a:lnTo>
                    <a:lnTo>
                      <a:pt x="1678" y="10"/>
                    </a:lnTo>
                    <a:lnTo>
                      <a:pt x="1680" y="10"/>
                    </a:lnTo>
                    <a:lnTo>
                      <a:pt x="1681" y="10"/>
                    </a:lnTo>
                    <a:lnTo>
                      <a:pt x="1683" y="10"/>
                    </a:lnTo>
                    <a:lnTo>
                      <a:pt x="1685" y="10"/>
                    </a:lnTo>
                    <a:lnTo>
                      <a:pt x="1686" y="10"/>
                    </a:lnTo>
                    <a:lnTo>
                      <a:pt x="1687" y="10"/>
                    </a:lnTo>
                    <a:lnTo>
                      <a:pt x="1689" y="10"/>
                    </a:lnTo>
                    <a:lnTo>
                      <a:pt x="1691" y="11"/>
                    </a:lnTo>
                    <a:lnTo>
                      <a:pt x="1692" y="11"/>
                    </a:lnTo>
                    <a:lnTo>
                      <a:pt x="1694" y="11"/>
                    </a:lnTo>
                    <a:lnTo>
                      <a:pt x="1695" y="11"/>
                    </a:lnTo>
                    <a:lnTo>
                      <a:pt x="1697" y="12"/>
                    </a:lnTo>
                    <a:lnTo>
                      <a:pt x="1698" y="12"/>
                    </a:lnTo>
                    <a:lnTo>
                      <a:pt x="1700" y="12"/>
                    </a:lnTo>
                    <a:lnTo>
                      <a:pt x="1701" y="13"/>
                    </a:lnTo>
                    <a:lnTo>
                      <a:pt x="1703" y="13"/>
                    </a:lnTo>
                    <a:lnTo>
                      <a:pt x="1704" y="14"/>
                    </a:lnTo>
                    <a:lnTo>
                      <a:pt x="1706" y="14"/>
                    </a:lnTo>
                    <a:lnTo>
                      <a:pt x="1707" y="15"/>
                    </a:lnTo>
                    <a:lnTo>
                      <a:pt x="1709" y="15"/>
                    </a:lnTo>
                    <a:lnTo>
                      <a:pt x="1710" y="16"/>
                    </a:lnTo>
                    <a:lnTo>
                      <a:pt x="1712" y="16"/>
                    </a:lnTo>
                    <a:lnTo>
                      <a:pt x="1714" y="17"/>
                    </a:lnTo>
                    <a:lnTo>
                      <a:pt x="1715" y="17"/>
                    </a:lnTo>
                    <a:lnTo>
                      <a:pt x="1716" y="18"/>
                    </a:lnTo>
                    <a:lnTo>
                      <a:pt x="1718" y="19"/>
                    </a:lnTo>
                    <a:lnTo>
                      <a:pt x="1720" y="19"/>
                    </a:lnTo>
                    <a:lnTo>
                      <a:pt x="1721" y="20"/>
                    </a:lnTo>
                    <a:lnTo>
                      <a:pt x="1722" y="21"/>
                    </a:lnTo>
                    <a:lnTo>
                      <a:pt x="1724" y="21"/>
                    </a:lnTo>
                    <a:lnTo>
                      <a:pt x="1726" y="22"/>
                    </a:lnTo>
                    <a:lnTo>
                      <a:pt x="1727" y="22"/>
                    </a:lnTo>
                    <a:lnTo>
                      <a:pt x="1729" y="23"/>
                    </a:lnTo>
                    <a:lnTo>
                      <a:pt x="1730" y="23"/>
                    </a:lnTo>
                    <a:lnTo>
                      <a:pt x="1732" y="24"/>
                    </a:lnTo>
                    <a:lnTo>
                      <a:pt x="1733" y="24"/>
                    </a:lnTo>
                    <a:lnTo>
                      <a:pt x="1735" y="25"/>
                    </a:lnTo>
                    <a:lnTo>
                      <a:pt x="1736" y="25"/>
                    </a:lnTo>
                    <a:lnTo>
                      <a:pt x="1738" y="26"/>
                    </a:lnTo>
                    <a:lnTo>
                      <a:pt x="1739" y="26"/>
                    </a:lnTo>
                    <a:lnTo>
                      <a:pt x="1741" y="27"/>
                    </a:lnTo>
                    <a:lnTo>
                      <a:pt x="1742" y="27"/>
                    </a:lnTo>
                    <a:lnTo>
                      <a:pt x="1744" y="27"/>
                    </a:lnTo>
                    <a:lnTo>
                      <a:pt x="1745" y="27"/>
                    </a:lnTo>
                    <a:lnTo>
                      <a:pt x="1747" y="27"/>
                    </a:lnTo>
                    <a:lnTo>
                      <a:pt x="1748" y="27"/>
                    </a:lnTo>
                    <a:lnTo>
                      <a:pt x="1750" y="27"/>
                    </a:lnTo>
                    <a:lnTo>
                      <a:pt x="1751" y="27"/>
                    </a:lnTo>
                    <a:lnTo>
                      <a:pt x="1753" y="27"/>
                    </a:lnTo>
                    <a:lnTo>
                      <a:pt x="1754" y="26"/>
                    </a:lnTo>
                    <a:lnTo>
                      <a:pt x="1756" y="26"/>
                    </a:lnTo>
                    <a:lnTo>
                      <a:pt x="1758" y="25"/>
                    </a:lnTo>
                    <a:lnTo>
                      <a:pt x="1759" y="25"/>
                    </a:lnTo>
                    <a:lnTo>
                      <a:pt x="1760" y="24"/>
                    </a:lnTo>
                    <a:lnTo>
                      <a:pt x="1762" y="24"/>
                    </a:lnTo>
                    <a:lnTo>
                      <a:pt x="1764" y="24"/>
                    </a:lnTo>
                    <a:lnTo>
                      <a:pt x="1765" y="23"/>
                    </a:lnTo>
                    <a:lnTo>
                      <a:pt x="1767" y="23"/>
                    </a:lnTo>
                    <a:lnTo>
                      <a:pt x="1768" y="22"/>
                    </a:lnTo>
                    <a:lnTo>
                      <a:pt x="1770" y="22"/>
                    </a:lnTo>
                    <a:lnTo>
                      <a:pt x="1771" y="22"/>
                    </a:lnTo>
                    <a:lnTo>
                      <a:pt x="1773" y="21"/>
                    </a:lnTo>
                    <a:lnTo>
                      <a:pt x="1774" y="21"/>
                    </a:lnTo>
                    <a:lnTo>
                      <a:pt x="1776" y="21"/>
                    </a:lnTo>
                    <a:lnTo>
                      <a:pt x="1777" y="21"/>
                    </a:lnTo>
                    <a:lnTo>
                      <a:pt x="1779" y="21"/>
                    </a:lnTo>
                    <a:lnTo>
                      <a:pt x="1780" y="21"/>
                    </a:lnTo>
                    <a:lnTo>
                      <a:pt x="1782" y="22"/>
                    </a:lnTo>
                    <a:lnTo>
                      <a:pt x="1783" y="22"/>
                    </a:lnTo>
                    <a:lnTo>
                      <a:pt x="1785" y="22"/>
                    </a:lnTo>
                    <a:lnTo>
                      <a:pt x="1787" y="23"/>
                    </a:lnTo>
                    <a:lnTo>
                      <a:pt x="1788" y="24"/>
                    </a:lnTo>
                    <a:lnTo>
                      <a:pt x="1789" y="25"/>
                    </a:lnTo>
                    <a:lnTo>
                      <a:pt x="1791" y="26"/>
                    </a:lnTo>
                    <a:lnTo>
                      <a:pt x="1793" y="27"/>
                    </a:lnTo>
                    <a:lnTo>
                      <a:pt x="1794" y="28"/>
                    </a:lnTo>
                    <a:lnTo>
                      <a:pt x="1796" y="29"/>
                    </a:lnTo>
                    <a:lnTo>
                      <a:pt x="1797" y="31"/>
                    </a:lnTo>
                    <a:lnTo>
                      <a:pt x="1799" y="32"/>
                    </a:lnTo>
                    <a:lnTo>
                      <a:pt x="1800" y="33"/>
                    </a:lnTo>
                    <a:lnTo>
                      <a:pt x="1802" y="35"/>
                    </a:lnTo>
                    <a:lnTo>
                      <a:pt x="1803" y="36"/>
                    </a:lnTo>
                    <a:lnTo>
                      <a:pt x="1805" y="37"/>
                    </a:lnTo>
                    <a:lnTo>
                      <a:pt x="1806" y="39"/>
                    </a:lnTo>
                    <a:lnTo>
                      <a:pt x="1808" y="40"/>
                    </a:lnTo>
                    <a:lnTo>
                      <a:pt x="1809" y="41"/>
                    </a:lnTo>
                    <a:lnTo>
                      <a:pt x="1811" y="42"/>
                    </a:lnTo>
                    <a:lnTo>
                      <a:pt x="1812" y="43"/>
                    </a:lnTo>
                    <a:lnTo>
                      <a:pt x="1814" y="44"/>
                    </a:lnTo>
                    <a:lnTo>
                      <a:pt x="1815" y="44"/>
                    </a:lnTo>
                    <a:lnTo>
                      <a:pt x="1817" y="45"/>
                    </a:lnTo>
                    <a:lnTo>
                      <a:pt x="1818" y="46"/>
                    </a:lnTo>
                    <a:lnTo>
                      <a:pt x="1820" y="46"/>
                    </a:lnTo>
                    <a:lnTo>
                      <a:pt x="1821" y="46"/>
                    </a:lnTo>
                    <a:lnTo>
                      <a:pt x="1823" y="46"/>
                    </a:lnTo>
                    <a:lnTo>
                      <a:pt x="1824" y="46"/>
                    </a:lnTo>
                    <a:lnTo>
                      <a:pt x="1826" y="45"/>
                    </a:lnTo>
                    <a:lnTo>
                      <a:pt x="1827" y="45"/>
                    </a:lnTo>
                    <a:lnTo>
                      <a:pt x="1829" y="44"/>
                    </a:lnTo>
                    <a:lnTo>
                      <a:pt x="1831" y="43"/>
                    </a:lnTo>
                    <a:lnTo>
                      <a:pt x="1832" y="42"/>
                    </a:lnTo>
                    <a:lnTo>
                      <a:pt x="1833" y="41"/>
                    </a:lnTo>
                    <a:lnTo>
                      <a:pt x="1835" y="41"/>
                    </a:lnTo>
                    <a:lnTo>
                      <a:pt x="1837" y="39"/>
                    </a:lnTo>
                    <a:lnTo>
                      <a:pt x="1838" y="38"/>
                    </a:lnTo>
                    <a:lnTo>
                      <a:pt x="1840" y="37"/>
                    </a:lnTo>
                    <a:lnTo>
                      <a:pt x="1841" y="36"/>
                    </a:lnTo>
                    <a:lnTo>
                      <a:pt x="1843" y="35"/>
                    </a:lnTo>
                    <a:lnTo>
                      <a:pt x="1844" y="34"/>
                    </a:lnTo>
                    <a:lnTo>
                      <a:pt x="1846" y="32"/>
                    </a:lnTo>
                    <a:lnTo>
                      <a:pt x="1847" y="31"/>
                    </a:lnTo>
                    <a:lnTo>
                      <a:pt x="1849" y="30"/>
                    </a:lnTo>
                    <a:lnTo>
                      <a:pt x="1850" y="29"/>
                    </a:lnTo>
                    <a:lnTo>
                      <a:pt x="1852" y="29"/>
                    </a:lnTo>
                    <a:lnTo>
                      <a:pt x="1853" y="28"/>
                    </a:lnTo>
                    <a:lnTo>
                      <a:pt x="1855" y="27"/>
                    </a:lnTo>
                    <a:lnTo>
                      <a:pt x="1856" y="27"/>
                    </a:lnTo>
                    <a:lnTo>
                      <a:pt x="1858" y="27"/>
                    </a:lnTo>
                    <a:lnTo>
                      <a:pt x="1860" y="27"/>
                    </a:lnTo>
                    <a:lnTo>
                      <a:pt x="1861" y="26"/>
                    </a:lnTo>
                    <a:lnTo>
                      <a:pt x="1862" y="26"/>
                    </a:lnTo>
                    <a:lnTo>
                      <a:pt x="1864" y="27"/>
                    </a:lnTo>
                    <a:lnTo>
                      <a:pt x="1866" y="27"/>
                    </a:lnTo>
                    <a:lnTo>
                      <a:pt x="1867" y="27"/>
                    </a:lnTo>
                    <a:lnTo>
                      <a:pt x="1869" y="28"/>
                    </a:lnTo>
                    <a:lnTo>
                      <a:pt x="1870" y="28"/>
                    </a:lnTo>
                    <a:lnTo>
                      <a:pt x="1872" y="29"/>
                    </a:lnTo>
                    <a:lnTo>
                      <a:pt x="1873" y="29"/>
                    </a:lnTo>
                    <a:lnTo>
                      <a:pt x="1875" y="30"/>
                    </a:lnTo>
                    <a:lnTo>
                      <a:pt x="1876" y="31"/>
                    </a:lnTo>
                    <a:lnTo>
                      <a:pt x="1877" y="31"/>
                    </a:lnTo>
                    <a:lnTo>
                      <a:pt x="1879" y="32"/>
                    </a:lnTo>
                    <a:lnTo>
                      <a:pt x="1881" y="33"/>
                    </a:lnTo>
                    <a:lnTo>
                      <a:pt x="1882" y="34"/>
                    </a:lnTo>
                    <a:lnTo>
                      <a:pt x="1884" y="34"/>
                    </a:lnTo>
                    <a:lnTo>
                      <a:pt x="1885" y="35"/>
                    </a:lnTo>
                    <a:lnTo>
                      <a:pt x="1887" y="36"/>
                    </a:lnTo>
                    <a:lnTo>
                      <a:pt x="1888" y="36"/>
                    </a:lnTo>
                    <a:lnTo>
                      <a:pt x="1890" y="36"/>
                    </a:lnTo>
                    <a:lnTo>
                      <a:pt x="1891" y="37"/>
                    </a:lnTo>
                    <a:lnTo>
                      <a:pt x="1893" y="37"/>
                    </a:lnTo>
                    <a:lnTo>
                      <a:pt x="1894" y="37"/>
                    </a:lnTo>
                    <a:lnTo>
                      <a:pt x="1896" y="37"/>
                    </a:lnTo>
                    <a:lnTo>
                      <a:pt x="1898" y="37"/>
                    </a:lnTo>
                    <a:lnTo>
                      <a:pt x="1899" y="36"/>
                    </a:lnTo>
                    <a:lnTo>
                      <a:pt x="1900" y="36"/>
                    </a:lnTo>
                    <a:lnTo>
                      <a:pt x="1902" y="36"/>
                    </a:lnTo>
                    <a:lnTo>
                      <a:pt x="1904" y="35"/>
                    </a:lnTo>
                    <a:lnTo>
                      <a:pt x="1905" y="35"/>
                    </a:lnTo>
                    <a:lnTo>
                      <a:pt x="1906" y="34"/>
                    </a:lnTo>
                    <a:lnTo>
                      <a:pt x="1908" y="33"/>
                    </a:lnTo>
                    <a:lnTo>
                      <a:pt x="1910" y="32"/>
                    </a:lnTo>
                    <a:lnTo>
                      <a:pt x="1911" y="31"/>
                    </a:lnTo>
                    <a:lnTo>
                      <a:pt x="1913" y="30"/>
                    </a:lnTo>
                    <a:lnTo>
                      <a:pt x="1914" y="29"/>
                    </a:lnTo>
                    <a:lnTo>
                      <a:pt x="1916" y="29"/>
                    </a:lnTo>
                    <a:lnTo>
                      <a:pt x="1917" y="28"/>
                    </a:lnTo>
                    <a:lnTo>
                      <a:pt x="1919" y="27"/>
                    </a:lnTo>
                    <a:lnTo>
                      <a:pt x="1920" y="26"/>
                    </a:lnTo>
                    <a:lnTo>
                      <a:pt x="1922" y="25"/>
                    </a:lnTo>
                    <a:lnTo>
                      <a:pt x="1923" y="24"/>
                    </a:lnTo>
                    <a:lnTo>
                      <a:pt x="1925" y="23"/>
                    </a:lnTo>
                    <a:lnTo>
                      <a:pt x="1926" y="23"/>
                    </a:lnTo>
                    <a:lnTo>
                      <a:pt x="1928" y="22"/>
                    </a:lnTo>
                    <a:lnTo>
                      <a:pt x="1929" y="22"/>
                    </a:lnTo>
                    <a:lnTo>
                      <a:pt x="1931" y="21"/>
                    </a:lnTo>
                    <a:lnTo>
                      <a:pt x="1933" y="21"/>
                    </a:lnTo>
                    <a:lnTo>
                      <a:pt x="1934" y="20"/>
                    </a:lnTo>
                    <a:lnTo>
                      <a:pt x="1935" y="20"/>
                    </a:lnTo>
                    <a:lnTo>
                      <a:pt x="1937" y="20"/>
                    </a:lnTo>
                    <a:lnTo>
                      <a:pt x="1939" y="20"/>
                    </a:lnTo>
                    <a:lnTo>
                      <a:pt x="1940" y="20"/>
                    </a:lnTo>
                    <a:lnTo>
                      <a:pt x="1942" y="20"/>
                    </a:lnTo>
                    <a:lnTo>
                      <a:pt x="1943" y="20"/>
                    </a:lnTo>
                    <a:lnTo>
                      <a:pt x="1944" y="21"/>
                    </a:lnTo>
                    <a:lnTo>
                      <a:pt x="1946" y="21"/>
                    </a:lnTo>
                    <a:lnTo>
                      <a:pt x="1948" y="21"/>
                    </a:lnTo>
                    <a:lnTo>
                      <a:pt x="1949" y="21"/>
                    </a:lnTo>
                    <a:lnTo>
                      <a:pt x="1951" y="22"/>
                    </a:lnTo>
                    <a:lnTo>
                      <a:pt x="1952" y="22"/>
                    </a:lnTo>
                    <a:lnTo>
                      <a:pt x="1954" y="22"/>
                    </a:lnTo>
                    <a:lnTo>
                      <a:pt x="1955" y="23"/>
                    </a:lnTo>
                    <a:lnTo>
                      <a:pt x="1957" y="23"/>
                    </a:lnTo>
                    <a:lnTo>
                      <a:pt x="1958" y="23"/>
                    </a:lnTo>
                    <a:lnTo>
                      <a:pt x="1960" y="24"/>
                    </a:lnTo>
                    <a:lnTo>
                      <a:pt x="1961" y="24"/>
                    </a:lnTo>
                    <a:lnTo>
                      <a:pt x="1963" y="24"/>
                    </a:lnTo>
                    <a:lnTo>
                      <a:pt x="1964" y="24"/>
                    </a:lnTo>
                    <a:lnTo>
                      <a:pt x="1966" y="24"/>
                    </a:lnTo>
                    <a:lnTo>
                      <a:pt x="1967" y="24"/>
                    </a:lnTo>
                    <a:lnTo>
                      <a:pt x="1969" y="24"/>
                    </a:lnTo>
                    <a:lnTo>
                      <a:pt x="1971" y="23"/>
                    </a:lnTo>
                    <a:lnTo>
                      <a:pt x="1972" y="23"/>
                    </a:lnTo>
                    <a:lnTo>
                      <a:pt x="1973" y="23"/>
                    </a:lnTo>
                    <a:lnTo>
                      <a:pt x="1975" y="22"/>
                    </a:lnTo>
                    <a:lnTo>
                      <a:pt x="1977" y="22"/>
                    </a:lnTo>
                    <a:lnTo>
                      <a:pt x="1978" y="22"/>
                    </a:lnTo>
                    <a:lnTo>
                      <a:pt x="1979" y="21"/>
                    </a:lnTo>
                    <a:lnTo>
                      <a:pt x="1981" y="21"/>
                    </a:lnTo>
                    <a:lnTo>
                      <a:pt x="1983" y="20"/>
                    </a:lnTo>
                    <a:lnTo>
                      <a:pt x="1984" y="19"/>
                    </a:lnTo>
                    <a:lnTo>
                      <a:pt x="1986" y="19"/>
                    </a:lnTo>
                    <a:lnTo>
                      <a:pt x="1987" y="19"/>
                    </a:lnTo>
                    <a:lnTo>
                      <a:pt x="1989" y="18"/>
                    </a:lnTo>
                    <a:lnTo>
                      <a:pt x="1990" y="18"/>
                    </a:lnTo>
                    <a:lnTo>
                      <a:pt x="1992" y="18"/>
                    </a:lnTo>
                    <a:lnTo>
                      <a:pt x="1993" y="17"/>
                    </a:lnTo>
                    <a:lnTo>
                      <a:pt x="1995" y="17"/>
                    </a:lnTo>
                    <a:lnTo>
                      <a:pt x="1996" y="17"/>
                    </a:lnTo>
                    <a:lnTo>
                      <a:pt x="1998" y="17"/>
                    </a:lnTo>
                    <a:lnTo>
                      <a:pt x="2000" y="17"/>
                    </a:lnTo>
                    <a:lnTo>
                      <a:pt x="2001" y="18"/>
                    </a:lnTo>
                    <a:lnTo>
                      <a:pt x="2002" y="18"/>
                    </a:lnTo>
                    <a:lnTo>
                      <a:pt x="2004" y="18"/>
                    </a:lnTo>
                    <a:lnTo>
                      <a:pt x="2006" y="19"/>
                    </a:lnTo>
                    <a:lnTo>
                      <a:pt x="2007" y="19"/>
                    </a:lnTo>
                    <a:lnTo>
                      <a:pt x="2008" y="20"/>
                    </a:lnTo>
                    <a:lnTo>
                      <a:pt x="2010" y="21"/>
                    </a:lnTo>
                    <a:lnTo>
                      <a:pt x="2011" y="22"/>
                    </a:lnTo>
                    <a:lnTo>
                      <a:pt x="2013" y="23"/>
                    </a:lnTo>
                    <a:lnTo>
                      <a:pt x="2015" y="24"/>
                    </a:lnTo>
                    <a:lnTo>
                      <a:pt x="2016" y="24"/>
                    </a:lnTo>
                    <a:lnTo>
                      <a:pt x="2017" y="25"/>
                    </a:lnTo>
                    <a:lnTo>
                      <a:pt x="2019" y="26"/>
                    </a:lnTo>
                    <a:lnTo>
                      <a:pt x="2021" y="27"/>
                    </a:lnTo>
                    <a:lnTo>
                      <a:pt x="2022" y="28"/>
                    </a:lnTo>
                    <a:lnTo>
                      <a:pt x="2024" y="29"/>
                    </a:lnTo>
                    <a:lnTo>
                      <a:pt x="2025" y="30"/>
                    </a:lnTo>
                    <a:lnTo>
                      <a:pt x="2027" y="31"/>
                    </a:lnTo>
                    <a:lnTo>
                      <a:pt x="2028" y="31"/>
                    </a:lnTo>
                    <a:lnTo>
                      <a:pt x="2030" y="32"/>
                    </a:lnTo>
                    <a:lnTo>
                      <a:pt x="2031" y="32"/>
                    </a:lnTo>
                    <a:lnTo>
                      <a:pt x="2033" y="33"/>
                    </a:lnTo>
                    <a:lnTo>
                      <a:pt x="2034" y="34"/>
                    </a:lnTo>
                    <a:lnTo>
                      <a:pt x="2036" y="34"/>
                    </a:lnTo>
                    <a:lnTo>
                      <a:pt x="2037" y="34"/>
                    </a:lnTo>
                    <a:lnTo>
                      <a:pt x="2039" y="35"/>
                    </a:lnTo>
                    <a:lnTo>
                      <a:pt x="2040" y="35"/>
                    </a:lnTo>
                    <a:lnTo>
                      <a:pt x="2042" y="35"/>
                    </a:lnTo>
                    <a:lnTo>
                      <a:pt x="2044" y="35"/>
                    </a:lnTo>
                    <a:lnTo>
                      <a:pt x="2045" y="35"/>
                    </a:lnTo>
                    <a:lnTo>
                      <a:pt x="2046" y="35"/>
                    </a:lnTo>
                    <a:lnTo>
                      <a:pt x="2048" y="35"/>
                    </a:lnTo>
                    <a:lnTo>
                      <a:pt x="2050" y="35"/>
                    </a:lnTo>
                    <a:lnTo>
                      <a:pt x="2051" y="35"/>
                    </a:lnTo>
                    <a:lnTo>
                      <a:pt x="2053" y="35"/>
                    </a:lnTo>
                    <a:lnTo>
                      <a:pt x="2054" y="34"/>
                    </a:lnTo>
                    <a:lnTo>
                      <a:pt x="2056" y="34"/>
                    </a:lnTo>
                    <a:lnTo>
                      <a:pt x="2057" y="34"/>
                    </a:lnTo>
                    <a:lnTo>
                      <a:pt x="2059" y="34"/>
                    </a:lnTo>
                    <a:lnTo>
                      <a:pt x="2060" y="34"/>
                    </a:lnTo>
                    <a:lnTo>
                      <a:pt x="2062" y="34"/>
                    </a:lnTo>
                    <a:lnTo>
                      <a:pt x="2063" y="34"/>
                    </a:lnTo>
                    <a:lnTo>
                      <a:pt x="2065" y="33"/>
                    </a:lnTo>
                    <a:lnTo>
                      <a:pt x="2066" y="33"/>
                    </a:lnTo>
                    <a:lnTo>
                      <a:pt x="2068" y="33"/>
                    </a:lnTo>
                    <a:lnTo>
                      <a:pt x="2069" y="33"/>
                    </a:lnTo>
                    <a:lnTo>
                      <a:pt x="2071" y="33"/>
                    </a:lnTo>
                    <a:lnTo>
                      <a:pt x="2073" y="32"/>
                    </a:lnTo>
                    <a:lnTo>
                      <a:pt x="2074" y="32"/>
                    </a:lnTo>
                    <a:lnTo>
                      <a:pt x="2075" y="32"/>
                    </a:lnTo>
                    <a:lnTo>
                      <a:pt x="2077" y="32"/>
                    </a:lnTo>
                    <a:lnTo>
                      <a:pt x="2078" y="32"/>
                    </a:lnTo>
                    <a:lnTo>
                      <a:pt x="2080" y="31"/>
                    </a:lnTo>
                    <a:lnTo>
                      <a:pt x="2081" y="31"/>
                    </a:lnTo>
                    <a:lnTo>
                      <a:pt x="2083" y="31"/>
                    </a:lnTo>
                    <a:lnTo>
                      <a:pt x="2084" y="30"/>
                    </a:lnTo>
                    <a:lnTo>
                      <a:pt x="2086" y="30"/>
                    </a:lnTo>
                    <a:lnTo>
                      <a:pt x="2088" y="30"/>
                    </a:lnTo>
                    <a:lnTo>
                      <a:pt x="2089" y="29"/>
                    </a:lnTo>
                    <a:lnTo>
                      <a:pt x="2090" y="28"/>
                    </a:lnTo>
                    <a:lnTo>
                      <a:pt x="2092" y="28"/>
                    </a:lnTo>
                    <a:lnTo>
                      <a:pt x="2094" y="27"/>
                    </a:lnTo>
                    <a:lnTo>
                      <a:pt x="2095" y="26"/>
                    </a:lnTo>
                    <a:lnTo>
                      <a:pt x="2097" y="25"/>
                    </a:lnTo>
                    <a:lnTo>
                      <a:pt x="2098" y="25"/>
                    </a:lnTo>
                    <a:lnTo>
                      <a:pt x="2100" y="24"/>
                    </a:lnTo>
                    <a:lnTo>
                      <a:pt x="2101" y="23"/>
                    </a:lnTo>
                    <a:lnTo>
                      <a:pt x="2103" y="22"/>
                    </a:lnTo>
                    <a:lnTo>
                      <a:pt x="2104" y="21"/>
                    </a:lnTo>
                    <a:lnTo>
                      <a:pt x="2106" y="21"/>
                    </a:lnTo>
                    <a:lnTo>
                      <a:pt x="2107" y="20"/>
                    </a:lnTo>
                    <a:lnTo>
                      <a:pt x="2109" y="19"/>
                    </a:lnTo>
                    <a:lnTo>
                      <a:pt x="2110" y="18"/>
                    </a:lnTo>
                    <a:lnTo>
                      <a:pt x="2112" y="18"/>
                    </a:lnTo>
                    <a:lnTo>
                      <a:pt x="2113" y="17"/>
                    </a:lnTo>
                    <a:lnTo>
                      <a:pt x="2115" y="17"/>
                    </a:lnTo>
                    <a:lnTo>
                      <a:pt x="2117" y="16"/>
                    </a:lnTo>
                    <a:lnTo>
                      <a:pt x="2118" y="16"/>
                    </a:lnTo>
                    <a:lnTo>
                      <a:pt x="2119" y="15"/>
                    </a:lnTo>
                    <a:lnTo>
                      <a:pt x="2121" y="15"/>
                    </a:lnTo>
                    <a:lnTo>
                      <a:pt x="2123" y="15"/>
                    </a:lnTo>
                    <a:lnTo>
                      <a:pt x="2124" y="15"/>
                    </a:lnTo>
                    <a:lnTo>
                      <a:pt x="2126" y="15"/>
                    </a:lnTo>
                    <a:lnTo>
                      <a:pt x="2127" y="15"/>
                    </a:lnTo>
                    <a:lnTo>
                      <a:pt x="2129" y="15"/>
                    </a:lnTo>
                    <a:lnTo>
                      <a:pt x="2130" y="15"/>
                    </a:lnTo>
                    <a:lnTo>
                      <a:pt x="2132" y="16"/>
                    </a:lnTo>
                    <a:lnTo>
                      <a:pt x="2133" y="16"/>
                    </a:lnTo>
                    <a:lnTo>
                      <a:pt x="2135" y="16"/>
                    </a:lnTo>
                    <a:lnTo>
                      <a:pt x="2136" y="16"/>
                    </a:lnTo>
                    <a:lnTo>
                      <a:pt x="2138" y="16"/>
                    </a:lnTo>
                    <a:lnTo>
                      <a:pt x="2139" y="17"/>
                    </a:lnTo>
                    <a:lnTo>
                      <a:pt x="2141" y="17"/>
                    </a:lnTo>
                    <a:lnTo>
                      <a:pt x="2142" y="17"/>
                    </a:lnTo>
                    <a:lnTo>
                      <a:pt x="2144" y="17"/>
                    </a:lnTo>
                    <a:lnTo>
                      <a:pt x="2145" y="17"/>
                    </a:lnTo>
                    <a:lnTo>
                      <a:pt x="2147" y="17"/>
                    </a:lnTo>
                    <a:lnTo>
                      <a:pt x="2148" y="17"/>
                    </a:lnTo>
                    <a:lnTo>
                      <a:pt x="2150" y="16"/>
                    </a:lnTo>
                    <a:lnTo>
                      <a:pt x="2151" y="16"/>
                    </a:lnTo>
                    <a:lnTo>
                      <a:pt x="2153" y="16"/>
                    </a:lnTo>
                    <a:lnTo>
                      <a:pt x="2155" y="15"/>
                    </a:lnTo>
                    <a:lnTo>
                      <a:pt x="2156" y="15"/>
                    </a:lnTo>
                    <a:lnTo>
                      <a:pt x="2157" y="14"/>
                    </a:lnTo>
                    <a:lnTo>
                      <a:pt x="2159" y="13"/>
                    </a:lnTo>
                    <a:lnTo>
                      <a:pt x="2161" y="13"/>
                    </a:lnTo>
                    <a:lnTo>
                      <a:pt x="2162" y="12"/>
                    </a:lnTo>
                    <a:lnTo>
                      <a:pt x="2163" y="11"/>
                    </a:lnTo>
                    <a:lnTo>
                      <a:pt x="2165" y="11"/>
                    </a:lnTo>
                    <a:lnTo>
                      <a:pt x="2167" y="10"/>
                    </a:lnTo>
                    <a:lnTo>
                      <a:pt x="2168" y="9"/>
                    </a:lnTo>
                    <a:lnTo>
                      <a:pt x="2170" y="9"/>
                    </a:lnTo>
                    <a:lnTo>
                      <a:pt x="2171" y="8"/>
                    </a:lnTo>
                    <a:lnTo>
                      <a:pt x="2173" y="7"/>
                    </a:lnTo>
                    <a:lnTo>
                      <a:pt x="2174" y="7"/>
                    </a:lnTo>
                    <a:lnTo>
                      <a:pt x="2176" y="6"/>
                    </a:lnTo>
                    <a:lnTo>
                      <a:pt x="2177" y="6"/>
                    </a:lnTo>
                    <a:lnTo>
                      <a:pt x="2179" y="6"/>
                    </a:lnTo>
                    <a:lnTo>
                      <a:pt x="2180" y="5"/>
                    </a:lnTo>
                    <a:lnTo>
                      <a:pt x="2182" y="5"/>
                    </a:lnTo>
                    <a:lnTo>
                      <a:pt x="2183" y="5"/>
                    </a:lnTo>
                    <a:lnTo>
                      <a:pt x="2185" y="5"/>
                    </a:lnTo>
                    <a:lnTo>
                      <a:pt x="2186" y="5"/>
                    </a:lnTo>
                    <a:lnTo>
                      <a:pt x="2188" y="5"/>
                    </a:lnTo>
                    <a:lnTo>
                      <a:pt x="2190" y="6"/>
                    </a:lnTo>
                    <a:lnTo>
                      <a:pt x="2191" y="6"/>
                    </a:lnTo>
                    <a:lnTo>
                      <a:pt x="2192" y="6"/>
                    </a:lnTo>
                    <a:lnTo>
                      <a:pt x="2194" y="7"/>
                    </a:lnTo>
                    <a:lnTo>
                      <a:pt x="2196" y="7"/>
                    </a:lnTo>
                    <a:lnTo>
                      <a:pt x="2197" y="8"/>
                    </a:lnTo>
                    <a:lnTo>
                      <a:pt x="2199" y="8"/>
                    </a:lnTo>
                    <a:lnTo>
                      <a:pt x="2200" y="9"/>
                    </a:lnTo>
                    <a:lnTo>
                      <a:pt x="2202" y="9"/>
                    </a:lnTo>
                    <a:lnTo>
                      <a:pt x="2203" y="10"/>
                    </a:lnTo>
                    <a:lnTo>
                      <a:pt x="2205" y="10"/>
                    </a:lnTo>
                    <a:lnTo>
                      <a:pt x="2206" y="10"/>
                    </a:lnTo>
                    <a:lnTo>
                      <a:pt x="2208" y="11"/>
                    </a:lnTo>
                    <a:lnTo>
                      <a:pt x="2209" y="11"/>
                    </a:lnTo>
                    <a:lnTo>
                      <a:pt x="2211" y="11"/>
                    </a:lnTo>
                    <a:lnTo>
                      <a:pt x="2212" y="11"/>
                    </a:lnTo>
                    <a:lnTo>
                      <a:pt x="2214" y="11"/>
                    </a:lnTo>
                    <a:lnTo>
                      <a:pt x="2215" y="11"/>
                    </a:lnTo>
                    <a:lnTo>
                      <a:pt x="2217" y="11"/>
                    </a:lnTo>
                    <a:lnTo>
                      <a:pt x="2218" y="10"/>
                    </a:lnTo>
                    <a:lnTo>
                      <a:pt x="2220" y="10"/>
                    </a:lnTo>
                    <a:lnTo>
                      <a:pt x="2221" y="10"/>
                    </a:lnTo>
                    <a:lnTo>
                      <a:pt x="2223" y="9"/>
                    </a:lnTo>
                    <a:lnTo>
                      <a:pt x="2224" y="9"/>
                    </a:lnTo>
                    <a:lnTo>
                      <a:pt x="2226" y="8"/>
                    </a:lnTo>
                    <a:lnTo>
                      <a:pt x="2228" y="7"/>
                    </a:lnTo>
                    <a:lnTo>
                      <a:pt x="2229" y="6"/>
                    </a:lnTo>
                    <a:lnTo>
                      <a:pt x="2230" y="6"/>
                    </a:lnTo>
                    <a:lnTo>
                      <a:pt x="2232" y="5"/>
                    </a:lnTo>
                    <a:lnTo>
                      <a:pt x="2234" y="4"/>
                    </a:lnTo>
                    <a:lnTo>
                      <a:pt x="2235" y="4"/>
                    </a:lnTo>
                    <a:lnTo>
                      <a:pt x="2236" y="3"/>
                    </a:lnTo>
                    <a:lnTo>
                      <a:pt x="2238" y="3"/>
                    </a:lnTo>
                    <a:lnTo>
                      <a:pt x="2240" y="2"/>
                    </a:lnTo>
                    <a:lnTo>
                      <a:pt x="2241" y="1"/>
                    </a:lnTo>
                    <a:lnTo>
                      <a:pt x="2243" y="1"/>
                    </a:lnTo>
                    <a:lnTo>
                      <a:pt x="2244" y="1"/>
                    </a:lnTo>
                    <a:lnTo>
                      <a:pt x="2246" y="1"/>
                    </a:lnTo>
                    <a:lnTo>
                      <a:pt x="2247" y="0"/>
                    </a:lnTo>
                    <a:lnTo>
                      <a:pt x="2249" y="0"/>
                    </a:lnTo>
                    <a:lnTo>
                      <a:pt x="2250" y="0"/>
                    </a:lnTo>
                    <a:lnTo>
                      <a:pt x="2252" y="0"/>
                    </a:lnTo>
                    <a:lnTo>
                      <a:pt x="2253" y="1"/>
                    </a:lnTo>
                    <a:lnTo>
                      <a:pt x="2255" y="1"/>
                    </a:lnTo>
                    <a:lnTo>
                      <a:pt x="2257" y="1"/>
                    </a:lnTo>
                    <a:lnTo>
                      <a:pt x="2258" y="1"/>
                    </a:lnTo>
                    <a:lnTo>
                      <a:pt x="2259" y="2"/>
                    </a:lnTo>
                    <a:lnTo>
                      <a:pt x="2261" y="2"/>
                    </a:lnTo>
                    <a:lnTo>
                      <a:pt x="2263" y="3"/>
                    </a:lnTo>
                    <a:lnTo>
                      <a:pt x="2264" y="3"/>
                    </a:lnTo>
                    <a:lnTo>
                      <a:pt x="2265" y="4"/>
                    </a:lnTo>
                    <a:lnTo>
                      <a:pt x="2267" y="4"/>
                    </a:lnTo>
                    <a:lnTo>
                      <a:pt x="2269" y="4"/>
                    </a:lnTo>
                    <a:lnTo>
                      <a:pt x="2270" y="5"/>
                    </a:lnTo>
                    <a:lnTo>
                      <a:pt x="2272" y="5"/>
                    </a:lnTo>
                    <a:lnTo>
                      <a:pt x="2273" y="5"/>
                    </a:lnTo>
                    <a:lnTo>
                      <a:pt x="2275" y="5"/>
                    </a:lnTo>
                    <a:lnTo>
                      <a:pt x="2276" y="6"/>
                    </a:lnTo>
                    <a:lnTo>
                      <a:pt x="2278" y="6"/>
                    </a:lnTo>
                    <a:lnTo>
                      <a:pt x="2279" y="6"/>
                    </a:lnTo>
                    <a:lnTo>
                      <a:pt x="2281" y="6"/>
                    </a:lnTo>
                    <a:lnTo>
                      <a:pt x="2282" y="6"/>
                    </a:lnTo>
                    <a:lnTo>
                      <a:pt x="2284" y="6"/>
                    </a:lnTo>
                    <a:lnTo>
                      <a:pt x="2285" y="6"/>
                    </a:lnTo>
                    <a:lnTo>
                      <a:pt x="2287" y="5"/>
                    </a:lnTo>
                    <a:lnTo>
                      <a:pt x="2288" y="5"/>
                    </a:lnTo>
                    <a:lnTo>
                      <a:pt x="2290" y="5"/>
                    </a:lnTo>
                    <a:lnTo>
                      <a:pt x="2291" y="5"/>
                    </a:lnTo>
                    <a:lnTo>
                      <a:pt x="2293" y="4"/>
                    </a:lnTo>
                    <a:lnTo>
                      <a:pt x="2294" y="4"/>
                    </a:lnTo>
                    <a:lnTo>
                      <a:pt x="2296" y="4"/>
                    </a:lnTo>
                    <a:lnTo>
                      <a:pt x="2297" y="4"/>
                    </a:lnTo>
                    <a:lnTo>
                      <a:pt x="2299" y="3"/>
                    </a:lnTo>
                    <a:lnTo>
                      <a:pt x="2301" y="3"/>
                    </a:lnTo>
                    <a:lnTo>
                      <a:pt x="2302" y="3"/>
                    </a:lnTo>
                    <a:lnTo>
                      <a:pt x="2303" y="3"/>
                    </a:lnTo>
                    <a:lnTo>
                      <a:pt x="2305" y="2"/>
                    </a:lnTo>
                    <a:lnTo>
                      <a:pt x="2307" y="2"/>
                    </a:lnTo>
                    <a:lnTo>
                      <a:pt x="2308" y="2"/>
                    </a:lnTo>
                    <a:lnTo>
                      <a:pt x="2310" y="2"/>
                    </a:lnTo>
                    <a:lnTo>
                      <a:pt x="2311" y="2"/>
                    </a:lnTo>
                    <a:lnTo>
                      <a:pt x="2313" y="2"/>
                    </a:lnTo>
                    <a:lnTo>
                      <a:pt x="2314" y="2"/>
                    </a:lnTo>
                    <a:lnTo>
                      <a:pt x="2316" y="2"/>
                    </a:lnTo>
                    <a:lnTo>
                      <a:pt x="2317" y="2"/>
                    </a:lnTo>
                    <a:lnTo>
                      <a:pt x="2319" y="3"/>
                    </a:lnTo>
                    <a:lnTo>
                      <a:pt x="2320" y="3"/>
                    </a:lnTo>
                    <a:lnTo>
                      <a:pt x="2322" y="3"/>
                    </a:lnTo>
                    <a:lnTo>
                      <a:pt x="2323" y="3"/>
                    </a:lnTo>
                    <a:lnTo>
                      <a:pt x="2325" y="3"/>
                    </a:lnTo>
                    <a:lnTo>
                      <a:pt x="2326" y="4"/>
                    </a:lnTo>
                    <a:lnTo>
                      <a:pt x="2328" y="4"/>
                    </a:lnTo>
                    <a:lnTo>
                      <a:pt x="2330" y="4"/>
                    </a:lnTo>
                    <a:lnTo>
                      <a:pt x="2331" y="4"/>
                    </a:lnTo>
                    <a:lnTo>
                      <a:pt x="2332" y="5"/>
                    </a:lnTo>
                    <a:lnTo>
                      <a:pt x="2334" y="5"/>
                    </a:lnTo>
                    <a:lnTo>
                      <a:pt x="2336" y="5"/>
                    </a:lnTo>
                    <a:lnTo>
                      <a:pt x="2337" y="5"/>
                    </a:lnTo>
                    <a:lnTo>
                      <a:pt x="2338" y="5"/>
                    </a:lnTo>
                    <a:lnTo>
                      <a:pt x="2340" y="5"/>
                    </a:lnTo>
                    <a:lnTo>
                      <a:pt x="2342" y="6"/>
                    </a:lnTo>
                    <a:lnTo>
                      <a:pt x="2343" y="6"/>
                    </a:lnTo>
                    <a:lnTo>
                      <a:pt x="2345" y="6"/>
                    </a:lnTo>
                    <a:lnTo>
                      <a:pt x="2346" y="6"/>
                    </a:lnTo>
                    <a:lnTo>
                      <a:pt x="2348" y="6"/>
                    </a:lnTo>
                    <a:lnTo>
                      <a:pt x="2349" y="6"/>
                    </a:lnTo>
                    <a:lnTo>
                      <a:pt x="2351" y="6"/>
                    </a:lnTo>
                    <a:lnTo>
                      <a:pt x="2352" y="6"/>
                    </a:lnTo>
                    <a:lnTo>
                      <a:pt x="2354" y="7"/>
                    </a:lnTo>
                    <a:lnTo>
                      <a:pt x="2355" y="7"/>
                    </a:lnTo>
                    <a:lnTo>
                      <a:pt x="2357" y="7"/>
                    </a:lnTo>
                    <a:lnTo>
                      <a:pt x="2358" y="7"/>
                    </a:lnTo>
                    <a:lnTo>
                      <a:pt x="2360" y="7"/>
                    </a:lnTo>
                    <a:lnTo>
                      <a:pt x="2361" y="7"/>
                    </a:lnTo>
                    <a:lnTo>
                      <a:pt x="2363" y="8"/>
                    </a:lnTo>
                    <a:lnTo>
                      <a:pt x="2364" y="8"/>
                    </a:lnTo>
                    <a:lnTo>
                      <a:pt x="2366" y="8"/>
                    </a:lnTo>
                    <a:lnTo>
                      <a:pt x="2367" y="9"/>
                    </a:lnTo>
                    <a:lnTo>
                      <a:pt x="2369" y="9"/>
                    </a:lnTo>
                    <a:lnTo>
                      <a:pt x="2370" y="9"/>
                    </a:lnTo>
                    <a:lnTo>
                      <a:pt x="2372" y="9"/>
                    </a:lnTo>
                    <a:lnTo>
                      <a:pt x="2374" y="10"/>
                    </a:lnTo>
                    <a:lnTo>
                      <a:pt x="2375" y="10"/>
                    </a:lnTo>
                    <a:lnTo>
                      <a:pt x="2376" y="10"/>
                    </a:lnTo>
                    <a:lnTo>
                      <a:pt x="2378" y="10"/>
                    </a:lnTo>
                    <a:lnTo>
                      <a:pt x="2380" y="10"/>
                    </a:lnTo>
                    <a:lnTo>
                      <a:pt x="2381" y="11"/>
                    </a:lnTo>
                    <a:lnTo>
                      <a:pt x="2383" y="11"/>
                    </a:lnTo>
                    <a:lnTo>
                      <a:pt x="2384" y="11"/>
                    </a:lnTo>
                    <a:lnTo>
                      <a:pt x="2386" y="11"/>
                    </a:lnTo>
                    <a:lnTo>
                      <a:pt x="2387" y="11"/>
                    </a:lnTo>
                    <a:lnTo>
                      <a:pt x="2389" y="11"/>
                    </a:lnTo>
                    <a:lnTo>
                      <a:pt x="2390" y="10"/>
                    </a:lnTo>
                    <a:lnTo>
                      <a:pt x="2392" y="10"/>
                    </a:lnTo>
                    <a:lnTo>
                      <a:pt x="2393" y="10"/>
                    </a:lnTo>
                    <a:lnTo>
                      <a:pt x="2395" y="10"/>
                    </a:lnTo>
                    <a:lnTo>
                      <a:pt x="2396" y="10"/>
                    </a:lnTo>
                    <a:lnTo>
                      <a:pt x="2398" y="9"/>
                    </a:lnTo>
                    <a:lnTo>
                      <a:pt x="2399" y="9"/>
                    </a:lnTo>
                    <a:lnTo>
                      <a:pt x="2401" y="9"/>
                    </a:lnTo>
                    <a:lnTo>
                      <a:pt x="2403" y="9"/>
                    </a:lnTo>
                    <a:lnTo>
                      <a:pt x="2404" y="8"/>
                    </a:lnTo>
                    <a:lnTo>
                      <a:pt x="2405" y="8"/>
                    </a:lnTo>
                    <a:lnTo>
                      <a:pt x="2407" y="8"/>
                    </a:lnTo>
                    <a:lnTo>
                      <a:pt x="2409" y="7"/>
                    </a:lnTo>
                    <a:lnTo>
                      <a:pt x="2410" y="7"/>
                    </a:lnTo>
                    <a:lnTo>
                      <a:pt x="2412" y="7"/>
                    </a:lnTo>
                    <a:lnTo>
                      <a:pt x="2413" y="7"/>
                    </a:lnTo>
                    <a:lnTo>
                      <a:pt x="2415" y="7"/>
                    </a:lnTo>
                    <a:lnTo>
                      <a:pt x="2416" y="7"/>
                    </a:lnTo>
                    <a:lnTo>
                      <a:pt x="2418" y="7"/>
                    </a:lnTo>
                    <a:lnTo>
                      <a:pt x="2419" y="7"/>
                    </a:lnTo>
                    <a:lnTo>
                      <a:pt x="2421" y="7"/>
                    </a:lnTo>
                    <a:lnTo>
                      <a:pt x="2422" y="7"/>
                    </a:lnTo>
                    <a:lnTo>
                      <a:pt x="2424" y="8"/>
                    </a:lnTo>
                    <a:lnTo>
                      <a:pt x="2425" y="8"/>
                    </a:lnTo>
                    <a:lnTo>
                      <a:pt x="2427" y="9"/>
                    </a:lnTo>
                    <a:lnTo>
                      <a:pt x="2428" y="9"/>
                    </a:lnTo>
                    <a:lnTo>
                      <a:pt x="2430" y="9"/>
                    </a:lnTo>
                    <a:lnTo>
                      <a:pt x="2431" y="10"/>
                    </a:lnTo>
                    <a:lnTo>
                      <a:pt x="2433" y="10"/>
                    </a:lnTo>
                    <a:lnTo>
                      <a:pt x="2434" y="11"/>
                    </a:lnTo>
                    <a:lnTo>
                      <a:pt x="2436" y="12"/>
                    </a:lnTo>
                    <a:lnTo>
                      <a:pt x="2437" y="12"/>
                    </a:lnTo>
                    <a:lnTo>
                      <a:pt x="2439" y="13"/>
                    </a:lnTo>
                    <a:lnTo>
                      <a:pt x="2440" y="13"/>
                    </a:lnTo>
                    <a:lnTo>
                      <a:pt x="2442" y="14"/>
                    </a:lnTo>
                    <a:lnTo>
                      <a:pt x="2443" y="15"/>
                    </a:lnTo>
                    <a:lnTo>
                      <a:pt x="2445" y="15"/>
                    </a:lnTo>
                    <a:lnTo>
                      <a:pt x="2447" y="16"/>
                    </a:lnTo>
                    <a:lnTo>
                      <a:pt x="2448" y="16"/>
                    </a:lnTo>
                    <a:lnTo>
                      <a:pt x="2449" y="17"/>
                    </a:lnTo>
                    <a:lnTo>
                      <a:pt x="2451" y="17"/>
                    </a:lnTo>
                    <a:lnTo>
                      <a:pt x="2453" y="18"/>
                    </a:lnTo>
                    <a:lnTo>
                      <a:pt x="2454" y="18"/>
                    </a:lnTo>
                    <a:lnTo>
                      <a:pt x="2456" y="18"/>
                    </a:lnTo>
                    <a:lnTo>
                      <a:pt x="2457" y="19"/>
                    </a:lnTo>
                    <a:lnTo>
                      <a:pt x="2459" y="19"/>
                    </a:lnTo>
                    <a:lnTo>
                      <a:pt x="2460" y="19"/>
                    </a:lnTo>
                    <a:lnTo>
                      <a:pt x="2462" y="20"/>
                    </a:lnTo>
                    <a:lnTo>
                      <a:pt x="2463" y="20"/>
                    </a:lnTo>
                    <a:lnTo>
                      <a:pt x="2465" y="21"/>
                    </a:lnTo>
                    <a:lnTo>
                      <a:pt x="2466" y="21"/>
                    </a:lnTo>
                    <a:lnTo>
                      <a:pt x="2468" y="22"/>
                    </a:lnTo>
                    <a:lnTo>
                      <a:pt x="2469" y="22"/>
                    </a:lnTo>
                    <a:lnTo>
                      <a:pt x="2471" y="22"/>
                    </a:lnTo>
                    <a:lnTo>
                      <a:pt x="2472" y="23"/>
                    </a:lnTo>
                    <a:lnTo>
                      <a:pt x="2474" y="23"/>
                    </a:lnTo>
                    <a:lnTo>
                      <a:pt x="2476" y="24"/>
                    </a:lnTo>
                    <a:lnTo>
                      <a:pt x="2477" y="24"/>
                    </a:lnTo>
                    <a:lnTo>
                      <a:pt x="2478" y="25"/>
                    </a:lnTo>
                    <a:lnTo>
                      <a:pt x="2480" y="26"/>
                    </a:lnTo>
                    <a:lnTo>
                      <a:pt x="2482" y="27"/>
                    </a:lnTo>
                    <a:lnTo>
                      <a:pt x="2483" y="27"/>
                    </a:lnTo>
                    <a:lnTo>
                      <a:pt x="2485" y="28"/>
                    </a:lnTo>
                    <a:lnTo>
                      <a:pt x="2486" y="29"/>
                    </a:lnTo>
                    <a:lnTo>
                      <a:pt x="2488" y="29"/>
                    </a:lnTo>
                    <a:lnTo>
                      <a:pt x="2489" y="30"/>
                    </a:lnTo>
                    <a:lnTo>
                      <a:pt x="2491" y="31"/>
                    </a:lnTo>
                    <a:lnTo>
                      <a:pt x="2492" y="32"/>
                    </a:lnTo>
                    <a:lnTo>
                      <a:pt x="2494" y="32"/>
                    </a:lnTo>
                    <a:lnTo>
                      <a:pt x="2495" y="33"/>
                    </a:lnTo>
                    <a:lnTo>
                      <a:pt x="2497" y="34"/>
                    </a:lnTo>
                    <a:lnTo>
                      <a:pt x="2498" y="35"/>
                    </a:lnTo>
                    <a:lnTo>
                      <a:pt x="2500" y="35"/>
                    </a:lnTo>
                    <a:lnTo>
                      <a:pt x="2501" y="36"/>
                    </a:lnTo>
                    <a:lnTo>
                      <a:pt x="2503" y="36"/>
                    </a:lnTo>
                    <a:lnTo>
                      <a:pt x="2504" y="37"/>
                    </a:lnTo>
                    <a:lnTo>
                      <a:pt x="2506" y="37"/>
                    </a:lnTo>
                    <a:lnTo>
                      <a:pt x="2507" y="38"/>
                    </a:lnTo>
                    <a:lnTo>
                      <a:pt x="2509" y="38"/>
                    </a:lnTo>
                    <a:lnTo>
                      <a:pt x="2510" y="38"/>
                    </a:lnTo>
                    <a:lnTo>
                      <a:pt x="2512" y="39"/>
                    </a:lnTo>
                    <a:lnTo>
                      <a:pt x="2514" y="39"/>
                    </a:lnTo>
                    <a:lnTo>
                      <a:pt x="2515" y="39"/>
                    </a:lnTo>
                    <a:lnTo>
                      <a:pt x="2516" y="39"/>
                    </a:lnTo>
                    <a:lnTo>
                      <a:pt x="2518" y="39"/>
                    </a:lnTo>
                    <a:lnTo>
                      <a:pt x="2520" y="39"/>
                    </a:lnTo>
                    <a:lnTo>
                      <a:pt x="2521" y="39"/>
                    </a:lnTo>
                    <a:lnTo>
                      <a:pt x="2522" y="39"/>
                    </a:lnTo>
                    <a:lnTo>
                      <a:pt x="2524" y="39"/>
                    </a:lnTo>
                    <a:lnTo>
                      <a:pt x="2526" y="39"/>
                    </a:lnTo>
                    <a:lnTo>
                      <a:pt x="2527" y="38"/>
                    </a:lnTo>
                    <a:lnTo>
                      <a:pt x="2529" y="38"/>
                    </a:lnTo>
                    <a:lnTo>
                      <a:pt x="2530" y="38"/>
                    </a:lnTo>
                    <a:lnTo>
                      <a:pt x="2532" y="38"/>
                    </a:lnTo>
                    <a:lnTo>
                      <a:pt x="2533" y="38"/>
                    </a:lnTo>
                    <a:lnTo>
                      <a:pt x="2535" y="38"/>
                    </a:lnTo>
                    <a:lnTo>
                      <a:pt x="2536" y="37"/>
                    </a:lnTo>
                    <a:lnTo>
                      <a:pt x="2538" y="37"/>
                    </a:lnTo>
                    <a:lnTo>
                      <a:pt x="2539" y="37"/>
                    </a:lnTo>
                    <a:lnTo>
                      <a:pt x="2541" y="37"/>
                    </a:lnTo>
                    <a:lnTo>
                      <a:pt x="2542" y="37"/>
                    </a:lnTo>
                    <a:lnTo>
                      <a:pt x="2544" y="37"/>
                    </a:lnTo>
                    <a:lnTo>
                      <a:pt x="2545" y="36"/>
                    </a:lnTo>
                    <a:lnTo>
                      <a:pt x="2547" y="36"/>
                    </a:lnTo>
                    <a:lnTo>
                      <a:pt x="2549" y="36"/>
                    </a:lnTo>
                    <a:lnTo>
                      <a:pt x="2550" y="36"/>
                    </a:lnTo>
                    <a:lnTo>
                      <a:pt x="2551" y="36"/>
                    </a:lnTo>
                    <a:lnTo>
                      <a:pt x="2553" y="35"/>
                    </a:lnTo>
                    <a:lnTo>
                      <a:pt x="2555" y="35"/>
                    </a:lnTo>
                    <a:lnTo>
                      <a:pt x="2556" y="35"/>
                    </a:lnTo>
                    <a:lnTo>
                      <a:pt x="2558" y="35"/>
                    </a:lnTo>
                    <a:lnTo>
                      <a:pt x="2559" y="34"/>
                    </a:lnTo>
                    <a:lnTo>
                      <a:pt x="2561" y="34"/>
                    </a:lnTo>
                    <a:lnTo>
                      <a:pt x="2562" y="34"/>
                    </a:lnTo>
                    <a:lnTo>
                      <a:pt x="2564" y="33"/>
                    </a:lnTo>
                    <a:lnTo>
                      <a:pt x="2565" y="33"/>
                    </a:lnTo>
                    <a:lnTo>
                      <a:pt x="2567" y="32"/>
                    </a:lnTo>
                    <a:lnTo>
                      <a:pt x="2568" y="32"/>
                    </a:lnTo>
                    <a:lnTo>
                      <a:pt x="2570" y="32"/>
                    </a:lnTo>
                    <a:lnTo>
                      <a:pt x="2571" y="31"/>
                    </a:lnTo>
                    <a:lnTo>
                      <a:pt x="2573" y="31"/>
                    </a:lnTo>
                    <a:lnTo>
                      <a:pt x="2574" y="31"/>
                    </a:lnTo>
                    <a:lnTo>
                      <a:pt x="2576" y="30"/>
                    </a:lnTo>
                    <a:lnTo>
                      <a:pt x="2577" y="30"/>
                    </a:lnTo>
                    <a:lnTo>
                      <a:pt x="2579" y="30"/>
                    </a:lnTo>
                    <a:lnTo>
                      <a:pt x="2580" y="29"/>
                    </a:lnTo>
                    <a:lnTo>
                      <a:pt x="2582" y="29"/>
                    </a:lnTo>
                    <a:lnTo>
                      <a:pt x="2583" y="29"/>
                    </a:lnTo>
                    <a:lnTo>
                      <a:pt x="2585" y="29"/>
                    </a:lnTo>
                    <a:lnTo>
                      <a:pt x="2587" y="29"/>
                    </a:lnTo>
                    <a:lnTo>
                      <a:pt x="2588" y="29"/>
                    </a:lnTo>
                    <a:lnTo>
                      <a:pt x="2589" y="29"/>
                    </a:lnTo>
                    <a:lnTo>
                      <a:pt x="2591" y="29"/>
                    </a:lnTo>
                    <a:lnTo>
                      <a:pt x="2593" y="29"/>
                    </a:lnTo>
                    <a:lnTo>
                      <a:pt x="2594" y="29"/>
                    </a:lnTo>
                    <a:lnTo>
                      <a:pt x="2595" y="29"/>
                    </a:lnTo>
                    <a:lnTo>
                      <a:pt x="2597" y="29"/>
                    </a:lnTo>
                    <a:lnTo>
                      <a:pt x="2599" y="29"/>
                    </a:lnTo>
                    <a:lnTo>
                      <a:pt x="2600" y="29"/>
                    </a:lnTo>
                    <a:lnTo>
                      <a:pt x="2602" y="29"/>
                    </a:lnTo>
                    <a:lnTo>
                      <a:pt x="2603" y="30"/>
                    </a:lnTo>
                    <a:lnTo>
                      <a:pt x="2605" y="30"/>
                    </a:lnTo>
                    <a:lnTo>
                      <a:pt x="2606" y="30"/>
                    </a:lnTo>
                    <a:lnTo>
                      <a:pt x="2608" y="30"/>
                    </a:lnTo>
                    <a:lnTo>
                      <a:pt x="2609" y="31"/>
                    </a:lnTo>
                    <a:lnTo>
                      <a:pt x="2611" y="31"/>
                    </a:lnTo>
                    <a:lnTo>
                      <a:pt x="2612" y="31"/>
                    </a:lnTo>
                    <a:lnTo>
                      <a:pt x="2614" y="31"/>
                    </a:lnTo>
                    <a:lnTo>
                      <a:pt x="2616" y="31"/>
                    </a:lnTo>
                    <a:lnTo>
                      <a:pt x="2617" y="32"/>
                    </a:lnTo>
                    <a:lnTo>
                      <a:pt x="2618" y="32"/>
                    </a:lnTo>
                    <a:lnTo>
                      <a:pt x="2620" y="32"/>
                    </a:lnTo>
                    <a:lnTo>
                      <a:pt x="2622" y="32"/>
                    </a:lnTo>
                    <a:lnTo>
                      <a:pt x="2623" y="32"/>
                    </a:lnTo>
                    <a:lnTo>
                      <a:pt x="2624" y="32"/>
                    </a:lnTo>
                    <a:lnTo>
                      <a:pt x="2626" y="32"/>
                    </a:lnTo>
                    <a:lnTo>
                      <a:pt x="2628" y="32"/>
                    </a:lnTo>
                    <a:lnTo>
                      <a:pt x="2629" y="31"/>
                    </a:lnTo>
                    <a:lnTo>
                      <a:pt x="2631" y="31"/>
                    </a:lnTo>
                    <a:lnTo>
                      <a:pt x="2632" y="31"/>
                    </a:lnTo>
                    <a:lnTo>
                      <a:pt x="2634" y="31"/>
                    </a:lnTo>
                    <a:lnTo>
                      <a:pt x="2635" y="31"/>
                    </a:lnTo>
                    <a:lnTo>
                      <a:pt x="2637" y="31"/>
                    </a:lnTo>
                    <a:lnTo>
                      <a:pt x="2638" y="31"/>
                    </a:lnTo>
                    <a:lnTo>
                      <a:pt x="2640" y="31"/>
                    </a:lnTo>
                    <a:lnTo>
                      <a:pt x="2641" y="30"/>
                    </a:lnTo>
                    <a:lnTo>
                      <a:pt x="2643" y="30"/>
                    </a:lnTo>
                    <a:lnTo>
                      <a:pt x="2644" y="30"/>
                    </a:lnTo>
                    <a:lnTo>
                      <a:pt x="2646" y="30"/>
                    </a:lnTo>
                    <a:lnTo>
                      <a:pt x="2647" y="31"/>
                    </a:lnTo>
                    <a:lnTo>
                      <a:pt x="2649" y="31"/>
                    </a:lnTo>
                    <a:lnTo>
                      <a:pt x="2650" y="31"/>
                    </a:lnTo>
                    <a:lnTo>
                      <a:pt x="2652" y="31"/>
                    </a:lnTo>
                    <a:lnTo>
                      <a:pt x="2653" y="31"/>
                    </a:lnTo>
                    <a:lnTo>
                      <a:pt x="2655" y="32"/>
                    </a:lnTo>
                    <a:lnTo>
                      <a:pt x="2656" y="32"/>
                    </a:lnTo>
                    <a:lnTo>
                      <a:pt x="2658" y="33"/>
                    </a:lnTo>
                    <a:lnTo>
                      <a:pt x="2660" y="33"/>
                    </a:lnTo>
                    <a:lnTo>
                      <a:pt x="2661" y="34"/>
                    </a:lnTo>
                    <a:lnTo>
                      <a:pt x="2662" y="34"/>
                    </a:lnTo>
                    <a:lnTo>
                      <a:pt x="2664" y="35"/>
                    </a:lnTo>
                    <a:lnTo>
                      <a:pt x="2666" y="35"/>
                    </a:lnTo>
                    <a:lnTo>
                      <a:pt x="2667" y="36"/>
                    </a:lnTo>
                    <a:lnTo>
                      <a:pt x="2669" y="36"/>
                    </a:lnTo>
                    <a:lnTo>
                      <a:pt x="2670" y="37"/>
                    </a:lnTo>
                    <a:lnTo>
                      <a:pt x="2672" y="37"/>
                    </a:lnTo>
                    <a:lnTo>
                      <a:pt x="2673" y="38"/>
                    </a:lnTo>
                    <a:lnTo>
                      <a:pt x="2675" y="38"/>
                    </a:lnTo>
                    <a:lnTo>
                      <a:pt x="2676" y="38"/>
                    </a:lnTo>
                    <a:lnTo>
                      <a:pt x="2678" y="39"/>
                    </a:lnTo>
                    <a:lnTo>
                      <a:pt x="2679" y="39"/>
                    </a:lnTo>
                    <a:lnTo>
                      <a:pt x="2681" y="39"/>
                    </a:lnTo>
                    <a:lnTo>
                      <a:pt x="2682" y="39"/>
                    </a:lnTo>
                    <a:lnTo>
                      <a:pt x="2684" y="39"/>
                    </a:lnTo>
                    <a:lnTo>
                      <a:pt x="2685" y="39"/>
                    </a:lnTo>
                    <a:lnTo>
                      <a:pt x="2687" y="39"/>
                    </a:lnTo>
                    <a:lnTo>
                      <a:pt x="2689" y="38"/>
                    </a:lnTo>
                    <a:lnTo>
                      <a:pt x="2690" y="38"/>
                    </a:lnTo>
                    <a:lnTo>
                      <a:pt x="2691" y="38"/>
                    </a:lnTo>
                    <a:lnTo>
                      <a:pt x="2693" y="37"/>
                    </a:lnTo>
                    <a:lnTo>
                      <a:pt x="2695" y="36"/>
                    </a:lnTo>
                    <a:lnTo>
                      <a:pt x="2696" y="36"/>
                    </a:lnTo>
                    <a:lnTo>
                      <a:pt x="2697" y="35"/>
                    </a:lnTo>
                    <a:lnTo>
                      <a:pt x="2699" y="34"/>
                    </a:lnTo>
                    <a:lnTo>
                      <a:pt x="2701" y="33"/>
                    </a:lnTo>
                    <a:lnTo>
                      <a:pt x="2702" y="32"/>
                    </a:lnTo>
                    <a:lnTo>
                      <a:pt x="2704" y="31"/>
                    </a:lnTo>
                    <a:lnTo>
                      <a:pt x="2705" y="30"/>
                    </a:lnTo>
                    <a:lnTo>
                      <a:pt x="2707" y="29"/>
                    </a:lnTo>
                    <a:lnTo>
                      <a:pt x="2708" y="28"/>
                    </a:lnTo>
                    <a:lnTo>
                      <a:pt x="2710" y="28"/>
                    </a:lnTo>
                    <a:lnTo>
                      <a:pt x="2711" y="27"/>
                    </a:lnTo>
                    <a:lnTo>
                      <a:pt x="2713" y="25"/>
                    </a:lnTo>
                    <a:lnTo>
                      <a:pt x="2714" y="25"/>
                    </a:lnTo>
                    <a:lnTo>
                      <a:pt x="2716" y="24"/>
                    </a:lnTo>
                    <a:lnTo>
                      <a:pt x="2717" y="23"/>
                    </a:lnTo>
                    <a:lnTo>
                      <a:pt x="2719" y="22"/>
                    </a:lnTo>
                    <a:lnTo>
                      <a:pt x="2720" y="22"/>
                    </a:lnTo>
                    <a:lnTo>
                      <a:pt x="2722" y="21"/>
                    </a:lnTo>
                    <a:lnTo>
                      <a:pt x="2723" y="21"/>
                    </a:lnTo>
                    <a:lnTo>
                      <a:pt x="2725" y="20"/>
                    </a:lnTo>
                    <a:lnTo>
                      <a:pt x="2726" y="20"/>
                    </a:lnTo>
                    <a:lnTo>
                      <a:pt x="2728" y="19"/>
                    </a:lnTo>
                    <a:lnTo>
                      <a:pt x="2729" y="19"/>
                    </a:lnTo>
                    <a:lnTo>
                      <a:pt x="2731" y="19"/>
                    </a:lnTo>
                    <a:lnTo>
                      <a:pt x="2733" y="19"/>
                    </a:lnTo>
                    <a:lnTo>
                      <a:pt x="2734" y="19"/>
                    </a:lnTo>
                    <a:lnTo>
                      <a:pt x="2735" y="19"/>
                    </a:lnTo>
                    <a:lnTo>
                      <a:pt x="2737" y="19"/>
                    </a:lnTo>
                    <a:lnTo>
                      <a:pt x="2739" y="19"/>
                    </a:lnTo>
                    <a:lnTo>
                      <a:pt x="2740" y="20"/>
                    </a:lnTo>
                    <a:lnTo>
                      <a:pt x="2742" y="20"/>
                    </a:lnTo>
                    <a:lnTo>
                      <a:pt x="2743" y="21"/>
                    </a:lnTo>
                    <a:lnTo>
                      <a:pt x="2745" y="21"/>
                    </a:lnTo>
                    <a:lnTo>
                      <a:pt x="2746" y="21"/>
                    </a:lnTo>
                    <a:lnTo>
                      <a:pt x="2748" y="22"/>
                    </a:lnTo>
                    <a:lnTo>
                      <a:pt x="2749" y="22"/>
                    </a:lnTo>
                    <a:lnTo>
                      <a:pt x="2751" y="23"/>
                    </a:lnTo>
                    <a:lnTo>
                      <a:pt x="2752" y="23"/>
                    </a:lnTo>
                    <a:lnTo>
                      <a:pt x="2754" y="24"/>
                    </a:lnTo>
                    <a:lnTo>
                      <a:pt x="2755" y="24"/>
                    </a:lnTo>
                    <a:lnTo>
                      <a:pt x="2757" y="25"/>
                    </a:lnTo>
                    <a:lnTo>
                      <a:pt x="2758" y="25"/>
                    </a:lnTo>
                    <a:lnTo>
                      <a:pt x="2760" y="26"/>
                    </a:lnTo>
                    <a:lnTo>
                      <a:pt x="2762" y="26"/>
                    </a:lnTo>
                    <a:lnTo>
                      <a:pt x="2763" y="27"/>
                    </a:lnTo>
                    <a:lnTo>
                      <a:pt x="2764" y="27"/>
                    </a:lnTo>
                    <a:lnTo>
                      <a:pt x="2766" y="27"/>
                    </a:lnTo>
                    <a:lnTo>
                      <a:pt x="2768" y="27"/>
                    </a:lnTo>
                    <a:lnTo>
                      <a:pt x="2769" y="27"/>
                    </a:lnTo>
                    <a:lnTo>
                      <a:pt x="2771" y="28"/>
                    </a:lnTo>
                    <a:lnTo>
                      <a:pt x="2772" y="28"/>
                    </a:lnTo>
                    <a:lnTo>
                      <a:pt x="2774" y="28"/>
                    </a:lnTo>
                    <a:lnTo>
                      <a:pt x="2775" y="28"/>
                    </a:lnTo>
                    <a:lnTo>
                      <a:pt x="2777" y="28"/>
                    </a:lnTo>
                    <a:lnTo>
                      <a:pt x="2778" y="28"/>
                    </a:lnTo>
                    <a:lnTo>
                      <a:pt x="2780" y="28"/>
                    </a:lnTo>
                    <a:lnTo>
                      <a:pt x="2781" y="28"/>
                    </a:lnTo>
                    <a:lnTo>
                      <a:pt x="2783" y="27"/>
                    </a:lnTo>
                    <a:lnTo>
                      <a:pt x="2784" y="27"/>
                    </a:lnTo>
                    <a:lnTo>
                      <a:pt x="2786" y="27"/>
                    </a:lnTo>
                    <a:lnTo>
                      <a:pt x="2787" y="27"/>
                    </a:lnTo>
                    <a:lnTo>
                      <a:pt x="2789" y="27"/>
                    </a:lnTo>
                    <a:lnTo>
                      <a:pt x="2790" y="27"/>
                    </a:lnTo>
                    <a:lnTo>
                      <a:pt x="2792" y="27"/>
                    </a:lnTo>
                    <a:lnTo>
                      <a:pt x="2793" y="26"/>
                    </a:lnTo>
                    <a:lnTo>
                      <a:pt x="2795" y="26"/>
                    </a:lnTo>
                    <a:lnTo>
                      <a:pt x="2796" y="26"/>
                    </a:lnTo>
                    <a:lnTo>
                      <a:pt x="2798" y="26"/>
                    </a:lnTo>
                    <a:lnTo>
                      <a:pt x="2799" y="26"/>
                    </a:lnTo>
                    <a:lnTo>
                      <a:pt x="2801" y="25"/>
                    </a:lnTo>
                    <a:lnTo>
                      <a:pt x="2802" y="25"/>
                    </a:lnTo>
                    <a:lnTo>
                      <a:pt x="2804" y="25"/>
                    </a:lnTo>
                    <a:lnTo>
                      <a:pt x="2806" y="25"/>
                    </a:lnTo>
                    <a:lnTo>
                      <a:pt x="2807" y="25"/>
                    </a:lnTo>
                    <a:lnTo>
                      <a:pt x="2808" y="25"/>
                    </a:lnTo>
                    <a:lnTo>
                      <a:pt x="2810" y="25"/>
                    </a:lnTo>
                    <a:lnTo>
                      <a:pt x="2812" y="25"/>
                    </a:lnTo>
                    <a:lnTo>
                      <a:pt x="2813" y="25"/>
                    </a:lnTo>
                    <a:lnTo>
                      <a:pt x="2815" y="25"/>
                    </a:lnTo>
                    <a:lnTo>
                      <a:pt x="2816" y="25"/>
                    </a:lnTo>
                    <a:lnTo>
                      <a:pt x="2818" y="25"/>
                    </a:lnTo>
                    <a:lnTo>
                      <a:pt x="2819" y="25"/>
                    </a:lnTo>
                    <a:lnTo>
                      <a:pt x="2821" y="25"/>
                    </a:lnTo>
                    <a:lnTo>
                      <a:pt x="2822" y="25"/>
                    </a:lnTo>
                    <a:lnTo>
                      <a:pt x="2824" y="25"/>
                    </a:lnTo>
                    <a:lnTo>
                      <a:pt x="2825" y="25"/>
                    </a:lnTo>
                    <a:lnTo>
                      <a:pt x="2827" y="25"/>
                    </a:lnTo>
                    <a:lnTo>
                      <a:pt x="2828" y="25"/>
                    </a:lnTo>
                    <a:lnTo>
                      <a:pt x="2830" y="25"/>
                    </a:lnTo>
                    <a:lnTo>
                      <a:pt x="2831" y="25"/>
                    </a:lnTo>
                    <a:lnTo>
                      <a:pt x="2833" y="25"/>
                    </a:lnTo>
                    <a:lnTo>
                      <a:pt x="2835" y="25"/>
                    </a:lnTo>
                    <a:lnTo>
                      <a:pt x="2836" y="24"/>
                    </a:lnTo>
                    <a:lnTo>
                      <a:pt x="2837" y="24"/>
                    </a:lnTo>
                    <a:lnTo>
                      <a:pt x="2839" y="24"/>
                    </a:lnTo>
                    <a:lnTo>
                      <a:pt x="2841" y="24"/>
                    </a:lnTo>
                    <a:lnTo>
                      <a:pt x="2842" y="24"/>
                    </a:lnTo>
                    <a:lnTo>
                      <a:pt x="2844" y="23"/>
                    </a:lnTo>
                    <a:lnTo>
                      <a:pt x="2845" y="23"/>
                    </a:lnTo>
                    <a:lnTo>
                      <a:pt x="2847" y="23"/>
                    </a:lnTo>
                    <a:lnTo>
                      <a:pt x="2848" y="23"/>
                    </a:lnTo>
                    <a:lnTo>
                      <a:pt x="2850" y="22"/>
                    </a:lnTo>
                    <a:lnTo>
                      <a:pt x="2851" y="22"/>
                    </a:lnTo>
                    <a:lnTo>
                      <a:pt x="2853" y="22"/>
                    </a:lnTo>
                    <a:lnTo>
                      <a:pt x="2854" y="22"/>
                    </a:lnTo>
                    <a:lnTo>
                      <a:pt x="2856" y="22"/>
                    </a:lnTo>
                    <a:lnTo>
                      <a:pt x="2857" y="21"/>
                    </a:lnTo>
                    <a:lnTo>
                      <a:pt x="2859" y="21"/>
                    </a:lnTo>
                    <a:lnTo>
                      <a:pt x="2860" y="21"/>
                    </a:lnTo>
                    <a:lnTo>
                      <a:pt x="2862" y="21"/>
                    </a:lnTo>
                    <a:lnTo>
                      <a:pt x="2863" y="21"/>
                    </a:lnTo>
                    <a:lnTo>
                      <a:pt x="2865" y="21"/>
                    </a:lnTo>
                    <a:lnTo>
                      <a:pt x="2866" y="21"/>
                    </a:lnTo>
                    <a:lnTo>
                      <a:pt x="2868" y="21"/>
                    </a:lnTo>
                    <a:lnTo>
                      <a:pt x="2869" y="21"/>
                    </a:lnTo>
                    <a:lnTo>
                      <a:pt x="2871" y="22"/>
                    </a:lnTo>
                    <a:lnTo>
                      <a:pt x="2873" y="22"/>
                    </a:lnTo>
                    <a:lnTo>
                      <a:pt x="2874" y="22"/>
                    </a:lnTo>
                    <a:lnTo>
                      <a:pt x="2875" y="22"/>
                    </a:lnTo>
                    <a:lnTo>
                      <a:pt x="2877" y="22"/>
                    </a:lnTo>
                    <a:lnTo>
                      <a:pt x="2879" y="23"/>
                    </a:lnTo>
                    <a:lnTo>
                      <a:pt x="2880" y="23"/>
                    </a:lnTo>
                    <a:lnTo>
                      <a:pt x="2881" y="23"/>
                    </a:lnTo>
                    <a:lnTo>
                      <a:pt x="2883" y="23"/>
                    </a:lnTo>
                    <a:lnTo>
                      <a:pt x="2885" y="23"/>
                    </a:lnTo>
                    <a:lnTo>
                      <a:pt x="2886" y="24"/>
                    </a:lnTo>
                    <a:lnTo>
                      <a:pt x="2888" y="24"/>
                    </a:lnTo>
                    <a:lnTo>
                      <a:pt x="2889" y="24"/>
                    </a:lnTo>
                    <a:lnTo>
                      <a:pt x="2891" y="24"/>
                    </a:lnTo>
                    <a:lnTo>
                      <a:pt x="2892" y="24"/>
                    </a:lnTo>
                    <a:lnTo>
                      <a:pt x="2894" y="24"/>
                    </a:lnTo>
                    <a:lnTo>
                      <a:pt x="2895" y="25"/>
                    </a:lnTo>
                    <a:lnTo>
                      <a:pt x="2897" y="25"/>
                    </a:lnTo>
                    <a:lnTo>
                      <a:pt x="2898" y="25"/>
                    </a:lnTo>
                    <a:lnTo>
                      <a:pt x="2900" y="25"/>
                    </a:lnTo>
                    <a:lnTo>
                      <a:pt x="2902" y="25"/>
                    </a:lnTo>
                    <a:lnTo>
                      <a:pt x="2903" y="25"/>
                    </a:lnTo>
                    <a:lnTo>
                      <a:pt x="2904" y="25"/>
                    </a:lnTo>
                    <a:lnTo>
                      <a:pt x="2906" y="25"/>
                    </a:lnTo>
                    <a:lnTo>
                      <a:pt x="2908" y="25"/>
                    </a:lnTo>
                    <a:lnTo>
                      <a:pt x="2909" y="25"/>
                    </a:lnTo>
                    <a:lnTo>
                      <a:pt x="2910" y="25"/>
                    </a:lnTo>
                    <a:lnTo>
                      <a:pt x="2912" y="25"/>
                    </a:lnTo>
                    <a:lnTo>
                      <a:pt x="2914" y="25"/>
                    </a:lnTo>
                    <a:lnTo>
                      <a:pt x="2915" y="25"/>
                    </a:lnTo>
                    <a:lnTo>
                      <a:pt x="2917" y="25"/>
                    </a:lnTo>
                    <a:lnTo>
                      <a:pt x="2918" y="25"/>
                    </a:lnTo>
                    <a:lnTo>
                      <a:pt x="2920" y="25"/>
                    </a:lnTo>
                    <a:lnTo>
                      <a:pt x="2921" y="25"/>
                    </a:lnTo>
                    <a:lnTo>
                      <a:pt x="2923" y="25"/>
                    </a:lnTo>
                    <a:lnTo>
                      <a:pt x="2924" y="25"/>
                    </a:lnTo>
                    <a:lnTo>
                      <a:pt x="2926" y="26"/>
                    </a:lnTo>
                    <a:lnTo>
                      <a:pt x="2927" y="26"/>
                    </a:lnTo>
                    <a:lnTo>
                      <a:pt x="2929" y="26"/>
                    </a:lnTo>
                    <a:lnTo>
                      <a:pt x="2930" y="27"/>
                    </a:lnTo>
                    <a:lnTo>
                      <a:pt x="2932" y="27"/>
                    </a:lnTo>
                    <a:lnTo>
                      <a:pt x="2933" y="28"/>
                    </a:lnTo>
                    <a:lnTo>
                      <a:pt x="2935" y="28"/>
                    </a:lnTo>
                    <a:lnTo>
                      <a:pt x="2936" y="29"/>
                    </a:lnTo>
                    <a:lnTo>
                      <a:pt x="2938" y="29"/>
                    </a:lnTo>
                    <a:lnTo>
                      <a:pt x="2939" y="30"/>
                    </a:lnTo>
                    <a:lnTo>
                      <a:pt x="2941" y="30"/>
                    </a:lnTo>
                    <a:lnTo>
                      <a:pt x="2942" y="31"/>
                    </a:lnTo>
                    <a:lnTo>
                      <a:pt x="2944" y="31"/>
                    </a:lnTo>
                    <a:lnTo>
                      <a:pt x="2946" y="32"/>
                    </a:lnTo>
                    <a:lnTo>
                      <a:pt x="2947" y="33"/>
                    </a:lnTo>
                    <a:lnTo>
                      <a:pt x="2948" y="34"/>
                    </a:lnTo>
                    <a:lnTo>
                      <a:pt x="2950" y="34"/>
                    </a:lnTo>
                    <a:lnTo>
                      <a:pt x="2952" y="35"/>
                    </a:lnTo>
                    <a:lnTo>
                      <a:pt x="2953" y="35"/>
                    </a:lnTo>
                    <a:lnTo>
                      <a:pt x="2954" y="36"/>
                    </a:lnTo>
                    <a:lnTo>
                      <a:pt x="2956" y="36"/>
                    </a:lnTo>
                    <a:lnTo>
                      <a:pt x="2958" y="37"/>
                    </a:lnTo>
                    <a:lnTo>
                      <a:pt x="2959" y="37"/>
                    </a:lnTo>
                    <a:lnTo>
                      <a:pt x="2961" y="38"/>
                    </a:lnTo>
                    <a:lnTo>
                      <a:pt x="2962" y="38"/>
                    </a:lnTo>
                    <a:lnTo>
                      <a:pt x="2964" y="38"/>
                    </a:lnTo>
                    <a:lnTo>
                      <a:pt x="2965" y="38"/>
                    </a:lnTo>
                    <a:lnTo>
                      <a:pt x="2967" y="39"/>
                    </a:lnTo>
                    <a:lnTo>
                      <a:pt x="2968" y="39"/>
                    </a:lnTo>
                    <a:lnTo>
                      <a:pt x="2970" y="39"/>
                    </a:lnTo>
                    <a:lnTo>
                      <a:pt x="2971" y="39"/>
                    </a:lnTo>
                    <a:lnTo>
                      <a:pt x="2973" y="39"/>
                    </a:lnTo>
                    <a:lnTo>
                      <a:pt x="2975" y="39"/>
                    </a:lnTo>
                    <a:lnTo>
                      <a:pt x="2976" y="39"/>
                    </a:lnTo>
                    <a:lnTo>
                      <a:pt x="2977" y="39"/>
                    </a:lnTo>
                    <a:lnTo>
                      <a:pt x="2979" y="38"/>
                    </a:lnTo>
                    <a:lnTo>
                      <a:pt x="2981" y="38"/>
                    </a:lnTo>
                    <a:lnTo>
                      <a:pt x="2982" y="38"/>
                    </a:lnTo>
                    <a:lnTo>
                      <a:pt x="2983" y="38"/>
                    </a:lnTo>
                    <a:lnTo>
                      <a:pt x="2985" y="37"/>
                    </a:lnTo>
                    <a:lnTo>
                      <a:pt x="2987" y="37"/>
                    </a:lnTo>
                    <a:lnTo>
                      <a:pt x="2988" y="37"/>
                    </a:lnTo>
                    <a:lnTo>
                      <a:pt x="2990" y="37"/>
                    </a:lnTo>
                    <a:lnTo>
                      <a:pt x="2991" y="36"/>
                    </a:lnTo>
                    <a:lnTo>
                      <a:pt x="2993" y="36"/>
                    </a:lnTo>
                    <a:lnTo>
                      <a:pt x="2994" y="36"/>
                    </a:lnTo>
                    <a:lnTo>
                      <a:pt x="2996" y="36"/>
                    </a:lnTo>
                    <a:lnTo>
                      <a:pt x="2997" y="35"/>
                    </a:lnTo>
                    <a:lnTo>
                      <a:pt x="2999" y="35"/>
                    </a:lnTo>
                    <a:lnTo>
                      <a:pt x="3000" y="35"/>
                    </a:lnTo>
                    <a:lnTo>
                      <a:pt x="3002" y="35"/>
                    </a:lnTo>
                    <a:lnTo>
                      <a:pt x="3003" y="34"/>
                    </a:lnTo>
                    <a:lnTo>
                      <a:pt x="3005" y="34"/>
                    </a:lnTo>
                    <a:lnTo>
                      <a:pt x="3006" y="34"/>
                    </a:lnTo>
                    <a:lnTo>
                      <a:pt x="3008" y="34"/>
                    </a:lnTo>
                    <a:lnTo>
                      <a:pt x="3009" y="34"/>
                    </a:lnTo>
                    <a:lnTo>
                      <a:pt x="3011" y="33"/>
                    </a:lnTo>
                    <a:lnTo>
                      <a:pt x="3012" y="33"/>
                    </a:lnTo>
                    <a:lnTo>
                      <a:pt x="3014" y="33"/>
                    </a:lnTo>
                    <a:lnTo>
                      <a:pt x="3015" y="33"/>
                    </a:lnTo>
                    <a:lnTo>
                      <a:pt x="3017" y="32"/>
                    </a:lnTo>
                    <a:lnTo>
                      <a:pt x="3019" y="32"/>
                    </a:lnTo>
                    <a:lnTo>
                      <a:pt x="3020" y="32"/>
                    </a:lnTo>
                    <a:lnTo>
                      <a:pt x="3021" y="32"/>
                    </a:lnTo>
                    <a:lnTo>
                      <a:pt x="3023" y="32"/>
                    </a:lnTo>
                    <a:lnTo>
                      <a:pt x="3025" y="31"/>
                    </a:lnTo>
                    <a:lnTo>
                      <a:pt x="3026" y="31"/>
                    </a:lnTo>
                    <a:lnTo>
                      <a:pt x="3028" y="31"/>
                    </a:lnTo>
                    <a:lnTo>
                      <a:pt x="3029" y="31"/>
                    </a:lnTo>
                    <a:lnTo>
                      <a:pt x="3031" y="30"/>
                    </a:lnTo>
                    <a:lnTo>
                      <a:pt x="3032" y="30"/>
                    </a:lnTo>
                    <a:lnTo>
                      <a:pt x="3034" y="30"/>
                    </a:lnTo>
                    <a:lnTo>
                      <a:pt x="3035" y="29"/>
                    </a:lnTo>
                    <a:lnTo>
                      <a:pt x="3037" y="29"/>
                    </a:lnTo>
                    <a:lnTo>
                      <a:pt x="3038" y="29"/>
                    </a:lnTo>
                    <a:lnTo>
                      <a:pt x="3040" y="29"/>
                    </a:lnTo>
                    <a:lnTo>
                      <a:pt x="3041" y="28"/>
                    </a:lnTo>
                    <a:lnTo>
                      <a:pt x="3043" y="28"/>
                    </a:lnTo>
                    <a:lnTo>
                      <a:pt x="3044" y="28"/>
                    </a:lnTo>
                    <a:lnTo>
                      <a:pt x="3046" y="28"/>
                    </a:lnTo>
                    <a:lnTo>
                      <a:pt x="3048" y="28"/>
                    </a:lnTo>
                    <a:lnTo>
                      <a:pt x="3049" y="27"/>
                    </a:lnTo>
                    <a:lnTo>
                      <a:pt x="3050" y="27"/>
                    </a:lnTo>
                    <a:lnTo>
                      <a:pt x="3052" y="27"/>
                    </a:lnTo>
                    <a:lnTo>
                      <a:pt x="3054" y="27"/>
                    </a:lnTo>
                    <a:lnTo>
                      <a:pt x="3055" y="27"/>
                    </a:lnTo>
                    <a:lnTo>
                      <a:pt x="3056" y="28"/>
                    </a:lnTo>
                    <a:lnTo>
                      <a:pt x="3058" y="28"/>
                    </a:lnTo>
                    <a:lnTo>
                      <a:pt x="3060" y="28"/>
                    </a:lnTo>
                    <a:lnTo>
                      <a:pt x="3061" y="28"/>
                    </a:lnTo>
                    <a:lnTo>
                      <a:pt x="3063" y="28"/>
                    </a:lnTo>
                    <a:lnTo>
                      <a:pt x="3064" y="29"/>
                    </a:lnTo>
                    <a:lnTo>
                      <a:pt x="3066" y="29"/>
                    </a:lnTo>
                    <a:lnTo>
                      <a:pt x="3067" y="29"/>
                    </a:lnTo>
                    <a:lnTo>
                      <a:pt x="3069" y="30"/>
                    </a:lnTo>
                    <a:lnTo>
                      <a:pt x="3070" y="30"/>
                    </a:lnTo>
                    <a:lnTo>
                      <a:pt x="3072" y="30"/>
                    </a:lnTo>
                    <a:lnTo>
                      <a:pt x="3073" y="31"/>
                    </a:lnTo>
                    <a:lnTo>
                      <a:pt x="3075" y="31"/>
                    </a:lnTo>
                    <a:lnTo>
                      <a:pt x="3076" y="31"/>
                    </a:lnTo>
                    <a:lnTo>
                      <a:pt x="3078" y="32"/>
                    </a:lnTo>
                    <a:lnTo>
                      <a:pt x="3079" y="32"/>
                    </a:lnTo>
                    <a:lnTo>
                      <a:pt x="3081" y="32"/>
                    </a:lnTo>
                    <a:lnTo>
                      <a:pt x="3082" y="32"/>
                    </a:lnTo>
                    <a:lnTo>
                      <a:pt x="3084" y="32"/>
                    </a:lnTo>
                    <a:lnTo>
                      <a:pt x="3085" y="32"/>
                    </a:lnTo>
                    <a:lnTo>
                      <a:pt x="3087" y="32"/>
                    </a:lnTo>
                    <a:lnTo>
                      <a:pt x="3088" y="32"/>
                    </a:lnTo>
                    <a:lnTo>
                      <a:pt x="3090" y="32"/>
                    </a:lnTo>
                    <a:lnTo>
                      <a:pt x="3092" y="32"/>
                    </a:lnTo>
                    <a:lnTo>
                      <a:pt x="3093" y="32"/>
                    </a:lnTo>
                    <a:lnTo>
                      <a:pt x="3094" y="32"/>
                    </a:lnTo>
                    <a:lnTo>
                      <a:pt x="3096" y="31"/>
                    </a:lnTo>
                    <a:lnTo>
                      <a:pt x="3098" y="31"/>
                    </a:lnTo>
                    <a:lnTo>
                      <a:pt x="3099" y="31"/>
                    </a:lnTo>
                    <a:lnTo>
                      <a:pt x="3101" y="30"/>
                    </a:lnTo>
                    <a:lnTo>
                      <a:pt x="3102" y="30"/>
                    </a:lnTo>
                    <a:lnTo>
                      <a:pt x="3104" y="29"/>
                    </a:lnTo>
                    <a:lnTo>
                      <a:pt x="3105" y="29"/>
                    </a:lnTo>
                    <a:lnTo>
                      <a:pt x="3107" y="28"/>
                    </a:lnTo>
                    <a:lnTo>
                      <a:pt x="3108" y="28"/>
                    </a:lnTo>
                    <a:lnTo>
                      <a:pt x="3110" y="27"/>
                    </a:lnTo>
                    <a:lnTo>
                      <a:pt x="3111" y="27"/>
                    </a:lnTo>
                    <a:lnTo>
                      <a:pt x="3113" y="26"/>
                    </a:lnTo>
                    <a:lnTo>
                      <a:pt x="3114" y="26"/>
                    </a:lnTo>
                    <a:lnTo>
                      <a:pt x="3116" y="25"/>
                    </a:lnTo>
                    <a:lnTo>
                      <a:pt x="3117" y="25"/>
                    </a:lnTo>
                    <a:lnTo>
                      <a:pt x="3119" y="25"/>
                    </a:lnTo>
                    <a:lnTo>
                      <a:pt x="3121" y="25"/>
                    </a:lnTo>
                    <a:lnTo>
                      <a:pt x="3122" y="25"/>
                    </a:lnTo>
                    <a:lnTo>
                      <a:pt x="3123" y="25"/>
                    </a:lnTo>
                    <a:lnTo>
                      <a:pt x="3125" y="25"/>
                    </a:lnTo>
                    <a:lnTo>
                      <a:pt x="3127" y="25"/>
                    </a:lnTo>
                    <a:lnTo>
                      <a:pt x="3128" y="25"/>
                    </a:lnTo>
                    <a:lnTo>
                      <a:pt x="3130" y="25"/>
                    </a:lnTo>
                    <a:lnTo>
                      <a:pt x="3131" y="25"/>
                    </a:lnTo>
                    <a:lnTo>
                      <a:pt x="3133" y="25"/>
                    </a:lnTo>
                    <a:lnTo>
                      <a:pt x="3134" y="25"/>
                    </a:lnTo>
                    <a:lnTo>
                      <a:pt x="3136" y="25"/>
                    </a:lnTo>
                    <a:lnTo>
                      <a:pt x="3137" y="25"/>
                    </a:lnTo>
                    <a:lnTo>
                      <a:pt x="3139" y="26"/>
                    </a:lnTo>
                    <a:lnTo>
                      <a:pt x="3140" y="26"/>
                    </a:lnTo>
                    <a:lnTo>
                      <a:pt x="3142" y="26"/>
                    </a:lnTo>
                    <a:lnTo>
                      <a:pt x="3143" y="26"/>
                    </a:lnTo>
                    <a:lnTo>
                      <a:pt x="3145" y="26"/>
                    </a:lnTo>
                    <a:lnTo>
                      <a:pt x="3146" y="26"/>
                    </a:lnTo>
                    <a:lnTo>
                      <a:pt x="3148" y="26"/>
                    </a:lnTo>
                    <a:lnTo>
                      <a:pt x="3149" y="25"/>
                    </a:lnTo>
                    <a:lnTo>
                      <a:pt x="3151" y="25"/>
                    </a:lnTo>
                    <a:lnTo>
                      <a:pt x="3152" y="25"/>
                    </a:lnTo>
                    <a:lnTo>
                      <a:pt x="3154" y="24"/>
                    </a:lnTo>
                    <a:lnTo>
                      <a:pt x="3155" y="24"/>
                    </a:lnTo>
                    <a:lnTo>
                      <a:pt x="3157" y="24"/>
                    </a:lnTo>
                    <a:lnTo>
                      <a:pt x="3159" y="23"/>
                    </a:lnTo>
                    <a:lnTo>
                      <a:pt x="3160" y="22"/>
                    </a:lnTo>
                    <a:lnTo>
                      <a:pt x="3161" y="22"/>
                    </a:lnTo>
                    <a:lnTo>
                      <a:pt x="3163" y="21"/>
                    </a:lnTo>
                    <a:lnTo>
                      <a:pt x="3165" y="21"/>
                    </a:lnTo>
                    <a:lnTo>
                      <a:pt x="3166" y="20"/>
                    </a:lnTo>
                    <a:lnTo>
                      <a:pt x="3167" y="19"/>
                    </a:lnTo>
                    <a:lnTo>
                      <a:pt x="3169" y="18"/>
                    </a:lnTo>
                    <a:lnTo>
                      <a:pt x="3171" y="17"/>
                    </a:lnTo>
                    <a:lnTo>
                      <a:pt x="3172" y="17"/>
                    </a:lnTo>
                    <a:lnTo>
                      <a:pt x="3174" y="16"/>
                    </a:lnTo>
                    <a:lnTo>
                      <a:pt x="3175" y="16"/>
                    </a:lnTo>
                    <a:lnTo>
                      <a:pt x="3177" y="15"/>
                    </a:lnTo>
                    <a:lnTo>
                      <a:pt x="3178" y="14"/>
                    </a:lnTo>
                    <a:lnTo>
                      <a:pt x="3180" y="14"/>
                    </a:lnTo>
                    <a:lnTo>
                      <a:pt x="3181" y="13"/>
                    </a:lnTo>
                    <a:lnTo>
                      <a:pt x="3183" y="13"/>
                    </a:lnTo>
                    <a:lnTo>
                      <a:pt x="3184" y="13"/>
                    </a:lnTo>
                    <a:lnTo>
                      <a:pt x="3186" y="12"/>
                    </a:lnTo>
                    <a:lnTo>
                      <a:pt x="3187" y="12"/>
                    </a:lnTo>
                    <a:lnTo>
                      <a:pt x="3189" y="12"/>
                    </a:lnTo>
                    <a:lnTo>
                      <a:pt x="3190" y="12"/>
                    </a:lnTo>
                    <a:lnTo>
                      <a:pt x="3192" y="12"/>
                    </a:lnTo>
                    <a:lnTo>
                      <a:pt x="3194" y="12"/>
                    </a:lnTo>
                    <a:lnTo>
                      <a:pt x="3195" y="12"/>
                    </a:lnTo>
                    <a:lnTo>
                      <a:pt x="3196" y="12"/>
                    </a:lnTo>
                    <a:lnTo>
                      <a:pt x="3198" y="12"/>
                    </a:lnTo>
                    <a:lnTo>
                      <a:pt x="3200" y="12"/>
                    </a:lnTo>
                    <a:lnTo>
                      <a:pt x="3201" y="12"/>
                    </a:lnTo>
                    <a:lnTo>
                      <a:pt x="3203" y="12"/>
                    </a:lnTo>
                    <a:lnTo>
                      <a:pt x="3204" y="12"/>
                    </a:lnTo>
                    <a:lnTo>
                      <a:pt x="3206" y="12"/>
                    </a:lnTo>
                    <a:lnTo>
                      <a:pt x="3207" y="12"/>
                    </a:lnTo>
                    <a:lnTo>
                      <a:pt x="3209" y="12"/>
                    </a:lnTo>
                    <a:lnTo>
                      <a:pt x="3210" y="12"/>
                    </a:lnTo>
                    <a:lnTo>
                      <a:pt x="3212" y="13"/>
                    </a:lnTo>
                    <a:lnTo>
                      <a:pt x="3213" y="13"/>
                    </a:lnTo>
                    <a:lnTo>
                      <a:pt x="3215" y="13"/>
                    </a:lnTo>
                    <a:lnTo>
                      <a:pt x="3216" y="12"/>
                    </a:lnTo>
                    <a:lnTo>
                      <a:pt x="3218" y="12"/>
                    </a:lnTo>
                    <a:lnTo>
                      <a:pt x="3219" y="12"/>
                    </a:lnTo>
                    <a:lnTo>
                      <a:pt x="3221" y="12"/>
                    </a:lnTo>
                    <a:lnTo>
                      <a:pt x="3222" y="12"/>
                    </a:lnTo>
                    <a:lnTo>
                      <a:pt x="3224" y="12"/>
                    </a:lnTo>
                    <a:lnTo>
                      <a:pt x="3225" y="12"/>
                    </a:lnTo>
                    <a:lnTo>
                      <a:pt x="3227" y="12"/>
                    </a:lnTo>
                    <a:lnTo>
                      <a:pt x="3228" y="12"/>
                    </a:lnTo>
                    <a:lnTo>
                      <a:pt x="3230" y="12"/>
                    </a:lnTo>
                    <a:lnTo>
                      <a:pt x="3232" y="12"/>
                    </a:lnTo>
                    <a:lnTo>
                      <a:pt x="3233" y="13"/>
                    </a:lnTo>
                    <a:lnTo>
                      <a:pt x="3234" y="13"/>
                    </a:lnTo>
                    <a:lnTo>
                      <a:pt x="3236" y="13"/>
                    </a:lnTo>
                    <a:lnTo>
                      <a:pt x="3238" y="13"/>
                    </a:lnTo>
                    <a:lnTo>
                      <a:pt x="3239" y="13"/>
                    </a:lnTo>
                    <a:lnTo>
                      <a:pt x="3240" y="14"/>
                    </a:lnTo>
                    <a:lnTo>
                      <a:pt x="3242" y="15"/>
                    </a:lnTo>
                    <a:lnTo>
                      <a:pt x="3244" y="15"/>
                    </a:lnTo>
                    <a:lnTo>
                      <a:pt x="3245" y="15"/>
                    </a:lnTo>
                    <a:lnTo>
                      <a:pt x="3247" y="16"/>
                    </a:lnTo>
                    <a:lnTo>
                      <a:pt x="3248" y="16"/>
                    </a:lnTo>
                    <a:lnTo>
                      <a:pt x="3250" y="17"/>
                    </a:lnTo>
                    <a:lnTo>
                      <a:pt x="3251" y="18"/>
                    </a:lnTo>
                    <a:lnTo>
                      <a:pt x="3253" y="18"/>
                    </a:lnTo>
                    <a:lnTo>
                      <a:pt x="3254" y="19"/>
                    </a:lnTo>
                    <a:lnTo>
                      <a:pt x="3256" y="19"/>
                    </a:lnTo>
                    <a:lnTo>
                      <a:pt x="3257" y="20"/>
                    </a:lnTo>
                    <a:lnTo>
                      <a:pt x="3259" y="21"/>
                    </a:lnTo>
                    <a:lnTo>
                      <a:pt x="3261" y="21"/>
                    </a:lnTo>
                    <a:lnTo>
                      <a:pt x="3262" y="22"/>
                    </a:lnTo>
                    <a:lnTo>
                      <a:pt x="3263" y="22"/>
                    </a:lnTo>
                    <a:lnTo>
                      <a:pt x="3265" y="23"/>
                    </a:lnTo>
                    <a:lnTo>
                      <a:pt x="3267" y="23"/>
                    </a:lnTo>
                    <a:lnTo>
                      <a:pt x="3268" y="24"/>
                    </a:lnTo>
                    <a:lnTo>
                      <a:pt x="3269" y="24"/>
                    </a:lnTo>
                    <a:lnTo>
                      <a:pt x="3271" y="24"/>
                    </a:lnTo>
                    <a:lnTo>
                      <a:pt x="3273" y="24"/>
                    </a:lnTo>
                    <a:lnTo>
                      <a:pt x="3274" y="25"/>
                    </a:lnTo>
                    <a:lnTo>
                      <a:pt x="3276" y="25"/>
                    </a:lnTo>
                    <a:lnTo>
                      <a:pt x="3277" y="25"/>
                    </a:lnTo>
                    <a:lnTo>
                      <a:pt x="3278" y="25"/>
                    </a:lnTo>
                    <a:lnTo>
                      <a:pt x="3280" y="25"/>
                    </a:lnTo>
                    <a:lnTo>
                      <a:pt x="3282" y="25"/>
                    </a:lnTo>
                    <a:lnTo>
                      <a:pt x="3283" y="25"/>
                    </a:lnTo>
                    <a:lnTo>
                      <a:pt x="3285" y="25"/>
                    </a:lnTo>
                    <a:lnTo>
                      <a:pt x="3286" y="25"/>
                    </a:lnTo>
                    <a:lnTo>
                      <a:pt x="3288" y="25"/>
                    </a:lnTo>
                    <a:lnTo>
                      <a:pt x="3289" y="26"/>
                    </a:lnTo>
                    <a:lnTo>
                      <a:pt x="3291" y="26"/>
                    </a:lnTo>
                    <a:lnTo>
                      <a:pt x="3292" y="26"/>
                    </a:lnTo>
                    <a:lnTo>
                      <a:pt x="3294" y="26"/>
                    </a:lnTo>
                    <a:lnTo>
                      <a:pt x="3295" y="26"/>
                    </a:lnTo>
                    <a:lnTo>
                      <a:pt x="3297" y="26"/>
                    </a:lnTo>
                    <a:lnTo>
                      <a:pt x="3298" y="27"/>
                    </a:lnTo>
                    <a:lnTo>
                      <a:pt x="3300" y="27"/>
                    </a:lnTo>
                    <a:lnTo>
                      <a:pt x="3301" y="27"/>
                    </a:lnTo>
                    <a:lnTo>
                      <a:pt x="3303" y="27"/>
                    </a:lnTo>
                    <a:lnTo>
                      <a:pt x="3305" y="27"/>
                    </a:lnTo>
                    <a:lnTo>
                      <a:pt x="3306" y="28"/>
                    </a:lnTo>
                    <a:lnTo>
                      <a:pt x="3307" y="28"/>
                    </a:lnTo>
                    <a:lnTo>
                      <a:pt x="3309" y="28"/>
                    </a:lnTo>
                    <a:lnTo>
                      <a:pt x="3311" y="28"/>
                    </a:lnTo>
                    <a:lnTo>
                      <a:pt x="3312" y="28"/>
                    </a:lnTo>
                    <a:lnTo>
                      <a:pt x="3313" y="28"/>
                    </a:lnTo>
                    <a:lnTo>
                      <a:pt x="3315" y="29"/>
                    </a:lnTo>
                    <a:lnTo>
                      <a:pt x="3317" y="29"/>
                    </a:lnTo>
                    <a:lnTo>
                      <a:pt x="3318" y="29"/>
                    </a:lnTo>
                    <a:lnTo>
                      <a:pt x="3320" y="29"/>
                    </a:lnTo>
                    <a:lnTo>
                      <a:pt x="3321" y="28"/>
                    </a:lnTo>
                    <a:lnTo>
                      <a:pt x="3323" y="28"/>
                    </a:lnTo>
                    <a:lnTo>
                      <a:pt x="3324" y="28"/>
                    </a:lnTo>
                    <a:lnTo>
                      <a:pt x="3326" y="28"/>
                    </a:lnTo>
                    <a:lnTo>
                      <a:pt x="3327" y="27"/>
                    </a:lnTo>
                    <a:lnTo>
                      <a:pt x="3329" y="27"/>
                    </a:lnTo>
                    <a:lnTo>
                      <a:pt x="3330" y="26"/>
                    </a:lnTo>
                    <a:lnTo>
                      <a:pt x="3332" y="25"/>
                    </a:lnTo>
                    <a:lnTo>
                      <a:pt x="3334" y="25"/>
                    </a:lnTo>
                    <a:lnTo>
                      <a:pt x="3335" y="24"/>
                    </a:lnTo>
                    <a:lnTo>
                      <a:pt x="3336" y="24"/>
                    </a:lnTo>
                    <a:lnTo>
                      <a:pt x="3338" y="23"/>
                    </a:lnTo>
                    <a:lnTo>
                      <a:pt x="3340" y="22"/>
                    </a:lnTo>
                    <a:lnTo>
                      <a:pt x="3341" y="21"/>
                    </a:lnTo>
                    <a:lnTo>
                      <a:pt x="3342" y="21"/>
                    </a:lnTo>
                    <a:lnTo>
                      <a:pt x="3344" y="20"/>
                    </a:lnTo>
                    <a:lnTo>
                      <a:pt x="3345" y="19"/>
                    </a:lnTo>
                    <a:lnTo>
                      <a:pt x="3347" y="18"/>
                    </a:lnTo>
                    <a:lnTo>
                      <a:pt x="3349" y="18"/>
                    </a:lnTo>
                    <a:lnTo>
                      <a:pt x="3350" y="17"/>
                    </a:lnTo>
                    <a:lnTo>
                      <a:pt x="3351" y="17"/>
                    </a:lnTo>
                    <a:lnTo>
                      <a:pt x="3353" y="16"/>
                    </a:lnTo>
                    <a:lnTo>
                      <a:pt x="3355" y="16"/>
                    </a:lnTo>
                    <a:lnTo>
                      <a:pt x="3356" y="15"/>
                    </a:lnTo>
                    <a:lnTo>
                      <a:pt x="3358" y="15"/>
                    </a:lnTo>
                    <a:lnTo>
                      <a:pt x="3359" y="15"/>
                    </a:lnTo>
                    <a:lnTo>
                      <a:pt x="3361" y="15"/>
                    </a:lnTo>
                    <a:lnTo>
                      <a:pt x="3362" y="14"/>
                    </a:lnTo>
                    <a:lnTo>
                      <a:pt x="3364" y="14"/>
                    </a:lnTo>
                    <a:lnTo>
                      <a:pt x="3365" y="14"/>
                    </a:lnTo>
                    <a:lnTo>
                      <a:pt x="3367" y="14"/>
                    </a:lnTo>
                    <a:lnTo>
                      <a:pt x="3368" y="14"/>
                    </a:lnTo>
                    <a:lnTo>
                      <a:pt x="3370" y="15"/>
                    </a:lnTo>
                    <a:lnTo>
                      <a:pt x="3371" y="15"/>
                    </a:lnTo>
                    <a:lnTo>
                      <a:pt x="3373" y="15"/>
                    </a:lnTo>
                    <a:lnTo>
                      <a:pt x="3374" y="15"/>
                    </a:lnTo>
                    <a:lnTo>
                      <a:pt x="3376" y="16"/>
                    </a:lnTo>
                    <a:lnTo>
                      <a:pt x="3378" y="16"/>
                    </a:lnTo>
                    <a:lnTo>
                      <a:pt x="3379" y="16"/>
                    </a:lnTo>
                    <a:lnTo>
                      <a:pt x="3380" y="16"/>
                    </a:lnTo>
                    <a:lnTo>
                      <a:pt x="3382" y="17"/>
                    </a:lnTo>
                    <a:lnTo>
                      <a:pt x="3384" y="17"/>
                    </a:lnTo>
                    <a:lnTo>
                      <a:pt x="3385" y="17"/>
                    </a:lnTo>
                    <a:lnTo>
                      <a:pt x="3387" y="18"/>
                    </a:lnTo>
                    <a:lnTo>
                      <a:pt x="3388" y="18"/>
                    </a:lnTo>
                    <a:lnTo>
                      <a:pt x="3390" y="18"/>
                    </a:lnTo>
                    <a:lnTo>
                      <a:pt x="3391" y="18"/>
                    </a:lnTo>
                    <a:lnTo>
                      <a:pt x="3393" y="18"/>
                    </a:lnTo>
                    <a:lnTo>
                      <a:pt x="3394" y="19"/>
                    </a:lnTo>
                    <a:lnTo>
                      <a:pt x="3396" y="19"/>
                    </a:lnTo>
                    <a:lnTo>
                      <a:pt x="3397" y="19"/>
                    </a:lnTo>
                    <a:lnTo>
                      <a:pt x="3399" y="19"/>
                    </a:lnTo>
                    <a:lnTo>
                      <a:pt x="3400" y="19"/>
                    </a:lnTo>
                    <a:lnTo>
                      <a:pt x="3402" y="19"/>
                    </a:lnTo>
                    <a:lnTo>
                      <a:pt x="3403" y="19"/>
                    </a:lnTo>
                    <a:lnTo>
                      <a:pt x="3405" y="20"/>
                    </a:lnTo>
                    <a:lnTo>
                      <a:pt x="3407" y="20"/>
                    </a:lnTo>
                    <a:lnTo>
                      <a:pt x="3408" y="20"/>
                    </a:lnTo>
                    <a:lnTo>
                      <a:pt x="3409" y="20"/>
                    </a:lnTo>
                    <a:lnTo>
                      <a:pt x="3411" y="20"/>
                    </a:lnTo>
                    <a:lnTo>
                      <a:pt x="3412" y="21"/>
                    </a:lnTo>
                    <a:lnTo>
                      <a:pt x="3414" y="21"/>
                    </a:lnTo>
                    <a:lnTo>
                      <a:pt x="3416" y="21"/>
                    </a:lnTo>
                    <a:lnTo>
                      <a:pt x="3417" y="21"/>
                    </a:lnTo>
                    <a:lnTo>
                      <a:pt x="3418" y="22"/>
                    </a:lnTo>
                    <a:lnTo>
                      <a:pt x="3420" y="22"/>
                    </a:lnTo>
                    <a:lnTo>
                      <a:pt x="3422" y="22"/>
                    </a:lnTo>
                    <a:lnTo>
                      <a:pt x="3423" y="22"/>
                    </a:lnTo>
                    <a:lnTo>
                      <a:pt x="3424" y="23"/>
                    </a:lnTo>
                    <a:lnTo>
                      <a:pt x="3426" y="23"/>
                    </a:lnTo>
                    <a:lnTo>
                      <a:pt x="3428" y="23"/>
                    </a:lnTo>
                    <a:lnTo>
                      <a:pt x="3429" y="24"/>
                    </a:lnTo>
                    <a:lnTo>
                      <a:pt x="3431" y="24"/>
                    </a:lnTo>
                    <a:lnTo>
                      <a:pt x="3432" y="25"/>
                    </a:lnTo>
                    <a:lnTo>
                      <a:pt x="3434" y="25"/>
                    </a:lnTo>
                    <a:lnTo>
                      <a:pt x="3435" y="25"/>
                    </a:lnTo>
                    <a:lnTo>
                      <a:pt x="3437" y="26"/>
                    </a:lnTo>
                    <a:lnTo>
                      <a:pt x="3438" y="27"/>
                    </a:lnTo>
                    <a:lnTo>
                      <a:pt x="3440" y="27"/>
                    </a:lnTo>
                    <a:lnTo>
                      <a:pt x="3441" y="27"/>
                    </a:lnTo>
                    <a:lnTo>
                      <a:pt x="3443" y="28"/>
                    </a:lnTo>
                    <a:lnTo>
                      <a:pt x="3444" y="28"/>
                    </a:lnTo>
                    <a:lnTo>
                      <a:pt x="3446" y="28"/>
                    </a:lnTo>
                    <a:lnTo>
                      <a:pt x="3447" y="28"/>
                    </a:lnTo>
                    <a:lnTo>
                      <a:pt x="3449" y="28"/>
                    </a:lnTo>
                    <a:lnTo>
                      <a:pt x="3451" y="29"/>
                    </a:lnTo>
                    <a:lnTo>
                      <a:pt x="3452" y="29"/>
                    </a:lnTo>
                    <a:lnTo>
                      <a:pt x="3453" y="29"/>
                    </a:lnTo>
                    <a:lnTo>
                      <a:pt x="3455" y="29"/>
                    </a:lnTo>
                    <a:lnTo>
                      <a:pt x="3457" y="29"/>
                    </a:lnTo>
                    <a:lnTo>
                      <a:pt x="3458" y="28"/>
                    </a:lnTo>
                    <a:lnTo>
                      <a:pt x="3460" y="28"/>
                    </a:lnTo>
                    <a:lnTo>
                      <a:pt x="3461" y="28"/>
                    </a:lnTo>
                    <a:lnTo>
                      <a:pt x="3463" y="28"/>
                    </a:lnTo>
                    <a:lnTo>
                      <a:pt x="3464" y="27"/>
                    </a:lnTo>
                    <a:lnTo>
                      <a:pt x="3466" y="27"/>
                    </a:lnTo>
                    <a:lnTo>
                      <a:pt x="3467" y="27"/>
                    </a:lnTo>
                    <a:lnTo>
                      <a:pt x="3469" y="26"/>
                    </a:lnTo>
                    <a:lnTo>
                      <a:pt x="3470" y="25"/>
                    </a:lnTo>
                    <a:lnTo>
                      <a:pt x="3472" y="25"/>
                    </a:lnTo>
                    <a:lnTo>
                      <a:pt x="3473" y="24"/>
                    </a:lnTo>
                    <a:lnTo>
                      <a:pt x="3475" y="24"/>
                    </a:lnTo>
                    <a:lnTo>
                      <a:pt x="3476" y="23"/>
                    </a:lnTo>
                    <a:lnTo>
                      <a:pt x="3478" y="23"/>
                    </a:lnTo>
                    <a:lnTo>
                      <a:pt x="3479" y="22"/>
                    </a:lnTo>
                    <a:lnTo>
                      <a:pt x="3481" y="22"/>
                    </a:lnTo>
                    <a:lnTo>
                      <a:pt x="3482" y="21"/>
                    </a:lnTo>
                    <a:lnTo>
                      <a:pt x="3484" y="21"/>
                    </a:lnTo>
                    <a:lnTo>
                      <a:pt x="3485" y="21"/>
                    </a:lnTo>
                    <a:lnTo>
                      <a:pt x="3487" y="20"/>
                    </a:lnTo>
                    <a:lnTo>
                      <a:pt x="3489" y="20"/>
                    </a:lnTo>
                    <a:lnTo>
                      <a:pt x="3490" y="20"/>
                    </a:lnTo>
                    <a:lnTo>
                      <a:pt x="3491" y="19"/>
                    </a:lnTo>
                    <a:lnTo>
                      <a:pt x="3493" y="19"/>
                    </a:lnTo>
                    <a:lnTo>
                      <a:pt x="3495" y="19"/>
                    </a:lnTo>
                    <a:lnTo>
                      <a:pt x="3496" y="19"/>
                    </a:lnTo>
                    <a:lnTo>
                      <a:pt x="3497" y="19"/>
                    </a:lnTo>
                    <a:lnTo>
                      <a:pt x="3499" y="20"/>
                    </a:lnTo>
                    <a:lnTo>
                      <a:pt x="3501" y="20"/>
                    </a:lnTo>
                    <a:lnTo>
                      <a:pt x="3502" y="21"/>
                    </a:lnTo>
                    <a:lnTo>
                      <a:pt x="3504" y="21"/>
                    </a:lnTo>
                    <a:lnTo>
                      <a:pt x="3505" y="22"/>
                    </a:lnTo>
                    <a:lnTo>
                      <a:pt x="3507" y="22"/>
                    </a:lnTo>
                    <a:lnTo>
                      <a:pt x="3508" y="23"/>
                    </a:lnTo>
                    <a:lnTo>
                      <a:pt x="3510" y="23"/>
                    </a:lnTo>
                    <a:lnTo>
                      <a:pt x="3511" y="24"/>
                    </a:lnTo>
                    <a:lnTo>
                      <a:pt x="3513" y="25"/>
                    </a:lnTo>
                    <a:lnTo>
                      <a:pt x="3514" y="26"/>
                    </a:lnTo>
                    <a:lnTo>
                      <a:pt x="3516" y="27"/>
                    </a:lnTo>
                    <a:lnTo>
                      <a:pt x="3518" y="27"/>
                    </a:lnTo>
                    <a:lnTo>
                      <a:pt x="3519" y="28"/>
                    </a:lnTo>
                    <a:lnTo>
                      <a:pt x="3520" y="29"/>
                    </a:lnTo>
                    <a:lnTo>
                      <a:pt x="3522" y="30"/>
                    </a:lnTo>
                    <a:lnTo>
                      <a:pt x="3524" y="30"/>
                    </a:lnTo>
                    <a:lnTo>
                      <a:pt x="3525" y="31"/>
                    </a:lnTo>
                    <a:lnTo>
                      <a:pt x="3526" y="32"/>
                    </a:lnTo>
                    <a:lnTo>
                      <a:pt x="3528" y="32"/>
                    </a:lnTo>
                    <a:lnTo>
                      <a:pt x="3530" y="33"/>
                    </a:lnTo>
                    <a:lnTo>
                      <a:pt x="3531" y="34"/>
                    </a:lnTo>
                    <a:lnTo>
                      <a:pt x="3533" y="34"/>
                    </a:lnTo>
                    <a:lnTo>
                      <a:pt x="3534" y="35"/>
                    </a:lnTo>
                    <a:lnTo>
                      <a:pt x="3536" y="35"/>
                    </a:lnTo>
                    <a:lnTo>
                      <a:pt x="3537" y="35"/>
                    </a:lnTo>
                    <a:lnTo>
                      <a:pt x="3539" y="35"/>
                    </a:lnTo>
                    <a:lnTo>
                      <a:pt x="3540" y="36"/>
                    </a:lnTo>
                    <a:lnTo>
                      <a:pt x="3542" y="36"/>
                    </a:lnTo>
                    <a:lnTo>
                      <a:pt x="3543" y="36"/>
                    </a:lnTo>
                    <a:lnTo>
                      <a:pt x="3545" y="36"/>
                    </a:lnTo>
                    <a:lnTo>
                      <a:pt x="3546" y="36"/>
                    </a:lnTo>
                    <a:lnTo>
                      <a:pt x="3548" y="36"/>
                    </a:lnTo>
                    <a:lnTo>
                      <a:pt x="3549" y="36"/>
                    </a:lnTo>
                    <a:lnTo>
                      <a:pt x="3551" y="36"/>
                    </a:lnTo>
                    <a:lnTo>
                      <a:pt x="3552" y="36"/>
                    </a:lnTo>
                    <a:lnTo>
                      <a:pt x="3554" y="36"/>
                    </a:lnTo>
                    <a:lnTo>
                      <a:pt x="3555" y="36"/>
                    </a:lnTo>
                    <a:lnTo>
                      <a:pt x="3557" y="36"/>
                    </a:lnTo>
                    <a:lnTo>
                      <a:pt x="3558" y="36"/>
                    </a:lnTo>
                    <a:lnTo>
                      <a:pt x="3560" y="36"/>
                    </a:lnTo>
                    <a:lnTo>
                      <a:pt x="3562" y="36"/>
                    </a:lnTo>
                    <a:lnTo>
                      <a:pt x="3563" y="37"/>
                    </a:lnTo>
                    <a:lnTo>
                      <a:pt x="3564" y="37"/>
                    </a:lnTo>
                    <a:lnTo>
                      <a:pt x="3566" y="37"/>
                    </a:lnTo>
                    <a:lnTo>
                      <a:pt x="3568" y="37"/>
                    </a:lnTo>
                    <a:lnTo>
                      <a:pt x="3569" y="37"/>
                    </a:lnTo>
                    <a:lnTo>
                      <a:pt x="3570" y="37"/>
                    </a:lnTo>
                    <a:lnTo>
                      <a:pt x="3572" y="37"/>
                    </a:lnTo>
                    <a:lnTo>
                      <a:pt x="3574" y="37"/>
                    </a:lnTo>
                    <a:lnTo>
                      <a:pt x="3575" y="37"/>
                    </a:lnTo>
                    <a:lnTo>
                      <a:pt x="3577" y="37"/>
                    </a:lnTo>
                    <a:lnTo>
                      <a:pt x="3578" y="37"/>
                    </a:lnTo>
                    <a:lnTo>
                      <a:pt x="3580" y="37"/>
                    </a:lnTo>
                    <a:lnTo>
                      <a:pt x="3581" y="37"/>
                    </a:lnTo>
                    <a:lnTo>
                      <a:pt x="3583" y="37"/>
                    </a:lnTo>
                    <a:lnTo>
                      <a:pt x="3584" y="36"/>
                    </a:lnTo>
                    <a:lnTo>
                      <a:pt x="3586" y="36"/>
                    </a:lnTo>
                    <a:lnTo>
                      <a:pt x="3587" y="36"/>
                    </a:lnTo>
                    <a:lnTo>
                      <a:pt x="3589" y="35"/>
                    </a:lnTo>
                    <a:lnTo>
                      <a:pt x="3591" y="35"/>
                    </a:lnTo>
                    <a:lnTo>
                      <a:pt x="3592" y="34"/>
                    </a:lnTo>
                    <a:lnTo>
                      <a:pt x="3593" y="34"/>
                    </a:lnTo>
                    <a:lnTo>
                      <a:pt x="3595" y="33"/>
                    </a:lnTo>
                    <a:lnTo>
                      <a:pt x="3597" y="32"/>
                    </a:lnTo>
                    <a:lnTo>
                      <a:pt x="3598" y="32"/>
                    </a:lnTo>
                    <a:lnTo>
                      <a:pt x="3599" y="31"/>
                    </a:lnTo>
                    <a:lnTo>
                      <a:pt x="3601" y="30"/>
                    </a:lnTo>
                    <a:lnTo>
                      <a:pt x="3603" y="29"/>
                    </a:lnTo>
                    <a:lnTo>
                      <a:pt x="3604" y="29"/>
                    </a:lnTo>
                    <a:lnTo>
                      <a:pt x="3606" y="28"/>
                    </a:lnTo>
                    <a:lnTo>
                      <a:pt x="3607" y="27"/>
                    </a:lnTo>
                    <a:lnTo>
                      <a:pt x="3609" y="26"/>
                    </a:lnTo>
                    <a:lnTo>
                      <a:pt x="3610" y="25"/>
                    </a:lnTo>
                    <a:lnTo>
                      <a:pt x="3612" y="25"/>
                    </a:lnTo>
                    <a:lnTo>
                      <a:pt x="3613" y="24"/>
                    </a:lnTo>
                    <a:lnTo>
                      <a:pt x="3615" y="24"/>
                    </a:lnTo>
                    <a:lnTo>
                      <a:pt x="3616" y="23"/>
                    </a:lnTo>
                    <a:lnTo>
                      <a:pt x="3618" y="23"/>
                    </a:lnTo>
                    <a:lnTo>
                      <a:pt x="3619" y="22"/>
                    </a:lnTo>
                    <a:lnTo>
                      <a:pt x="3621" y="22"/>
                    </a:lnTo>
                    <a:lnTo>
                      <a:pt x="3622" y="22"/>
                    </a:lnTo>
                    <a:lnTo>
                      <a:pt x="3624" y="22"/>
                    </a:lnTo>
                    <a:lnTo>
                      <a:pt x="3625" y="21"/>
                    </a:lnTo>
                    <a:lnTo>
                      <a:pt x="3627" y="21"/>
                    </a:lnTo>
                    <a:lnTo>
                      <a:pt x="3628" y="21"/>
                    </a:lnTo>
                    <a:lnTo>
                      <a:pt x="3630" y="21"/>
                    </a:lnTo>
                    <a:lnTo>
                      <a:pt x="3631" y="21"/>
                    </a:lnTo>
                    <a:lnTo>
                      <a:pt x="3633" y="21"/>
                    </a:lnTo>
                    <a:lnTo>
                      <a:pt x="3635" y="22"/>
                    </a:lnTo>
                    <a:lnTo>
                      <a:pt x="3636" y="22"/>
                    </a:lnTo>
                    <a:lnTo>
                      <a:pt x="3637" y="22"/>
                    </a:lnTo>
                    <a:lnTo>
                      <a:pt x="3639" y="22"/>
                    </a:lnTo>
                    <a:lnTo>
                      <a:pt x="3641" y="22"/>
                    </a:lnTo>
                    <a:lnTo>
                      <a:pt x="3642" y="22"/>
                    </a:lnTo>
                    <a:lnTo>
                      <a:pt x="3644" y="22"/>
                    </a:lnTo>
                    <a:lnTo>
                      <a:pt x="3645" y="22"/>
                    </a:lnTo>
                    <a:lnTo>
                      <a:pt x="3647" y="22"/>
                    </a:lnTo>
                    <a:lnTo>
                      <a:pt x="3648" y="22"/>
                    </a:lnTo>
                    <a:lnTo>
                      <a:pt x="3650" y="22"/>
                    </a:lnTo>
                    <a:lnTo>
                      <a:pt x="3651" y="22"/>
                    </a:lnTo>
                    <a:lnTo>
                      <a:pt x="3653" y="22"/>
                    </a:lnTo>
                    <a:lnTo>
                      <a:pt x="3654" y="22"/>
                    </a:lnTo>
                    <a:lnTo>
                      <a:pt x="3656" y="21"/>
                    </a:lnTo>
                    <a:lnTo>
                      <a:pt x="3657" y="21"/>
                    </a:lnTo>
                    <a:lnTo>
                      <a:pt x="3659" y="21"/>
                    </a:lnTo>
                    <a:lnTo>
                      <a:pt x="3660" y="20"/>
                    </a:lnTo>
                    <a:lnTo>
                      <a:pt x="3662" y="19"/>
                    </a:lnTo>
                    <a:lnTo>
                      <a:pt x="3664" y="19"/>
                    </a:lnTo>
                    <a:lnTo>
                      <a:pt x="3665" y="19"/>
                    </a:lnTo>
                    <a:lnTo>
                      <a:pt x="3666" y="18"/>
                    </a:lnTo>
                    <a:lnTo>
                      <a:pt x="3668" y="18"/>
                    </a:lnTo>
                    <a:lnTo>
                      <a:pt x="3670" y="17"/>
                    </a:lnTo>
                    <a:lnTo>
                      <a:pt x="3671" y="17"/>
                    </a:lnTo>
                    <a:lnTo>
                      <a:pt x="3672" y="16"/>
                    </a:lnTo>
                    <a:lnTo>
                      <a:pt x="3674" y="16"/>
                    </a:lnTo>
                    <a:lnTo>
                      <a:pt x="3676" y="16"/>
                    </a:lnTo>
                    <a:lnTo>
                      <a:pt x="3677" y="15"/>
                    </a:lnTo>
                    <a:lnTo>
                      <a:pt x="3679" y="15"/>
                    </a:lnTo>
                    <a:lnTo>
                      <a:pt x="3680" y="15"/>
                    </a:lnTo>
                    <a:lnTo>
                      <a:pt x="3682" y="15"/>
                    </a:lnTo>
                    <a:lnTo>
                      <a:pt x="3683" y="14"/>
                    </a:lnTo>
                    <a:lnTo>
                      <a:pt x="3685" y="14"/>
                    </a:lnTo>
                    <a:lnTo>
                      <a:pt x="3686" y="14"/>
                    </a:lnTo>
                    <a:lnTo>
                      <a:pt x="3688" y="14"/>
                    </a:lnTo>
                    <a:lnTo>
                      <a:pt x="3689" y="14"/>
                    </a:lnTo>
                    <a:lnTo>
                      <a:pt x="3691" y="14"/>
                    </a:lnTo>
                    <a:lnTo>
                      <a:pt x="3692" y="14"/>
                    </a:lnTo>
                    <a:lnTo>
                      <a:pt x="3694" y="14"/>
                    </a:lnTo>
                    <a:lnTo>
                      <a:pt x="3695" y="14"/>
                    </a:lnTo>
                    <a:lnTo>
                      <a:pt x="3697" y="14"/>
                    </a:lnTo>
                    <a:lnTo>
                      <a:pt x="3698" y="14"/>
                    </a:lnTo>
                    <a:lnTo>
                      <a:pt x="3700" y="14"/>
                    </a:lnTo>
                    <a:lnTo>
                      <a:pt x="3701" y="14"/>
                    </a:lnTo>
                    <a:lnTo>
                      <a:pt x="3703" y="14"/>
                    </a:lnTo>
                    <a:lnTo>
                      <a:pt x="3704" y="14"/>
                    </a:lnTo>
                    <a:lnTo>
                      <a:pt x="3706" y="15"/>
                    </a:lnTo>
                    <a:lnTo>
                      <a:pt x="3708" y="15"/>
                    </a:lnTo>
                    <a:lnTo>
                      <a:pt x="3709" y="15"/>
                    </a:lnTo>
                    <a:lnTo>
                      <a:pt x="3710" y="15"/>
                    </a:lnTo>
                    <a:lnTo>
                      <a:pt x="3712" y="15"/>
                    </a:lnTo>
                    <a:lnTo>
                      <a:pt x="3714" y="15"/>
                    </a:lnTo>
                    <a:lnTo>
                      <a:pt x="3715" y="15"/>
                    </a:lnTo>
                    <a:lnTo>
                      <a:pt x="3717" y="15"/>
                    </a:lnTo>
                    <a:lnTo>
                      <a:pt x="3718" y="15"/>
                    </a:lnTo>
                    <a:lnTo>
                      <a:pt x="3720" y="15"/>
                    </a:lnTo>
                    <a:lnTo>
                      <a:pt x="3721" y="15"/>
                    </a:lnTo>
                    <a:lnTo>
                      <a:pt x="3723" y="15"/>
                    </a:lnTo>
                    <a:lnTo>
                      <a:pt x="3724" y="15"/>
                    </a:lnTo>
                    <a:lnTo>
                      <a:pt x="3726" y="16"/>
                    </a:lnTo>
                    <a:lnTo>
                      <a:pt x="3727" y="16"/>
                    </a:lnTo>
                    <a:lnTo>
                      <a:pt x="3729" y="16"/>
                    </a:lnTo>
                    <a:lnTo>
                      <a:pt x="3730" y="16"/>
                    </a:lnTo>
                    <a:lnTo>
                      <a:pt x="3732" y="17"/>
                    </a:lnTo>
                    <a:lnTo>
                      <a:pt x="3733" y="17"/>
                    </a:lnTo>
                    <a:lnTo>
                      <a:pt x="3735" y="17"/>
                    </a:lnTo>
                    <a:lnTo>
                      <a:pt x="3737" y="18"/>
                    </a:lnTo>
                    <a:lnTo>
                      <a:pt x="3738" y="18"/>
                    </a:lnTo>
                    <a:lnTo>
                      <a:pt x="3739" y="18"/>
                    </a:lnTo>
                    <a:lnTo>
                      <a:pt x="3741" y="19"/>
                    </a:lnTo>
                    <a:lnTo>
                      <a:pt x="3743" y="19"/>
                    </a:lnTo>
                    <a:lnTo>
                      <a:pt x="3744" y="20"/>
                    </a:lnTo>
                    <a:lnTo>
                      <a:pt x="3746" y="20"/>
                    </a:lnTo>
                    <a:lnTo>
                      <a:pt x="3747" y="21"/>
                    </a:lnTo>
                    <a:lnTo>
                      <a:pt x="3749" y="21"/>
                    </a:lnTo>
                    <a:lnTo>
                      <a:pt x="3750" y="21"/>
                    </a:lnTo>
                    <a:lnTo>
                      <a:pt x="3752" y="22"/>
                    </a:lnTo>
                    <a:lnTo>
                      <a:pt x="3753" y="22"/>
                    </a:lnTo>
                    <a:lnTo>
                      <a:pt x="3755" y="22"/>
                    </a:lnTo>
                    <a:lnTo>
                      <a:pt x="3756" y="22"/>
                    </a:lnTo>
                    <a:lnTo>
                      <a:pt x="3758" y="22"/>
                    </a:lnTo>
                    <a:lnTo>
                      <a:pt x="3759" y="22"/>
                    </a:lnTo>
                    <a:lnTo>
                      <a:pt x="3761" y="22"/>
                    </a:lnTo>
                    <a:lnTo>
                      <a:pt x="3762" y="22"/>
                    </a:lnTo>
                    <a:lnTo>
                      <a:pt x="3764" y="21"/>
                    </a:lnTo>
                    <a:lnTo>
                      <a:pt x="3765" y="21"/>
                    </a:lnTo>
                    <a:lnTo>
                      <a:pt x="3767" y="21"/>
                    </a:lnTo>
                    <a:lnTo>
                      <a:pt x="3768" y="20"/>
                    </a:lnTo>
                    <a:lnTo>
                      <a:pt x="3770" y="20"/>
                    </a:lnTo>
                    <a:lnTo>
                      <a:pt x="3771" y="19"/>
                    </a:lnTo>
                    <a:lnTo>
                      <a:pt x="3773" y="19"/>
                    </a:lnTo>
                    <a:lnTo>
                      <a:pt x="3775" y="18"/>
                    </a:lnTo>
                    <a:lnTo>
                      <a:pt x="3776" y="18"/>
                    </a:lnTo>
                    <a:lnTo>
                      <a:pt x="3777" y="18"/>
                    </a:lnTo>
                    <a:lnTo>
                      <a:pt x="3779" y="17"/>
                    </a:lnTo>
                    <a:lnTo>
                      <a:pt x="3781" y="17"/>
                    </a:lnTo>
                    <a:lnTo>
                      <a:pt x="3782" y="17"/>
                    </a:lnTo>
                    <a:lnTo>
                      <a:pt x="3783" y="16"/>
                    </a:lnTo>
                    <a:lnTo>
                      <a:pt x="3785" y="16"/>
                    </a:lnTo>
                    <a:lnTo>
                      <a:pt x="3787" y="16"/>
                    </a:lnTo>
                    <a:lnTo>
                      <a:pt x="3788" y="16"/>
                    </a:lnTo>
                    <a:lnTo>
                      <a:pt x="3790" y="16"/>
                    </a:lnTo>
                    <a:lnTo>
                      <a:pt x="3791" y="16"/>
                    </a:lnTo>
                    <a:lnTo>
                      <a:pt x="3793" y="16"/>
                    </a:lnTo>
                    <a:lnTo>
                      <a:pt x="3794" y="16"/>
                    </a:lnTo>
                    <a:lnTo>
                      <a:pt x="3796" y="16"/>
                    </a:lnTo>
                    <a:lnTo>
                      <a:pt x="3797" y="16"/>
                    </a:lnTo>
                    <a:lnTo>
                      <a:pt x="3799" y="17"/>
                    </a:lnTo>
                    <a:lnTo>
                      <a:pt x="3800" y="17"/>
                    </a:lnTo>
                    <a:lnTo>
                      <a:pt x="3802" y="17"/>
                    </a:lnTo>
                    <a:lnTo>
                      <a:pt x="3803" y="17"/>
                    </a:lnTo>
                    <a:lnTo>
                      <a:pt x="3804" y="1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29" name="Freeform 127">
                <a:extLst>
                  <a:ext uri="{FF2B5EF4-FFF2-40B4-BE49-F238E27FC236}">
                    <a16:creationId xmlns:a16="http://schemas.microsoft.com/office/drawing/2014/main" id="{DC63BDD1-6803-42BD-A030-22D543E436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2034688"/>
                <a:ext cx="6038850" cy="73025"/>
              </a:xfrm>
              <a:custGeom>
                <a:avLst/>
                <a:gdLst>
                  <a:gd name="T0" fmla="*/ 60 w 3804"/>
                  <a:gd name="T1" fmla="*/ 20 h 46"/>
                  <a:gd name="T2" fmla="*/ 121 w 3804"/>
                  <a:gd name="T3" fmla="*/ 23 h 46"/>
                  <a:gd name="T4" fmla="*/ 182 w 3804"/>
                  <a:gd name="T5" fmla="*/ 22 h 46"/>
                  <a:gd name="T6" fmla="*/ 242 w 3804"/>
                  <a:gd name="T7" fmla="*/ 39 h 46"/>
                  <a:gd name="T8" fmla="*/ 303 w 3804"/>
                  <a:gd name="T9" fmla="*/ 39 h 46"/>
                  <a:gd name="T10" fmla="*/ 364 w 3804"/>
                  <a:gd name="T11" fmla="*/ 27 h 46"/>
                  <a:gd name="T12" fmla="*/ 425 w 3804"/>
                  <a:gd name="T13" fmla="*/ 17 h 46"/>
                  <a:gd name="T14" fmla="*/ 486 w 3804"/>
                  <a:gd name="T15" fmla="*/ 19 h 46"/>
                  <a:gd name="T16" fmla="*/ 547 w 3804"/>
                  <a:gd name="T17" fmla="*/ 15 h 46"/>
                  <a:gd name="T18" fmla="*/ 608 w 3804"/>
                  <a:gd name="T19" fmla="*/ 19 h 46"/>
                  <a:gd name="T20" fmla="*/ 668 w 3804"/>
                  <a:gd name="T21" fmla="*/ 27 h 46"/>
                  <a:gd name="T22" fmla="*/ 729 w 3804"/>
                  <a:gd name="T23" fmla="*/ 18 h 46"/>
                  <a:gd name="T24" fmla="*/ 790 w 3804"/>
                  <a:gd name="T25" fmla="*/ 21 h 46"/>
                  <a:gd name="T26" fmla="*/ 851 w 3804"/>
                  <a:gd name="T27" fmla="*/ 32 h 46"/>
                  <a:gd name="T28" fmla="*/ 912 w 3804"/>
                  <a:gd name="T29" fmla="*/ 7 h 46"/>
                  <a:gd name="T30" fmla="*/ 973 w 3804"/>
                  <a:gd name="T31" fmla="*/ 13 h 46"/>
                  <a:gd name="T32" fmla="*/ 1033 w 3804"/>
                  <a:gd name="T33" fmla="*/ 3 h 46"/>
                  <a:gd name="T34" fmla="*/ 1094 w 3804"/>
                  <a:gd name="T35" fmla="*/ 10 h 46"/>
                  <a:gd name="T36" fmla="*/ 1155 w 3804"/>
                  <a:gd name="T37" fmla="*/ 20 h 46"/>
                  <a:gd name="T38" fmla="*/ 1216 w 3804"/>
                  <a:gd name="T39" fmla="*/ 28 h 46"/>
                  <a:gd name="T40" fmla="*/ 1277 w 3804"/>
                  <a:gd name="T41" fmla="*/ 40 h 46"/>
                  <a:gd name="T42" fmla="*/ 1338 w 3804"/>
                  <a:gd name="T43" fmla="*/ 36 h 46"/>
                  <a:gd name="T44" fmla="*/ 1399 w 3804"/>
                  <a:gd name="T45" fmla="*/ 28 h 46"/>
                  <a:gd name="T46" fmla="*/ 1459 w 3804"/>
                  <a:gd name="T47" fmla="*/ 24 h 46"/>
                  <a:gd name="T48" fmla="*/ 1520 w 3804"/>
                  <a:gd name="T49" fmla="*/ 11 h 46"/>
                  <a:gd name="T50" fmla="*/ 1581 w 3804"/>
                  <a:gd name="T51" fmla="*/ 18 h 46"/>
                  <a:gd name="T52" fmla="*/ 1642 w 3804"/>
                  <a:gd name="T53" fmla="*/ 12 h 46"/>
                  <a:gd name="T54" fmla="*/ 1703 w 3804"/>
                  <a:gd name="T55" fmla="*/ 17 h 46"/>
                  <a:gd name="T56" fmla="*/ 1764 w 3804"/>
                  <a:gd name="T57" fmla="*/ 21 h 46"/>
                  <a:gd name="T58" fmla="*/ 1824 w 3804"/>
                  <a:gd name="T59" fmla="*/ 40 h 46"/>
                  <a:gd name="T60" fmla="*/ 1885 w 3804"/>
                  <a:gd name="T61" fmla="*/ 31 h 46"/>
                  <a:gd name="T62" fmla="*/ 1946 w 3804"/>
                  <a:gd name="T63" fmla="*/ 17 h 46"/>
                  <a:gd name="T64" fmla="*/ 2007 w 3804"/>
                  <a:gd name="T65" fmla="*/ 16 h 46"/>
                  <a:gd name="T66" fmla="*/ 2068 w 3804"/>
                  <a:gd name="T67" fmla="*/ 24 h 46"/>
                  <a:gd name="T68" fmla="*/ 2129 w 3804"/>
                  <a:gd name="T69" fmla="*/ 10 h 46"/>
                  <a:gd name="T70" fmla="*/ 2190 w 3804"/>
                  <a:gd name="T71" fmla="*/ 9 h 46"/>
                  <a:gd name="T72" fmla="*/ 2250 w 3804"/>
                  <a:gd name="T73" fmla="*/ 11 h 46"/>
                  <a:gd name="T74" fmla="*/ 2311 w 3804"/>
                  <a:gd name="T75" fmla="*/ 11 h 46"/>
                  <a:gd name="T76" fmla="*/ 2372 w 3804"/>
                  <a:gd name="T77" fmla="*/ 7 h 46"/>
                  <a:gd name="T78" fmla="*/ 2433 w 3804"/>
                  <a:gd name="T79" fmla="*/ 11 h 46"/>
                  <a:gd name="T80" fmla="*/ 2494 w 3804"/>
                  <a:gd name="T81" fmla="*/ 29 h 46"/>
                  <a:gd name="T82" fmla="*/ 2555 w 3804"/>
                  <a:gd name="T83" fmla="*/ 35 h 46"/>
                  <a:gd name="T84" fmla="*/ 2616 w 3804"/>
                  <a:gd name="T85" fmla="*/ 31 h 46"/>
                  <a:gd name="T86" fmla="*/ 2676 w 3804"/>
                  <a:gd name="T87" fmla="*/ 35 h 46"/>
                  <a:gd name="T88" fmla="*/ 2737 w 3804"/>
                  <a:gd name="T89" fmla="*/ 25 h 46"/>
                  <a:gd name="T90" fmla="*/ 2798 w 3804"/>
                  <a:gd name="T91" fmla="*/ 30 h 46"/>
                  <a:gd name="T92" fmla="*/ 2859 w 3804"/>
                  <a:gd name="T93" fmla="*/ 16 h 46"/>
                  <a:gd name="T94" fmla="*/ 2920 w 3804"/>
                  <a:gd name="T95" fmla="*/ 30 h 46"/>
                  <a:gd name="T96" fmla="*/ 2981 w 3804"/>
                  <a:gd name="T97" fmla="*/ 37 h 46"/>
                  <a:gd name="T98" fmla="*/ 3041 w 3804"/>
                  <a:gd name="T99" fmla="*/ 33 h 46"/>
                  <a:gd name="T100" fmla="*/ 3102 w 3804"/>
                  <a:gd name="T101" fmla="*/ 26 h 46"/>
                  <a:gd name="T102" fmla="*/ 3163 w 3804"/>
                  <a:gd name="T103" fmla="*/ 18 h 46"/>
                  <a:gd name="T104" fmla="*/ 3224 w 3804"/>
                  <a:gd name="T105" fmla="*/ 13 h 46"/>
                  <a:gd name="T106" fmla="*/ 3285 w 3804"/>
                  <a:gd name="T107" fmla="*/ 28 h 46"/>
                  <a:gd name="T108" fmla="*/ 3345 w 3804"/>
                  <a:gd name="T109" fmla="*/ 23 h 46"/>
                  <a:gd name="T110" fmla="*/ 3407 w 3804"/>
                  <a:gd name="T111" fmla="*/ 22 h 46"/>
                  <a:gd name="T112" fmla="*/ 3467 w 3804"/>
                  <a:gd name="T113" fmla="*/ 30 h 46"/>
                  <a:gd name="T114" fmla="*/ 3528 w 3804"/>
                  <a:gd name="T115" fmla="*/ 33 h 46"/>
                  <a:gd name="T116" fmla="*/ 3589 w 3804"/>
                  <a:gd name="T117" fmla="*/ 38 h 46"/>
                  <a:gd name="T118" fmla="*/ 3650 w 3804"/>
                  <a:gd name="T119" fmla="*/ 17 h 46"/>
                  <a:gd name="T120" fmla="*/ 3710 w 3804"/>
                  <a:gd name="T121" fmla="*/ 12 h 46"/>
                  <a:gd name="T122" fmla="*/ 3771 w 3804"/>
                  <a:gd name="T123" fmla="*/ 15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46">
                    <a:moveTo>
                      <a:pt x="0" y="17"/>
                    </a:moveTo>
                    <a:lnTo>
                      <a:pt x="2" y="17"/>
                    </a:lnTo>
                    <a:lnTo>
                      <a:pt x="4" y="16"/>
                    </a:lnTo>
                    <a:lnTo>
                      <a:pt x="5" y="16"/>
                    </a:lnTo>
                    <a:lnTo>
                      <a:pt x="7" y="15"/>
                    </a:lnTo>
                    <a:lnTo>
                      <a:pt x="8" y="15"/>
                    </a:lnTo>
                    <a:lnTo>
                      <a:pt x="10" y="15"/>
                    </a:lnTo>
                    <a:lnTo>
                      <a:pt x="11" y="14"/>
                    </a:lnTo>
                    <a:lnTo>
                      <a:pt x="13" y="14"/>
                    </a:lnTo>
                    <a:lnTo>
                      <a:pt x="14" y="13"/>
                    </a:lnTo>
                    <a:lnTo>
                      <a:pt x="16" y="13"/>
                    </a:lnTo>
                    <a:lnTo>
                      <a:pt x="17" y="13"/>
                    </a:lnTo>
                    <a:lnTo>
                      <a:pt x="19" y="13"/>
                    </a:lnTo>
                    <a:lnTo>
                      <a:pt x="21" y="13"/>
                    </a:lnTo>
                    <a:lnTo>
                      <a:pt x="22" y="13"/>
                    </a:lnTo>
                    <a:lnTo>
                      <a:pt x="23" y="13"/>
                    </a:lnTo>
                    <a:lnTo>
                      <a:pt x="25" y="13"/>
                    </a:lnTo>
                    <a:lnTo>
                      <a:pt x="27" y="13"/>
                    </a:lnTo>
                    <a:lnTo>
                      <a:pt x="28" y="14"/>
                    </a:lnTo>
                    <a:lnTo>
                      <a:pt x="29" y="14"/>
                    </a:lnTo>
                    <a:lnTo>
                      <a:pt x="31" y="15"/>
                    </a:lnTo>
                    <a:lnTo>
                      <a:pt x="33" y="15"/>
                    </a:lnTo>
                    <a:lnTo>
                      <a:pt x="34" y="15"/>
                    </a:lnTo>
                    <a:lnTo>
                      <a:pt x="36" y="16"/>
                    </a:lnTo>
                    <a:lnTo>
                      <a:pt x="37" y="16"/>
                    </a:lnTo>
                    <a:lnTo>
                      <a:pt x="39" y="16"/>
                    </a:lnTo>
                    <a:lnTo>
                      <a:pt x="40" y="17"/>
                    </a:lnTo>
                    <a:lnTo>
                      <a:pt x="42" y="17"/>
                    </a:lnTo>
                    <a:lnTo>
                      <a:pt x="43" y="17"/>
                    </a:lnTo>
                    <a:lnTo>
                      <a:pt x="45" y="18"/>
                    </a:lnTo>
                    <a:lnTo>
                      <a:pt x="46" y="18"/>
                    </a:lnTo>
                    <a:lnTo>
                      <a:pt x="48" y="18"/>
                    </a:lnTo>
                    <a:lnTo>
                      <a:pt x="49" y="19"/>
                    </a:lnTo>
                    <a:lnTo>
                      <a:pt x="51" y="19"/>
                    </a:lnTo>
                    <a:lnTo>
                      <a:pt x="52" y="19"/>
                    </a:lnTo>
                    <a:lnTo>
                      <a:pt x="54" y="19"/>
                    </a:lnTo>
                    <a:lnTo>
                      <a:pt x="55" y="19"/>
                    </a:lnTo>
                    <a:lnTo>
                      <a:pt x="57" y="19"/>
                    </a:lnTo>
                    <a:lnTo>
                      <a:pt x="58" y="20"/>
                    </a:lnTo>
                    <a:lnTo>
                      <a:pt x="60" y="20"/>
                    </a:lnTo>
                    <a:lnTo>
                      <a:pt x="61" y="20"/>
                    </a:lnTo>
                    <a:lnTo>
                      <a:pt x="63" y="20"/>
                    </a:lnTo>
                    <a:lnTo>
                      <a:pt x="65" y="20"/>
                    </a:lnTo>
                    <a:lnTo>
                      <a:pt x="66" y="20"/>
                    </a:lnTo>
                    <a:lnTo>
                      <a:pt x="67" y="20"/>
                    </a:lnTo>
                    <a:lnTo>
                      <a:pt x="69" y="19"/>
                    </a:lnTo>
                    <a:lnTo>
                      <a:pt x="71" y="19"/>
                    </a:lnTo>
                    <a:lnTo>
                      <a:pt x="72" y="19"/>
                    </a:lnTo>
                    <a:lnTo>
                      <a:pt x="74" y="19"/>
                    </a:lnTo>
                    <a:lnTo>
                      <a:pt x="75" y="19"/>
                    </a:lnTo>
                    <a:lnTo>
                      <a:pt x="77" y="19"/>
                    </a:lnTo>
                    <a:lnTo>
                      <a:pt x="78" y="19"/>
                    </a:lnTo>
                    <a:lnTo>
                      <a:pt x="80" y="19"/>
                    </a:lnTo>
                    <a:lnTo>
                      <a:pt x="81" y="19"/>
                    </a:lnTo>
                    <a:lnTo>
                      <a:pt x="83" y="19"/>
                    </a:lnTo>
                    <a:lnTo>
                      <a:pt x="84" y="19"/>
                    </a:lnTo>
                    <a:lnTo>
                      <a:pt x="86" y="18"/>
                    </a:lnTo>
                    <a:lnTo>
                      <a:pt x="87" y="18"/>
                    </a:lnTo>
                    <a:lnTo>
                      <a:pt x="89" y="18"/>
                    </a:lnTo>
                    <a:lnTo>
                      <a:pt x="90" y="18"/>
                    </a:lnTo>
                    <a:lnTo>
                      <a:pt x="92" y="18"/>
                    </a:lnTo>
                    <a:lnTo>
                      <a:pt x="94" y="18"/>
                    </a:lnTo>
                    <a:lnTo>
                      <a:pt x="95" y="19"/>
                    </a:lnTo>
                    <a:lnTo>
                      <a:pt x="96" y="19"/>
                    </a:lnTo>
                    <a:lnTo>
                      <a:pt x="98" y="19"/>
                    </a:lnTo>
                    <a:lnTo>
                      <a:pt x="100" y="19"/>
                    </a:lnTo>
                    <a:lnTo>
                      <a:pt x="101" y="19"/>
                    </a:lnTo>
                    <a:lnTo>
                      <a:pt x="102" y="19"/>
                    </a:lnTo>
                    <a:lnTo>
                      <a:pt x="104" y="19"/>
                    </a:lnTo>
                    <a:lnTo>
                      <a:pt x="106" y="19"/>
                    </a:lnTo>
                    <a:lnTo>
                      <a:pt x="107" y="20"/>
                    </a:lnTo>
                    <a:lnTo>
                      <a:pt x="109" y="20"/>
                    </a:lnTo>
                    <a:lnTo>
                      <a:pt x="110" y="21"/>
                    </a:lnTo>
                    <a:lnTo>
                      <a:pt x="112" y="21"/>
                    </a:lnTo>
                    <a:lnTo>
                      <a:pt x="113" y="21"/>
                    </a:lnTo>
                    <a:lnTo>
                      <a:pt x="115" y="21"/>
                    </a:lnTo>
                    <a:lnTo>
                      <a:pt x="116" y="22"/>
                    </a:lnTo>
                    <a:lnTo>
                      <a:pt x="118" y="22"/>
                    </a:lnTo>
                    <a:lnTo>
                      <a:pt x="119" y="22"/>
                    </a:lnTo>
                    <a:lnTo>
                      <a:pt x="121" y="23"/>
                    </a:lnTo>
                    <a:lnTo>
                      <a:pt x="122" y="23"/>
                    </a:lnTo>
                    <a:lnTo>
                      <a:pt x="124" y="23"/>
                    </a:lnTo>
                    <a:lnTo>
                      <a:pt x="125" y="23"/>
                    </a:lnTo>
                    <a:lnTo>
                      <a:pt x="127" y="24"/>
                    </a:lnTo>
                    <a:lnTo>
                      <a:pt x="128" y="24"/>
                    </a:lnTo>
                    <a:lnTo>
                      <a:pt x="130" y="24"/>
                    </a:lnTo>
                    <a:lnTo>
                      <a:pt x="131" y="24"/>
                    </a:lnTo>
                    <a:lnTo>
                      <a:pt x="133" y="25"/>
                    </a:lnTo>
                    <a:lnTo>
                      <a:pt x="134" y="25"/>
                    </a:lnTo>
                    <a:lnTo>
                      <a:pt x="136" y="25"/>
                    </a:lnTo>
                    <a:lnTo>
                      <a:pt x="138" y="25"/>
                    </a:lnTo>
                    <a:lnTo>
                      <a:pt x="139" y="25"/>
                    </a:lnTo>
                    <a:lnTo>
                      <a:pt x="140" y="25"/>
                    </a:lnTo>
                    <a:lnTo>
                      <a:pt x="142" y="25"/>
                    </a:lnTo>
                    <a:lnTo>
                      <a:pt x="144" y="25"/>
                    </a:lnTo>
                    <a:lnTo>
                      <a:pt x="145" y="24"/>
                    </a:lnTo>
                    <a:lnTo>
                      <a:pt x="147" y="24"/>
                    </a:lnTo>
                    <a:lnTo>
                      <a:pt x="148" y="24"/>
                    </a:lnTo>
                    <a:lnTo>
                      <a:pt x="150" y="24"/>
                    </a:lnTo>
                    <a:lnTo>
                      <a:pt x="151" y="24"/>
                    </a:lnTo>
                    <a:lnTo>
                      <a:pt x="153" y="23"/>
                    </a:lnTo>
                    <a:lnTo>
                      <a:pt x="154" y="23"/>
                    </a:lnTo>
                    <a:lnTo>
                      <a:pt x="156" y="23"/>
                    </a:lnTo>
                    <a:lnTo>
                      <a:pt x="157" y="22"/>
                    </a:lnTo>
                    <a:lnTo>
                      <a:pt x="159" y="22"/>
                    </a:lnTo>
                    <a:lnTo>
                      <a:pt x="160" y="22"/>
                    </a:lnTo>
                    <a:lnTo>
                      <a:pt x="162" y="22"/>
                    </a:lnTo>
                    <a:lnTo>
                      <a:pt x="163" y="21"/>
                    </a:lnTo>
                    <a:lnTo>
                      <a:pt x="165" y="21"/>
                    </a:lnTo>
                    <a:lnTo>
                      <a:pt x="167" y="21"/>
                    </a:lnTo>
                    <a:lnTo>
                      <a:pt x="168" y="21"/>
                    </a:lnTo>
                    <a:lnTo>
                      <a:pt x="169" y="21"/>
                    </a:lnTo>
                    <a:lnTo>
                      <a:pt x="171" y="21"/>
                    </a:lnTo>
                    <a:lnTo>
                      <a:pt x="173" y="21"/>
                    </a:lnTo>
                    <a:lnTo>
                      <a:pt x="174" y="21"/>
                    </a:lnTo>
                    <a:lnTo>
                      <a:pt x="176" y="21"/>
                    </a:lnTo>
                    <a:lnTo>
                      <a:pt x="177" y="21"/>
                    </a:lnTo>
                    <a:lnTo>
                      <a:pt x="179" y="22"/>
                    </a:lnTo>
                    <a:lnTo>
                      <a:pt x="180" y="22"/>
                    </a:lnTo>
                    <a:lnTo>
                      <a:pt x="182" y="22"/>
                    </a:lnTo>
                    <a:lnTo>
                      <a:pt x="183" y="23"/>
                    </a:lnTo>
                    <a:lnTo>
                      <a:pt x="185" y="23"/>
                    </a:lnTo>
                    <a:lnTo>
                      <a:pt x="186" y="24"/>
                    </a:lnTo>
                    <a:lnTo>
                      <a:pt x="188" y="25"/>
                    </a:lnTo>
                    <a:lnTo>
                      <a:pt x="189" y="25"/>
                    </a:lnTo>
                    <a:lnTo>
                      <a:pt x="191" y="26"/>
                    </a:lnTo>
                    <a:lnTo>
                      <a:pt x="192" y="27"/>
                    </a:lnTo>
                    <a:lnTo>
                      <a:pt x="194" y="28"/>
                    </a:lnTo>
                    <a:lnTo>
                      <a:pt x="195" y="28"/>
                    </a:lnTo>
                    <a:lnTo>
                      <a:pt x="197" y="29"/>
                    </a:lnTo>
                    <a:lnTo>
                      <a:pt x="198" y="30"/>
                    </a:lnTo>
                    <a:lnTo>
                      <a:pt x="200" y="31"/>
                    </a:lnTo>
                    <a:lnTo>
                      <a:pt x="201" y="31"/>
                    </a:lnTo>
                    <a:lnTo>
                      <a:pt x="203" y="32"/>
                    </a:lnTo>
                    <a:lnTo>
                      <a:pt x="204" y="33"/>
                    </a:lnTo>
                    <a:lnTo>
                      <a:pt x="206" y="34"/>
                    </a:lnTo>
                    <a:lnTo>
                      <a:pt x="207" y="34"/>
                    </a:lnTo>
                    <a:lnTo>
                      <a:pt x="209" y="35"/>
                    </a:lnTo>
                    <a:lnTo>
                      <a:pt x="211" y="35"/>
                    </a:lnTo>
                    <a:lnTo>
                      <a:pt x="212" y="36"/>
                    </a:lnTo>
                    <a:lnTo>
                      <a:pt x="213" y="36"/>
                    </a:lnTo>
                    <a:lnTo>
                      <a:pt x="215" y="37"/>
                    </a:lnTo>
                    <a:lnTo>
                      <a:pt x="217" y="37"/>
                    </a:lnTo>
                    <a:lnTo>
                      <a:pt x="218" y="37"/>
                    </a:lnTo>
                    <a:lnTo>
                      <a:pt x="220" y="38"/>
                    </a:lnTo>
                    <a:lnTo>
                      <a:pt x="221" y="38"/>
                    </a:lnTo>
                    <a:lnTo>
                      <a:pt x="223" y="38"/>
                    </a:lnTo>
                    <a:lnTo>
                      <a:pt x="224" y="38"/>
                    </a:lnTo>
                    <a:lnTo>
                      <a:pt x="226" y="39"/>
                    </a:lnTo>
                    <a:lnTo>
                      <a:pt x="227" y="39"/>
                    </a:lnTo>
                    <a:lnTo>
                      <a:pt x="229" y="39"/>
                    </a:lnTo>
                    <a:lnTo>
                      <a:pt x="230" y="39"/>
                    </a:lnTo>
                    <a:lnTo>
                      <a:pt x="232" y="39"/>
                    </a:lnTo>
                    <a:lnTo>
                      <a:pt x="233" y="39"/>
                    </a:lnTo>
                    <a:lnTo>
                      <a:pt x="235" y="39"/>
                    </a:lnTo>
                    <a:lnTo>
                      <a:pt x="236" y="39"/>
                    </a:lnTo>
                    <a:lnTo>
                      <a:pt x="238" y="39"/>
                    </a:lnTo>
                    <a:lnTo>
                      <a:pt x="240" y="39"/>
                    </a:lnTo>
                    <a:lnTo>
                      <a:pt x="241" y="39"/>
                    </a:lnTo>
                    <a:lnTo>
                      <a:pt x="242" y="39"/>
                    </a:lnTo>
                    <a:lnTo>
                      <a:pt x="244" y="38"/>
                    </a:lnTo>
                    <a:lnTo>
                      <a:pt x="246" y="38"/>
                    </a:lnTo>
                    <a:lnTo>
                      <a:pt x="247" y="38"/>
                    </a:lnTo>
                    <a:lnTo>
                      <a:pt x="249" y="38"/>
                    </a:lnTo>
                    <a:lnTo>
                      <a:pt x="250" y="37"/>
                    </a:lnTo>
                    <a:lnTo>
                      <a:pt x="252" y="37"/>
                    </a:lnTo>
                    <a:lnTo>
                      <a:pt x="253" y="37"/>
                    </a:lnTo>
                    <a:lnTo>
                      <a:pt x="255" y="36"/>
                    </a:lnTo>
                    <a:lnTo>
                      <a:pt x="256" y="36"/>
                    </a:lnTo>
                    <a:lnTo>
                      <a:pt x="258" y="35"/>
                    </a:lnTo>
                    <a:lnTo>
                      <a:pt x="259" y="35"/>
                    </a:lnTo>
                    <a:lnTo>
                      <a:pt x="261" y="34"/>
                    </a:lnTo>
                    <a:lnTo>
                      <a:pt x="262" y="34"/>
                    </a:lnTo>
                    <a:lnTo>
                      <a:pt x="264" y="33"/>
                    </a:lnTo>
                    <a:lnTo>
                      <a:pt x="265" y="32"/>
                    </a:lnTo>
                    <a:lnTo>
                      <a:pt x="267" y="32"/>
                    </a:lnTo>
                    <a:lnTo>
                      <a:pt x="268" y="31"/>
                    </a:lnTo>
                    <a:lnTo>
                      <a:pt x="270" y="31"/>
                    </a:lnTo>
                    <a:lnTo>
                      <a:pt x="271" y="31"/>
                    </a:lnTo>
                    <a:lnTo>
                      <a:pt x="273" y="30"/>
                    </a:lnTo>
                    <a:lnTo>
                      <a:pt x="274" y="30"/>
                    </a:lnTo>
                    <a:lnTo>
                      <a:pt x="276" y="30"/>
                    </a:lnTo>
                    <a:lnTo>
                      <a:pt x="278" y="30"/>
                    </a:lnTo>
                    <a:lnTo>
                      <a:pt x="279" y="30"/>
                    </a:lnTo>
                    <a:lnTo>
                      <a:pt x="280" y="30"/>
                    </a:lnTo>
                    <a:lnTo>
                      <a:pt x="282" y="30"/>
                    </a:lnTo>
                    <a:lnTo>
                      <a:pt x="284" y="30"/>
                    </a:lnTo>
                    <a:lnTo>
                      <a:pt x="285" y="30"/>
                    </a:lnTo>
                    <a:lnTo>
                      <a:pt x="286" y="31"/>
                    </a:lnTo>
                    <a:lnTo>
                      <a:pt x="288" y="31"/>
                    </a:lnTo>
                    <a:lnTo>
                      <a:pt x="290" y="32"/>
                    </a:lnTo>
                    <a:lnTo>
                      <a:pt x="291" y="32"/>
                    </a:lnTo>
                    <a:lnTo>
                      <a:pt x="293" y="33"/>
                    </a:lnTo>
                    <a:lnTo>
                      <a:pt x="294" y="34"/>
                    </a:lnTo>
                    <a:lnTo>
                      <a:pt x="296" y="35"/>
                    </a:lnTo>
                    <a:lnTo>
                      <a:pt x="297" y="36"/>
                    </a:lnTo>
                    <a:lnTo>
                      <a:pt x="299" y="36"/>
                    </a:lnTo>
                    <a:lnTo>
                      <a:pt x="300" y="37"/>
                    </a:lnTo>
                    <a:lnTo>
                      <a:pt x="302" y="38"/>
                    </a:lnTo>
                    <a:lnTo>
                      <a:pt x="303" y="39"/>
                    </a:lnTo>
                    <a:lnTo>
                      <a:pt x="305" y="40"/>
                    </a:lnTo>
                    <a:lnTo>
                      <a:pt x="307" y="40"/>
                    </a:lnTo>
                    <a:lnTo>
                      <a:pt x="308" y="41"/>
                    </a:lnTo>
                    <a:lnTo>
                      <a:pt x="309" y="41"/>
                    </a:lnTo>
                    <a:lnTo>
                      <a:pt x="311" y="42"/>
                    </a:lnTo>
                    <a:lnTo>
                      <a:pt x="313" y="42"/>
                    </a:lnTo>
                    <a:lnTo>
                      <a:pt x="314" y="42"/>
                    </a:lnTo>
                    <a:lnTo>
                      <a:pt x="315" y="42"/>
                    </a:lnTo>
                    <a:lnTo>
                      <a:pt x="317" y="42"/>
                    </a:lnTo>
                    <a:lnTo>
                      <a:pt x="319" y="42"/>
                    </a:lnTo>
                    <a:lnTo>
                      <a:pt x="320" y="41"/>
                    </a:lnTo>
                    <a:lnTo>
                      <a:pt x="322" y="41"/>
                    </a:lnTo>
                    <a:lnTo>
                      <a:pt x="323" y="40"/>
                    </a:lnTo>
                    <a:lnTo>
                      <a:pt x="325" y="40"/>
                    </a:lnTo>
                    <a:lnTo>
                      <a:pt x="326" y="39"/>
                    </a:lnTo>
                    <a:lnTo>
                      <a:pt x="328" y="38"/>
                    </a:lnTo>
                    <a:lnTo>
                      <a:pt x="329" y="37"/>
                    </a:lnTo>
                    <a:lnTo>
                      <a:pt x="331" y="36"/>
                    </a:lnTo>
                    <a:lnTo>
                      <a:pt x="332" y="35"/>
                    </a:lnTo>
                    <a:lnTo>
                      <a:pt x="334" y="34"/>
                    </a:lnTo>
                    <a:lnTo>
                      <a:pt x="335" y="34"/>
                    </a:lnTo>
                    <a:lnTo>
                      <a:pt x="337" y="32"/>
                    </a:lnTo>
                    <a:lnTo>
                      <a:pt x="338" y="31"/>
                    </a:lnTo>
                    <a:lnTo>
                      <a:pt x="340" y="31"/>
                    </a:lnTo>
                    <a:lnTo>
                      <a:pt x="341" y="30"/>
                    </a:lnTo>
                    <a:lnTo>
                      <a:pt x="343" y="29"/>
                    </a:lnTo>
                    <a:lnTo>
                      <a:pt x="344" y="28"/>
                    </a:lnTo>
                    <a:lnTo>
                      <a:pt x="346" y="28"/>
                    </a:lnTo>
                    <a:lnTo>
                      <a:pt x="347" y="27"/>
                    </a:lnTo>
                    <a:lnTo>
                      <a:pt x="349" y="27"/>
                    </a:lnTo>
                    <a:lnTo>
                      <a:pt x="351" y="27"/>
                    </a:lnTo>
                    <a:lnTo>
                      <a:pt x="352" y="27"/>
                    </a:lnTo>
                    <a:lnTo>
                      <a:pt x="353" y="26"/>
                    </a:lnTo>
                    <a:lnTo>
                      <a:pt x="355" y="26"/>
                    </a:lnTo>
                    <a:lnTo>
                      <a:pt x="357" y="26"/>
                    </a:lnTo>
                    <a:lnTo>
                      <a:pt x="358" y="27"/>
                    </a:lnTo>
                    <a:lnTo>
                      <a:pt x="359" y="27"/>
                    </a:lnTo>
                    <a:lnTo>
                      <a:pt x="361" y="27"/>
                    </a:lnTo>
                    <a:lnTo>
                      <a:pt x="363" y="27"/>
                    </a:lnTo>
                    <a:lnTo>
                      <a:pt x="364" y="27"/>
                    </a:lnTo>
                    <a:lnTo>
                      <a:pt x="366" y="28"/>
                    </a:lnTo>
                    <a:lnTo>
                      <a:pt x="367" y="28"/>
                    </a:lnTo>
                    <a:lnTo>
                      <a:pt x="369" y="28"/>
                    </a:lnTo>
                    <a:lnTo>
                      <a:pt x="370" y="28"/>
                    </a:lnTo>
                    <a:lnTo>
                      <a:pt x="372" y="28"/>
                    </a:lnTo>
                    <a:lnTo>
                      <a:pt x="373" y="28"/>
                    </a:lnTo>
                    <a:lnTo>
                      <a:pt x="375" y="28"/>
                    </a:lnTo>
                    <a:lnTo>
                      <a:pt x="376" y="28"/>
                    </a:lnTo>
                    <a:lnTo>
                      <a:pt x="378" y="28"/>
                    </a:lnTo>
                    <a:lnTo>
                      <a:pt x="380" y="27"/>
                    </a:lnTo>
                    <a:lnTo>
                      <a:pt x="381" y="27"/>
                    </a:lnTo>
                    <a:lnTo>
                      <a:pt x="382" y="26"/>
                    </a:lnTo>
                    <a:lnTo>
                      <a:pt x="384" y="25"/>
                    </a:lnTo>
                    <a:lnTo>
                      <a:pt x="386" y="25"/>
                    </a:lnTo>
                    <a:lnTo>
                      <a:pt x="387" y="24"/>
                    </a:lnTo>
                    <a:lnTo>
                      <a:pt x="388" y="23"/>
                    </a:lnTo>
                    <a:lnTo>
                      <a:pt x="390" y="22"/>
                    </a:lnTo>
                    <a:lnTo>
                      <a:pt x="392" y="21"/>
                    </a:lnTo>
                    <a:lnTo>
                      <a:pt x="393" y="20"/>
                    </a:lnTo>
                    <a:lnTo>
                      <a:pt x="395" y="19"/>
                    </a:lnTo>
                    <a:lnTo>
                      <a:pt x="396" y="18"/>
                    </a:lnTo>
                    <a:lnTo>
                      <a:pt x="398" y="17"/>
                    </a:lnTo>
                    <a:lnTo>
                      <a:pt x="399" y="17"/>
                    </a:lnTo>
                    <a:lnTo>
                      <a:pt x="401" y="16"/>
                    </a:lnTo>
                    <a:lnTo>
                      <a:pt x="402" y="15"/>
                    </a:lnTo>
                    <a:lnTo>
                      <a:pt x="404" y="15"/>
                    </a:lnTo>
                    <a:lnTo>
                      <a:pt x="405" y="14"/>
                    </a:lnTo>
                    <a:lnTo>
                      <a:pt x="407" y="13"/>
                    </a:lnTo>
                    <a:lnTo>
                      <a:pt x="408" y="13"/>
                    </a:lnTo>
                    <a:lnTo>
                      <a:pt x="410" y="13"/>
                    </a:lnTo>
                    <a:lnTo>
                      <a:pt x="411" y="13"/>
                    </a:lnTo>
                    <a:lnTo>
                      <a:pt x="413" y="13"/>
                    </a:lnTo>
                    <a:lnTo>
                      <a:pt x="414" y="13"/>
                    </a:lnTo>
                    <a:lnTo>
                      <a:pt x="416" y="13"/>
                    </a:lnTo>
                    <a:lnTo>
                      <a:pt x="417" y="14"/>
                    </a:lnTo>
                    <a:lnTo>
                      <a:pt x="419" y="14"/>
                    </a:lnTo>
                    <a:lnTo>
                      <a:pt x="420" y="15"/>
                    </a:lnTo>
                    <a:lnTo>
                      <a:pt x="422" y="15"/>
                    </a:lnTo>
                    <a:lnTo>
                      <a:pt x="424" y="16"/>
                    </a:lnTo>
                    <a:lnTo>
                      <a:pt x="425" y="17"/>
                    </a:lnTo>
                    <a:lnTo>
                      <a:pt x="426" y="17"/>
                    </a:lnTo>
                    <a:lnTo>
                      <a:pt x="428" y="18"/>
                    </a:lnTo>
                    <a:lnTo>
                      <a:pt x="430" y="19"/>
                    </a:lnTo>
                    <a:lnTo>
                      <a:pt x="431" y="19"/>
                    </a:lnTo>
                    <a:lnTo>
                      <a:pt x="433" y="20"/>
                    </a:lnTo>
                    <a:lnTo>
                      <a:pt x="434" y="21"/>
                    </a:lnTo>
                    <a:lnTo>
                      <a:pt x="436" y="22"/>
                    </a:lnTo>
                    <a:lnTo>
                      <a:pt x="437" y="22"/>
                    </a:lnTo>
                    <a:lnTo>
                      <a:pt x="439" y="22"/>
                    </a:lnTo>
                    <a:lnTo>
                      <a:pt x="440" y="23"/>
                    </a:lnTo>
                    <a:lnTo>
                      <a:pt x="442" y="23"/>
                    </a:lnTo>
                    <a:lnTo>
                      <a:pt x="443" y="23"/>
                    </a:lnTo>
                    <a:lnTo>
                      <a:pt x="445" y="23"/>
                    </a:lnTo>
                    <a:lnTo>
                      <a:pt x="446" y="23"/>
                    </a:lnTo>
                    <a:lnTo>
                      <a:pt x="448" y="23"/>
                    </a:lnTo>
                    <a:lnTo>
                      <a:pt x="449" y="23"/>
                    </a:lnTo>
                    <a:lnTo>
                      <a:pt x="451" y="23"/>
                    </a:lnTo>
                    <a:lnTo>
                      <a:pt x="453" y="23"/>
                    </a:lnTo>
                    <a:lnTo>
                      <a:pt x="454" y="22"/>
                    </a:lnTo>
                    <a:lnTo>
                      <a:pt x="455" y="22"/>
                    </a:lnTo>
                    <a:lnTo>
                      <a:pt x="457" y="22"/>
                    </a:lnTo>
                    <a:lnTo>
                      <a:pt x="459" y="21"/>
                    </a:lnTo>
                    <a:lnTo>
                      <a:pt x="460" y="21"/>
                    </a:lnTo>
                    <a:lnTo>
                      <a:pt x="461" y="20"/>
                    </a:lnTo>
                    <a:lnTo>
                      <a:pt x="463" y="20"/>
                    </a:lnTo>
                    <a:lnTo>
                      <a:pt x="465" y="19"/>
                    </a:lnTo>
                    <a:lnTo>
                      <a:pt x="466" y="19"/>
                    </a:lnTo>
                    <a:lnTo>
                      <a:pt x="468" y="19"/>
                    </a:lnTo>
                    <a:lnTo>
                      <a:pt x="469" y="19"/>
                    </a:lnTo>
                    <a:lnTo>
                      <a:pt x="470" y="19"/>
                    </a:lnTo>
                    <a:lnTo>
                      <a:pt x="472" y="18"/>
                    </a:lnTo>
                    <a:lnTo>
                      <a:pt x="474" y="18"/>
                    </a:lnTo>
                    <a:lnTo>
                      <a:pt x="475" y="18"/>
                    </a:lnTo>
                    <a:lnTo>
                      <a:pt x="477" y="18"/>
                    </a:lnTo>
                    <a:lnTo>
                      <a:pt x="478" y="18"/>
                    </a:lnTo>
                    <a:lnTo>
                      <a:pt x="480" y="18"/>
                    </a:lnTo>
                    <a:lnTo>
                      <a:pt x="481" y="19"/>
                    </a:lnTo>
                    <a:lnTo>
                      <a:pt x="483" y="19"/>
                    </a:lnTo>
                    <a:lnTo>
                      <a:pt x="484" y="19"/>
                    </a:lnTo>
                    <a:lnTo>
                      <a:pt x="486" y="19"/>
                    </a:lnTo>
                    <a:lnTo>
                      <a:pt x="487" y="19"/>
                    </a:lnTo>
                    <a:lnTo>
                      <a:pt x="489" y="19"/>
                    </a:lnTo>
                    <a:lnTo>
                      <a:pt x="490" y="20"/>
                    </a:lnTo>
                    <a:lnTo>
                      <a:pt x="492" y="20"/>
                    </a:lnTo>
                    <a:lnTo>
                      <a:pt x="493" y="20"/>
                    </a:lnTo>
                    <a:lnTo>
                      <a:pt x="495" y="20"/>
                    </a:lnTo>
                    <a:lnTo>
                      <a:pt x="497" y="20"/>
                    </a:lnTo>
                    <a:lnTo>
                      <a:pt x="498" y="20"/>
                    </a:lnTo>
                    <a:lnTo>
                      <a:pt x="499" y="19"/>
                    </a:lnTo>
                    <a:lnTo>
                      <a:pt x="501" y="19"/>
                    </a:lnTo>
                    <a:lnTo>
                      <a:pt x="503" y="19"/>
                    </a:lnTo>
                    <a:lnTo>
                      <a:pt x="504" y="19"/>
                    </a:lnTo>
                    <a:lnTo>
                      <a:pt x="506" y="18"/>
                    </a:lnTo>
                    <a:lnTo>
                      <a:pt x="507" y="18"/>
                    </a:lnTo>
                    <a:lnTo>
                      <a:pt x="509" y="18"/>
                    </a:lnTo>
                    <a:lnTo>
                      <a:pt x="510" y="17"/>
                    </a:lnTo>
                    <a:lnTo>
                      <a:pt x="512" y="17"/>
                    </a:lnTo>
                    <a:lnTo>
                      <a:pt x="513" y="16"/>
                    </a:lnTo>
                    <a:lnTo>
                      <a:pt x="515" y="16"/>
                    </a:lnTo>
                    <a:lnTo>
                      <a:pt x="516" y="15"/>
                    </a:lnTo>
                    <a:lnTo>
                      <a:pt x="518" y="15"/>
                    </a:lnTo>
                    <a:lnTo>
                      <a:pt x="519" y="14"/>
                    </a:lnTo>
                    <a:lnTo>
                      <a:pt x="521" y="13"/>
                    </a:lnTo>
                    <a:lnTo>
                      <a:pt x="522" y="13"/>
                    </a:lnTo>
                    <a:lnTo>
                      <a:pt x="524" y="13"/>
                    </a:lnTo>
                    <a:lnTo>
                      <a:pt x="526" y="12"/>
                    </a:lnTo>
                    <a:lnTo>
                      <a:pt x="527" y="12"/>
                    </a:lnTo>
                    <a:lnTo>
                      <a:pt x="528" y="12"/>
                    </a:lnTo>
                    <a:lnTo>
                      <a:pt x="530" y="12"/>
                    </a:lnTo>
                    <a:lnTo>
                      <a:pt x="532" y="12"/>
                    </a:lnTo>
                    <a:lnTo>
                      <a:pt x="533" y="12"/>
                    </a:lnTo>
                    <a:lnTo>
                      <a:pt x="535" y="12"/>
                    </a:lnTo>
                    <a:lnTo>
                      <a:pt x="536" y="12"/>
                    </a:lnTo>
                    <a:lnTo>
                      <a:pt x="537" y="12"/>
                    </a:lnTo>
                    <a:lnTo>
                      <a:pt x="539" y="12"/>
                    </a:lnTo>
                    <a:lnTo>
                      <a:pt x="541" y="13"/>
                    </a:lnTo>
                    <a:lnTo>
                      <a:pt x="542" y="13"/>
                    </a:lnTo>
                    <a:lnTo>
                      <a:pt x="543" y="13"/>
                    </a:lnTo>
                    <a:lnTo>
                      <a:pt x="545" y="14"/>
                    </a:lnTo>
                    <a:lnTo>
                      <a:pt x="547" y="15"/>
                    </a:lnTo>
                    <a:lnTo>
                      <a:pt x="548" y="15"/>
                    </a:lnTo>
                    <a:lnTo>
                      <a:pt x="550" y="15"/>
                    </a:lnTo>
                    <a:lnTo>
                      <a:pt x="551" y="16"/>
                    </a:lnTo>
                    <a:lnTo>
                      <a:pt x="553" y="16"/>
                    </a:lnTo>
                    <a:lnTo>
                      <a:pt x="554" y="17"/>
                    </a:lnTo>
                    <a:lnTo>
                      <a:pt x="556" y="17"/>
                    </a:lnTo>
                    <a:lnTo>
                      <a:pt x="557" y="18"/>
                    </a:lnTo>
                    <a:lnTo>
                      <a:pt x="559" y="18"/>
                    </a:lnTo>
                    <a:lnTo>
                      <a:pt x="560" y="18"/>
                    </a:lnTo>
                    <a:lnTo>
                      <a:pt x="562" y="19"/>
                    </a:lnTo>
                    <a:lnTo>
                      <a:pt x="564" y="19"/>
                    </a:lnTo>
                    <a:lnTo>
                      <a:pt x="565" y="19"/>
                    </a:lnTo>
                    <a:lnTo>
                      <a:pt x="566" y="19"/>
                    </a:lnTo>
                    <a:lnTo>
                      <a:pt x="568" y="19"/>
                    </a:lnTo>
                    <a:lnTo>
                      <a:pt x="570" y="20"/>
                    </a:lnTo>
                    <a:lnTo>
                      <a:pt x="571" y="20"/>
                    </a:lnTo>
                    <a:lnTo>
                      <a:pt x="572" y="20"/>
                    </a:lnTo>
                    <a:lnTo>
                      <a:pt x="574" y="20"/>
                    </a:lnTo>
                    <a:lnTo>
                      <a:pt x="576" y="20"/>
                    </a:lnTo>
                    <a:lnTo>
                      <a:pt x="577" y="19"/>
                    </a:lnTo>
                    <a:lnTo>
                      <a:pt x="579" y="19"/>
                    </a:lnTo>
                    <a:lnTo>
                      <a:pt x="580" y="19"/>
                    </a:lnTo>
                    <a:lnTo>
                      <a:pt x="582" y="19"/>
                    </a:lnTo>
                    <a:lnTo>
                      <a:pt x="583" y="19"/>
                    </a:lnTo>
                    <a:lnTo>
                      <a:pt x="585" y="19"/>
                    </a:lnTo>
                    <a:lnTo>
                      <a:pt x="586" y="19"/>
                    </a:lnTo>
                    <a:lnTo>
                      <a:pt x="588" y="19"/>
                    </a:lnTo>
                    <a:lnTo>
                      <a:pt x="589" y="19"/>
                    </a:lnTo>
                    <a:lnTo>
                      <a:pt x="591" y="18"/>
                    </a:lnTo>
                    <a:lnTo>
                      <a:pt x="592" y="18"/>
                    </a:lnTo>
                    <a:lnTo>
                      <a:pt x="594" y="18"/>
                    </a:lnTo>
                    <a:lnTo>
                      <a:pt x="595" y="18"/>
                    </a:lnTo>
                    <a:lnTo>
                      <a:pt x="597" y="18"/>
                    </a:lnTo>
                    <a:lnTo>
                      <a:pt x="599" y="18"/>
                    </a:lnTo>
                    <a:lnTo>
                      <a:pt x="600" y="18"/>
                    </a:lnTo>
                    <a:lnTo>
                      <a:pt x="601" y="19"/>
                    </a:lnTo>
                    <a:lnTo>
                      <a:pt x="603" y="19"/>
                    </a:lnTo>
                    <a:lnTo>
                      <a:pt x="604" y="19"/>
                    </a:lnTo>
                    <a:lnTo>
                      <a:pt x="606" y="19"/>
                    </a:lnTo>
                    <a:lnTo>
                      <a:pt x="608" y="19"/>
                    </a:lnTo>
                    <a:lnTo>
                      <a:pt x="609" y="19"/>
                    </a:lnTo>
                    <a:lnTo>
                      <a:pt x="610" y="19"/>
                    </a:lnTo>
                    <a:lnTo>
                      <a:pt x="612" y="19"/>
                    </a:lnTo>
                    <a:lnTo>
                      <a:pt x="614" y="20"/>
                    </a:lnTo>
                    <a:lnTo>
                      <a:pt x="615" y="20"/>
                    </a:lnTo>
                    <a:lnTo>
                      <a:pt x="616" y="20"/>
                    </a:lnTo>
                    <a:lnTo>
                      <a:pt x="618" y="20"/>
                    </a:lnTo>
                    <a:lnTo>
                      <a:pt x="620" y="20"/>
                    </a:lnTo>
                    <a:lnTo>
                      <a:pt x="621" y="21"/>
                    </a:lnTo>
                    <a:lnTo>
                      <a:pt x="623" y="21"/>
                    </a:lnTo>
                    <a:lnTo>
                      <a:pt x="624" y="21"/>
                    </a:lnTo>
                    <a:lnTo>
                      <a:pt x="626" y="21"/>
                    </a:lnTo>
                    <a:lnTo>
                      <a:pt x="627" y="21"/>
                    </a:lnTo>
                    <a:lnTo>
                      <a:pt x="629" y="21"/>
                    </a:lnTo>
                    <a:lnTo>
                      <a:pt x="630" y="21"/>
                    </a:lnTo>
                    <a:lnTo>
                      <a:pt x="632" y="21"/>
                    </a:lnTo>
                    <a:lnTo>
                      <a:pt x="633" y="21"/>
                    </a:lnTo>
                    <a:lnTo>
                      <a:pt x="635" y="21"/>
                    </a:lnTo>
                    <a:lnTo>
                      <a:pt x="637" y="21"/>
                    </a:lnTo>
                    <a:lnTo>
                      <a:pt x="638" y="21"/>
                    </a:lnTo>
                    <a:lnTo>
                      <a:pt x="639" y="21"/>
                    </a:lnTo>
                    <a:lnTo>
                      <a:pt x="641" y="21"/>
                    </a:lnTo>
                    <a:lnTo>
                      <a:pt x="643" y="21"/>
                    </a:lnTo>
                    <a:lnTo>
                      <a:pt x="644" y="21"/>
                    </a:lnTo>
                    <a:lnTo>
                      <a:pt x="645" y="22"/>
                    </a:lnTo>
                    <a:lnTo>
                      <a:pt x="647" y="22"/>
                    </a:lnTo>
                    <a:lnTo>
                      <a:pt x="649" y="22"/>
                    </a:lnTo>
                    <a:lnTo>
                      <a:pt x="650" y="22"/>
                    </a:lnTo>
                    <a:lnTo>
                      <a:pt x="652" y="22"/>
                    </a:lnTo>
                    <a:lnTo>
                      <a:pt x="653" y="23"/>
                    </a:lnTo>
                    <a:lnTo>
                      <a:pt x="655" y="23"/>
                    </a:lnTo>
                    <a:lnTo>
                      <a:pt x="656" y="23"/>
                    </a:lnTo>
                    <a:lnTo>
                      <a:pt x="658" y="24"/>
                    </a:lnTo>
                    <a:lnTo>
                      <a:pt x="659" y="24"/>
                    </a:lnTo>
                    <a:lnTo>
                      <a:pt x="661" y="24"/>
                    </a:lnTo>
                    <a:lnTo>
                      <a:pt x="662" y="25"/>
                    </a:lnTo>
                    <a:lnTo>
                      <a:pt x="664" y="25"/>
                    </a:lnTo>
                    <a:lnTo>
                      <a:pt x="666" y="26"/>
                    </a:lnTo>
                    <a:lnTo>
                      <a:pt x="667" y="26"/>
                    </a:lnTo>
                    <a:lnTo>
                      <a:pt x="668" y="27"/>
                    </a:lnTo>
                    <a:lnTo>
                      <a:pt x="670" y="27"/>
                    </a:lnTo>
                    <a:lnTo>
                      <a:pt x="671" y="28"/>
                    </a:lnTo>
                    <a:lnTo>
                      <a:pt x="673" y="28"/>
                    </a:lnTo>
                    <a:lnTo>
                      <a:pt x="674" y="28"/>
                    </a:lnTo>
                    <a:lnTo>
                      <a:pt x="676" y="28"/>
                    </a:lnTo>
                    <a:lnTo>
                      <a:pt x="677" y="29"/>
                    </a:lnTo>
                    <a:lnTo>
                      <a:pt x="679" y="29"/>
                    </a:lnTo>
                    <a:lnTo>
                      <a:pt x="681" y="29"/>
                    </a:lnTo>
                    <a:lnTo>
                      <a:pt x="682" y="29"/>
                    </a:lnTo>
                    <a:lnTo>
                      <a:pt x="683" y="29"/>
                    </a:lnTo>
                    <a:lnTo>
                      <a:pt x="685" y="29"/>
                    </a:lnTo>
                    <a:lnTo>
                      <a:pt x="687" y="29"/>
                    </a:lnTo>
                    <a:lnTo>
                      <a:pt x="688" y="29"/>
                    </a:lnTo>
                    <a:lnTo>
                      <a:pt x="690" y="28"/>
                    </a:lnTo>
                    <a:lnTo>
                      <a:pt x="691" y="28"/>
                    </a:lnTo>
                    <a:lnTo>
                      <a:pt x="693" y="28"/>
                    </a:lnTo>
                    <a:lnTo>
                      <a:pt x="694" y="27"/>
                    </a:lnTo>
                    <a:lnTo>
                      <a:pt x="696" y="27"/>
                    </a:lnTo>
                    <a:lnTo>
                      <a:pt x="697" y="26"/>
                    </a:lnTo>
                    <a:lnTo>
                      <a:pt x="699" y="26"/>
                    </a:lnTo>
                    <a:lnTo>
                      <a:pt x="700" y="25"/>
                    </a:lnTo>
                    <a:lnTo>
                      <a:pt x="702" y="24"/>
                    </a:lnTo>
                    <a:lnTo>
                      <a:pt x="703" y="24"/>
                    </a:lnTo>
                    <a:lnTo>
                      <a:pt x="705" y="23"/>
                    </a:lnTo>
                    <a:lnTo>
                      <a:pt x="706" y="23"/>
                    </a:lnTo>
                    <a:lnTo>
                      <a:pt x="708" y="22"/>
                    </a:lnTo>
                    <a:lnTo>
                      <a:pt x="710" y="21"/>
                    </a:lnTo>
                    <a:lnTo>
                      <a:pt x="711" y="21"/>
                    </a:lnTo>
                    <a:lnTo>
                      <a:pt x="712" y="20"/>
                    </a:lnTo>
                    <a:lnTo>
                      <a:pt x="714" y="20"/>
                    </a:lnTo>
                    <a:lnTo>
                      <a:pt x="716" y="19"/>
                    </a:lnTo>
                    <a:lnTo>
                      <a:pt x="717" y="19"/>
                    </a:lnTo>
                    <a:lnTo>
                      <a:pt x="718" y="19"/>
                    </a:lnTo>
                    <a:lnTo>
                      <a:pt x="720" y="18"/>
                    </a:lnTo>
                    <a:lnTo>
                      <a:pt x="722" y="18"/>
                    </a:lnTo>
                    <a:lnTo>
                      <a:pt x="723" y="18"/>
                    </a:lnTo>
                    <a:lnTo>
                      <a:pt x="725" y="18"/>
                    </a:lnTo>
                    <a:lnTo>
                      <a:pt x="726" y="18"/>
                    </a:lnTo>
                    <a:lnTo>
                      <a:pt x="728" y="18"/>
                    </a:lnTo>
                    <a:lnTo>
                      <a:pt x="729" y="18"/>
                    </a:lnTo>
                    <a:lnTo>
                      <a:pt x="731" y="18"/>
                    </a:lnTo>
                    <a:lnTo>
                      <a:pt x="732" y="19"/>
                    </a:lnTo>
                    <a:lnTo>
                      <a:pt x="734" y="19"/>
                    </a:lnTo>
                    <a:lnTo>
                      <a:pt x="735" y="19"/>
                    </a:lnTo>
                    <a:lnTo>
                      <a:pt x="737" y="19"/>
                    </a:lnTo>
                    <a:lnTo>
                      <a:pt x="738" y="20"/>
                    </a:lnTo>
                    <a:lnTo>
                      <a:pt x="740" y="20"/>
                    </a:lnTo>
                    <a:lnTo>
                      <a:pt x="741" y="21"/>
                    </a:lnTo>
                    <a:lnTo>
                      <a:pt x="743" y="21"/>
                    </a:lnTo>
                    <a:lnTo>
                      <a:pt x="744" y="21"/>
                    </a:lnTo>
                    <a:lnTo>
                      <a:pt x="746" y="22"/>
                    </a:lnTo>
                    <a:lnTo>
                      <a:pt x="747" y="22"/>
                    </a:lnTo>
                    <a:lnTo>
                      <a:pt x="749" y="22"/>
                    </a:lnTo>
                    <a:lnTo>
                      <a:pt x="750" y="23"/>
                    </a:lnTo>
                    <a:lnTo>
                      <a:pt x="752" y="23"/>
                    </a:lnTo>
                    <a:lnTo>
                      <a:pt x="754" y="23"/>
                    </a:lnTo>
                    <a:lnTo>
                      <a:pt x="755" y="23"/>
                    </a:lnTo>
                    <a:lnTo>
                      <a:pt x="756" y="24"/>
                    </a:lnTo>
                    <a:lnTo>
                      <a:pt x="758" y="24"/>
                    </a:lnTo>
                    <a:lnTo>
                      <a:pt x="760" y="24"/>
                    </a:lnTo>
                    <a:lnTo>
                      <a:pt x="761" y="24"/>
                    </a:lnTo>
                    <a:lnTo>
                      <a:pt x="763" y="24"/>
                    </a:lnTo>
                    <a:lnTo>
                      <a:pt x="764" y="24"/>
                    </a:lnTo>
                    <a:lnTo>
                      <a:pt x="766" y="24"/>
                    </a:lnTo>
                    <a:lnTo>
                      <a:pt x="767" y="24"/>
                    </a:lnTo>
                    <a:lnTo>
                      <a:pt x="769" y="24"/>
                    </a:lnTo>
                    <a:lnTo>
                      <a:pt x="770" y="24"/>
                    </a:lnTo>
                    <a:lnTo>
                      <a:pt x="772" y="24"/>
                    </a:lnTo>
                    <a:lnTo>
                      <a:pt x="773" y="23"/>
                    </a:lnTo>
                    <a:lnTo>
                      <a:pt x="775" y="23"/>
                    </a:lnTo>
                    <a:lnTo>
                      <a:pt x="776" y="23"/>
                    </a:lnTo>
                    <a:lnTo>
                      <a:pt x="778" y="23"/>
                    </a:lnTo>
                    <a:lnTo>
                      <a:pt x="779" y="23"/>
                    </a:lnTo>
                    <a:lnTo>
                      <a:pt x="781" y="23"/>
                    </a:lnTo>
                    <a:lnTo>
                      <a:pt x="783" y="22"/>
                    </a:lnTo>
                    <a:lnTo>
                      <a:pt x="784" y="22"/>
                    </a:lnTo>
                    <a:lnTo>
                      <a:pt x="785" y="22"/>
                    </a:lnTo>
                    <a:lnTo>
                      <a:pt x="787" y="22"/>
                    </a:lnTo>
                    <a:lnTo>
                      <a:pt x="789" y="22"/>
                    </a:lnTo>
                    <a:lnTo>
                      <a:pt x="790" y="21"/>
                    </a:lnTo>
                    <a:lnTo>
                      <a:pt x="792" y="21"/>
                    </a:lnTo>
                    <a:lnTo>
                      <a:pt x="793" y="21"/>
                    </a:lnTo>
                    <a:lnTo>
                      <a:pt x="795" y="21"/>
                    </a:lnTo>
                    <a:lnTo>
                      <a:pt x="796" y="21"/>
                    </a:lnTo>
                    <a:lnTo>
                      <a:pt x="798" y="21"/>
                    </a:lnTo>
                    <a:lnTo>
                      <a:pt x="799" y="20"/>
                    </a:lnTo>
                    <a:lnTo>
                      <a:pt x="801" y="20"/>
                    </a:lnTo>
                    <a:lnTo>
                      <a:pt x="802" y="20"/>
                    </a:lnTo>
                    <a:lnTo>
                      <a:pt x="804" y="20"/>
                    </a:lnTo>
                    <a:lnTo>
                      <a:pt x="805" y="19"/>
                    </a:lnTo>
                    <a:lnTo>
                      <a:pt x="807" y="19"/>
                    </a:lnTo>
                    <a:lnTo>
                      <a:pt x="808" y="19"/>
                    </a:lnTo>
                    <a:lnTo>
                      <a:pt x="810" y="19"/>
                    </a:lnTo>
                    <a:lnTo>
                      <a:pt x="811" y="19"/>
                    </a:lnTo>
                    <a:lnTo>
                      <a:pt x="813" y="19"/>
                    </a:lnTo>
                    <a:lnTo>
                      <a:pt x="814" y="19"/>
                    </a:lnTo>
                    <a:lnTo>
                      <a:pt x="816" y="19"/>
                    </a:lnTo>
                    <a:lnTo>
                      <a:pt x="817" y="19"/>
                    </a:lnTo>
                    <a:lnTo>
                      <a:pt x="819" y="19"/>
                    </a:lnTo>
                    <a:lnTo>
                      <a:pt x="820" y="20"/>
                    </a:lnTo>
                    <a:lnTo>
                      <a:pt x="822" y="20"/>
                    </a:lnTo>
                    <a:lnTo>
                      <a:pt x="823" y="20"/>
                    </a:lnTo>
                    <a:lnTo>
                      <a:pt x="825" y="21"/>
                    </a:lnTo>
                    <a:lnTo>
                      <a:pt x="827" y="21"/>
                    </a:lnTo>
                    <a:lnTo>
                      <a:pt x="828" y="21"/>
                    </a:lnTo>
                    <a:lnTo>
                      <a:pt x="829" y="22"/>
                    </a:lnTo>
                    <a:lnTo>
                      <a:pt x="831" y="22"/>
                    </a:lnTo>
                    <a:lnTo>
                      <a:pt x="833" y="23"/>
                    </a:lnTo>
                    <a:lnTo>
                      <a:pt x="834" y="24"/>
                    </a:lnTo>
                    <a:lnTo>
                      <a:pt x="836" y="24"/>
                    </a:lnTo>
                    <a:lnTo>
                      <a:pt x="837" y="25"/>
                    </a:lnTo>
                    <a:lnTo>
                      <a:pt x="839" y="26"/>
                    </a:lnTo>
                    <a:lnTo>
                      <a:pt x="840" y="27"/>
                    </a:lnTo>
                    <a:lnTo>
                      <a:pt x="842" y="28"/>
                    </a:lnTo>
                    <a:lnTo>
                      <a:pt x="843" y="28"/>
                    </a:lnTo>
                    <a:lnTo>
                      <a:pt x="845" y="29"/>
                    </a:lnTo>
                    <a:lnTo>
                      <a:pt x="846" y="30"/>
                    </a:lnTo>
                    <a:lnTo>
                      <a:pt x="848" y="30"/>
                    </a:lnTo>
                    <a:lnTo>
                      <a:pt x="849" y="31"/>
                    </a:lnTo>
                    <a:lnTo>
                      <a:pt x="851" y="32"/>
                    </a:lnTo>
                    <a:lnTo>
                      <a:pt x="852" y="32"/>
                    </a:lnTo>
                    <a:lnTo>
                      <a:pt x="854" y="32"/>
                    </a:lnTo>
                    <a:lnTo>
                      <a:pt x="856" y="33"/>
                    </a:lnTo>
                    <a:lnTo>
                      <a:pt x="857" y="33"/>
                    </a:lnTo>
                    <a:lnTo>
                      <a:pt x="858" y="33"/>
                    </a:lnTo>
                    <a:lnTo>
                      <a:pt x="860" y="33"/>
                    </a:lnTo>
                    <a:lnTo>
                      <a:pt x="862" y="33"/>
                    </a:lnTo>
                    <a:lnTo>
                      <a:pt x="863" y="33"/>
                    </a:lnTo>
                    <a:lnTo>
                      <a:pt x="865" y="33"/>
                    </a:lnTo>
                    <a:lnTo>
                      <a:pt x="866" y="32"/>
                    </a:lnTo>
                    <a:lnTo>
                      <a:pt x="868" y="32"/>
                    </a:lnTo>
                    <a:lnTo>
                      <a:pt x="869" y="31"/>
                    </a:lnTo>
                    <a:lnTo>
                      <a:pt x="871" y="30"/>
                    </a:lnTo>
                    <a:lnTo>
                      <a:pt x="872" y="29"/>
                    </a:lnTo>
                    <a:lnTo>
                      <a:pt x="874" y="28"/>
                    </a:lnTo>
                    <a:lnTo>
                      <a:pt x="875" y="27"/>
                    </a:lnTo>
                    <a:lnTo>
                      <a:pt x="877" y="26"/>
                    </a:lnTo>
                    <a:lnTo>
                      <a:pt x="878" y="25"/>
                    </a:lnTo>
                    <a:lnTo>
                      <a:pt x="880" y="23"/>
                    </a:lnTo>
                    <a:lnTo>
                      <a:pt x="881" y="22"/>
                    </a:lnTo>
                    <a:lnTo>
                      <a:pt x="883" y="21"/>
                    </a:lnTo>
                    <a:lnTo>
                      <a:pt x="884" y="19"/>
                    </a:lnTo>
                    <a:lnTo>
                      <a:pt x="886" y="18"/>
                    </a:lnTo>
                    <a:lnTo>
                      <a:pt x="887" y="17"/>
                    </a:lnTo>
                    <a:lnTo>
                      <a:pt x="889" y="16"/>
                    </a:lnTo>
                    <a:lnTo>
                      <a:pt x="890" y="15"/>
                    </a:lnTo>
                    <a:lnTo>
                      <a:pt x="892" y="13"/>
                    </a:lnTo>
                    <a:lnTo>
                      <a:pt x="894" y="12"/>
                    </a:lnTo>
                    <a:lnTo>
                      <a:pt x="895" y="11"/>
                    </a:lnTo>
                    <a:lnTo>
                      <a:pt x="896" y="11"/>
                    </a:lnTo>
                    <a:lnTo>
                      <a:pt x="898" y="10"/>
                    </a:lnTo>
                    <a:lnTo>
                      <a:pt x="900" y="9"/>
                    </a:lnTo>
                    <a:lnTo>
                      <a:pt x="901" y="9"/>
                    </a:lnTo>
                    <a:lnTo>
                      <a:pt x="902" y="8"/>
                    </a:lnTo>
                    <a:lnTo>
                      <a:pt x="904" y="7"/>
                    </a:lnTo>
                    <a:lnTo>
                      <a:pt x="906" y="7"/>
                    </a:lnTo>
                    <a:lnTo>
                      <a:pt x="907" y="7"/>
                    </a:lnTo>
                    <a:lnTo>
                      <a:pt x="909" y="7"/>
                    </a:lnTo>
                    <a:lnTo>
                      <a:pt x="910" y="7"/>
                    </a:lnTo>
                    <a:lnTo>
                      <a:pt x="912" y="7"/>
                    </a:lnTo>
                    <a:lnTo>
                      <a:pt x="913" y="7"/>
                    </a:lnTo>
                    <a:lnTo>
                      <a:pt x="915" y="7"/>
                    </a:lnTo>
                    <a:lnTo>
                      <a:pt x="916" y="7"/>
                    </a:lnTo>
                    <a:lnTo>
                      <a:pt x="918" y="7"/>
                    </a:lnTo>
                    <a:lnTo>
                      <a:pt x="919" y="7"/>
                    </a:lnTo>
                    <a:lnTo>
                      <a:pt x="921" y="8"/>
                    </a:lnTo>
                    <a:lnTo>
                      <a:pt x="923" y="8"/>
                    </a:lnTo>
                    <a:lnTo>
                      <a:pt x="924" y="8"/>
                    </a:lnTo>
                    <a:lnTo>
                      <a:pt x="925" y="9"/>
                    </a:lnTo>
                    <a:lnTo>
                      <a:pt x="927" y="9"/>
                    </a:lnTo>
                    <a:lnTo>
                      <a:pt x="929" y="9"/>
                    </a:lnTo>
                    <a:lnTo>
                      <a:pt x="930" y="9"/>
                    </a:lnTo>
                    <a:lnTo>
                      <a:pt x="931" y="9"/>
                    </a:lnTo>
                    <a:lnTo>
                      <a:pt x="933" y="10"/>
                    </a:lnTo>
                    <a:lnTo>
                      <a:pt x="935" y="10"/>
                    </a:lnTo>
                    <a:lnTo>
                      <a:pt x="936" y="10"/>
                    </a:lnTo>
                    <a:lnTo>
                      <a:pt x="938" y="10"/>
                    </a:lnTo>
                    <a:lnTo>
                      <a:pt x="939" y="10"/>
                    </a:lnTo>
                    <a:lnTo>
                      <a:pt x="941" y="10"/>
                    </a:lnTo>
                    <a:lnTo>
                      <a:pt x="942" y="10"/>
                    </a:lnTo>
                    <a:lnTo>
                      <a:pt x="944" y="11"/>
                    </a:lnTo>
                    <a:lnTo>
                      <a:pt x="945" y="11"/>
                    </a:lnTo>
                    <a:lnTo>
                      <a:pt x="947" y="11"/>
                    </a:lnTo>
                    <a:lnTo>
                      <a:pt x="948" y="11"/>
                    </a:lnTo>
                    <a:lnTo>
                      <a:pt x="950" y="11"/>
                    </a:lnTo>
                    <a:lnTo>
                      <a:pt x="951" y="11"/>
                    </a:lnTo>
                    <a:lnTo>
                      <a:pt x="953" y="11"/>
                    </a:lnTo>
                    <a:lnTo>
                      <a:pt x="954" y="11"/>
                    </a:lnTo>
                    <a:lnTo>
                      <a:pt x="956" y="12"/>
                    </a:lnTo>
                    <a:lnTo>
                      <a:pt x="957" y="12"/>
                    </a:lnTo>
                    <a:lnTo>
                      <a:pt x="959" y="12"/>
                    </a:lnTo>
                    <a:lnTo>
                      <a:pt x="960" y="12"/>
                    </a:lnTo>
                    <a:lnTo>
                      <a:pt x="962" y="12"/>
                    </a:lnTo>
                    <a:lnTo>
                      <a:pt x="963" y="13"/>
                    </a:lnTo>
                    <a:lnTo>
                      <a:pt x="965" y="13"/>
                    </a:lnTo>
                    <a:lnTo>
                      <a:pt x="967" y="13"/>
                    </a:lnTo>
                    <a:lnTo>
                      <a:pt x="968" y="13"/>
                    </a:lnTo>
                    <a:lnTo>
                      <a:pt x="969" y="13"/>
                    </a:lnTo>
                    <a:lnTo>
                      <a:pt x="971" y="13"/>
                    </a:lnTo>
                    <a:lnTo>
                      <a:pt x="973" y="13"/>
                    </a:lnTo>
                    <a:lnTo>
                      <a:pt x="974" y="13"/>
                    </a:lnTo>
                    <a:lnTo>
                      <a:pt x="975" y="13"/>
                    </a:lnTo>
                    <a:lnTo>
                      <a:pt x="977" y="13"/>
                    </a:lnTo>
                    <a:lnTo>
                      <a:pt x="979" y="13"/>
                    </a:lnTo>
                    <a:lnTo>
                      <a:pt x="980" y="13"/>
                    </a:lnTo>
                    <a:lnTo>
                      <a:pt x="982" y="13"/>
                    </a:lnTo>
                    <a:lnTo>
                      <a:pt x="983" y="13"/>
                    </a:lnTo>
                    <a:lnTo>
                      <a:pt x="985" y="12"/>
                    </a:lnTo>
                    <a:lnTo>
                      <a:pt x="986" y="12"/>
                    </a:lnTo>
                    <a:lnTo>
                      <a:pt x="988" y="11"/>
                    </a:lnTo>
                    <a:lnTo>
                      <a:pt x="989" y="11"/>
                    </a:lnTo>
                    <a:lnTo>
                      <a:pt x="991" y="10"/>
                    </a:lnTo>
                    <a:lnTo>
                      <a:pt x="992" y="10"/>
                    </a:lnTo>
                    <a:lnTo>
                      <a:pt x="994" y="9"/>
                    </a:lnTo>
                    <a:lnTo>
                      <a:pt x="996" y="8"/>
                    </a:lnTo>
                    <a:lnTo>
                      <a:pt x="997" y="7"/>
                    </a:lnTo>
                    <a:lnTo>
                      <a:pt x="998" y="7"/>
                    </a:lnTo>
                    <a:lnTo>
                      <a:pt x="1000" y="6"/>
                    </a:lnTo>
                    <a:lnTo>
                      <a:pt x="1002" y="5"/>
                    </a:lnTo>
                    <a:lnTo>
                      <a:pt x="1003" y="4"/>
                    </a:lnTo>
                    <a:lnTo>
                      <a:pt x="1004" y="4"/>
                    </a:lnTo>
                    <a:lnTo>
                      <a:pt x="1006" y="3"/>
                    </a:lnTo>
                    <a:lnTo>
                      <a:pt x="1008" y="3"/>
                    </a:lnTo>
                    <a:lnTo>
                      <a:pt x="1009" y="2"/>
                    </a:lnTo>
                    <a:lnTo>
                      <a:pt x="1011" y="1"/>
                    </a:lnTo>
                    <a:lnTo>
                      <a:pt x="1012" y="1"/>
                    </a:lnTo>
                    <a:lnTo>
                      <a:pt x="1014" y="0"/>
                    </a:lnTo>
                    <a:lnTo>
                      <a:pt x="1015" y="0"/>
                    </a:lnTo>
                    <a:lnTo>
                      <a:pt x="1017" y="0"/>
                    </a:lnTo>
                    <a:lnTo>
                      <a:pt x="1018" y="0"/>
                    </a:lnTo>
                    <a:lnTo>
                      <a:pt x="1020" y="0"/>
                    </a:lnTo>
                    <a:lnTo>
                      <a:pt x="1021" y="0"/>
                    </a:lnTo>
                    <a:lnTo>
                      <a:pt x="1023" y="0"/>
                    </a:lnTo>
                    <a:lnTo>
                      <a:pt x="1024" y="0"/>
                    </a:lnTo>
                    <a:lnTo>
                      <a:pt x="1026" y="0"/>
                    </a:lnTo>
                    <a:lnTo>
                      <a:pt x="1027" y="0"/>
                    </a:lnTo>
                    <a:lnTo>
                      <a:pt x="1029" y="1"/>
                    </a:lnTo>
                    <a:lnTo>
                      <a:pt x="1030" y="1"/>
                    </a:lnTo>
                    <a:lnTo>
                      <a:pt x="1032" y="2"/>
                    </a:lnTo>
                    <a:lnTo>
                      <a:pt x="1033" y="3"/>
                    </a:lnTo>
                    <a:lnTo>
                      <a:pt x="1035" y="3"/>
                    </a:lnTo>
                    <a:lnTo>
                      <a:pt x="1036" y="4"/>
                    </a:lnTo>
                    <a:lnTo>
                      <a:pt x="1038" y="4"/>
                    </a:lnTo>
                    <a:lnTo>
                      <a:pt x="1040" y="5"/>
                    </a:lnTo>
                    <a:lnTo>
                      <a:pt x="1041" y="5"/>
                    </a:lnTo>
                    <a:lnTo>
                      <a:pt x="1042" y="6"/>
                    </a:lnTo>
                    <a:lnTo>
                      <a:pt x="1044" y="6"/>
                    </a:lnTo>
                    <a:lnTo>
                      <a:pt x="1046" y="7"/>
                    </a:lnTo>
                    <a:lnTo>
                      <a:pt x="1047" y="8"/>
                    </a:lnTo>
                    <a:lnTo>
                      <a:pt x="1049" y="8"/>
                    </a:lnTo>
                    <a:lnTo>
                      <a:pt x="1050" y="9"/>
                    </a:lnTo>
                    <a:lnTo>
                      <a:pt x="1052" y="9"/>
                    </a:lnTo>
                    <a:lnTo>
                      <a:pt x="1053" y="10"/>
                    </a:lnTo>
                    <a:lnTo>
                      <a:pt x="1055" y="10"/>
                    </a:lnTo>
                    <a:lnTo>
                      <a:pt x="1056" y="10"/>
                    </a:lnTo>
                    <a:lnTo>
                      <a:pt x="1058" y="11"/>
                    </a:lnTo>
                    <a:lnTo>
                      <a:pt x="1059" y="11"/>
                    </a:lnTo>
                    <a:lnTo>
                      <a:pt x="1061" y="11"/>
                    </a:lnTo>
                    <a:lnTo>
                      <a:pt x="1062" y="11"/>
                    </a:lnTo>
                    <a:lnTo>
                      <a:pt x="1064" y="11"/>
                    </a:lnTo>
                    <a:lnTo>
                      <a:pt x="1065" y="11"/>
                    </a:lnTo>
                    <a:lnTo>
                      <a:pt x="1067" y="11"/>
                    </a:lnTo>
                    <a:lnTo>
                      <a:pt x="1069" y="11"/>
                    </a:lnTo>
                    <a:lnTo>
                      <a:pt x="1070" y="11"/>
                    </a:lnTo>
                    <a:lnTo>
                      <a:pt x="1071" y="11"/>
                    </a:lnTo>
                    <a:lnTo>
                      <a:pt x="1073" y="11"/>
                    </a:lnTo>
                    <a:lnTo>
                      <a:pt x="1075" y="11"/>
                    </a:lnTo>
                    <a:lnTo>
                      <a:pt x="1076" y="11"/>
                    </a:lnTo>
                    <a:lnTo>
                      <a:pt x="1077" y="11"/>
                    </a:lnTo>
                    <a:lnTo>
                      <a:pt x="1079" y="11"/>
                    </a:lnTo>
                    <a:lnTo>
                      <a:pt x="1081" y="11"/>
                    </a:lnTo>
                    <a:lnTo>
                      <a:pt x="1082" y="11"/>
                    </a:lnTo>
                    <a:lnTo>
                      <a:pt x="1084" y="11"/>
                    </a:lnTo>
                    <a:lnTo>
                      <a:pt x="1085" y="11"/>
                    </a:lnTo>
                    <a:lnTo>
                      <a:pt x="1087" y="11"/>
                    </a:lnTo>
                    <a:lnTo>
                      <a:pt x="1088" y="10"/>
                    </a:lnTo>
                    <a:lnTo>
                      <a:pt x="1090" y="10"/>
                    </a:lnTo>
                    <a:lnTo>
                      <a:pt x="1091" y="10"/>
                    </a:lnTo>
                    <a:lnTo>
                      <a:pt x="1093" y="10"/>
                    </a:lnTo>
                    <a:lnTo>
                      <a:pt x="1094" y="10"/>
                    </a:lnTo>
                    <a:lnTo>
                      <a:pt x="1096" y="10"/>
                    </a:lnTo>
                    <a:lnTo>
                      <a:pt x="1097" y="9"/>
                    </a:lnTo>
                    <a:lnTo>
                      <a:pt x="1099" y="9"/>
                    </a:lnTo>
                    <a:lnTo>
                      <a:pt x="1100" y="9"/>
                    </a:lnTo>
                    <a:lnTo>
                      <a:pt x="1102" y="9"/>
                    </a:lnTo>
                    <a:lnTo>
                      <a:pt x="1103" y="8"/>
                    </a:lnTo>
                    <a:lnTo>
                      <a:pt x="1105" y="8"/>
                    </a:lnTo>
                    <a:lnTo>
                      <a:pt x="1106" y="7"/>
                    </a:lnTo>
                    <a:lnTo>
                      <a:pt x="1108" y="7"/>
                    </a:lnTo>
                    <a:lnTo>
                      <a:pt x="1109" y="7"/>
                    </a:lnTo>
                    <a:lnTo>
                      <a:pt x="1111" y="7"/>
                    </a:lnTo>
                    <a:lnTo>
                      <a:pt x="1113" y="7"/>
                    </a:lnTo>
                    <a:lnTo>
                      <a:pt x="1114" y="6"/>
                    </a:lnTo>
                    <a:lnTo>
                      <a:pt x="1115" y="6"/>
                    </a:lnTo>
                    <a:lnTo>
                      <a:pt x="1117" y="6"/>
                    </a:lnTo>
                    <a:lnTo>
                      <a:pt x="1119" y="6"/>
                    </a:lnTo>
                    <a:lnTo>
                      <a:pt x="1120" y="6"/>
                    </a:lnTo>
                    <a:lnTo>
                      <a:pt x="1122" y="6"/>
                    </a:lnTo>
                    <a:lnTo>
                      <a:pt x="1123" y="6"/>
                    </a:lnTo>
                    <a:lnTo>
                      <a:pt x="1125" y="6"/>
                    </a:lnTo>
                    <a:lnTo>
                      <a:pt x="1126" y="6"/>
                    </a:lnTo>
                    <a:lnTo>
                      <a:pt x="1128" y="7"/>
                    </a:lnTo>
                    <a:lnTo>
                      <a:pt x="1129" y="7"/>
                    </a:lnTo>
                    <a:lnTo>
                      <a:pt x="1131" y="7"/>
                    </a:lnTo>
                    <a:lnTo>
                      <a:pt x="1132" y="8"/>
                    </a:lnTo>
                    <a:lnTo>
                      <a:pt x="1134" y="9"/>
                    </a:lnTo>
                    <a:lnTo>
                      <a:pt x="1135" y="9"/>
                    </a:lnTo>
                    <a:lnTo>
                      <a:pt x="1137" y="10"/>
                    </a:lnTo>
                    <a:lnTo>
                      <a:pt x="1138" y="11"/>
                    </a:lnTo>
                    <a:lnTo>
                      <a:pt x="1140" y="11"/>
                    </a:lnTo>
                    <a:lnTo>
                      <a:pt x="1142" y="12"/>
                    </a:lnTo>
                    <a:lnTo>
                      <a:pt x="1143" y="13"/>
                    </a:lnTo>
                    <a:lnTo>
                      <a:pt x="1144" y="14"/>
                    </a:lnTo>
                    <a:lnTo>
                      <a:pt x="1146" y="15"/>
                    </a:lnTo>
                    <a:lnTo>
                      <a:pt x="1148" y="16"/>
                    </a:lnTo>
                    <a:lnTo>
                      <a:pt x="1149" y="17"/>
                    </a:lnTo>
                    <a:lnTo>
                      <a:pt x="1151" y="18"/>
                    </a:lnTo>
                    <a:lnTo>
                      <a:pt x="1152" y="18"/>
                    </a:lnTo>
                    <a:lnTo>
                      <a:pt x="1154" y="19"/>
                    </a:lnTo>
                    <a:lnTo>
                      <a:pt x="1155" y="20"/>
                    </a:lnTo>
                    <a:lnTo>
                      <a:pt x="1157" y="21"/>
                    </a:lnTo>
                    <a:lnTo>
                      <a:pt x="1158" y="22"/>
                    </a:lnTo>
                    <a:lnTo>
                      <a:pt x="1160" y="23"/>
                    </a:lnTo>
                    <a:lnTo>
                      <a:pt x="1161" y="24"/>
                    </a:lnTo>
                    <a:lnTo>
                      <a:pt x="1163" y="24"/>
                    </a:lnTo>
                    <a:lnTo>
                      <a:pt x="1164" y="25"/>
                    </a:lnTo>
                    <a:lnTo>
                      <a:pt x="1166" y="25"/>
                    </a:lnTo>
                    <a:lnTo>
                      <a:pt x="1167" y="26"/>
                    </a:lnTo>
                    <a:lnTo>
                      <a:pt x="1169" y="27"/>
                    </a:lnTo>
                    <a:lnTo>
                      <a:pt x="1170" y="27"/>
                    </a:lnTo>
                    <a:lnTo>
                      <a:pt x="1172" y="27"/>
                    </a:lnTo>
                    <a:lnTo>
                      <a:pt x="1173" y="28"/>
                    </a:lnTo>
                    <a:lnTo>
                      <a:pt x="1175" y="28"/>
                    </a:lnTo>
                    <a:lnTo>
                      <a:pt x="1176" y="28"/>
                    </a:lnTo>
                    <a:lnTo>
                      <a:pt x="1178" y="28"/>
                    </a:lnTo>
                    <a:lnTo>
                      <a:pt x="1180" y="28"/>
                    </a:lnTo>
                    <a:lnTo>
                      <a:pt x="1181" y="28"/>
                    </a:lnTo>
                    <a:lnTo>
                      <a:pt x="1182" y="28"/>
                    </a:lnTo>
                    <a:lnTo>
                      <a:pt x="1184" y="28"/>
                    </a:lnTo>
                    <a:lnTo>
                      <a:pt x="1186" y="28"/>
                    </a:lnTo>
                    <a:lnTo>
                      <a:pt x="1187" y="28"/>
                    </a:lnTo>
                    <a:lnTo>
                      <a:pt x="1188" y="28"/>
                    </a:lnTo>
                    <a:lnTo>
                      <a:pt x="1190" y="28"/>
                    </a:lnTo>
                    <a:lnTo>
                      <a:pt x="1192" y="27"/>
                    </a:lnTo>
                    <a:lnTo>
                      <a:pt x="1193" y="27"/>
                    </a:lnTo>
                    <a:lnTo>
                      <a:pt x="1195" y="27"/>
                    </a:lnTo>
                    <a:lnTo>
                      <a:pt x="1196" y="27"/>
                    </a:lnTo>
                    <a:lnTo>
                      <a:pt x="1198" y="27"/>
                    </a:lnTo>
                    <a:lnTo>
                      <a:pt x="1199" y="27"/>
                    </a:lnTo>
                    <a:lnTo>
                      <a:pt x="1201" y="27"/>
                    </a:lnTo>
                    <a:lnTo>
                      <a:pt x="1202" y="27"/>
                    </a:lnTo>
                    <a:lnTo>
                      <a:pt x="1204" y="27"/>
                    </a:lnTo>
                    <a:lnTo>
                      <a:pt x="1205" y="27"/>
                    </a:lnTo>
                    <a:lnTo>
                      <a:pt x="1207" y="27"/>
                    </a:lnTo>
                    <a:lnTo>
                      <a:pt x="1208" y="27"/>
                    </a:lnTo>
                    <a:lnTo>
                      <a:pt x="1210" y="27"/>
                    </a:lnTo>
                    <a:lnTo>
                      <a:pt x="1211" y="27"/>
                    </a:lnTo>
                    <a:lnTo>
                      <a:pt x="1213" y="27"/>
                    </a:lnTo>
                    <a:lnTo>
                      <a:pt x="1215" y="27"/>
                    </a:lnTo>
                    <a:lnTo>
                      <a:pt x="1216" y="28"/>
                    </a:lnTo>
                    <a:lnTo>
                      <a:pt x="1217" y="28"/>
                    </a:lnTo>
                    <a:lnTo>
                      <a:pt x="1219" y="28"/>
                    </a:lnTo>
                    <a:lnTo>
                      <a:pt x="1221" y="28"/>
                    </a:lnTo>
                    <a:lnTo>
                      <a:pt x="1222" y="28"/>
                    </a:lnTo>
                    <a:lnTo>
                      <a:pt x="1224" y="28"/>
                    </a:lnTo>
                    <a:lnTo>
                      <a:pt x="1225" y="29"/>
                    </a:lnTo>
                    <a:lnTo>
                      <a:pt x="1227" y="29"/>
                    </a:lnTo>
                    <a:lnTo>
                      <a:pt x="1228" y="29"/>
                    </a:lnTo>
                    <a:lnTo>
                      <a:pt x="1230" y="29"/>
                    </a:lnTo>
                    <a:lnTo>
                      <a:pt x="1231" y="29"/>
                    </a:lnTo>
                    <a:lnTo>
                      <a:pt x="1233" y="30"/>
                    </a:lnTo>
                    <a:lnTo>
                      <a:pt x="1234" y="30"/>
                    </a:lnTo>
                    <a:lnTo>
                      <a:pt x="1236" y="30"/>
                    </a:lnTo>
                    <a:lnTo>
                      <a:pt x="1237" y="30"/>
                    </a:lnTo>
                    <a:lnTo>
                      <a:pt x="1239" y="30"/>
                    </a:lnTo>
                    <a:lnTo>
                      <a:pt x="1240" y="31"/>
                    </a:lnTo>
                    <a:lnTo>
                      <a:pt x="1242" y="31"/>
                    </a:lnTo>
                    <a:lnTo>
                      <a:pt x="1243" y="31"/>
                    </a:lnTo>
                    <a:lnTo>
                      <a:pt x="1245" y="31"/>
                    </a:lnTo>
                    <a:lnTo>
                      <a:pt x="1246" y="31"/>
                    </a:lnTo>
                    <a:lnTo>
                      <a:pt x="1248" y="32"/>
                    </a:lnTo>
                    <a:lnTo>
                      <a:pt x="1249" y="32"/>
                    </a:lnTo>
                    <a:lnTo>
                      <a:pt x="1251" y="32"/>
                    </a:lnTo>
                    <a:lnTo>
                      <a:pt x="1253" y="32"/>
                    </a:lnTo>
                    <a:lnTo>
                      <a:pt x="1254" y="33"/>
                    </a:lnTo>
                    <a:lnTo>
                      <a:pt x="1255" y="33"/>
                    </a:lnTo>
                    <a:lnTo>
                      <a:pt x="1257" y="34"/>
                    </a:lnTo>
                    <a:lnTo>
                      <a:pt x="1259" y="34"/>
                    </a:lnTo>
                    <a:lnTo>
                      <a:pt x="1260" y="34"/>
                    </a:lnTo>
                    <a:lnTo>
                      <a:pt x="1261" y="35"/>
                    </a:lnTo>
                    <a:lnTo>
                      <a:pt x="1263" y="35"/>
                    </a:lnTo>
                    <a:lnTo>
                      <a:pt x="1265" y="36"/>
                    </a:lnTo>
                    <a:lnTo>
                      <a:pt x="1266" y="36"/>
                    </a:lnTo>
                    <a:lnTo>
                      <a:pt x="1268" y="37"/>
                    </a:lnTo>
                    <a:lnTo>
                      <a:pt x="1269" y="37"/>
                    </a:lnTo>
                    <a:lnTo>
                      <a:pt x="1271" y="38"/>
                    </a:lnTo>
                    <a:lnTo>
                      <a:pt x="1272" y="38"/>
                    </a:lnTo>
                    <a:lnTo>
                      <a:pt x="1274" y="39"/>
                    </a:lnTo>
                    <a:lnTo>
                      <a:pt x="1275" y="39"/>
                    </a:lnTo>
                    <a:lnTo>
                      <a:pt x="1277" y="40"/>
                    </a:lnTo>
                    <a:lnTo>
                      <a:pt x="1278" y="40"/>
                    </a:lnTo>
                    <a:lnTo>
                      <a:pt x="1280" y="41"/>
                    </a:lnTo>
                    <a:lnTo>
                      <a:pt x="1282" y="41"/>
                    </a:lnTo>
                    <a:lnTo>
                      <a:pt x="1283" y="42"/>
                    </a:lnTo>
                    <a:lnTo>
                      <a:pt x="1284" y="42"/>
                    </a:lnTo>
                    <a:lnTo>
                      <a:pt x="1286" y="43"/>
                    </a:lnTo>
                    <a:lnTo>
                      <a:pt x="1288" y="43"/>
                    </a:lnTo>
                    <a:lnTo>
                      <a:pt x="1289" y="44"/>
                    </a:lnTo>
                    <a:lnTo>
                      <a:pt x="1290" y="44"/>
                    </a:lnTo>
                    <a:lnTo>
                      <a:pt x="1292" y="44"/>
                    </a:lnTo>
                    <a:lnTo>
                      <a:pt x="1294" y="45"/>
                    </a:lnTo>
                    <a:lnTo>
                      <a:pt x="1295" y="45"/>
                    </a:lnTo>
                    <a:lnTo>
                      <a:pt x="1297" y="45"/>
                    </a:lnTo>
                    <a:lnTo>
                      <a:pt x="1298" y="45"/>
                    </a:lnTo>
                    <a:lnTo>
                      <a:pt x="1300" y="46"/>
                    </a:lnTo>
                    <a:lnTo>
                      <a:pt x="1301" y="46"/>
                    </a:lnTo>
                    <a:lnTo>
                      <a:pt x="1303" y="46"/>
                    </a:lnTo>
                    <a:lnTo>
                      <a:pt x="1304" y="46"/>
                    </a:lnTo>
                    <a:lnTo>
                      <a:pt x="1306" y="46"/>
                    </a:lnTo>
                    <a:lnTo>
                      <a:pt x="1307" y="45"/>
                    </a:lnTo>
                    <a:lnTo>
                      <a:pt x="1309" y="45"/>
                    </a:lnTo>
                    <a:lnTo>
                      <a:pt x="1310" y="45"/>
                    </a:lnTo>
                    <a:lnTo>
                      <a:pt x="1312" y="44"/>
                    </a:lnTo>
                    <a:lnTo>
                      <a:pt x="1313" y="44"/>
                    </a:lnTo>
                    <a:lnTo>
                      <a:pt x="1315" y="44"/>
                    </a:lnTo>
                    <a:lnTo>
                      <a:pt x="1316" y="43"/>
                    </a:lnTo>
                    <a:lnTo>
                      <a:pt x="1318" y="43"/>
                    </a:lnTo>
                    <a:lnTo>
                      <a:pt x="1319" y="43"/>
                    </a:lnTo>
                    <a:lnTo>
                      <a:pt x="1321" y="42"/>
                    </a:lnTo>
                    <a:lnTo>
                      <a:pt x="1322" y="42"/>
                    </a:lnTo>
                    <a:lnTo>
                      <a:pt x="1324" y="41"/>
                    </a:lnTo>
                    <a:lnTo>
                      <a:pt x="1326" y="41"/>
                    </a:lnTo>
                    <a:lnTo>
                      <a:pt x="1327" y="40"/>
                    </a:lnTo>
                    <a:lnTo>
                      <a:pt x="1328" y="40"/>
                    </a:lnTo>
                    <a:lnTo>
                      <a:pt x="1330" y="39"/>
                    </a:lnTo>
                    <a:lnTo>
                      <a:pt x="1332" y="38"/>
                    </a:lnTo>
                    <a:lnTo>
                      <a:pt x="1333" y="38"/>
                    </a:lnTo>
                    <a:lnTo>
                      <a:pt x="1334" y="37"/>
                    </a:lnTo>
                    <a:lnTo>
                      <a:pt x="1336" y="37"/>
                    </a:lnTo>
                    <a:lnTo>
                      <a:pt x="1338" y="36"/>
                    </a:lnTo>
                    <a:lnTo>
                      <a:pt x="1339" y="36"/>
                    </a:lnTo>
                    <a:lnTo>
                      <a:pt x="1341" y="35"/>
                    </a:lnTo>
                    <a:lnTo>
                      <a:pt x="1342" y="35"/>
                    </a:lnTo>
                    <a:lnTo>
                      <a:pt x="1344" y="34"/>
                    </a:lnTo>
                    <a:lnTo>
                      <a:pt x="1345" y="34"/>
                    </a:lnTo>
                    <a:lnTo>
                      <a:pt x="1347" y="34"/>
                    </a:lnTo>
                    <a:lnTo>
                      <a:pt x="1348" y="33"/>
                    </a:lnTo>
                    <a:lnTo>
                      <a:pt x="1350" y="33"/>
                    </a:lnTo>
                    <a:lnTo>
                      <a:pt x="1351" y="32"/>
                    </a:lnTo>
                    <a:lnTo>
                      <a:pt x="1353" y="32"/>
                    </a:lnTo>
                    <a:lnTo>
                      <a:pt x="1355" y="32"/>
                    </a:lnTo>
                    <a:lnTo>
                      <a:pt x="1356" y="31"/>
                    </a:lnTo>
                    <a:lnTo>
                      <a:pt x="1357" y="31"/>
                    </a:lnTo>
                    <a:lnTo>
                      <a:pt x="1359" y="31"/>
                    </a:lnTo>
                    <a:lnTo>
                      <a:pt x="1361" y="31"/>
                    </a:lnTo>
                    <a:lnTo>
                      <a:pt x="1362" y="31"/>
                    </a:lnTo>
                    <a:lnTo>
                      <a:pt x="1363" y="30"/>
                    </a:lnTo>
                    <a:lnTo>
                      <a:pt x="1365" y="30"/>
                    </a:lnTo>
                    <a:lnTo>
                      <a:pt x="1367" y="30"/>
                    </a:lnTo>
                    <a:lnTo>
                      <a:pt x="1368" y="30"/>
                    </a:lnTo>
                    <a:lnTo>
                      <a:pt x="1370" y="30"/>
                    </a:lnTo>
                    <a:lnTo>
                      <a:pt x="1371" y="30"/>
                    </a:lnTo>
                    <a:lnTo>
                      <a:pt x="1373" y="30"/>
                    </a:lnTo>
                    <a:lnTo>
                      <a:pt x="1374" y="30"/>
                    </a:lnTo>
                    <a:lnTo>
                      <a:pt x="1376" y="30"/>
                    </a:lnTo>
                    <a:lnTo>
                      <a:pt x="1377" y="29"/>
                    </a:lnTo>
                    <a:lnTo>
                      <a:pt x="1379" y="29"/>
                    </a:lnTo>
                    <a:lnTo>
                      <a:pt x="1380" y="29"/>
                    </a:lnTo>
                    <a:lnTo>
                      <a:pt x="1382" y="29"/>
                    </a:lnTo>
                    <a:lnTo>
                      <a:pt x="1383" y="29"/>
                    </a:lnTo>
                    <a:lnTo>
                      <a:pt x="1385" y="29"/>
                    </a:lnTo>
                    <a:lnTo>
                      <a:pt x="1386" y="29"/>
                    </a:lnTo>
                    <a:lnTo>
                      <a:pt x="1388" y="29"/>
                    </a:lnTo>
                    <a:lnTo>
                      <a:pt x="1389" y="29"/>
                    </a:lnTo>
                    <a:lnTo>
                      <a:pt x="1391" y="29"/>
                    </a:lnTo>
                    <a:lnTo>
                      <a:pt x="1392" y="28"/>
                    </a:lnTo>
                    <a:lnTo>
                      <a:pt x="1394" y="28"/>
                    </a:lnTo>
                    <a:lnTo>
                      <a:pt x="1395" y="28"/>
                    </a:lnTo>
                    <a:lnTo>
                      <a:pt x="1397" y="28"/>
                    </a:lnTo>
                    <a:lnTo>
                      <a:pt x="1399" y="28"/>
                    </a:lnTo>
                    <a:lnTo>
                      <a:pt x="1400" y="27"/>
                    </a:lnTo>
                    <a:lnTo>
                      <a:pt x="1401" y="27"/>
                    </a:lnTo>
                    <a:lnTo>
                      <a:pt x="1403" y="27"/>
                    </a:lnTo>
                    <a:lnTo>
                      <a:pt x="1405" y="27"/>
                    </a:lnTo>
                    <a:lnTo>
                      <a:pt x="1406" y="26"/>
                    </a:lnTo>
                    <a:lnTo>
                      <a:pt x="1408" y="26"/>
                    </a:lnTo>
                    <a:lnTo>
                      <a:pt x="1409" y="25"/>
                    </a:lnTo>
                    <a:lnTo>
                      <a:pt x="1411" y="25"/>
                    </a:lnTo>
                    <a:lnTo>
                      <a:pt x="1412" y="25"/>
                    </a:lnTo>
                    <a:lnTo>
                      <a:pt x="1414" y="25"/>
                    </a:lnTo>
                    <a:lnTo>
                      <a:pt x="1415" y="24"/>
                    </a:lnTo>
                    <a:lnTo>
                      <a:pt x="1417" y="24"/>
                    </a:lnTo>
                    <a:lnTo>
                      <a:pt x="1418" y="24"/>
                    </a:lnTo>
                    <a:lnTo>
                      <a:pt x="1420" y="23"/>
                    </a:lnTo>
                    <a:lnTo>
                      <a:pt x="1421" y="23"/>
                    </a:lnTo>
                    <a:lnTo>
                      <a:pt x="1423" y="23"/>
                    </a:lnTo>
                    <a:lnTo>
                      <a:pt x="1424" y="23"/>
                    </a:lnTo>
                    <a:lnTo>
                      <a:pt x="1426" y="22"/>
                    </a:lnTo>
                    <a:lnTo>
                      <a:pt x="1428" y="22"/>
                    </a:lnTo>
                    <a:lnTo>
                      <a:pt x="1429" y="22"/>
                    </a:lnTo>
                    <a:lnTo>
                      <a:pt x="1430" y="22"/>
                    </a:lnTo>
                    <a:lnTo>
                      <a:pt x="1432" y="22"/>
                    </a:lnTo>
                    <a:lnTo>
                      <a:pt x="1434" y="22"/>
                    </a:lnTo>
                    <a:lnTo>
                      <a:pt x="1435" y="22"/>
                    </a:lnTo>
                    <a:lnTo>
                      <a:pt x="1437" y="22"/>
                    </a:lnTo>
                    <a:lnTo>
                      <a:pt x="1438" y="22"/>
                    </a:lnTo>
                    <a:lnTo>
                      <a:pt x="1440" y="22"/>
                    </a:lnTo>
                    <a:lnTo>
                      <a:pt x="1441" y="22"/>
                    </a:lnTo>
                    <a:lnTo>
                      <a:pt x="1443" y="22"/>
                    </a:lnTo>
                    <a:lnTo>
                      <a:pt x="1444" y="22"/>
                    </a:lnTo>
                    <a:lnTo>
                      <a:pt x="1446" y="23"/>
                    </a:lnTo>
                    <a:lnTo>
                      <a:pt x="1447" y="23"/>
                    </a:lnTo>
                    <a:lnTo>
                      <a:pt x="1449" y="23"/>
                    </a:lnTo>
                    <a:lnTo>
                      <a:pt x="1450" y="23"/>
                    </a:lnTo>
                    <a:lnTo>
                      <a:pt x="1452" y="24"/>
                    </a:lnTo>
                    <a:lnTo>
                      <a:pt x="1453" y="24"/>
                    </a:lnTo>
                    <a:lnTo>
                      <a:pt x="1455" y="24"/>
                    </a:lnTo>
                    <a:lnTo>
                      <a:pt x="1456" y="24"/>
                    </a:lnTo>
                    <a:lnTo>
                      <a:pt x="1458" y="24"/>
                    </a:lnTo>
                    <a:lnTo>
                      <a:pt x="1459" y="24"/>
                    </a:lnTo>
                    <a:lnTo>
                      <a:pt x="1461" y="24"/>
                    </a:lnTo>
                    <a:lnTo>
                      <a:pt x="1462" y="24"/>
                    </a:lnTo>
                    <a:lnTo>
                      <a:pt x="1464" y="24"/>
                    </a:lnTo>
                    <a:lnTo>
                      <a:pt x="1465" y="24"/>
                    </a:lnTo>
                    <a:lnTo>
                      <a:pt x="1467" y="24"/>
                    </a:lnTo>
                    <a:lnTo>
                      <a:pt x="1468" y="24"/>
                    </a:lnTo>
                    <a:lnTo>
                      <a:pt x="1470" y="24"/>
                    </a:lnTo>
                    <a:lnTo>
                      <a:pt x="1472" y="23"/>
                    </a:lnTo>
                    <a:lnTo>
                      <a:pt x="1473" y="23"/>
                    </a:lnTo>
                    <a:lnTo>
                      <a:pt x="1474" y="22"/>
                    </a:lnTo>
                    <a:lnTo>
                      <a:pt x="1476" y="22"/>
                    </a:lnTo>
                    <a:lnTo>
                      <a:pt x="1478" y="21"/>
                    </a:lnTo>
                    <a:lnTo>
                      <a:pt x="1479" y="21"/>
                    </a:lnTo>
                    <a:lnTo>
                      <a:pt x="1481" y="20"/>
                    </a:lnTo>
                    <a:lnTo>
                      <a:pt x="1482" y="19"/>
                    </a:lnTo>
                    <a:lnTo>
                      <a:pt x="1484" y="18"/>
                    </a:lnTo>
                    <a:lnTo>
                      <a:pt x="1485" y="18"/>
                    </a:lnTo>
                    <a:lnTo>
                      <a:pt x="1487" y="17"/>
                    </a:lnTo>
                    <a:lnTo>
                      <a:pt x="1488" y="16"/>
                    </a:lnTo>
                    <a:lnTo>
                      <a:pt x="1490" y="15"/>
                    </a:lnTo>
                    <a:lnTo>
                      <a:pt x="1491" y="15"/>
                    </a:lnTo>
                    <a:lnTo>
                      <a:pt x="1493" y="14"/>
                    </a:lnTo>
                    <a:lnTo>
                      <a:pt x="1494" y="13"/>
                    </a:lnTo>
                    <a:lnTo>
                      <a:pt x="1496" y="12"/>
                    </a:lnTo>
                    <a:lnTo>
                      <a:pt x="1497" y="12"/>
                    </a:lnTo>
                    <a:lnTo>
                      <a:pt x="1499" y="11"/>
                    </a:lnTo>
                    <a:lnTo>
                      <a:pt x="1501" y="11"/>
                    </a:lnTo>
                    <a:lnTo>
                      <a:pt x="1502" y="11"/>
                    </a:lnTo>
                    <a:lnTo>
                      <a:pt x="1503" y="10"/>
                    </a:lnTo>
                    <a:lnTo>
                      <a:pt x="1505" y="10"/>
                    </a:lnTo>
                    <a:lnTo>
                      <a:pt x="1507" y="10"/>
                    </a:lnTo>
                    <a:lnTo>
                      <a:pt x="1508" y="10"/>
                    </a:lnTo>
                    <a:lnTo>
                      <a:pt x="1510" y="10"/>
                    </a:lnTo>
                    <a:lnTo>
                      <a:pt x="1511" y="10"/>
                    </a:lnTo>
                    <a:lnTo>
                      <a:pt x="1513" y="10"/>
                    </a:lnTo>
                    <a:lnTo>
                      <a:pt x="1514" y="10"/>
                    </a:lnTo>
                    <a:lnTo>
                      <a:pt x="1516" y="10"/>
                    </a:lnTo>
                    <a:lnTo>
                      <a:pt x="1517" y="11"/>
                    </a:lnTo>
                    <a:lnTo>
                      <a:pt x="1519" y="11"/>
                    </a:lnTo>
                    <a:lnTo>
                      <a:pt x="1520" y="11"/>
                    </a:lnTo>
                    <a:lnTo>
                      <a:pt x="1522" y="12"/>
                    </a:lnTo>
                    <a:lnTo>
                      <a:pt x="1523" y="12"/>
                    </a:lnTo>
                    <a:lnTo>
                      <a:pt x="1525" y="13"/>
                    </a:lnTo>
                    <a:lnTo>
                      <a:pt x="1526" y="13"/>
                    </a:lnTo>
                    <a:lnTo>
                      <a:pt x="1528" y="13"/>
                    </a:lnTo>
                    <a:lnTo>
                      <a:pt x="1529" y="14"/>
                    </a:lnTo>
                    <a:lnTo>
                      <a:pt x="1531" y="14"/>
                    </a:lnTo>
                    <a:lnTo>
                      <a:pt x="1532" y="15"/>
                    </a:lnTo>
                    <a:lnTo>
                      <a:pt x="1534" y="15"/>
                    </a:lnTo>
                    <a:lnTo>
                      <a:pt x="1535" y="15"/>
                    </a:lnTo>
                    <a:lnTo>
                      <a:pt x="1537" y="16"/>
                    </a:lnTo>
                    <a:lnTo>
                      <a:pt x="1539" y="16"/>
                    </a:lnTo>
                    <a:lnTo>
                      <a:pt x="1540" y="16"/>
                    </a:lnTo>
                    <a:lnTo>
                      <a:pt x="1541" y="16"/>
                    </a:lnTo>
                    <a:lnTo>
                      <a:pt x="1543" y="16"/>
                    </a:lnTo>
                    <a:lnTo>
                      <a:pt x="1545" y="16"/>
                    </a:lnTo>
                    <a:lnTo>
                      <a:pt x="1546" y="16"/>
                    </a:lnTo>
                    <a:lnTo>
                      <a:pt x="1547" y="16"/>
                    </a:lnTo>
                    <a:lnTo>
                      <a:pt x="1549" y="16"/>
                    </a:lnTo>
                    <a:lnTo>
                      <a:pt x="1551" y="16"/>
                    </a:lnTo>
                    <a:lnTo>
                      <a:pt x="1552" y="15"/>
                    </a:lnTo>
                    <a:lnTo>
                      <a:pt x="1554" y="15"/>
                    </a:lnTo>
                    <a:lnTo>
                      <a:pt x="1555" y="15"/>
                    </a:lnTo>
                    <a:lnTo>
                      <a:pt x="1557" y="15"/>
                    </a:lnTo>
                    <a:lnTo>
                      <a:pt x="1558" y="15"/>
                    </a:lnTo>
                    <a:lnTo>
                      <a:pt x="1560" y="15"/>
                    </a:lnTo>
                    <a:lnTo>
                      <a:pt x="1561" y="15"/>
                    </a:lnTo>
                    <a:lnTo>
                      <a:pt x="1563" y="15"/>
                    </a:lnTo>
                    <a:lnTo>
                      <a:pt x="1564" y="15"/>
                    </a:lnTo>
                    <a:lnTo>
                      <a:pt x="1566" y="15"/>
                    </a:lnTo>
                    <a:lnTo>
                      <a:pt x="1567" y="15"/>
                    </a:lnTo>
                    <a:lnTo>
                      <a:pt x="1569" y="15"/>
                    </a:lnTo>
                    <a:lnTo>
                      <a:pt x="1570" y="16"/>
                    </a:lnTo>
                    <a:lnTo>
                      <a:pt x="1572" y="16"/>
                    </a:lnTo>
                    <a:lnTo>
                      <a:pt x="1574" y="16"/>
                    </a:lnTo>
                    <a:lnTo>
                      <a:pt x="1575" y="16"/>
                    </a:lnTo>
                    <a:lnTo>
                      <a:pt x="1576" y="17"/>
                    </a:lnTo>
                    <a:lnTo>
                      <a:pt x="1578" y="17"/>
                    </a:lnTo>
                    <a:lnTo>
                      <a:pt x="1580" y="17"/>
                    </a:lnTo>
                    <a:lnTo>
                      <a:pt x="1581" y="18"/>
                    </a:lnTo>
                    <a:lnTo>
                      <a:pt x="1583" y="18"/>
                    </a:lnTo>
                    <a:lnTo>
                      <a:pt x="1584" y="19"/>
                    </a:lnTo>
                    <a:lnTo>
                      <a:pt x="1586" y="19"/>
                    </a:lnTo>
                    <a:lnTo>
                      <a:pt x="1587" y="19"/>
                    </a:lnTo>
                    <a:lnTo>
                      <a:pt x="1589" y="20"/>
                    </a:lnTo>
                    <a:lnTo>
                      <a:pt x="1590" y="20"/>
                    </a:lnTo>
                    <a:lnTo>
                      <a:pt x="1592" y="20"/>
                    </a:lnTo>
                    <a:lnTo>
                      <a:pt x="1593" y="21"/>
                    </a:lnTo>
                    <a:lnTo>
                      <a:pt x="1595" y="21"/>
                    </a:lnTo>
                    <a:lnTo>
                      <a:pt x="1596" y="21"/>
                    </a:lnTo>
                    <a:lnTo>
                      <a:pt x="1598" y="21"/>
                    </a:lnTo>
                    <a:lnTo>
                      <a:pt x="1599" y="21"/>
                    </a:lnTo>
                    <a:lnTo>
                      <a:pt x="1601" y="21"/>
                    </a:lnTo>
                    <a:lnTo>
                      <a:pt x="1602" y="21"/>
                    </a:lnTo>
                    <a:lnTo>
                      <a:pt x="1604" y="21"/>
                    </a:lnTo>
                    <a:lnTo>
                      <a:pt x="1605" y="20"/>
                    </a:lnTo>
                    <a:lnTo>
                      <a:pt x="1607" y="20"/>
                    </a:lnTo>
                    <a:lnTo>
                      <a:pt x="1608" y="19"/>
                    </a:lnTo>
                    <a:lnTo>
                      <a:pt x="1610" y="19"/>
                    </a:lnTo>
                    <a:lnTo>
                      <a:pt x="1612" y="19"/>
                    </a:lnTo>
                    <a:lnTo>
                      <a:pt x="1613" y="18"/>
                    </a:lnTo>
                    <a:lnTo>
                      <a:pt x="1614" y="18"/>
                    </a:lnTo>
                    <a:lnTo>
                      <a:pt x="1616" y="17"/>
                    </a:lnTo>
                    <a:lnTo>
                      <a:pt x="1618" y="17"/>
                    </a:lnTo>
                    <a:lnTo>
                      <a:pt x="1619" y="16"/>
                    </a:lnTo>
                    <a:lnTo>
                      <a:pt x="1620" y="16"/>
                    </a:lnTo>
                    <a:lnTo>
                      <a:pt x="1622" y="15"/>
                    </a:lnTo>
                    <a:lnTo>
                      <a:pt x="1624" y="15"/>
                    </a:lnTo>
                    <a:lnTo>
                      <a:pt x="1625" y="14"/>
                    </a:lnTo>
                    <a:lnTo>
                      <a:pt x="1627" y="14"/>
                    </a:lnTo>
                    <a:lnTo>
                      <a:pt x="1628" y="13"/>
                    </a:lnTo>
                    <a:lnTo>
                      <a:pt x="1630" y="13"/>
                    </a:lnTo>
                    <a:lnTo>
                      <a:pt x="1631" y="13"/>
                    </a:lnTo>
                    <a:lnTo>
                      <a:pt x="1633" y="12"/>
                    </a:lnTo>
                    <a:lnTo>
                      <a:pt x="1634" y="12"/>
                    </a:lnTo>
                    <a:lnTo>
                      <a:pt x="1636" y="12"/>
                    </a:lnTo>
                    <a:lnTo>
                      <a:pt x="1637" y="12"/>
                    </a:lnTo>
                    <a:lnTo>
                      <a:pt x="1639" y="12"/>
                    </a:lnTo>
                    <a:lnTo>
                      <a:pt x="1641" y="12"/>
                    </a:lnTo>
                    <a:lnTo>
                      <a:pt x="1642" y="12"/>
                    </a:lnTo>
                    <a:lnTo>
                      <a:pt x="1643" y="12"/>
                    </a:lnTo>
                    <a:lnTo>
                      <a:pt x="1645" y="12"/>
                    </a:lnTo>
                    <a:lnTo>
                      <a:pt x="1647" y="12"/>
                    </a:lnTo>
                    <a:lnTo>
                      <a:pt x="1648" y="12"/>
                    </a:lnTo>
                    <a:lnTo>
                      <a:pt x="1649" y="12"/>
                    </a:lnTo>
                    <a:lnTo>
                      <a:pt x="1651" y="12"/>
                    </a:lnTo>
                    <a:lnTo>
                      <a:pt x="1653" y="12"/>
                    </a:lnTo>
                    <a:lnTo>
                      <a:pt x="1654" y="12"/>
                    </a:lnTo>
                    <a:lnTo>
                      <a:pt x="1656" y="12"/>
                    </a:lnTo>
                    <a:lnTo>
                      <a:pt x="1657" y="12"/>
                    </a:lnTo>
                    <a:lnTo>
                      <a:pt x="1659" y="12"/>
                    </a:lnTo>
                    <a:lnTo>
                      <a:pt x="1660" y="12"/>
                    </a:lnTo>
                    <a:lnTo>
                      <a:pt x="1662" y="13"/>
                    </a:lnTo>
                    <a:lnTo>
                      <a:pt x="1663" y="13"/>
                    </a:lnTo>
                    <a:lnTo>
                      <a:pt x="1665" y="13"/>
                    </a:lnTo>
                    <a:lnTo>
                      <a:pt x="1666" y="13"/>
                    </a:lnTo>
                    <a:lnTo>
                      <a:pt x="1668" y="13"/>
                    </a:lnTo>
                    <a:lnTo>
                      <a:pt x="1669" y="13"/>
                    </a:lnTo>
                    <a:lnTo>
                      <a:pt x="1671" y="13"/>
                    </a:lnTo>
                    <a:lnTo>
                      <a:pt x="1672" y="14"/>
                    </a:lnTo>
                    <a:lnTo>
                      <a:pt x="1674" y="14"/>
                    </a:lnTo>
                    <a:lnTo>
                      <a:pt x="1675" y="14"/>
                    </a:lnTo>
                    <a:lnTo>
                      <a:pt x="1677" y="14"/>
                    </a:lnTo>
                    <a:lnTo>
                      <a:pt x="1678" y="14"/>
                    </a:lnTo>
                    <a:lnTo>
                      <a:pt x="1680" y="15"/>
                    </a:lnTo>
                    <a:lnTo>
                      <a:pt x="1681" y="15"/>
                    </a:lnTo>
                    <a:lnTo>
                      <a:pt x="1683" y="15"/>
                    </a:lnTo>
                    <a:lnTo>
                      <a:pt x="1685" y="15"/>
                    </a:lnTo>
                    <a:lnTo>
                      <a:pt x="1686" y="15"/>
                    </a:lnTo>
                    <a:lnTo>
                      <a:pt x="1687" y="15"/>
                    </a:lnTo>
                    <a:lnTo>
                      <a:pt x="1689" y="16"/>
                    </a:lnTo>
                    <a:lnTo>
                      <a:pt x="1691" y="16"/>
                    </a:lnTo>
                    <a:lnTo>
                      <a:pt x="1692" y="16"/>
                    </a:lnTo>
                    <a:lnTo>
                      <a:pt x="1694" y="16"/>
                    </a:lnTo>
                    <a:lnTo>
                      <a:pt x="1695" y="16"/>
                    </a:lnTo>
                    <a:lnTo>
                      <a:pt x="1697" y="16"/>
                    </a:lnTo>
                    <a:lnTo>
                      <a:pt x="1698" y="17"/>
                    </a:lnTo>
                    <a:lnTo>
                      <a:pt x="1700" y="17"/>
                    </a:lnTo>
                    <a:lnTo>
                      <a:pt x="1701" y="17"/>
                    </a:lnTo>
                    <a:lnTo>
                      <a:pt x="1703" y="17"/>
                    </a:lnTo>
                    <a:lnTo>
                      <a:pt x="1704" y="17"/>
                    </a:lnTo>
                    <a:lnTo>
                      <a:pt x="1706" y="17"/>
                    </a:lnTo>
                    <a:lnTo>
                      <a:pt x="1707" y="17"/>
                    </a:lnTo>
                    <a:lnTo>
                      <a:pt x="1709" y="18"/>
                    </a:lnTo>
                    <a:lnTo>
                      <a:pt x="1710" y="18"/>
                    </a:lnTo>
                    <a:lnTo>
                      <a:pt x="1712" y="18"/>
                    </a:lnTo>
                    <a:lnTo>
                      <a:pt x="1714" y="18"/>
                    </a:lnTo>
                    <a:lnTo>
                      <a:pt x="1715" y="18"/>
                    </a:lnTo>
                    <a:lnTo>
                      <a:pt x="1716" y="18"/>
                    </a:lnTo>
                    <a:lnTo>
                      <a:pt x="1718" y="19"/>
                    </a:lnTo>
                    <a:lnTo>
                      <a:pt x="1720" y="19"/>
                    </a:lnTo>
                    <a:lnTo>
                      <a:pt x="1721" y="19"/>
                    </a:lnTo>
                    <a:lnTo>
                      <a:pt x="1722" y="19"/>
                    </a:lnTo>
                    <a:lnTo>
                      <a:pt x="1724" y="20"/>
                    </a:lnTo>
                    <a:lnTo>
                      <a:pt x="1726" y="20"/>
                    </a:lnTo>
                    <a:lnTo>
                      <a:pt x="1727" y="20"/>
                    </a:lnTo>
                    <a:lnTo>
                      <a:pt x="1729" y="21"/>
                    </a:lnTo>
                    <a:lnTo>
                      <a:pt x="1730" y="21"/>
                    </a:lnTo>
                    <a:lnTo>
                      <a:pt x="1732" y="21"/>
                    </a:lnTo>
                    <a:lnTo>
                      <a:pt x="1733" y="22"/>
                    </a:lnTo>
                    <a:lnTo>
                      <a:pt x="1735" y="22"/>
                    </a:lnTo>
                    <a:lnTo>
                      <a:pt x="1736" y="22"/>
                    </a:lnTo>
                    <a:lnTo>
                      <a:pt x="1738" y="22"/>
                    </a:lnTo>
                    <a:lnTo>
                      <a:pt x="1739" y="23"/>
                    </a:lnTo>
                    <a:lnTo>
                      <a:pt x="1741" y="23"/>
                    </a:lnTo>
                    <a:lnTo>
                      <a:pt x="1742" y="23"/>
                    </a:lnTo>
                    <a:lnTo>
                      <a:pt x="1744" y="23"/>
                    </a:lnTo>
                    <a:lnTo>
                      <a:pt x="1745" y="23"/>
                    </a:lnTo>
                    <a:lnTo>
                      <a:pt x="1747" y="23"/>
                    </a:lnTo>
                    <a:lnTo>
                      <a:pt x="1748" y="24"/>
                    </a:lnTo>
                    <a:lnTo>
                      <a:pt x="1750" y="24"/>
                    </a:lnTo>
                    <a:lnTo>
                      <a:pt x="1751" y="23"/>
                    </a:lnTo>
                    <a:lnTo>
                      <a:pt x="1753" y="23"/>
                    </a:lnTo>
                    <a:lnTo>
                      <a:pt x="1754" y="23"/>
                    </a:lnTo>
                    <a:lnTo>
                      <a:pt x="1756" y="23"/>
                    </a:lnTo>
                    <a:lnTo>
                      <a:pt x="1758" y="23"/>
                    </a:lnTo>
                    <a:lnTo>
                      <a:pt x="1759" y="22"/>
                    </a:lnTo>
                    <a:lnTo>
                      <a:pt x="1760" y="22"/>
                    </a:lnTo>
                    <a:lnTo>
                      <a:pt x="1762" y="22"/>
                    </a:lnTo>
                    <a:lnTo>
                      <a:pt x="1764" y="21"/>
                    </a:lnTo>
                    <a:lnTo>
                      <a:pt x="1765" y="21"/>
                    </a:lnTo>
                    <a:lnTo>
                      <a:pt x="1767" y="20"/>
                    </a:lnTo>
                    <a:lnTo>
                      <a:pt x="1768" y="19"/>
                    </a:lnTo>
                    <a:lnTo>
                      <a:pt x="1770" y="19"/>
                    </a:lnTo>
                    <a:lnTo>
                      <a:pt x="1771" y="19"/>
                    </a:lnTo>
                    <a:lnTo>
                      <a:pt x="1773" y="18"/>
                    </a:lnTo>
                    <a:lnTo>
                      <a:pt x="1774" y="18"/>
                    </a:lnTo>
                    <a:lnTo>
                      <a:pt x="1776" y="17"/>
                    </a:lnTo>
                    <a:lnTo>
                      <a:pt x="1777" y="17"/>
                    </a:lnTo>
                    <a:lnTo>
                      <a:pt x="1779" y="17"/>
                    </a:lnTo>
                    <a:lnTo>
                      <a:pt x="1780" y="17"/>
                    </a:lnTo>
                    <a:lnTo>
                      <a:pt x="1782" y="17"/>
                    </a:lnTo>
                    <a:lnTo>
                      <a:pt x="1783" y="17"/>
                    </a:lnTo>
                    <a:lnTo>
                      <a:pt x="1785" y="17"/>
                    </a:lnTo>
                    <a:lnTo>
                      <a:pt x="1787" y="18"/>
                    </a:lnTo>
                    <a:lnTo>
                      <a:pt x="1788" y="18"/>
                    </a:lnTo>
                    <a:lnTo>
                      <a:pt x="1789" y="19"/>
                    </a:lnTo>
                    <a:lnTo>
                      <a:pt x="1791" y="19"/>
                    </a:lnTo>
                    <a:lnTo>
                      <a:pt x="1793" y="21"/>
                    </a:lnTo>
                    <a:lnTo>
                      <a:pt x="1794" y="21"/>
                    </a:lnTo>
                    <a:lnTo>
                      <a:pt x="1796" y="22"/>
                    </a:lnTo>
                    <a:lnTo>
                      <a:pt x="1797" y="23"/>
                    </a:lnTo>
                    <a:lnTo>
                      <a:pt x="1799" y="25"/>
                    </a:lnTo>
                    <a:lnTo>
                      <a:pt x="1800" y="26"/>
                    </a:lnTo>
                    <a:lnTo>
                      <a:pt x="1802" y="27"/>
                    </a:lnTo>
                    <a:lnTo>
                      <a:pt x="1803" y="28"/>
                    </a:lnTo>
                    <a:lnTo>
                      <a:pt x="1805" y="30"/>
                    </a:lnTo>
                    <a:lnTo>
                      <a:pt x="1806" y="31"/>
                    </a:lnTo>
                    <a:lnTo>
                      <a:pt x="1808" y="32"/>
                    </a:lnTo>
                    <a:lnTo>
                      <a:pt x="1809" y="33"/>
                    </a:lnTo>
                    <a:lnTo>
                      <a:pt x="1811" y="35"/>
                    </a:lnTo>
                    <a:lnTo>
                      <a:pt x="1812" y="36"/>
                    </a:lnTo>
                    <a:lnTo>
                      <a:pt x="1814" y="36"/>
                    </a:lnTo>
                    <a:lnTo>
                      <a:pt x="1815" y="37"/>
                    </a:lnTo>
                    <a:lnTo>
                      <a:pt x="1817" y="38"/>
                    </a:lnTo>
                    <a:lnTo>
                      <a:pt x="1818" y="39"/>
                    </a:lnTo>
                    <a:lnTo>
                      <a:pt x="1820" y="39"/>
                    </a:lnTo>
                    <a:lnTo>
                      <a:pt x="1821" y="40"/>
                    </a:lnTo>
                    <a:lnTo>
                      <a:pt x="1823" y="40"/>
                    </a:lnTo>
                    <a:lnTo>
                      <a:pt x="1824" y="40"/>
                    </a:lnTo>
                    <a:lnTo>
                      <a:pt x="1826" y="40"/>
                    </a:lnTo>
                    <a:lnTo>
                      <a:pt x="1827" y="39"/>
                    </a:lnTo>
                    <a:lnTo>
                      <a:pt x="1829" y="39"/>
                    </a:lnTo>
                    <a:lnTo>
                      <a:pt x="1831" y="38"/>
                    </a:lnTo>
                    <a:lnTo>
                      <a:pt x="1832" y="38"/>
                    </a:lnTo>
                    <a:lnTo>
                      <a:pt x="1833" y="37"/>
                    </a:lnTo>
                    <a:lnTo>
                      <a:pt x="1835" y="36"/>
                    </a:lnTo>
                    <a:lnTo>
                      <a:pt x="1837" y="35"/>
                    </a:lnTo>
                    <a:lnTo>
                      <a:pt x="1838" y="34"/>
                    </a:lnTo>
                    <a:lnTo>
                      <a:pt x="1840" y="33"/>
                    </a:lnTo>
                    <a:lnTo>
                      <a:pt x="1841" y="32"/>
                    </a:lnTo>
                    <a:lnTo>
                      <a:pt x="1843" y="31"/>
                    </a:lnTo>
                    <a:lnTo>
                      <a:pt x="1844" y="30"/>
                    </a:lnTo>
                    <a:lnTo>
                      <a:pt x="1846" y="29"/>
                    </a:lnTo>
                    <a:lnTo>
                      <a:pt x="1847" y="28"/>
                    </a:lnTo>
                    <a:lnTo>
                      <a:pt x="1849" y="27"/>
                    </a:lnTo>
                    <a:lnTo>
                      <a:pt x="1850" y="26"/>
                    </a:lnTo>
                    <a:lnTo>
                      <a:pt x="1852" y="25"/>
                    </a:lnTo>
                    <a:lnTo>
                      <a:pt x="1853" y="25"/>
                    </a:lnTo>
                    <a:lnTo>
                      <a:pt x="1855" y="24"/>
                    </a:lnTo>
                    <a:lnTo>
                      <a:pt x="1856" y="24"/>
                    </a:lnTo>
                    <a:lnTo>
                      <a:pt x="1858" y="23"/>
                    </a:lnTo>
                    <a:lnTo>
                      <a:pt x="1860" y="23"/>
                    </a:lnTo>
                    <a:lnTo>
                      <a:pt x="1861" y="23"/>
                    </a:lnTo>
                    <a:lnTo>
                      <a:pt x="1862" y="23"/>
                    </a:lnTo>
                    <a:lnTo>
                      <a:pt x="1864" y="23"/>
                    </a:lnTo>
                    <a:lnTo>
                      <a:pt x="1866" y="24"/>
                    </a:lnTo>
                    <a:lnTo>
                      <a:pt x="1867" y="24"/>
                    </a:lnTo>
                    <a:lnTo>
                      <a:pt x="1869" y="24"/>
                    </a:lnTo>
                    <a:lnTo>
                      <a:pt x="1870" y="25"/>
                    </a:lnTo>
                    <a:lnTo>
                      <a:pt x="1872" y="25"/>
                    </a:lnTo>
                    <a:lnTo>
                      <a:pt x="1873" y="26"/>
                    </a:lnTo>
                    <a:lnTo>
                      <a:pt x="1875" y="27"/>
                    </a:lnTo>
                    <a:lnTo>
                      <a:pt x="1876" y="28"/>
                    </a:lnTo>
                    <a:lnTo>
                      <a:pt x="1877" y="28"/>
                    </a:lnTo>
                    <a:lnTo>
                      <a:pt x="1879" y="29"/>
                    </a:lnTo>
                    <a:lnTo>
                      <a:pt x="1881" y="29"/>
                    </a:lnTo>
                    <a:lnTo>
                      <a:pt x="1882" y="30"/>
                    </a:lnTo>
                    <a:lnTo>
                      <a:pt x="1884" y="31"/>
                    </a:lnTo>
                    <a:lnTo>
                      <a:pt x="1885" y="31"/>
                    </a:lnTo>
                    <a:lnTo>
                      <a:pt x="1887" y="31"/>
                    </a:lnTo>
                    <a:lnTo>
                      <a:pt x="1888" y="32"/>
                    </a:lnTo>
                    <a:lnTo>
                      <a:pt x="1890" y="32"/>
                    </a:lnTo>
                    <a:lnTo>
                      <a:pt x="1891" y="32"/>
                    </a:lnTo>
                    <a:lnTo>
                      <a:pt x="1893" y="32"/>
                    </a:lnTo>
                    <a:lnTo>
                      <a:pt x="1894" y="32"/>
                    </a:lnTo>
                    <a:lnTo>
                      <a:pt x="1896" y="32"/>
                    </a:lnTo>
                    <a:lnTo>
                      <a:pt x="1898" y="32"/>
                    </a:lnTo>
                    <a:lnTo>
                      <a:pt x="1899" y="31"/>
                    </a:lnTo>
                    <a:lnTo>
                      <a:pt x="1900" y="31"/>
                    </a:lnTo>
                    <a:lnTo>
                      <a:pt x="1902" y="30"/>
                    </a:lnTo>
                    <a:lnTo>
                      <a:pt x="1904" y="30"/>
                    </a:lnTo>
                    <a:lnTo>
                      <a:pt x="1905" y="29"/>
                    </a:lnTo>
                    <a:lnTo>
                      <a:pt x="1906" y="28"/>
                    </a:lnTo>
                    <a:lnTo>
                      <a:pt x="1908" y="27"/>
                    </a:lnTo>
                    <a:lnTo>
                      <a:pt x="1910" y="27"/>
                    </a:lnTo>
                    <a:lnTo>
                      <a:pt x="1911" y="25"/>
                    </a:lnTo>
                    <a:lnTo>
                      <a:pt x="1913" y="25"/>
                    </a:lnTo>
                    <a:lnTo>
                      <a:pt x="1914" y="24"/>
                    </a:lnTo>
                    <a:lnTo>
                      <a:pt x="1916" y="23"/>
                    </a:lnTo>
                    <a:lnTo>
                      <a:pt x="1917" y="22"/>
                    </a:lnTo>
                    <a:lnTo>
                      <a:pt x="1919" y="21"/>
                    </a:lnTo>
                    <a:lnTo>
                      <a:pt x="1920" y="21"/>
                    </a:lnTo>
                    <a:lnTo>
                      <a:pt x="1922" y="19"/>
                    </a:lnTo>
                    <a:lnTo>
                      <a:pt x="1923" y="19"/>
                    </a:lnTo>
                    <a:lnTo>
                      <a:pt x="1925" y="18"/>
                    </a:lnTo>
                    <a:lnTo>
                      <a:pt x="1926" y="18"/>
                    </a:lnTo>
                    <a:lnTo>
                      <a:pt x="1928" y="17"/>
                    </a:lnTo>
                    <a:lnTo>
                      <a:pt x="1929" y="17"/>
                    </a:lnTo>
                    <a:lnTo>
                      <a:pt x="1931" y="17"/>
                    </a:lnTo>
                    <a:lnTo>
                      <a:pt x="1933" y="16"/>
                    </a:lnTo>
                    <a:lnTo>
                      <a:pt x="1934" y="16"/>
                    </a:lnTo>
                    <a:lnTo>
                      <a:pt x="1935" y="16"/>
                    </a:lnTo>
                    <a:lnTo>
                      <a:pt x="1937" y="16"/>
                    </a:lnTo>
                    <a:lnTo>
                      <a:pt x="1939" y="16"/>
                    </a:lnTo>
                    <a:lnTo>
                      <a:pt x="1940" y="16"/>
                    </a:lnTo>
                    <a:lnTo>
                      <a:pt x="1942" y="16"/>
                    </a:lnTo>
                    <a:lnTo>
                      <a:pt x="1943" y="16"/>
                    </a:lnTo>
                    <a:lnTo>
                      <a:pt x="1944" y="17"/>
                    </a:lnTo>
                    <a:lnTo>
                      <a:pt x="1946" y="17"/>
                    </a:lnTo>
                    <a:lnTo>
                      <a:pt x="1948" y="17"/>
                    </a:lnTo>
                    <a:lnTo>
                      <a:pt x="1949" y="17"/>
                    </a:lnTo>
                    <a:lnTo>
                      <a:pt x="1951" y="17"/>
                    </a:lnTo>
                    <a:lnTo>
                      <a:pt x="1952" y="17"/>
                    </a:lnTo>
                    <a:lnTo>
                      <a:pt x="1954" y="17"/>
                    </a:lnTo>
                    <a:lnTo>
                      <a:pt x="1955" y="17"/>
                    </a:lnTo>
                    <a:lnTo>
                      <a:pt x="1957" y="17"/>
                    </a:lnTo>
                    <a:lnTo>
                      <a:pt x="1958" y="17"/>
                    </a:lnTo>
                    <a:lnTo>
                      <a:pt x="1960" y="17"/>
                    </a:lnTo>
                    <a:lnTo>
                      <a:pt x="1961" y="17"/>
                    </a:lnTo>
                    <a:lnTo>
                      <a:pt x="1963" y="17"/>
                    </a:lnTo>
                    <a:lnTo>
                      <a:pt x="1964" y="17"/>
                    </a:lnTo>
                    <a:lnTo>
                      <a:pt x="1966" y="17"/>
                    </a:lnTo>
                    <a:lnTo>
                      <a:pt x="1967" y="16"/>
                    </a:lnTo>
                    <a:lnTo>
                      <a:pt x="1969" y="16"/>
                    </a:lnTo>
                    <a:lnTo>
                      <a:pt x="1971" y="16"/>
                    </a:lnTo>
                    <a:lnTo>
                      <a:pt x="1972" y="15"/>
                    </a:lnTo>
                    <a:lnTo>
                      <a:pt x="1973" y="15"/>
                    </a:lnTo>
                    <a:lnTo>
                      <a:pt x="1975" y="14"/>
                    </a:lnTo>
                    <a:lnTo>
                      <a:pt x="1977" y="13"/>
                    </a:lnTo>
                    <a:lnTo>
                      <a:pt x="1978" y="13"/>
                    </a:lnTo>
                    <a:lnTo>
                      <a:pt x="1979" y="13"/>
                    </a:lnTo>
                    <a:lnTo>
                      <a:pt x="1981" y="12"/>
                    </a:lnTo>
                    <a:lnTo>
                      <a:pt x="1983" y="12"/>
                    </a:lnTo>
                    <a:lnTo>
                      <a:pt x="1984" y="12"/>
                    </a:lnTo>
                    <a:lnTo>
                      <a:pt x="1986" y="11"/>
                    </a:lnTo>
                    <a:lnTo>
                      <a:pt x="1987" y="11"/>
                    </a:lnTo>
                    <a:lnTo>
                      <a:pt x="1989" y="11"/>
                    </a:lnTo>
                    <a:lnTo>
                      <a:pt x="1990" y="11"/>
                    </a:lnTo>
                    <a:lnTo>
                      <a:pt x="1992" y="11"/>
                    </a:lnTo>
                    <a:lnTo>
                      <a:pt x="1993" y="11"/>
                    </a:lnTo>
                    <a:lnTo>
                      <a:pt x="1995" y="11"/>
                    </a:lnTo>
                    <a:lnTo>
                      <a:pt x="1996" y="12"/>
                    </a:lnTo>
                    <a:lnTo>
                      <a:pt x="1998" y="12"/>
                    </a:lnTo>
                    <a:lnTo>
                      <a:pt x="2000" y="12"/>
                    </a:lnTo>
                    <a:lnTo>
                      <a:pt x="2001" y="13"/>
                    </a:lnTo>
                    <a:lnTo>
                      <a:pt x="2002" y="13"/>
                    </a:lnTo>
                    <a:lnTo>
                      <a:pt x="2004" y="14"/>
                    </a:lnTo>
                    <a:lnTo>
                      <a:pt x="2006" y="15"/>
                    </a:lnTo>
                    <a:lnTo>
                      <a:pt x="2007" y="16"/>
                    </a:lnTo>
                    <a:lnTo>
                      <a:pt x="2008" y="17"/>
                    </a:lnTo>
                    <a:lnTo>
                      <a:pt x="2010" y="17"/>
                    </a:lnTo>
                    <a:lnTo>
                      <a:pt x="2011" y="18"/>
                    </a:lnTo>
                    <a:lnTo>
                      <a:pt x="2013" y="19"/>
                    </a:lnTo>
                    <a:lnTo>
                      <a:pt x="2015" y="20"/>
                    </a:lnTo>
                    <a:lnTo>
                      <a:pt x="2016" y="21"/>
                    </a:lnTo>
                    <a:lnTo>
                      <a:pt x="2017" y="21"/>
                    </a:lnTo>
                    <a:lnTo>
                      <a:pt x="2019" y="22"/>
                    </a:lnTo>
                    <a:lnTo>
                      <a:pt x="2021" y="23"/>
                    </a:lnTo>
                    <a:lnTo>
                      <a:pt x="2022" y="23"/>
                    </a:lnTo>
                    <a:lnTo>
                      <a:pt x="2024" y="24"/>
                    </a:lnTo>
                    <a:lnTo>
                      <a:pt x="2025" y="24"/>
                    </a:lnTo>
                    <a:lnTo>
                      <a:pt x="2027" y="25"/>
                    </a:lnTo>
                    <a:lnTo>
                      <a:pt x="2028" y="25"/>
                    </a:lnTo>
                    <a:lnTo>
                      <a:pt x="2030" y="25"/>
                    </a:lnTo>
                    <a:lnTo>
                      <a:pt x="2031" y="25"/>
                    </a:lnTo>
                    <a:lnTo>
                      <a:pt x="2033" y="25"/>
                    </a:lnTo>
                    <a:lnTo>
                      <a:pt x="2034" y="26"/>
                    </a:lnTo>
                    <a:lnTo>
                      <a:pt x="2036" y="26"/>
                    </a:lnTo>
                    <a:lnTo>
                      <a:pt x="2037" y="25"/>
                    </a:lnTo>
                    <a:lnTo>
                      <a:pt x="2039" y="25"/>
                    </a:lnTo>
                    <a:lnTo>
                      <a:pt x="2040" y="25"/>
                    </a:lnTo>
                    <a:lnTo>
                      <a:pt x="2042" y="25"/>
                    </a:lnTo>
                    <a:lnTo>
                      <a:pt x="2044" y="25"/>
                    </a:lnTo>
                    <a:lnTo>
                      <a:pt x="2045" y="25"/>
                    </a:lnTo>
                    <a:lnTo>
                      <a:pt x="2046" y="24"/>
                    </a:lnTo>
                    <a:lnTo>
                      <a:pt x="2048" y="24"/>
                    </a:lnTo>
                    <a:lnTo>
                      <a:pt x="2050" y="24"/>
                    </a:lnTo>
                    <a:lnTo>
                      <a:pt x="2051" y="24"/>
                    </a:lnTo>
                    <a:lnTo>
                      <a:pt x="2053" y="24"/>
                    </a:lnTo>
                    <a:lnTo>
                      <a:pt x="2054" y="23"/>
                    </a:lnTo>
                    <a:lnTo>
                      <a:pt x="2056" y="23"/>
                    </a:lnTo>
                    <a:lnTo>
                      <a:pt x="2057" y="23"/>
                    </a:lnTo>
                    <a:lnTo>
                      <a:pt x="2059" y="23"/>
                    </a:lnTo>
                    <a:lnTo>
                      <a:pt x="2060" y="23"/>
                    </a:lnTo>
                    <a:lnTo>
                      <a:pt x="2062" y="23"/>
                    </a:lnTo>
                    <a:lnTo>
                      <a:pt x="2063" y="23"/>
                    </a:lnTo>
                    <a:lnTo>
                      <a:pt x="2065" y="23"/>
                    </a:lnTo>
                    <a:lnTo>
                      <a:pt x="2066" y="24"/>
                    </a:lnTo>
                    <a:lnTo>
                      <a:pt x="2068" y="24"/>
                    </a:lnTo>
                    <a:lnTo>
                      <a:pt x="2069" y="24"/>
                    </a:lnTo>
                    <a:lnTo>
                      <a:pt x="2071" y="24"/>
                    </a:lnTo>
                    <a:lnTo>
                      <a:pt x="2073" y="24"/>
                    </a:lnTo>
                    <a:lnTo>
                      <a:pt x="2074" y="24"/>
                    </a:lnTo>
                    <a:lnTo>
                      <a:pt x="2075" y="24"/>
                    </a:lnTo>
                    <a:lnTo>
                      <a:pt x="2077" y="24"/>
                    </a:lnTo>
                    <a:lnTo>
                      <a:pt x="2078" y="24"/>
                    </a:lnTo>
                    <a:lnTo>
                      <a:pt x="2080" y="24"/>
                    </a:lnTo>
                    <a:lnTo>
                      <a:pt x="2081" y="24"/>
                    </a:lnTo>
                    <a:lnTo>
                      <a:pt x="2083" y="24"/>
                    </a:lnTo>
                    <a:lnTo>
                      <a:pt x="2084" y="24"/>
                    </a:lnTo>
                    <a:lnTo>
                      <a:pt x="2086" y="24"/>
                    </a:lnTo>
                    <a:lnTo>
                      <a:pt x="2088" y="24"/>
                    </a:lnTo>
                    <a:lnTo>
                      <a:pt x="2089" y="23"/>
                    </a:lnTo>
                    <a:lnTo>
                      <a:pt x="2090" y="23"/>
                    </a:lnTo>
                    <a:lnTo>
                      <a:pt x="2092" y="22"/>
                    </a:lnTo>
                    <a:lnTo>
                      <a:pt x="2094" y="22"/>
                    </a:lnTo>
                    <a:lnTo>
                      <a:pt x="2095" y="21"/>
                    </a:lnTo>
                    <a:lnTo>
                      <a:pt x="2097" y="21"/>
                    </a:lnTo>
                    <a:lnTo>
                      <a:pt x="2098" y="20"/>
                    </a:lnTo>
                    <a:lnTo>
                      <a:pt x="2100" y="19"/>
                    </a:lnTo>
                    <a:lnTo>
                      <a:pt x="2101" y="18"/>
                    </a:lnTo>
                    <a:lnTo>
                      <a:pt x="2103" y="18"/>
                    </a:lnTo>
                    <a:lnTo>
                      <a:pt x="2104" y="17"/>
                    </a:lnTo>
                    <a:lnTo>
                      <a:pt x="2106" y="16"/>
                    </a:lnTo>
                    <a:lnTo>
                      <a:pt x="2107" y="15"/>
                    </a:lnTo>
                    <a:lnTo>
                      <a:pt x="2109" y="15"/>
                    </a:lnTo>
                    <a:lnTo>
                      <a:pt x="2110" y="14"/>
                    </a:lnTo>
                    <a:lnTo>
                      <a:pt x="2112" y="13"/>
                    </a:lnTo>
                    <a:lnTo>
                      <a:pt x="2113" y="13"/>
                    </a:lnTo>
                    <a:lnTo>
                      <a:pt x="2115" y="12"/>
                    </a:lnTo>
                    <a:lnTo>
                      <a:pt x="2117" y="12"/>
                    </a:lnTo>
                    <a:lnTo>
                      <a:pt x="2118" y="11"/>
                    </a:lnTo>
                    <a:lnTo>
                      <a:pt x="2119" y="11"/>
                    </a:lnTo>
                    <a:lnTo>
                      <a:pt x="2121" y="11"/>
                    </a:lnTo>
                    <a:lnTo>
                      <a:pt x="2123" y="11"/>
                    </a:lnTo>
                    <a:lnTo>
                      <a:pt x="2124" y="10"/>
                    </a:lnTo>
                    <a:lnTo>
                      <a:pt x="2126" y="10"/>
                    </a:lnTo>
                    <a:lnTo>
                      <a:pt x="2127" y="10"/>
                    </a:lnTo>
                    <a:lnTo>
                      <a:pt x="2129" y="10"/>
                    </a:lnTo>
                    <a:lnTo>
                      <a:pt x="2130" y="10"/>
                    </a:lnTo>
                    <a:lnTo>
                      <a:pt x="2132" y="10"/>
                    </a:lnTo>
                    <a:lnTo>
                      <a:pt x="2133" y="11"/>
                    </a:lnTo>
                    <a:lnTo>
                      <a:pt x="2135" y="11"/>
                    </a:lnTo>
                    <a:lnTo>
                      <a:pt x="2136" y="11"/>
                    </a:lnTo>
                    <a:lnTo>
                      <a:pt x="2138" y="11"/>
                    </a:lnTo>
                    <a:lnTo>
                      <a:pt x="2139" y="11"/>
                    </a:lnTo>
                    <a:lnTo>
                      <a:pt x="2141" y="11"/>
                    </a:lnTo>
                    <a:lnTo>
                      <a:pt x="2142" y="11"/>
                    </a:lnTo>
                    <a:lnTo>
                      <a:pt x="2144" y="11"/>
                    </a:lnTo>
                    <a:lnTo>
                      <a:pt x="2145" y="11"/>
                    </a:lnTo>
                    <a:lnTo>
                      <a:pt x="2147" y="11"/>
                    </a:lnTo>
                    <a:lnTo>
                      <a:pt x="2148" y="11"/>
                    </a:lnTo>
                    <a:lnTo>
                      <a:pt x="2150" y="11"/>
                    </a:lnTo>
                    <a:lnTo>
                      <a:pt x="2151" y="11"/>
                    </a:lnTo>
                    <a:lnTo>
                      <a:pt x="2153" y="11"/>
                    </a:lnTo>
                    <a:lnTo>
                      <a:pt x="2155" y="11"/>
                    </a:lnTo>
                    <a:lnTo>
                      <a:pt x="2156" y="10"/>
                    </a:lnTo>
                    <a:lnTo>
                      <a:pt x="2157" y="10"/>
                    </a:lnTo>
                    <a:lnTo>
                      <a:pt x="2159" y="10"/>
                    </a:lnTo>
                    <a:lnTo>
                      <a:pt x="2161" y="9"/>
                    </a:lnTo>
                    <a:lnTo>
                      <a:pt x="2162" y="9"/>
                    </a:lnTo>
                    <a:lnTo>
                      <a:pt x="2163" y="9"/>
                    </a:lnTo>
                    <a:lnTo>
                      <a:pt x="2165" y="8"/>
                    </a:lnTo>
                    <a:lnTo>
                      <a:pt x="2167" y="8"/>
                    </a:lnTo>
                    <a:lnTo>
                      <a:pt x="2168" y="8"/>
                    </a:lnTo>
                    <a:lnTo>
                      <a:pt x="2170" y="7"/>
                    </a:lnTo>
                    <a:lnTo>
                      <a:pt x="2171" y="7"/>
                    </a:lnTo>
                    <a:lnTo>
                      <a:pt x="2173" y="7"/>
                    </a:lnTo>
                    <a:lnTo>
                      <a:pt x="2174" y="7"/>
                    </a:lnTo>
                    <a:lnTo>
                      <a:pt x="2176" y="7"/>
                    </a:lnTo>
                    <a:lnTo>
                      <a:pt x="2177" y="7"/>
                    </a:lnTo>
                    <a:lnTo>
                      <a:pt x="2179" y="7"/>
                    </a:lnTo>
                    <a:lnTo>
                      <a:pt x="2180" y="7"/>
                    </a:lnTo>
                    <a:lnTo>
                      <a:pt x="2182" y="7"/>
                    </a:lnTo>
                    <a:lnTo>
                      <a:pt x="2183" y="7"/>
                    </a:lnTo>
                    <a:lnTo>
                      <a:pt x="2185" y="7"/>
                    </a:lnTo>
                    <a:lnTo>
                      <a:pt x="2186" y="8"/>
                    </a:lnTo>
                    <a:lnTo>
                      <a:pt x="2188" y="8"/>
                    </a:lnTo>
                    <a:lnTo>
                      <a:pt x="2190" y="9"/>
                    </a:lnTo>
                    <a:lnTo>
                      <a:pt x="2191" y="9"/>
                    </a:lnTo>
                    <a:lnTo>
                      <a:pt x="2192" y="10"/>
                    </a:lnTo>
                    <a:lnTo>
                      <a:pt x="2194" y="10"/>
                    </a:lnTo>
                    <a:lnTo>
                      <a:pt x="2196" y="11"/>
                    </a:lnTo>
                    <a:lnTo>
                      <a:pt x="2197" y="11"/>
                    </a:lnTo>
                    <a:lnTo>
                      <a:pt x="2199" y="12"/>
                    </a:lnTo>
                    <a:lnTo>
                      <a:pt x="2200" y="12"/>
                    </a:lnTo>
                    <a:lnTo>
                      <a:pt x="2202" y="13"/>
                    </a:lnTo>
                    <a:lnTo>
                      <a:pt x="2203" y="13"/>
                    </a:lnTo>
                    <a:lnTo>
                      <a:pt x="2205" y="13"/>
                    </a:lnTo>
                    <a:lnTo>
                      <a:pt x="2206" y="14"/>
                    </a:lnTo>
                    <a:lnTo>
                      <a:pt x="2208" y="15"/>
                    </a:lnTo>
                    <a:lnTo>
                      <a:pt x="2209" y="15"/>
                    </a:lnTo>
                    <a:lnTo>
                      <a:pt x="2211" y="15"/>
                    </a:lnTo>
                    <a:lnTo>
                      <a:pt x="2212" y="15"/>
                    </a:lnTo>
                    <a:lnTo>
                      <a:pt x="2214" y="15"/>
                    </a:lnTo>
                    <a:lnTo>
                      <a:pt x="2215" y="16"/>
                    </a:lnTo>
                    <a:lnTo>
                      <a:pt x="2217" y="16"/>
                    </a:lnTo>
                    <a:lnTo>
                      <a:pt x="2218" y="16"/>
                    </a:lnTo>
                    <a:lnTo>
                      <a:pt x="2220" y="16"/>
                    </a:lnTo>
                    <a:lnTo>
                      <a:pt x="2221" y="15"/>
                    </a:lnTo>
                    <a:lnTo>
                      <a:pt x="2223" y="15"/>
                    </a:lnTo>
                    <a:lnTo>
                      <a:pt x="2224" y="15"/>
                    </a:lnTo>
                    <a:lnTo>
                      <a:pt x="2226" y="15"/>
                    </a:lnTo>
                    <a:lnTo>
                      <a:pt x="2228" y="15"/>
                    </a:lnTo>
                    <a:lnTo>
                      <a:pt x="2229" y="14"/>
                    </a:lnTo>
                    <a:lnTo>
                      <a:pt x="2230" y="14"/>
                    </a:lnTo>
                    <a:lnTo>
                      <a:pt x="2232" y="13"/>
                    </a:lnTo>
                    <a:lnTo>
                      <a:pt x="2234" y="13"/>
                    </a:lnTo>
                    <a:lnTo>
                      <a:pt x="2235" y="13"/>
                    </a:lnTo>
                    <a:lnTo>
                      <a:pt x="2236" y="13"/>
                    </a:lnTo>
                    <a:lnTo>
                      <a:pt x="2238" y="12"/>
                    </a:lnTo>
                    <a:lnTo>
                      <a:pt x="2240" y="12"/>
                    </a:lnTo>
                    <a:lnTo>
                      <a:pt x="2241" y="12"/>
                    </a:lnTo>
                    <a:lnTo>
                      <a:pt x="2243" y="12"/>
                    </a:lnTo>
                    <a:lnTo>
                      <a:pt x="2244" y="11"/>
                    </a:lnTo>
                    <a:lnTo>
                      <a:pt x="2246" y="11"/>
                    </a:lnTo>
                    <a:lnTo>
                      <a:pt x="2247" y="11"/>
                    </a:lnTo>
                    <a:lnTo>
                      <a:pt x="2249" y="11"/>
                    </a:lnTo>
                    <a:lnTo>
                      <a:pt x="2250" y="11"/>
                    </a:lnTo>
                    <a:lnTo>
                      <a:pt x="2252" y="11"/>
                    </a:lnTo>
                    <a:lnTo>
                      <a:pt x="2253" y="11"/>
                    </a:lnTo>
                    <a:lnTo>
                      <a:pt x="2255" y="11"/>
                    </a:lnTo>
                    <a:lnTo>
                      <a:pt x="2257" y="11"/>
                    </a:lnTo>
                    <a:lnTo>
                      <a:pt x="2258" y="11"/>
                    </a:lnTo>
                    <a:lnTo>
                      <a:pt x="2259" y="11"/>
                    </a:lnTo>
                    <a:lnTo>
                      <a:pt x="2261" y="11"/>
                    </a:lnTo>
                    <a:lnTo>
                      <a:pt x="2263" y="11"/>
                    </a:lnTo>
                    <a:lnTo>
                      <a:pt x="2264" y="12"/>
                    </a:lnTo>
                    <a:lnTo>
                      <a:pt x="2265" y="12"/>
                    </a:lnTo>
                    <a:lnTo>
                      <a:pt x="2267" y="12"/>
                    </a:lnTo>
                    <a:lnTo>
                      <a:pt x="2269" y="12"/>
                    </a:lnTo>
                    <a:lnTo>
                      <a:pt x="2270" y="12"/>
                    </a:lnTo>
                    <a:lnTo>
                      <a:pt x="2272" y="12"/>
                    </a:lnTo>
                    <a:lnTo>
                      <a:pt x="2273" y="12"/>
                    </a:lnTo>
                    <a:lnTo>
                      <a:pt x="2275" y="12"/>
                    </a:lnTo>
                    <a:lnTo>
                      <a:pt x="2276" y="12"/>
                    </a:lnTo>
                    <a:lnTo>
                      <a:pt x="2278" y="12"/>
                    </a:lnTo>
                    <a:lnTo>
                      <a:pt x="2279" y="12"/>
                    </a:lnTo>
                    <a:lnTo>
                      <a:pt x="2281" y="12"/>
                    </a:lnTo>
                    <a:lnTo>
                      <a:pt x="2282" y="12"/>
                    </a:lnTo>
                    <a:lnTo>
                      <a:pt x="2284" y="12"/>
                    </a:lnTo>
                    <a:lnTo>
                      <a:pt x="2285" y="12"/>
                    </a:lnTo>
                    <a:lnTo>
                      <a:pt x="2287" y="11"/>
                    </a:lnTo>
                    <a:lnTo>
                      <a:pt x="2288" y="11"/>
                    </a:lnTo>
                    <a:lnTo>
                      <a:pt x="2290" y="11"/>
                    </a:lnTo>
                    <a:lnTo>
                      <a:pt x="2291" y="11"/>
                    </a:lnTo>
                    <a:lnTo>
                      <a:pt x="2293" y="11"/>
                    </a:lnTo>
                    <a:lnTo>
                      <a:pt x="2294" y="11"/>
                    </a:lnTo>
                    <a:lnTo>
                      <a:pt x="2296" y="11"/>
                    </a:lnTo>
                    <a:lnTo>
                      <a:pt x="2297" y="11"/>
                    </a:lnTo>
                    <a:lnTo>
                      <a:pt x="2299" y="11"/>
                    </a:lnTo>
                    <a:lnTo>
                      <a:pt x="2301" y="11"/>
                    </a:lnTo>
                    <a:lnTo>
                      <a:pt x="2302" y="11"/>
                    </a:lnTo>
                    <a:lnTo>
                      <a:pt x="2303" y="10"/>
                    </a:lnTo>
                    <a:lnTo>
                      <a:pt x="2305" y="10"/>
                    </a:lnTo>
                    <a:lnTo>
                      <a:pt x="2307" y="11"/>
                    </a:lnTo>
                    <a:lnTo>
                      <a:pt x="2308" y="11"/>
                    </a:lnTo>
                    <a:lnTo>
                      <a:pt x="2310" y="11"/>
                    </a:lnTo>
                    <a:lnTo>
                      <a:pt x="2311" y="11"/>
                    </a:lnTo>
                    <a:lnTo>
                      <a:pt x="2313" y="11"/>
                    </a:lnTo>
                    <a:lnTo>
                      <a:pt x="2314" y="11"/>
                    </a:lnTo>
                    <a:lnTo>
                      <a:pt x="2316" y="11"/>
                    </a:lnTo>
                    <a:lnTo>
                      <a:pt x="2317" y="11"/>
                    </a:lnTo>
                    <a:lnTo>
                      <a:pt x="2319" y="11"/>
                    </a:lnTo>
                    <a:lnTo>
                      <a:pt x="2320" y="11"/>
                    </a:lnTo>
                    <a:lnTo>
                      <a:pt x="2322" y="11"/>
                    </a:lnTo>
                    <a:lnTo>
                      <a:pt x="2323" y="12"/>
                    </a:lnTo>
                    <a:lnTo>
                      <a:pt x="2325" y="12"/>
                    </a:lnTo>
                    <a:lnTo>
                      <a:pt x="2326" y="12"/>
                    </a:lnTo>
                    <a:lnTo>
                      <a:pt x="2328" y="12"/>
                    </a:lnTo>
                    <a:lnTo>
                      <a:pt x="2330" y="12"/>
                    </a:lnTo>
                    <a:lnTo>
                      <a:pt x="2331" y="12"/>
                    </a:lnTo>
                    <a:lnTo>
                      <a:pt x="2332" y="12"/>
                    </a:lnTo>
                    <a:lnTo>
                      <a:pt x="2334" y="12"/>
                    </a:lnTo>
                    <a:lnTo>
                      <a:pt x="2336" y="12"/>
                    </a:lnTo>
                    <a:lnTo>
                      <a:pt x="2337" y="12"/>
                    </a:lnTo>
                    <a:lnTo>
                      <a:pt x="2338" y="12"/>
                    </a:lnTo>
                    <a:lnTo>
                      <a:pt x="2340" y="12"/>
                    </a:lnTo>
                    <a:lnTo>
                      <a:pt x="2342" y="12"/>
                    </a:lnTo>
                    <a:lnTo>
                      <a:pt x="2343" y="11"/>
                    </a:lnTo>
                    <a:lnTo>
                      <a:pt x="2345" y="11"/>
                    </a:lnTo>
                    <a:lnTo>
                      <a:pt x="2346" y="11"/>
                    </a:lnTo>
                    <a:lnTo>
                      <a:pt x="2348" y="11"/>
                    </a:lnTo>
                    <a:lnTo>
                      <a:pt x="2349" y="11"/>
                    </a:lnTo>
                    <a:lnTo>
                      <a:pt x="2351" y="11"/>
                    </a:lnTo>
                    <a:lnTo>
                      <a:pt x="2352" y="10"/>
                    </a:lnTo>
                    <a:lnTo>
                      <a:pt x="2354" y="10"/>
                    </a:lnTo>
                    <a:lnTo>
                      <a:pt x="2355" y="10"/>
                    </a:lnTo>
                    <a:lnTo>
                      <a:pt x="2357" y="10"/>
                    </a:lnTo>
                    <a:lnTo>
                      <a:pt x="2358" y="9"/>
                    </a:lnTo>
                    <a:lnTo>
                      <a:pt x="2360" y="9"/>
                    </a:lnTo>
                    <a:lnTo>
                      <a:pt x="2361" y="9"/>
                    </a:lnTo>
                    <a:lnTo>
                      <a:pt x="2363" y="9"/>
                    </a:lnTo>
                    <a:lnTo>
                      <a:pt x="2364" y="9"/>
                    </a:lnTo>
                    <a:lnTo>
                      <a:pt x="2366" y="8"/>
                    </a:lnTo>
                    <a:lnTo>
                      <a:pt x="2367" y="8"/>
                    </a:lnTo>
                    <a:lnTo>
                      <a:pt x="2369" y="8"/>
                    </a:lnTo>
                    <a:lnTo>
                      <a:pt x="2370" y="7"/>
                    </a:lnTo>
                    <a:lnTo>
                      <a:pt x="2372" y="7"/>
                    </a:lnTo>
                    <a:lnTo>
                      <a:pt x="2374" y="7"/>
                    </a:lnTo>
                    <a:lnTo>
                      <a:pt x="2375" y="7"/>
                    </a:lnTo>
                    <a:lnTo>
                      <a:pt x="2376" y="7"/>
                    </a:lnTo>
                    <a:lnTo>
                      <a:pt x="2378" y="7"/>
                    </a:lnTo>
                    <a:lnTo>
                      <a:pt x="2380" y="6"/>
                    </a:lnTo>
                    <a:lnTo>
                      <a:pt x="2381" y="6"/>
                    </a:lnTo>
                    <a:lnTo>
                      <a:pt x="2383" y="6"/>
                    </a:lnTo>
                    <a:lnTo>
                      <a:pt x="2384" y="6"/>
                    </a:lnTo>
                    <a:lnTo>
                      <a:pt x="2386" y="6"/>
                    </a:lnTo>
                    <a:lnTo>
                      <a:pt x="2387" y="6"/>
                    </a:lnTo>
                    <a:lnTo>
                      <a:pt x="2389" y="5"/>
                    </a:lnTo>
                    <a:lnTo>
                      <a:pt x="2390" y="5"/>
                    </a:lnTo>
                    <a:lnTo>
                      <a:pt x="2392" y="5"/>
                    </a:lnTo>
                    <a:lnTo>
                      <a:pt x="2393" y="5"/>
                    </a:lnTo>
                    <a:lnTo>
                      <a:pt x="2395" y="5"/>
                    </a:lnTo>
                    <a:lnTo>
                      <a:pt x="2396" y="5"/>
                    </a:lnTo>
                    <a:lnTo>
                      <a:pt x="2398" y="5"/>
                    </a:lnTo>
                    <a:lnTo>
                      <a:pt x="2399" y="4"/>
                    </a:lnTo>
                    <a:lnTo>
                      <a:pt x="2401" y="4"/>
                    </a:lnTo>
                    <a:lnTo>
                      <a:pt x="2403" y="4"/>
                    </a:lnTo>
                    <a:lnTo>
                      <a:pt x="2404" y="4"/>
                    </a:lnTo>
                    <a:lnTo>
                      <a:pt x="2405" y="4"/>
                    </a:lnTo>
                    <a:lnTo>
                      <a:pt x="2407" y="4"/>
                    </a:lnTo>
                    <a:lnTo>
                      <a:pt x="2409" y="4"/>
                    </a:lnTo>
                    <a:lnTo>
                      <a:pt x="2410" y="4"/>
                    </a:lnTo>
                    <a:lnTo>
                      <a:pt x="2412" y="5"/>
                    </a:lnTo>
                    <a:lnTo>
                      <a:pt x="2413" y="5"/>
                    </a:lnTo>
                    <a:lnTo>
                      <a:pt x="2415" y="5"/>
                    </a:lnTo>
                    <a:lnTo>
                      <a:pt x="2416" y="5"/>
                    </a:lnTo>
                    <a:lnTo>
                      <a:pt x="2418" y="6"/>
                    </a:lnTo>
                    <a:lnTo>
                      <a:pt x="2419" y="6"/>
                    </a:lnTo>
                    <a:lnTo>
                      <a:pt x="2421" y="6"/>
                    </a:lnTo>
                    <a:lnTo>
                      <a:pt x="2422" y="7"/>
                    </a:lnTo>
                    <a:lnTo>
                      <a:pt x="2424" y="7"/>
                    </a:lnTo>
                    <a:lnTo>
                      <a:pt x="2425" y="8"/>
                    </a:lnTo>
                    <a:lnTo>
                      <a:pt x="2427" y="9"/>
                    </a:lnTo>
                    <a:lnTo>
                      <a:pt x="2428" y="9"/>
                    </a:lnTo>
                    <a:lnTo>
                      <a:pt x="2430" y="10"/>
                    </a:lnTo>
                    <a:lnTo>
                      <a:pt x="2431" y="10"/>
                    </a:lnTo>
                    <a:lnTo>
                      <a:pt x="2433" y="11"/>
                    </a:lnTo>
                    <a:lnTo>
                      <a:pt x="2434" y="11"/>
                    </a:lnTo>
                    <a:lnTo>
                      <a:pt x="2436" y="12"/>
                    </a:lnTo>
                    <a:lnTo>
                      <a:pt x="2437" y="12"/>
                    </a:lnTo>
                    <a:lnTo>
                      <a:pt x="2439" y="13"/>
                    </a:lnTo>
                    <a:lnTo>
                      <a:pt x="2440" y="13"/>
                    </a:lnTo>
                    <a:lnTo>
                      <a:pt x="2442" y="14"/>
                    </a:lnTo>
                    <a:lnTo>
                      <a:pt x="2443" y="14"/>
                    </a:lnTo>
                    <a:lnTo>
                      <a:pt x="2445" y="15"/>
                    </a:lnTo>
                    <a:lnTo>
                      <a:pt x="2447" y="15"/>
                    </a:lnTo>
                    <a:lnTo>
                      <a:pt x="2448" y="15"/>
                    </a:lnTo>
                    <a:lnTo>
                      <a:pt x="2449" y="16"/>
                    </a:lnTo>
                    <a:lnTo>
                      <a:pt x="2451" y="16"/>
                    </a:lnTo>
                    <a:lnTo>
                      <a:pt x="2453" y="16"/>
                    </a:lnTo>
                    <a:lnTo>
                      <a:pt x="2454" y="16"/>
                    </a:lnTo>
                    <a:lnTo>
                      <a:pt x="2456" y="16"/>
                    </a:lnTo>
                    <a:lnTo>
                      <a:pt x="2457" y="17"/>
                    </a:lnTo>
                    <a:lnTo>
                      <a:pt x="2459" y="17"/>
                    </a:lnTo>
                    <a:lnTo>
                      <a:pt x="2460" y="17"/>
                    </a:lnTo>
                    <a:lnTo>
                      <a:pt x="2462" y="17"/>
                    </a:lnTo>
                    <a:lnTo>
                      <a:pt x="2463" y="17"/>
                    </a:lnTo>
                    <a:lnTo>
                      <a:pt x="2465" y="17"/>
                    </a:lnTo>
                    <a:lnTo>
                      <a:pt x="2466" y="17"/>
                    </a:lnTo>
                    <a:lnTo>
                      <a:pt x="2468" y="18"/>
                    </a:lnTo>
                    <a:lnTo>
                      <a:pt x="2469" y="18"/>
                    </a:lnTo>
                    <a:lnTo>
                      <a:pt x="2471" y="18"/>
                    </a:lnTo>
                    <a:lnTo>
                      <a:pt x="2472" y="18"/>
                    </a:lnTo>
                    <a:lnTo>
                      <a:pt x="2474" y="19"/>
                    </a:lnTo>
                    <a:lnTo>
                      <a:pt x="2476" y="19"/>
                    </a:lnTo>
                    <a:lnTo>
                      <a:pt x="2477" y="20"/>
                    </a:lnTo>
                    <a:lnTo>
                      <a:pt x="2478" y="21"/>
                    </a:lnTo>
                    <a:lnTo>
                      <a:pt x="2480" y="21"/>
                    </a:lnTo>
                    <a:lnTo>
                      <a:pt x="2482" y="22"/>
                    </a:lnTo>
                    <a:lnTo>
                      <a:pt x="2483" y="23"/>
                    </a:lnTo>
                    <a:lnTo>
                      <a:pt x="2485" y="23"/>
                    </a:lnTo>
                    <a:lnTo>
                      <a:pt x="2486" y="24"/>
                    </a:lnTo>
                    <a:lnTo>
                      <a:pt x="2488" y="25"/>
                    </a:lnTo>
                    <a:lnTo>
                      <a:pt x="2489" y="26"/>
                    </a:lnTo>
                    <a:lnTo>
                      <a:pt x="2491" y="27"/>
                    </a:lnTo>
                    <a:lnTo>
                      <a:pt x="2492" y="28"/>
                    </a:lnTo>
                    <a:lnTo>
                      <a:pt x="2494" y="29"/>
                    </a:lnTo>
                    <a:lnTo>
                      <a:pt x="2495" y="29"/>
                    </a:lnTo>
                    <a:lnTo>
                      <a:pt x="2497" y="30"/>
                    </a:lnTo>
                    <a:lnTo>
                      <a:pt x="2498" y="31"/>
                    </a:lnTo>
                    <a:lnTo>
                      <a:pt x="2500" y="32"/>
                    </a:lnTo>
                    <a:lnTo>
                      <a:pt x="2501" y="32"/>
                    </a:lnTo>
                    <a:lnTo>
                      <a:pt x="2503" y="33"/>
                    </a:lnTo>
                    <a:lnTo>
                      <a:pt x="2504" y="34"/>
                    </a:lnTo>
                    <a:lnTo>
                      <a:pt x="2506" y="35"/>
                    </a:lnTo>
                    <a:lnTo>
                      <a:pt x="2507" y="35"/>
                    </a:lnTo>
                    <a:lnTo>
                      <a:pt x="2509" y="35"/>
                    </a:lnTo>
                    <a:lnTo>
                      <a:pt x="2510" y="36"/>
                    </a:lnTo>
                    <a:lnTo>
                      <a:pt x="2512" y="36"/>
                    </a:lnTo>
                    <a:lnTo>
                      <a:pt x="2514" y="36"/>
                    </a:lnTo>
                    <a:lnTo>
                      <a:pt x="2515" y="36"/>
                    </a:lnTo>
                    <a:lnTo>
                      <a:pt x="2516" y="36"/>
                    </a:lnTo>
                    <a:lnTo>
                      <a:pt x="2518" y="36"/>
                    </a:lnTo>
                    <a:lnTo>
                      <a:pt x="2520" y="36"/>
                    </a:lnTo>
                    <a:lnTo>
                      <a:pt x="2521" y="36"/>
                    </a:lnTo>
                    <a:lnTo>
                      <a:pt x="2522" y="36"/>
                    </a:lnTo>
                    <a:lnTo>
                      <a:pt x="2524" y="36"/>
                    </a:lnTo>
                    <a:lnTo>
                      <a:pt x="2526" y="36"/>
                    </a:lnTo>
                    <a:lnTo>
                      <a:pt x="2527" y="36"/>
                    </a:lnTo>
                    <a:lnTo>
                      <a:pt x="2529" y="36"/>
                    </a:lnTo>
                    <a:lnTo>
                      <a:pt x="2530" y="35"/>
                    </a:lnTo>
                    <a:lnTo>
                      <a:pt x="2532" y="35"/>
                    </a:lnTo>
                    <a:lnTo>
                      <a:pt x="2533" y="35"/>
                    </a:lnTo>
                    <a:lnTo>
                      <a:pt x="2535" y="35"/>
                    </a:lnTo>
                    <a:lnTo>
                      <a:pt x="2536" y="35"/>
                    </a:lnTo>
                    <a:lnTo>
                      <a:pt x="2538" y="35"/>
                    </a:lnTo>
                    <a:lnTo>
                      <a:pt x="2539" y="35"/>
                    </a:lnTo>
                    <a:lnTo>
                      <a:pt x="2541" y="35"/>
                    </a:lnTo>
                    <a:lnTo>
                      <a:pt x="2542" y="35"/>
                    </a:lnTo>
                    <a:lnTo>
                      <a:pt x="2544" y="35"/>
                    </a:lnTo>
                    <a:lnTo>
                      <a:pt x="2545" y="35"/>
                    </a:lnTo>
                    <a:lnTo>
                      <a:pt x="2547" y="35"/>
                    </a:lnTo>
                    <a:lnTo>
                      <a:pt x="2549" y="35"/>
                    </a:lnTo>
                    <a:lnTo>
                      <a:pt x="2550" y="35"/>
                    </a:lnTo>
                    <a:lnTo>
                      <a:pt x="2551" y="35"/>
                    </a:lnTo>
                    <a:lnTo>
                      <a:pt x="2553" y="35"/>
                    </a:lnTo>
                    <a:lnTo>
                      <a:pt x="2555" y="35"/>
                    </a:lnTo>
                    <a:lnTo>
                      <a:pt x="2556" y="35"/>
                    </a:lnTo>
                    <a:lnTo>
                      <a:pt x="2558" y="35"/>
                    </a:lnTo>
                    <a:lnTo>
                      <a:pt x="2559" y="35"/>
                    </a:lnTo>
                    <a:lnTo>
                      <a:pt x="2561" y="35"/>
                    </a:lnTo>
                    <a:lnTo>
                      <a:pt x="2562" y="35"/>
                    </a:lnTo>
                    <a:lnTo>
                      <a:pt x="2564" y="35"/>
                    </a:lnTo>
                    <a:lnTo>
                      <a:pt x="2565" y="35"/>
                    </a:lnTo>
                    <a:lnTo>
                      <a:pt x="2567" y="35"/>
                    </a:lnTo>
                    <a:lnTo>
                      <a:pt x="2568" y="35"/>
                    </a:lnTo>
                    <a:lnTo>
                      <a:pt x="2570" y="34"/>
                    </a:lnTo>
                    <a:lnTo>
                      <a:pt x="2571" y="34"/>
                    </a:lnTo>
                    <a:lnTo>
                      <a:pt x="2573" y="34"/>
                    </a:lnTo>
                    <a:lnTo>
                      <a:pt x="2574" y="33"/>
                    </a:lnTo>
                    <a:lnTo>
                      <a:pt x="2576" y="33"/>
                    </a:lnTo>
                    <a:lnTo>
                      <a:pt x="2577" y="32"/>
                    </a:lnTo>
                    <a:lnTo>
                      <a:pt x="2579" y="32"/>
                    </a:lnTo>
                    <a:lnTo>
                      <a:pt x="2580" y="31"/>
                    </a:lnTo>
                    <a:lnTo>
                      <a:pt x="2582" y="31"/>
                    </a:lnTo>
                    <a:lnTo>
                      <a:pt x="2583" y="30"/>
                    </a:lnTo>
                    <a:lnTo>
                      <a:pt x="2585" y="30"/>
                    </a:lnTo>
                    <a:lnTo>
                      <a:pt x="2587" y="29"/>
                    </a:lnTo>
                    <a:lnTo>
                      <a:pt x="2588" y="29"/>
                    </a:lnTo>
                    <a:lnTo>
                      <a:pt x="2589" y="29"/>
                    </a:lnTo>
                    <a:lnTo>
                      <a:pt x="2591" y="28"/>
                    </a:lnTo>
                    <a:lnTo>
                      <a:pt x="2593" y="28"/>
                    </a:lnTo>
                    <a:lnTo>
                      <a:pt x="2594" y="28"/>
                    </a:lnTo>
                    <a:lnTo>
                      <a:pt x="2595" y="28"/>
                    </a:lnTo>
                    <a:lnTo>
                      <a:pt x="2597" y="28"/>
                    </a:lnTo>
                    <a:lnTo>
                      <a:pt x="2599" y="28"/>
                    </a:lnTo>
                    <a:lnTo>
                      <a:pt x="2600" y="28"/>
                    </a:lnTo>
                    <a:lnTo>
                      <a:pt x="2602" y="28"/>
                    </a:lnTo>
                    <a:lnTo>
                      <a:pt x="2603" y="28"/>
                    </a:lnTo>
                    <a:lnTo>
                      <a:pt x="2605" y="28"/>
                    </a:lnTo>
                    <a:lnTo>
                      <a:pt x="2606" y="29"/>
                    </a:lnTo>
                    <a:lnTo>
                      <a:pt x="2608" y="29"/>
                    </a:lnTo>
                    <a:lnTo>
                      <a:pt x="2609" y="29"/>
                    </a:lnTo>
                    <a:lnTo>
                      <a:pt x="2611" y="30"/>
                    </a:lnTo>
                    <a:lnTo>
                      <a:pt x="2612" y="30"/>
                    </a:lnTo>
                    <a:lnTo>
                      <a:pt x="2614" y="30"/>
                    </a:lnTo>
                    <a:lnTo>
                      <a:pt x="2616" y="31"/>
                    </a:lnTo>
                    <a:lnTo>
                      <a:pt x="2617" y="31"/>
                    </a:lnTo>
                    <a:lnTo>
                      <a:pt x="2618" y="32"/>
                    </a:lnTo>
                    <a:lnTo>
                      <a:pt x="2620" y="32"/>
                    </a:lnTo>
                    <a:lnTo>
                      <a:pt x="2622" y="32"/>
                    </a:lnTo>
                    <a:lnTo>
                      <a:pt x="2623" y="32"/>
                    </a:lnTo>
                    <a:lnTo>
                      <a:pt x="2624" y="33"/>
                    </a:lnTo>
                    <a:lnTo>
                      <a:pt x="2626" y="33"/>
                    </a:lnTo>
                    <a:lnTo>
                      <a:pt x="2628" y="33"/>
                    </a:lnTo>
                    <a:lnTo>
                      <a:pt x="2629" y="33"/>
                    </a:lnTo>
                    <a:lnTo>
                      <a:pt x="2631" y="33"/>
                    </a:lnTo>
                    <a:lnTo>
                      <a:pt x="2632" y="33"/>
                    </a:lnTo>
                    <a:lnTo>
                      <a:pt x="2634" y="33"/>
                    </a:lnTo>
                    <a:lnTo>
                      <a:pt x="2635" y="33"/>
                    </a:lnTo>
                    <a:lnTo>
                      <a:pt x="2637" y="33"/>
                    </a:lnTo>
                    <a:lnTo>
                      <a:pt x="2638" y="32"/>
                    </a:lnTo>
                    <a:lnTo>
                      <a:pt x="2640" y="32"/>
                    </a:lnTo>
                    <a:lnTo>
                      <a:pt x="2641" y="32"/>
                    </a:lnTo>
                    <a:lnTo>
                      <a:pt x="2643" y="32"/>
                    </a:lnTo>
                    <a:lnTo>
                      <a:pt x="2644" y="32"/>
                    </a:lnTo>
                    <a:lnTo>
                      <a:pt x="2646" y="31"/>
                    </a:lnTo>
                    <a:lnTo>
                      <a:pt x="2647" y="31"/>
                    </a:lnTo>
                    <a:lnTo>
                      <a:pt x="2649" y="31"/>
                    </a:lnTo>
                    <a:lnTo>
                      <a:pt x="2650" y="31"/>
                    </a:lnTo>
                    <a:lnTo>
                      <a:pt x="2652" y="31"/>
                    </a:lnTo>
                    <a:lnTo>
                      <a:pt x="2653" y="31"/>
                    </a:lnTo>
                    <a:lnTo>
                      <a:pt x="2655" y="31"/>
                    </a:lnTo>
                    <a:lnTo>
                      <a:pt x="2656" y="31"/>
                    </a:lnTo>
                    <a:lnTo>
                      <a:pt x="2658" y="31"/>
                    </a:lnTo>
                    <a:lnTo>
                      <a:pt x="2660" y="31"/>
                    </a:lnTo>
                    <a:lnTo>
                      <a:pt x="2661" y="31"/>
                    </a:lnTo>
                    <a:lnTo>
                      <a:pt x="2662" y="31"/>
                    </a:lnTo>
                    <a:lnTo>
                      <a:pt x="2664" y="32"/>
                    </a:lnTo>
                    <a:lnTo>
                      <a:pt x="2666" y="32"/>
                    </a:lnTo>
                    <a:lnTo>
                      <a:pt x="2667" y="32"/>
                    </a:lnTo>
                    <a:lnTo>
                      <a:pt x="2669" y="33"/>
                    </a:lnTo>
                    <a:lnTo>
                      <a:pt x="2670" y="33"/>
                    </a:lnTo>
                    <a:lnTo>
                      <a:pt x="2672" y="34"/>
                    </a:lnTo>
                    <a:lnTo>
                      <a:pt x="2673" y="34"/>
                    </a:lnTo>
                    <a:lnTo>
                      <a:pt x="2675" y="34"/>
                    </a:lnTo>
                    <a:lnTo>
                      <a:pt x="2676" y="35"/>
                    </a:lnTo>
                    <a:lnTo>
                      <a:pt x="2678" y="35"/>
                    </a:lnTo>
                    <a:lnTo>
                      <a:pt x="2679" y="35"/>
                    </a:lnTo>
                    <a:lnTo>
                      <a:pt x="2681" y="36"/>
                    </a:lnTo>
                    <a:lnTo>
                      <a:pt x="2682" y="36"/>
                    </a:lnTo>
                    <a:lnTo>
                      <a:pt x="2684" y="36"/>
                    </a:lnTo>
                    <a:lnTo>
                      <a:pt x="2685" y="36"/>
                    </a:lnTo>
                    <a:lnTo>
                      <a:pt x="2687" y="36"/>
                    </a:lnTo>
                    <a:lnTo>
                      <a:pt x="2689" y="36"/>
                    </a:lnTo>
                    <a:lnTo>
                      <a:pt x="2690" y="36"/>
                    </a:lnTo>
                    <a:lnTo>
                      <a:pt x="2691" y="36"/>
                    </a:lnTo>
                    <a:lnTo>
                      <a:pt x="2693" y="35"/>
                    </a:lnTo>
                    <a:lnTo>
                      <a:pt x="2695" y="35"/>
                    </a:lnTo>
                    <a:lnTo>
                      <a:pt x="2696" y="35"/>
                    </a:lnTo>
                    <a:lnTo>
                      <a:pt x="2697" y="34"/>
                    </a:lnTo>
                    <a:lnTo>
                      <a:pt x="2699" y="34"/>
                    </a:lnTo>
                    <a:lnTo>
                      <a:pt x="2701" y="33"/>
                    </a:lnTo>
                    <a:lnTo>
                      <a:pt x="2702" y="32"/>
                    </a:lnTo>
                    <a:lnTo>
                      <a:pt x="2704" y="32"/>
                    </a:lnTo>
                    <a:lnTo>
                      <a:pt x="2705" y="31"/>
                    </a:lnTo>
                    <a:lnTo>
                      <a:pt x="2707" y="31"/>
                    </a:lnTo>
                    <a:lnTo>
                      <a:pt x="2708" y="30"/>
                    </a:lnTo>
                    <a:lnTo>
                      <a:pt x="2710" y="29"/>
                    </a:lnTo>
                    <a:lnTo>
                      <a:pt x="2711" y="29"/>
                    </a:lnTo>
                    <a:lnTo>
                      <a:pt x="2713" y="28"/>
                    </a:lnTo>
                    <a:lnTo>
                      <a:pt x="2714" y="28"/>
                    </a:lnTo>
                    <a:lnTo>
                      <a:pt x="2716" y="27"/>
                    </a:lnTo>
                    <a:lnTo>
                      <a:pt x="2717" y="27"/>
                    </a:lnTo>
                    <a:lnTo>
                      <a:pt x="2719" y="26"/>
                    </a:lnTo>
                    <a:lnTo>
                      <a:pt x="2720" y="26"/>
                    </a:lnTo>
                    <a:lnTo>
                      <a:pt x="2722" y="25"/>
                    </a:lnTo>
                    <a:lnTo>
                      <a:pt x="2723" y="25"/>
                    </a:lnTo>
                    <a:lnTo>
                      <a:pt x="2725" y="25"/>
                    </a:lnTo>
                    <a:lnTo>
                      <a:pt x="2726" y="25"/>
                    </a:lnTo>
                    <a:lnTo>
                      <a:pt x="2728" y="25"/>
                    </a:lnTo>
                    <a:lnTo>
                      <a:pt x="2729" y="25"/>
                    </a:lnTo>
                    <a:lnTo>
                      <a:pt x="2731" y="25"/>
                    </a:lnTo>
                    <a:lnTo>
                      <a:pt x="2733" y="25"/>
                    </a:lnTo>
                    <a:lnTo>
                      <a:pt x="2734" y="25"/>
                    </a:lnTo>
                    <a:lnTo>
                      <a:pt x="2735" y="25"/>
                    </a:lnTo>
                    <a:lnTo>
                      <a:pt x="2737" y="25"/>
                    </a:lnTo>
                    <a:lnTo>
                      <a:pt x="2739" y="26"/>
                    </a:lnTo>
                    <a:lnTo>
                      <a:pt x="2740" y="26"/>
                    </a:lnTo>
                    <a:lnTo>
                      <a:pt x="2742" y="27"/>
                    </a:lnTo>
                    <a:lnTo>
                      <a:pt x="2743" y="27"/>
                    </a:lnTo>
                    <a:lnTo>
                      <a:pt x="2745" y="27"/>
                    </a:lnTo>
                    <a:lnTo>
                      <a:pt x="2746" y="27"/>
                    </a:lnTo>
                    <a:lnTo>
                      <a:pt x="2748" y="28"/>
                    </a:lnTo>
                    <a:lnTo>
                      <a:pt x="2749" y="28"/>
                    </a:lnTo>
                    <a:lnTo>
                      <a:pt x="2751" y="28"/>
                    </a:lnTo>
                    <a:lnTo>
                      <a:pt x="2752" y="29"/>
                    </a:lnTo>
                    <a:lnTo>
                      <a:pt x="2754" y="29"/>
                    </a:lnTo>
                    <a:lnTo>
                      <a:pt x="2755" y="29"/>
                    </a:lnTo>
                    <a:lnTo>
                      <a:pt x="2757" y="29"/>
                    </a:lnTo>
                    <a:lnTo>
                      <a:pt x="2758" y="30"/>
                    </a:lnTo>
                    <a:lnTo>
                      <a:pt x="2760" y="30"/>
                    </a:lnTo>
                    <a:lnTo>
                      <a:pt x="2762" y="30"/>
                    </a:lnTo>
                    <a:lnTo>
                      <a:pt x="2763" y="30"/>
                    </a:lnTo>
                    <a:lnTo>
                      <a:pt x="2764" y="30"/>
                    </a:lnTo>
                    <a:lnTo>
                      <a:pt x="2766" y="30"/>
                    </a:lnTo>
                    <a:lnTo>
                      <a:pt x="2768" y="30"/>
                    </a:lnTo>
                    <a:lnTo>
                      <a:pt x="2769" y="30"/>
                    </a:lnTo>
                    <a:lnTo>
                      <a:pt x="2771" y="30"/>
                    </a:lnTo>
                    <a:lnTo>
                      <a:pt x="2772" y="30"/>
                    </a:lnTo>
                    <a:lnTo>
                      <a:pt x="2774" y="30"/>
                    </a:lnTo>
                    <a:lnTo>
                      <a:pt x="2775" y="30"/>
                    </a:lnTo>
                    <a:lnTo>
                      <a:pt x="2777" y="30"/>
                    </a:lnTo>
                    <a:lnTo>
                      <a:pt x="2778" y="30"/>
                    </a:lnTo>
                    <a:lnTo>
                      <a:pt x="2780" y="30"/>
                    </a:lnTo>
                    <a:lnTo>
                      <a:pt x="2781" y="30"/>
                    </a:lnTo>
                    <a:lnTo>
                      <a:pt x="2783" y="30"/>
                    </a:lnTo>
                    <a:lnTo>
                      <a:pt x="2784" y="30"/>
                    </a:lnTo>
                    <a:lnTo>
                      <a:pt x="2786" y="30"/>
                    </a:lnTo>
                    <a:lnTo>
                      <a:pt x="2787" y="30"/>
                    </a:lnTo>
                    <a:lnTo>
                      <a:pt x="2789" y="30"/>
                    </a:lnTo>
                    <a:lnTo>
                      <a:pt x="2790" y="30"/>
                    </a:lnTo>
                    <a:lnTo>
                      <a:pt x="2792" y="30"/>
                    </a:lnTo>
                    <a:lnTo>
                      <a:pt x="2793" y="30"/>
                    </a:lnTo>
                    <a:lnTo>
                      <a:pt x="2795" y="30"/>
                    </a:lnTo>
                    <a:lnTo>
                      <a:pt x="2796" y="30"/>
                    </a:lnTo>
                    <a:lnTo>
                      <a:pt x="2798" y="30"/>
                    </a:lnTo>
                    <a:lnTo>
                      <a:pt x="2799" y="29"/>
                    </a:lnTo>
                    <a:lnTo>
                      <a:pt x="2801" y="29"/>
                    </a:lnTo>
                    <a:lnTo>
                      <a:pt x="2802" y="29"/>
                    </a:lnTo>
                    <a:lnTo>
                      <a:pt x="2804" y="29"/>
                    </a:lnTo>
                    <a:lnTo>
                      <a:pt x="2806" y="29"/>
                    </a:lnTo>
                    <a:lnTo>
                      <a:pt x="2807" y="29"/>
                    </a:lnTo>
                    <a:lnTo>
                      <a:pt x="2808" y="28"/>
                    </a:lnTo>
                    <a:lnTo>
                      <a:pt x="2810" y="28"/>
                    </a:lnTo>
                    <a:lnTo>
                      <a:pt x="2812" y="28"/>
                    </a:lnTo>
                    <a:lnTo>
                      <a:pt x="2813" y="27"/>
                    </a:lnTo>
                    <a:lnTo>
                      <a:pt x="2815" y="27"/>
                    </a:lnTo>
                    <a:lnTo>
                      <a:pt x="2816" y="26"/>
                    </a:lnTo>
                    <a:lnTo>
                      <a:pt x="2818" y="25"/>
                    </a:lnTo>
                    <a:lnTo>
                      <a:pt x="2819" y="25"/>
                    </a:lnTo>
                    <a:lnTo>
                      <a:pt x="2821" y="24"/>
                    </a:lnTo>
                    <a:lnTo>
                      <a:pt x="2822" y="24"/>
                    </a:lnTo>
                    <a:lnTo>
                      <a:pt x="2824" y="23"/>
                    </a:lnTo>
                    <a:lnTo>
                      <a:pt x="2825" y="23"/>
                    </a:lnTo>
                    <a:lnTo>
                      <a:pt x="2827" y="22"/>
                    </a:lnTo>
                    <a:lnTo>
                      <a:pt x="2828" y="22"/>
                    </a:lnTo>
                    <a:lnTo>
                      <a:pt x="2830" y="21"/>
                    </a:lnTo>
                    <a:lnTo>
                      <a:pt x="2831" y="20"/>
                    </a:lnTo>
                    <a:lnTo>
                      <a:pt x="2833" y="19"/>
                    </a:lnTo>
                    <a:lnTo>
                      <a:pt x="2835" y="19"/>
                    </a:lnTo>
                    <a:lnTo>
                      <a:pt x="2836" y="18"/>
                    </a:lnTo>
                    <a:lnTo>
                      <a:pt x="2837" y="18"/>
                    </a:lnTo>
                    <a:lnTo>
                      <a:pt x="2839" y="17"/>
                    </a:lnTo>
                    <a:lnTo>
                      <a:pt x="2841" y="17"/>
                    </a:lnTo>
                    <a:lnTo>
                      <a:pt x="2842" y="17"/>
                    </a:lnTo>
                    <a:lnTo>
                      <a:pt x="2844" y="16"/>
                    </a:lnTo>
                    <a:lnTo>
                      <a:pt x="2845" y="16"/>
                    </a:lnTo>
                    <a:lnTo>
                      <a:pt x="2847" y="16"/>
                    </a:lnTo>
                    <a:lnTo>
                      <a:pt x="2848" y="15"/>
                    </a:lnTo>
                    <a:lnTo>
                      <a:pt x="2850" y="15"/>
                    </a:lnTo>
                    <a:lnTo>
                      <a:pt x="2851" y="15"/>
                    </a:lnTo>
                    <a:lnTo>
                      <a:pt x="2853" y="15"/>
                    </a:lnTo>
                    <a:lnTo>
                      <a:pt x="2854" y="15"/>
                    </a:lnTo>
                    <a:lnTo>
                      <a:pt x="2856" y="15"/>
                    </a:lnTo>
                    <a:lnTo>
                      <a:pt x="2857" y="16"/>
                    </a:lnTo>
                    <a:lnTo>
                      <a:pt x="2859" y="16"/>
                    </a:lnTo>
                    <a:lnTo>
                      <a:pt x="2860" y="16"/>
                    </a:lnTo>
                    <a:lnTo>
                      <a:pt x="2862" y="16"/>
                    </a:lnTo>
                    <a:lnTo>
                      <a:pt x="2863" y="17"/>
                    </a:lnTo>
                    <a:lnTo>
                      <a:pt x="2865" y="17"/>
                    </a:lnTo>
                    <a:lnTo>
                      <a:pt x="2866" y="18"/>
                    </a:lnTo>
                    <a:lnTo>
                      <a:pt x="2868" y="18"/>
                    </a:lnTo>
                    <a:lnTo>
                      <a:pt x="2869" y="18"/>
                    </a:lnTo>
                    <a:lnTo>
                      <a:pt x="2871" y="19"/>
                    </a:lnTo>
                    <a:lnTo>
                      <a:pt x="2873" y="20"/>
                    </a:lnTo>
                    <a:lnTo>
                      <a:pt x="2874" y="20"/>
                    </a:lnTo>
                    <a:lnTo>
                      <a:pt x="2875" y="21"/>
                    </a:lnTo>
                    <a:lnTo>
                      <a:pt x="2877" y="22"/>
                    </a:lnTo>
                    <a:lnTo>
                      <a:pt x="2879" y="22"/>
                    </a:lnTo>
                    <a:lnTo>
                      <a:pt x="2880" y="23"/>
                    </a:lnTo>
                    <a:lnTo>
                      <a:pt x="2881" y="23"/>
                    </a:lnTo>
                    <a:lnTo>
                      <a:pt x="2883" y="24"/>
                    </a:lnTo>
                    <a:lnTo>
                      <a:pt x="2885" y="24"/>
                    </a:lnTo>
                    <a:lnTo>
                      <a:pt x="2886" y="25"/>
                    </a:lnTo>
                    <a:lnTo>
                      <a:pt x="2888" y="25"/>
                    </a:lnTo>
                    <a:lnTo>
                      <a:pt x="2889" y="26"/>
                    </a:lnTo>
                    <a:lnTo>
                      <a:pt x="2891" y="26"/>
                    </a:lnTo>
                    <a:lnTo>
                      <a:pt x="2892" y="27"/>
                    </a:lnTo>
                    <a:lnTo>
                      <a:pt x="2894" y="27"/>
                    </a:lnTo>
                    <a:lnTo>
                      <a:pt x="2895" y="28"/>
                    </a:lnTo>
                    <a:lnTo>
                      <a:pt x="2897" y="28"/>
                    </a:lnTo>
                    <a:lnTo>
                      <a:pt x="2898" y="28"/>
                    </a:lnTo>
                    <a:lnTo>
                      <a:pt x="2900" y="28"/>
                    </a:lnTo>
                    <a:lnTo>
                      <a:pt x="2902" y="29"/>
                    </a:lnTo>
                    <a:lnTo>
                      <a:pt x="2903" y="29"/>
                    </a:lnTo>
                    <a:lnTo>
                      <a:pt x="2904" y="29"/>
                    </a:lnTo>
                    <a:lnTo>
                      <a:pt x="2906" y="29"/>
                    </a:lnTo>
                    <a:lnTo>
                      <a:pt x="2908" y="29"/>
                    </a:lnTo>
                    <a:lnTo>
                      <a:pt x="2909" y="29"/>
                    </a:lnTo>
                    <a:lnTo>
                      <a:pt x="2910" y="30"/>
                    </a:lnTo>
                    <a:lnTo>
                      <a:pt x="2912" y="30"/>
                    </a:lnTo>
                    <a:lnTo>
                      <a:pt x="2914" y="30"/>
                    </a:lnTo>
                    <a:lnTo>
                      <a:pt x="2915" y="30"/>
                    </a:lnTo>
                    <a:lnTo>
                      <a:pt x="2917" y="30"/>
                    </a:lnTo>
                    <a:lnTo>
                      <a:pt x="2918" y="30"/>
                    </a:lnTo>
                    <a:lnTo>
                      <a:pt x="2920" y="30"/>
                    </a:lnTo>
                    <a:lnTo>
                      <a:pt x="2921" y="30"/>
                    </a:lnTo>
                    <a:lnTo>
                      <a:pt x="2923" y="31"/>
                    </a:lnTo>
                    <a:lnTo>
                      <a:pt x="2924" y="31"/>
                    </a:lnTo>
                    <a:lnTo>
                      <a:pt x="2926" y="31"/>
                    </a:lnTo>
                    <a:lnTo>
                      <a:pt x="2927" y="31"/>
                    </a:lnTo>
                    <a:lnTo>
                      <a:pt x="2929" y="32"/>
                    </a:lnTo>
                    <a:lnTo>
                      <a:pt x="2930" y="32"/>
                    </a:lnTo>
                    <a:lnTo>
                      <a:pt x="2932" y="32"/>
                    </a:lnTo>
                    <a:lnTo>
                      <a:pt x="2933" y="33"/>
                    </a:lnTo>
                    <a:lnTo>
                      <a:pt x="2935" y="33"/>
                    </a:lnTo>
                    <a:lnTo>
                      <a:pt x="2936" y="34"/>
                    </a:lnTo>
                    <a:lnTo>
                      <a:pt x="2938" y="34"/>
                    </a:lnTo>
                    <a:lnTo>
                      <a:pt x="2939" y="35"/>
                    </a:lnTo>
                    <a:lnTo>
                      <a:pt x="2941" y="35"/>
                    </a:lnTo>
                    <a:lnTo>
                      <a:pt x="2942" y="36"/>
                    </a:lnTo>
                    <a:lnTo>
                      <a:pt x="2944" y="36"/>
                    </a:lnTo>
                    <a:lnTo>
                      <a:pt x="2946" y="37"/>
                    </a:lnTo>
                    <a:lnTo>
                      <a:pt x="2947" y="37"/>
                    </a:lnTo>
                    <a:lnTo>
                      <a:pt x="2948" y="38"/>
                    </a:lnTo>
                    <a:lnTo>
                      <a:pt x="2950" y="38"/>
                    </a:lnTo>
                    <a:lnTo>
                      <a:pt x="2952" y="38"/>
                    </a:lnTo>
                    <a:lnTo>
                      <a:pt x="2953" y="39"/>
                    </a:lnTo>
                    <a:lnTo>
                      <a:pt x="2954" y="39"/>
                    </a:lnTo>
                    <a:lnTo>
                      <a:pt x="2956" y="40"/>
                    </a:lnTo>
                    <a:lnTo>
                      <a:pt x="2958" y="40"/>
                    </a:lnTo>
                    <a:lnTo>
                      <a:pt x="2959" y="40"/>
                    </a:lnTo>
                    <a:lnTo>
                      <a:pt x="2961" y="40"/>
                    </a:lnTo>
                    <a:lnTo>
                      <a:pt x="2962" y="40"/>
                    </a:lnTo>
                    <a:lnTo>
                      <a:pt x="2964" y="40"/>
                    </a:lnTo>
                    <a:lnTo>
                      <a:pt x="2965" y="40"/>
                    </a:lnTo>
                    <a:lnTo>
                      <a:pt x="2967" y="40"/>
                    </a:lnTo>
                    <a:lnTo>
                      <a:pt x="2968" y="40"/>
                    </a:lnTo>
                    <a:lnTo>
                      <a:pt x="2970" y="40"/>
                    </a:lnTo>
                    <a:lnTo>
                      <a:pt x="2971" y="40"/>
                    </a:lnTo>
                    <a:lnTo>
                      <a:pt x="2973" y="39"/>
                    </a:lnTo>
                    <a:lnTo>
                      <a:pt x="2975" y="39"/>
                    </a:lnTo>
                    <a:lnTo>
                      <a:pt x="2976" y="38"/>
                    </a:lnTo>
                    <a:lnTo>
                      <a:pt x="2977" y="38"/>
                    </a:lnTo>
                    <a:lnTo>
                      <a:pt x="2979" y="37"/>
                    </a:lnTo>
                    <a:lnTo>
                      <a:pt x="2981" y="37"/>
                    </a:lnTo>
                    <a:lnTo>
                      <a:pt x="2982" y="36"/>
                    </a:lnTo>
                    <a:lnTo>
                      <a:pt x="2983" y="36"/>
                    </a:lnTo>
                    <a:lnTo>
                      <a:pt x="2985" y="35"/>
                    </a:lnTo>
                    <a:lnTo>
                      <a:pt x="2987" y="35"/>
                    </a:lnTo>
                    <a:lnTo>
                      <a:pt x="2988" y="34"/>
                    </a:lnTo>
                    <a:lnTo>
                      <a:pt x="2990" y="34"/>
                    </a:lnTo>
                    <a:lnTo>
                      <a:pt x="2991" y="33"/>
                    </a:lnTo>
                    <a:lnTo>
                      <a:pt x="2993" y="33"/>
                    </a:lnTo>
                    <a:lnTo>
                      <a:pt x="2994" y="32"/>
                    </a:lnTo>
                    <a:lnTo>
                      <a:pt x="2996" y="32"/>
                    </a:lnTo>
                    <a:lnTo>
                      <a:pt x="2997" y="32"/>
                    </a:lnTo>
                    <a:lnTo>
                      <a:pt x="2999" y="32"/>
                    </a:lnTo>
                    <a:lnTo>
                      <a:pt x="3000" y="31"/>
                    </a:lnTo>
                    <a:lnTo>
                      <a:pt x="3002" y="31"/>
                    </a:lnTo>
                    <a:lnTo>
                      <a:pt x="3003" y="31"/>
                    </a:lnTo>
                    <a:lnTo>
                      <a:pt x="3005" y="31"/>
                    </a:lnTo>
                    <a:lnTo>
                      <a:pt x="3006" y="31"/>
                    </a:lnTo>
                    <a:lnTo>
                      <a:pt x="3008" y="31"/>
                    </a:lnTo>
                    <a:lnTo>
                      <a:pt x="3009" y="32"/>
                    </a:lnTo>
                    <a:lnTo>
                      <a:pt x="3011" y="32"/>
                    </a:lnTo>
                    <a:lnTo>
                      <a:pt x="3012" y="32"/>
                    </a:lnTo>
                    <a:lnTo>
                      <a:pt x="3014" y="32"/>
                    </a:lnTo>
                    <a:lnTo>
                      <a:pt x="3015" y="32"/>
                    </a:lnTo>
                    <a:lnTo>
                      <a:pt x="3017" y="33"/>
                    </a:lnTo>
                    <a:lnTo>
                      <a:pt x="3019" y="33"/>
                    </a:lnTo>
                    <a:lnTo>
                      <a:pt x="3020" y="34"/>
                    </a:lnTo>
                    <a:lnTo>
                      <a:pt x="3021" y="34"/>
                    </a:lnTo>
                    <a:lnTo>
                      <a:pt x="3023" y="34"/>
                    </a:lnTo>
                    <a:lnTo>
                      <a:pt x="3025" y="34"/>
                    </a:lnTo>
                    <a:lnTo>
                      <a:pt x="3026" y="34"/>
                    </a:lnTo>
                    <a:lnTo>
                      <a:pt x="3028" y="34"/>
                    </a:lnTo>
                    <a:lnTo>
                      <a:pt x="3029" y="34"/>
                    </a:lnTo>
                    <a:lnTo>
                      <a:pt x="3031" y="34"/>
                    </a:lnTo>
                    <a:lnTo>
                      <a:pt x="3032" y="34"/>
                    </a:lnTo>
                    <a:lnTo>
                      <a:pt x="3034" y="34"/>
                    </a:lnTo>
                    <a:lnTo>
                      <a:pt x="3035" y="34"/>
                    </a:lnTo>
                    <a:lnTo>
                      <a:pt x="3037" y="34"/>
                    </a:lnTo>
                    <a:lnTo>
                      <a:pt x="3038" y="34"/>
                    </a:lnTo>
                    <a:lnTo>
                      <a:pt x="3040" y="33"/>
                    </a:lnTo>
                    <a:lnTo>
                      <a:pt x="3041" y="33"/>
                    </a:lnTo>
                    <a:lnTo>
                      <a:pt x="3043" y="32"/>
                    </a:lnTo>
                    <a:lnTo>
                      <a:pt x="3044" y="32"/>
                    </a:lnTo>
                    <a:lnTo>
                      <a:pt x="3046" y="31"/>
                    </a:lnTo>
                    <a:lnTo>
                      <a:pt x="3048" y="31"/>
                    </a:lnTo>
                    <a:lnTo>
                      <a:pt x="3049" y="30"/>
                    </a:lnTo>
                    <a:lnTo>
                      <a:pt x="3050" y="29"/>
                    </a:lnTo>
                    <a:lnTo>
                      <a:pt x="3052" y="29"/>
                    </a:lnTo>
                    <a:lnTo>
                      <a:pt x="3054" y="28"/>
                    </a:lnTo>
                    <a:lnTo>
                      <a:pt x="3055" y="28"/>
                    </a:lnTo>
                    <a:lnTo>
                      <a:pt x="3056" y="27"/>
                    </a:lnTo>
                    <a:lnTo>
                      <a:pt x="3058" y="27"/>
                    </a:lnTo>
                    <a:lnTo>
                      <a:pt x="3060" y="26"/>
                    </a:lnTo>
                    <a:lnTo>
                      <a:pt x="3061" y="25"/>
                    </a:lnTo>
                    <a:lnTo>
                      <a:pt x="3063" y="25"/>
                    </a:lnTo>
                    <a:lnTo>
                      <a:pt x="3064" y="25"/>
                    </a:lnTo>
                    <a:lnTo>
                      <a:pt x="3066" y="24"/>
                    </a:lnTo>
                    <a:lnTo>
                      <a:pt x="3067" y="24"/>
                    </a:lnTo>
                    <a:lnTo>
                      <a:pt x="3069" y="24"/>
                    </a:lnTo>
                    <a:lnTo>
                      <a:pt x="3070" y="24"/>
                    </a:lnTo>
                    <a:lnTo>
                      <a:pt x="3072" y="24"/>
                    </a:lnTo>
                    <a:lnTo>
                      <a:pt x="3073" y="24"/>
                    </a:lnTo>
                    <a:lnTo>
                      <a:pt x="3075" y="24"/>
                    </a:lnTo>
                    <a:lnTo>
                      <a:pt x="3076" y="24"/>
                    </a:lnTo>
                    <a:lnTo>
                      <a:pt x="3078" y="24"/>
                    </a:lnTo>
                    <a:lnTo>
                      <a:pt x="3079" y="24"/>
                    </a:lnTo>
                    <a:lnTo>
                      <a:pt x="3081" y="24"/>
                    </a:lnTo>
                    <a:lnTo>
                      <a:pt x="3082" y="24"/>
                    </a:lnTo>
                    <a:lnTo>
                      <a:pt x="3084" y="24"/>
                    </a:lnTo>
                    <a:lnTo>
                      <a:pt x="3085" y="24"/>
                    </a:lnTo>
                    <a:lnTo>
                      <a:pt x="3087" y="25"/>
                    </a:lnTo>
                    <a:lnTo>
                      <a:pt x="3088" y="25"/>
                    </a:lnTo>
                    <a:lnTo>
                      <a:pt x="3090" y="25"/>
                    </a:lnTo>
                    <a:lnTo>
                      <a:pt x="3092" y="25"/>
                    </a:lnTo>
                    <a:lnTo>
                      <a:pt x="3093" y="25"/>
                    </a:lnTo>
                    <a:lnTo>
                      <a:pt x="3094" y="25"/>
                    </a:lnTo>
                    <a:lnTo>
                      <a:pt x="3096" y="25"/>
                    </a:lnTo>
                    <a:lnTo>
                      <a:pt x="3098" y="25"/>
                    </a:lnTo>
                    <a:lnTo>
                      <a:pt x="3099" y="26"/>
                    </a:lnTo>
                    <a:lnTo>
                      <a:pt x="3101" y="26"/>
                    </a:lnTo>
                    <a:lnTo>
                      <a:pt x="3102" y="26"/>
                    </a:lnTo>
                    <a:lnTo>
                      <a:pt x="3104" y="26"/>
                    </a:lnTo>
                    <a:lnTo>
                      <a:pt x="3105" y="26"/>
                    </a:lnTo>
                    <a:lnTo>
                      <a:pt x="3107" y="26"/>
                    </a:lnTo>
                    <a:lnTo>
                      <a:pt x="3108" y="26"/>
                    </a:lnTo>
                    <a:lnTo>
                      <a:pt x="3110" y="26"/>
                    </a:lnTo>
                    <a:lnTo>
                      <a:pt x="3111" y="26"/>
                    </a:lnTo>
                    <a:lnTo>
                      <a:pt x="3113" y="26"/>
                    </a:lnTo>
                    <a:lnTo>
                      <a:pt x="3114" y="25"/>
                    </a:lnTo>
                    <a:lnTo>
                      <a:pt x="3116" y="25"/>
                    </a:lnTo>
                    <a:lnTo>
                      <a:pt x="3117" y="25"/>
                    </a:lnTo>
                    <a:lnTo>
                      <a:pt x="3119" y="25"/>
                    </a:lnTo>
                    <a:lnTo>
                      <a:pt x="3121" y="25"/>
                    </a:lnTo>
                    <a:lnTo>
                      <a:pt x="3122" y="25"/>
                    </a:lnTo>
                    <a:lnTo>
                      <a:pt x="3123" y="25"/>
                    </a:lnTo>
                    <a:lnTo>
                      <a:pt x="3125" y="25"/>
                    </a:lnTo>
                    <a:lnTo>
                      <a:pt x="3127" y="25"/>
                    </a:lnTo>
                    <a:lnTo>
                      <a:pt x="3128" y="25"/>
                    </a:lnTo>
                    <a:lnTo>
                      <a:pt x="3130" y="25"/>
                    </a:lnTo>
                    <a:lnTo>
                      <a:pt x="3131" y="25"/>
                    </a:lnTo>
                    <a:lnTo>
                      <a:pt x="3133" y="25"/>
                    </a:lnTo>
                    <a:lnTo>
                      <a:pt x="3134" y="25"/>
                    </a:lnTo>
                    <a:lnTo>
                      <a:pt x="3136" y="25"/>
                    </a:lnTo>
                    <a:lnTo>
                      <a:pt x="3137" y="25"/>
                    </a:lnTo>
                    <a:lnTo>
                      <a:pt x="3139" y="24"/>
                    </a:lnTo>
                    <a:lnTo>
                      <a:pt x="3140" y="24"/>
                    </a:lnTo>
                    <a:lnTo>
                      <a:pt x="3142" y="24"/>
                    </a:lnTo>
                    <a:lnTo>
                      <a:pt x="3143" y="24"/>
                    </a:lnTo>
                    <a:lnTo>
                      <a:pt x="3145" y="24"/>
                    </a:lnTo>
                    <a:lnTo>
                      <a:pt x="3146" y="23"/>
                    </a:lnTo>
                    <a:lnTo>
                      <a:pt x="3148" y="23"/>
                    </a:lnTo>
                    <a:lnTo>
                      <a:pt x="3149" y="23"/>
                    </a:lnTo>
                    <a:lnTo>
                      <a:pt x="3151" y="22"/>
                    </a:lnTo>
                    <a:lnTo>
                      <a:pt x="3152" y="22"/>
                    </a:lnTo>
                    <a:lnTo>
                      <a:pt x="3154" y="21"/>
                    </a:lnTo>
                    <a:lnTo>
                      <a:pt x="3155" y="21"/>
                    </a:lnTo>
                    <a:lnTo>
                      <a:pt x="3157" y="20"/>
                    </a:lnTo>
                    <a:lnTo>
                      <a:pt x="3159" y="19"/>
                    </a:lnTo>
                    <a:lnTo>
                      <a:pt x="3160" y="19"/>
                    </a:lnTo>
                    <a:lnTo>
                      <a:pt x="3161" y="18"/>
                    </a:lnTo>
                    <a:lnTo>
                      <a:pt x="3163" y="18"/>
                    </a:lnTo>
                    <a:lnTo>
                      <a:pt x="3165" y="17"/>
                    </a:lnTo>
                    <a:lnTo>
                      <a:pt x="3166" y="17"/>
                    </a:lnTo>
                    <a:lnTo>
                      <a:pt x="3167" y="16"/>
                    </a:lnTo>
                    <a:lnTo>
                      <a:pt x="3169" y="16"/>
                    </a:lnTo>
                    <a:lnTo>
                      <a:pt x="3171" y="15"/>
                    </a:lnTo>
                    <a:lnTo>
                      <a:pt x="3172" y="15"/>
                    </a:lnTo>
                    <a:lnTo>
                      <a:pt x="3174" y="15"/>
                    </a:lnTo>
                    <a:lnTo>
                      <a:pt x="3175" y="15"/>
                    </a:lnTo>
                    <a:lnTo>
                      <a:pt x="3177" y="14"/>
                    </a:lnTo>
                    <a:lnTo>
                      <a:pt x="3178" y="14"/>
                    </a:lnTo>
                    <a:lnTo>
                      <a:pt x="3180" y="14"/>
                    </a:lnTo>
                    <a:lnTo>
                      <a:pt x="3181" y="14"/>
                    </a:lnTo>
                    <a:lnTo>
                      <a:pt x="3183" y="14"/>
                    </a:lnTo>
                    <a:lnTo>
                      <a:pt x="3184" y="14"/>
                    </a:lnTo>
                    <a:lnTo>
                      <a:pt x="3186" y="14"/>
                    </a:lnTo>
                    <a:lnTo>
                      <a:pt x="3187" y="14"/>
                    </a:lnTo>
                    <a:lnTo>
                      <a:pt x="3189" y="14"/>
                    </a:lnTo>
                    <a:lnTo>
                      <a:pt x="3190" y="14"/>
                    </a:lnTo>
                    <a:lnTo>
                      <a:pt x="3192" y="14"/>
                    </a:lnTo>
                    <a:lnTo>
                      <a:pt x="3194" y="14"/>
                    </a:lnTo>
                    <a:lnTo>
                      <a:pt x="3195" y="15"/>
                    </a:lnTo>
                    <a:lnTo>
                      <a:pt x="3196" y="15"/>
                    </a:lnTo>
                    <a:lnTo>
                      <a:pt x="3198" y="15"/>
                    </a:lnTo>
                    <a:lnTo>
                      <a:pt x="3200" y="15"/>
                    </a:lnTo>
                    <a:lnTo>
                      <a:pt x="3201" y="15"/>
                    </a:lnTo>
                    <a:lnTo>
                      <a:pt x="3203" y="15"/>
                    </a:lnTo>
                    <a:lnTo>
                      <a:pt x="3204" y="15"/>
                    </a:lnTo>
                    <a:lnTo>
                      <a:pt x="3206" y="15"/>
                    </a:lnTo>
                    <a:lnTo>
                      <a:pt x="3207" y="15"/>
                    </a:lnTo>
                    <a:lnTo>
                      <a:pt x="3209" y="15"/>
                    </a:lnTo>
                    <a:lnTo>
                      <a:pt x="3210" y="15"/>
                    </a:lnTo>
                    <a:lnTo>
                      <a:pt x="3212" y="14"/>
                    </a:lnTo>
                    <a:lnTo>
                      <a:pt x="3213" y="14"/>
                    </a:lnTo>
                    <a:lnTo>
                      <a:pt x="3215" y="14"/>
                    </a:lnTo>
                    <a:lnTo>
                      <a:pt x="3216" y="14"/>
                    </a:lnTo>
                    <a:lnTo>
                      <a:pt x="3218" y="13"/>
                    </a:lnTo>
                    <a:lnTo>
                      <a:pt x="3219" y="13"/>
                    </a:lnTo>
                    <a:lnTo>
                      <a:pt x="3221" y="13"/>
                    </a:lnTo>
                    <a:lnTo>
                      <a:pt x="3222" y="13"/>
                    </a:lnTo>
                    <a:lnTo>
                      <a:pt x="3224" y="13"/>
                    </a:lnTo>
                    <a:lnTo>
                      <a:pt x="3225" y="12"/>
                    </a:lnTo>
                    <a:lnTo>
                      <a:pt x="3227" y="12"/>
                    </a:lnTo>
                    <a:lnTo>
                      <a:pt x="3228" y="12"/>
                    </a:lnTo>
                    <a:lnTo>
                      <a:pt x="3230" y="12"/>
                    </a:lnTo>
                    <a:lnTo>
                      <a:pt x="3232" y="12"/>
                    </a:lnTo>
                    <a:lnTo>
                      <a:pt x="3233" y="12"/>
                    </a:lnTo>
                    <a:lnTo>
                      <a:pt x="3234" y="13"/>
                    </a:lnTo>
                    <a:lnTo>
                      <a:pt x="3236" y="13"/>
                    </a:lnTo>
                    <a:lnTo>
                      <a:pt x="3238" y="13"/>
                    </a:lnTo>
                    <a:lnTo>
                      <a:pt x="3239" y="14"/>
                    </a:lnTo>
                    <a:lnTo>
                      <a:pt x="3240" y="14"/>
                    </a:lnTo>
                    <a:lnTo>
                      <a:pt x="3242" y="15"/>
                    </a:lnTo>
                    <a:lnTo>
                      <a:pt x="3244" y="15"/>
                    </a:lnTo>
                    <a:lnTo>
                      <a:pt x="3245" y="16"/>
                    </a:lnTo>
                    <a:lnTo>
                      <a:pt x="3247" y="17"/>
                    </a:lnTo>
                    <a:lnTo>
                      <a:pt x="3248" y="18"/>
                    </a:lnTo>
                    <a:lnTo>
                      <a:pt x="3250" y="18"/>
                    </a:lnTo>
                    <a:lnTo>
                      <a:pt x="3251" y="19"/>
                    </a:lnTo>
                    <a:lnTo>
                      <a:pt x="3253" y="20"/>
                    </a:lnTo>
                    <a:lnTo>
                      <a:pt x="3254" y="21"/>
                    </a:lnTo>
                    <a:lnTo>
                      <a:pt x="3256" y="22"/>
                    </a:lnTo>
                    <a:lnTo>
                      <a:pt x="3257" y="22"/>
                    </a:lnTo>
                    <a:lnTo>
                      <a:pt x="3259" y="23"/>
                    </a:lnTo>
                    <a:lnTo>
                      <a:pt x="3261" y="24"/>
                    </a:lnTo>
                    <a:lnTo>
                      <a:pt x="3262" y="25"/>
                    </a:lnTo>
                    <a:lnTo>
                      <a:pt x="3263" y="25"/>
                    </a:lnTo>
                    <a:lnTo>
                      <a:pt x="3265" y="26"/>
                    </a:lnTo>
                    <a:lnTo>
                      <a:pt x="3267" y="27"/>
                    </a:lnTo>
                    <a:lnTo>
                      <a:pt x="3268" y="27"/>
                    </a:lnTo>
                    <a:lnTo>
                      <a:pt x="3269" y="27"/>
                    </a:lnTo>
                    <a:lnTo>
                      <a:pt x="3271" y="28"/>
                    </a:lnTo>
                    <a:lnTo>
                      <a:pt x="3273" y="28"/>
                    </a:lnTo>
                    <a:lnTo>
                      <a:pt x="3274" y="28"/>
                    </a:lnTo>
                    <a:lnTo>
                      <a:pt x="3276" y="28"/>
                    </a:lnTo>
                    <a:lnTo>
                      <a:pt x="3277" y="28"/>
                    </a:lnTo>
                    <a:lnTo>
                      <a:pt x="3278" y="28"/>
                    </a:lnTo>
                    <a:lnTo>
                      <a:pt x="3280" y="28"/>
                    </a:lnTo>
                    <a:lnTo>
                      <a:pt x="3282" y="28"/>
                    </a:lnTo>
                    <a:lnTo>
                      <a:pt x="3283" y="28"/>
                    </a:lnTo>
                    <a:lnTo>
                      <a:pt x="3285" y="28"/>
                    </a:lnTo>
                    <a:lnTo>
                      <a:pt x="3286" y="28"/>
                    </a:lnTo>
                    <a:lnTo>
                      <a:pt x="3288" y="28"/>
                    </a:lnTo>
                    <a:lnTo>
                      <a:pt x="3289" y="28"/>
                    </a:lnTo>
                    <a:lnTo>
                      <a:pt x="3291" y="28"/>
                    </a:lnTo>
                    <a:lnTo>
                      <a:pt x="3292" y="28"/>
                    </a:lnTo>
                    <a:lnTo>
                      <a:pt x="3294" y="28"/>
                    </a:lnTo>
                    <a:lnTo>
                      <a:pt x="3295" y="28"/>
                    </a:lnTo>
                    <a:lnTo>
                      <a:pt x="3297" y="28"/>
                    </a:lnTo>
                    <a:lnTo>
                      <a:pt x="3298" y="28"/>
                    </a:lnTo>
                    <a:lnTo>
                      <a:pt x="3300" y="28"/>
                    </a:lnTo>
                    <a:lnTo>
                      <a:pt x="3301" y="28"/>
                    </a:lnTo>
                    <a:lnTo>
                      <a:pt x="3303" y="28"/>
                    </a:lnTo>
                    <a:lnTo>
                      <a:pt x="3305" y="28"/>
                    </a:lnTo>
                    <a:lnTo>
                      <a:pt x="3306" y="29"/>
                    </a:lnTo>
                    <a:lnTo>
                      <a:pt x="3307" y="29"/>
                    </a:lnTo>
                    <a:lnTo>
                      <a:pt x="3309" y="29"/>
                    </a:lnTo>
                    <a:lnTo>
                      <a:pt x="3311" y="29"/>
                    </a:lnTo>
                    <a:lnTo>
                      <a:pt x="3312" y="30"/>
                    </a:lnTo>
                    <a:lnTo>
                      <a:pt x="3313" y="30"/>
                    </a:lnTo>
                    <a:lnTo>
                      <a:pt x="3315" y="30"/>
                    </a:lnTo>
                    <a:lnTo>
                      <a:pt x="3317" y="30"/>
                    </a:lnTo>
                    <a:lnTo>
                      <a:pt x="3318" y="30"/>
                    </a:lnTo>
                    <a:lnTo>
                      <a:pt x="3320" y="30"/>
                    </a:lnTo>
                    <a:lnTo>
                      <a:pt x="3321" y="30"/>
                    </a:lnTo>
                    <a:lnTo>
                      <a:pt x="3323" y="30"/>
                    </a:lnTo>
                    <a:lnTo>
                      <a:pt x="3324" y="30"/>
                    </a:lnTo>
                    <a:lnTo>
                      <a:pt x="3326" y="30"/>
                    </a:lnTo>
                    <a:lnTo>
                      <a:pt x="3327" y="30"/>
                    </a:lnTo>
                    <a:lnTo>
                      <a:pt x="3329" y="30"/>
                    </a:lnTo>
                    <a:lnTo>
                      <a:pt x="3330" y="29"/>
                    </a:lnTo>
                    <a:lnTo>
                      <a:pt x="3332" y="29"/>
                    </a:lnTo>
                    <a:lnTo>
                      <a:pt x="3334" y="29"/>
                    </a:lnTo>
                    <a:lnTo>
                      <a:pt x="3335" y="28"/>
                    </a:lnTo>
                    <a:lnTo>
                      <a:pt x="3336" y="28"/>
                    </a:lnTo>
                    <a:lnTo>
                      <a:pt x="3338" y="27"/>
                    </a:lnTo>
                    <a:lnTo>
                      <a:pt x="3340" y="26"/>
                    </a:lnTo>
                    <a:lnTo>
                      <a:pt x="3341" y="25"/>
                    </a:lnTo>
                    <a:lnTo>
                      <a:pt x="3342" y="25"/>
                    </a:lnTo>
                    <a:lnTo>
                      <a:pt x="3344" y="24"/>
                    </a:lnTo>
                    <a:lnTo>
                      <a:pt x="3345" y="23"/>
                    </a:lnTo>
                    <a:lnTo>
                      <a:pt x="3347" y="22"/>
                    </a:lnTo>
                    <a:lnTo>
                      <a:pt x="3349" y="22"/>
                    </a:lnTo>
                    <a:lnTo>
                      <a:pt x="3350" y="21"/>
                    </a:lnTo>
                    <a:lnTo>
                      <a:pt x="3351" y="20"/>
                    </a:lnTo>
                    <a:lnTo>
                      <a:pt x="3353" y="19"/>
                    </a:lnTo>
                    <a:lnTo>
                      <a:pt x="3355" y="19"/>
                    </a:lnTo>
                    <a:lnTo>
                      <a:pt x="3356" y="18"/>
                    </a:lnTo>
                    <a:lnTo>
                      <a:pt x="3358" y="18"/>
                    </a:lnTo>
                    <a:lnTo>
                      <a:pt x="3359" y="17"/>
                    </a:lnTo>
                    <a:lnTo>
                      <a:pt x="3361" y="17"/>
                    </a:lnTo>
                    <a:lnTo>
                      <a:pt x="3362" y="17"/>
                    </a:lnTo>
                    <a:lnTo>
                      <a:pt x="3364" y="16"/>
                    </a:lnTo>
                    <a:lnTo>
                      <a:pt x="3365" y="16"/>
                    </a:lnTo>
                    <a:lnTo>
                      <a:pt x="3367" y="16"/>
                    </a:lnTo>
                    <a:lnTo>
                      <a:pt x="3368" y="16"/>
                    </a:lnTo>
                    <a:lnTo>
                      <a:pt x="3370" y="16"/>
                    </a:lnTo>
                    <a:lnTo>
                      <a:pt x="3371" y="16"/>
                    </a:lnTo>
                    <a:lnTo>
                      <a:pt x="3373" y="16"/>
                    </a:lnTo>
                    <a:lnTo>
                      <a:pt x="3374" y="16"/>
                    </a:lnTo>
                    <a:lnTo>
                      <a:pt x="3376" y="16"/>
                    </a:lnTo>
                    <a:lnTo>
                      <a:pt x="3378" y="17"/>
                    </a:lnTo>
                    <a:lnTo>
                      <a:pt x="3379" y="17"/>
                    </a:lnTo>
                    <a:lnTo>
                      <a:pt x="3380" y="17"/>
                    </a:lnTo>
                    <a:lnTo>
                      <a:pt x="3382" y="17"/>
                    </a:lnTo>
                    <a:lnTo>
                      <a:pt x="3384" y="18"/>
                    </a:lnTo>
                    <a:lnTo>
                      <a:pt x="3385" y="18"/>
                    </a:lnTo>
                    <a:lnTo>
                      <a:pt x="3387" y="18"/>
                    </a:lnTo>
                    <a:lnTo>
                      <a:pt x="3388" y="18"/>
                    </a:lnTo>
                    <a:lnTo>
                      <a:pt x="3390" y="19"/>
                    </a:lnTo>
                    <a:lnTo>
                      <a:pt x="3391" y="19"/>
                    </a:lnTo>
                    <a:lnTo>
                      <a:pt x="3393" y="19"/>
                    </a:lnTo>
                    <a:lnTo>
                      <a:pt x="3394" y="20"/>
                    </a:lnTo>
                    <a:lnTo>
                      <a:pt x="3396" y="20"/>
                    </a:lnTo>
                    <a:lnTo>
                      <a:pt x="3397" y="20"/>
                    </a:lnTo>
                    <a:lnTo>
                      <a:pt x="3399" y="21"/>
                    </a:lnTo>
                    <a:lnTo>
                      <a:pt x="3400" y="21"/>
                    </a:lnTo>
                    <a:lnTo>
                      <a:pt x="3402" y="21"/>
                    </a:lnTo>
                    <a:lnTo>
                      <a:pt x="3403" y="21"/>
                    </a:lnTo>
                    <a:lnTo>
                      <a:pt x="3405" y="22"/>
                    </a:lnTo>
                    <a:lnTo>
                      <a:pt x="3407" y="22"/>
                    </a:lnTo>
                    <a:lnTo>
                      <a:pt x="3408" y="22"/>
                    </a:lnTo>
                    <a:lnTo>
                      <a:pt x="3409" y="22"/>
                    </a:lnTo>
                    <a:lnTo>
                      <a:pt x="3411" y="22"/>
                    </a:lnTo>
                    <a:lnTo>
                      <a:pt x="3412" y="23"/>
                    </a:lnTo>
                    <a:lnTo>
                      <a:pt x="3414" y="23"/>
                    </a:lnTo>
                    <a:lnTo>
                      <a:pt x="3416" y="23"/>
                    </a:lnTo>
                    <a:lnTo>
                      <a:pt x="3417" y="23"/>
                    </a:lnTo>
                    <a:lnTo>
                      <a:pt x="3418" y="24"/>
                    </a:lnTo>
                    <a:lnTo>
                      <a:pt x="3420" y="24"/>
                    </a:lnTo>
                    <a:lnTo>
                      <a:pt x="3422" y="24"/>
                    </a:lnTo>
                    <a:lnTo>
                      <a:pt x="3423" y="24"/>
                    </a:lnTo>
                    <a:lnTo>
                      <a:pt x="3424" y="25"/>
                    </a:lnTo>
                    <a:lnTo>
                      <a:pt x="3426" y="25"/>
                    </a:lnTo>
                    <a:lnTo>
                      <a:pt x="3428" y="25"/>
                    </a:lnTo>
                    <a:lnTo>
                      <a:pt x="3429" y="26"/>
                    </a:lnTo>
                    <a:lnTo>
                      <a:pt x="3431" y="26"/>
                    </a:lnTo>
                    <a:lnTo>
                      <a:pt x="3432" y="27"/>
                    </a:lnTo>
                    <a:lnTo>
                      <a:pt x="3434" y="27"/>
                    </a:lnTo>
                    <a:lnTo>
                      <a:pt x="3435" y="27"/>
                    </a:lnTo>
                    <a:lnTo>
                      <a:pt x="3437" y="28"/>
                    </a:lnTo>
                    <a:lnTo>
                      <a:pt x="3438" y="28"/>
                    </a:lnTo>
                    <a:lnTo>
                      <a:pt x="3440" y="29"/>
                    </a:lnTo>
                    <a:lnTo>
                      <a:pt x="3441" y="29"/>
                    </a:lnTo>
                    <a:lnTo>
                      <a:pt x="3443" y="29"/>
                    </a:lnTo>
                    <a:lnTo>
                      <a:pt x="3444" y="29"/>
                    </a:lnTo>
                    <a:lnTo>
                      <a:pt x="3446" y="30"/>
                    </a:lnTo>
                    <a:lnTo>
                      <a:pt x="3447" y="30"/>
                    </a:lnTo>
                    <a:lnTo>
                      <a:pt x="3449" y="30"/>
                    </a:lnTo>
                    <a:lnTo>
                      <a:pt x="3451" y="30"/>
                    </a:lnTo>
                    <a:lnTo>
                      <a:pt x="3452" y="30"/>
                    </a:lnTo>
                    <a:lnTo>
                      <a:pt x="3453" y="30"/>
                    </a:lnTo>
                    <a:lnTo>
                      <a:pt x="3455" y="30"/>
                    </a:lnTo>
                    <a:lnTo>
                      <a:pt x="3457" y="30"/>
                    </a:lnTo>
                    <a:lnTo>
                      <a:pt x="3458" y="30"/>
                    </a:lnTo>
                    <a:lnTo>
                      <a:pt x="3460" y="30"/>
                    </a:lnTo>
                    <a:lnTo>
                      <a:pt x="3461" y="30"/>
                    </a:lnTo>
                    <a:lnTo>
                      <a:pt x="3463" y="30"/>
                    </a:lnTo>
                    <a:lnTo>
                      <a:pt x="3464" y="30"/>
                    </a:lnTo>
                    <a:lnTo>
                      <a:pt x="3466" y="30"/>
                    </a:lnTo>
                    <a:lnTo>
                      <a:pt x="3467" y="30"/>
                    </a:lnTo>
                    <a:lnTo>
                      <a:pt x="3469" y="30"/>
                    </a:lnTo>
                    <a:lnTo>
                      <a:pt x="3470" y="29"/>
                    </a:lnTo>
                    <a:lnTo>
                      <a:pt x="3472" y="29"/>
                    </a:lnTo>
                    <a:lnTo>
                      <a:pt x="3473" y="29"/>
                    </a:lnTo>
                    <a:lnTo>
                      <a:pt x="3475" y="29"/>
                    </a:lnTo>
                    <a:lnTo>
                      <a:pt x="3476" y="28"/>
                    </a:lnTo>
                    <a:lnTo>
                      <a:pt x="3478" y="28"/>
                    </a:lnTo>
                    <a:lnTo>
                      <a:pt x="3479" y="28"/>
                    </a:lnTo>
                    <a:lnTo>
                      <a:pt x="3481" y="28"/>
                    </a:lnTo>
                    <a:lnTo>
                      <a:pt x="3482" y="28"/>
                    </a:lnTo>
                    <a:lnTo>
                      <a:pt x="3484" y="27"/>
                    </a:lnTo>
                    <a:lnTo>
                      <a:pt x="3485" y="27"/>
                    </a:lnTo>
                    <a:lnTo>
                      <a:pt x="3487" y="27"/>
                    </a:lnTo>
                    <a:lnTo>
                      <a:pt x="3489" y="27"/>
                    </a:lnTo>
                    <a:lnTo>
                      <a:pt x="3490" y="27"/>
                    </a:lnTo>
                    <a:lnTo>
                      <a:pt x="3491" y="27"/>
                    </a:lnTo>
                    <a:lnTo>
                      <a:pt x="3493" y="27"/>
                    </a:lnTo>
                    <a:lnTo>
                      <a:pt x="3495" y="27"/>
                    </a:lnTo>
                    <a:lnTo>
                      <a:pt x="3496" y="27"/>
                    </a:lnTo>
                    <a:lnTo>
                      <a:pt x="3497" y="27"/>
                    </a:lnTo>
                    <a:lnTo>
                      <a:pt x="3499" y="28"/>
                    </a:lnTo>
                    <a:lnTo>
                      <a:pt x="3501" y="28"/>
                    </a:lnTo>
                    <a:lnTo>
                      <a:pt x="3502" y="28"/>
                    </a:lnTo>
                    <a:lnTo>
                      <a:pt x="3504" y="28"/>
                    </a:lnTo>
                    <a:lnTo>
                      <a:pt x="3505" y="29"/>
                    </a:lnTo>
                    <a:lnTo>
                      <a:pt x="3507" y="29"/>
                    </a:lnTo>
                    <a:lnTo>
                      <a:pt x="3508" y="29"/>
                    </a:lnTo>
                    <a:lnTo>
                      <a:pt x="3510" y="30"/>
                    </a:lnTo>
                    <a:lnTo>
                      <a:pt x="3511" y="30"/>
                    </a:lnTo>
                    <a:lnTo>
                      <a:pt x="3513" y="30"/>
                    </a:lnTo>
                    <a:lnTo>
                      <a:pt x="3514" y="31"/>
                    </a:lnTo>
                    <a:lnTo>
                      <a:pt x="3516" y="31"/>
                    </a:lnTo>
                    <a:lnTo>
                      <a:pt x="3518" y="31"/>
                    </a:lnTo>
                    <a:lnTo>
                      <a:pt x="3519" y="31"/>
                    </a:lnTo>
                    <a:lnTo>
                      <a:pt x="3520" y="32"/>
                    </a:lnTo>
                    <a:lnTo>
                      <a:pt x="3522" y="32"/>
                    </a:lnTo>
                    <a:lnTo>
                      <a:pt x="3524" y="32"/>
                    </a:lnTo>
                    <a:lnTo>
                      <a:pt x="3525" y="32"/>
                    </a:lnTo>
                    <a:lnTo>
                      <a:pt x="3526" y="32"/>
                    </a:lnTo>
                    <a:lnTo>
                      <a:pt x="3528" y="33"/>
                    </a:lnTo>
                    <a:lnTo>
                      <a:pt x="3530" y="33"/>
                    </a:lnTo>
                    <a:lnTo>
                      <a:pt x="3531" y="33"/>
                    </a:lnTo>
                    <a:lnTo>
                      <a:pt x="3533" y="33"/>
                    </a:lnTo>
                    <a:lnTo>
                      <a:pt x="3534" y="33"/>
                    </a:lnTo>
                    <a:lnTo>
                      <a:pt x="3536" y="33"/>
                    </a:lnTo>
                    <a:lnTo>
                      <a:pt x="3537" y="33"/>
                    </a:lnTo>
                    <a:lnTo>
                      <a:pt x="3539" y="33"/>
                    </a:lnTo>
                    <a:lnTo>
                      <a:pt x="3540" y="33"/>
                    </a:lnTo>
                    <a:lnTo>
                      <a:pt x="3542" y="33"/>
                    </a:lnTo>
                    <a:lnTo>
                      <a:pt x="3543" y="33"/>
                    </a:lnTo>
                    <a:lnTo>
                      <a:pt x="3545" y="33"/>
                    </a:lnTo>
                    <a:lnTo>
                      <a:pt x="3546" y="32"/>
                    </a:lnTo>
                    <a:lnTo>
                      <a:pt x="3548" y="32"/>
                    </a:lnTo>
                    <a:lnTo>
                      <a:pt x="3549" y="32"/>
                    </a:lnTo>
                    <a:lnTo>
                      <a:pt x="3551" y="32"/>
                    </a:lnTo>
                    <a:lnTo>
                      <a:pt x="3552" y="33"/>
                    </a:lnTo>
                    <a:lnTo>
                      <a:pt x="3554" y="33"/>
                    </a:lnTo>
                    <a:lnTo>
                      <a:pt x="3555" y="33"/>
                    </a:lnTo>
                    <a:lnTo>
                      <a:pt x="3557" y="33"/>
                    </a:lnTo>
                    <a:lnTo>
                      <a:pt x="3558" y="33"/>
                    </a:lnTo>
                    <a:lnTo>
                      <a:pt x="3560" y="34"/>
                    </a:lnTo>
                    <a:lnTo>
                      <a:pt x="3562" y="34"/>
                    </a:lnTo>
                    <a:lnTo>
                      <a:pt x="3563" y="34"/>
                    </a:lnTo>
                    <a:lnTo>
                      <a:pt x="3564" y="34"/>
                    </a:lnTo>
                    <a:lnTo>
                      <a:pt x="3566" y="35"/>
                    </a:lnTo>
                    <a:lnTo>
                      <a:pt x="3568" y="35"/>
                    </a:lnTo>
                    <a:lnTo>
                      <a:pt x="3569" y="35"/>
                    </a:lnTo>
                    <a:lnTo>
                      <a:pt x="3570" y="36"/>
                    </a:lnTo>
                    <a:lnTo>
                      <a:pt x="3572" y="36"/>
                    </a:lnTo>
                    <a:lnTo>
                      <a:pt x="3574" y="36"/>
                    </a:lnTo>
                    <a:lnTo>
                      <a:pt x="3575" y="37"/>
                    </a:lnTo>
                    <a:lnTo>
                      <a:pt x="3577" y="37"/>
                    </a:lnTo>
                    <a:lnTo>
                      <a:pt x="3578" y="37"/>
                    </a:lnTo>
                    <a:lnTo>
                      <a:pt x="3580" y="37"/>
                    </a:lnTo>
                    <a:lnTo>
                      <a:pt x="3581" y="38"/>
                    </a:lnTo>
                    <a:lnTo>
                      <a:pt x="3583" y="38"/>
                    </a:lnTo>
                    <a:lnTo>
                      <a:pt x="3584" y="38"/>
                    </a:lnTo>
                    <a:lnTo>
                      <a:pt x="3586" y="38"/>
                    </a:lnTo>
                    <a:lnTo>
                      <a:pt x="3587" y="38"/>
                    </a:lnTo>
                    <a:lnTo>
                      <a:pt x="3589" y="38"/>
                    </a:lnTo>
                    <a:lnTo>
                      <a:pt x="3591" y="37"/>
                    </a:lnTo>
                    <a:lnTo>
                      <a:pt x="3592" y="37"/>
                    </a:lnTo>
                    <a:lnTo>
                      <a:pt x="3593" y="37"/>
                    </a:lnTo>
                    <a:lnTo>
                      <a:pt x="3595" y="37"/>
                    </a:lnTo>
                    <a:lnTo>
                      <a:pt x="3597" y="36"/>
                    </a:lnTo>
                    <a:lnTo>
                      <a:pt x="3598" y="36"/>
                    </a:lnTo>
                    <a:lnTo>
                      <a:pt x="3599" y="35"/>
                    </a:lnTo>
                    <a:lnTo>
                      <a:pt x="3601" y="35"/>
                    </a:lnTo>
                    <a:lnTo>
                      <a:pt x="3603" y="34"/>
                    </a:lnTo>
                    <a:lnTo>
                      <a:pt x="3604" y="33"/>
                    </a:lnTo>
                    <a:lnTo>
                      <a:pt x="3606" y="32"/>
                    </a:lnTo>
                    <a:lnTo>
                      <a:pt x="3607" y="31"/>
                    </a:lnTo>
                    <a:lnTo>
                      <a:pt x="3609" y="31"/>
                    </a:lnTo>
                    <a:lnTo>
                      <a:pt x="3610" y="30"/>
                    </a:lnTo>
                    <a:lnTo>
                      <a:pt x="3612" y="29"/>
                    </a:lnTo>
                    <a:lnTo>
                      <a:pt x="3613" y="28"/>
                    </a:lnTo>
                    <a:lnTo>
                      <a:pt x="3615" y="27"/>
                    </a:lnTo>
                    <a:lnTo>
                      <a:pt x="3616" y="27"/>
                    </a:lnTo>
                    <a:lnTo>
                      <a:pt x="3618" y="25"/>
                    </a:lnTo>
                    <a:lnTo>
                      <a:pt x="3619" y="25"/>
                    </a:lnTo>
                    <a:lnTo>
                      <a:pt x="3621" y="24"/>
                    </a:lnTo>
                    <a:lnTo>
                      <a:pt x="3622" y="23"/>
                    </a:lnTo>
                    <a:lnTo>
                      <a:pt x="3624" y="23"/>
                    </a:lnTo>
                    <a:lnTo>
                      <a:pt x="3625" y="22"/>
                    </a:lnTo>
                    <a:lnTo>
                      <a:pt x="3627" y="21"/>
                    </a:lnTo>
                    <a:lnTo>
                      <a:pt x="3628" y="21"/>
                    </a:lnTo>
                    <a:lnTo>
                      <a:pt x="3630" y="20"/>
                    </a:lnTo>
                    <a:lnTo>
                      <a:pt x="3631" y="20"/>
                    </a:lnTo>
                    <a:lnTo>
                      <a:pt x="3633" y="19"/>
                    </a:lnTo>
                    <a:lnTo>
                      <a:pt x="3635" y="19"/>
                    </a:lnTo>
                    <a:lnTo>
                      <a:pt x="3636" y="19"/>
                    </a:lnTo>
                    <a:lnTo>
                      <a:pt x="3637" y="18"/>
                    </a:lnTo>
                    <a:lnTo>
                      <a:pt x="3639" y="18"/>
                    </a:lnTo>
                    <a:lnTo>
                      <a:pt x="3641" y="18"/>
                    </a:lnTo>
                    <a:lnTo>
                      <a:pt x="3642" y="18"/>
                    </a:lnTo>
                    <a:lnTo>
                      <a:pt x="3644" y="18"/>
                    </a:lnTo>
                    <a:lnTo>
                      <a:pt x="3645" y="17"/>
                    </a:lnTo>
                    <a:lnTo>
                      <a:pt x="3647" y="17"/>
                    </a:lnTo>
                    <a:lnTo>
                      <a:pt x="3648" y="17"/>
                    </a:lnTo>
                    <a:lnTo>
                      <a:pt x="3650" y="17"/>
                    </a:lnTo>
                    <a:lnTo>
                      <a:pt x="3651" y="17"/>
                    </a:lnTo>
                    <a:lnTo>
                      <a:pt x="3653" y="17"/>
                    </a:lnTo>
                    <a:lnTo>
                      <a:pt x="3654" y="16"/>
                    </a:lnTo>
                    <a:lnTo>
                      <a:pt x="3656" y="16"/>
                    </a:lnTo>
                    <a:lnTo>
                      <a:pt x="3657" y="16"/>
                    </a:lnTo>
                    <a:lnTo>
                      <a:pt x="3659" y="16"/>
                    </a:lnTo>
                    <a:lnTo>
                      <a:pt x="3660" y="16"/>
                    </a:lnTo>
                    <a:lnTo>
                      <a:pt x="3662" y="15"/>
                    </a:lnTo>
                    <a:lnTo>
                      <a:pt x="3664" y="15"/>
                    </a:lnTo>
                    <a:lnTo>
                      <a:pt x="3665" y="15"/>
                    </a:lnTo>
                    <a:lnTo>
                      <a:pt x="3666" y="14"/>
                    </a:lnTo>
                    <a:lnTo>
                      <a:pt x="3668" y="14"/>
                    </a:lnTo>
                    <a:lnTo>
                      <a:pt x="3670" y="13"/>
                    </a:lnTo>
                    <a:lnTo>
                      <a:pt x="3671" y="13"/>
                    </a:lnTo>
                    <a:lnTo>
                      <a:pt x="3672" y="13"/>
                    </a:lnTo>
                    <a:lnTo>
                      <a:pt x="3674" y="12"/>
                    </a:lnTo>
                    <a:lnTo>
                      <a:pt x="3676" y="12"/>
                    </a:lnTo>
                    <a:lnTo>
                      <a:pt x="3677" y="12"/>
                    </a:lnTo>
                    <a:lnTo>
                      <a:pt x="3679" y="11"/>
                    </a:lnTo>
                    <a:lnTo>
                      <a:pt x="3680" y="11"/>
                    </a:lnTo>
                    <a:lnTo>
                      <a:pt x="3682" y="11"/>
                    </a:lnTo>
                    <a:lnTo>
                      <a:pt x="3683" y="11"/>
                    </a:lnTo>
                    <a:lnTo>
                      <a:pt x="3685" y="10"/>
                    </a:lnTo>
                    <a:lnTo>
                      <a:pt x="3686" y="10"/>
                    </a:lnTo>
                    <a:lnTo>
                      <a:pt x="3688" y="10"/>
                    </a:lnTo>
                    <a:lnTo>
                      <a:pt x="3689" y="10"/>
                    </a:lnTo>
                    <a:lnTo>
                      <a:pt x="3691" y="10"/>
                    </a:lnTo>
                    <a:lnTo>
                      <a:pt x="3692" y="9"/>
                    </a:lnTo>
                    <a:lnTo>
                      <a:pt x="3694" y="9"/>
                    </a:lnTo>
                    <a:lnTo>
                      <a:pt x="3695" y="9"/>
                    </a:lnTo>
                    <a:lnTo>
                      <a:pt x="3697" y="9"/>
                    </a:lnTo>
                    <a:lnTo>
                      <a:pt x="3698" y="9"/>
                    </a:lnTo>
                    <a:lnTo>
                      <a:pt x="3700" y="10"/>
                    </a:lnTo>
                    <a:lnTo>
                      <a:pt x="3701" y="10"/>
                    </a:lnTo>
                    <a:lnTo>
                      <a:pt x="3703" y="10"/>
                    </a:lnTo>
                    <a:lnTo>
                      <a:pt x="3704" y="10"/>
                    </a:lnTo>
                    <a:lnTo>
                      <a:pt x="3706" y="10"/>
                    </a:lnTo>
                    <a:lnTo>
                      <a:pt x="3708" y="11"/>
                    </a:lnTo>
                    <a:lnTo>
                      <a:pt x="3709" y="11"/>
                    </a:lnTo>
                    <a:lnTo>
                      <a:pt x="3710" y="12"/>
                    </a:lnTo>
                    <a:lnTo>
                      <a:pt x="3712" y="12"/>
                    </a:lnTo>
                    <a:lnTo>
                      <a:pt x="3714" y="12"/>
                    </a:lnTo>
                    <a:lnTo>
                      <a:pt x="3715" y="13"/>
                    </a:lnTo>
                    <a:lnTo>
                      <a:pt x="3717" y="13"/>
                    </a:lnTo>
                    <a:lnTo>
                      <a:pt x="3718" y="14"/>
                    </a:lnTo>
                    <a:lnTo>
                      <a:pt x="3720" y="15"/>
                    </a:lnTo>
                    <a:lnTo>
                      <a:pt x="3721" y="15"/>
                    </a:lnTo>
                    <a:lnTo>
                      <a:pt x="3723" y="16"/>
                    </a:lnTo>
                    <a:lnTo>
                      <a:pt x="3724" y="16"/>
                    </a:lnTo>
                    <a:lnTo>
                      <a:pt x="3726" y="17"/>
                    </a:lnTo>
                    <a:lnTo>
                      <a:pt x="3727" y="17"/>
                    </a:lnTo>
                    <a:lnTo>
                      <a:pt x="3729" y="18"/>
                    </a:lnTo>
                    <a:lnTo>
                      <a:pt x="3730" y="18"/>
                    </a:lnTo>
                    <a:lnTo>
                      <a:pt x="3732" y="19"/>
                    </a:lnTo>
                    <a:lnTo>
                      <a:pt x="3733" y="19"/>
                    </a:lnTo>
                    <a:lnTo>
                      <a:pt x="3735" y="20"/>
                    </a:lnTo>
                    <a:lnTo>
                      <a:pt x="3737" y="20"/>
                    </a:lnTo>
                    <a:lnTo>
                      <a:pt x="3738" y="20"/>
                    </a:lnTo>
                    <a:lnTo>
                      <a:pt x="3739" y="21"/>
                    </a:lnTo>
                    <a:lnTo>
                      <a:pt x="3741" y="21"/>
                    </a:lnTo>
                    <a:lnTo>
                      <a:pt x="3743" y="21"/>
                    </a:lnTo>
                    <a:lnTo>
                      <a:pt x="3744" y="21"/>
                    </a:lnTo>
                    <a:lnTo>
                      <a:pt x="3746" y="21"/>
                    </a:lnTo>
                    <a:lnTo>
                      <a:pt x="3747" y="21"/>
                    </a:lnTo>
                    <a:lnTo>
                      <a:pt x="3749" y="21"/>
                    </a:lnTo>
                    <a:lnTo>
                      <a:pt x="3750" y="21"/>
                    </a:lnTo>
                    <a:lnTo>
                      <a:pt x="3752" y="20"/>
                    </a:lnTo>
                    <a:lnTo>
                      <a:pt x="3753" y="20"/>
                    </a:lnTo>
                    <a:lnTo>
                      <a:pt x="3755" y="19"/>
                    </a:lnTo>
                    <a:lnTo>
                      <a:pt x="3756" y="19"/>
                    </a:lnTo>
                    <a:lnTo>
                      <a:pt x="3758" y="19"/>
                    </a:lnTo>
                    <a:lnTo>
                      <a:pt x="3759" y="18"/>
                    </a:lnTo>
                    <a:lnTo>
                      <a:pt x="3761" y="18"/>
                    </a:lnTo>
                    <a:lnTo>
                      <a:pt x="3762" y="17"/>
                    </a:lnTo>
                    <a:lnTo>
                      <a:pt x="3764" y="17"/>
                    </a:lnTo>
                    <a:lnTo>
                      <a:pt x="3765" y="17"/>
                    </a:lnTo>
                    <a:lnTo>
                      <a:pt x="3767" y="16"/>
                    </a:lnTo>
                    <a:lnTo>
                      <a:pt x="3768" y="16"/>
                    </a:lnTo>
                    <a:lnTo>
                      <a:pt x="3770" y="15"/>
                    </a:lnTo>
                    <a:lnTo>
                      <a:pt x="3771" y="15"/>
                    </a:lnTo>
                    <a:lnTo>
                      <a:pt x="3773" y="15"/>
                    </a:lnTo>
                    <a:lnTo>
                      <a:pt x="3775" y="14"/>
                    </a:lnTo>
                    <a:lnTo>
                      <a:pt x="3776" y="14"/>
                    </a:lnTo>
                    <a:lnTo>
                      <a:pt x="3777" y="14"/>
                    </a:lnTo>
                    <a:lnTo>
                      <a:pt x="3779" y="14"/>
                    </a:lnTo>
                    <a:lnTo>
                      <a:pt x="3781" y="13"/>
                    </a:lnTo>
                    <a:lnTo>
                      <a:pt x="3782" y="13"/>
                    </a:lnTo>
                    <a:lnTo>
                      <a:pt x="3783" y="13"/>
                    </a:lnTo>
                    <a:lnTo>
                      <a:pt x="3785" y="14"/>
                    </a:lnTo>
                    <a:lnTo>
                      <a:pt x="3787" y="14"/>
                    </a:lnTo>
                    <a:lnTo>
                      <a:pt x="3788" y="14"/>
                    </a:lnTo>
                    <a:lnTo>
                      <a:pt x="3790" y="14"/>
                    </a:lnTo>
                    <a:lnTo>
                      <a:pt x="3791" y="14"/>
                    </a:lnTo>
                    <a:lnTo>
                      <a:pt x="3793" y="15"/>
                    </a:lnTo>
                    <a:lnTo>
                      <a:pt x="3794" y="15"/>
                    </a:lnTo>
                    <a:lnTo>
                      <a:pt x="3796" y="15"/>
                    </a:lnTo>
                    <a:lnTo>
                      <a:pt x="3797" y="15"/>
                    </a:lnTo>
                    <a:lnTo>
                      <a:pt x="3799" y="16"/>
                    </a:lnTo>
                    <a:lnTo>
                      <a:pt x="3800" y="16"/>
                    </a:lnTo>
                    <a:lnTo>
                      <a:pt x="3802" y="16"/>
                    </a:lnTo>
                    <a:lnTo>
                      <a:pt x="3803" y="17"/>
                    </a:lnTo>
                    <a:lnTo>
                      <a:pt x="3804" y="1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30" name="Freeform 128">
                <a:extLst>
                  <a:ext uri="{FF2B5EF4-FFF2-40B4-BE49-F238E27FC236}">
                    <a16:creationId xmlns:a16="http://schemas.microsoft.com/office/drawing/2014/main" id="{4844CE73-6BDC-434A-8F70-24416A0CCF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43125" y="1907688"/>
                <a:ext cx="6038850" cy="57150"/>
              </a:xfrm>
              <a:custGeom>
                <a:avLst/>
                <a:gdLst>
                  <a:gd name="T0" fmla="*/ 60 w 3804"/>
                  <a:gd name="T1" fmla="*/ 17 h 36"/>
                  <a:gd name="T2" fmla="*/ 121 w 3804"/>
                  <a:gd name="T3" fmla="*/ 18 h 36"/>
                  <a:gd name="T4" fmla="*/ 182 w 3804"/>
                  <a:gd name="T5" fmla="*/ 12 h 36"/>
                  <a:gd name="T6" fmla="*/ 242 w 3804"/>
                  <a:gd name="T7" fmla="*/ 31 h 36"/>
                  <a:gd name="T8" fmla="*/ 303 w 3804"/>
                  <a:gd name="T9" fmla="*/ 31 h 36"/>
                  <a:gd name="T10" fmla="*/ 364 w 3804"/>
                  <a:gd name="T11" fmla="*/ 22 h 36"/>
                  <a:gd name="T12" fmla="*/ 425 w 3804"/>
                  <a:gd name="T13" fmla="*/ 12 h 36"/>
                  <a:gd name="T14" fmla="*/ 486 w 3804"/>
                  <a:gd name="T15" fmla="*/ 19 h 36"/>
                  <a:gd name="T16" fmla="*/ 547 w 3804"/>
                  <a:gd name="T17" fmla="*/ 18 h 36"/>
                  <a:gd name="T18" fmla="*/ 608 w 3804"/>
                  <a:gd name="T19" fmla="*/ 18 h 36"/>
                  <a:gd name="T20" fmla="*/ 668 w 3804"/>
                  <a:gd name="T21" fmla="*/ 23 h 36"/>
                  <a:gd name="T22" fmla="*/ 729 w 3804"/>
                  <a:gd name="T23" fmla="*/ 11 h 36"/>
                  <a:gd name="T24" fmla="*/ 790 w 3804"/>
                  <a:gd name="T25" fmla="*/ 7 h 36"/>
                  <a:gd name="T26" fmla="*/ 851 w 3804"/>
                  <a:gd name="T27" fmla="*/ 19 h 36"/>
                  <a:gd name="T28" fmla="*/ 912 w 3804"/>
                  <a:gd name="T29" fmla="*/ 2 h 36"/>
                  <a:gd name="T30" fmla="*/ 973 w 3804"/>
                  <a:gd name="T31" fmla="*/ 7 h 36"/>
                  <a:gd name="T32" fmla="*/ 1033 w 3804"/>
                  <a:gd name="T33" fmla="*/ 4 h 36"/>
                  <a:gd name="T34" fmla="*/ 1094 w 3804"/>
                  <a:gd name="T35" fmla="*/ 9 h 36"/>
                  <a:gd name="T36" fmla="*/ 1155 w 3804"/>
                  <a:gd name="T37" fmla="*/ 16 h 36"/>
                  <a:gd name="T38" fmla="*/ 1216 w 3804"/>
                  <a:gd name="T39" fmla="*/ 19 h 36"/>
                  <a:gd name="T40" fmla="*/ 1277 w 3804"/>
                  <a:gd name="T41" fmla="*/ 30 h 36"/>
                  <a:gd name="T42" fmla="*/ 1338 w 3804"/>
                  <a:gd name="T43" fmla="*/ 28 h 36"/>
                  <a:gd name="T44" fmla="*/ 1399 w 3804"/>
                  <a:gd name="T45" fmla="*/ 17 h 36"/>
                  <a:gd name="T46" fmla="*/ 1459 w 3804"/>
                  <a:gd name="T47" fmla="*/ 13 h 36"/>
                  <a:gd name="T48" fmla="*/ 1520 w 3804"/>
                  <a:gd name="T49" fmla="*/ 1 h 36"/>
                  <a:gd name="T50" fmla="*/ 1581 w 3804"/>
                  <a:gd name="T51" fmla="*/ 6 h 36"/>
                  <a:gd name="T52" fmla="*/ 1642 w 3804"/>
                  <a:gd name="T53" fmla="*/ 8 h 36"/>
                  <a:gd name="T54" fmla="*/ 1703 w 3804"/>
                  <a:gd name="T55" fmla="*/ 10 h 36"/>
                  <a:gd name="T56" fmla="*/ 1764 w 3804"/>
                  <a:gd name="T57" fmla="*/ 16 h 36"/>
                  <a:gd name="T58" fmla="*/ 1824 w 3804"/>
                  <a:gd name="T59" fmla="*/ 34 h 36"/>
                  <a:gd name="T60" fmla="*/ 1885 w 3804"/>
                  <a:gd name="T61" fmla="*/ 29 h 36"/>
                  <a:gd name="T62" fmla="*/ 1946 w 3804"/>
                  <a:gd name="T63" fmla="*/ 15 h 36"/>
                  <a:gd name="T64" fmla="*/ 2007 w 3804"/>
                  <a:gd name="T65" fmla="*/ 12 h 36"/>
                  <a:gd name="T66" fmla="*/ 2068 w 3804"/>
                  <a:gd name="T67" fmla="*/ 23 h 36"/>
                  <a:gd name="T68" fmla="*/ 2129 w 3804"/>
                  <a:gd name="T69" fmla="*/ 5 h 36"/>
                  <a:gd name="T70" fmla="*/ 2190 w 3804"/>
                  <a:gd name="T71" fmla="*/ 7 h 36"/>
                  <a:gd name="T72" fmla="*/ 2250 w 3804"/>
                  <a:gd name="T73" fmla="*/ 4 h 36"/>
                  <a:gd name="T74" fmla="*/ 2311 w 3804"/>
                  <a:gd name="T75" fmla="*/ 3 h 36"/>
                  <a:gd name="T76" fmla="*/ 2372 w 3804"/>
                  <a:gd name="T77" fmla="*/ 13 h 36"/>
                  <a:gd name="T78" fmla="*/ 2433 w 3804"/>
                  <a:gd name="T79" fmla="*/ 4 h 36"/>
                  <a:gd name="T80" fmla="*/ 2494 w 3804"/>
                  <a:gd name="T81" fmla="*/ 19 h 36"/>
                  <a:gd name="T82" fmla="*/ 2555 w 3804"/>
                  <a:gd name="T83" fmla="*/ 28 h 36"/>
                  <a:gd name="T84" fmla="*/ 2616 w 3804"/>
                  <a:gd name="T85" fmla="*/ 21 h 36"/>
                  <a:gd name="T86" fmla="*/ 2676 w 3804"/>
                  <a:gd name="T87" fmla="*/ 29 h 36"/>
                  <a:gd name="T88" fmla="*/ 2737 w 3804"/>
                  <a:gd name="T89" fmla="*/ 15 h 36"/>
                  <a:gd name="T90" fmla="*/ 2798 w 3804"/>
                  <a:gd name="T91" fmla="*/ 23 h 36"/>
                  <a:gd name="T92" fmla="*/ 2859 w 3804"/>
                  <a:gd name="T93" fmla="*/ 12 h 36"/>
                  <a:gd name="T94" fmla="*/ 2920 w 3804"/>
                  <a:gd name="T95" fmla="*/ 28 h 36"/>
                  <a:gd name="T96" fmla="*/ 2981 w 3804"/>
                  <a:gd name="T97" fmla="*/ 30 h 36"/>
                  <a:gd name="T98" fmla="*/ 3041 w 3804"/>
                  <a:gd name="T99" fmla="*/ 23 h 36"/>
                  <a:gd name="T100" fmla="*/ 3102 w 3804"/>
                  <a:gd name="T101" fmla="*/ 19 h 36"/>
                  <a:gd name="T102" fmla="*/ 3163 w 3804"/>
                  <a:gd name="T103" fmla="*/ 12 h 36"/>
                  <a:gd name="T104" fmla="*/ 3224 w 3804"/>
                  <a:gd name="T105" fmla="*/ 1 h 36"/>
                  <a:gd name="T106" fmla="*/ 3285 w 3804"/>
                  <a:gd name="T107" fmla="*/ 20 h 36"/>
                  <a:gd name="T108" fmla="*/ 3345 w 3804"/>
                  <a:gd name="T109" fmla="*/ 16 h 36"/>
                  <a:gd name="T110" fmla="*/ 3407 w 3804"/>
                  <a:gd name="T111" fmla="*/ 18 h 36"/>
                  <a:gd name="T112" fmla="*/ 3467 w 3804"/>
                  <a:gd name="T113" fmla="*/ 24 h 36"/>
                  <a:gd name="T114" fmla="*/ 3528 w 3804"/>
                  <a:gd name="T115" fmla="*/ 22 h 36"/>
                  <a:gd name="T116" fmla="*/ 3589 w 3804"/>
                  <a:gd name="T117" fmla="*/ 29 h 36"/>
                  <a:gd name="T118" fmla="*/ 3650 w 3804"/>
                  <a:gd name="T119" fmla="*/ 20 h 36"/>
                  <a:gd name="T120" fmla="*/ 3710 w 3804"/>
                  <a:gd name="T121" fmla="*/ 10 h 36"/>
                  <a:gd name="T122" fmla="*/ 3771 w 3804"/>
                  <a:gd name="T123" fmla="*/ 10 h 3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6">
                    <a:moveTo>
                      <a:pt x="0" y="16"/>
                    </a:moveTo>
                    <a:lnTo>
                      <a:pt x="2" y="16"/>
                    </a:lnTo>
                    <a:lnTo>
                      <a:pt x="4" y="15"/>
                    </a:lnTo>
                    <a:lnTo>
                      <a:pt x="5" y="14"/>
                    </a:lnTo>
                    <a:lnTo>
                      <a:pt x="7" y="13"/>
                    </a:lnTo>
                    <a:lnTo>
                      <a:pt x="8" y="13"/>
                    </a:lnTo>
                    <a:lnTo>
                      <a:pt x="10" y="12"/>
                    </a:lnTo>
                    <a:lnTo>
                      <a:pt x="11" y="11"/>
                    </a:lnTo>
                    <a:lnTo>
                      <a:pt x="13" y="11"/>
                    </a:lnTo>
                    <a:lnTo>
                      <a:pt x="14" y="10"/>
                    </a:lnTo>
                    <a:lnTo>
                      <a:pt x="16" y="9"/>
                    </a:lnTo>
                    <a:lnTo>
                      <a:pt x="17" y="9"/>
                    </a:lnTo>
                    <a:lnTo>
                      <a:pt x="19" y="8"/>
                    </a:lnTo>
                    <a:lnTo>
                      <a:pt x="21" y="7"/>
                    </a:lnTo>
                    <a:lnTo>
                      <a:pt x="22" y="7"/>
                    </a:lnTo>
                    <a:lnTo>
                      <a:pt x="23" y="7"/>
                    </a:lnTo>
                    <a:lnTo>
                      <a:pt x="25" y="6"/>
                    </a:lnTo>
                    <a:lnTo>
                      <a:pt x="27" y="6"/>
                    </a:lnTo>
                    <a:lnTo>
                      <a:pt x="28" y="6"/>
                    </a:lnTo>
                    <a:lnTo>
                      <a:pt x="29" y="6"/>
                    </a:lnTo>
                    <a:lnTo>
                      <a:pt x="31" y="6"/>
                    </a:lnTo>
                    <a:lnTo>
                      <a:pt x="33" y="6"/>
                    </a:lnTo>
                    <a:lnTo>
                      <a:pt x="34" y="6"/>
                    </a:lnTo>
                    <a:lnTo>
                      <a:pt x="36" y="6"/>
                    </a:lnTo>
                    <a:lnTo>
                      <a:pt x="37" y="6"/>
                    </a:lnTo>
                    <a:lnTo>
                      <a:pt x="39" y="7"/>
                    </a:lnTo>
                    <a:lnTo>
                      <a:pt x="40" y="7"/>
                    </a:lnTo>
                    <a:lnTo>
                      <a:pt x="42" y="8"/>
                    </a:lnTo>
                    <a:lnTo>
                      <a:pt x="43" y="8"/>
                    </a:lnTo>
                    <a:lnTo>
                      <a:pt x="45" y="9"/>
                    </a:lnTo>
                    <a:lnTo>
                      <a:pt x="46" y="10"/>
                    </a:lnTo>
                    <a:lnTo>
                      <a:pt x="48" y="10"/>
                    </a:lnTo>
                    <a:lnTo>
                      <a:pt x="49" y="11"/>
                    </a:lnTo>
                    <a:lnTo>
                      <a:pt x="51" y="12"/>
                    </a:lnTo>
                    <a:lnTo>
                      <a:pt x="52" y="13"/>
                    </a:lnTo>
                    <a:lnTo>
                      <a:pt x="54" y="13"/>
                    </a:lnTo>
                    <a:lnTo>
                      <a:pt x="55" y="14"/>
                    </a:lnTo>
                    <a:lnTo>
                      <a:pt x="57" y="15"/>
                    </a:lnTo>
                    <a:lnTo>
                      <a:pt x="58" y="16"/>
                    </a:lnTo>
                    <a:lnTo>
                      <a:pt x="60" y="17"/>
                    </a:lnTo>
                    <a:lnTo>
                      <a:pt x="61" y="17"/>
                    </a:lnTo>
                    <a:lnTo>
                      <a:pt x="63" y="18"/>
                    </a:lnTo>
                    <a:lnTo>
                      <a:pt x="65" y="19"/>
                    </a:lnTo>
                    <a:lnTo>
                      <a:pt x="66" y="19"/>
                    </a:lnTo>
                    <a:lnTo>
                      <a:pt x="67" y="20"/>
                    </a:lnTo>
                    <a:lnTo>
                      <a:pt x="69" y="21"/>
                    </a:lnTo>
                    <a:lnTo>
                      <a:pt x="71" y="21"/>
                    </a:lnTo>
                    <a:lnTo>
                      <a:pt x="72" y="21"/>
                    </a:lnTo>
                    <a:lnTo>
                      <a:pt x="74" y="21"/>
                    </a:lnTo>
                    <a:lnTo>
                      <a:pt x="75" y="22"/>
                    </a:lnTo>
                    <a:lnTo>
                      <a:pt x="77" y="22"/>
                    </a:lnTo>
                    <a:lnTo>
                      <a:pt x="78" y="22"/>
                    </a:lnTo>
                    <a:lnTo>
                      <a:pt x="80" y="22"/>
                    </a:lnTo>
                    <a:lnTo>
                      <a:pt x="81" y="22"/>
                    </a:lnTo>
                    <a:lnTo>
                      <a:pt x="83" y="22"/>
                    </a:lnTo>
                    <a:lnTo>
                      <a:pt x="84" y="22"/>
                    </a:lnTo>
                    <a:lnTo>
                      <a:pt x="86" y="21"/>
                    </a:lnTo>
                    <a:lnTo>
                      <a:pt x="87" y="21"/>
                    </a:lnTo>
                    <a:lnTo>
                      <a:pt x="89" y="21"/>
                    </a:lnTo>
                    <a:lnTo>
                      <a:pt x="90" y="21"/>
                    </a:lnTo>
                    <a:lnTo>
                      <a:pt x="92" y="20"/>
                    </a:lnTo>
                    <a:lnTo>
                      <a:pt x="94" y="20"/>
                    </a:lnTo>
                    <a:lnTo>
                      <a:pt x="95" y="20"/>
                    </a:lnTo>
                    <a:lnTo>
                      <a:pt x="96" y="19"/>
                    </a:lnTo>
                    <a:lnTo>
                      <a:pt x="98" y="19"/>
                    </a:lnTo>
                    <a:lnTo>
                      <a:pt x="100" y="19"/>
                    </a:lnTo>
                    <a:lnTo>
                      <a:pt x="101" y="18"/>
                    </a:lnTo>
                    <a:lnTo>
                      <a:pt x="102" y="18"/>
                    </a:lnTo>
                    <a:lnTo>
                      <a:pt x="104" y="18"/>
                    </a:lnTo>
                    <a:lnTo>
                      <a:pt x="106" y="18"/>
                    </a:lnTo>
                    <a:lnTo>
                      <a:pt x="107" y="18"/>
                    </a:lnTo>
                    <a:lnTo>
                      <a:pt x="109" y="18"/>
                    </a:lnTo>
                    <a:lnTo>
                      <a:pt x="110" y="18"/>
                    </a:lnTo>
                    <a:lnTo>
                      <a:pt x="112" y="17"/>
                    </a:lnTo>
                    <a:lnTo>
                      <a:pt x="113" y="17"/>
                    </a:lnTo>
                    <a:lnTo>
                      <a:pt x="115" y="18"/>
                    </a:lnTo>
                    <a:lnTo>
                      <a:pt x="116" y="18"/>
                    </a:lnTo>
                    <a:lnTo>
                      <a:pt x="118" y="18"/>
                    </a:lnTo>
                    <a:lnTo>
                      <a:pt x="119" y="18"/>
                    </a:lnTo>
                    <a:lnTo>
                      <a:pt x="121" y="18"/>
                    </a:lnTo>
                    <a:lnTo>
                      <a:pt x="122" y="18"/>
                    </a:lnTo>
                    <a:lnTo>
                      <a:pt x="124" y="18"/>
                    </a:lnTo>
                    <a:lnTo>
                      <a:pt x="125" y="18"/>
                    </a:lnTo>
                    <a:lnTo>
                      <a:pt x="127" y="18"/>
                    </a:lnTo>
                    <a:lnTo>
                      <a:pt x="128" y="19"/>
                    </a:lnTo>
                    <a:lnTo>
                      <a:pt x="130" y="19"/>
                    </a:lnTo>
                    <a:lnTo>
                      <a:pt x="131" y="19"/>
                    </a:lnTo>
                    <a:lnTo>
                      <a:pt x="133" y="19"/>
                    </a:lnTo>
                    <a:lnTo>
                      <a:pt x="134" y="19"/>
                    </a:lnTo>
                    <a:lnTo>
                      <a:pt x="136" y="19"/>
                    </a:lnTo>
                    <a:lnTo>
                      <a:pt x="138" y="19"/>
                    </a:lnTo>
                    <a:lnTo>
                      <a:pt x="139" y="19"/>
                    </a:lnTo>
                    <a:lnTo>
                      <a:pt x="140" y="19"/>
                    </a:lnTo>
                    <a:lnTo>
                      <a:pt x="142" y="18"/>
                    </a:lnTo>
                    <a:lnTo>
                      <a:pt x="144" y="18"/>
                    </a:lnTo>
                    <a:lnTo>
                      <a:pt x="145" y="18"/>
                    </a:lnTo>
                    <a:lnTo>
                      <a:pt x="147" y="18"/>
                    </a:lnTo>
                    <a:lnTo>
                      <a:pt x="148" y="17"/>
                    </a:lnTo>
                    <a:lnTo>
                      <a:pt x="150" y="17"/>
                    </a:lnTo>
                    <a:lnTo>
                      <a:pt x="151" y="17"/>
                    </a:lnTo>
                    <a:lnTo>
                      <a:pt x="153" y="16"/>
                    </a:lnTo>
                    <a:lnTo>
                      <a:pt x="154" y="16"/>
                    </a:lnTo>
                    <a:lnTo>
                      <a:pt x="156" y="15"/>
                    </a:lnTo>
                    <a:lnTo>
                      <a:pt x="157" y="15"/>
                    </a:lnTo>
                    <a:lnTo>
                      <a:pt x="159" y="14"/>
                    </a:lnTo>
                    <a:lnTo>
                      <a:pt x="160" y="14"/>
                    </a:lnTo>
                    <a:lnTo>
                      <a:pt x="162" y="13"/>
                    </a:lnTo>
                    <a:lnTo>
                      <a:pt x="163" y="13"/>
                    </a:lnTo>
                    <a:lnTo>
                      <a:pt x="165" y="12"/>
                    </a:lnTo>
                    <a:lnTo>
                      <a:pt x="167" y="12"/>
                    </a:lnTo>
                    <a:lnTo>
                      <a:pt x="168" y="12"/>
                    </a:lnTo>
                    <a:lnTo>
                      <a:pt x="169" y="12"/>
                    </a:lnTo>
                    <a:lnTo>
                      <a:pt x="171" y="11"/>
                    </a:lnTo>
                    <a:lnTo>
                      <a:pt x="173" y="11"/>
                    </a:lnTo>
                    <a:lnTo>
                      <a:pt x="174" y="11"/>
                    </a:lnTo>
                    <a:lnTo>
                      <a:pt x="176" y="11"/>
                    </a:lnTo>
                    <a:lnTo>
                      <a:pt x="177" y="11"/>
                    </a:lnTo>
                    <a:lnTo>
                      <a:pt x="179" y="11"/>
                    </a:lnTo>
                    <a:lnTo>
                      <a:pt x="180" y="12"/>
                    </a:lnTo>
                    <a:lnTo>
                      <a:pt x="182" y="12"/>
                    </a:lnTo>
                    <a:lnTo>
                      <a:pt x="183" y="12"/>
                    </a:lnTo>
                    <a:lnTo>
                      <a:pt x="185" y="13"/>
                    </a:lnTo>
                    <a:lnTo>
                      <a:pt x="186" y="13"/>
                    </a:lnTo>
                    <a:lnTo>
                      <a:pt x="188" y="14"/>
                    </a:lnTo>
                    <a:lnTo>
                      <a:pt x="189" y="15"/>
                    </a:lnTo>
                    <a:lnTo>
                      <a:pt x="191" y="15"/>
                    </a:lnTo>
                    <a:lnTo>
                      <a:pt x="192" y="16"/>
                    </a:lnTo>
                    <a:lnTo>
                      <a:pt x="194" y="17"/>
                    </a:lnTo>
                    <a:lnTo>
                      <a:pt x="195" y="17"/>
                    </a:lnTo>
                    <a:lnTo>
                      <a:pt x="197" y="18"/>
                    </a:lnTo>
                    <a:lnTo>
                      <a:pt x="198" y="19"/>
                    </a:lnTo>
                    <a:lnTo>
                      <a:pt x="200" y="20"/>
                    </a:lnTo>
                    <a:lnTo>
                      <a:pt x="201" y="21"/>
                    </a:lnTo>
                    <a:lnTo>
                      <a:pt x="203" y="22"/>
                    </a:lnTo>
                    <a:lnTo>
                      <a:pt x="204" y="22"/>
                    </a:lnTo>
                    <a:lnTo>
                      <a:pt x="206" y="23"/>
                    </a:lnTo>
                    <a:lnTo>
                      <a:pt x="207" y="24"/>
                    </a:lnTo>
                    <a:lnTo>
                      <a:pt x="209" y="25"/>
                    </a:lnTo>
                    <a:lnTo>
                      <a:pt x="211" y="25"/>
                    </a:lnTo>
                    <a:lnTo>
                      <a:pt x="212" y="26"/>
                    </a:lnTo>
                    <a:lnTo>
                      <a:pt x="213" y="27"/>
                    </a:lnTo>
                    <a:lnTo>
                      <a:pt x="215" y="28"/>
                    </a:lnTo>
                    <a:lnTo>
                      <a:pt x="217" y="28"/>
                    </a:lnTo>
                    <a:lnTo>
                      <a:pt x="218" y="29"/>
                    </a:lnTo>
                    <a:lnTo>
                      <a:pt x="220" y="29"/>
                    </a:lnTo>
                    <a:lnTo>
                      <a:pt x="221" y="30"/>
                    </a:lnTo>
                    <a:lnTo>
                      <a:pt x="223" y="30"/>
                    </a:lnTo>
                    <a:lnTo>
                      <a:pt x="224" y="30"/>
                    </a:lnTo>
                    <a:lnTo>
                      <a:pt x="226" y="31"/>
                    </a:lnTo>
                    <a:lnTo>
                      <a:pt x="227" y="31"/>
                    </a:lnTo>
                    <a:lnTo>
                      <a:pt x="229" y="31"/>
                    </a:lnTo>
                    <a:lnTo>
                      <a:pt x="230" y="31"/>
                    </a:lnTo>
                    <a:lnTo>
                      <a:pt x="232" y="32"/>
                    </a:lnTo>
                    <a:lnTo>
                      <a:pt x="233" y="32"/>
                    </a:lnTo>
                    <a:lnTo>
                      <a:pt x="235" y="32"/>
                    </a:lnTo>
                    <a:lnTo>
                      <a:pt x="236" y="32"/>
                    </a:lnTo>
                    <a:lnTo>
                      <a:pt x="238" y="32"/>
                    </a:lnTo>
                    <a:lnTo>
                      <a:pt x="240" y="31"/>
                    </a:lnTo>
                    <a:lnTo>
                      <a:pt x="241" y="31"/>
                    </a:lnTo>
                    <a:lnTo>
                      <a:pt x="242" y="31"/>
                    </a:lnTo>
                    <a:lnTo>
                      <a:pt x="244" y="31"/>
                    </a:lnTo>
                    <a:lnTo>
                      <a:pt x="246" y="31"/>
                    </a:lnTo>
                    <a:lnTo>
                      <a:pt x="247" y="30"/>
                    </a:lnTo>
                    <a:lnTo>
                      <a:pt x="249" y="30"/>
                    </a:lnTo>
                    <a:lnTo>
                      <a:pt x="250" y="30"/>
                    </a:lnTo>
                    <a:lnTo>
                      <a:pt x="252" y="29"/>
                    </a:lnTo>
                    <a:lnTo>
                      <a:pt x="253" y="29"/>
                    </a:lnTo>
                    <a:lnTo>
                      <a:pt x="255" y="28"/>
                    </a:lnTo>
                    <a:lnTo>
                      <a:pt x="256" y="28"/>
                    </a:lnTo>
                    <a:lnTo>
                      <a:pt x="258" y="27"/>
                    </a:lnTo>
                    <a:lnTo>
                      <a:pt x="259" y="27"/>
                    </a:lnTo>
                    <a:lnTo>
                      <a:pt x="261" y="27"/>
                    </a:lnTo>
                    <a:lnTo>
                      <a:pt x="262" y="26"/>
                    </a:lnTo>
                    <a:lnTo>
                      <a:pt x="264" y="25"/>
                    </a:lnTo>
                    <a:lnTo>
                      <a:pt x="265" y="25"/>
                    </a:lnTo>
                    <a:lnTo>
                      <a:pt x="267" y="25"/>
                    </a:lnTo>
                    <a:lnTo>
                      <a:pt x="268" y="24"/>
                    </a:lnTo>
                    <a:lnTo>
                      <a:pt x="270" y="24"/>
                    </a:lnTo>
                    <a:lnTo>
                      <a:pt x="271" y="24"/>
                    </a:lnTo>
                    <a:lnTo>
                      <a:pt x="273" y="23"/>
                    </a:lnTo>
                    <a:lnTo>
                      <a:pt x="274" y="23"/>
                    </a:lnTo>
                    <a:lnTo>
                      <a:pt x="276" y="23"/>
                    </a:lnTo>
                    <a:lnTo>
                      <a:pt x="278" y="23"/>
                    </a:lnTo>
                    <a:lnTo>
                      <a:pt x="279" y="23"/>
                    </a:lnTo>
                    <a:lnTo>
                      <a:pt x="280" y="23"/>
                    </a:lnTo>
                    <a:lnTo>
                      <a:pt x="282" y="23"/>
                    </a:lnTo>
                    <a:lnTo>
                      <a:pt x="284" y="24"/>
                    </a:lnTo>
                    <a:lnTo>
                      <a:pt x="285" y="24"/>
                    </a:lnTo>
                    <a:lnTo>
                      <a:pt x="286" y="24"/>
                    </a:lnTo>
                    <a:lnTo>
                      <a:pt x="288" y="25"/>
                    </a:lnTo>
                    <a:lnTo>
                      <a:pt x="290" y="25"/>
                    </a:lnTo>
                    <a:lnTo>
                      <a:pt x="291" y="26"/>
                    </a:lnTo>
                    <a:lnTo>
                      <a:pt x="293" y="27"/>
                    </a:lnTo>
                    <a:lnTo>
                      <a:pt x="294" y="27"/>
                    </a:lnTo>
                    <a:lnTo>
                      <a:pt x="296" y="28"/>
                    </a:lnTo>
                    <a:lnTo>
                      <a:pt x="297" y="28"/>
                    </a:lnTo>
                    <a:lnTo>
                      <a:pt x="299" y="29"/>
                    </a:lnTo>
                    <a:lnTo>
                      <a:pt x="300" y="30"/>
                    </a:lnTo>
                    <a:lnTo>
                      <a:pt x="302" y="30"/>
                    </a:lnTo>
                    <a:lnTo>
                      <a:pt x="303" y="31"/>
                    </a:lnTo>
                    <a:lnTo>
                      <a:pt x="305" y="32"/>
                    </a:lnTo>
                    <a:lnTo>
                      <a:pt x="307" y="32"/>
                    </a:lnTo>
                    <a:lnTo>
                      <a:pt x="308" y="33"/>
                    </a:lnTo>
                    <a:lnTo>
                      <a:pt x="309" y="33"/>
                    </a:lnTo>
                    <a:lnTo>
                      <a:pt x="311" y="34"/>
                    </a:lnTo>
                    <a:lnTo>
                      <a:pt x="313" y="34"/>
                    </a:lnTo>
                    <a:lnTo>
                      <a:pt x="314" y="34"/>
                    </a:lnTo>
                    <a:lnTo>
                      <a:pt x="315" y="34"/>
                    </a:lnTo>
                    <a:lnTo>
                      <a:pt x="317" y="35"/>
                    </a:lnTo>
                    <a:lnTo>
                      <a:pt x="319" y="35"/>
                    </a:lnTo>
                    <a:lnTo>
                      <a:pt x="320" y="34"/>
                    </a:lnTo>
                    <a:lnTo>
                      <a:pt x="322" y="34"/>
                    </a:lnTo>
                    <a:lnTo>
                      <a:pt x="323" y="34"/>
                    </a:lnTo>
                    <a:lnTo>
                      <a:pt x="325" y="34"/>
                    </a:lnTo>
                    <a:lnTo>
                      <a:pt x="326" y="33"/>
                    </a:lnTo>
                    <a:lnTo>
                      <a:pt x="328" y="33"/>
                    </a:lnTo>
                    <a:lnTo>
                      <a:pt x="329" y="32"/>
                    </a:lnTo>
                    <a:lnTo>
                      <a:pt x="331" y="32"/>
                    </a:lnTo>
                    <a:lnTo>
                      <a:pt x="332" y="31"/>
                    </a:lnTo>
                    <a:lnTo>
                      <a:pt x="334" y="30"/>
                    </a:lnTo>
                    <a:lnTo>
                      <a:pt x="335" y="30"/>
                    </a:lnTo>
                    <a:lnTo>
                      <a:pt x="337" y="29"/>
                    </a:lnTo>
                    <a:lnTo>
                      <a:pt x="338" y="29"/>
                    </a:lnTo>
                    <a:lnTo>
                      <a:pt x="340" y="28"/>
                    </a:lnTo>
                    <a:lnTo>
                      <a:pt x="341" y="27"/>
                    </a:lnTo>
                    <a:lnTo>
                      <a:pt x="343" y="27"/>
                    </a:lnTo>
                    <a:lnTo>
                      <a:pt x="344" y="26"/>
                    </a:lnTo>
                    <a:lnTo>
                      <a:pt x="346" y="25"/>
                    </a:lnTo>
                    <a:lnTo>
                      <a:pt x="347" y="25"/>
                    </a:lnTo>
                    <a:lnTo>
                      <a:pt x="349" y="24"/>
                    </a:lnTo>
                    <a:lnTo>
                      <a:pt x="351" y="24"/>
                    </a:lnTo>
                    <a:lnTo>
                      <a:pt x="352" y="24"/>
                    </a:lnTo>
                    <a:lnTo>
                      <a:pt x="353" y="23"/>
                    </a:lnTo>
                    <a:lnTo>
                      <a:pt x="355" y="23"/>
                    </a:lnTo>
                    <a:lnTo>
                      <a:pt x="357" y="23"/>
                    </a:lnTo>
                    <a:lnTo>
                      <a:pt x="358" y="23"/>
                    </a:lnTo>
                    <a:lnTo>
                      <a:pt x="359" y="23"/>
                    </a:lnTo>
                    <a:lnTo>
                      <a:pt x="361" y="23"/>
                    </a:lnTo>
                    <a:lnTo>
                      <a:pt x="363" y="23"/>
                    </a:lnTo>
                    <a:lnTo>
                      <a:pt x="364" y="22"/>
                    </a:lnTo>
                    <a:lnTo>
                      <a:pt x="366" y="22"/>
                    </a:lnTo>
                    <a:lnTo>
                      <a:pt x="367" y="22"/>
                    </a:lnTo>
                    <a:lnTo>
                      <a:pt x="369" y="22"/>
                    </a:lnTo>
                    <a:lnTo>
                      <a:pt x="370" y="22"/>
                    </a:lnTo>
                    <a:lnTo>
                      <a:pt x="372" y="22"/>
                    </a:lnTo>
                    <a:lnTo>
                      <a:pt x="373" y="22"/>
                    </a:lnTo>
                    <a:lnTo>
                      <a:pt x="375" y="22"/>
                    </a:lnTo>
                    <a:lnTo>
                      <a:pt x="376" y="21"/>
                    </a:lnTo>
                    <a:lnTo>
                      <a:pt x="378" y="21"/>
                    </a:lnTo>
                    <a:lnTo>
                      <a:pt x="380" y="21"/>
                    </a:lnTo>
                    <a:lnTo>
                      <a:pt x="381" y="20"/>
                    </a:lnTo>
                    <a:lnTo>
                      <a:pt x="382" y="20"/>
                    </a:lnTo>
                    <a:lnTo>
                      <a:pt x="384" y="19"/>
                    </a:lnTo>
                    <a:lnTo>
                      <a:pt x="386" y="19"/>
                    </a:lnTo>
                    <a:lnTo>
                      <a:pt x="387" y="18"/>
                    </a:lnTo>
                    <a:lnTo>
                      <a:pt x="388" y="18"/>
                    </a:lnTo>
                    <a:lnTo>
                      <a:pt x="390" y="17"/>
                    </a:lnTo>
                    <a:lnTo>
                      <a:pt x="392" y="17"/>
                    </a:lnTo>
                    <a:lnTo>
                      <a:pt x="393" y="16"/>
                    </a:lnTo>
                    <a:lnTo>
                      <a:pt x="395" y="16"/>
                    </a:lnTo>
                    <a:lnTo>
                      <a:pt x="396" y="15"/>
                    </a:lnTo>
                    <a:lnTo>
                      <a:pt x="398" y="14"/>
                    </a:lnTo>
                    <a:lnTo>
                      <a:pt x="399" y="14"/>
                    </a:lnTo>
                    <a:lnTo>
                      <a:pt x="401" y="13"/>
                    </a:lnTo>
                    <a:lnTo>
                      <a:pt x="402" y="13"/>
                    </a:lnTo>
                    <a:lnTo>
                      <a:pt x="404" y="12"/>
                    </a:lnTo>
                    <a:lnTo>
                      <a:pt x="405" y="12"/>
                    </a:lnTo>
                    <a:lnTo>
                      <a:pt x="407" y="11"/>
                    </a:lnTo>
                    <a:lnTo>
                      <a:pt x="408" y="11"/>
                    </a:lnTo>
                    <a:lnTo>
                      <a:pt x="410" y="11"/>
                    </a:lnTo>
                    <a:lnTo>
                      <a:pt x="411" y="11"/>
                    </a:lnTo>
                    <a:lnTo>
                      <a:pt x="413" y="11"/>
                    </a:lnTo>
                    <a:lnTo>
                      <a:pt x="414" y="11"/>
                    </a:lnTo>
                    <a:lnTo>
                      <a:pt x="416" y="11"/>
                    </a:lnTo>
                    <a:lnTo>
                      <a:pt x="417" y="11"/>
                    </a:lnTo>
                    <a:lnTo>
                      <a:pt x="419" y="11"/>
                    </a:lnTo>
                    <a:lnTo>
                      <a:pt x="420" y="11"/>
                    </a:lnTo>
                    <a:lnTo>
                      <a:pt x="422" y="12"/>
                    </a:lnTo>
                    <a:lnTo>
                      <a:pt x="424" y="12"/>
                    </a:lnTo>
                    <a:lnTo>
                      <a:pt x="425" y="12"/>
                    </a:lnTo>
                    <a:lnTo>
                      <a:pt x="426" y="12"/>
                    </a:lnTo>
                    <a:lnTo>
                      <a:pt x="428" y="13"/>
                    </a:lnTo>
                    <a:lnTo>
                      <a:pt x="430" y="13"/>
                    </a:lnTo>
                    <a:lnTo>
                      <a:pt x="431" y="14"/>
                    </a:lnTo>
                    <a:lnTo>
                      <a:pt x="433" y="14"/>
                    </a:lnTo>
                    <a:lnTo>
                      <a:pt x="434" y="15"/>
                    </a:lnTo>
                    <a:lnTo>
                      <a:pt x="436" y="15"/>
                    </a:lnTo>
                    <a:lnTo>
                      <a:pt x="437" y="15"/>
                    </a:lnTo>
                    <a:lnTo>
                      <a:pt x="439" y="16"/>
                    </a:lnTo>
                    <a:lnTo>
                      <a:pt x="440" y="16"/>
                    </a:lnTo>
                    <a:lnTo>
                      <a:pt x="442" y="16"/>
                    </a:lnTo>
                    <a:lnTo>
                      <a:pt x="443" y="16"/>
                    </a:lnTo>
                    <a:lnTo>
                      <a:pt x="445" y="17"/>
                    </a:lnTo>
                    <a:lnTo>
                      <a:pt x="446" y="17"/>
                    </a:lnTo>
                    <a:lnTo>
                      <a:pt x="448" y="17"/>
                    </a:lnTo>
                    <a:lnTo>
                      <a:pt x="449" y="17"/>
                    </a:lnTo>
                    <a:lnTo>
                      <a:pt x="451" y="17"/>
                    </a:lnTo>
                    <a:lnTo>
                      <a:pt x="453" y="17"/>
                    </a:lnTo>
                    <a:lnTo>
                      <a:pt x="454" y="17"/>
                    </a:lnTo>
                    <a:lnTo>
                      <a:pt x="455" y="17"/>
                    </a:lnTo>
                    <a:lnTo>
                      <a:pt x="457" y="17"/>
                    </a:lnTo>
                    <a:lnTo>
                      <a:pt x="459" y="17"/>
                    </a:lnTo>
                    <a:lnTo>
                      <a:pt x="460" y="17"/>
                    </a:lnTo>
                    <a:lnTo>
                      <a:pt x="461" y="17"/>
                    </a:lnTo>
                    <a:lnTo>
                      <a:pt x="463" y="17"/>
                    </a:lnTo>
                    <a:lnTo>
                      <a:pt x="465" y="17"/>
                    </a:lnTo>
                    <a:lnTo>
                      <a:pt x="466" y="17"/>
                    </a:lnTo>
                    <a:lnTo>
                      <a:pt x="468" y="17"/>
                    </a:lnTo>
                    <a:lnTo>
                      <a:pt x="469" y="17"/>
                    </a:lnTo>
                    <a:lnTo>
                      <a:pt x="470" y="17"/>
                    </a:lnTo>
                    <a:lnTo>
                      <a:pt x="472" y="18"/>
                    </a:lnTo>
                    <a:lnTo>
                      <a:pt x="474" y="18"/>
                    </a:lnTo>
                    <a:lnTo>
                      <a:pt x="475" y="18"/>
                    </a:lnTo>
                    <a:lnTo>
                      <a:pt x="477" y="18"/>
                    </a:lnTo>
                    <a:lnTo>
                      <a:pt x="478" y="18"/>
                    </a:lnTo>
                    <a:lnTo>
                      <a:pt x="480" y="18"/>
                    </a:lnTo>
                    <a:lnTo>
                      <a:pt x="481" y="18"/>
                    </a:lnTo>
                    <a:lnTo>
                      <a:pt x="483" y="18"/>
                    </a:lnTo>
                    <a:lnTo>
                      <a:pt x="484" y="18"/>
                    </a:lnTo>
                    <a:lnTo>
                      <a:pt x="486" y="19"/>
                    </a:lnTo>
                    <a:lnTo>
                      <a:pt x="487" y="19"/>
                    </a:lnTo>
                    <a:lnTo>
                      <a:pt x="489" y="19"/>
                    </a:lnTo>
                    <a:lnTo>
                      <a:pt x="490" y="19"/>
                    </a:lnTo>
                    <a:lnTo>
                      <a:pt x="492" y="19"/>
                    </a:lnTo>
                    <a:lnTo>
                      <a:pt x="493" y="19"/>
                    </a:lnTo>
                    <a:lnTo>
                      <a:pt x="495" y="19"/>
                    </a:lnTo>
                    <a:lnTo>
                      <a:pt x="497" y="19"/>
                    </a:lnTo>
                    <a:lnTo>
                      <a:pt x="498" y="19"/>
                    </a:lnTo>
                    <a:lnTo>
                      <a:pt x="499" y="19"/>
                    </a:lnTo>
                    <a:lnTo>
                      <a:pt x="501" y="19"/>
                    </a:lnTo>
                    <a:lnTo>
                      <a:pt x="503" y="19"/>
                    </a:lnTo>
                    <a:lnTo>
                      <a:pt x="504" y="19"/>
                    </a:lnTo>
                    <a:lnTo>
                      <a:pt x="506" y="19"/>
                    </a:lnTo>
                    <a:lnTo>
                      <a:pt x="507" y="18"/>
                    </a:lnTo>
                    <a:lnTo>
                      <a:pt x="509" y="18"/>
                    </a:lnTo>
                    <a:lnTo>
                      <a:pt x="510" y="18"/>
                    </a:lnTo>
                    <a:lnTo>
                      <a:pt x="512" y="18"/>
                    </a:lnTo>
                    <a:lnTo>
                      <a:pt x="513" y="18"/>
                    </a:lnTo>
                    <a:lnTo>
                      <a:pt x="515" y="18"/>
                    </a:lnTo>
                    <a:lnTo>
                      <a:pt x="516" y="18"/>
                    </a:lnTo>
                    <a:lnTo>
                      <a:pt x="518" y="17"/>
                    </a:lnTo>
                    <a:lnTo>
                      <a:pt x="519" y="17"/>
                    </a:lnTo>
                    <a:lnTo>
                      <a:pt x="521" y="17"/>
                    </a:lnTo>
                    <a:lnTo>
                      <a:pt x="522" y="17"/>
                    </a:lnTo>
                    <a:lnTo>
                      <a:pt x="524" y="17"/>
                    </a:lnTo>
                    <a:lnTo>
                      <a:pt x="526" y="17"/>
                    </a:lnTo>
                    <a:lnTo>
                      <a:pt x="527" y="17"/>
                    </a:lnTo>
                    <a:lnTo>
                      <a:pt x="528" y="17"/>
                    </a:lnTo>
                    <a:lnTo>
                      <a:pt x="530" y="17"/>
                    </a:lnTo>
                    <a:lnTo>
                      <a:pt x="532" y="17"/>
                    </a:lnTo>
                    <a:lnTo>
                      <a:pt x="533" y="17"/>
                    </a:lnTo>
                    <a:lnTo>
                      <a:pt x="535" y="17"/>
                    </a:lnTo>
                    <a:lnTo>
                      <a:pt x="536" y="17"/>
                    </a:lnTo>
                    <a:lnTo>
                      <a:pt x="537" y="17"/>
                    </a:lnTo>
                    <a:lnTo>
                      <a:pt x="539" y="17"/>
                    </a:lnTo>
                    <a:lnTo>
                      <a:pt x="541" y="18"/>
                    </a:lnTo>
                    <a:lnTo>
                      <a:pt x="542" y="18"/>
                    </a:lnTo>
                    <a:lnTo>
                      <a:pt x="543" y="18"/>
                    </a:lnTo>
                    <a:lnTo>
                      <a:pt x="545" y="18"/>
                    </a:lnTo>
                    <a:lnTo>
                      <a:pt x="547" y="18"/>
                    </a:lnTo>
                    <a:lnTo>
                      <a:pt x="548" y="18"/>
                    </a:lnTo>
                    <a:lnTo>
                      <a:pt x="550" y="18"/>
                    </a:lnTo>
                    <a:lnTo>
                      <a:pt x="551" y="18"/>
                    </a:lnTo>
                    <a:lnTo>
                      <a:pt x="553" y="18"/>
                    </a:lnTo>
                    <a:lnTo>
                      <a:pt x="554" y="18"/>
                    </a:lnTo>
                    <a:lnTo>
                      <a:pt x="556" y="18"/>
                    </a:lnTo>
                    <a:lnTo>
                      <a:pt x="557" y="17"/>
                    </a:lnTo>
                    <a:lnTo>
                      <a:pt x="559" y="17"/>
                    </a:lnTo>
                    <a:lnTo>
                      <a:pt x="560" y="17"/>
                    </a:lnTo>
                    <a:lnTo>
                      <a:pt x="562" y="17"/>
                    </a:lnTo>
                    <a:lnTo>
                      <a:pt x="564" y="17"/>
                    </a:lnTo>
                    <a:lnTo>
                      <a:pt x="565" y="17"/>
                    </a:lnTo>
                    <a:lnTo>
                      <a:pt x="566" y="16"/>
                    </a:lnTo>
                    <a:lnTo>
                      <a:pt x="568" y="16"/>
                    </a:lnTo>
                    <a:lnTo>
                      <a:pt x="570" y="16"/>
                    </a:lnTo>
                    <a:lnTo>
                      <a:pt x="571" y="16"/>
                    </a:lnTo>
                    <a:lnTo>
                      <a:pt x="572" y="16"/>
                    </a:lnTo>
                    <a:lnTo>
                      <a:pt x="574" y="16"/>
                    </a:lnTo>
                    <a:lnTo>
                      <a:pt x="576" y="15"/>
                    </a:lnTo>
                    <a:lnTo>
                      <a:pt x="577" y="15"/>
                    </a:lnTo>
                    <a:lnTo>
                      <a:pt x="579" y="15"/>
                    </a:lnTo>
                    <a:lnTo>
                      <a:pt x="580" y="15"/>
                    </a:lnTo>
                    <a:lnTo>
                      <a:pt x="582" y="15"/>
                    </a:lnTo>
                    <a:lnTo>
                      <a:pt x="583" y="15"/>
                    </a:lnTo>
                    <a:lnTo>
                      <a:pt x="585" y="15"/>
                    </a:lnTo>
                    <a:lnTo>
                      <a:pt x="586" y="15"/>
                    </a:lnTo>
                    <a:lnTo>
                      <a:pt x="588" y="15"/>
                    </a:lnTo>
                    <a:lnTo>
                      <a:pt x="589" y="15"/>
                    </a:lnTo>
                    <a:lnTo>
                      <a:pt x="591" y="15"/>
                    </a:lnTo>
                    <a:lnTo>
                      <a:pt x="592" y="15"/>
                    </a:lnTo>
                    <a:lnTo>
                      <a:pt x="594" y="16"/>
                    </a:lnTo>
                    <a:lnTo>
                      <a:pt x="595" y="16"/>
                    </a:lnTo>
                    <a:lnTo>
                      <a:pt x="597" y="16"/>
                    </a:lnTo>
                    <a:lnTo>
                      <a:pt x="599" y="16"/>
                    </a:lnTo>
                    <a:lnTo>
                      <a:pt x="600" y="16"/>
                    </a:lnTo>
                    <a:lnTo>
                      <a:pt x="601" y="17"/>
                    </a:lnTo>
                    <a:lnTo>
                      <a:pt x="603" y="17"/>
                    </a:lnTo>
                    <a:lnTo>
                      <a:pt x="604" y="17"/>
                    </a:lnTo>
                    <a:lnTo>
                      <a:pt x="606" y="17"/>
                    </a:lnTo>
                    <a:lnTo>
                      <a:pt x="608" y="18"/>
                    </a:lnTo>
                    <a:lnTo>
                      <a:pt x="609" y="18"/>
                    </a:lnTo>
                    <a:lnTo>
                      <a:pt x="610" y="18"/>
                    </a:lnTo>
                    <a:lnTo>
                      <a:pt x="612" y="18"/>
                    </a:lnTo>
                    <a:lnTo>
                      <a:pt x="614" y="18"/>
                    </a:lnTo>
                    <a:lnTo>
                      <a:pt x="615" y="18"/>
                    </a:lnTo>
                    <a:lnTo>
                      <a:pt x="616" y="19"/>
                    </a:lnTo>
                    <a:lnTo>
                      <a:pt x="618" y="19"/>
                    </a:lnTo>
                    <a:lnTo>
                      <a:pt x="620" y="19"/>
                    </a:lnTo>
                    <a:lnTo>
                      <a:pt x="621" y="19"/>
                    </a:lnTo>
                    <a:lnTo>
                      <a:pt x="623" y="19"/>
                    </a:lnTo>
                    <a:lnTo>
                      <a:pt x="624" y="19"/>
                    </a:lnTo>
                    <a:lnTo>
                      <a:pt x="626" y="19"/>
                    </a:lnTo>
                    <a:lnTo>
                      <a:pt x="627" y="19"/>
                    </a:lnTo>
                    <a:lnTo>
                      <a:pt x="629" y="19"/>
                    </a:lnTo>
                    <a:lnTo>
                      <a:pt x="630" y="18"/>
                    </a:lnTo>
                    <a:lnTo>
                      <a:pt x="632" y="18"/>
                    </a:lnTo>
                    <a:lnTo>
                      <a:pt x="633" y="18"/>
                    </a:lnTo>
                    <a:lnTo>
                      <a:pt x="635" y="18"/>
                    </a:lnTo>
                    <a:lnTo>
                      <a:pt x="637" y="18"/>
                    </a:lnTo>
                    <a:lnTo>
                      <a:pt x="638" y="18"/>
                    </a:lnTo>
                    <a:lnTo>
                      <a:pt x="639" y="18"/>
                    </a:lnTo>
                    <a:lnTo>
                      <a:pt x="641" y="18"/>
                    </a:lnTo>
                    <a:lnTo>
                      <a:pt x="643" y="18"/>
                    </a:lnTo>
                    <a:lnTo>
                      <a:pt x="644" y="18"/>
                    </a:lnTo>
                    <a:lnTo>
                      <a:pt x="645" y="18"/>
                    </a:lnTo>
                    <a:lnTo>
                      <a:pt x="647" y="18"/>
                    </a:lnTo>
                    <a:lnTo>
                      <a:pt x="649" y="19"/>
                    </a:lnTo>
                    <a:lnTo>
                      <a:pt x="650" y="19"/>
                    </a:lnTo>
                    <a:lnTo>
                      <a:pt x="652" y="19"/>
                    </a:lnTo>
                    <a:lnTo>
                      <a:pt x="653" y="19"/>
                    </a:lnTo>
                    <a:lnTo>
                      <a:pt x="655" y="20"/>
                    </a:lnTo>
                    <a:lnTo>
                      <a:pt x="656" y="20"/>
                    </a:lnTo>
                    <a:lnTo>
                      <a:pt x="658" y="21"/>
                    </a:lnTo>
                    <a:lnTo>
                      <a:pt x="659" y="21"/>
                    </a:lnTo>
                    <a:lnTo>
                      <a:pt x="661" y="21"/>
                    </a:lnTo>
                    <a:lnTo>
                      <a:pt x="662" y="22"/>
                    </a:lnTo>
                    <a:lnTo>
                      <a:pt x="664" y="22"/>
                    </a:lnTo>
                    <a:lnTo>
                      <a:pt x="666" y="22"/>
                    </a:lnTo>
                    <a:lnTo>
                      <a:pt x="667" y="23"/>
                    </a:lnTo>
                    <a:lnTo>
                      <a:pt x="668" y="23"/>
                    </a:lnTo>
                    <a:lnTo>
                      <a:pt x="670" y="23"/>
                    </a:lnTo>
                    <a:lnTo>
                      <a:pt x="671" y="24"/>
                    </a:lnTo>
                    <a:lnTo>
                      <a:pt x="673" y="24"/>
                    </a:lnTo>
                    <a:lnTo>
                      <a:pt x="674" y="24"/>
                    </a:lnTo>
                    <a:lnTo>
                      <a:pt x="676" y="24"/>
                    </a:lnTo>
                    <a:lnTo>
                      <a:pt x="677" y="24"/>
                    </a:lnTo>
                    <a:lnTo>
                      <a:pt x="679" y="24"/>
                    </a:lnTo>
                    <a:lnTo>
                      <a:pt x="681" y="24"/>
                    </a:lnTo>
                    <a:lnTo>
                      <a:pt x="682" y="24"/>
                    </a:lnTo>
                    <a:lnTo>
                      <a:pt x="683" y="24"/>
                    </a:lnTo>
                    <a:lnTo>
                      <a:pt x="685" y="24"/>
                    </a:lnTo>
                    <a:lnTo>
                      <a:pt x="687" y="24"/>
                    </a:lnTo>
                    <a:lnTo>
                      <a:pt x="688" y="24"/>
                    </a:lnTo>
                    <a:lnTo>
                      <a:pt x="690" y="23"/>
                    </a:lnTo>
                    <a:lnTo>
                      <a:pt x="691" y="23"/>
                    </a:lnTo>
                    <a:lnTo>
                      <a:pt x="693" y="22"/>
                    </a:lnTo>
                    <a:lnTo>
                      <a:pt x="694" y="22"/>
                    </a:lnTo>
                    <a:lnTo>
                      <a:pt x="696" y="21"/>
                    </a:lnTo>
                    <a:lnTo>
                      <a:pt x="697" y="21"/>
                    </a:lnTo>
                    <a:lnTo>
                      <a:pt x="699" y="20"/>
                    </a:lnTo>
                    <a:lnTo>
                      <a:pt x="700" y="19"/>
                    </a:lnTo>
                    <a:lnTo>
                      <a:pt x="702" y="18"/>
                    </a:lnTo>
                    <a:lnTo>
                      <a:pt x="703" y="17"/>
                    </a:lnTo>
                    <a:lnTo>
                      <a:pt x="705" y="17"/>
                    </a:lnTo>
                    <a:lnTo>
                      <a:pt x="706" y="16"/>
                    </a:lnTo>
                    <a:lnTo>
                      <a:pt x="708" y="15"/>
                    </a:lnTo>
                    <a:lnTo>
                      <a:pt x="710" y="15"/>
                    </a:lnTo>
                    <a:lnTo>
                      <a:pt x="711" y="14"/>
                    </a:lnTo>
                    <a:lnTo>
                      <a:pt x="712" y="13"/>
                    </a:lnTo>
                    <a:lnTo>
                      <a:pt x="714" y="13"/>
                    </a:lnTo>
                    <a:lnTo>
                      <a:pt x="716" y="12"/>
                    </a:lnTo>
                    <a:lnTo>
                      <a:pt x="717" y="12"/>
                    </a:lnTo>
                    <a:lnTo>
                      <a:pt x="718" y="12"/>
                    </a:lnTo>
                    <a:lnTo>
                      <a:pt x="720" y="11"/>
                    </a:lnTo>
                    <a:lnTo>
                      <a:pt x="722" y="11"/>
                    </a:lnTo>
                    <a:lnTo>
                      <a:pt x="723" y="11"/>
                    </a:lnTo>
                    <a:lnTo>
                      <a:pt x="725" y="11"/>
                    </a:lnTo>
                    <a:lnTo>
                      <a:pt x="726" y="11"/>
                    </a:lnTo>
                    <a:lnTo>
                      <a:pt x="728" y="11"/>
                    </a:lnTo>
                    <a:lnTo>
                      <a:pt x="729" y="11"/>
                    </a:lnTo>
                    <a:lnTo>
                      <a:pt x="731" y="11"/>
                    </a:lnTo>
                    <a:lnTo>
                      <a:pt x="732" y="11"/>
                    </a:lnTo>
                    <a:lnTo>
                      <a:pt x="734" y="12"/>
                    </a:lnTo>
                    <a:lnTo>
                      <a:pt x="735" y="12"/>
                    </a:lnTo>
                    <a:lnTo>
                      <a:pt x="737" y="12"/>
                    </a:lnTo>
                    <a:lnTo>
                      <a:pt x="738" y="12"/>
                    </a:lnTo>
                    <a:lnTo>
                      <a:pt x="740" y="13"/>
                    </a:lnTo>
                    <a:lnTo>
                      <a:pt x="741" y="13"/>
                    </a:lnTo>
                    <a:lnTo>
                      <a:pt x="743" y="13"/>
                    </a:lnTo>
                    <a:lnTo>
                      <a:pt x="744" y="13"/>
                    </a:lnTo>
                    <a:lnTo>
                      <a:pt x="746" y="14"/>
                    </a:lnTo>
                    <a:lnTo>
                      <a:pt x="747" y="14"/>
                    </a:lnTo>
                    <a:lnTo>
                      <a:pt x="749" y="14"/>
                    </a:lnTo>
                    <a:lnTo>
                      <a:pt x="750" y="15"/>
                    </a:lnTo>
                    <a:lnTo>
                      <a:pt x="752" y="15"/>
                    </a:lnTo>
                    <a:lnTo>
                      <a:pt x="754" y="15"/>
                    </a:lnTo>
                    <a:lnTo>
                      <a:pt x="755" y="15"/>
                    </a:lnTo>
                    <a:lnTo>
                      <a:pt x="756" y="15"/>
                    </a:lnTo>
                    <a:lnTo>
                      <a:pt x="758" y="14"/>
                    </a:lnTo>
                    <a:lnTo>
                      <a:pt x="760" y="14"/>
                    </a:lnTo>
                    <a:lnTo>
                      <a:pt x="761" y="14"/>
                    </a:lnTo>
                    <a:lnTo>
                      <a:pt x="763" y="13"/>
                    </a:lnTo>
                    <a:lnTo>
                      <a:pt x="764" y="13"/>
                    </a:lnTo>
                    <a:lnTo>
                      <a:pt x="766" y="13"/>
                    </a:lnTo>
                    <a:lnTo>
                      <a:pt x="767" y="12"/>
                    </a:lnTo>
                    <a:lnTo>
                      <a:pt x="769" y="12"/>
                    </a:lnTo>
                    <a:lnTo>
                      <a:pt x="770" y="12"/>
                    </a:lnTo>
                    <a:lnTo>
                      <a:pt x="772" y="11"/>
                    </a:lnTo>
                    <a:lnTo>
                      <a:pt x="773" y="11"/>
                    </a:lnTo>
                    <a:lnTo>
                      <a:pt x="775" y="10"/>
                    </a:lnTo>
                    <a:lnTo>
                      <a:pt x="776" y="10"/>
                    </a:lnTo>
                    <a:lnTo>
                      <a:pt x="778" y="9"/>
                    </a:lnTo>
                    <a:lnTo>
                      <a:pt x="779" y="9"/>
                    </a:lnTo>
                    <a:lnTo>
                      <a:pt x="781" y="9"/>
                    </a:lnTo>
                    <a:lnTo>
                      <a:pt x="783" y="8"/>
                    </a:lnTo>
                    <a:lnTo>
                      <a:pt x="784" y="8"/>
                    </a:lnTo>
                    <a:lnTo>
                      <a:pt x="785" y="7"/>
                    </a:lnTo>
                    <a:lnTo>
                      <a:pt x="787" y="7"/>
                    </a:lnTo>
                    <a:lnTo>
                      <a:pt x="789" y="7"/>
                    </a:lnTo>
                    <a:lnTo>
                      <a:pt x="790" y="7"/>
                    </a:lnTo>
                    <a:lnTo>
                      <a:pt x="792" y="6"/>
                    </a:lnTo>
                    <a:lnTo>
                      <a:pt x="793" y="6"/>
                    </a:lnTo>
                    <a:lnTo>
                      <a:pt x="795" y="6"/>
                    </a:lnTo>
                    <a:lnTo>
                      <a:pt x="796" y="6"/>
                    </a:lnTo>
                    <a:lnTo>
                      <a:pt x="798" y="6"/>
                    </a:lnTo>
                    <a:lnTo>
                      <a:pt x="799" y="6"/>
                    </a:lnTo>
                    <a:lnTo>
                      <a:pt x="801" y="6"/>
                    </a:lnTo>
                    <a:lnTo>
                      <a:pt x="802" y="6"/>
                    </a:lnTo>
                    <a:lnTo>
                      <a:pt x="804" y="6"/>
                    </a:lnTo>
                    <a:lnTo>
                      <a:pt x="805" y="7"/>
                    </a:lnTo>
                    <a:lnTo>
                      <a:pt x="807" y="7"/>
                    </a:lnTo>
                    <a:lnTo>
                      <a:pt x="808" y="7"/>
                    </a:lnTo>
                    <a:lnTo>
                      <a:pt x="810" y="7"/>
                    </a:lnTo>
                    <a:lnTo>
                      <a:pt x="811" y="7"/>
                    </a:lnTo>
                    <a:lnTo>
                      <a:pt x="813" y="7"/>
                    </a:lnTo>
                    <a:lnTo>
                      <a:pt x="814" y="8"/>
                    </a:lnTo>
                    <a:lnTo>
                      <a:pt x="816" y="8"/>
                    </a:lnTo>
                    <a:lnTo>
                      <a:pt x="817" y="8"/>
                    </a:lnTo>
                    <a:lnTo>
                      <a:pt x="819" y="9"/>
                    </a:lnTo>
                    <a:lnTo>
                      <a:pt x="820" y="9"/>
                    </a:lnTo>
                    <a:lnTo>
                      <a:pt x="822" y="9"/>
                    </a:lnTo>
                    <a:lnTo>
                      <a:pt x="823" y="10"/>
                    </a:lnTo>
                    <a:lnTo>
                      <a:pt x="825" y="10"/>
                    </a:lnTo>
                    <a:lnTo>
                      <a:pt x="827" y="10"/>
                    </a:lnTo>
                    <a:lnTo>
                      <a:pt x="828" y="11"/>
                    </a:lnTo>
                    <a:lnTo>
                      <a:pt x="829" y="11"/>
                    </a:lnTo>
                    <a:lnTo>
                      <a:pt x="831" y="11"/>
                    </a:lnTo>
                    <a:lnTo>
                      <a:pt x="833" y="12"/>
                    </a:lnTo>
                    <a:lnTo>
                      <a:pt x="834" y="12"/>
                    </a:lnTo>
                    <a:lnTo>
                      <a:pt x="836" y="13"/>
                    </a:lnTo>
                    <a:lnTo>
                      <a:pt x="837" y="13"/>
                    </a:lnTo>
                    <a:lnTo>
                      <a:pt x="839" y="14"/>
                    </a:lnTo>
                    <a:lnTo>
                      <a:pt x="840" y="15"/>
                    </a:lnTo>
                    <a:lnTo>
                      <a:pt x="842" y="15"/>
                    </a:lnTo>
                    <a:lnTo>
                      <a:pt x="843" y="16"/>
                    </a:lnTo>
                    <a:lnTo>
                      <a:pt x="845" y="17"/>
                    </a:lnTo>
                    <a:lnTo>
                      <a:pt x="846" y="17"/>
                    </a:lnTo>
                    <a:lnTo>
                      <a:pt x="848" y="18"/>
                    </a:lnTo>
                    <a:lnTo>
                      <a:pt x="849" y="18"/>
                    </a:lnTo>
                    <a:lnTo>
                      <a:pt x="851" y="19"/>
                    </a:lnTo>
                    <a:lnTo>
                      <a:pt x="852" y="19"/>
                    </a:lnTo>
                    <a:lnTo>
                      <a:pt x="854" y="20"/>
                    </a:lnTo>
                    <a:lnTo>
                      <a:pt x="856" y="21"/>
                    </a:lnTo>
                    <a:lnTo>
                      <a:pt x="857" y="21"/>
                    </a:lnTo>
                    <a:lnTo>
                      <a:pt x="858" y="21"/>
                    </a:lnTo>
                    <a:lnTo>
                      <a:pt x="860" y="21"/>
                    </a:lnTo>
                    <a:lnTo>
                      <a:pt x="862" y="22"/>
                    </a:lnTo>
                    <a:lnTo>
                      <a:pt x="863" y="22"/>
                    </a:lnTo>
                    <a:lnTo>
                      <a:pt x="865" y="22"/>
                    </a:lnTo>
                    <a:lnTo>
                      <a:pt x="866" y="22"/>
                    </a:lnTo>
                    <a:lnTo>
                      <a:pt x="868" y="21"/>
                    </a:lnTo>
                    <a:lnTo>
                      <a:pt x="869" y="21"/>
                    </a:lnTo>
                    <a:lnTo>
                      <a:pt x="871" y="21"/>
                    </a:lnTo>
                    <a:lnTo>
                      <a:pt x="872" y="20"/>
                    </a:lnTo>
                    <a:lnTo>
                      <a:pt x="874" y="19"/>
                    </a:lnTo>
                    <a:lnTo>
                      <a:pt x="875" y="18"/>
                    </a:lnTo>
                    <a:lnTo>
                      <a:pt x="877" y="18"/>
                    </a:lnTo>
                    <a:lnTo>
                      <a:pt x="878" y="17"/>
                    </a:lnTo>
                    <a:lnTo>
                      <a:pt x="880" y="16"/>
                    </a:lnTo>
                    <a:lnTo>
                      <a:pt x="881" y="15"/>
                    </a:lnTo>
                    <a:lnTo>
                      <a:pt x="883" y="14"/>
                    </a:lnTo>
                    <a:lnTo>
                      <a:pt x="884" y="13"/>
                    </a:lnTo>
                    <a:lnTo>
                      <a:pt x="886" y="12"/>
                    </a:lnTo>
                    <a:lnTo>
                      <a:pt x="887" y="11"/>
                    </a:lnTo>
                    <a:lnTo>
                      <a:pt x="889" y="10"/>
                    </a:lnTo>
                    <a:lnTo>
                      <a:pt x="890" y="9"/>
                    </a:lnTo>
                    <a:lnTo>
                      <a:pt x="892" y="7"/>
                    </a:lnTo>
                    <a:lnTo>
                      <a:pt x="894" y="7"/>
                    </a:lnTo>
                    <a:lnTo>
                      <a:pt x="895" y="6"/>
                    </a:lnTo>
                    <a:lnTo>
                      <a:pt x="896" y="5"/>
                    </a:lnTo>
                    <a:lnTo>
                      <a:pt x="898" y="4"/>
                    </a:lnTo>
                    <a:lnTo>
                      <a:pt x="900" y="4"/>
                    </a:lnTo>
                    <a:lnTo>
                      <a:pt x="901" y="3"/>
                    </a:lnTo>
                    <a:lnTo>
                      <a:pt x="902" y="3"/>
                    </a:lnTo>
                    <a:lnTo>
                      <a:pt x="904" y="2"/>
                    </a:lnTo>
                    <a:lnTo>
                      <a:pt x="906" y="2"/>
                    </a:lnTo>
                    <a:lnTo>
                      <a:pt x="907" y="1"/>
                    </a:lnTo>
                    <a:lnTo>
                      <a:pt x="909" y="1"/>
                    </a:lnTo>
                    <a:lnTo>
                      <a:pt x="910" y="1"/>
                    </a:lnTo>
                    <a:lnTo>
                      <a:pt x="912" y="2"/>
                    </a:lnTo>
                    <a:lnTo>
                      <a:pt x="913" y="2"/>
                    </a:lnTo>
                    <a:lnTo>
                      <a:pt x="915" y="2"/>
                    </a:lnTo>
                    <a:lnTo>
                      <a:pt x="916" y="3"/>
                    </a:lnTo>
                    <a:lnTo>
                      <a:pt x="918" y="3"/>
                    </a:lnTo>
                    <a:lnTo>
                      <a:pt x="919" y="3"/>
                    </a:lnTo>
                    <a:lnTo>
                      <a:pt x="921" y="4"/>
                    </a:lnTo>
                    <a:lnTo>
                      <a:pt x="923" y="4"/>
                    </a:lnTo>
                    <a:lnTo>
                      <a:pt x="924" y="5"/>
                    </a:lnTo>
                    <a:lnTo>
                      <a:pt x="925" y="6"/>
                    </a:lnTo>
                    <a:lnTo>
                      <a:pt x="927" y="6"/>
                    </a:lnTo>
                    <a:lnTo>
                      <a:pt x="929" y="7"/>
                    </a:lnTo>
                    <a:lnTo>
                      <a:pt x="930" y="7"/>
                    </a:lnTo>
                    <a:lnTo>
                      <a:pt x="931" y="8"/>
                    </a:lnTo>
                    <a:lnTo>
                      <a:pt x="933" y="8"/>
                    </a:lnTo>
                    <a:lnTo>
                      <a:pt x="935" y="9"/>
                    </a:lnTo>
                    <a:lnTo>
                      <a:pt x="936" y="9"/>
                    </a:lnTo>
                    <a:lnTo>
                      <a:pt x="938" y="9"/>
                    </a:lnTo>
                    <a:lnTo>
                      <a:pt x="939" y="10"/>
                    </a:lnTo>
                    <a:lnTo>
                      <a:pt x="941" y="10"/>
                    </a:lnTo>
                    <a:lnTo>
                      <a:pt x="942" y="10"/>
                    </a:lnTo>
                    <a:lnTo>
                      <a:pt x="944" y="10"/>
                    </a:lnTo>
                    <a:lnTo>
                      <a:pt x="945" y="10"/>
                    </a:lnTo>
                    <a:lnTo>
                      <a:pt x="947" y="10"/>
                    </a:lnTo>
                    <a:lnTo>
                      <a:pt x="948" y="10"/>
                    </a:lnTo>
                    <a:lnTo>
                      <a:pt x="950" y="10"/>
                    </a:lnTo>
                    <a:lnTo>
                      <a:pt x="951" y="10"/>
                    </a:lnTo>
                    <a:lnTo>
                      <a:pt x="953" y="10"/>
                    </a:lnTo>
                    <a:lnTo>
                      <a:pt x="954" y="10"/>
                    </a:lnTo>
                    <a:lnTo>
                      <a:pt x="956" y="10"/>
                    </a:lnTo>
                    <a:lnTo>
                      <a:pt x="957" y="10"/>
                    </a:lnTo>
                    <a:lnTo>
                      <a:pt x="959" y="9"/>
                    </a:lnTo>
                    <a:lnTo>
                      <a:pt x="960" y="9"/>
                    </a:lnTo>
                    <a:lnTo>
                      <a:pt x="962" y="9"/>
                    </a:lnTo>
                    <a:lnTo>
                      <a:pt x="963" y="9"/>
                    </a:lnTo>
                    <a:lnTo>
                      <a:pt x="965" y="8"/>
                    </a:lnTo>
                    <a:lnTo>
                      <a:pt x="967" y="8"/>
                    </a:lnTo>
                    <a:lnTo>
                      <a:pt x="968" y="8"/>
                    </a:lnTo>
                    <a:lnTo>
                      <a:pt x="969" y="7"/>
                    </a:lnTo>
                    <a:lnTo>
                      <a:pt x="971" y="7"/>
                    </a:lnTo>
                    <a:lnTo>
                      <a:pt x="973" y="7"/>
                    </a:lnTo>
                    <a:lnTo>
                      <a:pt x="974" y="7"/>
                    </a:lnTo>
                    <a:lnTo>
                      <a:pt x="975" y="7"/>
                    </a:lnTo>
                    <a:lnTo>
                      <a:pt x="977" y="6"/>
                    </a:lnTo>
                    <a:lnTo>
                      <a:pt x="979" y="6"/>
                    </a:lnTo>
                    <a:lnTo>
                      <a:pt x="980" y="6"/>
                    </a:lnTo>
                    <a:lnTo>
                      <a:pt x="982" y="6"/>
                    </a:lnTo>
                    <a:lnTo>
                      <a:pt x="983" y="6"/>
                    </a:lnTo>
                    <a:lnTo>
                      <a:pt x="985" y="6"/>
                    </a:lnTo>
                    <a:lnTo>
                      <a:pt x="986" y="5"/>
                    </a:lnTo>
                    <a:lnTo>
                      <a:pt x="988" y="5"/>
                    </a:lnTo>
                    <a:lnTo>
                      <a:pt x="989" y="5"/>
                    </a:lnTo>
                    <a:lnTo>
                      <a:pt x="991" y="5"/>
                    </a:lnTo>
                    <a:lnTo>
                      <a:pt x="992" y="5"/>
                    </a:lnTo>
                    <a:lnTo>
                      <a:pt x="994" y="4"/>
                    </a:lnTo>
                    <a:lnTo>
                      <a:pt x="996" y="4"/>
                    </a:lnTo>
                    <a:lnTo>
                      <a:pt x="997" y="4"/>
                    </a:lnTo>
                    <a:lnTo>
                      <a:pt x="998" y="4"/>
                    </a:lnTo>
                    <a:lnTo>
                      <a:pt x="1000" y="4"/>
                    </a:lnTo>
                    <a:lnTo>
                      <a:pt x="1002" y="3"/>
                    </a:lnTo>
                    <a:lnTo>
                      <a:pt x="1003" y="3"/>
                    </a:lnTo>
                    <a:lnTo>
                      <a:pt x="1004" y="3"/>
                    </a:lnTo>
                    <a:lnTo>
                      <a:pt x="1006" y="3"/>
                    </a:lnTo>
                    <a:lnTo>
                      <a:pt x="1008" y="3"/>
                    </a:lnTo>
                    <a:lnTo>
                      <a:pt x="1009" y="3"/>
                    </a:lnTo>
                    <a:lnTo>
                      <a:pt x="1011" y="2"/>
                    </a:lnTo>
                    <a:lnTo>
                      <a:pt x="1012" y="2"/>
                    </a:lnTo>
                    <a:lnTo>
                      <a:pt x="1014" y="2"/>
                    </a:lnTo>
                    <a:lnTo>
                      <a:pt x="1015" y="2"/>
                    </a:lnTo>
                    <a:lnTo>
                      <a:pt x="1017" y="2"/>
                    </a:lnTo>
                    <a:lnTo>
                      <a:pt x="1018" y="2"/>
                    </a:lnTo>
                    <a:lnTo>
                      <a:pt x="1020" y="2"/>
                    </a:lnTo>
                    <a:lnTo>
                      <a:pt x="1021" y="2"/>
                    </a:lnTo>
                    <a:lnTo>
                      <a:pt x="1023" y="2"/>
                    </a:lnTo>
                    <a:lnTo>
                      <a:pt x="1024" y="3"/>
                    </a:lnTo>
                    <a:lnTo>
                      <a:pt x="1026" y="3"/>
                    </a:lnTo>
                    <a:lnTo>
                      <a:pt x="1027" y="3"/>
                    </a:lnTo>
                    <a:lnTo>
                      <a:pt x="1029" y="3"/>
                    </a:lnTo>
                    <a:lnTo>
                      <a:pt x="1030" y="3"/>
                    </a:lnTo>
                    <a:lnTo>
                      <a:pt x="1032" y="3"/>
                    </a:lnTo>
                    <a:lnTo>
                      <a:pt x="1033" y="4"/>
                    </a:lnTo>
                    <a:lnTo>
                      <a:pt x="1035" y="4"/>
                    </a:lnTo>
                    <a:lnTo>
                      <a:pt x="1036" y="4"/>
                    </a:lnTo>
                    <a:lnTo>
                      <a:pt x="1038" y="4"/>
                    </a:lnTo>
                    <a:lnTo>
                      <a:pt x="1040" y="5"/>
                    </a:lnTo>
                    <a:lnTo>
                      <a:pt x="1041" y="5"/>
                    </a:lnTo>
                    <a:lnTo>
                      <a:pt x="1042" y="5"/>
                    </a:lnTo>
                    <a:lnTo>
                      <a:pt x="1044" y="6"/>
                    </a:lnTo>
                    <a:lnTo>
                      <a:pt x="1046" y="6"/>
                    </a:lnTo>
                    <a:lnTo>
                      <a:pt x="1047" y="6"/>
                    </a:lnTo>
                    <a:lnTo>
                      <a:pt x="1049" y="6"/>
                    </a:lnTo>
                    <a:lnTo>
                      <a:pt x="1050" y="7"/>
                    </a:lnTo>
                    <a:lnTo>
                      <a:pt x="1052" y="7"/>
                    </a:lnTo>
                    <a:lnTo>
                      <a:pt x="1053" y="7"/>
                    </a:lnTo>
                    <a:lnTo>
                      <a:pt x="1055" y="7"/>
                    </a:lnTo>
                    <a:lnTo>
                      <a:pt x="1056" y="8"/>
                    </a:lnTo>
                    <a:lnTo>
                      <a:pt x="1058" y="8"/>
                    </a:lnTo>
                    <a:lnTo>
                      <a:pt x="1059" y="8"/>
                    </a:lnTo>
                    <a:lnTo>
                      <a:pt x="1061" y="9"/>
                    </a:lnTo>
                    <a:lnTo>
                      <a:pt x="1062" y="9"/>
                    </a:lnTo>
                    <a:lnTo>
                      <a:pt x="1064" y="9"/>
                    </a:lnTo>
                    <a:lnTo>
                      <a:pt x="1065" y="9"/>
                    </a:lnTo>
                    <a:lnTo>
                      <a:pt x="1067" y="9"/>
                    </a:lnTo>
                    <a:lnTo>
                      <a:pt x="1069" y="9"/>
                    </a:lnTo>
                    <a:lnTo>
                      <a:pt x="1070" y="9"/>
                    </a:lnTo>
                    <a:lnTo>
                      <a:pt x="1071" y="9"/>
                    </a:lnTo>
                    <a:lnTo>
                      <a:pt x="1073" y="9"/>
                    </a:lnTo>
                    <a:lnTo>
                      <a:pt x="1075" y="10"/>
                    </a:lnTo>
                    <a:lnTo>
                      <a:pt x="1076" y="10"/>
                    </a:lnTo>
                    <a:lnTo>
                      <a:pt x="1077" y="10"/>
                    </a:lnTo>
                    <a:lnTo>
                      <a:pt x="1079" y="10"/>
                    </a:lnTo>
                    <a:lnTo>
                      <a:pt x="1081" y="10"/>
                    </a:lnTo>
                    <a:lnTo>
                      <a:pt x="1082" y="10"/>
                    </a:lnTo>
                    <a:lnTo>
                      <a:pt x="1084" y="10"/>
                    </a:lnTo>
                    <a:lnTo>
                      <a:pt x="1085" y="10"/>
                    </a:lnTo>
                    <a:lnTo>
                      <a:pt x="1087" y="9"/>
                    </a:lnTo>
                    <a:lnTo>
                      <a:pt x="1088" y="9"/>
                    </a:lnTo>
                    <a:lnTo>
                      <a:pt x="1090" y="9"/>
                    </a:lnTo>
                    <a:lnTo>
                      <a:pt x="1091" y="9"/>
                    </a:lnTo>
                    <a:lnTo>
                      <a:pt x="1093" y="9"/>
                    </a:lnTo>
                    <a:lnTo>
                      <a:pt x="1094" y="9"/>
                    </a:lnTo>
                    <a:lnTo>
                      <a:pt x="1096" y="9"/>
                    </a:lnTo>
                    <a:lnTo>
                      <a:pt x="1097" y="9"/>
                    </a:lnTo>
                    <a:lnTo>
                      <a:pt x="1099" y="8"/>
                    </a:lnTo>
                    <a:lnTo>
                      <a:pt x="1100" y="8"/>
                    </a:lnTo>
                    <a:lnTo>
                      <a:pt x="1102" y="8"/>
                    </a:lnTo>
                    <a:lnTo>
                      <a:pt x="1103" y="7"/>
                    </a:lnTo>
                    <a:lnTo>
                      <a:pt x="1105" y="7"/>
                    </a:lnTo>
                    <a:lnTo>
                      <a:pt x="1106" y="7"/>
                    </a:lnTo>
                    <a:lnTo>
                      <a:pt x="1108" y="7"/>
                    </a:lnTo>
                    <a:lnTo>
                      <a:pt x="1109" y="6"/>
                    </a:lnTo>
                    <a:lnTo>
                      <a:pt x="1111" y="6"/>
                    </a:lnTo>
                    <a:lnTo>
                      <a:pt x="1113" y="6"/>
                    </a:lnTo>
                    <a:lnTo>
                      <a:pt x="1114" y="6"/>
                    </a:lnTo>
                    <a:lnTo>
                      <a:pt x="1115" y="6"/>
                    </a:lnTo>
                    <a:lnTo>
                      <a:pt x="1117" y="6"/>
                    </a:lnTo>
                    <a:lnTo>
                      <a:pt x="1119" y="6"/>
                    </a:lnTo>
                    <a:lnTo>
                      <a:pt x="1120" y="6"/>
                    </a:lnTo>
                    <a:lnTo>
                      <a:pt x="1122" y="6"/>
                    </a:lnTo>
                    <a:lnTo>
                      <a:pt x="1123" y="6"/>
                    </a:lnTo>
                    <a:lnTo>
                      <a:pt x="1125" y="6"/>
                    </a:lnTo>
                    <a:lnTo>
                      <a:pt x="1126" y="6"/>
                    </a:lnTo>
                    <a:lnTo>
                      <a:pt x="1128" y="6"/>
                    </a:lnTo>
                    <a:lnTo>
                      <a:pt x="1129" y="6"/>
                    </a:lnTo>
                    <a:lnTo>
                      <a:pt x="1131" y="7"/>
                    </a:lnTo>
                    <a:lnTo>
                      <a:pt x="1132" y="7"/>
                    </a:lnTo>
                    <a:lnTo>
                      <a:pt x="1134" y="7"/>
                    </a:lnTo>
                    <a:lnTo>
                      <a:pt x="1135" y="8"/>
                    </a:lnTo>
                    <a:lnTo>
                      <a:pt x="1137" y="9"/>
                    </a:lnTo>
                    <a:lnTo>
                      <a:pt x="1138" y="9"/>
                    </a:lnTo>
                    <a:lnTo>
                      <a:pt x="1140" y="10"/>
                    </a:lnTo>
                    <a:lnTo>
                      <a:pt x="1142" y="10"/>
                    </a:lnTo>
                    <a:lnTo>
                      <a:pt x="1143" y="11"/>
                    </a:lnTo>
                    <a:lnTo>
                      <a:pt x="1144" y="12"/>
                    </a:lnTo>
                    <a:lnTo>
                      <a:pt x="1146" y="12"/>
                    </a:lnTo>
                    <a:lnTo>
                      <a:pt x="1148" y="13"/>
                    </a:lnTo>
                    <a:lnTo>
                      <a:pt x="1149" y="14"/>
                    </a:lnTo>
                    <a:lnTo>
                      <a:pt x="1151" y="15"/>
                    </a:lnTo>
                    <a:lnTo>
                      <a:pt x="1152" y="15"/>
                    </a:lnTo>
                    <a:lnTo>
                      <a:pt x="1154" y="16"/>
                    </a:lnTo>
                    <a:lnTo>
                      <a:pt x="1155" y="16"/>
                    </a:lnTo>
                    <a:lnTo>
                      <a:pt x="1157" y="17"/>
                    </a:lnTo>
                    <a:lnTo>
                      <a:pt x="1158" y="18"/>
                    </a:lnTo>
                    <a:lnTo>
                      <a:pt x="1160" y="18"/>
                    </a:lnTo>
                    <a:lnTo>
                      <a:pt x="1161" y="19"/>
                    </a:lnTo>
                    <a:lnTo>
                      <a:pt x="1163" y="19"/>
                    </a:lnTo>
                    <a:lnTo>
                      <a:pt x="1164" y="19"/>
                    </a:lnTo>
                    <a:lnTo>
                      <a:pt x="1166" y="20"/>
                    </a:lnTo>
                    <a:lnTo>
                      <a:pt x="1167" y="20"/>
                    </a:lnTo>
                    <a:lnTo>
                      <a:pt x="1169" y="21"/>
                    </a:lnTo>
                    <a:lnTo>
                      <a:pt x="1170" y="21"/>
                    </a:lnTo>
                    <a:lnTo>
                      <a:pt x="1172" y="21"/>
                    </a:lnTo>
                    <a:lnTo>
                      <a:pt x="1173" y="21"/>
                    </a:lnTo>
                    <a:lnTo>
                      <a:pt x="1175" y="21"/>
                    </a:lnTo>
                    <a:lnTo>
                      <a:pt x="1176" y="21"/>
                    </a:lnTo>
                    <a:lnTo>
                      <a:pt x="1178" y="21"/>
                    </a:lnTo>
                    <a:lnTo>
                      <a:pt x="1180" y="21"/>
                    </a:lnTo>
                    <a:lnTo>
                      <a:pt x="1181" y="21"/>
                    </a:lnTo>
                    <a:lnTo>
                      <a:pt x="1182" y="20"/>
                    </a:lnTo>
                    <a:lnTo>
                      <a:pt x="1184" y="20"/>
                    </a:lnTo>
                    <a:lnTo>
                      <a:pt x="1186" y="20"/>
                    </a:lnTo>
                    <a:lnTo>
                      <a:pt x="1187" y="19"/>
                    </a:lnTo>
                    <a:lnTo>
                      <a:pt x="1188" y="19"/>
                    </a:lnTo>
                    <a:lnTo>
                      <a:pt x="1190" y="19"/>
                    </a:lnTo>
                    <a:lnTo>
                      <a:pt x="1192" y="19"/>
                    </a:lnTo>
                    <a:lnTo>
                      <a:pt x="1193" y="19"/>
                    </a:lnTo>
                    <a:lnTo>
                      <a:pt x="1195" y="18"/>
                    </a:lnTo>
                    <a:lnTo>
                      <a:pt x="1196" y="18"/>
                    </a:lnTo>
                    <a:lnTo>
                      <a:pt x="1198" y="18"/>
                    </a:lnTo>
                    <a:lnTo>
                      <a:pt x="1199" y="18"/>
                    </a:lnTo>
                    <a:lnTo>
                      <a:pt x="1201" y="18"/>
                    </a:lnTo>
                    <a:lnTo>
                      <a:pt x="1202" y="18"/>
                    </a:lnTo>
                    <a:lnTo>
                      <a:pt x="1204" y="18"/>
                    </a:lnTo>
                    <a:lnTo>
                      <a:pt x="1205" y="18"/>
                    </a:lnTo>
                    <a:lnTo>
                      <a:pt x="1207" y="18"/>
                    </a:lnTo>
                    <a:lnTo>
                      <a:pt x="1208" y="18"/>
                    </a:lnTo>
                    <a:lnTo>
                      <a:pt x="1210" y="18"/>
                    </a:lnTo>
                    <a:lnTo>
                      <a:pt x="1211" y="18"/>
                    </a:lnTo>
                    <a:lnTo>
                      <a:pt x="1213" y="18"/>
                    </a:lnTo>
                    <a:lnTo>
                      <a:pt x="1215" y="19"/>
                    </a:lnTo>
                    <a:lnTo>
                      <a:pt x="1216" y="19"/>
                    </a:lnTo>
                    <a:lnTo>
                      <a:pt x="1217" y="19"/>
                    </a:lnTo>
                    <a:lnTo>
                      <a:pt x="1219" y="20"/>
                    </a:lnTo>
                    <a:lnTo>
                      <a:pt x="1221" y="20"/>
                    </a:lnTo>
                    <a:lnTo>
                      <a:pt x="1222" y="21"/>
                    </a:lnTo>
                    <a:lnTo>
                      <a:pt x="1224" y="21"/>
                    </a:lnTo>
                    <a:lnTo>
                      <a:pt x="1225" y="22"/>
                    </a:lnTo>
                    <a:lnTo>
                      <a:pt x="1227" y="22"/>
                    </a:lnTo>
                    <a:lnTo>
                      <a:pt x="1228" y="22"/>
                    </a:lnTo>
                    <a:lnTo>
                      <a:pt x="1230" y="23"/>
                    </a:lnTo>
                    <a:lnTo>
                      <a:pt x="1231" y="23"/>
                    </a:lnTo>
                    <a:lnTo>
                      <a:pt x="1233" y="24"/>
                    </a:lnTo>
                    <a:lnTo>
                      <a:pt x="1234" y="24"/>
                    </a:lnTo>
                    <a:lnTo>
                      <a:pt x="1236" y="24"/>
                    </a:lnTo>
                    <a:lnTo>
                      <a:pt x="1237" y="25"/>
                    </a:lnTo>
                    <a:lnTo>
                      <a:pt x="1239" y="25"/>
                    </a:lnTo>
                    <a:lnTo>
                      <a:pt x="1240" y="26"/>
                    </a:lnTo>
                    <a:lnTo>
                      <a:pt x="1242" y="26"/>
                    </a:lnTo>
                    <a:lnTo>
                      <a:pt x="1243" y="27"/>
                    </a:lnTo>
                    <a:lnTo>
                      <a:pt x="1245" y="27"/>
                    </a:lnTo>
                    <a:lnTo>
                      <a:pt x="1246" y="27"/>
                    </a:lnTo>
                    <a:lnTo>
                      <a:pt x="1248" y="27"/>
                    </a:lnTo>
                    <a:lnTo>
                      <a:pt x="1249" y="28"/>
                    </a:lnTo>
                    <a:lnTo>
                      <a:pt x="1251" y="28"/>
                    </a:lnTo>
                    <a:lnTo>
                      <a:pt x="1253" y="28"/>
                    </a:lnTo>
                    <a:lnTo>
                      <a:pt x="1254" y="28"/>
                    </a:lnTo>
                    <a:lnTo>
                      <a:pt x="1255" y="28"/>
                    </a:lnTo>
                    <a:lnTo>
                      <a:pt x="1257" y="28"/>
                    </a:lnTo>
                    <a:lnTo>
                      <a:pt x="1259" y="28"/>
                    </a:lnTo>
                    <a:lnTo>
                      <a:pt x="1260" y="29"/>
                    </a:lnTo>
                    <a:lnTo>
                      <a:pt x="1261" y="29"/>
                    </a:lnTo>
                    <a:lnTo>
                      <a:pt x="1263" y="29"/>
                    </a:lnTo>
                    <a:lnTo>
                      <a:pt x="1265" y="29"/>
                    </a:lnTo>
                    <a:lnTo>
                      <a:pt x="1266" y="29"/>
                    </a:lnTo>
                    <a:lnTo>
                      <a:pt x="1268" y="29"/>
                    </a:lnTo>
                    <a:lnTo>
                      <a:pt x="1269" y="29"/>
                    </a:lnTo>
                    <a:lnTo>
                      <a:pt x="1271" y="29"/>
                    </a:lnTo>
                    <a:lnTo>
                      <a:pt x="1272" y="30"/>
                    </a:lnTo>
                    <a:lnTo>
                      <a:pt x="1274" y="30"/>
                    </a:lnTo>
                    <a:lnTo>
                      <a:pt x="1275" y="30"/>
                    </a:lnTo>
                    <a:lnTo>
                      <a:pt x="1277" y="30"/>
                    </a:lnTo>
                    <a:lnTo>
                      <a:pt x="1278" y="30"/>
                    </a:lnTo>
                    <a:lnTo>
                      <a:pt x="1280" y="30"/>
                    </a:lnTo>
                    <a:lnTo>
                      <a:pt x="1282" y="31"/>
                    </a:lnTo>
                    <a:lnTo>
                      <a:pt x="1283" y="31"/>
                    </a:lnTo>
                    <a:lnTo>
                      <a:pt x="1284" y="31"/>
                    </a:lnTo>
                    <a:lnTo>
                      <a:pt x="1286" y="31"/>
                    </a:lnTo>
                    <a:lnTo>
                      <a:pt x="1288" y="31"/>
                    </a:lnTo>
                    <a:lnTo>
                      <a:pt x="1289" y="31"/>
                    </a:lnTo>
                    <a:lnTo>
                      <a:pt x="1290" y="32"/>
                    </a:lnTo>
                    <a:lnTo>
                      <a:pt x="1292" y="32"/>
                    </a:lnTo>
                    <a:lnTo>
                      <a:pt x="1294" y="32"/>
                    </a:lnTo>
                    <a:lnTo>
                      <a:pt x="1295" y="32"/>
                    </a:lnTo>
                    <a:lnTo>
                      <a:pt x="1297" y="32"/>
                    </a:lnTo>
                    <a:lnTo>
                      <a:pt x="1298" y="32"/>
                    </a:lnTo>
                    <a:lnTo>
                      <a:pt x="1300" y="32"/>
                    </a:lnTo>
                    <a:lnTo>
                      <a:pt x="1301" y="32"/>
                    </a:lnTo>
                    <a:lnTo>
                      <a:pt x="1303" y="33"/>
                    </a:lnTo>
                    <a:lnTo>
                      <a:pt x="1304" y="33"/>
                    </a:lnTo>
                    <a:lnTo>
                      <a:pt x="1306" y="33"/>
                    </a:lnTo>
                    <a:lnTo>
                      <a:pt x="1307" y="32"/>
                    </a:lnTo>
                    <a:lnTo>
                      <a:pt x="1309" y="32"/>
                    </a:lnTo>
                    <a:lnTo>
                      <a:pt x="1310" y="32"/>
                    </a:lnTo>
                    <a:lnTo>
                      <a:pt x="1312" y="32"/>
                    </a:lnTo>
                    <a:lnTo>
                      <a:pt x="1313" y="32"/>
                    </a:lnTo>
                    <a:lnTo>
                      <a:pt x="1315" y="32"/>
                    </a:lnTo>
                    <a:lnTo>
                      <a:pt x="1316" y="32"/>
                    </a:lnTo>
                    <a:lnTo>
                      <a:pt x="1318" y="32"/>
                    </a:lnTo>
                    <a:lnTo>
                      <a:pt x="1319" y="31"/>
                    </a:lnTo>
                    <a:lnTo>
                      <a:pt x="1321" y="31"/>
                    </a:lnTo>
                    <a:lnTo>
                      <a:pt x="1322" y="31"/>
                    </a:lnTo>
                    <a:lnTo>
                      <a:pt x="1324" y="31"/>
                    </a:lnTo>
                    <a:lnTo>
                      <a:pt x="1326" y="31"/>
                    </a:lnTo>
                    <a:lnTo>
                      <a:pt x="1327" y="30"/>
                    </a:lnTo>
                    <a:lnTo>
                      <a:pt x="1328" y="30"/>
                    </a:lnTo>
                    <a:lnTo>
                      <a:pt x="1330" y="30"/>
                    </a:lnTo>
                    <a:lnTo>
                      <a:pt x="1332" y="29"/>
                    </a:lnTo>
                    <a:lnTo>
                      <a:pt x="1333" y="29"/>
                    </a:lnTo>
                    <a:lnTo>
                      <a:pt x="1334" y="29"/>
                    </a:lnTo>
                    <a:lnTo>
                      <a:pt x="1336" y="29"/>
                    </a:lnTo>
                    <a:lnTo>
                      <a:pt x="1338" y="28"/>
                    </a:lnTo>
                    <a:lnTo>
                      <a:pt x="1339" y="28"/>
                    </a:lnTo>
                    <a:lnTo>
                      <a:pt x="1341" y="28"/>
                    </a:lnTo>
                    <a:lnTo>
                      <a:pt x="1342" y="27"/>
                    </a:lnTo>
                    <a:lnTo>
                      <a:pt x="1344" y="27"/>
                    </a:lnTo>
                    <a:lnTo>
                      <a:pt x="1345" y="27"/>
                    </a:lnTo>
                    <a:lnTo>
                      <a:pt x="1347" y="27"/>
                    </a:lnTo>
                    <a:lnTo>
                      <a:pt x="1348" y="26"/>
                    </a:lnTo>
                    <a:lnTo>
                      <a:pt x="1350" y="26"/>
                    </a:lnTo>
                    <a:lnTo>
                      <a:pt x="1351" y="25"/>
                    </a:lnTo>
                    <a:lnTo>
                      <a:pt x="1353" y="25"/>
                    </a:lnTo>
                    <a:lnTo>
                      <a:pt x="1355" y="25"/>
                    </a:lnTo>
                    <a:lnTo>
                      <a:pt x="1356" y="25"/>
                    </a:lnTo>
                    <a:lnTo>
                      <a:pt x="1357" y="24"/>
                    </a:lnTo>
                    <a:lnTo>
                      <a:pt x="1359" y="24"/>
                    </a:lnTo>
                    <a:lnTo>
                      <a:pt x="1361" y="24"/>
                    </a:lnTo>
                    <a:lnTo>
                      <a:pt x="1362" y="23"/>
                    </a:lnTo>
                    <a:lnTo>
                      <a:pt x="1363" y="23"/>
                    </a:lnTo>
                    <a:lnTo>
                      <a:pt x="1365" y="23"/>
                    </a:lnTo>
                    <a:lnTo>
                      <a:pt x="1367" y="23"/>
                    </a:lnTo>
                    <a:lnTo>
                      <a:pt x="1368" y="22"/>
                    </a:lnTo>
                    <a:lnTo>
                      <a:pt x="1370" y="22"/>
                    </a:lnTo>
                    <a:lnTo>
                      <a:pt x="1371" y="22"/>
                    </a:lnTo>
                    <a:lnTo>
                      <a:pt x="1373" y="22"/>
                    </a:lnTo>
                    <a:lnTo>
                      <a:pt x="1374" y="21"/>
                    </a:lnTo>
                    <a:lnTo>
                      <a:pt x="1376" y="21"/>
                    </a:lnTo>
                    <a:lnTo>
                      <a:pt x="1377" y="21"/>
                    </a:lnTo>
                    <a:lnTo>
                      <a:pt x="1379" y="21"/>
                    </a:lnTo>
                    <a:lnTo>
                      <a:pt x="1380" y="20"/>
                    </a:lnTo>
                    <a:lnTo>
                      <a:pt x="1382" y="20"/>
                    </a:lnTo>
                    <a:lnTo>
                      <a:pt x="1383" y="19"/>
                    </a:lnTo>
                    <a:lnTo>
                      <a:pt x="1385" y="19"/>
                    </a:lnTo>
                    <a:lnTo>
                      <a:pt x="1386" y="19"/>
                    </a:lnTo>
                    <a:lnTo>
                      <a:pt x="1388" y="19"/>
                    </a:lnTo>
                    <a:lnTo>
                      <a:pt x="1389" y="19"/>
                    </a:lnTo>
                    <a:lnTo>
                      <a:pt x="1391" y="18"/>
                    </a:lnTo>
                    <a:lnTo>
                      <a:pt x="1392" y="18"/>
                    </a:lnTo>
                    <a:lnTo>
                      <a:pt x="1394" y="18"/>
                    </a:lnTo>
                    <a:lnTo>
                      <a:pt x="1395" y="18"/>
                    </a:lnTo>
                    <a:lnTo>
                      <a:pt x="1397" y="17"/>
                    </a:lnTo>
                    <a:lnTo>
                      <a:pt x="1399" y="17"/>
                    </a:lnTo>
                    <a:lnTo>
                      <a:pt x="1400" y="17"/>
                    </a:lnTo>
                    <a:lnTo>
                      <a:pt x="1401" y="17"/>
                    </a:lnTo>
                    <a:lnTo>
                      <a:pt x="1403" y="16"/>
                    </a:lnTo>
                    <a:lnTo>
                      <a:pt x="1405" y="16"/>
                    </a:lnTo>
                    <a:lnTo>
                      <a:pt x="1406" y="16"/>
                    </a:lnTo>
                    <a:lnTo>
                      <a:pt x="1408" y="16"/>
                    </a:lnTo>
                    <a:lnTo>
                      <a:pt x="1409" y="15"/>
                    </a:lnTo>
                    <a:lnTo>
                      <a:pt x="1411" y="15"/>
                    </a:lnTo>
                    <a:lnTo>
                      <a:pt x="1412" y="15"/>
                    </a:lnTo>
                    <a:lnTo>
                      <a:pt x="1414" y="15"/>
                    </a:lnTo>
                    <a:lnTo>
                      <a:pt x="1415" y="14"/>
                    </a:lnTo>
                    <a:lnTo>
                      <a:pt x="1417" y="14"/>
                    </a:lnTo>
                    <a:lnTo>
                      <a:pt x="1418" y="13"/>
                    </a:lnTo>
                    <a:lnTo>
                      <a:pt x="1420" y="13"/>
                    </a:lnTo>
                    <a:lnTo>
                      <a:pt x="1421" y="13"/>
                    </a:lnTo>
                    <a:lnTo>
                      <a:pt x="1423" y="13"/>
                    </a:lnTo>
                    <a:lnTo>
                      <a:pt x="1424" y="12"/>
                    </a:lnTo>
                    <a:lnTo>
                      <a:pt x="1426" y="12"/>
                    </a:lnTo>
                    <a:lnTo>
                      <a:pt x="1428" y="12"/>
                    </a:lnTo>
                    <a:lnTo>
                      <a:pt x="1429" y="12"/>
                    </a:lnTo>
                    <a:lnTo>
                      <a:pt x="1430" y="12"/>
                    </a:lnTo>
                    <a:lnTo>
                      <a:pt x="1432" y="12"/>
                    </a:lnTo>
                    <a:lnTo>
                      <a:pt x="1434" y="12"/>
                    </a:lnTo>
                    <a:lnTo>
                      <a:pt x="1435" y="12"/>
                    </a:lnTo>
                    <a:lnTo>
                      <a:pt x="1437" y="12"/>
                    </a:lnTo>
                    <a:lnTo>
                      <a:pt x="1438" y="12"/>
                    </a:lnTo>
                    <a:lnTo>
                      <a:pt x="1440" y="12"/>
                    </a:lnTo>
                    <a:lnTo>
                      <a:pt x="1441" y="12"/>
                    </a:lnTo>
                    <a:lnTo>
                      <a:pt x="1443" y="12"/>
                    </a:lnTo>
                    <a:lnTo>
                      <a:pt x="1444" y="12"/>
                    </a:lnTo>
                    <a:lnTo>
                      <a:pt x="1446" y="12"/>
                    </a:lnTo>
                    <a:lnTo>
                      <a:pt x="1447" y="12"/>
                    </a:lnTo>
                    <a:lnTo>
                      <a:pt x="1449" y="12"/>
                    </a:lnTo>
                    <a:lnTo>
                      <a:pt x="1450" y="13"/>
                    </a:lnTo>
                    <a:lnTo>
                      <a:pt x="1452" y="13"/>
                    </a:lnTo>
                    <a:lnTo>
                      <a:pt x="1453" y="13"/>
                    </a:lnTo>
                    <a:lnTo>
                      <a:pt x="1455" y="13"/>
                    </a:lnTo>
                    <a:lnTo>
                      <a:pt x="1456" y="13"/>
                    </a:lnTo>
                    <a:lnTo>
                      <a:pt x="1458" y="13"/>
                    </a:lnTo>
                    <a:lnTo>
                      <a:pt x="1459" y="13"/>
                    </a:lnTo>
                    <a:lnTo>
                      <a:pt x="1461" y="13"/>
                    </a:lnTo>
                    <a:lnTo>
                      <a:pt x="1462" y="13"/>
                    </a:lnTo>
                    <a:lnTo>
                      <a:pt x="1464" y="13"/>
                    </a:lnTo>
                    <a:lnTo>
                      <a:pt x="1465" y="13"/>
                    </a:lnTo>
                    <a:lnTo>
                      <a:pt x="1467" y="13"/>
                    </a:lnTo>
                    <a:lnTo>
                      <a:pt x="1468" y="13"/>
                    </a:lnTo>
                    <a:lnTo>
                      <a:pt x="1470" y="13"/>
                    </a:lnTo>
                    <a:lnTo>
                      <a:pt x="1472" y="12"/>
                    </a:lnTo>
                    <a:lnTo>
                      <a:pt x="1473" y="12"/>
                    </a:lnTo>
                    <a:lnTo>
                      <a:pt x="1474" y="11"/>
                    </a:lnTo>
                    <a:lnTo>
                      <a:pt x="1476" y="11"/>
                    </a:lnTo>
                    <a:lnTo>
                      <a:pt x="1478" y="10"/>
                    </a:lnTo>
                    <a:lnTo>
                      <a:pt x="1479" y="10"/>
                    </a:lnTo>
                    <a:lnTo>
                      <a:pt x="1481" y="9"/>
                    </a:lnTo>
                    <a:lnTo>
                      <a:pt x="1482" y="8"/>
                    </a:lnTo>
                    <a:lnTo>
                      <a:pt x="1484" y="7"/>
                    </a:lnTo>
                    <a:lnTo>
                      <a:pt x="1485" y="7"/>
                    </a:lnTo>
                    <a:lnTo>
                      <a:pt x="1487" y="6"/>
                    </a:lnTo>
                    <a:lnTo>
                      <a:pt x="1488" y="5"/>
                    </a:lnTo>
                    <a:lnTo>
                      <a:pt x="1490" y="5"/>
                    </a:lnTo>
                    <a:lnTo>
                      <a:pt x="1491" y="4"/>
                    </a:lnTo>
                    <a:lnTo>
                      <a:pt x="1493" y="3"/>
                    </a:lnTo>
                    <a:lnTo>
                      <a:pt x="1494" y="3"/>
                    </a:lnTo>
                    <a:lnTo>
                      <a:pt x="1496" y="2"/>
                    </a:lnTo>
                    <a:lnTo>
                      <a:pt x="1497" y="2"/>
                    </a:lnTo>
                    <a:lnTo>
                      <a:pt x="1499" y="1"/>
                    </a:lnTo>
                    <a:lnTo>
                      <a:pt x="1501" y="1"/>
                    </a:lnTo>
                    <a:lnTo>
                      <a:pt x="1502" y="0"/>
                    </a:lnTo>
                    <a:lnTo>
                      <a:pt x="1503" y="0"/>
                    </a:lnTo>
                    <a:lnTo>
                      <a:pt x="1505" y="0"/>
                    </a:lnTo>
                    <a:lnTo>
                      <a:pt x="1507" y="0"/>
                    </a:lnTo>
                    <a:lnTo>
                      <a:pt x="1508" y="0"/>
                    </a:lnTo>
                    <a:lnTo>
                      <a:pt x="1510" y="0"/>
                    </a:lnTo>
                    <a:lnTo>
                      <a:pt x="1511" y="0"/>
                    </a:lnTo>
                    <a:lnTo>
                      <a:pt x="1513" y="0"/>
                    </a:lnTo>
                    <a:lnTo>
                      <a:pt x="1514" y="0"/>
                    </a:lnTo>
                    <a:lnTo>
                      <a:pt x="1516" y="1"/>
                    </a:lnTo>
                    <a:lnTo>
                      <a:pt x="1517" y="1"/>
                    </a:lnTo>
                    <a:lnTo>
                      <a:pt x="1519" y="1"/>
                    </a:lnTo>
                    <a:lnTo>
                      <a:pt x="1520" y="1"/>
                    </a:lnTo>
                    <a:lnTo>
                      <a:pt x="1522" y="2"/>
                    </a:lnTo>
                    <a:lnTo>
                      <a:pt x="1523" y="2"/>
                    </a:lnTo>
                    <a:lnTo>
                      <a:pt x="1525" y="3"/>
                    </a:lnTo>
                    <a:lnTo>
                      <a:pt x="1526" y="3"/>
                    </a:lnTo>
                    <a:lnTo>
                      <a:pt x="1528" y="3"/>
                    </a:lnTo>
                    <a:lnTo>
                      <a:pt x="1529" y="3"/>
                    </a:lnTo>
                    <a:lnTo>
                      <a:pt x="1531" y="4"/>
                    </a:lnTo>
                    <a:lnTo>
                      <a:pt x="1532" y="4"/>
                    </a:lnTo>
                    <a:lnTo>
                      <a:pt x="1534" y="4"/>
                    </a:lnTo>
                    <a:lnTo>
                      <a:pt x="1535" y="4"/>
                    </a:lnTo>
                    <a:lnTo>
                      <a:pt x="1537" y="4"/>
                    </a:lnTo>
                    <a:lnTo>
                      <a:pt x="1539" y="4"/>
                    </a:lnTo>
                    <a:lnTo>
                      <a:pt x="1540" y="4"/>
                    </a:lnTo>
                    <a:lnTo>
                      <a:pt x="1541" y="4"/>
                    </a:lnTo>
                    <a:lnTo>
                      <a:pt x="1543" y="3"/>
                    </a:lnTo>
                    <a:lnTo>
                      <a:pt x="1545" y="3"/>
                    </a:lnTo>
                    <a:lnTo>
                      <a:pt x="1546" y="3"/>
                    </a:lnTo>
                    <a:lnTo>
                      <a:pt x="1547" y="3"/>
                    </a:lnTo>
                    <a:lnTo>
                      <a:pt x="1549" y="3"/>
                    </a:lnTo>
                    <a:lnTo>
                      <a:pt x="1551" y="2"/>
                    </a:lnTo>
                    <a:lnTo>
                      <a:pt x="1552" y="2"/>
                    </a:lnTo>
                    <a:lnTo>
                      <a:pt x="1554" y="1"/>
                    </a:lnTo>
                    <a:lnTo>
                      <a:pt x="1555" y="1"/>
                    </a:lnTo>
                    <a:lnTo>
                      <a:pt x="1557" y="1"/>
                    </a:lnTo>
                    <a:lnTo>
                      <a:pt x="1558" y="1"/>
                    </a:lnTo>
                    <a:lnTo>
                      <a:pt x="1560" y="1"/>
                    </a:lnTo>
                    <a:lnTo>
                      <a:pt x="1561" y="1"/>
                    </a:lnTo>
                    <a:lnTo>
                      <a:pt x="1563" y="1"/>
                    </a:lnTo>
                    <a:lnTo>
                      <a:pt x="1564" y="1"/>
                    </a:lnTo>
                    <a:lnTo>
                      <a:pt x="1566" y="1"/>
                    </a:lnTo>
                    <a:lnTo>
                      <a:pt x="1567" y="1"/>
                    </a:lnTo>
                    <a:lnTo>
                      <a:pt x="1569" y="2"/>
                    </a:lnTo>
                    <a:lnTo>
                      <a:pt x="1570" y="2"/>
                    </a:lnTo>
                    <a:lnTo>
                      <a:pt x="1572" y="3"/>
                    </a:lnTo>
                    <a:lnTo>
                      <a:pt x="1574" y="3"/>
                    </a:lnTo>
                    <a:lnTo>
                      <a:pt x="1575" y="4"/>
                    </a:lnTo>
                    <a:lnTo>
                      <a:pt x="1576" y="4"/>
                    </a:lnTo>
                    <a:lnTo>
                      <a:pt x="1578" y="5"/>
                    </a:lnTo>
                    <a:lnTo>
                      <a:pt x="1580" y="6"/>
                    </a:lnTo>
                    <a:lnTo>
                      <a:pt x="1581" y="6"/>
                    </a:lnTo>
                    <a:lnTo>
                      <a:pt x="1583" y="7"/>
                    </a:lnTo>
                    <a:lnTo>
                      <a:pt x="1584" y="8"/>
                    </a:lnTo>
                    <a:lnTo>
                      <a:pt x="1586" y="9"/>
                    </a:lnTo>
                    <a:lnTo>
                      <a:pt x="1587" y="9"/>
                    </a:lnTo>
                    <a:lnTo>
                      <a:pt x="1589" y="10"/>
                    </a:lnTo>
                    <a:lnTo>
                      <a:pt x="1590" y="11"/>
                    </a:lnTo>
                    <a:lnTo>
                      <a:pt x="1592" y="11"/>
                    </a:lnTo>
                    <a:lnTo>
                      <a:pt x="1593" y="12"/>
                    </a:lnTo>
                    <a:lnTo>
                      <a:pt x="1595" y="12"/>
                    </a:lnTo>
                    <a:lnTo>
                      <a:pt x="1596" y="13"/>
                    </a:lnTo>
                    <a:lnTo>
                      <a:pt x="1598" y="13"/>
                    </a:lnTo>
                    <a:lnTo>
                      <a:pt x="1599" y="13"/>
                    </a:lnTo>
                    <a:lnTo>
                      <a:pt x="1601" y="13"/>
                    </a:lnTo>
                    <a:lnTo>
                      <a:pt x="1602" y="14"/>
                    </a:lnTo>
                    <a:lnTo>
                      <a:pt x="1604" y="14"/>
                    </a:lnTo>
                    <a:lnTo>
                      <a:pt x="1605" y="14"/>
                    </a:lnTo>
                    <a:lnTo>
                      <a:pt x="1607" y="14"/>
                    </a:lnTo>
                    <a:lnTo>
                      <a:pt x="1608" y="14"/>
                    </a:lnTo>
                    <a:lnTo>
                      <a:pt x="1610" y="14"/>
                    </a:lnTo>
                    <a:lnTo>
                      <a:pt x="1612" y="13"/>
                    </a:lnTo>
                    <a:lnTo>
                      <a:pt x="1613" y="13"/>
                    </a:lnTo>
                    <a:lnTo>
                      <a:pt x="1614" y="13"/>
                    </a:lnTo>
                    <a:lnTo>
                      <a:pt x="1616" y="13"/>
                    </a:lnTo>
                    <a:lnTo>
                      <a:pt x="1618" y="12"/>
                    </a:lnTo>
                    <a:lnTo>
                      <a:pt x="1619" y="12"/>
                    </a:lnTo>
                    <a:lnTo>
                      <a:pt x="1620" y="12"/>
                    </a:lnTo>
                    <a:lnTo>
                      <a:pt x="1622" y="11"/>
                    </a:lnTo>
                    <a:lnTo>
                      <a:pt x="1624" y="11"/>
                    </a:lnTo>
                    <a:lnTo>
                      <a:pt x="1625" y="11"/>
                    </a:lnTo>
                    <a:lnTo>
                      <a:pt x="1627" y="10"/>
                    </a:lnTo>
                    <a:lnTo>
                      <a:pt x="1628" y="10"/>
                    </a:lnTo>
                    <a:lnTo>
                      <a:pt x="1630" y="10"/>
                    </a:lnTo>
                    <a:lnTo>
                      <a:pt x="1631" y="9"/>
                    </a:lnTo>
                    <a:lnTo>
                      <a:pt x="1633" y="9"/>
                    </a:lnTo>
                    <a:lnTo>
                      <a:pt x="1634" y="9"/>
                    </a:lnTo>
                    <a:lnTo>
                      <a:pt x="1636" y="9"/>
                    </a:lnTo>
                    <a:lnTo>
                      <a:pt x="1637" y="9"/>
                    </a:lnTo>
                    <a:lnTo>
                      <a:pt x="1639" y="8"/>
                    </a:lnTo>
                    <a:lnTo>
                      <a:pt x="1641" y="8"/>
                    </a:lnTo>
                    <a:lnTo>
                      <a:pt x="1642" y="8"/>
                    </a:lnTo>
                    <a:lnTo>
                      <a:pt x="1643" y="8"/>
                    </a:lnTo>
                    <a:lnTo>
                      <a:pt x="1645" y="8"/>
                    </a:lnTo>
                    <a:lnTo>
                      <a:pt x="1647" y="7"/>
                    </a:lnTo>
                    <a:lnTo>
                      <a:pt x="1648" y="7"/>
                    </a:lnTo>
                    <a:lnTo>
                      <a:pt x="1649" y="7"/>
                    </a:lnTo>
                    <a:lnTo>
                      <a:pt x="1651" y="7"/>
                    </a:lnTo>
                    <a:lnTo>
                      <a:pt x="1653" y="7"/>
                    </a:lnTo>
                    <a:lnTo>
                      <a:pt x="1654" y="7"/>
                    </a:lnTo>
                    <a:lnTo>
                      <a:pt x="1656" y="7"/>
                    </a:lnTo>
                    <a:lnTo>
                      <a:pt x="1657" y="7"/>
                    </a:lnTo>
                    <a:lnTo>
                      <a:pt x="1659" y="7"/>
                    </a:lnTo>
                    <a:lnTo>
                      <a:pt x="1660" y="7"/>
                    </a:lnTo>
                    <a:lnTo>
                      <a:pt x="1662" y="7"/>
                    </a:lnTo>
                    <a:lnTo>
                      <a:pt x="1663" y="7"/>
                    </a:lnTo>
                    <a:lnTo>
                      <a:pt x="1665" y="7"/>
                    </a:lnTo>
                    <a:lnTo>
                      <a:pt x="1666" y="7"/>
                    </a:lnTo>
                    <a:lnTo>
                      <a:pt x="1668" y="7"/>
                    </a:lnTo>
                    <a:lnTo>
                      <a:pt x="1669" y="7"/>
                    </a:lnTo>
                    <a:lnTo>
                      <a:pt x="1671" y="7"/>
                    </a:lnTo>
                    <a:lnTo>
                      <a:pt x="1672" y="7"/>
                    </a:lnTo>
                    <a:lnTo>
                      <a:pt x="1674" y="7"/>
                    </a:lnTo>
                    <a:lnTo>
                      <a:pt x="1675" y="7"/>
                    </a:lnTo>
                    <a:lnTo>
                      <a:pt x="1677" y="7"/>
                    </a:lnTo>
                    <a:lnTo>
                      <a:pt x="1678" y="7"/>
                    </a:lnTo>
                    <a:lnTo>
                      <a:pt x="1680" y="7"/>
                    </a:lnTo>
                    <a:lnTo>
                      <a:pt x="1681" y="7"/>
                    </a:lnTo>
                    <a:lnTo>
                      <a:pt x="1683" y="7"/>
                    </a:lnTo>
                    <a:lnTo>
                      <a:pt x="1685" y="7"/>
                    </a:lnTo>
                    <a:lnTo>
                      <a:pt x="1686" y="7"/>
                    </a:lnTo>
                    <a:lnTo>
                      <a:pt x="1687" y="7"/>
                    </a:lnTo>
                    <a:lnTo>
                      <a:pt x="1689" y="7"/>
                    </a:lnTo>
                    <a:lnTo>
                      <a:pt x="1691" y="7"/>
                    </a:lnTo>
                    <a:lnTo>
                      <a:pt x="1692" y="8"/>
                    </a:lnTo>
                    <a:lnTo>
                      <a:pt x="1694" y="8"/>
                    </a:lnTo>
                    <a:lnTo>
                      <a:pt x="1695" y="8"/>
                    </a:lnTo>
                    <a:lnTo>
                      <a:pt x="1697" y="9"/>
                    </a:lnTo>
                    <a:lnTo>
                      <a:pt x="1698" y="9"/>
                    </a:lnTo>
                    <a:lnTo>
                      <a:pt x="1700" y="9"/>
                    </a:lnTo>
                    <a:lnTo>
                      <a:pt x="1701" y="10"/>
                    </a:lnTo>
                    <a:lnTo>
                      <a:pt x="1703" y="10"/>
                    </a:lnTo>
                    <a:lnTo>
                      <a:pt x="1704" y="11"/>
                    </a:lnTo>
                    <a:lnTo>
                      <a:pt x="1706" y="11"/>
                    </a:lnTo>
                    <a:lnTo>
                      <a:pt x="1707" y="12"/>
                    </a:lnTo>
                    <a:lnTo>
                      <a:pt x="1709" y="12"/>
                    </a:lnTo>
                    <a:lnTo>
                      <a:pt x="1710" y="13"/>
                    </a:lnTo>
                    <a:lnTo>
                      <a:pt x="1712" y="13"/>
                    </a:lnTo>
                    <a:lnTo>
                      <a:pt x="1714" y="14"/>
                    </a:lnTo>
                    <a:lnTo>
                      <a:pt x="1715" y="15"/>
                    </a:lnTo>
                    <a:lnTo>
                      <a:pt x="1716" y="16"/>
                    </a:lnTo>
                    <a:lnTo>
                      <a:pt x="1718" y="16"/>
                    </a:lnTo>
                    <a:lnTo>
                      <a:pt x="1720" y="17"/>
                    </a:lnTo>
                    <a:lnTo>
                      <a:pt x="1721" y="18"/>
                    </a:lnTo>
                    <a:lnTo>
                      <a:pt x="1722" y="18"/>
                    </a:lnTo>
                    <a:lnTo>
                      <a:pt x="1724" y="19"/>
                    </a:lnTo>
                    <a:lnTo>
                      <a:pt x="1726" y="20"/>
                    </a:lnTo>
                    <a:lnTo>
                      <a:pt x="1727" y="21"/>
                    </a:lnTo>
                    <a:lnTo>
                      <a:pt x="1729" y="21"/>
                    </a:lnTo>
                    <a:lnTo>
                      <a:pt x="1730" y="22"/>
                    </a:lnTo>
                    <a:lnTo>
                      <a:pt x="1732" y="22"/>
                    </a:lnTo>
                    <a:lnTo>
                      <a:pt x="1733" y="23"/>
                    </a:lnTo>
                    <a:lnTo>
                      <a:pt x="1735" y="23"/>
                    </a:lnTo>
                    <a:lnTo>
                      <a:pt x="1736" y="24"/>
                    </a:lnTo>
                    <a:lnTo>
                      <a:pt x="1738" y="24"/>
                    </a:lnTo>
                    <a:lnTo>
                      <a:pt x="1739" y="24"/>
                    </a:lnTo>
                    <a:lnTo>
                      <a:pt x="1741" y="24"/>
                    </a:lnTo>
                    <a:lnTo>
                      <a:pt x="1742" y="24"/>
                    </a:lnTo>
                    <a:lnTo>
                      <a:pt x="1744" y="24"/>
                    </a:lnTo>
                    <a:lnTo>
                      <a:pt x="1745" y="24"/>
                    </a:lnTo>
                    <a:lnTo>
                      <a:pt x="1747" y="24"/>
                    </a:lnTo>
                    <a:lnTo>
                      <a:pt x="1748" y="23"/>
                    </a:lnTo>
                    <a:lnTo>
                      <a:pt x="1750" y="23"/>
                    </a:lnTo>
                    <a:lnTo>
                      <a:pt x="1751" y="22"/>
                    </a:lnTo>
                    <a:lnTo>
                      <a:pt x="1753" y="22"/>
                    </a:lnTo>
                    <a:lnTo>
                      <a:pt x="1754" y="21"/>
                    </a:lnTo>
                    <a:lnTo>
                      <a:pt x="1756" y="20"/>
                    </a:lnTo>
                    <a:lnTo>
                      <a:pt x="1758" y="19"/>
                    </a:lnTo>
                    <a:lnTo>
                      <a:pt x="1759" y="18"/>
                    </a:lnTo>
                    <a:lnTo>
                      <a:pt x="1760" y="17"/>
                    </a:lnTo>
                    <a:lnTo>
                      <a:pt x="1762" y="16"/>
                    </a:lnTo>
                    <a:lnTo>
                      <a:pt x="1764" y="16"/>
                    </a:lnTo>
                    <a:lnTo>
                      <a:pt x="1765" y="15"/>
                    </a:lnTo>
                    <a:lnTo>
                      <a:pt x="1767" y="14"/>
                    </a:lnTo>
                    <a:lnTo>
                      <a:pt x="1768" y="13"/>
                    </a:lnTo>
                    <a:lnTo>
                      <a:pt x="1770" y="12"/>
                    </a:lnTo>
                    <a:lnTo>
                      <a:pt x="1771" y="12"/>
                    </a:lnTo>
                    <a:lnTo>
                      <a:pt x="1773" y="11"/>
                    </a:lnTo>
                    <a:lnTo>
                      <a:pt x="1774" y="11"/>
                    </a:lnTo>
                    <a:lnTo>
                      <a:pt x="1776" y="11"/>
                    </a:lnTo>
                    <a:lnTo>
                      <a:pt x="1777" y="10"/>
                    </a:lnTo>
                    <a:lnTo>
                      <a:pt x="1779" y="10"/>
                    </a:lnTo>
                    <a:lnTo>
                      <a:pt x="1780" y="11"/>
                    </a:lnTo>
                    <a:lnTo>
                      <a:pt x="1782" y="11"/>
                    </a:lnTo>
                    <a:lnTo>
                      <a:pt x="1783" y="11"/>
                    </a:lnTo>
                    <a:lnTo>
                      <a:pt x="1785" y="12"/>
                    </a:lnTo>
                    <a:lnTo>
                      <a:pt x="1787" y="13"/>
                    </a:lnTo>
                    <a:lnTo>
                      <a:pt x="1788" y="14"/>
                    </a:lnTo>
                    <a:lnTo>
                      <a:pt x="1789" y="15"/>
                    </a:lnTo>
                    <a:lnTo>
                      <a:pt x="1791" y="16"/>
                    </a:lnTo>
                    <a:lnTo>
                      <a:pt x="1793" y="17"/>
                    </a:lnTo>
                    <a:lnTo>
                      <a:pt x="1794" y="19"/>
                    </a:lnTo>
                    <a:lnTo>
                      <a:pt x="1796" y="20"/>
                    </a:lnTo>
                    <a:lnTo>
                      <a:pt x="1797" y="22"/>
                    </a:lnTo>
                    <a:lnTo>
                      <a:pt x="1799" y="23"/>
                    </a:lnTo>
                    <a:lnTo>
                      <a:pt x="1800" y="25"/>
                    </a:lnTo>
                    <a:lnTo>
                      <a:pt x="1802" y="26"/>
                    </a:lnTo>
                    <a:lnTo>
                      <a:pt x="1803" y="28"/>
                    </a:lnTo>
                    <a:lnTo>
                      <a:pt x="1805" y="29"/>
                    </a:lnTo>
                    <a:lnTo>
                      <a:pt x="1806" y="30"/>
                    </a:lnTo>
                    <a:lnTo>
                      <a:pt x="1808" y="31"/>
                    </a:lnTo>
                    <a:lnTo>
                      <a:pt x="1809" y="32"/>
                    </a:lnTo>
                    <a:lnTo>
                      <a:pt x="1811" y="34"/>
                    </a:lnTo>
                    <a:lnTo>
                      <a:pt x="1812" y="34"/>
                    </a:lnTo>
                    <a:lnTo>
                      <a:pt x="1814" y="35"/>
                    </a:lnTo>
                    <a:lnTo>
                      <a:pt x="1815" y="35"/>
                    </a:lnTo>
                    <a:lnTo>
                      <a:pt x="1817" y="36"/>
                    </a:lnTo>
                    <a:lnTo>
                      <a:pt x="1818" y="36"/>
                    </a:lnTo>
                    <a:lnTo>
                      <a:pt x="1820" y="36"/>
                    </a:lnTo>
                    <a:lnTo>
                      <a:pt x="1821" y="35"/>
                    </a:lnTo>
                    <a:lnTo>
                      <a:pt x="1823" y="35"/>
                    </a:lnTo>
                    <a:lnTo>
                      <a:pt x="1824" y="34"/>
                    </a:lnTo>
                    <a:lnTo>
                      <a:pt x="1826" y="34"/>
                    </a:lnTo>
                    <a:lnTo>
                      <a:pt x="1827" y="33"/>
                    </a:lnTo>
                    <a:lnTo>
                      <a:pt x="1829" y="32"/>
                    </a:lnTo>
                    <a:lnTo>
                      <a:pt x="1831" y="31"/>
                    </a:lnTo>
                    <a:lnTo>
                      <a:pt x="1832" y="30"/>
                    </a:lnTo>
                    <a:lnTo>
                      <a:pt x="1833" y="28"/>
                    </a:lnTo>
                    <a:lnTo>
                      <a:pt x="1835" y="27"/>
                    </a:lnTo>
                    <a:lnTo>
                      <a:pt x="1837" y="26"/>
                    </a:lnTo>
                    <a:lnTo>
                      <a:pt x="1838" y="25"/>
                    </a:lnTo>
                    <a:lnTo>
                      <a:pt x="1840" y="23"/>
                    </a:lnTo>
                    <a:lnTo>
                      <a:pt x="1841" y="22"/>
                    </a:lnTo>
                    <a:lnTo>
                      <a:pt x="1843" y="21"/>
                    </a:lnTo>
                    <a:lnTo>
                      <a:pt x="1844" y="20"/>
                    </a:lnTo>
                    <a:lnTo>
                      <a:pt x="1846" y="19"/>
                    </a:lnTo>
                    <a:lnTo>
                      <a:pt x="1847" y="18"/>
                    </a:lnTo>
                    <a:lnTo>
                      <a:pt x="1849" y="17"/>
                    </a:lnTo>
                    <a:lnTo>
                      <a:pt x="1850" y="17"/>
                    </a:lnTo>
                    <a:lnTo>
                      <a:pt x="1852" y="16"/>
                    </a:lnTo>
                    <a:lnTo>
                      <a:pt x="1853" y="16"/>
                    </a:lnTo>
                    <a:lnTo>
                      <a:pt x="1855" y="16"/>
                    </a:lnTo>
                    <a:lnTo>
                      <a:pt x="1856" y="16"/>
                    </a:lnTo>
                    <a:lnTo>
                      <a:pt x="1858" y="16"/>
                    </a:lnTo>
                    <a:lnTo>
                      <a:pt x="1860" y="16"/>
                    </a:lnTo>
                    <a:lnTo>
                      <a:pt x="1861" y="16"/>
                    </a:lnTo>
                    <a:lnTo>
                      <a:pt x="1862" y="17"/>
                    </a:lnTo>
                    <a:lnTo>
                      <a:pt x="1864" y="17"/>
                    </a:lnTo>
                    <a:lnTo>
                      <a:pt x="1866" y="18"/>
                    </a:lnTo>
                    <a:lnTo>
                      <a:pt x="1867" y="18"/>
                    </a:lnTo>
                    <a:lnTo>
                      <a:pt x="1869" y="19"/>
                    </a:lnTo>
                    <a:lnTo>
                      <a:pt x="1870" y="20"/>
                    </a:lnTo>
                    <a:lnTo>
                      <a:pt x="1872" y="21"/>
                    </a:lnTo>
                    <a:lnTo>
                      <a:pt x="1873" y="22"/>
                    </a:lnTo>
                    <a:lnTo>
                      <a:pt x="1875" y="23"/>
                    </a:lnTo>
                    <a:lnTo>
                      <a:pt x="1876" y="24"/>
                    </a:lnTo>
                    <a:lnTo>
                      <a:pt x="1877" y="25"/>
                    </a:lnTo>
                    <a:lnTo>
                      <a:pt x="1879" y="25"/>
                    </a:lnTo>
                    <a:lnTo>
                      <a:pt x="1881" y="27"/>
                    </a:lnTo>
                    <a:lnTo>
                      <a:pt x="1882" y="27"/>
                    </a:lnTo>
                    <a:lnTo>
                      <a:pt x="1884" y="28"/>
                    </a:lnTo>
                    <a:lnTo>
                      <a:pt x="1885" y="29"/>
                    </a:lnTo>
                    <a:lnTo>
                      <a:pt x="1887" y="29"/>
                    </a:lnTo>
                    <a:lnTo>
                      <a:pt x="1888" y="29"/>
                    </a:lnTo>
                    <a:lnTo>
                      <a:pt x="1890" y="30"/>
                    </a:lnTo>
                    <a:lnTo>
                      <a:pt x="1891" y="30"/>
                    </a:lnTo>
                    <a:lnTo>
                      <a:pt x="1893" y="30"/>
                    </a:lnTo>
                    <a:lnTo>
                      <a:pt x="1894" y="30"/>
                    </a:lnTo>
                    <a:lnTo>
                      <a:pt x="1896" y="30"/>
                    </a:lnTo>
                    <a:lnTo>
                      <a:pt x="1898" y="30"/>
                    </a:lnTo>
                    <a:lnTo>
                      <a:pt x="1899" y="30"/>
                    </a:lnTo>
                    <a:lnTo>
                      <a:pt x="1900" y="30"/>
                    </a:lnTo>
                    <a:lnTo>
                      <a:pt x="1902" y="29"/>
                    </a:lnTo>
                    <a:lnTo>
                      <a:pt x="1904" y="29"/>
                    </a:lnTo>
                    <a:lnTo>
                      <a:pt x="1905" y="28"/>
                    </a:lnTo>
                    <a:lnTo>
                      <a:pt x="1906" y="28"/>
                    </a:lnTo>
                    <a:lnTo>
                      <a:pt x="1908" y="27"/>
                    </a:lnTo>
                    <a:lnTo>
                      <a:pt x="1910" y="27"/>
                    </a:lnTo>
                    <a:lnTo>
                      <a:pt x="1911" y="26"/>
                    </a:lnTo>
                    <a:lnTo>
                      <a:pt x="1913" y="25"/>
                    </a:lnTo>
                    <a:lnTo>
                      <a:pt x="1914" y="24"/>
                    </a:lnTo>
                    <a:lnTo>
                      <a:pt x="1916" y="24"/>
                    </a:lnTo>
                    <a:lnTo>
                      <a:pt x="1917" y="23"/>
                    </a:lnTo>
                    <a:lnTo>
                      <a:pt x="1919" y="22"/>
                    </a:lnTo>
                    <a:lnTo>
                      <a:pt x="1920" y="22"/>
                    </a:lnTo>
                    <a:lnTo>
                      <a:pt x="1922" y="21"/>
                    </a:lnTo>
                    <a:lnTo>
                      <a:pt x="1923" y="20"/>
                    </a:lnTo>
                    <a:lnTo>
                      <a:pt x="1925" y="19"/>
                    </a:lnTo>
                    <a:lnTo>
                      <a:pt x="1926" y="19"/>
                    </a:lnTo>
                    <a:lnTo>
                      <a:pt x="1928" y="18"/>
                    </a:lnTo>
                    <a:lnTo>
                      <a:pt x="1929" y="18"/>
                    </a:lnTo>
                    <a:lnTo>
                      <a:pt x="1931" y="17"/>
                    </a:lnTo>
                    <a:lnTo>
                      <a:pt x="1933" y="17"/>
                    </a:lnTo>
                    <a:lnTo>
                      <a:pt x="1934" y="17"/>
                    </a:lnTo>
                    <a:lnTo>
                      <a:pt x="1935" y="16"/>
                    </a:lnTo>
                    <a:lnTo>
                      <a:pt x="1937" y="16"/>
                    </a:lnTo>
                    <a:lnTo>
                      <a:pt x="1939" y="16"/>
                    </a:lnTo>
                    <a:lnTo>
                      <a:pt x="1940" y="15"/>
                    </a:lnTo>
                    <a:lnTo>
                      <a:pt x="1942" y="15"/>
                    </a:lnTo>
                    <a:lnTo>
                      <a:pt x="1943" y="15"/>
                    </a:lnTo>
                    <a:lnTo>
                      <a:pt x="1944" y="15"/>
                    </a:lnTo>
                    <a:lnTo>
                      <a:pt x="1946" y="15"/>
                    </a:lnTo>
                    <a:lnTo>
                      <a:pt x="1948" y="14"/>
                    </a:lnTo>
                    <a:lnTo>
                      <a:pt x="1949" y="14"/>
                    </a:lnTo>
                    <a:lnTo>
                      <a:pt x="1951" y="14"/>
                    </a:lnTo>
                    <a:lnTo>
                      <a:pt x="1952" y="13"/>
                    </a:lnTo>
                    <a:lnTo>
                      <a:pt x="1954" y="13"/>
                    </a:lnTo>
                    <a:lnTo>
                      <a:pt x="1955" y="13"/>
                    </a:lnTo>
                    <a:lnTo>
                      <a:pt x="1957" y="13"/>
                    </a:lnTo>
                    <a:lnTo>
                      <a:pt x="1958" y="12"/>
                    </a:lnTo>
                    <a:lnTo>
                      <a:pt x="1960" y="12"/>
                    </a:lnTo>
                    <a:lnTo>
                      <a:pt x="1961" y="12"/>
                    </a:lnTo>
                    <a:lnTo>
                      <a:pt x="1963" y="11"/>
                    </a:lnTo>
                    <a:lnTo>
                      <a:pt x="1964" y="11"/>
                    </a:lnTo>
                    <a:lnTo>
                      <a:pt x="1966" y="11"/>
                    </a:lnTo>
                    <a:lnTo>
                      <a:pt x="1967" y="10"/>
                    </a:lnTo>
                    <a:lnTo>
                      <a:pt x="1969" y="10"/>
                    </a:lnTo>
                    <a:lnTo>
                      <a:pt x="1971" y="9"/>
                    </a:lnTo>
                    <a:lnTo>
                      <a:pt x="1972" y="9"/>
                    </a:lnTo>
                    <a:lnTo>
                      <a:pt x="1973" y="8"/>
                    </a:lnTo>
                    <a:lnTo>
                      <a:pt x="1975" y="8"/>
                    </a:lnTo>
                    <a:lnTo>
                      <a:pt x="1977" y="7"/>
                    </a:lnTo>
                    <a:lnTo>
                      <a:pt x="1978" y="7"/>
                    </a:lnTo>
                    <a:lnTo>
                      <a:pt x="1979" y="6"/>
                    </a:lnTo>
                    <a:lnTo>
                      <a:pt x="1981" y="6"/>
                    </a:lnTo>
                    <a:lnTo>
                      <a:pt x="1983" y="6"/>
                    </a:lnTo>
                    <a:lnTo>
                      <a:pt x="1984" y="6"/>
                    </a:lnTo>
                    <a:lnTo>
                      <a:pt x="1986" y="5"/>
                    </a:lnTo>
                    <a:lnTo>
                      <a:pt x="1987" y="5"/>
                    </a:lnTo>
                    <a:lnTo>
                      <a:pt x="1989" y="5"/>
                    </a:lnTo>
                    <a:lnTo>
                      <a:pt x="1990" y="5"/>
                    </a:lnTo>
                    <a:lnTo>
                      <a:pt x="1992" y="6"/>
                    </a:lnTo>
                    <a:lnTo>
                      <a:pt x="1993" y="6"/>
                    </a:lnTo>
                    <a:lnTo>
                      <a:pt x="1995" y="6"/>
                    </a:lnTo>
                    <a:lnTo>
                      <a:pt x="1996" y="7"/>
                    </a:lnTo>
                    <a:lnTo>
                      <a:pt x="1998" y="7"/>
                    </a:lnTo>
                    <a:lnTo>
                      <a:pt x="2000" y="8"/>
                    </a:lnTo>
                    <a:lnTo>
                      <a:pt x="2001" y="9"/>
                    </a:lnTo>
                    <a:lnTo>
                      <a:pt x="2002" y="9"/>
                    </a:lnTo>
                    <a:lnTo>
                      <a:pt x="2004" y="10"/>
                    </a:lnTo>
                    <a:lnTo>
                      <a:pt x="2006" y="11"/>
                    </a:lnTo>
                    <a:lnTo>
                      <a:pt x="2007" y="12"/>
                    </a:lnTo>
                    <a:lnTo>
                      <a:pt x="2008" y="12"/>
                    </a:lnTo>
                    <a:lnTo>
                      <a:pt x="2010" y="13"/>
                    </a:lnTo>
                    <a:lnTo>
                      <a:pt x="2011" y="15"/>
                    </a:lnTo>
                    <a:lnTo>
                      <a:pt x="2013" y="16"/>
                    </a:lnTo>
                    <a:lnTo>
                      <a:pt x="2015" y="16"/>
                    </a:lnTo>
                    <a:lnTo>
                      <a:pt x="2016" y="17"/>
                    </a:lnTo>
                    <a:lnTo>
                      <a:pt x="2017" y="18"/>
                    </a:lnTo>
                    <a:lnTo>
                      <a:pt x="2019" y="19"/>
                    </a:lnTo>
                    <a:lnTo>
                      <a:pt x="2021" y="20"/>
                    </a:lnTo>
                    <a:lnTo>
                      <a:pt x="2022" y="21"/>
                    </a:lnTo>
                    <a:lnTo>
                      <a:pt x="2024" y="22"/>
                    </a:lnTo>
                    <a:lnTo>
                      <a:pt x="2025" y="22"/>
                    </a:lnTo>
                    <a:lnTo>
                      <a:pt x="2027" y="23"/>
                    </a:lnTo>
                    <a:lnTo>
                      <a:pt x="2028" y="23"/>
                    </a:lnTo>
                    <a:lnTo>
                      <a:pt x="2030" y="24"/>
                    </a:lnTo>
                    <a:lnTo>
                      <a:pt x="2031" y="24"/>
                    </a:lnTo>
                    <a:lnTo>
                      <a:pt x="2033" y="24"/>
                    </a:lnTo>
                    <a:lnTo>
                      <a:pt x="2034" y="24"/>
                    </a:lnTo>
                    <a:lnTo>
                      <a:pt x="2036" y="24"/>
                    </a:lnTo>
                    <a:lnTo>
                      <a:pt x="2037" y="24"/>
                    </a:lnTo>
                    <a:lnTo>
                      <a:pt x="2039" y="24"/>
                    </a:lnTo>
                    <a:lnTo>
                      <a:pt x="2040" y="24"/>
                    </a:lnTo>
                    <a:lnTo>
                      <a:pt x="2042" y="24"/>
                    </a:lnTo>
                    <a:lnTo>
                      <a:pt x="2044" y="24"/>
                    </a:lnTo>
                    <a:lnTo>
                      <a:pt x="2045" y="24"/>
                    </a:lnTo>
                    <a:lnTo>
                      <a:pt x="2046" y="24"/>
                    </a:lnTo>
                    <a:lnTo>
                      <a:pt x="2048" y="24"/>
                    </a:lnTo>
                    <a:lnTo>
                      <a:pt x="2050" y="23"/>
                    </a:lnTo>
                    <a:lnTo>
                      <a:pt x="2051" y="23"/>
                    </a:lnTo>
                    <a:lnTo>
                      <a:pt x="2053" y="23"/>
                    </a:lnTo>
                    <a:lnTo>
                      <a:pt x="2054" y="23"/>
                    </a:lnTo>
                    <a:lnTo>
                      <a:pt x="2056" y="23"/>
                    </a:lnTo>
                    <a:lnTo>
                      <a:pt x="2057" y="23"/>
                    </a:lnTo>
                    <a:lnTo>
                      <a:pt x="2059" y="23"/>
                    </a:lnTo>
                    <a:lnTo>
                      <a:pt x="2060" y="23"/>
                    </a:lnTo>
                    <a:lnTo>
                      <a:pt x="2062" y="23"/>
                    </a:lnTo>
                    <a:lnTo>
                      <a:pt x="2063" y="23"/>
                    </a:lnTo>
                    <a:lnTo>
                      <a:pt x="2065" y="23"/>
                    </a:lnTo>
                    <a:lnTo>
                      <a:pt x="2066" y="23"/>
                    </a:lnTo>
                    <a:lnTo>
                      <a:pt x="2068" y="23"/>
                    </a:lnTo>
                    <a:lnTo>
                      <a:pt x="2069" y="23"/>
                    </a:lnTo>
                    <a:lnTo>
                      <a:pt x="2071" y="23"/>
                    </a:lnTo>
                    <a:lnTo>
                      <a:pt x="2073" y="23"/>
                    </a:lnTo>
                    <a:lnTo>
                      <a:pt x="2074" y="23"/>
                    </a:lnTo>
                    <a:lnTo>
                      <a:pt x="2075" y="23"/>
                    </a:lnTo>
                    <a:lnTo>
                      <a:pt x="2077" y="23"/>
                    </a:lnTo>
                    <a:lnTo>
                      <a:pt x="2078" y="23"/>
                    </a:lnTo>
                    <a:lnTo>
                      <a:pt x="2080" y="23"/>
                    </a:lnTo>
                    <a:lnTo>
                      <a:pt x="2081" y="23"/>
                    </a:lnTo>
                    <a:lnTo>
                      <a:pt x="2083" y="22"/>
                    </a:lnTo>
                    <a:lnTo>
                      <a:pt x="2084" y="22"/>
                    </a:lnTo>
                    <a:lnTo>
                      <a:pt x="2086" y="22"/>
                    </a:lnTo>
                    <a:lnTo>
                      <a:pt x="2088" y="21"/>
                    </a:lnTo>
                    <a:lnTo>
                      <a:pt x="2089" y="21"/>
                    </a:lnTo>
                    <a:lnTo>
                      <a:pt x="2090" y="20"/>
                    </a:lnTo>
                    <a:lnTo>
                      <a:pt x="2092" y="19"/>
                    </a:lnTo>
                    <a:lnTo>
                      <a:pt x="2094" y="18"/>
                    </a:lnTo>
                    <a:lnTo>
                      <a:pt x="2095" y="18"/>
                    </a:lnTo>
                    <a:lnTo>
                      <a:pt x="2097" y="17"/>
                    </a:lnTo>
                    <a:lnTo>
                      <a:pt x="2098" y="16"/>
                    </a:lnTo>
                    <a:lnTo>
                      <a:pt x="2100" y="15"/>
                    </a:lnTo>
                    <a:lnTo>
                      <a:pt x="2101" y="14"/>
                    </a:lnTo>
                    <a:lnTo>
                      <a:pt x="2103" y="13"/>
                    </a:lnTo>
                    <a:lnTo>
                      <a:pt x="2104" y="12"/>
                    </a:lnTo>
                    <a:lnTo>
                      <a:pt x="2106" y="11"/>
                    </a:lnTo>
                    <a:lnTo>
                      <a:pt x="2107" y="10"/>
                    </a:lnTo>
                    <a:lnTo>
                      <a:pt x="2109" y="9"/>
                    </a:lnTo>
                    <a:lnTo>
                      <a:pt x="2110" y="9"/>
                    </a:lnTo>
                    <a:lnTo>
                      <a:pt x="2112" y="8"/>
                    </a:lnTo>
                    <a:lnTo>
                      <a:pt x="2113" y="7"/>
                    </a:lnTo>
                    <a:lnTo>
                      <a:pt x="2115" y="6"/>
                    </a:lnTo>
                    <a:lnTo>
                      <a:pt x="2117" y="6"/>
                    </a:lnTo>
                    <a:lnTo>
                      <a:pt x="2118" y="6"/>
                    </a:lnTo>
                    <a:lnTo>
                      <a:pt x="2119" y="5"/>
                    </a:lnTo>
                    <a:lnTo>
                      <a:pt x="2121" y="5"/>
                    </a:lnTo>
                    <a:lnTo>
                      <a:pt x="2123" y="5"/>
                    </a:lnTo>
                    <a:lnTo>
                      <a:pt x="2124" y="5"/>
                    </a:lnTo>
                    <a:lnTo>
                      <a:pt x="2126" y="5"/>
                    </a:lnTo>
                    <a:lnTo>
                      <a:pt x="2127" y="5"/>
                    </a:lnTo>
                    <a:lnTo>
                      <a:pt x="2129" y="5"/>
                    </a:lnTo>
                    <a:lnTo>
                      <a:pt x="2130" y="5"/>
                    </a:lnTo>
                    <a:lnTo>
                      <a:pt x="2132" y="6"/>
                    </a:lnTo>
                    <a:lnTo>
                      <a:pt x="2133" y="6"/>
                    </a:lnTo>
                    <a:lnTo>
                      <a:pt x="2135" y="6"/>
                    </a:lnTo>
                    <a:lnTo>
                      <a:pt x="2136" y="7"/>
                    </a:lnTo>
                    <a:lnTo>
                      <a:pt x="2138" y="7"/>
                    </a:lnTo>
                    <a:lnTo>
                      <a:pt x="2139" y="8"/>
                    </a:lnTo>
                    <a:lnTo>
                      <a:pt x="2141" y="8"/>
                    </a:lnTo>
                    <a:lnTo>
                      <a:pt x="2142" y="9"/>
                    </a:lnTo>
                    <a:lnTo>
                      <a:pt x="2144" y="9"/>
                    </a:lnTo>
                    <a:lnTo>
                      <a:pt x="2145" y="9"/>
                    </a:lnTo>
                    <a:lnTo>
                      <a:pt x="2147" y="9"/>
                    </a:lnTo>
                    <a:lnTo>
                      <a:pt x="2148" y="10"/>
                    </a:lnTo>
                    <a:lnTo>
                      <a:pt x="2150" y="10"/>
                    </a:lnTo>
                    <a:lnTo>
                      <a:pt x="2151" y="10"/>
                    </a:lnTo>
                    <a:lnTo>
                      <a:pt x="2153" y="10"/>
                    </a:lnTo>
                    <a:lnTo>
                      <a:pt x="2155" y="10"/>
                    </a:lnTo>
                    <a:lnTo>
                      <a:pt x="2156" y="10"/>
                    </a:lnTo>
                    <a:lnTo>
                      <a:pt x="2157" y="9"/>
                    </a:lnTo>
                    <a:lnTo>
                      <a:pt x="2159" y="9"/>
                    </a:lnTo>
                    <a:lnTo>
                      <a:pt x="2161" y="9"/>
                    </a:lnTo>
                    <a:lnTo>
                      <a:pt x="2162" y="9"/>
                    </a:lnTo>
                    <a:lnTo>
                      <a:pt x="2163" y="9"/>
                    </a:lnTo>
                    <a:lnTo>
                      <a:pt x="2165" y="8"/>
                    </a:lnTo>
                    <a:lnTo>
                      <a:pt x="2167" y="8"/>
                    </a:lnTo>
                    <a:lnTo>
                      <a:pt x="2168" y="7"/>
                    </a:lnTo>
                    <a:lnTo>
                      <a:pt x="2170" y="7"/>
                    </a:lnTo>
                    <a:lnTo>
                      <a:pt x="2171" y="7"/>
                    </a:lnTo>
                    <a:lnTo>
                      <a:pt x="2173" y="6"/>
                    </a:lnTo>
                    <a:lnTo>
                      <a:pt x="2174" y="6"/>
                    </a:lnTo>
                    <a:lnTo>
                      <a:pt x="2176" y="6"/>
                    </a:lnTo>
                    <a:lnTo>
                      <a:pt x="2177" y="6"/>
                    </a:lnTo>
                    <a:lnTo>
                      <a:pt x="2179" y="6"/>
                    </a:lnTo>
                    <a:lnTo>
                      <a:pt x="2180" y="6"/>
                    </a:lnTo>
                    <a:lnTo>
                      <a:pt x="2182" y="6"/>
                    </a:lnTo>
                    <a:lnTo>
                      <a:pt x="2183" y="6"/>
                    </a:lnTo>
                    <a:lnTo>
                      <a:pt x="2185" y="6"/>
                    </a:lnTo>
                    <a:lnTo>
                      <a:pt x="2186" y="6"/>
                    </a:lnTo>
                    <a:lnTo>
                      <a:pt x="2188" y="7"/>
                    </a:lnTo>
                    <a:lnTo>
                      <a:pt x="2190" y="7"/>
                    </a:lnTo>
                    <a:lnTo>
                      <a:pt x="2191" y="7"/>
                    </a:lnTo>
                    <a:lnTo>
                      <a:pt x="2192" y="8"/>
                    </a:lnTo>
                    <a:lnTo>
                      <a:pt x="2194" y="8"/>
                    </a:lnTo>
                    <a:lnTo>
                      <a:pt x="2196" y="9"/>
                    </a:lnTo>
                    <a:lnTo>
                      <a:pt x="2197" y="9"/>
                    </a:lnTo>
                    <a:lnTo>
                      <a:pt x="2199" y="10"/>
                    </a:lnTo>
                    <a:lnTo>
                      <a:pt x="2200" y="10"/>
                    </a:lnTo>
                    <a:lnTo>
                      <a:pt x="2202" y="10"/>
                    </a:lnTo>
                    <a:lnTo>
                      <a:pt x="2203" y="11"/>
                    </a:lnTo>
                    <a:lnTo>
                      <a:pt x="2205" y="11"/>
                    </a:lnTo>
                    <a:lnTo>
                      <a:pt x="2206" y="11"/>
                    </a:lnTo>
                    <a:lnTo>
                      <a:pt x="2208" y="12"/>
                    </a:lnTo>
                    <a:lnTo>
                      <a:pt x="2209" y="12"/>
                    </a:lnTo>
                    <a:lnTo>
                      <a:pt x="2211" y="12"/>
                    </a:lnTo>
                    <a:lnTo>
                      <a:pt x="2212" y="12"/>
                    </a:lnTo>
                    <a:lnTo>
                      <a:pt x="2214" y="12"/>
                    </a:lnTo>
                    <a:lnTo>
                      <a:pt x="2215" y="12"/>
                    </a:lnTo>
                    <a:lnTo>
                      <a:pt x="2217" y="11"/>
                    </a:lnTo>
                    <a:lnTo>
                      <a:pt x="2218" y="11"/>
                    </a:lnTo>
                    <a:lnTo>
                      <a:pt x="2220" y="11"/>
                    </a:lnTo>
                    <a:lnTo>
                      <a:pt x="2221" y="11"/>
                    </a:lnTo>
                    <a:lnTo>
                      <a:pt x="2223" y="10"/>
                    </a:lnTo>
                    <a:lnTo>
                      <a:pt x="2224" y="10"/>
                    </a:lnTo>
                    <a:lnTo>
                      <a:pt x="2226" y="9"/>
                    </a:lnTo>
                    <a:lnTo>
                      <a:pt x="2228" y="9"/>
                    </a:lnTo>
                    <a:lnTo>
                      <a:pt x="2229" y="8"/>
                    </a:lnTo>
                    <a:lnTo>
                      <a:pt x="2230" y="7"/>
                    </a:lnTo>
                    <a:lnTo>
                      <a:pt x="2232" y="7"/>
                    </a:lnTo>
                    <a:lnTo>
                      <a:pt x="2234" y="7"/>
                    </a:lnTo>
                    <a:lnTo>
                      <a:pt x="2235" y="6"/>
                    </a:lnTo>
                    <a:lnTo>
                      <a:pt x="2236" y="6"/>
                    </a:lnTo>
                    <a:lnTo>
                      <a:pt x="2238" y="5"/>
                    </a:lnTo>
                    <a:lnTo>
                      <a:pt x="2240" y="5"/>
                    </a:lnTo>
                    <a:lnTo>
                      <a:pt x="2241" y="5"/>
                    </a:lnTo>
                    <a:lnTo>
                      <a:pt x="2243" y="4"/>
                    </a:lnTo>
                    <a:lnTo>
                      <a:pt x="2244" y="4"/>
                    </a:lnTo>
                    <a:lnTo>
                      <a:pt x="2246" y="4"/>
                    </a:lnTo>
                    <a:lnTo>
                      <a:pt x="2247" y="4"/>
                    </a:lnTo>
                    <a:lnTo>
                      <a:pt x="2249" y="4"/>
                    </a:lnTo>
                    <a:lnTo>
                      <a:pt x="2250" y="4"/>
                    </a:lnTo>
                    <a:lnTo>
                      <a:pt x="2252" y="4"/>
                    </a:lnTo>
                    <a:lnTo>
                      <a:pt x="2253" y="4"/>
                    </a:lnTo>
                    <a:lnTo>
                      <a:pt x="2255" y="4"/>
                    </a:lnTo>
                    <a:lnTo>
                      <a:pt x="2257" y="5"/>
                    </a:lnTo>
                    <a:lnTo>
                      <a:pt x="2258" y="5"/>
                    </a:lnTo>
                    <a:lnTo>
                      <a:pt x="2259" y="5"/>
                    </a:lnTo>
                    <a:lnTo>
                      <a:pt x="2261" y="6"/>
                    </a:lnTo>
                    <a:lnTo>
                      <a:pt x="2263" y="6"/>
                    </a:lnTo>
                    <a:lnTo>
                      <a:pt x="2264" y="6"/>
                    </a:lnTo>
                    <a:lnTo>
                      <a:pt x="2265" y="6"/>
                    </a:lnTo>
                    <a:lnTo>
                      <a:pt x="2267" y="7"/>
                    </a:lnTo>
                    <a:lnTo>
                      <a:pt x="2269" y="7"/>
                    </a:lnTo>
                    <a:lnTo>
                      <a:pt x="2270" y="7"/>
                    </a:lnTo>
                    <a:lnTo>
                      <a:pt x="2272" y="7"/>
                    </a:lnTo>
                    <a:lnTo>
                      <a:pt x="2273" y="8"/>
                    </a:lnTo>
                    <a:lnTo>
                      <a:pt x="2275" y="8"/>
                    </a:lnTo>
                    <a:lnTo>
                      <a:pt x="2276" y="8"/>
                    </a:lnTo>
                    <a:lnTo>
                      <a:pt x="2278" y="8"/>
                    </a:lnTo>
                    <a:lnTo>
                      <a:pt x="2279" y="8"/>
                    </a:lnTo>
                    <a:lnTo>
                      <a:pt x="2281" y="8"/>
                    </a:lnTo>
                    <a:lnTo>
                      <a:pt x="2282" y="8"/>
                    </a:lnTo>
                    <a:lnTo>
                      <a:pt x="2284" y="7"/>
                    </a:lnTo>
                    <a:lnTo>
                      <a:pt x="2285" y="7"/>
                    </a:lnTo>
                    <a:lnTo>
                      <a:pt x="2287" y="7"/>
                    </a:lnTo>
                    <a:lnTo>
                      <a:pt x="2288" y="7"/>
                    </a:lnTo>
                    <a:lnTo>
                      <a:pt x="2290" y="6"/>
                    </a:lnTo>
                    <a:lnTo>
                      <a:pt x="2291" y="6"/>
                    </a:lnTo>
                    <a:lnTo>
                      <a:pt x="2293" y="6"/>
                    </a:lnTo>
                    <a:lnTo>
                      <a:pt x="2294" y="5"/>
                    </a:lnTo>
                    <a:lnTo>
                      <a:pt x="2296" y="5"/>
                    </a:lnTo>
                    <a:lnTo>
                      <a:pt x="2297" y="5"/>
                    </a:lnTo>
                    <a:lnTo>
                      <a:pt x="2299" y="4"/>
                    </a:lnTo>
                    <a:lnTo>
                      <a:pt x="2301" y="4"/>
                    </a:lnTo>
                    <a:lnTo>
                      <a:pt x="2302" y="4"/>
                    </a:lnTo>
                    <a:lnTo>
                      <a:pt x="2303" y="3"/>
                    </a:lnTo>
                    <a:lnTo>
                      <a:pt x="2305" y="3"/>
                    </a:lnTo>
                    <a:lnTo>
                      <a:pt x="2307" y="3"/>
                    </a:lnTo>
                    <a:lnTo>
                      <a:pt x="2308" y="3"/>
                    </a:lnTo>
                    <a:lnTo>
                      <a:pt x="2310" y="3"/>
                    </a:lnTo>
                    <a:lnTo>
                      <a:pt x="2311" y="3"/>
                    </a:lnTo>
                    <a:lnTo>
                      <a:pt x="2313" y="3"/>
                    </a:lnTo>
                    <a:lnTo>
                      <a:pt x="2314" y="3"/>
                    </a:lnTo>
                    <a:lnTo>
                      <a:pt x="2316" y="3"/>
                    </a:lnTo>
                    <a:lnTo>
                      <a:pt x="2317" y="3"/>
                    </a:lnTo>
                    <a:lnTo>
                      <a:pt x="2319" y="3"/>
                    </a:lnTo>
                    <a:lnTo>
                      <a:pt x="2320" y="3"/>
                    </a:lnTo>
                    <a:lnTo>
                      <a:pt x="2322" y="3"/>
                    </a:lnTo>
                    <a:lnTo>
                      <a:pt x="2323" y="3"/>
                    </a:lnTo>
                    <a:lnTo>
                      <a:pt x="2325" y="4"/>
                    </a:lnTo>
                    <a:lnTo>
                      <a:pt x="2326" y="4"/>
                    </a:lnTo>
                    <a:lnTo>
                      <a:pt x="2328" y="4"/>
                    </a:lnTo>
                    <a:lnTo>
                      <a:pt x="2330" y="4"/>
                    </a:lnTo>
                    <a:lnTo>
                      <a:pt x="2331" y="5"/>
                    </a:lnTo>
                    <a:lnTo>
                      <a:pt x="2332" y="5"/>
                    </a:lnTo>
                    <a:lnTo>
                      <a:pt x="2334" y="5"/>
                    </a:lnTo>
                    <a:lnTo>
                      <a:pt x="2336" y="6"/>
                    </a:lnTo>
                    <a:lnTo>
                      <a:pt x="2337" y="6"/>
                    </a:lnTo>
                    <a:lnTo>
                      <a:pt x="2338" y="6"/>
                    </a:lnTo>
                    <a:lnTo>
                      <a:pt x="2340" y="7"/>
                    </a:lnTo>
                    <a:lnTo>
                      <a:pt x="2342" y="7"/>
                    </a:lnTo>
                    <a:lnTo>
                      <a:pt x="2343" y="7"/>
                    </a:lnTo>
                    <a:lnTo>
                      <a:pt x="2345" y="8"/>
                    </a:lnTo>
                    <a:lnTo>
                      <a:pt x="2346" y="8"/>
                    </a:lnTo>
                    <a:lnTo>
                      <a:pt x="2348" y="9"/>
                    </a:lnTo>
                    <a:lnTo>
                      <a:pt x="2349" y="9"/>
                    </a:lnTo>
                    <a:lnTo>
                      <a:pt x="2351" y="10"/>
                    </a:lnTo>
                    <a:lnTo>
                      <a:pt x="2352" y="10"/>
                    </a:lnTo>
                    <a:lnTo>
                      <a:pt x="2354" y="10"/>
                    </a:lnTo>
                    <a:lnTo>
                      <a:pt x="2355" y="11"/>
                    </a:lnTo>
                    <a:lnTo>
                      <a:pt x="2357" y="11"/>
                    </a:lnTo>
                    <a:lnTo>
                      <a:pt x="2358" y="11"/>
                    </a:lnTo>
                    <a:lnTo>
                      <a:pt x="2360" y="12"/>
                    </a:lnTo>
                    <a:lnTo>
                      <a:pt x="2361" y="12"/>
                    </a:lnTo>
                    <a:lnTo>
                      <a:pt x="2363" y="12"/>
                    </a:lnTo>
                    <a:lnTo>
                      <a:pt x="2364" y="12"/>
                    </a:lnTo>
                    <a:lnTo>
                      <a:pt x="2366" y="13"/>
                    </a:lnTo>
                    <a:lnTo>
                      <a:pt x="2367" y="13"/>
                    </a:lnTo>
                    <a:lnTo>
                      <a:pt x="2369" y="13"/>
                    </a:lnTo>
                    <a:lnTo>
                      <a:pt x="2370" y="13"/>
                    </a:lnTo>
                    <a:lnTo>
                      <a:pt x="2372" y="13"/>
                    </a:lnTo>
                    <a:lnTo>
                      <a:pt x="2374" y="13"/>
                    </a:lnTo>
                    <a:lnTo>
                      <a:pt x="2375" y="13"/>
                    </a:lnTo>
                    <a:lnTo>
                      <a:pt x="2376" y="13"/>
                    </a:lnTo>
                    <a:lnTo>
                      <a:pt x="2378" y="13"/>
                    </a:lnTo>
                    <a:lnTo>
                      <a:pt x="2380" y="13"/>
                    </a:lnTo>
                    <a:lnTo>
                      <a:pt x="2381" y="13"/>
                    </a:lnTo>
                    <a:lnTo>
                      <a:pt x="2383" y="12"/>
                    </a:lnTo>
                    <a:lnTo>
                      <a:pt x="2384" y="12"/>
                    </a:lnTo>
                    <a:lnTo>
                      <a:pt x="2386" y="12"/>
                    </a:lnTo>
                    <a:lnTo>
                      <a:pt x="2387" y="11"/>
                    </a:lnTo>
                    <a:lnTo>
                      <a:pt x="2389" y="11"/>
                    </a:lnTo>
                    <a:lnTo>
                      <a:pt x="2390" y="10"/>
                    </a:lnTo>
                    <a:lnTo>
                      <a:pt x="2392" y="9"/>
                    </a:lnTo>
                    <a:lnTo>
                      <a:pt x="2393" y="9"/>
                    </a:lnTo>
                    <a:lnTo>
                      <a:pt x="2395" y="8"/>
                    </a:lnTo>
                    <a:lnTo>
                      <a:pt x="2396" y="7"/>
                    </a:lnTo>
                    <a:lnTo>
                      <a:pt x="2398" y="6"/>
                    </a:lnTo>
                    <a:lnTo>
                      <a:pt x="2399" y="6"/>
                    </a:lnTo>
                    <a:lnTo>
                      <a:pt x="2401" y="5"/>
                    </a:lnTo>
                    <a:lnTo>
                      <a:pt x="2403" y="4"/>
                    </a:lnTo>
                    <a:lnTo>
                      <a:pt x="2404" y="4"/>
                    </a:lnTo>
                    <a:lnTo>
                      <a:pt x="2405" y="3"/>
                    </a:lnTo>
                    <a:lnTo>
                      <a:pt x="2407" y="3"/>
                    </a:lnTo>
                    <a:lnTo>
                      <a:pt x="2409" y="2"/>
                    </a:lnTo>
                    <a:lnTo>
                      <a:pt x="2410" y="2"/>
                    </a:lnTo>
                    <a:lnTo>
                      <a:pt x="2412" y="1"/>
                    </a:lnTo>
                    <a:lnTo>
                      <a:pt x="2413" y="1"/>
                    </a:lnTo>
                    <a:lnTo>
                      <a:pt x="2415" y="1"/>
                    </a:lnTo>
                    <a:lnTo>
                      <a:pt x="2416" y="1"/>
                    </a:lnTo>
                    <a:lnTo>
                      <a:pt x="2418" y="1"/>
                    </a:lnTo>
                    <a:lnTo>
                      <a:pt x="2419" y="1"/>
                    </a:lnTo>
                    <a:lnTo>
                      <a:pt x="2421" y="1"/>
                    </a:lnTo>
                    <a:lnTo>
                      <a:pt x="2422" y="1"/>
                    </a:lnTo>
                    <a:lnTo>
                      <a:pt x="2424" y="1"/>
                    </a:lnTo>
                    <a:lnTo>
                      <a:pt x="2425" y="1"/>
                    </a:lnTo>
                    <a:lnTo>
                      <a:pt x="2427" y="2"/>
                    </a:lnTo>
                    <a:lnTo>
                      <a:pt x="2428" y="2"/>
                    </a:lnTo>
                    <a:lnTo>
                      <a:pt x="2430" y="3"/>
                    </a:lnTo>
                    <a:lnTo>
                      <a:pt x="2431" y="3"/>
                    </a:lnTo>
                    <a:lnTo>
                      <a:pt x="2433" y="4"/>
                    </a:lnTo>
                    <a:lnTo>
                      <a:pt x="2434" y="4"/>
                    </a:lnTo>
                    <a:lnTo>
                      <a:pt x="2436" y="5"/>
                    </a:lnTo>
                    <a:lnTo>
                      <a:pt x="2437" y="5"/>
                    </a:lnTo>
                    <a:lnTo>
                      <a:pt x="2439" y="5"/>
                    </a:lnTo>
                    <a:lnTo>
                      <a:pt x="2440" y="6"/>
                    </a:lnTo>
                    <a:lnTo>
                      <a:pt x="2442" y="6"/>
                    </a:lnTo>
                    <a:lnTo>
                      <a:pt x="2443" y="6"/>
                    </a:lnTo>
                    <a:lnTo>
                      <a:pt x="2445" y="7"/>
                    </a:lnTo>
                    <a:lnTo>
                      <a:pt x="2447" y="7"/>
                    </a:lnTo>
                    <a:lnTo>
                      <a:pt x="2448" y="7"/>
                    </a:lnTo>
                    <a:lnTo>
                      <a:pt x="2449" y="7"/>
                    </a:lnTo>
                    <a:lnTo>
                      <a:pt x="2451" y="7"/>
                    </a:lnTo>
                    <a:lnTo>
                      <a:pt x="2453" y="7"/>
                    </a:lnTo>
                    <a:lnTo>
                      <a:pt x="2454" y="7"/>
                    </a:lnTo>
                    <a:lnTo>
                      <a:pt x="2456" y="7"/>
                    </a:lnTo>
                    <a:lnTo>
                      <a:pt x="2457" y="7"/>
                    </a:lnTo>
                    <a:lnTo>
                      <a:pt x="2459" y="7"/>
                    </a:lnTo>
                    <a:lnTo>
                      <a:pt x="2460" y="7"/>
                    </a:lnTo>
                    <a:lnTo>
                      <a:pt x="2462" y="7"/>
                    </a:lnTo>
                    <a:lnTo>
                      <a:pt x="2463" y="7"/>
                    </a:lnTo>
                    <a:lnTo>
                      <a:pt x="2465" y="7"/>
                    </a:lnTo>
                    <a:lnTo>
                      <a:pt x="2466" y="7"/>
                    </a:lnTo>
                    <a:lnTo>
                      <a:pt x="2468" y="7"/>
                    </a:lnTo>
                    <a:lnTo>
                      <a:pt x="2469" y="7"/>
                    </a:lnTo>
                    <a:lnTo>
                      <a:pt x="2471" y="7"/>
                    </a:lnTo>
                    <a:lnTo>
                      <a:pt x="2472" y="7"/>
                    </a:lnTo>
                    <a:lnTo>
                      <a:pt x="2474" y="8"/>
                    </a:lnTo>
                    <a:lnTo>
                      <a:pt x="2476" y="8"/>
                    </a:lnTo>
                    <a:lnTo>
                      <a:pt x="2477" y="9"/>
                    </a:lnTo>
                    <a:lnTo>
                      <a:pt x="2478" y="9"/>
                    </a:lnTo>
                    <a:lnTo>
                      <a:pt x="2480" y="10"/>
                    </a:lnTo>
                    <a:lnTo>
                      <a:pt x="2482" y="11"/>
                    </a:lnTo>
                    <a:lnTo>
                      <a:pt x="2483" y="11"/>
                    </a:lnTo>
                    <a:lnTo>
                      <a:pt x="2485" y="12"/>
                    </a:lnTo>
                    <a:lnTo>
                      <a:pt x="2486" y="13"/>
                    </a:lnTo>
                    <a:lnTo>
                      <a:pt x="2488" y="14"/>
                    </a:lnTo>
                    <a:lnTo>
                      <a:pt x="2489" y="15"/>
                    </a:lnTo>
                    <a:lnTo>
                      <a:pt x="2491" y="16"/>
                    </a:lnTo>
                    <a:lnTo>
                      <a:pt x="2492" y="18"/>
                    </a:lnTo>
                    <a:lnTo>
                      <a:pt x="2494" y="19"/>
                    </a:lnTo>
                    <a:lnTo>
                      <a:pt x="2495" y="20"/>
                    </a:lnTo>
                    <a:lnTo>
                      <a:pt x="2497" y="21"/>
                    </a:lnTo>
                    <a:lnTo>
                      <a:pt x="2498" y="22"/>
                    </a:lnTo>
                    <a:lnTo>
                      <a:pt x="2500" y="23"/>
                    </a:lnTo>
                    <a:lnTo>
                      <a:pt x="2501" y="24"/>
                    </a:lnTo>
                    <a:lnTo>
                      <a:pt x="2503" y="25"/>
                    </a:lnTo>
                    <a:lnTo>
                      <a:pt x="2504" y="26"/>
                    </a:lnTo>
                    <a:lnTo>
                      <a:pt x="2506" y="27"/>
                    </a:lnTo>
                    <a:lnTo>
                      <a:pt x="2507" y="28"/>
                    </a:lnTo>
                    <a:lnTo>
                      <a:pt x="2509" y="28"/>
                    </a:lnTo>
                    <a:lnTo>
                      <a:pt x="2510" y="29"/>
                    </a:lnTo>
                    <a:lnTo>
                      <a:pt x="2512" y="29"/>
                    </a:lnTo>
                    <a:lnTo>
                      <a:pt x="2514" y="30"/>
                    </a:lnTo>
                    <a:lnTo>
                      <a:pt x="2515" y="30"/>
                    </a:lnTo>
                    <a:lnTo>
                      <a:pt x="2516" y="30"/>
                    </a:lnTo>
                    <a:lnTo>
                      <a:pt x="2518" y="30"/>
                    </a:lnTo>
                    <a:lnTo>
                      <a:pt x="2520" y="30"/>
                    </a:lnTo>
                    <a:lnTo>
                      <a:pt x="2521" y="30"/>
                    </a:lnTo>
                    <a:lnTo>
                      <a:pt x="2522" y="30"/>
                    </a:lnTo>
                    <a:lnTo>
                      <a:pt x="2524" y="30"/>
                    </a:lnTo>
                    <a:lnTo>
                      <a:pt x="2526" y="30"/>
                    </a:lnTo>
                    <a:lnTo>
                      <a:pt x="2527" y="30"/>
                    </a:lnTo>
                    <a:lnTo>
                      <a:pt x="2529" y="30"/>
                    </a:lnTo>
                    <a:lnTo>
                      <a:pt x="2530" y="30"/>
                    </a:lnTo>
                    <a:lnTo>
                      <a:pt x="2532" y="30"/>
                    </a:lnTo>
                    <a:lnTo>
                      <a:pt x="2533" y="29"/>
                    </a:lnTo>
                    <a:lnTo>
                      <a:pt x="2535" y="29"/>
                    </a:lnTo>
                    <a:lnTo>
                      <a:pt x="2536" y="29"/>
                    </a:lnTo>
                    <a:lnTo>
                      <a:pt x="2538" y="29"/>
                    </a:lnTo>
                    <a:lnTo>
                      <a:pt x="2539" y="29"/>
                    </a:lnTo>
                    <a:lnTo>
                      <a:pt x="2541" y="29"/>
                    </a:lnTo>
                    <a:lnTo>
                      <a:pt x="2542" y="28"/>
                    </a:lnTo>
                    <a:lnTo>
                      <a:pt x="2544" y="28"/>
                    </a:lnTo>
                    <a:lnTo>
                      <a:pt x="2545" y="28"/>
                    </a:lnTo>
                    <a:lnTo>
                      <a:pt x="2547" y="28"/>
                    </a:lnTo>
                    <a:lnTo>
                      <a:pt x="2549" y="28"/>
                    </a:lnTo>
                    <a:lnTo>
                      <a:pt x="2550" y="28"/>
                    </a:lnTo>
                    <a:lnTo>
                      <a:pt x="2551" y="28"/>
                    </a:lnTo>
                    <a:lnTo>
                      <a:pt x="2553" y="28"/>
                    </a:lnTo>
                    <a:lnTo>
                      <a:pt x="2555" y="28"/>
                    </a:lnTo>
                    <a:lnTo>
                      <a:pt x="2556" y="28"/>
                    </a:lnTo>
                    <a:lnTo>
                      <a:pt x="2558" y="27"/>
                    </a:lnTo>
                    <a:lnTo>
                      <a:pt x="2559" y="27"/>
                    </a:lnTo>
                    <a:lnTo>
                      <a:pt x="2561" y="27"/>
                    </a:lnTo>
                    <a:lnTo>
                      <a:pt x="2562" y="27"/>
                    </a:lnTo>
                    <a:lnTo>
                      <a:pt x="2564" y="27"/>
                    </a:lnTo>
                    <a:lnTo>
                      <a:pt x="2565" y="27"/>
                    </a:lnTo>
                    <a:lnTo>
                      <a:pt x="2567" y="27"/>
                    </a:lnTo>
                    <a:lnTo>
                      <a:pt x="2568" y="26"/>
                    </a:lnTo>
                    <a:lnTo>
                      <a:pt x="2570" y="26"/>
                    </a:lnTo>
                    <a:lnTo>
                      <a:pt x="2571" y="25"/>
                    </a:lnTo>
                    <a:lnTo>
                      <a:pt x="2573" y="25"/>
                    </a:lnTo>
                    <a:lnTo>
                      <a:pt x="2574" y="25"/>
                    </a:lnTo>
                    <a:lnTo>
                      <a:pt x="2576" y="25"/>
                    </a:lnTo>
                    <a:lnTo>
                      <a:pt x="2577" y="24"/>
                    </a:lnTo>
                    <a:lnTo>
                      <a:pt x="2579" y="24"/>
                    </a:lnTo>
                    <a:lnTo>
                      <a:pt x="2580" y="24"/>
                    </a:lnTo>
                    <a:lnTo>
                      <a:pt x="2582" y="23"/>
                    </a:lnTo>
                    <a:lnTo>
                      <a:pt x="2583" y="23"/>
                    </a:lnTo>
                    <a:lnTo>
                      <a:pt x="2585" y="23"/>
                    </a:lnTo>
                    <a:lnTo>
                      <a:pt x="2587" y="22"/>
                    </a:lnTo>
                    <a:lnTo>
                      <a:pt x="2588" y="22"/>
                    </a:lnTo>
                    <a:lnTo>
                      <a:pt x="2589" y="22"/>
                    </a:lnTo>
                    <a:lnTo>
                      <a:pt x="2591" y="22"/>
                    </a:lnTo>
                    <a:lnTo>
                      <a:pt x="2593" y="22"/>
                    </a:lnTo>
                    <a:lnTo>
                      <a:pt x="2594" y="21"/>
                    </a:lnTo>
                    <a:lnTo>
                      <a:pt x="2595" y="21"/>
                    </a:lnTo>
                    <a:lnTo>
                      <a:pt x="2597" y="21"/>
                    </a:lnTo>
                    <a:lnTo>
                      <a:pt x="2599" y="21"/>
                    </a:lnTo>
                    <a:lnTo>
                      <a:pt x="2600" y="21"/>
                    </a:lnTo>
                    <a:lnTo>
                      <a:pt x="2602" y="21"/>
                    </a:lnTo>
                    <a:lnTo>
                      <a:pt x="2603" y="21"/>
                    </a:lnTo>
                    <a:lnTo>
                      <a:pt x="2605" y="21"/>
                    </a:lnTo>
                    <a:lnTo>
                      <a:pt x="2606" y="21"/>
                    </a:lnTo>
                    <a:lnTo>
                      <a:pt x="2608" y="21"/>
                    </a:lnTo>
                    <a:lnTo>
                      <a:pt x="2609" y="21"/>
                    </a:lnTo>
                    <a:lnTo>
                      <a:pt x="2611" y="21"/>
                    </a:lnTo>
                    <a:lnTo>
                      <a:pt x="2612" y="21"/>
                    </a:lnTo>
                    <a:lnTo>
                      <a:pt x="2614" y="21"/>
                    </a:lnTo>
                    <a:lnTo>
                      <a:pt x="2616" y="21"/>
                    </a:lnTo>
                    <a:lnTo>
                      <a:pt x="2617" y="21"/>
                    </a:lnTo>
                    <a:lnTo>
                      <a:pt x="2618" y="21"/>
                    </a:lnTo>
                    <a:lnTo>
                      <a:pt x="2620" y="21"/>
                    </a:lnTo>
                    <a:lnTo>
                      <a:pt x="2622" y="21"/>
                    </a:lnTo>
                    <a:lnTo>
                      <a:pt x="2623" y="21"/>
                    </a:lnTo>
                    <a:lnTo>
                      <a:pt x="2624" y="21"/>
                    </a:lnTo>
                    <a:lnTo>
                      <a:pt x="2626" y="21"/>
                    </a:lnTo>
                    <a:lnTo>
                      <a:pt x="2628" y="21"/>
                    </a:lnTo>
                    <a:lnTo>
                      <a:pt x="2629" y="21"/>
                    </a:lnTo>
                    <a:lnTo>
                      <a:pt x="2631" y="21"/>
                    </a:lnTo>
                    <a:lnTo>
                      <a:pt x="2632" y="21"/>
                    </a:lnTo>
                    <a:lnTo>
                      <a:pt x="2634" y="20"/>
                    </a:lnTo>
                    <a:lnTo>
                      <a:pt x="2635" y="20"/>
                    </a:lnTo>
                    <a:lnTo>
                      <a:pt x="2637" y="20"/>
                    </a:lnTo>
                    <a:lnTo>
                      <a:pt x="2638" y="20"/>
                    </a:lnTo>
                    <a:lnTo>
                      <a:pt x="2640" y="20"/>
                    </a:lnTo>
                    <a:lnTo>
                      <a:pt x="2641" y="20"/>
                    </a:lnTo>
                    <a:lnTo>
                      <a:pt x="2643" y="20"/>
                    </a:lnTo>
                    <a:lnTo>
                      <a:pt x="2644" y="20"/>
                    </a:lnTo>
                    <a:lnTo>
                      <a:pt x="2646" y="21"/>
                    </a:lnTo>
                    <a:lnTo>
                      <a:pt x="2647" y="21"/>
                    </a:lnTo>
                    <a:lnTo>
                      <a:pt x="2649" y="21"/>
                    </a:lnTo>
                    <a:lnTo>
                      <a:pt x="2650" y="21"/>
                    </a:lnTo>
                    <a:lnTo>
                      <a:pt x="2652" y="21"/>
                    </a:lnTo>
                    <a:lnTo>
                      <a:pt x="2653" y="22"/>
                    </a:lnTo>
                    <a:lnTo>
                      <a:pt x="2655" y="22"/>
                    </a:lnTo>
                    <a:lnTo>
                      <a:pt x="2656" y="22"/>
                    </a:lnTo>
                    <a:lnTo>
                      <a:pt x="2658" y="23"/>
                    </a:lnTo>
                    <a:lnTo>
                      <a:pt x="2660" y="23"/>
                    </a:lnTo>
                    <a:lnTo>
                      <a:pt x="2661" y="24"/>
                    </a:lnTo>
                    <a:lnTo>
                      <a:pt x="2662" y="24"/>
                    </a:lnTo>
                    <a:lnTo>
                      <a:pt x="2664" y="25"/>
                    </a:lnTo>
                    <a:lnTo>
                      <a:pt x="2666" y="26"/>
                    </a:lnTo>
                    <a:lnTo>
                      <a:pt x="2667" y="26"/>
                    </a:lnTo>
                    <a:lnTo>
                      <a:pt x="2669" y="27"/>
                    </a:lnTo>
                    <a:lnTo>
                      <a:pt x="2670" y="27"/>
                    </a:lnTo>
                    <a:lnTo>
                      <a:pt x="2672" y="28"/>
                    </a:lnTo>
                    <a:lnTo>
                      <a:pt x="2673" y="28"/>
                    </a:lnTo>
                    <a:lnTo>
                      <a:pt x="2675" y="29"/>
                    </a:lnTo>
                    <a:lnTo>
                      <a:pt x="2676" y="29"/>
                    </a:lnTo>
                    <a:lnTo>
                      <a:pt x="2678" y="30"/>
                    </a:lnTo>
                    <a:lnTo>
                      <a:pt x="2679" y="30"/>
                    </a:lnTo>
                    <a:lnTo>
                      <a:pt x="2681" y="30"/>
                    </a:lnTo>
                    <a:lnTo>
                      <a:pt x="2682" y="30"/>
                    </a:lnTo>
                    <a:lnTo>
                      <a:pt x="2684" y="31"/>
                    </a:lnTo>
                    <a:lnTo>
                      <a:pt x="2685" y="31"/>
                    </a:lnTo>
                    <a:lnTo>
                      <a:pt x="2687" y="31"/>
                    </a:lnTo>
                    <a:lnTo>
                      <a:pt x="2689" y="31"/>
                    </a:lnTo>
                    <a:lnTo>
                      <a:pt x="2690" y="30"/>
                    </a:lnTo>
                    <a:lnTo>
                      <a:pt x="2691" y="30"/>
                    </a:lnTo>
                    <a:lnTo>
                      <a:pt x="2693" y="30"/>
                    </a:lnTo>
                    <a:lnTo>
                      <a:pt x="2695" y="30"/>
                    </a:lnTo>
                    <a:lnTo>
                      <a:pt x="2696" y="29"/>
                    </a:lnTo>
                    <a:lnTo>
                      <a:pt x="2697" y="29"/>
                    </a:lnTo>
                    <a:lnTo>
                      <a:pt x="2699" y="28"/>
                    </a:lnTo>
                    <a:lnTo>
                      <a:pt x="2701" y="28"/>
                    </a:lnTo>
                    <a:lnTo>
                      <a:pt x="2702" y="27"/>
                    </a:lnTo>
                    <a:lnTo>
                      <a:pt x="2704" y="26"/>
                    </a:lnTo>
                    <a:lnTo>
                      <a:pt x="2705" y="25"/>
                    </a:lnTo>
                    <a:lnTo>
                      <a:pt x="2707" y="25"/>
                    </a:lnTo>
                    <a:lnTo>
                      <a:pt x="2708" y="24"/>
                    </a:lnTo>
                    <a:lnTo>
                      <a:pt x="2710" y="23"/>
                    </a:lnTo>
                    <a:lnTo>
                      <a:pt x="2711" y="23"/>
                    </a:lnTo>
                    <a:lnTo>
                      <a:pt x="2713" y="22"/>
                    </a:lnTo>
                    <a:lnTo>
                      <a:pt x="2714" y="21"/>
                    </a:lnTo>
                    <a:lnTo>
                      <a:pt x="2716" y="21"/>
                    </a:lnTo>
                    <a:lnTo>
                      <a:pt x="2717" y="20"/>
                    </a:lnTo>
                    <a:lnTo>
                      <a:pt x="2719" y="19"/>
                    </a:lnTo>
                    <a:lnTo>
                      <a:pt x="2720" y="18"/>
                    </a:lnTo>
                    <a:lnTo>
                      <a:pt x="2722" y="18"/>
                    </a:lnTo>
                    <a:lnTo>
                      <a:pt x="2723" y="17"/>
                    </a:lnTo>
                    <a:lnTo>
                      <a:pt x="2725" y="17"/>
                    </a:lnTo>
                    <a:lnTo>
                      <a:pt x="2726" y="16"/>
                    </a:lnTo>
                    <a:lnTo>
                      <a:pt x="2728" y="16"/>
                    </a:lnTo>
                    <a:lnTo>
                      <a:pt x="2729" y="16"/>
                    </a:lnTo>
                    <a:lnTo>
                      <a:pt x="2731" y="16"/>
                    </a:lnTo>
                    <a:lnTo>
                      <a:pt x="2733" y="15"/>
                    </a:lnTo>
                    <a:lnTo>
                      <a:pt x="2734" y="15"/>
                    </a:lnTo>
                    <a:lnTo>
                      <a:pt x="2735" y="15"/>
                    </a:lnTo>
                    <a:lnTo>
                      <a:pt x="2737" y="15"/>
                    </a:lnTo>
                    <a:lnTo>
                      <a:pt x="2739" y="15"/>
                    </a:lnTo>
                    <a:lnTo>
                      <a:pt x="2740" y="15"/>
                    </a:lnTo>
                    <a:lnTo>
                      <a:pt x="2742" y="15"/>
                    </a:lnTo>
                    <a:lnTo>
                      <a:pt x="2743" y="15"/>
                    </a:lnTo>
                    <a:lnTo>
                      <a:pt x="2745" y="16"/>
                    </a:lnTo>
                    <a:lnTo>
                      <a:pt x="2746" y="16"/>
                    </a:lnTo>
                    <a:lnTo>
                      <a:pt x="2748" y="16"/>
                    </a:lnTo>
                    <a:lnTo>
                      <a:pt x="2749" y="17"/>
                    </a:lnTo>
                    <a:lnTo>
                      <a:pt x="2751" y="17"/>
                    </a:lnTo>
                    <a:lnTo>
                      <a:pt x="2752" y="17"/>
                    </a:lnTo>
                    <a:lnTo>
                      <a:pt x="2754" y="18"/>
                    </a:lnTo>
                    <a:lnTo>
                      <a:pt x="2755" y="18"/>
                    </a:lnTo>
                    <a:lnTo>
                      <a:pt x="2757" y="19"/>
                    </a:lnTo>
                    <a:lnTo>
                      <a:pt x="2758" y="19"/>
                    </a:lnTo>
                    <a:lnTo>
                      <a:pt x="2760" y="19"/>
                    </a:lnTo>
                    <a:lnTo>
                      <a:pt x="2762" y="20"/>
                    </a:lnTo>
                    <a:lnTo>
                      <a:pt x="2763" y="21"/>
                    </a:lnTo>
                    <a:lnTo>
                      <a:pt x="2764" y="21"/>
                    </a:lnTo>
                    <a:lnTo>
                      <a:pt x="2766" y="21"/>
                    </a:lnTo>
                    <a:lnTo>
                      <a:pt x="2768" y="22"/>
                    </a:lnTo>
                    <a:lnTo>
                      <a:pt x="2769" y="22"/>
                    </a:lnTo>
                    <a:lnTo>
                      <a:pt x="2771" y="23"/>
                    </a:lnTo>
                    <a:lnTo>
                      <a:pt x="2772" y="23"/>
                    </a:lnTo>
                    <a:lnTo>
                      <a:pt x="2774" y="23"/>
                    </a:lnTo>
                    <a:lnTo>
                      <a:pt x="2775" y="23"/>
                    </a:lnTo>
                    <a:lnTo>
                      <a:pt x="2777" y="24"/>
                    </a:lnTo>
                    <a:lnTo>
                      <a:pt x="2778" y="24"/>
                    </a:lnTo>
                    <a:lnTo>
                      <a:pt x="2780" y="24"/>
                    </a:lnTo>
                    <a:lnTo>
                      <a:pt x="2781" y="24"/>
                    </a:lnTo>
                    <a:lnTo>
                      <a:pt x="2783" y="24"/>
                    </a:lnTo>
                    <a:lnTo>
                      <a:pt x="2784" y="24"/>
                    </a:lnTo>
                    <a:lnTo>
                      <a:pt x="2786" y="24"/>
                    </a:lnTo>
                    <a:lnTo>
                      <a:pt x="2787" y="24"/>
                    </a:lnTo>
                    <a:lnTo>
                      <a:pt x="2789" y="24"/>
                    </a:lnTo>
                    <a:lnTo>
                      <a:pt x="2790" y="24"/>
                    </a:lnTo>
                    <a:lnTo>
                      <a:pt x="2792" y="24"/>
                    </a:lnTo>
                    <a:lnTo>
                      <a:pt x="2793" y="24"/>
                    </a:lnTo>
                    <a:lnTo>
                      <a:pt x="2795" y="24"/>
                    </a:lnTo>
                    <a:lnTo>
                      <a:pt x="2796" y="24"/>
                    </a:lnTo>
                    <a:lnTo>
                      <a:pt x="2798" y="23"/>
                    </a:lnTo>
                    <a:lnTo>
                      <a:pt x="2799" y="23"/>
                    </a:lnTo>
                    <a:lnTo>
                      <a:pt x="2801" y="23"/>
                    </a:lnTo>
                    <a:lnTo>
                      <a:pt x="2802" y="23"/>
                    </a:lnTo>
                    <a:lnTo>
                      <a:pt x="2804" y="22"/>
                    </a:lnTo>
                    <a:lnTo>
                      <a:pt x="2806" y="22"/>
                    </a:lnTo>
                    <a:lnTo>
                      <a:pt x="2807" y="22"/>
                    </a:lnTo>
                    <a:lnTo>
                      <a:pt x="2808" y="21"/>
                    </a:lnTo>
                    <a:lnTo>
                      <a:pt x="2810" y="21"/>
                    </a:lnTo>
                    <a:lnTo>
                      <a:pt x="2812" y="21"/>
                    </a:lnTo>
                    <a:lnTo>
                      <a:pt x="2813" y="20"/>
                    </a:lnTo>
                    <a:lnTo>
                      <a:pt x="2815" y="20"/>
                    </a:lnTo>
                    <a:lnTo>
                      <a:pt x="2816" y="19"/>
                    </a:lnTo>
                    <a:lnTo>
                      <a:pt x="2818" y="19"/>
                    </a:lnTo>
                    <a:lnTo>
                      <a:pt x="2819" y="18"/>
                    </a:lnTo>
                    <a:lnTo>
                      <a:pt x="2821" y="18"/>
                    </a:lnTo>
                    <a:lnTo>
                      <a:pt x="2822" y="18"/>
                    </a:lnTo>
                    <a:lnTo>
                      <a:pt x="2824" y="17"/>
                    </a:lnTo>
                    <a:lnTo>
                      <a:pt x="2825" y="17"/>
                    </a:lnTo>
                    <a:lnTo>
                      <a:pt x="2827" y="16"/>
                    </a:lnTo>
                    <a:lnTo>
                      <a:pt x="2828" y="16"/>
                    </a:lnTo>
                    <a:lnTo>
                      <a:pt x="2830" y="16"/>
                    </a:lnTo>
                    <a:lnTo>
                      <a:pt x="2831" y="15"/>
                    </a:lnTo>
                    <a:lnTo>
                      <a:pt x="2833" y="15"/>
                    </a:lnTo>
                    <a:lnTo>
                      <a:pt x="2835" y="15"/>
                    </a:lnTo>
                    <a:lnTo>
                      <a:pt x="2836" y="14"/>
                    </a:lnTo>
                    <a:lnTo>
                      <a:pt x="2837" y="14"/>
                    </a:lnTo>
                    <a:lnTo>
                      <a:pt x="2839" y="13"/>
                    </a:lnTo>
                    <a:lnTo>
                      <a:pt x="2841" y="13"/>
                    </a:lnTo>
                    <a:lnTo>
                      <a:pt x="2842" y="13"/>
                    </a:lnTo>
                    <a:lnTo>
                      <a:pt x="2844" y="13"/>
                    </a:lnTo>
                    <a:lnTo>
                      <a:pt x="2845" y="12"/>
                    </a:lnTo>
                    <a:lnTo>
                      <a:pt x="2847" y="12"/>
                    </a:lnTo>
                    <a:lnTo>
                      <a:pt x="2848" y="12"/>
                    </a:lnTo>
                    <a:lnTo>
                      <a:pt x="2850" y="12"/>
                    </a:lnTo>
                    <a:lnTo>
                      <a:pt x="2851" y="12"/>
                    </a:lnTo>
                    <a:lnTo>
                      <a:pt x="2853" y="12"/>
                    </a:lnTo>
                    <a:lnTo>
                      <a:pt x="2854" y="12"/>
                    </a:lnTo>
                    <a:lnTo>
                      <a:pt x="2856" y="12"/>
                    </a:lnTo>
                    <a:lnTo>
                      <a:pt x="2857" y="12"/>
                    </a:lnTo>
                    <a:lnTo>
                      <a:pt x="2859" y="12"/>
                    </a:lnTo>
                    <a:lnTo>
                      <a:pt x="2860" y="13"/>
                    </a:lnTo>
                    <a:lnTo>
                      <a:pt x="2862" y="13"/>
                    </a:lnTo>
                    <a:lnTo>
                      <a:pt x="2863" y="13"/>
                    </a:lnTo>
                    <a:lnTo>
                      <a:pt x="2865" y="13"/>
                    </a:lnTo>
                    <a:lnTo>
                      <a:pt x="2866" y="14"/>
                    </a:lnTo>
                    <a:lnTo>
                      <a:pt x="2868" y="15"/>
                    </a:lnTo>
                    <a:lnTo>
                      <a:pt x="2869" y="15"/>
                    </a:lnTo>
                    <a:lnTo>
                      <a:pt x="2871" y="16"/>
                    </a:lnTo>
                    <a:lnTo>
                      <a:pt x="2873" y="16"/>
                    </a:lnTo>
                    <a:lnTo>
                      <a:pt x="2874" y="17"/>
                    </a:lnTo>
                    <a:lnTo>
                      <a:pt x="2875" y="17"/>
                    </a:lnTo>
                    <a:lnTo>
                      <a:pt x="2877" y="18"/>
                    </a:lnTo>
                    <a:lnTo>
                      <a:pt x="2879" y="18"/>
                    </a:lnTo>
                    <a:lnTo>
                      <a:pt x="2880" y="19"/>
                    </a:lnTo>
                    <a:lnTo>
                      <a:pt x="2881" y="20"/>
                    </a:lnTo>
                    <a:lnTo>
                      <a:pt x="2883" y="21"/>
                    </a:lnTo>
                    <a:lnTo>
                      <a:pt x="2885" y="21"/>
                    </a:lnTo>
                    <a:lnTo>
                      <a:pt x="2886" y="22"/>
                    </a:lnTo>
                    <a:lnTo>
                      <a:pt x="2888" y="22"/>
                    </a:lnTo>
                    <a:lnTo>
                      <a:pt x="2889" y="23"/>
                    </a:lnTo>
                    <a:lnTo>
                      <a:pt x="2891" y="23"/>
                    </a:lnTo>
                    <a:lnTo>
                      <a:pt x="2892" y="24"/>
                    </a:lnTo>
                    <a:lnTo>
                      <a:pt x="2894" y="24"/>
                    </a:lnTo>
                    <a:lnTo>
                      <a:pt x="2895" y="25"/>
                    </a:lnTo>
                    <a:lnTo>
                      <a:pt x="2897" y="25"/>
                    </a:lnTo>
                    <a:lnTo>
                      <a:pt x="2898" y="26"/>
                    </a:lnTo>
                    <a:lnTo>
                      <a:pt x="2900" y="26"/>
                    </a:lnTo>
                    <a:lnTo>
                      <a:pt x="2902" y="27"/>
                    </a:lnTo>
                    <a:lnTo>
                      <a:pt x="2903" y="27"/>
                    </a:lnTo>
                    <a:lnTo>
                      <a:pt x="2904" y="27"/>
                    </a:lnTo>
                    <a:lnTo>
                      <a:pt x="2906" y="27"/>
                    </a:lnTo>
                    <a:lnTo>
                      <a:pt x="2908" y="27"/>
                    </a:lnTo>
                    <a:lnTo>
                      <a:pt x="2909" y="28"/>
                    </a:lnTo>
                    <a:lnTo>
                      <a:pt x="2910" y="28"/>
                    </a:lnTo>
                    <a:lnTo>
                      <a:pt x="2912" y="28"/>
                    </a:lnTo>
                    <a:lnTo>
                      <a:pt x="2914" y="28"/>
                    </a:lnTo>
                    <a:lnTo>
                      <a:pt x="2915" y="28"/>
                    </a:lnTo>
                    <a:lnTo>
                      <a:pt x="2917" y="28"/>
                    </a:lnTo>
                    <a:lnTo>
                      <a:pt x="2918" y="28"/>
                    </a:lnTo>
                    <a:lnTo>
                      <a:pt x="2920" y="28"/>
                    </a:lnTo>
                    <a:lnTo>
                      <a:pt x="2921" y="29"/>
                    </a:lnTo>
                    <a:lnTo>
                      <a:pt x="2923" y="29"/>
                    </a:lnTo>
                    <a:lnTo>
                      <a:pt x="2924" y="29"/>
                    </a:lnTo>
                    <a:lnTo>
                      <a:pt x="2926" y="29"/>
                    </a:lnTo>
                    <a:lnTo>
                      <a:pt x="2927" y="29"/>
                    </a:lnTo>
                    <a:lnTo>
                      <a:pt x="2929" y="29"/>
                    </a:lnTo>
                    <a:lnTo>
                      <a:pt x="2930" y="29"/>
                    </a:lnTo>
                    <a:lnTo>
                      <a:pt x="2932" y="29"/>
                    </a:lnTo>
                    <a:lnTo>
                      <a:pt x="2933" y="30"/>
                    </a:lnTo>
                    <a:lnTo>
                      <a:pt x="2935" y="30"/>
                    </a:lnTo>
                    <a:lnTo>
                      <a:pt x="2936" y="30"/>
                    </a:lnTo>
                    <a:lnTo>
                      <a:pt x="2938" y="30"/>
                    </a:lnTo>
                    <a:lnTo>
                      <a:pt x="2939" y="30"/>
                    </a:lnTo>
                    <a:lnTo>
                      <a:pt x="2941" y="30"/>
                    </a:lnTo>
                    <a:lnTo>
                      <a:pt x="2942" y="31"/>
                    </a:lnTo>
                    <a:lnTo>
                      <a:pt x="2944" y="31"/>
                    </a:lnTo>
                    <a:lnTo>
                      <a:pt x="2946" y="31"/>
                    </a:lnTo>
                    <a:lnTo>
                      <a:pt x="2947" y="31"/>
                    </a:lnTo>
                    <a:lnTo>
                      <a:pt x="2948" y="31"/>
                    </a:lnTo>
                    <a:lnTo>
                      <a:pt x="2950" y="32"/>
                    </a:lnTo>
                    <a:lnTo>
                      <a:pt x="2952" y="32"/>
                    </a:lnTo>
                    <a:lnTo>
                      <a:pt x="2953" y="32"/>
                    </a:lnTo>
                    <a:lnTo>
                      <a:pt x="2954" y="32"/>
                    </a:lnTo>
                    <a:lnTo>
                      <a:pt x="2956" y="32"/>
                    </a:lnTo>
                    <a:lnTo>
                      <a:pt x="2958" y="32"/>
                    </a:lnTo>
                    <a:lnTo>
                      <a:pt x="2959" y="32"/>
                    </a:lnTo>
                    <a:lnTo>
                      <a:pt x="2961" y="32"/>
                    </a:lnTo>
                    <a:lnTo>
                      <a:pt x="2962" y="32"/>
                    </a:lnTo>
                    <a:lnTo>
                      <a:pt x="2964" y="32"/>
                    </a:lnTo>
                    <a:lnTo>
                      <a:pt x="2965" y="32"/>
                    </a:lnTo>
                    <a:lnTo>
                      <a:pt x="2967" y="32"/>
                    </a:lnTo>
                    <a:lnTo>
                      <a:pt x="2968" y="32"/>
                    </a:lnTo>
                    <a:lnTo>
                      <a:pt x="2970" y="31"/>
                    </a:lnTo>
                    <a:lnTo>
                      <a:pt x="2971" y="31"/>
                    </a:lnTo>
                    <a:lnTo>
                      <a:pt x="2973" y="31"/>
                    </a:lnTo>
                    <a:lnTo>
                      <a:pt x="2975" y="31"/>
                    </a:lnTo>
                    <a:lnTo>
                      <a:pt x="2976" y="30"/>
                    </a:lnTo>
                    <a:lnTo>
                      <a:pt x="2977" y="30"/>
                    </a:lnTo>
                    <a:lnTo>
                      <a:pt x="2979" y="30"/>
                    </a:lnTo>
                    <a:lnTo>
                      <a:pt x="2981" y="30"/>
                    </a:lnTo>
                    <a:lnTo>
                      <a:pt x="2982" y="29"/>
                    </a:lnTo>
                    <a:lnTo>
                      <a:pt x="2983" y="29"/>
                    </a:lnTo>
                    <a:lnTo>
                      <a:pt x="2985" y="29"/>
                    </a:lnTo>
                    <a:lnTo>
                      <a:pt x="2987" y="29"/>
                    </a:lnTo>
                    <a:lnTo>
                      <a:pt x="2988" y="29"/>
                    </a:lnTo>
                    <a:lnTo>
                      <a:pt x="2990" y="28"/>
                    </a:lnTo>
                    <a:lnTo>
                      <a:pt x="2991" y="28"/>
                    </a:lnTo>
                    <a:lnTo>
                      <a:pt x="2993" y="28"/>
                    </a:lnTo>
                    <a:lnTo>
                      <a:pt x="2994" y="28"/>
                    </a:lnTo>
                    <a:lnTo>
                      <a:pt x="2996" y="28"/>
                    </a:lnTo>
                    <a:lnTo>
                      <a:pt x="2997" y="28"/>
                    </a:lnTo>
                    <a:lnTo>
                      <a:pt x="2999" y="28"/>
                    </a:lnTo>
                    <a:lnTo>
                      <a:pt x="3000" y="28"/>
                    </a:lnTo>
                    <a:lnTo>
                      <a:pt x="3002" y="28"/>
                    </a:lnTo>
                    <a:lnTo>
                      <a:pt x="3003" y="28"/>
                    </a:lnTo>
                    <a:lnTo>
                      <a:pt x="3005" y="29"/>
                    </a:lnTo>
                    <a:lnTo>
                      <a:pt x="3006" y="29"/>
                    </a:lnTo>
                    <a:lnTo>
                      <a:pt x="3008" y="29"/>
                    </a:lnTo>
                    <a:lnTo>
                      <a:pt x="3009" y="29"/>
                    </a:lnTo>
                    <a:lnTo>
                      <a:pt x="3011" y="29"/>
                    </a:lnTo>
                    <a:lnTo>
                      <a:pt x="3012" y="29"/>
                    </a:lnTo>
                    <a:lnTo>
                      <a:pt x="3014" y="29"/>
                    </a:lnTo>
                    <a:lnTo>
                      <a:pt x="3015" y="29"/>
                    </a:lnTo>
                    <a:lnTo>
                      <a:pt x="3017" y="29"/>
                    </a:lnTo>
                    <a:lnTo>
                      <a:pt x="3019" y="29"/>
                    </a:lnTo>
                    <a:lnTo>
                      <a:pt x="3020" y="29"/>
                    </a:lnTo>
                    <a:lnTo>
                      <a:pt x="3021" y="29"/>
                    </a:lnTo>
                    <a:lnTo>
                      <a:pt x="3023" y="29"/>
                    </a:lnTo>
                    <a:lnTo>
                      <a:pt x="3025" y="29"/>
                    </a:lnTo>
                    <a:lnTo>
                      <a:pt x="3026" y="29"/>
                    </a:lnTo>
                    <a:lnTo>
                      <a:pt x="3028" y="28"/>
                    </a:lnTo>
                    <a:lnTo>
                      <a:pt x="3029" y="28"/>
                    </a:lnTo>
                    <a:lnTo>
                      <a:pt x="3031" y="28"/>
                    </a:lnTo>
                    <a:lnTo>
                      <a:pt x="3032" y="27"/>
                    </a:lnTo>
                    <a:lnTo>
                      <a:pt x="3034" y="27"/>
                    </a:lnTo>
                    <a:lnTo>
                      <a:pt x="3035" y="26"/>
                    </a:lnTo>
                    <a:lnTo>
                      <a:pt x="3037" y="25"/>
                    </a:lnTo>
                    <a:lnTo>
                      <a:pt x="3038" y="25"/>
                    </a:lnTo>
                    <a:lnTo>
                      <a:pt x="3040" y="24"/>
                    </a:lnTo>
                    <a:lnTo>
                      <a:pt x="3041" y="23"/>
                    </a:lnTo>
                    <a:lnTo>
                      <a:pt x="3043" y="22"/>
                    </a:lnTo>
                    <a:lnTo>
                      <a:pt x="3044" y="22"/>
                    </a:lnTo>
                    <a:lnTo>
                      <a:pt x="3046" y="21"/>
                    </a:lnTo>
                    <a:lnTo>
                      <a:pt x="3048" y="20"/>
                    </a:lnTo>
                    <a:lnTo>
                      <a:pt x="3049" y="19"/>
                    </a:lnTo>
                    <a:lnTo>
                      <a:pt x="3050" y="19"/>
                    </a:lnTo>
                    <a:lnTo>
                      <a:pt x="3052" y="18"/>
                    </a:lnTo>
                    <a:lnTo>
                      <a:pt x="3054" y="18"/>
                    </a:lnTo>
                    <a:lnTo>
                      <a:pt x="3055" y="17"/>
                    </a:lnTo>
                    <a:lnTo>
                      <a:pt x="3056" y="17"/>
                    </a:lnTo>
                    <a:lnTo>
                      <a:pt x="3058" y="16"/>
                    </a:lnTo>
                    <a:lnTo>
                      <a:pt x="3060" y="16"/>
                    </a:lnTo>
                    <a:lnTo>
                      <a:pt x="3061" y="16"/>
                    </a:lnTo>
                    <a:lnTo>
                      <a:pt x="3063" y="16"/>
                    </a:lnTo>
                    <a:lnTo>
                      <a:pt x="3064" y="16"/>
                    </a:lnTo>
                    <a:lnTo>
                      <a:pt x="3066" y="16"/>
                    </a:lnTo>
                    <a:lnTo>
                      <a:pt x="3067" y="16"/>
                    </a:lnTo>
                    <a:lnTo>
                      <a:pt x="3069" y="16"/>
                    </a:lnTo>
                    <a:lnTo>
                      <a:pt x="3070" y="16"/>
                    </a:lnTo>
                    <a:lnTo>
                      <a:pt x="3072" y="16"/>
                    </a:lnTo>
                    <a:lnTo>
                      <a:pt x="3073" y="17"/>
                    </a:lnTo>
                    <a:lnTo>
                      <a:pt x="3075" y="17"/>
                    </a:lnTo>
                    <a:lnTo>
                      <a:pt x="3076" y="17"/>
                    </a:lnTo>
                    <a:lnTo>
                      <a:pt x="3078" y="18"/>
                    </a:lnTo>
                    <a:lnTo>
                      <a:pt x="3079" y="18"/>
                    </a:lnTo>
                    <a:lnTo>
                      <a:pt x="3081" y="18"/>
                    </a:lnTo>
                    <a:lnTo>
                      <a:pt x="3082" y="19"/>
                    </a:lnTo>
                    <a:lnTo>
                      <a:pt x="3084" y="19"/>
                    </a:lnTo>
                    <a:lnTo>
                      <a:pt x="3085" y="19"/>
                    </a:lnTo>
                    <a:lnTo>
                      <a:pt x="3087" y="19"/>
                    </a:lnTo>
                    <a:lnTo>
                      <a:pt x="3088" y="20"/>
                    </a:lnTo>
                    <a:lnTo>
                      <a:pt x="3090" y="20"/>
                    </a:lnTo>
                    <a:lnTo>
                      <a:pt x="3092" y="20"/>
                    </a:lnTo>
                    <a:lnTo>
                      <a:pt x="3093" y="20"/>
                    </a:lnTo>
                    <a:lnTo>
                      <a:pt x="3094" y="20"/>
                    </a:lnTo>
                    <a:lnTo>
                      <a:pt x="3096" y="20"/>
                    </a:lnTo>
                    <a:lnTo>
                      <a:pt x="3098" y="19"/>
                    </a:lnTo>
                    <a:lnTo>
                      <a:pt x="3099" y="19"/>
                    </a:lnTo>
                    <a:lnTo>
                      <a:pt x="3101" y="19"/>
                    </a:lnTo>
                    <a:lnTo>
                      <a:pt x="3102" y="19"/>
                    </a:lnTo>
                    <a:lnTo>
                      <a:pt x="3104" y="18"/>
                    </a:lnTo>
                    <a:lnTo>
                      <a:pt x="3105" y="18"/>
                    </a:lnTo>
                    <a:lnTo>
                      <a:pt x="3107" y="17"/>
                    </a:lnTo>
                    <a:lnTo>
                      <a:pt x="3108" y="17"/>
                    </a:lnTo>
                    <a:lnTo>
                      <a:pt x="3110" y="17"/>
                    </a:lnTo>
                    <a:lnTo>
                      <a:pt x="3111" y="16"/>
                    </a:lnTo>
                    <a:lnTo>
                      <a:pt x="3113" y="16"/>
                    </a:lnTo>
                    <a:lnTo>
                      <a:pt x="3114" y="15"/>
                    </a:lnTo>
                    <a:lnTo>
                      <a:pt x="3116" y="15"/>
                    </a:lnTo>
                    <a:lnTo>
                      <a:pt x="3117" y="15"/>
                    </a:lnTo>
                    <a:lnTo>
                      <a:pt x="3119" y="14"/>
                    </a:lnTo>
                    <a:lnTo>
                      <a:pt x="3121" y="14"/>
                    </a:lnTo>
                    <a:lnTo>
                      <a:pt x="3122" y="14"/>
                    </a:lnTo>
                    <a:lnTo>
                      <a:pt x="3123" y="13"/>
                    </a:lnTo>
                    <a:lnTo>
                      <a:pt x="3125" y="13"/>
                    </a:lnTo>
                    <a:lnTo>
                      <a:pt x="3127" y="13"/>
                    </a:lnTo>
                    <a:lnTo>
                      <a:pt x="3128" y="13"/>
                    </a:lnTo>
                    <a:lnTo>
                      <a:pt x="3130" y="13"/>
                    </a:lnTo>
                    <a:lnTo>
                      <a:pt x="3131" y="13"/>
                    </a:lnTo>
                    <a:lnTo>
                      <a:pt x="3133" y="13"/>
                    </a:lnTo>
                    <a:lnTo>
                      <a:pt x="3134" y="13"/>
                    </a:lnTo>
                    <a:lnTo>
                      <a:pt x="3136" y="14"/>
                    </a:lnTo>
                    <a:lnTo>
                      <a:pt x="3137" y="14"/>
                    </a:lnTo>
                    <a:lnTo>
                      <a:pt x="3139" y="14"/>
                    </a:lnTo>
                    <a:lnTo>
                      <a:pt x="3140" y="14"/>
                    </a:lnTo>
                    <a:lnTo>
                      <a:pt x="3142" y="15"/>
                    </a:lnTo>
                    <a:lnTo>
                      <a:pt x="3143" y="15"/>
                    </a:lnTo>
                    <a:lnTo>
                      <a:pt x="3145" y="15"/>
                    </a:lnTo>
                    <a:lnTo>
                      <a:pt x="3146" y="15"/>
                    </a:lnTo>
                    <a:lnTo>
                      <a:pt x="3148" y="15"/>
                    </a:lnTo>
                    <a:lnTo>
                      <a:pt x="3149" y="15"/>
                    </a:lnTo>
                    <a:lnTo>
                      <a:pt x="3151" y="15"/>
                    </a:lnTo>
                    <a:lnTo>
                      <a:pt x="3152" y="15"/>
                    </a:lnTo>
                    <a:lnTo>
                      <a:pt x="3154" y="14"/>
                    </a:lnTo>
                    <a:lnTo>
                      <a:pt x="3155" y="14"/>
                    </a:lnTo>
                    <a:lnTo>
                      <a:pt x="3157" y="14"/>
                    </a:lnTo>
                    <a:lnTo>
                      <a:pt x="3159" y="13"/>
                    </a:lnTo>
                    <a:lnTo>
                      <a:pt x="3160" y="13"/>
                    </a:lnTo>
                    <a:lnTo>
                      <a:pt x="3161" y="12"/>
                    </a:lnTo>
                    <a:lnTo>
                      <a:pt x="3163" y="12"/>
                    </a:lnTo>
                    <a:lnTo>
                      <a:pt x="3165" y="11"/>
                    </a:lnTo>
                    <a:lnTo>
                      <a:pt x="3166" y="11"/>
                    </a:lnTo>
                    <a:lnTo>
                      <a:pt x="3167" y="10"/>
                    </a:lnTo>
                    <a:lnTo>
                      <a:pt x="3169" y="10"/>
                    </a:lnTo>
                    <a:lnTo>
                      <a:pt x="3171" y="9"/>
                    </a:lnTo>
                    <a:lnTo>
                      <a:pt x="3172" y="8"/>
                    </a:lnTo>
                    <a:lnTo>
                      <a:pt x="3174" y="7"/>
                    </a:lnTo>
                    <a:lnTo>
                      <a:pt x="3175" y="7"/>
                    </a:lnTo>
                    <a:lnTo>
                      <a:pt x="3177" y="6"/>
                    </a:lnTo>
                    <a:lnTo>
                      <a:pt x="3178" y="6"/>
                    </a:lnTo>
                    <a:lnTo>
                      <a:pt x="3180" y="5"/>
                    </a:lnTo>
                    <a:lnTo>
                      <a:pt x="3181" y="4"/>
                    </a:lnTo>
                    <a:lnTo>
                      <a:pt x="3183" y="4"/>
                    </a:lnTo>
                    <a:lnTo>
                      <a:pt x="3184" y="3"/>
                    </a:lnTo>
                    <a:lnTo>
                      <a:pt x="3186" y="3"/>
                    </a:lnTo>
                    <a:lnTo>
                      <a:pt x="3187" y="3"/>
                    </a:lnTo>
                    <a:lnTo>
                      <a:pt x="3189" y="2"/>
                    </a:lnTo>
                    <a:lnTo>
                      <a:pt x="3190" y="2"/>
                    </a:lnTo>
                    <a:lnTo>
                      <a:pt x="3192" y="1"/>
                    </a:lnTo>
                    <a:lnTo>
                      <a:pt x="3194" y="1"/>
                    </a:lnTo>
                    <a:lnTo>
                      <a:pt x="3195" y="1"/>
                    </a:lnTo>
                    <a:lnTo>
                      <a:pt x="3196" y="1"/>
                    </a:lnTo>
                    <a:lnTo>
                      <a:pt x="3198" y="1"/>
                    </a:lnTo>
                    <a:lnTo>
                      <a:pt x="3200" y="1"/>
                    </a:lnTo>
                    <a:lnTo>
                      <a:pt x="3201" y="0"/>
                    </a:lnTo>
                    <a:lnTo>
                      <a:pt x="3203" y="0"/>
                    </a:lnTo>
                    <a:lnTo>
                      <a:pt x="3204" y="0"/>
                    </a:lnTo>
                    <a:lnTo>
                      <a:pt x="3206" y="0"/>
                    </a:lnTo>
                    <a:lnTo>
                      <a:pt x="3207" y="0"/>
                    </a:lnTo>
                    <a:lnTo>
                      <a:pt x="3209" y="0"/>
                    </a:lnTo>
                    <a:lnTo>
                      <a:pt x="3210" y="0"/>
                    </a:lnTo>
                    <a:lnTo>
                      <a:pt x="3212" y="0"/>
                    </a:lnTo>
                    <a:lnTo>
                      <a:pt x="3213" y="0"/>
                    </a:lnTo>
                    <a:lnTo>
                      <a:pt x="3215" y="0"/>
                    </a:lnTo>
                    <a:lnTo>
                      <a:pt x="3216" y="0"/>
                    </a:lnTo>
                    <a:lnTo>
                      <a:pt x="3218" y="0"/>
                    </a:lnTo>
                    <a:lnTo>
                      <a:pt x="3219" y="0"/>
                    </a:lnTo>
                    <a:lnTo>
                      <a:pt x="3221" y="1"/>
                    </a:lnTo>
                    <a:lnTo>
                      <a:pt x="3222" y="1"/>
                    </a:lnTo>
                    <a:lnTo>
                      <a:pt x="3224" y="1"/>
                    </a:lnTo>
                    <a:lnTo>
                      <a:pt x="3225" y="1"/>
                    </a:lnTo>
                    <a:lnTo>
                      <a:pt x="3227" y="1"/>
                    </a:lnTo>
                    <a:lnTo>
                      <a:pt x="3228" y="1"/>
                    </a:lnTo>
                    <a:lnTo>
                      <a:pt x="3230" y="2"/>
                    </a:lnTo>
                    <a:lnTo>
                      <a:pt x="3232" y="2"/>
                    </a:lnTo>
                    <a:lnTo>
                      <a:pt x="3233" y="3"/>
                    </a:lnTo>
                    <a:lnTo>
                      <a:pt x="3234" y="3"/>
                    </a:lnTo>
                    <a:lnTo>
                      <a:pt x="3236" y="4"/>
                    </a:lnTo>
                    <a:lnTo>
                      <a:pt x="3238" y="4"/>
                    </a:lnTo>
                    <a:lnTo>
                      <a:pt x="3239" y="5"/>
                    </a:lnTo>
                    <a:lnTo>
                      <a:pt x="3240" y="5"/>
                    </a:lnTo>
                    <a:lnTo>
                      <a:pt x="3242" y="6"/>
                    </a:lnTo>
                    <a:lnTo>
                      <a:pt x="3244" y="6"/>
                    </a:lnTo>
                    <a:lnTo>
                      <a:pt x="3245" y="7"/>
                    </a:lnTo>
                    <a:lnTo>
                      <a:pt x="3247" y="8"/>
                    </a:lnTo>
                    <a:lnTo>
                      <a:pt x="3248" y="9"/>
                    </a:lnTo>
                    <a:lnTo>
                      <a:pt x="3250" y="9"/>
                    </a:lnTo>
                    <a:lnTo>
                      <a:pt x="3251" y="10"/>
                    </a:lnTo>
                    <a:lnTo>
                      <a:pt x="3253" y="11"/>
                    </a:lnTo>
                    <a:lnTo>
                      <a:pt x="3254" y="12"/>
                    </a:lnTo>
                    <a:lnTo>
                      <a:pt x="3256" y="12"/>
                    </a:lnTo>
                    <a:lnTo>
                      <a:pt x="3257" y="13"/>
                    </a:lnTo>
                    <a:lnTo>
                      <a:pt x="3259" y="14"/>
                    </a:lnTo>
                    <a:lnTo>
                      <a:pt x="3261" y="15"/>
                    </a:lnTo>
                    <a:lnTo>
                      <a:pt x="3262" y="15"/>
                    </a:lnTo>
                    <a:lnTo>
                      <a:pt x="3263" y="16"/>
                    </a:lnTo>
                    <a:lnTo>
                      <a:pt x="3265" y="16"/>
                    </a:lnTo>
                    <a:lnTo>
                      <a:pt x="3267" y="17"/>
                    </a:lnTo>
                    <a:lnTo>
                      <a:pt x="3268" y="17"/>
                    </a:lnTo>
                    <a:lnTo>
                      <a:pt x="3269" y="18"/>
                    </a:lnTo>
                    <a:lnTo>
                      <a:pt x="3271" y="18"/>
                    </a:lnTo>
                    <a:lnTo>
                      <a:pt x="3273" y="18"/>
                    </a:lnTo>
                    <a:lnTo>
                      <a:pt x="3274" y="19"/>
                    </a:lnTo>
                    <a:lnTo>
                      <a:pt x="3276" y="19"/>
                    </a:lnTo>
                    <a:lnTo>
                      <a:pt x="3277" y="19"/>
                    </a:lnTo>
                    <a:lnTo>
                      <a:pt x="3278" y="19"/>
                    </a:lnTo>
                    <a:lnTo>
                      <a:pt x="3280" y="19"/>
                    </a:lnTo>
                    <a:lnTo>
                      <a:pt x="3282" y="20"/>
                    </a:lnTo>
                    <a:lnTo>
                      <a:pt x="3283" y="20"/>
                    </a:lnTo>
                    <a:lnTo>
                      <a:pt x="3285" y="20"/>
                    </a:lnTo>
                    <a:lnTo>
                      <a:pt x="3286" y="21"/>
                    </a:lnTo>
                    <a:lnTo>
                      <a:pt x="3288" y="21"/>
                    </a:lnTo>
                    <a:lnTo>
                      <a:pt x="3289" y="21"/>
                    </a:lnTo>
                    <a:lnTo>
                      <a:pt x="3291" y="21"/>
                    </a:lnTo>
                    <a:lnTo>
                      <a:pt x="3292" y="21"/>
                    </a:lnTo>
                    <a:lnTo>
                      <a:pt x="3294" y="22"/>
                    </a:lnTo>
                    <a:lnTo>
                      <a:pt x="3295" y="22"/>
                    </a:lnTo>
                    <a:lnTo>
                      <a:pt x="3297" y="22"/>
                    </a:lnTo>
                    <a:lnTo>
                      <a:pt x="3298" y="22"/>
                    </a:lnTo>
                    <a:lnTo>
                      <a:pt x="3300" y="23"/>
                    </a:lnTo>
                    <a:lnTo>
                      <a:pt x="3301" y="23"/>
                    </a:lnTo>
                    <a:lnTo>
                      <a:pt x="3303" y="23"/>
                    </a:lnTo>
                    <a:lnTo>
                      <a:pt x="3305" y="24"/>
                    </a:lnTo>
                    <a:lnTo>
                      <a:pt x="3306" y="24"/>
                    </a:lnTo>
                    <a:lnTo>
                      <a:pt x="3307" y="24"/>
                    </a:lnTo>
                    <a:lnTo>
                      <a:pt x="3309" y="24"/>
                    </a:lnTo>
                    <a:lnTo>
                      <a:pt x="3311" y="25"/>
                    </a:lnTo>
                    <a:lnTo>
                      <a:pt x="3312" y="25"/>
                    </a:lnTo>
                    <a:lnTo>
                      <a:pt x="3313" y="25"/>
                    </a:lnTo>
                    <a:lnTo>
                      <a:pt x="3315" y="25"/>
                    </a:lnTo>
                    <a:lnTo>
                      <a:pt x="3317" y="25"/>
                    </a:lnTo>
                    <a:lnTo>
                      <a:pt x="3318" y="25"/>
                    </a:lnTo>
                    <a:lnTo>
                      <a:pt x="3320" y="25"/>
                    </a:lnTo>
                    <a:lnTo>
                      <a:pt x="3321" y="25"/>
                    </a:lnTo>
                    <a:lnTo>
                      <a:pt x="3323" y="25"/>
                    </a:lnTo>
                    <a:lnTo>
                      <a:pt x="3324" y="25"/>
                    </a:lnTo>
                    <a:lnTo>
                      <a:pt x="3326" y="25"/>
                    </a:lnTo>
                    <a:lnTo>
                      <a:pt x="3327" y="24"/>
                    </a:lnTo>
                    <a:lnTo>
                      <a:pt x="3329" y="24"/>
                    </a:lnTo>
                    <a:lnTo>
                      <a:pt x="3330" y="23"/>
                    </a:lnTo>
                    <a:lnTo>
                      <a:pt x="3332" y="23"/>
                    </a:lnTo>
                    <a:lnTo>
                      <a:pt x="3334" y="22"/>
                    </a:lnTo>
                    <a:lnTo>
                      <a:pt x="3335" y="22"/>
                    </a:lnTo>
                    <a:lnTo>
                      <a:pt x="3336" y="21"/>
                    </a:lnTo>
                    <a:lnTo>
                      <a:pt x="3338" y="20"/>
                    </a:lnTo>
                    <a:lnTo>
                      <a:pt x="3340" y="19"/>
                    </a:lnTo>
                    <a:lnTo>
                      <a:pt x="3341" y="19"/>
                    </a:lnTo>
                    <a:lnTo>
                      <a:pt x="3342" y="18"/>
                    </a:lnTo>
                    <a:lnTo>
                      <a:pt x="3344" y="17"/>
                    </a:lnTo>
                    <a:lnTo>
                      <a:pt x="3345" y="16"/>
                    </a:lnTo>
                    <a:lnTo>
                      <a:pt x="3347" y="16"/>
                    </a:lnTo>
                    <a:lnTo>
                      <a:pt x="3349" y="15"/>
                    </a:lnTo>
                    <a:lnTo>
                      <a:pt x="3350" y="14"/>
                    </a:lnTo>
                    <a:lnTo>
                      <a:pt x="3351" y="13"/>
                    </a:lnTo>
                    <a:lnTo>
                      <a:pt x="3353" y="13"/>
                    </a:lnTo>
                    <a:lnTo>
                      <a:pt x="3355" y="12"/>
                    </a:lnTo>
                    <a:lnTo>
                      <a:pt x="3356" y="12"/>
                    </a:lnTo>
                    <a:lnTo>
                      <a:pt x="3358" y="12"/>
                    </a:lnTo>
                    <a:lnTo>
                      <a:pt x="3359" y="11"/>
                    </a:lnTo>
                    <a:lnTo>
                      <a:pt x="3361" y="11"/>
                    </a:lnTo>
                    <a:lnTo>
                      <a:pt x="3362" y="11"/>
                    </a:lnTo>
                    <a:lnTo>
                      <a:pt x="3364" y="11"/>
                    </a:lnTo>
                    <a:lnTo>
                      <a:pt x="3365" y="11"/>
                    </a:lnTo>
                    <a:lnTo>
                      <a:pt x="3367" y="11"/>
                    </a:lnTo>
                    <a:lnTo>
                      <a:pt x="3368" y="11"/>
                    </a:lnTo>
                    <a:lnTo>
                      <a:pt x="3370" y="11"/>
                    </a:lnTo>
                    <a:lnTo>
                      <a:pt x="3371" y="11"/>
                    </a:lnTo>
                    <a:lnTo>
                      <a:pt x="3373" y="11"/>
                    </a:lnTo>
                    <a:lnTo>
                      <a:pt x="3374" y="12"/>
                    </a:lnTo>
                    <a:lnTo>
                      <a:pt x="3376" y="12"/>
                    </a:lnTo>
                    <a:lnTo>
                      <a:pt x="3378" y="12"/>
                    </a:lnTo>
                    <a:lnTo>
                      <a:pt x="3379" y="12"/>
                    </a:lnTo>
                    <a:lnTo>
                      <a:pt x="3380" y="13"/>
                    </a:lnTo>
                    <a:lnTo>
                      <a:pt x="3382" y="13"/>
                    </a:lnTo>
                    <a:lnTo>
                      <a:pt x="3384" y="13"/>
                    </a:lnTo>
                    <a:lnTo>
                      <a:pt x="3385" y="14"/>
                    </a:lnTo>
                    <a:lnTo>
                      <a:pt x="3387" y="14"/>
                    </a:lnTo>
                    <a:lnTo>
                      <a:pt x="3388" y="15"/>
                    </a:lnTo>
                    <a:lnTo>
                      <a:pt x="3390" y="15"/>
                    </a:lnTo>
                    <a:lnTo>
                      <a:pt x="3391" y="15"/>
                    </a:lnTo>
                    <a:lnTo>
                      <a:pt x="3393" y="16"/>
                    </a:lnTo>
                    <a:lnTo>
                      <a:pt x="3394" y="16"/>
                    </a:lnTo>
                    <a:lnTo>
                      <a:pt x="3396" y="16"/>
                    </a:lnTo>
                    <a:lnTo>
                      <a:pt x="3397" y="17"/>
                    </a:lnTo>
                    <a:lnTo>
                      <a:pt x="3399" y="17"/>
                    </a:lnTo>
                    <a:lnTo>
                      <a:pt x="3400" y="17"/>
                    </a:lnTo>
                    <a:lnTo>
                      <a:pt x="3402" y="17"/>
                    </a:lnTo>
                    <a:lnTo>
                      <a:pt x="3403" y="18"/>
                    </a:lnTo>
                    <a:lnTo>
                      <a:pt x="3405" y="18"/>
                    </a:lnTo>
                    <a:lnTo>
                      <a:pt x="3407" y="18"/>
                    </a:lnTo>
                    <a:lnTo>
                      <a:pt x="3408" y="18"/>
                    </a:lnTo>
                    <a:lnTo>
                      <a:pt x="3409" y="19"/>
                    </a:lnTo>
                    <a:lnTo>
                      <a:pt x="3411" y="19"/>
                    </a:lnTo>
                    <a:lnTo>
                      <a:pt x="3412" y="19"/>
                    </a:lnTo>
                    <a:lnTo>
                      <a:pt x="3414" y="20"/>
                    </a:lnTo>
                    <a:lnTo>
                      <a:pt x="3416" y="20"/>
                    </a:lnTo>
                    <a:lnTo>
                      <a:pt x="3417" y="20"/>
                    </a:lnTo>
                    <a:lnTo>
                      <a:pt x="3418" y="21"/>
                    </a:lnTo>
                    <a:lnTo>
                      <a:pt x="3420" y="21"/>
                    </a:lnTo>
                    <a:lnTo>
                      <a:pt x="3422" y="21"/>
                    </a:lnTo>
                    <a:lnTo>
                      <a:pt x="3423" y="22"/>
                    </a:lnTo>
                    <a:lnTo>
                      <a:pt x="3424" y="22"/>
                    </a:lnTo>
                    <a:lnTo>
                      <a:pt x="3426" y="22"/>
                    </a:lnTo>
                    <a:lnTo>
                      <a:pt x="3428" y="23"/>
                    </a:lnTo>
                    <a:lnTo>
                      <a:pt x="3429" y="23"/>
                    </a:lnTo>
                    <a:lnTo>
                      <a:pt x="3431" y="24"/>
                    </a:lnTo>
                    <a:lnTo>
                      <a:pt x="3432" y="24"/>
                    </a:lnTo>
                    <a:lnTo>
                      <a:pt x="3434" y="24"/>
                    </a:lnTo>
                    <a:lnTo>
                      <a:pt x="3435" y="25"/>
                    </a:lnTo>
                    <a:lnTo>
                      <a:pt x="3437" y="25"/>
                    </a:lnTo>
                    <a:lnTo>
                      <a:pt x="3438" y="25"/>
                    </a:lnTo>
                    <a:lnTo>
                      <a:pt x="3440" y="26"/>
                    </a:lnTo>
                    <a:lnTo>
                      <a:pt x="3441" y="26"/>
                    </a:lnTo>
                    <a:lnTo>
                      <a:pt x="3443" y="26"/>
                    </a:lnTo>
                    <a:lnTo>
                      <a:pt x="3444" y="27"/>
                    </a:lnTo>
                    <a:lnTo>
                      <a:pt x="3446" y="27"/>
                    </a:lnTo>
                    <a:lnTo>
                      <a:pt x="3447" y="27"/>
                    </a:lnTo>
                    <a:lnTo>
                      <a:pt x="3449" y="27"/>
                    </a:lnTo>
                    <a:lnTo>
                      <a:pt x="3451" y="27"/>
                    </a:lnTo>
                    <a:lnTo>
                      <a:pt x="3452" y="27"/>
                    </a:lnTo>
                    <a:lnTo>
                      <a:pt x="3453" y="27"/>
                    </a:lnTo>
                    <a:lnTo>
                      <a:pt x="3455" y="27"/>
                    </a:lnTo>
                    <a:lnTo>
                      <a:pt x="3457" y="27"/>
                    </a:lnTo>
                    <a:lnTo>
                      <a:pt x="3458" y="27"/>
                    </a:lnTo>
                    <a:lnTo>
                      <a:pt x="3460" y="27"/>
                    </a:lnTo>
                    <a:lnTo>
                      <a:pt x="3461" y="26"/>
                    </a:lnTo>
                    <a:lnTo>
                      <a:pt x="3463" y="26"/>
                    </a:lnTo>
                    <a:lnTo>
                      <a:pt x="3464" y="25"/>
                    </a:lnTo>
                    <a:lnTo>
                      <a:pt x="3466" y="25"/>
                    </a:lnTo>
                    <a:lnTo>
                      <a:pt x="3467" y="24"/>
                    </a:lnTo>
                    <a:lnTo>
                      <a:pt x="3469" y="24"/>
                    </a:lnTo>
                    <a:lnTo>
                      <a:pt x="3470" y="23"/>
                    </a:lnTo>
                    <a:lnTo>
                      <a:pt x="3472" y="23"/>
                    </a:lnTo>
                    <a:lnTo>
                      <a:pt x="3473" y="22"/>
                    </a:lnTo>
                    <a:lnTo>
                      <a:pt x="3475" y="22"/>
                    </a:lnTo>
                    <a:lnTo>
                      <a:pt x="3476" y="21"/>
                    </a:lnTo>
                    <a:lnTo>
                      <a:pt x="3478" y="21"/>
                    </a:lnTo>
                    <a:lnTo>
                      <a:pt x="3479" y="20"/>
                    </a:lnTo>
                    <a:lnTo>
                      <a:pt x="3481" y="19"/>
                    </a:lnTo>
                    <a:lnTo>
                      <a:pt x="3482" y="19"/>
                    </a:lnTo>
                    <a:lnTo>
                      <a:pt x="3484" y="18"/>
                    </a:lnTo>
                    <a:lnTo>
                      <a:pt x="3485" y="18"/>
                    </a:lnTo>
                    <a:lnTo>
                      <a:pt x="3487" y="18"/>
                    </a:lnTo>
                    <a:lnTo>
                      <a:pt x="3489" y="17"/>
                    </a:lnTo>
                    <a:lnTo>
                      <a:pt x="3490" y="17"/>
                    </a:lnTo>
                    <a:lnTo>
                      <a:pt x="3491" y="17"/>
                    </a:lnTo>
                    <a:lnTo>
                      <a:pt x="3493" y="17"/>
                    </a:lnTo>
                    <a:lnTo>
                      <a:pt x="3495" y="17"/>
                    </a:lnTo>
                    <a:lnTo>
                      <a:pt x="3496" y="17"/>
                    </a:lnTo>
                    <a:lnTo>
                      <a:pt x="3497" y="17"/>
                    </a:lnTo>
                    <a:lnTo>
                      <a:pt x="3499" y="17"/>
                    </a:lnTo>
                    <a:lnTo>
                      <a:pt x="3501" y="17"/>
                    </a:lnTo>
                    <a:lnTo>
                      <a:pt x="3502" y="17"/>
                    </a:lnTo>
                    <a:lnTo>
                      <a:pt x="3504" y="17"/>
                    </a:lnTo>
                    <a:lnTo>
                      <a:pt x="3505" y="18"/>
                    </a:lnTo>
                    <a:lnTo>
                      <a:pt x="3507" y="18"/>
                    </a:lnTo>
                    <a:lnTo>
                      <a:pt x="3508" y="18"/>
                    </a:lnTo>
                    <a:lnTo>
                      <a:pt x="3510" y="19"/>
                    </a:lnTo>
                    <a:lnTo>
                      <a:pt x="3511" y="19"/>
                    </a:lnTo>
                    <a:lnTo>
                      <a:pt x="3513" y="19"/>
                    </a:lnTo>
                    <a:lnTo>
                      <a:pt x="3514" y="20"/>
                    </a:lnTo>
                    <a:lnTo>
                      <a:pt x="3516" y="20"/>
                    </a:lnTo>
                    <a:lnTo>
                      <a:pt x="3518" y="21"/>
                    </a:lnTo>
                    <a:lnTo>
                      <a:pt x="3519" y="21"/>
                    </a:lnTo>
                    <a:lnTo>
                      <a:pt x="3520" y="21"/>
                    </a:lnTo>
                    <a:lnTo>
                      <a:pt x="3522" y="22"/>
                    </a:lnTo>
                    <a:lnTo>
                      <a:pt x="3524" y="22"/>
                    </a:lnTo>
                    <a:lnTo>
                      <a:pt x="3525" y="22"/>
                    </a:lnTo>
                    <a:lnTo>
                      <a:pt x="3526" y="22"/>
                    </a:lnTo>
                    <a:lnTo>
                      <a:pt x="3528" y="22"/>
                    </a:lnTo>
                    <a:lnTo>
                      <a:pt x="3530" y="23"/>
                    </a:lnTo>
                    <a:lnTo>
                      <a:pt x="3531" y="23"/>
                    </a:lnTo>
                    <a:lnTo>
                      <a:pt x="3533" y="23"/>
                    </a:lnTo>
                    <a:lnTo>
                      <a:pt x="3534" y="23"/>
                    </a:lnTo>
                    <a:lnTo>
                      <a:pt x="3536" y="23"/>
                    </a:lnTo>
                    <a:lnTo>
                      <a:pt x="3537" y="23"/>
                    </a:lnTo>
                    <a:lnTo>
                      <a:pt x="3539" y="23"/>
                    </a:lnTo>
                    <a:lnTo>
                      <a:pt x="3540" y="22"/>
                    </a:lnTo>
                    <a:lnTo>
                      <a:pt x="3542" y="22"/>
                    </a:lnTo>
                    <a:lnTo>
                      <a:pt x="3543" y="22"/>
                    </a:lnTo>
                    <a:lnTo>
                      <a:pt x="3545" y="22"/>
                    </a:lnTo>
                    <a:lnTo>
                      <a:pt x="3546" y="22"/>
                    </a:lnTo>
                    <a:lnTo>
                      <a:pt x="3548" y="22"/>
                    </a:lnTo>
                    <a:lnTo>
                      <a:pt x="3549" y="22"/>
                    </a:lnTo>
                    <a:lnTo>
                      <a:pt x="3551" y="22"/>
                    </a:lnTo>
                    <a:lnTo>
                      <a:pt x="3552" y="22"/>
                    </a:lnTo>
                    <a:lnTo>
                      <a:pt x="3554" y="22"/>
                    </a:lnTo>
                    <a:lnTo>
                      <a:pt x="3555" y="22"/>
                    </a:lnTo>
                    <a:lnTo>
                      <a:pt x="3557" y="22"/>
                    </a:lnTo>
                    <a:lnTo>
                      <a:pt x="3558" y="23"/>
                    </a:lnTo>
                    <a:lnTo>
                      <a:pt x="3560" y="23"/>
                    </a:lnTo>
                    <a:lnTo>
                      <a:pt x="3562" y="23"/>
                    </a:lnTo>
                    <a:lnTo>
                      <a:pt x="3563" y="24"/>
                    </a:lnTo>
                    <a:lnTo>
                      <a:pt x="3564" y="24"/>
                    </a:lnTo>
                    <a:lnTo>
                      <a:pt x="3566" y="24"/>
                    </a:lnTo>
                    <a:lnTo>
                      <a:pt x="3568" y="25"/>
                    </a:lnTo>
                    <a:lnTo>
                      <a:pt x="3569" y="25"/>
                    </a:lnTo>
                    <a:lnTo>
                      <a:pt x="3570" y="26"/>
                    </a:lnTo>
                    <a:lnTo>
                      <a:pt x="3572" y="26"/>
                    </a:lnTo>
                    <a:lnTo>
                      <a:pt x="3574" y="27"/>
                    </a:lnTo>
                    <a:lnTo>
                      <a:pt x="3575" y="27"/>
                    </a:lnTo>
                    <a:lnTo>
                      <a:pt x="3577" y="28"/>
                    </a:lnTo>
                    <a:lnTo>
                      <a:pt x="3578" y="28"/>
                    </a:lnTo>
                    <a:lnTo>
                      <a:pt x="3580" y="28"/>
                    </a:lnTo>
                    <a:lnTo>
                      <a:pt x="3581" y="29"/>
                    </a:lnTo>
                    <a:lnTo>
                      <a:pt x="3583" y="29"/>
                    </a:lnTo>
                    <a:lnTo>
                      <a:pt x="3584" y="29"/>
                    </a:lnTo>
                    <a:lnTo>
                      <a:pt x="3586" y="29"/>
                    </a:lnTo>
                    <a:lnTo>
                      <a:pt x="3587" y="29"/>
                    </a:lnTo>
                    <a:lnTo>
                      <a:pt x="3589" y="29"/>
                    </a:lnTo>
                    <a:lnTo>
                      <a:pt x="3591" y="29"/>
                    </a:lnTo>
                    <a:lnTo>
                      <a:pt x="3592" y="29"/>
                    </a:lnTo>
                    <a:lnTo>
                      <a:pt x="3593" y="29"/>
                    </a:lnTo>
                    <a:lnTo>
                      <a:pt x="3595" y="29"/>
                    </a:lnTo>
                    <a:lnTo>
                      <a:pt x="3597" y="28"/>
                    </a:lnTo>
                    <a:lnTo>
                      <a:pt x="3598" y="28"/>
                    </a:lnTo>
                    <a:lnTo>
                      <a:pt x="3599" y="28"/>
                    </a:lnTo>
                    <a:lnTo>
                      <a:pt x="3601" y="28"/>
                    </a:lnTo>
                    <a:lnTo>
                      <a:pt x="3603" y="27"/>
                    </a:lnTo>
                    <a:lnTo>
                      <a:pt x="3604" y="27"/>
                    </a:lnTo>
                    <a:lnTo>
                      <a:pt x="3606" y="26"/>
                    </a:lnTo>
                    <a:lnTo>
                      <a:pt x="3607" y="26"/>
                    </a:lnTo>
                    <a:lnTo>
                      <a:pt x="3609" y="25"/>
                    </a:lnTo>
                    <a:lnTo>
                      <a:pt x="3610" y="25"/>
                    </a:lnTo>
                    <a:lnTo>
                      <a:pt x="3612" y="24"/>
                    </a:lnTo>
                    <a:lnTo>
                      <a:pt x="3613" y="24"/>
                    </a:lnTo>
                    <a:lnTo>
                      <a:pt x="3615" y="24"/>
                    </a:lnTo>
                    <a:lnTo>
                      <a:pt x="3616" y="23"/>
                    </a:lnTo>
                    <a:lnTo>
                      <a:pt x="3618" y="23"/>
                    </a:lnTo>
                    <a:lnTo>
                      <a:pt x="3619" y="23"/>
                    </a:lnTo>
                    <a:lnTo>
                      <a:pt x="3621" y="23"/>
                    </a:lnTo>
                    <a:lnTo>
                      <a:pt x="3622" y="23"/>
                    </a:lnTo>
                    <a:lnTo>
                      <a:pt x="3624" y="22"/>
                    </a:lnTo>
                    <a:lnTo>
                      <a:pt x="3625" y="22"/>
                    </a:lnTo>
                    <a:lnTo>
                      <a:pt x="3627" y="22"/>
                    </a:lnTo>
                    <a:lnTo>
                      <a:pt x="3628" y="22"/>
                    </a:lnTo>
                    <a:lnTo>
                      <a:pt x="3630" y="22"/>
                    </a:lnTo>
                    <a:lnTo>
                      <a:pt x="3631" y="22"/>
                    </a:lnTo>
                    <a:lnTo>
                      <a:pt x="3633" y="22"/>
                    </a:lnTo>
                    <a:lnTo>
                      <a:pt x="3635" y="22"/>
                    </a:lnTo>
                    <a:lnTo>
                      <a:pt x="3636" y="22"/>
                    </a:lnTo>
                    <a:lnTo>
                      <a:pt x="3637" y="22"/>
                    </a:lnTo>
                    <a:lnTo>
                      <a:pt x="3639" y="22"/>
                    </a:lnTo>
                    <a:lnTo>
                      <a:pt x="3641" y="22"/>
                    </a:lnTo>
                    <a:lnTo>
                      <a:pt x="3642" y="21"/>
                    </a:lnTo>
                    <a:lnTo>
                      <a:pt x="3644" y="21"/>
                    </a:lnTo>
                    <a:lnTo>
                      <a:pt x="3645" y="21"/>
                    </a:lnTo>
                    <a:lnTo>
                      <a:pt x="3647" y="21"/>
                    </a:lnTo>
                    <a:lnTo>
                      <a:pt x="3648" y="21"/>
                    </a:lnTo>
                    <a:lnTo>
                      <a:pt x="3650" y="20"/>
                    </a:lnTo>
                    <a:lnTo>
                      <a:pt x="3651" y="20"/>
                    </a:lnTo>
                    <a:lnTo>
                      <a:pt x="3653" y="19"/>
                    </a:lnTo>
                    <a:lnTo>
                      <a:pt x="3654" y="19"/>
                    </a:lnTo>
                    <a:lnTo>
                      <a:pt x="3656" y="19"/>
                    </a:lnTo>
                    <a:lnTo>
                      <a:pt x="3657" y="18"/>
                    </a:lnTo>
                    <a:lnTo>
                      <a:pt x="3659" y="18"/>
                    </a:lnTo>
                    <a:lnTo>
                      <a:pt x="3660" y="17"/>
                    </a:lnTo>
                    <a:lnTo>
                      <a:pt x="3662" y="17"/>
                    </a:lnTo>
                    <a:lnTo>
                      <a:pt x="3664" y="17"/>
                    </a:lnTo>
                    <a:lnTo>
                      <a:pt x="3665" y="16"/>
                    </a:lnTo>
                    <a:lnTo>
                      <a:pt x="3666" y="16"/>
                    </a:lnTo>
                    <a:lnTo>
                      <a:pt x="3668" y="15"/>
                    </a:lnTo>
                    <a:lnTo>
                      <a:pt x="3670" y="15"/>
                    </a:lnTo>
                    <a:lnTo>
                      <a:pt x="3671" y="15"/>
                    </a:lnTo>
                    <a:lnTo>
                      <a:pt x="3672" y="14"/>
                    </a:lnTo>
                    <a:lnTo>
                      <a:pt x="3674" y="13"/>
                    </a:lnTo>
                    <a:lnTo>
                      <a:pt x="3676" y="13"/>
                    </a:lnTo>
                    <a:lnTo>
                      <a:pt x="3677" y="13"/>
                    </a:lnTo>
                    <a:lnTo>
                      <a:pt x="3679" y="13"/>
                    </a:lnTo>
                    <a:lnTo>
                      <a:pt x="3680" y="12"/>
                    </a:lnTo>
                    <a:lnTo>
                      <a:pt x="3682" y="12"/>
                    </a:lnTo>
                    <a:lnTo>
                      <a:pt x="3683" y="12"/>
                    </a:lnTo>
                    <a:lnTo>
                      <a:pt x="3685" y="12"/>
                    </a:lnTo>
                    <a:lnTo>
                      <a:pt x="3686" y="12"/>
                    </a:lnTo>
                    <a:lnTo>
                      <a:pt x="3688" y="11"/>
                    </a:lnTo>
                    <a:lnTo>
                      <a:pt x="3689" y="11"/>
                    </a:lnTo>
                    <a:lnTo>
                      <a:pt x="3691" y="11"/>
                    </a:lnTo>
                    <a:lnTo>
                      <a:pt x="3692" y="11"/>
                    </a:lnTo>
                    <a:lnTo>
                      <a:pt x="3694" y="11"/>
                    </a:lnTo>
                    <a:lnTo>
                      <a:pt x="3695" y="11"/>
                    </a:lnTo>
                    <a:lnTo>
                      <a:pt x="3697" y="11"/>
                    </a:lnTo>
                    <a:lnTo>
                      <a:pt x="3698" y="11"/>
                    </a:lnTo>
                    <a:lnTo>
                      <a:pt x="3700" y="10"/>
                    </a:lnTo>
                    <a:lnTo>
                      <a:pt x="3701" y="10"/>
                    </a:lnTo>
                    <a:lnTo>
                      <a:pt x="3703" y="10"/>
                    </a:lnTo>
                    <a:lnTo>
                      <a:pt x="3704" y="10"/>
                    </a:lnTo>
                    <a:lnTo>
                      <a:pt x="3706" y="10"/>
                    </a:lnTo>
                    <a:lnTo>
                      <a:pt x="3708" y="10"/>
                    </a:lnTo>
                    <a:lnTo>
                      <a:pt x="3709" y="10"/>
                    </a:lnTo>
                    <a:lnTo>
                      <a:pt x="3710" y="10"/>
                    </a:lnTo>
                    <a:lnTo>
                      <a:pt x="3712" y="10"/>
                    </a:lnTo>
                    <a:lnTo>
                      <a:pt x="3714" y="10"/>
                    </a:lnTo>
                    <a:lnTo>
                      <a:pt x="3715" y="10"/>
                    </a:lnTo>
                    <a:lnTo>
                      <a:pt x="3717" y="10"/>
                    </a:lnTo>
                    <a:lnTo>
                      <a:pt x="3718" y="10"/>
                    </a:lnTo>
                    <a:lnTo>
                      <a:pt x="3720" y="10"/>
                    </a:lnTo>
                    <a:lnTo>
                      <a:pt x="3721" y="10"/>
                    </a:lnTo>
                    <a:lnTo>
                      <a:pt x="3723" y="10"/>
                    </a:lnTo>
                    <a:lnTo>
                      <a:pt x="3724" y="10"/>
                    </a:lnTo>
                    <a:lnTo>
                      <a:pt x="3726" y="11"/>
                    </a:lnTo>
                    <a:lnTo>
                      <a:pt x="3727" y="11"/>
                    </a:lnTo>
                    <a:lnTo>
                      <a:pt x="3729" y="11"/>
                    </a:lnTo>
                    <a:lnTo>
                      <a:pt x="3730" y="12"/>
                    </a:lnTo>
                    <a:lnTo>
                      <a:pt x="3732" y="12"/>
                    </a:lnTo>
                    <a:lnTo>
                      <a:pt x="3733" y="13"/>
                    </a:lnTo>
                    <a:lnTo>
                      <a:pt x="3735" y="13"/>
                    </a:lnTo>
                    <a:lnTo>
                      <a:pt x="3737" y="14"/>
                    </a:lnTo>
                    <a:lnTo>
                      <a:pt x="3738" y="14"/>
                    </a:lnTo>
                    <a:lnTo>
                      <a:pt x="3739" y="15"/>
                    </a:lnTo>
                    <a:lnTo>
                      <a:pt x="3741" y="15"/>
                    </a:lnTo>
                    <a:lnTo>
                      <a:pt x="3743" y="15"/>
                    </a:lnTo>
                    <a:lnTo>
                      <a:pt x="3744" y="16"/>
                    </a:lnTo>
                    <a:lnTo>
                      <a:pt x="3746" y="16"/>
                    </a:lnTo>
                    <a:lnTo>
                      <a:pt x="3747" y="16"/>
                    </a:lnTo>
                    <a:lnTo>
                      <a:pt x="3749" y="17"/>
                    </a:lnTo>
                    <a:lnTo>
                      <a:pt x="3750" y="17"/>
                    </a:lnTo>
                    <a:lnTo>
                      <a:pt x="3752" y="17"/>
                    </a:lnTo>
                    <a:lnTo>
                      <a:pt x="3753" y="17"/>
                    </a:lnTo>
                    <a:lnTo>
                      <a:pt x="3755" y="16"/>
                    </a:lnTo>
                    <a:lnTo>
                      <a:pt x="3756" y="16"/>
                    </a:lnTo>
                    <a:lnTo>
                      <a:pt x="3758" y="16"/>
                    </a:lnTo>
                    <a:lnTo>
                      <a:pt x="3759" y="16"/>
                    </a:lnTo>
                    <a:lnTo>
                      <a:pt x="3761" y="15"/>
                    </a:lnTo>
                    <a:lnTo>
                      <a:pt x="3762" y="15"/>
                    </a:lnTo>
                    <a:lnTo>
                      <a:pt x="3764" y="14"/>
                    </a:lnTo>
                    <a:lnTo>
                      <a:pt x="3765" y="13"/>
                    </a:lnTo>
                    <a:lnTo>
                      <a:pt x="3767" y="12"/>
                    </a:lnTo>
                    <a:lnTo>
                      <a:pt x="3768" y="12"/>
                    </a:lnTo>
                    <a:lnTo>
                      <a:pt x="3770" y="11"/>
                    </a:lnTo>
                    <a:lnTo>
                      <a:pt x="3771" y="10"/>
                    </a:lnTo>
                    <a:lnTo>
                      <a:pt x="3773" y="10"/>
                    </a:lnTo>
                    <a:lnTo>
                      <a:pt x="3775" y="9"/>
                    </a:lnTo>
                    <a:lnTo>
                      <a:pt x="3776" y="8"/>
                    </a:lnTo>
                    <a:lnTo>
                      <a:pt x="3777" y="7"/>
                    </a:lnTo>
                    <a:lnTo>
                      <a:pt x="3779" y="7"/>
                    </a:lnTo>
                    <a:lnTo>
                      <a:pt x="3781" y="6"/>
                    </a:lnTo>
                    <a:lnTo>
                      <a:pt x="3782" y="6"/>
                    </a:lnTo>
                    <a:lnTo>
                      <a:pt x="3783" y="6"/>
                    </a:lnTo>
                    <a:lnTo>
                      <a:pt x="3785" y="5"/>
                    </a:lnTo>
                    <a:lnTo>
                      <a:pt x="3787" y="5"/>
                    </a:lnTo>
                    <a:lnTo>
                      <a:pt x="3788" y="5"/>
                    </a:lnTo>
                    <a:lnTo>
                      <a:pt x="3790" y="5"/>
                    </a:lnTo>
                    <a:lnTo>
                      <a:pt x="3791" y="5"/>
                    </a:lnTo>
                    <a:lnTo>
                      <a:pt x="3793" y="6"/>
                    </a:lnTo>
                    <a:lnTo>
                      <a:pt x="3794" y="6"/>
                    </a:lnTo>
                    <a:lnTo>
                      <a:pt x="3796" y="6"/>
                    </a:lnTo>
                    <a:lnTo>
                      <a:pt x="3797" y="7"/>
                    </a:lnTo>
                    <a:lnTo>
                      <a:pt x="3799" y="7"/>
                    </a:lnTo>
                    <a:lnTo>
                      <a:pt x="3800" y="7"/>
                    </a:lnTo>
                    <a:lnTo>
                      <a:pt x="3802" y="8"/>
                    </a:lnTo>
                    <a:lnTo>
                      <a:pt x="3803" y="9"/>
                    </a:lnTo>
                    <a:lnTo>
                      <a:pt x="3804" y="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</p:grpSp>
        <p:grpSp>
          <p:nvGrpSpPr>
            <p:cNvPr id="213" name="Gruppieren 212">
              <a:extLst>
                <a:ext uri="{FF2B5EF4-FFF2-40B4-BE49-F238E27FC236}">
                  <a16:creationId xmlns:a16="http://schemas.microsoft.com/office/drawing/2014/main" id="{CC35BF8B-8254-4893-B221-0BF190C896CE}"/>
                </a:ext>
              </a:extLst>
            </p:cNvPr>
            <p:cNvGrpSpPr/>
            <p:nvPr/>
          </p:nvGrpSpPr>
          <p:grpSpPr>
            <a:xfrm>
              <a:off x="6481057" y="1062770"/>
              <a:ext cx="1880527" cy="4434304"/>
              <a:chOff x="6506210" y="1737896"/>
              <a:chExt cx="1880527" cy="4434304"/>
            </a:xfrm>
          </p:grpSpPr>
          <p:sp>
            <p:nvSpPr>
              <p:cNvPr id="168" name="Rectangle 14">
                <a:extLst>
                  <a:ext uri="{FF2B5EF4-FFF2-40B4-BE49-F238E27FC236}">
                    <a16:creationId xmlns:a16="http://schemas.microsoft.com/office/drawing/2014/main" id="{4EBE1175-811F-4B0F-B5BC-E3591A1FDE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6506210" y="1737896"/>
                <a:ext cx="1880032" cy="4434304"/>
              </a:xfrm>
              <a:prstGeom prst="rect">
                <a:avLst/>
              </a:prstGeom>
              <a:solidFill>
                <a:srgbClr val="FFFFFF"/>
              </a:solidFill>
              <a:ln w="952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69" name="Line 77">
                <a:extLst>
                  <a:ext uri="{FF2B5EF4-FFF2-40B4-BE49-F238E27FC236}">
                    <a16:creationId xmlns:a16="http://schemas.microsoft.com/office/drawing/2014/main" id="{061D508A-0CD6-4B0E-8A34-8BF5865625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8377344" y="3278895"/>
                <a:ext cx="8898" cy="0"/>
              </a:xfrm>
              <a:prstGeom prst="line">
                <a:avLst/>
              </a:prstGeom>
              <a:noFill/>
              <a:ln w="6350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0" name="Freeform 107">
                <a:extLst>
                  <a:ext uri="{FF2B5EF4-FFF2-40B4-BE49-F238E27FC236}">
                    <a16:creationId xmlns:a16="http://schemas.microsoft.com/office/drawing/2014/main" id="{E12790D4-499E-4BB8-8328-5234A00E5D1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5388222"/>
                <a:ext cx="543296" cy="783978"/>
              </a:xfrm>
              <a:custGeom>
                <a:avLst/>
                <a:gdLst>
                  <a:gd name="T0" fmla="*/ 17 w 1099"/>
                  <a:gd name="T1" fmla="*/ 213 h 349"/>
                  <a:gd name="T2" fmla="*/ 36 w 1099"/>
                  <a:gd name="T3" fmla="*/ 218 h 349"/>
                  <a:gd name="T4" fmla="*/ 54 w 1099"/>
                  <a:gd name="T5" fmla="*/ 234 h 349"/>
                  <a:gd name="T6" fmla="*/ 72 w 1099"/>
                  <a:gd name="T7" fmla="*/ 207 h 349"/>
                  <a:gd name="T8" fmla="*/ 90 w 1099"/>
                  <a:gd name="T9" fmla="*/ 207 h 349"/>
                  <a:gd name="T10" fmla="*/ 109 w 1099"/>
                  <a:gd name="T11" fmla="*/ 230 h 349"/>
                  <a:gd name="T12" fmla="*/ 127 w 1099"/>
                  <a:gd name="T13" fmla="*/ 203 h 349"/>
                  <a:gd name="T14" fmla="*/ 145 w 1099"/>
                  <a:gd name="T15" fmla="*/ 150 h 349"/>
                  <a:gd name="T16" fmla="*/ 163 w 1099"/>
                  <a:gd name="T17" fmla="*/ 139 h 349"/>
                  <a:gd name="T18" fmla="*/ 182 w 1099"/>
                  <a:gd name="T19" fmla="*/ 118 h 349"/>
                  <a:gd name="T20" fmla="*/ 200 w 1099"/>
                  <a:gd name="T21" fmla="*/ 112 h 349"/>
                  <a:gd name="T22" fmla="*/ 218 w 1099"/>
                  <a:gd name="T23" fmla="*/ 96 h 349"/>
                  <a:gd name="T24" fmla="*/ 236 w 1099"/>
                  <a:gd name="T25" fmla="*/ 58 h 349"/>
                  <a:gd name="T26" fmla="*/ 255 w 1099"/>
                  <a:gd name="T27" fmla="*/ 59 h 349"/>
                  <a:gd name="T28" fmla="*/ 273 w 1099"/>
                  <a:gd name="T29" fmla="*/ 44 h 349"/>
                  <a:gd name="T30" fmla="*/ 291 w 1099"/>
                  <a:gd name="T31" fmla="*/ 61 h 349"/>
                  <a:gd name="T32" fmla="*/ 309 w 1099"/>
                  <a:gd name="T33" fmla="*/ 41 h 349"/>
                  <a:gd name="T34" fmla="*/ 328 w 1099"/>
                  <a:gd name="T35" fmla="*/ 38 h 349"/>
                  <a:gd name="T36" fmla="*/ 346 w 1099"/>
                  <a:gd name="T37" fmla="*/ 39 h 349"/>
                  <a:gd name="T38" fmla="*/ 364 w 1099"/>
                  <a:gd name="T39" fmla="*/ 59 h 349"/>
                  <a:gd name="T40" fmla="*/ 382 w 1099"/>
                  <a:gd name="T41" fmla="*/ 53 h 349"/>
                  <a:gd name="T42" fmla="*/ 401 w 1099"/>
                  <a:gd name="T43" fmla="*/ 60 h 349"/>
                  <a:gd name="T44" fmla="*/ 419 w 1099"/>
                  <a:gd name="T45" fmla="*/ 56 h 349"/>
                  <a:gd name="T46" fmla="*/ 437 w 1099"/>
                  <a:gd name="T47" fmla="*/ 39 h 349"/>
                  <a:gd name="T48" fmla="*/ 455 w 1099"/>
                  <a:gd name="T49" fmla="*/ 38 h 349"/>
                  <a:gd name="T50" fmla="*/ 474 w 1099"/>
                  <a:gd name="T51" fmla="*/ 19 h 349"/>
                  <a:gd name="T52" fmla="*/ 492 w 1099"/>
                  <a:gd name="T53" fmla="*/ 28 h 349"/>
                  <a:gd name="T54" fmla="*/ 510 w 1099"/>
                  <a:gd name="T55" fmla="*/ 33 h 349"/>
                  <a:gd name="T56" fmla="*/ 528 w 1099"/>
                  <a:gd name="T57" fmla="*/ 31 h 349"/>
                  <a:gd name="T58" fmla="*/ 547 w 1099"/>
                  <a:gd name="T59" fmla="*/ 31 h 349"/>
                  <a:gd name="T60" fmla="*/ 565 w 1099"/>
                  <a:gd name="T61" fmla="*/ 26 h 349"/>
                  <a:gd name="T62" fmla="*/ 583 w 1099"/>
                  <a:gd name="T63" fmla="*/ 16 h 349"/>
                  <a:gd name="T64" fmla="*/ 601 w 1099"/>
                  <a:gd name="T65" fmla="*/ 12 h 349"/>
                  <a:gd name="T66" fmla="*/ 620 w 1099"/>
                  <a:gd name="T67" fmla="*/ 10 h 349"/>
                  <a:gd name="T68" fmla="*/ 638 w 1099"/>
                  <a:gd name="T69" fmla="*/ 17 h 349"/>
                  <a:gd name="T70" fmla="*/ 656 w 1099"/>
                  <a:gd name="T71" fmla="*/ 8 h 349"/>
                  <a:gd name="T72" fmla="*/ 674 w 1099"/>
                  <a:gd name="T73" fmla="*/ 92 h 349"/>
                  <a:gd name="T74" fmla="*/ 693 w 1099"/>
                  <a:gd name="T75" fmla="*/ 84 h 349"/>
                  <a:gd name="T76" fmla="*/ 711 w 1099"/>
                  <a:gd name="T77" fmla="*/ 63 h 349"/>
                  <a:gd name="T78" fmla="*/ 729 w 1099"/>
                  <a:gd name="T79" fmla="*/ 91 h 349"/>
                  <a:gd name="T80" fmla="*/ 747 w 1099"/>
                  <a:gd name="T81" fmla="*/ 100 h 349"/>
                  <a:gd name="T82" fmla="*/ 766 w 1099"/>
                  <a:gd name="T83" fmla="*/ 96 h 349"/>
                  <a:gd name="T84" fmla="*/ 784 w 1099"/>
                  <a:gd name="T85" fmla="*/ 102 h 349"/>
                  <a:gd name="T86" fmla="*/ 802 w 1099"/>
                  <a:gd name="T87" fmla="*/ 160 h 349"/>
                  <a:gd name="T88" fmla="*/ 820 w 1099"/>
                  <a:gd name="T89" fmla="*/ 195 h 349"/>
                  <a:gd name="T90" fmla="*/ 839 w 1099"/>
                  <a:gd name="T91" fmla="*/ 184 h 349"/>
                  <a:gd name="T92" fmla="*/ 857 w 1099"/>
                  <a:gd name="T93" fmla="*/ 173 h 349"/>
                  <a:gd name="T94" fmla="*/ 875 w 1099"/>
                  <a:gd name="T95" fmla="*/ 192 h 349"/>
                  <a:gd name="T96" fmla="*/ 894 w 1099"/>
                  <a:gd name="T97" fmla="*/ 147 h 349"/>
                  <a:gd name="T98" fmla="*/ 912 w 1099"/>
                  <a:gd name="T99" fmla="*/ 138 h 349"/>
                  <a:gd name="T100" fmla="*/ 930 w 1099"/>
                  <a:gd name="T101" fmla="*/ 160 h 349"/>
                  <a:gd name="T102" fmla="*/ 948 w 1099"/>
                  <a:gd name="T103" fmla="*/ 161 h 349"/>
                  <a:gd name="T104" fmla="*/ 967 w 1099"/>
                  <a:gd name="T105" fmla="*/ 155 h 349"/>
                  <a:gd name="T106" fmla="*/ 985 w 1099"/>
                  <a:gd name="T107" fmla="*/ 147 h 349"/>
                  <a:gd name="T108" fmla="*/ 1003 w 1099"/>
                  <a:gd name="T109" fmla="*/ 140 h 349"/>
                  <a:gd name="T110" fmla="*/ 1021 w 1099"/>
                  <a:gd name="T111" fmla="*/ 154 h 349"/>
                  <a:gd name="T112" fmla="*/ 1040 w 1099"/>
                  <a:gd name="T113" fmla="*/ 157 h 349"/>
                  <a:gd name="T114" fmla="*/ 1058 w 1099"/>
                  <a:gd name="T115" fmla="*/ 206 h 349"/>
                  <a:gd name="T116" fmla="*/ 1076 w 1099"/>
                  <a:gd name="T117" fmla="*/ 183 h 349"/>
                  <a:gd name="T118" fmla="*/ 1094 w 1099"/>
                  <a:gd name="T119" fmla="*/ 274 h 3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099" h="349">
                    <a:moveTo>
                      <a:pt x="0" y="231"/>
                    </a:moveTo>
                    <a:lnTo>
                      <a:pt x="2" y="233"/>
                    </a:lnTo>
                    <a:lnTo>
                      <a:pt x="4" y="242"/>
                    </a:lnTo>
                    <a:lnTo>
                      <a:pt x="5" y="239"/>
                    </a:lnTo>
                    <a:lnTo>
                      <a:pt x="7" y="244"/>
                    </a:lnTo>
                    <a:lnTo>
                      <a:pt x="8" y="248"/>
                    </a:lnTo>
                    <a:lnTo>
                      <a:pt x="10" y="246"/>
                    </a:lnTo>
                    <a:lnTo>
                      <a:pt x="11" y="230"/>
                    </a:lnTo>
                    <a:lnTo>
                      <a:pt x="13" y="214"/>
                    </a:lnTo>
                    <a:lnTo>
                      <a:pt x="14" y="215"/>
                    </a:lnTo>
                    <a:lnTo>
                      <a:pt x="16" y="210"/>
                    </a:lnTo>
                    <a:lnTo>
                      <a:pt x="17" y="213"/>
                    </a:lnTo>
                    <a:lnTo>
                      <a:pt x="19" y="217"/>
                    </a:lnTo>
                    <a:lnTo>
                      <a:pt x="21" y="213"/>
                    </a:lnTo>
                    <a:lnTo>
                      <a:pt x="22" y="196"/>
                    </a:lnTo>
                    <a:lnTo>
                      <a:pt x="23" y="201"/>
                    </a:lnTo>
                    <a:lnTo>
                      <a:pt x="25" y="214"/>
                    </a:lnTo>
                    <a:lnTo>
                      <a:pt x="27" y="221"/>
                    </a:lnTo>
                    <a:lnTo>
                      <a:pt x="28" y="225"/>
                    </a:lnTo>
                    <a:lnTo>
                      <a:pt x="29" y="232"/>
                    </a:lnTo>
                    <a:lnTo>
                      <a:pt x="31" y="220"/>
                    </a:lnTo>
                    <a:lnTo>
                      <a:pt x="33" y="220"/>
                    </a:lnTo>
                    <a:lnTo>
                      <a:pt x="34" y="217"/>
                    </a:lnTo>
                    <a:lnTo>
                      <a:pt x="36" y="218"/>
                    </a:lnTo>
                    <a:lnTo>
                      <a:pt x="37" y="223"/>
                    </a:lnTo>
                    <a:lnTo>
                      <a:pt x="39" y="221"/>
                    </a:lnTo>
                    <a:lnTo>
                      <a:pt x="40" y="214"/>
                    </a:lnTo>
                    <a:lnTo>
                      <a:pt x="42" y="207"/>
                    </a:lnTo>
                    <a:lnTo>
                      <a:pt x="43" y="209"/>
                    </a:lnTo>
                    <a:lnTo>
                      <a:pt x="45" y="210"/>
                    </a:lnTo>
                    <a:lnTo>
                      <a:pt x="46" y="206"/>
                    </a:lnTo>
                    <a:lnTo>
                      <a:pt x="48" y="206"/>
                    </a:lnTo>
                    <a:lnTo>
                      <a:pt x="49" y="213"/>
                    </a:lnTo>
                    <a:lnTo>
                      <a:pt x="51" y="220"/>
                    </a:lnTo>
                    <a:lnTo>
                      <a:pt x="52" y="227"/>
                    </a:lnTo>
                    <a:lnTo>
                      <a:pt x="54" y="234"/>
                    </a:lnTo>
                    <a:lnTo>
                      <a:pt x="55" y="239"/>
                    </a:lnTo>
                    <a:lnTo>
                      <a:pt x="57" y="227"/>
                    </a:lnTo>
                    <a:lnTo>
                      <a:pt x="58" y="223"/>
                    </a:lnTo>
                    <a:lnTo>
                      <a:pt x="60" y="220"/>
                    </a:lnTo>
                    <a:lnTo>
                      <a:pt x="61" y="215"/>
                    </a:lnTo>
                    <a:lnTo>
                      <a:pt x="63" y="215"/>
                    </a:lnTo>
                    <a:lnTo>
                      <a:pt x="65" y="204"/>
                    </a:lnTo>
                    <a:lnTo>
                      <a:pt x="66" y="213"/>
                    </a:lnTo>
                    <a:lnTo>
                      <a:pt x="67" y="221"/>
                    </a:lnTo>
                    <a:lnTo>
                      <a:pt x="69" y="213"/>
                    </a:lnTo>
                    <a:lnTo>
                      <a:pt x="71" y="207"/>
                    </a:lnTo>
                    <a:lnTo>
                      <a:pt x="72" y="207"/>
                    </a:lnTo>
                    <a:lnTo>
                      <a:pt x="74" y="214"/>
                    </a:lnTo>
                    <a:lnTo>
                      <a:pt x="75" y="207"/>
                    </a:lnTo>
                    <a:lnTo>
                      <a:pt x="77" y="218"/>
                    </a:lnTo>
                    <a:lnTo>
                      <a:pt x="78" y="228"/>
                    </a:lnTo>
                    <a:lnTo>
                      <a:pt x="80" y="225"/>
                    </a:lnTo>
                    <a:lnTo>
                      <a:pt x="81" y="209"/>
                    </a:lnTo>
                    <a:lnTo>
                      <a:pt x="83" y="208"/>
                    </a:lnTo>
                    <a:lnTo>
                      <a:pt x="84" y="210"/>
                    </a:lnTo>
                    <a:lnTo>
                      <a:pt x="86" y="211"/>
                    </a:lnTo>
                    <a:lnTo>
                      <a:pt x="87" y="202"/>
                    </a:lnTo>
                    <a:lnTo>
                      <a:pt x="89" y="203"/>
                    </a:lnTo>
                    <a:lnTo>
                      <a:pt x="90" y="207"/>
                    </a:lnTo>
                    <a:lnTo>
                      <a:pt x="92" y="205"/>
                    </a:lnTo>
                    <a:lnTo>
                      <a:pt x="94" y="218"/>
                    </a:lnTo>
                    <a:lnTo>
                      <a:pt x="95" y="208"/>
                    </a:lnTo>
                    <a:lnTo>
                      <a:pt x="96" y="215"/>
                    </a:lnTo>
                    <a:lnTo>
                      <a:pt x="98" y="228"/>
                    </a:lnTo>
                    <a:lnTo>
                      <a:pt x="100" y="239"/>
                    </a:lnTo>
                    <a:lnTo>
                      <a:pt x="101" y="224"/>
                    </a:lnTo>
                    <a:lnTo>
                      <a:pt x="102" y="210"/>
                    </a:lnTo>
                    <a:lnTo>
                      <a:pt x="104" y="203"/>
                    </a:lnTo>
                    <a:lnTo>
                      <a:pt x="106" y="208"/>
                    </a:lnTo>
                    <a:lnTo>
                      <a:pt x="107" y="214"/>
                    </a:lnTo>
                    <a:lnTo>
                      <a:pt x="109" y="230"/>
                    </a:lnTo>
                    <a:lnTo>
                      <a:pt x="110" y="229"/>
                    </a:lnTo>
                    <a:lnTo>
                      <a:pt x="112" y="221"/>
                    </a:lnTo>
                    <a:lnTo>
                      <a:pt x="113" y="208"/>
                    </a:lnTo>
                    <a:lnTo>
                      <a:pt x="115" y="185"/>
                    </a:lnTo>
                    <a:lnTo>
                      <a:pt x="116" y="177"/>
                    </a:lnTo>
                    <a:lnTo>
                      <a:pt x="118" y="189"/>
                    </a:lnTo>
                    <a:lnTo>
                      <a:pt x="119" y="194"/>
                    </a:lnTo>
                    <a:lnTo>
                      <a:pt x="121" y="199"/>
                    </a:lnTo>
                    <a:lnTo>
                      <a:pt x="122" y="198"/>
                    </a:lnTo>
                    <a:lnTo>
                      <a:pt x="124" y="204"/>
                    </a:lnTo>
                    <a:lnTo>
                      <a:pt x="125" y="208"/>
                    </a:lnTo>
                    <a:lnTo>
                      <a:pt x="127" y="203"/>
                    </a:lnTo>
                    <a:lnTo>
                      <a:pt x="128" y="194"/>
                    </a:lnTo>
                    <a:lnTo>
                      <a:pt x="130" y="185"/>
                    </a:lnTo>
                    <a:lnTo>
                      <a:pt x="131" y="196"/>
                    </a:lnTo>
                    <a:lnTo>
                      <a:pt x="133" y="204"/>
                    </a:lnTo>
                    <a:lnTo>
                      <a:pt x="134" y="199"/>
                    </a:lnTo>
                    <a:lnTo>
                      <a:pt x="136" y="185"/>
                    </a:lnTo>
                    <a:lnTo>
                      <a:pt x="138" y="183"/>
                    </a:lnTo>
                    <a:lnTo>
                      <a:pt x="139" y="196"/>
                    </a:lnTo>
                    <a:lnTo>
                      <a:pt x="140" y="197"/>
                    </a:lnTo>
                    <a:lnTo>
                      <a:pt x="142" y="187"/>
                    </a:lnTo>
                    <a:lnTo>
                      <a:pt x="144" y="159"/>
                    </a:lnTo>
                    <a:lnTo>
                      <a:pt x="145" y="150"/>
                    </a:lnTo>
                    <a:lnTo>
                      <a:pt x="147" y="141"/>
                    </a:lnTo>
                    <a:lnTo>
                      <a:pt x="148" y="141"/>
                    </a:lnTo>
                    <a:lnTo>
                      <a:pt x="150" y="158"/>
                    </a:lnTo>
                    <a:lnTo>
                      <a:pt x="151" y="161"/>
                    </a:lnTo>
                    <a:lnTo>
                      <a:pt x="153" y="146"/>
                    </a:lnTo>
                    <a:lnTo>
                      <a:pt x="154" y="142"/>
                    </a:lnTo>
                    <a:lnTo>
                      <a:pt x="156" y="148"/>
                    </a:lnTo>
                    <a:lnTo>
                      <a:pt x="157" y="158"/>
                    </a:lnTo>
                    <a:lnTo>
                      <a:pt x="159" y="155"/>
                    </a:lnTo>
                    <a:lnTo>
                      <a:pt x="160" y="140"/>
                    </a:lnTo>
                    <a:lnTo>
                      <a:pt x="162" y="138"/>
                    </a:lnTo>
                    <a:lnTo>
                      <a:pt x="163" y="139"/>
                    </a:lnTo>
                    <a:lnTo>
                      <a:pt x="165" y="145"/>
                    </a:lnTo>
                    <a:lnTo>
                      <a:pt x="167" y="150"/>
                    </a:lnTo>
                    <a:lnTo>
                      <a:pt x="168" y="139"/>
                    </a:lnTo>
                    <a:lnTo>
                      <a:pt x="169" y="136"/>
                    </a:lnTo>
                    <a:lnTo>
                      <a:pt x="171" y="134"/>
                    </a:lnTo>
                    <a:lnTo>
                      <a:pt x="173" y="119"/>
                    </a:lnTo>
                    <a:lnTo>
                      <a:pt x="174" y="114"/>
                    </a:lnTo>
                    <a:lnTo>
                      <a:pt x="176" y="116"/>
                    </a:lnTo>
                    <a:lnTo>
                      <a:pt x="177" y="97"/>
                    </a:lnTo>
                    <a:lnTo>
                      <a:pt x="179" y="94"/>
                    </a:lnTo>
                    <a:lnTo>
                      <a:pt x="180" y="96"/>
                    </a:lnTo>
                    <a:lnTo>
                      <a:pt x="182" y="118"/>
                    </a:lnTo>
                    <a:lnTo>
                      <a:pt x="183" y="111"/>
                    </a:lnTo>
                    <a:lnTo>
                      <a:pt x="185" y="102"/>
                    </a:lnTo>
                    <a:lnTo>
                      <a:pt x="186" y="128"/>
                    </a:lnTo>
                    <a:lnTo>
                      <a:pt x="188" y="142"/>
                    </a:lnTo>
                    <a:lnTo>
                      <a:pt x="189" y="152"/>
                    </a:lnTo>
                    <a:lnTo>
                      <a:pt x="191" y="157"/>
                    </a:lnTo>
                    <a:lnTo>
                      <a:pt x="192" y="155"/>
                    </a:lnTo>
                    <a:lnTo>
                      <a:pt x="194" y="140"/>
                    </a:lnTo>
                    <a:lnTo>
                      <a:pt x="195" y="123"/>
                    </a:lnTo>
                    <a:lnTo>
                      <a:pt x="197" y="120"/>
                    </a:lnTo>
                    <a:lnTo>
                      <a:pt x="198" y="116"/>
                    </a:lnTo>
                    <a:lnTo>
                      <a:pt x="200" y="112"/>
                    </a:lnTo>
                    <a:lnTo>
                      <a:pt x="201" y="107"/>
                    </a:lnTo>
                    <a:lnTo>
                      <a:pt x="203" y="117"/>
                    </a:lnTo>
                    <a:lnTo>
                      <a:pt x="204" y="100"/>
                    </a:lnTo>
                    <a:lnTo>
                      <a:pt x="206" y="92"/>
                    </a:lnTo>
                    <a:lnTo>
                      <a:pt x="207" y="86"/>
                    </a:lnTo>
                    <a:lnTo>
                      <a:pt x="209" y="83"/>
                    </a:lnTo>
                    <a:lnTo>
                      <a:pt x="211" y="84"/>
                    </a:lnTo>
                    <a:lnTo>
                      <a:pt x="212" y="75"/>
                    </a:lnTo>
                    <a:lnTo>
                      <a:pt x="213" y="91"/>
                    </a:lnTo>
                    <a:lnTo>
                      <a:pt x="215" y="90"/>
                    </a:lnTo>
                    <a:lnTo>
                      <a:pt x="217" y="85"/>
                    </a:lnTo>
                    <a:lnTo>
                      <a:pt x="218" y="96"/>
                    </a:lnTo>
                    <a:lnTo>
                      <a:pt x="220" y="90"/>
                    </a:lnTo>
                    <a:lnTo>
                      <a:pt x="221" y="81"/>
                    </a:lnTo>
                    <a:lnTo>
                      <a:pt x="223" y="79"/>
                    </a:lnTo>
                    <a:lnTo>
                      <a:pt x="224" y="82"/>
                    </a:lnTo>
                    <a:lnTo>
                      <a:pt x="226" y="81"/>
                    </a:lnTo>
                    <a:lnTo>
                      <a:pt x="227" y="69"/>
                    </a:lnTo>
                    <a:lnTo>
                      <a:pt x="229" y="60"/>
                    </a:lnTo>
                    <a:lnTo>
                      <a:pt x="230" y="63"/>
                    </a:lnTo>
                    <a:lnTo>
                      <a:pt x="232" y="69"/>
                    </a:lnTo>
                    <a:lnTo>
                      <a:pt x="233" y="66"/>
                    </a:lnTo>
                    <a:lnTo>
                      <a:pt x="235" y="62"/>
                    </a:lnTo>
                    <a:lnTo>
                      <a:pt x="236" y="58"/>
                    </a:lnTo>
                    <a:lnTo>
                      <a:pt x="238" y="62"/>
                    </a:lnTo>
                    <a:lnTo>
                      <a:pt x="240" y="64"/>
                    </a:lnTo>
                    <a:lnTo>
                      <a:pt x="241" y="64"/>
                    </a:lnTo>
                    <a:lnTo>
                      <a:pt x="242" y="68"/>
                    </a:lnTo>
                    <a:lnTo>
                      <a:pt x="244" y="61"/>
                    </a:lnTo>
                    <a:lnTo>
                      <a:pt x="246" y="59"/>
                    </a:lnTo>
                    <a:lnTo>
                      <a:pt x="247" y="61"/>
                    </a:lnTo>
                    <a:lnTo>
                      <a:pt x="249" y="41"/>
                    </a:lnTo>
                    <a:lnTo>
                      <a:pt x="250" y="56"/>
                    </a:lnTo>
                    <a:lnTo>
                      <a:pt x="252" y="65"/>
                    </a:lnTo>
                    <a:lnTo>
                      <a:pt x="253" y="56"/>
                    </a:lnTo>
                    <a:lnTo>
                      <a:pt x="255" y="59"/>
                    </a:lnTo>
                    <a:lnTo>
                      <a:pt x="256" y="60"/>
                    </a:lnTo>
                    <a:lnTo>
                      <a:pt x="258" y="48"/>
                    </a:lnTo>
                    <a:lnTo>
                      <a:pt x="259" y="34"/>
                    </a:lnTo>
                    <a:lnTo>
                      <a:pt x="261" y="30"/>
                    </a:lnTo>
                    <a:lnTo>
                      <a:pt x="262" y="38"/>
                    </a:lnTo>
                    <a:lnTo>
                      <a:pt x="264" y="40"/>
                    </a:lnTo>
                    <a:lnTo>
                      <a:pt x="265" y="37"/>
                    </a:lnTo>
                    <a:lnTo>
                      <a:pt x="267" y="52"/>
                    </a:lnTo>
                    <a:lnTo>
                      <a:pt x="268" y="49"/>
                    </a:lnTo>
                    <a:lnTo>
                      <a:pt x="270" y="46"/>
                    </a:lnTo>
                    <a:lnTo>
                      <a:pt x="271" y="42"/>
                    </a:lnTo>
                    <a:lnTo>
                      <a:pt x="273" y="44"/>
                    </a:lnTo>
                    <a:lnTo>
                      <a:pt x="274" y="40"/>
                    </a:lnTo>
                    <a:lnTo>
                      <a:pt x="276" y="32"/>
                    </a:lnTo>
                    <a:lnTo>
                      <a:pt x="278" y="26"/>
                    </a:lnTo>
                    <a:lnTo>
                      <a:pt x="279" y="21"/>
                    </a:lnTo>
                    <a:lnTo>
                      <a:pt x="280" y="25"/>
                    </a:lnTo>
                    <a:lnTo>
                      <a:pt x="282" y="35"/>
                    </a:lnTo>
                    <a:lnTo>
                      <a:pt x="284" y="31"/>
                    </a:lnTo>
                    <a:lnTo>
                      <a:pt x="285" y="27"/>
                    </a:lnTo>
                    <a:lnTo>
                      <a:pt x="286" y="34"/>
                    </a:lnTo>
                    <a:lnTo>
                      <a:pt x="288" y="57"/>
                    </a:lnTo>
                    <a:lnTo>
                      <a:pt x="290" y="65"/>
                    </a:lnTo>
                    <a:lnTo>
                      <a:pt x="291" y="61"/>
                    </a:lnTo>
                    <a:lnTo>
                      <a:pt x="293" y="60"/>
                    </a:lnTo>
                    <a:lnTo>
                      <a:pt x="294" y="63"/>
                    </a:lnTo>
                    <a:lnTo>
                      <a:pt x="296" y="66"/>
                    </a:lnTo>
                    <a:lnTo>
                      <a:pt x="297" y="60"/>
                    </a:lnTo>
                    <a:lnTo>
                      <a:pt x="299" y="51"/>
                    </a:lnTo>
                    <a:lnTo>
                      <a:pt x="300" y="49"/>
                    </a:lnTo>
                    <a:lnTo>
                      <a:pt x="302" y="43"/>
                    </a:lnTo>
                    <a:lnTo>
                      <a:pt x="303" y="46"/>
                    </a:lnTo>
                    <a:lnTo>
                      <a:pt x="305" y="50"/>
                    </a:lnTo>
                    <a:lnTo>
                      <a:pt x="307" y="44"/>
                    </a:lnTo>
                    <a:lnTo>
                      <a:pt x="308" y="45"/>
                    </a:lnTo>
                    <a:lnTo>
                      <a:pt x="309" y="41"/>
                    </a:lnTo>
                    <a:lnTo>
                      <a:pt x="311" y="52"/>
                    </a:lnTo>
                    <a:lnTo>
                      <a:pt x="313" y="52"/>
                    </a:lnTo>
                    <a:lnTo>
                      <a:pt x="314" y="60"/>
                    </a:lnTo>
                    <a:lnTo>
                      <a:pt x="315" y="57"/>
                    </a:lnTo>
                    <a:lnTo>
                      <a:pt x="317" y="39"/>
                    </a:lnTo>
                    <a:lnTo>
                      <a:pt x="319" y="28"/>
                    </a:lnTo>
                    <a:lnTo>
                      <a:pt x="320" y="28"/>
                    </a:lnTo>
                    <a:lnTo>
                      <a:pt x="322" y="37"/>
                    </a:lnTo>
                    <a:lnTo>
                      <a:pt x="323" y="42"/>
                    </a:lnTo>
                    <a:lnTo>
                      <a:pt x="325" y="49"/>
                    </a:lnTo>
                    <a:lnTo>
                      <a:pt x="326" y="42"/>
                    </a:lnTo>
                    <a:lnTo>
                      <a:pt x="328" y="38"/>
                    </a:lnTo>
                    <a:lnTo>
                      <a:pt x="329" y="37"/>
                    </a:lnTo>
                    <a:lnTo>
                      <a:pt x="331" y="43"/>
                    </a:lnTo>
                    <a:lnTo>
                      <a:pt x="332" y="51"/>
                    </a:lnTo>
                    <a:lnTo>
                      <a:pt x="334" y="42"/>
                    </a:lnTo>
                    <a:lnTo>
                      <a:pt x="335" y="37"/>
                    </a:lnTo>
                    <a:lnTo>
                      <a:pt x="337" y="31"/>
                    </a:lnTo>
                    <a:lnTo>
                      <a:pt x="338" y="38"/>
                    </a:lnTo>
                    <a:lnTo>
                      <a:pt x="340" y="35"/>
                    </a:lnTo>
                    <a:lnTo>
                      <a:pt x="341" y="41"/>
                    </a:lnTo>
                    <a:lnTo>
                      <a:pt x="343" y="45"/>
                    </a:lnTo>
                    <a:lnTo>
                      <a:pt x="344" y="54"/>
                    </a:lnTo>
                    <a:lnTo>
                      <a:pt x="346" y="39"/>
                    </a:lnTo>
                    <a:lnTo>
                      <a:pt x="347" y="51"/>
                    </a:lnTo>
                    <a:lnTo>
                      <a:pt x="349" y="53"/>
                    </a:lnTo>
                    <a:lnTo>
                      <a:pt x="351" y="50"/>
                    </a:lnTo>
                    <a:lnTo>
                      <a:pt x="352" y="56"/>
                    </a:lnTo>
                    <a:lnTo>
                      <a:pt x="353" y="53"/>
                    </a:lnTo>
                    <a:lnTo>
                      <a:pt x="355" y="53"/>
                    </a:lnTo>
                    <a:lnTo>
                      <a:pt x="357" y="47"/>
                    </a:lnTo>
                    <a:lnTo>
                      <a:pt x="358" y="50"/>
                    </a:lnTo>
                    <a:lnTo>
                      <a:pt x="359" y="42"/>
                    </a:lnTo>
                    <a:lnTo>
                      <a:pt x="361" y="38"/>
                    </a:lnTo>
                    <a:lnTo>
                      <a:pt x="363" y="48"/>
                    </a:lnTo>
                    <a:lnTo>
                      <a:pt x="364" y="59"/>
                    </a:lnTo>
                    <a:lnTo>
                      <a:pt x="366" y="62"/>
                    </a:lnTo>
                    <a:lnTo>
                      <a:pt x="367" y="75"/>
                    </a:lnTo>
                    <a:lnTo>
                      <a:pt x="369" y="78"/>
                    </a:lnTo>
                    <a:lnTo>
                      <a:pt x="370" y="66"/>
                    </a:lnTo>
                    <a:lnTo>
                      <a:pt x="372" y="57"/>
                    </a:lnTo>
                    <a:lnTo>
                      <a:pt x="373" y="59"/>
                    </a:lnTo>
                    <a:lnTo>
                      <a:pt x="375" y="51"/>
                    </a:lnTo>
                    <a:lnTo>
                      <a:pt x="376" y="54"/>
                    </a:lnTo>
                    <a:lnTo>
                      <a:pt x="378" y="63"/>
                    </a:lnTo>
                    <a:lnTo>
                      <a:pt x="380" y="55"/>
                    </a:lnTo>
                    <a:lnTo>
                      <a:pt x="381" y="53"/>
                    </a:lnTo>
                    <a:lnTo>
                      <a:pt x="382" y="53"/>
                    </a:lnTo>
                    <a:lnTo>
                      <a:pt x="384" y="49"/>
                    </a:lnTo>
                    <a:lnTo>
                      <a:pt x="386" y="66"/>
                    </a:lnTo>
                    <a:lnTo>
                      <a:pt x="387" y="72"/>
                    </a:lnTo>
                    <a:lnTo>
                      <a:pt x="388" y="67"/>
                    </a:lnTo>
                    <a:lnTo>
                      <a:pt x="390" y="66"/>
                    </a:lnTo>
                    <a:lnTo>
                      <a:pt x="392" y="70"/>
                    </a:lnTo>
                    <a:lnTo>
                      <a:pt x="393" y="49"/>
                    </a:lnTo>
                    <a:lnTo>
                      <a:pt x="395" y="44"/>
                    </a:lnTo>
                    <a:lnTo>
                      <a:pt x="396" y="33"/>
                    </a:lnTo>
                    <a:lnTo>
                      <a:pt x="398" y="42"/>
                    </a:lnTo>
                    <a:lnTo>
                      <a:pt x="399" y="61"/>
                    </a:lnTo>
                    <a:lnTo>
                      <a:pt x="401" y="60"/>
                    </a:lnTo>
                    <a:lnTo>
                      <a:pt x="402" y="55"/>
                    </a:lnTo>
                    <a:lnTo>
                      <a:pt x="404" y="49"/>
                    </a:lnTo>
                    <a:lnTo>
                      <a:pt x="405" y="40"/>
                    </a:lnTo>
                    <a:lnTo>
                      <a:pt x="407" y="48"/>
                    </a:lnTo>
                    <a:lnTo>
                      <a:pt x="408" y="40"/>
                    </a:lnTo>
                    <a:lnTo>
                      <a:pt x="410" y="38"/>
                    </a:lnTo>
                    <a:lnTo>
                      <a:pt x="411" y="53"/>
                    </a:lnTo>
                    <a:lnTo>
                      <a:pt x="413" y="62"/>
                    </a:lnTo>
                    <a:lnTo>
                      <a:pt x="414" y="61"/>
                    </a:lnTo>
                    <a:lnTo>
                      <a:pt x="416" y="63"/>
                    </a:lnTo>
                    <a:lnTo>
                      <a:pt x="417" y="56"/>
                    </a:lnTo>
                    <a:lnTo>
                      <a:pt x="419" y="56"/>
                    </a:lnTo>
                    <a:lnTo>
                      <a:pt x="420" y="50"/>
                    </a:lnTo>
                    <a:lnTo>
                      <a:pt x="422" y="42"/>
                    </a:lnTo>
                    <a:lnTo>
                      <a:pt x="424" y="44"/>
                    </a:lnTo>
                    <a:lnTo>
                      <a:pt x="425" y="54"/>
                    </a:lnTo>
                    <a:lnTo>
                      <a:pt x="426" y="62"/>
                    </a:lnTo>
                    <a:lnTo>
                      <a:pt x="428" y="62"/>
                    </a:lnTo>
                    <a:lnTo>
                      <a:pt x="430" y="64"/>
                    </a:lnTo>
                    <a:lnTo>
                      <a:pt x="431" y="68"/>
                    </a:lnTo>
                    <a:lnTo>
                      <a:pt x="433" y="67"/>
                    </a:lnTo>
                    <a:lnTo>
                      <a:pt x="434" y="52"/>
                    </a:lnTo>
                    <a:lnTo>
                      <a:pt x="436" y="44"/>
                    </a:lnTo>
                    <a:lnTo>
                      <a:pt x="437" y="39"/>
                    </a:lnTo>
                    <a:lnTo>
                      <a:pt x="439" y="32"/>
                    </a:lnTo>
                    <a:lnTo>
                      <a:pt x="440" y="25"/>
                    </a:lnTo>
                    <a:lnTo>
                      <a:pt x="442" y="42"/>
                    </a:lnTo>
                    <a:lnTo>
                      <a:pt x="443" y="42"/>
                    </a:lnTo>
                    <a:lnTo>
                      <a:pt x="445" y="51"/>
                    </a:lnTo>
                    <a:lnTo>
                      <a:pt x="446" y="59"/>
                    </a:lnTo>
                    <a:lnTo>
                      <a:pt x="448" y="57"/>
                    </a:lnTo>
                    <a:lnTo>
                      <a:pt x="449" y="54"/>
                    </a:lnTo>
                    <a:lnTo>
                      <a:pt x="451" y="35"/>
                    </a:lnTo>
                    <a:lnTo>
                      <a:pt x="453" y="38"/>
                    </a:lnTo>
                    <a:lnTo>
                      <a:pt x="454" y="46"/>
                    </a:lnTo>
                    <a:lnTo>
                      <a:pt x="455" y="38"/>
                    </a:lnTo>
                    <a:lnTo>
                      <a:pt x="457" y="25"/>
                    </a:lnTo>
                    <a:lnTo>
                      <a:pt x="459" y="33"/>
                    </a:lnTo>
                    <a:lnTo>
                      <a:pt x="460" y="41"/>
                    </a:lnTo>
                    <a:lnTo>
                      <a:pt x="461" y="52"/>
                    </a:lnTo>
                    <a:lnTo>
                      <a:pt x="463" y="61"/>
                    </a:lnTo>
                    <a:lnTo>
                      <a:pt x="465" y="59"/>
                    </a:lnTo>
                    <a:lnTo>
                      <a:pt x="466" y="62"/>
                    </a:lnTo>
                    <a:lnTo>
                      <a:pt x="468" y="65"/>
                    </a:lnTo>
                    <a:lnTo>
                      <a:pt x="469" y="55"/>
                    </a:lnTo>
                    <a:lnTo>
                      <a:pt x="470" y="48"/>
                    </a:lnTo>
                    <a:lnTo>
                      <a:pt x="472" y="35"/>
                    </a:lnTo>
                    <a:lnTo>
                      <a:pt x="474" y="19"/>
                    </a:lnTo>
                    <a:lnTo>
                      <a:pt x="475" y="25"/>
                    </a:lnTo>
                    <a:lnTo>
                      <a:pt x="477" y="24"/>
                    </a:lnTo>
                    <a:lnTo>
                      <a:pt x="478" y="22"/>
                    </a:lnTo>
                    <a:lnTo>
                      <a:pt x="480" y="13"/>
                    </a:lnTo>
                    <a:lnTo>
                      <a:pt x="481" y="15"/>
                    </a:lnTo>
                    <a:lnTo>
                      <a:pt x="483" y="17"/>
                    </a:lnTo>
                    <a:lnTo>
                      <a:pt x="484" y="11"/>
                    </a:lnTo>
                    <a:lnTo>
                      <a:pt x="486" y="3"/>
                    </a:lnTo>
                    <a:lnTo>
                      <a:pt x="487" y="12"/>
                    </a:lnTo>
                    <a:lnTo>
                      <a:pt x="489" y="31"/>
                    </a:lnTo>
                    <a:lnTo>
                      <a:pt x="490" y="28"/>
                    </a:lnTo>
                    <a:lnTo>
                      <a:pt x="492" y="28"/>
                    </a:lnTo>
                    <a:lnTo>
                      <a:pt x="493" y="32"/>
                    </a:lnTo>
                    <a:lnTo>
                      <a:pt x="495" y="30"/>
                    </a:lnTo>
                    <a:lnTo>
                      <a:pt x="497" y="12"/>
                    </a:lnTo>
                    <a:lnTo>
                      <a:pt x="498" y="9"/>
                    </a:lnTo>
                    <a:lnTo>
                      <a:pt x="499" y="20"/>
                    </a:lnTo>
                    <a:lnTo>
                      <a:pt x="501" y="26"/>
                    </a:lnTo>
                    <a:lnTo>
                      <a:pt x="503" y="19"/>
                    </a:lnTo>
                    <a:lnTo>
                      <a:pt x="504" y="9"/>
                    </a:lnTo>
                    <a:lnTo>
                      <a:pt x="506" y="23"/>
                    </a:lnTo>
                    <a:lnTo>
                      <a:pt x="507" y="21"/>
                    </a:lnTo>
                    <a:lnTo>
                      <a:pt x="509" y="32"/>
                    </a:lnTo>
                    <a:lnTo>
                      <a:pt x="510" y="33"/>
                    </a:lnTo>
                    <a:lnTo>
                      <a:pt x="512" y="18"/>
                    </a:lnTo>
                    <a:lnTo>
                      <a:pt x="513" y="28"/>
                    </a:lnTo>
                    <a:lnTo>
                      <a:pt x="515" y="24"/>
                    </a:lnTo>
                    <a:lnTo>
                      <a:pt x="516" y="14"/>
                    </a:lnTo>
                    <a:lnTo>
                      <a:pt x="518" y="3"/>
                    </a:lnTo>
                    <a:lnTo>
                      <a:pt x="519" y="12"/>
                    </a:lnTo>
                    <a:lnTo>
                      <a:pt x="521" y="18"/>
                    </a:lnTo>
                    <a:lnTo>
                      <a:pt x="522" y="22"/>
                    </a:lnTo>
                    <a:lnTo>
                      <a:pt x="524" y="30"/>
                    </a:lnTo>
                    <a:lnTo>
                      <a:pt x="526" y="36"/>
                    </a:lnTo>
                    <a:lnTo>
                      <a:pt x="527" y="33"/>
                    </a:lnTo>
                    <a:lnTo>
                      <a:pt x="528" y="31"/>
                    </a:lnTo>
                    <a:lnTo>
                      <a:pt x="530" y="22"/>
                    </a:lnTo>
                    <a:lnTo>
                      <a:pt x="532" y="25"/>
                    </a:lnTo>
                    <a:lnTo>
                      <a:pt x="533" y="22"/>
                    </a:lnTo>
                    <a:lnTo>
                      <a:pt x="535" y="5"/>
                    </a:lnTo>
                    <a:lnTo>
                      <a:pt x="536" y="6"/>
                    </a:lnTo>
                    <a:lnTo>
                      <a:pt x="537" y="23"/>
                    </a:lnTo>
                    <a:lnTo>
                      <a:pt x="539" y="22"/>
                    </a:lnTo>
                    <a:lnTo>
                      <a:pt x="541" y="28"/>
                    </a:lnTo>
                    <a:lnTo>
                      <a:pt x="542" y="35"/>
                    </a:lnTo>
                    <a:lnTo>
                      <a:pt x="543" y="22"/>
                    </a:lnTo>
                    <a:lnTo>
                      <a:pt x="545" y="29"/>
                    </a:lnTo>
                    <a:lnTo>
                      <a:pt x="547" y="31"/>
                    </a:lnTo>
                    <a:lnTo>
                      <a:pt x="548" y="19"/>
                    </a:lnTo>
                    <a:lnTo>
                      <a:pt x="550" y="18"/>
                    </a:lnTo>
                    <a:lnTo>
                      <a:pt x="551" y="16"/>
                    </a:lnTo>
                    <a:lnTo>
                      <a:pt x="553" y="18"/>
                    </a:lnTo>
                    <a:lnTo>
                      <a:pt x="554" y="21"/>
                    </a:lnTo>
                    <a:lnTo>
                      <a:pt x="556" y="9"/>
                    </a:lnTo>
                    <a:lnTo>
                      <a:pt x="557" y="7"/>
                    </a:lnTo>
                    <a:lnTo>
                      <a:pt x="559" y="0"/>
                    </a:lnTo>
                    <a:lnTo>
                      <a:pt x="560" y="0"/>
                    </a:lnTo>
                    <a:lnTo>
                      <a:pt x="562" y="4"/>
                    </a:lnTo>
                    <a:lnTo>
                      <a:pt x="564" y="14"/>
                    </a:lnTo>
                    <a:lnTo>
                      <a:pt x="565" y="26"/>
                    </a:lnTo>
                    <a:lnTo>
                      <a:pt x="566" y="32"/>
                    </a:lnTo>
                    <a:lnTo>
                      <a:pt x="568" y="38"/>
                    </a:lnTo>
                    <a:lnTo>
                      <a:pt x="570" y="26"/>
                    </a:lnTo>
                    <a:lnTo>
                      <a:pt x="571" y="9"/>
                    </a:lnTo>
                    <a:lnTo>
                      <a:pt x="572" y="5"/>
                    </a:lnTo>
                    <a:lnTo>
                      <a:pt x="574" y="13"/>
                    </a:lnTo>
                    <a:lnTo>
                      <a:pt x="576" y="14"/>
                    </a:lnTo>
                    <a:lnTo>
                      <a:pt x="577" y="18"/>
                    </a:lnTo>
                    <a:lnTo>
                      <a:pt x="579" y="24"/>
                    </a:lnTo>
                    <a:lnTo>
                      <a:pt x="580" y="29"/>
                    </a:lnTo>
                    <a:lnTo>
                      <a:pt x="582" y="25"/>
                    </a:lnTo>
                    <a:lnTo>
                      <a:pt x="583" y="16"/>
                    </a:lnTo>
                    <a:lnTo>
                      <a:pt x="585" y="17"/>
                    </a:lnTo>
                    <a:lnTo>
                      <a:pt x="586" y="24"/>
                    </a:lnTo>
                    <a:lnTo>
                      <a:pt x="588" y="32"/>
                    </a:lnTo>
                    <a:lnTo>
                      <a:pt x="589" y="36"/>
                    </a:lnTo>
                    <a:lnTo>
                      <a:pt x="591" y="33"/>
                    </a:lnTo>
                    <a:lnTo>
                      <a:pt x="592" y="27"/>
                    </a:lnTo>
                    <a:lnTo>
                      <a:pt x="594" y="19"/>
                    </a:lnTo>
                    <a:lnTo>
                      <a:pt x="595" y="20"/>
                    </a:lnTo>
                    <a:lnTo>
                      <a:pt x="597" y="14"/>
                    </a:lnTo>
                    <a:lnTo>
                      <a:pt x="599" y="11"/>
                    </a:lnTo>
                    <a:lnTo>
                      <a:pt x="600" y="12"/>
                    </a:lnTo>
                    <a:lnTo>
                      <a:pt x="601" y="12"/>
                    </a:lnTo>
                    <a:lnTo>
                      <a:pt x="603" y="11"/>
                    </a:lnTo>
                    <a:lnTo>
                      <a:pt x="604" y="3"/>
                    </a:lnTo>
                    <a:lnTo>
                      <a:pt x="606" y="4"/>
                    </a:lnTo>
                    <a:lnTo>
                      <a:pt x="608" y="3"/>
                    </a:lnTo>
                    <a:lnTo>
                      <a:pt x="609" y="7"/>
                    </a:lnTo>
                    <a:lnTo>
                      <a:pt x="610" y="13"/>
                    </a:lnTo>
                    <a:lnTo>
                      <a:pt x="612" y="11"/>
                    </a:lnTo>
                    <a:lnTo>
                      <a:pt x="614" y="19"/>
                    </a:lnTo>
                    <a:lnTo>
                      <a:pt x="615" y="19"/>
                    </a:lnTo>
                    <a:lnTo>
                      <a:pt x="616" y="18"/>
                    </a:lnTo>
                    <a:lnTo>
                      <a:pt x="618" y="9"/>
                    </a:lnTo>
                    <a:lnTo>
                      <a:pt x="620" y="10"/>
                    </a:lnTo>
                    <a:lnTo>
                      <a:pt x="621" y="9"/>
                    </a:lnTo>
                    <a:lnTo>
                      <a:pt x="623" y="13"/>
                    </a:lnTo>
                    <a:lnTo>
                      <a:pt x="624" y="14"/>
                    </a:lnTo>
                    <a:lnTo>
                      <a:pt x="626" y="7"/>
                    </a:lnTo>
                    <a:lnTo>
                      <a:pt x="627" y="17"/>
                    </a:lnTo>
                    <a:lnTo>
                      <a:pt x="629" y="21"/>
                    </a:lnTo>
                    <a:lnTo>
                      <a:pt x="630" y="24"/>
                    </a:lnTo>
                    <a:lnTo>
                      <a:pt x="632" y="21"/>
                    </a:lnTo>
                    <a:lnTo>
                      <a:pt x="633" y="30"/>
                    </a:lnTo>
                    <a:lnTo>
                      <a:pt x="635" y="32"/>
                    </a:lnTo>
                    <a:lnTo>
                      <a:pt x="637" y="26"/>
                    </a:lnTo>
                    <a:lnTo>
                      <a:pt x="638" y="17"/>
                    </a:lnTo>
                    <a:lnTo>
                      <a:pt x="639" y="23"/>
                    </a:lnTo>
                    <a:lnTo>
                      <a:pt x="641" y="23"/>
                    </a:lnTo>
                    <a:lnTo>
                      <a:pt x="643" y="37"/>
                    </a:lnTo>
                    <a:lnTo>
                      <a:pt x="644" y="39"/>
                    </a:lnTo>
                    <a:lnTo>
                      <a:pt x="645" y="49"/>
                    </a:lnTo>
                    <a:lnTo>
                      <a:pt x="647" y="40"/>
                    </a:lnTo>
                    <a:lnTo>
                      <a:pt x="649" y="28"/>
                    </a:lnTo>
                    <a:lnTo>
                      <a:pt x="650" y="22"/>
                    </a:lnTo>
                    <a:lnTo>
                      <a:pt x="652" y="23"/>
                    </a:lnTo>
                    <a:lnTo>
                      <a:pt x="653" y="16"/>
                    </a:lnTo>
                    <a:lnTo>
                      <a:pt x="655" y="5"/>
                    </a:lnTo>
                    <a:lnTo>
                      <a:pt x="656" y="8"/>
                    </a:lnTo>
                    <a:lnTo>
                      <a:pt x="658" y="39"/>
                    </a:lnTo>
                    <a:lnTo>
                      <a:pt x="659" y="51"/>
                    </a:lnTo>
                    <a:lnTo>
                      <a:pt x="661" y="56"/>
                    </a:lnTo>
                    <a:lnTo>
                      <a:pt x="662" y="63"/>
                    </a:lnTo>
                    <a:lnTo>
                      <a:pt x="664" y="67"/>
                    </a:lnTo>
                    <a:lnTo>
                      <a:pt x="666" y="63"/>
                    </a:lnTo>
                    <a:lnTo>
                      <a:pt x="667" y="69"/>
                    </a:lnTo>
                    <a:lnTo>
                      <a:pt x="668" y="80"/>
                    </a:lnTo>
                    <a:lnTo>
                      <a:pt x="670" y="91"/>
                    </a:lnTo>
                    <a:lnTo>
                      <a:pt x="671" y="96"/>
                    </a:lnTo>
                    <a:lnTo>
                      <a:pt x="673" y="97"/>
                    </a:lnTo>
                    <a:lnTo>
                      <a:pt x="674" y="92"/>
                    </a:lnTo>
                    <a:lnTo>
                      <a:pt x="676" y="93"/>
                    </a:lnTo>
                    <a:lnTo>
                      <a:pt x="677" y="100"/>
                    </a:lnTo>
                    <a:lnTo>
                      <a:pt x="679" y="112"/>
                    </a:lnTo>
                    <a:lnTo>
                      <a:pt x="681" y="97"/>
                    </a:lnTo>
                    <a:lnTo>
                      <a:pt x="682" y="83"/>
                    </a:lnTo>
                    <a:lnTo>
                      <a:pt x="683" y="78"/>
                    </a:lnTo>
                    <a:lnTo>
                      <a:pt x="685" y="86"/>
                    </a:lnTo>
                    <a:lnTo>
                      <a:pt x="687" y="87"/>
                    </a:lnTo>
                    <a:lnTo>
                      <a:pt x="688" y="89"/>
                    </a:lnTo>
                    <a:lnTo>
                      <a:pt x="690" y="98"/>
                    </a:lnTo>
                    <a:lnTo>
                      <a:pt x="691" y="92"/>
                    </a:lnTo>
                    <a:lnTo>
                      <a:pt x="693" y="84"/>
                    </a:lnTo>
                    <a:lnTo>
                      <a:pt x="694" y="83"/>
                    </a:lnTo>
                    <a:lnTo>
                      <a:pt x="696" y="82"/>
                    </a:lnTo>
                    <a:lnTo>
                      <a:pt x="697" y="84"/>
                    </a:lnTo>
                    <a:lnTo>
                      <a:pt x="699" y="94"/>
                    </a:lnTo>
                    <a:lnTo>
                      <a:pt x="700" y="110"/>
                    </a:lnTo>
                    <a:lnTo>
                      <a:pt x="702" y="110"/>
                    </a:lnTo>
                    <a:lnTo>
                      <a:pt x="703" y="94"/>
                    </a:lnTo>
                    <a:lnTo>
                      <a:pt x="705" y="90"/>
                    </a:lnTo>
                    <a:lnTo>
                      <a:pt x="706" y="101"/>
                    </a:lnTo>
                    <a:lnTo>
                      <a:pt x="708" y="90"/>
                    </a:lnTo>
                    <a:lnTo>
                      <a:pt x="710" y="82"/>
                    </a:lnTo>
                    <a:lnTo>
                      <a:pt x="711" y="63"/>
                    </a:lnTo>
                    <a:lnTo>
                      <a:pt x="712" y="68"/>
                    </a:lnTo>
                    <a:lnTo>
                      <a:pt x="714" y="81"/>
                    </a:lnTo>
                    <a:lnTo>
                      <a:pt x="716" y="103"/>
                    </a:lnTo>
                    <a:lnTo>
                      <a:pt x="717" y="108"/>
                    </a:lnTo>
                    <a:lnTo>
                      <a:pt x="718" y="111"/>
                    </a:lnTo>
                    <a:lnTo>
                      <a:pt x="720" y="112"/>
                    </a:lnTo>
                    <a:lnTo>
                      <a:pt x="722" y="102"/>
                    </a:lnTo>
                    <a:lnTo>
                      <a:pt x="723" y="112"/>
                    </a:lnTo>
                    <a:lnTo>
                      <a:pt x="725" y="100"/>
                    </a:lnTo>
                    <a:lnTo>
                      <a:pt x="726" y="84"/>
                    </a:lnTo>
                    <a:lnTo>
                      <a:pt x="728" y="89"/>
                    </a:lnTo>
                    <a:lnTo>
                      <a:pt x="729" y="91"/>
                    </a:lnTo>
                    <a:lnTo>
                      <a:pt x="731" y="92"/>
                    </a:lnTo>
                    <a:lnTo>
                      <a:pt x="732" y="95"/>
                    </a:lnTo>
                    <a:lnTo>
                      <a:pt x="734" y="100"/>
                    </a:lnTo>
                    <a:lnTo>
                      <a:pt x="735" y="102"/>
                    </a:lnTo>
                    <a:lnTo>
                      <a:pt x="737" y="100"/>
                    </a:lnTo>
                    <a:lnTo>
                      <a:pt x="738" y="97"/>
                    </a:lnTo>
                    <a:lnTo>
                      <a:pt x="740" y="90"/>
                    </a:lnTo>
                    <a:lnTo>
                      <a:pt x="741" y="86"/>
                    </a:lnTo>
                    <a:lnTo>
                      <a:pt x="743" y="92"/>
                    </a:lnTo>
                    <a:lnTo>
                      <a:pt x="744" y="92"/>
                    </a:lnTo>
                    <a:lnTo>
                      <a:pt x="746" y="103"/>
                    </a:lnTo>
                    <a:lnTo>
                      <a:pt x="747" y="100"/>
                    </a:lnTo>
                    <a:lnTo>
                      <a:pt x="749" y="111"/>
                    </a:lnTo>
                    <a:lnTo>
                      <a:pt x="750" y="123"/>
                    </a:lnTo>
                    <a:lnTo>
                      <a:pt x="752" y="118"/>
                    </a:lnTo>
                    <a:lnTo>
                      <a:pt x="754" y="117"/>
                    </a:lnTo>
                    <a:lnTo>
                      <a:pt x="755" y="104"/>
                    </a:lnTo>
                    <a:lnTo>
                      <a:pt x="756" y="96"/>
                    </a:lnTo>
                    <a:lnTo>
                      <a:pt x="758" y="99"/>
                    </a:lnTo>
                    <a:lnTo>
                      <a:pt x="760" y="98"/>
                    </a:lnTo>
                    <a:lnTo>
                      <a:pt x="761" y="100"/>
                    </a:lnTo>
                    <a:lnTo>
                      <a:pt x="763" y="96"/>
                    </a:lnTo>
                    <a:lnTo>
                      <a:pt x="764" y="98"/>
                    </a:lnTo>
                    <a:lnTo>
                      <a:pt x="766" y="96"/>
                    </a:lnTo>
                    <a:lnTo>
                      <a:pt x="767" y="101"/>
                    </a:lnTo>
                    <a:lnTo>
                      <a:pt x="769" y="113"/>
                    </a:lnTo>
                    <a:lnTo>
                      <a:pt x="770" y="107"/>
                    </a:lnTo>
                    <a:lnTo>
                      <a:pt x="772" y="95"/>
                    </a:lnTo>
                    <a:lnTo>
                      <a:pt x="773" y="99"/>
                    </a:lnTo>
                    <a:lnTo>
                      <a:pt x="775" y="108"/>
                    </a:lnTo>
                    <a:lnTo>
                      <a:pt x="776" y="123"/>
                    </a:lnTo>
                    <a:lnTo>
                      <a:pt x="778" y="131"/>
                    </a:lnTo>
                    <a:lnTo>
                      <a:pt x="779" y="118"/>
                    </a:lnTo>
                    <a:lnTo>
                      <a:pt x="781" y="87"/>
                    </a:lnTo>
                    <a:lnTo>
                      <a:pt x="783" y="90"/>
                    </a:lnTo>
                    <a:lnTo>
                      <a:pt x="784" y="102"/>
                    </a:lnTo>
                    <a:lnTo>
                      <a:pt x="785" y="118"/>
                    </a:lnTo>
                    <a:lnTo>
                      <a:pt x="787" y="119"/>
                    </a:lnTo>
                    <a:lnTo>
                      <a:pt x="789" y="126"/>
                    </a:lnTo>
                    <a:lnTo>
                      <a:pt x="790" y="124"/>
                    </a:lnTo>
                    <a:lnTo>
                      <a:pt x="792" y="135"/>
                    </a:lnTo>
                    <a:lnTo>
                      <a:pt x="793" y="147"/>
                    </a:lnTo>
                    <a:lnTo>
                      <a:pt x="795" y="142"/>
                    </a:lnTo>
                    <a:lnTo>
                      <a:pt x="796" y="138"/>
                    </a:lnTo>
                    <a:lnTo>
                      <a:pt x="798" y="159"/>
                    </a:lnTo>
                    <a:lnTo>
                      <a:pt x="799" y="172"/>
                    </a:lnTo>
                    <a:lnTo>
                      <a:pt x="801" y="163"/>
                    </a:lnTo>
                    <a:lnTo>
                      <a:pt x="802" y="160"/>
                    </a:lnTo>
                    <a:lnTo>
                      <a:pt x="804" y="161"/>
                    </a:lnTo>
                    <a:lnTo>
                      <a:pt x="805" y="189"/>
                    </a:lnTo>
                    <a:lnTo>
                      <a:pt x="807" y="198"/>
                    </a:lnTo>
                    <a:lnTo>
                      <a:pt x="808" y="226"/>
                    </a:lnTo>
                    <a:lnTo>
                      <a:pt x="810" y="241"/>
                    </a:lnTo>
                    <a:lnTo>
                      <a:pt x="811" y="233"/>
                    </a:lnTo>
                    <a:lnTo>
                      <a:pt x="813" y="226"/>
                    </a:lnTo>
                    <a:lnTo>
                      <a:pt x="814" y="232"/>
                    </a:lnTo>
                    <a:lnTo>
                      <a:pt x="816" y="220"/>
                    </a:lnTo>
                    <a:lnTo>
                      <a:pt x="817" y="209"/>
                    </a:lnTo>
                    <a:lnTo>
                      <a:pt x="819" y="198"/>
                    </a:lnTo>
                    <a:lnTo>
                      <a:pt x="820" y="195"/>
                    </a:lnTo>
                    <a:lnTo>
                      <a:pt x="822" y="200"/>
                    </a:lnTo>
                    <a:lnTo>
                      <a:pt x="823" y="197"/>
                    </a:lnTo>
                    <a:lnTo>
                      <a:pt x="825" y="187"/>
                    </a:lnTo>
                    <a:lnTo>
                      <a:pt x="827" y="188"/>
                    </a:lnTo>
                    <a:lnTo>
                      <a:pt x="828" y="185"/>
                    </a:lnTo>
                    <a:lnTo>
                      <a:pt x="829" y="179"/>
                    </a:lnTo>
                    <a:lnTo>
                      <a:pt x="831" y="180"/>
                    </a:lnTo>
                    <a:lnTo>
                      <a:pt x="833" y="172"/>
                    </a:lnTo>
                    <a:lnTo>
                      <a:pt x="834" y="178"/>
                    </a:lnTo>
                    <a:lnTo>
                      <a:pt x="836" y="176"/>
                    </a:lnTo>
                    <a:lnTo>
                      <a:pt x="837" y="176"/>
                    </a:lnTo>
                    <a:lnTo>
                      <a:pt x="839" y="184"/>
                    </a:lnTo>
                    <a:lnTo>
                      <a:pt x="840" y="192"/>
                    </a:lnTo>
                    <a:lnTo>
                      <a:pt x="842" y="200"/>
                    </a:lnTo>
                    <a:lnTo>
                      <a:pt x="843" y="201"/>
                    </a:lnTo>
                    <a:lnTo>
                      <a:pt x="845" y="191"/>
                    </a:lnTo>
                    <a:lnTo>
                      <a:pt x="846" y="189"/>
                    </a:lnTo>
                    <a:lnTo>
                      <a:pt x="848" y="183"/>
                    </a:lnTo>
                    <a:lnTo>
                      <a:pt x="849" y="180"/>
                    </a:lnTo>
                    <a:lnTo>
                      <a:pt x="851" y="182"/>
                    </a:lnTo>
                    <a:lnTo>
                      <a:pt x="852" y="182"/>
                    </a:lnTo>
                    <a:lnTo>
                      <a:pt x="854" y="183"/>
                    </a:lnTo>
                    <a:lnTo>
                      <a:pt x="856" y="181"/>
                    </a:lnTo>
                    <a:lnTo>
                      <a:pt x="857" y="173"/>
                    </a:lnTo>
                    <a:lnTo>
                      <a:pt x="858" y="178"/>
                    </a:lnTo>
                    <a:lnTo>
                      <a:pt x="860" y="176"/>
                    </a:lnTo>
                    <a:lnTo>
                      <a:pt x="862" y="168"/>
                    </a:lnTo>
                    <a:lnTo>
                      <a:pt x="863" y="161"/>
                    </a:lnTo>
                    <a:lnTo>
                      <a:pt x="865" y="154"/>
                    </a:lnTo>
                    <a:lnTo>
                      <a:pt x="866" y="144"/>
                    </a:lnTo>
                    <a:lnTo>
                      <a:pt x="868" y="151"/>
                    </a:lnTo>
                    <a:lnTo>
                      <a:pt x="869" y="164"/>
                    </a:lnTo>
                    <a:lnTo>
                      <a:pt x="871" y="177"/>
                    </a:lnTo>
                    <a:lnTo>
                      <a:pt x="872" y="186"/>
                    </a:lnTo>
                    <a:lnTo>
                      <a:pt x="874" y="193"/>
                    </a:lnTo>
                    <a:lnTo>
                      <a:pt x="875" y="192"/>
                    </a:lnTo>
                    <a:lnTo>
                      <a:pt x="877" y="198"/>
                    </a:lnTo>
                    <a:lnTo>
                      <a:pt x="878" y="218"/>
                    </a:lnTo>
                    <a:lnTo>
                      <a:pt x="880" y="215"/>
                    </a:lnTo>
                    <a:lnTo>
                      <a:pt x="881" y="211"/>
                    </a:lnTo>
                    <a:lnTo>
                      <a:pt x="883" y="196"/>
                    </a:lnTo>
                    <a:lnTo>
                      <a:pt x="884" y="192"/>
                    </a:lnTo>
                    <a:lnTo>
                      <a:pt x="886" y="182"/>
                    </a:lnTo>
                    <a:lnTo>
                      <a:pt x="887" y="176"/>
                    </a:lnTo>
                    <a:lnTo>
                      <a:pt x="889" y="160"/>
                    </a:lnTo>
                    <a:lnTo>
                      <a:pt x="890" y="150"/>
                    </a:lnTo>
                    <a:lnTo>
                      <a:pt x="892" y="149"/>
                    </a:lnTo>
                    <a:lnTo>
                      <a:pt x="894" y="147"/>
                    </a:lnTo>
                    <a:lnTo>
                      <a:pt x="895" y="160"/>
                    </a:lnTo>
                    <a:lnTo>
                      <a:pt x="896" y="164"/>
                    </a:lnTo>
                    <a:lnTo>
                      <a:pt x="898" y="164"/>
                    </a:lnTo>
                    <a:lnTo>
                      <a:pt x="900" y="160"/>
                    </a:lnTo>
                    <a:lnTo>
                      <a:pt x="901" y="154"/>
                    </a:lnTo>
                    <a:lnTo>
                      <a:pt x="902" y="151"/>
                    </a:lnTo>
                    <a:lnTo>
                      <a:pt x="904" y="158"/>
                    </a:lnTo>
                    <a:lnTo>
                      <a:pt x="906" y="163"/>
                    </a:lnTo>
                    <a:lnTo>
                      <a:pt x="907" y="168"/>
                    </a:lnTo>
                    <a:lnTo>
                      <a:pt x="909" y="160"/>
                    </a:lnTo>
                    <a:lnTo>
                      <a:pt x="910" y="146"/>
                    </a:lnTo>
                    <a:lnTo>
                      <a:pt x="912" y="138"/>
                    </a:lnTo>
                    <a:lnTo>
                      <a:pt x="913" y="157"/>
                    </a:lnTo>
                    <a:lnTo>
                      <a:pt x="915" y="152"/>
                    </a:lnTo>
                    <a:lnTo>
                      <a:pt x="916" y="164"/>
                    </a:lnTo>
                    <a:lnTo>
                      <a:pt x="918" y="165"/>
                    </a:lnTo>
                    <a:lnTo>
                      <a:pt x="919" y="162"/>
                    </a:lnTo>
                    <a:lnTo>
                      <a:pt x="921" y="163"/>
                    </a:lnTo>
                    <a:lnTo>
                      <a:pt x="923" y="161"/>
                    </a:lnTo>
                    <a:lnTo>
                      <a:pt x="924" y="166"/>
                    </a:lnTo>
                    <a:lnTo>
                      <a:pt x="925" y="164"/>
                    </a:lnTo>
                    <a:lnTo>
                      <a:pt x="927" y="159"/>
                    </a:lnTo>
                    <a:lnTo>
                      <a:pt x="929" y="155"/>
                    </a:lnTo>
                    <a:lnTo>
                      <a:pt x="930" y="160"/>
                    </a:lnTo>
                    <a:lnTo>
                      <a:pt x="931" y="155"/>
                    </a:lnTo>
                    <a:lnTo>
                      <a:pt x="933" y="154"/>
                    </a:lnTo>
                    <a:lnTo>
                      <a:pt x="935" y="164"/>
                    </a:lnTo>
                    <a:lnTo>
                      <a:pt x="936" y="166"/>
                    </a:lnTo>
                    <a:lnTo>
                      <a:pt x="938" y="160"/>
                    </a:lnTo>
                    <a:lnTo>
                      <a:pt x="939" y="149"/>
                    </a:lnTo>
                    <a:lnTo>
                      <a:pt x="941" y="138"/>
                    </a:lnTo>
                    <a:lnTo>
                      <a:pt x="942" y="142"/>
                    </a:lnTo>
                    <a:lnTo>
                      <a:pt x="944" y="139"/>
                    </a:lnTo>
                    <a:lnTo>
                      <a:pt x="945" y="143"/>
                    </a:lnTo>
                    <a:lnTo>
                      <a:pt x="947" y="153"/>
                    </a:lnTo>
                    <a:lnTo>
                      <a:pt x="948" y="161"/>
                    </a:lnTo>
                    <a:lnTo>
                      <a:pt x="950" y="164"/>
                    </a:lnTo>
                    <a:lnTo>
                      <a:pt x="951" y="158"/>
                    </a:lnTo>
                    <a:lnTo>
                      <a:pt x="953" y="158"/>
                    </a:lnTo>
                    <a:lnTo>
                      <a:pt x="954" y="164"/>
                    </a:lnTo>
                    <a:lnTo>
                      <a:pt x="956" y="161"/>
                    </a:lnTo>
                    <a:lnTo>
                      <a:pt x="957" y="157"/>
                    </a:lnTo>
                    <a:lnTo>
                      <a:pt x="959" y="152"/>
                    </a:lnTo>
                    <a:lnTo>
                      <a:pt x="960" y="156"/>
                    </a:lnTo>
                    <a:lnTo>
                      <a:pt x="962" y="162"/>
                    </a:lnTo>
                    <a:lnTo>
                      <a:pt x="963" y="152"/>
                    </a:lnTo>
                    <a:lnTo>
                      <a:pt x="965" y="152"/>
                    </a:lnTo>
                    <a:lnTo>
                      <a:pt x="967" y="155"/>
                    </a:lnTo>
                    <a:lnTo>
                      <a:pt x="968" y="151"/>
                    </a:lnTo>
                    <a:lnTo>
                      <a:pt x="969" y="149"/>
                    </a:lnTo>
                    <a:lnTo>
                      <a:pt x="971" y="149"/>
                    </a:lnTo>
                    <a:lnTo>
                      <a:pt x="973" y="147"/>
                    </a:lnTo>
                    <a:lnTo>
                      <a:pt x="974" y="151"/>
                    </a:lnTo>
                    <a:lnTo>
                      <a:pt x="975" y="149"/>
                    </a:lnTo>
                    <a:lnTo>
                      <a:pt x="977" y="146"/>
                    </a:lnTo>
                    <a:lnTo>
                      <a:pt x="979" y="144"/>
                    </a:lnTo>
                    <a:lnTo>
                      <a:pt x="980" y="142"/>
                    </a:lnTo>
                    <a:lnTo>
                      <a:pt x="982" y="148"/>
                    </a:lnTo>
                    <a:lnTo>
                      <a:pt x="983" y="149"/>
                    </a:lnTo>
                    <a:lnTo>
                      <a:pt x="985" y="147"/>
                    </a:lnTo>
                    <a:lnTo>
                      <a:pt x="986" y="155"/>
                    </a:lnTo>
                    <a:lnTo>
                      <a:pt x="988" y="162"/>
                    </a:lnTo>
                    <a:lnTo>
                      <a:pt x="989" y="168"/>
                    </a:lnTo>
                    <a:lnTo>
                      <a:pt x="991" y="162"/>
                    </a:lnTo>
                    <a:lnTo>
                      <a:pt x="992" y="146"/>
                    </a:lnTo>
                    <a:lnTo>
                      <a:pt x="994" y="154"/>
                    </a:lnTo>
                    <a:lnTo>
                      <a:pt x="996" y="161"/>
                    </a:lnTo>
                    <a:lnTo>
                      <a:pt x="997" y="165"/>
                    </a:lnTo>
                    <a:lnTo>
                      <a:pt x="998" y="158"/>
                    </a:lnTo>
                    <a:lnTo>
                      <a:pt x="1000" y="152"/>
                    </a:lnTo>
                    <a:lnTo>
                      <a:pt x="1002" y="143"/>
                    </a:lnTo>
                    <a:lnTo>
                      <a:pt x="1003" y="140"/>
                    </a:lnTo>
                    <a:lnTo>
                      <a:pt x="1004" y="130"/>
                    </a:lnTo>
                    <a:lnTo>
                      <a:pt x="1006" y="145"/>
                    </a:lnTo>
                    <a:lnTo>
                      <a:pt x="1008" y="143"/>
                    </a:lnTo>
                    <a:lnTo>
                      <a:pt x="1009" y="149"/>
                    </a:lnTo>
                    <a:lnTo>
                      <a:pt x="1011" y="142"/>
                    </a:lnTo>
                    <a:lnTo>
                      <a:pt x="1012" y="142"/>
                    </a:lnTo>
                    <a:lnTo>
                      <a:pt x="1014" y="142"/>
                    </a:lnTo>
                    <a:lnTo>
                      <a:pt x="1015" y="142"/>
                    </a:lnTo>
                    <a:lnTo>
                      <a:pt x="1017" y="142"/>
                    </a:lnTo>
                    <a:lnTo>
                      <a:pt x="1018" y="144"/>
                    </a:lnTo>
                    <a:lnTo>
                      <a:pt x="1020" y="151"/>
                    </a:lnTo>
                    <a:lnTo>
                      <a:pt x="1021" y="154"/>
                    </a:lnTo>
                    <a:lnTo>
                      <a:pt x="1023" y="162"/>
                    </a:lnTo>
                    <a:lnTo>
                      <a:pt x="1024" y="161"/>
                    </a:lnTo>
                    <a:lnTo>
                      <a:pt x="1026" y="153"/>
                    </a:lnTo>
                    <a:lnTo>
                      <a:pt x="1027" y="166"/>
                    </a:lnTo>
                    <a:lnTo>
                      <a:pt x="1029" y="184"/>
                    </a:lnTo>
                    <a:lnTo>
                      <a:pt x="1030" y="191"/>
                    </a:lnTo>
                    <a:lnTo>
                      <a:pt x="1032" y="180"/>
                    </a:lnTo>
                    <a:lnTo>
                      <a:pt x="1033" y="166"/>
                    </a:lnTo>
                    <a:lnTo>
                      <a:pt x="1035" y="152"/>
                    </a:lnTo>
                    <a:lnTo>
                      <a:pt x="1036" y="153"/>
                    </a:lnTo>
                    <a:lnTo>
                      <a:pt x="1038" y="162"/>
                    </a:lnTo>
                    <a:lnTo>
                      <a:pt x="1040" y="157"/>
                    </a:lnTo>
                    <a:lnTo>
                      <a:pt x="1041" y="161"/>
                    </a:lnTo>
                    <a:lnTo>
                      <a:pt x="1042" y="166"/>
                    </a:lnTo>
                    <a:lnTo>
                      <a:pt x="1044" y="179"/>
                    </a:lnTo>
                    <a:lnTo>
                      <a:pt x="1046" y="172"/>
                    </a:lnTo>
                    <a:lnTo>
                      <a:pt x="1047" y="175"/>
                    </a:lnTo>
                    <a:lnTo>
                      <a:pt x="1049" y="165"/>
                    </a:lnTo>
                    <a:lnTo>
                      <a:pt x="1050" y="164"/>
                    </a:lnTo>
                    <a:lnTo>
                      <a:pt x="1052" y="178"/>
                    </a:lnTo>
                    <a:lnTo>
                      <a:pt x="1053" y="183"/>
                    </a:lnTo>
                    <a:lnTo>
                      <a:pt x="1055" y="188"/>
                    </a:lnTo>
                    <a:lnTo>
                      <a:pt x="1056" y="207"/>
                    </a:lnTo>
                    <a:lnTo>
                      <a:pt x="1058" y="206"/>
                    </a:lnTo>
                    <a:lnTo>
                      <a:pt x="1059" y="200"/>
                    </a:lnTo>
                    <a:lnTo>
                      <a:pt x="1061" y="198"/>
                    </a:lnTo>
                    <a:lnTo>
                      <a:pt x="1062" y="201"/>
                    </a:lnTo>
                    <a:lnTo>
                      <a:pt x="1064" y="195"/>
                    </a:lnTo>
                    <a:lnTo>
                      <a:pt x="1065" y="186"/>
                    </a:lnTo>
                    <a:lnTo>
                      <a:pt x="1067" y="190"/>
                    </a:lnTo>
                    <a:lnTo>
                      <a:pt x="1069" y="191"/>
                    </a:lnTo>
                    <a:lnTo>
                      <a:pt x="1070" y="198"/>
                    </a:lnTo>
                    <a:lnTo>
                      <a:pt x="1071" y="184"/>
                    </a:lnTo>
                    <a:lnTo>
                      <a:pt x="1073" y="185"/>
                    </a:lnTo>
                    <a:lnTo>
                      <a:pt x="1075" y="190"/>
                    </a:lnTo>
                    <a:lnTo>
                      <a:pt x="1076" y="183"/>
                    </a:lnTo>
                    <a:lnTo>
                      <a:pt x="1077" y="187"/>
                    </a:lnTo>
                    <a:lnTo>
                      <a:pt x="1079" y="193"/>
                    </a:lnTo>
                    <a:lnTo>
                      <a:pt x="1081" y="186"/>
                    </a:lnTo>
                    <a:lnTo>
                      <a:pt x="1082" y="196"/>
                    </a:lnTo>
                    <a:lnTo>
                      <a:pt x="1084" y="204"/>
                    </a:lnTo>
                    <a:lnTo>
                      <a:pt x="1085" y="208"/>
                    </a:lnTo>
                    <a:lnTo>
                      <a:pt x="1087" y="210"/>
                    </a:lnTo>
                    <a:lnTo>
                      <a:pt x="1088" y="226"/>
                    </a:lnTo>
                    <a:lnTo>
                      <a:pt x="1090" y="240"/>
                    </a:lnTo>
                    <a:lnTo>
                      <a:pt x="1091" y="242"/>
                    </a:lnTo>
                    <a:lnTo>
                      <a:pt x="1093" y="258"/>
                    </a:lnTo>
                    <a:lnTo>
                      <a:pt x="1094" y="274"/>
                    </a:lnTo>
                    <a:lnTo>
                      <a:pt x="1096" y="283"/>
                    </a:lnTo>
                    <a:lnTo>
                      <a:pt x="1097" y="318"/>
                    </a:lnTo>
                    <a:lnTo>
                      <a:pt x="1099" y="34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1" name="Freeform 108">
                <a:extLst>
                  <a:ext uri="{FF2B5EF4-FFF2-40B4-BE49-F238E27FC236}">
                    <a16:creationId xmlns:a16="http://schemas.microsoft.com/office/drawing/2014/main" id="{A029FE6A-27C9-476F-B7FC-66EE1D821D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1526" y="5871188"/>
                <a:ext cx="201203" cy="301012"/>
              </a:xfrm>
              <a:custGeom>
                <a:avLst/>
                <a:gdLst>
                  <a:gd name="T0" fmla="*/ 4 w 407"/>
                  <a:gd name="T1" fmla="*/ 115 h 134"/>
                  <a:gd name="T2" fmla="*/ 12 w 407"/>
                  <a:gd name="T3" fmla="*/ 93 h 134"/>
                  <a:gd name="T4" fmla="*/ 20 w 407"/>
                  <a:gd name="T5" fmla="*/ 63 h 134"/>
                  <a:gd name="T6" fmla="*/ 27 w 407"/>
                  <a:gd name="T7" fmla="*/ 61 h 134"/>
                  <a:gd name="T8" fmla="*/ 35 w 407"/>
                  <a:gd name="T9" fmla="*/ 78 h 134"/>
                  <a:gd name="T10" fmla="*/ 43 w 407"/>
                  <a:gd name="T11" fmla="*/ 56 h 134"/>
                  <a:gd name="T12" fmla="*/ 50 w 407"/>
                  <a:gd name="T13" fmla="*/ 26 h 134"/>
                  <a:gd name="T14" fmla="*/ 58 w 407"/>
                  <a:gd name="T15" fmla="*/ 40 h 134"/>
                  <a:gd name="T16" fmla="*/ 65 w 407"/>
                  <a:gd name="T17" fmla="*/ 47 h 134"/>
                  <a:gd name="T18" fmla="*/ 73 w 407"/>
                  <a:gd name="T19" fmla="*/ 40 h 134"/>
                  <a:gd name="T20" fmla="*/ 81 w 407"/>
                  <a:gd name="T21" fmla="*/ 38 h 134"/>
                  <a:gd name="T22" fmla="*/ 88 w 407"/>
                  <a:gd name="T23" fmla="*/ 43 h 134"/>
                  <a:gd name="T24" fmla="*/ 96 w 407"/>
                  <a:gd name="T25" fmla="*/ 23 h 134"/>
                  <a:gd name="T26" fmla="*/ 104 w 407"/>
                  <a:gd name="T27" fmla="*/ 31 h 134"/>
                  <a:gd name="T28" fmla="*/ 111 w 407"/>
                  <a:gd name="T29" fmla="*/ 48 h 134"/>
                  <a:gd name="T30" fmla="*/ 119 w 407"/>
                  <a:gd name="T31" fmla="*/ 22 h 134"/>
                  <a:gd name="T32" fmla="*/ 126 w 407"/>
                  <a:gd name="T33" fmla="*/ 19 h 134"/>
                  <a:gd name="T34" fmla="*/ 134 w 407"/>
                  <a:gd name="T35" fmla="*/ 12 h 134"/>
                  <a:gd name="T36" fmla="*/ 142 w 407"/>
                  <a:gd name="T37" fmla="*/ 18 h 134"/>
                  <a:gd name="T38" fmla="*/ 149 w 407"/>
                  <a:gd name="T39" fmla="*/ 43 h 134"/>
                  <a:gd name="T40" fmla="*/ 157 w 407"/>
                  <a:gd name="T41" fmla="*/ 52 h 134"/>
                  <a:gd name="T42" fmla="*/ 164 w 407"/>
                  <a:gd name="T43" fmla="*/ 56 h 134"/>
                  <a:gd name="T44" fmla="*/ 172 w 407"/>
                  <a:gd name="T45" fmla="*/ 24 h 134"/>
                  <a:gd name="T46" fmla="*/ 179 w 407"/>
                  <a:gd name="T47" fmla="*/ 44 h 134"/>
                  <a:gd name="T48" fmla="*/ 187 w 407"/>
                  <a:gd name="T49" fmla="*/ 51 h 134"/>
                  <a:gd name="T50" fmla="*/ 195 w 407"/>
                  <a:gd name="T51" fmla="*/ 32 h 134"/>
                  <a:gd name="T52" fmla="*/ 202 w 407"/>
                  <a:gd name="T53" fmla="*/ 41 h 134"/>
                  <a:gd name="T54" fmla="*/ 210 w 407"/>
                  <a:gd name="T55" fmla="*/ 29 h 134"/>
                  <a:gd name="T56" fmla="*/ 217 w 407"/>
                  <a:gd name="T57" fmla="*/ 32 h 134"/>
                  <a:gd name="T58" fmla="*/ 225 w 407"/>
                  <a:gd name="T59" fmla="*/ 18 h 134"/>
                  <a:gd name="T60" fmla="*/ 233 w 407"/>
                  <a:gd name="T61" fmla="*/ 38 h 134"/>
                  <a:gd name="T62" fmla="*/ 240 w 407"/>
                  <a:gd name="T63" fmla="*/ 30 h 134"/>
                  <a:gd name="T64" fmla="*/ 248 w 407"/>
                  <a:gd name="T65" fmla="*/ 32 h 134"/>
                  <a:gd name="T66" fmla="*/ 256 w 407"/>
                  <a:gd name="T67" fmla="*/ 36 h 134"/>
                  <a:gd name="T68" fmla="*/ 263 w 407"/>
                  <a:gd name="T69" fmla="*/ 60 h 134"/>
                  <a:gd name="T70" fmla="*/ 271 w 407"/>
                  <a:gd name="T71" fmla="*/ 51 h 134"/>
                  <a:gd name="T72" fmla="*/ 278 w 407"/>
                  <a:gd name="T73" fmla="*/ 60 h 134"/>
                  <a:gd name="T74" fmla="*/ 286 w 407"/>
                  <a:gd name="T75" fmla="*/ 58 h 134"/>
                  <a:gd name="T76" fmla="*/ 294 w 407"/>
                  <a:gd name="T77" fmla="*/ 74 h 134"/>
                  <a:gd name="T78" fmla="*/ 301 w 407"/>
                  <a:gd name="T79" fmla="*/ 42 h 134"/>
                  <a:gd name="T80" fmla="*/ 309 w 407"/>
                  <a:gd name="T81" fmla="*/ 37 h 134"/>
                  <a:gd name="T82" fmla="*/ 317 w 407"/>
                  <a:gd name="T83" fmla="*/ 49 h 134"/>
                  <a:gd name="T84" fmla="*/ 324 w 407"/>
                  <a:gd name="T85" fmla="*/ 41 h 134"/>
                  <a:gd name="T86" fmla="*/ 332 w 407"/>
                  <a:gd name="T87" fmla="*/ 36 h 134"/>
                  <a:gd name="T88" fmla="*/ 339 w 407"/>
                  <a:gd name="T89" fmla="*/ 43 h 134"/>
                  <a:gd name="T90" fmla="*/ 347 w 407"/>
                  <a:gd name="T91" fmla="*/ 77 h 134"/>
                  <a:gd name="T92" fmla="*/ 355 w 407"/>
                  <a:gd name="T93" fmla="*/ 54 h 134"/>
                  <a:gd name="T94" fmla="*/ 362 w 407"/>
                  <a:gd name="T95" fmla="*/ 38 h 134"/>
                  <a:gd name="T96" fmla="*/ 370 w 407"/>
                  <a:gd name="T97" fmla="*/ 42 h 134"/>
                  <a:gd name="T98" fmla="*/ 377 w 407"/>
                  <a:gd name="T99" fmla="*/ 77 h 134"/>
                  <a:gd name="T100" fmla="*/ 385 w 407"/>
                  <a:gd name="T101" fmla="*/ 108 h 134"/>
                  <a:gd name="T102" fmla="*/ 392 w 407"/>
                  <a:gd name="T103" fmla="*/ 63 h 134"/>
                  <a:gd name="T104" fmla="*/ 400 w 407"/>
                  <a:gd name="T105" fmla="*/ 65 h 134"/>
                  <a:gd name="T106" fmla="*/ 407 w 407"/>
                  <a:gd name="T107" fmla="*/ 134 h 1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07" h="134">
                    <a:moveTo>
                      <a:pt x="0" y="134"/>
                    </a:moveTo>
                    <a:lnTo>
                      <a:pt x="0" y="127"/>
                    </a:lnTo>
                    <a:lnTo>
                      <a:pt x="2" y="130"/>
                    </a:lnTo>
                    <a:lnTo>
                      <a:pt x="3" y="120"/>
                    </a:lnTo>
                    <a:lnTo>
                      <a:pt x="4" y="115"/>
                    </a:lnTo>
                    <a:lnTo>
                      <a:pt x="6" y="103"/>
                    </a:lnTo>
                    <a:lnTo>
                      <a:pt x="8" y="101"/>
                    </a:lnTo>
                    <a:lnTo>
                      <a:pt x="9" y="97"/>
                    </a:lnTo>
                    <a:lnTo>
                      <a:pt x="11" y="100"/>
                    </a:lnTo>
                    <a:lnTo>
                      <a:pt x="12" y="93"/>
                    </a:lnTo>
                    <a:lnTo>
                      <a:pt x="14" y="93"/>
                    </a:lnTo>
                    <a:lnTo>
                      <a:pt x="15" y="90"/>
                    </a:lnTo>
                    <a:lnTo>
                      <a:pt x="17" y="80"/>
                    </a:lnTo>
                    <a:lnTo>
                      <a:pt x="18" y="69"/>
                    </a:lnTo>
                    <a:lnTo>
                      <a:pt x="20" y="63"/>
                    </a:lnTo>
                    <a:lnTo>
                      <a:pt x="21" y="56"/>
                    </a:lnTo>
                    <a:lnTo>
                      <a:pt x="23" y="62"/>
                    </a:lnTo>
                    <a:lnTo>
                      <a:pt x="24" y="76"/>
                    </a:lnTo>
                    <a:lnTo>
                      <a:pt x="26" y="66"/>
                    </a:lnTo>
                    <a:lnTo>
                      <a:pt x="27" y="61"/>
                    </a:lnTo>
                    <a:lnTo>
                      <a:pt x="29" y="74"/>
                    </a:lnTo>
                    <a:lnTo>
                      <a:pt x="31" y="72"/>
                    </a:lnTo>
                    <a:lnTo>
                      <a:pt x="32" y="67"/>
                    </a:lnTo>
                    <a:lnTo>
                      <a:pt x="33" y="75"/>
                    </a:lnTo>
                    <a:lnTo>
                      <a:pt x="35" y="78"/>
                    </a:lnTo>
                    <a:lnTo>
                      <a:pt x="37" y="81"/>
                    </a:lnTo>
                    <a:lnTo>
                      <a:pt x="38" y="79"/>
                    </a:lnTo>
                    <a:lnTo>
                      <a:pt x="40" y="73"/>
                    </a:lnTo>
                    <a:lnTo>
                      <a:pt x="41" y="62"/>
                    </a:lnTo>
                    <a:lnTo>
                      <a:pt x="43" y="56"/>
                    </a:lnTo>
                    <a:lnTo>
                      <a:pt x="44" y="36"/>
                    </a:lnTo>
                    <a:lnTo>
                      <a:pt x="46" y="27"/>
                    </a:lnTo>
                    <a:lnTo>
                      <a:pt x="47" y="26"/>
                    </a:lnTo>
                    <a:lnTo>
                      <a:pt x="49" y="28"/>
                    </a:lnTo>
                    <a:lnTo>
                      <a:pt x="50" y="26"/>
                    </a:lnTo>
                    <a:lnTo>
                      <a:pt x="52" y="35"/>
                    </a:lnTo>
                    <a:lnTo>
                      <a:pt x="53" y="48"/>
                    </a:lnTo>
                    <a:lnTo>
                      <a:pt x="55" y="49"/>
                    </a:lnTo>
                    <a:lnTo>
                      <a:pt x="56" y="41"/>
                    </a:lnTo>
                    <a:lnTo>
                      <a:pt x="58" y="40"/>
                    </a:lnTo>
                    <a:lnTo>
                      <a:pt x="59" y="40"/>
                    </a:lnTo>
                    <a:lnTo>
                      <a:pt x="61" y="35"/>
                    </a:lnTo>
                    <a:lnTo>
                      <a:pt x="62" y="40"/>
                    </a:lnTo>
                    <a:lnTo>
                      <a:pt x="64" y="50"/>
                    </a:lnTo>
                    <a:lnTo>
                      <a:pt x="65" y="47"/>
                    </a:lnTo>
                    <a:lnTo>
                      <a:pt x="67" y="58"/>
                    </a:lnTo>
                    <a:lnTo>
                      <a:pt x="69" y="60"/>
                    </a:lnTo>
                    <a:lnTo>
                      <a:pt x="70" y="53"/>
                    </a:lnTo>
                    <a:lnTo>
                      <a:pt x="71" y="55"/>
                    </a:lnTo>
                    <a:lnTo>
                      <a:pt x="73" y="40"/>
                    </a:lnTo>
                    <a:lnTo>
                      <a:pt x="75" y="34"/>
                    </a:lnTo>
                    <a:lnTo>
                      <a:pt x="76" y="36"/>
                    </a:lnTo>
                    <a:lnTo>
                      <a:pt x="77" y="41"/>
                    </a:lnTo>
                    <a:lnTo>
                      <a:pt x="79" y="46"/>
                    </a:lnTo>
                    <a:lnTo>
                      <a:pt x="81" y="38"/>
                    </a:lnTo>
                    <a:lnTo>
                      <a:pt x="82" y="37"/>
                    </a:lnTo>
                    <a:lnTo>
                      <a:pt x="84" y="40"/>
                    </a:lnTo>
                    <a:lnTo>
                      <a:pt x="85" y="41"/>
                    </a:lnTo>
                    <a:lnTo>
                      <a:pt x="87" y="47"/>
                    </a:lnTo>
                    <a:lnTo>
                      <a:pt x="88" y="43"/>
                    </a:lnTo>
                    <a:lnTo>
                      <a:pt x="90" y="34"/>
                    </a:lnTo>
                    <a:lnTo>
                      <a:pt x="91" y="34"/>
                    </a:lnTo>
                    <a:lnTo>
                      <a:pt x="93" y="28"/>
                    </a:lnTo>
                    <a:lnTo>
                      <a:pt x="94" y="23"/>
                    </a:lnTo>
                    <a:lnTo>
                      <a:pt x="96" y="23"/>
                    </a:lnTo>
                    <a:lnTo>
                      <a:pt x="98" y="33"/>
                    </a:lnTo>
                    <a:lnTo>
                      <a:pt x="99" y="41"/>
                    </a:lnTo>
                    <a:lnTo>
                      <a:pt x="100" y="41"/>
                    </a:lnTo>
                    <a:lnTo>
                      <a:pt x="102" y="41"/>
                    </a:lnTo>
                    <a:lnTo>
                      <a:pt x="104" y="31"/>
                    </a:lnTo>
                    <a:lnTo>
                      <a:pt x="105" y="25"/>
                    </a:lnTo>
                    <a:lnTo>
                      <a:pt x="106" y="33"/>
                    </a:lnTo>
                    <a:lnTo>
                      <a:pt x="108" y="48"/>
                    </a:lnTo>
                    <a:lnTo>
                      <a:pt x="110" y="52"/>
                    </a:lnTo>
                    <a:lnTo>
                      <a:pt x="111" y="48"/>
                    </a:lnTo>
                    <a:lnTo>
                      <a:pt x="113" y="43"/>
                    </a:lnTo>
                    <a:lnTo>
                      <a:pt x="114" y="34"/>
                    </a:lnTo>
                    <a:lnTo>
                      <a:pt x="116" y="22"/>
                    </a:lnTo>
                    <a:lnTo>
                      <a:pt x="117" y="25"/>
                    </a:lnTo>
                    <a:lnTo>
                      <a:pt x="119" y="22"/>
                    </a:lnTo>
                    <a:lnTo>
                      <a:pt x="120" y="19"/>
                    </a:lnTo>
                    <a:lnTo>
                      <a:pt x="122" y="21"/>
                    </a:lnTo>
                    <a:lnTo>
                      <a:pt x="123" y="13"/>
                    </a:lnTo>
                    <a:lnTo>
                      <a:pt x="125" y="10"/>
                    </a:lnTo>
                    <a:lnTo>
                      <a:pt x="126" y="19"/>
                    </a:lnTo>
                    <a:lnTo>
                      <a:pt x="128" y="21"/>
                    </a:lnTo>
                    <a:lnTo>
                      <a:pt x="129" y="20"/>
                    </a:lnTo>
                    <a:lnTo>
                      <a:pt x="131" y="16"/>
                    </a:lnTo>
                    <a:lnTo>
                      <a:pt x="132" y="16"/>
                    </a:lnTo>
                    <a:lnTo>
                      <a:pt x="134" y="12"/>
                    </a:lnTo>
                    <a:lnTo>
                      <a:pt x="135" y="4"/>
                    </a:lnTo>
                    <a:lnTo>
                      <a:pt x="137" y="0"/>
                    </a:lnTo>
                    <a:lnTo>
                      <a:pt x="138" y="8"/>
                    </a:lnTo>
                    <a:lnTo>
                      <a:pt x="140" y="15"/>
                    </a:lnTo>
                    <a:lnTo>
                      <a:pt x="142" y="18"/>
                    </a:lnTo>
                    <a:lnTo>
                      <a:pt x="143" y="25"/>
                    </a:lnTo>
                    <a:lnTo>
                      <a:pt x="144" y="33"/>
                    </a:lnTo>
                    <a:lnTo>
                      <a:pt x="146" y="24"/>
                    </a:lnTo>
                    <a:lnTo>
                      <a:pt x="148" y="32"/>
                    </a:lnTo>
                    <a:lnTo>
                      <a:pt x="149" y="43"/>
                    </a:lnTo>
                    <a:lnTo>
                      <a:pt x="150" y="43"/>
                    </a:lnTo>
                    <a:lnTo>
                      <a:pt x="152" y="44"/>
                    </a:lnTo>
                    <a:lnTo>
                      <a:pt x="154" y="39"/>
                    </a:lnTo>
                    <a:lnTo>
                      <a:pt x="155" y="40"/>
                    </a:lnTo>
                    <a:lnTo>
                      <a:pt x="157" y="52"/>
                    </a:lnTo>
                    <a:lnTo>
                      <a:pt x="158" y="50"/>
                    </a:lnTo>
                    <a:lnTo>
                      <a:pt x="160" y="51"/>
                    </a:lnTo>
                    <a:lnTo>
                      <a:pt x="161" y="40"/>
                    </a:lnTo>
                    <a:lnTo>
                      <a:pt x="163" y="51"/>
                    </a:lnTo>
                    <a:lnTo>
                      <a:pt x="164" y="56"/>
                    </a:lnTo>
                    <a:lnTo>
                      <a:pt x="166" y="46"/>
                    </a:lnTo>
                    <a:lnTo>
                      <a:pt x="167" y="32"/>
                    </a:lnTo>
                    <a:lnTo>
                      <a:pt x="169" y="29"/>
                    </a:lnTo>
                    <a:lnTo>
                      <a:pt x="171" y="28"/>
                    </a:lnTo>
                    <a:lnTo>
                      <a:pt x="172" y="24"/>
                    </a:lnTo>
                    <a:lnTo>
                      <a:pt x="173" y="18"/>
                    </a:lnTo>
                    <a:lnTo>
                      <a:pt x="175" y="25"/>
                    </a:lnTo>
                    <a:lnTo>
                      <a:pt x="177" y="20"/>
                    </a:lnTo>
                    <a:lnTo>
                      <a:pt x="178" y="24"/>
                    </a:lnTo>
                    <a:lnTo>
                      <a:pt x="179" y="44"/>
                    </a:lnTo>
                    <a:lnTo>
                      <a:pt x="181" y="47"/>
                    </a:lnTo>
                    <a:lnTo>
                      <a:pt x="183" y="39"/>
                    </a:lnTo>
                    <a:lnTo>
                      <a:pt x="184" y="45"/>
                    </a:lnTo>
                    <a:lnTo>
                      <a:pt x="186" y="54"/>
                    </a:lnTo>
                    <a:lnTo>
                      <a:pt x="187" y="51"/>
                    </a:lnTo>
                    <a:lnTo>
                      <a:pt x="189" y="60"/>
                    </a:lnTo>
                    <a:lnTo>
                      <a:pt x="190" y="41"/>
                    </a:lnTo>
                    <a:lnTo>
                      <a:pt x="192" y="41"/>
                    </a:lnTo>
                    <a:lnTo>
                      <a:pt x="193" y="41"/>
                    </a:lnTo>
                    <a:lnTo>
                      <a:pt x="195" y="32"/>
                    </a:lnTo>
                    <a:lnTo>
                      <a:pt x="196" y="37"/>
                    </a:lnTo>
                    <a:lnTo>
                      <a:pt x="198" y="35"/>
                    </a:lnTo>
                    <a:lnTo>
                      <a:pt x="199" y="29"/>
                    </a:lnTo>
                    <a:lnTo>
                      <a:pt x="201" y="38"/>
                    </a:lnTo>
                    <a:lnTo>
                      <a:pt x="202" y="41"/>
                    </a:lnTo>
                    <a:lnTo>
                      <a:pt x="204" y="39"/>
                    </a:lnTo>
                    <a:lnTo>
                      <a:pt x="205" y="40"/>
                    </a:lnTo>
                    <a:lnTo>
                      <a:pt x="207" y="46"/>
                    </a:lnTo>
                    <a:lnTo>
                      <a:pt x="208" y="40"/>
                    </a:lnTo>
                    <a:lnTo>
                      <a:pt x="210" y="29"/>
                    </a:lnTo>
                    <a:lnTo>
                      <a:pt x="211" y="19"/>
                    </a:lnTo>
                    <a:lnTo>
                      <a:pt x="213" y="21"/>
                    </a:lnTo>
                    <a:lnTo>
                      <a:pt x="215" y="25"/>
                    </a:lnTo>
                    <a:lnTo>
                      <a:pt x="216" y="36"/>
                    </a:lnTo>
                    <a:lnTo>
                      <a:pt x="217" y="32"/>
                    </a:lnTo>
                    <a:lnTo>
                      <a:pt x="219" y="23"/>
                    </a:lnTo>
                    <a:lnTo>
                      <a:pt x="221" y="7"/>
                    </a:lnTo>
                    <a:lnTo>
                      <a:pt x="222" y="24"/>
                    </a:lnTo>
                    <a:lnTo>
                      <a:pt x="224" y="21"/>
                    </a:lnTo>
                    <a:lnTo>
                      <a:pt x="225" y="18"/>
                    </a:lnTo>
                    <a:lnTo>
                      <a:pt x="227" y="24"/>
                    </a:lnTo>
                    <a:lnTo>
                      <a:pt x="228" y="23"/>
                    </a:lnTo>
                    <a:lnTo>
                      <a:pt x="230" y="29"/>
                    </a:lnTo>
                    <a:lnTo>
                      <a:pt x="231" y="35"/>
                    </a:lnTo>
                    <a:lnTo>
                      <a:pt x="233" y="38"/>
                    </a:lnTo>
                    <a:lnTo>
                      <a:pt x="234" y="38"/>
                    </a:lnTo>
                    <a:lnTo>
                      <a:pt x="236" y="42"/>
                    </a:lnTo>
                    <a:lnTo>
                      <a:pt x="237" y="47"/>
                    </a:lnTo>
                    <a:lnTo>
                      <a:pt x="239" y="37"/>
                    </a:lnTo>
                    <a:lnTo>
                      <a:pt x="240" y="30"/>
                    </a:lnTo>
                    <a:lnTo>
                      <a:pt x="242" y="16"/>
                    </a:lnTo>
                    <a:lnTo>
                      <a:pt x="244" y="11"/>
                    </a:lnTo>
                    <a:lnTo>
                      <a:pt x="245" y="23"/>
                    </a:lnTo>
                    <a:lnTo>
                      <a:pt x="246" y="29"/>
                    </a:lnTo>
                    <a:lnTo>
                      <a:pt x="248" y="32"/>
                    </a:lnTo>
                    <a:lnTo>
                      <a:pt x="250" y="32"/>
                    </a:lnTo>
                    <a:lnTo>
                      <a:pt x="251" y="30"/>
                    </a:lnTo>
                    <a:lnTo>
                      <a:pt x="253" y="27"/>
                    </a:lnTo>
                    <a:lnTo>
                      <a:pt x="254" y="33"/>
                    </a:lnTo>
                    <a:lnTo>
                      <a:pt x="256" y="36"/>
                    </a:lnTo>
                    <a:lnTo>
                      <a:pt x="257" y="42"/>
                    </a:lnTo>
                    <a:lnTo>
                      <a:pt x="259" y="43"/>
                    </a:lnTo>
                    <a:lnTo>
                      <a:pt x="260" y="49"/>
                    </a:lnTo>
                    <a:lnTo>
                      <a:pt x="262" y="60"/>
                    </a:lnTo>
                    <a:lnTo>
                      <a:pt x="263" y="60"/>
                    </a:lnTo>
                    <a:lnTo>
                      <a:pt x="265" y="59"/>
                    </a:lnTo>
                    <a:lnTo>
                      <a:pt x="266" y="57"/>
                    </a:lnTo>
                    <a:lnTo>
                      <a:pt x="268" y="53"/>
                    </a:lnTo>
                    <a:lnTo>
                      <a:pt x="269" y="52"/>
                    </a:lnTo>
                    <a:lnTo>
                      <a:pt x="271" y="51"/>
                    </a:lnTo>
                    <a:lnTo>
                      <a:pt x="272" y="64"/>
                    </a:lnTo>
                    <a:lnTo>
                      <a:pt x="274" y="54"/>
                    </a:lnTo>
                    <a:lnTo>
                      <a:pt x="275" y="53"/>
                    </a:lnTo>
                    <a:lnTo>
                      <a:pt x="277" y="51"/>
                    </a:lnTo>
                    <a:lnTo>
                      <a:pt x="278" y="60"/>
                    </a:lnTo>
                    <a:lnTo>
                      <a:pt x="280" y="63"/>
                    </a:lnTo>
                    <a:lnTo>
                      <a:pt x="281" y="63"/>
                    </a:lnTo>
                    <a:lnTo>
                      <a:pt x="283" y="56"/>
                    </a:lnTo>
                    <a:lnTo>
                      <a:pt x="284" y="54"/>
                    </a:lnTo>
                    <a:lnTo>
                      <a:pt x="286" y="58"/>
                    </a:lnTo>
                    <a:lnTo>
                      <a:pt x="288" y="55"/>
                    </a:lnTo>
                    <a:lnTo>
                      <a:pt x="289" y="59"/>
                    </a:lnTo>
                    <a:lnTo>
                      <a:pt x="290" y="62"/>
                    </a:lnTo>
                    <a:lnTo>
                      <a:pt x="292" y="65"/>
                    </a:lnTo>
                    <a:lnTo>
                      <a:pt x="294" y="74"/>
                    </a:lnTo>
                    <a:lnTo>
                      <a:pt x="295" y="73"/>
                    </a:lnTo>
                    <a:lnTo>
                      <a:pt x="297" y="62"/>
                    </a:lnTo>
                    <a:lnTo>
                      <a:pt x="298" y="55"/>
                    </a:lnTo>
                    <a:lnTo>
                      <a:pt x="300" y="54"/>
                    </a:lnTo>
                    <a:lnTo>
                      <a:pt x="301" y="42"/>
                    </a:lnTo>
                    <a:lnTo>
                      <a:pt x="303" y="28"/>
                    </a:lnTo>
                    <a:lnTo>
                      <a:pt x="304" y="33"/>
                    </a:lnTo>
                    <a:lnTo>
                      <a:pt x="306" y="35"/>
                    </a:lnTo>
                    <a:lnTo>
                      <a:pt x="307" y="29"/>
                    </a:lnTo>
                    <a:lnTo>
                      <a:pt x="309" y="37"/>
                    </a:lnTo>
                    <a:lnTo>
                      <a:pt x="310" y="41"/>
                    </a:lnTo>
                    <a:lnTo>
                      <a:pt x="312" y="47"/>
                    </a:lnTo>
                    <a:lnTo>
                      <a:pt x="313" y="54"/>
                    </a:lnTo>
                    <a:lnTo>
                      <a:pt x="315" y="51"/>
                    </a:lnTo>
                    <a:lnTo>
                      <a:pt x="317" y="49"/>
                    </a:lnTo>
                    <a:lnTo>
                      <a:pt x="318" y="50"/>
                    </a:lnTo>
                    <a:lnTo>
                      <a:pt x="319" y="56"/>
                    </a:lnTo>
                    <a:lnTo>
                      <a:pt x="321" y="58"/>
                    </a:lnTo>
                    <a:lnTo>
                      <a:pt x="323" y="50"/>
                    </a:lnTo>
                    <a:lnTo>
                      <a:pt x="324" y="41"/>
                    </a:lnTo>
                    <a:lnTo>
                      <a:pt x="326" y="43"/>
                    </a:lnTo>
                    <a:lnTo>
                      <a:pt x="327" y="51"/>
                    </a:lnTo>
                    <a:lnTo>
                      <a:pt x="329" y="44"/>
                    </a:lnTo>
                    <a:lnTo>
                      <a:pt x="330" y="29"/>
                    </a:lnTo>
                    <a:lnTo>
                      <a:pt x="332" y="36"/>
                    </a:lnTo>
                    <a:lnTo>
                      <a:pt x="333" y="41"/>
                    </a:lnTo>
                    <a:lnTo>
                      <a:pt x="335" y="42"/>
                    </a:lnTo>
                    <a:lnTo>
                      <a:pt x="336" y="40"/>
                    </a:lnTo>
                    <a:lnTo>
                      <a:pt x="338" y="38"/>
                    </a:lnTo>
                    <a:lnTo>
                      <a:pt x="339" y="43"/>
                    </a:lnTo>
                    <a:lnTo>
                      <a:pt x="341" y="57"/>
                    </a:lnTo>
                    <a:lnTo>
                      <a:pt x="342" y="67"/>
                    </a:lnTo>
                    <a:lnTo>
                      <a:pt x="344" y="78"/>
                    </a:lnTo>
                    <a:lnTo>
                      <a:pt x="345" y="89"/>
                    </a:lnTo>
                    <a:lnTo>
                      <a:pt x="347" y="77"/>
                    </a:lnTo>
                    <a:lnTo>
                      <a:pt x="348" y="57"/>
                    </a:lnTo>
                    <a:lnTo>
                      <a:pt x="350" y="44"/>
                    </a:lnTo>
                    <a:lnTo>
                      <a:pt x="351" y="49"/>
                    </a:lnTo>
                    <a:lnTo>
                      <a:pt x="353" y="51"/>
                    </a:lnTo>
                    <a:lnTo>
                      <a:pt x="355" y="54"/>
                    </a:lnTo>
                    <a:lnTo>
                      <a:pt x="356" y="50"/>
                    </a:lnTo>
                    <a:lnTo>
                      <a:pt x="357" y="58"/>
                    </a:lnTo>
                    <a:lnTo>
                      <a:pt x="359" y="55"/>
                    </a:lnTo>
                    <a:lnTo>
                      <a:pt x="361" y="44"/>
                    </a:lnTo>
                    <a:lnTo>
                      <a:pt x="362" y="38"/>
                    </a:lnTo>
                    <a:lnTo>
                      <a:pt x="363" y="46"/>
                    </a:lnTo>
                    <a:lnTo>
                      <a:pt x="365" y="65"/>
                    </a:lnTo>
                    <a:lnTo>
                      <a:pt x="367" y="57"/>
                    </a:lnTo>
                    <a:lnTo>
                      <a:pt x="368" y="44"/>
                    </a:lnTo>
                    <a:lnTo>
                      <a:pt x="370" y="42"/>
                    </a:lnTo>
                    <a:lnTo>
                      <a:pt x="371" y="46"/>
                    </a:lnTo>
                    <a:lnTo>
                      <a:pt x="373" y="54"/>
                    </a:lnTo>
                    <a:lnTo>
                      <a:pt x="374" y="73"/>
                    </a:lnTo>
                    <a:lnTo>
                      <a:pt x="376" y="74"/>
                    </a:lnTo>
                    <a:lnTo>
                      <a:pt x="377" y="77"/>
                    </a:lnTo>
                    <a:lnTo>
                      <a:pt x="379" y="78"/>
                    </a:lnTo>
                    <a:lnTo>
                      <a:pt x="380" y="86"/>
                    </a:lnTo>
                    <a:lnTo>
                      <a:pt x="382" y="98"/>
                    </a:lnTo>
                    <a:lnTo>
                      <a:pt x="383" y="100"/>
                    </a:lnTo>
                    <a:lnTo>
                      <a:pt x="385" y="108"/>
                    </a:lnTo>
                    <a:lnTo>
                      <a:pt x="386" y="123"/>
                    </a:lnTo>
                    <a:lnTo>
                      <a:pt x="388" y="121"/>
                    </a:lnTo>
                    <a:lnTo>
                      <a:pt x="390" y="105"/>
                    </a:lnTo>
                    <a:lnTo>
                      <a:pt x="391" y="85"/>
                    </a:lnTo>
                    <a:lnTo>
                      <a:pt x="392" y="63"/>
                    </a:lnTo>
                    <a:lnTo>
                      <a:pt x="394" y="46"/>
                    </a:lnTo>
                    <a:lnTo>
                      <a:pt x="396" y="56"/>
                    </a:lnTo>
                    <a:lnTo>
                      <a:pt x="397" y="64"/>
                    </a:lnTo>
                    <a:lnTo>
                      <a:pt x="399" y="58"/>
                    </a:lnTo>
                    <a:lnTo>
                      <a:pt x="400" y="65"/>
                    </a:lnTo>
                    <a:lnTo>
                      <a:pt x="402" y="99"/>
                    </a:lnTo>
                    <a:lnTo>
                      <a:pt x="403" y="110"/>
                    </a:lnTo>
                    <a:lnTo>
                      <a:pt x="405" y="122"/>
                    </a:lnTo>
                    <a:lnTo>
                      <a:pt x="406" y="114"/>
                    </a:lnTo>
                    <a:lnTo>
                      <a:pt x="407" y="13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2" name="Freeform 109">
                <a:extLst>
                  <a:ext uri="{FF2B5EF4-FFF2-40B4-BE49-F238E27FC236}">
                    <a16:creationId xmlns:a16="http://schemas.microsoft.com/office/drawing/2014/main" id="{A9DBE952-E76E-48D5-A645-5C5C69A71F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56995" y="5700466"/>
                <a:ext cx="293647" cy="471734"/>
              </a:xfrm>
              <a:custGeom>
                <a:avLst/>
                <a:gdLst>
                  <a:gd name="T0" fmla="*/ 8 w 594"/>
                  <a:gd name="T1" fmla="*/ 181 h 210"/>
                  <a:gd name="T2" fmla="*/ 18 w 594"/>
                  <a:gd name="T3" fmla="*/ 196 h 210"/>
                  <a:gd name="T4" fmla="*/ 29 w 594"/>
                  <a:gd name="T5" fmla="*/ 155 h 210"/>
                  <a:gd name="T6" fmla="*/ 39 w 594"/>
                  <a:gd name="T7" fmla="*/ 132 h 210"/>
                  <a:gd name="T8" fmla="*/ 50 w 594"/>
                  <a:gd name="T9" fmla="*/ 142 h 210"/>
                  <a:gd name="T10" fmla="*/ 61 w 594"/>
                  <a:gd name="T11" fmla="*/ 100 h 210"/>
                  <a:gd name="T12" fmla="*/ 72 w 594"/>
                  <a:gd name="T13" fmla="*/ 110 h 210"/>
                  <a:gd name="T14" fmla="*/ 82 w 594"/>
                  <a:gd name="T15" fmla="*/ 101 h 210"/>
                  <a:gd name="T16" fmla="*/ 93 w 594"/>
                  <a:gd name="T17" fmla="*/ 118 h 210"/>
                  <a:gd name="T18" fmla="*/ 103 w 594"/>
                  <a:gd name="T19" fmla="*/ 86 h 210"/>
                  <a:gd name="T20" fmla="*/ 114 w 594"/>
                  <a:gd name="T21" fmla="*/ 84 h 210"/>
                  <a:gd name="T22" fmla="*/ 125 w 594"/>
                  <a:gd name="T23" fmla="*/ 86 h 210"/>
                  <a:gd name="T24" fmla="*/ 135 w 594"/>
                  <a:gd name="T25" fmla="*/ 100 h 210"/>
                  <a:gd name="T26" fmla="*/ 146 w 594"/>
                  <a:gd name="T27" fmla="*/ 75 h 210"/>
                  <a:gd name="T28" fmla="*/ 156 w 594"/>
                  <a:gd name="T29" fmla="*/ 40 h 210"/>
                  <a:gd name="T30" fmla="*/ 167 w 594"/>
                  <a:gd name="T31" fmla="*/ 62 h 210"/>
                  <a:gd name="T32" fmla="*/ 178 w 594"/>
                  <a:gd name="T33" fmla="*/ 16 h 210"/>
                  <a:gd name="T34" fmla="*/ 189 w 594"/>
                  <a:gd name="T35" fmla="*/ 29 h 210"/>
                  <a:gd name="T36" fmla="*/ 199 w 594"/>
                  <a:gd name="T37" fmla="*/ 17 h 210"/>
                  <a:gd name="T38" fmla="*/ 210 w 594"/>
                  <a:gd name="T39" fmla="*/ 20 h 210"/>
                  <a:gd name="T40" fmla="*/ 221 w 594"/>
                  <a:gd name="T41" fmla="*/ 24 h 210"/>
                  <a:gd name="T42" fmla="*/ 231 w 594"/>
                  <a:gd name="T43" fmla="*/ 36 h 210"/>
                  <a:gd name="T44" fmla="*/ 242 w 594"/>
                  <a:gd name="T45" fmla="*/ 25 h 210"/>
                  <a:gd name="T46" fmla="*/ 252 w 594"/>
                  <a:gd name="T47" fmla="*/ 29 h 210"/>
                  <a:gd name="T48" fmla="*/ 263 w 594"/>
                  <a:gd name="T49" fmla="*/ 20 h 210"/>
                  <a:gd name="T50" fmla="*/ 274 w 594"/>
                  <a:gd name="T51" fmla="*/ 29 h 210"/>
                  <a:gd name="T52" fmla="*/ 285 w 594"/>
                  <a:gd name="T53" fmla="*/ 27 h 210"/>
                  <a:gd name="T54" fmla="*/ 295 w 594"/>
                  <a:gd name="T55" fmla="*/ 21 h 210"/>
                  <a:gd name="T56" fmla="*/ 306 w 594"/>
                  <a:gd name="T57" fmla="*/ 30 h 210"/>
                  <a:gd name="T58" fmla="*/ 316 w 594"/>
                  <a:gd name="T59" fmla="*/ 45 h 210"/>
                  <a:gd name="T60" fmla="*/ 327 w 594"/>
                  <a:gd name="T61" fmla="*/ 32 h 210"/>
                  <a:gd name="T62" fmla="*/ 338 w 594"/>
                  <a:gd name="T63" fmla="*/ 28 h 210"/>
                  <a:gd name="T64" fmla="*/ 348 w 594"/>
                  <a:gd name="T65" fmla="*/ 40 h 210"/>
                  <a:gd name="T66" fmla="*/ 359 w 594"/>
                  <a:gd name="T67" fmla="*/ 28 h 210"/>
                  <a:gd name="T68" fmla="*/ 369 w 594"/>
                  <a:gd name="T69" fmla="*/ 40 h 210"/>
                  <a:gd name="T70" fmla="*/ 380 w 594"/>
                  <a:gd name="T71" fmla="*/ 36 h 210"/>
                  <a:gd name="T72" fmla="*/ 391 w 594"/>
                  <a:gd name="T73" fmla="*/ 35 h 210"/>
                  <a:gd name="T74" fmla="*/ 402 w 594"/>
                  <a:gd name="T75" fmla="*/ 61 h 210"/>
                  <a:gd name="T76" fmla="*/ 412 w 594"/>
                  <a:gd name="T77" fmla="*/ 41 h 210"/>
                  <a:gd name="T78" fmla="*/ 423 w 594"/>
                  <a:gd name="T79" fmla="*/ 64 h 210"/>
                  <a:gd name="T80" fmla="*/ 434 w 594"/>
                  <a:gd name="T81" fmla="*/ 70 h 210"/>
                  <a:gd name="T82" fmla="*/ 444 w 594"/>
                  <a:gd name="T83" fmla="*/ 58 h 210"/>
                  <a:gd name="T84" fmla="*/ 455 w 594"/>
                  <a:gd name="T85" fmla="*/ 65 h 210"/>
                  <a:gd name="T86" fmla="*/ 465 w 594"/>
                  <a:gd name="T87" fmla="*/ 52 h 210"/>
                  <a:gd name="T88" fmla="*/ 476 w 594"/>
                  <a:gd name="T89" fmla="*/ 59 h 210"/>
                  <a:gd name="T90" fmla="*/ 487 w 594"/>
                  <a:gd name="T91" fmla="*/ 63 h 210"/>
                  <a:gd name="T92" fmla="*/ 497 w 594"/>
                  <a:gd name="T93" fmla="*/ 43 h 210"/>
                  <a:gd name="T94" fmla="*/ 508 w 594"/>
                  <a:gd name="T95" fmla="*/ 62 h 210"/>
                  <a:gd name="T96" fmla="*/ 519 w 594"/>
                  <a:gd name="T97" fmla="*/ 41 h 210"/>
                  <a:gd name="T98" fmla="*/ 529 w 594"/>
                  <a:gd name="T99" fmla="*/ 52 h 210"/>
                  <a:gd name="T100" fmla="*/ 540 w 594"/>
                  <a:gd name="T101" fmla="*/ 76 h 210"/>
                  <a:gd name="T102" fmla="*/ 551 w 594"/>
                  <a:gd name="T103" fmla="*/ 87 h 210"/>
                  <a:gd name="T104" fmla="*/ 561 w 594"/>
                  <a:gd name="T105" fmla="*/ 82 h 210"/>
                  <a:gd name="T106" fmla="*/ 572 w 594"/>
                  <a:gd name="T107" fmla="*/ 92 h 210"/>
                  <a:gd name="T108" fmla="*/ 582 w 594"/>
                  <a:gd name="T109" fmla="*/ 129 h 210"/>
                  <a:gd name="T110" fmla="*/ 593 w 594"/>
                  <a:gd name="T111" fmla="*/ 197 h 2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594" h="210">
                    <a:moveTo>
                      <a:pt x="0" y="210"/>
                    </a:moveTo>
                    <a:lnTo>
                      <a:pt x="0" y="208"/>
                    </a:lnTo>
                    <a:lnTo>
                      <a:pt x="1" y="196"/>
                    </a:lnTo>
                    <a:lnTo>
                      <a:pt x="3" y="206"/>
                    </a:lnTo>
                    <a:lnTo>
                      <a:pt x="5" y="200"/>
                    </a:lnTo>
                    <a:lnTo>
                      <a:pt x="6" y="193"/>
                    </a:lnTo>
                    <a:lnTo>
                      <a:pt x="8" y="181"/>
                    </a:lnTo>
                    <a:lnTo>
                      <a:pt x="9" y="178"/>
                    </a:lnTo>
                    <a:lnTo>
                      <a:pt x="11" y="179"/>
                    </a:lnTo>
                    <a:lnTo>
                      <a:pt x="12" y="181"/>
                    </a:lnTo>
                    <a:lnTo>
                      <a:pt x="14" y="177"/>
                    </a:lnTo>
                    <a:lnTo>
                      <a:pt x="15" y="185"/>
                    </a:lnTo>
                    <a:lnTo>
                      <a:pt x="17" y="193"/>
                    </a:lnTo>
                    <a:lnTo>
                      <a:pt x="18" y="196"/>
                    </a:lnTo>
                    <a:lnTo>
                      <a:pt x="20" y="190"/>
                    </a:lnTo>
                    <a:lnTo>
                      <a:pt x="21" y="172"/>
                    </a:lnTo>
                    <a:lnTo>
                      <a:pt x="23" y="175"/>
                    </a:lnTo>
                    <a:lnTo>
                      <a:pt x="24" y="168"/>
                    </a:lnTo>
                    <a:lnTo>
                      <a:pt x="26" y="148"/>
                    </a:lnTo>
                    <a:lnTo>
                      <a:pt x="27" y="151"/>
                    </a:lnTo>
                    <a:lnTo>
                      <a:pt x="29" y="155"/>
                    </a:lnTo>
                    <a:lnTo>
                      <a:pt x="30" y="159"/>
                    </a:lnTo>
                    <a:lnTo>
                      <a:pt x="32" y="153"/>
                    </a:lnTo>
                    <a:lnTo>
                      <a:pt x="33" y="149"/>
                    </a:lnTo>
                    <a:lnTo>
                      <a:pt x="35" y="150"/>
                    </a:lnTo>
                    <a:lnTo>
                      <a:pt x="37" y="142"/>
                    </a:lnTo>
                    <a:lnTo>
                      <a:pt x="38" y="143"/>
                    </a:lnTo>
                    <a:lnTo>
                      <a:pt x="39" y="132"/>
                    </a:lnTo>
                    <a:lnTo>
                      <a:pt x="41" y="127"/>
                    </a:lnTo>
                    <a:lnTo>
                      <a:pt x="43" y="133"/>
                    </a:lnTo>
                    <a:lnTo>
                      <a:pt x="44" y="131"/>
                    </a:lnTo>
                    <a:lnTo>
                      <a:pt x="46" y="132"/>
                    </a:lnTo>
                    <a:lnTo>
                      <a:pt x="47" y="114"/>
                    </a:lnTo>
                    <a:lnTo>
                      <a:pt x="49" y="126"/>
                    </a:lnTo>
                    <a:lnTo>
                      <a:pt x="50" y="142"/>
                    </a:lnTo>
                    <a:lnTo>
                      <a:pt x="52" y="128"/>
                    </a:lnTo>
                    <a:lnTo>
                      <a:pt x="53" y="136"/>
                    </a:lnTo>
                    <a:lnTo>
                      <a:pt x="55" y="111"/>
                    </a:lnTo>
                    <a:lnTo>
                      <a:pt x="56" y="98"/>
                    </a:lnTo>
                    <a:lnTo>
                      <a:pt x="58" y="86"/>
                    </a:lnTo>
                    <a:lnTo>
                      <a:pt x="59" y="96"/>
                    </a:lnTo>
                    <a:lnTo>
                      <a:pt x="61" y="100"/>
                    </a:lnTo>
                    <a:lnTo>
                      <a:pt x="62" y="102"/>
                    </a:lnTo>
                    <a:lnTo>
                      <a:pt x="64" y="100"/>
                    </a:lnTo>
                    <a:lnTo>
                      <a:pt x="66" y="101"/>
                    </a:lnTo>
                    <a:lnTo>
                      <a:pt x="67" y="111"/>
                    </a:lnTo>
                    <a:lnTo>
                      <a:pt x="68" y="114"/>
                    </a:lnTo>
                    <a:lnTo>
                      <a:pt x="70" y="125"/>
                    </a:lnTo>
                    <a:lnTo>
                      <a:pt x="72" y="110"/>
                    </a:lnTo>
                    <a:lnTo>
                      <a:pt x="73" y="109"/>
                    </a:lnTo>
                    <a:lnTo>
                      <a:pt x="75" y="110"/>
                    </a:lnTo>
                    <a:lnTo>
                      <a:pt x="76" y="119"/>
                    </a:lnTo>
                    <a:lnTo>
                      <a:pt x="78" y="110"/>
                    </a:lnTo>
                    <a:lnTo>
                      <a:pt x="79" y="96"/>
                    </a:lnTo>
                    <a:lnTo>
                      <a:pt x="81" y="97"/>
                    </a:lnTo>
                    <a:lnTo>
                      <a:pt x="82" y="101"/>
                    </a:lnTo>
                    <a:lnTo>
                      <a:pt x="84" y="104"/>
                    </a:lnTo>
                    <a:lnTo>
                      <a:pt x="85" y="87"/>
                    </a:lnTo>
                    <a:lnTo>
                      <a:pt x="87" y="104"/>
                    </a:lnTo>
                    <a:lnTo>
                      <a:pt x="88" y="123"/>
                    </a:lnTo>
                    <a:lnTo>
                      <a:pt x="90" y="105"/>
                    </a:lnTo>
                    <a:lnTo>
                      <a:pt x="91" y="111"/>
                    </a:lnTo>
                    <a:lnTo>
                      <a:pt x="93" y="118"/>
                    </a:lnTo>
                    <a:lnTo>
                      <a:pt x="94" y="116"/>
                    </a:lnTo>
                    <a:lnTo>
                      <a:pt x="96" y="108"/>
                    </a:lnTo>
                    <a:lnTo>
                      <a:pt x="97" y="106"/>
                    </a:lnTo>
                    <a:lnTo>
                      <a:pt x="99" y="98"/>
                    </a:lnTo>
                    <a:lnTo>
                      <a:pt x="100" y="103"/>
                    </a:lnTo>
                    <a:lnTo>
                      <a:pt x="102" y="96"/>
                    </a:lnTo>
                    <a:lnTo>
                      <a:pt x="103" y="86"/>
                    </a:lnTo>
                    <a:lnTo>
                      <a:pt x="105" y="91"/>
                    </a:lnTo>
                    <a:lnTo>
                      <a:pt x="106" y="99"/>
                    </a:lnTo>
                    <a:lnTo>
                      <a:pt x="108" y="99"/>
                    </a:lnTo>
                    <a:lnTo>
                      <a:pt x="110" y="99"/>
                    </a:lnTo>
                    <a:lnTo>
                      <a:pt x="111" y="96"/>
                    </a:lnTo>
                    <a:lnTo>
                      <a:pt x="112" y="81"/>
                    </a:lnTo>
                    <a:lnTo>
                      <a:pt x="114" y="84"/>
                    </a:lnTo>
                    <a:lnTo>
                      <a:pt x="116" y="81"/>
                    </a:lnTo>
                    <a:lnTo>
                      <a:pt x="117" y="86"/>
                    </a:lnTo>
                    <a:lnTo>
                      <a:pt x="119" y="85"/>
                    </a:lnTo>
                    <a:lnTo>
                      <a:pt x="120" y="89"/>
                    </a:lnTo>
                    <a:lnTo>
                      <a:pt x="122" y="88"/>
                    </a:lnTo>
                    <a:lnTo>
                      <a:pt x="123" y="86"/>
                    </a:lnTo>
                    <a:lnTo>
                      <a:pt x="125" y="86"/>
                    </a:lnTo>
                    <a:lnTo>
                      <a:pt x="126" y="83"/>
                    </a:lnTo>
                    <a:lnTo>
                      <a:pt x="128" y="84"/>
                    </a:lnTo>
                    <a:lnTo>
                      <a:pt x="129" y="90"/>
                    </a:lnTo>
                    <a:lnTo>
                      <a:pt x="131" y="97"/>
                    </a:lnTo>
                    <a:lnTo>
                      <a:pt x="132" y="88"/>
                    </a:lnTo>
                    <a:lnTo>
                      <a:pt x="134" y="92"/>
                    </a:lnTo>
                    <a:lnTo>
                      <a:pt x="135" y="100"/>
                    </a:lnTo>
                    <a:lnTo>
                      <a:pt x="137" y="119"/>
                    </a:lnTo>
                    <a:lnTo>
                      <a:pt x="139" y="116"/>
                    </a:lnTo>
                    <a:lnTo>
                      <a:pt x="140" y="110"/>
                    </a:lnTo>
                    <a:lnTo>
                      <a:pt x="141" y="87"/>
                    </a:lnTo>
                    <a:lnTo>
                      <a:pt x="143" y="77"/>
                    </a:lnTo>
                    <a:lnTo>
                      <a:pt x="145" y="79"/>
                    </a:lnTo>
                    <a:lnTo>
                      <a:pt x="146" y="75"/>
                    </a:lnTo>
                    <a:lnTo>
                      <a:pt x="148" y="82"/>
                    </a:lnTo>
                    <a:lnTo>
                      <a:pt x="149" y="84"/>
                    </a:lnTo>
                    <a:lnTo>
                      <a:pt x="151" y="77"/>
                    </a:lnTo>
                    <a:lnTo>
                      <a:pt x="152" y="76"/>
                    </a:lnTo>
                    <a:lnTo>
                      <a:pt x="154" y="56"/>
                    </a:lnTo>
                    <a:lnTo>
                      <a:pt x="155" y="37"/>
                    </a:lnTo>
                    <a:lnTo>
                      <a:pt x="156" y="40"/>
                    </a:lnTo>
                    <a:lnTo>
                      <a:pt x="158" y="43"/>
                    </a:lnTo>
                    <a:lnTo>
                      <a:pt x="160" y="34"/>
                    </a:lnTo>
                    <a:lnTo>
                      <a:pt x="161" y="49"/>
                    </a:lnTo>
                    <a:lnTo>
                      <a:pt x="163" y="45"/>
                    </a:lnTo>
                    <a:lnTo>
                      <a:pt x="164" y="35"/>
                    </a:lnTo>
                    <a:lnTo>
                      <a:pt x="166" y="56"/>
                    </a:lnTo>
                    <a:lnTo>
                      <a:pt x="167" y="62"/>
                    </a:lnTo>
                    <a:lnTo>
                      <a:pt x="169" y="58"/>
                    </a:lnTo>
                    <a:lnTo>
                      <a:pt x="170" y="81"/>
                    </a:lnTo>
                    <a:lnTo>
                      <a:pt x="172" y="85"/>
                    </a:lnTo>
                    <a:lnTo>
                      <a:pt x="173" y="71"/>
                    </a:lnTo>
                    <a:lnTo>
                      <a:pt x="175" y="49"/>
                    </a:lnTo>
                    <a:lnTo>
                      <a:pt x="177" y="45"/>
                    </a:lnTo>
                    <a:lnTo>
                      <a:pt x="178" y="16"/>
                    </a:lnTo>
                    <a:lnTo>
                      <a:pt x="179" y="0"/>
                    </a:lnTo>
                    <a:lnTo>
                      <a:pt x="181" y="8"/>
                    </a:lnTo>
                    <a:lnTo>
                      <a:pt x="183" y="16"/>
                    </a:lnTo>
                    <a:lnTo>
                      <a:pt x="184" y="28"/>
                    </a:lnTo>
                    <a:lnTo>
                      <a:pt x="185" y="26"/>
                    </a:lnTo>
                    <a:lnTo>
                      <a:pt x="187" y="30"/>
                    </a:lnTo>
                    <a:lnTo>
                      <a:pt x="189" y="29"/>
                    </a:lnTo>
                    <a:lnTo>
                      <a:pt x="190" y="21"/>
                    </a:lnTo>
                    <a:lnTo>
                      <a:pt x="192" y="21"/>
                    </a:lnTo>
                    <a:lnTo>
                      <a:pt x="193" y="20"/>
                    </a:lnTo>
                    <a:lnTo>
                      <a:pt x="195" y="22"/>
                    </a:lnTo>
                    <a:lnTo>
                      <a:pt x="196" y="28"/>
                    </a:lnTo>
                    <a:lnTo>
                      <a:pt x="198" y="16"/>
                    </a:lnTo>
                    <a:lnTo>
                      <a:pt x="199" y="17"/>
                    </a:lnTo>
                    <a:lnTo>
                      <a:pt x="201" y="37"/>
                    </a:lnTo>
                    <a:lnTo>
                      <a:pt x="202" y="41"/>
                    </a:lnTo>
                    <a:lnTo>
                      <a:pt x="204" y="36"/>
                    </a:lnTo>
                    <a:lnTo>
                      <a:pt x="205" y="28"/>
                    </a:lnTo>
                    <a:lnTo>
                      <a:pt x="207" y="26"/>
                    </a:lnTo>
                    <a:lnTo>
                      <a:pt x="208" y="29"/>
                    </a:lnTo>
                    <a:lnTo>
                      <a:pt x="210" y="20"/>
                    </a:lnTo>
                    <a:lnTo>
                      <a:pt x="212" y="30"/>
                    </a:lnTo>
                    <a:lnTo>
                      <a:pt x="213" y="43"/>
                    </a:lnTo>
                    <a:lnTo>
                      <a:pt x="214" y="33"/>
                    </a:lnTo>
                    <a:lnTo>
                      <a:pt x="216" y="22"/>
                    </a:lnTo>
                    <a:lnTo>
                      <a:pt x="218" y="26"/>
                    </a:lnTo>
                    <a:lnTo>
                      <a:pt x="219" y="30"/>
                    </a:lnTo>
                    <a:lnTo>
                      <a:pt x="221" y="24"/>
                    </a:lnTo>
                    <a:lnTo>
                      <a:pt x="222" y="27"/>
                    </a:lnTo>
                    <a:lnTo>
                      <a:pt x="223" y="22"/>
                    </a:lnTo>
                    <a:lnTo>
                      <a:pt x="225" y="27"/>
                    </a:lnTo>
                    <a:lnTo>
                      <a:pt x="227" y="33"/>
                    </a:lnTo>
                    <a:lnTo>
                      <a:pt x="228" y="40"/>
                    </a:lnTo>
                    <a:lnTo>
                      <a:pt x="230" y="39"/>
                    </a:lnTo>
                    <a:lnTo>
                      <a:pt x="231" y="36"/>
                    </a:lnTo>
                    <a:lnTo>
                      <a:pt x="233" y="25"/>
                    </a:lnTo>
                    <a:lnTo>
                      <a:pt x="234" y="19"/>
                    </a:lnTo>
                    <a:lnTo>
                      <a:pt x="236" y="19"/>
                    </a:lnTo>
                    <a:lnTo>
                      <a:pt x="237" y="12"/>
                    </a:lnTo>
                    <a:lnTo>
                      <a:pt x="239" y="19"/>
                    </a:lnTo>
                    <a:lnTo>
                      <a:pt x="240" y="21"/>
                    </a:lnTo>
                    <a:lnTo>
                      <a:pt x="242" y="25"/>
                    </a:lnTo>
                    <a:lnTo>
                      <a:pt x="243" y="19"/>
                    </a:lnTo>
                    <a:lnTo>
                      <a:pt x="245" y="18"/>
                    </a:lnTo>
                    <a:lnTo>
                      <a:pt x="246" y="12"/>
                    </a:lnTo>
                    <a:lnTo>
                      <a:pt x="248" y="24"/>
                    </a:lnTo>
                    <a:lnTo>
                      <a:pt x="250" y="20"/>
                    </a:lnTo>
                    <a:lnTo>
                      <a:pt x="251" y="16"/>
                    </a:lnTo>
                    <a:lnTo>
                      <a:pt x="252" y="29"/>
                    </a:lnTo>
                    <a:lnTo>
                      <a:pt x="254" y="25"/>
                    </a:lnTo>
                    <a:lnTo>
                      <a:pt x="256" y="13"/>
                    </a:lnTo>
                    <a:lnTo>
                      <a:pt x="257" y="24"/>
                    </a:lnTo>
                    <a:lnTo>
                      <a:pt x="258" y="29"/>
                    </a:lnTo>
                    <a:lnTo>
                      <a:pt x="260" y="37"/>
                    </a:lnTo>
                    <a:lnTo>
                      <a:pt x="262" y="27"/>
                    </a:lnTo>
                    <a:lnTo>
                      <a:pt x="263" y="20"/>
                    </a:lnTo>
                    <a:lnTo>
                      <a:pt x="265" y="10"/>
                    </a:lnTo>
                    <a:lnTo>
                      <a:pt x="266" y="6"/>
                    </a:lnTo>
                    <a:lnTo>
                      <a:pt x="268" y="16"/>
                    </a:lnTo>
                    <a:lnTo>
                      <a:pt x="269" y="21"/>
                    </a:lnTo>
                    <a:lnTo>
                      <a:pt x="271" y="19"/>
                    </a:lnTo>
                    <a:lnTo>
                      <a:pt x="272" y="15"/>
                    </a:lnTo>
                    <a:lnTo>
                      <a:pt x="274" y="29"/>
                    </a:lnTo>
                    <a:lnTo>
                      <a:pt x="275" y="25"/>
                    </a:lnTo>
                    <a:lnTo>
                      <a:pt x="277" y="27"/>
                    </a:lnTo>
                    <a:lnTo>
                      <a:pt x="279" y="40"/>
                    </a:lnTo>
                    <a:lnTo>
                      <a:pt x="280" y="24"/>
                    </a:lnTo>
                    <a:lnTo>
                      <a:pt x="281" y="32"/>
                    </a:lnTo>
                    <a:lnTo>
                      <a:pt x="283" y="24"/>
                    </a:lnTo>
                    <a:lnTo>
                      <a:pt x="285" y="27"/>
                    </a:lnTo>
                    <a:lnTo>
                      <a:pt x="286" y="26"/>
                    </a:lnTo>
                    <a:lnTo>
                      <a:pt x="287" y="41"/>
                    </a:lnTo>
                    <a:lnTo>
                      <a:pt x="289" y="46"/>
                    </a:lnTo>
                    <a:lnTo>
                      <a:pt x="290" y="42"/>
                    </a:lnTo>
                    <a:lnTo>
                      <a:pt x="292" y="30"/>
                    </a:lnTo>
                    <a:lnTo>
                      <a:pt x="294" y="22"/>
                    </a:lnTo>
                    <a:lnTo>
                      <a:pt x="295" y="21"/>
                    </a:lnTo>
                    <a:lnTo>
                      <a:pt x="296" y="31"/>
                    </a:lnTo>
                    <a:lnTo>
                      <a:pt x="298" y="34"/>
                    </a:lnTo>
                    <a:lnTo>
                      <a:pt x="300" y="36"/>
                    </a:lnTo>
                    <a:lnTo>
                      <a:pt x="301" y="31"/>
                    </a:lnTo>
                    <a:lnTo>
                      <a:pt x="303" y="23"/>
                    </a:lnTo>
                    <a:lnTo>
                      <a:pt x="304" y="30"/>
                    </a:lnTo>
                    <a:lnTo>
                      <a:pt x="306" y="30"/>
                    </a:lnTo>
                    <a:lnTo>
                      <a:pt x="307" y="32"/>
                    </a:lnTo>
                    <a:lnTo>
                      <a:pt x="309" y="37"/>
                    </a:lnTo>
                    <a:lnTo>
                      <a:pt x="310" y="44"/>
                    </a:lnTo>
                    <a:lnTo>
                      <a:pt x="312" y="42"/>
                    </a:lnTo>
                    <a:lnTo>
                      <a:pt x="313" y="52"/>
                    </a:lnTo>
                    <a:lnTo>
                      <a:pt x="315" y="51"/>
                    </a:lnTo>
                    <a:lnTo>
                      <a:pt x="316" y="45"/>
                    </a:lnTo>
                    <a:lnTo>
                      <a:pt x="318" y="47"/>
                    </a:lnTo>
                    <a:lnTo>
                      <a:pt x="319" y="44"/>
                    </a:lnTo>
                    <a:lnTo>
                      <a:pt x="321" y="46"/>
                    </a:lnTo>
                    <a:lnTo>
                      <a:pt x="323" y="37"/>
                    </a:lnTo>
                    <a:lnTo>
                      <a:pt x="324" y="31"/>
                    </a:lnTo>
                    <a:lnTo>
                      <a:pt x="325" y="28"/>
                    </a:lnTo>
                    <a:lnTo>
                      <a:pt x="327" y="32"/>
                    </a:lnTo>
                    <a:lnTo>
                      <a:pt x="329" y="29"/>
                    </a:lnTo>
                    <a:lnTo>
                      <a:pt x="330" y="24"/>
                    </a:lnTo>
                    <a:lnTo>
                      <a:pt x="332" y="21"/>
                    </a:lnTo>
                    <a:lnTo>
                      <a:pt x="333" y="19"/>
                    </a:lnTo>
                    <a:lnTo>
                      <a:pt x="335" y="14"/>
                    </a:lnTo>
                    <a:lnTo>
                      <a:pt x="336" y="30"/>
                    </a:lnTo>
                    <a:lnTo>
                      <a:pt x="338" y="28"/>
                    </a:lnTo>
                    <a:lnTo>
                      <a:pt x="339" y="37"/>
                    </a:lnTo>
                    <a:lnTo>
                      <a:pt x="341" y="41"/>
                    </a:lnTo>
                    <a:lnTo>
                      <a:pt x="342" y="42"/>
                    </a:lnTo>
                    <a:lnTo>
                      <a:pt x="344" y="39"/>
                    </a:lnTo>
                    <a:lnTo>
                      <a:pt x="345" y="37"/>
                    </a:lnTo>
                    <a:lnTo>
                      <a:pt x="347" y="40"/>
                    </a:lnTo>
                    <a:lnTo>
                      <a:pt x="348" y="40"/>
                    </a:lnTo>
                    <a:lnTo>
                      <a:pt x="350" y="43"/>
                    </a:lnTo>
                    <a:lnTo>
                      <a:pt x="352" y="50"/>
                    </a:lnTo>
                    <a:lnTo>
                      <a:pt x="353" y="44"/>
                    </a:lnTo>
                    <a:lnTo>
                      <a:pt x="354" y="32"/>
                    </a:lnTo>
                    <a:lnTo>
                      <a:pt x="356" y="29"/>
                    </a:lnTo>
                    <a:lnTo>
                      <a:pt x="357" y="30"/>
                    </a:lnTo>
                    <a:lnTo>
                      <a:pt x="359" y="28"/>
                    </a:lnTo>
                    <a:lnTo>
                      <a:pt x="360" y="26"/>
                    </a:lnTo>
                    <a:lnTo>
                      <a:pt x="362" y="23"/>
                    </a:lnTo>
                    <a:lnTo>
                      <a:pt x="363" y="18"/>
                    </a:lnTo>
                    <a:lnTo>
                      <a:pt x="365" y="22"/>
                    </a:lnTo>
                    <a:lnTo>
                      <a:pt x="367" y="38"/>
                    </a:lnTo>
                    <a:lnTo>
                      <a:pt x="368" y="40"/>
                    </a:lnTo>
                    <a:lnTo>
                      <a:pt x="369" y="40"/>
                    </a:lnTo>
                    <a:lnTo>
                      <a:pt x="371" y="42"/>
                    </a:lnTo>
                    <a:lnTo>
                      <a:pt x="373" y="46"/>
                    </a:lnTo>
                    <a:lnTo>
                      <a:pt x="374" y="53"/>
                    </a:lnTo>
                    <a:lnTo>
                      <a:pt x="376" y="45"/>
                    </a:lnTo>
                    <a:lnTo>
                      <a:pt x="377" y="44"/>
                    </a:lnTo>
                    <a:lnTo>
                      <a:pt x="379" y="37"/>
                    </a:lnTo>
                    <a:lnTo>
                      <a:pt x="380" y="36"/>
                    </a:lnTo>
                    <a:lnTo>
                      <a:pt x="382" y="29"/>
                    </a:lnTo>
                    <a:lnTo>
                      <a:pt x="383" y="36"/>
                    </a:lnTo>
                    <a:lnTo>
                      <a:pt x="385" y="43"/>
                    </a:lnTo>
                    <a:lnTo>
                      <a:pt x="386" y="45"/>
                    </a:lnTo>
                    <a:lnTo>
                      <a:pt x="388" y="37"/>
                    </a:lnTo>
                    <a:lnTo>
                      <a:pt x="389" y="30"/>
                    </a:lnTo>
                    <a:lnTo>
                      <a:pt x="391" y="35"/>
                    </a:lnTo>
                    <a:lnTo>
                      <a:pt x="392" y="50"/>
                    </a:lnTo>
                    <a:lnTo>
                      <a:pt x="394" y="40"/>
                    </a:lnTo>
                    <a:lnTo>
                      <a:pt x="396" y="41"/>
                    </a:lnTo>
                    <a:lnTo>
                      <a:pt x="397" y="47"/>
                    </a:lnTo>
                    <a:lnTo>
                      <a:pt x="398" y="53"/>
                    </a:lnTo>
                    <a:lnTo>
                      <a:pt x="400" y="65"/>
                    </a:lnTo>
                    <a:lnTo>
                      <a:pt x="402" y="61"/>
                    </a:lnTo>
                    <a:lnTo>
                      <a:pt x="403" y="56"/>
                    </a:lnTo>
                    <a:lnTo>
                      <a:pt x="405" y="41"/>
                    </a:lnTo>
                    <a:lnTo>
                      <a:pt x="406" y="43"/>
                    </a:lnTo>
                    <a:lnTo>
                      <a:pt x="408" y="34"/>
                    </a:lnTo>
                    <a:lnTo>
                      <a:pt x="409" y="27"/>
                    </a:lnTo>
                    <a:lnTo>
                      <a:pt x="411" y="34"/>
                    </a:lnTo>
                    <a:lnTo>
                      <a:pt x="412" y="41"/>
                    </a:lnTo>
                    <a:lnTo>
                      <a:pt x="414" y="40"/>
                    </a:lnTo>
                    <a:lnTo>
                      <a:pt x="415" y="45"/>
                    </a:lnTo>
                    <a:lnTo>
                      <a:pt x="417" y="43"/>
                    </a:lnTo>
                    <a:lnTo>
                      <a:pt x="418" y="43"/>
                    </a:lnTo>
                    <a:lnTo>
                      <a:pt x="420" y="43"/>
                    </a:lnTo>
                    <a:lnTo>
                      <a:pt x="421" y="60"/>
                    </a:lnTo>
                    <a:lnTo>
                      <a:pt x="423" y="64"/>
                    </a:lnTo>
                    <a:lnTo>
                      <a:pt x="424" y="64"/>
                    </a:lnTo>
                    <a:lnTo>
                      <a:pt x="426" y="67"/>
                    </a:lnTo>
                    <a:lnTo>
                      <a:pt x="427" y="76"/>
                    </a:lnTo>
                    <a:lnTo>
                      <a:pt x="429" y="75"/>
                    </a:lnTo>
                    <a:lnTo>
                      <a:pt x="430" y="71"/>
                    </a:lnTo>
                    <a:lnTo>
                      <a:pt x="432" y="71"/>
                    </a:lnTo>
                    <a:lnTo>
                      <a:pt x="434" y="70"/>
                    </a:lnTo>
                    <a:lnTo>
                      <a:pt x="435" y="62"/>
                    </a:lnTo>
                    <a:lnTo>
                      <a:pt x="436" y="50"/>
                    </a:lnTo>
                    <a:lnTo>
                      <a:pt x="438" y="46"/>
                    </a:lnTo>
                    <a:lnTo>
                      <a:pt x="440" y="49"/>
                    </a:lnTo>
                    <a:lnTo>
                      <a:pt x="441" y="51"/>
                    </a:lnTo>
                    <a:lnTo>
                      <a:pt x="442" y="60"/>
                    </a:lnTo>
                    <a:lnTo>
                      <a:pt x="444" y="58"/>
                    </a:lnTo>
                    <a:lnTo>
                      <a:pt x="446" y="57"/>
                    </a:lnTo>
                    <a:lnTo>
                      <a:pt x="447" y="64"/>
                    </a:lnTo>
                    <a:lnTo>
                      <a:pt x="449" y="60"/>
                    </a:lnTo>
                    <a:lnTo>
                      <a:pt x="450" y="59"/>
                    </a:lnTo>
                    <a:lnTo>
                      <a:pt x="452" y="62"/>
                    </a:lnTo>
                    <a:lnTo>
                      <a:pt x="453" y="63"/>
                    </a:lnTo>
                    <a:lnTo>
                      <a:pt x="455" y="65"/>
                    </a:lnTo>
                    <a:lnTo>
                      <a:pt x="456" y="58"/>
                    </a:lnTo>
                    <a:lnTo>
                      <a:pt x="458" y="53"/>
                    </a:lnTo>
                    <a:lnTo>
                      <a:pt x="459" y="60"/>
                    </a:lnTo>
                    <a:lnTo>
                      <a:pt x="461" y="59"/>
                    </a:lnTo>
                    <a:lnTo>
                      <a:pt x="462" y="52"/>
                    </a:lnTo>
                    <a:lnTo>
                      <a:pt x="464" y="44"/>
                    </a:lnTo>
                    <a:lnTo>
                      <a:pt x="465" y="52"/>
                    </a:lnTo>
                    <a:lnTo>
                      <a:pt x="467" y="56"/>
                    </a:lnTo>
                    <a:lnTo>
                      <a:pt x="469" y="59"/>
                    </a:lnTo>
                    <a:lnTo>
                      <a:pt x="470" y="60"/>
                    </a:lnTo>
                    <a:lnTo>
                      <a:pt x="471" y="62"/>
                    </a:lnTo>
                    <a:lnTo>
                      <a:pt x="473" y="76"/>
                    </a:lnTo>
                    <a:lnTo>
                      <a:pt x="475" y="69"/>
                    </a:lnTo>
                    <a:lnTo>
                      <a:pt x="476" y="59"/>
                    </a:lnTo>
                    <a:lnTo>
                      <a:pt x="478" y="50"/>
                    </a:lnTo>
                    <a:lnTo>
                      <a:pt x="479" y="50"/>
                    </a:lnTo>
                    <a:lnTo>
                      <a:pt x="481" y="62"/>
                    </a:lnTo>
                    <a:lnTo>
                      <a:pt x="482" y="66"/>
                    </a:lnTo>
                    <a:lnTo>
                      <a:pt x="484" y="68"/>
                    </a:lnTo>
                    <a:lnTo>
                      <a:pt x="485" y="75"/>
                    </a:lnTo>
                    <a:lnTo>
                      <a:pt x="487" y="63"/>
                    </a:lnTo>
                    <a:lnTo>
                      <a:pt x="488" y="55"/>
                    </a:lnTo>
                    <a:lnTo>
                      <a:pt x="490" y="55"/>
                    </a:lnTo>
                    <a:lnTo>
                      <a:pt x="491" y="59"/>
                    </a:lnTo>
                    <a:lnTo>
                      <a:pt x="493" y="66"/>
                    </a:lnTo>
                    <a:lnTo>
                      <a:pt x="494" y="57"/>
                    </a:lnTo>
                    <a:lnTo>
                      <a:pt x="496" y="59"/>
                    </a:lnTo>
                    <a:lnTo>
                      <a:pt x="497" y="43"/>
                    </a:lnTo>
                    <a:lnTo>
                      <a:pt x="499" y="39"/>
                    </a:lnTo>
                    <a:lnTo>
                      <a:pt x="500" y="42"/>
                    </a:lnTo>
                    <a:lnTo>
                      <a:pt x="502" y="39"/>
                    </a:lnTo>
                    <a:lnTo>
                      <a:pt x="503" y="46"/>
                    </a:lnTo>
                    <a:lnTo>
                      <a:pt x="505" y="61"/>
                    </a:lnTo>
                    <a:lnTo>
                      <a:pt x="507" y="64"/>
                    </a:lnTo>
                    <a:lnTo>
                      <a:pt x="508" y="62"/>
                    </a:lnTo>
                    <a:lnTo>
                      <a:pt x="509" y="58"/>
                    </a:lnTo>
                    <a:lnTo>
                      <a:pt x="511" y="57"/>
                    </a:lnTo>
                    <a:lnTo>
                      <a:pt x="513" y="56"/>
                    </a:lnTo>
                    <a:lnTo>
                      <a:pt x="514" y="49"/>
                    </a:lnTo>
                    <a:lnTo>
                      <a:pt x="515" y="46"/>
                    </a:lnTo>
                    <a:lnTo>
                      <a:pt x="517" y="41"/>
                    </a:lnTo>
                    <a:lnTo>
                      <a:pt x="519" y="41"/>
                    </a:lnTo>
                    <a:lnTo>
                      <a:pt x="520" y="44"/>
                    </a:lnTo>
                    <a:lnTo>
                      <a:pt x="522" y="52"/>
                    </a:lnTo>
                    <a:lnTo>
                      <a:pt x="523" y="48"/>
                    </a:lnTo>
                    <a:lnTo>
                      <a:pt x="525" y="53"/>
                    </a:lnTo>
                    <a:lnTo>
                      <a:pt x="526" y="54"/>
                    </a:lnTo>
                    <a:lnTo>
                      <a:pt x="528" y="51"/>
                    </a:lnTo>
                    <a:lnTo>
                      <a:pt x="529" y="52"/>
                    </a:lnTo>
                    <a:lnTo>
                      <a:pt x="531" y="55"/>
                    </a:lnTo>
                    <a:lnTo>
                      <a:pt x="532" y="70"/>
                    </a:lnTo>
                    <a:lnTo>
                      <a:pt x="534" y="84"/>
                    </a:lnTo>
                    <a:lnTo>
                      <a:pt x="536" y="82"/>
                    </a:lnTo>
                    <a:lnTo>
                      <a:pt x="537" y="81"/>
                    </a:lnTo>
                    <a:lnTo>
                      <a:pt x="538" y="76"/>
                    </a:lnTo>
                    <a:lnTo>
                      <a:pt x="540" y="76"/>
                    </a:lnTo>
                    <a:lnTo>
                      <a:pt x="542" y="79"/>
                    </a:lnTo>
                    <a:lnTo>
                      <a:pt x="543" y="79"/>
                    </a:lnTo>
                    <a:lnTo>
                      <a:pt x="544" y="78"/>
                    </a:lnTo>
                    <a:lnTo>
                      <a:pt x="546" y="73"/>
                    </a:lnTo>
                    <a:lnTo>
                      <a:pt x="548" y="77"/>
                    </a:lnTo>
                    <a:lnTo>
                      <a:pt x="549" y="69"/>
                    </a:lnTo>
                    <a:lnTo>
                      <a:pt x="551" y="87"/>
                    </a:lnTo>
                    <a:lnTo>
                      <a:pt x="552" y="95"/>
                    </a:lnTo>
                    <a:lnTo>
                      <a:pt x="554" y="89"/>
                    </a:lnTo>
                    <a:lnTo>
                      <a:pt x="555" y="76"/>
                    </a:lnTo>
                    <a:lnTo>
                      <a:pt x="557" y="80"/>
                    </a:lnTo>
                    <a:lnTo>
                      <a:pt x="558" y="81"/>
                    </a:lnTo>
                    <a:lnTo>
                      <a:pt x="560" y="84"/>
                    </a:lnTo>
                    <a:lnTo>
                      <a:pt x="561" y="82"/>
                    </a:lnTo>
                    <a:lnTo>
                      <a:pt x="563" y="82"/>
                    </a:lnTo>
                    <a:lnTo>
                      <a:pt x="564" y="92"/>
                    </a:lnTo>
                    <a:lnTo>
                      <a:pt x="566" y="102"/>
                    </a:lnTo>
                    <a:lnTo>
                      <a:pt x="567" y="109"/>
                    </a:lnTo>
                    <a:lnTo>
                      <a:pt x="569" y="100"/>
                    </a:lnTo>
                    <a:lnTo>
                      <a:pt x="570" y="93"/>
                    </a:lnTo>
                    <a:lnTo>
                      <a:pt x="572" y="92"/>
                    </a:lnTo>
                    <a:lnTo>
                      <a:pt x="573" y="99"/>
                    </a:lnTo>
                    <a:lnTo>
                      <a:pt x="575" y="102"/>
                    </a:lnTo>
                    <a:lnTo>
                      <a:pt x="576" y="98"/>
                    </a:lnTo>
                    <a:lnTo>
                      <a:pt x="578" y="108"/>
                    </a:lnTo>
                    <a:lnTo>
                      <a:pt x="580" y="110"/>
                    </a:lnTo>
                    <a:lnTo>
                      <a:pt x="581" y="112"/>
                    </a:lnTo>
                    <a:lnTo>
                      <a:pt x="582" y="129"/>
                    </a:lnTo>
                    <a:lnTo>
                      <a:pt x="584" y="149"/>
                    </a:lnTo>
                    <a:lnTo>
                      <a:pt x="586" y="168"/>
                    </a:lnTo>
                    <a:lnTo>
                      <a:pt x="587" y="182"/>
                    </a:lnTo>
                    <a:lnTo>
                      <a:pt x="589" y="184"/>
                    </a:lnTo>
                    <a:lnTo>
                      <a:pt x="590" y="178"/>
                    </a:lnTo>
                    <a:lnTo>
                      <a:pt x="592" y="180"/>
                    </a:lnTo>
                    <a:lnTo>
                      <a:pt x="593" y="197"/>
                    </a:lnTo>
                    <a:lnTo>
                      <a:pt x="594" y="210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3" name="Freeform 110">
                <a:extLst>
                  <a:ext uri="{FF2B5EF4-FFF2-40B4-BE49-F238E27FC236}">
                    <a16:creationId xmlns:a16="http://schemas.microsoft.com/office/drawing/2014/main" id="{3120679A-4E10-4BF7-8810-AD6E754FA4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61591" y="5118659"/>
                <a:ext cx="425145" cy="1053541"/>
              </a:xfrm>
              <a:custGeom>
                <a:avLst/>
                <a:gdLst>
                  <a:gd name="T0" fmla="*/ 12 w 860"/>
                  <a:gd name="T1" fmla="*/ 408 h 469"/>
                  <a:gd name="T2" fmla="*/ 26 w 860"/>
                  <a:gd name="T3" fmla="*/ 343 h 469"/>
                  <a:gd name="T4" fmla="*/ 39 w 860"/>
                  <a:gd name="T5" fmla="*/ 320 h 469"/>
                  <a:gd name="T6" fmla="*/ 53 w 860"/>
                  <a:gd name="T7" fmla="*/ 310 h 469"/>
                  <a:gd name="T8" fmla="*/ 67 w 860"/>
                  <a:gd name="T9" fmla="*/ 258 h 469"/>
                  <a:gd name="T10" fmla="*/ 81 w 860"/>
                  <a:gd name="T11" fmla="*/ 253 h 469"/>
                  <a:gd name="T12" fmla="*/ 94 w 860"/>
                  <a:gd name="T13" fmla="*/ 256 h 469"/>
                  <a:gd name="T14" fmla="*/ 108 w 860"/>
                  <a:gd name="T15" fmla="*/ 209 h 469"/>
                  <a:gd name="T16" fmla="*/ 122 w 860"/>
                  <a:gd name="T17" fmla="*/ 197 h 469"/>
                  <a:gd name="T18" fmla="*/ 135 w 860"/>
                  <a:gd name="T19" fmla="*/ 215 h 469"/>
                  <a:gd name="T20" fmla="*/ 149 w 860"/>
                  <a:gd name="T21" fmla="*/ 214 h 469"/>
                  <a:gd name="T22" fmla="*/ 163 w 860"/>
                  <a:gd name="T23" fmla="*/ 197 h 469"/>
                  <a:gd name="T24" fmla="*/ 177 w 860"/>
                  <a:gd name="T25" fmla="*/ 191 h 469"/>
                  <a:gd name="T26" fmla="*/ 190 w 860"/>
                  <a:gd name="T27" fmla="*/ 187 h 469"/>
                  <a:gd name="T28" fmla="*/ 204 w 860"/>
                  <a:gd name="T29" fmla="*/ 182 h 469"/>
                  <a:gd name="T30" fmla="*/ 217 w 860"/>
                  <a:gd name="T31" fmla="*/ 222 h 469"/>
                  <a:gd name="T32" fmla="*/ 231 w 860"/>
                  <a:gd name="T33" fmla="*/ 204 h 469"/>
                  <a:gd name="T34" fmla="*/ 245 w 860"/>
                  <a:gd name="T35" fmla="*/ 220 h 469"/>
                  <a:gd name="T36" fmla="*/ 259 w 860"/>
                  <a:gd name="T37" fmla="*/ 178 h 469"/>
                  <a:gd name="T38" fmla="*/ 272 w 860"/>
                  <a:gd name="T39" fmla="*/ 198 h 469"/>
                  <a:gd name="T40" fmla="*/ 286 w 860"/>
                  <a:gd name="T41" fmla="*/ 144 h 469"/>
                  <a:gd name="T42" fmla="*/ 300 w 860"/>
                  <a:gd name="T43" fmla="*/ 157 h 469"/>
                  <a:gd name="T44" fmla="*/ 313 w 860"/>
                  <a:gd name="T45" fmla="*/ 139 h 469"/>
                  <a:gd name="T46" fmla="*/ 327 w 860"/>
                  <a:gd name="T47" fmla="*/ 139 h 469"/>
                  <a:gd name="T48" fmla="*/ 341 w 860"/>
                  <a:gd name="T49" fmla="*/ 173 h 469"/>
                  <a:gd name="T50" fmla="*/ 354 w 860"/>
                  <a:gd name="T51" fmla="*/ 146 h 469"/>
                  <a:gd name="T52" fmla="*/ 368 w 860"/>
                  <a:gd name="T53" fmla="*/ 158 h 469"/>
                  <a:gd name="T54" fmla="*/ 382 w 860"/>
                  <a:gd name="T55" fmla="*/ 152 h 469"/>
                  <a:gd name="T56" fmla="*/ 396 w 860"/>
                  <a:gd name="T57" fmla="*/ 144 h 469"/>
                  <a:gd name="T58" fmla="*/ 409 w 860"/>
                  <a:gd name="T59" fmla="*/ 163 h 469"/>
                  <a:gd name="T60" fmla="*/ 423 w 860"/>
                  <a:gd name="T61" fmla="*/ 148 h 469"/>
                  <a:gd name="T62" fmla="*/ 436 w 860"/>
                  <a:gd name="T63" fmla="*/ 168 h 469"/>
                  <a:gd name="T64" fmla="*/ 450 w 860"/>
                  <a:gd name="T65" fmla="*/ 181 h 469"/>
                  <a:gd name="T66" fmla="*/ 464 w 860"/>
                  <a:gd name="T67" fmla="*/ 182 h 469"/>
                  <a:gd name="T68" fmla="*/ 478 w 860"/>
                  <a:gd name="T69" fmla="*/ 200 h 469"/>
                  <a:gd name="T70" fmla="*/ 491 w 860"/>
                  <a:gd name="T71" fmla="*/ 113 h 469"/>
                  <a:gd name="T72" fmla="*/ 505 w 860"/>
                  <a:gd name="T73" fmla="*/ 79 h 469"/>
                  <a:gd name="T74" fmla="*/ 519 w 860"/>
                  <a:gd name="T75" fmla="*/ 54 h 469"/>
                  <a:gd name="T76" fmla="*/ 532 w 860"/>
                  <a:gd name="T77" fmla="*/ 34 h 469"/>
                  <a:gd name="T78" fmla="*/ 546 w 860"/>
                  <a:gd name="T79" fmla="*/ 44 h 469"/>
                  <a:gd name="T80" fmla="*/ 560 w 860"/>
                  <a:gd name="T81" fmla="*/ 46 h 469"/>
                  <a:gd name="T82" fmla="*/ 574 w 860"/>
                  <a:gd name="T83" fmla="*/ 27 h 469"/>
                  <a:gd name="T84" fmla="*/ 587 w 860"/>
                  <a:gd name="T85" fmla="*/ 25 h 469"/>
                  <a:gd name="T86" fmla="*/ 601 w 860"/>
                  <a:gd name="T87" fmla="*/ 20 h 469"/>
                  <a:gd name="T88" fmla="*/ 614 w 860"/>
                  <a:gd name="T89" fmla="*/ 25 h 469"/>
                  <a:gd name="T90" fmla="*/ 628 w 860"/>
                  <a:gd name="T91" fmla="*/ 25 h 469"/>
                  <a:gd name="T92" fmla="*/ 642 w 860"/>
                  <a:gd name="T93" fmla="*/ 12 h 469"/>
                  <a:gd name="T94" fmla="*/ 655 w 860"/>
                  <a:gd name="T95" fmla="*/ 29 h 469"/>
                  <a:gd name="T96" fmla="*/ 669 w 860"/>
                  <a:gd name="T97" fmla="*/ 24 h 469"/>
                  <a:gd name="T98" fmla="*/ 683 w 860"/>
                  <a:gd name="T99" fmla="*/ 6 h 469"/>
                  <a:gd name="T100" fmla="*/ 697 w 860"/>
                  <a:gd name="T101" fmla="*/ 21 h 469"/>
                  <a:gd name="T102" fmla="*/ 710 w 860"/>
                  <a:gd name="T103" fmla="*/ 60 h 469"/>
                  <a:gd name="T104" fmla="*/ 724 w 860"/>
                  <a:gd name="T105" fmla="*/ 25 h 469"/>
                  <a:gd name="T106" fmla="*/ 738 w 860"/>
                  <a:gd name="T107" fmla="*/ 114 h 469"/>
                  <a:gd name="T108" fmla="*/ 751 w 860"/>
                  <a:gd name="T109" fmla="*/ 259 h 469"/>
                  <a:gd name="T110" fmla="*/ 765 w 860"/>
                  <a:gd name="T111" fmla="*/ 370 h 469"/>
                  <a:gd name="T112" fmla="*/ 779 w 860"/>
                  <a:gd name="T113" fmla="*/ 383 h 469"/>
                  <a:gd name="T114" fmla="*/ 793 w 860"/>
                  <a:gd name="T115" fmla="*/ 340 h 469"/>
                  <a:gd name="T116" fmla="*/ 806 w 860"/>
                  <a:gd name="T117" fmla="*/ 271 h 469"/>
                  <a:gd name="T118" fmla="*/ 820 w 860"/>
                  <a:gd name="T119" fmla="*/ 253 h 469"/>
                  <a:gd name="T120" fmla="*/ 833 w 860"/>
                  <a:gd name="T121" fmla="*/ 210 h 469"/>
                  <a:gd name="T122" fmla="*/ 847 w 860"/>
                  <a:gd name="T123" fmla="*/ 155 h 469"/>
                  <a:gd name="T124" fmla="*/ 860 w 860"/>
                  <a:gd name="T125" fmla="*/ 168 h 4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860" h="469">
                    <a:moveTo>
                      <a:pt x="0" y="469"/>
                    </a:moveTo>
                    <a:lnTo>
                      <a:pt x="2" y="453"/>
                    </a:lnTo>
                    <a:lnTo>
                      <a:pt x="3" y="449"/>
                    </a:lnTo>
                    <a:lnTo>
                      <a:pt x="4" y="451"/>
                    </a:lnTo>
                    <a:lnTo>
                      <a:pt x="6" y="444"/>
                    </a:lnTo>
                    <a:lnTo>
                      <a:pt x="8" y="433"/>
                    </a:lnTo>
                    <a:lnTo>
                      <a:pt x="9" y="428"/>
                    </a:lnTo>
                    <a:lnTo>
                      <a:pt x="10" y="425"/>
                    </a:lnTo>
                    <a:lnTo>
                      <a:pt x="12" y="408"/>
                    </a:lnTo>
                    <a:lnTo>
                      <a:pt x="14" y="396"/>
                    </a:lnTo>
                    <a:lnTo>
                      <a:pt x="15" y="394"/>
                    </a:lnTo>
                    <a:lnTo>
                      <a:pt x="17" y="388"/>
                    </a:lnTo>
                    <a:lnTo>
                      <a:pt x="18" y="379"/>
                    </a:lnTo>
                    <a:lnTo>
                      <a:pt x="20" y="377"/>
                    </a:lnTo>
                    <a:lnTo>
                      <a:pt x="21" y="373"/>
                    </a:lnTo>
                    <a:lnTo>
                      <a:pt x="23" y="363"/>
                    </a:lnTo>
                    <a:lnTo>
                      <a:pt x="24" y="356"/>
                    </a:lnTo>
                    <a:lnTo>
                      <a:pt x="26" y="343"/>
                    </a:lnTo>
                    <a:lnTo>
                      <a:pt x="27" y="335"/>
                    </a:lnTo>
                    <a:lnTo>
                      <a:pt x="29" y="329"/>
                    </a:lnTo>
                    <a:lnTo>
                      <a:pt x="31" y="312"/>
                    </a:lnTo>
                    <a:lnTo>
                      <a:pt x="32" y="312"/>
                    </a:lnTo>
                    <a:lnTo>
                      <a:pt x="33" y="325"/>
                    </a:lnTo>
                    <a:lnTo>
                      <a:pt x="35" y="322"/>
                    </a:lnTo>
                    <a:lnTo>
                      <a:pt x="37" y="312"/>
                    </a:lnTo>
                    <a:lnTo>
                      <a:pt x="38" y="316"/>
                    </a:lnTo>
                    <a:lnTo>
                      <a:pt x="39" y="320"/>
                    </a:lnTo>
                    <a:lnTo>
                      <a:pt x="41" y="326"/>
                    </a:lnTo>
                    <a:lnTo>
                      <a:pt x="43" y="324"/>
                    </a:lnTo>
                    <a:lnTo>
                      <a:pt x="44" y="328"/>
                    </a:lnTo>
                    <a:lnTo>
                      <a:pt x="46" y="327"/>
                    </a:lnTo>
                    <a:lnTo>
                      <a:pt x="47" y="325"/>
                    </a:lnTo>
                    <a:lnTo>
                      <a:pt x="49" y="318"/>
                    </a:lnTo>
                    <a:lnTo>
                      <a:pt x="50" y="318"/>
                    </a:lnTo>
                    <a:lnTo>
                      <a:pt x="52" y="314"/>
                    </a:lnTo>
                    <a:lnTo>
                      <a:pt x="53" y="310"/>
                    </a:lnTo>
                    <a:lnTo>
                      <a:pt x="55" y="306"/>
                    </a:lnTo>
                    <a:lnTo>
                      <a:pt x="56" y="305"/>
                    </a:lnTo>
                    <a:lnTo>
                      <a:pt x="58" y="297"/>
                    </a:lnTo>
                    <a:lnTo>
                      <a:pt x="59" y="284"/>
                    </a:lnTo>
                    <a:lnTo>
                      <a:pt x="61" y="272"/>
                    </a:lnTo>
                    <a:lnTo>
                      <a:pt x="62" y="268"/>
                    </a:lnTo>
                    <a:lnTo>
                      <a:pt x="64" y="255"/>
                    </a:lnTo>
                    <a:lnTo>
                      <a:pt x="65" y="272"/>
                    </a:lnTo>
                    <a:lnTo>
                      <a:pt x="67" y="258"/>
                    </a:lnTo>
                    <a:lnTo>
                      <a:pt x="68" y="247"/>
                    </a:lnTo>
                    <a:lnTo>
                      <a:pt x="70" y="240"/>
                    </a:lnTo>
                    <a:lnTo>
                      <a:pt x="71" y="232"/>
                    </a:lnTo>
                    <a:lnTo>
                      <a:pt x="73" y="235"/>
                    </a:lnTo>
                    <a:lnTo>
                      <a:pt x="75" y="242"/>
                    </a:lnTo>
                    <a:lnTo>
                      <a:pt x="76" y="249"/>
                    </a:lnTo>
                    <a:lnTo>
                      <a:pt x="77" y="248"/>
                    </a:lnTo>
                    <a:lnTo>
                      <a:pt x="79" y="247"/>
                    </a:lnTo>
                    <a:lnTo>
                      <a:pt x="81" y="253"/>
                    </a:lnTo>
                    <a:lnTo>
                      <a:pt x="82" y="256"/>
                    </a:lnTo>
                    <a:lnTo>
                      <a:pt x="84" y="253"/>
                    </a:lnTo>
                    <a:lnTo>
                      <a:pt x="85" y="258"/>
                    </a:lnTo>
                    <a:lnTo>
                      <a:pt x="87" y="255"/>
                    </a:lnTo>
                    <a:lnTo>
                      <a:pt x="88" y="256"/>
                    </a:lnTo>
                    <a:lnTo>
                      <a:pt x="90" y="250"/>
                    </a:lnTo>
                    <a:lnTo>
                      <a:pt x="91" y="254"/>
                    </a:lnTo>
                    <a:lnTo>
                      <a:pt x="93" y="256"/>
                    </a:lnTo>
                    <a:lnTo>
                      <a:pt x="94" y="256"/>
                    </a:lnTo>
                    <a:lnTo>
                      <a:pt x="96" y="253"/>
                    </a:lnTo>
                    <a:lnTo>
                      <a:pt x="97" y="247"/>
                    </a:lnTo>
                    <a:lnTo>
                      <a:pt x="99" y="246"/>
                    </a:lnTo>
                    <a:lnTo>
                      <a:pt x="100" y="245"/>
                    </a:lnTo>
                    <a:lnTo>
                      <a:pt x="102" y="246"/>
                    </a:lnTo>
                    <a:lnTo>
                      <a:pt x="104" y="228"/>
                    </a:lnTo>
                    <a:lnTo>
                      <a:pt x="105" y="221"/>
                    </a:lnTo>
                    <a:lnTo>
                      <a:pt x="106" y="219"/>
                    </a:lnTo>
                    <a:lnTo>
                      <a:pt x="108" y="209"/>
                    </a:lnTo>
                    <a:lnTo>
                      <a:pt x="110" y="218"/>
                    </a:lnTo>
                    <a:lnTo>
                      <a:pt x="111" y="230"/>
                    </a:lnTo>
                    <a:lnTo>
                      <a:pt x="112" y="236"/>
                    </a:lnTo>
                    <a:lnTo>
                      <a:pt x="114" y="238"/>
                    </a:lnTo>
                    <a:lnTo>
                      <a:pt x="116" y="229"/>
                    </a:lnTo>
                    <a:lnTo>
                      <a:pt x="117" y="232"/>
                    </a:lnTo>
                    <a:lnTo>
                      <a:pt x="119" y="220"/>
                    </a:lnTo>
                    <a:lnTo>
                      <a:pt x="120" y="206"/>
                    </a:lnTo>
                    <a:lnTo>
                      <a:pt x="122" y="197"/>
                    </a:lnTo>
                    <a:lnTo>
                      <a:pt x="123" y="203"/>
                    </a:lnTo>
                    <a:lnTo>
                      <a:pt x="125" y="214"/>
                    </a:lnTo>
                    <a:lnTo>
                      <a:pt x="126" y="235"/>
                    </a:lnTo>
                    <a:lnTo>
                      <a:pt x="128" y="236"/>
                    </a:lnTo>
                    <a:lnTo>
                      <a:pt x="129" y="228"/>
                    </a:lnTo>
                    <a:lnTo>
                      <a:pt x="131" y="222"/>
                    </a:lnTo>
                    <a:lnTo>
                      <a:pt x="132" y="223"/>
                    </a:lnTo>
                    <a:lnTo>
                      <a:pt x="134" y="225"/>
                    </a:lnTo>
                    <a:lnTo>
                      <a:pt x="135" y="215"/>
                    </a:lnTo>
                    <a:lnTo>
                      <a:pt x="137" y="210"/>
                    </a:lnTo>
                    <a:lnTo>
                      <a:pt x="138" y="213"/>
                    </a:lnTo>
                    <a:lnTo>
                      <a:pt x="140" y="213"/>
                    </a:lnTo>
                    <a:lnTo>
                      <a:pt x="141" y="205"/>
                    </a:lnTo>
                    <a:lnTo>
                      <a:pt x="143" y="199"/>
                    </a:lnTo>
                    <a:lnTo>
                      <a:pt x="144" y="199"/>
                    </a:lnTo>
                    <a:lnTo>
                      <a:pt x="146" y="208"/>
                    </a:lnTo>
                    <a:lnTo>
                      <a:pt x="148" y="209"/>
                    </a:lnTo>
                    <a:lnTo>
                      <a:pt x="149" y="214"/>
                    </a:lnTo>
                    <a:lnTo>
                      <a:pt x="150" y="210"/>
                    </a:lnTo>
                    <a:lnTo>
                      <a:pt x="152" y="204"/>
                    </a:lnTo>
                    <a:lnTo>
                      <a:pt x="154" y="207"/>
                    </a:lnTo>
                    <a:lnTo>
                      <a:pt x="155" y="198"/>
                    </a:lnTo>
                    <a:lnTo>
                      <a:pt x="157" y="192"/>
                    </a:lnTo>
                    <a:lnTo>
                      <a:pt x="158" y="196"/>
                    </a:lnTo>
                    <a:lnTo>
                      <a:pt x="160" y="188"/>
                    </a:lnTo>
                    <a:lnTo>
                      <a:pt x="161" y="188"/>
                    </a:lnTo>
                    <a:lnTo>
                      <a:pt x="163" y="197"/>
                    </a:lnTo>
                    <a:lnTo>
                      <a:pt x="164" y="191"/>
                    </a:lnTo>
                    <a:lnTo>
                      <a:pt x="166" y="198"/>
                    </a:lnTo>
                    <a:lnTo>
                      <a:pt x="167" y="197"/>
                    </a:lnTo>
                    <a:lnTo>
                      <a:pt x="169" y="199"/>
                    </a:lnTo>
                    <a:lnTo>
                      <a:pt x="170" y="193"/>
                    </a:lnTo>
                    <a:lnTo>
                      <a:pt x="172" y="198"/>
                    </a:lnTo>
                    <a:lnTo>
                      <a:pt x="173" y="193"/>
                    </a:lnTo>
                    <a:lnTo>
                      <a:pt x="175" y="190"/>
                    </a:lnTo>
                    <a:lnTo>
                      <a:pt x="177" y="191"/>
                    </a:lnTo>
                    <a:lnTo>
                      <a:pt x="178" y="198"/>
                    </a:lnTo>
                    <a:lnTo>
                      <a:pt x="179" y="199"/>
                    </a:lnTo>
                    <a:lnTo>
                      <a:pt x="181" y="193"/>
                    </a:lnTo>
                    <a:lnTo>
                      <a:pt x="183" y="194"/>
                    </a:lnTo>
                    <a:lnTo>
                      <a:pt x="184" y="198"/>
                    </a:lnTo>
                    <a:lnTo>
                      <a:pt x="186" y="204"/>
                    </a:lnTo>
                    <a:lnTo>
                      <a:pt x="187" y="200"/>
                    </a:lnTo>
                    <a:lnTo>
                      <a:pt x="189" y="189"/>
                    </a:lnTo>
                    <a:lnTo>
                      <a:pt x="190" y="187"/>
                    </a:lnTo>
                    <a:lnTo>
                      <a:pt x="192" y="204"/>
                    </a:lnTo>
                    <a:lnTo>
                      <a:pt x="193" y="224"/>
                    </a:lnTo>
                    <a:lnTo>
                      <a:pt x="195" y="211"/>
                    </a:lnTo>
                    <a:lnTo>
                      <a:pt x="196" y="200"/>
                    </a:lnTo>
                    <a:lnTo>
                      <a:pt x="198" y="209"/>
                    </a:lnTo>
                    <a:lnTo>
                      <a:pt x="199" y="200"/>
                    </a:lnTo>
                    <a:lnTo>
                      <a:pt x="201" y="186"/>
                    </a:lnTo>
                    <a:lnTo>
                      <a:pt x="202" y="191"/>
                    </a:lnTo>
                    <a:lnTo>
                      <a:pt x="204" y="182"/>
                    </a:lnTo>
                    <a:lnTo>
                      <a:pt x="205" y="186"/>
                    </a:lnTo>
                    <a:lnTo>
                      <a:pt x="207" y="186"/>
                    </a:lnTo>
                    <a:lnTo>
                      <a:pt x="208" y="190"/>
                    </a:lnTo>
                    <a:lnTo>
                      <a:pt x="210" y="198"/>
                    </a:lnTo>
                    <a:lnTo>
                      <a:pt x="211" y="197"/>
                    </a:lnTo>
                    <a:lnTo>
                      <a:pt x="213" y="205"/>
                    </a:lnTo>
                    <a:lnTo>
                      <a:pt x="215" y="221"/>
                    </a:lnTo>
                    <a:lnTo>
                      <a:pt x="216" y="221"/>
                    </a:lnTo>
                    <a:lnTo>
                      <a:pt x="217" y="222"/>
                    </a:lnTo>
                    <a:lnTo>
                      <a:pt x="219" y="221"/>
                    </a:lnTo>
                    <a:lnTo>
                      <a:pt x="221" y="218"/>
                    </a:lnTo>
                    <a:lnTo>
                      <a:pt x="222" y="206"/>
                    </a:lnTo>
                    <a:lnTo>
                      <a:pt x="223" y="213"/>
                    </a:lnTo>
                    <a:lnTo>
                      <a:pt x="225" y="205"/>
                    </a:lnTo>
                    <a:lnTo>
                      <a:pt x="227" y="204"/>
                    </a:lnTo>
                    <a:lnTo>
                      <a:pt x="228" y="206"/>
                    </a:lnTo>
                    <a:lnTo>
                      <a:pt x="230" y="205"/>
                    </a:lnTo>
                    <a:lnTo>
                      <a:pt x="231" y="204"/>
                    </a:lnTo>
                    <a:lnTo>
                      <a:pt x="233" y="209"/>
                    </a:lnTo>
                    <a:lnTo>
                      <a:pt x="234" y="214"/>
                    </a:lnTo>
                    <a:lnTo>
                      <a:pt x="236" y="222"/>
                    </a:lnTo>
                    <a:lnTo>
                      <a:pt x="237" y="226"/>
                    </a:lnTo>
                    <a:lnTo>
                      <a:pt x="239" y="229"/>
                    </a:lnTo>
                    <a:lnTo>
                      <a:pt x="240" y="226"/>
                    </a:lnTo>
                    <a:lnTo>
                      <a:pt x="242" y="232"/>
                    </a:lnTo>
                    <a:lnTo>
                      <a:pt x="243" y="232"/>
                    </a:lnTo>
                    <a:lnTo>
                      <a:pt x="245" y="220"/>
                    </a:lnTo>
                    <a:lnTo>
                      <a:pt x="246" y="208"/>
                    </a:lnTo>
                    <a:lnTo>
                      <a:pt x="248" y="191"/>
                    </a:lnTo>
                    <a:lnTo>
                      <a:pt x="250" y="177"/>
                    </a:lnTo>
                    <a:lnTo>
                      <a:pt x="251" y="179"/>
                    </a:lnTo>
                    <a:lnTo>
                      <a:pt x="252" y="182"/>
                    </a:lnTo>
                    <a:lnTo>
                      <a:pt x="254" y="174"/>
                    </a:lnTo>
                    <a:lnTo>
                      <a:pt x="256" y="187"/>
                    </a:lnTo>
                    <a:lnTo>
                      <a:pt x="257" y="187"/>
                    </a:lnTo>
                    <a:lnTo>
                      <a:pt x="259" y="178"/>
                    </a:lnTo>
                    <a:lnTo>
                      <a:pt x="260" y="179"/>
                    </a:lnTo>
                    <a:lnTo>
                      <a:pt x="262" y="183"/>
                    </a:lnTo>
                    <a:lnTo>
                      <a:pt x="263" y="187"/>
                    </a:lnTo>
                    <a:lnTo>
                      <a:pt x="265" y="187"/>
                    </a:lnTo>
                    <a:lnTo>
                      <a:pt x="266" y="176"/>
                    </a:lnTo>
                    <a:lnTo>
                      <a:pt x="268" y="175"/>
                    </a:lnTo>
                    <a:lnTo>
                      <a:pt x="269" y="178"/>
                    </a:lnTo>
                    <a:lnTo>
                      <a:pt x="271" y="188"/>
                    </a:lnTo>
                    <a:lnTo>
                      <a:pt x="272" y="198"/>
                    </a:lnTo>
                    <a:lnTo>
                      <a:pt x="274" y="201"/>
                    </a:lnTo>
                    <a:lnTo>
                      <a:pt x="275" y="174"/>
                    </a:lnTo>
                    <a:lnTo>
                      <a:pt x="277" y="163"/>
                    </a:lnTo>
                    <a:lnTo>
                      <a:pt x="278" y="166"/>
                    </a:lnTo>
                    <a:lnTo>
                      <a:pt x="280" y="162"/>
                    </a:lnTo>
                    <a:lnTo>
                      <a:pt x="281" y="169"/>
                    </a:lnTo>
                    <a:lnTo>
                      <a:pt x="283" y="158"/>
                    </a:lnTo>
                    <a:lnTo>
                      <a:pt x="284" y="148"/>
                    </a:lnTo>
                    <a:lnTo>
                      <a:pt x="286" y="144"/>
                    </a:lnTo>
                    <a:lnTo>
                      <a:pt x="288" y="140"/>
                    </a:lnTo>
                    <a:lnTo>
                      <a:pt x="289" y="139"/>
                    </a:lnTo>
                    <a:lnTo>
                      <a:pt x="290" y="138"/>
                    </a:lnTo>
                    <a:lnTo>
                      <a:pt x="292" y="126"/>
                    </a:lnTo>
                    <a:lnTo>
                      <a:pt x="294" y="137"/>
                    </a:lnTo>
                    <a:lnTo>
                      <a:pt x="295" y="142"/>
                    </a:lnTo>
                    <a:lnTo>
                      <a:pt x="296" y="147"/>
                    </a:lnTo>
                    <a:lnTo>
                      <a:pt x="298" y="152"/>
                    </a:lnTo>
                    <a:lnTo>
                      <a:pt x="300" y="157"/>
                    </a:lnTo>
                    <a:lnTo>
                      <a:pt x="301" y="156"/>
                    </a:lnTo>
                    <a:lnTo>
                      <a:pt x="303" y="160"/>
                    </a:lnTo>
                    <a:lnTo>
                      <a:pt x="304" y="161"/>
                    </a:lnTo>
                    <a:lnTo>
                      <a:pt x="306" y="150"/>
                    </a:lnTo>
                    <a:lnTo>
                      <a:pt x="307" y="137"/>
                    </a:lnTo>
                    <a:lnTo>
                      <a:pt x="309" y="126"/>
                    </a:lnTo>
                    <a:lnTo>
                      <a:pt x="310" y="121"/>
                    </a:lnTo>
                    <a:lnTo>
                      <a:pt x="312" y="134"/>
                    </a:lnTo>
                    <a:lnTo>
                      <a:pt x="313" y="139"/>
                    </a:lnTo>
                    <a:lnTo>
                      <a:pt x="315" y="142"/>
                    </a:lnTo>
                    <a:lnTo>
                      <a:pt x="317" y="149"/>
                    </a:lnTo>
                    <a:lnTo>
                      <a:pt x="318" y="139"/>
                    </a:lnTo>
                    <a:lnTo>
                      <a:pt x="319" y="137"/>
                    </a:lnTo>
                    <a:lnTo>
                      <a:pt x="321" y="136"/>
                    </a:lnTo>
                    <a:lnTo>
                      <a:pt x="323" y="136"/>
                    </a:lnTo>
                    <a:lnTo>
                      <a:pt x="324" y="140"/>
                    </a:lnTo>
                    <a:lnTo>
                      <a:pt x="325" y="143"/>
                    </a:lnTo>
                    <a:lnTo>
                      <a:pt x="327" y="139"/>
                    </a:lnTo>
                    <a:lnTo>
                      <a:pt x="329" y="144"/>
                    </a:lnTo>
                    <a:lnTo>
                      <a:pt x="330" y="149"/>
                    </a:lnTo>
                    <a:lnTo>
                      <a:pt x="332" y="146"/>
                    </a:lnTo>
                    <a:lnTo>
                      <a:pt x="333" y="159"/>
                    </a:lnTo>
                    <a:lnTo>
                      <a:pt x="334" y="164"/>
                    </a:lnTo>
                    <a:lnTo>
                      <a:pt x="336" y="177"/>
                    </a:lnTo>
                    <a:lnTo>
                      <a:pt x="338" y="188"/>
                    </a:lnTo>
                    <a:lnTo>
                      <a:pt x="339" y="183"/>
                    </a:lnTo>
                    <a:lnTo>
                      <a:pt x="341" y="173"/>
                    </a:lnTo>
                    <a:lnTo>
                      <a:pt x="342" y="163"/>
                    </a:lnTo>
                    <a:lnTo>
                      <a:pt x="344" y="159"/>
                    </a:lnTo>
                    <a:lnTo>
                      <a:pt x="345" y="163"/>
                    </a:lnTo>
                    <a:lnTo>
                      <a:pt x="347" y="173"/>
                    </a:lnTo>
                    <a:lnTo>
                      <a:pt x="348" y="160"/>
                    </a:lnTo>
                    <a:lnTo>
                      <a:pt x="350" y="160"/>
                    </a:lnTo>
                    <a:lnTo>
                      <a:pt x="351" y="158"/>
                    </a:lnTo>
                    <a:lnTo>
                      <a:pt x="353" y="147"/>
                    </a:lnTo>
                    <a:lnTo>
                      <a:pt x="354" y="146"/>
                    </a:lnTo>
                    <a:lnTo>
                      <a:pt x="356" y="145"/>
                    </a:lnTo>
                    <a:lnTo>
                      <a:pt x="357" y="150"/>
                    </a:lnTo>
                    <a:lnTo>
                      <a:pt x="359" y="151"/>
                    </a:lnTo>
                    <a:lnTo>
                      <a:pt x="361" y="143"/>
                    </a:lnTo>
                    <a:lnTo>
                      <a:pt x="362" y="140"/>
                    </a:lnTo>
                    <a:lnTo>
                      <a:pt x="363" y="142"/>
                    </a:lnTo>
                    <a:lnTo>
                      <a:pt x="365" y="154"/>
                    </a:lnTo>
                    <a:lnTo>
                      <a:pt x="367" y="159"/>
                    </a:lnTo>
                    <a:lnTo>
                      <a:pt x="368" y="158"/>
                    </a:lnTo>
                    <a:lnTo>
                      <a:pt x="369" y="170"/>
                    </a:lnTo>
                    <a:lnTo>
                      <a:pt x="371" y="147"/>
                    </a:lnTo>
                    <a:lnTo>
                      <a:pt x="373" y="145"/>
                    </a:lnTo>
                    <a:lnTo>
                      <a:pt x="374" y="143"/>
                    </a:lnTo>
                    <a:lnTo>
                      <a:pt x="376" y="140"/>
                    </a:lnTo>
                    <a:lnTo>
                      <a:pt x="377" y="155"/>
                    </a:lnTo>
                    <a:lnTo>
                      <a:pt x="379" y="158"/>
                    </a:lnTo>
                    <a:lnTo>
                      <a:pt x="380" y="158"/>
                    </a:lnTo>
                    <a:lnTo>
                      <a:pt x="382" y="152"/>
                    </a:lnTo>
                    <a:lnTo>
                      <a:pt x="383" y="141"/>
                    </a:lnTo>
                    <a:lnTo>
                      <a:pt x="385" y="140"/>
                    </a:lnTo>
                    <a:lnTo>
                      <a:pt x="386" y="139"/>
                    </a:lnTo>
                    <a:lnTo>
                      <a:pt x="388" y="142"/>
                    </a:lnTo>
                    <a:lnTo>
                      <a:pt x="390" y="148"/>
                    </a:lnTo>
                    <a:lnTo>
                      <a:pt x="391" y="157"/>
                    </a:lnTo>
                    <a:lnTo>
                      <a:pt x="392" y="154"/>
                    </a:lnTo>
                    <a:lnTo>
                      <a:pt x="394" y="150"/>
                    </a:lnTo>
                    <a:lnTo>
                      <a:pt x="396" y="144"/>
                    </a:lnTo>
                    <a:lnTo>
                      <a:pt x="397" y="148"/>
                    </a:lnTo>
                    <a:lnTo>
                      <a:pt x="398" y="168"/>
                    </a:lnTo>
                    <a:lnTo>
                      <a:pt x="400" y="169"/>
                    </a:lnTo>
                    <a:lnTo>
                      <a:pt x="401" y="167"/>
                    </a:lnTo>
                    <a:lnTo>
                      <a:pt x="403" y="168"/>
                    </a:lnTo>
                    <a:lnTo>
                      <a:pt x="405" y="153"/>
                    </a:lnTo>
                    <a:lnTo>
                      <a:pt x="406" y="163"/>
                    </a:lnTo>
                    <a:lnTo>
                      <a:pt x="407" y="160"/>
                    </a:lnTo>
                    <a:lnTo>
                      <a:pt x="409" y="163"/>
                    </a:lnTo>
                    <a:lnTo>
                      <a:pt x="411" y="158"/>
                    </a:lnTo>
                    <a:lnTo>
                      <a:pt x="412" y="154"/>
                    </a:lnTo>
                    <a:lnTo>
                      <a:pt x="414" y="162"/>
                    </a:lnTo>
                    <a:lnTo>
                      <a:pt x="415" y="160"/>
                    </a:lnTo>
                    <a:lnTo>
                      <a:pt x="417" y="160"/>
                    </a:lnTo>
                    <a:lnTo>
                      <a:pt x="418" y="153"/>
                    </a:lnTo>
                    <a:lnTo>
                      <a:pt x="420" y="148"/>
                    </a:lnTo>
                    <a:lnTo>
                      <a:pt x="421" y="139"/>
                    </a:lnTo>
                    <a:lnTo>
                      <a:pt x="423" y="148"/>
                    </a:lnTo>
                    <a:lnTo>
                      <a:pt x="424" y="162"/>
                    </a:lnTo>
                    <a:lnTo>
                      <a:pt x="426" y="168"/>
                    </a:lnTo>
                    <a:lnTo>
                      <a:pt x="427" y="180"/>
                    </a:lnTo>
                    <a:lnTo>
                      <a:pt x="429" y="182"/>
                    </a:lnTo>
                    <a:lnTo>
                      <a:pt x="430" y="176"/>
                    </a:lnTo>
                    <a:lnTo>
                      <a:pt x="432" y="169"/>
                    </a:lnTo>
                    <a:lnTo>
                      <a:pt x="434" y="156"/>
                    </a:lnTo>
                    <a:lnTo>
                      <a:pt x="435" y="155"/>
                    </a:lnTo>
                    <a:lnTo>
                      <a:pt x="436" y="168"/>
                    </a:lnTo>
                    <a:lnTo>
                      <a:pt x="438" y="168"/>
                    </a:lnTo>
                    <a:lnTo>
                      <a:pt x="440" y="167"/>
                    </a:lnTo>
                    <a:lnTo>
                      <a:pt x="441" y="165"/>
                    </a:lnTo>
                    <a:lnTo>
                      <a:pt x="443" y="158"/>
                    </a:lnTo>
                    <a:lnTo>
                      <a:pt x="444" y="162"/>
                    </a:lnTo>
                    <a:lnTo>
                      <a:pt x="446" y="175"/>
                    </a:lnTo>
                    <a:lnTo>
                      <a:pt x="447" y="187"/>
                    </a:lnTo>
                    <a:lnTo>
                      <a:pt x="449" y="178"/>
                    </a:lnTo>
                    <a:lnTo>
                      <a:pt x="450" y="181"/>
                    </a:lnTo>
                    <a:lnTo>
                      <a:pt x="452" y="182"/>
                    </a:lnTo>
                    <a:lnTo>
                      <a:pt x="453" y="185"/>
                    </a:lnTo>
                    <a:lnTo>
                      <a:pt x="455" y="181"/>
                    </a:lnTo>
                    <a:lnTo>
                      <a:pt x="456" y="180"/>
                    </a:lnTo>
                    <a:lnTo>
                      <a:pt x="458" y="181"/>
                    </a:lnTo>
                    <a:lnTo>
                      <a:pt x="459" y="172"/>
                    </a:lnTo>
                    <a:lnTo>
                      <a:pt x="461" y="173"/>
                    </a:lnTo>
                    <a:lnTo>
                      <a:pt x="463" y="182"/>
                    </a:lnTo>
                    <a:lnTo>
                      <a:pt x="464" y="182"/>
                    </a:lnTo>
                    <a:lnTo>
                      <a:pt x="465" y="183"/>
                    </a:lnTo>
                    <a:lnTo>
                      <a:pt x="467" y="197"/>
                    </a:lnTo>
                    <a:lnTo>
                      <a:pt x="468" y="184"/>
                    </a:lnTo>
                    <a:lnTo>
                      <a:pt x="470" y="186"/>
                    </a:lnTo>
                    <a:lnTo>
                      <a:pt x="472" y="192"/>
                    </a:lnTo>
                    <a:lnTo>
                      <a:pt x="473" y="179"/>
                    </a:lnTo>
                    <a:lnTo>
                      <a:pt x="474" y="191"/>
                    </a:lnTo>
                    <a:lnTo>
                      <a:pt x="476" y="212"/>
                    </a:lnTo>
                    <a:lnTo>
                      <a:pt x="478" y="200"/>
                    </a:lnTo>
                    <a:lnTo>
                      <a:pt x="479" y="194"/>
                    </a:lnTo>
                    <a:lnTo>
                      <a:pt x="480" y="168"/>
                    </a:lnTo>
                    <a:lnTo>
                      <a:pt x="482" y="157"/>
                    </a:lnTo>
                    <a:lnTo>
                      <a:pt x="484" y="169"/>
                    </a:lnTo>
                    <a:lnTo>
                      <a:pt x="485" y="146"/>
                    </a:lnTo>
                    <a:lnTo>
                      <a:pt x="487" y="134"/>
                    </a:lnTo>
                    <a:lnTo>
                      <a:pt x="488" y="130"/>
                    </a:lnTo>
                    <a:lnTo>
                      <a:pt x="490" y="126"/>
                    </a:lnTo>
                    <a:lnTo>
                      <a:pt x="491" y="113"/>
                    </a:lnTo>
                    <a:lnTo>
                      <a:pt x="493" y="120"/>
                    </a:lnTo>
                    <a:lnTo>
                      <a:pt x="494" y="122"/>
                    </a:lnTo>
                    <a:lnTo>
                      <a:pt x="496" y="121"/>
                    </a:lnTo>
                    <a:lnTo>
                      <a:pt x="497" y="111"/>
                    </a:lnTo>
                    <a:lnTo>
                      <a:pt x="499" y="102"/>
                    </a:lnTo>
                    <a:lnTo>
                      <a:pt x="500" y="98"/>
                    </a:lnTo>
                    <a:lnTo>
                      <a:pt x="502" y="100"/>
                    </a:lnTo>
                    <a:lnTo>
                      <a:pt x="503" y="102"/>
                    </a:lnTo>
                    <a:lnTo>
                      <a:pt x="505" y="79"/>
                    </a:lnTo>
                    <a:lnTo>
                      <a:pt x="507" y="59"/>
                    </a:lnTo>
                    <a:lnTo>
                      <a:pt x="508" y="56"/>
                    </a:lnTo>
                    <a:lnTo>
                      <a:pt x="509" y="68"/>
                    </a:lnTo>
                    <a:lnTo>
                      <a:pt x="511" y="56"/>
                    </a:lnTo>
                    <a:lnTo>
                      <a:pt x="513" y="57"/>
                    </a:lnTo>
                    <a:lnTo>
                      <a:pt x="514" y="59"/>
                    </a:lnTo>
                    <a:lnTo>
                      <a:pt x="516" y="49"/>
                    </a:lnTo>
                    <a:lnTo>
                      <a:pt x="517" y="53"/>
                    </a:lnTo>
                    <a:lnTo>
                      <a:pt x="519" y="54"/>
                    </a:lnTo>
                    <a:lnTo>
                      <a:pt x="520" y="47"/>
                    </a:lnTo>
                    <a:lnTo>
                      <a:pt x="522" y="42"/>
                    </a:lnTo>
                    <a:lnTo>
                      <a:pt x="523" y="39"/>
                    </a:lnTo>
                    <a:lnTo>
                      <a:pt x="525" y="34"/>
                    </a:lnTo>
                    <a:lnTo>
                      <a:pt x="526" y="35"/>
                    </a:lnTo>
                    <a:lnTo>
                      <a:pt x="528" y="29"/>
                    </a:lnTo>
                    <a:lnTo>
                      <a:pt x="529" y="28"/>
                    </a:lnTo>
                    <a:lnTo>
                      <a:pt x="531" y="44"/>
                    </a:lnTo>
                    <a:lnTo>
                      <a:pt x="532" y="34"/>
                    </a:lnTo>
                    <a:lnTo>
                      <a:pt x="534" y="28"/>
                    </a:lnTo>
                    <a:lnTo>
                      <a:pt x="535" y="27"/>
                    </a:lnTo>
                    <a:lnTo>
                      <a:pt x="537" y="25"/>
                    </a:lnTo>
                    <a:lnTo>
                      <a:pt x="538" y="25"/>
                    </a:lnTo>
                    <a:lnTo>
                      <a:pt x="540" y="23"/>
                    </a:lnTo>
                    <a:lnTo>
                      <a:pt x="541" y="41"/>
                    </a:lnTo>
                    <a:lnTo>
                      <a:pt x="543" y="42"/>
                    </a:lnTo>
                    <a:lnTo>
                      <a:pt x="545" y="39"/>
                    </a:lnTo>
                    <a:lnTo>
                      <a:pt x="546" y="44"/>
                    </a:lnTo>
                    <a:lnTo>
                      <a:pt x="547" y="39"/>
                    </a:lnTo>
                    <a:lnTo>
                      <a:pt x="549" y="29"/>
                    </a:lnTo>
                    <a:lnTo>
                      <a:pt x="551" y="20"/>
                    </a:lnTo>
                    <a:lnTo>
                      <a:pt x="552" y="8"/>
                    </a:lnTo>
                    <a:lnTo>
                      <a:pt x="553" y="21"/>
                    </a:lnTo>
                    <a:lnTo>
                      <a:pt x="555" y="32"/>
                    </a:lnTo>
                    <a:lnTo>
                      <a:pt x="557" y="46"/>
                    </a:lnTo>
                    <a:lnTo>
                      <a:pt x="558" y="45"/>
                    </a:lnTo>
                    <a:lnTo>
                      <a:pt x="560" y="46"/>
                    </a:lnTo>
                    <a:lnTo>
                      <a:pt x="561" y="52"/>
                    </a:lnTo>
                    <a:lnTo>
                      <a:pt x="563" y="47"/>
                    </a:lnTo>
                    <a:lnTo>
                      <a:pt x="564" y="41"/>
                    </a:lnTo>
                    <a:lnTo>
                      <a:pt x="566" y="47"/>
                    </a:lnTo>
                    <a:lnTo>
                      <a:pt x="567" y="46"/>
                    </a:lnTo>
                    <a:lnTo>
                      <a:pt x="569" y="52"/>
                    </a:lnTo>
                    <a:lnTo>
                      <a:pt x="570" y="44"/>
                    </a:lnTo>
                    <a:lnTo>
                      <a:pt x="572" y="32"/>
                    </a:lnTo>
                    <a:lnTo>
                      <a:pt x="574" y="27"/>
                    </a:lnTo>
                    <a:lnTo>
                      <a:pt x="575" y="34"/>
                    </a:lnTo>
                    <a:lnTo>
                      <a:pt x="576" y="36"/>
                    </a:lnTo>
                    <a:lnTo>
                      <a:pt x="578" y="36"/>
                    </a:lnTo>
                    <a:lnTo>
                      <a:pt x="580" y="27"/>
                    </a:lnTo>
                    <a:lnTo>
                      <a:pt x="581" y="18"/>
                    </a:lnTo>
                    <a:lnTo>
                      <a:pt x="582" y="21"/>
                    </a:lnTo>
                    <a:lnTo>
                      <a:pt x="584" y="19"/>
                    </a:lnTo>
                    <a:lnTo>
                      <a:pt x="586" y="18"/>
                    </a:lnTo>
                    <a:lnTo>
                      <a:pt x="587" y="25"/>
                    </a:lnTo>
                    <a:lnTo>
                      <a:pt x="589" y="22"/>
                    </a:lnTo>
                    <a:lnTo>
                      <a:pt x="590" y="27"/>
                    </a:lnTo>
                    <a:lnTo>
                      <a:pt x="592" y="30"/>
                    </a:lnTo>
                    <a:lnTo>
                      <a:pt x="593" y="27"/>
                    </a:lnTo>
                    <a:lnTo>
                      <a:pt x="595" y="21"/>
                    </a:lnTo>
                    <a:lnTo>
                      <a:pt x="596" y="22"/>
                    </a:lnTo>
                    <a:lnTo>
                      <a:pt x="598" y="20"/>
                    </a:lnTo>
                    <a:lnTo>
                      <a:pt x="599" y="25"/>
                    </a:lnTo>
                    <a:lnTo>
                      <a:pt x="601" y="20"/>
                    </a:lnTo>
                    <a:lnTo>
                      <a:pt x="602" y="21"/>
                    </a:lnTo>
                    <a:lnTo>
                      <a:pt x="604" y="22"/>
                    </a:lnTo>
                    <a:lnTo>
                      <a:pt x="605" y="12"/>
                    </a:lnTo>
                    <a:lnTo>
                      <a:pt x="607" y="28"/>
                    </a:lnTo>
                    <a:lnTo>
                      <a:pt x="608" y="34"/>
                    </a:lnTo>
                    <a:lnTo>
                      <a:pt x="610" y="29"/>
                    </a:lnTo>
                    <a:lnTo>
                      <a:pt x="611" y="21"/>
                    </a:lnTo>
                    <a:lnTo>
                      <a:pt x="613" y="29"/>
                    </a:lnTo>
                    <a:lnTo>
                      <a:pt x="614" y="25"/>
                    </a:lnTo>
                    <a:lnTo>
                      <a:pt x="616" y="20"/>
                    </a:lnTo>
                    <a:lnTo>
                      <a:pt x="618" y="12"/>
                    </a:lnTo>
                    <a:lnTo>
                      <a:pt x="619" y="17"/>
                    </a:lnTo>
                    <a:lnTo>
                      <a:pt x="620" y="24"/>
                    </a:lnTo>
                    <a:lnTo>
                      <a:pt x="622" y="40"/>
                    </a:lnTo>
                    <a:lnTo>
                      <a:pt x="624" y="31"/>
                    </a:lnTo>
                    <a:lnTo>
                      <a:pt x="625" y="27"/>
                    </a:lnTo>
                    <a:lnTo>
                      <a:pt x="626" y="24"/>
                    </a:lnTo>
                    <a:lnTo>
                      <a:pt x="628" y="25"/>
                    </a:lnTo>
                    <a:lnTo>
                      <a:pt x="630" y="22"/>
                    </a:lnTo>
                    <a:lnTo>
                      <a:pt x="631" y="14"/>
                    </a:lnTo>
                    <a:lnTo>
                      <a:pt x="633" y="16"/>
                    </a:lnTo>
                    <a:lnTo>
                      <a:pt x="634" y="17"/>
                    </a:lnTo>
                    <a:lnTo>
                      <a:pt x="636" y="15"/>
                    </a:lnTo>
                    <a:lnTo>
                      <a:pt x="637" y="12"/>
                    </a:lnTo>
                    <a:lnTo>
                      <a:pt x="639" y="16"/>
                    </a:lnTo>
                    <a:lnTo>
                      <a:pt x="640" y="20"/>
                    </a:lnTo>
                    <a:lnTo>
                      <a:pt x="642" y="12"/>
                    </a:lnTo>
                    <a:lnTo>
                      <a:pt x="643" y="1"/>
                    </a:lnTo>
                    <a:lnTo>
                      <a:pt x="645" y="5"/>
                    </a:lnTo>
                    <a:lnTo>
                      <a:pt x="647" y="2"/>
                    </a:lnTo>
                    <a:lnTo>
                      <a:pt x="648" y="8"/>
                    </a:lnTo>
                    <a:lnTo>
                      <a:pt x="649" y="18"/>
                    </a:lnTo>
                    <a:lnTo>
                      <a:pt x="651" y="19"/>
                    </a:lnTo>
                    <a:lnTo>
                      <a:pt x="653" y="21"/>
                    </a:lnTo>
                    <a:lnTo>
                      <a:pt x="654" y="25"/>
                    </a:lnTo>
                    <a:lnTo>
                      <a:pt x="655" y="29"/>
                    </a:lnTo>
                    <a:lnTo>
                      <a:pt x="657" y="25"/>
                    </a:lnTo>
                    <a:lnTo>
                      <a:pt x="659" y="28"/>
                    </a:lnTo>
                    <a:lnTo>
                      <a:pt x="660" y="31"/>
                    </a:lnTo>
                    <a:lnTo>
                      <a:pt x="662" y="15"/>
                    </a:lnTo>
                    <a:lnTo>
                      <a:pt x="663" y="17"/>
                    </a:lnTo>
                    <a:lnTo>
                      <a:pt x="665" y="19"/>
                    </a:lnTo>
                    <a:lnTo>
                      <a:pt x="666" y="21"/>
                    </a:lnTo>
                    <a:lnTo>
                      <a:pt x="668" y="13"/>
                    </a:lnTo>
                    <a:lnTo>
                      <a:pt x="669" y="24"/>
                    </a:lnTo>
                    <a:lnTo>
                      <a:pt x="671" y="26"/>
                    </a:lnTo>
                    <a:lnTo>
                      <a:pt x="672" y="16"/>
                    </a:lnTo>
                    <a:lnTo>
                      <a:pt x="674" y="8"/>
                    </a:lnTo>
                    <a:lnTo>
                      <a:pt x="675" y="11"/>
                    </a:lnTo>
                    <a:lnTo>
                      <a:pt x="677" y="19"/>
                    </a:lnTo>
                    <a:lnTo>
                      <a:pt x="678" y="22"/>
                    </a:lnTo>
                    <a:lnTo>
                      <a:pt x="680" y="28"/>
                    </a:lnTo>
                    <a:lnTo>
                      <a:pt x="681" y="16"/>
                    </a:lnTo>
                    <a:lnTo>
                      <a:pt x="683" y="6"/>
                    </a:lnTo>
                    <a:lnTo>
                      <a:pt x="684" y="7"/>
                    </a:lnTo>
                    <a:lnTo>
                      <a:pt x="686" y="9"/>
                    </a:lnTo>
                    <a:lnTo>
                      <a:pt x="687" y="6"/>
                    </a:lnTo>
                    <a:lnTo>
                      <a:pt x="689" y="3"/>
                    </a:lnTo>
                    <a:lnTo>
                      <a:pt x="691" y="10"/>
                    </a:lnTo>
                    <a:lnTo>
                      <a:pt x="692" y="0"/>
                    </a:lnTo>
                    <a:lnTo>
                      <a:pt x="693" y="8"/>
                    </a:lnTo>
                    <a:lnTo>
                      <a:pt x="695" y="21"/>
                    </a:lnTo>
                    <a:lnTo>
                      <a:pt x="697" y="21"/>
                    </a:lnTo>
                    <a:lnTo>
                      <a:pt x="698" y="27"/>
                    </a:lnTo>
                    <a:lnTo>
                      <a:pt x="700" y="41"/>
                    </a:lnTo>
                    <a:lnTo>
                      <a:pt x="701" y="47"/>
                    </a:lnTo>
                    <a:lnTo>
                      <a:pt x="703" y="42"/>
                    </a:lnTo>
                    <a:lnTo>
                      <a:pt x="704" y="33"/>
                    </a:lnTo>
                    <a:lnTo>
                      <a:pt x="706" y="37"/>
                    </a:lnTo>
                    <a:lnTo>
                      <a:pt x="707" y="53"/>
                    </a:lnTo>
                    <a:lnTo>
                      <a:pt x="709" y="56"/>
                    </a:lnTo>
                    <a:lnTo>
                      <a:pt x="710" y="60"/>
                    </a:lnTo>
                    <a:lnTo>
                      <a:pt x="712" y="65"/>
                    </a:lnTo>
                    <a:lnTo>
                      <a:pt x="713" y="68"/>
                    </a:lnTo>
                    <a:lnTo>
                      <a:pt x="715" y="73"/>
                    </a:lnTo>
                    <a:lnTo>
                      <a:pt x="716" y="59"/>
                    </a:lnTo>
                    <a:lnTo>
                      <a:pt x="718" y="36"/>
                    </a:lnTo>
                    <a:lnTo>
                      <a:pt x="720" y="30"/>
                    </a:lnTo>
                    <a:lnTo>
                      <a:pt x="721" y="39"/>
                    </a:lnTo>
                    <a:lnTo>
                      <a:pt x="722" y="35"/>
                    </a:lnTo>
                    <a:lnTo>
                      <a:pt x="724" y="25"/>
                    </a:lnTo>
                    <a:lnTo>
                      <a:pt x="726" y="46"/>
                    </a:lnTo>
                    <a:lnTo>
                      <a:pt x="727" y="58"/>
                    </a:lnTo>
                    <a:lnTo>
                      <a:pt x="728" y="50"/>
                    </a:lnTo>
                    <a:lnTo>
                      <a:pt x="730" y="54"/>
                    </a:lnTo>
                    <a:lnTo>
                      <a:pt x="732" y="80"/>
                    </a:lnTo>
                    <a:lnTo>
                      <a:pt x="733" y="100"/>
                    </a:lnTo>
                    <a:lnTo>
                      <a:pt x="735" y="105"/>
                    </a:lnTo>
                    <a:lnTo>
                      <a:pt x="736" y="103"/>
                    </a:lnTo>
                    <a:lnTo>
                      <a:pt x="738" y="114"/>
                    </a:lnTo>
                    <a:lnTo>
                      <a:pt x="739" y="122"/>
                    </a:lnTo>
                    <a:lnTo>
                      <a:pt x="741" y="137"/>
                    </a:lnTo>
                    <a:lnTo>
                      <a:pt x="742" y="130"/>
                    </a:lnTo>
                    <a:lnTo>
                      <a:pt x="744" y="145"/>
                    </a:lnTo>
                    <a:lnTo>
                      <a:pt x="745" y="170"/>
                    </a:lnTo>
                    <a:lnTo>
                      <a:pt x="747" y="183"/>
                    </a:lnTo>
                    <a:lnTo>
                      <a:pt x="748" y="203"/>
                    </a:lnTo>
                    <a:lnTo>
                      <a:pt x="750" y="227"/>
                    </a:lnTo>
                    <a:lnTo>
                      <a:pt x="751" y="259"/>
                    </a:lnTo>
                    <a:lnTo>
                      <a:pt x="753" y="267"/>
                    </a:lnTo>
                    <a:lnTo>
                      <a:pt x="754" y="275"/>
                    </a:lnTo>
                    <a:lnTo>
                      <a:pt x="756" y="285"/>
                    </a:lnTo>
                    <a:lnTo>
                      <a:pt x="757" y="293"/>
                    </a:lnTo>
                    <a:lnTo>
                      <a:pt x="759" y="312"/>
                    </a:lnTo>
                    <a:lnTo>
                      <a:pt x="760" y="331"/>
                    </a:lnTo>
                    <a:lnTo>
                      <a:pt x="762" y="353"/>
                    </a:lnTo>
                    <a:lnTo>
                      <a:pt x="764" y="363"/>
                    </a:lnTo>
                    <a:lnTo>
                      <a:pt x="765" y="370"/>
                    </a:lnTo>
                    <a:lnTo>
                      <a:pt x="766" y="372"/>
                    </a:lnTo>
                    <a:lnTo>
                      <a:pt x="768" y="381"/>
                    </a:lnTo>
                    <a:lnTo>
                      <a:pt x="770" y="384"/>
                    </a:lnTo>
                    <a:lnTo>
                      <a:pt x="771" y="381"/>
                    </a:lnTo>
                    <a:lnTo>
                      <a:pt x="773" y="383"/>
                    </a:lnTo>
                    <a:lnTo>
                      <a:pt x="774" y="383"/>
                    </a:lnTo>
                    <a:lnTo>
                      <a:pt x="776" y="398"/>
                    </a:lnTo>
                    <a:lnTo>
                      <a:pt x="777" y="395"/>
                    </a:lnTo>
                    <a:lnTo>
                      <a:pt x="779" y="383"/>
                    </a:lnTo>
                    <a:lnTo>
                      <a:pt x="780" y="372"/>
                    </a:lnTo>
                    <a:lnTo>
                      <a:pt x="782" y="362"/>
                    </a:lnTo>
                    <a:lnTo>
                      <a:pt x="783" y="367"/>
                    </a:lnTo>
                    <a:lnTo>
                      <a:pt x="785" y="379"/>
                    </a:lnTo>
                    <a:lnTo>
                      <a:pt x="786" y="383"/>
                    </a:lnTo>
                    <a:lnTo>
                      <a:pt x="788" y="378"/>
                    </a:lnTo>
                    <a:lnTo>
                      <a:pt x="789" y="363"/>
                    </a:lnTo>
                    <a:lnTo>
                      <a:pt x="791" y="349"/>
                    </a:lnTo>
                    <a:lnTo>
                      <a:pt x="793" y="340"/>
                    </a:lnTo>
                    <a:lnTo>
                      <a:pt x="794" y="330"/>
                    </a:lnTo>
                    <a:lnTo>
                      <a:pt x="795" y="327"/>
                    </a:lnTo>
                    <a:lnTo>
                      <a:pt x="797" y="333"/>
                    </a:lnTo>
                    <a:lnTo>
                      <a:pt x="799" y="316"/>
                    </a:lnTo>
                    <a:lnTo>
                      <a:pt x="800" y="306"/>
                    </a:lnTo>
                    <a:lnTo>
                      <a:pt x="802" y="296"/>
                    </a:lnTo>
                    <a:lnTo>
                      <a:pt x="803" y="288"/>
                    </a:lnTo>
                    <a:lnTo>
                      <a:pt x="805" y="284"/>
                    </a:lnTo>
                    <a:lnTo>
                      <a:pt x="806" y="271"/>
                    </a:lnTo>
                    <a:lnTo>
                      <a:pt x="808" y="264"/>
                    </a:lnTo>
                    <a:lnTo>
                      <a:pt x="809" y="270"/>
                    </a:lnTo>
                    <a:lnTo>
                      <a:pt x="811" y="260"/>
                    </a:lnTo>
                    <a:lnTo>
                      <a:pt x="812" y="243"/>
                    </a:lnTo>
                    <a:lnTo>
                      <a:pt x="814" y="237"/>
                    </a:lnTo>
                    <a:lnTo>
                      <a:pt x="815" y="240"/>
                    </a:lnTo>
                    <a:lnTo>
                      <a:pt x="817" y="242"/>
                    </a:lnTo>
                    <a:lnTo>
                      <a:pt x="818" y="258"/>
                    </a:lnTo>
                    <a:lnTo>
                      <a:pt x="820" y="253"/>
                    </a:lnTo>
                    <a:lnTo>
                      <a:pt x="821" y="243"/>
                    </a:lnTo>
                    <a:lnTo>
                      <a:pt x="823" y="231"/>
                    </a:lnTo>
                    <a:lnTo>
                      <a:pt x="824" y="220"/>
                    </a:lnTo>
                    <a:lnTo>
                      <a:pt x="826" y="210"/>
                    </a:lnTo>
                    <a:lnTo>
                      <a:pt x="827" y="209"/>
                    </a:lnTo>
                    <a:lnTo>
                      <a:pt x="829" y="215"/>
                    </a:lnTo>
                    <a:lnTo>
                      <a:pt x="831" y="217"/>
                    </a:lnTo>
                    <a:lnTo>
                      <a:pt x="832" y="222"/>
                    </a:lnTo>
                    <a:lnTo>
                      <a:pt x="833" y="210"/>
                    </a:lnTo>
                    <a:lnTo>
                      <a:pt x="835" y="211"/>
                    </a:lnTo>
                    <a:lnTo>
                      <a:pt x="837" y="212"/>
                    </a:lnTo>
                    <a:lnTo>
                      <a:pt x="838" y="209"/>
                    </a:lnTo>
                    <a:lnTo>
                      <a:pt x="839" y="193"/>
                    </a:lnTo>
                    <a:lnTo>
                      <a:pt x="841" y="182"/>
                    </a:lnTo>
                    <a:lnTo>
                      <a:pt x="843" y="168"/>
                    </a:lnTo>
                    <a:lnTo>
                      <a:pt x="844" y="156"/>
                    </a:lnTo>
                    <a:lnTo>
                      <a:pt x="846" y="155"/>
                    </a:lnTo>
                    <a:lnTo>
                      <a:pt x="847" y="155"/>
                    </a:lnTo>
                    <a:lnTo>
                      <a:pt x="849" y="166"/>
                    </a:lnTo>
                    <a:lnTo>
                      <a:pt x="850" y="168"/>
                    </a:lnTo>
                    <a:lnTo>
                      <a:pt x="852" y="175"/>
                    </a:lnTo>
                    <a:lnTo>
                      <a:pt x="853" y="176"/>
                    </a:lnTo>
                    <a:lnTo>
                      <a:pt x="855" y="167"/>
                    </a:lnTo>
                    <a:lnTo>
                      <a:pt x="856" y="161"/>
                    </a:lnTo>
                    <a:lnTo>
                      <a:pt x="858" y="162"/>
                    </a:lnTo>
                    <a:lnTo>
                      <a:pt x="859" y="170"/>
                    </a:lnTo>
                    <a:lnTo>
                      <a:pt x="860" y="16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4" name="Freeform 111">
                <a:extLst>
                  <a:ext uri="{FF2B5EF4-FFF2-40B4-BE49-F238E27FC236}">
                    <a16:creationId xmlns:a16="http://schemas.microsoft.com/office/drawing/2014/main" id="{30C20873-62A5-4893-999A-4404A9AE8A6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5087210"/>
                <a:ext cx="547251" cy="1084990"/>
              </a:xfrm>
              <a:custGeom>
                <a:avLst/>
                <a:gdLst>
                  <a:gd name="T0" fmla="*/ 17 w 1107"/>
                  <a:gd name="T1" fmla="*/ 323 h 483"/>
                  <a:gd name="T2" fmla="*/ 36 w 1107"/>
                  <a:gd name="T3" fmla="*/ 323 h 483"/>
                  <a:gd name="T4" fmla="*/ 54 w 1107"/>
                  <a:gd name="T5" fmla="*/ 313 h 483"/>
                  <a:gd name="T6" fmla="*/ 72 w 1107"/>
                  <a:gd name="T7" fmla="*/ 282 h 483"/>
                  <a:gd name="T8" fmla="*/ 90 w 1107"/>
                  <a:gd name="T9" fmla="*/ 289 h 483"/>
                  <a:gd name="T10" fmla="*/ 109 w 1107"/>
                  <a:gd name="T11" fmla="*/ 327 h 483"/>
                  <a:gd name="T12" fmla="*/ 127 w 1107"/>
                  <a:gd name="T13" fmla="*/ 299 h 483"/>
                  <a:gd name="T14" fmla="*/ 145 w 1107"/>
                  <a:gd name="T15" fmla="*/ 204 h 483"/>
                  <a:gd name="T16" fmla="*/ 163 w 1107"/>
                  <a:gd name="T17" fmla="*/ 168 h 483"/>
                  <a:gd name="T18" fmla="*/ 182 w 1107"/>
                  <a:gd name="T19" fmla="*/ 133 h 483"/>
                  <a:gd name="T20" fmla="*/ 200 w 1107"/>
                  <a:gd name="T21" fmla="*/ 128 h 483"/>
                  <a:gd name="T22" fmla="*/ 218 w 1107"/>
                  <a:gd name="T23" fmla="*/ 119 h 483"/>
                  <a:gd name="T24" fmla="*/ 236 w 1107"/>
                  <a:gd name="T25" fmla="*/ 60 h 483"/>
                  <a:gd name="T26" fmla="*/ 255 w 1107"/>
                  <a:gd name="T27" fmla="*/ 36 h 483"/>
                  <a:gd name="T28" fmla="*/ 273 w 1107"/>
                  <a:gd name="T29" fmla="*/ 40 h 483"/>
                  <a:gd name="T30" fmla="*/ 291 w 1107"/>
                  <a:gd name="T31" fmla="*/ 72 h 483"/>
                  <a:gd name="T32" fmla="*/ 309 w 1107"/>
                  <a:gd name="T33" fmla="*/ 58 h 483"/>
                  <a:gd name="T34" fmla="*/ 328 w 1107"/>
                  <a:gd name="T35" fmla="*/ 46 h 483"/>
                  <a:gd name="T36" fmla="*/ 346 w 1107"/>
                  <a:gd name="T37" fmla="*/ 36 h 483"/>
                  <a:gd name="T38" fmla="*/ 364 w 1107"/>
                  <a:gd name="T39" fmla="*/ 66 h 483"/>
                  <a:gd name="T40" fmla="*/ 382 w 1107"/>
                  <a:gd name="T41" fmla="*/ 60 h 483"/>
                  <a:gd name="T42" fmla="*/ 401 w 1107"/>
                  <a:gd name="T43" fmla="*/ 76 h 483"/>
                  <a:gd name="T44" fmla="*/ 419 w 1107"/>
                  <a:gd name="T45" fmla="*/ 57 h 483"/>
                  <a:gd name="T46" fmla="*/ 437 w 1107"/>
                  <a:gd name="T47" fmla="*/ 37 h 483"/>
                  <a:gd name="T48" fmla="*/ 455 w 1107"/>
                  <a:gd name="T49" fmla="*/ 45 h 483"/>
                  <a:gd name="T50" fmla="*/ 474 w 1107"/>
                  <a:gd name="T51" fmla="*/ 43 h 483"/>
                  <a:gd name="T52" fmla="*/ 492 w 1107"/>
                  <a:gd name="T53" fmla="*/ 54 h 483"/>
                  <a:gd name="T54" fmla="*/ 510 w 1107"/>
                  <a:gd name="T55" fmla="*/ 36 h 483"/>
                  <a:gd name="T56" fmla="*/ 528 w 1107"/>
                  <a:gd name="T57" fmla="*/ 34 h 483"/>
                  <a:gd name="T58" fmla="*/ 547 w 1107"/>
                  <a:gd name="T59" fmla="*/ 37 h 483"/>
                  <a:gd name="T60" fmla="*/ 565 w 1107"/>
                  <a:gd name="T61" fmla="*/ 43 h 483"/>
                  <a:gd name="T62" fmla="*/ 583 w 1107"/>
                  <a:gd name="T63" fmla="*/ 30 h 483"/>
                  <a:gd name="T64" fmla="*/ 601 w 1107"/>
                  <a:gd name="T65" fmla="*/ 22 h 483"/>
                  <a:gd name="T66" fmla="*/ 620 w 1107"/>
                  <a:gd name="T67" fmla="*/ 10 h 483"/>
                  <a:gd name="T68" fmla="*/ 638 w 1107"/>
                  <a:gd name="T69" fmla="*/ 21 h 483"/>
                  <a:gd name="T70" fmla="*/ 656 w 1107"/>
                  <a:gd name="T71" fmla="*/ 31 h 483"/>
                  <a:gd name="T72" fmla="*/ 674 w 1107"/>
                  <a:gd name="T73" fmla="*/ 117 h 483"/>
                  <a:gd name="T74" fmla="*/ 693 w 1107"/>
                  <a:gd name="T75" fmla="*/ 114 h 483"/>
                  <a:gd name="T76" fmla="*/ 711 w 1107"/>
                  <a:gd name="T77" fmla="*/ 93 h 483"/>
                  <a:gd name="T78" fmla="*/ 729 w 1107"/>
                  <a:gd name="T79" fmla="*/ 128 h 483"/>
                  <a:gd name="T80" fmla="*/ 747 w 1107"/>
                  <a:gd name="T81" fmla="*/ 137 h 483"/>
                  <a:gd name="T82" fmla="*/ 766 w 1107"/>
                  <a:gd name="T83" fmla="*/ 127 h 483"/>
                  <a:gd name="T84" fmla="*/ 784 w 1107"/>
                  <a:gd name="T85" fmla="*/ 114 h 483"/>
                  <a:gd name="T86" fmla="*/ 802 w 1107"/>
                  <a:gd name="T87" fmla="*/ 153 h 483"/>
                  <a:gd name="T88" fmla="*/ 820 w 1107"/>
                  <a:gd name="T89" fmla="*/ 208 h 483"/>
                  <a:gd name="T90" fmla="*/ 839 w 1107"/>
                  <a:gd name="T91" fmla="*/ 194 h 483"/>
                  <a:gd name="T92" fmla="*/ 857 w 1107"/>
                  <a:gd name="T93" fmla="*/ 192 h 483"/>
                  <a:gd name="T94" fmla="*/ 875 w 1107"/>
                  <a:gd name="T95" fmla="*/ 200 h 483"/>
                  <a:gd name="T96" fmla="*/ 894 w 1107"/>
                  <a:gd name="T97" fmla="*/ 147 h 483"/>
                  <a:gd name="T98" fmla="*/ 912 w 1107"/>
                  <a:gd name="T99" fmla="*/ 145 h 483"/>
                  <a:gd name="T100" fmla="*/ 930 w 1107"/>
                  <a:gd name="T101" fmla="*/ 178 h 483"/>
                  <a:gd name="T102" fmla="*/ 948 w 1107"/>
                  <a:gd name="T103" fmla="*/ 178 h 483"/>
                  <a:gd name="T104" fmla="*/ 967 w 1107"/>
                  <a:gd name="T105" fmla="*/ 163 h 483"/>
                  <a:gd name="T106" fmla="*/ 985 w 1107"/>
                  <a:gd name="T107" fmla="*/ 155 h 483"/>
                  <a:gd name="T108" fmla="*/ 1003 w 1107"/>
                  <a:gd name="T109" fmla="*/ 151 h 483"/>
                  <a:gd name="T110" fmla="*/ 1021 w 1107"/>
                  <a:gd name="T111" fmla="*/ 185 h 483"/>
                  <a:gd name="T112" fmla="*/ 1040 w 1107"/>
                  <a:gd name="T113" fmla="*/ 178 h 483"/>
                  <a:gd name="T114" fmla="*/ 1058 w 1107"/>
                  <a:gd name="T115" fmla="*/ 217 h 483"/>
                  <a:gd name="T116" fmla="*/ 1076 w 1107"/>
                  <a:gd name="T117" fmla="*/ 196 h 483"/>
                  <a:gd name="T118" fmla="*/ 1094 w 1107"/>
                  <a:gd name="T119" fmla="*/ 292 h 4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1107" h="483">
                    <a:moveTo>
                      <a:pt x="0" y="322"/>
                    </a:moveTo>
                    <a:lnTo>
                      <a:pt x="2" y="332"/>
                    </a:lnTo>
                    <a:lnTo>
                      <a:pt x="4" y="342"/>
                    </a:lnTo>
                    <a:lnTo>
                      <a:pt x="5" y="337"/>
                    </a:lnTo>
                    <a:lnTo>
                      <a:pt x="7" y="338"/>
                    </a:lnTo>
                    <a:lnTo>
                      <a:pt x="8" y="337"/>
                    </a:lnTo>
                    <a:lnTo>
                      <a:pt x="10" y="335"/>
                    </a:lnTo>
                    <a:lnTo>
                      <a:pt x="11" y="320"/>
                    </a:lnTo>
                    <a:lnTo>
                      <a:pt x="13" y="305"/>
                    </a:lnTo>
                    <a:lnTo>
                      <a:pt x="14" y="309"/>
                    </a:lnTo>
                    <a:lnTo>
                      <a:pt x="16" y="314"/>
                    </a:lnTo>
                    <a:lnTo>
                      <a:pt x="17" y="323"/>
                    </a:lnTo>
                    <a:lnTo>
                      <a:pt x="19" y="322"/>
                    </a:lnTo>
                    <a:lnTo>
                      <a:pt x="21" y="316"/>
                    </a:lnTo>
                    <a:lnTo>
                      <a:pt x="22" y="295"/>
                    </a:lnTo>
                    <a:lnTo>
                      <a:pt x="23" y="295"/>
                    </a:lnTo>
                    <a:lnTo>
                      <a:pt x="25" y="302"/>
                    </a:lnTo>
                    <a:lnTo>
                      <a:pt x="27" y="307"/>
                    </a:lnTo>
                    <a:lnTo>
                      <a:pt x="28" y="311"/>
                    </a:lnTo>
                    <a:lnTo>
                      <a:pt x="29" y="325"/>
                    </a:lnTo>
                    <a:lnTo>
                      <a:pt x="31" y="321"/>
                    </a:lnTo>
                    <a:lnTo>
                      <a:pt x="33" y="330"/>
                    </a:lnTo>
                    <a:lnTo>
                      <a:pt x="34" y="328"/>
                    </a:lnTo>
                    <a:lnTo>
                      <a:pt x="36" y="323"/>
                    </a:lnTo>
                    <a:lnTo>
                      <a:pt x="37" y="318"/>
                    </a:lnTo>
                    <a:lnTo>
                      <a:pt x="39" y="313"/>
                    </a:lnTo>
                    <a:lnTo>
                      <a:pt x="40" y="299"/>
                    </a:lnTo>
                    <a:lnTo>
                      <a:pt x="42" y="294"/>
                    </a:lnTo>
                    <a:lnTo>
                      <a:pt x="43" y="299"/>
                    </a:lnTo>
                    <a:lnTo>
                      <a:pt x="45" y="305"/>
                    </a:lnTo>
                    <a:lnTo>
                      <a:pt x="46" y="306"/>
                    </a:lnTo>
                    <a:lnTo>
                      <a:pt x="48" y="311"/>
                    </a:lnTo>
                    <a:lnTo>
                      <a:pt x="49" y="314"/>
                    </a:lnTo>
                    <a:lnTo>
                      <a:pt x="51" y="311"/>
                    </a:lnTo>
                    <a:lnTo>
                      <a:pt x="52" y="308"/>
                    </a:lnTo>
                    <a:lnTo>
                      <a:pt x="54" y="313"/>
                    </a:lnTo>
                    <a:lnTo>
                      <a:pt x="55" y="318"/>
                    </a:lnTo>
                    <a:lnTo>
                      <a:pt x="57" y="310"/>
                    </a:lnTo>
                    <a:lnTo>
                      <a:pt x="58" y="309"/>
                    </a:lnTo>
                    <a:lnTo>
                      <a:pt x="60" y="307"/>
                    </a:lnTo>
                    <a:lnTo>
                      <a:pt x="61" y="307"/>
                    </a:lnTo>
                    <a:lnTo>
                      <a:pt x="63" y="306"/>
                    </a:lnTo>
                    <a:lnTo>
                      <a:pt x="65" y="301"/>
                    </a:lnTo>
                    <a:lnTo>
                      <a:pt x="66" y="308"/>
                    </a:lnTo>
                    <a:lnTo>
                      <a:pt x="67" y="310"/>
                    </a:lnTo>
                    <a:lnTo>
                      <a:pt x="69" y="297"/>
                    </a:lnTo>
                    <a:lnTo>
                      <a:pt x="71" y="286"/>
                    </a:lnTo>
                    <a:lnTo>
                      <a:pt x="72" y="282"/>
                    </a:lnTo>
                    <a:lnTo>
                      <a:pt x="74" y="295"/>
                    </a:lnTo>
                    <a:lnTo>
                      <a:pt x="75" y="291"/>
                    </a:lnTo>
                    <a:lnTo>
                      <a:pt x="77" y="302"/>
                    </a:lnTo>
                    <a:lnTo>
                      <a:pt x="78" y="315"/>
                    </a:lnTo>
                    <a:lnTo>
                      <a:pt x="80" y="312"/>
                    </a:lnTo>
                    <a:lnTo>
                      <a:pt x="81" y="298"/>
                    </a:lnTo>
                    <a:lnTo>
                      <a:pt x="83" y="293"/>
                    </a:lnTo>
                    <a:lnTo>
                      <a:pt x="84" y="290"/>
                    </a:lnTo>
                    <a:lnTo>
                      <a:pt x="86" y="288"/>
                    </a:lnTo>
                    <a:lnTo>
                      <a:pt x="87" y="276"/>
                    </a:lnTo>
                    <a:lnTo>
                      <a:pt x="89" y="279"/>
                    </a:lnTo>
                    <a:lnTo>
                      <a:pt x="90" y="289"/>
                    </a:lnTo>
                    <a:lnTo>
                      <a:pt x="92" y="291"/>
                    </a:lnTo>
                    <a:lnTo>
                      <a:pt x="94" y="303"/>
                    </a:lnTo>
                    <a:lnTo>
                      <a:pt x="95" y="297"/>
                    </a:lnTo>
                    <a:lnTo>
                      <a:pt x="96" y="304"/>
                    </a:lnTo>
                    <a:lnTo>
                      <a:pt x="98" y="307"/>
                    </a:lnTo>
                    <a:lnTo>
                      <a:pt x="100" y="311"/>
                    </a:lnTo>
                    <a:lnTo>
                      <a:pt x="101" y="293"/>
                    </a:lnTo>
                    <a:lnTo>
                      <a:pt x="102" y="280"/>
                    </a:lnTo>
                    <a:lnTo>
                      <a:pt x="104" y="275"/>
                    </a:lnTo>
                    <a:lnTo>
                      <a:pt x="106" y="291"/>
                    </a:lnTo>
                    <a:lnTo>
                      <a:pt x="107" y="304"/>
                    </a:lnTo>
                    <a:lnTo>
                      <a:pt x="109" y="327"/>
                    </a:lnTo>
                    <a:lnTo>
                      <a:pt x="110" y="330"/>
                    </a:lnTo>
                    <a:lnTo>
                      <a:pt x="112" y="323"/>
                    </a:lnTo>
                    <a:lnTo>
                      <a:pt x="113" y="308"/>
                    </a:lnTo>
                    <a:lnTo>
                      <a:pt x="115" y="283"/>
                    </a:lnTo>
                    <a:lnTo>
                      <a:pt x="116" y="260"/>
                    </a:lnTo>
                    <a:lnTo>
                      <a:pt x="118" y="267"/>
                    </a:lnTo>
                    <a:lnTo>
                      <a:pt x="119" y="268"/>
                    </a:lnTo>
                    <a:lnTo>
                      <a:pt x="121" y="279"/>
                    </a:lnTo>
                    <a:lnTo>
                      <a:pt x="122" y="284"/>
                    </a:lnTo>
                    <a:lnTo>
                      <a:pt x="124" y="296"/>
                    </a:lnTo>
                    <a:lnTo>
                      <a:pt x="125" y="304"/>
                    </a:lnTo>
                    <a:lnTo>
                      <a:pt x="127" y="299"/>
                    </a:lnTo>
                    <a:lnTo>
                      <a:pt x="128" y="281"/>
                    </a:lnTo>
                    <a:lnTo>
                      <a:pt x="130" y="263"/>
                    </a:lnTo>
                    <a:lnTo>
                      <a:pt x="131" y="267"/>
                    </a:lnTo>
                    <a:lnTo>
                      <a:pt x="133" y="268"/>
                    </a:lnTo>
                    <a:lnTo>
                      <a:pt x="134" y="264"/>
                    </a:lnTo>
                    <a:lnTo>
                      <a:pt x="136" y="251"/>
                    </a:lnTo>
                    <a:lnTo>
                      <a:pt x="138" y="251"/>
                    </a:lnTo>
                    <a:lnTo>
                      <a:pt x="139" y="264"/>
                    </a:lnTo>
                    <a:lnTo>
                      <a:pt x="140" y="271"/>
                    </a:lnTo>
                    <a:lnTo>
                      <a:pt x="142" y="255"/>
                    </a:lnTo>
                    <a:lnTo>
                      <a:pt x="144" y="221"/>
                    </a:lnTo>
                    <a:lnTo>
                      <a:pt x="145" y="204"/>
                    </a:lnTo>
                    <a:lnTo>
                      <a:pt x="147" y="191"/>
                    </a:lnTo>
                    <a:lnTo>
                      <a:pt x="148" y="186"/>
                    </a:lnTo>
                    <a:lnTo>
                      <a:pt x="150" y="206"/>
                    </a:lnTo>
                    <a:lnTo>
                      <a:pt x="151" y="211"/>
                    </a:lnTo>
                    <a:lnTo>
                      <a:pt x="153" y="198"/>
                    </a:lnTo>
                    <a:lnTo>
                      <a:pt x="154" y="193"/>
                    </a:lnTo>
                    <a:lnTo>
                      <a:pt x="156" y="204"/>
                    </a:lnTo>
                    <a:lnTo>
                      <a:pt x="157" y="209"/>
                    </a:lnTo>
                    <a:lnTo>
                      <a:pt x="159" y="196"/>
                    </a:lnTo>
                    <a:lnTo>
                      <a:pt x="160" y="177"/>
                    </a:lnTo>
                    <a:lnTo>
                      <a:pt x="162" y="172"/>
                    </a:lnTo>
                    <a:lnTo>
                      <a:pt x="163" y="168"/>
                    </a:lnTo>
                    <a:lnTo>
                      <a:pt x="165" y="172"/>
                    </a:lnTo>
                    <a:lnTo>
                      <a:pt x="167" y="178"/>
                    </a:lnTo>
                    <a:lnTo>
                      <a:pt x="168" y="171"/>
                    </a:lnTo>
                    <a:lnTo>
                      <a:pt x="169" y="171"/>
                    </a:lnTo>
                    <a:lnTo>
                      <a:pt x="171" y="176"/>
                    </a:lnTo>
                    <a:lnTo>
                      <a:pt x="173" y="166"/>
                    </a:lnTo>
                    <a:lnTo>
                      <a:pt x="174" y="156"/>
                    </a:lnTo>
                    <a:lnTo>
                      <a:pt x="176" y="147"/>
                    </a:lnTo>
                    <a:lnTo>
                      <a:pt x="177" y="125"/>
                    </a:lnTo>
                    <a:lnTo>
                      <a:pt x="179" y="117"/>
                    </a:lnTo>
                    <a:lnTo>
                      <a:pt x="180" y="114"/>
                    </a:lnTo>
                    <a:lnTo>
                      <a:pt x="182" y="133"/>
                    </a:lnTo>
                    <a:lnTo>
                      <a:pt x="183" y="132"/>
                    </a:lnTo>
                    <a:lnTo>
                      <a:pt x="185" y="131"/>
                    </a:lnTo>
                    <a:lnTo>
                      <a:pt x="186" y="158"/>
                    </a:lnTo>
                    <a:lnTo>
                      <a:pt x="188" y="166"/>
                    </a:lnTo>
                    <a:lnTo>
                      <a:pt x="189" y="162"/>
                    </a:lnTo>
                    <a:lnTo>
                      <a:pt x="191" y="164"/>
                    </a:lnTo>
                    <a:lnTo>
                      <a:pt x="192" y="158"/>
                    </a:lnTo>
                    <a:lnTo>
                      <a:pt x="194" y="139"/>
                    </a:lnTo>
                    <a:lnTo>
                      <a:pt x="195" y="121"/>
                    </a:lnTo>
                    <a:lnTo>
                      <a:pt x="197" y="122"/>
                    </a:lnTo>
                    <a:lnTo>
                      <a:pt x="198" y="125"/>
                    </a:lnTo>
                    <a:lnTo>
                      <a:pt x="200" y="128"/>
                    </a:lnTo>
                    <a:lnTo>
                      <a:pt x="201" y="125"/>
                    </a:lnTo>
                    <a:lnTo>
                      <a:pt x="203" y="133"/>
                    </a:lnTo>
                    <a:lnTo>
                      <a:pt x="204" y="113"/>
                    </a:lnTo>
                    <a:lnTo>
                      <a:pt x="206" y="102"/>
                    </a:lnTo>
                    <a:lnTo>
                      <a:pt x="207" y="91"/>
                    </a:lnTo>
                    <a:lnTo>
                      <a:pt x="209" y="88"/>
                    </a:lnTo>
                    <a:lnTo>
                      <a:pt x="211" y="94"/>
                    </a:lnTo>
                    <a:lnTo>
                      <a:pt x="212" y="92"/>
                    </a:lnTo>
                    <a:lnTo>
                      <a:pt x="213" y="107"/>
                    </a:lnTo>
                    <a:lnTo>
                      <a:pt x="215" y="103"/>
                    </a:lnTo>
                    <a:lnTo>
                      <a:pt x="217" y="106"/>
                    </a:lnTo>
                    <a:lnTo>
                      <a:pt x="218" y="119"/>
                    </a:lnTo>
                    <a:lnTo>
                      <a:pt x="220" y="105"/>
                    </a:lnTo>
                    <a:lnTo>
                      <a:pt x="221" y="86"/>
                    </a:lnTo>
                    <a:lnTo>
                      <a:pt x="223" y="78"/>
                    </a:lnTo>
                    <a:lnTo>
                      <a:pt x="224" y="77"/>
                    </a:lnTo>
                    <a:lnTo>
                      <a:pt x="226" y="76"/>
                    </a:lnTo>
                    <a:lnTo>
                      <a:pt x="227" y="69"/>
                    </a:lnTo>
                    <a:lnTo>
                      <a:pt x="229" y="69"/>
                    </a:lnTo>
                    <a:lnTo>
                      <a:pt x="230" y="73"/>
                    </a:lnTo>
                    <a:lnTo>
                      <a:pt x="232" y="82"/>
                    </a:lnTo>
                    <a:lnTo>
                      <a:pt x="233" y="82"/>
                    </a:lnTo>
                    <a:lnTo>
                      <a:pt x="235" y="79"/>
                    </a:lnTo>
                    <a:lnTo>
                      <a:pt x="236" y="60"/>
                    </a:lnTo>
                    <a:lnTo>
                      <a:pt x="238" y="53"/>
                    </a:lnTo>
                    <a:lnTo>
                      <a:pt x="240" y="58"/>
                    </a:lnTo>
                    <a:lnTo>
                      <a:pt x="241" y="57"/>
                    </a:lnTo>
                    <a:lnTo>
                      <a:pt x="242" y="61"/>
                    </a:lnTo>
                    <a:lnTo>
                      <a:pt x="244" y="58"/>
                    </a:lnTo>
                    <a:lnTo>
                      <a:pt x="246" y="65"/>
                    </a:lnTo>
                    <a:lnTo>
                      <a:pt x="247" y="67"/>
                    </a:lnTo>
                    <a:lnTo>
                      <a:pt x="249" y="42"/>
                    </a:lnTo>
                    <a:lnTo>
                      <a:pt x="250" y="50"/>
                    </a:lnTo>
                    <a:lnTo>
                      <a:pt x="252" y="49"/>
                    </a:lnTo>
                    <a:lnTo>
                      <a:pt x="253" y="39"/>
                    </a:lnTo>
                    <a:lnTo>
                      <a:pt x="255" y="36"/>
                    </a:lnTo>
                    <a:lnTo>
                      <a:pt x="256" y="34"/>
                    </a:lnTo>
                    <a:lnTo>
                      <a:pt x="258" y="33"/>
                    </a:lnTo>
                    <a:lnTo>
                      <a:pt x="259" y="24"/>
                    </a:lnTo>
                    <a:lnTo>
                      <a:pt x="261" y="29"/>
                    </a:lnTo>
                    <a:lnTo>
                      <a:pt x="262" y="39"/>
                    </a:lnTo>
                    <a:lnTo>
                      <a:pt x="264" y="46"/>
                    </a:lnTo>
                    <a:lnTo>
                      <a:pt x="265" y="36"/>
                    </a:lnTo>
                    <a:lnTo>
                      <a:pt x="267" y="40"/>
                    </a:lnTo>
                    <a:lnTo>
                      <a:pt x="268" y="34"/>
                    </a:lnTo>
                    <a:lnTo>
                      <a:pt x="270" y="29"/>
                    </a:lnTo>
                    <a:lnTo>
                      <a:pt x="271" y="28"/>
                    </a:lnTo>
                    <a:lnTo>
                      <a:pt x="273" y="40"/>
                    </a:lnTo>
                    <a:lnTo>
                      <a:pt x="274" y="40"/>
                    </a:lnTo>
                    <a:lnTo>
                      <a:pt x="276" y="40"/>
                    </a:lnTo>
                    <a:lnTo>
                      <a:pt x="278" y="40"/>
                    </a:lnTo>
                    <a:lnTo>
                      <a:pt x="279" y="28"/>
                    </a:lnTo>
                    <a:lnTo>
                      <a:pt x="280" y="28"/>
                    </a:lnTo>
                    <a:lnTo>
                      <a:pt x="282" y="34"/>
                    </a:lnTo>
                    <a:lnTo>
                      <a:pt x="284" y="24"/>
                    </a:lnTo>
                    <a:lnTo>
                      <a:pt x="285" y="14"/>
                    </a:lnTo>
                    <a:lnTo>
                      <a:pt x="286" y="26"/>
                    </a:lnTo>
                    <a:lnTo>
                      <a:pt x="288" y="53"/>
                    </a:lnTo>
                    <a:lnTo>
                      <a:pt x="290" y="62"/>
                    </a:lnTo>
                    <a:lnTo>
                      <a:pt x="291" y="72"/>
                    </a:lnTo>
                    <a:lnTo>
                      <a:pt x="293" y="75"/>
                    </a:lnTo>
                    <a:lnTo>
                      <a:pt x="294" y="73"/>
                    </a:lnTo>
                    <a:lnTo>
                      <a:pt x="296" y="68"/>
                    </a:lnTo>
                    <a:lnTo>
                      <a:pt x="297" y="61"/>
                    </a:lnTo>
                    <a:lnTo>
                      <a:pt x="299" y="51"/>
                    </a:lnTo>
                    <a:lnTo>
                      <a:pt x="300" y="49"/>
                    </a:lnTo>
                    <a:lnTo>
                      <a:pt x="302" y="43"/>
                    </a:lnTo>
                    <a:lnTo>
                      <a:pt x="303" y="55"/>
                    </a:lnTo>
                    <a:lnTo>
                      <a:pt x="305" y="67"/>
                    </a:lnTo>
                    <a:lnTo>
                      <a:pt x="307" y="66"/>
                    </a:lnTo>
                    <a:lnTo>
                      <a:pt x="308" y="67"/>
                    </a:lnTo>
                    <a:lnTo>
                      <a:pt x="309" y="58"/>
                    </a:lnTo>
                    <a:lnTo>
                      <a:pt x="311" y="60"/>
                    </a:lnTo>
                    <a:lnTo>
                      <a:pt x="313" y="56"/>
                    </a:lnTo>
                    <a:lnTo>
                      <a:pt x="314" y="59"/>
                    </a:lnTo>
                    <a:lnTo>
                      <a:pt x="315" y="51"/>
                    </a:lnTo>
                    <a:lnTo>
                      <a:pt x="317" y="35"/>
                    </a:lnTo>
                    <a:lnTo>
                      <a:pt x="319" y="33"/>
                    </a:lnTo>
                    <a:lnTo>
                      <a:pt x="320" y="35"/>
                    </a:lnTo>
                    <a:lnTo>
                      <a:pt x="322" y="52"/>
                    </a:lnTo>
                    <a:lnTo>
                      <a:pt x="323" y="56"/>
                    </a:lnTo>
                    <a:lnTo>
                      <a:pt x="325" y="63"/>
                    </a:lnTo>
                    <a:lnTo>
                      <a:pt x="326" y="55"/>
                    </a:lnTo>
                    <a:lnTo>
                      <a:pt x="328" y="46"/>
                    </a:lnTo>
                    <a:lnTo>
                      <a:pt x="329" y="37"/>
                    </a:lnTo>
                    <a:lnTo>
                      <a:pt x="331" y="42"/>
                    </a:lnTo>
                    <a:lnTo>
                      <a:pt x="332" y="49"/>
                    </a:lnTo>
                    <a:lnTo>
                      <a:pt x="334" y="47"/>
                    </a:lnTo>
                    <a:lnTo>
                      <a:pt x="335" y="52"/>
                    </a:lnTo>
                    <a:lnTo>
                      <a:pt x="337" y="52"/>
                    </a:lnTo>
                    <a:lnTo>
                      <a:pt x="338" y="57"/>
                    </a:lnTo>
                    <a:lnTo>
                      <a:pt x="340" y="53"/>
                    </a:lnTo>
                    <a:lnTo>
                      <a:pt x="341" y="48"/>
                    </a:lnTo>
                    <a:lnTo>
                      <a:pt x="343" y="41"/>
                    </a:lnTo>
                    <a:lnTo>
                      <a:pt x="344" y="48"/>
                    </a:lnTo>
                    <a:lnTo>
                      <a:pt x="346" y="36"/>
                    </a:lnTo>
                    <a:lnTo>
                      <a:pt x="347" y="52"/>
                    </a:lnTo>
                    <a:lnTo>
                      <a:pt x="349" y="54"/>
                    </a:lnTo>
                    <a:lnTo>
                      <a:pt x="351" y="63"/>
                    </a:lnTo>
                    <a:lnTo>
                      <a:pt x="352" y="77"/>
                    </a:lnTo>
                    <a:lnTo>
                      <a:pt x="353" y="76"/>
                    </a:lnTo>
                    <a:lnTo>
                      <a:pt x="355" y="74"/>
                    </a:lnTo>
                    <a:lnTo>
                      <a:pt x="357" y="63"/>
                    </a:lnTo>
                    <a:lnTo>
                      <a:pt x="358" y="61"/>
                    </a:lnTo>
                    <a:lnTo>
                      <a:pt x="359" y="49"/>
                    </a:lnTo>
                    <a:lnTo>
                      <a:pt x="361" y="42"/>
                    </a:lnTo>
                    <a:lnTo>
                      <a:pt x="363" y="53"/>
                    </a:lnTo>
                    <a:lnTo>
                      <a:pt x="364" y="66"/>
                    </a:lnTo>
                    <a:lnTo>
                      <a:pt x="366" y="77"/>
                    </a:lnTo>
                    <a:lnTo>
                      <a:pt x="367" y="84"/>
                    </a:lnTo>
                    <a:lnTo>
                      <a:pt x="369" y="84"/>
                    </a:lnTo>
                    <a:lnTo>
                      <a:pt x="370" y="73"/>
                    </a:lnTo>
                    <a:lnTo>
                      <a:pt x="372" y="58"/>
                    </a:lnTo>
                    <a:lnTo>
                      <a:pt x="373" y="56"/>
                    </a:lnTo>
                    <a:lnTo>
                      <a:pt x="375" y="45"/>
                    </a:lnTo>
                    <a:lnTo>
                      <a:pt x="376" y="46"/>
                    </a:lnTo>
                    <a:lnTo>
                      <a:pt x="378" y="57"/>
                    </a:lnTo>
                    <a:lnTo>
                      <a:pt x="380" y="54"/>
                    </a:lnTo>
                    <a:lnTo>
                      <a:pt x="381" y="57"/>
                    </a:lnTo>
                    <a:lnTo>
                      <a:pt x="382" y="60"/>
                    </a:lnTo>
                    <a:lnTo>
                      <a:pt x="384" y="63"/>
                    </a:lnTo>
                    <a:lnTo>
                      <a:pt x="386" y="77"/>
                    </a:lnTo>
                    <a:lnTo>
                      <a:pt x="387" y="79"/>
                    </a:lnTo>
                    <a:lnTo>
                      <a:pt x="388" y="71"/>
                    </a:lnTo>
                    <a:lnTo>
                      <a:pt x="390" y="60"/>
                    </a:lnTo>
                    <a:lnTo>
                      <a:pt x="392" y="57"/>
                    </a:lnTo>
                    <a:lnTo>
                      <a:pt x="393" y="44"/>
                    </a:lnTo>
                    <a:lnTo>
                      <a:pt x="395" y="52"/>
                    </a:lnTo>
                    <a:lnTo>
                      <a:pt x="396" y="50"/>
                    </a:lnTo>
                    <a:lnTo>
                      <a:pt x="398" y="63"/>
                    </a:lnTo>
                    <a:lnTo>
                      <a:pt x="399" y="77"/>
                    </a:lnTo>
                    <a:lnTo>
                      <a:pt x="401" y="76"/>
                    </a:lnTo>
                    <a:lnTo>
                      <a:pt x="402" y="73"/>
                    </a:lnTo>
                    <a:lnTo>
                      <a:pt x="404" y="61"/>
                    </a:lnTo>
                    <a:lnTo>
                      <a:pt x="405" y="47"/>
                    </a:lnTo>
                    <a:lnTo>
                      <a:pt x="407" y="52"/>
                    </a:lnTo>
                    <a:lnTo>
                      <a:pt x="408" y="48"/>
                    </a:lnTo>
                    <a:lnTo>
                      <a:pt x="410" y="49"/>
                    </a:lnTo>
                    <a:lnTo>
                      <a:pt x="411" y="66"/>
                    </a:lnTo>
                    <a:lnTo>
                      <a:pt x="413" y="78"/>
                    </a:lnTo>
                    <a:lnTo>
                      <a:pt x="414" y="83"/>
                    </a:lnTo>
                    <a:lnTo>
                      <a:pt x="416" y="80"/>
                    </a:lnTo>
                    <a:lnTo>
                      <a:pt x="417" y="64"/>
                    </a:lnTo>
                    <a:lnTo>
                      <a:pt x="419" y="57"/>
                    </a:lnTo>
                    <a:lnTo>
                      <a:pt x="420" y="52"/>
                    </a:lnTo>
                    <a:lnTo>
                      <a:pt x="422" y="46"/>
                    </a:lnTo>
                    <a:lnTo>
                      <a:pt x="424" y="49"/>
                    </a:lnTo>
                    <a:lnTo>
                      <a:pt x="425" y="63"/>
                    </a:lnTo>
                    <a:lnTo>
                      <a:pt x="426" y="71"/>
                    </a:lnTo>
                    <a:lnTo>
                      <a:pt x="428" y="79"/>
                    </a:lnTo>
                    <a:lnTo>
                      <a:pt x="430" y="79"/>
                    </a:lnTo>
                    <a:lnTo>
                      <a:pt x="431" y="77"/>
                    </a:lnTo>
                    <a:lnTo>
                      <a:pt x="433" y="72"/>
                    </a:lnTo>
                    <a:lnTo>
                      <a:pt x="434" y="54"/>
                    </a:lnTo>
                    <a:lnTo>
                      <a:pt x="436" y="45"/>
                    </a:lnTo>
                    <a:lnTo>
                      <a:pt x="437" y="37"/>
                    </a:lnTo>
                    <a:lnTo>
                      <a:pt x="439" y="27"/>
                    </a:lnTo>
                    <a:lnTo>
                      <a:pt x="440" y="23"/>
                    </a:lnTo>
                    <a:lnTo>
                      <a:pt x="442" y="46"/>
                    </a:lnTo>
                    <a:lnTo>
                      <a:pt x="443" y="59"/>
                    </a:lnTo>
                    <a:lnTo>
                      <a:pt x="445" y="73"/>
                    </a:lnTo>
                    <a:lnTo>
                      <a:pt x="446" y="75"/>
                    </a:lnTo>
                    <a:lnTo>
                      <a:pt x="448" y="68"/>
                    </a:lnTo>
                    <a:lnTo>
                      <a:pt x="449" y="54"/>
                    </a:lnTo>
                    <a:lnTo>
                      <a:pt x="451" y="39"/>
                    </a:lnTo>
                    <a:lnTo>
                      <a:pt x="453" y="39"/>
                    </a:lnTo>
                    <a:lnTo>
                      <a:pt x="454" y="50"/>
                    </a:lnTo>
                    <a:lnTo>
                      <a:pt x="455" y="45"/>
                    </a:lnTo>
                    <a:lnTo>
                      <a:pt x="457" y="43"/>
                    </a:lnTo>
                    <a:lnTo>
                      <a:pt x="459" y="60"/>
                    </a:lnTo>
                    <a:lnTo>
                      <a:pt x="460" y="69"/>
                    </a:lnTo>
                    <a:lnTo>
                      <a:pt x="461" y="75"/>
                    </a:lnTo>
                    <a:lnTo>
                      <a:pt x="463" y="79"/>
                    </a:lnTo>
                    <a:lnTo>
                      <a:pt x="465" y="67"/>
                    </a:lnTo>
                    <a:lnTo>
                      <a:pt x="466" y="65"/>
                    </a:lnTo>
                    <a:lnTo>
                      <a:pt x="468" y="64"/>
                    </a:lnTo>
                    <a:lnTo>
                      <a:pt x="469" y="56"/>
                    </a:lnTo>
                    <a:lnTo>
                      <a:pt x="470" y="56"/>
                    </a:lnTo>
                    <a:lnTo>
                      <a:pt x="472" y="49"/>
                    </a:lnTo>
                    <a:lnTo>
                      <a:pt x="474" y="43"/>
                    </a:lnTo>
                    <a:lnTo>
                      <a:pt x="475" y="51"/>
                    </a:lnTo>
                    <a:lnTo>
                      <a:pt x="477" y="49"/>
                    </a:lnTo>
                    <a:lnTo>
                      <a:pt x="478" y="43"/>
                    </a:lnTo>
                    <a:lnTo>
                      <a:pt x="480" y="27"/>
                    </a:lnTo>
                    <a:lnTo>
                      <a:pt x="481" y="28"/>
                    </a:lnTo>
                    <a:lnTo>
                      <a:pt x="483" y="30"/>
                    </a:lnTo>
                    <a:lnTo>
                      <a:pt x="484" y="24"/>
                    </a:lnTo>
                    <a:lnTo>
                      <a:pt x="486" y="19"/>
                    </a:lnTo>
                    <a:lnTo>
                      <a:pt x="487" y="34"/>
                    </a:lnTo>
                    <a:lnTo>
                      <a:pt x="489" y="58"/>
                    </a:lnTo>
                    <a:lnTo>
                      <a:pt x="490" y="59"/>
                    </a:lnTo>
                    <a:lnTo>
                      <a:pt x="492" y="54"/>
                    </a:lnTo>
                    <a:lnTo>
                      <a:pt x="493" y="46"/>
                    </a:lnTo>
                    <a:lnTo>
                      <a:pt x="495" y="35"/>
                    </a:lnTo>
                    <a:lnTo>
                      <a:pt x="497" y="18"/>
                    </a:lnTo>
                    <a:lnTo>
                      <a:pt x="498" y="16"/>
                    </a:lnTo>
                    <a:lnTo>
                      <a:pt x="499" y="27"/>
                    </a:lnTo>
                    <a:lnTo>
                      <a:pt x="501" y="35"/>
                    </a:lnTo>
                    <a:lnTo>
                      <a:pt x="503" y="34"/>
                    </a:lnTo>
                    <a:lnTo>
                      <a:pt x="504" y="29"/>
                    </a:lnTo>
                    <a:lnTo>
                      <a:pt x="506" y="39"/>
                    </a:lnTo>
                    <a:lnTo>
                      <a:pt x="507" y="34"/>
                    </a:lnTo>
                    <a:lnTo>
                      <a:pt x="509" y="39"/>
                    </a:lnTo>
                    <a:lnTo>
                      <a:pt x="510" y="36"/>
                    </a:lnTo>
                    <a:lnTo>
                      <a:pt x="512" y="21"/>
                    </a:lnTo>
                    <a:lnTo>
                      <a:pt x="513" y="35"/>
                    </a:lnTo>
                    <a:lnTo>
                      <a:pt x="515" y="30"/>
                    </a:lnTo>
                    <a:lnTo>
                      <a:pt x="516" y="24"/>
                    </a:lnTo>
                    <a:lnTo>
                      <a:pt x="518" y="19"/>
                    </a:lnTo>
                    <a:lnTo>
                      <a:pt x="519" y="33"/>
                    </a:lnTo>
                    <a:lnTo>
                      <a:pt x="521" y="43"/>
                    </a:lnTo>
                    <a:lnTo>
                      <a:pt x="522" y="44"/>
                    </a:lnTo>
                    <a:lnTo>
                      <a:pt x="524" y="46"/>
                    </a:lnTo>
                    <a:lnTo>
                      <a:pt x="526" y="46"/>
                    </a:lnTo>
                    <a:lnTo>
                      <a:pt x="527" y="37"/>
                    </a:lnTo>
                    <a:lnTo>
                      <a:pt x="528" y="34"/>
                    </a:lnTo>
                    <a:lnTo>
                      <a:pt x="530" y="29"/>
                    </a:lnTo>
                    <a:lnTo>
                      <a:pt x="532" y="33"/>
                    </a:lnTo>
                    <a:lnTo>
                      <a:pt x="533" y="36"/>
                    </a:lnTo>
                    <a:lnTo>
                      <a:pt x="535" y="31"/>
                    </a:lnTo>
                    <a:lnTo>
                      <a:pt x="536" y="32"/>
                    </a:lnTo>
                    <a:lnTo>
                      <a:pt x="537" y="43"/>
                    </a:lnTo>
                    <a:lnTo>
                      <a:pt x="539" y="38"/>
                    </a:lnTo>
                    <a:lnTo>
                      <a:pt x="541" y="41"/>
                    </a:lnTo>
                    <a:lnTo>
                      <a:pt x="542" y="41"/>
                    </a:lnTo>
                    <a:lnTo>
                      <a:pt x="543" y="27"/>
                    </a:lnTo>
                    <a:lnTo>
                      <a:pt x="545" y="30"/>
                    </a:lnTo>
                    <a:lnTo>
                      <a:pt x="547" y="37"/>
                    </a:lnTo>
                    <a:lnTo>
                      <a:pt x="548" y="35"/>
                    </a:lnTo>
                    <a:lnTo>
                      <a:pt x="550" y="45"/>
                    </a:lnTo>
                    <a:lnTo>
                      <a:pt x="551" y="45"/>
                    </a:lnTo>
                    <a:lnTo>
                      <a:pt x="553" y="40"/>
                    </a:lnTo>
                    <a:lnTo>
                      <a:pt x="554" y="35"/>
                    </a:lnTo>
                    <a:lnTo>
                      <a:pt x="556" y="19"/>
                    </a:lnTo>
                    <a:lnTo>
                      <a:pt x="557" y="8"/>
                    </a:lnTo>
                    <a:lnTo>
                      <a:pt x="559" y="0"/>
                    </a:lnTo>
                    <a:lnTo>
                      <a:pt x="560" y="0"/>
                    </a:lnTo>
                    <a:lnTo>
                      <a:pt x="562" y="9"/>
                    </a:lnTo>
                    <a:lnTo>
                      <a:pt x="564" y="27"/>
                    </a:lnTo>
                    <a:lnTo>
                      <a:pt x="565" y="43"/>
                    </a:lnTo>
                    <a:lnTo>
                      <a:pt x="566" y="54"/>
                    </a:lnTo>
                    <a:lnTo>
                      <a:pt x="568" y="52"/>
                    </a:lnTo>
                    <a:lnTo>
                      <a:pt x="570" y="36"/>
                    </a:lnTo>
                    <a:lnTo>
                      <a:pt x="571" y="13"/>
                    </a:lnTo>
                    <a:lnTo>
                      <a:pt x="572" y="10"/>
                    </a:lnTo>
                    <a:lnTo>
                      <a:pt x="574" y="21"/>
                    </a:lnTo>
                    <a:lnTo>
                      <a:pt x="576" y="18"/>
                    </a:lnTo>
                    <a:lnTo>
                      <a:pt x="577" y="28"/>
                    </a:lnTo>
                    <a:lnTo>
                      <a:pt x="579" y="42"/>
                    </a:lnTo>
                    <a:lnTo>
                      <a:pt x="580" y="49"/>
                    </a:lnTo>
                    <a:lnTo>
                      <a:pt x="582" y="45"/>
                    </a:lnTo>
                    <a:lnTo>
                      <a:pt x="583" y="30"/>
                    </a:lnTo>
                    <a:lnTo>
                      <a:pt x="585" y="18"/>
                    </a:lnTo>
                    <a:lnTo>
                      <a:pt x="586" y="22"/>
                    </a:lnTo>
                    <a:lnTo>
                      <a:pt x="588" y="24"/>
                    </a:lnTo>
                    <a:lnTo>
                      <a:pt x="589" y="22"/>
                    </a:lnTo>
                    <a:lnTo>
                      <a:pt x="591" y="21"/>
                    </a:lnTo>
                    <a:lnTo>
                      <a:pt x="592" y="28"/>
                    </a:lnTo>
                    <a:lnTo>
                      <a:pt x="594" y="23"/>
                    </a:lnTo>
                    <a:lnTo>
                      <a:pt x="595" y="26"/>
                    </a:lnTo>
                    <a:lnTo>
                      <a:pt x="597" y="18"/>
                    </a:lnTo>
                    <a:lnTo>
                      <a:pt x="599" y="14"/>
                    </a:lnTo>
                    <a:lnTo>
                      <a:pt x="600" y="19"/>
                    </a:lnTo>
                    <a:lnTo>
                      <a:pt x="601" y="22"/>
                    </a:lnTo>
                    <a:lnTo>
                      <a:pt x="603" y="16"/>
                    </a:lnTo>
                    <a:lnTo>
                      <a:pt x="604" y="8"/>
                    </a:lnTo>
                    <a:lnTo>
                      <a:pt x="606" y="9"/>
                    </a:lnTo>
                    <a:lnTo>
                      <a:pt x="608" y="20"/>
                    </a:lnTo>
                    <a:lnTo>
                      <a:pt x="609" y="29"/>
                    </a:lnTo>
                    <a:lnTo>
                      <a:pt x="610" y="40"/>
                    </a:lnTo>
                    <a:lnTo>
                      <a:pt x="612" y="38"/>
                    </a:lnTo>
                    <a:lnTo>
                      <a:pt x="614" y="40"/>
                    </a:lnTo>
                    <a:lnTo>
                      <a:pt x="615" y="37"/>
                    </a:lnTo>
                    <a:lnTo>
                      <a:pt x="616" y="28"/>
                    </a:lnTo>
                    <a:lnTo>
                      <a:pt x="618" y="14"/>
                    </a:lnTo>
                    <a:lnTo>
                      <a:pt x="620" y="10"/>
                    </a:lnTo>
                    <a:lnTo>
                      <a:pt x="621" y="11"/>
                    </a:lnTo>
                    <a:lnTo>
                      <a:pt x="623" y="22"/>
                    </a:lnTo>
                    <a:lnTo>
                      <a:pt x="624" y="30"/>
                    </a:lnTo>
                    <a:lnTo>
                      <a:pt x="626" y="33"/>
                    </a:lnTo>
                    <a:lnTo>
                      <a:pt x="627" y="44"/>
                    </a:lnTo>
                    <a:lnTo>
                      <a:pt x="629" y="47"/>
                    </a:lnTo>
                    <a:lnTo>
                      <a:pt x="630" y="40"/>
                    </a:lnTo>
                    <a:lnTo>
                      <a:pt x="632" y="30"/>
                    </a:lnTo>
                    <a:lnTo>
                      <a:pt x="633" y="29"/>
                    </a:lnTo>
                    <a:lnTo>
                      <a:pt x="635" y="29"/>
                    </a:lnTo>
                    <a:lnTo>
                      <a:pt x="637" y="25"/>
                    </a:lnTo>
                    <a:lnTo>
                      <a:pt x="638" y="21"/>
                    </a:lnTo>
                    <a:lnTo>
                      <a:pt x="639" y="29"/>
                    </a:lnTo>
                    <a:lnTo>
                      <a:pt x="641" y="33"/>
                    </a:lnTo>
                    <a:lnTo>
                      <a:pt x="643" y="43"/>
                    </a:lnTo>
                    <a:lnTo>
                      <a:pt x="644" y="43"/>
                    </a:lnTo>
                    <a:lnTo>
                      <a:pt x="645" y="49"/>
                    </a:lnTo>
                    <a:lnTo>
                      <a:pt x="647" y="41"/>
                    </a:lnTo>
                    <a:lnTo>
                      <a:pt x="649" y="33"/>
                    </a:lnTo>
                    <a:lnTo>
                      <a:pt x="650" y="28"/>
                    </a:lnTo>
                    <a:lnTo>
                      <a:pt x="652" y="28"/>
                    </a:lnTo>
                    <a:lnTo>
                      <a:pt x="653" y="26"/>
                    </a:lnTo>
                    <a:lnTo>
                      <a:pt x="655" y="21"/>
                    </a:lnTo>
                    <a:lnTo>
                      <a:pt x="656" y="31"/>
                    </a:lnTo>
                    <a:lnTo>
                      <a:pt x="658" y="64"/>
                    </a:lnTo>
                    <a:lnTo>
                      <a:pt x="659" y="74"/>
                    </a:lnTo>
                    <a:lnTo>
                      <a:pt x="661" y="74"/>
                    </a:lnTo>
                    <a:lnTo>
                      <a:pt x="662" y="76"/>
                    </a:lnTo>
                    <a:lnTo>
                      <a:pt x="664" y="76"/>
                    </a:lnTo>
                    <a:lnTo>
                      <a:pt x="666" y="66"/>
                    </a:lnTo>
                    <a:lnTo>
                      <a:pt x="667" y="72"/>
                    </a:lnTo>
                    <a:lnTo>
                      <a:pt x="668" y="98"/>
                    </a:lnTo>
                    <a:lnTo>
                      <a:pt x="670" y="113"/>
                    </a:lnTo>
                    <a:lnTo>
                      <a:pt x="671" y="126"/>
                    </a:lnTo>
                    <a:lnTo>
                      <a:pt x="673" y="131"/>
                    </a:lnTo>
                    <a:lnTo>
                      <a:pt x="674" y="117"/>
                    </a:lnTo>
                    <a:lnTo>
                      <a:pt x="676" y="109"/>
                    </a:lnTo>
                    <a:lnTo>
                      <a:pt x="677" y="112"/>
                    </a:lnTo>
                    <a:lnTo>
                      <a:pt x="679" y="129"/>
                    </a:lnTo>
                    <a:lnTo>
                      <a:pt x="681" y="121"/>
                    </a:lnTo>
                    <a:lnTo>
                      <a:pt x="682" y="110"/>
                    </a:lnTo>
                    <a:lnTo>
                      <a:pt x="683" y="106"/>
                    </a:lnTo>
                    <a:lnTo>
                      <a:pt x="685" y="116"/>
                    </a:lnTo>
                    <a:lnTo>
                      <a:pt x="687" y="124"/>
                    </a:lnTo>
                    <a:lnTo>
                      <a:pt x="688" y="128"/>
                    </a:lnTo>
                    <a:lnTo>
                      <a:pt x="690" y="135"/>
                    </a:lnTo>
                    <a:lnTo>
                      <a:pt x="691" y="128"/>
                    </a:lnTo>
                    <a:lnTo>
                      <a:pt x="693" y="114"/>
                    </a:lnTo>
                    <a:lnTo>
                      <a:pt x="694" y="106"/>
                    </a:lnTo>
                    <a:lnTo>
                      <a:pt x="696" y="100"/>
                    </a:lnTo>
                    <a:lnTo>
                      <a:pt x="697" y="110"/>
                    </a:lnTo>
                    <a:lnTo>
                      <a:pt x="699" y="129"/>
                    </a:lnTo>
                    <a:lnTo>
                      <a:pt x="700" y="144"/>
                    </a:lnTo>
                    <a:lnTo>
                      <a:pt x="702" y="144"/>
                    </a:lnTo>
                    <a:lnTo>
                      <a:pt x="703" y="136"/>
                    </a:lnTo>
                    <a:lnTo>
                      <a:pt x="705" y="138"/>
                    </a:lnTo>
                    <a:lnTo>
                      <a:pt x="706" y="142"/>
                    </a:lnTo>
                    <a:lnTo>
                      <a:pt x="708" y="127"/>
                    </a:lnTo>
                    <a:lnTo>
                      <a:pt x="710" y="108"/>
                    </a:lnTo>
                    <a:lnTo>
                      <a:pt x="711" y="93"/>
                    </a:lnTo>
                    <a:lnTo>
                      <a:pt x="712" y="104"/>
                    </a:lnTo>
                    <a:lnTo>
                      <a:pt x="714" y="116"/>
                    </a:lnTo>
                    <a:lnTo>
                      <a:pt x="716" y="139"/>
                    </a:lnTo>
                    <a:lnTo>
                      <a:pt x="717" y="143"/>
                    </a:lnTo>
                    <a:lnTo>
                      <a:pt x="718" y="148"/>
                    </a:lnTo>
                    <a:lnTo>
                      <a:pt x="720" y="149"/>
                    </a:lnTo>
                    <a:lnTo>
                      <a:pt x="722" y="145"/>
                    </a:lnTo>
                    <a:lnTo>
                      <a:pt x="723" y="150"/>
                    </a:lnTo>
                    <a:lnTo>
                      <a:pt x="725" y="128"/>
                    </a:lnTo>
                    <a:lnTo>
                      <a:pt x="726" y="114"/>
                    </a:lnTo>
                    <a:lnTo>
                      <a:pt x="728" y="122"/>
                    </a:lnTo>
                    <a:lnTo>
                      <a:pt x="729" y="128"/>
                    </a:lnTo>
                    <a:lnTo>
                      <a:pt x="731" y="132"/>
                    </a:lnTo>
                    <a:lnTo>
                      <a:pt x="732" y="139"/>
                    </a:lnTo>
                    <a:lnTo>
                      <a:pt x="734" y="142"/>
                    </a:lnTo>
                    <a:lnTo>
                      <a:pt x="735" y="138"/>
                    </a:lnTo>
                    <a:lnTo>
                      <a:pt x="737" y="134"/>
                    </a:lnTo>
                    <a:lnTo>
                      <a:pt x="738" y="131"/>
                    </a:lnTo>
                    <a:lnTo>
                      <a:pt x="740" y="117"/>
                    </a:lnTo>
                    <a:lnTo>
                      <a:pt x="741" y="109"/>
                    </a:lnTo>
                    <a:lnTo>
                      <a:pt x="743" y="113"/>
                    </a:lnTo>
                    <a:lnTo>
                      <a:pt x="744" y="117"/>
                    </a:lnTo>
                    <a:lnTo>
                      <a:pt x="746" y="125"/>
                    </a:lnTo>
                    <a:lnTo>
                      <a:pt x="747" y="137"/>
                    </a:lnTo>
                    <a:lnTo>
                      <a:pt x="749" y="151"/>
                    </a:lnTo>
                    <a:lnTo>
                      <a:pt x="750" y="160"/>
                    </a:lnTo>
                    <a:lnTo>
                      <a:pt x="752" y="148"/>
                    </a:lnTo>
                    <a:lnTo>
                      <a:pt x="754" y="144"/>
                    </a:lnTo>
                    <a:lnTo>
                      <a:pt x="755" y="122"/>
                    </a:lnTo>
                    <a:lnTo>
                      <a:pt x="756" y="114"/>
                    </a:lnTo>
                    <a:lnTo>
                      <a:pt x="758" y="115"/>
                    </a:lnTo>
                    <a:lnTo>
                      <a:pt x="760" y="118"/>
                    </a:lnTo>
                    <a:lnTo>
                      <a:pt x="761" y="124"/>
                    </a:lnTo>
                    <a:lnTo>
                      <a:pt x="763" y="119"/>
                    </a:lnTo>
                    <a:lnTo>
                      <a:pt x="764" y="123"/>
                    </a:lnTo>
                    <a:lnTo>
                      <a:pt x="766" y="127"/>
                    </a:lnTo>
                    <a:lnTo>
                      <a:pt x="767" y="135"/>
                    </a:lnTo>
                    <a:lnTo>
                      <a:pt x="769" y="147"/>
                    </a:lnTo>
                    <a:lnTo>
                      <a:pt x="770" y="129"/>
                    </a:lnTo>
                    <a:lnTo>
                      <a:pt x="772" y="118"/>
                    </a:lnTo>
                    <a:lnTo>
                      <a:pt x="773" y="121"/>
                    </a:lnTo>
                    <a:lnTo>
                      <a:pt x="775" y="134"/>
                    </a:lnTo>
                    <a:lnTo>
                      <a:pt x="776" y="157"/>
                    </a:lnTo>
                    <a:lnTo>
                      <a:pt x="778" y="178"/>
                    </a:lnTo>
                    <a:lnTo>
                      <a:pt x="779" y="164"/>
                    </a:lnTo>
                    <a:lnTo>
                      <a:pt x="781" y="125"/>
                    </a:lnTo>
                    <a:lnTo>
                      <a:pt x="783" y="110"/>
                    </a:lnTo>
                    <a:lnTo>
                      <a:pt x="784" y="114"/>
                    </a:lnTo>
                    <a:lnTo>
                      <a:pt x="785" y="125"/>
                    </a:lnTo>
                    <a:lnTo>
                      <a:pt x="787" y="129"/>
                    </a:lnTo>
                    <a:lnTo>
                      <a:pt x="789" y="140"/>
                    </a:lnTo>
                    <a:lnTo>
                      <a:pt x="790" y="145"/>
                    </a:lnTo>
                    <a:lnTo>
                      <a:pt x="792" y="158"/>
                    </a:lnTo>
                    <a:lnTo>
                      <a:pt x="793" y="179"/>
                    </a:lnTo>
                    <a:lnTo>
                      <a:pt x="795" y="175"/>
                    </a:lnTo>
                    <a:lnTo>
                      <a:pt x="796" y="162"/>
                    </a:lnTo>
                    <a:lnTo>
                      <a:pt x="798" y="177"/>
                    </a:lnTo>
                    <a:lnTo>
                      <a:pt x="799" y="181"/>
                    </a:lnTo>
                    <a:lnTo>
                      <a:pt x="801" y="162"/>
                    </a:lnTo>
                    <a:lnTo>
                      <a:pt x="802" y="153"/>
                    </a:lnTo>
                    <a:lnTo>
                      <a:pt x="804" y="159"/>
                    </a:lnTo>
                    <a:lnTo>
                      <a:pt x="805" y="192"/>
                    </a:lnTo>
                    <a:lnTo>
                      <a:pt x="807" y="211"/>
                    </a:lnTo>
                    <a:lnTo>
                      <a:pt x="808" y="241"/>
                    </a:lnTo>
                    <a:lnTo>
                      <a:pt x="810" y="255"/>
                    </a:lnTo>
                    <a:lnTo>
                      <a:pt x="811" y="242"/>
                    </a:lnTo>
                    <a:lnTo>
                      <a:pt x="813" y="236"/>
                    </a:lnTo>
                    <a:lnTo>
                      <a:pt x="814" y="236"/>
                    </a:lnTo>
                    <a:lnTo>
                      <a:pt x="816" y="227"/>
                    </a:lnTo>
                    <a:lnTo>
                      <a:pt x="817" y="220"/>
                    </a:lnTo>
                    <a:lnTo>
                      <a:pt x="819" y="208"/>
                    </a:lnTo>
                    <a:lnTo>
                      <a:pt x="820" y="208"/>
                    </a:lnTo>
                    <a:lnTo>
                      <a:pt x="822" y="217"/>
                    </a:lnTo>
                    <a:lnTo>
                      <a:pt x="823" y="216"/>
                    </a:lnTo>
                    <a:lnTo>
                      <a:pt x="825" y="209"/>
                    </a:lnTo>
                    <a:lnTo>
                      <a:pt x="827" y="212"/>
                    </a:lnTo>
                    <a:lnTo>
                      <a:pt x="828" y="203"/>
                    </a:lnTo>
                    <a:lnTo>
                      <a:pt x="829" y="185"/>
                    </a:lnTo>
                    <a:lnTo>
                      <a:pt x="831" y="182"/>
                    </a:lnTo>
                    <a:lnTo>
                      <a:pt x="833" y="173"/>
                    </a:lnTo>
                    <a:lnTo>
                      <a:pt x="834" y="184"/>
                    </a:lnTo>
                    <a:lnTo>
                      <a:pt x="836" y="188"/>
                    </a:lnTo>
                    <a:lnTo>
                      <a:pt x="837" y="188"/>
                    </a:lnTo>
                    <a:lnTo>
                      <a:pt x="839" y="194"/>
                    </a:lnTo>
                    <a:lnTo>
                      <a:pt x="840" y="204"/>
                    </a:lnTo>
                    <a:lnTo>
                      <a:pt x="842" y="211"/>
                    </a:lnTo>
                    <a:lnTo>
                      <a:pt x="843" y="211"/>
                    </a:lnTo>
                    <a:lnTo>
                      <a:pt x="845" y="203"/>
                    </a:lnTo>
                    <a:lnTo>
                      <a:pt x="846" y="194"/>
                    </a:lnTo>
                    <a:lnTo>
                      <a:pt x="848" y="185"/>
                    </a:lnTo>
                    <a:lnTo>
                      <a:pt x="849" y="189"/>
                    </a:lnTo>
                    <a:lnTo>
                      <a:pt x="851" y="201"/>
                    </a:lnTo>
                    <a:lnTo>
                      <a:pt x="852" y="204"/>
                    </a:lnTo>
                    <a:lnTo>
                      <a:pt x="854" y="208"/>
                    </a:lnTo>
                    <a:lnTo>
                      <a:pt x="856" y="204"/>
                    </a:lnTo>
                    <a:lnTo>
                      <a:pt x="857" y="192"/>
                    </a:lnTo>
                    <a:lnTo>
                      <a:pt x="858" y="191"/>
                    </a:lnTo>
                    <a:lnTo>
                      <a:pt x="860" y="185"/>
                    </a:lnTo>
                    <a:lnTo>
                      <a:pt x="862" y="175"/>
                    </a:lnTo>
                    <a:lnTo>
                      <a:pt x="863" y="169"/>
                    </a:lnTo>
                    <a:lnTo>
                      <a:pt x="865" y="162"/>
                    </a:lnTo>
                    <a:lnTo>
                      <a:pt x="866" y="153"/>
                    </a:lnTo>
                    <a:lnTo>
                      <a:pt x="868" y="160"/>
                    </a:lnTo>
                    <a:lnTo>
                      <a:pt x="869" y="174"/>
                    </a:lnTo>
                    <a:lnTo>
                      <a:pt x="871" y="195"/>
                    </a:lnTo>
                    <a:lnTo>
                      <a:pt x="872" y="207"/>
                    </a:lnTo>
                    <a:lnTo>
                      <a:pt x="874" y="208"/>
                    </a:lnTo>
                    <a:lnTo>
                      <a:pt x="875" y="200"/>
                    </a:lnTo>
                    <a:lnTo>
                      <a:pt x="877" y="203"/>
                    </a:lnTo>
                    <a:lnTo>
                      <a:pt x="878" y="217"/>
                    </a:lnTo>
                    <a:lnTo>
                      <a:pt x="880" y="211"/>
                    </a:lnTo>
                    <a:lnTo>
                      <a:pt x="881" y="212"/>
                    </a:lnTo>
                    <a:lnTo>
                      <a:pt x="883" y="204"/>
                    </a:lnTo>
                    <a:lnTo>
                      <a:pt x="884" y="207"/>
                    </a:lnTo>
                    <a:lnTo>
                      <a:pt x="886" y="199"/>
                    </a:lnTo>
                    <a:lnTo>
                      <a:pt x="887" y="192"/>
                    </a:lnTo>
                    <a:lnTo>
                      <a:pt x="889" y="174"/>
                    </a:lnTo>
                    <a:lnTo>
                      <a:pt x="890" y="158"/>
                    </a:lnTo>
                    <a:lnTo>
                      <a:pt x="892" y="148"/>
                    </a:lnTo>
                    <a:lnTo>
                      <a:pt x="894" y="147"/>
                    </a:lnTo>
                    <a:lnTo>
                      <a:pt x="895" y="166"/>
                    </a:lnTo>
                    <a:lnTo>
                      <a:pt x="896" y="176"/>
                    </a:lnTo>
                    <a:lnTo>
                      <a:pt x="898" y="177"/>
                    </a:lnTo>
                    <a:lnTo>
                      <a:pt x="900" y="186"/>
                    </a:lnTo>
                    <a:lnTo>
                      <a:pt x="901" y="186"/>
                    </a:lnTo>
                    <a:lnTo>
                      <a:pt x="902" y="174"/>
                    </a:lnTo>
                    <a:lnTo>
                      <a:pt x="904" y="172"/>
                    </a:lnTo>
                    <a:lnTo>
                      <a:pt x="906" y="169"/>
                    </a:lnTo>
                    <a:lnTo>
                      <a:pt x="907" y="167"/>
                    </a:lnTo>
                    <a:lnTo>
                      <a:pt x="909" y="154"/>
                    </a:lnTo>
                    <a:lnTo>
                      <a:pt x="910" y="147"/>
                    </a:lnTo>
                    <a:lnTo>
                      <a:pt x="912" y="145"/>
                    </a:lnTo>
                    <a:lnTo>
                      <a:pt x="913" y="171"/>
                    </a:lnTo>
                    <a:lnTo>
                      <a:pt x="915" y="175"/>
                    </a:lnTo>
                    <a:lnTo>
                      <a:pt x="916" y="187"/>
                    </a:lnTo>
                    <a:lnTo>
                      <a:pt x="918" y="181"/>
                    </a:lnTo>
                    <a:lnTo>
                      <a:pt x="919" y="173"/>
                    </a:lnTo>
                    <a:lnTo>
                      <a:pt x="921" y="169"/>
                    </a:lnTo>
                    <a:lnTo>
                      <a:pt x="923" y="161"/>
                    </a:lnTo>
                    <a:lnTo>
                      <a:pt x="924" y="166"/>
                    </a:lnTo>
                    <a:lnTo>
                      <a:pt x="925" y="168"/>
                    </a:lnTo>
                    <a:lnTo>
                      <a:pt x="927" y="169"/>
                    </a:lnTo>
                    <a:lnTo>
                      <a:pt x="929" y="173"/>
                    </a:lnTo>
                    <a:lnTo>
                      <a:pt x="930" y="178"/>
                    </a:lnTo>
                    <a:lnTo>
                      <a:pt x="931" y="178"/>
                    </a:lnTo>
                    <a:lnTo>
                      <a:pt x="933" y="172"/>
                    </a:lnTo>
                    <a:lnTo>
                      <a:pt x="935" y="171"/>
                    </a:lnTo>
                    <a:lnTo>
                      <a:pt x="936" y="171"/>
                    </a:lnTo>
                    <a:lnTo>
                      <a:pt x="938" y="162"/>
                    </a:lnTo>
                    <a:lnTo>
                      <a:pt x="939" y="156"/>
                    </a:lnTo>
                    <a:lnTo>
                      <a:pt x="941" y="149"/>
                    </a:lnTo>
                    <a:lnTo>
                      <a:pt x="942" y="159"/>
                    </a:lnTo>
                    <a:lnTo>
                      <a:pt x="944" y="156"/>
                    </a:lnTo>
                    <a:lnTo>
                      <a:pt x="945" y="164"/>
                    </a:lnTo>
                    <a:lnTo>
                      <a:pt x="947" y="177"/>
                    </a:lnTo>
                    <a:lnTo>
                      <a:pt x="948" y="178"/>
                    </a:lnTo>
                    <a:lnTo>
                      <a:pt x="950" y="171"/>
                    </a:lnTo>
                    <a:lnTo>
                      <a:pt x="951" y="156"/>
                    </a:lnTo>
                    <a:lnTo>
                      <a:pt x="953" y="158"/>
                    </a:lnTo>
                    <a:lnTo>
                      <a:pt x="954" y="166"/>
                    </a:lnTo>
                    <a:lnTo>
                      <a:pt x="956" y="164"/>
                    </a:lnTo>
                    <a:lnTo>
                      <a:pt x="957" y="162"/>
                    </a:lnTo>
                    <a:lnTo>
                      <a:pt x="959" y="168"/>
                    </a:lnTo>
                    <a:lnTo>
                      <a:pt x="960" y="177"/>
                    </a:lnTo>
                    <a:lnTo>
                      <a:pt x="962" y="180"/>
                    </a:lnTo>
                    <a:lnTo>
                      <a:pt x="963" y="168"/>
                    </a:lnTo>
                    <a:lnTo>
                      <a:pt x="965" y="163"/>
                    </a:lnTo>
                    <a:lnTo>
                      <a:pt x="967" y="163"/>
                    </a:lnTo>
                    <a:lnTo>
                      <a:pt x="968" y="152"/>
                    </a:lnTo>
                    <a:lnTo>
                      <a:pt x="969" y="149"/>
                    </a:lnTo>
                    <a:lnTo>
                      <a:pt x="971" y="156"/>
                    </a:lnTo>
                    <a:lnTo>
                      <a:pt x="973" y="158"/>
                    </a:lnTo>
                    <a:lnTo>
                      <a:pt x="974" y="166"/>
                    </a:lnTo>
                    <a:lnTo>
                      <a:pt x="975" y="176"/>
                    </a:lnTo>
                    <a:lnTo>
                      <a:pt x="977" y="175"/>
                    </a:lnTo>
                    <a:lnTo>
                      <a:pt x="979" y="171"/>
                    </a:lnTo>
                    <a:lnTo>
                      <a:pt x="980" y="163"/>
                    </a:lnTo>
                    <a:lnTo>
                      <a:pt x="982" y="165"/>
                    </a:lnTo>
                    <a:lnTo>
                      <a:pt x="983" y="163"/>
                    </a:lnTo>
                    <a:lnTo>
                      <a:pt x="985" y="155"/>
                    </a:lnTo>
                    <a:lnTo>
                      <a:pt x="986" y="161"/>
                    </a:lnTo>
                    <a:lnTo>
                      <a:pt x="988" y="173"/>
                    </a:lnTo>
                    <a:lnTo>
                      <a:pt x="989" y="185"/>
                    </a:lnTo>
                    <a:lnTo>
                      <a:pt x="991" y="182"/>
                    </a:lnTo>
                    <a:lnTo>
                      <a:pt x="992" y="168"/>
                    </a:lnTo>
                    <a:lnTo>
                      <a:pt x="994" y="171"/>
                    </a:lnTo>
                    <a:lnTo>
                      <a:pt x="996" y="171"/>
                    </a:lnTo>
                    <a:lnTo>
                      <a:pt x="997" y="166"/>
                    </a:lnTo>
                    <a:lnTo>
                      <a:pt x="998" y="156"/>
                    </a:lnTo>
                    <a:lnTo>
                      <a:pt x="1000" y="152"/>
                    </a:lnTo>
                    <a:lnTo>
                      <a:pt x="1002" y="146"/>
                    </a:lnTo>
                    <a:lnTo>
                      <a:pt x="1003" y="151"/>
                    </a:lnTo>
                    <a:lnTo>
                      <a:pt x="1004" y="150"/>
                    </a:lnTo>
                    <a:lnTo>
                      <a:pt x="1006" y="168"/>
                    </a:lnTo>
                    <a:lnTo>
                      <a:pt x="1008" y="169"/>
                    </a:lnTo>
                    <a:lnTo>
                      <a:pt x="1009" y="173"/>
                    </a:lnTo>
                    <a:lnTo>
                      <a:pt x="1011" y="162"/>
                    </a:lnTo>
                    <a:lnTo>
                      <a:pt x="1012" y="156"/>
                    </a:lnTo>
                    <a:lnTo>
                      <a:pt x="1014" y="152"/>
                    </a:lnTo>
                    <a:lnTo>
                      <a:pt x="1015" y="150"/>
                    </a:lnTo>
                    <a:lnTo>
                      <a:pt x="1017" y="151"/>
                    </a:lnTo>
                    <a:lnTo>
                      <a:pt x="1018" y="161"/>
                    </a:lnTo>
                    <a:lnTo>
                      <a:pt x="1020" y="171"/>
                    </a:lnTo>
                    <a:lnTo>
                      <a:pt x="1021" y="185"/>
                    </a:lnTo>
                    <a:lnTo>
                      <a:pt x="1023" y="189"/>
                    </a:lnTo>
                    <a:lnTo>
                      <a:pt x="1024" y="184"/>
                    </a:lnTo>
                    <a:lnTo>
                      <a:pt x="1026" y="170"/>
                    </a:lnTo>
                    <a:lnTo>
                      <a:pt x="1027" y="174"/>
                    </a:lnTo>
                    <a:lnTo>
                      <a:pt x="1029" y="179"/>
                    </a:lnTo>
                    <a:lnTo>
                      <a:pt x="1030" y="183"/>
                    </a:lnTo>
                    <a:lnTo>
                      <a:pt x="1032" y="182"/>
                    </a:lnTo>
                    <a:lnTo>
                      <a:pt x="1033" y="185"/>
                    </a:lnTo>
                    <a:lnTo>
                      <a:pt x="1035" y="176"/>
                    </a:lnTo>
                    <a:lnTo>
                      <a:pt x="1036" y="179"/>
                    </a:lnTo>
                    <a:lnTo>
                      <a:pt x="1038" y="188"/>
                    </a:lnTo>
                    <a:lnTo>
                      <a:pt x="1040" y="178"/>
                    </a:lnTo>
                    <a:lnTo>
                      <a:pt x="1041" y="180"/>
                    </a:lnTo>
                    <a:lnTo>
                      <a:pt x="1042" y="181"/>
                    </a:lnTo>
                    <a:lnTo>
                      <a:pt x="1044" y="186"/>
                    </a:lnTo>
                    <a:lnTo>
                      <a:pt x="1046" y="174"/>
                    </a:lnTo>
                    <a:lnTo>
                      <a:pt x="1047" y="183"/>
                    </a:lnTo>
                    <a:lnTo>
                      <a:pt x="1049" y="182"/>
                    </a:lnTo>
                    <a:lnTo>
                      <a:pt x="1050" y="187"/>
                    </a:lnTo>
                    <a:lnTo>
                      <a:pt x="1052" y="205"/>
                    </a:lnTo>
                    <a:lnTo>
                      <a:pt x="1053" y="210"/>
                    </a:lnTo>
                    <a:lnTo>
                      <a:pt x="1055" y="212"/>
                    </a:lnTo>
                    <a:lnTo>
                      <a:pt x="1056" y="220"/>
                    </a:lnTo>
                    <a:lnTo>
                      <a:pt x="1058" y="217"/>
                    </a:lnTo>
                    <a:lnTo>
                      <a:pt x="1059" y="205"/>
                    </a:lnTo>
                    <a:lnTo>
                      <a:pt x="1061" y="204"/>
                    </a:lnTo>
                    <a:lnTo>
                      <a:pt x="1062" y="208"/>
                    </a:lnTo>
                    <a:lnTo>
                      <a:pt x="1064" y="208"/>
                    </a:lnTo>
                    <a:lnTo>
                      <a:pt x="1065" y="206"/>
                    </a:lnTo>
                    <a:lnTo>
                      <a:pt x="1067" y="211"/>
                    </a:lnTo>
                    <a:lnTo>
                      <a:pt x="1069" y="209"/>
                    </a:lnTo>
                    <a:lnTo>
                      <a:pt x="1070" y="216"/>
                    </a:lnTo>
                    <a:lnTo>
                      <a:pt x="1071" y="193"/>
                    </a:lnTo>
                    <a:lnTo>
                      <a:pt x="1073" y="186"/>
                    </a:lnTo>
                    <a:lnTo>
                      <a:pt x="1075" y="193"/>
                    </a:lnTo>
                    <a:lnTo>
                      <a:pt x="1076" y="196"/>
                    </a:lnTo>
                    <a:lnTo>
                      <a:pt x="1077" y="204"/>
                    </a:lnTo>
                    <a:lnTo>
                      <a:pt x="1079" y="209"/>
                    </a:lnTo>
                    <a:lnTo>
                      <a:pt x="1081" y="209"/>
                    </a:lnTo>
                    <a:lnTo>
                      <a:pt x="1082" y="222"/>
                    </a:lnTo>
                    <a:lnTo>
                      <a:pt x="1084" y="230"/>
                    </a:lnTo>
                    <a:lnTo>
                      <a:pt x="1085" y="227"/>
                    </a:lnTo>
                    <a:lnTo>
                      <a:pt x="1087" y="211"/>
                    </a:lnTo>
                    <a:lnTo>
                      <a:pt x="1088" y="220"/>
                    </a:lnTo>
                    <a:lnTo>
                      <a:pt x="1090" y="235"/>
                    </a:lnTo>
                    <a:lnTo>
                      <a:pt x="1091" y="236"/>
                    </a:lnTo>
                    <a:lnTo>
                      <a:pt x="1093" y="266"/>
                    </a:lnTo>
                    <a:lnTo>
                      <a:pt x="1094" y="292"/>
                    </a:lnTo>
                    <a:lnTo>
                      <a:pt x="1096" y="305"/>
                    </a:lnTo>
                    <a:lnTo>
                      <a:pt x="1097" y="338"/>
                    </a:lnTo>
                    <a:lnTo>
                      <a:pt x="1099" y="368"/>
                    </a:lnTo>
                    <a:lnTo>
                      <a:pt x="1100" y="392"/>
                    </a:lnTo>
                    <a:lnTo>
                      <a:pt x="1102" y="413"/>
                    </a:lnTo>
                    <a:lnTo>
                      <a:pt x="1103" y="427"/>
                    </a:lnTo>
                    <a:lnTo>
                      <a:pt x="1105" y="445"/>
                    </a:lnTo>
                    <a:lnTo>
                      <a:pt x="1106" y="468"/>
                    </a:lnTo>
                    <a:lnTo>
                      <a:pt x="1107" y="48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5" name="Freeform 112">
                <a:extLst>
                  <a:ext uri="{FF2B5EF4-FFF2-40B4-BE49-F238E27FC236}">
                    <a16:creationId xmlns:a16="http://schemas.microsoft.com/office/drawing/2014/main" id="{16814057-2E5D-439E-BED2-D0D2C90F8C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549" y="5761116"/>
                <a:ext cx="204169" cy="411084"/>
              </a:xfrm>
              <a:custGeom>
                <a:avLst/>
                <a:gdLst>
                  <a:gd name="T0" fmla="*/ 6 w 413"/>
                  <a:gd name="T1" fmla="*/ 127 h 183"/>
                  <a:gd name="T2" fmla="*/ 13 w 413"/>
                  <a:gd name="T3" fmla="*/ 104 h 183"/>
                  <a:gd name="T4" fmla="*/ 21 w 413"/>
                  <a:gd name="T5" fmla="*/ 85 h 183"/>
                  <a:gd name="T6" fmla="*/ 28 w 413"/>
                  <a:gd name="T7" fmla="*/ 87 h 183"/>
                  <a:gd name="T8" fmla="*/ 36 w 413"/>
                  <a:gd name="T9" fmla="*/ 63 h 183"/>
                  <a:gd name="T10" fmla="*/ 44 w 413"/>
                  <a:gd name="T11" fmla="*/ 79 h 183"/>
                  <a:gd name="T12" fmla="*/ 51 w 413"/>
                  <a:gd name="T13" fmla="*/ 28 h 183"/>
                  <a:gd name="T14" fmla="*/ 59 w 413"/>
                  <a:gd name="T15" fmla="*/ 54 h 183"/>
                  <a:gd name="T16" fmla="*/ 66 w 413"/>
                  <a:gd name="T17" fmla="*/ 35 h 183"/>
                  <a:gd name="T18" fmla="*/ 74 w 413"/>
                  <a:gd name="T19" fmla="*/ 58 h 183"/>
                  <a:gd name="T20" fmla="*/ 81 w 413"/>
                  <a:gd name="T21" fmla="*/ 42 h 183"/>
                  <a:gd name="T22" fmla="*/ 89 w 413"/>
                  <a:gd name="T23" fmla="*/ 41 h 183"/>
                  <a:gd name="T24" fmla="*/ 97 w 413"/>
                  <a:gd name="T25" fmla="*/ 40 h 183"/>
                  <a:gd name="T26" fmla="*/ 104 w 413"/>
                  <a:gd name="T27" fmla="*/ 44 h 183"/>
                  <a:gd name="T28" fmla="*/ 112 w 413"/>
                  <a:gd name="T29" fmla="*/ 46 h 183"/>
                  <a:gd name="T30" fmla="*/ 120 w 413"/>
                  <a:gd name="T31" fmla="*/ 26 h 183"/>
                  <a:gd name="T32" fmla="*/ 127 w 413"/>
                  <a:gd name="T33" fmla="*/ 19 h 183"/>
                  <a:gd name="T34" fmla="*/ 135 w 413"/>
                  <a:gd name="T35" fmla="*/ 24 h 183"/>
                  <a:gd name="T36" fmla="*/ 142 w 413"/>
                  <a:gd name="T37" fmla="*/ 14 h 183"/>
                  <a:gd name="T38" fmla="*/ 150 w 413"/>
                  <a:gd name="T39" fmla="*/ 31 h 183"/>
                  <a:gd name="T40" fmla="*/ 158 w 413"/>
                  <a:gd name="T41" fmla="*/ 52 h 183"/>
                  <a:gd name="T42" fmla="*/ 165 w 413"/>
                  <a:gd name="T43" fmla="*/ 51 h 183"/>
                  <a:gd name="T44" fmla="*/ 173 w 413"/>
                  <a:gd name="T45" fmla="*/ 35 h 183"/>
                  <a:gd name="T46" fmla="*/ 181 w 413"/>
                  <a:gd name="T47" fmla="*/ 29 h 183"/>
                  <a:gd name="T48" fmla="*/ 188 w 413"/>
                  <a:gd name="T49" fmla="*/ 49 h 183"/>
                  <a:gd name="T50" fmla="*/ 196 w 413"/>
                  <a:gd name="T51" fmla="*/ 53 h 183"/>
                  <a:gd name="T52" fmla="*/ 203 w 413"/>
                  <a:gd name="T53" fmla="*/ 41 h 183"/>
                  <a:gd name="T54" fmla="*/ 211 w 413"/>
                  <a:gd name="T55" fmla="*/ 43 h 183"/>
                  <a:gd name="T56" fmla="*/ 219 w 413"/>
                  <a:gd name="T57" fmla="*/ 27 h 183"/>
                  <a:gd name="T58" fmla="*/ 226 w 413"/>
                  <a:gd name="T59" fmla="*/ 38 h 183"/>
                  <a:gd name="T60" fmla="*/ 234 w 413"/>
                  <a:gd name="T61" fmla="*/ 35 h 183"/>
                  <a:gd name="T62" fmla="*/ 241 w 413"/>
                  <a:gd name="T63" fmla="*/ 49 h 183"/>
                  <a:gd name="T64" fmla="*/ 249 w 413"/>
                  <a:gd name="T65" fmla="*/ 30 h 183"/>
                  <a:gd name="T66" fmla="*/ 257 w 413"/>
                  <a:gd name="T67" fmla="*/ 43 h 183"/>
                  <a:gd name="T68" fmla="*/ 264 w 413"/>
                  <a:gd name="T69" fmla="*/ 55 h 183"/>
                  <a:gd name="T70" fmla="*/ 272 w 413"/>
                  <a:gd name="T71" fmla="*/ 61 h 183"/>
                  <a:gd name="T72" fmla="*/ 279 w 413"/>
                  <a:gd name="T73" fmla="*/ 61 h 183"/>
                  <a:gd name="T74" fmla="*/ 287 w 413"/>
                  <a:gd name="T75" fmla="*/ 66 h 183"/>
                  <a:gd name="T76" fmla="*/ 294 w 413"/>
                  <a:gd name="T77" fmla="*/ 70 h 183"/>
                  <a:gd name="T78" fmla="*/ 302 w 413"/>
                  <a:gd name="T79" fmla="*/ 69 h 183"/>
                  <a:gd name="T80" fmla="*/ 310 w 413"/>
                  <a:gd name="T81" fmla="*/ 50 h 183"/>
                  <a:gd name="T82" fmla="*/ 317 w 413"/>
                  <a:gd name="T83" fmla="*/ 58 h 183"/>
                  <a:gd name="T84" fmla="*/ 325 w 413"/>
                  <a:gd name="T85" fmla="*/ 55 h 183"/>
                  <a:gd name="T86" fmla="*/ 333 w 413"/>
                  <a:gd name="T87" fmla="*/ 61 h 183"/>
                  <a:gd name="T88" fmla="*/ 340 w 413"/>
                  <a:gd name="T89" fmla="*/ 51 h 183"/>
                  <a:gd name="T90" fmla="*/ 348 w 413"/>
                  <a:gd name="T91" fmla="*/ 79 h 183"/>
                  <a:gd name="T92" fmla="*/ 355 w 413"/>
                  <a:gd name="T93" fmla="*/ 62 h 183"/>
                  <a:gd name="T94" fmla="*/ 363 w 413"/>
                  <a:gd name="T95" fmla="*/ 66 h 183"/>
                  <a:gd name="T96" fmla="*/ 371 w 413"/>
                  <a:gd name="T97" fmla="*/ 68 h 183"/>
                  <a:gd name="T98" fmla="*/ 378 w 413"/>
                  <a:gd name="T99" fmla="*/ 91 h 183"/>
                  <a:gd name="T100" fmla="*/ 386 w 413"/>
                  <a:gd name="T101" fmla="*/ 102 h 183"/>
                  <a:gd name="T102" fmla="*/ 394 w 413"/>
                  <a:gd name="T103" fmla="*/ 114 h 183"/>
                  <a:gd name="T104" fmla="*/ 401 w 413"/>
                  <a:gd name="T105" fmla="*/ 83 h 183"/>
                  <a:gd name="T106" fmla="*/ 409 w 413"/>
                  <a:gd name="T107" fmla="*/ 125 h 1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413" h="183">
                    <a:moveTo>
                      <a:pt x="0" y="183"/>
                    </a:moveTo>
                    <a:lnTo>
                      <a:pt x="1" y="159"/>
                    </a:lnTo>
                    <a:lnTo>
                      <a:pt x="2" y="138"/>
                    </a:lnTo>
                    <a:lnTo>
                      <a:pt x="4" y="122"/>
                    </a:lnTo>
                    <a:lnTo>
                      <a:pt x="6" y="127"/>
                    </a:lnTo>
                    <a:lnTo>
                      <a:pt x="7" y="123"/>
                    </a:lnTo>
                    <a:lnTo>
                      <a:pt x="8" y="127"/>
                    </a:lnTo>
                    <a:lnTo>
                      <a:pt x="10" y="117"/>
                    </a:lnTo>
                    <a:lnTo>
                      <a:pt x="12" y="112"/>
                    </a:lnTo>
                    <a:lnTo>
                      <a:pt x="13" y="104"/>
                    </a:lnTo>
                    <a:lnTo>
                      <a:pt x="15" y="103"/>
                    </a:lnTo>
                    <a:lnTo>
                      <a:pt x="16" y="89"/>
                    </a:lnTo>
                    <a:lnTo>
                      <a:pt x="18" y="87"/>
                    </a:lnTo>
                    <a:lnTo>
                      <a:pt x="19" y="87"/>
                    </a:lnTo>
                    <a:lnTo>
                      <a:pt x="21" y="85"/>
                    </a:lnTo>
                    <a:lnTo>
                      <a:pt x="22" y="78"/>
                    </a:lnTo>
                    <a:lnTo>
                      <a:pt x="24" y="72"/>
                    </a:lnTo>
                    <a:lnTo>
                      <a:pt x="25" y="70"/>
                    </a:lnTo>
                    <a:lnTo>
                      <a:pt x="27" y="77"/>
                    </a:lnTo>
                    <a:lnTo>
                      <a:pt x="28" y="87"/>
                    </a:lnTo>
                    <a:lnTo>
                      <a:pt x="30" y="80"/>
                    </a:lnTo>
                    <a:lnTo>
                      <a:pt x="31" y="69"/>
                    </a:lnTo>
                    <a:lnTo>
                      <a:pt x="33" y="76"/>
                    </a:lnTo>
                    <a:lnTo>
                      <a:pt x="35" y="70"/>
                    </a:lnTo>
                    <a:lnTo>
                      <a:pt x="36" y="63"/>
                    </a:lnTo>
                    <a:lnTo>
                      <a:pt x="37" y="79"/>
                    </a:lnTo>
                    <a:lnTo>
                      <a:pt x="39" y="85"/>
                    </a:lnTo>
                    <a:lnTo>
                      <a:pt x="41" y="90"/>
                    </a:lnTo>
                    <a:lnTo>
                      <a:pt x="42" y="86"/>
                    </a:lnTo>
                    <a:lnTo>
                      <a:pt x="44" y="79"/>
                    </a:lnTo>
                    <a:lnTo>
                      <a:pt x="45" y="62"/>
                    </a:lnTo>
                    <a:lnTo>
                      <a:pt x="47" y="43"/>
                    </a:lnTo>
                    <a:lnTo>
                      <a:pt x="48" y="30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32"/>
                    </a:lnTo>
                    <a:lnTo>
                      <a:pt x="54" y="41"/>
                    </a:lnTo>
                    <a:lnTo>
                      <a:pt x="56" y="54"/>
                    </a:lnTo>
                    <a:lnTo>
                      <a:pt x="57" y="60"/>
                    </a:lnTo>
                    <a:lnTo>
                      <a:pt x="59" y="54"/>
                    </a:lnTo>
                    <a:lnTo>
                      <a:pt x="60" y="43"/>
                    </a:lnTo>
                    <a:lnTo>
                      <a:pt x="62" y="30"/>
                    </a:lnTo>
                    <a:lnTo>
                      <a:pt x="63" y="29"/>
                    </a:lnTo>
                    <a:lnTo>
                      <a:pt x="65" y="27"/>
                    </a:lnTo>
                    <a:lnTo>
                      <a:pt x="66" y="35"/>
                    </a:lnTo>
                    <a:lnTo>
                      <a:pt x="68" y="50"/>
                    </a:lnTo>
                    <a:lnTo>
                      <a:pt x="69" y="51"/>
                    </a:lnTo>
                    <a:lnTo>
                      <a:pt x="71" y="64"/>
                    </a:lnTo>
                    <a:lnTo>
                      <a:pt x="73" y="67"/>
                    </a:lnTo>
                    <a:lnTo>
                      <a:pt x="74" y="58"/>
                    </a:lnTo>
                    <a:lnTo>
                      <a:pt x="75" y="54"/>
                    </a:lnTo>
                    <a:lnTo>
                      <a:pt x="77" y="36"/>
                    </a:lnTo>
                    <a:lnTo>
                      <a:pt x="79" y="27"/>
                    </a:lnTo>
                    <a:lnTo>
                      <a:pt x="80" y="35"/>
                    </a:lnTo>
                    <a:lnTo>
                      <a:pt x="81" y="42"/>
                    </a:lnTo>
                    <a:lnTo>
                      <a:pt x="83" y="48"/>
                    </a:lnTo>
                    <a:lnTo>
                      <a:pt x="85" y="47"/>
                    </a:lnTo>
                    <a:lnTo>
                      <a:pt x="86" y="47"/>
                    </a:lnTo>
                    <a:lnTo>
                      <a:pt x="88" y="38"/>
                    </a:lnTo>
                    <a:lnTo>
                      <a:pt x="89" y="41"/>
                    </a:lnTo>
                    <a:lnTo>
                      <a:pt x="91" y="50"/>
                    </a:lnTo>
                    <a:lnTo>
                      <a:pt x="92" y="39"/>
                    </a:lnTo>
                    <a:lnTo>
                      <a:pt x="94" y="26"/>
                    </a:lnTo>
                    <a:lnTo>
                      <a:pt x="95" y="32"/>
                    </a:lnTo>
                    <a:lnTo>
                      <a:pt x="97" y="40"/>
                    </a:lnTo>
                    <a:lnTo>
                      <a:pt x="98" y="40"/>
                    </a:lnTo>
                    <a:lnTo>
                      <a:pt x="100" y="44"/>
                    </a:lnTo>
                    <a:lnTo>
                      <a:pt x="102" y="48"/>
                    </a:lnTo>
                    <a:lnTo>
                      <a:pt x="103" y="49"/>
                    </a:lnTo>
                    <a:lnTo>
                      <a:pt x="104" y="44"/>
                    </a:lnTo>
                    <a:lnTo>
                      <a:pt x="106" y="45"/>
                    </a:lnTo>
                    <a:lnTo>
                      <a:pt x="108" y="30"/>
                    </a:lnTo>
                    <a:lnTo>
                      <a:pt x="109" y="20"/>
                    </a:lnTo>
                    <a:lnTo>
                      <a:pt x="110" y="29"/>
                    </a:lnTo>
                    <a:lnTo>
                      <a:pt x="112" y="46"/>
                    </a:lnTo>
                    <a:lnTo>
                      <a:pt x="114" y="54"/>
                    </a:lnTo>
                    <a:lnTo>
                      <a:pt x="115" y="60"/>
                    </a:lnTo>
                    <a:lnTo>
                      <a:pt x="117" y="58"/>
                    </a:lnTo>
                    <a:lnTo>
                      <a:pt x="118" y="43"/>
                    </a:lnTo>
                    <a:lnTo>
                      <a:pt x="120" y="26"/>
                    </a:lnTo>
                    <a:lnTo>
                      <a:pt x="121" y="17"/>
                    </a:lnTo>
                    <a:lnTo>
                      <a:pt x="123" y="7"/>
                    </a:lnTo>
                    <a:lnTo>
                      <a:pt x="124" y="7"/>
                    </a:lnTo>
                    <a:lnTo>
                      <a:pt x="126" y="16"/>
                    </a:lnTo>
                    <a:lnTo>
                      <a:pt x="127" y="19"/>
                    </a:lnTo>
                    <a:lnTo>
                      <a:pt x="129" y="25"/>
                    </a:lnTo>
                    <a:lnTo>
                      <a:pt x="130" y="43"/>
                    </a:lnTo>
                    <a:lnTo>
                      <a:pt x="132" y="36"/>
                    </a:lnTo>
                    <a:lnTo>
                      <a:pt x="133" y="30"/>
                    </a:lnTo>
                    <a:lnTo>
                      <a:pt x="135" y="24"/>
                    </a:lnTo>
                    <a:lnTo>
                      <a:pt x="136" y="21"/>
                    </a:lnTo>
                    <a:lnTo>
                      <a:pt x="138" y="11"/>
                    </a:lnTo>
                    <a:lnTo>
                      <a:pt x="139" y="4"/>
                    </a:lnTo>
                    <a:lnTo>
                      <a:pt x="141" y="0"/>
                    </a:lnTo>
                    <a:lnTo>
                      <a:pt x="142" y="14"/>
                    </a:lnTo>
                    <a:lnTo>
                      <a:pt x="144" y="24"/>
                    </a:lnTo>
                    <a:lnTo>
                      <a:pt x="146" y="33"/>
                    </a:lnTo>
                    <a:lnTo>
                      <a:pt x="147" y="41"/>
                    </a:lnTo>
                    <a:lnTo>
                      <a:pt x="148" y="40"/>
                    </a:lnTo>
                    <a:lnTo>
                      <a:pt x="150" y="31"/>
                    </a:lnTo>
                    <a:lnTo>
                      <a:pt x="152" y="37"/>
                    </a:lnTo>
                    <a:lnTo>
                      <a:pt x="153" y="38"/>
                    </a:lnTo>
                    <a:lnTo>
                      <a:pt x="154" y="37"/>
                    </a:lnTo>
                    <a:lnTo>
                      <a:pt x="156" y="47"/>
                    </a:lnTo>
                    <a:lnTo>
                      <a:pt x="158" y="52"/>
                    </a:lnTo>
                    <a:lnTo>
                      <a:pt x="159" y="60"/>
                    </a:lnTo>
                    <a:lnTo>
                      <a:pt x="161" y="71"/>
                    </a:lnTo>
                    <a:lnTo>
                      <a:pt x="162" y="62"/>
                    </a:lnTo>
                    <a:lnTo>
                      <a:pt x="164" y="62"/>
                    </a:lnTo>
                    <a:lnTo>
                      <a:pt x="165" y="51"/>
                    </a:lnTo>
                    <a:lnTo>
                      <a:pt x="167" y="54"/>
                    </a:lnTo>
                    <a:lnTo>
                      <a:pt x="168" y="49"/>
                    </a:lnTo>
                    <a:lnTo>
                      <a:pt x="170" y="43"/>
                    </a:lnTo>
                    <a:lnTo>
                      <a:pt x="171" y="31"/>
                    </a:lnTo>
                    <a:lnTo>
                      <a:pt x="173" y="35"/>
                    </a:lnTo>
                    <a:lnTo>
                      <a:pt x="175" y="40"/>
                    </a:lnTo>
                    <a:lnTo>
                      <a:pt x="176" y="40"/>
                    </a:lnTo>
                    <a:lnTo>
                      <a:pt x="177" y="36"/>
                    </a:lnTo>
                    <a:lnTo>
                      <a:pt x="179" y="37"/>
                    </a:lnTo>
                    <a:lnTo>
                      <a:pt x="181" y="29"/>
                    </a:lnTo>
                    <a:lnTo>
                      <a:pt x="182" y="29"/>
                    </a:lnTo>
                    <a:lnTo>
                      <a:pt x="183" y="46"/>
                    </a:lnTo>
                    <a:lnTo>
                      <a:pt x="185" y="46"/>
                    </a:lnTo>
                    <a:lnTo>
                      <a:pt x="187" y="37"/>
                    </a:lnTo>
                    <a:lnTo>
                      <a:pt x="188" y="49"/>
                    </a:lnTo>
                    <a:lnTo>
                      <a:pt x="190" y="58"/>
                    </a:lnTo>
                    <a:lnTo>
                      <a:pt x="191" y="64"/>
                    </a:lnTo>
                    <a:lnTo>
                      <a:pt x="193" y="77"/>
                    </a:lnTo>
                    <a:lnTo>
                      <a:pt x="194" y="53"/>
                    </a:lnTo>
                    <a:lnTo>
                      <a:pt x="196" y="53"/>
                    </a:lnTo>
                    <a:lnTo>
                      <a:pt x="197" y="54"/>
                    </a:lnTo>
                    <a:lnTo>
                      <a:pt x="199" y="38"/>
                    </a:lnTo>
                    <a:lnTo>
                      <a:pt x="200" y="34"/>
                    </a:lnTo>
                    <a:lnTo>
                      <a:pt x="202" y="37"/>
                    </a:lnTo>
                    <a:lnTo>
                      <a:pt x="203" y="41"/>
                    </a:lnTo>
                    <a:lnTo>
                      <a:pt x="205" y="52"/>
                    </a:lnTo>
                    <a:lnTo>
                      <a:pt x="206" y="54"/>
                    </a:lnTo>
                    <a:lnTo>
                      <a:pt x="208" y="50"/>
                    </a:lnTo>
                    <a:lnTo>
                      <a:pt x="209" y="43"/>
                    </a:lnTo>
                    <a:lnTo>
                      <a:pt x="211" y="43"/>
                    </a:lnTo>
                    <a:lnTo>
                      <a:pt x="212" y="39"/>
                    </a:lnTo>
                    <a:lnTo>
                      <a:pt x="214" y="24"/>
                    </a:lnTo>
                    <a:lnTo>
                      <a:pt x="215" y="22"/>
                    </a:lnTo>
                    <a:lnTo>
                      <a:pt x="217" y="26"/>
                    </a:lnTo>
                    <a:lnTo>
                      <a:pt x="219" y="27"/>
                    </a:lnTo>
                    <a:lnTo>
                      <a:pt x="220" y="42"/>
                    </a:lnTo>
                    <a:lnTo>
                      <a:pt x="221" y="43"/>
                    </a:lnTo>
                    <a:lnTo>
                      <a:pt x="223" y="36"/>
                    </a:lnTo>
                    <a:lnTo>
                      <a:pt x="225" y="19"/>
                    </a:lnTo>
                    <a:lnTo>
                      <a:pt x="226" y="38"/>
                    </a:lnTo>
                    <a:lnTo>
                      <a:pt x="228" y="28"/>
                    </a:lnTo>
                    <a:lnTo>
                      <a:pt x="229" y="19"/>
                    </a:lnTo>
                    <a:lnTo>
                      <a:pt x="231" y="25"/>
                    </a:lnTo>
                    <a:lnTo>
                      <a:pt x="232" y="23"/>
                    </a:lnTo>
                    <a:lnTo>
                      <a:pt x="234" y="35"/>
                    </a:lnTo>
                    <a:lnTo>
                      <a:pt x="235" y="49"/>
                    </a:lnTo>
                    <a:lnTo>
                      <a:pt x="237" y="59"/>
                    </a:lnTo>
                    <a:lnTo>
                      <a:pt x="238" y="56"/>
                    </a:lnTo>
                    <a:lnTo>
                      <a:pt x="240" y="51"/>
                    </a:lnTo>
                    <a:lnTo>
                      <a:pt x="241" y="49"/>
                    </a:lnTo>
                    <a:lnTo>
                      <a:pt x="243" y="35"/>
                    </a:lnTo>
                    <a:lnTo>
                      <a:pt x="244" y="25"/>
                    </a:lnTo>
                    <a:lnTo>
                      <a:pt x="246" y="16"/>
                    </a:lnTo>
                    <a:lnTo>
                      <a:pt x="248" y="17"/>
                    </a:lnTo>
                    <a:lnTo>
                      <a:pt x="249" y="30"/>
                    </a:lnTo>
                    <a:lnTo>
                      <a:pt x="250" y="42"/>
                    </a:lnTo>
                    <a:lnTo>
                      <a:pt x="252" y="50"/>
                    </a:lnTo>
                    <a:lnTo>
                      <a:pt x="254" y="53"/>
                    </a:lnTo>
                    <a:lnTo>
                      <a:pt x="255" y="49"/>
                    </a:lnTo>
                    <a:lnTo>
                      <a:pt x="257" y="43"/>
                    </a:lnTo>
                    <a:lnTo>
                      <a:pt x="258" y="40"/>
                    </a:lnTo>
                    <a:lnTo>
                      <a:pt x="260" y="41"/>
                    </a:lnTo>
                    <a:lnTo>
                      <a:pt x="261" y="42"/>
                    </a:lnTo>
                    <a:lnTo>
                      <a:pt x="263" y="45"/>
                    </a:lnTo>
                    <a:lnTo>
                      <a:pt x="264" y="55"/>
                    </a:lnTo>
                    <a:lnTo>
                      <a:pt x="266" y="70"/>
                    </a:lnTo>
                    <a:lnTo>
                      <a:pt x="267" y="75"/>
                    </a:lnTo>
                    <a:lnTo>
                      <a:pt x="269" y="75"/>
                    </a:lnTo>
                    <a:lnTo>
                      <a:pt x="270" y="70"/>
                    </a:lnTo>
                    <a:lnTo>
                      <a:pt x="272" y="61"/>
                    </a:lnTo>
                    <a:lnTo>
                      <a:pt x="273" y="57"/>
                    </a:lnTo>
                    <a:lnTo>
                      <a:pt x="275" y="48"/>
                    </a:lnTo>
                    <a:lnTo>
                      <a:pt x="276" y="61"/>
                    </a:lnTo>
                    <a:lnTo>
                      <a:pt x="278" y="54"/>
                    </a:lnTo>
                    <a:lnTo>
                      <a:pt x="279" y="61"/>
                    </a:lnTo>
                    <a:lnTo>
                      <a:pt x="281" y="64"/>
                    </a:lnTo>
                    <a:lnTo>
                      <a:pt x="282" y="75"/>
                    </a:lnTo>
                    <a:lnTo>
                      <a:pt x="284" y="81"/>
                    </a:lnTo>
                    <a:lnTo>
                      <a:pt x="285" y="76"/>
                    </a:lnTo>
                    <a:lnTo>
                      <a:pt x="287" y="66"/>
                    </a:lnTo>
                    <a:lnTo>
                      <a:pt x="288" y="60"/>
                    </a:lnTo>
                    <a:lnTo>
                      <a:pt x="290" y="57"/>
                    </a:lnTo>
                    <a:lnTo>
                      <a:pt x="292" y="57"/>
                    </a:lnTo>
                    <a:lnTo>
                      <a:pt x="293" y="66"/>
                    </a:lnTo>
                    <a:lnTo>
                      <a:pt x="294" y="70"/>
                    </a:lnTo>
                    <a:lnTo>
                      <a:pt x="296" y="79"/>
                    </a:lnTo>
                    <a:lnTo>
                      <a:pt x="298" y="89"/>
                    </a:lnTo>
                    <a:lnTo>
                      <a:pt x="299" y="90"/>
                    </a:lnTo>
                    <a:lnTo>
                      <a:pt x="301" y="79"/>
                    </a:lnTo>
                    <a:lnTo>
                      <a:pt x="302" y="69"/>
                    </a:lnTo>
                    <a:lnTo>
                      <a:pt x="304" y="69"/>
                    </a:lnTo>
                    <a:lnTo>
                      <a:pt x="305" y="46"/>
                    </a:lnTo>
                    <a:lnTo>
                      <a:pt x="307" y="31"/>
                    </a:lnTo>
                    <a:lnTo>
                      <a:pt x="308" y="41"/>
                    </a:lnTo>
                    <a:lnTo>
                      <a:pt x="310" y="50"/>
                    </a:lnTo>
                    <a:lnTo>
                      <a:pt x="311" y="48"/>
                    </a:lnTo>
                    <a:lnTo>
                      <a:pt x="313" y="56"/>
                    </a:lnTo>
                    <a:lnTo>
                      <a:pt x="314" y="57"/>
                    </a:lnTo>
                    <a:lnTo>
                      <a:pt x="316" y="59"/>
                    </a:lnTo>
                    <a:lnTo>
                      <a:pt x="317" y="58"/>
                    </a:lnTo>
                    <a:lnTo>
                      <a:pt x="319" y="51"/>
                    </a:lnTo>
                    <a:lnTo>
                      <a:pt x="321" y="47"/>
                    </a:lnTo>
                    <a:lnTo>
                      <a:pt x="322" y="43"/>
                    </a:lnTo>
                    <a:lnTo>
                      <a:pt x="323" y="47"/>
                    </a:lnTo>
                    <a:lnTo>
                      <a:pt x="325" y="55"/>
                    </a:lnTo>
                    <a:lnTo>
                      <a:pt x="327" y="59"/>
                    </a:lnTo>
                    <a:lnTo>
                      <a:pt x="328" y="62"/>
                    </a:lnTo>
                    <a:lnTo>
                      <a:pt x="330" y="64"/>
                    </a:lnTo>
                    <a:lnTo>
                      <a:pt x="331" y="75"/>
                    </a:lnTo>
                    <a:lnTo>
                      <a:pt x="333" y="61"/>
                    </a:lnTo>
                    <a:lnTo>
                      <a:pt x="334" y="42"/>
                    </a:lnTo>
                    <a:lnTo>
                      <a:pt x="336" y="44"/>
                    </a:lnTo>
                    <a:lnTo>
                      <a:pt x="337" y="46"/>
                    </a:lnTo>
                    <a:lnTo>
                      <a:pt x="339" y="49"/>
                    </a:lnTo>
                    <a:lnTo>
                      <a:pt x="340" y="51"/>
                    </a:lnTo>
                    <a:lnTo>
                      <a:pt x="342" y="55"/>
                    </a:lnTo>
                    <a:lnTo>
                      <a:pt x="343" y="66"/>
                    </a:lnTo>
                    <a:lnTo>
                      <a:pt x="345" y="81"/>
                    </a:lnTo>
                    <a:lnTo>
                      <a:pt x="346" y="82"/>
                    </a:lnTo>
                    <a:lnTo>
                      <a:pt x="348" y="79"/>
                    </a:lnTo>
                    <a:lnTo>
                      <a:pt x="349" y="84"/>
                    </a:lnTo>
                    <a:lnTo>
                      <a:pt x="351" y="76"/>
                    </a:lnTo>
                    <a:lnTo>
                      <a:pt x="352" y="63"/>
                    </a:lnTo>
                    <a:lnTo>
                      <a:pt x="354" y="54"/>
                    </a:lnTo>
                    <a:lnTo>
                      <a:pt x="355" y="62"/>
                    </a:lnTo>
                    <a:lnTo>
                      <a:pt x="357" y="68"/>
                    </a:lnTo>
                    <a:lnTo>
                      <a:pt x="359" y="80"/>
                    </a:lnTo>
                    <a:lnTo>
                      <a:pt x="360" y="73"/>
                    </a:lnTo>
                    <a:lnTo>
                      <a:pt x="361" y="73"/>
                    </a:lnTo>
                    <a:lnTo>
                      <a:pt x="363" y="66"/>
                    </a:lnTo>
                    <a:lnTo>
                      <a:pt x="365" y="54"/>
                    </a:lnTo>
                    <a:lnTo>
                      <a:pt x="366" y="40"/>
                    </a:lnTo>
                    <a:lnTo>
                      <a:pt x="367" y="41"/>
                    </a:lnTo>
                    <a:lnTo>
                      <a:pt x="369" y="60"/>
                    </a:lnTo>
                    <a:lnTo>
                      <a:pt x="371" y="68"/>
                    </a:lnTo>
                    <a:lnTo>
                      <a:pt x="372" y="70"/>
                    </a:lnTo>
                    <a:lnTo>
                      <a:pt x="374" y="73"/>
                    </a:lnTo>
                    <a:lnTo>
                      <a:pt x="375" y="75"/>
                    </a:lnTo>
                    <a:lnTo>
                      <a:pt x="377" y="78"/>
                    </a:lnTo>
                    <a:lnTo>
                      <a:pt x="378" y="91"/>
                    </a:lnTo>
                    <a:lnTo>
                      <a:pt x="380" y="82"/>
                    </a:lnTo>
                    <a:lnTo>
                      <a:pt x="381" y="72"/>
                    </a:lnTo>
                    <a:lnTo>
                      <a:pt x="383" y="75"/>
                    </a:lnTo>
                    <a:lnTo>
                      <a:pt x="384" y="84"/>
                    </a:lnTo>
                    <a:lnTo>
                      <a:pt x="386" y="102"/>
                    </a:lnTo>
                    <a:lnTo>
                      <a:pt x="387" y="112"/>
                    </a:lnTo>
                    <a:lnTo>
                      <a:pt x="389" y="122"/>
                    </a:lnTo>
                    <a:lnTo>
                      <a:pt x="390" y="126"/>
                    </a:lnTo>
                    <a:lnTo>
                      <a:pt x="392" y="123"/>
                    </a:lnTo>
                    <a:lnTo>
                      <a:pt x="394" y="114"/>
                    </a:lnTo>
                    <a:lnTo>
                      <a:pt x="395" y="104"/>
                    </a:lnTo>
                    <a:lnTo>
                      <a:pt x="396" y="73"/>
                    </a:lnTo>
                    <a:lnTo>
                      <a:pt x="398" y="54"/>
                    </a:lnTo>
                    <a:lnTo>
                      <a:pt x="400" y="67"/>
                    </a:lnTo>
                    <a:lnTo>
                      <a:pt x="401" y="83"/>
                    </a:lnTo>
                    <a:lnTo>
                      <a:pt x="403" y="81"/>
                    </a:lnTo>
                    <a:lnTo>
                      <a:pt x="404" y="92"/>
                    </a:lnTo>
                    <a:lnTo>
                      <a:pt x="406" y="127"/>
                    </a:lnTo>
                    <a:lnTo>
                      <a:pt x="407" y="129"/>
                    </a:lnTo>
                    <a:lnTo>
                      <a:pt x="409" y="125"/>
                    </a:lnTo>
                    <a:lnTo>
                      <a:pt x="410" y="111"/>
                    </a:lnTo>
                    <a:lnTo>
                      <a:pt x="412" y="151"/>
                    </a:lnTo>
                    <a:lnTo>
                      <a:pt x="413" y="18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6" name="Freeform 113">
                <a:extLst>
                  <a:ext uri="{FF2B5EF4-FFF2-40B4-BE49-F238E27FC236}">
                    <a16:creationId xmlns:a16="http://schemas.microsoft.com/office/drawing/2014/main" id="{5A3C62B0-9333-4915-A2FD-ADC3DCD785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5625" y="5549959"/>
                <a:ext cx="310949" cy="622241"/>
              </a:xfrm>
              <a:custGeom>
                <a:avLst/>
                <a:gdLst>
                  <a:gd name="T0" fmla="*/ 8 w 629"/>
                  <a:gd name="T1" fmla="*/ 272 h 277"/>
                  <a:gd name="T2" fmla="*/ 18 w 629"/>
                  <a:gd name="T3" fmla="*/ 218 h 277"/>
                  <a:gd name="T4" fmla="*/ 29 w 629"/>
                  <a:gd name="T5" fmla="*/ 214 h 277"/>
                  <a:gd name="T6" fmla="*/ 40 w 629"/>
                  <a:gd name="T7" fmla="*/ 218 h 277"/>
                  <a:gd name="T8" fmla="*/ 50 w 629"/>
                  <a:gd name="T9" fmla="*/ 156 h 277"/>
                  <a:gd name="T10" fmla="*/ 61 w 629"/>
                  <a:gd name="T11" fmla="*/ 141 h 277"/>
                  <a:gd name="T12" fmla="*/ 72 w 629"/>
                  <a:gd name="T13" fmla="*/ 145 h 277"/>
                  <a:gd name="T14" fmla="*/ 82 w 629"/>
                  <a:gd name="T15" fmla="*/ 118 h 277"/>
                  <a:gd name="T16" fmla="*/ 93 w 629"/>
                  <a:gd name="T17" fmla="*/ 128 h 277"/>
                  <a:gd name="T18" fmla="*/ 104 w 629"/>
                  <a:gd name="T19" fmla="*/ 115 h 277"/>
                  <a:gd name="T20" fmla="*/ 114 w 629"/>
                  <a:gd name="T21" fmla="*/ 129 h 277"/>
                  <a:gd name="T22" fmla="*/ 125 w 629"/>
                  <a:gd name="T23" fmla="*/ 104 h 277"/>
                  <a:gd name="T24" fmla="*/ 135 w 629"/>
                  <a:gd name="T25" fmla="*/ 89 h 277"/>
                  <a:gd name="T26" fmla="*/ 146 w 629"/>
                  <a:gd name="T27" fmla="*/ 123 h 277"/>
                  <a:gd name="T28" fmla="*/ 157 w 629"/>
                  <a:gd name="T29" fmla="*/ 116 h 277"/>
                  <a:gd name="T30" fmla="*/ 168 w 629"/>
                  <a:gd name="T31" fmla="*/ 87 h 277"/>
                  <a:gd name="T32" fmla="*/ 178 w 629"/>
                  <a:gd name="T33" fmla="*/ 51 h 277"/>
                  <a:gd name="T34" fmla="*/ 189 w 629"/>
                  <a:gd name="T35" fmla="*/ 60 h 277"/>
                  <a:gd name="T36" fmla="*/ 200 w 629"/>
                  <a:gd name="T37" fmla="*/ 44 h 277"/>
                  <a:gd name="T38" fmla="*/ 210 w 629"/>
                  <a:gd name="T39" fmla="*/ 37 h 277"/>
                  <a:gd name="T40" fmla="*/ 221 w 629"/>
                  <a:gd name="T41" fmla="*/ 40 h 277"/>
                  <a:gd name="T42" fmla="*/ 231 w 629"/>
                  <a:gd name="T43" fmla="*/ 19 h 277"/>
                  <a:gd name="T44" fmla="*/ 242 w 629"/>
                  <a:gd name="T45" fmla="*/ 38 h 277"/>
                  <a:gd name="T46" fmla="*/ 253 w 629"/>
                  <a:gd name="T47" fmla="*/ 45 h 277"/>
                  <a:gd name="T48" fmla="*/ 263 w 629"/>
                  <a:gd name="T49" fmla="*/ 21 h 277"/>
                  <a:gd name="T50" fmla="*/ 274 w 629"/>
                  <a:gd name="T51" fmla="*/ 20 h 277"/>
                  <a:gd name="T52" fmla="*/ 285 w 629"/>
                  <a:gd name="T53" fmla="*/ 42 h 277"/>
                  <a:gd name="T54" fmla="*/ 295 w 629"/>
                  <a:gd name="T55" fmla="*/ 28 h 277"/>
                  <a:gd name="T56" fmla="*/ 306 w 629"/>
                  <a:gd name="T57" fmla="*/ 16 h 277"/>
                  <a:gd name="T58" fmla="*/ 317 w 629"/>
                  <a:gd name="T59" fmla="*/ 37 h 277"/>
                  <a:gd name="T60" fmla="*/ 327 w 629"/>
                  <a:gd name="T61" fmla="*/ 51 h 277"/>
                  <a:gd name="T62" fmla="*/ 338 w 629"/>
                  <a:gd name="T63" fmla="*/ 53 h 277"/>
                  <a:gd name="T64" fmla="*/ 348 w 629"/>
                  <a:gd name="T65" fmla="*/ 39 h 277"/>
                  <a:gd name="T66" fmla="*/ 359 w 629"/>
                  <a:gd name="T67" fmla="*/ 56 h 277"/>
                  <a:gd name="T68" fmla="*/ 370 w 629"/>
                  <a:gd name="T69" fmla="*/ 43 h 277"/>
                  <a:gd name="T70" fmla="*/ 380 w 629"/>
                  <a:gd name="T71" fmla="*/ 33 h 277"/>
                  <a:gd name="T72" fmla="*/ 391 w 629"/>
                  <a:gd name="T73" fmla="*/ 52 h 277"/>
                  <a:gd name="T74" fmla="*/ 402 w 629"/>
                  <a:gd name="T75" fmla="*/ 58 h 277"/>
                  <a:gd name="T76" fmla="*/ 412 w 629"/>
                  <a:gd name="T77" fmla="*/ 33 h 277"/>
                  <a:gd name="T78" fmla="*/ 423 w 629"/>
                  <a:gd name="T79" fmla="*/ 69 h 277"/>
                  <a:gd name="T80" fmla="*/ 434 w 629"/>
                  <a:gd name="T81" fmla="*/ 57 h 277"/>
                  <a:gd name="T82" fmla="*/ 444 w 629"/>
                  <a:gd name="T83" fmla="*/ 59 h 277"/>
                  <a:gd name="T84" fmla="*/ 455 w 629"/>
                  <a:gd name="T85" fmla="*/ 67 h 277"/>
                  <a:gd name="T86" fmla="*/ 465 w 629"/>
                  <a:gd name="T87" fmla="*/ 77 h 277"/>
                  <a:gd name="T88" fmla="*/ 476 w 629"/>
                  <a:gd name="T89" fmla="*/ 64 h 277"/>
                  <a:gd name="T90" fmla="*/ 487 w 629"/>
                  <a:gd name="T91" fmla="*/ 44 h 277"/>
                  <a:gd name="T92" fmla="*/ 498 w 629"/>
                  <a:gd name="T93" fmla="*/ 76 h 277"/>
                  <a:gd name="T94" fmla="*/ 508 w 629"/>
                  <a:gd name="T95" fmla="*/ 79 h 277"/>
                  <a:gd name="T96" fmla="*/ 519 w 629"/>
                  <a:gd name="T97" fmla="*/ 53 h 277"/>
                  <a:gd name="T98" fmla="*/ 530 w 629"/>
                  <a:gd name="T99" fmla="*/ 66 h 277"/>
                  <a:gd name="T100" fmla="*/ 540 w 629"/>
                  <a:gd name="T101" fmla="*/ 62 h 277"/>
                  <a:gd name="T102" fmla="*/ 551 w 629"/>
                  <a:gd name="T103" fmla="*/ 59 h 277"/>
                  <a:gd name="T104" fmla="*/ 561 w 629"/>
                  <a:gd name="T105" fmla="*/ 80 h 277"/>
                  <a:gd name="T106" fmla="*/ 572 w 629"/>
                  <a:gd name="T107" fmla="*/ 92 h 277"/>
                  <a:gd name="T108" fmla="*/ 583 w 629"/>
                  <a:gd name="T109" fmla="*/ 96 h 277"/>
                  <a:gd name="T110" fmla="*/ 593 w 629"/>
                  <a:gd name="T111" fmla="*/ 100 h 277"/>
                  <a:gd name="T112" fmla="*/ 604 w 629"/>
                  <a:gd name="T113" fmla="*/ 138 h 277"/>
                  <a:gd name="T114" fmla="*/ 615 w 629"/>
                  <a:gd name="T115" fmla="*/ 202 h 277"/>
                  <a:gd name="T116" fmla="*/ 625 w 629"/>
                  <a:gd name="T117" fmla="*/ 256 h 27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29" h="277">
                    <a:moveTo>
                      <a:pt x="0" y="277"/>
                    </a:moveTo>
                    <a:lnTo>
                      <a:pt x="0" y="274"/>
                    </a:lnTo>
                    <a:lnTo>
                      <a:pt x="2" y="271"/>
                    </a:lnTo>
                    <a:lnTo>
                      <a:pt x="3" y="260"/>
                    </a:lnTo>
                    <a:lnTo>
                      <a:pt x="5" y="256"/>
                    </a:lnTo>
                    <a:lnTo>
                      <a:pt x="6" y="270"/>
                    </a:lnTo>
                    <a:lnTo>
                      <a:pt x="8" y="272"/>
                    </a:lnTo>
                    <a:lnTo>
                      <a:pt x="9" y="264"/>
                    </a:lnTo>
                    <a:lnTo>
                      <a:pt x="11" y="260"/>
                    </a:lnTo>
                    <a:lnTo>
                      <a:pt x="12" y="258"/>
                    </a:lnTo>
                    <a:lnTo>
                      <a:pt x="14" y="233"/>
                    </a:lnTo>
                    <a:lnTo>
                      <a:pt x="16" y="216"/>
                    </a:lnTo>
                    <a:lnTo>
                      <a:pt x="17" y="221"/>
                    </a:lnTo>
                    <a:lnTo>
                      <a:pt x="18" y="218"/>
                    </a:lnTo>
                    <a:lnTo>
                      <a:pt x="20" y="234"/>
                    </a:lnTo>
                    <a:lnTo>
                      <a:pt x="22" y="242"/>
                    </a:lnTo>
                    <a:lnTo>
                      <a:pt x="23" y="237"/>
                    </a:lnTo>
                    <a:lnTo>
                      <a:pt x="24" y="228"/>
                    </a:lnTo>
                    <a:lnTo>
                      <a:pt x="26" y="233"/>
                    </a:lnTo>
                    <a:lnTo>
                      <a:pt x="28" y="218"/>
                    </a:lnTo>
                    <a:lnTo>
                      <a:pt x="29" y="214"/>
                    </a:lnTo>
                    <a:lnTo>
                      <a:pt x="31" y="199"/>
                    </a:lnTo>
                    <a:lnTo>
                      <a:pt x="32" y="191"/>
                    </a:lnTo>
                    <a:lnTo>
                      <a:pt x="34" y="196"/>
                    </a:lnTo>
                    <a:lnTo>
                      <a:pt x="35" y="204"/>
                    </a:lnTo>
                    <a:lnTo>
                      <a:pt x="37" y="202"/>
                    </a:lnTo>
                    <a:lnTo>
                      <a:pt x="38" y="211"/>
                    </a:lnTo>
                    <a:lnTo>
                      <a:pt x="40" y="218"/>
                    </a:lnTo>
                    <a:lnTo>
                      <a:pt x="41" y="213"/>
                    </a:lnTo>
                    <a:lnTo>
                      <a:pt x="43" y="198"/>
                    </a:lnTo>
                    <a:lnTo>
                      <a:pt x="44" y="174"/>
                    </a:lnTo>
                    <a:lnTo>
                      <a:pt x="46" y="175"/>
                    </a:lnTo>
                    <a:lnTo>
                      <a:pt x="47" y="164"/>
                    </a:lnTo>
                    <a:lnTo>
                      <a:pt x="49" y="147"/>
                    </a:lnTo>
                    <a:lnTo>
                      <a:pt x="50" y="156"/>
                    </a:lnTo>
                    <a:lnTo>
                      <a:pt x="52" y="166"/>
                    </a:lnTo>
                    <a:lnTo>
                      <a:pt x="53" y="181"/>
                    </a:lnTo>
                    <a:lnTo>
                      <a:pt x="55" y="175"/>
                    </a:lnTo>
                    <a:lnTo>
                      <a:pt x="56" y="162"/>
                    </a:lnTo>
                    <a:lnTo>
                      <a:pt x="58" y="156"/>
                    </a:lnTo>
                    <a:lnTo>
                      <a:pt x="60" y="145"/>
                    </a:lnTo>
                    <a:lnTo>
                      <a:pt x="61" y="141"/>
                    </a:lnTo>
                    <a:lnTo>
                      <a:pt x="62" y="129"/>
                    </a:lnTo>
                    <a:lnTo>
                      <a:pt x="64" y="125"/>
                    </a:lnTo>
                    <a:lnTo>
                      <a:pt x="66" y="135"/>
                    </a:lnTo>
                    <a:lnTo>
                      <a:pt x="67" y="138"/>
                    </a:lnTo>
                    <a:lnTo>
                      <a:pt x="69" y="150"/>
                    </a:lnTo>
                    <a:lnTo>
                      <a:pt x="70" y="134"/>
                    </a:lnTo>
                    <a:lnTo>
                      <a:pt x="72" y="145"/>
                    </a:lnTo>
                    <a:lnTo>
                      <a:pt x="73" y="144"/>
                    </a:lnTo>
                    <a:lnTo>
                      <a:pt x="75" y="127"/>
                    </a:lnTo>
                    <a:lnTo>
                      <a:pt x="76" y="141"/>
                    </a:lnTo>
                    <a:lnTo>
                      <a:pt x="78" y="127"/>
                    </a:lnTo>
                    <a:lnTo>
                      <a:pt x="79" y="113"/>
                    </a:lnTo>
                    <a:lnTo>
                      <a:pt x="81" y="104"/>
                    </a:lnTo>
                    <a:lnTo>
                      <a:pt x="82" y="118"/>
                    </a:lnTo>
                    <a:lnTo>
                      <a:pt x="84" y="121"/>
                    </a:lnTo>
                    <a:lnTo>
                      <a:pt x="85" y="123"/>
                    </a:lnTo>
                    <a:lnTo>
                      <a:pt x="87" y="118"/>
                    </a:lnTo>
                    <a:lnTo>
                      <a:pt x="89" y="120"/>
                    </a:lnTo>
                    <a:lnTo>
                      <a:pt x="90" y="120"/>
                    </a:lnTo>
                    <a:lnTo>
                      <a:pt x="91" y="119"/>
                    </a:lnTo>
                    <a:lnTo>
                      <a:pt x="93" y="128"/>
                    </a:lnTo>
                    <a:lnTo>
                      <a:pt x="95" y="119"/>
                    </a:lnTo>
                    <a:lnTo>
                      <a:pt x="96" y="130"/>
                    </a:lnTo>
                    <a:lnTo>
                      <a:pt x="98" y="134"/>
                    </a:lnTo>
                    <a:lnTo>
                      <a:pt x="99" y="152"/>
                    </a:lnTo>
                    <a:lnTo>
                      <a:pt x="101" y="140"/>
                    </a:lnTo>
                    <a:lnTo>
                      <a:pt x="102" y="129"/>
                    </a:lnTo>
                    <a:lnTo>
                      <a:pt x="104" y="115"/>
                    </a:lnTo>
                    <a:lnTo>
                      <a:pt x="105" y="110"/>
                    </a:lnTo>
                    <a:lnTo>
                      <a:pt x="107" y="111"/>
                    </a:lnTo>
                    <a:lnTo>
                      <a:pt x="108" y="91"/>
                    </a:lnTo>
                    <a:lnTo>
                      <a:pt x="110" y="108"/>
                    </a:lnTo>
                    <a:lnTo>
                      <a:pt x="111" y="129"/>
                    </a:lnTo>
                    <a:lnTo>
                      <a:pt x="113" y="114"/>
                    </a:lnTo>
                    <a:lnTo>
                      <a:pt x="114" y="129"/>
                    </a:lnTo>
                    <a:lnTo>
                      <a:pt x="116" y="132"/>
                    </a:lnTo>
                    <a:lnTo>
                      <a:pt x="117" y="128"/>
                    </a:lnTo>
                    <a:lnTo>
                      <a:pt x="119" y="124"/>
                    </a:lnTo>
                    <a:lnTo>
                      <a:pt x="120" y="121"/>
                    </a:lnTo>
                    <a:lnTo>
                      <a:pt x="122" y="104"/>
                    </a:lnTo>
                    <a:lnTo>
                      <a:pt x="123" y="110"/>
                    </a:lnTo>
                    <a:lnTo>
                      <a:pt x="125" y="104"/>
                    </a:lnTo>
                    <a:lnTo>
                      <a:pt x="126" y="101"/>
                    </a:lnTo>
                    <a:lnTo>
                      <a:pt x="128" y="110"/>
                    </a:lnTo>
                    <a:lnTo>
                      <a:pt x="129" y="121"/>
                    </a:lnTo>
                    <a:lnTo>
                      <a:pt x="131" y="127"/>
                    </a:lnTo>
                    <a:lnTo>
                      <a:pt x="133" y="120"/>
                    </a:lnTo>
                    <a:lnTo>
                      <a:pt x="134" y="110"/>
                    </a:lnTo>
                    <a:lnTo>
                      <a:pt x="135" y="89"/>
                    </a:lnTo>
                    <a:lnTo>
                      <a:pt x="137" y="88"/>
                    </a:lnTo>
                    <a:lnTo>
                      <a:pt x="139" y="90"/>
                    </a:lnTo>
                    <a:lnTo>
                      <a:pt x="140" y="108"/>
                    </a:lnTo>
                    <a:lnTo>
                      <a:pt x="142" y="108"/>
                    </a:lnTo>
                    <a:lnTo>
                      <a:pt x="143" y="113"/>
                    </a:lnTo>
                    <a:lnTo>
                      <a:pt x="145" y="121"/>
                    </a:lnTo>
                    <a:lnTo>
                      <a:pt x="146" y="123"/>
                    </a:lnTo>
                    <a:lnTo>
                      <a:pt x="148" y="117"/>
                    </a:lnTo>
                    <a:lnTo>
                      <a:pt x="149" y="104"/>
                    </a:lnTo>
                    <a:lnTo>
                      <a:pt x="151" y="99"/>
                    </a:lnTo>
                    <a:lnTo>
                      <a:pt x="152" y="103"/>
                    </a:lnTo>
                    <a:lnTo>
                      <a:pt x="154" y="105"/>
                    </a:lnTo>
                    <a:lnTo>
                      <a:pt x="155" y="105"/>
                    </a:lnTo>
                    <a:lnTo>
                      <a:pt x="157" y="116"/>
                    </a:lnTo>
                    <a:lnTo>
                      <a:pt x="158" y="125"/>
                    </a:lnTo>
                    <a:lnTo>
                      <a:pt x="160" y="148"/>
                    </a:lnTo>
                    <a:lnTo>
                      <a:pt x="162" y="147"/>
                    </a:lnTo>
                    <a:lnTo>
                      <a:pt x="163" y="138"/>
                    </a:lnTo>
                    <a:lnTo>
                      <a:pt x="164" y="111"/>
                    </a:lnTo>
                    <a:lnTo>
                      <a:pt x="166" y="93"/>
                    </a:lnTo>
                    <a:lnTo>
                      <a:pt x="168" y="87"/>
                    </a:lnTo>
                    <a:lnTo>
                      <a:pt x="169" y="79"/>
                    </a:lnTo>
                    <a:lnTo>
                      <a:pt x="171" y="82"/>
                    </a:lnTo>
                    <a:lnTo>
                      <a:pt x="172" y="89"/>
                    </a:lnTo>
                    <a:lnTo>
                      <a:pt x="174" y="91"/>
                    </a:lnTo>
                    <a:lnTo>
                      <a:pt x="175" y="92"/>
                    </a:lnTo>
                    <a:lnTo>
                      <a:pt x="177" y="73"/>
                    </a:lnTo>
                    <a:lnTo>
                      <a:pt x="178" y="51"/>
                    </a:lnTo>
                    <a:lnTo>
                      <a:pt x="179" y="47"/>
                    </a:lnTo>
                    <a:lnTo>
                      <a:pt x="181" y="40"/>
                    </a:lnTo>
                    <a:lnTo>
                      <a:pt x="183" y="27"/>
                    </a:lnTo>
                    <a:lnTo>
                      <a:pt x="184" y="42"/>
                    </a:lnTo>
                    <a:lnTo>
                      <a:pt x="186" y="41"/>
                    </a:lnTo>
                    <a:lnTo>
                      <a:pt x="187" y="39"/>
                    </a:lnTo>
                    <a:lnTo>
                      <a:pt x="189" y="60"/>
                    </a:lnTo>
                    <a:lnTo>
                      <a:pt x="190" y="70"/>
                    </a:lnTo>
                    <a:lnTo>
                      <a:pt x="192" y="64"/>
                    </a:lnTo>
                    <a:lnTo>
                      <a:pt x="193" y="81"/>
                    </a:lnTo>
                    <a:lnTo>
                      <a:pt x="195" y="79"/>
                    </a:lnTo>
                    <a:lnTo>
                      <a:pt x="196" y="69"/>
                    </a:lnTo>
                    <a:lnTo>
                      <a:pt x="198" y="46"/>
                    </a:lnTo>
                    <a:lnTo>
                      <a:pt x="200" y="44"/>
                    </a:lnTo>
                    <a:lnTo>
                      <a:pt x="201" y="19"/>
                    </a:lnTo>
                    <a:lnTo>
                      <a:pt x="202" y="12"/>
                    </a:lnTo>
                    <a:lnTo>
                      <a:pt x="204" y="24"/>
                    </a:lnTo>
                    <a:lnTo>
                      <a:pt x="206" y="36"/>
                    </a:lnTo>
                    <a:lnTo>
                      <a:pt x="207" y="45"/>
                    </a:lnTo>
                    <a:lnTo>
                      <a:pt x="208" y="42"/>
                    </a:lnTo>
                    <a:lnTo>
                      <a:pt x="210" y="37"/>
                    </a:lnTo>
                    <a:lnTo>
                      <a:pt x="212" y="30"/>
                    </a:lnTo>
                    <a:lnTo>
                      <a:pt x="213" y="21"/>
                    </a:lnTo>
                    <a:lnTo>
                      <a:pt x="215" y="19"/>
                    </a:lnTo>
                    <a:lnTo>
                      <a:pt x="216" y="16"/>
                    </a:lnTo>
                    <a:lnTo>
                      <a:pt x="218" y="27"/>
                    </a:lnTo>
                    <a:lnTo>
                      <a:pt x="219" y="44"/>
                    </a:lnTo>
                    <a:lnTo>
                      <a:pt x="221" y="40"/>
                    </a:lnTo>
                    <a:lnTo>
                      <a:pt x="222" y="37"/>
                    </a:lnTo>
                    <a:lnTo>
                      <a:pt x="224" y="44"/>
                    </a:lnTo>
                    <a:lnTo>
                      <a:pt x="225" y="44"/>
                    </a:lnTo>
                    <a:lnTo>
                      <a:pt x="227" y="37"/>
                    </a:lnTo>
                    <a:lnTo>
                      <a:pt x="228" y="25"/>
                    </a:lnTo>
                    <a:lnTo>
                      <a:pt x="230" y="20"/>
                    </a:lnTo>
                    <a:lnTo>
                      <a:pt x="231" y="19"/>
                    </a:lnTo>
                    <a:lnTo>
                      <a:pt x="233" y="14"/>
                    </a:lnTo>
                    <a:lnTo>
                      <a:pt x="235" y="35"/>
                    </a:lnTo>
                    <a:lnTo>
                      <a:pt x="236" y="62"/>
                    </a:lnTo>
                    <a:lnTo>
                      <a:pt x="237" y="57"/>
                    </a:lnTo>
                    <a:lnTo>
                      <a:pt x="239" y="39"/>
                    </a:lnTo>
                    <a:lnTo>
                      <a:pt x="241" y="37"/>
                    </a:lnTo>
                    <a:lnTo>
                      <a:pt x="242" y="38"/>
                    </a:lnTo>
                    <a:lnTo>
                      <a:pt x="244" y="30"/>
                    </a:lnTo>
                    <a:lnTo>
                      <a:pt x="245" y="31"/>
                    </a:lnTo>
                    <a:lnTo>
                      <a:pt x="246" y="24"/>
                    </a:lnTo>
                    <a:lnTo>
                      <a:pt x="248" y="29"/>
                    </a:lnTo>
                    <a:lnTo>
                      <a:pt x="250" y="36"/>
                    </a:lnTo>
                    <a:lnTo>
                      <a:pt x="251" y="45"/>
                    </a:lnTo>
                    <a:lnTo>
                      <a:pt x="253" y="45"/>
                    </a:lnTo>
                    <a:lnTo>
                      <a:pt x="254" y="42"/>
                    </a:lnTo>
                    <a:lnTo>
                      <a:pt x="256" y="31"/>
                    </a:lnTo>
                    <a:lnTo>
                      <a:pt x="257" y="16"/>
                    </a:lnTo>
                    <a:lnTo>
                      <a:pt x="259" y="13"/>
                    </a:lnTo>
                    <a:lnTo>
                      <a:pt x="260" y="2"/>
                    </a:lnTo>
                    <a:lnTo>
                      <a:pt x="262" y="14"/>
                    </a:lnTo>
                    <a:lnTo>
                      <a:pt x="263" y="21"/>
                    </a:lnTo>
                    <a:lnTo>
                      <a:pt x="265" y="32"/>
                    </a:lnTo>
                    <a:lnTo>
                      <a:pt x="266" y="32"/>
                    </a:lnTo>
                    <a:lnTo>
                      <a:pt x="268" y="30"/>
                    </a:lnTo>
                    <a:lnTo>
                      <a:pt x="269" y="24"/>
                    </a:lnTo>
                    <a:lnTo>
                      <a:pt x="271" y="31"/>
                    </a:lnTo>
                    <a:lnTo>
                      <a:pt x="273" y="23"/>
                    </a:lnTo>
                    <a:lnTo>
                      <a:pt x="274" y="20"/>
                    </a:lnTo>
                    <a:lnTo>
                      <a:pt x="275" y="32"/>
                    </a:lnTo>
                    <a:lnTo>
                      <a:pt x="277" y="29"/>
                    </a:lnTo>
                    <a:lnTo>
                      <a:pt x="279" y="20"/>
                    </a:lnTo>
                    <a:lnTo>
                      <a:pt x="280" y="38"/>
                    </a:lnTo>
                    <a:lnTo>
                      <a:pt x="281" y="45"/>
                    </a:lnTo>
                    <a:lnTo>
                      <a:pt x="283" y="52"/>
                    </a:lnTo>
                    <a:lnTo>
                      <a:pt x="285" y="42"/>
                    </a:lnTo>
                    <a:lnTo>
                      <a:pt x="286" y="32"/>
                    </a:lnTo>
                    <a:lnTo>
                      <a:pt x="288" y="12"/>
                    </a:lnTo>
                    <a:lnTo>
                      <a:pt x="289" y="0"/>
                    </a:lnTo>
                    <a:lnTo>
                      <a:pt x="291" y="9"/>
                    </a:lnTo>
                    <a:lnTo>
                      <a:pt x="292" y="23"/>
                    </a:lnTo>
                    <a:lnTo>
                      <a:pt x="294" y="28"/>
                    </a:lnTo>
                    <a:lnTo>
                      <a:pt x="295" y="28"/>
                    </a:lnTo>
                    <a:lnTo>
                      <a:pt x="297" y="40"/>
                    </a:lnTo>
                    <a:lnTo>
                      <a:pt x="298" y="38"/>
                    </a:lnTo>
                    <a:lnTo>
                      <a:pt x="300" y="41"/>
                    </a:lnTo>
                    <a:lnTo>
                      <a:pt x="302" y="46"/>
                    </a:lnTo>
                    <a:lnTo>
                      <a:pt x="303" y="27"/>
                    </a:lnTo>
                    <a:lnTo>
                      <a:pt x="304" y="28"/>
                    </a:lnTo>
                    <a:lnTo>
                      <a:pt x="306" y="16"/>
                    </a:lnTo>
                    <a:lnTo>
                      <a:pt x="308" y="26"/>
                    </a:lnTo>
                    <a:lnTo>
                      <a:pt x="309" y="32"/>
                    </a:lnTo>
                    <a:lnTo>
                      <a:pt x="310" y="54"/>
                    </a:lnTo>
                    <a:lnTo>
                      <a:pt x="312" y="61"/>
                    </a:lnTo>
                    <a:lnTo>
                      <a:pt x="313" y="57"/>
                    </a:lnTo>
                    <a:lnTo>
                      <a:pt x="315" y="44"/>
                    </a:lnTo>
                    <a:lnTo>
                      <a:pt x="317" y="37"/>
                    </a:lnTo>
                    <a:lnTo>
                      <a:pt x="318" y="36"/>
                    </a:lnTo>
                    <a:lnTo>
                      <a:pt x="319" y="40"/>
                    </a:lnTo>
                    <a:lnTo>
                      <a:pt x="321" y="39"/>
                    </a:lnTo>
                    <a:lnTo>
                      <a:pt x="323" y="44"/>
                    </a:lnTo>
                    <a:lnTo>
                      <a:pt x="324" y="40"/>
                    </a:lnTo>
                    <a:lnTo>
                      <a:pt x="326" y="38"/>
                    </a:lnTo>
                    <a:lnTo>
                      <a:pt x="327" y="51"/>
                    </a:lnTo>
                    <a:lnTo>
                      <a:pt x="329" y="52"/>
                    </a:lnTo>
                    <a:lnTo>
                      <a:pt x="330" y="48"/>
                    </a:lnTo>
                    <a:lnTo>
                      <a:pt x="332" y="44"/>
                    </a:lnTo>
                    <a:lnTo>
                      <a:pt x="333" y="47"/>
                    </a:lnTo>
                    <a:lnTo>
                      <a:pt x="335" y="43"/>
                    </a:lnTo>
                    <a:lnTo>
                      <a:pt x="336" y="53"/>
                    </a:lnTo>
                    <a:lnTo>
                      <a:pt x="338" y="53"/>
                    </a:lnTo>
                    <a:lnTo>
                      <a:pt x="339" y="52"/>
                    </a:lnTo>
                    <a:lnTo>
                      <a:pt x="341" y="53"/>
                    </a:lnTo>
                    <a:lnTo>
                      <a:pt x="342" y="59"/>
                    </a:lnTo>
                    <a:lnTo>
                      <a:pt x="344" y="61"/>
                    </a:lnTo>
                    <a:lnTo>
                      <a:pt x="346" y="56"/>
                    </a:lnTo>
                    <a:lnTo>
                      <a:pt x="347" y="47"/>
                    </a:lnTo>
                    <a:lnTo>
                      <a:pt x="348" y="39"/>
                    </a:lnTo>
                    <a:lnTo>
                      <a:pt x="350" y="40"/>
                    </a:lnTo>
                    <a:lnTo>
                      <a:pt x="352" y="37"/>
                    </a:lnTo>
                    <a:lnTo>
                      <a:pt x="353" y="38"/>
                    </a:lnTo>
                    <a:lnTo>
                      <a:pt x="355" y="44"/>
                    </a:lnTo>
                    <a:lnTo>
                      <a:pt x="356" y="45"/>
                    </a:lnTo>
                    <a:lnTo>
                      <a:pt x="358" y="45"/>
                    </a:lnTo>
                    <a:lnTo>
                      <a:pt x="359" y="56"/>
                    </a:lnTo>
                    <a:lnTo>
                      <a:pt x="361" y="46"/>
                    </a:lnTo>
                    <a:lnTo>
                      <a:pt x="362" y="48"/>
                    </a:lnTo>
                    <a:lnTo>
                      <a:pt x="364" y="45"/>
                    </a:lnTo>
                    <a:lnTo>
                      <a:pt x="365" y="42"/>
                    </a:lnTo>
                    <a:lnTo>
                      <a:pt x="367" y="32"/>
                    </a:lnTo>
                    <a:lnTo>
                      <a:pt x="368" y="30"/>
                    </a:lnTo>
                    <a:lnTo>
                      <a:pt x="370" y="43"/>
                    </a:lnTo>
                    <a:lnTo>
                      <a:pt x="371" y="48"/>
                    </a:lnTo>
                    <a:lnTo>
                      <a:pt x="373" y="57"/>
                    </a:lnTo>
                    <a:lnTo>
                      <a:pt x="375" y="63"/>
                    </a:lnTo>
                    <a:lnTo>
                      <a:pt x="376" y="58"/>
                    </a:lnTo>
                    <a:lnTo>
                      <a:pt x="377" y="45"/>
                    </a:lnTo>
                    <a:lnTo>
                      <a:pt x="379" y="38"/>
                    </a:lnTo>
                    <a:lnTo>
                      <a:pt x="380" y="33"/>
                    </a:lnTo>
                    <a:lnTo>
                      <a:pt x="382" y="32"/>
                    </a:lnTo>
                    <a:lnTo>
                      <a:pt x="383" y="37"/>
                    </a:lnTo>
                    <a:lnTo>
                      <a:pt x="385" y="38"/>
                    </a:lnTo>
                    <a:lnTo>
                      <a:pt x="386" y="35"/>
                    </a:lnTo>
                    <a:lnTo>
                      <a:pt x="388" y="45"/>
                    </a:lnTo>
                    <a:lnTo>
                      <a:pt x="390" y="58"/>
                    </a:lnTo>
                    <a:lnTo>
                      <a:pt x="391" y="52"/>
                    </a:lnTo>
                    <a:lnTo>
                      <a:pt x="392" y="44"/>
                    </a:lnTo>
                    <a:lnTo>
                      <a:pt x="394" y="42"/>
                    </a:lnTo>
                    <a:lnTo>
                      <a:pt x="396" y="42"/>
                    </a:lnTo>
                    <a:lnTo>
                      <a:pt x="397" y="51"/>
                    </a:lnTo>
                    <a:lnTo>
                      <a:pt x="399" y="49"/>
                    </a:lnTo>
                    <a:lnTo>
                      <a:pt x="400" y="55"/>
                    </a:lnTo>
                    <a:lnTo>
                      <a:pt x="402" y="58"/>
                    </a:lnTo>
                    <a:lnTo>
                      <a:pt x="403" y="63"/>
                    </a:lnTo>
                    <a:lnTo>
                      <a:pt x="405" y="53"/>
                    </a:lnTo>
                    <a:lnTo>
                      <a:pt x="406" y="55"/>
                    </a:lnTo>
                    <a:lnTo>
                      <a:pt x="408" y="54"/>
                    </a:lnTo>
                    <a:lnTo>
                      <a:pt x="409" y="50"/>
                    </a:lnTo>
                    <a:lnTo>
                      <a:pt x="411" y="38"/>
                    </a:lnTo>
                    <a:lnTo>
                      <a:pt x="412" y="33"/>
                    </a:lnTo>
                    <a:lnTo>
                      <a:pt x="414" y="40"/>
                    </a:lnTo>
                    <a:lnTo>
                      <a:pt x="415" y="60"/>
                    </a:lnTo>
                    <a:lnTo>
                      <a:pt x="417" y="57"/>
                    </a:lnTo>
                    <a:lnTo>
                      <a:pt x="419" y="58"/>
                    </a:lnTo>
                    <a:lnTo>
                      <a:pt x="420" y="63"/>
                    </a:lnTo>
                    <a:lnTo>
                      <a:pt x="421" y="62"/>
                    </a:lnTo>
                    <a:lnTo>
                      <a:pt x="423" y="69"/>
                    </a:lnTo>
                    <a:lnTo>
                      <a:pt x="425" y="62"/>
                    </a:lnTo>
                    <a:lnTo>
                      <a:pt x="426" y="48"/>
                    </a:lnTo>
                    <a:lnTo>
                      <a:pt x="428" y="40"/>
                    </a:lnTo>
                    <a:lnTo>
                      <a:pt x="429" y="52"/>
                    </a:lnTo>
                    <a:lnTo>
                      <a:pt x="431" y="55"/>
                    </a:lnTo>
                    <a:lnTo>
                      <a:pt x="432" y="50"/>
                    </a:lnTo>
                    <a:lnTo>
                      <a:pt x="434" y="57"/>
                    </a:lnTo>
                    <a:lnTo>
                      <a:pt x="435" y="62"/>
                    </a:lnTo>
                    <a:lnTo>
                      <a:pt x="437" y="58"/>
                    </a:lnTo>
                    <a:lnTo>
                      <a:pt x="438" y="57"/>
                    </a:lnTo>
                    <a:lnTo>
                      <a:pt x="440" y="45"/>
                    </a:lnTo>
                    <a:lnTo>
                      <a:pt x="441" y="35"/>
                    </a:lnTo>
                    <a:lnTo>
                      <a:pt x="443" y="38"/>
                    </a:lnTo>
                    <a:lnTo>
                      <a:pt x="444" y="59"/>
                    </a:lnTo>
                    <a:lnTo>
                      <a:pt x="446" y="72"/>
                    </a:lnTo>
                    <a:lnTo>
                      <a:pt x="447" y="74"/>
                    </a:lnTo>
                    <a:lnTo>
                      <a:pt x="449" y="82"/>
                    </a:lnTo>
                    <a:lnTo>
                      <a:pt x="450" y="87"/>
                    </a:lnTo>
                    <a:lnTo>
                      <a:pt x="452" y="79"/>
                    </a:lnTo>
                    <a:lnTo>
                      <a:pt x="453" y="70"/>
                    </a:lnTo>
                    <a:lnTo>
                      <a:pt x="455" y="67"/>
                    </a:lnTo>
                    <a:lnTo>
                      <a:pt x="457" y="60"/>
                    </a:lnTo>
                    <a:lnTo>
                      <a:pt x="458" y="56"/>
                    </a:lnTo>
                    <a:lnTo>
                      <a:pt x="459" y="55"/>
                    </a:lnTo>
                    <a:lnTo>
                      <a:pt x="461" y="57"/>
                    </a:lnTo>
                    <a:lnTo>
                      <a:pt x="463" y="63"/>
                    </a:lnTo>
                    <a:lnTo>
                      <a:pt x="464" y="68"/>
                    </a:lnTo>
                    <a:lnTo>
                      <a:pt x="465" y="77"/>
                    </a:lnTo>
                    <a:lnTo>
                      <a:pt x="467" y="72"/>
                    </a:lnTo>
                    <a:lnTo>
                      <a:pt x="469" y="66"/>
                    </a:lnTo>
                    <a:lnTo>
                      <a:pt x="470" y="66"/>
                    </a:lnTo>
                    <a:lnTo>
                      <a:pt x="472" y="57"/>
                    </a:lnTo>
                    <a:lnTo>
                      <a:pt x="473" y="53"/>
                    </a:lnTo>
                    <a:lnTo>
                      <a:pt x="475" y="52"/>
                    </a:lnTo>
                    <a:lnTo>
                      <a:pt x="476" y="64"/>
                    </a:lnTo>
                    <a:lnTo>
                      <a:pt x="478" y="76"/>
                    </a:lnTo>
                    <a:lnTo>
                      <a:pt x="479" y="74"/>
                    </a:lnTo>
                    <a:lnTo>
                      <a:pt x="481" y="60"/>
                    </a:lnTo>
                    <a:lnTo>
                      <a:pt x="482" y="63"/>
                    </a:lnTo>
                    <a:lnTo>
                      <a:pt x="484" y="65"/>
                    </a:lnTo>
                    <a:lnTo>
                      <a:pt x="485" y="61"/>
                    </a:lnTo>
                    <a:lnTo>
                      <a:pt x="487" y="44"/>
                    </a:lnTo>
                    <a:lnTo>
                      <a:pt x="488" y="54"/>
                    </a:lnTo>
                    <a:lnTo>
                      <a:pt x="490" y="65"/>
                    </a:lnTo>
                    <a:lnTo>
                      <a:pt x="492" y="72"/>
                    </a:lnTo>
                    <a:lnTo>
                      <a:pt x="493" y="73"/>
                    </a:lnTo>
                    <a:lnTo>
                      <a:pt x="494" y="80"/>
                    </a:lnTo>
                    <a:lnTo>
                      <a:pt x="496" y="89"/>
                    </a:lnTo>
                    <a:lnTo>
                      <a:pt x="498" y="76"/>
                    </a:lnTo>
                    <a:lnTo>
                      <a:pt x="499" y="69"/>
                    </a:lnTo>
                    <a:lnTo>
                      <a:pt x="501" y="53"/>
                    </a:lnTo>
                    <a:lnTo>
                      <a:pt x="502" y="44"/>
                    </a:lnTo>
                    <a:lnTo>
                      <a:pt x="504" y="56"/>
                    </a:lnTo>
                    <a:lnTo>
                      <a:pt x="505" y="57"/>
                    </a:lnTo>
                    <a:lnTo>
                      <a:pt x="507" y="61"/>
                    </a:lnTo>
                    <a:lnTo>
                      <a:pt x="508" y="79"/>
                    </a:lnTo>
                    <a:lnTo>
                      <a:pt x="510" y="78"/>
                    </a:lnTo>
                    <a:lnTo>
                      <a:pt x="511" y="70"/>
                    </a:lnTo>
                    <a:lnTo>
                      <a:pt x="513" y="63"/>
                    </a:lnTo>
                    <a:lnTo>
                      <a:pt x="514" y="61"/>
                    </a:lnTo>
                    <a:lnTo>
                      <a:pt x="516" y="67"/>
                    </a:lnTo>
                    <a:lnTo>
                      <a:pt x="517" y="53"/>
                    </a:lnTo>
                    <a:lnTo>
                      <a:pt x="519" y="53"/>
                    </a:lnTo>
                    <a:lnTo>
                      <a:pt x="520" y="42"/>
                    </a:lnTo>
                    <a:lnTo>
                      <a:pt x="522" y="40"/>
                    </a:lnTo>
                    <a:lnTo>
                      <a:pt x="523" y="48"/>
                    </a:lnTo>
                    <a:lnTo>
                      <a:pt x="525" y="48"/>
                    </a:lnTo>
                    <a:lnTo>
                      <a:pt x="526" y="52"/>
                    </a:lnTo>
                    <a:lnTo>
                      <a:pt x="528" y="65"/>
                    </a:lnTo>
                    <a:lnTo>
                      <a:pt x="530" y="66"/>
                    </a:lnTo>
                    <a:lnTo>
                      <a:pt x="531" y="57"/>
                    </a:lnTo>
                    <a:lnTo>
                      <a:pt x="532" y="50"/>
                    </a:lnTo>
                    <a:lnTo>
                      <a:pt x="534" y="51"/>
                    </a:lnTo>
                    <a:lnTo>
                      <a:pt x="536" y="55"/>
                    </a:lnTo>
                    <a:lnTo>
                      <a:pt x="537" y="57"/>
                    </a:lnTo>
                    <a:lnTo>
                      <a:pt x="538" y="61"/>
                    </a:lnTo>
                    <a:lnTo>
                      <a:pt x="540" y="62"/>
                    </a:lnTo>
                    <a:lnTo>
                      <a:pt x="542" y="66"/>
                    </a:lnTo>
                    <a:lnTo>
                      <a:pt x="543" y="62"/>
                    </a:lnTo>
                    <a:lnTo>
                      <a:pt x="545" y="59"/>
                    </a:lnTo>
                    <a:lnTo>
                      <a:pt x="546" y="50"/>
                    </a:lnTo>
                    <a:lnTo>
                      <a:pt x="548" y="54"/>
                    </a:lnTo>
                    <a:lnTo>
                      <a:pt x="549" y="58"/>
                    </a:lnTo>
                    <a:lnTo>
                      <a:pt x="551" y="59"/>
                    </a:lnTo>
                    <a:lnTo>
                      <a:pt x="552" y="68"/>
                    </a:lnTo>
                    <a:lnTo>
                      <a:pt x="554" y="75"/>
                    </a:lnTo>
                    <a:lnTo>
                      <a:pt x="555" y="97"/>
                    </a:lnTo>
                    <a:lnTo>
                      <a:pt x="557" y="111"/>
                    </a:lnTo>
                    <a:lnTo>
                      <a:pt x="559" y="104"/>
                    </a:lnTo>
                    <a:lnTo>
                      <a:pt x="560" y="91"/>
                    </a:lnTo>
                    <a:lnTo>
                      <a:pt x="561" y="80"/>
                    </a:lnTo>
                    <a:lnTo>
                      <a:pt x="563" y="72"/>
                    </a:lnTo>
                    <a:lnTo>
                      <a:pt x="565" y="76"/>
                    </a:lnTo>
                    <a:lnTo>
                      <a:pt x="566" y="81"/>
                    </a:lnTo>
                    <a:lnTo>
                      <a:pt x="567" y="87"/>
                    </a:lnTo>
                    <a:lnTo>
                      <a:pt x="569" y="89"/>
                    </a:lnTo>
                    <a:lnTo>
                      <a:pt x="571" y="94"/>
                    </a:lnTo>
                    <a:lnTo>
                      <a:pt x="572" y="92"/>
                    </a:lnTo>
                    <a:lnTo>
                      <a:pt x="574" y="106"/>
                    </a:lnTo>
                    <a:lnTo>
                      <a:pt x="575" y="109"/>
                    </a:lnTo>
                    <a:lnTo>
                      <a:pt x="577" y="98"/>
                    </a:lnTo>
                    <a:lnTo>
                      <a:pt x="578" y="79"/>
                    </a:lnTo>
                    <a:lnTo>
                      <a:pt x="580" y="84"/>
                    </a:lnTo>
                    <a:lnTo>
                      <a:pt x="581" y="89"/>
                    </a:lnTo>
                    <a:lnTo>
                      <a:pt x="583" y="96"/>
                    </a:lnTo>
                    <a:lnTo>
                      <a:pt x="584" y="98"/>
                    </a:lnTo>
                    <a:lnTo>
                      <a:pt x="586" y="99"/>
                    </a:lnTo>
                    <a:lnTo>
                      <a:pt x="587" y="108"/>
                    </a:lnTo>
                    <a:lnTo>
                      <a:pt x="589" y="115"/>
                    </a:lnTo>
                    <a:lnTo>
                      <a:pt x="590" y="117"/>
                    </a:lnTo>
                    <a:lnTo>
                      <a:pt x="592" y="105"/>
                    </a:lnTo>
                    <a:lnTo>
                      <a:pt x="593" y="100"/>
                    </a:lnTo>
                    <a:lnTo>
                      <a:pt x="595" y="100"/>
                    </a:lnTo>
                    <a:lnTo>
                      <a:pt x="596" y="106"/>
                    </a:lnTo>
                    <a:lnTo>
                      <a:pt x="598" y="117"/>
                    </a:lnTo>
                    <a:lnTo>
                      <a:pt x="599" y="121"/>
                    </a:lnTo>
                    <a:lnTo>
                      <a:pt x="601" y="135"/>
                    </a:lnTo>
                    <a:lnTo>
                      <a:pt x="603" y="134"/>
                    </a:lnTo>
                    <a:lnTo>
                      <a:pt x="604" y="138"/>
                    </a:lnTo>
                    <a:lnTo>
                      <a:pt x="605" y="147"/>
                    </a:lnTo>
                    <a:lnTo>
                      <a:pt x="607" y="161"/>
                    </a:lnTo>
                    <a:lnTo>
                      <a:pt x="609" y="177"/>
                    </a:lnTo>
                    <a:lnTo>
                      <a:pt x="610" y="192"/>
                    </a:lnTo>
                    <a:lnTo>
                      <a:pt x="612" y="203"/>
                    </a:lnTo>
                    <a:lnTo>
                      <a:pt x="613" y="201"/>
                    </a:lnTo>
                    <a:lnTo>
                      <a:pt x="615" y="202"/>
                    </a:lnTo>
                    <a:lnTo>
                      <a:pt x="616" y="218"/>
                    </a:lnTo>
                    <a:lnTo>
                      <a:pt x="618" y="254"/>
                    </a:lnTo>
                    <a:lnTo>
                      <a:pt x="619" y="257"/>
                    </a:lnTo>
                    <a:lnTo>
                      <a:pt x="621" y="267"/>
                    </a:lnTo>
                    <a:lnTo>
                      <a:pt x="622" y="270"/>
                    </a:lnTo>
                    <a:lnTo>
                      <a:pt x="624" y="250"/>
                    </a:lnTo>
                    <a:lnTo>
                      <a:pt x="625" y="256"/>
                    </a:lnTo>
                    <a:lnTo>
                      <a:pt x="627" y="264"/>
                    </a:lnTo>
                    <a:lnTo>
                      <a:pt x="628" y="265"/>
                    </a:lnTo>
                    <a:lnTo>
                      <a:pt x="629" y="27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7" name="Freeform 116">
                <a:extLst>
                  <a:ext uri="{FF2B5EF4-FFF2-40B4-BE49-F238E27FC236}">
                    <a16:creationId xmlns:a16="http://schemas.microsoft.com/office/drawing/2014/main" id="{78E32768-20AF-4DA2-97FB-34B96F5F6C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53682" y="4858082"/>
                <a:ext cx="433055" cy="1314118"/>
              </a:xfrm>
              <a:custGeom>
                <a:avLst/>
                <a:gdLst>
                  <a:gd name="T0" fmla="*/ 13 w 876"/>
                  <a:gd name="T1" fmla="*/ 524 h 585"/>
                  <a:gd name="T2" fmla="*/ 28 w 876"/>
                  <a:gd name="T3" fmla="*/ 406 h 585"/>
                  <a:gd name="T4" fmla="*/ 43 w 876"/>
                  <a:gd name="T5" fmla="*/ 332 h 585"/>
                  <a:gd name="T6" fmla="*/ 59 w 876"/>
                  <a:gd name="T7" fmla="*/ 317 h 585"/>
                  <a:gd name="T8" fmla="*/ 74 w 876"/>
                  <a:gd name="T9" fmla="*/ 295 h 585"/>
                  <a:gd name="T10" fmla="*/ 89 w 876"/>
                  <a:gd name="T11" fmla="*/ 233 h 585"/>
                  <a:gd name="T12" fmla="*/ 104 w 876"/>
                  <a:gd name="T13" fmla="*/ 256 h 585"/>
                  <a:gd name="T14" fmla="*/ 120 w 876"/>
                  <a:gd name="T15" fmla="*/ 233 h 585"/>
                  <a:gd name="T16" fmla="*/ 135 w 876"/>
                  <a:gd name="T17" fmla="*/ 228 h 585"/>
                  <a:gd name="T18" fmla="*/ 150 w 876"/>
                  <a:gd name="T19" fmla="*/ 247 h 585"/>
                  <a:gd name="T20" fmla="*/ 165 w 876"/>
                  <a:gd name="T21" fmla="*/ 227 h 585"/>
                  <a:gd name="T22" fmla="*/ 180 w 876"/>
                  <a:gd name="T23" fmla="*/ 209 h 585"/>
                  <a:gd name="T24" fmla="*/ 195 w 876"/>
                  <a:gd name="T25" fmla="*/ 207 h 585"/>
                  <a:gd name="T26" fmla="*/ 211 w 876"/>
                  <a:gd name="T27" fmla="*/ 214 h 585"/>
                  <a:gd name="T28" fmla="*/ 226 w 876"/>
                  <a:gd name="T29" fmla="*/ 210 h 585"/>
                  <a:gd name="T30" fmla="*/ 241 w 876"/>
                  <a:gd name="T31" fmla="*/ 224 h 585"/>
                  <a:gd name="T32" fmla="*/ 256 w 876"/>
                  <a:gd name="T33" fmla="*/ 240 h 585"/>
                  <a:gd name="T34" fmla="*/ 272 w 876"/>
                  <a:gd name="T35" fmla="*/ 210 h 585"/>
                  <a:gd name="T36" fmla="*/ 287 w 876"/>
                  <a:gd name="T37" fmla="*/ 209 h 585"/>
                  <a:gd name="T38" fmla="*/ 302 w 876"/>
                  <a:gd name="T39" fmla="*/ 178 h 585"/>
                  <a:gd name="T40" fmla="*/ 317 w 876"/>
                  <a:gd name="T41" fmla="*/ 171 h 585"/>
                  <a:gd name="T42" fmla="*/ 333 w 876"/>
                  <a:gd name="T43" fmla="*/ 180 h 585"/>
                  <a:gd name="T44" fmla="*/ 348 w 876"/>
                  <a:gd name="T45" fmla="*/ 182 h 585"/>
                  <a:gd name="T46" fmla="*/ 363 w 876"/>
                  <a:gd name="T47" fmla="*/ 194 h 585"/>
                  <a:gd name="T48" fmla="*/ 378 w 876"/>
                  <a:gd name="T49" fmla="*/ 180 h 585"/>
                  <a:gd name="T50" fmla="*/ 393 w 876"/>
                  <a:gd name="T51" fmla="*/ 183 h 585"/>
                  <a:gd name="T52" fmla="*/ 408 w 876"/>
                  <a:gd name="T53" fmla="*/ 183 h 585"/>
                  <a:gd name="T54" fmla="*/ 423 w 876"/>
                  <a:gd name="T55" fmla="*/ 180 h 585"/>
                  <a:gd name="T56" fmla="*/ 439 w 876"/>
                  <a:gd name="T57" fmla="*/ 180 h 585"/>
                  <a:gd name="T58" fmla="*/ 454 w 876"/>
                  <a:gd name="T59" fmla="*/ 198 h 585"/>
                  <a:gd name="T60" fmla="*/ 469 w 876"/>
                  <a:gd name="T61" fmla="*/ 204 h 585"/>
                  <a:gd name="T62" fmla="*/ 484 w 876"/>
                  <a:gd name="T63" fmla="*/ 206 h 585"/>
                  <a:gd name="T64" fmla="*/ 500 w 876"/>
                  <a:gd name="T65" fmla="*/ 203 h 585"/>
                  <a:gd name="T66" fmla="*/ 515 w 876"/>
                  <a:gd name="T67" fmla="*/ 123 h 585"/>
                  <a:gd name="T68" fmla="*/ 530 w 876"/>
                  <a:gd name="T69" fmla="*/ 71 h 585"/>
                  <a:gd name="T70" fmla="*/ 545 w 876"/>
                  <a:gd name="T71" fmla="*/ 38 h 585"/>
                  <a:gd name="T72" fmla="*/ 561 w 876"/>
                  <a:gd name="T73" fmla="*/ 41 h 585"/>
                  <a:gd name="T74" fmla="*/ 576 w 876"/>
                  <a:gd name="T75" fmla="*/ 59 h 585"/>
                  <a:gd name="T76" fmla="*/ 591 w 876"/>
                  <a:gd name="T77" fmla="*/ 51 h 585"/>
                  <a:gd name="T78" fmla="*/ 606 w 876"/>
                  <a:gd name="T79" fmla="*/ 34 h 585"/>
                  <a:gd name="T80" fmla="*/ 621 w 876"/>
                  <a:gd name="T81" fmla="*/ 13 h 585"/>
                  <a:gd name="T82" fmla="*/ 636 w 876"/>
                  <a:gd name="T83" fmla="*/ 19 h 585"/>
                  <a:gd name="T84" fmla="*/ 652 w 876"/>
                  <a:gd name="T85" fmla="*/ 22 h 585"/>
                  <a:gd name="T86" fmla="*/ 667 w 876"/>
                  <a:gd name="T87" fmla="*/ 31 h 585"/>
                  <a:gd name="T88" fmla="*/ 682 w 876"/>
                  <a:gd name="T89" fmla="*/ 44 h 585"/>
                  <a:gd name="T90" fmla="*/ 697 w 876"/>
                  <a:gd name="T91" fmla="*/ 32 h 585"/>
                  <a:gd name="T92" fmla="*/ 713 w 876"/>
                  <a:gd name="T93" fmla="*/ 38 h 585"/>
                  <a:gd name="T94" fmla="*/ 728 w 876"/>
                  <a:gd name="T95" fmla="*/ 82 h 585"/>
                  <a:gd name="T96" fmla="*/ 743 w 876"/>
                  <a:gd name="T97" fmla="*/ 67 h 585"/>
                  <a:gd name="T98" fmla="*/ 758 w 876"/>
                  <a:gd name="T99" fmla="*/ 130 h 585"/>
                  <a:gd name="T100" fmla="*/ 773 w 876"/>
                  <a:gd name="T101" fmla="*/ 285 h 585"/>
                  <a:gd name="T102" fmla="*/ 789 w 876"/>
                  <a:gd name="T103" fmla="*/ 390 h 585"/>
                  <a:gd name="T104" fmla="*/ 804 w 876"/>
                  <a:gd name="T105" fmla="*/ 399 h 585"/>
                  <a:gd name="T106" fmla="*/ 819 w 876"/>
                  <a:gd name="T107" fmla="*/ 314 h 585"/>
                  <a:gd name="T108" fmla="*/ 834 w 876"/>
                  <a:gd name="T109" fmla="*/ 278 h 585"/>
                  <a:gd name="T110" fmla="*/ 849 w 876"/>
                  <a:gd name="T111" fmla="*/ 234 h 585"/>
                  <a:gd name="T112" fmla="*/ 865 w 876"/>
                  <a:gd name="T113" fmla="*/ 193 h 58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876" h="585">
                    <a:moveTo>
                      <a:pt x="0" y="585"/>
                    </a:moveTo>
                    <a:lnTo>
                      <a:pt x="1" y="583"/>
                    </a:lnTo>
                    <a:lnTo>
                      <a:pt x="2" y="571"/>
                    </a:lnTo>
                    <a:lnTo>
                      <a:pt x="4" y="557"/>
                    </a:lnTo>
                    <a:lnTo>
                      <a:pt x="5" y="556"/>
                    </a:lnTo>
                    <a:lnTo>
                      <a:pt x="7" y="540"/>
                    </a:lnTo>
                    <a:lnTo>
                      <a:pt x="8" y="538"/>
                    </a:lnTo>
                    <a:lnTo>
                      <a:pt x="10" y="538"/>
                    </a:lnTo>
                    <a:lnTo>
                      <a:pt x="11" y="531"/>
                    </a:lnTo>
                    <a:lnTo>
                      <a:pt x="13" y="524"/>
                    </a:lnTo>
                    <a:lnTo>
                      <a:pt x="14" y="499"/>
                    </a:lnTo>
                    <a:lnTo>
                      <a:pt x="16" y="468"/>
                    </a:lnTo>
                    <a:lnTo>
                      <a:pt x="18" y="449"/>
                    </a:lnTo>
                    <a:lnTo>
                      <a:pt x="19" y="446"/>
                    </a:lnTo>
                    <a:lnTo>
                      <a:pt x="20" y="453"/>
                    </a:lnTo>
                    <a:lnTo>
                      <a:pt x="22" y="448"/>
                    </a:lnTo>
                    <a:lnTo>
                      <a:pt x="24" y="445"/>
                    </a:lnTo>
                    <a:lnTo>
                      <a:pt x="25" y="443"/>
                    </a:lnTo>
                    <a:lnTo>
                      <a:pt x="26" y="434"/>
                    </a:lnTo>
                    <a:lnTo>
                      <a:pt x="28" y="406"/>
                    </a:lnTo>
                    <a:lnTo>
                      <a:pt x="30" y="388"/>
                    </a:lnTo>
                    <a:lnTo>
                      <a:pt x="31" y="380"/>
                    </a:lnTo>
                    <a:lnTo>
                      <a:pt x="33" y="375"/>
                    </a:lnTo>
                    <a:lnTo>
                      <a:pt x="34" y="369"/>
                    </a:lnTo>
                    <a:lnTo>
                      <a:pt x="36" y="371"/>
                    </a:lnTo>
                    <a:lnTo>
                      <a:pt x="37" y="369"/>
                    </a:lnTo>
                    <a:lnTo>
                      <a:pt x="39" y="364"/>
                    </a:lnTo>
                    <a:lnTo>
                      <a:pt x="40" y="362"/>
                    </a:lnTo>
                    <a:lnTo>
                      <a:pt x="42" y="350"/>
                    </a:lnTo>
                    <a:lnTo>
                      <a:pt x="43" y="332"/>
                    </a:lnTo>
                    <a:lnTo>
                      <a:pt x="45" y="319"/>
                    </a:lnTo>
                    <a:lnTo>
                      <a:pt x="47" y="304"/>
                    </a:lnTo>
                    <a:lnTo>
                      <a:pt x="48" y="305"/>
                    </a:lnTo>
                    <a:lnTo>
                      <a:pt x="49" y="314"/>
                    </a:lnTo>
                    <a:lnTo>
                      <a:pt x="51" y="314"/>
                    </a:lnTo>
                    <a:lnTo>
                      <a:pt x="53" y="311"/>
                    </a:lnTo>
                    <a:lnTo>
                      <a:pt x="54" y="321"/>
                    </a:lnTo>
                    <a:lnTo>
                      <a:pt x="55" y="325"/>
                    </a:lnTo>
                    <a:lnTo>
                      <a:pt x="57" y="323"/>
                    </a:lnTo>
                    <a:lnTo>
                      <a:pt x="59" y="317"/>
                    </a:lnTo>
                    <a:lnTo>
                      <a:pt x="60" y="314"/>
                    </a:lnTo>
                    <a:lnTo>
                      <a:pt x="62" y="309"/>
                    </a:lnTo>
                    <a:lnTo>
                      <a:pt x="63" y="307"/>
                    </a:lnTo>
                    <a:lnTo>
                      <a:pt x="65" y="301"/>
                    </a:lnTo>
                    <a:lnTo>
                      <a:pt x="66" y="307"/>
                    </a:lnTo>
                    <a:lnTo>
                      <a:pt x="68" y="307"/>
                    </a:lnTo>
                    <a:lnTo>
                      <a:pt x="69" y="303"/>
                    </a:lnTo>
                    <a:lnTo>
                      <a:pt x="71" y="305"/>
                    </a:lnTo>
                    <a:lnTo>
                      <a:pt x="72" y="303"/>
                    </a:lnTo>
                    <a:lnTo>
                      <a:pt x="74" y="295"/>
                    </a:lnTo>
                    <a:lnTo>
                      <a:pt x="75" y="277"/>
                    </a:lnTo>
                    <a:lnTo>
                      <a:pt x="77" y="254"/>
                    </a:lnTo>
                    <a:lnTo>
                      <a:pt x="78" y="246"/>
                    </a:lnTo>
                    <a:lnTo>
                      <a:pt x="80" y="235"/>
                    </a:lnTo>
                    <a:lnTo>
                      <a:pt x="81" y="260"/>
                    </a:lnTo>
                    <a:lnTo>
                      <a:pt x="83" y="255"/>
                    </a:lnTo>
                    <a:lnTo>
                      <a:pt x="84" y="249"/>
                    </a:lnTo>
                    <a:lnTo>
                      <a:pt x="86" y="245"/>
                    </a:lnTo>
                    <a:lnTo>
                      <a:pt x="87" y="234"/>
                    </a:lnTo>
                    <a:lnTo>
                      <a:pt x="89" y="233"/>
                    </a:lnTo>
                    <a:lnTo>
                      <a:pt x="91" y="237"/>
                    </a:lnTo>
                    <a:lnTo>
                      <a:pt x="92" y="236"/>
                    </a:lnTo>
                    <a:lnTo>
                      <a:pt x="93" y="234"/>
                    </a:lnTo>
                    <a:lnTo>
                      <a:pt x="95" y="233"/>
                    </a:lnTo>
                    <a:lnTo>
                      <a:pt x="97" y="233"/>
                    </a:lnTo>
                    <a:lnTo>
                      <a:pt x="98" y="242"/>
                    </a:lnTo>
                    <a:lnTo>
                      <a:pt x="100" y="254"/>
                    </a:lnTo>
                    <a:lnTo>
                      <a:pt x="101" y="266"/>
                    </a:lnTo>
                    <a:lnTo>
                      <a:pt x="103" y="266"/>
                    </a:lnTo>
                    <a:lnTo>
                      <a:pt x="104" y="256"/>
                    </a:lnTo>
                    <a:lnTo>
                      <a:pt x="106" y="242"/>
                    </a:lnTo>
                    <a:lnTo>
                      <a:pt x="107" y="239"/>
                    </a:lnTo>
                    <a:lnTo>
                      <a:pt x="109" y="242"/>
                    </a:lnTo>
                    <a:lnTo>
                      <a:pt x="110" y="240"/>
                    </a:lnTo>
                    <a:lnTo>
                      <a:pt x="112" y="243"/>
                    </a:lnTo>
                    <a:lnTo>
                      <a:pt x="113" y="243"/>
                    </a:lnTo>
                    <a:lnTo>
                      <a:pt x="115" y="243"/>
                    </a:lnTo>
                    <a:lnTo>
                      <a:pt x="116" y="248"/>
                    </a:lnTo>
                    <a:lnTo>
                      <a:pt x="118" y="252"/>
                    </a:lnTo>
                    <a:lnTo>
                      <a:pt x="120" y="233"/>
                    </a:lnTo>
                    <a:lnTo>
                      <a:pt x="121" y="216"/>
                    </a:lnTo>
                    <a:lnTo>
                      <a:pt x="122" y="205"/>
                    </a:lnTo>
                    <a:lnTo>
                      <a:pt x="124" y="202"/>
                    </a:lnTo>
                    <a:lnTo>
                      <a:pt x="126" y="213"/>
                    </a:lnTo>
                    <a:lnTo>
                      <a:pt x="127" y="226"/>
                    </a:lnTo>
                    <a:lnTo>
                      <a:pt x="128" y="238"/>
                    </a:lnTo>
                    <a:lnTo>
                      <a:pt x="130" y="242"/>
                    </a:lnTo>
                    <a:lnTo>
                      <a:pt x="132" y="241"/>
                    </a:lnTo>
                    <a:lnTo>
                      <a:pt x="133" y="244"/>
                    </a:lnTo>
                    <a:lnTo>
                      <a:pt x="135" y="228"/>
                    </a:lnTo>
                    <a:lnTo>
                      <a:pt x="136" y="210"/>
                    </a:lnTo>
                    <a:lnTo>
                      <a:pt x="138" y="198"/>
                    </a:lnTo>
                    <a:lnTo>
                      <a:pt x="139" y="199"/>
                    </a:lnTo>
                    <a:lnTo>
                      <a:pt x="141" y="209"/>
                    </a:lnTo>
                    <a:lnTo>
                      <a:pt x="142" y="232"/>
                    </a:lnTo>
                    <a:lnTo>
                      <a:pt x="144" y="244"/>
                    </a:lnTo>
                    <a:lnTo>
                      <a:pt x="145" y="246"/>
                    </a:lnTo>
                    <a:lnTo>
                      <a:pt x="147" y="241"/>
                    </a:lnTo>
                    <a:lnTo>
                      <a:pt x="148" y="246"/>
                    </a:lnTo>
                    <a:lnTo>
                      <a:pt x="150" y="247"/>
                    </a:lnTo>
                    <a:lnTo>
                      <a:pt x="151" y="230"/>
                    </a:lnTo>
                    <a:lnTo>
                      <a:pt x="153" y="219"/>
                    </a:lnTo>
                    <a:lnTo>
                      <a:pt x="154" y="219"/>
                    </a:lnTo>
                    <a:lnTo>
                      <a:pt x="156" y="215"/>
                    </a:lnTo>
                    <a:lnTo>
                      <a:pt x="157" y="210"/>
                    </a:lnTo>
                    <a:lnTo>
                      <a:pt x="159" y="212"/>
                    </a:lnTo>
                    <a:lnTo>
                      <a:pt x="160" y="220"/>
                    </a:lnTo>
                    <a:lnTo>
                      <a:pt x="162" y="233"/>
                    </a:lnTo>
                    <a:lnTo>
                      <a:pt x="164" y="227"/>
                    </a:lnTo>
                    <a:lnTo>
                      <a:pt x="165" y="227"/>
                    </a:lnTo>
                    <a:lnTo>
                      <a:pt x="166" y="223"/>
                    </a:lnTo>
                    <a:lnTo>
                      <a:pt x="168" y="216"/>
                    </a:lnTo>
                    <a:lnTo>
                      <a:pt x="170" y="215"/>
                    </a:lnTo>
                    <a:lnTo>
                      <a:pt x="171" y="206"/>
                    </a:lnTo>
                    <a:lnTo>
                      <a:pt x="173" y="199"/>
                    </a:lnTo>
                    <a:lnTo>
                      <a:pt x="174" y="207"/>
                    </a:lnTo>
                    <a:lnTo>
                      <a:pt x="176" y="209"/>
                    </a:lnTo>
                    <a:lnTo>
                      <a:pt x="177" y="214"/>
                    </a:lnTo>
                    <a:lnTo>
                      <a:pt x="179" y="220"/>
                    </a:lnTo>
                    <a:lnTo>
                      <a:pt x="180" y="209"/>
                    </a:lnTo>
                    <a:lnTo>
                      <a:pt x="182" y="212"/>
                    </a:lnTo>
                    <a:lnTo>
                      <a:pt x="183" y="202"/>
                    </a:lnTo>
                    <a:lnTo>
                      <a:pt x="185" y="199"/>
                    </a:lnTo>
                    <a:lnTo>
                      <a:pt x="186" y="202"/>
                    </a:lnTo>
                    <a:lnTo>
                      <a:pt x="188" y="208"/>
                    </a:lnTo>
                    <a:lnTo>
                      <a:pt x="189" y="209"/>
                    </a:lnTo>
                    <a:lnTo>
                      <a:pt x="191" y="210"/>
                    </a:lnTo>
                    <a:lnTo>
                      <a:pt x="193" y="214"/>
                    </a:lnTo>
                    <a:lnTo>
                      <a:pt x="194" y="215"/>
                    </a:lnTo>
                    <a:lnTo>
                      <a:pt x="195" y="207"/>
                    </a:lnTo>
                    <a:lnTo>
                      <a:pt x="197" y="193"/>
                    </a:lnTo>
                    <a:lnTo>
                      <a:pt x="199" y="187"/>
                    </a:lnTo>
                    <a:lnTo>
                      <a:pt x="200" y="186"/>
                    </a:lnTo>
                    <a:lnTo>
                      <a:pt x="202" y="194"/>
                    </a:lnTo>
                    <a:lnTo>
                      <a:pt x="203" y="194"/>
                    </a:lnTo>
                    <a:lnTo>
                      <a:pt x="205" y="192"/>
                    </a:lnTo>
                    <a:lnTo>
                      <a:pt x="206" y="198"/>
                    </a:lnTo>
                    <a:lnTo>
                      <a:pt x="208" y="213"/>
                    </a:lnTo>
                    <a:lnTo>
                      <a:pt x="209" y="230"/>
                    </a:lnTo>
                    <a:lnTo>
                      <a:pt x="211" y="214"/>
                    </a:lnTo>
                    <a:lnTo>
                      <a:pt x="212" y="198"/>
                    </a:lnTo>
                    <a:lnTo>
                      <a:pt x="214" y="206"/>
                    </a:lnTo>
                    <a:lnTo>
                      <a:pt x="215" y="196"/>
                    </a:lnTo>
                    <a:lnTo>
                      <a:pt x="217" y="185"/>
                    </a:lnTo>
                    <a:lnTo>
                      <a:pt x="218" y="195"/>
                    </a:lnTo>
                    <a:lnTo>
                      <a:pt x="220" y="196"/>
                    </a:lnTo>
                    <a:lnTo>
                      <a:pt x="221" y="203"/>
                    </a:lnTo>
                    <a:lnTo>
                      <a:pt x="223" y="206"/>
                    </a:lnTo>
                    <a:lnTo>
                      <a:pt x="224" y="209"/>
                    </a:lnTo>
                    <a:lnTo>
                      <a:pt x="226" y="210"/>
                    </a:lnTo>
                    <a:lnTo>
                      <a:pt x="227" y="209"/>
                    </a:lnTo>
                    <a:lnTo>
                      <a:pt x="229" y="212"/>
                    </a:lnTo>
                    <a:lnTo>
                      <a:pt x="231" y="218"/>
                    </a:lnTo>
                    <a:lnTo>
                      <a:pt x="232" y="219"/>
                    </a:lnTo>
                    <a:lnTo>
                      <a:pt x="233" y="229"/>
                    </a:lnTo>
                    <a:lnTo>
                      <a:pt x="235" y="235"/>
                    </a:lnTo>
                    <a:lnTo>
                      <a:pt x="237" y="237"/>
                    </a:lnTo>
                    <a:lnTo>
                      <a:pt x="238" y="230"/>
                    </a:lnTo>
                    <a:lnTo>
                      <a:pt x="239" y="234"/>
                    </a:lnTo>
                    <a:lnTo>
                      <a:pt x="241" y="224"/>
                    </a:lnTo>
                    <a:lnTo>
                      <a:pt x="243" y="222"/>
                    </a:lnTo>
                    <a:lnTo>
                      <a:pt x="244" y="216"/>
                    </a:lnTo>
                    <a:lnTo>
                      <a:pt x="246" y="215"/>
                    </a:lnTo>
                    <a:lnTo>
                      <a:pt x="247" y="215"/>
                    </a:lnTo>
                    <a:lnTo>
                      <a:pt x="249" y="225"/>
                    </a:lnTo>
                    <a:lnTo>
                      <a:pt x="250" y="235"/>
                    </a:lnTo>
                    <a:lnTo>
                      <a:pt x="252" y="246"/>
                    </a:lnTo>
                    <a:lnTo>
                      <a:pt x="253" y="249"/>
                    </a:lnTo>
                    <a:lnTo>
                      <a:pt x="255" y="252"/>
                    </a:lnTo>
                    <a:lnTo>
                      <a:pt x="256" y="240"/>
                    </a:lnTo>
                    <a:lnTo>
                      <a:pt x="258" y="234"/>
                    </a:lnTo>
                    <a:lnTo>
                      <a:pt x="259" y="231"/>
                    </a:lnTo>
                    <a:lnTo>
                      <a:pt x="261" y="219"/>
                    </a:lnTo>
                    <a:lnTo>
                      <a:pt x="262" y="211"/>
                    </a:lnTo>
                    <a:lnTo>
                      <a:pt x="264" y="197"/>
                    </a:lnTo>
                    <a:lnTo>
                      <a:pt x="266" y="188"/>
                    </a:lnTo>
                    <a:lnTo>
                      <a:pt x="267" y="200"/>
                    </a:lnTo>
                    <a:lnTo>
                      <a:pt x="268" y="209"/>
                    </a:lnTo>
                    <a:lnTo>
                      <a:pt x="270" y="206"/>
                    </a:lnTo>
                    <a:lnTo>
                      <a:pt x="272" y="210"/>
                    </a:lnTo>
                    <a:lnTo>
                      <a:pt x="273" y="204"/>
                    </a:lnTo>
                    <a:lnTo>
                      <a:pt x="275" y="191"/>
                    </a:lnTo>
                    <a:lnTo>
                      <a:pt x="276" y="181"/>
                    </a:lnTo>
                    <a:lnTo>
                      <a:pt x="278" y="186"/>
                    </a:lnTo>
                    <a:lnTo>
                      <a:pt x="279" y="198"/>
                    </a:lnTo>
                    <a:lnTo>
                      <a:pt x="281" y="204"/>
                    </a:lnTo>
                    <a:lnTo>
                      <a:pt x="282" y="206"/>
                    </a:lnTo>
                    <a:lnTo>
                      <a:pt x="284" y="206"/>
                    </a:lnTo>
                    <a:lnTo>
                      <a:pt x="285" y="204"/>
                    </a:lnTo>
                    <a:lnTo>
                      <a:pt x="287" y="209"/>
                    </a:lnTo>
                    <a:lnTo>
                      <a:pt x="288" y="212"/>
                    </a:lnTo>
                    <a:lnTo>
                      <a:pt x="290" y="203"/>
                    </a:lnTo>
                    <a:lnTo>
                      <a:pt x="291" y="170"/>
                    </a:lnTo>
                    <a:lnTo>
                      <a:pt x="293" y="165"/>
                    </a:lnTo>
                    <a:lnTo>
                      <a:pt x="294" y="175"/>
                    </a:lnTo>
                    <a:lnTo>
                      <a:pt x="296" y="186"/>
                    </a:lnTo>
                    <a:lnTo>
                      <a:pt x="297" y="193"/>
                    </a:lnTo>
                    <a:lnTo>
                      <a:pt x="299" y="187"/>
                    </a:lnTo>
                    <a:lnTo>
                      <a:pt x="300" y="185"/>
                    </a:lnTo>
                    <a:lnTo>
                      <a:pt x="302" y="178"/>
                    </a:lnTo>
                    <a:lnTo>
                      <a:pt x="304" y="172"/>
                    </a:lnTo>
                    <a:lnTo>
                      <a:pt x="305" y="163"/>
                    </a:lnTo>
                    <a:lnTo>
                      <a:pt x="306" y="153"/>
                    </a:lnTo>
                    <a:lnTo>
                      <a:pt x="308" y="149"/>
                    </a:lnTo>
                    <a:lnTo>
                      <a:pt x="310" y="162"/>
                    </a:lnTo>
                    <a:lnTo>
                      <a:pt x="311" y="173"/>
                    </a:lnTo>
                    <a:lnTo>
                      <a:pt x="312" y="179"/>
                    </a:lnTo>
                    <a:lnTo>
                      <a:pt x="314" y="179"/>
                    </a:lnTo>
                    <a:lnTo>
                      <a:pt x="316" y="181"/>
                    </a:lnTo>
                    <a:lnTo>
                      <a:pt x="317" y="171"/>
                    </a:lnTo>
                    <a:lnTo>
                      <a:pt x="319" y="175"/>
                    </a:lnTo>
                    <a:lnTo>
                      <a:pt x="320" y="181"/>
                    </a:lnTo>
                    <a:lnTo>
                      <a:pt x="322" y="173"/>
                    </a:lnTo>
                    <a:lnTo>
                      <a:pt x="323" y="163"/>
                    </a:lnTo>
                    <a:lnTo>
                      <a:pt x="325" y="153"/>
                    </a:lnTo>
                    <a:lnTo>
                      <a:pt x="326" y="150"/>
                    </a:lnTo>
                    <a:lnTo>
                      <a:pt x="328" y="162"/>
                    </a:lnTo>
                    <a:lnTo>
                      <a:pt x="329" y="171"/>
                    </a:lnTo>
                    <a:lnTo>
                      <a:pt x="331" y="175"/>
                    </a:lnTo>
                    <a:lnTo>
                      <a:pt x="333" y="180"/>
                    </a:lnTo>
                    <a:lnTo>
                      <a:pt x="334" y="167"/>
                    </a:lnTo>
                    <a:lnTo>
                      <a:pt x="335" y="157"/>
                    </a:lnTo>
                    <a:lnTo>
                      <a:pt x="337" y="152"/>
                    </a:lnTo>
                    <a:lnTo>
                      <a:pt x="339" y="152"/>
                    </a:lnTo>
                    <a:lnTo>
                      <a:pt x="340" y="163"/>
                    </a:lnTo>
                    <a:lnTo>
                      <a:pt x="341" y="174"/>
                    </a:lnTo>
                    <a:lnTo>
                      <a:pt x="343" y="176"/>
                    </a:lnTo>
                    <a:lnTo>
                      <a:pt x="345" y="181"/>
                    </a:lnTo>
                    <a:lnTo>
                      <a:pt x="346" y="185"/>
                    </a:lnTo>
                    <a:lnTo>
                      <a:pt x="348" y="182"/>
                    </a:lnTo>
                    <a:lnTo>
                      <a:pt x="349" y="181"/>
                    </a:lnTo>
                    <a:lnTo>
                      <a:pt x="350" y="175"/>
                    </a:lnTo>
                    <a:lnTo>
                      <a:pt x="352" y="173"/>
                    </a:lnTo>
                    <a:lnTo>
                      <a:pt x="354" y="190"/>
                    </a:lnTo>
                    <a:lnTo>
                      <a:pt x="355" y="203"/>
                    </a:lnTo>
                    <a:lnTo>
                      <a:pt x="357" y="201"/>
                    </a:lnTo>
                    <a:lnTo>
                      <a:pt x="358" y="195"/>
                    </a:lnTo>
                    <a:lnTo>
                      <a:pt x="360" y="190"/>
                    </a:lnTo>
                    <a:lnTo>
                      <a:pt x="361" y="191"/>
                    </a:lnTo>
                    <a:lnTo>
                      <a:pt x="363" y="194"/>
                    </a:lnTo>
                    <a:lnTo>
                      <a:pt x="364" y="180"/>
                    </a:lnTo>
                    <a:lnTo>
                      <a:pt x="366" y="180"/>
                    </a:lnTo>
                    <a:lnTo>
                      <a:pt x="367" y="176"/>
                    </a:lnTo>
                    <a:lnTo>
                      <a:pt x="369" y="170"/>
                    </a:lnTo>
                    <a:lnTo>
                      <a:pt x="370" y="175"/>
                    </a:lnTo>
                    <a:lnTo>
                      <a:pt x="372" y="180"/>
                    </a:lnTo>
                    <a:lnTo>
                      <a:pt x="373" y="189"/>
                    </a:lnTo>
                    <a:lnTo>
                      <a:pt x="375" y="192"/>
                    </a:lnTo>
                    <a:lnTo>
                      <a:pt x="377" y="184"/>
                    </a:lnTo>
                    <a:lnTo>
                      <a:pt x="378" y="180"/>
                    </a:lnTo>
                    <a:lnTo>
                      <a:pt x="379" y="174"/>
                    </a:lnTo>
                    <a:lnTo>
                      <a:pt x="381" y="172"/>
                    </a:lnTo>
                    <a:lnTo>
                      <a:pt x="383" y="165"/>
                    </a:lnTo>
                    <a:lnTo>
                      <a:pt x="384" y="162"/>
                    </a:lnTo>
                    <a:lnTo>
                      <a:pt x="385" y="187"/>
                    </a:lnTo>
                    <a:lnTo>
                      <a:pt x="387" y="179"/>
                    </a:lnTo>
                    <a:lnTo>
                      <a:pt x="389" y="188"/>
                    </a:lnTo>
                    <a:lnTo>
                      <a:pt x="390" y="189"/>
                    </a:lnTo>
                    <a:lnTo>
                      <a:pt x="392" y="180"/>
                    </a:lnTo>
                    <a:lnTo>
                      <a:pt x="393" y="183"/>
                    </a:lnTo>
                    <a:lnTo>
                      <a:pt x="395" y="175"/>
                    </a:lnTo>
                    <a:lnTo>
                      <a:pt x="396" y="167"/>
                    </a:lnTo>
                    <a:lnTo>
                      <a:pt x="398" y="164"/>
                    </a:lnTo>
                    <a:lnTo>
                      <a:pt x="399" y="162"/>
                    </a:lnTo>
                    <a:lnTo>
                      <a:pt x="401" y="169"/>
                    </a:lnTo>
                    <a:lnTo>
                      <a:pt x="402" y="169"/>
                    </a:lnTo>
                    <a:lnTo>
                      <a:pt x="404" y="174"/>
                    </a:lnTo>
                    <a:lnTo>
                      <a:pt x="406" y="185"/>
                    </a:lnTo>
                    <a:lnTo>
                      <a:pt x="407" y="188"/>
                    </a:lnTo>
                    <a:lnTo>
                      <a:pt x="408" y="183"/>
                    </a:lnTo>
                    <a:lnTo>
                      <a:pt x="410" y="173"/>
                    </a:lnTo>
                    <a:lnTo>
                      <a:pt x="412" y="163"/>
                    </a:lnTo>
                    <a:lnTo>
                      <a:pt x="413" y="162"/>
                    </a:lnTo>
                    <a:lnTo>
                      <a:pt x="414" y="181"/>
                    </a:lnTo>
                    <a:lnTo>
                      <a:pt x="416" y="181"/>
                    </a:lnTo>
                    <a:lnTo>
                      <a:pt x="417" y="190"/>
                    </a:lnTo>
                    <a:lnTo>
                      <a:pt x="419" y="195"/>
                    </a:lnTo>
                    <a:lnTo>
                      <a:pt x="421" y="191"/>
                    </a:lnTo>
                    <a:lnTo>
                      <a:pt x="422" y="194"/>
                    </a:lnTo>
                    <a:lnTo>
                      <a:pt x="423" y="180"/>
                    </a:lnTo>
                    <a:lnTo>
                      <a:pt x="425" y="180"/>
                    </a:lnTo>
                    <a:lnTo>
                      <a:pt x="427" y="172"/>
                    </a:lnTo>
                    <a:lnTo>
                      <a:pt x="428" y="165"/>
                    </a:lnTo>
                    <a:lnTo>
                      <a:pt x="430" y="175"/>
                    </a:lnTo>
                    <a:lnTo>
                      <a:pt x="431" y="184"/>
                    </a:lnTo>
                    <a:lnTo>
                      <a:pt x="433" y="197"/>
                    </a:lnTo>
                    <a:lnTo>
                      <a:pt x="434" y="196"/>
                    </a:lnTo>
                    <a:lnTo>
                      <a:pt x="436" y="187"/>
                    </a:lnTo>
                    <a:lnTo>
                      <a:pt x="437" y="175"/>
                    </a:lnTo>
                    <a:lnTo>
                      <a:pt x="439" y="180"/>
                    </a:lnTo>
                    <a:lnTo>
                      <a:pt x="440" y="186"/>
                    </a:lnTo>
                    <a:lnTo>
                      <a:pt x="442" y="178"/>
                    </a:lnTo>
                    <a:lnTo>
                      <a:pt x="443" y="185"/>
                    </a:lnTo>
                    <a:lnTo>
                      <a:pt x="445" y="193"/>
                    </a:lnTo>
                    <a:lnTo>
                      <a:pt x="446" y="202"/>
                    </a:lnTo>
                    <a:lnTo>
                      <a:pt x="448" y="199"/>
                    </a:lnTo>
                    <a:lnTo>
                      <a:pt x="450" y="193"/>
                    </a:lnTo>
                    <a:lnTo>
                      <a:pt x="451" y="196"/>
                    </a:lnTo>
                    <a:lnTo>
                      <a:pt x="452" y="208"/>
                    </a:lnTo>
                    <a:lnTo>
                      <a:pt x="454" y="198"/>
                    </a:lnTo>
                    <a:lnTo>
                      <a:pt x="456" y="193"/>
                    </a:lnTo>
                    <a:lnTo>
                      <a:pt x="457" y="190"/>
                    </a:lnTo>
                    <a:lnTo>
                      <a:pt x="459" y="177"/>
                    </a:lnTo>
                    <a:lnTo>
                      <a:pt x="460" y="181"/>
                    </a:lnTo>
                    <a:lnTo>
                      <a:pt x="462" y="194"/>
                    </a:lnTo>
                    <a:lnTo>
                      <a:pt x="463" y="209"/>
                    </a:lnTo>
                    <a:lnTo>
                      <a:pt x="465" y="213"/>
                    </a:lnTo>
                    <a:lnTo>
                      <a:pt x="466" y="215"/>
                    </a:lnTo>
                    <a:lnTo>
                      <a:pt x="468" y="208"/>
                    </a:lnTo>
                    <a:lnTo>
                      <a:pt x="469" y="204"/>
                    </a:lnTo>
                    <a:lnTo>
                      <a:pt x="471" y="200"/>
                    </a:lnTo>
                    <a:lnTo>
                      <a:pt x="472" y="202"/>
                    </a:lnTo>
                    <a:lnTo>
                      <a:pt x="474" y="193"/>
                    </a:lnTo>
                    <a:lnTo>
                      <a:pt x="475" y="183"/>
                    </a:lnTo>
                    <a:lnTo>
                      <a:pt x="477" y="189"/>
                    </a:lnTo>
                    <a:lnTo>
                      <a:pt x="479" y="197"/>
                    </a:lnTo>
                    <a:lnTo>
                      <a:pt x="480" y="204"/>
                    </a:lnTo>
                    <a:lnTo>
                      <a:pt x="481" y="211"/>
                    </a:lnTo>
                    <a:lnTo>
                      <a:pt x="483" y="221"/>
                    </a:lnTo>
                    <a:lnTo>
                      <a:pt x="484" y="206"/>
                    </a:lnTo>
                    <a:lnTo>
                      <a:pt x="486" y="199"/>
                    </a:lnTo>
                    <a:lnTo>
                      <a:pt x="488" y="203"/>
                    </a:lnTo>
                    <a:lnTo>
                      <a:pt x="489" y="196"/>
                    </a:lnTo>
                    <a:lnTo>
                      <a:pt x="490" y="213"/>
                    </a:lnTo>
                    <a:lnTo>
                      <a:pt x="492" y="234"/>
                    </a:lnTo>
                    <a:lnTo>
                      <a:pt x="494" y="230"/>
                    </a:lnTo>
                    <a:lnTo>
                      <a:pt x="495" y="228"/>
                    </a:lnTo>
                    <a:lnTo>
                      <a:pt x="496" y="209"/>
                    </a:lnTo>
                    <a:lnTo>
                      <a:pt x="498" y="196"/>
                    </a:lnTo>
                    <a:lnTo>
                      <a:pt x="500" y="203"/>
                    </a:lnTo>
                    <a:lnTo>
                      <a:pt x="501" y="170"/>
                    </a:lnTo>
                    <a:lnTo>
                      <a:pt x="503" y="155"/>
                    </a:lnTo>
                    <a:lnTo>
                      <a:pt x="504" y="146"/>
                    </a:lnTo>
                    <a:lnTo>
                      <a:pt x="506" y="146"/>
                    </a:lnTo>
                    <a:lnTo>
                      <a:pt x="507" y="132"/>
                    </a:lnTo>
                    <a:lnTo>
                      <a:pt x="509" y="137"/>
                    </a:lnTo>
                    <a:lnTo>
                      <a:pt x="510" y="155"/>
                    </a:lnTo>
                    <a:lnTo>
                      <a:pt x="512" y="161"/>
                    </a:lnTo>
                    <a:lnTo>
                      <a:pt x="513" y="141"/>
                    </a:lnTo>
                    <a:lnTo>
                      <a:pt x="515" y="123"/>
                    </a:lnTo>
                    <a:lnTo>
                      <a:pt x="516" y="116"/>
                    </a:lnTo>
                    <a:lnTo>
                      <a:pt x="518" y="109"/>
                    </a:lnTo>
                    <a:lnTo>
                      <a:pt x="519" y="105"/>
                    </a:lnTo>
                    <a:lnTo>
                      <a:pt x="521" y="81"/>
                    </a:lnTo>
                    <a:lnTo>
                      <a:pt x="523" y="65"/>
                    </a:lnTo>
                    <a:lnTo>
                      <a:pt x="524" y="67"/>
                    </a:lnTo>
                    <a:lnTo>
                      <a:pt x="525" y="89"/>
                    </a:lnTo>
                    <a:lnTo>
                      <a:pt x="527" y="83"/>
                    </a:lnTo>
                    <a:lnTo>
                      <a:pt x="529" y="77"/>
                    </a:lnTo>
                    <a:lnTo>
                      <a:pt x="530" y="71"/>
                    </a:lnTo>
                    <a:lnTo>
                      <a:pt x="532" y="50"/>
                    </a:lnTo>
                    <a:lnTo>
                      <a:pt x="533" y="45"/>
                    </a:lnTo>
                    <a:lnTo>
                      <a:pt x="535" y="45"/>
                    </a:lnTo>
                    <a:lnTo>
                      <a:pt x="536" y="39"/>
                    </a:lnTo>
                    <a:lnTo>
                      <a:pt x="538" y="39"/>
                    </a:lnTo>
                    <a:lnTo>
                      <a:pt x="539" y="46"/>
                    </a:lnTo>
                    <a:lnTo>
                      <a:pt x="541" y="54"/>
                    </a:lnTo>
                    <a:lnTo>
                      <a:pt x="542" y="56"/>
                    </a:lnTo>
                    <a:lnTo>
                      <a:pt x="544" y="45"/>
                    </a:lnTo>
                    <a:lnTo>
                      <a:pt x="545" y="38"/>
                    </a:lnTo>
                    <a:lnTo>
                      <a:pt x="547" y="46"/>
                    </a:lnTo>
                    <a:lnTo>
                      <a:pt x="548" y="31"/>
                    </a:lnTo>
                    <a:lnTo>
                      <a:pt x="550" y="22"/>
                    </a:lnTo>
                    <a:lnTo>
                      <a:pt x="551" y="22"/>
                    </a:lnTo>
                    <a:lnTo>
                      <a:pt x="553" y="26"/>
                    </a:lnTo>
                    <a:lnTo>
                      <a:pt x="554" y="37"/>
                    </a:lnTo>
                    <a:lnTo>
                      <a:pt x="556" y="41"/>
                    </a:lnTo>
                    <a:lnTo>
                      <a:pt x="557" y="56"/>
                    </a:lnTo>
                    <a:lnTo>
                      <a:pt x="559" y="51"/>
                    </a:lnTo>
                    <a:lnTo>
                      <a:pt x="561" y="41"/>
                    </a:lnTo>
                    <a:lnTo>
                      <a:pt x="562" y="44"/>
                    </a:lnTo>
                    <a:lnTo>
                      <a:pt x="563" y="41"/>
                    </a:lnTo>
                    <a:lnTo>
                      <a:pt x="565" y="32"/>
                    </a:lnTo>
                    <a:lnTo>
                      <a:pt x="567" y="23"/>
                    </a:lnTo>
                    <a:lnTo>
                      <a:pt x="568" y="17"/>
                    </a:lnTo>
                    <a:lnTo>
                      <a:pt x="569" y="34"/>
                    </a:lnTo>
                    <a:lnTo>
                      <a:pt x="571" y="49"/>
                    </a:lnTo>
                    <a:lnTo>
                      <a:pt x="573" y="65"/>
                    </a:lnTo>
                    <a:lnTo>
                      <a:pt x="574" y="63"/>
                    </a:lnTo>
                    <a:lnTo>
                      <a:pt x="576" y="59"/>
                    </a:lnTo>
                    <a:lnTo>
                      <a:pt x="577" y="52"/>
                    </a:lnTo>
                    <a:lnTo>
                      <a:pt x="579" y="46"/>
                    </a:lnTo>
                    <a:lnTo>
                      <a:pt x="580" y="41"/>
                    </a:lnTo>
                    <a:lnTo>
                      <a:pt x="582" y="42"/>
                    </a:lnTo>
                    <a:lnTo>
                      <a:pt x="583" y="44"/>
                    </a:lnTo>
                    <a:lnTo>
                      <a:pt x="585" y="53"/>
                    </a:lnTo>
                    <a:lnTo>
                      <a:pt x="586" y="56"/>
                    </a:lnTo>
                    <a:lnTo>
                      <a:pt x="588" y="53"/>
                    </a:lnTo>
                    <a:lnTo>
                      <a:pt x="590" y="52"/>
                    </a:lnTo>
                    <a:lnTo>
                      <a:pt x="591" y="51"/>
                    </a:lnTo>
                    <a:lnTo>
                      <a:pt x="592" y="44"/>
                    </a:lnTo>
                    <a:lnTo>
                      <a:pt x="594" y="39"/>
                    </a:lnTo>
                    <a:lnTo>
                      <a:pt x="596" y="28"/>
                    </a:lnTo>
                    <a:lnTo>
                      <a:pt x="597" y="20"/>
                    </a:lnTo>
                    <a:lnTo>
                      <a:pt x="598" y="30"/>
                    </a:lnTo>
                    <a:lnTo>
                      <a:pt x="600" y="35"/>
                    </a:lnTo>
                    <a:lnTo>
                      <a:pt x="602" y="38"/>
                    </a:lnTo>
                    <a:lnTo>
                      <a:pt x="603" y="45"/>
                    </a:lnTo>
                    <a:lnTo>
                      <a:pt x="605" y="39"/>
                    </a:lnTo>
                    <a:lnTo>
                      <a:pt x="606" y="34"/>
                    </a:lnTo>
                    <a:lnTo>
                      <a:pt x="608" y="33"/>
                    </a:lnTo>
                    <a:lnTo>
                      <a:pt x="609" y="24"/>
                    </a:lnTo>
                    <a:lnTo>
                      <a:pt x="611" y="16"/>
                    </a:lnTo>
                    <a:lnTo>
                      <a:pt x="612" y="20"/>
                    </a:lnTo>
                    <a:lnTo>
                      <a:pt x="614" y="28"/>
                    </a:lnTo>
                    <a:lnTo>
                      <a:pt x="615" y="38"/>
                    </a:lnTo>
                    <a:lnTo>
                      <a:pt x="617" y="27"/>
                    </a:lnTo>
                    <a:lnTo>
                      <a:pt x="618" y="28"/>
                    </a:lnTo>
                    <a:lnTo>
                      <a:pt x="620" y="30"/>
                    </a:lnTo>
                    <a:lnTo>
                      <a:pt x="621" y="13"/>
                    </a:lnTo>
                    <a:lnTo>
                      <a:pt x="623" y="29"/>
                    </a:lnTo>
                    <a:lnTo>
                      <a:pt x="624" y="29"/>
                    </a:lnTo>
                    <a:lnTo>
                      <a:pt x="626" y="19"/>
                    </a:lnTo>
                    <a:lnTo>
                      <a:pt x="627" y="9"/>
                    </a:lnTo>
                    <a:lnTo>
                      <a:pt x="629" y="23"/>
                    </a:lnTo>
                    <a:lnTo>
                      <a:pt x="630" y="25"/>
                    </a:lnTo>
                    <a:lnTo>
                      <a:pt x="632" y="29"/>
                    </a:lnTo>
                    <a:lnTo>
                      <a:pt x="634" y="25"/>
                    </a:lnTo>
                    <a:lnTo>
                      <a:pt x="635" y="26"/>
                    </a:lnTo>
                    <a:lnTo>
                      <a:pt x="636" y="19"/>
                    </a:lnTo>
                    <a:lnTo>
                      <a:pt x="638" y="25"/>
                    </a:lnTo>
                    <a:lnTo>
                      <a:pt x="640" y="22"/>
                    </a:lnTo>
                    <a:lnTo>
                      <a:pt x="641" y="24"/>
                    </a:lnTo>
                    <a:lnTo>
                      <a:pt x="642" y="25"/>
                    </a:lnTo>
                    <a:lnTo>
                      <a:pt x="644" y="24"/>
                    </a:lnTo>
                    <a:lnTo>
                      <a:pt x="646" y="25"/>
                    </a:lnTo>
                    <a:lnTo>
                      <a:pt x="647" y="27"/>
                    </a:lnTo>
                    <a:lnTo>
                      <a:pt x="649" y="33"/>
                    </a:lnTo>
                    <a:lnTo>
                      <a:pt x="650" y="32"/>
                    </a:lnTo>
                    <a:lnTo>
                      <a:pt x="652" y="22"/>
                    </a:lnTo>
                    <a:lnTo>
                      <a:pt x="653" y="14"/>
                    </a:lnTo>
                    <a:lnTo>
                      <a:pt x="655" y="14"/>
                    </a:lnTo>
                    <a:lnTo>
                      <a:pt x="656" y="17"/>
                    </a:lnTo>
                    <a:lnTo>
                      <a:pt x="658" y="7"/>
                    </a:lnTo>
                    <a:lnTo>
                      <a:pt x="659" y="0"/>
                    </a:lnTo>
                    <a:lnTo>
                      <a:pt x="661" y="9"/>
                    </a:lnTo>
                    <a:lnTo>
                      <a:pt x="663" y="7"/>
                    </a:lnTo>
                    <a:lnTo>
                      <a:pt x="664" y="14"/>
                    </a:lnTo>
                    <a:lnTo>
                      <a:pt x="665" y="31"/>
                    </a:lnTo>
                    <a:lnTo>
                      <a:pt x="667" y="31"/>
                    </a:lnTo>
                    <a:lnTo>
                      <a:pt x="669" y="24"/>
                    </a:lnTo>
                    <a:lnTo>
                      <a:pt x="670" y="12"/>
                    </a:lnTo>
                    <a:lnTo>
                      <a:pt x="671" y="16"/>
                    </a:lnTo>
                    <a:lnTo>
                      <a:pt x="673" y="16"/>
                    </a:lnTo>
                    <a:lnTo>
                      <a:pt x="675" y="28"/>
                    </a:lnTo>
                    <a:lnTo>
                      <a:pt x="676" y="43"/>
                    </a:lnTo>
                    <a:lnTo>
                      <a:pt x="678" y="35"/>
                    </a:lnTo>
                    <a:lnTo>
                      <a:pt x="679" y="37"/>
                    </a:lnTo>
                    <a:lnTo>
                      <a:pt x="681" y="40"/>
                    </a:lnTo>
                    <a:lnTo>
                      <a:pt x="682" y="44"/>
                    </a:lnTo>
                    <a:lnTo>
                      <a:pt x="684" y="32"/>
                    </a:lnTo>
                    <a:lnTo>
                      <a:pt x="685" y="40"/>
                    </a:lnTo>
                    <a:lnTo>
                      <a:pt x="687" y="32"/>
                    </a:lnTo>
                    <a:lnTo>
                      <a:pt x="688" y="20"/>
                    </a:lnTo>
                    <a:lnTo>
                      <a:pt x="690" y="19"/>
                    </a:lnTo>
                    <a:lnTo>
                      <a:pt x="691" y="26"/>
                    </a:lnTo>
                    <a:lnTo>
                      <a:pt x="693" y="36"/>
                    </a:lnTo>
                    <a:lnTo>
                      <a:pt x="694" y="43"/>
                    </a:lnTo>
                    <a:lnTo>
                      <a:pt x="696" y="44"/>
                    </a:lnTo>
                    <a:lnTo>
                      <a:pt x="697" y="32"/>
                    </a:lnTo>
                    <a:lnTo>
                      <a:pt x="699" y="20"/>
                    </a:lnTo>
                    <a:lnTo>
                      <a:pt x="700" y="12"/>
                    </a:lnTo>
                    <a:lnTo>
                      <a:pt x="702" y="8"/>
                    </a:lnTo>
                    <a:lnTo>
                      <a:pt x="703" y="1"/>
                    </a:lnTo>
                    <a:lnTo>
                      <a:pt x="705" y="12"/>
                    </a:lnTo>
                    <a:lnTo>
                      <a:pt x="707" y="30"/>
                    </a:lnTo>
                    <a:lnTo>
                      <a:pt x="708" y="27"/>
                    </a:lnTo>
                    <a:lnTo>
                      <a:pt x="709" y="29"/>
                    </a:lnTo>
                    <a:lnTo>
                      <a:pt x="711" y="41"/>
                    </a:lnTo>
                    <a:lnTo>
                      <a:pt x="713" y="38"/>
                    </a:lnTo>
                    <a:lnTo>
                      <a:pt x="714" y="35"/>
                    </a:lnTo>
                    <a:lnTo>
                      <a:pt x="716" y="40"/>
                    </a:lnTo>
                    <a:lnTo>
                      <a:pt x="717" y="46"/>
                    </a:lnTo>
                    <a:lnTo>
                      <a:pt x="719" y="52"/>
                    </a:lnTo>
                    <a:lnTo>
                      <a:pt x="720" y="51"/>
                    </a:lnTo>
                    <a:lnTo>
                      <a:pt x="722" y="64"/>
                    </a:lnTo>
                    <a:lnTo>
                      <a:pt x="723" y="76"/>
                    </a:lnTo>
                    <a:lnTo>
                      <a:pt x="725" y="77"/>
                    </a:lnTo>
                    <a:lnTo>
                      <a:pt x="726" y="81"/>
                    </a:lnTo>
                    <a:lnTo>
                      <a:pt x="728" y="82"/>
                    </a:lnTo>
                    <a:lnTo>
                      <a:pt x="729" y="81"/>
                    </a:lnTo>
                    <a:lnTo>
                      <a:pt x="731" y="77"/>
                    </a:lnTo>
                    <a:lnTo>
                      <a:pt x="732" y="59"/>
                    </a:lnTo>
                    <a:lnTo>
                      <a:pt x="734" y="44"/>
                    </a:lnTo>
                    <a:lnTo>
                      <a:pt x="736" y="42"/>
                    </a:lnTo>
                    <a:lnTo>
                      <a:pt x="737" y="55"/>
                    </a:lnTo>
                    <a:lnTo>
                      <a:pt x="738" y="51"/>
                    </a:lnTo>
                    <a:lnTo>
                      <a:pt x="740" y="44"/>
                    </a:lnTo>
                    <a:lnTo>
                      <a:pt x="742" y="58"/>
                    </a:lnTo>
                    <a:lnTo>
                      <a:pt x="743" y="67"/>
                    </a:lnTo>
                    <a:lnTo>
                      <a:pt x="744" y="55"/>
                    </a:lnTo>
                    <a:lnTo>
                      <a:pt x="746" y="46"/>
                    </a:lnTo>
                    <a:lnTo>
                      <a:pt x="748" y="63"/>
                    </a:lnTo>
                    <a:lnTo>
                      <a:pt x="749" y="82"/>
                    </a:lnTo>
                    <a:lnTo>
                      <a:pt x="751" y="96"/>
                    </a:lnTo>
                    <a:lnTo>
                      <a:pt x="752" y="105"/>
                    </a:lnTo>
                    <a:lnTo>
                      <a:pt x="754" y="118"/>
                    </a:lnTo>
                    <a:lnTo>
                      <a:pt x="755" y="128"/>
                    </a:lnTo>
                    <a:lnTo>
                      <a:pt x="757" y="138"/>
                    </a:lnTo>
                    <a:lnTo>
                      <a:pt x="758" y="130"/>
                    </a:lnTo>
                    <a:lnTo>
                      <a:pt x="760" y="144"/>
                    </a:lnTo>
                    <a:lnTo>
                      <a:pt x="761" y="165"/>
                    </a:lnTo>
                    <a:lnTo>
                      <a:pt x="763" y="175"/>
                    </a:lnTo>
                    <a:lnTo>
                      <a:pt x="764" y="192"/>
                    </a:lnTo>
                    <a:lnTo>
                      <a:pt x="766" y="220"/>
                    </a:lnTo>
                    <a:lnTo>
                      <a:pt x="767" y="257"/>
                    </a:lnTo>
                    <a:lnTo>
                      <a:pt x="769" y="271"/>
                    </a:lnTo>
                    <a:lnTo>
                      <a:pt x="770" y="279"/>
                    </a:lnTo>
                    <a:lnTo>
                      <a:pt x="772" y="283"/>
                    </a:lnTo>
                    <a:lnTo>
                      <a:pt x="773" y="285"/>
                    </a:lnTo>
                    <a:lnTo>
                      <a:pt x="775" y="302"/>
                    </a:lnTo>
                    <a:lnTo>
                      <a:pt x="776" y="315"/>
                    </a:lnTo>
                    <a:lnTo>
                      <a:pt x="778" y="336"/>
                    </a:lnTo>
                    <a:lnTo>
                      <a:pt x="780" y="355"/>
                    </a:lnTo>
                    <a:lnTo>
                      <a:pt x="781" y="365"/>
                    </a:lnTo>
                    <a:lnTo>
                      <a:pt x="782" y="375"/>
                    </a:lnTo>
                    <a:lnTo>
                      <a:pt x="784" y="389"/>
                    </a:lnTo>
                    <a:lnTo>
                      <a:pt x="786" y="398"/>
                    </a:lnTo>
                    <a:lnTo>
                      <a:pt x="787" y="395"/>
                    </a:lnTo>
                    <a:lnTo>
                      <a:pt x="789" y="390"/>
                    </a:lnTo>
                    <a:lnTo>
                      <a:pt x="790" y="387"/>
                    </a:lnTo>
                    <a:lnTo>
                      <a:pt x="792" y="392"/>
                    </a:lnTo>
                    <a:lnTo>
                      <a:pt x="793" y="386"/>
                    </a:lnTo>
                    <a:lnTo>
                      <a:pt x="795" y="380"/>
                    </a:lnTo>
                    <a:lnTo>
                      <a:pt x="796" y="378"/>
                    </a:lnTo>
                    <a:lnTo>
                      <a:pt x="798" y="373"/>
                    </a:lnTo>
                    <a:lnTo>
                      <a:pt x="799" y="387"/>
                    </a:lnTo>
                    <a:lnTo>
                      <a:pt x="801" y="407"/>
                    </a:lnTo>
                    <a:lnTo>
                      <a:pt x="802" y="415"/>
                    </a:lnTo>
                    <a:lnTo>
                      <a:pt x="804" y="399"/>
                    </a:lnTo>
                    <a:lnTo>
                      <a:pt x="805" y="372"/>
                    </a:lnTo>
                    <a:lnTo>
                      <a:pt x="807" y="360"/>
                    </a:lnTo>
                    <a:lnTo>
                      <a:pt x="809" y="354"/>
                    </a:lnTo>
                    <a:lnTo>
                      <a:pt x="810" y="352"/>
                    </a:lnTo>
                    <a:lnTo>
                      <a:pt x="811" y="346"/>
                    </a:lnTo>
                    <a:lnTo>
                      <a:pt x="813" y="347"/>
                    </a:lnTo>
                    <a:lnTo>
                      <a:pt x="815" y="337"/>
                    </a:lnTo>
                    <a:lnTo>
                      <a:pt x="816" y="336"/>
                    </a:lnTo>
                    <a:lnTo>
                      <a:pt x="818" y="328"/>
                    </a:lnTo>
                    <a:lnTo>
                      <a:pt x="819" y="314"/>
                    </a:lnTo>
                    <a:lnTo>
                      <a:pt x="821" y="302"/>
                    </a:lnTo>
                    <a:lnTo>
                      <a:pt x="822" y="282"/>
                    </a:lnTo>
                    <a:lnTo>
                      <a:pt x="824" y="272"/>
                    </a:lnTo>
                    <a:lnTo>
                      <a:pt x="825" y="278"/>
                    </a:lnTo>
                    <a:lnTo>
                      <a:pt x="827" y="274"/>
                    </a:lnTo>
                    <a:lnTo>
                      <a:pt x="828" y="269"/>
                    </a:lnTo>
                    <a:lnTo>
                      <a:pt x="830" y="267"/>
                    </a:lnTo>
                    <a:lnTo>
                      <a:pt x="831" y="265"/>
                    </a:lnTo>
                    <a:lnTo>
                      <a:pt x="833" y="265"/>
                    </a:lnTo>
                    <a:lnTo>
                      <a:pt x="834" y="278"/>
                    </a:lnTo>
                    <a:lnTo>
                      <a:pt x="836" y="277"/>
                    </a:lnTo>
                    <a:lnTo>
                      <a:pt x="837" y="261"/>
                    </a:lnTo>
                    <a:lnTo>
                      <a:pt x="839" y="246"/>
                    </a:lnTo>
                    <a:lnTo>
                      <a:pt x="840" y="235"/>
                    </a:lnTo>
                    <a:lnTo>
                      <a:pt x="842" y="233"/>
                    </a:lnTo>
                    <a:lnTo>
                      <a:pt x="843" y="233"/>
                    </a:lnTo>
                    <a:lnTo>
                      <a:pt x="845" y="242"/>
                    </a:lnTo>
                    <a:lnTo>
                      <a:pt x="847" y="244"/>
                    </a:lnTo>
                    <a:lnTo>
                      <a:pt x="848" y="245"/>
                    </a:lnTo>
                    <a:lnTo>
                      <a:pt x="849" y="234"/>
                    </a:lnTo>
                    <a:lnTo>
                      <a:pt x="851" y="227"/>
                    </a:lnTo>
                    <a:lnTo>
                      <a:pt x="853" y="216"/>
                    </a:lnTo>
                    <a:lnTo>
                      <a:pt x="854" y="213"/>
                    </a:lnTo>
                    <a:lnTo>
                      <a:pt x="855" y="206"/>
                    </a:lnTo>
                    <a:lnTo>
                      <a:pt x="857" y="204"/>
                    </a:lnTo>
                    <a:lnTo>
                      <a:pt x="859" y="202"/>
                    </a:lnTo>
                    <a:lnTo>
                      <a:pt x="860" y="197"/>
                    </a:lnTo>
                    <a:lnTo>
                      <a:pt x="862" y="193"/>
                    </a:lnTo>
                    <a:lnTo>
                      <a:pt x="863" y="189"/>
                    </a:lnTo>
                    <a:lnTo>
                      <a:pt x="865" y="193"/>
                    </a:lnTo>
                    <a:lnTo>
                      <a:pt x="866" y="196"/>
                    </a:lnTo>
                    <a:lnTo>
                      <a:pt x="868" y="195"/>
                    </a:lnTo>
                    <a:lnTo>
                      <a:pt x="869" y="191"/>
                    </a:lnTo>
                    <a:lnTo>
                      <a:pt x="871" y="184"/>
                    </a:lnTo>
                    <a:lnTo>
                      <a:pt x="872" y="180"/>
                    </a:lnTo>
                    <a:lnTo>
                      <a:pt x="874" y="190"/>
                    </a:lnTo>
                    <a:lnTo>
                      <a:pt x="875" y="206"/>
                    </a:lnTo>
                    <a:lnTo>
                      <a:pt x="876" y="20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8" name="Freeform 117">
                <a:extLst>
                  <a:ext uri="{FF2B5EF4-FFF2-40B4-BE49-F238E27FC236}">
                    <a16:creationId xmlns:a16="http://schemas.microsoft.com/office/drawing/2014/main" id="{F4071DB8-8775-49EB-84D2-66988C07909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797431"/>
                <a:ext cx="549723" cy="1374769"/>
              </a:xfrm>
              <a:custGeom>
                <a:avLst/>
                <a:gdLst>
                  <a:gd name="T0" fmla="*/ 17 w 1112"/>
                  <a:gd name="T1" fmla="*/ 444 h 612"/>
                  <a:gd name="T2" fmla="*/ 36 w 1112"/>
                  <a:gd name="T3" fmla="*/ 449 h 612"/>
                  <a:gd name="T4" fmla="*/ 54 w 1112"/>
                  <a:gd name="T5" fmla="*/ 435 h 612"/>
                  <a:gd name="T6" fmla="*/ 72 w 1112"/>
                  <a:gd name="T7" fmla="*/ 435 h 612"/>
                  <a:gd name="T8" fmla="*/ 90 w 1112"/>
                  <a:gd name="T9" fmla="*/ 434 h 612"/>
                  <a:gd name="T10" fmla="*/ 109 w 1112"/>
                  <a:gd name="T11" fmla="*/ 452 h 612"/>
                  <a:gd name="T12" fmla="*/ 127 w 1112"/>
                  <a:gd name="T13" fmla="*/ 399 h 612"/>
                  <a:gd name="T14" fmla="*/ 145 w 1112"/>
                  <a:gd name="T15" fmla="*/ 273 h 612"/>
                  <a:gd name="T16" fmla="*/ 163 w 1112"/>
                  <a:gd name="T17" fmla="*/ 229 h 612"/>
                  <a:gd name="T18" fmla="*/ 182 w 1112"/>
                  <a:gd name="T19" fmla="*/ 171 h 612"/>
                  <a:gd name="T20" fmla="*/ 200 w 1112"/>
                  <a:gd name="T21" fmla="*/ 132 h 612"/>
                  <a:gd name="T22" fmla="*/ 218 w 1112"/>
                  <a:gd name="T23" fmla="*/ 90 h 612"/>
                  <a:gd name="T24" fmla="*/ 236 w 1112"/>
                  <a:gd name="T25" fmla="*/ 57 h 612"/>
                  <a:gd name="T26" fmla="*/ 255 w 1112"/>
                  <a:gd name="T27" fmla="*/ 28 h 612"/>
                  <a:gd name="T28" fmla="*/ 273 w 1112"/>
                  <a:gd name="T29" fmla="*/ 33 h 612"/>
                  <a:gd name="T30" fmla="*/ 291 w 1112"/>
                  <a:gd name="T31" fmla="*/ 39 h 612"/>
                  <a:gd name="T32" fmla="*/ 309 w 1112"/>
                  <a:gd name="T33" fmla="*/ 29 h 612"/>
                  <a:gd name="T34" fmla="*/ 328 w 1112"/>
                  <a:gd name="T35" fmla="*/ 23 h 612"/>
                  <a:gd name="T36" fmla="*/ 346 w 1112"/>
                  <a:gd name="T37" fmla="*/ 30 h 612"/>
                  <a:gd name="T38" fmla="*/ 364 w 1112"/>
                  <a:gd name="T39" fmla="*/ 55 h 612"/>
                  <a:gd name="T40" fmla="*/ 382 w 1112"/>
                  <a:gd name="T41" fmla="*/ 37 h 612"/>
                  <a:gd name="T42" fmla="*/ 401 w 1112"/>
                  <a:gd name="T43" fmla="*/ 43 h 612"/>
                  <a:gd name="T44" fmla="*/ 419 w 1112"/>
                  <a:gd name="T45" fmla="*/ 40 h 612"/>
                  <a:gd name="T46" fmla="*/ 437 w 1112"/>
                  <a:gd name="T47" fmla="*/ 44 h 612"/>
                  <a:gd name="T48" fmla="*/ 455 w 1112"/>
                  <a:gd name="T49" fmla="*/ 33 h 612"/>
                  <a:gd name="T50" fmla="*/ 474 w 1112"/>
                  <a:gd name="T51" fmla="*/ 15 h 612"/>
                  <a:gd name="T52" fmla="*/ 492 w 1112"/>
                  <a:gd name="T53" fmla="*/ 50 h 612"/>
                  <a:gd name="T54" fmla="*/ 510 w 1112"/>
                  <a:gd name="T55" fmla="*/ 29 h 612"/>
                  <a:gd name="T56" fmla="*/ 528 w 1112"/>
                  <a:gd name="T57" fmla="*/ 51 h 612"/>
                  <a:gd name="T58" fmla="*/ 547 w 1112"/>
                  <a:gd name="T59" fmla="*/ 42 h 612"/>
                  <a:gd name="T60" fmla="*/ 565 w 1112"/>
                  <a:gd name="T61" fmla="*/ 51 h 612"/>
                  <a:gd name="T62" fmla="*/ 583 w 1112"/>
                  <a:gd name="T63" fmla="*/ 39 h 612"/>
                  <a:gd name="T64" fmla="*/ 601 w 1112"/>
                  <a:gd name="T65" fmla="*/ 33 h 612"/>
                  <a:gd name="T66" fmla="*/ 620 w 1112"/>
                  <a:gd name="T67" fmla="*/ 21 h 612"/>
                  <a:gd name="T68" fmla="*/ 638 w 1112"/>
                  <a:gd name="T69" fmla="*/ 33 h 612"/>
                  <a:gd name="T70" fmla="*/ 656 w 1112"/>
                  <a:gd name="T71" fmla="*/ 42 h 612"/>
                  <a:gd name="T72" fmla="*/ 674 w 1112"/>
                  <a:gd name="T73" fmla="*/ 154 h 612"/>
                  <a:gd name="T74" fmla="*/ 693 w 1112"/>
                  <a:gd name="T75" fmla="*/ 158 h 612"/>
                  <a:gd name="T76" fmla="*/ 711 w 1112"/>
                  <a:gd name="T77" fmla="*/ 153 h 612"/>
                  <a:gd name="T78" fmla="*/ 729 w 1112"/>
                  <a:gd name="T79" fmla="*/ 169 h 612"/>
                  <a:gd name="T80" fmla="*/ 747 w 1112"/>
                  <a:gd name="T81" fmla="*/ 168 h 612"/>
                  <a:gd name="T82" fmla="*/ 766 w 1112"/>
                  <a:gd name="T83" fmla="*/ 154 h 612"/>
                  <a:gd name="T84" fmla="*/ 784 w 1112"/>
                  <a:gd name="T85" fmla="*/ 163 h 612"/>
                  <a:gd name="T86" fmla="*/ 802 w 1112"/>
                  <a:gd name="T87" fmla="*/ 186 h 612"/>
                  <a:gd name="T88" fmla="*/ 820 w 1112"/>
                  <a:gd name="T89" fmla="*/ 236 h 612"/>
                  <a:gd name="T90" fmla="*/ 839 w 1112"/>
                  <a:gd name="T91" fmla="*/ 188 h 612"/>
                  <a:gd name="T92" fmla="*/ 857 w 1112"/>
                  <a:gd name="T93" fmla="*/ 201 h 612"/>
                  <a:gd name="T94" fmla="*/ 875 w 1112"/>
                  <a:gd name="T95" fmla="*/ 218 h 612"/>
                  <a:gd name="T96" fmla="*/ 894 w 1112"/>
                  <a:gd name="T97" fmla="*/ 168 h 612"/>
                  <a:gd name="T98" fmla="*/ 912 w 1112"/>
                  <a:gd name="T99" fmla="*/ 175 h 612"/>
                  <a:gd name="T100" fmla="*/ 930 w 1112"/>
                  <a:gd name="T101" fmla="*/ 176 h 612"/>
                  <a:gd name="T102" fmla="*/ 948 w 1112"/>
                  <a:gd name="T103" fmla="*/ 189 h 612"/>
                  <a:gd name="T104" fmla="*/ 967 w 1112"/>
                  <a:gd name="T105" fmla="*/ 171 h 612"/>
                  <a:gd name="T106" fmla="*/ 985 w 1112"/>
                  <a:gd name="T107" fmla="*/ 179 h 612"/>
                  <a:gd name="T108" fmla="*/ 1003 w 1112"/>
                  <a:gd name="T109" fmla="*/ 175 h 612"/>
                  <a:gd name="T110" fmla="*/ 1021 w 1112"/>
                  <a:gd name="T111" fmla="*/ 184 h 612"/>
                  <a:gd name="T112" fmla="*/ 1040 w 1112"/>
                  <a:gd name="T113" fmla="*/ 184 h 612"/>
                  <a:gd name="T114" fmla="*/ 1058 w 1112"/>
                  <a:gd name="T115" fmla="*/ 222 h 612"/>
                  <a:gd name="T116" fmla="*/ 1076 w 1112"/>
                  <a:gd name="T117" fmla="*/ 202 h 612"/>
                  <a:gd name="T118" fmla="*/ 1094 w 1112"/>
                  <a:gd name="T119" fmla="*/ 308 h 612"/>
                  <a:gd name="T120" fmla="*/ 1112 w 1112"/>
                  <a:gd name="T121" fmla="*/ 612 h 61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12" h="612">
                    <a:moveTo>
                      <a:pt x="0" y="469"/>
                    </a:moveTo>
                    <a:lnTo>
                      <a:pt x="2" y="466"/>
                    </a:lnTo>
                    <a:lnTo>
                      <a:pt x="4" y="468"/>
                    </a:lnTo>
                    <a:lnTo>
                      <a:pt x="5" y="458"/>
                    </a:lnTo>
                    <a:lnTo>
                      <a:pt x="7" y="455"/>
                    </a:lnTo>
                    <a:lnTo>
                      <a:pt x="8" y="453"/>
                    </a:lnTo>
                    <a:lnTo>
                      <a:pt x="10" y="463"/>
                    </a:lnTo>
                    <a:lnTo>
                      <a:pt x="11" y="461"/>
                    </a:lnTo>
                    <a:lnTo>
                      <a:pt x="13" y="453"/>
                    </a:lnTo>
                    <a:lnTo>
                      <a:pt x="14" y="453"/>
                    </a:lnTo>
                    <a:lnTo>
                      <a:pt x="16" y="445"/>
                    </a:lnTo>
                    <a:lnTo>
                      <a:pt x="17" y="444"/>
                    </a:lnTo>
                    <a:lnTo>
                      <a:pt x="19" y="440"/>
                    </a:lnTo>
                    <a:lnTo>
                      <a:pt x="21" y="437"/>
                    </a:lnTo>
                    <a:lnTo>
                      <a:pt x="22" y="418"/>
                    </a:lnTo>
                    <a:lnTo>
                      <a:pt x="23" y="420"/>
                    </a:lnTo>
                    <a:lnTo>
                      <a:pt x="25" y="433"/>
                    </a:lnTo>
                    <a:lnTo>
                      <a:pt x="27" y="439"/>
                    </a:lnTo>
                    <a:lnTo>
                      <a:pt x="28" y="445"/>
                    </a:lnTo>
                    <a:lnTo>
                      <a:pt x="29" y="457"/>
                    </a:lnTo>
                    <a:lnTo>
                      <a:pt x="31" y="458"/>
                    </a:lnTo>
                    <a:lnTo>
                      <a:pt x="33" y="462"/>
                    </a:lnTo>
                    <a:lnTo>
                      <a:pt x="34" y="452"/>
                    </a:lnTo>
                    <a:lnTo>
                      <a:pt x="36" y="449"/>
                    </a:lnTo>
                    <a:lnTo>
                      <a:pt x="37" y="451"/>
                    </a:lnTo>
                    <a:lnTo>
                      <a:pt x="39" y="446"/>
                    </a:lnTo>
                    <a:lnTo>
                      <a:pt x="40" y="436"/>
                    </a:lnTo>
                    <a:lnTo>
                      <a:pt x="42" y="431"/>
                    </a:lnTo>
                    <a:lnTo>
                      <a:pt x="43" y="432"/>
                    </a:lnTo>
                    <a:lnTo>
                      <a:pt x="45" y="441"/>
                    </a:lnTo>
                    <a:lnTo>
                      <a:pt x="46" y="455"/>
                    </a:lnTo>
                    <a:lnTo>
                      <a:pt x="48" y="454"/>
                    </a:lnTo>
                    <a:lnTo>
                      <a:pt x="49" y="451"/>
                    </a:lnTo>
                    <a:lnTo>
                      <a:pt x="51" y="440"/>
                    </a:lnTo>
                    <a:lnTo>
                      <a:pt x="52" y="428"/>
                    </a:lnTo>
                    <a:lnTo>
                      <a:pt x="54" y="435"/>
                    </a:lnTo>
                    <a:lnTo>
                      <a:pt x="55" y="459"/>
                    </a:lnTo>
                    <a:lnTo>
                      <a:pt x="57" y="471"/>
                    </a:lnTo>
                    <a:lnTo>
                      <a:pt x="58" y="466"/>
                    </a:lnTo>
                    <a:lnTo>
                      <a:pt x="60" y="456"/>
                    </a:lnTo>
                    <a:lnTo>
                      <a:pt x="61" y="450"/>
                    </a:lnTo>
                    <a:lnTo>
                      <a:pt x="63" y="447"/>
                    </a:lnTo>
                    <a:lnTo>
                      <a:pt x="65" y="436"/>
                    </a:lnTo>
                    <a:lnTo>
                      <a:pt x="66" y="441"/>
                    </a:lnTo>
                    <a:lnTo>
                      <a:pt x="67" y="449"/>
                    </a:lnTo>
                    <a:lnTo>
                      <a:pt x="69" y="434"/>
                    </a:lnTo>
                    <a:lnTo>
                      <a:pt x="71" y="431"/>
                    </a:lnTo>
                    <a:lnTo>
                      <a:pt x="72" y="435"/>
                    </a:lnTo>
                    <a:lnTo>
                      <a:pt x="74" y="440"/>
                    </a:lnTo>
                    <a:lnTo>
                      <a:pt x="75" y="434"/>
                    </a:lnTo>
                    <a:lnTo>
                      <a:pt x="77" y="448"/>
                    </a:lnTo>
                    <a:lnTo>
                      <a:pt x="78" y="456"/>
                    </a:lnTo>
                    <a:lnTo>
                      <a:pt x="80" y="446"/>
                    </a:lnTo>
                    <a:lnTo>
                      <a:pt x="81" y="432"/>
                    </a:lnTo>
                    <a:lnTo>
                      <a:pt x="83" y="433"/>
                    </a:lnTo>
                    <a:lnTo>
                      <a:pt x="84" y="433"/>
                    </a:lnTo>
                    <a:lnTo>
                      <a:pt x="86" y="430"/>
                    </a:lnTo>
                    <a:lnTo>
                      <a:pt x="87" y="426"/>
                    </a:lnTo>
                    <a:lnTo>
                      <a:pt x="89" y="433"/>
                    </a:lnTo>
                    <a:lnTo>
                      <a:pt x="90" y="434"/>
                    </a:lnTo>
                    <a:lnTo>
                      <a:pt x="92" y="432"/>
                    </a:lnTo>
                    <a:lnTo>
                      <a:pt x="94" y="434"/>
                    </a:lnTo>
                    <a:lnTo>
                      <a:pt x="95" y="426"/>
                    </a:lnTo>
                    <a:lnTo>
                      <a:pt x="96" y="437"/>
                    </a:lnTo>
                    <a:lnTo>
                      <a:pt x="98" y="437"/>
                    </a:lnTo>
                    <a:lnTo>
                      <a:pt x="100" y="441"/>
                    </a:lnTo>
                    <a:lnTo>
                      <a:pt x="101" y="430"/>
                    </a:lnTo>
                    <a:lnTo>
                      <a:pt x="102" y="424"/>
                    </a:lnTo>
                    <a:lnTo>
                      <a:pt x="104" y="424"/>
                    </a:lnTo>
                    <a:lnTo>
                      <a:pt x="106" y="433"/>
                    </a:lnTo>
                    <a:lnTo>
                      <a:pt x="107" y="441"/>
                    </a:lnTo>
                    <a:lnTo>
                      <a:pt x="109" y="452"/>
                    </a:lnTo>
                    <a:lnTo>
                      <a:pt x="110" y="450"/>
                    </a:lnTo>
                    <a:lnTo>
                      <a:pt x="112" y="447"/>
                    </a:lnTo>
                    <a:lnTo>
                      <a:pt x="113" y="436"/>
                    </a:lnTo>
                    <a:lnTo>
                      <a:pt x="115" y="417"/>
                    </a:lnTo>
                    <a:lnTo>
                      <a:pt x="116" y="402"/>
                    </a:lnTo>
                    <a:lnTo>
                      <a:pt x="118" y="406"/>
                    </a:lnTo>
                    <a:lnTo>
                      <a:pt x="119" y="402"/>
                    </a:lnTo>
                    <a:lnTo>
                      <a:pt x="121" y="406"/>
                    </a:lnTo>
                    <a:lnTo>
                      <a:pt x="122" y="410"/>
                    </a:lnTo>
                    <a:lnTo>
                      <a:pt x="124" y="416"/>
                    </a:lnTo>
                    <a:lnTo>
                      <a:pt x="125" y="408"/>
                    </a:lnTo>
                    <a:lnTo>
                      <a:pt x="127" y="399"/>
                    </a:lnTo>
                    <a:lnTo>
                      <a:pt x="128" y="386"/>
                    </a:lnTo>
                    <a:lnTo>
                      <a:pt x="130" y="371"/>
                    </a:lnTo>
                    <a:lnTo>
                      <a:pt x="131" y="375"/>
                    </a:lnTo>
                    <a:lnTo>
                      <a:pt x="133" y="377"/>
                    </a:lnTo>
                    <a:lnTo>
                      <a:pt x="134" y="372"/>
                    </a:lnTo>
                    <a:lnTo>
                      <a:pt x="136" y="356"/>
                    </a:lnTo>
                    <a:lnTo>
                      <a:pt x="138" y="342"/>
                    </a:lnTo>
                    <a:lnTo>
                      <a:pt x="139" y="348"/>
                    </a:lnTo>
                    <a:lnTo>
                      <a:pt x="140" y="342"/>
                    </a:lnTo>
                    <a:lnTo>
                      <a:pt x="142" y="329"/>
                    </a:lnTo>
                    <a:lnTo>
                      <a:pt x="144" y="294"/>
                    </a:lnTo>
                    <a:lnTo>
                      <a:pt x="145" y="273"/>
                    </a:lnTo>
                    <a:lnTo>
                      <a:pt x="147" y="271"/>
                    </a:lnTo>
                    <a:lnTo>
                      <a:pt x="148" y="281"/>
                    </a:lnTo>
                    <a:lnTo>
                      <a:pt x="150" y="309"/>
                    </a:lnTo>
                    <a:lnTo>
                      <a:pt x="151" y="301"/>
                    </a:lnTo>
                    <a:lnTo>
                      <a:pt x="153" y="275"/>
                    </a:lnTo>
                    <a:lnTo>
                      <a:pt x="154" y="258"/>
                    </a:lnTo>
                    <a:lnTo>
                      <a:pt x="156" y="257"/>
                    </a:lnTo>
                    <a:lnTo>
                      <a:pt x="157" y="263"/>
                    </a:lnTo>
                    <a:lnTo>
                      <a:pt x="159" y="255"/>
                    </a:lnTo>
                    <a:lnTo>
                      <a:pt x="160" y="239"/>
                    </a:lnTo>
                    <a:lnTo>
                      <a:pt x="162" y="235"/>
                    </a:lnTo>
                    <a:lnTo>
                      <a:pt x="163" y="229"/>
                    </a:lnTo>
                    <a:lnTo>
                      <a:pt x="165" y="230"/>
                    </a:lnTo>
                    <a:lnTo>
                      <a:pt x="167" y="226"/>
                    </a:lnTo>
                    <a:lnTo>
                      <a:pt x="168" y="212"/>
                    </a:lnTo>
                    <a:lnTo>
                      <a:pt x="169" y="203"/>
                    </a:lnTo>
                    <a:lnTo>
                      <a:pt x="171" y="207"/>
                    </a:lnTo>
                    <a:lnTo>
                      <a:pt x="173" y="211"/>
                    </a:lnTo>
                    <a:lnTo>
                      <a:pt x="174" y="212"/>
                    </a:lnTo>
                    <a:lnTo>
                      <a:pt x="176" y="200"/>
                    </a:lnTo>
                    <a:lnTo>
                      <a:pt x="177" y="176"/>
                    </a:lnTo>
                    <a:lnTo>
                      <a:pt x="179" y="166"/>
                    </a:lnTo>
                    <a:lnTo>
                      <a:pt x="180" y="162"/>
                    </a:lnTo>
                    <a:lnTo>
                      <a:pt x="182" y="171"/>
                    </a:lnTo>
                    <a:lnTo>
                      <a:pt x="183" y="164"/>
                    </a:lnTo>
                    <a:lnTo>
                      <a:pt x="185" y="152"/>
                    </a:lnTo>
                    <a:lnTo>
                      <a:pt x="186" y="173"/>
                    </a:lnTo>
                    <a:lnTo>
                      <a:pt x="188" y="178"/>
                    </a:lnTo>
                    <a:lnTo>
                      <a:pt x="189" y="161"/>
                    </a:lnTo>
                    <a:lnTo>
                      <a:pt x="191" y="164"/>
                    </a:lnTo>
                    <a:lnTo>
                      <a:pt x="192" y="170"/>
                    </a:lnTo>
                    <a:lnTo>
                      <a:pt x="194" y="170"/>
                    </a:lnTo>
                    <a:lnTo>
                      <a:pt x="195" y="147"/>
                    </a:lnTo>
                    <a:lnTo>
                      <a:pt x="197" y="139"/>
                    </a:lnTo>
                    <a:lnTo>
                      <a:pt x="198" y="144"/>
                    </a:lnTo>
                    <a:lnTo>
                      <a:pt x="200" y="132"/>
                    </a:lnTo>
                    <a:lnTo>
                      <a:pt x="201" y="121"/>
                    </a:lnTo>
                    <a:lnTo>
                      <a:pt x="203" y="125"/>
                    </a:lnTo>
                    <a:lnTo>
                      <a:pt x="204" y="106"/>
                    </a:lnTo>
                    <a:lnTo>
                      <a:pt x="206" y="94"/>
                    </a:lnTo>
                    <a:lnTo>
                      <a:pt x="207" y="84"/>
                    </a:lnTo>
                    <a:lnTo>
                      <a:pt x="209" y="88"/>
                    </a:lnTo>
                    <a:lnTo>
                      <a:pt x="211" y="98"/>
                    </a:lnTo>
                    <a:lnTo>
                      <a:pt x="212" y="96"/>
                    </a:lnTo>
                    <a:lnTo>
                      <a:pt x="213" y="106"/>
                    </a:lnTo>
                    <a:lnTo>
                      <a:pt x="215" y="94"/>
                    </a:lnTo>
                    <a:lnTo>
                      <a:pt x="217" y="88"/>
                    </a:lnTo>
                    <a:lnTo>
                      <a:pt x="218" y="90"/>
                    </a:lnTo>
                    <a:lnTo>
                      <a:pt x="220" y="87"/>
                    </a:lnTo>
                    <a:lnTo>
                      <a:pt x="221" y="75"/>
                    </a:lnTo>
                    <a:lnTo>
                      <a:pt x="223" y="72"/>
                    </a:lnTo>
                    <a:lnTo>
                      <a:pt x="224" y="74"/>
                    </a:lnTo>
                    <a:lnTo>
                      <a:pt x="226" y="73"/>
                    </a:lnTo>
                    <a:lnTo>
                      <a:pt x="227" y="69"/>
                    </a:lnTo>
                    <a:lnTo>
                      <a:pt x="229" y="57"/>
                    </a:lnTo>
                    <a:lnTo>
                      <a:pt x="230" y="48"/>
                    </a:lnTo>
                    <a:lnTo>
                      <a:pt x="232" y="50"/>
                    </a:lnTo>
                    <a:lnTo>
                      <a:pt x="233" y="47"/>
                    </a:lnTo>
                    <a:lnTo>
                      <a:pt x="235" y="60"/>
                    </a:lnTo>
                    <a:lnTo>
                      <a:pt x="236" y="57"/>
                    </a:lnTo>
                    <a:lnTo>
                      <a:pt x="238" y="45"/>
                    </a:lnTo>
                    <a:lnTo>
                      <a:pt x="240" y="46"/>
                    </a:lnTo>
                    <a:lnTo>
                      <a:pt x="241" y="42"/>
                    </a:lnTo>
                    <a:lnTo>
                      <a:pt x="242" y="38"/>
                    </a:lnTo>
                    <a:lnTo>
                      <a:pt x="244" y="35"/>
                    </a:lnTo>
                    <a:lnTo>
                      <a:pt x="246" y="42"/>
                    </a:lnTo>
                    <a:lnTo>
                      <a:pt x="247" y="41"/>
                    </a:lnTo>
                    <a:lnTo>
                      <a:pt x="249" y="15"/>
                    </a:lnTo>
                    <a:lnTo>
                      <a:pt x="250" y="19"/>
                    </a:lnTo>
                    <a:lnTo>
                      <a:pt x="252" y="22"/>
                    </a:lnTo>
                    <a:lnTo>
                      <a:pt x="253" y="19"/>
                    </a:lnTo>
                    <a:lnTo>
                      <a:pt x="255" y="28"/>
                    </a:lnTo>
                    <a:lnTo>
                      <a:pt x="256" y="33"/>
                    </a:lnTo>
                    <a:lnTo>
                      <a:pt x="258" y="15"/>
                    </a:lnTo>
                    <a:lnTo>
                      <a:pt x="259" y="1"/>
                    </a:lnTo>
                    <a:lnTo>
                      <a:pt x="261" y="0"/>
                    </a:lnTo>
                    <a:lnTo>
                      <a:pt x="262" y="8"/>
                    </a:lnTo>
                    <a:lnTo>
                      <a:pt x="264" y="15"/>
                    </a:lnTo>
                    <a:lnTo>
                      <a:pt x="265" y="11"/>
                    </a:lnTo>
                    <a:lnTo>
                      <a:pt x="267" y="16"/>
                    </a:lnTo>
                    <a:lnTo>
                      <a:pt x="268" y="16"/>
                    </a:lnTo>
                    <a:lnTo>
                      <a:pt x="270" y="23"/>
                    </a:lnTo>
                    <a:lnTo>
                      <a:pt x="271" y="27"/>
                    </a:lnTo>
                    <a:lnTo>
                      <a:pt x="273" y="33"/>
                    </a:lnTo>
                    <a:lnTo>
                      <a:pt x="274" y="29"/>
                    </a:lnTo>
                    <a:lnTo>
                      <a:pt x="276" y="22"/>
                    </a:lnTo>
                    <a:lnTo>
                      <a:pt x="278" y="17"/>
                    </a:lnTo>
                    <a:lnTo>
                      <a:pt x="279" y="10"/>
                    </a:lnTo>
                    <a:lnTo>
                      <a:pt x="280" y="10"/>
                    </a:lnTo>
                    <a:lnTo>
                      <a:pt x="282" y="17"/>
                    </a:lnTo>
                    <a:lnTo>
                      <a:pt x="284" y="13"/>
                    </a:lnTo>
                    <a:lnTo>
                      <a:pt x="285" y="5"/>
                    </a:lnTo>
                    <a:lnTo>
                      <a:pt x="286" y="12"/>
                    </a:lnTo>
                    <a:lnTo>
                      <a:pt x="288" y="27"/>
                    </a:lnTo>
                    <a:lnTo>
                      <a:pt x="290" y="32"/>
                    </a:lnTo>
                    <a:lnTo>
                      <a:pt x="291" y="39"/>
                    </a:lnTo>
                    <a:lnTo>
                      <a:pt x="293" y="44"/>
                    </a:lnTo>
                    <a:lnTo>
                      <a:pt x="294" y="45"/>
                    </a:lnTo>
                    <a:lnTo>
                      <a:pt x="296" y="45"/>
                    </a:lnTo>
                    <a:lnTo>
                      <a:pt x="297" y="42"/>
                    </a:lnTo>
                    <a:lnTo>
                      <a:pt x="299" y="39"/>
                    </a:lnTo>
                    <a:lnTo>
                      <a:pt x="300" y="40"/>
                    </a:lnTo>
                    <a:lnTo>
                      <a:pt x="302" y="39"/>
                    </a:lnTo>
                    <a:lnTo>
                      <a:pt x="303" y="44"/>
                    </a:lnTo>
                    <a:lnTo>
                      <a:pt x="305" y="45"/>
                    </a:lnTo>
                    <a:lnTo>
                      <a:pt x="307" y="36"/>
                    </a:lnTo>
                    <a:lnTo>
                      <a:pt x="308" y="34"/>
                    </a:lnTo>
                    <a:lnTo>
                      <a:pt x="309" y="29"/>
                    </a:lnTo>
                    <a:lnTo>
                      <a:pt x="311" y="38"/>
                    </a:lnTo>
                    <a:lnTo>
                      <a:pt x="313" y="36"/>
                    </a:lnTo>
                    <a:lnTo>
                      <a:pt x="314" y="41"/>
                    </a:lnTo>
                    <a:lnTo>
                      <a:pt x="315" y="29"/>
                    </a:lnTo>
                    <a:lnTo>
                      <a:pt x="317" y="14"/>
                    </a:lnTo>
                    <a:lnTo>
                      <a:pt x="319" y="7"/>
                    </a:lnTo>
                    <a:lnTo>
                      <a:pt x="320" y="14"/>
                    </a:lnTo>
                    <a:lnTo>
                      <a:pt x="322" y="33"/>
                    </a:lnTo>
                    <a:lnTo>
                      <a:pt x="323" y="24"/>
                    </a:lnTo>
                    <a:lnTo>
                      <a:pt x="325" y="31"/>
                    </a:lnTo>
                    <a:lnTo>
                      <a:pt x="326" y="30"/>
                    </a:lnTo>
                    <a:lnTo>
                      <a:pt x="328" y="23"/>
                    </a:lnTo>
                    <a:lnTo>
                      <a:pt x="329" y="22"/>
                    </a:lnTo>
                    <a:lnTo>
                      <a:pt x="331" y="33"/>
                    </a:lnTo>
                    <a:lnTo>
                      <a:pt x="332" y="40"/>
                    </a:lnTo>
                    <a:lnTo>
                      <a:pt x="334" y="37"/>
                    </a:lnTo>
                    <a:lnTo>
                      <a:pt x="335" y="40"/>
                    </a:lnTo>
                    <a:lnTo>
                      <a:pt x="337" y="34"/>
                    </a:lnTo>
                    <a:lnTo>
                      <a:pt x="338" y="30"/>
                    </a:lnTo>
                    <a:lnTo>
                      <a:pt x="340" y="25"/>
                    </a:lnTo>
                    <a:lnTo>
                      <a:pt x="341" y="31"/>
                    </a:lnTo>
                    <a:lnTo>
                      <a:pt x="343" y="28"/>
                    </a:lnTo>
                    <a:lnTo>
                      <a:pt x="344" y="40"/>
                    </a:lnTo>
                    <a:lnTo>
                      <a:pt x="346" y="30"/>
                    </a:lnTo>
                    <a:lnTo>
                      <a:pt x="347" y="42"/>
                    </a:lnTo>
                    <a:lnTo>
                      <a:pt x="349" y="37"/>
                    </a:lnTo>
                    <a:lnTo>
                      <a:pt x="351" y="41"/>
                    </a:lnTo>
                    <a:lnTo>
                      <a:pt x="352" y="43"/>
                    </a:lnTo>
                    <a:lnTo>
                      <a:pt x="353" y="54"/>
                    </a:lnTo>
                    <a:lnTo>
                      <a:pt x="355" y="55"/>
                    </a:lnTo>
                    <a:lnTo>
                      <a:pt x="357" y="42"/>
                    </a:lnTo>
                    <a:lnTo>
                      <a:pt x="358" y="45"/>
                    </a:lnTo>
                    <a:lnTo>
                      <a:pt x="359" y="42"/>
                    </a:lnTo>
                    <a:lnTo>
                      <a:pt x="361" y="35"/>
                    </a:lnTo>
                    <a:lnTo>
                      <a:pt x="363" y="44"/>
                    </a:lnTo>
                    <a:lnTo>
                      <a:pt x="364" y="55"/>
                    </a:lnTo>
                    <a:lnTo>
                      <a:pt x="366" y="54"/>
                    </a:lnTo>
                    <a:lnTo>
                      <a:pt x="367" y="54"/>
                    </a:lnTo>
                    <a:lnTo>
                      <a:pt x="369" y="54"/>
                    </a:lnTo>
                    <a:lnTo>
                      <a:pt x="370" y="45"/>
                    </a:lnTo>
                    <a:lnTo>
                      <a:pt x="372" y="42"/>
                    </a:lnTo>
                    <a:lnTo>
                      <a:pt x="373" y="44"/>
                    </a:lnTo>
                    <a:lnTo>
                      <a:pt x="375" y="38"/>
                    </a:lnTo>
                    <a:lnTo>
                      <a:pt x="376" y="40"/>
                    </a:lnTo>
                    <a:lnTo>
                      <a:pt x="378" y="50"/>
                    </a:lnTo>
                    <a:lnTo>
                      <a:pt x="380" y="41"/>
                    </a:lnTo>
                    <a:lnTo>
                      <a:pt x="381" y="35"/>
                    </a:lnTo>
                    <a:lnTo>
                      <a:pt x="382" y="37"/>
                    </a:lnTo>
                    <a:lnTo>
                      <a:pt x="384" y="36"/>
                    </a:lnTo>
                    <a:lnTo>
                      <a:pt x="386" y="48"/>
                    </a:lnTo>
                    <a:lnTo>
                      <a:pt x="387" y="51"/>
                    </a:lnTo>
                    <a:lnTo>
                      <a:pt x="388" y="43"/>
                    </a:lnTo>
                    <a:lnTo>
                      <a:pt x="390" y="37"/>
                    </a:lnTo>
                    <a:lnTo>
                      <a:pt x="392" y="34"/>
                    </a:lnTo>
                    <a:lnTo>
                      <a:pt x="393" y="24"/>
                    </a:lnTo>
                    <a:lnTo>
                      <a:pt x="395" y="38"/>
                    </a:lnTo>
                    <a:lnTo>
                      <a:pt x="396" y="52"/>
                    </a:lnTo>
                    <a:lnTo>
                      <a:pt x="398" y="52"/>
                    </a:lnTo>
                    <a:lnTo>
                      <a:pt x="399" y="43"/>
                    </a:lnTo>
                    <a:lnTo>
                      <a:pt x="401" y="43"/>
                    </a:lnTo>
                    <a:lnTo>
                      <a:pt x="402" y="46"/>
                    </a:lnTo>
                    <a:lnTo>
                      <a:pt x="404" y="56"/>
                    </a:lnTo>
                    <a:lnTo>
                      <a:pt x="405" y="53"/>
                    </a:lnTo>
                    <a:lnTo>
                      <a:pt x="407" y="55"/>
                    </a:lnTo>
                    <a:lnTo>
                      <a:pt x="408" y="43"/>
                    </a:lnTo>
                    <a:lnTo>
                      <a:pt x="410" y="41"/>
                    </a:lnTo>
                    <a:lnTo>
                      <a:pt x="411" y="53"/>
                    </a:lnTo>
                    <a:lnTo>
                      <a:pt x="413" y="58"/>
                    </a:lnTo>
                    <a:lnTo>
                      <a:pt x="414" y="57"/>
                    </a:lnTo>
                    <a:lnTo>
                      <a:pt x="416" y="57"/>
                    </a:lnTo>
                    <a:lnTo>
                      <a:pt x="417" y="43"/>
                    </a:lnTo>
                    <a:lnTo>
                      <a:pt x="419" y="40"/>
                    </a:lnTo>
                    <a:lnTo>
                      <a:pt x="420" y="41"/>
                    </a:lnTo>
                    <a:lnTo>
                      <a:pt x="422" y="40"/>
                    </a:lnTo>
                    <a:lnTo>
                      <a:pt x="424" y="48"/>
                    </a:lnTo>
                    <a:lnTo>
                      <a:pt x="425" y="54"/>
                    </a:lnTo>
                    <a:lnTo>
                      <a:pt x="426" y="53"/>
                    </a:lnTo>
                    <a:lnTo>
                      <a:pt x="428" y="53"/>
                    </a:lnTo>
                    <a:lnTo>
                      <a:pt x="430" y="47"/>
                    </a:lnTo>
                    <a:lnTo>
                      <a:pt x="431" y="44"/>
                    </a:lnTo>
                    <a:lnTo>
                      <a:pt x="433" y="41"/>
                    </a:lnTo>
                    <a:lnTo>
                      <a:pt x="434" y="34"/>
                    </a:lnTo>
                    <a:lnTo>
                      <a:pt x="436" y="48"/>
                    </a:lnTo>
                    <a:lnTo>
                      <a:pt x="437" y="44"/>
                    </a:lnTo>
                    <a:lnTo>
                      <a:pt x="439" y="32"/>
                    </a:lnTo>
                    <a:lnTo>
                      <a:pt x="440" y="22"/>
                    </a:lnTo>
                    <a:lnTo>
                      <a:pt x="442" y="35"/>
                    </a:lnTo>
                    <a:lnTo>
                      <a:pt x="443" y="38"/>
                    </a:lnTo>
                    <a:lnTo>
                      <a:pt x="445" y="51"/>
                    </a:lnTo>
                    <a:lnTo>
                      <a:pt x="446" y="50"/>
                    </a:lnTo>
                    <a:lnTo>
                      <a:pt x="448" y="48"/>
                    </a:lnTo>
                    <a:lnTo>
                      <a:pt x="449" y="35"/>
                    </a:lnTo>
                    <a:lnTo>
                      <a:pt x="451" y="22"/>
                    </a:lnTo>
                    <a:lnTo>
                      <a:pt x="453" y="26"/>
                    </a:lnTo>
                    <a:lnTo>
                      <a:pt x="454" y="40"/>
                    </a:lnTo>
                    <a:lnTo>
                      <a:pt x="455" y="33"/>
                    </a:lnTo>
                    <a:lnTo>
                      <a:pt x="457" y="27"/>
                    </a:lnTo>
                    <a:lnTo>
                      <a:pt x="459" y="29"/>
                    </a:lnTo>
                    <a:lnTo>
                      <a:pt x="460" y="36"/>
                    </a:lnTo>
                    <a:lnTo>
                      <a:pt x="461" y="45"/>
                    </a:lnTo>
                    <a:lnTo>
                      <a:pt x="463" y="52"/>
                    </a:lnTo>
                    <a:lnTo>
                      <a:pt x="465" y="43"/>
                    </a:lnTo>
                    <a:lnTo>
                      <a:pt x="466" y="46"/>
                    </a:lnTo>
                    <a:lnTo>
                      <a:pt x="468" y="53"/>
                    </a:lnTo>
                    <a:lnTo>
                      <a:pt x="469" y="45"/>
                    </a:lnTo>
                    <a:lnTo>
                      <a:pt x="470" y="34"/>
                    </a:lnTo>
                    <a:lnTo>
                      <a:pt x="472" y="22"/>
                    </a:lnTo>
                    <a:lnTo>
                      <a:pt x="474" y="15"/>
                    </a:lnTo>
                    <a:lnTo>
                      <a:pt x="475" y="23"/>
                    </a:lnTo>
                    <a:lnTo>
                      <a:pt x="477" y="34"/>
                    </a:lnTo>
                    <a:lnTo>
                      <a:pt x="478" y="32"/>
                    </a:lnTo>
                    <a:lnTo>
                      <a:pt x="480" y="22"/>
                    </a:lnTo>
                    <a:lnTo>
                      <a:pt x="481" y="31"/>
                    </a:lnTo>
                    <a:lnTo>
                      <a:pt x="483" y="33"/>
                    </a:lnTo>
                    <a:lnTo>
                      <a:pt x="484" y="27"/>
                    </a:lnTo>
                    <a:lnTo>
                      <a:pt x="486" y="23"/>
                    </a:lnTo>
                    <a:lnTo>
                      <a:pt x="487" y="31"/>
                    </a:lnTo>
                    <a:lnTo>
                      <a:pt x="489" y="53"/>
                    </a:lnTo>
                    <a:lnTo>
                      <a:pt x="490" y="53"/>
                    </a:lnTo>
                    <a:lnTo>
                      <a:pt x="492" y="50"/>
                    </a:lnTo>
                    <a:lnTo>
                      <a:pt x="493" y="42"/>
                    </a:lnTo>
                    <a:lnTo>
                      <a:pt x="495" y="34"/>
                    </a:lnTo>
                    <a:lnTo>
                      <a:pt x="497" y="24"/>
                    </a:lnTo>
                    <a:lnTo>
                      <a:pt x="498" y="29"/>
                    </a:lnTo>
                    <a:lnTo>
                      <a:pt x="499" y="43"/>
                    </a:lnTo>
                    <a:lnTo>
                      <a:pt x="501" y="48"/>
                    </a:lnTo>
                    <a:lnTo>
                      <a:pt x="503" y="42"/>
                    </a:lnTo>
                    <a:lnTo>
                      <a:pt x="504" y="31"/>
                    </a:lnTo>
                    <a:lnTo>
                      <a:pt x="506" y="32"/>
                    </a:lnTo>
                    <a:lnTo>
                      <a:pt x="507" y="24"/>
                    </a:lnTo>
                    <a:lnTo>
                      <a:pt x="509" y="33"/>
                    </a:lnTo>
                    <a:lnTo>
                      <a:pt x="510" y="29"/>
                    </a:lnTo>
                    <a:lnTo>
                      <a:pt x="512" y="24"/>
                    </a:lnTo>
                    <a:lnTo>
                      <a:pt x="513" y="58"/>
                    </a:lnTo>
                    <a:lnTo>
                      <a:pt x="515" y="51"/>
                    </a:lnTo>
                    <a:lnTo>
                      <a:pt x="516" y="44"/>
                    </a:lnTo>
                    <a:lnTo>
                      <a:pt x="518" y="35"/>
                    </a:lnTo>
                    <a:lnTo>
                      <a:pt x="519" y="41"/>
                    </a:lnTo>
                    <a:lnTo>
                      <a:pt x="521" y="44"/>
                    </a:lnTo>
                    <a:lnTo>
                      <a:pt x="522" y="41"/>
                    </a:lnTo>
                    <a:lnTo>
                      <a:pt x="524" y="51"/>
                    </a:lnTo>
                    <a:lnTo>
                      <a:pt x="526" y="58"/>
                    </a:lnTo>
                    <a:lnTo>
                      <a:pt x="527" y="55"/>
                    </a:lnTo>
                    <a:lnTo>
                      <a:pt x="528" y="51"/>
                    </a:lnTo>
                    <a:lnTo>
                      <a:pt x="530" y="41"/>
                    </a:lnTo>
                    <a:lnTo>
                      <a:pt x="532" y="41"/>
                    </a:lnTo>
                    <a:lnTo>
                      <a:pt x="533" y="36"/>
                    </a:lnTo>
                    <a:lnTo>
                      <a:pt x="535" y="28"/>
                    </a:lnTo>
                    <a:lnTo>
                      <a:pt x="536" y="43"/>
                    </a:lnTo>
                    <a:lnTo>
                      <a:pt x="537" y="56"/>
                    </a:lnTo>
                    <a:lnTo>
                      <a:pt x="539" y="45"/>
                    </a:lnTo>
                    <a:lnTo>
                      <a:pt x="541" y="49"/>
                    </a:lnTo>
                    <a:lnTo>
                      <a:pt x="542" y="56"/>
                    </a:lnTo>
                    <a:lnTo>
                      <a:pt x="543" y="45"/>
                    </a:lnTo>
                    <a:lnTo>
                      <a:pt x="545" y="43"/>
                    </a:lnTo>
                    <a:lnTo>
                      <a:pt x="547" y="42"/>
                    </a:lnTo>
                    <a:lnTo>
                      <a:pt x="548" y="34"/>
                    </a:lnTo>
                    <a:lnTo>
                      <a:pt x="550" y="45"/>
                    </a:lnTo>
                    <a:lnTo>
                      <a:pt x="551" y="46"/>
                    </a:lnTo>
                    <a:lnTo>
                      <a:pt x="553" y="38"/>
                    </a:lnTo>
                    <a:lnTo>
                      <a:pt x="554" y="34"/>
                    </a:lnTo>
                    <a:lnTo>
                      <a:pt x="556" y="23"/>
                    </a:lnTo>
                    <a:lnTo>
                      <a:pt x="557" y="22"/>
                    </a:lnTo>
                    <a:lnTo>
                      <a:pt x="559" y="20"/>
                    </a:lnTo>
                    <a:lnTo>
                      <a:pt x="560" y="19"/>
                    </a:lnTo>
                    <a:lnTo>
                      <a:pt x="562" y="29"/>
                    </a:lnTo>
                    <a:lnTo>
                      <a:pt x="564" y="40"/>
                    </a:lnTo>
                    <a:lnTo>
                      <a:pt x="565" y="51"/>
                    </a:lnTo>
                    <a:lnTo>
                      <a:pt x="566" y="53"/>
                    </a:lnTo>
                    <a:lnTo>
                      <a:pt x="568" y="47"/>
                    </a:lnTo>
                    <a:lnTo>
                      <a:pt x="570" y="31"/>
                    </a:lnTo>
                    <a:lnTo>
                      <a:pt x="571" y="17"/>
                    </a:lnTo>
                    <a:lnTo>
                      <a:pt x="572" y="16"/>
                    </a:lnTo>
                    <a:lnTo>
                      <a:pt x="574" y="31"/>
                    </a:lnTo>
                    <a:lnTo>
                      <a:pt x="576" y="29"/>
                    </a:lnTo>
                    <a:lnTo>
                      <a:pt x="577" y="31"/>
                    </a:lnTo>
                    <a:lnTo>
                      <a:pt x="579" y="46"/>
                    </a:lnTo>
                    <a:lnTo>
                      <a:pt x="580" y="57"/>
                    </a:lnTo>
                    <a:lnTo>
                      <a:pt x="582" y="53"/>
                    </a:lnTo>
                    <a:lnTo>
                      <a:pt x="583" y="39"/>
                    </a:lnTo>
                    <a:lnTo>
                      <a:pt x="585" y="30"/>
                    </a:lnTo>
                    <a:lnTo>
                      <a:pt x="586" y="33"/>
                    </a:lnTo>
                    <a:lnTo>
                      <a:pt x="588" y="32"/>
                    </a:lnTo>
                    <a:lnTo>
                      <a:pt x="589" y="27"/>
                    </a:lnTo>
                    <a:lnTo>
                      <a:pt x="591" y="29"/>
                    </a:lnTo>
                    <a:lnTo>
                      <a:pt x="592" y="40"/>
                    </a:lnTo>
                    <a:lnTo>
                      <a:pt x="594" y="37"/>
                    </a:lnTo>
                    <a:lnTo>
                      <a:pt x="595" y="36"/>
                    </a:lnTo>
                    <a:lnTo>
                      <a:pt x="597" y="22"/>
                    </a:lnTo>
                    <a:lnTo>
                      <a:pt x="599" y="11"/>
                    </a:lnTo>
                    <a:lnTo>
                      <a:pt x="600" y="19"/>
                    </a:lnTo>
                    <a:lnTo>
                      <a:pt x="601" y="33"/>
                    </a:lnTo>
                    <a:lnTo>
                      <a:pt x="603" y="33"/>
                    </a:lnTo>
                    <a:lnTo>
                      <a:pt x="604" y="23"/>
                    </a:lnTo>
                    <a:lnTo>
                      <a:pt x="606" y="22"/>
                    </a:lnTo>
                    <a:lnTo>
                      <a:pt x="608" y="30"/>
                    </a:lnTo>
                    <a:lnTo>
                      <a:pt x="609" y="39"/>
                    </a:lnTo>
                    <a:lnTo>
                      <a:pt x="610" y="45"/>
                    </a:lnTo>
                    <a:lnTo>
                      <a:pt x="612" y="35"/>
                    </a:lnTo>
                    <a:lnTo>
                      <a:pt x="614" y="35"/>
                    </a:lnTo>
                    <a:lnTo>
                      <a:pt x="615" y="36"/>
                    </a:lnTo>
                    <a:lnTo>
                      <a:pt x="616" y="28"/>
                    </a:lnTo>
                    <a:lnTo>
                      <a:pt x="618" y="21"/>
                    </a:lnTo>
                    <a:lnTo>
                      <a:pt x="620" y="21"/>
                    </a:lnTo>
                    <a:lnTo>
                      <a:pt x="621" y="20"/>
                    </a:lnTo>
                    <a:lnTo>
                      <a:pt x="623" y="27"/>
                    </a:lnTo>
                    <a:lnTo>
                      <a:pt x="624" y="33"/>
                    </a:lnTo>
                    <a:lnTo>
                      <a:pt x="626" y="39"/>
                    </a:lnTo>
                    <a:lnTo>
                      <a:pt x="627" y="50"/>
                    </a:lnTo>
                    <a:lnTo>
                      <a:pt x="629" y="51"/>
                    </a:lnTo>
                    <a:lnTo>
                      <a:pt x="630" y="50"/>
                    </a:lnTo>
                    <a:lnTo>
                      <a:pt x="632" y="43"/>
                    </a:lnTo>
                    <a:lnTo>
                      <a:pt x="633" y="43"/>
                    </a:lnTo>
                    <a:lnTo>
                      <a:pt x="635" y="45"/>
                    </a:lnTo>
                    <a:lnTo>
                      <a:pt x="637" y="43"/>
                    </a:lnTo>
                    <a:lnTo>
                      <a:pt x="638" y="33"/>
                    </a:lnTo>
                    <a:lnTo>
                      <a:pt x="639" y="36"/>
                    </a:lnTo>
                    <a:lnTo>
                      <a:pt x="641" y="29"/>
                    </a:lnTo>
                    <a:lnTo>
                      <a:pt x="643" y="33"/>
                    </a:lnTo>
                    <a:lnTo>
                      <a:pt x="644" y="31"/>
                    </a:lnTo>
                    <a:lnTo>
                      <a:pt x="645" y="36"/>
                    </a:lnTo>
                    <a:lnTo>
                      <a:pt x="647" y="44"/>
                    </a:lnTo>
                    <a:lnTo>
                      <a:pt x="649" y="67"/>
                    </a:lnTo>
                    <a:lnTo>
                      <a:pt x="650" y="73"/>
                    </a:lnTo>
                    <a:lnTo>
                      <a:pt x="652" y="66"/>
                    </a:lnTo>
                    <a:lnTo>
                      <a:pt x="653" y="56"/>
                    </a:lnTo>
                    <a:lnTo>
                      <a:pt x="655" y="43"/>
                    </a:lnTo>
                    <a:lnTo>
                      <a:pt x="656" y="42"/>
                    </a:lnTo>
                    <a:lnTo>
                      <a:pt x="658" y="68"/>
                    </a:lnTo>
                    <a:lnTo>
                      <a:pt x="659" y="85"/>
                    </a:lnTo>
                    <a:lnTo>
                      <a:pt x="661" y="90"/>
                    </a:lnTo>
                    <a:lnTo>
                      <a:pt x="662" y="96"/>
                    </a:lnTo>
                    <a:lnTo>
                      <a:pt x="664" y="103"/>
                    </a:lnTo>
                    <a:lnTo>
                      <a:pt x="666" y="98"/>
                    </a:lnTo>
                    <a:lnTo>
                      <a:pt x="667" y="97"/>
                    </a:lnTo>
                    <a:lnTo>
                      <a:pt x="668" y="118"/>
                    </a:lnTo>
                    <a:lnTo>
                      <a:pt x="670" y="141"/>
                    </a:lnTo>
                    <a:lnTo>
                      <a:pt x="671" y="156"/>
                    </a:lnTo>
                    <a:lnTo>
                      <a:pt x="673" y="153"/>
                    </a:lnTo>
                    <a:lnTo>
                      <a:pt x="674" y="154"/>
                    </a:lnTo>
                    <a:lnTo>
                      <a:pt x="676" y="147"/>
                    </a:lnTo>
                    <a:lnTo>
                      <a:pt x="677" y="140"/>
                    </a:lnTo>
                    <a:lnTo>
                      <a:pt x="679" y="164"/>
                    </a:lnTo>
                    <a:lnTo>
                      <a:pt x="681" y="171"/>
                    </a:lnTo>
                    <a:lnTo>
                      <a:pt x="682" y="172"/>
                    </a:lnTo>
                    <a:lnTo>
                      <a:pt x="683" y="172"/>
                    </a:lnTo>
                    <a:lnTo>
                      <a:pt x="685" y="172"/>
                    </a:lnTo>
                    <a:lnTo>
                      <a:pt x="687" y="166"/>
                    </a:lnTo>
                    <a:lnTo>
                      <a:pt x="688" y="162"/>
                    </a:lnTo>
                    <a:lnTo>
                      <a:pt x="690" y="167"/>
                    </a:lnTo>
                    <a:lnTo>
                      <a:pt x="691" y="164"/>
                    </a:lnTo>
                    <a:lnTo>
                      <a:pt x="693" y="158"/>
                    </a:lnTo>
                    <a:lnTo>
                      <a:pt x="694" y="157"/>
                    </a:lnTo>
                    <a:lnTo>
                      <a:pt x="696" y="154"/>
                    </a:lnTo>
                    <a:lnTo>
                      <a:pt x="697" y="155"/>
                    </a:lnTo>
                    <a:lnTo>
                      <a:pt x="699" y="170"/>
                    </a:lnTo>
                    <a:lnTo>
                      <a:pt x="700" y="179"/>
                    </a:lnTo>
                    <a:lnTo>
                      <a:pt x="702" y="167"/>
                    </a:lnTo>
                    <a:lnTo>
                      <a:pt x="703" y="157"/>
                    </a:lnTo>
                    <a:lnTo>
                      <a:pt x="705" y="171"/>
                    </a:lnTo>
                    <a:lnTo>
                      <a:pt x="706" y="194"/>
                    </a:lnTo>
                    <a:lnTo>
                      <a:pt x="708" y="189"/>
                    </a:lnTo>
                    <a:lnTo>
                      <a:pt x="710" y="172"/>
                    </a:lnTo>
                    <a:lnTo>
                      <a:pt x="711" y="153"/>
                    </a:lnTo>
                    <a:lnTo>
                      <a:pt x="712" y="160"/>
                    </a:lnTo>
                    <a:lnTo>
                      <a:pt x="714" y="166"/>
                    </a:lnTo>
                    <a:lnTo>
                      <a:pt x="716" y="181"/>
                    </a:lnTo>
                    <a:lnTo>
                      <a:pt x="717" y="177"/>
                    </a:lnTo>
                    <a:lnTo>
                      <a:pt x="718" y="172"/>
                    </a:lnTo>
                    <a:lnTo>
                      <a:pt x="720" y="173"/>
                    </a:lnTo>
                    <a:lnTo>
                      <a:pt x="722" y="186"/>
                    </a:lnTo>
                    <a:lnTo>
                      <a:pt x="723" y="196"/>
                    </a:lnTo>
                    <a:lnTo>
                      <a:pt x="725" y="174"/>
                    </a:lnTo>
                    <a:lnTo>
                      <a:pt x="726" y="163"/>
                    </a:lnTo>
                    <a:lnTo>
                      <a:pt x="728" y="166"/>
                    </a:lnTo>
                    <a:lnTo>
                      <a:pt x="729" y="169"/>
                    </a:lnTo>
                    <a:lnTo>
                      <a:pt x="731" y="167"/>
                    </a:lnTo>
                    <a:lnTo>
                      <a:pt x="732" y="169"/>
                    </a:lnTo>
                    <a:lnTo>
                      <a:pt x="734" y="171"/>
                    </a:lnTo>
                    <a:lnTo>
                      <a:pt x="735" y="163"/>
                    </a:lnTo>
                    <a:lnTo>
                      <a:pt x="737" y="162"/>
                    </a:lnTo>
                    <a:lnTo>
                      <a:pt x="738" y="173"/>
                    </a:lnTo>
                    <a:lnTo>
                      <a:pt x="740" y="178"/>
                    </a:lnTo>
                    <a:lnTo>
                      <a:pt x="741" y="169"/>
                    </a:lnTo>
                    <a:lnTo>
                      <a:pt x="743" y="168"/>
                    </a:lnTo>
                    <a:lnTo>
                      <a:pt x="744" y="167"/>
                    </a:lnTo>
                    <a:lnTo>
                      <a:pt x="746" y="169"/>
                    </a:lnTo>
                    <a:lnTo>
                      <a:pt x="747" y="168"/>
                    </a:lnTo>
                    <a:lnTo>
                      <a:pt x="749" y="174"/>
                    </a:lnTo>
                    <a:lnTo>
                      <a:pt x="750" y="185"/>
                    </a:lnTo>
                    <a:lnTo>
                      <a:pt x="752" y="182"/>
                    </a:lnTo>
                    <a:lnTo>
                      <a:pt x="754" y="182"/>
                    </a:lnTo>
                    <a:lnTo>
                      <a:pt x="755" y="180"/>
                    </a:lnTo>
                    <a:lnTo>
                      <a:pt x="756" y="176"/>
                    </a:lnTo>
                    <a:lnTo>
                      <a:pt x="758" y="174"/>
                    </a:lnTo>
                    <a:lnTo>
                      <a:pt x="760" y="169"/>
                    </a:lnTo>
                    <a:lnTo>
                      <a:pt x="761" y="161"/>
                    </a:lnTo>
                    <a:lnTo>
                      <a:pt x="763" y="144"/>
                    </a:lnTo>
                    <a:lnTo>
                      <a:pt x="764" y="142"/>
                    </a:lnTo>
                    <a:lnTo>
                      <a:pt x="766" y="154"/>
                    </a:lnTo>
                    <a:lnTo>
                      <a:pt x="767" y="176"/>
                    </a:lnTo>
                    <a:lnTo>
                      <a:pt x="769" y="194"/>
                    </a:lnTo>
                    <a:lnTo>
                      <a:pt x="770" y="191"/>
                    </a:lnTo>
                    <a:lnTo>
                      <a:pt x="772" y="186"/>
                    </a:lnTo>
                    <a:lnTo>
                      <a:pt x="773" y="182"/>
                    </a:lnTo>
                    <a:lnTo>
                      <a:pt x="775" y="188"/>
                    </a:lnTo>
                    <a:lnTo>
                      <a:pt x="776" y="207"/>
                    </a:lnTo>
                    <a:lnTo>
                      <a:pt x="778" y="227"/>
                    </a:lnTo>
                    <a:lnTo>
                      <a:pt x="779" y="216"/>
                    </a:lnTo>
                    <a:lnTo>
                      <a:pt x="781" y="185"/>
                    </a:lnTo>
                    <a:lnTo>
                      <a:pt x="783" y="168"/>
                    </a:lnTo>
                    <a:lnTo>
                      <a:pt x="784" y="163"/>
                    </a:lnTo>
                    <a:lnTo>
                      <a:pt x="785" y="172"/>
                    </a:lnTo>
                    <a:lnTo>
                      <a:pt x="787" y="178"/>
                    </a:lnTo>
                    <a:lnTo>
                      <a:pt x="789" y="185"/>
                    </a:lnTo>
                    <a:lnTo>
                      <a:pt x="790" y="179"/>
                    </a:lnTo>
                    <a:lnTo>
                      <a:pt x="792" y="182"/>
                    </a:lnTo>
                    <a:lnTo>
                      <a:pt x="793" y="199"/>
                    </a:lnTo>
                    <a:lnTo>
                      <a:pt x="795" y="199"/>
                    </a:lnTo>
                    <a:lnTo>
                      <a:pt x="796" y="178"/>
                    </a:lnTo>
                    <a:lnTo>
                      <a:pt x="798" y="195"/>
                    </a:lnTo>
                    <a:lnTo>
                      <a:pt x="799" y="200"/>
                    </a:lnTo>
                    <a:lnTo>
                      <a:pt x="801" y="190"/>
                    </a:lnTo>
                    <a:lnTo>
                      <a:pt x="802" y="186"/>
                    </a:lnTo>
                    <a:lnTo>
                      <a:pt x="804" y="188"/>
                    </a:lnTo>
                    <a:lnTo>
                      <a:pt x="805" y="207"/>
                    </a:lnTo>
                    <a:lnTo>
                      <a:pt x="807" y="217"/>
                    </a:lnTo>
                    <a:lnTo>
                      <a:pt x="808" y="236"/>
                    </a:lnTo>
                    <a:lnTo>
                      <a:pt x="810" y="242"/>
                    </a:lnTo>
                    <a:lnTo>
                      <a:pt x="811" y="238"/>
                    </a:lnTo>
                    <a:lnTo>
                      <a:pt x="813" y="233"/>
                    </a:lnTo>
                    <a:lnTo>
                      <a:pt x="814" y="239"/>
                    </a:lnTo>
                    <a:lnTo>
                      <a:pt x="816" y="244"/>
                    </a:lnTo>
                    <a:lnTo>
                      <a:pt x="817" y="245"/>
                    </a:lnTo>
                    <a:lnTo>
                      <a:pt x="819" y="236"/>
                    </a:lnTo>
                    <a:lnTo>
                      <a:pt x="820" y="236"/>
                    </a:lnTo>
                    <a:lnTo>
                      <a:pt x="822" y="231"/>
                    </a:lnTo>
                    <a:lnTo>
                      <a:pt x="823" y="220"/>
                    </a:lnTo>
                    <a:lnTo>
                      <a:pt x="825" y="213"/>
                    </a:lnTo>
                    <a:lnTo>
                      <a:pt x="827" y="210"/>
                    </a:lnTo>
                    <a:lnTo>
                      <a:pt x="828" y="207"/>
                    </a:lnTo>
                    <a:lnTo>
                      <a:pt x="829" y="196"/>
                    </a:lnTo>
                    <a:lnTo>
                      <a:pt x="831" y="203"/>
                    </a:lnTo>
                    <a:lnTo>
                      <a:pt x="833" y="204"/>
                    </a:lnTo>
                    <a:lnTo>
                      <a:pt x="834" y="209"/>
                    </a:lnTo>
                    <a:lnTo>
                      <a:pt x="836" y="204"/>
                    </a:lnTo>
                    <a:lnTo>
                      <a:pt x="837" y="193"/>
                    </a:lnTo>
                    <a:lnTo>
                      <a:pt x="839" y="188"/>
                    </a:lnTo>
                    <a:lnTo>
                      <a:pt x="840" y="192"/>
                    </a:lnTo>
                    <a:lnTo>
                      <a:pt x="842" y="201"/>
                    </a:lnTo>
                    <a:lnTo>
                      <a:pt x="843" y="209"/>
                    </a:lnTo>
                    <a:lnTo>
                      <a:pt x="845" y="200"/>
                    </a:lnTo>
                    <a:lnTo>
                      <a:pt x="846" y="207"/>
                    </a:lnTo>
                    <a:lnTo>
                      <a:pt x="848" y="220"/>
                    </a:lnTo>
                    <a:lnTo>
                      <a:pt x="849" y="220"/>
                    </a:lnTo>
                    <a:lnTo>
                      <a:pt x="851" y="221"/>
                    </a:lnTo>
                    <a:lnTo>
                      <a:pt x="852" y="221"/>
                    </a:lnTo>
                    <a:lnTo>
                      <a:pt x="854" y="218"/>
                    </a:lnTo>
                    <a:lnTo>
                      <a:pt x="856" y="208"/>
                    </a:lnTo>
                    <a:lnTo>
                      <a:pt x="857" y="201"/>
                    </a:lnTo>
                    <a:lnTo>
                      <a:pt x="858" y="201"/>
                    </a:lnTo>
                    <a:lnTo>
                      <a:pt x="860" y="196"/>
                    </a:lnTo>
                    <a:lnTo>
                      <a:pt x="862" y="191"/>
                    </a:lnTo>
                    <a:lnTo>
                      <a:pt x="863" y="185"/>
                    </a:lnTo>
                    <a:lnTo>
                      <a:pt x="865" y="178"/>
                    </a:lnTo>
                    <a:lnTo>
                      <a:pt x="866" y="168"/>
                    </a:lnTo>
                    <a:lnTo>
                      <a:pt x="868" y="166"/>
                    </a:lnTo>
                    <a:lnTo>
                      <a:pt x="869" y="166"/>
                    </a:lnTo>
                    <a:lnTo>
                      <a:pt x="871" y="174"/>
                    </a:lnTo>
                    <a:lnTo>
                      <a:pt x="872" y="201"/>
                    </a:lnTo>
                    <a:lnTo>
                      <a:pt x="874" y="221"/>
                    </a:lnTo>
                    <a:lnTo>
                      <a:pt x="875" y="218"/>
                    </a:lnTo>
                    <a:lnTo>
                      <a:pt x="877" y="223"/>
                    </a:lnTo>
                    <a:lnTo>
                      <a:pt x="878" y="232"/>
                    </a:lnTo>
                    <a:lnTo>
                      <a:pt x="880" y="227"/>
                    </a:lnTo>
                    <a:lnTo>
                      <a:pt x="881" y="224"/>
                    </a:lnTo>
                    <a:lnTo>
                      <a:pt x="883" y="216"/>
                    </a:lnTo>
                    <a:lnTo>
                      <a:pt x="884" y="207"/>
                    </a:lnTo>
                    <a:lnTo>
                      <a:pt x="886" y="198"/>
                    </a:lnTo>
                    <a:lnTo>
                      <a:pt x="887" y="192"/>
                    </a:lnTo>
                    <a:lnTo>
                      <a:pt x="889" y="180"/>
                    </a:lnTo>
                    <a:lnTo>
                      <a:pt x="890" y="171"/>
                    </a:lnTo>
                    <a:lnTo>
                      <a:pt x="892" y="168"/>
                    </a:lnTo>
                    <a:lnTo>
                      <a:pt x="894" y="168"/>
                    </a:lnTo>
                    <a:lnTo>
                      <a:pt x="895" y="185"/>
                    </a:lnTo>
                    <a:lnTo>
                      <a:pt x="896" y="189"/>
                    </a:lnTo>
                    <a:lnTo>
                      <a:pt x="898" y="185"/>
                    </a:lnTo>
                    <a:lnTo>
                      <a:pt x="900" y="184"/>
                    </a:lnTo>
                    <a:lnTo>
                      <a:pt x="901" y="180"/>
                    </a:lnTo>
                    <a:lnTo>
                      <a:pt x="902" y="175"/>
                    </a:lnTo>
                    <a:lnTo>
                      <a:pt x="904" y="180"/>
                    </a:lnTo>
                    <a:lnTo>
                      <a:pt x="906" y="177"/>
                    </a:lnTo>
                    <a:lnTo>
                      <a:pt x="907" y="181"/>
                    </a:lnTo>
                    <a:lnTo>
                      <a:pt x="909" y="172"/>
                    </a:lnTo>
                    <a:lnTo>
                      <a:pt x="910" y="167"/>
                    </a:lnTo>
                    <a:lnTo>
                      <a:pt x="912" y="175"/>
                    </a:lnTo>
                    <a:lnTo>
                      <a:pt x="913" y="192"/>
                    </a:lnTo>
                    <a:lnTo>
                      <a:pt x="915" y="187"/>
                    </a:lnTo>
                    <a:lnTo>
                      <a:pt x="916" y="196"/>
                    </a:lnTo>
                    <a:lnTo>
                      <a:pt x="918" y="193"/>
                    </a:lnTo>
                    <a:lnTo>
                      <a:pt x="919" y="190"/>
                    </a:lnTo>
                    <a:lnTo>
                      <a:pt x="921" y="188"/>
                    </a:lnTo>
                    <a:lnTo>
                      <a:pt x="923" y="179"/>
                    </a:lnTo>
                    <a:lnTo>
                      <a:pt x="924" y="183"/>
                    </a:lnTo>
                    <a:lnTo>
                      <a:pt x="925" y="185"/>
                    </a:lnTo>
                    <a:lnTo>
                      <a:pt x="927" y="181"/>
                    </a:lnTo>
                    <a:lnTo>
                      <a:pt x="929" y="178"/>
                    </a:lnTo>
                    <a:lnTo>
                      <a:pt x="930" y="176"/>
                    </a:lnTo>
                    <a:lnTo>
                      <a:pt x="931" y="172"/>
                    </a:lnTo>
                    <a:lnTo>
                      <a:pt x="933" y="165"/>
                    </a:lnTo>
                    <a:lnTo>
                      <a:pt x="935" y="167"/>
                    </a:lnTo>
                    <a:lnTo>
                      <a:pt x="936" y="169"/>
                    </a:lnTo>
                    <a:lnTo>
                      <a:pt x="938" y="172"/>
                    </a:lnTo>
                    <a:lnTo>
                      <a:pt x="939" y="174"/>
                    </a:lnTo>
                    <a:lnTo>
                      <a:pt x="941" y="174"/>
                    </a:lnTo>
                    <a:lnTo>
                      <a:pt x="942" y="172"/>
                    </a:lnTo>
                    <a:lnTo>
                      <a:pt x="944" y="161"/>
                    </a:lnTo>
                    <a:lnTo>
                      <a:pt x="945" y="167"/>
                    </a:lnTo>
                    <a:lnTo>
                      <a:pt x="947" y="188"/>
                    </a:lnTo>
                    <a:lnTo>
                      <a:pt x="948" y="189"/>
                    </a:lnTo>
                    <a:lnTo>
                      <a:pt x="950" y="182"/>
                    </a:lnTo>
                    <a:lnTo>
                      <a:pt x="951" y="171"/>
                    </a:lnTo>
                    <a:lnTo>
                      <a:pt x="953" y="176"/>
                    </a:lnTo>
                    <a:lnTo>
                      <a:pt x="954" y="184"/>
                    </a:lnTo>
                    <a:lnTo>
                      <a:pt x="956" y="186"/>
                    </a:lnTo>
                    <a:lnTo>
                      <a:pt x="957" y="186"/>
                    </a:lnTo>
                    <a:lnTo>
                      <a:pt x="959" y="186"/>
                    </a:lnTo>
                    <a:lnTo>
                      <a:pt x="960" y="185"/>
                    </a:lnTo>
                    <a:lnTo>
                      <a:pt x="962" y="184"/>
                    </a:lnTo>
                    <a:lnTo>
                      <a:pt x="963" y="176"/>
                    </a:lnTo>
                    <a:lnTo>
                      <a:pt x="965" y="174"/>
                    </a:lnTo>
                    <a:lnTo>
                      <a:pt x="967" y="171"/>
                    </a:lnTo>
                    <a:lnTo>
                      <a:pt x="968" y="164"/>
                    </a:lnTo>
                    <a:lnTo>
                      <a:pt x="969" y="165"/>
                    </a:lnTo>
                    <a:lnTo>
                      <a:pt x="971" y="170"/>
                    </a:lnTo>
                    <a:lnTo>
                      <a:pt x="973" y="166"/>
                    </a:lnTo>
                    <a:lnTo>
                      <a:pt x="974" y="164"/>
                    </a:lnTo>
                    <a:lnTo>
                      <a:pt x="975" y="165"/>
                    </a:lnTo>
                    <a:lnTo>
                      <a:pt x="977" y="174"/>
                    </a:lnTo>
                    <a:lnTo>
                      <a:pt x="979" y="172"/>
                    </a:lnTo>
                    <a:lnTo>
                      <a:pt x="980" y="169"/>
                    </a:lnTo>
                    <a:lnTo>
                      <a:pt x="982" y="174"/>
                    </a:lnTo>
                    <a:lnTo>
                      <a:pt x="983" y="178"/>
                    </a:lnTo>
                    <a:lnTo>
                      <a:pt x="985" y="179"/>
                    </a:lnTo>
                    <a:lnTo>
                      <a:pt x="986" y="187"/>
                    </a:lnTo>
                    <a:lnTo>
                      <a:pt x="988" y="192"/>
                    </a:lnTo>
                    <a:lnTo>
                      <a:pt x="989" y="193"/>
                    </a:lnTo>
                    <a:lnTo>
                      <a:pt x="991" y="183"/>
                    </a:lnTo>
                    <a:lnTo>
                      <a:pt x="992" y="174"/>
                    </a:lnTo>
                    <a:lnTo>
                      <a:pt x="994" y="184"/>
                    </a:lnTo>
                    <a:lnTo>
                      <a:pt x="996" y="180"/>
                    </a:lnTo>
                    <a:lnTo>
                      <a:pt x="997" y="173"/>
                    </a:lnTo>
                    <a:lnTo>
                      <a:pt x="998" y="171"/>
                    </a:lnTo>
                    <a:lnTo>
                      <a:pt x="1000" y="172"/>
                    </a:lnTo>
                    <a:lnTo>
                      <a:pt x="1002" y="171"/>
                    </a:lnTo>
                    <a:lnTo>
                      <a:pt x="1003" y="175"/>
                    </a:lnTo>
                    <a:lnTo>
                      <a:pt x="1004" y="169"/>
                    </a:lnTo>
                    <a:lnTo>
                      <a:pt x="1006" y="172"/>
                    </a:lnTo>
                    <a:lnTo>
                      <a:pt x="1008" y="168"/>
                    </a:lnTo>
                    <a:lnTo>
                      <a:pt x="1009" y="169"/>
                    </a:lnTo>
                    <a:lnTo>
                      <a:pt x="1011" y="166"/>
                    </a:lnTo>
                    <a:lnTo>
                      <a:pt x="1012" y="169"/>
                    </a:lnTo>
                    <a:lnTo>
                      <a:pt x="1014" y="174"/>
                    </a:lnTo>
                    <a:lnTo>
                      <a:pt x="1015" y="173"/>
                    </a:lnTo>
                    <a:lnTo>
                      <a:pt x="1017" y="166"/>
                    </a:lnTo>
                    <a:lnTo>
                      <a:pt x="1018" y="174"/>
                    </a:lnTo>
                    <a:lnTo>
                      <a:pt x="1020" y="179"/>
                    </a:lnTo>
                    <a:lnTo>
                      <a:pt x="1021" y="184"/>
                    </a:lnTo>
                    <a:lnTo>
                      <a:pt x="1023" y="186"/>
                    </a:lnTo>
                    <a:lnTo>
                      <a:pt x="1024" y="181"/>
                    </a:lnTo>
                    <a:lnTo>
                      <a:pt x="1026" y="171"/>
                    </a:lnTo>
                    <a:lnTo>
                      <a:pt x="1027" y="173"/>
                    </a:lnTo>
                    <a:lnTo>
                      <a:pt x="1029" y="174"/>
                    </a:lnTo>
                    <a:lnTo>
                      <a:pt x="1030" y="177"/>
                    </a:lnTo>
                    <a:lnTo>
                      <a:pt x="1032" y="183"/>
                    </a:lnTo>
                    <a:lnTo>
                      <a:pt x="1033" y="202"/>
                    </a:lnTo>
                    <a:lnTo>
                      <a:pt x="1035" y="205"/>
                    </a:lnTo>
                    <a:lnTo>
                      <a:pt x="1036" y="193"/>
                    </a:lnTo>
                    <a:lnTo>
                      <a:pt x="1038" y="192"/>
                    </a:lnTo>
                    <a:lnTo>
                      <a:pt x="1040" y="184"/>
                    </a:lnTo>
                    <a:lnTo>
                      <a:pt x="1041" y="187"/>
                    </a:lnTo>
                    <a:lnTo>
                      <a:pt x="1042" y="191"/>
                    </a:lnTo>
                    <a:lnTo>
                      <a:pt x="1044" y="200"/>
                    </a:lnTo>
                    <a:lnTo>
                      <a:pt x="1046" y="190"/>
                    </a:lnTo>
                    <a:lnTo>
                      <a:pt x="1047" y="196"/>
                    </a:lnTo>
                    <a:lnTo>
                      <a:pt x="1049" y="191"/>
                    </a:lnTo>
                    <a:lnTo>
                      <a:pt x="1050" y="197"/>
                    </a:lnTo>
                    <a:lnTo>
                      <a:pt x="1052" y="207"/>
                    </a:lnTo>
                    <a:lnTo>
                      <a:pt x="1053" y="211"/>
                    </a:lnTo>
                    <a:lnTo>
                      <a:pt x="1055" y="220"/>
                    </a:lnTo>
                    <a:lnTo>
                      <a:pt x="1056" y="231"/>
                    </a:lnTo>
                    <a:lnTo>
                      <a:pt x="1058" y="222"/>
                    </a:lnTo>
                    <a:lnTo>
                      <a:pt x="1059" y="214"/>
                    </a:lnTo>
                    <a:lnTo>
                      <a:pt x="1061" y="212"/>
                    </a:lnTo>
                    <a:lnTo>
                      <a:pt x="1062" y="209"/>
                    </a:lnTo>
                    <a:lnTo>
                      <a:pt x="1064" y="208"/>
                    </a:lnTo>
                    <a:lnTo>
                      <a:pt x="1065" y="212"/>
                    </a:lnTo>
                    <a:lnTo>
                      <a:pt x="1067" y="217"/>
                    </a:lnTo>
                    <a:lnTo>
                      <a:pt x="1069" y="207"/>
                    </a:lnTo>
                    <a:lnTo>
                      <a:pt x="1070" y="211"/>
                    </a:lnTo>
                    <a:lnTo>
                      <a:pt x="1071" y="187"/>
                    </a:lnTo>
                    <a:lnTo>
                      <a:pt x="1073" y="178"/>
                    </a:lnTo>
                    <a:lnTo>
                      <a:pt x="1075" y="194"/>
                    </a:lnTo>
                    <a:lnTo>
                      <a:pt x="1076" y="202"/>
                    </a:lnTo>
                    <a:lnTo>
                      <a:pt x="1077" y="214"/>
                    </a:lnTo>
                    <a:lnTo>
                      <a:pt x="1079" y="220"/>
                    </a:lnTo>
                    <a:lnTo>
                      <a:pt x="1081" y="214"/>
                    </a:lnTo>
                    <a:lnTo>
                      <a:pt x="1082" y="212"/>
                    </a:lnTo>
                    <a:lnTo>
                      <a:pt x="1084" y="215"/>
                    </a:lnTo>
                    <a:lnTo>
                      <a:pt x="1085" y="205"/>
                    </a:lnTo>
                    <a:lnTo>
                      <a:pt x="1087" y="196"/>
                    </a:lnTo>
                    <a:lnTo>
                      <a:pt x="1088" y="205"/>
                    </a:lnTo>
                    <a:lnTo>
                      <a:pt x="1090" y="226"/>
                    </a:lnTo>
                    <a:lnTo>
                      <a:pt x="1091" y="232"/>
                    </a:lnTo>
                    <a:lnTo>
                      <a:pt x="1093" y="270"/>
                    </a:lnTo>
                    <a:lnTo>
                      <a:pt x="1094" y="308"/>
                    </a:lnTo>
                    <a:lnTo>
                      <a:pt x="1096" y="318"/>
                    </a:lnTo>
                    <a:lnTo>
                      <a:pt x="1097" y="331"/>
                    </a:lnTo>
                    <a:lnTo>
                      <a:pt x="1099" y="352"/>
                    </a:lnTo>
                    <a:lnTo>
                      <a:pt x="1100" y="377"/>
                    </a:lnTo>
                    <a:lnTo>
                      <a:pt x="1102" y="401"/>
                    </a:lnTo>
                    <a:lnTo>
                      <a:pt x="1103" y="416"/>
                    </a:lnTo>
                    <a:lnTo>
                      <a:pt x="1105" y="440"/>
                    </a:lnTo>
                    <a:lnTo>
                      <a:pt x="1106" y="473"/>
                    </a:lnTo>
                    <a:lnTo>
                      <a:pt x="1108" y="524"/>
                    </a:lnTo>
                    <a:lnTo>
                      <a:pt x="1109" y="571"/>
                    </a:lnTo>
                    <a:lnTo>
                      <a:pt x="1111" y="589"/>
                    </a:lnTo>
                    <a:lnTo>
                      <a:pt x="1112" y="612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79" name="Freeform 118">
                <a:extLst>
                  <a:ext uri="{FF2B5EF4-FFF2-40B4-BE49-F238E27FC236}">
                    <a16:creationId xmlns:a16="http://schemas.microsoft.com/office/drawing/2014/main" id="{16E27BBE-1D69-43FD-B6E5-972B667D8B9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7077" y="5779087"/>
                <a:ext cx="206640" cy="393113"/>
              </a:xfrm>
              <a:custGeom>
                <a:avLst/>
                <a:gdLst>
                  <a:gd name="T0" fmla="*/ 5 w 418"/>
                  <a:gd name="T1" fmla="*/ 171 h 175"/>
                  <a:gd name="T2" fmla="*/ 12 w 418"/>
                  <a:gd name="T3" fmla="*/ 115 h 175"/>
                  <a:gd name="T4" fmla="*/ 20 w 418"/>
                  <a:gd name="T5" fmla="*/ 101 h 175"/>
                  <a:gd name="T6" fmla="*/ 27 w 418"/>
                  <a:gd name="T7" fmla="*/ 78 h 175"/>
                  <a:gd name="T8" fmla="*/ 35 w 418"/>
                  <a:gd name="T9" fmla="*/ 80 h 175"/>
                  <a:gd name="T10" fmla="*/ 42 w 418"/>
                  <a:gd name="T11" fmla="*/ 78 h 175"/>
                  <a:gd name="T12" fmla="*/ 50 w 418"/>
                  <a:gd name="T13" fmla="*/ 49 h 175"/>
                  <a:gd name="T14" fmla="*/ 58 w 418"/>
                  <a:gd name="T15" fmla="*/ 36 h 175"/>
                  <a:gd name="T16" fmla="*/ 65 w 418"/>
                  <a:gd name="T17" fmla="*/ 54 h 175"/>
                  <a:gd name="T18" fmla="*/ 73 w 418"/>
                  <a:gd name="T19" fmla="*/ 49 h 175"/>
                  <a:gd name="T20" fmla="*/ 80 w 418"/>
                  <a:gd name="T21" fmla="*/ 67 h 175"/>
                  <a:gd name="T22" fmla="*/ 88 w 418"/>
                  <a:gd name="T23" fmla="*/ 45 h 175"/>
                  <a:gd name="T24" fmla="*/ 96 w 418"/>
                  <a:gd name="T25" fmla="*/ 45 h 175"/>
                  <a:gd name="T26" fmla="*/ 103 w 418"/>
                  <a:gd name="T27" fmla="*/ 41 h 175"/>
                  <a:gd name="T28" fmla="*/ 111 w 418"/>
                  <a:gd name="T29" fmla="*/ 43 h 175"/>
                  <a:gd name="T30" fmla="*/ 119 w 418"/>
                  <a:gd name="T31" fmla="*/ 59 h 175"/>
                  <a:gd name="T32" fmla="*/ 126 w 418"/>
                  <a:gd name="T33" fmla="*/ 21 h 175"/>
                  <a:gd name="T34" fmla="*/ 134 w 418"/>
                  <a:gd name="T35" fmla="*/ 22 h 175"/>
                  <a:gd name="T36" fmla="*/ 141 w 418"/>
                  <a:gd name="T37" fmla="*/ 18 h 175"/>
                  <a:gd name="T38" fmla="*/ 149 w 418"/>
                  <a:gd name="T39" fmla="*/ 21 h 175"/>
                  <a:gd name="T40" fmla="*/ 157 w 418"/>
                  <a:gd name="T41" fmla="*/ 36 h 175"/>
                  <a:gd name="T42" fmla="*/ 164 w 418"/>
                  <a:gd name="T43" fmla="*/ 50 h 175"/>
                  <a:gd name="T44" fmla="*/ 172 w 418"/>
                  <a:gd name="T45" fmla="*/ 51 h 175"/>
                  <a:gd name="T46" fmla="*/ 180 w 418"/>
                  <a:gd name="T47" fmla="*/ 32 h 175"/>
                  <a:gd name="T48" fmla="*/ 187 w 418"/>
                  <a:gd name="T49" fmla="*/ 26 h 175"/>
                  <a:gd name="T50" fmla="*/ 195 w 418"/>
                  <a:gd name="T51" fmla="*/ 44 h 175"/>
                  <a:gd name="T52" fmla="*/ 202 w 418"/>
                  <a:gd name="T53" fmla="*/ 43 h 175"/>
                  <a:gd name="T54" fmla="*/ 210 w 418"/>
                  <a:gd name="T55" fmla="*/ 42 h 175"/>
                  <a:gd name="T56" fmla="*/ 217 w 418"/>
                  <a:gd name="T57" fmla="*/ 25 h 175"/>
                  <a:gd name="T58" fmla="*/ 225 w 418"/>
                  <a:gd name="T59" fmla="*/ 37 h 175"/>
                  <a:gd name="T60" fmla="*/ 233 w 418"/>
                  <a:gd name="T61" fmla="*/ 25 h 175"/>
                  <a:gd name="T62" fmla="*/ 240 w 418"/>
                  <a:gd name="T63" fmla="*/ 35 h 175"/>
                  <a:gd name="T64" fmla="*/ 248 w 418"/>
                  <a:gd name="T65" fmla="*/ 26 h 175"/>
                  <a:gd name="T66" fmla="*/ 255 w 418"/>
                  <a:gd name="T67" fmla="*/ 20 h 175"/>
                  <a:gd name="T68" fmla="*/ 263 w 418"/>
                  <a:gd name="T69" fmla="*/ 44 h 175"/>
                  <a:gd name="T70" fmla="*/ 271 w 418"/>
                  <a:gd name="T71" fmla="*/ 67 h 175"/>
                  <a:gd name="T72" fmla="*/ 278 w 418"/>
                  <a:gd name="T73" fmla="*/ 45 h 175"/>
                  <a:gd name="T74" fmla="*/ 286 w 418"/>
                  <a:gd name="T75" fmla="*/ 67 h 175"/>
                  <a:gd name="T76" fmla="*/ 293 w 418"/>
                  <a:gd name="T77" fmla="*/ 63 h 175"/>
                  <a:gd name="T78" fmla="*/ 301 w 418"/>
                  <a:gd name="T79" fmla="*/ 72 h 175"/>
                  <a:gd name="T80" fmla="*/ 309 w 418"/>
                  <a:gd name="T81" fmla="*/ 79 h 175"/>
                  <a:gd name="T82" fmla="*/ 316 w 418"/>
                  <a:gd name="T83" fmla="*/ 59 h 175"/>
                  <a:gd name="T84" fmla="*/ 324 w 418"/>
                  <a:gd name="T85" fmla="*/ 65 h 175"/>
                  <a:gd name="T86" fmla="*/ 332 w 418"/>
                  <a:gd name="T87" fmla="*/ 57 h 175"/>
                  <a:gd name="T88" fmla="*/ 339 w 418"/>
                  <a:gd name="T89" fmla="*/ 50 h 175"/>
                  <a:gd name="T90" fmla="*/ 347 w 418"/>
                  <a:gd name="T91" fmla="*/ 60 h 175"/>
                  <a:gd name="T92" fmla="*/ 354 w 418"/>
                  <a:gd name="T93" fmla="*/ 70 h 175"/>
                  <a:gd name="T94" fmla="*/ 362 w 418"/>
                  <a:gd name="T95" fmla="*/ 75 h 175"/>
                  <a:gd name="T96" fmla="*/ 370 w 418"/>
                  <a:gd name="T97" fmla="*/ 53 h 175"/>
                  <a:gd name="T98" fmla="*/ 377 w 418"/>
                  <a:gd name="T99" fmla="*/ 84 h 175"/>
                  <a:gd name="T100" fmla="*/ 385 w 418"/>
                  <a:gd name="T101" fmla="*/ 104 h 175"/>
                  <a:gd name="T102" fmla="*/ 392 w 418"/>
                  <a:gd name="T103" fmla="*/ 104 h 175"/>
                  <a:gd name="T104" fmla="*/ 400 w 418"/>
                  <a:gd name="T105" fmla="*/ 114 h 175"/>
                  <a:gd name="T106" fmla="*/ 408 w 418"/>
                  <a:gd name="T107" fmla="*/ 70 h 175"/>
                  <a:gd name="T108" fmla="*/ 415 w 418"/>
                  <a:gd name="T109" fmla="*/ 73 h 17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418" h="175">
                    <a:moveTo>
                      <a:pt x="0" y="175"/>
                    </a:moveTo>
                    <a:lnTo>
                      <a:pt x="0" y="174"/>
                    </a:lnTo>
                    <a:lnTo>
                      <a:pt x="1" y="175"/>
                    </a:lnTo>
                    <a:lnTo>
                      <a:pt x="3" y="171"/>
                    </a:lnTo>
                    <a:lnTo>
                      <a:pt x="5" y="171"/>
                    </a:lnTo>
                    <a:lnTo>
                      <a:pt x="6" y="162"/>
                    </a:lnTo>
                    <a:lnTo>
                      <a:pt x="7" y="148"/>
                    </a:lnTo>
                    <a:lnTo>
                      <a:pt x="9" y="131"/>
                    </a:lnTo>
                    <a:lnTo>
                      <a:pt x="11" y="128"/>
                    </a:lnTo>
                    <a:lnTo>
                      <a:pt x="12" y="115"/>
                    </a:lnTo>
                    <a:lnTo>
                      <a:pt x="13" y="108"/>
                    </a:lnTo>
                    <a:lnTo>
                      <a:pt x="15" y="106"/>
                    </a:lnTo>
                    <a:lnTo>
                      <a:pt x="17" y="105"/>
                    </a:lnTo>
                    <a:lnTo>
                      <a:pt x="18" y="102"/>
                    </a:lnTo>
                    <a:lnTo>
                      <a:pt x="20" y="101"/>
                    </a:lnTo>
                    <a:lnTo>
                      <a:pt x="21" y="90"/>
                    </a:lnTo>
                    <a:lnTo>
                      <a:pt x="23" y="88"/>
                    </a:lnTo>
                    <a:lnTo>
                      <a:pt x="24" y="94"/>
                    </a:lnTo>
                    <a:lnTo>
                      <a:pt x="26" y="88"/>
                    </a:lnTo>
                    <a:lnTo>
                      <a:pt x="27" y="78"/>
                    </a:lnTo>
                    <a:lnTo>
                      <a:pt x="29" y="64"/>
                    </a:lnTo>
                    <a:lnTo>
                      <a:pt x="30" y="53"/>
                    </a:lnTo>
                    <a:lnTo>
                      <a:pt x="32" y="57"/>
                    </a:lnTo>
                    <a:lnTo>
                      <a:pt x="33" y="79"/>
                    </a:lnTo>
                    <a:lnTo>
                      <a:pt x="35" y="80"/>
                    </a:lnTo>
                    <a:lnTo>
                      <a:pt x="36" y="73"/>
                    </a:lnTo>
                    <a:lnTo>
                      <a:pt x="38" y="88"/>
                    </a:lnTo>
                    <a:lnTo>
                      <a:pt x="40" y="85"/>
                    </a:lnTo>
                    <a:lnTo>
                      <a:pt x="41" y="78"/>
                    </a:lnTo>
                    <a:lnTo>
                      <a:pt x="42" y="78"/>
                    </a:lnTo>
                    <a:lnTo>
                      <a:pt x="44" y="69"/>
                    </a:lnTo>
                    <a:lnTo>
                      <a:pt x="46" y="67"/>
                    </a:lnTo>
                    <a:lnTo>
                      <a:pt x="47" y="61"/>
                    </a:lnTo>
                    <a:lnTo>
                      <a:pt x="49" y="59"/>
                    </a:lnTo>
                    <a:lnTo>
                      <a:pt x="50" y="49"/>
                    </a:lnTo>
                    <a:lnTo>
                      <a:pt x="52" y="43"/>
                    </a:lnTo>
                    <a:lnTo>
                      <a:pt x="53" y="38"/>
                    </a:lnTo>
                    <a:lnTo>
                      <a:pt x="55" y="46"/>
                    </a:lnTo>
                    <a:lnTo>
                      <a:pt x="56" y="45"/>
                    </a:lnTo>
                    <a:lnTo>
                      <a:pt x="58" y="36"/>
                    </a:lnTo>
                    <a:lnTo>
                      <a:pt x="59" y="38"/>
                    </a:lnTo>
                    <a:lnTo>
                      <a:pt x="61" y="58"/>
                    </a:lnTo>
                    <a:lnTo>
                      <a:pt x="62" y="66"/>
                    </a:lnTo>
                    <a:lnTo>
                      <a:pt x="64" y="60"/>
                    </a:lnTo>
                    <a:lnTo>
                      <a:pt x="65" y="54"/>
                    </a:lnTo>
                    <a:lnTo>
                      <a:pt x="67" y="52"/>
                    </a:lnTo>
                    <a:lnTo>
                      <a:pt x="68" y="49"/>
                    </a:lnTo>
                    <a:lnTo>
                      <a:pt x="70" y="42"/>
                    </a:lnTo>
                    <a:lnTo>
                      <a:pt x="71" y="43"/>
                    </a:lnTo>
                    <a:lnTo>
                      <a:pt x="73" y="49"/>
                    </a:lnTo>
                    <a:lnTo>
                      <a:pt x="74" y="43"/>
                    </a:lnTo>
                    <a:lnTo>
                      <a:pt x="76" y="48"/>
                    </a:lnTo>
                    <a:lnTo>
                      <a:pt x="78" y="54"/>
                    </a:lnTo>
                    <a:lnTo>
                      <a:pt x="79" y="61"/>
                    </a:lnTo>
                    <a:lnTo>
                      <a:pt x="80" y="67"/>
                    </a:lnTo>
                    <a:lnTo>
                      <a:pt x="82" y="50"/>
                    </a:lnTo>
                    <a:lnTo>
                      <a:pt x="84" y="41"/>
                    </a:lnTo>
                    <a:lnTo>
                      <a:pt x="85" y="41"/>
                    </a:lnTo>
                    <a:lnTo>
                      <a:pt x="86" y="42"/>
                    </a:lnTo>
                    <a:lnTo>
                      <a:pt x="88" y="45"/>
                    </a:lnTo>
                    <a:lnTo>
                      <a:pt x="90" y="40"/>
                    </a:lnTo>
                    <a:lnTo>
                      <a:pt x="91" y="46"/>
                    </a:lnTo>
                    <a:lnTo>
                      <a:pt x="93" y="39"/>
                    </a:lnTo>
                    <a:lnTo>
                      <a:pt x="94" y="38"/>
                    </a:lnTo>
                    <a:lnTo>
                      <a:pt x="96" y="45"/>
                    </a:lnTo>
                    <a:lnTo>
                      <a:pt x="97" y="46"/>
                    </a:lnTo>
                    <a:lnTo>
                      <a:pt x="99" y="39"/>
                    </a:lnTo>
                    <a:lnTo>
                      <a:pt x="100" y="38"/>
                    </a:lnTo>
                    <a:lnTo>
                      <a:pt x="102" y="36"/>
                    </a:lnTo>
                    <a:lnTo>
                      <a:pt x="103" y="41"/>
                    </a:lnTo>
                    <a:lnTo>
                      <a:pt x="105" y="45"/>
                    </a:lnTo>
                    <a:lnTo>
                      <a:pt x="107" y="42"/>
                    </a:lnTo>
                    <a:lnTo>
                      <a:pt x="108" y="35"/>
                    </a:lnTo>
                    <a:lnTo>
                      <a:pt x="109" y="33"/>
                    </a:lnTo>
                    <a:lnTo>
                      <a:pt x="111" y="43"/>
                    </a:lnTo>
                    <a:lnTo>
                      <a:pt x="113" y="47"/>
                    </a:lnTo>
                    <a:lnTo>
                      <a:pt x="114" y="38"/>
                    </a:lnTo>
                    <a:lnTo>
                      <a:pt x="115" y="40"/>
                    </a:lnTo>
                    <a:lnTo>
                      <a:pt x="117" y="53"/>
                    </a:lnTo>
                    <a:lnTo>
                      <a:pt x="119" y="59"/>
                    </a:lnTo>
                    <a:lnTo>
                      <a:pt x="120" y="57"/>
                    </a:lnTo>
                    <a:lnTo>
                      <a:pt x="122" y="53"/>
                    </a:lnTo>
                    <a:lnTo>
                      <a:pt x="123" y="40"/>
                    </a:lnTo>
                    <a:lnTo>
                      <a:pt x="125" y="24"/>
                    </a:lnTo>
                    <a:lnTo>
                      <a:pt x="126" y="21"/>
                    </a:lnTo>
                    <a:lnTo>
                      <a:pt x="128" y="18"/>
                    </a:lnTo>
                    <a:lnTo>
                      <a:pt x="129" y="17"/>
                    </a:lnTo>
                    <a:lnTo>
                      <a:pt x="131" y="21"/>
                    </a:lnTo>
                    <a:lnTo>
                      <a:pt x="132" y="18"/>
                    </a:lnTo>
                    <a:lnTo>
                      <a:pt x="134" y="22"/>
                    </a:lnTo>
                    <a:lnTo>
                      <a:pt x="135" y="32"/>
                    </a:lnTo>
                    <a:lnTo>
                      <a:pt x="137" y="19"/>
                    </a:lnTo>
                    <a:lnTo>
                      <a:pt x="138" y="11"/>
                    </a:lnTo>
                    <a:lnTo>
                      <a:pt x="140" y="14"/>
                    </a:lnTo>
                    <a:lnTo>
                      <a:pt x="141" y="18"/>
                    </a:lnTo>
                    <a:lnTo>
                      <a:pt x="143" y="18"/>
                    </a:lnTo>
                    <a:lnTo>
                      <a:pt x="144" y="16"/>
                    </a:lnTo>
                    <a:lnTo>
                      <a:pt x="146" y="6"/>
                    </a:lnTo>
                    <a:lnTo>
                      <a:pt x="147" y="16"/>
                    </a:lnTo>
                    <a:lnTo>
                      <a:pt x="149" y="21"/>
                    </a:lnTo>
                    <a:lnTo>
                      <a:pt x="151" y="26"/>
                    </a:lnTo>
                    <a:lnTo>
                      <a:pt x="152" y="26"/>
                    </a:lnTo>
                    <a:lnTo>
                      <a:pt x="153" y="29"/>
                    </a:lnTo>
                    <a:lnTo>
                      <a:pt x="155" y="25"/>
                    </a:lnTo>
                    <a:lnTo>
                      <a:pt x="157" y="36"/>
                    </a:lnTo>
                    <a:lnTo>
                      <a:pt x="158" y="47"/>
                    </a:lnTo>
                    <a:lnTo>
                      <a:pt x="159" y="46"/>
                    </a:lnTo>
                    <a:lnTo>
                      <a:pt x="161" y="47"/>
                    </a:lnTo>
                    <a:lnTo>
                      <a:pt x="163" y="50"/>
                    </a:lnTo>
                    <a:lnTo>
                      <a:pt x="164" y="50"/>
                    </a:lnTo>
                    <a:lnTo>
                      <a:pt x="166" y="55"/>
                    </a:lnTo>
                    <a:lnTo>
                      <a:pt x="167" y="42"/>
                    </a:lnTo>
                    <a:lnTo>
                      <a:pt x="169" y="41"/>
                    </a:lnTo>
                    <a:lnTo>
                      <a:pt x="170" y="41"/>
                    </a:lnTo>
                    <a:lnTo>
                      <a:pt x="172" y="51"/>
                    </a:lnTo>
                    <a:lnTo>
                      <a:pt x="173" y="52"/>
                    </a:lnTo>
                    <a:lnTo>
                      <a:pt x="175" y="48"/>
                    </a:lnTo>
                    <a:lnTo>
                      <a:pt x="176" y="39"/>
                    </a:lnTo>
                    <a:lnTo>
                      <a:pt x="178" y="35"/>
                    </a:lnTo>
                    <a:lnTo>
                      <a:pt x="180" y="32"/>
                    </a:lnTo>
                    <a:lnTo>
                      <a:pt x="181" y="28"/>
                    </a:lnTo>
                    <a:lnTo>
                      <a:pt x="182" y="21"/>
                    </a:lnTo>
                    <a:lnTo>
                      <a:pt x="184" y="20"/>
                    </a:lnTo>
                    <a:lnTo>
                      <a:pt x="186" y="16"/>
                    </a:lnTo>
                    <a:lnTo>
                      <a:pt x="187" y="26"/>
                    </a:lnTo>
                    <a:lnTo>
                      <a:pt x="188" y="49"/>
                    </a:lnTo>
                    <a:lnTo>
                      <a:pt x="190" y="46"/>
                    </a:lnTo>
                    <a:lnTo>
                      <a:pt x="192" y="32"/>
                    </a:lnTo>
                    <a:lnTo>
                      <a:pt x="193" y="38"/>
                    </a:lnTo>
                    <a:lnTo>
                      <a:pt x="195" y="44"/>
                    </a:lnTo>
                    <a:lnTo>
                      <a:pt x="196" y="49"/>
                    </a:lnTo>
                    <a:lnTo>
                      <a:pt x="198" y="56"/>
                    </a:lnTo>
                    <a:lnTo>
                      <a:pt x="199" y="36"/>
                    </a:lnTo>
                    <a:lnTo>
                      <a:pt x="201" y="38"/>
                    </a:lnTo>
                    <a:lnTo>
                      <a:pt x="202" y="43"/>
                    </a:lnTo>
                    <a:lnTo>
                      <a:pt x="204" y="46"/>
                    </a:lnTo>
                    <a:lnTo>
                      <a:pt x="205" y="47"/>
                    </a:lnTo>
                    <a:lnTo>
                      <a:pt x="207" y="39"/>
                    </a:lnTo>
                    <a:lnTo>
                      <a:pt x="208" y="38"/>
                    </a:lnTo>
                    <a:lnTo>
                      <a:pt x="210" y="42"/>
                    </a:lnTo>
                    <a:lnTo>
                      <a:pt x="211" y="41"/>
                    </a:lnTo>
                    <a:lnTo>
                      <a:pt x="213" y="36"/>
                    </a:lnTo>
                    <a:lnTo>
                      <a:pt x="214" y="31"/>
                    </a:lnTo>
                    <a:lnTo>
                      <a:pt x="216" y="29"/>
                    </a:lnTo>
                    <a:lnTo>
                      <a:pt x="217" y="25"/>
                    </a:lnTo>
                    <a:lnTo>
                      <a:pt x="219" y="20"/>
                    </a:lnTo>
                    <a:lnTo>
                      <a:pt x="220" y="29"/>
                    </a:lnTo>
                    <a:lnTo>
                      <a:pt x="222" y="40"/>
                    </a:lnTo>
                    <a:lnTo>
                      <a:pt x="224" y="38"/>
                    </a:lnTo>
                    <a:lnTo>
                      <a:pt x="225" y="37"/>
                    </a:lnTo>
                    <a:lnTo>
                      <a:pt x="226" y="26"/>
                    </a:lnTo>
                    <a:lnTo>
                      <a:pt x="228" y="10"/>
                    </a:lnTo>
                    <a:lnTo>
                      <a:pt x="230" y="0"/>
                    </a:lnTo>
                    <a:lnTo>
                      <a:pt x="231" y="25"/>
                    </a:lnTo>
                    <a:lnTo>
                      <a:pt x="233" y="25"/>
                    </a:lnTo>
                    <a:lnTo>
                      <a:pt x="234" y="25"/>
                    </a:lnTo>
                    <a:lnTo>
                      <a:pt x="236" y="28"/>
                    </a:lnTo>
                    <a:lnTo>
                      <a:pt x="237" y="28"/>
                    </a:lnTo>
                    <a:lnTo>
                      <a:pt x="239" y="29"/>
                    </a:lnTo>
                    <a:lnTo>
                      <a:pt x="240" y="35"/>
                    </a:lnTo>
                    <a:lnTo>
                      <a:pt x="242" y="36"/>
                    </a:lnTo>
                    <a:lnTo>
                      <a:pt x="243" y="33"/>
                    </a:lnTo>
                    <a:lnTo>
                      <a:pt x="245" y="34"/>
                    </a:lnTo>
                    <a:lnTo>
                      <a:pt x="246" y="36"/>
                    </a:lnTo>
                    <a:lnTo>
                      <a:pt x="248" y="26"/>
                    </a:lnTo>
                    <a:lnTo>
                      <a:pt x="249" y="32"/>
                    </a:lnTo>
                    <a:lnTo>
                      <a:pt x="251" y="32"/>
                    </a:lnTo>
                    <a:lnTo>
                      <a:pt x="253" y="26"/>
                    </a:lnTo>
                    <a:lnTo>
                      <a:pt x="254" y="21"/>
                    </a:lnTo>
                    <a:lnTo>
                      <a:pt x="255" y="20"/>
                    </a:lnTo>
                    <a:lnTo>
                      <a:pt x="257" y="27"/>
                    </a:lnTo>
                    <a:lnTo>
                      <a:pt x="259" y="33"/>
                    </a:lnTo>
                    <a:lnTo>
                      <a:pt x="260" y="44"/>
                    </a:lnTo>
                    <a:lnTo>
                      <a:pt x="262" y="46"/>
                    </a:lnTo>
                    <a:lnTo>
                      <a:pt x="263" y="44"/>
                    </a:lnTo>
                    <a:lnTo>
                      <a:pt x="265" y="47"/>
                    </a:lnTo>
                    <a:lnTo>
                      <a:pt x="266" y="52"/>
                    </a:lnTo>
                    <a:lnTo>
                      <a:pt x="268" y="59"/>
                    </a:lnTo>
                    <a:lnTo>
                      <a:pt x="269" y="61"/>
                    </a:lnTo>
                    <a:lnTo>
                      <a:pt x="271" y="67"/>
                    </a:lnTo>
                    <a:lnTo>
                      <a:pt x="272" y="65"/>
                    </a:lnTo>
                    <a:lnTo>
                      <a:pt x="274" y="68"/>
                    </a:lnTo>
                    <a:lnTo>
                      <a:pt x="275" y="55"/>
                    </a:lnTo>
                    <a:lnTo>
                      <a:pt x="277" y="45"/>
                    </a:lnTo>
                    <a:lnTo>
                      <a:pt x="278" y="45"/>
                    </a:lnTo>
                    <a:lnTo>
                      <a:pt x="280" y="60"/>
                    </a:lnTo>
                    <a:lnTo>
                      <a:pt x="281" y="82"/>
                    </a:lnTo>
                    <a:lnTo>
                      <a:pt x="283" y="71"/>
                    </a:lnTo>
                    <a:lnTo>
                      <a:pt x="284" y="73"/>
                    </a:lnTo>
                    <a:lnTo>
                      <a:pt x="286" y="67"/>
                    </a:lnTo>
                    <a:lnTo>
                      <a:pt x="287" y="73"/>
                    </a:lnTo>
                    <a:lnTo>
                      <a:pt x="289" y="74"/>
                    </a:lnTo>
                    <a:lnTo>
                      <a:pt x="290" y="74"/>
                    </a:lnTo>
                    <a:lnTo>
                      <a:pt x="292" y="66"/>
                    </a:lnTo>
                    <a:lnTo>
                      <a:pt x="293" y="63"/>
                    </a:lnTo>
                    <a:lnTo>
                      <a:pt x="295" y="68"/>
                    </a:lnTo>
                    <a:lnTo>
                      <a:pt x="297" y="69"/>
                    </a:lnTo>
                    <a:lnTo>
                      <a:pt x="298" y="72"/>
                    </a:lnTo>
                    <a:lnTo>
                      <a:pt x="299" y="71"/>
                    </a:lnTo>
                    <a:lnTo>
                      <a:pt x="301" y="72"/>
                    </a:lnTo>
                    <a:lnTo>
                      <a:pt x="303" y="76"/>
                    </a:lnTo>
                    <a:lnTo>
                      <a:pt x="304" y="78"/>
                    </a:lnTo>
                    <a:lnTo>
                      <a:pt x="306" y="75"/>
                    </a:lnTo>
                    <a:lnTo>
                      <a:pt x="307" y="74"/>
                    </a:lnTo>
                    <a:lnTo>
                      <a:pt x="309" y="79"/>
                    </a:lnTo>
                    <a:lnTo>
                      <a:pt x="310" y="65"/>
                    </a:lnTo>
                    <a:lnTo>
                      <a:pt x="312" y="55"/>
                    </a:lnTo>
                    <a:lnTo>
                      <a:pt x="313" y="65"/>
                    </a:lnTo>
                    <a:lnTo>
                      <a:pt x="315" y="69"/>
                    </a:lnTo>
                    <a:lnTo>
                      <a:pt x="316" y="59"/>
                    </a:lnTo>
                    <a:lnTo>
                      <a:pt x="318" y="59"/>
                    </a:lnTo>
                    <a:lnTo>
                      <a:pt x="319" y="55"/>
                    </a:lnTo>
                    <a:lnTo>
                      <a:pt x="321" y="54"/>
                    </a:lnTo>
                    <a:lnTo>
                      <a:pt x="322" y="58"/>
                    </a:lnTo>
                    <a:lnTo>
                      <a:pt x="324" y="65"/>
                    </a:lnTo>
                    <a:lnTo>
                      <a:pt x="326" y="70"/>
                    </a:lnTo>
                    <a:lnTo>
                      <a:pt x="327" y="65"/>
                    </a:lnTo>
                    <a:lnTo>
                      <a:pt x="328" y="62"/>
                    </a:lnTo>
                    <a:lnTo>
                      <a:pt x="330" y="62"/>
                    </a:lnTo>
                    <a:lnTo>
                      <a:pt x="332" y="57"/>
                    </a:lnTo>
                    <a:lnTo>
                      <a:pt x="333" y="59"/>
                    </a:lnTo>
                    <a:lnTo>
                      <a:pt x="335" y="67"/>
                    </a:lnTo>
                    <a:lnTo>
                      <a:pt x="336" y="79"/>
                    </a:lnTo>
                    <a:lnTo>
                      <a:pt x="338" y="65"/>
                    </a:lnTo>
                    <a:lnTo>
                      <a:pt x="339" y="50"/>
                    </a:lnTo>
                    <a:lnTo>
                      <a:pt x="341" y="59"/>
                    </a:lnTo>
                    <a:lnTo>
                      <a:pt x="342" y="64"/>
                    </a:lnTo>
                    <a:lnTo>
                      <a:pt x="344" y="68"/>
                    </a:lnTo>
                    <a:lnTo>
                      <a:pt x="345" y="63"/>
                    </a:lnTo>
                    <a:lnTo>
                      <a:pt x="347" y="60"/>
                    </a:lnTo>
                    <a:lnTo>
                      <a:pt x="348" y="64"/>
                    </a:lnTo>
                    <a:lnTo>
                      <a:pt x="350" y="78"/>
                    </a:lnTo>
                    <a:lnTo>
                      <a:pt x="351" y="77"/>
                    </a:lnTo>
                    <a:lnTo>
                      <a:pt x="353" y="70"/>
                    </a:lnTo>
                    <a:lnTo>
                      <a:pt x="354" y="70"/>
                    </a:lnTo>
                    <a:lnTo>
                      <a:pt x="356" y="79"/>
                    </a:lnTo>
                    <a:lnTo>
                      <a:pt x="357" y="82"/>
                    </a:lnTo>
                    <a:lnTo>
                      <a:pt x="359" y="83"/>
                    </a:lnTo>
                    <a:lnTo>
                      <a:pt x="360" y="78"/>
                    </a:lnTo>
                    <a:lnTo>
                      <a:pt x="362" y="75"/>
                    </a:lnTo>
                    <a:lnTo>
                      <a:pt x="364" y="76"/>
                    </a:lnTo>
                    <a:lnTo>
                      <a:pt x="365" y="66"/>
                    </a:lnTo>
                    <a:lnTo>
                      <a:pt x="366" y="61"/>
                    </a:lnTo>
                    <a:lnTo>
                      <a:pt x="368" y="60"/>
                    </a:lnTo>
                    <a:lnTo>
                      <a:pt x="370" y="53"/>
                    </a:lnTo>
                    <a:lnTo>
                      <a:pt x="371" y="54"/>
                    </a:lnTo>
                    <a:lnTo>
                      <a:pt x="372" y="53"/>
                    </a:lnTo>
                    <a:lnTo>
                      <a:pt x="374" y="65"/>
                    </a:lnTo>
                    <a:lnTo>
                      <a:pt x="376" y="72"/>
                    </a:lnTo>
                    <a:lnTo>
                      <a:pt x="377" y="84"/>
                    </a:lnTo>
                    <a:lnTo>
                      <a:pt x="379" y="82"/>
                    </a:lnTo>
                    <a:lnTo>
                      <a:pt x="380" y="81"/>
                    </a:lnTo>
                    <a:lnTo>
                      <a:pt x="382" y="82"/>
                    </a:lnTo>
                    <a:lnTo>
                      <a:pt x="383" y="101"/>
                    </a:lnTo>
                    <a:lnTo>
                      <a:pt x="385" y="104"/>
                    </a:lnTo>
                    <a:lnTo>
                      <a:pt x="386" y="97"/>
                    </a:lnTo>
                    <a:lnTo>
                      <a:pt x="388" y="93"/>
                    </a:lnTo>
                    <a:lnTo>
                      <a:pt x="389" y="93"/>
                    </a:lnTo>
                    <a:lnTo>
                      <a:pt x="391" y="100"/>
                    </a:lnTo>
                    <a:lnTo>
                      <a:pt x="392" y="104"/>
                    </a:lnTo>
                    <a:lnTo>
                      <a:pt x="394" y="98"/>
                    </a:lnTo>
                    <a:lnTo>
                      <a:pt x="395" y="88"/>
                    </a:lnTo>
                    <a:lnTo>
                      <a:pt x="397" y="85"/>
                    </a:lnTo>
                    <a:lnTo>
                      <a:pt x="399" y="92"/>
                    </a:lnTo>
                    <a:lnTo>
                      <a:pt x="400" y="114"/>
                    </a:lnTo>
                    <a:lnTo>
                      <a:pt x="401" y="109"/>
                    </a:lnTo>
                    <a:lnTo>
                      <a:pt x="403" y="90"/>
                    </a:lnTo>
                    <a:lnTo>
                      <a:pt x="405" y="94"/>
                    </a:lnTo>
                    <a:lnTo>
                      <a:pt x="406" y="90"/>
                    </a:lnTo>
                    <a:lnTo>
                      <a:pt x="408" y="70"/>
                    </a:lnTo>
                    <a:lnTo>
                      <a:pt x="409" y="80"/>
                    </a:lnTo>
                    <a:lnTo>
                      <a:pt x="411" y="113"/>
                    </a:lnTo>
                    <a:lnTo>
                      <a:pt x="412" y="107"/>
                    </a:lnTo>
                    <a:lnTo>
                      <a:pt x="414" y="88"/>
                    </a:lnTo>
                    <a:lnTo>
                      <a:pt x="415" y="73"/>
                    </a:lnTo>
                    <a:lnTo>
                      <a:pt x="417" y="131"/>
                    </a:lnTo>
                    <a:lnTo>
                      <a:pt x="418" y="175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0" name="Freeform 119">
                <a:extLst>
                  <a:ext uri="{FF2B5EF4-FFF2-40B4-BE49-F238E27FC236}">
                    <a16:creationId xmlns:a16="http://schemas.microsoft.com/office/drawing/2014/main" id="{B2A5EE22-1BF8-443E-B5E0-883B331632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5131" y="5437641"/>
                <a:ext cx="314410" cy="734559"/>
              </a:xfrm>
              <a:custGeom>
                <a:avLst/>
                <a:gdLst>
                  <a:gd name="T0" fmla="*/ 7 w 636"/>
                  <a:gd name="T1" fmla="*/ 287 h 327"/>
                  <a:gd name="T2" fmla="*/ 18 w 636"/>
                  <a:gd name="T3" fmla="*/ 256 h 327"/>
                  <a:gd name="T4" fmla="*/ 29 w 636"/>
                  <a:gd name="T5" fmla="*/ 242 h 327"/>
                  <a:gd name="T6" fmla="*/ 39 w 636"/>
                  <a:gd name="T7" fmla="*/ 227 h 327"/>
                  <a:gd name="T8" fmla="*/ 50 w 636"/>
                  <a:gd name="T9" fmla="*/ 179 h 327"/>
                  <a:gd name="T10" fmla="*/ 61 w 636"/>
                  <a:gd name="T11" fmla="*/ 181 h 327"/>
                  <a:gd name="T12" fmla="*/ 71 w 636"/>
                  <a:gd name="T13" fmla="*/ 144 h 327"/>
                  <a:gd name="T14" fmla="*/ 82 w 636"/>
                  <a:gd name="T15" fmla="*/ 144 h 327"/>
                  <a:gd name="T16" fmla="*/ 92 w 636"/>
                  <a:gd name="T17" fmla="*/ 130 h 327"/>
                  <a:gd name="T18" fmla="*/ 103 w 636"/>
                  <a:gd name="T19" fmla="*/ 144 h 327"/>
                  <a:gd name="T20" fmla="*/ 114 w 636"/>
                  <a:gd name="T21" fmla="*/ 129 h 327"/>
                  <a:gd name="T22" fmla="*/ 124 w 636"/>
                  <a:gd name="T23" fmla="*/ 148 h 327"/>
                  <a:gd name="T24" fmla="*/ 135 w 636"/>
                  <a:gd name="T25" fmla="*/ 124 h 327"/>
                  <a:gd name="T26" fmla="*/ 146 w 636"/>
                  <a:gd name="T27" fmla="*/ 129 h 327"/>
                  <a:gd name="T28" fmla="*/ 156 w 636"/>
                  <a:gd name="T29" fmla="*/ 130 h 327"/>
                  <a:gd name="T30" fmla="*/ 167 w 636"/>
                  <a:gd name="T31" fmla="*/ 117 h 327"/>
                  <a:gd name="T32" fmla="*/ 178 w 636"/>
                  <a:gd name="T33" fmla="*/ 67 h 327"/>
                  <a:gd name="T34" fmla="*/ 188 w 636"/>
                  <a:gd name="T35" fmla="*/ 35 h 327"/>
                  <a:gd name="T36" fmla="*/ 199 w 636"/>
                  <a:gd name="T37" fmla="*/ 34 h 327"/>
                  <a:gd name="T38" fmla="*/ 209 w 636"/>
                  <a:gd name="T39" fmla="*/ 21 h 327"/>
                  <a:gd name="T40" fmla="*/ 220 w 636"/>
                  <a:gd name="T41" fmla="*/ 22 h 327"/>
                  <a:gd name="T42" fmla="*/ 231 w 636"/>
                  <a:gd name="T43" fmla="*/ 31 h 327"/>
                  <a:gd name="T44" fmla="*/ 242 w 636"/>
                  <a:gd name="T45" fmla="*/ 31 h 327"/>
                  <a:gd name="T46" fmla="*/ 252 w 636"/>
                  <a:gd name="T47" fmla="*/ 28 h 327"/>
                  <a:gd name="T48" fmla="*/ 263 w 636"/>
                  <a:gd name="T49" fmla="*/ 11 h 327"/>
                  <a:gd name="T50" fmla="*/ 274 w 636"/>
                  <a:gd name="T51" fmla="*/ 25 h 327"/>
                  <a:gd name="T52" fmla="*/ 284 w 636"/>
                  <a:gd name="T53" fmla="*/ 35 h 327"/>
                  <a:gd name="T54" fmla="*/ 295 w 636"/>
                  <a:gd name="T55" fmla="*/ 25 h 327"/>
                  <a:gd name="T56" fmla="*/ 305 w 636"/>
                  <a:gd name="T57" fmla="*/ 38 h 327"/>
                  <a:gd name="T58" fmla="*/ 316 w 636"/>
                  <a:gd name="T59" fmla="*/ 28 h 327"/>
                  <a:gd name="T60" fmla="*/ 327 w 636"/>
                  <a:gd name="T61" fmla="*/ 35 h 327"/>
                  <a:gd name="T62" fmla="*/ 337 w 636"/>
                  <a:gd name="T63" fmla="*/ 75 h 327"/>
                  <a:gd name="T64" fmla="*/ 348 w 636"/>
                  <a:gd name="T65" fmla="*/ 54 h 327"/>
                  <a:gd name="T66" fmla="*/ 359 w 636"/>
                  <a:gd name="T67" fmla="*/ 42 h 327"/>
                  <a:gd name="T68" fmla="*/ 369 w 636"/>
                  <a:gd name="T69" fmla="*/ 45 h 327"/>
                  <a:gd name="T70" fmla="*/ 380 w 636"/>
                  <a:gd name="T71" fmla="*/ 55 h 327"/>
                  <a:gd name="T72" fmla="*/ 391 w 636"/>
                  <a:gd name="T73" fmla="*/ 58 h 327"/>
                  <a:gd name="T74" fmla="*/ 401 w 636"/>
                  <a:gd name="T75" fmla="*/ 55 h 327"/>
                  <a:gd name="T76" fmla="*/ 412 w 636"/>
                  <a:gd name="T77" fmla="*/ 62 h 327"/>
                  <a:gd name="T78" fmla="*/ 422 w 636"/>
                  <a:gd name="T79" fmla="*/ 55 h 327"/>
                  <a:gd name="T80" fmla="*/ 433 w 636"/>
                  <a:gd name="T81" fmla="*/ 66 h 327"/>
                  <a:gd name="T82" fmla="*/ 444 w 636"/>
                  <a:gd name="T83" fmla="*/ 58 h 327"/>
                  <a:gd name="T84" fmla="*/ 454 w 636"/>
                  <a:gd name="T85" fmla="*/ 74 h 327"/>
                  <a:gd name="T86" fmla="*/ 465 w 636"/>
                  <a:gd name="T87" fmla="*/ 82 h 327"/>
                  <a:gd name="T88" fmla="*/ 476 w 636"/>
                  <a:gd name="T89" fmla="*/ 69 h 327"/>
                  <a:gd name="T90" fmla="*/ 486 w 636"/>
                  <a:gd name="T91" fmla="*/ 77 h 327"/>
                  <a:gd name="T92" fmla="*/ 497 w 636"/>
                  <a:gd name="T93" fmla="*/ 76 h 327"/>
                  <a:gd name="T94" fmla="*/ 508 w 636"/>
                  <a:gd name="T95" fmla="*/ 53 h 327"/>
                  <a:gd name="T96" fmla="*/ 518 w 636"/>
                  <a:gd name="T97" fmla="*/ 84 h 327"/>
                  <a:gd name="T98" fmla="*/ 529 w 636"/>
                  <a:gd name="T99" fmla="*/ 65 h 327"/>
                  <a:gd name="T100" fmla="*/ 539 w 636"/>
                  <a:gd name="T101" fmla="*/ 58 h 327"/>
                  <a:gd name="T102" fmla="*/ 550 w 636"/>
                  <a:gd name="T103" fmla="*/ 83 h 327"/>
                  <a:gd name="T104" fmla="*/ 561 w 636"/>
                  <a:gd name="T105" fmla="*/ 93 h 327"/>
                  <a:gd name="T106" fmla="*/ 572 w 636"/>
                  <a:gd name="T107" fmla="*/ 87 h 327"/>
                  <a:gd name="T108" fmla="*/ 582 w 636"/>
                  <a:gd name="T109" fmla="*/ 99 h 327"/>
                  <a:gd name="T110" fmla="*/ 593 w 636"/>
                  <a:gd name="T111" fmla="*/ 107 h 327"/>
                  <a:gd name="T112" fmla="*/ 604 w 636"/>
                  <a:gd name="T113" fmla="*/ 127 h 327"/>
                  <a:gd name="T114" fmla="*/ 614 w 636"/>
                  <a:gd name="T115" fmla="*/ 191 h 327"/>
                  <a:gd name="T116" fmla="*/ 625 w 636"/>
                  <a:gd name="T117" fmla="*/ 256 h 327"/>
                  <a:gd name="T118" fmla="*/ 635 w 636"/>
                  <a:gd name="T119" fmla="*/ 317 h 3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36" h="327">
                    <a:moveTo>
                      <a:pt x="0" y="327"/>
                    </a:moveTo>
                    <a:lnTo>
                      <a:pt x="0" y="326"/>
                    </a:lnTo>
                    <a:lnTo>
                      <a:pt x="1" y="312"/>
                    </a:lnTo>
                    <a:lnTo>
                      <a:pt x="3" y="307"/>
                    </a:lnTo>
                    <a:lnTo>
                      <a:pt x="4" y="286"/>
                    </a:lnTo>
                    <a:lnTo>
                      <a:pt x="6" y="277"/>
                    </a:lnTo>
                    <a:lnTo>
                      <a:pt x="7" y="287"/>
                    </a:lnTo>
                    <a:lnTo>
                      <a:pt x="9" y="290"/>
                    </a:lnTo>
                    <a:lnTo>
                      <a:pt x="10" y="282"/>
                    </a:lnTo>
                    <a:lnTo>
                      <a:pt x="12" y="277"/>
                    </a:lnTo>
                    <a:lnTo>
                      <a:pt x="13" y="285"/>
                    </a:lnTo>
                    <a:lnTo>
                      <a:pt x="15" y="273"/>
                    </a:lnTo>
                    <a:lnTo>
                      <a:pt x="17" y="260"/>
                    </a:lnTo>
                    <a:lnTo>
                      <a:pt x="18" y="256"/>
                    </a:lnTo>
                    <a:lnTo>
                      <a:pt x="19" y="244"/>
                    </a:lnTo>
                    <a:lnTo>
                      <a:pt x="21" y="251"/>
                    </a:lnTo>
                    <a:lnTo>
                      <a:pt x="23" y="257"/>
                    </a:lnTo>
                    <a:lnTo>
                      <a:pt x="24" y="246"/>
                    </a:lnTo>
                    <a:lnTo>
                      <a:pt x="25" y="244"/>
                    </a:lnTo>
                    <a:lnTo>
                      <a:pt x="27" y="247"/>
                    </a:lnTo>
                    <a:lnTo>
                      <a:pt x="29" y="242"/>
                    </a:lnTo>
                    <a:lnTo>
                      <a:pt x="30" y="248"/>
                    </a:lnTo>
                    <a:lnTo>
                      <a:pt x="32" y="246"/>
                    </a:lnTo>
                    <a:lnTo>
                      <a:pt x="33" y="242"/>
                    </a:lnTo>
                    <a:lnTo>
                      <a:pt x="35" y="237"/>
                    </a:lnTo>
                    <a:lnTo>
                      <a:pt x="36" y="246"/>
                    </a:lnTo>
                    <a:lnTo>
                      <a:pt x="38" y="232"/>
                    </a:lnTo>
                    <a:lnTo>
                      <a:pt x="39" y="227"/>
                    </a:lnTo>
                    <a:lnTo>
                      <a:pt x="41" y="230"/>
                    </a:lnTo>
                    <a:lnTo>
                      <a:pt x="42" y="228"/>
                    </a:lnTo>
                    <a:lnTo>
                      <a:pt x="44" y="225"/>
                    </a:lnTo>
                    <a:lnTo>
                      <a:pt x="45" y="204"/>
                    </a:lnTo>
                    <a:lnTo>
                      <a:pt x="47" y="204"/>
                    </a:lnTo>
                    <a:lnTo>
                      <a:pt x="48" y="196"/>
                    </a:lnTo>
                    <a:lnTo>
                      <a:pt x="50" y="179"/>
                    </a:lnTo>
                    <a:lnTo>
                      <a:pt x="51" y="180"/>
                    </a:lnTo>
                    <a:lnTo>
                      <a:pt x="53" y="191"/>
                    </a:lnTo>
                    <a:lnTo>
                      <a:pt x="54" y="209"/>
                    </a:lnTo>
                    <a:lnTo>
                      <a:pt x="56" y="209"/>
                    </a:lnTo>
                    <a:lnTo>
                      <a:pt x="57" y="196"/>
                    </a:lnTo>
                    <a:lnTo>
                      <a:pt x="59" y="186"/>
                    </a:lnTo>
                    <a:lnTo>
                      <a:pt x="61" y="181"/>
                    </a:lnTo>
                    <a:lnTo>
                      <a:pt x="62" y="185"/>
                    </a:lnTo>
                    <a:lnTo>
                      <a:pt x="63" y="179"/>
                    </a:lnTo>
                    <a:lnTo>
                      <a:pt x="65" y="169"/>
                    </a:lnTo>
                    <a:lnTo>
                      <a:pt x="67" y="167"/>
                    </a:lnTo>
                    <a:lnTo>
                      <a:pt x="68" y="157"/>
                    </a:lnTo>
                    <a:lnTo>
                      <a:pt x="70" y="157"/>
                    </a:lnTo>
                    <a:lnTo>
                      <a:pt x="71" y="144"/>
                    </a:lnTo>
                    <a:lnTo>
                      <a:pt x="73" y="164"/>
                    </a:lnTo>
                    <a:lnTo>
                      <a:pt x="74" y="164"/>
                    </a:lnTo>
                    <a:lnTo>
                      <a:pt x="76" y="144"/>
                    </a:lnTo>
                    <a:lnTo>
                      <a:pt x="77" y="162"/>
                    </a:lnTo>
                    <a:lnTo>
                      <a:pt x="79" y="166"/>
                    </a:lnTo>
                    <a:lnTo>
                      <a:pt x="80" y="164"/>
                    </a:lnTo>
                    <a:lnTo>
                      <a:pt x="82" y="144"/>
                    </a:lnTo>
                    <a:lnTo>
                      <a:pt x="83" y="149"/>
                    </a:lnTo>
                    <a:lnTo>
                      <a:pt x="85" y="144"/>
                    </a:lnTo>
                    <a:lnTo>
                      <a:pt x="86" y="138"/>
                    </a:lnTo>
                    <a:lnTo>
                      <a:pt x="88" y="133"/>
                    </a:lnTo>
                    <a:lnTo>
                      <a:pt x="90" y="131"/>
                    </a:lnTo>
                    <a:lnTo>
                      <a:pt x="91" y="132"/>
                    </a:lnTo>
                    <a:lnTo>
                      <a:pt x="92" y="130"/>
                    </a:lnTo>
                    <a:lnTo>
                      <a:pt x="94" y="139"/>
                    </a:lnTo>
                    <a:lnTo>
                      <a:pt x="96" y="133"/>
                    </a:lnTo>
                    <a:lnTo>
                      <a:pt x="97" y="146"/>
                    </a:lnTo>
                    <a:lnTo>
                      <a:pt x="99" y="163"/>
                    </a:lnTo>
                    <a:lnTo>
                      <a:pt x="100" y="170"/>
                    </a:lnTo>
                    <a:lnTo>
                      <a:pt x="102" y="140"/>
                    </a:lnTo>
                    <a:lnTo>
                      <a:pt x="103" y="144"/>
                    </a:lnTo>
                    <a:lnTo>
                      <a:pt x="105" y="136"/>
                    </a:lnTo>
                    <a:lnTo>
                      <a:pt x="106" y="130"/>
                    </a:lnTo>
                    <a:lnTo>
                      <a:pt x="108" y="128"/>
                    </a:lnTo>
                    <a:lnTo>
                      <a:pt x="109" y="121"/>
                    </a:lnTo>
                    <a:lnTo>
                      <a:pt x="111" y="143"/>
                    </a:lnTo>
                    <a:lnTo>
                      <a:pt x="112" y="150"/>
                    </a:lnTo>
                    <a:lnTo>
                      <a:pt x="114" y="129"/>
                    </a:lnTo>
                    <a:lnTo>
                      <a:pt x="115" y="132"/>
                    </a:lnTo>
                    <a:lnTo>
                      <a:pt x="117" y="132"/>
                    </a:lnTo>
                    <a:lnTo>
                      <a:pt x="118" y="130"/>
                    </a:lnTo>
                    <a:lnTo>
                      <a:pt x="120" y="133"/>
                    </a:lnTo>
                    <a:lnTo>
                      <a:pt x="121" y="145"/>
                    </a:lnTo>
                    <a:lnTo>
                      <a:pt x="123" y="142"/>
                    </a:lnTo>
                    <a:lnTo>
                      <a:pt x="124" y="148"/>
                    </a:lnTo>
                    <a:lnTo>
                      <a:pt x="126" y="142"/>
                    </a:lnTo>
                    <a:lnTo>
                      <a:pt x="127" y="127"/>
                    </a:lnTo>
                    <a:lnTo>
                      <a:pt x="129" y="129"/>
                    </a:lnTo>
                    <a:lnTo>
                      <a:pt x="130" y="133"/>
                    </a:lnTo>
                    <a:lnTo>
                      <a:pt x="132" y="135"/>
                    </a:lnTo>
                    <a:lnTo>
                      <a:pt x="134" y="130"/>
                    </a:lnTo>
                    <a:lnTo>
                      <a:pt x="135" y="124"/>
                    </a:lnTo>
                    <a:lnTo>
                      <a:pt x="136" y="111"/>
                    </a:lnTo>
                    <a:lnTo>
                      <a:pt x="138" y="110"/>
                    </a:lnTo>
                    <a:lnTo>
                      <a:pt x="140" y="108"/>
                    </a:lnTo>
                    <a:lnTo>
                      <a:pt x="141" y="131"/>
                    </a:lnTo>
                    <a:lnTo>
                      <a:pt x="143" y="131"/>
                    </a:lnTo>
                    <a:lnTo>
                      <a:pt x="144" y="136"/>
                    </a:lnTo>
                    <a:lnTo>
                      <a:pt x="146" y="129"/>
                    </a:lnTo>
                    <a:lnTo>
                      <a:pt x="147" y="140"/>
                    </a:lnTo>
                    <a:lnTo>
                      <a:pt x="149" y="142"/>
                    </a:lnTo>
                    <a:lnTo>
                      <a:pt x="150" y="133"/>
                    </a:lnTo>
                    <a:lnTo>
                      <a:pt x="152" y="128"/>
                    </a:lnTo>
                    <a:lnTo>
                      <a:pt x="153" y="137"/>
                    </a:lnTo>
                    <a:lnTo>
                      <a:pt x="155" y="137"/>
                    </a:lnTo>
                    <a:lnTo>
                      <a:pt x="156" y="130"/>
                    </a:lnTo>
                    <a:lnTo>
                      <a:pt x="158" y="135"/>
                    </a:lnTo>
                    <a:lnTo>
                      <a:pt x="159" y="141"/>
                    </a:lnTo>
                    <a:lnTo>
                      <a:pt x="161" y="164"/>
                    </a:lnTo>
                    <a:lnTo>
                      <a:pt x="163" y="162"/>
                    </a:lnTo>
                    <a:lnTo>
                      <a:pt x="164" y="150"/>
                    </a:lnTo>
                    <a:lnTo>
                      <a:pt x="165" y="125"/>
                    </a:lnTo>
                    <a:lnTo>
                      <a:pt x="167" y="117"/>
                    </a:lnTo>
                    <a:lnTo>
                      <a:pt x="169" y="114"/>
                    </a:lnTo>
                    <a:lnTo>
                      <a:pt x="170" y="99"/>
                    </a:lnTo>
                    <a:lnTo>
                      <a:pt x="172" y="88"/>
                    </a:lnTo>
                    <a:lnTo>
                      <a:pt x="173" y="87"/>
                    </a:lnTo>
                    <a:lnTo>
                      <a:pt x="175" y="88"/>
                    </a:lnTo>
                    <a:lnTo>
                      <a:pt x="176" y="90"/>
                    </a:lnTo>
                    <a:lnTo>
                      <a:pt x="178" y="67"/>
                    </a:lnTo>
                    <a:lnTo>
                      <a:pt x="179" y="48"/>
                    </a:lnTo>
                    <a:lnTo>
                      <a:pt x="180" y="50"/>
                    </a:lnTo>
                    <a:lnTo>
                      <a:pt x="182" y="38"/>
                    </a:lnTo>
                    <a:lnTo>
                      <a:pt x="184" y="30"/>
                    </a:lnTo>
                    <a:lnTo>
                      <a:pt x="185" y="45"/>
                    </a:lnTo>
                    <a:lnTo>
                      <a:pt x="187" y="43"/>
                    </a:lnTo>
                    <a:lnTo>
                      <a:pt x="188" y="35"/>
                    </a:lnTo>
                    <a:lnTo>
                      <a:pt x="190" y="48"/>
                    </a:lnTo>
                    <a:lnTo>
                      <a:pt x="191" y="40"/>
                    </a:lnTo>
                    <a:lnTo>
                      <a:pt x="193" y="30"/>
                    </a:lnTo>
                    <a:lnTo>
                      <a:pt x="194" y="46"/>
                    </a:lnTo>
                    <a:lnTo>
                      <a:pt x="196" y="53"/>
                    </a:lnTo>
                    <a:lnTo>
                      <a:pt x="197" y="55"/>
                    </a:lnTo>
                    <a:lnTo>
                      <a:pt x="199" y="34"/>
                    </a:lnTo>
                    <a:lnTo>
                      <a:pt x="201" y="44"/>
                    </a:lnTo>
                    <a:lnTo>
                      <a:pt x="202" y="33"/>
                    </a:lnTo>
                    <a:lnTo>
                      <a:pt x="203" y="26"/>
                    </a:lnTo>
                    <a:lnTo>
                      <a:pt x="205" y="29"/>
                    </a:lnTo>
                    <a:lnTo>
                      <a:pt x="207" y="30"/>
                    </a:lnTo>
                    <a:lnTo>
                      <a:pt x="208" y="29"/>
                    </a:lnTo>
                    <a:lnTo>
                      <a:pt x="209" y="21"/>
                    </a:lnTo>
                    <a:lnTo>
                      <a:pt x="211" y="22"/>
                    </a:lnTo>
                    <a:lnTo>
                      <a:pt x="213" y="18"/>
                    </a:lnTo>
                    <a:lnTo>
                      <a:pt x="214" y="21"/>
                    </a:lnTo>
                    <a:lnTo>
                      <a:pt x="216" y="17"/>
                    </a:lnTo>
                    <a:lnTo>
                      <a:pt x="217" y="5"/>
                    </a:lnTo>
                    <a:lnTo>
                      <a:pt x="219" y="11"/>
                    </a:lnTo>
                    <a:lnTo>
                      <a:pt x="220" y="22"/>
                    </a:lnTo>
                    <a:lnTo>
                      <a:pt x="222" y="24"/>
                    </a:lnTo>
                    <a:lnTo>
                      <a:pt x="223" y="35"/>
                    </a:lnTo>
                    <a:lnTo>
                      <a:pt x="225" y="36"/>
                    </a:lnTo>
                    <a:lnTo>
                      <a:pt x="226" y="30"/>
                    </a:lnTo>
                    <a:lnTo>
                      <a:pt x="228" y="29"/>
                    </a:lnTo>
                    <a:lnTo>
                      <a:pt x="229" y="37"/>
                    </a:lnTo>
                    <a:lnTo>
                      <a:pt x="231" y="31"/>
                    </a:lnTo>
                    <a:lnTo>
                      <a:pt x="232" y="15"/>
                    </a:lnTo>
                    <a:lnTo>
                      <a:pt x="234" y="0"/>
                    </a:lnTo>
                    <a:lnTo>
                      <a:pt x="236" y="20"/>
                    </a:lnTo>
                    <a:lnTo>
                      <a:pt x="237" y="47"/>
                    </a:lnTo>
                    <a:lnTo>
                      <a:pt x="238" y="49"/>
                    </a:lnTo>
                    <a:lnTo>
                      <a:pt x="240" y="39"/>
                    </a:lnTo>
                    <a:lnTo>
                      <a:pt x="242" y="31"/>
                    </a:lnTo>
                    <a:lnTo>
                      <a:pt x="243" y="23"/>
                    </a:lnTo>
                    <a:lnTo>
                      <a:pt x="245" y="19"/>
                    </a:lnTo>
                    <a:lnTo>
                      <a:pt x="246" y="25"/>
                    </a:lnTo>
                    <a:lnTo>
                      <a:pt x="247" y="23"/>
                    </a:lnTo>
                    <a:lnTo>
                      <a:pt x="249" y="28"/>
                    </a:lnTo>
                    <a:lnTo>
                      <a:pt x="251" y="26"/>
                    </a:lnTo>
                    <a:lnTo>
                      <a:pt x="252" y="28"/>
                    </a:lnTo>
                    <a:lnTo>
                      <a:pt x="254" y="31"/>
                    </a:lnTo>
                    <a:lnTo>
                      <a:pt x="255" y="30"/>
                    </a:lnTo>
                    <a:lnTo>
                      <a:pt x="257" y="31"/>
                    </a:lnTo>
                    <a:lnTo>
                      <a:pt x="258" y="19"/>
                    </a:lnTo>
                    <a:lnTo>
                      <a:pt x="260" y="13"/>
                    </a:lnTo>
                    <a:lnTo>
                      <a:pt x="261" y="4"/>
                    </a:lnTo>
                    <a:lnTo>
                      <a:pt x="263" y="11"/>
                    </a:lnTo>
                    <a:lnTo>
                      <a:pt x="264" y="18"/>
                    </a:lnTo>
                    <a:lnTo>
                      <a:pt x="266" y="28"/>
                    </a:lnTo>
                    <a:lnTo>
                      <a:pt x="267" y="27"/>
                    </a:lnTo>
                    <a:lnTo>
                      <a:pt x="269" y="22"/>
                    </a:lnTo>
                    <a:lnTo>
                      <a:pt x="270" y="17"/>
                    </a:lnTo>
                    <a:lnTo>
                      <a:pt x="272" y="26"/>
                    </a:lnTo>
                    <a:lnTo>
                      <a:pt x="274" y="25"/>
                    </a:lnTo>
                    <a:lnTo>
                      <a:pt x="275" y="29"/>
                    </a:lnTo>
                    <a:lnTo>
                      <a:pt x="276" y="37"/>
                    </a:lnTo>
                    <a:lnTo>
                      <a:pt x="278" y="23"/>
                    </a:lnTo>
                    <a:lnTo>
                      <a:pt x="280" y="11"/>
                    </a:lnTo>
                    <a:lnTo>
                      <a:pt x="281" y="31"/>
                    </a:lnTo>
                    <a:lnTo>
                      <a:pt x="282" y="37"/>
                    </a:lnTo>
                    <a:lnTo>
                      <a:pt x="284" y="35"/>
                    </a:lnTo>
                    <a:lnTo>
                      <a:pt x="286" y="25"/>
                    </a:lnTo>
                    <a:lnTo>
                      <a:pt x="287" y="31"/>
                    </a:lnTo>
                    <a:lnTo>
                      <a:pt x="289" y="24"/>
                    </a:lnTo>
                    <a:lnTo>
                      <a:pt x="290" y="16"/>
                    </a:lnTo>
                    <a:lnTo>
                      <a:pt x="292" y="23"/>
                    </a:lnTo>
                    <a:lnTo>
                      <a:pt x="293" y="27"/>
                    </a:lnTo>
                    <a:lnTo>
                      <a:pt x="295" y="25"/>
                    </a:lnTo>
                    <a:lnTo>
                      <a:pt x="296" y="26"/>
                    </a:lnTo>
                    <a:lnTo>
                      <a:pt x="298" y="28"/>
                    </a:lnTo>
                    <a:lnTo>
                      <a:pt x="299" y="18"/>
                    </a:lnTo>
                    <a:lnTo>
                      <a:pt x="301" y="23"/>
                    </a:lnTo>
                    <a:lnTo>
                      <a:pt x="303" y="32"/>
                    </a:lnTo>
                    <a:lnTo>
                      <a:pt x="304" y="22"/>
                    </a:lnTo>
                    <a:lnTo>
                      <a:pt x="305" y="38"/>
                    </a:lnTo>
                    <a:lnTo>
                      <a:pt x="307" y="31"/>
                    </a:lnTo>
                    <a:lnTo>
                      <a:pt x="309" y="36"/>
                    </a:lnTo>
                    <a:lnTo>
                      <a:pt x="310" y="33"/>
                    </a:lnTo>
                    <a:lnTo>
                      <a:pt x="311" y="51"/>
                    </a:lnTo>
                    <a:lnTo>
                      <a:pt x="313" y="51"/>
                    </a:lnTo>
                    <a:lnTo>
                      <a:pt x="314" y="43"/>
                    </a:lnTo>
                    <a:lnTo>
                      <a:pt x="316" y="28"/>
                    </a:lnTo>
                    <a:lnTo>
                      <a:pt x="318" y="24"/>
                    </a:lnTo>
                    <a:lnTo>
                      <a:pt x="319" y="25"/>
                    </a:lnTo>
                    <a:lnTo>
                      <a:pt x="320" y="38"/>
                    </a:lnTo>
                    <a:lnTo>
                      <a:pt x="322" y="46"/>
                    </a:lnTo>
                    <a:lnTo>
                      <a:pt x="324" y="50"/>
                    </a:lnTo>
                    <a:lnTo>
                      <a:pt x="325" y="44"/>
                    </a:lnTo>
                    <a:lnTo>
                      <a:pt x="327" y="35"/>
                    </a:lnTo>
                    <a:lnTo>
                      <a:pt x="328" y="40"/>
                    </a:lnTo>
                    <a:lnTo>
                      <a:pt x="330" y="38"/>
                    </a:lnTo>
                    <a:lnTo>
                      <a:pt x="331" y="39"/>
                    </a:lnTo>
                    <a:lnTo>
                      <a:pt x="333" y="42"/>
                    </a:lnTo>
                    <a:lnTo>
                      <a:pt x="334" y="47"/>
                    </a:lnTo>
                    <a:lnTo>
                      <a:pt x="336" y="53"/>
                    </a:lnTo>
                    <a:lnTo>
                      <a:pt x="337" y="75"/>
                    </a:lnTo>
                    <a:lnTo>
                      <a:pt x="339" y="67"/>
                    </a:lnTo>
                    <a:lnTo>
                      <a:pt x="340" y="61"/>
                    </a:lnTo>
                    <a:lnTo>
                      <a:pt x="342" y="53"/>
                    </a:lnTo>
                    <a:lnTo>
                      <a:pt x="343" y="44"/>
                    </a:lnTo>
                    <a:lnTo>
                      <a:pt x="345" y="45"/>
                    </a:lnTo>
                    <a:lnTo>
                      <a:pt x="347" y="49"/>
                    </a:lnTo>
                    <a:lnTo>
                      <a:pt x="348" y="54"/>
                    </a:lnTo>
                    <a:lnTo>
                      <a:pt x="349" y="59"/>
                    </a:lnTo>
                    <a:lnTo>
                      <a:pt x="351" y="63"/>
                    </a:lnTo>
                    <a:lnTo>
                      <a:pt x="353" y="57"/>
                    </a:lnTo>
                    <a:lnTo>
                      <a:pt x="354" y="54"/>
                    </a:lnTo>
                    <a:lnTo>
                      <a:pt x="356" y="52"/>
                    </a:lnTo>
                    <a:lnTo>
                      <a:pt x="357" y="48"/>
                    </a:lnTo>
                    <a:lnTo>
                      <a:pt x="359" y="42"/>
                    </a:lnTo>
                    <a:lnTo>
                      <a:pt x="360" y="50"/>
                    </a:lnTo>
                    <a:lnTo>
                      <a:pt x="362" y="44"/>
                    </a:lnTo>
                    <a:lnTo>
                      <a:pt x="363" y="50"/>
                    </a:lnTo>
                    <a:lnTo>
                      <a:pt x="365" y="53"/>
                    </a:lnTo>
                    <a:lnTo>
                      <a:pt x="366" y="58"/>
                    </a:lnTo>
                    <a:lnTo>
                      <a:pt x="368" y="49"/>
                    </a:lnTo>
                    <a:lnTo>
                      <a:pt x="369" y="45"/>
                    </a:lnTo>
                    <a:lnTo>
                      <a:pt x="371" y="48"/>
                    </a:lnTo>
                    <a:lnTo>
                      <a:pt x="372" y="49"/>
                    </a:lnTo>
                    <a:lnTo>
                      <a:pt x="374" y="53"/>
                    </a:lnTo>
                    <a:lnTo>
                      <a:pt x="376" y="65"/>
                    </a:lnTo>
                    <a:lnTo>
                      <a:pt x="377" y="70"/>
                    </a:lnTo>
                    <a:lnTo>
                      <a:pt x="378" y="61"/>
                    </a:lnTo>
                    <a:lnTo>
                      <a:pt x="380" y="55"/>
                    </a:lnTo>
                    <a:lnTo>
                      <a:pt x="381" y="58"/>
                    </a:lnTo>
                    <a:lnTo>
                      <a:pt x="383" y="57"/>
                    </a:lnTo>
                    <a:lnTo>
                      <a:pt x="384" y="49"/>
                    </a:lnTo>
                    <a:lnTo>
                      <a:pt x="386" y="49"/>
                    </a:lnTo>
                    <a:lnTo>
                      <a:pt x="387" y="49"/>
                    </a:lnTo>
                    <a:lnTo>
                      <a:pt x="389" y="49"/>
                    </a:lnTo>
                    <a:lnTo>
                      <a:pt x="391" y="58"/>
                    </a:lnTo>
                    <a:lnTo>
                      <a:pt x="392" y="55"/>
                    </a:lnTo>
                    <a:lnTo>
                      <a:pt x="393" y="49"/>
                    </a:lnTo>
                    <a:lnTo>
                      <a:pt x="395" y="44"/>
                    </a:lnTo>
                    <a:lnTo>
                      <a:pt x="397" y="47"/>
                    </a:lnTo>
                    <a:lnTo>
                      <a:pt x="398" y="62"/>
                    </a:lnTo>
                    <a:lnTo>
                      <a:pt x="400" y="57"/>
                    </a:lnTo>
                    <a:lnTo>
                      <a:pt x="401" y="55"/>
                    </a:lnTo>
                    <a:lnTo>
                      <a:pt x="403" y="64"/>
                    </a:lnTo>
                    <a:lnTo>
                      <a:pt x="404" y="72"/>
                    </a:lnTo>
                    <a:lnTo>
                      <a:pt x="406" y="60"/>
                    </a:lnTo>
                    <a:lnTo>
                      <a:pt x="407" y="62"/>
                    </a:lnTo>
                    <a:lnTo>
                      <a:pt x="409" y="65"/>
                    </a:lnTo>
                    <a:lnTo>
                      <a:pt x="410" y="66"/>
                    </a:lnTo>
                    <a:lnTo>
                      <a:pt x="412" y="62"/>
                    </a:lnTo>
                    <a:lnTo>
                      <a:pt x="413" y="56"/>
                    </a:lnTo>
                    <a:lnTo>
                      <a:pt x="415" y="62"/>
                    </a:lnTo>
                    <a:lnTo>
                      <a:pt x="416" y="70"/>
                    </a:lnTo>
                    <a:lnTo>
                      <a:pt x="418" y="64"/>
                    </a:lnTo>
                    <a:lnTo>
                      <a:pt x="420" y="54"/>
                    </a:lnTo>
                    <a:lnTo>
                      <a:pt x="421" y="54"/>
                    </a:lnTo>
                    <a:lnTo>
                      <a:pt x="422" y="55"/>
                    </a:lnTo>
                    <a:lnTo>
                      <a:pt x="424" y="61"/>
                    </a:lnTo>
                    <a:lnTo>
                      <a:pt x="426" y="59"/>
                    </a:lnTo>
                    <a:lnTo>
                      <a:pt x="427" y="55"/>
                    </a:lnTo>
                    <a:lnTo>
                      <a:pt x="429" y="49"/>
                    </a:lnTo>
                    <a:lnTo>
                      <a:pt x="430" y="71"/>
                    </a:lnTo>
                    <a:lnTo>
                      <a:pt x="432" y="80"/>
                    </a:lnTo>
                    <a:lnTo>
                      <a:pt x="433" y="66"/>
                    </a:lnTo>
                    <a:lnTo>
                      <a:pt x="435" y="62"/>
                    </a:lnTo>
                    <a:lnTo>
                      <a:pt x="436" y="67"/>
                    </a:lnTo>
                    <a:lnTo>
                      <a:pt x="438" y="63"/>
                    </a:lnTo>
                    <a:lnTo>
                      <a:pt x="439" y="65"/>
                    </a:lnTo>
                    <a:lnTo>
                      <a:pt x="441" y="61"/>
                    </a:lnTo>
                    <a:lnTo>
                      <a:pt x="442" y="57"/>
                    </a:lnTo>
                    <a:lnTo>
                      <a:pt x="444" y="58"/>
                    </a:lnTo>
                    <a:lnTo>
                      <a:pt x="445" y="80"/>
                    </a:lnTo>
                    <a:lnTo>
                      <a:pt x="447" y="88"/>
                    </a:lnTo>
                    <a:lnTo>
                      <a:pt x="448" y="77"/>
                    </a:lnTo>
                    <a:lnTo>
                      <a:pt x="450" y="75"/>
                    </a:lnTo>
                    <a:lnTo>
                      <a:pt x="451" y="78"/>
                    </a:lnTo>
                    <a:lnTo>
                      <a:pt x="453" y="73"/>
                    </a:lnTo>
                    <a:lnTo>
                      <a:pt x="454" y="74"/>
                    </a:lnTo>
                    <a:lnTo>
                      <a:pt x="456" y="74"/>
                    </a:lnTo>
                    <a:lnTo>
                      <a:pt x="458" y="68"/>
                    </a:lnTo>
                    <a:lnTo>
                      <a:pt x="459" y="65"/>
                    </a:lnTo>
                    <a:lnTo>
                      <a:pt x="460" y="69"/>
                    </a:lnTo>
                    <a:lnTo>
                      <a:pt x="462" y="83"/>
                    </a:lnTo>
                    <a:lnTo>
                      <a:pt x="464" y="82"/>
                    </a:lnTo>
                    <a:lnTo>
                      <a:pt x="465" y="82"/>
                    </a:lnTo>
                    <a:lnTo>
                      <a:pt x="466" y="88"/>
                    </a:lnTo>
                    <a:lnTo>
                      <a:pt x="468" y="83"/>
                    </a:lnTo>
                    <a:lnTo>
                      <a:pt x="470" y="78"/>
                    </a:lnTo>
                    <a:lnTo>
                      <a:pt x="471" y="74"/>
                    </a:lnTo>
                    <a:lnTo>
                      <a:pt x="473" y="73"/>
                    </a:lnTo>
                    <a:lnTo>
                      <a:pt x="474" y="72"/>
                    </a:lnTo>
                    <a:lnTo>
                      <a:pt x="476" y="69"/>
                    </a:lnTo>
                    <a:lnTo>
                      <a:pt x="477" y="68"/>
                    </a:lnTo>
                    <a:lnTo>
                      <a:pt x="479" y="79"/>
                    </a:lnTo>
                    <a:lnTo>
                      <a:pt x="480" y="81"/>
                    </a:lnTo>
                    <a:lnTo>
                      <a:pt x="482" y="67"/>
                    </a:lnTo>
                    <a:lnTo>
                      <a:pt x="483" y="64"/>
                    </a:lnTo>
                    <a:lnTo>
                      <a:pt x="485" y="69"/>
                    </a:lnTo>
                    <a:lnTo>
                      <a:pt x="486" y="77"/>
                    </a:lnTo>
                    <a:lnTo>
                      <a:pt x="488" y="73"/>
                    </a:lnTo>
                    <a:lnTo>
                      <a:pt x="489" y="79"/>
                    </a:lnTo>
                    <a:lnTo>
                      <a:pt x="491" y="79"/>
                    </a:lnTo>
                    <a:lnTo>
                      <a:pt x="493" y="82"/>
                    </a:lnTo>
                    <a:lnTo>
                      <a:pt x="494" y="75"/>
                    </a:lnTo>
                    <a:lnTo>
                      <a:pt x="495" y="69"/>
                    </a:lnTo>
                    <a:lnTo>
                      <a:pt x="497" y="76"/>
                    </a:lnTo>
                    <a:lnTo>
                      <a:pt x="499" y="72"/>
                    </a:lnTo>
                    <a:lnTo>
                      <a:pt x="500" y="73"/>
                    </a:lnTo>
                    <a:lnTo>
                      <a:pt x="502" y="68"/>
                    </a:lnTo>
                    <a:lnTo>
                      <a:pt x="503" y="59"/>
                    </a:lnTo>
                    <a:lnTo>
                      <a:pt x="505" y="65"/>
                    </a:lnTo>
                    <a:lnTo>
                      <a:pt x="506" y="61"/>
                    </a:lnTo>
                    <a:lnTo>
                      <a:pt x="508" y="53"/>
                    </a:lnTo>
                    <a:lnTo>
                      <a:pt x="509" y="61"/>
                    </a:lnTo>
                    <a:lnTo>
                      <a:pt x="511" y="66"/>
                    </a:lnTo>
                    <a:lnTo>
                      <a:pt x="512" y="82"/>
                    </a:lnTo>
                    <a:lnTo>
                      <a:pt x="514" y="90"/>
                    </a:lnTo>
                    <a:lnTo>
                      <a:pt x="515" y="85"/>
                    </a:lnTo>
                    <a:lnTo>
                      <a:pt x="517" y="88"/>
                    </a:lnTo>
                    <a:lnTo>
                      <a:pt x="518" y="84"/>
                    </a:lnTo>
                    <a:lnTo>
                      <a:pt x="520" y="87"/>
                    </a:lnTo>
                    <a:lnTo>
                      <a:pt x="521" y="69"/>
                    </a:lnTo>
                    <a:lnTo>
                      <a:pt x="523" y="64"/>
                    </a:lnTo>
                    <a:lnTo>
                      <a:pt x="524" y="62"/>
                    </a:lnTo>
                    <a:lnTo>
                      <a:pt x="526" y="52"/>
                    </a:lnTo>
                    <a:lnTo>
                      <a:pt x="527" y="56"/>
                    </a:lnTo>
                    <a:lnTo>
                      <a:pt x="529" y="65"/>
                    </a:lnTo>
                    <a:lnTo>
                      <a:pt x="531" y="68"/>
                    </a:lnTo>
                    <a:lnTo>
                      <a:pt x="532" y="67"/>
                    </a:lnTo>
                    <a:lnTo>
                      <a:pt x="533" y="69"/>
                    </a:lnTo>
                    <a:lnTo>
                      <a:pt x="535" y="69"/>
                    </a:lnTo>
                    <a:lnTo>
                      <a:pt x="537" y="65"/>
                    </a:lnTo>
                    <a:lnTo>
                      <a:pt x="538" y="62"/>
                    </a:lnTo>
                    <a:lnTo>
                      <a:pt x="539" y="58"/>
                    </a:lnTo>
                    <a:lnTo>
                      <a:pt x="541" y="51"/>
                    </a:lnTo>
                    <a:lnTo>
                      <a:pt x="543" y="57"/>
                    </a:lnTo>
                    <a:lnTo>
                      <a:pt x="544" y="63"/>
                    </a:lnTo>
                    <a:lnTo>
                      <a:pt x="546" y="63"/>
                    </a:lnTo>
                    <a:lnTo>
                      <a:pt x="547" y="58"/>
                    </a:lnTo>
                    <a:lnTo>
                      <a:pt x="549" y="64"/>
                    </a:lnTo>
                    <a:lnTo>
                      <a:pt x="550" y="83"/>
                    </a:lnTo>
                    <a:lnTo>
                      <a:pt x="552" y="88"/>
                    </a:lnTo>
                    <a:lnTo>
                      <a:pt x="553" y="83"/>
                    </a:lnTo>
                    <a:lnTo>
                      <a:pt x="555" y="84"/>
                    </a:lnTo>
                    <a:lnTo>
                      <a:pt x="556" y="94"/>
                    </a:lnTo>
                    <a:lnTo>
                      <a:pt x="558" y="101"/>
                    </a:lnTo>
                    <a:lnTo>
                      <a:pt x="560" y="99"/>
                    </a:lnTo>
                    <a:lnTo>
                      <a:pt x="561" y="93"/>
                    </a:lnTo>
                    <a:lnTo>
                      <a:pt x="562" y="88"/>
                    </a:lnTo>
                    <a:lnTo>
                      <a:pt x="564" y="88"/>
                    </a:lnTo>
                    <a:lnTo>
                      <a:pt x="566" y="94"/>
                    </a:lnTo>
                    <a:lnTo>
                      <a:pt x="567" y="94"/>
                    </a:lnTo>
                    <a:lnTo>
                      <a:pt x="568" y="94"/>
                    </a:lnTo>
                    <a:lnTo>
                      <a:pt x="570" y="89"/>
                    </a:lnTo>
                    <a:lnTo>
                      <a:pt x="572" y="87"/>
                    </a:lnTo>
                    <a:lnTo>
                      <a:pt x="573" y="81"/>
                    </a:lnTo>
                    <a:lnTo>
                      <a:pt x="575" y="97"/>
                    </a:lnTo>
                    <a:lnTo>
                      <a:pt x="576" y="111"/>
                    </a:lnTo>
                    <a:lnTo>
                      <a:pt x="578" y="110"/>
                    </a:lnTo>
                    <a:lnTo>
                      <a:pt x="579" y="94"/>
                    </a:lnTo>
                    <a:lnTo>
                      <a:pt x="581" y="96"/>
                    </a:lnTo>
                    <a:lnTo>
                      <a:pt x="582" y="99"/>
                    </a:lnTo>
                    <a:lnTo>
                      <a:pt x="584" y="101"/>
                    </a:lnTo>
                    <a:lnTo>
                      <a:pt x="585" y="92"/>
                    </a:lnTo>
                    <a:lnTo>
                      <a:pt x="587" y="82"/>
                    </a:lnTo>
                    <a:lnTo>
                      <a:pt x="588" y="90"/>
                    </a:lnTo>
                    <a:lnTo>
                      <a:pt x="590" y="107"/>
                    </a:lnTo>
                    <a:lnTo>
                      <a:pt x="591" y="111"/>
                    </a:lnTo>
                    <a:lnTo>
                      <a:pt x="593" y="107"/>
                    </a:lnTo>
                    <a:lnTo>
                      <a:pt x="594" y="114"/>
                    </a:lnTo>
                    <a:lnTo>
                      <a:pt x="596" y="119"/>
                    </a:lnTo>
                    <a:lnTo>
                      <a:pt x="597" y="123"/>
                    </a:lnTo>
                    <a:lnTo>
                      <a:pt x="599" y="121"/>
                    </a:lnTo>
                    <a:lnTo>
                      <a:pt x="600" y="118"/>
                    </a:lnTo>
                    <a:lnTo>
                      <a:pt x="602" y="131"/>
                    </a:lnTo>
                    <a:lnTo>
                      <a:pt x="604" y="127"/>
                    </a:lnTo>
                    <a:lnTo>
                      <a:pt x="605" y="130"/>
                    </a:lnTo>
                    <a:lnTo>
                      <a:pt x="606" y="138"/>
                    </a:lnTo>
                    <a:lnTo>
                      <a:pt x="608" y="154"/>
                    </a:lnTo>
                    <a:lnTo>
                      <a:pt x="610" y="173"/>
                    </a:lnTo>
                    <a:lnTo>
                      <a:pt x="611" y="188"/>
                    </a:lnTo>
                    <a:lnTo>
                      <a:pt x="613" y="197"/>
                    </a:lnTo>
                    <a:lnTo>
                      <a:pt x="614" y="191"/>
                    </a:lnTo>
                    <a:lnTo>
                      <a:pt x="616" y="182"/>
                    </a:lnTo>
                    <a:lnTo>
                      <a:pt x="617" y="186"/>
                    </a:lnTo>
                    <a:lnTo>
                      <a:pt x="619" y="225"/>
                    </a:lnTo>
                    <a:lnTo>
                      <a:pt x="620" y="231"/>
                    </a:lnTo>
                    <a:lnTo>
                      <a:pt x="622" y="241"/>
                    </a:lnTo>
                    <a:lnTo>
                      <a:pt x="623" y="258"/>
                    </a:lnTo>
                    <a:lnTo>
                      <a:pt x="625" y="256"/>
                    </a:lnTo>
                    <a:lnTo>
                      <a:pt x="626" y="265"/>
                    </a:lnTo>
                    <a:lnTo>
                      <a:pt x="628" y="277"/>
                    </a:lnTo>
                    <a:lnTo>
                      <a:pt x="629" y="271"/>
                    </a:lnTo>
                    <a:lnTo>
                      <a:pt x="631" y="281"/>
                    </a:lnTo>
                    <a:lnTo>
                      <a:pt x="633" y="315"/>
                    </a:lnTo>
                    <a:lnTo>
                      <a:pt x="634" y="320"/>
                    </a:lnTo>
                    <a:lnTo>
                      <a:pt x="635" y="317"/>
                    </a:lnTo>
                    <a:lnTo>
                      <a:pt x="636" y="32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1" name="Freeform 120">
                <a:extLst>
                  <a:ext uri="{FF2B5EF4-FFF2-40B4-BE49-F238E27FC236}">
                    <a16:creationId xmlns:a16="http://schemas.microsoft.com/office/drawing/2014/main" id="{91A5E17A-2A5D-4A70-8A6B-A0967BDDD98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921549" y="4525621"/>
                <a:ext cx="465188" cy="1646579"/>
              </a:xfrm>
              <a:custGeom>
                <a:avLst/>
                <a:gdLst>
                  <a:gd name="T0" fmla="*/ 14 w 941"/>
                  <a:gd name="T1" fmla="*/ 681 h 733"/>
                  <a:gd name="T2" fmla="*/ 29 w 941"/>
                  <a:gd name="T3" fmla="*/ 695 h 733"/>
                  <a:gd name="T4" fmla="*/ 45 w 941"/>
                  <a:gd name="T5" fmla="*/ 610 h 733"/>
                  <a:gd name="T6" fmla="*/ 60 w 941"/>
                  <a:gd name="T7" fmla="*/ 562 h 733"/>
                  <a:gd name="T8" fmla="*/ 75 w 941"/>
                  <a:gd name="T9" fmla="*/ 492 h 733"/>
                  <a:gd name="T10" fmla="*/ 90 w 941"/>
                  <a:gd name="T11" fmla="*/ 412 h 733"/>
                  <a:gd name="T12" fmla="*/ 105 w 941"/>
                  <a:gd name="T13" fmla="*/ 348 h 733"/>
                  <a:gd name="T14" fmla="*/ 120 w 941"/>
                  <a:gd name="T15" fmla="*/ 319 h 733"/>
                  <a:gd name="T16" fmla="*/ 136 w 941"/>
                  <a:gd name="T17" fmla="*/ 287 h 733"/>
                  <a:gd name="T18" fmla="*/ 151 w 941"/>
                  <a:gd name="T19" fmla="*/ 249 h 733"/>
                  <a:gd name="T20" fmla="*/ 166 w 941"/>
                  <a:gd name="T21" fmla="*/ 257 h 733"/>
                  <a:gd name="T22" fmla="*/ 181 w 941"/>
                  <a:gd name="T23" fmla="*/ 242 h 733"/>
                  <a:gd name="T24" fmla="*/ 197 w 941"/>
                  <a:gd name="T25" fmla="*/ 238 h 733"/>
                  <a:gd name="T26" fmla="*/ 212 w 941"/>
                  <a:gd name="T27" fmla="*/ 235 h 733"/>
                  <a:gd name="T28" fmla="*/ 227 w 941"/>
                  <a:gd name="T29" fmla="*/ 226 h 733"/>
                  <a:gd name="T30" fmla="*/ 242 w 941"/>
                  <a:gd name="T31" fmla="*/ 212 h 733"/>
                  <a:gd name="T32" fmla="*/ 258 w 941"/>
                  <a:gd name="T33" fmla="*/ 226 h 733"/>
                  <a:gd name="T34" fmla="*/ 273 w 941"/>
                  <a:gd name="T35" fmla="*/ 217 h 733"/>
                  <a:gd name="T36" fmla="*/ 288 w 941"/>
                  <a:gd name="T37" fmla="*/ 203 h 733"/>
                  <a:gd name="T38" fmla="*/ 303 w 941"/>
                  <a:gd name="T39" fmla="*/ 228 h 733"/>
                  <a:gd name="T40" fmla="*/ 318 w 941"/>
                  <a:gd name="T41" fmla="*/ 244 h 733"/>
                  <a:gd name="T42" fmla="*/ 333 w 941"/>
                  <a:gd name="T43" fmla="*/ 212 h 733"/>
                  <a:gd name="T44" fmla="*/ 349 w 941"/>
                  <a:gd name="T45" fmla="*/ 215 h 733"/>
                  <a:gd name="T46" fmla="*/ 364 w 941"/>
                  <a:gd name="T47" fmla="*/ 208 h 733"/>
                  <a:gd name="T48" fmla="*/ 379 w 941"/>
                  <a:gd name="T49" fmla="*/ 193 h 733"/>
                  <a:gd name="T50" fmla="*/ 394 w 941"/>
                  <a:gd name="T51" fmla="*/ 197 h 733"/>
                  <a:gd name="T52" fmla="*/ 410 w 941"/>
                  <a:gd name="T53" fmla="*/ 205 h 733"/>
                  <a:gd name="T54" fmla="*/ 425 w 941"/>
                  <a:gd name="T55" fmla="*/ 235 h 733"/>
                  <a:gd name="T56" fmla="*/ 440 w 941"/>
                  <a:gd name="T57" fmla="*/ 226 h 733"/>
                  <a:gd name="T58" fmla="*/ 455 w 941"/>
                  <a:gd name="T59" fmla="*/ 220 h 733"/>
                  <a:gd name="T60" fmla="*/ 471 w 941"/>
                  <a:gd name="T61" fmla="*/ 201 h 733"/>
                  <a:gd name="T62" fmla="*/ 486 w 941"/>
                  <a:gd name="T63" fmla="*/ 209 h 733"/>
                  <a:gd name="T64" fmla="*/ 501 w 941"/>
                  <a:gd name="T65" fmla="*/ 209 h 733"/>
                  <a:gd name="T66" fmla="*/ 516 w 941"/>
                  <a:gd name="T67" fmla="*/ 221 h 733"/>
                  <a:gd name="T68" fmla="*/ 531 w 941"/>
                  <a:gd name="T69" fmla="*/ 227 h 733"/>
                  <a:gd name="T70" fmla="*/ 546 w 941"/>
                  <a:gd name="T71" fmla="*/ 223 h 733"/>
                  <a:gd name="T72" fmla="*/ 561 w 941"/>
                  <a:gd name="T73" fmla="*/ 226 h 733"/>
                  <a:gd name="T74" fmla="*/ 577 w 941"/>
                  <a:gd name="T75" fmla="*/ 148 h 733"/>
                  <a:gd name="T76" fmla="*/ 592 w 941"/>
                  <a:gd name="T77" fmla="*/ 72 h 733"/>
                  <a:gd name="T78" fmla="*/ 607 w 941"/>
                  <a:gd name="T79" fmla="*/ 57 h 733"/>
                  <a:gd name="T80" fmla="*/ 622 w 941"/>
                  <a:gd name="T81" fmla="*/ 51 h 733"/>
                  <a:gd name="T82" fmla="*/ 638 w 941"/>
                  <a:gd name="T83" fmla="*/ 51 h 733"/>
                  <a:gd name="T84" fmla="*/ 653 w 941"/>
                  <a:gd name="T85" fmla="*/ 34 h 733"/>
                  <a:gd name="T86" fmla="*/ 668 w 941"/>
                  <a:gd name="T87" fmla="*/ 34 h 733"/>
                  <a:gd name="T88" fmla="*/ 683 w 941"/>
                  <a:gd name="T89" fmla="*/ 29 h 733"/>
                  <a:gd name="T90" fmla="*/ 699 w 941"/>
                  <a:gd name="T91" fmla="*/ 29 h 733"/>
                  <a:gd name="T92" fmla="*/ 714 w 941"/>
                  <a:gd name="T93" fmla="*/ 35 h 733"/>
                  <a:gd name="T94" fmla="*/ 729 w 941"/>
                  <a:gd name="T95" fmla="*/ 16 h 733"/>
                  <a:gd name="T96" fmla="*/ 744 w 941"/>
                  <a:gd name="T97" fmla="*/ 53 h 733"/>
                  <a:gd name="T98" fmla="*/ 759 w 941"/>
                  <a:gd name="T99" fmla="*/ 40 h 733"/>
                  <a:gd name="T100" fmla="*/ 774 w 941"/>
                  <a:gd name="T101" fmla="*/ 35 h 733"/>
                  <a:gd name="T102" fmla="*/ 790 w 941"/>
                  <a:gd name="T103" fmla="*/ 66 h 733"/>
                  <a:gd name="T104" fmla="*/ 805 w 941"/>
                  <a:gd name="T105" fmla="*/ 19 h 733"/>
                  <a:gd name="T106" fmla="*/ 820 w 941"/>
                  <a:gd name="T107" fmla="*/ 102 h 733"/>
                  <a:gd name="T108" fmla="*/ 835 w 941"/>
                  <a:gd name="T109" fmla="*/ 240 h 733"/>
                  <a:gd name="T110" fmla="*/ 851 w 941"/>
                  <a:gd name="T111" fmla="*/ 366 h 733"/>
                  <a:gd name="T112" fmla="*/ 866 w 941"/>
                  <a:gd name="T113" fmla="*/ 370 h 733"/>
                  <a:gd name="T114" fmla="*/ 881 w 941"/>
                  <a:gd name="T115" fmla="*/ 330 h 733"/>
                  <a:gd name="T116" fmla="*/ 896 w 941"/>
                  <a:gd name="T117" fmla="*/ 262 h 733"/>
                  <a:gd name="T118" fmla="*/ 912 w 941"/>
                  <a:gd name="T119" fmla="*/ 250 h 733"/>
                  <a:gd name="T120" fmla="*/ 927 w 941"/>
                  <a:gd name="T121" fmla="*/ 204 h 733"/>
                  <a:gd name="T122" fmla="*/ 941 w 941"/>
                  <a:gd name="T123" fmla="*/ 214 h 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941" h="733">
                    <a:moveTo>
                      <a:pt x="0" y="733"/>
                    </a:moveTo>
                    <a:lnTo>
                      <a:pt x="2" y="702"/>
                    </a:lnTo>
                    <a:lnTo>
                      <a:pt x="3" y="702"/>
                    </a:lnTo>
                    <a:lnTo>
                      <a:pt x="5" y="706"/>
                    </a:lnTo>
                    <a:lnTo>
                      <a:pt x="6" y="716"/>
                    </a:lnTo>
                    <a:lnTo>
                      <a:pt x="8" y="702"/>
                    </a:lnTo>
                    <a:lnTo>
                      <a:pt x="10" y="683"/>
                    </a:lnTo>
                    <a:lnTo>
                      <a:pt x="11" y="683"/>
                    </a:lnTo>
                    <a:lnTo>
                      <a:pt x="12" y="681"/>
                    </a:lnTo>
                    <a:lnTo>
                      <a:pt x="14" y="681"/>
                    </a:lnTo>
                    <a:lnTo>
                      <a:pt x="16" y="696"/>
                    </a:lnTo>
                    <a:lnTo>
                      <a:pt x="17" y="709"/>
                    </a:lnTo>
                    <a:lnTo>
                      <a:pt x="18" y="712"/>
                    </a:lnTo>
                    <a:lnTo>
                      <a:pt x="20" y="715"/>
                    </a:lnTo>
                    <a:lnTo>
                      <a:pt x="22" y="702"/>
                    </a:lnTo>
                    <a:lnTo>
                      <a:pt x="23" y="683"/>
                    </a:lnTo>
                    <a:lnTo>
                      <a:pt x="25" y="678"/>
                    </a:lnTo>
                    <a:lnTo>
                      <a:pt x="26" y="691"/>
                    </a:lnTo>
                    <a:lnTo>
                      <a:pt x="28" y="709"/>
                    </a:lnTo>
                    <a:lnTo>
                      <a:pt x="29" y="695"/>
                    </a:lnTo>
                    <a:lnTo>
                      <a:pt x="31" y="679"/>
                    </a:lnTo>
                    <a:lnTo>
                      <a:pt x="32" y="667"/>
                    </a:lnTo>
                    <a:lnTo>
                      <a:pt x="34" y="661"/>
                    </a:lnTo>
                    <a:lnTo>
                      <a:pt x="35" y="659"/>
                    </a:lnTo>
                    <a:lnTo>
                      <a:pt x="37" y="643"/>
                    </a:lnTo>
                    <a:lnTo>
                      <a:pt x="39" y="639"/>
                    </a:lnTo>
                    <a:lnTo>
                      <a:pt x="40" y="608"/>
                    </a:lnTo>
                    <a:lnTo>
                      <a:pt x="41" y="613"/>
                    </a:lnTo>
                    <a:lnTo>
                      <a:pt x="43" y="622"/>
                    </a:lnTo>
                    <a:lnTo>
                      <a:pt x="45" y="610"/>
                    </a:lnTo>
                    <a:lnTo>
                      <a:pt x="46" y="615"/>
                    </a:lnTo>
                    <a:lnTo>
                      <a:pt x="47" y="605"/>
                    </a:lnTo>
                    <a:lnTo>
                      <a:pt x="49" y="599"/>
                    </a:lnTo>
                    <a:lnTo>
                      <a:pt x="51" y="594"/>
                    </a:lnTo>
                    <a:lnTo>
                      <a:pt x="52" y="585"/>
                    </a:lnTo>
                    <a:lnTo>
                      <a:pt x="54" y="585"/>
                    </a:lnTo>
                    <a:lnTo>
                      <a:pt x="55" y="563"/>
                    </a:lnTo>
                    <a:lnTo>
                      <a:pt x="57" y="553"/>
                    </a:lnTo>
                    <a:lnTo>
                      <a:pt x="58" y="567"/>
                    </a:lnTo>
                    <a:lnTo>
                      <a:pt x="60" y="562"/>
                    </a:lnTo>
                    <a:lnTo>
                      <a:pt x="61" y="547"/>
                    </a:lnTo>
                    <a:lnTo>
                      <a:pt x="63" y="540"/>
                    </a:lnTo>
                    <a:lnTo>
                      <a:pt x="64" y="544"/>
                    </a:lnTo>
                    <a:lnTo>
                      <a:pt x="66" y="552"/>
                    </a:lnTo>
                    <a:lnTo>
                      <a:pt x="67" y="555"/>
                    </a:lnTo>
                    <a:lnTo>
                      <a:pt x="69" y="554"/>
                    </a:lnTo>
                    <a:lnTo>
                      <a:pt x="70" y="542"/>
                    </a:lnTo>
                    <a:lnTo>
                      <a:pt x="72" y="511"/>
                    </a:lnTo>
                    <a:lnTo>
                      <a:pt x="73" y="500"/>
                    </a:lnTo>
                    <a:lnTo>
                      <a:pt x="75" y="492"/>
                    </a:lnTo>
                    <a:lnTo>
                      <a:pt x="76" y="487"/>
                    </a:lnTo>
                    <a:lnTo>
                      <a:pt x="78" y="486"/>
                    </a:lnTo>
                    <a:lnTo>
                      <a:pt x="79" y="474"/>
                    </a:lnTo>
                    <a:lnTo>
                      <a:pt x="81" y="458"/>
                    </a:lnTo>
                    <a:lnTo>
                      <a:pt x="83" y="441"/>
                    </a:lnTo>
                    <a:lnTo>
                      <a:pt x="84" y="434"/>
                    </a:lnTo>
                    <a:lnTo>
                      <a:pt x="85" y="436"/>
                    </a:lnTo>
                    <a:lnTo>
                      <a:pt x="87" y="426"/>
                    </a:lnTo>
                    <a:lnTo>
                      <a:pt x="89" y="415"/>
                    </a:lnTo>
                    <a:lnTo>
                      <a:pt x="90" y="412"/>
                    </a:lnTo>
                    <a:lnTo>
                      <a:pt x="91" y="403"/>
                    </a:lnTo>
                    <a:lnTo>
                      <a:pt x="93" y="379"/>
                    </a:lnTo>
                    <a:lnTo>
                      <a:pt x="95" y="367"/>
                    </a:lnTo>
                    <a:lnTo>
                      <a:pt x="96" y="366"/>
                    </a:lnTo>
                    <a:lnTo>
                      <a:pt x="98" y="366"/>
                    </a:lnTo>
                    <a:lnTo>
                      <a:pt x="99" y="361"/>
                    </a:lnTo>
                    <a:lnTo>
                      <a:pt x="101" y="361"/>
                    </a:lnTo>
                    <a:lnTo>
                      <a:pt x="102" y="360"/>
                    </a:lnTo>
                    <a:lnTo>
                      <a:pt x="104" y="353"/>
                    </a:lnTo>
                    <a:lnTo>
                      <a:pt x="105" y="348"/>
                    </a:lnTo>
                    <a:lnTo>
                      <a:pt x="107" y="334"/>
                    </a:lnTo>
                    <a:lnTo>
                      <a:pt x="108" y="318"/>
                    </a:lnTo>
                    <a:lnTo>
                      <a:pt x="110" y="308"/>
                    </a:lnTo>
                    <a:lnTo>
                      <a:pt x="112" y="307"/>
                    </a:lnTo>
                    <a:lnTo>
                      <a:pt x="113" y="311"/>
                    </a:lnTo>
                    <a:lnTo>
                      <a:pt x="114" y="328"/>
                    </a:lnTo>
                    <a:lnTo>
                      <a:pt x="116" y="324"/>
                    </a:lnTo>
                    <a:lnTo>
                      <a:pt x="118" y="316"/>
                    </a:lnTo>
                    <a:lnTo>
                      <a:pt x="119" y="325"/>
                    </a:lnTo>
                    <a:lnTo>
                      <a:pt x="120" y="319"/>
                    </a:lnTo>
                    <a:lnTo>
                      <a:pt x="122" y="314"/>
                    </a:lnTo>
                    <a:lnTo>
                      <a:pt x="124" y="307"/>
                    </a:lnTo>
                    <a:lnTo>
                      <a:pt x="125" y="301"/>
                    </a:lnTo>
                    <a:lnTo>
                      <a:pt x="127" y="301"/>
                    </a:lnTo>
                    <a:lnTo>
                      <a:pt x="128" y="308"/>
                    </a:lnTo>
                    <a:lnTo>
                      <a:pt x="130" y="309"/>
                    </a:lnTo>
                    <a:lnTo>
                      <a:pt x="131" y="310"/>
                    </a:lnTo>
                    <a:lnTo>
                      <a:pt x="133" y="304"/>
                    </a:lnTo>
                    <a:lnTo>
                      <a:pt x="134" y="295"/>
                    </a:lnTo>
                    <a:lnTo>
                      <a:pt x="136" y="287"/>
                    </a:lnTo>
                    <a:lnTo>
                      <a:pt x="137" y="289"/>
                    </a:lnTo>
                    <a:lnTo>
                      <a:pt x="139" y="295"/>
                    </a:lnTo>
                    <a:lnTo>
                      <a:pt x="140" y="287"/>
                    </a:lnTo>
                    <a:lnTo>
                      <a:pt x="142" y="265"/>
                    </a:lnTo>
                    <a:lnTo>
                      <a:pt x="143" y="254"/>
                    </a:lnTo>
                    <a:lnTo>
                      <a:pt x="145" y="241"/>
                    </a:lnTo>
                    <a:lnTo>
                      <a:pt x="146" y="260"/>
                    </a:lnTo>
                    <a:lnTo>
                      <a:pt x="148" y="255"/>
                    </a:lnTo>
                    <a:lnTo>
                      <a:pt x="149" y="255"/>
                    </a:lnTo>
                    <a:lnTo>
                      <a:pt x="151" y="249"/>
                    </a:lnTo>
                    <a:lnTo>
                      <a:pt x="152" y="241"/>
                    </a:lnTo>
                    <a:lnTo>
                      <a:pt x="154" y="239"/>
                    </a:lnTo>
                    <a:lnTo>
                      <a:pt x="156" y="243"/>
                    </a:lnTo>
                    <a:lnTo>
                      <a:pt x="157" y="245"/>
                    </a:lnTo>
                    <a:lnTo>
                      <a:pt x="158" y="245"/>
                    </a:lnTo>
                    <a:lnTo>
                      <a:pt x="160" y="245"/>
                    </a:lnTo>
                    <a:lnTo>
                      <a:pt x="162" y="237"/>
                    </a:lnTo>
                    <a:lnTo>
                      <a:pt x="163" y="233"/>
                    </a:lnTo>
                    <a:lnTo>
                      <a:pt x="165" y="240"/>
                    </a:lnTo>
                    <a:lnTo>
                      <a:pt x="166" y="257"/>
                    </a:lnTo>
                    <a:lnTo>
                      <a:pt x="168" y="269"/>
                    </a:lnTo>
                    <a:lnTo>
                      <a:pt x="169" y="263"/>
                    </a:lnTo>
                    <a:lnTo>
                      <a:pt x="171" y="248"/>
                    </a:lnTo>
                    <a:lnTo>
                      <a:pt x="172" y="250"/>
                    </a:lnTo>
                    <a:lnTo>
                      <a:pt x="174" y="255"/>
                    </a:lnTo>
                    <a:lnTo>
                      <a:pt x="175" y="256"/>
                    </a:lnTo>
                    <a:lnTo>
                      <a:pt x="177" y="250"/>
                    </a:lnTo>
                    <a:lnTo>
                      <a:pt x="178" y="242"/>
                    </a:lnTo>
                    <a:lnTo>
                      <a:pt x="180" y="239"/>
                    </a:lnTo>
                    <a:lnTo>
                      <a:pt x="181" y="242"/>
                    </a:lnTo>
                    <a:lnTo>
                      <a:pt x="183" y="244"/>
                    </a:lnTo>
                    <a:lnTo>
                      <a:pt x="185" y="230"/>
                    </a:lnTo>
                    <a:lnTo>
                      <a:pt x="186" y="217"/>
                    </a:lnTo>
                    <a:lnTo>
                      <a:pt x="187" y="213"/>
                    </a:lnTo>
                    <a:lnTo>
                      <a:pt x="189" y="213"/>
                    </a:lnTo>
                    <a:lnTo>
                      <a:pt x="191" y="235"/>
                    </a:lnTo>
                    <a:lnTo>
                      <a:pt x="192" y="248"/>
                    </a:lnTo>
                    <a:lnTo>
                      <a:pt x="193" y="258"/>
                    </a:lnTo>
                    <a:lnTo>
                      <a:pt x="195" y="252"/>
                    </a:lnTo>
                    <a:lnTo>
                      <a:pt x="197" y="238"/>
                    </a:lnTo>
                    <a:lnTo>
                      <a:pt x="198" y="239"/>
                    </a:lnTo>
                    <a:lnTo>
                      <a:pt x="200" y="225"/>
                    </a:lnTo>
                    <a:lnTo>
                      <a:pt x="201" y="214"/>
                    </a:lnTo>
                    <a:lnTo>
                      <a:pt x="203" y="215"/>
                    </a:lnTo>
                    <a:lnTo>
                      <a:pt x="204" y="220"/>
                    </a:lnTo>
                    <a:lnTo>
                      <a:pt x="206" y="226"/>
                    </a:lnTo>
                    <a:lnTo>
                      <a:pt x="207" y="242"/>
                    </a:lnTo>
                    <a:lnTo>
                      <a:pt x="209" y="254"/>
                    </a:lnTo>
                    <a:lnTo>
                      <a:pt x="210" y="246"/>
                    </a:lnTo>
                    <a:lnTo>
                      <a:pt x="212" y="235"/>
                    </a:lnTo>
                    <a:lnTo>
                      <a:pt x="213" y="241"/>
                    </a:lnTo>
                    <a:lnTo>
                      <a:pt x="215" y="248"/>
                    </a:lnTo>
                    <a:lnTo>
                      <a:pt x="216" y="236"/>
                    </a:lnTo>
                    <a:lnTo>
                      <a:pt x="218" y="232"/>
                    </a:lnTo>
                    <a:lnTo>
                      <a:pt x="219" y="240"/>
                    </a:lnTo>
                    <a:lnTo>
                      <a:pt x="221" y="233"/>
                    </a:lnTo>
                    <a:lnTo>
                      <a:pt x="222" y="225"/>
                    </a:lnTo>
                    <a:lnTo>
                      <a:pt x="224" y="216"/>
                    </a:lnTo>
                    <a:lnTo>
                      <a:pt x="225" y="215"/>
                    </a:lnTo>
                    <a:lnTo>
                      <a:pt x="227" y="226"/>
                    </a:lnTo>
                    <a:lnTo>
                      <a:pt x="229" y="221"/>
                    </a:lnTo>
                    <a:lnTo>
                      <a:pt x="230" y="218"/>
                    </a:lnTo>
                    <a:lnTo>
                      <a:pt x="231" y="223"/>
                    </a:lnTo>
                    <a:lnTo>
                      <a:pt x="233" y="230"/>
                    </a:lnTo>
                    <a:lnTo>
                      <a:pt x="235" y="231"/>
                    </a:lnTo>
                    <a:lnTo>
                      <a:pt x="236" y="227"/>
                    </a:lnTo>
                    <a:lnTo>
                      <a:pt x="238" y="215"/>
                    </a:lnTo>
                    <a:lnTo>
                      <a:pt x="239" y="215"/>
                    </a:lnTo>
                    <a:lnTo>
                      <a:pt x="241" y="212"/>
                    </a:lnTo>
                    <a:lnTo>
                      <a:pt x="242" y="212"/>
                    </a:lnTo>
                    <a:lnTo>
                      <a:pt x="244" y="216"/>
                    </a:lnTo>
                    <a:lnTo>
                      <a:pt x="245" y="207"/>
                    </a:lnTo>
                    <a:lnTo>
                      <a:pt x="247" y="209"/>
                    </a:lnTo>
                    <a:lnTo>
                      <a:pt x="248" y="199"/>
                    </a:lnTo>
                    <a:lnTo>
                      <a:pt x="250" y="206"/>
                    </a:lnTo>
                    <a:lnTo>
                      <a:pt x="251" y="223"/>
                    </a:lnTo>
                    <a:lnTo>
                      <a:pt x="253" y="235"/>
                    </a:lnTo>
                    <a:lnTo>
                      <a:pt x="254" y="235"/>
                    </a:lnTo>
                    <a:lnTo>
                      <a:pt x="256" y="227"/>
                    </a:lnTo>
                    <a:lnTo>
                      <a:pt x="258" y="226"/>
                    </a:lnTo>
                    <a:lnTo>
                      <a:pt x="259" y="224"/>
                    </a:lnTo>
                    <a:lnTo>
                      <a:pt x="260" y="214"/>
                    </a:lnTo>
                    <a:lnTo>
                      <a:pt x="262" y="204"/>
                    </a:lnTo>
                    <a:lnTo>
                      <a:pt x="264" y="203"/>
                    </a:lnTo>
                    <a:lnTo>
                      <a:pt x="265" y="212"/>
                    </a:lnTo>
                    <a:lnTo>
                      <a:pt x="267" y="223"/>
                    </a:lnTo>
                    <a:lnTo>
                      <a:pt x="268" y="221"/>
                    </a:lnTo>
                    <a:lnTo>
                      <a:pt x="270" y="216"/>
                    </a:lnTo>
                    <a:lnTo>
                      <a:pt x="271" y="213"/>
                    </a:lnTo>
                    <a:lnTo>
                      <a:pt x="273" y="217"/>
                    </a:lnTo>
                    <a:lnTo>
                      <a:pt x="274" y="227"/>
                    </a:lnTo>
                    <a:lnTo>
                      <a:pt x="276" y="213"/>
                    </a:lnTo>
                    <a:lnTo>
                      <a:pt x="277" y="203"/>
                    </a:lnTo>
                    <a:lnTo>
                      <a:pt x="279" y="219"/>
                    </a:lnTo>
                    <a:lnTo>
                      <a:pt x="280" y="220"/>
                    </a:lnTo>
                    <a:lnTo>
                      <a:pt x="282" y="209"/>
                    </a:lnTo>
                    <a:lnTo>
                      <a:pt x="283" y="210"/>
                    </a:lnTo>
                    <a:lnTo>
                      <a:pt x="285" y="208"/>
                    </a:lnTo>
                    <a:lnTo>
                      <a:pt x="286" y="209"/>
                    </a:lnTo>
                    <a:lnTo>
                      <a:pt x="288" y="203"/>
                    </a:lnTo>
                    <a:lnTo>
                      <a:pt x="289" y="215"/>
                    </a:lnTo>
                    <a:lnTo>
                      <a:pt x="291" y="223"/>
                    </a:lnTo>
                    <a:lnTo>
                      <a:pt x="292" y="229"/>
                    </a:lnTo>
                    <a:lnTo>
                      <a:pt x="294" y="235"/>
                    </a:lnTo>
                    <a:lnTo>
                      <a:pt x="296" y="241"/>
                    </a:lnTo>
                    <a:lnTo>
                      <a:pt x="297" y="237"/>
                    </a:lnTo>
                    <a:lnTo>
                      <a:pt x="298" y="237"/>
                    </a:lnTo>
                    <a:lnTo>
                      <a:pt x="300" y="237"/>
                    </a:lnTo>
                    <a:lnTo>
                      <a:pt x="302" y="234"/>
                    </a:lnTo>
                    <a:lnTo>
                      <a:pt x="303" y="228"/>
                    </a:lnTo>
                    <a:lnTo>
                      <a:pt x="304" y="234"/>
                    </a:lnTo>
                    <a:lnTo>
                      <a:pt x="306" y="229"/>
                    </a:lnTo>
                    <a:lnTo>
                      <a:pt x="308" y="235"/>
                    </a:lnTo>
                    <a:lnTo>
                      <a:pt x="309" y="229"/>
                    </a:lnTo>
                    <a:lnTo>
                      <a:pt x="311" y="234"/>
                    </a:lnTo>
                    <a:lnTo>
                      <a:pt x="312" y="243"/>
                    </a:lnTo>
                    <a:lnTo>
                      <a:pt x="314" y="241"/>
                    </a:lnTo>
                    <a:lnTo>
                      <a:pt x="315" y="241"/>
                    </a:lnTo>
                    <a:lnTo>
                      <a:pt x="317" y="245"/>
                    </a:lnTo>
                    <a:lnTo>
                      <a:pt x="318" y="244"/>
                    </a:lnTo>
                    <a:lnTo>
                      <a:pt x="320" y="244"/>
                    </a:lnTo>
                    <a:lnTo>
                      <a:pt x="321" y="237"/>
                    </a:lnTo>
                    <a:lnTo>
                      <a:pt x="323" y="227"/>
                    </a:lnTo>
                    <a:lnTo>
                      <a:pt x="324" y="224"/>
                    </a:lnTo>
                    <a:lnTo>
                      <a:pt x="326" y="225"/>
                    </a:lnTo>
                    <a:lnTo>
                      <a:pt x="327" y="227"/>
                    </a:lnTo>
                    <a:lnTo>
                      <a:pt x="329" y="208"/>
                    </a:lnTo>
                    <a:lnTo>
                      <a:pt x="331" y="192"/>
                    </a:lnTo>
                    <a:lnTo>
                      <a:pt x="332" y="199"/>
                    </a:lnTo>
                    <a:lnTo>
                      <a:pt x="333" y="212"/>
                    </a:lnTo>
                    <a:lnTo>
                      <a:pt x="335" y="212"/>
                    </a:lnTo>
                    <a:lnTo>
                      <a:pt x="337" y="213"/>
                    </a:lnTo>
                    <a:lnTo>
                      <a:pt x="338" y="217"/>
                    </a:lnTo>
                    <a:lnTo>
                      <a:pt x="340" y="208"/>
                    </a:lnTo>
                    <a:lnTo>
                      <a:pt x="341" y="210"/>
                    </a:lnTo>
                    <a:lnTo>
                      <a:pt x="343" y="213"/>
                    </a:lnTo>
                    <a:lnTo>
                      <a:pt x="344" y="223"/>
                    </a:lnTo>
                    <a:lnTo>
                      <a:pt x="346" y="224"/>
                    </a:lnTo>
                    <a:lnTo>
                      <a:pt x="347" y="214"/>
                    </a:lnTo>
                    <a:lnTo>
                      <a:pt x="349" y="215"/>
                    </a:lnTo>
                    <a:lnTo>
                      <a:pt x="350" y="220"/>
                    </a:lnTo>
                    <a:lnTo>
                      <a:pt x="352" y="232"/>
                    </a:lnTo>
                    <a:lnTo>
                      <a:pt x="353" y="238"/>
                    </a:lnTo>
                    <a:lnTo>
                      <a:pt x="355" y="233"/>
                    </a:lnTo>
                    <a:lnTo>
                      <a:pt x="356" y="202"/>
                    </a:lnTo>
                    <a:lnTo>
                      <a:pt x="358" y="185"/>
                    </a:lnTo>
                    <a:lnTo>
                      <a:pt x="359" y="195"/>
                    </a:lnTo>
                    <a:lnTo>
                      <a:pt x="361" y="218"/>
                    </a:lnTo>
                    <a:lnTo>
                      <a:pt x="362" y="229"/>
                    </a:lnTo>
                    <a:lnTo>
                      <a:pt x="364" y="208"/>
                    </a:lnTo>
                    <a:lnTo>
                      <a:pt x="365" y="200"/>
                    </a:lnTo>
                    <a:lnTo>
                      <a:pt x="367" y="203"/>
                    </a:lnTo>
                    <a:lnTo>
                      <a:pt x="369" y="209"/>
                    </a:lnTo>
                    <a:lnTo>
                      <a:pt x="370" y="206"/>
                    </a:lnTo>
                    <a:lnTo>
                      <a:pt x="371" y="205"/>
                    </a:lnTo>
                    <a:lnTo>
                      <a:pt x="373" y="198"/>
                    </a:lnTo>
                    <a:lnTo>
                      <a:pt x="375" y="205"/>
                    </a:lnTo>
                    <a:lnTo>
                      <a:pt x="376" y="212"/>
                    </a:lnTo>
                    <a:lnTo>
                      <a:pt x="377" y="203"/>
                    </a:lnTo>
                    <a:lnTo>
                      <a:pt x="379" y="193"/>
                    </a:lnTo>
                    <a:lnTo>
                      <a:pt x="381" y="194"/>
                    </a:lnTo>
                    <a:lnTo>
                      <a:pt x="382" y="184"/>
                    </a:lnTo>
                    <a:lnTo>
                      <a:pt x="384" y="194"/>
                    </a:lnTo>
                    <a:lnTo>
                      <a:pt x="385" y="210"/>
                    </a:lnTo>
                    <a:lnTo>
                      <a:pt x="387" y="210"/>
                    </a:lnTo>
                    <a:lnTo>
                      <a:pt x="388" y="209"/>
                    </a:lnTo>
                    <a:lnTo>
                      <a:pt x="390" y="205"/>
                    </a:lnTo>
                    <a:lnTo>
                      <a:pt x="391" y="196"/>
                    </a:lnTo>
                    <a:lnTo>
                      <a:pt x="393" y="192"/>
                    </a:lnTo>
                    <a:lnTo>
                      <a:pt x="394" y="197"/>
                    </a:lnTo>
                    <a:lnTo>
                      <a:pt x="396" y="208"/>
                    </a:lnTo>
                    <a:lnTo>
                      <a:pt x="398" y="214"/>
                    </a:lnTo>
                    <a:lnTo>
                      <a:pt x="399" y="204"/>
                    </a:lnTo>
                    <a:lnTo>
                      <a:pt x="400" y="201"/>
                    </a:lnTo>
                    <a:lnTo>
                      <a:pt x="402" y="201"/>
                    </a:lnTo>
                    <a:lnTo>
                      <a:pt x="404" y="204"/>
                    </a:lnTo>
                    <a:lnTo>
                      <a:pt x="405" y="210"/>
                    </a:lnTo>
                    <a:lnTo>
                      <a:pt x="406" y="215"/>
                    </a:lnTo>
                    <a:lnTo>
                      <a:pt x="408" y="205"/>
                    </a:lnTo>
                    <a:lnTo>
                      <a:pt x="410" y="205"/>
                    </a:lnTo>
                    <a:lnTo>
                      <a:pt x="411" y="203"/>
                    </a:lnTo>
                    <a:lnTo>
                      <a:pt x="413" y="203"/>
                    </a:lnTo>
                    <a:lnTo>
                      <a:pt x="414" y="217"/>
                    </a:lnTo>
                    <a:lnTo>
                      <a:pt x="415" y="211"/>
                    </a:lnTo>
                    <a:lnTo>
                      <a:pt x="417" y="205"/>
                    </a:lnTo>
                    <a:lnTo>
                      <a:pt x="419" y="216"/>
                    </a:lnTo>
                    <a:lnTo>
                      <a:pt x="420" y="230"/>
                    </a:lnTo>
                    <a:lnTo>
                      <a:pt x="422" y="237"/>
                    </a:lnTo>
                    <a:lnTo>
                      <a:pt x="423" y="241"/>
                    </a:lnTo>
                    <a:lnTo>
                      <a:pt x="425" y="235"/>
                    </a:lnTo>
                    <a:lnTo>
                      <a:pt x="426" y="229"/>
                    </a:lnTo>
                    <a:lnTo>
                      <a:pt x="428" y="229"/>
                    </a:lnTo>
                    <a:lnTo>
                      <a:pt x="429" y="211"/>
                    </a:lnTo>
                    <a:lnTo>
                      <a:pt x="431" y="214"/>
                    </a:lnTo>
                    <a:lnTo>
                      <a:pt x="432" y="223"/>
                    </a:lnTo>
                    <a:lnTo>
                      <a:pt x="434" y="223"/>
                    </a:lnTo>
                    <a:lnTo>
                      <a:pt x="435" y="223"/>
                    </a:lnTo>
                    <a:lnTo>
                      <a:pt x="437" y="233"/>
                    </a:lnTo>
                    <a:lnTo>
                      <a:pt x="438" y="233"/>
                    </a:lnTo>
                    <a:lnTo>
                      <a:pt x="440" y="226"/>
                    </a:lnTo>
                    <a:lnTo>
                      <a:pt x="442" y="217"/>
                    </a:lnTo>
                    <a:lnTo>
                      <a:pt x="443" y="209"/>
                    </a:lnTo>
                    <a:lnTo>
                      <a:pt x="444" y="200"/>
                    </a:lnTo>
                    <a:lnTo>
                      <a:pt x="446" y="200"/>
                    </a:lnTo>
                    <a:lnTo>
                      <a:pt x="448" y="193"/>
                    </a:lnTo>
                    <a:lnTo>
                      <a:pt x="449" y="193"/>
                    </a:lnTo>
                    <a:lnTo>
                      <a:pt x="450" y="208"/>
                    </a:lnTo>
                    <a:lnTo>
                      <a:pt x="452" y="209"/>
                    </a:lnTo>
                    <a:lnTo>
                      <a:pt x="454" y="222"/>
                    </a:lnTo>
                    <a:lnTo>
                      <a:pt x="455" y="220"/>
                    </a:lnTo>
                    <a:lnTo>
                      <a:pt x="457" y="211"/>
                    </a:lnTo>
                    <a:lnTo>
                      <a:pt x="458" y="209"/>
                    </a:lnTo>
                    <a:lnTo>
                      <a:pt x="460" y="190"/>
                    </a:lnTo>
                    <a:lnTo>
                      <a:pt x="461" y="181"/>
                    </a:lnTo>
                    <a:lnTo>
                      <a:pt x="463" y="186"/>
                    </a:lnTo>
                    <a:lnTo>
                      <a:pt x="464" y="209"/>
                    </a:lnTo>
                    <a:lnTo>
                      <a:pt x="466" y="220"/>
                    </a:lnTo>
                    <a:lnTo>
                      <a:pt x="467" y="207"/>
                    </a:lnTo>
                    <a:lnTo>
                      <a:pt x="469" y="202"/>
                    </a:lnTo>
                    <a:lnTo>
                      <a:pt x="471" y="201"/>
                    </a:lnTo>
                    <a:lnTo>
                      <a:pt x="472" y="207"/>
                    </a:lnTo>
                    <a:lnTo>
                      <a:pt x="473" y="211"/>
                    </a:lnTo>
                    <a:lnTo>
                      <a:pt x="475" y="208"/>
                    </a:lnTo>
                    <a:lnTo>
                      <a:pt x="477" y="199"/>
                    </a:lnTo>
                    <a:lnTo>
                      <a:pt x="478" y="205"/>
                    </a:lnTo>
                    <a:lnTo>
                      <a:pt x="479" y="215"/>
                    </a:lnTo>
                    <a:lnTo>
                      <a:pt x="481" y="202"/>
                    </a:lnTo>
                    <a:lnTo>
                      <a:pt x="482" y="202"/>
                    </a:lnTo>
                    <a:lnTo>
                      <a:pt x="484" y="206"/>
                    </a:lnTo>
                    <a:lnTo>
                      <a:pt x="486" y="209"/>
                    </a:lnTo>
                    <a:lnTo>
                      <a:pt x="487" y="213"/>
                    </a:lnTo>
                    <a:lnTo>
                      <a:pt x="488" y="204"/>
                    </a:lnTo>
                    <a:lnTo>
                      <a:pt x="490" y="213"/>
                    </a:lnTo>
                    <a:lnTo>
                      <a:pt x="492" y="212"/>
                    </a:lnTo>
                    <a:lnTo>
                      <a:pt x="493" y="206"/>
                    </a:lnTo>
                    <a:lnTo>
                      <a:pt x="495" y="206"/>
                    </a:lnTo>
                    <a:lnTo>
                      <a:pt x="496" y="205"/>
                    </a:lnTo>
                    <a:lnTo>
                      <a:pt x="498" y="211"/>
                    </a:lnTo>
                    <a:lnTo>
                      <a:pt x="499" y="214"/>
                    </a:lnTo>
                    <a:lnTo>
                      <a:pt x="501" y="209"/>
                    </a:lnTo>
                    <a:lnTo>
                      <a:pt x="502" y="194"/>
                    </a:lnTo>
                    <a:lnTo>
                      <a:pt x="504" y="193"/>
                    </a:lnTo>
                    <a:lnTo>
                      <a:pt x="505" y="204"/>
                    </a:lnTo>
                    <a:lnTo>
                      <a:pt x="507" y="204"/>
                    </a:lnTo>
                    <a:lnTo>
                      <a:pt x="508" y="205"/>
                    </a:lnTo>
                    <a:lnTo>
                      <a:pt x="510" y="213"/>
                    </a:lnTo>
                    <a:lnTo>
                      <a:pt x="511" y="231"/>
                    </a:lnTo>
                    <a:lnTo>
                      <a:pt x="513" y="233"/>
                    </a:lnTo>
                    <a:lnTo>
                      <a:pt x="515" y="222"/>
                    </a:lnTo>
                    <a:lnTo>
                      <a:pt x="516" y="221"/>
                    </a:lnTo>
                    <a:lnTo>
                      <a:pt x="517" y="226"/>
                    </a:lnTo>
                    <a:lnTo>
                      <a:pt x="519" y="220"/>
                    </a:lnTo>
                    <a:lnTo>
                      <a:pt x="521" y="220"/>
                    </a:lnTo>
                    <a:lnTo>
                      <a:pt x="522" y="221"/>
                    </a:lnTo>
                    <a:lnTo>
                      <a:pt x="524" y="210"/>
                    </a:lnTo>
                    <a:lnTo>
                      <a:pt x="525" y="208"/>
                    </a:lnTo>
                    <a:lnTo>
                      <a:pt x="527" y="213"/>
                    </a:lnTo>
                    <a:lnTo>
                      <a:pt x="528" y="216"/>
                    </a:lnTo>
                    <a:lnTo>
                      <a:pt x="530" y="216"/>
                    </a:lnTo>
                    <a:lnTo>
                      <a:pt x="531" y="227"/>
                    </a:lnTo>
                    <a:lnTo>
                      <a:pt x="533" y="225"/>
                    </a:lnTo>
                    <a:lnTo>
                      <a:pt x="534" y="212"/>
                    </a:lnTo>
                    <a:lnTo>
                      <a:pt x="536" y="206"/>
                    </a:lnTo>
                    <a:lnTo>
                      <a:pt x="537" y="222"/>
                    </a:lnTo>
                    <a:lnTo>
                      <a:pt x="539" y="241"/>
                    </a:lnTo>
                    <a:lnTo>
                      <a:pt x="540" y="244"/>
                    </a:lnTo>
                    <a:lnTo>
                      <a:pt x="542" y="233"/>
                    </a:lnTo>
                    <a:lnTo>
                      <a:pt x="544" y="229"/>
                    </a:lnTo>
                    <a:lnTo>
                      <a:pt x="545" y="222"/>
                    </a:lnTo>
                    <a:lnTo>
                      <a:pt x="546" y="223"/>
                    </a:lnTo>
                    <a:lnTo>
                      <a:pt x="548" y="235"/>
                    </a:lnTo>
                    <a:lnTo>
                      <a:pt x="549" y="229"/>
                    </a:lnTo>
                    <a:lnTo>
                      <a:pt x="551" y="219"/>
                    </a:lnTo>
                    <a:lnTo>
                      <a:pt x="553" y="219"/>
                    </a:lnTo>
                    <a:lnTo>
                      <a:pt x="554" y="219"/>
                    </a:lnTo>
                    <a:lnTo>
                      <a:pt x="555" y="241"/>
                    </a:lnTo>
                    <a:lnTo>
                      <a:pt x="557" y="258"/>
                    </a:lnTo>
                    <a:lnTo>
                      <a:pt x="559" y="249"/>
                    </a:lnTo>
                    <a:lnTo>
                      <a:pt x="560" y="243"/>
                    </a:lnTo>
                    <a:lnTo>
                      <a:pt x="561" y="226"/>
                    </a:lnTo>
                    <a:lnTo>
                      <a:pt x="563" y="219"/>
                    </a:lnTo>
                    <a:lnTo>
                      <a:pt x="565" y="217"/>
                    </a:lnTo>
                    <a:lnTo>
                      <a:pt x="566" y="190"/>
                    </a:lnTo>
                    <a:lnTo>
                      <a:pt x="568" y="178"/>
                    </a:lnTo>
                    <a:lnTo>
                      <a:pt x="569" y="174"/>
                    </a:lnTo>
                    <a:lnTo>
                      <a:pt x="571" y="170"/>
                    </a:lnTo>
                    <a:lnTo>
                      <a:pt x="572" y="145"/>
                    </a:lnTo>
                    <a:lnTo>
                      <a:pt x="574" y="135"/>
                    </a:lnTo>
                    <a:lnTo>
                      <a:pt x="575" y="135"/>
                    </a:lnTo>
                    <a:lnTo>
                      <a:pt x="577" y="148"/>
                    </a:lnTo>
                    <a:lnTo>
                      <a:pt x="578" y="144"/>
                    </a:lnTo>
                    <a:lnTo>
                      <a:pt x="580" y="129"/>
                    </a:lnTo>
                    <a:lnTo>
                      <a:pt x="581" y="121"/>
                    </a:lnTo>
                    <a:lnTo>
                      <a:pt x="583" y="121"/>
                    </a:lnTo>
                    <a:lnTo>
                      <a:pt x="584" y="128"/>
                    </a:lnTo>
                    <a:lnTo>
                      <a:pt x="586" y="105"/>
                    </a:lnTo>
                    <a:lnTo>
                      <a:pt x="588" y="78"/>
                    </a:lnTo>
                    <a:lnTo>
                      <a:pt x="589" y="74"/>
                    </a:lnTo>
                    <a:lnTo>
                      <a:pt x="590" y="85"/>
                    </a:lnTo>
                    <a:lnTo>
                      <a:pt x="592" y="72"/>
                    </a:lnTo>
                    <a:lnTo>
                      <a:pt x="594" y="72"/>
                    </a:lnTo>
                    <a:lnTo>
                      <a:pt x="595" y="73"/>
                    </a:lnTo>
                    <a:lnTo>
                      <a:pt x="597" y="55"/>
                    </a:lnTo>
                    <a:lnTo>
                      <a:pt x="598" y="48"/>
                    </a:lnTo>
                    <a:lnTo>
                      <a:pt x="600" y="47"/>
                    </a:lnTo>
                    <a:lnTo>
                      <a:pt x="601" y="50"/>
                    </a:lnTo>
                    <a:lnTo>
                      <a:pt x="603" y="47"/>
                    </a:lnTo>
                    <a:lnTo>
                      <a:pt x="604" y="49"/>
                    </a:lnTo>
                    <a:lnTo>
                      <a:pt x="606" y="59"/>
                    </a:lnTo>
                    <a:lnTo>
                      <a:pt x="607" y="57"/>
                    </a:lnTo>
                    <a:lnTo>
                      <a:pt x="609" y="47"/>
                    </a:lnTo>
                    <a:lnTo>
                      <a:pt x="610" y="45"/>
                    </a:lnTo>
                    <a:lnTo>
                      <a:pt x="612" y="52"/>
                    </a:lnTo>
                    <a:lnTo>
                      <a:pt x="613" y="45"/>
                    </a:lnTo>
                    <a:lnTo>
                      <a:pt x="615" y="41"/>
                    </a:lnTo>
                    <a:lnTo>
                      <a:pt x="616" y="41"/>
                    </a:lnTo>
                    <a:lnTo>
                      <a:pt x="618" y="41"/>
                    </a:lnTo>
                    <a:lnTo>
                      <a:pt x="619" y="46"/>
                    </a:lnTo>
                    <a:lnTo>
                      <a:pt x="621" y="45"/>
                    </a:lnTo>
                    <a:lnTo>
                      <a:pt x="622" y="51"/>
                    </a:lnTo>
                    <a:lnTo>
                      <a:pt x="624" y="37"/>
                    </a:lnTo>
                    <a:lnTo>
                      <a:pt x="626" y="27"/>
                    </a:lnTo>
                    <a:lnTo>
                      <a:pt x="627" y="31"/>
                    </a:lnTo>
                    <a:lnTo>
                      <a:pt x="628" y="43"/>
                    </a:lnTo>
                    <a:lnTo>
                      <a:pt x="630" y="47"/>
                    </a:lnTo>
                    <a:lnTo>
                      <a:pt x="632" y="43"/>
                    </a:lnTo>
                    <a:lnTo>
                      <a:pt x="633" y="33"/>
                    </a:lnTo>
                    <a:lnTo>
                      <a:pt x="634" y="41"/>
                    </a:lnTo>
                    <a:lnTo>
                      <a:pt x="636" y="43"/>
                    </a:lnTo>
                    <a:lnTo>
                      <a:pt x="638" y="51"/>
                    </a:lnTo>
                    <a:lnTo>
                      <a:pt x="639" y="45"/>
                    </a:lnTo>
                    <a:lnTo>
                      <a:pt x="641" y="50"/>
                    </a:lnTo>
                    <a:lnTo>
                      <a:pt x="642" y="52"/>
                    </a:lnTo>
                    <a:lnTo>
                      <a:pt x="644" y="50"/>
                    </a:lnTo>
                    <a:lnTo>
                      <a:pt x="645" y="50"/>
                    </a:lnTo>
                    <a:lnTo>
                      <a:pt x="647" y="51"/>
                    </a:lnTo>
                    <a:lnTo>
                      <a:pt x="648" y="38"/>
                    </a:lnTo>
                    <a:lnTo>
                      <a:pt x="650" y="40"/>
                    </a:lnTo>
                    <a:lnTo>
                      <a:pt x="651" y="36"/>
                    </a:lnTo>
                    <a:lnTo>
                      <a:pt x="653" y="34"/>
                    </a:lnTo>
                    <a:lnTo>
                      <a:pt x="655" y="47"/>
                    </a:lnTo>
                    <a:lnTo>
                      <a:pt x="656" y="53"/>
                    </a:lnTo>
                    <a:lnTo>
                      <a:pt x="657" y="53"/>
                    </a:lnTo>
                    <a:lnTo>
                      <a:pt x="659" y="51"/>
                    </a:lnTo>
                    <a:lnTo>
                      <a:pt x="661" y="44"/>
                    </a:lnTo>
                    <a:lnTo>
                      <a:pt x="662" y="39"/>
                    </a:lnTo>
                    <a:lnTo>
                      <a:pt x="663" y="43"/>
                    </a:lnTo>
                    <a:lnTo>
                      <a:pt x="665" y="38"/>
                    </a:lnTo>
                    <a:lnTo>
                      <a:pt x="667" y="30"/>
                    </a:lnTo>
                    <a:lnTo>
                      <a:pt x="668" y="34"/>
                    </a:lnTo>
                    <a:lnTo>
                      <a:pt x="670" y="32"/>
                    </a:lnTo>
                    <a:lnTo>
                      <a:pt x="671" y="33"/>
                    </a:lnTo>
                    <a:lnTo>
                      <a:pt x="673" y="32"/>
                    </a:lnTo>
                    <a:lnTo>
                      <a:pt x="674" y="23"/>
                    </a:lnTo>
                    <a:lnTo>
                      <a:pt x="676" y="20"/>
                    </a:lnTo>
                    <a:lnTo>
                      <a:pt x="677" y="28"/>
                    </a:lnTo>
                    <a:lnTo>
                      <a:pt x="679" y="47"/>
                    </a:lnTo>
                    <a:lnTo>
                      <a:pt x="680" y="60"/>
                    </a:lnTo>
                    <a:lnTo>
                      <a:pt x="682" y="36"/>
                    </a:lnTo>
                    <a:lnTo>
                      <a:pt x="683" y="29"/>
                    </a:lnTo>
                    <a:lnTo>
                      <a:pt x="685" y="25"/>
                    </a:lnTo>
                    <a:lnTo>
                      <a:pt x="686" y="14"/>
                    </a:lnTo>
                    <a:lnTo>
                      <a:pt x="688" y="33"/>
                    </a:lnTo>
                    <a:lnTo>
                      <a:pt x="689" y="38"/>
                    </a:lnTo>
                    <a:lnTo>
                      <a:pt x="691" y="38"/>
                    </a:lnTo>
                    <a:lnTo>
                      <a:pt x="692" y="34"/>
                    </a:lnTo>
                    <a:lnTo>
                      <a:pt x="694" y="35"/>
                    </a:lnTo>
                    <a:lnTo>
                      <a:pt x="695" y="36"/>
                    </a:lnTo>
                    <a:lnTo>
                      <a:pt x="697" y="37"/>
                    </a:lnTo>
                    <a:lnTo>
                      <a:pt x="699" y="29"/>
                    </a:lnTo>
                    <a:lnTo>
                      <a:pt x="700" y="27"/>
                    </a:lnTo>
                    <a:lnTo>
                      <a:pt x="701" y="15"/>
                    </a:lnTo>
                    <a:lnTo>
                      <a:pt x="703" y="16"/>
                    </a:lnTo>
                    <a:lnTo>
                      <a:pt x="705" y="21"/>
                    </a:lnTo>
                    <a:lnTo>
                      <a:pt x="706" y="37"/>
                    </a:lnTo>
                    <a:lnTo>
                      <a:pt x="707" y="51"/>
                    </a:lnTo>
                    <a:lnTo>
                      <a:pt x="709" y="53"/>
                    </a:lnTo>
                    <a:lnTo>
                      <a:pt x="711" y="43"/>
                    </a:lnTo>
                    <a:lnTo>
                      <a:pt x="712" y="32"/>
                    </a:lnTo>
                    <a:lnTo>
                      <a:pt x="714" y="35"/>
                    </a:lnTo>
                    <a:lnTo>
                      <a:pt x="715" y="38"/>
                    </a:lnTo>
                    <a:lnTo>
                      <a:pt x="717" y="34"/>
                    </a:lnTo>
                    <a:lnTo>
                      <a:pt x="718" y="34"/>
                    </a:lnTo>
                    <a:lnTo>
                      <a:pt x="720" y="28"/>
                    </a:lnTo>
                    <a:lnTo>
                      <a:pt x="721" y="29"/>
                    </a:lnTo>
                    <a:lnTo>
                      <a:pt x="723" y="26"/>
                    </a:lnTo>
                    <a:lnTo>
                      <a:pt x="724" y="29"/>
                    </a:lnTo>
                    <a:lnTo>
                      <a:pt x="726" y="33"/>
                    </a:lnTo>
                    <a:lnTo>
                      <a:pt x="728" y="19"/>
                    </a:lnTo>
                    <a:lnTo>
                      <a:pt x="729" y="16"/>
                    </a:lnTo>
                    <a:lnTo>
                      <a:pt x="730" y="23"/>
                    </a:lnTo>
                    <a:lnTo>
                      <a:pt x="732" y="28"/>
                    </a:lnTo>
                    <a:lnTo>
                      <a:pt x="734" y="37"/>
                    </a:lnTo>
                    <a:lnTo>
                      <a:pt x="735" y="30"/>
                    </a:lnTo>
                    <a:lnTo>
                      <a:pt x="736" y="28"/>
                    </a:lnTo>
                    <a:lnTo>
                      <a:pt x="738" y="18"/>
                    </a:lnTo>
                    <a:lnTo>
                      <a:pt x="740" y="23"/>
                    </a:lnTo>
                    <a:lnTo>
                      <a:pt x="741" y="46"/>
                    </a:lnTo>
                    <a:lnTo>
                      <a:pt x="743" y="51"/>
                    </a:lnTo>
                    <a:lnTo>
                      <a:pt x="744" y="53"/>
                    </a:lnTo>
                    <a:lnTo>
                      <a:pt x="746" y="50"/>
                    </a:lnTo>
                    <a:lnTo>
                      <a:pt x="747" y="50"/>
                    </a:lnTo>
                    <a:lnTo>
                      <a:pt x="749" y="49"/>
                    </a:lnTo>
                    <a:lnTo>
                      <a:pt x="750" y="61"/>
                    </a:lnTo>
                    <a:lnTo>
                      <a:pt x="752" y="51"/>
                    </a:lnTo>
                    <a:lnTo>
                      <a:pt x="753" y="37"/>
                    </a:lnTo>
                    <a:lnTo>
                      <a:pt x="755" y="32"/>
                    </a:lnTo>
                    <a:lnTo>
                      <a:pt x="756" y="34"/>
                    </a:lnTo>
                    <a:lnTo>
                      <a:pt x="758" y="39"/>
                    </a:lnTo>
                    <a:lnTo>
                      <a:pt x="759" y="40"/>
                    </a:lnTo>
                    <a:lnTo>
                      <a:pt x="761" y="41"/>
                    </a:lnTo>
                    <a:lnTo>
                      <a:pt x="762" y="35"/>
                    </a:lnTo>
                    <a:lnTo>
                      <a:pt x="764" y="27"/>
                    </a:lnTo>
                    <a:lnTo>
                      <a:pt x="765" y="23"/>
                    </a:lnTo>
                    <a:lnTo>
                      <a:pt x="767" y="15"/>
                    </a:lnTo>
                    <a:lnTo>
                      <a:pt x="768" y="0"/>
                    </a:lnTo>
                    <a:lnTo>
                      <a:pt x="770" y="2"/>
                    </a:lnTo>
                    <a:lnTo>
                      <a:pt x="772" y="29"/>
                    </a:lnTo>
                    <a:lnTo>
                      <a:pt x="773" y="41"/>
                    </a:lnTo>
                    <a:lnTo>
                      <a:pt x="774" y="35"/>
                    </a:lnTo>
                    <a:lnTo>
                      <a:pt x="776" y="40"/>
                    </a:lnTo>
                    <a:lnTo>
                      <a:pt x="778" y="33"/>
                    </a:lnTo>
                    <a:lnTo>
                      <a:pt x="779" y="31"/>
                    </a:lnTo>
                    <a:lnTo>
                      <a:pt x="781" y="33"/>
                    </a:lnTo>
                    <a:lnTo>
                      <a:pt x="782" y="26"/>
                    </a:lnTo>
                    <a:lnTo>
                      <a:pt x="784" y="36"/>
                    </a:lnTo>
                    <a:lnTo>
                      <a:pt x="785" y="53"/>
                    </a:lnTo>
                    <a:lnTo>
                      <a:pt x="787" y="81"/>
                    </a:lnTo>
                    <a:lnTo>
                      <a:pt x="788" y="78"/>
                    </a:lnTo>
                    <a:lnTo>
                      <a:pt x="790" y="66"/>
                    </a:lnTo>
                    <a:lnTo>
                      <a:pt x="791" y="64"/>
                    </a:lnTo>
                    <a:lnTo>
                      <a:pt x="793" y="68"/>
                    </a:lnTo>
                    <a:lnTo>
                      <a:pt x="794" y="71"/>
                    </a:lnTo>
                    <a:lnTo>
                      <a:pt x="796" y="73"/>
                    </a:lnTo>
                    <a:lnTo>
                      <a:pt x="797" y="63"/>
                    </a:lnTo>
                    <a:lnTo>
                      <a:pt x="799" y="47"/>
                    </a:lnTo>
                    <a:lnTo>
                      <a:pt x="801" y="41"/>
                    </a:lnTo>
                    <a:lnTo>
                      <a:pt x="802" y="50"/>
                    </a:lnTo>
                    <a:lnTo>
                      <a:pt x="803" y="40"/>
                    </a:lnTo>
                    <a:lnTo>
                      <a:pt x="805" y="19"/>
                    </a:lnTo>
                    <a:lnTo>
                      <a:pt x="807" y="29"/>
                    </a:lnTo>
                    <a:lnTo>
                      <a:pt x="808" y="39"/>
                    </a:lnTo>
                    <a:lnTo>
                      <a:pt x="809" y="34"/>
                    </a:lnTo>
                    <a:lnTo>
                      <a:pt x="811" y="35"/>
                    </a:lnTo>
                    <a:lnTo>
                      <a:pt x="813" y="48"/>
                    </a:lnTo>
                    <a:lnTo>
                      <a:pt x="814" y="64"/>
                    </a:lnTo>
                    <a:lnTo>
                      <a:pt x="816" y="82"/>
                    </a:lnTo>
                    <a:lnTo>
                      <a:pt x="817" y="86"/>
                    </a:lnTo>
                    <a:lnTo>
                      <a:pt x="819" y="100"/>
                    </a:lnTo>
                    <a:lnTo>
                      <a:pt x="820" y="102"/>
                    </a:lnTo>
                    <a:lnTo>
                      <a:pt x="822" y="102"/>
                    </a:lnTo>
                    <a:lnTo>
                      <a:pt x="823" y="92"/>
                    </a:lnTo>
                    <a:lnTo>
                      <a:pt x="825" y="114"/>
                    </a:lnTo>
                    <a:lnTo>
                      <a:pt x="826" y="147"/>
                    </a:lnTo>
                    <a:lnTo>
                      <a:pt x="828" y="167"/>
                    </a:lnTo>
                    <a:lnTo>
                      <a:pt x="829" y="176"/>
                    </a:lnTo>
                    <a:lnTo>
                      <a:pt x="831" y="194"/>
                    </a:lnTo>
                    <a:lnTo>
                      <a:pt x="832" y="231"/>
                    </a:lnTo>
                    <a:lnTo>
                      <a:pt x="834" y="241"/>
                    </a:lnTo>
                    <a:lnTo>
                      <a:pt x="835" y="240"/>
                    </a:lnTo>
                    <a:lnTo>
                      <a:pt x="837" y="246"/>
                    </a:lnTo>
                    <a:lnTo>
                      <a:pt x="838" y="256"/>
                    </a:lnTo>
                    <a:lnTo>
                      <a:pt x="840" y="280"/>
                    </a:lnTo>
                    <a:lnTo>
                      <a:pt x="841" y="301"/>
                    </a:lnTo>
                    <a:lnTo>
                      <a:pt x="843" y="322"/>
                    </a:lnTo>
                    <a:lnTo>
                      <a:pt x="845" y="337"/>
                    </a:lnTo>
                    <a:lnTo>
                      <a:pt x="846" y="344"/>
                    </a:lnTo>
                    <a:lnTo>
                      <a:pt x="847" y="356"/>
                    </a:lnTo>
                    <a:lnTo>
                      <a:pt x="849" y="366"/>
                    </a:lnTo>
                    <a:lnTo>
                      <a:pt x="851" y="366"/>
                    </a:lnTo>
                    <a:lnTo>
                      <a:pt x="852" y="363"/>
                    </a:lnTo>
                    <a:lnTo>
                      <a:pt x="854" y="361"/>
                    </a:lnTo>
                    <a:lnTo>
                      <a:pt x="855" y="363"/>
                    </a:lnTo>
                    <a:lnTo>
                      <a:pt x="857" y="374"/>
                    </a:lnTo>
                    <a:lnTo>
                      <a:pt x="858" y="372"/>
                    </a:lnTo>
                    <a:lnTo>
                      <a:pt x="860" y="359"/>
                    </a:lnTo>
                    <a:lnTo>
                      <a:pt x="861" y="353"/>
                    </a:lnTo>
                    <a:lnTo>
                      <a:pt x="863" y="351"/>
                    </a:lnTo>
                    <a:lnTo>
                      <a:pt x="864" y="350"/>
                    </a:lnTo>
                    <a:lnTo>
                      <a:pt x="866" y="370"/>
                    </a:lnTo>
                    <a:lnTo>
                      <a:pt x="867" y="394"/>
                    </a:lnTo>
                    <a:lnTo>
                      <a:pt x="869" y="397"/>
                    </a:lnTo>
                    <a:lnTo>
                      <a:pt x="870" y="372"/>
                    </a:lnTo>
                    <a:lnTo>
                      <a:pt x="872" y="356"/>
                    </a:lnTo>
                    <a:lnTo>
                      <a:pt x="874" y="359"/>
                    </a:lnTo>
                    <a:lnTo>
                      <a:pt x="875" y="361"/>
                    </a:lnTo>
                    <a:lnTo>
                      <a:pt x="876" y="356"/>
                    </a:lnTo>
                    <a:lnTo>
                      <a:pt x="878" y="351"/>
                    </a:lnTo>
                    <a:lnTo>
                      <a:pt x="880" y="338"/>
                    </a:lnTo>
                    <a:lnTo>
                      <a:pt x="881" y="330"/>
                    </a:lnTo>
                    <a:lnTo>
                      <a:pt x="883" y="322"/>
                    </a:lnTo>
                    <a:lnTo>
                      <a:pt x="884" y="311"/>
                    </a:lnTo>
                    <a:lnTo>
                      <a:pt x="886" y="304"/>
                    </a:lnTo>
                    <a:lnTo>
                      <a:pt x="887" y="287"/>
                    </a:lnTo>
                    <a:lnTo>
                      <a:pt x="889" y="276"/>
                    </a:lnTo>
                    <a:lnTo>
                      <a:pt x="890" y="276"/>
                    </a:lnTo>
                    <a:lnTo>
                      <a:pt x="892" y="272"/>
                    </a:lnTo>
                    <a:lnTo>
                      <a:pt x="893" y="273"/>
                    </a:lnTo>
                    <a:lnTo>
                      <a:pt x="895" y="272"/>
                    </a:lnTo>
                    <a:lnTo>
                      <a:pt x="896" y="262"/>
                    </a:lnTo>
                    <a:lnTo>
                      <a:pt x="898" y="260"/>
                    </a:lnTo>
                    <a:lnTo>
                      <a:pt x="899" y="275"/>
                    </a:lnTo>
                    <a:lnTo>
                      <a:pt x="901" y="285"/>
                    </a:lnTo>
                    <a:lnTo>
                      <a:pt x="902" y="277"/>
                    </a:lnTo>
                    <a:lnTo>
                      <a:pt x="904" y="265"/>
                    </a:lnTo>
                    <a:lnTo>
                      <a:pt x="905" y="259"/>
                    </a:lnTo>
                    <a:lnTo>
                      <a:pt x="907" y="255"/>
                    </a:lnTo>
                    <a:lnTo>
                      <a:pt x="908" y="249"/>
                    </a:lnTo>
                    <a:lnTo>
                      <a:pt x="910" y="250"/>
                    </a:lnTo>
                    <a:lnTo>
                      <a:pt x="912" y="250"/>
                    </a:lnTo>
                    <a:lnTo>
                      <a:pt x="913" y="247"/>
                    </a:lnTo>
                    <a:lnTo>
                      <a:pt x="914" y="235"/>
                    </a:lnTo>
                    <a:lnTo>
                      <a:pt x="916" y="227"/>
                    </a:lnTo>
                    <a:lnTo>
                      <a:pt x="918" y="218"/>
                    </a:lnTo>
                    <a:lnTo>
                      <a:pt x="919" y="222"/>
                    </a:lnTo>
                    <a:lnTo>
                      <a:pt x="920" y="224"/>
                    </a:lnTo>
                    <a:lnTo>
                      <a:pt x="922" y="223"/>
                    </a:lnTo>
                    <a:lnTo>
                      <a:pt x="924" y="218"/>
                    </a:lnTo>
                    <a:lnTo>
                      <a:pt x="925" y="203"/>
                    </a:lnTo>
                    <a:lnTo>
                      <a:pt x="927" y="204"/>
                    </a:lnTo>
                    <a:lnTo>
                      <a:pt x="928" y="204"/>
                    </a:lnTo>
                    <a:lnTo>
                      <a:pt x="930" y="212"/>
                    </a:lnTo>
                    <a:lnTo>
                      <a:pt x="931" y="212"/>
                    </a:lnTo>
                    <a:lnTo>
                      <a:pt x="933" y="213"/>
                    </a:lnTo>
                    <a:lnTo>
                      <a:pt x="934" y="215"/>
                    </a:lnTo>
                    <a:lnTo>
                      <a:pt x="936" y="215"/>
                    </a:lnTo>
                    <a:lnTo>
                      <a:pt x="937" y="203"/>
                    </a:lnTo>
                    <a:lnTo>
                      <a:pt x="939" y="196"/>
                    </a:lnTo>
                    <a:lnTo>
                      <a:pt x="940" y="211"/>
                    </a:lnTo>
                    <a:lnTo>
                      <a:pt x="941" y="21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2" name="Freeform 121">
                <a:extLst>
                  <a:ext uri="{FF2B5EF4-FFF2-40B4-BE49-F238E27FC236}">
                    <a16:creationId xmlns:a16="http://schemas.microsoft.com/office/drawing/2014/main" id="{89CD9E4C-D29B-41C2-B5A4-1B9C1DEC8F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289755"/>
                <a:ext cx="556150" cy="1882445"/>
              </a:xfrm>
              <a:custGeom>
                <a:avLst/>
                <a:gdLst>
                  <a:gd name="T0" fmla="*/ 17 w 1125"/>
                  <a:gd name="T1" fmla="*/ 715 h 838"/>
                  <a:gd name="T2" fmla="*/ 36 w 1125"/>
                  <a:gd name="T3" fmla="*/ 716 h 838"/>
                  <a:gd name="T4" fmla="*/ 54 w 1125"/>
                  <a:gd name="T5" fmla="*/ 696 h 838"/>
                  <a:gd name="T6" fmla="*/ 72 w 1125"/>
                  <a:gd name="T7" fmla="*/ 701 h 838"/>
                  <a:gd name="T8" fmla="*/ 90 w 1125"/>
                  <a:gd name="T9" fmla="*/ 701 h 838"/>
                  <a:gd name="T10" fmla="*/ 109 w 1125"/>
                  <a:gd name="T11" fmla="*/ 712 h 838"/>
                  <a:gd name="T12" fmla="*/ 127 w 1125"/>
                  <a:gd name="T13" fmla="*/ 625 h 838"/>
                  <a:gd name="T14" fmla="*/ 145 w 1125"/>
                  <a:gd name="T15" fmla="*/ 450 h 838"/>
                  <a:gd name="T16" fmla="*/ 163 w 1125"/>
                  <a:gd name="T17" fmla="*/ 355 h 838"/>
                  <a:gd name="T18" fmla="*/ 182 w 1125"/>
                  <a:gd name="T19" fmla="*/ 257 h 838"/>
                  <a:gd name="T20" fmla="*/ 200 w 1125"/>
                  <a:gd name="T21" fmla="*/ 179 h 838"/>
                  <a:gd name="T22" fmla="*/ 218 w 1125"/>
                  <a:gd name="T23" fmla="*/ 104 h 838"/>
                  <a:gd name="T24" fmla="*/ 236 w 1125"/>
                  <a:gd name="T25" fmla="*/ 61 h 838"/>
                  <a:gd name="T26" fmla="*/ 255 w 1125"/>
                  <a:gd name="T27" fmla="*/ 33 h 838"/>
                  <a:gd name="T28" fmla="*/ 273 w 1125"/>
                  <a:gd name="T29" fmla="*/ 42 h 838"/>
                  <a:gd name="T30" fmla="*/ 291 w 1125"/>
                  <a:gd name="T31" fmla="*/ 47 h 838"/>
                  <a:gd name="T32" fmla="*/ 309 w 1125"/>
                  <a:gd name="T33" fmla="*/ 37 h 838"/>
                  <a:gd name="T34" fmla="*/ 328 w 1125"/>
                  <a:gd name="T35" fmla="*/ 31 h 838"/>
                  <a:gd name="T36" fmla="*/ 346 w 1125"/>
                  <a:gd name="T37" fmla="*/ 48 h 838"/>
                  <a:gd name="T38" fmla="*/ 364 w 1125"/>
                  <a:gd name="T39" fmla="*/ 70 h 838"/>
                  <a:gd name="T40" fmla="*/ 382 w 1125"/>
                  <a:gd name="T41" fmla="*/ 57 h 838"/>
                  <a:gd name="T42" fmla="*/ 401 w 1125"/>
                  <a:gd name="T43" fmla="*/ 56 h 838"/>
                  <a:gd name="T44" fmla="*/ 419 w 1125"/>
                  <a:gd name="T45" fmla="*/ 53 h 838"/>
                  <a:gd name="T46" fmla="*/ 437 w 1125"/>
                  <a:gd name="T47" fmla="*/ 62 h 838"/>
                  <a:gd name="T48" fmla="*/ 455 w 1125"/>
                  <a:gd name="T49" fmla="*/ 56 h 838"/>
                  <a:gd name="T50" fmla="*/ 474 w 1125"/>
                  <a:gd name="T51" fmla="*/ 41 h 838"/>
                  <a:gd name="T52" fmla="*/ 492 w 1125"/>
                  <a:gd name="T53" fmla="*/ 95 h 838"/>
                  <a:gd name="T54" fmla="*/ 510 w 1125"/>
                  <a:gd name="T55" fmla="*/ 91 h 838"/>
                  <a:gd name="T56" fmla="*/ 528 w 1125"/>
                  <a:gd name="T57" fmla="*/ 113 h 838"/>
                  <a:gd name="T58" fmla="*/ 547 w 1125"/>
                  <a:gd name="T59" fmla="*/ 102 h 838"/>
                  <a:gd name="T60" fmla="*/ 565 w 1125"/>
                  <a:gd name="T61" fmla="*/ 116 h 838"/>
                  <a:gd name="T62" fmla="*/ 583 w 1125"/>
                  <a:gd name="T63" fmla="*/ 99 h 838"/>
                  <a:gd name="T64" fmla="*/ 601 w 1125"/>
                  <a:gd name="T65" fmla="*/ 99 h 838"/>
                  <a:gd name="T66" fmla="*/ 620 w 1125"/>
                  <a:gd name="T67" fmla="*/ 89 h 838"/>
                  <a:gd name="T68" fmla="*/ 638 w 1125"/>
                  <a:gd name="T69" fmla="*/ 106 h 838"/>
                  <a:gd name="T70" fmla="*/ 656 w 1125"/>
                  <a:gd name="T71" fmla="*/ 130 h 838"/>
                  <a:gd name="T72" fmla="*/ 674 w 1125"/>
                  <a:gd name="T73" fmla="*/ 271 h 838"/>
                  <a:gd name="T74" fmla="*/ 693 w 1125"/>
                  <a:gd name="T75" fmla="*/ 292 h 838"/>
                  <a:gd name="T76" fmla="*/ 711 w 1125"/>
                  <a:gd name="T77" fmla="*/ 297 h 838"/>
                  <a:gd name="T78" fmla="*/ 729 w 1125"/>
                  <a:gd name="T79" fmla="*/ 308 h 838"/>
                  <a:gd name="T80" fmla="*/ 747 w 1125"/>
                  <a:gd name="T81" fmla="*/ 304 h 838"/>
                  <a:gd name="T82" fmla="*/ 766 w 1125"/>
                  <a:gd name="T83" fmla="*/ 285 h 838"/>
                  <a:gd name="T84" fmla="*/ 784 w 1125"/>
                  <a:gd name="T85" fmla="*/ 289 h 838"/>
                  <a:gd name="T86" fmla="*/ 802 w 1125"/>
                  <a:gd name="T87" fmla="*/ 250 h 838"/>
                  <a:gd name="T88" fmla="*/ 820 w 1125"/>
                  <a:gd name="T89" fmla="*/ 292 h 838"/>
                  <a:gd name="T90" fmla="*/ 839 w 1125"/>
                  <a:gd name="T91" fmla="*/ 256 h 838"/>
                  <a:gd name="T92" fmla="*/ 857 w 1125"/>
                  <a:gd name="T93" fmla="*/ 256 h 838"/>
                  <a:gd name="T94" fmla="*/ 875 w 1125"/>
                  <a:gd name="T95" fmla="*/ 269 h 838"/>
                  <a:gd name="T96" fmla="*/ 894 w 1125"/>
                  <a:gd name="T97" fmla="*/ 230 h 838"/>
                  <a:gd name="T98" fmla="*/ 912 w 1125"/>
                  <a:gd name="T99" fmla="*/ 237 h 838"/>
                  <a:gd name="T100" fmla="*/ 930 w 1125"/>
                  <a:gd name="T101" fmla="*/ 236 h 838"/>
                  <a:gd name="T102" fmla="*/ 948 w 1125"/>
                  <a:gd name="T103" fmla="*/ 243 h 838"/>
                  <a:gd name="T104" fmla="*/ 967 w 1125"/>
                  <a:gd name="T105" fmla="*/ 229 h 838"/>
                  <a:gd name="T106" fmla="*/ 985 w 1125"/>
                  <a:gd name="T107" fmla="*/ 242 h 838"/>
                  <a:gd name="T108" fmla="*/ 1003 w 1125"/>
                  <a:gd name="T109" fmla="*/ 240 h 838"/>
                  <a:gd name="T110" fmla="*/ 1021 w 1125"/>
                  <a:gd name="T111" fmla="*/ 240 h 838"/>
                  <a:gd name="T112" fmla="*/ 1040 w 1125"/>
                  <a:gd name="T113" fmla="*/ 247 h 838"/>
                  <a:gd name="T114" fmla="*/ 1058 w 1125"/>
                  <a:gd name="T115" fmla="*/ 278 h 838"/>
                  <a:gd name="T116" fmla="*/ 1076 w 1125"/>
                  <a:gd name="T117" fmla="*/ 267 h 838"/>
                  <a:gd name="T118" fmla="*/ 1094 w 1125"/>
                  <a:gd name="T119" fmla="*/ 345 h 838"/>
                  <a:gd name="T120" fmla="*/ 1113 w 1125"/>
                  <a:gd name="T121" fmla="*/ 673 h 83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1125" h="838">
                    <a:moveTo>
                      <a:pt x="0" y="737"/>
                    </a:moveTo>
                    <a:lnTo>
                      <a:pt x="2" y="734"/>
                    </a:lnTo>
                    <a:lnTo>
                      <a:pt x="4" y="731"/>
                    </a:lnTo>
                    <a:lnTo>
                      <a:pt x="5" y="725"/>
                    </a:lnTo>
                    <a:lnTo>
                      <a:pt x="7" y="724"/>
                    </a:lnTo>
                    <a:lnTo>
                      <a:pt x="8" y="720"/>
                    </a:lnTo>
                    <a:lnTo>
                      <a:pt x="10" y="725"/>
                    </a:lnTo>
                    <a:lnTo>
                      <a:pt x="11" y="724"/>
                    </a:lnTo>
                    <a:lnTo>
                      <a:pt x="13" y="723"/>
                    </a:lnTo>
                    <a:lnTo>
                      <a:pt x="14" y="726"/>
                    </a:lnTo>
                    <a:lnTo>
                      <a:pt x="16" y="717"/>
                    </a:lnTo>
                    <a:lnTo>
                      <a:pt x="17" y="715"/>
                    </a:lnTo>
                    <a:lnTo>
                      <a:pt x="19" y="708"/>
                    </a:lnTo>
                    <a:lnTo>
                      <a:pt x="21" y="701"/>
                    </a:lnTo>
                    <a:lnTo>
                      <a:pt x="22" y="684"/>
                    </a:lnTo>
                    <a:lnTo>
                      <a:pt x="23" y="686"/>
                    </a:lnTo>
                    <a:lnTo>
                      <a:pt x="25" y="703"/>
                    </a:lnTo>
                    <a:lnTo>
                      <a:pt x="27" y="711"/>
                    </a:lnTo>
                    <a:lnTo>
                      <a:pt x="28" y="713"/>
                    </a:lnTo>
                    <a:lnTo>
                      <a:pt x="29" y="721"/>
                    </a:lnTo>
                    <a:lnTo>
                      <a:pt x="31" y="720"/>
                    </a:lnTo>
                    <a:lnTo>
                      <a:pt x="33" y="722"/>
                    </a:lnTo>
                    <a:lnTo>
                      <a:pt x="34" y="717"/>
                    </a:lnTo>
                    <a:lnTo>
                      <a:pt x="36" y="716"/>
                    </a:lnTo>
                    <a:lnTo>
                      <a:pt x="37" y="714"/>
                    </a:lnTo>
                    <a:lnTo>
                      <a:pt x="39" y="704"/>
                    </a:lnTo>
                    <a:lnTo>
                      <a:pt x="40" y="698"/>
                    </a:lnTo>
                    <a:lnTo>
                      <a:pt x="42" y="695"/>
                    </a:lnTo>
                    <a:lnTo>
                      <a:pt x="43" y="697"/>
                    </a:lnTo>
                    <a:lnTo>
                      <a:pt x="45" y="699"/>
                    </a:lnTo>
                    <a:lnTo>
                      <a:pt x="46" y="716"/>
                    </a:lnTo>
                    <a:lnTo>
                      <a:pt x="48" y="718"/>
                    </a:lnTo>
                    <a:lnTo>
                      <a:pt x="49" y="709"/>
                    </a:lnTo>
                    <a:lnTo>
                      <a:pt x="51" y="700"/>
                    </a:lnTo>
                    <a:lnTo>
                      <a:pt x="52" y="695"/>
                    </a:lnTo>
                    <a:lnTo>
                      <a:pt x="54" y="696"/>
                    </a:lnTo>
                    <a:lnTo>
                      <a:pt x="55" y="716"/>
                    </a:lnTo>
                    <a:lnTo>
                      <a:pt x="57" y="733"/>
                    </a:lnTo>
                    <a:lnTo>
                      <a:pt x="58" y="733"/>
                    </a:lnTo>
                    <a:lnTo>
                      <a:pt x="60" y="724"/>
                    </a:lnTo>
                    <a:lnTo>
                      <a:pt x="61" y="716"/>
                    </a:lnTo>
                    <a:lnTo>
                      <a:pt x="63" y="710"/>
                    </a:lnTo>
                    <a:lnTo>
                      <a:pt x="65" y="697"/>
                    </a:lnTo>
                    <a:lnTo>
                      <a:pt x="66" y="699"/>
                    </a:lnTo>
                    <a:lnTo>
                      <a:pt x="67" y="705"/>
                    </a:lnTo>
                    <a:lnTo>
                      <a:pt x="69" y="698"/>
                    </a:lnTo>
                    <a:lnTo>
                      <a:pt x="71" y="697"/>
                    </a:lnTo>
                    <a:lnTo>
                      <a:pt x="72" y="701"/>
                    </a:lnTo>
                    <a:lnTo>
                      <a:pt x="74" y="704"/>
                    </a:lnTo>
                    <a:lnTo>
                      <a:pt x="75" y="699"/>
                    </a:lnTo>
                    <a:lnTo>
                      <a:pt x="77" y="708"/>
                    </a:lnTo>
                    <a:lnTo>
                      <a:pt x="78" y="712"/>
                    </a:lnTo>
                    <a:lnTo>
                      <a:pt x="80" y="702"/>
                    </a:lnTo>
                    <a:lnTo>
                      <a:pt x="81" y="687"/>
                    </a:lnTo>
                    <a:lnTo>
                      <a:pt x="83" y="688"/>
                    </a:lnTo>
                    <a:lnTo>
                      <a:pt x="84" y="692"/>
                    </a:lnTo>
                    <a:lnTo>
                      <a:pt x="86" y="692"/>
                    </a:lnTo>
                    <a:lnTo>
                      <a:pt x="87" y="690"/>
                    </a:lnTo>
                    <a:lnTo>
                      <a:pt x="89" y="700"/>
                    </a:lnTo>
                    <a:lnTo>
                      <a:pt x="90" y="701"/>
                    </a:lnTo>
                    <a:lnTo>
                      <a:pt x="92" y="698"/>
                    </a:lnTo>
                    <a:lnTo>
                      <a:pt x="94" y="702"/>
                    </a:lnTo>
                    <a:lnTo>
                      <a:pt x="95" y="687"/>
                    </a:lnTo>
                    <a:lnTo>
                      <a:pt x="96" y="697"/>
                    </a:lnTo>
                    <a:lnTo>
                      <a:pt x="98" y="699"/>
                    </a:lnTo>
                    <a:lnTo>
                      <a:pt x="100" y="705"/>
                    </a:lnTo>
                    <a:lnTo>
                      <a:pt x="101" y="696"/>
                    </a:lnTo>
                    <a:lnTo>
                      <a:pt x="102" y="695"/>
                    </a:lnTo>
                    <a:lnTo>
                      <a:pt x="104" y="693"/>
                    </a:lnTo>
                    <a:lnTo>
                      <a:pt x="106" y="702"/>
                    </a:lnTo>
                    <a:lnTo>
                      <a:pt x="107" y="708"/>
                    </a:lnTo>
                    <a:lnTo>
                      <a:pt x="109" y="712"/>
                    </a:lnTo>
                    <a:lnTo>
                      <a:pt x="110" y="713"/>
                    </a:lnTo>
                    <a:lnTo>
                      <a:pt x="112" y="711"/>
                    </a:lnTo>
                    <a:lnTo>
                      <a:pt x="113" y="703"/>
                    </a:lnTo>
                    <a:lnTo>
                      <a:pt x="115" y="681"/>
                    </a:lnTo>
                    <a:lnTo>
                      <a:pt x="116" y="665"/>
                    </a:lnTo>
                    <a:lnTo>
                      <a:pt x="118" y="670"/>
                    </a:lnTo>
                    <a:lnTo>
                      <a:pt x="119" y="662"/>
                    </a:lnTo>
                    <a:lnTo>
                      <a:pt x="121" y="660"/>
                    </a:lnTo>
                    <a:lnTo>
                      <a:pt x="122" y="654"/>
                    </a:lnTo>
                    <a:lnTo>
                      <a:pt x="124" y="653"/>
                    </a:lnTo>
                    <a:lnTo>
                      <a:pt x="125" y="639"/>
                    </a:lnTo>
                    <a:lnTo>
                      <a:pt x="127" y="625"/>
                    </a:lnTo>
                    <a:lnTo>
                      <a:pt x="128" y="610"/>
                    </a:lnTo>
                    <a:lnTo>
                      <a:pt x="130" y="590"/>
                    </a:lnTo>
                    <a:lnTo>
                      <a:pt x="131" y="588"/>
                    </a:lnTo>
                    <a:lnTo>
                      <a:pt x="133" y="591"/>
                    </a:lnTo>
                    <a:lnTo>
                      <a:pt x="134" y="587"/>
                    </a:lnTo>
                    <a:lnTo>
                      <a:pt x="136" y="566"/>
                    </a:lnTo>
                    <a:lnTo>
                      <a:pt x="138" y="545"/>
                    </a:lnTo>
                    <a:lnTo>
                      <a:pt x="139" y="539"/>
                    </a:lnTo>
                    <a:lnTo>
                      <a:pt x="140" y="526"/>
                    </a:lnTo>
                    <a:lnTo>
                      <a:pt x="142" y="509"/>
                    </a:lnTo>
                    <a:lnTo>
                      <a:pt x="144" y="475"/>
                    </a:lnTo>
                    <a:lnTo>
                      <a:pt x="145" y="450"/>
                    </a:lnTo>
                    <a:lnTo>
                      <a:pt x="147" y="438"/>
                    </a:lnTo>
                    <a:lnTo>
                      <a:pt x="148" y="446"/>
                    </a:lnTo>
                    <a:lnTo>
                      <a:pt x="150" y="476"/>
                    </a:lnTo>
                    <a:lnTo>
                      <a:pt x="151" y="461"/>
                    </a:lnTo>
                    <a:lnTo>
                      <a:pt x="153" y="427"/>
                    </a:lnTo>
                    <a:lnTo>
                      <a:pt x="154" y="404"/>
                    </a:lnTo>
                    <a:lnTo>
                      <a:pt x="156" y="398"/>
                    </a:lnTo>
                    <a:lnTo>
                      <a:pt x="157" y="402"/>
                    </a:lnTo>
                    <a:lnTo>
                      <a:pt x="159" y="389"/>
                    </a:lnTo>
                    <a:lnTo>
                      <a:pt x="160" y="369"/>
                    </a:lnTo>
                    <a:lnTo>
                      <a:pt x="162" y="366"/>
                    </a:lnTo>
                    <a:lnTo>
                      <a:pt x="163" y="355"/>
                    </a:lnTo>
                    <a:lnTo>
                      <a:pt x="165" y="354"/>
                    </a:lnTo>
                    <a:lnTo>
                      <a:pt x="167" y="345"/>
                    </a:lnTo>
                    <a:lnTo>
                      <a:pt x="168" y="326"/>
                    </a:lnTo>
                    <a:lnTo>
                      <a:pt x="169" y="314"/>
                    </a:lnTo>
                    <a:lnTo>
                      <a:pt x="171" y="311"/>
                    </a:lnTo>
                    <a:lnTo>
                      <a:pt x="173" y="311"/>
                    </a:lnTo>
                    <a:lnTo>
                      <a:pt x="174" y="315"/>
                    </a:lnTo>
                    <a:lnTo>
                      <a:pt x="176" y="297"/>
                    </a:lnTo>
                    <a:lnTo>
                      <a:pt x="177" y="273"/>
                    </a:lnTo>
                    <a:lnTo>
                      <a:pt x="179" y="262"/>
                    </a:lnTo>
                    <a:lnTo>
                      <a:pt x="180" y="256"/>
                    </a:lnTo>
                    <a:lnTo>
                      <a:pt x="182" y="257"/>
                    </a:lnTo>
                    <a:lnTo>
                      <a:pt x="183" y="244"/>
                    </a:lnTo>
                    <a:lnTo>
                      <a:pt x="185" y="225"/>
                    </a:lnTo>
                    <a:lnTo>
                      <a:pt x="186" y="236"/>
                    </a:lnTo>
                    <a:lnTo>
                      <a:pt x="188" y="241"/>
                    </a:lnTo>
                    <a:lnTo>
                      <a:pt x="189" y="227"/>
                    </a:lnTo>
                    <a:lnTo>
                      <a:pt x="191" y="223"/>
                    </a:lnTo>
                    <a:lnTo>
                      <a:pt x="192" y="219"/>
                    </a:lnTo>
                    <a:lnTo>
                      <a:pt x="194" y="226"/>
                    </a:lnTo>
                    <a:lnTo>
                      <a:pt x="195" y="207"/>
                    </a:lnTo>
                    <a:lnTo>
                      <a:pt x="197" y="195"/>
                    </a:lnTo>
                    <a:lnTo>
                      <a:pt x="198" y="194"/>
                    </a:lnTo>
                    <a:lnTo>
                      <a:pt x="200" y="179"/>
                    </a:lnTo>
                    <a:lnTo>
                      <a:pt x="201" y="158"/>
                    </a:lnTo>
                    <a:lnTo>
                      <a:pt x="203" y="155"/>
                    </a:lnTo>
                    <a:lnTo>
                      <a:pt x="204" y="138"/>
                    </a:lnTo>
                    <a:lnTo>
                      <a:pt x="206" y="131"/>
                    </a:lnTo>
                    <a:lnTo>
                      <a:pt x="207" y="122"/>
                    </a:lnTo>
                    <a:lnTo>
                      <a:pt x="209" y="124"/>
                    </a:lnTo>
                    <a:lnTo>
                      <a:pt x="211" y="131"/>
                    </a:lnTo>
                    <a:lnTo>
                      <a:pt x="212" y="125"/>
                    </a:lnTo>
                    <a:lnTo>
                      <a:pt x="213" y="133"/>
                    </a:lnTo>
                    <a:lnTo>
                      <a:pt x="215" y="117"/>
                    </a:lnTo>
                    <a:lnTo>
                      <a:pt x="217" y="106"/>
                    </a:lnTo>
                    <a:lnTo>
                      <a:pt x="218" y="104"/>
                    </a:lnTo>
                    <a:lnTo>
                      <a:pt x="220" y="101"/>
                    </a:lnTo>
                    <a:lnTo>
                      <a:pt x="221" y="88"/>
                    </a:lnTo>
                    <a:lnTo>
                      <a:pt x="223" y="81"/>
                    </a:lnTo>
                    <a:lnTo>
                      <a:pt x="224" y="84"/>
                    </a:lnTo>
                    <a:lnTo>
                      <a:pt x="226" y="82"/>
                    </a:lnTo>
                    <a:lnTo>
                      <a:pt x="227" y="78"/>
                    </a:lnTo>
                    <a:lnTo>
                      <a:pt x="229" y="65"/>
                    </a:lnTo>
                    <a:lnTo>
                      <a:pt x="230" y="59"/>
                    </a:lnTo>
                    <a:lnTo>
                      <a:pt x="232" y="52"/>
                    </a:lnTo>
                    <a:lnTo>
                      <a:pt x="233" y="45"/>
                    </a:lnTo>
                    <a:lnTo>
                      <a:pt x="235" y="59"/>
                    </a:lnTo>
                    <a:lnTo>
                      <a:pt x="236" y="61"/>
                    </a:lnTo>
                    <a:lnTo>
                      <a:pt x="238" y="52"/>
                    </a:lnTo>
                    <a:lnTo>
                      <a:pt x="240" y="53"/>
                    </a:lnTo>
                    <a:lnTo>
                      <a:pt x="241" y="52"/>
                    </a:lnTo>
                    <a:lnTo>
                      <a:pt x="242" y="47"/>
                    </a:lnTo>
                    <a:lnTo>
                      <a:pt x="244" y="39"/>
                    </a:lnTo>
                    <a:lnTo>
                      <a:pt x="246" y="45"/>
                    </a:lnTo>
                    <a:lnTo>
                      <a:pt x="247" y="38"/>
                    </a:lnTo>
                    <a:lnTo>
                      <a:pt x="249" y="17"/>
                    </a:lnTo>
                    <a:lnTo>
                      <a:pt x="250" y="23"/>
                    </a:lnTo>
                    <a:lnTo>
                      <a:pt x="252" y="21"/>
                    </a:lnTo>
                    <a:lnTo>
                      <a:pt x="253" y="21"/>
                    </a:lnTo>
                    <a:lnTo>
                      <a:pt x="255" y="33"/>
                    </a:lnTo>
                    <a:lnTo>
                      <a:pt x="256" y="37"/>
                    </a:lnTo>
                    <a:lnTo>
                      <a:pt x="258" y="18"/>
                    </a:lnTo>
                    <a:lnTo>
                      <a:pt x="259" y="3"/>
                    </a:lnTo>
                    <a:lnTo>
                      <a:pt x="261" y="0"/>
                    </a:lnTo>
                    <a:lnTo>
                      <a:pt x="262" y="9"/>
                    </a:lnTo>
                    <a:lnTo>
                      <a:pt x="264" y="19"/>
                    </a:lnTo>
                    <a:lnTo>
                      <a:pt x="265" y="19"/>
                    </a:lnTo>
                    <a:lnTo>
                      <a:pt x="267" y="23"/>
                    </a:lnTo>
                    <a:lnTo>
                      <a:pt x="268" y="27"/>
                    </a:lnTo>
                    <a:lnTo>
                      <a:pt x="270" y="31"/>
                    </a:lnTo>
                    <a:lnTo>
                      <a:pt x="271" y="37"/>
                    </a:lnTo>
                    <a:lnTo>
                      <a:pt x="273" y="42"/>
                    </a:lnTo>
                    <a:lnTo>
                      <a:pt x="274" y="34"/>
                    </a:lnTo>
                    <a:lnTo>
                      <a:pt x="276" y="29"/>
                    </a:lnTo>
                    <a:lnTo>
                      <a:pt x="278" y="23"/>
                    </a:lnTo>
                    <a:lnTo>
                      <a:pt x="279" y="16"/>
                    </a:lnTo>
                    <a:lnTo>
                      <a:pt x="280" y="21"/>
                    </a:lnTo>
                    <a:lnTo>
                      <a:pt x="282" y="28"/>
                    </a:lnTo>
                    <a:lnTo>
                      <a:pt x="284" y="20"/>
                    </a:lnTo>
                    <a:lnTo>
                      <a:pt x="285" y="15"/>
                    </a:lnTo>
                    <a:lnTo>
                      <a:pt x="286" y="29"/>
                    </a:lnTo>
                    <a:lnTo>
                      <a:pt x="288" y="43"/>
                    </a:lnTo>
                    <a:lnTo>
                      <a:pt x="290" y="43"/>
                    </a:lnTo>
                    <a:lnTo>
                      <a:pt x="291" y="47"/>
                    </a:lnTo>
                    <a:lnTo>
                      <a:pt x="293" y="52"/>
                    </a:lnTo>
                    <a:lnTo>
                      <a:pt x="294" y="52"/>
                    </a:lnTo>
                    <a:lnTo>
                      <a:pt x="296" y="56"/>
                    </a:lnTo>
                    <a:lnTo>
                      <a:pt x="297" y="53"/>
                    </a:lnTo>
                    <a:lnTo>
                      <a:pt x="299" y="53"/>
                    </a:lnTo>
                    <a:lnTo>
                      <a:pt x="300" y="52"/>
                    </a:lnTo>
                    <a:lnTo>
                      <a:pt x="302" y="54"/>
                    </a:lnTo>
                    <a:lnTo>
                      <a:pt x="303" y="61"/>
                    </a:lnTo>
                    <a:lnTo>
                      <a:pt x="305" y="61"/>
                    </a:lnTo>
                    <a:lnTo>
                      <a:pt x="307" y="51"/>
                    </a:lnTo>
                    <a:lnTo>
                      <a:pt x="308" y="45"/>
                    </a:lnTo>
                    <a:lnTo>
                      <a:pt x="309" y="37"/>
                    </a:lnTo>
                    <a:lnTo>
                      <a:pt x="311" y="47"/>
                    </a:lnTo>
                    <a:lnTo>
                      <a:pt x="313" y="41"/>
                    </a:lnTo>
                    <a:lnTo>
                      <a:pt x="314" y="49"/>
                    </a:lnTo>
                    <a:lnTo>
                      <a:pt x="315" y="43"/>
                    </a:lnTo>
                    <a:lnTo>
                      <a:pt x="317" y="33"/>
                    </a:lnTo>
                    <a:lnTo>
                      <a:pt x="319" y="27"/>
                    </a:lnTo>
                    <a:lnTo>
                      <a:pt x="320" y="31"/>
                    </a:lnTo>
                    <a:lnTo>
                      <a:pt x="322" y="41"/>
                    </a:lnTo>
                    <a:lnTo>
                      <a:pt x="323" y="32"/>
                    </a:lnTo>
                    <a:lnTo>
                      <a:pt x="325" y="38"/>
                    </a:lnTo>
                    <a:lnTo>
                      <a:pt x="326" y="35"/>
                    </a:lnTo>
                    <a:lnTo>
                      <a:pt x="328" y="31"/>
                    </a:lnTo>
                    <a:lnTo>
                      <a:pt x="329" y="39"/>
                    </a:lnTo>
                    <a:lnTo>
                      <a:pt x="331" y="50"/>
                    </a:lnTo>
                    <a:lnTo>
                      <a:pt x="332" y="52"/>
                    </a:lnTo>
                    <a:lnTo>
                      <a:pt x="334" y="53"/>
                    </a:lnTo>
                    <a:lnTo>
                      <a:pt x="335" y="57"/>
                    </a:lnTo>
                    <a:lnTo>
                      <a:pt x="337" y="53"/>
                    </a:lnTo>
                    <a:lnTo>
                      <a:pt x="338" y="46"/>
                    </a:lnTo>
                    <a:lnTo>
                      <a:pt x="340" y="38"/>
                    </a:lnTo>
                    <a:lnTo>
                      <a:pt x="341" y="41"/>
                    </a:lnTo>
                    <a:lnTo>
                      <a:pt x="343" y="39"/>
                    </a:lnTo>
                    <a:lnTo>
                      <a:pt x="344" y="50"/>
                    </a:lnTo>
                    <a:lnTo>
                      <a:pt x="346" y="48"/>
                    </a:lnTo>
                    <a:lnTo>
                      <a:pt x="347" y="59"/>
                    </a:lnTo>
                    <a:lnTo>
                      <a:pt x="349" y="58"/>
                    </a:lnTo>
                    <a:lnTo>
                      <a:pt x="351" y="62"/>
                    </a:lnTo>
                    <a:lnTo>
                      <a:pt x="352" y="56"/>
                    </a:lnTo>
                    <a:lnTo>
                      <a:pt x="353" y="61"/>
                    </a:lnTo>
                    <a:lnTo>
                      <a:pt x="355" y="60"/>
                    </a:lnTo>
                    <a:lnTo>
                      <a:pt x="357" y="54"/>
                    </a:lnTo>
                    <a:lnTo>
                      <a:pt x="358" y="55"/>
                    </a:lnTo>
                    <a:lnTo>
                      <a:pt x="359" y="54"/>
                    </a:lnTo>
                    <a:lnTo>
                      <a:pt x="361" y="56"/>
                    </a:lnTo>
                    <a:lnTo>
                      <a:pt x="363" y="66"/>
                    </a:lnTo>
                    <a:lnTo>
                      <a:pt x="364" y="70"/>
                    </a:lnTo>
                    <a:lnTo>
                      <a:pt x="366" y="73"/>
                    </a:lnTo>
                    <a:lnTo>
                      <a:pt x="367" y="71"/>
                    </a:lnTo>
                    <a:lnTo>
                      <a:pt x="369" y="67"/>
                    </a:lnTo>
                    <a:lnTo>
                      <a:pt x="370" y="54"/>
                    </a:lnTo>
                    <a:lnTo>
                      <a:pt x="372" y="50"/>
                    </a:lnTo>
                    <a:lnTo>
                      <a:pt x="373" y="56"/>
                    </a:lnTo>
                    <a:lnTo>
                      <a:pt x="375" y="56"/>
                    </a:lnTo>
                    <a:lnTo>
                      <a:pt x="376" y="62"/>
                    </a:lnTo>
                    <a:lnTo>
                      <a:pt x="378" y="71"/>
                    </a:lnTo>
                    <a:lnTo>
                      <a:pt x="380" y="63"/>
                    </a:lnTo>
                    <a:lnTo>
                      <a:pt x="381" y="59"/>
                    </a:lnTo>
                    <a:lnTo>
                      <a:pt x="382" y="57"/>
                    </a:lnTo>
                    <a:lnTo>
                      <a:pt x="384" y="48"/>
                    </a:lnTo>
                    <a:lnTo>
                      <a:pt x="386" y="65"/>
                    </a:lnTo>
                    <a:lnTo>
                      <a:pt x="387" y="72"/>
                    </a:lnTo>
                    <a:lnTo>
                      <a:pt x="388" y="63"/>
                    </a:lnTo>
                    <a:lnTo>
                      <a:pt x="390" y="57"/>
                    </a:lnTo>
                    <a:lnTo>
                      <a:pt x="392" y="54"/>
                    </a:lnTo>
                    <a:lnTo>
                      <a:pt x="393" y="47"/>
                    </a:lnTo>
                    <a:lnTo>
                      <a:pt x="395" y="56"/>
                    </a:lnTo>
                    <a:lnTo>
                      <a:pt x="396" y="67"/>
                    </a:lnTo>
                    <a:lnTo>
                      <a:pt x="398" y="74"/>
                    </a:lnTo>
                    <a:lnTo>
                      <a:pt x="399" y="57"/>
                    </a:lnTo>
                    <a:lnTo>
                      <a:pt x="401" y="56"/>
                    </a:lnTo>
                    <a:lnTo>
                      <a:pt x="402" y="60"/>
                    </a:lnTo>
                    <a:lnTo>
                      <a:pt x="404" y="69"/>
                    </a:lnTo>
                    <a:lnTo>
                      <a:pt x="405" y="69"/>
                    </a:lnTo>
                    <a:lnTo>
                      <a:pt x="407" y="73"/>
                    </a:lnTo>
                    <a:lnTo>
                      <a:pt x="408" y="60"/>
                    </a:lnTo>
                    <a:lnTo>
                      <a:pt x="410" y="61"/>
                    </a:lnTo>
                    <a:lnTo>
                      <a:pt x="411" y="66"/>
                    </a:lnTo>
                    <a:lnTo>
                      <a:pt x="413" y="72"/>
                    </a:lnTo>
                    <a:lnTo>
                      <a:pt x="414" y="71"/>
                    </a:lnTo>
                    <a:lnTo>
                      <a:pt x="416" y="70"/>
                    </a:lnTo>
                    <a:lnTo>
                      <a:pt x="417" y="59"/>
                    </a:lnTo>
                    <a:lnTo>
                      <a:pt x="419" y="53"/>
                    </a:lnTo>
                    <a:lnTo>
                      <a:pt x="420" y="53"/>
                    </a:lnTo>
                    <a:lnTo>
                      <a:pt x="422" y="59"/>
                    </a:lnTo>
                    <a:lnTo>
                      <a:pt x="424" y="66"/>
                    </a:lnTo>
                    <a:lnTo>
                      <a:pt x="425" y="75"/>
                    </a:lnTo>
                    <a:lnTo>
                      <a:pt x="426" y="75"/>
                    </a:lnTo>
                    <a:lnTo>
                      <a:pt x="428" y="68"/>
                    </a:lnTo>
                    <a:lnTo>
                      <a:pt x="430" y="59"/>
                    </a:lnTo>
                    <a:lnTo>
                      <a:pt x="431" y="55"/>
                    </a:lnTo>
                    <a:lnTo>
                      <a:pt x="433" y="54"/>
                    </a:lnTo>
                    <a:lnTo>
                      <a:pt x="434" y="47"/>
                    </a:lnTo>
                    <a:lnTo>
                      <a:pt x="436" y="65"/>
                    </a:lnTo>
                    <a:lnTo>
                      <a:pt x="437" y="62"/>
                    </a:lnTo>
                    <a:lnTo>
                      <a:pt x="439" y="57"/>
                    </a:lnTo>
                    <a:lnTo>
                      <a:pt x="440" y="51"/>
                    </a:lnTo>
                    <a:lnTo>
                      <a:pt x="442" y="57"/>
                    </a:lnTo>
                    <a:lnTo>
                      <a:pt x="443" y="59"/>
                    </a:lnTo>
                    <a:lnTo>
                      <a:pt x="445" y="69"/>
                    </a:lnTo>
                    <a:lnTo>
                      <a:pt x="446" y="70"/>
                    </a:lnTo>
                    <a:lnTo>
                      <a:pt x="448" y="66"/>
                    </a:lnTo>
                    <a:lnTo>
                      <a:pt x="449" y="58"/>
                    </a:lnTo>
                    <a:lnTo>
                      <a:pt x="451" y="51"/>
                    </a:lnTo>
                    <a:lnTo>
                      <a:pt x="453" y="60"/>
                    </a:lnTo>
                    <a:lnTo>
                      <a:pt x="454" y="69"/>
                    </a:lnTo>
                    <a:lnTo>
                      <a:pt x="455" y="56"/>
                    </a:lnTo>
                    <a:lnTo>
                      <a:pt x="457" y="55"/>
                    </a:lnTo>
                    <a:lnTo>
                      <a:pt x="459" y="52"/>
                    </a:lnTo>
                    <a:lnTo>
                      <a:pt x="460" y="57"/>
                    </a:lnTo>
                    <a:lnTo>
                      <a:pt x="461" y="65"/>
                    </a:lnTo>
                    <a:lnTo>
                      <a:pt x="463" y="69"/>
                    </a:lnTo>
                    <a:lnTo>
                      <a:pt x="465" y="63"/>
                    </a:lnTo>
                    <a:lnTo>
                      <a:pt x="466" y="69"/>
                    </a:lnTo>
                    <a:lnTo>
                      <a:pt x="468" y="81"/>
                    </a:lnTo>
                    <a:lnTo>
                      <a:pt x="469" y="72"/>
                    </a:lnTo>
                    <a:lnTo>
                      <a:pt x="470" y="63"/>
                    </a:lnTo>
                    <a:lnTo>
                      <a:pt x="472" y="52"/>
                    </a:lnTo>
                    <a:lnTo>
                      <a:pt x="474" y="41"/>
                    </a:lnTo>
                    <a:lnTo>
                      <a:pt x="475" y="44"/>
                    </a:lnTo>
                    <a:lnTo>
                      <a:pt x="477" y="55"/>
                    </a:lnTo>
                    <a:lnTo>
                      <a:pt x="478" y="60"/>
                    </a:lnTo>
                    <a:lnTo>
                      <a:pt x="480" y="59"/>
                    </a:lnTo>
                    <a:lnTo>
                      <a:pt x="481" y="75"/>
                    </a:lnTo>
                    <a:lnTo>
                      <a:pt x="483" y="81"/>
                    </a:lnTo>
                    <a:lnTo>
                      <a:pt x="484" y="77"/>
                    </a:lnTo>
                    <a:lnTo>
                      <a:pt x="486" y="71"/>
                    </a:lnTo>
                    <a:lnTo>
                      <a:pt x="487" y="81"/>
                    </a:lnTo>
                    <a:lnTo>
                      <a:pt x="489" y="99"/>
                    </a:lnTo>
                    <a:lnTo>
                      <a:pt x="490" y="97"/>
                    </a:lnTo>
                    <a:lnTo>
                      <a:pt x="492" y="95"/>
                    </a:lnTo>
                    <a:lnTo>
                      <a:pt x="493" y="89"/>
                    </a:lnTo>
                    <a:lnTo>
                      <a:pt x="495" y="82"/>
                    </a:lnTo>
                    <a:lnTo>
                      <a:pt x="497" y="78"/>
                    </a:lnTo>
                    <a:lnTo>
                      <a:pt x="498" y="88"/>
                    </a:lnTo>
                    <a:lnTo>
                      <a:pt x="499" y="103"/>
                    </a:lnTo>
                    <a:lnTo>
                      <a:pt x="501" y="109"/>
                    </a:lnTo>
                    <a:lnTo>
                      <a:pt x="503" y="106"/>
                    </a:lnTo>
                    <a:lnTo>
                      <a:pt x="504" y="95"/>
                    </a:lnTo>
                    <a:lnTo>
                      <a:pt x="506" y="91"/>
                    </a:lnTo>
                    <a:lnTo>
                      <a:pt x="507" y="88"/>
                    </a:lnTo>
                    <a:lnTo>
                      <a:pt x="509" y="99"/>
                    </a:lnTo>
                    <a:lnTo>
                      <a:pt x="510" y="91"/>
                    </a:lnTo>
                    <a:lnTo>
                      <a:pt x="512" y="89"/>
                    </a:lnTo>
                    <a:lnTo>
                      <a:pt x="513" y="120"/>
                    </a:lnTo>
                    <a:lnTo>
                      <a:pt x="515" y="115"/>
                    </a:lnTo>
                    <a:lnTo>
                      <a:pt x="516" y="107"/>
                    </a:lnTo>
                    <a:lnTo>
                      <a:pt x="518" y="101"/>
                    </a:lnTo>
                    <a:lnTo>
                      <a:pt x="519" y="102"/>
                    </a:lnTo>
                    <a:lnTo>
                      <a:pt x="521" y="102"/>
                    </a:lnTo>
                    <a:lnTo>
                      <a:pt x="522" y="100"/>
                    </a:lnTo>
                    <a:lnTo>
                      <a:pt x="524" y="103"/>
                    </a:lnTo>
                    <a:lnTo>
                      <a:pt x="526" y="111"/>
                    </a:lnTo>
                    <a:lnTo>
                      <a:pt x="527" y="117"/>
                    </a:lnTo>
                    <a:lnTo>
                      <a:pt x="528" y="113"/>
                    </a:lnTo>
                    <a:lnTo>
                      <a:pt x="530" y="103"/>
                    </a:lnTo>
                    <a:lnTo>
                      <a:pt x="532" y="107"/>
                    </a:lnTo>
                    <a:lnTo>
                      <a:pt x="533" y="105"/>
                    </a:lnTo>
                    <a:lnTo>
                      <a:pt x="535" y="91"/>
                    </a:lnTo>
                    <a:lnTo>
                      <a:pt x="536" y="104"/>
                    </a:lnTo>
                    <a:lnTo>
                      <a:pt x="537" y="115"/>
                    </a:lnTo>
                    <a:lnTo>
                      <a:pt x="539" y="107"/>
                    </a:lnTo>
                    <a:lnTo>
                      <a:pt x="541" y="112"/>
                    </a:lnTo>
                    <a:lnTo>
                      <a:pt x="542" y="120"/>
                    </a:lnTo>
                    <a:lnTo>
                      <a:pt x="543" y="106"/>
                    </a:lnTo>
                    <a:lnTo>
                      <a:pt x="545" y="106"/>
                    </a:lnTo>
                    <a:lnTo>
                      <a:pt x="547" y="102"/>
                    </a:lnTo>
                    <a:lnTo>
                      <a:pt x="548" y="92"/>
                    </a:lnTo>
                    <a:lnTo>
                      <a:pt x="550" y="103"/>
                    </a:lnTo>
                    <a:lnTo>
                      <a:pt x="551" y="103"/>
                    </a:lnTo>
                    <a:lnTo>
                      <a:pt x="553" y="102"/>
                    </a:lnTo>
                    <a:lnTo>
                      <a:pt x="554" y="100"/>
                    </a:lnTo>
                    <a:lnTo>
                      <a:pt x="556" y="91"/>
                    </a:lnTo>
                    <a:lnTo>
                      <a:pt x="557" y="94"/>
                    </a:lnTo>
                    <a:lnTo>
                      <a:pt x="559" y="93"/>
                    </a:lnTo>
                    <a:lnTo>
                      <a:pt x="560" y="90"/>
                    </a:lnTo>
                    <a:lnTo>
                      <a:pt x="562" y="94"/>
                    </a:lnTo>
                    <a:lnTo>
                      <a:pt x="564" y="107"/>
                    </a:lnTo>
                    <a:lnTo>
                      <a:pt x="565" y="116"/>
                    </a:lnTo>
                    <a:lnTo>
                      <a:pt x="566" y="114"/>
                    </a:lnTo>
                    <a:lnTo>
                      <a:pt x="568" y="111"/>
                    </a:lnTo>
                    <a:lnTo>
                      <a:pt x="570" y="92"/>
                    </a:lnTo>
                    <a:lnTo>
                      <a:pt x="571" y="79"/>
                    </a:lnTo>
                    <a:lnTo>
                      <a:pt x="572" y="88"/>
                    </a:lnTo>
                    <a:lnTo>
                      <a:pt x="574" y="107"/>
                    </a:lnTo>
                    <a:lnTo>
                      <a:pt x="576" y="103"/>
                    </a:lnTo>
                    <a:lnTo>
                      <a:pt x="577" y="103"/>
                    </a:lnTo>
                    <a:lnTo>
                      <a:pt x="579" y="111"/>
                    </a:lnTo>
                    <a:lnTo>
                      <a:pt x="580" y="118"/>
                    </a:lnTo>
                    <a:lnTo>
                      <a:pt x="582" y="114"/>
                    </a:lnTo>
                    <a:lnTo>
                      <a:pt x="583" y="99"/>
                    </a:lnTo>
                    <a:lnTo>
                      <a:pt x="585" y="93"/>
                    </a:lnTo>
                    <a:lnTo>
                      <a:pt x="586" y="99"/>
                    </a:lnTo>
                    <a:lnTo>
                      <a:pt x="588" y="99"/>
                    </a:lnTo>
                    <a:lnTo>
                      <a:pt x="589" y="94"/>
                    </a:lnTo>
                    <a:lnTo>
                      <a:pt x="591" y="96"/>
                    </a:lnTo>
                    <a:lnTo>
                      <a:pt x="592" y="105"/>
                    </a:lnTo>
                    <a:lnTo>
                      <a:pt x="594" y="103"/>
                    </a:lnTo>
                    <a:lnTo>
                      <a:pt x="595" y="97"/>
                    </a:lnTo>
                    <a:lnTo>
                      <a:pt x="597" y="89"/>
                    </a:lnTo>
                    <a:lnTo>
                      <a:pt x="599" y="80"/>
                    </a:lnTo>
                    <a:lnTo>
                      <a:pt x="600" y="86"/>
                    </a:lnTo>
                    <a:lnTo>
                      <a:pt x="601" y="99"/>
                    </a:lnTo>
                    <a:lnTo>
                      <a:pt x="603" y="99"/>
                    </a:lnTo>
                    <a:lnTo>
                      <a:pt x="604" y="93"/>
                    </a:lnTo>
                    <a:lnTo>
                      <a:pt x="606" y="93"/>
                    </a:lnTo>
                    <a:lnTo>
                      <a:pt x="608" y="100"/>
                    </a:lnTo>
                    <a:lnTo>
                      <a:pt x="609" y="107"/>
                    </a:lnTo>
                    <a:lnTo>
                      <a:pt x="610" y="109"/>
                    </a:lnTo>
                    <a:lnTo>
                      <a:pt x="612" y="99"/>
                    </a:lnTo>
                    <a:lnTo>
                      <a:pt x="614" y="99"/>
                    </a:lnTo>
                    <a:lnTo>
                      <a:pt x="615" y="97"/>
                    </a:lnTo>
                    <a:lnTo>
                      <a:pt x="616" y="94"/>
                    </a:lnTo>
                    <a:lnTo>
                      <a:pt x="618" y="92"/>
                    </a:lnTo>
                    <a:lnTo>
                      <a:pt x="620" y="89"/>
                    </a:lnTo>
                    <a:lnTo>
                      <a:pt x="621" y="85"/>
                    </a:lnTo>
                    <a:lnTo>
                      <a:pt x="623" y="96"/>
                    </a:lnTo>
                    <a:lnTo>
                      <a:pt x="624" y="96"/>
                    </a:lnTo>
                    <a:lnTo>
                      <a:pt x="626" y="100"/>
                    </a:lnTo>
                    <a:lnTo>
                      <a:pt x="627" y="106"/>
                    </a:lnTo>
                    <a:lnTo>
                      <a:pt x="629" y="107"/>
                    </a:lnTo>
                    <a:lnTo>
                      <a:pt x="630" y="108"/>
                    </a:lnTo>
                    <a:lnTo>
                      <a:pt x="632" y="108"/>
                    </a:lnTo>
                    <a:lnTo>
                      <a:pt x="633" y="109"/>
                    </a:lnTo>
                    <a:lnTo>
                      <a:pt x="635" y="112"/>
                    </a:lnTo>
                    <a:lnTo>
                      <a:pt x="637" y="113"/>
                    </a:lnTo>
                    <a:lnTo>
                      <a:pt x="638" y="106"/>
                    </a:lnTo>
                    <a:lnTo>
                      <a:pt x="639" y="108"/>
                    </a:lnTo>
                    <a:lnTo>
                      <a:pt x="641" y="99"/>
                    </a:lnTo>
                    <a:lnTo>
                      <a:pt x="643" y="98"/>
                    </a:lnTo>
                    <a:lnTo>
                      <a:pt x="644" y="98"/>
                    </a:lnTo>
                    <a:lnTo>
                      <a:pt x="645" y="98"/>
                    </a:lnTo>
                    <a:lnTo>
                      <a:pt x="647" y="107"/>
                    </a:lnTo>
                    <a:lnTo>
                      <a:pt x="649" y="134"/>
                    </a:lnTo>
                    <a:lnTo>
                      <a:pt x="650" y="151"/>
                    </a:lnTo>
                    <a:lnTo>
                      <a:pt x="652" y="146"/>
                    </a:lnTo>
                    <a:lnTo>
                      <a:pt x="653" y="143"/>
                    </a:lnTo>
                    <a:lnTo>
                      <a:pt x="655" y="131"/>
                    </a:lnTo>
                    <a:lnTo>
                      <a:pt x="656" y="130"/>
                    </a:lnTo>
                    <a:lnTo>
                      <a:pt x="658" y="155"/>
                    </a:lnTo>
                    <a:lnTo>
                      <a:pt x="659" y="173"/>
                    </a:lnTo>
                    <a:lnTo>
                      <a:pt x="661" y="181"/>
                    </a:lnTo>
                    <a:lnTo>
                      <a:pt x="662" y="192"/>
                    </a:lnTo>
                    <a:lnTo>
                      <a:pt x="664" y="206"/>
                    </a:lnTo>
                    <a:lnTo>
                      <a:pt x="666" y="209"/>
                    </a:lnTo>
                    <a:lnTo>
                      <a:pt x="667" y="211"/>
                    </a:lnTo>
                    <a:lnTo>
                      <a:pt x="668" y="228"/>
                    </a:lnTo>
                    <a:lnTo>
                      <a:pt x="670" y="248"/>
                    </a:lnTo>
                    <a:lnTo>
                      <a:pt x="671" y="267"/>
                    </a:lnTo>
                    <a:lnTo>
                      <a:pt x="673" y="267"/>
                    </a:lnTo>
                    <a:lnTo>
                      <a:pt x="674" y="271"/>
                    </a:lnTo>
                    <a:lnTo>
                      <a:pt x="676" y="273"/>
                    </a:lnTo>
                    <a:lnTo>
                      <a:pt x="677" y="274"/>
                    </a:lnTo>
                    <a:lnTo>
                      <a:pt x="679" y="290"/>
                    </a:lnTo>
                    <a:lnTo>
                      <a:pt x="681" y="290"/>
                    </a:lnTo>
                    <a:lnTo>
                      <a:pt x="682" y="298"/>
                    </a:lnTo>
                    <a:lnTo>
                      <a:pt x="683" y="312"/>
                    </a:lnTo>
                    <a:lnTo>
                      <a:pt x="685" y="306"/>
                    </a:lnTo>
                    <a:lnTo>
                      <a:pt x="687" y="298"/>
                    </a:lnTo>
                    <a:lnTo>
                      <a:pt x="688" y="297"/>
                    </a:lnTo>
                    <a:lnTo>
                      <a:pt x="690" y="299"/>
                    </a:lnTo>
                    <a:lnTo>
                      <a:pt x="691" y="297"/>
                    </a:lnTo>
                    <a:lnTo>
                      <a:pt x="693" y="292"/>
                    </a:lnTo>
                    <a:lnTo>
                      <a:pt x="694" y="294"/>
                    </a:lnTo>
                    <a:lnTo>
                      <a:pt x="696" y="296"/>
                    </a:lnTo>
                    <a:lnTo>
                      <a:pt x="697" y="299"/>
                    </a:lnTo>
                    <a:lnTo>
                      <a:pt x="699" y="308"/>
                    </a:lnTo>
                    <a:lnTo>
                      <a:pt x="700" y="317"/>
                    </a:lnTo>
                    <a:lnTo>
                      <a:pt x="702" y="304"/>
                    </a:lnTo>
                    <a:lnTo>
                      <a:pt x="703" y="289"/>
                    </a:lnTo>
                    <a:lnTo>
                      <a:pt x="705" y="299"/>
                    </a:lnTo>
                    <a:lnTo>
                      <a:pt x="706" y="316"/>
                    </a:lnTo>
                    <a:lnTo>
                      <a:pt x="708" y="322"/>
                    </a:lnTo>
                    <a:lnTo>
                      <a:pt x="710" y="309"/>
                    </a:lnTo>
                    <a:lnTo>
                      <a:pt x="711" y="297"/>
                    </a:lnTo>
                    <a:lnTo>
                      <a:pt x="712" y="297"/>
                    </a:lnTo>
                    <a:lnTo>
                      <a:pt x="714" y="303"/>
                    </a:lnTo>
                    <a:lnTo>
                      <a:pt x="716" y="323"/>
                    </a:lnTo>
                    <a:lnTo>
                      <a:pt x="717" y="317"/>
                    </a:lnTo>
                    <a:lnTo>
                      <a:pt x="718" y="306"/>
                    </a:lnTo>
                    <a:lnTo>
                      <a:pt x="720" y="303"/>
                    </a:lnTo>
                    <a:lnTo>
                      <a:pt x="722" y="317"/>
                    </a:lnTo>
                    <a:lnTo>
                      <a:pt x="723" y="327"/>
                    </a:lnTo>
                    <a:lnTo>
                      <a:pt x="725" y="314"/>
                    </a:lnTo>
                    <a:lnTo>
                      <a:pt x="726" y="304"/>
                    </a:lnTo>
                    <a:lnTo>
                      <a:pt x="728" y="308"/>
                    </a:lnTo>
                    <a:lnTo>
                      <a:pt x="729" y="308"/>
                    </a:lnTo>
                    <a:lnTo>
                      <a:pt x="731" y="308"/>
                    </a:lnTo>
                    <a:lnTo>
                      <a:pt x="732" y="304"/>
                    </a:lnTo>
                    <a:lnTo>
                      <a:pt x="734" y="304"/>
                    </a:lnTo>
                    <a:lnTo>
                      <a:pt x="735" y="297"/>
                    </a:lnTo>
                    <a:lnTo>
                      <a:pt x="737" y="298"/>
                    </a:lnTo>
                    <a:lnTo>
                      <a:pt x="738" y="306"/>
                    </a:lnTo>
                    <a:lnTo>
                      <a:pt x="740" y="312"/>
                    </a:lnTo>
                    <a:lnTo>
                      <a:pt x="741" y="306"/>
                    </a:lnTo>
                    <a:lnTo>
                      <a:pt x="743" y="303"/>
                    </a:lnTo>
                    <a:lnTo>
                      <a:pt x="744" y="303"/>
                    </a:lnTo>
                    <a:lnTo>
                      <a:pt x="746" y="303"/>
                    </a:lnTo>
                    <a:lnTo>
                      <a:pt x="747" y="304"/>
                    </a:lnTo>
                    <a:lnTo>
                      <a:pt x="749" y="308"/>
                    </a:lnTo>
                    <a:lnTo>
                      <a:pt x="750" y="313"/>
                    </a:lnTo>
                    <a:lnTo>
                      <a:pt x="752" y="316"/>
                    </a:lnTo>
                    <a:lnTo>
                      <a:pt x="754" y="311"/>
                    </a:lnTo>
                    <a:lnTo>
                      <a:pt x="755" y="308"/>
                    </a:lnTo>
                    <a:lnTo>
                      <a:pt x="756" y="306"/>
                    </a:lnTo>
                    <a:lnTo>
                      <a:pt x="758" y="309"/>
                    </a:lnTo>
                    <a:lnTo>
                      <a:pt x="760" y="305"/>
                    </a:lnTo>
                    <a:lnTo>
                      <a:pt x="761" y="299"/>
                    </a:lnTo>
                    <a:lnTo>
                      <a:pt x="763" y="281"/>
                    </a:lnTo>
                    <a:lnTo>
                      <a:pt x="764" y="277"/>
                    </a:lnTo>
                    <a:lnTo>
                      <a:pt x="766" y="285"/>
                    </a:lnTo>
                    <a:lnTo>
                      <a:pt x="767" y="300"/>
                    </a:lnTo>
                    <a:lnTo>
                      <a:pt x="769" y="311"/>
                    </a:lnTo>
                    <a:lnTo>
                      <a:pt x="770" y="324"/>
                    </a:lnTo>
                    <a:lnTo>
                      <a:pt x="772" y="324"/>
                    </a:lnTo>
                    <a:lnTo>
                      <a:pt x="773" y="317"/>
                    </a:lnTo>
                    <a:lnTo>
                      <a:pt x="775" y="320"/>
                    </a:lnTo>
                    <a:lnTo>
                      <a:pt x="776" y="337"/>
                    </a:lnTo>
                    <a:lnTo>
                      <a:pt x="778" y="360"/>
                    </a:lnTo>
                    <a:lnTo>
                      <a:pt x="779" y="351"/>
                    </a:lnTo>
                    <a:lnTo>
                      <a:pt x="781" y="326"/>
                    </a:lnTo>
                    <a:lnTo>
                      <a:pt x="783" y="301"/>
                    </a:lnTo>
                    <a:lnTo>
                      <a:pt x="784" y="289"/>
                    </a:lnTo>
                    <a:lnTo>
                      <a:pt x="785" y="292"/>
                    </a:lnTo>
                    <a:lnTo>
                      <a:pt x="787" y="295"/>
                    </a:lnTo>
                    <a:lnTo>
                      <a:pt x="789" y="297"/>
                    </a:lnTo>
                    <a:lnTo>
                      <a:pt x="790" y="288"/>
                    </a:lnTo>
                    <a:lnTo>
                      <a:pt x="792" y="281"/>
                    </a:lnTo>
                    <a:lnTo>
                      <a:pt x="793" y="284"/>
                    </a:lnTo>
                    <a:lnTo>
                      <a:pt x="795" y="277"/>
                    </a:lnTo>
                    <a:lnTo>
                      <a:pt x="796" y="254"/>
                    </a:lnTo>
                    <a:lnTo>
                      <a:pt x="798" y="263"/>
                    </a:lnTo>
                    <a:lnTo>
                      <a:pt x="799" y="268"/>
                    </a:lnTo>
                    <a:lnTo>
                      <a:pt x="801" y="257"/>
                    </a:lnTo>
                    <a:lnTo>
                      <a:pt x="802" y="250"/>
                    </a:lnTo>
                    <a:lnTo>
                      <a:pt x="804" y="252"/>
                    </a:lnTo>
                    <a:lnTo>
                      <a:pt x="805" y="265"/>
                    </a:lnTo>
                    <a:lnTo>
                      <a:pt x="807" y="276"/>
                    </a:lnTo>
                    <a:lnTo>
                      <a:pt x="808" y="286"/>
                    </a:lnTo>
                    <a:lnTo>
                      <a:pt x="810" y="293"/>
                    </a:lnTo>
                    <a:lnTo>
                      <a:pt x="811" y="287"/>
                    </a:lnTo>
                    <a:lnTo>
                      <a:pt x="813" y="277"/>
                    </a:lnTo>
                    <a:lnTo>
                      <a:pt x="814" y="277"/>
                    </a:lnTo>
                    <a:lnTo>
                      <a:pt x="816" y="286"/>
                    </a:lnTo>
                    <a:lnTo>
                      <a:pt x="817" y="294"/>
                    </a:lnTo>
                    <a:lnTo>
                      <a:pt x="819" y="290"/>
                    </a:lnTo>
                    <a:lnTo>
                      <a:pt x="820" y="292"/>
                    </a:lnTo>
                    <a:lnTo>
                      <a:pt x="822" y="286"/>
                    </a:lnTo>
                    <a:lnTo>
                      <a:pt x="823" y="275"/>
                    </a:lnTo>
                    <a:lnTo>
                      <a:pt x="825" y="262"/>
                    </a:lnTo>
                    <a:lnTo>
                      <a:pt x="827" y="261"/>
                    </a:lnTo>
                    <a:lnTo>
                      <a:pt x="828" y="256"/>
                    </a:lnTo>
                    <a:lnTo>
                      <a:pt x="829" y="244"/>
                    </a:lnTo>
                    <a:lnTo>
                      <a:pt x="831" y="255"/>
                    </a:lnTo>
                    <a:lnTo>
                      <a:pt x="833" y="261"/>
                    </a:lnTo>
                    <a:lnTo>
                      <a:pt x="834" y="272"/>
                    </a:lnTo>
                    <a:lnTo>
                      <a:pt x="836" y="268"/>
                    </a:lnTo>
                    <a:lnTo>
                      <a:pt x="837" y="261"/>
                    </a:lnTo>
                    <a:lnTo>
                      <a:pt x="839" y="256"/>
                    </a:lnTo>
                    <a:lnTo>
                      <a:pt x="840" y="253"/>
                    </a:lnTo>
                    <a:lnTo>
                      <a:pt x="842" y="251"/>
                    </a:lnTo>
                    <a:lnTo>
                      <a:pt x="843" y="257"/>
                    </a:lnTo>
                    <a:lnTo>
                      <a:pt x="845" y="244"/>
                    </a:lnTo>
                    <a:lnTo>
                      <a:pt x="846" y="255"/>
                    </a:lnTo>
                    <a:lnTo>
                      <a:pt x="848" y="285"/>
                    </a:lnTo>
                    <a:lnTo>
                      <a:pt x="849" y="285"/>
                    </a:lnTo>
                    <a:lnTo>
                      <a:pt x="851" y="286"/>
                    </a:lnTo>
                    <a:lnTo>
                      <a:pt x="852" y="281"/>
                    </a:lnTo>
                    <a:lnTo>
                      <a:pt x="854" y="277"/>
                    </a:lnTo>
                    <a:lnTo>
                      <a:pt x="856" y="264"/>
                    </a:lnTo>
                    <a:lnTo>
                      <a:pt x="857" y="256"/>
                    </a:lnTo>
                    <a:lnTo>
                      <a:pt x="858" y="256"/>
                    </a:lnTo>
                    <a:lnTo>
                      <a:pt x="860" y="250"/>
                    </a:lnTo>
                    <a:lnTo>
                      <a:pt x="862" y="250"/>
                    </a:lnTo>
                    <a:lnTo>
                      <a:pt x="863" y="252"/>
                    </a:lnTo>
                    <a:lnTo>
                      <a:pt x="865" y="241"/>
                    </a:lnTo>
                    <a:lnTo>
                      <a:pt x="866" y="228"/>
                    </a:lnTo>
                    <a:lnTo>
                      <a:pt x="868" y="229"/>
                    </a:lnTo>
                    <a:lnTo>
                      <a:pt x="869" y="231"/>
                    </a:lnTo>
                    <a:lnTo>
                      <a:pt x="871" y="230"/>
                    </a:lnTo>
                    <a:lnTo>
                      <a:pt x="872" y="249"/>
                    </a:lnTo>
                    <a:lnTo>
                      <a:pt x="874" y="272"/>
                    </a:lnTo>
                    <a:lnTo>
                      <a:pt x="875" y="269"/>
                    </a:lnTo>
                    <a:lnTo>
                      <a:pt x="877" y="279"/>
                    </a:lnTo>
                    <a:lnTo>
                      <a:pt x="878" y="285"/>
                    </a:lnTo>
                    <a:lnTo>
                      <a:pt x="880" y="280"/>
                    </a:lnTo>
                    <a:lnTo>
                      <a:pt x="881" y="279"/>
                    </a:lnTo>
                    <a:lnTo>
                      <a:pt x="883" y="269"/>
                    </a:lnTo>
                    <a:lnTo>
                      <a:pt x="884" y="258"/>
                    </a:lnTo>
                    <a:lnTo>
                      <a:pt x="886" y="251"/>
                    </a:lnTo>
                    <a:lnTo>
                      <a:pt x="887" y="242"/>
                    </a:lnTo>
                    <a:lnTo>
                      <a:pt x="889" y="230"/>
                    </a:lnTo>
                    <a:lnTo>
                      <a:pt x="890" y="223"/>
                    </a:lnTo>
                    <a:lnTo>
                      <a:pt x="892" y="226"/>
                    </a:lnTo>
                    <a:lnTo>
                      <a:pt x="894" y="230"/>
                    </a:lnTo>
                    <a:lnTo>
                      <a:pt x="895" y="243"/>
                    </a:lnTo>
                    <a:lnTo>
                      <a:pt x="896" y="248"/>
                    </a:lnTo>
                    <a:lnTo>
                      <a:pt x="898" y="241"/>
                    </a:lnTo>
                    <a:lnTo>
                      <a:pt x="900" y="242"/>
                    </a:lnTo>
                    <a:lnTo>
                      <a:pt x="901" y="233"/>
                    </a:lnTo>
                    <a:lnTo>
                      <a:pt x="902" y="233"/>
                    </a:lnTo>
                    <a:lnTo>
                      <a:pt x="904" y="234"/>
                    </a:lnTo>
                    <a:lnTo>
                      <a:pt x="906" y="234"/>
                    </a:lnTo>
                    <a:lnTo>
                      <a:pt x="907" y="241"/>
                    </a:lnTo>
                    <a:lnTo>
                      <a:pt x="909" y="235"/>
                    </a:lnTo>
                    <a:lnTo>
                      <a:pt x="910" y="229"/>
                    </a:lnTo>
                    <a:lnTo>
                      <a:pt x="912" y="237"/>
                    </a:lnTo>
                    <a:lnTo>
                      <a:pt x="913" y="250"/>
                    </a:lnTo>
                    <a:lnTo>
                      <a:pt x="915" y="241"/>
                    </a:lnTo>
                    <a:lnTo>
                      <a:pt x="916" y="249"/>
                    </a:lnTo>
                    <a:lnTo>
                      <a:pt x="918" y="248"/>
                    </a:lnTo>
                    <a:lnTo>
                      <a:pt x="919" y="246"/>
                    </a:lnTo>
                    <a:lnTo>
                      <a:pt x="921" y="243"/>
                    </a:lnTo>
                    <a:lnTo>
                      <a:pt x="923" y="240"/>
                    </a:lnTo>
                    <a:lnTo>
                      <a:pt x="924" y="250"/>
                    </a:lnTo>
                    <a:lnTo>
                      <a:pt x="925" y="253"/>
                    </a:lnTo>
                    <a:lnTo>
                      <a:pt x="927" y="246"/>
                    </a:lnTo>
                    <a:lnTo>
                      <a:pt x="929" y="243"/>
                    </a:lnTo>
                    <a:lnTo>
                      <a:pt x="930" y="236"/>
                    </a:lnTo>
                    <a:lnTo>
                      <a:pt x="931" y="233"/>
                    </a:lnTo>
                    <a:lnTo>
                      <a:pt x="933" y="229"/>
                    </a:lnTo>
                    <a:lnTo>
                      <a:pt x="935" y="234"/>
                    </a:lnTo>
                    <a:lnTo>
                      <a:pt x="936" y="233"/>
                    </a:lnTo>
                    <a:lnTo>
                      <a:pt x="938" y="232"/>
                    </a:lnTo>
                    <a:lnTo>
                      <a:pt x="939" y="235"/>
                    </a:lnTo>
                    <a:lnTo>
                      <a:pt x="941" y="238"/>
                    </a:lnTo>
                    <a:lnTo>
                      <a:pt x="942" y="242"/>
                    </a:lnTo>
                    <a:lnTo>
                      <a:pt x="944" y="229"/>
                    </a:lnTo>
                    <a:lnTo>
                      <a:pt x="945" y="226"/>
                    </a:lnTo>
                    <a:lnTo>
                      <a:pt x="947" y="236"/>
                    </a:lnTo>
                    <a:lnTo>
                      <a:pt x="948" y="243"/>
                    </a:lnTo>
                    <a:lnTo>
                      <a:pt x="950" y="236"/>
                    </a:lnTo>
                    <a:lnTo>
                      <a:pt x="951" y="229"/>
                    </a:lnTo>
                    <a:lnTo>
                      <a:pt x="953" y="233"/>
                    </a:lnTo>
                    <a:lnTo>
                      <a:pt x="954" y="242"/>
                    </a:lnTo>
                    <a:lnTo>
                      <a:pt x="956" y="245"/>
                    </a:lnTo>
                    <a:lnTo>
                      <a:pt x="957" y="243"/>
                    </a:lnTo>
                    <a:lnTo>
                      <a:pt x="959" y="245"/>
                    </a:lnTo>
                    <a:lnTo>
                      <a:pt x="960" y="241"/>
                    </a:lnTo>
                    <a:lnTo>
                      <a:pt x="962" y="241"/>
                    </a:lnTo>
                    <a:lnTo>
                      <a:pt x="963" y="230"/>
                    </a:lnTo>
                    <a:lnTo>
                      <a:pt x="965" y="229"/>
                    </a:lnTo>
                    <a:lnTo>
                      <a:pt x="967" y="229"/>
                    </a:lnTo>
                    <a:lnTo>
                      <a:pt x="968" y="230"/>
                    </a:lnTo>
                    <a:lnTo>
                      <a:pt x="969" y="234"/>
                    </a:lnTo>
                    <a:lnTo>
                      <a:pt x="971" y="239"/>
                    </a:lnTo>
                    <a:lnTo>
                      <a:pt x="973" y="232"/>
                    </a:lnTo>
                    <a:lnTo>
                      <a:pt x="974" y="232"/>
                    </a:lnTo>
                    <a:lnTo>
                      <a:pt x="975" y="228"/>
                    </a:lnTo>
                    <a:lnTo>
                      <a:pt x="977" y="229"/>
                    </a:lnTo>
                    <a:lnTo>
                      <a:pt x="979" y="227"/>
                    </a:lnTo>
                    <a:lnTo>
                      <a:pt x="980" y="227"/>
                    </a:lnTo>
                    <a:lnTo>
                      <a:pt x="982" y="231"/>
                    </a:lnTo>
                    <a:lnTo>
                      <a:pt x="983" y="238"/>
                    </a:lnTo>
                    <a:lnTo>
                      <a:pt x="985" y="242"/>
                    </a:lnTo>
                    <a:lnTo>
                      <a:pt x="986" y="253"/>
                    </a:lnTo>
                    <a:lnTo>
                      <a:pt x="988" y="254"/>
                    </a:lnTo>
                    <a:lnTo>
                      <a:pt x="989" y="256"/>
                    </a:lnTo>
                    <a:lnTo>
                      <a:pt x="991" y="238"/>
                    </a:lnTo>
                    <a:lnTo>
                      <a:pt x="992" y="228"/>
                    </a:lnTo>
                    <a:lnTo>
                      <a:pt x="994" y="238"/>
                    </a:lnTo>
                    <a:lnTo>
                      <a:pt x="996" y="239"/>
                    </a:lnTo>
                    <a:lnTo>
                      <a:pt x="997" y="233"/>
                    </a:lnTo>
                    <a:lnTo>
                      <a:pt x="998" y="230"/>
                    </a:lnTo>
                    <a:lnTo>
                      <a:pt x="1000" y="236"/>
                    </a:lnTo>
                    <a:lnTo>
                      <a:pt x="1002" y="235"/>
                    </a:lnTo>
                    <a:lnTo>
                      <a:pt x="1003" y="240"/>
                    </a:lnTo>
                    <a:lnTo>
                      <a:pt x="1004" y="234"/>
                    </a:lnTo>
                    <a:lnTo>
                      <a:pt x="1006" y="231"/>
                    </a:lnTo>
                    <a:lnTo>
                      <a:pt x="1008" y="223"/>
                    </a:lnTo>
                    <a:lnTo>
                      <a:pt x="1009" y="224"/>
                    </a:lnTo>
                    <a:lnTo>
                      <a:pt x="1011" y="222"/>
                    </a:lnTo>
                    <a:lnTo>
                      <a:pt x="1012" y="222"/>
                    </a:lnTo>
                    <a:lnTo>
                      <a:pt x="1014" y="232"/>
                    </a:lnTo>
                    <a:lnTo>
                      <a:pt x="1015" y="237"/>
                    </a:lnTo>
                    <a:lnTo>
                      <a:pt x="1017" y="233"/>
                    </a:lnTo>
                    <a:lnTo>
                      <a:pt x="1018" y="238"/>
                    </a:lnTo>
                    <a:lnTo>
                      <a:pt x="1020" y="241"/>
                    </a:lnTo>
                    <a:lnTo>
                      <a:pt x="1021" y="240"/>
                    </a:lnTo>
                    <a:lnTo>
                      <a:pt x="1023" y="240"/>
                    </a:lnTo>
                    <a:lnTo>
                      <a:pt x="1024" y="237"/>
                    </a:lnTo>
                    <a:lnTo>
                      <a:pt x="1026" y="234"/>
                    </a:lnTo>
                    <a:lnTo>
                      <a:pt x="1027" y="236"/>
                    </a:lnTo>
                    <a:lnTo>
                      <a:pt x="1029" y="245"/>
                    </a:lnTo>
                    <a:lnTo>
                      <a:pt x="1030" y="249"/>
                    </a:lnTo>
                    <a:lnTo>
                      <a:pt x="1032" y="243"/>
                    </a:lnTo>
                    <a:lnTo>
                      <a:pt x="1033" y="260"/>
                    </a:lnTo>
                    <a:lnTo>
                      <a:pt x="1035" y="269"/>
                    </a:lnTo>
                    <a:lnTo>
                      <a:pt x="1036" y="255"/>
                    </a:lnTo>
                    <a:lnTo>
                      <a:pt x="1038" y="252"/>
                    </a:lnTo>
                    <a:lnTo>
                      <a:pt x="1040" y="247"/>
                    </a:lnTo>
                    <a:lnTo>
                      <a:pt x="1041" y="250"/>
                    </a:lnTo>
                    <a:lnTo>
                      <a:pt x="1042" y="254"/>
                    </a:lnTo>
                    <a:lnTo>
                      <a:pt x="1044" y="264"/>
                    </a:lnTo>
                    <a:lnTo>
                      <a:pt x="1046" y="255"/>
                    </a:lnTo>
                    <a:lnTo>
                      <a:pt x="1047" y="261"/>
                    </a:lnTo>
                    <a:lnTo>
                      <a:pt x="1049" y="257"/>
                    </a:lnTo>
                    <a:lnTo>
                      <a:pt x="1050" y="260"/>
                    </a:lnTo>
                    <a:lnTo>
                      <a:pt x="1052" y="265"/>
                    </a:lnTo>
                    <a:lnTo>
                      <a:pt x="1053" y="267"/>
                    </a:lnTo>
                    <a:lnTo>
                      <a:pt x="1055" y="279"/>
                    </a:lnTo>
                    <a:lnTo>
                      <a:pt x="1056" y="289"/>
                    </a:lnTo>
                    <a:lnTo>
                      <a:pt x="1058" y="278"/>
                    </a:lnTo>
                    <a:lnTo>
                      <a:pt x="1059" y="275"/>
                    </a:lnTo>
                    <a:lnTo>
                      <a:pt x="1061" y="271"/>
                    </a:lnTo>
                    <a:lnTo>
                      <a:pt x="1062" y="276"/>
                    </a:lnTo>
                    <a:lnTo>
                      <a:pt x="1064" y="273"/>
                    </a:lnTo>
                    <a:lnTo>
                      <a:pt x="1065" y="274"/>
                    </a:lnTo>
                    <a:lnTo>
                      <a:pt x="1067" y="275"/>
                    </a:lnTo>
                    <a:lnTo>
                      <a:pt x="1069" y="263"/>
                    </a:lnTo>
                    <a:lnTo>
                      <a:pt x="1070" y="271"/>
                    </a:lnTo>
                    <a:lnTo>
                      <a:pt x="1071" y="250"/>
                    </a:lnTo>
                    <a:lnTo>
                      <a:pt x="1073" y="238"/>
                    </a:lnTo>
                    <a:lnTo>
                      <a:pt x="1075" y="259"/>
                    </a:lnTo>
                    <a:lnTo>
                      <a:pt x="1076" y="267"/>
                    </a:lnTo>
                    <a:lnTo>
                      <a:pt x="1077" y="271"/>
                    </a:lnTo>
                    <a:lnTo>
                      <a:pt x="1079" y="272"/>
                    </a:lnTo>
                    <a:lnTo>
                      <a:pt x="1081" y="271"/>
                    </a:lnTo>
                    <a:lnTo>
                      <a:pt x="1082" y="262"/>
                    </a:lnTo>
                    <a:lnTo>
                      <a:pt x="1084" y="260"/>
                    </a:lnTo>
                    <a:lnTo>
                      <a:pt x="1085" y="245"/>
                    </a:lnTo>
                    <a:lnTo>
                      <a:pt x="1087" y="231"/>
                    </a:lnTo>
                    <a:lnTo>
                      <a:pt x="1088" y="242"/>
                    </a:lnTo>
                    <a:lnTo>
                      <a:pt x="1090" y="253"/>
                    </a:lnTo>
                    <a:lnTo>
                      <a:pt x="1091" y="255"/>
                    </a:lnTo>
                    <a:lnTo>
                      <a:pt x="1093" y="304"/>
                    </a:lnTo>
                    <a:lnTo>
                      <a:pt x="1094" y="345"/>
                    </a:lnTo>
                    <a:lnTo>
                      <a:pt x="1096" y="361"/>
                    </a:lnTo>
                    <a:lnTo>
                      <a:pt x="1097" y="353"/>
                    </a:lnTo>
                    <a:lnTo>
                      <a:pt x="1099" y="369"/>
                    </a:lnTo>
                    <a:lnTo>
                      <a:pt x="1100" y="395"/>
                    </a:lnTo>
                    <a:lnTo>
                      <a:pt x="1102" y="418"/>
                    </a:lnTo>
                    <a:lnTo>
                      <a:pt x="1103" y="441"/>
                    </a:lnTo>
                    <a:lnTo>
                      <a:pt x="1105" y="469"/>
                    </a:lnTo>
                    <a:lnTo>
                      <a:pt x="1106" y="502"/>
                    </a:lnTo>
                    <a:lnTo>
                      <a:pt x="1108" y="555"/>
                    </a:lnTo>
                    <a:lnTo>
                      <a:pt x="1109" y="607"/>
                    </a:lnTo>
                    <a:lnTo>
                      <a:pt x="1111" y="628"/>
                    </a:lnTo>
                    <a:lnTo>
                      <a:pt x="1113" y="673"/>
                    </a:lnTo>
                    <a:lnTo>
                      <a:pt x="1114" y="705"/>
                    </a:lnTo>
                    <a:lnTo>
                      <a:pt x="1115" y="719"/>
                    </a:lnTo>
                    <a:lnTo>
                      <a:pt x="1117" y="736"/>
                    </a:lnTo>
                    <a:lnTo>
                      <a:pt x="1119" y="777"/>
                    </a:lnTo>
                    <a:lnTo>
                      <a:pt x="1120" y="806"/>
                    </a:lnTo>
                    <a:lnTo>
                      <a:pt x="1122" y="820"/>
                    </a:lnTo>
                    <a:lnTo>
                      <a:pt x="1123" y="825"/>
                    </a:lnTo>
                    <a:lnTo>
                      <a:pt x="1125" y="832"/>
                    </a:lnTo>
                    <a:lnTo>
                      <a:pt x="1125" y="83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3" name="Freeform 122">
                <a:extLst>
                  <a:ext uri="{FF2B5EF4-FFF2-40B4-BE49-F238E27FC236}">
                    <a16:creationId xmlns:a16="http://schemas.microsoft.com/office/drawing/2014/main" id="{1D8430A1-0896-4FDA-A6AD-DC4B937E9C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92515" y="5938579"/>
                <a:ext cx="184395" cy="233621"/>
              </a:xfrm>
              <a:custGeom>
                <a:avLst/>
                <a:gdLst>
                  <a:gd name="T0" fmla="*/ 4 w 373"/>
                  <a:gd name="T1" fmla="*/ 85 h 104"/>
                  <a:gd name="T2" fmla="*/ 10 w 373"/>
                  <a:gd name="T3" fmla="*/ 76 h 104"/>
                  <a:gd name="T4" fmla="*/ 16 w 373"/>
                  <a:gd name="T5" fmla="*/ 68 h 104"/>
                  <a:gd name="T6" fmla="*/ 22 w 373"/>
                  <a:gd name="T7" fmla="*/ 56 h 104"/>
                  <a:gd name="T8" fmla="*/ 29 w 373"/>
                  <a:gd name="T9" fmla="*/ 69 h 104"/>
                  <a:gd name="T10" fmla="*/ 35 w 373"/>
                  <a:gd name="T11" fmla="*/ 54 h 104"/>
                  <a:gd name="T12" fmla="*/ 41 w 373"/>
                  <a:gd name="T13" fmla="*/ 38 h 104"/>
                  <a:gd name="T14" fmla="*/ 47 w 373"/>
                  <a:gd name="T15" fmla="*/ 35 h 104"/>
                  <a:gd name="T16" fmla="*/ 53 w 373"/>
                  <a:gd name="T17" fmla="*/ 43 h 104"/>
                  <a:gd name="T18" fmla="*/ 59 w 373"/>
                  <a:gd name="T19" fmla="*/ 36 h 104"/>
                  <a:gd name="T20" fmla="*/ 65 w 373"/>
                  <a:gd name="T21" fmla="*/ 26 h 104"/>
                  <a:gd name="T22" fmla="*/ 71 w 373"/>
                  <a:gd name="T23" fmla="*/ 39 h 104"/>
                  <a:gd name="T24" fmla="*/ 77 w 373"/>
                  <a:gd name="T25" fmla="*/ 37 h 104"/>
                  <a:gd name="T26" fmla="*/ 83 w 373"/>
                  <a:gd name="T27" fmla="*/ 31 h 104"/>
                  <a:gd name="T28" fmla="*/ 89 w 373"/>
                  <a:gd name="T29" fmla="*/ 33 h 104"/>
                  <a:gd name="T30" fmla="*/ 96 w 373"/>
                  <a:gd name="T31" fmla="*/ 31 h 104"/>
                  <a:gd name="T32" fmla="*/ 102 w 373"/>
                  <a:gd name="T33" fmla="*/ 38 h 104"/>
                  <a:gd name="T34" fmla="*/ 108 w 373"/>
                  <a:gd name="T35" fmla="*/ 46 h 104"/>
                  <a:gd name="T36" fmla="*/ 114 w 373"/>
                  <a:gd name="T37" fmla="*/ 16 h 104"/>
                  <a:gd name="T38" fmla="*/ 120 w 373"/>
                  <a:gd name="T39" fmla="*/ 14 h 104"/>
                  <a:gd name="T40" fmla="*/ 126 w 373"/>
                  <a:gd name="T41" fmla="*/ 10 h 104"/>
                  <a:gd name="T42" fmla="*/ 132 w 373"/>
                  <a:gd name="T43" fmla="*/ 7 h 104"/>
                  <a:gd name="T44" fmla="*/ 138 w 373"/>
                  <a:gd name="T45" fmla="*/ 8 h 104"/>
                  <a:gd name="T46" fmla="*/ 144 w 373"/>
                  <a:gd name="T47" fmla="*/ 13 h 104"/>
                  <a:gd name="T48" fmla="*/ 150 w 373"/>
                  <a:gd name="T49" fmla="*/ 44 h 104"/>
                  <a:gd name="T50" fmla="*/ 156 w 373"/>
                  <a:gd name="T51" fmla="*/ 25 h 104"/>
                  <a:gd name="T52" fmla="*/ 162 w 373"/>
                  <a:gd name="T53" fmla="*/ 36 h 104"/>
                  <a:gd name="T54" fmla="*/ 169 w 373"/>
                  <a:gd name="T55" fmla="*/ 25 h 104"/>
                  <a:gd name="T56" fmla="*/ 175 w 373"/>
                  <a:gd name="T57" fmla="*/ 11 h 104"/>
                  <a:gd name="T58" fmla="*/ 181 w 373"/>
                  <a:gd name="T59" fmla="*/ 33 h 104"/>
                  <a:gd name="T60" fmla="*/ 187 w 373"/>
                  <a:gd name="T61" fmla="*/ 45 h 104"/>
                  <a:gd name="T62" fmla="*/ 193 w 373"/>
                  <a:gd name="T63" fmla="*/ 41 h 104"/>
                  <a:gd name="T64" fmla="*/ 199 w 373"/>
                  <a:gd name="T65" fmla="*/ 44 h 104"/>
                  <a:gd name="T66" fmla="*/ 205 w 373"/>
                  <a:gd name="T67" fmla="*/ 27 h 104"/>
                  <a:gd name="T68" fmla="*/ 211 w 373"/>
                  <a:gd name="T69" fmla="*/ 32 h 104"/>
                  <a:gd name="T70" fmla="*/ 217 w 373"/>
                  <a:gd name="T71" fmla="*/ 6 h 104"/>
                  <a:gd name="T72" fmla="*/ 223 w 373"/>
                  <a:gd name="T73" fmla="*/ 23 h 104"/>
                  <a:gd name="T74" fmla="*/ 229 w 373"/>
                  <a:gd name="T75" fmla="*/ 31 h 104"/>
                  <a:gd name="T76" fmla="*/ 235 w 373"/>
                  <a:gd name="T77" fmla="*/ 28 h 104"/>
                  <a:gd name="T78" fmla="*/ 242 w 373"/>
                  <a:gd name="T79" fmla="*/ 39 h 104"/>
                  <a:gd name="T80" fmla="*/ 248 w 373"/>
                  <a:gd name="T81" fmla="*/ 31 h 104"/>
                  <a:gd name="T82" fmla="*/ 254 w 373"/>
                  <a:gd name="T83" fmla="*/ 52 h 104"/>
                  <a:gd name="T84" fmla="*/ 260 w 373"/>
                  <a:gd name="T85" fmla="*/ 77 h 104"/>
                  <a:gd name="T86" fmla="*/ 266 w 373"/>
                  <a:gd name="T87" fmla="*/ 61 h 104"/>
                  <a:gd name="T88" fmla="*/ 272 w 373"/>
                  <a:gd name="T89" fmla="*/ 91 h 104"/>
                  <a:gd name="T90" fmla="*/ 278 w 373"/>
                  <a:gd name="T91" fmla="*/ 90 h 104"/>
                  <a:gd name="T92" fmla="*/ 284 w 373"/>
                  <a:gd name="T93" fmla="*/ 86 h 104"/>
                  <a:gd name="T94" fmla="*/ 290 w 373"/>
                  <a:gd name="T95" fmla="*/ 88 h 104"/>
                  <a:gd name="T96" fmla="*/ 296 w 373"/>
                  <a:gd name="T97" fmla="*/ 79 h 104"/>
                  <a:gd name="T98" fmla="*/ 302 w 373"/>
                  <a:gd name="T99" fmla="*/ 78 h 104"/>
                  <a:gd name="T100" fmla="*/ 308 w 373"/>
                  <a:gd name="T101" fmla="*/ 68 h 104"/>
                  <a:gd name="T102" fmla="*/ 315 w 373"/>
                  <a:gd name="T103" fmla="*/ 82 h 104"/>
                  <a:gd name="T104" fmla="*/ 321 w 373"/>
                  <a:gd name="T105" fmla="*/ 76 h 104"/>
                  <a:gd name="T106" fmla="*/ 327 w 373"/>
                  <a:gd name="T107" fmla="*/ 79 h 104"/>
                  <a:gd name="T108" fmla="*/ 333 w 373"/>
                  <a:gd name="T109" fmla="*/ 84 h 104"/>
                  <a:gd name="T110" fmla="*/ 339 w 373"/>
                  <a:gd name="T111" fmla="*/ 87 h 104"/>
                  <a:gd name="T112" fmla="*/ 345 w 373"/>
                  <a:gd name="T113" fmla="*/ 87 h 104"/>
                  <a:gd name="T114" fmla="*/ 351 w 373"/>
                  <a:gd name="T115" fmla="*/ 93 h 104"/>
                  <a:gd name="T116" fmla="*/ 357 w 373"/>
                  <a:gd name="T117" fmla="*/ 73 h 104"/>
                  <a:gd name="T118" fmla="*/ 363 w 373"/>
                  <a:gd name="T119" fmla="*/ 87 h 104"/>
                  <a:gd name="T120" fmla="*/ 369 w 373"/>
                  <a:gd name="T121" fmla="*/ 84 h 1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373" h="104">
                    <a:moveTo>
                      <a:pt x="0" y="104"/>
                    </a:moveTo>
                    <a:lnTo>
                      <a:pt x="1" y="95"/>
                    </a:lnTo>
                    <a:lnTo>
                      <a:pt x="2" y="90"/>
                    </a:lnTo>
                    <a:lnTo>
                      <a:pt x="4" y="85"/>
                    </a:lnTo>
                    <a:lnTo>
                      <a:pt x="6" y="85"/>
                    </a:lnTo>
                    <a:lnTo>
                      <a:pt x="7" y="84"/>
                    </a:lnTo>
                    <a:lnTo>
                      <a:pt x="9" y="84"/>
                    </a:lnTo>
                    <a:lnTo>
                      <a:pt x="10" y="76"/>
                    </a:lnTo>
                    <a:lnTo>
                      <a:pt x="12" y="75"/>
                    </a:lnTo>
                    <a:lnTo>
                      <a:pt x="13" y="77"/>
                    </a:lnTo>
                    <a:lnTo>
                      <a:pt x="15" y="74"/>
                    </a:lnTo>
                    <a:lnTo>
                      <a:pt x="16" y="68"/>
                    </a:lnTo>
                    <a:lnTo>
                      <a:pt x="18" y="50"/>
                    </a:lnTo>
                    <a:lnTo>
                      <a:pt x="19" y="41"/>
                    </a:lnTo>
                    <a:lnTo>
                      <a:pt x="21" y="41"/>
                    </a:lnTo>
                    <a:lnTo>
                      <a:pt x="22" y="56"/>
                    </a:lnTo>
                    <a:lnTo>
                      <a:pt x="24" y="58"/>
                    </a:lnTo>
                    <a:lnTo>
                      <a:pt x="25" y="60"/>
                    </a:lnTo>
                    <a:lnTo>
                      <a:pt x="27" y="75"/>
                    </a:lnTo>
                    <a:lnTo>
                      <a:pt x="29" y="69"/>
                    </a:lnTo>
                    <a:lnTo>
                      <a:pt x="30" y="69"/>
                    </a:lnTo>
                    <a:lnTo>
                      <a:pt x="31" y="70"/>
                    </a:lnTo>
                    <a:lnTo>
                      <a:pt x="33" y="60"/>
                    </a:lnTo>
                    <a:lnTo>
                      <a:pt x="35" y="54"/>
                    </a:lnTo>
                    <a:lnTo>
                      <a:pt x="36" y="46"/>
                    </a:lnTo>
                    <a:lnTo>
                      <a:pt x="38" y="43"/>
                    </a:lnTo>
                    <a:lnTo>
                      <a:pt x="39" y="39"/>
                    </a:lnTo>
                    <a:lnTo>
                      <a:pt x="41" y="38"/>
                    </a:lnTo>
                    <a:lnTo>
                      <a:pt x="42" y="33"/>
                    </a:lnTo>
                    <a:lnTo>
                      <a:pt x="44" y="39"/>
                    </a:lnTo>
                    <a:lnTo>
                      <a:pt x="45" y="33"/>
                    </a:lnTo>
                    <a:lnTo>
                      <a:pt x="47" y="35"/>
                    </a:lnTo>
                    <a:lnTo>
                      <a:pt x="48" y="33"/>
                    </a:lnTo>
                    <a:lnTo>
                      <a:pt x="50" y="40"/>
                    </a:lnTo>
                    <a:lnTo>
                      <a:pt x="51" y="49"/>
                    </a:lnTo>
                    <a:lnTo>
                      <a:pt x="53" y="43"/>
                    </a:lnTo>
                    <a:lnTo>
                      <a:pt x="54" y="39"/>
                    </a:lnTo>
                    <a:lnTo>
                      <a:pt x="56" y="39"/>
                    </a:lnTo>
                    <a:lnTo>
                      <a:pt x="57" y="36"/>
                    </a:lnTo>
                    <a:lnTo>
                      <a:pt x="59" y="36"/>
                    </a:lnTo>
                    <a:lnTo>
                      <a:pt x="60" y="35"/>
                    </a:lnTo>
                    <a:lnTo>
                      <a:pt x="62" y="37"/>
                    </a:lnTo>
                    <a:lnTo>
                      <a:pt x="63" y="26"/>
                    </a:lnTo>
                    <a:lnTo>
                      <a:pt x="65" y="26"/>
                    </a:lnTo>
                    <a:lnTo>
                      <a:pt x="67" y="32"/>
                    </a:lnTo>
                    <a:lnTo>
                      <a:pt x="68" y="39"/>
                    </a:lnTo>
                    <a:lnTo>
                      <a:pt x="69" y="46"/>
                    </a:lnTo>
                    <a:lnTo>
                      <a:pt x="71" y="39"/>
                    </a:lnTo>
                    <a:lnTo>
                      <a:pt x="73" y="35"/>
                    </a:lnTo>
                    <a:lnTo>
                      <a:pt x="74" y="37"/>
                    </a:lnTo>
                    <a:lnTo>
                      <a:pt x="75" y="33"/>
                    </a:lnTo>
                    <a:lnTo>
                      <a:pt x="77" y="37"/>
                    </a:lnTo>
                    <a:lnTo>
                      <a:pt x="79" y="28"/>
                    </a:lnTo>
                    <a:lnTo>
                      <a:pt x="80" y="30"/>
                    </a:lnTo>
                    <a:lnTo>
                      <a:pt x="82" y="33"/>
                    </a:lnTo>
                    <a:lnTo>
                      <a:pt x="83" y="31"/>
                    </a:lnTo>
                    <a:lnTo>
                      <a:pt x="85" y="33"/>
                    </a:lnTo>
                    <a:lnTo>
                      <a:pt x="86" y="36"/>
                    </a:lnTo>
                    <a:lnTo>
                      <a:pt x="88" y="34"/>
                    </a:lnTo>
                    <a:lnTo>
                      <a:pt x="89" y="33"/>
                    </a:lnTo>
                    <a:lnTo>
                      <a:pt x="91" y="26"/>
                    </a:lnTo>
                    <a:lnTo>
                      <a:pt x="92" y="32"/>
                    </a:lnTo>
                    <a:lnTo>
                      <a:pt x="94" y="39"/>
                    </a:lnTo>
                    <a:lnTo>
                      <a:pt x="96" y="31"/>
                    </a:lnTo>
                    <a:lnTo>
                      <a:pt x="97" y="24"/>
                    </a:lnTo>
                    <a:lnTo>
                      <a:pt x="98" y="19"/>
                    </a:lnTo>
                    <a:lnTo>
                      <a:pt x="100" y="26"/>
                    </a:lnTo>
                    <a:lnTo>
                      <a:pt x="102" y="38"/>
                    </a:lnTo>
                    <a:lnTo>
                      <a:pt x="103" y="37"/>
                    </a:lnTo>
                    <a:lnTo>
                      <a:pt x="104" y="36"/>
                    </a:lnTo>
                    <a:lnTo>
                      <a:pt x="106" y="43"/>
                    </a:lnTo>
                    <a:lnTo>
                      <a:pt x="108" y="46"/>
                    </a:lnTo>
                    <a:lnTo>
                      <a:pt x="109" y="40"/>
                    </a:lnTo>
                    <a:lnTo>
                      <a:pt x="111" y="37"/>
                    </a:lnTo>
                    <a:lnTo>
                      <a:pt x="112" y="26"/>
                    </a:lnTo>
                    <a:lnTo>
                      <a:pt x="114" y="16"/>
                    </a:lnTo>
                    <a:lnTo>
                      <a:pt x="115" y="11"/>
                    </a:lnTo>
                    <a:lnTo>
                      <a:pt x="117" y="6"/>
                    </a:lnTo>
                    <a:lnTo>
                      <a:pt x="118" y="7"/>
                    </a:lnTo>
                    <a:lnTo>
                      <a:pt x="120" y="14"/>
                    </a:lnTo>
                    <a:lnTo>
                      <a:pt x="121" y="10"/>
                    </a:lnTo>
                    <a:lnTo>
                      <a:pt x="123" y="14"/>
                    </a:lnTo>
                    <a:lnTo>
                      <a:pt x="124" y="20"/>
                    </a:lnTo>
                    <a:lnTo>
                      <a:pt x="126" y="10"/>
                    </a:lnTo>
                    <a:lnTo>
                      <a:pt x="127" y="0"/>
                    </a:lnTo>
                    <a:lnTo>
                      <a:pt x="129" y="2"/>
                    </a:lnTo>
                    <a:lnTo>
                      <a:pt x="130" y="2"/>
                    </a:lnTo>
                    <a:lnTo>
                      <a:pt x="132" y="7"/>
                    </a:lnTo>
                    <a:lnTo>
                      <a:pt x="133" y="12"/>
                    </a:lnTo>
                    <a:lnTo>
                      <a:pt x="135" y="5"/>
                    </a:lnTo>
                    <a:lnTo>
                      <a:pt x="136" y="7"/>
                    </a:lnTo>
                    <a:lnTo>
                      <a:pt x="138" y="8"/>
                    </a:lnTo>
                    <a:lnTo>
                      <a:pt x="140" y="8"/>
                    </a:lnTo>
                    <a:lnTo>
                      <a:pt x="141" y="10"/>
                    </a:lnTo>
                    <a:lnTo>
                      <a:pt x="142" y="11"/>
                    </a:lnTo>
                    <a:lnTo>
                      <a:pt x="144" y="13"/>
                    </a:lnTo>
                    <a:lnTo>
                      <a:pt x="146" y="24"/>
                    </a:lnTo>
                    <a:lnTo>
                      <a:pt x="147" y="37"/>
                    </a:lnTo>
                    <a:lnTo>
                      <a:pt x="148" y="41"/>
                    </a:lnTo>
                    <a:lnTo>
                      <a:pt x="150" y="44"/>
                    </a:lnTo>
                    <a:lnTo>
                      <a:pt x="152" y="39"/>
                    </a:lnTo>
                    <a:lnTo>
                      <a:pt x="153" y="35"/>
                    </a:lnTo>
                    <a:lnTo>
                      <a:pt x="155" y="39"/>
                    </a:lnTo>
                    <a:lnTo>
                      <a:pt x="156" y="25"/>
                    </a:lnTo>
                    <a:lnTo>
                      <a:pt x="158" y="22"/>
                    </a:lnTo>
                    <a:lnTo>
                      <a:pt x="159" y="23"/>
                    </a:lnTo>
                    <a:lnTo>
                      <a:pt x="161" y="32"/>
                    </a:lnTo>
                    <a:lnTo>
                      <a:pt x="162" y="36"/>
                    </a:lnTo>
                    <a:lnTo>
                      <a:pt x="164" y="38"/>
                    </a:lnTo>
                    <a:lnTo>
                      <a:pt x="165" y="33"/>
                    </a:lnTo>
                    <a:lnTo>
                      <a:pt x="167" y="31"/>
                    </a:lnTo>
                    <a:lnTo>
                      <a:pt x="169" y="25"/>
                    </a:lnTo>
                    <a:lnTo>
                      <a:pt x="170" y="20"/>
                    </a:lnTo>
                    <a:lnTo>
                      <a:pt x="171" y="19"/>
                    </a:lnTo>
                    <a:lnTo>
                      <a:pt x="173" y="17"/>
                    </a:lnTo>
                    <a:lnTo>
                      <a:pt x="175" y="11"/>
                    </a:lnTo>
                    <a:lnTo>
                      <a:pt x="176" y="20"/>
                    </a:lnTo>
                    <a:lnTo>
                      <a:pt x="177" y="41"/>
                    </a:lnTo>
                    <a:lnTo>
                      <a:pt x="179" y="43"/>
                    </a:lnTo>
                    <a:lnTo>
                      <a:pt x="181" y="33"/>
                    </a:lnTo>
                    <a:lnTo>
                      <a:pt x="182" y="35"/>
                    </a:lnTo>
                    <a:lnTo>
                      <a:pt x="184" y="39"/>
                    </a:lnTo>
                    <a:lnTo>
                      <a:pt x="185" y="40"/>
                    </a:lnTo>
                    <a:lnTo>
                      <a:pt x="187" y="45"/>
                    </a:lnTo>
                    <a:lnTo>
                      <a:pt x="188" y="33"/>
                    </a:lnTo>
                    <a:lnTo>
                      <a:pt x="190" y="31"/>
                    </a:lnTo>
                    <a:lnTo>
                      <a:pt x="191" y="34"/>
                    </a:lnTo>
                    <a:lnTo>
                      <a:pt x="193" y="41"/>
                    </a:lnTo>
                    <a:lnTo>
                      <a:pt x="194" y="46"/>
                    </a:lnTo>
                    <a:lnTo>
                      <a:pt x="196" y="42"/>
                    </a:lnTo>
                    <a:lnTo>
                      <a:pt x="197" y="38"/>
                    </a:lnTo>
                    <a:lnTo>
                      <a:pt x="199" y="44"/>
                    </a:lnTo>
                    <a:lnTo>
                      <a:pt x="200" y="36"/>
                    </a:lnTo>
                    <a:lnTo>
                      <a:pt x="202" y="23"/>
                    </a:lnTo>
                    <a:lnTo>
                      <a:pt x="203" y="24"/>
                    </a:lnTo>
                    <a:lnTo>
                      <a:pt x="205" y="27"/>
                    </a:lnTo>
                    <a:lnTo>
                      <a:pt x="206" y="20"/>
                    </a:lnTo>
                    <a:lnTo>
                      <a:pt x="208" y="19"/>
                    </a:lnTo>
                    <a:lnTo>
                      <a:pt x="209" y="20"/>
                    </a:lnTo>
                    <a:lnTo>
                      <a:pt x="211" y="32"/>
                    </a:lnTo>
                    <a:lnTo>
                      <a:pt x="213" y="42"/>
                    </a:lnTo>
                    <a:lnTo>
                      <a:pt x="214" y="38"/>
                    </a:lnTo>
                    <a:lnTo>
                      <a:pt x="215" y="23"/>
                    </a:lnTo>
                    <a:lnTo>
                      <a:pt x="217" y="6"/>
                    </a:lnTo>
                    <a:lnTo>
                      <a:pt x="219" y="0"/>
                    </a:lnTo>
                    <a:lnTo>
                      <a:pt x="220" y="17"/>
                    </a:lnTo>
                    <a:lnTo>
                      <a:pt x="222" y="20"/>
                    </a:lnTo>
                    <a:lnTo>
                      <a:pt x="223" y="23"/>
                    </a:lnTo>
                    <a:lnTo>
                      <a:pt x="225" y="25"/>
                    </a:lnTo>
                    <a:lnTo>
                      <a:pt x="226" y="24"/>
                    </a:lnTo>
                    <a:lnTo>
                      <a:pt x="228" y="29"/>
                    </a:lnTo>
                    <a:lnTo>
                      <a:pt x="229" y="31"/>
                    </a:lnTo>
                    <a:lnTo>
                      <a:pt x="231" y="27"/>
                    </a:lnTo>
                    <a:lnTo>
                      <a:pt x="232" y="23"/>
                    </a:lnTo>
                    <a:lnTo>
                      <a:pt x="234" y="27"/>
                    </a:lnTo>
                    <a:lnTo>
                      <a:pt x="235" y="28"/>
                    </a:lnTo>
                    <a:lnTo>
                      <a:pt x="237" y="19"/>
                    </a:lnTo>
                    <a:lnTo>
                      <a:pt x="238" y="28"/>
                    </a:lnTo>
                    <a:lnTo>
                      <a:pt x="240" y="40"/>
                    </a:lnTo>
                    <a:lnTo>
                      <a:pt x="242" y="39"/>
                    </a:lnTo>
                    <a:lnTo>
                      <a:pt x="243" y="30"/>
                    </a:lnTo>
                    <a:lnTo>
                      <a:pt x="244" y="23"/>
                    </a:lnTo>
                    <a:lnTo>
                      <a:pt x="246" y="25"/>
                    </a:lnTo>
                    <a:lnTo>
                      <a:pt x="248" y="31"/>
                    </a:lnTo>
                    <a:lnTo>
                      <a:pt x="249" y="49"/>
                    </a:lnTo>
                    <a:lnTo>
                      <a:pt x="251" y="54"/>
                    </a:lnTo>
                    <a:lnTo>
                      <a:pt x="252" y="51"/>
                    </a:lnTo>
                    <a:lnTo>
                      <a:pt x="254" y="52"/>
                    </a:lnTo>
                    <a:lnTo>
                      <a:pt x="255" y="62"/>
                    </a:lnTo>
                    <a:lnTo>
                      <a:pt x="257" y="72"/>
                    </a:lnTo>
                    <a:lnTo>
                      <a:pt x="258" y="73"/>
                    </a:lnTo>
                    <a:lnTo>
                      <a:pt x="260" y="77"/>
                    </a:lnTo>
                    <a:lnTo>
                      <a:pt x="261" y="75"/>
                    </a:lnTo>
                    <a:lnTo>
                      <a:pt x="263" y="78"/>
                    </a:lnTo>
                    <a:lnTo>
                      <a:pt x="264" y="69"/>
                    </a:lnTo>
                    <a:lnTo>
                      <a:pt x="266" y="61"/>
                    </a:lnTo>
                    <a:lnTo>
                      <a:pt x="267" y="56"/>
                    </a:lnTo>
                    <a:lnTo>
                      <a:pt x="269" y="73"/>
                    </a:lnTo>
                    <a:lnTo>
                      <a:pt x="270" y="99"/>
                    </a:lnTo>
                    <a:lnTo>
                      <a:pt x="272" y="91"/>
                    </a:lnTo>
                    <a:lnTo>
                      <a:pt x="273" y="97"/>
                    </a:lnTo>
                    <a:lnTo>
                      <a:pt x="275" y="92"/>
                    </a:lnTo>
                    <a:lnTo>
                      <a:pt x="276" y="91"/>
                    </a:lnTo>
                    <a:lnTo>
                      <a:pt x="278" y="90"/>
                    </a:lnTo>
                    <a:lnTo>
                      <a:pt x="279" y="86"/>
                    </a:lnTo>
                    <a:lnTo>
                      <a:pt x="281" y="76"/>
                    </a:lnTo>
                    <a:lnTo>
                      <a:pt x="282" y="75"/>
                    </a:lnTo>
                    <a:lnTo>
                      <a:pt x="284" y="86"/>
                    </a:lnTo>
                    <a:lnTo>
                      <a:pt x="286" y="88"/>
                    </a:lnTo>
                    <a:lnTo>
                      <a:pt x="287" y="93"/>
                    </a:lnTo>
                    <a:lnTo>
                      <a:pt x="288" y="91"/>
                    </a:lnTo>
                    <a:lnTo>
                      <a:pt x="290" y="88"/>
                    </a:lnTo>
                    <a:lnTo>
                      <a:pt x="292" y="87"/>
                    </a:lnTo>
                    <a:lnTo>
                      <a:pt x="293" y="82"/>
                    </a:lnTo>
                    <a:lnTo>
                      <a:pt x="295" y="79"/>
                    </a:lnTo>
                    <a:lnTo>
                      <a:pt x="296" y="79"/>
                    </a:lnTo>
                    <a:lnTo>
                      <a:pt x="298" y="88"/>
                    </a:lnTo>
                    <a:lnTo>
                      <a:pt x="299" y="80"/>
                    </a:lnTo>
                    <a:lnTo>
                      <a:pt x="301" y="72"/>
                    </a:lnTo>
                    <a:lnTo>
                      <a:pt x="302" y="78"/>
                    </a:lnTo>
                    <a:lnTo>
                      <a:pt x="304" y="82"/>
                    </a:lnTo>
                    <a:lnTo>
                      <a:pt x="305" y="70"/>
                    </a:lnTo>
                    <a:lnTo>
                      <a:pt x="307" y="69"/>
                    </a:lnTo>
                    <a:lnTo>
                      <a:pt x="308" y="68"/>
                    </a:lnTo>
                    <a:lnTo>
                      <a:pt x="310" y="68"/>
                    </a:lnTo>
                    <a:lnTo>
                      <a:pt x="311" y="67"/>
                    </a:lnTo>
                    <a:lnTo>
                      <a:pt x="313" y="73"/>
                    </a:lnTo>
                    <a:lnTo>
                      <a:pt x="315" y="82"/>
                    </a:lnTo>
                    <a:lnTo>
                      <a:pt x="316" y="84"/>
                    </a:lnTo>
                    <a:lnTo>
                      <a:pt x="317" y="83"/>
                    </a:lnTo>
                    <a:lnTo>
                      <a:pt x="319" y="81"/>
                    </a:lnTo>
                    <a:lnTo>
                      <a:pt x="321" y="76"/>
                    </a:lnTo>
                    <a:lnTo>
                      <a:pt x="322" y="70"/>
                    </a:lnTo>
                    <a:lnTo>
                      <a:pt x="324" y="77"/>
                    </a:lnTo>
                    <a:lnTo>
                      <a:pt x="325" y="89"/>
                    </a:lnTo>
                    <a:lnTo>
                      <a:pt x="327" y="79"/>
                    </a:lnTo>
                    <a:lnTo>
                      <a:pt x="328" y="68"/>
                    </a:lnTo>
                    <a:lnTo>
                      <a:pt x="330" y="73"/>
                    </a:lnTo>
                    <a:lnTo>
                      <a:pt x="331" y="80"/>
                    </a:lnTo>
                    <a:lnTo>
                      <a:pt x="333" y="84"/>
                    </a:lnTo>
                    <a:lnTo>
                      <a:pt x="334" y="80"/>
                    </a:lnTo>
                    <a:lnTo>
                      <a:pt x="336" y="76"/>
                    </a:lnTo>
                    <a:lnTo>
                      <a:pt x="337" y="78"/>
                    </a:lnTo>
                    <a:lnTo>
                      <a:pt x="339" y="87"/>
                    </a:lnTo>
                    <a:lnTo>
                      <a:pt x="340" y="87"/>
                    </a:lnTo>
                    <a:lnTo>
                      <a:pt x="342" y="86"/>
                    </a:lnTo>
                    <a:lnTo>
                      <a:pt x="343" y="84"/>
                    </a:lnTo>
                    <a:lnTo>
                      <a:pt x="345" y="87"/>
                    </a:lnTo>
                    <a:lnTo>
                      <a:pt x="346" y="97"/>
                    </a:lnTo>
                    <a:lnTo>
                      <a:pt x="348" y="102"/>
                    </a:lnTo>
                    <a:lnTo>
                      <a:pt x="349" y="97"/>
                    </a:lnTo>
                    <a:lnTo>
                      <a:pt x="351" y="93"/>
                    </a:lnTo>
                    <a:lnTo>
                      <a:pt x="353" y="94"/>
                    </a:lnTo>
                    <a:lnTo>
                      <a:pt x="354" y="82"/>
                    </a:lnTo>
                    <a:lnTo>
                      <a:pt x="355" y="79"/>
                    </a:lnTo>
                    <a:lnTo>
                      <a:pt x="357" y="73"/>
                    </a:lnTo>
                    <a:lnTo>
                      <a:pt x="359" y="64"/>
                    </a:lnTo>
                    <a:lnTo>
                      <a:pt x="360" y="67"/>
                    </a:lnTo>
                    <a:lnTo>
                      <a:pt x="361" y="73"/>
                    </a:lnTo>
                    <a:lnTo>
                      <a:pt x="363" y="87"/>
                    </a:lnTo>
                    <a:lnTo>
                      <a:pt x="365" y="85"/>
                    </a:lnTo>
                    <a:lnTo>
                      <a:pt x="366" y="92"/>
                    </a:lnTo>
                    <a:lnTo>
                      <a:pt x="368" y="89"/>
                    </a:lnTo>
                    <a:lnTo>
                      <a:pt x="369" y="84"/>
                    </a:lnTo>
                    <a:lnTo>
                      <a:pt x="371" y="85"/>
                    </a:lnTo>
                    <a:lnTo>
                      <a:pt x="372" y="102"/>
                    </a:lnTo>
                    <a:lnTo>
                      <a:pt x="373" y="10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4" name="Freeform 125">
                <a:extLst>
                  <a:ext uri="{FF2B5EF4-FFF2-40B4-BE49-F238E27FC236}">
                    <a16:creationId xmlns:a16="http://schemas.microsoft.com/office/drawing/2014/main" id="{D465EF00-37F3-4026-B513-39A18EBF678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6302" y="6068868"/>
                <a:ext cx="3461" cy="103332"/>
              </a:xfrm>
              <a:custGeom>
                <a:avLst/>
                <a:gdLst>
                  <a:gd name="T0" fmla="*/ 0 w 7"/>
                  <a:gd name="T1" fmla="*/ 46 h 46"/>
                  <a:gd name="T2" fmla="*/ 2 w 7"/>
                  <a:gd name="T3" fmla="*/ 45 h 46"/>
                  <a:gd name="T4" fmla="*/ 3 w 7"/>
                  <a:gd name="T5" fmla="*/ 33 h 46"/>
                  <a:gd name="T6" fmla="*/ 5 w 7"/>
                  <a:gd name="T7" fmla="*/ 0 h 46"/>
                  <a:gd name="T8" fmla="*/ 6 w 7"/>
                  <a:gd name="T9" fmla="*/ 23 h 46"/>
                  <a:gd name="T10" fmla="*/ 7 w 7"/>
                  <a:gd name="T11" fmla="*/ 46 h 4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</a:cxnLst>
                <a:rect l="0" t="0" r="r" b="b"/>
                <a:pathLst>
                  <a:path w="7" h="46">
                    <a:moveTo>
                      <a:pt x="0" y="46"/>
                    </a:moveTo>
                    <a:lnTo>
                      <a:pt x="2" y="45"/>
                    </a:lnTo>
                    <a:lnTo>
                      <a:pt x="3" y="33"/>
                    </a:lnTo>
                    <a:lnTo>
                      <a:pt x="5" y="0"/>
                    </a:lnTo>
                    <a:lnTo>
                      <a:pt x="6" y="23"/>
                    </a:lnTo>
                    <a:lnTo>
                      <a:pt x="7" y="4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5" name="Freeform 128">
                <a:extLst>
                  <a:ext uri="{FF2B5EF4-FFF2-40B4-BE49-F238E27FC236}">
                    <a16:creationId xmlns:a16="http://schemas.microsoft.com/office/drawing/2014/main" id="{32BD3556-803F-4F8B-80A9-1891E60412C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9086" y="5507279"/>
                <a:ext cx="311444" cy="664921"/>
              </a:xfrm>
              <a:custGeom>
                <a:avLst/>
                <a:gdLst>
                  <a:gd name="T0" fmla="*/ 9 w 630"/>
                  <a:gd name="T1" fmla="*/ 274 h 296"/>
                  <a:gd name="T2" fmla="*/ 19 w 630"/>
                  <a:gd name="T3" fmla="*/ 254 h 296"/>
                  <a:gd name="T4" fmla="*/ 30 w 630"/>
                  <a:gd name="T5" fmla="*/ 249 h 296"/>
                  <a:gd name="T6" fmla="*/ 40 w 630"/>
                  <a:gd name="T7" fmla="*/ 220 h 296"/>
                  <a:gd name="T8" fmla="*/ 51 w 630"/>
                  <a:gd name="T9" fmla="*/ 198 h 296"/>
                  <a:gd name="T10" fmla="*/ 62 w 630"/>
                  <a:gd name="T11" fmla="*/ 177 h 296"/>
                  <a:gd name="T12" fmla="*/ 72 w 630"/>
                  <a:gd name="T13" fmla="*/ 192 h 296"/>
                  <a:gd name="T14" fmla="*/ 83 w 630"/>
                  <a:gd name="T15" fmla="*/ 165 h 296"/>
                  <a:gd name="T16" fmla="*/ 94 w 630"/>
                  <a:gd name="T17" fmla="*/ 165 h 296"/>
                  <a:gd name="T18" fmla="*/ 104 w 630"/>
                  <a:gd name="T19" fmla="*/ 189 h 296"/>
                  <a:gd name="T20" fmla="*/ 115 w 630"/>
                  <a:gd name="T21" fmla="*/ 178 h 296"/>
                  <a:gd name="T22" fmla="*/ 126 w 630"/>
                  <a:gd name="T23" fmla="*/ 159 h 296"/>
                  <a:gd name="T24" fmla="*/ 136 w 630"/>
                  <a:gd name="T25" fmla="*/ 173 h 296"/>
                  <a:gd name="T26" fmla="*/ 147 w 630"/>
                  <a:gd name="T27" fmla="*/ 172 h 296"/>
                  <a:gd name="T28" fmla="*/ 157 w 630"/>
                  <a:gd name="T29" fmla="*/ 164 h 296"/>
                  <a:gd name="T30" fmla="*/ 168 w 630"/>
                  <a:gd name="T31" fmla="*/ 92 h 296"/>
                  <a:gd name="T32" fmla="*/ 179 w 630"/>
                  <a:gd name="T33" fmla="*/ 45 h 296"/>
                  <a:gd name="T34" fmla="*/ 189 w 630"/>
                  <a:gd name="T35" fmla="*/ 51 h 296"/>
                  <a:gd name="T36" fmla="*/ 200 w 630"/>
                  <a:gd name="T37" fmla="*/ 24 h 296"/>
                  <a:gd name="T38" fmla="*/ 211 w 630"/>
                  <a:gd name="T39" fmla="*/ 12 h 296"/>
                  <a:gd name="T40" fmla="*/ 221 w 630"/>
                  <a:gd name="T41" fmla="*/ 31 h 296"/>
                  <a:gd name="T42" fmla="*/ 232 w 630"/>
                  <a:gd name="T43" fmla="*/ 36 h 296"/>
                  <a:gd name="T44" fmla="*/ 243 w 630"/>
                  <a:gd name="T45" fmla="*/ 27 h 296"/>
                  <a:gd name="T46" fmla="*/ 253 w 630"/>
                  <a:gd name="T47" fmla="*/ 8 h 296"/>
                  <a:gd name="T48" fmla="*/ 264 w 630"/>
                  <a:gd name="T49" fmla="*/ 7 h 296"/>
                  <a:gd name="T50" fmla="*/ 274 w 630"/>
                  <a:gd name="T51" fmla="*/ 28 h 296"/>
                  <a:gd name="T52" fmla="*/ 285 w 630"/>
                  <a:gd name="T53" fmla="*/ 25 h 296"/>
                  <a:gd name="T54" fmla="*/ 296 w 630"/>
                  <a:gd name="T55" fmla="*/ 11 h 296"/>
                  <a:gd name="T56" fmla="*/ 306 w 630"/>
                  <a:gd name="T57" fmla="*/ 26 h 296"/>
                  <a:gd name="T58" fmla="*/ 317 w 630"/>
                  <a:gd name="T59" fmla="*/ 35 h 296"/>
                  <a:gd name="T60" fmla="*/ 328 w 630"/>
                  <a:gd name="T61" fmla="*/ 44 h 296"/>
                  <a:gd name="T62" fmla="*/ 339 w 630"/>
                  <a:gd name="T63" fmla="*/ 24 h 296"/>
                  <a:gd name="T64" fmla="*/ 349 w 630"/>
                  <a:gd name="T65" fmla="*/ 37 h 296"/>
                  <a:gd name="T66" fmla="*/ 360 w 630"/>
                  <a:gd name="T67" fmla="*/ 39 h 296"/>
                  <a:gd name="T68" fmla="*/ 370 w 630"/>
                  <a:gd name="T69" fmla="*/ 39 h 296"/>
                  <a:gd name="T70" fmla="*/ 381 w 630"/>
                  <a:gd name="T71" fmla="*/ 36 h 296"/>
                  <a:gd name="T72" fmla="*/ 392 w 630"/>
                  <a:gd name="T73" fmla="*/ 47 h 296"/>
                  <a:gd name="T74" fmla="*/ 402 w 630"/>
                  <a:gd name="T75" fmla="*/ 47 h 296"/>
                  <a:gd name="T76" fmla="*/ 413 w 630"/>
                  <a:gd name="T77" fmla="*/ 35 h 296"/>
                  <a:gd name="T78" fmla="*/ 424 w 630"/>
                  <a:gd name="T79" fmla="*/ 64 h 296"/>
                  <a:gd name="T80" fmla="*/ 434 w 630"/>
                  <a:gd name="T81" fmla="*/ 47 h 296"/>
                  <a:gd name="T82" fmla="*/ 445 w 630"/>
                  <a:gd name="T83" fmla="*/ 51 h 296"/>
                  <a:gd name="T84" fmla="*/ 456 w 630"/>
                  <a:gd name="T85" fmla="*/ 66 h 296"/>
                  <a:gd name="T86" fmla="*/ 466 w 630"/>
                  <a:gd name="T87" fmla="*/ 56 h 296"/>
                  <a:gd name="T88" fmla="*/ 477 w 630"/>
                  <a:gd name="T89" fmla="*/ 45 h 296"/>
                  <a:gd name="T90" fmla="*/ 487 w 630"/>
                  <a:gd name="T91" fmla="*/ 53 h 296"/>
                  <a:gd name="T92" fmla="*/ 498 w 630"/>
                  <a:gd name="T93" fmla="*/ 51 h 296"/>
                  <a:gd name="T94" fmla="*/ 509 w 630"/>
                  <a:gd name="T95" fmla="*/ 63 h 296"/>
                  <a:gd name="T96" fmla="*/ 519 w 630"/>
                  <a:gd name="T97" fmla="*/ 38 h 296"/>
                  <a:gd name="T98" fmla="*/ 530 w 630"/>
                  <a:gd name="T99" fmla="*/ 52 h 296"/>
                  <a:gd name="T100" fmla="*/ 541 w 630"/>
                  <a:gd name="T101" fmla="*/ 52 h 296"/>
                  <a:gd name="T102" fmla="*/ 552 w 630"/>
                  <a:gd name="T103" fmla="*/ 73 h 296"/>
                  <a:gd name="T104" fmla="*/ 562 w 630"/>
                  <a:gd name="T105" fmla="*/ 73 h 296"/>
                  <a:gd name="T106" fmla="*/ 573 w 630"/>
                  <a:gd name="T107" fmla="*/ 80 h 296"/>
                  <a:gd name="T108" fmla="*/ 583 w 630"/>
                  <a:gd name="T109" fmla="*/ 80 h 296"/>
                  <a:gd name="T110" fmla="*/ 594 w 630"/>
                  <a:gd name="T111" fmla="*/ 99 h 296"/>
                  <a:gd name="T112" fmla="*/ 605 w 630"/>
                  <a:gd name="T113" fmla="*/ 165 h 296"/>
                  <a:gd name="T114" fmla="*/ 615 w 630"/>
                  <a:gd name="T115" fmla="*/ 206 h 296"/>
                  <a:gd name="T116" fmla="*/ 626 w 630"/>
                  <a:gd name="T117" fmla="*/ 237 h 29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630" h="296">
                    <a:moveTo>
                      <a:pt x="0" y="296"/>
                    </a:moveTo>
                    <a:lnTo>
                      <a:pt x="1" y="296"/>
                    </a:lnTo>
                    <a:lnTo>
                      <a:pt x="2" y="290"/>
                    </a:lnTo>
                    <a:lnTo>
                      <a:pt x="4" y="283"/>
                    </a:lnTo>
                    <a:lnTo>
                      <a:pt x="5" y="284"/>
                    </a:lnTo>
                    <a:lnTo>
                      <a:pt x="7" y="278"/>
                    </a:lnTo>
                    <a:lnTo>
                      <a:pt x="9" y="274"/>
                    </a:lnTo>
                    <a:lnTo>
                      <a:pt x="10" y="271"/>
                    </a:lnTo>
                    <a:lnTo>
                      <a:pt x="11" y="265"/>
                    </a:lnTo>
                    <a:lnTo>
                      <a:pt x="13" y="267"/>
                    </a:lnTo>
                    <a:lnTo>
                      <a:pt x="15" y="264"/>
                    </a:lnTo>
                    <a:lnTo>
                      <a:pt x="16" y="255"/>
                    </a:lnTo>
                    <a:lnTo>
                      <a:pt x="17" y="256"/>
                    </a:lnTo>
                    <a:lnTo>
                      <a:pt x="19" y="254"/>
                    </a:lnTo>
                    <a:lnTo>
                      <a:pt x="21" y="248"/>
                    </a:lnTo>
                    <a:lnTo>
                      <a:pt x="22" y="255"/>
                    </a:lnTo>
                    <a:lnTo>
                      <a:pt x="24" y="255"/>
                    </a:lnTo>
                    <a:lnTo>
                      <a:pt x="25" y="255"/>
                    </a:lnTo>
                    <a:lnTo>
                      <a:pt x="27" y="252"/>
                    </a:lnTo>
                    <a:lnTo>
                      <a:pt x="28" y="260"/>
                    </a:lnTo>
                    <a:lnTo>
                      <a:pt x="30" y="249"/>
                    </a:lnTo>
                    <a:lnTo>
                      <a:pt x="31" y="243"/>
                    </a:lnTo>
                    <a:lnTo>
                      <a:pt x="33" y="242"/>
                    </a:lnTo>
                    <a:lnTo>
                      <a:pt x="34" y="235"/>
                    </a:lnTo>
                    <a:lnTo>
                      <a:pt x="36" y="235"/>
                    </a:lnTo>
                    <a:lnTo>
                      <a:pt x="37" y="218"/>
                    </a:lnTo>
                    <a:lnTo>
                      <a:pt x="39" y="222"/>
                    </a:lnTo>
                    <a:lnTo>
                      <a:pt x="40" y="220"/>
                    </a:lnTo>
                    <a:lnTo>
                      <a:pt x="42" y="211"/>
                    </a:lnTo>
                    <a:lnTo>
                      <a:pt x="43" y="210"/>
                    </a:lnTo>
                    <a:lnTo>
                      <a:pt x="45" y="209"/>
                    </a:lnTo>
                    <a:lnTo>
                      <a:pt x="46" y="221"/>
                    </a:lnTo>
                    <a:lnTo>
                      <a:pt x="48" y="228"/>
                    </a:lnTo>
                    <a:lnTo>
                      <a:pt x="49" y="215"/>
                    </a:lnTo>
                    <a:lnTo>
                      <a:pt x="51" y="198"/>
                    </a:lnTo>
                    <a:lnTo>
                      <a:pt x="53" y="193"/>
                    </a:lnTo>
                    <a:lnTo>
                      <a:pt x="54" y="199"/>
                    </a:lnTo>
                    <a:lnTo>
                      <a:pt x="55" y="199"/>
                    </a:lnTo>
                    <a:lnTo>
                      <a:pt x="57" y="192"/>
                    </a:lnTo>
                    <a:lnTo>
                      <a:pt x="59" y="192"/>
                    </a:lnTo>
                    <a:lnTo>
                      <a:pt x="60" y="184"/>
                    </a:lnTo>
                    <a:lnTo>
                      <a:pt x="62" y="177"/>
                    </a:lnTo>
                    <a:lnTo>
                      <a:pt x="63" y="164"/>
                    </a:lnTo>
                    <a:lnTo>
                      <a:pt x="65" y="181"/>
                    </a:lnTo>
                    <a:lnTo>
                      <a:pt x="66" y="184"/>
                    </a:lnTo>
                    <a:lnTo>
                      <a:pt x="68" y="176"/>
                    </a:lnTo>
                    <a:lnTo>
                      <a:pt x="69" y="186"/>
                    </a:lnTo>
                    <a:lnTo>
                      <a:pt x="71" y="189"/>
                    </a:lnTo>
                    <a:lnTo>
                      <a:pt x="72" y="192"/>
                    </a:lnTo>
                    <a:lnTo>
                      <a:pt x="74" y="181"/>
                    </a:lnTo>
                    <a:lnTo>
                      <a:pt x="75" y="181"/>
                    </a:lnTo>
                    <a:lnTo>
                      <a:pt x="77" y="172"/>
                    </a:lnTo>
                    <a:lnTo>
                      <a:pt x="78" y="167"/>
                    </a:lnTo>
                    <a:lnTo>
                      <a:pt x="80" y="165"/>
                    </a:lnTo>
                    <a:lnTo>
                      <a:pt x="82" y="168"/>
                    </a:lnTo>
                    <a:lnTo>
                      <a:pt x="83" y="165"/>
                    </a:lnTo>
                    <a:lnTo>
                      <a:pt x="84" y="167"/>
                    </a:lnTo>
                    <a:lnTo>
                      <a:pt x="86" y="172"/>
                    </a:lnTo>
                    <a:lnTo>
                      <a:pt x="88" y="166"/>
                    </a:lnTo>
                    <a:lnTo>
                      <a:pt x="89" y="177"/>
                    </a:lnTo>
                    <a:lnTo>
                      <a:pt x="91" y="200"/>
                    </a:lnTo>
                    <a:lnTo>
                      <a:pt x="92" y="203"/>
                    </a:lnTo>
                    <a:lnTo>
                      <a:pt x="94" y="165"/>
                    </a:lnTo>
                    <a:lnTo>
                      <a:pt x="95" y="168"/>
                    </a:lnTo>
                    <a:lnTo>
                      <a:pt x="97" y="168"/>
                    </a:lnTo>
                    <a:lnTo>
                      <a:pt x="98" y="171"/>
                    </a:lnTo>
                    <a:lnTo>
                      <a:pt x="100" y="162"/>
                    </a:lnTo>
                    <a:lnTo>
                      <a:pt x="101" y="160"/>
                    </a:lnTo>
                    <a:lnTo>
                      <a:pt x="103" y="185"/>
                    </a:lnTo>
                    <a:lnTo>
                      <a:pt x="104" y="189"/>
                    </a:lnTo>
                    <a:lnTo>
                      <a:pt x="106" y="170"/>
                    </a:lnTo>
                    <a:lnTo>
                      <a:pt x="107" y="162"/>
                    </a:lnTo>
                    <a:lnTo>
                      <a:pt x="109" y="162"/>
                    </a:lnTo>
                    <a:lnTo>
                      <a:pt x="110" y="158"/>
                    </a:lnTo>
                    <a:lnTo>
                      <a:pt x="112" y="163"/>
                    </a:lnTo>
                    <a:lnTo>
                      <a:pt x="113" y="177"/>
                    </a:lnTo>
                    <a:lnTo>
                      <a:pt x="115" y="178"/>
                    </a:lnTo>
                    <a:lnTo>
                      <a:pt x="116" y="182"/>
                    </a:lnTo>
                    <a:lnTo>
                      <a:pt x="118" y="181"/>
                    </a:lnTo>
                    <a:lnTo>
                      <a:pt x="119" y="167"/>
                    </a:lnTo>
                    <a:lnTo>
                      <a:pt x="121" y="169"/>
                    </a:lnTo>
                    <a:lnTo>
                      <a:pt x="122" y="172"/>
                    </a:lnTo>
                    <a:lnTo>
                      <a:pt x="124" y="166"/>
                    </a:lnTo>
                    <a:lnTo>
                      <a:pt x="126" y="159"/>
                    </a:lnTo>
                    <a:lnTo>
                      <a:pt x="127" y="155"/>
                    </a:lnTo>
                    <a:lnTo>
                      <a:pt x="128" y="148"/>
                    </a:lnTo>
                    <a:lnTo>
                      <a:pt x="130" y="149"/>
                    </a:lnTo>
                    <a:lnTo>
                      <a:pt x="132" y="143"/>
                    </a:lnTo>
                    <a:lnTo>
                      <a:pt x="133" y="155"/>
                    </a:lnTo>
                    <a:lnTo>
                      <a:pt x="135" y="164"/>
                    </a:lnTo>
                    <a:lnTo>
                      <a:pt x="136" y="173"/>
                    </a:lnTo>
                    <a:lnTo>
                      <a:pt x="138" y="159"/>
                    </a:lnTo>
                    <a:lnTo>
                      <a:pt x="139" y="169"/>
                    </a:lnTo>
                    <a:lnTo>
                      <a:pt x="141" y="169"/>
                    </a:lnTo>
                    <a:lnTo>
                      <a:pt x="142" y="165"/>
                    </a:lnTo>
                    <a:lnTo>
                      <a:pt x="144" y="164"/>
                    </a:lnTo>
                    <a:lnTo>
                      <a:pt x="145" y="169"/>
                    </a:lnTo>
                    <a:lnTo>
                      <a:pt x="147" y="172"/>
                    </a:lnTo>
                    <a:lnTo>
                      <a:pt x="148" y="168"/>
                    </a:lnTo>
                    <a:lnTo>
                      <a:pt x="150" y="172"/>
                    </a:lnTo>
                    <a:lnTo>
                      <a:pt x="151" y="172"/>
                    </a:lnTo>
                    <a:lnTo>
                      <a:pt x="153" y="186"/>
                    </a:lnTo>
                    <a:lnTo>
                      <a:pt x="155" y="190"/>
                    </a:lnTo>
                    <a:lnTo>
                      <a:pt x="156" y="186"/>
                    </a:lnTo>
                    <a:lnTo>
                      <a:pt x="157" y="164"/>
                    </a:lnTo>
                    <a:lnTo>
                      <a:pt x="159" y="148"/>
                    </a:lnTo>
                    <a:lnTo>
                      <a:pt x="161" y="133"/>
                    </a:lnTo>
                    <a:lnTo>
                      <a:pt x="162" y="126"/>
                    </a:lnTo>
                    <a:lnTo>
                      <a:pt x="164" y="117"/>
                    </a:lnTo>
                    <a:lnTo>
                      <a:pt x="165" y="107"/>
                    </a:lnTo>
                    <a:lnTo>
                      <a:pt x="167" y="97"/>
                    </a:lnTo>
                    <a:lnTo>
                      <a:pt x="168" y="92"/>
                    </a:lnTo>
                    <a:lnTo>
                      <a:pt x="170" y="73"/>
                    </a:lnTo>
                    <a:lnTo>
                      <a:pt x="171" y="57"/>
                    </a:lnTo>
                    <a:lnTo>
                      <a:pt x="172" y="60"/>
                    </a:lnTo>
                    <a:lnTo>
                      <a:pt x="174" y="43"/>
                    </a:lnTo>
                    <a:lnTo>
                      <a:pt x="176" y="38"/>
                    </a:lnTo>
                    <a:lnTo>
                      <a:pt x="177" y="51"/>
                    </a:lnTo>
                    <a:lnTo>
                      <a:pt x="179" y="45"/>
                    </a:lnTo>
                    <a:lnTo>
                      <a:pt x="180" y="37"/>
                    </a:lnTo>
                    <a:lnTo>
                      <a:pt x="182" y="52"/>
                    </a:lnTo>
                    <a:lnTo>
                      <a:pt x="183" y="38"/>
                    </a:lnTo>
                    <a:lnTo>
                      <a:pt x="185" y="30"/>
                    </a:lnTo>
                    <a:lnTo>
                      <a:pt x="186" y="39"/>
                    </a:lnTo>
                    <a:lnTo>
                      <a:pt x="188" y="45"/>
                    </a:lnTo>
                    <a:lnTo>
                      <a:pt x="189" y="51"/>
                    </a:lnTo>
                    <a:lnTo>
                      <a:pt x="191" y="27"/>
                    </a:lnTo>
                    <a:lnTo>
                      <a:pt x="193" y="34"/>
                    </a:lnTo>
                    <a:lnTo>
                      <a:pt x="194" y="38"/>
                    </a:lnTo>
                    <a:lnTo>
                      <a:pt x="195" y="29"/>
                    </a:lnTo>
                    <a:lnTo>
                      <a:pt x="197" y="26"/>
                    </a:lnTo>
                    <a:lnTo>
                      <a:pt x="199" y="26"/>
                    </a:lnTo>
                    <a:lnTo>
                      <a:pt x="200" y="24"/>
                    </a:lnTo>
                    <a:lnTo>
                      <a:pt x="201" y="19"/>
                    </a:lnTo>
                    <a:lnTo>
                      <a:pt x="203" y="16"/>
                    </a:lnTo>
                    <a:lnTo>
                      <a:pt x="205" y="13"/>
                    </a:lnTo>
                    <a:lnTo>
                      <a:pt x="206" y="22"/>
                    </a:lnTo>
                    <a:lnTo>
                      <a:pt x="208" y="19"/>
                    </a:lnTo>
                    <a:lnTo>
                      <a:pt x="209" y="9"/>
                    </a:lnTo>
                    <a:lnTo>
                      <a:pt x="211" y="12"/>
                    </a:lnTo>
                    <a:lnTo>
                      <a:pt x="212" y="15"/>
                    </a:lnTo>
                    <a:lnTo>
                      <a:pt x="214" y="12"/>
                    </a:lnTo>
                    <a:lnTo>
                      <a:pt x="215" y="25"/>
                    </a:lnTo>
                    <a:lnTo>
                      <a:pt x="217" y="28"/>
                    </a:lnTo>
                    <a:lnTo>
                      <a:pt x="218" y="21"/>
                    </a:lnTo>
                    <a:lnTo>
                      <a:pt x="220" y="16"/>
                    </a:lnTo>
                    <a:lnTo>
                      <a:pt x="221" y="31"/>
                    </a:lnTo>
                    <a:lnTo>
                      <a:pt x="223" y="32"/>
                    </a:lnTo>
                    <a:lnTo>
                      <a:pt x="224" y="16"/>
                    </a:lnTo>
                    <a:lnTo>
                      <a:pt x="226" y="4"/>
                    </a:lnTo>
                    <a:lnTo>
                      <a:pt x="228" y="19"/>
                    </a:lnTo>
                    <a:lnTo>
                      <a:pt x="229" y="31"/>
                    </a:lnTo>
                    <a:lnTo>
                      <a:pt x="230" y="28"/>
                    </a:lnTo>
                    <a:lnTo>
                      <a:pt x="232" y="36"/>
                    </a:lnTo>
                    <a:lnTo>
                      <a:pt x="234" y="30"/>
                    </a:lnTo>
                    <a:lnTo>
                      <a:pt x="235" y="23"/>
                    </a:lnTo>
                    <a:lnTo>
                      <a:pt x="237" y="18"/>
                    </a:lnTo>
                    <a:lnTo>
                      <a:pt x="238" y="22"/>
                    </a:lnTo>
                    <a:lnTo>
                      <a:pt x="239" y="21"/>
                    </a:lnTo>
                    <a:lnTo>
                      <a:pt x="241" y="27"/>
                    </a:lnTo>
                    <a:lnTo>
                      <a:pt x="243" y="27"/>
                    </a:lnTo>
                    <a:lnTo>
                      <a:pt x="244" y="23"/>
                    </a:lnTo>
                    <a:lnTo>
                      <a:pt x="246" y="19"/>
                    </a:lnTo>
                    <a:lnTo>
                      <a:pt x="247" y="16"/>
                    </a:lnTo>
                    <a:lnTo>
                      <a:pt x="249" y="19"/>
                    </a:lnTo>
                    <a:lnTo>
                      <a:pt x="250" y="14"/>
                    </a:lnTo>
                    <a:lnTo>
                      <a:pt x="252" y="10"/>
                    </a:lnTo>
                    <a:lnTo>
                      <a:pt x="253" y="8"/>
                    </a:lnTo>
                    <a:lnTo>
                      <a:pt x="255" y="11"/>
                    </a:lnTo>
                    <a:lnTo>
                      <a:pt x="256" y="12"/>
                    </a:lnTo>
                    <a:lnTo>
                      <a:pt x="258" y="18"/>
                    </a:lnTo>
                    <a:lnTo>
                      <a:pt x="259" y="16"/>
                    </a:lnTo>
                    <a:lnTo>
                      <a:pt x="261" y="7"/>
                    </a:lnTo>
                    <a:lnTo>
                      <a:pt x="262" y="0"/>
                    </a:lnTo>
                    <a:lnTo>
                      <a:pt x="264" y="7"/>
                    </a:lnTo>
                    <a:lnTo>
                      <a:pt x="266" y="9"/>
                    </a:lnTo>
                    <a:lnTo>
                      <a:pt x="267" y="19"/>
                    </a:lnTo>
                    <a:lnTo>
                      <a:pt x="268" y="32"/>
                    </a:lnTo>
                    <a:lnTo>
                      <a:pt x="270" y="18"/>
                    </a:lnTo>
                    <a:lnTo>
                      <a:pt x="272" y="7"/>
                    </a:lnTo>
                    <a:lnTo>
                      <a:pt x="273" y="18"/>
                    </a:lnTo>
                    <a:lnTo>
                      <a:pt x="274" y="28"/>
                    </a:lnTo>
                    <a:lnTo>
                      <a:pt x="276" y="22"/>
                    </a:lnTo>
                    <a:lnTo>
                      <a:pt x="278" y="11"/>
                    </a:lnTo>
                    <a:lnTo>
                      <a:pt x="279" y="14"/>
                    </a:lnTo>
                    <a:lnTo>
                      <a:pt x="281" y="14"/>
                    </a:lnTo>
                    <a:lnTo>
                      <a:pt x="282" y="14"/>
                    </a:lnTo>
                    <a:lnTo>
                      <a:pt x="284" y="18"/>
                    </a:lnTo>
                    <a:lnTo>
                      <a:pt x="285" y="25"/>
                    </a:lnTo>
                    <a:lnTo>
                      <a:pt x="287" y="17"/>
                    </a:lnTo>
                    <a:lnTo>
                      <a:pt x="288" y="17"/>
                    </a:lnTo>
                    <a:lnTo>
                      <a:pt x="290" y="17"/>
                    </a:lnTo>
                    <a:lnTo>
                      <a:pt x="291" y="8"/>
                    </a:lnTo>
                    <a:lnTo>
                      <a:pt x="293" y="13"/>
                    </a:lnTo>
                    <a:lnTo>
                      <a:pt x="295" y="16"/>
                    </a:lnTo>
                    <a:lnTo>
                      <a:pt x="296" y="11"/>
                    </a:lnTo>
                    <a:lnTo>
                      <a:pt x="297" y="26"/>
                    </a:lnTo>
                    <a:lnTo>
                      <a:pt x="299" y="16"/>
                    </a:lnTo>
                    <a:lnTo>
                      <a:pt x="301" y="27"/>
                    </a:lnTo>
                    <a:lnTo>
                      <a:pt x="302" y="25"/>
                    </a:lnTo>
                    <a:lnTo>
                      <a:pt x="303" y="38"/>
                    </a:lnTo>
                    <a:lnTo>
                      <a:pt x="305" y="31"/>
                    </a:lnTo>
                    <a:lnTo>
                      <a:pt x="306" y="26"/>
                    </a:lnTo>
                    <a:lnTo>
                      <a:pt x="308" y="18"/>
                    </a:lnTo>
                    <a:lnTo>
                      <a:pt x="310" y="13"/>
                    </a:lnTo>
                    <a:lnTo>
                      <a:pt x="311" y="14"/>
                    </a:lnTo>
                    <a:lnTo>
                      <a:pt x="312" y="29"/>
                    </a:lnTo>
                    <a:lnTo>
                      <a:pt x="314" y="38"/>
                    </a:lnTo>
                    <a:lnTo>
                      <a:pt x="316" y="42"/>
                    </a:lnTo>
                    <a:lnTo>
                      <a:pt x="317" y="35"/>
                    </a:lnTo>
                    <a:lnTo>
                      <a:pt x="319" y="26"/>
                    </a:lnTo>
                    <a:lnTo>
                      <a:pt x="320" y="24"/>
                    </a:lnTo>
                    <a:lnTo>
                      <a:pt x="322" y="21"/>
                    </a:lnTo>
                    <a:lnTo>
                      <a:pt x="323" y="26"/>
                    </a:lnTo>
                    <a:lnTo>
                      <a:pt x="325" y="31"/>
                    </a:lnTo>
                    <a:lnTo>
                      <a:pt x="326" y="34"/>
                    </a:lnTo>
                    <a:lnTo>
                      <a:pt x="328" y="44"/>
                    </a:lnTo>
                    <a:lnTo>
                      <a:pt x="329" y="67"/>
                    </a:lnTo>
                    <a:lnTo>
                      <a:pt x="331" y="63"/>
                    </a:lnTo>
                    <a:lnTo>
                      <a:pt x="332" y="51"/>
                    </a:lnTo>
                    <a:lnTo>
                      <a:pt x="334" y="44"/>
                    </a:lnTo>
                    <a:lnTo>
                      <a:pt x="335" y="34"/>
                    </a:lnTo>
                    <a:lnTo>
                      <a:pt x="337" y="27"/>
                    </a:lnTo>
                    <a:lnTo>
                      <a:pt x="339" y="24"/>
                    </a:lnTo>
                    <a:lnTo>
                      <a:pt x="340" y="28"/>
                    </a:lnTo>
                    <a:lnTo>
                      <a:pt x="341" y="46"/>
                    </a:lnTo>
                    <a:lnTo>
                      <a:pt x="343" y="49"/>
                    </a:lnTo>
                    <a:lnTo>
                      <a:pt x="345" y="45"/>
                    </a:lnTo>
                    <a:lnTo>
                      <a:pt x="346" y="44"/>
                    </a:lnTo>
                    <a:lnTo>
                      <a:pt x="348" y="43"/>
                    </a:lnTo>
                    <a:lnTo>
                      <a:pt x="349" y="37"/>
                    </a:lnTo>
                    <a:lnTo>
                      <a:pt x="351" y="32"/>
                    </a:lnTo>
                    <a:lnTo>
                      <a:pt x="352" y="37"/>
                    </a:lnTo>
                    <a:lnTo>
                      <a:pt x="354" y="30"/>
                    </a:lnTo>
                    <a:lnTo>
                      <a:pt x="355" y="33"/>
                    </a:lnTo>
                    <a:lnTo>
                      <a:pt x="357" y="37"/>
                    </a:lnTo>
                    <a:lnTo>
                      <a:pt x="358" y="45"/>
                    </a:lnTo>
                    <a:lnTo>
                      <a:pt x="360" y="39"/>
                    </a:lnTo>
                    <a:lnTo>
                      <a:pt x="361" y="35"/>
                    </a:lnTo>
                    <a:lnTo>
                      <a:pt x="363" y="37"/>
                    </a:lnTo>
                    <a:lnTo>
                      <a:pt x="364" y="32"/>
                    </a:lnTo>
                    <a:lnTo>
                      <a:pt x="366" y="34"/>
                    </a:lnTo>
                    <a:lnTo>
                      <a:pt x="368" y="40"/>
                    </a:lnTo>
                    <a:lnTo>
                      <a:pt x="369" y="47"/>
                    </a:lnTo>
                    <a:lnTo>
                      <a:pt x="370" y="39"/>
                    </a:lnTo>
                    <a:lnTo>
                      <a:pt x="372" y="34"/>
                    </a:lnTo>
                    <a:lnTo>
                      <a:pt x="373" y="41"/>
                    </a:lnTo>
                    <a:lnTo>
                      <a:pt x="375" y="46"/>
                    </a:lnTo>
                    <a:lnTo>
                      <a:pt x="376" y="39"/>
                    </a:lnTo>
                    <a:lnTo>
                      <a:pt x="378" y="35"/>
                    </a:lnTo>
                    <a:lnTo>
                      <a:pt x="379" y="36"/>
                    </a:lnTo>
                    <a:lnTo>
                      <a:pt x="381" y="36"/>
                    </a:lnTo>
                    <a:lnTo>
                      <a:pt x="383" y="40"/>
                    </a:lnTo>
                    <a:lnTo>
                      <a:pt x="384" y="40"/>
                    </a:lnTo>
                    <a:lnTo>
                      <a:pt x="385" y="36"/>
                    </a:lnTo>
                    <a:lnTo>
                      <a:pt x="387" y="33"/>
                    </a:lnTo>
                    <a:lnTo>
                      <a:pt x="389" y="43"/>
                    </a:lnTo>
                    <a:lnTo>
                      <a:pt x="390" y="51"/>
                    </a:lnTo>
                    <a:lnTo>
                      <a:pt x="392" y="47"/>
                    </a:lnTo>
                    <a:lnTo>
                      <a:pt x="393" y="46"/>
                    </a:lnTo>
                    <a:lnTo>
                      <a:pt x="395" y="49"/>
                    </a:lnTo>
                    <a:lnTo>
                      <a:pt x="396" y="55"/>
                    </a:lnTo>
                    <a:lnTo>
                      <a:pt x="398" y="45"/>
                    </a:lnTo>
                    <a:lnTo>
                      <a:pt x="399" y="46"/>
                    </a:lnTo>
                    <a:lnTo>
                      <a:pt x="401" y="49"/>
                    </a:lnTo>
                    <a:lnTo>
                      <a:pt x="402" y="47"/>
                    </a:lnTo>
                    <a:lnTo>
                      <a:pt x="404" y="43"/>
                    </a:lnTo>
                    <a:lnTo>
                      <a:pt x="405" y="41"/>
                    </a:lnTo>
                    <a:lnTo>
                      <a:pt x="407" y="47"/>
                    </a:lnTo>
                    <a:lnTo>
                      <a:pt x="408" y="52"/>
                    </a:lnTo>
                    <a:lnTo>
                      <a:pt x="410" y="47"/>
                    </a:lnTo>
                    <a:lnTo>
                      <a:pt x="412" y="36"/>
                    </a:lnTo>
                    <a:lnTo>
                      <a:pt x="413" y="35"/>
                    </a:lnTo>
                    <a:lnTo>
                      <a:pt x="414" y="39"/>
                    </a:lnTo>
                    <a:lnTo>
                      <a:pt x="416" y="40"/>
                    </a:lnTo>
                    <a:lnTo>
                      <a:pt x="418" y="39"/>
                    </a:lnTo>
                    <a:lnTo>
                      <a:pt x="419" y="40"/>
                    </a:lnTo>
                    <a:lnTo>
                      <a:pt x="421" y="36"/>
                    </a:lnTo>
                    <a:lnTo>
                      <a:pt x="422" y="52"/>
                    </a:lnTo>
                    <a:lnTo>
                      <a:pt x="424" y="64"/>
                    </a:lnTo>
                    <a:lnTo>
                      <a:pt x="425" y="56"/>
                    </a:lnTo>
                    <a:lnTo>
                      <a:pt x="427" y="50"/>
                    </a:lnTo>
                    <a:lnTo>
                      <a:pt x="428" y="53"/>
                    </a:lnTo>
                    <a:lnTo>
                      <a:pt x="430" y="48"/>
                    </a:lnTo>
                    <a:lnTo>
                      <a:pt x="431" y="49"/>
                    </a:lnTo>
                    <a:lnTo>
                      <a:pt x="433" y="47"/>
                    </a:lnTo>
                    <a:lnTo>
                      <a:pt x="434" y="47"/>
                    </a:lnTo>
                    <a:lnTo>
                      <a:pt x="436" y="43"/>
                    </a:lnTo>
                    <a:lnTo>
                      <a:pt x="437" y="61"/>
                    </a:lnTo>
                    <a:lnTo>
                      <a:pt x="439" y="72"/>
                    </a:lnTo>
                    <a:lnTo>
                      <a:pt x="440" y="66"/>
                    </a:lnTo>
                    <a:lnTo>
                      <a:pt x="442" y="60"/>
                    </a:lnTo>
                    <a:lnTo>
                      <a:pt x="443" y="61"/>
                    </a:lnTo>
                    <a:lnTo>
                      <a:pt x="445" y="51"/>
                    </a:lnTo>
                    <a:lnTo>
                      <a:pt x="446" y="53"/>
                    </a:lnTo>
                    <a:lnTo>
                      <a:pt x="448" y="52"/>
                    </a:lnTo>
                    <a:lnTo>
                      <a:pt x="450" y="51"/>
                    </a:lnTo>
                    <a:lnTo>
                      <a:pt x="451" y="50"/>
                    </a:lnTo>
                    <a:lnTo>
                      <a:pt x="452" y="53"/>
                    </a:lnTo>
                    <a:lnTo>
                      <a:pt x="454" y="65"/>
                    </a:lnTo>
                    <a:lnTo>
                      <a:pt x="456" y="66"/>
                    </a:lnTo>
                    <a:lnTo>
                      <a:pt x="457" y="63"/>
                    </a:lnTo>
                    <a:lnTo>
                      <a:pt x="458" y="67"/>
                    </a:lnTo>
                    <a:lnTo>
                      <a:pt x="460" y="61"/>
                    </a:lnTo>
                    <a:lnTo>
                      <a:pt x="462" y="53"/>
                    </a:lnTo>
                    <a:lnTo>
                      <a:pt x="463" y="52"/>
                    </a:lnTo>
                    <a:lnTo>
                      <a:pt x="465" y="51"/>
                    </a:lnTo>
                    <a:lnTo>
                      <a:pt x="466" y="56"/>
                    </a:lnTo>
                    <a:lnTo>
                      <a:pt x="468" y="55"/>
                    </a:lnTo>
                    <a:lnTo>
                      <a:pt x="469" y="51"/>
                    </a:lnTo>
                    <a:lnTo>
                      <a:pt x="471" y="49"/>
                    </a:lnTo>
                    <a:lnTo>
                      <a:pt x="472" y="45"/>
                    </a:lnTo>
                    <a:lnTo>
                      <a:pt x="474" y="44"/>
                    </a:lnTo>
                    <a:lnTo>
                      <a:pt x="475" y="44"/>
                    </a:lnTo>
                    <a:lnTo>
                      <a:pt x="477" y="45"/>
                    </a:lnTo>
                    <a:lnTo>
                      <a:pt x="478" y="52"/>
                    </a:lnTo>
                    <a:lnTo>
                      <a:pt x="480" y="53"/>
                    </a:lnTo>
                    <a:lnTo>
                      <a:pt x="481" y="63"/>
                    </a:lnTo>
                    <a:lnTo>
                      <a:pt x="483" y="67"/>
                    </a:lnTo>
                    <a:lnTo>
                      <a:pt x="485" y="66"/>
                    </a:lnTo>
                    <a:lnTo>
                      <a:pt x="486" y="60"/>
                    </a:lnTo>
                    <a:lnTo>
                      <a:pt x="487" y="53"/>
                    </a:lnTo>
                    <a:lnTo>
                      <a:pt x="489" y="55"/>
                    </a:lnTo>
                    <a:lnTo>
                      <a:pt x="491" y="53"/>
                    </a:lnTo>
                    <a:lnTo>
                      <a:pt x="492" y="54"/>
                    </a:lnTo>
                    <a:lnTo>
                      <a:pt x="494" y="50"/>
                    </a:lnTo>
                    <a:lnTo>
                      <a:pt x="495" y="50"/>
                    </a:lnTo>
                    <a:lnTo>
                      <a:pt x="497" y="56"/>
                    </a:lnTo>
                    <a:lnTo>
                      <a:pt x="498" y="51"/>
                    </a:lnTo>
                    <a:lnTo>
                      <a:pt x="500" y="44"/>
                    </a:lnTo>
                    <a:lnTo>
                      <a:pt x="501" y="45"/>
                    </a:lnTo>
                    <a:lnTo>
                      <a:pt x="503" y="40"/>
                    </a:lnTo>
                    <a:lnTo>
                      <a:pt x="504" y="55"/>
                    </a:lnTo>
                    <a:lnTo>
                      <a:pt x="506" y="68"/>
                    </a:lnTo>
                    <a:lnTo>
                      <a:pt x="507" y="63"/>
                    </a:lnTo>
                    <a:lnTo>
                      <a:pt x="509" y="63"/>
                    </a:lnTo>
                    <a:lnTo>
                      <a:pt x="510" y="62"/>
                    </a:lnTo>
                    <a:lnTo>
                      <a:pt x="512" y="68"/>
                    </a:lnTo>
                    <a:lnTo>
                      <a:pt x="513" y="53"/>
                    </a:lnTo>
                    <a:lnTo>
                      <a:pt x="515" y="48"/>
                    </a:lnTo>
                    <a:lnTo>
                      <a:pt x="516" y="46"/>
                    </a:lnTo>
                    <a:lnTo>
                      <a:pt x="518" y="35"/>
                    </a:lnTo>
                    <a:lnTo>
                      <a:pt x="519" y="38"/>
                    </a:lnTo>
                    <a:lnTo>
                      <a:pt x="521" y="43"/>
                    </a:lnTo>
                    <a:lnTo>
                      <a:pt x="523" y="46"/>
                    </a:lnTo>
                    <a:lnTo>
                      <a:pt x="524" y="48"/>
                    </a:lnTo>
                    <a:lnTo>
                      <a:pt x="525" y="57"/>
                    </a:lnTo>
                    <a:lnTo>
                      <a:pt x="527" y="61"/>
                    </a:lnTo>
                    <a:lnTo>
                      <a:pt x="529" y="58"/>
                    </a:lnTo>
                    <a:lnTo>
                      <a:pt x="530" y="52"/>
                    </a:lnTo>
                    <a:lnTo>
                      <a:pt x="531" y="45"/>
                    </a:lnTo>
                    <a:lnTo>
                      <a:pt x="533" y="36"/>
                    </a:lnTo>
                    <a:lnTo>
                      <a:pt x="535" y="41"/>
                    </a:lnTo>
                    <a:lnTo>
                      <a:pt x="536" y="49"/>
                    </a:lnTo>
                    <a:lnTo>
                      <a:pt x="538" y="52"/>
                    </a:lnTo>
                    <a:lnTo>
                      <a:pt x="539" y="45"/>
                    </a:lnTo>
                    <a:lnTo>
                      <a:pt x="541" y="52"/>
                    </a:lnTo>
                    <a:lnTo>
                      <a:pt x="542" y="69"/>
                    </a:lnTo>
                    <a:lnTo>
                      <a:pt x="544" y="73"/>
                    </a:lnTo>
                    <a:lnTo>
                      <a:pt x="545" y="67"/>
                    </a:lnTo>
                    <a:lnTo>
                      <a:pt x="547" y="65"/>
                    </a:lnTo>
                    <a:lnTo>
                      <a:pt x="548" y="70"/>
                    </a:lnTo>
                    <a:lnTo>
                      <a:pt x="550" y="75"/>
                    </a:lnTo>
                    <a:lnTo>
                      <a:pt x="552" y="73"/>
                    </a:lnTo>
                    <a:lnTo>
                      <a:pt x="553" y="69"/>
                    </a:lnTo>
                    <a:lnTo>
                      <a:pt x="554" y="66"/>
                    </a:lnTo>
                    <a:lnTo>
                      <a:pt x="556" y="74"/>
                    </a:lnTo>
                    <a:lnTo>
                      <a:pt x="558" y="74"/>
                    </a:lnTo>
                    <a:lnTo>
                      <a:pt x="559" y="79"/>
                    </a:lnTo>
                    <a:lnTo>
                      <a:pt x="560" y="76"/>
                    </a:lnTo>
                    <a:lnTo>
                      <a:pt x="562" y="73"/>
                    </a:lnTo>
                    <a:lnTo>
                      <a:pt x="564" y="67"/>
                    </a:lnTo>
                    <a:lnTo>
                      <a:pt x="565" y="55"/>
                    </a:lnTo>
                    <a:lnTo>
                      <a:pt x="567" y="64"/>
                    </a:lnTo>
                    <a:lnTo>
                      <a:pt x="568" y="79"/>
                    </a:lnTo>
                    <a:lnTo>
                      <a:pt x="570" y="87"/>
                    </a:lnTo>
                    <a:lnTo>
                      <a:pt x="571" y="75"/>
                    </a:lnTo>
                    <a:lnTo>
                      <a:pt x="573" y="80"/>
                    </a:lnTo>
                    <a:lnTo>
                      <a:pt x="574" y="81"/>
                    </a:lnTo>
                    <a:lnTo>
                      <a:pt x="576" y="83"/>
                    </a:lnTo>
                    <a:lnTo>
                      <a:pt x="577" y="78"/>
                    </a:lnTo>
                    <a:lnTo>
                      <a:pt x="579" y="69"/>
                    </a:lnTo>
                    <a:lnTo>
                      <a:pt x="580" y="65"/>
                    </a:lnTo>
                    <a:lnTo>
                      <a:pt x="582" y="77"/>
                    </a:lnTo>
                    <a:lnTo>
                      <a:pt x="583" y="80"/>
                    </a:lnTo>
                    <a:lnTo>
                      <a:pt x="585" y="80"/>
                    </a:lnTo>
                    <a:lnTo>
                      <a:pt x="586" y="95"/>
                    </a:lnTo>
                    <a:lnTo>
                      <a:pt x="588" y="99"/>
                    </a:lnTo>
                    <a:lnTo>
                      <a:pt x="589" y="101"/>
                    </a:lnTo>
                    <a:lnTo>
                      <a:pt x="591" y="95"/>
                    </a:lnTo>
                    <a:lnTo>
                      <a:pt x="592" y="91"/>
                    </a:lnTo>
                    <a:lnTo>
                      <a:pt x="594" y="99"/>
                    </a:lnTo>
                    <a:lnTo>
                      <a:pt x="596" y="100"/>
                    </a:lnTo>
                    <a:lnTo>
                      <a:pt x="597" y="102"/>
                    </a:lnTo>
                    <a:lnTo>
                      <a:pt x="598" y="105"/>
                    </a:lnTo>
                    <a:lnTo>
                      <a:pt x="600" y="118"/>
                    </a:lnTo>
                    <a:lnTo>
                      <a:pt x="602" y="134"/>
                    </a:lnTo>
                    <a:lnTo>
                      <a:pt x="603" y="154"/>
                    </a:lnTo>
                    <a:lnTo>
                      <a:pt x="605" y="165"/>
                    </a:lnTo>
                    <a:lnTo>
                      <a:pt x="606" y="152"/>
                    </a:lnTo>
                    <a:lnTo>
                      <a:pt x="608" y="129"/>
                    </a:lnTo>
                    <a:lnTo>
                      <a:pt x="609" y="116"/>
                    </a:lnTo>
                    <a:lnTo>
                      <a:pt x="611" y="167"/>
                    </a:lnTo>
                    <a:lnTo>
                      <a:pt x="612" y="181"/>
                    </a:lnTo>
                    <a:lnTo>
                      <a:pt x="614" y="189"/>
                    </a:lnTo>
                    <a:lnTo>
                      <a:pt x="615" y="206"/>
                    </a:lnTo>
                    <a:lnTo>
                      <a:pt x="617" y="207"/>
                    </a:lnTo>
                    <a:lnTo>
                      <a:pt x="618" y="215"/>
                    </a:lnTo>
                    <a:lnTo>
                      <a:pt x="620" y="219"/>
                    </a:lnTo>
                    <a:lnTo>
                      <a:pt x="621" y="211"/>
                    </a:lnTo>
                    <a:lnTo>
                      <a:pt x="623" y="217"/>
                    </a:lnTo>
                    <a:lnTo>
                      <a:pt x="625" y="245"/>
                    </a:lnTo>
                    <a:lnTo>
                      <a:pt x="626" y="237"/>
                    </a:lnTo>
                    <a:lnTo>
                      <a:pt x="627" y="235"/>
                    </a:lnTo>
                    <a:lnTo>
                      <a:pt x="629" y="287"/>
                    </a:lnTo>
                    <a:lnTo>
                      <a:pt x="630" y="29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6" name="Freeform 129">
                <a:extLst>
                  <a:ext uri="{FF2B5EF4-FFF2-40B4-BE49-F238E27FC236}">
                    <a16:creationId xmlns:a16="http://schemas.microsoft.com/office/drawing/2014/main" id="{8486F89A-6BA5-47C4-8A4D-78B817BC834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53822" y="4309971"/>
                <a:ext cx="532915" cy="1862229"/>
              </a:xfrm>
              <a:custGeom>
                <a:avLst/>
                <a:gdLst>
                  <a:gd name="T0" fmla="*/ 16 w 1078"/>
                  <a:gd name="T1" fmla="*/ 768 h 829"/>
                  <a:gd name="T2" fmla="*/ 34 w 1078"/>
                  <a:gd name="T3" fmla="*/ 683 h 829"/>
                  <a:gd name="T4" fmla="*/ 52 w 1078"/>
                  <a:gd name="T5" fmla="*/ 628 h 829"/>
                  <a:gd name="T6" fmla="*/ 70 w 1078"/>
                  <a:gd name="T7" fmla="*/ 574 h 829"/>
                  <a:gd name="T8" fmla="*/ 89 w 1078"/>
                  <a:gd name="T9" fmla="*/ 554 h 829"/>
                  <a:gd name="T10" fmla="*/ 107 w 1078"/>
                  <a:gd name="T11" fmla="*/ 522 h 829"/>
                  <a:gd name="T12" fmla="*/ 125 w 1078"/>
                  <a:gd name="T13" fmla="*/ 528 h 829"/>
                  <a:gd name="T14" fmla="*/ 143 w 1078"/>
                  <a:gd name="T15" fmla="*/ 473 h 829"/>
                  <a:gd name="T16" fmla="*/ 162 w 1078"/>
                  <a:gd name="T17" fmla="*/ 436 h 829"/>
                  <a:gd name="T18" fmla="*/ 180 w 1078"/>
                  <a:gd name="T19" fmla="*/ 382 h 829"/>
                  <a:gd name="T20" fmla="*/ 198 w 1078"/>
                  <a:gd name="T21" fmla="*/ 332 h 829"/>
                  <a:gd name="T22" fmla="*/ 216 w 1078"/>
                  <a:gd name="T23" fmla="*/ 274 h 829"/>
                  <a:gd name="T24" fmla="*/ 235 w 1078"/>
                  <a:gd name="T25" fmla="*/ 222 h 829"/>
                  <a:gd name="T26" fmla="*/ 253 w 1078"/>
                  <a:gd name="T27" fmla="*/ 217 h 829"/>
                  <a:gd name="T28" fmla="*/ 271 w 1078"/>
                  <a:gd name="T29" fmla="*/ 190 h 829"/>
                  <a:gd name="T30" fmla="*/ 289 w 1078"/>
                  <a:gd name="T31" fmla="*/ 150 h 829"/>
                  <a:gd name="T32" fmla="*/ 308 w 1078"/>
                  <a:gd name="T33" fmla="*/ 164 h 829"/>
                  <a:gd name="T34" fmla="*/ 326 w 1078"/>
                  <a:gd name="T35" fmla="*/ 137 h 829"/>
                  <a:gd name="T36" fmla="*/ 344 w 1078"/>
                  <a:gd name="T37" fmla="*/ 166 h 829"/>
                  <a:gd name="T38" fmla="*/ 362 w 1078"/>
                  <a:gd name="T39" fmla="*/ 152 h 829"/>
                  <a:gd name="T40" fmla="*/ 381 w 1078"/>
                  <a:gd name="T41" fmla="*/ 151 h 829"/>
                  <a:gd name="T42" fmla="*/ 399 w 1078"/>
                  <a:gd name="T43" fmla="*/ 145 h 829"/>
                  <a:gd name="T44" fmla="*/ 417 w 1078"/>
                  <a:gd name="T45" fmla="*/ 159 h 829"/>
                  <a:gd name="T46" fmla="*/ 435 w 1078"/>
                  <a:gd name="T47" fmla="*/ 183 h 829"/>
                  <a:gd name="T48" fmla="*/ 454 w 1078"/>
                  <a:gd name="T49" fmla="*/ 188 h 829"/>
                  <a:gd name="T50" fmla="*/ 472 w 1078"/>
                  <a:gd name="T51" fmla="*/ 178 h 829"/>
                  <a:gd name="T52" fmla="*/ 490 w 1078"/>
                  <a:gd name="T53" fmla="*/ 229 h 829"/>
                  <a:gd name="T54" fmla="*/ 508 w 1078"/>
                  <a:gd name="T55" fmla="*/ 228 h 829"/>
                  <a:gd name="T56" fmla="*/ 527 w 1078"/>
                  <a:gd name="T57" fmla="*/ 223 h 829"/>
                  <a:gd name="T58" fmla="*/ 545 w 1078"/>
                  <a:gd name="T59" fmla="*/ 226 h 829"/>
                  <a:gd name="T60" fmla="*/ 563 w 1078"/>
                  <a:gd name="T61" fmla="*/ 240 h 829"/>
                  <a:gd name="T62" fmla="*/ 581 w 1078"/>
                  <a:gd name="T63" fmla="*/ 216 h 829"/>
                  <a:gd name="T64" fmla="*/ 600 w 1078"/>
                  <a:gd name="T65" fmla="*/ 207 h 829"/>
                  <a:gd name="T66" fmla="*/ 618 w 1078"/>
                  <a:gd name="T67" fmla="*/ 230 h 829"/>
                  <a:gd name="T68" fmla="*/ 636 w 1078"/>
                  <a:gd name="T69" fmla="*/ 227 h 829"/>
                  <a:gd name="T70" fmla="*/ 654 w 1078"/>
                  <a:gd name="T71" fmla="*/ 247 h 829"/>
                  <a:gd name="T72" fmla="*/ 673 w 1078"/>
                  <a:gd name="T73" fmla="*/ 221 h 829"/>
                  <a:gd name="T74" fmla="*/ 691 w 1078"/>
                  <a:gd name="T75" fmla="*/ 245 h 829"/>
                  <a:gd name="T76" fmla="*/ 709 w 1078"/>
                  <a:gd name="T77" fmla="*/ 162 h 829"/>
                  <a:gd name="T78" fmla="*/ 727 w 1078"/>
                  <a:gd name="T79" fmla="*/ 85 h 829"/>
                  <a:gd name="T80" fmla="*/ 746 w 1078"/>
                  <a:gd name="T81" fmla="*/ 34 h 829"/>
                  <a:gd name="T82" fmla="*/ 764 w 1078"/>
                  <a:gd name="T83" fmla="*/ 26 h 829"/>
                  <a:gd name="T84" fmla="*/ 782 w 1078"/>
                  <a:gd name="T85" fmla="*/ 48 h 829"/>
                  <a:gd name="T86" fmla="*/ 800 w 1078"/>
                  <a:gd name="T87" fmla="*/ 45 h 829"/>
                  <a:gd name="T88" fmla="*/ 819 w 1078"/>
                  <a:gd name="T89" fmla="*/ 32 h 829"/>
                  <a:gd name="T90" fmla="*/ 837 w 1078"/>
                  <a:gd name="T91" fmla="*/ 19 h 829"/>
                  <a:gd name="T92" fmla="*/ 855 w 1078"/>
                  <a:gd name="T93" fmla="*/ 29 h 829"/>
                  <a:gd name="T94" fmla="*/ 873 w 1078"/>
                  <a:gd name="T95" fmla="*/ 34 h 829"/>
                  <a:gd name="T96" fmla="*/ 892 w 1078"/>
                  <a:gd name="T97" fmla="*/ 30 h 829"/>
                  <a:gd name="T98" fmla="*/ 910 w 1078"/>
                  <a:gd name="T99" fmla="*/ 37 h 829"/>
                  <a:gd name="T100" fmla="*/ 928 w 1078"/>
                  <a:gd name="T101" fmla="*/ 54 h 829"/>
                  <a:gd name="T102" fmla="*/ 946 w 1078"/>
                  <a:gd name="T103" fmla="*/ 0 h 829"/>
                  <a:gd name="T104" fmla="*/ 965 w 1078"/>
                  <a:gd name="T105" fmla="*/ 106 h 829"/>
                  <a:gd name="T106" fmla="*/ 983 w 1078"/>
                  <a:gd name="T107" fmla="*/ 251 h 829"/>
                  <a:gd name="T108" fmla="*/ 1001 w 1078"/>
                  <a:gd name="T109" fmla="*/ 289 h 829"/>
                  <a:gd name="T110" fmla="*/ 1020 w 1078"/>
                  <a:gd name="T111" fmla="*/ 299 h 829"/>
                  <a:gd name="T112" fmla="*/ 1038 w 1078"/>
                  <a:gd name="T113" fmla="*/ 280 h 829"/>
                  <a:gd name="T114" fmla="*/ 1056 w 1078"/>
                  <a:gd name="T115" fmla="*/ 237 h 829"/>
                  <a:gd name="T116" fmla="*/ 1074 w 1078"/>
                  <a:gd name="T117" fmla="*/ 223 h 82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078" h="829">
                    <a:moveTo>
                      <a:pt x="0" y="829"/>
                    </a:moveTo>
                    <a:lnTo>
                      <a:pt x="0" y="825"/>
                    </a:lnTo>
                    <a:lnTo>
                      <a:pt x="2" y="824"/>
                    </a:lnTo>
                    <a:lnTo>
                      <a:pt x="3" y="804"/>
                    </a:lnTo>
                    <a:lnTo>
                      <a:pt x="5" y="796"/>
                    </a:lnTo>
                    <a:lnTo>
                      <a:pt x="7" y="817"/>
                    </a:lnTo>
                    <a:lnTo>
                      <a:pt x="8" y="801"/>
                    </a:lnTo>
                    <a:lnTo>
                      <a:pt x="9" y="799"/>
                    </a:lnTo>
                    <a:lnTo>
                      <a:pt x="11" y="788"/>
                    </a:lnTo>
                    <a:lnTo>
                      <a:pt x="13" y="761"/>
                    </a:lnTo>
                    <a:lnTo>
                      <a:pt x="14" y="758"/>
                    </a:lnTo>
                    <a:lnTo>
                      <a:pt x="16" y="768"/>
                    </a:lnTo>
                    <a:lnTo>
                      <a:pt x="17" y="761"/>
                    </a:lnTo>
                    <a:lnTo>
                      <a:pt x="19" y="731"/>
                    </a:lnTo>
                    <a:lnTo>
                      <a:pt x="20" y="737"/>
                    </a:lnTo>
                    <a:lnTo>
                      <a:pt x="22" y="744"/>
                    </a:lnTo>
                    <a:lnTo>
                      <a:pt x="23" y="742"/>
                    </a:lnTo>
                    <a:lnTo>
                      <a:pt x="25" y="736"/>
                    </a:lnTo>
                    <a:lnTo>
                      <a:pt x="26" y="727"/>
                    </a:lnTo>
                    <a:lnTo>
                      <a:pt x="28" y="709"/>
                    </a:lnTo>
                    <a:lnTo>
                      <a:pt x="29" y="701"/>
                    </a:lnTo>
                    <a:lnTo>
                      <a:pt x="31" y="702"/>
                    </a:lnTo>
                    <a:lnTo>
                      <a:pt x="32" y="702"/>
                    </a:lnTo>
                    <a:lnTo>
                      <a:pt x="34" y="683"/>
                    </a:lnTo>
                    <a:lnTo>
                      <a:pt x="36" y="666"/>
                    </a:lnTo>
                    <a:lnTo>
                      <a:pt x="37" y="687"/>
                    </a:lnTo>
                    <a:lnTo>
                      <a:pt x="38" y="680"/>
                    </a:lnTo>
                    <a:lnTo>
                      <a:pt x="40" y="663"/>
                    </a:lnTo>
                    <a:lnTo>
                      <a:pt x="42" y="646"/>
                    </a:lnTo>
                    <a:lnTo>
                      <a:pt x="43" y="640"/>
                    </a:lnTo>
                    <a:lnTo>
                      <a:pt x="45" y="637"/>
                    </a:lnTo>
                    <a:lnTo>
                      <a:pt x="46" y="630"/>
                    </a:lnTo>
                    <a:lnTo>
                      <a:pt x="48" y="620"/>
                    </a:lnTo>
                    <a:lnTo>
                      <a:pt x="49" y="594"/>
                    </a:lnTo>
                    <a:lnTo>
                      <a:pt x="51" y="613"/>
                    </a:lnTo>
                    <a:lnTo>
                      <a:pt x="52" y="628"/>
                    </a:lnTo>
                    <a:lnTo>
                      <a:pt x="54" y="635"/>
                    </a:lnTo>
                    <a:lnTo>
                      <a:pt x="55" y="616"/>
                    </a:lnTo>
                    <a:lnTo>
                      <a:pt x="57" y="623"/>
                    </a:lnTo>
                    <a:lnTo>
                      <a:pt x="58" y="597"/>
                    </a:lnTo>
                    <a:lnTo>
                      <a:pt x="60" y="608"/>
                    </a:lnTo>
                    <a:lnTo>
                      <a:pt x="61" y="545"/>
                    </a:lnTo>
                    <a:lnTo>
                      <a:pt x="63" y="546"/>
                    </a:lnTo>
                    <a:lnTo>
                      <a:pt x="64" y="569"/>
                    </a:lnTo>
                    <a:lnTo>
                      <a:pt x="66" y="604"/>
                    </a:lnTo>
                    <a:lnTo>
                      <a:pt x="67" y="599"/>
                    </a:lnTo>
                    <a:lnTo>
                      <a:pt x="69" y="583"/>
                    </a:lnTo>
                    <a:lnTo>
                      <a:pt x="70" y="574"/>
                    </a:lnTo>
                    <a:lnTo>
                      <a:pt x="72" y="574"/>
                    </a:lnTo>
                    <a:lnTo>
                      <a:pt x="73" y="563"/>
                    </a:lnTo>
                    <a:lnTo>
                      <a:pt x="75" y="560"/>
                    </a:lnTo>
                    <a:lnTo>
                      <a:pt x="76" y="554"/>
                    </a:lnTo>
                    <a:lnTo>
                      <a:pt x="78" y="545"/>
                    </a:lnTo>
                    <a:lnTo>
                      <a:pt x="80" y="558"/>
                    </a:lnTo>
                    <a:lnTo>
                      <a:pt x="81" y="571"/>
                    </a:lnTo>
                    <a:lnTo>
                      <a:pt x="82" y="560"/>
                    </a:lnTo>
                    <a:lnTo>
                      <a:pt x="84" y="548"/>
                    </a:lnTo>
                    <a:lnTo>
                      <a:pt x="86" y="586"/>
                    </a:lnTo>
                    <a:lnTo>
                      <a:pt x="87" y="552"/>
                    </a:lnTo>
                    <a:lnTo>
                      <a:pt x="89" y="554"/>
                    </a:lnTo>
                    <a:lnTo>
                      <a:pt x="90" y="574"/>
                    </a:lnTo>
                    <a:lnTo>
                      <a:pt x="92" y="567"/>
                    </a:lnTo>
                    <a:lnTo>
                      <a:pt x="93" y="573"/>
                    </a:lnTo>
                    <a:lnTo>
                      <a:pt x="95" y="567"/>
                    </a:lnTo>
                    <a:lnTo>
                      <a:pt x="96" y="549"/>
                    </a:lnTo>
                    <a:lnTo>
                      <a:pt x="98" y="552"/>
                    </a:lnTo>
                    <a:lnTo>
                      <a:pt x="99" y="554"/>
                    </a:lnTo>
                    <a:lnTo>
                      <a:pt x="101" y="555"/>
                    </a:lnTo>
                    <a:lnTo>
                      <a:pt x="102" y="541"/>
                    </a:lnTo>
                    <a:lnTo>
                      <a:pt x="104" y="541"/>
                    </a:lnTo>
                    <a:lnTo>
                      <a:pt x="105" y="538"/>
                    </a:lnTo>
                    <a:lnTo>
                      <a:pt x="107" y="522"/>
                    </a:lnTo>
                    <a:lnTo>
                      <a:pt x="109" y="533"/>
                    </a:lnTo>
                    <a:lnTo>
                      <a:pt x="110" y="537"/>
                    </a:lnTo>
                    <a:lnTo>
                      <a:pt x="111" y="557"/>
                    </a:lnTo>
                    <a:lnTo>
                      <a:pt x="113" y="563"/>
                    </a:lnTo>
                    <a:lnTo>
                      <a:pt x="115" y="558"/>
                    </a:lnTo>
                    <a:lnTo>
                      <a:pt x="116" y="549"/>
                    </a:lnTo>
                    <a:lnTo>
                      <a:pt x="118" y="555"/>
                    </a:lnTo>
                    <a:lnTo>
                      <a:pt x="119" y="550"/>
                    </a:lnTo>
                    <a:lnTo>
                      <a:pt x="121" y="540"/>
                    </a:lnTo>
                    <a:lnTo>
                      <a:pt x="122" y="547"/>
                    </a:lnTo>
                    <a:lnTo>
                      <a:pt x="124" y="519"/>
                    </a:lnTo>
                    <a:lnTo>
                      <a:pt x="125" y="528"/>
                    </a:lnTo>
                    <a:lnTo>
                      <a:pt x="127" y="536"/>
                    </a:lnTo>
                    <a:lnTo>
                      <a:pt x="128" y="523"/>
                    </a:lnTo>
                    <a:lnTo>
                      <a:pt x="130" y="519"/>
                    </a:lnTo>
                    <a:lnTo>
                      <a:pt x="131" y="529"/>
                    </a:lnTo>
                    <a:lnTo>
                      <a:pt x="133" y="528"/>
                    </a:lnTo>
                    <a:lnTo>
                      <a:pt x="134" y="520"/>
                    </a:lnTo>
                    <a:lnTo>
                      <a:pt x="136" y="503"/>
                    </a:lnTo>
                    <a:lnTo>
                      <a:pt x="137" y="487"/>
                    </a:lnTo>
                    <a:lnTo>
                      <a:pt x="139" y="455"/>
                    </a:lnTo>
                    <a:lnTo>
                      <a:pt x="140" y="453"/>
                    </a:lnTo>
                    <a:lnTo>
                      <a:pt x="142" y="457"/>
                    </a:lnTo>
                    <a:lnTo>
                      <a:pt x="143" y="473"/>
                    </a:lnTo>
                    <a:lnTo>
                      <a:pt x="145" y="460"/>
                    </a:lnTo>
                    <a:lnTo>
                      <a:pt x="147" y="443"/>
                    </a:lnTo>
                    <a:lnTo>
                      <a:pt x="148" y="437"/>
                    </a:lnTo>
                    <a:lnTo>
                      <a:pt x="149" y="425"/>
                    </a:lnTo>
                    <a:lnTo>
                      <a:pt x="151" y="423"/>
                    </a:lnTo>
                    <a:lnTo>
                      <a:pt x="153" y="440"/>
                    </a:lnTo>
                    <a:lnTo>
                      <a:pt x="154" y="455"/>
                    </a:lnTo>
                    <a:lnTo>
                      <a:pt x="155" y="460"/>
                    </a:lnTo>
                    <a:lnTo>
                      <a:pt x="157" y="464"/>
                    </a:lnTo>
                    <a:lnTo>
                      <a:pt x="159" y="456"/>
                    </a:lnTo>
                    <a:lnTo>
                      <a:pt x="160" y="438"/>
                    </a:lnTo>
                    <a:lnTo>
                      <a:pt x="162" y="436"/>
                    </a:lnTo>
                    <a:lnTo>
                      <a:pt x="163" y="445"/>
                    </a:lnTo>
                    <a:lnTo>
                      <a:pt x="165" y="459"/>
                    </a:lnTo>
                    <a:lnTo>
                      <a:pt x="166" y="444"/>
                    </a:lnTo>
                    <a:lnTo>
                      <a:pt x="168" y="432"/>
                    </a:lnTo>
                    <a:lnTo>
                      <a:pt x="169" y="419"/>
                    </a:lnTo>
                    <a:lnTo>
                      <a:pt x="171" y="413"/>
                    </a:lnTo>
                    <a:lnTo>
                      <a:pt x="172" y="414"/>
                    </a:lnTo>
                    <a:lnTo>
                      <a:pt x="174" y="405"/>
                    </a:lnTo>
                    <a:lnTo>
                      <a:pt x="176" y="406"/>
                    </a:lnTo>
                    <a:lnTo>
                      <a:pt x="177" y="380"/>
                    </a:lnTo>
                    <a:lnTo>
                      <a:pt x="178" y="380"/>
                    </a:lnTo>
                    <a:lnTo>
                      <a:pt x="180" y="382"/>
                    </a:lnTo>
                    <a:lnTo>
                      <a:pt x="182" y="371"/>
                    </a:lnTo>
                    <a:lnTo>
                      <a:pt x="183" y="376"/>
                    </a:lnTo>
                    <a:lnTo>
                      <a:pt x="184" y="369"/>
                    </a:lnTo>
                    <a:lnTo>
                      <a:pt x="186" y="370"/>
                    </a:lnTo>
                    <a:lnTo>
                      <a:pt x="188" y="361"/>
                    </a:lnTo>
                    <a:lnTo>
                      <a:pt x="189" y="356"/>
                    </a:lnTo>
                    <a:lnTo>
                      <a:pt x="191" y="363"/>
                    </a:lnTo>
                    <a:lnTo>
                      <a:pt x="192" y="342"/>
                    </a:lnTo>
                    <a:lnTo>
                      <a:pt x="194" y="333"/>
                    </a:lnTo>
                    <a:lnTo>
                      <a:pt x="195" y="347"/>
                    </a:lnTo>
                    <a:lnTo>
                      <a:pt x="197" y="348"/>
                    </a:lnTo>
                    <a:lnTo>
                      <a:pt x="198" y="332"/>
                    </a:lnTo>
                    <a:lnTo>
                      <a:pt x="200" y="330"/>
                    </a:lnTo>
                    <a:lnTo>
                      <a:pt x="201" y="337"/>
                    </a:lnTo>
                    <a:lnTo>
                      <a:pt x="203" y="339"/>
                    </a:lnTo>
                    <a:lnTo>
                      <a:pt x="204" y="340"/>
                    </a:lnTo>
                    <a:lnTo>
                      <a:pt x="206" y="349"/>
                    </a:lnTo>
                    <a:lnTo>
                      <a:pt x="207" y="345"/>
                    </a:lnTo>
                    <a:lnTo>
                      <a:pt x="209" y="316"/>
                    </a:lnTo>
                    <a:lnTo>
                      <a:pt x="210" y="307"/>
                    </a:lnTo>
                    <a:lnTo>
                      <a:pt x="212" y="299"/>
                    </a:lnTo>
                    <a:lnTo>
                      <a:pt x="213" y="295"/>
                    </a:lnTo>
                    <a:lnTo>
                      <a:pt x="215" y="288"/>
                    </a:lnTo>
                    <a:lnTo>
                      <a:pt x="216" y="274"/>
                    </a:lnTo>
                    <a:lnTo>
                      <a:pt x="218" y="267"/>
                    </a:lnTo>
                    <a:lnTo>
                      <a:pt x="220" y="261"/>
                    </a:lnTo>
                    <a:lnTo>
                      <a:pt x="221" y="263"/>
                    </a:lnTo>
                    <a:lnTo>
                      <a:pt x="222" y="263"/>
                    </a:lnTo>
                    <a:lnTo>
                      <a:pt x="224" y="250"/>
                    </a:lnTo>
                    <a:lnTo>
                      <a:pt x="226" y="245"/>
                    </a:lnTo>
                    <a:lnTo>
                      <a:pt x="227" y="242"/>
                    </a:lnTo>
                    <a:lnTo>
                      <a:pt x="228" y="233"/>
                    </a:lnTo>
                    <a:lnTo>
                      <a:pt x="230" y="215"/>
                    </a:lnTo>
                    <a:lnTo>
                      <a:pt x="232" y="210"/>
                    </a:lnTo>
                    <a:lnTo>
                      <a:pt x="233" y="216"/>
                    </a:lnTo>
                    <a:lnTo>
                      <a:pt x="235" y="222"/>
                    </a:lnTo>
                    <a:lnTo>
                      <a:pt x="236" y="214"/>
                    </a:lnTo>
                    <a:lnTo>
                      <a:pt x="238" y="216"/>
                    </a:lnTo>
                    <a:lnTo>
                      <a:pt x="239" y="218"/>
                    </a:lnTo>
                    <a:lnTo>
                      <a:pt x="241" y="210"/>
                    </a:lnTo>
                    <a:lnTo>
                      <a:pt x="242" y="206"/>
                    </a:lnTo>
                    <a:lnTo>
                      <a:pt x="244" y="200"/>
                    </a:lnTo>
                    <a:lnTo>
                      <a:pt x="245" y="185"/>
                    </a:lnTo>
                    <a:lnTo>
                      <a:pt x="247" y="177"/>
                    </a:lnTo>
                    <a:lnTo>
                      <a:pt x="249" y="179"/>
                    </a:lnTo>
                    <a:lnTo>
                      <a:pt x="250" y="189"/>
                    </a:lnTo>
                    <a:lnTo>
                      <a:pt x="251" y="211"/>
                    </a:lnTo>
                    <a:lnTo>
                      <a:pt x="253" y="217"/>
                    </a:lnTo>
                    <a:lnTo>
                      <a:pt x="255" y="205"/>
                    </a:lnTo>
                    <a:lnTo>
                      <a:pt x="256" y="212"/>
                    </a:lnTo>
                    <a:lnTo>
                      <a:pt x="257" y="209"/>
                    </a:lnTo>
                    <a:lnTo>
                      <a:pt x="259" y="197"/>
                    </a:lnTo>
                    <a:lnTo>
                      <a:pt x="261" y="190"/>
                    </a:lnTo>
                    <a:lnTo>
                      <a:pt x="262" y="188"/>
                    </a:lnTo>
                    <a:lnTo>
                      <a:pt x="264" y="190"/>
                    </a:lnTo>
                    <a:lnTo>
                      <a:pt x="265" y="200"/>
                    </a:lnTo>
                    <a:lnTo>
                      <a:pt x="267" y="204"/>
                    </a:lnTo>
                    <a:lnTo>
                      <a:pt x="268" y="203"/>
                    </a:lnTo>
                    <a:lnTo>
                      <a:pt x="270" y="198"/>
                    </a:lnTo>
                    <a:lnTo>
                      <a:pt x="271" y="190"/>
                    </a:lnTo>
                    <a:lnTo>
                      <a:pt x="273" y="184"/>
                    </a:lnTo>
                    <a:lnTo>
                      <a:pt x="274" y="182"/>
                    </a:lnTo>
                    <a:lnTo>
                      <a:pt x="276" y="192"/>
                    </a:lnTo>
                    <a:lnTo>
                      <a:pt x="277" y="185"/>
                    </a:lnTo>
                    <a:lnTo>
                      <a:pt x="279" y="170"/>
                    </a:lnTo>
                    <a:lnTo>
                      <a:pt x="280" y="161"/>
                    </a:lnTo>
                    <a:lnTo>
                      <a:pt x="282" y="158"/>
                    </a:lnTo>
                    <a:lnTo>
                      <a:pt x="283" y="167"/>
                    </a:lnTo>
                    <a:lnTo>
                      <a:pt x="285" y="159"/>
                    </a:lnTo>
                    <a:lnTo>
                      <a:pt x="286" y="160"/>
                    </a:lnTo>
                    <a:lnTo>
                      <a:pt x="288" y="155"/>
                    </a:lnTo>
                    <a:lnTo>
                      <a:pt x="289" y="150"/>
                    </a:lnTo>
                    <a:lnTo>
                      <a:pt x="291" y="149"/>
                    </a:lnTo>
                    <a:lnTo>
                      <a:pt x="293" y="152"/>
                    </a:lnTo>
                    <a:lnTo>
                      <a:pt x="294" y="158"/>
                    </a:lnTo>
                    <a:lnTo>
                      <a:pt x="295" y="156"/>
                    </a:lnTo>
                    <a:lnTo>
                      <a:pt x="297" y="162"/>
                    </a:lnTo>
                    <a:lnTo>
                      <a:pt x="299" y="156"/>
                    </a:lnTo>
                    <a:lnTo>
                      <a:pt x="300" y="159"/>
                    </a:lnTo>
                    <a:lnTo>
                      <a:pt x="302" y="159"/>
                    </a:lnTo>
                    <a:lnTo>
                      <a:pt x="303" y="165"/>
                    </a:lnTo>
                    <a:lnTo>
                      <a:pt x="305" y="181"/>
                    </a:lnTo>
                    <a:lnTo>
                      <a:pt x="306" y="174"/>
                    </a:lnTo>
                    <a:lnTo>
                      <a:pt x="308" y="164"/>
                    </a:lnTo>
                    <a:lnTo>
                      <a:pt x="309" y="168"/>
                    </a:lnTo>
                    <a:lnTo>
                      <a:pt x="311" y="170"/>
                    </a:lnTo>
                    <a:lnTo>
                      <a:pt x="312" y="174"/>
                    </a:lnTo>
                    <a:lnTo>
                      <a:pt x="314" y="172"/>
                    </a:lnTo>
                    <a:lnTo>
                      <a:pt x="315" y="164"/>
                    </a:lnTo>
                    <a:lnTo>
                      <a:pt x="317" y="157"/>
                    </a:lnTo>
                    <a:lnTo>
                      <a:pt x="318" y="157"/>
                    </a:lnTo>
                    <a:lnTo>
                      <a:pt x="320" y="155"/>
                    </a:lnTo>
                    <a:lnTo>
                      <a:pt x="322" y="145"/>
                    </a:lnTo>
                    <a:lnTo>
                      <a:pt x="323" y="139"/>
                    </a:lnTo>
                    <a:lnTo>
                      <a:pt x="324" y="136"/>
                    </a:lnTo>
                    <a:lnTo>
                      <a:pt x="326" y="137"/>
                    </a:lnTo>
                    <a:lnTo>
                      <a:pt x="328" y="162"/>
                    </a:lnTo>
                    <a:lnTo>
                      <a:pt x="329" y="173"/>
                    </a:lnTo>
                    <a:lnTo>
                      <a:pt x="330" y="178"/>
                    </a:lnTo>
                    <a:lnTo>
                      <a:pt x="332" y="174"/>
                    </a:lnTo>
                    <a:lnTo>
                      <a:pt x="334" y="163"/>
                    </a:lnTo>
                    <a:lnTo>
                      <a:pt x="335" y="159"/>
                    </a:lnTo>
                    <a:lnTo>
                      <a:pt x="337" y="140"/>
                    </a:lnTo>
                    <a:lnTo>
                      <a:pt x="338" y="130"/>
                    </a:lnTo>
                    <a:lnTo>
                      <a:pt x="340" y="135"/>
                    </a:lnTo>
                    <a:lnTo>
                      <a:pt x="341" y="146"/>
                    </a:lnTo>
                    <a:lnTo>
                      <a:pt x="343" y="151"/>
                    </a:lnTo>
                    <a:lnTo>
                      <a:pt x="344" y="166"/>
                    </a:lnTo>
                    <a:lnTo>
                      <a:pt x="346" y="176"/>
                    </a:lnTo>
                    <a:lnTo>
                      <a:pt x="347" y="173"/>
                    </a:lnTo>
                    <a:lnTo>
                      <a:pt x="349" y="163"/>
                    </a:lnTo>
                    <a:lnTo>
                      <a:pt x="350" y="162"/>
                    </a:lnTo>
                    <a:lnTo>
                      <a:pt x="352" y="169"/>
                    </a:lnTo>
                    <a:lnTo>
                      <a:pt x="353" y="163"/>
                    </a:lnTo>
                    <a:lnTo>
                      <a:pt x="355" y="161"/>
                    </a:lnTo>
                    <a:lnTo>
                      <a:pt x="356" y="173"/>
                    </a:lnTo>
                    <a:lnTo>
                      <a:pt x="358" y="170"/>
                    </a:lnTo>
                    <a:lnTo>
                      <a:pt x="359" y="162"/>
                    </a:lnTo>
                    <a:lnTo>
                      <a:pt x="361" y="153"/>
                    </a:lnTo>
                    <a:lnTo>
                      <a:pt x="362" y="152"/>
                    </a:lnTo>
                    <a:lnTo>
                      <a:pt x="364" y="160"/>
                    </a:lnTo>
                    <a:lnTo>
                      <a:pt x="366" y="152"/>
                    </a:lnTo>
                    <a:lnTo>
                      <a:pt x="367" y="149"/>
                    </a:lnTo>
                    <a:lnTo>
                      <a:pt x="368" y="155"/>
                    </a:lnTo>
                    <a:lnTo>
                      <a:pt x="370" y="166"/>
                    </a:lnTo>
                    <a:lnTo>
                      <a:pt x="372" y="173"/>
                    </a:lnTo>
                    <a:lnTo>
                      <a:pt x="373" y="166"/>
                    </a:lnTo>
                    <a:lnTo>
                      <a:pt x="375" y="153"/>
                    </a:lnTo>
                    <a:lnTo>
                      <a:pt x="376" y="156"/>
                    </a:lnTo>
                    <a:lnTo>
                      <a:pt x="378" y="150"/>
                    </a:lnTo>
                    <a:lnTo>
                      <a:pt x="379" y="148"/>
                    </a:lnTo>
                    <a:lnTo>
                      <a:pt x="381" y="151"/>
                    </a:lnTo>
                    <a:lnTo>
                      <a:pt x="382" y="145"/>
                    </a:lnTo>
                    <a:lnTo>
                      <a:pt x="384" y="144"/>
                    </a:lnTo>
                    <a:lnTo>
                      <a:pt x="385" y="138"/>
                    </a:lnTo>
                    <a:lnTo>
                      <a:pt x="387" y="144"/>
                    </a:lnTo>
                    <a:lnTo>
                      <a:pt x="388" y="159"/>
                    </a:lnTo>
                    <a:lnTo>
                      <a:pt x="390" y="167"/>
                    </a:lnTo>
                    <a:lnTo>
                      <a:pt x="391" y="173"/>
                    </a:lnTo>
                    <a:lnTo>
                      <a:pt x="393" y="161"/>
                    </a:lnTo>
                    <a:lnTo>
                      <a:pt x="395" y="159"/>
                    </a:lnTo>
                    <a:lnTo>
                      <a:pt x="396" y="155"/>
                    </a:lnTo>
                    <a:lnTo>
                      <a:pt x="397" y="150"/>
                    </a:lnTo>
                    <a:lnTo>
                      <a:pt x="399" y="145"/>
                    </a:lnTo>
                    <a:lnTo>
                      <a:pt x="401" y="143"/>
                    </a:lnTo>
                    <a:lnTo>
                      <a:pt x="402" y="153"/>
                    </a:lnTo>
                    <a:lnTo>
                      <a:pt x="404" y="168"/>
                    </a:lnTo>
                    <a:lnTo>
                      <a:pt x="405" y="162"/>
                    </a:lnTo>
                    <a:lnTo>
                      <a:pt x="407" y="159"/>
                    </a:lnTo>
                    <a:lnTo>
                      <a:pt x="408" y="157"/>
                    </a:lnTo>
                    <a:lnTo>
                      <a:pt x="410" y="155"/>
                    </a:lnTo>
                    <a:lnTo>
                      <a:pt x="411" y="164"/>
                    </a:lnTo>
                    <a:lnTo>
                      <a:pt x="413" y="153"/>
                    </a:lnTo>
                    <a:lnTo>
                      <a:pt x="414" y="143"/>
                    </a:lnTo>
                    <a:lnTo>
                      <a:pt x="416" y="157"/>
                    </a:lnTo>
                    <a:lnTo>
                      <a:pt x="417" y="159"/>
                    </a:lnTo>
                    <a:lnTo>
                      <a:pt x="419" y="156"/>
                    </a:lnTo>
                    <a:lnTo>
                      <a:pt x="420" y="153"/>
                    </a:lnTo>
                    <a:lnTo>
                      <a:pt x="422" y="155"/>
                    </a:lnTo>
                    <a:lnTo>
                      <a:pt x="423" y="153"/>
                    </a:lnTo>
                    <a:lnTo>
                      <a:pt x="425" y="143"/>
                    </a:lnTo>
                    <a:lnTo>
                      <a:pt x="426" y="157"/>
                    </a:lnTo>
                    <a:lnTo>
                      <a:pt x="428" y="164"/>
                    </a:lnTo>
                    <a:lnTo>
                      <a:pt x="429" y="170"/>
                    </a:lnTo>
                    <a:lnTo>
                      <a:pt x="431" y="183"/>
                    </a:lnTo>
                    <a:lnTo>
                      <a:pt x="433" y="188"/>
                    </a:lnTo>
                    <a:lnTo>
                      <a:pt x="434" y="185"/>
                    </a:lnTo>
                    <a:lnTo>
                      <a:pt x="435" y="183"/>
                    </a:lnTo>
                    <a:lnTo>
                      <a:pt x="437" y="181"/>
                    </a:lnTo>
                    <a:lnTo>
                      <a:pt x="439" y="176"/>
                    </a:lnTo>
                    <a:lnTo>
                      <a:pt x="440" y="168"/>
                    </a:lnTo>
                    <a:lnTo>
                      <a:pt x="441" y="164"/>
                    </a:lnTo>
                    <a:lnTo>
                      <a:pt x="443" y="165"/>
                    </a:lnTo>
                    <a:lnTo>
                      <a:pt x="445" y="176"/>
                    </a:lnTo>
                    <a:lnTo>
                      <a:pt x="446" y="171"/>
                    </a:lnTo>
                    <a:lnTo>
                      <a:pt x="448" y="179"/>
                    </a:lnTo>
                    <a:lnTo>
                      <a:pt x="449" y="189"/>
                    </a:lnTo>
                    <a:lnTo>
                      <a:pt x="451" y="188"/>
                    </a:lnTo>
                    <a:lnTo>
                      <a:pt x="452" y="189"/>
                    </a:lnTo>
                    <a:lnTo>
                      <a:pt x="454" y="188"/>
                    </a:lnTo>
                    <a:lnTo>
                      <a:pt x="455" y="186"/>
                    </a:lnTo>
                    <a:lnTo>
                      <a:pt x="457" y="186"/>
                    </a:lnTo>
                    <a:lnTo>
                      <a:pt x="458" y="184"/>
                    </a:lnTo>
                    <a:lnTo>
                      <a:pt x="460" y="178"/>
                    </a:lnTo>
                    <a:lnTo>
                      <a:pt x="461" y="177"/>
                    </a:lnTo>
                    <a:lnTo>
                      <a:pt x="463" y="179"/>
                    </a:lnTo>
                    <a:lnTo>
                      <a:pt x="464" y="183"/>
                    </a:lnTo>
                    <a:lnTo>
                      <a:pt x="466" y="166"/>
                    </a:lnTo>
                    <a:lnTo>
                      <a:pt x="468" y="156"/>
                    </a:lnTo>
                    <a:lnTo>
                      <a:pt x="469" y="163"/>
                    </a:lnTo>
                    <a:lnTo>
                      <a:pt x="470" y="177"/>
                    </a:lnTo>
                    <a:lnTo>
                      <a:pt x="472" y="178"/>
                    </a:lnTo>
                    <a:lnTo>
                      <a:pt x="474" y="180"/>
                    </a:lnTo>
                    <a:lnTo>
                      <a:pt x="475" y="190"/>
                    </a:lnTo>
                    <a:lnTo>
                      <a:pt x="477" y="190"/>
                    </a:lnTo>
                    <a:lnTo>
                      <a:pt x="478" y="193"/>
                    </a:lnTo>
                    <a:lnTo>
                      <a:pt x="480" y="201"/>
                    </a:lnTo>
                    <a:lnTo>
                      <a:pt x="481" y="215"/>
                    </a:lnTo>
                    <a:lnTo>
                      <a:pt x="483" y="216"/>
                    </a:lnTo>
                    <a:lnTo>
                      <a:pt x="484" y="209"/>
                    </a:lnTo>
                    <a:lnTo>
                      <a:pt x="486" y="204"/>
                    </a:lnTo>
                    <a:lnTo>
                      <a:pt x="487" y="207"/>
                    </a:lnTo>
                    <a:lnTo>
                      <a:pt x="489" y="221"/>
                    </a:lnTo>
                    <a:lnTo>
                      <a:pt x="490" y="229"/>
                    </a:lnTo>
                    <a:lnTo>
                      <a:pt x="492" y="233"/>
                    </a:lnTo>
                    <a:lnTo>
                      <a:pt x="493" y="213"/>
                    </a:lnTo>
                    <a:lnTo>
                      <a:pt x="495" y="204"/>
                    </a:lnTo>
                    <a:lnTo>
                      <a:pt x="496" y="207"/>
                    </a:lnTo>
                    <a:lnTo>
                      <a:pt x="498" y="224"/>
                    </a:lnTo>
                    <a:lnTo>
                      <a:pt x="499" y="242"/>
                    </a:lnTo>
                    <a:lnTo>
                      <a:pt x="501" y="223"/>
                    </a:lnTo>
                    <a:lnTo>
                      <a:pt x="502" y="215"/>
                    </a:lnTo>
                    <a:lnTo>
                      <a:pt x="504" y="216"/>
                    </a:lnTo>
                    <a:lnTo>
                      <a:pt x="506" y="220"/>
                    </a:lnTo>
                    <a:lnTo>
                      <a:pt x="507" y="228"/>
                    </a:lnTo>
                    <a:lnTo>
                      <a:pt x="508" y="228"/>
                    </a:lnTo>
                    <a:lnTo>
                      <a:pt x="510" y="219"/>
                    </a:lnTo>
                    <a:lnTo>
                      <a:pt x="512" y="227"/>
                    </a:lnTo>
                    <a:lnTo>
                      <a:pt x="513" y="230"/>
                    </a:lnTo>
                    <a:lnTo>
                      <a:pt x="514" y="221"/>
                    </a:lnTo>
                    <a:lnTo>
                      <a:pt x="516" y="208"/>
                    </a:lnTo>
                    <a:lnTo>
                      <a:pt x="518" y="205"/>
                    </a:lnTo>
                    <a:lnTo>
                      <a:pt x="519" y="203"/>
                    </a:lnTo>
                    <a:lnTo>
                      <a:pt x="521" y="211"/>
                    </a:lnTo>
                    <a:lnTo>
                      <a:pt x="522" y="226"/>
                    </a:lnTo>
                    <a:lnTo>
                      <a:pt x="524" y="224"/>
                    </a:lnTo>
                    <a:lnTo>
                      <a:pt x="525" y="217"/>
                    </a:lnTo>
                    <a:lnTo>
                      <a:pt x="527" y="223"/>
                    </a:lnTo>
                    <a:lnTo>
                      <a:pt x="528" y="221"/>
                    </a:lnTo>
                    <a:lnTo>
                      <a:pt x="530" y="207"/>
                    </a:lnTo>
                    <a:lnTo>
                      <a:pt x="531" y="208"/>
                    </a:lnTo>
                    <a:lnTo>
                      <a:pt x="533" y="220"/>
                    </a:lnTo>
                    <a:lnTo>
                      <a:pt x="535" y="228"/>
                    </a:lnTo>
                    <a:lnTo>
                      <a:pt x="536" y="222"/>
                    </a:lnTo>
                    <a:lnTo>
                      <a:pt x="537" y="218"/>
                    </a:lnTo>
                    <a:lnTo>
                      <a:pt x="539" y="220"/>
                    </a:lnTo>
                    <a:lnTo>
                      <a:pt x="541" y="225"/>
                    </a:lnTo>
                    <a:lnTo>
                      <a:pt x="542" y="229"/>
                    </a:lnTo>
                    <a:lnTo>
                      <a:pt x="543" y="233"/>
                    </a:lnTo>
                    <a:lnTo>
                      <a:pt x="545" y="226"/>
                    </a:lnTo>
                    <a:lnTo>
                      <a:pt x="547" y="221"/>
                    </a:lnTo>
                    <a:lnTo>
                      <a:pt x="548" y="214"/>
                    </a:lnTo>
                    <a:lnTo>
                      <a:pt x="550" y="217"/>
                    </a:lnTo>
                    <a:lnTo>
                      <a:pt x="551" y="227"/>
                    </a:lnTo>
                    <a:lnTo>
                      <a:pt x="552" y="225"/>
                    </a:lnTo>
                    <a:lnTo>
                      <a:pt x="554" y="228"/>
                    </a:lnTo>
                    <a:lnTo>
                      <a:pt x="556" y="234"/>
                    </a:lnTo>
                    <a:lnTo>
                      <a:pt x="557" y="248"/>
                    </a:lnTo>
                    <a:lnTo>
                      <a:pt x="559" y="248"/>
                    </a:lnTo>
                    <a:lnTo>
                      <a:pt x="560" y="255"/>
                    </a:lnTo>
                    <a:lnTo>
                      <a:pt x="562" y="253"/>
                    </a:lnTo>
                    <a:lnTo>
                      <a:pt x="563" y="240"/>
                    </a:lnTo>
                    <a:lnTo>
                      <a:pt x="565" y="243"/>
                    </a:lnTo>
                    <a:lnTo>
                      <a:pt x="566" y="226"/>
                    </a:lnTo>
                    <a:lnTo>
                      <a:pt x="568" y="225"/>
                    </a:lnTo>
                    <a:lnTo>
                      <a:pt x="569" y="235"/>
                    </a:lnTo>
                    <a:lnTo>
                      <a:pt x="571" y="240"/>
                    </a:lnTo>
                    <a:lnTo>
                      <a:pt x="572" y="234"/>
                    </a:lnTo>
                    <a:lnTo>
                      <a:pt x="574" y="250"/>
                    </a:lnTo>
                    <a:lnTo>
                      <a:pt x="575" y="251"/>
                    </a:lnTo>
                    <a:lnTo>
                      <a:pt x="577" y="239"/>
                    </a:lnTo>
                    <a:lnTo>
                      <a:pt x="579" y="229"/>
                    </a:lnTo>
                    <a:lnTo>
                      <a:pt x="580" y="223"/>
                    </a:lnTo>
                    <a:lnTo>
                      <a:pt x="581" y="216"/>
                    </a:lnTo>
                    <a:lnTo>
                      <a:pt x="583" y="217"/>
                    </a:lnTo>
                    <a:lnTo>
                      <a:pt x="585" y="215"/>
                    </a:lnTo>
                    <a:lnTo>
                      <a:pt x="586" y="217"/>
                    </a:lnTo>
                    <a:lnTo>
                      <a:pt x="587" y="228"/>
                    </a:lnTo>
                    <a:lnTo>
                      <a:pt x="589" y="228"/>
                    </a:lnTo>
                    <a:lnTo>
                      <a:pt x="591" y="232"/>
                    </a:lnTo>
                    <a:lnTo>
                      <a:pt x="592" y="227"/>
                    </a:lnTo>
                    <a:lnTo>
                      <a:pt x="594" y="228"/>
                    </a:lnTo>
                    <a:lnTo>
                      <a:pt x="595" y="228"/>
                    </a:lnTo>
                    <a:lnTo>
                      <a:pt x="597" y="211"/>
                    </a:lnTo>
                    <a:lnTo>
                      <a:pt x="598" y="207"/>
                    </a:lnTo>
                    <a:lnTo>
                      <a:pt x="600" y="207"/>
                    </a:lnTo>
                    <a:lnTo>
                      <a:pt x="601" y="229"/>
                    </a:lnTo>
                    <a:lnTo>
                      <a:pt x="603" y="245"/>
                    </a:lnTo>
                    <a:lnTo>
                      <a:pt x="604" y="237"/>
                    </a:lnTo>
                    <a:lnTo>
                      <a:pt x="606" y="227"/>
                    </a:lnTo>
                    <a:lnTo>
                      <a:pt x="608" y="220"/>
                    </a:lnTo>
                    <a:lnTo>
                      <a:pt x="609" y="220"/>
                    </a:lnTo>
                    <a:lnTo>
                      <a:pt x="610" y="221"/>
                    </a:lnTo>
                    <a:lnTo>
                      <a:pt x="612" y="225"/>
                    </a:lnTo>
                    <a:lnTo>
                      <a:pt x="614" y="224"/>
                    </a:lnTo>
                    <a:lnTo>
                      <a:pt x="615" y="232"/>
                    </a:lnTo>
                    <a:lnTo>
                      <a:pt x="616" y="242"/>
                    </a:lnTo>
                    <a:lnTo>
                      <a:pt x="618" y="230"/>
                    </a:lnTo>
                    <a:lnTo>
                      <a:pt x="619" y="226"/>
                    </a:lnTo>
                    <a:lnTo>
                      <a:pt x="621" y="223"/>
                    </a:lnTo>
                    <a:lnTo>
                      <a:pt x="623" y="220"/>
                    </a:lnTo>
                    <a:lnTo>
                      <a:pt x="624" y="223"/>
                    </a:lnTo>
                    <a:lnTo>
                      <a:pt x="625" y="220"/>
                    </a:lnTo>
                    <a:lnTo>
                      <a:pt x="627" y="227"/>
                    </a:lnTo>
                    <a:lnTo>
                      <a:pt x="629" y="228"/>
                    </a:lnTo>
                    <a:lnTo>
                      <a:pt x="630" y="229"/>
                    </a:lnTo>
                    <a:lnTo>
                      <a:pt x="632" y="230"/>
                    </a:lnTo>
                    <a:lnTo>
                      <a:pt x="633" y="229"/>
                    </a:lnTo>
                    <a:lnTo>
                      <a:pt x="635" y="229"/>
                    </a:lnTo>
                    <a:lnTo>
                      <a:pt x="636" y="227"/>
                    </a:lnTo>
                    <a:lnTo>
                      <a:pt x="638" y="231"/>
                    </a:lnTo>
                    <a:lnTo>
                      <a:pt x="639" y="219"/>
                    </a:lnTo>
                    <a:lnTo>
                      <a:pt x="641" y="218"/>
                    </a:lnTo>
                    <a:lnTo>
                      <a:pt x="642" y="228"/>
                    </a:lnTo>
                    <a:lnTo>
                      <a:pt x="644" y="228"/>
                    </a:lnTo>
                    <a:lnTo>
                      <a:pt x="645" y="236"/>
                    </a:lnTo>
                    <a:lnTo>
                      <a:pt x="647" y="236"/>
                    </a:lnTo>
                    <a:lnTo>
                      <a:pt x="648" y="251"/>
                    </a:lnTo>
                    <a:lnTo>
                      <a:pt x="650" y="252"/>
                    </a:lnTo>
                    <a:lnTo>
                      <a:pt x="652" y="248"/>
                    </a:lnTo>
                    <a:lnTo>
                      <a:pt x="653" y="247"/>
                    </a:lnTo>
                    <a:lnTo>
                      <a:pt x="654" y="247"/>
                    </a:lnTo>
                    <a:lnTo>
                      <a:pt x="656" y="237"/>
                    </a:lnTo>
                    <a:lnTo>
                      <a:pt x="658" y="238"/>
                    </a:lnTo>
                    <a:lnTo>
                      <a:pt x="659" y="246"/>
                    </a:lnTo>
                    <a:lnTo>
                      <a:pt x="661" y="239"/>
                    </a:lnTo>
                    <a:lnTo>
                      <a:pt x="662" y="238"/>
                    </a:lnTo>
                    <a:lnTo>
                      <a:pt x="664" y="237"/>
                    </a:lnTo>
                    <a:lnTo>
                      <a:pt x="665" y="243"/>
                    </a:lnTo>
                    <a:lnTo>
                      <a:pt x="667" y="234"/>
                    </a:lnTo>
                    <a:lnTo>
                      <a:pt x="668" y="241"/>
                    </a:lnTo>
                    <a:lnTo>
                      <a:pt x="670" y="248"/>
                    </a:lnTo>
                    <a:lnTo>
                      <a:pt x="671" y="235"/>
                    </a:lnTo>
                    <a:lnTo>
                      <a:pt x="673" y="221"/>
                    </a:lnTo>
                    <a:lnTo>
                      <a:pt x="674" y="227"/>
                    </a:lnTo>
                    <a:lnTo>
                      <a:pt x="676" y="251"/>
                    </a:lnTo>
                    <a:lnTo>
                      <a:pt x="677" y="268"/>
                    </a:lnTo>
                    <a:lnTo>
                      <a:pt x="679" y="261"/>
                    </a:lnTo>
                    <a:lnTo>
                      <a:pt x="681" y="251"/>
                    </a:lnTo>
                    <a:lnTo>
                      <a:pt x="682" y="243"/>
                    </a:lnTo>
                    <a:lnTo>
                      <a:pt x="683" y="243"/>
                    </a:lnTo>
                    <a:lnTo>
                      <a:pt x="685" y="251"/>
                    </a:lnTo>
                    <a:lnTo>
                      <a:pt x="686" y="248"/>
                    </a:lnTo>
                    <a:lnTo>
                      <a:pt x="688" y="241"/>
                    </a:lnTo>
                    <a:lnTo>
                      <a:pt x="690" y="239"/>
                    </a:lnTo>
                    <a:lnTo>
                      <a:pt x="691" y="245"/>
                    </a:lnTo>
                    <a:lnTo>
                      <a:pt x="692" y="266"/>
                    </a:lnTo>
                    <a:lnTo>
                      <a:pt x="694" y="283"/>
                    </a:lnTo>
                    <a:lnTo>
                      <a:pt x="696" y="277"/>
                    </a:lnTo>
                    <a:lnTo>
                      <a:pt x="697" y="264"/>
                    </a:lnTo>
                    <a:lnTo>
                      <a:pt x="698" y="241"/>
                    </a:lnTo>
                    <a:lnTo>
                      <a:pt x="700" y="230"/>
                    </a:lnTo>
                    <a:lnTo>
                      <a:pt x="702" y="225"/>
                    </a:lnTo>
                    <a:lnTo>
                      <a:pt x="703" y="203"/>
                    </a:lnTo>
                    <a:lnTo>
                      <a:pt x="705" y="188"/>
                    </a:lnTo>
                    <a:lnTo>
                      <a:pt x="706" y="187"/>
                    </a:lnTo>
                    <a:lnTo>
                      <a:pt x="708" y="182"/>
                    </a:lnTo>
                    <a:lnTo>
                      <a:pt x="709" y="162"/>
                    </a:lnTo>
                    <a:lnTo>
                      <a:pt x="711" y="154"/>
                    </a:lnTo>
                    <a:lnTo>
                      <a:pt x="712" y="146"/>
                    </a:lnTo>
                    <a:lnTo>
                      <a:pt x="714" y="148"/>
                    </a:lnTo>
                    <a:lnTo>
                      <a:pt x="715" y="142"/>
                    </a:lnTo>
                    <a:lnTo>
                      <a:pt x="717" y="140"/>
                    </a:lnTo>
                    <a:lnTo>
                      <a:pt x="718" y="124"/>
                    </a:lnTo>
                    <a:lnTo>
                      <a:pt x="720" y="115"/>
                    </a:lnTo>
                    <a:lnTo>
                      <a:pt x="721" y="128"/>
                    </a:lnTo>
                    <a:lnTo>
                      <a:pt x="723" y="106"/>
                    </a:lnTo>
                    <a:lnTo>
                      <a:pt x="725" y="84"/>
                    </a:lnTo>
                    <a:lnTo>
                      <a:pt x="726" y="77"/>
                    </a:lnTo>
                    <a:lnTo>
                      <a:pt x="727" y="85"/>
                    </a:lnTo>
                    <a:lnTo>
                      <a:pt x="729" y="69"/>
                    </a:lnTo>
                    <a:lnTo>
                      <a:pt x="731" y="68"/>
                    </a:lnTo>
                    <a:lnTo>
                      <a:pt x="732" y="68"/>
                    </a:lnTo>
                    <a:lnTo>
                      <a:pt x="734" y="48"/>
                    </a:lnTo>
                    <a:lnTo>
                      <a:pt x="735" y="37"/>
                    </a:lnTo>
                    <a:lnTo>
                      <a:pt x="737" y="34"/>
                    </a:lnTo>
                    <a:lnTo>
                      <a:pt x="738" y="37"/>
                    </a:lnTo>
                    <a:lnTo>
                      <a:pt x="740" y="39"/>
                    </a:lnTo>
                    <a:lnTo>
                      <a:pt x="741" y="35"/>
                    </a:lnTo>
                    <a:lnTo>
                      <a:pt x="743" y="44"/>
                    </a:lnTo>
                    <a:lnTo>
                      <a:pt x="744" y="45"/>
                    </a:lnTo>
                    <a:lnTo>
                      <a:pt x="746" y="34"/>
                    </a:lnTo>
                    <a:lnTo>
                      <a:pt x="747" y="29"/>
                    </a:lnTo>
                    <a:lnTo>
                      <a:pt x="749" y="36"/>
                    </a:lnTo>
                    <a:lnTo>
                      <a:pt x="750" y="36"/>
                    </a:lnTo>
                    <a:lnTo>
                      <a:pt x="752" y="40"/>
                    </a:lnTo>
                    <a:lnTo>
                      <a:pt x="753" y="35"/>
                    </a:lnTo>
                    <a:lnTo>
                      <a:pt x="755" y="38"/>
                    </a:lnTo>
                    <a:lnTo>
                      <a:pt x="756" y="40"/>
                    </a:lnTo>
                    <a:lnTo>
                      <a:pt x="758" y="38"/>
                    </a:lnTo>
                    <a:lnTo>
                      <a:pt x="759" y="37"/>
                    </a:lnTo>
                    <a:lnTo>
                      <a:pt x="761" y="25"/>
                    </a:lnTo>
                    <a:lnTo>
                      <a:pt x="763" y="23"/>
                    </a:lnTo>
                    <a:lnTo>
                      <a:pt x="764" y="26"/>
                    </a:lnTo>
                    <a:lnTo>
                      <a:pt x="765" y="40"/>
                    </a:lnTo>
                    <a:lnTo>
                      <a:pt x="767" y="46"/>
                    </a:lnTo>
                    <a:lnTo>
                      <a:pt x="769" y="43"/>
                    </a:lnTo>
                    <a:lnTo>
                      <a:pt x="770" y="39"/>
                    </a:lnTo>
                    <a:lnTo>
                      <a:pt x="771" y="40"/>
                    </a:lnTo>
                    <a:lnTo>
                      <a:pt x="773" y="47"/>
                    </a:lnTo>
                    <a:lnTo>
                      <a:pt x="775" y="49"/>
                    </a:lnTo>
                    <a:lnTo>
                      <a:pt x="776" y="38"/>
                    </a:lnTo>
                    <a:lnTo>
                      <a:pt x="778" y="44"/>
                    </a:lnTo>
                    <a:lnTo>
                      <a:pt x="779" y="49"/>
                    </a:lnTo>
                    <a:lnTo>
                      <a:pt x="781" y="45"/>
                    </a:lnTo>
                    <a:lnTo>
                      <a:pt x="782" y="48"/>
                    </a:lnTo>
                    <a:lnTo>
                      <a:pt x="784" y="50"/>
                    </a:lnTo>
                    <a:lnTo>
                      <a:pt x="785" y="38"/>
                    </a:lnTo>
                    <a:lnTo>
                      <a:pt x="787" y="38"/>
                    </a:lnTo>
                    <a:lnTo>
                      <a:pt x="788" y="30"/>
                    </a:lnTo>
                    <a:lnTo>
                      <a:pt x="790" y="26"/>
                    </a:lnTo>
                    <a:lnTo>
                      <a:pt x="792" y="39"/>
                    </a:lnTo>
                    <a:lnTo>
                      <a:pt x="793" y="47"/>
                    </a:lnTo>
                    <a:lnTo>
                      <a:pt x="794" y="46"/>
                    </a:lnTo>
                    <a:lnTo>
                      <a:pt x="796" y="49"/>
                    </a:lnTo>
                    <a:lnTo>
                      <a:pt x="798" y="45"/>
                    </a:lnTo>
                    <a:lnTo>
                      <a:pt x="799" y="39"/>
                    </a:lnTo>
                    <a:lnTo>
                      <a:pt x="800" y="45"/>
                    </a:lnTo>
                    <a:lnTo>
                      <a:pt x="802" y="38"/>
                    </a:lnTo>
                    <a:lnTo>
                      <a:pt x="804" y="24"/>
                    </a:lnTo>
                    <a:lnTo>
                      <a:pt x="805" y="22"/>
                    </a:lnTo>
                    <a:lnTo>
                      <a:pt x="807" y="21"/>
                    </a:lnTo>
                    <a:lnTo>
                      <a:pt x="808" y="27"/>
                    </a:lnTo>
                    <a:lnTo>
                      <a:pt x="810" y="24"/>
                    </a:lnTo>
                    <a:lnTo>
                      <a:pt x="811" y="20"/>
                    </a:lnTo>
                    <a:lnTo>
                      <a:pt x="813" y="19"/>
                    </a:lnTo>
                    <a:lnTo>
                      <a:pt x="814" y="25"/>
                    </a:lnTo>
                    <a:lnTo>
                      <a:pt x="816" y="44"/>
                    </a:lnTo>
                    <a:lnTo>
                      <a:pt x="817" y="56"/>
                    </a:lnTo>
                    <a:lnTo>
                      <a:pt x="819" y="32"/>
                    </a:lnTo>
                    <a:lnTo>
                      <a:pt x="820" y="24"/>
                    </a:lnTo>
                    <a:lnTo>
                      <a:pt x="822" y="16"/>
                    </a:lnTo>
                    <a:lnTo>
                      <a:pt x="823" y="7"/>
                    </a:lnTo>
                    <a:lnTo>
                      <a:pt x="825" y="24"/>
                    </a:lnTo>
                    <a:lnTo>
                      <a:pt x="826" y="28"/>
                    </a:lnTo>
                    <a:lnTo>
                      <a:pt x="828" y="30"/>
                    </a:lnTo>
                    <a:lnTo>
                      <a:pt x="829" y="30"/>
                    </a:lnTo>
                    <a:lnTo>
                      <a:pt x="831" y="31"/>
                    </a:lnTo>
                    <a:lnTo>
                      <a:pt x="832" y="29"/>
                    </a:lnTo>
                    <a:lnTo>
                      <a:pt x="834" y="25"/>
                    </a:lnTo>
                    <a:lnTo>
                      <a:pt x="836" y="18"/>
                    </a:lnTo>
                    <a:lnTo>
                      <a:pt x="837" y="19"/>
                    </a:lnTo>
                    <a:lnTo>
                      <a:pt x="838" y="11"/>
                    </a:lnTo>
                    <a:lnTo>
                      <a:pt x="840" y="14"/>
                    </a:lnTo>
                    <a:lnTo>
                      <a:pt x="842" y="17"/>
                    </a:lnTo>
                    <a:lnTo>
                      <a:pt x="843" y="26"/>
                    </a:lnTo>
                    <a:lnTo>
                      <a:pt x="844" y="36"/>
                    </a:lnTo>
                    <a:lnTo>
                      <a:pt x="846" y="51"/>
                    </a:lnTo>
                    <a:lnTo>
                      <a:pt x="848" y="43"/>
                    </a:lnTo>
                    <a:lnTo>
                      <a:pt x="849" y="29"/>
                    </a:lnTo>
                    <a:lnTo>
                      <a:pt x="851" y="28"/>
                    </a:lnTo>
                    <a:lnTo>
                      <a:pt x="852" y="28"/>
                    </a:lnTo>
                    <a:lnTo>
                      <a:pt x="854" y="28"/>
                    </a:lnTo>
                    <a:lnTo>
                      <a:pt x="855" y="29"/>
                    </a:lnTo>
                    <a:lnTo>
                      <a:pt x="857" y="26"/>
                    </a:lnTo>
                    <a:lnTo>
                      <a:pt x="858" y="29"/>
                    </a:lnTo>
                    <a:lnTo>
                      <a:pt x="860" y="24"/>
                    </a:lnTo>
                    <a:lnTo>
                      <a:pt x="861" y="32"/>
                    </a:lnTo>
                    <a:lnTo>
                      <a:pt x="863" y="32"/>
                    </a:lnTo>
                    <a:lnTo>
                      <a:pt x="865" y="20"/>
                    </a:lnTo>
                    <a:lnTo>
                      <a:pt x="866" y="13"/>
                    </a:lnTo>
                    <a:lnTo>
                      <a:pt x="867" y="11"/>
                    </a:lnTo>
                    <a:lnTo>
                      <a:pt x="869" y="17"/>
                    </a:lnTo>
                    <a:lnTo>
                      <a:pt x="871" y="33"/>
                    </a:lnTo>
                    <a:lnTo>
                      <a:pt x="872" y="34"/>
                    </a:lnTo>
                    <a:lnTo>
                      <a:pt x="873" y="34"/>
                    </a:lnTo>
                    <a:lnTo>
                      <a:pt x="875" y="24"/>
                    </a:lnTo>
                    <a:lnTo>
                      <a:pt x="877" y="22"/>
                    </a:lnTo>
                    <a:lnTo>
                      <a:pt x="878" y="34"/>
                    </a:lnTo>
                    <a:lnTo>
                      <a:pt x="880" y="44"/>
                    </a:lnTo>
                    <a:lnTo>
                      <a:pt x="881" y="48"/>
                    </a:lnTo>
                    <a:lnTo>
                      <a:pt x="883" y="45"/>
                    </a:lnTo>
                    <a:lnTo>
                      <a:pt x="884" y="40"/>
                    </a:lnTo>
                    <a:lnTo>
                      <a:pt x="886" y="42"/>
                    </a:lnTo>
                    <a:lnTo>
                      <a:pt x="887" y="56"/>
                    </a:lnTo>
                    <a:lnTo>
                      <a:pt x="889" y="50"/>
                    </a:lnTo>
                    <a:lnTo>
                      <a:pt x="890" y="40"/>
                    </a:lnTo>
                    <a:lnTo>
                      <a:pt x="892" y="30"/>
                    </a:lnTo>
                    <a:lnTo>
                      <a:pt x="893" y="29"/>
                    </a:lnTo>
                    <a:lnTo>
                      <a:pt x="895" y="35"/>
                    </a:lnTo>
                    <a:lnTo>
                      <a:pt x="896" y="39"/>
                    </a:lnTo>
                    <a:lnTo>
                      <a:pt x="898" y="34"/>
                    </a:lnTo>
                    <a:lnTo>
                      <a:pt x="899" y="34"/>
                    </a:lnTo>
                    <a:lnTo>
                      <a:pt x="901" y="24"/>
                    </a:lnTo>
                    <a:lnTo>
                      <a:pt x="902" y="23"/>
                    </a:lnTo>
                    <a:lnTo>
                      <a:pt x="904" y="21"/>
                    </a:lnTo>
                    <a:lnTo>
                      <a:pt x="905" y="13"/>
                    </a:lnTo>
                    <a:lnTo>
                      <a:pt x="907" y="12"/>
                    </a:lnTo>
                    <a:lnTo>
                      <a:pt x="909" y="30"/>
                    </a:lnTo>
                    <a:lnTo>
                      <a:pt x="910" y="37"/>
                    </a:lnTo>
                    <a:lnTo>
                      <a:pt x="911" y="38"/>
                    </a:lnTo>
                    <a:lnTo>
                      <a:pt x="913" y="46"/>
                    </a:lnTo>
                    <a:lnTo>
                      <a:pt x="915" y="35"/>
                    </a:lnTo>
                    <a:lnTo>
                      <a:pt x="916" y="36"/>
                    </a:lnTo>
                    <a:lnTo>
                      <a:pt x="918" y="44"/>
                    </a:lnTo>
                    <a:lnTo>
                      <a:pt x="919" y="36"/>
                    </a:lnTo>
                    <a:lnTo>
                      <a:pt x="921" y="28"/>
                    </a:lnTo>
                    <a:lnTo>
                      <a:pt x="922" y="50"/>
                    </a:lnTo>
                    <a:lnTo>
                      <a:pt x="924" y="80"/>
                    </a:lnTo>
                    <a:lnTo>
                      <a:pt x="925" y="74"/>
                    </a:lnTo>
                    <a:lnTo>
                      <a:pt x="927" y="59"/>
                    </a:lnTo>
                    <a:lnTo>
                      <a:pt x="928" y="54"/>
                    </a:lnTo>
                    <a:lnTo>
                      <a:pt x="930" y="55"/>
                    </a:lnTo>
                    <a:lnTo>
                      <a:pt x="931" y="57"/>
                    </a:lnTo>
                    <a:lnTo>
                      <a:pt x="933" y="59"/>
                    </a:lnTo>
                    <a:lnTo>
                      <a:pt x="934" y="49"/>
                    </a:lnTo>
                    <a:lnTo>
                      <a:pt x="936" y="42"/>
                    </a:lnTo>
                    <a:lnTo>
                      <a:pt x="938" y="38"/>
                    </a:lnTo>
                    <a:lnTo>
                      <a:pt x="939" y="45"/>
                    </a:lnTo>
                    <a:lnTo>
                      <a:pt x="940" y="28"/>
                    </a:lnTo>
                    <a:lnTo>
                      <a:pt x="942" y="3"/>
                    </a:lnTo>
                    <a:lnTo>
                      <a:pt x="944" y="7"/>
                    </a:lnTo>
                    <a:lnTo>
                      <a:pt x="945" y="12"/>
                    </a:lnTo>
                    <a:lnTo>
                      <a:pt x="946" y="0"/>
                    </a:lnTo>
                    <a:lnTo>
                      <a:pt x="948" y="7"/>
                    </a:lnTo>
                    <a:lnTo>
                      <a:pt x="950" y="20"/>
                    </a:lnTo>
                    <a:lnTo>
                      <a:pt x="951" y="24"/>
                    </a:lnTo>
                    <a:lnTo>
                      <a:pt x="953" y="38"/>
                    </a:lnTo>
                    <a:lnTo>
                      <a:pt x="954" y="34"/>
                    </a:lnTo>
                    <a:lnTo>
                      <a:pt x="956" y="39"/>
                    </a:lnTo>
                    <a:lnTo>
                      <a:pt x="957" y="46"/>
                    </a:lnTo>
                    <a:lnTo>
                      <a:pt x="959" y="38"/>
                    </a:lnTo>
                    <a:lnTo>
                      <a:pt x="960" y="23"/>
                    </a:lnTo>
                    <a:lnTo>
                      <a:pt x="962" y="35"/>
                    </a:lnTo>
                    <a:lnTo>
                      <a:pt x="963" y="71"/>
                    </a:lnTo>
                    <a:lnTo>
                      <a:pt x="965" y="106"/>
                    </a:lnTo>
                    <a:lnTo>
                      <a:pt x="966" y="111"/>
                    </a:lnTo>
                    <a:lnTo>
                      <a:pt x="968" y="119"/>
                    </a:lnTo>
                    <a:lnTo>
                      <a:pt x="969" y="150"/>
                    </a:lnTo>
                    <a:lnTo>
                      <a:pt x="971" y="157"/>
                    </a:lnTo>
                    <a:lnTo>
                      <a:pt x="972" y="150"/>
                    </a:lnTo>
                    <a:lnTo>
                      <a:pt x="974" y="151"/>
                    </a:lnTo>
                    <a:lnTo>
                      <a:pt x="975" y="159"/>
                    </a:lnTo>
                    <a:lnTo>
                      <a:pt x="977" y="175"/>
                    </a:lnTo>
                    <a:lnTo>
                      <a:pt x="978" y="197"/>
                    </a:lnTo>
                    <a:lnTo>
                      <a:pt x="980" y="227"/>
                    </a:lnTo>
                    <a:lnTo>
                      <a:pt x="982" y="245"/>
                    </a:lnTo>
                    <a:lnTo>
                      <a:pt x="983" y="251"/>
                    </a:lnTo>
                    <a:lnTo>
                      <a:pt x="984" y="267"/>
                    </a:lnTo>
                    <a:lnTo>
                      <a:pt x="986" y="274"/>
                    </a:lnTo>
                    <a:lnTo>
                      <a:pt x="988" y="274"/>
                    </a:lnTo>
                    <a:lnTo>
                      <a:pt x="989" y="276"/>
                    </a:lnTo>
                    <a:lnTo>
                      <a:pt x="991" y="276"/>
                    </a:lnTo>
                    <a:lnTo>
                      <a:pt x="992" y="278"/>
                    </a:lnTo>
                    <a:lnTo>
                      <a:pt x="994" y="296"/>
                    </a:lnTo>
                    <a:lnTo>
                      <a:pt x="995" y="304"/>
                    </a:lnTo>
                    <a:lnTo>
                      <a:pt x="997" y="296"/>
                    </a:lnTo>
                    <a:lnTo>
                      <a:pt x="998" y="293"/>
                    </a:lnTo>
                    <a:lnTo>
                      <a:pt x="1000" y="293"/>
                    </a:lnTo>
                    <a:lnTo>
                      <a:pt x="1001" y="289"/>
                    </a:lnTo>
                    <a:lnTo>
                      <a:pt x="1003" y="302"/>
                    </a:lnTo>
                    <a:lnTo>
                      <a:pt x="1004" y="320"/>
                    </a:lnTo>
                    <a:lnTo>
                      <a:pt x="1006" y="338"/>
                    </a:lnTo>
                    <a:lnTo>
                      <a:pt x="1007" y="330"/>
                    </a:lnTo>
                    <a:lnTo>
                      <a:pt x="1009" y="319"/>
                    </a:lnTo>
                    <a:lnTo>
                      <a:pt x="1011" y="323"/>
                    </a:lnTo>
                    <a:lnTo>
                      <a:pt x="1012" y="325"/>
                    </a:lnTo>
                    <a:lnTo>
                      <a:pt x="1013" y="328"/>
                    </a:lnTo>
                    <a:lnTo>
                      <a:pt x="1015" y="319"/>
                    </a:lnTo>
                    <a:lnTo>
                      <a:pt x="1017" y="307"/>
                    </a:lnTo>
                    <a:lnTo>
                      <a:pt x="1018" y="300"/>
                    </a:lnTo>
                    <a:lnTo>
                      <a:pt x="1020" y="299"/>
                    </a:lnTo>
                    <a:lnTo>
                      <a:pt x="1021" y="292"/>
                    </a:lnTo>
                    <a:lnTo>
                      <a:pt x="1023" y="286"/>
                    </a:lnTo>
                    <a:lnTo>
                      <a:pt x="1024" y="277"/>
                    </a:lnTo>
                    <a:lnTo>
                      <a:pt x="1026" y="274"/>
                    </a:lnTo>
                    <a:lnTo>
                      <a:pt x="1027" y="272"/>
                    </a:lnTo>
                    <a:lnTo>
                      <a:pt x="1029" y="264"/>
                    </a:lnTo>
                    <a:lnTo>
                      <a:pt x="1030" y="266"/>
                    </a:lnTo>
                    <a:lnTo>
                      <a:pt x="1032" y="267"/>
                    </a:lnTo>
                    <a:lnTo>
                      <a:pt x="1033" y="258"/>
                    </a:lnTo>
                    <a:lnTo>
                      <a:pt x="1035" y="256"/>
                    </a:lnTo>
                    <a:lnTo>
                      <a:pt x="1036" y="266"/>
                    </a:lnTo>
                    <a:lnTo>
                      <a:pt x="1038" y="280"/>
                    </a:lnTo>
                    <a:lnTo>
                      <a:pt x="1039" y="273"/>
                    </a:lnTo>
                    <a:lnTo>
                      <a:pt x="1041" y="263"/>
                    </a:lnTo>
                    <a:lnTo>
                      <a:pt x="1042" y="256"/>
                    </a:lnTo>
                    <a:lnTo>
                      <a:pt x="1044" y="257"/>
                    </a:lnTo>
                    <a:lnTo>
                      <a:pt x="1045" y="253"/>
                    </a:lnTo>
                    <a:lnTo>
                      <a:pt x="1047" y="253"/>
                    </a:lnTo>
                    <a:lnTo>
                      <a:pt x="1049" y="252"/>
                    </a:lnTo>
                    <a:lnTo>
                      <a:pt x="1050" y="248"/>
                    </a:lnTo>
                    <a:lnTo>
                      <a:pt x="1051" y="245"/>
                    </a:lnTo>
                    <a:lnTo>
                      <a:pt x="1053" y="238"/>
                    </a:lnTo>
                    <a:lnTo>
                      <a:pt x="1055" y="229"/>
                    </a:lnTo>
                    <a:lnTo>
                      <a:pt x="1056" y="237"/>
                    </a:lnTo>
                    <a:lnTo>
                      <a:pt x="1057" y="239"/>
                    </a:lnTo>
                    <a:lnTo>
                      <a:pt x="1059" y="237"/>
                    </a:lnTo>
                    <a:lnTo>
                      <a:pt x="1061" y="237"/>
                    </a:lnTo>
                    <a:lnTo>
                      <a:pt x="1062" y="221"/>
                    </a:lnTo>
                    <a:lnTo>
                      <a:pt x="1064" y="214"/>
                    </a:lnTo>
                    <a:lnTo>
                      <a:pt x="1065" y="223"/>
                    </a:lnTo>
                    <a:lnTo>
                      <a:pt x="1067" y="228"/>
                    </a:lnTo>
                    <a:lnTo>
                      <a:pt x="1068" y="231"/>
                    </a:lnTo>
                    <a:lnTo>
                      <a:pt x="1070" y="231"/>
                    </a:lnTo>
                    <a:lnTo>
                      <a:pt x="1071" y="235"/>
                    </a:lnTo>
                    <a:lnTo>
                      <a:pt x="1073" y="230"/>
                    </a:lnTo>
                    <a:lnTo>
                      <a:pt x="1074" y="223"/>
                    </a:lnTo>
                    <a:lnTo>
                      <a:pt x="1076" y="216"/>
                    </a:lnTo>
                    <a:lnTo>
                      <a:pt x="1077" y="224"/>
                    </a:lnTo>
                    <a:lnTo>
                      <a:pt x="1078" y="22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7" name="Freeform 130">
                <a:extLst>
                  <a:ext uri="{FF2B5EF4-FFF2-40B4-BE49-F238E27FC236}">
                    <a16:creationId xmlns:a16="http://schemas.microsoft.com/office/drawing/2014/main" id="{68A30910-44BB-4EED-A6F2-43A10C27C6C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022438"/>
                <a:ext cx="582845" cy="2149762"/>
              </a:xfrm>
              <a:custGeom>
                <a:avLst/>
                <a:gdLst>
                  <a:gd name="T0" fmla="*/ 19 w 1179"/>
                  <a:gd name="T1" fmla="*/ 824 h 957"/>
                  <a:gd name="T2" fmla="*/ 39 w 1179"/>
                  <a:gd name="T3" fmla="*/ 825 h 957"/>
                  <a:gd name="T4" fmla="*/ 58 w 1179"/>
                  <a:gd name="T5" fmla="*/ 839 h 957"/>
                  <a:gd name="T6" fmla="*/ 78 w 1179"/>
                  <a:gd name="T7" fmla="*/ 823 h 957"/>
                  <a:gd name="T8" fmla="*/ 98 w 1179"/>
                  <a:gd name="T9" fmla="*/ 810 h 957"/>
                  <a:gd name="T10" fmla="*/ 118 w 1179"/>
                  <a:gd name="T11" fmla="*/ 773 h 957"/>
                  <a:gd name="T12" fmla="*/ 138 w 1179"/>
                  <a:gd name="T13" fmla="*/ 624 h 957"/>
                  <a:gd name="T14" fmla="*/ 157 w 1179"/>
                  <a:gd name="T15" fmla="*/ 461 h 957"/>
                  <a:gd name="T16" fmla="*/ 177 w 1179"/>
                  <a:gd name="T17" fmla="*/ 312 h 957"/>
                  <a:gd name="T18" fmla="*/ 197 w 1179"/>
                  <a:gd name="T19" fmla="*/ 203 h 957"/>
                  <a:gd name="T20" fmla="*/ 217 w 1179"/>
                  <a:gd name="T21" fmla="*/ 108 h 957"/>
                  <a:gd name="T22" fmla="*/ 236 w 1179"/>
                  <a:gd name="T23" fmla="*/ 51 h 957"/>
                  <a:gd name="T24" fmla="*/ 256 w 1179"/>
                  <a:gd name="T25" fmla="*/ 27 h 957"/>
                  <a:gd name="T26" fmla="*/ 276 w 1179"/>
                  <a:gd name="T27" fmla="*/ 25 h 957"/>
                  <a:gd name="T28" fmla="*/ 296 w 1179"/>
                  <a:gd name="T29" fmla="*/ 49 h 957"/>
                  <a:gd name="T30" fmla="*/ 315 w 1179"/>
                  <a:gd name="T31" fmla="*/ 42 h 957"/>
                  <a:gd name="T32" fmla="*/ 335 w 1179"/>
                  <a:gd name="T33" fmla="*/ 59 h 957"/>
                  <a:gd name="T34" fmla="*/ 355 w 1179"/>
                  <a:gd name="T35" fmla="*/ 65 h 957"/>
                  <a:gd name="T36" fmla="*/ 375 w 1179"/>
                  <a:gd name="T37" fmla="*/ 57 h 957"/>
                  <a:gd name="T38" fmla="*/ 395 w 1179"/>
                  <a:gd name="T39" fmla="*/ 60 h 957"/>
                  <a:gd name="T40" fmla="*/ 414 w 1179"/>
                  <a:gd name="T41" fmla="*/ 74 h 957"/>
                  <a:gd name="T42" fmla="*/ 434 w 1179"/>
                  <a:gd name="T43" fmla="*/ 56 h 957"/>
                  <a:gd name="T44" fmla="*/ 454 w 1179"/>
                  <a:gd name="T45" fmla="*/ 70 h 957"/>
                  <a:gd name="T46" fmla="*/ 474 w 1179"/>
                  <a:gd name="T47" fmla="*/ 50 h 957"/>
                  <a:gd name="T48" fmla="*/ 493 w 1179"/>
                  <a:gd name="T49" fmla="*/ 119 h 957"/>
                  <a:gd name="T50" fmla="*/ 513 w 1179"/>
                  <a:gd name="T51" fmla="*/ 154 h 957"/>
                  <a:gd name="T52" fmla="*/ 533 w 1179"/>
                  <a:gd name="T53" fmla="*/ 144 h 957"/>
                  <a:gd name="T54" fmla="*/ 553 w 1179"/>
                  <a:gd name="T55" fmla="*/ 135 h 957"/>
                  <a:gd name="T56" fmla="*/ 572 w 1179"/>
                  <a:gd name="T57" fmla="*/ 135 h 957"/>
                  <a:gd name="T58" fmla="*/ 592 w 1179"/>
                  <a:gd name="T59" fmla="*/ 144 h 957"/>
                  <a:gd name="T60" fmla="*/ 612 w 1179"/>
                  <a:gd name="T61" fmla="*/ 139 h 957"/>
                  <a:gd name="T62" fmla="*/ 632 w 1179"/>
                  <a:gd name="T63" fmla="*/ 145 h 957"/>
                  <a:gd name="T64" fmla="*/ 652 w 1179"/>
                  <a:gd name="T65" fmla="*/ 183 h 957"/>
                  <a:gd name="T66" fmla="*/ 671 w 1179"/>
                  <a:gd name="T67" fmla="*/ 326 h 957"/>
                  <a:gd name="T68" fmla="*/ 691 w 1179"/>
                  <a:gd name="T69" fmla="*/ 375 h 957"/>
                  <a:gd name="T70" fmla="*/ 711 w 1179"/>
                  <a:gd name="T71" fmla="*/ 368 h 957"/>
                  <a:gd name="T72" fmla="*/ 731 w 1179"/>
                  <a:gd name="T73" fmla="*/ 377 h 957"/>
                  <a:gd name="T74" fmla="*/ 750 w 1179"/>
                  <a:gd name="T75" fmla="*/ 391 h 957"/>
                  <a:gd name="T76" fmla="*/ 770 w 1179"/>
                  <a:gd name="T77" fmla="*/ 396 h 957"/>
                  <a:gd name="T78" fmla="*/ 790 w 1179"/>
                  <a:gd name="T79" fmla="*/ 338 h 957"/>
                  <a:gd name="T80" fmla="*/ 810 w 1179"/>
                  <a:gd name="T81" fmla="*/ 290 h 957"/>
                  <a:gd name="T82" fmla="*/ 829 w 1179"/>
                  <a:gd name="T83" fmla="*/ 256 h 957"/>
                  <a:gd name="T84" fmla="*/ 849 w 1179"/>
                  <a:gd name="T85" fmla="*/ 282 h 957"/>
                  <a:gd name="T86" fmla="*/ 869 w 1179"/>
                  <a:gd name="T87" fmla="*/ 255 h 957"/>
                  <a:gd name="T88" fmla="*/ 889 w 1179"/>
                  <a:gd name="T89" fmla="*/ 247 h 957"/>
                  <a:gd name="T90" fmla="*/ 909 w 1179"/>
                  <a:gd name="T91" fmla="*/ 247 h 957"/>
                  <a:gd name="T92" fmla="*/ 929 w 1179"/>
                  <a:gd name="T93" fmla="*/ 257 h 957"/>
                  <a:gd name="T94" fmla="*/ 948 w 1179"/>
                  <a:gd name="T95" fmla="*/ 257 h 957"/>
                  <a:gd name="T96" fmla="*/ 968 w 1179"/>
                  <a:gd name="T97" fmla="*/ 247 h 957"/>
                  <a:gd name="T98" fmla="*/ 988 w 1179"/>
                  <a:gd name="T99" fmla="*/ 263 h 957"/>
                  <a:gd name="T100" fmla="*/ 1008 w 1179"/>
                  <a:gd name="T101" fmla="*/ 238 h 957"/>
                  <a:gd name="T102" fmla="*/ 1027 w 1179"/>
                  <a:gd name="T103" fmla="*/ 251 h 957"/>
                  <a:gd name="T104" fmla="*/ 1047 w 1179"/>
                  <a:gd name="T105" fmla="*/ 271 h 957"/>
                  <a:gd name="T106" fmla="*/ 1067 w 1179"/>
                  <a:gd name="T107" fmla="*/ 275 h 957"/>
                  <a:gd name="T108" fmla="*/ 1087 w 1179"/>
                  <a:gd name="T109" fmla="*/ 210 h 957"/>
                  <a:gd name="T110" fmla="*/ 1106 w 1179"/>
                  <a:gd name="T111" fmla="*/ 401 h 957"/>
                  <a:gd name="T112" fmla="*/ 1126 w 1179"/>
                  <a:gd name="T113" fmla="*/ 754 h 957"/>
                  <a:gd name="T114" fmla="*/ 1146 w 1179"/>
                  <a:gd name="T115" fmla="*/ 891 h 957"/>
                  <a:gd name="T116" fmla="*/ 1166 w 1179"/>
                  <a:gd name="T117" fmla="*/ 942 h 95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1179" h="957">
                    <a:moveTo>
                      <a:pt x="0" y="839"/>
                    </a:moveTo>
                    <a:lnTo>
                      <a:pt x="2" y="841"/>
                    </a:lnTo>
                    <a:lnTo>
                      <a:pt x="4" y="844"/>
                    </a:lnTo>
                    <a:lnTo>
                      <a:pt x="5" y="843"/>
                    </a:lnTo>
                    <a:lnTo>
                      <a:pt x="7" y="843"/>
                    </a:lnTo>
                    <a:lnTo>
                      <a:pt x="8" y="838"/>
                    </a:lnTo>
                    <a:lnTo>
                      <a:pt x="10" y="839"/>
                    </a:lnTo>
                    <a:lnTo>
                      <a:pt x="11" y="836"/>
                    </a:lnTo>
                    <a:lnTo>
                      <a:pt x="13" y="834"/>
                    </a:lnTo>
                    <a:lnTo>
                      <a:pt x="14" y="834"/>
                    </a:lnTo>
                    <a:lnTo>
                      <a:pt x="16" y="829"/>
                    </a:lnTo>
                    <a:lnTo>
                      <a:pt x="17" y="831"/>
                    </a:lnTo>
                    <a:lnTo>
                      <a:pt x="19" y="824"/>
                    </a:lnTo>
                    <a:lnTo>
                      <a:pt x="21" y="819"/>
                    </a:lnTo>
                    <a:lnTo>
                      <a:pt x="22" y="806"/>
                    </a:lnTo>
                    <a:lnTo>
                      <a:pt x="23" y="807"/>
                    </a:lnTo>
                    <a:lnTo>
                      <a:pt x="25" y="821"/>
                    </a:lnTo>
                    <a:lnTo>
                      <a:pt x="27" y="828"/>
                    </a:lnTo>
                    <a:lnTo>
                      <a:pt x="28" y="830"/>
                    </a:lnTo>
                    <a:lnTo>
                      <a:pt x="29" y="836"/>
                    </a:lnTo>
                    <a:lnTo>
                      <a:pt x="31" y="830"/>
                    </a:lnTo>
                    <a:lnTo>
                      <a:pt x="33" y="833"/>
                    </a:lnTo>
                    <a:lnTo>
                      <a:pt x="34" y="830"/>
                    </a:lnTo>
                    <a:lnTo>
                      <a:pt x="36" y="835"/>
                    </a:lnTo>
                    <a:lnTo>
                      <a:pt x="37" y="833"/>
                    </a:lnTo>
                    <a:lnTo>
                      <a:pt x="39" y="825"/>
                    </a:lnTo>
                    <a:lnTo>
                      <a:pt x="40" y="818"/>
                    </a:lnTo>
                    <a:lnTo>
                      <a:pt x="42" y="815"/>
                    </a:lnTo>
                    <a:lnTo>
                      <a:pt x="43" y="821"/>
                    </a:lnTo>
                    <a:lnTo>
                      <a:pt x="45" y="824"/>
                    </a:lnTo>
                    <a:lnTo>
                      <a:pt x="46" y="832"/>
                    </a:lnTo>
                    <a:lnTo>
                      <a:pt x="48" y="834"/>
                    </a:lnTo>
                    <a:lnTo>
                      <a:pt x="49" y="826"/>
                    </a:lnTo>
                    <a:lnTo>
                      <a:pt x="51" y="818"/>
                    </a:lnTo>
                    <a:lnTo>
                      <a:pt x="52" y="816"/>
                    </a:lnTo>
                    <a:lnTo>
                      <a:pt x="54" y="821"/>
                    </a:lnTo>
                    <a:lnTo>
                      <a:pt x="55" y="836"/>
                    </a:lnTo>
                    <a:lnTo>
                      <a:pt x="57" y="841"/>
                    </a:lnTo>
                    <a:lnTo>
                      <a:pt x="58" y="839"/>
                    </a:lnTo>
                    <a:lnTo>
                      <a:pt x="60" y="833"/>
                    </a:lnTo>
                    <a:lnTo>
                      <a:pt x="61" y="827"/>
                    </a:lnTo>
                    <a:lnTo>
                      <a:pt x="63" y="823"/>
                    </a:lnTo>
                    <a:lnTo>
                      <a:pt x="65" y="815"/>
                    </a:lnTo>
                    <a:lnTo>
                      <a:pt x="66" y="816"/>
                    </a:lnTo>
                    <a:lnTo>
                      <a:pt x="67" y="819"/>
                    </a:lnTo>
                    <a:lnTo>
                      <a:pt x="69" y="819"/>
                    </a:lnTo>
                    <a:lnTo>
                      <a:pt x="71" y="819"/>
                    </a:lnTo>
                    <a:lnTo>
                      <a:pt x="72" y="819"/>
                    </a:lnTo>
                    <a:lnTo>
                      <a:pt x="74" y="819"/>
                    </a:lnTo>
                    <a:lnTo>
                      <a:pt x="75" y="813"/>
                    </a:lnTo>
                    <a:lnTo>
                      <a:pt x="77" y="821"/>
                    </a:lnTo>
                    <a:lnTo>
                      <a:pt x="78" y="823"/>
                    </a:lnTo>
                    <a:lnTo>
                      <a:pt x="80" y="816"/>
                    </a:lnTo>
                    <a:lnTo>
                      <a:pt x="81" y="800"/>
                    </a:lnTo>
                    <a:lnTo>
                      <a:pt x="83" y="799"/>
                    </a:lnTo>
                    <a:lnTo>
                      <a:pt x="84" y="804"/>
                    </a:lnTo>
                    <a:lnTo>
                      <a:pt x="86" y="805"/>
                    </a:lnTo>
                    <a:lnTo>
                      <a:pt x="87" y="801"/>
                    </a:lnTo>
                    <a:lnTo>
                      <a:pt x="89" y="805"/>
                    </a:lnTo>
                    <a:lnTo>
                      <a:pt x="90" y="809"/>
                    </a:lnTo>
                    <a:lnTo>
                      <a:pt x="92" y="808"/>
                    </a:lnTo>
                    <a:lnTo>
                      <a:pt x="94" y="811"/>
                    </a:lnTo>
                    <a:lnTo>
                      <a:pt x="95" y="801"/>
                    </a:lnTo>
                    <a:lnTo>
                      <a:pt x="96" y="808"/>
                    </a:lnTo>
                    <a:lnTo>
                      <a:pt x="98" y="810"/>
                    </a:lnTo>
                    <a:lnTo>
                      <a:pt x="100" y="821"/>
                    </a:lnTo>
                    <a:lnTo>
                      <a:pt x="101" y="810"/>
                    </a:lnTo>
                    <a:lnTo>
                      <a:pt x="102" y="806"/>
                    </a:lnTo>
                    <a:lnTo>
                      <a:pt x="104" y="802"/>
                    </a:lnTo>
                    <a:lnTo>
                      <a:pt x="106" y="809"/>
                    </a:lnTo>
                    <a:lnTo>
                      <a:pt x="107" y="813"/>
                    </a:lnTo>
                    <a:lnTo>
                      <a:pt x="109" y="819"/>
                    </a:lnTo>
                    <a:lnTo>
                      <a:pt x="110" y="824"/>
                    </a:lnTo>
                    <a:lnTo>
                      <a:pt x="112" y="826"/>
                    </a:lnTo>
                    <a:lnTo>
                      <a:pt x="113" y="816"/>
                    </a:lnTo>
                    <a:lnTo>
                      <a:pt x="115" y="799"/>
                    </a:lnTo>
                    <a:lnTo>
                      <a:pt x="116" y="772"/>
                    </a:lnTo>
                    <a:lnTo>
                      <a:pt x="118" y="773"/>
                    </a:lnTo>
                    <a:lnTo>
                      <a:pt x="119" y="772"/>
                    </a:lnTo>
                    <a:lnTo>
                      <a:pt x="121" y="766"/>
                    </a:lnTo>
                    <a:lnTo>
                      <a:pt x="122" y="755"/>
                    </a:lnTo>
                    <a:lnTo>
                      <a:pt x="124" y="750"/>
                    </a:lnTo>
                    <a:lnTo>
                      <a:pt x="125" y="739"/>
                    </a:lnTo>
                    <a:lnTo>
                      <a:pt x="127" y="725"/>
                    </a:lnTo>
                    <a:lnTo>
                      <a:pt x="128" y="710"/>
                    </a:lnTo>
                    <a:lnTo>
                      <a:pt x="130" y="683"/>
                    </a:lnTo>
                    <a:lnTo>
                      <a:pt x="131" y="675"/>
                    </a:lnTo>
                    <a:lnTo>
                      <a:pt x="133" y="674"/>
                    </a:lnTo>
                    <a:lnTo>
                      <a:pt x="134" y="670"/>
                    </a:lnTo>
                    <a:lnTo>
                      <a:pt x="136" y="649"/>
                    </a:lnTo>
                    <a:lnTo>
                      <a:pt x="138" y="624"/>
                    </a:lnTo>
                    <a:lnTo>
                      <a:pt x="139" y="620"/>
                    </a:lnTo>
                    <a:lnTo>
                      <a:pt x="140" y="602"/>
                    </a:lnTo>
                    <a:lnTo>
                      <a:pt x="142" y="585"/>
                    </a:lnTo>
                    <a:lnTo>
                      <a:pt x="144" y="554"/>
                    </a:lnTo>
                    <a:lnTo>
                      <a:pt x="145" y="532"/>
                    </a:lnTo>
                    <a:lnTo>
                      <a:pt x="147" y="516"/>
                    </a:lnTo>
                    <a:lnTo>
                      <a:pt x="148" y="512"/>
                    </a:lnTo>
                    <a:lnTo>
                      <a:pt x="150" y="539"/>
                    </a:lnTo>
                    <a:lnTo>
                      <a:pt x="151" y="525"/>
                    </a:lnTo>
                    <a:lnTo>
                      <a:pt x="153" y="490"/>
                    </a:lnTo>
                    <a:lnTo>
                      <a:pt x="154" y="468"/>
                    </a:lnTo>
                    <a:lnTo>
                      <a:pt x="156" y="460"/>
                    </a:lnTo>
                    <a:lnTo>
                      <a:pt x="157" y="461"/>
                    </a:lnTo>
                    <a:lnTo>
                      <a:pt x="159" y="448"/>
                    </a:lnTo>
                    <a:lnTo>
                      <a:pt x="160" y="428"/>
                    </a:lnTo>
                    <a:lnTo>
                      <a:pt x="162" y="423"/>
                    </a:lnTo>
                    <a:lnTo>
                      <a:pt x="163" y="409"/>
                    </a:lnTo>
                    <a:lnTo>
                      <a:pt x="165" y="406"/>
                    </a:lnTo>
                    <a:lnTo>
                      <a:pt x="167" y="396"/>
                    </a:lnTo>
                    <a:lnTo>
                      <a:pt x="168" y="378"/>
                    </a:lnTo>
                    <a:lnTo>
                      <a:pt x="169" y="365"/>
                    </a:lnTo>
                    <a:lnTo>
                      <a:pt x="171" y="358"/>
                    </a:lnTo>
                    <a:lnTo>
                      <a:pt x="173" y="354"/>
                    </a:lnTo>
                    <a:lnTo>
                      <a:pt x="174" y="349"/>
                    </a:lnTo>
                    <a:lnTo>
                      <a:pt x="176" y="335"/>
                    </a:lnTo>
                    <a:lnTo>
                      <a:pt x="177" y="312"/>
                    </a:lnTo>
                    <a:lnTo>
                      <a:pt x="179" y="299"/>
                    </a:lnTo>
                    <a:lnTo>
                      <a:pt x="180" y="294"/>
                    </a:lnTo>
                    <a:lnTo>
                      <a:pt x="182" y="289"/>
                    </a:lnTo>
                    <a:lnTo>
                      <a:pt x="183" y="275"/>
                    </a:lnTo>
                    <a:lnTo>
                      <a:pt x="185" y="258"/>
                    </a:lnTo>
                    <a:lnTo>
                      <a:pt x="186" y="263"/>
                    </a:lnTo>
                    <a:lnTo>
                      <a:pt x="188" y="267"/>
                    </a:lnTo>
                    <a:lnTo>
                      <a:pt x="189" y="253"/>
                    </a:lnTo>
                    <a:lnTo>
                      <a:pt x="191" y="242"/>
                    </a:lnTo>
                    <a:lnTo>
                      <a:pt x="192" y="235"/>
                    </a:lnTo>
                    <a:lnTo>
                      <a:pt x="194" y="234"/>
                    </a:lnTo>
                    <a:lnTo>
                      <a:pt x="195" y="213"/>
                    </a:lnTo>
                    <a:lnTo>
                      <a:pt x="197" y="203"/>
                    </a:lnTo>
                    <a:lnTo>
                      <a:pt x="198" y="196"/>
                    </a:lnTo>
                    <a:lnTo>
                      <a:pt x="200" y="188"/>
                    </a:lnTo>
                    <a:lnTo>
                      <a:pt x="201" y="169"/>
                    </a:lnTo>
                    <a:lnTo>
                      <a:pt x="203" y="163"/>
                    </a:lnTo>
                    <a:lnTo>
                      <a:pt x="204" y="144"/>
                    </a:lnTo>
                    <a:lnTo>
                      <a:pt x="206" y="140"/>
                    </a:lnTo>
                    <a:lnTo>
                      <a:pt x="207" y="134"/>
                    </a:lnTo>
                    <a:lnTo>
                      <a:pt x="209" y="130"/>
                    </a:lnTo>
                    <a:lnTo>
                      <a:pt x="211" y="130"/>
                    </a:lnTo>
                    <a:lnTo>
                      <a:pt x="212" y="127"/>
                    </a:lnTo>
                    <a:lnTo>
                      <a:pt x="213" y="132"/>
                    </a:lnTo>
                    <a:lnTo>
                      <a:pt x="215" y="115"/>
                    </a:lnTo>
                    <a:lnTo>
                      <a:pt x="217" y="108"/>
                    </a:lnTo>
                    <a:lnTo>
                      <a:pt x="218" y="106"/>
                    </a:lnTo>
                    <a:lnTo>
                      <a:pt x="220" y="102"/>
                    </a:lnTo>
                    <a:lnTo>
                      <a:pt x="221" y="91"/>
                    </a:lnTo>
                    <a:lnTo>
                      <a:pt x="223" y="80"/>
                    </a:lnTo>
                    <a:lnTo>
                      <a:pt x="224" y="77"/>
                    </a:lnTo>
                    <a:lnTo>
                      <a:pt x="226" y="75"/>
                    </a:lnTo>
                    <a:lnTo>
                      <a:pt x="227" y="71"/>
                    </a:lnTo>
                    <a:lnTo>
                      <a:pt x="229" y="60"/>
                    </a:lnTo>
                    <a:lnTo>
                      <a:pt x="230" y="56"/>
                    </a:lnTo>
                    <a:lnTo>
                      <a:pt x="232" y="49"/>
                    </a:lnTo>
                    <a:lnTo>
                      <a:pt x="233" y="43"/>
                    </a:lnTo>
                    <a:lnTo>
                      <a:pt x="235" y="49"/>
                    </a:lnTo>
                    <a:lnTo>
                      <a:pt x="236" y="51"/>
                    </a:lnTo>
                    <a:lnTo>
                      <a:pt x="238" y="42"/>
                    </a:lnTo>
                    <a:lnTo>
                      <a:pt x="240" y="42"/>
                    </a:lnTo>
                    <a:lnTo>
                      <a:pt x="241" y="41"/>
                    </a:lnTo>
                    <a:lnTo>
                      <a:pt x="242" y="34"/>
                    </a:lnTo>
                    <a:lnTo>
                      <a:pt x="244" y="30"/>
                    </a:lnTo>
                    <a:lnTo>
                      <a:pt x="246" y="34"/>
                    </a:lnTo>
                    <a:lnTo>
                      <a:pt x="247" y="27"/>
                    </a:lnTo>
                    <a:lnTo>
                      <a:pt x="249" y="12"/>
                    </a:lnTo>
                    <a:lnTo>
                      <a:pt x="250" y="17"/>
                    </a:lnTo>
                    <a:lnTo>
                      <a:pt x="252" y="17"/>
                    </a:lnTo>
                    <a:lnTo>
                      <a:pt x="253" y="17"/>
                    </a:lnTo>
                    <a:lnTo>
                      <a:pt x="255" y="21"/>
                    </a:lnTo>
                    <a:lnTo>
                      <a:pt x="256" y="27"/>
                    </a:lnTo>
                    <a:lnTo>
                      <a:pt x="258" y="12"/>
                    </a:lnTo>
                    <a:lnTo>
                      <a:pt x="259" y="0"/>
                    </a:lnTo>
                    <a:lnTo>
                      <a:pt x="261" y="0"/>
                    </a:lnTo>
                    <a:lnTo>
                      <a:pt x="262" y="7"/>
                    </a:lnTo>
                    <a:lnTo>
                      <a:pt x="264" y="16"/>
                    </a:lnTo>
                    <a:lnTo>
                      <a:pt x="265" y="18"/>
                    </a:lnTo>
                    <a:lnTo>
                      <a:pt x="267" y="20"/>
                    </a:lnTo>
                    <a:lnTo>
                      <a:pt x="268" y="19"/>
                    </a:lnTo>
                    <a:lnTo>
                      <a:pt x="270" y="23"/>
                    </a:lnTo>
                    <a:lnTo>
                      <a:pt x="271" y="27"/>
                    </a:lnTo>
                    <a:lnTo>
                      <a:pt x="273" y="34"/>
                    </a:lnTo>
                    <a:lnTo>
                      <a:pt x="274" y="27"/>
                    </a:lnTo>
                    <a:lnTo>
                      <a:pt x="276" y="25"/>
                    </a:lnTo>
                    <a:lnTo>
                      <a:pt x="278" y="22"/>
                    </a:lnTo>
                    <a:lnTo>
                      <a:pt x="279" y="16"/>
                    </a:lnTo>
                    <a:lnTo>
                      <a:pt x="280" y="20"/>
                    </a:lnTo>
                    <a:lnTo>
                      <a:pt x="282" y="26"/>
                    </a:lnTo>
                    <a:lnTo>
                      <a:pt x="284" y="18"/>
                    </a:lnTo>
                    <a:lnTo>
                      <a:pt x="285" y="15"/>
                    </a:lnTo>
                    <a:lnTo>
                      <a:pt x="286" y="29"/>
                    </a:lnTo>
                    <a:lnTo>
                      <a:pt x="288" y="40"/>
                    </a:lnTo>
                    <a:lnTo>
                      <a:pt x="290" y="45"/>
                    </a:lnTo>
                    <a:lnTo>
                      <a:pt x="291" y="42"/>
                    </a:lnTo>
                    <a:lnTo>
                      <a:pt x="293" y="46"/>
                    </a:lnTo>
                    <a:lnTo>
                      <a:pt x="294" y="47"/>
                    </a:lnTo>
                    <a:lnTo>
                      <a:pt x="296" y="49"/>
                    </a:lnTo>
                    <a:lnTo>
                      <a:pt x="297" y="49"/>
                    </a:lnTo>
                    <a:lnTo>
                      <a:pt x="299" y="48"/>
                    </a:lnTo>
                    <a:lnTo>
                      <a:pt x="300" y="46"/>
                    </a:lnTo>
                    <a:lnTo>
                      <a:pt x="302" y="45"/>
                    </a:lnTo>
                    <a:lnTo>
                      <a:pt x="303" y="51"/>
                    </a:lnTo>
                    <a:lnTo>
                      <a:pt x="305" y="55"/>
                    </a:lnTo>
                    <a:lnTo>
                      <a:pt x="307" y="49"/>
                    </a:lnTo>
                    <a:lnTo>
                      <a:pt x="308" y="46"/>
                    </a:lnTo>
                    <a:lnTo>
                      <a:pt x="309" y="40"/>
                    </a:lnTo>
                    <a:lnTo>
                      <a:pt x="311" y="48"/>
                    </a:lnTo>
                    <a:lnTo>
                      <a:pt x="313" y="45"/>
                    </a:lnTo>
                    <a:lnTo>
                      <a:pt x="314" y="46"/>
                    </a:lnTo>
                    <a:lnTo>
                      <a:pt x="315" y="42"/>
                    </a:lnTo>
                    <a:lnTo>
                      <a:pt x="317" y="34"/>
                    </a:lnTo>
                    <a:lnTo>
                      <a:pt x="319" y="30"/>
                    </a:lnTo>
                    <a:lnTo>
                      <a:pt x="320" y="30"/>
                    </a:lnTo>
                    <a:lnTo>
                      <a:pt x="322" y="36"/>
                    </a:lnTo>
                    <a:lnTo>
                      <a:pt x="323" y="30"/>
                    </a:lnTo>
                    <a:lnTo>
                      <a:pt x="325" y="38"/>
                    </a:lnTo>
                    <a:lnTo>
                      <a:pt x="326" y="36"/>
                    </a:lnTo>
                    <a:lnTo>
                      <a:pt x="328" y="34"/>
                    </a:lnTo>
                    <a:lnTo>
                      <a:pt x="329" y="41"/>
                    </a:lnTo>
                    <a:lnTo>
                      <a:pt x="331" y="48"/>
                    </a:lnTo>
                    <a:lnTo>
                      <a:pt x="332" y="47"/>
                    </a:lnTo>
                    <a:lnTo>
                      <a:pt x="334" y="51"/>
                    </a:lnTo>
                    <a:lnTo>
                      <a:pt x="335" y="59"/>
                    </a:lnTo>
                    <a:lnTo>
                      <a:pt x="337" y="55"/>
                    </a:lnTo>
                    <a:lnTo>
                      <a:pt x="338" y="44"/>
                    </a:lnTo>
                    <a:lnTo>
                      <a:pt x="340" y="42"/>
                    </a:lnTo>
                    <a:lnTo>
                      <a:pt x="341" y="47"/>
                    </a:lnTo>
                    <a:lnTo>
                      <a:pt x="343" y="44"/>
                    </a:lnTo>
                    <a:lnTo>
                      <a:pt x="344" y="50"/>
                    </a:lnTo>
                    <a:lnTo>
                      <a:pt x="346" y="50"/>
                    </a:lnTo>
                    <a:lnTo>
                      <a:pt x="347" y="62"/>
                    </a:lnTo>
                    <a:lnTo>
                      <a:pt x="349" y="58"/>
                    </a:lnTo>
                    <a:lnTo>
                      <a:pt x="351" y="64"/>
                    </a:lnTo>
                    <a:lnTo>
                      <a:pt x="352" y="62"/>
                    </a:lnTo>
                    <a:lnTo>
                      <a:pt x="353" y="68"/>
                    </a:lnTo>
                    <a:lnTo>
                      <a:pt x="355" y="65"/>
                    </a:lnTo>
                    <a:lnTo>
                      <a:pt x="357" y="61"/>
                    </a:lnTo>
                    <a:lnTo>
                      <a:pt x="358" y="61"/>
                    </a:lnTo>
                    <a:lnTo>
                      <a:pt x="359" y="58"/>
                    </a:lnTo>
                    <a:lnTo>
                      <a:pt x="361" y="53"/>
                    </a:lnTo>
                    <a:lnTo>
                      <a:pt x="363" y="65"/>
                    </a:lnTo>
                    <a:lnTo>
                      <a:pt x="364" y="69"/>
                    </a:lnTo>
                    <a:lnTo>
                      <a:pt x="366" y="72"/>
                    </a:lnTo>
                    <a:lnTo>
                      <a:pt x="367" y="73"/>
                    </a:lnTo>
                    <a:lnTo>
                      <a:pt x="369" y="70"/>
                    </a:lnTo>
                    <a:lnTo>
                      <a:pt x="370" y="59"/>
                    </a:lnTo>
                    <a:lnTo>
                      <a:pt x="372" y="55"/>
                    </a:lnTo>
                    <a:lnTo>
                      <a:pt x="373" y="56"/>
                    </a:lnTo>
                    <a:lnTo>
                      <a:pt x="375" y="57"/>
                    </a:lnTo>
                    <a:lnTo>
                      <a:pt x="376" y="65"/>
                    </a:lnTo>
                    <a:lnTo>
                      <a:pt x="378" y="73"/>
                    </a:lnTo>
                    <a:lnTo>
                      <a:pt x="380" y="66"/>
                    </a:lnTo>
                    <a:lnTo>
                      <a:pt x="381" y="62"/>
                    </a:lnTo>
                    <a:lnTo>
                      <a:pt x="382" y="60"/>
                    </a:lnTo>
                    <a:lnTo>
                      <a:pt x="384" y="53"/>
                    </a:lnTo>
                    <a:lnTo>
                      <a:pt x="386" y="67"/>
                    </a:lnTo>
                    <a:lnTo>
                      <a:pt x="387" y="78"/>
                    </a:lnTo>
                    <a:lnTo>
                      <a:pt x="388" y="71"/>
                    </a:lnTo>
                    <a:lnTo>
                      <a:pt x="390" y="65"/>
                    </a:lnTo>
                    <a:lnTo>
                      <a:pt x="392" y="60"/>
                    </a:lnTo>
                    <a:lnTo>
                      <a:pt x="393" y="54"/>
                    </a:lnTo>
                    <a:lnTo>
                      <a:pt x="395" y="60"/>
                    </a:lnTo>
                    <a:lnTo>
                      <a:pt x="396" y="67"/>
                    </a:lnTo>
                    <a:lnTo>
                      <a:pt x="398" y="77"/>
                    </a:lnTo>
                    <a:lnTo>
                      <a:pt x="399" y="66"/>
                    </a:lnTo>
                    <a:lnTo>
                      <a:pt x="401" y="66"/>
                    </a:lnTo>
                    <a:lnTo>
                      <a:pt x="402" y="65"/>
                    </a:lnTo>
                    <a:lnTo>
                      <a:pt x="404" y="70"/>
                    </a:lnTo>
                    <a:lnTo>
                      <a:pt x="405" y="66"/>
                    </a:lnTo>
                    <a:lnTo>
                      <a:pt x="407" y="71"/>
                    </a:lnTo>
                    <a:lnTo>
                      <a:pt x="408" y="60"/>
                    </a:lnTo>
                    <a:lnTo>
                      <a:pt x="410" y="63"/>
                    </a:lnTo>
                    <a:lnTo>
                      <a:pt x="411" y="67"/>
                    </a:lnTo>
                    <a:lnTo>
                      <a:pt x="413" y="75"/>
                    </a:lnTo>
                    <a:lnTo>
                      <a:pt x="414" y="74"/>
                    </a:lnTo>
                    <a:lnTo>
                      <a:pt x="416" y="73"/>
                    </a:lnTo>
                    <a:lnTo>
                      <a:pt x="417" y="64"/>
                    </a:lnTo>
                    <a:lnTo>
                      <a:pt x="419" y="58"/>
                    </a:lnTo>
                    <a:lnTo>
                      <a:pt x="420" y="56"/>
                    </a:lnTo>
                    <a:lnTo>
                      <a:pt x="422" y="58"/>
                    </a:lnTo>
                    <a:lnTo>
                      <a:pt x="424" y="66"/>
                    </a:lnTo>
                    <a:lnTo>
                      <a:pt x="425" y="76"/>
                    </a:lnTo>
                    <a:lnTo>
                      <a:pt x="426" y="77"/>
                    </a:lnTo>
                    <a:lnTo>
                      <a:pt x="428" y="75"/>
                    </a:lnTo>
                    <a:lnTo>
                      <a:pt x="430" y="64"/>
                    </a:lnTo>
                    <a:lnTo>
                      <a:pt x="431" y="63"/>
                    </a:lnTo>
                    <a:lnTo>
                      <a:pt x="433" y="64"/>
                    </a:lnTo>
                    <a:lnTo>
                      <a:pt x="434" y="56"/>
                    </a:lnTo>
                    <a:lnTo>
                      <a:pt x="436" y="61"/>
                    </a:lnTo>
                    <a:lnTo>
                      <a:pt x="437" y="58"/>
                    </a:lnTo>
                    <a:lnTo>
                      <a:pt x="439" y="53"/>
                    </a:lnTo>
                    <a:lnTo>
                      <a:pt x="440" y="48"/>
                    </a:lnTo>
                    <a:lnTo>
                      <a:pt x="442" y="55"/>
                    </a:lnTo>
                    <a:lnTo>
                      <a:pt x="443" y="61"/>
                    </a:lnTo>
                    <a:lnTo>
                      <a:pt x="445" y="71"/>
                    </a:lnTo>
                    <a:lnTo>
                      <a:pt x="446" y="69"/>
                    </a:lnTo>
                    <a:lnTo>
                      <a:pt x="448" y="65"/>
                    </a:lnTo>
                    <a:lnTo>
                      <a:pt x="449" y="62"/>
                    </a:lnTo>
                    <a:lnTo>
                      <a:pt x="451" y="54"/>
                    </a:lnTo>
                    <a:lnTo>
                      <a:pt x="453" y="62"/>
                    </a:lnTo>
                    <a:lnTo>
                      <a:pt x="454" y="70"/>
                    </a:lnTo>
                    <a:lnTo>
                      <a:pt x="455" y="54"/>
                    </a:lnTo>
                    <a:lnTo>
                      <a:pt x="457" y="54"/>
                    </a:lnTo>
                    <a:lnTo>
                      <a:pt x="459" y="50"/>
                    </a:lnTo>
                    <a:lnTo>
                      <a:pt x="460" y="59"/>
                    </a:lnTo>
                    <a:lnTo>
                      <a:pt x="461" y="70"/>
                    </a:lnTo>
                    <a:lnTo>
                      <a:pt x="463" y="76"/>
                    </a:lnTo>
                    <a:lnTo>
                      <a:pt x="465" y="72"/>
                    </a:lnTo>
                    <a:lnTo>
                      <a:pt x="466" y="78"/>
                    </a:lnTo>
                    <a:lnTo>
                      <a:pt x="468" y="87"/>
                    </a:lnTo>
                    <a:lnTo>
                      <a:pt x="469" y="78"/>
                    </a:lnTo>
                    <a:lnTo>
                      <a:pt x="470" y="73"/>
                    </a:lnTo>
                    <a:lnTo>
                      <a:pt x="472" y="64"/>
                    </a:lnTo>
                    <a:lnTo>
                      <a:pt x="474" y="50"/>
                    </a:lnTo>
                    <a:lnTo>
                      <a:pt x="475" y="49"/>
                    </a:lnTo>
                    <a:lnTo>
                      <a:pt x="477" y="55"/>
                    </a:lnTo>
                    <a:lnTo>
                      <a:pt x="478" y="66"/>
                    </a:lnTo>
                    <a:lnTo>
                      <a:pt x="480" y="74"/>
                    </a:lnTo>
                    <a:lnTo>
                      <a:pt x="481" y="90"/>
                    </a:lnTo>
                    <a:lnTo>
                      <a:pt x="483" y="92"/>
                    </a:lnTo>
                    <a:lnTo>
                      <a:pt x="484" y="91"/>
                    </a:lnTo>
                    <a:lnTo>
                      <a:pt x="486" y="85"/>
                    </a:lnTo>
                    <a:lnTo>
                      <a:pt x="487" y="96"/>
                    </a:lnTo>
                    <a:lnTo>
                      <a:pt x="489" y="118"/>
                    </a:lnTo>
                    <a:lnTo>
                      <a:pt x="490" y="124"/>
                    </a:lnTo>
                    <a:lnTo>
                      <a:pt x="492" y="124"/>
                    </a:lnTo>
                    <a:lnTo>
                      <a:pt x="493" y="119"/>
                    </a:lnTo>
                    <a:lnTo>
                      <a:pt x="495" y="114"/>
                    </a:lnTo>
                    <a:lnTo>
                      <a:pt x="497" y="110"/>
                    </a:lnTo>
                    <a:lnTo>
                      <a:pt x="498" y="118"/>
                    </a:lnTo>
                    <a:lnTo>
                      <a:pt x="499" y="132"/>
                    </a:lnTo>
                    <a:lnTo>
                      <a:pt x="501" y="136"/>
                    </a:lnTo>
                    <a:lnTo>
                      <a:pt x="503" y="137"/>
                    </a:lnTo>
                    <a:lnTo>
                      <a:pt x="504" y="126"/>
                    </a:lnTo>
                    <a:lnTo>
                      <a:pt x="506" y="120"/>
                    </a:lnTo>
                    <a:lnTo>
                      <a:pt x="507" y="124"/>
                    </a:lnTo>
                    <a:lnTo>
                      <a:pt x="509" y="141"/>
                    </a:lnTo>
                    <a:lnTo>
                      <a:pt x="510" y="130"/>
                    </a:lnTo>
                    <a:lnTo>
                      <a:pt x="512" y="130"/>
                    </a:lnTo>
                    <a:lnTo>
                      <a:pt x="513" y="154"/>
                    </a:lnTo>
                    <a:lnTo>
                      <a:pt x="515" y="146"/>
                    </a:lnTo>
                    <a:lnTo>
                      <a:pt x="516" y="139"/>
                    </a:lnTo>
                    <a:lnTo>
                      <a:pt x="518" y="131"/>
                    </a:lnTo>
                    <a:lnTo>
                      <a:pt x="519" y="140"/>
                    </a:lnTo>
                    <a:lnTo>
                      <a:pt x="521" y="142"/>
                    </a:lnTo>
                    <a:lnTo>
                      <a:pt x="522" y="140"/>
                    </a:lnTo>
                    <a:lnTo>
                      <a:pt x="524" y="139"/>
                    </a:lnTo>
                    <a:lnTo>
                      <a:pt x="526" y="145"/>
                    </a:lnTo>
                    <a:lnTo>
                      <a:pt x="527" y="155"/>
                    </a:lnTo>
                    <a:lnTo>
                      <a:pt x="528" y="152"/>
                    </a:lnTo>
                    <a:lnTo>
                      <a:pt x="530" y="142"/>
                    </a:lnTo>
                    <a:lnTo>
                      <a:pt x="532" y="145"/>
                    </a:lnTo>
                    <a:lnTo>
                      <a:pt x="533" y="144"/>
                    </a:lnTo>
                    <a:lnTo>
                      <a:pt x="535" y="132"/>
                    </a:lnTo>
                    <a:lnTo>
                      <a:pt x="536" y="137"/>
                    </a:lnTo>
                    <a:lnTo>
                      <a:pt x="537" y="145"/>
                    </a:lnTo>
                    <a:lnTo>
                      <a:pt x="539" y="145"/>
                    </a:lnTo>
                    <a:lnTo>
                      <a:pt x="541" y="151"/>
                    </a:lnTo>
                    <a:lnTo>
                      <a:pt x="542" y="155"/>
                    </a:lnTo>
                    <a:lnTo>
                      <a:pt x="543" y="142"/>
                    </a:lnTo>
                    <a:lnTo>
                      <a:pt x="545" y="143"/>
                    </a:lnTo>
                    <a:lnTo>
                      <a:pt x="547" y="140"/>
                    </a:lnTo>
                    <a:lnTo>
                      <a:pt x="548" y="132"/>
                    </a:lnTo>
                    <a:lnTo>
                      <a:pt x="550" y="141"/>
                    </a:lnTo>
                    <a:lnTo>
                      <a:pt x="551" y="137"/>
                    </a:lnTo>
                    <a:lnTo>
                      <a:pt x="553" y="135"/>
                    </a:lnTo>
                    <a:lnTo>
                      <a:pt x="554" y="135"/>
                    </a:lnTo>
                    <a:lnTo>
                      <a:pt x="556" y="132"/>
                    </a:lnTo>
                    <a:lnTo>
                      <a:pt x="557" y="132"/>
                    </a:lnTo>
                    <a:lnTo>
                      <a:pt x="559" y="132"/>
                    </a:lnTo>
                    <a:lnTo>
                      <a:pt x="560" y="129"/>
                    </a:lnTo>
                    <a:lnTo>
                      <a:pt x="562" y="133"/>
                    </a:lnTo>
                    <a:lnTo>
                      <a:pt x="564" y="146"/>
                    </a:lnTo>
                    <a:lnTo>
                      <a:pt x="565" y="157"/>
                    </a:lnTo>
                    <a:lnTo>
                      <a:pt x="566" y="156"/>
                    </a:lnTo>
                    <a:lnTo>
                      <a:pt x="568" y="150"/>
                    </a:lnTo>
                    <a:lnTo>
                      <a:pt x="570" y="138"/>
                    </a:lnTo>
                    <a:lnTo>
                      <a:pt x="571" y="129"/>
                    </a:lnTo>
                    <a:lnTo>
                      <a:pt x="572" y="135"/>
                    </a:lnTo>
                    <a:lnTo>
                      <a:pt x="574" y="148"/>
                    </a:lnTo>
                    <a:lnTo>
                      <a:pt x="576" y="145"/>
                    </a:lnTo>
                    <a:lnTo>
                      <a:pt x="577" y="145"/>
                    </a:lnTo>
                    <a:lnTo>
                      <a:pt x="579" y="149"/>
                    </a:lnTo>
                    <a:lnTo>
                      <a:pt x="580" y="156"/>
                    </a:lnTo>
                    <a:lnTo>
                      <a:pt x="582" y="148"/>
                    </a:lnTo>
                    <a:lnTo>
                      <a:pt x="583" y="136"/>
                    </a:lnTo>
                    <a:lnTo>
                      <a:pt x="585" y="132"/>
                    </a:lnTo>
                    <a:lnTo>
                      <a:pt x="586" y="140"/>
                    </a:lnTo>
                    <a:lnTo>
                      <a:pt x="588" y="140"/>
                    </a:lnTo>
                    <a:lnTo>
                      <a:pt x="589" y="139"/>
                    </a:lnTo>
                    <a:lnTo>
                      <a:pt x="591" y="139"/>
                    </a:lnTo>
                    <a:lnTo>
                      <a:pt x="592" y="144"/>
                    </a:lnTo>
                    <a:lnTo>
                      <a:pt x="594" y="138"/>
                    </a:lnTo>
                    <a:lnTo>
                      <a:pt x="595" y="135"/>
                    </a:lnTo>
                    <a:lnTo>
                      <a:pt x="597" y="128"/>
                    </a:lnTo>
                    <a:lnTo>
                      <a:pt x="599" y="123"/>
                    </a:lnTo>
                    <a:lnTo>
                      <a:pt x="600" y="131"/>
                    </a:lnTo>
                    <a:lnTo>
                      <a:pt x="601" y="137"/>
                    </a:lnTo>
                    <a:lnTo>
                      <a:pt x="603" y="136"/>
                    </a:lnTo>
                    <a:lnTo>
                      <a:pt x="604" y="135"/>
                    </a:lnTo>
                    <a:lnTo>
                      <a:pt x="606" y="136"/>
                    </a:lnTo>
                    <a:lnTo>
                      <a:pt x="608" y="139"/>
                    </a:lnTo>
                    <a:lnTo>
                      <a:pt x="609" y="145"/>
                    </a:lnTo>
                    <a:lnTo>
                      <a:pt x="610" y="150"/>
                    </a:lnTo>
                    <a:lnTo>
                      <a:pt x="612" y="139"/>
                    </a:lnTo>
                    <a:lnTo>
                      <a:pt x="614" y="140"/>
                    </a:lnTo>
                    <a:lnTo>
                      <a:pt x="615" y="139"/>
                    </a:lnTo>
                    <a:lnTo>
                      <a:pt x="616" y="139"/>
                    </a:lnTo>
                    <a:lnTo>
                      <a:pt x="618" y="136"/>
                    </a:lnTo>
                    <a:lnTo>
                      <a:pt x="620" y="129"/>
                    </a:lnTo>
                    <a:lnTo>
                      <a:pt x="621" y="128"/>
                    </a:lnTo>
                    <a:lnTo>
                      <a:pt x="623" y="140"/>
                    </a:lnTo>
                    <a:lnTo>
                      <a:pt x="624" y="140"/>
                    </a:lnTo>
                    <a:lnTo>
                      <a:pt x="626" y="143"/>
                    </a:lnTo>
                    <a:lnTo>
                      <a:pt x="627" y="147"/>
                    </a:lnTo>
                    <a:lnTo>
                      <a:pt x="629" y="149"/>
                    </a:lnTo>
                    <a:lnTo>
                      <a:pt x="630" y="147"/>
                    </a:lnTo>
                    <a:lnTo>
                      <a:pt x="632" y="145"/>
                    </a:lnTo>
                    <a:lnTo>
                      <a:pt x="633" y="147"/>
                    </a:lnTo>
                    <a:lnTo>
                      <a:pt x="635" y="150"/>
                    </a:lnTo>
                    <a:lnTo>
                      <a:pt x="637" y="151"/>
                    </a:lnTo>
                    <a:lnTo>
                      <a:pt x="638" y="145"/>
                    </a:lnTo>
                    <a:lnTo>
                      <a:pt x="639" y="144"/>
                    </a:lnTo>
                    <a:lnTo>
                      <a:pt x="641" y="139"/>
                    </a:lnTo>
                    <a:lnTo>
                      <a:pt x="643" y="144"/>
                    </a:lnTo>
                    <a:lnTo>
                      <a:pt x="644" y="148"/>
                    </a:lnTo>
                    <a:lnTo>
                      <a:pt x="645" y="145"/>
                    </a:lnTo>
                    <a:lnTo>
                      <a:pt x="647" y="151"/>
                    </a:lnTo>
                    <a:lnTo>
                      <a:pt x="649" y="171"/>
                    </a:lnTo>
                    <a:lnTo>
                      <a:pt x="650" y="183"/>
                    </a:lnTo>
                    <a:lnTo>
                      <a:pt x="652" y="183"/>
                    </a:lnTo>
                    <a:lnTo>
                      <a:pt x="653" y="182"/>
                    </a:lnTo>
                    <a:lnTo>
                      <a:pt x="655" y="175"/>
                    </a:lnTo>
                    <a:lnTo>
                      <a:pt x="656" y="183"/>
                    </a:lnTo>
                    <a:lnTo>
                      <a:pt x="658" y="201"/>
                    </a:lnTo>
                    <a:lnTo>
                      <a:pt x="659" y="223"/>
                    </a:lnTo>
                    <a:lnTo>
                      <a:pt x="661" y="237"/>
                    </a:lnTo>
                    <a:lnTo>
                      <a:pt x="662" y="247"/>
                    </a:lnTo>
                    <a:lnTo>
                      <a:pt x="664" y="261"/>
                    </a:lnTo>
                    <a:lnTo>
                      <a:pt x="666" y="270"/>
                    </a:lnTo>
                    <a:lnTo>
                      <a:pt x="667" y="274"/>
                    </a:lnTo>
                    <a:lnTo>
                      <a:pt x="668" y="290"/>
                    </a:lnTo>
                    <a:lnTo>
                      <a:pt x="670" y="310"/>
                    </a:lnTo>
                    <a:lnTo>
                      <a:pt x="671" y="326"/>
                    </a:lnTo>
                    <a:lnTo>
                      <a:pt x="673" y="329"/>
                    </a:lnTo>
                    <a:lnTo>
                      <a:pt x="674" y="335"/>
                    </a:lnTo>
                    <a:lnTo>
                      <a:pt x="676" y="341"/>
                    </a:lnTo>
                    <a:lnTo>
                      <a:pt x="677" y="349"/>
                    </a:lnTo>
                    <a:lnTo>
                      <a:pt x="679" y="365"/>
                    </a:lnTo>
                    <a:lnTo>
                      <a:pt x="681" y="366"/>
                    </a:lnTo>
                    <a:lnTo>
                      <a:pt x="682" y="366"/>
                    </a:lnTo>
                    <a:lnTo>
                      <a:pt x="683" y="373"/>
                    </a:lnTo>
                    <a:lnTo>
                      <a:pt x="685" y="372"/>
                    </a:lnTo>
                    <a:lnTo>
                      <a:pt x="687" y="372"/>
                    </a:lnTo>
                    <a:lnTo>
                      <a:pt x="688" y="373"/>
                    </a:lnTo>
                    <a:lnTo>
                      <a:pt x="690" y="379"/>
                    </a:lnTo>
                    <a:lnTo>
                      <a:pt x="691" y="375"/>
                    </a:lnTo>
                    <a:lnTo>
                      <a:pt x="693" y="369"/>
                    </a:lnTo>
                    <a:lnTo>
                      <a:pt x="694" y="368"/>
                    </a:lnTo>
                    <a:lnTo>
                      <a:pt x="696" y="372"/>
                    </a:lnTo>
                    <a:lnTo>
                      <a:pt x="697" y="374"/>
                    </a:lnTo>
                    <a:lnTo>
                      <a:pt x="699" y="380"/>
                    </a:lnTo>
                    <a:lnTo>
                      <a:pt x="700" y="391"/>
                    </a:lnTo>
                    <a:lnTo>
                      <a:pt x="702" y="386"/>
                    </a:lnTo>
                    <a:lnTo>
                      <a:pt x="703" y="375"/>
                    </a:lnTo>
                    <a:lnTo>
                      <a:pt x="705" y="380"/>
                    </a:lnTo>
                    <a:lnTo>
                      <a:pt x="706" y="386"/>
                    </a:lnTo>
                    <a:lnTo>
                      <a:pt x="708" y="390"/>
                    </a:lnTo>
                    <a:lnTo>
                      <a:pt x="710" y="378"/>
                    </a:lnTo>
                    <a:lnTo>
                      <a:pt x="711" y="368"/>
                    </a:lnTo>
                    <a:lnTo>
                      <a:pt x="712" y="362"/>
                    </a:lnTo>
                    <a:lnTo>
                      <a:pt x="714" y="372"/>
                    </a:lnTo>
                    <a:lnTo>
                      <a:pt x="716" y="392"/>
                    </a:lnTo>
                    <a:lnTo>
                      <a:pt x="717" y="391"/>
                    </a:lnTo>
                    <a:lnTo>
                      <a:pt x="718" y="384"/>
                    </a:lnTo>
                    <a:lnTo>
                      <a:pt x="720" y="380"/>
                    </a:lnTo>
                    <a:lnTo>
                      <a:pt x="722" y="388"/>
                    </a:lnTo>
                    <a:lnTo>
                      <a:pt x="723" y="392"/>
                    </a:lnTo>
                    <a:lnTo>
                      <a:pt x="725" y="385"/>
                    </a:lnTo>
                    <a:lnTo>
                      <a:pt x="726" y="375"/>
                    </a:lnTo>
                    <a:lnTo>
                      <a:pt x="728" y="379"/>
                    </a:lnTo>
                    <a:lnTo>
                      <a:pt x="729" y="378"/>
                    </a:lnTo>
                    <a:lnTo>
                      <a:pt x="731" y="377"/>
                    </a:lnTo>
                    <a:lnTo>
                      <a:pt x="732" y="375"/>
                    </a:lnTo>
                    <a:lnTo>
                      <a:pt x="734" y="374"/>
                    </a:lnTo>
                    <a:lnTo>
                      <a:pt x="735" y="370"/>
                    </a:lnTo>
                    <a:lnTo>
                      <a:pt x="737" y="371"/>
                    </a:lnTo>
                    <a:lnTo>
                      <a:pt x="738" y="377"/>
                    </a:lnTo>
                    <a:lnTo>
                      <a:pt x="740" y="380"/>
                    </a:lnTo>
                    <a:lnTo>
                      <a:pt x="741" y="374"/>
                    </a:lnTo>
                    <a:lnTo>
                      <a:pt x="743" y="371"/>
                    </a:lnTo>
                    <a:lnTo>
                      <a:pt x="744" y="372"/>
                    </a:lnTo>
                    <a:lnTo>
                      <a:pt x="746" y="374"/>
                    </a:lnTo>
                    <a:lnTo>
                      <a:pt x="747" y="378"/>
                    </a:lnTo>
                    <a:lnTo>
                      <a:pt x="749" y="385"/>
                    </a:lnTo>
                    <a:lnTo>
                      <a:pt x="750" y="391"/>
                    </a:lnTo>
                    <a:lnTo>
                      <a:pt x="752" y="394"/>
                    </a:lnTo>
                    <a:lnTo>
                      <a:pt x="754" y="385"/>
                    </a:lnTo>
                    <a:lnTo>
                      <a:pt x="755" y="378"/>
                    </a:lnTo>
                    <a:lnTo>
                      <a:pt x="756" y="374"/>
                    </a:lnTo>
                    <a:lnTo>
                      <a:pt x="758" y="374"/>
                    </a:lnTo>
                    <a:lnTo>
                      <a:pt x="760" y="373"/>
                    </a:lnTo>
                    <a:lnTo>
                      <a:pt x="761" y="373"/>
                    </a:lnTo>
                    <a:lnTo>
                      <a:pt x="763" y="365"/>
                    </a:lnTo>
                    <a:lnTo>
                      <a:pt x="764" y="361"/>
                    </a:lnTo>
                    <a:lnTo>
                      <a:pt x="766" y="366"/>
                    </a:lnTo>
                    <a:lnTo>
                      <a:pt x="767" y="378"/>
                    </a:lnTo>
                    <a:lnTo>
                      <a:pt x="769" y="385"/>
                    </a:lnTo>
                    <a:lnTo>
                      <a:pt x="770" y="396"/>
                    </a:lnTo>
                    <a:lnTo>
                      <a:pt x="772" y="396"/>
                    </a:lnTo>
                    <a:lnTo>
                      <a:pt x="773" y="389"/>
                    </a:lnTo>
                    <a:lnTo>
                      <a:pt x="775" y="389"/>
                    </a:lnTo>
                    <a:lnTo>
                      <a:pt x="776" y="396"/>
                    </a:lnTo>
                    <a:lnTo>
                      <a:pt x="778" y="418"/>
                    </a:lnTo>
                    <a:lnTo>
                      <a:pt x="779" y="417"/>
                    </a:lnTo>
                    <a:lnTo>
                      <a:pt x="781" y="397"/>
                    </a:lnTo>
                    <a:lnTo>
                      <a:pt x="783" y="371"/>
                    </a:lnTo>
                    <a:lnTo>
                      <a:pt x="784" y="359"/>
                    </a:lnTo>
                    <a:lnTo>
                      <a:pt x="785" y="351"/>
                    </a:lnTo>
                    <a:lnTo>
                      <a:pt x="787" y="352"/>
                    </a:lnTo>
                    <a:lnTo>
                      <a:pt x="789" y="348"/>
                    </a:lnTo>
                    <a:lnTo>
                      <a:pt x="790" y="338"/>
                    </a:lnTo>
                    <a:lnTo>
                      <a:pt x="792" y="325"/>
                    </a:lnTo>
                    <a:lnTo>
                      <a:pt x="793" y="321"/>
                    </a:lnTo>
                    <a:lnTo>
                      <a:pt x="795" y="310"/>
                    </a:lnTo>
                    <a:lnTo>
                      <a:pt x="796" y="288"/>
                    </a:lnTo>
                    <a:lnTo>
                      <a:pt x="798" y="287"/>
                    </a:lnTo>
                    <a:lnTo>
                      <a:pt x="799" y="284"/>
                    </a:lnTo>
                    <a:lnTo>
                      <a:pt x="801" y="268"/>
                    </a:lnTo>
                    <a:lnTo>
                      <a:pt x="802" y="259"/>
                    </a:lnTo>
                    <a:lnTo>
                      <a:pt x="804" y="261"/>
                    </a:lnTo>
                    <a:lnTo>
                      <a:pt x="805" y="265"/>
                    </a:lnTo>
                    <a:lnTo>
                      <a:pt x="807" y="275"/>
                    </a:lnTo>
                    <a:lnTo>
                      <a:pt x="808" y="283"/>
                    </a:lnTo>
                    <a:lnTo>
                      <a:pt x="810" y="290"/>
                    </a:lnTo>
                    <a:lnTo>
                      <a:pt x="811" y="288"/>
                    </a:lnTo>
                    <a:lnTo>
                      <a:pt x="813" y="280"/>
                    </a:lnTo>
                    <a:lnTo>
                      <a:pt x="814" y="274"/>
                    </a:lnTo>
                    <a:lnTo>
                      <a:pt x="816" y="276"/>
                    </a:lnTo>
                    <a:lnTo>
                      <a:pt x="817" y="285"/>
                    </a:lnTo>
                    <a:lnTo>
                      <a:pt x="819" y="283"/>
                    </a:lnTo>
                    <a:lnTo>
                      <a:pt x="820" y="285"/>
                    </a:lnTo>
                    <a:lnTo>
                      <a:pt x="822" y="281"/>
                    </a:lnTo>
                    <a:lnTo>
                      <a:pt x="823" y="275"/>
                    </a:lnTo>
                    <a:lnTo>
                      <a:pt x="825" y="267"/>
                    </a:lnTo>
                    <a:lnTo>
                      <a:pt x="827" y="265"/>
                    </a:lnTo>
                    <a:lnTo>
                      <a:pt x="828" y="263"/>
                    </a:lnTo>
                    <a:lnTo>
                      <a:pt x="829" y="256"/>
                    </a:lnTo>
                    <a:lnTo>
                      <a:pt x="831" y="261"/>
                    </a:lnTo>
                    <a:lnTo>
                      <a:pt x="833" y="266"/>
                    </a:lnTo>
                    <a:lnTo>
                      <a:pt x="834" y="278"/>
                    </a:lnTo>
                    <a:lnTo>
                      <a:pt x="836" y="278"/>
                    </a:lnTo>
                    <a:lnTo>
                      <a:pt x="837" y="275"/>
                    </a:lnTo>
                    <a:lnTo>
                      <a:pt x="839" y="276"/>
                    </a:lnTo>
                    <a:lnTo>
                      <a:pt x="840" y="274"/>
                    </a:lnTo>
                    <a:lnTo>
                      <a:pt x="842" y="267"/>
                    </a:lnTo>
                    <a:lnTo>
                      <a:pt x="843" y="265"/>
                    </a:lnTo>
                    <a:lnTo>
                      <a:pt x="845" y="258"/>
                    </a:lnTo>
                    <a:lnTo>
                      <a:pt x="846" y="264"/>
                    </a:lnTo>
                    <a:lnTo>
                      <a:pt x="848" y="280"/>
                    </a:lnTo>
                    <a:lnTo>
                      <a:pt x="849" y="282"/>
                    </a:lnTo>
                    <a:lnTo>
                      <a:pt x="851" y="288"/>
                    </a:lnTo>
                    <a:lnTo>
                      <a:pt x="852" y="286"/>
                    </a:lnTo>
                    <a:lnTo>
                      <a:pt x="854" y="284"/>
                    </a:lnTo>
                    <a:lnTo>
                      <a:pt x="856" y="274"/>
                    </a:lnTo>
                    <a:lnTo>
                      <a:pt x="857" y="271"/>
                    </a:lnTo>
                    <a:lnTo>
                      <a:pt x="858" y="271"/>
                    </a:lnTo>
                    <a:lnTo>
                      <a:pt x="860" y="265"/>
                    </a:lnTo>
                    <a:lnTo>
                      <a:pt x="862" y="264"/>
                    </a:lnTo>
                    <a:lnTo>
                      <a:pt x="863" y="268"/>
                    </a:lnTo>
                    <a:lnTo>
                      <a:pt x="865" y="257"/>
                    </a:lnTo>
                    <a:lnTo>
                      <a:pt x="866" y="240"/>
                    </a:lnTo>
                    <a:lnTo>
                      <a:pt x="868" y="246"/>
                    </a:lnTo>
                    <a:lnTo>
                      <a:pt x="869" y="255"/>
                    </a:lnTo>
                    <a:lnTo>
                      <a:pt x="871" y="253"/>
                    </a:lnTo>
                    <a:lnTo>
                      <a:pt x="872" y="262"/>
                    </a:lnTo>
                    <a:lnTo>
                      <a:pt x="874" y="281"/>
                    </a:lnTo>
                    <a:lnTo>
                      <a:pt x="875" y="281"/>
                    </a:lnTo>
                    <a:lnTo>
                      <a:pt x="877" y="289"/>
                    </a:lnTo>
                    <a:lnTo>
                      <a:pt x="878" y="291"/>
                    </a:lnTo>
                    <a:lnTo>
                      <a:pt x="880" y="287"/>
                    </a:lnTo>
                    <a:lnTo>
                      <a:pt x="881" y="287"/>
                    </a:lnTo>
                    <a:lnTo>
                      <a:pt x="883" y="277"/>
                    </a:lnTo>
                    <a:lnTo>
                      <a:pt x="884" y="266"/>
                    </a:lnTo>
                    <a:lnTo>
                      <a:pt x="886" y="263"/>
                    </a:lnTo>
                    <a:lnTo>
                      <a:pt x="887" y="258"/>
                    </a:lnTo>
                    <a:lnTo>
                      <a:pt x="889" y="247"/>
                    </a:lnTo>
                    <a:lnTo>
                      <a:pt x="890" y="238"/>
                    </a:lnTo>
                    <a:lnTo>
                      <a:pt x="892" y="241"/>
                    </a:lnTo>
                    <a:lnTo>
                      <a:pt x="894" y="240"/>
                    </a:lnTo>
                    <a:lnTo>
                      <a:pt x="895" y="254"/>
                    </a:lnTo>
                    <a:lnTo>
                      <a:pt x="896" y="258"/>
                    </a:lnTo>
                    <a:lnTo>
                      <a:pt x="898" y="254"/>
                    </a:lnTo>
                    <a:lnTo>
                      <a:pt x="900" y="254"/>
                    </a:lnTo>
                    <a:lnTo>
                      <a:pt x="901" y="246"/>
                    </a:lnTo>
                    <a:lnTo>
                      <a:pt x="902" y="248"/>
                    </a:lnTo>
                    <a:lnTo>
                      <a:pt x="904" y="249"/>
                    </a:lnTo>
                    <a:lnTo>
                      <a:pt x="906" y="245"/>
                    </a:lnTo>
                    <a:lnTo>
                      <a:pt x="907" y="251"/>
                    </a:lnTo>
                    <a:lnTo>
                      <a:pt x="909" y="247"/>
                    </a:lnTo>
                    <a:lnTo>
                      <a:pt x="910" y="246"/>
                    </a:lnTo>
                    <a:lnTo>
                      <a:pt x="912" y="251"/>
                    </a:lnTo>
                    <a:lnTo>
                      <a:pt x="913" y="259"/>
                    </a:lnTo>
                    <a:lnTo>
                      <a:pt x="915" y="256"/>
                    </a:lnTo>
                    <a:lnTo>
                      <a:pt x="916" y="263"/>
                    </a:lnTo>
                    <a:lnTo>
                      <a:pt x="918" y="263"/>
                    </a:lnTo>
                    <a:lnTo>
                      <a:pt x="919" y="259"/>
                    </a:lnTo>
                    <a:lnTo>
                      <a:pt x="921" y="258"/>
                    </a:lnTo>
                    <a:lnTo>
                      <a:pt x="923" y="257"/>
                    </a:lnTo>
                    <a:lnTo>
                      <a:pt x="924" y="264"/>
                    </a:lnTo>
                    <a:lnTo>
                      <a:pt x="925" y="266"/>
                    </a:lnTo>
                    <a:lnTo>
                      <a:pt x="927" y="261"/>
                    </a:lnTo>
                    <a:lnTo>
                      <a:pt x="929" y="257"/>
                    </a:lnTo>
                    <a:lnTo>
                      <a:pt x="930" y="247"/>
                    </a:lnTo>
                    <a:lnTo>
                      <a:pt x="931" y="246"/>
                    </a:lnTo>
                    <a:lnTo>
                      <a:pt x="933" y="245"/>
                    </a:lnTo>
                    <a:lnTo>
                      <a:pt x="935" y="246"/>
                    </a:lnTo>
                    <a:lnTo>
                      <a:pt x="936" y="243"/>
                    </a:lnTo>
                    <a:lnTo>
                      <a:pt x="938" y="243"/>
                    </a:lnTo>
                    <a:lnTo>
                      <a:pt x="939" y="246"/>
                    </a:lnTo>
                    <a:lnTo>
                      <a:pt x="941" y="248"/>
                    </a:lnTo>
                    <a:lnTo>
                      <a:pt x="942" y="251"/>
                    </a:lnTo>
                    <a:lnTo>
                      <a:pt x="944" y="239"/>
                    </a:lnTo>
                    <a:lnTo>
                      <a:pt x="945" y="240"/>
                    </a:lnTo>
                    <a:lnTo>
                      <a:pt x="947" y="251"/>
                    </a:lnTo>
                    <a:lnTo>
                      <a:pt x="948" y="257"/>
                    </a:lnTo>
                    <a:lnTo>
                      <a:pt x="950" y="253"/>
                    </a:lnTo>
                    <a:lnTo>
                      <a:pt x="951" y="250"/>
                    </a:lnTo>
                    <a:lnTo>
                      <a:pt x="953" y="254"/>
                    </a:lnTo>
                    <a:lnTo>
                      <a:pt x="954" y="264"/>
                    </a:lnTo>
                    <a:lnTo>
                      <a:pt x="956" y="264"/>
                    </a:lnTo>
                    <a:lnTo>
                      <a:pt x="957" y="259"/>
                    </a:lnTo>
                    <a:lnTo>
                      <a:pt x="959" y="257"/>
                    </a:lnTo>
                    <a:lnTo>
                      <a:pt x="960" y="256"/>
                    </a:lnTo>
                    <a:lnTo>
                      <a:pt x="962" y="254"/>
                    </a:lnTo>
                    <a:lnTo>
                      <a:pt x="963" y="246"/>
                    </a:lnTo>
                    <a:lnTo>
                      <a:pt x="965" y="245"/>
                    </a:lnTo>
                    <a:lnTo>
                      <a:pt x="967" y="249"/>
                    </a:lnTo>
                    <a:lnTo>
                      <a:pt x="968" y="247"/>
                    </a:lnTo>
                    <a:lnTo>
                      <a:pt x="969" y="245"/>
                    </a:lnTo>
                    <a:lnTo>
                      <a:pt x="971" y="250"/>
                    </a:lnTo>
                    <a:lnTo>
                      <a:pt x="973" y="245"/>
                    </a:lnTo>
                    <a:lnTo>
                      <a:pt x="974" y="247"/>
                    </a:lnTo>
                    <a:lnTo>
                      <a:pt x="975" y="244"/>
                    </a:lnTo>
                    <a:lnTo>
                      <a:pt x="977" y="244"/>
                    </a:lnTo>
                    <a:lnTo>
                      <a:pt x="979" y="239"/>
                    </a:lnTo>
                    <a:lnTo>
                      <a:pt x="980" y="240"/>
                    </a:lnTo>
                    <a:lnTo>
                      <a:pt x="982" y="246"/>
                    </a:lnTo>
                    <a:lnTo>
                      <a:pt x="983" y="254"/>
                    </a:lnTo>
                    <a:lnTo>
                      <a:pt x="985" y="256"/>
                    </a:lnTo>
                    <a:lnTo>
                      <a:pt x="986" y="262"/>
                    </a:lnTo>
                    <a:lnTo>
                      <a:pt x="988" y="263"/>
                    </a:lnTo>
                    <a:lnTo>
                      <a:pt x="989" y="262"/>
                    </a:lnTo>
                    <a:lnTo>
                      <a:pt x="991" y="249"/>
                    </a:lnTo>
                    <a:lnTo>
                      <a:pt x="992" y="243"/>
                    </a:lnTo>
                    <a:lnTo>
                      <a:pt x="994" y="253"/>
                    </a:lnTo>
                    <a:lnTo>
                      <a:pt x="996" y="255"/>
                    </a:lnTo>
                    <a:lnTo>
                      <a:pt x="997" y="247"/>
                    </a:lnTo>
                    <a:lnTo>
                      <a:pt x="998" y="242"/>
                    </a:lnTo>
                    <a:lnTo>
                      <a:pt x="1000" y="247"/>
                    </a:lnTo>
                    <a:lnTo>
                      <a:pt x="1002" y="245"/>
                    </a:lnTo>
                    <a:lnTo>
                      <a:pt x="1003" y="249"/>
                    </a:lnTo>
                    <a:lnTo>
                      <a:pt x="1004" y="245"/>
                    </a:lnTo>
                    <a:lnTo>
                      <a:pt x="1006" y="244"/>
                    </a:lnTo>
                    <a:lnTo>
                      <a:pt x="1008" y="238"/>
                    </a:lnTo>
                    <a:lnTo>
                      <a:pt x="1009" y="241"/>
                    </a:lnTo>
                    <a:lnTo>
                      <a:pt x="1011" y="238"/>
                    </a:lnTo>
                    <a:lnTo>
                      <a:pt x="1012" y="239"/>
                    </a:lnTo>
                    <a:lnTo>
                      <a:pt x="1014" y="243"/>
                    </a:lnTo>
                    <a:lnTo>
                      <a:pt x="1015" y="246"/>
                    </a:lnTo>
                    <a:lnTo>
                      <a:pt x="1017" y="243"/>
                    </a:lnTo>
                    <a:lnTo>
                      <a:pt x="1018" y="246"/>
                    </a:lnTo>
                    <a:lnTo>
                      <a:pt x="1020" y="249"/>
                    </a:lnTo>
                    <a:lnTo>
                      <a:pt x="1021" y="252"/>
                    </a:lnTo>
                    <a:lnTo>
                      <a:pt x="1023" y="251"/>
                    </a:lnTo>
                    <a:lnTo>
                      <a:pt x="1024" y="248"/>
                    </a:lnTo>
                    <a:lnTo>
                      <a:pt x="1026" y="246"/>
                    </a:lnTo>
                    <a:lnTo>
                      <a:pt x="1027" y="251"/>
                    </a:lnTo>
                    <a:lnTo>
                      <a:pt x="1029" y="261"/>
                    </a:lnTo>
                    <a:lnTo>
                      <a:pt x="1030" y="264"/>
                    </a:lnTo>
                    <a:lnTo>
                      <a:pt x="1032" y="264"/>
                    </a:lnTo>
                    <a:lnTo>
                      <a:pt x="1033" y="270"/>
                    </a:lnTo>
                    <a:lnTo>
                      <a:pt x="1035" y="269"/>
                    </a:lnTo>
                    <a:lnTo>
                      <a:pt x="1036" y="260"/>
                    </a:lnTo>
                    <a:lnTo>
                      <a:pt x="1038" y="261"/>
                    </a:lnTo>
                    <a:lnTo>
                      <a:pt x="1040" y="262"/>
                    </a:lnTo>
                    <a:lnTo>
                      <a:pt x="1041" y="264"/>
                    </a:lnTo>
                    <a:lnTo>
                      <a:pt x="1042" y="268"/>
                    </a:lnTo>
                    <a:lnTo>
                      <a:pt x="1044" y="274"/>
                    </a:lnTo>
                    <a:lnTo>
                      <a:pt x="1046" y="266"/>
                    </a:lnTo>
                    <a:lnTo>
                      <a:pt x="1047" y="271"/>
                    </a:lnTo>
                    <a:lnTo>
                      <a:pt x="1049" y="267"/>
                    </a:lnTo>
                    <a:lnTo>
                      <a:pt x="1050" y="270"/>
                    </a:lnTo>
                    <a:lnTo>
                      <a:pt x="1052" y="275"/>
                    </a:lnTo>
                    <a:lnTo>
                      <a:pt x="1053" y="280"/>
                    </a:lnTo>
                    <a:lnTo>
                      <a:pt x="1055" y="294"/>
                    </a:lnTo>
                    <a:lnTo>
                      <a:pt x="1056" y="301"/>
                    </a:lnTo>
                    <a:lnTo>
                      <a:pt x="1058" y="294"/>
                    </a:lnTo>
                    <a:lnTo>
                      <a:pt x="1059" y="286"/>
                    </a:lnTo>
                    <a:lnTo>
                      <a:pt x="1061" y="283"/>
                    </a:lnTo>
                    <a:lnTo>
                      <a:pt x="1062" y="284"/>
                    </a:lnTo>
                    <a:lnTo>
                      <a:pt x="1064" y="279"/>
                    </a:lnTo>
                    <a:lnTo>
                      <a:pt x="1065" y="277"/>
                    </a:lnTo>
                    <a:lnTo>
                      <a:pt x="1067" y="275"/>
                    </a:lnTo>
                    <a:lnTo>
                      <a:pt x="1069" y="267"/>
                    </a:lnTo>
                    <a:lnTo>
                      <a:pt x="1070" y="275"/>
                    </a:lnTo>
                    <a:lnTo>
                      <a:pt x="1071" y="259"/>
                    </a:lnTo>
                    <a:lnTo>
                      <a:pt x="1073" y="249"/>
                    </a:lnTo>
                    <a:lnTo>
                      <a:pt x="1075" y="265"/>
                    </a:lnTo>
                    <a:lnTo>
                      <a:pt x="1076" y="269"/>
                    </a:lnTo>
                    <a:lnTo>
                      <a:pt x="1077" y="265"/>
                    </a:lnTo>
                    <a:lnTo>
                      <a:pt x="1079" y="265"/>
                    </a:lnTo>
                    <a:lnTo>
                      <a:pt x="1081" y="261"/>
                    </a:lnTo>
                    <a:lnTo>
                      <a:pt x="1082" y="257"/>
                    </a:lnTo>
                    <a:lnTo>
                      <a:pt x="1084" y="251"/>
                    </a:lnTo>
                    <a:lnTo>
                      <a:pt x="1085" y="223"/>
                    </a:lnTo>
                    <a:lnTo>
                      <a:pt x="1087" y="210"/>
                    </a:lnTo>
                    <a:lnTo>
                      <a:pt x="1088" y="222"/>
                    </a:lnTo>
                    <a:lnTo>
                      <a:pt x="1090" y="209"/>
                    </a:lnTo>
                    <a:lnTo>
                      <a:pt x="1091" y="213"/>
                    </a:lnTo>
                    <a:lnTo>
                      <a:pt x="1093" y="262"/>
                    </a:lnTo>
                    <a:lnTo>
                      <a:pt x="1094" y="295"/>
                    </a:lnTo>
                    <a:lnTo>
                      <a:pt x="1096" y="300"/>
                    </a:lnTo>
                    <a:lnTo>
                      <a:pt x="1097" y="285"/>
                    </a:lnTo>
                    <a:lnTo>
                      <a:pt x="1099" y="298"/>
                    </a:lnTo>
                    <a:lnTo>
                      <a:pt x="1100" y="319"/>
                    </a:lnTo>
                    <a:lnTo>
                      <a:pt x="1102" y="337"/>
                    </a:lnTo>
                    <a:lnTo>
                      <a:pt x="1103" y="354"/>
                    </a:lnTo>
                    <a:lnTo>
                      <a:pt x="1105" y="376"/>
                    </a:lnTo>
                    <a:lnTo>
                      <a:pt x="1106" y="401"/>
                    </a:lnTo>
                    <a:lnTo>
                      <a:pt x="1108" y="447"/>
                    </a:lnTo>
                    <a:lnTo>
                      <a:pt x="1109" y="493"/>
                    </a:lnTo>
                    <a:lnTo>
                      <a:pt x="1111" y="514"/>
                    </a:lnTo>
                    <a:lnTo>
                      <a:pt x="1113" y="551"/>
                    </a:lnTo>
                    <a:lnTo>
                      <a:pt x="1114" y="580"/>
                    </a:lnTo>
                    <a:lnTo>
                      <a:pt x="1115" y="597"/>
                    </a:lnTo>
                    <a:lnTo>
                      <a:pt x="1117" y="617"/>
                    </a:lnTo>
                    <a:lnTo>
                      <a:pt x="1119" y="656"/>
                    </a:lnTo>
                    <a:lnTo>
                      <a:pt x="1120" y="690"/>
                    </a:lnTo>
                    <a:lnTo>
                      <a:pt x="1122" y="706"/>
                    </a:lnTo>
                    <a:lnTo>
                      <a:pt x="1123" y="717"/>
                    </a:lnTo>
                    <a:lnTo>
                      <a:pt x="1125" y="727"/>
                    </a:lnTo>
                    <a:lnTo>
                      <a:pt x="1126" y="754"/>
                    </a:lnTo>
                    <a:lnTo>
                      <a:pt x="1128" y="784"/>
                    </a:lnTo>
                    <a:lnTo>
                      <a:pt x="1129" y="796"/>
                    </a:lnTo>
                    <a:lnTo>
                      <a:pt x="1131" y="805"/>
                    </a:lnTo>
                    <a:lnTo>
                      <a:pt x="1132" y="815"/>
                    </a:lnTo>
                    <a:lnTo>
                      <a:pt x="1134" y="823"/>
                    </a:lnTo>
                    <a:lnTo>
                      <a:pt x="1135" y="829"/>
                    </a:lnTo>
                    <a:lnTo>
                      <a:pt x="1137" y="848"/>
                    </a:lnTo>
                    <a:lnTo>
                      <a:pt x="1138" y="861"/>
                    </a:lnTo>
                    <a:lnTo>
                      <a:pt x="1140" y="861"/>
                    </a:lnTo>
                    <a:lnTo>
                      <a:pt x="1142" y="871"/>
                    </a:lnTo>
                    <a:lnTo>
                      <a:pt x="1143" y="874"/>
                    </a:lnTo>
                    <a:lnTo>
                      <a:pt x="1144" y="879"/>
                    </a:lnTo>
                    <a:lnTo>
                      <a:pt x="1146" y="891"/>
                    </a:lnTo>
                    <a:lnTo>
                      <a:pt x="1148" y="900"/>
                    </a:lnTo>
                    <a:lnTo>
                      <a:pt x="1149" y="887"/>
                    </a:lnTo>
                    <a:lnTo>
                      <a:pt x="1151" y="895"/>
                    </a:lnTo>
                    <a:lnTo>
                      <a:pt x="1152" y="910"/>
                    </a:lnTo>
                    <a:lnTo>
                      <a:pt x="1154" y="921"/>
                    </a:lnTo>
                    <a:lnTo>
                      <a:pt x="1155" y="934"/>
                    </a:lnTo>
                    <a:lnTo>
                      <a:pt x="1157" y="942"/>
                    </a:lnTo>
                    <a:lnTo>
                      <a:pt x="1158" y="943"/>
                    </a:lnTo>
                    <a:lnTo>
                      <a:pt x="1160" y="937"/>
                    </a:lnTo>
                    <a:lnTo>
                      <a:pt x="1161" y="943"/>
                    </a:lnTo>
                    <a:lnTo>
                      <a:pt x="1163" y="951"/>
                    </a:lnTo>
                    <a:lnTo>
                      <a:pt x="1164" y="948"/>
                    </a:lnTo>
                    <a:lnTo>
                      <a:pt x="1166" y="942"/>
                    </a:lnTo>
                    <a:lnTo>
                      <a:pt x="1167" y="945"/>
                    </a:lnTo>
                    <a:lnTo>
                      <a:pt x="1169" y="947"/>
                    </a:lnTo>
                    <a:lnTo>
                      <a:pt x="1170" y="954"/>
                    </a:lnTo>
                    <a:lnTo>
                      <a:pt x="1172" y="951"/>
                    </a:lnTo>
                    <a:lnTo>
                      <a:pt x="1173" y="951"/>
                    </a:lnTo>
                    <a:lnTo>
                      <a:pt x="1175" y="946"/>
                    </a:lnTo>
                    <a:lnTo>
                      <a:pt x="1176" y="949"/>
                    </a:lnTo>
                    <a:lnTo>
                      <a:pt x="1178" y="951"/>
                    </a:lnTo>
                    <a:lnTo>
                      <a:pt x="1179" y="95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8" name="Freeform 131">
                <a:extLst>
                  <a:ext uri="{FF2B5EF4-FFF2-40B4-BE49-F238E27FC236}">
                    <a16:creationId xmlns:a16="http://schemas.microsoft.com/office/drawing/2014/main" id="{1ADD137C-C501-4C46-BED9-25D8325647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089549" y="5963288"/>
                <a:ext cx="174013" cy="208912"/>
              </a:xfrm>
              <a:custGeom>
                <a:avLst/>
                <a:gdLst>
                  <a:gd name="T0" fmla="*/ 4 w 352"/>
                  <a:gd name="T1" fmla="*/ 77 h 93"/>
                  <a:gd name="T2" fmla="*/ 10 w 352"/>
                  <a:gd name="T3" fmla="*/ 60 h 93"/>
                  <a:gd name="T4" fmla="*/ 16 w 352"/>
                  <a:gd name="T5" fmla="*/ 56 h 93"/>
                  <a:gd name="T6" fmla="*/ 22 w 352"/>
                  <a:gd name="T7" fmla="*/ 43 h 93"/>
                  <a:gd name="T8" fmla="*/ 28 w 352"/>
                  <a:gd name="T9" fmla="*/ 41 h 93"/>
                  <a:gd name="T10" fmla="*/ 35 w 352"/>
                  <a:gd name="T11" fmla="*/ 49 h 93"/>
                  <a:gd name="T12" fmla="*/ 41 w 352"/>
                  <a:gd name="T13" fmla="*/ 44 h 93"/>
                  <a:gd name="T14" fmla="*/ 47 w 352"/>
                  <a:gd name="T15" fmla="*/ 28 h 93"/>
                  <a:gd name="T16" fmla="*/ 53 w 352"/>
                  <a:gd name="T17" fmla="*/ 20 h 93"/>
                  <a:gd name="T18" fmla="*/ 59 w 352"/>
                  <a:gd name="T19" fmla="*/ 33 h 93"/>
                  <a:gd name="T20" fmla="*/ 65 w 352"/>
                  <a:gd name="T21" fmla="*/ 26 h 93"/>
                  <a:gd name="T22" fmla="*/ 71 w 352"/>
                  <a:gd name="T23" fmla="*/ 23 h 93"/>
                  <a:gd name="T24" fmla="*/ 77 w 352"/>
                  <a:gd name="T25" fmla="*/ 36 h 93"/>
                  <a:gd name="T26" fmla="*/ 83 w 352"/>
                  <a:gd name="T27" fmla="*/ 32 h 93"/>
                  <a:gd name="T28" fmla="*/ 89 w 352"/>
                  <a:gd name="T29" fmla="*/ 31 h 93"/>
                  <a:gd name="T30" fmla="*/ 95 w 352"/>
                  <a:gd name="T31" fmla="*/ 28 h 93"/>
                  <a:gd name="T32" fmla="*/ 102 w 352"/>
                  <a:gd name="T33" fmla="*/ 27 h 93"/>
                  <a:gd name="T34" fmla="*/ 108 w 352"/>
                  <a:gd name="T35" fmla="*/ 28 h 93"/>
                  <a:gd name="T36" fmla="*/ 114 w 352"/>
                  <a:gd name="T37" fmla="*/ 38 h 93"/>
                  <a:gd name="T38" fmla="*/ 120 w 352"/>
                  <a:gd name="T39" fmla="*/ 12 h 93"/>
                  <a:gd name="T40" fmla="*/ 126 w 352"/>
                  <a:gd name="T41" fmla="*/ 9 h 93"/>
                  <a:gd name="T42" fmla="*/ 132 w 352"/>
                  <a:gd name="T43" fmla="*/ 10 h 93"/>
                  <a:gd name="T44" fmla="*/ 138 w 352"/>
                  <a:gd name="T45" fmla="*/ 6 h 93"/>
                  <a:gd name="T46" fmla="*/ 144 w 352"/>
                  <a:gd name="T47" fmla="*/ 1 h 93"/>
                  <a:gd name="T48" fmla="*/ 150 w 352"/>
                  <a:gd name="T49" fmla="*/ 11 h 93"/>
                  <a:gd name="T50" fmla="*/ 156 w 352"/>
                  <a:gd name="T51" fmla="*/ 39 h 93"/>
                  <a:gd name="T52" fmla="*/ 162 w 352"/>
                  <a:gd name="T53" fmla="*/ 25 h 93"/>
                  <a:gd name="T54" fmla="*/ 168 w 352"/>
                  <a:gd name="T55" fmla="*/ 28 h 93"/>
                  <a:gd name="T56" fmla="*/ 175 w 352"/>
                  <a:gd name="T57" fmla="*/ 23 h 93"/>
                  <a:gd name="T58" fmla="*/ 181 w 352"/>
                  <a:gd name="T59" fmla="*/ 9 h 93"/>
                  <a:gd name="T60" fmla="*/ 187 w 352"/>
                  <a:gd name="T61" fmla="*/ 30 h 93"/>
                  <a:gd name="T62" fmla="*/ 193 w 352"/>
                  <a:gd name="T63" fmla="*/ 37 h 93"/>
                  <a:gd name="T64" fmla="*/ 199 w 352"/>
                  <a:gd name="T65" fmla="*/ 30 h 93"/>
                  <a:gd name="T66" fmla="*/ 205 w 352"/>
                  <a:gd name="T67" fmla="*/ 36 h 93"/>
                  <a:gd name="T68" fmla="*/ 211 w 352"/>
                  <a:gd name="T69" fmla="*/ 21 h 93"/>
                  <a:gd name="T70" fmla="*/ 217 w 352"/>
                  <a:gd name="T71" fmla="*/ 21 h 93"/>
                  <a:gd name="T72" fmla="*/ 223 w 352"/>
                  <a:gd name="T73" fmla="*/ 3 h 93"/>
                  <a:gd name="T74" fmla="*/ 229 w 352"/>
                  <a:gd name="T75" fmla="*/ 16 h 93"/>
                  <a:gd name="T76" fmla="*/ 235 w 352"/>
                  <a:gd name="T77" fmla="*/ 26 h 93"/>
                  <a:gd name="T78" fmla="*/ 241 w 352"/>
                  <a:gd name="T79" fmla="*/ 30 h 93"/>
                  <a:gd name="T80" fmla="*/ 248 w 352"/>
                  <a:gd name="T81" fmla="*/ 34 h 93"/>
                  <a:gd name="T82" fmla="*/ 254 w 352"/>
                  <a:gd name="T83" fmla="*/ 32 h 93"/>
                  <a:gd name="T84" fmla="*/ 260 w 352"/>
                  <a:gd name="T85" fmla="*/ 54 h 93"/>
                  <a:gd name="T86" fmla="*/ 266 w 352"/>
                  <a:gd name="T87" fmla="*/ 72 h 93"/>
                  <a:gd name="T88" fmla="*/ 272 w 352"/>
                  <a:gd name="T89" fmla="*/ 70 h 93"/>
                  <a:gd name="T90" fmla="*/ 278 w 352"/>
                  <a:gd name="T91" fmla="*/ 83 h 93"/>
                  <a:gd name="T92" fmla="*/ 284 w 352"/>
                  <a:gd name="T93" fmla="*/ 92 h 93"/>
                  <a:gd name="T94" fmla="*/ 290 w 352"/>
                  <a:gd name="T95" fmla="*/ 83 h 93"/>
                  <a:gd name="T96" fmla="*/ 296 w 352"/>
                  <a:gd name="T97" fmla="*/ 88 h 93"/>
                  <a:gd name="T98" fmla="*/ 302 w 352"/>
                  <a:gd name="T99" fmla="*/ 84 h 93"/>
                  <a:gd name="T100" fmla="*/ 308 w 352"/>
                  <a:gd name="T101" fmla="*/ 78 h 93"/>
                  <a:gd name="T102" fmla="*/ 314 w 352"/>
                  <a:gd name="T103" fmla="*/ 72 h 93"/>
                  <a:gd name="T104" fmla="*/ 321 w 352"/>
                  <a:gd name="T105" fmla="*/ 81 h 93"/>
                  <a:gd name="T106" fmla="*/ 327 w 352"/>
                  <a:gd name="T107" fmla="*/ 79 h 93"/>
                  <a:gd name="T108" fmla="*/ 333 w 352"/>
                  <a:gd name="T109" fmla="*/ 80 h 93"/>
                  <a:gd name="T110" fmla="*/ 339 w 352"/>
                  <a:gd name="T111" fmla="*/ 86 h 93"/>
                  <a:gd name="T112" fmla="*/ 345 w 352"/>
                  <a:gd name="T113" fmla="*/ 91 h 93"/>
                  <a:gd name="T114" fmla="*/ 351 w 352"/>
                  <a:gd name="T115" fmla="*/ 89 h 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</a:cxnLst>
                <a:rect l="0" t="0" r="r" b="b"/>
                <a:pathLst>
                  <a:path w="352" h="93">
                    <a:moveTo>
                      <a:pt x="0" y="93"/>
                    </a:moveTo>
                    <a:lnTo>
                      <a:pt x="1" y="87"/>
                    </a:lnTo>
                    <a:lnTo>
                      <a:pt x="2" y="77"/>
                    </a:lnTo>
                    <a:lnTo>
                      <a:pt x="4" y="77"/>
                    </a:lnTo>
                    <a:lnTo>
                      <a:pt x="6" y="74"/>
                    </a:lnTo>
                    <a:lnTo>
                      <a:pt x="7" y="68"/>
                    </a:lnTo>
                    <a:lnTo>
                      <a:pt x="8" y="67"/>
                    </a:lnTo>
                    <a:lnTo>
                      <a:pt x="10" y="60"/>
                    </a:lnTo>
                    <a:lnTo>
                      <a:pt x="12" y="60"/>
                    </a:lnTo>
                    <a:lnTo>
                      <a:pt x="13" y="65"/>
                    </a:lnTo>
                    <a:lnTo>
                      <a:pt x="15" y="63"/>
                    </a:lnTo>
                    <a:lnTo>
                      <a:pt x="16" y="56"/>
                    </a:lnTo>
                    <a:lnTo>
                      <a:pt x="18" y="54"/>
                    </a:lnTo>
                    <a:lnTo>
                      <a:pt x="19" y="59"/>
                    </a:lnTo>
                    <a:lnTo>
                      <a:pt x="21" y="52"/>
                    </a:lnTo>
                    <a:lnTo>
                      <a:pt x="22" y="43"/>
                    </a:lnTo>
                    <a:lnTo>
                      <a:pt x="24" y="34"/>
                    </a:lnTo>
                    <a:lnTo>
                      <a:pt x="25" y="28"/>
                    </a:lnTo>
                    <a:lnTo>
                      <a:pt x="27" y="30"/>
                    </a:lnTo>
                    <a:lnTo>
                      <a:pt x="28" y="41"/>
                    </a:lnTo>
                    <a:lnTo>
                      <a:pt x="30" y="38"/>
                    </a:lnTo>
                    <a:lnTo>
                      <a:pt x="31" y="40"/>
                    </a:lnTo>
                    <a:lnTo>
                      <a:pt x="33" y="52"/>
                    </a:lnTo>
                    <a:lnTo>
                      <a:pt x="35" y="49"/>
                    </a:lnTo>
                    <a:lnTo>
                      <a:pt x="36" y="50"/>
                    </a:lnTo>
                    <a:lnTo>
                      <a:pt x="37" y="51"/>
                    </a:lnTo>
                    <a:lnTo>
                      <a:pt x="39" y="45"/>
                    </a:lnTo>
                    <a:lnTo>
                      <a:pt x="41" y="44"/>
                    </a:lnTo>
                    <a:lnTo>
                      <a:pt x="42" y="37"/>
                    </a:lnTo>
                    <a:lnTo>
                      <a:pt x="44" y="35"/>
                    </a:lnTo>
                    <a:lnTo>
                      <a:pt x="45" y="33"/>
                    </a:lnTo>
                    <a:lnTo>
                      <a:pt x="47" y="28"/>
                    </a:lnTo>
                    <a:lnTo>
                      <a:pt x="48" y="25"/>
                    </a:lnTo>
                    <a:lnTo>
                      <a:pt x="50" y="26"/>
                    </a:lnTo>
                    <a:lnTo>
                      <a:pt x="51" y="20"/>
                    </a:lnTo>
                    <a:lnTo>
                      <a:pt x="53" y="20"/>
                    </a:lnTo>
                    <a:lnTo>
                      <a:pt x="54" y="21"/>
                    </a:lnTo>
                    <a:lnTo>
                      <a:pt x="56" y="26"/>
                    </a:lnTo>
                    <a:lnTo>
                      <a:pt x="57" y="36"/>
                    </a:lnTo>
                    <a:lnTo>
                      <a:pt x="59" y="33"/>
                    </a:lnTo>
                    <a:lnTo>
                      <a:pt x="60" y="30"/>
                    </a:lnTo>
                    <a:lnTo>
                      <a:pt x="62" y="29"/>
                    </a:lnTo>
                    <a:lnTo>
                      <a:pt x="63" y="25"/>
                    </a:lnTo>
                    <a:lnTo>
                      <a:pt x="65" y="26"/>
                    </a:lnTo>
                    <a:lnTo>
                      <a:pt x="66" y="26"/>
                    </a:lnTo>
                    <a:lnTo>
                      <a:pt x="68" y="29"/>
                    </a:lnTo>
                    <a:lnTo>
                      <a:pt x="69" y="23"/>
                    </a:lnTo>
                    <a:lnTo>
                      <a:pt x="71" y="23"/>
                    </a:lnTo>
                    <a:lnTo>
                      <a:pt x="73" y="29"/>
                    </a:lnTo>
                    <a:lnTo>
                      <a:pt x="74" y="37"/>
                    </a:lnTo>
                    <a:lnTo>
                      <a:pt x="75" y="40"/>
                    </a:lnTo>
                    <a:lnTo>
                      <a:pt x="77" y="36"/>
                    </a:lnTo>
                    <a:lnTo>
                      <a:pt x="79" y="31"/>
                    </a:lnTo>
                    <a:lnTo>
                      <a:pt x="80" y="34"/>
                    </a:lnTo>
                    <a:lnTo>
                      <a:pt x="81" y="29"/>
                    </a:lnTo>
                    <a:lnTo>
                      <a:pt x="83" y="32"/>
                    </a:lnTo>
                    <a:lnTo>
                      <a:pt x="85" y="21"/>
                    </a:lnTo>
                    <a:lnTo>
                      <a:pt x="86" y="20"/>
                    </a:lnTo>
                    <a:lnTo>
                      <a:pt x="88" y="30"/>
                    </a:lnTo>
                    <a:lnTo>
                      <a:pt x="89" y="31"/>
                    </a:lnTo>
                    <a:lnTo>
                      <a:pt x="91" y="30"/>
                    </a:lnTo>
                    <a:lnTo>
                      <a:pt x="92" y="30"/>
                    </a:lnTo>
                    <a:lnTo>
                      <a:pt x="94" y="27"/>
                    </a:lnTo>
                    <a:lnTo>
                      <a:pt x="95" y="28"/>
                    </a:lnTo>
                    <a:lnTo>
                      <a:pt x="97" y="22"/>
                    </a:lnTo>
                    <a:lnTo>
                      <a:pt x="98" y="26"/>
                    </a:lnTo>
                    <a:lnTo>
                      <a:pt x="100" y="29"/>
                    </a:lnTo>
                    <a:lnTo>
                      <a:pt x="102" y="27"/>
                    </a:lnTo>
                    <a:lnTo>
                      <a:pt x="103" y="22"/>
                    </a:lnTo>
                    <a:lnTo>
                      <a:pt x="104" y="18"/>
                    </a:lnTo>
                    <a:lnTo>
                      <a:pt x="106" y="24"/>
                    </a:lnTo>
                    <a:lnTo>
                      <a:pt x="108" y="28"/>
                    </a:lnTo>
                    <a:lnTo>
                      <a:pt x="109" y="28"/>
                    </a:lnTo>
                    <a:lnTo>
                      <a:pt x="110" y="29"/>
                    </a:lnTo>
                    <a:lnTo>
                      <a:pt x="112" y="36"/>
                    </a:lnTo>
                    <a:lnTo>
                      <a:pt x="114" y="38"/>
                    </a:lnTo>
                    <a:lnTo>
                      <a:pt x="115" y="33"/>
                    </a:lnTo>
                    <a:lnTo>
                      <a:pt x="117" y="29"/>
                    </a:lnTo>
                    <a:lnTo>
                      <a:pt x="118" y="22"/>
                    </a:lnTo>
                    <a:lnTo>
                      <a:pt x="120" y="12"/>
                    </a:lnTo>
                    <a:lnTo>
                      <a:pt x="121" y="7"/>
                    </a:lnTo>
                    <a:lnTo>
                      <a:pt x="123" y="3"/>
                    </a:lnTo>
                    <a:lnTo>
                      <a:pt x="124" y="4"/>
                    </a:lnTo>
                    <a:lnTo>
                      <a:pt x="126" y="9"/>
                    </a:lnTo>
                    <a:lnTo>
                      <a:pt x="127" y="6"/>
                    </a:lnTo>
                    <a:lnTo>
                      <a:pt x="129" y="9"/>
                    </a:lnTo>
                    <a:lnTo>
                      <a:pt x="130" y="14"/>
                    </a:lnTo>
                    <a:lnTo>
                      <a:pt x="132" y="10"/>
                    </a:lnTo>
                    <a:lnTo>
                      <a:pt x="133" y="3"/>
                    </a:lnTo>
                    <a:lnTo>
                      <a:pt x="135" y="2"/>
                    </a:lnTo>
                    <a:lnTo>
                      <a:pt x="136" y="2"/>
                    </a:lnTo>
                    <a:lnTo>
                      <a:pt x="138" y="6"/>
                    </a:lnTo>
                    <a:lnTo>
                      <a:pt x="139" y="6"/>
                    </a:lnTo>
                    <a:lnTo>
                      <a:pt x="141" y="0"/>
                    </a:lnTo>
                    <a:lnTo>
                      <a:pt x="142" y="1"/>
                    </a:lnTo>
                    <a:lnTo>
                      <a:pt x="144" y="1"/>
                    </a:lnTo>
                    <a:lnTo>
                      <a:pt x="146" y="6"/>
                    </a:lnTo>
                    <a:lnTo>
                      <a:pt x="147" y="8"/>
                    </a:lnTo>
                    <a:lnTo>
                      <a:pt x="148" y="8"/>
                    </a:lnTo>
                    <a:lnTo>
                      <a:pt x="150" y="11"/>
                    </a:lnTo>
                    <a:lnTo>
                      <a:pt x="152" y="20"/>
                    </a:lnTo>
                    <a:lnTo>
                      <a:pt x="153" y="30"/>
                    </a:lnTo>
                    <a:lnTo>
                      <a:pt x="154" y="36"/>
                    </a:lnTo>
                    <a:lnTo>
                      <a:pt x="156" y="39"/>
                    </a:lnTo>
                    <a:lnTo>
                      <a:pt x="158" y="38"/>
                    </a:lnTo>
                    <a:lnTo>
                      <a:pt x="159" y="31"/>
                    </a:lnTo>
                    <a:lnTo>
                      <a:pt x="161" y="34"/>
                    </a:lnTo>
                    <a:lnTo>
                      <a:pt x="162" y="25"/>
                    </a:lnTo>
                    <a:lnTo>
                      <a:pt x="164" y="23"/>
                    </a:lnTo>
                    <a:lnTo>
                      <a:pt x="165" y="20"/>
                    </a:lnTo>
                    <a:lnTo>
                      <a:pt x="167" y="24"/>
                    </a:lnTo>
                    <a:lnTo>
                      <a:pt x="168" y="28"/>
                    </a:lnTo>
                    <a:lnTo>
                      <a:pt x="170" y="33"/>
                    </a:lnTo>
                    <a:lnTo>
                      <a:pt x="171" y="28"/>
                    </a:lnTo>
                    <a:lnTo>
                      <a:pt x="173" y="26"/>
                    </a:lnTo>
                    <a:lnTo>
                      <a:pt x="175" y="23"/>
                    </a:lnTo>
                    <a:lnTo>
                      <a:pt x="176" y="19"/>
                    </a:lnTo>
                    <a:lnTo>
                      <a:pt x="177" y="17"/>
                    </a:lnTo>
                    <a:lnTo>
                      <a:pt x="179" y="15"/>
                    </a:lnTo>
                    <a:lnTo>
                      <a:pt x="181" y="9"/>
                    </a:lnTo>
                    <a:lnTo>
                      <a:pt x="182" y="15"/>
                    </a:lnTo>
                    <a:lnTo>
                      <a:pt x="183" y="31"/>
                    </a:lnTo>
                    <a:lnTo>
                      <a:pt x="185" y="35"/>
                    </a:lnTo>
                    <a:lnTo>
                      <a:pt x="187" y="30"/>
                    </a:lnTo>
                    <a:lnTo>
                      <a:pt x="188" y="27"/>
                    </a:lnTo>
                    <a:lnTo>
                      <a:pt x="190" y="29"/>
                    </a:lnTo>
                    <a:lnTo>
                      <a:pt x="191" y="31"/>
                    </a:lnTo>
                    <a:lnTo>
                      <a:pt x="193" y="37"/>
                    </a:lnTo>
                    <a:lnTo>
                      <a:pt x="194" y="31"/>
                    </a:lnTo>
                    <a:lnTo>
                      <a:pt x="196" y="27"/>
                    </a:lnTo>
                    <a:lnTo>
                      <a:pt x="197" y="27"/>
                    </a:lnTo>
                    <a:lnTo>
                      <a:pt x="199" y="30"/>
                    </a:lnTo>
                    <a:lnTo>
                      <a:pt x="200" y="34"/>
                    </a:lnTo>
                    <a:lnTo>
                      <a:pt x="202" y="34"/>
                    </a:lnTo>
                    <a:lnTo>
                      <a:pt x="203" y="32"/>
                    </a:lnTo>
                    <a:lnTo>
                      <a:pt x="205" y="36"/>
                    </a:lnTo>
                    <a:lnTo>
                      <a:pt x="206" y="30"/>
                    </a:lnTo>
                    <a:lnTo>
                      <a:pt x="208" y="21"/>
                    </a:lnTo>
                    <a:lnTo>
                      <a:pt x="209" y="22"/>
                    </a:lnTo>
                    <a:lnTo>
                      <a:pt x="211" y="21"/>
                    </a:lnTo>
                    <a:lnTo>
                      <a:pt x="212" y="10"/>
                    </a:lnTo>
                    <a:lnTo>
                      <a:pt x="214" y="9"/>
                    </a:lnTo>
                    <a:lnTo>
                      <a:pt x="215" y="14"/>
                    </a:lnTo>
                    <a:lnTo>
                      <a:pt x="217" y="21"/>
                    </a:lnTo>
                    <a:lnTo>
                      <a:pt x="219" y="26"/>
                    </a:lnTo>
                    <a:lnTo>
                      <a:pt x="220" y="27"/>
                    </a:lnTo>
                    <a:lnTo>
                      <a:pt x="221" y="18"/>
                    </a:lnTo>
                    <a:lnTo>
                      <a:pt x="223" y="3"/>
                    </a:lnTo>
                    <a:lnTo>
                      <a:pt x="225" y="1"/>
                    </a:lnTo>
                    <a:lnTo>
                      <a:pt x="226" y="12"/>
                    </a:lnTo>
                    <a:lnTo>
                      <a:pt x="228" y="12"/>
                    </a:lnTo>
                    <a:lnTo>
                      <a:pt x="229" y="16"/>
                    </a:lnTo>
                    <a:lnTo>
                      <a:pt x="231" y="22"/>
                    </a:lnTo>
                    <a:lnTo>
                      <a:pt x="232" y="26"/>
                    </a:lnTo>
                    <a:lnTo>
                      <a:pt x="234" y="28"/>
                    </a:lnTo>
                    <a:lnTo>
                      <a:pt x="235" y="26"/>
                    </a:lnTo>
                    <a:lnTo>
                      <a:pt x="237" y="24"/>
                    </a:lnTo>
                    <a:lnTo>
                      <a:pt x="238" y="21"/>
                    </a:lnTo>
                    <a:lnTo>
                      <a:pt x="240" y="26"/>
                    </a:lnTo>
                    <a:lnTo>
                      <a:pt x="241" y="30"/>
                    </a:lnTo>
                    <a:lnTo>
                      <a:pt x="243" y="20"/>
                    </a:lnTo>
                    <a:lnTo>
                      <a:pt x="244" y="25"/>
                    </a:lnTo>
                    <a:lnTo>
                      <a:pt x="246" y="32"/>
                    </a:lnTo>
                    <a:lnTo>
                      <a:pt x="248" y="34"/>
                    </a:lnTo>
                    <a:lnTo>
                      <a:pt x="249" y="24"/>
                    </a:lnTo>
                    <a:lnTo>
                      <a:pt x="250" y="25"/>
                    </a:lnTo>
                    <a:lnTo>
                      <a:pt x="252" y="25"/>
                    </a:lnTo>
                    <a:lnTo>
                      <a:pt x="254" y="32"/>
                    </a:lnTo>
                    <a:lnTo>
                      <a:pt x="255" y="42"/>
                    </a:lnTo>
                    <a:lnTo>
                      <a:pt x="257" y="50"/>
                    </a:lnTo>
                    <a:lnTo>
                      <a:pt x="258" y="51"/>
                    </a:lnTo>
                    <a:lnTo>
                      <a:pt x="260" y="54"/>
                    </a:lnTo>
                    <a:lnTo>
                      <a:pt x="261" y="63"/>
                    </a:lnTo>
                    <a:lnTo>
                      <a:pt x="263" y="74"/>
                    </a:lnTo>
                    <a:lnTo>
                      <a:pt x="264" y="70"/>
                    </a:lnTo>
                    <a:lnTo>
                      <a:pt x="266" y="72"/>
                    </a:lnTo>
                    <a:lnTo>
                      <a:pt x="267" y="72"/>
                    </a:lnTo>
                    <a:lnTo>
                      <a:pt x="269" y="79"/>
                    </a:lnTo>
                    <a:lnTo>
                      <a:pt x="270" y="75"/>
                    </a:lnTo>
                    <a:lnTo>
                      <a:pt x="272" y="70"/>
                    </a:lnTo>
                    <a:lnTo>
                      <a:pt x="273" y="64"/>
                    </a:lnTo>
                    <a:lnTo>
                      <a:pt x="275" y="75"/>
                    </a:lnTo>
                    <a:lnTo>
                      <a:pt x="276" y="92"/>
                    </a:lnTo>
                    <a:lnTo>
                      <a:pt x="278" y="83"/>
                    </a:lnTo>
                    <a:lnTo>
                      <a:pt x="279" y="86"/>
                    </a:lnTo>
                    <a:lnTo>
                      <a:pt x="281" y="86"/>
                    </a:lnTo>
                    <a:lnTo>
                      <a:pt x="282" y="91"/>
                    </a:lnTo>
                    <a:lnTo>
                      <a:pt x="284" y="92"/>
                    </a:lnTo>
                    <a:lnTo>
                      <a:pt x="285" y="86"/>
                    </a:lnTo>
                    <a:lnTo>
                      <a:pt x="287" y="79"/>
                    </a:lnTo>
                    <a:lnTo>
                      <a:pt x="288" y="78"/>
                    </a:lnTo>
                    <a:lnTo>
                      <a:pt x="290" y="83"/>
                    </a:lnTo>
                    <a:lnTo>
                      <a:pt x="292" y="86"/>
                    </a:lnTo>
                    <a:lnTo>
                      <a:pt x="293" y="90"/>
                    </a:lnTo>
                    <a:lnTo>
                      <a:pt x="294" y="85"/>
                    </a:lnTo>
                    <a:lnTo>
                      <a:pt x="296" y="88"/>
                    </a:lnTo>
                    <a:lnTo>
                      <a:pt x="298" y="89"/>
                    </a:lnTo>
                    <a:lnTo>
                      <a:pt x="299" y="88"/>
                    </a:lnTo>
                    <a:lnTo>
                      <a:pt x="301" y="85"/>
                    </a:lnTo>
                    <a:lnTo>
                      <a:pt x="302" y="84"/>
                    </a:lnTo>
                    <a:lnTo>
                      <a:pt x="304" y="86"/>
                    </a:lnTo>
                    <a:lnTo>
                      <a:pt x="305" y="79"/>
                    </a:lnTo>
                    <a:lnTo>
                      <a:pt x="307" y="78"/>
                    </a:lnTo>
                    <a:lnTo>
                      <a:pt x="308" y="78"/>
                    </a:lnTo>
                    <a:lnTo>
                      <a:pt x="310" y="79"/>
                    </a:lnTo>
                    <a:lnTo>
                      <a:pt x="311" y="72"/>
                    </a:lnTo>
                    <a:lnTo>
                      <a:pt x="313" y="73"/>
                    </a:lnTo>
                    <a:lnTo>
                      <a:pt x="314" y="72"/>
                    </a:lnTo>
                    <a:lnTo>
                      <a:pt x="316" y="77"/>
                    </a:lnTo>
                    <a:lnTo>
                      <a:pt x="317" y="70"/>
                    </a:lnTo>
                    <a:lnTo>
                      <a:pt x="319" y="75"/>
                    </a:lnTo>
                    <a:lnTo>
                      <a:pt x="321" y="81"/>
                    </a:lnTo>
                    <a:lnTo>
                      <a:pt x="322" y="82"/>
                    </a:lnTo>
                    <a:lnTo>
                      <a:pt x="323" y="83"/>
                    </a:lnTo>
                    <a:lnTo>
                      <a:pt x="325" y="82"/>
                    </a:lnTo>
                    <a:lnTo>
                      <a:pt x="327" y="79"/>
                    </a:lnTo>
                    <a:lnTo>
                      <a:pt x="328" y="74"/>
                    </a:lnTo>
                    <a:lnTo>
                      <a:pt x="330" y="77"/>
                    </a:lnTo>
                    <a:lnTo>
                      <a:pt x="331" y="88"/>
                    </a:lnTo>
                    <a:lnTo>
                      <a:pt x="333" y="80"/>
                    </a:lnTo>
                    <a:lnTo>
                      <a:pt x="334" y="70"/>
                    </a:lnTo>
                    <a:lnTo>
                      <a:pt x="336" y="76"/>
                    </a:lnTo>
                    <a:lnTo>
                      <a:pt x="337" y="81"/>
                    </a:lnTo>
                    <a:lnTo>
                      <a:pt x="339" y="86"/>
                    </a:lnTo>
                    <a:lnTo>
                      <a:pt x="340" y="84"/>
                    </a:lnTo>
                    <a:lnTo>
                      <a:pt x="342" y="79"/>
                    </a:lnTo>
                    <a:lnTo>
                      <a:pt x="343" y="84"/>
                    </a:lnTo>
                    <a:lnTo>
                      <a:pt x="345" y="91"/>
                    </a:lnTo>
                    <a:lnTo>
                      <a:pt x="346" y="92"/>
                    </a:lnTo>
                    <a:lnTo>
                      <a:pt x="348" y="92"/>
                    </a:lnTo>
                    <a:lnTo>
                      <a:pt x="349" y="90"/>
                    </a:lnTo>
                    <a:lnTo>
                      <a:pt x="351" y="89"/>
                    </a:lnTo>
                    <a:lnTo>
                      <a:pt x="352" y="9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89" name="Freeform 134">
                <a:extLst>
                  <a:ext uri="{FF2B5EF4-FFF2-40B4-BE49-F238E27FC236}">
                    <a16:creationId xmlns:a16="http://schemas.microsoft.com/office/drawing/2014/main" id="{EA50C4D3-E574-473B-BD50-E328192A14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285808" y="6066621"/>
                <a:ext cx="3955" cy="105579"/>
              </a:xfrm>
              <a:custGeom>
                <a:avLst/>
                <a:gdLst>
                  <a:gd name="T0" fmla="*/ 0 w 8"/>
                  <a:gd name="T1" fmla="*/ 47 h 47"/>
                  <a:gd name="T2" fmla="*/ 1 w 8"/>
                  <a:gd name="T3" fmla="*/ 41 h 47"/>
                  <a:gd name="T4" fmla="*/ 3 w 8"/>
                  <a:gd name="T5" fmla="*/ 36 h 47"/>
                  <a:gd name="T6" fmla="*/ 4 w 8"/>
                  <a:gd name="T7" fmla="*/ 31 h 47"/>
                  <a:gd name="T8" fmla="*/ 6 w 8"/>
                  <a:gd name="T9" fmla="*/ 0 h 47"/>
                  <a:gd name="T10" fmla="*/ 7 w 8"/>
                  <a:gd name="T11" fmla="*/ 26 h 47"/>
                  <a:gd name="T12" fmla="*/ 8 w 8"/>
                  <a:gd name="T13" fmla="*/ 47 h 4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8" h="47">
                    <a:moveTo>
                      <a:pt x="0" y="47"/>
                    </a:moveTo>
                    <a:lnTo>
                      <a:pt x="1" y="41"/>
                    </a:lnTo>
                    <a:lnTo>
                      <a:pt x="3" y="36"/>
                    </a:lnTo>
                    <a:lnTo>
                      <a:pt x="4" y="31"/>
                    </a:lnTo>
                    <a:lnTo>
                      <a:pt x="6" y="0"/>
                    </a:lnTo>
                    <a:lnTo>
                      <a:pt x="7" y="26"/>
                    </a:lnTo>
                    <a:lnTo>
                      <a:pt x="8" y="4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0" name="Freeform 136">
                <a:extLst>
                  <a:ext uri="{FF2B5EF4-FFF2-40B4-BE49-F238E27FC236}">
                    <a16:creationId xmlns:a16="http://schemas.microsoft.com/office/drawing/2014/main" id="{8CCBB8A2-E02C-4DE7-857C-4914EC5A66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41176" y="5536481"/>
                <a:ext cx="326274" cy="635719"/>
              </a:xfrm>
              <a:custGeom>
                <a:avLst/>
                <a:gdLst>
                  <a:gd name="T0" fmla="*/ 8 w 660"/>
                  <a:gd name="T1" fmla="*/ 265 h 283"/>
                  <a:gd name="T2" fmla="*/ 18 w 660"/>
                  <a:gd name="T3" fmla="*/ 243 h 283"/>
                  <a:gd name="T4" fmla="*/ 29 w 660"/>
                  <a:gd name="T5" fmla="*/ 227 h 283"/>
                  <a:gd name="T6" fmla="*/ 40 w 660"/>
                  <a:gd name="T7" fmla="*/ 214 h 283"/>
                  <a:gd name="T8" fmla="*/ 50 w 660"/>
                  <a:gd name="T9" fmla="*/ 209 h 283"/>
                  <a:gd name="T10" fmla="*/ 61 w 660"/>
                  <a:gd name="T11" fmla="*/ 187 h 283"/>
                  <a:gd name="T12" fmla="*/ 71 w 660"/>
                  <a:gd name="T13" fmla="*/ 174 h 283"/>
                  <a:gd name="T14" fmla="*/ 82 w 660"/>
                  <a:gd name="T15" fmla="*/ 164 h 283"/>
                  <a:gd name="T16" fmla="*/ 93 w 660"/>
                  <a:gd name="T17" fmla="*/ 151 h 283"/>
                  <a:gd name="T18" fmla="*/ 104 w 660"/>
                  <a:gd name="T19" fmla="*/ 153 h 283"/>
                  <a:gd name="T20" fmla="*/ 114 w 660"/>
                  <a:gd name="T21" fmla="*/ 155 h 283"/>
                  <a:gd name="T22" fmla="*/ 125 w 660"/>
                  <a:gd name="T23" fmla="*/ 151 h 283"/>
                  <a:gd name="T24" fmla="*/ 135 w 660"/>
                  <a:gd name="T25" fmla="*/ 153 h 283"/>
                  <a:gd name="T26" fmla="*/ 146 w 660"/>
                  <a:gd name="T27" fmla="*/ 138 h 283"/>
                  <a:gd name="T28" fmla="*/ 157 w 660"/>
                  <a:gd name="T29" fmla="*/ 155 h 283"/>
                  <a:gd name="T30" fmla="*/ 167 w 660"/>
                  <a:gd name="T31" fmla="*/ 159 h 283"/>
                  <a:gd name="T32" fmla="*/ 178 w 660"/>
                  <a:gd name="T33" fmla="*/ 113 h 283"/>
                  <a:gd name="T34" fmla="*/ 188 w 660"/>
                  <a:gd name="T35" fmla="*/ 49 h 283"/>
                  <a:gd name="T36" fmla="*/ 199 w 660"/>
                  <a:gd name="T37" fmla="*/ 26 h 283"/>
                  <a:gd name="T38" fmla="*/ 210 w 660"/>
                  <a:gd name="T39" fmla="*/ 20 h 283"/>
                  <a:gd name="T40" fmla="*/ 221 w 660"/>
                  <a:gd name="T41" fmla="*/ 10 h 283"/>
                  <a:gd name="T42" fmla="*/ 231 w 660"/>
                  <a:gd name="T43" fmla="*/ 19 h 283"/>
                  <a:gd name="T44" fmla="*/ 242 w 660"/>
                  <a:gd name="T45" fmla="*/ 1 h 283"/>
                  <a:gd name="T46" fmla="*/ 253 w 660"/>
                  <a:gd name="T47" fmla="*/ 16 h 283"/>
                  <a:gd name="T48" fmla="*/ 263 w 660"/>
                  <a:gd name="T49" fmla="*/ 19 h 283"/>
                  <a:gd name="T50" fmla="*/ 274 w 660"/>
                  <a:gd name="T51" fmla="*/ 12 h 283"/>
                  <a:gd name="T52" fmla="*/ 284 w 660"/>
                  <a:gd name="T53" fmla="*/ 24 h 283"/>
                  <a:gd name="T54" fmla="*/ 295 w 660"/>
                  <a:gd name="T55" fmla="*/ 10 h 283"/>
                  <a:gd name="T56" fmla="*/ 306 w 660"/>
                  <a:gd name="T57" fmla="*/ 14 h 283"/>
                  <a:gd name="T58" fmla="*/ 317 w 660"/>
                  <a:gd name="T59" fmla="*/ 14 h 283"/>
                  <a:gd name="T60" fmla="*/ 327 w 660"/>
                  <a:gd name="T61" fmla="*/ 17 h 283"/>
                  <a:gd name="T62" fmla="*/ 338 w 660"/>
                  <a:gd name="T63" fmla="*/ 26 h 283"/>
                  <a:gd name="T64" fmla="*/ 348 w 660"/>
                  <a:gd name="T65" fmla="*/ 45 h 283"/>
                  <a:gd name="T66" fmla="*/ 359 w 660"/>
                  <a:gd name="T67" fmla="*/ 38 h 283"/>
                  <a:gd name="T68" fmla="*/ 370 w 660"/>
                  <a:gd name="T69" fmla="*/ 25 h 283"/>
                  <a:gd name="T70" fmla="*/ 380 w 660"/>
                  <a:gd name="T71" fmla="*/ 31 h 283"/>
                  <a:gd name="T72" fmla="*/ 391 w 660"/>
                  <a:gd name="T73" fmla="*/ 36 h 283"/>
                  <a:gd name="T74" fmla="*/ 401 w 660"/>
                  <a:gd name="T75" fmla="*/ 36 h 283"/>
                  <a:gd name="T76" fmla="*/ 412 w 660"/>
                  <a:gd name="T77" fmla="*/ 45 h 283"/>
                  <a:gd name="T78" fmla="*/ 423 w 660"/>
                  <a:gd name="T79" fmla="*/ 36 h 283"/>
                  <a:gd name="T80" fmla="*/ 434 w 660"/>
                  <a:gd name="T81" fmla="*/ 33 h 283"/>
                  <a:gd name="T82" fmla="*/ 444 w 660"/>
                  <a:gd name="T83" fmla="*/ 43 h 283"/>
                  <a:gd name="T84" fmla="*/ 455 w 660"/>
                  <a:gd name="T85" fmla="*/ 51 h 283"/>
                  <a:gd name="T86" fmla="*/ 466 w 660"/>
                  <a:gd name="T87" fmla="*/ 39 h 283"/>
                  <a:gd name="T88" fmla="*/ 476 w 660"/>
                  <a:gd name="T89" fmla="*/ 47 h 283"/>
                  <a:gd name="T90" fmla="*/ 487 w 660"/>
                  <a:gd name="T91" fmla="*/ 34 h 283"/>
                  <a:gd name="T92" fmla="*/ 497 w 660"/>
                  <a:gd name="T93" fmla="*/ 46 h 283"/>
                  <a:gd name="T94" fmla="*/ 508 w 660"/>
                  <a:gd name="T95" fmla="*/ 40 h 283"/>
                  <a:gd name="T96" fmla="*/ 519 w 660"/>
                  <a:gd name="T97" fmla="*/ 32 h 283"/>
                  <a:gd name="T98" fmla="*/ 529 w 660"/>
                  <a:gd name="T99" fmla="*/ 33 h 283"/>
                  <a:gd name="T100" fmla="*/ 540 w 660"/>
                  <a:gd name="T101" fmla="*/ 32 h 283"/>
                  <a:gd name="T102" fmla="*/ 551 w 660"/>
                  <a:gd name="T103" fmla="*/ 29 h 283"/>
                  <a:gd name="T104" fmla="*/ 561 w 660"/>
                  <a:gd name="T105" fmla="*/ 46 h 283"/>
                  <a:gd name="T106" fmla="*/ 572 w 660"/>
                  <a:gd name="T107" fmla="*/ 55 h 283"/>
                  <a:gd name="T108" fmla="*/ 583 w 660"/>
                  <a:gd name="T109" fmla="*/ 51 h 283"/>
                  <a:gd name="T110" fmla="*/ 593 w 660"/>
                  <a:gd name="T111" fmla="*/ 62 h 283"/>
                  <a:gd name="T112" fmla="*/ 604 w 660"/>
                  <a:gd name="T113" fmla="*/ 70 h 283"/>
                  <a:gd name="T114" fmla="*/ 614 w 660"/>
                  <a:gd name="T115" fmla="*/ 74 h 283"/>
                  <a:gd name="T116" fmla="*/ 625 w 660"/>
                  <a:gd name="T117" fmla="*/ 46 h 283"/>
                  <a:gd name="T118" fmla="*/ 636 w 660"/>
                  <a:gd name="T119" fmla="*/ 131 h 283"/>
                  <a:gd name="T120" fmla="*/ 647 w 660"/>
                  <a:gd name="T121" fmla="*/ 195 h 283"/>
                  <a:gd name="T122" fmla="*/ 657 w 660"/>
                  <a:gd name="T123" fmla="*/ 262 h 28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660" h="283">
                    <a:moveTo>
                      <a:pt x="0" y="283"/>
                    </a:moveTo>
                    <a:lnTo>
                      <a:pt x="0" y="280"/>
                    </a:lnTo>
                    <a:lnTo>
                      <a:pt x="2" y="283"/>
                    </a:lnTo>
                    <a:lnTo>
                      <a:pt x="3" y="276"/>
                    </a:lnTo>
                    <a:lnTo>
                      <a:pt x="5" y="271"/>
                    </a:lnTo>
                    <a:lnTo>
                      <a:pt x="6" y="282"/>
                    </a:lnTo>
                    <a:lnTo>
                      <a:pt x="8" y="265"/>
                    </a:lnTo>
                    <a:lnTo>
                      <a:pt x="9" y="251"/>
                    </a:lnTo>
                    <a:lnTo>
                      <a:pt x="11" y="255"/>
                    </a:lnTo>
                    <a:lnTo>
                      <a:pt x="12" y="246"/>
                    </a:lnTo>
                    <a:lnTo>
                      <a:pt x="14" y="243"/>
                    </a:lnTo>
                    <a:lnTo>
                      <a:pt x="15" y="246"/>
                    </a:lnTo>
                    <a:lnTo>
                      <a:pt x="17" y="246"/>
                    </a:lnTo>
                    <a:lnTo>
                      <a:pt x="18" y="243"/>
                    </a:lnTo>
                    <a:lnTo>
                      <a:pt x="20" y="234"/>
                    </a:lnTo>
                    <a:lnTo>
                      <a:pt x="21" y="232"/>
                    </a:lnTo>
                    <a:lnTo>
                      <a:pt x="23" y="232"/>
                    </a:lnTo>
                    <a:lnTo>
                      <a:pt x="25" y="231"/>
                    </a:lnTo>
                    <a:lnTo>
                      <a:pt x="26" y="225"/>
                    </a:lnTo>
                    <a:lnTo>
                      <a:pt x="27" y="225"/>
                    </a:lnTo>
                    <a:lnTo>
                      <a:pt x="29" y="227"/>
                    </a:lnTo>
                    <a:lnTo>
                      <a:pt x="31" y="227"/>
                    </a:lnTo>
                    <a:lnTo>
                      <a:pt x="32" y="220"/>
                    </a:lnTo>
                    <a:lnTo>
                      <a:pt x="33" y="220"/>
                    </a:lnTo>
                    <a:lnTo>
                      <a:pt x="35" y="213"/>
                    </a:lnTo>
                    <a:lnTo>
                      <a:pt x="37" y="209"/>
                    </a:lnTo>
                    <a:lnTo>
                      <a:pt x="38" y="213"/>
                    </a:lnTo>
                    <a:lnTo>
                      <a:pt x="40" y="214"/>
                    </a:lnTo>
                    <a:lnTo>
                      <a:pt x="41" y="217"/>
                    </a:lnTo>
                    <a:lnTo>
                      <a:pt x="43" y="216"/>
                    </a:lnTo>
                    <a:lnTo>
                      <a:pt x="44" y="218"/>
                    </a:lnTo>
                    <a:lnTo>
                      <a:pt x="46" y="219"/>
                    </a:lnTo>
                    <a:lnTo>
                      <a:pt x="47" y="220"/>
                    </a:lnTo>
                    <a:lnTo>
                      <a:pt x="49" y="216"/>
                    </a:lnTo>
                    <a:lnTo>
                      <a:pt x="50" y="209"/>
                    </a:lnTo>
                    <a:lnTo>
                      <a:pt x="52" y="206"/>
                    </a:lnTo>
                    <a:lnTo>
                      <a:pt x="53" y="191"/>
                    </a:lnTo>
                    <a:lnTo>
                      <a:pt x="55" y="191"/>
                    </a:lnTo>
                    <a:lnTo>
                      <a:pt x="56" y="190"/>
                    </a:lnTo>
                    <a:lnTo>
                      <a:pt x="58" y="186"/>
                    </a:lnTo>
                    <a:lnTo>
                      <a:pt x="59" y="189"/>
                    </a:lnTo>
                    <a:lnTo>
                      <a:pt x="61" y="187"/>
                    </a:lnTo>
                    <a:lnTo>
                      <a:pt x="62" y="196"/>
                    </a:lnTo>
                    <a:lnTo>
                      <a:pt x="64" y="198"/>
                    </a:lnTo>
                    <a:lnTo>
                      <a:pt x="65" y="187"/>
                    </a:lnTo>
                    <a:lnTo>
                      <a:pt x="67" y="174"/>
                    </a:lnTo>
                    <a:lnTo>
                      <a:pt x="69" y="172"/>
                    </a:lnTo>
                    <a:lnTo>
                      <a:pt x="70" y="176"/>
                    </a:lnTo>
                    <a:lnTo>
                      <a:pt x="71" y="174"/>
                    </a:lnTo>
                    <a:lnTo>
                      <a:pt x="73" y="167"/>
                    </a:lnTo>
                    <a:lnTo>
                      <a:pt x="75" y="168"/>
                    </a:lnTo>
                    <a:lnTo>
                      <a:pt x="76" y="168"/>
                    </a:lnTo>
                    <a:lnTo>
                      <a:pt x="78" y="158"/>
                    </a:lnTo>
                    <a:lnTo>
                      <a:pt x="79" y="150"/>
                    </a:lnTo>
                    <a:lnTo>
                      <a:pt x="81" y="164"/>
                    </a:lnTo>
                    <a:lnTo>
                      <a:pt x="82" y="164"/>
                    </a:lnTo>
                    <a:lnTo>
                      <a:pt x="84" y="165"/>
                    </a:lnTo>
                    <a:lnTo>
                      <a:pt x="85" y="168"/>
                    </a:lnTo>
                    <a:lnTo>
                      <a:pt x="87" y="163"/>
                    </a:lnTo>
                    <a:lnTo>
                      <a:pt x="88" y="162"/>
                    </a:lnTo>
                    <a:lnTo>
                      <a:pt x="90" y="155"/>
                    </a:lnTo>
                    <a:lnTo>
                      <a:pt x="91" y="155"/>
                    </a:lnTo>
                    <a:lnTo>
                      <a:pt x="93" y="151"/>
                    </a:lnTo>
                    <a:lnTo>
                      <a:pt x="94" y="148"/>
                    </a:lnTo>
                    <a:lnTo>
                      <a:pt x="96" y="148"/>
                    </a:lnTo>
                    <a:lnTo>
                      <a:pt x="98" y="153"/>
                    </a:lnTo>
                    <a:lnTo>
                      <a:pt x="99" y="150"/>
                    </a:lnTo>
                    <a:lnTo>
                      <a:pt x="100" y="153"/>
                    </a:lnTo>
                    <a:lnTo>
                      <a:pt x="102" y="157"/>
                    </a:lnTo>
                    <a:lnTo>
                      <a:pt x="104" y="153"/>
                    </a:lnTo>
                    <a:lnTo>
                      <a:pt x="105" y="155"/>
                    </a:lnTo>
                    <a:lnTo>
                      <a:pt x="107" y="176"/>
                    </a:lnTo>
                    <a:lnTo>
                      <a:pt x="108" y="176"/>
                    </a:lnTo>
                    <a:lnTo>
                      <a:pt x="110" y="150"/>
                    </a:lnTo>
                    <a:lnTo>
                      <a:pt x="111" y="150"/>
                    </a:lnTo>
                    <a:lnTo>
                      <a:pt x="113" y="147"/>
                    </a:lnTo>
                    <a:lnTo>
                      <a:pt x="114" y="155"/>
                    </a:lnTo>
                    <a:lnTo>
                      <a:pt x="116" y="151"/>
                    </a:lnTo>
                    <a:lnTo>
                      <a:pt x="117" y="149"/>
                    </a:lnTo>
                    <a:lnTo>
                      <a:pt x="119" y="159"/>
                    </a:lnTo>
                    <a:lnTo>
                      <a:pt x="120" y="163"/>
                    </a:lnTo>
                    <a:lnTo>
                      <a:pt x="122" y="163"/>
                    </a:lnTo>
                    <a:lnTo>
                      <a:pt x="123" y="150"/>
                    </a:lnTo>
                    <a:lnTo>
                      <a:pt x="125" y="151"/>
                    </a:lnTo>
                    <a:lnTo>
                      <a:pt x="126" y="148"/>
                    </a:lnTo>
                    <a:lnTo>
                      <a:pt x="128" y="148"/>
                    </a:lnTo>
                    <a:lnTo>
                      <a:pt x="129" y="157"/>
                    </a:lnTo>
                    <a:lnTo>
                      <a:pt x="131" y="157"/>
                    </a:lnTo>
                    <a:lnTo>
                      <a:pt x="132" y="160"/>
                    </a:lnTo>
                    <a:lnTo>
                      <a:pt x="134" y="161"/>
                    </a:lnTo>
                    <a:lnTo>
                      <a:pt x="135" y="153"/>
                    </a:lnTo>
                    <a:lnTo>
                      <a:pt x="137" y="155"/>
                    </a:lnTo>
                    <a:lnTo>
                      <a:pt x="138" y="162"/>
                    </a:lnTo>
                    <a:lnTo>
                      <a:pt x="140" y="156"/>
                    </a:lnTo>
                    <a:lnTo>
                      <a:pt x="142" y="152"/>
                    </a:lnTo>
                    <a:lnTo>
                      <a:pt x="143" y="150"/>
                    </a:lnTo>
                    <a:lnTo>
                      <a:pt x="144" y="141"/>
                    </a:lnTo>
                    <a:lnTo>
                      <a:pt x="146" y="138"/>
                    </a:lnTo>
                    <a:lnTo>
                      <a:pt x="148" y="135"/>
                    </a:lnTo>
                    <a:lnTo>
                      <a:pt x="149" y="145"/>
                    </a:lnTo>
                    <a:lnTo>
                      <a:pt x="151" y="153"/>
                    </a:lnTo>
                    <a:lnTo>
                      <a:pt x="152" y="162"/>
                    </a:lnTo>
                    <a:lnTo>
                      <a:pt x="154" y="149"/>
                    </a:lnTo>
                    <a:lnTo>
                      <a:pt x="155" y="156"/>
                    </a:lnTo>
                    <a:lnTo>
                      <a:pt x="157" y="155"/>
                    </a:lnTo>
                    <a:lnTo>
                      <a:pt x="158" y="154"/>
                    </a:lnTo>
                    <a:lnTo>
                      <a:pt x="160" y="154"/>
                    </a:lnTo>
                    <a:lnTo>
                      <a:pt x="161" y="158"/>
                    </a:lnTo>
                    <a:lnTo>
                      <a:pt x="163" y="156"/>
                    </a:lnTo>
                    <a:lnTo>
                      <a:pt x="164" y="156"/>
                    </a:lnTo>
                    <a:lnTo>
                      <a:pt x="166" y="157"/>
                    </a:lnTo>
                    <a:lnTo>
                      <a:pt x="167" y="159"/>
                    </a:lnTo>
                    <a:lnTo>
                      <a:pt x="169" y="174"/>
                    </a:lnTo>
                    <a:lnTo>
                      <a:pt x="171" y="188"/>
                    </a:lnTo>
                    <a:lnTo>
                      <a:pt x="172" y="187"/>
                    </a:lnTo>
                    <a:lnTo>
                      <a:pt x="173" y="167"/>
                    </a:lnTo>
                    <a:lnTo>
                      <a:pt x="175" y="145"/>
                    </a:lnTo>
                    <a:lnTo>
                      <a:pt x="177" y="120"/>
                    </a:lnTo>
                    <a:lnTo>
                      <a:pt x="178" y="113"/>
                    </a:lnTo>
                    <a:lnTo>
                      <a:pt x="180" y="104"/>
                    </a:lnTo>
                    <a:lnTo>
                      <a:pt x="181" y="94"/>
                    </a:lnTo>
                    <a:lnTo>
                      <a:pt x="183" y="87"/>
                    </a:lnTo>
                    <a:lnTo>
                      <a:pt x="184" y="80"/>
                    </a:lnTo>
                    <a:lnTo>
                      <a:pt x="186" y="63"/>
                    </a:lnTo>
                    <a:lnTo>
                      <a:pt x="187" y="51"/>
                    </a:lnTo>
                    <a:lnTo>
                      <a:pt x="188" y="49"/>
                    </a:lnTo>
                    <a:lnTo>
                      <a:pt x="190" y="32"/>
                    </a:lnTo>
                    <a:lnTo>
                      <a:pt x="192" y="26"/>
                    </a:lnTo>
                    <a:lnTo>
                      <a:pt x="193" y="36"/>
                    </a:lnTo>
                    <a:lnTo>
                      <a:pt x="195" y="29"/>
                    </a:lnTo>
                    <a:lnTo>
                      <a:pt x="196" y="25"/>
                    </a:lnTo>
                    <a:lnTo>
                      <a:pt x="198" y="34"/>
                    </a:lnTo>
                    <a:lnTo>
                      <a:pt x="199" y="26"/>
                    </a:lnTo>
                    <a:lnTo>
                      <a:pt x="201" y="29"/>
                    </a:lnTo>
                    <a:lnTo>
                      <a:pt x="202" y="31"/>
                    </a:lnTo>
                    <a:lnTo>
                      <a:pt x="204" y="39"/>
                    </a:lnTo>
                    <a:lnTo>
                      <a:pt x="205" y="41"/>
                    </a:lnTo>
                    <a:lnTo>
                      <a:pt x="207" y="18"/>
                    </a:lnTo>
                    <a:lnTo>
                      <a:pt x="209" y="16"/>
                    </a:lnTo>
                    <a:lnTo>
                      <a:pt x="210" y="20"/>
                    </a:lnTo>
                    <a:lnTo>
                      <a:pt x="211" y="14"/>
                    </a:lnTo>
                    <a:lnTo>
                      <a:pt x="213" y="16"/>
                    </a:lnTo>
                    <a:lnTo>
                      <a:pt x="215" y="17"/>
                    </a:lnTo>
                    <a:lnTo>
                      <a:pt x="216" y="15"/>
                    </a:lnTo>
                    <a:lnTo>
                      <a:pt x="217" y="13"/>
                    </a:lnTo>
                    <a:lnTo>
                      <a:pt x="219" y="12"/>
                    </a:lnTo>
                    <a:lnTo>
                      <a:pt x="221" y="10"/>
                    </a:lnTo>
                    <a:lnTo>
                      <a:pt x="222" y="23"/>
                    </a:lnTo>
                    <a:lnTo>
                      <a:pt x="224" y="20"/>
                    </a:lnTo>
                    <a:lnTo>
                      <a:pt x="225" y="14"/>
                    </a:lnTo>
                    <a:lnTo>
                      <a:pt x="227" y="18"/>
                    </a:lnTo>
                    <a:lnTo>
                      <a:pt x="228" y="16"/>
                    </a:lnTo>
                    <a:lnTo>
                      <a:pt x="230" y="11"/>
                    </a:lnTo>
                    <a:lnTo>
                      <a:pt x="231" y="19"/>
                    </a:lnTo>
                    <a:lnTo>
                      <a:pt x="233" y="23"/>
                    </a:lnTo>
                    <a:lnTo>
                      <a:pt x="234" y="16"/>
                    </a:lnTo>
                    <a:lnTo>
                      <a:pt x="236" y="11"/>
                    </a:lnTo>
                    <a:lnTo>
                      <a:pt x="237" y="22"/>
                    </a:lnTo>
                    <a:lnTo>
                      <a:pt x="239" y="23"/>
                    </a:lnTo>
                    <a:lnTo>
                      <a:pt x="240" y="11"/>
                    </a:lnTo>
                    <a:lnTo>
                      <a:pt x="242" y="1"/>
                    </a:lnTo>
                    <a:lnTo>
                      <a:pt x="244" y="17"/>
                    </a:lnTo>
                    <a:lnTo>
                      <a:pt x="245" y="27"/>
                    </a:lnTo>
                    <a:lnTo>
                      <a:pt x="246" y="22"/>
                    </a:lnTo>
                    <a:lnTo>
                      <a:pt x="248" y="28"/>
                    </a:lnTo>
                    <a:lnTo>
                      <a:pt x="250" y="24"/>
                    </a:lnTo>
                    <a:lnTo>
                      <a:pt x="251" y="22"/>
                    </a:lnTo>
                    <a:lnTo>
                      <a:pt x="253" y="16"/>
                    </a:lnTo>
                    <a:lnTo>
                      <a:pt x="254" y="20"/>
                    </a:lnTo>
                    <a:lnTo>
                      <a:pt x="255" y="20"/>
                    </a:lnTo>
                    <a:lnTo>
                      <a:pt x="257" y="20"/>
                    </a:lnTo>
                    <a:lnTo>
                      <a:pt x="259" y="22"/>
                    </a:lnTo>
                    <a:lnTo>
                      <a:pt x="260" y="21"/>
                    </a:lnTo>
                    <a:lnTo>
                      <a:pt x="262" y="19"/>
                    </a:lnTo>
                    <a:lnTo>
                      <a:pt x="263" y="19"/>
                    </a:lnTo>
                    <a:lnTo>
                      <a:pt x="265" y="14"/>
                    </a:lnTo>
                    <a:lnTo>
                      <a:pt x="266" y="10"/>
                    </a:lnTo>
                    <a:lnTo>
                      <a:pt x="268" y="6"/>
                    </a:lnTo>
                    <a:lnTo>
                      <a:pt x="269" y="8"/>
                    </a:lnTo>
                    <a:lnTo>
                      <a:pt x="271" y="7"/>
                    </a:lnTo>
                    <a:lnTo>
                      <a:pt x="272" y="5"/>
                    </a:lnTo>
                    <a:lnTo>
                      <a:pt x="274" y="12"/>
                    </a:lnTo>
                    <a:lnTo>
                      <a:pt x="275" y="12"/>
                    </a:lnTo>
                    <a:lnTo>
                      <a:pt x="277" y="0"/>
                    </a:lnTo>
                    <a:lnTo>
                      <a:pt x="278" y="1"/>
                    </a:lnTo>
                    <a:lnTo>
                      <a:pt x="280" y="6"/>
                    </a:lnTo>
                    <a:lnTo>
                      <a:pt x="282" y="8"/>
                    </a:lnTo>
                    <a:lnTo>
                      <a:pt x="283" y="15"/>
                    </a:lnTo>
                    <a:lnTo>
                      <a:pt x="284" y="24"/>
                    </a:lnTo>
                    <a:lnTo>
                      <a:pt x="286" y="13"/>
                    </a:lnTo>
                    <a:lnTo>
                      <a:pt x="288" y="8"/>
                    </a:lnTo>
                    <a:lnTo>
                      <a:pt x="289" y="15"/>
                    </a:lnTo>
                    <a:lnTo>
                      <a:pt x="290" y="20"/>
                    </a:lnTo>
                    <a:lnTo>
                      <a:pt x="292" y="15"/>
                    </a:lnTo>
                    <a:lnTo>
                      <a:pt x="294" y="10"/>
                    </a:lnTo>
                    <a:lnTo>
                      <a:pt x="295" y="10"/>
                    </a:lnTo>
                    <a:lnTo>
                      <a:pt x="297" y="8"/>
                    </a:lnTo>
                    <a:lnTo>
                      <a:pt x="298" y="6"/>
                    </a:lnTo>
                    <a:lnTo>
                      <a:pt x="300" y="10"/>
                    </a:lnTo>
                    <a:lnTo>
                      <a:pt x="301" y="16"/>
                    </a:lnTo>
                    <a:lnTo>
                      <a:pt x="303" y="12"/>
                    </a:lnTo>
                    <a:lnTo>
                      <a:pt x="304" y="14"/>
                    </a:lnTo>
                    <a:lnTo>
                      <a:pt x="306" y="14"/>
                    </a:lnTo>
                    <a:lnTo>
                      <a:pt x="307" y="8"/>
                    </a:lnTo>
                    <a:lnTo>
                      <a:pt x="309" y="12"/>
                    </a:lnTo>
                    <a:lnTo>
                      <a:pt x="311" y="13"/>
                    </a:lnTo>
                    <a:lnTo>
                      <a:pt x="312" y="8"/>
                    </a:lnTo>
                    <a:lnTo>
                      <a:pt x="313" y="13"/>
                    </a:lnTo>
                    <a:lnTo>
                      <a:pt x="315" y="8"/>
                    </a:lnTo>
                    <a:lnTo>
                      <a:pt x="317" y="14"/>
                    </a:lnTo>
                    <a:lnTo>
                      <a:pt x="318" y="14"/>
                    </a:lnTo>
                    <a:lnTo>
                      <a:pt x="319" y="27"/>
                    </a:lnTo>
                    <a:lnTo>
                      <a:pt x="321" y="21"/>
                    </a:lnTo>
                    <a:lnTo>
                      <a:pt x="322" y="20"/>
                    </a:lnTo>
                    <a:lnTo>
                      <a:pt x="324" y="16"/>
                    </a:lnTo>
                    <a:lnTo>
                      <a:pt x="326" y="15"/>
                    </a:lnTo>
                    <a:lnTo>
                      <a:pt x="327" y="17"/>
                    </a:lnTo>
                    <a:lnTo>
                      <a:pt x="328" y="26"/>
                    </a:lnTo>
                    <a:lnTo>
                      <a:pt x="330" y="32"/>
                    </a:lnTo>
                    <a:lnTo>
                      <a:pt x="332" y="33"/>
                    </a:lnTo>
                    <a:lnTo>
                      <a:pt x="333" y="31"/>
                    </a:lnTo>
                    <a:lnTo>
                      <a:pt x="335" y="26"/>
                    </a:lnTo>
                    <a:lnTo>
                      <a:pt x="336" y="28"/>
                    </a:lnTo>
                    <a:lnTo>
                      <a:pt x="338" y="26"/>
                    </a:lnTo>
                    <a:lnTo>
                      <a:pt x="339" y="28"/>
                    </a:lnTo>
                    <a:lnTo>
                      <a:pt x="341" y="35"/>
                    </a:lnTo>
                    <a:lnTo>
                      <a:pt x="342" y="35"/>
                    </a:lnTo>
                    <a:lnTo>
                      <a:pt x="344" y="39"/>
                    </a:lnTo>
                    <a:lnTo>
                      <a:pt x="345" y="54"/>
                    </a:lnTo>
                    <a:lnTo>
                      <a:pt x="347" y="52"/>
                    </a:lnTo>
                    <a:lnTo>
                      <a:pt x="348" y="45"/>
                    </a:lnTo>
                    <a:lnTo>
                      <a:pt x="350" y="36"/>
                    </a:lnTo>
                    <a:lnTo>
                      <a:pt x="351" y="29"/>
                    </a:lnTo>
                    <a:lnTo>
                      <a:pt x="353" y="30"/>
                    </a:lnTo>
                    <a:lnTo>
                      <a:pt x="355" y="26"/>
                    </a:lnTo>
                    <a:lnTo>
                      <a:pt x="356" y="29"/>
                    </a:lnTo>
                    <a:lnTo>
                      <a:pt x="357" y="40"/>
                    </a:lnTo>
                    <a:lnTo>
                      <a:pt x="359" y="38"/>
                    </a:lnTo>
                    <a:lnTo>
                      <a:pt x="361" y="32"/>
                    </a:lnTo>
                    <a:lnTo>
                      <a:pt x="362" y="31"/>
                    </a:lnTo>
                    <a:lnTo>
                      <a:pt x="364" y="35"/>
                    </a:lnTo>
                    <a:lnTo>
                      <a:pt x="365" y="33"/>
                    </a:lnTo>
                    <a:lnTo>
                      <a:pt x="367" y="31"/>
                    </a:lnTo>
                    <a:lnTo>
                      <a:pt x="368" y="34"/>
                    </a:lnTo>
                    <a:lnTo>
                      <a:pt x="370" y="25"/>
                    </a:lnTo>
                    <a:lnTo>
                      <a:pt x="371" y="29"/>
                    </a:lnTo>
                    <a:lnTo>
                      <a:pt x="373" y="34"/>
                    </a:lnTo>
                    <a:lnTo>
                      <a:pt x="374" y="38"/>
                    </a:lnTo>
                    <a:lnTo>
                      <a:pt x="376" y="34"/>
                    </a:lnTo>
                    <a:lnTo>
                      <a:pt x="377" y="31"/>
                    </a:lnTo>
                    <a:lnTo>
                      <a:pt x="379" y="31"/>
                    </a:lnTo>
                    <a:lnTo>
                      <a:pt x="380" y="31"/>
                    </a:lnTo>
                    <a:lnTo>
                      <a:pt x="382" y="34"/>
                    </a:lnTo>
                    <a:lnTo>
                      <a:pt x="384" y="34"/>
                    </a:lnTo>
                    <a:lnTo>
                      <a:pt x="385" y="40"/>
                    </a:lnTo>
                    <a:lnTo>
                      <a:pt x="386" y="34"/>
                    </a:lnTo>
                    <a:lnTo>
                      <a:pt x="388" y="31"/>
                    </a:lnTo>
                    <a:lnTo>
                      <a:pt x="389" y="36"/>
                    </a:lnTo>
                    <a:lnTo>
                      <a:pt x="391" y="36"/>
                    </a:lnTo>
                    <a:lnTo>
                      <a:pt x="392" y="26"/>
                    </a:lnTo>
                    <a:lnTo>
                      <a:pt x="394" y="28"/>
                    </a:lnTo>
                    <a:lnTo>
                      <a:pt x="395" y="29"/>
                    </a:lnTo>
                    <a:lnTo>
                      <a:pt x="397" y="29"/>
                    </a:lnTo>
                    <a:lnTo>
                      <a:pt x="399" y="35"/>
                    </a:lnTo>
                    <a:lnTo>
                      <a:pt x="400" y="38"/>
                    </a:lnTo>
                    <a:lnTo>
                      <a:pt x="401" y="36"/>
                    </a:lnTo>
                    <a:lnTo>
                      <a:pt x="403" y="33"/>
                    </a:lnTo>
                    <a:lnTo>
                      <a:pt x="405" y="37"/>
                    </a:lnTo>
                    <a:lnTo>
                      <a:pt x="406" y="43"/>
                    </a:lnTo>
                    <a:lnTo>
                      <a:pt x="408" y="39"/>
                    </a:lnTo>
                    <a:lnTo>
                      <a:pt x="409" y="40"/>
                    </a:lnTo>
                    <a:lnTo>
                      <a:pt x="411" y="38"/>
                    </a:lnTo>
                    <a:lnTo>
                      <a:pt x="412" y="45"/>
                    </a:lnTo>
                    <a:lnTo>
                      <a:pt x="414" y="34"/>
                    </a:lnTo>
                    <a:lnTo>
                      <a:pt x="415" y="36"/>
                    </a:lnTo>
                    <a:lnTo>
                      <a:pt x="417" y="38"/>
                    </a:lnTo>
                    <a:lnTo>
                      <a:pt x="418" y="36"/>
                    </a:lnTo>
                    <a:lnTo>
                      <a:pt x="420" y="31"/>
                    </a:lnTo>
                    <a:lnTo>
                      <a:pt x="421" y="30"/>
                    </a:lnTo>
                    <a:lnTo>
                      <a:pt x="423" y="36"/>
                    </a:lnTo>
                    <a:lnTo>
                      <a:pt x="424" y="37"/>
                    </a:lnTo>
                    <a:lnTo>
                      <a:pt x="426" y="34"/>
                    </a:lnTo>
                    <a:lnTo>
                      <a:pt x="428" y="27"/>
                    </a:lnTo>
                    <a:lnTo>
                      <a:pt x="429" y="31"/>
                    </a:lnTo>
                    <a:lnTo>
                      <a:pt x="430" y="36"/>
                    </a:lnTo>
                    <a:lnTo>
                      <a:pt x="432" y="36"/>
                    </a:lnTo>
                    <a:lnTo>
                      <a:pt x="434" y="33"/>
                    </a:lnTo>
                    <a:lnTo>
                      <a:pt x="435" y="30"/>
                    </a:lnTo>
                    <a:lnTo>
                      <a:pt x="437" y="26"/>
                    </a:lnTo>
                    <a:lnTo>
                      <a:pt x="438" y="39"/>
                    </a:lnTo>
                    <a:lnTo>
                      <a:pt x="440" y="44"/>
                    </a:lnTo>
                    <a:lnTo>
                      <a:pt x="441" y="40"/>
                    </a:lnTo>
                    <a:lnTo>
                      <a:pt x="443" y="38"/>
                    </a:lnTo>
                    <a:lnTo>
                      <a:pt x="444" y="43"/>
                    </a:lnTo>
                    <a:lnTo>
                      <a:pt x="446" y="39"/>
                    </a:lnTo>
                    <a:lnTo>
                      <a:pt x="447" y="42"/>
                    </a:lnTo>
                    <a:lnTo>
                      <a:pt x="449" y="36"/>
                    </a:lnTo>
                    <a:lnTo>
                      <a:pt x="450" y="35"/>
                    </a:lnTo>
                    <a:lnTo>
                      <a:pt x="452" y="31"/>
                    </a:lnTo>
                    <a:lnTo>
                      <a:pt x="453" y="45"/>
                    </a:lnTo>
                    <a:lnTo>
                      <a:pt x="455" y="51"/>
                    </a:lnTo>
                    <a:lnTo>
                      <a:pt x="456" y="49"/>
                    </a:lnTo>
                    <a:lnTo>
                      <a:pt x="458" y="50"/>
                    </a:lnTo>
                    <a:lnTo>
                      <a:pt x="459" y="49"/>
                    </a:lnTo>
                    <a:lnTo>
                      <a:pt x="461" y="39"/>
                    </a:lnTo>
                    <a:lnTo>
                      <a:pt x="462" y="39"/>
                    </a:lnTo>
                    <a:lnTo>
                      <a:pt x="464" y="39"/>
                    </a:lnTo>
                    <a:lnTo>
                      <a:pt x="466" y="39"/>
                    </a:lnTo>
                    <a:lnTo>
                      <a:pt x="467" y="37"/>
                    </a:lnTo>
                    <a:lnTo>
                      <a:pt x="468" y="41"/>
                    </a:lnTo>
                    <a:lnTo>
                      <a:pt x="470" y="45"/>
                    </a:lnTo>
                    <a:lnTo>
                      <a:pt x="472" y="44"/>
                    </a:lnTo>
                    <a:lnTo>
                      <a:pt x="473" y="44"/>
                    </a:lnTo>
                    <a:lnTo>
                      <a:pt x="474" y="48"/>
                    </a:lnTo>
                    <a:lnTo>
                      <a:pt x="476" y="47"/>
                    </a:lnTo>
                    <a:lnTo>
                      <a:pt x="478" y="46"/>
                    </a:lnTo>
                    <a:lnTo>
                      <a:pt x="479" y="45"/>
                    </a:lnTo>
                    <a:lnTo>
                      <a:pt x="481" y="38"/>
                    </a:lnTo>
                    <a:lnTo>
                      <a:pt x="482" y="38"/>
                    </a:lnTo>
                    <a:lnTo>
                      <a:pt x="484" y="40"/>
                    </a:lnTo>
                    <a:lnTo>
                      <a:pt x="485" y="37"/>
                    </a:lnTo>
                    <a:lnTo>
                      <a:pt x="487" y="34"/>
                    </a:lnTo>
                    <a:lnTo>
                      <a:pt x="488" y="30"/>
                    </a:lnTo>
                    <a:lnTo>
                      <a:pt x="490" y="30"/>
                    </a:lnTo>
                    <a:lnTo>
                      <a:pt x="491" y="32"/>
                    </a:lnTo>
                    <a:lnTo>
                      <a:pt x="493" y="37"/>
                    </a:lnTo>
                    <a:lnTo>
                      <a:pt x="494" y="38"/>
                    </a:lnTo>
                    <a:lnTo>
                      <a:pt x="496" y="36"/>
                    </a:lnTo>
                    <a:lnTo>
                      <a:pt x="497" y="46"/>
                    </a:lnTo>
                    <a:lnTo>
                      <a:pt x="499" y="49"/>
                    </a:lnTo>
                    <a:lnTo>
                      <a:pt x="501" y="50"/>
                    </a:lnTo>
                    <a:lnTo>
                      <a:pt x="502" y="44"/>
                    </a:lnTo>
                    <a:lnTo>
                      <a:pt x="503" y="39"/>
                    </a:lnTo>
                    <a:lnTo>
                      <a:pt x="505" y="39"/>
                    </a:lnTo>
                    <a:lnTo>
                      <a:pt x="507" y="39"/>
                    </a:lnTo>
                    <a:lnTo>
                      <a:pt x="508" y="40"/>
                    </a:lnTo>
                    <a:lnTo>
                      <a:pt x="510" y="34"/>
                    </a:lnTo>
                    <a:lnTo>
                      <a:pt x="511" y="35"/>
                    </a:lnTo>
                    <a:lnTo>
                      <a:pt x="513" y="39"/>
                    </a:lnTo>
                    <a:lnTo>
                      <a:pt x="514" y="34"/>
                    </a:lnTo>
                    <a:lnTo>
                      <a:pt x="516" y="30"/>
                    </a:lnTo>
                    <a:lnTo>
                      <a:pt x="517" y="33"/>
                    </a:lnTo>
                    <a:lnTo>
                      <a:pt x="519" y="32"/>
                    </a:lnTo>
                    <a:lnTo>
                      <a:pt x="520" y="39"/>
                    </a:lnTo>
                    <a:lnTo>
                      <a:pt x="522" y="44"/>
                    </a:lnTo>
                    <a:lnTo>
                      <a:pt x="523" y="50"/>
                    </a:lnTo>
                    <a:lnTo>
                      <a:pt x="525" y="48"/>
                    </a:lnTo>
                    <a:lnTo>
                      <a:pt x="526" y="45"/>
                    </a:lnTo>
                    <a:lnTo>
                      <a:pt x="528" y="46"/>
                    </a:lnTo>
                    <a:lnTo>
                      <a:pt x="529" y="33"/>
                    </a:lnTo>
                    <a:lnTo>
                      <a:pt x="531" y="27"/>
                    </a:lnTo>
                    <a:lnTo>
                      <a:pt x="532" y="26"/>
                    </a:lnTo>
                    <a:lnTo>
                      <a:pt x="534" y="19"/>
                    </a:lnTo>
                    <a:lnTo>
                      <a:pt x="535" y="24"/>
                    </a:lnTo>
                    <a:lnTo>
                      <a:pt x="537" y="27"/>
                    </a:lnTo>
                    <a:lnTo>
                      <a:pt x="539" y="29"/>
                    </a:lnTo>
                    <a:lnTo>
                      <a:pt x="540" y="32"/>
                    </a:lnTo>
                    <a:lnTo>
                      <a:pt x="541" y="42"/>
                    </a:lnTo>
                    <a:lnTo>
                      <a:pt x="543" y="46"/>
                    </a:lnTo>
                    <a:lnTo>
                      <a:pt x="545" y="43"/>
                    </a:lnTo>
                    <a:lnTo>
                      <a:pt x="546" y="42"/>
                    </a:lnTo>
                    <a:lnTo>
                      <a:pt x="547" y="36"/>
                    </a:lnTo>
                    <a:lnTo>
                      <a:pt x="549" y="30"/>
                    </a:lnTo>
                    <a:lnTo>
                      <a:pt x="551" y="29"/>
                    </a:lnTo>
                    <a:lnTo>
                      <a:pt x="552" y="34"/>
                    </a:lnTo>
                    <a:lnTo>
                      <a:pt x="554" y="34"/>
                    </a:lnTo>
                    <a:lnTo>
                      <a:pt x="555" y="29"/>
                    </a:lnTo>
                    <a:lnTo>
                      <a:pt x="557" y="33"/>
                    </a:lnTo>
                    <a:lnTo>
                      <a:pt x="558" y="46"/>
                    </a:lnTo>
                    <a:lnTo>
                      <a:pt x="560" y="48"/>
                    </a:lnTo>
                    <a:lnTo>
                      <a:pt x="561" y="46"/>
                    </a:lnTo>
                    <a:lnTo>
                      <a:pt x="563" y="51"/>
                    </a:lnTo>
                    <a:lnTo>
                      <a:pt x="564" y="58"/>
                    </a:lnTo>
                    <a:lnTo>
                      <a:pt x="566" y="59"/>
                    </a:lnTo>
                    <a:lnTo>
                      <a:pt x="568" y="54"/>
                    </a:lnTo>
                    <a:lnTo>
                      <a:pt x="569" y="50"/>
                    </a:lnTo>
                    <a:lnTo>
                      <a:pt x="570" y="48"/>
                    </a:lnTo>
                    <a:lnTo>
                      <a:pt x="572" y="55"/>
                    </a:lnTo>
                    <a:lnTo>
                      <a:pt x="574" y="57"/>
                    </a:lnTo>
                    <a:lnTo>
                      <a:pt x="575" y="60"/>
                    </a:lnTo>
                    <a:lnTo>
                      <a:pt x="576" y="56"/>
                    </a:lnTo>
                    <a:lnTo>
                      <a:pt x="578" y="54"/>
                    </a:lnTo>
                    <a:lnTo>
                      <a:pt x="580" y="52"/>
                    </a:lnTo>
                    <a:lnTo>
                      <a:pt x="581" y="42"/>
                    </a:lnTo>
                    <a:lnTo>
                      <a:pt x="583" y="51"/>
                    </a:lnTo>
                    <a:lnTo>
                      <a:pt x="584" y="64"/>
                    </a:lnTo>
                    <a:lnTo>
                      <a:pt x="586" y="69"/>
                    </a:lnTo>
                    <a:lnTo>
                      <a:pt x="587" y="61"/>
                    </a:lnTo>
                    <a:lnTo>
                      <a:pt x="589" y="65"/>
                    </a:lnTo>
                    <a:lnTo>
                      <a:pt x="590" y="65"/>
                    </a:lnTo>
                    <a:lnTo>
                      <a:pt x="592" y="63"/>
                    </a:lnTo>
                    <a:lnTo>
                      <a:pt x="593" y="62"/>
                    </a:lnTo>
                    <a:lnTo>
                      <a:pt x="595" y="54"/>
                    </a:lnTo>
                    <a:lnTo>
                      <a:pt x="596" y="56"/>
                    </a:lnTo>
                    <a:lnTo>
                      <a:pt x="598" y="61"/>
                    </a:lnTo>
                    <a:lnTo>
                      <a:pt x="599" y="65"/>
                    </a:lnTo>
                    <a:lnTo>
                      <a:pt x="601" y="58"/>
                    </a:lnTo>
                    <a:lnTo>
                      <a:pt x="602" y="66"/>
                    </a:lnTo>
                    <a:lnTo>
                      <a:pt x="604" y="70"/>
                    </a:lnTo>
                    <a:lnTo>
                      <a:pt x="605" y="70"/>
                    </a:lnTo>
                    <a:lnTo>
                      <a:pt x="607" y="67"/>
                    </a:lnTo>
                    <a:lnTo>
                      <a:pt x="608" y="62"/>
                    </a:lnTo>
                    <a:lnTo>
                      <a:pt x="610" y="63"/>
                    </a:lnTo>
                    <a:lnTo>
                      <a:pt x="612" y="68"/>
                    </a:lnTo>
                    <a:lnTo>
                      <a:pt x="613" y="71"/>
                    </a:lnTo>
                    <a:lnTo>
                      <a:pt x="614" y="74"/>
                    </a:lnTo>
                    <a:lnTo>
                      <a:pt x="616" y="81"/>
                    </a:lnTo>
                    <a:lnTo>
                      <a:pt x="618" y="87"/>
                    </a:lnTo>
                    <a:lnTo>
                      <a:pt x="619" y="106"/>
                    </a:lnTo>
                    <a:lnTo>
                      <a:pt x="621" y="113"/>
                    </a:lnTo>
                    <a:lnTo>
                      <a:pt x="622" y="97"/>
                    </a:lnTo>
                    <a:lnTo>
                      <a:pt x="624" y="71"/>
                    </a:lnTo>
                    <a:lnTo>
                      <a:pt x="625" y="46"/>
                    </a:lnTo>
                    <a:lnTo>
                      <a:pt x="627" y="110"/>
                    </a:lnTo>
                    <a:lnTo>
                      <a:pt x="628" y="129"/>
                    </a:lnTo>
                    <a:lnTo>
                      <a:pt x="630" y="130"/>
                    </a:lnTo>
                    <a:lnTo>
                      <a:pt x="631" y="144"/>
                    </a:lnTo>
                    <a:lnTo>
                      <a:pt x="633" y="137"/>
                    </a:lnTo>
                    <a:lnTo>
                      <a:pt x="634" y="133"/>
                    </a:lnTo>
                    <a:lnTo>
                      <a:pt x="636" y="131"/>
                    </a:lnTo>
                    <a:lnTo>
                      <a:pt x="637" y="124"/>
                    </a:lnTo>
                    <a:lnTo>
                      <a:pt x="639" y="130"/>
                    </a:lnTo>
                    <a:lnTo>
                      <a:pt x="641" y="150"/>
                    </a:lnTo>
                    <a:lnTo>
                      <a:pt x="642" y="133"/>
                    </a:lnTo>
                    <a:lnTo>
                      <a:pt x="643" y="132"/>
                    </a:lnTo>
                    <a:lnTo>
                      <a:pt x="645" y="187"/>
                    </a:lnTo>
                    <a:lnTo>
                      <a:pt x="647" y="195"/>
                    </a:lnTo>
                    <a:lnTo>
                      <a:pt x="648" y="215"/>
                    </a:lnTo>
                    <a:lnTo>
                      <a:pt x="649" y="227"/>
                    </a:lnTo>
                    <a:lnTo>
                      <a:pt x="651" y="215"/>
                    </a:lnTo>
                    <a:lnTo>
                      <a:pt x="653" y="202"/>
                    </a:lnTo>
                    <a:lnTo>
                      <a:pt x="654" y="224"/>
                    </a:lnTo>
                    <a:lnTo>
                      <a:pt x="656" y="249"/>
                    </a:lnTo>
                    <a:lnTo>
                      <a:pt x="657" y="262"/>
                    </a:lnTo>
                    <a:lnTo>
                      <a:pt x="659" y="277"/>
                    </a:lnTo>
                    <a:lnTo>
                      <a:pt x="660" y="28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1" name="Freeform 137">
                <a:extLst>
                  <a:ext uri="{FF2B5EF4-FFF2-40B4-BE49-F238E27FC236}">
                    <a16:creationId xmlns:a16="http://schemas.microsoft.com/office/drawing/2014/main" id="{D09038B5-3F1C-43D8-BE94-F362AAF21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815262" y="4152726"/>
                <a:ext cx="571474" cy="2019474"/>
              </a:xfrm>
              <a:custGeom>
                <a:avLst/>
                <a:gdLst>
                  <a:gd name="T0" fmla="*/ 16 w 1156"/>
                  <a:gd name="T1" fmla="*/ 866 h 899"/>
                  <a:gd name="T2" fmla="*/ 34 w 1156"/>
                  <a:gd name="T3" fmla="*/ 791 h 899"/>
                  <a:gd name="T4" fmla="*/ 53 w 1156"/>
                  <a:gd name="T5" fmla="*/ 727 h 899"/>
                  <a:gd name="T6" fmla="*/ 71 w 1156"/>
                  <a:gd name="T7" fmla="*/ 659 h 899"/>
                  <a:gd name="T8" fmla="*/ 89 w 1156"/>
                  <a:gd name="T9" fmla="*/ 564 h 899"/>
                  <a:gd name="T10" fmla="*/ 107 w 1156"/>
                  <a:gd name="T11" fmla="*/ 464 h 899"/>
                  <a:gd name="T12" fmla="*/ 126 w 1156"/>
                  <a:gd name="T13" fmla="*/ 374 h 899"/>
                  <a:gd name="T14" fmla="*/ 144 w 1156"/>
                  <a:gd name="T15" fmla="*/ 337 h 899"/>
                  <a:gd name="T16" fmla="*/ 162 w 1156"/>
                  <a:gd name="T17" fmla="*/ 265 h 899"/>
                  <a:gd name="T18" fmla="*/ 180 w 1156"/>
                  <a:gd name="T19" fmla="*/ 231 h 899"/>
                  <a:gd name="T20" fmla="*/ 199 w 1156"/>
                  <a:gd name="T21" fmla="*/ 223 h 899"/>
                  <a:gd name="T22" fmla="*/ 217 w 1156"/>
                  <a:gd name="T23" fmla="*/ 150 h 899"/>
                  <a:gd name="T24" fmla="*/ 235 w 1156"/>
                  <a:gd name="T25" fmla="*/ 161 h 899"/>
                  <a:gd name="T26" fmla="*/ 254 w 1156"/>
                  <a:gd name="T27" fmla="*/ 132 h 899"/>
                  <a:gd name="T28" fmla="*/ 272 w 1156"/>
                  <a:gd name="T29" fmla="*/ 109 h 899"/>
                  <a:gd name="T30" fmla="*/ 290 w 1156"/>
                  <a:gd name="T31" fmla="*/ 125 h 899"/>
                  <a:gd name="T32" fmla="*/ 308 w 1156"/>
                  <a:gd name="T33" fmla="*/ 90 h 899"/>
                  <a:gd name="T34" fmla="*/ 327 w 1156"/>
                  <a:gd name="T35" fmla="*/ 103 h 899"/>
                  <a:gd name="T36" fmla="*/ 345 w 1156"/>
                  <a:gd name="T37" fmla="*/ 151 h 899"/>
                  <a:gd name="T38" fmla="*/ 363 w 1156"/>
                  <a:gd name="T39" fmla="*/ 132 h 899"/>
                  <a:gd name="T40" fmla="*/ 381 w 1156"/>
                  <a:gd name="T41" fmla="*/ 143 h 899"/>
                  <a:gd name="T42" fmla="*/ 400 w 1156"/>
                  <a:gd name="T43" fmla="*/ 133 h 899"/>
                  <a:gd name="T44" fmla="*/ 418 w 1156"/>
                  <a:gd name="T45" fmla="*/ 122 h 899"/>
                  <a:gd name="T46" fmla="*/ 436 w 1156"/>
                  <a:gd name="T47" fmla="*/ 154 h 899"/>
                  <a:gd name="T48" fmla="*/ 454 w 1156"/>
                  <a:gd name="T49" fmla="*/ 148 h 899"/>
                  <a:gd name="T50" fmla="*/ 473 w 1156"/>
                  <a:gd name="T51" fmla="*/ 149 h 899"/>
                  <a:gd name="T52" fmla="*/ 491 w 1156"/>
                  <a:gd name="T53" fmla="*/ 150 h 899"/>
                  <a:gd name="T54" fmla="*/ 509 w 1156"/>
                  <a:gd name="T55" fmla="*/ 170 h 899"/>
                  <a:gd name="T56" fmla="*/ 527 w 1156"/>
                  <a:gd name="T57" fmla="*/ 178 h 899"/>
                  <a:gd name="T58" fmla="*/ 546 w 1156"/>
                  <a:gd name="T59" fmla="*/ 156 h 899"/>
                  <a:gd name="T60" fmla="*/ 564 w 1156"/>
                  <a:gd name="T61" fmla="*/ 233 h 899"/>
                  <a:gd name="T62" fmla="*/ 582 w 1156"/>
                  <a:gd name="T63" fmla="*/ 261 h 899"/>
                  <a:gd name="T64" fmla="*/ 600 w 1156"/>
                  <a:gd name="T65" fmla="*/ 273 h 899"/>
                  <a:gd name="T66" fmla="*/ 619 w 1156"/>
                  <a:gd name="T67" fmla="*/ 265 h 899"/>
                  <a:gd name="T68" fmla="*/ 637 w 1156"/>
                  <a:gd name="T69" fmla="*/ 283 h 899"/>
                  <a:gd name="T70" fmla="*/ 655 w 1156"/>
                  <a:gd name="T71" fmla="*/ 275 h 899"/>
                  <a:gd name="T72" fmla="*/ 673 w 1156"/>
                  <a:gd name="T73" fmla="*/ 266 h 899"/>
                  <a:gd name="T74" fmla="*/ 692 w 1156"/>
                  <a:gd name="T75" fmla="*/ 262 h 899"/>
                  <a:gd name="T76" fmla="*/ 710 w 1156"/>
                  <a:gd name="T77" fmla="*/ 262 h 899"/>
                  <a:gd name="T78" fmla="*/ 728 w 1156"/>
                  <a:gd name="T79" fmla="*/ 283 h 899"/>
                  <a:gd name="T80" fmla="*/ 746 w 1156"/>
                  <a:gd name="T81" fmla="*/ 277 h 899"/>
                  <a:gd name="T82" fmla="*/ 764 w 1156"/>
                  <a:gd name="T83" fmla="*/ 279 h 899"/>
                  <a:gd name="T84" fmla="*/ 783 w 1156"/>
                  <a:gd name="T85" fmla="*/ 222 h 899"/>
                  <a:gd name="T86" fmla="*/ 801 w 1156"/>
                  <a:gd name="T87" fmla="*/ 140 h 899"/>
                  <a:gd name="T88" fmla="*/ 819 w 1156"/>
                  <a:gd name="T89" fmla="*/ 70 h 899"/>
                  <a:gd name="T90" fmla="*/ 837 w 1156"/>
                  <a:gd name="T91" fmla="*/ 77 h 899"/>
                  <a:gd name="T92" fmla="*/ 856 w 1156"/>
                  <a:gd name="T93" fmla="*/ 85 h 899"/>
                  <a:gd name="T94" fmla="*/ 874 w 1156"/>
                  <a:gd name="T95" fmla="*/ 86 h 899"/>
                  <a:gd name="T96" fmla="*/ 892 w 1156"/>
                  <a:gd name="T97" fmla="*/ 68 h 899"/>
                  <a:gd name="T98" fmla="*/ 910 w 1156"/>
                  <a:gd name="T99" fmla="*/ 64 h 899"/>
                  <a:gd name="T100" fmla="*/ 929 w 1156"/>
                  <a:gd name="T101" fmla="*/ 68 h 899"/>
                  <a:gd name="T102" fmla="*/ 947 w 1156"/>
                  <a:gd name="T103" fmla="*/ 60 h 899"/>
                  <a:gd name="T104" fmla="*/ 965 w 1156"/>
                  <a:gd name="T105" fmla="*/ 93 h 899"/>
                  <a:gd name="T106" fmla="*/ 983 w 1156"/>
                  <a:gd name="T107" fmla="*/ 64 h 899"/>
                  <a:gd name="T108" fmla="*/ 1002 w 1156"/>
                  <a:gd name="T109" fmla="*/ 101 h 899"/>
                  <a:gd name="T110" fmla="*/ 1020 w 1156"/>
                  <a:gd name="T111" fmla="*/ 29 h 899"/>
                  <a:gd name="T112" fmla="*/ 1038 w 1156"/>
                  <a:gd name="T113" fmla="*/ 0 h 899"/>
                  <a:gd name="T114" fmla="*/ 1056 w 1156"/>
                  <a:gd name="T115" fmla="*/ 117 h 899"/>
                  <a:gd name="T116" fmla="*/ 1075 w 1156"/>
                  <a:gd name="T117" fmla="*/ 225 h 899"/>
                  <a:gd name="T118" fmla="*/ 1093 w 1156"/>
                  <a:gd name="T119" fmla="*/ 272 h 899"/>
                  <a:gd name="T120" fmla="*/ 1111 w 1156"/>
                  <a:gd name="T121" fmla="*/ 252 h 899"/>
                  <a:gd name="T122" fmla="*/ 1129 w 1156"/>
                  <a:gd name="T123" fmla="*/ 263 h 899"/>
                  <a:gd name="T124" fmla="*/ 1148 w 1156"/>
                  <a:gd name="T125" fmla="*/ 259 h 8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156" h="899">
                    <a:moveTo>
                      <a:pt x="0" y="899"/>
                    </a:moveTo>
                    <a:lnTo>
                      <a:pt x="1" y="891"/>
                    </a:lnTo>
                    <a:lnTo>
                      <a:pt x="2" y="880"/>
                    </a:lnTo>
                    <a:lnTo>
                      <a:pt x="4" y="868"/>
                    </a:lnTo>
                    <a:lnTo>
                      <a:pt x="5" y="875"/>
                    </a:lnTo>
                    <a:lnTo>
                      <a:pt x="7" y="877"/>
                    </a:lnTo>
                    <a:lnTo>
                      <a:pt x="8" y="866"/>
                    </a:lnTo>
                    <a:lnTo>
                      <a:pt x="10" y="869"/>
                    </a:lnTo>
                    <a:lnTo>
                      <a:pt x="12" y="864"/>
                    </a:lnTo>
                    <a:lnTo>
                      <a:pt x="13" y="853"/>
                    </a:lnTo>
                    <a:lnTo>
                      <a:pt x="14" y="865"/>
                    </a:lnTo>
                    <a:lnTo>
                      <a:pt x="16" y="866"/>
                    </a:lnTo>
                    <a:lnTo>
                      <a:pt x="18" y="867"/>
                    </a:lnTo>
                    <a:lnTo>
                      <a:pt x="19" y="845"/>
                    </a:lnTo>
                    <a:lnTo>
                      <a:pt x="21" y="828"/>
                    </a:lnTo>
                    <a:lnTo>
                      <a:pt x="22" y="831"/>
                    </a:lnTo>
                    <a:lnTo>
                      <a:pt x="24" y="830"/>
                    </a:lnTo>
                    <a:lnTo>
                      <a:pt x="25" y="821"/>
                    </a:lnTo>
                    <a:lnTo>
                      <a:pt x="27" y="807"/>
                    </a:lnTo>
                    <a:lnTo>
                      <a:pt x="28" y="795"/>
                    </a:lnTo>
                    <a:lnTo>
                      <a:pt x="30" y="795"/>
                    </a:lnTo>
                    <a:lnTo>
                      <a:pt x="31" y="797"/>
                    </a:lnTo>
                    <a:lnTo>
                      <a:pt x="33" y="796"/>
                    </a:lnTo>
                    <a:lnTo>
                      <a:pt x="34" y="791"/>
                    </a:lnTo>
                    <a:lnTo>
                      <a:pt x="36" y="780"/>
                    </a:lnTo>
                    <a:lnTo>
                      <a:pt x="37" y="757"/>
                    </a:lnTo>
                    <a:lnTo>
                      <a:pt x="39" y="760"/>
                    </a:lnTo>
                    <a:lnTo>
                      <a:pt x="41" y="753"/>
                    </a:lnTo>
                    <a:lnTo>
                      <a:pt x="42" y="748"/>
                    </a:lnTo>
                    <a:lnTo>
                      <a:pt x="43" y="754"/>
                    </a:lnTo>
                    <a:lnTo>
                      <a:pt x="45" y="750"/>
                    </a:lnTo>
                    <a:lnTo>
                      <a:pt x="47" y="745"/>
                    </a:lnTo>
                    <a:lnTo>
                      <a:pt x="48" y="746"/>
                    </a:lnTo>
                    <a:lnTo>
                      <a:pt x="49" y="738"/>
                    </a:lnTo>
                    <a:lnTo>
                      <a:pt x="51" y="728"/>
                    </a:lnTo>
                    <a:lnTo>
                      <a:pt x="53" y="727"/>
                    </a:lnTo>
                    <a:lnTo>
                      <a:pt x="54" y="731"/>
                    </a:lnTo>
                    <a:lnTo>
                      <a:pt x="56" y="729"/>
                    </a:lnTo>
                    <a:lnTo>
                      <a:pt x="57" y="729"/>
                    </a:lnTo>
                    <a:lnTo>
                      <a:pt x="59" y="728"/>
                    </a:lnTo>
                    <a:lnTo>
                      <a:pt x="60" y="717"/>
                    </a:lnTo>
                    <a:lnTo>
                      <a:pt x="62" y="707"/>
                    </a:lnTo>
                    <a:lnTo>
                      <a:pt x="63" y="698"/>
                    </a:lnTo>
                    <a:lnTo>
                      <a:pt x="65" y="690"/>
                    </a:lnTo>
                    <a:lnTo>
                      <a:pt x="66" y="685"/>
                    </a:lnTo>
                    <a:lnTo>
                      <a:pt x="68" y="684"/>
                    </a:lnTo>
                    <a:lnTo>
                      <a:pt x="69" y="670"/>
                    </a:lnTo>
                    <a:lnTo>
                      <a:pt x="71" y="659"/>
                    </a:lnTo>
                    <a:lnTo>
                      <a:pt x="72" y="658"/>
                    </a:lnTo>
                    <a:lnTo>
                      <a:pt x="74" y="639"/>
                    </a:lnTo>
                    <a:lnTo>
                      <a:pt x="75" y="639"/>
                    </a:lnTo>
                    <a:lnTo>
                      <a:pt x="77" y="627"/>
                    </a:lnTo>
                    <a:lnTo>
                      <a:pt x="78" y="613"/>
                    </a:lnTo>
                    <a:lnTo>
                      <a:pt x="80" y="606"/>
                    </a:lnTo>
                    <a:lnTo>
                      <a:pt x="81" y="588"/>
                    </a:lnTo>
                    <a:lnTo>
                      <a:pt x="83" y="580"/>
                    </a:lnTo>
                    <a:lnTo>
                      <a:pt x="85" y="593"/>
                    </a:lnTo>
                    <a:lnTo>
                      <a:pt x="86" y="581"/>
                    </a:lnTo>
                    <a:lnTo>
                      <a:pt x="87" y="581"/>
                    </a:lnTo>
                    <a:lnTo>
                      <a:pt x="89" y="564"/>
                    </a:lnTo>
                    <a:lnTo>
                      <a:pt x="91" y="536"/>
                    </a:lnTo>
                    <a:lnTo>
                      <a:pt x="92" y="541"/>
                    </a:lnTo>
                    <a:lnTo>
                      <a:pt x="94" y="548"/>
                    </a:lnTo>
                    <a:lnTo>
                      <a:pt x="95" y="537"/>
                    </a:lnTo>
                    <a:lnTo>
                      <a:pt x="97" y="502"/>
                    </a:lnTo>
                    <a:lnTo>
                      <a:pt x="98" y="507"/>
                    </a:lnTo>
                    <a:lnTo>
                      <a:pt x="100" y="512"/>
                    </a:lnTo>
                    <a:lnTo>
                      <a:pt x="101" y="511"/>
                    </a:lnTo>
                    <a:lnTo>
                      <a:pt x="103" y="501"/>
                    </a:lnTo>
                    <a:lnTo>
                      <a:pt x="104" y="493"/>
                    </a:lnTo>
                    <a:lnTo>
                      <a:pt x="106" y="474"/>
                    </a:lnTo>
                    <a:lnTo>
                      <a:pt x="107" y="464"/>
                    </a:lnTo>
                    <a:lnTo>
                      <a:pt x="109" y="463"/>
                    </a:lnTo>
                    <a:lnTo>
                      <a:pt x="110" y="463"/>
                    </a:lnTo>
                    <a:lnTo>
                      <a:pt x="112" y="446"/>
                    </a:lnTo>
                    <a:lnTo>
                      <a:pt x="114" y="422"/>
                    </a:lnTo>
                    <a:lnTo>
                      <a:pt x="115" y="438"/>
                    </a:lnTo>
                    <a:lnTo>
                      <a:pt x="116" y="433"/>
                    </a:lnTo>
                    <a:lnTo>
                      <a:pt x="118" y="418"/>
                    </a:lnTo>
                    <a:lnTo>
                      <a:pt x="120" y="393"/>
                    </a:lnTo>
                    <a:lnTo>
                      <a:pt x="121" y="385"/>
                    </a:lnTo>
                    <a:lnTo>
                      <a:pt x="123" y="385"/>
                    </a:lnTo>
                    <a:lnTo>
                      <a:pt x="124" y="380"/>
                    </a:lnTo>
                    <a:lnTo>
                      <a:pt x="126" y="374"/>
                    </a:lnTo>
                    <a:lnTo>
                      <a:pt x="127" y="346"/>
                    </a:lnTo>
                    <a:lnTo>
                      <a:pt x="129" y="355"/>
                    </a:lnTo>
                    <a:lnTo>
                      <a:pt x="130" y="366"/>
                    </a:lnTo>
                    <a:lnTo>
                      <a:pt x="132" y="373"/>
                    </a:lnTo>
                    <a:lnTo>
                      <a:pt x="133" y="353"/>
                    </a:lnTo>
                    <a:lnTo>
                      <a:pt x="135" y="362"/>
                    </a:lnTo>
                    <a:lnTo>
                      <a:pt x="136" y="332"/>
                    </a:lnTo>
                    <a:lnTo>
                      <a:pt x="138" y="332"/>
                    </a:lnTo>
                    <a:lnTo>
                      <a:pt x="139" y="297"/>
                    </a:lnTo>
                    <a:lnTo>
                      <a:pt x="141" y="278"/>
                    </a:lnTo>
                    <a:lnTo>
                      <a:pt x="142" y="301"/>
                    </a:lnTo>
                    <a:lnTo>
                      <a:pt x="144" y="337"/>
                    </a:lnTo>
                    <a:lnTo>
                      <a:pt x="145" y="329"/>
                    </a:lnTo>
                    <a:lnTo>
                      <a:pt x="147" y="305"/>
                    </a:lnTo>
                    <a:lnTo>
                      <a:pt x="148" y="301"/>
                    </a:lnTo>
                    <a:lnTo>
                      <a:pt x="150" y="301"/>
                    </a:lnTo>
                    <a:lnTo>
                      <a:pt x="151" y="289"/>
                    </a:lnTo>
                    <a:lnTo>
                      <a:pt x="153" y="278"/>
                    </a:lnTo>
                    <a:lnTo>
                      <a:pt x="154" y="260"/>
                    </a:lnTo>
                    <a:lnTo>
                      <a:pt x="156" y="262"/>
                    </a:lnTo>
                    <a:lnTo>
                      <a:pt x="158" y="279"/>
                    </a:lnTo>
                    <a:lnTo>
                      <a:pt x="159" y="289"/>
                    </a:lnTo>
                    <a:lnTo>
                      <a:pt x="160" y="280"/>
                    </a:lnTo>
                    <a:lnTo>
                      <a:pt x="162" y="265"/>
                    </a:lnTo>
                    <a:lnTo>
                      <a:pt x="164" y="287"/>
                    </a:lnTo>
                    <a:lnTo>
                      <a:pt x="165" y="262"/>
                    </a:lnTo>
                    <a:lnTo>
                      <a:pt x="167" y="254"/>
                    </a:lnTo>
                    <a:lnTo>
                      <a:pt x="168" y="274"/>
                    </a:lnTo>
                    <a:lnTo>
                      <a:pt x="170" y="280"/>
                    </a:lnTo>
                    <a:lnTo>
                      <a:pt x="171" y="272"/>
                    </a:lnTo>
                    <a:lnTo>
                      <a:pt x="173" y="270"/>
                    </a:lnTo>
                    <a:lnTo>
                      <a:pt x="174" y="261"/>
                    </a:lnTo>
                    <a:lnTo>
                      <a:pt x="176" y="246"/>
                    </a:lnTo>
                    <a:lnTo>
                      <a:pt x="177" y="247"/>
                    </a:lnTo>
                    <a:lnTo>
                      <a:pt x="179" y="236"/>
                    </a:lnTo>
                    <a:lnTo>
                      <a:pt x="180" y="231"/>
                    </a:lnTo>
                    <a:lnTo>
                      <a:pt x="182" y="228"/>
                    </a:lnTo>
                    <a:lnTo>
                      <a:pt x="183" y="225"/>
                    </a:lnTo>
                    <a:lnTo>
                      <a:pt x="185" y="219"/>
                    </a:lnTo>
                    <a:lnTo>
                      <a:pt x="187" y="226"/>
                    </a:lnTo>
                    <a:lnTo>
                      <a:pt x="188" y="237"/>
                    </a:lnTo>
                    <a:lnTo>
                      <a:pt x="189" y="248"/>
                    </a:lnTo>
                    <a:lnTo>
                      <a:pt x="191" y="245"/>
                    </a:lnTo>
                    <a:lnTo>
                      <a:pt x="193" y="248"/>
                    </a:lnTo>
                    <a:lnTo>
                      <a:pt x="194" y="235"/>
                    </a:lnTo>
                    <a:lnTo>
                      <a:pt x="196" y="235"/>
                    </a:lnTo>
                    <a:lnTo>
                      <a:pt x="197" y="235"/>
                    </a:lnTo>
                    <a:lnTo>
                      <a:pt x="199" y="223"/>
                    </a:lnTo>
                    <a:lnTo>
                      <a:pt x="200" y="230"/>
                    </a:lnTo>
                    <a:lnTo>
                      <a:pt x="202" y="213"/>
                    </a:lnTo>
                    <a:lnTo>
                      <a:pt x="203" y="222"/>
                    </a:lnTo>
                    <a:lnTo>
                      <a:pt x="205" y="223"/>
                    </a:lnTo>
                    <a:lnTo>
                      <a:pt x="206" y="211"/>
                    </a:lnTo>
                    <a:lnTo>
                      <a:pt x="208" y="200"/>
                    </a:lnTo>
                    <a:lnTo>
                      <a:pt x="209" y="209"/>
                    </a:lnTo>
                    <a:lnTo>
                      <a:pt x="211" y="206"/>
                    </a:lnTo>
                    <a:lnTo>
                      <a:pt x="212" y="203"/>
                    </a:lnTo>
                    <a:lnTo>
                      <a:pt x="214" y="192"/>
                    </a:lnTo>
                    <a:lnTo>
                      <a:pt x="215" y="179"/>
                    </a:lnTo>
                    <a:lnTo>
                      <a:pt x="217" y="150"/>
                    </a:lnTo>
                    <a:lnTo>
                      <a:pt x="218" y="143"/>
                    </a:lnTo>
                    <a:lnTo>
                      <a:pt x="220" y="148"/>
                    </a:lnTo>
                    <a:lnTo>
                      <a:pt x="221" y="157"/>
                    </a:lnTo>
                    <a:lnTo>
                      <a:pt x="223" y="148"/>
                    </a:lnTo>
                    <a:lnTo>
                      <a:pt x="225" y="138"/>
                    </a:lnTo>
                    <a:lnTo>
                      <a:pt x="226" y="135"/>
                    </a:lnTo>
                    <a:lnTo>
                      <a:pt x="227" y="120"/>
                    </a:lnTo>
                    <a:lnTo>
                      <a:pt x="229" y="123"/>
                    </a:lnTo>
                    <a:lnTo>
                      <a:pt x="231" y="140"/>
                    </a:lnTo>
                    <a:lnTo>
                      <a:pt x="232" y="156"/>
                    </a:lnTo>
                    <a:lnTo>
                      <a:pt x="233" y="158"/>
                    </a:lnTo>
                    <a:lnTo>
                      <a:pt x="235" y="161"/>
                    </a:lnTo>
                    <a:lnTo>
                      <a:pt x="237" y="155"/>
                    </a:lnTo>
                    <a:lnTo>
                      <a:pt x="238" y="139"/>
                    </a:lnTo>
                    <a:lnTo>
                      <a:pt x="240" y="141"/>
                    </a:lnTo>
                    <a:lnTo>
                      <a:pt x="241" y="151"/>
                    </a:lnTo>
                    <a:lnTo>
                      <a:pt x="243" y="164"/>
                    </a:lnTo>
                    <a:lnTo>
                      <a:pt x="244" y="155"/>
                    </a:lnTo>
                    <a:lnTo>
                      <a:pt x="246" y="151"/>
                    </a:lnTo>
                    <a:lnTo>
                      <a:pt x="247" y="144"/>
                    </a:lnTo>
                    <a:lnTo>
                      <a:pt x="249" y="140"/>
                    </a:lnTo>
                    <a:lnTo>
                      <a:pt x="250" y="135"/>
                    </a:lnTo>
                    <a:lnTo>
                      <a:pt x="252" y="128"/>
                    </a:lnTo>
                    <a:lnTo>
                      <a:pt x="254" y="132"/>
                    </a:lnTo>
                    <a:lnTo>
                      <a:pt x="255" y="118"/>
                    </a:lnTo>
                    <a:lnTo>
                      <a:pt x="256" y="115"/>
                    </a:lnTo>
                    <a:lnTo>
                      <a:pt x="258" y="117"/>
                    </a:lnTo>
                    <a:lnTo>
                      <a:pt x="260" y="120"/>
                    </a:lnTo>
                    <a:lnTo>
                      <a:pt x="261" y="127"/>
                    </a:lnTo>
                    <a:lnTo>
                      <a:pt x="262" y="126"/>
                    </a:lnTo>
                    <a:lnTo>
                      <a:pt x="264" y="138"/>
                    </a:lnTo>
                    <a:lnTo>
                      <a:pt x="266" y="131"/>
                    </a:lnTo>
                    <a:lnTo>
                      <a:pt x="267" y="122"/>
                    </a:lnTo>
                    <a:lnTo>
                      <a:pt x="269" y="130"/>
                    </a:lnTo>
                    <a:lnTo>
                      <a:pt x="270" y="109"/>
                    </a:lnTo>
                    <a:lnTo>
                      <a:pt x="272" y="109"/>
                    </a:lnTo>
                    <a:lnTo>
                      <a:pt x="273" y="129"/>
                    </a:lnTo>
                    <a:lnTo>
                      <a:pt x="275" y="136"/>
                    </a:lnTo>
                    <a:lnTo>
                      <a:pt x="276" y="127"/>
                    </a:lnTo>
                    <a:lnTo>
                      <a:pt x="278" y="125"/>
                    </a:lnTo>
                    <a:lnTo>
                      <a:pt x="279" y="142"/>
                    </a:lnTo>
                    <a:lnTo>
                      <a:pt x="281" y="146"/>
                    </a:lnTo>
                    <a:lnTo>
                      <a:pt x="282" y="142"/>
                    </a:lnTo>
                    <a:lnTo>
                      <a:pt x="284" y="147"/>
                    </a:lnTo>
                    <a:lnTo>
                      <a:pt x="285" y="150"/>
                    </a:lnTo>
                    <a:lnTo>
                      <a:pt x="287" y="131"/>
                    </a:lnTo>
                    <a:lnTo>
                      <a:pt x="288" y="132"/>
                    </a:lnTo>
                    <a:lnTo>
                      <a:pt x="290" y="125"/>
                    </a:lnTo>
                    <a:lnTo>
                      <a:pt x="291" y="126"/>
                    </a:lnTo>
                    <a:lnTo>
                      <a:pt x="293" y="125"/>
                    </a:lnTo>
                    <a:lnTo>
                      <a:pt x="294" y="114"/>
                    </a:lnTo>
                    <a:lnTo>
                      <a:pt x="296" y="106"/>
                    </a:lnTo>
                    <a:lnTo>
                      <a:pt x="298" y="103"/>
                    </a:lnTo>
                    <a:lnTo>
                      <a:pt x="299" y="108"/>
                    </a:lnTo>
                    <a:lnTo>
                      <a:pt x="300" y="112"/>
                    </a:lnTo>
                    <a:lnTo>
                      <a:pt x="302" y="105"/>
                    </a:lnTo>
                    <a:lnTo>
                      <a:pt x="304" y="105"/>
                    </a:lnTo>
                    <a:lnTo>
                      <a:pt x="305" y="106"/>
                    </a:lnTo>
                    <a:lnTo>
                      <a:pt x="306" y="103"/>
                    </a:lnTo>
                    <a:lnTo>
                      <a:pt x="308" y="90"/>
                    </a:lnTo>
                    <a:lnTo>
                      <a:pt x="310" y="90"/>
                    </a:lnTo>
                    <a:lnTo>
                      <a:pt x="311" y="97"/>
                    </a:lnTo>
                    <a:lnTo>
                      <a:pt x="313" y="107"/>
                    </a:lnTo>
                    <a:lnTo>
                      <a:pt x="314" y="101"/>
                    </a:lnTo>
                    <a:lnTo>
                      <a:pt x="316" y="106"/>
                    </a:lnTo>
                    <a:lnTo>
                      <a:pt x="317" y="114"/>
                    </a:lnTo>
                    <a:lnTo>
                      <a:pt x="319" y="113"/>
                    </a:lnTo>
                    <a:lnTo>
                      <a:pt x="320" y="116"/>
                    </a:lnTo>
                    <a:lnTo>
                      <a:pt x="322" y="114"/>
                    </a:lnTo>
                    <a:lnTo>
                      <a:pt x="323" y="107"/>
                    </a:lnTo>
                    <a:lnTo>
                      <a:pt x="325" y="101"/>
                    </a:lnTo>
                    <a:lnTo>
                      <a:pt x="327" y="103"/>
                    </a:lnTo>
                    <a:lnTo>
                      <a:pt x="328" y="115"/>
                    </a:lnTo>
                    <a:lnTo>
                      <a:pt x="329" y="141"/>
                    </a:lnTo>
                    <a:lnTo>
                      <a:pt x="331" y="145"/>
                    </a:lnTo>
                    <a:lnTo>
                      <a:pt x="333" y="139"/>
                    </a:lnTo>
                    <a:lnTo>
                      <a:pt x="334" y="148"/>
                    </a:lnTo>
                    <a:lnTo>
                      <a:pt x="335" y="149"/>
                    </a:lnTo>
                    <a:lnTo>
                      <a:pt x="337" y="144"/>
                    </a:lnTo>
                    <a:lnTo>
                      <a:pt x="339" y="135"/>
                    </a:lnTo>
                    <a:lnTo>
                      <a:pt x="340" y="138"/>
                    </a:lnTo>
                    <a:lnTo>
                      <a:pt x="342" y="139"/>
                    </a:lnTo>
                    <a:lnTo>
                      <a:pt x="343" y="148"/>
                    </a:lnTo>
                    <a:lnTo>
                      <a:pt x="345" y="151"/>
                    </a:lnTo>
                    <a:lnTo>
                      <a:pt x="346" y="148"/>
                    </a:lnTo>
                    <a:lnTo>
                      <a:pt x="348" y="148"/>
                    </a:lnTo>
                    <a:lnTo>
                      <a:pt x="349" y="146"/>
                    </a:lnTo>
                    <a:lnTo>
                      <a:pt x="351" y="142"/>
                    </a:lnTo>
                    <a:lnTo>
                      <a:pt x="352" y="143"/>
                    </a:lnTo>
                    <a:lnTo>
                      <a:pt x="354" y="149"/>
                    </a:lnTo>
                    <a:lnTo>
                      <a:pt x="355" y="140"/>
                    </a:lnTo>
                    <a:lnTo>
                      <a:pt x="357" y="132"/>
                    </a:lnTo>
                    <a:lnTo>
                      <a:pt x="358" y="128"/>
                    </a:lnTo>
                    <a:lnTo>
                      <a:pt x="360" y="131"/>
                    </a:lnTo>
                    <a:lnTo>
                      <a:pt x="361" y="137"/>
                    </a:lnTo>
                    <a:lnTo>
                      <a:pt x="363" y="132"/>
                    </a:lnTo>
                    <a:lnTo>
                      <a:pt x="364" y="129"/>
                    </a:lnTo>
                    <a:lnTo>
                      <a:pt x="366" y="124"/>
                    </a:lnTo>
                    <a:lnTo>
                      <a:pt x="367" y="123"/>
                    </a:lnTo>
                    <a:lnTo>
                      <a:pt x="369" y="126"/>
                    </a:lnTo>
                    <a:lnTo>
                      <a:pt x="371" y="131"/>
                    </a:lnTo>
                    <a:lnTo>
                      <a:pt x="372" y="131"/>
                    </a:lnTo>
                    <a:lnTo>
                      <a:pt x="373" y="130"/>
                    </a:lnTo>
                    <a:lnTo>
                      <a:pt x="375" y="133"/>
                    </a:lnTo>
                    <a:lnTo>
                      <a:pt x="377" y="132"/>
                    </a:lnTo>
                    <a:lnTo>
                      <a:pt x="378" y="137"/>
                    </a:lnTo>
                    <a:lnTo>
                      <a:pt x="380" y="143"/>
                    </a:lnTo>
                    <a:lnTo>
                      <a:pt x="381" y="143"/>
                    </a:lnTo>
                    <a:lnTo>
                      <a:pt x="383" y="152"/>
                    </a:lnTo>
                    <a:lnTo>
                      <a:pt x="384" y="149"/>
                    </a:lnTo>
                    <a:lnTo>
                      <a:pt x="386" y="144"/>
                    </a:lnTo>
                    <a:lnTo>
                      <a:pt x="387" y="143"/>
                    </a:lnTo>
                    <a:lnTo>
                      <a:pt x="389" y="146"/>
                    </a:lnTo>
                    <a:lnTo>
                      <a:pt x="390" y="150"/>
                    </a:lnTo>
                    <a:lnTo>
                      <a:pt x="392" y="150"/>
                    </a:lnTo>
                    <a:lnTo>
                      <a:pt x="393" y="145"/>
                    </a:lnTo>
                    <a:lnTo>
                      <a:pt x="395" y="138"/>
                    </a:lnTo>
                    <a:lnTo>
                      <a:pt x="396" y="141"/>
                    </a:lnTo>
                    <a:lnTo>
                      <a:pt x="398" y="139"/>
                    </a:lnTo>
                    <a:lnTo>
                      <a:pt x="400" y="133"/>
                    </a:lnTo>
                    <a:lnTo>
                      <a:pt x="401" y="126"/>
                    </a:lnTo>
                    <a:lnTo>
                      <a:pt x="402" y="122"/>
                    </a:lnTo>
                    <a:lnTo>
                      <a:pt x="404" y="126"/>
                    </a:lnTo>
                    <a:lnTo>
                      <a:pt x="406" y="145"/>
                    </a:lnTo>
                    <a:lnTo>
                      <a:pt x="407" y="150"/>
                    </a:lnTo>
                    <a:lnTo>
                      <a:pt x="408" y="155"/>
                    </a:lnTo>
                    <a:lnTo>
                      <a:pt x="410" y="152"/>
                    </a:lnTo>
                    <a:lnTo>
                      <a:pt x="412" y="148"/>
                    </a:lnTo>
                    <a:lnTo>
                      <a:pt x="413" y="142"/>
                    </a:lnTo>
                    <a:lnTo>
                      <a:pt x="415" y="126"/>
                    </a:lnTo>
                    <a:lnTo>
                      <a:pt x="416" y="120"/>
                    </a:lnTo>
                    <a:lnTo>
                      <a:pt x="418" y="122"/>
                    </a:lnTo>
                    <a:lnTo>
                      <a:pt x="419" y="132"/>
                    </a:lnTo>
                    <a:lnTo>
                      <a:pt x="421" y="143"/>
                    </a:lnTo>
                    <a:lnTo>
                      <a:pt x="422" y="154"/>
                    </a:lnTo>
                    <a:lnTo>
                      <a:pt x="424" y="163"/>
                    </a:lnTo>
                    <a:lnTo>
                      <a:pt x="425" y="160"/>
                    </a:lnTo>
                    <a:lnTo>
                      <a:pt x="427" y="150"/>
                    </a:lnTo>
                    <a:lnTo>
                      <a:pt x="428" y="152"/>
                    </a:lnTo>
                    <a:lnTo>
                      <a:pt x="430" y="164"/>
                    </a:lnTo>
                    <a:lnTo>
                      <a:pt x="431" y="154"/>
                    </a:lnTo>
                    <a:lnTo>
                      <a:pt x="433" y="149"/>
                    </a:lnTo>
                    <a:lnTo>
                      <a:pt x="434" y="154"/>
                    </a:lnTo>
                    <a:lnTo>
                      <a:pt x="436" y="154"/>
                    </a:lnTo>
                    <a:lnTo>
                      <a:pt x="437" y="151"/>
                    </a:lnTo>
                    <a:lnTo>
                      <a:pt x="439" y="144"/>
                    </a:lnTo>
                    <a:lnTo>
                      <a:pt x="440" y="143"/>
                    </a:lnTo>
                    <a:lnTo>
                      <a:pt x="442" y="151"/>
                    </a:lnTo>
                    <a:lnTo>
                      <a:pt x="444" y="149"/>
                    </a:lnTo>
                    <a:lnTo>
                      <a:pt x="445" y="143"/>
                    </a:lnTo>
                    <a:lnTo>
                      <a:pt x="446" y="152"/>
                    </a:lnTo>
                    <a:lnTo>
                      <a:pt x="448" y="160"/>
                    </a:lnTo>
                    <a:lnTo>
                      <a:pt x="450" y="160"/>
                    </a:lnTo>
                    <a:lnTo>
                      <a:pt x="451" y="154"/>
                    </a:lnTo>
                    <a:lnTo>
                      <a:pt x="453" y="145"/>
                    </a:lnTo>
                    <a:lnTo>
                      <a:pt x="454" y="148"/>
                    </a:lnTo>
                    <a:lnTo>
                      <a:pt x="456" y="145"/>
                    </a:lnTo>
                    <a:lnTo>
                      <a:pt x="457" y="148"/>
                    </a:lnTo>
                    <a:lnTo>
                      <a:pt x="459" y="150"/>
                    </a:lnTo>
                    <a:lnTo>
                      <a:pt x="460" y="142"/>
                    </a:lnTo>
                    <a:lnTo>
                      <a:pt x="462" y="141"/>
                    </a:lnTo>
                    <a:lnTo>
                      <a:pt x="463" y="137"/>
                    </a:lnTo>
                    <a:lnTo>
                      <a:pt x="465" y="137"/>
                    </a:lnTo>
                    <a:lnTo>
                      <a:pt x="466" y="148"/>
                    </a:lnTo>
                    <a:lnTo>
                      <a:pt x="468" y="151"/>
                    </a:lnTo>
                    <a:lnTo>
                      <a:pt x="469" y="156"/>
                    </a:lnTo>
                    <a:lnTo>
                      <a:pt x="471" y="148"/>
                    </a:lnTo>
                    <a:lnTo>
                      <a:pt x="473" y="149"/>
                    </a:lnTo>
                    <a:lnTo>
                      <a:pt x="474" y="152"/>
                    </a:lnTo>
                    <a:lnTo>
                      <a:pt x="475" y="146"/>
                    </a:lnTo>
                    <a:lnTo>
                      <a:pt x="477" y="142"/>
                    </a:lnTo>
                    <a:lnTo>
                      <a:pt x="479" y="141"/>
                    </a:lnTo>
                    <a:lnTo>
                      <a:pt x="480" y="147"/>
                    </a:lnTo>
                    <a:lnTo>
                      <a:pt x="482" y="156"/>
                    </a:lnTo>
                    <a:lnTo>
                      <a:pt x="483" y="149"/>
                    </a:lnTo>
                    <a:lnTo>
                      <a:pt x="485" y="150"/>
                    </a:lnTo>
                    <a:lnTo>
                      <a:pt x="486" y="152"/>
                    </a:lnTo>
                    <a:lnTo>
                      <a:pt x="488" y="151"/>
                    </a:lnTo>
                    <a:lnTo>
                      <a:pt x="489" y="157"/>
                    </a:lnTo>
                    <a:lnTo>
                      <a:pt x="491" y="150"/>
                    </a:lnTo>
                    <a:lnTo>
                      <a:pt x="492" y="141"/>
                    </a:lnTo>
                    <a:lnTo>
                      <a:pt x="494" y="155"/>
                    </a:lnTo>
                    <a:lnTo>
                      <a:pt x="495" y="152"/>
                    </a:lnTo>
                    <a:lnTo>
                      <a:pt x="497" y="152"/>
                    </a:lnTo>
                    <a:lnTo>
                      <a:pt x="498" y="150"/>
                    </a:lnTo>
                    <a:lnTo>
                      <a:pt x="500" y="147"/>
                    </a:lnTo>
                    <a:lnTo>
                      <a:pt x="501" y="145"/>
                    </a:lnTo>
                    <a:lnTo>
                      <a:pt x="503" y="140"/>
                    </a:lnTo>
                    <a:lnTo>
                      <a:pt x="504" y="152"/>
                    </a:lnTo>
                    <a:lnTo>
                      <a:pt x="506" y="159"/>
                    </a:lnTo>
                    <a:lnTo>
                      <a:pt x="507" y="162"/>
                    </a:lnTo>
                    <a:lnTo>
                      <a:pt x="509" y="170"/>
                    </a:lnTo>
                    <a:lnTo>
                      <a:pt x="511" y="176"/>
                    </a:lnTo>
                    <a:lnTo>
                      <a:pt x="512" y="173"/>
                    </a:lnTo>
                    <a:lnTo>
                      <a:pt x="513" y="173"/>
                    </a:lnTo>
                    <a:lnTo>
                      <a:pt x="515" y="174"/>
                    </a:lnTo>
                    <a:lnTo>
                      <a:pt x="517" y="170"/>
                    </a:lnTo>
                    <a:lnTo>
                      <a:pt x="518" y="164"/>
                    </a:lnTo>
                    <a:lnTo>
                      <a:pt x="519" y="160"/>
                    </a:lnTo>
                    <a:lnTo>
                      <a:pt x="521" y="161"/>
                    </a:lnTo>
                    <a:lnTo>
                      <a:pt x="523" y="168"/>
                    </a:lnTo>
                    <a:lnTo>
                      <a:pt x="524" y="167"/>
                    </a:lnTo>
                    <a:lnTo>
                      <a:pt x="526" y="170"/>
                    </a:lnTo>
                    <a:lnTo>
                      <a:pt x="527" y="178"/>
                    </a:lnTo>
                    <a:lnTo>
                      <a:pt x="529" y="180"/>
                    </a:lnTo>
                    <a:lnTo>
                      <a:pt x="530" y="181"/>
                    </a:lnTo>
                    <a:lnTo>
                      <a:pt x="532" y="179"/>
                    </a:lnTo>
                    <a:lnTo>
                      <a:pt x="533" y="183"/>
                    </a:lnTo>
                    <a:lnTo>
                      <a:pt x="535" y="179"/>
                    </a:lnTo>
                    <a:lnTo>
                      <a:pt x="536" y="180"/>
                    </a:lnTo>
                    <a:lnTo>
                      <a:pt x="538" y="178"/>
                    </a:lnTo>
                    <a:lnTo>
                      <a:pt x="539" y="179"/>
                    </a:lnTo>
                    <a:lnTo>
                      <a:pt x="541" y="183"/>
                    </a:lnTo>
                    <a:lnTo>
                      <a:pt x="542" y="181"/>
                    </a:lnTo>
                    <a:lnTo>
                      <a:pt x="544" y="160"/>
                    </a:lnTo>
                    <a:lnTo>
                      <a:pt x="546" y="156"/>
                    </a:lnTo>
                    <a:lnTo>
                      <a:pt x="547" y="169"/>
                    </a:lnTo>
                    <a:lnTo>
                      <a:pt x="548" y="185"/>
                    </a:lnTo>
                    <a:lnTo>
                      <a:pt x="550" y="189"/>
                    </a:lnTo>
                    <a:lnTo>
                      <a:pt x="552" y="194"/>
                    </a:lnTo>
                    <a:lnTo>
                      <a:pt x="553" y="205"/>
                    </a:lnTo>
                    <a:lnTo>
                      <a:pt x="555" y="207"/>
                    </a:lnTo>
                    <a:lnTo>
                      <a:pt x="556" y="210"/>
                    </a:lnTo>
                    <a:lnTo>
                      <a:pt x="558" y="223"/>
                    </a:lnTo>
                    <a:lnTo>
                      <a:pt x="559" y="240"/>
                    </a:lnTo>
                    <a:lnTo>
                      <a:pt x="561" y="243"/>
                    </a:lnTo>
                    <a:lnTo>
                      <a:pt x="562" y="236"/>
                    </a:lnTo>
                    <a:lnTo>
                      <a:pt x="564" y="233"/>
                    </a:lnTo>
                    <a:lnTo>
                      <a:pt x="565" y="237"/>
                    </a:lnTo>
                    <a:lnTo>
                      <a:pt x="567" y="254"/>
                    </a:lnTo>
                    <a:lnTo>
                      <a:pt x="568" y="265"/>
                    </a:lnTo>
                    <a:lnTo>
                      <a:pt x="570" y="272"/>
                    </a:lnTo>
                    <a:lnTo>
                      <a:pt x="571" y="261"/>
                    </a:lnTo>
                    <a:lnTo>
                      <a:pt x="573" y="255"/>
                    </a:lnTo>
                    <a:lnTo>
                      <a:pt x="574" y="258"/>
                    </a:lnTo>
                    <a:lnTo>
                      <a:pt x="576" y="266"/>
                    </a:lnTo>
                    <a:lnTo>
                      <a:pt x="577" y="278"/>
                    </a:lnTo>
                    <a:lnTo>
                      <a:pt x="579" y="267"/>
                    </a:lnTo>
                    <a:lnTo>
                      <a:pt x="580" y="261"/>
                    </a:lnTo>
                    <a:lnTo>
                      <a:pt x="582" y="261"/>
                    </a:lnTo>
                    <a:lnTo>
                      <a:pt x="584" y="264"/>
                    </a:lnTo>
                    <a:lnTo>
                      <a:pt x="585" y="268"/>
                    </a:lnTo>
                    <a:lnTo>
                      <a:pt x="586" y="270"/>
                    </a:lnTo>
                    <a:lnTo>
                      <a:pt x="588" y="261"/>
                    </a:lnTo>
                    <a:lnTo>
                      <a:pt x="590" y="268"/>
                    </a:lnTo>
                    <a:lnTo>
                      <a:pt x="591" y="271"/>
                    </a:lnTo>
                    <a:lnTo>
                      <a:pt x="592" y="267"/>
                    </a:lnTo>
                    <a:lnTo>
                      <a:pt x="594" y="257"/>
                    </a:lnTo>
                    <a:lnTo>
                      <a:pt x="596" y="258"/>
                    </a:lnTo>
                    <a:lnTo>
                      <a:pt x="597" y="259"/>
                    </a:lnTo>
                    <a:lnTo>
                      <a:pt x="599" y="265"/>
                    </a:lnTo>
                    <a:lnTo>
                      <a:pt x="600" y="273"/>
                    </a:lnTo>
                    <a:lnTo>
                      <a:pt x="602" y="266"/>
                    </a:lnTo>
                    <a:lnTo>
                      <a:pt x="603" y="258"/>
                    </a:lnTo>
                    <a:lnTo>
                      <a:pt x="605" y="261"/>
                    </a:lnTo>
                    <a:lnTo>
                      <a:pt x="606" y="259"/>
                    </a:lnTo>
                    <a:lnTo>
                      <a:pt x="608" y="249"/>
                    </a:lnTo>
                    <a:lnTo>
                      <a:pt x="609" y="250"/>
                    </a:lnTo>
                    <a:lnTo>
                      <a:pt x="611" y="262"/>
                    </a:lnTo>
                    <a:lnTo>
                      <a:pt x="613" y="267"/>
                    </a:lnTo>
                    <a:lnTo>
                      <a:pt x="614" y="263"/>
                    </a:lnTo>
                    <a:lnTo>
                      <a:pt x="615" y="256"/>
                    </a:lnTo>
                    <a:lnTo>
                      <a:pt x="617" y="258"/>
                    </a:lnTo>
                    <a:lnTo>
                      <a:pt x="619" y="265"/>
                    </a:lnTo>
                    <a:lnTo>
                      <a:pt x="620" y="265"/>
                    </a:lnTo>
                    <a:lnTo>
                      <a:pt x="621" y="268"/>
                    </a:lnTo>
                    <a:lnTo>
                      <a:pt x="623" y="264"/>
                    </a:lnTo>
                    <a:lnTo>
                      <a:pt x="625" y="264"/>
                    </a:lnTo>
                    <a:lnTo>
                      <a:pt x="626" y="260"/>
                    </a:lnTo>
                    <a:lnTo>
                      <a:pt x="628" y="262"/>
                    </a:lnTo>
                    <a:lnTo>
                      <a:pt x="629" y="267"/>
                    </a:lnTo>
                    <a:lnTo>
                      <a:pt x="630" y="265"/>
                    </a:lnTo>
                    <a:lnTo>
                      <a:pt x="632" y="269"/>
                    </a:lnTo>
                    <a:lnTo>
                      <a:pt x="634" y="275"/>
                    </a:lnTo>
                    <a:lnTo>
                      <a:pt x="635" y="283"/>
                    </a:lnTo>
                    <a:lnTo>
                      <a:pt x="637" y="283"/>
                    </a:lnTo>
                    <a:lnTo>
                      <a:pt x="638" y="287"/>
                    </a:lnTo>
                    <a:lnTo>
                      <a:pt x="640" y="282"/>
                    </a:lnTo>
                    <a:lnTo>
                      <a:pt x="641" y="274"/>
                    </a:lnTo>
                    <a:lnTo>
                      <a:pt x="643" y="279"/>
                    </a:lnTo>
                    <a:lnTo>
                      <a:pt x="644" y="268"/>
                    </a:lnTo>
                    <a:lnTo>
                      <a:pt x="646" y="267"/>
                    </a:lnTo>
                    <a:lnTo>
                      <a:pt x="647" y="273"/>
                    </a:lnTo>
                    <a:lnTo>
                      <a:pt x="649" y="272"/>
                    </a:lnTo>
                    <a:lnTo>
                      <a:pt x="650" y="267"/>
                    </a:lnTo>
                    <a:lnTo>
                      <a:pt x="652" y="280"/>
                    </a:lnTo>
                    <a:lnTo>
                      <a:pt x="653" y="283"/>
                    </a:lnTo>
                    <a:lnTo>
                      <a:pt x="655" y="275"/>
                    </a:lnTo>
                    <a:lnTo>
                      <a:pt x="657" y="267"/>
                    </a:lnTo>
                    <a:lnTo>
                      <a:pt x="658" y="263"/>
                    </a:lnTo>
                    <a:lnTo>
                      <a:pt x="659" y="257"/>
                    </a:lnTo>
                    <a:lnTo>
                      <a:pt x="661" y="255"/>
                    </a:lnTo>
                    <a:lnTo>
                      <a:pt x="663" y="252"/>
                    </a:lnTo>
                    <a:lnTo>
                      <a:pt x="664" y="256"/>
                    </a:lnTo>
                    <a:lnTo>
                      <a:pt x="665" y="262"/>
                    </a:lnTo>
                    <a:lnTo>
                      <a:pt x="667" y="264"/>
                    </a:lnTo>
                    <a:lnTo>
                      <a:pt x="669" y="265"/>
                    </a:lnTo>
                    <a:lnTo>
                      <a:pt x="670" y="263"/>
                    </a:lnTo>
                    <a:lnTo>
                      <a:pt x="672" y="263"/>
                    </a:lnTo>
                    <a:lnTo>
                      <a:pt x="673" y="266"/>
                    </a:lnTo>
                    <a:lnTo>
                      <a:pt x="675" y="256"/>
                    </a:lnTo>
                    <a:lnTo>
                      <a:pt x="676" y="252"/>
                    </a:lnTo>
                    <a:lnTo>
                      <a:pt x="678" y="249"/>
                    </a:lnTo>
                    <a:lnTo>
                      <a:pt x="679" y="264"/>
                    </a:lnTo>
                    <a:lnTo>
                      <a:pt x="681" y="271"/>
                    </a:lnTo>
                    <a:lnTo>
                      <a:pt x="682" y="269"/>
                    </a:lnTo>
                    <a:lnTo>
                      <a:pt x="684" y="260"/>
                    </a:lnTo>
                    <a:lnTo>
                      <a:pt x="686" y="256"/>
                    </a:lnTo>
                    <a:lnTo>
                      <a:pt x="687" y="261"/>
                    </a:lnTo>
                    <a:lnTo>
                      <a:pt x="688" y="262"/>
                    </a:lnTo>
                    <a:lnTo>
                      <a:pt x="690" y="265"/>
                    </a:lnTo>
                    <a:lnTo>
                      <a:pt x="692" y="262"/>
                    </a:lnTo>
                    <a:lnTo>
                      <a:pt x="693" y="265"/>
                    </a:lnTo>
                    <a:lnTo>
                      <a:pt x="694" y="273"/>
                    </a:lnTo>
                    <a:lnTo>
                      <a:pt x="696" y="267"/>
                    </a:lnTo>
                    <a:lnTo>
                      <a:pt x="697" y="265"/>
                    </a:lnTo>
                    <a:lnTo>
                      <a:pt x="699" y="259"/>
                    </a:lnTo>
                    <a:lnTo>
                      <a:pt x="701" y="259"/>
                    </a:lnTo>
                    <a:lnTo>
                      <a:pt x="702" y="262"/>
                    </a:lnTo>
                    <a:lnTo>
                      <a:pt x="703" y="255"/>
                    </a:lnTo>
                    <a:lnTo>
                      <a:pt x="705" y="260"/>
                    </a:lnTo>
                    <a:lnTo>
                      <a:pt x="707" y="258"/>
                    </a:lnTo>
                    <a:lnTo>
                      <a:pt x="708" y="260"/>
                    </a:lnTo>
                    <a:lnTo>
                      <a:pt x="710" y="262"/>
                    </a:lnTo>
                    <a:lnTo>
                      <a:pt x="711" y="264"/>
                    </a:lnTo>
                    <a:lnTo>
                      <a:pt x="713" y="261"/>
                    </a:lnTo>
                    <a:lnTo>
                      <a:pt x="714" y="259"/>
                    </a:lnTo>
                    <a:lnTo>
                      <a:pt x="716" y="266"/>
                    </a:lnTo>
                    <a:lnTo>
                      <a:pt x="717" y="260"/>
                    </a:lnTo>
                    <a:lnTo>
                      <a:pt x="719" y="261"/>
                    </a:lnTo>
                    <a:lnTo>
                      <a:pt x="720" y="268"/>
                    </a:lnTo>
                    <a:lnTo>
                      <a:pt x="722" y="268"/>
                    </a:lnTo>
                    <a:lnTo>
                      <a:pt x="723" y="274"/>
                    </a:lnTo>
                    <a:lnTo>
                      <a:pt x="725" y="274"/>
                    </a:lnTo>
                    <a:lnTo>
                      <a:pt x="726" y="283"/>
                    </a:lnTo>
                    <a:lnTo>
                      <a:pt x="728" y="283"/>
                    </a:lnTo>
                    <a:lnTo>
                      <a:pt x="730" y="281"/>
                    </a:lnTo>
                    <a:lnTo>
                      <a:pt x="731" y="280"/>
                    </a:lnTo>
                    <a:lnTo>
                      <a:pt x="732" y="283"/>
                    </a:lnTo>
                    <a:lnTo>
                      <a:pt x="734" y="274"/>
                    </a:lnTo>
                    <a:lnTo>
                      <a:pt x="736" y="275"/>
                    </a:lnTo>
                    <a:lnTo>
                      <a:pt x="737" y="276"/>
                    </a:lnTo>
                    <a:lnTo>
                      <a:pt x="739" y="271"/>
                    </a:lnTo>
                    <a:lnTo>
                      <a:pt x="740" y="270"/>
                    </a:lnTo>
                    <a:lnTo>
                      <a:pt x="742" y="270"/>
                    </a:lnTo>
                    <a:lnTo>
                      <a:pt x="743" y="275"/>
                    </a:lnTo>
                    <a:lnTo>
                      <a:pt x="745" y="269"/>
                    </a:lnTo>
                    <a:lnTo>
                      <a:pt x="746" y="277"/>
                    </a:lnTo>
                    <a:lnTo>
                      <a:pt x="748" y="283"/>
                    </a:lnTo>
                    <a:lnTo>
                      <a:pt x="749" y="277"/>
                    </a:lnTo>
                    <a:lnTo>
                      <a:pt x="751" y="268"/>
                    </a:lnTo>
                    <a:lnTo>
                      <a:pt x="752" y="268"/>
                    </a:lnTo>
                    <a:lnTo>
                      <a:pt x="754" y="282"/>
                    </a:lnTo>
                    <a:lnTo>
                      <a:pt x="755" y="289"/>
                    </a:lnTo>
                    <a:lnTo>
                      <a:pt x="757" y="289"/>
                    </a:lnTo>
                    <a:lnTo>
                      <a:pt x="759" y="281"/>
                    </a:lnTo>
                    <a:lnTo>
                      <a:pt x="760" y="276"/>
                    </a:lnTo>
                    <a:lnTo>
                      <a:pt x="761" y="277"/>
                    </a:lnTo>
                    <a:lnTo>
                      <a:pt x="763" y="283"/>
                    </a:lnTo>
                    <a:lnTo>
                      <a:pt x="764" y="279"/>
                    </a:lnTo>
                    <a:lnTo>
                      <a:pt x="766" y="276"/>
                    </a:lnTo>
                    <a:lnTo>
                      <a:pt x="768" y="274"/>
                    </a:lnTo>
                    <a:lnTo>
                      <a:pt x="769" y="282"/>
                    </a:lnTo>
                    <a:lnTo>
                      <a:pt x="770" y="297"/>
                    </a:lnTo>
                    <a:lnTo>
                      <a:pt x="772" y="315"/>
                    </a:lnTo>
                    <a:lnTo>
                      <a:pt x="774" y="312"/>
                    </a:lnTo>
                    <a:lnTo>
                      <a:pt x="775" y="302"/>
                    </a:lnTo>
                    <a:lnTo>
                      <a:pt x="776" y="279"/>
                    </a:lnTo>
                    <a:lnTo>
                      <a:pt x="778" y="260"/>
                    </a:lnTo>
                    <a:lnTo>
                      <a:pt x="780" y="253"/>
                    </a:lnTo>
                    <a:lnTo>
                      <a:pt x="781" y="238"/>
                    </a:lnTo>
                    <a:lnTo>
                      <a:pt x="783" y="222"/>
                    </a:lnTo>
                    <a:lnTo>
                      <a:pt x="784" y="219"/>
                    </a:lnTo>
                    <a:lnTo>
                      <a:pt x="786" y="217"/>
                    </a:lnTo>
                    <a:lnTo>
                      <a:pt x="787" y="201"/>
                    </a:lnTo>
                    <a:lnTo>
                      <a:pt x="789" y="196"/>
                    </a:lnTo>
                    <a:lnTo>
                      <a:pt x="790" y="191"/>
                    </a:lnTo>
                    <a:lnTo>
                      <a:pt x="792" y="192"/>
                    </a:lnTo>
                    <a:lnTo>
                      <a:pt x="793" y="187"/>
                    </a:lnTo>
                    <a:lnTo>
                      <a:pt x="795" y="182"/>
                    </a:lnTo>
                    <a:lnTo>
                      <a:pt x="796" y="166"/>
                    </a:lnTo>
                    <a:lnTo>
                      <a:pt x="798" y="150"/>
                    </a:lnTo>
                    <a:lnTo>
                      <a:pt x="799" y="155"/>
                    </a:lnTo>
                    <a:lnTo>
                      <a:pt x="801" y="140"/>
                    </a:lnTo>
                    <a:lnTo>
                      <a:pt x="803" y="121"/>
                    </a:lnTo>
                    <a:lnTo>
                      <a:pt x="804" y="112"/>
                    </a:lnTo>
                    <a:lnTo>
                      <a:pt x="805" y="123"/>
                    </a:lnTo>
                    <a:lnTo>
                      <a:pt x="807" y="111"/>
                    </a:lnTo>
                    <a:lnTo>
                      <a:pt x="809" y="111"/>
                    </a:lnTo>
                    <a:lnTo>
                      <a:pt x="810" y="108"/>
                    </a:lnTo>
                    <a:lnTo>
                      <a:pt x="812" y="92"/>
                    </a:lnTo>
                    <a:lnTo>
                      <a:pt x="813" y="80"/>
                    </a:lnTo>
                    <a:lnTo>
                      <a:pt x="815" y="74"/>
                    </a:lnTo>
                    <a:lnTo>
                      <a:pt x="816" y="75"/>
                    </a:lnTo>
                    <a:lnTo>
                      <a:pt x="818" y="77"/>
                    </a:lnTo>
                    <a:lnTo>
                      <a:pt x="819" y="70"/>
                    </a:lnTo>
                    <a:lnTo>
                      <a:pt x="821" y="79"/>
                    </a:lnTo>
                    <a:lnTo>
                      <a:pt x="822" y="83"/>
                    </a:lnTo>
                    <a:lnTo>
                      <a:pt x="824" y="74"/>
                    </a:lnTo>
                    <a:lnTo>
                      <a:pt x="825" y="71"/>
                    </a:lnTo>
                    <a:lnTo>
                      <a:pt x="827" y="74"/>
                    </a:lnTo>
                    <a:lnTo>
                      <a:pt x="828" y="73"/>
                    </a:lnTo>
                    <a:lnTo>
                      <a:pt x="830" y="74"/>
                    </a:lnTo>
                    <a:lnTo>
                      <a:pt x="831" y="70"/>
                    </a:lnTo>
                    <a:lnTo>
                      <a:pt x="833" y="72"/>
                    </a:lnTo>
                    <a:lnTo>
                      <a:pt x="834" y="76"/>
                    </a:lnTo>
                    <a:lnTo>
                      <a:pt x="836" y="77"/>
                    </a:lnTo>
                    <a:lnTo>
                      <a:pt x="837" y="77"/>
                    </a:lnTo>
                    <a:lnTo>
                      <a:pt x="839" y="71"/>
                    </a:lnTo>
                    <a:lnTo>
                      <a:pt x="841" y="71"/>
                    </a:lnTo>
                    <a:lnTo>
                      <a:pt x="842" y="72"/>
                    </a:lnTo>
                    <a:lnTo>
                      <a:pt x="843" y="80"/>
                    </a:lnTo>
                    <a:lnTo>
                      <a:pt x="845" y="80"/>
                    </a:lnTo>
                    <a:lnTo>
                      <a:pt x="847" y="77"/>
                    </a:lnTo>
                    <a:lnTo>
                      <a:pt x="848" y="76"/>
                    </a:lnTo>
                    <a:lnTo>
                      <a:pt x="849" y="80"/>
                    </a:lnTo>
                    <a:lnTo>
                      <a:pt x="851" y="90"/>
                    </a:lnTo>
                    <a:lnTo>
                      <a:pt x="853" y="91"/>
                    </a:lnTo>
                    <a:lnTo>
                      <a:pt x="854" y="78"/>
                    </a:lnTo>
                    <a:lnTo>
                      <a:pt x="856" y="85"/>
                    </a:lnTo>
                    <a:lnTo>
                      <a:pt x="857" y="87"/>
                    </a:lnTo>
                    <a:lnTo>
                      <a:pt x="859" y="82"/>
                    </a:lnTo>
                    <a:lnTo>
                      <a:pt x="860" y="81"/>
                    </a:lnTo>
                    <a:lnTo>
                      <a:pt x="862" y="87"/>
                    </a:lnTo>
                    <a:lnTo>
                      <a:pt x="863" y="79"/>
                    </a:lnTo>
                    <a:lnTo>
                      <a:pt x="865" y="78"/>
                    </a:lnTo>
                    <a:lnTo>
                      <a:pt x="866" y="72"/>
                    </a:lnTo>
                    <a:lnTo>
                      <a:pt x="868" y="71"/>
                    </a:lnTo>
                    <a:lnTo>
                      <a:pt x="870" y="80"/>
                    </a:lnTo>
                    <a:lnTo>
                      <a:pt x="871" y="84"/>
                    </a:lnTo>
                    <a:lnTo>
                      <a:pt x="872" y="86"/>
                    </a:lnTo>
                    <a:lnTo>
                      <a:pt x="874" y="86"/>
                    </a:lnTo>
                    <a:lnTo>
                      <a:pt x="876" y="81"/>
                    </a:lnTo>
                    <a:lnTo>
                      <a:pt x="877" y="76"/>
                    </a:lnTo>
                    <a:lnTo>
                      <a:pt x="878" y="80"/>
                    </a:lnTo>
                    <a:lnTo>
                      <a:pt x="880" y="75"/>
                    </a:lnTo>
                    <a:lnTo>
                      <a:pt x="882" y="67"/>
                    </a:lnTo>
                    <a:lnTo>
                      <a:pt x="883" y="67"/>
                    </a:lnTo>
                    <a:lnTo>
                      <a:pt x="885" y="64"/>
                    </a:lnTo>
                    <a:lnTo>
                      <a:pt x="886" y="67"/>
                    </a:lnTo>
                    <a:lnTo>
                      <a:pt x="888" y="66"/>
                    </a:lnTo>
                    <a:lnTo>
                      <a:pt x="889" y="64"/>
                    </a:lnTo>
                    <a:lnTo>
                      <a:pt x="891" y="65"/>
                    </a:lnTo>
                    <a:lnTo>
                      <a:pt x="892" y="68"/>
                    </a:lnTo>
                    <a:lnTo>
                      <a:pt x="894" y="83"/>
                    </a:lnTo>
                    <a:lnTo>
                      <a:pt x="895" y="88"/>
                    </a:lnTo>
                    <a:lnTo>
                      <a:pt x="897" y="70"/>
                    </a:lnTo>
                    <a:lnTo>
                      <a:pt x="898" y="63"/>
                    </a:lnTo>
                    <a:lnTo>
                      <a:pt x="900" y="58"/>
                    </a:lnTo>
                    <a:lnTo>
                      <a:pt x="901" y="55"/>
                    </a:lnTo>
                    <a:lnTo>
                      <a:pt x="903" y="65"/>
                    </a:lnTo>
                    <a:lnTo>
                      <a:pt x="904" y="68"/>
                    </a:lnTo>
                    <a:lnTo>
                      <a:pt x="906" y="72"/>
                    </a:lnTo>
                    <a:lnTo>
                      <a:pt x="907" y="69"/>
                    </a:lnTo>
                    <a:lnTo>
                      <a:pt x="909" y="68"/>
                    </a:lnTo>
                    <a:lnTo>
                      <a:pt x="910" y="64"/>
                    </a:lnTo>
                    <a:lnTo>
                      <a:pt x="912" y="60"/>
                    </a:lnTo>
                    <a:lnTo>
                      <a:pt x="914" y="58"/>
                    </a:lnTo>
                    <a:lnTo>
                      <a:pt x="915" y="59"/>
                    </a:lnTo>
                    <a:lnTo>
                      <a:pt x="916" y="58"/>
                    </a:lnTo>
                    <a:lnTo>
                      <a:pt x="918" y="63"/>
                    </a:lnTo>
                    <a:lnTo>
                      <a:pt x="920" y="64"/>
                    </a:lnTo>
                    <a:lnTo>
                      <a:pt x="921" y="66"/>
                    </a:lnTo>
                    <a:lnTo>
                      <a:pt x="922" y="75"/>
                    </a:lnTo>
                    <a:lnTo>
                      <a:pt x="924" y="84"/>
                    </a:lnTo>
                    <a:lnTo>
                      <a:pt x="926" y="78"/>
                    </a:lnTo>
                    <a:lnTo>
                      <a:pt x="927" y="70"/>
                    </a:lnTo>
                    <a:lnTo>
                      <a:pt x="929" y="68"/>
                    </a:lnTo>
                    <a:lnTo>
                      <a:pt x="930" y="70"/>
                    </a:lnTo>
                    <a:lnTo>
                      <a:pt x="932" y="70"/>
                    </a:lnTo>
                    <a:lnTo>
                      <a:pt x="933" y="70"/>
                    </a:lnTo>
                    <a:lnTo>
                      <a:pt x="935" y="70"/>
                    </a:lnTo>
                    <a:lnTo>
                      <a:pt x="936" y="71"/>
                    </a:lnTo>
                    <a:lnTo>
                      <a:pt x="938" y="64"/>
                    </a:lnTo>
                    <a:lnTo>
                      <a:pt x="939" y="65"/>
                    </a:lnTo>
                    <a:lnTo>
                      <a:pt x="941" y="66"/>
                    </a:lnTo>
                    <a:lnTo>
                      <a:pt x="943" y="63"/>
                    </a:lnTo>
                    <a:lnTo>
                      <a:pt x="944" y="59"/>
                    </a:lnTo>
                    <a:lnTo>
                      <a:pt x="945" y="55"/>
                    </a:lnTo>
                    <a:lnTo>
                      <a:pt x="947" y="60"/>
                    </a:lnTo>
                    <a:lnTo>
                      <a:pt x="949" y="72"/>
                    </a:lnTo>
                    <a:lnTo>
                      <a:pt x="950" y="71"/>
                    </a:lnTo>
                    <a:lnTo>
                      <a:pt x="951" y="75"/>
                    </a:lnTo>
                    <a:lnTo>
                      <a:pt x="953" y="66"/>
                    </a:lnTo>
                    <a:lnTo>
                      <a:pt x="955" y="68"/>
                    </a:lnTo>
                    <a:lnTo>
                      <a:pt x="956" y="71"/>
                    </a:lnTo>
                    <a:lnTo>
                      <a:pt x="958" y="81"/>
                    </a:lnTo>
                    <a:lnTo>
                      <a:pt x="959" y="79"/>
                    </a:lnTo>
                    <a:lnTo>
                      <a:pt x="961" y="81"/>
                    </a:lnTo>
                    <a:lnTo>
                      <a:pt x="962" y="78"/>
                    </a:lnTo>
                    <a:lnTo>
                      <a:pt x="964" y="82"/>
                    </a:lnTo>
                    <a:lnTo>
                      <a:pt x="965" y="93"/>
                    </a:lnTo>
                    <a:lnTo>
                      <a:pt x="967" y="89"/>
                    </a:lnTo>
                    <a:lnTo>
                      <a:pt x="968" y="81"/>
                    </a:lnTo>
                    <a:lnTo>
                      <a:pt x="970" y="72"/>
                    </a:lnTo>
                    <a:lnTo>
                      <a:pt x="971" y="68"/>
                    </a:lnTo>
                    <a:lnTo>
                      <a:pt x="973" y="73"/>
                    </a:lnTo>
                    <a:lnTo>
                      <a:pt x="974" y="77"/>
                    </a:lnTo>
                    <a:lnTo>
                      <a:pt x="976" y="74"/>
                    </a:lnTo>
                    <a:lnTo>
                      <a:pt x="977" y="75"/>
                    </a:lnTo>
                    <a:lnTo>
                      <a:pt x="979" y="66"/>
                    </a:lnTo>
                    <a:lnTo>
                      <a:pt x="980" y="70"/>
                    </a:lnTo>
                    <a:lnTo>
                      <a:pt x="982" y="69"/>
                    </a:lnTo>
                    <a:lnTo>
                      <a:pt x="983" y="64"/>
                    </a:lnTo>
                    <a:lnTo>
                      <a:pt x="985" y="62"/>
                    </a:lnTo>
                    <a:lnTo>
                      <a:pt x="987" y="68"/>
                    </a:lnTo>
                    <a:lnTo>
                      <a:pt x="988" y="75"/>
                    </a:lnTo>
                    <a:lnTo>
                      <a:pt x="989" y="77"/>
                    </a:lnTo>
                    <a:lnTo>
                      <a:pt x="991" y="84"/>
                    </a:lnTo>
                    <a:lnTo>
                      <a:pt x="993" y="80"/>
                    </a:lnTo>
                    <a:lnTo>
                      <a:pt x="994" y="83"/>
                    </a:lnTo>
                    <a:lnTo>
                      <a:pt x="996" y="91"/>
                    </a:lnTo>
                    <a:lnTo>
                      <a:pt x="997" y="84"/>
                    </a:lnTo>
                    <a:lnTo>
                      <a:pt x="999" y="74"/>
                    </a:lnTo>
                    <a:lnTo>
                      <a:pt x="1000" y="85"/>
                    </a:lnTo>
                    <a:lnTo>
                      <a:pt x="1002" y="101"/>
                    </a:lnTo>
                    <a:lnTo>
                      <a:pt x="1003" y="99"/>
                    </a:lnTo>
                    <a:lnTo>
                      <a:pt x="1005" y="87"/>
                    </a:lnTo>
                    <a:lnTo>
                      <a:pt x="1006" y="87"/>
                    </a:lnTo>
                    <a:lnTo>
                      <a:pt x="1008" y="88"/>
                    </a:lnTo>
                    <a:lnTo>
                      <a:pt x="1009" y="92"/>
                    </a:lnTo>
                    <a:lnTo>
                      <a:pt x="1011" y="90"/>
                    </a:lnTo>
                    <a:lnTo>
                      <a:pt x="1012" y="80"/>
                    </a:lnTo>
                    <a:lnTo>
                      <a:pt x="1014" y="69"/>
                    </a:lnTo>
                    <a:lnTo>
                      <a:pt x="1016" y="66"/>
                    </a:lnTo>
                    <a:lnTo>
                      <a:pt x="1017" y="72"/>
                    </a:lnTo>
                    <a:lnTo>
                      <a:pt x="1018" y="52"/>
                    </a:lnTo>
                    <a:lnTo>
                      <a:pt x="1020" y="29"/>
                    </a:lnTo>
                    <a:lnTo>
                      <a:pt x="1022" y="33"/>
                    </a:lnTo>
                    <a:lnTo>
                      <a:pt x="1023" y="36"/>
                    </a:lnTo>
                    <a:lnTo>
                      <a:pt x="1024" y="21"/>
                    </a:lnTo>
                    <a:lnTo>
                      <a:pt x="1026" y="27"/>
                    </a:lnTo>
                    <a:lnTo>
                      <a:pt x="1028" y="31"/>
                    </a:lnTo>
                    <a:lnTo>
                      <a:pt x="1029" y="26"/>
                    </a:lnTo>
                    <a:lnTo>
                      <a:pt x="1031" y="30"/>
                    </a:lnTo>
                    <a:lnTo>
                      <a:pt x="1032" y="27"/>
                    </a:lnTo>
                    <a:lnTo>
                      <a:pt x="1034" y="27"/>
                    </a:lnTo>
                    <a:lnTo>
                      <a:pt x="1035" y="29"/>
                    </a:lnTo>
                    <a:lnTo>
                      <a:pt x="1037" y="21"/>
                    </a:lnTo>
                    <a:lnTo>
                      <a:pt x="1038" y="0"/>
                    </a:lnTo>
                    <a:lnTo>
                      <a:pt x="1040" y="8"/>
                    </a:lnTo>
                    <a:lnTo>
                      <a:pt x="1041" y="33"/>
                    </a:lnTo>
                    <a:lnTo>
                      <a:pt x="1043" y="62"/>
                    </a:lnTo>
                    <a:lnTo>
                      <a:pt x="1044" y="65"/>
                    </a:lnTo>
                    <a:lnTo>
                      <a:pt x="1046" y="68"/>
                    </a:lnTo>
                    <a:lnTo>
                      <a:pt x="1047" y="89"/>
                    </a:lnTo>
                    <a:lnTo>
                      <a:pt x="1049" y="90"/>
                    </a:lnTo>
                    <a:lnTo>
                      <a:pt x="1050" y="86"/>
                    </a:lnTo>
                    <a:lnTo>
                      <a:pt x="1052" y="88"/>
                    </a:lnTo>
                    <a:lnTo>
                      <a:pt x="1053" y="92"/>
                    </a:lnTo>
                    <a:lnTo>
                      <a:pt x="1055" y="99"/>
                    </a:lnTo>
                    <a:lnTo>
                      <a:pt x="1056" y="117"/>
                    </a:lnTo>
                    <a:lnTo>
                      <a:pt x="1058" y="141"/>
                    </a:lnTo>
                    <a:lnTo>
                      <a:pt x="1060" y="156"/>
                    </a:lnTo>
                    <a:lnTo>
                      <a:pt x="1061" y="160"/>
                    </a:lnTo>
                    <a:lnTo>
                      <a:pt x="1062" y="173"/>
                    </a:lnTo>
                    <a:lnTo>
                      <a:pt x="1064" y="183"/>
                    </a:lnTo>
                    <a:lnTo>
                      <a:pt x="1066" y="187"/>
                    </a:lnTo>
                    <a:lnTo>
                      <a:pt x="1067" y="193"/>
                    </a:lnTo>
                    <a:lnTo>
                      <a:pt x="1069" y="195"/>
                    </a:lnTo>
                    <a:lnTo>
                      <a:pt x="1070" y="198"/>
                    </a:lnTo>
                    <a:lnTo>
                      <a:pt x="1072" y="212"/>
                    </a:lnTo>
                    <a:lnTo>
                      <a:pt x="1073" y="223"/>
                    </a:lnTo>
                    <a:lnTo>
                      <a:pt x="1075" y="225"/>
                    </a:lnTo>
                    <a:lnTo>
                      <a:pt x="1076" y="226"/>
                    </a:lnTo>
                    <a:lnTo>
                      <a:pt x="1078" y="226"/>
                    </a:lnTo>
                    <a:lnTo>
                      <a:pt x="1079" y="229"/>
                    </a:lnTo>
                    <a:lnTo>
                      <a:pt x="1081" y="241"/>
                    </a:lnTo>
                    <a:lnTo>
                      <a:pt x="1082" y="258"/>
                    </a:lnTo>
                    <a:lnTo>
                      <a:pt x="1084" y="271"/>
                    </a:lnTo>
                    <a:lnTo>
                      <a:pt x="1085" y="271"/>
                    </a:lnTo>
                    <a:lnTo>
                      <a:pt x="1087" y="271"/>
                    </a:lnTo>
                    <a:lnTo>
                      <a:pt x="1089" y="277"/>
                    </a:lnTo>
                    <a:lnTo>
                      <a:pt x="1090" y="276"/>
                    </a:lnTo>
                    <a:lnTo>
                      <a:pt x="1091" y="281"/>
                    </a:lnTo>
                    <a:lnTo>
                      <a:pt x="1093" y="272"/>
                    </a:lnTo>
                    <a:lnTo>
                      <a:pt x="1095" y="270"/>
                    </a:lnTo>
                    <a:lnTo>
                      <a:pt x="1096" y="267"/>
                    </a:lnTo>
                    <a:lnTo>
                      <a:pt x="1098" y="268"/>
                    </a:lnTo>
                    <a:lnTo>
                      <a:pt x="1099" y="265"/>
                    </a:lnTo>
                    <a:lnTo>
                      <a:pt x="1101" y="265"/>
                    </a:lnTo>
                    <a:lnTo>
                      <a:pt x="1102" y="255"/>
                    </a:lnTo>
                    <a:lnTo>
                      <a:pt x="1104" y="254"/>
                    </a:lnTo>
                    <a:lnTo>
                      <a:pt x="1105" y="250"/>
                    </a:lnTo>
                    <a:lnTo>
                      <a:pt x="1107" y="249"/>
                    </a:lnTo>
                    <a:lnTo>
                      <a:pt x="1108" y="250"/>
                    </a:lnTo>
                    <a:lnTo>
                      <a:pt x="1110" y="256"/>
                    </a:lnTo>
                    <a:lnTo>
                      <a:pt x="1111" y="252"/>
                    </a:lnTo>
                    <a:lnTo>
                      <a:pt x="1113" y="253"/>
                    </a:lnTo>
                    <a:lnTo>
                      <a:pt x="1114" y="266"/>
                    </a:lnTo>
                    <a:lnTo>
                      <a:pt x="1116" y="275"/>
                    </a:lnTo>
                    <a:lnTo>
                      <a:pt x="1117" y="270"/>
                    </a:lnTo>
                    <a:lnTo>
                      <a:pt x="1119" y="261"/>
                    </a:lnTo>
                    <a:lnTo>
                      <a:pt x="1120" y="258"/>
                    </a:lnTo>
                    <a:lnTo>
                      <a:pt x="1122" y="262"/>
                    </a:lnTo>
                    <a:lnTo>
                      <a:pt x="1123" y="260"/>
                    </a:lnTo>
                    <a:lnTo>
                      <a:pt x="1125" y="264"/>
                    </a:lnTo>
                    <a:lnTo>
                      <a:pt x="1127" y="266"/>
                    </a:lnTo>
                    <a:lnTo>
                      <a:pt x="1128" y="264"/>
                    </a:lnTo>
                    <a:lnTo>
                      <a:pt x="1129" y="263"/>
                    </a:lnTo>
                    <a:lnTo>
                      <a:pt x="1131" y="258"/>
                    </a:lnTo>
                    <a:lnTo>
                      <a:pt x="1133" y="249"/>
                    </a:lnTo>
                    <a:lnTo>
                      <a:pt x="1134" y="255"/>
                    </a:lnTo>
                    <a:lnTo>
                      <a:pt x="1135" y="258"/>
                    </a:lnTo>
                    <a:lnTo>
                      <a:pt x="1137" y="253"/>
                    </a:lnTo>
                    <a:lnTo>
                      <a:pt x="1139" y="251"/>
                    </a:lnTo>
                    <a:lnTo>
                      <a:pt x="1140" y="244"/>
                    </a:lnTo>
                    <a:lnTo>
                      <a:pt x="1142" y="237"/>
                    </a:lnTo>
                    <a:lnTo>
                      <a:pt x="1143" y="242"/>
                    </a:lnTo>
                    <a:lnTo>
                      <a:pt x="1145" y="250"/>
                    </a:lnTo>
                    <a:lnTo>
                      <a:pt x="1146" y="259"/>
                    </a:lnTo>
                    <a:lnTo>
                      <a:pt x="1148" y="259"/>
                    </a:lnTo>
                    <a:lnTo>
                      <a:pt x="1149" y="262"/>
                    </a:lnTo>
                    <a:lnTo>
                      <a:pt x="1151" y="255"/>
                    </a:lnTo>
                    <a:lnTo>
                      <a:pt x="1152" y="245"/>
                    </a:lnTo>
                    <a:lnTo>
                      <a:pt x="1154" y="240"/>
                    </a:lnTo>
                    <a:lnTo>
                      <a:pt x="1155" y="250"/>
                    </a:lnTo>
                    <a:lnTo>
                      <a:pt x="1156" y="251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2" name="Freeform 138">
                <a:extLst>
                  <a:ext uri="{FF2B5EF4-FFF2-40B4-BE49-F238E27FC236}">
                    <a16:creationId xmlns:a16="http://schemas.microsoft.com/office/drawing/2014/main" id="{5D6C0750-888C-4A9F-9E4D-05B956359E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132510"/>
                <a:ext cx="797889" cy="2039690"/>
              </a:xfrm>
              <a:custGeom>
                <a:avLst/>
                <a:gdLst>
                  <a:gd name="T0" fmla="*/ 25 w 1614"/>
                  <a:gd name="T1" fmla="*/ 634 h 908"/>
                  <a:gd name="T2" fmla="*/ 51 w 1614"/>
                  <a:gd name="T3" fmla="*/ 629 h 908"/>
                  <a:gd name="T4" fmla="*/ 77 w 1614"/>
                  <a:gd name="T5" fmla="*/ 624 h 908"/>
                  <a:gd name="T6" fmla="*/ 102 w 1614"/>
                  <a:gd name="T7" fmla="*/ 616 h 908"/>
                  <a:gd name="T8" fmla="*/ 128 w 1614"/>
                  <a:gd name="T9" fmla="*/ 535 h 908"/>
                  <a:gd name="T10" fmla="*/ 154 w 1614"/>
                  <a:gd name="T11" fmla="*/ 348 h 908"/>
                  <a:gd name="T12" fmla="*/ 180 w 1614"/>
                  <a:gd name="T13" fmla="*/ 230 h 908"/>
                  <a:gd name="T14" fmla="*/ 206 w 1614"/>
                  <a:gd name="T15" fmla="*/ 101 h 908"/>
                  <a:gd name="T16" fmla="*/ 232 w 1614"/>
                  <a:gd name="T17" fmla="*/ 26 h 908"/>
                  <a:gd name="T18" fmla="*/ 258 w 1614"/>
                  <a:gd name="T19" fmla="*/ 17 h 908"/>
                  <a:gd name="T20" fmla="*/ 284 w 1614"/>
                  <a:gd name="T21" fmla="*/ 22 h 908"/>
                  <a:gd name="T22" fmla="*/ 309 w 1614"/>
                  <a:gd name="T23" fmla="*/ 38 h 908"/>
                  <a:gd name="T24" fmla="*/ 335 w 1614"/>
                  <a:gd name="T25" fmla="*/ 49 h 908"/>
                  <a:gd name="T26" fmla="*/ 361 w 1614"/>
                  <a:gd name="T27" fmla="*/ 64 h 908"/>
                  <a:gd name="T28" fmla="*/ 387 w 1614"/>
                  <a:gd name="T29" fmla="*/ 64 h 908"/>
                  <a:gd name="T30" fmla="*/ 413 w 1614"/>
                  <a:gd name="T31" fmla="*/ 65 h 908"/>
                  <a:gd name="T32" fmla="*/ 439 w 1614"/>
                  <a:gd name="T33" fmla="*/ 52 h 908"/>
                  <a:gd name="T34" fmla="*/ 465 w 1614"/>
                  <a:gd name="T35" fmla="*/ 65 h 908"/>
                  <a:gd name="T36" fmla="*/ 490 w 1614"/>
                  <a:gd name="T37" fmla="*/ 103 h 908"/>
                  <a:gd name="T38" fmla="*/ 516 w 1614"/>
                  <a:gd name="T39" fmla="*/ 133 h 908"/>
                  <a:gd name="T40" fmla="*/ 542 w 1614"/>
                  <a:gd name="T41" fmla="*/ 142 h 908"/>
                  <a:gd name="T42" fmla="*/ 568 w 1614"/>
                  <a:gd name="T43" fmla="*/ 131 h 908"/>
                  <a:gd name="T44" fmla="*/ 594 w 1614"/>
                  <a:gd name="T45" fmla="*/ 125 h 908"/>
                  <a:gd name="T46" fmla="*/ 620 w 1614"/>
                  <a:gd name="T47" fmla="*/ 126 h 908"/>
                  <a:gd name="T48" fmla="*/ 645 w 1614"/>
                  <a:gd name="T49" fmla="*/ 128 h 908"/>
                  <a:gd name="T50" fmla="*/ 671 w 1614"/>
                  <a:gd name="T51" fmla="*/ 277 h 908"/>
                  <a:gd name="T52" fmla="*/ 697 w 1614"/>
                  <a:gd name="T53" fmla="*/ 323 h 908"/>
                  <a:gd name="T54" fmla="*/ 723 w 1614"/>
                  <a:gd name="T55" fmla="*/ 325 h 908"/>
                  <a:gd name="T56" fmla="*/ 749 w 1614"/>
                  <a:gd name="T57" fmla="*/ 318 h 908"/>
                  <a:gd name="T58" fmla="*/ 775 w 1614"/>
                  <a:gd name="T59" fmla="*/ 322 h 908"/>
                  <a:gd name="T60" fmla="*/ 801 w 1614"/>
                  <a:gd name="T61" fmla="*/ 215 h 908"/>
                  <a:gd name="T62" fmla="*/ 827 w 1614"/>
                  <a:gd name="T63" fmla="*/ 215 h 908"/>
                  <a:gd name="T64" fmla="*/ 852 w 1614"/>
                  <a:gd name="T65" fmla="*/ 231 h 908"/>
                  <a:gd name="T66" fmla="*/ 878 w 1614"/>
                  <a:gd name="T67" fmla="*/ 253 h 908"/>
                  <a:gd name="T68" fmla="*/ 904 w 1614"/>
                  <a:gd name="T69" fmla="*/ 207 h 908"/>
                  <a:gd name="T70" fmla="*/ 930 w 1614"/>
                  <a:gd name="T71" fmla="*/ 207 h 908"/>
                  <a:gd name="T72" fmla="*/ 956 w 1614"/>
                  <a:gd name="T73" fmla="*/ 230 h 908"/>
                  <a:gd name="T74" fmla="*/ 982 w 1614"/>
                  <a:gd name="T75" fmla="*/ 204 h 908"/>
                  <a:gd name="T76" fmla="*/ 1008 w 1614"/>
                  <a:gd name="T77" fmla="*/ 192 h 908"/>
                  <a:gd name="T78" fmla="*/ 1033 w 1614"/>
                  <a:gd name="T79" fmla="*/ 230 h 908"/>
                  <a:gd name="T80" fmla="*/ 1059 w 1614"/>
                  <a:gd name="T81" fmla="*/ 248 h 908"/>
                  <a:gd name="T82" fmla="*/ 1085 w 1614"/>
                  <a:gd name="T83" fmla="*/ 167 h 908"/>
                  <a:gd name="T84" fmla="*/ 1111 w 1614"/>
                  <a:gd name="T85" fmla="*/ 326 h 908"/>
                  <a:gd name="T86" fmla="*/ 1137 w 1614"/>
                  <a:gd name="T87" fmla="*/ 586 h 908"/>
                  <a:gd name="T88" fmla="*/ 1163 w 1614"/>
                  <a:gd name="T89" fmla="*/ 721 h 908"/>
                  <a:gd name="T90" fmla="*/ 1188 w 1614"/>
                  <a:gd name="T91" fmla="*/ 723 h 908"/>
                  <a:gd name="T92" fmla="*/ 1215 w 1614"/>
                  <a:gd name="T93" fmla="*/ 723 h 908"/>
                  <a:gd name="T94" fmla="*/ 1240 w 1614"/>
                  <a:gd name="T95" fmla="*/ 703 h 908"/>
                  <a:gd name="T96" fmla="*/ 1266 w 1614"/>
                  <a:gd name="T97" fmla="*/ 697 h 908"/>
                  <a:gd name="T98" fmla="*/ 1292 w 1614"/>
                  <a:gd name="T99" fmla="*/ 710 h 908"/>
                  <a:gd name="T100" fmla="*/ 1318 w 1614"/>
                  <a:gd name="T101" fmla="*/ 693 h 908"/>
                  <a:gd name="T102" fmla="*/ 1344 w 1614"/>
                  <a:gd name="T103" fmla="*/ 699 h 908"/>
                  <a:gd name="T104" fmla="*/ 1370 w 1614"/>
                  <a:gd name="T105" fmla="*/ 713 h 908"/>
                  <a:gd name="T106" fmla="*/ 1395 w 1614"/>
                  <a:gd name="T107" fmla="*/ 701 h 908"/>
                  <a:gd name="T108" fmla="*/ 1421 w 1614"/>
                  <a:gd name="T109" fmla="*/ 706 h 908"/>
                  <a:gd name="T110" fmla="*/ 1447 w 1614"/>
                  <a:gd name="T111" fmla="*/ 737 h 908"/>
                  <a:gd name="T112" fmla="*/ 1473 w 1614"/>
                  <a:gd name="T113" fmla="*/ 762 h 908"/>
                  <a:gd name="T114" fmla="*/ 1499 w 1614"/>
                  <a:gd name="T115" fmla="*/ 746 h 908"/>
                  <a:gd name="T116" fmla="*/ 1525 w 1614"/>
                  <a:gd name="T117" fmla="*/ 762 h 908"/>
                  <a:gd name="T118" fmla="*/ 1551 w 1614"/>
                  <a:gd name="T119" fmla="*/ 761 h 908"/>
                  <a:gd name="T120" fmla="*/ 1576 w 1614"/>
                  <a:gd name="T121" fmla="*/ 767 h 908"/>
                  <a:gd name="T122" fmla="*/ 1602 w 1614"/>
                  <a:gd name="T123" fmla="*/ 800 h 90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1614" h="908">
                    <a:moveTo>
                      <a:pt x="0" y="643"/>
                    </a:moveTo>
                    <a:lnTo>
                      <a:pt x="2" y="647"/>
                    </a:lnTo>
                    <a:lnTo>
                      <a:pt x="4" y="649"/>
                    </a:lnTo>
                    <a:lnTo>
                      <a:pt x="5" y="651"/>
                    </a:lnTo>
                    <a:lnTo>
                      <a:pt x="7" y="655"/>
                    </a:lnTo>
                    <a:lnTo>
                      <a:pt x="8" y="650"/>
                    </a:lnTo>
                    <a:lnTo>
                      <a:pt x="10" y="652"/>
                    </a:lnTo>
                    <a:lnTo>
                      <a:pt x="11" y="651"/>
                    </a:lnTo>
                    <a:lnTo>
                      <a:pt x="13" y="645"/>
                    </a:lnTo>
                    <a:lnTo>
                      <a:pt x="14" y="642"/>
                    </a:lnTo>
                    <a:lnTo>
                      <a:pt x="16" y="639"/>
                    </a:lnTo>
                    <a:lnTo>
                      <a:pt x="17" y="637"/>
                    </a:lnTo>
                    <a:lnTo>
                      <a:pt x="19" y="628"/>
                    </a:lnTo>
                    <a:lnTo>
                      <a:pt x="21" y="626"/>
                    </a:lnTo>
                    <a:lnTo>
                      <a:pt x="22" y="616"/>
                    </a:lnTo>
                    <a:lnTo>
                      <a:pt x="23" y="621"/>
                    </a:lnTo>
                    <a:lnTo>
                      <a:pt x="25" y="634"/>
                    </a:lnTo>
                    <a:lnTo>
                      <a:pt x="27" y="644"/>
                    </a:lnTo>
                    <a:lnTo>
                      <a:pt x="28" y="642"/>
                    </a:lnTo>
                    <a:lnTo>
                      <a:pt x="29" y="646"/>
                    </a:lnTo>
                    <a:lnTo>
                      <a:pt x="31" y="639"/>
                    </a:lnTo>
                    <a:lnTo>
                      <a:pt x="33" y="641"/>
                    </a:lnTo>
                    <a:lnTo>
                      <a:pt x="34" y="638"/>
                    </a:lnTo>
                    <a:lnTo>
                      <a:pt x="36" y="641"/>
                    </a:lnTo>
                    <a:lnTo>
                      <a:pt x="37" y="639"/>
                    </a:lnTo>
                    <a:lnTo>
                      <a:pt x="39" y="633"/>
                    </a:lnTo>
                    <a:lnTo>
                      <a:pt x="40" y="634"/>
                    </a:lnTo>
                    <a:lnTo>
                      <a:pt x="42" y="633"/>
                    </a:lnTo>
                    <a:lnTo>
                      <a:pt x="43" y="639"/>
                    </a:lnTo>
                    <a:lnTo>
                      <a:pt x="45" y="646"/>
                    </a:lnTo>
                    <a:lnTo>
                      <a:pt x="46" y="645"/>
                    </a:lnTo>
                    <a:lnTo>
                      <a:pt x="48" y="639"/>
                    </a:lnTo>
                    <a:lnTo>
                      <a:pt x="49" y="631"/>
                    </a:lnTo>
                    <a:lnTo>
                      <a:pt x="51" y="629"/>
                    </a:lnTo>
                    <a:lnTo>
                      <a:pt x="52" y="631"/>
                    </a:lnTo>
                    <a:lnTo>
                      <a:pt x="54" y="636"/>
                    </a:lnTo>
                    <a:lnTo>
                      <a:pt x="55" y="653"/>
                    </a:lnTo>
                    <a:lnTo>
                      <a:pt x="57" y="655"/>
                    </a:lnTo>
                    <a:lnTo>
                      <a:pt x="58" y="652"/>
                    </a:lnTo>
                    <a:lnTo>
                      <a:pt x="60" y="644"/>
                    </a:lnTo>
                    <a:lnTo>
                      <a:pt x="61" y="636"/>
                    </a:lnTo>
                    <a:lnTo>
                      <a:pt x="63" y="632"/>
                    </a:lnTo>
                    <a:lnTo>
                      <a:pt x="65" y="621"/>
                    </a:lnTo>
                    <a:lnTo>
                      <a:pt x="66" y="623"/>
                    </a:lnTo>
                    <a:lnTo>
                      <a:pt x="67" y="630"/>
                    </a:lnTo>
                    <a:lnTo>
                      <a:pt x="69" y="630"/>
                    </a:lnTo>
                    <a:lnTo>
                      <a:pt x="71" y="635"/>
                    </a:lnTo>
                    <a:lnTo>
                      <a:pt x="72" y="635"/>
                    </a:lnTo>
                    <a:lnTo>
                      <a:pt x="74" y="636"/>
                    </a:lnTo>
                    <a:lnTo>
                      <a:pt x="75" y="625"/>
                    </a:lnTo>
                    <a:lnTo>
                      <a:pt x="77" y="624"/>
                    </a:lnTo>
                    <a:lnTo>
                      <a:pt x="78" y="624"/>
                    </a:lnTo>
                    <a:lnTo>
                      <a:pt x="80" y="616"/>
                    </a:lnTo>
                    <a:lnTo>
                      <a:pt x="81" y="605"/>
                    </a:lnTo>
                    <a:lnTo>
                      <a:pt x="83" y="608"/>
                    </a:lnTo>
                    <a:lnTo>
                      <a:pt x="84" y="612"/>
                    </a:lnTo>
                    <a:lnTo>
                      <a:pt x="86" y="616"/>
                    </a:lnTo>
                    <a:lnTo>
                      <a:pt x="87" y="614"/>
                    </a:lnTo>
                    <a:lnTo>
                      <a:pt x="89" y="617"/>
                    </a:lnTo>
                    <a:lnTo>
                      <a:pt x="90" y="623"/>
                    </a:lnTo>
                    <a:lnTo>
                      <a:pt x="92" y="624"/>
                    </a:lnTo>
                    <a:lnTo>
                      <a:pt x="94" y="617"/>
                    </a:lnTo>
                    <a:lnTo>
                      <a:pt x="95" y="608"/>
                    </a:lnTo>
                    <a:lnTo>
                      <a:pt x="96" y="611"/>
                    </a:lnTo>
                    <a:lnTo>
                      <a:pt x="98" y="623"/>
                    </a:lnTo>
                    <a:lnTo>
                      <a:pt x="100" y="645"/>
                    </a:lnTo>
                    <a:lnTo>
                      <a:pt x="101" y="625"/>
                    </a:lnTo>
                    <a:lnTo>
                      <a:pt x="102" y="616"/>
                    </a:lnTo>
                    <a:lnTo>
                      <a:pt x="104" y="617"/>
                    </a:lnTo>
                    <a:lnTo>
                      <a:pt x="106" y="623"/>
                    </a:lnTo>
                    <a:lnTo>
                      <a:pt x="107" y="629"/>
                    </a:lnTo>
                    <a:lnTo>
                      <a:pt x="109" y="638"/>
                    </a:lnTo>
                    <a:lnTo>
                      <a:pt x="110" y="644"/>
                    </a:lnTo>
                    <a:lnTo>
                      <a:pt x="112" y="637"/>
                    </a:lnTo>
                    <a:lnTo>
                      <a:pt x="113" y="624"/>
                    </a:lnTo>
                    <a:lnTo>
                      <a:pt x="115" y="605"/>
                    </a:lnTo>
                    <a:lnTo>
                      <a:pt x="116" y="577"/>
                    </a:lnTo>
                    <a:lnTo>
                      <a:pt x="118" y="584"/>
                    </a:lnTo>
                    <a:lnTo>
                      <a:pt x="119" y="589"/>
                    </a:lnTo>
                    <a:lnTo>
                      <a:pt x="121" y="587"/>
                    </a:lnTo>
                    <a:lnTo>
                      <a:pt x="122" y="574"/>
                    </a:lnTo>
                    <a:lnTo>
                      <a:pt x="124" y="570"/>
                    </a:lnTo>
                    <a:lnTo>
                      <a:pt x="125" y="563"/>
                    </a:lnTo>
                    <a:lnTo>
                      <a:pt x="127" y="546"/>
                    </a:lnTo>
                    <a:lnTo>
                      <a:pt x="128" y="535"/>
                    </a:lnTo>
                    <a:lnTo>
                      <a:pt x="130" y="509"/>
                    </a:lnTo>
                    <a:lnTo>
                      <a:pt x="131" y="507"/>
                    </a:lnTo>
                    <a:lnTo>
                      <a:pt x="133" y="516"/>
                    </a:lnTo>
                    <a:lnTo>
                      <a:pt x="134" y="514"/>
                    </a:lnTo>
                    <a:lnTo>
                      <a:pt x="136" y="495"/>
                    </a:lnTo>
                    <a:lnTo>
                      <a:pt x="138" y="473"/>
                    </a:lnTo>
                    <a:lnTo>
                      <a:pt x="139" y="470"/>
                    </a:lnTo>
                    <a:lnTo>
                      <a:pt x="140" y="452"/>
                    </a:lnTo>
                    <a:lnTo>
                      <a:pt x="142" y="438"/>
                    </a:lnTo>
                    <a:lnTo>
                      <a:pt x="144" y="416"/>
                    </a:lnTo>
                    <a:lnTo>
                      <a:pt x="145" y="400"/>
                    </a:lnTo>
                    <a:lnTo>
                      <a:pt x="147" y="390"/>
                    </a:lnTo>
                    <a:lnTo>
                      <a:pt x="148" y="390"/>
                    </a:lnTo>
                    <a:lnTo>
                      <a:pt x="150" y="412"/>
                    </a:lnTo>
                    <a:lnTo>
                      <a:pt x="151" y="397"/>
                    </a:lnTo>
                    <a:lnTo>
                      <a:pt x="153" y="370"/>
                    </a:lnTo>
                    <a:lnTo>
                      <a:pt x="154" y="348"/>
                    </a:lnTo>
                    <a:lnTo>
                      <a:pt x="156" y="338"/>
                    </a:lnTo>
                    <a:lnTo>
                      <a:pt x="157" y="341"/>
                    </a:lnTo>
                    <a:lnTo>
                      <a:pt x="159" y="332"/>
                    </a:lnTo>
                    <a:lnTo>
                      <a:pt x="160" y="319"/>
                    </a:lnTo>
                    <a:lnTo>
                      <a:pt x="162" y="319"/>
                    </a:lnTo>
                    <a:lnTo>
                      <a:pt x="163" y="308"/>
                    </a:lnTo>
                    <a:lnTo>
                      <a:pt x="165" y="307"/>
                    </a:lnTo>
                    <a:lnTo>
                      <a:pt x="167" y="300"/>
                    </a:lnTo>
                    <a:lnTo>
                      <a:pt x="168" y="288"/>
                    </a:lnTo>
                    <a:lnTo>
                      <a:pt x="169" y="274"/>
                    </a:lnTo>
                    <a:lnTo>
                      <a:pt x="171" y="272"/>
                    </a:lnTo>
                    <a:lnTo>
                      <a:pt x="173" y="268"/>
                    </a:lnTo>
                    <a:lnTo>
                      <a:pt x="174" y="260"/>
                    </a:lnTo>
                    <a:lnTo>
                      <a:pt x="176" y="250"/>
                    </a:lnTo>
                    <a:lnTo>
                      <a:pt x="177" y="237"/>
                    </a:lnTo>
                    <a:lnTo>
                      <a:pt x="179" y="230"/>
                    </a:lnTo>
                    <a:lnTo>
                      <a:pt x="180" y="230"/>
                    </a:lnTo>
                    <a:lnTo>
                      <a:pt x="182" y="229"/>
                    </a:lnTo>
                    <a:lnTo>
                      <a:pt x="183" y="211"/>
                    </a:lnTo>
                    <a:lnTo>
                      <a:pt x="185" y="189"/>
                    </a:lnTo>
                    <a:lnTo>
                      <a:pt x="186" y="193"/>
                    </a:lnTo>
                    <a:lnTo>
                      <a:pt x="188" y="195"/>
                    </a:lnTo>
                    <a:lnTo>
                      <a:pt x="189" y="184"/>
                    </a:lnTo>
                    <a:lnTo>
                      <a:pt x="191" y="174"/>
                    </a:lnTo>
                    <a:lnTo>
                      <a:pt x="192" y="174"/>
                    </a:lnTo>
                    <a:lnTo>
                      <a:pt x="194" y="176"/>
                    </a:lnTo>
                    <a:lnTo>
                      <a:pt x="195" y="158"/>
                    </a:lnTo>
                    <a:lnTo>
                      <a:pt x="197" y="150"/>
                    </a:lnTo>
                    <a:lnTo>
                      <a:pt x="198" y="141"/>
                    </a:lnTo>
                    <a:lnTo>
                      <a:pt x="200" y="140"/>
                    </a:lnTo>
                    <a:lnTo>
                      <a:pt x="201" y="122"/>
                    </a:lnTo>
                    <a:lnTo>
                      <a:pt x="203" y="114"/>
                    </a:lnTo>
                    <a:lnTo>
                      <a:pt x="204" y="100"/>
                    </a:lnTo>
                    <a:lnTo>
                      <a:pt x="206" y="101"/>
                    </a:lnTo>
                    <a:lnTo>
                      <a:pt x="207" y="101"/>
                    </a:lnTo>
                    <a:lnTo>
                      <a:pt x="209" y="99"/>
                    </a:lnTo>
                    <a:lnTo>
                      <a:pt x="211" y="94"/>
                    </a:lnTo>
                    <a:lnTo>
                      <a:pt x="212" y="90"/>
                    </a:lnTo>
                    <a:lnTo>
                      <a:pt x="213" y="95"/>
                    </a:lnTo>
                    <a:lnTo>
                      <a:pt x="215" y="78"/>
                    </a:lnTo>
                    <a:lnTo>
                      <a:pt x="217" y="72"/>
                    </a:lnTo>
                    <a:lnTo>
                      <a:pt x="218" y="74"/>
                    </a:lnTo>
                    <a:lnTo>
                      <a:pt x="220" y="74"/>
                    </a:lnTo>
                    <a:lnTo>
                      <a:pt x="221" y="64"/>
                    </a:lnTo>
                    <a:lnTo>
                      <a:pt x="223" y="58"/>
                    </a:lnTo>
                    <a:lnTo>
                      <a:pt x="224" y="59"/>
                    </a:lnTo>
                    <a:lnTo>
                      <a:pt x="226" y="58"/>
                    </a:lnTo>
                    <a:lnTo>
                      <a:pt x="227" y="54"/>
                    </a:lnTo>
                    <a:lnTo>
                      <a:pt x="229" y="46"/>
                    </a:lnTo>
                    <a:lnTo>
                      <a:pt x="230" y="36"/>
                    </a:lnTo>
                    <a:lnTo>
                      <a:pt x="232" y="26"/>
                    </a:lnTo>
                    <a:lnTo>
                      <a:pt x="233" y="24"/>
                    </a:lnTo>
                    <a:lnTo>
                      <a:pt x="235" y="30"/>
                    </a:lnTo>
                    <a:lnTo>
                      <a:pt x="236" y="30"/>
                    </a:lnTo>
                    <a:lnTo>
                      <a:pt x="238" y="25"/>
                    </a:lnTo>
                    <a:lnTo>
                      <a:pt x="240" y="30"/>
                    </a:lnTo>
                    <a:lnTo>
                      <a:pt x="241" y="32"/>
                    </a:lnTo>
                    <a:lnTo>
                      <a:pt x="242" y="25"/>
                    </a:lnTo>
                    <a:lnTo>
                      <a:pt x="244" y="20"/>
                    </a:lnTo>
                    <a:lnTo>
                      <a:pt x="246" y="21"/>
                    </a:lnTo>
                    <a:lnTo>
                      <a:pt x="247" y="12"/>
                    </a:lnTo>
                    <a:lnTo>
                      <a:pt x="249" y="1"/>
                    </a:lnTo>
                    <a:lnTo>
                      <a:pt x="250" y="12"/>
                    </a:lnTo>
                    <a:lnTo>
                      <a:pt x="252" y="11"/>
                    </a:lnTo>
                    <a:lnTo>
                      <a:pt x="253" y="12"/>
                    </a:lnTo>
                    <a:lnTo>
                      <a:pt x="255" y="17"/>
                    </a:lnTo>
                    <a:lnTo>
                      <a:pt x="256" y="30"/>
                    </a:lnTo>
                    <a:lnTo>
                      <a:pt x="258" y="17"/>
                    </a:lnTo>
                    <a:lnTo>
                      <a:pt x="259" y="1"/>
                    </a:lnTo>
                    <a:lnTo>
                      <a:pt x="261" y="0"/>
                    </a:lnTo>
                    <a:lnTo>
                      <a:pt x="262" y="2"/>
                    </a:lnTo>
                    <a:lnTo>
                      <a:pt x="264" y="0"/>
                    </a:lnTo>
                    <a:lnTo>
                      <a:pt x="265" y="6"/>
                    </a:lnTo>
                    <a:lnTo>
                      <a:pt x="267" y="11"/>
                    </a:lnTo>
                    <a:lnTo>
                      <a:pt x="268" y="12"/>
                    </a:lnTo>
                    <a:lnTo>
                      <a:pt x="270" y="22"/>
                    </a:lnTo>
                    <a:lnTo>
                      <a:pt x="271" y="30"/>
                    </a:lnTo>
                    <a:lnTo>
                      <a:pt x="273" y="30"/>
                    </a:lnTo>
                    <a:lnTo>
                      <a:pt x="274" y="23"/>
                    </a:lnTo>
                    <a:lnTo>
                      <a:pt x="276" y="21"/>
                    </a:lnTo>
                    <a:lnTo>
                      <a:pt x="278" y="15"/>
                    </a:lnTo>
                    <a:lnTo>
                      <a:pt x="279" y="10"/>
                    </a:lnTo>
                    <a:lnTo>
                      <a:pt x="280" y="21"/>
                    </a:lnTo>
                    <a:lnTo>
                      <a:pt x="282" y="25"/>
                    </a:lnTo>
                    <a:lnTo>
                      <a:pt x="284" y="22"/>
                    </a:lnTo>
                    <a:lnTo>
                      <a:pt x="285" y="21"/>
                    </a:lnTo>
                    <a:lnTo>
                      <a:pt x="286" y="31"/>
                    </a:lnTo>
                    <a:lnTo>
                      <a:pt x="288" y="44"/>
                    </a:lnTo>
                    <a:lnTo>
                      <a:pt x="290" y="48"/>
                    </a:lnTo>
                    <a:lnTo>
                      <a:pt x="291" y="36"/>
                    </a:lnTo>
                    <a:lnTo>
                      <a:pt x="293" y="34"/>
                    </a:lnTo>
                    <a:lnTo>
                      <a:pt x="294" y="38"/>
                    </a:lnTo>
                    <a:lnTo>
                      <a:pt x="296" y="44"/>
                    </a:lnTo>
                    <a:lnTo>
                      <a:pt x="297" y="48"/>
                    </a:lnTo>
                    <a:lnTo>
                      <a:pt x="299" y="47"/>
                    </a:lnTo>
                    <a:lnTo>
                      <a:pt x="300" y="47"/>
                    </a:lnTo>
                    <a:lnTo>
                      <a:pt x="302" y="47"/>
                    </a:lnTo>
                    <a:lnTo>
                      <a:pt x="303" y="49"/>
                    </a:lnTo>
                    <a:lnTo>
                      <a:pt x="305" y="62"/>
                    </a:lnTo>
                    <a:lnTo>
                      <a:pt x="307" y="52"/>
                    </a:lnTo>
                    <a:lnTo>
                      <a:pt x="308" y="43"/>
                    </a:lnTo>
                    <a:lnTo>
                      <a:pt x="309" y="38"/>
                    </a:lnTo>
                    <a:lnTo>
                      <a:pt x="311" y="47"/>
                    </a:lnTo>
                    <a:lnTo>
                      <a:pt x="313" y="42"/>
                    </a:lnTo>
                    <a:lnTo>
                      <a:pt x="314" y="43"/>
                    </a:lnTo>
                    <a:lnTo>
                      <a:pt x="315" y="42"/>
                    </a:lnTo>
                    <a:lnTo>
                      <a:pt x="317" y="33"/>
                    </a:lnTo>
                    <a:lnTo>
                      <a:pt x="319" y="27"/>
                    </a:lnTo>
                    <a:lnTo>
                      <a:pt x="320" y="30"/>
                    </a:lnTo>
                    <a:lnTo>
                      <a:pt x="322" y="30"/>
                    </a:lnTo>
                    <a:lnTo>
                      <a:pt x="323" y="25"/>
                    </a:lnTo>
                    <a:lnTo>
                      <a:pt x="325" y="41"/>
                    </a:lnTo>
                    <a:lnTo>
                      <a:pt x="326" y="35"/>
                    </a:lnTo>
                    <a:lnTo>
                      <a:pt x="328" y="24"/>
                    </a:lnTo>
                    <a:lnTo>
                      <a:pt x="329" y="35"/>
                    </a:lnTo>
                    <a:lnTo>
                      <a:pt x="331" y="49"/>
                    </a:lnTo>
                    <a:lnTo>
                      <a:pt x="332" y="46"/>
                    </a:lnTo>
                    <a:lnTo>
                      <a:pt x="334" y="42"/>
                    </a:lnTo>
                    <a:lnTo>
                      <a:pt x="335" y="49"/>
                    </a:lnTo>
                    <a:lnTo>
                      <a:pt x="337" y="47"/>
                    </a:lnTo>
                    <a:lnTo>
                      <a:pt x="338" y="45"/>
                    </a:lnTo>
                    <a:lnTo>
                      <a:pt x="340" y="42"/>
                    </a:lnTo>
                    <a:lnTo>
                      <a:pt x="341" y="43"/>
                    </a:lnTo>
                    <a:lnTo>
                      <a:pt x="343" y="39"/>
                    </a:lnTo>
                    <a:lnTo>
                      <a:pt x="344" y="47"/>
                    </a:lnTo>
                    <a:lnTo>
                      <a:pt x="346" y="52"/>
                    </a:lnTo>
                    <a:lnTo>
                      <a:pt x="347" y="61"/>
                    </a:lnTo>
                    <a:lnTo>
                      <a:pt x="349" y="55"/>
                    </a:lnTo>
                    <a:lnTo>
                      <a:pt x="351" y="57"/>
                    </a:lnTo>
                    <a:lnTo>
                      <a:pt x="352" y="55"/>
                    </a:lnTo>
                    <a:lnTo>
                      <a:pt x="353" y="57"/>
                    </a:lnTo>
                    <a:lnTo>
                      <a:pt x="355" y="54"/>
                    </a:lnTo>
                    <a:lnTo>
                      <a:pt x="357" y="55"/>
                    </a:lnTo>
                    <a:lnTo>
                      <a:pt x="358" y="54"/>
                    </a:lnTo>
                    <a:lnTo>
                      <a:pt x="359" y="54"/>
                    </a:lnTo>
                    <a:lnTo>
                      <a:pt x="361" y="64"/>
                    </a:lnTo>
                    <a:lnTo>
                      <a:pt x="363" y="74"/>
                    </a:lnTo>
                    <a:lnTo>
                      <a:pt x="364" y="67"/>
                    </a:lnTo>
                    <a:lnTo>
                      <a:pt x="366" y="65"/>
                    </a:lnTo>
                    <a:lnTo>
                      <a:pt x="367" y="64"/>
                    </a:lnTo>
                    <a:lnTo>
                      <a:pt x="369" y="58"/>
                    </a:lnTo>
                    <a:lnTo>
                      <a:pt x="370" y="47"/>
                    </a:lnTo>
                    <a:lnTo>
                      <a:pt x="372" y="46"/>
                    </a:lnTo>
                    <a:lnTo>
                      <a:pt x="373" y="44"/>
                    </a:lnTo>
                    <a:lnTo>
                      <a:pt x="375" y="51"/>
                    </a:lnTo>
                    <a:lnTo>
                      <a:pt x="376" y="62"/>
                    </a:lnTo>
                    <a:lnTo>
                      <a:pt x="378" y="71"/>
                    </a:lnTo>
                    <a:lnTo>
                      <a:pt x="380" y="64"/>
                    </a:lnTo>
                    <a:lnTo>
                      <a:pt x="381" y="54"/>
                    </a:lnTo>
                    <a:lnTo>
                      <a:pt x="382" y="58"/>
                    </a:lnTo>
                    <a:lnTo>
                      <a:pt x="384" y="47"/>
                    </a:lnTo>
                    <a:lnTo>
                      <a:pt x="386" y="58"/>
                    </a:lnTo>
                    <a:lnTo>
                      <a:pt x="387" y="64"/>
                    </a:lnTo>
                    <a:lnTo>
                      <a:pt x="388" y="61"/>
                    </a:lnTo>
                    <a:lnTo>
                      <a:pt x="390" y="58"/>
                    </a:lnTo>
                    <a:lnTo>
                      <a:pt x="392" y="51"/>
                    </a:lnTo>
                    <a:lnTo>
                      <a:pt x="393" y="43"/>
                    </a:lnTo>
                    <a:lnTo>
                      <a:pt x="395" y="50"/>
                    </a:lnTo>
                    <a:lnTo>
                      <a:pt x="396" y="61"/>
                    </a:lnTo>
                    <a:lnTo>
                      <a:pt x="398" y="67"/>
                    </a:lnTo>
                    <a:lnTo>
                      <a:pt x="399" y="61"/>
                    </a:lnTo>
                    <a:lnTo>
                      <a:pt x="401" y="65"/>
                    </a:lnTo>
                    <a:lnTo>
                      <a:pt x="402" y="58"/>
                    </a:lnTo>
                    <a:lnTo>
                      <a:pt x="404" y="60"/>
                    </a:lnTo>
                    <a:lnTo>
                      <a:pt x="405" y="59"/>
                    </a:lnTo>
                    <a:lnTo>
                      <a:pt x="407" y="68"/>
                    </a:lnTo>
                    <a:lnTo>
                      <a:pt x="408" y="61"/>
                    </a:lnTo>
                    <a:lnTo>
                      <a:pt x="410" y="62"/>
                    </a:lnTo>
                    <a:lnTo>
                      <a:pt x="411" y="62"/>
                    </a:lnTo>
                    <a:lnTo>
                      <a:pt x="413" y="65"/>
                    </a:lnTo>
                    <a:lnTo>
                      <a:pt x="414" y="62"/>
                    </a:lnTo>
                    <a:lnTo>
                      <a:pt x="416" y="63"/>
                    </a:lnTo>
                    <a:lnTo>
                      <a:pt x="417" y="54"/>
                    </a:lnTo>
                    <a:lnTo>
                      <a:pt x="419" y="49"/>
                    </a:lnTo>
                    <a:lnTo>
                      <a:pt x="420" y="52"/>
                    </a:lnTo>
                    <a:lnTo>
                      <a:pt x="422" y="56"/>
                    </a:lnTo>
                    <a:lnTo>
                      <a:pt x="424" y="73"/>
                    </a:lnTo>
                    <a:lnTo>
                      <a:pt x="425" y="84"/>
                    </a:lnTo>
                    <a:lnTo>
                      <a:pt x="426" y="78"/>
                    </a:lnTo>
                    <a:lnTo>
                      <a:pt x="428" y="68"/>
                    </a:lnTo>
                    <a:lnTo>
                      <a:pt x="430" y="51"/>
                    </a:lnTo>
                    <a:lnTo>
                      <a:pt x="431" y="48"/>
                    </a:lnTo>
                    <a:lnTo>
                      <a:pt x="433" y="52"/>
                    </a:lnTo>
                    <a:lnTo>
                      <a:pt x="434" y="46"/>
                    </a:lnTo>
                    <a:lnTo>
                      <a:pt x="436" y="54"/>
                    </a:lnTo>
                    <a:lnTo>
                      <a:pt x="437" y="55"/>
                    </a:lnTo>
                    <a:lnTo>
                      <a:pt x="439" y="52"/>
                    </a:lnTo>
                    <a:lnTo>
                      <a:pt x="440" y="49"/>
                    </a:lnTo>
                    <a:lnTo>
                      <a:pt x="442" y="54"/>
                    </a:lnTo>
                    <a:lnTo>
                      <a:pt x="443" y="53"/>
                    </a:lnTo>
                    <a:lnTo>
                      <a:pt x="445" y="59"/>
                    </a:lnTo>
                    <a:lnTo>
                      <a:pt x="446" y="59"/>
                    </a:lnTo>
                    <a:lnTo>
                      <a:pt x="448" y="56"/>
                    </a:lnTo>
                    <a:lnTo>
                      <a:pt x="449" y="60"/>
                    </a:lnTo>
                    <a:lnTo>
                      <a:pt x="451" y="58"/>
                    </a:lnTo>
                    <a:lnTo>
                      <a:pt x="453" y="66"/>
                    </a:lnTo>
                    <a:lnTo>
                      <a:pt x="454" y="72"/>
                    </a:lnTo>
                    <a:lnTo>
                      <a:pt x="455" y="50"/>
                    </a:lnTo>
                    <a:lnTo>
                      <a:pt x="457" y="47"/>
                    </a:lnTo>
                    <a:lnTo>
                      <a:pt x="459" y="41"/>
                    </a:lnTo>
                    <a:lnTo>
                      <a:pt x="460" y="47"/>
                    </a:lnTo>
                    <a:lnTo>
                      <a:pt x="461" y="67"/>
                    </a:lnTo>
                    <a:lnTo>
                      <a:pt x="463" y="68"/>
                    </a:lnTo>
                    <a:lnTo>
                      <a:pt x="465" y="65"/>
                    </a:lnTo>
                    <a:lnTo>
                      <a:pt x="466" y="68"/>
                    </a:lnTo>
                    <a:lnTo>
                      <a:pt x="468" y="79"/>
                    </a:lnTo>
                    <a:lnTo>
                      <a:pt x="469" y="75"/>
                    </a:lnTo>
                    <a:lnTo>
                      <a:pt x="470" y="79"/>
                    </a:lnTo>
                    <a:lnTo>
                      <a:pt x="472" y="65"/>
                    </a:lnTo>
                    <a:lnTo>
                      <a:pt x="474" y="40"/>
                    </a:lnTo>
                    <a:lnTo>
                      <a:pt x="475" y="32"/>
                    </a:lnTo>
                    <a:lnTo>
                      <a:pt x="477" y="37"/>
                    </a:lnTo>
                    <a:lnTo>
                      <a:pt x="478" y="50"/>
                    </a:lnTo>
                    <a:lnTo>
                      <a:pt x="480" y="62"/>
                    </a:lnTo>
                    <a:lnTo>
                      <a:pt x="481" y="75"/>
                    </a:lnTo>
                    <a:lnTo>
                      <a:pt x="483" y="79"/>
                    </a:lnTo>
                    <a:lnTo>
                      <a:pt x="484" y="78"/>
                    </a:lnTo>
                    <a:lnTo>
                      <a:pt x="486" y="73"/>
                    </a:lnTo>
                    <a:lnTo>
                      <a:pt x="487" y="81"/>
                    </a:lnTo>
                    <a:lnTo>
                      <a:pt x="489" y="97"/>
                    </a:lnTo>
                    <a:lnTo>
                      <a:pt x="490" y="103"/>
                    </a:lnTo>
                    <a:lnTo>
                      <a:pt x="492" y="105"/>
                    </a:lnTo>
                    <a:lnTo>
                      <a:pt x="493" y="105"/>
                    </a:lnTo>
                    <a:lnTo>
                      <a:pt x="495" y="102"/>
                    </a:lnTo>
                    <a:lnTo>
                      <a:pt x="497" y="99"/>
                    </a:lnTo>
                    <a:lnTo>
                      <a:pt x="498" y="107"/>
                    </a:lnTo>
                    <a:lnTo>
                      <a:pt x="499" y="115"/>
                    </a:lnTo>
                    <a:lnTo>
                      <a:pt x="501" y="120"/>
                    </a:lnTo>
                    <a:lnTo>
                      <a:pt x="503" y="118"/>
                    </a:lnTo>
                    <a:lnTo>
                      <a:pt x="504" y="102"/>
                    </a:lnTo>
                    <a:lnTo>
                      <a:pt x="506" y="103"/>
                    </a:lnTo>
                    <a:lnTo>
                      <a:pt x="507" y="109"/>
                    </a:lnTo>
                    <a:lnTo>
                      <a:pt x="509" y="123"/>
                    </a:lnTo>
                    <a:lnTo>
                      <a:pt x="510" y="107"/>
                    </a:lnTo>
                    <a:lnTo>
                      <a:pt x="512" y="113"/>
                    </a:lnTo>
                    <a:lnTo>
                      <a:pt x="513" y="138"/>
                    </a:lnTo>
                    <a:lnTo>
                      <a:pt x="515" y="130"/>
                    </a:lnTo>
                    <a:lnTo>
                      <a:pt x="516" y="133"/>
                    </a:lnTo>
                    <a:lnTo>
                      <a:pt x="518" y="138"/>
                    </a:lnTo>
                    <a:lnTo>
                      <a:pt x="519" y="135"/>
                    </a:lnTo>
                    <a:lnTo>
                      <a:pt x="521" y="127"/>
                    </a:lnTo>
                    <a:lnTo>
                      <a:pt x="522" y="124"/>
                    </a:lnTo>
                    <a:lnTo>
                      <a:pt x="524" y="121"/>
                    </a:lnTo>
                    <a:lnTo>
                      <a:pt x="526" y="121"/>
                    </a:lnTo>
                    <a:lnTo>
                      <a:pt x="527" y="139"/>
                    </a:lnTo>
                    <a:lnTo>
                      <a:pt x="528" y="138"/>
                    </a:lnTo>
                    <a:lnTo>
                      <a:pt x="530" y="126"/>
                    </a:lnTo>
                    <a:lnTo>
                      <a:pt x="532" y="132"/>
                    </a:lnTo>
                    <a:lnTo>
                      <a:pt x="533" y="136"/>
                    </a:lnTo>
                    <a:lnTo>
                      <a:pt x="535" y="122"/>
                    </a:lnTo>
                    <a:lnTo>
                      <a:pt x="536" y="122"/>
                    </a:lnTo>
                    <a:lnTo>
                      <a:pt x="537" y="130"/>
                    </a:lnTo>
                    <a:lnTo>
                      <a:pt x="539" y="133"/>
                    </a:lnTo>
                    <a:lnTo>
                      <a:pt x="541" y="139"/>
                    </a:lnTo>
                    <a:lnTo>
                      <a:pt x="542" y="142"/>
                    </a:lnTo>
                    <a:lnTo>
                      <a:pt x="543" y="128"/>
                    </a:lnTo>
                    <a:lnTo>
                      <a:pt x="545" y="127"/>
                    </a:lnTo>
                    <a:lnTo>
                      <a:pt x="547" y="127"/>
                    </a:lnTo>
                    <a:lnTo>
                      <a:pt x="548" y="118"/>
                    </a:lnTo>
                    <a:lnTo>
                      <a:pt x="550" y="124"/>
                    </a:lnTo>
                    <a:lnTo>
                      <a:pt x="551" y="117"/>
                    </a:lnTo>
                    <a:lnTo>
                      <a:pt x="553" y="116"/>
                    </a:lnTo>
                    <a:lnTo>
                      <a:pt x="554" y="121"/>
                    </a:lnTo>
                    <a:lnTo>
                      <a:pt x="556" y="119"/>
                    </a:lnTo>
                    <a:lnTo>
                      <a:pt x="557" y="124"/>
                    </a:lnTo>
                    <a:lnTo>
                      <a:pt x="559" y="126"/>
                    </a:lnTo>
                    <a:lnTo>
                      <a:pt x="560" y="121"/>
                    </a:lnTo>
                    <a:lnTo>
                      <a:pt x="562" y="124"/>
                    </a:lnTo>
                    <a:lnTo>
                      <a:pt x="564" y="136"/>
                    </a:lnTo>
                    <a:lnTo>
                      <a:pt x="565" y="140"/>
                    </a:lnTo>
                    <a:lnTo>
                      <a:pt x="566" y="137"/>
                    </a:lnTo>
                    <a:lnTo>
                      <a:pt x="568" y="131"/>
                    </a:lnTo>
                    <a:lnTo>
                      <a:pt x="570" y="125"/>
                    </a:lnTo>
                    <a:lnTo>
                      <a:pt x="571" y="132"/>
                    </a:lnTo>
                    <a:lnTo>
                      <a:pt x="572" y="135"/>
                    </a:lnTo>
                    <a:lnTo>
                      <a:pt x="574" y="136"/>
                    </a:lnTo>
                    <a:lnTo>
                      <a:pt x="576" y="133"/>
                    </a:lnTo>
                    <a:lnTo>
                      <a:pt x="577" y="140"/>
                    </a:lnTo>
                    <a:lnTo>
                      <a:pt x="579" y="137"/>
                    </a:lnTo>
                    <a:lnTo>
                      <a:pt x="580" y="133"/>
                    </a:lnTo>
                    <a:lnTo>
                      <a:pt x="582" y="122"/>
                    </a:lnTo>
                    <a:lnTo>
                      <a:pt x="583" y="116"/>
                    </a:lnTo>
                    <a:lnTo>
                      <a:pt x="585" y="120"/>
                    </a:lnTo>
                    <a:lnTo>
                      <a:pt x="586" y="128"/>
                    </a:lnTo>
                    <a:lnTo>
                      <a:pt x="588" y="124"/>
                    </a:lnTo>
                    <a:lnTo>
                      <a:pt x="589" y="128"/>
                    </a:lnTo>
                    <a:lnTo>
                      <a:pt x="591" y="128"/>
                    </a:lnTo>
                    <a:lnTo>
                      <a:pt x="592" y="130"/>
                    </a:lnTo>
                    <a:lnTo>
                      <a:pt x="594" y="125"/>
                    </a:lnTo>
                    <a:lnTo>
                      <a:pt x="595" y="116"/>
                    </a:lnTo>
                    <a:lnTo>
                      <a:pt x="597" y="105"/>
                    </a:lnTo>
                    <a:lnTo>
                      <a:pt x="599" y="102"/>
                    </a:lnTo>
                    <a:lnTo>
                      <a:pt x="600" y="109"/>
                    </a:lnTo>
                    <a:lnTo>
                      <a:pt x="601" y="121"/>
                    </a:lnTo>
                    <a:lnTo>
                      <a:pt x="603" y="128"/>
                    </a:lnTo>
                    <a:lnTo>
                      <a:pt x="604" y="127"/>
                    </a:lnTo>
                    <a:lnTo>
                      <a:pt x="606" y="129"/>
                    </a:lnTo>
                    <a:lnTo>
                      <a:pt x="608" y="126"/>
                    </a:lnTo>
                    <a:lnTo>
                      <a:pt x="609" y="135"/>
                    </a:lnTo>
                    <a:lnTo>
                      <a:pt x="610" y="142"/>
                    </a:lnTo>
                    <a:lnTo>
                      <a:pt x="612" y="128"/>
                    </a:lnTo>
                    <a:lnTo>
                      <a:pt x="614" y="130"/>
                    </a:lnTo>
                    <a:lnTo>
                      <a:pt x="615" y="129"/>
                    </a:lnTo>
                    <a:lnTo>
                      <a:pt x="616" y="129"/>
                    </a:lnTo>
                    <a:lnTo>
                      <a:pt x="618" y="129"/>
                    </a:lnTo>
                    <a:lnTo>
                      <a:pt x="620" y="126"/>
                    </a:lnTo>
                    <a:lnTo>
                      <a:pt x="621" y="127"/>
                    </a:lnTo>
                    <a:lnTo>
                      <a:pt x="623" y="133"/>
                    </a:lnTo>
                    <a:lnTo>
                      <a:pt x="624" y="127"/>
                    </a:lnTo>
                    <a:lnTo>
                      <a:pt x="626" y="131"/>
                    </a:lnTo>
                    <a:lnTo>
                      <a:pt x="627" y="133"/>
                    </a:lnTo>
                    <a:lnTo>
                      <a:pt x="629" y="133"/>
                    </a:lnTo>
                    <a:lnTo>
                      <a:pt x="630" y="132"/>
                    </a:lnTo>
                    <a:lnTo>
                      <a:pt x="632" y="128"/>
                    </a:lnTo>
                    <a:lnTo>
                      <a:pt x="633" y="133"/>
                    </a:lnTo>
                    <a:lnTo>
                      <a:pt x="635" y="138"/>
                    </a:lnTo>
                    <a:lnTo>
                      <a:pt x="637" y="139"/>
                    </a:lnTo>
                    <a:lnTo>
                      <a:pt x="638" y="132"/>
                    </a:lnTo>
                    <a:lnTo>
                      <a:pt x="639" y="131"/>
                    </a:lnTo>
                    <a:lnTo>
                      <a:pt x="641" y="123"/>
                    </a:lnTo>
                    <a:lnTo>
                      <a:pt x="643" y="126"/>
                    </a:lnTo>
                    <a:lnTo>
                      <a:pt x="644" y="129"/>
                    </a:lnTo>
                    <a:lnTo>
                      <a:pt x="645" y="128"/>
                    </a:lnTo>
                    <a:lnTo>
                      <a:pt x="647" y="134"/>
                    </a:lnTo>
                    <a:lnTo>
                      <a:pt x="649" y="151"/>
                    </a:lnTo>
                    <a:lnTo>
                      <a:pt x="650" y="162"/>
                    </a:lnTo>
                    <a:lnTo>
                      <a:pt x="652" y="162"/>
                    </a:lnTo>
                    <a:lnTo>
                      <a:pt x="653" y="163"/>
                    </a:lnTo>
                    <a:lnTo>
                      <a:pt x="655" y="159"/>
                    </a:lnTo>
                    <a:lnTo>
                      <a:pt x="656" y="161"/>
                    </a:lnTo>
                    <a:lnTo>
                      <a:pt x="658" y="173"/>
                    </a:lnTo>
                    <a:lnTo>
                      <a:pt x="659" y="194"/>
                    </a:lnTo>
                    <a:lnTo>
                      <a:pt x="661" y="209"/>
                    </a:lnTo>
                    <a:lnTo>
                      <a:pt x="662" y="215"/>
                    </a:lnTo>
                    <a:lnTo>
                      <a:pt x="664" y="227"/>
                    </a:lnTo>
                    <a:lnTo>
                      <a:pt x="666" y="241"/>
                    </a:lnTo>
                    <a:lnTo>
                      <a:pt x="667" y="243"/>
                    </a:lnTo>
                    <a:lnTo>
                      <a:pt x="668" y="254"/>
                    </a:lnTo>
                    <a:lnTo>
                      <a:pt x="670" y="268"/>
                    </a:lnTo>
                    <a:lnTo>
                      <a:pt x="671" y="277"/>
                    </a:lnTo>
                    <a:lnTo>
                      <a:pt x="673" y="275"/>
                    </a:lnTo>
                    <a:lnTo>
                      <a:pt x="674" y="280"/>
                    </a:lnTo>
                    <a:lnTo>
                      <a:pt x="676" y="284"/>
                    </a:lnTo>
                    <a:lnTo>
                      <a:pt x="677" y="295"/>
                    </a:lnTo>
                    <a:lnTo>
                      <a:pt x="679" y="313"/>
                    </a:lnTo>
                    <a:lnTo>
                      <a:pt x="681" y="316"/>
                    </a:lnTo>
                    <a:lnTo>
                      <a:pt x="682" y="312"/>
                    </a:lnTo>
                    <a:lnTo>
                      <a:pt x="683" y="317"/>
                    </a:lnTo>
                    <a:lnTo>
                      <a:pt x="685" y="314"/>
                    </a:lnTo>
                    <a:lnTo>
                      <a:pt x="687" y="320"/>
                    </a:lnTo>
                    <a:lnTo>
                      <a:pt x="688" y="317"/>
                    </a:lnTo>
                    <a:lnTo>
                      <a:pt x="690" y="321"/>
                    </a:lnTo>
                    <a:lnTo>
                      <a:pt x="691" y="316"/>
                    </a:lnTo>
                    <a:lnTo>
                      <a:pt x="693" y="310"/>
                    </a:lnTo>
                    <a:lnTo>
                      <a:pt x="694" y="314"/>
                    </a:lnTo>
                    <a:lnTo>
                      <a:pt x="696" y="322"/>
                    </a:lnTo>
                    <a:lnTo>
                      <a:pt x="697" y="323"/>
                    </a:lnTo>
                    <a:lnTo>
                      <a:pt x="699" y="325"/>
                    </a:lnTo>
                    <a:lnTo>
                      <a:pt x="700" y="338"/>
                    </a:lnTo>
                    <a:lnTo>
                      <a:pt x="702" y="334"/>
                    </a:lnTo>
                    <a:lnTo>
                      <a:pt x="703" y="314"/>
                    </a:lnTo>
                    <a:lnTo>
                      <a:pt x="705" y="311"/>
                    </a:lnTo>
                    <a:lnTo>
                      <a:pt x="706" y="314"/>
                    </a:lnTo>
                    <a:lnTo>
                      <a:pt x="708" y="321"/>
                    </a:lnTo>
                    <a:lnTo>
                      <a:pt x="710" y="318"/>
                    </a:lnTo>
                    <a:lnTo>
                      <a:pt x="711" y="313"/>
                    </a:lnTo>
                    <a:lnTo>
                      <a:pt x="712" y="305"/>
                    </a:lnTo>
                    <a:lnTo>
                      <a:pt x="714" y="316"/>
                    </a:lnTo>
                    <a:lnTo>
                      <a:pt x="716" y="337"/>
                    </a:lnTo>
                    <a:lnTo>
                      <a:pt x="717" y="324"/>
                    </a:lnTo>
                    <a:lnTo>
                      <a:pt x="718" y="316"/>
                    </a:lnTo>
                    <a:lnTo>
                      <a:pt x="720" y="316"/>
                    </a:lnTo>
                    <a:lnTo>
                      <a:pt x="722" y="323"/>
                    </a:lnTo>
                    <a:lnTo>
                      <a:pt x="723" y="325"/>
                    </a:lnTo>
                    <a:lnTo>
                      <a:pt x="725" y="325"/>
                    </a:lnTo>
                    <a:lnTo>
                      <a:pt x="726" y="317"/>
                    </a:lnTo>
                    <a:lnTo>
                      <a:pt x="728" y="323"/>
                    </a:lnTo>
                    <a:lnTo>
                      <a:pt x="729" y="320"/>
                    </a:lnTo>
                    <a:lnTo>
                      <a:pt x="731" y="318"/>
                    </a:lnTo>
                    <a:lnTo>
                      <a:pt x="732" y="309"/>
                    </a:lnTo>
                    <a:lnTo>
                      <a:pt x="734" y="306"/>
                    </a:lnTo>
                    <a:lnTo>
                      <a:pt x="735" y="303"/>
                    </a:lnTo>
                    <a:lnTo>
                      <a:pt x="737" y="306"/>
                    </a:lnTo>
                    <a:lnTo>
                      <a:pt x="738" y="317"/>
                    </a:lnTo>
                    <a:lnTo>
                      <a:pt x="740" y="318"/>
                    </a:lnTo>
                    <a:lnTo>
                      <a:pt x="741" y="314"/>
                    </a:lnTo>
                    <a:lnTo>
                      <a:pt x="743" y="308"/>
                    </a:lnTo>
                    <a:lnTo>
                      <a:pt x="744" y="309"/>
                    </a:lnTo>
                    <a:lnTo>
                      <a:pt x="746" y="314"/>
                    </a:lnTo>
                    <a:lnTo>
                      <a:pt x="747" y="319"/>
                    </a:lnTo>
                    <a:lnTo>
                      <a:pt x="749" y="318"/>
                    </a:lnTo>
                    <a:lnTo>
                      <a:pt x="750" y="322"/>
                    </a:lnTo>
                    <a:lnTo>
                      <a:pt x="752" y="327"/>
                    </a:lnTo>
                    <a:lnTo>
                      <a:pt x="754" y="319"/>
                    </a:lnTo>
                    <a:lnTo>
                      <a:pt x="755" y="318"/>
                    </a:lnTo>
                    <a:lnTo>
                      <a:pt x="756" y="311"/>
                    </a:lnTo>
                    <a:lnTo>
                      <a:pt x="758" y="313"/>
                    </a:lnTo>
                    <a:lnTo>
                      <a:pt x="760" y="312"/>
                    </a:lnTo>
                    <a:lnTo>
                      <a:pt x="761" y="310"/>
                    </a:lnTo>
                    <a:lnTo>
                      <a:pt x="763" y="300"/>
                    </a:lnTo>
                    <a:lnTo>
                      <a:pt x="764" y="295"/>
                    </a:lnTo>
                    <a:lnTo>
                      <a:pt x="766" y="297"/>
                    </a:lnTo>
                    <a:lnTo>
                      <a:pt x="767" y="309"/>
                    </a:lnTo>
                    <a:lnTo>
                      <a:pt x="769" y="318"/>
                    </a:lnTo>
                    <a:lnTo>
                      <a:pt x="770" y="338"/>
                    </a:lnTo>
                    <a:lnTo>
                      <a:pt x="772" y="343"/>
                    </a:lnTo>
                    <a:lnTo>
                      <a:pt x="773" y="327"/>
                    </a:lnTo>
                    <a:lnTo>
                      <a:pt x="775" y="322"/>
                    </a:lnTo>
                    <a:lnTo>
                      <a:pt x="776" y="327"/>
                    </a:lnTo>
                    <a:lnTo>
                      <a:pt x="778" y="347"/>
                    </a:lnTo>
                    <a:lnTo>
                      <a:pt x="779" y="344"/>
                    </a:lnTo>
                    <a:lnTo>
                      <a:pt x="781" y="326"/>
                    </a:lnTo>
                    <a:lnTo>
                      <a:pt x="783" y="308"/>
                    </a:lnTo>
                    <a:lnTo>
                      <a:pt x="784" y="301"/>
                    </a:lnTo>
                    <a:lnTo>
                      <a:pt x="785" y="295"/>
                    </a:lnTo>
                    <a:lnTo>
                      <a:pt x="787" y="305"/>
                    </a:lnTo>
                    <a:lnTo>
                      <a:pt x="789" y="297"/>
                    </a:lnTo>
                    <a:lnTo>
                      <a:pt x="790" y="285"/>
                    </a:lnTo>
                    <a:lnTo>
                      <a:pt x="792" y="270"/>
                    </a:lnTo>
                    <a:lnTo>
                      <a:pt x="793" y="254"/>
                    </a:lnTo>
                    <a:lnTo>
                      <a:pt x="795" y="244"/>
                    </a:lnTo>
                    <a:lnTo>
                      <a:pt x="796" y="225"/>
                    </a:lnTo>
                    <a:lnTo>
                      <a:pt x="798" y="223"/>
                    </a:lnTo>
                    <a:lnTo>
                      <a:pt x="799" y="229"/>
                    </a:lnTo>
                    <a:lnTo>
                      <a:pt x="801" y="215"/>
                    </a:lnTo>
                    <a:lnTo>
                      <a:pt x="802" y="210"/>
                    </a:lnTo>
                    <a:lnTo>
                      <a:pt x="804" y="214"/>
                    </a:lnTo>
                    <a:lnTo>
                      <a:pt x="805" y="216"/>
                    </a:lnTo>
                    <a:lnTo>
                      <a:pt x="807" y="222"/>
                    </a:lnTo>
                    <a:lnTo>
                      <a:pt x="808" y="226"/>
                    </a:lnTo>
                    <a:lnTo>
                      <a:pt x="810" y="227"/>
                    </a:lnTo>
                    <a:lnTo>
                      <a:pt x="811" y="227"/>
                    </a:lnTo>
                    <a:lnTo>
                      <a:pt x="813" y="220"/>
                    </a:lnTo>
                    <a:lnTo>
                      <a:pt x="814" y="214"/>
                    </a:lnTo>
                    <a:lnTo>
                      <a:pt x="816" y="223"/>
                    </a:lnTo>
                    <a:lnTo>
                      <a:pt x="817" y="231"/>
                    </a:lnTo>
                    <a:lnTo>
                      <a:pt x="819" y="234"/>
                    </a:lnTo>
                    <a:lnTo>
                      <a:pt x="820" y="229"/>
                    </a:lnTo>
                    <a:lnTo>
                      <a:pt x="822" y="227"/>
                    </a:lnTo>
                    <a:lnTo>
                      <a:pt x="823" y="224"/>
                    </a:lnTo>
                    <a:lnTo>
                      <a:pt x="825" y="209"/>
                    </a:lnTo>
                    <a:lnTo>
                      <a:pt x="827" y="215"/>
                    </a:lnTo>
                    <a:lnTo>
                      <a:pt x="828" y="209"/>
                    </a:lnTo>
                    <a:lnTo>
                      <a:pt x="829" y="204"/>
                    </a:lnTo>
                    <a:lnTo>
                      <a:pt x="831" y="215"/>
                    </a:lnTo>
                    <a:lnTo>
                      <a:pt x="833" y="222"/>
                    </a:lnTo>
                    <a:lnTo>
                      <a:pt x="834" y="233"/>
                    </a:lnTo>
                    <a:lnTo>
                      <a:pt x="836" y="235"/>
                    </a:lnTo>
                    <a:lnTo>
                      <a:pt x="837" y="241"/>
                    </a:lnTo>
                    <a:lnTo>
                      <a:pt x="839" y="234"/>
                    </a:lnTo>
                    <a:lnTo>
                      <a:pt x="840" y="218"/>
                    </a:lnTo>
                    <a:lnTo>
                      <a:pt x="842" y="213"/>
                    </a:lnTo>
                    <a:lnTo>
                      <a:pt x="843" y="213"/>
                    </a:lnTo>
                    <a:lnTo>
                      <a:pt x="845" y="212"/>
                    </a:lnTo>
                    <a:lnTo>
                      <a:pt x="846" y="222"/>
                    </a:lnTo>
                    <a:lnTo>
                      <a:pt x="848" y="233"/>
                    </a:lnTo>
                    <a:lnTo>
                      <a:pt x="849" y="231"/>
                    </a:lnTo>
                    <a:lnTo>
                      <a:pt x="851" y="233"/>
                    </a:lnTo>
                    <a:lnTo>
                      <a:pt x="852" y="231"/>
                    </a:lnTo>
                    <a:lnTo>
                      <a:pt x="854" y="235"/>
                    </a:lnTo>
                    <a:lnTo>
                      <a:pt x="856" y="228"/>
                    </a:lnTo>
                    <a:lnTo>
                      <a:pt x="857" y="220"/>
                    </a:lnTo>
                    <a:lnTo>
                      <a:pt x="858" y="220"/>
                    </a:lnTo>
                    <a:lnTo>
                      <a:pt x="860" y="218"/>
                    </a:lnTo>
                    <a:lnTo>
                      <a:pt x="862" y="217"/>
                    </a:lnTo>
                    <a:lnTo>
                      <a:pt x="863" y="222"/>
                    </a:lnTo>
                    <a:lnTo>
                      <a:pt x="865" y="213"/>
                    </a:lnTo>
                    <a:lnTo>
                      <a:pt x="866" y="199"/>
                    </a:lnTo>
                    <a:lnTo>
                      <a:pt x="868" y="207"/>
                    </a:lnTo>
                    <a:lnTo>
                      <a:pt x="869" y="216"/>
                    </a:lnTo>
                    <a:lnTo>
                      <a:pt x="871" y="209"/>
                    </a:lnTo>
                    <a:lnTo>
                      <a:pt x="872" y="219"/>
                    </a:lnTo>
                    <a:lnTo>
                      <a:pt x="874" y="231"/>
                    </a:lnTo>
                    <a:lnTo>
                      <a:pt x="875" y="228"/>
                    </a:lnTo>
                    <a:lnTo>
                      <a:pt x="877" y="242"/>
                    </a:lnTo>
                    <a:lnTo>
                      <a:pt x="878" y="253"/>
                    </a:lnTo>
                    <a:lnTo>
                      <a:pt x="880" y="242"/>
                    </a:lnTo>
                    <a:lnTo>
                      <a:pt x="881" y="232"/>
                    </a:lnTo>
                    <a:lnTo>
                      <a:pt x="883" y="225"/>
                    </a:lnTo>
                    <a:lnTo>
                      <a:pt x="884" y="212"/>
                    </a:lnTo>
                    <a:lnTo>
                      <a:pt x="886" y="210"/>
                    </a:lnTo>
                    <a:lnTo>
                      <a:pt x="887" y="205"/>
                    </a:lnTo>
                    <a:lnTo>
                      <a:pt x="889" y="199"/>
                    </a:lnTo>
                    <a:lnTo>
                      <a:pt x="890" y="198"/>
                    </a:lnTo>
                    <a:lnTo>
                      <a:pt x="892" y="206"/>
                    </a:lnTo>
                    <a:lnTo>
                      <a:pt x="894" y="204"/>
                    </a:lnTo>
                    <a:lnTo>
                      <a:pt x="895" y="216"/>
                    </a:lnTo>
                    <a:lnTo>
                      <a:pt x="896" y="219"/>
                    </a:lnTo>
                    <a:lnTo>
                      <a:pt x="898" y="214"/>
                    </a:lnTo>
                    <a:lnTo>
                      <a:pt x="900" y="210"/>
                    </a:lnTo>
                    <a:lnTo>
                      <a:pt x="901" y="199"/>
                    </a:lnTo>
                    <a:lnTo>
                      <a:pt x="902" y="203"/>
                    </a:lnTo>
                    <a:lnTo>
                      <a:pt x="904" y="207"/>
                    </a:lnTo>
                    <a:lnTo>
                      <a:pt x="906" y="208"/>
                    </a:lnTo>
                    <a:lnTo>
                      <a:pt x="907" y="215"/>
                    </a:lnTo>
                    <a:lnTo>
                      <a:pt x="909" y="217"/>
                    </a:lnTo>
                    <a:lnTo>
                      <a:pt x="910" y="211"/>
                    </a:lnTo>
                    <a:lnTo>
                      <a:pt x="912" y="212"/>
                    </a:lnTo>
                    <a:lnTo>
                      <a:pt x="913" y="222"/>
                    </a:lnTo>
                    <a:lnTo>
                      <a:pt x="915" y="212"/>
                    </a:lnTo>
                    <a:lnTo>
                      <a:pt x="916" y="209"/>
                    </a:lnTo>
                    <a:lnTo>
                      <a:pt x="918" y="208"/>
                    </a:lnTo>
                    <a:lnTo>
                      <a:pt x="919" y="215"/>
                    </a:lnTo>
                    <a:lnTo>
                      <a:pt x="921" y="218"/>
                    </a:lnTo>
                    <a:lnTo>
                      <a:pt x="923" y="220"/>
                    </a:lnTo>
                    <a:lnTo>
                      <a:pt x="924" y="223"/>
                    </a:lnTo>
                    <a:lnTo>
                      <a:pt x="925" y="225"/>
                    </a:lnTo>
                    <a:lnTo>
                      <a:pt x="927" y="221"/>
                    </a:lnTo>
                    <a:lnTo>
                      <a:pt x="929" y="222"/>
                    </a:lnTo>
                    <a:lnTo>
                      <a:pt x="930" y="207"/>
                    </a:lnTo>
                    <a:lnTo>
                      <a:pt x="931" y="204"/>
                    </a:lnTo>
                    <a:lnTo>
                      <a:pt x="933" y="204"/>
                    </a:lnTo>
                    <a:lnTo>
                      <a:pt x="935" y="208"/>
                    </a:lnTo>
                    <a:lnTo>
                      <a:pt x="936" y="208"/>
                    </a:lnTo>
                    <a:lnTo>
                      <a:pt x="938" y="206"/>
                    </a:lnTo>
                    <a:lnTo>
                      <a:pt x="939" y="208"/>
                    </a:lnTo>
                    <a:lnTo>
                      <a:pt x="941" y="210"/>
                    </a:lnTo>
                    <a:lnTo>
                      <a:pt x="942" y="213"/>
                    </a:lnTo>
                    <a:lnTo>
                      <a:pt x="944" y="202"/>
                    </a:lnTo>
                    <a:lnTo>
                      <a:pt x="945" y="201"/>
                    </a:lnTo>
                    <a:lnTo>
                      <a:pt x="947" y="209"/>
                    </a:lnTo>
                    <a:lnTo>
                      <a:pt x="948" y="216"/>
                    </a:lnTo>
                    <a:lnTo>
                      <a:pt x="950" y="215"/>
                    </a:lnTo>
                    <a:lnTo>
                      <a:pt x="951" y="214"/>
                    </a:lnTo>
                    <a:lnTo>
                      <a:pt x="953" y="231"/>
                    </a:lnTo>
                    <a:lnTo>
                      <a:pt x="954" y="240"/>
                    </a:lnTo>
                    <a:lnTo>
                      <a:pt x="956" y="230"/>
                    </a:lnTo>
                    <a:lnTo>
                      <a:pt x="957" y="216"/>
                    </a:lnTo>
                    <a:lnTo>
                      <a:pt x="959" y="214"/>
                    </a:lnTo>
                    <a:lnTo>
                      <a:pt x="960" y="216"/>
                    </a:lnTo>
                    <a:lnTo>
                      <a:pt x="962" y="213"/>
                    </a:lnTo>
                    <a:lnTo>
                      <a:pt x="963" y="203"/>
                    </a:lnTo>
                    <a:lnTo>
                      <a:pt x="965" y="206"/>
                    </a:lnTo>
                    <a:lnTo>
                      <a:pt x="967" y="211"/>
                    </a:lnTo>
                    <a:lnTo>
                      <a:pt x="968" y="213"/>
                    </a:lnTo>
                    <a:lnTo>
                      <a:pt x="969" y="211"/>
                    </a:lnTo>
                    <a:lnTo>
                      <a:pt x="971" y="215"/>
                    </a:lnTo>
                    <a:lnTo>
                      <a:pt x="973" y="209"/>
                    </a:lnTo>
                    <a:lnTo>
                      <a:pt x="974" y="208"/>
                    </a:lnTo>
                    <a:lnTo>
                      <a:pt x="975" y="201"/>
                    </a:lnTo>
                    <a:lnTo>
                      <a:pt x="977" y="199"/>
                    </a:lnTo>
                    <a:lnTo>
                      <a:pt x="979" y="196"/>
                    </a:lnTo>
                    <a:lnTo>
                      <a:pt x="980" y="200"/>
                    </a:lnTo>
                    <a:lnTo>
                      <a:pt x="982" y="204"/>
                    </a:lnTo>
                    <a:lnTo>
                      <a:pt x="983" y="213"/>
                    </a:lnTo>
                    <a:lnTo>
                      <a:pt x="985" y="215"/>
                    </a:lnTo>
                    <a:lnTo>
                      <a:pt x="986" y="221"/>
                    </a:lnTo>
                    <a:lnTo>
                      <a:pt x="988" y="222"/>
                    </a:lnTo>
                    <a:lnTo>
                      <a:pt x="989" y="218"/>
                    </a:lnTo>
                    <a:lnTo>
                      <a:pt x="991" y="203"/>
                    </a:lnTo>
                    <a:lnTo>
                      <a:pt x="992" y="195"/>
                    </a:lnTo>
                    <a:lnTo>
                      <a:pt x="994" y="202"/>
                    </a:lnTo>
                    <a:lnTo>
                      <a:pt x="996" y="208"/>
                    </a:lnTo>
                    <a:lnTo>
                      <a:pt x="997" y="203"/>
                    </a:lnTo>
                    <a:lnTo>
                      <a:pt x="998" y="208"/>
                    </a:lnTo>
                    <a:lnTo>
                      <a:pt x="1000" y="213"/>
                    </a:lnTo>
                    <a:lnTo>
                      <a:pt x="1002" y="209"/>
                    </a:lnTo>
                    <a:lnTo>
                      <a:pt x="1003" y="208"/>
                    </a:lnTo>
                    <a:lnTo>
                      <a:pt x="1004" y="204"/>
                    </a:lnTo>
                    <a:lnTo>
                      <a:pt x="1006" y="198"/>
                    </a:lnTo>
                    <a:lnTo>
                      <a:pt x="1008" y="192"/>
                    </a:lnTo>
                    <a:lnTo>
                      <a:pt x="1009" y="197"/>
                    </a:lnTo>
                    <a:lnTo>
                      <a:pt x="1011" y="197"/>
                    </a:lnTo>
                    <a:lnTo>
                      <a:pt x="1012" y="200"/>
                    </a:lnTo>
                    <a:lnTo>
                      <a:pt x="1014" y="205"/>
                    </a:lnTo>
                    <a:lnTo>
                      <a:pt x="1015" y="210"/>
                    </a:lnTo>
                    <a:lnTo>
                      <a:pt x="1017" y="204"/>
                    </a:lnTo>
                    <a:lnTo>
                      <a:pt x="1018" y="204"/>
                    </a:lnTo>
                    <a:lnTo>
                      <a:pt x="1020" y="204"/>
                    </a:lnTo>
                    <a:lnTo>
                      <a:pt x="1021" y="204"/>
                    </a:lnTo>
                    <a:lnTo>
                      <a:pt x="1023" y="204"/>
                    </a:lnTo>
                    <a:lnTo>
                      <a:pt x="1024" y="211"/>
                    </a:lnTo>
                    <a:lnTo>
                      <a:pt x="1026" y="213"/>
                    </a:lnTo>
                    <a:lnTo>
                      <a:pt x="1027" y="208"/>
                    </a:lnTo>
                    <a:lnTo>
                      <a:pt x="1029" y="215"/>
                    </a:lnTo>
                    <a:lnTo>
                      <a:pt x="1030" y="230"/>
                    </a:lnTo>
                    <a:lnTo>
                      <a:pt x="1032" y="234"/>
                    </a:lnTo>
                    <a:lnTo>
                      <a:pt x="1033" y="230"/>
                    </a:lnTo>
                    <a:lnTo>
                      <a:pt x="1035" y="227"/>
                    </a:lnTo>
                    <a:lnTo>
                      <a:pt x="1036" y="215"/>
                    </a:lnTo>
                    <a:lnTo>
                      <a:pt x="1038" y="214"/>
                    </a:lnTo>
                    <a:lnTo>
                      <a:pt x="1040" y="218"/>
                    </a:lnTo>
                    <a:lnTo>
                      <a:pt x="1041" y="218"/>
                    </a:lnTo>
                    <a:lnTo>
                      <a:pt x="1042" y="230"/>
                    </a:lnTo>
                    <a:lnTo>
                      <a:pt x="1044" y="236"/>
                    </a:lnTo>
                    <a:lnTo>
                      <a:pt x="1046" y="222"/>
                    </a:lnTo>
                    <a:lnTo>
                      <a:pt x="1047" y="228"/>
                    </a:lnTo>
                    <a:lnTo>
                      <a:pt x="1049" y="223"/>
                    </a:lnTo>
                    <a:lnTo>
                      <a:pt x="1050" y="226"/>
                    </a:lnTo>
                    <a:lnTo>
                      <a:pt x="1052" y="227"/>
                    </a:lnTo>
                    <a:lnTo>
                      <a:pt x="1053" y="228"/>
                    </a:lnTo>
                    <a:lnTo>
                      <a:pt x="1055" y="245"/>
                    </a:lnTo>
                    <a:lnTo>
                      <a:pt x="1056" y="253"/>
                    </a:lnTo>
                    <a:lnTo>
                      <a:pt x="1058" y="250"/>
                    </a:lnTo>
                    <a:lnTo>
                      <a:pt x="1059" y="248"/>
                    </a:lnTo>
                    <a:lnTo>
                      <a:pt x="1061" y="243"/>
                    </a:lnTo>
                    <a:lnTo>
                      <a:pt x="1062" y="240"/>
                    </a:lnTo>
                    <a:lnTo>
                      <a:pt x="1064" y="230"/>
                    </a:lnTo>
                    <a:lnTo>
                      <a:pt x="1065" y="227"/>
                    </a:lnTo>
                    <a:lnTo>
                      <a:pt x="1067" y="221"/>
                    </a:lnTo>
                    <a:lnTo>
                      <a:pt x="1069" y="209"/>
                    </a:lnTo>
                    <a:lnTo>
                      <a:pt x="1070" y="220"/>
                    </a:lnTo>
                    <a:lnTo>
                      <a:pt x="1071" y="212"/>
                    </a:lnTo>
                    <a:lnTo>
                      <a:pt x="1073" y="205"/>
                    </a:lnTo>
                    <a:lnTo>
                      <a:pt x="1075" y="221"/>
                    </a:lnTo>
                    <a:lnTo>
                      <a:pt x="1076" y="222"/>
                    </a:lnTo>
                    <a:lnTo>
                      <a:pt x="1077" y="221"/>
                    </a:lnTo>
                    <a:lnTo>
                      <a:pt x="1079" y="218"/>
                    </a:lnTo>
                    <a:lnTo>
                      <a:pt x="1081" y="210"/>
                    </a:lnTo>
                    <a:lnTo>
                      <a:pt x="1082" y="204"/>
                    </a:lnTo>
                    <a:lnTo>
                      <a:pt x="1084" y="195"/>
                    </a:lnTo>
                    <a:lnTo>
                      <a:pt x="1085" y="167"/>
                    </a:lnTo>
                    <a:lnTo>
                      <a:pt x="1087" y="163"/>
                    </a:lnTo>
                    <a:lnTo>
                      <a:pt x="1088" y="175"/>
                    </a:lnTo>
                    <a:lnTo>
                      <a:pt x="1090" y="148"/>
                    </a:lnTo>
                    <a:lnTo>
                      <a:pt x="1091" y="156"/>
                    </a:lnTo>
                    <a:lnTo>
                      <a:pt x="1093" y="189"/>
                    </a:lnTo>
                    <a:lnTo>
                      <a:pt x="1094" y="209"/>
                    </a:lnTo>
                    <a:lnTo>
                      <a:pt x="1096" y="209"/>
                    </a:lnTo>
                    <a:lnTo>
                      <a:pt x="1097" y="187"/>
                    </a:lnTo>
                    <a:lnTo>
                      <a:pt x="1099" y="192"/>
                    </a:lnTo>
                    <a:lnTo>
                      <a:pt x="1100" y="203"/>
                    </a:lnTo>
                    <a:lnTo>
                      <a:pt x="1102" y="216"/>
                    </a:lnTo>
                    <a:lnTo>
                      <a:pt x="1103" y="226"/>
                    </a:lnTo>
                    <a:lnTo>
                      <a:pt x="1105" y="238"/>
                    </a:lnTo>
                    <a:lnTo>
                      <a:pt x="1106" y="253"/>
                    </a:lnTo>
                    <a:lnTo>
                      <a:pt x="1108" y="287"/>
                    </a:lnTo>
                    <a:lnTo>
                      <a:pt x="1109" y="316"/>
                    </a:lnTo>
                    <a:lnTo>
                      <a:pt x="1111" y="326"/>
                    </a:lnTo>
                    <a:lnTo>
                      <a:pt x="1113" y="347"/>
                    </a:lnTo>
                    <a:lnTo>
                      <a:pt x="1114" y="367"/>
                    </a:lnTo>
                    <a:lnTo>
                      <a:pt x="1115" y="377"/>
                    </a:lnTo>
                    <a:lnTo>
                      <a:pt x="1117" y="386"/>
                    </a:lnTo>
                    <a:lnTo>
                      <a:pt x="1119" y="416"/>
                    </a:lnTo>
                    <a:lnTo>
                      <a:pt x="1120" y="446"/>
                    </a:lnTo>
                    <a:lnTo>
                      <a:pt x="1122" y="466"/>
                    </a:lnTo>
                    <a:lnTo>
                      <a:pt x="1123" y="471"/>
                    </a:lnTo>
                    <a:lnTo>
                      <a:pt x="1125" y="473"/>
                    </a:lnTo>
                    <a:lnTo>
                      <a:pt x="1126" y="498"/>
                    </a:lnTo>
                    <a:lnTo>
                      <a:pt x="1128" y="521"/>
                    </a:lnTo>
                    <a:lnTo>
                      <a:pt x="1129" y="528"/>
                    </a:lnTo>
                    <a:lnTo>
                      <a:pt x="1131" y="535"/>
                    </a:lnTo>
                    <a:lnTo>
                      <a:pt x="1132" y="547"/>
                    </a:lnTo>
                    <a:lnTo>
                      <a:pt x="1134" y="552"/>
                    </a:lnTo>
                    <a:lnTo>
                      <a:pt x="1135" y="565"/>
                    </a:lnTo>
                    <a:lnTo>
                      <a:pt x="1137" y="586"/>
                    </a:lnTo>
                    <a:lnTo>
                      <a:pt x="1138" y="601"/>
                    </a:lnTo>
                    <a:lnTo>
                      <a:pt x="1140" y="600"/>
                    </a:lnTo>
                    <a:lnTo>
                      <a:pt x="1142" y="610"/>
                    </a:lnTo>
                    <a:lnTo>
                      <a:pt x="1143" y="610"/>
                    </a:lnTo>
                    <a:lnTo>
                      <a:pt x="1144" y="618"/>
                    </a:lnTo>
                    <a:lnTo>
                      <a:pt x="1146" y="630"/>
                    </a:lnTo>
                    <a:lnTo>
                      <a:pt x="1148" y="643"/>
                    </a:lnTo>
                    <a:lnTo>
                      <a:pt x="1149" y="639"/>
                    </a:lnTo>
                    <a:lnTo>
                      <a:pt x="1151" y="656"/>
                    </a:lnTo>
                    <a:lnTo>
                      <a:pt x="1152" y="671"/>
                    </a:lnTo>
                    <a:lnTo>
                      <a:pt x="1154" y="685"/>
                    </a:lnTo>
                    <a:lnTo>
                      <a:pt x="1155" y="697"/>
                    </a:lnTo>
                    <a:lnTo>
                      <a:pt x="1157" y="707"/>
                    </a:lnTo>
                    <a:lnTo>
                      <a:pt x="1158" y="705"/>
                    </a:lnTo>
                    <a:lnTo>
                      <a:pt x="1160" y="702"/>
                    </a:lnTo>
                    <a:lnTo>
                      <a:pt x="1161" y="712"/>
                    </a:lnTo>
                    <a:lnTo>
                      <a:pt x="1163" y="721"/>
                    </a:lnTo>
                    <a:lnTo>
                      <a:pt x="1164" y="723"/>
                    </a:lnTo>
                    <a:lnTo>
                      <a:pt x="1166" y="723"/>
                    </a:lnTo>
                    <a:lnTo>
                      <a:pt x="1167" y="730"/>
                    </a:lnTo>
                    <a:lnTo>
                      <a:pt x="1169" y="734"/>
                    </a:lnTo>
                    <a:lnTo>
                      <a:pt x="1170" y="739"/>
                    </a:lnTo>
                    <a:lnTo>
                      <a:pt x="1172" y="735"/>
                    </a:lnTo>
                    <a:lnTo>
                      <a:pt x="1173" y="731"/>
                    </a:lnTo>
                    <a:lnTo>
                      <a:pt x="1175" y="727"/>
                    </a:lnTo>
                    <a:lnTo>
                      <a:pt x="1176" y="725"/>
                    </a:lnTo>
                    <a:lnTo>
                      <a:pt x="1178" y="728"/>
                    </a:lnTo>
                    <a:lnTo>
                      <a:pt x="1180" y="743"/>
                    </a:lnTo>
                    <a:lnTo>
                      <a:pt x="1181" y="735"/>
                    </a:lnTo>
                    <a:lnTo>
                      <a:pt x="1182" y="732"/>
                    </a:lnTo>
                    <a:lnTo>
                      <a:pt x="1184" y="733"/>
                    </a:lnTo>
                    <a:lnTo>
                      <a:pt x="1186" y="724"/>
                    </a:lnTo>
                    <a:lnTo>
                      <a:pt x="1187" y="723"/>
                    </a:lnTo>
                    <a:lnTo>
                      <a:pt x="1188" y="723"/>
                    </a:lnTo>
                    <a:lnTo>
                      <a:pt x="1190" y="714"/>
                    </a:lnTo>
                    <a:lnTo>
                      <a:pt x="1192" y="715"/>
                    </a:lnTo>
                    <a:lnTo>
                      <a:pt x="1193" y="722"/>
                    </a:lnTo>
                    <a:lnTo>
                      <a:pt x="1195" y="723"/>
                    </a:lnTo>
                    <a:lnTo>
                      <a:pt x="1196" y="721"/>
                    </a:lnTo>
                    <a:lnTo>
                      <a:pt x="1198" y="721"/>
                    </a:lnTo>
                    <a:lnTo>
                      <a:pt x="1199" y="729"/>
                    </a:lnTo>
                    <a:lnTo>
                      <a:pt x="1201" y="724"/>
                    </a:lnTo>
                    <a:lnTo>
                      <a:pt x="1202" y="714"/>
                    </a:lnTo>
                    <a:lnTo>
                      <a:pt x="1204" y="701"/>
                    </a:lnTo>
                    <a:lnTo>
                      <a:pt x="1205" y="695"/>
                    </a:lnTo>
                    <a:lnTo>
                      <a:pt x="1207" y="699"/>
                    </a:lnTo>
                    <a:lnTo>
                      <a:pt x="1208" y="710"/>
                    </a:lnTo>
                    <a:lnTo>
                      <a:pt x="1210" y="706"/>
                    </a:lnTo>
                    <a:lnTo>
                      <a:pt x="1211" y="713"/>
                    </a:lnTo>
                    <a:lnTo>
                      <a:pt x="1213" y="726"/>
                    </a:lnTo>
                    <a:lnTo>
                      <a:pt x="1215" y="723"/>
                    </a:lnTo>
                    <a:lnTo>
                      <a:pt x="1216" y="723"/>
                    </a:lnTo>
                    <a:lnTo>
                      <a:pt x="1217" y="728"/>
                    </a:lnTo>
                    <a:lnTo>
                      <a:pt x="1219" y="720"/>
                    </a:lnTo>
                    <a:lnTo>
                      <a:pt x="1221" y="715"/>
                    </a:lnTo>
                    <a:lnTo>
                      <a:pt x="1222" y="710"/>
                    </a:lnTo>
                    <a:lnTo>
                      <a:pt x="1224" y="710"/>
                    </a:lnTo>
                    <a:lnTo>
                      <a:pt x="1225" y="705"/>
                    </a:lnTo>
                    <a:lnTo>
                      <a:pt x="1227" y="705"/>
                    </a:lnTo>
                    <a:lnTo>
                      <a:pt x="1228" y="703"/>
                    </a:lnTo>
                    <a:lnTo>
                      <a:pt x="1230" y="701"/>
                    </a:lnTo>
                    <a:lnTo>
                      <a:pt x="1231" y="696"/>
                    </a:lnTo>
                    <a:lnTo>
                      <a:pt x="1233" y="695"/>
                    </a:lnTo>
                    <a:lnTo>
                      <a:pt x="1234" y="692"/>
                    </a:lnTo>
                    <a:lnTo>
                      <a:pt x="1236" y="695"/>
                    </a:lnTo>
                    <a:lnTo>
                      <a:pt x="1237" y="703"/>
                    </a:lnTo>
                    <a:lnTo>
                      <a:pt x="1239" y="707"/>
                    </a:lnTo>
                    <a:lnTo>
                      <a:pt x="1240" y="703"/>
                    </a:lnTo>
                    <a:lnTo>
                      <a:pt x="1242" y="705"/>
                    </a:lnTo>
                    <a:lnTo>
                      <a:pt x="1243" y="706"/>
                    </a:lnTo>
                    <a:lnTo>
                      <a:pt x="1245" y="706"/>
                    </a:lnTo>
                    <a:lnTo>
                      <a:pt x="1246" y="704"/>
                    </a:lnTo>
                    <a:lnTo>
                      <a:pt x="1248" y="706"/>
                    </a:lnTo>
                    <a:lnTo>
                      <a:pt x="1249" y="695"/>
                    </a:lnTo>
                    <a:lnTo>
                      <a:pt x="1251" y="696"/>
                    </a:lnTo>
                    <a:lnTo>
                      <a:pt x="1253" y="702"/>
                    </a:lnTo>
                    <a:lnTo>
                      <a:pt x="1254" y="713"/>
                    </a:lnTo>
                    <a:lnTo>
                      <a:pt x="1255" y="713"/>
                    </a:lnTo>
                    <a:lnTo>
                      <a:pt x="1257" y="712"/>
                    </a:lnTo>
                    <a:lnTo>
                      <a:pt x="1259" y="716"/>
                    </a:lnTo>
                    <a:lnTo>
                      <a:pt x="1260" y="719"/>
                    </a:lnTo>
                    <a:lnTo>
                      <a:pt x="1261" y="716"/>
                    </a:lnTo>
                    <a:lnTo>
                      <a:pt x="1263" y="714"/>
                    </a:lnTo>
                    <a:lnTo>
                      <a:pt x="1265" y="699"/>
                    </a:lnTo>
                    <a:lnTo>
                      <a:pt x="1266" y="697"/>
                    </a:lnTo>
                    <a:lnTo>
                      <a:pt x="1268" y="709"/>
                    </a:lnTo>
                    <a:lnTo>
                      <a:pt x="1269" y="708"/>
                    </a:lnTo>
                    <a:lnTo>
                      <a:pt x="1271" y="706"/>
                    </a:lnTo>
                    <a:lnTo>
                      <a:pt x="1272" y="707"/>
                    </a:lnTo>
                    <a:lnTo>
                      <a:pt x="1274" y="710"/>
                    </a:lnTo>
                    <a:lnTo>
                      <a:pt x="1275" y="707"/>
                    </a:lnTo>
                    <a:lnTo>
                      <a:pt x="1277" y="699"/>
                    </a:lnTo>
                    <a:lnTo>
                      <a:pt x="1278" y="706"/>
                    </a:lnTo>
                    <a:lnTo>
                      <a:pt x="1280" y="706"/>
                    </a:lnTo>
                    <a:lnTo>
                      <a:pt x="1282" y="701"/>
                    </a:lnTo>
                    <a:lnTo>
                      <a:pt x="1283" y="698"/>
                    </a:lnTo>
                    <a:lnTo>
                      <a:pt x="1284" y="698"/>
                    </a:lnTo>
                    <a:lnTo>
                      <a:pt x="1286" y="705"/>
                    </a:lnTo>
                    <a:lnTo>
                      <a:pt x="1288" y="708"/>
                    </a:lnTo>
                    <a:lnTo>
                      <a:pt x="1289" y="706"/>
                    </a:lnTo>
                    <a:lnTo>
                      <a:pt x="1290" y="709"/>
                    </a:lnTo>
                    <a:lnTo>
                      <a:pt x="1292" y="710"/>
                    </a:lnTo>
                    <a:lnTo>
                      <a:pt x="1294" y="710"/>
                    </a:lnTo>
                    <a:lnTo>
                      <a:pt x="1295" y="699"/>
                    </a:lnTo>
                    <a:lnTo>
                      <a:pt x="1297" y="695"/>
                    </a:lnTo>
                    <a:lnTo>
                      <a:pt x="1298" y="694"/>
                    </a:lnTo>
                    <a:lnTo>
                      <a:pt x="1300" y="687"/>
                    </a:lnTo>
                    <a:lnTo>
                      <a:pt x="1301" y="686"/>
                    </a:lnTo>
                    <a:lnTo>
                      <a:pt x="1303" y="688"/>
                    </a:lnTo>
                    <a:lnTo>
                      <a:pt x="1304" y="691"/>
                    </a:lnTo>
                    <a:lnTo>
                      <a:pt x="1306" y="694"/>
                    </a:lnTo>
                    <a:lnTo>
                      <a:pt x="1307" y="691"/>
                    </a:lnTo>
                    <a:lnTo>
                      <a:pt x="1309" y="694"/>
                    </a:lnTo>
                    <a:lnTo>
                      <a:pt x="1310" y="692"/>
                    </a:lnTo>
                    <a:lnTo>
                      <a:pt x="1312" y="686"/>
                    </a:lnTo>
                    <a:lnTo>
                      <a:pt x="1313" y="683"/>
                    </a:lnTo>
                    <a:lnTo>
                      <a:pt x="1315" y="683"/>
                    </a:lnTo>
                    <a:lnTo>
                      <a:pt x="1316" y="686"/>
                    </a:lnTo>
                    <a:lnTo>
                      <a:pt x="1318" y="693"/>
                    </a:lnTo>
                    <a:lnTo>
                      <a:pt x="1319" y="695"/>
                    </a:lnTo>
                    <a:lnTo>
                      <a:pt x="1321" y="694"/>
                    </a:lnTo>
                    <a:lnTo>
                      <a:pt x="1322" y="703"/>
                    </a:lnTo>
                    <a:lnTo>
                      <a:pt x="1324" y="695"/>
                    </a:lnTo>
                    <a:lnTo>
                      <a:pt x="1326" y="689"/>
                    </a:lnTo>
                    <a:lnTo>
                      <a:pt x="1327" y="688"/>
                    </a:lnTo>
                    <a:lnTo>
                      <a:pt x="1328" y="689"/>
                    </a:lnTo>
                    <a:lnTo>
                      <a:pt x="1330" y="693"/>
                    </a:lnTo>
                    <a:lnTo>
                      <a:pt x="1332" y="701"/>
                    </a:lnTo>
                    <a:lnTo>
                      <a:pt x="1333" y="711"/>
                    </a:lnTo>
                    <a:lnTo>
                      <a:pt x="1334" y="714"/>
                    </a:lnTo>
                    <a:lnTo>
                      <a:pt x="1336" y="714"/>
                    </a:lnTo>
                    <a:lnTo>
                      <a:pt x="1338" y="719"/>
                    </a:lnTo>
                    <a:lnTo>
                      <a:pt x="1339" y="710"/>
                    </a:lnTo>
                    <a:lnTo>
                      <a:pt x="1341" y="708"/>
                    </a:lnTo>
                    <a:lnTo>
                      <a:pt x="1342" y="698"/>
                    </a:lnTo>
                    <a:lnTo>
                      <a:pt x="1344" y="699"/>
                    </a:lnTo>
                    <a:lnTo>
                      <a:pt x="1345" y="695"/>
                    </a:lnTo>
                    <a:lnTo>
                      <a:pt x="1347" y="696"/>
                    </a:lnTo>
                    <a:lnTo>
                      <a:pt x="1348" y="706"/>
                    </a:lnTo>
                    <a:lnTo>
                      <a:pt x="1350" y="712"/>
                    </a:lnTo>
                    <a:lnTo>
                      <a:pt x="1351" y="709"/>
                    </a:lnTo>
                    <a:lnTo>
                      <a:pt x="1353" y="706"/>
                    </a:lnTo>
                    <a:lnTo>
                      <a:pt x="1355" y="704"/>
                    </a:lnTo>
                    <a:lnTo>
                      <a:pt x="1356" y="698"/>
                    </a:lnTo>
                    <a:lnTo>
                      <a:pt x="1357" y="694"/>
                    </a:lnTo>
                    <a:lnTo>
                      <a:pt x="1359" y="693"/>
                    </a:lnTo>
                    <a:lnTo>
                      <a:pt x="1361" y="687"/>
                    </a:lnTo>
                    <a:lnTo>
                      <a:pt x="1362" y="697"/>
                    </a:lnTo>
                    <a:lnTo>
                      <a:pt x="1363" y="710"/>
                    </a:lnTo>
                    <a:lnTo>
                      <a:pt x="1365" y="720"/>
                    </a:lnTo>
                    <a:lnTo>
                      <a:pt x="1367" y="721"/>
                    </a:lnTo>
                    <a:lnTo>
                      <a:pt x="1368" y="714"/>
                    </a:lnTo>
                    <a:lnTo>
                      <a:pt x="1370" y="713"/>
                    </a:lnTo>
                    <a:lnTo>
                      <a:pt x="1371" y="707"/>
                    </a:lnTo>
                    <a:lnTo>
                      <a:pt x="1373" y="712"/>
                    </a:lnTo>
                    <a:lnTo>
                      <a:pt x="1374" y="710"/>
                    </a:lnTo>
                    <a:lnTo>
                      <a:pt x="1376" y="704"/>
                    </a:lnTo>
                    <a:lnTo>
                      <a:pt x="1377" y="705"/>
                    </a:lnTo>
                    <a:lnTo>
                      <a:pt x="1379" y="706"/>
                    </a:lnTo>
                    <a:lnTo>
                      <a:pt x="1380" y="714"/>
                    </a:lnTo>
                    <a:lnTo>
                      <a:pt x="1382" y="715"/>
                    </a:lnTo>
                    <a:lnTo>
                      <a:pt x="1383" y="714"/>
                    </a:lnTo>
                    <a:lnTo>
                      <a:pt x="1385" y="712"/>
                    </a:lnTo>
                    <a:lnTo>
                      <a:pt x="1386" y="707"/>
                    </a:lnTo>
                    <a:lnTo>
                      <a:pt x="1388" y="701"/>
                    </a:lnTo>
                    <a:lnTo>
                      <a:pt x="1389" y="699"/>
                    </a:lnTo>
                    <a:lnTo>
                      <a:pt x="1391" y="698"/>
                    </a:lnTo>
                    <a:lnTo>
                      <a:pt x="1392" y="694"/>
                    </a:lnTo>
                    <a:lnTo>
                      <a:pt x="1394" y="698"/>
                    </a:lnTo>
                    <a:lnTo>
                      <a:pt x="1395" y="701"/>
                    </a:lnTo>
                    <a:lnTo>
                      <a:pt x="1397" y="708"/>
                    </a:lnTo>
                    <a:lnTo>
                      <a:pt x="1399" y="712"/>
                    </a:lnTo>
                    <a:lnTo>
                      <a:pt x="1400" y="706"/>
                    </a:lnTo>
                    <a:lnTo>
                      <a:pt x="1401" y="703"/>
                    </a:lnTo>
                    <a:lnTo>
                      <a:pt x="1403" y="687"/>
                    </a:lnTo>
                    <a:lnTo>
                      <a:pt x="1405" y="681"/>
                    </a:lnTo>
                    <a:lnTo>
                      <a:pt x="1406" y="690"/>
                    </a:lnTo>
                    <a:lnTo>
                      <a:pt x="1408" y="695"/>
                    </a:lnTo>
                    <a:lnTo>
                      <a:pt x="1409" y="708"/>
                    </a:lnTo>
                    <a:lnTo>
                      <a:pt x="1411" y="722"/>
                    </a:lnTo>
                    <a:lnTo>
                      <a:pt x="1412" y="727"/>
                    </a:lnTo>
                    <a:lnTo>
                      <a:pt x="1414" y="718"/>
                    </a:lnTo>
                    <a:lnTo>
                      <a:pt x="1415" y="711"/>
                    </a:lnTo>
                    <a:lnTo>
                      <a:pt x="1417" y="708"/>
                    </a:lnTo>
                    <a:lnTo>
                      <a:pt x="1418" y="705"/>
                    </a:lnTo>
                    <a:lnTo>
                      <a:pt x="1420" y="706"/>
                    </a:lnTo>
                    <a:lnTo>
                      <a:pt x="1421" y="706"/>
                    </a:lnTo>
                    <a:lnTo>
                      <a:pt x="1423" y="697"/>
                    </a:lnTo>
                    <a:lnTo>
                      <a:pt x="1424" y="702"/>
                    </a:lnTo>
                    <a:lnTo>
                      <a:pt x="1426" y="709"/>
                    </a:lnTo>
                    <a:lnTo>
                      <a:pt x="1428" y="717"/>
                    </a:lnTo>
                    <a:lnTo>
                      <a:pt x="1429" y="707"/>
                    </a:lnTo>
                    <a:lnTo>
                      <a:pt x="1430" y="707"/>
                    </a:lnTo>
                    <a:lnTo>
                      <a:pt x="1432" y="704"/>
                    </a:lnTo>
                    <a:lnTo>
                      <a:pt x="1434" y="704"/>
                    </a:lnTo>
                    <a:lnTo>
                      <a:pt x="1435" y="713"/>
                    </a:lnTo>
                    <a:lnTo>
                      <a:pt x="1437" y="724"/>
                    </a:lnTo>
                    <a:lnTo>
                      <a:pt x="1438" y="722"/>
                    </a:lnTo>
                    <a:lnTo>
                      <a:pt x="1440" y="726"/>
                    </a:lnTo>
                    <a:lnTo>
                      <a:pt x="1441" y="737"/>
                    </a:lnTo>
                    <a:lnTo>
                      <a:pt x="1443" y="751"/>
                    </a:lnTo>
                    <a:lnTo>
                      <a:pt x="1444" y="747"/>
                    </a:lnTo>
                    <a:lnTo>
                      <a:pt x="1446" y="744"/>
                    </a:lnTo>
                    <a:lnTo>
                      <a:pt x="1447" y="737"/>
                    </a:lnTo>
                    <a:lnTo>
                      <a:pt x="1449" y="744"/>
                    </a:lnTo>
                    <a:lnTo>
                      <a:pt x="1450" y="741"/>
                    </a:lnTo>
                    <a:lnTo>
                      <a:pt x="1452" y="737"/>
                    </a:lnTo>
                    <a:lnTo>
                      <a:pt x="1453" y="734"/>
                    </a:lnTo>
                    <a:lnTo>
                      <a:pt x="1455" y="749"/>
                    </a:lnTo>
                    <a:lnTo>
                      <a:pt x="1456" y="761"/>
                    </a:lnTo>
                    <a:lnTo>
                      <a:pt x="1458" y="756"/>
                    </a:lnTo>
                    <a:lnTo>
                      <a:pt x="1459" y="759"/>
                    </a:lnTo>
                    <a:lnTo>
                      <a:pt x="1461" y="757"/>
                    </a:lnTo>
                    <a:lnTo>
                      <a:pt x="1462" y="759"/>
                    </a:lnTo>
                    <a:lnTo>
                      <a:pt x="1464" y="760"/>
                    </a:lnTo>
                    <a:lnTo>
                      <a:pt x="1465" y="755"/>
                    </a:lnTo>
                    <a:lnTo>
                      <a:pt x="1467" y="749"/>
                    </a:lnTo>
                    <a:lnTo>
                      <a:pt x="1468" y="748"/>
                    </a:lnTo>
                    <a:lnTo>
                      <a:pt x="1470" y="756"/>
                    </a:lnTo>
                    <a:lnTo>
                      <a:pt x="1472" y="760"/>
                    </a:lnTo>
                    <a:lnTo>
                      <a:pt x="1473" y="762"/>
                    </a:lnTo>
                    <a:lnTo>
                      <a:pt x="1474" y="756"/>
                    </a:lnTo>
                    <a:lnTo>
                      <a:pt x="1476" y="755"/>
                    </a:lnTo>
                    <a:lnTo>
                      <a:pt x="1478" y="755"/>
                    </a:lnTo>
                    <a:lnTo>
                      <a:pt x="1479" y="755"/>
                    </a:lnTo>
                    <a:lnTo>
                      <a:pt x="1481" y="751"/>
                    </a:lnTo>
                    <a:lnTo>
                      <a:pt x="1482" y="753"/>
                    </a:lnTo>
                    <a:lnTo>
                      <a:pt x="1484" y="759"/>
                    </a:lnTo>
                    <a:lnTo>
                      <a:pt x="1485" y="755"/>
                    </a:lnTo>
                    <a:lnTo>
                      <a:pt x="1487" y="756"/>
                    </a:lnTo>
                    <a:lnTo>
                      <a:pt x="1488" y="754"/>
                    </a:lnTo>
                    <a:lnTo>
                      <a:pt x="1490" y="752"/>
                    </a:lnTo>
                    <a:lnTo>
                      <a:pt x="1491" y="747"/>
                    </a:lnTo>
                    <a:lnTo>
                      <a:pt x="1493" y="746"/>
                    </a:lnTo>
                    <a:lnTo>
                      <a:pt x="1494" y="745"/>
                    </a:lnTo>
                    <a:lnTo>
                      <a:pt x="1496" y="749"/>
                    </a:lnTo>
                    <a:lnTo>
                      <a:pt x="1497" y="745"/>
                    </a:lnTo>
                    <a:lnTo>
                      <a:pt x="1499" y="746"/>
                    </a:lnTo>
                    <a:lnTo>
                      <a:pt x="1501" y="757"/>
                    </a:lnTo>
                    <a:lnTo>
                      <a:pt x="1502" y="757"/>
                    </a:lnTo>
                    <a:lnTo>
                      <a:pt x="1503" y="757"/>
                    </a:lnTo>
                    <a:lnTo>
                      <a:pt x="1505" y="757"/>
                    </a:lnTo>
                    <a:lnTo>
                      <a:pt x="1507" y="754"/>
                    </a:lnTo>
                    <a:lnTo>
                      <a:pt x="1508" y="745"/>
                    </a:lnTo>
                    <a:lnTo>
                      <a:pt x="1510" y="749"/>
                    </a:lnTo>
                    <a:lnTo>
                      <a:pt x="1511" y="761"/>
                    </a:lnTo>
                    <a:lnTo>
                      <a:pt x="1513" y="756"/>
                    </a:lnTo>
                    <a:lnTo>
                      <a:pt x="1514" y="748"/>
                    </a:lnTo>
                    <a:lnTo>
                      <a:pt x="1516" y="755"/>
                    </a:lnTo>
                    <a:lnTo>
                      <a:pt x="1517" y="761"/>
                    </a:lnTo>
                    <a:lnTo>
                      <a:pt x="1519" y="764"/>
                    </a:lnTo>
                    <a:lnTo>
                      <a:pt x="1520" y="761"/>
                    </a:lnTo>
                    <a:lnTo>
                      <a:pt x="1522" y="754"/>
                    </a:lnTo>
                    <a:lnTo>
                      <a:pt x="1523" y="755"/>
                    </a:lnTo>
                    <a:lnTo>
                      <a:pt x="1525" y="762"/>
                    </a:lnTo>
                    <a:lnTo>
                      <a:pt x="1526" y="762"/>
                    </a:lnTo>
                    <a:lnTo>
                      <a:pt x="1528" y="765"/>
                    </a:lnTo>
                    <a:lnTo>
                      <a:pt x="1529" y="769"/>
                    </a:lnTo>
                    <a:lnTo>
                      <a:pt x="1531" y="767"/>
                    </a:lnTo>
                    <a:lnTo>
                      <a:pt x="1532" y="772"/>
                    </a:lnTo>
                    <a:lnTo>
                      <a:pt x="1534" y="769"/>
                    </a:lnTo>
                    <a:lnTo>
                      <a:pt x="1535" y="763"/>
                    </a:lnTo>
                    <a:lnTo>
                      <a:pt x="1537" y="766"/>
                    </a:lnTo>
                    <a:lnTo>
                      <a:pt x="1539" y="762"/>
                    </a:lnTo>
                    <a:lnTo>
                      <a:pt x="1540" y="756"/>
                    </a:lnTo>
                    <a:lnTo>
                      <a:pt x="1541" y="751"/>
                    </a:lnTo>
                    <a:lnTo>
                      <a:pt x="1543" y="757"/>
                    </a:lnTo>
                    <a:lnTo>
                      <a:pt x="1545" y="747"/>
                    </a:lnTo>
                    <a:lnTo>
                      <a:pt x="1546" y="745"/>
                    </a:lnTo>
                    <a:lnTo>
                      <a:pt x="1547" y="757"/>
                    </a:lnTo>
                    <a:lnTo>
                      <a:pt x="1549" y="763"/>
                    </a:lnTo>
                    <a:lnTo>
                      <a:pt x="1551" y="761"/>
                    </a:lnTo>
                    <a:lnTo>
                      <a:pt x="1552" y="756"/>
                    </a:lnTo>
                    <a:lnTo>
                      <a:pt x="1554" y="747"/>
                    </a:lnTo>
                    <a:lnTo>
                      <a:pt x="1555" y="748"/>
                    </a:lnTo>
                    <a:lnTo>
                      <a:pt x="1557" y="753"/>
                    </a:lnTo>
                    <a:lnTo>
                      <a:pt x="1558" y="766"/>
                    </a:lnTo>
                    <a:lnTo>
                      <a:pt x="1560" y="769"/>
                    </a:lnTo>
                    <a:lnTo>
                      <a:pt x="1561" y="772"/>
                    </a:lnTo>
                    <a:lnTo>
                      <a:pt x="1563" y="767"/>
                    </a:lnTo>
                    <a:lnTo>
                      <a:pt x="1564" y="766"/>
                    </a:lnTo>
                    <a:lnTo>
                      <a:pt x="1566" y="770"/>
                    </a:lnTo>
                    <a:lnTo>
                      <a:pt x="1567" y="773"/>
                    </a:lnTo>
                    <a:lnTo>
                      <a:pt x="1569" y="766"/>
                    </a:lnTo>
                    <a:lnTo>
                      <a:pt x="1570" y="761"/>
                    </a:lnTo>
                    <a:lnTo>
                      <a:pt x="1572" y="759"/>
                    </a:lnTo>
                    <a:lnTo>
                      <a:pt x="1574" y="756"/>
                    </a:lnTo>
                    <a:lnTo>
                      <a:pt x="1575" y="761"/>
                    </a:lnTo>
                    <a:lnTo>
                      <a:pt x="1576" y="767"/>
                    </a:lnTo>
                    <a:lnTo>
                      <a:pt x="1578" y="753"/>
                    </a:lnTo>
                    <a:lnTo>
                      <a:pt x="1580" y="758"/>
                    </a:lnTo>
                    <a:lnTo>
                      <a:pt x="1581" y="755"/>
                    </a:lnTo>
                    <a:lnTo>
                      <a:pt x="1583" y="725"/>
                    </a:lnTo>
                    <a:lnTo>
                      <a:pt x="1584" y="726"/>
                    </a:lnTo>
                    <a:lnTo>
                      <a:pt x="1586" y="773"/>
                    </a:lnTo>
                    <a:lnTo>
                      <a:pt x="1587" y="772"/>
                    </a:lnTo>
                    <a:lnTo>
                      <a:pt x="1589" y="742"/>
                    </a:lnTo>
                    <a:lnTo>
                      <a:pt x="1590" y="733"/>
                    </a:lnTo>
                    <a:lnTo>
                      <a:pt x="1592" y="788"/>
                    </a:lnTo>
                    <a:lnTo>
                      <a:pt x="1593" y="794"/>
                    </a:lnTo>
                    <a:lnTo>
                      <a:pt x="1595" y="806"/>
                    </a:lnTo>
                    <a:lnTo>
                      <a:pt x="1596" y="807"/>
                    </a:lnTo>
                    <a:lnTo>
                      <a:pt x="1598" y="795"/>
                    </a:lnTo>
                    <a:lnTo>
                      <a:pt x="1599" y="801"/>
                    </a:lnTo>
                    <a:lnTo>
                      <a:pt x="1601" y="810"/>
                    </a:lnTo>
                    <a:lnTo>
                      <a:pt x="1602" y="800"/>
                    </a:lnTo>
                    <a:lnTo>
                      <a:pt x="1604" y="830"/>
                    </a:lnTo>
                    <a:lnTo>
                      <a:pt x="1605" y="870"/>
                    </a:lnTo>
                    <a:lnTo>
                      <a:pt x="1607" y="881"/>
                    </a:lnTo>
                    <a:lnTo>
                      <a:pt x="1608" y="903"/>
                    </a:lnTo>
                    <a:lnTo>
                      <a:pt x="1610" y="904"/>
                    </a:lnTo>
                    <a:lnTo>
                      <a:pt x="1612" y="905"/>
                    </a:lnTo>
                    <a:lnTo>
                      <a:pt x="1613" y="884"/>
                    </a:lnTo>
                    <a:lnTo>
                      <a:pt x="1614" y="90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3" name="Freeform 140">
                <a:extLst>
                  <a:ext uri="{FF2B5EF4-FFF2-40B4-BE49-F238E27FC236}">
                    <a16:creationId xmlns:a16="http://schemas.microsoft.com/office/drawing/2014/main" id="{EEE28892-56FE-4527-B4BC-5CF502CA82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323873" y="4058380"/>
                <a:ext cx="1062863" cy="2113820"/>
              </a:xfrm>
              <a:custGeom>
                <a:avLst/>
                <a:gdLst>
                  <a:gd name="T0" fmla="*/ 33 w 2150"/>
                  <a:gd name="T1" fmla="*/ 787 h 941"/>
                  <a:gd name="T2" fmla="*/ 68 w 2150"/>
                  <a:gd name="T3" fmla="*/ 726 h 941"/>
                  <a:gd name="T4" fmla="*/ 104 w 2150"/>
                  <a:gd name="T5" fmla="*/ 700 h 941"/>
                  <a:gd name="T6" fmla="*/ 139 w 2150"/>
                  <a:gd name="T7" fmla="*/ 687 h 941"/>
                  <a:gd name="T8" fmla="*/ 173 w 2150"/>
                  <a:gd name="T9" fmla="*/ 696 h 941"/>
                  <a:gd name="T10" fmla="*/ 208 w 2150"/>
                  <a:gd name="T11" fmla="*/ 708 h 941"/>
                  <a:gd name="T12" fmla="*/ 244 w 2150"/>
                  <a:gd name="T13" fmla="*/ 593 h 941"/>
                  <a:gd name="T14" fmla="*/ 279 w 2150"/>
                  <a:gd name="T15" fmla="*/ 592 h 941"/>
                  <a:gd name="T16" fmla="*/ 313 w 2150"/>
                  <a:gd name="T17" fmla="*/ 575 h 941"/>
                  <a:gd name="T18" fmla="*/ 348 w 2150"/>
                  <a:gd name="T19" fmla="*/ 581 h 941"/>
                  <a:gd name="T20" fmla="*/ 383 w 2150"/>
                  <a:gd name="T21" fmla="*/ 611 h 941"/>
                  <a:gd name="T22" fmla="*/ 419 w 2150"/>
                  <a:gd name="T23" fmla="*/ 590 h 941"/>
                  <a:gd name="T24" fmla="*/ 453 w 2150"/>
                  <a:gd name="T25" fmla="*/ 599 h 941"/>
                  <a:gd name="T26" fmla="*/ 488 w 2150"/>
                  <a:gd name="T27" fmla="*/ 611 h 941"/>
                  <a:gd name="T28" fmla="*/ 523 w 2150"/>
                  <a:gd name="T29" fmla="*/ 583 h 941"/>
                  <a:gd name="T30" fmla="*/ 558 w 2150"/>
                  <a:gd name="T31" fmla="*/ 605 h 941"/>
                  <a:gd name="T32" fmla="*/ 593 w 2150"/>
                  <a:gd name="T33" fmla="*/ 603 h 941"/>
                  <a:gd name="T34" fmla="*/ 628 w 2150"/>
                  <a:gd name="T35" fmla="*/ 611 h 941"/>
                  <a:gd name="T36" fmla="*/ 663 w 2150"/>
                  <a:gd name="T37" fmla="*/ 639 h 941"/>
                  <a:gd name="T38" fmla="*/ 698 w 2150"/>
                  <a:gd name="T39" fmla="*/ 716 h 941"/>
                  <a:gd name="T40" fmla="*/ 733 w 2150"/>
                  <a:gd name="T41" fmla="*/ 737 h 941"/>
                  <a:gd name="T42" fmla="*/ 768 w 2150"/>
                  <a:gd name="T43" fmla="*/ 756 h 941"/>
                  <a:gd name="T44" fmla="*/ 803 w 2150"/>
                  <a:gd name="T45" fmla="*/ 775 h 941"/>
                  <a:gd name="T46" fmla="*/ 838 w 2150"/>
                  <a:gd name="T47" fmla="*/ 834 h 941"/>
                  <a:gd name="T48" fmla="*/ 873 w 2150"/>
                  <a:gd name="T49" fmla="*/ 784 h 941"/>
                  <a:gd name="T50" fmla="*/ 908 w 2150"/>
                  <a:gd name="T51" fmla="*/ 779 h 941"/>
                  <a:gd name="T52" fmla="*/ 943 w 2150"/>
                  <a:gd name="T53" fmla="*/ 747 h 941"/>
                  <a:gd name="T54" fmla="*/ 978 w 2150"/>
                  <a:gd name="T55" fmla="*/ 671 h 941"/>
                  <a:gd name="T56" fmla="*/ 1013 w 2150"/>
                  <a:gd name="T57" fmla="*/ 585 h 941"/>
                  <a:gd name="T58" fmla="*/ 1048 w 2150"/>
                  <a:gd name="T59" fmla="*/ 498 h 941"/>
                  <a:gd name="T60" fmla="*/ 1083 w 2150"/>
                  <a:gd name="T61" fmla="*/ 369 h 941"/>
                  <a:gd name="T62" fmla="*/ 1118 w 2150"/>
                  <a:gd name="T63" fmla="*/ 213 h 941"/>
                  <a:gd name="T64" fmla="*/ 1153 w 2150"/>
                  <a:gd name="T65" fmla="*/ 135 h 941"/>
                  <a:gd name="T66" fmla="*/ 1188 w 2150"/>
                  <a:gd name="T67" fmla="*/ 82 h 941"/>
                  <a:gd name="T68" fmla="*/ 1223 w 2150"/>
                  <a:gd name="T69" fmla="*/ 2 h 941"/>
                  <a:gd name="T70" fmla="*/ 1258 w 2150"/>
                  <a:gd name="T71" fmla="*/ 37 h 941"/>
                  <a:gd name="T72" fmla="*/ 1293 w 2150"/>
                  <a:gd name="T73" fmla="*/ 83 h 941"/>
                  <a:gd name="T74" fmla="*/ 1328 w 2150"/>
                  <a:gd name="T75" fmla="*/ 171 h 941"/>
                  <a:gd name="T76" fmla="*/ 1363 w 2150"/>
                  <a:gd name="T77" fmla="*/ 173 h 941"/>
                  <a:gd name="T78" fmla="*/ 1398 w 2150"/>
                  <a:gd name="T79" fmla="*/ 190 h 941"/>
                  <a:gd name="T80" fmla="*/ 1433 w 2150"/>
                  <a:gd name="T81" fmla="*/ 199 h 941"/>
                  <a:gd name="T82" fmla="*/ 1468 w 2150"/>
                  <a:gd name="T83" fmla="*/ 196 h 941"/>
                  <a:gd name="T84" fmla="*/ 1503 w 2150"/>
                  <a:gd name="T85" fmla="*/ 220 h 941"/>
                  <a:gd name="T86" fmla="*/ 1538 w 2150"/>
                  <a:gd name="T87" fmla="*/ 209 h 941"/>
                  <a:gd name="T88" fmla="*/ 1573 w 2150"/>
                  <a:gd name="T89" fmla="*/ 297 h 941"/>
                  <a:gd name="T90" fmla="*/ 1608 w 2150"/>
                  <a:gd name="T91" fmla="*/ 288 h 941"/>
                  <a:gd name="T92" fmla="*/ 1643 w 2150"/>
                  <a:gd name="T93" fmla="*/ 304 h 941"/>
                  <a:gd name="T94" fmla="*/ 1678 w 2150"/>
                  <a:gd name="T95" fmla="*/ 280 h 941"/>
                  <a:gd name="T96" fmla="*/ 1713 w 2150"/>
                  <a:gd name="T97" fmla="*/ 282 h 941"/>
                  <a:gd name="T98" fmla="*/ 1748 w 2150"/>
                  <a:gd name="T99" fmla="*/ 303 h 941"/>
                  <a:gd name="T100" fmla="*/ 1783 w 2150"/>
                  <a:gd name="T101" fmla="*/ 249 h 941"/>
                  <a:gd name="T102" fmla="*/ 1818 w 2150"/>
                  <a:gd name="T103" fmla="*/ 155 h 941"/>
                  <a:gd name="T104" fmla="*/ 1853 w 2150"/>
                  <a:gd name="T105" fmla="*/ 158 h 941"/>
                  <a:gd name="T106" fmla="*/ 1888 w 2150"/>
                  <a:gd name="T107" fmla="*/ 162 h 941"/>
                  <a:gd name="T108" fmla="*/ 1923 w 2150"/>
                  <a:gd name="T109" fmla="*/ 146 h 941"/>
                  <a:gd name="T110" fmla="*/ 1958 w 2150"/>
                  <a:gd name="T111" fmla="*/ 155 h 941"/>
                  <a:gd name="T112" fmla="*/ 1993 w 2150"/>
                  <a:gd name="T113" fmla="*/ 156 h 941"/>
                  <a:gd name="T114" fmla="*/ 2028 w 2150"/>
                  <a:gd name="T115" fmla="*/ 87 h 941"/>
                  <a:gd name="T116" fmla="*/ 2063 w 2150"/>
                  <a:gd name="T117" fmla="*/ 167 h 941"/>
                  <a:gd name="T118" fmla="*/ 2098 w 2150"/>
                  <a:gd name="T119" fmla="*/ 246 h 941"/>
                  <a:gd name="T120" fmla="*/ 2133 w 2150"/>
                  <a:gd name="T121" fmla="*/ 272 h 9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</a:cxnLst>
                <a:rect l="0" t="0" r="r" b="b"/>
                <a:pathLst>
                  <a:path w="2150" h="941">
                    <a:moveTo>
                      <a:pt x="0" y="941"/>
                    </a:moveTo>
                    <a:lnTo>
                      <a:pt x="2" y="925"/>
                    </a:lnTo>
                    <a:lnTo>
                      <a:pt x="3" y="909"/>
                    </a:lnTo>
                    <a:lnTo>
                      <a:pt x="5" y="900"/>
                    </a:lnTo>
                    <a:lnTo>
                      <a:pt x="6" y="882"/>
                    </a:lnTo>
                    <a:lnTo>
                      <a:pt x="8" y="868"/>
                    </a:lnTo>
                    <a:lnTo>
                      <a:pt x="9" y="868"/>
                    </a:lnTo>
                    <a:lnTo>
                      <a:pt x="11" y="878"/>
                    </a:lnTo>
                    <a:lnTo>
                      <a:pt x="12" y="859"/>
                    </a:lnTo>
                    <a:lnTo>
                      <a:pt x="14" y="863"/>
                    </a:lnTo>
                    <a:lnTo>
                      <a:pt x="15" y="862"/>
                    </a:lnTo>
                    <a:lnTo>
                      <a:pt x="17" y="849"/>
                    </a:lnTo>
                    <a:lnTo>
                      <a:pt x="18" y="851"/>
                    </a:lnTo>
                    <a:lnTo>
                      <a:pt x="20" y="848"/>
                    </a:lnTo>
                    <a:lnTo>
                      <a:pt x="21" y="836"/>
                    </a:lnTo>
                    <a:lnTo>
                      <a:pt x="23" y="833"/>
                    </a:lnTo>
                    <a:lnTo>
                      <a:pt x="24" y="799"/>
                    </a:lnTo>
                    <a:lnTo>
                      <a:pt x="26" y="787"/>
                    </a:lnTo>
                    <a:lnTo>
                      <a:pt x="27" y="796"/>
                    </a:lnTo>
                    <a:lnTo>
                      <a:pt x="29" y="807"/>
                    </a:lnTo>
                    <a:lnTo>
                      <a:pt x="31" y="808"/>
                    </a:lnTo>
                    <a:lnTo>
                      <a:pt x="32" y="796"/>
                    </a:lnTo>
                    <a:lnTo>
                      <a:pt x="33" y="787"/>
                    </a:lnTo>
                    <a:lnTo>
                      <a:pt x="35" y="780"/>
                    </a:lnTo>
                    <a:lnTo>
                      <a:pt x="37" y="763"/>
                    </a:lnTo>
                    <a:lnTo>
                      <a:pt x="38" y="758"/>
                    </a:lnTo>
                    <a:lnTo>
                      <a:pt x="40" y="763"/>
                    </a:lnTo>
                    <a:lnTo>
                      <a:pt x="41" y="768"/>
                    </a:lnTo>
                    <a:lnTo>
                      <a:pt x="43" y="757"/>
                    </a:lnTo>
                    <a:lnTo>
                      <a:pt x="44" y="747"/>
                    </a:lnTo>
                    <a:lnTo>
                      <a:pt x="46" y="755"/>
                    </a:lnTo>
                    <a:lnTo>
                      <a:pt x="47" y="750"/>
                    </a:lnTo>
                    <a:lnTo>
                      <a:pt x="49" y="749"/>
                    </a:lnTo>
                    <a:lnTo>
                      <a:pt x="50" y="745"/>
                    </a:lnTo>
                    <a:lnTo>
                      <a:pt x="52" y="743"/>
                    </a:lnTo>
                    <a:lnTo>
                      <a:pt x="53" y="740"/>
                    </a:lnTo>
                    <a:lnTo>
                      <a:pt x="55" y="730"/>
                    </a:lnTo>
                    <a:lnTo>
                      <a:pt x="56" y="730"/>
                    </a:lnTo>
                    <a:lnTo>
                      <a:pt x="58" y="735"/>
                    </a:lnTo>
                    <a:lnTo>
                      <a:pt x="60" y="741"/>
                    </a:lnTo>
                    <a:lnTo>
                      <a:pt x="61" y="738"/>
                    </a:lnTo>
                    <a:lnTo>
                      <a:pt x="62" y="739"/>
                    </a:lnTo>
                    <a:lnTo>
                      <a:pt x="64" y="741"/>
                    </a:lnTo>
                    <a:lnTo>
                      <a:pt x="66" y="738"/>
                    </a:lnTo>
                    <a:lnTo>
                      <a:pt x="67" y="730"/>
                    </a:lnTo>
                    <a:lnTo>
                      <a:pt x="68" y="726"/>
                    </a:lnTo>
                    <a:lnTo>
                      <a:pt x="70" y="720"/>
                    </a:lnTo>
                    <a:lnTo>
                      <a:pt x="72" y="725"/>
                    </a:lnTo>
                    <a:lnTo>
                      <a:pt x="73" y="725"/>
                    </a:lnTo>
                    <a:lnTo>
                      <a:pt x="75" y="728"/>
                    </a:lnTo>
                    <a:lnTo>
                      <a:pt x="76" y="738"/>
                    </a:lnTo>
                    <a:lnTo>
                      <a:pt x="78" y="734"/>
                    </a:lnTo>
                    <a:lnTo>
                      <a:pt x="79" y="731"/>
                    </a:lnTo>
                    <a:lnTo>
                      <a:pt x="81" y="742"/>
                    </a:lnTo>
                    <a:lnTo>
                      <a:pt x="82" y="739"/>
                    </a:lnTo>
                    <a:lnTo>
                      <a:pt x="84" y="737"/>
                    </a:lnTo>
                    <a:lnTo>
                      <a:pt x="85" y="733"/>
                    </a:lnTo>
                    <a:lnTo>
                      <a:pt x="87" y="723"/>
                    </a:lnTo>
                    <a:lnTo>
                      <a:pt x="88" y="715"/>
                    </a:lnTo>
                    <a:lnTo>
                      <a:pt x="90" y="717"/>
                    </a:lnTo>
                    <a:lnTo>
                      <a:pt x="91" y="714"/>
                    </a:lnTo>
                    <a:lnTo>
                      <a:pt x="93" y="715"/>
                    </a:lnTo>
                    <a:lnTo>
                      <a:pt x="94" y="722"/>
                    </a:lnTo>
                    <a:lnTo>
                      <a:pt x="96" y="716"/>
                    </a:lnTo>
                    <a:lnTo>
                      <a:pt x="97" y="719"/>
                    </a:lnTo>
                    <a:lnTo>
                      <a:pt x="99" y="718"/>
                    </a:lnTo>
                    <a:lnTo>
                      <a:pt x="100" y="712"/>
                    </a:lnTo>
                    <a:lnTo>
                      <a:pt x="102" y="700"/>
                    </a:lnTo>
                    <a:lnTo>
                      <a:pt x="104" y="700"/>
                    </a:lnTo>
                    <a:lnTo>
                      <a:pt x="105" y="709"/>
                    </a:lnTo>
                    <a:lnTo>
                      <a:pt x="106" y="708"/>
                    </a:lnTo>
                    <a:lnTo>
                      <a:pt x="108" y="700"/>
                    </a:lnTo>
                    <a:lnTo>
                      <a:pt x="110" y="699"/>
                    </a:lnTo>
                    <a:lnTo>
                      <a:pt x="111" y="698"/>
                    </a:lnTo>
                    <a:lnTo>
                      <a:pt x="113" y="685"/>
                    </a:lnTo>
                    <a:lnTo>
                      <a:pt x="114" y="683"/>
                    </a:lnTo>
                    <a:lnTo>
                      <a:pt x="116" y="694"/>
                    </a:lnTo>
                    <a:lnTo>
                      <a:pt x="117" y="688"/>
                    </a:lnTo>
                    <a:lnTo>
                      <a:pt x="119" y="702"/>
                    </a:lnTo>
                    <a:lnTo>
                      <a:pt x="120" y="699"/>
                    </a:lnTo>
                    <a:lnTo>
                      <a:pt x="122" y="697"/>
                    </a:lnTo>
                    <a:lnTo>
                      <a:pt x="123" y="694"/>
                    </a:lnTo>
                    <a:lnTo>
                      <a:pt x="125" y="685"/>
                    </a:lnTo>
                    <a:lnTo>
                      <a:pt x="126" y="686"/>
                    </a:lnTo>
                    <a:lnTo>
                      <a:pt x="128" y="681"/>
                    </a:lnTo>
                    <a:lnTo>
                      <a:pt x="129" y="679"/>
                    </a:lnTo>
                    <a:lnTo>
                      <a:pt x="131" y="682"/>
                    </a:lnTo>
                    <a:lnTo>
                      <a:pt x="133" y="685"/>
                    </a:lnTo>
                    <a:lnTo>
                      <a:pt x="134" y="689"/>
                    </a:lnTo>
                    <a:lnTo>
                      <a:pt x="135" y="692"/>
                    </a:lnTo>
                    <a:lnTo>
                      <a:pt x="137" y="697"/>
                    </a:lnTo>
                    <a:lnTo>
                      <a:pt x="139" y="687"/>
                    </a:lnTo>
                    <a:lnTo>
                      <a:pt x="140" y="687"/>
                    </a:lnTo>
                    <a:lnTo>
                      <a:pt x="142" y="700"/>
                    </a:lnTo>
                    <a:lnTo>
                      <a:pt x="143" y="699"/>
                    </a:lnTo>
                    <a:lnTo>
                      <a:pt x="145" y="681"/>
                    </a:lnTo>
                    <a:lnTo>
                      <a:pt x="146" y="681"/>
                    </a:lnTo>
                    <a:lnTo>
                      <a:pt x="148" y="675"/>
                    </a:lnTo>
                    <a:lnTo>
                      <a:pt x="149" y="687"/>
                    </a:lnTo>
                    <a:lnTo>
                      <a:pt x="151" y="691"/>
                    </a:lnTo>
                    <a:lnTo>
                      <a:pt x="152" y="695"/>
                    </a:lnTo>
                    <a:lnTo>
                      <a:pt x="154" y="690"/>
                    </a:lnTo>
                    <a:lnTo>
                      <a:pt x="155" y="692"/>
                    </a:lnTo>
                    <a:lnTo>
                      <a:pt x="157" y="709"/>
                    </a:lnTo>
                    <a:lnTo>
                      <a:pt x="158" y="685"/>
                    </a:lnTo>
                    <a:lnTo>
                      <a:pt x="160" y="680"/>
                    </a:lnTo>
                    <a:lnTo>
                      <a:pt x="161" y="682"/>
                    </a:lnTo>
                    <a:lnTo>
                      <a:pt x="163" y="687"/>
                    </a:lnTo>
                    <a:lnTo>
                      <a:pt x="164" y="692"/>
                    </a:lnTo>
                    <a:lnTo>
                      <a:pt x="166" y="682"/>
                    </a:lnTo>
                    <a:lnTo>
                      <a:pt x="167" y="685"/>
                    </a:lnTo>
                    <a:lnTo>
                      <a:pt x="169" y="693"/>
                    </a:lnTo>
                    <a:lnTo>
                      <a:pt x="170" y="683"/>
                    </a:lnTo>
                    <a:lnTo>
                      <a:pt x="172" y="690"/>
                    </a:lnTo>
                    <a:lnTo>
                      <a:pt x="173" y="696"/>
                    </a:lnTo>
                    <a:lnTo>
                      <a:pt x="175" y="686"/>
                    </a:lnTo>
                    <a:lnTo>
                      <a:pt x="177" y="682"/>
                    </a:lnTo>
                    <a:lnTo>
                      <a:pt x="178" y="687"/>
                    </a:lnTo>
                    <a:lnTo>
                      <a:pt x="179" y="682"/>
                    </a:lnTo>
                    <a:lnTo>
                      <a:pt x="181" y="682"/>
                    </a:lnTo>
                    <a:lnTo>
                      <a:pt x="183" y="680"/>
                    </a:lnTo>
                    <a:lnTo>
                      <a:pt x="184" y="693"/>
                    </a:lnTo>
                    <a:lnTo>
                      <a:pt x="186" y="702"/>
                    </a:lnTo>
                    <a:lnTo>
                      <a:pt x="187" y="694"/>
                    </a:lnTo>
                    <a:lnTo>
                      <a:pt x="189" y="681"/>
                    </a:lnTo>
                    <a:lnTo>
                      <a:pt x="190" y="691"/>
                    </a:lnTo>
                    <a:lnTo>
                      <a:pt x="192" y="687"/>
                    </a:lnTo>
                    <a:lnTo>
                      <a:pt x="193" y="689"/>
                    </a:lnTo>
                    <a:lnTo>
                      <a:pt x="195" y="690"/>
                    </a:lnTo>
                    <a:lnTo>
                      <a:pt x="196" y="697"/>
                    </a:lnTo>
                    <a:lnTo>
                      <a:pt x="198" y="697"/>
                    </a:lnTo>
                    <a:lnTo>
                      <a:pt x="199" y="697"/>
                    </a:lnTo>
                    <a:lnTo>
                      <a:pt x="201" y="692"/>
                    </a:lnTo>
                    <a:lnTo>
                      <a:pt x="202" y="695"/>
                    </a:lnTo>
                    <a:lnTo>
                      <a:pt x="204" y="708"/>
                    </a:lnTo>
                    <a:lnTo>
                      <a:pt x="206" y="732"/>
                    </a:lnTo>
                    <a:lnTo>
                      <a:pt x="207" y="728"/>
                    </a:lnTo>
                    <a:lnTo>
                      <a:pt x="208" y="708"/>
                    </a:lnTo>
                    <a:lnTo>
                      <a:pt x="210" y="681"/>
                    </a:lnTo>
                    <a:lnTo>
                      <a:pt x="212" y="661"/>
                    </a:lnTo>
                    <a:lnTo>
                      <a:pt x="213" y="659"/>
                    </a:lnTo>
                    <a:lnTo>
                      <a:pt x="215" y="649"/>
                    </a:lnTo>
                    <a:lnTo>
                      <a:pt x="216" y="644"/>
                    </a:lnTo>
                    <a:lnTo>
                      <a:pt x="218" y="640"/>
                    </a:lnTo>
                    <a:lnTo>
                      <a:pt x="219" y="627"/>
                    </a:lnTo>
                    <a:lnTo>
                      <a:pt x="221" y="618"/>
                    </a:lnTo>
                    <a:lnTo>
                      <a:pt x="222" y="612"/>
                    </a:lnTo>
                    <a:lnTo>
                      <a:pt x="223" y="609"/>
                    </a:lnTo>
                    <a:lnTo>
                      <a:pt x="225" y="596"/>
                    </a:lnTo>
                    <a:lnTo>
                      <a:pt x="227" y="598"/>
                    </a:lnTo>
                    <a:lnTo>
                      <a:pt x="228" y="608"/>
                    </a:lnTo>
                    <a:lnTo>
                      <a:pt x="230" y="605"/>
                    </a:lnTo>
                    <a:lnTo>
                      <a:pt x="231" y="602"/>
                    </a:lnTo>
                    <a:lnTo>
                      <a:pt x="233" y="602"/>
                    </a:lnTo>
                    <a:lnTo>
                      <a:pt x="234" y="597"/>
                    </a:lnTo>
                    <a:lnTo>
                      <a:pt x="236" y="606"/>
                    </a:lnTo>
                    <a:lnTo>
                      <a:pt x="237" y="601"/>
                    </a:lnTo>
                    <a:lnTo>
                      <a:pt x="239" y="614"/>
                    </a:lnTo>
                    <a:lnTo>
                      <a:pt x="240" y="616"/>
                    </a:lnTo>
                    <a:lnTo>
                      <a:pt x="242" y="598"/>
                    </a:lnTo>
                    <a:lnTo>
                      <a:pt x="244" y="593"/>
                    </a:lnTo>
                    <a:lnTo>
                      <a:pt x="245" y="603"/>
                    </a:lnTo>
                    <a:lnTo>
                      <a:pt x="246" y="598"/>
                    </a:lnTo>
                    <a:lnTo>
                      <a:pt x="248" y="595"/>
                    </a:lnTo>
                    <a:lnTo>
                      <a:pt x="250" y="590"/>
                    </a:lnTo>
                    <a:lnTo>
                      <a:pt x="251" y="584"/>
                    </a:lnTo>
                    <a:lnTo>
                      <a:pt x="252" y="581"/>
                    </a:lnTo>
                    <a:lnTo>
                      <a:pt x="254" y="585"/>
                    </a:lnTo>
                    <a:lnTo>
                      <a:pt x="256" y="587"/>
                    </a:lnTo>
                    <a:lnTo>
                      <a:pt x="257" y="615"/>
                    </a:lnTo>
                    <a:lnTo>
                      <a:pt x="259" y="601"/>
                    </a:lnTo>
                    <a:lnTo>
                      <a:pt x="260" y="587"/>
                    </a:lnTo>
                    <a:lnTo>
                      <a:pt x="262" y="592"/>
                    </a:lnTo>
                    <a:lnTo>
                      <a:pt x="263" y="590"/>
                    </a:lnTo>
                    <a:lnTo>
                      <a:pt x="265" y="590"/>
                    </a:lnTo>
                    <a:lnTo>
                      <a:pt x="266" y="592"/>
                    </a:lnTo>
                    <a:lnTo>
                      <a:pt x="268" y="592"/>
                    </a:lnTo>
                    <a:lnTo>
                      <a:pt x="269" y="585"/>
                    </a:lnTo>
                    <a:lnTo>
                      <a:pt x="271" y="585"/>
                    </a:lnTo>
                    <a:lnTo>
                      <a:pt x="272" y="596"/>
                    </a:lnTo>
                    <a:lnTo>
                      <a:pt x="274" y="598"/>
                    </a:lnTo>
                    <a:lnTo>
                      <a:pt x="275" y="589"/>
                    </a:lnTo>
                    <a:lnTo>
                      <a:pt x="277" y="576"/>
                    </a:lnTo>
                    <a:lnTo>
                      <a:pt x="279" y="592"/>
                    </a:lnTo>
                    <a:lnTo>
                      <a:pt x="280" y="593"/>
                    </a:lnTo>
                    <a:lnTo>
                      <a:pt x="281" y="588"/>
                    </a:lnTo>
                    <a:lnTo>
                      <a:pt x="283" y="591"/>
                    </a:lnTo>
                    <a:lnTo>
                      <a:pt x="285" y="591"/>
                    </a:lnTo>
                    <a:lnTo>
                      <a:pt x="286" y="592"/>
                    </a:lnTo>
                    <a:lnTo>
                      <a:pt x="288" y="592"/>
                    </a:lnTo>
                    <a:lnTo>
                      <a:pt x="289" y="596"/>
                    </a:lnTo>
                    <a:lnTo>
                      <a:pt x="290" y="592"/>
                    </a:lnTo>
                    <a:lnTo>
                      <a:pt x="292" y="589"/>
                    </a:lnTo>
                    <a:lnTo>
                      <a:pt x="294" y="592"/>
                    </a:lnTo>
                    <a:lnTo>
                      <a:pt x="295" y="591"/>
                    </a:lnTo>
                    <a:lnTo>
                      <a:pt x="297" y="589"/>
                    </a:lnTo>
                    <a:lnTo>
                      <a:pt x="298" y="587"/>
                    </a:lnTo>
                    <a:lnTo>
                      <a:pt x="300" y="583"/>
                    </a:lnTo>
                    <a:lnTo>
                      <a:pt x="301" y="580"/>
                    </a:lnTo>
                    <a:lnTo>
                      <a:pt x="303" y="580"/>
                    </a:lnTo>
                    <a:lnTo>
                      <a:pt x="304" y="588"/>
                    </a:lnTo>
                    <a:lnTo>
                      <a:pt x="306" y="589"/>
                    </a:lnTo>
                    <a:lnTo>
                      <a:pt x="307" y="583"/>
                    </a:lnTo>
                    <a:lnTo>
                      <a:pt x="309" y="583"/>
                    </a:lnTo>
                    <a:lnTo>
                      <a:pt x="310" y="580"/>
                    </a:lnTo>
                    <a:lnTo>
                      <a:pt x="312" y="571"/>
                    </a:lnTo>
                    <a:lnTo>
                      <a:pt x="313" y="575"/>
                    </a:lnTo>
                    <a:lnTo>
                      <a:pt x="315" y="578"/>
                    </a:lnTo>
                    <a:lnTo>
                      <a:pt x="317" y="581"/>
                    </a:lnTo>
                    <a:lnTo>
                      <a:pt x="318" y="591"/>
                    </a:lnTo>
                    <a:lnTo>
                      <a:pt x="319" y="596"/>
                    </a:lnTo>
                    <a:lnTo>
                      <a:pt x="321" y="590"/>
                    </a:lnTo>
                    <a:lnTo>
                      <a:pt x="323" y="586"/>
                    </a:lnTo>
                    <a:lnTo>
                      <a:pt x="324" y="585"/>
                    </a:lnTo>
                    <a:lnTo>
                      <a:pt x="325" y="583"/>
                    </a:lnTo>
                    <a:lnTo>
                      <a:pt x="327" y="577"/>
                    </a:lnTo>
                    <a:lnTo>
                      <a:pt x="329" y="577"/>
                    </a:lnTo>
                    <a:lnTo>
                      <a:pt x="330" y="577"/>
                    </a:lnTo>
                    <a:lnTo>
                      <a:pt x="332" y="575"/>
                    </a:lnTo>
                    <a:lnTo>
                      <a:pt x="333" y="578"/>
                    </a:lnTo>
                    <a:lnTo>
                      <a:pt x="335" y="582"/>
                    </a:lnTo>
                    <a:lnTo>
                      <a:pt x="336" y="587"/>
                    </a:lnTo>
                    <a:lnTo>
                      <a:pt x="338" y="581"/>
                    </a:lnTo>
                    <a:lnTo>
                      <a:pt x="339" y="583"/>
                    </a:lnTo>
                    <a:lnTo>
                      <a:pt x="341" y="583"/>
                    </a:lnTo>
                    <a:lnTo>
                      <a:pt x="342" y="577"/>
                    </a:lnTo>
                    <a:lnTo>
                      <a:pt x="344" y="581"/>
                    </a:lnTo>
                    <a:lnTo>
                      <a:pt x="346" y="578"/>
                    </a:lnTo>
                    <a:lnTo>
                      <a:pt x="347" y="576"/>
                    </a:lnTo>
                    <a:lnTo>
                      <a:pt x="348" y="581"/>
                    </a:lnTo>
                    <a:lnTo>
                      <a:pt x="350" y="586"/>
                    </a:lnTo>
                    <a:lnTo>
                      <a:pt x="352" y="597"/>
                    </a:lnTo>
                    <a:lnTo>
                      <a:pt x="353" y="589"/>
                    </a:lnTo>
                    <a:lnTo>
                      <a:pt x="354" y="586"/>
                    </a:lnTo>
                    <a:lnTo>
                      <a:pt x="356" y="572"/>
                    </a:lnTo>
                    <a:lnTo>
                      <a:pt x="357" y="578"/>
                    </a:lnTo>
                    <a:lnTo>
                      <a:pt x="359" y="570"/>
                    </a:lnTo>
                    <a:lnTo>
                      <a:pt x="361" y="575"/>
                    </a:lnTo>
                    <a:lnTo>
                      <a:pt x="362" y="580"/>
                    </a:lnTo>
                    <a:lnTo>
                      <a:pt x="363" y="593"/>
                    </a:lnTo>
                    <a:lnTo>
                      <a:pt x="365" y="597"/>
                    </a:lnTo>
                    <a:lnTo>
                      <a:pt x="367" y="597"/>
                    </a:lnTo>
                    <a:lnTo>
                      <a:pt x="368" y="592"/>
                    </a:lnTo>
                    <a:lnTo>
                      <a:pt x="370" y="586"/>
                    </a:lnTo>
                    <a:lnTo>
                      <a:pt x="371" y="587"/>
                    </a:lnTo>
                    <a:lnTo>
                      <a:pt x="373" y="586"/>
                    </a:lnTo>
                    <a:lnTo>
                      <a:pt x="374" y="589"/>
                    </a:lnTo>
                    <a:lnTo>
                      <a:pt x="376" y="595"/>
                    </a:lnTo>
                    <a:lnTo>
                      <a:pt x="377" y="602"/>
                    </a:lnTo>
                    <a:lnTo>
                      <a:pt x="379" y="606"/>
                    </a:lnTo>
                    <a:lnTo>
                      <a:pt x="380" y="619"/>
                    </a:lnTo>
                    <a:lnTo>
                      <a:pt x="382" y="617"/>
                    </a:lnTo>
                    <a:lnTo>
                      <a:pt x="383" y="611"/>
                    </a:lnTo>
                    <a:lnTo>
                      <a:pt x="385" y="598"/>
                    </a:lnTo>
                    <a:lnTo>
                      <a:pt x="386" y="590"/>
                    </a:lnTo>
                    <a:lnTo>
                      <a:pt x="388" y="589"/>
                    </a:lnTo>
                    <a:lnTo>
                      <a:pt x="390" y="587"/>
                    </a:lnTo>
                    <a:lnTo>
                      <a:pt x="391" y="590"/>
                    </a:lnTo>
                    <a:lnTo>
                      <a:pt x="392" y="599"/>
                    </a:lnTo>
                    <a:lnTo>
                      <a:pt x="394" y="602"/>
                    </a:lnTo>
                    <a:lnTo>
                      <a:pt x="396" y="599"/>
                    </a:lnTo>
                    <a:lnTo>
                      <a:pt x="397" y="597"/>
                    </a:lnTo>
                    <a:lnTo>
                      <a:pt x="399" y="603"/>
                    </a:lnTo>
                    <a:lnTo>
                      <a:pt x="400" y="599"/>
                    </a:lnTo>
                    <a:lnTo>
                      <a:pt x="402" y="592"/>
                    </a:lnTo>
                    <a:lnTo>
                      <a:pt x="403" y="590"/>
                    </a:lnTo>
                    <a:lnTo>
                      <a:pt x="405" y="579"/>
                    </a:lnTo>
                    <a:lnTo>
                      <a:pt x="406" y="584"/>
                    </a:lnTo>
                    <a:lnTo>
                      <a:pt x="408" y="592"/>
                    </a:lnTo>
                    <a:lnTo>
                      <a:pt x="409" y="598"/>
                    </a:lnTo>
                    <a:lnTo>
                      <a:pt x="411" y="590"/>
                    </a:lnTo>
                    <a:lnTo>
                      <a:pt x="412" y="586"/>
                    </a:lnTo>
                    <a:lnTo>
                      <a:pt x="414" y="590"/>
                    </a:lnTo>
                    <a:lnTo>
                      <a:pt x="415" y="590"/>
                    </a:lnTo>
                    <a:lnTo>
                      <a:pt x="417" y="589"/>
                    </a:lnTo>
                    <a:lnTo>
                      <a:pt x="419" y="590"/>
                    </a:lnTo>
                    <a:lnTo>
                      <a:pt x="420" y="598"/>
                    </a:lnTo>
                    <a:lnTo>
                      <a:pt x="421" y="593"/>
                    </a:lnTo>
                    <a:lnTo>
                      <a:pt x="423" y="589"/>
                    </a:lnTo>
                    <a:lnTo>
                      <a:pt x="424" y="601"/>
                    </a:lnTo>
                    <a:lnTo>
                      <a:pt x="426" y="601"/>
                    </a:lnTo>
                    <a:lnTo>
                      <a:pt x="427" y="594"/>
                    </a:lnTo>
                    <a:lnTo>
                      <a:pt x="429" y="596"/>
                    </a:lnTo>
                    <a:lnTo>
                      <a:pt x="430" y="593"/>
                    </a:lnTo>
                    <a:lnTo>
                      <a:pt x="432" y="587"/>
                    </a:lnTo>
                    <a:lnTo>
                      <a:pt x="434" y="596"/>
                    </a:lnTo>
                    <a:lnTo>
                      <a:pt x="435" y="603"/>
                    </a:lnTo>
                    <a:lnTo>
                      <a:pt x="436" y="608"/>
                    </a:lnTo>
                    <a:lnTo>
                      <a:pt x="438" y="598"/>
                    </a:lnTo>
                    <a:lnTo>
                      <a:pt x="440" y="595"/>
                    </a:lnTo>
                    <a:lnTo>
                      <a:pt x="441" y="601"/>
                    </a:lnTo>
                    <a:lnTo>
                      <a:pt x="443" y="604"/>
                    </a:lnTo>
                    <a:lnTo>
                      <a:pt x="444" y="604"/>
                    </a:lnTo>
                    <a:lnTo>
                      <a:pt x="446" y="597"/>
                    </a:lnTo>
                    <a:lnTo>
                      <a:pt x="447" y="599"/>
                    </a:lnTo>
                    <a:lnTo>
                      <a:pt x="449" y="590"/>
                    </a:lnTo>
                    <a:lnTo>
                      <a:pt x="450" y="594"/>
                    </a:lnTo>
                    <a:lnTo>
                      <a:pt x="452" y="598"/>
                    </a:lnTo>
                    <a:lnTo>
                      <a:pt x="453" y="599"/>
                    </a:lnTo>
                    <a:lnTo>
                      <a:pt x="455" y="599"/>
                    </a:lnTo>
                    <a:lnTo>
                      <a:pt x="456" y="598"/>
                    </a:lnTo>
                    <a:lnTo>
                      <a:pt x="458" y="603"/>
                    </a:lnTo>
                    <a:lnTo>
                      <a:pt x="459" y="603"/>
                    </a:lnTo>
                    <a:lnTo>
                      <a:pt x="461" y="596"/>
                    </a:lnTo>
                    <a:lnTo>
                      <a:pt x="463" y="588"/>
                    </a:lnTo>
                    <a:lnTo>
                      <a:pt x="464" y="589"/>
                    </a:lnTo>
                    <a:lnTo>
                      <a:pt x="465" y="592"/>
                    </a:lnTo>
                    <a:lnTo>
                      <a:pt x="467" y="595"/>
                    </a:lnTo>
                    <a:lnTo>
                      <a:pt x="469" y="596"/>
                    </a:lnTo>
                    <a:lnTo>
                      <a:pt x="470" y="592"/>
                    </a:lnTo>
                    <a:lnTo>
                      <a:pt x="472" y="592"/>
                    </a:lnTo>
                    <a:lnTo>
                      <a:pt x="473" y="601"/>
                    </a:lnTo>
                    <a:lnTo>
                      <a:pt x="475" y="599"/>
                    </a:lnTo>
                    <a:lnTo>
                      <a:pt x="476" y="595"/>
                    </a:lnTo>
                    <a:lnTo>
                      <a:pt x="478" y="590"/>
                    </a:lnTo>
                    <a:lnTo>
                      <a:pt x="479" y="595"/>
                    </a:lnTo>
                    <a:lnTo>
                      <a:pt x="481" y="593"/>
                    </a:lnTo>
                    <a:lnTo>
                      <a:pt x="482" y="599"/>
                    </a:lnTo>
                    <a:lnTo>
                      <a:pt x="484" y="597"/>
                    </a:lnTo>
                    <a:lnTo>
                      <a:pt x="485" y="601"/>
                    </a:lnTo>
                    <a:lnTo>
                      <a:pt x="487" y="596"/>
                    </a:lnTo>
                    <a:lnTo>
                      <a:pt x="488" y="611"/>
                    </a:lnTo>
                    <a:lnTo>
                      <a:pt x="490" y="615"/>
                    </a:lnTo>
                    <a:lnTo>
                      <a:pt x="491" y="604"/>
                    </a:lnTo>
                    <a:lnTo>
                      <a:pt x="493" y="602"/>
                    </a:lnTo>
                    <a:lnTo>
                      <a:pt x="494" y="604"/>
                    </a:lnTo>
                    <a:lnTo>
                      <a:pt x="496" y="590"/>
                    </a:lnTo>
                    <a:lnTo>
                      <a:pt x="497" y="598"/>
                    </a:lnTo>
                    <a:lnTo>
                      <a:pt x="499" y="598"/>
                    </a:lnTo>
                    <a:lnTo>
                      <a:pt x="501" y="598"/>
                    </a:lnTo>
                    <a:lnTo>
                      <a:pt x="502" y="597"/>
                    </a:lnTo>
                    <a:lnTo>
                      <a:pt x="503" y="597"/>
                    </a:lnTo>
                    <a:lnTo>
                      <a:pt x="505" y="593"/>
                    </a:lnTo>
                    <a:lnTo>
                      <a:pt x="507" y="593"/>
                    </a:lnTo>
                    <a:lnTo>
                      <a:pt x="508" y="598"/>
                    </a:lnTo>
                    <a:lnTo>
                      <a:pt x="509" y="603"/>
                    </a:lnTo>
                    <a:lnTo>
                      <a:pt x="511" y="603"/>
                    </a:lnTo>
                    <a:lnTo>
                      <a:pt x="513" y="611"/>
                    </a:lnTo>
                    <a:lnTo>
                      <a:pt x="514" y="603"/>
                    </a:lnTo>
                    <a:lnTo>
                      <a:pt x="516" y="592"/>
                    </a:lnTo>
                    <a:lnTo>
                      <a:pt x="517" y="599"/>
                    </a:lnTo>
                    <a:lnTo>
                      <a:pt x="519" y="602"/>
                    </a:lnTo>
                    <a:lnTo>
                      <a:pt x="520" y="595"/>
                    </a:lnTo>
                    <a:lnTo>
                      <a:pt x="522" y="593"/>
                    </a:lnTo>
                    <a:lnTo>
                      <a:pt x="523" y="583"/>
                    </a:lnTo>
                    <a:lnTo>
                      <a:pt x="525" y="581"/>
                    </a:lnTo>
                    <a:lnTo>
                      <a:pt x="526" y="589"/>
                    </a:lnTo>
                    <a:lnTo>
                      <a:pt x="528" y="591"/>
                    </a:lnTo>
                    <a:lnTo>
                      <a:pt x="529" y="596"/>
                    </a:lnTo>
                    <a:lnTo>
                      <a:pt x="531" y="596"/>
                    </a:lnTo>
                    <a:lnTo>
                      <a:pt x="532" y="606"/>
                    </a:lnTo>
                    <a:lnTo>
                      <a:pt x="534" y="608"/>
                    </a:lnTo>
                    <a:lnTo>
                      <a:pt x="536" y="604"/>
                    </a:lnTo>
                    <a:lnTo>
                      <a:pt x="537" y="596"/>
                    </a:lnTo>
                    <a:lnTo>
                      <a:pt x="538" y="590"/>
                    </a:lnTo>
                    <a:lnTo>
                      <a:pt x="540" y="589"/>
                    </a:lnTo>
                    <a:lnTo>
                      <a:pt x="542" y="594"/>
                    </a:lnTo>
                    <a:lnTo>
                      <a:pt x="543" y="599"/>
                    </a:lnTo>
                    <a:lnTo>
                      <a:pt x="545" y="593"/>
                    </a:lnTo>
                    <a:lnTo>
                      <a:pt x="546" y="598"/>
                    </a:lnTo>
                    <a:lnTo>
                      <a:pt x="548" y="599"/>
                    </a:lnTo>
                    <a:lnTo>
                      <a:pt x="549" y="592"/>
                    </a:lnTo>
                    <a:lnTo>
                      <a:pt x="551" y="585"/>
                    </a:lnTo>
                    <a:lnTo>
                      <a:pt x="552" y="597"/>
                    </a:lnTo>
                    <a:lnTo>
                      <a:pt x="554" y="587"/>
                    </a:lnTo>
                    <a:lnTo>
                      <a:pt x="555" y="592"/>
                    </a:lnTo>
                    <a:lnTo>
                      <a:pt x="557" y="596"/>
                    </a:lnTo>
                    <a:lnTo>
                      <a:pt x="558" y="605"/>
                    </a:lnTo>
                    <a:lnTo>
                      <a:pt x="560" y="607"/>
                    </a:lnTo>
                    <a:lnTo>
                      <a:pt x="561" y="608"/>
                    </a:lnTo>
                    <a:lnTo>
                      <a:pt x="563" y="608"/>
                    </a:lnTo>
                    <a:lnTo>
                      <a:pt x="564" y="592"/>
                    </a:lnTo>
                    <a:lnTo>
                      <a:pt x="566" y="585"/>
                    </a:lnTo>
                    <a:lnTo>
                      <a:pt x="567" y="581"/>
                    </a:lnTo>
                    <a:lnTo>
                      <a:pt x="569" y="577"/>
                    </a:lnTo>
                    <a:lnTo>
                      <a:pt x="570" y="580"/>
                    </a:lnTo>
                    <a:lnTo>
                      <a:pt x="572" y="584"/>
                    </a:lnTo>
                    <a:lnTo>
                      <a:pt x="574" y="585"/>
                    </a:lnTo>
                    <a:lnTo>
                      <a:pt x="575" y="589"/>
                    </a:lnTo>
                    <a:lnTo>
                      <a:pt x="576" y="599"/>
                    </a:lnTo>
                    <a:lnTo>
                      <a:pt x="578" y="601"/>
                    </a:lnTo>
                    <a:lnTo>
                      <a:pt x="580" y="604"/>
                    </a:lnTo>
                    <a:lnTo>
                      <a:pt x="581" y="606"/>
                    </a:lnTo>
                    <a:lnTo>
                      <a:pt x="582" y="606"/>
                    </a:lnTo>
                    <a:lnTo>
                      <a:pt x="584" y="593"/>
                    </a:lnTo>
                    <a:lnTo>
                      <a:pt x="586" y="581"/>
                    </a:lnTo>
                    <a:lnTo>
                      <a:pt x="587" y="584"/>
                    </a:lnTo>
                    <a:lnTo>
                      <a:pt x="589" y="586"/>
                    </a:lnTo>
                    <a:lnTo>
                      <a:pt x="590" y="584"/>
                    </a:lnTo>
                    <a:lnTo>
                      <a:pt x="592" y="592"/>
                    </a:lnTo>
                    <a:lnTo>
                      <a:pt x="593" y="603"/>
                    </a:lnTo>
                    <a:lnTo>
                      <a:pt x="595" y="603"/>
                    </a:lnTo>
                    <a:lnTo>
                      <a:pt x="596" y="601"/>
                    </a:lnTo>
                    <a:lnTo>
                      <a:pt x="598" y="601"/>
                    </a:lnTo>
                    <a:lnTo>
                      <a:pt x="599" y="605"/>
                    </a:lnTo>
                    <a:lnTo>
                      <a:pt x="601" y="604"/>
                    </a:lnTo>
                    <a:lnTo>
                      <a:pt x="603" y="604"/>
                    </a:lnTo>
                    <a:lnTo>
                      <a:pt x="604" y="599"/>
                    </a:lnTo>
                    <a:lnTo>
                      <a:pt x="605" y="599"/>
                    </a:lnTo>
                    <a:lnTo>
                      <a:pt x="607" y="609"/>
                    </a:lnTo>
                    <a:lnTo>
                      <a:pt x="609" y="611"/>
                    </a:lnTo>
                    <a:lnTo>
                      <a:pt x="610" y="612"/>
                    </a:lnTo>
                    <a:lnTo>
                      <a:pt x="611" y="613"/>
                    </a:lnTo>
                    <a:lnTo>
                      <a:pt x="613" y="610"/>
                    </a:lnTo>
                    <a:lnTo>
                      <a:pt x="615" y="601"/>
                    </a:lnTo>
                    <a:lnTo>
                      <a:pt x="616" y="592"/>
                    </a:lnTo>
                    <a:lnTo>
                      <a:pt x="618" y="604"/>
                    </a:lnTo>
                    <a:lnTo>
                      <a:pt x="619" y="613"/>
                    </a:lnTo>
                    <a:lnTo>
                      <a:pt x="621" y="619"/>
                    </a:lnTo>
                    <a:lnTo>
                      <a:pt x="622" y="615"/>
                    </a:lnTo>
                    <a:lnTo>
                      <a:pt x="624" y="618"/>
                    </a:lnTo>
                    <a:lnTo>
                      <a:pt x="625" y="614"/>
                    </a:lnTo>
                    <a:lnTo>
                      <a:pt x="627" y="614"/>
                    </a:lnTo>
                    <a:lnTo>
                      <a:pt x="628" y="611"/>
                    </a:lnTo>
                    <a:lnTo>
                      <a:pt x="630" y="601"/>
                    </a:lnTo>
                    <a:lnTo>
                      <a:pt x="631" y="593"/>
                    </a:lnTo>
                    <a:lnTo>
                      <a:pt x="633" y="605"/>
                    </a:lnTo>
                    <a:lnTo>
                      <a:pt x="634" y="614"/>
                    </a:lnTo>
                    <a:lnTo>
                      <a:pt x="636" y="606"/>
                    </a:lnTo>
                    <a:lnTo>
                      <a:pt x="637" y="615"/>
                    </a:lnTo>
                    <a:lnTo>
                      <a:pt x="639" y="616"/>
                    </a:lnTo>
                    <a:lnTo>
                      <a:pt x="640" y="616"/>
                    </a:lnTo>
                    <a:lnTo>
                      <a:pt x="642" y="609"/>
                    </a:lnTo>
                    <a:lnTo>
                      <a:pt x="643" y="601"/>
                    </a:lnTo>
                    <a:lnTo>
                      <a:pt x="645" y="601"/>
                    </a:lnTo>
                    <a:lnTo>
                      <a:pt x="647" y="608"/>
                    </a:lnTo>
                    <a:lnTo>
                      <a:pt x="648" y="607"/>
                    </a:lnTo>
                    <a:lnTo>
                      <a:pt x="649" y="611"/>
                    </a:lnTo>
                    <a:lnTo>
                      <a:pt x="651" y="620"/>
                    </a:lnTo>
                    <a:lnTo>
                      <a:pt x="653" y="628"/>
                    </a:lnTo>
                    <a:lnTo>
                      <a:pt x="654" y="642"/>
                    </a:lnTo>
                    <a:lnTo>
                      <a:pt x="656" y="647"/>
                    </a:lnTo>
                    <a:lnTo>
                      <a:pt x="657" y="629"/>
                    </a:lnTo>
                    <a:lnTo>
                      <a:pt x="659" y="599"/>
                    </a:lnTo>
                    <a:lnTo>
                      <a:pt x="660" y="566"/>
                    </a:lnTo>
                    <a:lnTo>
                      <a:pt x="662" y="624"/>
                    </a:lnTo>
                    <a:lnTo>
                      <a:pt x="663" y="639"/>
                    </a:lnTo>
                    <a:lnTo>
                      <a:pt x="665" y="642"/>
                    </a:lnTo>
                    <a:lnTo>
                      <a:pt x="666" y="655"/>
                    </a:lnTo>
                    <a:lnTo>
                      <a:pt x="668" y="647"/>
                    </a:lnTo>
                    <a:lnTo>
                      <a:pt x="669" y="637"/>
                    </a:lnTo>
                    <a:lnTo>
                      <a:pt x="671" y="628"/>
                    </a:lnTo>
                    <a:lnTo>
                      <a:pt x="672" y="618"/>
                    </a:lnTo>
                    <a:lnTo>
                      <a:pt x="674" y="621"/>
                    </a:lnTo>
                    <a:lnTo>
                      <a:pt x="676" y="633"/>
                    </a:lnTo>
                    <a:lnTo>
                      <a:pt x="677" y="615"/>
                    </a:lnTo>
                    <a:lnTo>
                      <a:pt x="678" y="614"/>
                    </a:lnTo>
                    <a:lnTo>
                      <a:pt x="680" y="662"/>
                    </a:lnTo>
                    <a:lnTo>
                      <a:pt x="682" y="667"/>
                    </a:lnTo>
                    <a:lnTo>
                      <a:pt x="683" y="683"/>
                    </a:lnTo>
                    <a:lnTo>
                      <a:pt x="684" y="693"/>
                    </a:lnTo>
                    <a:lnTo>
                      <a:pt x="686" y="676"/>
                    </a:lnTo>
                    <a:lnTo>
                      <a:pt x="688" y="663"/>
                    </a:lnTo>
                    <a:lnTo>
                      <a:pt x="689" y="672"/>
                    </a:lnTo>
                    <a:lnTo>
                      <a:pt x="691" y="683"/>
                    </a:lnTo>
                    <a:lnTo>
                      <a:pt x="692" y="697"/>
                    </a:lnTo>
                    <a:lnTo>
                      <a:pt x="694" y="700"/>
                    </a:lnTo>
                    <a:lnTo>
                      <a:pt x="695" y="707"/>
                    </a:lnTo>
                    <a:lnTo>
                      <a:pt x="697" y="712"/>
                    </a:lnTo>
                    <a:lnTo>
                      <a:pt x="698" y="716"/>
                    </a:lnTo>
                    <a:lnTo>
                      <a:pt x="700" y="704"/>
                    </a:lnTo>
                    <a:lnTo>
                      <a:pt x="701" y="710"/>
                    </a:lnTo>
                    <a:lnTo>
                      <a:pt x="703" y="697"/>
                    </a:lnTo>
                    <a:lnTo>
                      <a:pt x="704" y="693"/>
                    </a:lnTo>
                    <a:lnTo>
                      <a:pt x="706" y="726"/>
                    </a:lnTo>
                    <a:lnTo>
                      <a:pt x="707" y="732"/>
                    </a:lnTo>
                    <a:lnTo>
                      <a:pt x="709" y="714"/>
                    </a:lnTo>
                    <a:lnTo>
                      <a:pt x="710" y="714"/>
                    </a:lnTo>
                    <a:lnTo>
                      <a:pt x="712" y="715"/>
                    </a:lnTo>
                    <a:lnTo>
                      <a:pt x="713" y="722"/>
                    </a:lnTo>
                    <a:lnTo>
                      <a:pt x="715" y="741"/>
                    </a:lnTo>
                    <a:lnTo>
                      <a:pt x="716" y="720"/>
                    </a:lnTo>
                    <a:lnTo>
                      <a:pt x="718" y="715"/>
                    </a:lnTo>
                    <a:lnTo>
                      <a:pt x="720" y="738"/>
                    </a:lnTo>
                    <a:lnTo>
                      <a:pt x="721" y="739"/>
                    </a:lnTo>
                    <a:lnTo>
                      <a:pt x="722" y="738"/>
                    </a:lnTo>
                    <a:lnTo>
                      <a:pt x="724" y="723"/>
                    </a:lnTo>
                    <a:lnTo>
                      <a:pt x="726" y="719"/>
                    </a:lnTo>
                    <a:lnTo>
                      <a:pt x="727" y="763"/>
                    </a:lnTo>
                    <a:lnTo>
                      <a:pt x="729" y="780"/>
                    </a:lnTo>
                    <a:lnTo>
                      <a:pt x="730" y="767"/>
                    </a:lnTo>
                    <a:lnTo>
                      <a:pt x="732" y="754"/>
                    </a:lnTo>
                    <a:lnTo>
                      <a:pt x="733" y="737"/>
                    </a:lnTo>
                    <a:lnTo>
                      <a:pt x="735" y="739"/>
                    </a:lnTo>
                    <a:lnTo>
                      <a:pt x="736" y="747"/>
                    </a:lnTo>
                    <a:lnTo>
                      <a:pt x="738" y="753"/>
                    </a:lnTo>
                    <a:lnTo>
                      <a:pt x="739" y="739"/>
                    </a:lnTo>
                    <a:lnTo>
                      <a:pt x="741" y="733"/>
                    </a:lnTo>
                    <a:lnTo>
                      <a:pt x="742" y="730"/>
                    </a:lnTo>
                    <a:lnTo>
                      <a:pt x="744" y="722"/>
                    </a:lnTo>
                    <a:lnTo>
                      <a:pt x="745" y="715"/>
                    </a:lnTo>
                    <a:lnTo>
                      <a:pt x="747" y="733"/>
                    </a:lnTo>
                    <a:lnTo>
                      <a:pt x="749" y="742"/>
                    </a:lnTo>
                    <a:lnTo>
                      <a:pt x="750" y="725"/>
                    </a:lnTo>
                    <a:lnTo>
                      <a:pt x="751" y="706"/>
                    </a:lnTo>
                    <a:lnTo>
                      <a:pt x="753" y="730"/>
                    </a:lnTo>
                    <a:lnTo>
                      <a:pt x="755" y="740"/>
                    </a:lnTo>
                    <a:lnTo>
                      <a:pt x="756" y="757"/>
                    </a:lnTo>
                    <a:lnTo>
                      <a:pt x="758" y="751"/>
                    </a:lnTo>
                    <a:lnTo>
                      <a:pt x="759" y="731"/>
                    </a:lnTo>
                    <a:lnTo>
                      <a:pt x="761" y="722"/>
                    </a:lnTo>
                    <a:lnTo>
                      <a:pt x="762" y="732"/>
                    </a:lnTo>
                    <a:lnTo>
                      <a:pt x="764" y="745"/>
                    </a:lnTo>
                    <a:lnTo>
                      <a:pt x="765" y="749"/>
                    </a:lnTo>
                    <a:lnTo>
                      <a:pt x="767" y="749"/>
                    </a:lnTo>
                    <a:lnTo>
                      <a:pt x="768" y="756"/>
                    </a:lnTo>
                    <a:lnTo>
                      <a:pt x="770" y="756"/>
                    </a:lnTo>
                    <a:lnTo>
                      <a:pt x="771" y="760"/>
                    </a:lnTo>
                    <a:lnTo>
                      <a:pt x="773" y="757"/>
                    </a:lnTo>
                    <a:lnTo>
                      <a:pt x="774" y="746"/>
                    </a:lnTo>
                    <a:lnTo>
                      <a:pt x="776" y="778"/>
                    </a:lnTo>
                    <a:lnTo>
                      <a:pt x="777" y="770"/>
                    </a:lnTo>
                    <a:lnTo>
                      <a:pt x="779" y="750"/>
                    </a:lnTo>
                    <a:lnTo>
                      <a:pt x="780" y="730"/>
                    </a:lnTo>
                    <a:lnTo>
                      <a:pt x="782" y="719"/>
                    </a:lnTo>
                    <a:lnTo>
                      <a:pt x="783" y="750"/>
                    </a:lnTo>
                    <a:lnTo>
                      <a:pt x="785" y="754"/>
                    </a:lnTo>
                    <a:lnTo>
                      <a:pt x="786" y="758"/>
                    </a:lnTo>
                    <a:lnTo>
                      <a:pt x="788" y="762"/>
                    </a:lnTo>
                    <a:lnTo>
                      <a:pt x="789" y="758"/>
                    </a:lnTo>
                    <a:lnTo>
                      <a:pt x="791" y="753"/>
                    </a:lnTo>
                    <a:lnTo>
                      <a:pt x="793" y="762"/>
                    </a:lnTo>
                    <a:lnTo>
                      <a:pt x="794" y="767"/>
                    </a:lnTo>
                    <a:lnTo>
                      <a:pt x="795" y="779"/>
                    </a:lnTo>
                    <a:lnTo>
                      <a:pt x="797" y="764"/>
                    </a:lnTo>
                    <a:lnTo>
                      <a:pt x="799" y="779"/>
                    </a:lnTo>
                    <a:lnTo>
                      <a:pt x="800" y="790"/>
                    </a:lnTo>
                    <a:lnTo>
                      <a:pt x="802" y="786"/>
                    </a:lnTo>
                    <a:lnTo>
                      <a:pt x="803" y="775"/>
                    </a:lnTo>
                    <a:lnTo>
                      <a:pt x="805" y="774"/>
                    </a:lnTo>
                    <a:lnTo>
                      <a:pt x="806" y="796"/>
                    </a:lnTo>
                    <a:lnTo>
                      <a:pt x="808" y="781"/>
                    </a:lnTo>
                    <a:lnTo>
                      <a:pt x="809" y="777"/>
                    </a:lnTo>
                    <a:lnTo>
                      <a:pt x="811" y="783"/>
                    </a:lnTo>
                    <a:lnTo>
                      <a:pt x="812" y="765"/>
                    </a:lnTo>
                    <a:lnTo>
                      <a:pt x="814" y="774"/>
                    </a:lnTo>
                    <a:lnTo>
                      <a:pt x="815" y="766"/>
                    </a:lnTo>
                    <a:lnTo>
                      <a:pt x="817" y="767"/>
                    </a:lnTo>
                    <a:lnTo>
                      <a:pt x="818" y="787"/>
                    </a:lnTo>
                    <a:lnTo>
                      <a:pt x="820" y="780"/>
                    </a:lnTo>
                    <a:lnTo>
                      <a:pt x="822" y="788"/>
                    </a:lnTo>
                    <a:lnTo>
                      <a:pt x="823" y="801"/>
                    </a:lnTo>
                    <a:lnTo>
                      <a:pt x="824" y="809"/>
                    </a:lnTo>
                    <a:lnTo>
                      <a:pt x="826" y="788"/>
                    </a:lnTo>
                    <a:lnTo>
                      <a:pt x="828" y="786"/>
                    </a:lnTo>
                    <a:lnTo>
                      <a:pt x="829" y="793"/>
                    </a:lnTo>
                    <a:lnTo>
                      <a:pt x="831" y="800"/>
                    </a:lnTo>
                    <a:lnTo>
                      <a:pt x="832" y="805"/>
                    </a:lnTo>
                    <a:lnTo>
                      <a:pt x="834" y="800"/>
                    </a:lnTo>
                    <a:lnTo>
                      <a:pt x="835" y="804"/>
                    </a:lnTo>
                    <a:lnTo>
                      <a:pt x="837" y="826"/>
                    </a:lnTo>
                    <a:lnTo>
                      <a:pt x="838" y="834"/>
                    </a:lnTo>
                    <a:lnTo>
                      <a:pt x="840" y="821"/>
                    </a:lnTo>
                    <a:lnTo>
                      <a:pt x="841" y="809"/>
                    </a:lnTo>
                    <a:lnTo>
                      <a:pt x="843" y="799"/>
                    </a:lnTo>
                    <a:lnTo>
                      <a:pt x="844" y="796"/>
                    </a:lnTo>
                    <a:lnTo>
                      <a:pt x="846" y="790"/>
                    </a:lnTo>
                    <a:lnTo>
                      <a:pt x="847" y="802"/>
                    </a:lnTo>
                    <a:lnTo>
                      <a:pt x="849" y="804"/>
                    </a:lnTo>
                    <a:lnTo>
                      <a:pt x="850" y="806"/>
                    </a:lnTo>
                    <a:lnTo>
                      <a:pt x="852" y="810"/>
                    </a:lnTo>
                    <a:lnTo>
                      <a:pt x="853" y="817"/>
                    </a:lnTo>
                    <a:lnTo>
                      <a:pt x="855" y="818"/>
                    </a:lnTo>
                    <a:lnTo>
                      <a:pt x="856" y="825"/>
                    </a:lnTo>
                    <a:lnTo>
                      <a:pt x="858" y="826"/>
                    </a:lnTo>
                    <a:lnTo>
                      <a:pt x="860" y="824"/>
                    </a:lnTo>
                    <a:lnTo>
                      <a:pt x="861" y="810"/>
                    </a:lnTo>
                    <a:lnTo>
                      <a:pt x="862" y="804"/>
                    </a:lnTo>
                    <a:lnTo>
                      <a:pt x="864" y="796"/>
                    </a:lnTo>
                    <a:lnTo>
                      <a:pt x="866" y="791"/>
                    </a:lnTo>
                    <a:lnTo>
                      <a:pt x="867" y="792"/>
                    </a:lnTo>
                    <a:lnTo>
                      <a:pt x="868" y="799"/>
                    </a:lnTo>
                    <a:lnTo>
                      <a:pt x="870" y="802"/>
                    </a:lnTo>
                    <a:lnTo>
                      <a:pt x="872" y="795"/>
                    </a:lnTo>
                    <a:lnTo>
                      <a:pt x="873" y="784"/>
                    </a:lnTo>
                    <a:lnTo>
                      <a:pt x="875" y="788"/>
                    </a:lnTo>
                    <a:lnTo>
                      <a:pt x="876" y="794"/>
                    </a:lnTo>
                    <a:lnTo>
                      <a:pt x="878" y="800"/>
                    </a:lnTo>
                    <a:lnTo>
                      <a:pt x="879" y="804"/>
                    </a:lnTo>
                    <a:lnTo>
                      <a:pt x="881" y="802"/>
                    </a:lnTo>
                    <a:lnTo>
                      <a:pt x="882" y="802"/>
                    </a:lnTo>
                    <a:lnTo>
                      <a:pt x="884" y="810"/>
                    </a:lnTo>
                    <a:lnTo>
                      <a:pt x="885" y="812"/>
                    </a:lnTo>
                    <a:lnTo>
                      <a:pt x="887" y="811"/>
                    </a:lnTo>
                    <a:lnTo>
                      <a:pt x="888" y="813"/>
                    </a:lnTo>
                    <a:lnTo>
                      <a:pt x="890" y="804"/>
                    </a:lnTo>
                    <a:lnTo>
                      <a:pt x="891" y="812"/>
                    </a:lnTo>
                    <a:lnTo>
                      <a:pt x="893" y="815"/>
                    </a:lnTo>
                    <a:lnTo>
                      <a:pt x="895" y="815"/>
                    </a:lnTo>
                    <a:lnTo>
                      <a:pt x="896" y="819"/>
                    </a:lnTo>
                    <a:lnTo>
                      <a:pt x="897" y="820"/>
                    </a:lnTo>
                    <a:lnTo>
                      <a:pt x="899" y="815"/>
                    </a:lnTo>
                    <a:lnTo>
                      <a:pt x="901" y="804"/>
                    </a:lnTo>
                    <a:lnTo>
                      <a:pt x="902" y="795"/>
                    </a:lnTo>
                    <a:lnTo>
                      <a:pt x="904" y="793"/>
                    </a:lnTo>
                    <a:lnTo>
                      <a:pt x="905" y="798"/>
                    </a:lnTo>
                    <a:lnTo>
                      <a:pt x="907" y="788"/>
                    </a:lnTo>
                    <a:lnTo>
                      <a:pt x="908" y="779"/>
                    </a:lnTo>
                    <a:lnTo>
                      <a:pt x="910" y="783"/>
                    </a:lnTo>
                    <a:lnTo>
                      <a:pt x="911" y="787"/>
                    </a:lnTo>
                    <a:lnTo>
                      <a:pt x="913" y="792"/>
                    </a:lnTo>
                    <a:lnTo>
                      <a:pt x="914" y="787"/>
                    </a:lnTo>
                    <a:lnTo>
                      <a:pt x="916" y="783"/>
                    </a:lnTo>
                    <a:lnTo>
                      <a:pt x="917" y="770"/>
                    </a:lnTo>
                    <a:lnTo>
                      <a:pt x="919" y="763"/>
                    </a:lnTo>
                    <a:lnTo>
                      <a:pt x="920" y="760"/>
                    </a:lnTo>
                    <a:lnTo>
                      <a:pt x="922" y="763"/>
                    </a:lnTo>
                    <a:lnTo>
                      <a:pt x="923" y="758"/>
                    </a:lnTo>
                    <a:lnTo>
                      <a:pt x="925" y="762"/>
                    </a:lnTo>
                    <a:lnTo>
                      <a:pt x="926" y="763"/>
                    </a:lnTo>
                    <a:lnTo>
                      <a:pt x="928" y="757"/>
                    </a:lnTo>
                    <a:lnTo>
                      <a:pt x="929" y="759"/>
                    </a:lnTo>
                    <a:lnTo>
                      <a:pt x="931" y="761"/>
                    </a:lnTo>
                    <a:lnTo>
                      <a:pt x="933" y="746"/>
                    </a:lnTo>
                    <a:lnTo>
                      <a:pt x="934" y="737"/>
                    </a:lnTo>
                    <a:lnTo>
                      <a:pt x="935" y="740"/>
                    </a:lnTo>
                    <a:lnTo>
                      <a:pt x="937" y="740"/>
                    </a:lnTo>
                    <a:lnTo>
                      <a:pt x="939" y="750"/>
                    </a:lnTo>
                    <a:lnTo>
                      <a:pt x="940" y="752"/>
                    </a:lnTo>
                    <a:lnTo>
                      <a:pt x="941" y="747"/>
                    </a:lnTo>
                    <a:lnTo>
                      <a:pt x="943" y="747"/>
                    </a:lnTo>
                    <a:lnTo>
                      <a:pt x="945" y="743"/>
                    </a:lnTo>
                    <a:lnTo>
                      <a:pt x="946" y="736"/>
                    </a:lnTo>
                    <a:lnTo>
                      <a:pt x="948" y="740"/>
                    </a:lnTo>
                    <a:lnTo>
                      <a:pt x="949" y="735"/>
                    </a:lnTo>
                    <a:lnTo>
                      <a:pt x="951" y="728"/>
                    </a:lnTo>
                    <a:lnTo>
                      <a:pt x="952" y="735"/>
                    </a:lnTo>
                    <a:lnTo>
                      <a:pt x="954" y="740"/>
                    </a:lnTo>
                    <a:lnTo>
                      <a:pt x="955" y="739"/>
                    </a:lnTo>
                    <a:lnTo>
                      <a:pt x="957" y="732"/>
                    </a:lnTo>
                    <a:lnTo>
                      <a:pt x="958" y="740"/>
                    </a:lnTo>
                    <a:lnTo>
                      <a:pt x="960" y="737"/>
                    </a:lnTo>
                    <a:lnTo>
                      <a:pt x="962" y="717"/>
                    </a:lnTo>
                    <a:lnTo>
                      <a:pt x="963" y="711"/>
                    </a:lnTo>
                    <a:lnTo>
                      <a:pt x="964" y="709"/>
                    </a:lnTo>
                    <a:lnTo>
                      <a:pt x="966" y="708"/>
                    </a:lnTo>
                    <a:lnTo>
                      <a:pt x="968" y="702"/>
                    </a:lnTo>
                    <a:lnTo>
                      <a:pt x="969" y="697"/>
                    </a:lnTo>
                    <a:lnTo>
                      <a:pt x="970" y="699"/>
                    </a:lnTo>
                    <a:lnTo>
                      <a:pt x="972" y="695"/>
                    </a:lnTo>
                    <a:lnTo>
                      <a:pt x="974" y="695"/>
                    </a:lnTo>
                    <a:lnTo>
                      <a:pt x="975" y="691"/>
                    </a:lnTo>
                    <a:lnTo>
                      <a:pt x="977" y="677"/>
                    </a:lnTo>
                    <a:lnTo>
                      <a:pt x="978" y="671"/>
                    </a:lnTo>
                    <a:lnTo>
                      <a:pt x="980" y="663"/>
                    </a:lnTo>
                    <a:lnTo>
                      <a:pt x="981" y="665"/>
                    </a:lnTo>
                    <a:lnTo>
                      <a:pt x="983" y="669"/>
                    </a:lnTo>
                    <a:lnTo>
                      <a:pt x="984" y="666"/>
                    </a:lnTo>
                    <a:lnTo>
                      <a:pt x="986" y="663"/>
                    </a:lnTo>
                    <a:lnTo>
                      <a:pt x="987" y="661"/>
                    </a:lnTo>
                    <a:lnTo>
                      <a:pt x="989" y="659"/>
                    </a:lnTo>
                    <a:lnTo>
                      <a:pt x="990" y="654"/>
                    </a:lnTo>
                    <a:lnTo>
                      <a:pt x="992" y="647"/>
                    </a:lnTo>
                    <a:lnTo>
                      <a:pt x="993" y="636"/>
                    </a:lnTo>
                    <a:lnTo>
                      <a:pt x="995" y="628"/>
                    </a:lnTo>
                    <a:lnTo>
                      <a:pt x="996" y="615"/>
                    </a:lnTo>
                    <a:lnTo>
                      <a:pt x="998" y="609"/>
                    </a:lnTo>
                    <a:lnTo>
                      <a:pt x="999" y="608"/>
                    </a:lnTo>
                    <a:lnTo>
                      <a:pt x="1001" y="620"/>
                    </a:lnTo>
                    <a:lnTo>
                      <a:pt x="1002" y="617"/>
                    </a:lnTo>
                    <a:lnTo>
                      <a:pt x="1004" y="618"/>
                    </a:lnTo>
                    <a:lnTo>
                      <a:pt x="1006" y="611"/>
                    </a:lnTo>
                    <a:lnTo>
                      <a:pt x="1007" y="603"/>
                    </a:lnTo>
                    <a:lnTo>
                      <a:pt x="1008" y="614"/>
                    </a:lnTo>
                    <a:lnTo>
                      <a:pt x="1010" y="607"/>
                    </a:lnTo>
                    <a:lnTo>
                      <a:pt x="1012" y="604"/>
                    </a:lnTo>
                    <a:lnTo>
                      <a:pt x="1013" y="585"/>
                    </a:lnTo>
                    <a:lnTo>
                      <a:pt x="1015" y="570"/>
                    </a:lnTo>
                    <a:lnTo>
                      <a:pt x="1016" y="570"/>
                    </a:lnTo>
                    <a:lnTo>
                      <a:pt x="1018" y="577"/>
                    </a:lnTo>
                    <a:lnTo>
                      <a:pt x="1019" y="574"/>
                    </a:lnTo>
                    <a:lnTo>
                      <a:pt x="1021" y="559"/>
                    </a:lnTo>
                    <a:lnTo>
                      <a:pt x="1022" y="549"/>
                    </a:lnTo>
                    <a:lnTo>
                      <a:pt x="1024" y="549"/>
                    </a:lnTo>
                    <a:lnTo>
                      <a:pt x="1025" y="547"/>
                    </a:lnTo>
                    <a:lnTo>
                      <a:pt x="1027" y="544"/>
                    </a:lnTo>
                    <a:lnTo>
                      <a:pt x="1028" y="543"/>
                    </a:lnTo>
                    <a:lnTo>
                      <a:pt x="1030" y="538"/>
                    </a:lnTo>
                    <a:lnTo>
                      <a:pt x="1031" y="521"/>
                    </a:lnTo>
                    <a:lnTo>
                      <a:pt x="1033" y="524"/>
                    </a:lnTo>
                    <a:lnTo>
                      <a:pt x="1035" y="516"/>
                    </a:lnTo>
                    <a:lnTo>
                      <a:pt x="1036" y="508"/>
                    </a:lnTo>
                    <a:lnTo>
                      <a:pt x="1037" y="513"/>
                    </a:lnTo>
                    <a:lnTo>
                      <a:pt x="1039" y="512"/>
                    </a:lnTo>
                    <a:lnTo>
                      <a:pt x="1041" y="504"/>
                    </a:lnTo>
                    <a:lnTo>
                      <a:pt x="1042" y="502"/>
                    </a:lnTo>
                    <a:lnTo>
                      <a:pt x="1043" y="497"/>
                    </a:lnTo>
                    <a:lnTo>
                      <a:pt x="1045" y="485"/>
                    </a:lnTo>
                    <a:lnTo>
                      <a:pt x="1047" y="487"/>
                    </a:lnTo>
                    <a:lnTo>
                      <a:pt x="1048" y="498"/>
                    </a:lnTo>
                    <a:lnTo>
                      <a:pt x="1050" y="497"/>
                    </a:lnTo>
                    <a:lnTo>
                      <a:pt x="1051" y="497"/>
                    </a:lnTo>
                    <a:lnTo>
                      <a:pt x="1053" y="493"/>
                    </a:lnTo>
                    <a:lnTo>
                      <a:pt x="1054" y="482"/>
                    </a:lnTo>
                    <a:lnTo>
                      <a:pt x="1056" y="470"/>
                    </a:lnTo>
                    <a:lnTo>
                      <a:pt x="1057" y="468"/>
                    </a:lnTo>
                    <a:lnTo>
                      <a:pt x="1059" y="456"/>
                    </a:lnTo>
                    <a:lnTo>
                      <a:pt x="1060" y="454"/>
                    </a:lnTo>
                    <a:lnTo>
                      <a:pt x="1062" y="462"/>
                    </a:lnTo>
                    <a:lnTo>
                      <a:pt x="1063" y="448"/>
                    </a:lnTo>
                    <a:lnTo>
                      <a:pt x="1065" y="439"/>
                    </a:lnTo>
                    <a:lnTo>
                      <a:pt x="1066" y="441"/>
                    </a:lnTo>
                    <a:lnTo>
                      <a:pt x="1068" y="427"/>
                    </a:lnTo>
                    <a:lnTo>
                      <a:pt x="1069" y="425"/>
                    </a:lnTo>
                    <a:lnTo>
                      <a:pt x="1071" y="411"/>
                    </a:lnTo>
                    <a:lnTo>
                      <a:pt x="1072" y="404"/>
                    </a:lnTo>
                    <a:lnTo>
                      <a:pt x="1074" y="394"/>
                    </a:lnTo>
                    <a:lnTo>
                      <a:pt x="1075" y="382"/>
                    </a:lnTo>
                    <a:lnTo>
                      <a:pt x="1077" y="377"/>
                    </a:lnTo>
                    <a:lnTo>
                      <a:pt x="1079" y="388"/>
                    </a:lnTo>
                    <a:lnTo>
                      <a:pt x="1080" y="381"/>
                    </a:lnTo>
                    <a:lnTo>
                      <a:pt x="1081" y="382"/>
                    </a:lnTo>
                    <a:lnTo>
                      <a:pt x="1083" y="369"/>
                    </a:lnTo>
                    <a:lnTo>
                      <a:pt x="1085" y="340"/>
                    </a:lnTo>
                    <a:lnTo>
                      <a:pt x="1086" y="341"/>
                    </a:lnTo>
                    <a:lnTo>
                      <a:pt x="1088" y="345"/>
                    </a:lnTo>
                    <a:lnTo>
                      <a:pt x="1089" y="340"/>
                    </a:lnTo>
                    <a:lnTo>
                      <a:pt x="1091" y="313"/>
                    </a:lnTo>
                    <a:lnTo>
                      <a:pt x="1092" y="323"/>
                    </a:lnTo>
                    <a:lnTo>
                      <a:pt x="1094" y="328"/>
                    </a:lnTo>
                    <a:lnTo>
                      <a:pt x="1095" y="325"/>
                    </a:lnTo>
                    <a:lnTo>
                      <a:pt x="1097" y="316"/>
                    </a:lnTo>
                    <a:lnTo>
                      <a:pt x="1098" y="310"/>
                    </a:lnTo>
                    <a:lnTo>
                      <a:pt x="1100" y="286"/>
                    </a:lnTo>
                    <a:lnTo>
                      <a:pt x="1101" y="280"/>
                    </a:lnTo>
                    <a:lnTo>
                      <a:pt x="1103" y="274"/>
                    </a:lnTo>
                    <a:lnTo>
                      <a:pt x="1104" y="278"/>
                    </a:lnTo>
                    <a:lnTo>
                      <a:pt x="1106" y="267"/>
                    </a:lnTo>
                    <a:lnTo>
                      <a:pt x="1108" y="249"/>
                    </a:lnTo>
                    <a:lnTo>
                      <a:pt x="1109" y="263"/>
                    </a:lnTo>
                    <a:lnTo>
                      <a:pt x="1110" y="263"/>
                    </a:lnTo>
                    <a:lnTo>
                      <a:pt x="1112" y="250"/>
                    </a:lnTo>
                    <a:lnTo>
                      <a:pt x="1114" y="226"/>
                    </a:lnTo>
                    <a:lnTo>
                      <a:pt x="1115" y="220"/>
                    </a:lnTo>
                    <a:lnTo>
                      <a:pt x="1117" y="221"/>
                    </a:lnTo>
                    <a:lnTo>
                      <a:pt x="1118" y="213"/>
                    </a:lnTo>
                    <a:lnTo>
                      <a:pt x="1120" y="210"/>
                    </a:lnTo>
                    <a:lnTo>
                      <a:pt x="1121" y="189"/>
                    </a:lnTo>
                    <a:lnTo>
                      <a:pt x="1123" y="195"/>
                    </a:lnTo>
                    <a:lnTo>
                      <a:pt x="1124" y="205"/>
                    </a:lnTo>
                    <a:lnTo>
                      <a:pt x="1126" y="210"/>
                    </a:lnTo>
                    <a:lnTo>
                      <a:pt x="1127" y="198"/>
                    </a:lnTo>
                    <a:lnTo>
                      <a:pt x="1129" y="207"/>
                    </a:lnTo>
                    <a:lnTo>
                      <a:pt x="1130" y="174"/>
                    </a:lnTo>
                    <a:lnTo>
                      <a:pt x="1132" y="163"/>
                    </a:lnTo>
                    <a:lnTo>
                      <a:pt x="1133" y="150"/>
                    </a:lnTo>
                    <a:lnTo>
                      <a:pt x="1135" y="132"/>
                    </a:lnTo>
                    <a:lnTo>
                      <a:pt x="1136" y="150"/>
                    </a:lnTo>
                    <a:lnTo>
                      <a:pt x="1138" y="180"/>
                    </a:lnTo>
                    <a:lnTo>
                      <a:pt x="1139" y="174"/>
                    </a:lnTo>
                    <a:lnTo>
                      <a:pt x="1141" y="155"/>
                    </a:lnTo>
                    <a:lnTo>
                      <a:pt x="1142" y="155"/>
                    </a:lnTo>
                    <a:lnTo>
                      <a:pt x="1144" y="152"/>
                    </a:lnTo>
                    <a:lnTo>
                      <a:pt x="1145" y="139"/>
                    </a:lnTo>
                    <a:lnTo>
                      <a:pt x="1147" y="127"/>
                    </a:lnTo>
                    <a:lnTo>
                      <a:pt x="1148" y="111"/>
                    </a:lnTo>
                    <a:lnTo>
                      <a:pt x="1150" y="125"/>
                    </a:lnTo>
                    <a:lnTo>
                      <a:pt x="1152" y="135"/>
                    </a:lnTo>
                    <a:lnTo>
                      <a:pt x="1153" y="135"/>
                    </a:lnTo>
                    <a:lnTo>
                      <a:pt x="1154" y="137"/>
                    </a:lnTo>
                    <a:lnTo>
                      <a:pt x="1156" y="125"/>
                    </a:lnTo>
                    <a:lnTo>
                      <a:pt x="1158" y="126"/>
                    </a:lnTo>
                    <a:lnTo>
                      <a:pt x="1159" y="103"/>
                    </a:lnTo>
                    <a:lnTo>
                      <a:pt x="1161" y="103"/>
                    </a:lnTo>
                    <a:lnTo>
                      <a:pt x="1162" y="107"/>
                    </a:lnTo>
                    <a:lnTo>
                      <a:pt x="1164" y="117"/>
                    </a:lnTo>
                    <a:lnTo>
                      <a:pt x="1165" y="112"/>
                    </a:lnTo>
                    <a:lnTo>
                      <a:pt x="1167" y="108"/>
                    </a:lnTo>
                    <a:lnTo>
                      <a:pt x="1168" y="106"/>
                    </a:lnTo>
                    <a:lnTo>
                      <a:pt x="1170" y="88"/>
                    </a:lnTo>
                    <a:lnTo>
                      <a:pt x="1171" y="98"/>
                    </a:lnTo>
                    <a:lnTo>
                      <a:pt x="1173" y="82"/>
                    </a:lnTo>
                    <a:lnTo>
                      <a:pt x="1174" y="74"/>
                    </a:lnTo>
                    <a:lnTo>
                      <a:pt x="1176" y="65"/>
                    </a:lnTo>
                    <a:lnTo>
                      <a:pt x="1177" y="61"/>
                    </a:lnTo>
                    <a:lnTo>
                      <a:pt x="1179" y="55"/>
                    </a:lnTo>
                    <a:lnTo>
                      <a:pt x="1181" y="63"/>
                    </a:lnTo>
                    <a:lnTo>
                      <a:pt x="1182" y="79"/>
                    </a:lnTo>
                    <a:lnTo>
                      <a:pt x="1183" y="92"/>
                    </a:lnTo>
                    <a:lnTo>
                      <a:pt x="1185" y="83"/>
                    </a:lnTo>
                    <a:lnTo>
                      <a:pt x="1187" y="92"/>
                    </a:lnTo>
                    <a:lnTo>
                      <a:pt x="1188" y="82"/>
                    </a:lnTo>
                    <a:lnTo>
                      <a:pt x="1190" y="75"/>
                    </a:lnTo>
                    <a:lnTo>
                      <a:pt x="1191" y="76"/>
                    </a:lnTo>
                    <a:lnTo>
                      <a:pt x="1193" y="59"/>
                    </a:lnTo>
                    <a:lnTo>
                      <a:pt x="1194" y="58"/>
                    </a:lnTo>
                    <a:lnTo>
                      <a:pt x="1196" y="52"/>
                    </a:lnTo>
                    <a:lnTo>
                      <a:pt x="1197" y="63"/>
                    </a:lnTo>
                    <a:lnTo>
                      <a:pt x="1199" y="64"/>
                    </a:lnTo>
                    <a:lnTo>
                      <a:pt x="1200" y="56"/>
                    </a:lnTo>
                    <a:lnTo>
                      <a:pt x="1202" y="47"/>
                    </a:lnTo>
                    <a:lnTo>
                      <a:pt x="1203" y="52"/>
                    </a:lnTo>
                    <a:lnTo>
                      <a:pt x="1205" y="48"/>
                    </a:lnTo>
                    <a:lnTo>
                      <a:pt x="1206" y="47"/>
                    </a:lnTo>
                    <a:lnTo>
                      <a:pt x="1208" y="36"/>
                    </a:lnTo>
                    <a:lnTo>
                      <a:pt x="1209" y="25"/>
                    </a:lnTo>
                    <a:lnTo>
                      <a:pt x="1211" y="0"/>
                    </a:lnTo>
                    <a:lnTo>
                      <a:pt x="1212" y="1"/>
                    </a:lnTo>
                    <a:lnTo>
                      <a:pt x="1214" y="12"/>
                    </a:lnTo>
                    <a:lnTo>
                      <a:pt x="1215" y="23"/>
                    </a:lnTo>
                    <a:lnTo>
                      <a:pt x="1217" y="14"/>
                    </a:lnTo>
                    <a:lnTo>
                      <a:pt x="1219" y="9"/>
                    </a:lnTo>
                    <a:lnTo>
                      <a:pt x="1220" y="15"/>
                    </a:lnTo>
                    <a:lnTo>
                      <a:pt x="1221" y="4"/>
                    </a:lnTo>
                    <a:lnTo>
                      <a:pt x="1223" y="2"/>
                    </a:lnTo>
                    <a:lnTo>
                      <a:pt x="1225" y="8"/>
                    </a:lnTo>
                    <a:lnTo>
                      <a:pt x="1226" y="15"/>
                    </a:lnTo>
                    <a:lnTo>
                      <a:pt x="1227" y="17"/>
                    </a:lnTo>
                    <a:lnTo>
                      <a:pt x="1229" y="20"/>
                    </a:lnTo>
                    <a:lnTo>
                      <a:pt x="1231" y="26"/>
                    </a:lnTo>
                    <a:lnTo>
                      <a:pt x="1232" y="17"/>
                    </a:lnTo>
                    <a:lnTo>
                      <a:pt x="1234" y="22"/>
                    </a:lnTo>
                    <a:lnTo>
                      <a:pt x="1235" y="25"/>
                    </a:lnTo>
                    <a:lnTo>
                      <a:pt x="1237" y="33"/>
                    </a:lnTo>
                    <a:lnTo>
                      <a:pt x="1238" y="26"/>
                    </a:lnTo>
                    <a:lnTo>
                      <a:pt x="1240" y="25"/>
                    </a:lnTo>
                    <a:lnTo>
                      <a:pt x="1241" y="14"/>
                    </a:lnTo>
                    <a:lnTo>
                      <a:pt x="1243" y="11"/>
                    </a:lnTo>
                    <a:lnTo>
                      <a:pt x="1244" y="12"/>
                    </a:lnTo>
                    <a:lnTo>
                      <a:pt x="1246" y="11"/>
                    </a:lnTo>
                    <a:lnTo>
                      <a:pt x="1248" y="22"/>
                    </a:lnTo>
                    <a:lnTo>
                      <a:pt x="1249" y="18"/>
                    </a:lnTo>
                    <a:lnTo>
                      <a:pt x="1250" y="11"/>
                    </a:lnTo>
                    <a:lnTo>
                      <a:pt x="1252" y="13"/>
                    </a:lnTo>
                    <a:lnTo>
                      <a:pt x="1254" y="22"/>
                    </a:lnTo>
                    <a:lnTo>
                      <a:pt x="1255" y="28"/>
                    </a:lnTo>
                    <a:lnTo>
                      <a:pt x="1256" y="28"/>
                    </a:lnTo>
                    <a:lnTo>
                      <a:pt x="1258" y="37"/>
                    </a:lnTo>
                    <a:lnTo>
                      <a:pt x="1260" y="43"/>
                    </a:lnTo>
                    <a:lnTo>
                      <a:pt x="1261" y="37"/>
                    </a:lnTo>
                    <a:lnTo>
                      <a:pt x="1263" y="48"/>
                    </a:lnTo>
                    <a:lnTo>
                      <a:pt x="1264" y="28"/>
                    </a:lnTo>
                    <a:lnTo>
                      <a:pt x="1266" y="42"/>
                    </a:lnTo>
                    <a:lnTo>
                      <a:pt x="1267" y="58"/>
                    </a:lnTo>
                    <a:lnTo>
                      <a:pt x="1269" y="58"/>
                    </a:lnTo>
                    <a:lnTo>
                      <a:pt x="1270" y="48"/>
                    </a:lnTo>
                    <a:lnTo>
                      <a:pt x="1272" y="51"/>
                    </a:lnTo>
                    <a:lnTo>
                      <a:pt x="1273" y="72"/>
                    </a:lnTo>
                    <a:lnTo>
                      <a:pt x="1275" y="77"/>
                    </a:lnTo>
                    <a:lnTo>
                      <a:pt x="1276" y="71"/>
                    </a:lnTo>
                    <a:lnTo>
                      <a:pt x="1278" y="76"/>
                    </a:lnTo>
                    <a:lnTo>
                      <a:pt x="1279" y="81"/>
                    </a:lnTo>
                    <a:lnTo>
                      <a:pt x="1281" y="74"/>
                    </a:lnTo>
                    <a:lnTo>
                      <a:pt x="1282" y="71"/>
                    </a:lnTo>
                    <a:lnTo>
                      <a:pt x="1284" y="68"/>
                    </a:lnTo>
                    <a:lnTo>
                      <a:pt x="1285" y="70"/>
                    </a:lnTo>
                    <a:lnTo>
                      <a:pt x="1287" y="79"/>
                    </a:lnTo>
                    <a:lnTo>
                      <a:pt x="1288" y="73"/>
                    </a:lnTo>
                    <a:lnTo>
                      <a:pt x="1290" y="69"/>
                    </a:lnTo>
                    <a:lnTo>
                      <a:pt x="1292" y="77"/>
                    </a:lnTo>
                    <a:lnTo>
                      <a:pt x="1293" y="83"/>
                    </a:lnTo>
                    <a:lnTo>
                      <a:pt x="1294" y="87"/>
                    </a:lnTo>
                    <a:lnTo>
                      <a:pt x="1296" y="79"/>
                    </a:lnTo>
                    <a:lnTo>
                      <a:pt x="1298" y="82"/>
                    </a:lnTo>
                    <a:lnTo>
                      <a:pt x="1299" y="84"/>
                    </a:lnTo>
                    <a:lnTo>
                      <a:pt x="1300" y="83"/>
                    </a:lnTo>
                    <a:lnTo>
                      <a:pt x="1302" y="77"/>
                    </a:lnTo>
                    <a:lnTo>
                      <a:pt x="1304" y="83"/>
                    </a:lnTo>
                    <a:lnTo>
                      <a:pt x="1305" y="91"/>
                    </a:lnTo>
                    <a:lnTo>
                      <a:pt x="1307" y="110"/>
                    </a:lnTo>
                    <a:lnTo>
                      <a:pt x="1308" y="111"/>
                    </a:lnTo>
                    <a:lnTo>
                      <a:pt x="1310" y="114"/>
                    </a:lnTo>
                    <a:lnTo>
                      <a:pt x="1311" y="117"/>
                    </a:lnTo>
                    <a:lnTo>
                      <a:pt x="1313" y="117"/>
                    </a:lnTo>
                    <a:lnTo>
                      <a:pt x="1314" y="117"/>
                    </a:lnTo>
                    <a:lnTo>
                      <a:pt x="1316" y="118"/>
                    </a:lnTo>
                    <a:lnTo>
                      <a:pt x="1317" y="122"/>
                    </a:lnTo>
                    <a:lnTo>
                      <a:pt x="1319" y="125"/>
                    </a:lnTo>
                    <a:lnTo>
                      <a:pt x="1321" y="129"/>
                    </a:lnTo>
                    <a:lnTo>
                      <a:pt x="1322" y="141"/>
                    </a:lnTo>
                    <a:lnTo>
                      <a:pt x="1323" y="167"/>
                    </a:lnTo>
                    <a:lnTo>
                      <a:pt x="1325" y="171"/>
                    </a:lnTo>
                    <a:lnTo>
                      <a:pt x="1327" y="163"/>
                    </a:lnTo>
                    <a:lnTo>
                      <a:pt x="1328" y="171"/>
                    </a:lnTo>
                    <a:lnTo>
                      <a:pt x="1329" y="167"/>
                    </a:lnTo>
                    <a:lnTo>
                      <a:pt x="1331" y="165"/>
                    </a:lnTo>
                    <a:lnTo>
                      <a:pt x="1333" y="162"/>
                    </a:lnTo>
                    <a:lnTo>
                      <a:pt x="1334" y="173"/>
                    </a:lnTo>
                    <a:lnTo>
                      <a:pt x="1336" y="168"/>
                    </a:lnTo>
                    <a:lnTo>
                      <a:pt x="1337" y="175"/>
                    </a:lnTo>
                    <a:lnTo>
                      <a:pt x="1339" y="186"/>
                    </a:lnTo>
                    <a:lnTo>
                      <a:pt x="1340" y="186"/>
                    </a:lnTo>
                    <a:lnTo>
                      <a:pt x="1342" y="184"/>
                    </a:lnTo>
                    <a:lnTo>
                      <a:pt x="1343" y="182"/>
                    </a:lnTo>
                    <a:lnTo>
                      <a:pt x="1345" y="178"/>
                    </a:lnTo>
                    <a:lnTo>
                      <a:pt x="1346" y="178"/>
                    </a:lnTo>
                    <a:lnTo>
                      <a:pt x="1348" y="185"/>
                    </a:lnTo>
                    <a:lnTo>
                      <a:pt x="1349" y="177"/>
                    </a:lnTo>
                    <a:lnTo>
                      <a:pt x="1351" y="178"/>
                    </a:lnTo>
                    <a:lnTo>
                      <a:pt x="1352" y="178"/>
                    </a:lnTo>
                    <a:lnTo>
                      <a:pt x="1354" y="182"/>
                    </a:lnTo>
                    <a:lnTo>
                      <a:pt x="1355" y="188"/>
                    </a:lnTo>
                    <a:lnTo>
                      <a:pt x="1357" y="180"/>
                    </a:lnTo>
                    <a:lnTo>
                      <a:pt x="1358" y="173"/>
                    </a:lnTo>
                    <a:lnTo>
                      <a:pt x="1360" y="165"/>
                    </a:lnTo>
                    <a:lnTo>
                      <a:pt x="1361" y="169"/>
                    </a:lnTo>
                    <a:lnTo>
                      <a:pt x="1363" y="173"/>
                    </a:lnTo>
                    <a:lnTo>
                      <a:pt x="1365" y="179"/>
                    </a:lnTo>
                    <a:lnTo>
                      <a:pt x="1366" y="183"/>
                    </a:lnTo>
                    <a:lnTo>
                      <a:pt x="1367" y="185"/>
                    </a:lnTo>
                    <a:lnTo>
                      <a:pt x="1369" y="190"/>
                    </a:lnTo>
                    <a:lnTo>
                      <a:pt x="1371" y="187"/>
                    </a:lnTo>
                    <a:lnTo>
                      <a:pt x="1372" y="189"/>
                    </a:lnTo>
                    <a:lnTo>
                      <a:pt x="1374" y="189"/>
                    </a:lnTo>
                    <a:lnTo>
                      <a:pt x="1375" y="187"/>
                    </a:lnTo>
                    <a:lnTo>
                      <a:pt x="1377" y="195"/>
                    </a:lnTo>
                    <a:lnTo>
                      <a:pt x="1378" y="196"/>
                    </a:lnTo>
                    <a:lnTo>
                      <a:pt x="1380" y="195"/>
                    </a:lnTo>
                    <a:lnTo>
                      <a:pt x="1381" y="197"/>
                    </a:lnTo>
                    <a:lnTo>
                      <a:pt x="1383" y="206"/>
                    </a:lnTo>
                    <a:lnTo>
                      <a:pt x="1384" y="212"/>
                    </a:lnTo>
                    <a:lnTo>
                      <a:pt x="1386" y="203"/>
                    </a:lnTo>
                    <a:lnTo>
                      <a:pt x="1387" y="201"/>
                    </a:lnTo>
                    <a:lnTo>
                      <a:pt x="1389" y="190"/>
                    </a:lnTo>
                    <a:lnTo>
                      <a:pt x="1390" y="189"/>
                    </a:lnTo>
                    <a:lnTo>
                      <a:pt x="1392" y="187"/>
                    </a:lnTo>
                    <a:lnTo>
                      <a:pt x="1394" y="187"/>
                    </a:lnTo>
                    <a:lnTo>
                      <a:pt x="1395" y="183"/>
                    </a:lnTo>
                    <a:lnTo>
                      <a:pt x="1396" y="186"/>
                    </a:lnTo>
                    <a:lnTo>
                      <a:pt x="1398" y="190"/>
                    </a:lnTo>
                    <a:lnTo>
                      <a:pt x="1400" y="202"/>
                    </a:lnTo>
                    <a:lnTo>
                      <a:pt x="1401" y="208"/>
                    </a:lnTo>
                    <a:lnTo>
                      <a:pt x="1402" y="212"/>
                    </a:lnTo>
                    <a:lnTo>
                      <a:pt x="1404" y="203"/>
                    </a:lnTo>
                    <a:lnTo>
                      <a:pt x="1406" y="197"/>
                    </a:lnTo>
                    <a:lnTo>
                      <a:pt x="1407" y="196"/>
                    </a:lnTo>
                    <a:lnTo>
                      <a:pt x="1409" y="184"/>
                    </a:lnTo>
                    <a:lnTo>
                      <a:pt x="1410" y="180"/>
                    </a:lnTo>
                    <a:lnTo>
                      <a:pt x="1412" y="188"/>
                    </a:lnTo>
                    <a:lnTo>
                      <a:pt x="1413" y="209"/>
                    </a:lnTo>
                    <a:lnTo>
                      <a:pt x="1415" y="217"/>
                    </a:lnTo>
                    <a:lnTo>
                      <a:pt x="1416" y="216"/>
                    </a:lnTo>
                    <a:lnTo>
                      <a:pt x="1418" y="214"/>
                    </a:lnTo>
                    <a:lnTo>
                      <a:pt x="1419" y="208"/>
                    </a:lnTo>
                    <a:lnTo>
                      <a:pt x="1421" y="200"/>
                    </a:lnTo>
                    <a:lnTo>
                      <a:pt x="1422" y="200"/>
                    </a:lnTo>
                    <a:lnTo>
                      <a:pt x="1424" y="212"/>
                    </a:lnTo>
                    <a:lnTo>
                      <a:pt x="1425" y="206"/>
                    </a:lnTo>
                    <a:lnTo>
                      <a:pt x="1427" y="204"/>
                    </a:lnTo>
                    <a:lnTo>
                      <a:pt x="1428" y="210"/>
                    </a:lnTo>
                    <a:lnTo>
                      <a:pt x="1430" y="214"/>
                    </a:lnTo>
                    <a:lnTo>
                      <a:pt x="1431" y="207"/>
                    </a:lnTo>
                    <a:lnTo>
                      <a:pt x="1433" y="199"/>
                    </a:lnTo>
                    <a:lnTo>
                      <a:pt x="1434" y="197"/>
                    </a:lnTo>
                    <a:lnTo>
                      <a:pt x="1436" y="200"/>
                    </a:lnTo>
                    <a:lnTo>
                      <a:pt x="1438" y="196"/>
                    </a:lnTo>
                    <a:lnTo>
                      <a:pt x="1439" y="192"/>
                    </a:lnTo>
                    <a:lnTo>
                      <a:pt x="1440" y="206"/>
                    </a:lnTo>
                    <a:lnTo>
                      <a:pt x="1442" y="217"/>
                    </a:lnTo>
                    <a:lnTo>
                      <a:pt x="1444" y="215"/>
                    </a:lnTo>
                    <a:lnTo>
                      <a:pt x="1445" y="214"/>
                    </a:lnTo>
                    <a:lnTo>
                      <a:pt x="1447" y="204"/>
                    </a:lnTo>
                    <a:lnTo>
                      <a:pt x="1448" y="204"/>
                    </a:lnTo>
                    <a:lnTo>
                      <a:pt x="1450" y="199"/>
                    </a:lnTo>
                    <a:lnTo>
                      <a:pt x="1451" y="199"/>
                    </a:lnTo>
                    <a:lnTo>
                      <a:pt x="1453" y="197"/>
                    </a:lnTo>
                    <a:lnTo>
                      <a:pt x="1454" y="193"/>
                    </a:lnTo>
                    <a:lnTo>
                      <a:pt x="1456" y="204"/>
                    </a:lnTo>
                    <a:lnTo>
                      <a:pt x="1457" y="197"/>
                    </a:lnTo>
                    <a:lnTo>
                      <a:pt x="1459" y="196"/>
                    </a:lnTo>
                    <a:lnTo>
                      <a:pt x="1460" y="206"/>
                    </a:lnTo>
                    <a:lnTo>
                      <a:pt x="1462" y="211"/>
                    </a:lnTo>
                    <a:lnTo>
                      <a:pt x="1463" y="207"/>
                    </a:lnTo>
                    <a:lnTo>
                      <a:pt x="1465" y="195"/>
                    </a:lnTo>
                    <a:lnTo>
                      <a:pt x="1467" y="191"/>
                    </a:lnTo>
                    <a:lnTo>
                      <a:pt x="1468" y="196"/>
                    </a:lnTo>
                    <a:lnTo>
                      <a:pt x="1469" y="194"/>
                    </a:lnTo>
                    <a:lnTo>
                      <a:pt x="1471" y="193"/>
                    </a:lnTo>
                    <a:lnTo>
                      <a:pt x="1473" y="193"/>
                    </a:lnTo>
                    <a:lnTo>
                      <a:pt x="1474" y="200"/>
                    </a:lnTo>
                    <a:lnTo>
                      <a:pt x="1476" y="206"/>
                    </a:lnTo>
                    <a:lnTo>
                      <a:pt x="1477" y="204"/>
                    </a:lnTo>
                    <a:lnTo>
                      <a:pt x="1479" y="203"/>
                    </a:lnTo>
                    <a:lnTo>
                      <a:pt x="1480" y="202"/>
                    </a:lnTo>
                    <a:lnTo>
                      <a:pt x="1482" y="197"/>
                    </a:lnTo>
                    <a:lnTo>
                      <a:pt x="1483" y="204"/>
                    </a:lnTo>
                    <a:lnTo>
                      <a:pt x="1485" y="199"/>
                    </a:lnTo>
                    <a:lnTo>
                      <a:pt x="1486" y="197"/>
                    </a:lnTo>
                    <a:lnTo>
                      <a:pt x="1488" y="210"/>
                    </a:lnTo>
                    <a:lnTo>
                      <a:pt x="1489" y="206"/>
                    </a:lnTo>
                    <a:lnTo>
                      <a:pt x="1491" y="205"/>
                    </a:lnTo>
                    <a:lnTo>
                      <a:pt x="1492" y="202"/>
                    </a:lnTo>
                    <a:lnTo>
                      <a:pt x="1494" y="198"/>
                    </a:lnTo>
                    <a:lnTo>
                      <a:pt x="1495" y="187"/>
                    </a:lnTo>
                    <a:lnTo>
                      <a:pt x="1497" y="184"/>
                    </a:lnTo>
                    <a:lnTo>
                      <a:pt x="1498" y="204"/>
                    </a:lnTo>
                    <a:lnTo>
                      <a:pt x="1500" y="211"/>
                    </a:lnTo>
                    <a:lnTo>
                      <a:pt x="1501" y="212"/>
                    </a:lnTo>
                    <a:lnTo>
                      <a:pt x="1503" y="220"/>
                    </a:lnTo>
                    <a:lnTo>
                      <a:pt x="1505" y="228"/>
                    </a:lnTo>
                    <a:lnTo>
                      <a:pt x="1506" y="225"/>
                    </a:lnTo>
                    <a:lnTo>
                      <a:pt x="1507" y="224"/>
                    </a:lnTo>
                    <a:lnTo>
                      <a:pt x="1509" y="227"/>
                    </a:lnTo>
                    <a:lnTo>
                      <a:pt x="1511" y="220"/>
                    </a:lnTo>
                    <a:lnTo>
                      <a:pt x="1512" y="214"/>
                    </a:lnTo>
                    <a:lnTo>
                      <a:pt x="1513" y="208"/>
                    </a:lnTo>
                    <a:lnTo>
                      <a:pt x="1515" y="208"/>
                    </a:lnTo>
                    <a:lnTo>
                      <a:pt x="1517" y="215"/>
                    </a:lnTo>
                    <a:lnTo>
                      <a:pt x="1518" y="218"/>
                    </a:lnTo>
                    <a:lnTo>
                      <a:pt x="1520" y="223"/>
                    </a:lnTo>
                    <a:lnTo>
                      <a:pt x="1521" y="233"/>
                    </a:lnTo>
                    <a:lnTo>
                      <a:pt x="1523" y="241"/>
                    </a:lnTo>
                    <a:lnTo>
                      <a:pt x="1524" y="239"/>
                    </a:lnTo>
                    <a:lnTo>
                      <a:pt x="1526" y="227"/>
                    </a:lnTo>
                    <a:lnTo>
                      <a:pt x="1527" y="227"/>
                    </a:lnTo>
                    <a:lnTo>
                      <a:pt x="1529" y="218"/>
                    </a:lnTo>
                    <a:lnTo>
                      <a:pt x="1530" y="221"/>
                    </a:lnTo>
                    <a:lnTo>
                      <a:pt x="1532" y="219"/>
                    </a:lnTo>
                    <a:lnTo>
                      <a:pt x="1533" y="228"/>
                    </a:lnTo>
                    <a:lnTo>
                      <a:pt x="1535" y="234"/>
                    </a:lnTo>
                    <a:lnTo>
                      <a:pt x="1536" y="228"/>
                    </a:lnTo>
                    <a:lnTo>
                      <a:pt x="1538" y="209"/>
                    </a:lnTo>
                    <a:lnTo>
                      <a:pt x="1540" y="209"/>
                    </a:lnTo>
                    <a:lnTo>
                      <a:pt x="1541" y="218"/>
                    </a:lnTo>
                    <a:lnTo>
                      <a:pt x="1542" y="229"/>
                    </a:lnTo>
                    <a:lnTo>
                      <a:pt x="1544" y="235"/>
                    </a:lnTo>
                    <a:lnTo>
                      <a:pt x="1546" y="239"/>
                    </a:lnTo>
                    <a:lnTo>
                      <a:pt x="1547" y="248"/>
                    </a:lnTo>
                    <a:lnTo>
                      <a:pt x="1549" y="254"/>
                    </a:lnTo>
                    <a:lnTo>
                      <a:pt x="1550" y="254"/>
                    </a:lnTo>
                    <a:lnTo>
                      <a:pt x="1552" y="268"/>
                    </a:lnTo>
                    <a:lnTo>
                      <a:pt x="1553" y="288"/>
                    </a:lnTo>
                    <a:lnTo>
                      <a:pt x="1555" y="286"/>
                    </a:lnTo>
                    <a:lnTo>
                      <a:pt x="1556" y="278"/>
                    </a:lnTo>
                    <a:lnTo>
                      <a:pt x="1558" y="270"/>
                    </a:lnTo>
                    <a:lnTo>
                      <a:pt x="1559" y="271"/>
                    </a:lnTo>
                    <a:lnTo>
                      <a:pt x="1561" y="291"/>
                    </a:lnTo>
                    <a:lnTo>
                      <a:pt x="1562" y="299"/>
                    </a:lnTo>
                    <a:lnTo>
                      <a:pt x="1564" y="307"/>
                    </a:lnTo>
                    <a:lnTo>
                      <a:pt x="1565" y="301"/>
                    </a:lnTo>
                    <a:lnTo>
                      <a:pt x="1567" y="296"/>
                    </a:lnTo>
                    <a:lnTo>
                      <a:pt x="1568" y="296"/>
                    </a:lnTo>
                    <a:lnTo>
                      <a:pt x="1570" y="298"/>
                    </a:lnTo>
                    <a:lnTo>
                      <a:pt x="1571" y="307"/>
                    </a:lnTo>
                    <a:lnTo>
                      <a:pt x="1573" y="297"/>
                    </a:lnTo>
                    <a:lnTo>
                      <a:pt x="1574" y="292"/>
                    </a:lnTo>
                    <a:lnTo>
                      <a:pt x="1576" y="294"/>
                    </a:lnTo>
                    <a:lnTo>
                      <a:pt x="1578" y="300"/>
                    </a:lnTo>
                    <a:lnTo>
                      <a:pt x="1579" y="306"/>
                    </a:lnTo>
                    <a:lnTo>
                      <a:pt x="1580" y="309"/>
                    </a:lnTo>
                    <a:lnTo>
                      <a:pt x="1582" y="300"/>
                    </a:lnTo>
                    <a:lnTo>
                      <a:pt x="1584" y="307"/>
                    </a:lnTo>
                    <a:lnTo>
                      <a:pt x="1585" y="306"/>
                    </a:lnTo>
                    <a:lnTo>
                      <a:pt x="1586" y="300"/>
                    </a:lnTo>
                    <a:lnTo>
                      <a:pt x="1588" y="289"/>
                    </a:lnTo>
                    <a:lnTo>
                      <a:pt x="1590" y="294"/>
                    </a:lnTo>
                    <a:lnTo>
                      <a:pt x="1591" y="299"/>
                    </a:lnTo>
                    <a:lnTo>
                      <a:pt x="1593" y="298"/>
                    </a:lnTo>
                    <a:lnTo>
                      <a:pt x="1594" y="309"/>
                    </a:lnTo>
                    <a:lnTo>
                      <a:pt x="1596" y="301"/>
                    </a:lnTo>
                    <a:lnTo>
                      <a:pt x="1597" y="293"/>
                    </a:lnTo>
                    <a:lnTo>
                      <a:pt x="1599" y="296"/>
                    </a:lnTo>
                    <a:lnTo>
                      <a:pt x="1600" y="294"/>
                    </a:lnTo>
                    <a:lnTo>
                      <a:pt x="1602" y="283"/>
                    </a:lnTo>
                    <a:lnTo>
                      <a:pt x="1603" y="279"/>
                    </a:lnTo>
                    <a:lnTo>
                      <a:pt x="1605" y="287"/>
                    </a:lnTo>
                    <a:lnTo>
                      <a:pt x="1607" y="288"/>
                    </a:lnTo>
                    <a:lnTo>
                      <a:pt x="1608" y="288"/>
                    </a:lnTo>
                    <a:lnTo>
                      <a:pt x="1609" y="288"/>
                    </a:lnTo>
                    <a:lnTo>
                      <a:pt x="1611" y="291"/>
                    </a:lnTo>
                    <a:lnTo>
                      <a:pt x="1613" y="298"/>
                    </a:lnTo>
                    <a:lnTo>
                      <a:pt x="1614" y="298"/>
                    </a:lnTo>
                    <a:lnTo>
                      <a:pt x="1615" y="297"/>
                    </a:lnTo>
                    <a:lnTo>
                      <a:pt x="1617" y="287"/>
                    </a:lnTo>
                    <a:lnTo>
                      <a:pt x="1619" y="287"/>
                    </a:lnTo>
                    <a:lnTo>
                      <a:pt x="1620" y="283"/>
                    </a:lnTo>
                    <a:lnTo>
                      <a:pt x="1622" y="288"/>
                    </a:lnTo>
                    <a:lnTo>
                      <a:pt x="1623" y="291"/>
                    </a:lnTo>
                    <a:lnTo>
                      <a:pt x="1624" y="297"/>
                    </a:lnTo>
                    <a:lnTo>
                      <a:pt x="1626" y="307"/>
                    </a:lnTo>
                    <a:lnTo>
                      <a:pt x="1628" y="311"/>
                    </a:lnTo>
                    <a:lnTo>
                      <a:pt x="1629" y="314"/>
                    </a:lnTo>
                    <a:lnTo>
                      <a:pt x="1631" y="310"/>
                    </a:lnTo>
                    <a:lnTo>
                      <a:pt x="1632" y="305"/>
                    </a:lnTo>
                    <a:lnTo>
                      <a:pt x="1634" y="302"/>
                    </a:lnTo>
                    <a:lnTo>
                      <a:pt x="1635" y="302"/>
                    </a:lnTo>
                    <a:lnTo>
                      <a:pt x="1637" y="303"/>
                    </a:lnTo>
                    <a:lnTo>
                      <a:pt x="1638" y="297"/>
                    </a:lnTo>
                    <a:lnTo>
                      <a:pt x="1640" y="294"/>
                    </a:lnTo>
                    <a:lnTo>
                      <a:pt x="1641" y="306"/>
                    </a:lnTo>
                    <a:lnTo>
                      <a:pt x="1643" y="304"/>
                    </a:lnTo>
                    <a:lnTo>
                      <a:pt x="1644" y="300"/>
                    </a:lnTo>
                    <a:lnTo>
                      <a:pt x="1646" y="308"/>
                    </a:lnTo>
                    <a:lnTo>
                      <a:pt x="1647" y="305"/>
                    </a:lnTo>
                    <a:lnTo>
                      <a:pt x="1649" y="302"/>
                    </a:lnTo>
                    <a:lnTo>
                      <a:pt x="1651" y="293"/>
                    </a:lnTo>
                    <a:lnTo>
                      <a:pt x="1652" y="288"/>
                    </a:lnTo>
                    <a:lnTo>
                      <a:pt x="1653" y="287"/>
                    </a:lnTo>
                    <a:lnTo>
                      <a:pt x="1655" y="287"/>
                    </a:lnTo>
                    <a:lnTo>
                      <a:pt x="1657" y="287"/>
                    </a:lnTo>
                    <a:lnTo>
                      <a:pt x="1658" y="289"/>
                    </a:lnTo>
                    <a:lnTo>
                      <a:pt x="1659" y="291"/>
                    </a:lnTo>
                    <a:lnTo>
                      <a:pt x="1661" y="292"/>
                    </a:lnTo>
                    <a:lnTo>
                      <a:pt x="1663" y="295"/>
                    </a:lnTo>
                    <a:lnTo>
                      <a:pt x="1664" y="285"/>
                    </a:lnTo>
                    <a:lnTo>
                      <a:pt x="1666" y="284"/>
                    </a:lnTo>
                    <a:lnTo>
                      <a:pt x="1667" y="289"/>
                    </a:lnTo>
                    <a:lnTo>
                      <a:pt x="1669" y="280"/>
                    </a:lnTo>
                    <a:lnTo>
                      <a:pt x="1670" y="278"/>
                    </a:lnTo>
                    <a:lnTo>
                      <a:pt x="1672" y="282"/>
                    </a:lnTo>
                    <a:lnTo>
                      <a:pt x="1673" y="293"/>
                    </a:lnTo>
                    <a:lnTo>
                      <a:pt x="1675" y="297"/>
                    </a:lnTo>
                    <a:lnTo>
                      <a:pt x="1676" y="293"/>
                    </a:lnTo>
                    <a:lnTo>
                      <a:pt x="1678" y="280"/>
                    </a:lnTo>
                    <a:lnTo>
                      <a:pt x="1680" y="275"/>
                    </a:lnTo>
                    <a:lnTo>
                      <a:pt x="1681" y="284"/>
                    </a:lnTo>
                    <a:lnTo>
                      <a:pt x="1682" y="288"/>
                    </a:lnTo>
                    <a:lnTo>
                      <a:pt x="1684" y="289"/>
                    </a:lnTo>
                    <a:lnTo>
                      <a:pt x="1686" y="290"/>
                    </a:lnTo>
                    <a:lnTo>
                      <a:pt x="1687" y="294"/>
                    </a:lnTo>
                    <a:lnTo>
                      <a:pt x="1688" y="300"/>
                    </a:lnTo>
                    <a:lnTo>
                      <a:pt x="1690" y="289"/>
                    </a:lnTo>
                    <a:lnTo>
                      <a:pt x="1691" y="284"/>
                    </a:lnTo>
                    <a:lnTo>
                      <a:pt x="1693" y="279"/>
                    </a:lnTo>
                    <a:lnTo>
                      <a:pt x="1695" y="278"/>
                    </a:lnTo>
                    <a:lnTo>
                      <a:pt x="1696" y="278"/>
                    </a:lnTo>
                    <a:lnTo>
                      <a:pt x="1697" y="274"/>
                    </a:lnTo>
                    <a:lnTo>
                      <a:pt x="1699" y="282"/>
                    </a:lnTo>
                    <a:lnTo>
                      <a:pt x="1701" y="280"/>
                    </a:lnTo>
                    <a:lnTo>
                      <a:pt x="1702" y="283"/>
                    </a:lnTo>
                    <a:lnTo>
                      <a:pt x="1704" y="284"/>
                    </a:lnTo>
                    <a:lnTo>
                      <a:pt x="1705" y="283"/>
                    </a:lnTo>
                    <a:lnTo>
                      <a:pt x="1707" y="282"/>
                    </a:lnTo>
                    <a:lnTo>
                      <a:pt x="1708" y="274"/>
                    </a:lnTo>
                    <a:lnTo>
                      <a:pt x="1710" y="280"/>
                    </a:lnTo>
                    <a:lnTo>
                      <a:pt x="1711" y="278"/>
                    </a:lnTo>
                    <a:lnTo>
                      <a:pt x="1713" y="282"/>
                    </a:lnTo>
                    <a:lnTo>
                      <a:pt x="1714" y="291"/>
                    </a:lnTo>
                    <a:lnTo>
                      <a:pt x="1716" y="291"/>
                    </a:lnTo>
                    <a:lnTo>
                      <a:pt x="1717" y="296"/>
                    </a:lnTo>
                    <a:lnTo>
                      <a:pt x="1719" y="292"/>
                    </a:lnTo>
                    <a:lnTo>
                      <a:pt x="1720" y="301"/>
                    </a:lnTo>
                    <a:lnTo>
                      <a:pt x="1722" y="297"/>
                    </a:lnTo>
                    <a:lnTo>
                      <a:pt x="1724" y="292"/>
                    </a:lnTo>
                    <a:lnTo>
                      <a:pt x="1725" y="294"/>
                    </a:lnTo>
                    <a:lnTo>
                      <a:pt x="1726" y="298"/>
                    </a:lnTo>
                    <a:lnTo>
                      <a:pt x="1728" y="289"/>
                    </a:lnTo>
                    <a:lnTo>
                      <a:pt x="1730" y="290"/>
                    </a:lnTo>
                    <a:lnTo>
                      <a:pt x="1731" y="293"/>
                    </a:lnTo>
                    <a:lnTo>
                      <a:pt x="1733" y="294"/>
                    </a:lnTo>
                    <a:lnTo>
                      <a:pt x="1734" y="294"/>
                    </a:lnTo>
                    <a:lnTo>
                      <a:pt x="1736" y="293"/>
                    </a:lnTo>
                    <a:lnTo>
                      <a:pt x="1737" y="300"/>
                    </a:lnTo>
                    <a:lnTo>
                      <a:pt x="1739" y="290"/>
                    </a:lnTo>
                    <a:lnTo>
                      <a:pt x="1740" y="292"/>
                    </a:lnTo>
                    <a:lnTo>
                      <a:pt x="1742" y="300"/>
                    </a:lnTo>
                    <a:lnTo>
                      <a:pt x="1743" y="297"/>
                    </a:lnTo>
                    <a:lnTo>
                      <a:pt x="1745" y="289"/>
                    </a:lnTo>
                    <a:lnTo>
                      <a:pt x="1746" y="290"/>
                    </a:lnTo>
                    <a:lnTo>
                      <a:pt x="1748" y="303"/>
                    </a:lnTo>
                    <a:lnTo>
                      <a:pt x="1749" y="308"/>
                    </a:lnTo>
                    <a:lnTo>
                      <a:pt x="1751" y="315"/>
                    </a:lnTo>
                    <a:lnTo>
                      <a:pt x="1753" y="306"/>
                    </a:lnTo>
                    <a:lnTo>
                      <a:pt x="1754" y="299"/>
                    </a:lnTo>
                    <a:lnTo>
                      <a:pt x="1755" y="291"/>
                    </a:lnTo>
                    <a:lnTo>
                      <a:pt x="1757" y="293"/>
                    </a:lnTo>
                    <a:lnTo>
                      <a:pt x="1758" y="290"/>
                    </a:lnTo>
                    <a:lnTo>
                      <a:pt x="1760" y="292"/>
                    </a:lnTo>
                    <a:lnTo>
                      <a:pt x="1762" y="295"/>
                    </a:lnTo>
                    <a:lnTo>
                      <a:pt x="1763" y="304"/>
                    </a:lnTo>
                    <a:lnTo>
                      <a:pt x="1764" y="318"/>
                    </a:lnTo>
                    <a:lnTo>
                      <a:pt x="1766" y="336"/>
                    </a:lnTo>
                    <a:lnTo>
                      <a:pt x="1768" y="336"/>
                    </a:lnTo>
                    <a:lnTo>
                      <a:pt x="1769" y="322"/>
                    </a:lnTo>
                    <a:lnTo>
                      <a:pt x="1770" y="298"/>
                    </a:lnTo>
                    <a:lnTo>
                      <a:pt x="1772" y="275"/>
                    </a:lnTo>
                    <a:lnTo>
                      <a:pt x="1774" y="273"/>
                    </a:lnTo>
                    <a:lnTo>
                      <a:pt x="1775" y="273"/>
                    </a:lnTo>
                    <a:lnTo>
                      <a:pt x="1777" y="265"/>
                    </a:lnTo>
                    <a:lnTo>
                      <a:pt x="1778" y="268"/>
                    </a:lnTo>
                    <a:lnTo>
                      <a:pt x="1780" y="267"/>
                    </a:lnTo>
                    <a:lnTo>
                      <a:pt x="1781" y="253"/>
                    </a:lnTo>
                    <a:lnTo>
                      <a:pt x="1783" y="249"/>
                    </a:lnTo>
                    <a:lnTo>
                      <a:pt x="1784" y="244"/>
                    </a:lnTo>
                    <a:lnTo>
                      <a:pt x="1786" y="241"/>
                    </a:lnTo>
                    <a:lnTo>
                      <a:pt x="1787" y="235"/>
                    </a:lnTo>
                    <a:lnTo>
                      <a:pt x="1789" y="234"/>
                    </a:lnTo>
                    <a:lnTo>
                      <a:pt x="1790" y="220"/>
                    </a:lnTo>
                    <a:lnTo>
                      <a:pt x="1792" y="211"/>
                    </a:lnTo>
                    <a:lnTo>
                      <a:pt x="1793" y="216"/>
                    </a:lnTo>
                    <a:lnTo>
                      <a:pt x="1795" y="204"/>
                    </a:lnTo>
                    <a:lnTo>
                      <a:pt x="1797" y="187"/>
                    </a:lnTo>
                    <a:lnTo>
                      <a:pt x="1798" y="181"/>
                    </a:lnTo>
                    <a:lnTo>
                      <a:pt x="1799" y="189"/>
                    </a:lnTo>
                    <a:lnTo>
                      <a:pt x="1801" y="181"/>
                    </a:lnTo>
                    <a:lnTo>
                      <a:pt x="1803" y="177"/>
                    </a:lnTo>
                    <a:lnTo>
                      <a:pt x="1804" y="177"/>
                    </a:lnTo>
                    <a:lnTo>
                      <a:pt x="1806" y="168"/>
                    </a:lnTo>
                    <a:lnTo>
                      <a:pt x="1807" y="162"/>
                    </a:lnTo>
                    <a:lnTo>
                      <a:pt x="1809" y="161"/>
                    </a:lnTo>
                    <a:lnTo>
                      <a:pt x="1810" y="159"/>
                    </a:lnTo>
                    <a:lnTo>
                      <a:pt x="1812" y="162"/>
                    </a:lnTo>
                    <a:lnTo>
                      <a:pt x="1813" y="153"/>
                    </a:lnTo>
                    <a:lnTo>
                      <a:pt x="1815" y="158"/>
                    </a:lnTo>
                    <a:lnTo>
                      <a:pt x="1816" y="166"/>
                    </a:lnTo>
                    <a:lnTo>
                      <a:pt x="1818" y="155"/>
                    </a:lnTo>
                    <a:lnTo>
                      <a:pt x="1819" y="153"/>
                    </a:lnTo>
                    <a:lnTo>
                      <a:pt x="1821" y="155"/>
                    </a:lnTo>
                    <a:lnTo>
                      <a:pt x="1822" y="154"/>
                    </a:lnTo>
                    <a:lnTo>
                      <a:pt x="1824" y="160"/>
                    </a:lnTo>
                    <a:lnTo>
                      <a:pt x="1825" y="155"/>
                    </a:lnTo>
                    <a:lnTo>
                      <a:pt x="1827" y="154"/>
                    </a:lnTo>
                    <a:lnTo>
                      <a:pt x="1828" y="153"/>
                    </a:lnTo>
                    <a:lnTo>
                      <a:pt x="1830" y="151"/>
                    </a:lnTo>
                    <a:lnTo>
                      <a:pt x="1831" y="151"/>
                    </a:lnTo>
                    <a:lnTo>
                      <a:pt x="1833" y="145"/>
                    </a:lnTo>
                    <a:lnTo>
                      <a:pt x="1835" y="150"/>
                    </a:lnTo>
                    <a:lnTo>
                      <a:pt x="1836" y="154"/>
                    </a:lnTo>
                    <a:lnTo>
                      <a:pt x="1837" y="159"/>
                    </a:lnTo>
                    <a:lnTo>
                      <a:pt x="1839" y="163"/>
                    </a:lnTo>
                    <a:lnTo>
                      <a:pt x="1841" y="158"/>
                    </a:lnTo>
                    <a:lnTo>
                      <a:pt x="1842" y="168"/>
                    </a:lnTo>
                    <a:lnTo>
                      <a:pt x="1843" y="175"/>
                    </a:lnTo>
                    <a:lnTo>
                      <a:pt x="1845" y="172"/>
                    </a:lnTo>
                    <a:lnTo>
                      <a:pt x="1847" y="163"/>
                    </a:lnTo>
                    <a:lnTo>
                      <a:pt x="1848" y="157"/>
                    </a:lnTo>
                    <a:lnTo>
                      <a:pt x="1850" y="157"/>
                    </a:lnTo>
                    <a:lnTo>
                      <a:pt x="1851" y="160"/>
                    </a:lnTo>
                    <a:lnTo>
                      <a:pt x="1853" y="158"/>
                    </a:lnTo>
                    <a:lnTo>
                      <a:pt x="1854" y="163"/>
                    </a:lnTo>
                    <a:lnTo>
                      <a:pt x="1856" y="168"/>
                    </a:lnTo>
                    <a:lnTo>
                      <a:pt x="1857" y="157"/>
                    </a:lnTo>
                    <a:lnTo>
                      <a:pt x="1859" y="158"/>
                    </a:lnTo>
                    <a:lnTo>
                      <a:pt x="1860" y="148"/>
                    </a:lnTo>
                    <a:lnTo>
                      <a:pt x="1862" y="144"/>
                    </a:lnTo>
                    <a:lnTo>
                      <a:pt x="1864" y="154"/>
                    </a:lnTo>
                    <a:lnTo>
                      <a:pt x="1865" y="162"/>
                    </a:lnTo>
                    <a:lnTo>
                      <a:pt x="1866" y="165"/>
                    </a:lnTo>
                    <a:lnTo>
                      <a:pt x="1868" y="166"/>
                    </a:lnTo>
                    <a:lnTo>
                      <a:pt x="1870" y="165"/>
                    </a:lnTo>
                    <a:lnTo>
                      <a:pt x="1871" y="161"/>
                    </a:lnTo>
                    <a:lnTo>
                      <a:pt x="1872" y="163"/>
                    </a:lnTo>
                    <a:lnTo>
                      <a:pt x="1874" y="154"/>
                    </a:lnTo>
                    <a:lnTo>
                      <a:pt x="1876" y="147"/>
                    </a:lnTo>
                    <a:lnTo>
                      <a:pt x="1877" y="141"/>
                    </a:lnTo>
                    <a:lnTo>
                      <a:pt x="1879" y="138"/>
                    </a:lnTo>
                    <a:lnTo>
                      <a:pt x="1880" y="137"/>
                    </a:lnTo>
                    <a:lnTo>
                      <a:pt x="1882" y="141"/>
                    </a:lnTo>
                    <a:lnTo>
                      <a:pt x="1883" y="145"/>
                    </a:lnTo>
                    <a:lnTo>
                      <a:pt x="1885" y="147"/>
                    </a:lnTo>
                    <a:lnTo>
                      <a:pt x="1886" y="151"/>
                    </a:lnTo>
                    <a:lnTo>
                      <a:pt x="1888" y="162"/>
                    </a:lnTo>
                    <a:lnTo>
                      <a:pt x="1889" y="165"/>
                    </a:lnTo>
                    <a:lnTo>
                      <a:pt x="1891" y="148"/>
                    </a:lnTo>
                    <a:lnTo>
                      <a:pt x="1892" y="137"/>
                    </a:lnTo>
                    <a:lnTo>
                      <a:pt x="1894" y="132"/>
                    </a:lnTo>
                    <a:lnTo>
                      <a:pt x="1895" y="140"/>
                    </a:lnTo>
                    <a:lnTo>
                      <a:pt x="1897" y="150"/>
                    </a:lnTo>
                    <a:lnTo>
                      <a:pt x="1898" y="153"/>
                    </a:lnTo>
                    <a:lnTo>
                      <a:pt x="1900" y="158"/>
                    </a:lnTo>
                    <a:lnTo>
                      <a:pt x="1901" y="151"/>
                    </a:lnTo>
                    <a:lnTo>
                      <a:pt x="1903" y="150"/>
                    </a:lnTo>
                    <a:lnTo>
                      <a:pt x="1904" y="144"/>
                    </a:lnTo>
                    <a:lnTo>
                      <a:pt x="1906" y="135"/>
                    </a:lnTo>
                    <a:lnTo>
                      <a:pt x="1908" y="136"/>
                    </a:lnTo>
                    <a:lnTo>
                      <a:pt x="1909" y="137"/>
                    </a:lnTo>
                    <a:lnTo>
                      <a:pt x="1910" y="140"/>
                    </a:lnTo>
                    <a:lnTo>
                      <a:pt x="1912" y="150"/>
                    </a:lnTo>
                    <a:lnTo>
                      <a:pt x="1914" y="153"/>
                    </a:lnTo>
                    <a:lnTo>
                      <a:pt x="1915" y="156"/>
                    </a:lnTo>
                    <a:lnTo>
                      <a:pt x="1916" y="160"/>
                    </a:lnTo>
                    <a:lnTo>
                      <a:pt x="1918" y="163"/>
                    </a:lnTo>
                    <a:lnTo>
                      <a:pt x="1920" y="159"/>
                    </a:lnTo>
                    <a:lnTo>
                      <a:pt x="1921" y="149"/>
                    </a:lnTo>
                    <a:lnTo>
                      <a:pt x="1923" y="146"/>
                    </a:lnTo>
                    <a:lnTo>
                      <a:pt x="1924" y="147"/>
                    </a:lnTo>
                    <a:lnTo>
                      <a:pt x="1926" y="146"/>
                    </a:lnTo>
                    <a:lnTo>
                      <a:pt x="1927" y="145"/>
                    </a:lnTo>
                    <a:lnTo>
                      <a:pt x="1929" y="149"/>
                    </a:lnTo>
                    <a:lnTo>
                      <a:pt x="1930" y="153"/>
                    </a:lnTo>
                    <a:lnTo>
                      <a:pt x="1932" y="143"/>
                    </a:lnTo>
                    <a:lnTo>
                      <a:pt x="1933" y="144"/>
                    </a:lnTo>
                    <a:lnTo>
                      <a:pt x="1935" y="145"/>
                    </a:lnTo>
                    <a:lnTo>
                      <a:pt x="1937" y="137"/>
                    </a:lnTo>
                    <a:lnTo>
                      <a:pt x="1938" y="133"/>
                    </a:lnTo>
                    <a:lnTo>
                      <a:pt x="1939" y="128"/>
                    </a:lnTo>
                    <a:lnTo>
                      <a:pt x="1941" y="141"/>
                    </a:lnTo>
                    <a:lnTo>
                      <a:pt x="1943" y="150"/>
                    </a:lnTo>
                    <a:lnTo>
                      <a:pt x="1944" y="156"/>
                    </a:lnTo>
                    <a:lnTo>
                      <a:pt x="1945" y="159"/>
                    </a:lnTo>
                    <a:lnTo>
                      <a:pt x="1947" y="151"/>
                    </a:lnTo>
                    <a:lnTo>
                      <a:pt x="1949" y="156"/>
                    </a:lnTo>
                    <a:lnTo>
                      <a:pt x="1950" y="159"/>
                    </a:lnTo>
                    <a:lnTo>
                      <a:pt x="1952" y="159"/>
                    </a:lnTo>
                    <a:lnTo>
                      <a:pt x="1953" y="148"/>
                    </a:lnTo>
                    <a:lnTo>
                      <a:pt x="1955" y="153"/>
                    </a:lnTo>
                    <a:lnTo>
                      <a:pt x="1956" y="147"/>
                    </a:lnTo>
                    <a:lnTo>
                      <a:pt x="1958" y="155"/>
                    </a:lnTo>
                    <a:lnTo>
                      <a:pt x="1959" y="168"/>
                    </a:lnTo>
                    <a:lnTo>
                      <a:pt x="1961" y="169"/>
                    </a:lnTo>
                    <a:lnTo>
                      <a:pt x="1962" y="162"/>
                    </a:lnTo>
                    <a:lnTo>
                      <a:pt x="1964" y="151"/>
                    </a:lnTo>
                    <a:lnTo>
                      <a:pt x="1965" y="148"/>
                    </a:lnTo>
                    <a:lnTo>
                      <a:pt x="1967" y="146"/>
                    </a:lnTo>
                    <a:lnTo>
                      <a:pt x="1968" y="150"/>
                    </a:lnTo>
                    <a:lnTo>
                      <a:pt x="1970" y="148"/>
                    </a:lnTo>
                    <a:lnTo>
                      <a:pt x="1971" y="148"/>
                    </a:lnTo>
                    <a:lnTo>
                      <a:pt x="1973" y="143"/>
                    </a:lnTo>
                    <a:lnTo>
                      <a:pt x="1974" y="150"/>
                    </a:lnTo>
                    <a:lnTo>
                      <a:pt x="1976" y="158"/>
                    </a:lnTo>
                    <a:lnTo>
                      <a:pt x="1977" y="155"/>
                    </a:lnTo>
                    <a:lnTo>
                      <a:pt x="1979" y="156"/>
                    </a:lnTo>
                    <a:lnTo>
                      <a:pt x="1981" y="155"/>
                    </a:lnTo>
                    <a:lnTo>
                      <a:pt x="1982" y="154"/>
                    </a:lnTo>
                    <a:lnTo>
                      <a:pt x="1983" y="154"/>
                    </a:lnTo>
                    <a:lnTo>
                      <a:pt x="1985" y="157"/>
                    </a:lnTo>
                    <a:lnTo>
                      <a:pt x="1987" y="157"/>
                    </a:lnTo>
                    <a:lnTo>
                      <a:pt x="1988" y="161"/>
                    </a:lnTo>
                    <a:lnTo>
                      <a:pt x="1990" y="168"/>
                    </a:lnTo>
                    <a:lnTo>
                      <a:pt x="1991" y="164"/>
                    </a:lnTo>
                    <a:lnTo>
                      <a:pt x="1993" y="156"/>
                    </a:lnTo>
                    <a:lnTo>
                      <a:pt x="1994" y="161"/>
                    </a:lnTo>
                    <a:lnTo>
                      <a:pt x="1996" y="170"/>
                    </a:lnTo>
                    <a:lnTo>
                      <a:pt x="1997" y="167"/>
                    </a:lnTo>
                    <a:lnTo>
                      <a:pt x="1999" y="154"/>
                    </a:lnTo>
                    <a:lnTo>
                      <a:pt x="2000" y="154"/>
                    </a:lnTo>
                    <a:lnTo>
                      <a:pt x="2002" y="156"/>
                    </a:lnTo>
                    <a:lnTo>
                      <a:pt x="2003" y="163"/>
                    </a:lnTo>
                    <a:lnTo>
                      <a:pt x="2005" y="163"/>
                    </a:lnTo>
                    <a:lnTo>
                      <a:pt x="2006" y="150"/>
                    </a:lnTo>
                    <a:lnTo>
                      <a:pt x="2008" y="143"/>
                    </a:lnTo>
                    <a:lnTo>
                      <a:pt x="2010" y="137"/>
                    </a:lnTo>
                    <a:lnTo>
                      <a:pt x="2011" y="138"/>
                    </a:lnTo>
                    <a:lnTo>
                      <a:pt x="2012" y="116"/>
                    </a:lnTo>
                    <a:lnTo>
                      <a:pt x="2014" y="103"/>
                    </a:lnTo>
                    <a:lnTo>
                      <a:pt x="2016" y="103"/>
                    </a:lnTo>
                    <a:lnTo>
                      <a:pt x="2017" y="103"/>
                    </a:lnTo>
                    <a:lnTo>
                      <a:pt x="2018" y="87"/>
                    </a:lnTo>
                    <a:lnTo>
                      <a:pt x="2020" y="95"/>
                    </a:lnTo>
                    <a:lnTo>
                      <a:pt x="2022" y="100"/>
                    </a:lnTo>
                    <a:lnTo>
                      <a:pt x="2023" y="100"/>
                    </a:lnTo>
                    <a:lnTo>
                      <a:pt x="2025" y="97"/>
                    </a:lnTo>
                    <a:lnTo>
                      <a:pt x="2026" y="90"/>
                    </a:lnTo>
                    <a:lnTo>
                      <a:pt x="2028" y="87"/>
                    </a:lnTo>
                    <a:lnTo>
                      <a:pt x="2029" y="80"/>
                    </a:lnTo>
                    <a:lnTo>
                      <a:pt x="2031" y="72"/>
                    </a:lnTo>
                    <a:lnTo>
                      <a:pt x="2032" y="60"/>
                    </a:lnTo>
                    <a:lnTo>
                      <a:pt x="2034" y="62"/>
                    </a:lnTo>
                    <a:lnTo>
                      <a:pt x="2035" y="81"/>
                    </a:lnTo>
                    <a:lnTo>
                      <a:pt x="2037" y="103"/>
                    </a:lnTo>
                    <a:lnTo>
                      <a:pt x="2038" y="101"/>
                    </a:lnTo>
                    <a:lnTo>
                      <a:pt x="2040" y="105"/>
                    </a:lnTo>
                    <a:lnTo>
                      <a:pt x="2041" y="118"/>
                    </a:lnTo>
                    <a:lnTo>
                      <a:pt x="2043" y="103"/>
                    </a:lnTo>
                    <a:lnTo>
                      <a:pt x="2044" y="95"/>
                    </a:lnTo>
                    <a:lnTo>
                      <a:pt x="2046" y="93"/>
                    </a:lnTo>
                    <a:lnTo>
                      <a:pt x="2047" y="95"/>
                    </a:lnTo>
                    <a:lnTo>
                      <a:pt x="2049" y="106"/>
                    </a:lnTo>
                    <a:lnTo>
                      <a:pt x="2050" y="120"/>
                    </a:lnTo>
                    <a:lnTo>
                      <a:pt x="2052" y="136"/>
                    </a:lnTo>
                    <a:lnTo>
                      <a:pt x="2054" y="144"/>
                    </a:lnTo>
                    <a:lnTo>
                      <a:pt x="2055" y="143"/>
                    </a:lnTo>
                    <a:lnTo>
                      <a:pt x="2056" y="150"/>
                    </a:lnTo>
                    <a:lnTo>
                      <a:pt x="2058" y="159"/>
                    </a:lnTo>
                    <a:lnTo>
                      <a:pt x="2060" y="161"/>
                    </a:lnTo>
                    <a:lnTo>
                      <a:pt x="2061" y="165"/>
                    </a:lnTo>
                    <a:lnTo>
                      <a:pt x="2063" y="167"/>
                    </a:lnTo>
                    <a:lnTo>
                      <a:pt x="2064" y="169"/>
                    </a:lnTo>
                    <a:lnTo>
                      <a:pt x="2066" y="184"/>
                    </a:lnTo>
                    <a:lnTo>
                      <a:pt x="2067" y="195"/>
                    </a:lnTo>
                    <a:lnTo>
                      <a:pt x="2069" y="199"/>
                    </a:lnTo>
                    <a:lnTo>
                      <a:pt x="2070" y="205"/>
                    </a:lnTo>
                    <a:lnTo>
                      <a:pt x="2072" y="202"/>
                    </a:lnTo>
                    <a:lnTo>
                      <a:pt x="2073" y="201"/>
                    </a:lnTo>
                    <a:lnTo>
                      <a:pt x="2075" y="204"/>
                    </a:lnTo>
                    <a:lnTo>
                      <a:pt x="2076" y="226"/>
                    </a:lnTo>
                    <a:lnTo>
                      <a:pt x="2078" y="235"/>
                    </a:lnTo>
                    <a:lnTo>
                      <a:pt x="2079" y="234"/>
                    </a:lnTo>
                    <a:lnTo>
                      <a:pt x="2081" y="237"/>
                    </a:lnTo>
                    <a:lnTo>
                      <a:pt x="2083" y="252"/>
                    </a:lnTo>
                    <a:lnTo>
                      <a:pt x="2084" y="247"/>
                    </a:lnTo>
                    <a:lnTo>
                      <a:pt x="2085" y="249"/>
                    </a:lnTo>
                    <a:lnTo>
                      <a:pt x="2087" y="246"/>
                    </a:lnTo>
                    <a:lnTo>
                      <a:pt x="2089" y="250"/>
                    </a:lnTo>
                    <a:lnTo>
                      <a:pt x="2090" y="243"/>
                    </a:lnTo>
                    <a:lnTo>
                      <a:pt x="2092" y="246"/>
                    </a:lnTo>
                    <a:lnTo>
                      <a:pt x="2093" y="245"/>
                    </a:lnTo>
                    <a:lnTo>
                      <a:pt x="2095" y="246"/>
                    </a:lnTo>
                    <a:lnTo>
                      <a:pt x="2096" y="242"/>
                    </a:lnTo>
                    <a:lnTo>
                      <a:pt x="2098" y="246"/>
                    </a:lnTo>
                    <a:lnTo>
                      <a:pt x="2099" y="246"/>
                    </a:lnTo>
                    <a:lnTo>
                      <a:pt x="2101" y="241"/>
                    </a:lnTo>
                    <a:lnTo>
                      <a:pt x="2102" y="248"/>
                    </a:lnTo>
                    <a:lnTo>
                      <a:pt x="2104" y="254"/>
                    </a:lnTo>
                    <a:lnTo>
                      <a:pt x="2105" y="251"/>
                    </a:lnTo>
                    <a:lnTo>
                      <a:pt x="2107" y="251"/>
                    </a:lnTo>
                    <a:lnTo>
                      <a:pt x="2108" y="266"/>
                    </a:lnTo>
                    <a:lnTo>
                      <a:pt x="2110" y="274"/>
                    </a:lnTo>
                    <a:lnTo>
                      <a:pt x="2111" y="273"/>
                    </a:lnTo>
                    <a:lnTo>
                      <a:pt x="2113" y="269"/>
                    </a:lnTo>
                    <a:lnTo>
                      <a:pt x="2114" y="264"/>
                    </a:lnTo>
                    <a:lnTo>
                      <a:pt x="2116" y="267"/>
                    </a:lnTo>
                    <a:lnTo>
                      <a:pt x="2117" y="271"/>
                    </a:lnTo>
                    <a:lnTo>
                      <a:pt x="2119" y="271"/>
                    </a:lnTo>
                    <a:lnTo>
                      <a:pt x="2121" y="270"/>
                    </a:lnTo>
                    <a:lnTo>
                      <a:pt x="2122" y="269"/>
                    </a:lnTo>
                    <a:lnTo>
                      <a:pt x="2123" y="272"/>
                    </a:lnTo>
                    <a:lnTo>
                      <a:pt x="2125" y="273"/>
                    </a:lnTo>
                    <a:lnTo>
                      <a:pt x="2127" y="267"/>
                    </a:lnTo>
                    <a:lnTo>
                      <a:pt x="2128" y="276"/>
                    </a:lnTo>
                    <a:lnTo>
                      <a:pt x="2129" y="283"/>
                    </a:lnTo>
                    <a:lnTo>
                      <a:pt x="2131" y="276"/>
                    </a:lnTo>
                    <a:lnTo>
                      <a:pt x="2133" y="272"/>
                    </a:lnTo>
                    <a:lnTo>
                      <a:pt x="2134" y="260"/>
                    </a:lnTo>
                    <a:lnTo>
                      <a:pt x="2136" y="256"/>
                    </a:lnTo>
                    <a:lnTo>
                      <a:pt x="2137" y="266"/>
                    </a:lnTo>
                    <a:lnTo>
                      <a:pt x="2139" y="285"/>
                    </a:lnTo>
                    <a:lnTo>
                      <a:pt x="2140" y="288"/>
                    </a:lnTo>
                    <a:lnTo>
                      <a:pt x="2142" y="279"/>
                    </a:lnTo>
                    <a:lnTo>
                      <a:pt x="2143" y="280"/>
                    </a:lnTo>
                    <a:lnTo>
                      <a:pt x="2145" y="274"/>
                    </a:lnTo>
                    <a:lnTo>
                      <a:pt x="2146" y="271"/>
                    </a:lnTo>
                    <a:lnTo>
                      <a:pt x="2148" y="268"/>
                    </a:lnTo>
                    <a:lnTo>
                      <a:pt x="2149" y="273"/>
                    </a:lnTo>
                    <a:lnTo>
                      <a:pt x="2150" y="27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4" name="Freeform 141">
                <a:extLst>
                  <a:ext uri="{FF2B5EF4-FFF2-40B4-BE49-F238E27FC236}">
                    <a16:creationId xmlns:a16="http://schemas.microsoft.com/office/drawing/2014/main" id="{0B507B38-29E3-491C-89D0-A148E42BE6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130263"/>
                <a:ext cx="1880527" cy="1610637"/>
              </a:xfrm>
              <a:custGeom>
                <a:avLst/>
                <a:gdLst>
                  <a:gd name="T0" fmla="*/ 60 w 3804"/>
                  <a:gd name="T1" fmla="*/ 455 h 717"/>
                  <a:gd name="T2" fmla="*/ 121 w 3804"/>
                  <a:gd name="T3" fmla="*/ 412 h 717"/>
                  <a:gd name="T4" fmla="*/ 182 w 3804"/>
                  <a:gd name="T5" fmla="*/ 202 h 717"/>
                  <a:gd name="T6" fmla="*/ 242 w 3804"/>
                  <a:gd name="T7" fmla="*/ 75 h 717"/>
                  <a:gd name="T8" fmla="*/ 303 w 3804"/>
                  <a:gd name="T9" fmla="*/ 100 h 717"/>
                  <a:gd name="T10" fmla="*/ 364 w 3804"/>
                  <a:gd name="T11" fmla="*/ 103 h 717"/>
                  <a:gd name="T12" fmla="*/ 425 w 3804"/>
                  <a:gd name="T13" fmla="*/ 98 h 717"/>
                  <a:gd name="T14" fmla="*/ 486 w 3804"/>
                  <a:gd name="T15" fmla="*/ 110 h 717"/>
                  <a:gd name="T16" fmla="*/ 547 w 3804"/>
                  <a:gd name="T17" fmla="*/ 106 h 717"/>
                  <a:gd name="T18" fmla="*/ 608 w 3804"/>
                  <a:gd name="T19" fmla="*/ 121 h 717"/>
                  <a:gd name="T20" fmla="*/ 668 w 3804"/>
                  <a:gd name="T21" fmla="*/ 221 h 717"/>
                  <a:gd name="T22" fmla="*/ 729 w 3804"/>
                  <a:gd name="T23" fmla="*/ 256 h 717"/>
                  <a:gd name="T24" fmla="*/ 790 w 3804"/>
                  <a:gd name="T25" fmla="*/ 240 h 717"/>
                  <a:gd name="T26" fmla="*/ 851 w 3804"/>
                  <a:gd name="T27" fmla="*/ 194 h 717"/>
                  <a:gd name="T28" fmla="*/ 912 w 3804"/>
                  <a:gd name="T29" fmla="*/ 190 h 717"/>
                  <a:gd name="T30" fmla="*/ 973 w 3804"/>
                  <a:gd name="T31" fmla="*/ 184 h 717"/>
                  <a:gd name="T32" fmla="*/ 1033 w 3804"/>
                  <a:gd name="T33" fmla="*/ 189 h 717"/>
                  <a:gd name="T34" fmla="*/ 1094 w 3804"/>
                  <a:gd name="T35" fmla="*/ 210 h 717"/>
                  <a:gd name="T36" fmla="*/ 1155 w 3804"/>
                  <a:gd name="T37" fmla="*/ 517 h 717"/>
                  <a:gd name="T38" fmla="*/ 1216 w 3804"/>
                  <a:gd name="T39" fmla="*/ 517 h 717"/>
                  <a:gd name="T40" fmla="*/ 1277 w 3804"/>
                  <a:gd name="T41" fmla="*/ 504 h 717"/>
                  <a:gd name="T42" fmla="*/ 1338 w 3804"/>
                  <a:gd name="T43" fmla="*/ 519 h 717"/>
                  <a:gd name="T44" fmla="*/ 1399 w 3804"/>
                  <a:gd name="T45" fmla="*/ 491 h 717"/>
                  <a:gd name="T46" fmla="*/ 1459 w 3804"/>
                  <a:gd name="T47" fmla="*/ 533 h 717"/>
                  <a:gd name="T48" fmla="*/ 1520 w 3804"/>
                  <a:gd name="T49" fmla="*/ 536 h 717"/>
                  <a:gd name="T50" fmla="*/ 1581 w 3804"/>
                  <a:gd name="T51" fmla="*/ 537 h 717"/>
                  <a:gd name="T52" fmla="*/ 1642 w 3804"/>
                  <a:gd name="T53" fmla="*/ 689 h 717"/>
                  <a:gd name="T54" fmla="*/ 1703 w 3804"/>
                  <a:gd name="T55" fmla="*/ 522 h 717"/>
                  <a:gd name="T56" fmla="*/ 1764 w 3804"/>
                  <a:gd name="T57" fmla="*/ 483 h 717"/>
                  <a:gd name="T58" fmla="*/ 1824 w 3804"/>
                  <a:gd name="T59" fmla="*/ 468 h 717"/>
                  <a:gd name="T60" fmla="*/ 1885 w 3804"/>
                  <a:gd name="T61" fmla="*/ 414 h 717"/>
                  <a:gd name="T62" fmla="*/ 1946 w 3804"/>
                  <a:gd name="T63" fmla="*/ 410 h 717"/>
                  <a:gd name="T64" fmla="*/ 2007 w 3804"/>
                  <a:gd name="T65" fmla="*/ 401 h 717"/>
                  <a:gd name="T66" fmla="*/ 2068 w 3804"/>
                  <a:gd name="T67" fmla="*/ 411 h 717"/>
                  <a:gd name="T68" fmla="*/ 2129 w 3804"/>
                  <a:gd name="T69" fmla="*/ 420 h 717"/>
                  <a:gd name="T70" fmla="*/ 2190 w 3804"/>
                  <a:gd name="T71" fmla="*/ 431 h 717"/>
                  <a:gd name="T72" fmla="*/ 2250 w 3804"/>
                  <a:gd name="T73" fmla="*/ 442 h 717"/>
                  <a:gd name="T74" fmla="*/ 2311 w 3804"/>
                  <a:gd name="T75" fmla="*/ 440 h 717"/>
                  <a:gd name="T76" fmla="*/ 2372 w 3804"/>
                  <a:gd name="T77" fmla="*/ 528 h 717"/>
                  <a:gd name="T78" fmla="*/ 2433 w 3804"/>
                  <a:gd name="T79" fmla="*/ 556 h 717"/>
                  <a:gd name="T80" fmla="*/ 2494 w 3804"/>
                  <a:gd name="T81" fmla="*/ 600 h 717"/>
                  <a:gd name="T82" fmla="*/ 2555 w 3804"/>
                  <a:gd name="T83" fmla="*/ 575 h 717"/>
                  <a:gd name="T84" fmla="*/ 2616 w 3804"/>
                  <a:gd name="T85" fmla="*/ 517 h 717"/>
                  <a:gd name="T86" fmla="*/ 2676 w 3804"/>
                  <a:gd name="T87" fmla="*/ 415 h 717"/>
                  <a:gd name="T88" fmla="*/ 2737 w 3804"/>
                  <a:gd name="T89" fmla="*/ 288 h 717"/>
                  <a:gd name="T90" fmla="*/ 2798 w 3804"/>
                  <a:gd name="T91" fmla="*/ 147 h 717"/>
                  <a:gd name="T92" fmla="*/ 2859 w 3804"/>
                  <a:gd name="T93" fmla="*/ 78 h 717"/>
                  <a:gd name="T94" fmla="*/ 2920 w 3804"/>
                  <a:gd name="T95" fmla="*/ 92 h 717"/>
                  <a:gd name="T96" fmla="*/ 2981 w 3804"/>
                  <a:gd name="T97" fmla="*/ 121 h 717"/>
                  <a:gd name="T98" fmla="*/ 3041 w 3804"/>
                  <a:gd name="T99" fmla="*/ 183 h 717"/>
                  <a:gd name="T100" fmla="*/ 3102 w 3804"/>
                  <a:gd name="T101" fmla="*/ 172 h 717"/>
                  <a:gd name="T102" fmla="*/ 3163 w 3804"/>
                  <a:gd name="T103" fmla="*/ 173 h 717"/>
                  <a:gd name="T104" fmla="*/ 3224 w 3804"/>
                  <a:gd name="T105" fmla="*/ 229 h 717"/>
                  <a:gd name="T106" fmla="*/ 3285 w 3804"/>
                  <a:gd name="T107" fmla="*/ 228 h 717"/>
                  <a:gd name="T108" fmla="*/ 3345 w 3804"/>
                  <a:gd name="T109" fmla="*/ 196 h 717"/>
                  <a:gd name="T110" fmla="*/ 3407 w 3804"/>
                  <a:gd name="T111" fmla="*/ 223 h 717"/>
                  <a:gd name="T112" fmla="*/ 3467 w 3804"/>
                  <a:gd name="T113" fmla="*/ 134 h 717"/>
                  <a:gd name="T114" fmla="*/ 3528 w 3804"/>
                  <a:gd name="T115" fmla="*/ 109 h 717"/>
                  <a:gd name="T116" fmla="*/ 3589 w 3804"/>
                  <a:gd name="T117" fmla="*/ 98 h 717"/>
                  <a:gd name="T118" fmla="*/ 3650 w 3804"/>
                  <a:gd name="T119" fmla="*/ 129 h 717"/>
                  <a:gd name="T120" fmla="*/ 3710 w 3804"/>
                  <a:gd name="T121" fmla="*/ 125 h 717"/>
                  <a:gd name="T122" fmla="*/ 3771 w 3804"/>
                  <a:gd name="T123" fmla="*/ 199 h 71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717">
                    <a:moveTo>
                      <a:pt x="0" y="469"/>
                    </a:moveTo>
                    <a:lnTo>
                      <a:pt x="2" y="478"/>
                    </a:lnTo>
                    <a:lnTo>
                      <a:pt x="4" y="475"/>
                    </a:lnTo>
                    <a:lnTo>
                      <a:pt x="5" y="483"/>
                    </a:lnTo>
                    <a:lnTo>
                      <a:pt x="7" y="484"/>
                    </a:lnTo>
                    <a:lnTo>
                      <a:pt x="8" y="474"/>
                    </a:lnTo>
                    <a:lnTo>
                      <a:pt x="10" y="481"/>
                    </a:lnTo>
                    <a:lnTo>
                      <a:pt x="11" y="490"/>
                    </a:lnTo>
                    <a:lnTo>
                      <a:pt x="13" y="481"/>
                    </a:lnTo>
                    <a:lnTo>
                      <a:pt x="14" y="472"/>
                    </a:lnTo>
                    <a:lnTo>
                      <a:pt x="16" y="467"/>
                    </a:lnTo>
                    <a:lnTo>
                      <a:pt x="17" y="458"/>
                    </a:lnTo>
                    <a:lnTo>
                      <a:pt x="19" y="462"/>
                    </a:lnTo>
                    <a:lnTo>
                      <a:pt x="21" y="451"/>
                    </a:lnTo>
                    <a:lnTo>
                      <a:pt x="22" y="454"/>
                    </a:lnTo>
                    <a:lnTo>
                      <a:pt x="23" y="469"/>
                    </a:lnTo>
                    <a:lnTo>
                      <a:pt x="25" y="466"/>
                    </a:lnTo>
                    <a:lnTo>
                      <a:pt x="27" y="460"/>
                    </a:lnTo>
                    <a:lnTo>
                      <a:pt x="28" y="461"/>
                    </a:lnTo>
                    <a:lnTo>
                      <a:pt x="29" y="466"/>
                    </a:lnTo>
                    <a:lnTo>
                      <a:pt x="31" y="456"/>
                    </a:lnTo>
                    <a:lnTo>
                      <a:pt x="33" y="450"/>
                    </a:lnTo>
                    <a:lnTo>
                      <a:pt x="34" y="454"/>
                    </a:lnTo>
                    <a:lnTo>
                      <a:pt x="36" y="468"/>
                    </a:lnTo>
                    <a:lnTo>
                      <a:pt x="37" y="460"/>
                    </a:lnTo>
                    <a:lnTo>
                      <a:pt x="39" y="459"/>
                    </a:lnTo>
                    <a:lnTo>
                      <a:pt x="40" y="457"/>
                    </a:lnTo>
                    <a:lnTo>
                      <a:pt x="42" y="452"/>
                    </a:lnTo>
                    <a:lnTo>
                      <a:pt x="43" y="453"/>
                    </a:lnTo>
                    <a:lnTo>
                      <a:pt x="45" y="458"/>
                    </a:lnTo>
                    <a:lnTo>
                      <a:pt x="46" y="475"/>
                    </a:lnTo>
                    <a:lnTo>
                      <a:pt x="48" y="461"/>
                    </a:lnTo>
                    <a:lnTo>
                      <a:pt x="49" y="459"/>
                    </a:lnTo>
                    <a:lnTo>
                      <a:pt x="51" y="469"/>
                    </a:lnTo>
                    <a:lnTo>
                      <a:pt x="52" y="467"/>
                    </a:lnTo>
                    <a:lnTo>
                      <a:pt x="54" y="471"/>
                    </a:lnTo>
                    <a:lnTo>
                      <a:pt x="55" y="480"/>
                    </a:lnTo>
                    <a:lnTo>
                      <a:pt x="57" y="476"/>
                    </a:lnTo>
                    <a:lnTo>
                      <a:pt x="58" y="466"/>
                    </a:lnTo>
                    <a:lnTo>
                      <a:pt x="60" y="455"/>
                    </a:lnTo>
                    <a:lnTo>
                      <a:pt x="61" y="451"/>
                    </a:lnTo>
                    <a:lnTo>
                      <a:pt x="63" y="450"/>
                    </a:lnTo>
                    <a:lnTo>
                      <a:pt x="65" y="479"/>
                    </a:lnTo>
                    <a:lnTo>
                      <a:pt x="66" y="477"/>
                    </a:lnTo>
                    <a:lnTo>
                      <a:pt x="67" y="472"/>
                    </a:lnTo>
                    <a:lnTo>
                      <a:pt x="69" y="457"/>
                    </a:lnTo>
                    <a:lnTo>
                      <a:pt x="71" y="446"/>
                    </a:lnTo>
                    <a:lnTo>
                      <a:pt x="72" y="440"/>
                    </a:lnTo>
                    <a:lnTo>
                      <a:pt x="74" y="447"/>
                    </a:lnTo>
                    <a:lnTo>
                      <a:pt x="75" y="452"/>
                    </a:lnTo>
                    <a:lnTo>
                      <a:pt x="77" y="451"/>
                    </a:lnTo>
                    <a:lnTo>
                      <a:pt x="78" y="446"/>
                    </a:lnTo>
                    <a:lnTo>
                      <a:pt x="80" y="437"/>
                    </a:lnTo>
                    <a:lnTo>
                      <a:pt x="81" y="432"/>
                    </a:lnTo>
                    <a:lnTo>
                      <a:pt x="83" y="437"/>
                    </a:lnTo>
                    <a:lnTo>
                      <a:pt x="84" y="435"/>
                    </a:lnTo>
                    <a:lnTo>
                      <a:pt x="86" y="433"/>
                    </a:lnTo>
                    <a:lnTo>
                      <a:pt x="87" y="431"/>
                    </a:lnTo>
                    <a:lnTo>
                      <a:pt x="89" y="439"/>
                    </a:lnTo>
                    <a:lnTo>
                      <a:pt x="90" y="445"/>
                    </a:lnTo>
                    <a:lnTo>
                      <a:pt x="92" y="452"/>
                    </a:lnTo>
                    <a:lnTo>
                      <a:pt x="94" y="444"/>
                    </a:lnTo>
                    <a:lnTo>
                      <a:pt x="95" y="421"/>
                    </a:lnTo>
                    <a:lnTo>
                      <a:pt x="96" y="440"/>
                    </a:lnTo>
                    <a:lnTo>
                      <a:pt x="98" y="453"/>
                    </a:lnTo>
                    <a:lnTo>
                      <a:pt x="100" y="442"/>
                    </a:lnTo>
                    <a:lnTo>
                      <a:pt x="101" y="431"/>
                    </a:lnTo>
                    <a:lnTo>
                      <a:pt x="102" y="443"/>
                    </a:lnTo>
                    <a:lnTo>
                      <a:pt x="104" y="457"/>
                    </a:lnTo>
                    <a:lnTo>
                      <a:pt x="106" y="451"/>
                    </a:lnTo>
                    <a:lnTo>
                      <a:pt x="107" y="457"/>
                    </a:lnTo>
                    <a:lnTo>
                      <a:pt x="109" y="466"/>
                    </a:lnTo>
                    <a:lnTo>
                      <a:pt x="110" y="461"/>
                    </a:lnTo>
                    <a:lnTo>
                      <a:pt x="112" y="474"/>
                    </a:lnTo>
                    <a:lnTo>
                      <a:pt x="113" y="483"/>
                    </a:lnTo>
                    <a:lnTo>
                      <a:pt x="115" y="449"/>
                    </a:lnTo>
                    <a:lnTo>
                      <a:pt x="116" y="419"/>
                    </a:lnTo>
                    <a:lnTo>
                      <a:pt x="118" y="415"/>
                    </a:lnTo>
                    <a:lnTo>
                      <a:pt x="119" y="411"/>
                    </a:lnTo>
                    <a:lnTo>
                      <a:pt x="121" y="412"/>
                    </a:lnTo>
                    <a:lnTo>
                      <a:pt x="122" y="393"/>
                    </a:lnTo>
                    <a:lnTo>
                      <a:pt x="124" y="402"/>
                    </a:lnTo>
                    <a:lnTo>
                      <a:pt x="125" y="399"/>
                    </a:lnTo>
                    <a:lnTo>
                      <a:pt x="127" y="388"/>
                    </a:lnTo>
                    <a:lnTo>
                      <a:pt x="128" y="373"/>
                    </a:lnTo>
                    <a:lnTo>
                      <a:pt x="130" y="358"/>
                    </a:lnTo>
                    <a:lnTo>
                      <a:pt x="131" y="381"/>
                    </a:lnTo>
                    <a:lnTo>
                      <a:pt x="133" y="398"/>
                    </a:lnTo>
                    <a:lnTo>
                      <a:pt x="134" y="393"/>
                    </a:lnTo>
                    <a:lnTo>
                      <a:pt x="136" y="368"/>
                    </a:lnTo>
                    <a:lnTo>
                      <a:pt x="138" y="358"/>
                    </a:lnTo>
                    <a:lnTo>
                      <a:pt x="139" y="358"/>
                    </a:lnTo>
                    <a:lnTo>
                      <a:pt x="140" y="340"/>
                    </a:lnTo>
                    <a:lnTo>
                      <a:pt x="142" y="336"/>
                    </a:lnTo>
                    <a:lnTo>
                      <a:pt x="144" y="335"/>
                    </a:lnTo>
                    <a:lnTo>
                      <a:pt x="145" y="326"/>
                    </a:lnTo>
                    <a:lnTo>
                      <a:pt x="147" y="320"/>
                    </a:lnTo>
                    <a:lnTo>
                      <a:pt x="148" y="313"/>
                    </a:lnTo>
                    <a:lnTo>
                      <a:pt x="150" y="306"/>
                    </a:lnTo>
                    <a:lnTo>
                      <a:pt x="151" y="288"/>
                    </a:lnTo>
                    <a:lnTo>
                      <a:pt x="153" y="280"/>
                    </a:lnTo>
                    <a:lnTo>
                      <a:pt x="154" y="276"/>
                    </a:lnTo>
                    <a:lnTo>
                      <a:pt x="156" y="264"/>
                    </a:lnTo>
                    <a:lnTo>
                      <a:pt x="157" y="283"/>
                    </a:lnTo>
                    <a:lnTo>
                      <a:pt x="159" y="327"/>
                    </a:lnTo>
                    <a:lnTo>
                      <a:pt x="160" y="269"/>
                    </a:lnTo>
                    <a:lnTo>
                      <a:pt x="162" y="246"/>
                    </a:lnTo>
                    <a:lnTo>
                      <a:pt x="163" y="232"/>
                    </a:lnTo>
                    <a:lnTo>
                      <a:pt x="165" y="253"/>
                    </a:lnTo>
                    <a:lnTo>
                      <a:pt x="167" y="261"/>
                    </a:lnTo>
                    <a:lnTo>
                      <a:pt x="168" y="241"/>
                    </a:lnTo>
                    <a:lnTo>
                      <a:pt x="169" y="227"/>
                    </a:lnTo>
                    <a:lnTo>
                      <a:pt x="171" y="221"/>
                    </a:lnTo>
                    <a:lnTo>
                      <a:pt x="173" y="214"/>
                    </a:lnTo>
                    <a:lnTo>
                      <a:pt x="174" y="211"/>
                    </a:lnTo>
                    <a:lnTo>
                      <a:pt x="176" y="211"/>
                    </a:lnTo>
                    <a:lnTo>
                      <a:pt x="177" y="218"/>
                    </a:lnTo>
                    <a:lnTo>
                      <a:pt x="179" y="233"/>
                    </a:lnTo>
                    <a:lnTo>
                      <a:pt x="180" y="223"/>
                    </a:lnTo>
                    <a:lnTo>
                      <a:pt x="182" y="202"/>
                    </a:lnTo>
                    <a:lnTo>
                      <a:pt x="183" y="203"/>
                    </a:lnTo>
                    <a:lnTo>
                      <a:pt x="185" y="205"/>
                    </a:lnTo>
                    <a:lnTo>
                      <a:pt x="186" y="222"/>
                    </a:lnTo>
                    <a:lnTo>
                      <a:pt x="188" y="195"/>
                    </a:lnTo>
                    <a:lnTo>
                      <a:pt x="189" y="172"/>
                    </a:lnTo>
                    <a:lnTo>
                      <a:pt x="191" y="158"/>
                    </a:lnTo>
                    <a:lnTo>
                      <a:pt x="192" y="164"/>
                    </a:lnTo>
                    <a:lnTo>
                      <a:pt x="194" y="176"/>
                    </a:lnTo>
                    <a:lnTo>
                      <a:pt x="195" y="155"/>
                    </a:lnTo>
                    <a:lnTo>
                      <a:pt x="197" y="140"/>
                    </a:lnTo>
                    <a:lnTo>
                      <a:pt x="198" y="143"/>
                    </a:lnTo>
                    <a:lnTo>
                      <a:pt x="200" y="143"/>
                    </a:lnTo>
                    <a:lnTo>
                      <a:pt x="201" y="129"/>
                    </a:lnTo>
                    <a:lnTo>
                      <a:pt x="203" y="122"/>
                    </a:lnTo>
                    <a:lnTo>
                      <a:pt x="204" y="116"/>
                    </a:lnTo>
                    <a:lnTo>
                      <a:pt x="206" y="125"/>
                    </a:lnTo>
                    <a:lnTo>
                      <a:pt x="207" y="129"/>
                    </a:lnTo>
                    <a:lnTo>
                      <a:pt x="209" y="136"/>
                    </a:lnTo>
                    <a:lnTo>
                      <a:pt x="211" y="140"/>
                    </a:lnTo>
                    <a:lnTo>
                      <a:pt x="212" y="138"/>
                    </a:lnTo>
                    <a:lnTo>
                      <a:pt x="213" y="127"/>
                    </a:lnTo>
                    <a:lnTo>
                      <a:pt x="215" y="120"/>
                    </a:lnTo>
                    <a:lnTo>
                      <a:pt x="217" y="131"/>
                    </a:lnTo>
                    <a:lnTo>
                      <a:pt x="218" y="115"/>
                    </a:lnTo>
                    <a:lnTo>
                      <a:pt x="220" y="101"/>
                    </a:lnTo>
                    <a:lnTo>
                      <a:pt x="221" y="94"/>
                    </a:lnTo>
                    <a:lnTo>
                      <a:pt x="223" y="96"/>
                    </a:lnTo>
                    <a:lnTo>
                      <a:pt x="224" y="109"/>
                    </a:lnTo>
                    <a:lnTo>
                      <a:pt x="226" y="119"/>
                    </a:lnTo>
                    <a:lnTo>
                      <a:pt x="227" y="108"/>
                    </a:lnTo>
                    <a:lnTo>
                      <a:pt x="229" y="95"/>
                    </a:lnTo>
                    <a:lnTo>
                      <a:pt x="230" y="68"/>
                    </a:lnTo>
                    <a:lnTo>
                      <a:pt x="232" y="59"/>
                    </a:lnTo>
                    <a:lnTo>
                      <a:pt x="233" y="71"/>
                    </a:lnTo>
                    <a:lnTo>
                      <a:pt x="235" y="69"/>
                    </a:lnTo>
                    <a:lnTo>
                      <a:pt x="236" y="68"/>
                    </a:lnTo>
                    <a:lnTo>
                      <a:pt x="238" y="72"/>
                    </a:lnTo>
                    <a:lnTo>
                      <a:pt x="240" y="81"/>
                    </a:lnTo>
                    <a:lnTo>
                      <a:pt x="241" y="84"/>
                    </a:lnTo>
                    <a:lnTo>
                      <a:pt x="242" y="75"/>
                    </a:lnTo>
                    <a:lnTo>
                      <a:pt x="244" y="78"/>
                    </a:lnTo>
                    <a:lnTo>
                      <a:pt x="246" y="78"/>
                    </a:lnTo>
                    <a:lnTo>
                      <a:pt x="247" y="69"/>
                    </a:lnTo>
                    <a:lnTo>
                      <a:pt x="249" y="65"/>
                    </a:lnTo>
                    <a:lnTo>
                      <a:pt x="250" y="67"/>
                    </a:lnTo>
                    <a:lnTo>
                      <a:pt x="252" y="66"/>
                    </a:lnTo>
                    <a:lnTo>
                      <a:pt x="253" y="68"/>
                    </a:lnTo>
                    <a:lnTo>
                      <a:pt x="255" y="77"/>
                    </a:lnTo>
                    <a:lnTo>
                      <a:pt x="256" y="86"/>
                    </a:lnTo>
                    <a:lnTo>
                      <a:pt x="258" y="82"/>
                    </a:lnTo>
                    <a:lnTo>
                      <a:pt x="259" y="76"/>
                    </a:lnTo>
                    <a:lnTo>
                      <a:pt x="261" y="63"/>
                    </a:lnTo>
                    <a:lnTo>
                      <a:pt x="262" y="42"/>
                    </a:lnTo>
                    <a:lnTo>
                      <a:pt x="264" y="39"/>
                    </a:lnTo>
                    <a:lnTo>
                      <a:pt x="265" y="50"/>
                    </a:lnTo>
                    <a:lnTo>
                      <a:pt x="267" y="62"/>
                    </a:lnTo>
                    <a:lnTo>
                      <a:pt x="268" y="81"/>
                    </a:lnTo>
                    <a:lnTo>
                      <a:pt x="270" y="89"/>
                    </a:lnTo>
                    <a:lnTo>
                      <a:pt x="271" y="79"/>
                    </a:lnTo>
                    <a:lnTo>
                      <a:pt x="273" y="73"/>
                    </a:lnTo>
                    <a:lnTo>
                      <a:pt x="274" y="61"/>
                    </a:lnTo>
                    <a:lnTo>
                      <a:pt x="276" y="67"/>
                    </a:lnTo>
                    <a:lnTo>
                      <a:pt x="278" y="72"/>
                    </a:lnTo>
                    <a:lnTo>
                      <a:pt x="279" y="66"/>
                    </a:lnTo>
                    <a:lnTo>
                      <a:pt x="280" y="75"/>
                    </a:lnTo>
                    <a:lnTo>
                      <a:pt x="282" y="85"/>
                    </a:lnTo>
                    <a:lnTo>
                      <a:pt x="284" y="87"/>
                    </a:lnTo>
                    <a:lnTo>
                      <a:pt x="285" y="78"/>
                    </a:lnTo>
                    <a:lnTo>
                      <a:pt x="286" y="79"/>
                    </a:lnTo>
                    <a:lnTo>
                      <a:pt x="288" y="86"/>
                    </a:lnTo>
                    <a:lnTo>
                      <a:pt x="290" y="124"/>
                    </a:lnTo>
                    <a:lnTo>
                      <a:pt x="291" y="75"/>
                    </a:lnTo>
                    <a:lnTo>
                      <a:pt x="293" y="55"/>
                    </a:lnTo>
                    <a:lnTo>
                      <a:pt x="294" y="68"/>
                    </a:lnTo>
                    <a:lnTo>
                      <a:pt x="296" y="76"/>
                    </a:lnTo>
                    <a:lnTo>
                      <a:pt x="297" y="78"/>
                    </a:lnTo>
                    <a:lnTo>
                      <a:pt x="299" y="82"/>
                    </a:lnTo>
                    <a:lnTo>
                      <a:pt x="300" y="86"/>
                    </a:lnTo>
                    <a:lnTo>
                      <a:pt x="302" y="85"/>
                    </a:lnTo>
                    <a:lnTo>
                      <a:pt x="303" y="100"/>
                    </a:lnTo>
                    <a:lnTo>
                      <a:pt x="305" y="114"/>
                    </a:lnTo>
                    <a:lnTo>
                      <a:pt x="307" y="100"/>
                    </a:lnTo>
                    <a:lnTo>
                      <a:pt x="308" y="92"/>
                    </a:lnTo>
                    <a:lnTo>
                      <a:pt x="309" y="94"/>
                    </a:lnTo>
                    <a:lnTo>
                      <a:pt x="311" y="97"/>
                    </a:lnTo>
                    <a:lnTo>
                      <a:pt x="313" y="87"/>
                    </a:lnTo>
                    <a:lnTo>
                      <a:pt x="314" y="96"/>
                    </a:lnTo>
                    <a:lnTo>
                      <a:pt x="315" y="81"/>
                    </a:lnTo>
                    <a:lnTo>
                      <a:pt x="317" y="75"/>
                    </a:lnTo>
                    <a:lnTo>
                      <a:pt x="319" y="73"/>
                    </a:lnTo>
                    <a:lnTo>
                      <a:pt x="320" y="73"/>
                    </a:lnTo>
                    <a:lnTo>
                      <a:pt x="322" y="73"/>
                    </a:lnTo>
                    <a:lnTo>
                      <a:pt x="323" y="79"/>
                    </a:lnTo>
                    <a:lnTo>
                      <a:pt x="325" y="97"/>
                    </a:lnTo>
                    <a:lnTo>
                      <a:pt x="326" y="82"/>
                    </a:lnTo>
                    <a:lnTo>
                      <a:pt x="328" y="65"/>
                    </a:lnTo>
                    <a:lnTo>
                      <a:pt x="329" y="80"/>
                    </a:lnTo>
                    <a:lnTo>
                      <a:pt x="331" y="96"/>
                    </a:lnTo>
                    <a:lnTo>
                      <a:pt x="332" y="87"/>
                    </a:lnTo>
                    <a:lnTo>
                      <a:pt x="334" y="85"/>
                    </a:lnTo>
                    <a:lnTo>
                      <a:pt x="335" y="104"/>
                    </a:lnTo>
                    <a:lnTo>
                      <a:pt x="337" y="114"/>
                    </a:lnTo>
                    <a:lnTo>
                      <a:pt x="338" y="91"/>
                    </a:lnTo>
                    <a:lnTo>
                      <a:pt x="340" y="82"/>
                    </a:lnTo>
                    <a:lnTo>
                      <a:pt x="341" y="85"/>
                    </a:lnTo>
                    <a:lnTo>
                      <a:pt x="343" y="81"/>
                    </a:lnTo>
                    <a:lnTo>
                      <a:pt x="344" y="92"/>
                    </a:lnTo>
                    <a:lnTo>
                      <a:pt x="346" y="100"/>
                    </a:lnTo>
                    <a:lnTo>
                      <a:pt x="347" y="109"/>
                    </a:lnTo>
                    <a:lnTo>
                      <a:pt x="349" y="115"/>
                    </a:lnTo>
                    <a:lnTo>
                      <a:pt x="351" y="110"/>
                    </a:lnTo>
                    <a:lnTo>
                      <a:pt x="352" y="95"/>
                    </a:lnTo>
                    <a:lnTo>
                      <a:pt x="353" y="96"/>
                    </a:lnTo>
                    <a:lnTo>
                      <a:pt x="355" y="92"/>
                    </a:lnTo>
                    <a:lnTo>
                      <a:pt x="357" y="114"/>
                    </a:lnTo>
                    <a:lnTo>
                      <a:pt x="358" y="104"/>
                    </a:lnTo>
                    <a:lnTo>
                      <a:pt x="359" y="121"/>
                    </a:lnTo>
                    <a:lnTo>
                      <a:pt x="361" y="120"/>
                    </a:lnTo>
                    <a:lnTo>
                      <a:pt x="363" y="87"/>
                    </a:lnTo>
                    <a:lnTo>
                      <a:pt x="364" y="103"/>
                    </a:lnTo>
                    <a:lnTo>
                      <a:pt x="366" y="109"/>
                    </a:lnTo>
                    <a:lnTo>
                      <a:pt x="367" y="92"/>
                    </a:lnTo>
                    <a:lnTo>
                      <a:pt x="369" y="73"/>
                    </a:lnTo>
                    <a:lnTo>
                      <a:pt x="370" y="66"/>
                    </a:lnTo>
                    <a:lnTo>
                      <a:pt x="372" y="67"/>
                    </a:lnTo>
                    <a:lnTo>
                      <a:pt x="373" y="71"/>
                    </a:lnTo>
                    <a:lnTo>
                      <a:pt x="375" y="85"/>
                    </a:lnTo>
                    <a:lnTo>
                      <a:pt x="376" y="100"/>
                    </a:lnTo>
                    <a:lnTo>
                      <a:pt x="378" y="107"/>
                    </a:lnTo>
                    <a:lnTo>
                      <a:pt x="380" y="100"/>
                    </a:lnTo>
                    <a:lnTo>
                      <a:pt x="381" y="104"/>
                    </a:lnTo>
                    <a:lnTo>
                      <a:pt x="382" y="115"/>
                    </a:lnTo>
                    <a:lnTo>
                      <a:pt x="384" y="107"/>
                    </a:lnTo>
                    <a:lnTo>
                      <a:pt x="386" y="108"/>
                    </a:lnTo>
                    <a:lnTo>
                      <a:pt x="387" y="99"/>
                    </a:lnTo>
                    <a:lnTo>
                      <a:pt x="388" y="92"/>
                    </a:lnTo>
                    <a:lnTo>
                      <a:pt x="390" y="97"/>
                    </a:lnTo>
                    <a:lnTo>
                      <a:pt x="392" y="86"/>
                    </a:lnTo>
                    <a:lnTo>
                      <a:pt x="393" y="87"/>
                    </a:lnTo>
                    <a:lnTo>
                      <a:pt x="395" y="104"/>
                    </a:lnTo>
                    <a:lnTo>
                      <a:pt x="396" y="114"/>
                    </a:lnTo>
                    <a:lnTo>
                      <a:pt x="398" y="105"/>
                    </a:lnTo>
                    <a:lnTo>
                      <a:pt x="399" y="91"/>
                    </a:lnTo>
                    <a:lnTo>
                      <a:pt x="401" y="92"/>
                    </a:lnTo>
                    <a:lnTo>
                      <a:pt x="402" y="92"/>
                    </a:lnTo>
                    <a:lnTo>
                      <a:pt x="404" y="94"/>
                    </a:lnTo>
                    <a:lnTo>
                      <a:pt x="405" y="111"/>
                    </a:lnTo>
                    <a:lnTo>
                      <a:pt x="407" y="138"/>
                    </a:lnTo>
                    <a:lnTo>
                      <a:pt x="408" y="134"/>
                    </a:lnTo>
                    <a:lnTo>
                      <a:pt x="410" y="124"/>
                    </a:lnTo>
                    <a:lnTo>
                      <a:pt x="411" y="98"/>
                    </a:lnTo>
                    <a:lnTo>
                      <a:pt x="413" y="84"/>
                    </a:lnTo>
                    <a:lnTo>
                      <a:pt x="414" y="73"/>
                    </a:lnTo>
                    <a:lnTo>
                      <a:pt x="416" y="91"/>
                    </a:lnTo>
                    <a:lnTo>
                      <a:pt x="417" y="79"/>
                    </a:lnTo>
                    <a:lnTo>
                      <a:pt x="419" y="70"/>
                    </a:lnTo>
                    <a:lnTo>
                      <a:pt x="420" y="74"/>
                    </a:lnTo>
                    <a:lnTo>
                      <a:pt x="422" y="90"/>
                    </a:lnTo>
                    <a:lnTo>
                      <a:pt x="424" y="102"/>
                    </a:lnTo>
                    <a:lnTo>
                      <a:pt x="425" y="98"/>
                    </a:lnTo>
                    <a:lnTo>
                      <a:pt x="426" y="104"/>
                    </a:lnTo>
                    <a:lnTo>
                      <a:pt x="428" y="102"/>
                    </a:lnTo>
                    <a:lnTo>
                      <a:pt x="430" y="85"/>
                    </a:lnTo>
                    <a:lnTo>
                      <a:pt x="431" y="87"/>
                    </a:lnTo>
                    <a:lnTo>
                      <a:pt x="433" y="94"/>
                    </a:lnTo>
                    <a:lnTo>
                      <a:pt x="434" y="84"/>
                    </a:lnTo>
                    <a:lnTo>
                      <a:pt x="436" y="89"/>
                    </a:lnTo>
                    <a:lnTo>
                      <a:pt x="437" y="110"/>
                    </a:lnTo>
                    <a:lnTo>
                      <a:pt x="439" y="116"/>
                    </a:lnTo>
                    <a:lnTo>
                      <a:pt x="440" y="109"/>
                    </a:lnTo>
                    <a:lnTo>
                      <a:pt x="442" y="89"/>
                    </a:lnTo>
                    <a:lnTo>
                      <a:pt x="443" y="71"/>
                    </a:lnTo>
                    <a:lnTo>
                      <a:pt x="445" y="74"/>
                    </a:lnTo>
                    <a:lnTo>
                      <a:pt x="446" y="78"/>
                    </a:lnTo>
                    <a:lnTo>
                      <a:pt x="448" y="78"/>
                    </a:lnTo>
                    <a:lnTo>
                      <a:pt x="449" y="90"/>
                    </a:lnTo>
                    <a:lnTo>
                      <a:pt x="451" y="84"/>
                    </a:lnTo>
                    <a:lnTo>
                      <a:pt x="453" y="115"/>
                    </a:lnTo>
                    <a:lnTo>
                      <a:pt x="454" y="117"/>
                    </a:lnTo>
                    <a:lnTo>
                      <a:pt x="455" y="71"/>
                    </a:lnTo>
                    <a:lnTo>
                      <a:pt x="457" y="76"/>
                    </a:lnTo>
                    <a:lnTo>
                      <a:pt x="459" y="72"/>
                    </a:lnTo>
                    <a:lnTo>
                      <a:pt x="460" y="96"/>
                    </a:lnTo>
                    <a:lnTo>
                      <a:pt x="461" y="107"/>
                    </a:lnTo>
                    <a:lnTo>
                      <a:pt x="463" y="91"/>
                    </a:lnTo>
                    <a:lnTo>
                      <a:pt x="465" y="80"/>
                    </a:lnTo>
                    <a:lnTo>
                      <a:pt x="466" y="87"/>
                    </a:lnTo>
                    <a:lnTo>
                      <a:pt x="468" y="98"/>
                    </a:lnTo>
                    <a:lnTo>
                      <a:pt x="469" y="81"/>
                    </a:lnTo>
                    <a:lnTo>
                      <a:pt x="470" y="74"/>
                    </a:lnTo>
                    <a:lnTo>
                      <a:pt x="472" y="61"/>
                    </a:lnTo>
                    <a:lnTo>
                      <a:pt x="474" y="60"/>
                    </a:lnTo>
                    <a:lnTo>
                      <a:pt x="475" y="61"/>
                    </a:lnTo>
                    <a:lnTo>
                      <a:pt x="477" y="60"/>
                    </a:lnTo>
                    <a:lnTo>
                      <a:pt x="478" y="74"/>
                    </a:lnTo>
                    <a:lnTo>
                      <a:pt x="480" y="84"/>
                    </a:lnTo>
                    <a:lnTo>
                      <a:pt x="481" y="102"/>
                    </a:lnTo>
                    <a:lnTo>
                      <a:pt x="483" y="100"/>
                    </a:lnTo>
                    <a:lnTo>
                      <a:pt x="484" y="124"/>
                    </a:lnTo>
                    <a:lnTo>
                      <a:pt x="486" y="110"/>
                    </a:lnTo>
                    <a:lnTo>
                      <a:pt x="487" y="102"/>
                    </a:lnTo>
                    <a:lnTo>
                      <a:pt x="489" y="100"/>
                    </a:lnTo>
                    <a:lnTo>
                      <a:pt x="490" y="105"/>
                    </a:lnTo>
                    <a:lnTo>
                      <a:pt x="492" y="111"/>
                    </a:lnTo>
                    <a:lnTo>
                      <a:pt x="493" y="111"/>
                    </a:lnTo>
                    <a:lnTo>
                      <a:pt x="495" y="109"/>
                    </a:lnTo>
                    <a:lnTo>
                      <a:pt x="497" y="116"/>
                    </a:lnTo>
                    <a:lnTo>
                      <a:pt x="498" y="117"/>
                    </a:lnTo>
                    <a:lnTo>
                      <a:pt x="499" y="115"/>
                    </a:lnTo>
                    <a:lnTo>
                      <a:pt x="501" y="113"/>
                    </a:lnTo>
                    <a:lnTo>
                      <a:pt x="503" y="108"/>
                    </a:lnTo>
                    <a:lnTo>
                      <a:pt x="504" y="109"/>
                    </a:lnTo>
                    <a:lnTo>
                      <a:pt x="506" y="117"/>
                    </a:lnTo>
                    <a:lnTo>
                      <a:pt x="507" y="120"/>
                    </a:lnTo>
                    <a:lnTo>
                      <a:pt x="509" y="135"/>
                    </a:lnTo>
                    <a:lnTo>
                      <a:pt x="510" y="137"/>
                    </a:lnTo>
                    <a:lnTo>
                      <a:pt x="512" y="125"/>
                    </a:lnTo>
                    <a:lnTo>
                      <a:pt x="513" y="133"/>
                    </a:lnTo>
                    <a:lnTo>
                      <a:pt x="515" y="124"/>
                    </a:lnTo>
                    <a:lnTo>
                      <a:pt x="516" y="114"/>
                    </a:lnTo>
                    <a:lnTo>
                      <a:pt x="518" y="143"/>
                    </a:lnTo>
                    <a:lnTo>
                      <a:pt x="519" y="141"/>
                    </a:lnTo>
                    <a:lnTo>
                      <a:pt x="521" y="117"/>
                    </a:lnTo>
                    <a:lnTo>
                      <a:pt x="522" y="106"/>
                    </a:lnTo>
                    <a:lnTo>
                      <a:pt x="524" y="90"/>
                    </a:lnTo>
                    <a:lnTo>
                      <a:pt x="526" y="107"/>
                    </a:lnTo>
                    <a:lnTo>
                      <a:pt x="527" y="144"/>
                    </a:lnTo>
                    <a:lnTo>
                      <a:pt x="528" y="136"/>
                    </a:lnTo>
                    <a:lnTo>
                      <a:pt x="530" y="126"/>
                    </a:lnTo>
                    <a:lnTo>
                      <a:pt x="532" y="137"/>
                    </a:lnTo>
                    <a:lnTo>
                      <a:pt x="533" y="128"/>
                    </a:lnTo>
                    <a:lnTo>
                      <a:pt x="535" y="116"/>
                    </a:lnTo>
                    <a:lnTo>
                      <a:pt x="536" y="133"/>
                    </a:lnTo>
                    <a:lnTo>
                      <a:pt x="537" y="126"/>
                    </a:lnTo>
                    <a:lnTo>
                      <a:pt x="539" y="122"/>
                    </a:lnTo>
                    <a:lnTo>
                      <a:pt x="541" y="129"/>
                    </a:lnTo>
                    <a:lnTo>
                      <a:pt x="542" y="128"/>
                    </a:lnTo>
                    <a:lnTo>
                      <a:pt x="543" y="111"/>
                    </a:lnTo>
                    <a:lnTo>
                      <a:pt x="545" y="115"/>
                    </a:lnTo>
                    <a:lnTo>
                      <a:pt x="547" y="106"/>
                    </a:lnTo>
                    <a:lnTo>
                      <a:pt x="548" y="104"/>
                    </a:lnTo>
                    <a:lnTo>
                      <a:pt x="550" y="106"/>
                    </a:lnTo>
                    <a:lnTo>
                      <a:pt x="551" y="102"/>
                    </a:lnTo>
                    <a:lnTo>
                      <a:pt x="553" y="103"/>
                    </a:lnTo>
                    <a:lnTo>
                      <a:pt x="554" y="117"/>
                    </a:lnTo>
                    <a:lnTo>
                      <a:pt x="556" y="122"/>
                    </a:lnTo>
                    <a:lnTo>
                      <a:pt x="557" y="145"/>
                    </a:lnTo>
                    <a:lnTo>
                      <a:pt x="559" y="152"/>
                    </a:lnTo>
                    <a:lnTo>
                      <a:pt x="560" y="137"/>
                    </a:lnTo>
                    <a:lnTo>
                      <a:pt x="562" y="124"/>
                    </a:lnTo>
                    <a:lnTo>
                      <a:pt x="564" y="129"/>
                    </a:lnTo>
                    <a:lnTo>
                      <a:pt x="565" y="118"/>
                    </a:lnTo>
                    <a:lnTo>
                      <a:pt x="566" y="105"/>
                    </a:lnTo>
                    <a:lnTo>
                      <a:pt x="568" y="113"/>
                    </a:lnTo>
                    <a:lnTo>
                      <a:pt x="570" y="135"/>
                    </a:lnTo>
                    <a:lnTo>
                      <a:pt x="571" y="154"/>
                    </a:lnTo>
                    <a:lnTo>
                      <a:pt x="572" y="147"/>
                    </a:lnTo>
                    <a:lnTo>
                      <a:pt x="574" y="136"/>
                    </a:lnTo>
                    <a:lnTo>
                      <a:pt x="576" y="130"/>
                    </a:lnTo>
                    <a:lnTo>
                      <a:pt x="577" y="128"/>
                    </a:lnTo>
                    <a:lnTo>
                      <a:pt x="579" y="119"/>
                    </a:lnTo>
                    <a:lnTo>
                      <a:pt x="580" y="121"/>
                    </a:lnTo>
                    <a:lnTo>
                      <a:pt x="582" y="102"/>
                    </a:lnTo>
                    <a:lnTo>
                      <a:pt x="583" y="99"/>
                    </a:lnTo>
                    <a:lnTo>
                      <a:pt x="585" y="98"/>
                    </a:lnTo>
                    <a:lnTo>
                      <a:pt x="586" y="114"/>
                    </a:lnTo>
                    <a:lnTo>
                      <a:pt x="588" y="113"/>
                    </a:lnTo>
                    <a:lnTo>
                      <a:pt x="589" y="116"/>
                    </a:lnTo>
                    <a:lnTo>
                      <a:pt x="591" y="119"/>
                    </a:lnTo>
                    <a:lnTo>
                      <a:pt x="592" y="122"/>
                    </a:lnTo>
                    <a:lnTo>
                      <a:pt x="594" y="118"/>
                    </a:lnTo>
                    <a:lnTo>
                      <a:pt x="595" y="112"/>
                    </a:lnTo>
                    <a:lnTo>
                      <a:pt x="597" y="100"/>
                    </a:lnTo>
                    <a:lnTo>
                      <a:pt x="599" y="99"/>
                    </a:lnTo>
                    <a:lnTo>
                      <a:pt x="600" y="115"/>
                    </a:lnTo>
                    <a:lnTo>
                      <a:pt x="601" y="118"/>
                    </a:lnTo>
                    <a:lnTo>
                      <a:pt x="603" y="121"/>
                    </a:lnTo>
                    <a:lnTo>
                      <a:pt x="604" y="139"/>
                    </a:lnTo>
                    <a:lnTo>
                      <a:pt x="606" y="130"/>
                    </a:lnTo>
                    <a:lnTo>
                      <a:pt x="608" y="121"/>
                    </a:lnTo>
                    <a:lnTo>
                      <a:pt x="609" y="145"/>
                    </a:lnTo>
                    <a:lnTo>
                      <a:pt x="610" y="147"/>
                    </a:lnTo>
                    <a:lnTo>
                      <a:pt x="612" y="118"/>
                    </a:lnTo>
                    <a:lnTo>
                      <a:pt x="614" y="118"/>
                    </a:lnTo>
                    <a:lnTo>
                      <a:pt x="615" y="132"/>
                    </a:lnTo>
                    <a:lnTo>
                      <a:pt x="616" y="119"/>
                    </a:lnTo>
                    <a:lnTo>
                      <a:pt x="618" y="119"/>
                    </a:lnTo>
                    <a:lnTo>
                      <a:pt x="620" y="134"/>
                    </a:lnTo>
                    <a:lnTo>
                      <a:pt x="621" y="152"/>
                    </a:lnTo>
                    <a:lnTo>
                      <a:pt x="623" y="135"/>
                    </a:lnTo>
                    <a:lnTo>
                      <a:pt x="624" y="125"/>
                    </a:lnTo>
                    <a:lnTo>
                      <a:pt x="626" y="119"/>
                    </a:lnTo>
                    <a:lnTo>
                      <a:pt x="627" y="104"/>
                    </a:lnTo>
                    <a:lnTo>
                      <a:pt x="629" y="107"/>
                    </a:lnTo>
                    <a:lnTo>
                      <a:pt x="630" y="108"/>
                    </a:lnTo>
                    <a:lnTo>
                      <a:pt x="632" y="110"/>
                    </a:lnTo>
                    <a:lnTo>
                      <a:pt x="633" y="124"/>
                    </a:lnTo>
                    <a:lnTo>
                      <a:pt x="635" y="128"/>
                    </a:lnTo>
                    <a:lnTo>
                      <a:pt x="637" y="132"/>
                    </a:lnTo>
                    <a:lnTo>
                      <a:pt x="638" y="135"/>
                    </a:lnTo>
                    <a:lnTo>
                      <a:pt x="639" y="138"/>
                    </a:lnTo>
                    <a:lnTo>
                      <a:pt x="641" y="135"/>
                    </a:lnTo>
                    <a:lnTo>
                      <a:pt x="643" y="134"/>
                    </a:lnTo>
                    <a:lnTo>
                      <a:pt x="644" y="125"/>
                    </a:lnTo>
                    <a:lnTo>
                      <a:pt x="645" y="116"/>
                    </a:lnTo>
                    <a:lnTo>
                      <a:pt x="647" y="115"/>
                    </a:lnTo>
                    <a:lnTo>
                      <a:pt x="649" y="142"/>
                    </a:lnTo>
                    <a:lnTo>
                      <a:pt x="650" y="147"/>
                    </a:lnTo>
                    <a:lnTo>
                      <a:pt x="652" y="146"/>
                    </a:lnTo>
                    <a:lnTo>
                      <a:pt x="653" y="145"/>
                    </a:lnTo>
                    <a:lnTo>
                      <a:pt x="655" y="142"/>
                    </a:lnTo>
                    <a:lnTo>
                      <a:pt x="656" y="145"/>
                    </a:lnTo>
                    <a:lnTo>
                      <a:pt x="658" y="157"/>
                    </a:lnTo>
                    <a:lnTo>
                      <a:pt x="659" y="171"/>
                    </a:lnTo>
                    <a:lnTo>
                      <a:pt x="661" y="179"/>
                    </a:lnTo>
                    <a:lnTo>
                      <a:pt x="662" y="177"/>
                    </a:lnTo>
                    <a:lnTo>
                      <a:pt x="664" y="190"/>
                    </a:lnTo>
                    <a:lnTo>
                      <a:pt x="666" y="208"/>
                    </a:lnTo>
                    <a:lnTo>
                      <a:pt x="667" y="207"/>
                    </a:lnTo>
                    <a:lnTo>
                      <a:pt x="668" y="221"/>
                    </a:lnTo>
                    <a:lnTo>
                      <a:pt x="670" y="227"/>
                    </a:lnTo>
                    <a:lnTo>
                      <a:pt x="671" y="229"/>
                    </a:lnTo>
                    <a:lnTo>
                      <a:pt x="673" y="225"/>
                    </a:lnTo>
                    <a:lnTo>
                      <a:pt x="674" y="231"/>
                    </a:lnTo>
                    <a:lnTo>
                      <a:pt x="676" y="235"/>
                    </a:lnTo>
                    <a:lnTo>
                      <a:pt x="677" y="249"/>
                    </a:lnTo>
                    <a:lnTo>
                      <a:pt x="679" y="263"/>
                    </a:lnTo>
                    <a:lnTo>
                      <a:pt x="681" y="268"/>
                    </a:lnTo>
                    <a:lnTo>
                      <a:pt x="682" y="263"/>
                    </a:lnTo>
                    <a:lnTo>
                      <a:pt x="683" y="263"/>
                    </a:lnTo>
                    <a:lnTo>
                      <a:pt x="685" y="273"/>
                    </a:lnTo>
                    <a:lnTo>
                      <a:pt x="687" y="262"/>
                    </a:lnTo>
                    <a:lnTo>
                      <a:pt x="688" y="264"/>
                    </a:lnTo>
                    <a:lnTo>
                      <a:pt x="690" y="284"/>
                    </a:lnTo>
                    <a:lnTo>
                      <a:pt x="691" y="268"/>
                    </a:lnTo>
                    <a:lnTo>
                      <a:pt x="693" y="266"/>
                    </a:lnTo>
                    <a:lnTo>
                      <a:pt x="694" y="269"/>
                    </a:lnTo>
                    <a:lnTo>
                      <a:pt x="696" y="258"/>
                    </a:lnTo>
                    <a:lnTo>
                      <a:pt x="697" y="252"/>
                    </a:lnTo>
                    <a:lnTo>
                      <a:pt x="699" y="257"/>
                    </a:lnTo>
                    <a:lnTo>
                      <a:pt x="700" y="258"/>
                    </a:lnTo>
                    <a:lnTo>
                      <a:pt x="702" y="246"/>
                    </a:lnTo>
                    <a:lnTo>
                      <a:pt x="703" y="243"/>
                    </a:lnTo>
                    <a:lnTo>
                      <a:pt x="705" y="263"/>
                    </a:lnTo>
                    <a:lnTo>
                      <a:pt x="706" y="257"/>
                    </a:lnTo>
                    <a:lnTo>
                      <a:pt x="708" y="263"/>
                    </a:lnTo>
                    <a:lnTo>
                      <a:pt x="710" y="291"/>
                    </a:lnTo>
                    <a:lnTo>
                      <a:pt x="711" y="293"/>
                    </a:lnTo>
                    <a:lnTo>
                      <a:pt x="712" y="254"/>
                    </a:lnTo>
                    <a:lnTo>
                      <a:pt x="714" y="266"/>
                    </a:lnTo>
                    <a:lnTo>
                      <a:pt x="716" y="255"/>
                    </a:lnTo>
                    <a:lnTo>
                      <a:pt x="717" y="241"/>
                    </a:lnTo>
                    <a:lnTo>
                      <a:pt x="718" y="238"/>
                    </a:lnTo>
                    <a:lnTo>
                      <a:pt x="720" y="240"/>
                    </a:lnTo>
                    <a:lnTo>
                      <a:pt x="722" y="256"/>
                    </a:lnTo>
                    <a:lnTo>
                      <a:pt x="723" y="257"/>
                    </a:lnTo>
                    <a:lnTo>
                      <a:pt x="725" y="259"/>
                    </a:lnTo>
                    <a:lnTo>
                      <a:pt x="726" y="253"/>
                    </a:lnTo>
                    <a:lnTo>
                      <a:pt x="728" y="259"/>
                    </a:lnTo>
                    <a:lnTo>
                      <a:pt x="729" y="256"/>
                    </a:lnTo>
                    <a:lnTo>
                      <a:pt x="731" y="257"/>
                    </a:lnTo>
                    <a:lnTo>
                      <a:pt x="732" y="255"/>
                    </a:lnTo>
                    <a:lnTo>
                      <a:pt x="734" y="274"/>
                    </a:lnTo>
                    <a:lnTo>
                      <a:pt x="735" y="264"/>
                    </a:lnTo>
                    <a:lnTo>
                      <a:pt x="737" y="259"/>
                    </a:lnTo>
                    <a:lnTo>
                      <a:pt x="738" y="277"/>
                    </a:lnTo>
                    <a:lnTo>
                      <a:pt x="740" y="263"/>
                    </a:lnTo>
                    <a:lnTo>
                      <a:pt x="741" y="232"/>
                    </a:lnTo>
                    <a:lnTo>
                      <a:pt x="743" y="228"/>
                    </a:lnTo>
                    <a:lnTo>
                      <a:pt x="744" y="252"/>
                    </a:lnTo>
                    <a:lnTo>
                      <a:pt x="746" y="276"/>
                    </a:lnTo>
                    <a:lnTo>
                      <a:pt x="747" y="266"/>
                    </a:lnTo>
                    <a:lnTo>
                      <a:pt x="749" y="259"/>
                    </a:lnTo>
                    <a:lnTo>
                      <a:pt x="750" y="269"/>
                    </a:lnTo>
                    <a:lnTo>
                      <a:pt x="752" y="262"/>
                    </a:lnTo>
                    <a:lnTo>
                      <a:pt x="754" y="250"/>
                    </a:lnTo>
                    <a:lnTo>
                      <a:pt x="755" y="246"/>
                    </a:lnTo>
                    <a:lnTo>
                      <a:pt x="756" y="246"/>
                    </a:lnTo>
                    <a:lnTo>
                      <a:pt x="758" y="258"/>
                    </a:lnTo>
                    <a:lnTo>
                      <a:pt x="760" y="256"/>
                    </a:lnTo>
                    <a:lnTo>
                      <a:pt x="761" y="266"/>
                    </a:lnTo>
                    <a:lnTo>
                      <a:pt x="763" y="281"/>
                    </a:lnTo>
                    <a:lnTo>
                      <a:pt x="764" y="275"/>
                    </a:lnTo>
                    <a:lnTo>
                      <a:pt x="766" y="256"/>
                    </a:lnTo>
                    <a:lnTo>
                      <a:pt x="767" y="246"/>
                    </a:lnTo>
                    <a:lnTo>
                      <a:pt x="769" y="229"/>
                    </a:lnTo>
                    <a:lnTo>
                      <a:pt x="770" y="241"/>
                    </a:lnTo>
                    <a:lnTo>
                      <a:pt x="772" y="247"/>
                    </a:lnTo>
                    <a:lnTo>
                      <a:pt x="773" y="249"/>
                    </a:lnTo>
                    <a:lnTo>
                      <a:pt x="775" y="260"/>
                    </a:lnTo>
                    <a:lnTo>
                      <a:pt x="776" y="268"/>
                    </a:lnTo>
                    <a:lnTo>
                      <a:pt x="778" y="279"/>
                    </a:lnTo>
                    <a:lnTo>
                      <a:pt x="779" y="283"/>
                    </a:lnTo>
                    <a:lnTo>
                      <a:pt x="781" y="263"/>
                    </a:lnTo>
                    <a:lnTo>
                      <a:pt x="783" y="245"/>
                    </a:lnTo>
                    <a:lnTo>
                      <a:pt x="784" y="239"/>
                    </a:lnTo>
                    <a:lnTo>
                      <a:pt x="785" y="244"/>
                    </a:lnTo>
                    <a:lnTo>
                      <a:pt x="787" y="264"/>
                    </a:lnTo>
                    <a:lnTo>
                      <a:pt x="789" y="250"/>
                    </a:lnTo>
                    <a:lnTo>
                      <a:pt x="790" y="240"/>
                    </a:lnTo>
                    <a:lnTo>
                      <a:pt x="792" y="228"/>
                    </a:lnTo>
                    <a:lnTo>
                      <a:pt x="793" y="231"/>
                    </a:lnTo>
                    <a:lnTo>
                      <a:pt x="795" y="223"/>
                    </a:lnTo>
                    <a:lnTo>
                      <a:pt x="796" y="205"/>
                    </a:lnTo>
                    <a:lnTo>
                      <a:pt x="798" y="198"/>
                    </a:lnTo>
                    <a:lnTo>
                      <a:pt x="799" y="192"/>
                    </a:lnTo>
                    <a:lnTo>
                      <a:pt x="801" y="180"/>
                    </a:lnTo>
                    <a:lnTo>
                      <a:pt x="802" y="208"/>
                    </a:lnTo>
                    <a:lnTo>
                      <a:pt x="804" y="224"/>
                    </a:lnTo>
                    <a:lnTo>
                      <a:pt x="805" y="217"/>
                    </a:lnTo>
                    <a:lnTo>
                      <a:pt x="807" y="203"/>
                    </a:lnTo>
                    <a:lnTo>
                      <a:pt x="808" y="203"/>
                    </a:lnTo>
                    <a:lnTo>
                      <a:pt x="810" y="199"/>
                    </a:lnTo>
                    <a:lnTo>
                      <a:pt x="811" y="197"/>
                    </a:lnTo>
                    <a:lnTo>
                      <a:pt x="813" y="190"/>
                    </a:lnTo>
                    <a:lnTo>
                      <a:pt x="814" y="188"/>
                    </a:lnTo>
                    <a:lnTo>
                      <a:pt x="816" y="200"/>
                    </a:lnTo>
                    <a:lnTo>
                      <a:pt x="817" y="214"/>
                    </a:lnTo>
                    <a:lnTo>
                      <a:pt x="819" y="215"/>
                    </a:lnTo>
                    <a:lnTo>
                      <a:pt x="820" y="212"/>
                    </a:lnTo>
                    <a:lnTo>
                      <a:pt x="822" y="209"/>
                    </a:lnTo>
                    <a:lnTo>
                      <a:pt x="823" y="200"/>
                    </a:lnTo>
                    <a:lnTo>
                      <a:pt x="825" y="189"/>
                    </a:lnTo>
                    <a:lnTo>
                      <a:pt x="827" y="202"/>
                    </a:lnTo>
                    <a:lnTo>
                      <a:pt x="828" y="226"/>
                    </a:lnTo>
                    <a:lnTo>
                      <a:pt x="829" y="216"/>
                    </a:lnTo>
                    <a:lnTo>
                      <a:pt x="831" y="222"/>
                    </a:lnTo>
                    <a:lnTo>
                      <a:pt x="833" y="231"/>
                    </a:lnTo>
                    <a:lnTo>
                      <a:pt x="834" y="213"/>
                    </a:lnTo>
                    <a:lnTo>
                      <a:pt x="836" y="211"/>
                    </a:lnTo>
                    <a:lnTo>
                      <a:pt x="837" y="207"/>
                    </a:lnTo>
                    <a:lnTo>
                      <a:pt x="839" y="190"/>
                    </a:lnTo>
                    <a:lnTo>
                      <a:pt x="840" y="197"/>
                    </a:lnTo>
                    <a:lnTo>
                      <a:pt x="842" y="204"/>
                    </a:lnTo>
                    <a:lnTo>
                      <a:pt x="843" y="206"/>
                    </a:lnTo>
                    <a:lnTo>
                      <a:pt x="845" y="217"/>
                    </a:lnTo>
                    <a:lnTo>
                      <a:pt x="846" y="216"/>
                    </a:lnTo>
                    <a:lnTo>
                      <a:pt x="848" y="208"/>
                    </a:lnTo>
                    <a:lnTo>
                      <a:pt x="849" y="190"/>
                    </a:lnTo>
                    <a:lnTo>
                      <a:pt x="851" y="194"/>
                    </a:lnTo>
                    <a:lnTo>
                      <a:pt x="852" y="205"/>
                    </a:lnTo>
                    <a:lnTo>
                      <a:pt x="854" y="202"/>
                    </a:lnTo>
                    <a:lnTo>
                      <a:pt x="856" y="191"/>
                    </a:lnTo>
                    <a:lnTo>
                      <a:pt x="857" y="188"/>
                    </a:lnTo>
                    <a:lnTo>
                      <a:pt x="858" y="194"/>
                    </a:lnTo>
                    <a:lnTo>
                      <a:pt x="860" y="198"/>
                    </a:lnTo>
                    <a:lnTo>
                      <a:pt x="862" y="203"/>
                    </a:lnTo>
                    <a:lnTo>
                      <a:pt x="863" y="205"/>
                    </a:lnTo>
                    <a:lnTo>
                      <a:pt x="865" y="209"/>
                    </a:lnTo>
                    <a:lnTo>
                      <a:pt x="866" y="204"/>
                    </a:lnTo>
                    <a:lnTo>
                      <a:pt x="868" y="208"/>
                    </a:lnTo>
                    <a:lnTo>
                      <a:pt x="869" y="233"/>
                    </a:lnTo>
                    <a:lnTo>
                      <a:pt x="871" y="194"/>
                    </a:lnTo>
                    <a:lnTo>
                      <a:pt x="872" y="187"/>
                    </a:lnTo>
                    <a:lnTo>
                      <a:pt x="874" y="199"/>
                    </a:lnTo>
                    <a:lnTo>
                      <a:pt x="875" y="201"/>
                    </a:lnTo>
                    <a:lnTo>
                      <a:pt x="877" y="202"/>
                    </a:lnTo>
                    <a:lnTo>
                      <a:pt x="878" y="198"/>
                    </a:lnTo>
                    <a:lnTo>
                      <a:pt x="880" y="197"/>
                    </a:lnTo>
                    <a:lnTo>
                      <a:pt x="881" y="199"/>
                    </a:lnTo>
                    <a:lnTo>
                      <a:pt x="883" y="198"/>
                    </a:lnTo>
                    <a:lnTo>
                      <a:pt x="884" y="190"/>
                    </a:lnTo>
                    <a:lnTo>
                      <a:pt x="886" y="182"/>
                    </a:lnTo>
                    <a:lnTo>
                      <a:pt x="887" y="171"/>
                    </a:lnTo>
                    <a:lnTo>
                      <a:pt x="889" y="169"/>
                    </a:lnTo>
                    <a:lnTo>
                      <a:pt x="890" y="186"/>
                    </a:lnTo>
                    <a:lnTo>
                      <a:pt x="892" y="198"/>
                    </a:lnTo>
                    <a:lnTo>
                      <a:pt x="894" y="194"/>
                    </a:lnTo>
                    <a:lnTo>
                      <a:pt x="895" y="209"/>
                    </a:lnTo>
                    <a:lnTo>
                      <a:pt x="896" y="202"/>
                    </a:lnTo>
                    <a:lnTo>
                      <a:pt x="898" y="190"/>
                    </a:lnTo>
                    <a:lnTo>
                      <a:pt x="900" y="188"/>
                    </a:lnTo>
                    <a:lnTo>
                      <a:pt x="901" y="179"/>
                    </a:lnTo>
                    <a:lnTo>
                      <a:pt x="902" y="185"/>
                    </a:lnTo>
                    <a:lnTo>
                      <a:pt x="904" y="183"/>
                    </a:lnTo>
                    <a:lnTo>
                      <a:pt x="906" y="180"/>
                    </a:lnTo>
                    <a:lnTo>
                      <a:pt x="907" y="188"/>
                    </a:lnTo>
                    <a:lnTo>
                      <a:pt x="909" y="198"/>
                    </a:lnTo>
                    <a:lnTo>
                      <a:pt x="910" y="191"/>
                    </a:lnTo>
                    <a:lnTo>
                      <a:pt x="912" y="190"/>
                    </a:lnTo>
                    <a:lnTo>
                      <a:pt x="913" y="200"/>
                    </a:lnTo>
                    <a:lnTo>
                      <a:pt x="915" y="186"/>
                    </a:lnTo>
                    <a:lnTo>
                      <a:pt x="916" y="179"/>
                    </a:lnTo>
                    <a:lnTo>
                      <a:pt x="918" y="178"/>
                    </a:lnTo>
                    <a:lnTo>
                      <a:pt x="919" y="179"/>
                    </a:lnTo>
                    <a:lnTo>
                      <a:pt x="921" y="179"/>
                    </a:lnTo>
                    <a:lnTo>
                      <a:pt x="923" y="194"/>
                    </a:lnTo>
                    <a:lnTo>
                      <a:pt x="924" y="196"/>
                    </a:lnTo>
                    <a:lnTo>
                      <a:pt x="925" y="199"/>
                    </a:lnTo>
                    <a:lnTo>
                      <a:pt x="927" y="199"/>
                    </a:lnTo>
                    <a:lnTo>
                      <a:pt x="929" y="197"/>
                    </a:lnTo>
                    <a:lnTo>
                      <a:pt x="930" y="182"/>
                    </a:lnTo>
                    <a:lnTo>
                      <a:pt x="931" y="183"/>
                    </a:lnTo>
                    <a:lnTo>
                      <a:pt x="933" y="180"/>
                    </a:lnTo>
                    <a:lnTo>
                      <a:pt x="935" y="188"/>
                    </a:lnTo>
                    <a:lnTo>
                      <a:pt x="936" y="185"/>
                    </a:lnTo>
                    <a:lnTo>
                      <a:pt x="938" y="189"/>
                    </a:lnTo>
                    <a:lnTo>
                      <a:pt x="939" y="186"/>
                    </a:lnTo>
                    <a:lnTo>
                      <a:pt x="941" y="193"/>
                    </a:lnTo>
                    <a:lnTo>
                      <a:pt x="942" y="196"/>
                    </a:lnTo>
                    <a:lnTo>
                      <a:pt x="944" y="184"/>
                    </a:lnTo>
                    <a:lnTo>
                      <a:pt x="945" y="183"/>
                    </a:lnTo>
                    <a:lnTo>
                      <a:pt x="947" y="207"/>
                    </a:lnTo>
                    <a:lnTo>
                      <a:pt x="948" y="210"/>
                    </a:lnTo>
                    <a:lnTo>
                      <a:pt x="950" y="191"/>
                    </a:lnTo>
                    <a:lnTo>
                      <a:pt x="951" y="183"/>
                    </a:lnTo>
                    <a:lnTo>
                      <a:pt x="953" y="188"/>
                    </a:lnTo>
                    <a:lnTo>
                      <a:pt x="954" y="195"/>
                    </a:lnTo>
                    <a:lnTo>
                      <a:pt x="956" y="201"/>
                    </a:lnTo>
                    <a:lnTo>
                      <a:pt x="957" y="192"/>
                    </a:lnTo>
                    <a:lnTo>
                      <a:pt x="959" y="192"/>
                    </a:lnTo>
                    <a:lnTo>
                      <a:pt x="960" y="195"/>
                    </a:lnTo>
                    <a:lnTo>
                      <a:pt x="962" y="188"/>
                    </a:lnTo>
                    <a:lnTo>
                      <a:pt x="963" y="185"/>
                    </a:lnTo>
                    <a:lnTo>
                      <a:pt x="965" y="184"/>
                    </a:lnTo>
                    <a:lnTo>
                      <a:pt x="967" y="183"/>
                    </a:lnTo>
                    <a:lnTo>
                      <a:pt x="968" y="185"/>
                    </a:lnTo>
                    <a:lnTo>
                      <a:pt x="969" y="185"/>
                    </a:lnTo>
                    <a:lnTo>
                      <a:pt x="971" y="190"/>
                    </a:lnTo>
                    <a:lnTo>
                      <a:pt x="973" y="184"/>
                    </a:lnTo>
                    <a:lnTo>
                      <a:pt x="974" y="187"/>
                    </a:lnTo>
                    <a:lnTo>
                      <a:pt x="975" y="180"/>
                    </a:lnTo>
                    <a:lnTo>
                      <a:pt x="977" y="178"/>
                    </a:lnTo>
                    <a:lnTo>
                      <a:pt x="979" y="179"/>
                    </a:lnTo>
                    <a:lnTo>
                      <a:pt x="980" y="190"/>
                    </a:lnTo>
                    <a:lnTo>
                      <a:pt x="982" y="194"/>
                    </a:lnTo>
                    <a:lnTo>
                      <a:pt x="983" y="201"/>
                    </a:lnTo>
                    <a:lnTo>
                      <a:pt x="985" y="198"/>
                    </a:lnTo>
                    <a:lnTo>
                      <a:pt x="986" y="200"/>
                    </a:lnTo>
                    <a:lnTo>
                      <a:pt x="988" y="196"/>
                    </a:lnTo>
                    <a:lnTo>
                      <a:pt x="989" y="194"/>
                    </a:lnTo>
                    <a:lnTo>
                      <a:pt x="991" y="174"/>
                    </a:lnTo>
                    <a:lnTo>
                      <a:pt x="992" y="173"/>
                    </a:lnTo>
                    <a:lnTo>
                      <a:pt x="994" y="184"/>
                    </a:lnTo>
                    <a:lnTo>
                      <a:pt x="996" y="189"/>
                    </a:lnTo>
                    <a:lnTo>
                      <a:pt x="997" y="188"/>
                    </a:lnTo>
                    <a:lnTo>
                      <a:pt x="998" y="202"/>
                    </a:lnTo>
                    <a:lnTo>
                      <a:pt x="1000" y="196"/>
                    </a:lnTo>
                    <a:lnTo>
                      <a:pt x="1002" y="192"/>
                    </a:lnTo>
                    <a:lnTo>
                      <a:pt x="1003" y="188"/>
                    </a:lnTo>
                    <a:lnTo>
                      <a:pt x="1004" y="182"/>
                    </a:lnTo>
                    <a:lnTo>
                      <a:pt x="1006" y="174"/>
                    </a:lnTo>
                    <a:lnTo>
                      <a:pt x="1008" y="164"/>
                    </a:lnTo>
                    <a:lnTo>
                      <a:pt x="1009" y="182"/>
                    </a:lnTo>
                    <a:lnTo>
                      <a:pt x="1011" y="185"/>
                    </a:lnTo>
                    <a:lnTo>
                      <a:pt x="1012" y="188"/>
                    </a:lnTo>
                    <a:lnTo>
                      <a:pt x="1014" y="196"/>
                    </a:lnTo>
                    <a:lnTo>
                      <a:pt x="1015" y="203"/>
                    </a:lnTo>
                    <a:lnTo>
                      <a:pt x="1017" y="184"/>
                    </a:lnTo>
                    <a:lnTo>
                      <a:pt x="1018" y="178"/>
                    </a:lnTo>
                    <a:lnTo>
                      <a:pt x="1020" y="178"/>
                    </a:lnTo>
                    <a:lnTo>
                      <a:pt x="1021" y="179"/>
                    </a:lnTo>
                    <a:lnTo>
                      <a:pt x="1023" y="190"/>
                    </a:lnTo>
                    <a:lnTo>
                      <a:pt x="1024" y="218"/>
                    </a:lnTo>
                    <a:lnTo>
                      <a:pt x="1026" y="209"/>
                    </a:lnTo>
                    <a:lnTo>
                      <a:pt x="1027" y="205"/>
                    </a:lnTo>
                    <a:lnTo>
                      <a:pt x="1029" y="197"/>
                    </a:lnTo>
                    <a:lnTo>
                      <a:pt x="1030" y="195"/>
                    </a:lnTo>
                    <a:lnTo>
                      <a:pt x="1032" y="189"/>
                    </a:lnTo>
                    <a:lnTo>
                      <a:pt x="1033" y="189"/>
                    </a:lnTo>
                    <a:lnTo>
                      <a:pt x="1035" y="192"/>
                    </a:lnTo>
                    <a:lnTo>
                      <a:pt x="1036" y="202"/>
                    </a:lnTo>
                    <a:lnTo>
                      <a:pt x="1038" y="206"/>
                    </a:lnTo>
                    <a:lnTo>
                      <a:pt x="1040" y="198"/>
                    </a:lnTo>
                    <a:lnTo>
                      <a:pt x="1041" y="183"/>
                    </a:lnTo>
                    <a:lnTo>
                      <a:pt x="1042" y="192"/>
                    </a:lnTo>
                    <a:lnTo>
                      <a:pt x="1044" y="198"/>
                    </a:lnTo>
                    <a:lnTo>
                      <a:pt x="1046" y="194"/>
                    </a:lnTo>
                    <a:lnTo>
                      <a:pt x="1047" y="191"/>
                    </a:lnTo>
                    <a:lnTo>
                      <a:pt x="1049" y="190"/>
                    </a:lnTo>
                    <a:lnTo>
                      <a:pt x="1050" y="232"/>
                    </a:lnTo>
                    <a:lnTo>
                      <a:pt x="1052" y="235"/>
                    </a:lnTo>
                    <a:lnTo>
                      <a:pt x="1053" y="214"/>
                    </a:lnTo>
                    <a:lnTo>
                      <a:pt x="1055" y="218"/>
                    </a:lnTo>
                    <a:lnTo>
                      <a:pt x="1056" y="216"/>
                    </a:lnTo>
                    <a:lnTo>
                      <a:pt x="1058" y="217"/>
                    </a:lnTo>
                    <a:lnTo>
                      <a:pt x="1059" y="211"/>
                    </a:lnTo>
                    <a:lnTo>
                      <a:pt x="1061" y="208"/>
                    </a:lnTo>
                    <a:lnTo>
                      <a:pt x="1062" y="207"/>
                    </a:lnTo>
                    <a:lnTo>
                      <a:pt x="1064" y="200"/>
                    </a:lnTo>
                    <a:lnTo>
                      <a:pt x="1065" y="198"/>
                    </a:lnTo>
                    <a:lnTo>
                      <a:pt x="1067" y="186"/>
                    </a:lnTo>
                    <a:lnTo>
                      <a:pt x="1069" y="183"/>
                    </a:lnTo>
                    <a:lnTo>
                      <a:pt x="1070" y="199"/>
                    </a:lnTo>
                    <a:lnTo>
                      <a:pt x="1071" y="187"/>
                    </a:lnTo>
                    <a:lnTo>
                      <a:pt x="1073" y="189"/>
                    </a:lnTo>
                    <a:lnTo>
                      <a:pt x="1075" y="200"/>
                    </a:lnTo>
                    <a:lnTo>
                      <a:pt x="1076" y="197"/>
                    </a:lnTo>
                    <a:lnTo>
                      <a:pt x="1077" y="199"/>
                    </a:lnTo>
                    <a:lnTo>
                      <a:pt x="1079" y="201"/>
                    </a:lnTo>
                    <a:lnTo>
                      <a:pt x="1081" y="192"/>
                    </a:lnTo>
                    <a:lnTo>
                      <a:pt x="1082" y="186"/>
                    </a:lnTo>
                    <a:lnTo>
                      <a:pt x="1084" y="181"/>
                    </a:lnTo>
                    <a:lnTo>
                      <a:pt x="1085" y="157"/>
                    </a:lnTo>
                    <a:lnTo>
                      <a:pt x="1087" y="149"/>
                    </a:lnTo>
                    <a:lnTo>
                      <a:pt x="1088" y="153"/>
                    </a:lnTo>
                    <a:lnTo>
                      <a:pt x="1090" y="146"/>
                    </a:lnTo>
                    <a:lnTo>
                      <a:pt x="1091" y="179"/>
                    </a:lnTo>
                    <a:lnTo>
                      <a:pt x="1093" y="198"/>
                    </a:lnTo>
                    <a:lnTo>
                      <a:pt x="1094" y="210"/>
                    </a:lnTo>
                    <a:lnTo>
                      <a:pt x="1096" y="198"/>
                    </a:lnTo>
                    <a:lnTo>
                      <a:pt x="1097" y="185"/>
                    </a:lnTo>
                    <a:lnTo>
                      <a:pt x="1099" y="195"/>
                    </a:lnTo>
                    <a:lnTo>
                      <a:pt x="1100" y="206"/>
                    </a:lnTo>
                    <a:lnTo>
                      <a:pt x="1102" y="217"/>
                    </a:lnTo>
                    <a:lnTo>
                      <a:pt x="1103" y="215"/>
                    </a:lnTo>
                    <a:lnTo>
                      <a:pt x="1105" y="231"/>
                    </a:lnTo>
                    <a:lnTo>
                      <a:pt x="1106" y="245"/>
                    </a:lnTo>
                    <a:lnTo>
                      <a:pt x="1108" y="279"/>
                    </a:lnTo>
                    <a:lnTo>
                      <a:pt x="1109" y="290"/>
                    </a:lnTo>
                    <a:lnTo>
                      <a:pt x="1111" y="297"/>
                    </a:lnTo>
                    <a:lnTo>
                      <a:pt x="1113" y="309"/>
                    </a:lnTo>
                    <a:lnTo>
                      <a:pt x="1114" y="320"/>
                    </a:lnTo>
                    <a:lnTo>
                      <a:pt x="1115" y="322"/>
                    </a:lnTo>
                    <a:lnTo>
                      <a:pt x="1117" y="326"/>
                    </a:lnTo>
                    <a:lnTo>
                      <a:pt x="1119" y="356"/>
                    </a:lnTo>
                    <a:lnTo>
                      <a:pt x="1120" y="378"/>
                    </a:lnTo>
                    <a:lnTo>
                      <a:pt x="1122" y="399"/>
                    </a:lnTo>
                    <a:lnTo>
                      <a:pt x="1123" y="393"/>
                    </a:lnTo>
                    <a:lnTo>
                      <a:pt x="1125" y="390"/>
                    </a:lnTo>
                    <a:lnTo>
                      <a:pt x="1126" y="414"/>
                    </a:lnTo>
                    <a:lnTo>
                      <a:pt x="1128" y="415"/>
                    </a:lnTo>
                    <a:lnTo>
                      <a:pt x="1129" y="413"/>
                    </a:lnTo>
                    <a:lnTo>
                      <a:pt x="1131" y="417"/>
                    </a:lnTo>
                    <a:lnTo>
                      <a:pt x="1132" y="424"/>
                    </a:lnTo>
                    <a:lnTo>
                      <a:pt x="1134" y="424"/>
                    </a:lnTo>
                    <a:lnTo>
                      <a:pt x="1135" y="442"/>
                    </a:lnTo>
                    <a:lnTo>
                      <a:pt x="1137" y="458"/>
                    </a:lnTo>
                    <a:lnTo>
                      <a:pt x="1138" y="460"/>
                    </a:lnTo>
                    <a:lnTo>
                      <a:pt x="1140" y="454"/>
                    </a:lnTo>
                    <a:lnTo>
                      <a:pt x="1142" y="464"/>
                    </a:lnTo>
                    <a:lnTo>
                      <a:pt x="1143" y="460"/>
                    </a:lnTo>
                    <a:lnTo>
                      <a:pt x="1144" y="462"/>
                    </a:lnTo>
                    <a:lnTo>
                      <a:pt x="1146" y="471"/>
                    </a:lnTo>
                    <a:lnTo>
                      <a:pt x="1148" y="472"/>
                    </a:lnTo>
                    <a:lnTo>
                      <a:pt x="1149" y="470"/>
                    </a:lnTo>
                    <a:lnTo>
                      <a:pt x="1151" y="482"/>
                    </a:lnTo>
                    <a:lnTo>
                      <a:pt x="1152" y="497"/>
                    </a:lnTo>
                    <a:lnTo>
                      <a:pt x="1154" y="510"/>
                    </a:lnTo>
                    <a:lnTo>
                      <a:pt x="1155" y="517"/>
                    </a:lnTo>
                    <a:lnTo>
                      <a:pt x="1157" y="523"/>
                    </a:lnTo>
                    <a:lnTo>
                      <a:pt x="1158" y="516"/>
                    </a:lnTo>
                    <a:lnTo>
                      <a:pt x="1160" y="512"/>
                    </a:lnTo>
                    <a:lnTo>
                      <a:pt x="1161" y="524"/>
                    </a:lnTo>
                    <a:lnTo>
                      <a:pt x="1163" y="526"/>
                    </a:lnTo>
                    <a:lnTo>
                      <a:pt x="1164" y="524"/>
                    </a:lnTo>
                    <a:lnTo>
                      <a:pt x="1166" y="531"/>
                    </a:lnTo>
                    <a:lnTo>
                      <a:pt x="1167" y="543"/>
                    </a:lnTo>
                    <a:lnTo>
                      <a:pt x="1169" y="541"/>
                    </a:lnTo>
                    <a:lnTo>
                      <a:pt x="1170" y="539"/>
                    </a:lnTo>
                    <a:lnTo>
                      <a:pt x="1172" y="529"/>
                    </a:lnTo>
                    <a:lnTo>
                      <a:pt x="1173" y="525"/>
                    </a:lnTo>
                    <a:lnTo>
                      <a:pt x="1175" y="514"/>
                    </a:lnTo>
                    <a:lnTo>
                      <a:pt x="1176" y="510"/>
                    </a:lnTo>
                    <a:lnTo>
                      <a:pt x="1178" y="517"/>
                    </a:lnTo>
                    <a:lnTo>
                      <a:pt x="1180" y="524"/>
                    </a:lnTo>
                    <a:lnTo>
                      <a:pt x="1181" y="521"/>
                    </a:lnTo>
                    <a:lnTo>
                      <a:pt x="1182" y="522"/>
                    </a:lnTo>
                    <a:lnTo>
                      <a:pt x="1184" y="517"/>
                    </a:lnTo>
                    <a:lnTo>
                      <a:pt x="1186" y="516"/>
                    </a:lnTo>
                    <a:lnTo>
                      <a:pt x="1187" y="534"/>
                    </a:lnTo>
                    <a:lnTo>
                      <a:pt x="1188" y="520"/>
                    </a:lnTo>
                    <a:lnTo>
                      <a:pt x="1190" y="504"/>
                    </a:lnTo>
                    <a:lnTo>
                      <a:pt x="1192" y="502"/>
                    </a:lnTo>
                    <a:lnTo>
                      <a:pt x="1193" y="507"/>
                    </a:lnTo>
                    <a:lnTo>
                      <a:pt x="1195" y="506"/>
                    </a:lnTo>
                    <a:lnTo>
                      <a:pt x="1196" y="511"/>
                    </a:lnTo>
                    <a:lnTo>
                      <a:pt x="1198" y="515"/>
                    </a:lnTo>
                    <a:lnTo>
                      <a:pt x="1199" y="523"/>
                    </a:lnTo>
                    <a:lnTo>
                      <a:pt x="1201" y="510"/>
                    </a:lnTo>
                    <a:lnTo>
                      <a:pt x="1202" y="503"/>
                    </a:lnTo>
                    <a:lnTo>
                      <a:pt x="1204" y="490"/>
                    </a:lnTo>
                    <a:lnTo>
                      <a:pt x="1205" y="487"/>
                    </a:lnTo>
                    <a:lnTo>
                      <a:pt x="1207" y="494"/>
                    </a:lnTo>
                    <a:lnTo>
                      <a:pt x="1208" y="508"/>
                    </a:lnTo>
                    <a:lnTo>
                      <a:pt x="1210" y="499"/>
                    </a:lnTo>
                    <a:lnTo>
                      <a:pt x="1211" y="513"/>
                    </a:lnTo>
                    <a:lnTo>
                      <a:pt x="1213" y="520"/>
                    </a:lnTo>
                    <a:lnTo>
                      <a:pt x="1215" y="519"/>
                    </a:lnTo>
                    <a:lnTo>
                      <a:pt x="1216" y="517"/>
                    </a:lnTo>
                    <a:lnTo>
                      <a:pt x="1217" y="520"/>
                    </a:lnTo>
                    <a:lnTo>
                      <a:pt x="1219" y="505"/>
                    </a:lnTo>
                    <a:lnTo>
                      <a:pt x="1221" y="500"/>
                    </a:lnTo>
                    <a:lnTo>
                      <a:pt x="1222" y="498"/>
                    </a:lnTo>
                    <a:lnTo>
                      <a:pt x="1224" y="498"/>
                    </a:lnTo>
                    <a:lnTo>
                      <a:pt x="1225" y="496"/>
                    </a:lnTo>
                    <a:lnTo>
                      <a:pt x="1227" y="498"/>
                    </a:lnTo>
                    <a:lnTo>
                      <a:pt x="1228" y="498"/>
                    </a:lnTo>
                    <a:lnTo>
                      <a:pt x="1230" y="499"/>
                    </a:lnTo>
                    <a:lnTo>
                      <a:pt x="1231" y="495"/>
                    </a:lnTo>
                    <a:lnTo>
                      <a:pt x="1233" y="494"/>
                    </a:lnTo>
                    <a:lnTo>
                      <a:pt x="1234" y="493"/>
                    </a:lnTo>
                    <a:lnTo>
                      <a:pt x="1236" y="493"/>
                    </a:lnTo>
                    <a:lnTo>
                      <a:pt x="1237" y="503"/>
                    </a:lnTo>
                    <a:lnTo>
                      <a:pt x="1239" y="504"/>
                    </a:lnTo>
                    <a:lnTo>
                      <a:pt x="1240" y="499"/>
                    </a:lnTo>
                    <a:lnTo>
                      <a:pt x="1242" y="505"/>
                    </a:lnTo>
                    <a:lnTo>
                      <a:pt x="1243" y="502"/>
                    </a:lnTo>
                    <a:lnTo>
                      <a:pt x="1245" y="505"/>
                    </a:lnTo>
                    <a:lnTo>
                      <a:pt x="1246" y="502"/>
                    </a:lnTo>
                    <a:lnTo>
                      <a:pt x="1248" y="504"/>
                    </a:lnTo>
                    <a:lnTo>
                      <a:pt x="1249" y="491"/>
                    </a:lnTo>
                    <a:lnTo>
                      <a:pt x="1251" y="486"/>
                    </a:lnTo>
                    <a:lnTo>
                      <a:pt x="1253" y="493"/>
                    </a:lnTo>
                    <a:lnTo>
                      <a:pt x="1254" y="503"/>
                    </a:lnTo>
                    <a:lnTo>
                      <a:pt x="1255" y="503"/>
                    </a:lnTo>
                    <a:lnTo>
                      <a:pt x="1257" y="506"/>
                    </a:lnTo>
                    <a:lnTo>
                      <a:pt x="1259" y="517"/>
                    </a:lnTo>
                    <a:lnTo>
                      <a:pt x="1260" y="513"/>
                    </a:lnTo>
                    <a:lnTo>
                      <a:pt x="1261" y="512"/>
                    </a:lnTo>
                    <a:lnTo>
                      <a:pt x="1263" y="507"/>
                    </a:lnTo>
                    <a:lnTo>
                      <a:pt x="1265" y="492"/>
                    </a:lnTo>
                    <a:lnTo>
                      <a:pt x="1266" y="503"/>
                    </a:lnTo>
                    <a:lnTo>
                      <a:pt x="1268" y="510"/>
                    </a:lnTo>
                    <a:lnTo>
                      <a:pt x="1269" y="504"/>
                    </a:lnTo>
                    <a:lnTo>
                      <a:pt x="1271" y="505"/>
                    </a:lnTo>
                    <a:lnTo>
                      <a:pt x="1272" y="524"/>
                    </a:lnTo>
                    <a:lnTo>
                      <a:pt x="1274" y="521"/>
                    </a:lnTo>
                    <a:lnTo>
                      <a:pt x="1275" y="511"/>
                    </a:lnTo>
                    <a:lnTo>
                      <a:pt x="1277" y="504"/>
                    </a:lnTo>
                    <a:lnTo>
                      <a:pt x="1278" y="506"/>
                    </a:lnTo>
                    <a:lnTo>
                      <a:pt x="1280" y="498"/>
                    </a:lnTo>
                    <a:lnTo>
                      <a:pt x="1282" y="495"/>
                    </a:lnTo>
                    <a:lnTo>
                      <a:pt x="1283" y="491"/>
                    </a:lnTo>
                    <a:lnTo>
                      <a:pt x="1284" y="494"/>
                    </a:lnTo>
                    <a:lnTo>
                      <a:pt x="1286" y="501"/>
                    </a:lnTo>
                    <a:lnTo>
                      <a:pt x="1288" y="504"/>
                    </a:lnTo>
                    <a:lnTo>
                      <a:pt x="1289" y="502"/>
                    </a:lnTo>
                    <a:lnTo>
                      <a:pt x="1290" y="503"/>
                    </a:lnTo>
                    <a:lnTo>
                      <a:pt x="1292" y="503"/>
                    </a:lnTo>
                    <a:lnTo>
                      <a:pt x="1294" y="502"/>
                    </a:lnTo>
                    <a:lnTo>
                      <a:pt x="1295" y="489"/>
                    </a:lnTo>
                    <a:lnTo>
                      <a:pt x="1297" y="491"/>
                    </a:lnTo>
                    <a:lnTo>
                      <a:pt x="1298" y="484"/>
                    </a:lnTo>
                    <a:lnTo>
                      <a:pt x="1300" y="477"/>
                    </a:lnTo>
                    <a:lnTo>
                      <a:pt x="1301" y="478"/>
                    </a:lnTo>
                    <a:lnTo>
                      <a:pt x="1303" y="476"/>
                    </a:lnTo>
                    <a:lnTo>
                      <a:pt x="1304" y="483"/>
                    </a:lnTo>
                    <a:lnTo>
                      <a:pt x="1306" y="483"/>
                    </a:lnTo>
                    <a:lnTo>
                      <a:pt x="1307" y="479"/>
                    </a:lnTo>
                    <a:lnTo>
                      <a:pt x="1309" y="486"/>
                    </a:lnTo>
                    <a:lnTo>
                      <a:pt x="1310" y="481"/>
                    </a:lnTo>
                    <a:lnTo>
                      <a:pt x="1312" y="480"/>
                    </a:lnTo>
                    <a:lnTo>
                      <a:pt x="1313" y="474"/>
                    </a:lnTo>
                    <a:lnTo>
                      <a:pt x="1315" y="476"/>
                    </a:lnTo>
                    <a:lnTo>
                      <a:pt x="1316" y="481"/>
                    </a:lnTo>
                    <a:lnTo>
                      <a:pt x="1318" y="487"/>
                    </a:lnTo>
                    <a:lnTo>
                      <a:pt x="1319" y="486"/>
                    </a:lnTo>
                    <a:lnTo>
                      <a:pt x="1321" y="486"/>
                    </a:lnTo>
                    <a:lnTo>
                      <a:pt x="1322" y="481"/>
                    </a:lnTo>
                    <a:lnTo>
                      <a:pt x="1324" y="480"/>
                    </a:lnTo>
                    <a:lnTo>
                      <a:pt x="1326" y="479"/>
                    </a:lnTo>
                    <a:lnTo>
                      <a:pt x="1327" y="481"/>
                    </a:lnTo>
                    <a:lnTo>
                      <a:pt x="1328" y="479"/>
                    </a:lnTo>
                    <a:lnTo>
                      <a:pt x="1330" y="487"/>
                    </a:lnTo>
                    <a:lnTo>
                      <a:pt x="1332" y="494"/>
                    </a:lnTo>
                    <a:lnTo>
                      <a:pt x="1333" y="506"/>
                    </a:lnTo>
                    <a:lnTo>
                      <a:pt x="1334" y="508"/>
                    </a:lnTo>
                    <a:lnTo>
                      <a:pt x="1336" y="524"/>
                    </a:lnTo>
                    <a:lnTo>
                      <a:pt x="1338" y="519"/>
                    </a:lnTo>
                    <a:lnTo>
                      <a:pt x="1339" y="500"/>
                    </a:lnTo>
                    <a:lnTo>
                      <a:pt x="1341" y="491"/>
                    </a:lnTo>
                    <a:lnTo>
                      <a:pt x="1342" y="484"/>
                    </a:lnTo>
                    <a:lnTo>
                      <a:pt x="1344" y="479"/>
                    </a:lnTo>
                    <a:lnTo>
                      <a:pt x="1345" y="476"/>
                    </a:lnTo>
                    <a:lnTo>
                      <a:pt x="1347" y="482"/>
                    </a:lnTo>
                    <a:lnTo>
                      <a:pt x="1348" y="494"/>
                    </a:lnTo>
                    <a:lnTo>
                      <a:pt x="1350" y="502"/>
                    </a:lnTo>
                    <a:lnTo>
                      <a:pt x="1351" y="497"/>
                    </a:lnTo>
                    <a:lnTo>
                      <a:pt x="1353" y="492"/>
                    </a:lnTo>
                    <a:lnTo>
                      <a:pt x="1355" y="493"/>
                    </a:lnTo>
                    <a:lnTo>
                      <a:pt x="1356" y="491"/>
                    </a:lnTo>
                    <a:lnTo>
                      <a:pt x="1357" y="488"/>
                    </a:lnTo>
                    <a:lnTo>
                      <a:pt x="1359" y="493"/>
                    </a:lnTo>
                    <a:lnTo>
                      <a:pt x="1361" y="493"/>
                    </a:lnTo>
                    <a:lnTo>
                      <a:pt x="1362" y="494"/>
                    </a:lnTo>
                    <a:lnTo>
                      <a:pt x="1363" y="498"/>
                    </a:lnTo>
                    <a:lnTo>
                      <a:pt x="1365" y="512"/>
                    </a:lnTo>
                    <a:lnTo>
                      <a:pt x="1367" y="503"/>
                    </a:lnTo>
                    <a:lnTo>
                      <a:pt x="1368" y="497"/>
                    </a:lnTo>
                    <a:lnTo>
                      <a:pt x="1370" y="497"/>
                    </a:lnTo>
                    <a:lnTo>
                      <a:pt x="1371" y="493"/>
                    </a:lnTo>
                    <a:lnTo>
                      <a:pt x="1373" y="495"/>
                    </a:lnTo>
                    <a:lnTo>
                      <a:pt x="1374" y="495"/>
                    </a:lnTo>
                    <a:lnTo>
                      <a:pt x="1376" y="491"/>
                    </a:lnTo>
                    <a:lnTo>
                      <a:pt x="1377" y="494"/>
                    </a:lnTo>
                    <a:lnTo>
                      <a:pt x="1379" y="497"/>
                    </a:lnTo>
                    <a:lnTo>
                      <a:pt x="1380" y="504"/>
                    </a:lnTo>
                    <a:lnTo>
                      <a:pt x="1382" y="507"/>
                    </a:lnTo>
                    <a:lnTo>
                      <a:pt x="1383" y="506"/>
                    </a:lnTo>
                    <a:lnTo>
                      <a:pt x="1385" y="504"/>
                    </a:lnTo>
                    <a:lnTo>
                      <a:pt x="1386" y="498"/>
                    </a:lnTo>
                    <a:lnTo>
                      <a:pt x="1388" y="489"/>
                    </a:lnTo>
                    <a:lnTo>
                      <a:pt x="1389" y="493"/>
                    </a:lnTo>
                    <a:lnTo>
                      <a:pt x="1391" y="485"/>
                    </a:lnTo>
                    <a:lnTo>
                      <a:pt x="1392" y="484"/>
                    </a:lnTo>
                    <a:lnTo>
                      <a:pt x="1394" y="489"/>
                    </a:lnTo>
                    <a:lnTo>
                      <a:pt x="1395" y="492"/>
                    </a:lnTo>
                    <a:lnTo>
                      <a:pt x="1397" y="494"/>
                    </a:lnTo>
                    <a:lnTo>
                      <a:pt x="1399" y="491"/>
                    </a:lnTo>
                    <a:lnTo>
                      <a:pt x="1400" y="494"/>
                    </a:lnTo>
                    <a:lnTo>
                      <a:pt x="1401" y="502"/>
                    </a:lnTo>
                    <a:lnTo>
                      <a:pt x="1403" y="483"/>
                    </a:lnTo>
                    <a:lnTo>
                      <a:pt x="1405" y="484"/>
                    </a:lnTo>
                    <a:lnTo>
                      <a:pt x="1406" y="488"/>
                    </a:lnTo>
                    <a:lnTo>
                      <a:pt x="1408" y="496"/>
                    </a:lnTo>
                    <a:lnTo>
                      <a:pt x="1409" y="511"/>
                    </a:lnTo>
                    <a:lnTo>
                      <a:pt x="1411" y="503"/>
                    </a:lnTo>
                    <a:lnTo>
                      <a:pt x="1412" y="498"/>
                    </a:lnTo>
                    <a:lnTo>
                      <a:pt x="1414" y="496"/>
                    </a:lnTo>
                    <a:lnTo>
                      <a:pt x="1415" y="498"/>
                    </a:lnTo>
                    <a:lnTo>
                      <a:pt x="1417" y="496"/>
                    </a:lnTo>
                    <a:lnTo>
                      <a:pt x="1418" y="491"/>
                    </a:lnTo>
                    <a:lnTo>
                      <a:pt x="1420" y="491"/>
                    </a:lnTo>
                    <a:lnTo>
                      <a:pt x="1421" y="486"/>
                    </a:lnTo>
                    <a:lnTo>
                      <a:pt x="1423" y="478"/>
                    </a:lnTo>
                    <a:lnTo>
                      <a:pt x="1424" y="486"/>
                    </a:lnTo>
                    <a:lnTo>
                      <a:pt x="1426" y="492"/>
                    </a:lnTo>
                    <a:lnTo>
                      <a:pt x="1428" y="497"/>
                    </a:lnTo>
                    <a:lnTo>
                      <a:pt x="1429" y="494"/>
                    </a:lnTo>
                    <a:lnTo>
                      <a:pt x="1430" y="497"/>
                    </a:lnTo>
                    <a:lnTo>
                      <a:pt x="1432" y="487"/>
                    </a:lnTo>
                    <a:lnTo>
                      <a:pt x="1434" y="486"/>
                    </a:lnTo>
                    <a:lnTo>
                      <a:pt x="1435" y="494"/>
                    </a:lnTo>
                    <a:lnTo>
                      <a:pt x="1437" y="503"/>
                    </a:lnTo>
                    <a:lnTo>
                      <a:pt x="1438" y="505"/>
                    </a:lnTo>
                    <a:lnTo>
                      <a:pt x="1440" y="512"/>
                    </a:lnTo>
                    <a:lnTo>
                      <a:pt x="1441" y="526"/>
                    </a:lnTo>
                    <a:lnTo>
                      <a:pt x="1443" y="530"/>
                    </a:lnTo>
                    <a:lnTo>
                      <a:pt x="1444" y="523"/>
                    </a:lnTo>
                    <a:lnTo>
                      <a:pt x="1446" y="521"/>
                    </a:lnTo>
                    <a:lnTo>
                      <a:pt x="1447" y="516"/>
                    </a:lnTo>
                    <a:lnTo>
                      <a:pt x="1449" y="516"/>
                    </a:lnTo>
                    <a:lnTo>
                      <a:pt x="1450" y="508"/>
                    </a:lnTo>
                    <a:lnTo>
                      <a:pt x="1452" y="507"/>
                    </a:lnTo>
                    <a:lnTo>
                      <a:pt x="1453" y="507"/>
                    </a:lnTo>
                    <a:lnTo>
                      <a:pt x="1455" y="527"/>
                    </a:lnTo>
                    <a:lnTo>
                      <a:pt x="1456" y="536"/>
                    </a:lnTo>
                    <a:lnTo>
                      <a:pt x="1458" y="529"/>
                    </a:lnTo>
                    <a:lnTo>
                      <a:pt x="1459" y="533"/>
                    </a:lnTo>
                    <a:lnTo>
                      <a:pt x="1461" y="528"/>
                    </a:lnTo>
                    <a:lnTo>
                      <a:pt x="1462" y="531"/>
                    </a:lnTo>
                    <a:lnTo>
                      <a:pt x="1464" y="527"/>
                    </a:lnTo>
                    <a:lnTo>
                      <a:pt x="1465" y="522"/>
                    </a:lnTo>
                    <a:lnTo>
                      <a:pt x="1467" y="515"/>
                    </a:lnTo>
                    <a:lnTo>
                      <a:pt x="1468" y="517"/>
                    </a:lnTo>
                    <a:lnTo>
                      <a:pt x="1470" y="530"/>
                    </a:lnTo>
                    <a:lnTo>
                      <a:pt x="1472" y="534"/>
                    </a:lnTo>
                    <a:lnTo>
                      <a:pt x="1473" y="537"/>
                    </a:lnTo>
                    <a:lnTo>
                      <a:pt x="1474" y="527"/>
                    </a:lnTo>
                    <a:lnTo>
                      <a:pt x="1476" y="528"/>
                    </a:lnTo>
                    <a:lnTo>
                      <a:pt x="1478" y="526"/>
                    </a:lnTo>
                    <a:lnTo>
                      <a:pt x="1479" y="522"/>
                    </a:lnTo>
                    <a:lnTo>
                      <a:pt x="1481" y="520"/>
                    </a:lnTo>
                    <a:lnTo>
                      <a:pt x="1482" y="526"/>
                    </a:lnTo>
                    <a:lnTo>
                      <a:pt x="1484" y="529"/>
                    </a:lnTo>
                    <a:lnTo>
                      <a:pt x="1485" y="523"/>
                    </a:lnTo>
                    <a:lnTo>
                      <a:pt x="1487" y="521"/>
                    </a:lnTo>
                    <a:lnTo>
                      <a:pt x="1488" y="523"/>
                    </a:lnTo>
                    <a:lnTo>
                      <a:pt x="1490" y="529"/>
                    </a:lnTo>
                    <a:lnTo>
                      <a:pt x="1491" y="521"/>
                    </a:lnTo>
                    <a:lnTo>
                      <a:pt x="1493" y="516"/>
                    </a:lnTo>
                    <a:lnTo>
                      <a:pt x="1494" y="515"/>
                    </a:lnTo>
                    <a:lnTo>
                      <a:pt x="1496" y="518"/>
                    </a:lnTo>
                    <a:lnTo>
                      <a:pt x="1497" y="513"/>
                    </a:lnTo>
                    <a:lnTo>
                      <a:pt x="1499" y="512"/>
                    </a:lnTo>
                    <a:lnTo>
                      <a:pt x="1501" y="527"/>
                    </a:lnTo>
                    <a:lnTo>
                      <a:pt x="1502" y="529"/>
                    </a:lnTo>
                    <a:lnTo>
                      <a:pt x="1503" y="532"/>
                    </a:lnTo>
                    <a:lnTo>
                      <a:pt x="1505" y="536"/>
                    </a:lnTo>
                    <a:lnTo>
                      <a:pt x="1507" y="529"/>
                    </a:lnTo>
                    <a:lnTo>
                      <a:pt x="1508" y="517"/>
                    </a:lnTo>
                    <a:lnTo>
                      <a:pt x="1510" y="521"/>
                    </a:lnTo>
                    <a:lnTo>
                      <a:pt x="1511" y="533"/>
                    </a:lnTo>
                    <a:lnTo>
                      <a:pt x="1513" y="521"/>
                    </a:lnTo>
                    <a:lnTo>
                      <a:pt x="1514" y="520"/>
                    </a:lnTo>
                    <a:lnTo>
                      <a:pt x="1516" y="525"/>
                    </a:lnTo>
                    <a:lnTo>
                      <a:pt x="1517" y="534"/>
                    </a:lnTo>
                    <a:lnTo>
                      <a:pt x="1519" y="543"/>
                    </a:lnTo>
                    <a:lnTo>
                      <a:pt x="1520" y="536"/>
                    </a:lnTo>
                    <a:lnTo>
                      <a:pt x="1522" y="542"/>
                    </a:lnTo>
                    <a:lnTo>
                      <a:pt x="1523" y="542"/>
                    </a:lnTo>
                    <a:lnTo>
                      <a:pt x="1525" y="539"/>
                    </a:lnTo>
                    <a:lnTo>
                      <a:pt x="1526" y="528"/>
                    </a:lnTo>
                    <a:lnTo>
                      <a:pt x="1528" y="530"/>
                    </a:lnTo>
                    <a:lnTo>
                      <a:pt x="1529" y="535"/>
                    </a:lnTo>
                    <a:lnTo>
                      <a:pt x="1531" y="537"/>
                    </a:lnTo>
                    <a:lnTo>
                      <a:pt x="1532" y="540"/>
                    </a:lnTo>
                    <a:lnTo>
                      <a:pt x="1534" y="539"/>
                    </a:lnTo>
                    <a:lnTo>
                      <a:pt x="1535" y="541"/>
                    </a:lnTo>
                    <a:lnTo>
                      <a:pt x="1537" y="546"/>
                    </a:lnTo>
                    <a:lnTo>
                      <a:pt x="1539" y="533"/>
                    </a:lnTo>
                    <a:lnTo>
                      <a:pt x="1540" y="523"/>
                    </a:lnTo>
                    <a:lnTo>
                      <a:pt x="1541" y="522"/>
                    </a:lnTo>
                    <a:lnTo>
                      <a:pt x="1543" y="532"/>
                    </a:lnTo>
                    <a:lnTo>
                      <a:pt x="1545" y="514"/>
                    </a:lnTo>
                    <a:lnTo>
                      <a:pt x="1546" y="524"/>
                    </a:lnTo>
                    <a:lnTo>
                      <a:pt x="1547" y="532"/>
                    </a:lnTo>
                    <a:lnTo>
                      <a:pt x="1549" y="535"/>
                    </a:lnTo>
                    <a:lnTo>
                      <a:pt x="1551" y="535"/>
                    </a:lnTo>
                    <a:lnTo>
                      <a:pt x="1552" y="524"/>
                    </a:lnTo>
                    <a:lnTo>
                      <a:pt x="1554" y="520"/>
                    </a:lnTo>
                    <a:lnTo>
                      <a:pt x="1555" y="516"/>
                    </a:lnTo>
                    <a:lnTo>
                      <a:pt x="1557" y="529"/>
                    </a:lnTo>
                    <a:lnTo>
                      <a:pt x="1558" y="538"/>
                    </a:lnTo>
                    <a:lnTo>
                      <a:pt x="1560" y="541"/>
                    </a:lnTo>
                    <a:lnTo>
                      <a:pt x="1561" y="546"/>
                    </a:lnTo>
                    <a:lnTo>
                      <a:pt x="1563" y="540"/>
                    </a:lnTo>
                    <a:lnTo>
                      <a:pt x="1564" y="537"/>
                    </a:lnTo>
                    <a:lnTo>
                      <a:pt x="1566" y="542"/>
                    </a:lnTo>
                    <a:lnTo>
                      <a:pt x="1567" y="547"/>
                    </a:lnTo>
                    <a:lnTo>
                      <a:pt x="1569" y="539"/>
                    </a:lnTo>
                    <a:lnTo>
                      <a:pt x="1570" y="529"/>
                    </a:lnTo>
                    <a:lnTo>
                      <a:pt x="1572" y="527"/>
                    </a:lnTo>
                    <a:lnTo>
                      <a:pt x="1574" y="522"/>
                    </a:lnTo>
                    <a:lnTo>
                      <a:pt x="1575" y="534"/>
                    </a:lnTo>
                    <a:lnTo>
                      <a:pt x="1576" y="538"/>
                    </a:lnTo>
                    <a:lnTo>
                      <a:pt x="1578" y="532"/>
                    </a:lnTo>
                    <a:lnTo>
                      <a:pt x="1580" y="540"/>
                    </a:lnTo>
                    <a:lnTo>
                      <a:pt x="1581" y="537"/>
                    </a:lnTo>
                    <a:lnTo>
                      <a:pt x="1583" y="500"/>
                    </a:lnTo>
                    <a:lnTo>
                      <a:pt x="1584" y="518"/>
                    </a:lnTo>
                    <a:lnTo>
                      <a:pt x="1586" y="550"/>
                    </a:lnTo>
                    <a:lnTo>
                      <a:pt x="1587" y="543"/>
                    </a:lnTo>
                    <a:lnTo>
                      <a:pt x="1589" y="508"/>
                    </a:lnTo>
                    <a:lnTo>
                      <a:pt x="1590" y="518"/>
                    </a:lnTo>
                    <a:lnTo>
                      <a:pt x="1592" y="566"/>
                    </a:lnTo>
                    <a:lnTo>
                      <a:pt x="1593" y="561"/>
                    </a:lnTo>
                    <a:lnTo>
                      <a:pt x="1595" y="578"/>
                    </a:lnTo>
                    <a:lnTo>
                      <a:pt x="1596" y="568"/>
                    </a:lnTo>
                    <a:lnTo>
                      <a:pt x="1598" y="560"/>
                    </a:lnTo>
                    <a:lnTo>
                      <a:pt x="1599" y="569"/>
                    </a:lnTo>
                    <a:lnTo>
                      <a:pt x="1601" y="572"/>
                    </a:lnTo>
                    <a:lnTo>
                      <a:pt x="1602" y="569"/>
                    </a:lnTo>
                    <a:lnTo>
                      <a:pt x="1604" y="595"/>
                    </a:lnTo>
                    <a:lnTo>
                      <a:pt x="1605" y="606"/>
                    </a:lnTo>
                    <a:lnTo>
                      <a:pt x="1607" y="642"/>
                    </a:lnTo>
                    <a:lnTo>
                      <a:pt x="1608" y="653"/>
                    </a:lnTo>
                    <a:lnTo>
                      <a:pt x="1610" y="655"/>
                    </a:lnTo>
                    <a:lnTo>
                      <a:pt x="1612" y="643"/>
                    </a:lnTo>
                    <a:lnTo>
                      <a:pt x="1613" y="636"/>
                    </a:lnTo>
                    <a:lnTo>
                      <a:pt x="1614" y="644"/>
                    </a:lnTo>
                    <a:lnTo>
                      <a:pt x="1616" y="646"/>
                    </a:lnTo>
                    <a:lnTo>
                      <a:pt x="1618" y="667"/>
                    </a:lnTo>
                    <a:lnTo>
                      <a:pt x="1619" y="672"/>
                    </a:lnTo>
                    <a:lnTo>
                      <a:pt x="1620" y="660"/>
                    </a:lnTo>
                    <a:lnTo>
                      <a:pt x="1622" y="673"/>
                    </a:lnTo>
                    <a:lnTo>
                      <a:pt x="1624" y="717"/>
                    </a:lnTo>
                    <a:lnTo>
                      <a:pt x="1625" y="715"/>
                    </a:lnTo>
                    <a:lnTo>
                      <a:pt x="1627" y="694"/>
                    </a:lnTo>
                    <a:lnTo>
                      <a:pt x="1628" y="687"/>
                    </a:lnTo>
                    <a:lnTo>
                      <a:pt x="1630" y="700"/>
                    </a:lnTo>
                    <a:lnTo>
                      <a:pt x="1631" y="684"/>
                    </a:lnTo>
                    <a:lnTo>
                      <a:pt x="1633" y="675"/>
                    </a:lnTo>
                    <a:lnTo>
                      <a:pt x="1634" y="690"/>
                    </a:lnTo>
                    <a:lnTo>
                      <a:pt x="1636" y="671"/>
                    </a:lnTo>
                    <a:lnTo>
                      <a:pt x="1637" y="680"/>
                    </a:lnTo>
                    <a:lnTo>
                      <a:pt x="1639" y="695"/>
                    </a:lnTo>
                    <a:lnTo>
                      <a:pt x="1641" y="695"/>
                    </a:lnTo>
                    <a:lnTo>
                      <a:pt x="1642" y="689"/>
                    </a:lnTo>
                    <a:lnTo>
                      <a:pt x="1643" y="671"/>
                    </a:lnTo>
                    <a:lnTo>
                      <a:pt x="1645" y="667"/>
                    </a:lnTo>
                    <a:lnTo>
                      <a:pt x="1647" y="663"/>
                    </a:lnTo>
                    <a:lnTo>
                      <a:pt x="1648" y="646"/>
                    </a:lnTo>
                    <a:lnTo>
                      <a:pt x="1649" y="653"/>
                    </a:lnTo>
                    <a:lnTo>
                      <a:pt x="1651" y="655"/>
                    </a:lnTo>
                    <a:lnTo>
                      <a:pt x="1653" y="656"/>
                    </a:lnTo>
                    <a:lnTo>
                      <a:pt x="1654" y="653"/>
                    </a:lnTo>
                    <a:lnTo>
                      <a:pt x="1656" y="631"/>
                    </a:lnTo>
                    <a:lnTo>
                      <a:pt x="1657" y="629"/>
                    </a:lnTo>
                    <a:lnTo>
                      <a:pt x="1659" y="634"/>
                    </a:lnTo>
                    <a:lnTo>
                      <a:pt x="1660" y="624"/>
                    </a:lnTo>
                    <a:lnTo>
                      <a:pt x="1662" y="603"/>
                    </a:lnTo>
                    <a:lnTo>
                      <a:pt x="1663" y="613"/>
                    </a:lnTo>
                    <a:lnTo>
                      <a:pt x="1665" y="602"/>
                    </a:lnTo>
                    <a:lnTo>
                      <a:pt x="1666" y="578"/>
                    </a:lnTo>
                    <a:lnTo>
                      <a:pt x="1668" y="588"/>
                    </a:lnTo>
                    <a:lnTo>
                      <a:pt x="1669" y="591"/>
                    </a:lnTo>
                    <a:lnTo>
                      <a:pt x="1671" y="583"/>
                    </a:lnTo>
                    <a:lnTo>
                      <a:pt x="1672" y="590"/>
                    </a:lnTo>
                    <a:lnTo>
                      <a:pt x="1674" y="586"/>
                    </a:lnTo>
                    <a:lnTo>
                      <a:pt x="1675" y="563"/>
                    </a:lnTo>
                    <a:lnTo>
                      <a:pt x="1677" y="563"/>
                    </a:lnTo>
                    <a:lnTo>
                      <a:pt x="1678" y="556"/>
                    </a:lnTo>
                    <a:lnTo>
                      <a:pt x="1680" y="544"/>
                    </a:lnTo>
                    <a:lnTo>
                      <a:pt x="1681" y="559"/>
                    </a:lnTo>
                    <a:lnTo>
                      <a:pt x="1683" y="564"/>
                    </a:lnTo>
                    <a:lnTo>
                      <a:pt x="1685" y="564"/>
                    </a:lnTo>
                    <a:lnTo>
                      <a:pt x="1686" y="554"/>
                    </a:lnTo>
                    <a:lnTo>
                      <a:pt x="1687" y="549"/>
                    </a:lnTo>
                    <a:lnTo>
                      <a:pt x="1689" y="540"/>
                    </a:lnTo>
                    <a:lnTo>
                      <a:pt x="1691" y="525"/>
                    </a:lnTo>
                    <a:lnTo>
                      <a:pt x="1692" y="524"/>
                    </a:lnTo>
                    <a:lnTo>
                      <a:pt x="1694" y="527"/>
                    </a:lnTo>
                    <a:lnTo>
                      <a:pt x="1695" y="526"/>
                    </a:lnTo>
                    <a:lnTo>
                      <a:pt x="1697" y="516"/>
                    </a:lnTo>
                    <a:lnTo>
                      <a:pt x="1698" y="518"/>
                    </a:lnTo>
                    <a:lnTo>
                      <a:pt x="1700" y="521"/>
                    </a:lnTo>
                    <a:lnTo>
                      <a:pt x="1701" y="524"/>
                    </a:lnTo>
                    <a:lnTo>
                      <a:pt x="1703" y="522"/>
                    </a:lnTo>
                    <a:lnTo>
                      <a:pt x="1704" y="517"/>
                    </a:lnTo>
                    <a:lnTo>
                      <a:pt x="1706" y="514"/>
                    </a:lnTo>
                    <a:lnTo>
                      <a:pt x="1707" y="510"/>
                    </a:lnTo>
                    <a:lnTo>
                      <a:pt x="1709" y="502"/>
                    </a:lnTo>
                    <a:lnTo>
                      <a:pt x="1710" y="500"/>
                    </a:lnTo>
                    <a:lnTo>
                      <a:pt x="1712" y="515"/>
                    </a:lnTo>
                    <a:lnTo>
                      <a:pt x="1714" y="519"/>
                    </a:lnTo>
                    <a:lnTo>
                      <a:pt x="1715" y="516"/>
                    </a:lnTo>
                    <a:lnTo>
                      <a:pt x="1716" y="521"/>
                    </a:lnTo>
                    <a:lnTo>
                      <a:pt x="1718" y="516"/>
                    </a:lnTo>
                    <a:lnTo>
                      <a:pt x="1720" y="510"/>
                    </a:lnTo>
                    <a:lnTo>
                      <a:pt x="1721" y="505"/>
                    </a:lnTo>
                    <a:lnTo>
                      <a:pt x="1722" y="495"/>
                    </a:lnTo>
                    <a:lnTo>
                      <a:pt x="1724" y="497"/>
                    </a:lnTo>
                    <a:lnTo>
                      <a:pt x="1726" y="503"/>
                    </a:lnTo>
                    <a:lnTo>
                      <a:pt x="1727" y="499"/>
                    </a:lnTo>
                    <a:lnTo>
                      <a:pt x="1729" y="505"/>
                    </a:lnTo>
                    <a:lnTo>
                      <a:pt x="1730" y="516"/>
                    </a:lnTo>
                    <a:lnTo>
                      <a:pt x="1732" y="508"/>
                    </a:lnTo>
                    <a:lnTo>
                      <a:pt x="1733" y="509"/>
                    </a:lnTo>
                    <a:lnTo>
                      <a:pt x="1735" y="521"/>
                    </a:lnTo>
                    <a:lnTo>
                      <a:pt x="1736" y="507"/>
                    </a:lnTo>
                    <a:lnTo>
                      <a:pt x="1738" y="508"/>
                    </a:lnTo>
                    <a:lnTo>
                      <a:pt x="1739" y="497"/>
                    </a:lnTo>
                    <a:lnTo>
                      <a:pt x="1741" y="488"/>
                    </a:lnTo>
                    <a:lnTo>
                      <a:pt x="1742" y="493"/>
                    </a:lnTo>
                    <a:lnTo>
                      <a:pt x="1744" y="490"/>
                    </a:lnTo>
                    <a:lnTo>
                      <a:pt x="1745" y="491"/>
                    </a:lnTo>
                    <a:lnTo>
                      <a:pt x="1747" y="500"/>
                    </a:lnTo>
                    <a:lnTo>
                      <a:pt x="1748" y="505"/>
                    </a:lnTo>
                    <a:lnTo>
                      <a:pt x="1750" y="497"/>
                    </a:lnTo>
                    <a:lnTo>
                      <a:pt x="1751" y="492"/>
                    </a:lnTo>
                    <a:lnTo>
                      <a:pt x="1753" y="486"/>
                    </a:lnTo>
                    <a:lnTo>
                      <a:pt x="1754" y="486"/>
                    </a:lnTo>
                    <a:lnTo>
                      <a:pt x="1756" y="471"/>
                    </a:lnTo>
                    <a:lnTo>
                      <a:pt x="1758" y="476"/>
                    </a:lnTo>
                    <a:lnTo>
                      <a:pt x="1759" y="486"/>
                    </a:lnTo>
                    <a:lnTo>
                      <a:pt x="1760" y="480"/>
                    </a:lnTo>
                    <a:lnTo>
                      <a:pt x="1762" y="477"/>
                    </a:lnTo>
                    <a:lnTo>
                      <a:pt x="1764" y="483"/>
                    </a:lnTo>
                    <a:lnTo>
                      <a:pt x="1765" y="477"/>
                    </a:lnTo>
                    <a:lnTo>
                      <a:pt x="1767" y="457"/>
                    </a:lnTo>
                    <a:lnTo>
                      <a:pt x="1768" y="463"/>
                    </a:lnTo>
                    <a:lnTo>
                      <a:pt x="1770" y="461"/>
                    </a:lnTo>
                    <a:lnTo>
                      <a:pt x="1771" y="463"/>
                    </a:lnTo>
                    <a:lnTo>
                      <a:pt x="1773" y="483"/>
                    </a:lnTo>
                    <a:lnTo>
                      <a:pt x="1774" y="469"/>
                    </a:lnTo>
                    <a:lnTo>
                      <a:pt x="1776" y="476"/>
                    </a:lnTo>
                    <a:lnTo>
                      <a:pt x="1777" y="469"/>
                    </a:lnTo>
                    <a:lnTo>
                      <a:pt x="1779" y="468"/>
                    </a:lnTo>
                    <a:lnTo>
                      <a:pt x="1780" y="468"/>
                    </a:lnTo>
                    <a:lnTo>
                      <a:pt x="1782" y="452"/>
                    </a:lnTo>
                    <a:lnTo>
                      <a:pt x="1783" y="460"/>
                    </a:lnTo>
                    <a:lnTo>
                      <a:pt x="1785" y="460"/>
                    </a:lnTo>
                    <a:lnTo>
                      <a:pt x="1787" y="464"/>
                    </a:lnTo>
                    <a:lnTo>
                      <a:pt x="1788" y="468"/>
                    </a:lnTo>
                    <a:lnTo>
                      <a:pt x="1789" y="475"/>
                    </a:lnTo>
                    <a:lnTo>
                      <a:pt x="1791" y="479"/>
                    </a:lnTo>
                    <a:lnTo>
                      <a:pt x="1793" y="469"/>
                    </a:lnTo>
                    <a:lnTo>
                      <a:pt x="1794" y="470"/>
                    </a:lnTo>
                    <a:lnTo>
                      <a:pt x="1796" y="476"/>
                    </a:lnTo>
                    <a:lnTo>
                      <a:pt x="1797" y="470"/>
                    </a:lnTo>
                    <a:lnTo>
                      <a:pt x="1799" y="458"/>
                    </a:lnTo>
                    <a:lnTo>
                      <a:pt x="1800" y="453"/>
                    </a:lnTo>
                    <a:lnTo>
                      <a:pt x="1802" y="455"/>
                    </a:lnTo>
                    <a:lnTo>
                      <a:pt x="1803" y="464"/>
                    </a:lnTo>
                    <a:lnTo>
                      <a:pt x="1805" y="470"/>
                    </a:lnTo>
                    <a:lnTo>
                      <a:pt x="1806" y="471"/>
                    </a:lnTo>
                    <a:lnTo>
                      <a:pt x="1808" y="454"/>
                    </a:lnTo>
                    <a:lnTo>
                      <a:pt x="1809" y="462"/>
                    </a:lnTo>
                    <a:lnTo>
                      <a:pt x="1811" y="495"/>
                    </a:lnTo>
                    <a:lnTo>
                      <a:pt x="1812" y="462"/>
                    </a:lnTo>
                    <a:lnTo>
                      <a:pt x="1814" y="462"/>
                    </a:lnTo>
                    <a:lnTo>
                      <a:pt x="1815" y="460"/>
                    </a:lnTo>
                    <a:lnTo>
                      <a:pt x="1817" y="466"/>
                    </a:lnTo>
                    <a:lnTo>
                      <a:pt x="1818" y="486"/>
                    </a:lnTo>
                    <a:lnTo>
                      <a:pt x="1820" y="473"/>
                    </a:lnTo>
                    <a:lnTo>
                      <a:pt x="1821" y="480"/>
                    </a:lnTo>
                    <a:lnTo>
                      <a:pt x="1823" y="481"/>
                    </a:lnTo>
                    <a:lnTo>
                      <a:pt x="1824" y="468"/>
                    </a:lnTo>
                    <a:lnTo>
                      <a:pt x="1826" y="474"/>
                    </a:lnTo>
                    <a:lnTo>
                      <a:pt x="1827" y="472"/>
                    </a:lnTo>
                    <a:lnTo>
                      <a:pt x="1829" y="456"/>
                    </a:lnTo>
                    <a:lnTo>
                      <a:pt x="1831" y="461"/>
                    </a:lnTo>
                    <a:lnTo>
                      <a:pt x="1832" y="470"/>
                    </a:lnTo>
                    <a:lnTo>
                      <a:pt x="1833" y="460"/>
                    </a:lnTo>
                    <a:lnTo>
                      <a:pt x="1835" y="466"/>
                    </a:lnTo>
                    <a:lnTo>
                      <a:pt x="1837" y="459"/>
                    </a:lnTo>
                    <a:lnTo>
                      <a:pt x="1838" y="468"/>
                    </a:lnTo>
                    <a:lnTo>
                      <a:pt x="1840" y="469"/>
                    </a:lnTo>
                    <a:lnTo>
                      <a:pt x="1841" y="460"/>
                    </a:lnTo>
                    <a:lnTo>
                      <a:pt x="1843" y="461"/>
                    </a:lnTo>
                    <a:lnTo>
                      <a:pt x="1844" y="465"/>
                    </a:lnTo>
                    <a:lnTo>
                      <a:pt x="1846" y="462"/>
                    </a:lnTo>
                    <a:lnTo>
                      <a:pt x="1847" y="464"/>
                    </a:lnTo>
                    <a:lnTo>
                      <a:pt x="1849" y="461"/>
                    </a:lnTo>
                    <a:lnTo>
                      <a:pt x="1850" y="469"/>
                    </a:lnTo>
                    <a:lnTo>
                      <a:pt x="1852" y="475"/>
                    </a:lnTo>
                    <a:lnTo>
                      <a:pt x="1853" y="472"/>
                    </a:lnTo>
                    <a:lnTo>
                      <a:pt x="1855" y="480"/>
                    </a:lnTo>
                    <a:lnTo>
                      <a:pt x="1856" y="473"/>
                    </a:lnTo>
                    <a:lnTo>
                      <a:pt x="1858" y="486"/>
                    </a:lnTo>
                    <a:lnTo>
                      <a:pt x="1860" y="508"/>
                    </a:lnTo>
                    <a:lnTo>
                      <a:pt x="1861" y="493"/>
                    </a:lnTo>
                    <a:lnTo>
                      <a:pt x="1862" y="470"/>
                    </a:lnTo>
                    <a:lnTo>
                      <a:pt x="1864" y="446"/>
                    </a:lnTo>
                    <a:lnTo>
                      <a:pt x="1866" y="447"/>
                    </a:lnTo>
                    <a:lnTo>
                      <a:pt x="1867" y="452"/>
                    </a:lnTo>
                    <a:lnTo>
                      <a:pt x="1869" y="440"/>
                    </a:lnTo>
                    <a:lnTo>
                      <a:pt x="1870" y="438"/>
                    </a:lnTo>
                    <a:lnTo>
                      <a:pt x="1872" y="435"/>
                    </a:lnTo>
                    <a:lnTo>
                      <a:pt x="1873" y="422"/>
                    </a:lnTo>
                    <a:lnTo>
                      <a:pt x="1875" y="417"/>
                    </a:lnTo>
                    <a:lnTo>
                      <a:pt x="1876" y="414"/>
                    </a:lnTo>
                    <a:lnTo>
                      <a:pt x="1877" y="407"/>
                    </a:lnTo>
                    <a:lnTo>
                      <a:pt x="1879" y="400"/>
                    </a:lnTo>
                    <a:lnTo>
                      <a:pt x="1881" y="413"/>
                    </a:lnTo>
                    <a:lnTo>
                      <a:pt x="1882" y="420"/>
                    </a:lnTo>
                    <a:lnTo>
                      <a:pt x="1884" y="419"/>
                    </a:lnTo>
                    <a:lnTo>
                      <a:pt x="1885" y="414"/>
                    </a:lnTo>
                    <a:lnTo>
                      <a:pt x="1887" y="405"/>
                    </a:lnTo>
                    <a:lnTo>
                      <a:pt x="1888" y="418"/>
                    </a:lnTo>
                    <a:lnTo>
                      <a:pt x="1890" y="421"/>
                    </a:lnTo>
                    <a:lnTo>
                      <a:pt x="1891" y="419"/>
                    </a:lnTo>
                    <a:lnTo>
                      <a:pt x="1893" y="422"/>
                    </a:lnTo>
                    <a:lnTo>
                      <a:pt x="1894" y="419"/>
                    </a:lnTo>
                    <a:lnTo>
                      <a:pt x="1896" y="409"/>
                    </a:lnTo>
                    <a:lnTo>
                      <a:pt x="1898" y="407"/>
                    </a:lnTo>
                    <a:lnTo>
                      <a:pt x="1899" y="421"/>
                    </a:lnTo>
                    <a:lnTo>
                      <a:pt x="1900" y="424"/>
                    </a:lnTo>
                    <a:lnTo>
                      <a:pt x="1902" y="428"/>
                    </a:lnTo>
                    <a:lnTo>
                      <a:pt x="1904" y="411"/>
                    </a:lnTo>
                    <a:lnTo>
                      <a:pt x="1905" y="399"/>
                    </a:lnTo>
                    <a:lnTo>
                      <a:pt x="1906" y="396"/>
                    </a:lnTo>
                    <a:lnTo>
                      <a:pt x="1908" y="407"/>
                    </a:lnTo>
                    <a:lnTo>
                      <a:pt x="1910" y="406"/>
                    </a:lnTo>
                    <a:lnTo>
                      <a:pt x="1911" y="429"/>
                    </a:lnTo>
                    <a:lnTo>
                      <a:pt x="1913" y="418"/>
                    </a:lnTo>
                    <a:lnTo>
                      <a:pt x="1914" y="409"/>
                    </a:lnTo>
                    <a:lnTo>
                      <a:pt x="1916" y="405"/>
                    </a:lnTo>
                    <a:lnTo>
                      <a:pt x="1917" y="391"/>
                    </a:lnTo>
                    <a:lnTo>
                      <a:pt x="1919" y="396"/>
                    </a:lnTo>
                    <a:lnTo>
                      <a:pt x="1920" y="394"/>
                    </a:lnTo>
                    <a:lnTo>
                      <a:pt x="1922" y="394"/>
                    </a:lnTo>
                    <a:lnTo>
                      <a:pt x="1923" y="382"/>
                    </a:lnTo>
                    <a:lnTo>
                      <a:pt x="1925" y="394"/>
                    </a:lnTo>
                    <a:lnTo>
                      <a:pt x="1926" y="401"/>
                    </a:lnTo>
                    <a:lnTo>
                      <a:pt x="1928" y="403"/>
                    </a:lnTo>
                    <a:lnTo>
                      <a:pt x="1929" y="395"/>
                    </a:lnTo>
                    <a:lnTo>
                      <a:pt x="1931" y="393"/>
                    </a:lnTo>
                    <a:lnTo>
                      <a:pt x="1933" y="412"/>
                    </a:lnTo>
                    <a:lnTo>
                      <a:pt x="1934" y="416"/>
                    </a:lnTo>
                    <a:lnTo>
                      <a:pt x="1935" y="420"/>
                    </a:lnTo>
                    <a:lnTo>
                      <a:pt x="1937" y="408"/>
                    </a:lnTo>
                    <a:lnTo>
                      <a:pt x="1939" y="406"/>
                    </a:lnTo>
                    <a:lnTo>
                      <a:pt x="1940" y="403"/>
                    </a:lnTo>
                    <a:lnTo>
                      <a:pt x="1942" y="406"/>
                    </a:lnTo>
                    <a:lnTo>
                      <a:pt x="1943" y="414"/>
                    </a:lnTo>
                    <a:lnTo>
                      <a:pt x="1944" y="409"/>
                    </a:lnTo>
                    <a:lnTo>
                      <a:pt x="1946" y="410"/>
                    </a:lnTo>
                    <a:lnTo>
                      <a:pt x="1948" y="409"/>
                    </a:lnTo>
                    <a:lnTo>
                      <a:pt x="1949" y="408"/>
                    </a:lnTo>
                    <a:lnTo>
                      <a:pt x="1951" y="406"/>
                    </a:lnTo>
                    <a:lnTo>
                      <a:pt x="1952" y="412"/>
                    </a:lnTo>
                    <a:lnTo>
                      <a:pt x="1954" y="415"/>
                    </a:lnTo>
                    <a:lnTo>
                      <a:pt x="1955" y="414"/>
                    </a:lnTo>
                    <a:lnTo>
                      <a:pt x="1957" y="425"/>
                    </a:lnTo>
                    <a:lnTo>
                      <a:pt x="1958" y="433"/>
                    </a:lnTo>
                    <a:lnTo>
                      <a:pt x="1960" y="411"/>
                    </a:lnTo>
                    <a:lnTo>
                      <a:pt x="1961" y="394"/>
                    </a:lnTo>
                    <a:lnTo>
                      <a:pt x="1963" y="385"/>
                    </a:lnTo>
                    <a:lnTo>
                      <a:pt x="1964" y="370"/>
                    </a:lnTo>
                    <a:lnTo>
                      <a:pt x="1966" y="361"/>
                    </a:lnTo>
                    <a:lnTo>
                      <a:pt x="1967" y="373"/>
                    </a:lnTo>
                    <a:lnTo>
                      <a:pt x="1969" y="381"/>
                    </a:lnTo>
                    <a:lnTo>
                      <a:pt x="1971" y="385"/>
                    </a:lnTo>
                    <a:lnTo>
                      <a:pt x="1972" y="401"/>
                    </a:lnTo>
                    <a:lnTo>
                      <a:pt x="1973" y="406"/>
                    </a:lnTo>
                    <a:lnTo>
                      <a:pt x="1975" y="403"/>
                    </a:lnTo>
                    <a:lnTo>
                      <a:pt x="1977" y="405"/>
                    </a:lnTo>
                    <a:lnTo>
                      <a:pt x="1978" y="402"/>
                    </a:lnTo>
                    <a:lnTo>
                      <a:pt x="1979" y="404"/>
                    </a:lnTo>
                    <a:lnTo>
                      <a:pt x="1981" y="396"/>
                    </a:lnTo>
                    <a:lnTo>
                      <a:pt x="1983" y="396"/>
                    </a:lnTo>
                    <a:lnTo>
                      <a:pt x="1984" y="386"/>
                    </a:lnTo>
                    <a:lnTo>
                      <a:pt x="1986" y="385"/>
                    </a:lnTo>
                    <a:lnTo>
                      <a:pt x="1987" y="392"/>
                    </a:lnTo>
                    <a:lnTo>
                      <a:pt x="1989" y="395"/>
                    </a:lnTo>
                    <a:lnTo>
                      <a:pt x="1990" y="403"/>
                    </a:lnTo>
                    <a:lnTo>
                      <a:pt x="1992" y="399"/>
                    </a:lnTo>
                    <a:lnTo>
                      <a:pt x="1993" y="399"/>
                    </a:lnTo>
                    <a:lnTo>
                      <a:pt x="1995" y="396"/>
                    </a:lnTo>
                    <a:lnTo>
                      <a:pt x="1996" y="397"/>
                    </a:lnTo>
                    <a:lnTo>
                      <a:pt x="1998" y="402"/>
                    </a:lnTo>
                    <a:lnTo>
                      <a:pt x="2000" y="394"/>
                    </a:lnTo>
                    <a:lnTo>
                      <a:pt x="2001" y="387"/>
                    </a:lnTo>
                    <a:lnTo>
                      <a:pt x="2002" y="395"/>
                    </a:lnTo>
                    <a:lnTo>
                      <a:pt x="2004" y="398"/>
                    </a:lnTo>
                    <a:lnTo>
                      <a:pt x="2006" y="402"/>
                    </a:lnTo>
                    <a:lnTo>
                      <a:pt x="2007" y="401"/>
                    </a:lnTo>
                    <a:lnTo>
                      <a:pt x="2008" y="400"/>
                    </a:lnTo>
                    <a:lnTo>
                      <a:pt x="2010" y="390"/>
                    </a:lnTo>
                    <a:lnTo>
                      <a:pt x="2011" y="392"/>
                    </a:lnTo>
                    <a:lnTo>
                      <a:pt x="2013" y="387"/>
                    </a:lnTo>
                    <a:lnTo>
                      <a:pt x="2015" y="396"/>
                    </a:lnTo>
                    <a:lnTo>
                      <a:pt x="2016" y="401"/>
                    </a:lnTo>
                    <a:lnTo>
                      <a:pt x="2017" y="415"/>
                    </a:lnTo>
                    <a:lnTo>
                      <a:pt x="2019" y="418"/>
                    </a:lnTo>
                    <a:lnTo>
                      <a:pt x="2021" y="420"/>
                    </a:lnTo>
                    <a:lnTo>
                      <a:pt x="2022" y="414"/>
                    </a:lnTo>
                    <a:lnTo>
                      <a:pt x="2024" y="407"/>
                    </a:lnTo>
                    <a:lnTo>
                      <a:pt x="2025" y="407"/>
                    </a:lnTo>
                    <a:lnTo>
                      <a:pt x="2027" y="419"/>
                    </a:lnTo>
                    <a:lnTo>
                      <a:pt x="2028" y="427"/>
                    </a:lnTo>
                    <a:lnTo>
                      <a:pt x="2030" y="419"/>
                    </a:lnTo>
                    <a:lnTo>
                      <a:pt x="2031" y="421"/>
                    </a:lnTo>
                    <a:lnTo>
                      <a:pt x="2033" y="423"/>
                    </a:lnTo>
                    <a:lnTo>
                      <a:pt x="2034" y="429"/>
                    </a:lnTo>
                    <a:lnTo>
                      <a:pt x="2036" y="426"/>
                    </a:lnTo>
                    <a:lnTo>
                      <a:pt x="2037" y="424"/>
                    </a:lnTo>
                    <a:lnTo>
                      <a:pt x="2039" y="408"/>
                    </a:lnTo>
                    <a:lnTo>
                      <a:pt x="2040" y="409"/>
                    </a:lnTo>
                    <a:lnTo>
                      <a:pt x="2042" y="403"/>
                    </a:lnTo>
                    <a:lnTo>
                      <a:pt x="2044" y="400"/>
                    </a:lnTo>
                    <a:lnTo>
                      <a:pt x="2045" y="405"/>
                    </a:lnTo>
                    <a:lnTo>
                      <a:pt x="2046" y="421"/>
                    </a:lnTo>
                    <a:lnTo>
                      <a:pt x="2048" y="430"/>
                    </a:lnTo>
                    <a:lnTo>
                      <a:pt x="2050" y="423"/>
                    </a:lnTo>
                    <a:lnTo>
                      <a:pt x="2051" y="418"/>
                    </a:lnTo>
                    <a:lnTo>
                      <a:pt x="2053" y="428"/>
                    </a:lnTo>
                    <a:lnTo>
                      <a:pt x="2054" y="419"/>
                    </a:lnTo>
                    <a:lnTo>
                      <a:pt x="2056" y="418"/>
                    </a:lnTo>
                    <a:lnTo>
                      <a:pt x="2057" y="411"/>
                    </a:lnTo>
                    <a:lnTo>
                      <a:pt x="2059" y="395"/>
                    </a:lnTo>
                    <a:lnTo>
                      <a:pt x="2060" y="398"/>
                    </a:lnTo>
                    <a:lnTo>
                      <a:pt x="2062" y="419"/>
                    </a:lnTo>
                    <a:lnTo>
                      <a:pt x="2063" y="417"/>
                    </a:lnTo>
                    <a:lnTo>
                      <a:pt x="2065" y="404"/>
                    </a:lnTo>
                    <a:lnTo>
                      <a:pt x="2066" y="406"/>
                    </a:lnTo>
                    <a:lnTo>
                      <a:pt x="2068" y="411"/>
                    </a:lnTo>
                    <a:lnTo>
                      <a:pt x="2069" y="415"/>
                    </a:lnTo>
                    <a:lnTo>
                      <a:pt x="2071" y="408"/>
                    </a:lnTo>
                    <a:lnTo>
                      <a:pt x="2073" y="401"/>
                    </a:lnTo>
                    <a:lnTo>
                      <a:pt x="2074" y="412"/>
                    </a:lnTo>
                    <a:lnTo>
                      <a:pt x="2075" y="396"/>
                    </a:lnTo>
                    <a:lnTo>
                      <a:pt x="2077" y="398"/>
                    </a:lnTo>
                    <a:lnTo>
                      <a:pt x="2078" y="412"/>
                    </a:lnTo>
                    <a:lnTo>
                      <a:pt x="2080" y="410"/>
                    </a:lnTo>
                    <a:lnTo>
                      <a:pt x="2081" y="410"/>
                    </a:lnTo>
                    <a:lnTo>
                      <a:pt x="2083" y="419"/>
                    </a:lnTo>
                    <a:lnTo>
                      <a:pt x="2084" y="411"/>
                    </a:lnTo>
                    <a:lnTo>
                      <a:pt x="2086" y="406"/>
                    </a:lnTo>
                    <a:lnTo>
                      <a:pt x="2088" y="412"/>
                    </a:lnTo>
                    <a:lnTo>
                      <a:pt x="2089" y="433"/>
                    </a:lnTo>
                    <a:lnTo>
                      <a:pt x="2090" y="426"/>
                    </a:lnTo>
                    <a:lnTo>
                      <a:pt x="2092" y="410"/>
                    </a:lnTo>
                    <a:lnTo>
                      <a:pt x="2094" y="413"/>
                    </a:lnTo>
                    <a:lnTo>
                      <a:pt x="2095" y="405"/>
                    </a:lnTo>
                    <a:lnTo>
                      <a:pt x="2097" y="408"/>
                    </a:lnTo>
                    <a:lnTo>
                      <a:pt x="2098" y="408"/>
                    </a:lnTo>
                    <a:lnTo>
                      <a:pt x="2100" y="411"/>
                    </a:lnTo>
                    <a:lnTo>
                      <a:pt x="2101" y="413"/>
                    </a:lnTo>
                    <a:lnTo>
                      <a:pt x="2103" y="405"/>
                    </a:lnTo>
                    <a:lnTo>
                      <a:pt x="2104" y="407"/>
                    </a:lnTo>
                    <a:lnTo>
                      <a:pt x="2106" y="411"/>
                    </a:lnTo>
                    <a:lnTo>
                      <a:pt x="2107" y="411"/>
                    </a:lnTo>
                    <a:lnTo>
                      <a:pt x="2109" y="411"/>
                    </a:lnTo>
                    <a:lnTo>
                      <a:pt x="2110" y="414"/>
                    </a:lnTo>
                    <a:lnTo>
                      <a:pt x="2112" y="420"/>
                    </a:lnTo>
                    <a:lnTo>
                      <a:pt x="2113" y="419"/>
                    </a:lnTo>
                    <a:lnTo>
                      <a:pt x="2115" y="413"/>
                    </a:lnTo>
                    <a:lnTo>
                      <a:pt x="2117" y="405"/>
                    </a:lnTo>
                    <a:lnTo>
                      <a:pt x="2118" y="407"/>
                    </a:lnTo>
                    <a:lnTo>
                      <a:pt x="2119" y="414"/>
                    </a:lnTo>
                    <a:lnTo>
                      <a:pt x="2121" y="414"/>
                    </a:lnTo>
                    <a:lnTo>
                      <a:pt x="2123" y="414"/>
                    </a:lnTo>
                    <a:lnTo>
                      <a:pt x="2124" y="412"/>
                    </a:lnTo>
                    <a:lnTo>
                      <a:pt x="2126" y="421"/>
                    </a:lnTo>
                    <a:lnTo>
                      <a:pt x="2127" y="426"/>
                    </a:lnTo>
                    <a:lnTo>
                      <a:pt x="2129" y="420"/>
                    </a:lnTo>
                    <a:lnTo>
                      <a:pt x="2130" y="411"/>
                    </a:lnTo>
                    <a:lnTo>
                      <a:pt x="2132" y="410"/>
                    </a:lnTo>
                    <a:lnTo>
                      <a:pt x="2133" y="412"/>
                    </a:lnTo>
                    <a:lnTo>
                      <a:pt x="2135" y="417"/>
                    </a:lnTo>
                    <a:lnTo>
                      <a:pt x="2136" y="438"/>
                    </a:lnTo>
                    <a:lnTo>
                      <a:pt x="2138" y="425"/>
                    </a:lnTo>
                    <a:lnTo>
                      <a:pt x="2139" y="440"/>
                    </a:lnTo>
                    <a:lnTo>
                      <a:pt x="2141" y="441"/>
                    </a:lnTo>
                    <a:lnTo>
                      <a:pt x="2142" y="441"/>
                    </a:lnTo>
                    <a:lnTo>
                      <a:pt x="2144" y="424"/>
                    </a:lnTo>
                    <a:lnTo>
                      <a:pt x="2145" y="412"/>
                    </a:lnTo>
                    <a:lnTo>
                      <a:pt x="2147" y="413"/>
                    </a:lnTo>
                    <a:lnTo>
                      <a:pt x="2148" y="417"/>
                    </a:lnTo>
                    <a:lnTo>
                      <a:pt x="2150" y="400"/>
                    </a:lnTo>
                    <a:lnTo>
                      <a:pt x="2151" y="414"/>
                    </a:lnTo>
                    <a:lnTo>
                      <a:pt x="2153" y="408"/>
                    </a:lnTo>
                    <a:lnTo>
                      <a:pt x="2155" y="413"/>
                    </a:lnTo>
                    <a:lnTo>
                      <a:pt x="2156" y="412"/>
                    </a:lnTo>
                    <a:lnTo>
                      <a:pt x="2157" y="423"/>
                    </a:lnTo>
                    <a:lnTo>
                      <a:pt x="2159" y="420"/>
                    </a:lnTo>
                    <a:lnTo>
                      <a:pt x="2161" y="409"/>
                    </a:lnTo>
                    <a:lnTo>
                      <a:pt x="2162" y="403"/>
                    </a:lnTo>
                    <a:lnTo>
                      <a:pt x="2163" y="400"/>
                    </a:lnTo>
                    <a:lnTo>
                      <a:pt x="2165" y="403"/>
                    </a:lnTo>
                    <a:lnTo>
                      <a:pt x="2167" y="404"/>
                    </a:lnTo>
                    <a:lnTo>
                      <a:pt x="2168" y="398"/>
                    </a:lnTo>
                    <a:lnTo>
                      <a:pt x="2170" y="410"/>
                    </a:lnTo>
                    <a:lnTo>
                      <a:pt x="2171" y="427"/>
                    </a:lnTo>
                    <a:lnTo>
                      <a:pt x="2173" y="420"/>
                    </a:lnTo>
                    <a:lnTo>
                      <a:pt x="2174" y="414"/>
                    </a:lnTo>
                    <a:lnTo>
                      <a:pt x="2176" y="411"/>
                    </a:lnTo>
                    <a:lnTo>
                      <a:pt x="2177" y="402"/>
                    </a:lnTo>
                    <a:lnTo>
                      <a:pt x="2179" y="405"/>
                    </a:lnTo>
                    <a:lnTo>
                      <a:pt x="2180" y="411"/>
                    </a:lnTo>
                    <a:lnTo>
                      <a:pt x="2182" y="412"/>
                    </a:lnTo>
                    <a:lnTo>
                      <a:pt x="2183" y="412"/>
                    </a:lnTo>
                    <a:lnTo>
                      <a:pt x="2185" y="416"/>
                    </a:lnTo>
                    <a:lnTo>
                      <a:pt x="2186" y="428"/>
                    </a:lnTo>
                    <a:lnTo>
                      <a:pt x="2188" y="429"/>
                    </a:lnTo>
                    <a:lnTo>
                      <a:pt x="2190" y="431"/>
                    </a:lnTo>
                    <a:lnTo>
                      <a:pt x="2191" y="437"/>
                    </a:lnTo>
                    <a:lnTo>
                      <a:pt x="2192" y="427"/>
                    </a:lnTo>
                    <a:lnTo>
                      <a:pt x="2194" y="416"/>
                    </a:lnTo>
                    <a:lnTo>
                      <a:pt x="2196" y="414"/>
                    </a:lnTo>
                    <a:lnTo>
                      <a:pt x="2197" y="411"/>
                    </a:lnTo>
                    <a:lnTo>
                      <a:pt x="2199" y="406"/>
                    </a:lnTo>
                    <a:lnTo>
                      <a:pt x="2200" y="412"/>
                    </a:lnTo>
                    <a:lnTo>
                      <a:pt x="2202" y="418"/>
                    </a:lnTo>
                    <a:lnTo>
                      <a:pt x="2203" y="416"/>
                    </a:lnTo>
                    <a:lnTo>
                      <a:pt x="2205" y="410"/>
                    </a:lnTo>
                    <a:lnTo>
                      <a:pt x="2206" y="429"/>
                    </a:lnTo>
                    <a:lnTo>
                      <a:pt x="2208" y="406"/>
                    </a:lnTo>
                    <a:lnTo>
                      <a:pt x="2209" y="412"/>
                    </a:lnTo>
                    <a:lnTo>
                      <a:pt x="2211" y="412"/>
                    </a:lnTo>
                    <a:lnTo>
                      <a:pt x="2212" y="414"/>
                    </a:lnTo>
                    <a:lnTo>
                      <a:pt x="2214" y="408"/>
                    </a:lnTo>
                    <a:lnTo>
                      <a:pt x="2215" y="410"/>
                    </a:lnTo>
                    <a:lnTo>
                      <a:pt x="2217" y="408"/>
                    </a:lnTo>
                    <a:lnTo>
                      <a:pt x="2218" y="394"/>
                    </a:lnTo>
                    <a:lnTo>
                      <a:pt x="2220" y="400"/>
                    </a:lnTo>
                    <a:lnTo>
                      <a:pt x="2221" y="409"/>
                    </a:lnTo>
                    <a:lnTo>
                      <a:pt x="2223" y="394"/>
                    </a:lnTo>
                    <a:lnTo>
                      <a:pt x="2224" y="394"/>
                    </a:lnTo>
                    <a:lnTo>
                      <a:pt x="2226" y="403"/>
                    </a:lnTo>
                    <a:lnTo>
                      <a:pt x="2228" y="416"/>
                    </a:lnTo>
                    <a:lnTo>
                      <a:pt x="2229" y="417"/>
                    </a:lnTo>
                    <a:lnTo>
                      <a:pt x="2230" y="424"/>
                    </a:lnTo>
                    <a:lnTo>
                      <a:pt x="2232" y="423"/>
                    </a:lnTo>
                    <a:lnTo>
                      <a:pt x="2234" y="419"/>
                    </a:lnTo>
                    <a:lnTo>
                      <a:pt x="2235" y="417"/>
                    </a:lnTo>
                    <a:lnTo>
                      <a:pt x="2236" y="412"/>
                    </a:lnTo>
                    <a:lnTo>
                      <a:pt x="2238" y="401"/>
                    </a:lnTo>
                    <a:lnTo>
                      <a:pt x="2240" y="400"/>
                    </a:lnTo>
                    <a:lnTo>
                      <a:pt x="2241" y="402"/>
                    </a:lnTo>
                    <a:lnTo>
                      <a:pt x="2243" y="403"/>
                    </a:lnTo>
                    <a:lnTo>
                      <a:pt x="2244" y="404"/>
                    </a:lnTo>
                    <a:lnTo>
                      <a:pt x="2246" y="415"/>
                    </a:lnTo>
                    <a:lnTo>
                      <a:pt x="2247" y="428"/>
                    </a:lnTo>
                    <a:lnTo>
                      <a:pt x="2249" y="431"/>
                    </a:lnTo>
                    <a:lnTo>
                      <a:pt x="2250" y="442"/>
                    </a:lnTo>
                    <a:lnTo>
                      <a:pt x="2252" y="434"/>
                    </a:lnTo>
                    <a:lnTo>
                      <a:pt x="2253" y="422"/>
                    </a:lnTo>
                    <a:lnTo>
                      <a:pt x="2255" y="414"/>
                    </a:lnTo>
                    <a:lnTo>
                      <a:pt x="2257" y="407"/>
                    </a:lnTo>
                    <a:lnTo>
                      <a:pt x="2258" y="404"/>
                    </a:lnTo>
                    <a:lnTo>
                      <a:pt x="2259" y="407"/>
                    </a:lnTo>
                    <a:lnTo>
                      <a:pt x="2261" y="427"/>
                    </a:lnTo>
                    <a:lnTo>
                      <a:pt x="2263" y="431"/>
                    </a:lnTo>
                    <a:lnTo>
                      <a:pt x="2264" y="429"/>
                    </a:lnTo>
                    <a:lnTo>
                      <a:pt x="2265" y="433"/>
                    </a:lnTo>
                    <a:lnTo>
                      <a:pt x="2267" y="425"/>
                    </a:lnTo>
                    <a:lnTo>
                      <a:pt x="2269" y="432"/>
                    </a:lnTo>
                    <a:lnTo>
                      <a:pt x="2270" y="416"/>
                    </a:lnTo>
                    <a:lnTo>
                      <a:pt x="2272" y="423"/>
                    </a:lnTo>
                    <a:lnTo>
                      <a:pt x="2273" y="426"/>
                    </a:lnTo>
                    <a:lnTo>
                      <a:pt x="2275" y="434"/>
                    </a:lnTo>
                    <a:lnTo>
                      <a:pt x="2276" y="437"/>
                    </a:lnTo>
                    <a:lnTo>
                      <a:pt x="2278" y="440"/>
                    </a:lnTo>
                    <a:lnTo>
                      <a:pt x="2279" y="436"/>
                    </a:lnTo>
                    <a:lnTo>
                      <a:pt x="2281" y="438"/>
                    </a:lnTo>
                    <a:lnTo>
                      <a:pt x="2282" y="440"/>
                    </a:lnTo>
                    <a:lnTo>
                      <a:pt x="2284" y="429"/>
                    </a:lnTo>
                    <a:lnTo>
                      <a:pt x="2285" y="419"/>
                    </a:lnTo>
                    <a:lnTo>
                      <a:pt x="2287" y="428"/>
                    </a:lnTo>
                    <a:lnTo>
                      <a:pt x="2288" y="426"/>
                    </a:lnTo>
                    <a:lnTo>
                      <a:pt x="2290" y="422"/>
                    </a:lnTo>
                    <a:lnTo>
                      <a:pt x="2291" y="433"/>
                    </a:lnTo>
                    <a:lnTo>
                      <a:pt x="2293" y="435"/>
                    </a:lnTo>
                    <a:lnTo>
                      <a:pt x="2294" y="437"/>
                    </a:lnTo>
                    <a:lnTo>
                      <a:pt x="2296" y="427"/>
                    </a:lnTo>
                    <a:lnTo>
                      <a:pt x="2297" y="414"/>
                    </a:lnTo>
                    <a:lnTo>
                      <a:pt x="2299" y="420"/>
                    </a:lnTo>
                    <a:lnTo>
                      <a:pt x="2301" y="427"/>
                    </a:lnTo>
                    <a:lnTo>
                      <a:pt x="2302" y="428"/>
                    </a:lnTo>
                    <a:lnTo>
                      <a:pt x="2303" y="441"/>
                    </a:lnTo>
                    <a:lnTo>
                      <a:pt x="2305" y="441"/>
                    </a:lnTo>
                    <a:lnTo>
                      <a:pt x="2307" y="450"/>
                    </a:lnTo>
                    <a:lnTo>
                      <a:pt x="2308" y="463"/>
                    </a:lnTo>
                    <a:lnTo>
                      <a:pt x="2310" y="462"/>
                    </a:lnTo>
                    <a:lnTo>
                      <a:pt x="2311" y="440"/>
                    </a:lnTo>
                    <a:lnTo>
                      <a:pt x="2313" y="415"/>
                    </a:lnTo>
                    <a:lnTo>
                      <a:pt x="2314" y="403"/>
                    </a:lnTo>
                    <a:lnTo>
                      <a:pt x="2316" y="457"/>
                    </a:lnTo>
                    <a:lnTo>
                      <a:pt x="2317" y="450"/>
                    </a:lnTo>
                    <a:lnTo>
                      <a:pt x="2319" y="460"/>
                    </a:lnTo>
                    <a:lnTo>
                      <a:pt x="2320" y="474"/>
                    </a:lnTo>
                    <a:lnTo>
                      <a:pt x="2322" y="454"/>
                    </a:lnTo>
                    <a:lnTo>
                      <a:pt x="2323" y="454"/>
                    </a:lnTo>
                    <a:lnTo>
                      <a:pt x="2325" y="443"/>
                    </a:lnTo>
                    <a:lnTo>
                      <a:pt x="2326" y="443"/>
                    </a:lnTo>
                    <a:lnTo>
                      <a:pt x="2328" y="448"/>
                    </a:lnTo>
                    <a:lnTo>
                      <a:pt x="2330" y="459"/>
                    </a:lnTo>
                    <a:lnTo>
                      <a:pt x="2331" y="430"/>
                    </a:lnTo>
                    <a:lnTo>
                      <a:pt x="2332" y="448"/>
                    </a:lnTo>
                    <a:lnTo>
                      <a:pt x="2334" y="480"/>
                    </a:lnTo>
                    <a:lnTo>
                      <a:pt x="2336" y="484"/>
                    </a:lnTo>
                    <a:lnTo>
                      <a:pt x="2337" y="503"/>
                    </a:lnTo>
                    <a:lnTo>
                      <a:pt x="2338" y="507"/>
                    </a:lnTo>
                    <a:lnTo>
                      <a:pt x="2340" y="490"/>
                    </a:lnTo>
                    <a:lnTo>
                      <a:pt x="2342" y="486"/>
                    </a:lnTo>
                    <a:lnTo>
                      <a:pt x="2343" y="488"/>
                    </a:lnTo>
                    <a:lnTo>
                      <a:pt x="2345" y="500"/>
                    </a:lnTo>
                    <a:lnTo>
                      <a:pt x="2346" y="505"/>
                    </a:lnTo>
                    <a:lnTo>
                      <a:pt x="2348" y="509"/>
                    </a:lnTo>
                    <a:lnTo>
                      <a:pt x="2349" y="515"/>
                    </a:lnTo>
                    <a:lnTo>
                      <a:pt x="2351" y="527"/>
                    </a:lnTo>
                    <a:lnTo>
                      <a:pt x="2352" y="525"/>
                    </a:lnTo>
                    <a:lnTo>
                      <a:pt x="2354" y="520"/>
                    </a:lnTo>
                    <a:lnTo>
                      <a:pt x="2355" y="520"/>
                    </a:lnTo>
                    <a:lnTo>
                      <a:pt x="2357" y="515"/>
                    </a:lnTo>
                    <a:lnTo>
                      <a:pt x="2358" y="510"/>
                    </a:lnTo>
                    <a:lnTo>
                      <a:pt x="2360" y="547"/>
                    </a:lnTo>
                    <a:lnTo>
                      <a:pt x="2361" y="529"/>
                    </a:lnTo>
                    <a:lnTo>
                      <a:pt x="2363" y="516"/>
                    </a:lnTo>
                    <a:lnTo>
                      <a:pt x="2364" y="520"/>
                    </a:lnTo>
                    <a:lnTo>
                      <a:pt x="2366" y="520"/>
                    </a:lnTo>
                    <a:lnTo>
                      <a:pt x="2367" y="538"/>
                    </a:lnTo>
                    <a:lnTo>
                      <a:pt x="2369" y="548"/>
                    </a:lnTo>
                    <a:lnTo>
                      <a:pt x="2370" y="524"/>
                    </a:lnTo>
                    <a:lnTo>
                      <a:pt x="2372" y="528"/>
                    </a:lnTo>
                    <a:lnTo>
                      <a:pt x="2374" y="547"/>
                    </a:lnTo>
                    <a:lnTo>
                      <a:pt x="2375" y="544"/>
                    </a:lnTo>
                    <a:lnTo>
                      <a:pt x="2376" y="544"/>
                    </a:lnTo>
                    <a:lnTo>
                      <a:pt x="2378" y="522"/>
                    </a:lnTo>
                    <a:lnTo>
                      <a:pt x="2380" y="535"/>
                    </a:lnTo>
                    <a:lnTo>
                      <a:pt x="2381" y="575"/>
                    </a:lnTo>
                    <a:lnTo>
                      <a:pt x="2383" y="582"/>
                    </a:lnTo>
                    <a:lnTo>
                      <a:pt x="2384" y="569"/>
                    </a:lnTo>
                    <a:lnTo>
                      <a:pt x="2386" y="556"/>
                    </a:lnTo>
                    <a:lnTo>
                      <a:pt x="2387" y="542"/>
                    </a:lnTo>
                    <a:lnTo>
                      <a:pt x="2389" y="545"/>
                    </a:lnTo>
                    <a:lnTo>
                      <a:pt x="2390" y="557"/>
                    </a:lnTo>
                    <a:lnTo>
                      <a:pt x="2392" y="558"/>
                    </a:lnTo>
                    <a:lnTo>
                      <a:pt x="2393" y="542"/>
                    </a:lnTo>
                    <a:lnTo>
                      <a:pt x="2395" y="546"/>
                    </a:lnTo>
                    <a:lnTo>
                      <a:pt x="2396" y="534"/>
                    </a:lnTo>
                    <a:lnTo>
                      <a:pt x="2398" y="535"/>
                    </a:lnTo>
                    <a:lnTo>
                      <a:pt x="2399" y="526"/>
                    </a:lnTo>
                    <a:lnTo>
                      <a:pt x="2401" y="546"/>
                    </a:lnTo>
                    <a:lnTo>
                      <a:pt x="2403" y="551"/>
                    </a:lnTo>
                    <a:lnTo>
                      <a:pt x="2404" y="534"/>
                    </a:lnTo>
                    <a:lnTo>
                      <a:pt x="2405" y="523"/>
                    </a:lnTo>
                    <a:lnTo>
                      <a:pt x="2407" y="549"/>
                    </a:lnTo>
                    <a:lnTo>
                      <a:pt x="2409" y="548"/>
                    </a:lnTo>
                    <a:lnTo>
                      <a:pt x="2410" y="563"/>
                    </a:lnTo>
                    <a:lnTo>
                      <a:pt x="2412" y="557"/>
                    </a:lnTo>
                    <a:lnTo>
                      <a:pt x="2413" y="538"/>
                    </a:lnTo>
                    <a:lnTo>
                      <a:pt x="2415" y="543"/>
                    </a:lnTo>
                    <a:lnTo>
                      <a:pt x="2416" y="541"/>
                    </a:lnTo>
                    <a:lnTo>
                      <a:pt x="2418" y="554"/>
                    </a:lnTo>
                    <a:lnTo>
                      <a:pt x="2419" y="554"/>
                    </a:lnTo>
                    <a:lnTo>
                      <a:pt x="2421" y="560"/>
                    </a:lnTo>
                    <a:lnTo>
                      <a:pt x="2422" y="565"/>
                    </a:lnTo>
                    <a:lnTo>
                      <a:pt x="2424" y="563"/>
                    </a:lnTo>
                    <a:lnTo>
                      <a:pt x="2425" y="570"/>
                    </a:lnTo>
                    <a:lnTo>
                      <a:pt x="2427" y="561"/>
                    </a:lnTo>
                    <a:lnTo>
                      <a:pt x="2428" y="563"/>
                    </a:lnTo>
                    <a:lnTo>
                      <a:pt x="2430" y="588"/>
                    </a:lnTo>
                    <a:lnTo>
                      <a:pt x="2431" y="574"/>
                    </a:lnTo>
                    <a:lnTo>
                      <a:pt x="2433" y="556"/>
                    </a:lnTo>
                    <a:lnTo>
                      <a:pt x="2434" y="533"/>
                    </a:lnTo>
                    <a:lnTo>
                      <a:pt x="2436" y="540"/>
                    </a:lnTo>
                    <a:lnTo>
                      <a:pt x="2437" y="558"/>
                    </a:lnTo>
                    <a:lnTo>
                      <a:pt x="2439" y="554"/>
                    </a:lnTo>
                    <a:lnTo>
                      <a:pt x="2440" y="563"/>
                    </a:lnTo>
                    <a:lnTo>
                      <a:pt x="2442" y="563"/>
                    </a:lnTo>
                    <a:lnTo>
                      <a:pt x="2443" y="561"/>
                    </a:lnTo>
                    <a:lnTo>
                      <a:pt x="2445" y="560"/>
                    </a:lnTo>
                    <a:lnTo>
                      <a:pt x="2447" y="559"/>
                    </a:lnTo>
                    <a:lnTo>
                      <a:pt x="2448" y="571"/>
                    </a:lnTo>
                    <a:lnTo>
                      <a:pt x="2449" y="580"/>
                    </a:lnTo>
                    <a:lnTo>
                      <a:pt x="2451" y="561"/>
                    </a:lnTo>
                    <a:lnTo>
                      <a:pt x="2453" y="577"/>
                    </a:lnTo>
                    <a:lnTo>
                      <a:pt x="2454" y="579"/>
                    </a:lnTo>
                    <a:lnTo>
                      <a:pt x="2456" y="573"/>
                    </a:lnTo>
                    <a:lnTo>
                      <a:pt x="2457" y="561"/>
                    </a:lnTo>
                    <a:lnTo>
                      <a:pt x="2459" y="571"/>
                    </a:lnTo>
                    <a:lnTo>
                      <a:pt x="2460" y="588"/>
                    </a:lnTo>
                    <a:lnTo>
                      <a:pt x="2462" y="567"/>
                    </a:lnTo>
                    <a:lnTo>
                      <a:pt x="2463" y="568"/>
                    </a:lnTo>
                    <a:lnTo>
                      <a:pt x="2465" y="567"/>
                    </a:lnTo>
                    <a:lnTo>
                      <a:pt x="2466" y="552"/>
                    </a:lnTo>
                    <a:lnTo>
                      <a:pt x="2468" y="561"/>
                    </a:lnTo>
                    <a:lnTo>
                      <a:pt x="2469" y="553"/>
                    </a:lnTo>
                    <a:lnTo>
                      <a:pt x="2471" y="560"/>
                    </a:lnTo>
                    <a:lnTo>
                      <a:pt x="2472" y="576"/>
                    </a:lnTo>
                    <a:lnTo>
                      <a:pt x="2474" y="573"/>
                    </a:lnTo>
                    <a:lnTo>
                      <a:pt x="2476" y="582"/>
                    </a:lnTo>
                    <a:lnTo>
                      <a:pt x="2477" y="594"/>
                    </a:lnTo>
                    <a:lnTo>
                      <a:pt x="2478" y="596"/>
                    </a:lnTo>
                    <a:lnTo>
                      <a:pt x="2480" y="576"/>
                    </a:lnTo>
                    <a:lnTo>
                      <a:pt x="2482" y="576"/>
                    </a:lnTo>
                    <a:lnTo>
                      <a:pt x="2483" y="578"/>
                    </a:lnTo>
                    <a:lnTo>
                      <a:pt x="2485" y="586"/>
                    </a:lnTo>
                    <a:lnTo>
                      <a:pt x="2486" y="589"/>
                    </a:lnTo>
                    <a:lnTo>
                      <a:pt x="2488" y="586"/>
                    </a:lnTo>
                    <a:lnTo>
                      <a:pt x="2489" y="593"/>
                    </a:lnTo>
                    <a:lnTo>
                      <a:pt x="2491" y="611"/>
                    </a:lnTo>
                    <a:lnTo>
                      <a:pt x="2492" y="610"/>
                    </a:lnTo>
                    <a:lnTo>
                      <a:pt x="2494" y="600"/>
                    </a:lnTo>
                    <a:lnTo>
                      <a:pt x="2495" y="586"/>
                    </a:lnTo>
                    <a:lnTo>
                      <a:pt x="2497" y="576"/>
                    </a:lnTo>
                    <a:lnTo>
                      <a:pt x="2498" y="573"/>
                    </a:lnTo>
                    <a:lnTo>
                      <a:pt x="2500" y="567"/>
                    </a:lnTo>
                    <a:lnTo>
                      <a:pt x="2501" y="584"/>
                    </a:lnTo>
                    <a:lnTo>
                      <a:pt x="2503" y="601"/>
                    </a:lnTo>
                    <a:lnTo>
                      <a:pt x="2504" y="612"/>
                    </a:lnTo>
                    <a:lnTo>
                      <a:pt x="2506" y="611"/>
                    </a:lnTo>
                    <a:lnTo>
                      <a:pt x="2507" y="606"/>
                    </a:lnTo>
                    <a:lnTo>
                      <a:pt x="2509" y="596"/>
                    </a:lnTo>
                    <a:lnTo>
                      <a:pt x="2510" y="594"/>
                    </a:lnTo>
                    <a:lnTo>
                      <a:pt x="2512" y="585"/>
                    </a:lnTo>
                    <a:lnTo>
                      <a:pt x="2514" y="582"/>
                    </a:lnTo>
                    <a:lnTo>
                      <a:pt x="2515" y="570"/>
                    </a:lnTo>
                    <a:lnTo>
                      <a:pt x="2516" y="572"/>
                    </a:lnTo>
                    <a:lnTo>
                      <a:pt x="2518" y="581"/>
                    </a:lnTo>
                    <a:lnTo>
                      <a:pt x="2520" y="571"/>
                    </a:lnTo>
                    <a:lnTo>
                      <a:pt x="2521" y="579"/>
                    </a:lnTo>
                    <a:lnTo>
                      <a:pt x="2522" y="592"/>
                    </a:lnTo>
                    <a:lnTo>
                      <a:pt x="2524" y="586"/>
                    </a:lnTo>
                    <a:lnTo>
                      <a:pt x="2526" y="576"/>
                    </a:lnTo>
                    <a:lnTo>
                      <a:pt x="2527" y="557"/>
                    </a:lnTo>
                    <a:lnTo>
                      <a:pt x="2529" y="554"/>
                    </a:lnTo>
                    <a:lnTo>
                      <a:pt x="2530" y="552"/>
                    </a:lnTo>
                    <a:lnTo>
                      <a:pt x="2532" y="574"/>
                    </a:lnTo>
                    <a:lnTo>
                      <a:pt x="2533" y="577"/>
                    </a:lnTo>
                    <a:lnTo>
                      <a:pt x="2535" y="568"/>
                    </a:lnTo>
                    <a:lnTo>
                      <a:pt x="2536" y="567"/>
                    </a:lnTo>
                    <a:lnTo>
                      <a:pt x="2538" y="574"/>
                    </a:lnTo>
                    <a:lnTo>
                      <a:pt x="2539" y="572"/>
                    </a:lnTo>
                    <a:lnTo>
                      <a:pt x="2541" y="574"/>
                    </a:lnTo>
                    <a:lnTo>
                      <a:pt x="2542" y="572"/>
                    </a:lnTo>
                    <a:lnTo>
                      <a:pt x="2544" y="564"/>
                    </a:lnTo>
                    <a:lnTo>
                      <a:pt x="2545" y="576"/>
                    </a:lnTo>
                    <a:lnTo>
                      <a:pt x="2547" y="579"/>
                    </a:lnTo>
                    <a:lnTo>
                      <a:pt x="2549" y="598"/>
                    </a:lnTo>
                    <a:lnTo>
                      <a:pt x="2550" y="601"/>
                    </a:lnTo>
                    <a:lnTo>
                      <a:pt x="2551" y="607"/>
                    </a:lnTo>
                    <a:lnTo>
                      <a:pt x="2553" y="589"/>
                    </a:lnTo>
                    <a:lnTo>
                      <a:pt x="2555" y="575"/>
                    </a:lnTo>
                    <a:lnTo>
                      <a:pt x="2556" y="566"/>
                    </a:lnTo>
                    <a:lnTo>
                      <a:pt x="2558" y="562"/>
                    </a:lnTo>
                    <a:lnTo>
                      <a:pt x="2559" y="563"/>
                    </a:lnTo>
                    <a:lnTo>
                      <a:pt x="2561" y="547"/>
                    </a:lnTo>
                    <a:lnTo>
                      <a:pt x="2562" y="544"/>
                    </a:lnTo>
                    <a:lnTo>
                      <a:pt x="2564" y="550"/>
                    </a:lnTo>
                    <a:lnTo>
                      <a:pt x="2565" y="558"/>
                    </a:lnTo>
                    <a:lnTo>
                      <a:pt x="2567" y="555"/>
                    </a:lnTo>
                    <a:lnTo>
                      <a:pt x="2568" y="556"/>
                    </a:lnTo>
                    <a:lnTo>
                      <a:pt x="2570" y="560"/>
                    </a:lnTo>
                    <a:lnTo>
                      <a:pt x="2571" y="563"/>
                    </a:lnTo>
                    <a:lnTo>
                      <a:pt x="2573" y="548"/>
                    </a:lnTo>
                    <a:lnTo>
                      <a:pt x="2574" y="540"/>
                    </a:lnTo>
                    <a:lnTo>
                      <a:pt x="2576" y="538"/>
                    </a:lnTo>
                    <a:lnTo>
                      <a:pt x="2577" y="532"/>
                    </a:lnTo>
                    <a:lnTo>
                      <a:pt x="2579" y="528"/>
                    </a:lnTo>
                    <a:lnTo>
                      <a:pt x="2580" y="535"/>
                    </a:lnTo>
                    <a:lnTo>
                      <a:pt x="2582" y="536"/>
                    </a:lnTo>
                    <a:lnTo>
                      <a:pt x="2583" y="543"/>
                    </a:lnTo>
                    <a:lnTo>
                      <a:pt x="2585" y="533"/>
                    </a:lnTo>
                    <a:lnTo>
                      <a:pt x="2587" y="518"/>
                    </a:lnTo>
                    <a:lnTo>
                      <a:pt x="2588" y="520"/>
                    </a:lnTo>
                    <a:lnTo>
                      <a:pt x="2589" y="520"/>
                    </a:lnTo>
                    <a:lnTo>
                      <a:pt x="2591" y="524"/>
                    </a:lnTo>
                    <a:lnTo>
                      <a:pt x="2593" y="533"/>
                    </a:lnTo>
                    <a:lnTo>
                      <a:pt x="2594" y="530"/>
                    </a:lnTo>
                    <a:lnTo>
                      <a:pt x="2595" y="532"/>
                    </a:lnTo>
                    <a:lnTo>
                      <a:pt x="2597" y="540"/>
                    </a:lnTo>
                    <a:lnTo>
                      <a:pt x="2599" y="548"/>
                    </a:lnTo>
                    <a:lnTo>
                      <a:pt x="2600" y="532"/>
                    </a:lnTo>
                    <a:lnTo>
                      <a:pt x="2602" y="533"/>
                    </a:lnTo>
                    <a:lnTo>
                      <a:pt x="2603" y="516"/>
                    </a:lnTo>
                    <a:lnTo>
                      <a:pt x="2605" y="503"/>
                    </a:lnTo>
                    <a:lnTo>
                      <a:pt x="2606" y="519"/>
                    </a:lnTo>
                    <a:lnTo>
                      <a:pt x="2608" y="527"/>
                    </a:lnTo>
                    <a:lnTo>
                      <a:pt x="2609" y="527"/>
                    </a:lnTo>
                    <a:lnTo>
                      <a:pt x="2611" y="521"/>
                    </a:lnTo>
                    <a:lnTo>
                      <a:pt x="2612" y="536"/>
                    </a:lnTo>
                    <a:lnTo>
                      <a:pt x="2614" y="527"/>
                    </a:lnTo>
                    <a:lnTo>
                      <a:pt x="2616" y="517"/>
                    </a:lnTo>
                    <a:lnTo>
                      <a:pt x="2617" y="509"/>
                    </a:lnTo>
                    <a:lnTo>
                      <a:pt x="2618" y="508"/>
                    </a:lnTo>
                    <a:lnTo>
                      <a:pt x="2620" y="508"/>
                    </a:lnTo>
                    <a:lnTo>
                      <a:pt x="2622" y="503"/>
                    </a:lnTo>
                    <a:lnTo>
                      <a:pt x="2623" y="505"/>
                    </a:lnTo>
                    <a:lnTo>
                      <a:pt x="2624" y="511"/>
                    </a:lnTo>
                    <a:lnTo>
                      <a:pt x="2626" y="512"/>
                    </a:lnTo>
                    <a:lnTo>
                      <a:pt x="2628" y="517"/>
                    </a:lnTo>
                    <a:lnTo>
                      <a:pt x="2629" y="510"/>
                    </a:lnTo>
                    <a:lnTo>
                      <a:pt x="2631" y="503"/>
                    </a:lnTo>
                    <a:lnTo>
                      <a:pt x="2632" y="493"/>
                    </a:lnTo>
                    <a:lnTo>
                      <a:pt x="2634" y="479"/>
                    </a:lnTo>
                    <a:lnTo>
                      <a:pt x="2635" y="476"/>
                    </a:lnTo>
                    <a:lnTo>
                      <a:pt x="2637" y="477"/>
                    </a:lnTo>
                    <a:lnTo>
                      <a:pt x="2638" y="480"/>
                    </a:lnTo>
                    <a:lnTo>
                      <a:pt x="2640" y="483"/>
                    </a:lnTo>
                    <a:lnTo>
                      <a:pt x="2641" y="484"/>
                    </a:lnTo>
                    <a:lnTo>
                      <a:pt x="2643" y="480"/>
                    </a:lnTo>
                    <a:lnTo>
                      <a:pt x="2644" y="478"/>
                    </a:lnTo>
                    <a:lnTo>
                      <a:pt x="2646" y="469"/>
                    </a:lnTo>
                    <a:lnTo>
                      <a:pt x="2647" y="457"/>
                    </a:lnTo>
                    <a:lnTo>
                      <a:pt x="2649" y="451"/>
                    </a:lnTo>
                    <a:lnTo>
                      <a:pt x="2650" y="448"/>
                    </a:lnTo>
                    <a:lnTo>
                      <a:pt x="2652" y="443"/>
                    </a:lnTo>
                    <a:lnTo>
                      <a:pt x="2653" y="444"/>
                    </a:lnTo>
                    <a:lnTo>
                      <a:pt x="2655" y="456"/>
                    </a:lnTo>
                    <a:lnTo>
                      <a:pt x="2656" y="460"/>
                    </a:lnTo>
                    <a:lnTo>
                      <a:pt x="2658" y="464"/>
                    </a:lnTo>
                    <a:lnTo>
                      <a:pt x="2660" y="449"/>
                    </a:lnTo>
                    <a:lnTo>
                      <a:pt x="2661" y="449"/>
                    </a:lnTo>
                    <a:lnTo>
                      <a:pt x="2662" y="453"/>
                    </a:lnTo>
                    <a:lnTo>
                      <a:pt x="2664" y="443"/>
                    </a:lnTo>
                    <a:lnTo>
                      <a:pt x="2666" y="441"/>
                    </a:lnTo>
                    <a:lnTo>
                      <a:pt x="2667" y="425"/>
                    </a:lnTo>
                    <a:lnTo>
                      <a:pt x="2669" y="419"/>
                    </a:lnTo>
                    <a:lnTo>
                      <a:pt x="2670" y="422"/>
                    </a:lnTo>
                    <a:lnTo>
                      <a:pt x="2672" y="435"/>
                    </a:lnTo>
                    <a:lnTo>
                      <a:pt x="2673" y="428"/>
                    </a:lnTo>
                    <a:lnTo>
                      <a:pt x="2675" y="416"/>
                    </a:lnTo>
                    <a:lnTo>
                      <a:pt x="2676" y="415"/>
                    </a:lnTo>
                    <a:lnTo>
                      <a:pt x="2678" y="412"/>
                    </a:lnTo>
                    <a:lnTo>
                      <a:pt x="2679" y="408"/>
                    </a:lnTo>
                    <a:lnTo>
                      <a:pt x="2681" y="407"/>
                    </a:lnTo>
                    <a:lnTo>
                      <a:pt x="2682" y="408"/>
                    </a:lnTo>
                    <a:lnTo>
                      <a:pt x="2684" y="401"/>
                    </a:lnTo>
                    <a:lnTo>
                      <a:pt x="2685" y="391"/>
                    </a:lnTo>
                    <a:lnTo>
                      <a:pt x="2687" y="399"/>
                    </a:lnTo>
                    <a:lnTo>
                      <a:pt x="2689" y="386"/>
                    </a:lnTo>
                    <a:lnTo>
                      <a:pt x="2690" y="383"/>
                    </a:lnTo>
                    <a:lnTo>
                      <a:pt x="2691" y="389"/>
                    </a:lnTo>
                    <a:lnTo>
                      <a:pt x="2693" y="382"/>
                    </a:lnTo>
                    <a:lnTo>
                      <a:pt x="2695" y="380"/>
                    </a:lnTo>
                    <a:lnTo>
                      <a:pt x="2696" y="380"/>
                    </a:lnTo>
                    <a:lnTo>
                      <a:pt x="2697" y="375"/>
                    </a:lnTo>
                    <a:lnTo>
                      <a:pt x="2699" y="357"/>
                    </a:lnTo>
                    <a:lnTo>
                      <a:pt x="2701" y="367"/>
                    </a:lnTo>
                    <a:lnTo>
                      <a:pt x="2702" y="382"/>
                    </a:lnTo>
                    <a:lnTo>
                      <a:pt x="2704" y="376"/>
                    </a:lnTo>
                    <a:lnTo>
                      <a:pt x="2705" y="381"/>
                    </a:lnTo>
                    <a:lnTo>
                      <a:pt x="2707" y="374"/>
                    </a:lnTo>
                    <a:lnTo>
                      <a:pt x="2708" y="361"/>
                    </a:lnTo>
                    <a:lnTo>
                      <a:pt x="2710" y="354"/>
                    </a:lnTo>
                    <a:lnTo>
                      <a:pt x="2711" y="351"/>
                    </a:lnTo>
                    <a:lnTo>
                      <a:pt x="2713" y="346"/>
                    </a:lnTo>
                    <a:lnTo>
                      <a:pt x="2714" y="347"/>
                    </a:lnTo>
                    <a:lnTo>
                      <a:pt x="2716" y="356"/>
                    </a:lnTo>
                    <a:lnTo>
                      <a:pt x="2717" y="346"/>
                    </a:lnTo>
                    <a:lnTo>
                      <a:pt x="2719" y="349"/>
                    </a:lnTo>
                    <a:lnTo>
                      <a:pt x="2720" y="343"/>
                    </a:lnTo>
                    <a:lnTo>
                      <a:pt x="2722" y="334"/>
                    </a:lnTo>
                    <a:lnTo>
                      <a:pt x="2723" y="337"/>
                    </a:lnTo>
                    <a:lnTo>
                      <a:pt x="2725" y="321"/>
                    </a:lnTo>
                    <a:lnTo>
                      <a:pt x="2726" y="313"/>
                    </a:lnTo>
                    <a:lnTo>
                      <a:pt x="2728" y="302"/>
                    </a:lnTo>
                    <a:lnTo>
                      <a:pt x="2729" y="291"/>
                    </a:lnTo>
                    <a:lnTo>
                      <a:pt x="2731" y="295"/>
                    </a:lnTo>
                    <a:lnTo>
                      <a:pt x="2733" y="305"/>
                    </a:lnTo>
                    <a:lnTo>
                      <a:pt x="2734" y="301"/>
                    </a:lnTo>
                    <a:lnTo>
                      <a:pt x="2735" y="303"/>
                    </a:lnTo>
                    <a:lnTo>
                      <a:pt x="2737" y="288"/>
                    </a:lnTo>
                    <a:lnTo>
                      <a:pt x="2739" y="266"/>
                    </a:lnTo>
                    <a:lnTo>
                      <a:pt x="2740" y="271"/>
                    </a:lnTo>
                    <a:lnTo>
                      <a:pt x="2742" y="273"/>
                    </a:lnTo>
                    <a:lnTo>
                      <a:pt x="2743" y="265"/>
                    </a:lnTo>
                    <a:lnTo>
                      <a:pt x="2745" y="247"/>
                    </a:lnTo>
                    <a:lnTo>
                      <a:pt x="2746" y="266"/>
                    </a:lnTo>
                    <a:lnTo>
                      <a:pt x="2748" y="266"/>
                    </a:lnTo>
                    <a:lnTo>
                      <a:pt x="2749" y="260"/>
                    </a:lnTo>
                    <a:lnTo>
                      <a:pt x="2751" y="254"/>
                    </a:lnTo>
                    <a:lnTo>
                      <a:pt x="2752" y="250"/>
                    </a:lnTo>
                    <a:lnTo>
                      <a:pt x="2754" y="227"/>
                    </a:lnTo>
                    <a:lnTo>
                      <a:pt x="2755" y="228"/>
                    </a:lnTo>
                    <a:lnTo>
                      <a:pt x="2757" y="223"/>
                    </a:lnTo>
                    <a:lnTo>
                      <a:pt x="2758" y="228"/>
                    </a:lnTo>
                    <a:lnTo>
                      <a:pt x="2760" y="209"/>
                    </a:lnTo>
                    <a:lnTo>
                      <a:pt x="2762" y="203"/>
                    </a:lnTo>
                    <a:lnTo>
                      <a:pt x="2763" y="220"/>
                    </a:lnTo>
                    <a:lnTo>
                      <a:pt x="2764" y="214"/>
                    </a:lnTo>
                    <a:lnTo>
                      <a:pt x="2766" y="206"/>
                    </a:lnTo>
                    <a:lnTo>
                      <a:pt x="2768" y="189"/>
                    </a:lnTo>
                    <a:lnTo>
                      <a:pt x="2769" y="200"/>
                    </a:lnTo>
                    <a:lnTo>
                      <a:pt x="2771" y="187"/>
                    </a:lnTo>
                    <a:lnTo>
                      <a:pt x="2772" y="185"/>
                    </a:lnTo>
                    <a:lnTo>
                      <a:pt x="2774" y="184"/>
                    </a:lnTo>
                    <a:lnTo>
                      <a:pt x="2775" y="169"/>
                    </a:lnTo>
                    <a:lnTo>
                      <a:pt x="2777" y="174"/>
                    </a:lnTo>
                    <a:lnTo>
                      <a:pt x="2778" y="187"/>
                    </a:lnTo>
                    <a:lnTo>
                      <a:pt x="2780" y="188"/>
                    </a:lnTo>
                    <a:lnTo>
                      <a:pt x="2781" y="179"/>
                    </a:lnTo>
                    <a:lnTo>
                      <a:pt x="2783" y="189"/>
                    </a:lnTo>
                    <a:lnTo>
                      <a:pt x="2784" y="156"/>
                    </a:lnTo>
                    <a:lnTo>
                      <a:pt x="2786" y="153"/>
                    </a:lnTo>
                    <a:lnTo>
                      <a:pt x="2787" y="133"/>
                    </a:lnTo>
                    <a:lnTo>
                      <a:pt x="2789" y="133"/>
                    </a:lnTo>
                    <a:lnTo>
                      <a:pt x="2790" y="152"/>
                    </a:lnTo>
                    <a:lnTo>
                      <a:pt x="2792" y="172"/>
                    </a:lnTo>
                    <a:lnTo>
                      <a:pt x="2793" y="167"/>
                    </a:lnTo>
                    <a:lnTo>
                      <a:pt x="2795" y="160"/>
                    </a:lnTo>
                    <a:lnTo>
                      <a:pt x="2796" y="155"/>
                    </a:lnTo>
                    <a:lnTo>
                      <a:pt x="2798" y="147"/>
                    </a:lnTo>
                    <a:lnTo>
                      <a:pt x="2799" y="139"/>
                    </a:lnTo>
                    <a:lnTo>
                      <a:pt x="2801" y="127"/>
                    </a:lnTo>
                    <a:lnTo>
                      <a:pt x="2802" y="114"/>
                    </a:lnTo>
                    <a:lnTo>
                      <a:pt x="2804" y="126"/>
                    </a:lnTo>
                    <a:lnTo>
                      <a:pt x="2806" y="140"/>
                    </a:lnTo>
                    <a:lnTo>
                      <a:pt x="2807" y="137"/>
                    </a:lnTo>
                    <a:lnTo>
                      <a:pt x="2808" y="145"/>
                    </a:lnTo>
                    <a:lnTo>
                      <a:pt x="2810" y="128"/>
                    </a:lnTo>
                    <a:lnTo>
                      <a:pt x="2812" y="130"/>
                    </a:lnTo>
                    <a:lnTo>
                      <a:pt x="2813" y="114"/>
                    </a:lnTo>
                    <a:lnTo>
                      <a:pt x="2815" y="114"/>
                    </a:lnTo>
                    <a:lnTo>
                      <a:pt x="2816" y="106"/>
                    </a:lnTo>
                    <a:lnTo>
                      <a:pt x="2818" y="115"/>
                    </a:lnTo>
                    <a:lnTo>
                      <a:pt x="2819" y="115"/>
                    </a:lnTo>
                    <a:lnTo>
                      <a:pt x="2821" y="111"/>
                    </a:lnTo>
                    <a:lnTo>
                      <a:pt x="2822" y="106"/>
                    </a:lnTo>
                    <a:lnTo>
                      <a:pt x="2824" y="99"/>
                    </a:lnTo>
                    <a:lnTo>
                      <a:pt x="2825" y="117"/>
                    </a:lnTo>
                    <a:lnTo>
                      <a:pt x="2827" y="98"/>
                    </a:lnTo>
                    <a:lnTo>
                      <a:pt x="2828" y="94"/>
                    </a:lnTo>
                    <a:lnTo>
                      <a:pt x="2830" y="85"/>
                    </a:lnTo>
                    <a:lnTo>
                      <a:pt x="2831" y="84"/>
                    </a:lnTo>
                    <a:lnTo>
                      <a:pt x="2833" y="80"/>
                    </a:lnTo>
                    <a:lnTo>
                      <a:pt x="2835" y="89"/>
                    </a:lnTo>
                    <a:lnTo>
                      <a:pt x="2836" y="122"/>
                    </a:lnTo>
                    <a:lnTo>
                      <a:pt x="2837" y="143"/>
                    </a:lnTo>
                    <a:lnTo>
                      <a:pt x="2839" y="114"/>
                    </a:lnTo>
                    <a:lnTo>
                      <a:pt x="2841" y="122"/>
                    </a:lnTo>
                    <a:lnTo>
                      <a:pt x="2842" y="101"/>
                    </a:lnTo>
                    <a:lnTo>
                      <a:pt x="2844" y="99"/>
                    </a:lnTo>
                    <a:lnTo>
                      <a:pt x="2845" y="87"/>
                    </a:lnTo>
                    <a:lnTo>
                      <a:pt x="2847" y="74"/>
                    </a:lnTo>
                    <a:lnTo>
                      <a:pt x="2848" y="72"/>
                    </a:lnTo>
                    <a:lnTo>
                      <a:pt x="2850" y="70"/>
                    </a:lnTo>
                    <a:lnTo>
                      <a:pt x="2851" y="90"/>
                    </a:lnTo>
                    <a:lnTo>
                      <a:pt x="2853" y="87"/>
                    </a:lnTo>
                    <a:lnTo>
                      <a:pt x="2854" y="82"/>
                    </a:lnTo>
                    <a:lnTo>
                      <a:pt x="2856" y="79"/>
                    </a:lnTo>
                    <a:lnTo>
                      <a:pt x="2857" y="82"/>
                    </a:lnTo>
                    <a:lnTo>
                      <a:pt x="2859" y="78"/>
                    </a:lnTo>
                    <a:lnTo>
                      <a:pt x="2860" y="75"/>
                    </a:lnTo>
                    <a:lnTo>
                      <a:pt x="2862" y="62"/>
                    </a:lnTo>
                    <a:lnTo>
                      <a:pt x="2863" y="73"/>
                    </a:lnTo>
                    <a:lnTo>
                      <a:pt x="2865" y="79"/>
                    </a:lnTo>
                    <a:lnTo>
                      <a:pt x="2866" y="114"/>
                    </a:lnTo>
                    <a:lnTo>
                      <a:pt x="2868" y="64"/>
                    </a:lnTo>
                    <a:lnTo>
                      <a:pt x="2869" y="29"/>
                    </a:lnTo>
                    <a:lnTo>
                      <a:pt x="2871" y="2"/>
                    </a:lnTo>
                    <a:lnTo>
                      <a:pt x="2873" y="15"/>
                    </a:lnTo>
                    <a:lnTo>
                      <a:pt x="2874" y="61"/>
                    </a:lnTo>
                    <a:lnTo>
                      <a:pt x="2875" y="112"/>
                    </a:lnTo>
                    <a:lnTo>
                      <a:pt x="2877" y="73"/>
                    </a:lnTo>
                    <a:lnTo>
                      <a:pt x="2879" y="33"/>
                    </a:lnTo>
                    <a:lnTo>
                      <a:pt x="2880" y="11"/>
                    </a:lnTo>
                    <a:lnTo>
                      <a:pt x="2881" y="2"/>
                    </a:lnTo>
                    <a:lnTo>
                      <a:pt x="2883" y="21"/>
                    </a:lnTo>
                    <a:lnTo>
                      <a:pt x="2885" y="46"/>
                    </a:lnTo>
                    <a:lnTo>
                      <a:pt x="2886" y="85"/>
                    </a:lnTo>
                    <a:lnTo>
                      <a:pt x="2888" y="117"/>
                    </a:lnTo>
                    <a:lnTo>
                      <a:pt x="2889" y="74"/>
                    </a:lnTo>
                    <a:lnTo>
                      <a:pt x="2891" y="30"/>
                    </a:lnTo>
                    <a:lnTo>
                      <a:pt x="2892" y="4"/>
                    </a:lnTo>
                    <a:lnTo>
                      <a:pt x="2894" y="0"/>
                    </a:lnTo>
                    <a:lnTo>
                      <a:pt x="2895" y="5"/>
                    </a:lnTo>
                    <a:lnTo>
                      <a:pt x="2897" y="19"/>
                    </a:lnTo>
                    <a:lnTo>
                      <a:pt x="2898" y="16"/>
                    </a:lnTo>
                    <a:lnTo>
                      <a:pt x="2900" y="25"/>
                    </a:lnTo>
                    <a:lnTo>
                      <a:pt x="2902" y="49"/>
                    </a:lnTo>
                    <a:lnTo>
                      <a:pt x="2903" y="38"/>
                    </a:lnTo>
                    <a:lnTo>
                      <a:pt x="2904" y="39"/>
                    </a:lnTo>
                    <a:lnTo>
                      <a:pt x="2906" y="53"/>
                    </a:lnTo>
                    <a:lnTo>
                      <a:pt x="2908" y="71"/>
                    </a:lnTo>
                    <a:lnTo>
                      <a:pt x="2909" y="51"/>
                    </a:lnTo>
                    <a:lnTo>
                      <a:pt x="2910" y="49"/>
                    </a:lnTo>
                    <a:lnTo>
                      <a:pt x="2912" y="55"/>
                    </a:lnTo>
                    <a:lnTo>
                      <a:pt x="2914" y="70"/>
                    </a:lnTo>
                    <a:lnTo>
                      <a:pt x="2915" y="65"/>
                    </a:lnTo>
                    <a:lnTo>
                      <a:pt x="2917" y="103"/>
                    </a:lnTo>
                    <a:lnTo>
                      <a:pt x="2918" y="73"/>
                    </a:lnTo>
                    <a:lnTo>
                      <a:pt x="2920" y="92"/>
                    </a:lnTo>
                    <a:lnTo>
                      <a:pt x="2921" y="124"/>
                    </a:lnTo>
                    <a:lnTo>
                      <a:pt x="2923" y="110"/>
                    </a:lnTo>
                    <a:lnTo>
                      <a:pt x="2924" y="80"/>
                    </a:lnTo>
                    <a:lnTo>
                      <a:pt x="2926" y="76"/>
                    </a:lnTo>
                    <a:lnTo>
                      <a:pt x="2927" y="77"/>
                    </a:lnTo>
                    <a:lnTo>
                      <a:pt x="2929" y="58"/>
                    </a:lnTo>
                    <a:lnTo>
                      <a:pt x="2930" y="59"/>
                    </a:lnTo>
                    <a:lnTo>
                      <a:pt x="2932" y="69"/>
                    </a:lnTo>
                    <a:lnTo>
                      <a:pt x="2933" y="71"/>
                    </a:lnTo>
                    <a:lnTo>
                      <a:pt x="2935" y="77"/>
                    </a:lnTo>
                    <a:lnTo>
                      <a:pt x="2936" y="74"/>
                    </a:lnTo>
                    <a:lnTo>
                      <a:pt x="2938" y="87"/>
                    </a:lnTo>
                    <a:lnTo>
                      <a:pt x="2939" y="109"/>
                    </a:lnTo>
                    <a:lnTo>
                      <a:pt x="2941" y="106"/>
                    </a:lnTo>
                    <a:lnTo>
                      <a:pt x="2942" y="81"/>
                    </a:lnTo>
                    <a:lnTo>
                      <a:pt x="2944" y="78"/>
                    </a:lnTo>
                    <a:lnTo>
                      <a:pt x="2946" y="83"/>
                    </a:lnTo>
                    <a:lnTo>
                      <a:pt x="2947" y="97"/>
                    </a:lnTo>
                    <a:lnTo>
                      <a:pt x="2948" y="93"/>
                    </a:lnTo>
                    <a:lnTo>
                      <a:pt x="2950" y="79"/>
                    </a:lnTo>
                    <a:lnTo>
                      <a:pt x="2952" y="85"/>
                    </a:lnTo>
                    <a:lnTo>
                      <a:pt x="2953" y="85"/>
                    </a:lnTo>
                    <a:lnTo>
                      <a:pt x="2954" y="82"/>
                    </a:lnTo>
                    <a:lnTo>
                      <a:pt x="2956" y="76"/>
                    </a:lnTo>
                    <a:lnTo>
                      <a:pt x="2958" y="88"/>
                    </a:lnTo>
                    <a:lnTo>
                      <a:pt x="2959" y="99"/>
                    </a:lnTo>
                    <a:lnTo>
                      <a:pt x="2961" y="124"/>
                    </a:lnTo>
                    <a:lnTo>
                      <a:pt x="2962" y="129"/>
                    </a:lnTo>
                    <a:lnTo>
                      <a:pt x="2964" y="123"/>
                    </a:lnTo>
                    <a:lnTo>
                      <a:pt x="2965" y="117"/>
                    </a:lnTo>
                    <a:lnTo>
                      <a:pt x="2967" y="114"/>
                    </a:lnTo>
                    <a:lnTo>
                      <a:pt x="2968" y="105"/>
                    </a:lnTo>
                    <a:lnTo>
                      <a:pt x="2970" y="112"/>
                    </a:lnTo>
                    <a:lnTo>
                      <a:pt x="2971" y="141"/>
                    </a:lnTo>
                    <a:lnTo>
                      <a:pt x="2973" y="148"/>
                    </a:lnTo>
                    <a:lnTo>
                      <a:pt x="2975" y="165"/>
                    </a:lnTo>
                    <a:lnTo>
                      <a:pt x="2976" y="133"/>
                    </a:lnTo>
                    <a:lnTo>
                      <a:pt x="2977" y="135"/>
                    </a:lnTo>
                    <a:lnTo>
                      <a:pt x="2979" y="121"/>
                    </a:lnTo>
                    <a:lnTo>
                      <a:pt x="2981" y="121"/>
                    </a:lnTo>
                    <a:lnTo>
                      <a:pt x="2982" y="135"/>
                    </a:lnTo>
                    <a:lnTo>
                      <a:pt x="2983" y="135"/>
                    </a:lnTo>
                    <a:lnTo>
                      <a:pt x="2985" y="131"/>
                    </a:lnTo>
                    <a:lnTo>
                      <a:pt x="2987" y="131"/>
                    </a:lnTo>
                    <a:lnTo>
                      <a:pt x="2988" y="134"/>
                    </a:lnTo>
                    <a:lnTo>
                      <a:pt x="2990" y="128"/>
                    </a:lnTo>
                    <a:lnTo>
                      <a:pt x="2991" y="173"/>
                    </a:lnTo>
                    <a:lnTo>
                      <a:pt x="2993" y="179"/>
                    </a:lnTo>
                    <a:lnTo>
                      <a:pt x="2994" y="182"/>
                    </a:lnTo>
                    <a:lnTo>
                      <a:pt x="2996" y="165"/>
                    </a:lnTo>
                    <a:lnTo>
                      <a:pt x="2997" y="146"/>
                    </a:lnTo>
                    <a:lnTo>
                      <a:pt x="2999" y="137"/>
                    </a:lnTo>
                    <a:lnTo>
                      <a:pt x="3000" y="145"/>
                    </a:lnTo>
                    <a:lnTo>
                      <a:pt x="3002" y="152"/>
                    </a:lnTo>
                    <a:lnTo>
                      <a:pt x="3003" y="143"/>
                    </a:lnTo>
                    <a:lnTo>
                      <a:pt x="3005" y="151"/>
                    </a:lnTo>
                    <a:lnTo>
                      <a:pt x="3006" y="152"/>
                    </a:lnTo>
                    <a:lnTo>
                      <a:pt x="3008" y="155"/>
                    </a:lnTo>
                    <a:lnTo>
                      <a:pt x="3009" y="158"/>
                    </a:lnTo>
                    <a:lnTo>
                      <a:pt x="3011" y="152"/>
                    </a:lnTo>
                    <a:lnTo>
                      <a:pt x="3012" y="153"/>
                    </a:lnTo>
                    <a:lnTo>
                      <a:pt x="3014" y="164"/>
                    </a:lnTo>
                    <a:lnTo>
                      <a:pt x="3015" y="177"/>
                    </a:lnTo>
                    <a:lnTo>
                      <a:pt x="3017" y="166"/>
                    </a:lnTo>
                    <a:lnTo>
                      <a:pt x="3019" y="158"/>
                    </a:lnTo>
                    <a:lnTo>
                      <a:pt x="3020" y="154"/>
                    </a:lnTo>
                    <a:lnTo>
                      <a:pt x="3021" y="157"/>
                    </a:lnTo>
                    <a:lnTo>
                      <a:pt x="3023" y="152"/>
                    </a:lnTo>
                    <a:lnTo>
                      <a:pt x="3025" y="164"/>
                    </a:lnTo>
                    <a:lnTo>
                      <a:pt x="3026" y="162"/>
                    </a:lnTo>
                    <a:lnTo>
                      <a:pt x="3028" y="155"/>
                    </a:lnTo>
                    <a:lnTo>
                      <a:pt x="3029" y="158"/>
                    </a:lnTo>
                    <a:lnTo>
                      <a:pt x="3031" y="157"/>
                    </a:lnTo>
                    <a:lnTo>
                      <a:pt x="3032" y="160"/>
                    </a:lnTo>
                    <a:lnTo>
                      <a:pt x="3034" y="172"/>
                    </a:lnTo>
                    <a:lnTo>
                      <a:pt x="3035" y="173"/>
                    </a:lnTo>
                    <a:lnTo>
                      <a:pt x="3037" y="190"/>
                    </a:lnTo>
                    <a:lnTo>
                      <a:pt x="3038" y="182"/>
                    </a:lnTo>
                    <a:lnTo>
                      <a:pt x="3040" y="182"/>
                    </a:lnTo>
                    <a:lnTo>
                      <a:pt x="3041" y="183"/>
                    </a:lnTo>
                    <a:lnTo>
                      <a:pt x="3043" y="170"/>
                    </a:lnTo>
                    <a:lnTo>
                      <a:pt x="3044" y="167"/>
                    </a:lnTo>
                    <a:lnTo>
                      <a:pt x="3046" y="164"/>
                    </a:lnTo>
                    <a:lnTo>
                      <a:pt x="3048" y="175"/>
                    </a:lnTo>
                    <a:lnTo>
                      <a:pt x="3049" y="182"/>
                    </a:lnTo>
                    <a:lnTo>
                      <a:pt x="3050" y="186"/>
                    </a:lnTo>
                    <a:lnTo>
                      <a:pt x="3052" y="171"/>
                    </a:lnTo>
                    <a:lnTo>
                      <a:pt x="3054" y="175"/>
                    </a:lnTo>
                    <a:lnTo>
                      <a:pt x="3055" y="168"/>
                    </a:lnTo>
                    <a:lnTo>
                      <a:pt x="3056" y="167"/>
                    </a:lnTo>
                    <a:lnTo>
                      <a:pt x="3058" y="151"/>
                    </a:lnTo>
                    <a:lnTo>
                      <a:pt x="3060" y="147"/>
                    </a:lnTo>
                    <a:lnTo>
                      <a:pt x="3061" y="148"/>
                    </a:lnTo>
                    <a:lnTo>
                      <a:pt x="3063" y="149"/>
                    </a:lnTo>
                    <a:lnTo>
                      <a:pt x="3064" y="166"/>
                    </a:lnTo>
                    <a:lnTo>
                      <a:pt x="3066" y="209"/>
                    </a:lnTo>
                    <a:lnTo>
                      <a:pt x="3067" y="219"/>
                    </a:lnTo>
                    <a:lnTo>
                      <a:pt x="3069" y="181"/>
                    </a:lnTo>
                    <a:lnTo>
                      <a:pt x="3070" y="172"/>
                    </a:lnTo>
                    <a:lnTo>
                      <a:pt x="3072" y="163"/>
                    </a:lnTo>
                    <a:lnTo>
                      <a:pt x="3073" y="151"/>
                    </a:lnTo>
                    <a:lnTo>
                      <a:pt x="3075" y="144"/>
                    </a:lnTo>
                    <a:lnTo>
                      <a:pt x="3076" y="166"/>
                    </a:lnTo>
                    <a:lnTo>
                      <a:pt x="3078" y="191"/>
                    </a:lnTo>
                    <a:lnTo>
                      <a:pt x="3079" y="167"/>
                    </a:lnTo>
                    <a:lnTo>
                      <a:pt x="3081" y="151"/>
                    </a:lnTo>
                    <a:lnTo>
                      <a:pt x="3082" y="155"/>
                    </a:lnTo>
                    <a:lnTo>
                      <a:pt x="3084" y="159"/>
                    </a:lnTo>
                    <a:lnTo>
                      <a:pt x="3085" y="159"/>
                    </a:lnTo>
                    <a:lnTo>
                      <a:pt x="3087" y="168"/>
                    </a:lnTo>
                    <a:lnTo>
                      <a:pt x="3088" y="174"/>
                    </a:lnTo>
                    <a:lnTo>
                      <a:pt x="3090" y="162"/>
                    </a:lnTo>
                    <a:lnTo>
                      <a:pt x="3092" y="142"/>
                    </a:lnTo>
                    <a:lnTo>
                      <a:pt x="3093" y="156"/>
                    </a:lnTo>
                    <a:lnTo>
                      <a:pt x="3094" y="180"/>
                    </a:lnTo>
                    <a:lnTo>
                      <a:pt x="3096" y="175"/>
                    </a:lnTo>
                    <a:lnTo>
                      <a:pt x="3098" y="183"/>
                    </a:lnTo>
                    <a:lnTo>
                      <a:pt x="3099" y="192"/>
                    </a:lnTo>
                    <a:lnTo>
                      <a:pt x="3101" y="172"/>
                    </a:lnTo>
                    <a:lnTo>
                      <a:pt x="3102" y="172"/>
                    </a:lnTo>
                    <a:lnTo>
                      <a:pt x="3104" y="165"/>
                    </a:lnTo>
                    <a:lnTo>
                      <a:pt x="3105" y="168"/>
                    </a:lnTo>
                    <a:lnTo>
                      <a:pt x="3107" y="162"/>
                    </a:lnTo>
                    <a:lnTo>
                      <a:pt x="3108" y="165"/>
                    </a:lnTo>
                    <a:lnTo>
                      <a:pt x="3110" y="174"/>
                    </a:lnTo>
                    <a:lnTo>
                      <a:pt x="3111" y="167"/>
                    </a:lnTo>
                    <a:lnTo>
                      <a:pt x="3113" y="163"/>
                    </a:lnTo>
                    <a:lnTo>
                      <a:pt x="3114" y="173"/>
                    </a:lnTo>
                    <a:lnTo>
                      <a:pt x="3116" y="166"/>
                    </a:lnTo>
                    <a:lnTo>
                      <a:pt x="3117" y="158"/>
                    </a:lnTo>
                    <a:lnTo>
                      <a:pt x="3119" y="147"/>
                    </a:lnTo>
                    <a:lnTo>
                      <a:pt x="3121" y="166"/>
                    </a:lnTo>
                    <a:lnTo>
                      <a:pt x="3122" y="173"/>
                    </a:lnTo>
                    <a:lnTo>
                      <a:pt x="3123" y="155"/>
                    </a:lnTo>
                    <a:lnTo>
                      <a:pt x="3125" y="154"/>
                    </a:lnTo>
                    <a:lnTo>
                      <a:pt x="3127" y="168"/>
                    </a:lnTo>
                    <a:lnTo>
                      <a:pt x="3128" y="170"/>
                    </a:lnTo>
                    <a:lnTo>
                      <a:pt x="3130" y="171"/>
                    </a:lnTo>
                    <a:lnTo>
                      <a:pt x="3131" y="161"/>
                    </a:lnTo>
                    <a:lnTo>
                      <a:pt x="3133" y="167"/>
                    </a:lnTo>
                    <a:lnTo>
                      <a:pt x="3134" y="170"/>
                    </a:lnTo>
                    <a:lnTo>
                      <a:pt x="3136" y="176"/>
                    </a:lnTo>
                    <a:lnTo>
                      <a:pt x="3137" y="180"/>
                    </a:lnTo>
                    <a:lnTo>
                      <a:pt x="3139" y="160"/>
                    </a:lnTo>
                    <a:lnTo>
                      <a:pt x="3140" y="164"/>
                    </a:lnTo>
                    <a:lnTo>
                      <a:pt x="3142" y="176"/>
                    </a:lnTo>
                    <a:lnTo>
                      <a:pt x="3143" y="172"/>
                    </a:lnTo>
                    <a:lnTo>
                      <a:pt x="3145" y="170"/>
                    </a:lnTo>
                    <a:lnTo>
                      <a:pt x="3146" y="161"/>
                    </a:lnTo>
                    <a:lnTo>
                      <a:pt x="3148" y="162"/>
                    </a:lnTo>
                    <a:lnTo>
                      <a:pt x="3149" y="161"/>
                    </a:lnTo>
                    <a:lnTo>
                      <a:pt x="3151" y="175"/>
                    </a:lnTo>
                    <a:lnTo>
                      <a:pt x="3152" y="188"/>
                    </a:lnTo>
                    <a:lnTo>
                      <a:pt x="3154" y="205"/>
                    </a:lnTo>
                    <a:lnTo>
                      <a:pt x="3155" y="188"/>
                    </a:lnTo>
                    <a:lnTo>
                      <a:pt x="3157" y="192"/>
                    </a:lnTo>
                    <a:lnTo>
                      <a:pt x="3159" y="190"/>
                    </a:lnTo>
                    <a:lnTo>
                      <a:pt x="3160" y="174"/>
                    </a:lnTo>
                    <a:lnTo>
                      <a:pt x="3161" y="173"/>
                    </a:lnTo>
                    <a:lnTo>
                      <a:pt x="3163" y="173"/>
                    </a:lnTo>
                    <a:lnTo>
                      <a:pt x="3165" y="166"/>
                    </a:lnTo>
                    <a:lnTo>
                      <a:pt x="3166" y="162"/>
                    </a:lnTo>
                    <a:lnTo>
                      <a:pt x="3167" y="164"/>
                    </a:lnTo>
                    <a:lnTo>
                      <a:pt x="3169" y="167"/>
                    </a:lnTo>
                    <a:lnTo>
                      <a:pt x="3171" y="173"/>
                    </a:lnTo>
                    <a:lnTo>
                      <a:pt x="3172" y="176"/>
                    </a:lnTo>
                    <a:lnTo>
                      <a:pt x="3174" y="188"/>
                    </a:lnTo>
                    <a:lnTo>
                      <a:pt x="3175" y="191"/>
                    </a:lnTo>
                    <a:lnTo>
                      <a:pt x="3177" y="183"/>
                    </a:lnTo>
                    <a:lnTo>
                      <a:pt x="3178" y="197"/>
                    </a:lnTo>
                    <a:lnTo>
                      <a:pt x="3180" y="199"/>
                    </a:lnTo>
                    <a:lnTo>
                      <a:pt x="3181" y="183"/>
                    </a:lnTo>
                    <a:lnTo>
                      <a:pt x="3183" y="167"/>
                    </a:lnTo>
                    <a:lnTo>
                      <a:pt x="3184" y="170"/>
                    </a:lnTo>
                    <a:lnTo>
                      <a:pt x="3186" y="172"/>
                    </a:lnTo>
                    <a:lnTo>
                      <a:pt x="3187" y="179"/>
                    </a:lnTo>
                    <a:lnTo>
                      <a:pt x="3189" y="181"/>
                    </a:lnTo>
                    <a:lnTo>
                      <a:pt x="3190" y="173"/>
                    </a:lnTo>
                    <a:lnTo>
                      <a:pt x="3192" y="155"/>
                    </a:lnTo>
                    <a:lnTo>
                      <a:pt x="3194" y="160"/>
                    </a:lnTo>
                    <a:lnTo>
                      <a:pt x="3195" y="174"/>
                    </a:lnTo>
                    <a:lnTo>
                      <a:pt x="3196" y="183"/>
                    </a:lnTo>
                    <a:lnTo>
                      <a:pt x="3198" y="182"/>
                    </a:lnTo>
                    <a:lnTo>
                      <a:pt x="3200" y="185"/>
                    </a:lnTo>
                    <a:lnTo>
                      <a:pt x="3201" y="196"/>
                    </a:lnTo>
                    <a:lnTo>
                      <a:pt x="3203" y="200"/>
                    </a:lnTo>
                    <a:lnTo>
                      <a:pt x="3204" y="204"/>
                    </a:lnTo>
                    <a:lnTo>
                      <a:pt x="3206" y="220"/>
                    </a:lnTo>
                    <a:lnTo>
                      <a:pt x="3207" y="231"/>
                    </a:lnTo>
                    <a:lnTo>
                      <a:pt x="3209" y="222"/>
                    </a:lnTo>
                    <a:lnTo>
                      <a:pt x="3210" y="218"/>
                    </a:lnTo>
                    <a:lnTo>
                      <a:pt x="3212" y="207"/>
                    </a:lnTo>
                    <a:lnTo>
                      <a:pt x="3213" y="211"/>
                    </a:lnTo>
                    <a:lnTo>
                      <a:pt x="3215" y="226"/>
                    </a:lnTo>
                    <a:lnTo>
                      <a:pt x="3216" y="226"/>
                    </a:lnTo>
                    <a:lnTo>
                      <a:pt x="3218" y="231"/>
                    </a:lnTo>
                    <a:lnTo>
                      <a:pt x="3219" y="225"/>
                    </a:lnTo>
                    <a:lnTo>
                      <a:pt x="3221" y="221"/>
                    </a:lnTo>
                    <a:lnTo>
                      <a:pt x="3222" y="226"/>
                    </a:lnTo>
                    <a:lnTo>
                      <a:pt x="3224" y="229"/>
                    </a:lnTo>
                    <a:lnTo>
                      <a:pt x="3225" y="231"/>
                    </a:lnTo>
                    <a:lnTo>
                      <a:pt x="3227" y="218"/>
                    </a:lnTo>
                    <a:lnTo>
                      <a:pt x="3228" y="213"/>
                    </a:lnTo>
                    <a:lnTo>
                      <a:pt x="3230" y="218"/>
                    </a:lnTo>
                    <a:lnTo>
                      <a:pt x="3232" y="222"/>
                    </a:lnTo>
                    <a:lnTo>
                      <a:pt x="3233" y="226"/>
                    </a:lnTo>
                    <a:lnTo>
                      <a:pt x="3234" y="230"/>
                    </a:lnTo>
                    <a:lnTo>
                      <a:pt x="3236" y="228"/>
                    </a:lnTo>
                    <a:lnTo>
                      <a:pt x="3238" y="246"/>
                    </a:lnTo>
                    <a:lnTo>
                      <a:pt x="3239" y="246"/>
                    </a:lnTo>
                    <a:lnTo>
                      <a:pt x="3240" y="223"/>
                    </a:lnTo>
                    <a:lnTo>
                      <a:pt x="3242" y="207"/>
                    </a:lnTo>
                    <a:lnTo>
                      <a:pt x="3244" y="211"/>
                    </a:lnTo>
                    <a:lnTo>
                      <a:pt x="3245" y="208"/>
                    </a:lnTo>
                    <a:lnTo>
                      <a:pt x="3247" y="211"/>
                    </a:lnTo>
                    <a:lnTo>
                      <a:pt x="3248" y="219"/>
                    </a:lnTo>
                    <a:lnTo>
                      <a:pt x="3250" y="213"/>
                    </a:lnTo>
                    <a:lnTo>
                      <a:pt x="3251" y="228"/>
                    </a:lnTo>
                    <a:lnTo>
                      <a:pt x="3253" y="216"/>
                    </a:lnTo>
                    <a:lnTo>
                      <a:pt x="3254" y="207"/>
                    </a:lnTo>
                    <a:lnTo>
                      <a:pt x="3256" y="193"/>
                    </a:lnTo>
                    <a:lnTo>
                      <a:pt x="3257" y="192"/>
                    </a:lnTo>
                    <a:lnTo>
                      <a:pt x="3259" y="204"/>
                    </a:lnTo>
                    <a:lnTo>
                      <a:pt x="3261" y="219"/>
                    </a:lnTo>
                    <a:lnTo>
                      <a:pt x="3262" y="208"/>
                    </a:lnTo>
                    <a:lnTo>
                      <a:pt x="3263" y="212"/>
                    </a:lnTo>
                    <a:lnTo>
                      <a:pt x="3265" y="217"/>
                    </a:lnTo>
                    <a:lnTo>
                      <a:pt x="3267" y="218"/>
                    </a:lnTo>
                    <a:lnTo>
                      <a:pt x="3268" y="218"/>
                    </a:lnTo>
                    <a:lnTo>
                      <a:pt x="3269" y="214"/>
                    </a:lnTo>
                    <a:lnTo>
                      <a:pt x="3271" y="205"/>
                    </a:lnTo>
                    <a:lnTo>
                      <a:pt x="3273" y="205"/>
                    </a:lnTo>
                    <a:lnTo>
                      <a:pt x="3274" y="200"/>
                    </a:lnTo>
                    <a:lnTo>
                      <a:pt x="3276" y="205"/>
                    </a:lnTo>
                    <a:lnTo>
                      <a:pt x="3277" y="204"/>
                    </a:lnTo>
                    <a:lnTo>
                      <a:pt x="3278" y="214"/>
                    </a:lnTo>
                    <a:lnTo>
                      <a:pt x="3280" y="230"/>
                    </a:lnTo>
                    <a:lnTo>
                      <a:pt x="3282" y="234"/>
                    </a:lnTo>
                    <a:lnTo>
                      <a:pt x="3283" y="235"/>
                    </a:lnTo>
                    <a:lnTo>
                      <a:pt x="3285" y="228"/>
                    </a:lnTo>
                    <a:lnTo>
                      <a:pt x="3286" y="222"/>
                    </a:lnTo>
                    <a:lnTo>
                      <a:pt x="3288" y="223"/>
                    </a:lnTo>
                    <a:lnTo>
                      <a:pt x="3289" y="237"/>
                    </a:lnTo>
                    <a:lnTo>
                      <a:pt x="3291" y="249"/>
                    </a:lnTo>
                    <a:lnTo>
                      <a:pt x="3292" y="231"/>
                    </a:lnTo>
                    <a:lnTo>
                      <a:pt x="3294" y="233"/>
                    </a:lnTo>
                    <a:lnTo>
                      <a:pt x="3295" y="227"/>
                    </a:lnTo>
                    <a:lnTo>
                      <a:pt x="3297" y="209"/>
                    </a:lnTo>
                    <a:lnTo>
                      <a:pt x="3298" y="211"/>
                    </a:lnTo>
                    <a:lnTo>
                      <a:pt x="3300" y="217"/>
                    </a:lnTo>
                    <a:lnTo>
                      <a:pt x="3301" y="215"/>
                    </a:lnTo>
                    <a:lnTo>
                      <a:pt x="3303" y="214"/>
                    </a:lnTo>
                    <a:lnTo>
                      <a:pt x="3305" y="210"/>
                    </a:lnTo>
                    <a:lnTo>
                      <a:pt x="3306" y="212"/>
                    </a:lnTo>
                    <a:lnTo>
                      <a:pt x="3307" y="208"/>
                    </a:lnTo>
                    <a:lnTo>
                      <a:pt x="3309" y="205"/>
                    </a:lnTo>
                    <a:lnTo>
                      <a:pt x="3311" y="204"/>
                    </a:lnTo>
                    <a:lnTo>
                      <a:pt x="3312" y="205"/>
                    </a:lnTo>
                    <a:lnTo>
                      <a:pt x="3313" y="204"/>
                    </a:lnTo>
                    <a:lnTo>
                      <a:pt x="3315" y="209"/>
                    </a:lnTo>
                    <a:lnTo>
                      <a:pt x="3317" y="209"/>
                    </a:lnTo>
                    <a:lnTo>
                      <a:pt x="3318" y="197"/>
                    </a:lnTo>
                    <a:lnTo>
                      <a:pt x="3320" y="203"/>
                    </a:lnTo>
                    <a:lnTo>
                      <a:pt x="3321" y="225"/>
                    </a:lnTo>
                    <a:lnTo>
                      <a:pt x="3323" y="208"/>
                    </a:lnTo>
                    <a:lnTo>
                      <a:pt x="3324" y="209"/>
                    </a:lnTo>
                    <a:lnTo>
                      <a:pt x="3326" y="218"/>
                    </a:lnTo>
                    <a:lnTo>
                      <a:pt x="3327" y="228"/>
                    </a:lnTo>
                    <a:lnTo>
                      <a:pt x="3329" y="235"/>
                    </a:lnTo>
                    <a:lnTo>
                      <a:pt x="3330" y="219"/>
                    </a:lnTo>
                    <a:lnTo>
                      <a:pt x="3332" y="201"/>
                    </a:lnTo>
                    <a:lnTo>
                      <a:pt x="3334" y="191"/>
                    </a:lnTo>
                    <a:lnTo>
                      <a:pt x="3335" y="205"/>
                    </a:lnTo>
                    <a:lnTo>
                      <a:pt x="3336" y="214"/>
                    </a:lnTo>
                    <a:lnTo>
                      <a:pt x="3338" y="226"/>
                    </a:lnTo>
                    <a:lnTo>
                      <a:pt x="3340" y="225"/>
                    </a:lnTo>
                    <a:lnTo>
                      <a:pt x="3341" y="223"/>
                    </a:lnTo>
                    <a:lnTo>
                      <a:pt x="3342" y="223"/>
                    </a:lnTo>
                    <a:lnTo>
                      <a:pt x="3344" y="206"/>
                    </a:lnTo>
                    <a:lnTo>
                      <a:pt x="3345" y="196"/>
                    </a:lnTo>
                    <a:lnTo>
                      <a:pt x="3347" y="191"/>
                    </a:lnTo>
                    <a:lnTo>
                      <a:pt x="3349" y="189"/>
                    </a:lnTo>
                    <a:lnTo>
                      <a:pt x="3350" y="190"/>
                    </a:lnTo>
                    <a:lnTo>
                      <a:pt x="3351" y="189"/>
                    </a:lnTo>
                    <a:lnTo>
                      <a:pt x="3353" y="197"/>
                    </a:lnTo>
                    <a:lnTo>
                      <a:pt x="3355" y="199"/>
                    </a:lnTo>
                    <a:lnTo>
                      <a:pt x="3356" y="208"/>
                    </a:lnTo>
                    <a:lnTo>
                      <a:pt x="3358" y="210"/>
                    </a:lnTo>
                    <a:lnTo>
                      <a:pt x="3359" y="211"/>
                    </a:lnTo>
                    <a:lnTo>
                      <a:pt x="3361" y="224"/>
                    </a:lnTo>
                    <a:lnTo>
                      <a:pt x="3362" y="228"/>
                    </a:lnTo>
                    <a:lnTo>
                      <a:pt x="3364" y="218"/>
                    </a:lnTo>
                    <a:lnTo>
                      <a:pt x="3365" y="196"/>
                    </a:lnTo>
                    <a:lnTo>
                      <a:pt x="3367" y="203"/>
                    </a:lnTo>
                    <a:lnTo>
                      <a:pt x="3368" y="205"/>
                    </a:lnTo>
                    <a:lnTo>
                      <a:pt x="3370" y="214"/>
                    </a:lnTo>
                    <a:lnTo>
                      <a:pt x="3371" y="216"/>
                    </a:lnTo>
                    <a:lnTo>
                      <a:pt x="3373" y="217"/>
                    </a:lnTo>
                    <a:lnTo>
                      <a:pt x="3374" y="225"/>
                    </a:lnTo>
                    <a:lnTo>
                      <a:pt x="3376" y="222"/>
                    </a:lnTo>
                    <a:lnTo>
                      <a:pt x="3378" y="212"/>
                    </a:lnTo>
                    <a:lnTo>
                      <a:pt x="3379" y="221"/>
                    </a:lnTo>
                    <a:lnTo>
                      <a:pt x="3380" y="219"/>
                    </a:lnTo>
                    <a:lnTo>
                      <a:pt x="3382" y="211"/>
                    </a:lnTo>
                    <a:lnTo>
                      <a:pt x="3384" y="215"/>
                    </a:lnTo>
                    <a:lnTo>
                      <a:pt x="3385" y="219"/>
                    </a:lnTo>
                    <a:lnTo>
                      <a:pt x="3387" y="222"/>
                    </a:lnTo>
                    <a:lnTo>
                      <a:pt x="3388" y="220"/>
                    </a:lnTo>
                    <a:lnTo>
                      <a:pt x="3390" y="219"/>
                    </a:lnTo>
                    <a:lnTo>
                      <a:pt x="3391" y="220"/>
                    </a:lnTo>
                    <a:lnTo>
                      <a:pt x="3393" y="213"/>
                    </a:lnTo>
                    <a:lnTo>
                      <a:pt x="3394" y="214"/>
                    </a:lnTo>
                    <a:lnTo>
                      <a:pt x="3396" y="217"/>
                    </a:lnTo>
                    <a:lnTo>
                      <a:pt x="3397" y="216"/>
                    </a:lnTo>
                    <a:lnTo>
                      <a:pt x="3399" y="226"/>
                    </a:lnTo>
                    <a:lnTo>
                      <a:pt x="3400" y="223"/>
                    </a:lnTo>
                    <a:lnTo>
                      <a:pt x="3402" y="231"/>
                    </a:lnTo>
                    <a:lnTo>
                      <a:pt x="3403" y="231"/>
                    </a:lnTo>
                    <a:lnTo>
                      <a:pt x="3405" y="230"/>
                    </a:lnTo>
                    <a:lnTo>
                      <a:pt x="3407" y="223"/>
                    </a:lnTo>
                    <a:lnTo>
                      <a:pt x="3408" y="217"/>
                    </a:lnTo>
                    <a:lnTo>
                      <a:pt x="3409" y="211"/>
                    </a:lnTo>
                    <a:lnTo>
                      <a:pt x="3411" y="210"/>
                    </a:lnTo>
                    <a:lnTo>
                      <a:pt x="3412" y="205"/>
                    </a:lnTo>
                    <a:lnTo>
                      <a:pt x="3414" y="207"/>
                    </a:lnTo>
                    <a:lnTo>
                      <a:pt x="3416" y="212"/>
                    </a:lnTo>
                    <a:lnTo>
                      <a:pt x="3417" y="237"/>
                    </a:lnTo>
                    <a:lnTo>
                      <a:pt x="3418" y="246"/>
                    </a:lnTo>
                    <a:lnTo>
                      <a:pt x="3420" y="255"/>
                    </a:lnTo>
                    <a:lnTo>
                      <a:pt x="3422" y="245"/>
                    </a:lnTo>
                    <a:lnTo>
                      <a:pt x="3423" y="230"/>
                    </a:lnTo>
                    <a:lnTo>
                      <a:pt x="3424" y="225"/>
                    </a:lnTo>
                    <a:lnTo>
                      <a:pt x="3426" y="212"/>
                    </a:lnTo>
                    <a:lnTo>
                      <a:pt x="3428" y="198"/>
                    </a:lnTo>
                    <a:lnTo>
                      <a:pt x="3429" y="197"/>
                    </a:lnTo>
                    <a:lnTo>
                      <a:pt x="3431" y="192"/>
                    </a:lnTo>
                    <a:lnTo>
                      <a:pt x="3432" y="189"/>
                    </a:lnTo>
                    <a:lnTo>
                      <a:pt x="3434" y="193"/>
                    </a:lnTo>
                    <a:lnTo>
                      <a:pt x="3435" y="179"/>
                    </a:lnTo>
                    <a:lnTo>
                      <a:pt x="3437" y="185"/>
                    </a:lnTo>
                    <a:lnTo>
                      <a:pt x="3438" y="180"/>
                    </a:lnTo>
                    <a:lnTo>
                      <a:pt x="3440" y="178"/>
                    </a:lnTo>
                    <a:lnTo>
                      <a:pt x="3441" y="174"/>
                    </a:lnTo>
                    <a:lnTo>
                      <a:pt x="3443" y="174"/>
                    </a:lnTo>
                    <a:lnTo>
                      <a:pt x="3444" y="155"/>
                    </a:lnTo>
                    <a:lnTo>
                      <a:pt x="3446" y="157"/>
                    </a:lnTo>
                    <a:lnTo>
                      <a:pt x="3447" y="164"/>
                    </a:lnTo>
                    <a:lnTo>
                      <a:pt x="3449" y="148"/>
                    </a:lnTo>
                    <a:lnTo>
                      <a:pt x="3451" y="136"/>
                    </a:lnTo>
                    <a:lnTo>
                      <a:pt x="3452" y="136"/>
                    </a:lnTo>
                    <a:lnTo>
                      <a:pt x="3453" y="144"/>
                    </a:lnTo>
                    <a:lnTo>
                      <a:pt x="3455" y="131"/>
                    </a:lnTo>
                    <a:lnTo>
                      <a:pt x="3457" y="133"/>
                    </a:lnTo>
                    <a:lnTo>
                      <a:pt x="3458" y="133"/>
                    </a:lnTo>
                    <a:lnTo>
                      <a:pt x="3460" y="129"/>
                    </a:lnTo>
                    <a:lnTo>
                      <a:pt x="3461" y="127"/>
                    </a:lnTo>
                    <a:lnTo>
                      <a:pt x="3463" y="131"/>
                    </a:lnTo>
                    <a:lnTo>
                      <a:pt x="3464" y="154"/>
                    </a:lnTo>
                    <a:lnTo>
                      <a:pt x="3466" y="174"/>
                    </a:lnTo>
                    <a:lnTo>
                      <a:pt x="3467" y="134"/>
                    </a:lnTo>
                    <a:lnTo>
                      <a:pt x="3469" y="128"/>
                    </a:lnTo>
                    <a:lnTo>
                      <a:pt x="3470" y="124"/>
                    </a:lnTo>
                    <a:lnTo>
                      <a:pt x="3472" y="114"/>
                    </a:lnTo>
                    <a:lnTo>
                      <a:pt x="3473" y="116"/>
                    </a:lnTo>
                    <a:lnTo>
                      <a:pt x="3475" y="108"/>
                    </a:lnTo>
                    <a:lnTo>
                      <a:pt x="3476" y="109"/>
                    </a:lnTo>
                    <a:lnTo>
                      <a:pt x="3478" y="111"/>
                    </a:lnTo>
                    <a:lnTo>
                      <a:pt x="3479" y="108"/>
                    </a:lnTo>
                    <a:lnTo>
                      <a:pt x="3481" y="105"/>
                    </a:lnTo>
                    <a:lnTo>
                      <a:pt x="3482" y="107"/>
                    </a:lnTo>
                    <a:lnTo>
                      <a:pt x="3484" y="114"/>
                    </a:lnTo>
                    <a:lnTo>
                      <a:pt x="3485" y="117"/>
                    </a:lnTo>
                    <a:lnTo>
                      <a:pt x="3487" y="111"/>
                    </a:lnTo>
                    <a:lnTo>
                      <a:pt x="3489" y="126"/>
                    </a:lnTo>
                    <a:lnTo>
                      <a:pt x="3490" y="118"/>
                    </a:lnTo>
                    <a:lnTo>
                      <a:pt x="3491" y="116"/>
                    </a:lnTo>
                    <a:lnTo>
                      <a:pt x="3493" y="123"/>
                    </a:lnTo>
                    <a:lnTo>
                      <a:pt x="3495" y="126"/>
                    </a:lnTo>
                    <a:lnTo>
                      <a:pt x="3496" y="153"/>
                    </a:lnTo>
                    <a:lnTo>
                      <a:pt x="3497" y="159"/>
                    </a:lnTo>
                    <a:lnTo>
                      <a:pt x="3499" y="139"/>
                    </a:lnTo>
                    <a:lnTo>
                      <a:pt x="3501" y="103"/>
                    </a:lnTo>
                    <a:lnTo>
                      <a:pt x="3502" y="86"/>
                    </a:lnTo>
                    <a:lnTo>
                      <a:pt x="3504" y="92"/>
                    </a:lnTo>
                    <a:lnTo>
                      <a:pt x="3505" y="98"/>
                    </a:lnTo>
                    <a:lnTo>
                      <a:pt x="3507" y="107"/>
                    </a:lnTo>
                    <a:lnTo>
                      <a:pt x="3508" y="120"/>
                    </a:lnTo>
                    <a:lnTo>
                      <a:pt x="3510" y="129"/>
                    </a:lnTo>
                    <a:lnTo>
                      <a:pt x="3511" y="127"/>
                    </a:lnTo>
                    <a:lnTo>
                      <a:pt x="3513" y="140"/>
                    </a:lnTo>
                    <a:lnTo>
                      <a:pt x="3514" y="117"/>
                    </a:lnTo>
                    <a:lnTo>
                      <a:pt x="3516" y="106"/>
                    </a:lnTo>
                    <a:lnTo>
                      <a:pt x="3518" y="112"/>
                    </a:lnTo>
                    <a:lnTo>
                      <a:pt x="3519" y="115"/>
                    </a:lnTo>
                    <a:lnTo>
                      <a:pt x="3520" y="117"/>
                    </a:lnTo>
                    <a:lnTo>
                      <a:pt x="3522" y="115"/>
                    </a:lnTo>
                    <a:lnTo>
                      <a:pt x="3524" y="116"/>
                    </a:lnTo>
                    <a:lnTo>
                      <a:pt x="3525" y="110"/>
                    </a:lnTo>
                    <a:lnTo>
                      <a:pt x="3526" y="113"/>
                    </a:lnTo>
                    <a:lnTo>
                      <a:pt x="3528" y="109"/>
                    </a:lnTo>
                    <a:lnTo>
                      <a:pt x="3530" y="98"/>
                    </a:lnTo>
                    <a:lnTo>
                      <a:pt x="3531" y="100"/>
                    </a:lnTo>
                    <a:lnTo>
                      <a:pt x="3533" y="106"/>
                    </a:lnTo>
                    <a:lnTo>
                      <a:pt x="3534" y="105"/>
                    </a:lnTo>
                    <a:lnTo>
                      <a:pt x="3536" y="105"/>
                    </a:lnTo>
                    <a:lnTo>
                      <a:pt x="3537" y="106"/>
                    </a:lnTo>
                    <a:lnTo>
                      <a:pt x="3539" y="117"/>
                    </a:lnTo>
                    <a:lnTo>
                      <a:pt x="3540" y="119"/>
                    </a:lnTo>
                    <a:lnTo>
                      <a:pt x="3542" y="122"/>
                    </a:lnTo>
                    <a:lnTo>
                      <a:pt x="3543" y="111"/>
                    </a:lnTo>
                    <a:lnTo>
                      <a:pt x="3545" y="92"/>
                    </a:lnTo>
                    <a:lnTo>
                      <a:pt x="3546" y="83"/>
                    </a:lnTo>
                    <a:lnTo>
                      <a:pt x="3548" y="88"/>
                    </a:lnTo>
                    <a:lnTo>
                      <a:pt x="3549" y="112"/>
                    </a:lnTo>
                    <a:lnTo>
                      <a:pt x="3551" y="100"/>
                    </a:lnTo>
                    <a:lnTo>
                      <a:pt x="3552" y="103"/>
                    </a:lnTo>
                    <a:lnTo>
                      <a:pt x="3554" y="109"/>
                    </a:lnTo>
                    <a:lnTo>
                      <a:pt x="3555" y="107"/>
                    </a:lnTo>
                    <a:lnTo>
                      <a:pt x="3557" y="109"/>
                    </a:lnTo>
                    <a:lnTo>
                      <a:pt x="3558" y="88"/>
                    </a:lnTo>
                    <a:lnTo>
                      <a:pt x="3560" y="85"/>
                    </a:lnTo>
                    <a:lnTo>
                      <a:pt x="3562" y="88"/>
                    </a:lnTo>
                    <a:lnTo>
                      <a:pt x="3563" y="92"/>
                    </a:lnTo>
                    <a:lnTo>
                      <a:pt x="3564" y="96"/>
                    </a:lnTo>
                    <a:lnTo>
                      <a:pt x="3566" y="111"/>
                    </a:lnTo>
                    <a:lnTo>
                      <a:pt x="3568" y="114"/>
                    </a:lnTo>
                    <a:lnTo>
                      <a:pt x="3569" y="127"/>
                    </a:lnTo>
                    <a:lnTo>
                      <a:pt x="3570" y="133"/>
                    </a:lnTo>
                    <a:lnTo>
                      <a:pt x="3572" y="126"/>
                    </a:lnTo>
                    <a:lnTo>
                      <a:pt x="3574" y="135"/>
                    </a:lnTo>
                    <a:lnTo>
                      <a:pt x="3575" y="140"/>
                    </a:lnTo>
                    <a:lnTo>
                      <a:pt x="3577" y="120"/>
                    </a:lnTo>
                    <a:lnTo>
                      <a:pt x="3578" y="103"/>
                    </a:lnTo>
                    <a:lnTo>
                      <a:pt x="3580" y="88"/>
                    </a:lnTo>
                    <a:lnTo>
                      <a:pt x="3581" y="79"/>
                    </a:lnTo>
                    <a:lnTo>
                      <a:pt x="3583" y="94"/>
                    </a:lnTo>
                    <a:lnTo>
                      <a:pt x="3584" y="99"/>
                    </a:lnTo>
                    <a:lnTo>
                      <a:pt x="3586" y="94"/>
                    </a:lnTo>
                    <a:lnTo>
                      <a:pt x="3587" y="93"/>
                    </a:lnTo>
                    <a:lnTo>
                      <a:pt x="3589" y="98"/>
                    </a:lnTo>
                    <a:lnTo>
                      <a:pt x="3591" y="91"/>
                    </a:lnTo>
                    <a:lnTo>
                      <a:pt x="3592" y="81"/>
                    </a:lnTo>
                    <a:lnTo>
                      <a:pt x="3593" y="75"/>
                    </a:lnTo>
                    <a:lnTo>
                      <a:pt x="3595" y="99"/>
                    </a:lnTo>
                    <a:lnTo>
                      <a:pt x="3597" y="102"/>
                    </a:lnTo>
                    <a:lnTo>
                      <a:pt x="3598" y="112"/>
                    </a:lnTo>
                    <a:lnTo>
                      <a:pt x="3599" y="114"/>
                    </a:lnTo>
                    <a:lnTo>
                      <a:pt x="3601" y="108"/>
                    </a:lnTo>
                    <a:lnTo>
                      <a:pt x="3603" y="121"/>
                    </a:lnTo>
                    <a:lnTo>
                      <a:pt x="3604" y="139"/>
                    </a:lnTo>
                    <a:lnTo>
                      <a:pt x="3606" y="145"/>
                    </a:lnTo>
                    <a:lnTo>
                      <a:pt x="3607" y="128"/>
                    </a:lnTo>
                    <a:lnTo>
                      <a:pt x="3609" y="115"/>
                    </a:lnTo>
                    <a:lnTo>
                      <a:pt x="3610" y="99"/>
                    </a:lnTo>
                    <a:lnTo>
                      <a:pt x="3612" y="128"/>
                    </a:lnTo>
                    <a:lnTo>
                      <a:pt x="3613" y="121"/>
                    </a:lnTo>
                    <a:lnTo>
                      <a:pt x="3615" y="114"/>
                    </a:lnTo>
                    <a:lnTo>
                      <a:pt x="3616" y="107"/>
                    </a:lnTo>
                    <a:lnTo>
                      <a:pt x="3618" y="101"/>
                    </a:lnTo>
                    <a:lnTo>
                      <a:pt x="3619" y="97"/>
                    </a:lnTo>
                    <a:lnTo>
                      <a:pt x="3621" y="96"/>
                    </a:lnTo>
                    <a:lnTo>
                      <a:pt x="3622" y="97"/>
                    </a:lnTo>
                    <a:lnTo>
                      <a:pt x="3624" y="99"/>
                    </a:lnTo>
                    <a:lnTo>
                      <a:pt x="3625" y="101"/>
                    </a:lnTo>
                    <a:lnTo>
                      <a:pt x="3627" y="110"/>
                    </a:lnTo>
                    <a:lnTo>
                      <a:pt x="3628" y="116"/>
                    </a:lnTo>
                    <a:lnTo>
                      <a:pt x="3630" y="116"/>
                    </a:lnTo>
                    <a:lnTo>
                      <a:pt x="3631" y="111"/>
                    </a:lnTo>
                    <a:lnTo>
                      <a:pt x="3633" y="121"/>
                    </a:lnTo>
                    <a:lnTo>
                      <a:pt x="3635" y="135"/>
                    </a:lnTo>
                    <a:lnTo>
                      <a:pt x="3636" y="115"/>
                    </a:lnTo>
                    <a:lnTo>
                      <a:pt x="3637" y="108"/>
                    </a:lnTo>
                    <a:lnTo>
                      <a:pt x="3639" y="105"/>
                    </a:lnTo>
                    <a:lnTo>
                      <a:pt x="3641" y="98"/>
                    </a:lnTo>
                    <a:lnTo>
                      <a:pt x="3642" y="107"/>
                    </a:lnTo>
                    <a:lnTo>
                      <a:pt x="3644" y="118"/>
                    </a:lnTo>
                    <a:lnTo>
                      <a:pt x="3645" y="117"/>
                    </a:lnTo>
                    <a:lnTo>
                      <a:pt x="3647" y="127"/>
                    </a:lnTo>
                    <a:lnTo>
                      <a:pt x="3648" y="137"/>
                    </a:lnTo>
                    <a:lnTo>
                      <a:pt x="3650" y="129"/>
                    </a:lnTo>
                    <a:lnTo>
                      <a:pt x="3651" y="118"/>
                    </a:lnTo>
                    <a:lnTo>
                      <a:pt x="3653" y="111"/>
                    </a:lnTo>
                    <a:lnTo>
                      <a:pt x="3654" y="114"/>
                    </a:lnTo>
                    <a:lnTo>
                      <a:pt x="3656" y="112"/>
                    </a:lnTo>
                    <a:lnTo>
                      <a:pt x="3657" y="124"/>
                    </a:lnTo>
                    <a:lnTo>
                      <a:pt x="3659" y="123"/>
                    </a:lnTo>
                    <a:lnTo>
                      <a:pt x="3660" y="114"/>
                    </a:lnTo>
                    <a:lnTo>
                      <a:pt x="3662" y="105"/>
                    </a:lnTo>
                    <a:lnTo>
                      <a:pt x="3664" y="106"/>
                    </a:lnTo>
                    <a:lnTo>
                      <a:pt x="3665" y="110"/>
                    </a:lnTo>
                    <a:lnTo>
                      <a:pt x="3666" y="88"/>
                    </a:lnTo>
                    <a:lnTo>
                      <a:pt x="3668" y="81"/>
                    </a:lnTo>
                    <a:lnTo>
                      <a:pt x="3670" y="85"/>
                    </a:lnTo>
                    <a:lnTo>
                      <a:pt x="3671" y="110"/>
                    </a:lnTo>
                    <a:lnTo>
                      <a:pt x="3672" y="76"/>
                    </a:lnTo>
                    <a:lnTo>
                      <a:pt x="3674" y="79"/>
                    </a:lnTo>
                    <a:lnTo>
                      <a:pt x="3676" y="80"/>
                    </a:lnTo>
                    <a:lnTo>
                      <a:pt x="3677" y="84"/>
                    </a:lnTo>
                    <a:lnTo>
                      <a:pt x="3679" y="77"/>
                    </a:lnTo>
                    <a:lnTo>
                      <a:pt x="3680" y="70"/>
                    </a:lnTo>
                    <a:lnTo>
                      <a:pt x="3682" y="74"/>
                    </a:lnTo>
                    <a:lnTo>
                      <a:pt x="3683" y="62"/>
                    </a:lnTo>
                    <a:lnTo>
                      <a:pt x="3685" y="58"/>
                    </a:lnTo>
                    <a:lnTo>
                      <a:pt x="3686" y="53"/>
                    </a:lnTo>
                    <a:lnTo>
                      <a:pt x="3688" y="61"/>
                    </a:lnTo>
                    <a:lnTo>
                      <a:pt x="3689" y="84"/>
                    </a:lnTo>
                    <a:lnTo>
                      <a:pt x="3691" y="105"/>
                    </a:lnTo>
                    <a:lnTo>
                      <a:pt x="3692" y="102"/>
                    </a:lnTo>
                    <a:lnTo>
                      <a:pt x="3694" y="116"/>
                    </a:lnTo>
                    <a:lnTo>
                      <a:pt x="3695" y="118"/>
                    </a:lnTo>
                    <a:lnTo>
                      <a:pt x="3697" y="117"/>
                    </a:lnTo>
                    <a:lnTo>
                      <a:pt x="3698" y="130"/>
                    </a:lnTo>
                    <a:lnTo>
                      <a:pt x="3700" y="124"/>
                    </a:lnTo>
                    <a:lnTo>
                      <a:pt x="3701" y="121"/>
                    </a:lnTo>
                    <a:lnTo>
                      <a:pt x="3703" y="121"/>
                    </a:lnTo>
                    <a:lnTo>
                      <a:pt x="3704" y="121"/>
                    </a:lnTo>
                    <a:lnTo>
                      <a:pt x="3706" y="116"/>
                    </a:lnTo>
                    <a:lnTo>
                      <a:pt x="3708" y="117"/>
                    </a:lnTo>
                    <a:lnTo>
                      <a:pt x="3709" y="114"/>
                    </a:lnTo>
                    <a:lnTo>
                      <a:pt x="3710" y="125"/>
                    </a:lnTo>
                    <a:lnTo>
                      <a:pt x="3712" y="131"/>
                    </a:lnTo>
                    <a:lnTo>
                      <a:pt x="3714" y="133"/>
                    </a:lnTo>
                    <a:lnTo>
                      <a:pt x="3715" y="139"/>
                    </a:lnTo>
                    <a:lnTo>
                      <a:pt x="3717" y="137"/>
                    </a:lnTo>
                    <a:lnTo>
                      <a:pt x="3718" y="141"/>
                    </a:lnTo>
                    <a:lnTo>
                      <a:pt x="3720" y="172"/>
                    </a:lnTo>
                    <a:lnTo>
                      <a:pt x="3721" y="187"/>
                    </a:lnTo>
                    <a:lnTo>
                      <a:pt x="3723" y="193"/>
                    </a:lnTo>
                    <a:lnTo>
                      <a:pt x="3724" y="209"/>
                    </a:lnTo>
                    <a:lnTo>
                      <a:pt x="3726" y="253"/>
                    </a:lnTo>
                    <a:lnTo>
                      <a:pt x="3727" y="189"/>
                    </a:lnTo>
                    <a:lnTo>
                      <a:pt x="3729" y="160"/>
                    </a:lnTo>
                    <a:lnTo>
                      <a:pt x="3730" y="161"/>
                    </a:lnTo>
                    <a:lnTo>
                      <a:pt x="3732" y="154"/>
                    </a:lnTo>
                    <a:lnTo>
                      <a:pt x="3733" y="148"/>
                    </a:lnTo>
                    <a:lnTo>
                      <a:pt x="3735" y="169"/>
                    </a:lnTo>
                    <a:lnTo>
                      <a:pt x="3737" y="181"/>
                    </a:lnTo>
                    <a:lnTo>
                      <a:pt x="3738" y="183"/>
                    </a:lnTo>
                    <a:lnTo>
                      <a:pt x="3739" y="185"/>
                    </a:lnTo>
                    <a:lnTo>
                      <a:pt x="3741" y="190"/>
                    </a:lnTo>
                    <a:lnTo>
                      <a:pt x="3743" y="189"/>
                    </a:lnTo>
                    <a:lnTo>
                      <a:pt x="3744" y="189"/>
                    </a:lnTo>
                    <a:lnTo>
                      <a:pt x="3746" y="189"/>
                    </a:lnTo>
                    <a:lnTo>
                      <a:pt x="3747" y="186"/>
                    </a:lnTo>
                    <a:lnTo>
                      <a:pt x="3749" y="177"/>
                    </a:lnTo>
                    <a:lnTo>
                      <a:pt x="3750" y="177"/>
                    </a:lnTo>
                    <a:lnTo>
                      <a:pt x="3752" y="188"/>
                    </a:lnTo>
                    <a:lnTo>
                      <a:pt x="3753" y="174"/>
                    </a:lnTo>
                    <a:lnTo>
                      <a:pt x="3755" y="177"/>
                    </a:lnTo>
                    <a:lnTo>
                      <a:pt x="3756" y="219"/>
                    </a:lnTo>
                    <a:lnTo>
                      <a:pt x="3758" y="207"/>
                    </a:lnTo>
                    <a:lnTo>
                      <a:pt x="3759" y="187"/>
                    </a:lnTo>
                    <a:lnTo>
                      <a:pt x="3761" y="182"/>
                    </a:lnTo>
                    <a:lnTo>
                      <a:pt x="3762" y="186"/>
                    </a:lnTo>
                    <a:lnTo>
                      <a:pt x="3764" y="189"/>
                    </a:lnTo>
                    <a:lnTo>
                      <a:pt x="3765" y="189"/>
                    </a:lnTo>
                    <a:lnTo>
                      <a:pt x="3767" y="195"/>
                    </a:lnTo>
                    <a:lnTo>
                      <a:pt x="3768" y="204"/>
                    </a:lnTo>
                    <a:lnTo>
                      <a:pt x="3770" y="202"/>
                    </a:lnTo>
                    <a:lnTo>
                      <a:pt x="3771" y="199"/>
                    </a:lnTo>
                    <a:lnTo>
                      <a:pt x="3773" y="195"/>
                    </a:lnTo>
                    <a:lnTo>
                      <a:pt x="3775" y="193"/>
                    </a:lnTo>
                    <a:lnTo>
                      <a:pt x="3776" y="197"/>
                    </a:lnTo>
                    <a:lnTo>
                      <a:pt x="3777" y="200"/>
                    </a:lnTo>
                    <a:lnTo>
                      <a:pt x="3779" y="188"/>
                    </a:lnTo>
                    <a:lnTo>
                      <a:pt x="3781" y="191"/>
                    </a:lnTo>
                    <a:lnTo>
                      <a:pt x="3782" y="211"/>
                    </a:lnTo>
                    <a:lnTo>
                      <a:pt x="3783" y="215"/>
                    </a:lnTo>
                    <a:lnTo>
                      <a:pt x="3785" y="212"/>
                    </a:lnTo>
                    <a:lnTo>
                      <a:pt x="3787" y="204"/>
                    </a:lnTo>
                    <a:lnTo>
                      <a:pt x="3788" y="203"/>
                    </a:lnTo>
                    <a:lnTo>
                      <a:pt x="3790" y="201"/>
                    </a:lnTo>
                    <a:lnTo>
                      <a:pt x="3791" y="197"/>
                    </a:lnTo>
                    <a:lnTo>
                      <a:pt x="3793" y="189"/>
                    </a:lnTo>
                    <a:lnTo>
                      <a:pt x="3794" y="178"/>
                    </a:lnTo>
                    <a:lnTo>
                      <a:pt x="3796" y="175"/>
                    </a:lnTo>
                    <a:lnTo>
                      <a:pt x="3797" y="189"/>
                    </a:lnTo>
                    <a:lnTo>
                      <a:pt x="3799" y="194"/>
                    </a:lnTo>
                    <a:lnTo>
                      <a:pt x="3800" y="201"/>
                    </a:lnTo>
                    <a:lnTo>
                      <a:pt x="3802" y="204"/>
                    </a:lnTo>
                    <a:lnTo>
                      <a:pt x="3803" y="190"/>
                    </a:lnTo>
                    <a:lnTo>
                      <a:pt x="3804" y="18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5" name="Freeform 142">
                <a:extLst>
                  <a:ext uri="{FF2B5EF4-FFF2-40B4-BE49-F238E27FC236}">
                    <a16:creationId xmlns:a16="http://schemas.microsoft.com/office/drawing/2014/main" id="{B6849AFE-1A5C-418C-921D-8A2D895D57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157219"/>
                <a:ext cx="1880527" cy="1179337"/>
              </a:xfrm>
              <a:custGeom>
                <a:avLst/>
                <a:gdLst>
                  <a:gd name="T0" fmla="*/ 60 w 3804"/>
                  <a:gd name="T1" fmla="*/ 249 h 525"/>
                  <a:gd name="T2" fmla="*/ 121 w 3804"/>
                  <a:gd name="T3" fmla="*/ 232 h 525"/>
                  <a:gd name="T4" fmla="*/ 182 w 3804"/>
                  <a:gd name="T5" fmla="*/ 136 h 525"/>
                  <a:gd name="T6" fmla="*/ 242 w 3804"/>
                  <a:gd name="T7" fmla="*/ 39 h 525"/>
                  <a:gd name="T8" fmla="*/ 303 w 3804"/>
                  <a:gd name="T9" fmla="*/ 68 h 525"/>
                  <a:gd name="T10" fmla="*/ 364 w 3804"/>
                  <a:gd name="T11" fmla="*/ 66 h 525"/>
                  <a:gd name="T12" fmla="*/ 425 w 3804"/>
                  <a:gd name="T13" fmla="*/ 82 h 525"/>
                  <a:gd name="T14" fmla="*/ 486 w 3804"/>
                  <a:gd name="T15" fmla="*/ 75 h 525"/>
                  <a:gd name="T16" fmla="*/ 547 w 3804"/>
                  <a:gd name="T17" fmla="*/ 52 h 525"/>
                  <a:gd name="T18" fmla="*/ 608 w 3804"/>
                  <a:gd name="T19" fmla="*/ 73 h 525"/>
                  <a:gd name="T20" fmla="*/ 668 w 3804"/>
                  <a:gd name="T21" fmla="*/ 136 h 525"/>
                  <a:gd name="T22" fmla="*/ 729 w 3804"/>
                  <a:gd name="T23" fmla="*/ 178 h 525"/>
                  <a:gd name="T24" fmla="*/ 790 w 3804"/>
                  <a:gd name="T25" fmla="*/ 186 h 525"/>
                  <a:gd name="T26" fmla="*/ 851 w 3804"/>
                  <a:gd name="T27" fmla="*/ 146 h 525"/>
                  <a:gd name="T28" fmla="*/ 912 w 3804"/>
                  <a:gd name="T29" fmla="*/ 147 h 525"/>
                  <a:gd name="T30" fmla="*/ 973 w 3804"/>
                  <a:gd name="T31" fmla="*/ 139 h 525"/>
                  <a:gd name="T32" fmla="*/ 1033 w 3804"/>
                  <a:gd name="T33" fmla="*/ 140 h 525"/>
                  <a:gd name="T34" fmla="*/ 1094 w 3804"/>
                  <a:gd name="T35" fmla="*/ 154 h 525"/>
                  <a:gd name="T36" fmla="*/ 1155 w 3804"/>
                  <a:gd name="T37" fmla="*/ 371 h 525"/>
                  <a:gd name="T38" fmla="*/ 1216 w 3804"/>
                  <a:gd name="T39" fmla="*/ 347 h 525"/>
                  <a:gd name="T40" fmla="*/ 1277 w 3804"/>
                  <a:gd name="T41" fmla="*/ 338 h 525"/>
                  <a:gd name="T42" fmla="*/ 1338 w 3804"/>
                  <a:gd name="T43" fmla="*/ 344 h 525"/>
                  <a:gd name="T44" fmla="*/ 1399 w 3804"/>
                  <a:gd name="T45" fmla="*/ 325 h 525"/>
                  <a:gd name="T46" fmla="*/ 1459 w 3804"/>
                  <a:gd name="T47" fmla="*/ 345 h 525"/>
                  <a:gd name="T48" fmla="*/ 1520 w 3804"/>
                  <a:gd name="T49" fmla="*/ 350 h 525"/>
                  <a:gd name="T50" fmla="*/ 1581 w 3804"/>
                  <a:gd name="T51" fmla="*/ 351 h 525"/>
                  <a:gd name="T52" fmla="*/ 1642 w 3804"/>
                  <a:gd name="T53" fmla="*/ 505 h 525"/>
                  <a:gd name="T54" fmla="*/ 1703 w 3804"/>
                  <a:gd name="T55" fmla="*/ 360 h 525"/>
                  <a:gd name="T56" fmla="*/ 1764 w 3804"/>
                  <a:gd name="T57" fmla="*/ 319 h 525"/>
                  <a:gd name="T58" fmla="*/ 1824 w 3804"/>
                  <a:gd name="T59" fmla="*/ 327 h 525"/>
                  <a:gd name="T60" fmla="*/ 1885 w 3804"/>
                  <a:gd name="T61" fmla="*/ 283 h 525"/>
                  <a:gd name="T62" fmla="*/ 1946 w 3804"/>
                  <a:gd name="T63" fmla="*/ 278 h 525"/>
                  <a:gd name="T64" fmla="*/ 2007 w 3804"/>
                  <a:gd name="T65" fmla="*/ 257 h 525"/>
                  <a:gd name="T66" fmla="*/ 2068 w 3804"/>
                  <a:gd name="T67" fmla="*/ 268 h 525"/>
                  <a:gd name="T68" fmla="*/ 2129 w 3804"/>
                  <a:gd name="T69" fmla="*/ 277 h 525"/>
                  <a:gd name="T70" fmla="*/ 2190 w 3804"/>
                  <a:gd name="T71" fmla="*/ 283 h 525"/>
                  <a:gd name="T72" fmla="*/ 2250 w 3804"/>
                  <a:gd name="T73" fmla="*/ 279 h 525"/>
                  <a:gd name="T74" fmla="*/ 2311 w 3804"/>
                  <a:gd name="T75" fmla="*/ 295 h 525"/>
                  <a:gd name="T76" fmla="*/ 2372 w 3804"/>
                  <a:gd name="T77" fmla="*/ 394 h 525"/>
                  <a:gd name="T78" fmla="*/ 2433 w 3804"/>
                  <a:gd name="T79" fmla="*/ 431 h 525"/>
                  <a:gd name="T80" fmla="*/ 2494 w 3804"/>
                  <a:gd name="T81" fmla="*/ 444 h 525"/>
                  <a:gd name="T82" fmla="*/ 2555 w 3804"/>
                  <a:gd name="T83" fmla="*/ 425 h 525"/>
                  <a:gd name="T84" fmla="*/ 2616 w 3804"/>
                  <a:gd name="T85" fmla="*/ 381 h 525"/>
                  <a:gd name="T86" fmla="*/ 2676 w 3804"/>
                  <a:gd name="T87" fmla="*/ 322 h 525"/>
                  <a:gd name="T88" fmla="*/ 2737 w 3804"/>
                  <a:gd name="T89" fmla="*/ 254 h 525"/>
                  <a:gd name="T90" fmla="*/ 2798 w 3804"/>
                  <a:gd name="T91" fmla="*/ 170 h 525"/>
                  <a:gd name="T92" fmla="*/ 2859 w 3804"/>
                  <a:gd name="T93" fmla="*/ 127 h 525"/>
                  <a:gd name="T94" fmla="*/ 2920 w 3804"/>
                  <a:gd name="T95" fmla="*/ 135 h 525"/>
                  <a:gd name="T96" fmla="*/ 2981 w 3804"/>
                  <a:gd name="T97" fmla="*/ 86 h 525"/>
                  <a:gd name="T98" fmla="*/ 3041 w 3804"/>
                  <a:gd name="T99" fmla="*/ 116 h 525"/>
                  <a:gd name="T100" fmla="*/ 3102 w 3804"/>
                  <a:gd name="T101" fmla="*/ 117 h 525"/>
                  <a:gd name="T102" fmla="*/ 3163 w 3804"/>
                  <a:gd name="T103" fmla="*/ 100 h 525"/>
                  <a:gd name="T104" fmla="*/ 3224 w 3804"/>
                  <a:gd name="T105" fmla="*/ 134 h 525"/>
                  <a:gd name="T106" fmla="*/ 3285 w 3804"/>
                  <a:gd name="T107" fmla="*/ 140 h 525"/>
                  <a:gd name="T108" fmla="*/ 3345 w 3804"/>
                  <a:gd name="T109" fmla="*/ 98 h 525"/>
                  <a:gd name="T110" fmla="*/ 3407 w 3804"/>
                  <a:gd name="T111" fmla="*/ 134 h 525"/>
                  <a:gd name="T112" fmla="*/ 3467 w 3804"/>
                  <a:gd name="T113" fmla="*/ 72 h 525"/>
                  <a:gd name="T114" fmla="*/ 3528 w 3804"/>
                  <a:gd name="T115" fmla="*/ 41 h 525"/>
                  <a:gd name="T116" fmla="*/ 3589 w 3804"/>
                  <a:gd name="T117" fmla="*/ 38 h 525"/>
                  <a:gd name="T118" fmla="*/ 3650 w 3804"/>
                  <a:gd name="T119" fmla="*/ 75 h 525"/>
                  <a:gd name="T120" fmla="*/ 3710 w 3804"/>
                  <a:gd name="T121" fmla="*/ 94 h 525"/>
                  <a:gd name="T122" fmla="*/ 3771 w 3804"/>
                  <a:gd name="T123" fmla="*/ 145 h 52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525">
                    <a:moveTo>
                      <a:pt x="0" y="267"/>
                    </a:moveTo>
                    <a:lnTo>
                      <a:pt x="2" y="280"/>
                    </a:lnTo>
                    <a:lnTo>
                      <a:pt x="4" y="291"/>
                    </a:lnTo>
                    <a:lnTo>
                      <a:pt x="5" y="305"/>
                    </a:lnTo>
                    <a:lnTo>
                      <a:pt x="7" y="307"/>
                    </a:lnTo>
                    <a:lnTo>
                      <a:pt x="8" y="289"/>
                    </a:lnTo>
                    <a:lnTo>
                      <a:pt x="10" y="286"/>
                    </a:lnTo>
                    <a:lnTo>
                      <a:pt x="11" y="271"/>
                    </a:lnTo>
                    <a:lnTo>
                      <a:pt x="13" y="259"/>
                    </a:lnTo>
                    <a:lnTo>
                      <a:pt x="14" y="261"/>
                    </a:lnTo>
                    <a:lnTo>
                      <a:pt x="16" y="261"/>
                    </a:lnTo>
                    <a:lnTo>
                      <a:pt x="17" y="255"/>
                    </a:lnTo>
                    <a:lnTo>
                      <a:pt x="19" y="249"/>
                    </a:lnTo>
                    <a:lnTo>
                      <a:pt x="21" y="257"/>
                    </a:lnTo>
                    <a:lnTo>
                      <a:pt x="22" y="258"/>
                    </a:lnTo>
                    <a:lnTo>
                      <a:pt x="23" y="259"/>
                    </a:lnTo>
                    <a:lnTo>
                      <a:pt x="25" y="260"/>
                    </a:lnTo>
                    <a:lnTo>
                      <a:pt x="27" y="266"/>
                    </a:lnTo>
                    <a:lnTo>
                      <a:pt x="28" y="265"/>
                    </a:lnTo>
                    <a:lnTo>
                      <a:pt x="29" y="265"/>
                    </a:lnTo>
                    <a:lnTo>
                      <a:pt x="31" y="253"/>
                    </a:lnTo>
                    <a:lnTo>
                      <a:pt x="33" y="256"/>
                    </a:lnTo>
                    <a:lnTo>
                      <a:pt x="34" y="262"/>
                    </a:lnTo>
                    <a:lnTo>
                      <a:pt x="36" y="267"/>
                    </a:lnTo>
                    <a:lnTo>
                      <a:pt x="37" y="273"/>
                    </a:lnTo>
                    <a:lnTo>
                      <a:pt x="39" y="277"/>
                    </a:lnTo>
                    <a:lnTo>
                      <a:pt x="40" y="267"/>
                    </a:lnTo>
                    <a:lnTo>
                      <a:pt x="42" y="261"/>
                    </a:lnTo>
                    <a:lnTo>
                      <a:pt x="43" y="257"/>
                    </a:lnTo>
                    <a:lnTo>
                      <a:pt x="45" y="254"/>
                    </a:lnTo>
                    <a:lnTo>
                      <a:pt x="46" y="258"/>
                    </a:lnTo>
                    <a:lnTo>
                      <a:pt x="48" y="267"/>
                    </a:lnTo>
                    <a:lnTo>
                      <a:pt x="49" y="272"/>
                    </a:lnTo>
                    <a:lnTo>
                      <a:pt x="51" y="267"/>
                    </a:lnTo>
                    <a:lnTo>
                      <a:pt x="52" y="275"/>
                    </a:lnTo>
                    <a:lnTo>
                      <a:pt x="54" y="288"/>
                    </a:lnTo>
                    <a:lnTo>
                      <a:pt x="55" y="290"/>
                    </a:lnTo>
                    <a:lnTo>
                      <a:pt x="57" y="273"/>
                    </a:lnTo>
                    <a:lnTo>
                      <a:pt x="58" y="256"/>
                    </a:lnTo>
                    <a:lnTo>
                      <a:pt x="60" y="249"/>
                    </a:lnTo>
                    <a:lnTo>
                      <a:pt x="61" y="253"/>
                    </a:lnTo>
                    <a:lnTo>
                      <a:pt x="63" y="255"/>
                    </a:lnTo>
                    <a:lnTo>
                      <a:pt x="65" y="255"/>
                    </a:lnTo>
                    <a:lnTo>
                      <a:pt x="66" y="272"/>
                    </a:lnTo>
                    <a:lnTo>
                      <a:pt x="67" y="278"/>
                    </a:lnTo>
                    <a:lnTo>
                      <a:pt x="69" y="273"/>
                    </a:lnTo>
                    <a:lnTo>
                      <a:pt x="71" y="260"/>
                    </a:lnTo>
                    <a:lnTo>
                      <a:pt x="72" y="248"/>
                    </a:lnTo>
                    <a:lnTo>
                      <a:pt x="74" y="246"/>
                    </a:lnTo>
                    <a:lnTo>
                      <a:pt x="75" y="245"/>
                    </a:lnTo>
                    <a:lnTo>
                      <a:pt x="77" y="245"/>
                    </a:lnTo>
                    <a:lnTo>
                      <a:pt x="78" y="246"/>
                    </a:lnTo>
                    <a:lnTo>
                      <a:pt x="80" y="247"/>
                    </a:lnTo>
                    <a:lnTo>
                      <a:pt x="81" y="245"/>
                    </a:lnTo>
                    <a:lnTo>
                      <a:pt x="83" y="251"/>
                    </a:lnTo>
                    <a:lnTo>
                      <a:pt x="84" y="244"/>
                    </a:lnTo>
                    <a:lnTo>
                      <a:pt x="86" y="232"/>
                    </a:lnTo>
                    <a:lnTo>
                      <a:pt x="87" y="223"/>
                    </a:lnTo>
                    <a:lnTo>
                      <a:pt x="89" y="228"/>
                    </a:lnTo>
                    <a:lnTo>
                      <a:pt x="90" y="235"/>
                    </a:lnTo>
                    <a:lnTo>
                      <a:pt x="92" y="240"/>
                    </a:lnTo>
                    <a:lnTo>
                      <a:pt x="94" y="250"/>
                    </a:lnTo>
                    <a:lnTo>
                      <a:pt x="95" y="249"/>
                    </a:lnTo>
                    <a:lnTo>
                      <a:pt x="96" y="252"/>
                    </a:lnTo>
                    <a:lnTo>
                      <a:pt x="98" y="250"/>
                    </a:lnTo>
                    <a:lnTo>
                      <a:pt x="100" y="257"/>
                    </a:lnTo>
                    <a:lnTo>
                      <a:pt x="101" y="246"/>
                    </a:lnTo>
                    <a:lnTo>
                      <a:pt x="102" y="249"/>
                    </a:lnTo>
                    <a:lnTo>
                      <a:pt x="104" y="264"/>
                    </a:lnTo>
                    <a:lnTo>
                      <a:pt x="106" y="283"/>
                    </a:lnTo>
                    <a:lnTo>
                      <a:pt x="107" y="280"/>
                    </a:lnTo>
                    <a:lnTo>
                      <a:pt x="109" y="263"/>
                    </a:lnTo>
                    <a:lnTo>
                      <a:pt x="110" y="249"/>
                    </a:lnTo>
                    <a:lnTo>
                      <a:pt x="112" y="244"/>
                    </a:lnTo>
                    <a:lnTo>
                      <a:pt x="113" y="249"/>
                    </a:lnTo>
                    <a:lnTo>
                      <a:pt x="115" y="262"/>
                    </a:lnTo>
                    <a:lnTo>
                      <a:pt x="116" y="260"/>
                    </a:lnTo>
                    <a:lnTo>
                      <a:pt x="118" y="247"/>
                    </a:lnTo>
                    <a:lnTo>
                      <a:pt x="119" y="237"/>
                    </a:lnTo>
                    <a:lnTo>
                      <a:pt x="121" y="232"/>
                    </a:lnTo>
                    <a:lnTo>
                      <a:pt x="122" y="221"/>
                    </a:lnTo>
                    <a:lnTo>
                      <a:pt x="124" y="228"/>
                    </a:lnTo>
                    <a:lnTo>
                      <a:pt x="125" y="229"/>
                    </a:lnTo>
                    <a:lnTo>
                      <a:pt x="127" y="220"/>
                    </a:lnTo>
                    <a:lnTo>
                      <a:pt x="128" y="221"/>
                    </a:lnTo>
                    <a:lnTo>
                      <a:pt x="130" y="222"/>
                    </a:lnTo>
                    <a:lnTo>
                      <a:pt x="131" y="222"/>
                    </a:lnTo>
                    <a:lnTo>
                      <a:pt x="133" y="223"/>
                    </a:lnTo>
                    <a:lnTo>
                      <a:pt x="134" y="219"/>
                    </a:lnTo>
                    <a:lnTo>
                      <a:pt x="136" y="203"/>
                    </a:lnTo>
                    <a:lnTo>
                      <a:pt x="138" y="203"/>
                    </a:lnTo>
                    <a:lnTo>
                      <a:pt x="139" y="204"/>
                    </a:lnTo>
                    <a:lnTo>
                      <a:pt x="140" y="197"/>
                    </a:lnTo>
                    <a:lnTo>
                      <a:pt x="142" y="190"/>
                    </a:lnTo>
                    <a:lnTo>
                      <a:pt x="144" y="171"/>
                    </a:lnTo>
                    <a:lnTo>
                      <a:pt x="145" y="176"/>
                    </a:lnTo>
                    <a:lnTo>
                      <a:pt x="147" y="196"/>
                    </a:lnTo>
                    <a:lnTo>
                      <a:pt x="148" y="206"/>
                    </a:lnTo>
                    <a:lnTo>
                      <a:pt x="150" y="201"/>
                    </a:lnTo>
                    <a:lnTo>
                      <a:pt x="151" y="190"/>
                    </a:lnTo>
                    <a:lnTo>
                      <a:pt x="153" y="183"/>
                    </a:lnTo>
                    <a:lnTo>
                      <a:pt x="154" y="163"/>
                    </a:lnTo>
                    <a:lnTo>
                      <a:pt x="156" y="143"/>
                    </a:lnTo>
                    <a:lnTo>
                      <a:pt x="157" y="141"/>
                    </a:lnTo>
                    <a:lnTo>
                      <a:pt x="159" y="142"/>
                    </a:lnTo>
                    <a:lnTo>
                      <a:pt x="160" y="160"/>
                    </a:lnTo>
                    <a:lnTo>
                      <a:pt x="162" y="164"/>
                    </a:lnTo>
                    <a:lnTo>
                      <a:pt x="163" y="145"/>
                    </a:lnTo>
                    <a:lnTo>
                      <a:pt x="165" y="141"/>
                    </a:lnTo>
                    <a:lnTo>
                      <a:pt x="167" y="145"/>
                    </a:lnTo>
                    <a:lnTo>
                      <a:pt x="168" y="146"/>
                    </a:lnTo>
                    <a:lnTo>
                      <a:pt x="169" y="137"/>
                    </a:lnTo>
                    <a:lnTo>
                      <a:pt x="171" y="134"/>
                    </a:lnTo>
                    <a:lnTo>
                      <a:pt x="173" y="128"/>
                    </a:lnTo>
                    <a:lnTo>
                      <a:pt x="174" y="127"/>
                    </a:lnTo>
                    <a:lnTo>
                      <a:pt x="176" y="130"/>
                    </a:lnTo>
                    <a:lnTo>
                      <a:pt x="177" y="129"/>
                    </a:lnTo>
                    <a:lnTo>
                      <a:pt x="179" y="141"/>
                    </a:lnTo>
                    <a:lnTo>
                      <a:pt x="180" y="148"/>
                    </a:lnTo>
                    <a:lnTo>
                      <a:pt x="182" y="136"/>
                    </a:lnTo>
                    <a:lnTo>
                      <a:pt x="183" y="139"/>
                    </a:lnTo>
                    <a:lnTo>
                      <a:pt x="185" y="131"/>
                    </a:lnTo>
                    <a:lnTo>
                      <a:pt x="186" y="136"/>
                    </a:lnTo>
                    <a:lnTo>
                      <a:pt x="188" y="128"/>
                    </a:lnTo>
                    <a:lnTo>
                      <a:pt x="189" y="106"/>
                    </a:lnTo>
                    <a:lnTo>
                      <a:pt x="191" y="86"/>
                    </a:lnTo>
                    <a:lnTo>
                      <a:pt x="192" y="76"/>
                    </a:lnTo>
                    <a:lnTo>
                      <a:pt x="194" y="83"/>
                    </a:lnTo>
                    <a:lnTo>
                      <a:pt x="195" y="80"/>
                    </a:lnTo>
                    <a:lnTo>
                      <a:pt x="197" y="78"/>
                    </a:lnTo>
                    <a:lnTo>
                      <a:pt x="198" y="86"/>
                    </a:lnTo>
                    <a:lnTo>
                      <a:pt x="200" y="79"/>
                    </a:lnTo>
                    <a:lnTo>
                      <a:pt x="201" y="71"/>
                    </a:lnTo>
                    <a:lnTo>
                      <a:pt x="203" y="76"/>
                    </a:lnTo>
                    <a:lnTo>
                      <a:pt x="204" y="74"/>
                    </a:lnTo>
                    <a:lnTo>
                      <a:pt x="206" y="78"/>
                    </a:lnTo>
                    <a:lnTo>
                      <a:pt x="207" y="90"/>
                    </a:lnTo>
                    <a:lnTo>
                      <a:pt x="209" y="84"/>
                    </a:lnTo>
                    <a:lnTo>
                      <a:pt x="211" y="73"/>
                    </a:lnTo>
                    <a:lnTo>
                      <a:pt x="212" y="64"/>
                    </a:lnTo>
                    <a:lnTo>
                      <a:pt x="213" y="66"/>
                    </a:lnTo>
                    <a:lnTo>
                      <a:pt x="215" y="61"/>
                    </a:lnTo>
                    <a:lnTo>
                      <a:pt x="217" y="64"/>
                    </a:lnTo>
                    <a:lnTo>
                      <a:pt x="218" y="70"/>
                    </a:lnTo>
                    <a:lnTo>
                      <a:pt x="220" y="70"/>
                    </a:lnTo>
                    <a:lnTo>
                      <a:pt x="221" y="64"/>
                    </a:lnTo>
                    <a:lnTo>
                      <a:pt x="223" y="53"/>
                    </a:lnTo>
                    <a:lnTo>
                      <a:pt x="224" y="56"/>
                    </a:lnTo>
                    <a:lnTo>
                      <a:pt x="226" y="63"/>
                    </a:lnTo>
                    <a:lnTo>
                      <a:pt x="227" y="63"/>
                    </a:lnTo>
                    <a:lnTo>
                      <a:pt x="229" y="61"/>
                    </a:lnTo>
                    <a:lnTo>
                      <a:pt x="230" y="51"/>
                    </a:lnTo>
                    <a:lnTo>
                      <a:pt x="232" y="42"/>
                    </a:lnTo>
                    <a:lnTo>
                      <a:pt x="233" y="30"/>
                    </a:lnTo>
                    <a:lnTo>
                      <a:pt x="235" y="27"/>
                    </a:lnTo>
                    <a:lnTo>
                      <a:pt x="236" y="30"/>
                    </a:lnTo>
                    <a:lnTo>
                      <a:pt x="238" y="26"/>
                    </a:lnTo>
                    <a:lnTo>
                      <a:pt x="240" y="29"/>
                    </a:lnTo>
                    <a:lnTo>
                      <a:pt x="241" y="37"/>
                    </a:lnTo>
                    <a:lnTo>
                      <a:pt x="242" y="39"/>
                    </a:lnTo>
                    <a:lnTo>
                      <a:pt x="244" y="42"/>
                    </a:lnTo>
                    <a:lnTo>
                      <a:pt x="246" y="39"/>
                    </a:lnTo>
                    <a:lnTo>
                      <a:pt x="247" y="34"/>
                    </a:lnTo>
                    <a:lnTo>
                      <a:pt x="249" y="31"/>
                    </a:lnTo>
                    <a:lnTo>
                      <a:pt x="250" y="41"/>
                    </a:lnTo>
                    <a:lnTo>
                      <a:pt x="252" y="42"/>
                    </a:lnTo>
                    <a:lnTo>
                      <a:pt x="253" y="38"/>
                    </a:lnTo>
                    <a:lnTo>
                      <a:pt x="255" y="37"/>
                    </a:lnTo>
                    <a:lnTo>
                      <a:pt x="256" y="49"/>
                    </a:lnTo>
                    <a:lnTo>
                      <a:pt x="258" y="33"/>
                    </a:lnTo>
                    <a:lnTo>
                      <a:pt x="259" y="36"/>
                    </a:lnTo>
                    <a:lnTo>
                      <a:pt x="261" y="49"/>
                    </a:lnTo>
                    <a:lnTo>
                      <a:pt x="262" y="38"/>
                    </a:lnTo>
                    <a:lnTo>
                      <a:pt x="264" y="10"/>
                    </a:lnTo>
                    <a:lnTo>
                      <a:pt x="265" y="0"/>
                    </a:lnTo>
                    <a:lnTo>
                      <a:pt x="267" y="12"/>
                    </a:lnTo>
                    <a:lnTo>
                      <a:pt x="268" y="28"/>
                    </a:lnTo>
                    <a:lnTo>
                      <a:pt x="270" y="39"/>
                    </a:lnTo>
                    <a:lnTo>
                      <a:pt x="271" y="43"/>
                    </a:lnTo>
                    <a:lnTo>
                      <a:pt x="273" y="49"/>
                    </a:lnTo>
                    <a:lnTo>
                      <a:pt x="274" y="48"/>
                    </a:lnTo>
                    <a:lnTo>
                      <a:pt x="276" y="41"/>
                    </a:lnTo>
                    <a:lnTo>
                      <a:pt x="278" y="29"/>
                    </a:lnTo>
                    <a:lnTo>
                      <a:pt x="279" y="32"/>
                    </a:lnTo>
                    <a:lnTo>
                      <a:pt x="280" y="48"/>
                    </a:lnTo>
                    <a:lnTo>
                      <a:pt x="282" y="47"/>
                    </a:lnTo>
                    <a:lnTo>
                      <a:pt x="284" y="38"/>
                    </a:lnTo>
                    <a:lnTo>
                      <a:pt x="285" y="57"/>
                    </a:lnTo>
                    <a:lnTo>
                      <a:pt x="286" y="75"/>
                    </a:lnTo>
                    <a:lnTo>
                      <a:pt x="288" y="67"/>
                    </a:lnTo>
                    <a:lnTo>
                      <a:pt x="290" y="43"/>
                    </a:lnTo>
                    <a:lnTo>
                      <a:pt x="291" y="35"/>
                    </a:lnTo>
                    <a:lnTo>
                      <a:pt x="293" y="33"/>
                    </a:lnTo>
                    <a:lnTo>
                      <a:pt x="294" y="36"/>
                    </a:lnTo>
                    <a:lnTo>
                      <a:pt x="296" y="41"/>
                    </a:lnTo>
                    <a:lnTo>
                      <a:pt x="297" y="49"/>
                    </a:lnTo>
                    <a:lnTo>
                      <a:pt x="299" y="54"/>
                    </a:lnTo>
                    <a:lnTo>
                      <a:pt x="300" y="66"/>
                    </a:lnTo>
                    <a:lnTo>
                      <a:pt x="302" y="69"/>
                    </a:lnTo>
                    <a:lnTo>
                      <a:pt x="303" y="68"/>
                    </a:lnTo>
                    <a:lnTo>
                      <a:pt x="305" y="60"/>
                    </a:lnTo>
                    <a:lnTo>
                      <a:pt x="307" y="49"/>
                    </a:lnTo>
                    <a:lnTo>
                      <a:pt x="308" y="42"/>
                    </a:lnTo>
                    <a:lnTo>
                      <a:pt x="309" y="42"/>
                    </a:lnTo>
                    <a:lnTo>
                      <a:pt x="311" y="66"/>
                    </a:lnTo>
                    <a:lnTo>
                      <a:pt x="313" y="60"/>
                    </a:lnTo>
                    <a:lnTo>
                      <a:pt x="314" y="59"/>
                    </a:lnTo>
                    <a:lnTo>
                      <a:pt x="315" y="57"/>
                    </a:lnTo>
                    <a:lnTo>
                      <a:pt x="317" y="51"/>
                    </a:lnTo>
                    <a:lnTo>
                      <a:pt x="319" y="49"/>
                    </a:lnTo>
                    <a:lnTo>
                      <a:pt x="320" y="50"/>
                    </a:lnTo>
                    <a:lnTo>
                      <a:pt x="322" y="46"/>
                    </a:lnTo>
                    <a:lnTo>
                      <a:pt x="323" y="34"/>
                    </a:lnTo>
                    <a:lnTo>
                      <a:pt x="325" y="40"/>
                    </a:lnTo>
                    <a:lnTo>
                      <a:pt x="326" y="39"/>
                    </a:lnTo>
                    <a:lnTo>
                      <a:pt x="328" y="45"/>
                    </a:lnTo>
                    <a:lnTo>
                      <a:pt x="329" y="60"/>
                    </a:lnTo>
                    <a:lnTo>
                      <a:pt x="331" y="64"/>
                    </a:lnTo>
                    <a:lnTo>
                      <a:pt x="332" y="62"/>
                    </a:lnTo>
                    <a:lnTo>
                      <a:pt x="334" y="64"/>
                    </a:lnTo>
                    <a:lnTo>
                      <a:pt x="335" y="68"/>
                    </a:lnTo>
                    <a:lnTo>
                      <a:pt x="337" y="64"/>
                    </a:lnTo>
                    <a:lnTo>
                      <a:pt x="338" y="63"/>
                    </a:lnTo>
                    <a:lnTo>
                      <a:pt x="340" y="63"/>
                    </a:lnTo>
                    <a:lnTo>
                      <a:pt x="341" y="67"/>
                    </a:lnTo>
                    <a:lnTo>
                      <a:pt x="343" y="65"/>
                    </a:lnTo>
                    <a:lnTo>
                      <a:pt x="344" y="66"/>
                    </a:lnTo>
                    <a:lnTo>
                      <a:pt x="346" y="71"/>
                    </a:lnTo>
                    <a:lnTo>
                      <a:pt x="347" y="69"/>
                    </a:lnTo>
                    <a:lnTo>
                      <a:pt x="349" y="70"/>
                    </a:lnTo>
                    <a:lnTo>
                      <a:pt x="351" y="82"/>
                    </a:lnTo>
                    <a:lnTo>
                      <a:pt x="352" y="80"/>
                    </a:lnTo>
                    <a:lnTo>
                      <a:pt x="353" y="62"/>
                    </a:lnTo>
                    <a:lnTo>
                      <a:pt x="355" y="42"/>
                    </a:lnTo>
                    <a:lnTo>
                      <a:pt x="357" y="50"/>
                    </a:lnTo>
                    <a:lnTo>
                      <a:pt x="358" y="60"/>
                    </a:lnTo>
                    <a:lnTo>
                      <a:pt x="359" y="70"/>
                    </a:lnTo>
                    <a:lnTo>
                      <a:pt x="361" y="77"/>
                    </a:lnTo>
                    <a:lnTo>
                      <a:pt x="363" y="94"/>
                    </a:lnTo>
                    <a:lnTo>
                      <a:pt x="364" y="66"/>
                    </a:lnTo>
                    <a:lnTo>
                      <a:pt x="366" y="41"/>
                    </a:lnTo>
                    <a:lnTo>
                      <a:pt x="367" y="36"/>
                    </a:lnTo>
                    <a:lnTo>
                      <a:pt x="369" y="38"/>
                    </a:lnTo>
                    <a:lnTo>
                      <a:pt x="370" y="29"/>
                    </a:lnTo>
                    <a:lnTo>
                      <a:pt x="372" y="32"/>
                    </a:lnTo>
                    <a:lnTo>
                      <a:pt x="373" y="33"/>
                    </a:lnTo>
                    <a:lnTo>
                      <a:pt x="375" y="43"/>
                    </a:lnTo>
                    <a:lnTo>
                      <a:pt x="376" y="57"/>
                    </a:lnTo>
                    <a:lnTo>
                      <a:pt x="378" y="69"/>
                    </a:lnTo>
                    <a:lnTo>
                      <a:pt x="380" y="64"/>
                    </a:lnTo>
                    <a:lnTo>
                      <a:pt x="381" y="59"/>
                    </a:lnTo>
                    <a:lnTo>
                      <a:pt x="382" y="70"/>
                    </a:lnTo>
                    <a:lnTo>
                      <a:pt x="384" y="82"/>
                    </a:lnTo>
                    <a:lnTo>
                      <a:pt x="386" y="100"/>
                    </a:lnTo>
                    <a:lnTo>
                      <a:pt x="387" y="80"/>
                    </a:lnTo>
                    <a:lnTo>
                      <a:pt x="388" y="57"/>
                    </a:lnTo>
                    <a:lnTo>
                      <a:pt x="390" y="53"/>
                    </a:lnTo>
                    <a:lnTo>
                      <a:pt x="392" y="49"/>
                    </a:lnTo>
                    <a:lnTo>
                      <a:pt x="393" y="62"/>
                    </a:lnTo>
                    <a:lnTo>
                      <a:pt x="395" y="78"/>
                    </a:lnTo>
                    <a:lnTo>
                      <a:pt x="396" y="65"/>
                    </a:lnTo>
                    <a:lnTo>
                      <a:pt x="398" y="57"/>
                    </a:lnTo>
                    <a:lnTo>
                      <a:pt x="399" y="55"/>
                    </a:lnTo>
                    <a:lnTo>
                      <a:pt x="401" y="61"/>
                    </a:lnTo>
                    <a:lnTo>
                      <a:pt x="402" y="57"/>
                    </a:lnTo>
                    <a:lnTo>
                      <a:pt x="404" y="55"/>
                    </a:lnTo>
                    <a:lnTo>
                      <a:pt x="405" y="57"/>
                    </a:lnTo>
                    <a:lnTo>
                      <a:pt x="407" y="91"/>
                    </a:lnTo>
                    <a:lnTo>
                      <a:pt x="408" y="97"/>
                    </a:lnTo>
                    <a:lnTo>
                      <a:pt x="410" y="105"/>
                    </a:lnTo>
                    <a:lnTo>
                      <a:pt x="411" y="98"/>
                    </a:lnTo>
                    <a:lnTo>
                      <a:pt x="413" y="78"/>
                    </a:lnTo>
                    <a:lnTo>
                      <a:pt x="414" y="50"/>
                    </a:lnTo>
                    <a:lnTo>
                      <a:pt x="416" y="47"/>
                    </a:lnTo>
                    <a:lnTo>
                      <a:pt x="417" y="41"/>
                    </a:lnTo>
                    <a:lnTo>
                      <a:pt x="419" y="35"/>
                    </a:lnTo>
                    <a:lnTo>
                      <a:pt x="420" y="45"/>
                    </a:lnTo>
                    <a:lnTo>
                      <a:pt x="422" y="66"/>
                    </a:lnTo>
                    <a:lnTo>
                      <a:pt x="424" y="83"/>
                    </a:lnTo>
                    <a:lnTo>
                      <a:pt x="425" y="82"/>
                    </a:lnTo>
                    <a:lnTo>
                      <a:pt x="426" y="75"/>
                    </a:lnTo>
                    <a:lnTo>
                      <a:pt x="428" y="68"/>
                    </a:lnTo>
                    <a:lnTo>
                      <a:pt x="430" y="60"/>
                    </a:lnTo>
                    <a:lnTo>
                      <a:pt x="431" y="55"/>
                    </a:lnTo>
                    <a:lnTo>
                      <a:pt x="433" y="60"/>
                    </a:lnTo>
                    <a:lnTo>
                      <a:pt x="434" y="50"/>
                    </a:lnTo>
                    <a:lnTo>
                      <a:pt x="436" y="52"/>
                    </a:lnTo>
                    <a:lnTo>
                      <a:pt x="437" y="63"/>
                    </a:lnTo>
                    <a:lnTo>
                      <a:pt x="439" y="70"/>
                    </a:lnTo>
                    <a:lnTo>
                      <a:pt x="440" y="77"/>
                    </a:lnTo>
                    <a:lnTo>
                      <a:pt x="442" y="62"/>
                    </a:lnTo>
                    <a:lnTo>
                      <a:pt x="443" y="57"/>
                    </a:lnTo>
                    <a:lnTo>
                      <a:pt x="445" y="55"/>
                    </a:lnTo>
                    <a:lnTo>
                      <a:pt x="446" y="47"/>
                    </a:lnTo>
                    <a:lnTo>
                      <a:pt x="448" y="45"/>
                    </a:lnTo>
                    <a:lnTo>
                      <a:pt x="449" y="43"/>
                    </a:lnTo>
                    <a:lnTo>
                      <a:pt x="451" y="47"/>
                    </a:lnTo>
                    <a:lnTo>
                      <a:pt x="453" y="66"/>
                    </a:lnTo>
                    <a:lnTo>
                      <a:pt x="454" y="69"/>
                    </a:lnTo>
                    <a:lnTo>
                      <a:pt x="455" y="54"/>
                    </a:lnTo>
                    <a:lnTo>
                      <a:pt x="457" y="63"/>
                    </a:lnTo>
                    <a:lnTo>
                      <a:pt x="459" y="107"/>
                    </a:lnTo>
                    <a:lnTo>
                      <a:pt x="460" y="129"/>
                    </a:lnTo>
                    <a:lnTo>
                      <a:pt x="461" y="86"/>
                    </a:lnTo>
                    <a:lnTo>
                      <a:pt x="463" y="49"/>
                    </a:lnTo>
                    <a:lnTo>
                      <a:pt x="465" y="29"/>
                    </a:lnTo>
                    <a:lnTo>
                      <a:pt x="466" y="38"/>
                    </a:lnTo>
                    <a:lnTo>
                      <a:pt x="468" y="57"/>
                    </a:lnTo>
                    <a:lnTo>
                      <a:pt x="469" y="42"/>
                    </a:lnTo>
                    <a:lnTo>
                      <a:pt x="470" y="26"/>
                    </a:lnTo>
                    <a:lnTo>
                      <a:pt x="472" y="17"/>
                    </a:lnTo>
                    <a:lnTo>
                      <a:pt x="474" y="6"/>
                    </a:lnTo>
                    <a:lnTo>
                      <a:pt x="475" y="8"/>
                    </a:lnTo>
                    <a:lnTo>
                      <a:pt x="477" y="26"/>
                    </a:lnTo>
                    <a:lnTo>
                      <a:pt x="478" y="44"/>
                    </a:lnTo>
                    <a:lnTo>
                      <a:pt x="480" y="50"/>
                    </a:lnTo>
                    <a:lnTo>
                      <a:pt x="481" y="58"/>
                    </a:lnTo>
                    <a:lnTo>
                      <a:pt x="483" y="67"/>
                    </a:lnTo>
                    <a:lnTo>
                      <a:pt x="484" y="70"/>
                    </a:lnTo>
                    <a:lnTo>
                      <a:pt x="486" y="75"/>
                    </a:lnTo>
                    <a:lnTo>
                      <a:pt x="487" y="88"/>
                    </a:lnTo>
                    <a:lnTo>
                      <a:pt x="489" y="81"/>
                    </a:lnTo>
                    <a:lnTo>
                      <a:pt x="490" y="63"/>
                    </a:lnTo>
                    <a:lnTo>
                      <a:pt x="492" y="66"/>
                    </a:lnTo>
                    <a:lnTo>
                      <a:pt x="493" y="79"/>
                    </a:lnTo>
                    <a:lnTo>
                      <a:pt x="495" y="72"/>
                    </a:lnTo>
                    <a:lnTo>
                      <a:pt x="497" y="64"/>
                    </a:lnTo>
                    <a:lnTo>
                      <a:pt x="498" y="78"/>
                    </a:lnTo>
                    <a:lnTo>
                      <a:pt x="499" y="79"/>
                    </a:lnTo>
                    <a:lnTo>
                      <a:pt x="501" y="61"/>
                    </a:lnTo>
                    <a:lnTo>
                      <a:pt x="503" y="55"/>
                    </a:lnTo>
                    <a:lnTo>
                      <a:pt x="504" y="59"/>
                    </a:lnTo>
                    <a:lnTo>
                      <a:pt x="506" y="59"/>
                    </a:lnTo>
                    <a:lnTo>
                      <a:pt x="507" y="61"/>
                    </a:lnTo>
                    <a:lnTo>
                      <a:pt x="509" y="75"/>
                    </a:lnTo>
                    <a:lnTo>
                      <a:pt x="510" y="72"/>
                    </a:lnTo>
                    <a:lnTo>
                      <a:pt x="512" y="85"/>
                    </a:lnTo>
                    <a:lnTo>
                      <a:pt x="513" y="85"/>
                    </a:lnTo>
                    <a:lnTo>
                      <a:pt x="515" y="66"/>
                    </a:lnTo>
                    <a:lnTo>
                      <a:pt x="516" y="57"/>
                    </a:lnTo>
                    <a:lnTo>
                      <a:pt x="518" y="73"/>
                    </a:lnTo>
                    <a:lnTo>
                      <a:pt x="519" y="94"/>
                    </a:lnTo>
                    <a:lnTo>
                      <a:pt x="521" y="101"/>
                    </a:lnTo>
                    <a:lnTo>
                      <a:pt x="522" y="86"/>
                    </a:lnTo>
                    <a:lnTo>
                      <a:pt x="524" y="50"/>
                    </a:lnTo>
                    <a:lnTo>
                      <a:pt x="526" y="44"/>
                    </a:lnTo>
                    <a:lnTo>
                      <a:pt x="527" y="73"/>
                    </a:lnTo>
                    <a:lnTo>
                      <a:pt x="528" y="70"/>
                    </a:lnTo>
                    <a:lnTo>
                      <a:pt x="530" y="66"/>
                    </a:lnTo>
                    <a:lnTo>
                      <a:pt x="532" y="91"/>
                    </a:lnTo>
                    <a:lnTo>
                      <a:pt x="533" y="117"/>
                    </a:lnTo>
                    <a:lnTo>
                      <a:pt x="535" y="111"/>
                    </a:lnTo>
                    <a:lnTo>
                      <a:pt x="536" y="88"/>
                    </a:lnTo>
                    <a:lnTo>
                      <a:pt x="537" y="73"/>
                    </a:lnTo>
                    <a:lnTo>
                      <a:pt x="539" y="66"/>
                    </a:lnTo>
                    <a:lnTo>
                      <a:pt x="541" y="68"/>
                    </a:lnTo>
                    <a:lnTo>
                      <a:pt x="542" y="64"/>
                    </a:lnTo>
                    <a:lnTo>
                      <a:pt x="543" y="54"/>
                    </a:lnTo>
                    <a:lnTo>
                      <a:pt x="545" y="58"/>
                    </a:lnTo>
                    <a:lnTo>
                      <a:pt x="547" y="52"/>
                    </a:lnTo>
                    <a:lnTo>
                      <a:pt x="548" y="44"/>
                    </a:lnTo>
                    <a:lnTo>
                      <a:pt x="550" y="51"/>
                    </a:lnTo>
                    <a:lnTo>
                      <a:pt x="551" y="54"/>
                    </a:lnTo>
                    <a:lnTo>
                      <a:pt x="553" y="57"/>
                    </a:lnTo>
                    <a:lnTo>
                      <a:pt x="554" y="49"/>
                    </a:lnTo>
                    <a:lnTo>
                      <a:pt x="556" y="60"/>
                    </a:lnTo>
                    <a:lnTo>
                      <a:pt x="557" y="85"/>
                    </a:lnTo>
                    <a:lnTo>
                      <a:pt x="559" y="114"/>
                    </a:lnTo>
                    <a:lnTo>
                      <a:pt x="560" y="112"/>
                    </a:lnTo>
                    <a:lnTo>
                      <a:pt x="562" y="91"/>
                    </a:lnTo>
                    <a:lnTo>
                      <a:pt x="564" y="82"/>
                    </a:lnTo>
                    <a:lnTo>
                      <a:pt x="565" y="70"/>
                    </a:lnTo>
                    <a:lnTo>
                      <a:pt x="566" y="61"/>
                    </a:lnTo>
                    <a:lnTo>
                      <a:pt x="568" y="50"/>
                    </a:lnTo>
                    <a:lnTo>
                      <a:pt x="570" y="56"/>
                    </a:lnTo>
                    <a:lnTo>
                      <a:pt x="571" y="87"/>
                    </a:lnTo>
                    <a:lnTo>
                      <a:pt x="572" y="113"/>
                    </a:lnTo>
                    <a:lnTo>
                      <a:pt x="574" y="110"/>
                    </a:lnTo>
                    <a:lnTo>
                      <a:pt x="576" y="97"/>
                    </a:lnTo>
                    <a:lnTo>
                      <a:pt x="577" y="84"/>
                    </a:lnTo>
                    <a:lnTo>
                      <a:pt x="579" y="59"/>
                    </a:lnTo>
                    <a:lnTo>
                      <a:pt x="580" y="53"/>
                    </a:lnTo>
                    <a:lnTo>
                      <a:pt x="582" y="42"/>
                    </a:lnTo>
                    <a:lnTo>
                      <a:pt x="583" y="40"/>
                    </a:lnTo>
                    <a:lnTo>
                      <a:pt x="585" y="50"/>
                    </a:lnTo>
                    <a:lnTo>
                      <a:pt x="586" y="62"/>
                    </a:lnTo>
                    <a:lnTo>
                      <a:pt x="588" y="63"/>
                    </a:lnTo>
                    <a:lnTo>
                      <a:pt x="589" y="61"/>
                    </a:lnTo>
                    <a:lnTo>
                      <a:pt x="591" y="65"/>
                    </a:lnTo>
                    <a:lnTo>
                      <a:pt x="592" y="71"/>
                    </a:lnTo>
                    <a:lnTo>
                      <a:pt x="594" y="72"/>
                    </a:lnTo>
                    <a:lnTo>
                      <a:pt x="595" y="70"/>
                    </a:lnTo>
                    <a:lnTo>
                      <a:pt x="597" y="55"/>
                    </a:lnTo>
                    <a:lnTo>
                      <a:pt x="599" y="44"/>
                    </a:lnTo>
                    <a:lnTo>
                      <a:pt x="600" y="56"/>
                    </a:lnTo>
                    <a:lnTo>
                      <a:pt x="601" y="77"/>
                    </a:lnTo>
                    <a:lnTo>
                      <a:pt x="603" y="83"/>
                    </a:lnTo>
                    <a:lnTo>
                      <a:pt x="604" y="88"/>
                    </a:lnTo>
                    <a:lnTo>
                      <a:pt x="606" y="87"/>
                    </a:lnTo>
                    <a:lnTo>
                      <a:pt x="608" y="73"/>
                    </a:lnTo>
                    <a:lnTo>
                      <a:pt x="609" y="69"/>
                    </a:lnTo>
                    <a:lnTo>
                      <a:pt x="610" y="67"/>
                    </a:lnTo>
                    <a:lnTo>
                      <a:pt x="612" y="63"/>
                    </a:lnTo>
                    <a:lnTo>
                      <a:pt x="614" y="66"/>
                    </a:lnTo>
                    <a:lnTo>
                      <a:pt x="615" y="72"/>
                    </a:lnTo>
                    <a:lnTo>
                      <a:pt x="616" y="73"/>
                    </a:lnTo>
                    <a:lnTo>
                      <a:pt x="618" y="70"/>
                    </a:lnTo>
                    <a:lnTo>
                      <a:pt x="620" y="66"/>
                    </a:lnTo>
                    <a:lnTo>
                      <a:pt x="621" y="66"/>
                    </a:lnTo>
                    <a:lnTo>
                      <a:pt x="623" y="81"/>
                    </a:lnTo>
                    <a:lnTo>
                      <a:pt x="624" y="87"/>
                    </a:lnTo>
                    <a:lnTo>
                      <a:pt x="626" y="79"/>
                    </a:lnTo>
                    <a:lnTo>
                      <a:pt x="627" y="75"/>
                    </a:lnTo>
                    <a:lnTo>
                      <a:pt x="629" y="74"/>
                    </a:lnTo>
                    <a:lnTo>
                      <a:pt x="630" y="69"/>
                    </a:lnTo>
                    <a:lnTo>
                      <a:pt x="632" y="66"/>
                    </a:lnTo>
                    <a:lnTo>
                      <a:pt x="633" y="72"/>
                    </a:lnTo>
                    <a:lnTo>
                      <a:pt x="635" y="79"/>
                    </a:lnTo>
                    <a:lnTo>
                      <a:pt x="637" y="80"/>
                    </a:lnTo>
                    <a:lnTo>
                      <a:pt x="638" y="76"/>
                    </a:lnTo>
                    <a:lnTo>
                      <a:pt x="639" y="78"/>
                    </a:lnTo>
                    <a:lnTo>
                      <a:pt x="641" y="76"/>
                    </a:lnTo>
                    <a:lnTo>
                      <a:pt x="643" y="76"/>
                    </a:lnTo>
                    <a:lnTo>
                      <a:pt x="644" y="83"/>
                    </a:lnTo>
                    <a:lnTo>
                      <a:pt x="645" y="85"/>
                    </a:lnTo>
                    <a:lnTo>
                      <a:pt x="647" y="82"/>
                    </a:lnTo>
                    <a:lnTo>
                      <a:pt x="649" y="76"/>
                    </a:lnTo>
                    <a:lnTo>
                      <a:pt x="650" y="92"/>
                    </a:lnTo>
                    <a:lnTo>
                      <a:pt x="652" y="102"/>
                    </a:lnTo>
                    <a:lnTo>
                      <a:pt x="653" y="90"/>
                    </a:lnTo>
                    <a:lnTo>
                      <a:pt x="655" y="74"/>
                    </a:lnTo>
                    <a:lnTo>
                      <a:pt x="656" y="77"/>
                    </a:lnTo>
                    <a:lnTo>
                      <a:pt x="658" y="92"/>
                    </a:lnTo>
                    <a:lnTo>
                      <a:pt x="659" y="99"/>
                    </a:lnTo>
                    <a:lnTo>
                      <a:pt x="661" y="116"/>
                    </a:lnTo>
                    <a:lnTo>
                      <a:pt x="662" y="124"/>
                    </a:lnTo>
                    <a:lnTo>
                      <a:pt x="664" y="132"/>
                    </a:lnTo>
                    <a:lnTo>
                      <a:pt x="666" y="133"/>
                    </a:lnTo>
                    <a:lnTo>
                      <a:pt x="667" y="127"/>
                    </a:lnTo>
                    <a:lnTo>
                      <a:pt x="668" y="136"/>
                    </a:lnTo>
                    <a:lnTo>
                      <a:pt x="670" y="143"/>
                    </a:lnTo>
                    <a:lnTo>
                      <a:pt x="671" y="147"/>
                    </a:lnTo>
                    <a:lnTo>
                      <a:pt x="673" y="147"/>
                    </a:lnTo>
                    <a:lnTo>
                      <a:pt x="674" y="151"/>
                    </a:lnTo>
                    <a:lnTo>
                      <a:pt x="676" y="156"/>
                    </a:lnTo>
                    <a:lnTo>
                      <a:pt x="677" y="165"/>
                    </a:lnTo>
                    <a:lnTo>
                      <a:pt x="679" y="171"/>
                    </a:lnTo>
                    <a:lnTo>
                      <a:pt x="681" y="169"/>
                    </a:lnTo>
                    <a:lnTo>
                      <a:pt x="682" y="168"/>
                    </a:lnTo>
                    <a:lnTo>
                      <a:pt x="683" y="176"/>
                    </a:lnTo>
                    <a:lnTo>
                      <a:pt x="685" y="179"/>
                    </a:lnTo>
                    <a:lnTo>
                      <a:pt x="687" y="183"/>
                    </a:lnTo>
                    <a:lnTo>
                      <a:pt x="688" y="183"/>
                    </a:lnTo>
                    <a:lnTo>
                      <a:pt x="690" y="191"/>
                    </a:lnTo>
                    <a:lnTo>
                      <a:pt x="691" y="192"/>
                    </a:lnTo>
                    <a:lnTo>
                      <a:pt x="693" y="194"/>
                    </a:lnTo>
                    <a:lnTo>
                      <a:pt x="694" y="197"/>
                    </a:lnTo>
                    <a:lnTo>
                      <a:pt x="696" y="192"/>
                    </a:lnTo>
                    <a:lnTo>
                      <a:pt x="697" y="179"/>
                    </a:lnTo>
                    <a:lnTo>
                      <a:pt x="699" y="175"/>
                    </a:lnTo>
                    <a:lnTo>
                      <a:pt x="700" y="178"/>
                    </a:lnTo>
                    <a:lnTo>
                      <a:pt x="702" y="166"/>
                    </a:lnTo>
                    <a:lnTo>
                      <a:pt x="703" y="151"/>
                    </a:lnTo>
                    <a:lnTo>
                      <a:pt x="705" y="160"/>
                    </a:lnTo>
                    <a:lnTo>
                      <a:pt x="706" y="182"/>
                    </a:lnTo>
                    <a:lnTo>
                      <a:pt x="708" y="194"/>
                    </a:lnTo>
                    <a:lnTo>
                      <a:pt x="710" y="178"/>
                    </a:lnTo>
                    <a:lnTo>
                      <a:pt x="711" y="162"/>
                    </a:lnTo>
                    <a:lnTo>
                      <a:pt x="712" y="173"/>
                    </a:lnTo>
                    <a:lnTo>
                      <a:pt x="714" y="192"/>
                    </a:lnTo>
                    <a:lnTo>
                      <a:pt x="716" y="195"/>
                    </a:lnTo>
                    <a:lnTo>
                      <a:pt x="717" y="174"/>
                    </a:lnTo>
                    <a:lnTo>
                      <a:pt x="718" y="158"/>
                    </a:lnTo>
                    <a:lnTo>
                      <a:pt x="720" y="149"/>
                    </a:lnTo>
                    <a:lnTo>
                      <a:pt x="722" y="153"/>
                    </a:lnTo>
                    <a:lnTo>
                      <a:pt x="723" y="158"/>
                    </a:lnTo>
                    <a:lnTo>
                      <a:pt x="725" y="166"/>
                    </a:lnTo>
                    <a:lnTo>
                      <a:pt x="726" y="171"/>
                    </a:lnTo>
                    <a:lnTo>
                      <a:pt x="728" y="178"/>
                    </a:lnTo>
                    <a:lnTo>
                      <a:pt x="729" y="178"/>
                    </a:lnTo>
                    <a:lnTo>
                      <a:pt x="731" y="179"/>
                    </a:lnTo>
                    <a:lnTo>
                      <a:pt x="732" y="185"/>
                    </a:lnTo>
                    <a:lnTo>
                      <a:pt x="734" y="190"/>
                    </a:lnTo>
                    <a:lnTo>
                      <a:pt x="735" y="186"/>
                    </a:lnTo>
                    <a:lnTo>
                      <a:pt x="737" y="176"/>
                    </a:lnTo>
                    <a:lnTo>
                      <a:pt x="738" y="176"/>
                    </a:lnTo>
                    <a:lnTo>
                      <a:pt x="740" y="179"/>
                    </a:lnTo>
                    <a:lnTo>
                      <a:pt x="741" y="170"/>
                    </a:lnTo>
                    <a:lnTo>
                      <a:pt x="743" y="156"/>
                    </a:lnTo>
                    <a:lnTo>
                      <a:pt x="744" y="162"/>
                    </a:lnTo>
                    <a:lnTo>
                      <a:pt x="746" y="172"/>
                    </a:lnTo>
                    <a:lnTo>
                      <a:pt x="747" y="182"/>
                    </a:lnTo>
                    <a:lnTo>
                      <a:pt x="749" y="180"/>
                    </a:lnTo>
                    <a:lnTo>
                      <a:pt x="750" y="185"/>
                    </a:lnTo>
                    <a:lnTo>
                      <a:pt x="752" y="192"/>
                    </a:lnTo>
                    <a:lnTo>
                      <a:pt x="754" y="179"/>
                    </a:lnTo>
                    <a:lnTo>
                      <a:pt x="755" y="167"/>
                    </a:lnTo>
                    <a:lnTo>
                      <a:pt x="756" y="163"/>
                    </a:lnTo>
                    <a:lnTo>
                      <a:pt x="758" y="178"/>
                    </a:lnTo>
                    <a:lnTo>
                      <a:pt x="760" y="183"/>
                    </a:lnTo>
                    <a:lnTo>
                      <a:pt x="761" y="176"/>
                    </a:lnTo>
                    <a:lnTo>
                      <a:pt x="763" y="188"/>
                    </a:lnTo>
                    <a:lnTo>
                      <a:pt x="764" y="204"/>
                    </a:lnTo>
                    <a:lnTo>
                      <a:pt x="766" y="198"/>
                    </a:lnTo>
                    <a:lnTo>
                      <a:pt x="767" y="187"/>
                    </a:lnTo>
                    <a:lnTo>
                      <a:pt x="769" y="165"/>
                    </a:lnTo>
                    <a:lnTo>
                      <a:pt x="770" y="155"/>
                    </a:lnTo>
                    <a:lnTo>
                      <a:pt x="772" y="160"/>
                    </a:lnTo>
                    <a:lnTo>
                      <a:pt x="773" y="165"/>
                    </a:lnTo>
                    <a:lnTo>
                      <a:pt x="775" y="169"/>
                    </a:lnTo>
                    <a:lnTo>
                      <a:pt x="776" y="174"/>
                    </a:lnTo>
                    <a:lnTo>
                      <a:pt x="778" y="185"/>
                    </a:lnTo>
                    <a:lnTo>
                      <a:pt x="779" y="191"/>
                    </a:lnTo>
                    <a:lnTo>
                      <a:pt x="781" y="187"/>
                    </a:lnTo>
                    <a:lnTo>
                      <a:pt x="783" y="176"/>
                    </a:lnTo>
                    <a:lnTo>
                      <a:pt x="784" y="167"/>
                    </a:lnTo>
                    <a:lnTo>
                      <a:pt x="785" y="169"/>
                    </a:lnTo>
                    <a:lnTo>
                      <a:pt x="787" y="184"/>
                    </a:lnTo>
                    <a:lnTo>
                      <a:pt x="789" y="188"/>
                    </a:lnTo>
                    <a:lnTo>
                      <a:pt x="790" y="186"/>
                    </a:lnTo>
                    <a:lnTo>
                      <a:pt x="792" y="173"/>
                    </a:lnTo>
                    <a:lnTo>
                      <a:pt x="793" y="171"/>
                    </a:lnTo>
                    <a:lnTo>
                      <a:pt x="795" y="165"/>
                    </a:lnTo>
                    <a:lnTo>
                      <a:pt x="796" y="150"/>
                    </a:lnTo>
                    <a:lnTo>
                      <a:pt x="798" y="149"/>
                    </a:lnTo>
                    <a:lnTo>
                      <a:pt x="799" y="146"/>
                    </a:lnTo>
                    <a:lnTo>
                      <a:pt x="801" y="146"/>
                    </a:lnTo>
                    <a:lnTo>
                      <a:pt x="802" y="186"/>
                    </a:lnTo>
                    <a:lnTo>
                      <a:pt x="804" y="207"/>
                    </a:lnTo>
                    <a:lnTo>
                      <a:pt x="805" y="195"/>
                    </a:lnTo>
                    <a:lnTo>
                      <a:pt x="807" y="180"/>
                    </a:lnTo>
                    <a:lnTo>
                      <a:pt x="808" y="152"/>
                    </a:lnTo>
                    <a:lnTo>
                      <a:pt x="810" y="145"/>
                    </a:lnTo>
                    <a:lnTo>
                      <a:pt x="811" y="137"/>
                    </a:lnTo>
                    <a:lnTo>
                      <a:pt x="813" y="133"/>
                    </a:lnTo>
                    <a:lnTo>
                      <a:pt x="814" y="138"/>
                    </a:lnTo>
                    <a:lnTo>
                      <a:pt x="816" y="152"/>
                    </a:lnTo>
                    <a:lnTo>
                      <a:pt x="817" y="165"/>
                    </a:lnTo>
                    <a:lnTo>
                      <a:pt x="819" y="164"/>
                    </a:lnTo>
                    <a:lnTo>
                      <a:pt x="820" y="162"/>
                    </a:lnTo>
                    <a:lnTo>
                      <a:pt x="822" y="159"/>
                    </a:lnTo>
                    <a:lnTo>
                      <a:pt x="823" y="154"/>
                    </a:lnTo>
                    <a:lnTo>
                      <a:pt x="825" y="143"/>
                    </a:lnTo>
                    <a:lnTo>
                      <a:pt x="827" y="147"/>
                    </a:lnTo>
                    <a:lnTo>
                      <a:pt x="828" y="156"/>
                    </a:lnTo>
                    <a:lnTo>
                      <a:pt x="829" y="165"/>
                    </a:lnTo>
                    <a:lnTo>
                      <a:pt x="831" y="174"/>
                    </a:lnTo>
                    <a:lnTo>
                      <a:pt x="833" y="174"/>
                    </a:lnTo>
                    <a:lnTo>
                      <a:pt x="834" y="184"/>
                    </a:lnTo>
                    <a:lnTo>
                      <a:pt x="836" y="186"/>
                    </a:lnTo>
                    <a:lnTo>
                      <a:pt x="837" y="176"/>
                    </a:lnTo>
                    <a:lnTo>
                      <a:pt x="839" y="160"/>
                    </a:lnTo>
                    <a:lnTo>
                      <a:pt x="840" y="155"/>
                    </a:lnTo>
                    <a:lnTo>
                      <a:pt x="842" y="159"/>
                    </a:lnTo>
                    <a:lnTo>
                      <a:pt x="843" y="148"/>
                    </a:lnTo>
                    <a:lnTo>
                      <a:pt x="845" y="150"/>
                    </a:lnTo>
                    <a:lnTo>
                      <a:pt x="846" y="183"/>
                    </a:lnTo>
                    <a:lnTo>
                      <a:pt x="848" y="188"/>
                    </a:lnTo>
                    <a:lnTo>
                      <a:pt x="849" y="159"/>
                    </a:lnTo>
                    <a:lnTo>
                      <a:pt x="851" y="146"/>
                    </a:lnTo>
                    <a:lnTo>
                      <a:pt x="852" y="143"/>
                    </a:lnTo>
                    <a:lnTo>
                      <a:pt x="854" y="148"/>
                    </a:lnTo>
                    <a:lnTo>
                      <a:pt x="856" y="141"/>
                    </a:lnTo>
                    <a:lnTo>
                      <a:pt x="857" y="137"/>
                    </a:lnTo>
                    <a:lnTo>
                      <a:pt x="858" y="142"/>
                    </a:lnTo>
                    <a:lnTo>
                      <a:pt x="860" y="145"/>
                    </a:lnTo>
                    <a:lnTo>
                      <a:pt x="862" y="147"/>
                    </a:lnTo>
                    <a:lnTo>
                      <a:pt x="863" y="149"/>
                    </a:lnTo>
                    <a:lnTo>
                      <a:pt x="865" y="150"/>
                    </a:lnTo>
                    <a:lnTo>
                      <a:pt x="866" y="151"/>
                    </a:lnTo>
                    <a:lnTo>
                      <a:pt x="868" y="165"/>
                    </a:lnTo>
                    <a:lnTo>
                      <a:pt x="869" y="176"/>
                    </a:lnTo>
                    <a:lnTo>
                      <a:pt x="871" y="169"/>
                    </a:lnTo>
                    <a:lnTo>
                      <a:pt x="872" y="158"/>
                    </a:lnTo>
                    <a:lnTo>
                      <a:pt x="874" y="135"/>
                    </a:lnTo>
                    <a:lnTo>
                      <a:pt x="875" y="122"/>
                    </a:lnTo>
                    <a:lnTo>
                      <a:pt x="877" y="137"/>
                    </a:lnTo>
                    <a:lnTo>
                      <a:pt x="878" y="166"/>
                    </a:lnTo>
                    <a:lnTo>
                      <a:pt x="880" y="165"/>
                    </a:lnTo>
                    <a:lnTo>
                      <a:pt x="881" y="163"/>
                    </a:lnTo>
                    <a:lnTo>
                      <a:pt x="883" y="148"/>
                    </a:lnTo>
                    <a:lnTo>
                      <a:pt x="884" y="133"/>
                    </a:lnTo>
                    <a:lnTo>
                      <a:pt x="886" y="128"/>
                    </a:lnTo>
                    <a:lnTo>
                      <a:pt x="887" y="127"/>
                    </a:lnTo>
                    <a:lnTo>
                      <a:pt x="889" y="130"/>
                    </a:lnTo>
                    <a:lnTo>
                      <a:pt x="890" y="150"/>
                    </a:lnTo>
                    <a:lnTo>
                      <a:pt x="892" y="171"/>
                    </a:lnTo>
                    <a:lnTo>
                      <a:pt x="894" y="146"/>
                    </a:lnTo>
                    <a:lnTo>
                      <a:pt x="895" y="132"/>
                    </a:lnTo>
                    <a:lnTo>
                      <a:pt x="896" y="138"/>
                    </a:lnTo>
                    <a:lnTo>
                      <a:pt x="898" y="144"/>
                    </a:lnTo>
                    <a:lnTo>
                      <a:pt x="900" y="140"/>
                    </a:lnTo>
                    <a:lnTo>
                      <a:pt x="901" y="128"/>
                    </a:lnTo>
                    <a:lnTo>
                      <a:pt x="902" y="145"/>
                    </a:lnTo>
                    <a:lnTo>
                      <a:pt x="904" y="149"/>
                    </a:lnTo>
                    <a:lnTo>
                      <a:pt x="906" y="137"/>
                    </a:lnTo>
                    <a:lnTo>
                      <a:pt x="907" y="139"/>
                    </a:lnTo>
                    <a:lnTo>
                      <a:pt x="909" y="151"/>
                    </a:lnTo>
                    <a:lnTo>
                      <a:pt x="910" y="150"/>
                    </a:lnTo>
                    <a:lnTo>
                      <a:pt x="912" y="147"/>
                    </a:lnTo>
                    <a:lnTo>
                      <a:pt x="913" y="150"/>
                    </a:lnTo>
                    <a:lnTo>
                      <a:pt x="915" y="144"/>
                    </a:lnTo>
                    <a:lnTo>
                      <a:pt x="916" y="137"/>
                    </a:lnTo>
                    <a:lnTo>
                      <a:pt x="918" y="137"/>
                    </a:lnTo>
                    <a:lnTo>
                      <a:pt x="919" y="139"/>
                    </a:lnTo>
                    <a:lnTo>
                      <a:pt x="921" y="137"/>
                    </a:lnTo>
                    <a:lnTo>
                      <a:pt x="923" y="142"/>
                    </a:lnTo>
                    <a:lnTo>
                      <a:pt x="924" y="148"/>
                    </a:lnTo>
                    <a:lnTo>
                      <a:pt x="925" y="155"/>
                    </a:lnTo>
                    <a:lnTo>
                      <a:pt x="927" y="161"/>
                    </a:lnTo>
                    <a:lnTo>
                      <a:pt x="929" y="147"/>
                    </a:lnTo>
                    <a:lnTo>
                      <a:pt x="930" y="131"/>
                    </a:lnTo>
                    <a:lnTo>
                      <a:pt x="931" y="130"/>
                    </a:lnTo>
                    <a:lnTo>
                      <a:pt x="933" y="131"/>
                    </a:lnTo>
                    <a:lnTo>
                      <a:pt x="935" y="137"/>
                    </a:lnTo>
                    <a:lnTo>
                      <a:pt x="936" y="138"/>
                    </a:lnTo>
                    <a:lnTo>
                      <a:pt x="938" y="142"/>
                    </a:lnTo>
                    <a:lnTo>
                      <a:pt x="939" y="141"/>
                    </a:lnTo>
                    <a:lnTo>
                      <a:pt x="941" y="135"/>
                    </a:lnTo>
                    <a:lnTo>
                      <a:pt x="942" y="143"/>
                    </a:lnTo>
                    <a:lnTo>
                      <a:pt x="944" y="139"/>
                    </a:lnTo>
                    <a:lnTo>
                      <a:pt x="945" y="142"/>
                    </a:lnTo>
                    <a:lnTo>
                      <a:pt x="947" y="134"/>
                    </a:lnTo>
                    <a:lnTo>
                      <a:pt x="948" y="141"/>
                    </a:lnTo>
                    <a:lnTo>
                      <a:pt x="950" y="143"/>
                    </a:lnTo>
                    <a:lnTo>
                      <a:pt x="951" y="146"/>
                    </a:lnTo>
                    <a:lnTo>
                      <a:pt x="953" y="148"/>
                    </a:lnTo>
                    <a:lnTo>
                      <a:pt x="954" y="155"/>
                    </a:lnTo>
                    <a:lnTo>
                      <a:pt x="956" y="157"/>
                    </a:lnTo>
                    <a:lnTo>
                      <a:pt x="957" y="148"/>
                    </a:lnTo>
                    <a:lnTo>
                      <a:pt x="959" y="140"/>
                    </a:lnTo>
                    <a:lnTo>
                      <a:pt x="960" y="146"/>
                    </a:lnTo>
                    <a:lnTo>
                      <a:pt x="962" y="146"/>
                    </a:lnTo>
                    <a:lnTo>
                      <a:pt x="963" y="138"/>
                    </a:lnTo>
                    <a:lnTo>
                      <a:pt x="965" y="143"/>
                    </a:lnTo>
                    <a:lnTo>
                      <a:pt x="967" y="147"/>
                    </a:lnTo>
                    <a:lnTo>
                      <a:pt x="968" y="146"/>
                    </a:lnTo>
                    <a:lnTo>
                      <a:pt x="969" y="141"/>
                    </a:lnTo>
                    <a:lnTo>
                      <a:pt x="971" y="143"/>
                    </a:lnTo>
                    <a:lnTo>
                      <a:pt x="973" y="139"/>
                    </a:lnTo>
                    <a:lnTo>
                      <a:pt x="974" y="139"/>
                    </a:lnTo>
                    <a:lnTo>
                      <a:pt x="975" y="140"/>
                    </a:lnTo>
                    <a:lnTo>
                      <a:pt x="977" y="136"/>
                    </a:lnTo>
                    <a:lnTo>
                      <a:pt x="979" y="129"/>
                    </a:lnTo>
                    <a:lnTo>
                      <a:pt x="980" y="139"/>
                    </a:lnTo>
                    <a:lnTo>
                      <a:pt x="982" y="153"/>
                    </a:lnTo>
                    <a:lnTo>
                      <a:pt x="983" y="159"/>
                    </a:lnTo>
                    <a:lnTo>
                      <a:pt x="985" y="153"/>
                    </a:lnTo>
                    <a:lnTo>
                      <a:pt x="986" y="154"/>
                    </a:lnTo>
                    <a:lnTo>
                      <a:pt x="988" y="155"/>
                    </a:lnTo>
                    <a:lnTo>
                      <a:pt x="989" y="148"/>
                    </a:lnTo>
                    <a:lnTo>
                      <a:pt x="991" y="137"/>
                    </a:lnTo>
                    <a:lnTo>
                      <a:pt x="992" y="129"/>
                    </a:lnTo>
                    <a:lnTo>
                      <a:pt x="994" y="137"/>
                    </a:lnTo>
                    <a:lnTo>
                      <a:pt x="996" y="135"/>
                    </a:lnTo>
                    <a:lnTo>
                      <a:pt x="997" y="129"/>
                    </a:lnTo>
                    <a:lnTo>
                      <a:pt x="998" y="134"/>
                    </a:lnTo>
                    <a:lnTo>
                      <a:pt x="1000" y="142"/>
                    </a:lnTo>
                    <a:lnTo>
                      <a:pt x="1002" y="138"/>
                    </a:lnTo>
                    <a:lnTo>
                      <a:pt x="1003" y="134"/>
                    </a:lnTo>
                    <a:lnTo>
                      <a:pt x="1004" y="136"/>
                    </a:lnTo>
                    <a:lnTo>
                      <a:pt x="1006" y="145"/>
                    </a:lnTo>
                    <a:lnTo>
                      <a:pt x="1008" y="141"/>
                    </a:lnTo>
                    <a:lnTo>
                      <a:pt x="1009" y="135"/>
                    </a:lnTo>
                    <a:lnTo>
                      <a:pt x="1011" y="125"/>
                    </a:lnTo>
                    <a:lnTo>
                      <a:pt x="1012" y="125"/>
                    </a:lnTo>
                    <a:lnTo>
                      <a:pt x="1014" y="134"/>
                    </a:lnTo>
                    <a:lnTo>
                      <a:pt x="1015" y="128"/>
                    </a:lnTo>
                    <a:lnTo>
                      <a:pt x="1017" y="119"/>
                    </a:lnTo>
                    <a:lnTo>
                      <a:pt x="1018" y="122"/>
                    </a:lnTo>
                    <a:lnTo>
                      <a:pt x="1020" y="123"/>
                    </a:lnTo>
                    <a:lnTo>
                      <a:pt x="1021" y="129"/>
                    </a:lnTo>
                    <a:lnTo>
                      <a:pt x="1023" y="134"/>
                    </a:lnTo>
                    <a:lnTo>
                      <a:pt x="1024" y="132"/>
                    </a:lnTo>
                    <a:lnTo>
                      <a:pt x="1026" y="133"/>
                    </a:lnTo>
                    <a:lnTo>
                      <a:pt x="1027" y="137"/>
                    </a:lnTo>
                    <a:lnTo>
                      <a:pt x="1029" y="142"/>
                    </a:lnTo>
                    <a:lnTo>
                      <a:pt x="1030" y="148"/>
                    </a:lnTo>
                    <a:lnTo>
                      <a:pt x="1032" y="145"/>
                    </a:lnTo>
                    <a:lnTo>
                      <a:pt x="1033" y="140"/>
                    </a:lnTo>
                    <a:lnTo>
                      <a:pt x="1035" y="145"/>
                    </a:lnTo>
                    <a:lnTo>
                      <a:pt x="1036" y="145"/>
                    </a:lnTo>
                    <a:lnTo>
                      <a:pt x="1038" y="147"/>
                    </a:lnTo>
                    <a:lnTo>
                      <a:pt x="1040" y="144"/>
                    </a:lnTo>
                    <a:lnTo>
                      <a:pt x="1041" y="141"/>
                    </a:lnTo>
                    <a:lnTo>
                      <a:pt x="1042" y="140"/>
                    </a:lnTo>
                    <a:lnTo>
                      <a:pt x="1044" y="143"/>
                    </a:lnTo>
                    <a:lnTo>
                      <a:pt x="1046" y="139"/>
                    </a:lnTo>
                    <a:lnTo>
                      <a:pt x="1047" y="150"/>
                    </a:lnTo>
                    <a:lnTo>
                      <a:pt x="1049" y="153"/>
                    </a:lnTo>
                    <a:lnTo>
                      <a:pt x="1050" y="165"/>
                    </a:lnTo>
                    <a:lnTo>
                      <a:pt x="1052" y="165"/>
                    </a:lnTo>
                    <a:lnTo>
                      <a:pt x="1053" y="161"/>
                    </a:lnTo>
                    <a:lnTo>
                      <a:pt x="1055" y="152"/>
                    </a:lnTo>
                    <a:lnTo>
                      <a:pt x="1056" y="148"/>
                    </a:lnTo>
                    <a:lnTo>
                      <a:pt x="1058" y="151"/>
                    </a:lnTo>
                    <a:lnTo>
                      <a:pt x="1059" y="158"/>
                    </a:lnTo>
                    <a:lnTo>
                      <a:pt x="1061" y="149"/>
                    </a:lnTo>
                    <a:lnTo>
                      <a:pt x="1062" y="145"/>
                    </a:lnTo>
                    <a:lnTo>
                      <a:pt x="1064" y="142"/>
                    </a:lnTo>
                    <a:lnTo>
                      <a:pt x="1065" y="136"/>
                    </a:lnTo>
                    <a:lnTo>
                      <a:pt x="1067" y="132"/>
                    </a:lnTo>
                    <a:lnTo>
                      <a:pt x="1069" y="131"/>
                    </a:lnTo>
                    <a:lnTo>
                      <a:pt x="1070" y="143"/>
                    </a:lnTo>
                    <a:lnTo>
                      <a:pt x="1071" y="141"/>
                    </a:lnTo>
                    <a:lnTo>
                      <a:pt x="1073" y="142"/>
                    </a:lnTo>
                    <a:lnTo>
                      <a:pt x="1075" y="147"/>
                    </a:lnTo>
                    <a:lnTo>
                      <a:pt x="1076" y="148"/>
                    </a:lnTo>
                    <a:lnTo>
                      <a:pt x="1077" y="144"/>
                    </a:lnTo>
                    <a:lnTo>
                      <a:pt x="1079" y="147"/>
                    </a:lnTo>
                    <a:lnTo>
                      <a:pt x="1081" y="147"/>
                    </a:lnTo>
                    <a:lnTo>
                      <a:pt x="1082" y="145"/>
                    </a:lnTo>
                    <a:lnTo>
                      <a:pt x="1084" y="142"/>
                    </a:lnTo>
                    <a:lnTo>
                      <a:pt x="1085" y="125"/>
                    </a:lnTo>
                    <a:lnTo>
                      <a:pt x="1087" y="115"/>
                    </a:lnTo>
                    <a:lnTo>
                      <a:pt x="1088" y="123"/>
                    </a:lnTo>
                    <a:lnTo>
                      <a:pt x="1090" y="120"/>
                    </a:lnTo>
                    <a:lnTo>
                      <a:pt x="1091" y="133"/>
                    </a:lnTo>
                    <a:lnTo>
                      <a:pt x="1093" y="152"/>
                    </a:lnTo>
                    <a:lnTo>
                      <a:pt x="1094" y="154"/>
                    </a:lnTo>
                    <a:lnTo>
                      <a:pt x="1096" y="152"/>
                    </a:lnTo>
                    <a:lnTo>
                      <a:pt x="1097" y="150"/>
                    </a:lnTo>
                    <a:lnTo>
                      <a:pt x="1099" y="159"/>
                    </a:lnTo>
                    <a:lnTo>
                      <a:pt x="1100" y="171"/>
                    </a:lnTo>
                    <a:lnTo>
                      <a:pt x="1102" y="175"/>
                    </a:lnTo>
                    <a:lnTo>
                      <a:pt x="1103" y="179"/>
                    </a:lnTo>
                    <a:lnTo>
                      <a:pt x="1105" y="187"/>
                    </a:lnTo>
                    <a:lnTo>
                      <a:pt x="1106" y="199"/>
                    </a:lnTo>
                    <a:lnTo>
                      <a:pt x="1108" y="220"/>
                    </a:lnTo>
                    <a:lnTo>
                      <a:pt x="1109" y="236"/>
                    </a:lnTo>
                    <a:lnTo>
                      <a:pt x="1111" y="240"/>
                    </a:lnTo>
                    <a:lnTo>
                      <a:pt x="1113" y="249"/>
                    </a:lnTo>
                    <a:lnTo>
                      <a:pt x="1114" y="262"/>
                    </a:lnTo>
                    <a:lnTo>
                      <a:pt x="1115" y="266"/>
                    </a:lnTo>
                    <a:lnTo>
                      <a:pt x="1117" y="268"/>
                    </a:lnTo>
                    <a:lnTo>
                      <a:pt x="1119" y="285"/>
                    </a:lnTo>
                    <a:lnTo>
                      <a:pt x="1120" y="302"/>
                    </a:lnTo>
                    <a:lnTo>
                      <a:pt x="1122" y="309"/>
                    </a:lnTo>
                    <a:lnTo>
                      <a:pt x="1123" y="313"/>
                    </a:lnTo>
                    <a:lnTo>
                      <a:pt x="1125" y="323"/>
                    </a:lnTo>
                    <a:lnTo>
                      <a:pt x="1126" y="336"/>
                    </a:lnTo>
                    <a:lnTo>
                      <a:pt x="1128" y="342"/>
                    </a:lnTo>
                    <a:lnTo>
                      <a:pt x="1129" y="333"/>
                    </a:lnTo>
                    <a:lnTo>
                      <a:pt x="1131" y="323"/>
                    </a:lnTo>
                    <a:lnTo>
                      <a:pt x="1132" y="320"/>
                    </a:lnTo>
                    <a:lnTo>
                      <a:pt x="1134" y="315"/>
                    </a:lnTo>
                    <a:lnTo>
                      <a:pt x="1135" y="330"/>
                    </a:lnTo>
                    <a:lnTo>
                      <a:pt x="1137" y="342"/>
                    </a:lnTo>
                    <a:lnTo>
                      <a:pt x="1138" y="352"/>
                    </a:lnTo>
                    <a:lnTo>
                      <a:pt x="1140" y="340"/>
                    </a:lnTo>
                    <a:lnTo>
                      <a:pt x="1142" y="340"/>
                    </a:lnTo>
                    <a:lnTo>
                      <a:pt x="1143" y="342"/>
                    </a:lnTo>
                    <a:lnTo>
                      <a:pt x="1144" y="345"/>
                    </a:lnTo>
                    <a:lnTo>
                      <a:pt x="1146" y="344"/>
                    </a:lnTo>
                    <a:lnTo>
                      <a:pt x="1148" y="345"/>
                    </a:lnTo>
                    <a:lnTo>
                      <a:pt x="1149" y="336"/>
                    </a:lnTo>
                    <a:lnTo>
                      <a:pt x="1151" y="341"/>
                    </a:lnTo>
                    <a:lnTo>
                      <a:pt x="1152" y="352"/>
                    </a:lnTo>
                    <a:lnTo>
                      <a:pt x="1154" y="363"/>
                    </a:lnTo>
                    <a:lnTo>
                      <a:pt x="1155" y="371"/>
                    </a:lnTo>
                    <a:lnTo>
                      <a:pt x="1157" y="378"/>
                    </a:lnTo>
                    <a:lnTo>
                      <a:pt x="1158" y="375"/>
                    </a:lnTo>
                    <a:lnTo>
                      <a:pt x="1160" y="369"/>
                    </a:lnTo>
                    <a:lnTo>
                      <a:pt x="1161" y="373"/>
                    </a:lnTo>
                    <a:lnTo>
                      <a:pt x="1163" y="380"/>
                    </a:lnTo>
                    <a:lnTo>
                      <a:pt x="1164" y="385"/>
                    </a:lnTo>
                    <a:lnTo>
                      <a:pt x="1166" y="394"/>
                    </a:lnTo>
                    <a:lnTo>
                      <a:pt x="1167" y="397"/>
                    </a:lnTo>
                    <a:lnTo>
                      <a:pt x="1169" y="387"/>
                    </a:lnTo>
                    <a:lnTo>
                      <a:pt x="1170" y="382"/>
                    </a:lnTo>
                    <a:lnTo>
                      <a:pt x="1172" y="368"/>
                    </a:lnTo>
                    <a:lnTo>
                      <a:pt x="1173" y="357"/>
                    </a:lnTo>
                    <a:lnTo>
                      <a:pt x="1175" y="344"/>
                    </a:lnTo>
                    <a:lnTo>
                      <a:pt x="1176" y="332"/>
                    </a:lnTo>
                    <a:lnTo>
                      <a:pt x="1178" y="336"/>
                    </a:lnTo>
                    <a:lnTo>
                      <a:pt x="1180" y="348"/>
                    </a:lnTo>
                    <a:lnTo>
                      <a:pt x="1181" y="348"/>
                    </a:lnTo>
                    <a:lnTo>
                      <a:pt x="1182" y="348"/>
                    </a:lnTo>
                    <a:lnTo>
                      <a:pt x="1184" y="345"/>
                    </a:lnTo>
                    <a:lnTo>
                      <a:pt x="1186" y="342"/>
                    </a:lnTo>
                    <a:lnTo>
                      <a:pt x="1187" y="338"/>
                    </a:lnTo>
                    <a:lnTo>
                      <a:pt x="1188" y="341"/>
                    </a:lnTo>
                    <a:lnTo>
                      <a:pt x="1190" y="346"/>
                    </a:lnTo>
                    <a:lnTo>
                      <a:pt x="1192" y="341"/>
                    </a:lnTo>
                    <a:lnTo>
                      <a:pt x="1193" y="341"/>
                    </a:lnTo>
                    <a:lnTo>
                      <a:pt x="1195" y="335"/>
                    </a:lnTo>
                    <a:lnTo>
                      <a:pt x="1196" y="338"/>
                    </a:lnTo>
                    <a:lnTo>
                      <a:pt x="1198" y="341"/>
                    </a:lnTo>
                    <a:lnTo>
                      <a:pt x="1199" y="346"/>
                    </a:lnTo>
                    <a:lnTo>
                      <a:pt x="1201" y="344"/>
                    </a:lnTo>
                    <a:lnTo>
                      <a:pt x="1202" y="336"/>
                    </a:lnTo>
                    <a:lnTo>
                      <a:pt x="1204" y="329"/>
                    </a:lnTo>
                    <a:lnTo>
                      <a:pt x="1205" y="327"/>
                    </a:lnTo>
                    <a:lnTo>
                      <a:pt x="1207" y="330"/>
                    </a:lnTo>
                    <a:lnTo>
                      <a:pt x="1208" y="339"/>
                    </a:lnTo>
                    <a:lnTo>
                      <a:pt x="1210" y="332"/>
                    </a:lnTo>
                    <a:lnTo>
                      <a:pt x="1211" y="334"/>
                    </a:lnTo>
                    <a:lnTo>
                      <a:pt x="1213" y="342"/>
                    </a:lnTo>
                    <a:lnTo>
                      <a:pt x="1215" y="343"/>
                    </a:lnTo>
                    <a:lnTo>
                      <a:pt x="1216" y="347"/>
                    </a:lnTo>
                    <a:lnTo>
                      <a:pt x="1217" y="344"/>
                    </a:lnTo>
                    <a:lnTo>
                      <a:pt x="1219" y="337"/>
                    </a:lnTo>
                    <a:lnTo>
                      <a:pt x="1221" y="334"/>
                    </a:lnTo>
                    <a:lnTo>
                      <a:pt x="1222" y="332"/>
                    </a:lnTo>
                    <a:lnTo>
                      <a:pt x="1224" y="333"/>
                    </a:lnTo>
                    <a:lnTo>
                      <a:pt x="1225" y="332"/>
                    </a:lnTo>
                    <a:lnTo>
                      <a:pt x="1227" y="328"/>
                    </a:lnTo>
                    <a:lnTo>
                      <a:pt x="1228" y="325"/>
                    </a:lnTo>
                    <a:lnTo>
                      <a:pt x="1230" y="324"/>
                    </a:lnTo>
                    <a:lnTo>
                      <a:pt x="1231" y="320"/>
                    </a:lnTo>
                    <a:lnTo>
                      <a:pt x="1233" y="329"/>
                    </a:lnTo>
                    <a:lnTo>
                      <a:pt x="1234" y="328"/>
                    </a:lnTo>
                    <a:lnTo>
                      <a:pt x="1236" y="326"/>
                    </a:lnTo>
                    <a:lnTo>
                      <a:pt x="1237" y="329"/>
                    </a:lnTo>
                    <a:lnTo>
                      <a:pt x="1239" y="329"/>
                    </a:lnTo>
                    <a:lnTo>
                      <a:pt x="1240" y="325"/>
                    </a:lnTo>
                    <a:lnTo>
                      <a:pt x="1242" y="328"/>
                    </a:lnTo>
                    <a:lnTo>
                      <a:pt x="1243" y="324"/>
                    </a:lnTo>
                    <a:lnTo>
                      <a:pt x="1245" y="325"/>
                    </a:lnTo>
                    <a:lnTo>
                      <a:pt x="1246" y="328"/>
                    </a:lnTo>
                    <a:lnTo>
                      <a:pt x="1248" y="330"/>
                    </a:lnTo>
                    <a:lnTo>
                      <a:pt x="1249" y="321"/>
                    </a:lnTo>
                    <a:lnTo>
                      <a:pt x="1251" y="318"/>
                    </a:lnTo>
                    <a:lnTo>
                      <a:pt x="1253" y="325"/>
                    </a:lnTo>
                    <a:lnTo>
                      <a:pt x="1254" y="333"/>
                    </a:lnTo>
                    <a:lnTo>
                      <a:pt x="1255" y="339"/>
                    </a:lnTo>
                    <a:lnTo>
                      <a:pt x="1257" y="343"/>
                    </a:lnTo>
                    <a:lnTo>
                      <a:pt x="1259" y="343"/>
                    </a:lnTo>
                    <a:lnTo>
                      <a:pt x="1260" y="346"/>
                    </a:lnTo>
                    <a:lnTo>
                      <a:pt x="1261" y="343"/>
                    </a:lnTo>
                    <a:lnTo>
                      <a:pt x="1263" y="342"/>
                    </a:lnTo>
                    <a:lnTo>
                      <a:pt x="1265" y="328"/>
                    </a:lnTo>
                    <a:lnTo>
                      <a:pt x="1266" y="330"/>
                    </a:lnTo>
                    <a:lnTo>
                      <a:pt x="1268" y="344"/>
                    </a:lnTo>
                    <a:lnTo>
                      <a:pt x="1269" y="344"/>
                    </a:lnTo>
                    <a:lnTo>
                      <a:pt x="1271" y="342"/>
                    </a:lnTo>
                    <a:lnTo>
                      <a:pt x="1272" y="347"/>
                    </a:lnTo>
                    <a:lnTo>
                      <a:pt x="1274" y="346"/>
                    </a:lnTo>
                    <a:lnTo>
                      <a:pt x="1275" y="349"/>
                    </a:lnTo>
                    <a:lnTo>
                      <a:pt x="1277" y="338"/>
                    </a:lnTo>
                    <a:lnTo>
                      <a:pt x="1278" y="336"/>
                    </a:lnTo>
                    <a:lnTo>
                      <a:pt x="1280" y="332"/>
                    </a:lnTo>
                    <a:lnTo>
                      <a:pt x="1282" y="329"/>
                    </a:lnTo>
                    <a:lnTo>
                      <a:pt x="1283" y="325"/>
                    </a:lnTo>
                    <a:lnTo>
                      <a:pt x="1284" y="330"/>
                    </a:lnTo>
                    <a:lnTo>
                      <a:pt x="1286" y="336"/>
                    </a:lnTo>
                    <a:lnTo>
                      <a:pt x="1288" y="338"/>
                    </a:lnTo>
                    <a:lnTo>
                      <a:pt x="1289" y="335"/>
                    </a:lnTo>
                    <a:lnTo>
                      <a:pt x="1290" y="333"/>
                    </a:lnTo>
                    <a:lnTo>
                      <a:pt x="1292" y="333"/>
                    </a:lnTo>
                    <a:lnTo>
                      <a:pt x="1294" y="334"/>
                    </a:lnTo>
                    <a:lnTo>
                      <a:pt x="1295" y="327"/>
                    </a:lnTo>
                    <a:lnTo>
                      <a:pt x="1297" y="328"/>
                    </a:lnTo>
                    <a:lnTo>
                      <a:pt x="1298" y="331"/>
                    </a:lnTo>
                    <a:lnTo>
                      <a:pt x="1300" y="325"/>
                    </a:lnTo>
                    <a:lnTo>
                      <a:pt x="1301" y="314"/>
                    </a:lnTo>
                    <a:lnTo>
                      <a:pt x="1303" y="309"/>
                    </a:lnTo>
                    <a:lnTo>
                      <a:pt x="1304" y="311"/>
                    </a:lnTo>
                    <a:lnTo>
                      <a:pt x="1306" y="316"/>
                    </a:lnTo>
                    <a:lnTo>
                      <a:pt x="1307" y="310"/>
                    </a:lnTo>
                    <a:lnTo>
                      <a:pt x="1309" y="312"/>
                    </a:lnTo>
                    <a:lnTo>
                      <a:pt x="1310" y="315"/>
                    </a:lnTo>
                    <a:lnTo>
                      <a:pt x="1312" y="316"/>
                    </a:lnTo>
                    <a:lnTo>
                      <a:pt x="1313" y="308"/>
                    </a:lnTo>
                    <a:lnTo>
                      <a:pt x="1315" y="308"/>
                    </a:lnTo>
                    <a:lnTo>
                      <a:pt x="1316" y="308"/>
                    </a:lnTo>
                    <a:lnTo>
                      <a:pt x="1318" y="311"/>
                    </a:lnTo>
                    <a:lnTo>
                      <a:pt x="1319" y="316"/>
                    </a:lnTo>
                    <a:lnTo>
                      <a:pt x="1321" y="313"/>
                    </a:lnTo>
                    <a:lnTo>
                      <a:pt x="1322" y="308"/>
                    </a:lnTo>
                    <a:lnTo>
                      <a:pt x="1324" y="312"/>
                    </a:lnTo>
                    <a:lnTo>
                      <a:pt x="1326" y="315"/>
                    </a:lnTo>
                    <a:lnTo>
                      <a:pt x="1327" y="316"/>
                    </a:lnTo>
                    <a:lnTo>
                      <a:pt x="1328" y="316"/>
                    </a:lnTo>
                    <a:lnTo>
                      <a:pt x="1330" y="316"/>
                    </a:lnTo>
                    <a:lnTo>
                      <a:pt x="1332" y="325"/>
                    </a:lnTo>
                    <a:lnTo>
                      <a:pt x="1333" y="335"/>
                    </a:lnTo>
                    <a:lnTo>
                      <a:pt x="1334" y="340"/>
                    </a:lnTo>
                    <a:lnTo>
                      <a:pt x="1336" y="343"/>
                    </a:lnTo>
                    <a:lnTo>
                      <a:pt x="1338" y="344"/>
                    </a:lnTo>
                    <a:lnTo>
                      <a:pt x="1339" y="339"/>
                    </a:lnTo>
                    <a:lnTo>
                      <a:pt x="1341" y="340"/>
                    </a:lnTo>
                    <a:lnTo>
                      <a:pt x="1342" y="322"/>
                    </a:lnTo>
                    <a:lnTo>
                      <a:pt x="1344" y="314"/>
                    </a:lnTo>
                    <a:lnTo>
                      <a:pt x="1345" y="304"/>
                    </a:lnTo>
                    <a:lnTo>
                      <a:pt x="1347" y="307"/>
                    </a:lnTo>
                    <a:lnTo>
                      <a:pt x="1348" y="322"/>
                    </a:lnTo>
                    <a:lnTo>
                      <a:pt x="1350" y="327"/>
                    </a:lnTo>
                    <a:lnTo>
                      <a:pt x="1351" y="329"/>
                    </a:lnTo>
                    <a:lnTo>
                      <a:pt x="1353" y="326"/>
                    </a:lnTo>
                    <a:lnTo>
                      <a:pt x="1355" y="321"/>
                    </a:lnTo>
                    <a:lnTo>
                      <a:pt x="1356" y="322"/>
                    </a:lnTo>
                    <a:lnTo>
                      <a:pt x="1357" y="325"/>
                    </a:lnTo>
                    <a:lnTo>
                      <a:pt x="1359" y="338"/>
                    </a:lnTo>
                    <a:lnTo>
                      <a:pt x="1361" y="329"/>
                    </a:lnTo>
                    <a:lnTo>
                      <a:pt x="1362" y="318"/>
                    </a:lnTo>
                    <a:lnTo>
                      <a:pt x="1363" y="314"/>
                    </a:lnTo>
                    <a:lnTo>
                      <a:pt x="1365" y="330"/>
                    </a:lnTo>
                    <a:lnTo>
                      <a:pt x="1367" y="331"/>
                    </a:lnTo>
                    <a:lnTo>
                      <a:pt x="1368" y="325"/>
                    </a:lnTo>
                    <a:lnTo>
                      <a:pt x="1370" y="330"/>
                    </a:lnTo>
                    <a:lnTo>
                      <a:pt x="1371" y="324"/>
                    </a:lnTo>
                    <a:lnTo>
                      <a:pt x="1373" y="321"/>
                    </a:lnTo>
                    <a:lnTo>
                      <a:pt x="1374" y="320"/>
                    </a:lnTo>
                    <a:lnTo>
                      <a:pt x="1376" y="317"/>
                    </a:lnTo>
                    <a:lnTo>
                      <a:pt x="1377" y="318"/>
                    </a:lnTo>
                    <a:lnTo>
                      <a:pt x="1379" y="321"/>
                    </a:lnTo>
                    <a:lnTo>
                      <a:pt x="1380" y="331"/>
                    </a:lnTo>
                    <a:lnTo>
                      <a:pt x="1382" y="332"/>
                    </a:lnTo>
                    <a:lnTo>
                      <a:pt x="1383" y="331"/>
                    </a:lnTo>
                    <a:lnTo>
                      <a:pt x="1385" y="331"/>
                    </a:lnTo>
                    <a:lnTo>
                      <a:pt x="1386" y="331"/>
                    </a:lnTo>
                    <a:lnTo>
                      <a:pt x="1388" y="324"/>
                    </a:lnTo>
                    <a:lnTo>
                      <a:pt x="1389" y="324"/>
                    </a:lnTo>
                    <a:lnTo>
                      <a:pt x="1391" y="322"/>
                    </a:lnTo>
                    <a:lnTo>
                      <a:pt x="1392" y="315"/>
                    </a:lnTo>
                    <a:lnTo>
                      <a:pt x="1394" y="318"/>
                    </a:lnTo>
                    <a:lnTo>
                      <a:pt x="1395" y="318"/>
                    </a:lnTo>
                    <a:lnTo>
                      <a:pt x="1397" y="320"/>
                    </a:lnTo>
                    <a:lnTo>
                      <a:pt x="1399" y="325"/>
                    </a:lnTo>
                    <a:lnTo>
                      <a:pt x="1400" y="324"/>
                    </a:lnTo>
                    <a:lnTo>
                      <a:pt x="1401" y="326"/>
                    </a:lnTo>
                    <a:lnTo>
                      <a:pt x="1403" y="316"/>
                    </a:lnTo>
                    <a:lnTo>
                      <a:pt x="1405" y="316"/>
                    </a:lnTo>
                    <a:lnTo>
                      <a:pt x="1406" y="326"/>
                    </a:lnTo>
                    <a:lnTo>
                      <a:pt x="1408" y="327"/>
                    </a:lnTo>
                    <a:lnTo>
                      <a:pt x="1409" y="331"/>
                    </a:lnTo>
                    <a:lnTo>
                      <a:pt x="1411" y="338"/>
                    </a:lnTo>
                    <a:lnTo>
                      <a:pt x="1412" y="333"/>
                    </a:lnTo>
                    <a:lnTo>
                      <a:pt x="1414" y="333"/>
                    </a:lnTo>
                    <a:lnTo>
                      <a:pt x="1415" y="333"/>
                    </a:lnTo>
                    <a:lnTo>
                      <a:pt x="1417" y="327"/>
                    </a:lnTo>
                    <a:lnTo>
                      <a:pt x="1418" y="321"/>
                    </a:lnTo>
                    <a:lnTo>
                      <a:pt x="1420" y="312"/>
                    </a:lnTo>
                    <a:lnTo>
                      <a:pt x="1421" y="309"/>
                    </a:lnTo>
                    <a:lnTo>
                      <a:pt x="1423" y="302"/>
                    </a:lnTo>
                    <a:lnTo>
                      <a:pt x="1424" y="307"/>
                    </a:lnTo>
                    <a:lnTo>
                      <a:pt x="1426" y="306"/>
                    </a:lnTo>
                    <a:lnTo>
                      <a:pt x="1428" y="312"/>
                    </a:lnTo>
                    <a:lnTo>
                      <a:pt x="1429" y="314"/>
                    </a:lnTo>
                    <a:lnTo>
                      <a:pt x="1430" y="317"/>
                    </a:lnTo>
                    <a:lnTo>
                      <a:pt x="1432" y="316"/>
                    </a:lnTo>
                    <a:lnTo>
                      <a:pt x="1434" y="309"/>
                    </a:lnTo>
                    <a:lnTo>
                      <a:pt x="1435" y="312"/>
                    </a:lnTo>
                    <a:lnTo>
                      <a:pt x="1437" y="324"/>
                    </a:lnTo>
                    <a:lnTo>
                      <a:pt x="1438" y="328"/>
                    </a:lnTo>
                    <a:lnTo>
                      <a:pt x="1440" y="334"/>
                    </a:lnTo>
                    <a:lnTo>
                      <a:pt x="1441" y="343"/>
                    </a:lnTo>
                    <a:lnTo>
                      <a:pt x="1443" y="352"/>
                    </a:lnTo>
                    <a:lnTo>
                      <a:pt x="1444" y="349"/>
                    </a:lnTo>
                    <a:lnTo>
                      <a:pt x="1446" y="346"/>
                    </a:lnTo>
                    <a:lnTo>
                      <a:pt x="1447" y="338"/>
                    </a:lnTo>
                    <a:lnTo>
                      <a:pt x="1449" y="335"/>
                    </a:lnTo>
                    <a:lnTo>
                      <a:pt x="1450" y="332"/>
                    </a:lnTo>
                    <a:lnTo>
                      <a:pt x="1452" y="327"/>
                    </a:lnTo>
                    <a:lnTo>
                      <a:pt x="1453" y="326"/>
                    </a:lnTo>
                    <a:lnTo>
                      <a:pt x="1455" y="338"/>
                    </a:lnTo>
                    <a:lnTo>
                      <a:pt x="1456" y="349"/>
                    </a:lnTo>
                    <a:lnTo>
                      <a:pt x="1458" y="345"/>
                    </a:lnTo>
                    <a:lnTo>
                      <a:pt x="1459" y="345"/>
                    </a:lnTo>
                    <a:lnTo>
                      <a:pt x="1461" y="346"/>
                    </a:lnTo>
                    <a:lnTo>
                      <a:pt x="1462" y="353"/>
                    </a:lnTo>
                    <a:lnTo>
                      <a:pt x="1464" y="349"/>
                    </a:lnTo>
                    <a:lnTo>
                      <a:pt x="1465" y="342"/>
                    </a:lnTo>
                    <a:lnTo>
                      <a:pt x="1467" y="337"/>
                    </a:lnTo>
                    <a:lnTo>
                      <a:pt x="1468" y="337"/>
                    </a:lnTo>
                    <a:lnTo>
                      <a:pt x="1470" y="344"/>
                    </a:lnTo>
                    <a:lnTo>
                      <a:pt x="1472" y="347"/>
                    </a:lnTo>
                    <a:lnTo>
                      <a:pt x="1473" y="348"/>
                    </a:lnTo>
                    <a:lnTo>
                      <a:pt x="1474" y="344"/>
                    </a:lnTo>
                    <a:lnTo>
                      <a:pt x="1476" y="342"/>
                    </a:lnTo>
                    <a:lnTo>
                      <a:pt x="1478" y="342"/>
                    </a:lnTo>
                    <a:lnTo>
                      <a:pt x="1479" y="342"/>
                    </a:lnTo>
                    <a:lnTo>
                      <a:pt x="1481" y="339"/>
                    </a:lnTo>
                    <a:lnTo>
                      <a:pt x="1482" y="339"/>
                    </a:lnTo>
                    <a:lnTo>
                      <a:pt x="1484" y="345"/>
                    </a:lnTo>
                    <a:lnTo>
                      <a:pt x="1485" y="346"/>
                    </a:lnTo>
                    <a:lnTo>
                      <a:pt x="1487" y="346"/>
                    </a:lnTo>
                    <a:lnTo>
                      <a:pt x="1488" y="349"/>
                    </a:lnTo>
                    <a:lnTo>
                      <a:pt x="1490" y="350"/>
                    </a:lnTo>
                    <a:lnTo>
                      <a:pt x="1491" y="340"/>
                    </a:lnTo>
                    <a:lnTo>
                      <a:pt x="1493" y="339"/>
                    </a:lnTo>
                    <a:lnTo>
                      <a:pt x="1494" y="339"/>
                    </a:lnTo>
                    <a:lnTo>
                      <a:pt x="1496" y="341"/>
                    </a:lnTo>
                    <a:lnTo>
                      <a:pt x="1497" y="339"/>
                    </a:lnTo>
                    <a:lnTo>
                      <a:pt x="1499" y="336"/>
                    </a:lnTo>
                    <a:lnTo>
                      <a:pt x="1501" y="342"/>
                    </a:lnTo>
                    <a:lnTo>
                      <a:pt x="1502" y="347"/>
                    </a:lnTo>
                    <a:lnTo>
                      <a:pt x="1503" y="349"/>
                    </a:lnTo>
                    <a:lnTo>
                      <a:pt x="1505" y="349"/>
                    </a:lnTo>
                    <a:lnTo>
                      <a:pt x="1507" y="343"/>
                    </a:lnTo>
                    <a:lnTo>
                      <a:pt x="1508" y="332"/>
                    </a:lnTo>
                    <a:lnTo>
                      <a:pt x="1510" y="340"/>
                    </a:lnTo>
                    <a:lnTo>
                      <a:pt x="1511" y="352"/>
                    </a:lnTo>
                    <a:lnTo>
                      <a:pt x="1513" y="349"/>
                    </a:lnTo>
                    <a:lnTo>
                      <a:pt x="1514" y="340"/>
                    </a:lnTo>
                    <a:lnTo>
                      <a:pt x="1516" y="346"/>
                    </a:lnTo>
                    <a:lnTo>
                      <a:pt x="1517" y="354"/>
                    </a:lnTo>
                    <a:lnTo>
                      <a:pt x="1519" y="358"/>
                    </a:lnTo>
                    <a:lnTo>
                      <a:pt x="1520" y="350"/>
                    </a:lnTo>
                    <a:lnTo>
                      <a:pt x="1522" y="349"/>
                    </a:lnTo>
                    <a:lnTo>
                      <a:pt x="1523" y="349"/>
                    </a:lnTo>
                    <a:lnTo>
                      <a:pt x="1525" y="357"/>
                    </a:lnTo>
                    <a:lnTo>
                      <a:pt x="1526" y="353"/>
                    </a:lnTo>
                    <a:lnTo>
                      <a:pt x="1528" y="354"/>
                    </a:lnTo>
                    <a:lnTo>
                      <a:pt x="1529" y="358"/>
                    </a:lnTo>
                    <a:lnTo>
                      <a:pt x="1531" y="356"/>
                    </a:lnTo>
                    <a:lnTo>
                      <a:pt x="1532" y="352"/>
                    </a:lnTo>
                    <a:lnTo>
                      <a:pt x="1534" y="348"/>
                    </a:lnTo>
                    <a:lnTo>
                      <a:pt x="1535" y="353"/>
                    </a:lnTo>
                    <a:lnTo>
                      <a:pt x="1537" y="358"/>
                    </a:lnTo>
                    <a:lnTo>
                      <a:pt x="1539" y="353"/>
                    </a:lnTo>
                    <a:lnTo>
                      <a:pt x="1540" y="346"/>
                    </a:lnTo>
                    <a:lnTo>
                      <a:pt x="1541" y="345"/>
                    </a:lnTo>
                    <a:lnTo>
                      <a:pt x="1543" y="350"/>
                    </a:lnTo>
                    <a:lnTo>
                      <a:pt x="1545" y="344"/>
                    </a:lnTo>
                    <a:lnTo>
                      <a:pt x="1546" y="339"/>
                    </a:lnTo>
                    <a:lnTo>
                      <a:pt x="1547" y="349"/>
                    </a:lnTo>
                    <a:lnTo>
                      <a:pt x="1549" y="353"/>
                    </a:lnTo>
                    <a:lnTo>
                      <a:pt x="1551" y="355"/>
                    </a:lnTo>
                    <a:lnTo>
                      <a:pt x="1552" y="349"/>
                    </a:lnTo>
                    <a:lnTo>
                      <a:pt x="1554" y="340"/>
                    </a:lnTo>
                    <a:lnTo>
                      <a:pt x="1555" y="340"/>
                    </a:lnTo>
                    <a:lnTo>
                      <a:pt x="1557" y="346"/>
                    </a:lnTo>
                    <a:lnTo>
                      <a:pt x="1558" y="355"/>
                    </a:lnTo>
                    <a:lnTo>
                      <a:pt x="1560" y="360"/>
                    </a:lnTo>
                    <a:lnTo>
                      <a:pt x="1561" y="367"/>
                    </a:lnTo>
                    <a:lnTo>
                      <a:pt x="1563" y="359"/>
                    </a:lnTo>
                    <a:lnTo>
                      <a:pt x="1564" y="355"/>
                    </a:lnTo>
                    <a:lnTo>
                      <a:pt x="1566" y="356"/>
                    </a:lnTo>
                    <a:lnTo>
                      <a:pt x="1567" y="357"/>
                    </a:lnTo>
                    <a:lnTo>
                      <a:pt x="1569" y="355"/>
                    </a:lnTo>
                    <a:lnTo>
                      <a:pt x="1570" y="354"/>
                    </a:lnTo>
                    <a:lnTo>
                      <a:pt x="1572" y="350"/>
                    </a:lnTo>
                    <a:lnTo>
                      <a:pt x="1574" y="348"/>
                    </a:lnTo>
                    <a:lnTo>
                      <a:pt x="1575" y="352"/>
                    </a:lnTo>
                    <a:lnTo>
                      <a:pt x="1576" y="353"/>
                    </a:lnTo>
                    <a:lnTo>
                      <a:pt x="1578" y="356"/>
                    </a:lnTo>
                    <a:lnTo>
                      <a:pt x="1580" y="358"/>
                    </a:lnTo>
                    <a:lnTo>
                      <a:pt x="1581" y="351"/>
                    </a:lnTo>
                    <a:lnTo>
                      <a:pt x="1583" y="328"/>
                    </a:lnTo>
                    <a:lnTo>
                      <a:pt x="1584" y="326"/>
                    </a:lnTo>
                    <a:lnTo>
                      <a:pt x="1586" y="357"/>
                    </a:lnTo>
                    <a:lnTo>
                      <a:pt x="1587" y="358"/>
                    </a:lnTo>
                    <a:lnTo>
                      <a:pt x="1589" y="337"/>
                    </a:lnTo>
                    <a:lnTo>
                      <a:pt x="1590" y="333"/>
                    </a:lnTo>
                    <a:lnTo>
                      <a:pt x="1592" y="376"/>
                    </a:lnTo>
                    <a:lnTo>
                      <a:pt x="1593" y="383"/>
                    </a:lnTo>
                    <a:lnTo>
                      <a:pt x="1595" y="392"/>
                    </a:lnTo>
                    <a:lnTo>
                      <a:pt x="1596" y="387"/>
                    </a:lnTo>
                    <a:lnTo>
                      <a:pt x="1598" y="381"/>
                    </a:lnTo>
                    <a:lnTo>
                      <a:pt x="1599" y="383"/>
                    </a:lnTo>
                    <a:lnTo>
                      <a:pt x="1601" y="389"/>
                    </a:lnTo>
                    <a:lnTo>
                      <a:pt x="1602" y="392"/>
                    </a:lnTo>
                    <a:lnTo>
                      <a:pt x="1604" y="404"/>
                    </a:lnTo>
                    <a:lnTo>
                      <a:pt x="1605" y="419"/>
                    </a:lnTo>
                    <a:lnTo>
                      <a:pt x="1607" y="436"/>
                    </a:lnTo>
                    <a:lnTo>
                      <a:pt x="1608" y="464"/>
                    </a:lnTo>
                    <a:lnTo>
                      <a:pt x="1610" y="461"/>
                    </a:lnTo>
                    <a:lnTo>
                      <a:pt x="1612" y="456"/>
                    </a:lnTo>
                    <a:lnTo>
                      <a:pt x="1613" y="453"/>
                    </a:lnTo>
                    <a:lnTo>
                      <a:pt x="1614" y="461"/>
                    </a:lnTo>
                    <a:lnTo>
                      <a:pt x="1616" y="468"/>
                    </a:lnTo>
                    <a:lnTo>
                      <a:pt x="1618" y="482"/>
                    </a:lnTo>
                    <a:lnTo>
                      <a:pt x="1619" y="490"/>
                    </a:lnTo>
                    <a:lnTo>
                      <a:pt x="1620" y="483"/>
                    </a:lnTo>
                    <a:lnTo>
                      <a:pt x="1622" y="495"/>
                    </a:lnTo>
                    <a:lnTo>
                      <a:pt x="1624" y="521"/>
                    </a:lnTo>
                    <a:lnTo>
                      <a:pt x="1625" y="525"/>
                    </a:lnTo>
                    <a:lnTo>
                      <a:pt x="1627" y="503"/>
                    </a:lnTo>
                    <a:lnTo>
                      <a:pt x="1628" y="475"/>
                    </a:lnTo>
                    <a:lnTo>
                      <a:pt x="1630" y="478"/>
                    </a:lnTo>
                    <a:lnTo>
                      <a:pt x="1631" y="504"/>
                    </a:lnTo>
                    <a:lnTo>
                      <a:pt x="1633" y="479"/>
                    </a:lnTo>
                    <a:lnTo>
                      <a:pt x="1634" y="496"/>
                    </a:lnTo>
                    <a:lnTo>
                      <a:pt x="1636" y="480"/>
                    </a:lnTo>
                    <a:lnTo>
                      <a:pt x="1637" y="487"/>
                    </a:lnTo>
                    <a:lnTo>
                      <a:pt x="1639" y="502"/>
                    </a:lnTo>
                    <a:lnTo>
                      <a:pt x="1641" y="508"/>
                    </a:lnTo>
                    <a:lnTo>
                      <a:pt x="1642" y="505"/>
                    </a:lnTo>
                    <a:lnTo>
                      <a:pt x="1643" y="492"/>
                    </a:lnTo>
                    <a:lnTo>
                      <a:pt x="1645" y="484"/>
                    </a:lnTo>
                    <a:lnTo>
                      <a:pt x="1647" y="479"/>
                    </a:lnTo>
                    <a:lnTo>
                      <a:pt x="1648" y="459"/>
                    </a:lnTo>
                    <a:lnTo>
                      <a:pt x="1649" y="460"/>
                    </a:lnTo>
                    <a:lnTo>
                      <a:pt x="1651" y="459"/>
                    </a:lnTo>
                    <a:lnTo>
                      <a:pt x="1653" y="463"/>
                    </a:lnTo>
                    <a:lnTo>
                      <a:pt x="1654" y="467"/>
                    </a:lnTo>
                    <a:lnTo>
                      <a:pt x="1656" y="459"/>
                    </a:lnTo>
                    <a:lnTo>
                      <a:pt x="1657" y="454"/>
                    </a:lnTo>
                    <a:lnTo>
                      <a:pt x="1659" y="458"/>
                    </a:lnTo>
                    <a:lnTo>
                      <a:pt x="1660" y="443"/>
                    </a:lnTo>
                    <a:lnTo>
                      <a:pt x="1662" y="431"/>
                    </a:lnTo>
                    <a:lnTo>
                      <a:pt x="1663" y="426"/>
                    </a:lnTo>
                    <a:lnTo>
                      <a:pt x="1665" y="425"/>
                    </a:lnTo>
                    <a:lnTo>
                      <a:pt x="1666" y="409"/>
                    </a:lnTo>
                    <a:lnTo>
                      <a:pt x="1668" y="400"/>
                    </a:lnTo>
                    <a:lnTo>
                      <a:pt x="1669" y="400"/>
                    </a:lnTo>
                    <a:lnTo>
                      <a:pt x="1671" y="401"/>
                    </a:lnTo>
                    <a:lnTo>
                      <a:pt x="1672" y="405"/>
                    </a:lnTo>
                    <a:lnTo>
                      <a:pt x="1674" y="408"/>
                    </a:lnTo>
                    <a:lnTo>
                      <a:pt x="1675" y="395"/>
                    </a:lnTo>
                    <a:lnTo>
                      <a:pt x="1677" y="380"/>
                    </a:lnTo>
                    <a:lnTo>
                      <a:pt x="1678" y="409"/>
                    </a:lnTo>
                    <a:lnTo>
                      <a:pt x="1680" y="384"/>
                    </a:lnTo>
                    <a:lnTo>
                      <a:pt x="1681" y="391"/>
                    </a:lnTo>
                    <a:lnTo>
                      <a:pt x="1683" y="392"/>
                    </a:lnTo>
                    <a:lnTo>
                      <a:pt x="1685" y="389"/>
                    </a:lnTo>
                    <a:lnTo>
                      <a:pt x="1686" y="383"/>
                    </a:lnTo>
                    <a:lnTo>
                      <a:pt x="1687" y="385"/>
                    </a:lnTo>
                    <a:lnTo>
                      <a:pt x="1689" y="380"/>
                    </a:lnTo>
                    <a:lnTo>
                      <a:pt x="1691" y="370"/>
                    </a:lnTo>
                    <a:lnTo>
                      <a:pt x="1692" y="369"/>
                    </a:lnTo>
                    <a:lnTo>
                      <a:pt x="1694" y="373"/>
                    </a:lnTo>
                    <a:lnTo>
                      <a:pt x="1695" y="371"/>
                    </a:lnTo>
                    <a:lnTo>
                      <a:pt x="1697" y="367"/>
                    </a:lnTo>
                    <a:lnTo>
                      <a:pt x="1698" y="364"/>
                    </a:lnTo>
                    <a:lnTo>
                      <a:pt x="1700" y="359"/>
                    </a:lnTo>
                    <a:lnTo>
                      <a:pt x="1701" y="361"/>
                    </a:lnTo>
                    <a:lnTo>
                      <a:pt x="1703" y="360"/>
                    </a:lnTo>
                    <a:lnTo>
                      <a:pt x="1704" y="358"/>
                    </a:lnTo>
                    <a:lnTo>
                      <a:pt x="1706" y="356"/>
                    </a:lnTo>
                    <a:lnTo>
                      <a:pt x="1707" y="356"/>
                    </a:lnTo>
                    <a:lnTo>
                      <a:pt x="1709" y="349"/>
                    </a:lnTo>
                    <a:lnTo>
                      <a:pt x="1710" y="347"/>
                    </a:lnTo>
                    <a:lnTo>
                      <a:pt x="1712" y="356"/>
                    </a:lnTo>
                    <a:lnTo>
                      <a:pt x="1714" y="357"/>
                    </a:lnTo>
                    <a:lnTo>
                      <a:pt x="1715" y="358"/>
                    </a:lnTo>
                    <a:lnTo>
                      <a:pt x="1716" y="362"/>
                    </a:lnTo>
                    <a:lnTo>
                      <a:pt x="1718" y="361"/>
                    </a:lnTo>
                    <a:lnTo>
                      <a:pt x="1720" y="358"/>
                    </a:lnTo>
                    <a:lnTo>
                      <a:pt x="1721" y="354"/>
                    </a:lnTo>
                    <a:lnTo>
                      <a:pt x="1722" y="351"/>
                    </a:lnTo>
                    <a:lnTo>
                      <a:pt x="1724" y="344"/>
                    </a:lnTo>
                    <a:lnTo>
                      <a:pt x="1726" y="356"/>
                    </a:lnTo>
                    <a:lnTo>
                      <a:pt x="1727" y="352"/>
                    </a:lnTo>
                    <a:lnTo>
                      <a:pt x="1729" y="350"/>
                    </a:lnTo>
                    <a:lnTo>
                      <a:pt x="1730" y="351"/>
                    </a:lnTo>
                    <a:lnTo>
                      <a:pt x="1732" y="347"/>
                    </a:lnTo>
                    <a:lnTo>
                      <a:pt x="1733" y="348"/>
                    </a:lnTo>
                    <a:lnTo>
                      <a:pt x="1735" y="358"/>
                    </a:lnTo>
                    <a:lnTo>
                      <a:pt x="1736" y="355"/>
                    </a:lnTo>
                    <a:lnTo>
                      <a:pt x="1738" y="351"/>
                    </a:lnTo>
                    <a:lnTo>
                      <a:pt x="1739" y="342"/>
                    </a:lnTo>
                    <a:lnTo>
                      <a:pt x="1741" y="327"/>
                    </a:lnTo>
                    <a:lnTo>
                      <a:pt x="1742" y="336"/>
                    </a:lnTo>
                    <a:lnTo>
                      <a:pt x="1744" y="337"/>
                    </a:lnTo>
                    <a:lnTo>
                      <a:pt x="1745" y="330"/>
                    </a:lnTo>
                    <a:lnTo>
                      <a:pt x="1747" y="333"/>
                    </a:lnTo>
                    <a:lnTo>
                      <a:pt x="1748" y="345"/>
                    </a:lnTo>
                    <a:lnTo>
                      <a:pt x="1750" y="341"/>
                    </a:lnTo>
                    <a:lnTo>
                      <a:pt x="1751" y="337"/>
                    </a:lnTo>
                    <a:lnTo>
                      <a:pt x="1753" y="331"/>
                    </a:lnTo>
                    <a:lnTo>
                      <a:pt x="1754" y="328"/>
                    </a:lnTo>
                    <a:lnTo>
                      <a:pt x="1756" y="317"/>
                    </a:lnTo>
                    <a:lnTo>
                      <a:pt x="1758" y="316"/>
                    </a:lnTo>
                    <a:lnTo>
                      <a:pt x="1759" y="324"/>
                    </a:lnTo>
                    <a:lnTo>
                      <a:pt x="1760" y="322"/>
                    </a:lnTo>
                    <a:lnTo>
                      <a:pt x="1762" y="318"/>
                    </a:lnTo>
                    <a:lnTo>
                      <a:pt x="1764" y="319"/>
                    </a:lnTo>
                    <a:lnTo>
                      <a:pt x="1765" y="323"/>
                    </a:lnTo>
                    <a:lnTo>
                      <a:pt x="1767" y="311"/>
                    </a:lnTo>
                    <a:lnTo>
                      <a:pt x="1768" y="309"/>
                    </a:lnTo>
                    <a:lnTo>
                      <a:pt x="1770" y="314"/>
                    </a:lnTo>
                    <a:lnTo>
                      <a:pt x="1771" y="311"/>
                    </a:lnTo>
                    <a:lnTo>
                      <a:pt x="1773" y="330"/>
                    </a:lnTo>
                    <a:lnTo>
                      <a:pt x="1774" y="319"/>
                    </a:lnTo>
                    <a:lnTo>
                      <a:pt x="1776" y="320"/>
                    </a:lnTo>
                    <a:lnTo>
                      <a:pt x="1777" y="322"/>
                    </a:lnTo>
                    <a:lnTo>
                      <a:pt x="1779" y="316"/>
                    </a:lnTo>
                    <a:lnTo>
                      <a:pt x="1780" y="318"/>
                    </a:lnTo>
                    <a:lnTo>
                      <a:pt x="1782" y="310"/>
                    </a:lnTo>
                    <a:lnTo>
                      <a:pt x="1783" y="306"/>
                    </a:lnTo>
                    <a:lnTo>
                      <a:pt x="1785" y="310"/>
                    </a:lnTo>
                    <a:lnTo>
                      <a:pt x="1787" y="310"/>
                    </a:lnTo>
                    <a:lnTo>
                      <a:pt x="1788" y="316"/>
                    </a:lnTo>
                    <a:lnTo>
                      <a:pt x="1789" y="313"/>
                    </a:lnTo>
                    <a:lnTo>
                      <a:pt x="1791" y="317"/>
                    </a:lnTo>
                    <a:lnTo>
                      <a:pt x="1793" y="311"/>
                    </a:lnTo>
                    <a:lnTo>
                      <a:pt x="1794" y="309"/>
                    </a:lnTo>
                    <a:lnTo>
                      <a:pt x="1796" y="315"/>
                    </a:lnTo>
                    <a:lnTo>
                      <a:pt x="1797" y="319"/>
                    </a:lnTo>
                    <a:lnTo>
                      <a:pt x="1799" y="312"/>
                    </a:lnTo>
                    <a:lnTo>
                      <a:pt x="1800" y="306"/>
                    </a:lnTo>
                    <a:lnTo>
                      <a:pt x="1802" y="302"/>
                    </a:lnTo>
                    <a:lnTo>
                      <a:pt x="1803" y="312"/>
                    </a:lnTo>
                    <a:lnTo>
                      <a:pt x="1805" y="313"/>
                    </a:lnTo>
                    <a:lnTo>
                      <a:pt x="1806" y="316"/>
                    </a:lnTo>
                    <a:lnTo>
                      <a:pt x="1808" y="306"/>
                    </a:lnTo>
                    <a:lnTo>
                      <a:pt x="1809" y="303"/>
                    </a:lnTo>
                    <a:lnTo>
                      <a:pt x="1811" y="333"/>
                    </a:lnTo>
                    <a:lnTo>
                      <a:pt x="1812" y="328"/>
                    </a:lnTo>
                    <a:lnTo>
                      <a:pt x="1814" y="318"/>
                    </a:lnTo>
                    <a:lnTo>
                      <a:pt x="1815" y="320"/>
                    </a:lnTo>
                    <a:lnTo>
                      <a:pt x="1817" y="318"/>
                    </a:lnTo>
                    <a:lnTo>
                      <a:pt x="1818" y="318"/>
                    </a:lnTo>
                    <a:lnTo>
                      <a:pt x="1820" y="308"/>
                    </a:lnTo>
                    <a:lnTo>
                      <a:pt x="1821" y="316"/>
                    </a:lnTo>
                    <a:lnTo>
                      <a:pt x="1823" y="332"/>
                    </a:lnTo>
                    <a:lnTo>
                      <a:pt x="1824" y="327"/>
                    </a:lnTo>
                    <a:lnTo>
                      <a:pt x="1826" y="322"/>
                    </a:lnTo>
                    <a:lnTo>
                      <a:pt x="1827" y="320"/>
                    </a:lnTo>
                    <a:lnTo>
                      <a:pt x="1829" y="310"/>
                    </a:lnTo>
                    <a:lnTo>
                      <a:pt x="1831" y="303"/>
                    </a:lnTo>
                    <a:lnTo>
                      <a:pt x="1832" y="308"/>
                    </a:lnTo>
                    <a:lnTo>
                      <a:pt x="1833" y="305"/>
                    </a:lnTo>
                    <a:lnTo>
                      <a:pt x="1835" y="310"/>
                    </a:lnTo>
                    <a:lnTo>
                      <a:pt x="1837" y="303"/>
                    </a:lnTo>
                    <a:lnTo>
                      <a:pt x="1838" y="306"/>
                    </a:lnTo>
                    <a:lnTo>
                      <a:pt x="1840" y="303"/>
                    </a:lnTo>
                    <a:lnTo>
                      <a:pt x="1841" y="297"/>
                    </a:lnTo>
                    <a:lnTo>
                      <a:pt x="1843" y="300"/>
                    </a:lnTo>
                    <a:lnTo>
                      <a:pt x="1844" y="305"/>
                    </a:lnTo>
                    <a:lnTo>
                      <a:pt x="1846" y="304"/>
                    </a:lnTo>
                    <a:lnTo>
                      <a:pt x="1847" y="306"/>
                    </a:lnTo>
                    <a:lnTo>
                      <a:pt x="1849" y="305"/>
                    </a:lnTo>
                    <a:lnTo>
                      <a:pt x="1850" y="308"/>
                    </a:lnTo>
                    <a:lnTo>
                      <a:pt x="1852" y="312"/>
                    </a:lnTo>
                    <a:lnTo>
                      <a:pt x="1853" y="312"/>
                    </a:lnTo>
                    <a:lnTo>
                      <a:pt x="1855" y="315"/>
                    </a:lnTo>
                    <a:lnTo>
                      <a:pt x="1856" y="317"/>
                    </a:lnTo>
                    <a:lnTo>
                      <a:pt x="1858" y="322"/>
                    </a:lnTo>
                    <a:lnTo>
                      <a:pt x="1860" y="337"/>
                    </a:lnTo>
                    <a:lnTo>
                      <a:pt x="1861" y="330"/>
                    </a:lnTo>
                    <a:lnTo>
                      <a:pt x="1862" y="313"/>
                    </a:lnTo>
                    <a:lnTo>
                      <a:pt x="1864" y="293"/>
                    </a:lnTo>
                    <a:lnTo>
                      <a:pt x="1866" y="297"/>
                    </a:lnTo>
                    <a:lnTo>
                      <a:pt x="1867" y="308"/>
                    </a:lnTo>
                    <a:lnTo>
                      <a:pt x="1869" y="303"/>
                    </a:lnTo>
                    <a:lnTo>
                      <a:pt x="1870" y="301"/>
                    </a:lnTo>
                    <a:lnTo>
                      <a:pt x="1872" y="299"/>
                    </a:lnTo>
                    <a:lnTo>
                      <a:pt x="1873" y="289"/>
                    </a:lnTo>
                    <a:lnTo>
                      <a:pt x="1875" y="289"/>
                    </a:lnTo>
                    <a:lnTo>
                      <a:pt x="1876" y="283"/>
                    </a:lnTo>
                    <a:lnTo>
                      <a:pt x="1877" y="278"/>
                    </a:lnTo>
                    <a:lnTo>
                      <a:pt x="1879" y="275"/>
                    </a:lnTo>
                    <a:lnTo>
                      <a:pt x="1881" y="282"/>
                    </a:lnTo>
                    <a:lnTo>
                      <a:pt x="1882" y="289"/>
                    </a:lnTo>
                    <a:lnTo>
                      <a:pt x="1884" y="291"/>
                    </a:lnTo>
                    <a:lnTo>
                      <a:pt x="1885" y="283"/>
                    </a:lnTo>
                    <a:lnTo>
                      <a:pt x="1887" y="278"/>
                    </a:lnTo>
                    <a:lnTo>
                      <a:pt x="1888" y="285"/>
                    </a:lnTo>
                    <a:lnTo>
                      <a:pt x="1890" y="293"/>
                    </a:lnTo>
                    <a:lnTo>
                      <a:pt x="1891" y="282"/>
                    </a:lnTo>
                    <a:lnTo>
                      <a:pt x="1893" y="284"/>
                    </a:lnTo>
                    <a:lnTo>
                      <a:pt x="1894" y="279"/>
                    </a:lnTo>
                    <a:lnTo>
                      <a:pt x="1896" y="279"/>
                    </a:lnTo>
                    <a:lnTo>
                      <a:pt x="1898" y="276"/>
                    </a:lnTo>
                    <a:lnTo>
                      <a:pt x="1899" y="287"/>
                    </a:lnTo>
                    <a:lnTo>
                      <a:pt x="1900" y="286"/>
                    </a:lnTo>
                    <a:lnTo>
                      <a:pt x="1902" y="291"/>
                    </a:lnTo>
                    <a:lnTo>
                      <a:pt x="1904" y="296"/>
                    </a:lnTo>
                    <a:lnTo>
                      <a:pt x="1905" y="290"/>
                    </a:lnTo>
                    <a:lnTo>
                      <a:pt x="1906" y="285"/>
                    </a:lnTo>
                    <a:lnTo>
                      <a:pt x="1908" y="286"/>
                    </a:lnTo>
                    <a:lnTo>
                      <a:pt x="1910" y="280"/>
                    </a:lnTo>
                    <a:lnTo>
                      <a:pt x="1911" y="280"/>
                    </a:lnTo>
                    <a:lnTo>
                      <a:pt x="1913" y="271"/>
                    </a:lnTo>
                    <a:lnTo>
                      <a:pt x="1914" y="265"/>
                    </a:lnTo>
                    <a:lnTo>
                      <a:pt x="1916" y="269"/>
                    </a:lnTo>
                    <a:lnTo>
                      <a:pt x="1917" y="263"/>
                    </a:lnTo>
                    <a:lnTo>
                      <a:pt x="1919" y="260"/>
                    </a:lnTo>
                    <a:lnTo>
                      <a:pt x="1920" y="255"/>
                    </a:lnTo>
                    <a:lnTo>
                      <a:pt x="1922" y="256"/>
                    </a:lnTo>
                    <a:lnTo>
                      <a:pt x="1923" y="248"/>
                    </a:lnTo>
                    <a:lnTo>
                      <a:pt x="1925" y="256"/>
                    </a:lnTo>
                    <a:lnTo>
                      <a:pt x="1926" y="266"/>
                    </a:lnTo>
                    <a:lnTo>
                      <a:pt x="1928" y="272"/>
                    </a:lnTo>
                    <a:lnTo>
                      <a:pt x="1929" y="271"/>
                    </a:lnTo>
                    <a:lnTo>
                      <a:pt x="1931" y="268"/>
                    </a:lnTo>
                    <a:lnTo>
                      <a:pt x="1933" y="278"/>
                    </a:lnTo>
                    <a:lnTo>
                      <a:pt x="1934" y="268"/>
                    </a:lnTo>
                    <a:lnTo>
                      <a:pt x="1935" y="269"/>
                    </a:lnTo>
                    <a:lnTo>
                      <a:pt x="1937" y="279"/>
                    </a:lnTo>
                    <a:lnTo>
                      <a:pt x="1939" y="280"/>
                    </a:lnTo>
                    <a:lnTo>
                      <a:pt x="1940" y="279"/>
                    </a:lnTo>
                    <a:lnTo>
                      <a:pt x="1942" y="282"/>
                    </a:lnTo>
                    <a:lnTo>
                      <a:pt x="1943" y="283"/>
                    </a:lnTo>
                    <a:lnTo>
                      <a:pt x="1944" y="278"/>
                    </a:lnTo>
                    <a:lnTo>
                      <a:pt x="1946" y="278"/>
                    </a:lnTo>
                    <a:lnTo>
                      <a:pt x="1948" y="280"/>
                    </a:lnTo>
                    <a:lnTo>
                      <a:pt x="1949" y="284"/>
                    </a:lnTo>
                    <a:lnTo>
                      <a:pt x="1951" y="276"/>
                    </a:lnTo>
                    <a:lnTo>
                      <a:pt x="1952" y="278"/>
                    </a:lnTo>
                    <a:lnTo>
                      <a:pt x="1954" y="279"/>
                    </a:lnTo>
                    <a:lnTo>
                      <a:pt x="1955" y="281"/>
                    </a:lnTo>
                    <a:lnTo>
                      <a:pt x="1957" y="291"/>
                    </a:lnTo>
                    <a:lnTo>
                      <a:pt x="1958" y="293"/>
                    </a:lnTo>
                    <a:lnTo>
                      <a:pt x="1960" y="289"/>
                    </a:lnTo>
                    <a:lnTo>
                      <a:pt x="1961" y="273"/>
                    </a:lnTo>
                    <a:lnTo>
                      <a:pt x="1963" y="264"/>
                    </a:lnTo>
                    <a:lnTo>
                      <a:pt x="1964" y="248"/>
                    </a:lnTo>
                    <a:lnTo>
                      <a:pt x="1966" y="233"/>
                    </a:lnTo>
                    <a:lnTo>
                      <a:pt x="1967" y="241"/>
                    </a:lnTo>
                    <a:lnTo>
                      <a:pt x="1969" y="250"/>
                    </a:lnTo>
                    <a:lnTo>
                      <a:pt x="1971" y="248"/>
                    </a:lnTo>
                    <a:lnTo>
                      <a:pt x="1972" y="258"/>
                    </a:lnTo>
                    <a:lnTo>
                      <a:pt x="1973" y="269"/>
                    </a:lnTo>
                    <a:lnTo>
                      <a:pt x="1975" y="263"/>
                    </a:lnTo>
                    <a:lnTo>
                      <a:pt x="1977" y="266"/>
                    </a:lnTo>
                    <a:lnTo>
                      <a:pt x="1978" y="268"/>
                    </a:lnTo>
                    <a:lnTo>
                      <a:pt x="1979" y="271"/>
                    </a:lnTo>
                    <a:lnTo>
                      <a:pt x="1981" y="271"/>
                    </a:lnTo>
                    <a:lnTo>
                      <a:pt x="1983" y="265"/>
                    </a:lnTo>
                    <a:lnTo>
                      <a:pt x="1984" y="259"/>
                    </a:lnTo>
                    <a:lnTo>
                      <a:pt x="1986" y="256"/>
                    </a:lnTo>
                    <a:lnTo>
                      <a:pt x="1987" y="263"/>
                    </a:lnTo>
                    <a:lnTo>
                      <a:pt x="1989" y="271"/>
                    </a:lnTo>
                    <a:lnTo>
                      <a:pt x="1990" y="280"/>
                    </a:lnTo>
                    <a:lnTo>
                      <a:pt x="1992" y="285"/>
                    </a:lnTo>
                    <a:lnTo>
                      <a:pt x="1993" y="282"/>
                    </a:lnTo>
                    <a:lnTo>
                      <a:pt x="1995" y="282"/>
                    </a:lnTo>
                    <a:lnTo>
                      <a:pt x="1996" y="278"/>
                    </a:lnTo>
                    <a:lnTo>
                      <a:pt x="1998" y="270"/>
                    </a:lnTo>
                    <a:lnTo>
                      <a:pt x="2000" y="261"/>
                    </a:lnTo>
                    <a:lnTo>
                      <a:pt x="2001" y="249"/>
                    </a:lnTo>
                    <a:lnTo>
                      <a:pt x="2002" y="254"/>
                    </a:lnTo>
                    <a:lnTo>
                      <a:pt x="2004" y="261"/>
                    </a:lnTo>
                    <a:lnTo>
                      <a:pt x="2006" y="263"/>
                    </a:lnTo>
                    <a:lnTo>
                      <a:pt x="2007" y="257"/>
                    </a:lnTo>
                    <a:lnTo>
                      <a:pt x="2008" y="260"/>
                    </a:lnTo>
                    <a:lnTo>
                      <a:pt x="2010" y="254"/>
                    </a:lnTo>
                    <a:lnTo>
                      <a:pt x="2011" y="256"/>
                    </a:lnTo>
                    <a:lnTo>
                      <a:pt x="2013" y="252"/>
                    </a:lnTo>
                    <a:lnTo>
                      <a:pt x="2015" y="252"/>
                    </a:lnTo>
                    <a:lnTo>
                      <a:pt x="2016" y="259"/>
                    </a:lnTo>
                    <a:lnTo>
                      <a:pt x="2017" y="269"/>
                    </a:lnTo>
                    <a:lnTo>
                      <a:pt x="2019" y="275"/>
                    </a:lnTo>
                    <a:lnTo>
                      <a:pt x="2021" y="277"/>
                    </a:lnTo>
                    <a:lnTo>
                      <a:pt x="2022" y="276"/>
                    </a:lnTo>
                    <a:lnTo>
                      <a:pt x="2024" y="278"/>
                    </a:lnTo>
                    <a:lnTo>
                      <a:pt x="2025" y="285"/>
                    </a:lnTo>
                    <a:lnTo>
                      <a:pt x="2027" y="293"/>
                    </a:lnTo>
                    <a:lnTo>
                      <a:pt x="2028" y="296"/>
                    </a:lnTo>
                    <a:lnTo>
                      <a:pt x="2030" y="295"/>
                    </a:lnTo>
                    <a:lnTo>
                      <a:pt x="2031" y="290"/>
                    </a:lnTo>
                    <a:lnTo>
                      <a:pt x="2033" y="281"/>
                    </a:lnTo>
                    <a:lnTo>
                      <a:pt x="2034" y="288"/>
                    </a:lnTo>
                    <a:lnTo>
                      <a:pt x="2036" y="288"/>
                    </a:lnTo>
                    <a:lnTo>
                      <a:pt x="2037" y="283"/>
                    </a:lnTo>
                    <a:lnTo>
                      <a:pt x="2039" y="275"/>
                    </a:lnTo>
                    <a:lnTo>
                      <a:pt x="2040" y="277"/>
                    </a:lnTo>
                    <a:lnTo>
                      <a:pt x="2042" y="272"/>
                    </a:lnTo>
                    <a:lnTo>
                      <a:pt x="2044" y="265"/>
                    </a:lnTo>
                    <a:lnTo>
                      <a:pt x="2045" y="264"/>
                    </a:lnTo>
                    <a:lnTo>
                      <a:pt x="2046" y="272"/>
                    </a:lnTo>
                    <a:lnTo>
                      <a:pt x="2048" y="280"/>
                    </a:lnTo>
                    <a:lnTo>
                      <a:pt x="2050" y="287"/>
                    </a:lnTo>
                    <a:lnTo>
                      <a:pt x="2051" y="290"/>
                    </a:lnTo>
                    <a:lnTo>
                      <a:pt x="2053" y="294"/>
                    </a:lnTo>
                    <a:lnTo>
                      <a:pt x="2054" y="295"/>
                    </a:lnTo>
                    <a:lnTo>
                      <a:pt x="2056" y="289"/>
                    </a:lnTo>
                    <a:lnTo>
                      <a:pt x="2057" y="271"/>
                    </a:lnTo>
                    <a:lnTo>
                      <a:pt x="2059" y="256"/>
                    </a:lnTo>
                    <a:lnTo>
                      <a:pt x="2060" y="259"/>
                    </a:lnTo>
                    <a:lnTo>
                      <a:pt x="2062" y="265"/>
                    </a:lnTo>
                    <a:lnTo>
                      <a:pt x="2063" y="268"/>
                    </a:lnTo>
                    <a:lnTo>
                      <a:pt x="2065" y="267"/>
                    </a:lnTo>
                    <a:lnTo>
                      <a:pt x="2066" y="264"/>
                    </a:lnTo>
                    <a:lnTo>
                      <a:pt x="2068" y="268"/>
                    </a:lnTo>
                    <a:lnTo>
                      <a:pt x="2069" y="275"/>
                    </a:lnTo>
                    <a:lnTo>
                      <a:pt x="2071" y="276"/>
                    </a:lnTo>
                    <a:lnTo>
                      <a:pt x="2073" y="271"/>
                    </a:lnTo>
                    <a:lnTo>
                      <a:pt x="2074" y="274"/>
                    </a:lnTo>
                    <a:lnTo>
                      <a:pt x="2075" y="266"/>
                    </a:lnTo>
                    <a:lnTo>
                      <a:pt x="2077" y="269"/>
                    </a:lnTo>
                    <a:lnTo>
                      <a:pt x="2078" y="278"/>
                    </a:lnTo>
                    <a:lnTo>
                      <a:pt x="2080" y="281"/>
                    </a:lnTo>
                    <a:lnTo>
                      <a:pt x="2081" y="272"/>
                    </a:lnTo>
                    <a:lnTo>
                      <a:pt x="2083" y="270"/>
                    </a:lnTo>
                    <a:lnTo>
                      <a:pt x="2084" y="277"/>
                    </a:lnTo>
                    <a:lnTo>
                      <a:pt x="2086" y="279"/>
                    </a:lnTo>
                    <a:lnTo>
                      <a:pt x="2088" y="288"/>
                    </a:lnTo>
                    <a:lnTo>
                      <a:pt x="2089" y="283"/>
                    </a:lnTo>
                    <a:lnTo>
                      <a:pt x="2090" y="277"/>
                    </a:lnTo>
                    <a:lnTo>
                      <a:pt x="2092" y="274"/>
                    </a:lnTo>
                    <a:lnTo>
                      <a:pt x="2094" y="285"/>
                    </a:lnTo>
                    <a:lnTo>
                      <a:pt x="2095" y="278"/>
                    </a:lnTo>
                    <a:lnTo>
                      <a:pt x="2097" y="268"/>
                    </a:lnTo>
                    <a:lnTo>
                      <a:pt x="2098" y="269"/>
                    </a:lnTo>
                    <a:lnTo>
                      <a:pt x="2100" y="267"/>
                    </a:lnTo>
                    <a:lnTo>
                      <a:pt x="2101" y="273"/>
                    </a:lnTo>
                    <a:lnTo>
                      <a:pt x="2103" y="266"/>
                    </a:lnTo>
                    <a:lnTo>
                      <a:pt x="2104" y="268"/>
                    </a:lnTo>
                    <a:lnTo>
                      <a:pt x="2106" y="272"/>
                    </a:lnTo>
                    <a:lnTo>
                      <a:pt x="2107" y="276"/>
                    </a:lnTo>
                    <a:lnTo>
                      <a:pt x="2109" y="278"/>
                    </a:lnTo>
                    <a:lnTo>
                      <a:pt x="2110" y="278"/>
                    </a:lnTo>
                    <a:lnTo>
                      <a:pt x="2112" y="283"/>
                    </a:lnTo>
                    <a:lnTo>
                      <a:pt x="2113" y="280"/>
                    </a:lnTo>
                    <a:lnTo>
                      <a:pt x="2115" y="275"/>
                    </a:lnTo>
                    <a:lnTo>
                      <a:pt x="2117" y="271"/>
                    </a:lnTo>
                    <a:lnTo>
                      <a:pt x="2118" y="270"/>
                    </a:lnTo>
                    <a:lnTo>
                      <a:pt x="2119" y="276"/>
                    </a:lnTo>
                    <a:lnTo>
                      <a:pt x="2121" y="276"/>
                    </a:lnTo>
                    <a:lnTo>
                      <a:pt x="2123" y="290"/>
                    </a:lnTo>
                    <a:lnTo>
                      <a:pt x="2124" y="289"/>
                    </a:lnTo>
                    <a:lnTo>
                      <a:pt x="2126" y="283"/>
                    </a:lnTo>
                    <a:lnTo>
                      <a:pt x="2127" y="277"/>
                    </a:lnTo>
                    <a:lnTo>
                      <a:pt x="2129" y="277"/>
                    </a:lnTo>
                    <a:lnTo>
                      <a:pt x="2130" y="273"/>
                    </a:lnTo>
                    <a:lnTo>
                      <a:pt x="2132" y="277"/>
                    </a:lnTo>
                    <a:lnTo>
                      <a:pt x="2133" y="283"/>
                    </a:lnTo>
                    <a:lnTo>
                      <a:pt x="2135" y="278"/>
                    </a:lnTo>
                    <a:lnTo>
                      <a:pt x="2136" y="279"/>
                    </a:lnTo>
                    <a:lnTo>
                      <a:pt x="2138" y="282"/>
                    </a:lnTo>
                    <a:lnTo>
                      <a:pt x="2139" y="301"/>
                    </a:lnTo>
                    <a:lnTo>
                      <a:pt x="2141" y="302"/>
                    </a:lnTo>
                    <a:lnTo>
                      <a:pt x="2142" y="303"/>
                    </a:lnTo>
                    <a:lnTo>
                      <a:pt x="2144" y="303"/>
                    </a:lnTo>
                    <a:lnTo>
                      <a:pt x="2145" y="292"/>
                    </a:lnTo>
                    <a:lnTo>
                      <a:pt x="2147" y="289"/>
                    </a:lnTo>
                    <a:lnTo>
                      <a:pt x="2148" y="278"/>
                    </a:lnTo>
                    <a:lnTo>
                      <a:pt x="2150" y="261"/>
                    </a:lnTo>
                    <a:lnTo>
                      <a:pt x="2151" y="274"/>
                    </a:lnTo>
                    <a:lnTo>
                      <a:pt x="2153" y="275"/>
                    </a:lnTo>
                    <a:lnTo>
                      <a:pt x="2155" y="276"/>
                    </a:lnTo>
                    <a:lnTo>
                      <a:pt x="2156" y="273"/>
                    </a:lnTo>
                    <a:lnTo>
                      <a:pt x="2157" y="265"/>
                    </a:lnTo>
                    <a:lnTo>
                      <a:pt x="2159" y="264"/>
                    </a:lnTo>
                    <a:lnTo>
                      <a:pt x="2161" y="265"/>
                    </a:lnTo>
                    <a:lnTo>
                      <a:pt x="2162" y="267"/>
                    </a:lnTo>
                    <a:lnTo>
                      <a:pt x="2163" y="264"/>
                    </a:lnTo>
                    <a:lnTo>
                      <a:pt x="2165" y="258"/>
                    </a:lnTo>
                    <a:lnTo>
                      <a:pt x="2167" y="262"/>
                    </a:lnTo>
                    <a:lnTo>
                      <a:pt x="2168" y="268"/>
                    </a:lnTo>
                    <a:lnTo>
                      <a:pt x="2170" y="273"/>
                    </a:lnTo>
                    <a:lnTo>
                      <a:pt x="2171" y="272"/>
                    </a:lnTo>
                    <a:lnTo>
                      <a:pt x="2173" y="263"/>
                    </a:lnTo>
                    <a:lnTo>
                      <a:pt x="2174" y="264"/>
                    </a:lnTo>
                    <a:lnTo>
                      <a:pt x="2176" y="264"/>
                    </a:lnTo>
                    <a:lnTo>
                      <a:pt x="2177" y="262"/>
                    </a:lnTo>
                    <a:lnTo>
                      <a:pt x="2179" y="265"/>
                    </a:lnTo>
                    <a:lnTo>
                      <a:pt x="2180" y="272"/>
                    </a:lnTo>
                    <a:lnTo>
                      <a:pt x="2182" y="276"/>
                    </a:lnTo>
                    <a:lnTo>
                      <a:pt x="2183" y="276"/>
                    </a:lnTo>
                    <a:lnTo>
                      <a:pt x="2185" y="273"/>
                    </a:lnTo>
                    <a:lnTo>
                      <a:pt x="2186" y="283"/>
                    </a:lnTo>
                    <a:lnTo>
                      <a:pt x="2188" y="280"/>
                    </a:lnTo>
                    <a:lnTo>
                      <a:pt x="2190" y="283"/>
                    </a:lnTo>
                    <a:lnTo>
                      <a:pt x="2191" y="284"/>
                    </a:lnTo>
                    <a:lnTo>
                      <a:pt x="2192" y="288"/>
                    </a:lnTo>
                    <a:lnTo>
                      <a:pt x="2194" y="283"/>
                    </a:lnTo>
                    <a:lnTo>
                      <a:pt x="2196" y="275"/>
                    </a:lnTo>
                    <a:lnTo>
                      <a:pt x="2197" y="265"/>
                    </a:lnTo>
                    <a:lnTo>
                      <a:pt x="2199" y="263"/>
                    </a:lnTo>
                    <a:lnTo>
                      <a:pt x="2200" y="266"/>
                    </a:lnTo>
                    <a:lnTo>
                      <a:pt x="2202" y="264"/>
                    </a:lnTo>
                    <a:lnTo>
                      <a:pt x="2203" y="259"/>
                    </a:lnTo>
                    <a:lnTo>
                      <a:pt x="2205" y="258"/>
                    </a:lnTo>
                    <a:lnTo>
                      <a:pt x="2206" y="270"/>
                    </a:lnTo>
                    <a:lnTo>
                      <a:pt x="2208" y="281"/>
                    </a:lnTo>
                    <a:lnTo>
                      <a:pt x="2209" y="289"/>
                    </a:lnTo>
                    <a:lnTo>
                      <a:pt x="2211" y="281"/>
                    </a:lnTo>
                    <a:lnTo>
                      <a:pt x="2212" y="272"/>
                    </a:lnTo>
                    <a:lnTo>
                      <a:pt x="2214" y="263"/>
                    </a:lnTo>
                    <a:lnTo>
                      <a:pt x="2215" y="261"/>
                    </a:lnTo>
                    <a:lnTo>
                      <a:pt x="2217" y="259"/>
                    </a:lnTo>
                    <a:lnTo>
                      <a:pt x="2218" y="257"/>
                    </a:lnTo>
                    <a:lnTo>
                      <a:pt x="2220" y="258"/>
                    </a:lnTo>
                    <a:lnTo>
                      <a:pt x="2221" y="254"/>
                    </a:lnTo>
                    <a:lnTo>
                      <a:pt x="2223" y="248"/>
                    </a:lnTo>
                    <a:lnTo>
                      <a:pt x="2224" y="254"/>
                    </a:lnTo>
                    <a:lnTo>
                      <a:pt x="2226" y="256"/>
                    </a:lnTo>
                    <a:lnTo>
                      <a:pt x="2228" y="249"/>
                    </a:lnTo>
                    <a:lnTo>
                      <a:pt x="2229" y="256"/>
                    </a:lnTo>
                    <a:lnTo>
                      <a:pt x="2230" y="283"/>
                    </a:lnTo>
                    <a:lnTo>
                      <a:pt x="2232" y="302"/>
                    </a:lnTo>
                    <a:lnTo>
                      <a:pt x="2234" y="300"/>
                    </a:lnTo>
                    <a:lnTo>
                      <a:pt x="2235" y="278"/>
                    </a:lnTo>
                    <a:lnTo>
                      <a:pt x="2236" y="263"/>
                    </a:lnTo>
                    <a:lnTo>
                      <a:pt x="2238" y="248"/>
                    </a:lnTo>
                    <a:lnTo>
                      <a:pt x="2240" y="246"/>
                    </a:lnTo>
                    <a:lnTo>
                      <a:pt x="2241" y="253"/>
                    </a:lnTo>
                    <a:lnTo>
                      <a:pt x="2243" y="248"/>
                    </a:lnTo>
                    <a:lnTo>
                      <a:pt x="2244" y="245"/>
                    </a:lnTo>
                    <a:lnTo>
                      <a:pt x="2246" y="261"/>
                    </a:lnTo>
                    <a:lnTo>
                      <a:pt x="2247" y="277"/>
                    </a:lnTo>
                    <a:lnTo>
                      <a:pt x="2249" y="280"/>
                    </a:lnTo>
                    <a:lnTo>
                      <a:pt x="2250" y="279"/>
                    </a:lnTo>
                    <a:lnTo>
                      <a:pt x="2252" y="278"/>
                    </a:lnTo>
                    <a:lnTo>
                      <a:pt x="2253" y="277"/>
                    </a:lnTo>
                    <a:lnTo>
                      <a:pt x="2255" y="268"/>
                    </a:lnTo>
                    <a:lnTo>
                      <a:pt x="2257" y="259"/>
                    </a:lnTo>
                    <a:lnTo>
                      <a:pt x="2258" y="259"/>
                    </a:lnTo>
                    <a:lnTo>
                      <a:pt x="2259" y="267"/>
                    </a:lnTo>
                    <a:lnTo>
                      <a:pt x="2261" y="268"/>
                    </a:lnTo>
                    <a:lnTo>
                      <a:pt x="2263" y="268"/>
                    </a:lnTo>
                    <a:lnTo>
                      <a:pt x="2264" y="271"/>
                    </a:lnTo>
                    <a:lnTo>
                      <a:pt x="2265" y="285"/>
                    </a:lnTo>
                    <a:lnTo>
                      <a:pt x="2267" y="289"/>
                    </a:lnTo>
                    <a:lnTo>
                      <a:pt x="2269" y="279"/>
                    </a:lnTo>
                    <a:lnTo>
                      <a:pt x="2270" y="266"/>
                    </a:lnTo>
                    <a:lnTo>
                      <a:pt x="2272" y="266"/>
                    </a:lnTo>
                    <a:lnTo>
                      <a:pt x="2273" y="276"/>
                    </a:lnTo>
                    <a:lnTo>
                      <a:pt x="2275" y="279"/>
                    </a:lnTo>
                    <a:lnTo>
                      <a:pt x="2276" y="285"/>
                    </a:lnTo>
                    <a:lnTo>
                      <a:pt x="2278" y="288"/>
                    </a:lnTo>
                    <a:lnTo>
                      <a:pt x="2279" y="276"/>
                    </a:lnTo>
                    <a:lnTo>
                      <a:pt x="2281" y="274"/>
                    </a:lnTo>
                    <a:lnTo>
                      <a:pt x="2282" y="277"/>
                    </a:lnTo>
                    <a:lnTo>
                      <a:pt x="2284" y="275"/>
                    </a:lnTo>
                    <a:lnTo>
                      <a:pt x="2285" y="272"/>
                    </a:lnTo>
                    <a:lnTo>
                      <a:pt x="2287" y="274"/>
                    </a:lnTo>
                    <a:lnTo>
                      <a:pt x="2288" y="278"/>
                    </a:lnTo>
                    <a:lnTo>
                      <a:pt x="2290" y="273"/>
                    </a:lnTo>
                    <a:lnTo>
                      <a:pt x="2291" y="278"/>
                    </a:lnTo>
                    <a:lnTo>
                      <a:pt x="2293" y="277"/>
                    </a:lnTo>
                    <a:lnTo>
                      <a:pt x="2294" y="280"/>
                    </a:lnTo>
                    <a:lnTo>
                      <a:pt x="2296" y="278"/>
                    </a:lnTo>
                    <a:lnTo>
                      <a:pt x="2297" y="269"/>
                    </a:lnTo>
                    <a:lnTo>
                      <a:pt x="2299" y="273"/>
                    </a:lnTo>
                    <a:lnTo>
                      <a:pt x="2301" y="284"/>
                    </a:lnTo>
                    <a:lnTo>
                      <a:pt x="2302" y="286"/>
                    </a:lnTo>
                    <a:lnTo>
                      <a:pt x="2303" y="287"/>
                    </a:lnTo>
                    <a:lnTo>
                      <a:pt x="2305" y="285"/>
                    </a:lnTo>
                    <a:lnTo>
                      <a:pt x="2307" y="291"/>
                    </a:lnTo>
                    <a:lnTo>
                      <a:pt x="2308" y="305"/>
                    </a:lnTo>
                    <a:lnTo>
                      <a:pt x="2310" y="309"/>
                    </a:lnTo>
                    <a:lnTo>
                      <a:pt x="2311" y="295"/>
                    </a:lnTo>
                    <a:lnTo>
                      <a:pt x="2313" y="277"/>
                    </a:lnTo>
                    <a:lnTo>
                      <a:pt x="2314" y="258"/>
                    </a:lnTo>
                    <a:lnTo>
                      <a:pt x="2316" y="297"/>
                    </a:lnTo>
                    <a:lnTo>
                      <a:pt x="2317" y="305"/>
                    </a:lnTo>
                    <a:lnTo>
                      <a:pt x="2319" y="307"/>
                    </a:lnTo>
                    <a:lnTo>
                      <a:pt x="2320" y="312"/>
                    </a:lnTo>
                    <a:lnTo>
                      <a:pt x="2322" y="301"/>
                    </a:lnTo>
                    <a:lnTo>
                      <a:pt x="2323" y="296"/>
                    </a:lnTo>
                    <a:lnTo>
                      <a:pt x="2325" y="302"/>
                    </a:lnTo>
                    <a:lnTo>
                      <a:pt x="2326" y="302"/>
                    </a:lnTo>
                    <a:lnTo>
                      <a:pt x="2328" y="308"/>
                    </a:lnTo>
                    <a:lnTo>
                      <a:pt x="2330" y="315"/>
                    </a:lnTo>
                    <a:lnTo>
                      <a:pt x="2331" y="315"/>
                    </a:lnTo>
                    <a:lnTo>
                      <a:pt x="2332" y="321"/>
                    </a:lnTo>
                    <a:lnTo>
                      <a:pt x="2334" y="346"/>
                    </a:lnTo>
                    <a:lnTo>
                      <a:pt x="2336" y="346"/>
                    </a:lnTo>
                    <a:lnTo>
                      <a:pt x="2337" y="353"/>
                    </a:lnTo>
                    <a:lnTo>
                      <a:pt x="2338" y="361"/>
                    </a:lnTo>
                    <a:lnTo>
                      <a:pt x="2340" y="359"/>
                    </a:lnTo>
                    <a:lnTo>
                      <a:pt x="2342" y="351"/>
                    </a:lnTo>
                    <a:lnTo>
                      <a:pt x="2343" y="356"/>
                    </a:lnTo>
                    <a:lnTo>
                      <a:pt x="2345" y="365"/>
                    </a:lnTo>
                    <a:lnTo>
                      <a:pt x="2346" y="375"/>
                    </a:lnTo>
                    <a:lnTo>
                      <a:pt x="2348" y="375"/>
                    </a:lnTo>
                    <a:lnTo>
                      <a:pt x="2349" y="378"/>
                    </a:lnTo>
                    <a:lnTo>
                      <a:pt x="2351" y="387"/>
                    </a:lnTo>
                    <a:lnTo>
                      <a:pt x="2352" y="389"/>
                    </a:lnTo>
                    <a:lnTo>
                      <a:pt x="2354" y="381"/>
                    </a:lnTo>
                    <a:lnTo>
                      <a:pt x="2355" y="385"/>
                    </a:lnTo>
                    <a:lnTo>
                      <a:pt x="2357" y="389"/>
                    </a:lnTo>
                    <a:lnTo>
                      <a:pt x="2358" y="384"/>
                    </a:lnTo>
                    <a:lnTo>
                      <a:pt x="2360" y="407"/>
                    </a:lnTo>
                    <a:lnTo>
                      <a:pt x="2361" y="411"/>
                    </a:lnTo>
                    <a:lnTo>
                      <a:pt x="2363" y="393"/>
                    </a:lnTo>
                    <a:lnTo>
                      <a:pt x="2364" y="392"/>
                    </a:lnTo>
                    <a:lnTo>
                      <a:pt x="2366" y="395"/>
                    </a:lnTo>
                    <a:lnTo>
                      <a:pt x="2367" y="403"/>
                    </a:lnTo>
                    <a:lnTo>
                      <a:pt x="2369" y="415"/>
                    </a:lnTo>
                    <a:lnTo>
                      <a:pt x="2370" y="396"/>
                    </a:lnTo>
                    <a:lnTo>
                      <a:pt x="2372" y="394"/>
                    </a:lnTo>
                    <a:lnTo>
                      <a:pt x="2374" y="414"/>
                    </a:lnTo>
                    <a:lnTo>
                      <a:pt x="2375" y="416"/>
                    </a:lnTo>
                    <a:lnTo>
                      <a:pt x="2376" y="416"/>
                    </a:lnTo>
                    <a:lnTo>
                      <a:pt x="2378" y="397"/>
                    </a:lnTo>
                    <a:lnTo>
                      <a:pt x="2380" y="393"/>
                    </a:lnTo>
                    <a:lnTo>
                      <a:pt x="2381" y="419"/>
                    </a:lnTo>
                    <a:lnTo>
                      <a:pt x="2383" y="438"/>
                    </a:lnTo>
                    <a:lnTo>
                      <a:pt x="2384" y="432"/>
                    </a:lnTo>
                    <a:lnTo>
                      <a:pt x="2386" y="421"/>
                    </a:lnTo>
                    <a:lnTo>
                      <a:pt x="2387" y="409"/>
                    </a:lnTo>
                    <a:lnTo>
                      <a:pt x="2389" y="407"/>
                    </a:lnTo>
                    <a:lnTo>
                      <a:pt x="2390" y="419"/>
                    </a:lnTo>
                    <a:lnTo>
                      <a:pt x="2392" y="428"/>
                    </a:lnTo>
                    <a:lnTo>
                      <a:pt x="2393" y="420"/>
                    </a:lnTo>
                    <a:lnTo>
                      <a:pt x="2395" y="416"/>
                    </a:lnTo>
                    <a:lnTo>
                      <a:pt x="2396" y="408"/>
                    </a:lnTo>
                    <a:lnTo>
                      <a:pt x="2398" y="408"/>
                    </a:lnTo>
                    <a:lnTo>
                      <a:pt x="2399" y="398"/>
                    </a:lnTo>
                    <a:lnTo>
                      <a:pt x="2401" y="411"/>
                    </a:lnTo>
                    <a:lnTo>
                      <a:pt x="2403" y="428"/>
                    </a:lnTo>
                    <a:lnTo>
                      <a:pt x="2404" y="416"/>
                    </a:lnTo>
                    <a:lnTo>
                      <a:pt x="2405" y="405"/>
                    </a:lnTo>
                    <a:lnTo>
                      <a:pt x="2407" y="420"/>
                    </a:lnTo>
                    <a:lnTo>
                      <a:pt x="2409" y="423"/>
                    </a:lnTo>
                    <a:lnTo>
                      <a:pt x="2410" y="432"/>
                    </a:lnTo>
                    <a:lnTo>
                      <a:pt x="2412" y="426"/>
                    </a:lnTo>
                    <a:lnTo>
                      <a:pt x="2413" y="419"/>
                    </a:lnTo>
                    <a:lnTo>
                      <a:pt x="2415" y="415"/>
                    </a:lnTo>
                    <a:lnTo>
                      <a:pt x="2416" y="418"/>
                    </a:lnTo>
                    <a:lnTo>
                      <a:pt x="2418" y="424"/>
                    </a:lnTo>
                    <a:lnTo>
                      <a:pt x="2419" y="431"/>
                    </a:lnTo>
                    <a:lnTo>
                      <a:pt x="2421" y="431"/>
                    </a:lnTo>
                    <a:lnTo>
                      <a:pt x="2422" y="439"/>
                    </a:lnTo>
                    <a:lnTo>
                      <a:pt x="2424" y="438"/>
                    </a:lnTo>
                    <a:lnTo>
                      <a:pt x="2425" y="440"/>
                    </a:lnTo>
                    <a:lnTo>
                      <a:pt x="2427" y="437"/>
                    </a:lnTo>
                    <a:lnTo>
                      <a:pt x="2428" y="430"/>
                    </a:lnTo>
                    <a:lnTo>
                      <a:pt x="2430" y="449"/>
                    </a:lnTo>
                    <a:lnTo>
                      <a:pt x="2431" y="444"/>
                    </a:lnTo>
                    <a:lnTo>
                      <a:pt x="2433" y="431"/>
                    </a:lnTo>
                    <a:lnTo>
                      <a:pt x="2434" y="414"/>
                    </a:lnTo>
                    <a:lnTo>
                      <a:pt x="2436" y="409"/>
                    </a:lnTo>
                    <a:lnTo>
                      <a:pt x="2437" y="429"/>
                    </a:lnTo>
                    <a:lnTo>
                      <a:pt x="2439" y="426"/>
                    </a:lnTo>
                    <a:lnTo>
                      <a:pt x="2440" y="425"/>
                    </a:lnTo>
                    <a:lnTo>
                      <a:pt x="2442" y="425"/>
                    </a:lnTo>
                    <a:lnTo>
                      <a:pt x="2443" y="425"/>
                    </a:lnTo>
                    <a:lnTo>
                      <a:pt x="2445" y="422"/>
                    </a:lnTo>
                    <a:lnTo>
                      <a:pt x="2447" y="424"/>
                    </a:lnTo>
                    <a:lnTo>
                      <a:pt x="2448" y="431"/>
                    </a:lnTo>
                    <a:lnTo>
                      <a:pt x="2449" y="445"/>
                    </a:lnTo>
                    <a:lnTo>
                      <a:pt x="2451" y="430"/>
                    </a:lnTo>
                    <a:lnTo>
                      <a:pt x="2453" y="436"/>
                    </a:lnTo>
                    <a:lnTo>
                      <a:pt x="2454" y="435"/>
                    </a:lnTo>
                    <a:lnTo>
                      <a:pt x="2456" y="432"/>
                    </a:lnTo>
                    <a:lnTo>
                      <a:pt x="2457" y="428"/>
                    </a:lnTo>
                    <a:lnTo>
                      <a:pt x="2459" y="426"/>
                    </a:lnTo>
                    <a:lnTo>
                      <a:pt x="2460" y="444"/>
                    </a:lnTo>
                    <a:lnTo>
                      <a:pt x="2462" y="432"/>
                    </a:lnTo>
                    <a:lnTo>
                      <a:pt x="2463" y="430"/>
                    </a:lnTo>
                    <a:lnTo>
                      <a:pt x="2465" y="430"/>
                    </a:lnTo>
                    <a:lnTo>
                      <a:pt x="2466" y="414"/>
                    </a:lnTo>
                    <a:lnTo>
                      <a:pt x="2468" y="422"/>
                    </a:lnTo>
                    <a:lnTo>
                      <a:pt x="2469" y="417"/>
                    </a:lnTo>
                    <a:lnTo>
                      <a:pt x="2471" y="418"/>
                    </a:lnTo>
                    <a:lnTo>
                      <a:pt x="2472" y="432"/>
                    </a:lnTo>
                    <a:lnTo>
                      <a:pt x="2474" y="434"/>
                    </a:lnTo>
                    <a:lnTo>
                      <a:pt x="2476" y="439"/>
                    </a:lnTo>
                    <a:lnTo>
                      <a:pt x="2477" y="447"/>
                    </a:lnTo>
                    <a:lnTo>
                      <a:pt x="2478" y="449"/>
                    </a:lnTo>
                    <a:lnTo>
                      <a:pt x="2480" y="435"/>
                    </a:lnTo>
                    <a:lnTo>
                      <a:pt x="2482" y="434"/>
                    </a:lnTo>
                    <a:lnTo>
                      <a:pt x="2483" y="436"/>
                    </a:lnTo>
                    <a:lnTo>
                      <a:pt x="2485" y="438"/>
                    </a:lnTo>
                    <a:lnTo>
                      <a:pt x="2486" y="442"/>
                    </a:lnTo>
                    <a:lnTo>
                      <a:pt x="2488" y="437"/>
                    </a:lnTo>
                    <a:lnTo>
                      <a:pt x="2489" y="442"/>
                    </a:lnTo>
                    <a:lnTo>
                      <a:pt x="2491" y="460"/>
                    </a:lnTo>
                    <a:lnTo>
                      <a:pt x="2492" y="460"/>
                    </a:lnTo>
                    <a:lnTo>
                      <a:pt x="2494" y="444"/>
                    </a:lnTo>
                    <a:lnTo>
                      <a:pt x="2495" y="432"/>
                    </a:lnTo>
                    <a:lnTo>
                      <a:pt x="2497" y="429"/>
                    </a:lnTo>
                    <a:lnTo>
                      <a:pt x="2498" y="428"/>
                    </a:lnTo>
                    <a:lnTo>
                      <a:pt x="2500" y="417"/>
                    </a:lnTo>
                    <a:lnTo>
                      <a:pt x="2501" y="429"/>
                    </a:lnTo>
                    <a:lnTo>
                      <a:pt x="2503" y="438"/>
                    </a:lnTo>
                    <a:lnTo>
                      <a:pt x="2504" y="461"/>
                    </a:lnTo>
                    <a:lnTo>
                      <a:pt x="2506" y="474"/>
                    </a:lnTo>
                    <a:lnTo>
                      <a:pt x="2507" y="468"/>
                    </a:lnTo>
                    <a:lnTo>
                      <a:pt x="2509" y="446"/>
                    </a:lnTo>
                    <a:lnTo>
                      <a:pt x="2510" y="435"/>
                    </a:lnTo>
                    <a:lnTo>
                      <a:pt x="2512" y="429"/>
                    </a:lnTo>
                    <a:lnTo>
                      <a:pt x="2514" y="428"/>
                    </a:lnTo>
                    <a:lnTo>
                      <a:pt x="2515" y="422"/>
                    </a:lnTo>
                    <a:lnTo>
                      <a:pt x="2516" y="419"/>
                    </a:lnTo>
                    <a:lnTo>
                      <a:pt x="2518" y="423"/>
                    </a:lnTo>
                    <a:lnTo>
                      <a:pt x="2520" y="424"/>
                    </a:lnTo>
                    <a:lnTo>
                      <a:pt x="2521" y="437"/>
                    </a:lnTo>
                    <a:lnTo>
                      <a:pt x="2522" y="446"/>
                    </a:lnTo>
                    <a:lnTo>
                      <a:pt x="2524" y="447"/>
                    </a:lnTo>
                    <a:lnTo>
                      <a:pt x="2526" y="429"/>
                    </a:lnTo>
                    <a:lnTo>
                      <a:pt x="2527" y="404"/>
                    </a:lnTo>
                    <a:lnTo>
                      <a:pt x="2529" y="400"/>
                    </a:lnTo>
                    <a:lnTo>
                      <a:pt x="2530" y="400"/>
                    </a:lnTo>
                    <a:lnTo>
                      <a:pt x="2532" y="408"/>
                    </a:lnTo>
                    <a:lnTo>
                      <a:pt x="2533" y="415"/>
                    </a:lnTo>
                    <a:lnTo>
                      <a:pt x="2535" y="414"/>
                    </a:lnTo>
                    <a:lnTo>
                      <a:pt x="2536" y="414"/>
                    </a:lnTo>
                    <a:lnTo>
                      <a:pt x="2538" y="417"/>
                    </a:lnTo>
                    <a:lnTo>
                      <a:pt x="2539" y="416"/>
                    </a:lnTo>
                    <a:lnTo>
                      <a:pt x="2541" y="419"/>
                    </a:lnTo>
                    <a:lnTo>
                      <a:pt x="2542" y="424"/>
                    </a:lnTo>
                    <a:lnTo>
                      <a:pt x="2544" y="426"/>
                    </a:lnTo>
                    <a:lnTo>
                      <a:pt x="2545" y="431"/>
                    </a:lnTo>
                    <a:lnTo>
                      <a:pt x="2547" y="435"/>
                    </a:lnTo>
                    <a:lnTo>
                      <a:pt x="2549" y="439"/>
                    </a:lnTo>
                    <a:lnTo>
                      <a:pt x="2550" y="438"/>
                    </a:lnTo>
                    <a:lnTo>
                      <a:pt x="2551" y="440"/>
                    </a:lnTo>
                    <a:lnTo>
                      <a:pt x="2553" y="434"/>
                    </a:lnTo>
                    <a:lnTo>
                      <a:pt x="2555" y="425"/>
                    </a:lnTo>
                    <a:lnTo>
                      <a:pt x="2556" y="414"/>
                    </a:lnTo>
                    <a:lnTo>
                      <a:pt x="2558" y="415"/>
                    </a:lnTo>
                    <a:lnTo>
                      <a:pt x="2559" y="418"/>
                    </a:lnTo>
                    <a:lnTo>
                      <a:pt x="2561" y="409"/>
                    </a:lnTo>
                    <a:lnTo>
                      <a:pt x="2562" y="401"/>
                    </a:lnTo>
                    <a:lnTo>
                      <a:pt x="2564" y="402"/>
                    </a:lnTo>
                    <a:lnTo>
                      <a:pt x="2565" y="405"/>
                    </a:lnTo>
                    <a:lnTo>
                      <a:pt x="2567" y="409"/>
                    </a:lnTo>
                    <a:lnTo>
                      <a:pt x="2568" y="413"/>
                    </a:lnTo>
                    <a:lnTo>
                      <a:pt x="2570" y="412"/>
                    </a:lnTo>
                    <a:lnTo>
                      <a:pt x="2571" y="410"/>
                    </a:lnTo>
                    <a:lnTo>
                      <a:pt x="2573" y="419"/>
                    </a:lnTo>
                    <a:lnTo>
                      <a:pt x="2574" y="422"/>
                    </a:lnTo>
                    <a:lnTo>
                      <a:pt x="2576" y="417"/>
                    </a:lnTo>
                    <a:lnTo>
                      <a:pt x="2577" y="402"/>
                    </a:lnTo>
                    <a:lnTo>
                      <a:pt x="2579" y="399"/>
                    </a:lnTo>
                    <a:lnTo>
                      <a:pt x="2580" y="401"/>
                    </a:lnTo>
                    <a:lnTo>
                      <a:pt x="2582" y="396"/>
                    </a:lnTo>
                    <a:lnTo>
                      <a:pt x="2583" y="396"/>
                    </a:lnTo>
                    <a:lnTo>
                      <a:pt x="2585" y="395"/>
                    </a:lnTo>
                    <a:lnTo>
                      <a:pt x="2587" y="385"/>
                    </a:lnTo>
                    <a:lnTo>
                      <a:pt x="2588" y="380"/>
                    </a:lnTo>
                    <a:lnTo>
                      <a:pt x="2589" y="388"/>
                    </a:lnTo>
                    <a:lnTo>
                      <a:pt x="2591" y="389"/>
                    </a:lnTo>
                    <a:lnTo>
                      <a:pt x="2593" y="390"/>
                    </a:lnTo>
                    <a:lnTo>
                      <a:pt x="2594" y="394"/>
                    </a:lnTo>
                    <a:lnTo>
                      <a:pt x="2595" y="396"/>
                    </a:lnTo>
                    <a:lnTo>
                      <a:pt x="2597" y="396"/>
                    </a:lnTo>
                    <a:lnTo>
                      <a:pt x="2599" y="399"/>
                    </a:lnTo>
                    <a:lnTo>
                      <a:pt x="2600" y="405"/>
                    </a:lnTo>
                    <a:lnTo>
                      <a:pt x="2602" y="408"/>
                    </a:lnTo>
                    <a:lnTo>
                      <a:pt x="2603" y="406"/>
                    </a:lnTo>
                    <a:lnTo>
                      <a:pt x="2605" y="394"/>
                    </a:lnTo>
                    <a:lnTo>
                      <a:pt x="2606" y="392"/>
                    </a:lnTo>
                    <a:lnTo>
                      <a:pt x="2608" y="391"/>
                    </a:lnTo>
                    <a:lnTo>
                      <a:pt x="2609" y="394"/>
                    </a:lnTo>
                    <a:lnTo>
                      <a:pt x="2611" y="390"/>
                    </a:lnTo>
                    <a:lnTo>
                      <a:pt x="2612" y="392"/>
                    </a:lnTo>
                    <a:lnTo>
                      <a:pt x="2614" y="388"/>
                    </a:lnTo>
                    <a:lnTo>
                      <a:pt x="2616" y="381"/>
                    </a:lnTo>
                    <a:lnTo>
                      <a:pt x="2617" y="380"/>
                    </a:lnTo>
                    <a:lnTo>
                      <a:pt x="2618" y="383"/>
                    </a:lnTo>
                    <a:lnTo>
                      <a:pt x="2620" y="388"/>
                    </a:lnTo>
                    <a:lnTo>
                      <a:pt x="2622" y="387"/>
                    </a:lnTo>
                    <a:lnTo>
                      <a:pt x="2623" y="382"/>
                    </a:lnTo>
                    <a:lnTo>
                      <a:pt x="2624" y="378"/>
                    </a:lnTo>
                    <a:lnTo>
                      <a:pt x="2626" y="376"/>
                    </a:lnTo>
                    <a:lnTo>
                      <a:pt x="2628" y="381"/>
                    </a:lnTo>
                    <a:lnTo>
                      <a:pt x="2629" y="386"/>
                    </a:lnTo>
                    <a:lnTo>
                      <a:pt x="2631" y="375"/>
                    </a:lnTo>
                    <a:lnTo>
                      <a:pt x="2632" y="370"/>
                    </a:lnTo>
                    <a:lnTo>
                      <a:pt x="2634" y="365"/>
                    </a:lnTo>
                    <a:lnTo>
                      <a:pt x="2635" y="362"/>
                    </a:lnTo>
                    <a:lnTo>
                      <a:pt x="2637" y="359"/>
                    </a:lnTo>
                    <a:lnTo>
                      <a:pt x="2638" y="357"/>
                    </a:lnTo>
                    <a:lnTo>
                      <a:pt x="2640" y="360"/>
                    </a:lnTo>
                    <a:lnTo>
                      <a:pt x="2641" y="362"/>
                    </a:lnTo>
                    <a:lnTo>
                      <a:pt x="2643" y="358"/>
                    </a:lnTo>
                    <a:lnTo>
                      <a:pt x="2644" y="352"/>
                    </a:lnTo>
                    <a:lnTo>
                      <a:pt x="2646" y="353"/>
                    </a:lnTo>
                    <a:lnTo>
                      <a:pt x="2647" y="346"/>
                    </a:lnTo>
                    <a:lnTo>
                      <a:pt x="2649" y="336"/>
                    </a:lnTo>
                    <a:lnTo>
                      <a:pt x="2650" y="333"/>
                    </a:lnTo>
                    <a:lnTo>
                      <a:pt x="2652" y="334"/>
                    </a:lnTo>
                    <a:lnTo>
                      <a:pt x="2653" y="339"/>
                    </a:lnTo>
                    <a:lnTo>
                      <a:pt x="2655" y="346"/>
                    </a:lnTo>
                    <a:lnTo>
                      <a:pt x="2656" y="345"/>
                    </a:lnTo>
                    <a:lnTo>
                      <a:pt x="2658" y="349"/>
                    </a:lnTo>
                    <a:lnTo>
                      <a:pt x="2660" y="347"/>
                    </a:lnTo>
                    <a:lnTo>
                      <a:pt x="2661" y="339"/>
                    </a:lnTo>
                    <a:lnTo>
                      <a:pt x="2662" y="346"/>
                    </a:lnTo>
                    <a:lnTo>
                      <a:pt x="2664" y="338"/>
                    </a:lnTo>
                    <a:lnTo>
                      <a:pt x="2666" y="333"/>
                    </a:lnTo>
                    <a:lnTo>
                      <a:pt x="2667" y="323"/>
                    </a:lnTo>
                    <a:lnTo>
                      <a:pt x="2669" y="320"/>
                    </a:lnTo>
                    <a:lnTo>
                      <a:pt x="2670" y="322"/>
                    </a:lnTo>
                    <a:lnTo>
                      <a:pt x="2672" y="330"/>
                    </a:lnTo>
                    <a:lnTo>
                      <a:pt x="2673" y="330"/>
                    </a:lnTo>
                    <a:lnTo>
                      <a:pt x="2675" y="325"/>
                    </a:lnTo>
                    <a:lnTo>
                      <a:pt x="2676" y="322"/>
                    </a:lnTo>
                    <a:lnTo>
                      <a:pt x="2678" y="324"/>
                    </a:lnTo>
                    <a:lnTo>
                      <a:pt x="2679" y="322"/>
                    </a:lnTo>
                    <a:lnTo>
                      <a:pt x="2681" y="324"/>
                    </a:lnTo>
                    <a:lnTo>
                      <a:pt x="2682" y="323"/>
                    </a:lnTo>
                    <a:lnTo>
                      <a:pt x="2684" y="317"/>
                    </a:lnTo>
                    <a:lnTo>
                      <a:pt x="2685" y="307"/>
                    </a:lnTo>
                    <a:lnTo>
                      <a:pt x="2687" y="309"/>
                    </a:lnTo>
                    <a:lnTo>
                      <a:pt x="2689" y="302"/>
                    </a:lnTo>
                    <a:lnTo>
                      <a:pt x="2690" y="306"/>
                    </a:lnTo>
                    <a:lnTo>
                      <a:pt x="2691" y="312"/>
                    </a:lnTo>
                    <a:lnTo>
                      <a:pt x="2693" y="310"/>
                    </a:lnTo>
                    <a:lnTo>
                      <a:pt x="2695" y="310"/>
                    </a:lnTo>
                    <a:lnTo>
                      <a:pt x="2696" y="307"/>
                    </a:lnTo>
                    <a:lnTo>
                      <a:pt x="2697" y="303"/>
                    </a:lnTo>
                    <a:lnTo>
                      <a:pt x="2699" y="289"/>
                    </a:lnTo>
                    <a:lnTo>
                      <a:pt x="2701" y="290"/>
                    </a:lnTo>
                    <a:lnTo>
                      <a:pt x="2702" y="308"/>
                    </a:lnTo>
                    <a:lnTo>
                      <a:pt x="2704" y="305"/>
                    </a:lnTo>
                    <a:lnTo>
                      <a:pt x="2705" y="306"/>
                    </a:lnTo>
                    <a:lnTo>
                      <a:pt x="2707" y="304"/>
                    </a:lnTo>
                    <a:lnTo>
                      <a:pt x="2708" y="293"/>
                    </a:lnTo>
                    <a:lnTo>
                      <a:pt x="2710" y="284"/>
                    </a:lnTo>
                    <a:lnTo>
                      <a:pt x="2711" y="288"/>
                    </a:lnTo>
                    <a:lnTo>
                      <a:pt x="2713" y="289"/>
                    </a:lnTo>
                    <a:lnTo>
                      <a:pt x="2714" y="287"/>
                    </a:lnTo>
                    <a:lnTo>
                      <a:pt x="2716" y="290"/>
                    </a:lnTo>
                    <a:lnTo>
                      <a:pt x="2717" y="287"/>
                    </a:lnTo>
                    <a:lnTo>
                      <a:pt x="2719" y="289"/>
                    </a:lnTo>
                    <a:lnTo>
                      <a:pt x="2720" y="290"/>
                    </a:lnTo>
                    <a:lnTo>
                      <a:pt x="2722" y="280"/>
                    </a:lnTo>
                    <a:lnTo>
                      <a:pt x="2723" y="283"/>
                    </a:lnTo>
                    <a:lnTo>
                      <a:pt x="2725" y="273"/>
                    </a:lnTo>
                    <a:lnTo>
                      <a:pt x="2726" y="263"/>
                    </a:lnTo>
                    <a:lnTo>
                      <a:pt x="2728" y="255"/>
                    </a:lnTo>
                    <a:lnTo>
                      <a:pt x="2729" y="252"/>
                    </a:lnTo>
                    <a:lnTo>
                      <a:pt x="2731" y="249"/>
                    </a:lnTo>
                    <a:lnTo>
                      <a:pt x="2733" y="257"/>
                    </a:lnTo>
                    <a:lnTo>
                      <a:pt x="2734" y="256"/>
                    </a:lnTo>
                    <a:lnTo>
                      <a:pt x="2735" y="261"/>
                    </a:lnTo>
                    <a:lnTo>
                      <a:pt x="2737" y="254"/>
                    </a:lnTo>
                    <a:lnTo>
                      <a:pt x="2739" y="234"/>
                    </a:lnTo>
                    <a:lnTo>
                      <a:pt x="2740" y="232"/>
                    </a:lnTo>
                    <a:lnTo>
                      <a:pt x="2742" y="232"/>
                    </a:lnTo>
                    <a:lnTo>
                      <a:pt x="2743" y="230"/>
                    </a:lnTo>
                    <a:lnTo>
                      <a:pt x="2745" y="218"/>
                    </a:lnTo>
                    <a:lnTo>
                      <a:pt x="2746" y="229"/>
                    </a:lnTo>
                    <a:lnTo>
                      <a:pt x="2748" y="232"/>
                    </a:lnTo>
                    <a:lnTo>
                      <a:pt x="2749" y="227"/>
                    </a:lnTo>
                    <a:lnTo>
                      <a:pt x="2751" y="221"/>
                    </a:lnTo>
                    <a:lnTo>
                      <a:pt x="2752" y="220"/>
                    </a:lnTo>
                    <a:lnTo>
                      <a:pt x="2754" y="205"/>
                    </a:lnTo>
                    <a:lnTo>
                      <a:pt x="2755" y="210"/>
                    </a:lnTo>
                    <a:lnTo>
                      <a:pt x="2757" y="208"/>
                    </a:lnTo>
                    <a:lnTo>
                      <a:pt x="2758" y="209"/>
                    </a:lnTo>
                    <a:lnTo>
                      <a:pt x="2760" y="202"/>
                    </a:lnTo>
                    <a:lnTo>
                      <a:pt x="2762" y="192"/>
                    </a:lnTo>
                    <a:lnTo>
                      <a:pt x="2763" y="202"/>
                    </a:lnTo>
                    <a:lnTo>
                      <a:pt x="2764" y="200"/>
                    </a:lnTo>
                    <a:lnTo>
                      <a:pt x="2766" y="191"/>
                    </a:lnTo>
                    <a:lnTo>
                      <a:pt x="2768" y="192"/>
                    </a:lnTo>
                    <a:lnTo>
                      <a:pt x="2769" y="192"/>
                    </a:lnTo>
                    <a:lnTo>
                      <a:pt x="2771" y="186"/>
                    </a:lnTo>
                    <a:lnTo>
                      <a:pt x="2772" y="177"/>
                    </a:lnTo>
                    <a:lnTo>
                      <a:pt x="2774" y="179"/>
                    </a:lnTo>
                    <a:lnTo>
                      <a:pt x="2775" y="165"/>
                    </a:lnTo>
                    <a:lnTo>
                      <a:pt x="2777" y="168"/>
                    </a:lnTo>
                    <a:lnTo>
                      <a:pt x="2778" y="177"/>
                    </a:lnTo>
                    <a:lnTo>
                      <a:pt x="2780" y="182"/>
                    </a:lnTo>
                    <a:lnTo>
                      <a:pt x="2781" y="174"/>
                    </a:lnTo>
                    <a:lnTo>
                      <a:pt x="2783" y="187"/>
                    </a:lnTo>
                    <a:lnTo>
                      <a:pt x="2784" y="168"/>
                    </a:lnTo>
                    <a:lnTo>
                      <a:pt x="2786" y="167"/>
                    </a:lnTo>
                    <a:lnTo>
                      <a:pt x="2787" y="152"/>
                    </a:lnTo>
                    <a:lnTo>
                      <a:pt x="2789" y="143"/>
                    </a:lnTo>
                    <a:lnTo>
                      <a:pt x="2790" y="153"/>
                    </a:lnTo>
                    <a:lnTo>
                      <a:pt x="2792" y="167"/>
                    </a:lnTo>
                    <a:lnTo>
                      <a:pt x="2793" y="164"/>
                    </a:lnTo>
                    <a:lnTo>
                      <a:pt x="2795" y="161"/>
                    </a:lnTo>
                    <a:lnTo>
                      <a:pt x="2796" y="169"/>
                    </a:lnTo>
                    <a:lnTo>
                      <a:pt x="2798" y="170"/>
                    </a:lnTo>
                    <a:lnTo>
                      <a:pt x="2799" y="162"/>
                    </a:lnTo>
                    <a:lnTo>
                      <a:pt x="2801" y="154"/>
                    </a:lnTo>
                    <a:lnTo>
                      <a:pt x="2802" y="136"/>
                    </a:lnTo>
                    <a:lnTo>
                      <a:pt x="2804" y="143"/>
                    </a:lnTo>
                    <a:lnTo>
                      <a:pt x="2806" y="147"/>
                    </a:lnTo>
                    <a:lnTo>
                      <a:pt x="2807" y="151"/>
                    </a:lnTo>
                    <a:lnTo>
                      <a:pt x="2808" y="152"/>
                    </a:lnTo>
                    <a:lnTo>
                      <a:pt x="2810" y="140"/>
                    </a:lnTo>
                    <a:lnTo>
                      <a:pt x="2812" y="142"/>
                    </a:lnTo>
                    <a:lnTo>
                      <a:pt x="2813" y="134"/>
                    </a:lnTo>
                    <a:lnTo>
                      <a:pt x="2815" y="133"/>
                    </a:lnTo>
                    <a:lnTo>
                      <a:pt x="2816" y="133"/>
                    </a:lnTo>
                    <a:lnTo>
                      <a:pt x="2818" y="137"/>
                    </a:lnTo>
                    <a:lnTo>
                      <a:pt x="2819" y="137"/>
                    </a:lnTo>
                    <a:lnTo>
                      <a:pt x="2821" y="131"/>
                    </a:lnTo>
                    <a:lnTo>
                      <a:pt x="2822" y="127"/>
                    </a:lnTo>
                    <a:lnTo>
                      <a:pt x="2824" y="127"/>
                    </a:lnTo>
                    <a:lnTo>
                      <a:pt x="2825" y="148"/>
                    </a:lnTo>
                    <a:lnTo>
                      <a:pt x="2827" y="135"/>
                    </a:lnTo>
                    <a:lnTo>
                      <a:pt x="2828" y="122"/>
                    </a:lnTo>
                    <a:lnTo>
                      <a:pt x="2830" y="110"/>
                    </a:lnTo>
                    <a:lnTo>
                      <a:pt x="2831" y="109"/>
                    </a:lnTo>
                    <a:lnTo>
                      <a:pt x="2833" y="104"/>
                    </a:lnTo>
                    <a:lnTo>
                      <a:pt x="2835" y="118"/>
                    </a:lnTo>
                    <a:lnTo>
                      <a:pt x="2836" y="139"/>
                    </a:lnTo>
                    <a:lnTo>
                      <a:pt x="2837" y="145"/>
                    </a:lnTo>
                    <a:lnTo>
                      <a:pt x="2839" y="141"/>
                    </a:lnTo>
                    <a:lnTo>
                      <a:pt x="2841" y="153"/>
                    </a:lnTo>
                    <a:lnTo>
                      <a:pt x="2842" y="147"/>
                    </a:lnTo>
                    <a:lnTo>
                      <a:pt x="2844" y="136"/>
                    </a:lnTo>
                    <a:lnTo>
                      <a:pt x="2845" y="131"/>
                    </a:lnTo>
                    <a:lnTo>
                      <a:pt x="2847" y="116"/>
                    </a:lnTo>
                    <a:lnTo>
                      <a:pt x="2848" y="111"/>
                    </a:lnTo>
                    <a:lnTo>
                      <a:pt x="2850" y="109"/>
                    </a:lnTo>
                    <a:lnTo>
                      <a:pt x="2851" y="121"/>
                    </a:lnTo>
                    <a:lnTo>
                      <a:pt x="2853" y="125"/>
                    </a:lnTo>
                    <a:lnTo>
                      <a:pt x="2854" y="129"/>
                    </a:lnTo>
                    <a:lnTo>
                      <a:pt x="2856" y="127"/>
                    </a:lnTo>
                    <a:lnTo>
                      <a:pt x="2857" y="129"/>
                    </a:lnTo>
                    <a:lnTo>
                      <a:pt x="2859" y="127"/>
                    </a:lnTo>
                    <a:lnTo>
                      <a:pt x="2860" y="112"/>
                    </a:lnTo>
                    <a:lnTo>
                      <a:pt x="2862" y="93"/>
                    </a:lnTo>
                    <a:lnTo>
                      <a:pt x="2863" y="101"/>
                    </a:lnTo>
                    <a:lnTo>
                      <a:pt x="2865" y="115"/>
                    </a:lnTo>
                    <a:lnTo>
                      <a:pt x="2866" y="133"/>
                    </a:lnTo>
                    <a:lnTo>
                      <a:pt x="2868" y="137"/>
                    </a:lnTo>
                    <a:lnTo>
                      <a:pt x="2869" y="120"/>
                    </a:lnTo>
                    <a:lnTo>
                      <a:pt x="2871" y="75"/>
                    </a:lnTo>
                    <a:lnTo>
                      <a:pt x="2873" y="54"/>
                    </a:lnTo>
                    <a:lnTo>
                      <a:pt x="2874" y="85"/>
                    </a:lnTo>
                    <a:lnTo>
                      <a:pt x="2875" y="157"/>
                    </a:lnTo>
                    <a:lnTo>
                      <a:pt x="2877" y="139"/>
                    </a:lnTo>
                    <a:lnTo>
                      <a:pt x="2879" y="99"/>
                    </a:lnTo>
                    <a:lnTo>
                      <a:pt x="2880" y="45"/>
                    </a:lnTo>
                    <a:lnTo>
                      <a:pt x="2881" y="12"/>
                    </a:lnTo>
                    <a:lnTo>
                      <a:pt x="2883" y="13"/>
                    </a:lnTo>
                    <a:lnTo>
                      <a:pt x="2885" y="33"/>
                    </a:lnTo>
                    <a:lnTo>
                      <a:pt x="2886" y="77"/>
                    </a:lnTo>
                    <a:lnTo>
                      <a:pt x="2888" y="114"/>
                    </a:lnTo>
                    <a:lnTo>
                      <a:pt x="2889" y="131"/>
                    </a:lnTo>
                    <a:lnTo>
                      <a:pt x="2891" y="87"/>
                    </a:lnTo>
                    <a:lnTo>
                      <a:pt x="2892" y="34"/>
                    </a:lnTo>
                    <a:lnTo>
                      <a:pt x="2894" y="19"/>
                    </a:lnTo>
                    <a:lnTo>
                      <a:pt x="2895" y="14"/>
                    </a:lnTo>
                    <a:lnTo>
                      <a:pt x="2897" y="24"/>
                    </a:lnTo>
                    <a:lnTo>
                      <a:pt x="2898" y="30"/>
                    </a:lnTo>
                    <a:lnTo>
                      <a:pt x="2900" y="39"/>
                    </a:lnTo>
                    <a:lnTo>
                      <a:pt x="2902" y="54"/>
                    </a:lnTo>
                    <a:lnTo>
                      <a:pt x="2903" y="53"/>
                    </a:lnTo>
                    <a:lnTo>
                      <a:pt x="2904" y="46"/>
                    </a:lnTo>
                    <a:lnTo>
                      <a:pt x="2906" y="61"/>
                    </a:lnTo>
                    <a:lnTo>
                      <a:pt x="2908" y="79"/>
                    </a:lnTo>
                    <a:lnTo>
                      <a:pt x="2909" y="85"/>
                    </a:lnTo>
                    <a:lnTo>
                      <a:pt x="2910" y="84"/>
                    </a:lnTo>
                    <a:lnTo>
                      <a:pt x="2912" y="84"/>
                    </a:lnTo>
                    <a:lnTo>
                      <a:pt x="2914" y="79"/>
                    </a:lnTo>
                    <a:lnTo>
                      <a:pt x="2915" y="70"/>
                    </a:lnTo>
                    <a:lnTo>
                      <a:pt x="2917" y="96"/>
                    </a:lnTo>
                    <a:lnTo>
                      <a:pt x="2918" y="131"/>
                    </a:lnTo>
                    <a:lnTo>
                      <a:pt x="2920" y="135"/>
                    </a:lnTo>
                    <a:lnTo>
                      <a:pt x="2921" y="112"/>
                    </a:lnTo>
                    <a:lnTo>
                      <a:pt x="2923" y="82"/>
                    </a:lnTo>
                    <a:lnTo>
                      <a:pt x="2924" y="76"/>
                    </a:lnTo>
                    <a:lnTo>
                      <a:pt x="2926" y="103"/>
                    </a:lnTo>
                    <a:lnTo>
                      <a:pt x="2927" y="103"/>
                    </a:lnTo>
                    <a:lnTo>
                      <a:pt x="2929" y="69"/>
                    </a:lnTo>
                    <a:lnTo>
                      <a:pt x="2930" y="44"/>
                    </a:lnTo>
                    <a:lnTo>
                      <a:pt x="2932" y="35"/>
                    </a:lnTo>
                    <a:lnTo>
                      <a:pt x="2933" y="43"/>
                    </a:lnTo>
                    <a:lnTo>
                      <a:pt x="2935" y="64"/>
                    </a:lnTo>
                    <a:lnTo>
                      <a:pt x="2936" y="63"/>
                    </a:lnTo>
                    <a:lnTo>
                      <a:pt x="2938" y="64"/>
                    </a:lnTo>
                    <a:lnTo>
                      <a:pt x="2939" y="68"/>
                    </a:lnTo>
                    <a:lnTo>
                      <a:pt x="2941" y="80"/>
                    </a:lnTo>
                    <a:lnTo>
                      <a:pt x="2942" y="88"/>
                    </a:lnTo>
                    <a:lnTo>
                      <a:pt x="2944" y="73"/>
                    </a:lnTo>
                    <a:lnTo>
                      <a:pt x="2946" y="79"/>
                    </a:lnTo>
                    <a:lnTo>
                      <a:pt x="2947" y="80"/>
                    </a:lnTo>
                    <a:lnTo>
                      <a:pt x="2948" y="71"/>
                    </a:lnTo>
                    <a:lnTo>
                      <a:pt x="2950" y="66"/>
                    </a:lnTo>
                    <a:lnTo>
                      <a:pt x="2952" y="64"/>
                    </a:lnTo>
                    <a:lnTo>
                      <a:pt x="2953" y="64"/>
                    </a:lnTo>
                    <a:lnTo>
                      <a:pt x="2954" y="63"/>
                    </a:lnTo>
                    <a:lnTo>
                      <a:pt x="2956" y="62"/>
                    </a:lnTo>
                    <a:lnTo>
                      <a:pt x="2958" y="76"/>
                    </a:lnTo>
                    <a:lnTo>
                      <a:pt x="2959" y="76"/>
                    </a:lnTo>
                    <a:lnTo>
                      <a:pt x="2961" y="81"/>
                    </a:lnTo>
                    <a:lnTo>
                      <a:pt x="2962" y="91"/>
                    </a:lnTo>
                    <a:lnTo>
                      <a:pt x="2964" y="103"/>
                    </a:lnTo>
                    <a:lnTo>
                      <a:pt x="2965" y="102"/>
                    </a:lnTo>
                    <a:lnTo>
                      <a:pt x="2967" y="87"/>
                    </a:lnTo>
                    <a:lnTo>
                      <a:pt x="2968" y="74"/>
                    </a:lnTo>
                    <a:lnTo>
                      <a:pt x="2970" y="68"/>
                    </a:lnTo>
                    <a:lnTo>
                      <a:pt x="2971" y="68"/>
                    </a:lnTo>
                    <a:lnTo>
                      <a:pt x="2973" y="80"/>
                    </a:lnTo>
                    <a:lnTo>
                      <a:pt x="2975" y="102"/>
                    </a:lnTo>
                    <a:lnTo>
                      <a:pt x="2976" y="133"/>
                    </a:lnTo>
                    <a:lnTo>
                      <a:pt x="2977" y="127"/>
                    </a:lnTo>
                    <a:lnTo>
                      <a:pt x="2979" y="105"/>
                    </a:lnTo>
                    <a:lnTo>
                      <a:pt x="2981" y="86"/>
                    </a:lnTo>
                    <a:lnTo>
                      <a:pt x="2982" y="82"/>
                    </a:lnTo>
                    <a:lnTo>
                      <a:pt x="2983" y="82"/>
                    </a:lnTo>
                    <a:lnTo>
                      <a:pt x="2985" y="80"/>
                    </a:lnTo>
                    <a:lnTo>
                      <a:pt x="2987" y="79"/>
                    </a:lnTo>
                    <a:lnTo>
                      <a:pt x="2988" y="98"/>
                    </a:lnTo>
                    <a:lnTo>
                      <a:pt x="2990" y="98"/>
                    </a:lnTo>
                    <a:lnTo>
                      <a:pt x="2991" y="112"/>
                    </a:lnTo>
                    <a:lnTo>
                      <a:pt x="2993" y="122"/>
                    </a:lnTo>
                    <a:lnTo>
                      <a:pt x="2994" y="127"/>
                    </a:lnTo>
                    <a:lnTo>
                      <a:pt x="2996" y="124"/>
                    </a:lnTo>
                    <a:lnTo>
                      <a:pt x="2997" y="106"/>
                    </a:lnTo>
                    <a:lnTo>
                      <a:pt x="2999" y="98"/>
                    </a:lnTo>
                    <a:lnTo>
                      <a:pt x="3000" y="97"/>
                    </a:lnTo>
                    <a:lnTo>
                      <a:pt x="3002" y="103"/>
                    </a:lnTo>
                    <a:lnTo>
                      <a:pt x="3003" y="94"/>
                    </a:lnTo>
                    <a:lnTo>
                      <a:pt x="3005" y="99"/>
                    </a:lnTo>
                    <a:lnTo>
                      <a:pt x="3006" y="99"/>
                    </a:lnTo>
                    <a:lnTo>
                      <a:pt x="3008" y="108"/>
                    </a:lnTo>
                    <a:lnTo>
                      <a:pt x="3009" y="118"/>
                    </a:lnTo>
                    <a:lnTo>
                      <a:pt x="3011" y="112"/>
                    </a:lnTo>
                    <a:lnTo>
                      <a:pt x="3012" y="92"/>
                    </a:lnTo>
                    <a:lnTo>
                      <a:pt x="3014" y="93"/>
                    </a:lnTo>
                    <a:lnTo>
                      <a:pt x="3015" y="111"/>
                    </a:lnTo>
                    <a:lnTo>
                      <a:pt x="3017" y="116"/>
                    </a:lnTo>
                    <a:lnTo>
                      <a:pt x="3019" y="110"/>
                    </a:lnTo>
                    <a:lnTo>
                      <a:pt x="3020" y="101"/>
                    </a:lnTo>
                    <a:lnTo>
                      <a:pt x="3021" y="104"/>
                    </a:lnTo>
                    <a:lnTo>
                      <a:pt x="3023" y="103"/>
                    </a:lnTo>
                    <a:lnTo>
                      <a:pt x="3025" y="96"/>
                    </a:lnTo>
                    <a:lnTo>
                      <a:pt x="3026" y="96"/>
                    </a:lnTo>
                    <a:lnTo>
                      <a:pt x="3028" y="94"/>
                    </a:lnTo>
                    <a:lnTo>
                      <a:pt x="3029" y="101"/>
                    </a:lnTo>
                    <a:lnTo>
                      <a:pt x="3031" y="105"/>
                    </a:lnTo>
                    <a:lnTo>
                      <a:pt x="3032" y="107"/>
                    </a:lnTo>
                    <a:lnTo>
                      <a:pt x="3034" y="116"/>
                    </a:lnTo>
                    <a:lnTo>
                      <a:pt x="3035" y="118"/>
                    </a:lnTo>
                    <a:lnTo>
                      <a:pt x="3037" y="130"/>
                    </a:lnTo>
                    <a:lnTo>
                      <a:pt x="3038" y="127"/>
                    </a:lnTo>
                    <a:lnTo>
                      <a:pt x="3040" y="117"/>
                    </a:lnTo>
                    <a:lnTo>
                      <a:pt x="3041" y="116"/>
                    </a:lnTo>
                    <a:lnTo>
                      <a:pt x="3043" y="115"/>
                    </a:lnTo>
                    <a:lnTo>
                      <a:pt x="3044" y="124"/>
                    </a:lnTo>
                    <a:lnTo>
                      <a:pt x="3046" y="126"/>
                    </a:lnTo>
                    <a:lnTo>
                      <a:pt x="3048" y="124"/>
                    </a:lnTo>
                    <a:lnTo>
                      <a:pt x="3049" y="121"/>
                    </a:lnTo>
                    <a:lnTo>
                      <a:pt x="3050" y="129"/>
                    </a:lnTo>
                    <a:lnTo>
                      <a:pt x="3052" y="122"/>
                    </a:lnTo>
                    <a:lnTo>
                      <a:pt x="3054" y="112"/>
                    </a:lnTo>
                    <a:lnTo>
                      <a:pt x="3055" y="100"/>
                    </a:lnTo>
                    <a:lnTo>
                      <a:pt x="3056" y="97"/>
                    </a:lnTo>
                    <a:lnTo>
                      <a:pt x="3058" y="84"/>
                    </a:lnTo>
                    <a:lnTo>
                      <a:pt x="3060" y="76"/>
                    </a:lnTo>
                    <a:lnTo>
                      <a:pt x="3061" y="80"/>
                    </a:lnTo>
                    <a:lnTo>
                      <a:pt x="3063" y="75"/>
                    </a:lnTo>
                    <a:lnTo>
                      <a:pt x="3064" y="82"/>
                    </a:lnTo>
                    <a:lnTo>
                      <a:pt x="3066" y="121"/>
                    </a:lnTo>
                    <a:lnTo>
                      <a:pt x="3067" y="154"/>
                    </a:lnTo>
                    <a:lnTo>
                      <a:pt x="3069" y="143"/>
                    </a:lnTo>
                    <a:lnTo>
                      <a:pt x="3070" y="122"/>
                    </a:lnTo>
                    <a:lnTo>
                      <a:pt x="3072" y="97"/>
                    </a:lnTo>
                    <a:lnTo>
                      <a:pt x="3073" y="83"/>
                    </a:lnTo>
                    <a:lnTo>
                      <a:pt x="3075" y="76"/>
                    </a:lnTo>
                    <a:lnTo>
                      <a:pt x="3076" y="84"/>
                    </a:lnTo>
                    <a:lnTo>
                      <a:pt x="3078" y="104"/>
                    </a:lnTo>
                    <a:lnTo>
                      <a:pt x="3079" y="119"/>
                    </a:lnTo>
                    <a:lnTo>
                      <a:pt x="3081" y="114"/>
                    </a:lnTo>
                    <a:lnTo>
                      <a:pt x="3082" y="103"/>
                    </a:lnTo>
                    <a:lnTo>
                      <a:pt x="3084" y="93"/>
                    </a:lnTo>
                    <a:lnTo>
                      <a:pt x="3085" y="87"/>
                    </a:lnTo>
                    <a:lnTo>
                      <a:pt x="3087" y="87"/>
                    </a:lnTo>
                    <a:lnTo>
                      <a:pt x="3088" y="97"/>
                    </a:lnTo>
                    <a:lnTo>
                      <a:pt x="3090" y="98"/>
                    </a:lnTo>
                    <a:lnTo>
                      <a:pt x="3092" y="106"/>
                    </a:lnTo>
                    <a:lnTo>
                      <a:pt x="3093" y="109"/>
                    </a:lnTo>
                    <a:lnTo>
                      <a:pt x="3094" y="117"/>
                    </a:lnTo>
                    <a:lnTo>
                      <a:pt x="3096" y="118"/>
                    </a:lnTo>
                    <a:lnTo>
                      <a:pt x="3098" y="109"/>
                    </a:lnTo>
                    <a:lnTo>
                      <a:pt x="3099" y="117"/>
                    </a:lnTo>
                    <a:lnTo>
                      <a:pt x="3101" y="124"/>
                    </a:lnTo>
                    <a:lnTo>
                      <a:pt x="3102" y="117"/>
                    </a:lnTo>
                    <a:lnTo>
                      <a:pt x="3104" y="110"/>
                    </a:lnTo>
                    <a:lnTo>
                      <a:pt x="3105" y="110"/>
                    </a:lnTo>
                    <a:lnTo>
                      <a:pt x="3107" y="92"/>
                    </a:lnTo>
                    <a:lnTo>
                      <a:pt x="3108" y="87"/>
                    </a:lnTo>
                    <a:lnTo>
                      <a:pt x="3110" y="95"/>
                    </a:lnTo>
                    <a:lnTo>
                      <a:pt x="3111" y="92"/>
                    </a:lnTo>
                    <a:lnTo>
                      <a:pt x="3113" y="86"/>
                    </a:lnTo>
                    <a:lnTo>
                      <a:pt x="3114" y="88"/>
                    </a:lnTo>
                    <a:lnTo>
                      <a:pt x="3116" y="86"/>
                    </a:lnTo>
                    <a:lnTo>
                      <a:pt x="3117" y="86"/>
                    </a:lnTo>
                    <a:lnTo>
                      <a:pt x="3119" y="79"/>
                    </a:lnTo>
                    <a:lnTo>
                      <a:pt x="3121" y="72"/>
                    </a:lnTo>
                    <a:lnTo>
                      <a:pt x="3122" y="82"/>
                    </a:lnTo>
                    <a:lnTo>
                      <a:pt x="3123" y="94"/>
                    </a:lnTo>
                    <a:lnTo>
                      <a:pt x="3125" y="96"/>
                    </a:lnTo>
                    <a:lnTo>
                      <a:pt x="3127" y="94"/>
                    </a:lnTo>
                    <a:lnTo>
                      <a:pt x="3128" y="90"/>
                    </a:lnTo>
                    <a:lnTo>
                      <a:pt x="3130" y="94"/>
                    </a:lnTo>
                    <a:lnTo>
                      <a:pt x="3131" y="90"/>
                    </a:lnTo>
                    <a:lnTo>
                      <a:pt x="3133" y="90"/>
                    </a:lnTo>
                    <a:lnTo>
                      <a:pt x="3134" y="93"/>
                    </a:lnTo>
                    <a:lnTo>
                      <a:pt x="3136" y="93"/>
                    </a:lnTo>
                    <a:lnTo>
                      <a:pt x="3137" y="101"/>
                    </a:lnTo>
                    <a:lnTo>
                      <a:pt x="3139" y="104"/>
                    </a:lnTo>
                    <a:lnTo>
                      <a:pt x="3140" y="102"/>
                    </a:lnTo>
                    <a:lnTo>
                      <a:pt x="3142" y="110"/>
                    </a:lnTo>
                    <a:lnTo>
                      <a:pt x="3143" y="103"/>
                    </a:lnTo>
                    <a:lnTo>
                      <a:pt x="3145" y="100"/>
                    </a:lnTo>
                    <a:lnTo>
                      <a:pt x="3146" y="93"/>
                    </a:lnTo>
                    <a:lnTo>
                      <a:pt x="3148" y="93"/>
                    </a:lnTo>
                    <a:lnTo>
                      <a:pt x="3149" y="97"/>
                    </a:lnTo>
                    <a:lnTo>
                      <a:pt x="3151" y="108"/>
                    </a:lnTo>
                    <a:lnTo>
                      <a:pt x="3152" y="128"/>
                    </a:lnTo>
                    <a:lnTo>
                      <a:pt x="3154" y="127"/>
                    </a:lnTo>
                    <a:lnTo>
                      <a:pt x="3155" y="112"/>
                    </a:lnTo>
                    <a:lnTo>
                      <a:pt x="3157" y="116"/>
                    </a:lnTo>
                    <a:lnTo>
                      <a:pt x="3159" y="119"/>
                    </a:lnTo>
                    <a:lnTo>
                      <a:pt x="3160" y="112"/>
                    </a:lnTo>
                    <a:lnTo>
                      <a:pt x="3161" y="103"/>
                    </a:lnTo>
                    <a:lnTo>
                      <a:pt x="3163" y="100"/>
                    </a:lnTo>
                    <a:lnTo>
                      <a:pt x="3165" y="93"/>
                    </a:lnTo>
                    <a:lnTo>
                      <a:pt x="3166" y="91"/>
                    </a:lnTo>
                    <a:lnTo>
                      <a:pt x="3167" y="96"/>
                    </a:lnTo>
                    <a:lnTo>
                      <a:pt x="3169" y="116"/>
                    </a:lnTo>
                    <a:lnTo>
                      <a:pt x="3171" y="122"/>
                    </a:lnTo>
                    <a:lnTo>
                      <a:pt x="3172" y="107"/>
                    </a:lnTo>
                    <a:lnTo>
                      <a:pt x="3174" y="99"/>
                    </a:lnTo>
                    <a:lnTo>
                      <a:pt x="3175" y="110"/>
                    </a:lnTo>
                    <a:lnTo>
                      <a:pt x="3177" y="128"/>
                    </a:lnTo>
                    <a:lnTo>
                      <a:pt x="3178" y="130"/>
                    </a:lnTo>
                    <a:lnTo>
                      <a:pt x="3180" y="121"/>
                    </a:lnTo>
                    <a:lnTo>
                      <a:pt x="3181" y="118"/>
                    </a:lnTo>
                    <a:lnTo>
                      <a:pt x="3183" y="109"/>
                    </a:lnTo>
                    <a:lnTo>
                      <a:pt x="3184" y="108"/>
                    </a:lnTo>
                    <a:lnTo>
                      <a:pt x="3186" y="105"/>
                    </a:lnTo>
                    <a:lnTo>
                      <a:pt x="3187" y="107"/>
                    </a:lnTo>
                    <a:lnTo>
                      <a:pt x="3189" y="107"/>
                    </a:lnTo>
                    <a:lnTo>
                      <a:pt x="3190" y="102"/>
                    </a:lnTo>
                    <a:lnTo>
                      <a:pt x="3192" y="87"/>
                    </a:lnTo>
                    <a:lnTo>
                      <a:pt x="3194" y="87"/>
                    </a:lnTo>
                    <a:lnTo>
                      <a:pt x="3195" y="95"/>
                    </a:lnTo>
                    <a:lnTo>
                      <a:pt x="3196" y="105"/>
                    </a:lnTo>
                    <a:lnTo>
                      <a:pt x="3198" y="110"/>
                    </a:lnTo>
                    <a:lnTo>
                      <a:pt x="3200" y="117"/>
                    </a:lnTo>
                    <a:lnTo>
                      <a:pt x="3201" y="122"/>
                    </a:lnTo>
                    <a:lnTo>
                      <a:pt x="3203" y="121"/>
                    </a:lnTo>
                    <a:lnTo>
                      <a:pt x="3204" y="119"/>
                    </a:lnTo>
                    <a:lnTo>
                      <a:pt x="3206" y="128"/>
                    </a:lnTo>
                    <a:lnTo>
                      <a:pt x="3207" y="142"/>
                    </a:lnTo>
                    <a:lnTo>
                      <a:pt x="3209" y="137"/>
                    </a:lnTo>
                    <a:lnTo>
                      <a:pt x="3210" y="127"/>
                    </a:lnTo>
                    <a:lnTo>
                      <a:pt x="3212" y="117"/>
                    </a:lnTo>
                    <a:lnTo>
                      <a:pt x="3213" y="125"/>
                    </a:lnTo>
                    <a:lnTo>
                      <a:pt x="3215" y="138"/>
                    </a:lnTo>
                    <a:lnTo>
                      <a:pt x="3216" y="138"/>
                    </a:lnTo>
                    <a:lnTo>
                      <a:pt x="3218" y="142"/>
                    </a:lnTo>
                    <a:lnTo>
                      <a:pt x="3219" y="141"/>
                    </a:lnTo>
                    <a:lnTo>
                      <a:pt x="3221" y="140"/>
                    </a:lnTo>
                    <a:lnTo>
                      <a:pt x="3222" y="139"/>
                    </a:lnTo>
                    <a:lnTo>
                      <a:pt x="3224" y="134"/>
                    </a:lnTo>
                    <a:lnTo>
                      <a:pt x="3225" y="137"/>
                    </a:lnTo>
                    <a:lnTo>
                      <a:pt x="3227" y="128"/>
                    </a:lnTo>
                    <a:lnTo>
                      <a:pt x="3228" y="127"/>
                    </a:lnTo>
                    <a:lnTo>
                      <a:pt x="3230" y="128"/>
                    </a:lnTo>
                    <a:lnTo>
                      <a:pt x="3232" y="128"/>
                    </a:lnTo>
                    <a:lnTo>
                      <a:pt x="3233" y="128"/>
                    </a:lnTo>
                    <a:lnTo>
                      <a:pt x="3234" y="134"/>
                    </a:lnTo>
                    <a:lnTo>
                      <a:pt x="3236" y="130"/>
                    </a:lnTo>
                    <a:lnTo>
                      <a:pt x="3238" y="133"/>
                    </a:lnTo>
                    <a:lnTo>
                      <a:pt x="3239" y="141"/>
                    </a:lnTo>
                    <a:lnTo>
                      <a:pt x="3240" y="138"/>
                    </a:lnTo>
                    <a:lnTo>
                      <a:pt x="3242" y="124"/>
                    </a:lnTo>
                    <a:lnTo>
                      <a:pt x="3244" y="118"/>
                    </a:lnTo>
                    <a:lnTo>
                      <a:pt x="3245" y="121"/>
                    </a:lnTo>
                    <a:lnTo>
                      <a:pt x="3247" y="126"/>
                    </a:lnTo>
                    <a:lnTo>
                      <a:pt x="3248" y="128"/>
                    </a:lnTo>
                    <a:lnTo>
                      <a:pt x="3250" y="126"/>
                    </a:lnTo>
                    <a:lnTo>
                      <a:pt x="3251" y="124"/>
                    </a:lnTo>
                    <a:lnTo>
                      <a:pt x="3253" y="129"/>
                    </a:lnTo>
                    <a:lnTo>
                      <a:pt x="3254" y="125"/>
                    </a:lnTo>
                    <a:lnTo>
                      <a:pt x="3256" y="111"/>
                    </a:lnTo>
                    <a:lnTo>
                      <a:pt x="3257" y="102"/>
                    </a:lnTo>
                    <a:lnTo>
                      <a:pt x="3259" y="100"/>
                    </a:lnTo>
                    <a:lnTo>
                      <a:pt x="3261" y="104"/>
                    </a:lnTo>
                    <a:lnTo>
                      <a:pt x="3262" y="107"/>
                    </a:lnTo>
                    <a:lnTo>
                      <a:pt x="3263" y="105"/>
                    </a:lnTo>
                    <a:lnTo>
                      <a:pt x="3265" y="104"/>
                    </a:lnTo>
                    <a:lnTo>
                      <a:pt x="3267" y="118"/>
                    </a:lnTo>
                    <a:lnTo>
                      <a:pt x="3268" y="120"/>
                    </a:lnTo>
                    <a:lnTo>
                      <a:pt x="3269" y="115"/>
                    </a:lnTo>
                    <a:lnTo>
                      <a:pt x="3271" y="114"/>
                    </a:lnTo>
                    <a:lnTo>
                      <a:pt x="3273" y="113"/>
                    </a:lnTo>
                    <a:lnTo>
                      <a:pt x="3274" y="115"/>
                    </a:lnTo>
                    <a:lnTo>
                      <a:pt x="3276" y="117"/>
                    </a:lnTo>
                    <a:lnTo>
                      <a:pt x="3277" y="117"/>
                    </a:lnTo>
                    <a:lnTo>
                      <a:pt x="3278" y="122"/>
                    </a:lnTo>
                    <a:lnTo>
                      <a:pt x="3280" y="133"/>
                    </a:lnTo>
                    <a:lnTo>
                      <a:pt x="3282" y="137"/>
                    </a:lnTo>
                    <a:lnTo>
                      <a:pt x="3283" y="141"/>
                    </a:lnTo>
                    <a:lnTo>
                      <a:pt x="3285" y="140"/>
                    </a:lnTo>
                    <a:lnTo>
                      <a:pt x="3286" y="132"/>
                    </a:lnTo>
                    <a:lnTo>
                      <a:pt x="3288" y="129"/>
                    </a:lnTo>
                    <a:lnTo>
                      <a:pt x="3289" y="133"/>
                    </a:lnTo>
                    <a:lnTo>
                      <a:pt x="3291" y="141"/>
                    </a:lnTo>
                    <a:lnTo>
                      <a:pt x="3292" y="141"/>
                    </a:lnTo>
                    <a:lnTo>
                      <a:pt x="3294" y="133"/>
                    </a:lnTo>
                    <a:lnTo>
                      <a:pt x="3295" y="126"/>
                    </a:lnTo>
                    <a:lnTo>
                      <a:pt x="3297" y="119"/>
                    </a:lnTo>
                    <a:lnTo>
                      <a:pt x="3298" y="125"/>
                    </a:lnTo>
                    <a:lnTo>
                      <a:pt x="3300" y="135"/>
                    </a:lnTo>
                    <a:lnTo>
                      <a:pt x="3301" y="129"/>
                    </a:lnTo>
                    <a:lnTo>
                      <a:pt x="3303" y="125"/>
                    </a:lnTo>
                    <a:lnTo>
                      <a:pt x="3305" y="110"/>
                    </a:lnTo>
                    <a:lnTo>
                      <a:pt x="3306" y="110"/>
                    </a:lnTo>
                    <a:lnTo>
                      <a:pt x="3307" y="116"/>
                    </a:lnTo>
                    <a:lnTo>
                      <a:pt x="3309" y="116"/>
                    </a:lnTo>
                    <a:lnTo>
                      <a:pt x="3311" y="112"/>
                    </a:lnTo>
                    <a:lnTo>
                      <a:pt x="3312" y="98"/>
                    </a:lnTo>
                    <a:lnTo>
                      <a:pt x="3313" y="100"/>
                    </a:lnTo>
                    <a:lnTo>
                      <a:pt x="3315" y="109"/>
                    </a:lnTo>
                    <a:lnTo>
                      <a:pt x="3317" y="113"/>
                    </a:lnTo>
                    <a:lnTo>
                      <a:pt x="3318" y="112"/>
                    </a:lnTo>
                    <a:lnTo>
                      <a:pt x="3320" y="110"/>
                    </a:lnTo>
                    <a:lnTo>
                      <a:pt x="3321" y="110"/>
                    </a:lnTo>
                    <a:lnTo>
                      <a:pt x="3323" y="105"/>
                    </a:lnTo>
                    <a:lnTo>
                      <a:pt x="3324" y="116"/>
                    </a:lnTo>
                    <a:lnTo>
                      <a:pt x="3326" y="129"/>
                    </a:lnTo>
                    <a:lnTo>
                      <a:pt x="3327" y="135"/>
                    </a:lnTo>
                    <a:lnTo>
                      <a:pt x="3329" y="124"/>
                    </a:lnTo>
                    <a:lnTo>
                      <a:pt x="3330" y="121"/>
                    </a:lnTo>
                    <a:lnTo>
                      <a:pt x="3332" y="124"/>
                    </a:lnTo>
                    <a:lnTo>
                      <a:pt x="3334" y="122"/>
                    </a:lnTo>
                    <a:lnTo>
                      <a:pt x="3335" y="116"/>
                    </a:lnTo>
                    <a:lnTo>
                      <a:pt x="3336" y="118"/>
                    </a:lnTo>
                    <a:lnTo>
                      <a:pt x="3338" y="122"/>
                    </a:lnTo>
                    <a:lnTo>
                      <a:pt x="3340" y="131"/>
                    </a:lnTo>
                    <a:lnTo>
                      <a:pt x="3341" y="134"/>
                    </a:lnTo>
                    <a:lnTo>
                      <a:pt x="3342" y="132"/>
                    </a:lnTo>
                    <a:lnTo>
                      <a:pt x="3344" y="111"/>
                    </a:lnTo>
                    <a:lnTo>
                      <a:pt x="3345" y="98"/>
                    </a:lnTo>
                    <a:lnTo>
                      <a:pt x="3347" y="91"/>
                    </a:lnTo>
                    <a:lnTo>
                      <a:pt x="3349" y="91"/>
                    </a:lnTo>
                    <a:lnTo>
                      <a:pt x="3350" y="92"/>
                    </a:lnTo>
                    <a:lnTo>
                      <a:pt x="3351" y="97"/>
                    </a:lnTo>
                    <a:lnTo>
                      <a:pt x="3353" y="105"/>
                    </a:lnTo>
                    <a:lnTo>
                      <a:pt x="3355" y="109"/>
                    </a:lnTo>
                    <a:lnTo>
                      <a:pt x="3356" y="111"/>
                    </a:lnTo>
                    <a:lnTo>
                      <a:pt x="3358" y="115"/>
                    </a:lnTo>
                    <a:lnTo>
                      <a:pt x="3359" y="118"/>
                    </a:lnTo>
                    <a:lnTo>
                      <a:pt x="3361" y="117"/>
                    </a:lnTo>
                    <a:lnTo>
                      <a:pt x="3362" y="112"/>
                    </a:lnTo>
                    <a:lnTo>
                      <a:pt x="3364" y="131"/>
                    </a:lnTo>
                    <a:lnTo>
                      <a:pt x="3365" y="136"/>
                    </a:lnTo>
                    <a:lnTo>
                      <a:pt x="3367" y="130"/>
                    </a:lnTo>
                    <a:lnTo>
                      <a:pt x="3368" y="123"/>
                    </a:lnTo>
                    <a:lnTo>
                      <a:pt x="3370" y="118"/>
                    </a:lnTo>
                    <a:lnTo>
                      <a:pt x="3371" y="125"/>
                    </a:lnTo>
                    <a:lnTo>
                      <a:pt x="3373" y="122"/>
                    </a:lnTo>
                    <a:lnTo>
                      <a:pt x="3374" y="127"/>
                    </a:lnTo>
                    <a:lnTo>
                      <a:pt x="3376" y="124"/>
                    </a:lnTo>
                    <a:lnTo>
                      <a:pt x="3378" y="128"/>
                    </a:lnTo>
                    <a:lnTo>
                      <a:pt x="3379" y="134"/>
                    </a:lnTo>
                    <a:lnTo>
                      <a:pt x="3380" y="137"/>
                    </a:lnTo>
                    <a:lnTo>
                      <a:pt x="3382" y="130"/>
                    </a:lnTo>
                    <a:lnTo>
                      <a:pt x="3384" y="129"/>
                    </a:lnTo>
                    <a:lnTo>
                      <a:pt x="3385" y="128"/>
                    </a:lnTo>
                    <a:lnTo>
                      <a:pt x="3387" y="120"/>
                    </a:lnTo>
                    <a:lnTo>
                      <a:pt x="3388" y="115"/>
                    </a:lnTo>
                    <a:lnTo>
                      <a:pt x="3390" y="123"/>
                    </a:lnTo>
                    <a:lnTo>
                      <a:pt x="3391" y="130"/>
                    </a:lnTo>
                    <a:lnTo>
                      <a:pt x="3393" y="134"/>
                    </a:lnTo>
                    <a:lnTo>
                      <a:pt x="3394" y="134"/>
                    </a:lnTo>
                    <a:lnTo>
                      <a:pt x="3396" y="133"/>
                    </a:lnTo>
                    <a:lnTo>
                      <a:pt x="3397" y="131"/>
                    </a:lnTo>
                    <a:lnTo>
                      <a:pt x="3399" y="128"/>
                    </a:lnTo>
                    <a:lnTo>
                      <a:pt x="3400" y="126"/>
                    </a:lnTo>
                    <a:lnTo>
                      <a:pt x="3402" y="134"/>
                    </a:lnTo>
                    <a:lnTo>
                      <a:pt x="3403" y="141"/>
                    </a:lnTo>
                    <a:lnTo>
                      <a:pt x="3405" y="142"/>
                    </a:lnTo>
                    <a:lnTo>
                      <a:pt x="3407" y="134"/>
                    </a:lnTo>
                    <a:lnTo>
                      <a:pt x="3408" y="127"/>
                    </a:lnTo>
                    <a:lnTo>
                      <a:pt x="3409" y="122"/>
                    </a:lnTo>
                    <a:lnTo>
                      <a:pt x="3411" y="123"/>
                    </a:lnTo>
                    <a:lnTo>
                      <a:pt x="3412" y="121"/>
                    </a:lnTo>
                    <a:lnTo>
                      <a:pt x="3414" y="118"/>
                    </a:lnTo>
                    <a:lnTo>
                      <a:pt x="3416" y="118"/>
                    </a:lnTo>
                    <a:lnTo>
                      <a:pt x="3417" y="128"/>
                    </a:lnTo>
                    <a:lnTo>
                      <a:pt x="3418" y="134"/>
                    </a:lnTo>
                    <a:lnTo>
                      <a:pt x="3420" y="144"/>
                    </a:lnTo>
                    <a:lnTo>
                      <a:pt x="3422" y="142"/>
                    </a:lnTo>
                    <a:lnTo>
                      <a:pt x="3423" y="137"/>
                    </a:lnTo>
                    <a:lnTo>
                      <a:pt x="3424" y="131"/>
                    </a:lnTo>
                    <a:lnTo>
                      <a:pt x="3426" y="121"/>
                    </a:lnTo>
                    <a:lnTo>
                      <a:pt x="3428" y="121"/>
                    </a:lnTo>
                    <a:lnTo>
                      <a:pt x="3429" y="125"/>
                    </a:lnTo>
                    <a:lnTo>
                      <a:pt x="3431" y="109"/>
                    </a:lnTo>
                    <a:lnTo>
                      <a:pt x="3432" y="98"/>
                    </a:lnTo>
                    <a:lnTo>
                      <a:pt x="3434" y="98"/>
                    </a:lnTo>
                    <a:lnTo>
                      <a:pt x="3435" y="93"/>
                    </a:lnTo>
                    <a:lnTo>
                      <a:pt x="3437" y="96"/>
                    </a:lnTo>
                    <a:lnTo>
                      <a:pt x="3438" y="98"/>
                    </a:lnTo>
                    <a:lnTo>
                      <a:pt x="3440" y="96"/>
                    </a:lnTo>
                    <a:lnTo>
                      <a:pt x="3441" y="88"/>
                    </a:lnTo>
                    <a:lnTo>
                      <a:pt x="3443" y="86"/>
                    </a:lnTo>
                    <a:lnTo>
                      <a:pt x="3444" y="79"/>
                    </a:lnTo>
                    <a:lnTo>
                      <a:pt x="3446" y="77"/>
                    </a:lnTo>
                    <a:lnTo>
                      <a:pt x="3447" y="80"/>
                    </a:lnTo>
                    <a:lnTo>
                      <a:pt x="3449" y="68"/>
                    </a:lnTo>
                    <a:lnTo>
                      <a:pt x="3451" y="54"/>
                    </a:lnTo>
                    <a:lnTo>
                      <a:pt x="3452" y="55"/>
                    </a:lnTo>
                    <a:lnTo>
                      <a:pt x="3453" y="62"/>
                    </a:lnTo>
                    <a:lnTo>
                      <a:pt x="3455" y="58"/>
                    </a:lnTo>
                    <a:lnTo>
                      <a:pt x="3457" y="65"/>
                    </a:lnTo>
                    <a:lnTo>
                      <a:pt x="3458" y="67"/>
                    </a:lnTo>
                    <a:lnTo>
                      <a:pt x="3460" y="59"/>
                    </a:lnTo>
                    <a:lnTo>
                      <a:pt x="3461" y="59"/>
                    </a:lnTo>
                    <a:lnTo>
                      <a:pt x="3463" y="59"/>
                    </a:lnTo>
                    <a:lnTo>
                      <a:pt x="3464" y="62"/>
                    </a:lnTo>
                    <a:lnTo>
                      <a:pt x="3466" y="65"/>
                    </a:lnTo>
                    <a:lnTo>
                      <a:pt x="3467" y="72"/>
                    </a:lnTo>
                    <a:lnTo>
                      <a:pt x="3469" y="66"/>
                    </a:lnTo>
                    <a:lnTo>
                      <a:pt x="3470" y="59"/>
                    </a:lnTo>
                    <a:lnTo>
                      <a:pt x="3472" y="49"/>
                    </a:lnTo>
                    <a:lnTo>
                      <a:pt x="3473" y="54"/>
                    </a:lnTo>
                    <a:lnTo>
                      <a:pt x="3475" y="50"/>
                    </a:lnTo>
                    <a:lnTo>
                      <a:pt x="3476" y="41"/>
                    </a:lnTo>
                    <a:lnTo>
                      <a:pt x="3478" y="44"/>
                    </a:lnTo>
                    <a:lnTo>
                      <a:pt x="3479" y="37"/>
                    </a:lnTo>
                    <a:lnTo>
                      <a:pt x="3481" y="31"/>
                    </a:lnTo>
                    <a:lnTo>
                      <a:pt x="3482" y="39"/>
                    </a:lnTo>
                    <a:lnTo>
                      <a:pt x="3484" y="47"/>
                    </a:lnTo>
                    <a:lnTo>
                      <a:pt x="3485" y="49"/>
                    </a:lnTo>
                    <a:lnTo>
                      <a:pt x="3487" y="43"/>
                    </a:lnTo>
                    <a:lnTo>
                      <a:pt x="3489" y="47"/>
                    </a:lnTo>
                    <a:lnTo>
                      <a:pt x="3490" y="51"/>
                    </a:lnTo>
                    <a:lnTo>
                      <a:pt x="3491" y="53"/>
                    </a:lnTo>
                    <a:lnTo>
                      <a:pt x="3493" y="47"/>
                    </a:lnTo>
                    <a:lnTo>
                      <a:pt x="3495" y="65"/>
                    </a:lnTo>
                    <a:lnTo>
                      <a:pt x="3496" y="98"/>
                    </a:lnTo>
                    <a:lnTo>
                      <a:pt x="3497" y="92"/>
                    </a:lnTo>
                    <a:lnTo>
                      <a:pt x="3499" y="71"/>
                    </a:lnTo>
                    <a:lnTo>
                      <a:pt x="3501" y="53"/>
                    </a:lnTo>
                    <a:lnTo>
                      <a:pt x="3502" y="21"/>
                    </a:lnTo>
                    <a:lnTo>
                      <a:pt x="3504" y="15"/>
                    </a:lnTo>
                    <a:lnTo>
                      <a:pt x="3505" y="22"/>
                    </a:lnTo>
                    <a:lnTo>
                      <a:pt x="3507" y="26"/>
                    </a:lnTo>
                    <a:lnTo>
                      <a:pt x="3508" y="43"/>
                    </a:lnTo>
                    <a:lnTo>
                      <a:pt x="3510" y="63"/>
                    </a:lnTo>
                    <a:lnTo>
                      <a:pt x="3511" y="66"/>
                    </a:lnTo>
                    <a:lnTo>
                      <a:pt x="3513" y="61"/>
                    </a:lnTo>
                    <a:lnTo>
                      <a:pt x="3514" y="48"/>
                    </a:lnTo>
                    <a:lnTo>
                      <a:pt x="3516" y="54"/>
                    </a:lnTo>
                    <a:lnTo>
                      <a:pt x="3518" y="67"/>
                    </a:lnTo>
                    <a:lnTo>
                      <a:pt x="3519" y="70"/>
                    </a:lnTo>
                    <a:lnTo>
                      <a:pt x="3520" y="57"/>
                    </a:lnTo>
                    <a:lnTo>
                      <a:pt x="3522" y="47"/>
                    </a:lnTo>
                    <a:lnTo>
                      <a:pt x="3524" y="45"/>
                    </a:lnTo>
                    <a:lnTo>
                      <a:pt x="3525" y="44"/>
                    </a:lnTo>
                    <a:lnTo>
                      <a:pt x="3526" y="44"/>
                    </a:lnTo>
                    <a:lnTo>
                      <a:pt x="3528" y="41"/>
                    </a:lnTo>
                    <a:lnTo>
                      <a:pt x="3530" y="34"/>
                    </a:lnTo>
                    <a:lnTo>
                      <a:pt x="3531" y="32"/>
                    </a:lnTo>
                    <a:lnTo>
                      <a:pt x="3533" y="33"/>
                    </a:lnTo>
                    <a:lnTo>
                      <a:pt x="3534" y="45"/>
                    </a:lnTo>
                    <a:lnTo>
                      <a:pt x="3536" y="51"/>
                    </a:lnTo>
                    <a:lnTo>
                      <a:pt x="3537" y="51"/>
                    </a:lnTo>
                    <a:lnTo>
                      <a:pt x="3539" y="56"/>
                    </a:lnTo>
                    <a:lnTo>
                      <a:pt x="3540" y="60"/>
                    </a:lnTo>
                    <a:lnTo>
                      <a:pt x="3542" y="67"/>
                    </a:lnTo>
                    <a:lnTo>
                      <a:pt x="3543" y="61"/>
                    </a:lnTo>
                    <a:lnTo>
                      <a:pt x="3545" y="42"/>
                    </a:lnTo>
                    <a:lnTo>
                      <a:pt x="3546" y="34"/>
                    </a:lnTo>
                    <a:lnTo>
                      <a:pt x="3548" y="31"/>
                    </a:lnTo>
                    <a:lnTo>
                      <a:pt x="3549" y="38"/>
                    </a:lnTo>
                    <a:lnTo>
                      <a:pt x="3551" y="45"/>
                    </a:lnTo>
                    <a:lnTo>
                      <a:pt x="3552" y="51"/>
                    </a:lnTo>
                    <a:lnTo>
                      <a:pt x="3554" y="56"/>
                    </a:lnTo>
                    <a:lnTo>
                      <a:pt x="3555" y="53"/>
                    </a:lnTo>
                    <a:lnTo>
                      <a:pt x="3557" y="57"/>
                    </a:lnTo>
                    <a:lnTo>
                      <a:pt x="3558" y="49"/>
                    </a:lnTo>
                    <a:lnTo>
                      <a:pt x="3560" y="41"/>
                    </a:lnTo>
                    <a:lnTo>
                      <a:pt x="3562" y="43"/>
                    </a:lnTo>
                    <a:lnTo>
                      <a:pt x="3563" y="40"/>
                    </a:lnTo>
                    <a:lnTo>
                      <a:pt x="3564" y="40"/>
                    </a:lnTo>
                    <a:lnTo>
                      <a:pt x="3566" y="51"/>
                    </a:lnTo>
                    <a:lnTo>
                      <a:pt x="3568" y="59"/>
                    </a:lnTo>
                    <a:lnTo>
                      <a:pt x="3569" y="69"/>
                    </a:lnTo>
                    <a:lnTo>
                      <a:pt x="3570" y="78"/>
                    </a:lnTo>
                    <a:lnTo>
                      <a:pt x="3572" y="79"/>
                    </a:lnTo>
                    <a:lnTo>
                      <a:pt x="3574" y="68"/>
                    </a:lnTo>
                    <a:lnTo>
                      <a:pt x="3575" y="73"/>
                    </a:lnTo>
                    <a:lnTo>
                      <a:pt x="3577" y="76"/>
                    </a:lnTo>
                    <a:lnTo>
                      <a:pt x="3578" y="69"/>
                    </a:lnTo>
                    <a:lnTo>
                      <a:pt x="3580" y="57"/>
                    </a:lnTo>
                    <a:lnTo>
                      <a:pt x="3581" y="47"/>
                    </a:lnTo>
                    <a:lnTo>
                      <a:pt x="3583" y="40"/>
                    </a:lnTo>
                    <a:lnTo>
                      <a:pt x="3584" y="50"/>
                    </a:lnTo>
                    <a:lnTo>
                      <a:pt x="3586" y="46"/>
                    </a:lnTo>
                    <a:lnTo>
                      <a:pt x="3587" y="40"/>
                    </a:lnTo>
                    <a:lnTo>
                      <a:pt x="3589" y="38"/>
                    </a:lnTo>
                    <a:lnTo>
                      <a:pt x="3591" y="31"/>
                    </a:lnTo>
                    <a:lnTo>
                      <a:pt x="3592" y="28"/>
                    </a:lnTo>
                    <a:lnTo>
                      <a:pt x="3593" y="29"/>
                    </a:lnTo>
                    <a:lnTo>
                      <a:pt x="3595" y="39"/>
                    </a:lnTo>
                    <a:lnTo>
                      <a:pt x="3597" y="47"/>
                    </a:lnTo>
                    <a:lnTo>
                      <a:pt x="3598" y="52"/>
                    </a:lnTo>
                    <a:lnTo>
                      <a:pt x="3599" y="57"/>
                    </a:lnTo>
                    <a:lnTo>
                      <a:pt x="3601" y="58"/>
                    </a:lnTo>
                    <a:lnTo>
                      <a:pt x="3603" y="66"/>
                    </a:lnTo>
                    <a:lnTo>
                      <a:pt x="3604" y="66"/>
                    </a:lnTo>
                    <a:lnTo>
                      <a:pt x="3606" y="67"/>
                    </a:lnTo>
                    <a:lnTo>
                      <a:pt x="3607" y="65"/>
                    </a:lnTo>
                    <a:lnTo>
                      <a:pt x="3609" y="67"/>
                    </a:lnTo>
                    <a:lnTo>
                      <a:pt x="3610" y="70"/>
                    </a:lnTo>
                    <a:lnTo>
                      <a:pt x="3612" y="78"/>
                    </a:lnTo>
                    <a:lnTo>
                      <a:pt x="3613" y="76"/>
                    </a:lnTo>
                    <a:lnTo>
                      <a:pt x="3615" y="63"/>
                    </a:lnTo>
                    <a:lnTo>
                      <a:pt x="3616" y="52"/>
                    </a:lnTo>
                    <a:lnTo>
                      <a:pt x="3618" y="45"/>
                    </a:lnTo>
                    <a:lnTo>
                      <a:pt x="3619" y="39"/>
                    </a:lnTo>
                    <a:lnTo>
                      <a:pt x="3621" y="42"/>
                    </a:lnTo>
                    <a:lnTo>
                      <a:pt x="3622" y="47"/>
                    </a:lnTo>
                    <a:lnTo>
                      <a:pt x="3624" y="50"/>
                    </a:lnTo>
                    <a:lnTo>
                      <a:pt x="3625" y="63"/>
                    </a:lnTo>
                    <a:lnTo>
                      <a:pt x="3627" y="67"/>
                    </a:lnTo>
                    <a:lnTo>
                      <a:pt x="3628" y="70"/>
                    </a:lnTo>
                    <a:lnTo>
                      <a:pt x="3630" y="79"/>
                    </a:lnTo>
                    <a:lnTo>
                      <a:pt x="3631" y="61"/>
                    </a:lnTo>
                    <a:lnTo>
                      <a:pt x="3633" y="54"/>
                    </a:lnTo>
                    <a:lnTo>
                      <a:pt x="3635" y="53"/>
                    </a:lnTo>
                    <a:lnTo>
                      <a:pt x="3636" y="68"/>
                    </a:lnTo>
                    <a:lnTo>
                      <a:pt x="3637" y="78"/>
                    </a:lnTo>
                    <a:lnTo>
                      <a:pt x="3639" y="70"/>
                    </a:lnTo>
                    <a:lnTo>
                      <a:pt x="3641" y="50"/>
                    </a:lnTo>
                    <a:lnTo>
                      <a:pt x="3642" y="50"/>
                    </a:lnTo>
                    <a:lnTo>
                      <a:pt x="3644" y="62"/>
                    </a:lnTo>
                    <a:lnTo>
                      <a:pt x="3645" y="64"/>
                    </a:lnTo>
                    <a:lnTo>
                      <a:pt x="3647" y="55"/>
                    </a:lnTo>
                    <a:lnTo>
                      <a:pt x="3648" y="64"/>
                    </a:lnTo>
                    <a:lnTo>
                      <a:pt x="3650" y="75"/>
                    </a:lnTo>
                    <a:lnTo>
                      <a:pt x="3651" y="72"/>
                    </a:lnTo>
                    <a:lnTo>
                      <a:pt x="3653" y="63"/>
                    </a:lnTo>
                    <a:lnTo>
                      <a:pt x="3654" y="66"/>
                    </a:lnTo>
                    <a:lnTo>
                      <a:pt x="3656" y="70"/>
                    </a:lnTo>
                    <a:lnTo>
                      <a:pt x="3657" y="75"/>
                    </a:lnTo>
                    <a:lnTo>
                      <a:pt x="3659" y="71"/>
                    </a:lnTo>
                    <a:lnTo>
                      <a:pt x="3660" y="65"/>
                    </a:lnTo>
                    <a:lnTo>
                      <a:pt x="3662" y="59"/>
                    </a:lnTo>
                    <a:lnTo>
                      <a:pt x="3664" y="62"/>
                    </a:lnTo>
                    <a:lnTo>
                      <a:pt x="3665" y="63"/>
                    </a:lnTo>
                    <a:lnTo>
                      <a:pt x="3666" y="39"/>
                    </a:lnTo>
                    <a:lnTo>
                      <a:pt x="3668" y="34"/>
                    </a:lnTo>
                    <a:lnTo>
                      <a:pt x="3670" y="41"/>
                    </a:lnTo>
                    <a:lnTo>
                      <a:pt x="3671" y="47"/>
                    </a:lnTo>
                    <a:lnTo>
                      <a:pt x="3672" y="42"/>
                    </a:lnTo>
                    <a:lnTo>
                      <a:pt x="3674" y="49"/>
                    </a:lnTo>
                    <a:lnTo>
                      <a:pt x="3676" y="53"/>
                    </a:lnTo>
                    <a:lnTo>
                      <a:pt x="3677" y="56"/>
                    </a:lnTo>
                    <a:lnTo>
                      <a:pt x="3679" y="48"/>
                    </a:lnTo>
                    <a:lnTo>
                      <a:pt x="3680" y="45"/>
                    </a:lnTo>
                    <a:lnTo>
                      <a:pt x="3682" y="48"/>
                    </a:lnTo>
                    <a:lnTo>
                      <a:pt x="3683" y="42"/>
                    </a:lnTo>
                    <a:lnTo>
                      <a:pt x="3685" y="39"/>
                    </a:lnTo>
                    <a:lnTo>
                      <a:pt x="3686" y="39"/>
                    </a:lnTo>
                    <a:lnTo>
                      <a:pt x="3688" y="46"/>
                    </a:lnTo>
                    <a:lnTo>
                      <a:pt x="3689" y="62"/>
                    </a:lnTo>
                    <a:lnTo>
                      <a:pt x="3691" y="80"/>
                    </a:lnTo>
                    <a:lnTo>
                      <a:pt x="3692" y="84"/>
                    </a:lnTo>
                    <a:lnTo>
                      <a:pt x="3694" y="90"/>
                    </a:lnTo>
                    <a:lnTo>
                      <a:pt x="3695" y="98"/>
                    </a:lnTo>
                    <a:lnTo>
                      <a:pt x="3697" y="100"/>
                    </a:lnTo>
                    <a:lnTo>
                      <a:pt x="3698" y="112"/>
                    </a:lnTo>
                    <a:lnTo>
                      <a:pt x="3700" y="140"/>
                    </a:lnTo>
                    <a:lnTo>
                      <a:pt x="3701" y="156"/>
                    </a:lnTo>
                    <a:lnTo>
                      <a:pt x="3703" y="140"/>
                    </a:lnTo>
                    <a:lnTo>
                      <a:pt x="3704" y="112"/>
                    </a:lnTo>
                    <a:lnTo>
                      <a:pt x="3706" y="102"/>
                    </a:lnTo>
                    <a:lnTo>
                      <a:pt x="3708" y="98"/>
                    </a:lnTo>
                    <a:lnTo>
                      <a:pt x="3709" y="94"/>
                    </a:lnTo>
                    <a:lnTo>
                      <a:pt x="3710" y="94"/>
                    </a:lnTo>
                    <a:lnTo>
                      <a:pt x="3712" y="102"/>
                    </a:lnTo>
                    <a:lnTo>
                      <a:pt x="3714" y="107"/>
                    </a:lnTo>
                    <a:lnTo>
                      <a:pt x="3715" y="109"/>
                    </a:lnTo>
                    <a:lnTo>
                      <a:pt x="3717" y="115"/>
                    </a:lnTo>
                    <a:lnTo>
                      <a:pt x="3718" y="126"/>
                    </a:lnTo>
                    <a:lnTo>
                      <a:pt x="3720" y="144"/>
                    </a:lnTo>
                    <a:lnTo>
                      <a:pt x="3721" y="144"/>
                    </a:lnTo>
                    <a:lnTo>
                      <a:pt x="3723" y="147"/>
                    </a:lnTo>
                    <a:lnTo>
                      <a:pt x="3724" y="163"/>
                    </a:lnTo>
                    <a:lnTo>
                      <a:pt x="3726" y="182"/>
                    </a:lnTo>
                    <a:lnTo>
                      <a:pt x="3727" y="187"/>
                    </a:lnTo>
                    <a:lnTo>
                      <a:pt x="3729" y="173"/>
                    </a:lnTo>
                    <a:lnTo>
                      <a:pt x="3730" y="146"/>
                    </a:lnTo>
                    <a:lnTo>
                      <a:pt x="3732" y="117"/>
                    </a:lnTo>
                    <a:lnTo>
                      <a:pt x="3733" y="99"/>
                    </a:lnTo>
                    <a:lnTo>
                      <a:pt x="3735" y="111"/>
                    </a:lnTo>
                    <a:lnTo>
                      <a:pt x="3737" y="126"/>
                    </a:lnTo>
                    <a:lnTo>
                      <a:pt x="3738" y="127"/>
                    </a:lnTo>
                    <a:lnTo>
                      <a:pt x="3739" y="135"/>
                    </a:lnTo>
                    <a:lnTo>
                      <a:pt x="3741" y="138"/>
                    </a:lnTo>
                    <a:lnTo>
                      <a:pt x="3743" y="138"/>
                    </a:lnTo>
                    <a:lnTo>
                      <a:pt x="3744" y="139"/>
                    </a:lnTo>
                    <a:lnTo>
                      <a:pt x="3746" y="144"/>
                    </a:lnTo>
                    <a:lnTo>
                      <a:pt x="3747" y="143"/>
                    </a:lnTo>
                    <a:lnTo>
                      <a:pt x="3749" y="138"/>
                    </a:lnTo>
                    <a:lnTo>
                      <a:pt x="3750" y="133"/>
                    </a:lnTo>
                    <a:lnTo>
                      <a:pt x="3752" y="132"/>
                    </a:lnTo>
                    <a:lnTo>
                      <a:pt x="3753" y="129"/>
                    </a:lnTo>
                    <a:lnTo>
                      <a:pt x="3755" y="133"/>
                    </a:lnTo>
                    <a:lnTo>
                      <a:pt x="3756" y="152"/>
                    </a:lnTo>
                    <a:lnTo>
                      <a:pt x="3758" y="162"/>
                    </a:lnTo>
                    <a:lnTo>
                      <a:pt x="3759" y="157"/>
                    </a:lnTo>
                    <a:lnTo>
                      <a:pt x="3761" y="139"/>
                    </a:lnTo>
                    <a:lnTo>
                      <a:pt x="3762" y="132"/>
                    </a:lnTo>
                    <a:lnTo>
                      <a:pt x="3764" y="129"/>
                    </a:lnTo>
                    <a:lnTo>
                      <a:pt x="3765" y="129"/>
                    </a:lnTo>
                    <a:lnTo>
                      <a:pt x="3767" y="128"/>
                    </a:lnTo>
                    <a:lnTo>
                      <a:pt x="3768" y="131"/>
                    </a:lnTo>
                    <a:lnTo>
                      <a:pt x="3770" y="142"/>
                    </a:lnTo>
                    <a:lnTo>
                      <a:pt x="3771" y="145"/>
                    </a:lnTo>
                    <a:lnTo>
                      <a:pt x="3773" y="139"/>
                    </a:lnTo>
                    <a:lnTo>
                      <a:pt x="3775" y="135"/>
                    </a:lnTo>
                    <a:lnTo>
                      <a:pt x="3776" y="129"/>
                    </a:lnTo>
                    <a:lnTo>
                      <a:pt x="3777" y="129"/>
                    </a:lnTo>
                    <a:lnTo>
                      <a:pt x="3779" y="129"/>
                    </a:lnTo>
                    <a:lnTo>
                      <a:pt x="3781" y="129"/>
                    </a:lnTo>
                    <a:lnTo>
                      <a:pt x="3782" y="142"/>
                    </a:lnTo>
                    <a:lnTo>
                      <a:pt x="3783" y="153"/>
                    </a:lnTo>
                    <a:lnTo>
                      <a:pt x="3785" y="144"/>
                    </a:lnTo>
                    <a:lnTo>
                      <a:pt x="3787" y="137"/>
                    </a:lnTo>
                    <a:lnTo>
                      <a:pt x="3788" y="134"/>
                    </a:lnTo>
                    <a:lnTo>
                      <a:pt x="3790" y="141"/>
                    </a:lnTo>
                    <a:lnTo>
                      <a:pt x="3791" y="143"/>
                    </a:lnTo>
                    <a:lnTo>
                      <a:pt x="3793" y="149"/>
                    </a:lnTo>
                    <a:lnTo>
                      <a:pt x="3794" y="135"/>
                    </a:lnTo>
                    <a:lnTo>
                      <a:pt x="3796" y="128"/>
                    </a:lnTo>
                    <a:lnTo>
                      <a:pt x="3797" y="122"/>
                    </a:lnTo>
                    <a:lnTo>
                      <a:pt x="3799" y="104"/>
                    </a:lnTo>
                    <a:lnTo>
                      <a:pt x="3800" y="101"/>
                    </a:lnTo>
                    <a:lnTo>
                      <a:pt x="3802" y="120"/>
                    </a:lnTo>
                    <a:lnTo>
                      <a:pt x="3803" y="127"/>
                    </a:lnTo>
                    <a:lnTo>
                      <a:pt x="3804" y="12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6" name="Freeform 143">
                <a:extLst>
                  <a:ext uri="{FF2B5EF4-FFF2-40B4-BE49-F238E27FC236}">
                    <a16:creationId xmlns:a16="http://schemas.microsoft.com/office/drawing/2014/main" id="{631CD306-3FBC-4C68-A015-419F72A5A8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4085336"/>
                <a:ext cx="1880527" cy="837891"/>
              </a:xfrm>
              <a:custGeom>
                <a:avLst/>
                <a:gdLst>
                  <a:gd name="T0" fmla="*/ 60 w 3804"/>
                  <a:gd name="T1" fmla="*/ 152 h 373"/>
                  <a:gd name="T2" fmla="*/ 121 w 3804"/>
                  <a:gd name="T3" fmla="*/ 141 h 373"/>
                  <a:gd name="T4" fmla="*/ 182 w 3804"/>
                  <a:gd name="T5" fmla="*/ 106 h 373"/>
                  <a:gd name="T6" fmla="*/ 242 w 3804"/>
                  <a:gd name="T7" fmla="*/ 41 h 373"/>
                  <a:gd name="T8" fmla="*/ 303 w 3804"/>
                  <a:gd name="T9" fmla="*/ 56 h 373"/>
                  <a:gd name="T10" fmla="*/ 364 w 3804"/>
                  <a:gd name="T11" fmla="*/ 31 h 373"/>
                  <a:gd name="T12" fmla="*/ 425 w 3804"/>
                  <a:gd name="T13" fmla="*/ 78 h 373"/>
                  <a:gd name="T14" fmla="*/ 486 w 3804"/>
                  <a:gd name="T15" fmla="*/ 57 h 373"/>
                  <a:gd name="T16" fmla="*/ 547 w 3804"/>
                  <a:gd name="T17" fmla="*/ 8 h 373"/>
                  <a:gd name="T18" fmla="*/ 608 w 3804"/>
                  <a:gd name="T19" fmla="*/ 44 h 373"/>
                  <a:gd name="T20" fmla="*/ 668 w 3804"/>
                  <a:gd name="T21" fmla="*/ 100 h 373"/>
                  <a:gd name="T22" fmla="*/ 729 w 3804"/>
                  <a:gd name="T23" fmla="*/ 125 h 373"/>
                  <a:gd name="T24" fmla="*/ 790 w 3804"/>
                  <a:gd name="T25" fmla="*/ 132 h 373"/>
                  <a:gd name="T26" fmla="*/ 851 w 3804"/>
                  <a:gd name="T27" fmla="*/ 105 h 373"/>
                  <a:gd name="T28" fmla="*/ 912 w 3804"/>
                  <a:gd name="T29" fmla="*/ 103 h 373"/>
                  <a:gd name="T30" fmla="*/ 973 w 3804"/>
                  <a:gd name="T31" fmla="*/ 91 h 373"/>
                  <a:gd name="T32" fmla="*/ 1033 w 3804"/>
                  <a:gd name="T33" fmla="*/ 100 h 373"/>
                  <a:gd name="T34" fmla="*/ 1094 w 3804"/>
                  <a:gd name="T35" fmla="*/ 130 h 373"/>
                  <a:gd name="T36" fmla="*/ 1155 w 3804"/>
                  <a:gd name="T37" fmla="*/ 279 h 373"/>
                  <a:gd name="T38" fmla="*/ 1216 w 3804"/>
                  <a:gd name="T39" fmla="*/ 255 h 373"/>
                  <a:gd name="T40" fmla="*/ 1277 w 3804"/>
                  <a:gd name="T41" fmla="*/ 250 h 373"/>
                  <a:gd name="T42" fmla="*/ 1338 w 3804"/>
                  <a:gd name="T43" fmla="*/ 230 h 373"/>
                  <a:gd name="T44" fmla="*/ 1399 w 3804"/>
                  <a:gd name="T45" fmla="*/ 217 h 373"/>
                  <a:gd name="T46" fmla="*/ 1459 w 3804"/>
                  <a:gd name="T47" fmla="*/ 227 h 373"/>
                  <a:gd name="T48" fmla="*/ 1520 w 3804"/>
                  <a:gd name="T49" fmla="*/ 248 h 373"/>
                  <a:gd name="T50" fmla="*/ 1581 w 3804"/>
                  <a:gd name="T51" fmla="*/ 233 h 373"/>
                  <a:gd name="T52" fmla="*/ 1642 w 3804"/>
                  <a:gd name="T53" fmla="*/ 349 h 373"/>
                  <a:gd name="T54" fmla="*/ 1703 w 3804"/>
                  <a:gd name="T55" fmla="*/ 243 h 373"/>
                  <a:gd name="T56" fmla="*/ 1764 w 3804"/>
                  <a:gd name="T57" fmla="*/ 234 h 373"/>
                  <a:gd name="T58" fmla="*/ 1824 w 3804"/>
                  <a:gd name="T59" fmla="*/ 232 h 373"/>
                  <a:gd name="T60" fmla="*/ 1885 w 3804"/>
                  <a:gd name="T61" fmla="*/ 199 h 373"/>
                  <a:gd name="T62" fmla="*/ 1946 w 3804"/>
                  <a:gd name="T63" fmla="*/ 209 h 373"/>
                  <a:gd name="T64" fmla="*/ 2007 w 3804"/>
                  <a:gd name="T65" fmla="*/ 166 h 373"/>
                  <a:gd name="T66" fmla="*/ 2068 w 3804"/>
                  <a:gd name="T67" fmla="*/ 184 h 373"/>
                  <a:gd name="T68" fmla="*/ 2129 w 3804"/>
                  <a:gd name="T69" fmla="*/ 186 h 373"/>
                  <a:gd name="T70" fmla="*/ 2190 w 3804"/>
                  <a:gd name="T71" fmla="*/ 190 h 373"/>
                  <a:gd name="T72" fmla="*/ 2250 w 3804"/>
                  <a:gd name="T73" fmla="*/ 210 h 373"/>
                  <a:gd name="T74" fmla="*/ 2311 w 3804"/>
                  <a:gd name="T75" fmla="*/ 204 h 373"/>
                  <a:gd name="T76" fmla="*/ 2372 w 3804"/>
                  <a:gd name="T77" fmla="*/ 289 h 373"/>
                  <a:gd name="T78" fmla="*/ 2433 w 3804"/>
                  <a:gd name="T79" fmla="*/ 302 h 373"/>
                  <a:gd name="T80" fmla="*/ 2494 w 3804"/>
                  <a:gd name="T81" fmla="*/ 320 h 373"/>
                  <a:gd name="T82" fmla="*/ 2555 w 3804"/>
                  <a:gd name="T83" fmla="*/ 313 h 373"/>
                  <a:gd name="T84" fmla="*/ 2616 w 3804"/>
                  <a:gd name="T85" fmla="*/ 271 h 373"/>
                  <a:gd name="T86" fmla="*/ 2676 w 3804"/>
                  <a:gd name="T87" fmla="*/ 255 h 373"/>
                  <a:gd name="T88" fmla="*/ 2737 w 3804"/>
                  <a:gd name="T89" fmla="*/ 203 h 373"/>
                  <a:gd name="T90" fmla="*/ 2798 w 3804"/>
                  <a:gd name="T91" fmla="*/ 142 h 373"/>
                  <a:gd name="T92" fmla="*/ 2859 w 3804"/>
                  <a:gd name="T93" fmla="*/ 126 h 373"/>
                  <a:gd name="T94" fmla="*/ 2920 w 3804"/>
                  <a:gd name="T95" fmla="*/ 178 h 373"/>
                  <a:gd name="T96" fmla="*/ 2981 w 3804"/>
                  <a:gd name="T97" fmla="*/ 59 h 373"/>
                  <a:gd name="T98" fmla="*/ 3041 w 3804"/>
                  <a:gd name="T99" fmla="*/ 91 h 373"/>
                  <a:gd name="T100" fmla="*/ 3102 w 3804"/>
                  <a:gd name="T101" fmla="*/ 118 h 373"/>
                  <a:gd name="T102" fmla="*/ 3163 w 3804"/>
                  <a:gd name="T103" fmla="*/ 92 h 373"/>
                  <a:gd name="T104" fmla="*/ 3224 w 3804"/>
                  <a:gd name="T105" fmla="*/ 117 h 373"/>
                  <a:gd name="T106" fmla="*/ 3285 w 3804"/>
                  <a:gd name="T107" fmla="*/ 111 h 373"/>
                  <a:gd name="T108" fmla="*/ 3345 w 3804"/>
                  <a:gd name="T109" fmla="*/ 69 h 373"/>
                  <a:gd name="T110" fmla="*/ 3407 w 3804"/>
                  <a:gd name="T111" fmla="*/ 96 h 373"/>
                  <a:gd name="T112" fmla="*/ 3467 w 3804"/>
                  <a:gd name="T113" fmla="*/ 89 h 373"/>
                  <a:gd name="T114" fmla="*/ 3528 w 3804"/>
                  <a:gd name="T115" fmla="*/ 55 h 373"/>
                  <a:gd name="T116" fmla="*/ 3589 w 3804"/>
                  <a:gd name="T117" fmla="*/ 47 h 373"/>
                  <a:gd name="T118" fmla="*/ 3650 w 3804"/>
                  <a:gd name="T119" fmla="*/ 58 h 373"/>
                  <a:gd name="T120" fmla="*/ 3710 w 3804"/>
                  <a:gd name="T121" fmla="*/ 76 h 373"/>
                  <a:gd name="T122" fmla="*/ 3771 w 3804"/>
                  <a:gd name="T123" fmla="*/ 115 h 3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73">
                    <a:moveTo>
                      <a:pt x="0" y="162"/>
                    </a:moveTo>
                    <a:lnTo>
                      <a:pt x="2" y="181"/>
                    </a:lnTo>
                    <a:lnTo>
                      <a:pt x="4" y="203"/>
                    </a:lnTo>
                    <a:lnTo>
                      <a:pt x="5" y="210"/>
                    </a:lnTo>
                    <a:lnTo>
                      <a:pt x="7" y="211"/>
                    </a:lnTo>
                    <a:lnTo>
                      <a:pt x="8" y="207"/>
                    </a:lnTo>
                    <a:lnTo>
                      <a:pt x="10" y="212"/>
                    </a:lnTo>
                    <a:lnTo>
                      <a:pt x="11" y="178"/>
                    </a:lnTo>
                    <a:lnTo>
                      <a:pt x="13" y="154"/>
                    </a:lnTo>
                    <a:lnTo>
                      <a:pt x="14" y="152"/>
                    </a:lnTo>
                    <a:lnTo>
                      <a:pt x="16" y="154"/>
                    </a:lnTo>
                    <a:lnTo>
                      <a:pt x="17" y="161"/>
                    </a:lnTo>
                    <a:lnTo>
                      <a:pt x="19" y="175"/>
                    </a:lnTo>
                    <a:lnTo>
                      <a:pt x="21" y="182"/>
                    </a:lnTo>
                    <a:lnTo>
                      <a:pt x="22" y="173"/>
                    </a:lnTo>
                    <a:lnTo>
                      <a:pt x="23" y="168"/>
                    </a:lnTo>
                    <a:lnTo>
                      <a:pt x="25" y="161"/>
                    </a:lnTo>
                    <a:lnTo>
                      <a:pt x="27" y="163"/>
                    </a:lnTo>
                    <a:lnTo>
                      <a:pt x="28" y="162"/>
                    </a:lnTo>
                    <a:lnTo>
                      <a:pt x="29" y="171"/>
                    </a:lnTo>
                    <a:lnTo>
                      <a:pt x="31" y="163"/>
                    </a:lnTo>
                    <a:lnTo>
                      <a:pt x="33" y="179"/>
                    </a:lnTo>
                    <a:lnTo>
                      <a:pt x="34" y="185"/>
                    </a:lnTo>
                    <a:lnTo>
                      <a:pt x="36" y="181"/>
                    </a:lnTo>
                    <a:lnTo>
                      <a:pt x="37" y="187"/>
                    </a:lnTo>
                    <a:lnTo>
                      <a:pt x="39" y="190"/>
                    </a:lnTo>
                    <a:lnTo>
                      <a:pt x="40" y="176"/>
                    </a:lnTo>
                    <a:lnTo>
                      <a:pt x="42" y="160"/>
                    </a:lnTo>
                    <a:lnTo>
                      <a:pt x="43" y="151"/>
                    </a:lnTo>
                    <a:lnTo>
                      <a:pt x="45" y="159"/>
                    </a:lnTo>
                    <a:lnTo>
                      <a:pt x="46" y="163"/>
                    </a:lnTo>
                    <a:lnTo>
                      <a:pt x="48" y="172"/>
                    </a:lnTo>
                    <a:lnTo>
                      <a:pt x="49" y="189"/>
                    </a:lnTo>
                    <a:lnTo>
                      <a:pt x="51" y="202"/>
                    </a:lnTo>
                    <a:lnTo>
                      <a:pt x="52" y="217"/>
                    </a:lnTo>
                    <a:lnTo>
                      <a:pt x="54" y="208"/>
                    </a:lnTo>
                    <a:lnTo>
                      <a:pt x="55" y="184"/>
                    </a:lnTo>
                    <a:lnTo>
                      <a:pt x="57" y="172"/>
                    </a:lnTo>
                    <a:lnTo>
                      <a:pt x="58" y="157"/>
                    </a:lnTo>
                    <a:lnTo>
                      <a:pt x="60" y="152"/>
                    </a:lnTo>
                    <a:lnTo>
                      <a:pt x="61" y="162"/>
                    </a:lnTo>
                    <a:lnTo>
                      <a:pt x="63" y="169"/>
                    </a:lnTo>
                    <a:lnTo>
                      <a:pt x="65" y="160"/>
                    </a:lnTo>
                    <a:lnTo>
                      <a:pt x="66" y="188"/>
                    </a:lnTo>
                    <a:lnTo>
                      <a:pt x="67" y="214"/>
                    </a:lnTo>
                    <a:lnTo>
                      <a:pt x="69" y="194"/>
                    </a:lnTo>
                    <a:lnTo>
                      <a:pt x="71" y="167"/>
                    </a:lnTo>
                    <a:lnTo>
                      <a:pt x="72" y="155"/>
                    </a:lnTo>
                    <a:lnTo>
                      <a:pt x="74" y="152"/>
                    </a:lnTo>
                    <a:lnTo>
                      <a:pt x="75" y="143"/>
                    </a:lnTo>
                    <a:lnTo>
                      <a:pt x="77" y="144"/>
                    </a:lnTo>
                    <a:lnTo>
                      <a:pt x="78" y="157"/>
                    </a:lnTo>
                    <a:lnTo>
                      <a:pt x="80" y="162"/>
                    </a:lnTo>
                    <a:lnTo>
                      <a:pt x="81" y="168"/>
                    </a:lnTo>
                    <a:lnTo>
                      <a:pt x="83" y="165"/>
                    </a:lnTo>
                    <a:lnTo>
                      <a:pt x="84" y="158"/>
                    </a:lnTo>
                    <a:lnTo>
                      <a:pt x="86" y="161"/>
                    </a:lnTo>
                    <a:lnTo>
                      <a:pt x="87" y="144"/>
                    </a:lnTo>
                    <a:lnTo>
                      <a:pt x="89" y="142"/>
                    </a:lnTo>
                    <a:lnTo>
                      <a:pt x="90" y="157"/>
                    </a:lnTo>
                    <a:lnTo>
                      <a:pt x="92" y="163"/>
                    </a:lnTo>
                    <a:lnTo>
                      <a:pt x="94" y="167"/>
                    </a:lnTo>
                    <a:lnTo>
                      <a:pt x="95" y="172"/>
                    </a:lnTo>
                    <a:lnTo>
                      <a:pt x="96" y="166"/>
                    </a:lnTo>
                    <a:lnTo>
                      <a:pt x="98" y="158"/>
                    </a:lnTo>
                    <a:lnTo>
                      <a:pt x="100" y="167"/>
                    </a:lnTo>
                    <a:lnTo>
                      <a:pt x="101" y="159"/>
                    </a:lnTo>
                    <a:lnTo>
                      <a:pt x="102" y="153"/>
                    </a:lnTo>
                    <a:lnTo>
                      <a:pt x="104" y="166"/>
                    </a:lnTo>
                    <a:lnTo>
                      <a:pt x="106" y="187"/>
                    </a:lnTo>
                    <a:lnTo>
                      <a:pt x="107" y="181"/>
                    </a:lnTo>
                    <a:lnTo>
                      <a:pt x="109" y="173"/>
                    </a:lnTo>
                    <a:lnTo>
                      <a:pt x="110" y="156"/>
                    </a:lnTo>
                    <a:lnTo>
                      <a:pt x="112" y="148"/>
                    </a:lnTo>
                    <a:lnTo>
                      <a:pt x="113" y="156"/>
                    </a:lnTo>
                    <a:lnTo>
                      <a:pt x="115" y="182"/>
                    </a:lnTo>
                    <a:lnTo>
                      <a:pt x="116" y="170"/>
                    </a:lnTo>
                    <a:lnTo>
                      <a:pt x="118" y="147"/>
                    </a:lnTo>
                    <a:lnTo>
                      <a:pt x="119" y="148"/>
                    </a:lnTo>
                    <a:lnTo>
                      <a:pt x="121" y="141"/>
                    </a:lnTo>
                    <a:lnTo>
                      <a:pt x="122" y="120"/>
                    </a:lnTo>
                    <a:lnTo>
                      <a:pt x="124" y="132"/>
                    </a:lnTo>
                    <a:lnTo>
                      <a:pt x="125" y="148"/>
                    </a:lnTo>
                    <a:lnTo>
                      <a:pt x="127" y="145"/>
                    </a:lnTo>
                    <a:lnTo>
                      <a:pt x="128" y="147"/>
                    </a:lnTo>
                    <a:lnTo>
                      <a:pt x="130" y="158"/>
                    </a:lnTo>
                    <a:lnTo>
                      <a:pt x="131" y="154"/>
                    </a:lnTo>
                    <a:lnTo>
                      <a:pt x="133" y="152"/>
                    </a:lnTo>
                    <a:lnTo>
                      <a:pt x="134" y="140"/>
                    </a:lnTo>
                    <a:lnTo>
                      <a:pt x="136" y="122"/>
                    </a:lnTo>
                    <a:lnTo>
                      <a:pt x="138" y="133"/>
                    </a:lnTo>
                    <a:lnTo>
                      <a:pt x="139" y="137"/>
                    </a:lnTo>
                    <a:lnTo>
                      <a:pt x="140" y="132"/>
                    </a:lnTo>
                    <a:lnTo>
                      <a:pt x="142" y="130"/>
                    </a:lnTo>
                    <a:lnTo>
                      <a:pt x="144" y="116"/>
                    </a:lnTo>
                    <a:lnTo>
                      <a:pt x="145" y="122"/>
                    </a:lnTo>
                    <a:lnTo>
                      <a:pt x="147" y="137"/>
                    </a:lnTo>
                    <a:lnTo>
                      <a:pt x="148" y="146"/>
                    </a:lnTo>
                    <a:lnTo>
                      <a:pt x="150" y="142"/>
                    </a:lnTo>
                    <a:lnTo>
                      <a:pt x="151" y="132"/>
                    </a:lnTo>
                    <a:lnTo>
                      <a:pt x="153" y="128"/>
                    </a:lnTo>
                    <a:lnTo>
                      <a:pt x="154" y="120"/>
                    </a:lnTo>
                    <a:lnTo>
                      <a:pt x="156" y="92"/>
                    </a:lnTo>
                    <a:lnTo>
                      <a:pt x="157" y="89"/>
                    </a:lnTo>
                    <a:lnTo>
                      <a:pt x="159" y="101"/>
                    </a:lnTo>
                    <a:lnTo>
                      <a:pt x="160" y="126"/>
                    </a:lnTo>
                    <a:lnTo>
                      <a:pt x="162" y="107"/>
                    </a:lnTo>
                    <a:lnTo>
                      <a:pt x="163" y="82"/>
                    </a:lnTo>
                    <a:lnTo>
                      <a:pt x="165" y="76"/>
                    </a:lnTo>
                    <a:lnTo>
                      <a:pt x="167" y="79"/>
                    </a:lnTo>
                    <a:lnTo>
                      <a:pt x="168" y="83"/>
                    </a:lnTo>
                    <a:lnTo>
                      <a:pt x="169" y="80"/>
                    </a:lnTo>
                    <a:lnTo>
                      <a:pt x="171" y="85"/>
                    </a:lnTo>
                    <a:lnTo>
                      <a:pt x="173" y="87"/>
                    </a:lnTo>
                    <a:lnTo>
                      <a:pt x="174" y="98"/>
                    </a:lnTo>
                    <a:lnTo>
                      <a:pt x="176" y="96"/>
                    </a:lnTo>
                    <a:lnTo>
                      <a:pt x="177" y="99"/>
                    </a:lnTo>
                    <a:lnTo>
                      <a:pt x="179" y="137"/>
                    </a:lnTo>
                    <a:lnTo>
                      <a:pt x="180" y="143"/>
                    </a:lnTo>
                    <a:lnTo>
                      <a:pt x="182" y="106"/>
                    </a:lnTo>
                    <a:lnTo>
                      <a:pt x="183" y="91"/>
                    </a:lnTo>
                    <a:lnTo>
                      <a:pt x="185" y="120"/>
                    </a:lnTo>
                    <a:lnTo>
                      <a:pt x="186" y="112"/>
                    </a:lnTo>
                    <a:lnTo>
                      <a:pt x="188" y="65"/>
                    </a:lnTo>
                    <a:lnTo>
                      <a:pt x="189" y="42"/>
                    </a:lnTo>
                    <a:lnTo>
                      <a:pt x="191" y="40"/>
                    </a:lnTo>
                    <a:lnTo>
                      <a:pt x="192" y="51"/>
                    </a:lnTo>
                    <a:lnTo>
                      <a:pt x="194" y="55"/>
                    </a:lnTo>
                    <a:lnTo>
                      <a:pt x="195" y="58"/>
                    </a:lnTo>
                    <a:lnTo>
                      <a:pt x="197" y="55"/>
                    </a:lnTo>
                    <a:lnTo>
                      <a:pt x="198" y="59"/>
                    </a:lnTo>
                    <a:lnTo>
                      <a:pt x="200" y="55"/>
                    </a:lnTo>
                    <a:lnTo>
                      <a:pt x="201" y="55"/>
                    </a:lnTo>
                    <a:lnTo>
                      <a:pt x="203" y="63"/>
                    </a:lnTo>
                    <a:lnTo>
                      <a:pt x="204" y="59"/>
                    </a:lnTo>
                    <a:lnTo>
                      <a:pt x="206" y="66"/>
                    </a:lnTo>
                    <a:lnTo>
                      <a:pt x="207" y="75"/>
                    </a:lnTo>
                    <a:lnTo>
                      <a:pt x="209" y="71"/>
                    </a:lnTo>
                    <a:lnTo>
                      <a:pt x="211" y="55"/>
                    </a:lnTo>
                    <a:lnTo>
                      <a:pt x="212" y="41"/>
                    </a:lnTo>
                    <a:lnTo>
                      <a:pt x="213" y="37"/>
                    </a:lnTo>
                    <a:lnTo>
                      <a:pt x="215" y="46"/>
                    </a:lnTo>
                    <a:lnTo>
                      <a:pt x="217" y="64"/>
                    </a:lnTo>
                    <a:lnTo>
                      <a:pt x="218" y="60"/>
                    </a:lnTo>
                    <a:lnTo>
                      <a:pt x="220" y="51"/>
                    </a:lnTo>
                    <a:lnTo>
                      <a:pt x="221" y="55"/>
                    </a:lnTo>
                    <a:lnTo>
                      <a:pt x="223" y="61"/>
                    </a:lnTo>
                    <a:lnTo>
                      <a:pt x="224" y="50"/>
                    </a:lnTo>
                    <a:lnTo>
                      <a:pt x="226" y="56"/>
                    </a:lnTo>
                    <a:lnTo>
                      <a:pt x="227" y="66"/>
                    </a:lnTo>
                    <a:lnTo>
                      <a:pt x="229" y="55"/>
                    </a:lnTo>
                    <a:lnTo>
                      <a:pt x="230" y="43"/>
                    </a:lnTo>
                    <a:lnTo>
                      <a:pt x="232" y="47"/>
                    </a:lnTo>
                    <a:lnTo>
                      <a:pt x="233" y="47"/>
                    </a:lnTo>
                    <a:lnTo>
                      <a:pt x="235" y="43"/>
                    </a:lnTo>
                    <a:lnTo>
                      <a:pt x="236" y="30"/>
                    </a:lnTo>
                    <a:lnTo>
                      <a:pt x="238" y="24"/>
                    </a:lnTo>
                    <a:lnTo>
                      <a:pt x="240" y="25"/>
                    </a:lnTo>
                    <a:lnTo>
                      <a:pt x="241" y="41"/>
                    </a:lnTo>
                    <a:lnTo>
                      <a:pt x="242" y="41"/>
                    </a:lnTo>
                    <a:lnTo>
                      <a:pt x="244" y="40"/>
                    </a:lnTo>
                    <a:lnTo>
                      <a:pt x="246" y="34"/>
                    </a:lnTo>
                    <a:lnTo>
                      <a:pt x="247" y="35"/>
                    </a:lnTo>
                    <a:lnTo>
                      <a:pt x="249" y="45"/>
                    </a:lnTo>
                    <a:lnTo>
                      <a:pt x="250" y="51"/>
                    </a:lnTo>
                    <a:lnTo>
                      <a:pt x="252" y="48"/>
                    </a:lnTo>
                    <a:lnTo>
                      <a:pt x="253" y="53"/>
                    </a:lnTo>
                    <a:lnTo>
                      <a:pt x="255" y="47"/>
                    </a:lnTo>
                    <a:lnTo>
                      <a:pt x="256" y="72"/>
                    </a:lnTo>
                    <a:lnTo>
                      <a:pt x="258" y="39"/>
                    </a:lnTo>
                    <a:lnTo>
                      <a:pt x="259" y="17"/>
                    </a:lnTo>
                    <a:lnTo>
                      <a:pt x="261" y="41"/>
                    </a:lnTo>
                    <a:lnTo>
                      <a:pt x="262" y="30"/>
                    </a:lnTo>
                    <a:lnTo>
                      <a:pt x="264" y="12"/>
                    </a:lnTo>
                    <a:lnTo>
                      <a:pt x="265" y="3"/>
                    </a:lnTo>
                    <a:lnTo>
                      <a:pt x="267" y="8"/>
                    </a:lnTo>
                    <a:lnTo>
                      <a:pt x="268" y="16"/>
                    </a:lnTo>
                    <a:lnTo>
                      <a:pt x="270" y="26"/>
                    </a:lnTo>
                    <a:lnTo>
                      <a:pt x="271" y="36"/>
                    </a:lnTo>
                    <a:lnTo>
                      <a:pt x="273" y="38"/>
                    </a:lnTo>
                    <a:lnTo>
                      <a:pt x="274" y="37"/>
                    </a:lnTo>
                    <a:lnTo>
                      <a:pt x="276" y="35"/>
                    </a:lnTo>
                    <a:lnTo>
                      <a:pt x="278" y="42"/>
                    </a:lnTo>
                    <a:lnTo>
                      <a:pt x="279" y="65"/>
                    </a:lnTo>
                    <a:lnTo>
                      <a:pt x="280" y="57"/>
                    </a:lnTo>
                    <a:lnTo>
                      <a:pt x="282" y="37"/>
                    </a:lnTo>
                    <a:lnTo>
                      <a:pt x="284" y="50"/>
                    </a:lnTo>
                    <a:lnTo>
                      <a:pt x="285" y="64"/>
                    </a:lnTo>
                    <a:lnTo>
                      <a:pt x="286" y="44"/>
                    </a:lnTo>
                    <a:lnTo>
                      <a:pt x="288" y="43"/>
                    </a:lnTo>
                    <a:lnTo>
                      <a:pt x="290" y="44"/>
                    </a:lnTo>
                    <a:lnTo>
                      <a:pt x="291" y="32"/>
                    </a:lnTo>
                    <a:lnTo>
                      <a:pt x="293" y="18"/>
                    </a:lnTo>
                    <a:lnTo>
                      <a:pt x="294" y="29"/>
                    </a:lnTo>
                    <a:lnTo>
                      <a:pt x="296" y="37"/>
                    </a:lnTo>
                    <a:lnTo>
                      <a:pt x="297" y="46"/>
                    </a:lnTo>
                    <a:lnTo>
                      <a:pt x="299" y="45"/>
                    </a:lnTo>
                    <a:lnTo>
                      <a:pt x="300" y="48"/>
                    </a:lnTo>
                    <a:lnTo>
                      <a:pt x="302" y="58"/>
                    </a:lnTo>
                    <a:lnTo>
                      <a:pt x="303" y="56"/>
                    </a:lnTo>
                    <a:lnTo>
                      <a:pt x="305" y="39"/>
                    </a:lnTo>
                    <a:lnTo>
                      <a:pt x="307" y="45"/>
                    </a:lnTo>
                    <a:lnTo>
                      <a:pt x="308" y="43"/>
                    </a:lnTo>
                    <a:lnTo>
                      <a:pt x="309" y="38"/>
                    </a:lnTo>
                    <a:lnTo>
                      <a:pt x="311" y="62"/>
                    </a:lnTo>
                    <a:lnTo>
                      <a:pt x="313" y="49"/>
                    </a:lnTo>
                    <a:lnTo>
                      <a:pt x="314" y="42"/>
                    </a:lnTo>
                    <a:lnTo>
                      <a:pt x="315" y="36"/>
                    </a:lnTo>
                    <a:lnTo>
                      <a:pt x="317" y="37"/>
                    </a:lnTo>
                    <a:lnTo>
                      <a:pt x="319" y="46"/>
                    </a:lnTo>
                    <a:lnTo>
                      <a:pt x="320" y="38"/>
                    </a:lnTo>
                    <a:lnTo>
                      <a:pt x="322" y="30"/>
                    </a:lnTo>
                    <a:lnTo>
                      <a:pt x="323" y="26"/>
                    </a:lnTo>
                    <a:lnTo>
                      <a:pt x="325" y="41"/>
                    </a:lnTo>
                    <a:lnTo>
                      <a:pt x="326" y="47"/>
                    </a:lnTo>
                    <a:lnTo>
                      <a:pt x="328" y="48"/>
                    </a:lnTo>
                    <a:lnTo>
                      <a:pt x="329" y="38"/>
                    </a:lnTo>
                    <a:lnTo>
                      <a:pt x="331" y="26"/>
                    </a:lnTo>
                    <a:lnTo>
                      <a:pt x="332" y="28"/>
                    </a:lnTo>
                    <a:lnTo>
                      <a:pt x="334" y="43"/>
                    </a:lnTo>
                    <a:lnTo>
                      <a:pt x="335" y="53"/>
                    </a:lnTo>
                    <a:lnTo>
                      <a:pt x="337" y="43"/>
                    </a:lnTo>
                    <a:lnTo>
                      <a:pt x="338" y="46"/>
                    </a:lnTo>
                    <a:lnTo>
                      <a:pt x="340" y="52"/>
                    </a:lnTo>
                    <a:lnTo>
                      <a:pt x="341" y="56"/>
                    </a:lnTo>
                    <a:lnTo>
                      <a:pt x="343" y="64"/>
                    </a:lnTo>
                    <a:lnTo>
                      <a:pt x="344" y="72"/>
                    </a:lnTo>
                    <a:lnTo>
                      <a:pt x="346" y="63"/>
                    </a:lnTo>
                    <a:lnTo>
                      <a:pt x="347" y="51"/>
                    </a:lnTo>
                    <a:lnTo>
                      <a:pt x="349" y="55"/>
                    </a:lnTo>
                    <a:lnTo>
                      <a:pt x="351" y="61"/>
                    </a:lnTo>
                    <a:lnTo>
                      <a:pt x="352" y="62"/>
                    </a:lnTo>
                    <a:lnTo>
                      <a:pt x="353" y="36"/>
                    </a:lnTo>
                    <a:lnTo>
                      <a:pt x="355" y="13"/>
                    </a:lnTo>
                    <a:lnTo>
                      <a:pt x="357" y="28"/>
                    </a:lnTo>
                    <a:lnTo>
                      <a:pt x="358" y="49"/>
                    </a:lnTo>
                    <a:lnTo>
                      <a:pt x="359" y="58"/>
                    </a:lnTo>
                    <a:lnTo>
                      <a:pt x="361" y="53"/>
                    </a:lnTo>
                    <a:lnTo>
                      <a:pt x="363" y="48"/>
                    </a:lnTo>
                    <a:lnTo>
                      <a:pt x="364" y="31"/>
                    </a:lnTo>
                    <a:lnTo>
                      <a:pt x="366" y="18"/>
                    </a:lnTo>
                    <a:lnTo>
                      <a:pt x="367" y="10"/>
                    </a:lnTo>
                    <a:lnTo>
                      <a:pt x="369" y="13"/>
                    </a:lnTo>
                    <a:lnTo>
                      <a:pt x="370" y="19"/>
                    </a:lnTo>
                    <a:lnTo>
                      <a:pt x="372" y="17"/>
                    </a:lnTo>
                    <a:lnTo>
                      <a:pt x="373" y="12"/>
                    </a:lnTo>
                    <a:lnTo>
                      <a:pt x="375" y="11"/>
                    </a:lnTo>
                    <a:lnTo>
                      <a:pt x="376" y="30"/>
                    </a:lnTo>
                    <a:lnTo>
                      <a:pt x="378" y="51"/>
                    </a:lnTo>
                    <a:lnTo>
                      <a:pt x="380" y="54"/>
                    </a:lnTo>
                    <a:lnTo>
                      <a:pt x="381" y="40"/>
                    </a:lnTo>
                    <a:lnTo>
                      <a:pt x="382" y="53"/>
                    </a:lnTo>
                    <a:lnTo>
                      <a:pt x="384" y="69"/>
                    </a:lnTo>
                    <a:lnTo>
                      <a:pt x="386" y="77"/>
                    </a:lnTo>
                    <a:lnTo>
                      <a:pt x="387" y="65"/>
                    </a:lnTo>
                    <a:lnTo>
                      <a:pt x="388" y="53"/>
                    </a:lnTo>
                    <a:lnTo>
                      <a:pt x="390" y="54"/>
                    </a:lnTo>
                    <a:lnTo>
                      <a:pt x="392" y="44"/>
                    </a:lnTo>
                    <a:lnTo>
                      <a:pt x="393" y="38"/>
                    </a:lnTo>
                    <a:lnTo>
                      <a:pt x="395" y="49"/>
                    </a:lnTo>
                    <a:lnTo>
                      <a:pt x="396" y="50"/>
                    </a:lnTo>
                    <a:lnTo>
                      <a:pt x="398" y="42"/>
                    </a:lnTo>
                    <a:lnTo>
                      <a:pt x="399" y="45"/>
                    </a:lnTo>
                    <a:lnTo>
                      <a:pt x="401" y="51"/>
                    </a:lnTo>
                    <a:lnTo>
                      <a:pt x="402" y="50"/>
                    </a:lnTo>
                    <a:lnTo>
                      <a:pt x="404" y="61"/>
                    </a:lnTo>
                    <a:lnTo>
                      <a:pt x="405" y="73"/>
                    </a:lnTo>
                    <a:lnTo>
                      <a:pt x="407" y="90"/>
                    </a:lnTo>
                    <a:lnTo>
                      <a:pt x="408" y="77"/>
                    </a:lnTo>
                    <a:lnTo>
                      <a:pt x="410" y="82"/>
                    </a:lnTo>
                    <a:lnTo>
                      <a:pt x="411" y="87"/>
                    </a:lnTo>
                    <a:lnTo>
                      <a:pt x="413" y="68"/>
                    </a:lnTo>
                    <a:lnTo>
                      <a:pt x="414" y="42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34"/>
                    </a:lnTo>
                    <a:lnTo>
                      <a:pt x="420" y="42"/>
                    </a:lnTo>
                    <a:lnTo>
                      <a:pt x="422" y="55"/>
                    </a:lnTo>
                    <a:lnTo>
                      <a:pt x="424" y="76"/>
                    </a:lnTo>
                    <a:lnTo>
                      <a:pt x="425" y="78"/>
                    </a:lnTo>
                    <a:lnTo>
                      <a:pt x="426" y="55"/>
                    </a:lnTo>
                    <a:lnTo>
                      <a:pt x="428" y="55"/>
                    </a:lnTo>
                    <a:lnTo>
                      <a:pt x="430" y="40"/>
                    </a:lnTo>
                    <a:lnTo>
                      <a:pt x="431" y="42"/>
                    </a:lnTo>
                    <a:lnTo>
                      <a:pt x="433" y="48"/>
                    </a:lnTo>
                    <a:lnTo>
                      <a:pt x="434" y="48"/>
                    </a:lnTo>
                    <a:lnTo>
                      <a:pt x="436" y="49"/>
                    </a:lnTo>
                    <a:lnTo>
                      <a:pt x="437" y="71"/>
                    </a:lnTo>
                    <a:lnTo>
                      <a:pt x="439" y="62"/>
                    </a:lnTo>
                    <a:lnTo>
                      <a:pt x="440" y="58"/>
                    </a:lnTo>
                    <a:lnTo>
                      <a:pt x="442" y="49"/>
                    </a:lnTo>
                    <a:lnTo>
                      <a:pt x="443" y="47"/>
                    </a:lnTo>
                    <a:lnTo>
                      <a:pt x="445" y="32"/>
                    </a:lnTo>
                    <a:lnTo>
                      <a:pt x="446" y="17"/>
                    </a:lnTo>
                    <a:lnTo>
                      <a:pt x="448" y="16"/>
                    </a:lnTo>
                    <a:lnTo>
                      <a:pt x="449" y="19"/>
                    </a:lnTo>
                    <a:lnTo>
                      <a:pt x="451" y="28"/>
                    </a:lnTo>
                    <a:lnTo>
                      <a:pt x="453" y="39"/>
                    </a:lnTo>
                    <a:lnTo>
                      <a:pt x="454" y="43"/>
                    </a:lnTo>
                    <a:lnTo>
                      <a:pt x="455" y="27"/>
                    </a:lnTo>
                    <a:lnTo>
                      <a:pt x="457" y="37"/>
                    </a:lnTo>
                    <a:lnTo>
                      <a:pt x="459" y="92"/>
                    </a:lnTo>
                    <a:lnTo>
                      <a:pt x="460" y="137"/>
                    </a:lnTo>
                    <a:lnTo>
                      <a:pt x="461" y="88"/>
                    </a:lnTo>
                    <a:lnTo>
                      <a:pt x="463" y="39"/>
                    </a:lnTo>
                    <a:lnTo>
                      <a:pt x="465" y="23"/>
                    </a:lnTo>
                    <a:lnTo>
                      <a:pt x="466" y="31"/>
                    </a:lnTo>
                    <a:lnTo>
                      <a:pt x="468" y="42"/>
                    </a:lnTo>
                    <a:lnTo>
                      <a:pt x="469" y="33"/>
                    </a:lnTo>
                    <a:lnTo>
                      <a:pt x="470" y="18"/>
                    </a:lnTo>
                    <a:lnTo>
                      <a:pt x="472" y="8"/>
                    </a:lnTo>
                    <a:lnTo>
                      <a:pt x="474" y="3"/>
                    </a:lnTo>
                    <a:lnTo>
                      <a:pt x="475" y="5"/>
                    </a:lnTo>
                    <a:lnTo>
                      <a:pt x="477" y="14"/>
                    </a:lnTo>
                    <a:lnTo>
                      <a:pt x="478" y="26"/>
                    </a:lnTo>
                    <a:lnTo>
                      <a:pt x="480" y="32"/>
                    </a:lnTo>
                    <a:lnTo>
                      <a:pt x="481" y="39"/>
                    </a:lnTo>
                    <a:lnTo>
                      <a:pt x="483" y="38"/>
                    </a:lnTo>
                    <a:lnTo>
                      <a:pt x="484" y="43"/>
                    </a:lnTo>
                    <a:lnTo>
                      <a:pt x="486" y="57"/>
                    </a:lnTo>
                    <a:lnTo>
                      <a:pt x="487" y="64"/>
                    </a:lnTo>
                    <a:lnTo>
                      <a:pt x="489" y="56"/>
                    </a:lnTo>
                    <a:lnTo>
                      <a:pt x="490" y="50"/>
                    </a:lnTo>
                    <a:lnTo>
                      <a:pt x="492" y="60"/>
                    </a:lnTo>
                    <a:lnTo>
                      <a:pt x="493" y="64"/>
                    </a:lnTo>
                    <a:lnTo>
                      <a:pt x="495" y="39"/>
                    </a:lnTo>
                    <a:lnTo>
                      <a:pt x="497" y="40"/>
                    </a:lnTo>
                    <a:lnTo>
                      <a:pt x="498" y="26"/>
                    </a:lnTo>
                    <a:lnTo>
                      <a:pt x="499" y="11"/>
                    </a:lnTo>
                    <a:lnTo>
                      <a:pt x="501" y="12"/>
                    </a:lnTo>
                    <a:lnTo>
                      <a:pt x="503" y="21"/>
                    </a:lnTo>
                    <a:lnTo>
                      <a:pt x="504" y="48"/>
                    </a:lnTo>
                    <a:lnTo>
                      <a:pt x="506" y="43"/>
                    </a:lnTo>
                    <a:lnTo>
                      <a:pt x="507" y="32"/>
                    </a:lnTo>
                    <a:lnTo>
                      <a:pt x="509" y="48"/>
                    </a:lnTo>
                    <a:lnTo>
                      <a:pt x="510" y="71"/>
                    </a:lnTo>
                    <a:lnTo>
                      <a:pt x="512" y="78"/>
                    </a:lnTo>
                    <a:lnTo>
                      <a:pt x="513" y="43"/>
                    </a:lnTo>
                    <a:lnTo>
                      <a:pt x="515" y="10"/>
                    </a:lnTo>
                    <a:lnTo>
                      <a:pt x="516" y="26"/>
                    </a:lnTo>
                    <a:lnTo>
                      <a:pt x="518" y="58"/>
                    </a:lnTo>
                    <a:lnTo>
                      <a:pt x="519" y="41"/>
                    </a:lnTo>
                    <a:lnTo>
                      <a:pt x="521" y="54"/>
                    </a:lnTo>
                    <a:lnTo>
                      <a:pt x="522" y="75"/>
                    </a:lnTo>
                    <a:lnTo>
                      <a:pt x="524" y="40"/>
                    </a:lnTo>
                    <a:lnTo>
                      <a:pt x="526" y="25"/>
                    </a:lnTo>
                    <a:lnTo>
                      <a:pt x="527" y="33"/>
                    </a:lnTo>
                    <a:lnTo>
                      <a:pt x="528" y="27"/>
                    </a:lnTo>
                    <a:lnTo>
                      <a:pt x="530" y="15"/>
                    </a:lnTo>
                    <a:lnTo>
                      <a:pt x="532" y="34"/>
                    </a:lnTo>
                    <a:lnTo>
                      <a:pt x="533" y="100"/>
                    </a:lnTo>
                    <a:lnTo>
                      <a:pt x="535" y="137"/>
                    </a:lnTo>
                    <a:lnTo>
                      <a:pt x="536" y="70"/>
                    </a:lnTo>
                    <a:lnTo>
                      <a:pt x="537" y="24"/>
                    </a:lnTo>
                    <a:lnTo>
                      <a:pt x="539" y="16"/>
                    </a:lnTo>
                    <a:lnTo>
                      <a:pt x="541" y="23"/>
                    </a:lnTo>
                    <a:lnTo>
                      <a:pt x="542" y="11"/>
                    </a:lnTo>
                    <a:lnTo>
                      <a:pt x="543" y="0"/>
                    </a:lnTo>
                    <a:lnTo>
                      <a:pt x="545" y="12"/>
                    </a:lnTo>
                    <a:lnTo>
                      <a:pt x="547" y="8"/>
                    </a:lnTo>
                    <a:lnTo>
                      <a:pt x="548" y="5"/>
                    </a:lnTo>
                    <a:lnTo>
                      <a:pt x="550" y="20"/>
                    </a:lnTo>
                    <a:lnTo>
                      <a:pt x="551" y="24"/>
                    </a:lnTo>
                    <a:lnTo>
                      <a:pt x="553" y="29"/>
                    </a:lnTo>
                    <a:lnTo>
                      <a:pt x="554" y="32"/>
                    </a:lnTo>
                    <a:lnTo>
                      <a:pt x="556" y="36"/>
                    </a:lnTo>
                    <a:lnTo>
                      <a:pt x="557" y="58"/>
                    </a:lnTo>
                    <a:lnTo>
                      <a:pt x="559" y="96"/>
                    </a:lnTo>
                    <a:lnTo>
                      <a:pt x="560" y="93"/>
                    </a:lnTo>
                    <a:lnTo>
                      <a:pt x="562" y="63"/>
                    </a:lnTo>
                    <a:lnTo>
                      <a:pt x="564" y="48"/>
                    </a:lnTo>
                    <a:lnTo>
                      <a:pt x="565" y="43"/>
                    </a:lnTo>
                    <a:lnTo>
                      <a:pt x="566" y="55"/>
                    </a:lnTo>
                    <a:lnTo>
                      <a:pt x="568" y="57"/>
                    </a:lnTo>
                    <a:lnTo>
                      <a:pt x="570" y="50"/>
                    </a:lnTo>
                    <a:lnTo>
                      <a:pt x="571" y="60"/>
                    </a:lnTo>
                    <a:lnTo>
                      <a:pt x="572" y="73"/>
                    </a:lnTo>
                    <a:lnTo>
                      <a:pt x="574" y="80"/>
                    </a:lnTo>
                    <a:lnTo>
                      <a:pt x="576" y="69"/>
                    </a:lnTo>
                    <a:lnTo>
                      <a:pt x="577" y="51"/>
                    </a:lnTo>
                    <a:lnTo>
                      <a:pt x="579" y="38"/>
                    </a:lnTo>
                    <a:lnTo>
                      <a:pt x="580" y="39"/>
                    </a:lnTo>
                    <a:lnTo>
                      <a:pt x="582" y="22"/>
                    </a:lnTo>
                    <a:lnTo>
                      <a:pt x="583" y="17"/>
                    </a:lnTo>
                    <a:lnTo>
                      <a:pt x="585" y="23"/>
                    </a:lnTo>
                    <a:lnTo>
                      <a:pt x="586" y="38"/>
                    </a:lnTo>
                    <a:lnTo>
                      <a:pt x="588" y="44"/>
                    </a:lnTo>
                    <a:lnTo>
                      <a:pt x="589" y="50"/>
                    </a:lnTo>
                    <a:lnTo>
                      <a:pt x="591" y="51"/>
                    </a:lnTo>
                    <a:lnTo>
                      <a:pt x="592" y="54"/>
                    </a:lnTo>
                    <a:lnTo>
                      <a:pt x="594" y="59"/>
                    </a:lnTo>
                    <a:lnTo>
                      <a:pt x="595" y="70"/>
                    </a:lnTo>
                    <a:lnTo>
                      <a:pt x="597" y="51"/>
                    </a:lnTo>
                    <a:lnTo>
                      <a:pt x="599" y="37"/>
                    </a:lnTo>
                    <a:lnTo>
                      <a:pt x="600" y="45"/>
                    </a:lnTo>
                    <a:lnTo>
                      <a:pt x="601" y="67"/>
                    </a:lnTo>
                    <a:lnTo>
                      <a:pt x="603" y="78"/>
                    </a:lnTo>
                    <a:lnTo>
                      <a:pt x="604" y="53"/>
                    </a:lnTo>
                    <a:lnTo>
                      <a:pt x="606" y="45"/>
                    </a:lnTo>
                    <a:lnTo>
                      <a:pt x="608" y="44"/>
                    </a:lnTo>
                    <a:lnTo>
                      <a:pt x="609" y="52"/>
                    </a:lnTo>
                    <a:lnTo>
                      <a:pt x="610" y="56"/>
                    </a:lnTo>
                    <a:lnTo>
                      <a:pt x="612" y="60"/>
                    </a:lnTo>
                    <a:lnTo>
                      <a:pt x="614" y="71"/>
                    </a:lnTo>
                    <a:lnTo>
                      <a:pt x="615" y="64"/>
                    </a:lnTo>
                    <a:lnTo>
                      <a:pt x="616" y="59"/>
                    </a:lnTo>
                    <a:lnTo>
                      <a:pt x="618" y="65"/>
                    </a:lnTo>
                    <a:lnTo>
                      <a:pt x="620" y="55"/>
                    </a:lnTo>
                    <a:lnTo>
                      <a:pt x="621" y="41"/>
                    </a:lnTo>
                    <a:lnTo>
                      <a:pt x="623" y="51"/>
                    </a:lnTo>
                    <a:lnTo>
                      <a:pt x="624" y="48"/>
                    </a:lnTo>
                    <a:lnTo>
                      <a:pt x="626" y="44"/>
                    </a:lnTo>
                    <a:lnTo>
                      <a:pt x="627" y="59"/>
                    </a:lnTo>
                    <a:lnTo>
                      <a:pt x="629" y="62"/>
                    </a:lnTo>
                    <a:lnTo>
                      <a:pt x="630" y="55"/>
                    </a:lnTo>
                    <a:lnTo>
                      <a:pt x="632" y="53"/>
                    </a:lnTo>
                    <a:lnTo>
                      <a:pt x="633" y="61"/>
                    </a:lnTo>
                    <a:lnTo>
                      <a:pt x="635" y="52"/>
                    </a:lnTo>
                    <a:lnTo>
                      <a:pt x="637" y="46"/>
                    </a:lnTo>
                    <a:lnTo>
                      <a:pt x="638" y="39"/>
                    </a:lnTo>
                    <a:lnTo>
                      <a:pt x="639" y="50"/>
                    </a:lnTo>
                    <a:lnTo>
                      <a:pt x="641" y="52"/>
                    </a:lnTo>
                    <a:lnTo>
                      <a:pt x="643" y="68"/>
                    </a:lnTo>
                    <a:lnTo>
                      <a:pt x="644" y="91"/>
                    </a:lnTo>
                    <a:lnTo>
                      <a:pt x="645" y="79"/>
                    </a:lnTo>
                    <a:lnTo>
                      <a:pt x="647" y="61"/>
                    </a:lnTo>
                    <a:lnTo>
                      <a:pt x="649" y="54"/>
                    </a:lnTo>
                    <a:lnTo>
                      <a:pt x="650" y="62"/>
                    </a:lnTo>
                    <a:lnTo>
                      <a:pt x="652" y="69"/>
                    </a:lnTo>
                    <a:lnTo>
                      <a:pt x="653" y="68"/>
                    </a:lnTo>
                    <a:lnTo>
                      <a:pt x="655" y="59"/>
                    </a:lnTo>
                    <a:lnTo>
                      <a:pt x="656" y="56"/>
                    </a:lnTo>
                    <a:lnTo>
                      <a:pt x="658" y="79"/>
                    </a:lnTo>
                    <a:lnTo>
                      <a:pt x="659" y="93"/>
                    </a:lnTo>
                    <a:lnTo>
                      <a:pt x="661" y="88"/>
                    </a:lnTo>
                    <a:lnTo>
                      <a:pt x="662" y="91"/>
                    </a:lnTo>
                    <a:lnTo>
                      <a:pt x="664" y="102"/>
                    </a:lnTo>
                    <a:lnTo>
                      <a:pt x="666" y="98"/>
                    </a:lnTo>
                    <a:lnTo>
                      <a:pt x="667" y="94"/>
                    </a:lnTo>
                    <a:lnTo>
                      <a:pt x="668" y="100"/>
                    </a:lnTo>
                    <a:lnTo>
                      <a:pt x="670" y="104"/>
                    </a:lnTo>
                    <a:lnTo>
                      <a:pt x="671" y="106"/>
                    </a:lnTo>
                    <a:lnTo>
                      <a:pt x="673" y="112"/>
                    </a:lnTo>
                    <a:lnTo>
                      <a:pt x="674" y="124"/>
                    </a:lnTo>
                    <a:lnTo>
                      <a:pt x="676" y="128"/>
                    </a:lnTo>
                    <a:lnTo>
                      <a:pt x="677" y="124"/>
                    </a:lnTo>
                    <a:lnTo>
                      <a:pt x="679" y="132"/>
                    </a:lnTo>
                    <a:lnTo>
                      <a:pt x="681" y="135"/>
                    </a:lnTo>
                    <a:lnTo>
                      <a:pt x="682" y="127"/>
                    </a:lnTo>
                    <a:lnTo>
                      <a:pt x="683" y="133"/>
                    </a:lnTo>
                    <a:lnTo>
                      <a:pt x="685" y="138"/>
                    </a:lnTo>
                    <a:lnTo>
                      <a:pt x="687" y="142"/>
                    </a:lnTo>
                    <a:lnTo>
                      <a:pt x="688" y="149"/>
                    </a:lnTo>
                    <a:lnTo>
                      <a:pt x="690" y="170"/>
                    </a:lnTo>
                    <a:lnTo>
                      <a:pt x="691" y="188"/>
                    </a:lnTo>
                    <a:lnTo>
                      <a:pt x="693" y="166"/>
                    </a:lnTo>
                    <a:lnTo>
                      <a:pt x="694" y="140"/>
                    </a:lnTo>
                    <a:lnTo>
                      <a:pt x="696" y="122"/>
                    </a:lnTo>
                    <a:lnTo>
                      <a:pt x="697" y="110"/>
                    </a:lnTo>
                    <a:lnTo>
                      <a:pt x="699" y="115"/>
                    </a:lnTo>
                    <a:lnTo>
                      <a:pt x="700" y="123"/>
                    </a:lnTo>
                    <a:lnTo>
                      <a:pt x="702" y="122"/>
                    </a:lnTo>
                    <a:lnTo>
                      <a:pt x="703" y="125"/>
                    </a:lnTo>
                    <a:lnTo>
                      <a:pt x="705" y="131"/>
                    </a:lnTo>
                    <a:lnTo>
                      <a:pt x="706" y="152"/>
                    </a:lnTo>
                    <a:lnTo>
                      <a:pt x="708" y="167"/>
                    </a:lnTo>
                    <a:lnTo>
                      <a:pt x="710" y="147"/>
                    </a:lnTo>
                    <a:lnTo>
                      <a:pt x="711" y="122"/>
                    </a:lnTo>
                    <a:lnTo>
                      <a:pt x="712" y="118"/>
                    </a:lnTo>
                    <a:lnTo>
                      <a:pt x="714" y="134"/>
                    </a:lnTo>
                    <a:lnTo>
                      <a:pt x="716" y="132"/>
                    </a:lnTo>
                    <a:lnTo>
                      <a:pt x="717" y="118"/>
                    </a:lnTo>
                    <a:lnTo>
                      <a:pt x="718" y="115"/>
                    </a:lnTo>
                    <a:lnTo>
                      <a:pt x="720" y="119"/>
                    </a:lnTo>
                    <a:lnTo>
                      <a:pt x="722" y="118"/>
                    </a:lnTo>
                    <a:lnTo>
                      <a:pt x="723" y="116"/>
                    </a:lnTo>
                    <a:lnTo>
                      <a:pt x="725" y="121"/>
                    </a:lnTo>
                    <a:lnTo>
                      <a:pt x="726" y="114"/>
                    </a:lnTo>
                    <a:lnTo>
                      <a:pt x="728" y="118"/>
                    </a:lnTo>
                    <a:lnTo>
                      <a:pt x="729" y="125"/>
                    </a:lnTo>
                    <a:lnTo>
                      <a:pt x="731" y="143"/>
                    </a:lnTo>
                    <a:lnTo>
                      <a:pt x="732" y="137"/>
                    </a:lnTo>
                    <a:lnTo>
                      <a:pt x="734" y="128"/>
                    </a:lnTo>
                    <a:lnTo>
                      <a:pt x="735" y="133"/>
                    </a:lnTo>
                    <a:lnTo>
                      <a:pt x="737" y="137"/>
                    </a:lnTo>
                    <a:lnTo>
                      <a:pt x="738" y="136"/>
                    </a:lnTo>
                    <a:lnTo>
                      <a:pt x="740" y="162"/>
                    </a:lnTo>
                    <a:lnTo>
                      <a:pt x="741" y="160"/>
                    </a:lnTo>
                    <a:lnTo>
                      <a:pt x="743" y="120"/>
                    </a:lnTo>
                    <a:lnTo>
                      <a:pt x="744" y="104"/>
                    </a:lnTo>
                    <a:lnTo>
                      <a:pt x="746" y="104"/>
                    </a:lnTo>
                    <a:lnTo>
                      <a:pt x="747" y="99"/>
                    </a:lnTo>
                    <a:lnTo>
                      <a:pt x="749" y="101"/>
                    </a:lnTo>
                    <a:lnTo>
                      <a:pt x="750" y="117"/>
                    </a:lnTo>
                    <a:lnTo>
                      <a:pt x="752" y="122"/>
                    </a:lnTo>
                    <a:lnTo>
                      <a:pt x="754" y="110"/>
                    </a:lnTo>
                    <a:lnTo>
                      <a:pt x="755" y="100"/>
                    </a:lnTo>
                    <a:lnTo>
                      <a:pt x="756" y="105"/>
                    </a:lnTo>
                    <a:lnTo>
                      <a:pt x="758" y="121"/>
                    </a:lnTo>
                    <a:lnTo>
                      <a:pt x="760" y="125"/>
                    </a:lnTo>
                    <a:lnTo>
                      <a:pt x="761" y="114"/>
                    </a:lnTo>
                    <a:lnTo>
                      <a:pt x="763" y="130"/>
                    </a:lnTo>
                    <a:lnTo>
                      <a:pt x="764" y="175"/>
                    </a:lnTo>
                    <a:lnTo>
                      <a:pt x="766" y="170"/>
                    </a:lnTo>
                    <a:lnTo>
                      <a:pt x="767" y="129"/>
                    </a:lnTo>
                    <a:lnTo>
                      <a:pt x="769" y="95"/>
                    </a:lnTo>
                    <a:lnTo>
                      <a:pt x="770" y="93"/>
                    </a:lnTo>
                    <a:lnTo>
                      <a:pt x="772" y="101"/>
                    </a:lnTo>
                    <a:lnTo>
                      <a:pt x="773" y="95"/>
                    </a:lnTo>
                    <a:lnTo>
                      <a:pt x="775" y="94"/>
                    </a:lnTo>
                    <a:lnTo>
                      <a:pt x="776" y="100"/>
                    </a:lnTo>
                    <a:lnTo>
                      <a:pt x="778" y="112"/>
                    </a:lnTo>
                    <a:lnTo>
                      <a:pt x="779" y="119"/>
                    </a:lnTo>
                    <a:lnTo>
                      <a:pt x="781" y="121"/>
                    </a:lnTo>
                    <a:lnTo>
                      <a:pt x="783" y="125"/>
                    </a:lnTo>
                    <a:lnTo>
                      <a:pt x="784" y="141"/>
                    </a:lnTo>
                    <a:lnTo>
                      <a:pt x="785" y="130"/>
                    </a:lnTo>
                    <a:lnTo>
                      <a:pt x="787" y="131"/>
                    </a:lnTo>
                    <a:lnTo>
                      <a:pt x="789" y="134"/>
                    </a:lnTo>
                    <a:lnTo>
                      <a:pt x="790" y="132"/>
                    </a:lnTo>
                    <a:lnTo>
                      <a:pt x="792" y="117"/>
                    </a:lnTo>
                    <a:lnTo>
                      <a:pt x="793" y="126"/>
                    </a:lnTo>
                    <a:lnTo>
                      <a:pt x="795" y="112"/>
                    </a:lnTo>
                    <a:lnTo>
                      <a:pt x="796" y="105"/>
                    </a:lnTo>
                    <a:lnTo>
                      <a:pt x="798" y="116"/>
                    </a:lnTo>
                    <a:lnTo>
                      <a:pt x="799" y="119"/>
                    </a:lnTo>
                    <a:lnTo>
                      <a:pt x="801" y="118"/>
                    </a:lnTo>
                    <a:lnTo>
                      <a:pt x="802" y="122"/>
                    </a:lnTo>
                    <a:lnTo>
                      <a:pt x="804" y="166"/>
                    </a:lnTo>
                    <a:lnTo>
                      <a:pt x="805" y="159"/>
                    </a:lnTo>
                    <a:lnTo>
                      <a:pt x="807" y="122"/>
                    </a:lnTo>
                    <a:lnTo>
                      <a:pt x="808" y="99"/>
                    </a:lnTo>
                    <a:lnTo>
                      <a:pt x="810" y="111"/>
                    </a:lnTo>
                    <a:lnTo>
                      <a:pt x="811" y="125"/>
                    </a:lnTo>
                    <a:lnTo>
                      <a:pt x="813" y="127"/>
                    </a:lnTo>
                    <a:lnTo>
                      <a:pt x="814" y="116"/>
                    </a:lnTo>
                    <a:lnTo>
                      <a:pt x="816" y="127"/>
                    </a:lnTo>
                    <a:lnTo>
                      <a:pt x="817" y="122"/>
                    </a:lnTo>
                    <a:lnTo>
                      <a:pt x="819" y="111"/>
                    </a:lnTo>
                    <a:lnTo>
                      <a:pt x="820" y="113"/>
                    </a:lnTo>
                    <a:lnTo>
                      <a:pt x="822" y="115"/>
                    </a:lnTo>
                    <a:lnTo>
                      <a:pt x="823" y="106"/>
                    </a:lnTo>
                    <a:lnTo>
                      <a:pt x="825" y="99"/>
                    </a:lnTo>
                    <a:lnTo>
                      <a:pt x="827" y="116"/>
                    </a:lnTo>
                    <a:lnTo>
                      <a:pt x="828" y="137"/>
                    </a:lnTo>
                    <a:lnTo>
                      <a:pt x="829" y="137"/>
                    </a:lnTo>
                    <a:lnTo>
                      <a:pt x="831" y="138"/>
                    </a:lnTo>
                    <a:lnTo>
                      <a:pt x="833" y="138"/>
                    </a:lnTo>
                    <a:lnTo>
                      <a:pt x="834" y="135"/>
                    </a:lnTo>
                    <a:lnTo>
                      <a:pt x="836" y="132"/>
                    </a:lnTo>
                    <a:lnTo>
                      <a:pt x="837" y="125"/>
                    </a:lnTo>
                    <a:lnTo>
                      <a:pt x="839" y="121"/>
                    </a:lnTo>
                    <a:lnTo>
                      <a:pt x="840" y="134"/>
                    </a:lnTo>
                    <a:lnTo>
                      <a:pt x="842" y="133"/>
                    </a:lnTo>
                    <a:lnTo>
                      <a:pt x="843" y="122"/>
                    </a:lnTo>
                    <a:lnTo>
                      <a:pt x="845" y="134"/>
                    </a:lnTo>
                    <a:lnTo>
                      <a:pt x="846" y="156"/>
                    </a:lnTo>
                    <a:lnTo>
                      <a:pt x="848" y="159"/>
                    </a:lnTo>
                    <a:lnTo>
                      <a:pt x="849" y="129"/>
                    </a:lnTo>
                    <a:lnTo>
                      <a:pt x="851" y="105"/>
                    </a:lnTo>
                    <a:lnTo>
                      <a:pt x="852" y="101"/>
                    </a:lnTo>
                    <a:lnTo>
                      <a:pt x="854" y="96"/>
                    </a:lnTo>
                    <a:lnTo>
                      <a:pt x="856" y="99"/>
                    </a:lnTo>
                    <a:lnTo>
                      <a:pt x="857" y="102"/>
                    </a:lnTo>
                    <a:lnTo>
                      <a:pt x="858" y="115"/>
                    </a:lnTo>
                    <a:lnTo>
                      <a:pt x="860" y="118"/>
                    </a:lnTo>
                    <a:lnTo>
                      <a:pt x="862" y="106"/>
                    </a:lnTo>
                    <a:lnTo>
                      <a:pt x="863" y="115"/>
                    </a:lnTo>
                    <a:lnTo>
                      <a:pt x="865" y="117"/>
                    </a:lnTo>
                    <a:lnTo>
                      <a:pt x="866" y="131"/>
                    </a:lnTo>
                    <a:lnTo>
                      <a:pt x="868" y="162"/>
                    </a:lnTo>
                    <a:lnTo>
                      <a:pt x="869" y="135"/>
                    </a:lnTo>
                    <a:lnTo>
                      <a:pt x="871" y="101"/>
                    </a:lnTo>
                    <a:lnTo>
                      <a:pt x="872" y="88"/>
                    </a:lnTo>
                    <a:lnTo>
                      <a:pt x="874" y="81"/>
                    </a:lnTo>
                    <a:lnTo>
                      <a:pt x="875" y="77"/>
                    </a:lnTo>
                    <a:lnTo>
                      <a:pt x="877" y="77"/>
                    </a:lnTo>
                    <a:lnTo>
                      <a:pt x="878" y="85"/>
                    </a:lnTo>
                    <a:lnTo>
                      <a:pt x="880" y="94"/>
                    </a:lnTo>
                    <a:lnTo>
                      <a:pt x="881" y="104"/>
                    </a:lnTo>
                    <a:lnTo>
                      <a:pt x="883" y="108"/>
                    </a:lnTo>
                    <a:lnTo>
                      <a:pt x="884" y="105"/>
                    </a:lnTo>
                    <a:lnTo>
                      <a:pt x="886" y="87"/>
                    </a:lnTo>
                    <a:lnTo>
                      <a:pt x="887" y="93"/>
                    </a:lnTo>
                    <a:lnTo>
                      <a:pt x="889" y="105"/>
                    </a:lnTo>
                    <a:lnTo>
                      <a:pt x="890" y="156"/>
                    </a:lnTo>
                    <a:lnTo>
                      <a:pt x="892" y="173"/>
                    </a:lnTo>
                    <a:lnTo>
                      <a:pt x="894" y="125"/>
                    </a:lnTo>
                    <a:lnTo>
                      <a:pt x="895" y="82"/>
                    </a:lnTo>
                    <a:lnTo>
                      <a:pt x="896" y="63"/>
                    </a:lnTo>
                    <a:lnTo>
                      <a:pt x="898" y="83"/>
                    </a:lnTo>
                    <a:lnTo>
                      <a:pt x="900" y="92"/>
                    </a:lnTo>
                    <a:lnTo>
                      <a:pt x="901" y="101"/>
                    </a:lnTo>
                    <a:lnTo>
                      <a:pt x="902" y="113"/>
                    </a:lnTo>
                    <a:lnTo>
                      <a:pt x="904" y="102"/>
                    </a:lnTo>
                    <a:lnTo>
                      <a:pt x="906" y="92"/>
                    </a:lnTo>
                    <a:lnTo>
                      <a:pt x="907" y="96"/>
                    </a:lnTo>
                    <a:lnTo>
                      <a:pt x="909" y="107"/>
                    </a:lnTo>
                    <a:lnTo>
                      <a:pt x="910" y="107"/>
                    </a:lnTo>
                    <a:lnTo>
                      <a:pt x="912" y="103"/>
                    </a:lnTo>
                    <a:lnTo>
                      <a:pt x="913" y="99"/>
                    </a:lnTo>
                    <a:lnTo>
                      <a:pt x="915" y="94"/>
                    </a:lnTo>
                    <a:lnTo>
                      <a:pt x="916" y="105"/>
                    </a:lnTo>
                    <a:lnTo>
                      <a:pt x="918" y="117"/>
                    </a:lnTo>
                    <a:lnTo>
                      <a:pt x="919" y="123"/>
                    </a:lnTo>
                    <a:lnTo>
                      <a:pt x="921" y="108"/>
                    </a:lnTo>
                    <a:lnTo>
                      <a:pt x="923" y="103"/>
                    </a:lnTo>
                    <a:lnTo>
                      <a:pt x="924" y="98"/>
                    </a:lnTo>
                    <a:lnTo>
                      <a:pt x="925" y="101"/>
                    </a:lnTo>
                    <a:lnTo>
                      <a:pt x="927" y="108"/>
                    </a:lnTo>
                    <a:lnTo>
                      <a:pt x="929" y="99"/>
                    </a:lnTo>
                    <a:lnTo>
                      <a:pt x="930" y="88"/>
                    </a:lnTo>
                    <a:lnTo>
                      <a:pt x="931" y="99"/>
                    </a:lnTo>
                    <a:lnTo>
                      <a:pt x="933" y="100"/>
                    </a:lnTo>
                    <a:lnTo>
                      <a:pt x="935" y="111"/>
                    </a:lnTo>
                    <a:lnTo>
                      <a:pt x="936" y="109"/>
                    </a:lnTo>
                    <a:lnTo>
                      <a:pt x="938" y="106"/>
                    </a:lnTo>
                    <a:lnTo>
                      <a:pt x="939" y="99"/>
                    </a:lnTo>
                    <a:lnTo>
                      <a:pt x="941" y="92"/>
                    </a:lnTo>
                    <a:lnTo>
                      <a:pt x="942" y="96"/>
                    </a:lnTo>
                    <a:lnTo>
                      <a:pt x="944" y="104"/>
                    </a:lnTo>
                    <a:lnTo>
                      <a:pt x="945" y="113"/>
                    </a:lnTo>
                    <a:lnTo>
                      <a:pt x="947" y="99"/>
                    </a:lnTo>
                    <a:lnTo>
                      <a:pt x="948" y="101"/>
                    </a:lnTo>
                    <a:lnTo>
                      <a:pt x="950" y="96"/>
                    </a:lnTo>
                    <a:lnTo>
                      <a:pt x="951" y="99"/>
                    </a:lnTo>
                    <a:lnTo>
                      <a:pt x="953" y="106"/>
                    </a:lnTo>
                    <a:lnTo>
                      <a:pt x="954" y="107"/>
                    </a:lnTo>
                    <a:lnTo>
                      <a:pt x="956" y="102"/>
                    </a:lnTo>
                    <a:lnTo>
                      <a:pt x="957" y="95"/>
                    </a:lnTo>
                    <a:lnTo>
                      <a:pt x="959" y="89"/>
                    </a:lnTo>
                    <a:lnTo>
                      <a:pt x="960" y="99"/>
                    </a:lnTo>
                    <a:lnTo>
                      <a:pt x="962" y="107"/>
                    </a:lnTo>
                    <a:lnTo>
                      <a:pt x="963" y="104"/>
                    </a:lnTo>
                    <a:lnTo>
                      <a:pt x="965" y="102"/>
                    </a:lnTo>
                    <a:lnTo>
                      <a:pt x="967" y="97"/>
                    </a:lnTo>
                    <a:lnTo>
                      <a:pt x="968" y="93"/>
                    </a:lnTo>
                    <a:lnTo>
                      <a:pt x="969" y="90"/>
                    </a:lnTo>
                    <a:lnTo>
                      <a:pt x="971" y="89"/>
                    </a:lnTo>
                    <a:lnTo>
                      <a:pt x="973" y="91"/>
                    </a:lnTo>
                    <a:lnTo>
                      <a:pt x="974" y="92"/>
                    </a:lnTo>
                    <a:lnTo>
                      <a:pt x="975" y="94"/>
                    </a:lnTo>
                    <a:lnTo>
                      <a:pt x="977" y="92"/>
                    </a:lnTo>
                    <a:lnTo>
                      <a:pt x="979" y="91"/>
                    </a:lnTo>
                    <a:lnTo>
                      <a:pt x="980" y="95"/>
                    </a:lnTo>
                    <a:lnTo>
                      <a:pt x="982" y="101"/>
                    </a:lnTo>
                    <a:lnTo>
                      <a:pt x="983" y="110"/>
                    </a:lnTo>
                    <a:lnTo>
                      <a:pt x="985" y="106"/>
                    </a:lnTo>
                    <a:lnTo>
                      <a:pt x="986" y="115"/>
                    </a:lnTo>
                    <a:lnTo>
                      <a:pt x="988" y="127"/>
                    </a:lnTo>
                    <a:lnTo>
                      <a:pt x="989" y="116"/>
                    </a:lnTo>
                    <a:lnTo>
                      <a:pt x="991" y="99"/>
                    </a:lnTo>
                    <a:lnTo>
                      <a:pt x="992" y="93"/>
                    </a:lnTo>
                    <a:lnTo>
                      <a:pt x="994" y="100"/>
                    </a:lnTo>
                    <a:lnTo>
                      <a:pt x="996" y="103"/>
                    </a:lnTo>
                    <a:lnTo>
                      <a:pt x="997" y="96"/>
                    </a:lnTo>
                    <a:lnTo>
                      <a:pt x="998" y="95"/>
                    </a:lnTo>
                    <a:lnTo>
                      <a:pt x="1000" y="94"/>
                    </a:lnTo>
                    <a:lnTo>
                      <a:pt x="1002" y="94"/>
                    </a:lnTo>
                    <a:lnTo>
                      <a:pt x="1003" y="97"/>
                    </a:lnTo>
                    <a:lnTo>
                      <a:pt x="1004" y="104"/>
                    </a:lnTo>
                    <a:lnTo>
                      <a:pt x="1006" y="106"/>
                    </a:lnTo>
                    <a:lnTo>
                      <a:pt x="1008" y="104"/>
                    </a:lnTo>
                    <a:lnTo>
                      <a:pt x="1009" y="102"/>
                    </a:lnTo>
                    <a:lnTo>
                      <a:pt x="1011" y="85"/>
                    </a:lnTo>
                    <a:lnTo>
                      <a:pt x="1012" y="83"/>
                    </a:lnTo>
                    <a:lnTo>
                      <a:pt x="1014" y="87"/>
                    </a:lnTo>
                    <a:lnTo>
                      <a:pt x="1015" y="84"/>
                    </a:lnTo>
                    <a:lnTo>
                      <a:pt x="1017" y="72"/>
                    </a:lnTo>
                    <a:lnTo>
                      <a:pt x="1018" y="74"/>
                    </a:lnTo>
                    <a:lnTo>
                      <a:pt x="1020" y="78"/>
                    </a:lnTo>
                    <a:lnTo>
                      <a:pt x="1021" y="94"/>
                    </a:lnTo>
                    <a:lnTo>
                      <a:pt x="1023" y="96"/>
                    </a:lnTo>
                    <a:lnTo>
                      <a:pt x="1024" y="100"/>
                    </a:lnTo>
                    <a:lnTo>
                      <a:pt x="1026" y="104"/>
                    </a:lnTo>
                    <a:lnTo>
                      <a:pt x="1027" y="110"/>
                    </a:lnTo>
                    <a:lnTo>
                      <a:pt x="1029" y="106"/>
                    </a:lnTo>
                    <a:lnTo>
                      <a:pt x="1030" y="106"/>
                    </a:lnTo>
                    <a:lnTo>
                      <a:pt x="1032" y="102"/>
                    </a:lnTo>
                    <a:lnTo>
                      <a:pt x="1033" y="100"/>
                    </a:lnTo>
                    <a:lnTo>
                      <a:pt x="1035" y="139"/>
                    </a:lnTo>
                    <a:lnTo>
                      <a:pt x="1036" y="163"/>
                    </a:lnTo>
                    <a:lnTo>
                      <a:pt x="1038" y="142"/>
                    </a:lnTo>
                    <a:lnTo>
                      <a:pt x="1040" y="107"/>
                    </a:lnTo>
                    <a:lnTo>
                      <a:pt x="1041" y="88"/>
                    </a:lnTo>
                    <a:lnTo>
                      <a:pt x="1042" y="89"/>
                    </a:lnTo>
                    <a:lnTo>
                      <a:pt x="1044" y="95"/>
                    </a:lnTo>
                    <a:lnTo>
                      <a:pt x="1046" y="97"/>
                    </a:lnTo>
                    <a:lnTo>
                      <a:pt x="1047" y="109"/>
                    </a:lnTo>
                    <a:lnTo>
                      <a:pt x="1049" y="113"/>
                    </a:lnTo>
                    <a:lnTo>
                      <a:pt x="1050" y="113"/>
                    </a:lnTo>
                    <a:lnTo>
                      <a:pt x="1052" y="122"/>
                    </a:lnTo>
                    <a:lnTo>
                      <a:pt x="1053" y="124"/>
                    </a:lnTo>
                    <a:lnTo>
                      <a:pt x="1055" y="124"/>
                    </a:lnTo>
                    <a:lnTo>
                      <a:pt x="1056" y="125"/>
                    </a:lnTo>
                    <a:lnTo>
                      <a:pt x="1058" y="128"/>
                    </a:lnTo>
                    <a:lnTo>
                      <a:pt x="1059" y="132"/>
                    </a:lnTo>
                    <a:lnTo>
                      <a:pt x="1061" y="118"/>
                    </a:lnTo>
                    <a:lnTo>
                      <a:pt x="1062" y="104"/>
                    </a:lnTo>
                    <a:lnTo>
                      <a:pt x="1064" y="97"/>
                    </a:lnTo>
                    <a:lnTo>
                      <a:pt x="1065" y="97"/>
                    </a:lnTo>
                    <a:lnTo>
                      <a:pt x="1067" y="98"/>
                    </a:lnTo>
                    <a:lnTo>
                      <a:pt x="1069" y="102"/>
                    </a:lnTo>
                    <a:lnTo>
                      <a:pt x="1070" y="113"/>
                    </a:lnTo>
                    <a:lnTo>
                      <a:pt x="1071" y="113"/>
                    </a:lnTo>
                    <a:lnTo>
                      <a:pt x="1073" y="117"/>
                    </a:lnTo>
                    <a:lnTo>
                      <a:pt x="1075" y="120"/>
                    </a:lnTo>
                    <a:lnTo>
                      <a:pt x="1076" y="112"/>
                    </a:lnTo>
                    <a:lnTo>
                      <a:pt x="1077" y="112"/>
                    </a:lnTo>
                    <a:lnTo>
                      <a:pt x="1079" y="112"/>
                    </a:lnTo>
                    <a:lnTo>
                      <a:pt x="1081" y="114"/>
                    </a:lnTo>
                    <a:lnTo>
                      <a:pt x="1082" y="125"/>
                    </a:lnTo>
                    <a:lnTo>
                      <a:pt x="1084" y="131"/>
                    </a:lnTo>
                    <a:lnTo>
                      <a:pt x="1085" y="118"/>
                    </a:lnTo>
                    <a:lnTo>
                      <a:pt x="1087" y="104"/>
                    </a:lnTo>
                    <a:lnTo>
                      <a:pt x="1088" y="108"/>
                    </a:lnTo>
                    <a:lnTo>
                      <a:pt x="1090" y="107"/>
                    </a:lnTo>
                    <a:lnTo>
                      <a:pt x="1091" y="114"/>
                    </a:lnTo>
                    <a:lnTo>
                      <a:pt x="1093" y="134"/>
                    </a:lnTo>
                    <a:lnTo>
                      <a:pt x="1094" y="130"/>
                    </a:lnTo>
                    <a:lnTo>
                      <a:pt x="1096" y="129"/>
                    </a:lnTo>
                    <a:lnTo>
                      <a:pt x="1097" y="130"/>
                    </a:lnTo>
                    <a:lnTo>
                      <a:pt x="1099" y="143"/>
                    </a:lnTo>
                    <a:lnTo>
                      <a:pt x="1100" y="157"/>
                    </a:lnTo>
                    <a:lnTo>
                      <a:pt x="1102" y="159"/>
                    </a:lnTo>
                    <a:lnTo>
                      <a:pt x="1103" y="159"/>
                    </a:lnTo>
                    <a:lnTo>
                      <a:pt x="1105" y="169"/>
                    </a:lnTo>
                    <a:lnTo>
                      <a:pt x="1106" y="177"/>
                    </a:lnTo>
                    <a:lnTo>
                      <a:pt x="1108" y="187"/>
                    </a:lnTo>
                    <a:lnTo>
                      <a:pt x="1109" y="201"/>
                    </a:lnTo>
                    <a:lnTo>
                      <a:pt x="1111" y="207"/>
                    </a:lnTo>
                    <a:lnTo>
                      <a:pt x="1113" y="217"/>
                    </a:lnTo>
                    <a:lnTo>
                      <a:pt x="1114" y="230"/>
                    </a:lnTo>
                    <a:lnTo>
                      <a:pt x="1115" y="234"/>
                    </a:lnTo>
                    <a:lnTo>
                      <a:pt x="1117" y="234"/>
                    </a:lnTo>
                    <a:lnTo>
                      <a:pt x="1119" y="247"/>
                    </a:lnTo>
                    <a:lnTo>
                      <a:pt x="1120" y="252"/>
                    </a:lnTo>
                    <a:lnTo>
                      <a:pt x="1122" y="252"/>
                    </a:lnTo>
                    <a:lnTo>
                      <a:pt x="1123" y="256"/>
                    </a:lnTo>
                    <a:lnTo>
                      <a:pt x="1125" y="271"/>
                    </a:lnTo>
                    <a:lnTo>
                      <a:pt x="1126" y="272"/>
                    </a:lnTo>
                    <a:lnTo>
                      <a:pt x="1128" y="276"/>
                    </a:lnTo>
                    <a:lnTo>
                      <a:pt x="1129" y="268"/>
                    </a:lnTo>
                    <a:lnTo>
                      <a:pt x="1131" y="259"/>
                    </a:lnTo>
                    <a:lnTo>
                      <a:pt x="1132" y="260"/>
                    </a:lnTo>
                    <a:lnTo>
                      <a:pt x="1134" y="256"/>
                    </a:lnTo>
                    <a:lnTo>
                      <a:pt x="1135" y="255"/>
                    </a:lnTo>
                    <a:lnTo>
                      <a:pt x="1137" y="260"/>
                    </a:lnTo>
                    <a:lnTo>
                      <a:pt x="1138" y="263"/>
                    </a:lnTo>
                    <a:lnTo>
                      <a:pt x="1140" y="273"/>
                    </a:lnTo>
                    <a:lnTo>
                      <a:pt x="1142" y="283"/>
                    </a:lnTo>
                    <a:lnTo>
                      <a:pt x="1143" y="277"/>
                    </a:lnTo>
                    <a:lnTo>
                      <a:pt x="1144" y="270"/>
                    </a:lnTo>
                    <a:lnTo>
                      <a:pt x="1146" y="276"/>
                    </a:lnTo>
                    <a:lnTo>
                      <a:pt x="1148" y="279"/>
                    </a:lnTo>
                    <a:lnTo>
                      <a:pt x="1149" y="273"/>
                    </a:lnTo>
                    <a:lnTo>
                      <a:pt x="1151" y="274"/>
                    </a:lnTo>
                    <a:lnTo>
                      <a:pt x="1152" y="268"/>
                    </a:lnTo>
                    <a:lnTo>
                      <a:pt x="1154" y="269"/>
                    </a:lnTo>
                    <a:lnTo>
                      <a:pt x="1155" y="279"/>
                    </a:lnTo>
                    <a:lnTo>
                      <a:pt x="1157" y="294"/>
                    </a:lnTo>
                    <a:lnTo>
                      <a:pt x="1158" y="298"/>
                    </a:lnTo>
                    <a:lnTo>
                      <a:pt x="1160" y="296"/>
                    </a:lnTo>
                    <a:lnTo>
                      <a:pt x="1161" y="301"/>
                    </a:lnTo>
                    <a:lnTo>
                      <a:pt x="1163" y="307"/>
                    </a:lnTo>
                    <a:lnTo>
                      <a:pt x="1164" y="308"/>
                    </a:lnTo>
                    <a:lnTo>
                      <a:pt x="1166" y="316"/>
                    </a:lnTo>
                    <a:lnTo>
                      <a:pt x="1167" y="322"/>
                    </a:lnTo>
                    <a:lnTo>
                      <a:pt x="1169" y="305"/>
                    </a:lnTo>
                    <a:lnTo>
                      <a:pt x="1170" y="284"/>
                    </a:lnTo>
                    <a:lnTo>
                      <a:pt x="1172" y="267"/>
                    </a:lnTo>
                    <a:lnTo>
                      <a:pt x="1173" y="253"/>
                    </a:lnTo>
                    <a:lnTo>
                      <a:pt x="1175" y="247"/>
                    </a:lnTo>
                    <a:lnTo>
                      <a:pt x="1176" y="248"/>
                    </a:lnTo>
                    <a:lnTo>
                      <a:pt x="1178" y="248"/>
                    </a:lnTo>
                    <a:lnTo>
                      <a:pt x="1180" y="258"/>
                    </a:lnTo>
                    <a:lnTo>
                      <a:pt x="1181" y="255"/>
                    </a:lnTo>
                    <a:lnTo>
                      <a:pt x="1182" y="252"/>
                    </a:lnTo>
                    <a:lnTo>
                      <a:pt x="1184" y="242"/>
                    </a:lnTo>
                    <a:lnTo>
                      <a:pt x="1186" y="236"/>
                    </a:lnTo>
                    <a:lnTo>
                      <a:pt x="1187" y="247"/>
                    </a:lnTo>
                    <a:lnTo>
                      <a:pt x="1188" y="257"/>
                    </a:lnTo>
                    <a:lnTo>
                      <a:pt x="1190" y="251"/>
                    </a:lnTo>
                    <a:lnTo>
                      <a:pt x="1192" y="244"/>
                    </a:lnTo>
                    <a:lnTo>
                      <a:pt x="1193" y="240"/>
                    </a:lnTo>
                    <a:lnTo>
                      <a:pt x="1195" y="238"/>
                    </a:lnTo>
                    <a:lnTo>
                      <a:pt x="1196" y="240"/>
                    </a:lnTo>
                    <a:lnTo>
                      <a:pt x="1198" y="245"/>
                    </a:lnTo>
                    <a:lnTo>
                      <a:pt x="1199" y="249"/>
                    </a:lnTo>
                    <a:lnTo>
                      <a:pt x="1201" y="245"/>
                    </a:lnTo>
                    <a:lnTo>
                      <a:pt x="1202" y="243"/>
                    </a:lnTo>
                    <a:lnTo>
                      <a:pt x="1204" y="240"/>
                    </a:lnTo>
                    <a:lnTo>
                      <a:pt x="1205" y="240"/>
                    </a:lnTo>
                    <a:lnTo>
                      <a:pt x="1207" y="248"/>
                    </a:lnTo>
                    <a:lnTo>
                      <a:pt x="1208" y="251"/>
                    </a:lnTo>
                    <a:lnTo>
                      <a:pt x="1210" y="238"/>
                    </a:lnTo>
                    <a:lnTo>
                      <a:pt x="1211" y="235"/>
                    </a:lnTo>
                    <a:lnTo>
                      <a:pt x="1213" y="242"/>
                    </a:lnTo>
                    <a:lnTo>
                      <a:pt x="1215" y="250"/>
                    </a:lnTo>
                    <a:lnTo>
                      <a:pt x="1216" y="255"/>
                    </a:lnTo>
                    <a:lnTo>
                      <a:pt x="1217" y="256"/>
                    </a:lnTo>
                    <a:lnTo>
                      <a:pt x="1219" y="256"/>
                    </a:lnTo>
                    <a:lnTo>
                      <a:pt x="1221" y="259"/>
                    </a:lnTo>
                    <a:lnTo>
                      <a:pt x="1222" y="258"/>
                    </a:lnTo>
                    <a:lnTo>
                      <a:pt x="1224" y="256"/>
                    </a:lnTo>
                    <a:lnTo>
                      <a:pt x="1225" y="249"/>
                    </a:lnTo>
                    <a:lnTo>
                      <a:pt x="1227" y="241"/>
                    </a:lnTo>
                    <a:lnTo>
                      <a:pt x="1228" y="235"/>
                    </a:lnTo>
                    <a:lnTo>
                      <a:pt x="1230" y="238"/>
                    </a:lnTo>
                    <a:lnTo>
                      <a:pt x="1231" y="243"/>
                    </a:lnTo>
                    <a:lnTo>
                      <a:pt x="1233" y="246"/>
                    </a:lnTo>
                    <a:lnTo>
                      <a:pt x="1234" y="252"/>
                    </a:lnTo>
                    <a:lnTo>
                      <a:pt x="1236" y="254"/>
                    </a:lnTo>
                    <a:lnTo>
                      <a:pt x="1237" y="258"/>
                    </a:lnTo>
                    <a:lnTo>
                      <a:pt x="1239" y="250"/>
                    </a:lnTo>
                    <a:lnTo>
                      <a:pt x="1240" y="245"/>
                    </a:lnTo>
                    <a:lnTo>
                      <a:pt x="1242" y="237"/>
                    </a:lnTo>
                    <a:lnTo>
                      <a:pt x="1243" y="225"/>
                    </a:lnTo>
                    <a:lnTo>
                      <a:pt x="1245" y="227"/>
                    </a:lnTo>
                    <a:lnTo>
                      <a:pt x="1246" y="234"/>
                    </a:lnTo>
                    <a:lnTo>
                      <a:pt x="1248" y="236"/>
                    </a:lnTo>
                    <a:lnTo>
                      <a:pt x="1249" y="233"/>
                    </a:lnTo>
                    <a:lnTo>
                      <a:pt x="1251" y="234"/>
                    </a:lnTo>
                    <a:lnTo>
                      <a:pt x="1253" y="243"/>
                    </a:lnTo>
                    <a:lnTo>
                      <a:pt x="1254" y="249"/>
                    </a:lnTo>
                    <a:lnTo>
                      <a:pt x="1255" y="252"/>
                    </a:lnTo>
                    <a:lnTo>
                      <a:pt x="1257" y="254"/>
                    </a:lnTo>
                    <a:lnTo>
                      <a:pt x="1259" y="249"/>
                    </a:lnTo>
                    <a:lnTo>
                      <a:pt x="1260" y="247"/>
                    </a:lnTo>
                    <a:lnTo>
                      <a:pt x="1261" y="248"/>
                    </a:lnTo>
                    <a:lnTo>
                      <a:pt x="1263" y="251"/>
                    </a:lnTo>
                    <a:lnTo>
                      <a:pt x="1265" y="242"/>
                    </a:lnTo>
                    <a:lnTo>
                      <a:pt x="1266" y="243"/>
                    </a:lnTo>
                    <a:lnTo>
                      <a:pt x="1268" y="253"/>
                    </a:lnTo>
                    <a:lnTo>
                      <a:pt x="1269" y="254"/>
                    </a:lnTo>
                    <a:lnTo>
                      <a:pt x="1271" y="256"/>
                    </a:lnTo>
                    <a:lnTo>
                      <a:pt x="1272" y="257"/>
                    </a:lnTo>
                    <a:lnTo>
                      <a:pt x="1274" y="258"/>
                    </a:lnTo>
                    <a:lnTo>
                      <a:pt x="1275" y="254"/>
                    </a:lnTo>
                    <a:lnTo>
                      <a:pt x="1277" y="250"/>
                    </a:lnTo>
                    <a:lnTo>
                      <a:pt x="1278" y="242"/>
                    </a:lnTo>
                    <a:lnTo>
                      <a:pt x="1280" y="240"/>
                    </a:lnTo>
                    <a:lnTo>
                      <a:pt x="1282" y="240"/>
                    </a:lnTo>
                    <a:lnTo>
                      <a:pt x="1283" y="234"/>
                    </a:lnTo>
                    <a:lnTo>
                      <a:pt x="1284" y="236"/>
                    </a:lnTo>
                    <a:lnTo>
                      <a:pt x="1286" y="234"/>
                    </a:lnTo>
                    <a:lnTo>
                      <a:pt x="1288" y="232"/>
                    </a:lnTo>
                    <a:lnTo>
                      <a:pt x="1289" y="223"/>
                    </a:lnTo>
                    <a:lnTo>
                      <a:pt x="1290" y="222"/>
                    </a:lnTo>
                    <a:lnTo>
                      <a:pt x="1292" y="222"/>
                    </a:lnTo>
                    <a:lnTo>
                      <a:pt x="1294" y="221"/>
                    </a:lnTo>
                    <a:lnTo>
                      <a:pt x="1295" y="222"/>
                    </a:lnTo>
                    <a:lnTo>
                      <a:pt x="1297" y="235"/>
                    </a:lnTo>
                    <a:lnTo>
                      <a:pt x="1298" y="243"/>
                    </a:lnTo>
                    <a:lnTo>
                      <a:pt x="1300" y="235"/>
                    </a:lnTo>
                    <a:lnTo>
                      <a:pt x="1301" y="225"/>
                    </a:lnTo>
                    <a:lnTo>
                      <a:pt x="1303" y="207"/>
                    </a:lnTo>
                    <a:lnTo>
                      <a:pt x="1304" y="201"/>
                    </a:lnTo>
                    <a:lnTo>
                      <a:pt x="1306" y="198"/>
                    </a:lnTo>
                    <a:lnTo>
                      <a:pt x="1307" y="193"/>
                    </a:lnTo>
                    <a:lnTo>
                      <a:pt x="1309" y="203"/>
                    </a:lnTo>
                    <a:lnTo>
                      <a:pt x="1310" y="211"/>
                    </a:lnTo>
                    <a:lnTo>
                      <a:pt x="1312" y="223"/>
                    </a:lnTo>
                    <a:lnTo>
                      <a:pt x="1313" y="221"/>
                    </a:lnTo>
                    <a:lnTo>
                      <a:pt x="1315" y="215"/>
                    </a:lnTo>
                    <a:lnTo>
                      <a:pt x="1316" y="212"/>
                    </a:lnTo>
                    <a:lnTo>
                      <a:pt x="1318" y="211"/>
                    </a:lnTo>
                    <a:lnTo>
                      <a:pt x="1319" y="212"/>
                    </a:lnTo>
                    <a:lnTo>
                      <a:pt x="1321" y="211"/>
                    </a:lnTo>
                    <a:lnTo>
                      <a:pt x="1322" y="213"/>
                    </a:lnTo>
                    <a:lnTo>
                      <a:pt x="1324" y="206"/>
                    </a:lnTo>
                    <a:lnTo>
                      <a:pt x="1326" y="204"/>
                    </a:lnTo>
                    <a:lnTo>
                      <a:pt x="1327" y="210"/>
                    </a:lnTo>
                    <a:lnTo>
                      <a:pt x="1328" y="213"/>
                    </a:lnTo>
                    <a:lnTo>
                      <a:pt x="1330" y="210"/>
                    </a:lnTo>
                    <a:lnTo>
                      <a:pt x="1332" y="217"/>
                    </a:lnTo>
                    <a:lnTo>
                      <a:pt x="1333" y="222"/>
                    </a:lnTo>
                    <a:lnTo>
                      <a:pt x="1334" y="226"/>
                    </a:lnTo>
                    <a:lnTo>
                      <a:pt x="1336" y="229"/>
                    </a:lnTo>
                    <a:lnTo>
                      <a:pt x="1338" y="230"/>
                    </a:lnTo>
                    <a:lnTo>
                      <a:pt x="1339" y="220"/>
                    </a:lnTo>
                    <a:lnTo>
                      <a:pt x="1341" y="224"/>
                    </a:lnTo>
                    <a:lnTo>
                      <a:pt x="1342" y="210"/>
                    </a:lnTo>
                    <a:lnTo>
                      <a:pt x="1344" y="208"/>
                    </a:lnTo>
                    <a:lnTo>
                      <a:pt x="1345" y="199"/>
                    </a:lnTo>
                    <a:lnTo>
                      <a:pt x="1347" y="200"/>
                    </a:lnTo>
                    <a:lnTo>
                      <a:pt x="1348" y="210"/>
                    </a:lnTo>
                    <a:lnTo>
                      <a:pt x="1350" y="211"/>
                    </a:lnTo>
                    <a:lnTo>
                      <a:pt x="1351" y="211"/>
                    </a:lnTo>
                    <a:lnTo>
                      <a:pt x="1353" y="216"/>
                    </a:lnTo>
                    <a:lnTo>
                      <a:pt x="1355" y="216"/>
                    </a:lnTo>
                    <a:lnTo>
                      <a:pt x="1356" y="222"/>
                    </a:lnTo>
                    <a:lnTo>
                      <a:pt x="1357" y="231"/>
                    </a:lnTo>
                    <a:lnTo>
                      <a:pt x="1359" y="241"/>
                    </a:lnTo>
                    <a:lnTo>
                      <a:pt x="1361" y="230"/>
                    </a:lnTo>
                    <a:lnTo>
                      <a:pt x="1362" y="214"/>
                    </a:lnTo>
                    <a:lnTo>
                      <a:pt x="1363" y="204"/>
                    </a:lnTo>
                    <a:lnTo>
                      <a:pt x="1365" y="211"/>
                    </a:lnTo>
                    <a:lnTo>
                      <a:pt x="1367" y="214"/>
                    </a:lnTo>
                    <a:lnTo>
                      <a:pt x="1368" y="213"/>
                    </a:lnTo>
                    <a:lnTo>
                      <a:pt x="1370" y="214"/>
                    </a:lnTo>
                    <a:lnTo>
                      <a:pt x="1371" y="216"/>
                    </a:lnTo>
                    <a:lnTo>
                      <a:pt x="1373" y="224"/>
                    </a:lnTo>
                    <a:lnTo>
                      <a:pt x="1374" y="221"/>
                    </a:lnTo>
                    <a:lnTo>
                      <a:pt x="1376" y="222"/>
                    </a:lnTo>
                    <a:lnTo>
                      <a:pt x="1377" y="223"/>
                    </a:lnTo>
                    <a:lnTo>
                      <a:pt x="1379" y="221"/>
                    </a:lnTo>
                    <a:lnTo>
                      <a:pt x="1380" y="225"/>
                    </a:lnTo>
                    <a:lnTo>
                      <a:pt x="1382" y="224"/>
                    </a:lnTo>
                    <a:lnTo>
                      <a:pt x="1383" y="229"/>
                    </a:lnTo>
                    <a:lnTo>
                      <a:pt x="1385" y="233"/>
                    </a:lnTo>
                    <a:lnTo>
                      <a:pt x="1386" y="244"/>
                    </a:lnTo>
                    <a:lnTo>
                      <a:pt x="1388" y="241"/>
                    </a:lnTo>
                    <a:lnTo>
                      <a:pt x="1389" y="233"/>
                    </a:lnTo>
                    <a:lnTo>
                      <a:pt x="1391" y="222"/>
                    </a:lnTo>
                    <a:lnTo>
                      <a:pt x="1392" y="215"/>
                    </a:lnTo>
                    <a:lnTo>
                      <a:pt x="1394" y="220"/>
                    </a:lnTo>
                    <a:lnTo>
                      <a:pt x="1395" y="217"/>
                    </a:lnTo>
                    <a:lnTo>
                      <a:pt x="1397" y="217"/>
                    </a:lnTo>
                    <a:lnTo>
                      <a:pt x="1399" y="217"/>
                    </a:lnTo>
                    <a:lnTo>
                      <a:pt x="1400" y="219"/>
                    </a:lnTo>
                    <a:lnTo>
                      <a:pt x="1401" y="234"/>
                    </a:lnTo>
                    <a:lnTo>
                      <a:pt x="1403" y="228"/>
                    </a:lnTo>
                    <a:lnTo>
                      <a:pt x="1405" y="222"/>
                    </a:lnTo>
                    <a:lnTo>
                      <a:pt x="1406" y="231"/>
                    </a:lnTo>
                    <a:lnTo>
                      <a:pt x="1408" y="227"/>
                    </a:lnTo>
                    <a:lnTo>
                      <a:pt x="1409" y="231"/>
                    </a:lnTo>
                    <a:lnTo>
                      <a:pt x="1411" y="237"/>
                    </a:lnTo>
                    <a:lnTo>
                      <a:pt x="1412" y="228"/>
                    </a:lnTo>
                    <a:lnTo>
                      <a:pt x="1414" y="223"/>
                    </a:lnTo>
                    <a:lnTo>
                      <a:pt x="1415" y="219"/>
                    </a:lnTo>
                    <a:lnTo>
                      <a:pt x="1417" y="220"/>
                    </a:lnTo>
                    <a:lnTo>
                      <a:pt x="1418" y="216"/>
                    </a:lnTo>
                    <a:lnTo>
                      <a:pt x="1420" y="216"/>
                    </a:lnTo>
                    <a:lnTo>
                      <a:pt x="1421" y="215"/>
                    </a:lnTo>
                    <a:lnTo>
                      <a:pt x="1423" y="205"/>
                    </a:lnTo>
                    <a:lnTo>
                      <a:pt x="1424" y="203"/>
                    </a:lnTo>
                    <a:lnTo>
                      <a:pt x="1426" y="196"/>
                    </a:lnTo>
                    <a:lnTo>
                      <a:pt x="1428" y="198"/>
                    </a:lnTo>
                    <a:lnTo>
                      <a:pt x="1429" y="204"/>
                    </a:lnTo>
                    <a:lnTo>
                      <a:pt x="1430" y="207"/>
                    </a:lnTo>
                    <a:lnTo>
                      <a:pt x="1432" y="205"/>
                    </a:lnTo>
                    <a:lnTo>
                      <a:pt x="1434" y="205"/>
                    </a:lnTo>
                    <a:lnTo>
                      <a:pt x="1435" y="206"/>
                    </a:lnTo>
                    <a:lnTo>
                      <a:pt x="1437" y="214"/>
                    </a:lnTo>
                    <a:lnTo>
                      <a:pt x="1438" y="216"/>
                    </a:lnTo>
                    <a:lnTo>
                      <a:pt x="1440" y="217"/>
                    </a:lnTo>
                    <a:lnTo>
                      <a:pt x="1441" y="221"/>
                    </a:lnTo>
                    <a:lnTo>
                      <a:pt x="1443" y="229"/>
                    </a:lnTo>
                    <a:lnTo>
                      <a:pt x="1444" y="224"/>
                    </a:lnTo>
                    <a:lnTo>
                      <a:pt x="1446" y="227"/>
                    </a:lnTo>
                    <a:lnTo>
                      <a:pt x="1447" y="227"/>
                    </a:lnTo>
                    <a:lnTo>
                      <a:pt x="1449" y="222"/>
                    </a:lnTo>
                    <a:lnTo>
                      <a:pt x="1450" y="218"/>
                    </a:lnTo>
                    <a:lnTo>
                      <a:pt x="1452" y="214"/>
                    </a:lnTo>
                    <a:lnTo>
                      <a:pt x="1453" y="212"/>
                    </a:lnTo>
                    <a:lnTo>
                      <a:pt x="1455" y="215"/>
                    </a:lnTo>
                    <a:lnTo>
                      <a:pt x="1456" y="221"/>
                    </a:lnTo>
                    <a:lnTo>
                      <a:pt x="1458" y="218"/>
                    </a:lnTo>
                    <a:lnTo>
                      <a:pt x="1459" y="227"/>
                    </a:lnTo>
                    <a:lnTo>
                      <a:pt x="1461" y="236"/>
                    </a:lnTo>
                    <a:lnTo>
                      <a:pt x="1462" y="243"/>
                    </a:lnTo>
                    <a:lnTo>
                      <a:pt x="1464" y="244"/>
                    </a:lnTo>
                    <a:lnTo>
                      <a:pt x="1465" y="240"/>
                    </a:lnTo>
                    <a:lnTo>
                      <a:pt x="1467" y="242"/>
                    </a:lnTo>
                    <a:lnTo>
                      <a:pt x="1468" y="237"/>
                    </a:lnTo>
                    <a:lnTo>
                      <a:pt x="1470" y="239"/>
                    </a:lnTo>
                    <a:lnTo>
                      <a:pt x="1472" y="232"/>
                    </a:lnTo>
                    <a:lnTo>
                      <a:pt x="1473" y="227"/>
                    </a:lnTo>
                    <a:lnTo>
                      <a:pt x="1474" y="226"/>
                    </a:lnTo>
                    <a:lnTo>
                      <a:pt x="1476" y="233"/>
                    </a:lnTo>
                    <a:lnTo>
                      <a:pt x="1478" y="244"/>
                    </a:lnTo>
                    <a:lnTo>
                      <a:pt x="1479" y="247"/>
                    </a:lnTo>
                    <a:lnTo>
                      <a:pt x="1481" y="243"/>
                    </a:lnTo>
                    <a:lnTo>
                      <a:pt x="1482" y="239"/>
                    </a:lnTo>
                    <a:lnTo>
                      <a:pt x="1484" y="239"/>
                    </a:lnTo>
                    <a:lnTo>
                      <a:pt x="1485" y="234"/>
                    </a:lnTo>
                    <a:lnTo>
                      <a:pt x="1487" y="230"/>
                    </a:lnTo>
                    <a:lnTo>
                      <a:pt x="1488" y="222"/>
                    </a:lnTo>
                    <a:lnTo>
                      <a:pt x="1490" y="228"/>
                    </a:lnTo>
                    <a:lnTo>
                      <a:pt x="1491" y="228"/>
                    </a:lnTo>
                    <a:lnTo>
                      <a:pt x="1493" y="231"/>
                    </a:lnTo>
                    <a:lnTo>
                      <a:pt x="1494" y="226"/>
                    </a:lnTo>
                    <a:lnTo>
                      <a:pt x="1496" y="232"/>
                    </a:lnTo>
                    <a:lnTo>
                      <a:pt x="1497" y="230"/>
                    </a:lnTo>
                    <a:lnTo>
                      <a:pt x="1499" y="229"/>
                    </a:lnTo>
                    <a:lnTo>
                      <a:pt x="1501" y="231"/>
                    </a:lnTo>
                    <a:lnTo>
                      <a:pt x="1502" y="246"/>
                    </a:lnTo>
                    <a:lnTo>
                      <a:pt x="1503" y="250"/>
                    </a:lnTo>
                    <a:lnTo>
                      <a:pt x="1505" y="248"/>
                    </a:lnTo>
                    <a:lnTo>
                      <a:pt x="1507" y="242"/>
                    </a:lnTo>
                    <a:lnTo>
                      <a:pt x="1508" y="233"/>
                    </a:lnTo>
                    <a:lnTo>
                      <a:pt x="1510" y="239"/>
                    </a:lnTo>
                    <a:lnTo>
                      <a:pt x="1511" y="247"/>
                    </a:lnTo>
                    <a:lnTo>
                      <a:pt x="1513" y="242"/>
                    </a:lnTo>
                    <a:lnTo>
                      <a:pt x="1514" y="240"/>
                    </a:lnTo>
                    <a:lnTo>
                      <a:pt x="1516" y="242"/>
                    </a:lnTo>
                    <a:lnTo>
                      <a:pt x="1517" y="243"/>
                    </a:lnTo>
                    <a:lnTo>
                      <a:pt x="1519" y="244"/>
                    </a:lnTo>
                    <a:lnTo>
                      <a:pt x="1520" y="248"/>
                    </a:lnTo>
                    <a:lnTo>
                      <a:pt x="1522" y="242"/>
                    </a:lnTo>
                    <a:lnTo>
                      <a:pt x="1523" y="246"/>
                    </a:lnTo>
                    <a:lnTo>
                      <a:pt x="1525" y="253"/>
                    </a:lnTo>
                    <a:lnTo>
                      <a:pt x="1526" y="251"/>
                    </a:lnTo>
                    <a:lnTo>
                      <a:pt x="1528" y="259"/>
                    </a:lnTo>
                    <a:lnTo>
                      <a:pt x="1529" y="262"/>
                    </a:lnTo>
                    <a:lnTo>
                      <a:pt x="1531" y="247"/>
                    </a:lnTo>
                    <a:lnTo>
                      <a:pt x="1532" y="238"/>
                    </a:lnTo>
                    <a:lnTo>
                      <a:pt x="1534" y="237"/>
                    </a:lnTo>
                    <a:lnTo>
                      <a:pt x="1535" y="241"/>
                    </a:lnTo>
                    <a:lnTo>
                      <a:pt x="1537" y="255"/>
                    </a:lnTo>
                    <a:lnTo>
                      <a:pt x="1539" y="258"/>
                    </a:lnTo>
                    <a:lnTo>
                      <a:pt x="1540" y="246"/>
                    </a:lnTo>
                    <a:lnTo>
                      <a:pt x="1541" y="241"/>
                    </a:lnTo>
                    <a:lnTo>
                      <a:pt x="1543" y="238"/>
                    </a:lnTo>
                    <a:lnTo>
                      <a:pt x="1545" y="226"/>
                    </a:lnTo>
                    <a:lnTo>
                      <a:pt x="1546" y="224"/>
                    </a:lnTo>
                    <a:lnTo>
                      <a:pt x="1547" y="233"/>
                    </a:lnTo>
                    <a:lnTo>
                      <a:pt x="1549" y="237"/>
                    </a:lnTo>
                    <a:lnTo>
                      <a:pt x="1551" y="240"/>
                    </a:lnTo>
                    <a:lnTo>
                      <a:pt x="1552" y="235"/>
                    </a:lnTo>
                    <a:lnTo>
                      <a:pt x="1554" y="230"/>
                    </a:lnTo>
                    <a:lnTo>
                      <a:pt x="1555" y="233"/>
                    </a:lnTo>
                    <a:lnTo>
                      <a:pt x="1557" y="239"/>
                    </a:lnTo>
                    <a:lnTo>
                      <a:pt x="1558" y="248"/>
                    </a:lnTo>
                    <a:lnTo>
                      <a:pt x="1560" y="252"/>
                    </a:lnTo>
                    <a:lnTo>
                      <a:pt x="1561" y="252"/>
                    </a:lnTo>
                    <a:lnTo>
                      <a:pt x="1563" y="248"/>
                    </a:lnTo>
                    <a:lnTo>
                      <a:pt x="1564" y="245"/>
                    </a:lnTo>
                    <a:lnTo>
                      <a:pt x="1566" y="241"/>
                    </a:lnTo>
                    <a:lnTo>
                      <a:pt x="1567" y="239"/>
                    </a:lnTo>
                    <a:lnTo>
                      <a:pt x="1569" y="241"/>
                    </a:lnTo>
                    <a:lnTo>
                      <a:pt x="1570" y="240"/>
                    </a:lnTo>
                    <a:lnTo>
                      <a:pt x="1572" y="234"/>
                    </a:lnTo>
                    <a:lnTo>
                      <a:pt x="1574" y="232"/>
                    </a:lnTo>
                    <a:lnTo>
                      <a:pt x="1575" y="246"/>
                    </a:lnTo>
                    <a:lnTo>
                      <a:pt x="1576" y="246"/>
                    </a:lnTo>
                    <a:lnTo>
                      <a:pt x="1578" y="235"/>
                    </a:lnTo>
                    <a:lnTo>
                      <a:pt x="1580" y="234"/>
                    </a:lnTo>
                    <a:lnTo>
                      <a:pt x="1581" y="233"/>
                    </a:lnTo>
                    <a:lnTo>
                      <a:pt x="1583" y="220"/>
                    </a:lnTo>
                    <a:lnTo>
                      <a:pt x="1584" y="224"/>
                    </a:lnTo>
                    <a:lnTo>
                      <a:pt x="1586" y="247"/>
                    </a:lnTo>
                    <a:lnTo>
                      <a:pt x="1587" y="251"/>
                    </a:lnTo>
                    <a:lnTo>
                      <a:pt x="1589" y="238"/>
                    </a:lnTo>
                    <a:lnTo>
                      <a:pt x="1590" y="223"/>
                    </a:lnTo>
                    <a:lnTo>
                      <a:pt x="1592" y="246"/>
                    </a:lnTo>
                    <a:lnTo>
                      <a:pt x="1593" y="248"/>
                    </a:lnTo>
                    <a:lnTo>
                      <a:pt x="1595" y="256"/>
                    </a:lnTo>
                    <a:lnTo>
                      <a:pt x="1596" y="258"/>
                    </a:lnTo>
                    <a:lnTo>
                      <a:pt x="1598" y="255"/>
                    </a:lnTo>
                    <a:lnTo>
                      <a:pt x="1599" y="260"/>
                    </a:lnTo>
                    <a:lnTo>
                      <a:pt x="1601" y="274"/>
                    </a:lnTo>
                    <a:lnTo>
                      <a:pt x="1602" y="280"/>
                    </a:lnTo>
                    <a:lnTo>
                      <a:pt x="1604" y="287"/>
                    </a:lnTo>
                    <a:lnTo>
                      <a:pt x="1605" y="300"/>
                    </a:lnTo>
                    <a:lnTo>
                      <a:pt x="1607" y="310"/>
                    </a:lnTo>
                    <a:lnTo>
                      <a:pt x="1608" y="328"/>
                    </a:lnTo>
                    <a:lnTo>
                      <a:pt x="1610" y="329"/>
                    </a:lnTo>
                    <a:lnTo>
                      <a:pt x="1612" y="321"/>
                    </a:lnTo>
                    <a:lnTo>
                      <a:pt x="1613" y="317"/>
                    </a:lnTo>
                    <a:lnTo>
                      <a:pt x="1614" y="330"/>
                    </a:lnTo>
                    <a:lnTo>
                      <a:pt x="1616" y="339"/>
                    </a:lnTo>
                    <a:lnTo>
                      <a:pt x="1618" y="346"/>
                    </a:lnTo>
                    <a:lnTo>
                      <a:pt x="1619" y="350"/>
                    </a:lnTo>
                    <a:lnTo>
                      <a:pt x="1620" y="345"/>
                    </a:lnTo>
                    <a:lnTo>
                      <a:pt x="1622" y="365"/>
                    </a:lnTo>
                    <a:lnTo>
                      <a:pt x="1624" y="373"/>
                    </a:lnTo>
                    <a:lnTo>
                      <a:pt x="1625" y="373"/>
                    </a:lnTo>
                    <a:lnTo>
                      <a:pt x="1627" y="361"/>
                    </a:lnTo>
                    <a:lnTo>
                      <a:pt x="1628" y="342"/>
                    </a:lnTo>
                    <a:lnTo>
                      <a:pt x="1630" y="346"/>
                    </a:lnTo>
                    <a:lnTo>
                      <a:pt x="1631" y="355"/>
                    </a:lnTo>
                    <a:lnTo>
                      <a:pt x="1633" y="343"/>
                    </a:lnTo>
                    <a:lnTo>
                      <a:pt x="1634" y="356"/>
                    </a:lnTo>
                    <a:lnTo>
                      <a:pt x="1636" y="358"/>
                    </a:lnTo>
                    <a:lnTo>
                      <a:pt x="1637" y="356"/>
                    </a:lnTo>
                    <a:lnTo>
                      <a:pt x="1639" y="359"/>
                    </a:lnTo>
                    <a:lnTo>
                      <a:pt x="1641" y="352"/>
                    </a:lnTo>
                    <a:lnTo>
                      <a:pt x="1642" y="349"/>
                    </a:lnTo>
                    <a:lnTo>
                      <a:pt x="1643" y="347"/>
                    </a:lnTo>
                    <a:lnTo>
                      <a:pt x="1645" y="344"/>
                    </a:lnTo>
                    <a:lnTo>
                      <a:pt x="1647" y="347"/>
                    </a:lnTo>
                    <a:lnTo>
                      <a:pt x="1648" y="331"/>
                    </a:lnTo>
                    <a:lnTo>
                      <a:pt x="1649" y="331"/>
                    </a:lnTo>
                    <a:lnTo>
                      <a:pt x="1651" y="331"/>
                    </a:lnTo>
                    <a:lnTo>
                      <a:pt x="1653" y="332"/>
                    </a:lnTo>
                    <a:lnTo>
                      <a:pt x="1654" y="339"/>
                    </a:lnTo>
                    <a:lnTo>
                      <a:pt x="1656" y="330"/>
                    </a:lnTo>
                    <a:lnTo>
                      <a:pt x="1657" y="320"/>
                    </a:lnTo>
                    <a:lnTo>
                      <a:pt x="1659" y="323"/>
                    </a:lnTo>
                    <a:lnTo>
                      <a:pt x="1660" y="317"/>
                    </a:lnTo>
                    <a:lnTo>
                      <a:pt x="1662" y="309"/>
                    </a:lnTo>
                    <a:lnTo>
                      <a:pt x="1663" y="295"/>
                    </a:lnTo>
                    <a:lnTo>
                      <a:pt x="1665" y="289"/>
                    </a:lnTo>
                    <a:lnTo>
                      <a:pt x="1666" y="276"/>
                    </a:lnTo>
                    <a:lnTo>
                      <a:pt x="1668" y="271"/>
                    </a:lnTo>
                    <a:lnTo>
                      <a:pt x="1669" y="274"/>
                    </a:lnTo>
                    <a:lnTo>
                      <a:pt x="1671" y="279"/>
                    </a:lnTo>
                    <a:lnTo>
                      <a:pt x="1672" y="289"/>
                    </a:lnTo>
                    <a:lnTo>
                      <a:pt x="1674" y="294"/>
                    </a:lnTo>
                    <a:lnTo>
                      <a:pt x="1675" y="285"/>
                    </a:lnTo>
                    <a:lnTo>
                      <a:pt x="1677" y="277"/>
                    </a:lnTo>
                    <a:lnTo>
                      <a:pt x="1678" y="291"/>
                    </a:lnTo>
                    <a:lnTo>
                      <a:pt x="1680" y="275"/>
                    </a:lnTo>
                    <a:lnTo>
                      <a:pt x="1681" y="272"/>
                    </a:lnTo>
                    <a:lnTo>
                      <a:pt x="1683" y="274"/>
                    </a:lnTo>
                    <a:lnTo>
                      <a:pt x="1685" y="266"/>
                    </a:lnTo>
                    <a:lnTo>
                      <a:pt x="1686" y="260"/>
                    </a:lnTo>
                    <a:lnTo>
                      <a:pt x="1687" y="262"/>
                    </a:lnTo>
                    <a:lnTo>
                      <a:pt x="1689" y="261"/>
                    </a:lnTo>
                    <a:lnTo>
                      <a:pt x="1691" y="255"/>
                    </a:lnTo>
                    <a:lnTo>
                      <a:pt x="1692" y="254"/>
                    </a:lnTo>
                    <a:lnTo>
                      <a:pt x="1694" y="256"/>
                    </a:lnTo>
                    <a:lnTo>
                      <a:pt x="1695" y="249"/>
                    </a:lnTo>
                    <a:lnTo>
                      <a:pt x="1697" y="250"/>
                    </a:lnTo>
                    <a:lnTo>
                      <a:pt x="1698" y="250"/>
                    </a:lnTo>
                    <a:lnTo>
                      <a:pt x="1700" y="242"/>
                    </a:lnTo>
                    <a:lnTo>
                      <a:pt x="1701" y="240"/>
                    </a:lnTo>
                    <a:lnTo>
                      <a:pt x="1703" y="243"/>
                    </a:lnTo>
                    <a:lnTo>
                      <a:pt x="1704" y="242"/>
                    </a:lnTo>
                    <a:lnTo>
                      <a:pt x="1706" y="244"/>
                    </a:lnTo>
                    <a:lnTo>
                      <a:pt x="1707" y="250"/>
                    </a:lnTo>
                    <a:lnTo>
                      <a:pt x="1709" y="246"/>
                    </a:lnTo>
                    <a:lnTo>
                      <a:pt x="1710" y="239"/>
                    </a:lnTo>
                    <a:lnTo>
                      <a:pt x="1712" y="239"/>
                    </a:lnTo>
                    <a:lnTo>
                      <a:pt x="1714" y="241"/>
                    </a:lnTo>
                    <a:lnTo>
                      <a:pt x="1715" y="241"/>
                    </a:lnTo>
                    <a:lnTo>
                      <a:pt x="1716" y="239"/>
                    </a:lnTo>
                    <a:lnTo>
                      <a:pt x="1718" y="238"/>
                    </a:lnTo>
                    <a:lnTo>
                      <a:pt x="1720" y="236"/>
                    </a:lnTo>
                    <a:lnTo>
                      <a:pt x="1721" y="232"/>
                    </a:lnTo>
                    <a:lnTo>
                      <a:pt x="1722" y="230"/>
                    </a:lnTo>
                    <a:lnTo>
                      <a:pt x="1724" y="231"/>
                    </a:lnTo>
                    <a:lnTo>
                      <a:pt x="1726" y="236"/>
                    </a:lnTo>
                    <a:lnTo>
                      <a:pt x="1727" y="235"/>
                    </a:lnTo>
                    <a:lnTo>
                      <a:pt x="1729" y="240"/>
                    </a:lnTo>
                    <a:lnTo>
                      <a:pt x="1730" y="235"/>
                    </a:lnTo>
                    <a:lnTo>
                      <a:pt x="1732" y="234"/>
                    </a:lnTo>
                    <a:lnTo>
                      <a:pt x="1733" y="241"/>
                    </a:lnTo>
                    <a:lnTo>
                      <a:pt x="1735" y="250"/>
                    </a:lnTo>
                    <a:lnTo>
                      <a:pt x="1736" y="252"/>
                    </a:lnTo>
                    <a:lnTo>
                      <a:pt x="1738" y="248"/>
                    </a:lnTo>
                    <a:lnTo>
                      <a:pt x="1739" y="241"/>
                    </a:lnTo>
                    <a:lnTo>
                      <a:pt x="1741" y="233"/>
                    </a:lnTo>
                    <a:lnTo>
                      <a:pt x="1742" y="239"/>
                    </a:lnTo>
                    <a:lnTo>
                      <a:pt x="1744" y="229"/>
                    </a:lnTo>
                    <a:lnTo>
                      <a:pt x="1745" y="224"/>
                    </a:lnTo>
                    <a:lnTo>
                      <a:pt x="1747" y="234"/>
                    </a:lnTo>
                    <a:lnTo>
                      <a:pt x="1748" y="246"/>
                    </a:lnTo>
                    <a:lnTo>
                      <a:pt x="1750" y="237"/>
                    </a:lnTo>
                    <a:lnTo>
                      <a:pt x="1751" y="239"/>
                    </a:lnTo>
                    <a:lnTo>
                      <a:pt x="1753" y="237"/>
                    </a:lnTo>
                    <a:lnTo>
                      <a:pt x="1754" y="235"/>
                    </a:lnTo>
                    <a:lnTo>
                      <a:pt x="1756" y="224"/>
                    </a:lnTo>
                    <a:lnTo>
                      <a:pt x="1758" y="219"/>
                    </a:lnTo>
                    <a:lnTo>
                      <a:pt x="1759" y="226"/>
                    </a:lnTo>
                    <a:lnTo>
                      <a:pt x="1760" y="230"/>
                    </a:lnTo>
                    <a:lnTo>
                      <a:pt x="1762" y="230"/>
                    </a:lnTo>
                    <a:lnTo>
                      <a:pt x="1764" y="234"/>
                    </a:lnTo>
                    <a:lnTo>
                      <a:pt x="1765" y="235"/>
                    </a:lnTo>
                    <a:lnTo>
                      <a:pt x="1767" y="233"/>
                    </a:lnTo>
                    <a:lnTo>
                      <a:pt x="1768" y="237"/>
                    </a:lnTo>
                    <a:lnTo>
                      <a:pt x="1770" y="241"/>
                    </a:lnTo>
                    <a:lnTo>
                      <a:pt x="1771" y="235"/>
                    </a:lnTo>
                    <a:lnTo>
                      <a:pt x="1773" y="243"/>
                    </a:lnTo>
                    <a:lnTo>
                      <a:pt x="1774" y="234"/>
                    </a:lnTo>
                    <a:lnTo>
                      <a:pt x="1776" y="227"/>
                    </a:lnTo>
                    <a:lnTo>
                      <a:pt x="1777" y="230"/>
                    </a:lnTo>
                    <a:lnTo>
                      <a:pt x="1779" y="227"/>
                    </a:lnTo>
                    <a:lnTo>
                      <a:pt x="1780" y="231"/>
                    </a:lnTo>
                    <a:lnTo>
                      <a:pt x="1782" y="225"/>
                    </a:lnTo>
                    <a:lnTo>
                      <a:pt x="1783" y="228"/>
                    </a:lnTo>
                    <a:lnTo>
                      <a:pt x="1785" y="225"/>
                    </a:lnTo>
                    <a:lnTo>
                      <a:pt x="1787" y="228"/>
                    </a:lnTo>
                    <a:lnTo>
                      <a:pt x="1788" y="228"/>
                    </a:lnTo>
                    <a:lnTo>
                      <a:pt x="1789" y="219"/>
                    </a:lnTo>
                    <a:lnTo>
                      <a:pt x="1791" y="221"/>
                    </a:lnTo>
                    <a:lnTo>
                      <a:pt x="1793" y="225"/>
                    </a:lnTo>
                    <a:lnTo>
                      <a:pt x="1794" y="228"/>
                    </a:lnTo>
                    <a:lnTo>
                      <a:pt x="1796" y="228"/>
                    </a:lnTo>
                    <a:lnTo>
                      <a:pt x="1797" y="232"/>
                    </a:lnTo>
                    <a:lnTo>
                      <a:pt x="1799" y="226"/>
                    </a:lnTo>
                    <a:lnTo>
                      <a:pt x="1800" y="222"/>
                    </a:lnTo>
                    <a:lnTo>
                      <a:pt x="1802" y="218"/>
                    </a:lnTo>
                    <a:lnTo>
                      <a:pt x="1803" y="228"/>
                    </a:lnTo>
                    <a:lnTo>
                      <a:pt x="1805" y="225"/>
                    </a:lnTo>
                    <a:lnTo>
                      <a:pt x="1806" y="221"/>
                    </a:lnTo>
                    <a:lnTo>
                      <a:pt x="1808" y="218"/>
                    </a:lnTo>
                    <a:lnTo>
                      <a:pt x="1809" y="219"/>
                    </a:lnTo>
                    <a:lnTo>
                      <a:pt x="1811" y="237"/>
                    </a:lnTo>
                    <a:lnTo>
                      <a:pt x="1812" y="238"/>
                    </a:lnTo>
                    <a:lnTo>
                      <a:pt x="1814" y="225"/>
                    </a:lnTo>
                    <a:lnTo>
                      <a:pt x="1815" y="228"/>
                    </a:lnTo>
                    <a:lnTo>
                      <a:pt x="1817" y="236"/>
                    </a:lnTo>
                    <a:lnTo>
                      <a:pt x="1818" y="241"/>
                    </a:lnTo>
                    <a:lnTo>
                      <a:pt x="1820" y="224"/>
                    </a:lnTo>
                    <a:lnTo>
                      <a:pt x="1821" y="225"/>
                    </a:lnTo>
                    <a:lnTo>
                      <a:pt x="1823" y="236"/>
                    </a:lnTo>
                    <a:lnTo>
                      <a:pt x="1824" y="232"/>
                    </a:lnTo>
                    <a:lnTo>
                      <a:pt x="1826" y="233"/>
                    </a:lnTo>
                    <a:lnTo>
                      <a:pt x="1827" y="239"/>
                    </a:lnTo>
                    <a:lnTo>
                      <a:pt x="1829" y="232"/>
                    </a:lnTo>
                    <a:lnTo>
                      <a:pt x="1831" y="225"/>
                    </a:lnTo>
                    <a:lnTo>
                      <a:pt x="1832" y="236"/>
                    </a:lnTo>
                    <a:lnTo>
                      <a:pt x="1833" y="247"/>
                    </a:lnTo>
                    <a:lnTo>
                      <a:pt x="1835" y="234"/>
                    </a:lnTo>
                    <a:lnTo>
                      <a:pt x="1837" y="216"/>
                    </a:lnTo>
                    <a:lnTo>
                      <a:pt x="1838" y="219"/>
                    </a:lnTo>
                    <a:lnTo>
                      <a:pt x="1840" y="214"/>
                    </a:lnTo>
                    <a:lnTo>
                      <a:pt x="1841" y="212"/>
                    </a:lnTo>
                    <a:lnTo>
                      <a:pt x="1843" y="218"/>
                    </a:lnTo>
                    <a:lnTo>
                      <a:pt x="1844" y="226"/>
                    </a:lnTo>
                    <a:lnTo>
                      <a:pt x="1846" y="228"/>
                    </a:lnTo>
                    <a:lnTo>
                      <a:pt x="1847" y="227"/>
                    </a:lnTo>
                    <a:lnTo>
                      <a:pt x="1849" y="222"/>
                    </a:lnTo>
                    <a:lnTo>
                      <a:pt x="1850" y="221"/>
                    </a:lnTo>
                    <a:lnTo>
                      <a:pt x="1852" y="222"/>
                    </a:lnTo>
                    <a:lnTo>
                      <a:pt x="1853" y="224"/>
                    </a:lnTo>
                    <a:lnTo>
                      <a:pt x="1855" y="224"/>
                    </a:lnTo>
                    <a:lnTo>
                      <a:pt x="1856" y="221"/>
                    </a:lnTo>
                    <a:lnTo>
                      <a:pt x="1858" y="223"/>
                    </a:lnTo>
                    <a:lnTo>
                      <a:pt x="1860" y="227"/>
                    </a:lnTo>
                    <a:lnTo>
                      <a:pt x="1861" y="228"/>
                    </a:lnTo>
                    <a:lnTo>
                      <a:pt x="1862" y="222"/>
                    </a:lnTo>
                    <a:lnTo>
                      <a:pt x="1864" y="214"/>
                    </a:lnTo>
                    <a:lnTo>
                      <a:pt x="1866" y="217"/>
                    </a:lnTo>
                    <a:lnTo>
                      <a:pt x="1867" y="223"/>
                    </a:lnTo>
                    <a:lnTo>
                      <a:pt x="1869" y="215"/>
                    </a:lnTo>
                    <a:lnTo>
                      <a:pt x="1870" y="218"/>
                    </a:lnTo>
                    <a:lnTo>
                      <a:pt x="1872" y="221"/>
                    </a:lnTo>
                    <a:lnTo>
                      <a:pt x="1873" y="220"/>
                    </a:lnTo>
                    <a:lnTo>
                      <a:pt x="1875" y="224"/>
                    </a:lnTo>
                    <a:lnTo>
                      <a:pt x="1876" y="220"/>
                    </a:lnTo>
                    <a:lnTo>
                      <a:pt x="1877" y="216"/>
                    </a:lnTo>
                    <a:lnTo>
                      <a:pt x="1879" y="206"/>
                    </a:lnTo>
                    <a:lnTo>
                      <a:pt x="1881" y="204"/>
                    </a:lnTo>
                    <a:lnTo>
                      <a:pt x="1882" y="212"/>
                    </a:lnTo>
                    <a:lnTo>
                      <a:pt x="1884" y="209"/>
                    </a:lnTo>
                    <a:lnTo>
                      <a:pt x="1885" y="199"/>
                    </a:lnTo>
                    <a:lnTo>
                      <a:pt x="1887" y="199"/>
                    </a:lnTo>
                    <a:lnTo>
                      <a:pt x="1888" y="211"/>
                    </a:lnTo>
                    <a:lnTo>
                      <a:pt x="1890" y="222"/>
                    </a:lnTo>
                    <a:lnTo>
                      <a:pt x="1891" y="218"/>
                    </a:lnTo>
                    <a:lnTo>
                      <a:pt x="1893" y="218"/>
                    </a:lnTo>
                    <a:lnTo>
                      <a:pt x="1894" y="212"/>
                    </a:lnTo>
                    <a:lnTo>
                      <a:pt x="1896" y="211"/>
                    </a:lnTo>
                    <a:lnTo>
                      <a:pt x="1898" y="202"/>
                    </a:lnTo>
                    <a:lnTo>
                      <a:pt x="1899" y="200"/>
                    </a:lnTo>
                    <a:lnTo>
                      <a:pt x="1900" y="211"/>
                    </a:lnTo>
                    <a:lnTo>
                      <a:pt x="1902" y="224"/>
                    </a:lnTo>
                    <a:lnTo>
                      <a:pt x="1904" y="234"/>
                    </a:lnTo>
                    <a:lnTo>
                      <a:pt x="1905" y="225"/>
                    </a:lnTo>
                    <a:lnTo>
                      <a:pt x="1906" y="207"/>
                    </a:lnTo>
                    <a:lnTo>
                      <a:pt x="1908" y="213"/>
                    </a:lnTo>
                    <a:lnTo>
                      <a:pt x="1910" y="221"/>
                    </a:lnTo>
                    <a:lnTo>
                      <a:pt x="1911" y="221"/>
                    </a:lnTo>
                    <a:lnTo>
                      <a:pt x="1913" y="210"/>
                    </a:lnTo>
                    <a:lnTo>
                      <a:pt x="1914" y="193"/>
                    </a:lnTo>
                    <a:lnTo>
                      <a:pt x="1916" y="195"/>
                    </a:lnTo>
                    <a:lnTo>
                      <a:pt x="1917" y="191"/>
                    </a:lnTo>
                    <a:lnTo>
                      <a:pt x="1919" y="198"/>
                    </a:lnTo>
                    <a:lnTo>
                      <a:pt x="1920" y="197"/>
                    </a:lnTo>
                    <a:lnTo>
                      <a:pt x="1922" y="194"/>
                    </a:lnTo>
                    <a:lnTo>
                      <a:pt x="1923" y="192"/>
                    </a:lnTo>
                    <a:lnTo>
                      <a:pt x="1925" y="206"/>
                    </a:lnTo>
                    <a:lnTo>
                      <a:pt x="1926" y="205"/>
                    </a:lnTo>
                    <a:lnTo>
                      <a:pt x="1928" y="203"/>
                    </a:lnTo>
                    <a:lnTo>
                      <a:pt x="1929" y="197"/>
                    </a:lnTo>
                    <a:lnTo>
                      <a:pt x="1931" y="194"/>
                    </a:lnTo>
                    <a:lnTo>
                      <a:pt x="1933" y="208"/>
                    </a:lnTo>
                    <a:lnTo>
                      <a:pt x="1934" y="202"/>
                    </a:lnTo>
                    <a:lnTo>
                      <a:pt x="1935" y="204"/>
                    </a:lnTo>
                    <a:lnTo>
                      <a:pt x="1937" y="204"/>
                    </a:lnTo>
                    <a:lnTo>
                      <a:pt x="1939" y="197"/>
                    </a:lnTo>
                    <a:lnTo>
                      <a:pt x="1940" y="194"/>
                    </a:lnTo>
                    <a:lnTo>
                      <a:pt x="1942" y="188"/>
                    </a:lnTo>
                    <a:lnTo>
                      <a:pt x="1943" y="201"/>
                    </a:lnTo>
                    <a:lnTo>
                      <a:pt x="1944" y="208"/>
                    </a:lnTo>
                    <a:lnTo>
                      <a:pt x="1946" y="209"/>
                    </a:lnTo>
                    <a:lnTo>
                      <a:pt x="1948" y="203"/>
                    </a:lnTo>
                    <a:lnTo>
                      <a:pt x="1949" y="209"/>
                    </a:lnTo>
                    <a:lnTo>
                      <a:pt x="1951" y="202"/>
                    </a:lnTo>
                    <a:lnTo>
                      <a:pt x="1952" y="201"/>
                    </a:lnTo>
                    <a:lnTo>
                      <a:pt x="1954" y="201"/>
                    </a:lnTo>
                    <a:lnTo>
                      <a:pt x="1955" y="209"/>
                    </a:lnTo>
                    <a:lnTo>
                      <a:pt x="1957" y="218"/>
                    </a:lnTo>
                    <a:lnTo>
                      <a:pt x="1958" y="201"/>
                    </a:lnTo>
                    <a:lnTo>
                      <a:pt x="1960" y="192"/>
                    </a:lnTo>
                    <a:lnTo>
                      <a:pt x="1961" y="182"/>
                    </a:lnTo>
                    <a:lnTo>
                      <a:pt x="1963" y="182"/>
                    </a:lnTo>
                    <a:lnTo>
                      <a:pt x="1964" y="178"/>
                    </a:lnTo>
                    <a:lnTo>
                      <a:pt x="1966" y="165"/>
                    </a:lnTo>
                    <a:lnTo>
                      <a:pt x="1967" y="172"/>
                    </a:lnTo>
                    <a:lnTo>
                      <a:pt x="1969" y="176"/>
                    </a:lnTo>
                    <a:lnTo>
                      <a:pt x="1971" y="178"/>
                    </a:lnTo>
                    <a:lnTo>
                      <a:pt x="1972" y="187"/>
                    </a:lnTo>
                    <a:lnTo>
                      <a:pt x="1973" y="197"/>
                    </a:lnTo>
                    <a:lnTo>
                      <a:pt x="1975" y="190"/>
                    </a:lnTo>
                    <a:lnTo>
                      <a:pt x="1977" y="189"/>
                    </a:lnTo>
                    <a:lnTo>
                      <a:pt x="1978" y="196"/>
                    </a:lnTo>
                    <a:lnTo>
                      <a:pt x="1979" y="200"/>
                    </a:lnTo>
                    <a:lnTo>
                      <a:pt x="1981" y="199"/>
                    </a:lnTo>
                    <a:lnTo>
                      <a:pt x="1983" y="198"/>
                    </a:lnTo>
                    <a:lnTo>
                      <a:pt x="1984" y="194"/>
                    </a:lnTo>
                    <a:lnTo>
                      <a:pt x="1986" y="189"/>
                    </a:lnTo>
                    <a:lnTo>
                      <a:pt x="1987" y="186"/>
                    </a:lnTo>
                    <a:lnTo>
                      <a:pt x="1989" y="194"/>
                    </a:lnTo>
                    <a:lnTo>
                      <a:pt x="1990" y="210"/>
                    </a:lnTo>
                    <a:lnTo>
                      <a:pt x="1992" y="204"/>
                    </a:lnTo>
                    <a:lnTo>
                      <a:pt x="1993" y="196"/>
                    </a:lnTo>
                    <a:lnTo>
                      <a:pt x="1995" y="206"/>
                    </a:lnTo>
                    <a:lnTo>
                      <a:pt x="1996" y="204"/>
                    </a:lnTo>
                    <a:lnTo>
                      <a:pt x="1998" y="199"/>
                    </a:lnTo>
                    <a:lnTo>
                      <a:pt x="2000" y="185"/>
                    </a:lnTo>
                    <a:lnTo>
                      <a:pt x="2001" y="173"/>
                    </a:lnTo>
                    <a:lnTo>
                      <a:pt x="2002" y="174"/>
                    </a:lnTo>
                    <a:lnTo>
                      <a:pt x="2004" y="173"/>
                    </a:lnTo>
                    <a:lnTo>
                      <a:pt x="2006" y="171"/>
                    </a:lnTo>
                    <a:lnTo>
                      <a:pt x="2007" y="166"/>
                    </a:lnTo>
                    <a:lnTo>
                      <a:pt x="2008" y="174"/>
                    </a:lnTo>
                    <a:lnTo>
                      <a:pt x="2010" y="175"/>
                    </a:lnTo>
                    <a:lnTo>
                      <a:pt x="2011" y="182"/>
                    </a:lnTo>
                    <a:lnTo>
                      <a:pt x="2013" y="179"/>
                    </a:lnTo>
                    <a:lnTo>
                      <a:pt x="2015" y="183"/>
                    </a:lnTo>
                    <a:lnTo>
                      <a:pt x="2016" y="186"/>
                    </a:lnTo>
                    <a:lnTo>
                      <a:pt x="2017" y="193"/>
                    </a:lnTo>
                    <a:lnTo>
                      <a:pt x="2019" y="198"/>
                    </a:lnTo>
                    <a:lnTo>
                      <a:pt x="2021" y="197"/>
                    </a:lnTo>
                    <a:lnTo>
                      <a:pt x="2022" y="196"/>
                    </a:lnTo>
                    <a:lnTo>
                      <a:pt x="2024" y="192"/>
                    </a:lnTo>
                    <a:lnTo>
                      <a:pt x="2025" y="203"/>
                    </a:lnTo>
                    <a:lnTo>
                      <a:pt x="2027" y="216"/>
                    </a:lnTo>
                    <a:lnTo>
                      <a:pt x="2028" y="212"/>
                    </a:lnTo>
                    <a:lnTo>
                      <a:pt x="2030" y="215"/>
                    </a:lnTo>
                    <a:lnTo>
                      <a:pt x="2031" y="214"/>
                    </a:lnTo>
                    <a:lnTo>
                      <a:pt x="2033" y="193"/>
                    </a:lnTo>
                    <a:lnTo>
                      <a:pt x="2034" y="192"/>
                    </a:lnTo>
                    <a:lnTo>
                      <a:pt x="2036" y="191"/>
                    </a:lnTo>
                    <a:lnTo>
                      <a:pt x="2037" y="184"/>
                    </a:lnTo>
                    <a:lnTo>
                      <a:pt x="2039" y="175"/>
                    </a:lnTo>
                    <a:lnTo>
                      <a:pt x="2040" y="174"/>
                    </a:lnTo>
                    <a:lnTo>
                      <a:pt x="2042" y="175"/>
                    </a:lnTo>
                    <a:lnTo>
                      <a:pt x="2044" y="178"/>
                    </a:lnTo>
                    <a:lnTo>
                      <a:pt x="2045" y="183"/>
                    </a:lnTo>
                    <a:lnTo>
                      <a:pt x="2046" y="186"/>
                    </a:lnTo>
                    <a:lnTo>
                      <a:pt x="2048" y="185"/>
                    </a:lnTo>
                    <a:lnTo>
                      <a:pt x="2050" y="194"/>
                    </a:lnTo>
                    <a:lnTo>
                      <a:pt x="2051" y="204"/>
                    </a:lnTo>
                    <a:lnTo>
                      <a:pt x="2053" y="203"/>
                    </a:lnTo>
                    <a:lnTo>
                      <a:pt x="2054" y="193"/>
                    </a:lnTo>
                    <a:lnTo>
                      <a:pt x="2056" y="196"/>
                    </a:lnTo>
                    <a:lnTo>
                      <a:pt x="2057" y="197"/>
                    </a:lnTo>
                    <a:lnTo>
                      <a:pt x="2059" y="189"/>
                    </a:lnTo>
                    <a:lnTo>
                      <a:pt x="2060" y="188"/>
                    </a:lnTo>
                    <a:lnTo>
                      <a:pt x="2062" y="189"/>
                    </a:lnTo>
                    <a:lnTo>
                      <a:pt x="2063" y="183"/>
                    </a:lnTo>
                    <a:lnTo>
                      <a:pt x="2065" y="177"/>
                    </a:lnTo>
                    <a:lnTo>
                      <a:pt x="2066" y="180"/>
                    </a:lnTo>
                    <a:lnTo>
                      <a:pt x="2068" y="184"/>
                    </a:lnTo>
                    <a:lnTo>
                      <a:pt x="2069" y="190"/>
                    </a:lnTo>
                    <a:lnTo>
                      <a:pt x="2071" y="205"/>
                    </a:lnTo>
                    <a:lnTo>
                      <a:pt x="2073" y="208"/>
                    </a:lnTo>
                    <a:lnTo>
                      <a:pt x="2074" y="200"/>
                    </a:lnTo>
                    <a:lnTo>
                      <a:pt x="2075" y="186"/>
                    </a:lnTo>
                    <a:lnTo>
                      <a:pt x="2077" y="187"/>
                    </a:lnTo>
                    <a:lnTo>
                      <a:pt x="2078" y="198"/>
                    </a:lnTo>
                    <a:lnTo>
                      <a:pt x="2080" y="193"/>
                    </a:lnTo>
                    <a:lnTo>
                      <a:pt x="2081" y="180"/>
                    </a:lnTo>
                    <a:lnTo>
                      <a:pt x="2083" y="182"/>
                    </a:lnTo>
                    <a:lnTo>
                      <a:pt x="2084" y="184"/>
                    </a:lnTo>
                    <a:lnTo>
                      <a:pt x="2086" y="192"/>
                    </a:lnTo>
                    <a:lnTo>
                      <a:pt x="2088" y="191"/>
                    </a:lnTo>
                    <a:lnTo>
                      <a:pt x="2089" y="179"/>
                    </a:lnTo>
                    <a:lnTo>
                      <a:pt x="2090" y="191"/>
                    </a:lnTo>
                    <a:lnTo>
                      <a:pt x="2092" y="194"/>
                    </a:lnTo>
                    <a:lnTo>
                      <a:pt x="2094" y="193"/>
                    </a:lnTo>
                    <a:lnTo>
                      <a:pt x="2095" y="182"/>
                    </a:lnTo>
                    <a:lnTo>
                      <a:pt x="2097" y="174"/>
                    </a:lnTo>
                    <a:lnTo>
                      <a:pt x="2098" y="176"/>
                    </a:lnTo>
                    <a:lnTo>
                      <a:pt x="2100" y="180"/>
                    </a:lnTo>
                    <a:lnTo>
                      <a:pt x="2101" y="192"/>
                    </a:lnTo>
                    <a:lnTo>
                      <a:pt x="2103" y="191"/>
                    </a:lnTo>
                    <a:lnTo>
                      <a:pt x="2104" y="187"/>
                    </a:lnTo>
                    <a:lnTo>
                      <a:pt x="2106" y="190"/>
                    </a:lnTo>
                    <a:lnTo>
                      <a:pt x="2107" y="189"/>
                    </a:lnTo>
                    <a:lnTo>
                      <a:pt x="2109" y="188"/>
                    </a:lnTo>
                    <a:lnTo>
                      <a:pt x="2110" y="192"/>
                    </a:lnTo>
                    <a:lnTo>
                      <a:pt x="2112" y="197"/>
                    </a:lnTo>
                    <a:lnTo>
                      <a:pt x="2113" y="191"/>
                    </a:lnTo>
                    <a:lnTo>
                      <a:pt x="2115" y="190"/>
                    </a:lnTo>
                    <a:lnTo>
                      <a:pt x="2117" y="187"/>
                    </a:lnTo>
                    <a:lnTo>
                      <a:pt x="2118" y="187"/>
                    </a:lnTo>
                    <a:lnTo>
                      <a:pt x="2119" y="195"/>
                    </a:lnTo>
                    <a:lnTo>
                      <a:pt x="2121" y="203"/>
                    </a:lnTo>
                    <a:lnTo>
                      <a:pt x="2123" y="211"/>
                    </a:lnTo>
                    <a:lnTo>
                      <a:pt x="2124" y="205"/>
                    </a:lnTo>
                    <a:lnTo>
                      <a:pt x="2126" y="193"/>
                    </a:lnTo>
                    <a:lnTo>
                      <a:pt x="2127" y="186"/>
                    </a:lnTo>
                    <a:lnTo>
                      <a:pt x="2129" y="186"/>
                    </a:lnTo>
                    <a:lnTo>
                      <a:pt x="2130" y="185"/>
                    </a:lnTo>
                    <a:lnTo>
                      <a:pt x="2132" y="189"/>
                    </a:lnTo>
                    <a:lnTo>
                      <a:pt x="2133" y="195"/>
                    </a:lnTo>
                    <a:lnTo>
                      <a:pt x="2135" y="193"/>
                    </a:lnTo>
                    <a:lnTo>
                      <a:pt x="2136" y="196"/>
                    </a:lnTo>
                    <a:lnTo>
                      <a:pt x="2138" y="189"/>
                    </a:lnTo>
                    <a:lnTo>
                      <a:pt x="2139" y="203"/>
                    </a:lnTo>
                    <a:lnTo>
                      <a:pt x="2141" y="213"/>
                    </a:lnTo>
                    <a:lnTo>
                      <a:pt x="2142" y="224"/>
                    </a:lnTo>
                    <a:lnTo>
                      <a:pt x="2144" y="226"/>
                    </a:lnTo>
                    <a:lnTo>
                      <a:pt x="2145" y="211"/>
                    </a:lnTo>
                    <a:lnTo>
                      <a:pt x="2147" y="205"/>
                    </a:lnTo>
                    <a:lnTo>
                      <a:pt x="2148" y="209"/>
                    </a:lnTo>
                    <a:lnTo>
                      <a:pt x="2150" y="186"/>
                    </a:lnTo>
                    <a:lnTo>
                      <a:pt x="2151" y="181"/>
                    </a:lnTo>
                    <a:lnTo>
                      <a:pt x="2153" y="177"/>
                    </a:lnTo>
                    <a:lnTo>
                      <a:pt x="2155" y="166"/>
                    </a:lnTo>
                    <a:lnTo>
                      <a:pt x="2156" y="169"/>
                    </a:lnTo>
                    <a:lnTo>
                      <a:pt x="2157" y="172"/>
                    </a:lnTo>
                    <a:lnTo>
                      <a:pt x="2159" y="171"/>
                    </a:lnTo>
                    <a:lnTo>
                      <a:pt x="2161" y="168"/>
                    </a:lnTo>
                    <a:lnTo>
                      <a:pt x="2162" y="175"/>
                    </a:lnTo>
                    <a:lnTo>
                      <a:pt x="2163" y="173"/>
                    </a:lnTo>
                    <a:lnTo>
                      <a:pt x="2165" y="176"/>
                    </a:lnTo>
                    <a:lnTo>
                      <a:pt x="2167" y="181"/>
                    </a:lnTo>
                    <a:lnTo>
                      <a:pt x="2168" y="186"/>
                    </a:lnTo>
                    <a:lnTo>
                      <a:pt x="2170" y="180"/>
                    </a:lnTo>
                    <a:lnTo>
                      <a:pt x="2171" y="175"/>
                    </a:lnTo>
                    <a:lnTo>
                      <a:pt x="2173" y="178"/>
                    </a:lnTo>
                    <a:lnTo>
                      <a:pt x="2174" y="177"/>
                    </a:lnTo>
                    <a:lnTo>
                      <a:pt x="2176" y="179"/>
                    </a:lnTo>
                    <a:lnTo>
                      <a:pt x="2177" y="177"/>
                    </a:lnTo>
                    <a:lnTo>
                      <a:pt x="2179" y="182"/>
                    </a:lnTo>
                    <a:lnTo>
                      <a:pt x="2180" y="202"/>
                    </a:lnTo>
                    <a:lnTo>
                      <a:pt x="2182" y="198"/>
                    </a:lnTo>
                    <a:lnTo>
                      <a:pt x="2183" y="191"/>
                    </a:lnTo>
                    <a:lnTo>
                      <a:pt x="2185" y="190"/>
                    </a:lnTo>
                    <a:lnTo>
                      <a:pt x="2186" y="194"/>
                    </a:lnTo>
                    <a:lnTo>
                      <a:pt x="2188" y="190"/>
                    </a:lnTo>
                    <a:lnTo>
                      <a:pt x="2190" y="190"/>
                    </a:lnTo>
                    <a:lnTo>
                      <a:pt x="2191" y="194"/>
                    </a:lnTo>
                    <a:lnTo>
                      <a:pt x="2192" y="210"/>
                    </a:lnTo>
                    <a:lnTo>
                      <a:pt x="2194" y="204"/>
                    </a:lnTo>
                    <a:lnTo>
                      <a:pt x="2196" y="186"/>
                    </a:lnTo>
                    <a:lnTo>
                      <a:pt x="2197" y="177"/>
                    </a:lnTo>
                    <a:lnTo>
                      <a:pt x="2199" y="174"/>
                    </a:lnTo>
                    <a:lnTo>
                      <a:pt x="2200" y="173"/>
                    </a:lnTo>
                    <a:lnTo>
                      <a:pt x="2202" y="172"/>
                    </a:lnTo>
                    <a:lnTo>
                      <a:pt x="2203" y="173"/>
                    </a:lnTo>
                    <a:lnTo>
                      <a:pt x="2205" y="179"/>
                    </a:lnTo>
                    <a:lnTo>
                      <a:pt x="2206" y="199"/>
                    </a:lnTo>
                    <a:lnTo>
                      <a:pt x="2208" y="211"/>
                    </a:lnTo>
                    <a:lnTo>
                      <a:pt x="2209" y="208"/>
                    </a:lnTo>
                    <a:lnTo>
                      <a:pt x="2211" y="195"/>
                    </a:lnTo>
                    <a:lnTo>
                      <a:pt x="2212" y="193"/>
                    </a:lnTo>
                    <a:lnTo>
                      <a:pt x="2214" y="193"/>
                    </a:lnTo>
                    <a:lnTo>
                      <a:pt x="2215" y="183"/>
                    </a:lnTo>
                    <a:lnTo>
                      <a:pt x="2217" y="177"/>
                    </a:lnTo>
                    <a:lnTo>
                      <a:pt x="2218" y="185"/>
                    </a:lnTo>
                    <a:lnTo>
                      <a:pt x="2220" y="182"/>
                    </a:lnTo>
                    <a:lnTo>
                      <a:pt x="2221" y="174"/>
                    </a:lnTo>
                    <a:lnTo>
                      <a:pt x="2223" y="170"/>
                    </a:lnTo>
                    <a:lnTo>
                      <a:pt x="2224" y="173"/>
                    </a:lnTo>
                    <a:lnTo>
                      <a:pt x="2226" y="174"/>
                    </a:lnTo>
                    <a:lnTo>
                      <a:pt x="2228" y="180"/>
                    </a:lnTo>
                    <a:lnTo>
                      <a:pt x="2229" y="187"/>
                    </a:lnTo>
                    <a:lnTo>
                      <a:pt x="2230" y="201"/>
                    </a:lnTo>
                    <a:lnTo>
                      <a:pt x="2232" y="222"/>
                    </a:lnTo>
                    <a:lnTo>
                      <a:pt x="2234" y="217"/>
                    </a:lnTo>
                    <a:lnTo>
                      <a:pt x="2235" y="201"/>
                    </a:lnTo>
                    <a:lnTo>
                      <a:pt x="2236" y="182"/>
                    </a:lnTo>
                    <a:lnTo>
                      <a:pt x="2238" y="171"/>
                    </a:lnTo>
                    <a:lnTo>
                      <a:pt x="2240" y="170"/>
                    </a:lnTo>
                    <a:lnTo>
                      <a:pt x="2241" y="179"/>
                    </a:lnTo>
                    <a:lnTo>
                      <a:pt x="2243" y="183"/>
                    </a:lnTo>
                    <a:lnTo>
                      <a:pt x="2244" y="178"/>
                    </a:lnTo>
                    <a:lnTo>
                      <a:pt x="2246" y="182"/>
                    </a:lnTo>
                    <a:lnTo>
                      <a:pt x="2247" y="190"/>
                    </a:lnTo>
                    <a:lnTo>
                      <a:pt x="2249" y="207"/>
                    </a:lnTo>
                    <a:lnTo>
                      <a:pt x="2250" y="210"/>
                    </a:lnTo>
                    <a:lnTo>
                      <a:pt x="2252" y="194"/>
                    </a:lnTo>
                    <a:lnTo>
                      <a:pt x="2253" y="188"/>
                    </a:lnTo>
                    <a:lnTo>
                      <a:pt x="2255" y="190"/>
                    </a:lnTo>
                    <a:lnTo>
                      <a:pt x="2257" y="185"/>
                    </a:lnTo>
                    <a:lnTo>
                      <a:pt x="2258" y="178"/>
                    </a:lnTo>
                    <a:lnTo>
                      <a:pt x="2259" y="184"/>
                    </a:lnTo>
                    <a:lnTo>
                      <a:pt x="2261" y="188"/>
                    </a:lnTo>
                    <a:lnTo>
                      <a:pt x="2263" y="186"/>
                    </a:lnTo>
                    <a:lnTo>
                      <a:pt x="2264" y="191"/>
                    </a:lnTo>
                    <a:lnTo>
                      <a:pt x="2265" y="209"/>
                    </a:lnTo>
                    <a:lnTo>
                      <a:pt x="2267" y="208"/>
                    </a:lnTo>
                    <a:lnTo>
                      <a:pt x="2269" y="193"/>
                    </a:lnTo>
                    <a:lnTo>
                      <a:pt x="2270" y="185"/>
                    </a:lnTo>
                    <a:lnTo>
                      <a:pt x="2272" y="184"/>
                    </a:lnTo>
                    <a:lnTo>
                      <a:pt x="2273" y="191"/>
                    </a:lnTo>
                    <a:lnTo>
                      <a:pt x="2275" y="199"/>
                    </a:lnTo>
                    <a:lnTo>
                      <a:pt x="2276" y="200"/>
                    </a:lnTo>
                    <a:lnTo>
                      <a:pt x="2278" y="189"/>
                    </a:lnTo>
                    <a:lnTo>
                      <a:pt x="2279" y="176"/>
                    </a:lnTo>
                    <a:lnTo>
                      <a:pt x="2281" y="173"/>
                    </a:lnTo>
                    <a:lnTo>
                      <a:pt x="2282" y="180"/>
                    </a:lnTo>
                    <a:lnTo>
                      <a:pt x="2284" y="186"/>
                    </a:lnTo>
                    <a:lnTo>
                      <a:pt x="2285" y="185"/>
                    </a:lnTo>
                    <a:lnTo>
                      <a:pt x="2287" y="190"/>
                    </a:lnTo>
                    <a:lnTo>
                      <a:pt x="2288" y="192"/>
                    </a:lnTo>
                    <a:lnTo>
                      <a:pt x="2290" y="191"/>
                    </a:lnTo>
                    <a:lnTo>
                      <a:pt x="2291" y="189"/>
                    </a:lnTo>
                    <a:lnTo>
                      <a:pt x="2293" y="189"/>
                    </a:lnTo>
                    <a:lnTo>
                      <a:pt x="2294" y="198"/>
                    </a:lnTo>
                    <a:lnTo>
                      <a:pt x="2296" y="200"/>
                    </a:lnTo>
                    <a:lnTo>
                      <a:pt x="2297" y="198"/>
                    </a:lnTo>
                    <a:lnTo>
                      <a:pt x="2299" y="205"/>
                    </a:lnTo>
                    <a:lnTo>
                      <a:pt x="2301" y="204"/>
                    </a:lnTo>
                    <a:lnTo>
                      <a:pt x="2302" y="204"/>
                    </a:lnTo>
                    <a:lnTo>
                      <a:pt x="2303" y="207"/>
                    </a:lnTo>
                    <a:lnTo>
                      <a:pt x="2305" y="208"/>
                    </a:lnTo>
                    <a:lnTo>
                      <a:pt x="2307" y="211"/>
                    </a:lnTo>
                    <a:lnTo>
                      <a:pt x="2308" y="215"/>
                    </a:lnTo>
                    <a:lnTo>
                      <a:pt x="2310" y="215"/>
                    </a:lnTo>
                    <a:lnTo>
                      <a:pt x="2311" y="204"/>
                    </a:lnTo>
                    <a:lnTo>
                      <a:pt x="2313" y="193"/>
                    </a:lnTo>
                    <a:lnTo>
                      <a:pt x="2314" y="181"/>
                    </a:lnTo>
                    <a:lnTo>
                      <a:pt x="2316" y="216"/>
                    </a:lnTo>
                    <a:lnTo>
                      <a:pt x="2317" y="227"/>
                    </a:lnTo>
                    <a:lnTo>
                      <a:pt x="2319" y="228"/>
                    </a:lnTo>
                    <a:lnTo>
                      <a:pt x="2320" y="231"/>
                    </a:lnTo>
                    <a:lnTo>
                      <a:pt x="2322" y="217"/>
                    </a:lnTo>
                    <a:lnTo>
                      <a:pt x="2323" y="214"/>
                    </a:lnTo>
                    <a:lnTo>
                      <a:pt x="2325" y="214"/>
                    </a:lnTo>
                    <a:lnTo>
                      <a:pt x="2326" y="213"/>
                    </a:lnTo>
                    <a:lnTo>
                      <a:pt x="2328" y="228"/>
                    </a:lnTo>
                    <a:lnTo>
                      <a:pt x="2330" y="242"/>
                    </a:lnTo>
                    <a:lnTo>
                      <a:pt x="2331" y="245"/>
                    </a:lnTo>
                    <a:lnTo>
                      <a:pt x="2332" y="245"/>
                    </a:lnTo>
                    <a:lnTo>
                      <a:pt x="2334" y="260"/>
                    </a:lnTo>
                    <a:lnTo>
                      <a:pt x="2336" y="257"/>
                    </a:lnTo>
                    <a:lnTo>
                      <a:pt x="2337" y="262"/>
                    </a:lnTo>
                    <a:lnTo>
                      <a:pt x="2338" y="264"/>
                    </a:lnTo>
                    <a:lnTo>
                      <a:pt x="2340" y="258"/>
                    </a:lnTo>
                    <a:lnTo>
                      <a:pt x="2342" y="254"/>
                    </a:lnTo>
                    <a:lnTo>
                      <a:pt x="2343" y="262"/>
                    </a:lnTo>
                    <a:lnTo>
                      <a:pt x="2345" y="274"/>
                    </a:lnTo>
                    <a:lnTo>
                      <a:pt x="2346" y="285"/>
                    </a:lnTo>
                    <a:lnTo>
                      <a:pt x="2348" y="286"/>
                    </a:lnTo>
                    <a:lnTo>
                      <a:pt x="2349" y="283"/>
                    </a:lnTo>
                    <a:lnTo>
                      <a:pt x="2351" y="286"/>
                    </a:lnTo>
                    <a:lnTo>
                      <a:pt x="2352" y="285"/>
                    </a:lnTo>
                    <a:lnTo>
                      <a:pt x="2354" y="273"/>
                    </a:lnTo>
                    <a:lnTo>
                      <a:pt x="2355" y="280"/>
                    </a:lnTo>
                    <a:lnTo>
                      <a:pt x="2357" y="287"/>
                    </a:lnTo>
                    <a:lnTo>
                      <a:pt x="2358" y="281"/>
                    </a:lnTo>
                    <a:lnTo>
                      <a:pt x="2360" y="304"/>
                    </a:lnTo>
                    <a:lnTo>
                      <a:pt x="2361" y="309"/>
                    </a:lnTo>
                    <a:lnTo>
                      <a:pt x="2363" y="292"/>
                    </a:lnTo>
                    <a:lnTo>
                      <a:pt x="2364" y="291"/>
                    </a:lnTo>
                    <a:lnTo>
                      <a:pt x="2366" y="292"/>
                    </a:lnTo>
                    <a:lnTo>
                      <a:pt x="2367" y="294"/>
                    </a:lnTo>
                    <a:lnTo>
                      <a:pt x="2369" y="299"/>
                    </a:lnTo>
                    <a:lnTo>
                      <a:pt x="2370" y="284"/>
                    </a:lnTo>
                    <a:lnTo>
                      <a:pt x="2372" y="289"/>
                    </a:lnTo>
                    <a:lnTo>
                      <a:pt x="2374" y="305"/>
                    </a:lnTo>
                    <a:lnTo>
                      <a:pt x="2375" y="316"/>
                    </a:lnTo>
                    <a:lnTo>
                      <a:pt x="2376" y="318"/>
                    </a:lnTo>
                    <a:lnTo>
                      <a:pt x="2378" y="303"/>
                    </a:lnTo>
                    <a:lnTo>
                      <a:pt x="2380" y="297"/>
                    </a:lnTo>
                    <a:lnTo>
                      <a:pt x="2381" y="320"/>
                    </a:lnTo>
                    <a:lnTo>
                      <a:pt x="2383" y="327"/>
                    </a:lnTo>
                    <a:lnTo>
                      <a:pt x="2384" y="319"/>
                    </a:lnTo>
                    <a:lnTo>
                      <a:pt x="2386" y="314"/>
                    </a:lnTo>
                    <a:lnTo>
                      <a:pt x="2387" y="309"/>
                    </a:lnTo>
                    <a:lnTo>
                      <a:pt x="2389" y="307"/>
                    </a:lnTo>
                    <a:lnTo>
                      <a:pt x="2390" y="322"/>
                    </a:lnTo>
                    <a:lnTo>
                      <a:pt x="2392" y="333"/>
                    </a:lnTo>
                    <a:lnTo>
                      <a:pt x="2393" y="325"/>
                    </a:lnTo>
                    <a:lnTo>
                      <a:pt x="2395" y="320"/>
                    </a:lnTo>
                    <a:lnTo>
                      <a:pt x="2396" y="317"/>
                    </a:lnTo>
                    <a:lnTo>
                      <a:pt x="2398" y="309"/>
                    </a:lnTo>
                    <a:lnTo>
                      <a:pt x="2399" y="296"/>
                    </a:lnTo>
                    <a:lnTo>
                      <a:pt x="2401" y="303"/>
                    </a:lnTo>
                    <a:lnTo>
                      <a:pt x="2403" y="314"/>
                    </a:lnTo>
                    <a:lnTo>
                      <a:pt x="2404" y="310"/>
                    </a:lnTo>
                    <a:lnTo>
                      <a:pt x="2405" y="307"/>
                    </a:lnTo>
                    <a:lnTo>
                      <a:pt x="2407" y="318"/>
                    </a:lnTo>
                    <a:lnTo>
                      <a:pt x="2409" y="318"/>
                    </a:lnTo>
                    <a:lnTo>
                      <a:pt x="2410" y="326"/>
                    </a:lnTo>
                    <a:lnTo>
                      <a:pt x="2412" y="315"/>
                    </a:lnTo>
                    <a:lnTo>
                      <a:pt x="2413" y="302"/>
                    </a:lnTo>
                    <a:lnTo>
                      <a:pt x="2415" y="293"/>
                    </a:lnTo>
                    <a:lnTo>
                      <a:pt x="2416" y="293"/>
                    </a:lnTo>
                    <a:lnTo>
                      <a:pt x="2418" y="298"/>
                    </a:lnTo>
                    <a:lnTo>
                      <a:pt x="2419" y="305"/>
                    </a:lnTo>
                    <a:lnTo>
                      <a:pt x="2421" y="310"/>
                    </a:lnTo>
                    <a:lnTo>
                      <a:pt x="2422" y="318"/>
                    </a:lnTo>
                    <a:lnTo>
                      <a:pt x="2424" y="320"/>
                    </a:lnTo>
                    <a:lnTo>
                      <a:pt x="2425" y="320"/>
                    </a:lnTo>
                    <a:lnTo>
                      <a:pt x="2427" y="314"/>
                    </a:lnTo>
                    <a:lnTo>
                      <a:pt x="2428" y="307"/>
                    </a:lnTo>
                    <a:lnTo>
                      <a:pt x="2430" y="318"/>
                    </a:lnTo>
                    <a:lnTo>
                      <a:pt x="2431" y="309"/>
                    </a:lnTo>
                    <a:lnTo>
                      <a:pt x="2433" y="302"/>
                    </a:lnTo>
                    <a:lnTo>
                      <a:pt x="2434" y="294"/>
                    </a:lnTo>
                    <a:lnTo>
                      <a:pt x="2436" y="294"/>
                    </a:lnTo>
                    <a:lnTo>
                      <a:pt x="2437" y="311"/>
                    </a:lnTo>
                    <a:lnTo>
                      <a:pt x="2439" y="311"/>
                    </a:lnTo>
                    <a:lnTo>
                      <a:pt x="2440" y="313"/>
                    </a:lnTo>
                    <a:lnTo>
                      <a:pt x="2442" y="310"/>
                    </a:lnTo>
                    <a:lnTo>
                      <a:pt x="2443" y="301"/>
                    </a:lnTo>
                    <a:lnTo>
                      <a:pt x="2445" y="296"/>
                    </a:lnTo>
                    <a:lnTo>
                      <a:pt x="2447" y="298"/>
                    </a:lnTo>
                    <a:lnTo>
                      <a:pt x="2448" y="305"/>
                    </a:lnTo>
                    <a:lnTo>
                      <a:pt x="2449" y="314"/>
                    </a:lnTo>
                    <a:lnTo>
                      <a:pt x="2451" y="305"/>
                    </a:lnTo>
                    <a:lnTo>
                      <a:pt x="2453" y="309"/>
                    </a:lnTo>
                    <a:lnTo>
                      <a:pt x="2454" y="311"/>
                    </a:lnTo>
                    <a:lnTo>
                      <a:pt x="2456" y="309"/>
                    </a:lnTo>
                    <a:lnTo>
                      <a:pt x="2457" y="301"/>
                    </a:lnTo>
                    <a:lnTo>
                      <a:pt x="2459" y="298"/>
                    </a:lnTo>
                    <a:lnTo>
                      <a:pt x="2460" y="310"/>
                    </a:lnTo>
                    <a:lnTo>
                      <a:pt x="2462" y="305"/>
                    </a:lnTo>
                    <a:lnTo>
                      <a:pt x="2463" y="304"/>
                    </a:lnTo>
                    <a:lnTo>
                      <a:pt x="2465" y="310"/>
                    </a:lnTo>
                    <a:lnTo>
                      <a:pt x="2466" y="300"/>
                    </a:lnTo>
                    <a:lnTo>
                      <a:pt x="2468" y="302"/>
                    </a:lnTo>
                    <a:lnTo>
                      <a:pt x="2469" y="296"/>
                    </a:lnTo>
                    <a:lnTo>
                      <a:pt x="2471" y="296"/>
                    </a:lnTo>
                    <a:lnTo>
                      <a:pt x="2472" y="307"/>
                    </a:lnTo>
                    <a:lnTo>
                      <a:pt x="2474" y="304"/>
                    </a:lnTo>
                    <a:lnTo>
                      <a:pt x="2476" y="307"/>
                    </a:lnTo>
                    <a:lnTo>
                      <a:pt x="2477" y="321"/>
                    </a:lnTo>
                    <a:lnTo>
                      <a:pt x="2478" y="329"/>
                    </a:lnTo>
                    <a:lnTo>
                      <a:pt x="2480" y="320"/>
                    </a:lnTo>
                    <a:lnTo>
                      <a:pt x="2482" y="325"/>
                    </a:lnTo>
                    <a:lnTo>
                      <a:pt x="2483" y="329"/>
                    </a:lnTo>
                    <a:lnTo>
                      <a:pt x="2485" y="333"/>
                    </a:lnTo>
                    <a:lnTo>
                      <a:pt x="2486" y="335"/>
                    </a:lnTo>
                    <a:lnTo>
                      <a:pt x="2488" y="331"/>
                    </a:lnTo>
                    <a:lnTo>
                      <a:pt x="2489" y="331"/>
                    </a:lnTo>
                    <a:lnTo>
                      <a:pt x="2491" y="340"/>
                    </a:lnTo>
                    <a:lnTo>
                      <a:pt x="2492" y="333"/>
                    </a:lnTo>
                    <a:lnTo>
                      <a:pt x="2494" y="320"/>
                    </a:lnTo>
                    <a:lnTo>
                      <a:pt x="2495" y="309"/>
                    </a:lnTo>
                    <a:lnTo>
                      <a:pt x="2497" y="311"/>
                    </a:lnTo>
                    <a:lnTo>
                      <a:pt x="2498" y="315"/>
                    </a:lnTo>
                    <a:lnTo>
                      <a:pt x="2500" y="309"/>
                    </a:lnTo>
                    <a:lnTo>
                      <a:pt x="2501" y="318"/>
                    </a:lnTo>
                    <a:lnTo>
                      <a:pt x="2503" y="335"/>
                    </a:lnTo>
                    <a:lnTo>
                      <a:pt x="2504" y="340"/>
                    </a:lnTo>
                    <a:lnTo>
                      <a:pt x="2506" y="339"/>
                    </a:lnTo>
                    <a:lnTo>
                      <a:pt x="2507" y="340"/>
                    </a:lnTo>
                    <a:lnTo>
                      <a:pt x="2509" y="319"/>
                    </a:lnTo>
                    <a:lnTo>
                      <a:pt x="2510" y="303"/>
                    </a:lnTo>
                    <a:lnTo>
                      <a:pt x="2512" y="308"/>
                    </a:lnTo>
                    <a:lnTo>
                      <a:pt x="2514" y="311"/>
                    </a:lnTo>
                    <a:lnTo>
                      <a:pt x="2515" y="309"/>
                    </a:lnTo>
                    <a:lnTo>
                      <a:pt x="2516" y="313"/>
                    </a:lnTo>
                    <a:lnTo>
                      <a:pt x="2518" y="313"/>
                    </a:lnTo>
                    <a:lnTo>
                      <a:pt x="2520" y="323"/>
                    </a:lnTo>
                    <a:lnTo>
                      <a:pt x="2521" y="347"/>
                    </a:lnTo>
                    <a:lnTo>
                      <a:pt x="2522" y="355"/>
                    </a:lnTo>
                    <a:lnTo>
                      <a:pt x="2524" y="342"/>
                    </a:lnTo>
                    <a:lnTo>
                      <a:pt x="2526" y="324"/>
                    </a:lnTo>
                    <a:lnTo>
                      <a:pt x="2527" y="303"/>
                    </a:lnTo>
                    <a:lnTo>
                      <a:pt x="2529" y="297"/>
                    </a:lnTo>
                    <a:lnTo>
                      <a:pt x="2530" y="294"/>
                    </a:lnTo>
                    <a:lnTo>
                      <a:pt x="2532" y="301"/>
                    </a:lnTo>
                    <a:lnTo>
                      <a:pt x="2533" y="314"/>
                    </a:lnTo>
                    <a:lnTo>
                      <a:pt x="2535" y="312"/>
                    </a:lnTo>
                    <a:lnTo>
                      <a:pt x="2536" y="307"/>
                    </a:lnTo>
                    <a:lnTo>
                      <a:pt x="2538" y="307"/>
                    </a:lnTo>
                    <a:lnTo>
                      <a:pt x="2539" y="316"/>
                    </a:lnTo>
                    <a:lnTo>
                      <a:pt x="2541" y="326"/>
                    </a:lnTo>
                    <a:lnTo>
                      <a:pt x="2542" y="326"/>
                    </a:lnTo>
                    <a:lnTo>
                      <a:pt x="2544" y="328"/>
                    </a:lnTo>
                    <a:lnTo>
                      <a:pt x="2545" y="331"/>
                    </a:lnTo>
                    <a:lnTo>
                      <a:pt x="2547" y="332"/>
                    </a:lnTo>
                    <a:lnTo>
                      <a:pt x="2549" y="323"/>
                    </a:lnTo>
                    <a:lnTo>
                      <a:pt x="2550" y="317"/>
                    </a:lnTo>
                    <a:lnTo>
                      <a:pt x="2551" y="330"/>
                    </a:lnTo>
                    <a:lnTo>
                      <a:pt x="2553" y="325"/>
                    </a:lnTo>
                    <a:lnTo>
                      <a:pt x="2555" y="313"/>
                    </a:lnTo>
                    <a:lnTo>
                      <a:pt x="2556" y="302"/>
                    </a:lnTo>
                    <a:lnTo>
                      <a:pt x="2558" y="309"/>
                    </a:lnTo>
                    <a:lnTo>
                      <a:pt x="2559" y="312"/>
                    </a:lnTo>
                    <a:lnTo>
                      <a:pt x="2561" y="305"/>
                    </a:lnTo>
                    <a:lnTo>
                      <a:pt x="2562" y="298"/>
                    </a:lnTo>
                    <a:lnTo>
                      <a:pt x="2564" y="297"/>
                    </a:lnTo>
                    <a:lnTo>
                      <a:pt x="2565" y="296"/>
                    </a:lnTo>
                    <a:lnTo>
                      <a:pt x="2567" y="298"/>
                    </a:lnTo>
                    <a:lnTo>
                      <a:pt x="2568" y="301"/>
                    </a:lnTo>
                    <a:lnTo>
                      <a:pt x="2570" y="299"/>
                    </a:lnTo>
                    <a:lnTo>
                      <a:pt x="2571" y="296"/>
                    </a:lnTo>
                    <a:lnTo>
                      <a:pt x="2573" y="302"/>
                    </a:lnTo>
                    <a:lnTo>
                      <a:pt x="2574" y="301"/>
                    </a:lnTo>
                    <a:lnTo>
                      <a:pt x="2576" y="307"/>
                    </a:lnTo>
                    <a:lnTo>
                      <a:pt x="2577" y="301"/>
                    </a:lnTo>
                    <a:lnTo>
                      <a:pt x="2579" y="298"/>
                    </a:lnTo>
                    <a:lnTo>
                      <a:pt x="2580" y="300"/>
                    </a:lnTo>
                    <a:lnTo>
                      <a:pt x="2582" y="294"/>
                    </a:lnTo>
                    <a:lnTo>
                      <a:pt x="2583" y="290"/>
                    </a:lnTo>
                    <a:lnTo>
                      <a:pt x="2585" y="290"/>
                    </a:lnTo>
                    <a:lnTo>
                      <a:pt x="2587" y="286"/>
                    </a:lnTo>
                    <a:lnTo>
                      <a:pt x="2588" y="283"/>
                    </a:lnTo>
                    <a:lnTo>
                      <a:pt x="2589" y="288"/>
                    </a:lnTo>
                    <a:lnTo>
                      <a:pt x="2591" y="288"/>
                    </a:lnTo>
                    <a:lnTo>
                      <a:pt x="2593" y="291"/>
                    </a:lnTo>
                    <a:lnTo>
                      <a:pt x="2594" y="296"/>
                    </a:lnTo>
                    <a:lnTo>
                      <a:pt x="2595" y="293"/>
                    </a:lnTo>
                    <a:lnTo>
                      <a:pt x="2597" y="292"/>
                    </a:lnTo>
                    <a:lnTo>
                      <a:pt x="2599" y="293"/>
                    </a:lnTo>
                    <a:lnTo>
                      <a:pt x="2600" y="296"/>
                    </a:lnTo>
                    <a:lnTo>
                      <a:pt x="2602" y="304"/>
                    </a:lnTo>
                    <a:lnTo>
                      <a:pt x="2603" y="297"/>
                    </a:lnTo>
                    <a:lnTo>
                      <a:pt x="2605" y="287"/>
                    </a:lnTo>
                    <a:lnTo>
                      <a:pt x="2606" y="295"/>
                    </a:lnTo>
                    <a:lnTo>
                      <a:pt x="2608" y="295"/>
                    </a:lnTo>
                    <a:lnTo>
                      <a:pt x="2609" y="290"/>
                    </a:lnTo>
                    <a:lnTo>
                      <a:pt x="2611" y="283"/>
                    </a:lnTo>
                    <a:lnTo>
                      <a:pt x="2612" y="285"/>
                    </a:lnTo>
                    <a:lnTo>
                      <a:pt x="2614" y="281"/>
                    </a:lnTo>
                    <a:lnTo>
                      <a:pt x="2616" y="271"/>
                    </a:lnTo>
                    <a:lnTo>
                      <a:pt x="2617" y="272"/>
                    </a:lnTo>
                    <a:lnTo>
                      <a:pt x="2618" y="283"/>
                    </a:lnTo>
                    <a:lnTo>
                      <a:pt x="2620" y="294"/>
                    </a:lnTo>
                    <a:lnTo>
                      <a:pt x="2622" y="297"/>
                    </a:lnTo>
                    <a:lnTo>
                      <a:pt x="2623" y="294"/>
                    </a:lnTo>
                    <a:lnTo>
                      <a:pt x="2624" y="286"/>
                    </a:lnTo>
                    <a:lnTo>
                      <a:pt x="2626" y="281"/>
                    </a:lnTo>
                    <a:lnTo>
                      <a:pt x="2628" y="284"/>
                    </a:lnTo>
                    <a:lnTo>
                      <a:pt x="2629" y="285"/>
                    </a:lnTo>
                    <a:lnTo>
                      <a:pt x="2631" y="269"/>
                    </a:lnTo>
                    <a:lnTo>
                      <a:pt x="2632" y="264"/>
                    </a:lnTo>
                    <a:lnTo>
                      <a:pt x="2634" y="269"/>
                    </a:lnTo>
                    <a:lnTo>
                      <a:pt x="2635" y="276"/>
                    </a:lnTo>
                    <a:lnTo>
                      <a:pt x="2637" y="280"/>
                    </a:lnTo>
                    <a:lnTo>
                      <a:pt x="2638" y="279"/>
                    </a:lnTo>
                    <a:lnTo>
                      <a:pt x="2640" y="282"/>
                    </a:lnTo>
                    <a:lnTo>
                      <a:pt x="2641" y="283"/>
                    </a:lnTo>
                    <a:lnTo>
                      <a:pt x="2643" y="280"/>
                    </a:lnTo>
                    <a:lnTo>
                      <a:pt x="2644" y="274"/>
                    </a:lnTo>
                    <a:lnTo>
                      <a:pt x="2646" y="270"/>
                    </a:lnTo>
                    <a:lnTo>
                      <a:pt x="2647" y="267"/>
                    </a:lnTo>
                    <a:lnTo>
                      <a:pt x="2649" y="262"/>
                    </a:lnTo>
                    <a:lnTo>
                      <a:pt x="2650" y="265"/>
                    </a:lnTo>
                    <a:lnTo>
                      <a:pt x="2652" y="263"/>
                    </a:lnTo>
                    <a:lnTo>
                      <a:pt x="2653" y="266"/>
                    </a:lnTo>
                    <a:lnTo>
                      <a:pt x="2655" y="267"/>
                    </a:lnTo>
                    <a:lnTo>
                      <a:pt x="2656" y="256"/>
                    </a:lnTo>
                    <a:lnTo>
                      <a:pt x="2658" y="258"/>
                    </a:lnTo>
                    <a:lnTo>
                      <a:pt x="2660" y="253"/>
                    </a:lnTo>
                    <a:lnTo>
                      <a:pt x="2661" y="257"/>
                    </a:lnTo>
                    <a:lnTo>
                      <a:pt x="2662" y="264"/>
                    </a:lnTo>
                    <a:lnTo>
                      <a:pt x="2664" y="260"/>
                    </a:lnTo>
                    <a:lnTo>
                      <a:pt x="2666" y="260"/>
                    </a:lnTo>
                    <a:lnTo>
                      <a:pt x="2667" y="254"/>
                    </a:lnTo>
                    <a:lnTo>
                      <a:pt x="2669" y="253"/>
                    </a:lnTo>
                    <a:lnTo>
                      <a:pt x="2670" y="254"/>
                    </a:lnTo>
                    <a:lnTo>
                      <a:pt x="2672" y="259"/>
                    </a:lnTo>
                    <a:lnTo>
                      <a:pt x="2673" y="260"/>
                    </a:lnTo>
                    <a:lnTo>
                      <a:pt x="2675" y="255"/>
                    </a:lnTo>
                    <a:lnTo>
                      <a:pt x="2676" y="255"/>
                    </a:lnTo>
                    <a:lnTo>
                      <a:pt x="2678" y="255"/>
                    </a:lnTo>
                    <a:lnTo>
                      <a:pt x="2679" y="257"/>
                    </a:lnTo>
                    <a:lnTo>
                      <a:pt x="2681" y="263"/>
                    </a:lnTo>
                    <a:lnTo>
                      <a:pt x="2682" y="257"/>
                    </a:lnTo>
                    <a:lnTo>
                      <a:pt x="2684" y="251"/>
                    </a:lnTo>
                    <a:lnTo>
                      <a:pt x="2685" y="243"/>
                    </a:lnTo>
                    <a:lnTo>
                      <a:pt x="2687" y="241"/>
                    </a:lnTo>
                    <a:lnTo>
                      <a:pt x="2689" y="241"/>
                    </a:lnTo>
                    <a:lnTo>
                      <a:pt x="2690" y="240"/>
                    </a:lnTo>
                    <a:lnTo>
                      <a:pt x="2691" y="242"/>
                    </a:lnTo>
                    <a:lnTo>
                      <a:pt x="2693" y="242"/>
                    </a:lnTo>
                    <a:lnTo>
                      <a:pt x="2695" y="246"/>
                    </a:lnTo>
                    <a:lnTo>
                      <a:pt x="2696" y="247"/>
                    </a:lnTo>
                    <a:lnTo>
                      <a:pt x="2697" y="243"/>
                    </a:lnTo>
                    <a:lnTo>
                      <a:pt x="2699" y="229"/>
                    </a:lnTo>
                    <a:lnTo>
                      <a:pt x="2701" y="230"/>
                    </a:lnTo>
                    <a:lnTo>
                      <a:pt x="2702" y="235"/>
                    </a:lnTo>
                    <a:lnTo>
                      <a:pt x="2704" y="232"/>
                    </a:lnTo>
                    <a:lnTo>
                      <a:pt x="2705" y="232"/>
                    </a:lnTo>
                    <a:lnTo>
                      <a:pt x="2707" y="225"/>
                    </a:lnTo>
                    <a:lnTo>
                      <a:pt x="2708" y="221"/>
                    </a:lnTo>
                    <a:lnTo>
                      <a:pt x="2710" y="215"/>
                    </a:lnTo>
                    <a:lnTo>
                      <a:pt x="2711" y="223"/>
                    </a:lnTo>
                    <a:lnTo>
                      <a:pt x="2713" y="228"/>
                    </a:lnTo>
                    <a:lnTo>
                      <a:pt x="2714" y="227"/>
                    </a:lnTo>
                    <a:lnTo>
                      <a:pt x="2716" y="228"/>
                    </a:lnTo>
                    <a:lnTo>
                      <a:pt x="2717" y="223"/>
                    </a:lnTo>
                    <a:lnTo>
                      <a:pt x="2719" y="221"/>
                    </a:lnTo>
                    <a:lnTo>
                      <a:pt x="2720" y="222"/>
                    </a:lnTo>
                    <a:lnTo>
                      <a:pt x="2722" y="220"/>
                    </a:lnTo>
                    <a:lnTo>
                      <a:pt x="2723" y="226"/>
                    </a:lnTo>
                    <a:lnTo>
                      <a:pt x="2725" y="228"/>
                    </a:lnTo>
                    <a:lnTo>
                      <a:pt x="2726" y="223"/>
                    </a:lnTo>
                    <a:lnTo>
                      <a:pt x="2728" y="214"/>
                    </a:lnTo>
                    <a:lnTo>
                      <a:pt x="2729" y="208"/>
                    </a:lnTo>
                    <a:lnTo>
                      <a:pt x="2731" y="200"/>
                    </a:lnTo>
                    <a:lnTo>
                      <a:pt x="2733" y="208"/>
                    </a:lnTo>
                    <a:lnTo>
                      <a:pt x="2734" y="208"/>
                    </a:lnTo>
                    <a:lnTo>
                      <a:pt x="2735" y="209"/>
                    </a:lnTo>
                    <a:lnTo>
                      <a:pt x="2737" y="203"/>
                    </a:lnTo>
                    <a:lnTo>
                      <a:pt x="2739" y="189"/>
                    </a:lnTo>
                    <a:lnTo>
                      <a:pt x="2740" y="196"/>
                    </a:lnTo>
                    <a:lnTo>
                      <a:pt x="2742" y="203"/>
                    </a:lnTo>
                    <a:lnTo>
                      <a:pt x="2743" y="203"/>
                    </a:lnTo>
                    <a:lnTo>
                      <a:pt x="2745" y="196"/>
                    </a:lnTo>
                    <a:lnTo>
                      <a:pt x="2746" y="206"/>
                    </a:lnTo>
                    <a:lnTo>
                      <a:pt x="2748" y="203"/>
                    </a:lnTo>
                    <a:lnTo>
                      <a:pt x="2749" y="193"/>
                    </a:lnTo>
                    <a:lnTo>
                      <a:pt x="2751" y="184"/>
                    </a:lnTo>
                    <a:lnTo>
                      <a:pt x="2752" y="184"/>
                    </a:lnTo>
                    <a:lnTo>
                      <a:pt x="2754" y="175"/>
                    </a:lnTo>
                    <a:lnTo>
                      <a:pt x="2755" y="184"/>
                    </a:lnTo>
                    <a:lnTo>
                      <a:pt x="2757" y="184"/>
                    </a:lnTo>
                    <a:lnTo>
                      <a:pt x="2758" y="188"/>
                    </a:lnTo>
                    <a:lnTo>
                      <a:pt x="2760" y="181"/>
                    </a:lnTo>
                    <a:lnTo>
                      <a:pt x="2762" y="168"/>
                    </a:lnTo>
                    <a:lnTo>
                      <a:pt x="2763" y="172"/>
                    </a:lnTo>
                    <a:lnTo>
                      <a:pt x="2764" y="169"/>
                    </a:lnTo>
                    <a:lnTo>
                      <a:pt x="2766" y="162"/>
                    </a:lnTo>
                    <a:lnTo>
                      <a:pt x="2768" y="161"/>
                    </a:lnTo>
                    <a:lnTo>
                      <a:pt x="2769" y="162"/>
                    </a:lnTo>
                    <a:lnTo>
                      <a:pt x="2771" y="157"/>
                    </a:lnTo>
                    <a:lnTo>
                      <a:pt x="2772" y="157"/>
                    </a:lnTo>
                    <a:lnTo>
                      <a:pt x="2774" y="156"/>
                    </a:lnTo>
                    <a:lnTo>
                      <a:pt x="2775" y="145"/>
                    </a:lnTo>
                    <a:lnTo>
                      <a:pt x="2777" y="144"/>
                    </a:lnTo>
                    <a:lnTo>
                      <a:pt x="2778" y="145"/>
                    </a:lnTo>
                    <a:lnTo>
                      <a:pt x="2780" y="147"/>
                    </a:lnTo>
                    <a:lnTo>
                      <a:pt x="2781" y="145"/>
                    </a:lnTo>
                    <a:lnTo>
                      <a:pt x="2783" y="163"/>
                    </a:lnTo>
                    <a:lnTo>
                      <a:pt x="2784" y="149"/>
                    </a:lnTo>
                    <a:lnTo>
                      <a:pt x="2786" y="145"/>
                    </a:lnTo>
                    <a:lnTo>
                      <a:pt x="2787" y="135"/>
                    </a:lnTo>
                    <a:lnTo>
                      <a:pt x="2789" y="134"/>
                    </a:lnTo>
                    <a:lnTo>
                      <a:pt x="2790" y="142"/>
                    </a:lnTo>
                    <a:lnTo>
                      <a:pt x="2792" y="150"/>
                    </a:lnTo>
                    <a:lnTo>
                      <a:pt x="2793" y="145"/>
                    </a:lnTo>
                    <a:lnTo>
                      <a:pt x="2795" y="141"/>
                    </a:lnTo>
                    <a:lnTo>
                      <a:pt x="2796" y="143"/>
                    </a:lnTo>
                    <a:lnTo>
                      <a:pt x="2798" y="142"/>
                    </a:lnTo>
                    <a:lnTo>
                      <a:pt x="2799" y="138"/>
                    </a:lnTo>
                    <a:lnTo>
                      <a:pt x="2801" y="137"/>
                    </a:lnTo>
                    <a:lnTo>
                      <a:pt x="2802" y="131"/>
                    </a:lnTo>
                    <a:lnTo>
                      <a:pt x="2804" y="136"/>
                    </a:lnTo>
                    <a:lnTo>
                      <a:pt x="2806" y="141"/>
                    </a:lnTo>
                    <a:lnTo>
                      <a:pt x="2807" y="144"/>
                    </a:lnTo>
                    <a:lnTo>
                      <a:pt x="2808" y="136"/>
                    </a:lnTo>
                    <a:lnTo>
                      <a:pt x="2810" y="127"/>
                    </a:lnTo>
                    <a:lnTo>
                      <a:pt x="2812" y="130"/>
                    </a:lnTo>
                    <a:lnTo>
                      <a:pt x="2813" y="123"/>
                    </a:lnTo>
                    <a:lnTo>
                      <a:pt x="2815" y="124"/>
                    </a:lnTo>
                    <a:lnTo>
                      <a:pt x="2816" y="126"/>
                    </a:lnTo>
                    <a:lnTo>
                      <a:pt x="2818" y="133"/>
                    </a:lnTo>
                    <a:lnTo>
                      <a:pt x="2819" y="128"/>
                    </a:lnTo>
                    <a:lnTo>
                      <a:pt x="2821" y="123"/>
                    </a:lnTo>
                    <a:lnTo>
                      <a:pt x="2822" y="123"/>
                    </a:lnTo>
                    <a:lnTo>
                      <a:pt x="2824" y="120"/>
                    </a:lnTo>
                    <a:lnTo>
                      <a:pt x="2825" y="128"/>
                    </a:lnTo>
                    <a:lnTo>
                      <a:pt x="2827" y="122"/>
                    </a:lnTo>
                    <a:lnTo>
                      <a:pt x="2828" y="114"/>
                    </a:lnTo>
                    <a:lnTo>
                      <a:pt x="2830" y="108"/>
                    </a:lnTo>
                    <a:lnTo>
                      <a:pt x="2831" y="104"/>
                    </a:lnTo>
                    <a:lnTo>
                      <a:pt x="2833" y="114"/>
                    </a:lnTo>
                    <a:lnTo>
                      <a:pt x="2835" y="124"/>
                    </a:lnTo>
                    <a:lnTo>
                      <a:pt x="2836" y="125"/>
                    </a:lnTo>
                    <a:lnTo>
                      <a:pt x="2837" y="133"/>
                    </a:lnTo>
                    <a:lnTo>
                      <a:pt x="2839" y="130"/>
                    </a:lnTo>
                    <a:lnTo>
                      <a:pt x="2841" y="130"/>
                    </a:lnTo>
                    <a:lnTo>
                      <a:pt x="2842" y="123"/>
                    </a:lnTo>
                    <a:lnTo>
                      <a:pt x="2844" y="117"/>
                    </a:lnTo>
                    <a:lnTo>
                      <a:pt x="2845" y="114"/>
                    </a:lnTo>
                    <a:lnTo>
                      <a:pt x="2847" y="106"/>
                    </a:lnTo>
                    <a:lnTo>
                      <a:pt x="2848" y="100"/>
                    </a:lnTo>
                    <a:lnTo>
                      <a:pt x="2850" y="101"/>
                    </a:lnTo>
                    <a:lnTo>
                      <a:pt x="2851" y="119"/>
                    </a:lnTo>
                    <a:lnTo>
                      <a:pt x="2853" y="125"/>
                    </a:lnTo>
                    <a:lnTo>
                      <a:pt x="2854" y="117"/>
                    </a:lnTo>
                    <a:lnTo>
                      <a:pt x="2856" y="116"/>
                    </a:lnTo>
                    <a:lnTo>
                      <a:pt x="2857" y="123"/>
                    </a:lnTo>
                    <a:lnTo>
                      <a:pt x="2859" y="126"/>
                    </a:lnTo>
                    <a:lnTo>
                      <a:pt x="2860" y="115"/>
                    </a:lnTo>
                    <a:lnTo>
                      <a:pt x="2862" y="106"/>
                    </a:lnTo>
                    <a:lnTo>
                      <a:pt x="2863" y="121"/>
                    </a:lnTo>
                    <a:lnTo>
                      <a:pt x="2865" y="150"/>
                    </a:lnTo>
                    <a:lnTo>
                      <a:pt x="2866" y="173"/>
                    </a:lnTo>
                    <a:lnTo>
                      <a:pt x="2868" y="156"/>
                    </a:lnTo>
                    <a:lnTo>
                      <a:pt x="2869" y="104"/>
                    </a:lnTo>
                    <a:lnTo>
                      <a:pt x="2871" y="59"/>
                    </a:lnTo>
                    <a:lnTo>
                      <a:pt x="2873" y="44"/>
                    </a:lnTo>
                    <a:lnTo>
                      <a:pt x="2874" y="96"/>
                    </a:lnTo>
                    <a:lnTo>
                      <a:pt x="2875" y="182"/>
                    </a:lnTo>
                    <a:lnTo>
                      <a:pt x="2877" y="163"/>
                    </a:lnTo>
                    <a:lnTo>
                      <a:pt x="2879" y="107"/>
                    </a:lnTo>
                    <a:lnTo>
                      <a:pt x="2880" y="51"/>
                    </a:lnTo>
                    <a:lnTo>
                      <a:pt x="2881" y="15"/>
                    </a:lnTo>
                    <a:lnTo>
                      <a:pt x="2883" y="8"/>
                    </a:lnTo>
                    <a:lnTo>
                      <a:pt x="2885" y="25"/>
                    </a:lnTo>
                    <a:lnTo>
                      <a:pt x="2886" y="97"/>
                    </a:lnTo>
                    <a:lnTo>
                      <a:pt x="2888" y="164"/>
                    </a:lnTo>
                    <a:lnTo>
                      <a:pt x="2889" y="116"/>
                    </a:lnTo>
                    <a:lnTo>
                      <a:pt x="2891" y="52"/>
                    </a:lnTo>
                    <a:lnTo>
                      <a:pt x="2892" y="23"/>
                    </a:lnTo>
                    <a:lnTo>
                      <a:pt x="2894" y="29"/>
                    </a:lnTo>
                    <a:lnTo>
                      <a:pt x="2895" y="36"/>
                    </a:lnTo>
                    <a:lnTo>
                      <a:pt x="2897" y="42"/>
                    </a:lnTo>
                    <a:lnTo>
                      <a:pt x="2898" y="50"/>
                    </a:lnTo>
                    <a:lnTo>
                      <a:pt x="2900" y="55"/>
                    </a:lnTo>
                    <a:lnTo>
                      <a:pt x="2902" y="49"/>
                    </a:lnTo>
                    <a:lnTo>
                      <a:pt x="2903" y="50"/>
                    </a:lnTo>
                    <a:lnTo>
                      <a:pt x="2904" y="65"/>
                    </a:lnTo>
                    <a:lnTo>
                      <a:pt x="2906" y="85"/>
                    </a:lnTo>
                    <a:lnTo>
                      <a:pt x="2908" y="94"/>
                    </a:lnTo>
                    <a:lnTo>
                      <a:pt x="2909" y="92"/>
                    </a:lnTo>
                    <a:lnTo>
                      <a:pt x="2910" y="90"/>
                    </a:lnTo>
                    <a:lnTo>
                      <a:pt x="2912" y="95"/>
                    </a:lnTo>
                    <a:lnTo>
                      <a:pt x="2914" y="94"/>
                    </a:lnTo>
                    <a:lnTo>
                      <a:pt x="2915" y="86"/>
                    </a:lnTo>
                    <a:lnTo>
                      <a:pt x="2917" y="102"/>
                    </a:lnTo>
                    <a:lnTo>
                      <a:pt x="2918" y="143"/>
                    </a:lnTo>
                    <a:lnTo>
                      <a:pt x="2920" y="178"/>
                    </a:lnTo>
                    <a:lnTo>
                      <a:pt x="2921" y="117"/>
                    </a:lnTo>
                    <a:lnTo>
                      <a:pt x="2923" y="85"/>
                    </a:lnTo>
                    <a:lnTo>
                      <a:pt x="2924" y="85"/>
                    </a:lnTo>
                    <a:lnTo>
                      <a:pt x="2926" y="111"/>
                    </a:lnTo>
                    <a:lnTo>
                      <a:pt x="2927" y="83"/>
                    </a:lnTo>
                    <a:lnTo>
                      <a:pt x="2929" y="40"/>
                    </a:lnTo>
                    <a:lnTo>
                      <a:pt x="2930" y="25"/>
                    </a:lnTo>
                    <a:lnTo>
                      <a:pt x="2932" y="22"/>
                    </a:lnTo>
                    <a:lnTo>
                      <a:pt x="2933" y="33"/>
                    </a:lnTo>
                    <a:lnTo>
                      <a:pt x="2935" y="50"/>
                    </a:lnTo>
                    <a:lnTo>
                      <a:pt x="2936" y="51"/>
                    </a:lnTo>
                    <a:lnTo>
                      <a:pt x="2938" y="61"/>
                    </a:lnTo>
                    <a:lnTo>
                      <a:pt x="2939" y="63"/>
                    </a:lnTo>
                    <a:lnTo>
                      <a:pt x="2941" y="73"/>
                    </a:lnTo>
                    <a:lnTo>
                      <a:pt x="2942" y="72"/>
                    </a:lnTo>
                    <a:lnTo>
                      <a:pt x="2944" y="59"/>
                    </a:lnTo>
                    <a:lnTo>
                      <a:pt x="2946" y="71"/>
                    </a:lnTo>
                    <a:lnTo>
                      <a:pt x="2947" y="67"/>
                    </a:lnTo>
                    <a:lnTo>
                      <a:pt x="2948" y="59"/>
                    </a:lnTo>
                    <a:lnTo>
                      <a:pt x="2950" y="58"/>
                    </a:lnTo>
                    <a:lnTo>
                      <a:pt x="2952" y="61"/>
                    </a:lnTo>
                    <a:lnTo>
                      <a:pt x="2953" y="70"/>
                    </a:lnTo>
                    <a:lnTo>
                      <a:pt x="2954" y="70"/>
                    </a:lnTo>
                    <a:lnTo>
                      <a:pt x="2956" y="60"/>
                    </a:lnTo>
                    <a:lnTo>
                      <a:pt x="2958" y="67"/>
                    </a:lnTo>
                    <a:lnTo>
                      <a:pt x="2959" y="71"/>
                    </a:lnTo>
                    <a:lnTo>
                      <a:pt x="2961" y="80"/>
                    </a:lnTo>
                    <a:lnTo>
                      <a:pt x="2962" y="119"/>
                    </a:lnTo>
                    <a:lnTo>
                      <a:pt x="2964" y="101"/>
                    </a:lnTo>
                    <a:lnTo>
                      <a:pt x="2965" y="70"/>
                    </a:lnTo>
                    <a:lnTo>
                      <a:pt x="2967" y="64"/>
                    </a:lnTo>
                    <a:lnTo>
                      <a:pt x="2968" y="66"/>
                    </a:lnTo>
                    <a:lnTo>
                      <a:pt x="2970" y="67"/>
                    </a:lnTo>
                    <a:lnTo>
                      <a:pt x="2971" y="83"/>
                    </a:lnTo>
                    <a:lnTo>
                      <a:pt x="2973" y="98"/>
                    </a:lnTo>
                    <a:lnTo>
                      <a:pt x="2975" y="97"/>
                    </a:lnTo>
                    <a:lnTo>
                      <a:pt x="2976" y="99"/>
                    </a:lnTo>
                    <a:lnTo>
                      <a:pt x="2977" y="93"/>
                    </a:lnTo>
                    <a:lnTo>
                      <a:pt x="2979" y="68"/>
                    </a:lnTo>
                    <a:lnTo>
                      <a:pt x="2981" y="59"/>
                    </a:lnTo>
                    <a:lnTo>
                      <a:pt x="2982" y="71"/>
                    </a:lnTo>
                    <a:lnTo>
                      <a:pt x="2983" y="73"/>
                    </a:lnTo>
                    <a:lnTo>
                      <a:pt x="2985" y="73"/>
                    </a:lnTo>
                    <a:lnTo>
                      <a:pt x="2987" y="70"/>
                    </a:lnTo>
                    <a:lnTo>
                      <a:pt x="2988" y="77"/>
                    </a:lnTo>
                    <a:lnTo>
                      <a:pt x="2990" y="72"/>
                    </a:lnTo>
                    <a:lnTo>
                      <a:pt x="2991" y="76"/>
                    </a:lnTo>
                    <a:lnTo>
                      <a:pt x="2993" y="86"/>
                    </a:lnTo>
                    <a:lnTo>
                      <a:pt x="2994" y="94"/>
                    </a:lnTo>
                    <a:lnTo>
                      <a:pt x="2996" y="100"/>
                    </a:lnTo>
                    <a:lnTo>
                      <a:pt x="2997" y="81"/>
                    </a:lnTo>
                    <a:lnTo>
                      <a:pt x="2999" y="73"/>
                    </a:lnTo>
                    <a:lnTo>
                      <a:pt x="3000" y="75"/>
                    </a:lnTo>
                    <a:lnTo>
                      <a:pt x="3002" y="77"/>
                    </a:lnTo>
                    <a:lnTo>
                      <a:pt x="3003" y="72"/>
                    </a:lnTo>
                    <a:lnTo>
                      <a:pt x="3005" y="74"/>
                    </a:lnTo>
                    <a:lnTo>
                      <a:pt x="3006" y="74"/>
                    </a:lnTo>
                    <a:lnTo>
                      <a:pt x="3008" y="83"/>
                    </a:lnTo>
                    <a:lnTo>
                      <a:pt x="3009" y="94"/>
                    </a:lnTo>
                    <a:lnTo>
                      <a:pt x="3011" y="96"/>
                    </a:lnTo>
                    <a:lnTo>
                      <a:pt x="3012" y="83"/>
                    </a:lnTo>
                    <a:lnTo>
                      <a:pt x="3014" y="80"/>
                    </a:lnTo>
                    <a:lnTo>
                      <a:pt x="3015" y="89"/>
                    </a:lnTo>
                    <a:lnTo>
                      <a:pt x="3017" y="98"/>
                    </a:lnTo>
                    <a:lnTo>
                      <a:pt x="3019" y="101"/>
                    </a:lnTo>
                    <a:lnTo>
                      <a:pt x="3020" y="95"/>
                    </a:lnTo>
                    <a:lnTo>
                      <a:pt x="3021" y="84"/>
                    </a:lnTo>
                    <a:lnTo>
                      <a:pt x="3023" y="75"/>
                    </a:lnTo>
                    <a:lnTo>
                      <a:pt x="3025" y="69"/>
                    </a:lnTo>
                    <a:lnTo>
                      <a:pt x="3026" y="66"/>
                    </a:lnTo>
                    <a:lnTo>
                      <a:pt x="3028" y="70"/>
                    </a:lnTo>
                    <a:lnTo>
                      <a:pt x="3029" y="79"/>
                    </a:lnTo>
                    <a:lnTo>
                      <a:pt x="3031" y="87"/>
                    </a:lnTo>
                    <a:lnTo>
                      <a:pt x="3032" y="92"/>
                    </a:lnTo>
                    <a:lnTo>
                      <a:pt x="3034" y="100"/>
                    </a:lnTo>
                    <a:lnTo>
                      <a:pt x="3035" y="103"/>
                    </a:lnTo>
                    <a:lnTo>
                      <a:pt x="3037" y="104"/>
                    </a:lnTo>
                    <a:lnTo>
                      <a:pt x="3038" y="100"/>
                    </a:lnTo>
                    <a:lnTo>
                      <a:pt x="3040" y="98"/>
                    </a:lnTo>
                    <a:lnTo>
                      <a:pt x="3041" y="91"/>
                    </a:lnTo>
                    <a:lnTo>
                      <a:pt x="3043" y="91"/>
                    </a:lnTo>
                    <a:lnTo>
                      <a:pt x="3044" y="113"/>
                    </a:lnTo>
                    <a:lnTo>
                      <a:pt x="3046" y="117"/>
                    </a:lnTo>
                    <a:lnTo>
                      <a:pt x="3048" y="112"/>
                    </a:lnTo>
                    <a:lnTo>
                      <a:pt x="3049" y="126"/>
                    </a:lnTo>
                    <a:lnTo>
                      <a:pt x="3050" y="138"/>
                    </a:lnTo>
                    <a:lnTo>
                      <a:pt x="3052" y="107"/>
                    </a:lnTo>
                    <a:lnTo>
                      <a:pt x="3054" y="83"/>
                    </a:lnTo>
                    <a:lnTo>
                      <a:pt x="3055" y="71"/>
                    </a:lnTo>
                    <a:lnTo>
                      <a:pt x="3056" y="64"/>
                    </a:lnTo>
                    <a:lnTo>
                      <a:pt x="3058" y="65"/>
                    </a:lnTo>
                    <a:lnTo>
                      <a:pt x="3060" y="64"/>
                    </a:lnTo>
                    <a:lnTo>
                      <a:pt x="3061" y="67"/>
                    </a:lnTo>
                    <a:lnTo>
                      <a:pt x="3063" y="68"/>
                    </a:lnTo>
                    <a:lnTo>
                      <a:pt x="3064" y="95"/>
                    </a:lnTo>
                    <a:lnTo>
                      <a:pt x="3066" y="105"/>
                    </a:lnTo>
                    <a:lnTo>
                      <a:pt x="3067" y="96"/>
                    </a:lnTo>
                    <a:lnTo>
                      <a:pt x="3069" y="94"/>
                    </a:lnTo>
                    <a:lnTo>
                      <a:pt x="3070" y="102"/>
                    </a:lnTo>
                    <a:lnTo>
                      <a:pt x="3072" y="93"/>
                    </a:lnTo>
                    <a:lnTo>
                      <a:pt x="3073" y="80"/>
                    </a:lnTo>
                    <a:lnTo>
                      <a:pt x="3075" y="79"/>
                    </a:lnTo>
                    <a:lnTo>
                      <a:pt x="3076" y="84"/>
                    </a:lnTo>
                    <a:lnTo>
                      <a:pt x="3078" y="94"/>
                    </a:lnTo>
                    <a:lnTo>
                      <a:pt x="3079" y="113"/>
                    </a:lnTo>
                    <a:lnTo>
                      <a:pt x="3081" y="98"/>
                    </a:lnTo>
                    <a:lnTo>
                      <a:pt x="3082" y="70"/>
                    </a:lnTo>
                    <a:lnTo>
                      <a:pt x="3084" y="61"/>
                    </a:lnTo>
                    <a:lnTo>
                      <a:pt x="3085" y="63"/>
                    </a:lnTo>
                    <a:lnTo>
                      <a:pt x="3087" y="67"/>
                    </a:lnTo>
                    <a:lnTo>
                      <a:pt x="3088" y="91"/>
                    </a:lnTo>
                    <a:lnTo>
                      <a:pt x="3090" y="108"/>
                    </a:lnTo>
                    <a:lnTo>
                      <a:pt x="3092" y="111"/>
                    </a:lnTo>
                    <a:lnTo>
                      <a:pt x="3093" y="103"/>
                    </a:lnTo>
                    <a:lnTo>
                      <a:pt x="3094" y="95"/>
                    </a:lnTo>
                    <a:lnTo>
                      <a:pt x="3096" y="100"/>
                    </a:lnTo>
                    <a:lnTo>
                      <a:pt x="3098" y="104"/>
                    </a:lnTo>
                    <a:lnTo>
                      <a:pt x="3099" y="96"/>
                    </a:lnTo>
                    <a:lnTo>
                      <a:pt x="3101" y="114"/>
                    </a:lnTo>
                    <a:lnTo>
                      <a:pt x="3102" y="118"/>
                    </a:lnTo>
                    <a:lnTo>
                      <a:pt x="3104" y="116"/>
                    </a:lnTo>
                    <a:lnTo>
                      <a:pt x="3105" y="114"/>
                    </a:lnTo>
                    <a:lnTo>
                      <a:pt x="3107" y="86"/>
                    </a:lnTo>
                    <a:lnTo>
                      <a:pt x="3108" y="77"/>
                    </a:lnTo>
                    <a:lnTo>
                      <a:pt x="3110" y="80"/>
                    </a:lnTo>
                    <a:lnTo>
                      <a:pt x="3111" y="88"/>
                    </a:lnTo>
                    <a:lnTo>
                      <a:pt x="3113" y="74"/>
                    </a:lnTo>
                    <a:lnTo>
                      <a:pt x="3114" y="70"/>
                    </a:lnTo>
                    <a:lnTo>
                      <a:pt x="3116" y="59"/>
                    </a:lnTo>
                    <a:lnTo>
                      <a:pt x="3117" y="57"/>
                    </a:lnTo>
                    <a:lnTo>
                      <a:pt x="3119" y="63"/>
                    </a:lnTo>
                    <a:lnTo>
                      <a:pt x="3121" y="70"/>
                    </a:lnTo>
                    <a:lnTo>
                      <a:pt x="3122" y="80"/>
                    </a:lnTo>
                    <a:lnTo>
                      <a:pt x="3123" y="92"/>
                    </a:lnTo>
                    <a:lnTo>
                      <a:pt x="3125" y="96"/>
                    </a:lnTo>
                    <a:lnTo>
                      <a:pt x="3127" y="84"/>
                    </a:lnTo>
                    <a:lnTo>
                      <a:pt x="3128" y="74"/>
                    </a:lnTo>
                    <a:lnTo>
                      <a:pt x="3130" y="74"/>
                    </a:lnTo>
                    <a:lnTo>
                      <a:pt x="3131" y="81"/>
                    </a:lnTo>
                    <a:lnTo>
                      <a:pt x="3133" y="84"/>
                    </a:lnTo>
                    <a:lnTo>
                      <a:pt x="3134" y="83"/>
                    </a:lnTo>
                    <a:lnTo>
                      <a:pt x="3136" y="93"/>
                    </a:lnTo>
                    <a:lnTo>
                      <a:pt x="3137" y="114"/>
                    </a:lnTo>
                    <a:lnTo>
                      <a:pt x="3139" y="113"/>
                    </a:lnTo>
                    <a:lnTo>
                      <a:pt x="3140" y="106"/>
                    </a:lnTo>
                    <a:lnTo>
                      <a:pt x="3142" y="104"/>
                    </a:lnTo>
                    <a:lnTo>
                      <a:pt x="3143" y="93"/>
                    </a:lnTo>
                    <a:lnTo>
                      <a:pt x="3145" y="94"/>
                    </a:lnTo>
                    <a:lnTo>
                      <a:pt x="3146" y="95"/>
                    </a:lnTo>
                    <a:lnTo>
                      <a:pt x="3148" y="96"/>
                    </a:lnTo>
                    <a:lnTo>
                      <a:pt x="3149" y="89"/>
                    </a:lnTo>
                    <a:lnTo>
                      <a:pt x="3151" y="104"/>
                    </a:lnTo>
                    <a:lnTo>
                      <a:pt x="3152" y="141"/>
                    </a:lnTo>
                    <a:lnTo>
                      <a:pt x="3154" y="128"/>
                    </a:lnTo>
                    <a:lnTo>
                      <a:pt x="3155" y="105"/>
                    </a:lnTo>
                    <a:lnTo>
                      <a:pt x="3157" y="96"/>
                    </a:lnTo>
                    <a:lnTo>
                      <a:pt x="3159" y="101"/>
                    </a:lnTo>
                    <a:lnTo>
                      <a:pt x="3160" y="92"/>
                    </a:lnTo>
                    <a:lnTo>
                      <a:pt x="3161" y="91"/>
                    </a:lnTo>
                    <a:lnTo>
                      <a:pt x="3163" y="92"/>
                    </a:lnTo>
                    <a:lnTo>
                      <a:pt x="3165" y="100"/>
                    </a:lnTo>
                    <a:lnTo>
                      <a:pt x="3166" y="108"/>
                    </a:lnTo>
                    <a:lnTo>
                      <a:pt x="3167" y="110"/>
                    </a:lnTo>
                    <a:lnTo>
                      <a:pt x="3169" y="136"/>
                    </a:lnTo>
                    <a:lnTo>
                      <a:pt x="3171" y="137"/>
                    </a:lnTo>
                    <a:lnTo>
                      <a:pt x="3172" y="106"/>
                    </a:lnTo>
                    <a:lnTo>
                      <a:pt x="3174" y="95"/>
                    </a:lnTo>
                    <a:lnTo>
                      <a:pt x="3175" y="96"/>
                    </a:lnTo>
                    <a:lnTo>
                      <a:pt x="3177" y="106"/>
                    </a:lnTo>
                    <a:lnTo>
                      <a:pt x="3178" y="114"/>
                    </a:lnTo>
                    <a:lnTo>
                      <a:pt x="3180" y="118"/>
                    </a:lnTo>
                    <a:lnTo>
                      <a:pt x="3181" y="120"/>
                    </a:lnTo>
                    <a:lnTo>
                      <a:pt x="3183" y="111"/>
                    </a:lnTo>
                    <a:lnTo>
                      <a:pt x="3184" y="105"/>
                    </a:lnTo>
                    <a:lnTo>
                      <a:pt x="3186" y="103"/>
                    </a:lnTo>
                    <a:lnTo>
                      <a:pt x="3187" y="105"/>
                    </a:lnTo>
                    <a:lnTo>
                      <a:pt x="3189" y="99"/>
                    </a:lnTo>
                    <a:lnTo>
                      <a:pt x="3190" y="90"/>
                    </a:lnTo>
                    <a:lnTo>
                      <a:pt x="3192" y="76"/>
                    </a:lnTo>
                    <a:lnTo>
                      <a:pt x="3194" y="82"/>
                    </a:lnTo>
                    <a:lnTo>
                      <a:pt x="3195" y="92"/>
                    </a:lnTo>
                    <a:lnTo>
                      <a:pt x="3196" y="101"/>
                    </a:lnTo>
                    <a:lnTo>
                      <a:pt x="3198" y="105"/>
                    </a:lnTo>
                    <a:lnTo>
                      <a:pt x="3200" y="111"/>
                    </a:lnTo>
                    <a:lnTo>
                      <a:pt x="3201" y="114"/>
                    </a:lnTo>
                    <a:lnTo>
                      <a:pt x="3203" y="111"/>
                    </a:lnTo>
                    <a:lnTo>
                      <a:pt x="3204" y="106"/>
                    </a:lnTo>
                    <a:lnTo>
                      <a:pt x="3206" y="112"/>
                    </a:lnTo>
                    <a:lnTo>
                      <a:pt x="3207" y="118"/>
                    </a:lnTo>
                    <a:lnTo>
                      <a:pt x="3209" y="127"/>
                    </a:lnTo>
                    <a:lnTo>
                      <a:pt x="3210" y="125"/>
                    </a:lnTo>
                    <a:lnTo>
                      <a:pt x="3212" y="114"/>
                    </a:lnTo>
                    <a:lnTo>
                      <a:pt x="3213" y="116"/>
                    </a:lnTo>
                    <a:lnTo>
                      <a:pt x="3215" y="118"/>
                    </a:lnTo>
                    <a:lnTo>
                      <a:pt x="3216" y="111"/>
                    </a:lnTo>
                    <a:lnTo>
                      <a:pt x="3218" y="119"/>
                    </a:lnTo>
                    <a:lnTo>
                      <a:pt x="3219" y="129"/>
                    </a:lnTo>
                    <a:lnTo>
                      <a:pt x="3221" y="125"/>
                    </a:lnTo>
                    <a:lnTo>
                      <a:pt x="3222" y="120"/>
                    </a:lnTo>
                    <a:lnTo>
                      <a:pt x="3224" y="117"/>
                    </a:lnTo>
                    <a:lnTo>
                      <a:pt x="3225" y="119"/>
                    </a:lnTo>
                    <a:lnTo>
                      <a:pt x="3227" y="114"/>
                    </a:lnTo>
                    <a:lnTo>
                      <a:pt x="3228" y="111"/>
                    </a:lnTo>
                    <a:lnTo>
                      <a:pt x="3230" y="115"/>
                    </a:lnTo>
                    <a:lnTo>
                      <a:pt x="3232" y="119"/>
                    </a:lnTo>
                    <a:lnTo>
                      <a:pt x="3233" y="116"/>
                    </a:lnTo>
                    <a:lnTo>
                      <a:pt x="3234" y="111"/>
                    </a:lnTo>
                    <a:lnTo>
                      <a:pt x="3236" y="101"/>
                    </a:lnTo>
                    <a:lnTo>
                      <a:pt x="3238" y="108"/>
                    </a:lnTo>
                    <a:lnTo>
                      <a:pt x="3239" y="113"/>
                    </a:lnTo>
                    <a:lnTo>
                      <a:pt x="3240" y="110"/>
                    </a:lnTo>
                    <a:lnTo>
                      <a:pt x="3242" y="100"/>
                    </a:lnTo>
                    <a:lnTo>
                      <a:pt x="3244" y="104"/>
                    </a:lnTo>
                    <a:lnTo>
                      <a:pt x="3245" y="118"/>
                    </a:lnTo>
                    <a:lnTo>
                      <a:pt x="3247" y="113"/>
                    </a:lnTo>
                    <a:lnTo>
                      <a:pt x="3248" y="103"/>
                    </a:lnTo>
                    <a:lnTo>
                      <a:pt x="3250" y="92"/>
                    </a:lnTo>
                    <a:lnTo>
                      <a:pt x="3251" y="88"/>
                    </a:lnTo>
                    <a:lnTo>
                      <a:pt x="3253" y="97"/>
                    </a:lnTo>
                    <a:lnTo>
                      <a:pt x="3254" y="95"/>
                    </a:lnTo>
                    <a:lnTo>
                      <a:pt x="3256" y="83"/>
                    </a:lnTo>
                    <a:lnTo>
                      <a:pt x="3257" y="86"/>
                    </a:lnTo>
                    <a:lnTo>
                      <a:pt x="3259" y="91"/>
                    </a:lnTo>
                    <a:lnTo>
                      <a:pt x="3261" y="94"/>
                    </a:lnTo>
                    <a:lnTo>
                      <a:pt x="3262" y="90"/>
                    </a:lnTo>
                    <a:lnTo>
                      <a:pt x="3263" y="83"/>
                    </a:lnTo>
                    <a:lnTo>
                      <a:pt x="3265" y="81"/>
                    </a:lnTo>
                    <a:lnTo>
                      <a:pt x="3267" y="85"/>
                    </a:lnTo>
                    <a:lnTo>
                      <a:pt x="3268" y="87"/>
                    </a:lnTo>
                    <a:lnTo>
                      <a:pt x="3269" y="89"/>
                    </a:lnTo>
                    <a:lnTo>
                      <a:pt x="3271" y="93"/>
                    </a:lnTo>
                    <a:lnTo>
                      <a:pt x="3273" y="99"/>
                    </a:lnTo>
                    <a:lnTo>
                      <a:pt x="3274" y="102"/>
                    </a:lnTo>
                    <a:lnTo>
                      <a:pt x="3276" y="103"/>
                    </a:lnTo>
                    <a:lnTo>
                      <a:pt x="3277" y="106"/>
                    </a:lnTo>
                    <a:lnTo>
                      <a:pt x="3278" y="105"/>
                    </a:lnTo>
                    <a:lnTo>
                      <a:pt x="3280" y="110"/>
                    </a:lnTo>
                    <a:lnTo>
                      <a:pt x="3282" y="111"/>
                    </a:lnTo>
                    <a:lnTo>
                      <a:pt x="3283" y="112"/>
                    </a:lnTo>
                    <a:lnTo>
                      <a:pt x="3285" y="111"/>
                    </a:lnTo>
                    <a:lnTo>
                      <a:pt x="3286" y="107"/>
                    </a:lnTo>
                    <a:lnTo>
                      <a:pt x="3288" y="118"/>
                    </a:lnTo>
                    <a:lnTo>
                      <a:pt x="3289" y="121"/>
                    </a:lnTo>
                    <a:lnTo>
                      <a:pt x="3291" y="113"/>
                    </a:lnTo>
                    <a:lnTo>
                      <a:pt x="3292" y="102"/>
                    </a:lnTo>
                    <a:lnTo>
                      <a:pt x="3294" y="96"/>
                    </a:lnTo>
                    <a:lnTo>
                      <a:pt x="3295" y="91"/>
                    </a:lnTo>
                    <a:lnTo>
                      <a:pt x="3297" y="80"/>
                    </a:lnTo>
                    <a:lnTo>
                      <a:pt x="3298" y="94"/>
                    </a:lnTo>
                    <a:lnTo>
                      <a:pt x="3300" y="116"/>
                    </a:lnTo>
                    <a:lnTo>
                      <a:pt x="3301" y="105"/>
                    </a:lnTo>
                    <a:lnTo>
                      <a:pt x="3303" y="99"/>
                    </a:lnTo>
                    <a:lnTo>
                      <a:pt x="3305" y="112"/>
                    </a:lnTo>
                    <a:lnTo>
                      <a:pt x="3306" y="117"/>
                    </a:lnTo>
                    <a:lnTo>
                      <a:pt x="3307" y="110"/>
                    </a:lnTo>
                    <a:lnTo>
                      <a:pt x="3309" y="94"/>
                    </a:lnTo>
                    <a:lnTo>
                      <a:pt x="3311" y="87"/>
                    </a:lnTo>
                    <a:lnTo>
                      <a:pt x="3312" y="76"/>
                    </a:lnTo>
                    <a:lnTo>
                      <a:pt x="3313" y="79"/>
                    </a:lnTo>
                    <a:lnTo>
                      <a:pt x="3315" y="86"/>
                    </a:lnTo>
                    <a:lnTo>
                      <a:pt x="3317" y="96"/>
                    </a:lnTo>
                    <a:lnTo>
                      <a:pt x="3318" y="98"/>
                    </a:lnTo>
                    <a:lnTo>
                      <a:pt x="3320" y="96"/>
                    </a:lnTo>
                    <a:lnTo>
                      <a:pt x="3321" y="99"/>
                    </a:lnTo>
                    <a:lnTo>
                      <a:pt x="3323" y="97"/>
                    </a:lnTo>
                    <a:lnTo>
                      <a:pt x="3324" y="96"/>
                    </a:lnTo>
                    <a:lnTo>
                      <a:pt x="3326" y="102"/>
                    </a:lnTo>
                    <a:lnTo>
                      <a:pt x="3327" y="112"/>
                    </a:lnTo>
                    <a:lnTo>
                      <a:pt x="3329" y="115"/>
                    </a:lnTo>
                    <a:lnTo>
                      <a:pt x="3330" y="110"/>
                    </a:lnTo>
                    <a:lnTo>
                      <a:pt x="3332" y="102"/>
                    </a:lnTo>
                    <a:lnTo>
                      <a:pt x="3334" y="106"/>
                    </a:lnTo>
                    <a:lnTo>
                      <a:pt x="3335" y="111"/>
                    </a:lnTo>
                    <a:lnTo>
                      <a:pt x="3336" y="110"/>
                    </a:lnTo>
                    <a:lnTo>
                      <a:pt x="3338" y="130"/>
                    </a:lnTo>
                    <a:lnTo>
                      <a:pt x="3340" y="139"/>
                    </a:lnTo>
                    <a:lnTo>
                      <a:pt x="3341" y="115"/>
                    </a:lnTo>
                    <a:lnTo>
                      <a:pt x="3342" y="92"/>
                    </a:lnTo>
                    <a:lnTo>
                      <a:pt x="3344" y="73"/>
                    </a:lnTo>
                    <a:lnTo>
                      <a:pt x="3345" y="69"/>
                    </a:lnTo>
                    <a:lnTo>
                      <a:pt x="3347" y="71"/>
                    </a:lnTo>
                    <a:lnTo>
                      <a:pt x="3349" y="73"/>
                    </a:lnTo>
                    <a:lnTo>
                      <a:pt x="3350" y="80"/>
                    </a:lnTo>
                    <a:lnTo>
                      <a:pt x="3351" y="83"/>
                    </a:lnTo>
                    <a:lnTo>
                      <a:pt x="3353" y="90"/>
                    </a:lnTo>
                    <a:lnTo>
                      <a:pt x="3355" y="90"/>
                    </a:lnTo>
                    <a:lnTo>
                      <a:pt x="3356" y="82"/>
                    </a:lnTo>
                    <a:lnTo>
                      <a:pt x="3358" y="82"/>
                    </a:lnTo>
                    <a:lnTo>
                      <a:pt x="3359" y="86"/>
                    </a:lnTo>
                    <a:lnTo>
                      <a:pt x="3361" y="89"/>
                    </a:lnTo>
                    <a:lnTo>
                      <a:pt x="3362" y="93"/>
                    </a:lnTo>
                    <a:lnTo>
                      <a:pt x="3364" y="116"/>
                    </a:lnTo>
                    <a:lnTo>
                      <a:pt x="3365" y="124"/>
                    </a:lnTo>
                    <a:lnTo>
                      <a:pt x="3367" y="120"/>
                    </a:lnTo>
                    <a:lnTo>
                      <a:pt x="3368" y="110"/>
                    </a:lnTo>
                    <a:lnTo>
                      <a:pt x="3370" y="106"/>
                    </a:lnTo>
                    <a:lnTo>
                      <a:pt x="3371" y="104"/>
                    </a:lnTo>
                    <a:lnTo>
                      <a:pt x="3373" y="97"/>
                    </a:lnTo>
                    <a:lnTo>
                      <a:pt x="3374" y="98"/>
                    </a:lnTo>
                    <a:lnTo>
                      <a:pt x="3376" y="98"/>
                    </a:lnTo>
                    <a:lnTo>
                      <a:pt x="3378" y="100"/>
                    </a:lnTo>
                    <a:lnTo>
                      <a:pt x="3379" y="114"/>
                    </a:lnTo>
                    <a:lnTo>
                      <a:pt x="3380" y="114"/>
                    </a:lnTo>
                    <a:lnTo>
                      <a:pt x="3382" y="110"/>
                    </a:lnTo>
                    <a:lnTo>
                      <a:pt x="3384" y="115"/>
                    </a:lnTo>
                    <a:lnTo>
                      <a:pt x="3385" y="108"/>
                    </a:lnTo>
                    <a:lnTo>
                      <a:pt x="3387" y="96"/>
                    </a:lnTo>
                    <a:lnTo>
                      <a:pt x="3388" y="89"/>
                    </a:lnTo>
                    <a:lnTo>
                      <a:pt x="3390" y="95"/>
                    </a:lnTo>
                    <a:lnTo>
                      <a:pt x="3391" y="105"/>
                    </a:lnTo>
                    <a:lnTo>
                      <a:pt x="3393" y="104"/>
                    </a:lnTo>
                    <a:lnTo>
                      <a:pt x="3394" y="104"/>
                    </a:lnTo>
                    <a:lnTo>
                      <a:pt x="3396" y="113"/>
                    </a:lnTo>
                    <a:lnTo>
                      <a:pt x="3397" y="116"/>
                    </a:lnTo>
                    <a:lnTo>
                      <a:pt x="3399" y="110"/>
                    </a:lnTo>
                    <a:lnTo>
                      <a:pt x="3400" y="110"/>
                    </a:lnTo>
                    <a:lnTo>
                      <a:pt x="3402" y="112"/>
                    </a:lnTo>
                    <a:lnTo>
                      <a:pt x="3403" y="109"/>
                    </a:lnTo>
                    <a:lnTo>
                      <a:pt x="3405" y="100"/>
                    </a:lnTo>
                    <a:lnTo>
                      <a:pt x="3407" y="96"/>
                    </a:lnTo>
                    <a:lnTo>
                      <a:pt x="3408" y="110"/>
                    </a:lnTo>
                    <a:lnTo>
                      <a:pt x="3409" y="111"/>
                    </a:lnTo>
                    <a:lnTo>
                      <a:pt x="3411" y="107"/>
                    </a:lnTo>
                    <a:lnTo>
                      <a:pt x="3412" y="107"/>
                    </a:lnTo>
                    <a:lnTo>
                      <a:pt x="3414" y="108"/>
                    </a:lnTo>
                    <a:lnTo>
                      <a:pt x="3416" y="114"/>
                    </a:lnTo>
                    <a:lnTo>
                      <a:pt x="3417" y="118"/>
                    </a:lnTo>
                    <a:lnTo>
                      <a:pt x="3418" y="117"/>
                    </a:lnTo>
                    <a:lnTo>
                      <a:pt x="3420" y="119"/>
                    </a:lnTo>
                    <a:lnTo>
                      <a:pt x="3422" y="115"/>
                    </a:lnTo>
                    <a:lnTo>
                      <a:pt x="3423" y="105"/>
                    </a:lnTo>
                    <a:lnTo>
                      <a:pt x="3424" y="108"/>
                    </a:lnTo>
                    <a:lnTo>
                      <a:pt x="3426" y="127"/>
                    </a:lnTo>
                    <a:lnTo>
                      <a:pt x="3428" y="122"/>
                    </a:lnTo>
                    <a:lnTo>
                      <a:pt x="3429" y="121"/>
                    </a:lnTo>
                    <a:lnTo>
                      <a:pt x="3431" y="111"/>
                    </a:lnTo>
                    <a:lnTo>
                      <a:pt x="3432" y="98"/>
                    </a:lnTo>
                    <a:lnTo>
                      <a:pt x="3434" y="92"/>
                    </a:lnTo>
                    <a:lnTo>
                      <a:pt x="3435" y="88"/>
                    </a:lnTo>
                    <a:lnTo>
                      <a:pt x="3437" y="91"/>
                    </a:lnTo>
                    <a:lnTo>
                      <a:pt x="3438" y="104"/>
                    </a:lnTo>
                    <a:lnTo>
                      <a:pt x="3440" y="104"/>
                    </a:lnTo>
                    <a:lnTo>
                      <a:pt x="3441" y="98"/>
                    </a:lnTo>
                    <a:lnTo>
                      <a:pt x="3443" y="101"/>
                    </a:lnTo>
                    <a:lnTo>
                      <a:pt x="3444" y="94"/>
                    </a:lnTo>
                    <a:lnTo>
                      <a:pt x="3446" y="81"/>
                    </a:lnTo>
                    <a:lnTo>
                      <a:pt x="3447" y="73"/>
                    </a:lnTo>
                    <a:lnTo>
                      <a:pt x="3449" y="64"/>
                    </a:lnTo>
                    <a:lnTo>
                      <a:pt x="3451" y="56"/>
                    </a:lnTo>
                    <a:lnTo>
                      <a:pt x="3452" y="53"/>
                    </a:lnTo>
                    <a:lnTo>
                      <a:pt x="3453" y="63"/>
                    </a:lnTo>
                    <a:lnTo>
                      <a:pt x="3455" y="65"/>
                    </a:lnTo>
                    <a:lnTo>
                      <a:pt x="3457" y="71"/>
                    </a:lnTo>
                    <a:lnTo>
                      <a:pt x="3458" y="73"/>
                    </a:lnTo>
                    <a:lnTo>
                      <a:pt x="3460" y="70"/>
                    </a:lnTo>
                    <a:lnTo>
                      <a:pt x="3461" y="70"/>
                    </a:lnTo>
                    <a:lnTo>
                      <a:pt x="3463" y="65"/>
                    </a:lnTo>
                    <a:lnTo>
                      <a:pt x="3464" y="68"/>
                    </a:lnTo>
                    <a:lnTo>
                      <a:pt x="3466" y="83"/>
                    </a:lnTo>
                    <a:lnTo>
                      <a:pt x="3467" y="89"/>
                    </a:lnTo>
                    <a:lnTo>
                      <a:pt x="3469" y="70"/>
                    </a:lnTo>
                    <a:lnTo>
                      <a:pt x="3470" y="67"/>
                    </a:lnTo>
                    <a:lnTo>
                      <a:pt x="3472" y="79"/>
                    </a:lnTo>
                    <a:lnTo>
                      <a:pt x="3473" y="99"/>
                    </a:lnTo>
                    <a:lnTo>
                      <a:pt x="3475" y="104"/>
                    </a:lnTo>
                    <a:lnTo>
                      <a:pt x="3476" y="73"/>
                    </a:lnTo>
                    <a:lnTo>
                      <a:pt x="3478" y="53"/>
                    </a:lnTo>
                    <a:lnTo>
                      <a:pt x="3479" y="45"/>
                    </a:lnTo>
                    <a:lnTo>
                      <a:pt x="3481" y="46"/>
                    </a:lnTo>
                    <a:lnTo>
                      <a:pt x="3482" y="51"/>
                    </a:lnTo>
                    <a:lnTo>
                      <a:pt x="3484" y="56"/>
                    </a:lnTo>
                    <a:lnTo>
                      <a:pt x="3485" y="63"/>
                    </a:lnTo>
                    <a:lnTo>
                      <a:pt x="3487" y="65"/>
                    </a:lnTo>
                    <a:lnTo>
                      <a:pt x="3489" y="78"/>
                    </a:lnTo>
                    <a:lnTo>
                      <a:pt x="3490" y="76"/>
                    </a:lnTo>
                    <a:lnTo>
                      <a:pt x="3491" y="70"/>
                    </a:lnTo>
                    <a:lnTo>
                      <a:pt x="3493" y="68"/>
                    </a:lnTo>
                    <a:lnTo>
                      <a:pt x="3495" y="104"/>
                    </a:lnTo>
                    <a:lnTo>
                      <a:pt x="3496" y="128"/>
                    </a:lnTo>
                    <a:lnTo>
                      <a:pt x="3497" y="124"/>
                    </a:lnTo>
                    <a:lnTo>
                      <a:pt x="3499" y="94"/>
                    </a:lnTo>
                    <a:lnTo>
                      <a:pt x="3501" y="47"/>
                    </a:lnTo>
                    <a:lnTo>
                      <a:pt x="3502" y="28"/>
                    </a:lnTo>
                    <a:lnTo>
                      <a:pt x="3504" y="34"/>
                    </a:lnTo>
                    <a:lnTo>
                      <a:pt x="3505" y="40"/>
                    </a:lnTo>
                    <a:lnTo>
                      <a:pt x="3507" y="48"/>
                    </a:lnTo>
                    <a:lnTo>
                      <a:pt x="3508" y="65"/>
                    </a:lnTo>
                    <a:lnTo>
                      <a:pt x="3510" y="74"/>
                    </a:lnTo>
                    <a:lnTo>
                      <a:pt x="3511" y="68"/>
                    </a:lnTo>
                    <a:lnTo>
                      <a:pt x="3513" y="64"/>
                    </a:lnTo>
                    <a:lnTo>
                      <a:pt x="3514" y="48"/>
                    </a:lnTo>
                    <a:lnTo>
                      <a:pt x="3516" y="64"/>
                    </a:lnTo>
                    <a:lnTo>
                      <a:pt x="3518" y="88"/>
                    </a:lnTo>
                    <a:lnTo>
                      <a:pt x="3519" y="78"/>
                    </a:lnTo>
                    <a:lnTo>
                      <a:pt x="3520" y="61"/>
                    </a:lnTo>
                    <a:lnTo>
                      <a:pt x="3522" y="48"/>
                    </a:lnTo>
                    <a:lnTo>
                      <a:pt x="3524" y="49"/>
                    </a:lnTo>
                    <a:lnTo>
                      <a:pt x="3525" y="42"/>
                    </a:lnTo>
                    <a:lnTo>
                      <a:pt x="3526" y="49"/>
                    </a:lnTo>
                    <a:lnTo>
                      <a:pt x="3528" y="55"/>
                    </a:lnTo>
                    <a:lnTo>
                      <a:pt x="3530" y="52"/>
                    </a:lnTo>
                    <a:lnTo>
                      <a:pt x="3531" y="50"/>
                    </a:lnTo>
                    <a:lnTo>
                      <a:pt x="3533" y="55"/>
                    </a:lnTo>
                    <a:lnTo>
                      <a:pt x="3534" y="65"/>
                    </a:lnTo>
                    <a:lnTo>
                      <a:pt x="3536" y="73"/>
                    </a:lnTo>
                    <a:lnTo>
                      <a:pt x="3537" y="72"/>
                    </a:lnTo>
                    <a:lnTo>
                      <a:pt x="3539" y="64"/>
                    </a:lnTo>
                    <a:lnTo>
                      <a:pt x="3540" y="62"/>
                    </a:lnTo>
                    <a:lnTo>
                      <a:pt x="3542" y="58"/>
                    </a:lnTo>
                    <a:lnTo>
                      <a:pt x="3543" y="52"/>
                    </a:lnTo>
                    <a:lnTo>
                      <a:pt x="3545" y="49"/>
                    </a:lnTo>
                    <a:lnTo>
                      <a:pt x="3546" y="54"/>
                    </a:lnTo>
                    <a:lnTo>
                      <a:pt x="3548" y="49"/>
                    </a:lnTo>
                    <a:lnTo>
                      <a:pt x="3549" y="46"/>
                    </a:lnTo>
                    <a:lnTo>
                      <a:pt x="3551" y="51"/>
                    </a:lnTo>
                    <a:lnTo>
                      <a:pt x="3552" y="57"/>
                    </a:lnTo>
                    <a:lnTo>
                      <a:pt x="3554" y="61"/>
                    </a:lnTo>
                    <a:lnTo>
                      <a:pt x="3555" y="62"/>
                    </a:lnTo>
                    <a:lnTo>
                      <a:pt x="3557" y="65"/>
                    </a:lnTo>
                    <a:lnTo>
                      <a:pt x="3558" y="58"/>
                    </a:lnTo>
                    <a:lnTo>
                      <a:pt x="3560" y="51"/>
                    </a:lnTo>
                    <a:lnTo>
                      <a:pt x="3562" y="54"/>
                    </a:lnTo>
                    <a:lnTo>
                      <a:pt x="3563" y="55"/>
                    </a:lnTo>
                    <a:lnTo>
                      <a:pt x="3564" y="57"/>
                    </a:lnTo>
                    <a:lnTo>
                      <a:pt x="3566" y="70"/>
                    </a:lnTo>
                    <a:lnTo>
                      <a:pt x="3568" y="68"/>
                    </a:lnTo>
                    <a:lnTo>
                      <a:pt x="3569" y="63"/>
                    </a:lnTo>
                    <a:lnTo>
                      <a:pt x="3570" y="63"/>
                    </a:lnTo>
                    <a:lnTo>
                      <a:pt x="3572" y="69"/>
                    </a:lnTo>
                    <a:lnTo>
                      <a:pt x="3574" y="63"/>
                    </a:lnTo>
                    <a:lnTo>
                      <a:pt x="3575" y="85"/>
                    </a:lnTo>
                    <a:lnTo>
                      <a:pt x="3577" y="108"/>
                    </a:lnTo>
                    <a:lnTo>
                      <a:pt x="3578" y="92"/>
                    </a:lnTo>
                    <a:lnTo>
                      <a:pt x="3580" y="57"/>
                    </a:lnTo>
                    <a:lnTo>
                      <a:pt x="3581" y="38"/>
                    </a:lnTo>
                    <a:lnTo>
                      <a:pt x="3583" y="46"/>
                    </a:lnTo>
                    <a:lnTo>
                      <a:pt x="3584" y="47"/>
                    </a:lnTo>
                    <a:lnTo>
                      <a:pt x="3586" y="48"/>
                    </a:lnTo>
                    <a:lnTo>
                      <a:pt x="3587" y="46"/>
                    </a:lnTo>
                    <a:lnTo>
                      <a:pt x="3589" y="47"/>
                    </a:lnTo>
                    <a:lnTo>
                      <a:pt x="3591" y="46"/>
                    </a:lnTo>
                    <a:lnTo>
                      <a:pt x="3592" y="45"/>
                    </a:lnTo>
                    <a:lnTo>
                      <a:pt x="3593" y="48"/>
                    </a:lnTo>
                    <a:lnTo>
                      <a:pt x="3595" y="53"/>
                    </a:lnTo>
                    <a:lnTo>
                      <a:pt x="3597" y="52"/>
                    </a:lnTo>
                    <a:lnTo>
                      <a:pt x="3598" y="50"/>
                    </a:lnTo>
                    <a:lnTo>
                      <a:pt x="3599" y="48"/>
                    </a:lnTo>
                    <a:lnTo>
                      <a:pt x="3601" y="43"/>
                    </a:lnTo>
                    <a:lnTo>
                      <a:pt x="3603" y="49"/>
                    </a:lnTo>
                    <a:lnTo>
                      <a:pt x="3604" y="51"/>
                    </a:lnTo>
                    <a:lnTo>
                      <a:pt x="3606" y="62"/>
                    </a:lnTo>
                    <a:lnTo>
                      <a:pt x="3607" y="61"/>
                    </a:lnTo>
                    <a:lnTo>
                      <a:pt x="3609" y="67"/>
                    </a:lnTo>
                    <a:lnTo>
                      <a:pt x="3610" y="65"/>
                    </a:lnTo>
                    <a:lnTo>
                      <a:pt x="3612" y="59"/>
                    </a:lnTo>
                    <a:lnTo>
                      <a:pt x="3613" y="53"/>
                    </a:lnTo>
                    <a:lnTo>
                      <a:pt x="3615" y="50"/>
                    </a:lnTo>
                    <a:lnTo>
                      <a:pt x="3616" y="44"/>
                    </a:lnTo>
                    <a:lnTo>
                      <a:pt x="3618" y="47"/>
                    </a:lnTo>
                    <a:lnTo>
                      <a:pt x="3619" y="49"/>
                    </a:lnTo>
                    <a:lnTo>
                      <a:pt x="3621" y="43"/>
                    </a:lnTo>
                    <a:lnTo>
                      <a:pt x="3622" y="43"/>
                    </a:lnTo>
                    <a:lnTo>
                      <a:pt x="3624" y="57"/>
                    </a:lnTo>
                    <a:lnTo>
                      <a:pt x="3625" y="55"/>
                    </a:lnTo>
                    <a:lnTo>
                      <a:pt x="3627" y="50"/>
                    </a:lnTo>
                    <a:lnTo>
                      <a:pt x="3628" y="74"/>
                    </a:lnTo>
                    <a:lnTo>
                      <a:pt x="3630" y="74"/>
                    </a:lnTo>
                    <a:lnTo>
                      <a:pt x="3631" y="54"/>
                    </a:lnTo>
                    <a:lnTo>
                      <a:pt x="3633" y="51"/>
                    </a:lnTo>
                    <a:lnTo>
                      <a:pt x="3635" y="41"/>
                    </a:lnTo>
                    <a:lnTo>
                      <a:pt x="3636" y="51"/>
                    </a:lnTo>
                    <a:lnTo>
                      <a:pt x="3637" y="61"/>
                    </a:lnTo>
                    <a:lnTo>
                      <a:pt x="3639" y="55"/>
                    </a:lnTo>
                    <a:lnTo>
                      <a:pt x="3641" y="39"/>
                    </a:lnTo>
                    <a:lnTo>
                      <a:pt x="3642" y="39"/>
                    </a:lnTo>
                    <a:lnTo>
                      <a:pt x="3644" y="45"/>
                    </a:lnTo>
                    <a:lnTo>
                      <a:pt x="3645" y="42"/>
                    </a:lnTo>
                    <a:lnTo>
                      <a:pt x="3647" y="36"/>
                    </a:lnTo>
                    <a:lnTo>
                      <a:pt x="3648" y="50"/>
                    </a:lnTo>
                    <a:lnTo>
                      <a:pt x="3650" y="58"/>
                    </a:lnTo>
                    <a:lnTo>
                      <a:pt x="3651" y="53"/>
                    </a:lnTo>
                    <a:lnTo>
                      <a:pt x="3653" y="53"/>
                    </a:lnTo>
                    <a:lnTo>
                      <a:pt x="3654" y="59"/>
                    </a:lnTo>
                    <a:lnTo>
                      <a:pt x="3656" y="58"/>
                    </a:lnTo>
                    <a:lnTo>
                      <a:pt x="3657" y="55"/>
                    </a:lnTo>
                    <a:lnTo>
                      <a:pt x="3659" y="51"/>
                    </a:lnTo>
                    <a:lnTo>
                      <a:pt x="3660" y="45"/>
                    </a:lnTo>
                    <a:lnTo>
                      <a:pt x="3662" y="39"/>
                    </a:lnTo>
                    <a:lnTo>
                      <a:pt x="3664" y="36"/>
                    </a:lnTo>
                    <a:lnTo>
                      <a:pt x="3665" y="37"/>
                    </a:lnTo>
                    <a:lnTo>
                      <a:pt x="3666" y="30"/>
                    </a:lnTo>
                    <a:lnTo>
                      <a:pt x="3668" y="31"/>
                    </a:lnTo>
                    <a:lnTo>
                      <a:pt x="3670" y="38"/>
                    </a:lnTo>
                    <a:lnTo>
                      <a:pt x="3671" y="50"/>
                    </a:lnTo>
                    <a:lnTo>
                      <a:pt x="3672" y="53"/>
                    </a:lnTo>
                    <a:lnTo>
                      <a:pt x="3674" y="43"/>
                    </a:lnTo>
                    <a:lnTo>
                      <a:pt x="3676" y="43"/>
                    </a:lnTo>
                    <a:lnTo>
                      <a:pt x="3677" y="44"/>
                    </a:lnTo>
                    <a:lnTo>
                      <a:pt x="3679" y="40"/>
                    </a:lnTo>
                    <a:lnTo>
                      <a:pt x="3680" y="31"/>
                    </a:lnTo>
                    <a:lnTo>
                      <a:pt x="3682" y="36"/>
                    </a:lnTo>
                    <a:lnTo>
                      <a:pt x="3683" y="39"/>
                    </a:lnTo>
                    <a:lnTo>
                      <a:pt x="3685" y="38"/>
                    </a:lnTo>
                    <a:lnTo>
                      <a:pt x="3686" y="36"/>
                    </a:lnTo>
                    <a:lnTo>
                      <a:pt x="3688" y="45"/>
                    </a:lnTo>
                    <a:lnTo>
                      <a:pt x="3689" y="56"/>
                    </a:lnTo>
                    <a:lnTo>
                      <a:pt x="3691" y="70"/>
                    </a:lnTo>
                    <a:lnTo>
                      <a:pt x="3692" y="77"/>
                    </a:lnTo>
                    <a:lnTo>
                      <a:pt x="3694" y="81"/>
                    </a:lnTo>
                    <a:lnTo>
                      <a:pt x="3695" y="86"/>
                    </a:lnTo>
                    <a:lnTo>
                      <a:pt x="3697" y="81"/>
                    </a:lnTo>
                    <a:lnTo>
                      <a:pt x="3698" y="76"/>
                    </a:lnTo>
                    <a:lnTo>
                      <a:pt x="3700" y="124"/>
                    </a:lnTo>
                    <a:lnTo>
                      <a:pt x="3701" y="165"/>
                    </a:lnTo>
                    <a:lnTo>
                      <a:pt x="3703" y="144"/>
                    </a:lnTo>
                    <a:lnTo>
                      <a:pt x="3704" y="102"/>
                    </a:lnTo>
                    <a:lnTo>
                      <a:pt x="3706" y="89"/>
                    </a:lnTo>
                    <a:lnTo>
                      <a:pt x="3708" y="74"/>
                    </a:lnTo>
                    <a:lnTo>
                      <a:pt x="3709" y="73"/>
                    </a:lnTo>
                    <a:lnTo>
                      <a:pt x="3710" y="76"/>
                    </a:lnTo>
                    <a:lnTo>
                      <a:pt x="3712" y="94"/>
                    </a:lnTo>
                    <a:lnTo>
                      <a:pt x="3714" y="112"/>
                    </a:lnTo>
                    <a:lnTo>
                      <a:pt x="3715" y="131"/>
                    </a:lnTo>
                    <a:lnTo>
                      <a:pt x="3717" y="115"/>
                    </a:lnTo>
                    <a:lnTo>
                      <a:pt x="3718" y="103"/>
                    </a:lnTo>
                    <a:lnTo>
                      <a:pt x="3720" y="113"/>
                    </a:lnTo>
                    <a:lnTo>
                      <a:pt x="3721" y="119"/>
                    </a:lnTo>
                    <a:lnTo>
                      <a:pt x="3723" y="129"/>
                    </a:lnTo>
                    <a:lnTo>
                      <a:pt x="3724" y="153"/>
                    </a:lnTo>
                    <a:lnTo>
                      <a:pt x="3726" y="169"/>
                    </a:lnTo>
                    <a:lnTo>
                      <a:pt x="3727" y="179"/>
                    </a:lnTo>
                    <a:lnTo>
                      <a:pt x="3729" y="157"/>
                    </a:lnTo>
                    <a:lnTo>
                      <a:pt x="3730" y="111"/>
                    </a:lnTo>
                    <a:lnTo>
                      <a:pt x="3732" y="89"/>
                    </a:lnTo>
                    <a:lnTo>
                      <a:pt x="3733" y="76"/>
                    </a:lnTo>
                    <a:lnTo>
                      <a:pt x="3735" y="79"/>
                    </a:lnTo>
                    <a:lnTo>
                      <a:pt x="3737" y="91"/>
                    </a:lnTo>
                    <a:lnTo>
                      <a:pt x="3738" y="93"/>
                    </a:lnTo>
                    <a:lnTo>
                      <a:pt x="3739" y="104"/>
                    </a:lnTo>
                    <a:lnTo>
                      <a:pt x="3741" y="112"/>
                    </a:lnTo>
                    <a:lnTo>
                      <a:pt x="3743" y="114"/>
                    </a:lnTo>
                    <a:lnTo>
                      <a:pt x="3744" y="118"/>
                    </a:lnTo>
                    <a:lnTo>
                      <a:pt x="3746" y="122"/>
                    </a:lnTo>
                    <a:lnTo>
                      <a:pt x="3747" y="112"/>
                    </a:lnTo>
                    <a:lnTo>
                      <a:pt x="3749" y="105"/>
                    </a:lnTo>
                    <a:lnTo>
                      <a:pt x="3750" y="99"/>
                    </a:lnTo>
                    <a:lnTo>
                      <a:pt x="3752" y="101"/>
                    </a:lnTo>
                    <a:lnTo>
                      <a:pt x="3753" y="102"/>
                    </a:lnTo>
                    <a:lnTo>
                      <a:pt x="3755" y="105"/>
                    </a:lnTo>
                    <a:lnTo>
                      <a:pt x="3756" y="115"/>
                    </a:lnTo>
                    <a:lnTo>
                      <a:pt x="3758" y="114"/>
                    </a:lnTo>
                    <a:lnTo>
                      <a:pt x="3759" y="111"/>
                    </a:lnTo>
                    <a:lnTo>
                      <a:pt x="3761" y="120"/>
                    </a:lnTo>
                    <a:lnTo>
                      <a:pt x="3762" y="122"/>
                    </a:lnTo>
                    <a:lnTo>
                      <a:pt x="3764" y="111"/>
                    </a:lnTo>
                    <a:lnTo>
                      <a:pt x="3765" y="98"/>
                    </a:lnTo>
                    <a:lnTo>
                      <a:pt x="3767" y="94"/>
                    </a:lnTo>
                    <a:lnTo>
                      <a:pt x="3768" y="106"/>
                    </a:lnTo>
                    <a:lnTo>
                      <a:pt x="3770" y="122"/>
                    </a:lnTo>
                    <a:lnTo>
                      <a:pt x="3771" y="115"/>
                    </a:lnTo>
                    <a:lnTo>
                      <a:pt x="3773" y="100"/>
                    </a:lnTo>
                    <a:lnTo>
                      <a:pt x="3775" y="104"/>
                    </a:lnTo>
                    <a:lnTo>
                      <a:pt x="3776" y="110"/>
                    </a:lnTo>
                    <a:lnTo>
                      <a:pt x="3777" y="114"/>
                    </a:lnTo>
                    <a:lnTo>
                      <a:pt x="3779" y="108"/>
                    </a:lnTo>
                    <a:lnTo>
                      <a:pt x="3781" y="104"/>
                    </a:lnTo>
                    <a:lnTo>
                      <a:pt x="3782" y="110"/>
                    </a:lnTo>
                    <a:lnTo>
                      <a:pt x="3783" y="118"/>
                    </a:lnTo>
                    <a:lnTo>
                      <a:pt x="3785" y="106"/>
                    </a:lnTo>
                    <a:lnTo>
                      <a:pt x="3787" y="94"/>
                    </a:lnTo>
                    <a:lnTo>
                      <a:pt x="3788" y="98"/>
                    </a:lnTo>
                    <a:lnTo>
                      <a:pt x="3790" y="143"/>
                    </a:lnTo>
                    <a:lnTo>
                      <a:pt x="3791" y="145"/>
                    </a:lnTo>
                    <a:lnTo>
                      <a:pt x="3793" y="125"/>
                    </a:lnTo>
                    <a:lnTo>
                      <a:pt x="3794" y="112"/>
                    </a:lnTo>
                    <a:lnTo>
                      <a:pt x="3796" y="106"/>
                    </a:lnTo>
                    <a:lnTo>
                      <a:pt x="3797" y="87"/>
                    </a:lnTo>
                    <a:lnTo>
                      <a:pt x="3799" y="73"/>
                    </a:lnTo>
                    <a:lnTo>
                      <a:pt x="3800" y="66"/>
                    </a:lnTo>
                    <a:lnTo>
                      <a:pt x="3802" y="92"/>
                    </a:lnTo>
                    <a:lnTo>
                      <a:pt x="3803" y="105"/>
                    </a:lnTo>
                    <a:lnTo>
                      <a:pt x="3804" y="105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7" name="Freeform 144">
                <a:extLst>
                  <a:ext uri="{FF2B5EF4-FFF2-40B4-BE49-F238E27FC236}">
                    <a16:creationId xmlns:a16="http://schemas.microsoft.com/office/drawing/2014/main" id="{C4BA6787-1D4C-4AA3-86EE-045DAD5927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3941569"/>
                <a:ext cx="1880527" cy="718833"/>
              </a:xfrm>
              <a:custGeom>
                <a:avLst/>
                <a:gdLst>
                  <a:gd name="T0" fmla="*/ 60 w 3804"/>
                  <a:gd name="T1" fmla="*/ 115 h 320"/>
                  <a:gd name="T2" fmla="*/ 121 w 3804"/>
                  <a:gd name="T3" fmla="*/ 90 h 320"/>
                  <a:gd name="T4" fmla="*/ 182 w 3804"/>
                  <a:gd name="T5" fmla="*/ 100 h 320"/>
                  <a:gd name="T6" fmla="*/ 242 w 3804"/>
                  <a:gd name="T7" fmla="*/ 54 h 320"/>
                  <a:gd name="T8" fmla="*/ 303 w 3804"/>
                  <a:gd name="T9" fmla="*/ 40 h 320"/>
                  <a:gd name="T10" fmla="*/ 364 w 3804"/>
                  <a:gd name="T11" fmla="*/ 43 h 320"/>
                  <a:gd name="T12" fmla="*/ 425 w 3804"/>
                  <a:gd name="T13" fmla="*/ 74 h 320"/>
                  <a:gd name="T14" fmla="*/ 486 w 3804"/>
                  <a:gd name="T15" fmla="*/ 60 h 320"/>
                  <a:gd name="T16" fmla="*/ 547 w 3804"/>
                  <a:gd name="T17" fmla="*/ 33 h 320"/>
                  <a:gd name="T18" fmla="*/ 608 w 3804"/>
                  <a:gd name="T19" fmla="*/ 55 h 320"/>
                  <a:gd name="T20" fmla="*/ 668 w 3804"/>
                  <a:gd name="T21" fmla="*/ 91 h 320"/>
                  <a:gd name="T22" fmla="*/ 729 w 3804"/>
                  <a:gd name="T23" fmla="*/ 103 h 320"/>
                  <a:gd name="T24" fmla="*/ 790 w 3804"/>
                  <a:gd name="T25" fmla="*/ 138 h 320"/>
                  <a:gd name="T26" fmla="*/ 851 w 3804"/>
                  <a:gd name="T27" fmla="*/ 115 h 320"/>
                  <a:gd name="T28" fmla="*/ 912 w 3804"/>
                  <a:gd name="T29" fmla="*/ 108 h 320"/>
                  <a:gd name="T30" fmla="*/ 973 w 3804"/>
                  <a:gd name="T31" fmla="*/ 105 h 320"/>
                  <a:gd name="T32" fmla="*/ 1033 w 3804"/>
                  <a:gd name="T33" fmla="*/ 112 h 320"/>
                  <a:gd name="T34" fmla="*/ 1094 w 3804"/>
                  <a:gd name="T35" fmla="*/ 121 h 320"/>
                  <a:gd name="T36" fmla="*/ 1155 w 3804"/>
                  <a:gd name="T37" fmla="*/ 193 h 320"/>
                  <a:gd name="T38" fmla="*/ 1216 w 3804"/>
                  <a:gd name="T39" fmla="*/ 161 h 320"/>
                  <a:gd name="T40" fmla="*/ 1277 w 3804"/>
                  <a:gd name="T41" fmla="*/ 162 h 320"/>
                  <a:gd name="T42" fmla="*/ 1338 w 3804"/>
                  <a:gd name="T43" fmla="*/ 174 h 320"/>
                  <a:gd name="T44" fmla="*/ 1399 w 3804"/>
                  <a:gd name="T45" fmla="*/ 152 h 320"/>
                  <a:gd name="T46" fmla="*/ 1459 w 3804"/>
                  <a:gd name="T47" fmla="*/ 162 h 320"/>
                  <a:gd name="T48" fmla="*/ 1520 w 3804"/>
                  <a:gd name="T49" fmla="*/ 177 h 320"/>
                  <a:gd name="T50" fmla="*/ 1581 w 3804"/>
                  <a:gd name="T51" fmla="*/ 167 h 320"/>
                  <a:gd name="T52" fmla="*/ 1642 w 3804"/>
                  <a:gd name="T53" fmla="*/ 252 h 320"/>
                  <a:gd name="T54" fmla="*/ 1703 w 3804"/>
                  <a:gd name="T55" fmla="*/ 177 h 320"/>
                  <a:gd name="T56" fmla="*/ 1764 w 3804"/>
                  <a:gd name="T57" fmla="*/ 153 h 320"/>
                  <a:gd name="T58" fmla="*/ 1824 w 3804"/>
                  <a:gd name="T59" fmla="*/ 175 h 320"/>
                  <a:gd name="T60" fmla="*/ 1885 w 3804"/>
                  <a:gd name="T61" fmla="*/ 152 h 320"/>
                  <a:gd name="T62" fmla="*/ 1946 w 3804"/>
                  <a:gd name="T63" fmla="*/ 159 h 320"/>
                  <a:gd name="T64" fmla="*/ 2007 w 3804"/>
                  <a:gd name="T65" fmla="*/ 141 h 320"/>
                  <a:gd name="T66" fmla="*/ 2068 w 3804"/>
                  <a:gd name="T67" fmla="*/ 145 h 320"/>
                  <a:gd name="T68" fmla="*/ 2129 w 3804"/>
                  <a:gd name="T69" fmla="*/ 167 h 320"/>
                  <a:gd name="T70" fmla="*/ 2190 w 3804"/>
                  <a:gd name="T71" fmla="*/ 165 h 320"/>
                  <a:gd name="T72" fmla="*/ 2250 w 3804"/>
                  <a:gd name="T73" fmla="*/ 177 h 320"/>
                  <a:gd name="T74" fmla="*/ 2311 w 3804"/>
                  <a:gd name="T75" fmla="*/ 194 h 320"/>
                  <a:gd name="T76" fmla="*/ 2372 w 3804"/>
                  <a:gd name="T77" fmla="*/ 266 h 320"/>
                  <a:gd name="T78" fmla="*/ 2433 w 3804"/>
                  <a:gd name="T79" fmla="*/ 291 h 320"/>
                  <a:gd name="T80" fmla="*/ 2494 w 3804"/>
                  <a:gd name="T81" fmla="*/ 300 h 320"/>
                  <a:gd name="T82" fmla="*/ 2555 w 3804"/>
                  <a:gd name="T83" fmla="*/ 283 h 320"/>
                  <a:gd name="T84" fmla="*/ 2616 w 3804"/>
                  <a:gd name="T85" fmla="*/ 244 h 320"/>
                  <a:gd name="T86" fmla="*/ 2676 w 3804"/>
                  <a:gd name="T87" fmla="*/ 229 h 320"/>
                  <a:gd name="T88" fmla="*/ 2737 w 3804"/>
                  <a:gd name="T89" fmla="*/ 210 h 320"/>
                  <a:gd name="T90" fmla="*/ 2798 w 3804"/>
                  <a:gd name="T91" fmla="*/ 174 h 320"/>
                  <a:gd name="T92" fmla="*/ 2859 w 3804"/>
                  <a:gd name="T93" fmla="*/ 167 h 320"/>
                  <a:gd name="T94" fmla="*/ 2920 w 3804"/>
                  <a:gd name="T95" fmla="*/ 160 h 320"/>
                  <a:gd name="T96" fmla="*/ 2981 w 3804"/>
                  <a:gd name="T97" fmla="*/ 108 h 320"/>
                  <a:gd name="T98" fmla="*/ 3041 w 3804"/>
                  <a:gd name="T99" fmla="*/ 125 h 320"/>
                  <a:gd name="T100" fmla="*/ 3102 w 3804"/>
                  <a:gd name="T101" fmla="*/ 107 h 320"/>
                  <a:gd name="T102" fmla="*/ 3163 w 3804"/>
                  <a:gd name="T103" fmla="*/ 113 h 320"/>
                  <a:gd name="T104" fmla="*/ 3224 w 3804"/>
                  <a:gd name="T105" fmla="*/ 125 h 320"/>
                  <a:gd name="T106" fmla="*/ 3285 w 3804"/>
                  <a:gd name="T107" fmla="*/ 115 h 320"/>
                  <a:gd name="T108" fmla="*/ 3345 w 3804"/>
                  <a:gd name="T109" fmla="*/ 78 h 320"/>
                  <a:gd name="T110" fmla="*/ 3407 w 3804"/>
                  <a:gd name="T111" fmla="*/ 96 h 320"/>
                  <a:gd name="T112" fmla="*/ 3467 w 3804"/>
                  <a:gd name="T113" fmla="*/ 89 h 320"/>
                  <a:gd name="T114" fmla="*/ 3528 w 3804"/>
                  <a:gd name="T115" fmla="*/ 68 h 320"/>
                  <a:gd name="T116" fmla="*/ 3589 w 3804"/>
                  <a:gd name="T117" fmla="*/ 62 h 320"/>
                  <a:gd name="T118" fmla="*/ 3650 w 3804"/>
                  <a:gd name="T119" fmla="*/ 73 h 320"/>
                  <a:gd name="T120" fmla="*/ 3710 w 3804"/>
                  <a:gd name="T121" fmla="*/ 115 h 320"/>
                  <a:gd name="T122" fmla="*/ 3771 w 3804"/>
                  <a:gd name="T123" fmla="*/ 112 h 3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20">
                    <a:moveTo>
                      <a:pt x="0" y="103"/>
                    </a:moveTo>
                    <a:lnTo>
                      <a:pt x="2" y="109"/>
                    </a:lnTo>
                    <a:lnTo>
                      <a:pt x="4" y="114"/>
                    </a:lnTo>
                    <a:lnTo>
                      <a:pt x="5" y="114"/>
                    </a:lnTo>
                    <a:lnTo>
                      <a:pt x="7" y="119"/>
                    </a:lnTo>
                    <a:lnTo>
                      <a:pt x="8" y="117"/>
                    </a:lnTo>
                    <a:lnTo>
                      <a:pt x="10" y="116"/>
                    </a:lnTo>
                    <a:lnTo>
                      <a:pt x="11" y="112"/>
                    </a:lnTo>
                    <a:lnTo>
                      <a:pt x="13" y="101"/>
                    </a:lnTo>
                    <a:lnTo>
                      <a:pt x="14" y="101"/>
                    </a:lnTo>
                    <a:lnTo>
                      <a:pt x="16" y="94"/>
                    </a:lnTo>
                    <a:lnTo>
                      <a:pt x="17" y="94"/>
                    </a:lnTo>
                    <a:lnTo>
                      <a:pt x="19" y="97"/>
                    </a:lnTo>
                    <a:lnTo>
                      <a:pt x="21" y="100"/>
                    </a:lnTo>
                    <a:lnTo>
                      <a:pt x="22" y="91"/>
                    </a:lnTo>
                    <a:lnTo>
                      <a:pt x="23" y="83"/>
                    </a:lnTo>
                    <a:lnTo>
                      <a:pt x="25" y="78"/>
                    </a:lnTo>
                    <a:lnTo>
                      <a:pt x="27" y="87"/>
                    </a:lnTo>
                    <a:lnTo>
                      <a:pt x="28" y="90"/>
                    </a:lnTo>
                    <a:lnTo>
                      <a:pt x="29" y="94"/>
                    </a:lnTo>
                    <a:lnTo>
                      <a:pt x="31" y="91"/>
                    </a:lnTo>
                    <a:lnTo>
                      <a:pt x="33" y="99"/>
                    </a:lnTo>
                    <a:lnTo>
                      <a:pt x="34" y="101"/>
                    </a:lnTo>
                    <a:lnTo>
                      <a:pt x="36" y="110"/>
                    </a:lnTo>
                    <a:lnTo>
                      <a:pt x="37" y="116"/>
                    </a:lnTo>
                    <a:lnTo>
                      <a:pt x="39" y="112"/>
                    </a:lnTo>
                    <a:lnTo>
                      <a:pt x="40" y="102"/>
                    </a:lnTo>
                    <a:lnTo>
                      <a:pt x="42" y="97"/>
                    </a:lnTo>
                    <a:lnTo>
                      <a:pt x="43" y="89"/>
                    </a:lnTo>
                    <a:lnTo>
                      <a:pt x="45" y="96"/>
                    </a:lnTo>
                    <a:lnTo>
                      <a:pt x="46" y="102"/>
                    </a:lnTo>
                    <a:lnTo>
                      <a:pt x="48" y="107"/>
                    </a:lnTo>
                    <a:lnTo>
                      <a:pt x="49" y="117"/>
                    </a:lnTo>
                    <a:lnTo>
                      <a:pt x="51" y="112"/>
                    </a:lnTo>
                    <a:lnTo>
                      <a:pt x="52" y="109"/>
                    </a:lnTo>
                    <a:lnTo>
                      <a:pt x="54" y="112"/>
                    </a:lnTo>
                    <a:lnTo>
                      <a:pt x="55" y="111"/>
                    </a:lnTo>
                    <a:lnTo>
                      <a:pt x="57" y="113"/>
                    </a:lnTo>
                    <a:lnTo>
                      <a:pt x="58" y="110"/>
                    </a:lnTo>
                    <a:lnTo>
                      <a:pt x="60" y="115"/>
                    </a:lnTo>
                    <a:lnTo>
                      <a:pt x="61" y="128"/>
                    </a:lnTo>
                    <a:lnTo>
                      <a:pt x="63" y="127"/>
                    </a:lnTo>
                    <a:lnTo>
                      <a:pt x="65" y="110"/>
                    </a:lnTo>
                    <a:lnTo>
                      <a:pt x="66" y="118"/>
                    </a:lnTo>
                    <a:lnTo>
                      <a:pt x="67" y="117"/>
                    </a:lnTo>
                    <a:lnTo>
                      <a:pt x="69" y="106"/>
                    </a:lnTo>
                    <a:lnTo>
                      <a:pt x="71" y="95"/>
                    </a:lnTo>
                    <a:lnTo>
                      <a:pt x="72" y="96"/>
                    </a:lnTo>
                    <a:lnTo>
                      <a:pt x="74" y="96"/>
                    </a:lnTo>
                    <a:lnTo>
                      <a:pt x="75" y="90"/>
                    </a:lnTo>
                    <a:lnTo>
                      <a:pt x="77" y="92"/>
                    </a:lnTo>
                    <a:lnTo>
                      <a:pt x="78" y="100"/>
                    </a:lnTo>
                    <a:lnTo>
                      <a:pt x="80" y="91"/>
                    </a:lnTo>
                    <a:lnTo>
                      <a:pt x="81" y="83"/>
                    </a:lnTo>
                    <a:lnTo>
                      <a:pt x="83" y="83"/>
                    </a:lnTo>
                    <a:lnTo>
                      <a:pt x="84" y="74"/>
                    </a:lnTo>
                    <a:lnTo>
                      <a:pt x="86" y="79"/>
                    </a:lnTo>
                    <a:lnTo>
                      <a:pt x="87" y="76"/>
                    </a:lnTo>
                    <a:lnTo>
                      <a:pt x="89" y="84"/>
                    </a:lnTo>
                    <a:lnTo>
                      <a:pt x="90" y="95"/>
                    </a:lnTo>
                    <a:lnTo>
                      <a:pt x="92" y="90"/>
                    </a:lnTo>
                    <a:lnTo>
                      <a:pt x="94" y="92"/>
                    </a:lnTo>
                    <a:lnTo>
                      <a:pt x="95" y="83"/>
                    </a:lnTo>
                    <a:lnTo>
                      <a:pt x="96" y="85"/>
                    </a:lnTo>
                    <a:lnTo>
                      <a:pt x="98" y="86"/>
                    </a:lnTo>
                    <a:lnTo>
                      <a:pt x="100" y="88"/>
                    </a:lnTo>
                    <a:lnTo>
                      <a:pt x="101" y="88"/>
                    </a:lnTo>
                    <a:lnTo>
                      <a:pt x="102" y="94"/>
                    </a:lnTo>
                    <a:lnTo>
                      <a:pt x="104" y="107"/>
                    </a:lnTo>
                    <a:lnTo>
                      <a:pt x="106" y="103"/>
                    </a:lnTo>
                    <a:lnTo>
                      <a:pt x="107" y="98"/>
                    </a:lnTo>
                    <a:lnTo>
                      <a:pt x="109" y="94"/>
                    </a:lnTo>
                    <a:lnTo>
                      <a:pt x="110" y="84"/>
                    </a:lnTo>
                    <a:lnTo>
                      <a:pt x="112" y="77"/>
                    </a:lnTo>
                    <a:lnTo>
                      <a:pt x="113" y="80"/>
                    </a:lnTo>
                    <a:lnTo>
                      <a:pt x="115" y="88"/>
                    </a:lnTo>
                    <a:lnTo>
                      <a:pt x="116" y="82"/>
                    </a:lnTo>
                    <a:lnTo>
                      <a:pt x="118" y="83"/>
                    </a:lnTo>
                    <a:lnTo>
                      <a:pt x="119" y="90"/>
                    </a:lnTo>
                    <a:lnTo>
                      <a:pt x="121" y="90"/>
                    </a:lnTo>
                    <a:lnTo>
                      <a:pt x="122" y="82"/>
                    </a:lnTo>
                    <a:lnTo>
                      <a:pt x="124" y="90"/>
                    </a:lnTo>
                    <a:lnTo>
                      <a:pt x="125" y="99"/>
                    </a:lnTo>
                    <a:lnTo>
                      <a:pt x="127" y="89"/>
                    </a:lnTo>
                    <a:lnTo>
                      <a:pt x="128" y="89"/>
                    </a:lnTo>
                    <a:lnTo>
                      <a:pt x="130" y="82"/>
                    </a:lnTo>
                    <a:lnTo>
                      <a:pt x="131" y="81"/>
                    </a:lnTo>
                    <a:lnTo>
                      <a:pt x="133" y="88"/>
                    </a:lnTo>
                    <a:lnTo>
                      <a:pt x="134" y="87"/>
                    </a:lnTo>
                    <a:lnTo>
                      <a:pt x="136" y="72"/>
                    </a:lnTo>
                    <a:lnTo>
                      <a:pt x="138" y="72"/>
                    </a:lnTo>
                    <a:lnTo>
                      <a:pt x="139" y="81"/>
                    </a:lnTo>
                    <a:lnTo>
                      <a:pt x="140" y="76"/>
                    </a:lnTo>
                    <a:lnTo>
                      <a:pt x="142" y="67"/>
                    </a:lnTo>
                    <a:lnTo>
                      <a:pt x="144" y="65"/>
                    </a:lnTo>
                    <a:lnTo>
                      <a:pt x="145" y="75"/>
                    </a:lnTo>
                    <a:lnTo>
                      <a:pt x="147" y="73"/>
                    </a:lnTo>
                    <a:lnTo>
                      <a:pt x="148" y="76"/>
                    </a:lnTo>
                    <a:lnTo>
                      <a:pt x="150" y="82"/>
                    </a:lnTo>
                    <a:lnTo>
                      <a:pt x="151" y="73"/>
                    </a:lnTo>
                    <a:lnTo>
                      <a:pt x="153" y="73"/>
                    </a:lnTo>
                    <a:lnTo>
                      <a:pt x="154" y="69"/>
                    </a:lnTo>
                    <a:lnTo>
                      <a:pt x="156" y="63"/>
                    </a:lnTo>
                    <a:lnTo>
                      <a:pt x="157" y="70"/>
                    </a:lnTo>
                    <a:lnTo>
                      <a:pt x="159" y="73"/>
                    </a:lnTo>
                    <a:lnTo>
                      <a:pt x="160" y="72"/>
                    </a:lnTo>
                    <a:lnTo>
                      <a:pt x="162" y="66"/>
                    </a:lnTo>
                    <a:lnTo>
                      <a:pt x="163" y="59"/>
                    </a:lnTo>
                    <a:lnTo>
                      <a:pt x="165" y="69"/>
                    </a:lnTo>
                    <a:lnTo>
                      <a:pt x="167" y="78"/>
                    </a:lnTo>
                    <a:lnTo>
                      <a:pt x="168" y="75"/>
                    </a:lnTo>
                    <a:lnTo>
                      <a:pt x="169" y="70"/>
                    </a:lnTo>
                    <a:lnTo>
                      <a:pt x="171" y="70"/>
                    </a:lnTo>
                    <a:lnTo>
                      <a:pt x="173" y="67"/>
                    </a:lnTo>
                    <a:lnTo>
                      <a:pt x="174" y="75"/>
                    </a:lnTo>
                    <a:lnTo>
                      <a:pt x="176" y="83"/>
                    </a:lnTo>
                    <a:lnTo>
                      <a:pt x="177" y="82"/>
                    </a:lnTo>
                    <a:lnTo>
                      <a:pt x="179" y="83"/>
                    </a:lnTo>
                    <a:lnTo>
                      <a:pt x="180" y="117"/>
                    </a:lnTo>
                    <a:lnTo>
                      <a:pt x="182" y="100"/>
                    </a:lnTo>
                    <a:lnTo>
                      <a:pt x="183" y="58"/>
                    </a:lnTo>
                    <a:lnTo>
                      <a:pt x="185" y="41"/>
                    </a:lnTo>
                    <a:lnTo>
                      <a:pt x="186" y="43"/>
                    </a:lnTo>
                    <a:lnTo>
                      <a:pt x="188" y="45"/>
                    </a:lnTo>
                    <a:lnTo>
                      <a:pt x="189" y="40"/>
                    </a:lnTo>
                    <a:lnTo>
                      <a:pt x="191" y="42"/>
                    </a:lnTo>
                    <a:lnTo>
                      <a:pt x="192" y="48"/>
                    </a:lnTo>
                    <a:lnTo>
                      <a:pt x="194" y="60"/>
                    </a:lnTo>
                    <a:lnTo>
                      <a:pt x="195" y="56"/>
                    </a:lnTo>
                    <a:lnTo>
                      <a:pt x="197" y="44"/>
                    </a:lnTo>
                    <a:lnTo>
                      <a:pt x="198" y="46"/>
                    </a:lnTo>
                    <a:lnTo>
                      <a:pt x="200" y="49"/>
                    </a:lnTo>
                    <a:lnTo>
                      <a:pt x="201" y="57"/>
                    </a:lnTo>
                    <a:lnTo>
                      <a:pt x="203" y="54"/>
                    </a:lnTo>
                    <a:lnTo>
                      <a:pt x="204" y="49"/>
                    </a:lnTo>
                    <a:lnTo>
                      <a:pt x="206" y="63"/>
                    </a:lnTo>
                    <a:lnTo>
                      <a:pt x="207" y="77"/>
                    </a:lnTo>
                    <a:lnTo>
                      <a:pt x="209" y="69"/>
                    </a:lnTo>
                    <a:lnTo>
                      <a:pt x="211" y="64"/>
                    </a:lnTo>
                    <a:lnTo>
                      <a:pt x="212" y="54"/>
                    </a:lnTo>
                    <a:lnTo>
                      <a:pt x="213" y="45"/>
                    </a:lnTo>
                    <a:lnTo>
                      <a:pt x="215" y="39"/>
                    </a:lnTo>
                    <a:lnTo>
                      <a:pt x="217" y="46"/>
                    </a:lnTo>
                    <a:lnTo>
                      <a:pt x="218" y="52"/>
                    </a:lnTo>
                    <a:lnTo>
                      <a:pt x="220" y="48"/>
                    </a:lnTo>
                    <a:lnTo>
                      <a:pt x="221" y="45"/>
                    </a:lnTo>
                    <a:lnTo>
                      <a:pt x="223" y="49"/>
                    </a:lnTo>
                    <a:lnTo>
                      <a:pt x="224" y="54"/>
                    </a:lnTo>
                    <a:lnTo>
                      <a:pt x="226" y="54"/>
                    </a:lnTo>
                    <a:lnTo>
                      <a:pt x="227" y="58"/>
                    </a:lnTo>
                    <a:lnTo>
                      <a:pt x="229" y="51"/>
                    </a:lnTo>
                    <a:lnTo>
                      <a:pt x="230" y="34"/>
                    </a:lnTo>
                    <a:lnTo>
                      <a:pt x="232" y="30"/>
                    </a:lnTo>
                    <a:lnTo>
                      <a:pt x="233" y="33"/>
                    </a:lnTo>
                    <a:lnTo>
                      <a:pt x="235" y="30"/>
                    </a:lnTo>
                    <a:lnTo>
                      <a:pt x="236" y="32"/>
                    </a:lnTo>
                    <a:lnTo>
                      <a:pt x="238" y="36"/>
                    </a:lnTo>
                    <a:lnTo>
                      <a:pt x="240" y="39"/>
                    </a:lnTo>
                    <a:lnTo>
                      <a:pt x="241" y="47"/>
                    </a:lnTo>
                    <a:lnTo>
                      <a:pt x="242" y="54"/>
                    </a:lnTo>
                    <a:lnTo>
                      <a:pt x="244" y="56"/>
                    </a:lnTo>
                    <a:lnTo>
                      <a:pt x="246" y="58"/>
                    </a:lnTo>
                    <a:lnTo>
                      <a:pt x="247" y="38"/>
                    </a:lnTo>
                    <a:lnTo>
                      <a:pt x="249" y="18"/>
                    </a:lnTo>
                    <a:lnTo>
                      <a:pt x="250" y="20"/>
                    </a:lnTo>
                    <a:lnTo>
                      <a:pt x="252" y="22"/>
                    </a:lnTo>
                    <a:lnTo>
                      <a:pt x="253" y="28"/>
                    </a:lnTo>
                    <a:lnTo>
                      <a:pt x="255" y="39"/>
                    </a:lnTo>
                    <a:lnTo>
                      <a:pt x="256" y="49"/>
                    </a:lnTo>
                    <a:lnTo>
                      <a:pt x="258" y="38"/>
                    </a:lnTo>
                    <a:lnTo>
                      <a:pt x="259" y="30"/>
                    </a:lnTo>
                    <a:lnTo>
                      <a:pt x="261" y="35"/>
                    </a:lnTo>
                    <a:lnTo>
                      <a:pt x="262" y="10"/>
                    </a:lnTo>
                    <a:lnTo>
                      <a:pt x="264" y="0"/>
                    </a:lnTo>
                    <a:lnTo>
                      <a:pt x="265" y="1"/>
                    </a:lnTo>
                    <a:lnTo>
                      <a:pt x="267" y="11"/>
                    </a:lnTo>
                    <a:lnTo>
                      <a:pt x="268" y="23"/>
                    </a:lnTo>
                    <a:lnTo>
                      <a:pt x="270" y="31"/>
                    </a:lnTo>
                    <a:lnTo>
                      <a:pt x="271" y="35"/>
                    </a:lnTo>
                    <a:lnTo>
                      <a:pt x="273" y="32"/>
                    </a:lnTo>
                    <a:lnTo>
                      <a:pt x="274" y="29"/>
                    </a:lnTo>
                    <a:lnTo>
                      <a:pt x="276" y="29"/>
                    </a:lnTo>
                    <a:lnTo>
                      <a:pt x="278" y="34"/>
                    </a:lnTo>
                    <a:lnTo>
                      <a:pt x="279" y="43"/>
                    </a:lnTo>
                    <a:lnTo>
                      <a:pt x="280" y="35"/>
                    </a:lnTo>
                    <a:lnTo>
                      <a:pt x="282" y="30"/>
                    </a:lnTo>
                    <a:lnTo>
                      <a:pt x="284" y="39"/>
                    </a:lnTo>
                    <a:lnTo>
                      <a:pt x="285" y="48"/>
                    </a:lnTo>
                    <a:lnTo>
                      <a:pt x="286" y="49"/>
                    </a:lnTo>
                    <a:lnTo>
                      <a:pt x="288" y="48"/>
                    </a:lnTo>
                    <a:lnTo>
                      <a:pt x="290" y="42"/>
                    </a:lnTo>
                    <a:lnTo>
                      <a:pt x="291" y="29"/>
                    </a:lnTo>
                    <a:lnTo>
                      <a:pt x="293" y="22"/>
                    </a:lnTo>
                    <a:lnTo>
                      <a:pt x="294" y="32"/>
                    </a:lnTo>
                    <a:lnTo>
                      <a:pt x="296" y="45"/>
                    </a:lnTo>
                    <a:lnTo>
                      <a:pt x="297" y="53"/>
                    </a:lnTo>
                    <a:lnTo>
                      <a:pt x="299" y="45"/>
                    </a:lnTo>
                    <a:lnTo>
                      <a:pt x="300" y="46"/>
                    </a:lnTo>
                    <a:lnTo>
                      <a:pt x="302" y="40"/>
                    </a:lnTo>
                    <a:lnTo>
                      <a:pt x="303" y="40"/>
                    </a:lnTo>
                    <a:lnTo>
                      <a:pt x="305" y="37"/>
                    </a:lnTo>
                    <a:lnTo>
                      <a:pt x="307" y="33"/>
                    </a:lnTo>
                    <a:lnTo>
                      <a:pt x="308" y="31"/>
                    </a:lnTo>
                    <a:lnTo>
                      <a:pt x="309" y="30"/>
                    </a:lnTo>
                    <a:lnTo>
                      <a:pt x="311" y="36"/>
                    </a:lnTo>
                    <a:lnTo>
                      <a:pt x="313" y="34"/>
                    </a:lnTo>
                    <a:lnTo>
                      <a:pt x="314" y="36"/>
                    </a:lnTo>
                    <a:lnTo>
                      <a:pt x="315" y="36"/>
                    </a:lnTo>
                    <a:lnTo>
                      <a:pt x="317" y="31"/>
                    </a:lnTo>
                    <a:lnTo>
                      <a:pt x="319" y="36"/>
                    </a:lnTo>
                    <a:lnTo>
                      <a:pt x="320" y="36"/>
                    </a:lnTo>
                    <a:lnTo>
                      <a:pt x="322" y="26"/>
                    </a:lnTo>
                    <a:lnTo>
                      <a:pt x="323" y="22"/>
                    </a:lnTo>
                    <a:lnTo>
                      <a:pt x="325" y="38"/>
                    </a:lnTo>
                    <a:lnTo>
                      <a:pt x="326" y="41"/>
                    </a:lnTo>
                    <a:lnTo>
                      <a:pt x="328" y="42"/>
                    </a:lnTo>
                    <a:lnTo>
                      <a:pt x="329" y="47"/>
                    </a:lnTo>
                    <a:lnTo>
                      <a:pt x="331" y="47"/>
                    </a:lnTo>
                    <a:lnTo>
                      <a:pt x="332" y="42"/>
                    </a:lnTo>
                    <a:lnTo>
                      <a:pt x="334" y="40"/>
                    </a:lnTo>
                    <a:lnTo>
                      <a:pt x="335" y="46"/>
                    </a:lnTo>
                    <a:lnTo>
                      <a:pt x="337" y="46"/>
                    </a:lnTo>
                    <a:lnTo>
                      <a:pt x="338" y="60"/>
                    </a:lnTo>
                    <a:lnTo>
                      <a:pt x="340" y="52"/>
                    </a:lnTo>
                    <a:lnTo>
                      <a:pt x="341" y="46"/>
                    </a:lnTo>
                    <a:lnTo>
                      <a:pt x="343" y="42"/>
                    </a:lnTo>
                    <a:lnTo>
                      <a:pt x="344" y="40"/>
                    </a:lnTo>
                    <a:lnTo>
                      <a:pt x="346" y="44"/>
                    </a:lnTo>
                    <a:lnTo>
                      <a:pt x="347" y="45"/>
                    </a:lnTo>
                    <a:lnTo>
                      <a:pt x="349" y="41"/>
                    </a:lnTo>
                    <a:lnTo>
                      <a:pt x="351" y="63"/>
                    </a:lnTo>
                    <a:lnTo>
                      <a:pt x="352" y="59"/>
                    </a:lnTo>
                    <a:lnTo>
                      <a:pt x="353" y="40"/>
                    </a:lnTo>
                    <a:lnTo>
                      <a:pt x="355" y="37"/>
                    </a:lnTo>
                    <a:lnTo>
                      <a:pt x="357" y="48"/>
                    </a:lnTo>
                    <a:lnTo>
                      <a:pt x="358" y="42"/>
                    </a:lnTo>
                    <a:lnTo>
                      <a:pt x="359" y="37"/>
                    </a:lnTo>
                    <a:lnTo>
                      <a:pt x="361" y="41"/>
                    </a:lnTo>
                    <a:lnTo>
                      <a:pt x="363" y="47"/>
                    </a:lnTo>
                    <a:lnTo>
                      <a:pt x="364" y="43"/>
                    </a:lnTo>
                    <a:lnTo>
                      <a:pt x="366" y="39"/>
                    </a:lnTo>
                    <a:lnTo>
                      <a:pt x="367" y="29"/>
                    </a:lnTo>
                    <a:lnTo>
                      <a:pt x="369" y="22"/>
                    </a:lnTo>
                    <a:lnTo>
                      <a:pt x="370" y="21"/>
                    </a:lnTo>
                    <a:lnTo>
                      <a:pt x="372" y="24"/>
                    </a:lnTo>
                    <a:lnTo>
                      <a:pt x="373" y="29"/>
                    </a:lnTo>
                    <a:lnTo>
                      <a:pt x="375" y="33"/>
                    </a:lnTo>
                    <a:lnTo>
                      <a:pt x="376" y="50"/>
                    </a:lnTo>
                    <a:lnTo>
                      <a:pt x="378" y="71"/>
                    </a:lnTo>
                    <a:lnTo>
                      <a:pt x="380" y="63"/>
                    </a:lnTo>
                    <a:lnTo>
                      <a:pt x="381" y="55"/>
                    </a:lnTo>
                    <a:lnTo>
                      <a:pt x="382" y="67"/>
                    </a:lnTo>
                    <a:lnTo>
                      <a:pt x="384" y="84"/>
                    </a:lnTo>
                    <a:lnTo>
                      <a:pt x="386" y="76"/>
                    </a:lnTo>
                    <a:lnTo>
                      <a:pt x="387" y="51"/>
                    </a:lnTo>
                    <a:lnTo>
                      <a:pt x="388" y="35"/>
                    </a:lnTo>
                    <a:lnTo>
                      <a:pt x="390" y="44"/>
                    </a:lnTo>
                    <a:lnTo>
                      <a:pt x="392" y="49"/>
                    </a:lnTo>
                    <a:lnTo>
                      <a:pt x="393" y="52"/>
                    </a:lnTo>
                    <a:lnTo>
                      <a:pt x="395" y="51"/>
                    </a:lnTo>
                    <a:lnTo>
                      <a:pt x="396" y="54"/>
                    </a:lnTo>
                    <a:lnTo>
                      <a:pt x="398" y="52"/>
                    </a:lnTo>
                    <a:lnTo>
                      <a:pt x="399" y="53"/>
                    </a:lnTo>
                    <a:lnTo>
                      <a:pt x="401" y="57"/>
                    </a:lnTo>
                    <a:lnTo>
                      <a:pt x="402" y="62"/>
                    </a:lnTo>
                    <a:lnTo>
                      <a:pt x="404" y="72"/>
                    </a:lnTo>
                    <a:lnTo>
                      <a:pt x="405" y="77"/>
                    </a:lnTo>
                    <a:lnTo>
                      <a:pt x="407" y="83"/>
                    </a:lnTo>
                    <a:lnTo>
                      <a:pt x="408" y="68"/>
                    </a:lnTo>
                    <a:lnTo>
                      <a:pt x="410" y="78"/>
                    </a:lnTo>
                    <a:lnTo>
                      <a:pt x="411" y="77"/>
                    </a:lnTo>
                    <a:lnTo>
                      <a:pt x="413" y="55"/>
                    </a:lnTo>
                    <a:lnTo>
                      <a:pt x="414" y="42"/>
                    </a:lnTo>
                    <a:lnTo>
                      <a:pt x="416" y="45"/>
                    </a:lnTo>
                    <a:lnTo>
                      <a:pt x="417" y="46"/>
                    </a:lnTo>
                    <a:lnTo>
                      <a:pt x="419" y="50"/>
                    </a:lnTo>
                    <a:lnTo>
                      <a:pt x="420" y="58"/>
                    </a:lnTo>
                    <a:lnTo>
                      <a:pt x="422" y="65"/>
                    </a:lnTo>
                    <a:lnTo>
                      <a:pt x="424" y="84"/>
                    </a:lnTo>
                    <a:lnTo>
                      <a:pt x="425" y="74"/>
                    </a:lnTo>
                    <a:lnTo>
                      <a:pt x="426" y="58"/>
                    </a:lnTo>
                    <a:lnTo>
                      <a:pt x="428" y="57"/>
                    </a:lnTo>
                    <a:lnTo>
                      <a:pt x="430" y="49"/>
                    </a:lnTo>
                    <a:lnTo>
                      <a:pt x="431" y="45"/>
                    </a:lnTo>
                    <a:lnTo>
                      <a:pt x="433" y="50"/>
                    </a:lnTo>
                    <a:lnTo>
                      <a:pt x="434" y="44"/>
                    </a:lnTo>
                    <a:lnTo>
                      <a:pt x="436" y="57"/>
                    </a:lnTo>
                    <a:lnTo>
                      <a:pt x="437" y="85"/>
                    </a:lnTo>
                    <a:lnTo>
                      <a:pt x="439" y="66"/>
                    </a:lnTo>
                    <a:lnTo>
                      <a:pt x="440" y="49"/>
                    </a:lnTo>
                    <a:lnTo>
                      <a:pt x="442" y="50"/>
                    </a:lnTo>
                    <a:lnTo>
                      <a:pt x="443" y="49"/>
                    </a:lnTo>
                    <a:lnTo>
                      <a:pt x="445" y="43"/>
                    </a:lnTo>
                    <a:lnTo>
                      <a:pt x="446" y="40"/>
                    </a:lnTo>
                    <a:lnTo>
                      <a:pt x="448" y="39"/>
                    </a:lnTo>
                    <a:lnTo>
                      <a:pt x="449" y="43"/>
                    </a:lnTo>
                    <a:lnTo>
                      <a:pt x="451" y="46"/>
                    </a:lnTo>
                    <a:lnTo>
                      <a:pt x="453" y="58"/>
                    </a:lnTo>
                    <a:lnTo>
                      <a:pt x="454" y="60"/>
                    </a:lnTo>
                    <a:lnTo>
                      <a:pt x="455" y="56"/>
                    </a:lnTo>
                    <a:lnTo>
                      <a:pt x="457" y="66"/>
                    </a:lnTo>
                    <a:lnTo>
                      <a:pt x="459" y="85"/>
                    </a:lnTo>
                    <a:lnTo>
                      <a:pt x="460" y="85"/>
                    </a:lnTo>
                    <a:lnTo>
                      <a:pt x="461" y="63"/>
                    </a:lnTo>
                    <a:lnTo>
                      <a:pt x="463" y="43"/>
                    </a:lnTo>
                    <a:lnTo>
                      <a:pt x="465" y="52"/>
                    </a:lnTo>
                    <a:lnTo>
                      <a:pt x="466" y="73"/>
                    </a:lnTo>
                    <a:lnTo>
                      <a:pt x="468" y="76"/>
                    </a:lnTo>
                    <a:lnTo>
                      <a:pt x="469" y="56"/>
                    </a:lnTo>
                    <a:lnTo>
                      <a:pt x="470" y="32"/>
                    </a:lnTo>
                    <a:lnTo>
                      <a:pt x="472" y="23"/>
                    </a:lnTo>
                    <a:lnTo>
                      <a:pt x="474" y="27"/>
                    </a:lnTo>
                    <a:lnTo>
                      <a:pt x="475" y="38"/>
                    </a:lnTo>
                    <a:lnTo>
                      <a:pt x="477" y="21"/>
                    </a:lnTo>
                    <a:lnTo>
                      <a:pt x="478" y="18"/>
                    </a:lnTo>
                    <a:lnTo>
                      <a:pt x="480" y="33"/>
                    </a:lnTo>
                    <a:lnTo>
                      <a:pt x="481" y="40"/>
                    </a:lnTo>
                    <a:lnTo>
                      <a:pt x="483" y="36"/>
                    </a:lnTo>
                    <a:lnTo>
                      <a:pt x="484" y="36"/>
                    </a:lnTo>
                    <a:lnTo>
                      <a:pt x="486" y="60"/>
                    </a:lnTo>
                    <a:lnTo>
                      <a:pt x="487" y="54"/>
                    </a:lnTo>
                    <a:lnTo>
                      <a:pt x="489" y="35"/>
                    </a:lnTo>
                    <a:lnTo>
                      <a:pt x="490" y="31"/>
                    </a:lnTo>
                    <a:lnTo>
                      <a:pt x="492" y="43"/>
                    </a:lnTo>
                    <a:lnTo>
                      <a:pt x="493" y="43"/>
                    </a:lnTo>
                    <a:lnTo>
                      <a:pt x="495" y="33"/>
                    </a:lnTo>
                    <a:lnTo>
                      <a:pt x="497" y="44"/>
                    </a:lnTo>
                    <a:lnTo>
                      <a:pt x="498" y="47"/>
                    </a:lnTo>
                    <a:lnTo>
                      <a:pt x="499" y="42"/>
                    </a:lnTo>
                    <a:lnTo>
                      <a:pt x="501" y="39"/>
                    </a:lnTo>
                    <a:lnTo>
                      <a:pt x="503" y="52"/>
                    </a:lnTo>
                    <a:lnTo>
                      <a:pt x="504" y="58"/>
                    </a:lnTo>
                    <a:lnTo>
                      <a:pt x="506" y="50"/>
                    </a:lnTo>
                    <a:lnTo>
                      <a:pt x="507" y="39"/>
                    </a:lnTo>
                    <a:lnTo>
                      <a:pt x="509" y="53"/>
                    </a:lnTo>
                    <a:lnTo>
                      <a:pt x="510" y="70"/>
                    </a:lnTo>
                    <a:lnTo>
                      <a:pt x="512" y="69"/>
                    </a:lnTo>
                    <a:lnTo>
                      <a:pt x="513" y="66"/>
                    </a:lnTo>
                    <a:lnTo>
                      <a:pt x="515" y="56"/>
                    </a:lnTo>
                    <a:lnTo>
                      <a:pt x="516" y="61"/>
                    </a:lnTo>
                    <a:lnTo>
                      <a:pt x="518" y="78"/>
                    </a:lnTo>
                    <a:lnTo>
                      <a:pt x="519" y="52"/>
                    </a:lnTo>
                    <a:lnTo>
                      <a:pt x="521" y="44"/>
                    </a:lnTo>
                    <a:lnTo>
                      <a:pt x="522" y="49"/>
                    </a:lnTo>
                    <a:lnTo>
                      <a:pt x="524" y="47"/>
                    </a:lnTo>
                    <a:lnTo>
                      <a:pt x="526" y="37"/>
                    </a:lnTo>
                    <a:lnTo>
                      <a:pt x="527" y="41"/>
                    </a:lnTo>
                    <a:lnTo>
                      <a:pt x="528" y="45"/>
                    </a:lnTo>
                    <a:lnTo>
                      <a:pt x="530" y="48"/>
                    </a:lnTo>
                    <a:lnTo>
                      <a:pt x="532" y="68"/>
                    </a:lnTo>
                    <a:lnTo>
                      <a:pt x="533" y="85"/>
                    </a:lnTo>
                    <a:lnTo>
                      <a:pt x="535" y="85"/>
                    </a:lnTo>
                    <a:lnTo>
                      <a:pt x="536" y="68"/>
                    </a:lnTo>
                    <a:lnTo>
                      <a:pt x="537" y="51"/>
                    </a:lnTo>
                    <a:lnTo>
                      <a:pt x="539" y="50"/>
                    </a:lnTo>
                    <a:lnTo>
                      <a:pt x="541" y="56"/>
                    </a:lnTo>
                    <a:lnTo>
                      <a:pt x="542" y="44"/>
                    </a:lnTo>
                    <a:lnTo>
                      <a:pt x="543" y="29"/>
                    </a:lnTo>
                    <a:lnTo>
                      <a:pt x="545" y="30"/>
                    </a:lnTo>
                    <a:lnTo>
                      <a:pt x="547" y="33"/>
                    </a:lnTo>
                    <a:lnTo>
                      <a:pt x="548" y="35"/>
                    </a:lnTo>
                    <a:lnTo>
                      <a:pt x="550" y="39"/>
                    </a:lnTo>
                    <a:lnTo>
                      <a:pt x="551" y="32"/>
                    </a:lnTo>
                    <a:lnTo>
                      <a:pt x="553" y="36"/>
                    </a:lnTo>
                    <a:lnTo>
                      <a:pt x="554" y="39"/>
                    </a:lnTo>
                    <a:lnTo>
                      <a:pt x="556" y="39"/>
                    </a:lnTo>
                    <a:lnTo>
                      <a:pt x="557" y="55"/>
                    </a:lnTo>
                    <a:lnTo>
                      <a:pt x="559" y="79"/>
                    </a:lnTo>
                    <a:lnTo>
                      <a:pt x="560" y="79"/>
                    </a:lnTo>
                    <a:lnTo>
                      <a:pt x="562" y="62"/>
                    </a:lnTo>
                    <a:lnTo>
                      <a:pt x="564" y="54"/>
                    </a:lnTo>
                    <a:lnTo>
                      <a:pt x="565" y="53"/>
                    </a:lnTo>
                    <a:lnTo>
                      <a:pt x="566" y="61"/>
                    </a:lnTo>
                    <a:lnTo>
                      <a:pt x="568" y="60"/>
                    </a:lnTo>
                    <a:lnTo>
                      <a:pt x="570" y="60"/>
                    </a:lnTo>
                    <a:lnTo>
                      <a:pt x="571" y="76"/>
                    </a:lnTo>
                    <a:lnTo>
                      <a:pt x="572" y="76"/>
                    </a:lnTo>
                    <a:lnTo>
                      <a:pt x="574" y="61"/>
                    </a:lnTo>
                    <a:lnTo>
                      <a:pt x="576" y="59"/>
                    </a:lnTo>
                    <a:lnTo>
                      <a:pt x="577" y="58"/>
                    </a:lnTo>
                    <a:lnTo>
                      <a:pt x="579" y="49"/>
                    </a:lnTo>
                    <a:lnTo>
                      <a:pt x="580" y="41"/>
                    </a:lnTo>
                    <a:lnTo>
                      <a:pt x="582" y="37"/>
                    </a:lnTo>
                    <a:lnTo>
                      <a:pt x="583" y="29"/>
                    </a:lnTo>
                    <a:lnTo>
                      <a:pt x="585" y="21"/>
                    </a:lnTo>
                    <a:lnTo>
                      <a:pt x="586" y="29"/>
                    </a:lnTo>
                    <a:lnTo>
                      <a:pt x="588" y="39"/>
                    </a:lnTo>
                    <a:lnTo>
                      <a:pt x="589" y="49"/>
                    </a:lnTo>
                    <a:lnTo>
                      <a:pt x="591" y="53"/>
                    </a:lnTo>
                    <a:lnTo>
                      <a:pt x="592" y="60"/>
                    </a:lnTo>
                    <a:lnTo>
                      <a:pt x="594" y="75"/>
                    </a:lnTo>
                    <a:lnTo>
                      <a:pt x="595" y="56"/>
                    </a:lnTo>
                    <a:lnTo>
                      <a:pt x="597" y="36"/>
                    </a:lnTo>
                    <a:lnTo>
                      <a:pt x="599" y="23"/>
                    </a:lnTo>
                    <a:lnTo>
                      <a:pt x="600" y="28"/>
                    </a:lnTo>
                    <a:lnTo>
                      <a:pt x="601" y="42"/>
                    </a:lnTo>
                    <a:lnTo>
                      <a:pt x="603" y="56"/>
                    </a:lnTo>
                    <a:lnTo>
                      <a:pt x="604" y="59"/>
                    </a:lnTo>
                    <a:lnTo>
                      <a:pt x="606" y="53"/>
                    </a:lnTo>
                    <a:lnTo>
                      <a:pt x="608" y="55"/>
                    </a:lnTo>
                    <a:lnTo>
                      <a:pt x="609" y="59"/>
                    </a:lnTo>
                    <a:lnTo>
                      <a:pt x="610" y="52"/>
                    </a:lnTo>
                    <a:lnTo>
                      <a:pt x="612" y="47"/>
                    </a:lnTo>
                    <a:lnTo>
                      <a:pt x="614" y="48"/>
                    </a:lnTo>
                    <a:lnTo>
                      <a:pt x="615" y="54"/>
                    </a:lnTo>
                    <a:lnTo>
                      <a:pt x="616" y="49"/>
                    </a:lnTo>
                    <a:lnTo>
                      <a:pt x="618" y="60"/>
                    </a:lnTo>
                    <a:lnTo>
                      <a:pt x="620" y="72"/>
                    </a:lnTo>
                    <a:lnTo>
                      <a:pt x="621" y="71"/>
                    </a:lnTo>
                    <a:lnTo>
                      <a:pt x="623" y="63"/>
                    </a:lnTo>
                    <a:lnTo>
                      <a:pt x="624" y="63"/>
                    </a:lnTo>
                    <a:lnTo>
                      <a:pt x="626" y="53"/>
                    </a:lnTo>
                    <a:lnTo>
                      <a:pt x="627" y="56"/>
                    </a:lnTo>
                    <a:lnTo>
                      <a:pt x="629" y="64"/>
                    </a:lnTo>
                    <a:lnTo>
                      <a:pt x="630" y="71"/>
                    </a:lnTo>
                    <a:lnTo>
                      <a:pt x="632" y="73"/>
                    </a:lnTo>
                    <a:lnTo>
                      <a:pt x="633" y="77"/>
                    </a:lnTo>
                    <a:lnTo>
                      <a:pt x="635" y="70"/>
                    </a:lnTo>
                    <a:lnTo>
                      <a:pt x="637" y="61"/>
                    </a:lnTo>
                    <a:lnTo>
                      <a:pt x="638" y="57"/>
                    </a:lnTo>
                    <a:lnTo>
                      <a:pt x="639" y="61"/>
                    </a:lnTo>
                    <a:lnTo>
                      <a:pt x="641" y="62"/>
                    </a:lnTo>
                    <a:lnTo>
                      <a:pt x="643" y="65"/>
                    </a:lnTo>
                    <a:lnTo>
                      <a:pt x="644" y="75"/>
                    </a:lnTo>
                    <a:lnTo>
                      <a:pt x="645" y="73"/>
                    </a:lnTo>
                    <a:lnTo>
                      <a:pt x="647" y="68"/>
                    </a:lnTo>
                    <a:lnTo>
                      <a:pt x="649" y="66"/>
                    </a:lnTo>
                    <a:lnTo>
                      <a:pt x="650" y="71"/>
                    </a:lnTo>
                    <a:lnTo>
                      <a:pt x="652" y="70"/>
                    </a:lnTo>
                    <a:lnTo>
                      <a:pt x="653" y="68"/>
                    </a:lnTo>
                    <a:lnTo>
                      <a:pt x="655" y="66"/>
                    </a:lnTo>
                    <a:lnTo>
                      <a:pt x="656" y="63"/>
                    </a:lnTo>
                    <a:lnTo>
                      <a:pt x="658" y="74"/>
                    </a:lnTo>
                    <a:lnTo>
                      <a:pt x="659" y="84"/>
                    </a:lnTo>
                    <a:lnTo>
                      <a:pt x="661" y="81"/>
                    </a:lnTo>
                    <a:lnTo>
                      <a:pt x="662" y="83"/>
                    </a:lnTo>
                    <a:lnTo>
                      <a:pt x="664" y="92"/>
                    </a:lnTo>
                    <a:lnTo>
                      <a:pt x="666" y="90"/>
                    </a:lnTo>
                    <a:lnTo>
                      <a:pt x="667" y="83"/>
                    </a:lnTo>
                    <a:lnTo>
                      <a:pt x="668" y="91"/>
                    </a:lnTo>
                    <a:lnTo>
                      <a:pt x="670" y="94"/>
                    </a:lnTo>
                    <a:lnTo>
                      <a:pt x="671" y="94"/>
                    </a:lnTo>
                    <a:lnTo>
                      <a:pt x="673" y="95"/>
                    </a:lnTo>
                    <a:lnTo>
                      <a:pt x="674" y="94"/>
                    </a:lnTo>
                    <a:lnTo>
                      <a:pt x="676" y="96"/>
                    </a:lnTo>
                    <a:lnTo>
                      <a:pt x="677" y="105"/>
                    </a:lnTo>
                    <a:lnTo>
                      <a:pt x="679" y="115"/>
                    </a:lnTo>
                    <a:lnTo>
                      <a:pt x="681" y="126"/>
                    </a:lnTo>
                    <a:lnTo>
                      <a:pt x="682" y="122"/>
                    </a:lnTo>
                    <a:lnTo>
                      <a:pt x="683" y="118"/>
                    </a:lnTo>
                    <a:lnTo>
                      <a:pt x="685" y="119"/>
                    </a:lnTo>
                    <a:lnTo>
                      <a:pt x="687" y="119"/>
                    </a:lnTo>
                    <a:lnTo>
                      <a:pt x="688" y="120"/>
                    </a:lnTo>
                    <a:lnTo>
                      <a:pt x="690" y="135"/>
                    </a:lnTo>
                    <a:lnTo>
                      <a:pt x="691" y="143"/>
                    </a:lnTo>
                    <a:lnTo>
                      <a:pt x="693" y="125"/>
                    </a:lnTo>
                    <a:lnTo>
                      <a:pt x="694" y="122"/>
                    </a:lnTo>
                    <a:lnTo>
                      <a:pt x="696" y="113"/>
                    </a:lnTo>
                    <a:lnTo>
                      <a:pt x="697" y="96"/>
                    </a:lnTo>
                    <a:lnTo>
                      <a:pt x="699" y="95"/>
                    </a:lnTo>
                    <a:lnTo>
                      <a:pt x="700" y="101"/>
                    </a:lnTo>
                    <a:lnTo>
                      <a:pt x="702" y="101"/>
                    </a:lnTo>
                    <a:lnTo>
                      <a:pt x="703" y="100"/>
                    </a:lnTo>
                    <a:lnTo>
                      <a:pt x="705" y="102"/>
                    </a:lnTo>
                    <a:lnTo>
                      <a:pt x="706" y="113"/>
                    </a:lnTo>
                    <a:lnTo>
                      <a:pt x="708" y="113"/>
                    </a:lnTo>
                    <a:lnTo>
                      <a:pt x="710" y="100"/>
                    </a:lnTo>
                    <a:lnTo>
                      <a:pt x="711" y="101"/>
                    </a:lnTo>
                    <a:lnTo>
                      <a:pt x="712" y="102"/>
                    </a:lnTo>
                    <a:lnTo>
                      <a:pt x="714" y="104"/>
                    </a:lnTo>
                    <a:lnTo>
                      <a:pt x="716" y="103"/>
                    </a:lnTo>
                    <a:lnTo>
                      <a:pt x="717" y="91"/>
                    </a:lnTo>
                    <a:lnTo>
                      <a:pt x="718" y="83"/>
                    </a:lnTo>
                    <a:lnTo>
                      <a:pt x="720" y="86"/>
                    </a:lnTo>
                    <a:lnTo>
                      <a:pt x="722" y="88"/>
                    </a:lnTo>
                    <a:lnTo>
                      <a:pt x="723" y="92"/>
                    </a:lnTo>
                    <a:lnTo>
                      <a:pt x="725" y="97"/>
                    </a:lnTo>
                    <a:lnTo>
                      <a:pt x="726" y="96"/>
                    </a:lnTo>
                    <a:lnTo>
                      <a:pt x="728" y="100"/>
                    </a:lnTo>
                    <a:lnTo>
                      <a:pt x="729" y="103"/>
                    </a:lnTo>
                    <a:lnTo>
                      <a:pt x="731" y="107"/>
                    </a:lnTo>
                    <a:lnTo>
                      <a:pt x="732" y="107"/>
                    </a:lnTo>
                    <a:lnTo>
                      <a:pt x="734" y="107"/>
                    </a:lnTo>
                    <a:lnTo>
                      <a:pt x="735" y="104"/>
                    </a:lnTo>
                    <a:lnTo>
                      <a:pt x="737" y="102"/>
                    </a:lnTo>
                    <a:lnTo>
                      <a:pt x="738" y="100"/>
                    </a:lnTo>
                    <a:lnTo>
                      <a:pt x="740" y="123"/>
                    </a:lnTo>
                    <a:lnTo>
                      <a:pt x="741" y="133"/>
                    </a:lnTo>
                    <a:lnTo>
                      <a:pt x="743" y="106"/>
                    </a:lnTo>
                    <a:lnTo>
                      <a:pt x="744" y="100"/>
                    </a:lnTo>
                    <a:lnTo>
                      <a:pt x="746" y="98"/>
                    </a:lnTo>
                    <a:lnTo>
                      <a:pt x="747" y="84"/>
                    </a:lnTo>
                    <a:lnTo>
                      <a:pt x="749" y="78"/>
                    </a:lnTo>
                    <a:lnTo>
                      <a:pt x="750" y="85"/>
                    </a:lnTo>
                    <a:lnTo>
                      <a:pt x="752" y="87"/>
                    </a:lnTo>
                    <a:lnTo>
                      <a:pt x="754" y="86"/>
                    </a:lnTo>
                    <a:lnTo>
                      <a:pt x="755" y="101"/>
                    </a:lnTo>
                    <a:lnTo>
                      <a:pt x="756" y="114"/>
                    </a:lnTo>
                    <a:lnTo>
                      <a:pt x="758" y="107"/>
                    </a:lnTo>
                    <a:lnTo>
                      <a:pt x="760" y="95"/>
                    </a:lnTo>
                    <a:lnTo>
                      <a:pt x="761" y="92"/>
                    </a:lnTo>
                    <a:lnTo>
                      <a:pt x="763" y="107"/>
                    </a:lnTo>
                    <a:lnTo>
                      <a:pt x="764" y="119"/>
                    </a:lnTo>
                    <a:lnTo>
                      <a:pt x="766" y="110"/>
                    </a:lnTo>
                    <a:lnTo>
                      <a:pt x="767" y="98"/>
                    </a:lnTo>
                    <a:lnTo>
                      <a:pt x="769" y="85"/>
                    </a:lnTo>
                    <a:lnTo>
                      <a:pt x="770" y="84"/>
                    </a:lnTo>
                    <a:lnTo>
                      <a:pt x="772" y="90"/>
                    </a:lnTo>
                    <a:lnTo>
                      <a:pt x="773" y="94"/>
                    </a:lnTo>
                    <a:lnTo>
                      <a:pt x="775" y="88"/>
                    </a:lnTo>
                    <a:lnTo>
                      <a:pt x="776" y="92"/>
                    </a:lnTo>
                    <a:lnTo>
                      <a:pt x="778" y="95"/>
                    </a:lnTo>
                    <a:lnTo>
                      <a:pt x="779" y="94"/>
                    </a:lnTo>
                    <a:lnTo>
                      <a:pt x="781" y="95"/>
                    </a:lnTo>
                    <a:lnTo>
                      <a:pt x="783" y="96"/>
                    </a:lnTo>
                    <a:lnTo>
                      <a:pt x="784" y="108"/>
                    </a:lnTo>
                    <a:lnTo>
                      <a:pt x="785" y="109"/>
                    </a:lnTo>
                    <a:lnTo>
                      <a:pt x="787" y="126"/>
                    </a:lnTo>
                    <a:lnTo>
                      <a:pt x="789" y="137"/>
                    </a:lnTo>
                    <a:lnTo>
                      <a:pt x="790" y="138"/>
                    </a:lnTo>
                    <a:lnTo>
                      <a:pt x="792" y="114"/>
                    </a:lnTo>
                    <a:lnTo>
                      <a:pt x="793" y="106"/>
                    </a:lnTo>
                    <a:lnTo>
                      <a:pt x="795" y="99"/>
                    </a:lnTo>
                    <a:lnTo>
                      <a:pt x="796" y="98"/>
                    </a:lnTo>
                    <a:lnTo>
                      <a:pt x="798" y="114"/>
                    </a:lnTo>
                    <a:lnTo>
                      <a:pt x="799" y="115"/>
                    </a:lnTo>
                    <a:lnTo>
                      <a:pt x="801" y="102"/>
                    </a:lnTo>
                    <a:lnTo>
                      <a:pt x="802" y="112"/>
                    </a:lnTo>
                    <a:lnTo>
                      <a:pt x="804" y="141"/>
                    </a:lnTo>
                    <a:lnTo>
                      <a:pt x="805" y="132"/>
                    </a:lnTo>
                    <a:lnTo>
                      <a:pt x="807" y="117"/>
                    </a:lnTo>
                    <a:lnTo>
                      <a:pt x="808" y="106"/>
                    </a:lnTo>
                    <a:lnTo>
                      <a:pt x="810" y="104"/>
                    </a:lnTo>
                    <a:lnTo>
                      <a:pt x="811" y="111"/>
                    </a:lnTo>
                    <a:lnTo>
                      <a:pt x="813" y="101"/>
                    </a:lnTo>
                    <a:lnTo>
                      <a:pt x="814" y="99"/>
                    </a:lnTo>
                    <a:lnTo>
                      <a:pt x="816" y="120"/>
                    </a:lnTo>
                    <a:lnTo>
                      <a:pt x="817" y="111"/>
                    </a:lnTo>
                    <a:lnTo>
                      <a:pt x="819" y="106"/>
                    </a:lnTo>
                    <a:lnTo>
                      <a:pt x="820" y="111"/>
                    </a:lnTo>
                    <a:lnTo>
                      <a:pt x="822" y="116"/>
                    </a:lnTo>
                    <a:lnTo>
                      <a:pt x="823" y="107"/>
                    </a:lnTo>
                    <a:lnTo>
                      <a:pt x="825" y="94"/>
                    </a:lnTo>
                    <a:lnTo>
                      <a:pt x="827" y="103"/>
                    </a:lnTo>
                    <a:lnTo>
                      <a:pt x="828" y="118"/>
                    </a:lnTo>
                    <a:lnTo>
                      <a:pt x="829" y="117"/>
                    </a:lnTo>
                    <a:lnTo>
                      <a:pt x="831" y="128"/>
                    </a:lnTo>
                    <a:lnTo>
                      <a:pt x="833" y="144"/>
                    </a:lnTo>
                    <a:lnTo>
                      <a:pt x="834" y="144"/>
                    </a:lnTo>
                    <a:lnTo>
                      <a:pt x="836" y="147"/>
                    </a:lnTo>
                    <a:lnTo>
                      <a:pt x="837" y="141"/>
                    </a:lnTo>
                    <a:lnTo>
                      <a:pt x="839" y="133"/>
                    </a:lnTo>
                    <a:lnTo>
                      <a:pt x="840" y="117"/>
                    </a:lnTo>
                    <a:lnTo>
                      <a:pt x="842" y="113"/>
                    </a:lnTo>
                    <a:lnTo>
                      <a:pt x="843" y="115"/>
                    </a:lnTo>
                    <a:lnTo>
                      <a:pt x="845" y="114"/>
                    </a:lnTo>
                    <a:lnTo>
                      <a:pt x="846" y="121"/>
                    </a:lnTo>
                    <a:lnTo>
                      <a:pt x="848" y="131"/>
                    </a:lnTo>
                    <a:lnTo>
                      <a:pt x="849" y="127"/>
                    </a:lnTo>
                    <a:lnTo>
                      <a:pt x="851" y="115"/>
                    </a:lnTo>
                    <a:lnTo>
                      <a:pt x="852" y="119"/>
                    </a:lnTo>
                    <a:lnTo>
                      <a:pt x="854" y="122"/>
                    </a:lnTo>
                    <a:lnTo>
                      <a:pt x="856" y="112"/>
                    </a:lnTo>
                    <a:lnTo>
                      <a:pt x="857" y="115"/>
                    </a:lnTo>
                    <a:lnTo>
                      <a:pt x="858" y="123"/>
                    </a:lnTo>
                    <a:lnTo>
                      <a:pt x="860" y="123"/>
                    </a:lnTo>
                    <a:lnTo>
                      <a:pt x="862" y="129"/>
                    </a:lnTo>
                    <a:lnTo>
                      <a:pt x="863" y="132"/>
                    </a:lnTo>
                    <a:lnTo>
                      <a:pt x="865" y="133"/>
                    </a:lnTo>
                    <a:lnTo>
                      <a:pt x="866" y="119"/>
                    </a:lnTo>
                    <a:lnTo>
                      <a:pt x="868" y="117"/>
                    </a:lnTo>
                    <a:lnTo>
                      <a:pt x="869" y="113"/>
                    </a:lnTo>
                    <a:lnTo>
                      <a:pt x="871" y="110"/>
                    </a:lnTo>
                    <a:lnTo>
                      <a:pt x="872" y="101"/>
                    </a:lnTo>
                    <a:lnTo>
                      <a:pt x="874" y="88"/>
                    </a:lnTo>
                    <a:lnTo>
                      <a:pt x="875" y="89"/>
                    </a:lnTo>
                    <a:lnTo>
                      <a:pt x="877" y="102"/>
                    </a:lnTo>
                    <a:lnTo>
                      <a:pt x="878" y="116"/>
                    </a:lnTo>
                    <a:lnTo>
                      <a:pt x="880" y="121"/>
                    </a:lnTo>
                    <a:lnTo>
                      <a:pt x="881" y="119"/>
                    </a:lnTo>
                    <a:lnTo>
                      <a:pt x="883" y="109"/>
                    </a:lnTo>
                    <a:lnTo>
                      <a:pt x="884" y="101"/>
                    </a:lnTo>
                    <a:lnTo>
                      <a:pt x="886" y="89"/>
                    </a:lnTo>
                    <a:lnTo>
                      <a:pt x="887" y="90"/>
                    </a:lnTo>
                    <a:lnTo>
                      <a:pt x="889" y="103"/>
                    </a:lnTo>
                    <a:lnTo>
                      <a:pt x="890" y="125"/>
                    </a:lnTo>
                    <a:lnTo>
                      <a:pt x="892" y="125"/>
                    </a:lnTo>
                    <a:lnTo>
                      <a:pt x="894" y="104"/>
                    </a:lnTo>
                    <a:lnTo>
                      <a:pt x="895" y="90"/>
                    </a:lnTo>
                    <a:lnTo>
                      <a:pt x="896" y="92"/>
                    </a:lnTo>
                    <a:lnTo>
                      <a:pt x="898" y="102"/>
                    </a:lnTo>
                    <a:lnTo>
                      <a:pt x="900" y="94"/>
                    </a:lnTo>
                    <a:lnTo>
                      <a:pt x="901" y="92"/>
                    </a:lnTo>
                    <a:lnTo>
                      <a:pt x="902" y="103"/>
                    </a:lnTo>
                    <a:lnTo>
                      <a:pt x="904" y="104"/>
                    </a:lnTo>
                    <a:lnTo>
                      <a:pt x="906" y="91"/>
                    </a:lnTo>
                    <a:lnTo>
                      <a:pt x="907" y="91"/>
                    </a:lnTo>
                    <a:lnTo>
                      <a:pt x="909" y="107"/>
                    </a:lnTo>
                    <a:lnTo>
                      <a:pt x="910" y="119"/>
                    </a:lnTo>
                    <a:lnTo>
                      <a:pt x="912" y="108"/>
                    </a:lnTo>
                    <a:lnTo>
                      <a:pt x="913" y="106"/>
                    </a:lnTo>
                    <a:lnTo>
                      <a:pt x="915" y="102"/>
                    </a:lnTo>
                    <a:lnTo>
                      <a:pt x="916" y="96"/>
                    </a:lnTo>
                    <a:lnTo>
                      <a:pt x="918" y="108"/>
                    </a:lnTo>
                    <a:lnTo>
                      <a:pt x="919" y="121"/>
                    </a:lnTo>
                    <a:lnTo>
                      <a:pt x="921" y="103"/>
                    </a:lnTo>
                    <a:lnTo>
                      <a:pt x="923" y="101"/>
                    </a:lnTo>
                    <a:lnTo>
                      <a:pt x="924" y="110"/>
                    </a:lnTo>
                    <a:lnTo>
                      <a:pt x="925" y="118"/>
                    </a:lnTo>
                    <a:lnTo>
                      <a:pt x="927" y="115"/>
                    </a:lnTo>
                    <a:lnTo>
                      <a:pt x="929" y="109"/>
                    </a:lnTo>
                    <a:lnTo>
                      <a:pt x="930" y="95"/>
                    </a:lnTo>
                    <a:lnTo>
                      <a:pt x="931" y="94"/>
                    </a:lnTo>
                    <a:lnTo>
                      <a:pt x="933" y="95"/>
                    </a:lnTo>
                    <a:lnTo>
                      <a:pt x="935" y="101"/>
                    </a:lnTo>
                    <a:lnTo>
                      <a:pt x="936" y="104"/>
                    </a:lnTo>
                    <a:lnTo>
                      <a:pt x="938" y="105"/>
                    </a:lnTo>
                    <a:lnTo>
                      <a:pt x="939" y="104"/>
                    </a:lnTo>
                    <a:lnTo>
                      <a:pt x="941" y="111"/>
                    </a:lnTo>
                    <a:lnTo>
                      <a:pt x="942" y="115"/>
                    </a:lnTo>
                    <a:lnTo>
                      <a:pt x="944" y="115"/>
                    </a:lnTo>
                    <a:lnTo>
                      <a:pt x="945" y="108"/>
                    </a:lnTo>
                    <a:lnTo>
                      <a:pt x="947" y="100"/>
                    </a:lnTo>
                    <a:lnTo>
                      <a:pt x="948" y="102"/>
                    </a:lnTo>
                    <a:lnTo>
                      <a:pt x="950" y="98"/>
                    </a:lnTo>
                    <a:lnTo>
                      <a:pt x="951" y="104"/>
                    </a:lnTo>
                    <a:lnTo>
                      <a:pt x="953" y="110"/>
                    </a:lnTo>
                    <a:lnTo>
                      <a:pt x="954" y="112"/>
                    </a:lnTo>
                    <a:lnTo>
                      <a:pt x="956" y="112"/>
                    </a:lnTo>
                    <a:lnTo>
                      <a:pt x="957" y="107"/>
                    </a:lnTo>
                    <a:lnTo>
                      <a:pt x="959" y="104"/>
                    </a:lnTo>
                    <a:lnTo>
                      <a:pt x="960" y="107"/>
                    </a:lnTo>
                    <a:lnTo>
                      <a:pt x="962" y="107"/>
                    </a:lnTo>
                    <a:lnTo>
                      <a:pt x="963" y="100"/>
                    </a:lnTo>
                    <a:lnTo>
                      <a:pt x="965" y="101"/>
                    </a:lnTo>
                    <a:lnTo>
                      <a:pt x="967" y="103"/>
                    </a:lnTo>
                    <a:lnTo>
                      <a:pt x="968" y="101"/>
                    </a:lnTo>
                    <a:lnTo>
                      <a:pt x="969" y="103"/>
                    </a:lnTo>
                    <a:lnTo>
                      <a:pt x="971" y="106"/>
                    </a:lnTo>
                    <a:lnTo>
                      <a:pt x="973" y="105"/>
                    </a:lnTo>
                    <a:lnTo>
                      <a:pt x="974" y="102"/>
                    </a:lnTo>
                    <a:lnTo>
                      <a:pt x="975" y="95"/>
                    </a:lnTo>
                    <a:lnTo>
                      <a:pt x="977" y="90"/>
                    </a:lnTo>
                    <a:lnTo>
                      <a:pt x="979" y="88"/>
                    </a:lnTo>
                    <a:lnTo>
                      <a:pt x="980" y="92"/>
                    </a:lnTo>
                    <a:lnTo>
                      <a:pt x="982" y="102"/>
                    </a:lnTo>
                    <a:lnTo>
                      <a:pt x="983" y="110"/>
                    </a:lnTo>
                    <a:lnTo>
                      <a:pt x="985" y="118"/>
                    </a:lnTo>
                    <a:lnTo>
                      <a:pt x="986" y="117"/>
                    </a:lnTo>
                    <a:lnTo>
                      <a:pt x="988" y="117"/>
                    </a:lnTo>
                    <a:lnTo>
                      <a:pt x="989" y="108"/>
                    </a:lnTo>
                    <a:lnTo>
                      <a:pt x="991" y="91"/>
                    </a:lnTo>
                    <a:lnTo>
                      <a:pt x="992" y="90"/>
                    </a:lnTo>
                    <a:lnTo>
                      <a:pt x="994" y="96"/>
                    </a:lnTo>
                    <a:lnTo>
                      <a:pt x="996" y="100"/>
                    </a:lnTo>
                    <a:lnTo>
                      <a:pt x="997" y="97"/>
                    </a:lnTo>
                    <a:lnTo>
                      <a:pt x="998" y="102"/>
                    </a:lnTo>
                    <a:lnTo>
                      <a:pt x="1000" y="106"/>
                    </a:lnTo>
                    <a:lnTo>
                      <a:pt x="1002" y="101"/>
                    </a:lnTo>
                    <a:lnTo>
                      <a:pt x="1003" y="104"/>
                    </a:lnTo>
                    <a:lnTo>
                      <a:pt x="1004" y="103"/>
                    </a:lnTo>
                    <a:lnTo>
                      <a:pt x="1006" y="98"/>
                    </a:lnTo>
                    <a:lnTo>
                      <a:pt x="1008" y="86"/>
                    </a:lnTo>
                    <a:lnTo>
                      <a:pt x="1009" y="80"/>
                    </a:lnTo>
                    <a:lnTo>
                      <a:pt x="1011" y="77"/>
                    </a:lnTo>
                    <a:lnTo>
                      <a:pt x="1012" y="85"/>
                    </a:lnTo>
                    <a:lnTo>
                      <a:pt x="1014" y="96"/>
                    </a:lnTo>
                    <a:lnTo>
                      <a:pt x="1015" y="95"/>
                    </a:lnTo>
                    <a:lnTo>
                      <a:pt x="1017" y="91"/>
                    </a:lnTo>
                    <a:lnTo>
                      <a:pt x="1018" y="90"/>
                    </a:lnTo>
                    <a:lnTo>
                      <a:pt x="1020" y="90"/>
                    </a:lnTo>
                    <a:lnTo>
                      <a:pt x="1021" y="101"/>
                    </a:lnTo>
                    <a:lnTo>
                      <a:pt x="1023" y="98"/>
                    </a:lnTo>
                    <a:lnTo>
                      <a:pt x="1024" y="100"/>
                    </a:lnTo>
                    <a:lnTo>
                      <a:pt x="1026" y="95"/>
                    </a:lnTo>
                    <a:lnTo>
                      <a:pt x="1027" y="94"/>
                    </a:lnTo>
                    <a:lnTo>
                      <a:pt x="1029" y="98"/>
                    </a:lnTo>
                    <a:lnTo>
                      <a:pt x="1030" y="102"/>
                    </a:lnTo>
                    <a:lnTo>
                      <a:pt x="1032" y="105"/>
                    </a:lnTo>
                    <a:lnTo>
                      <a:pt x="1033" y="112"/>
                    </a:lnTo>
                    <a:lnTo>
                      <a:pt x="1035" y="124"/>
                    </a:lnTo>
                    <a:lnTo>
                      <a:pt x="1036" y="126"/>
                    </a:lnTo>
                    <a:lnTo>
                      <a:pt x="1038" y="109"/>
                    </a:lnTo>
                    <a:lnTo>
                      <a:pt x="1040" y="91"/>
                    </a:lnTo>
                    <a:lnTo>
                      <a:pt x="1041" y="79"/>
                    </a:lnTo>
                    <a:lnTo>
                      <a:pt x="1042" y="84"/>
                    </a:lnTo>
                    <a:lnTo>
                      <a:pt x="1044" y="97"/>
                    </a:lnTo>
                    <a:lnTo>
                      <a:pt x="1046" y="97"/>
                    </a:lnTo>
                    <a:lnTo>
                      <a:pt x="1047" y="114"/>
                    </a:lnTo>
                    <a:lnTo>
                      <a:pt x="1049" y="126"/>
                    </a:lnTo>
                    <a:lnTo>
                      <a:pt x="1050" y="123"/>
                    </a:lnTo>
                    <a:lnTo>
                      <a:pt x="1052" y="120"/>
                    </a:lnTo>
                    <a:lnTo>
                      <a:pt x="1053" y="108"/>
                    </a:lnTo>
                    <a:lnTo>
                      <a:pt x="1055" y="105"/>
                    </a:lnTo>
                    <a:lnTo>
                      <a:pt x="1056" y="101"/>
                    </a:lnTo>
                    <a:lnTo>
                      <a:pt x="1058" y="98"/>
                    </a:lnTo>
                    <a:lnTo>
                      <a:pt x="1059" y="113"/>
                    </a:lnTo>
                    <a:lnTo>
                      <a:pt x="1061" y="110"/>
                    </a:lnTo>
                    <a:lnTo>
                      <a:pt x="1062" y="110"/>
                    </a:lnTo>
                    <a:lnTo>
                      <a:pt x="1064" y="106"/>
                    </a:lnTo>
                    <a:lnTo>
                      <a:pt x="1065" y="100"/>
                    </a:lnTo>
                    <a:lnTo>
                      <a:pt x="1067" y="93"/>
                    </a:lnTo>
                    <a:lnTo>
                      <a:pt x="1069" y="90"/>
                    </a:lnTo>
                    <a:lnTo>
                      <a:pt x="1070" y="92"/>
                    </a:lnTo>
                    <a:lnTo>
                      <a:pt x="1071" y="86"/>
                    </a:lnTo>
                    <a:lnTo>
                      <a:pt x="1073" y="90"/>
                    </a:lnTo>
                    <a:lnTo>
                      <a:pt x="1075" y="99"/>
                    </a:lnTo>
                    <a:lnTo>
                      <a:pt x="1076" y="104"/>
                    </a:lnTo>
                    <a:lnTo>
                      <a:pt x="1077" y="107"/>
                    </a:lnTo>
                    <a:lnTo>
                      <a:pt x="1079" y="113"/>
                    </a:lnTo>
                    <a:lnTo>
                      <a:pt x="1081" y="107"/>
                    </a:lnTo>
                    <a:lnTo>
                      <a:pt x="1082" y="104"/>
                    </a:lnTo>
                    <a:lnTo>
                      <a:pt x="1084" y="107"/>
                    </a:lnTo>
                    <a:lnTo>
                      <a:pt x="1085" y="102"/>
                    </a:lnTo>
                    <a:lnTo>
                      <a:pt x="1087" y="96"/>
                    </a:lnTo>
                    <a:lnTo>
                      <a:pt x="1088" y="97"/>
                    </a:lnTo>
                    <a:lnTo>
                      <a:pt x="1090" y="91"/>
                    </a:lnTo>
                    <a:lnTo>
                      <a:pt x="1091" y="95"/>
                    </a:lnTo>
                    <a:lnTo>
                      <a:pt x="1093" y="119"/>
                    </a:lnTo>
                    <a:lnTo>
                      <a:pt x="1094" y="121"/>
                    </a:lnTo>
                    <a:lnTo>
                      <a:pt x="1096" y="121"/>
                    </a:lnTo>
                    <a:lnTo>
                      <a:pt x="1097" y="119"/>
                    </a:lnTo>
                    <a:lnTo>
                      <a:pt x="1099" y="120"/>
                    </a:lnTo>
                    <a:lnTo>
                      <a:pt x="1100" y="131"/>
                    </a:lnTo>
                    <a:lnTo>
                      <a:pt x="1102" y="138"/>
                    </a:lnTo>
                    <a:lnTo>
                      <a:pt x="1103" y="138"/>
                    </a:lnTo>
                    <a:lnTo>
                      <a:pt x="1105" y="145"/>
                    </a:lnTo>
                    <a:lnTo>
                      <a:pt x="1106" y="155"/>
                    </a:lnTo>
                    <a:lnTo>
                      <a:pt x="1108" y="162"/>
                    </a:lnTo>
                    <a:lnTo>
                      <a:pt x="1109" y="171"/>
                    </a:lnTo>
                    <a:lnTo>
                      <a:pt x="1111" y="175"/>
                    </a:lnTo>
                    <a:lnTo>
                      <a:pt x="1113" y="181"/>
                    </a:lnTo>
                    <a:lnTo>
                      <a:pt x="1114" y="182"/>
                    </a:lnTo>
                    <a:lnTo>
                      <a:pt x="1115" y="175"/>
                    </a:lnTo>
                    <a:lnTo>
                      <a:pt x="1117" y="176"/>
                    </a:lnTo>
                    <a:lnTo>
                      <a:pt x="1119" y="193"/>
                    </a:lnTo>
                    <a:lnTo>
                      <a:pt x="1120" y="196"/>
                    </a:lnTo>
                    <a:lnTo>
                      <a:pt x="1122" y="194"/>
                    </a:lnTo>
                    <a:lnTo>
                      <a:pt x="1123" y="198"/>
                    </a:lnTo>
                    <a:lnTo>
                      <a:pt x="1125" y="201"/>
                    </a:lnTo>
                    <a:lnTo>
                      <a:pt x="1126" y="206"/>
                    </a:lnTo>
                    <a:lnTo>
                      <a:pt x="1128" y="201"/>
                    </a:lnTo>
                    <a:lnTo>
                      <a:pt x="1129" y="194"/>
                    </a:lnTo>
                    <a:lnTo>
                      <a:pt x="1131" y="184"/>
                    </a:lnTo>
                    <a:lnTo>
                      <a:pt x="1132" y="186"/>
                    </a:lnTo>
                    <a:lnTo>
                      <a:pt x="1134" y="183"/>
                    </a:lnTo>
                    <a:lnTo>
                      <a:pt x="1135" y="181"/>
                    </a:lnTo>
                    <a:lnTo>
                      <a:pt x="1137" y="186"/>
                    </a:lnTo>
                    <a:lnTo>
                      <a:pt x="1138" y="190"/>
                    </a:lnTo>
                    <a:lnTo>
                      <a:pt x="1140" y="185"/>
                    </a:lnTo>
                    <a:lnTo>
                      <a:pt x="1142" y="188"/>
                    </a:lnTo>
                    <a:lnTo>
                      <a:pt x="1143" y="183"/>
                    </a:lnTo>
                    <a:lnTo>
                      <a:pt x="1144" y="172"/>
                    </a:lnTo>
                    <a:lnTo>
                      <a:pt x="1146" y="170"/>
                    </a:lnTo>
                    <a:lnTo>
                      <a:pt x="1148" y="170"/>
                    </a:lnTo>
                    <a:lnTo>
                      <a:pt x="1149" y="167"/>
                    </a:lnTo>
                    <a:lnTo>
                      <a:pt x="1151" y="175"/>
                    </a:lnTo>
                    <a:lnTo>
                      <a:pt x="1152" y="182"/>
                    </a:lnTo>
                    <a:lnTo>
                      <a:pt x="1154" y="187"/>
                    </a:lnTo>
                    <a:lnTo>
                      <a:pt x="1155" y="193"/>
                    </a:lnTo>
                    <a:lnTo>
                      <a:pt x="1157" y="198"/>
                    </a:lnTo>
                    <a:lnTo>
                      <a:pt x="1158" y="194"/>
                    </a:lnTo>
                    <a:lnTo>
                      <a:pt x="1160" y="195"/>
                    </a:lnTo>
                    <a:lnTo>
                      <a:pt x="1161" y="202"/>
                    </a:lnTo>
                    <a:lnTo>
                      <a:pt x="1163" y="213"/>
                    </a:lnTo>
                    <a:lnTo>
                      <a:pt x="1164" y="204"/>
                    </a:lnTo>
                    <a:lnTo>
                      <a:pt x="1166" y="205"/>
                    </a:lnTo>
                    <a:lnTo>
                      <a:pt x="1167" y="208"/>
                    </a:lnTo>
                    <a:lnTo>
                      <a:pt x="1169" y="200"/>
                    </a:lnTo>
                    <a:lnTo>
                      <a:pt x="1170" y="188"/>
                    </a:lnTo>
                    <a:lnTo>
                      <a:pt x="1172" y="177"/>
                    </a:lnTo>
                    <a:lnTo>
                      <a:pt x="1173" y="170"/>
                    </a:lnTo>
                    <a:lnTo>
                      <a:pt x="1175" y="163"/>
                    </a:lnTo>
                    <a:lnTo>
                      <a:pt x="1176" y="154"/>
                    </a:lnTo>
                    <a:lnTo>
                      <a:pt x="1178" y="155"/>
                    </a:lnTo>
                    <a:lnTo>
                      <a:pt x="1180" y="156"/>
                    </a:lnTo>
                    <a:lnTo>
                      <a:pt x="1181" y="153"/>
                    </a:lnTo>
                    <a:lnTo>
                      <a:pt x="1182" y="151"/>
                    </a:lnTo>
                    <a:lnTo>
                      <a:pt x="1184" y="150"/>
                    </a:lnTo>
                    <a:lnTo>
                      <a:pt x="1186" y="151"/>
                    </a:lnTo>
                    <a:lnTo>
                      <a:pt x="1187" y="151"/>
                    </a:lnTo>
                    <a:lnTo>
                      <a:pt x="1188" y="152"/>
                    </a:lnTo>
                    <a:lnTo>
                      <a:pt x="1190" y="149"/>
                    </a:lnTo>
                    <a:lnTo>
                      <a:pt x="1192" y="147"/>
                    </a:lnTo>
                    <a:lnTo>
                      <a:pt x="1193" y="146"/>
                    </a:lnTo>
                    <a:lnTo>
                      <a:pt x="1195" y="148"/>
                    </a:lnTo>
                    <a:lnTo>
                      <a:pt x="1196" y="151"/>
                    </a:lnTo>
                    <a:lnTo>
                      <a:pt x="1198" y="153"/>
                    </a:lnTo>
                    <a:lnTo>
                      <a:pt x="1199" y="159"/>
                    </a:lnTo>
                    <a:lnTo>
                      <a:pt x="1201" y="155"/>
                    </a:lnTo>
                    <a:lnTo>
                      <a:pt x="1202" y="150"/>
                    </a:lnTo>
                    <a:lnTo>
                      <a:pt x="1204" y="146"/>
                    </a:lnTo>
                    <a:lnTo>
                      <a:pt x="1205" y="140"/>
                    </a:lnTo>
                    <a:lnTo>
                      <a:pt x="1207" y="137"/>
                    </a:lnTo>
                    <a:lnTo>
                      <a:pt x="1208" y="146"/>
                    </a:lnTo>
                    <a:lnTo>
                      <a:pt x="1210" y="139"/>
                    </a:lnTo>
                    <a:lnTo>
                      <a:pt x="1211" y="146"/>
                    </a:lnTo>
                    <a:lnTo>
                      <a:pt x="1213" y="154"/>
                    </a:lnTo>
                    <a:lnTo>
                      <a:pt x="1215" y="158"/>
                    </a:lnTo>
                    <a:lnTo>
                      <a:pt x="1216" y="161"/>
                    </a:lnTo>
                    <a:lnTo>
                      <a:pt x="1217" y="162"/>
                    </a:lnTo>
                    <a:lnTo>
                      <a:pt x="1219" y="152"/>
                    </a:lnTo>
                    <a:lnTo>
                      <a:pt x="1221" y="147"/>
                    </a:lnTo>
                    <a:lnTo>
                      <a:pt x="1222" y="141"/>
                    </a:lnTo>
                    <a:lnTo>
                      <a:pt x="1224" y="143"/>
                    </a:lnTo>
                    <a:lnTo>
                      <a:pt x="1225" y="142"/>
                    </a:lnTo>
                    <a:lnTo>
                      <a:pt x="1227" y="145"/>
                    </a:lnTo>
                    <a:lnTo>
                      <a:pt x="1228" y="145"/>
                    </a:lnTo>
                    <a:lnTo>
                      <a:pt x="1230" y="145"/>
                    </a:lnTo>
                    <a:lnTo>
                      <a:pt x="1231" y="145"/>
                    </a:lnTo>
                    <a:lnTo>
                      <a:pt x="1233" y="159"/>
                    </a:lnTo>
                    <a:lnTo>
                      <a:pt x="1234" y="158"/>
                    </a:lnTo>
                    <a:lnTo>
                      <a:pt x="1236" y="154"/>
                    </a:lnTo>
                    <a:lnTo>
                      <a:pt x="1237" y="152"/>
                    </a:lnTo>
                    <a:lnTo>
                      <a:pt x="1239" y="150"/>
                    </a:lnTo>
                    <a:lnTo>
                      <a:pt x="1240" y="152"/>
                    </a:lnTo>
                    <a:lnTo>
                      <a:pt x="1242" y="158"/>
                    </a:lnTo>
                    <a:lnTo>
                      <a:pt x="1243" y="151"/>
                    </a:lnTo>
                    <a:lnTo>
                      <a:pt x="1245" y="145"/>
                    </a:lnTo>
                    <a:lnTo>
                      <a:pt x="1246" y="145"/>
                    </a:lnTo>
                    <a:lnTo>
                      <a:pt x="1248" y="145"/>
                    </a:lnTo>
                    <a:lnTo>
                      <a:pt x="1249" y="134"/>
                    </a:lnTo>
                    <a:lnTo>
                      <a:pt x="1251" y="131"/>
                    </a:lnTo>
                    <a:lnTo>
                      <a:pt x="1253" y="138"/>
                    </a:lnTo>
                    <a:lnTo>
                      <a:pt x="1254" y="141"/>
                    </a:lnTo>
                    <a:lnTo>
                      <a:pt x="1255" y="141"/>
                    </a:lnTo>
                    <a:lnTo>
                      <a:pt x="1257" y="147"/>
                    </a:lnTo>
                    <a:lnTo>
                      <a:pt x="1259" y="152"/>
                    </a:lnTo>
                    <a:lnTo>
                      <a:pt x="1260" y="160"/>
                    </a:lnTo>
                    <a:lnTo>
                      <a:pt x="1261" y="166"/>
                    </a:lnTo>
                    <a:lnTo>
                      <a:pt x="1263" y="171"/>
                    </a:lnTo>
                    <a:lnTo>
                      <a:pt x="1265" y="162"/>
                    </a:lnTo>
                    <a:lnTo>
                      <a:pt x="1266" y="156"/>
                    </a:lnTo>
                    <a:lnTo>
                      <a:pt x="1268" y="161"/>
                    </a:lnTo>
                    <a:lnTo>
                      <a:pt x="1269" y="162"/>
                    </a:lnTo>
                    <a:lnTo>
                      <a:pt x="1271" y="156"/>
                    </a:lnTo>
                    <a:lnTo>
                      <a:pt x="1272" y="156"/>
                    </a:lnTo>
                    <a:lnTo>
                      <a:pt x="1274" y="162"/>
                    </a:lnTo>
                    <a:lnTo>
                      <a:pt x="1275" y="160"/>
                    </a:lnTo>
                    <a:lnTo>
                      <a:pt x="1277" y="162"/>
                    </a:lnTo>
                    <a:lnTo>
                      <a:pt x="1278" y="157"/>
                    </a:lnTo>
                    <a:lnTo>
                      <a:pt x="1280" y="150"/>
                    </a:lnTo>
                    <a:lnTo>
                      <a:pt x="1282" y="147"/>
                    </a:lnTo>
                    <a:lnTo>
                      <a:pt x="1283" y="145"/>
                    </a:lnTo>
                    <a:lnTo>
                      <a:pt x="1284" y="141"/>
                    </a:lnTo>
                    <a:lnTo>
                      <a:pt x="1286" y="143"/>
                    </a:lnTo>
                    <a:lnTo>
                      <a:pt x="1288" y="143"/>
                    </a:lnTo>
                    <a:lnTo>
                      <a:pt x="1289" y="141"/>
                    </a:lnTo>
                    <a:lnTo>
                      <a:pt x="1290" y="141"/>
                    </a:lnTo>
                    <a:lnTo>
                      <a:pt x="1292" y="147"/>
                    </a:lnTo>
                    <a:lnTo>
                      <a:pt x="1294" y="151"/>
                    </a:lnTo>
                    <a:lnTo>
                      <a:pt x="1295" y="153"/>
                    </a:lnTo>
                    <a:lnTo>
                      <a:pt x="1297" y="154"/>
                    </a:lnTo>
                    <a:lnTo>
                      <a:pt x="1298" y="148"/>
                    </a:lnTo>
                    <a:lnTo>
                      <a:pt x="1300" y="144"/>
                    </a:lnTo>
                    <a:lnTo>
                      <a:pt x="1301" y="139"/>
                    </a:lnTo>
                    <a:lnTo>
                      <a:pt x="1303" y="144"/>
                    </a:lnTo>
                    <a:lnTo>
                      <a:pt x="1304" y="147"/>
                    </a:lnTo>
                    <a:lnTo>
                      <a:pt x="1306" y="147"/>
                    </a:lnTo>
                    <a:lnTo>
                      <a:pt x="1307" y="145"/>
                    </a:lnTo>
                    <a:lnTo>
                      <a:pt x="1309" y="152"/>
                    </a:lnTo>
                    <a:lnTo>
                      <a:pt x="1310" y="153"/>
                    </a:lnTo>
                    <a:lnTo>
                      <a:pt x="1312" y="151"/>
                    </a:lnTo>
                    <a:lnTo>
                      <a:pt x="1313" y="146"/>
                    </a:lnTo>
                    <a:lnTo>
                      <a:pt x="1315" y="148"/>
                    </a:lnTo>
                    <a:lnTo>
                      <a:pt x="1316" y="145"/>
                    </a:lnTo>
                    <a:lnTo>
                      <a:pt x="1318" y="152"/>
                    </a:lnTo>
                    <a:lnTo>
                      <a:pt x="1319" y="149"/>
                    </a:lnTo>
                    <a:lnTo>
                      <a:pt x="1321" y="148"/>
                    </a:lnTo>
                    <a:lnTo>
                      <a:pt x="1322" y="143"/>
                    </a:lnTo>
                    <a:lnTo>
                      <a:pt x="1324" y="142"/>
                    </a:lnTo>
                    <a:lnTo>
                      <a:pt x="1326" y="146"/>
                    </a:lnTo>
                    <a:lnTo>
                      <a:pt x="1327" y="142"/>
                    </a:lnTo>
                    <a:lnTo>
                      <a:pt x="1328" y="146"/>
                    </a:lnTo>
                    <a:lnTo>
                      <a:pt x="1330" y="146"/>
                    </a:lnTo>
                    <a:lnTo>
                      <a:pt x="1332" y="155"/>
                    </a:lnTo>
                    <a:lnTo>
                      <a:pt x="1333" y="164"/>
                    </a:lnTo>
                    <a:lnTo>
                      <a:pt x="1334" y="168"/>
                    </a:lnTo>
                    <a:lnTo>
                      <a:pt x="1336" y="174"/>
                    </a:lnTo>
                    <a:lnTo>
                      <a:pt x="1338" y="174"/>
                    </a:lnTo>
                    <a:lnTo>
                      <a:pt x="1339" y="168"/>
                    </a:lnTo>
                    <a:lnTo>
                      <a:pt x="1341" y="168"/>
                    </a:lnTo>
                    <a:lnTo>
                      <a:pt x="1342" y="160"/>
                    </a:lnTo>
                    <a:lnTo>
                      <a:pt x="1344" y="155"/>
                    </a:lnTo>
                    <a:lnTo>
                      <a:pt x="1345" y="145"/>
                    </a:lnTo>
                    <a:lnTo>
                      <a:pt x="1347" y="144"/>
                    </a:lnTo>
                    <a:lnTo>
                      <a:pt x="1348" y="150"/>
                    </a:lnTo>
                    <a:lnTo>
                      <a:pt x="1350" y="158"/>
                    </a:lnTo>
                    <a:lnTo>
                      <a:pt x="1351" y="160"/>
                    </a:lnTo>
                    <a:lnTo>
                      <a:pt x="1353" y="159"/>
                    </a:lnTo>
                    <a:lnTo>
                      <a:pt x="1355" y="159"/>
                    </a:lnTo>
                    <a:lnTo>
                      <a:pt x="1356" y="157"/>
                    </a:lnTo>
                    <a:lnTo>
                      <a:pt x="1357" y="158"/>
                    </a:lnTo>
                    <a:lnTo>
                      <a:pt x="1359" y="166"/>
                    </a:lnTo>
                    <a:lnTo>
                      <a:pt x="1361" y="153"/>
                    </a:lnTo>
                    <a:lnTo>
                      <a:pt x="1362" y="147"/>
                    </a:lnTo>
                    <a:lnTo>
                      <a:pt x="1363" y="150"/>
                    </a:lnTo>
                    <a:lnTo>
                      <a:pt x="1365" y="163"/>
                    </a:lnTo>
                    <a:lnTo>
                      <a:pt x="1367" y="168"/>
                    </a:lnTo>
                    <a:lnTo>
                      <a:pt x="1368" y="166"/>
                    </a:lnTo>
                    <a:lnTo>
                      <a:pt x="1370" y="166"/>
                    </a:lnTo>
                    <a:lnTo>
                      <a:pt x="1371" y="162"/>
                    </a:lnTo>
                    <a:lnTo>
                      <a:pt x="1373" y="166"/>
                    </a:lnTo>
                    <a:lnTo>
                      <a:pt x="1374" y="164"/>
                    </a:lnTo>
                    <a:lnTo>
                      <a:pt x="1376" y="157"/>
                    </a:lnTo>
                    <a:lnTo>
                      <a:pt x="1377" y="160"/>
                    </a:lnTo>
                    <a:lnTo>
                      <a:pt x="1379" y="155"/>
                    </a:lnTo>
                    <a:lnTo>
                      <a:pt x="1380" y="160"/>
                    </a:lnTo>
                    <a:lnTo>
                      <a:pt x="1382" y="161"/>
                    </a:lnTo>
                    <a:lnTo>
                      <a:pt x="1383" y="159"/>
                    </a:lnTo>
                    <a:lnTo>
                      <a:pt x="1385" y="166"/>
                    </a:lnTo>
                    <a:lnTo>
                      <a:pt x="1386" y="166"/>
                    </a:lnTo>
                    <a:lnTo>
                      <a:pt x="1388" y="157"/>
                    </a:lnTo>
                    <a:lnTo>
                      <a:pt x="1389" y="148"/>
                    </a:lnTo>
                    <a:lnTo>
                      <a:pt x="1391" y="146"/>
                    </a:lnTo>
                    <a:lnTo>
                      <a:pt x="1392" y="141"/>
                    </a:lnTo>
                    <a:lnTo>
                      <a:pt x="1394" y="143"/>
                    </a:lnTo>
                    <a:lnTo>
                      <a:pt x="1395" y="143"/>
                    </a:lnTo>
                    <a:lnTo>
                      <a:pt x="1397" y="146"/>
                    </a:lnTo>
                    <a:lnTo>
                      <a:pt x="1399" y="152"/>
                    </a:lnTo>
                    <a:lnTo>
                      <a:pt x="1400" y="157"/>
                    </a:lnTo>
                    <a:lnTo>
                      <a:pt x="1401" y="160"/>
                    </a:lnTo>
                    <a:lnTo>
                      <a:pt x="1403" y="152"/>
                    </a:lnTo>
                    <a:lnTo>
                      <a:pt x="1405" y="148"/>
                    </a:lnTo>
                    <a:lnTo>
                      <a:pt x="1406" y="160"/>
                    </a:lnTo>
                    <a:lnTo>
                      <a:pt x="1408" y="166"/>
                    </a:lnTo>
                    <a:lnTo>
                      <a:pt x="1409" y="175"/>
                    </a:lnTo>
                    <a:lnTo>
                      <a:pt x="1411" y="175"/>
                    </a:lnTo>
                    <a:lnTo>
                      <a:pt x="1412" y="169"/>
                    </a:lnTo>
                    <a:lnTo>
                      <a:pt x="1414" y="164"/>
                    </a:lnTo>
                    <a:lnTo>
                      <a:pt x="1415" y="158"/>
                    </a:lnTo>
                    <a:lnTo>
                      <a:pt x="1417" y="154"/>
                    </a:lnTo>
                    <a:lnTo>
                      <a:pt x="1418" y="151"/>
                    </a:lnTo>
                    <a:lnTo>
                      <a:pt x="1420" y="146"/>
                    </a:lnTo>
                    <a:lnTo>
                      <a:pt x="1421" y="143"/>
                    </a:lnTo>
                    <a:lnTo>
                      <a:pt x="1423" y="139"/>
                    </a:lnTo>
                    <a:lnTo>
                      <a:pt x="1424" y="142"/>
                    </a:lnTo>
                    <a:lnTo>
                      <a:pt x="1426" y="139"/>
                    </a:lnTo>
                    <a:lnTo>
                      <a:pt x="1428" y="145"/>
                    </a:lnTo>
                    <a:lnTo>
                      <a:pt x="1429" y="147"/>
                    </a:lnTo>
                    <a:lnTo>
                      <a:pt x="1430" y="147"/>
                    </a:lnTo>
                    <a:lnTo>
                      <a:pt x="1432" y="140"/>
                    </a:lnTo>
                    <a:lnTo>
                      <a:pt x="1434" y="131"/>
                    </a:lnTo>
                    <a:lnTo>
                      <a:pt x="1435" y="132"/>
                    </a:lnTo>
                    <a:lnTo>
                      <a:pt x="1437" y="135"/>
                    </a:lnTo>
                    <a:lnTo>
                      <a:pt x="1438" y="143"/>
                    </a:lnTo>
                    <a:lnTo>
                      <a:pt x="1440" y="153"/>
                    </a:lnTo>
                    <a:lnTo>
                      <a:pt x="1441" y="159"/>
                    </a:lnTo>
                    <a:lnTo>
                      <a:pt x="1443" y="160"/>
                    </a:lnTo>
                    <a:lnTo>
                      <a:pt x="1444" y="156"/>
                    </a:lnTo>
                    <a:lnTo>
                      <a:pt x="1446" y="157"/>
                    </a:lnTo>
                    <a:lnTo>
                      <a:pt x="1447" y="154"/>
                    </a:lnTo>
                    <a:lnTo>
                      <a:pt x="1449" y="155"/>
                    </a:lnTo>
                    <a:lnTo>
                      <a:pt x="1450" y="153"/>
                    </a:lnTo>
                    <a:lnTo>
                      <a:pt x="1452" y="147"/>
                    </a:lnTo>
                    <a:lnTo>
                      <a:pt x="1453" y="143"/>
                    </a:lnTo>
                    <a:lnTo>
                      <a:pt x="1455" y="149"/>
                    </a:lnTo>
                    <a:lnTo>
                      <a:pt x="1456" y="159"/>
                    </a:lnTo>
                    <a:lnTo>
                      <a:pt x="1458" y="156"/>
                    </a:lnTo>
                    <a:lnTo>
                      <a:pt x="1459" y="162"/>
                    </a:lnTo>
                    <a:lnTo>
                      <a:pt x="1461" y="163"/>
                    </a:lnTo>
                    <a:lnTo>
                      <a:pt x="1462" y="164"/>
                    </a:lnTo>
                    <a:lnTo>
                      <a:pt x="1464" y="169"/>
                    </a:lnTo>
                    <a:lnTo>
                      <a:pt x="1465" y="166"/>
                    </a:lnTo>
                    <a:lnTo>
                      <a:pt x="1467" y="158"/>
                    </a:lnTo>
                    <a:lnTo>
                      <a:pt x="1468" y="152"/>
                    </a:lnTo>
                    <a:lnTo>
                      <a:pt x="1470" y="160"/>
                    </a:lnTo>
                    <a:lnTo>
                      <a:pt x="1472" y="162"/>
                    </a:lnTo>
                    <a:lnTo>
                      <a:pt x="1473" y="166"/>
                    </a:lnTo>
                    <a:lnTo>
                      <a:pt x="1474" y="161"/>
                    </a:lnTo>
                    <a:lnTo>
                      <a:pt x="1476" y="160"/>
                    </a:lnTo>
                    <a:lnTo>
                      <a:pt x="1478" y="168"/>
                    </a:lnTo>
                    <a:lnTo>
                      <a:pt x="1479" y="167"/>
                    </a:lnTo>
                    <a:lnTo>
                      <a:pt x="1481" y="162"/>
                    </a:lnTo>
                    <a:lnTo>
                      <a:pt x="1482" y="159"/>
                    </a:lnTo>
                    <a:lnTo>
                      <a:pt x="1484" y="159"/>
                    </a:lnTo>
                    <a:lnTo>
                      <a:pt x="1485" y="159"/>
                    </a:lnTo>
                    <a:lnTo>
                      <a:pt x="1487" y="161"/>
                    </a:lnTo>
                    <a:lnTo>
                      <a:pt x="1488" y="160"/>
                    </a:lnTo>
                    <a:lnTo>
                      <a:pt x="1490" y="165"/>
                    </a:lnTo>
                    <a:lnTo>
                      <a:pt x="1491" y="160"/>
                    </a:lnTo>
                    <a:lnTo>
                      <a:pt x="1493" y="163"/>
                    </a:lnTo>
                    <a:lnTo>
                      <a:pt x="1494" y="165"/>
                    </a:lnTo>
                    <a:lnTo>
                      <a:pt x="1496" y="166"/>
                    </a:lnTo>
                    <a:lnTo>
                      <a:pt x="1497" y="167"/>
                    </a:lnTo>
                    <a:lnTo>
                      <a:pt x="1499" y="169"/>
                    </a:lnTo>
                    <a:lnTo>
                      <a:pt x="1501" y="173"/>
                    </a:lnTo>
                    <a:lnTo>
                      <a:pt x="1502" y="185"/>
                    </a:lnTo>
                    <a:lnTo>
                      <a:pt x="1503" y="185"/>
                    </a:lnTo>
                    <a:lnTo>
                      <a:pt x="1505" y="177"/>
                    </a:lnTo>
                    <a:lnTo>
                      <a:pt x="1507" y="165"/>
                    </a:lnTo>
                    <a:lnTo>
                      <a:pt x="1508" y="159"/>
                    </a:lnTo>
                    <a:lnTo>
                      <a:pt x="1510" y="160"/>
                    </a:lnTo>
                    <a:lnTo>
                      <a:pt x="1511" y="168"/>
                    </a:lnTo>
                    <a:lnTo>
                      <a:pt x="1513" y="169"/>
                    </a:lnTo>
                    <a:lnTo>
                      <a:pt x="1514" y="166"/>
                    </a:lnTo>
                    <a:lnTo>
                      <a:pt x="1516" y="172"/>
                    </a:lnTo>
                    <a:lnTo>
                      <a:pt x="1517" y="169"/>
                    </a:lnTo>
                    <a:lnTo>
                      <a:pt x="1519" y="170"/>
                    </a:lnTo>
                    <a:lnTo>
                      <a:pt x="1520" y="177"/>
                    </a:lnTo>
                    <a:lnTo>
                      <a:pt x="1522" y="172"/>
                    </a:lnTo>
                    <a:lnTo>
                      <a:pt x="1523" y="170"/>
                    </a:lnTo>
                    <a:lnTo>
                      <a:pt x="1525" y="169"/>
                    </a:lnTo>
                    <a:lnTo>
                      <a:pt x="1526" y="169"/>
                    </a:lnTo>
                    <a:lnTo>
                      <a:pt x="1528" y="169"/>
                    </a:lnTo>
                    <a:lnTo>
                      <a:pt x="1529" y="176"/>
                    </a:lnTo>
                    <a:lnTo>
                      <a:pt x="1531" y="176"/>
                    </a:lnTo>
                    <a:lnTo>
                      <a:pt x="1532" y="171"/>
                    </a:lnTo>
                    <a:lnTo>
                      <a:pt x="1534" y="168"/>
                    </a:lnTo>
                    <a:lnTo>
                      <a:pt x="1535" y="170"/>
                    </a:lnTo>
                    <a:lnTo>
                      <a:pt x="1537" y="173"/>
                    </a:lnTo>
                    <a:lnTo>
                      <a:pt x="1539" y="169"/>
                    </a:lnTo>
                    <a:lnTo>
                      <a:pt x="1540" y="159"/>
                    </a:lnTo>
                    <a:lnTo>
                      <a:pt x="1541" y="155"/>
                    </a:lnTo>
                    <a:lnTo>
                      <a:pt x="1543" y="157"/>
                    </a:lnTo>
                    <a:lnTo>
                      <a:pt x="1545" y="148"/>
                    </a:lnTo>
                    <a:lnTo>
                      <a:pt x="1546" y="153"/>
                    </a:lnTo>
                    <a:lnTo>
                      <a:pt x="1547" y="164"/>
                    </a:lnTo>
                    <a:lnTo>
                      <a:pt x="1549" y="170"/>
                    </a:lnTo>
                    <a:lnTo>
                      <a:pt x="1551" y="171"/>
                    </a:lnTo>
                    <a:lnTo>
                      <a:pt x="1552" y="169"/>
                    </a:lnTo>
                    <a:lnTo>
                      <a:pt x="1554" y="157"/>
                    </a:lnTo>
                    <a:lnTo>
                      <a:pt x="1555" y="159"/>
                    </a:lnTo>
                    <a:lnTo>
                      <a:pt x="1557" y="164"/>
                    </a:lnTo>
                    <a:lnTo>
                      <a:pt x="1558" y="172"/>
                    </a:lnTo>
                    <a:lnTo>
                      <a:pt x="1560" y="172"/>
                    </a:lnTo>
                    <a:lnTo>
                      <a:pt x="1561" y="175"/>
                    </a:lnTo>
                    <a:lnTo>
                      <a:pt x="1563" y="172"/>
                    </a:lnTo>
                    <a:lnTo>
                      <a:pt x="1564" y="174"/>
                    </a:lnTo>
                    <a:lnTo>
                      <a:pt x="1566" y="170"/>
                    </a:lnTo>
                    <a:lnTo>
                      <a:pt x="1567" y="170"/>
                    </a:lnTo>
                    <a:lnTo>
                      <a:pt x="1569" y="169"/>
                    </a:lnTo>
                    <a:lnTo>
                      <a:pt x="1570" y="169"/>
                    </a:lnTo>
                    <a:lnTo>
                      <a:pt x="1572" y="166"/>
                    </a:lnTo>
                    <a:lnTo>
                      <a:pt x="1574" y="165"/>
                    </a:lnTo>
                    <a:lnTo>
                      <a:pt x="1575" y="181"/>
                    </a:lnTo>
                    <a:lnTo>
                      <a:pt x="1576" y="189"/>
                    </a:lnTo>
                    <a:lnTo>
                      <a:pt x="1578" y="175"/>
                    </a:lnTo>
                    <a:lnTo>
                      <a:pt x="1580" y="167"/>
                    </a:lnTo>
                    <a:lnTo>
                      <a:pt x="1581" y="167"/>
                    </a:lnTo>
                    <a:lnTo>
                      <a:pt x="1583" y="163"/>
                    </a:lnTo>
                    <a:lnTo>
                      <a:pt x="1584" y="160"/>
                    </a:lnTo>
                    <a:lnTo>
                      <a:pt x="1586" y="177"/>
                    </a:lnTo>
                    <a:lnTo>
                      <a:pt x="1587" y="178"/>
                    </a:lnTo>
                    <a:lnTo>
                      <a:pt x="1589" y="167"/>
                    </a:lnTo>
                    <a:lnTo>
                      <a:pt x="1590" y="156"/>
                    </a:lnTo>
                    <a:lnTo>
                      <a:pt x="1592" y="177"/>
                    </a:lnTo>
                    <a:lnTo>
                      <a:pt x="1593" y="183"/>
                    </a:lnTo>
                    <a:lnTo>
                      <a:pt x="1595" y="184"/>
                    </a:lnTo>
                    <a:lnTo>
                      <a:pt x="1596" y="181"/>
                    </a:lnTo>
                    <a:lnTo>
                      <a:pt x="1598" y="177"/>
                    </a:lnTo>
                    <a:lnTo>
                      <a:pt x="1599" y="178"/>
                    </a:lnTo>
                    <a:lnTo>
                      <a:pt x="1601" y="186"/>
                    </a:lnTo>
                    <a:lnTo>
                      <a:pt x="1602" y="190"/>
                    </a:lnTo>
                    <a:lnTo>
                      <a:pt x="1604" y="196"/>
                    </a:lnTo>
                    <a:lnTo>
                      <a:pt x="1605" y="206"/>
                    </a:lnTo>
                    <a:lnTo>
                      <a:pt x="1607" y="212"/>
                    </a:lnTo>
                    <a:lnTo>
                      <a:pt x="1608" y="228"/>
                    </a:lnTo>
                    <a:lnTo>
                      <a:pt x="1610" y="232"/>
                    </a:lnTo>
                    <a:lnTo>
                      <a:pt x="1612" y="222"/>
                    </a:lnTo>
                    <a:lnTo>
                      <a:pt x="1613" y="225"/>
                    </a:lnTo>
                    <a:lnTo>
                      <a:pt x="1614" y="236"/>
                    </a:lnTo>
                    <a:lnTo>
                      <a:pt x="1616" y="235"/>
                    </a:lnTo>
                    <a:lnTo>
                      <a:pt x="1618" y="237"/>
                    </a:lnTo>
                    <a:lnTo>
                      <a:pt x="1619" y="243"/>
                    </a:lnTo>
                    <a:lnTo>
                      <a:pt x="1620" y="243"/>
                    </a:lnTo>
                    <a:lnTo>
                      <a:pt x="1622" y="253"/>
                    </a:lnTo>
                    <a:lnTo>
                      <a:pt x="1624" y="260"/>
                    </a:lnTo>
                    <a:lnTo>
                      <a:pt x="1625" y="259"/>
                    </a:lnTo>
                    <a:lnTo>
                      <a:pt x="1627" y="258"/>
                    </a:lnTo>
                    <a:lnTo>
                      <a:pt x="1628" y="244"/>
                    </a:lnTo>
                    <a:lnTo>
                      <a:pt x="1630" y="249"/>
                    </a:lnTo>
                    <a:lnTo>
                      <a:pt x="1631" y="246"/>
                    </a:lnTo>
                    <a:lnTo>
                      <a:pt x="1633" y="241"/>
                    </a:lnTo>
                    <a:lnTo>
                      <a:pt x="1634" y="258"/>
                    </a:lnTo>
                    <a:lnTo>
                      <a:pt x="1636" y="260"/>
                    </a:lnTo>
                    <a:lnTo>
                      <a:pt x="1637" y="255"/>
                    </a:lnTo>
                    <a:lnTo>
                      <a:pt x="1639" y="264"/>
                    </a:lnTo>
                    <a:lnTo>
                      <a:pt x="1641" y="260"/>
                    </a:lnTo>
                    <a:lnTo>
                      <a:pt x="1642" y="252"/>
                    </a:lnTo>
                    <a:lnTo>
                      <a:pt x="1643" y="248"/>
                    </a:lnTo>
                    <a:lnTo>
                      <a:pt x="1645" y="238"/>
                    </a:lnTo>
                    <a:lnTo>
                      <a:pt x="1647" y="234"/>
                    </a:lnTo>
                    <a:lnTo>
                      <a:pt x="1648" y="227"/>
                    </a:lnTo>
                    <a:lnTo>
                      <a:pt x="1649" y="230"/>
                    </a:lnTo>
                    <a:lnTo>
                      <a:pt x="1651" y="229"/>
                    </a:lnTo>
                    <a:lnTo>
                      <a:pt x="1653" y="232"/>
                    </a:lnTo>
                    <a:lnTo>
                      <a:pt x="1654" y="241"/>
                    </a:lnTo>
                    <a:lnTo>
                      <a:pt x="1656" y="234"/>
                    </a:lnTo>
                    <a:lnTo>
                      <a:pt x="1657" y="231"/>
                    </a:lnTo>
                    <a:lnTo>
                      <a:pt x="1659" y="230"/>
                    </a:lnTo>
                    <a:lnTo>
                      <a:pt x="1660" y="226"/>
                    </a:lnTo>
                    <a:lnTo>
                      <a:pt x="1662" y="223"/>
                    </a:lnTo>
                    <a:lnTo>
                      <a:pt x="1663" y="217"/>
                    </a:lnTo>
                    <a:lnTo>
                      <a:pt x="1665" y="213"/>
                    </a:lnTo>
                    <a:lnTo>
                      <a:pt x="1666" y="206"/>
                    </a:lnTo>
                    <a:lnTo>
                      <a:pt x="1668" y="207"/>
                    </a:lnTo>
                    <a:lnTo>
                      <a:pt x="1669" y="209"/>
                    </a:lnTo>
                    <a:lnTo>
                      <a:pt x="1671" y="219"/>
                    </a:lnTo>
                    <a:lnTo>
                      <a:pt x="1672" y="228"/>
                    </a:lnTo>
                    <a:lnTo>
                      <a:pt x="1674" y="228"/>
                    </a:lnTo>
                    <a:lnTo>
                      <a:pt x="1675" y="215"/>
                    </a:lnTo>
                    <a:lnTo>
                      <a:pt x="1677" y="203"/>
                    </a:lnTo>
                    <a:lnTo>
                      <a:pt x="1678" y="205"/>
                    </a:lnTo>
                    <a:lnTo>
                      <a:pt x="1680" y="192"/>
                    </a:lnTo>
                    <a:lnTo>
                      <a:pt x="1681" y="194"/>
                    </a:lnTo>
                    <a:lnTo>
                      <a:pt x="1683" y="201"/>
                    </a:lnTo>
                    <a:lnTo>
                      <a:pt x="1685" y="203"/>
                    </a:lnTo>
                    <a:lnTo>
                      <a:pt x="1686" y="197"/>
                    </a:lnTo>
                    <a:lnTo>
                      <a:pt x="1687" y="200"/>
                    </a:lnTo>
                    <a:lnTo>
                      <a:pt x="1689" y="201"/>
                    </a:lnTo>
                    <a:lnTo>
                      <a:pt x="1691" y="197"/>
                    </a:lnTo>
                    <a:lnTo>
                      <a:pt x="1692" y="195"/>
                    </a:lnTo>
                    <a:lnTo>
                      <a:pt x="1694" y="190"/>
                    </a:lnTo>
                    <a:lnTo>
                      <a:pt x="1695" y="185"/>
                    </a:lnTo>
                    <a:lnTo>
                      <a:pt x="1697" y="182"/>
                    </a:lnTo>
                    <a:lnTo>
                      <a:pt x="1698" y="176"/>
                    </a:lnTo>
                    <a:lnTo>
                      <a:pt x="1700" y="172"/>
                    </a:lnTo>
                    <a:lnTo>
                      <a:pt x="1701" y="174"/>
                    </a:lnTo>
                    <a:lnTo>
                      <a:pt x="1703" y="177"/>
                    </a:lnTo>
                    <a:lnTo>
                      <a:pt x="1704" y="176"/>
                    </a:lnTo>
                    <a:lnTo>
                      <a:pt x="1706" y="170"/>
                    </a:lnTo>
                    <a:lnTo>
                      <a:pt x="1707" y="174"/>
                    </a:lnTo>
                    <a:lnTo>
                      <a:pt x="1709" y="169"/>
                    </a:lnTo>
                    <a:lnTo>
                      <a:pt x="1710" y="166"/>
                    </a:lnTo>
                    <a:lnTo>
                      <a:pt x="1712" y="171"/>
                    </a:lnTo>
                    <a:lnTo>
                      <a:pt x="1714" y="170"/>
                    </a:lnTo>
                    <a:lnTo>
                      <a:pt x="1715" y="182"/>
                    </a:lnTo>
                    <a:lnTo>
                      <a:pt x="1716" y="189"/>
                    </a:lnTo>
                    <a:lnTo>
                      <a:pt x="1718" y="190"/>
                    </a:lnTo>
                    <a:lnTo>
                      <a:pt x="1720" y="188"/>
                    </a:lnTo>
                    <a:lnTo>
                      <a:pt x="1721" y="183"/>
                    </a:lnTo>
                    <a:lnTo>
                      <a:pt x="1722" y="180"/>
                    </a:lnTo>
                    <a:lnTo>
                      <a:pt x="1724" y="177"/>
                    </a:lnTo>
                    <a:lnTo>
                      <a:pt x="1726" y="179"/>
                    </a:lnTo>
                    <a:lnTo>
                      <a:pt x="1727" y="180"/>
                    </a:lnTo>
                    <a:lnTo>
                      <a:pt x="1729" y="186"/>
                    </a:lnTo>
                    <a:lnTo>
                      <a:pt x="1730" y="188"/>
                    </a:lnTo>
                    <a:lnTo>
                      <a:pt x="1732" y="190"/>
                    </a:lnTo>
                    <a:lnTo>
                      <a:pt x="1733" y="196"/>
                    </a:lnTo>
                    <a:lnTo>
                      <a:pt x="1735" y="198"/>
                    </a:lnTo>
                    <a:lnTo>
                      <a:pt x="1736" y="189"/>
                    </a:lnTo>
                    <a:lnTo>
                      <a:pt x="1738" y="177"/>
                    </a:lnTo>
                    <a:lnTo>
                      <a:pt x="1739" y="172"/>
                    </a:lnTo>
                    <a:lnTo>
                      <a:pt x="1741" y="168"/>
                    </a:lnTo>
                    <a:lnTo>
                      <a:pt x="1742" y="171"/>
                    </a:lnTo>
                    <a:lnTo>
                      <a:pt x="1744" y="170"/>
                    </a:lnTo>
                    <a:lnTo>
                      <a:pt x="1745" y="166"/>
                    </a:lnTo>
                    <a:lnTo>
                      <a:pt x="1747" y="168"/>
                    </a:lnTo>
                    <a:lnTo>
                      <a:pt x="1748" y="180"/>
                    </a:lnTo>
                    <a:lnTo>
                      <a:pt x="1750" y="177"/>
                    </a:lnTo>
                    <a:lnTo>
                      <a:pt x="1751" y="171"/>
                    </a:lnTo>
                    <a:lnTo>
                      <a:pt x="1753" y="168"/>
                    </a:lnTo>
                    <a:lnTo>
                      <a:pt x="1754" y="167"/>
                    </a:lnTo>
                    <a:lnTo>
                      <a:pt x="1756" y="159"/>
                    </a:lnTo>
                    <a:lnTo>
                      <a:pt x="1758" y="152"/>
                    </a:lnTo>
                    <a:lnTo>
                      <a:pt x="1759" y="156"/>
                    </a:lnTo>
                    <a:lnTo>
                      <a:pt x="1760" y="151"/>
                    </a:lnTo>
                    <a:lnTo>
                      <a:pt x="1762" y="152"/>
                    </a:lnTo>
                    <a:lnTo>
                      <a:pt x="1764" y="153"/>
                    </a:lnTo>
                    <a:lnTo>
                      <a:pt x="1765" y="155"/>
                    </a:lnTo>
                    <a:lnTo>
                      <a:pt x="1767" y="149"/>
                    </a:lnTo>
                    <a:lnTo>
                      <a:pt x="1768" y="147"/>
                    </a:lnTo>
                    <a:lnTo>
                      <a:pt x="1770" y="158"/>
                    </a:lnTo>
                    <a:lnTo>
                      <a:pt x="1771" y="156"/>
                    </a:lnTo>
                    <a:lnTo>
                      <a:pt x="1773" y="152"/>
                    </a:lnTo>
                    <a:lnTo>
                      <a:pt x="1774" y="155"/>
                    </a:lnTo>
                    <a:lnTo>
                      <a:pt x="1776" y="158"/>
                    </a:lnTo>
                    <a:lnTo>
                      <a:pt x="1777" y="157"/>
                    </a:lnTo>
                    <a:lnTo>
                      <a:pt x="1779" y="153"/>
                    </a:lnTo>
                    <a:lnTo>
                      <a:pt x="1780" y="151"/>
                    </a:lnTo>
                    <a:lnTo>
                      <a:pt x="1782" y="145"/>
                    </a:lnTo>
                    <a:lnTo>
                      <a:pt x="1783" y="144"/>
                    </a:lnTo>
                    <a:lnTo>
                      <a:pt x="1785" y="145"/>
                    </a:lnTo>
                    <a:lnTo>
                      <a:pt x="1787" y="148"/>
                    </a:lnTo>
                    <a:lnTo>
                      <a:pt x="1788" y="149"/>
                    </a:lnTo>
                    <a:lnTo>
                      <a:pt x="1789" y="152"/>
                    </a:lnTo>
                    <a:lnTo>
                      <a:pt x="1791" y="162"/>
                    </a:lnTo>
                    <a:lnTo>
                      <a:pt x="1793" y="162"/>
                    </a:lnTo>
                    <a:lnTo>
                      <a:pt x="1794" y="158"/>
                    </a:lnTo>
                    <a:lnTo>
                      <a:pt x="1796" y="162"/>
                    </a:lnTo>
                    <a:lnTo>
                      <a:pt x="1797" y="160"/>
                    </a:lnTo>
                    <a:lnTo>
                      <a:pt x="1799" y="154"/>
                    </a:lnTo>
                    <a:lnTo>
                      <a:pt x="1800" y="148"/>
                    </a:lnTo>
                    <a:lnTo>
                      <a:pt x="1802" y="149"/>
                    </a:lnTo>
                    <a:lnTo>
                      <a:pt x="1803" y="159"/>
                    </a:lnTo>
                    <a:lnTo>
                      <a:pt x="1805" y="162"/>
                    </a:lnTo>
                    <a:lnTo>
                      <a:pt x="1806" y="164"/>
                    </a:lnTo>
                    <a:lnTo>
                      <a:pt x="1808" y="164"/>
                    </a:lnTo>
                    <a:lnTo>
                      <a:pt x="1809" y="167"/>
                    </a:lnTo>
                    <a:lnTo>
                      <a:pt x="1811" y="180"/>
                    </a:lnTo>
                    <a:lnTo>
                      <a:pt x="1812" y="174"/>
                    </a:lnTo>
                    <a:lnTo>
                      <a:pt x="1814" y="164"/>
                    </a:lnTo>
                    <a:lnTo>
                      <a:pt x="1815" y="159"/>
                    </a:lnTo>
                    <a:lnTo>
                      <a:pt x="1817" y="157"/>
                    </a:lnTo>
                    <a:lnTo>
                      <a:pt x="1818" y="157"/>
                    </a:lnTo>
                    <a:lnTo>
                      <a:pt x="1820" y="161"/>
                    </a:lnTo>
                    <a:lnTo>
                      <a:pt x="1821" y="164"/>
                    </a:lnTo>
                    <a:lnTo>
                      <a:pt x="1823" y="172"/>
                    </a:lnTo>
                    <a:lnTo>
                      <a:pt x="1824" y="175"/>
                    </a:lnTo>
                    <a:lnTo>
                      <a:pt x="1826" y="166"/>
                    </a:lnTo>
                    <a:lnTo>
                      <a:pt x="1827" y="159"/>
                    </a:lnTo>
                    <a:lnTo>
                      <a:pt x="1829" y="152"/>
                    </a:lnTo>
                    <a:lnTo>
                      <a:pt x="1831" y="158"/>
                    </a:lnTo>
                    <a:lnTo>
                      <a:pt x="1832" y="161"/>
                    </a:lnTo>
                    <a:lnTo>
                      <a:pt x="1833" y="154"/>
                    </a:lnTo>
                    <a:lnTo>
                      <a:pt x="1835" y="153"/>
                    </a:lnTo>
                    <a:lnTo>
                      <a:pt x="1837" y="150"/>
                    </a:lnTo>
                    <a:lnTo>
                      <a:pt x="1838" y="156"/>
                    </a:lnTo>
                    <a:lnTo>
                      <a:pt x="1840" y="154"/>
                    </a:lnTo>
                    <a:lnTo>
                      <a:pt x="1841" y="155"/>
                    </a:lnTo>
                    <a:lnTo>
                      <a:pt x="1843" y="156"/>
                    </a:lnTo>
                    <a:lnTo>
                      <a:pt x="1844" y="152"/>
                    </a:lnTo>
                    <a:lnTo>
                      <a:pt x="1846" y="152"/>
                    </a:lnTo>
                    <a:lnTo>
                      <a:pt x="1847" y="155"/>
                    </a:lnTo>
                    <a:lnTo>
                      <a:pt x="1849" y="155"/>
                    </a:lnTo>
                    <a:lnTo>
                      <a:pt x="1850" y="163"/>
                    </a:lnTo>
                    <a:lnTo>
                      <a:pt x="1852" y="168"/>
                    </a:lnTo>
                    <a:lnTo>
                      <a:pt x="1853" y="171"/>
                    </a:lnTo>
                    <a:lnTo>
                      <a:pt x="1855" y="172"/>
                    </a:lnTo>
                    <a:lnTo>
                      <a:pt x="1856" y="169"/>
                    </a:lnTo>
                    <a:lnTo>
                      <a:pt x="1858" y="165"/>
                    </a:lnTo>
                    <a:lnTo>
                      <a:pt x="1860" y="163"/>
                    </a:lnTo>
                    <a:lnTo>
                      <a:pt x="1861" y="163"/>
                    </a:lnTo>
                    <a:lnTo>
                      <a:pt x="1862" y="156"/>
                    </a:lnTo>
                    <a:lnTo>
                      <a:pt x="1864" y="153"/>
                    </a:lnTo>
                    <a:lnTo>
                      <a:pt x="1866" y="159"/>
                    </a:lnTo>
                    <a:lnTo>
                      <a:pt x="1867" y="172"/>
                    </a:lnTo>
                    <a:lnTo>
                      <a:pt x="1869" y="171"/>
                    </a:lnTo>
                    <a:lnTo>
                      <a:pt x="1870" y="169"/>
                    </a:lnTo>
                    <a:lnTo>
                      <a:pt x="1872" y="169"/>
                    </a:lnTo>
                    <a:lnTo>
                      <a:pt x="1873" y="159"/>
                    </a:lnTo>
                    <a:lnTo>
                      <a:pt x="1875" y="152"/>
                    </a:lnTo>
                    <a:lnTo>
                      <a:pt x="1876" y="149"/>
                    </a:lnTo>
                    <a:lnTo>
                      <a:pt x="1877" y="150"/>
                    </a:lnTo>
                    <a:lnTo>
                      <a:pt x="1879" y="150"/>
                    </a:lnTo>
                    <a:lnTo>
                      <a:pt x="1881" y="160"/>
                    </a:lnTo>
                    <a:lnTo>
                      <a:pt x="1882" y="168"/>
                    </a:lnTo>
                    <a:lnTo>
                      <a:pt x="1884" y="163"/>
                    </a:lnTo>
                    <a:lnTo>
                      <a:pt x="1885" y="152"/>
                    </a:lnTo>
                    <a:lnTo>
                      <a:pt x="1887" y="152"/>
                    </a:lnTo>
                    <a:lnTo>
                      <a:pt x="1888" y="151"/>
                    </a:lnTo>
                    <a:lnTo>
                      <a:pt x="1890" y="156"/>
                    </a:lnTo>
                    <a:lnTo>
                      <a:pt x="1891" y="151"/>
                    </a:lnTo>
                    <a:lnTo>
                      <a:pt x="1893" y="149"/>
                    </a:lnTo>
                    <a:lnTo>
                      <a:pt x="1894" y="151"/>
                    </a:lnTo>
                    <a:lnTo>
                      <a:pt x="1896" y="158"/>
                    </a:lnTo>
                    <a:lnTo>
                      <a:pt x="1898" y="159"/>
                    </a:lnTo>
                    <a:lnTo>
                      <a:pt x="1899" y="161"/>
                    </a:lnTo>
                    <a:lnTo>
                      <a:pt x="1900" y="162"/>
                    </a:lnTo>
                    <a:lnTo>
                      <a:pt x="1902" y="158"/>
                    </a:lnTo>
                    <a:lnTo>
                      <a:pt x="1904" y="155"/>
                    </a:lnTo>
                    <a:lnTo>
                      <a:pt x="1905" y="151"/>
                    </a:lnTo>
                    <a:lnTo>
                      <a:pt x="1906" y="154"/>
                    </a:lnTo>
                    <a:lnTo>
                      <a:pt x="1908" y="158"/>
                    </a:lnTo>
                    <a:lnTo>
                      <a:pt x="1910" y="150"/>
                    </a:lnTo>
                    <a:lnTo>
                      <a:pt x="1911" y="159"/>
                    </a:lnTo>
                    <a:lnTo>
                      <a:pt x="1913" y="165"/>
                    </a:lnTo>
                    <a:lnTo>
                      <a:pt x="1914" y="156"/>
                    </a:lnTo>
                    <a:lnTo>
                      <a:pt x="1916" y="153"/>
                    </a:lnTo>
                    <a:lnTo>
                      <a:pt x="1917" y="147"/>
                    </a:lnTo>
                    <a:lnTo>
                      <a:pt x="1919" y="139"/>
                    </a:lnTo>
                    <a:lnTo>
                      <a:pt x="1920" y="135"/>
                    </a:lnTo>
                    <a:lnTo>
                      <a:pt x="1922" y="142"/>
                    </a:lnTo>
                    <a:lnTo>
                      <a:pt x="1923" y="139"/>
                    </a:lnTo>
                    <a:lnTo>
                      <a:pt x="1925" y="140"/>
                    </a:lnTo>
                    <a:lnTo>
                      <a:pt x="1926" y="142"/>
                    </a:lnTo>
                    <a:lnTo>
                      <a:pt x="1928" y="148"/>
                    </a:lnTo>
                    <a:lnTo>
                      <a:pt x="1929" y="153"/>
                    </a:lnTo>
                    <a:lnTo>
                      <a:pt x="1931" y="152"/>
                    </a:lnTo>
                    <a:lnTo>
                      <a:pt x="1933" y="162"/>
                    </a:lnTo>
                    <a:lnTo>
                      <a:pt x="1934" y="159"/>
                    </a:lnTo>
                    <a:lnTo>
                      <a:pt x="1935" y="158"/>
                    </a:lnTo>
                    <a:lnTo>
                      <a:pt x="1937" y="167"/>
                    </a:lnTo>
                    <a:lnTo>
                      <a:pt x="1939" y="166"/>
                    </a:lnTo>
                    <a:lnTo>
                      <a:pt x="1940" y="164"/>
                    </a:lnTo>
                    <a:lnTo>
                      <a:pt x="1942" y="165"/>
                    </a:lnTo>
                    <a:lnTo>
                      <a:pt x="1943" y="169"/>
                    </a:lnTo>
                    <a:lnTo>
                      <a:pt x="1944" y="163"/>
                    </a:lnTo>
                    <a:lnTo>
                      <a:pt x="1946" y="159"/>
                    </a:lnTo>
                    <a:lnTo>
                      <a:pt x="1948" y="157"/>
                    </a:lnTo>
                    <a:lnTo>
                      <a:pt x="1949" y="156"/>
                    </a:lnTo>
                    <a:lnTo>
                      <a:pt x="1951" y="152"/>
                    </a:lnTo>
                    <a:lnTo>
                      <a:pt x="1952" y="152"/>
                    </a:lnTo>
                    <a:lnTo>
                      <a:pt x="1954" y="153"/>
                    </a:lnTo>
                    <a:lnTo>
                      <a:pt x="1955" y="158"/>
                    </a:lnTo>
                    <a:lnTo>
                      <a:pt x="1957" y="170"/>
                    </a:lnTo>
                    <a:lnTo>
                      <a:pt x="1958" y="172"/>
                    </a:lnTo>
                    <a:lnTo>
                      <a:pt x="1960" y="156"/>
                    </a:lnTo>
                    <a:lnTo>
                      <a:pt x="1961" y="141"/>
                    </a:lnTo>
                    <a:lnTo>
                      <a:pt x="1963" y="139"/>
                    </a:lnTo>
                    <a:lnTo>
                      <a:pt x="1964" y="137"/>
                    </a:lnTo>
                    <a:lnTo>
                      <a:pt x="1966" y="127"/>
                    </a:lnTo>
                    <a:lnTo>
                      <a:pt x="1967" y="131"/>
                    </a:lnTo>
                    <a:lnTo>
                      <a:pt x="1969" y="139"/>
                    </a:lnTo>
                    <a:lnTo>
                      <a:pt x="1971" y="144"/>
                    </a:lnTo>
                    <a:lnTo>
                      <a:pt x="1972" y="153"/>
                    </a:lnTo>
                    <a:lnTo>
                      <a:pt x="1973" y="161"/>
                    </a:lnTo>
                    <a:lnTo>
                      <a:pt x="1975" y="156"/>
                    </a:lnTo>
                    <a:lnTo>
                      <a:pt x="1977" y="156"/>
                    </a:lnTo>
                    <a:lnTo>
                      <a:pt x="1978" y="156"/>
                    </a:lnTo>
                    <a:lnTo>
                      <a:pt x="1979" y="150"/>
                    </a:lnTo>
                    <a:lnTo>
                      <a:pt x="1981" y="147"/>
                    </a:lnTo>
                    <a:lnTo>
                      <a:pt x="1983" y="148"/>
                    </a:lnTo>
                    <a:lnTo>
                      <a:pt x="1984" y="140"/>
                    </a:lnTo>
                    <a:lnTo>
                      <a:pt x="1986" y="138"/>
                    </a:lnTo>
                    <a:lnTo>
                      <a:pt x="1987" y="147"/>
                    </a:lnTo>
                    <a:lnTo>
                      <a:pt x="1989" y="158"/>
                    </a:lnTo>
                    <a:lnTo>
                      <a:pt x="1990" y="165"/>
                    </a:lnTo>
                    <a:lnTo>
                      <a:pt x="1992" y="156"/>
                    </a:lnTo>
                    <a:lnTo>
                      <a:pt x="1993" y="147"/>
                    </a:lnTo>
                    <a:lnTo>
                      <a:pt x="1995" y="145"/>
                    </a:lnTo>
                    <a:lnTo>
                      <a:pt x="1996" y="144"/>
                    </a:lnTo>
                    <a:lnTo>
                      <a:pt x="1998" y="146"/>
                    </a:lnTo>
                    <a:lnTo>
                      <a:pt x="2000" y="146"/>
                    </a:lnTo>
                    <a:lnTo>
                      <a:pt x="2001" y="136"/>
                    </a:lnTo>
                    <a:lnTo>
                      <a:pt x="2002" y="133"/>
                    </a:lnTo>
                    <a:lnTo>
                      <a:pt x="2004" y="135"/>
                    </a:lnTo>
                    <a:lnTo>
                      <a:pt x="2006" y="141"/>
                    </a:lnTo>
                    <a:lnTo>
                      <a:pt x="2007" y="141"/>
                    </a:lnTo>
                    <a:lnTo>
                      <a:pt x="2008" y="146"/>
                    </a:lnTo>
                    <a:lnTo>
                      <a:pt x="2010" y="137"/>
                    </a:lnTo>
                    <a:lnTo>
                      <a:pt x="2011" y="139"/>
                    </a:lnTo>
                    <a:lnTo>
                      <a:pt x="2013" y="137"/>
                    </a:lnTo>
                    <a:lnTo>
                      <a:pt x="2015" y="133"/>
                    </a:lnTo>
                    <a:lnTo>
                      <a:pt x="2016" y="139"/>
                    </a:lnTo>
                    <a:lnTo>
                      <a:pt x="2017" y="152"/>
                    </a:lnTo>
                    <a:lnTo>
                      <a:pt x="2019" y="156"/>
                    </a:lnTo>
                    <a:lnTo>
                      <a:pt x="2021" y="160"/>
                    </a:lnTo>
                    <a:lnTo>
                      <a:pt x="2022" y="164"/>
                    </a:lnTo>
                    <a:lnTo>
                      <a:pt x="2024" y="163"/>
                    </a:lnTo>
                    <a:lnTo>
                      <a:pt x="2025" y="163"/>
                    </a:lnTo>
                    <a:lnTo>
                      <a:pt x="2027" y="160"/>
                    </a:lnTo>
                    <a:lnTo>
                      <a:pt x="2028" y="163"/>
                    </a:lnTo>
                    <a:lnTo>
                      <a:pt x="2030" y="163"/>
                    </a:lnTo>
                    <a:lnTo>
                      <a:pt x="2031" y="168"/>
                    </a:lnTo>
                    <a:lnTo>
                      <a:pt x="2033" y="165"/>
                    </a:lnTo>
                    <a:lnTo>
                      <a:pt x="2034" y="166"/>
                    </a:lnTo>
                    <a:lnTo>
                      <a:pt x="2036" y="165"/>
                    </a:lnTo>
                    <a:lnTo>
                      <a:pt x="2037" y="163"/>
                    </a:lnTo>
                    <a:lnTo>
                      <a:pt x="2039" y="159"/>
                    </a:lnTo>
                    <a:lnTo>
                      <a:pt x="2040" y="152"/>
                    </a:lnTo>
                    <a:lnTo>
                      <a:pt x="2042" y="148"/>
                    </a:lnTo>
                    <a:lnTo>
                      <a:pt x="2044" y="144"/>
                    </a:lnTo>
                    <a:lnTo>
                      <a:pt x="2045" y="143"/>
                    </a:lnTo>
                    <a:lnTo>
                      <a:pt x="2046" y="151"/>
                    </a:lnTo>
                    <a:lnTo>
                      <a:pt x="2048" y="160"/>
                    </a:lnTo>
                    <a:lnTo>
                      <a:pt x="2050" y="160"/>
                    </a:lnTo>
                    <a:lnTo>
                      <a:pt x="2051" y="164"/>
                    </a:lnTo>
                    <a:lnTo>
                      <a:pt x="2053" y="169"/>
                    </a:lnTo>
                    <a:lnTo>
                      <a:pt x="2054" y="167"/>
                    </a:lnTo>
                    <a:lnTo>
                      <a:pt x="2056" y="167"/>
                    </a:lnTo>
                    <a:lnTo>
                      <a:pt x="2057" y="165"/>
                    </a:lnTo>
                    <a:lnTo>
                      <a:pt x="2059" y="157"/>
                    </a:lnTo>
                    <a:lnTo>
                      <a:pt x="2060" y="146"/>
                    </a:lnTo>
                    <a:lnTo>
                      <a:pt x="2062" y="145"/>
                    </a:lnTo>
                    <a:lnTo>
                      <a:pt x="2063" y="146"/>
                    </a:lnTo>
                    <a:lnTo>
                      <a:pt x="2065" y="139"/>
                    </a:lnTo>
                    <a:lnTo>
                      <a:pt x="2066" y="143"/>
                    </a:lnTo>
                    <a:lnTo>
                      <a:pt x="2068" y="145"/>
                    </a:lnTo>
                    <a:lnTo>
                      <a:pt x="2069" y="152"/>
                    </a:lnTo>
                    <a:lnTo>
                      <a:pt x="2071" y="153"/>
                    </a:lnTo>
                    <a:lnTo>
                      <a:pt x="2073" y="151"/>
                    </a:lnTo>
                    <a:lnTo>
                      <a:pt x="2074" y="149"/>
                    </a:lnTo>
                    <a:lnTo>
                      <a:pt x="2075" y="145"/>
                    </a:lnTo>
                    <a:lnTo>
                      <a:pt x="2077" y="150"/>
                    </a:lnTo>
                    <a:lnTo>
                      <a:pt x="2078" y="164"/>
                    </a:lnTo>
                    <a:lnTo>
                      <a:pt x="2080" y="158"/>
                    </a:lnTo>
                    <a:lnTo>
                      <a:pt x="2081" y="147"/>
                    </a:lnTo>
                    <a:lnTo>
                      <a:pt x="2083" y="153"/>
                    </a:lnTo>
                    <a:lnTo>
                      <a:pt x="2084" y="162"/>
                    </a:lnTo>
                    <a:lnTo>
                      <a:pt x="2086" y="153"/>
                    </a:lnTo>
                    <a:lnTo>
                      <a:pt x="2088" y="150"/>
                    </a:lnTo>
                    <a:lnTo>
                      <a:pt x="2089" y="156"/>
                    </a:lnTo>
                    <a:lnTo>
                      <a:pt x="2090" y="172"/>
                    </a:lnTo>
                    <a:lnTo>
                      <a:pt x="2092" y="171"/>
                    </a:lnTo>
                    <a:lnTo>
                      <a:pt x="2094" y="163"/>
                    </a:lnTo>
                    <a:lnTo>
                      <a:pt x="2095" y="157"/>
                    </a:lnTo>
                    <a:lnTo>
                      <a:pt x="2097" y="154"/>
                    </a:lnTo>
                    <a:lnTo>
                      <a:pt x="2098" y="156"/>
                    </a:lnTo>
                    <a:lnTo>
                      <a:pt x="2100" y="157"/>
                    </a:lnTo>
                    <a:lnTo>
                      <a:pt x="2101" y="165"/>
                    </a:lnTo>
                    <a:lnTo>
                      <a:pt x="2103" y="160"/>
                    </a:lnTo>
                    <a:lnTo>
                      <a:pt x="2104" y="152"/>
                    </a:lnTo>
                    <a:lnTo>
                      <a:pt x="2106" y="148"/>
                    </a:lnTo>
                    <a:lnTo>
                      <a:pt x="2107" y="154"/>
                    </a:lnTo>
                    <a:lnTo>
                      <a:pt x="2109" y="162"/>
                    </a:lnTo>
                    <a:lnTo>
                      <a:pt x="2110" y="164"/>
                    </a:lnTo>
                    <a:lnTo>
                      <a:pt x="2112" y="166"/>
                    </a:lnTo>
                    <a:lnTo>
                      <a:pt x="2113" y="160"/>
                    </a:lnTo>
                    <a:lnTo>
                      <a:pt x="2115" y="160"/>
                    </a:lnTo>
                    <a:lnTo>
                      <a:pt x="2117" y="155"/>
                    </a:lnTo>
                    <a:lnTo>
                      <a:pt x="2118" y="151"/>
                    </a:lnTo>
                    <a:lnTo>
                      <a:pt x="2119" y="158"/>
                    </a:lnTo>
                    <a:lnTo>
                      <a:pt x="2121" y="170"/>
                    </a:lnTo>
                    <a:lnTo>
                      <a:pt x="2123" y="185"/>
                    </a:lnTo>
                    <a:lnTo>
                      <a:pt x="2124" y="183"/>
                    </a:lnTo>
                    <a:lnTo>
                      <a:pt x="2126" y="167"/>
                    </a:lnTo>
                    <a:lnTo>
                      <a:pt x="2127" y="159"/>
                    </a:lnTo>
                    <a:lnTo>
                      <a:pt x="2129" y="167"/>
                    </a:lnTo>
                    <a:lnTo>
                      <a:pt x="2130" y="164"/>
                    </a:lnTo>
                    <a:lnTo>
                      <a:pt x="2132" y="158"/>
                    </a:lnTo>
                    <a:lnTo>
                      <a:pt x="2133" y="159"/>
                    </a:lnTo>
                    <a:lnTo>
                      <a:pt x="2135" y="157"/>
                    </a:lnTo>
                    <a:lnTo>
                      <a:pt x="2136" y="159"/>
                    </a:lnTo>
                    <a:lnTo>
                      <a:pt x="2138" y="162"/>
                    </a:lnTo>
                    <a:lnTo>
                      <a:pt x="2139" y="174"/>
                    </a:lnTo>
                    <a:lnTo>
                      <a:pt x="2141" y="173"/>
                    </a:lnTo>
                    <a:lnTo>
                      <a:pt x="2142" y="178"/>
                    </a:lnTo>
                    <a:lnTo>
                      <a:pt x="2144" y="181"/>
                    </a:lnTo>
                    <a:lnTo>
                      <a:pt x="2145" y="178"/>
                    </a:lnTo>
                    <a:lnTo>
                      <a:pt x="2147" y="170"/>
                    </a:lnTo>
                    <a:lnTo>
                      <a:pt x="2148" y="168"/>
                    </a:lnTo>
                    <a:lnTo>
                      <a:pt x="2150" y="160"/>
                    </a:lnTo>
                    <a:lnTo>
                      <a:pt x="2151" y="158"/>
                    </a:lnTo>
                    <a:lnTo>
                      <a:pt x="2153" y="160"/>
                    </a:lnTo>
                    <a:lnTo>
                      <a:pt x="2155" y="165"/>
                    </a:lnTo>
                    <a:lnTo>
                      <a:pt x="2156" y="170"/>
                    </a:lnTo>
                    <a:lnTo>
                      <a:pt x="2157" y="163"/>
                    </a:lnTo>
                    <a:lnTo>
                      <a:pt x="2159" y="159"/>
                    </a:lnTo>
                    <a:lnTo>
                      <a:pt x="2161" y="154"/>
                    </a:lnTo>
                    <a:lnTo>
                      <a:pt x="2162" y="155"/>
                    </a:lnTo>
                    <a:lnTo>
                      <a:pt x="2163" y="154"/>
                    </a:lnTo>
                    <a:lnTo>
                      <a:pt x="2165" y="154"/>
                    </a:lnTo>
                    <a:lnTo>
                      <a:pt x="2167" y="153"/>
                    </a:lnTo>
                    <a:lnTo>
                      <a:pt x="2168" y="156"/>
                    </a:lnTo>
                    <a:lnTo>
                      <a:pt x="2170" y="154"/>
                    </a:lnTo>
                    <a:lnTo>
                      <a:pt x="2171" y="158"/>
                    </a:lnTo>
                    <a:lnTo>
                      <a:pt x="2173" y="162"/>
                    </a:lnTo>
                    <a:lnTo>
                      <a:pt x="2174" y="162"/>
                    </a:lnTo>
                    <a:lnTo>
                      <a:pt x="2176" y="166"/>
                    </a:lnTo>
                    <a:lnTo>
                      <a:pt x="2177" y="157"/>
                    </a:lnTo>
                    <a:lnTo>
                      <a:pt x="2179" y="149"/>
                    </a:lnTo>
                    <a:lnTo>
                      <a:pt x="2180" y="158"/>
                    </a:lnTo>
                    <a:lnTo>
                      <a:pt x="2182" y="161"/>
                    </a:lnTo>
                    <a:lnTo>
                      <a:pt x="2183" y="179"/>
                    </a:lnTo>
                    <a:lnTo>
                      <a:pt x="2185" y="184"/>
                    </a:lnTo>
                    <a:lnTo>
                      <a:pt x="2186" y="175"/>
                    </a:lnTo>
                    <a:lnTo>
                      <a:pt x="2188" y="163"/>
                    </a:lnTo>
                    <a:lnTo>
                      <a:pt x="2190" y="165"/>
                    </a:lnTo>
                    <a:lnTo>
                      <a:pt x="2191" y="177"/>
                    </a:lnTo>
                    <a:lnTo>
                      <a:pt x="2192" y="168"/>
                    </a:lnTo>
                    <a:lnTo>
                      <a:pt x="2194" y="159"/>
                    </a:lnTo>
                    <a:lnTo>
                      <a:pt x="2196" y="153"/>
                    </a:lnTo>
                    <a:lnTo>
                      <a:pt x="2197" y="154"/>
                    </a:lnTo>
                    <a:lnTo>
                      <a:pt x="2199" y="159"/>
                    </a:lnTo>
                    <a:lnTo>
                      <a:pt x="2200" y="163"/>
                    </a:lnTo>
                    <a:lnTo>
                      <a:pt x="2202" y="163"/>
                    </a:lnTo>
                    <a:lnTo>
                      <a:pt x="2203" y="158"/>
                    </a:lnTo>
                    <a:lnTo>
                      <a:pt x="2205" y="158"/>
                    </a:lnTo>
                    <a:lnTo>
                      <a:pt x="2206" y="166"/>
                    </a:lnTo>
                    <a:lnTo>
                      <a:pt x="2208" y="170"/>
                    </a:lnTo>
                    <a:lnTo>
                      <a:pt x="2209" y="170"/>
                    </a:lnTo>
                    <a:lnTo>
                      <a:pt x="2211" y="162"/>
                    </a:lnTo>
                    <a:lnTo>
                      <a:pt x="2212" y="162"/>
                    </a:lnTo>
                    <a:lnTo>
                      <a:pt x="2214" y="167"/>
                    </a:lnTo>
                    <a:lnTo>
                      <a:pt x="2215" y="164"/>
                    </a:lnTo>
                    <a:lnTo>
                      <a:pt x="2217" y="168"/>
                    </a:lnTo>
                    <a:lnTo>
                      <a:pt x="2218" y="174"/>
                    </a:lnTo>
                    <a:lnTo>
                      <a:pt x="2220" y="172"/>
                    </a:lnTo>
                    <a:lnTo>
                      <a:pt x="2221" y="164"/>
                    </a:lnTo>
                    <a:lnTo>
                      <a:pt x="2223" y="159"/>
                    </a:lnTo>
                    <a:lnTo>
                      <a:pt x="2224" y="158"/>
                    </a:lnTo>
                    <a:lnTo>
                      <a:pt x="2226" y="162"/>
                    </a:lnTo>
                    <a:lnTo>
                      <a:pt x="2228" y="161"/>
                    </a:lnTo>
                    <a:lnTo>
                      <a:pt x="2229" y="170"/>
                    </a:lnTo>
                    <a:lnTo>
                      <a:pt x="2230" y="186"/>
                    </a:lnTo>
                    <a:lnTo>
                      <a:pt x="2232" y="199"/>
                    </a:lnTo>
                    <a:lnTo>
                      <a:pt x="2234" y="195"/>
                    </a:lnTo>
                    <a:lnTo>
                      <a:pt x="2235" y="180"/>
                    </a:lnTo>
                    <a:lnTo>
                      <a:pt x="2236" y="167"/>
                    </a:lnTo>
                    <a:lnTo>
                      <a:pt x="2238" y="152"/>
                    </a:lnTo>
                    <a:lnTo>
                      <a:pt x="2240" y="151"/>
                    </a:lnTo>
                    <a:lnTo>
                      <a:pt x="2241" y="150"/>
                    </a:lnTo>
                    <a:lnTo>
                      <a:pt x="2243" y="147"/>
                    </a:lnTo>
                    <a:lnTo>
                      <a:pt x="2244" y="151"/>
                    </a:lnTo>
                    <a:lnTo>
                      <a:pt x="2246" y="171"/>
                    </a:lnTo>
                    <a:lnTo>
                      <a:pt x="2247" y="180"/>
                    </a:lnTo>
                    <a:lnTo>
                      <a:pt x="2249" y="184"/>
                    </a:lnTo>
                    <a:lnTo>
                      <a:pt x="2250" y="177"/>
                    </a:lnTo>
                    <a:lnTo>
                      <a:pt x="2252" y="169"/>
                    </a:lnTo>
                    <a:lnTo>
                      <a:pt x="2253" y="166"/>
                    </a:lnTo>
                    <a:lnTo>
                      <a:pt x="2255" y="163"/>
                    </a:lnTo>
                    <a:lnTo>
                      <a:pt x="2257" y="162"/>
                    </a:lnTo>
                    <a:lnTo>
                      <a:pt x="2258" y="166"/>
                    </a:lnTo>
                    <a:lnTo>
                      <a:pt x="2259" y="169"/>
                    </a:lnTo>
                    <a:lnTo>
                      <a:pt x="2261" y="171"/>
                    </a:lnTo>
                    <a:lnTo>
                      <a:pt x="2263" y="180"/>
                    </a:lnTo>
                    <a:lnTo>
                      <a:pt x="2264" y="183"/>
                    </a:lnTo>
                    <a:lnTo>
                      <a:pt x="2265" y="192"/>
                    </a:lnTo>
                    <a:lnTo>
                      <a:pt x="2267" y="180"/>
                    </a:lnTo>
                    <a:lnTo>
                      <a:pt x="2269" y="163"/>
                    </a:lnTo>
                    <a:lnTo>
                      <a:pt x="2270" y="158"/>
                    </a:lnTo>
                    <a:lnTo>
                      <a:pt x="2272" y="163"/>
                    </a:lnTo>
                    <a:lnTo>
                      <a:pt x="2273" y="170"/>
                    </a:lnTo>
                    <a:lnTo>
                      <a:pt x="2275" y="177"/>
                    </a:lnTo>
                    <a:lnTo>
                      <a:pt x="2276" y="184"/>
                    </a:lnTo>
                    <a:lnTo>
                      <a:pt x="2278" y="182"/>
                    </a:lnTo>
                    <a:lnTo>
                      <a:pt x="2279" y="174"/>
                    </a:lnTo>
                    <a:lnTo>
                      <a:pt x="2281" y="174"/>
                    </a:lnTo>
                    <a:lnTo>
                      <a:pt x="2282" y="178"/>
                    </a:lnTo>
                    <a:lnTo>
                      <a:pt x="2284" y="172"/>
                    </a:lnTo>
                    <a:lnTo>
                      <a:pt x="2285" y="167"/>
                    </a:lnTo>
                    <a:lnTo>
                      <a:pt x="2287" y="166"/>
                    </a:lnTo>
                    <a:lnTo>
                      <a:pt x="2288" y="168"/>
                    </a:lnTo>
                    <a:lnTo>
                      <a:pt x="2290" y="167"/>
                    </a:lnTo>
                    <a:lnTo>
                      <a:pt x="2291" y="171"/>
                    </a:lnTo>
                    <a:lnTo>
                      <a:pt x="2293" y="170"/>
                    </a:lnTo>
                    <a:lnTo>
                      <a:pt x="2294" y="175"/>
                    </a:lnTo>
                    <a:lnTo>
                      <a:pt x="2296" y="180"/>
                    </a:lnTo>
                    <a:lnTo>
                      <a:pt x="2297" y="183"/>
                    </a:lnTo>
                    <a:lnTo>
                      <a:pt x="2299" y="178"/>
                    </a:lnTo>
                    <a:lnTo>
                      <a:pt x="2301" y="178"/>
                    </a:lnTo>
                    <a:lnTo>
                      <a:pt x="2302" y="180"/>
                    </a:lnTo>
                    <a:lnTo>
                      <a:pt x="2303" y="182"/>
                    </a:lnTo>
                    <a:lnTo>
                      <a:pt x="2305" y="186"/>
                    </a:lnTo>
                    <a:lnTo>
                      <a:pt x="2307" y="192"/>
                    </a:lnTo>
                    <a:lnTo>
                      <a:pt x="2308" y="203"/>
                    </a:lnTo>
                    <a:lnTo>
                      <a:pt x="2310" y="207"/>
                    </a:lnTo>
                    <a:lnTo>
                      <a:pt x="2311" y="194"/>
                    </a:lnTo>
                    <a:lnTo>
                      <a:pt x="2313" y="182"/>
                    </a:lnTo>
                    <a:lnTo>
                      <a:pt x="2314" y="170"/>
                    </a:lnTo>
                    <a:lnTo>
                      <a:pt x="2316" y="190"/>
                    </a:lnTo>
                    <a:lnTo>
                      <a:pt x="2317" y="195"/>
                    </a:lnTo>
                    <a:lnTo>
                      <a:pt x="2319" y="195"/>
                    </a:lnTo>
                    <a:lnTo>
                      <a:pt x="2320" y="195"/>
                    </a:lnTo>
                    <a:lnTo>
                      <a:pt x="2322" y="190"/>
                    </a:lnTo>
                    <a:lnTo>
                      <a:pt x="2323" y="193"/>
                    </a:lnTo>
                    <a:lnTo>
                      <a:pt x="2325" y="196"/>
                    </a:lnTo>
                    <a:lnTo>
                      <a:pt x="2326" y="196"/>
                    </a:lnTo>
                    <a:lnTo>
                      <a:pt x="2328" y="207"/>
                    </a:lnTo>
                    <a:lnTo>
                      <a:pt x="2330" y="216"/>
                    </a:lnTo>
                    <a:lnTo>
                      <a:pt x="2331" y="214"/>
                    </a:lnTo>
                    <a:lnTo>
                      <a:pt x="2332" y="211"/>
                    </a:lnTo>
                    <a:lnTo>
                      <a:pt x="2334" y="222"/>
                    </a:lnTo>
                    <a:lnTo>
                      <a:pt x="2336" y="223"/>
                    </a:lnTo>
                    <a:lnTo>
                      <a:pt x="2337" y="237"/>
                    </a:lnTo>
                    <a:lnTo>
                      <a:pt x="2338" y="241"/>
                    </a:lnTo>
                    <a:lnTo>
                      <a:pt x="2340" y="242"/>
                    </a:lnTo>
                    <a:lnTo>
                      <a:pt x="2342" y="238"/>
                    </a:lnTo>
                    <a:lnTo>
                      <a:pt x="2343" y="241"/>
                    </a:lnTo>
                    <a:lnTo>
                      <a:pt x="2345" y="246"/>
                    </a:lnTo>
                    <a:lnTo>
                      <a:pt x="2346" y="251"/>
                    </a:lnTo>
                    <a:lnTo>
                      <a:pt x="2348" y="250"/>
                    </a:lnTo>
                    <a:lnTo>
                      <a:pt x="2349" y="250"/>
                    </a:lnTo>
                    <a:lnTo>
                      <a:pt x="2351" y="248"/>
                    </a:lnTo>
                    <a:lnTo>
                      <a:pt x="2352" y="252"/>
                    </a:lnTo>
                    <a:lnTo>
                      <a:pt x="2354" y="249"/>
                    </a:lnTo>
                    <a:lnTo>
                      <a:pt x="2355" y="252"/>
                    </a:lnTo>
                    <a:lnTo>
                      <a:pt x="2357" y="263"/>
                    </a:lnTo>
                    <a:lnTo>
                      <a:pt x="2358" y="261"/>
                    </a:lnTo>
                    <a:lnTo>
                      <a:pt x="2360" y="272"/>
                    </a:lnTo>
                    <a:lnTo>
                      <a:pt x="2361" y="271"/>
                    </a:lnTo>
                    <a:lnTo>
                      <a:pt x="2363" y="260"/>
                    </a:lnTo>
                    <a:lnTo>
                      <a:pt x="2364" y="262"/>
                    </a:lnTo>
                    <a:lnTo>
                      <a:pt x="2366" y="267"/>
                    </a:lnTo>
                    <a:lnTo>
                      <a:pt x="2367" y="272"/>
                    </a:lnTo>
                    <a:lnTo>
                      <a:pt x="2369" y="278"/>
                    </a:lnTo>
                    <a:lnTo>
                      <a:pt x="2370" y="268"/>
                    </a:lnTo>
                    <a:lnTo>
                      <a:pt x="2372" y="266"/>
                    </a:lnTo>
                    <a:lnTo>
                      <a:pt x="2374" y="278"/>
                    </a:lnTo>
                    <a:lnTo>
                      <a:pt x="2375" y="279"/>
                    </a:lnTo>
                    <a:lnTo>
                      <a:pt x="2376" y="281"/>
                    </a:lnTo>
                    <a:lnTo>
                      <a:pt x="2378" y="272"/>
                    </a:lnTo>
                    <a:lnTo>
                      <a:pt x="2380" y="273"/>
                    </a:lnTo>
                    <a:lnTo>
                      <a:pt x="2381" y="286"/>
                    </a:lnTo>
                    <a:lnTo>
                      <a:pt x="2383" y="292"/>
                    </a:lnTo>
                    <a:lnTo>
                      <a:pt x="2384" y="291"/>
                    </a:lnTo>
                    <a:lnTo>
                      <a:pt x="2386" y="283"/>
                    </a:lnTo>
                    <a:lnTo>
                      <a:pt x="2387" y="275"/>
                    </a:lnTo>
                    <a:lnTo>
                      <a:pt x="2389" y="276"/>
                    </a:lnTo>
                    <a:lnTo>
                      <a:pt x="2390" y="283"/>
                    </a:lnTo>
                    <a:lnTo>
                      <a:pt x="2392" y="287"/>
                    </a:lnTo>
                    <a:lnTo>
                      <a:pt x="2393" y="285"/>
                    </a:lnTo>
                    <a:lnTo>
                      <a:pt x="2395" y="283"/>
                    </a:lnTo>
                    <a:lnTo>
                      <a:pt x="2396" y="281"/>
                    </a:lnTo>
                    <a:lnTo>
                      <a:pt x="2398" y="282"/>
                    </a:lnTo>
                    <a:lnTo>
                      <a:pt x="2399" y="275"/>
                    </a:lnTo>
                    <a:lnTo>
                      <a:pt x="2401" y="286"/>
                    </a:lnTo>
                    <a:lnTo>
                      <a:pt x="2403" y="301"/>
                    </a:lnTo>
                    <a:lnTo>
                      <a:pt x="2404" y="300"/>
                    </a:lnTo>
                    <a:lnTo>
                      <a:pt x="2405" y="295"/>
                    </a:lnTo>
                    <a:lnTo>
                      <a:pt x="2407" y="298"/>
                    </a:lnTo>
                    <a:lnTo>
                      <a:pt x="2409" y="296"/>
                    </a:lnTo>
                    <a:lnTo>
                      <a:pt x="2410" y="302"/>
                    </a:lnTo>
                    <a:lnTo>
                      <a:pt x="2412" y="295"/>
                    </a:lnTo>
                    <a:lnTo>
                      <a:pt x="2413" y="288"/>
                    </a:lnTo>
                    <a:lnTo>
                      <a:pt x="2415" y="284"/>
                    </a:lnTo>
                    <a:lnTo>
                      <a:pt x="2416" y="281"/>
                    </a:lnTo>
                    <a:lnTo>
                      <a:pt x="2418" y="283"/>
                    </a:lnTo>
                    <a:lnTo>
                      <a:pt x="2419" y="288"/>
                    </a:lnTo>
                    <a:lnTo>
                      <a:pt x="2421" y="286"/>
                    </a:lnTo>
                    <a:lnTo>
                      <a:pt x="2422" y="292"/>
                    </a:lnTo>
                    <a:lnTo>
                      <a:pt x="2424" y="291"/>
                    </a:lnTo>
                    <a:lnTo>
                      <a:pt x="2425" y="291"/>
                    </a:lnTo>
                    <a:lnTo>
                      <a:pt x="2427" y="291"/>
                    </a:lnTo>
                    <a:lnTo>
                      <a:pt x="2428" y="289"/>
                    </a:lnTo>
                    <a:lnTo>
                      <a:pt x="2430" y="299"/>
                    </a:lnTo>
                    <a:lnTo>
                      <a:pt x="2431" y="297"/>
                    </a:lnTo>
                    <a:lnTo>
                      <a:pt x="2433" y="291"/>
                    </a:lnTo>
                    <a:lnTo>
                      <a:pt x="2434" y="279"/>
                    </a:lnTo>
                    <a:lnTo>
                      <a:pt x="2436" y="272"/>
                    </a:lnTo>
                    <a:lnTo>
                      <a:pt x="2437" y="281"/>
                    </a:lnTo>
                    <a:lnTo>
                      <a:pt x="2439" y="279"/>
                    </a:lnTo>
                    <a:lnTo>
                      <a:pt x="2440" y="286"/>
                    </a:lnTo>
                    <a:lnTo>
                      <a:pt x="2442" y="289"/>
                    </a:lnTo>
                    <a:lnTo>
                      <a:pt x="2443" y="289"/>
                    </a:lnTo>
                    <a:lnTo>
                      <a:pt x="2445" y="289"/>
                    </a:lnTo>
                    <a:lnTo>
                      <a:pt x="2447" y="292"/>
                    </a:lnTo>
                    <a:lnTo>
                      <a:pt x="2448" y="300"/>
                    </a:lnTo>
                    <a:lnTo>
                      <a:pt x="2449" y="303"/>
                    </a:lnTo>
                    <a:lnTo>
                      <a:pt x="2451" y="288"/>
                    </a:lnTo>
                    <a:lnTo>
                      <a:pt x="2453" y="286"/>
                    </a:lnTo>
                    <a:lnTo>
                      <a:pt x="2454" y="288"/>
                    </a:lnTo>
                    <a:lnTo>
                      <a:pt x="2456" y="292"/>
                    </a:lnTo>
                    <a:lnTo>
                      <a:pt x="2457" y="297"/>
                    </a:lnTo>
                    <a:lnTo>
                      <a:pt x="2459" y="304"/>
                    </a:lnTo>
                    <a:lnTo>
                      <a:pt x="2460" y="309"/>
                    </a:lnTo>
                    <a:lnTo>
                      <a:pt x="2462" y="299"/>
                    </a:lnTo>
                    <a:lnTo>
                      <a:pt x="2463" y="300"/>
                    </a:lnTo>
                    <a:lnTo>
                      <a:pt x="2465" y="295"/>
                    </a:lnTo>
                    <a:lnTo>
                      <a:pt x="2466" y="282"/>
                    </a:lnTo>
                    <a:lnTo>
                      <a:pt x="2468" y="285"/>
                    </a:lnTo>
                    <a:lnTo>
                      <a:pt x="2469" y="286"/>
                    </a:lnTo>
                    <a:lnTo>
                      <a:pt x="2471" y="285"/>
                    </a:lnTo>
                    <a:lnTo>
                      <a:pt x="2472" y="288"/>
                    </a:lnTo>
                    <a:lnTo>
                      <a:pt x="2474" y="290"/>
                    </a:lnTo>
                    <a:lnTo>
                      <a:pt x="2476" y="295"/>
                    </a:lnTo>
                    <a:lnTo>
                      <a:pt x="2477" y="303"/>
                    </a:lnTo>
                    <a:lnTo>
                      <a:pt x="2478" y="301"/>
                    </a:lnTo>
                    <a:lnTo>
                      <a:pt x="2480" y="289"/>
                    </a:lnTo>
                    <a:lnTo>
                      <a:pt x="2482" y="288"/>
                    </a:lnTo>
                    <a:lnTo>
                      <a:pt x="2483" y="285"/>
                    </a:lnTo>
                    <a:lnTo>
                      <a:pt x="2485" y="289"/>
                    </a:lnTo>
                    <a:lnTo>
                      <a:pt x="2486" y="292"/>
                    </a:lnTo>
                    <a:lnTo>
                      <a:pt x="2488" y="290"/>
                    </a:lnTo>
                    <a:lnTo>
                      <a:pt x="2489" y="298"/>
                    </a:lnTo>
                    <a:lnTo>
                      <a:pt x="2491" y="311"/>
                    </a:lnTo>
                    <a:lnTo>
                      <a:pt x="2492" y="308"/>
                    </a:lnTo>
                    <a:lnTo>
                      <a:pt x="2494" y="300"/>
                    </a:lnTo>
                    <a:lnTo>
                      <a:pt x="2495" y="291"/>
                    </a:lnTo>
                    <a:lnTo>
                      <a:pt x="2497" y="288"/>
                    </a:lnTo>
                    <a:lnTo>
                      <a:pt x="2498" y="286"/>
                    </a:lnTo>
                    <a:lnTo>
                      <a:pt x="2500" y="280"/>
                    </a:lnTo>
                    <a:lnTo>
                      <a:pt x="2501" y="290"/>
                    </a:lnTo>
                    <a:lnTo>
                      <a:pt x="2503" y="305"/>
                    </a:lnTo>
                    <a:lnTo>
                      <a:pt x="2504" y="320"/>
                    </a:lnTo>
                    <a:lnTo>
                      <a:pt x="2506" y="315"/>
                    </a:lnTo>
                    <a:lnTo>
                      <a:pt x="2507" y="307"/>
                    </a:lnTo>
                    <a:lnTo>
                      <a:pt x="2509" y="294"/>
                    </a:lnTo>
                    <a:lnTo>
                      <a:pt x="2510" y="282"/>
                    </a:lnTo>
                    <a:lnTo>
                      <a:pt x="2512" y="274"/>
                    </a:lnTo>
                    <a:lnTo>
                      <a:pt x="2514" y="278"/>
                    </a:lnTo>
                    <a:lnTo>
                      <a:pt x="2515" y="274"/>
                    </a:lnTo>
                    <a:lnTo>
                      <a:pt x="2516" y="276"/>
                    </a:lnTo>
                    <a:lnTo>
                      <a:pt x="2518" y="283"/>
                    </a:lnTo>
                    <a:lnTo>
                      <a:pt x="2520" y="293"/>
                    </a:lnTo>
                    <a:lnTo>
                      <a:pt x="2521" y="297"/>
                    </a:lnTo>
                    <a:lnTo>
                      <a:pt x="2522" y="304"/>
                    </a:lnTo>
                    <a:lnTo>
                      <a:pt x="2524" y="297"/>
                    </a:lnTo>
                    <a:lnTo>
                      <a:pt x="2526" y="285"/>
                    </a:lnTo>
                    <a:lnTo>
                      <a:pt x="2527" y="270"/>
                    </a:lnTo>
                    <a:lnTo>
                      <a:pt x="2529" y="264"/>
                    </a:lnTo>
                    <a:lnTo>
                      <a:pt x="2530" y="261"/>
                    </a:lnTo>
                    <a:lnTo>
                      <a:pt x="2532" y="268"/>
                    </a:lnTo>
                    <a:lnTo>
                      <a:pt x="2533" y="276"/>
                    </a:lnTo>
                    <a:lnTo>
                      <a:pt x="2535" y="275"/>
                    </a:lnTo>
                    <a:lnTo>
                      <a:pt x="2536" y="276"/>
                    </a:lnTo>
                    <a:lnTo>
                      <a:pt x="2538" y="281"/>
                    </a:lnTo>
                    <a:lnTo>
                      <a:pt x="2539" y="281"/>
                    </a:lnTo>
                    <a:lnTo>
                      <a:pt x="2541" y="281"/>
                    </a:lnTo>
                    <a:lnTo>
                      <a:pt x="2542" y="283"/>
                    </a:lnTo>
                    <a:lnTo>
                      <a:pt x="2544" y="293"/>
                    </a:lnTo>
                    <a:lnTo>
                      <a:pt x="2545" y="300"/>
                    </a:lnTo>
                    <a:lnTo>
                      <a:pt x="2547" y="287"/>
                    </a:lnTo>
                    <a:lnTo>
                      <a:pt x="2549" y="282"/>
                    </a:lnTo>
                    <a:lnTo>
                      <a:pt x="2550" y="281"/>
                    </a:lnTo>
                    <a:lnTo>
                      <a:pt x="2551" y="286"/>
                    </a:lnTo>
                    <a:lnTo>
                      <a:pt x="2553" y="286"/>
                    </a:lnTo>
                    <a:lnTo>
                      <a:pt x="2555" y="283"/>
                    </a:lnTo>
                    <a:lnTo>
                      <a:pt x="2556" y="278"/>
                    </a:lnTo>
                    <a:lnTo>
                      <a:pt x="2558" y="270"/>
                    </a:lnTo>
                    <a:lnTo>
                      <a:pt x="2559" y="266"/>
                    </a:lnTo>
                    <a:lnTo>
                      <a:pt x="2561" y="258"/>
                    </a:lnTo>
                    <a:lnTo>
                      <a:pt x="2562" y="261"/>
                    </a:lnTo>
                    <a:lnTo>
                      <a:pt x="2564" y="264"/>
                    </a:lnTo>
                    <a:lnTo>
                      <a:pt x="2565" y="265"/>
                    </a:lnTo>
                    <a:lnTo>
                      <a:pt x="2567" y="269"/>
                    </a:lnTo>
                    <a:lnTo>
                      <a:pt x="2568" y="276"/>
                    </a:lnTo>
                    <a:lnTo>
                      <a:pt x="2570" y="276"/>
                    </a:lnTo>
                    <a:lnTo>
                      <a:pt x="2571" y="267"/>
                    </a:lnTo>
                    <a:lnTo>
                      <a:pt x="2573" y="262"/>
                    </a:lnTo>
                    <a:lnTo>
                      <a:pt x="2574" y="262"/>
                    </a:lnTo>
                    <a:lnTo>
                      <a:pt x="2576" y="259"/>
                    </a:lnTo>
                    <a:lnTo>
                      <a:pt x="2577" y="255"/>
                    </a:lnTo>
                    <a:lnTo>
                      <a:pt x="2579" y="250"/>
                    </a:lnTo>
                    <a:lnTo>
                      <a:pt x="2580" y="254"/>
                    </a:lnTo>
                    <a:lnTo>
                      <a:pt x="2582" y="255"/>
                    </a:lnTo>
                    <a:lnTo>
                      <a:pt x="2583" y="256"/>
                    </a:lnTo>
                    <a:lnTo>
                      <a:pt x="2585" y="257"/>
                    </a:lnTo>
                    <a:lnTo>
                      <a:pt x="2587" y="249"/>
                    </a:lnTo>
                    <a:lnTo>
                      <a:pt x="2588" y="241"/>
                    </a:lnTo>
                    <a:lnTo>
                      <a:pt x="2589" y="244"/>
                    </a:lnTo>
                    <a:lnTo>
                      <a:pt x="2591" y="249"/>
                    </a:lnTo>
                    <a:lnTo>
                      <a:pt x="2593" y="254"/>
                    </a:lnTo>
                    <a:lnTo>
                      <a:pt x="2594" y="255"/>
                    </a:lnTo>
                    <a:lnTo>
                      <a:pt x="2595" y="254"/>
                    </a:lnTo>
                    <a:lnTo>
                      <a:pt x="2597" y="262"/>
                    </a:lnTo>
                    <a:lnTo>
                      <a:pt x="2599" y="267"/>
                    </a:lnTo>
                    <a:lnTo>
                      <a:pt x="2600" y="266"/>
                    </a:lnTo>
                    <a:lnTo>
                      <a:pt x="2602" y="265"/>
                    </a:lnTo>
                    <a:lnTo>
                      <a:pt x="2603" y="249"/>
                    </a:lnTo>
                    <a:lnTo>
                      <a:pt x="2605" y="242"/>
                    </a:lnTo>
                    <a:lnTo>
                      <a:pt x="2606" y="248"/>
                    </a:lnTo>
                    <a:lnTo>
                      <a:pt x="2608" y="255"/>
                    </a:lnTo>
                    <a:lnTo>
                      <a:pt x="2609" y="258"/>
                    </a:lnTo>
                    <a:lnTo>
                      <a:pt x="2611" y="256"/>
                    </a:lnTo>
                    <a:lnTo>
                      <a:pt x="2612" y="253"/>
                    </a:lnTo>
                    <a:lnTo>
                      <a:pt x="2614" y="251"/>
                    </a:lnTo>
                    <a:lnTo>
                      <a:pt x="2616" y="244"/>
                    </a:lnTo>
                    <a:lnTo>
                      <a:pt x="2617" y="245"/>
                    </a:lnTo>
                    <a:lnTo>
                      <a:pt x="2618" y="249"/>
                    </a:lnTo>
                    <a:lnTo>
                      <a:pt x="2620" y="253"/>
                    </a:lnTo>
                    <a:lnTo>
                      <a:pt x="2622" y="252"/>
                    </a:lnTo>
                    <a:lnTo>
                      <a:pt x="2623" y="249"/>
                    </a:lnTo>
                    <a:lnTo>
                      <a:pt x="2624" y="248"/>
                    </a:lnTo>
                    <a:lnTo>
                      <a:pt x="2626" y="250"/>
                    </a:lnTo>
                    <a:lnTo>
                      <a:pt x="2628" y="248"/>
                    </a:lnTo>
                    <a:lnTo>
                      <a:pt x="2629" y="246"/>
                    </a:lnTo>
                    <a:lnTo>
                      <a:pt x="2631" y="237"/>
                    </a:lnTo>
                    <a:lnTo>
                      <a:pt x="2632" y="237"/>
                    </a:lnTo>
                    <a:lnTo>
                      <a:pt x="2634" y="235"/>
                    </a:lnTo>
                    <a:lnTo>
                      <a:pt x="2635" y="233"/>
                    </a:lnTo>
                    <a:lnTo>
                      <a:pt x="2637" y="236"/>
                    </a:lnTo>
                    <a:lnTo>
                      <a:pt x="2638" y="238"/>
                    </a:lnTo>
                    <a:lnTo>
                      <a:pt x="2640" y="243"/>
                    </a:lnTo>
                    <a:lnTo>
                      <a:pt x="2641" y="246"/>
                    </a:lnTo>
                    <a:lnTo>
                      <a:pt x="2643" y="243"/>
                    </a:lnTo>
                    <a:lnTo>
                      <a:pt x="2644" y="242"/>
                    </a:lnTo>
                    <a:lnTo>
                      <a:pt x="2646" y="247"/>
                    </a:lnTo>
                    <a:lnTo>
                      <a:pt x="2647" y="240"/>
                    </a:lnTo>
                    <a:lnTo>
                      <a:pt x="2649" y="236"/>
                    </a:lnTo>
                    <a:lnTo>
                      <a:pt x="2650" y="237"/>
                    </a:lnTo>
                    <a:lnTo>
                      <a:pt x="2652" y="231"/>
                    </a:lnTo>
                    <a:lnTo>
                      <a:pt x="2653" y="231"/>
                    </a:lnTo>
                    <a:lnTo>
                      <a:pt x="2655" y="236"/>
                    </a:lnTo>
                    <a:lnTo>
                      <a:pt x="2656" y="242"/>
                    </a:lnTo>
                    <a:lnTo>
                      <a:pt x="2658" y="244"/>
                    </a:lnTo>
                    <a:lnTo>
                      <a:pt x="2660" y="243"/>
                    </a:lnTo>
                    <a:lnTo>
                      <a:pt x="2661" y="239"/>
                    </a:lnTo>
                    <a:lnTo>
                      <a:pt x="2662" y="239"/>
                    </a:lnTo>
                    <a:lnTo>
                      <a:pt x="2664" y="229"/>
                    </a:lnTo>
                    <a:lnTo>
                      <a:pt x="2666" y="223"/>
                    </a:lnTo>
                    <a:lnTo>
                      <a:pt x="2667" y="221"/>
                    </a:lnTo>
                    <a:lnTo>
                      <a:pt x="2669" y="218"/>
                    </a:lnTo>
                    <a:lnTo>
                      <a:pt x="2670" y="224"/>
                    </a:lnTo>
                    <a:lnTo>
                      <a:pt x="2672" y="231"/>
                    </a:lnTo>
                    <a:lnTo>
                      <a:pt x="2673" y="232"/>
                    </a:lnTo>
                    <a:lnTo>
                      <a:pt x="2675" y="232"/>
                    </a:lnTo>
                    <a:lnTo>
                      <a:pt x="2676" y="229"/>
                    </a:lnTo>
                    <a:lnTo>
                      <a:pt x="2678" y="226"/>
                    </a:lnTo>
                    <a:lnTo>
                      <a:pt x="2679" y="219"/>
                    </a:lnTo>
                    <a:lnTo>
                      <a:pt x="2681" y="220"/>
                    </a:lnTo>
                    <a:lnTo>
                      <a:pt x="2682" y="221"/>
                    </a:lnTo>
                    <a:lnTo>
                      <a:pt x="2684" y="216"/>
                    </a:lnTo>
                    <a:lnTo>
                      <a:pt x="2685" y="214"/>
                    </a:lnTo>
                    <a:lnTo>
                      <a:pt x="2687" y="223"/>
                    </a:lnTo>
                    <a:lnTo>
                      <a:pt x="2689" y="225"/>
                    </a:lnTo>
                    <a:lnTo>
                      <a:pt x="2690" y="221"/>
                    </a:lnTo>
                    <a:lnTo>
                      <a:pt x="2691" y="227"/>
                    </a:lnTo>
                    <a:lnTo>
                      <a:pt x="2693" y="223"/>
                    </a:lnTo>
                    <a:lnTo>
                      <a:pt x="2695" y="220"/>
                    </a:lnTo>
                    <a:lnTo>
                      <a:pt x="2696" y="225"/>
                    </a:lnTo>
                    <a:lnTo>
                      <a:pt x="2697" y="223"/>
                    </a:lnTo>
                    <a:lnTo>
                      <a:pt x="2699" y="209"/>
                    </a:lnTo>
                    <a:lnTo>
                      <a:pt x="2701" y="210"/>
                    </a:lnTo>
                    <a:lnTo>
                      <a:pt x="2702" y="222"/>
                    </a:lnTo>
                    <a:lnTo>
                      <a:pt x="2704" y="223"/>
                    </a:lnTo>
                    <a:lnTo>
                      <a:pt x="2705" y="223"/>
                    </a:lnTo>
                    <a:lnTo>
                      <a:pt x="2707" y="226"/>
                    </a:lnTo>
                    <a:lnTo>
                      <a:pt x="2708" y="220"/>
                    </a:lnTo>
                    <a:lnTo>
                      <a:pt x="2710" y="215"/>
                    </a:lnTo>
                    <a:lnTo>
                      <a:pt x="2711" y="223"/>
                    </a:lnTo>
                    <a:lnTo>
                      <a:pt x="2713" y="226"/>
                    </a:lnTo>
                    <a:lnTo>
                      <a:pt x="2714" y="221"/>
                    </a:lnTo>
                    <a:lnTo>
                      <a:pt x="2716" y="219"/>
                    </a:lnTo>
                    <a:lnTo>
                      <a:pt x="2717" y="213"/>
                    </a:lnTo>
                    <a:lnTo>
                      <a:pt x="2719" y="219"/>
                    </a:lnTo>
                    <a:lnTo>
                      <a:pt x="2720" y="226"/>
                    </a:lnTo>
                    <a:lnTo>
                      <a:pt x="2722" y="226"/>
                    </a:lnTo>
                    <a:lnTo>
                      <a:pt x="2723" y="227"/>
                    </a:lnTo>
                    <a:lnTo>
                      <a:pt x="2725" y="227"/>
                    </a:lnTo>
                    <a:lnTo>
                      <a:pt x="2726" y="221"/>
                    </a:lnTo>
                    <a:lnTo>
                      <a:pt x="2728" y="212"/>
                    </a:lnTo>
                    <a:lnTo>
                      <a:pt x="2729" y="206"/>
                    </a:lnTo>
                    <a:lnTo>
                      <a:pt x="2731" y="203"/>
                    </a:lnTo>
                    <a:lnTo>
                      <a:pt x="2733" y="213"/>
                    </a:lnTo>
                    <a:lnTo>
                      <a:pt x="2734" y="216"/>
                    </a:lnTo>
                    <a:lnTo>
                      <a:pt x="2735" y="218"/>
                    </a:lnTo>
                    <a:lnTo>
                      <a:pt x="2737" y="210"/>
                    </a:lnTo>
                    <a:lnTo>
                      <a:pt x="2739" y="202"/>
                    </a:lnTo>
                    <a:lnTo>
                      <a:pt x="2740" y="201"/>
                    </a:lnTo>
                    <a:lnTo>
                      <a:pt x="2742" y="199"/>
                    </a:lnTo>
                    <a:lnTo>
                      <a:pt x="2743" y="195"/>
                    </a:lnTo>
                    <a:lnTo>
                      <a:pt x="2745" y="191"/>
                    </a:lnTo>
                    <a:lnTo>
                      <a:pt x="2746" y="194"/>
                    </a:lnTo>
                    <a:lnTo>
                      <a:pt x="2748" y="198"/>
                    </a:lnTo>
                    <a:lnTo>
                      <a:pt x="2749" y="192"/>
                    </a:lnTo>
                    <a:lnTo>
                      <a:pt x="2751" y="182"/>
                    </a:lnTo>
                    <a:lnTo>
                      <a:pt x="2752" y="182"/>
                    </a:lnTo>
                    <a:lnTo>
                      <a:pt x="2754" y="169"/>
                    </a:lnTo>
                    <a:lnTo>
                      <a:pt x="2755" y="172"/>
                    </a:lnTo>
                    <a:lnTo>
                      <a:pt x="2757" y="174"/>
                    </a:lnTo>
                    <a:lnTo>
                      <a:pt x="2758" y="171"/>
                    </a:lnTo>
                    <a:lnTo>
                      <a:pt x="2760" y="165"/>
                    </a:lnTo>
                    <a:lnTo>
                      <a:pt x="2762" y="158"/>
                    </a:lnTo>
                    <a:lnTo>
                      <a:pt x="2763" y="170"/>
                    </a:lnTo>
                    <a:lnTo>
                      <a:pt x="2764" y="180"/>
                    </a:lnTo>
                    <a:lnTo>
                      <a:pt x="2766" y="174"/>
                    </a:lnTo>
                    <a:lnTo>
                      <a:pt x="2768" y="174"/>
                    </a:lnTo>
                    <a:lnTo>
                      <a:pt x="2769" y="173"/>
                    </a:lnTo>
                    <a:lnTo>
                      <a:pt x="2771" y="166"/>
                    </a:lnTo>
                    <a:lnTo>
                      <a:pt x="2772" y="159"/>
                    </a:lnTo>
                    <a:lnTo>
                      <a:pt x="2774" y="155"/>
                    </a:lnTo>
                    <a:lnTo>
                      <a:pt x="2775" y="149"/>
                    </a:lnTo>
                    <a:lnTo>
                      <a:pt x="2777" y="151"/>
                    </a:lnTo>
                    <a:lnTo>
                      <a:pt x="2778" y="163"/>
                    </a:lnTo>
                    <a:lnTo>
                      <a:pt x="2780" y="168"/>
                    </a:lnTo>
                    <a:lnTo>
                      <a:pt x="2781" y="170"/>
                    </a:lnTo>
                    <a:lnTo>
                      <a:pt x="2783" y="185"/>
                    </a:lnTo>
                    <a:lnTo>
                      <a:pt x="2784" y="171"/>
                    </a:lnTo>
                    <a:lnTo>
                      <a:pt x="2786" y="159"/>
                    </a:lnTo>
                    <a:lnTo>
                      <a:pt x="2787" y="150"/>
                    </a:lnTo>
                    <a:lnTo>
                      <a:pt x="2789" y="147"/>
                    </a:lnTo>
                    <a:lnTo>
                      <a:pt x="2790" y="161"/>
                    </a:lnTo>
                    <a:lnTo>
                      <a:pt x="2792" y="176"/>
                    </a:lnTo>
                    <a:lnTo>
                      <a:pt x="2793" y="174"/>
                    </a:lnTo>
                    <a:lnTo>
                      <a:pt x="2795" y="174"/>
                    </a:lnTo>
                    <a:lnTo>
                      <a:pt x="2796" y="180"/>
                    </a:lnTo>
                    <a:lnTo>
                      <a:pt x="2798" y="174"/>
                    </a:lnTo>
                    <a:lnTo>
                      <a:pt x="2799" y="166"/>
                    </a:lnTo>
                    <a:lnTo>
                      <a:pt x="2801" y="163"/>
                    </a:lnTo>
                    <a:lnTo>
                      <a:pt x="2802" y="154"/>
                    </a:lnTo>
                    <a:lnTo>
                      <a:pt x="2804" y="159"/>
                    </a:lnTo>
                    <a:lnTo>
                      <a:pt x="2806" y="158"/>
                    </a:lnTo>
                    <a:lnTo>
                      <a:pt x="2807" y="164"/>
                    </a:lnTo>
                    <a:lnTo>
                      <a:pt x="2808" y="166"/>
                    </a:lnTo>
                    <a:lnTo>
                      <a:pt x="2810" y="158"/>
                    </a:lnTo>
                    <a:lnTo>
                      <a:pt x="2812" y="163"/>
                    </a:lnTo>
                    <a:lnTo>
                      <a:pt x="2813" y="157"/>
                    </a:lnTo>
                    <a:lnTo>
                      <a:pt x="2815" y="153"/>
                    </a:lnTo>
                    <a:lnTo>
                      <a:pt x="2816" y="152"/>
                    </a:lnTo>
                    <a:lnTo>
                      <a:pt x="2818" y="156"/>
                    </a:lnTo>
                    <a:lnTo>
                      <a:pt x="2819" y="157"/>
                    </a:lnTo>
                    <a:lnTo>
                      <a:pt x="2821" y="153"/>
                    </a:lnTo>
                    <a:lnTo>
                      <a:pt x="2822" y="153"/>
                    </a:lnTo>
                    <a:lnTo>
                      <a:pt x="2824" y="158"/>
                    </a:lnTo>
                    <a:lnTo>
                      <a:pt x="2825" y="166"/>
                    </a:lnTo>
                    <a:lnTo>
                      <a:pt x="2827" y="162"/>
                    </a:lnTo>
                    <a:lnTo>
                      <a:pt x="2828" y="160"/>
                    </a:lnTo>
                    <a:lnTo>
                      <a:pt x="2830" y="152"/>
                    </a:lnTo>
                    <a:lnTo>
                      <a:pt x="2831" y="153"/>
                    </a:lnTo>
                    <a:lnTo>
                      <a:pt x="2833" y="156"/>
                    </a:lnTo>
                    <a:lnTo>
                      <a:pt x="2835" y="158"/>
                    </a:lnTo>
                    <a:lnTo>
                      <a:pt x="2836" y="161"/>
                    </a:lnTo>
                    <a:lnTo>
                      <a:pt x="2837" y="166"/>
                    </a:lnTo>
                    <a:lnTo>
                      <a:pt x="2839" y="167"/>
                    </a:lnTo>
                    <a:lnTo>
                      <a:pt x="2841" y="174"/>
                    </a:lnTo>
                    <a:lnTo>
                      <a:pt x="2842" y="172"/>
                    </a:lnTo>
                    <a:lnTo>
                      <a:pt x="2844" y="172"/>
                    </a:lnTo>
                    <a:lnTo>
                      <a:pt x="2845" y="166"/>
                    </a:lnTo>
                    <a:lnTo>
                      <a:pt x="2847" y="148"/>
                    </a:lnTo>
                    <a:lnTo>
                      <a:pt x="2848" y="143"/>
                    </a:lnTo>
                    <a:lnTo>
                      <a:pt x="2850" y="146"/>
                    </a:lnTo>
                    <a:lnTo>
                      <a:pt x="2851" y="152"/>
                    </a:lnTo>
                    <a:lnTo>
                      <a:pt x="2853" y="159"/>
                    </a:lnTo>
                    <a:lnTo>
                      <a:pt x="2854" y="160"/>
                    </a:lnTo>
                    <a:lnTo>
                      <a:pt x="2856" y="155"/>
                    </a:lnTo>
                    <a:lnTo>
                      <a:pt x="2857" y="162"/>
                    </a:lnTo>
                    <a:lnTo>
                      <a:pt x="2859" y="167"/>
                    </a:lnTo>
                    <a:lnTo>
                      <a:pt x="2860" y="163"/>
                    </a:lnTo>
                    <a:lnTo>
                      <a:pt x="2862" y="163"/>
                    </a:lnTo>
                    <a:lnTo>
                      <a:pt x="2863" y="173"/>
                    </a:lnTo>
                    <a:lnTo>
                      <a:pt x="2865" y="164"/>
                    </a:lnTo>
                    <a:lnTo>
                      <a:pt x="2866" y="152"/>
                    </a:lnTo>
                    <a:lnTo>
                      <a:pt x="2868" y="159"/>
                    </a:lnTo>
                    <a:lnTo>
                      <a:pt x="2869" y="148"/>
                    </a:lnTo>
                    <a:lnTo>
                      <a:pt x="2871" y="128"/>
                    </a:lnTo>
                    <a:lnTo>
                      <a:pt x="2873" y="126"/>
                    </a:lnTo>
                    <a:lnTo>
                      <a:pt x="2874" y="153"/>
                    </a:lnTo>
                    <a:lnTo>
                      <a:pt x="2875" y="178"/>
                    </a:lnTo>
                    <a:lnTo>
                      <a:pt x="2877" y="169"/>
                    </a:lnTo>
                    <a:lnTo>
                      <a:pt x="2879" y="157"/>
                    </a:lnTo>
                    <a:lnTo>
                      <a:pt x="2880" y="124"/>
                    </a:lnTo>
                    <a:lnTo>
                      <a:pt x="2881" y="102"/>
                    </a:lnTo>
                    <a:lnTo>
                      <a:pt x="2883" y="101"/>
                    </a:lnTo>
                    <a:lnTo>
                      <a:pt x="2885" y="109"/>
                    </a:lnTo>
                    <a:lnTo>
                      <a:pt x="2886" y="142"/>
                    </a:lnTo>
                    <a:lnTo>
                      <a:pt x="2888" y="181"/>
                    </a:lnTo>
                    <a:lnTo>
                      <a:pt x="2889" y="154"/>
                    </a:lnTo>
                    <a:lnTo>
                      <a:pt x="2891" y="117"/>
                    </a:lnTo>
                    <a:lnTo>
                      <a:pt x="2892" y="100"/>
                    </a:lnTo>
                    <a:lnTo>
                      <a:pt x="2894" y="96"/>
                    </a:lnTo>
                    <a:lnTo>
                      <a:pt x="2895" y="105"/>
                    </a:lnTo>
                    <a:lnTo>
                      <a:pt x="2897" y="113"/>
                    </a:lnTo>
                    <a:lnTo>
                      <a:pt x="2898" y="115"/>
                    </a:lnTo>
                    <a:lnTo>
                      <a:pt x="2900" y="124"/>
                    </a:lnTo>
                    <a:lnTo>
                      <a:pt x="2902" y="125"/>
                    </a:lnTo>
                    <a:lnTo>
                      <a:pt x="2903" y="122"/>
                    </a:lnTo>
                    <a:lnTo>
                      <a:pt x="2904" y="117"/>
                    </a:lnTo>
                    <a:lnTo>
                      <a:pt x="2906" y="124"/>
                    </a:lnTo>
                    <a:lnTo>
                      <a:pt x="2908" y="129"/>
                    </a:lnTo>
                    <a:lnTo>
                      <a:pt x="2909" y="127"/>
                    </a:lnTo>
                    <a:lnTo>
                      <a:pt x="2910" y="126"/>
                    </a:lnTo>
                    <a:lnTo>
                      <a:pt x="2912" y="129"/>
                    </a:lnTo>
                    <a:lnTo>
                      <a:pt x="2914" y="140"/>
                    </a:lnTo>
                    <a:lnTo>
                      <a:pt x="2915" y="136"/>
                    </a:lnTo>
                    <a:lnTo>
                      <a:pt x="2917" y="140"/>
                    </a:lnTo>
                    <a:lnTo>
                      <a:pt x="2918" y="152"/>
                    </a:lnTo>
                    <a:lnTo>
                      <a:pt x="2920" y="160"/>
                    </a:lnTo>
                    <a:lnTo>
                      <a:pt x="2921" y="137"/>
                    </a:lnTo>
                    <a:lnTo>
                      <a:pt x="2923" y="138"/>
                    </a:lnTo>
                    <a:lnTo>
                      <a:pt x="2924" y="131"/>
                    </a:lnTo>
                    <a:lnTo>
                      <a:pt x="2926" y="125"/>
                    </a:lnTo>
                    <a:lnTo>
                      <a:pt x="2927" y="109"/>
                    </a:lnTo>
                    <a:lnTo>
                      <a:pt x="2929" y="100"/>
                    </a:lnTo>
                    <a:lnTo>
                      <a:pt x="2930" y="110"/>
                    </a:lnTo>
                    <a:lnTo>
                      <a:pt x="2932" y="115"/>
                    </a:lnTo>
                    <a:lnTo>
                      <a:pt x="2933" y="123"/>
                    </a:lnTo>
                    <a:lnTo>
                      <a:pt x="2935" y="128"/>
                    </a:lnTo>
                    <a:lnTo>
                      <a:pt x="2936" y="124"/>
                    </a:lnTo>
                    <a:lnTo>
                      <a:pt x="2938" y="120"/>
                    </a:lnTo>
                    <a:lnTo>
                      <a:pt x="2939" y="116"/>
                    </a:lnTo>
                    <a:lnTo>
                      <a:pt x="2941" y="117"/>
                    </a:lnTo>
                    <a:lnTo>
                      <a:pt x="2942" y="121"/>
                    </a:lnTo>
                    <a:lnTo>
                      <a:pt x="2944" y="115"/>
                    </a:lnTo>
                    <a:lnTo>
                      <a:pt x="2946" y="125"/>
                    </a:lnTo>
                    <a:lnTo>
                      <a:pt x="2947" y="123"/>
                    </a:lnTo>
                    <a:lnTo>
                      <a:pt x="2948" y="118"/>
                    </a:lnTo>
                    <a:lnTo>
                      <a:pt x="2950" y="118"/>
                    </a:lnTo>
                    <a:lnTo>
                      <a:pt x="2952" y="123"/>
                    </a:lnTo>
                    <a:lnTo>
                      <a:pt x="2953" y="123"/>
                    </a:lnTo>
                    <a:lnTo>
                      <a:pt x="2954" y="118"/>
                    </a:lnTo>
                    <a:lnTo>
                      <a:pt x="2956" y="110"/>
                    </a:lnTo>
                    <a:lnTo>
                      <a:pt x="2958" y="111"/>
                    </a:lnTo>
                    <a:lnTo>
                      <a:pt x="2959" y="115"/>
                    </a:lnTo>
                    <a:lnTo>
                      <a:pt x="2961" y="131"/>
                    </a:lnTo>
                    <a:lnTo>
                      <a:pt x="2962" y="142"/>
                    </a:lnTo>
                    <a:lnTo>
                      <a:pt x="2964" y="132"/>
                    </a:lnTo>
                    <a:lnTo>
                      <a:pt x="2965" y="121"/>
                    </a:lnTo>
                    <a:lnTo>
                      <a:pt x="2967" y="112"/>
                    </a:lnTo>
                    <a:lnTo>
                      <a:pt x="2968" y="104"/>
                    </a:lnTo>
                    <a:lnTo>
                      <a:pt x="2970" y="105"/>
                    </a:lnTo>
                    <a:lnTo>
                      <a:pt x="2971" y="128"/>
                    </a:lnTo>
                    <a:lnTo>
                      <a:pt x="2973" y="139"/>
                    </a:lnTo>
                    <a:lnTo>
                      <a:pt x="2975" y="127"/>
                    </a:lnTo>
                    <a:lnTo>
                      <a:pt x="2976" y="129"/>
                    </a:lnTo>
                    <a:lnTo>
                      <a:pt x="2977" y="132"/>
                    </a:lnTo>
                    <a:lnTo>
                      <a:pt x="2979" y="117"/>
                    </a:lnTo>
                    <a:lnTo>
                      <a:pt x="2981" y="108"/>
                    </a:lnTo>
                    <a:lnTo>
                      <a:pt x="2982" y="113"/>
                    </a:lnTo>
                    <a:lnTo>
                      <a:pt x="2983" y="111"/>
                    </a:lnTo>
                    <a:lnTo>
                      <a:pt x="2985" y="109"/>
                    </a:lnTo>
                    <a:lnTo>
                      <a:pt x="2987" y="103"/>
                    </a:lnTo>
                    <a:lnTo>
                      <a:pt x="2988" y="110"/>
                    </a:lnTo>
                    <a:lnTo>
                      <a:pt x="2990" y="109"/>
                    </a:lnTo>
                    <a:lnTo>
                      <a:pt x="2991" y="114"/>
                    </a:lnTo>
                    <a:lnTo>
                      <a:pt x="2993" y="119"/>
                    </a:lnTo>
                    <a:lnTo>
                      <a:pt x="2994" y="122"/>
                    </a:lnTo>
                    <a:lnTo>
                      <a:pt x="2996" y="122"/>
                    </a:lnTo>
                    <a:lnTo>
                      <a:pt x="2997" y="107"/>
                    </a:lnTo>
                    <a:lnTo>
                      <a:pt x="2999" y="103"/>
                    </a:lnTo>
                    <a:lnTo>
                      <a:pt x="3000" y="106"/>
                    </a:lnTo>
                    <a:lnTo>
                      <a:pt x="3002" y="107"/>
                    </a:lnTo>
                    <a:lnTo>
                      <a:pt x="3003" y="106"/>
                    </a:lnTo>
                    <a:lnTo>
                      <a:pt x="3005" y="108"/>
                    </a:lnTo>
                    <a:lnTo>
                      <a:pt x="3006" y="110"/>
                    </a:lnTo>
                    <a:lnTo>
                      <a:pt x="3008" y="116"/>
                    </a:lnTo>
                    <a:lnTo>
                      <a:pt x="3009" y="115"/>
                    </a:lnTo>
                    <a:lnTo>
                      <a:pt x="3011" y="108"/>
                    </a:lnTo>
                    <a:lnTo>
                      <a:pt x="3012" y="102"/>
                    </a:lnTo>
                    <a:lnTo>
                      <a:pt x="3014" y="106"/>
                    </a:lnTo>
                    <a:lnTo>
                      <a:pt x="3015" y="114"/>
                    </a:lnTo>
                    <a:lnTo>
                      <a:pt x="3017" y="109"/>
                    </a:lnTo>
                    <a:lnTo>
                      <a:pt x="3019" y="111"/>
                    </a:lnTo>
                    <a:lnTo>
                      <a:pt x="3020" y="113"/>
                    </a:lnTo>
                    <a:lnTo>
                      <a:pt x="3021" y="110"/>
                    </a:lnTo>
                    <a:lnTo>
                      <a:pt x="3023" y="109"/>
                    </a:lnTo>
                    <a:lnTo>
                      <a:pt x="3025" y="108"/>
                    </a:lnTo>
                    <a:lnTo>
                      <a:pt x="3026" y="112"/>
                    </a:lnTo>
                    <a:lnTo>
                      <a:pt x="3028" y="115"/>
                    </a:lnTo>
                    <a:lnTo>
                      <a:pt x="3029" y="116"/>
                    </a:lnTo>
                    <a:lnTo>
                      <a:pt x="3031" y="121"/>
                    </a:lnTo>
                    <a:lnTo>
                      <a:pt x="3032" y="131"/>
                    </a:lnTo>
                    <a:lnTo>
                      <a:pt x="3034" y="129"/>
                    </a:lnTo>
                    <a:lnTo>
                      <a:pt x="3035" y="126"/>
                    </a:lnTo>
                    <a:lnTo>
                      <a:pt x="3037" y="125"/>
                    </a:lnTo>
                    <a:lnTo>
                      <a:pt x="3038" y="123"/>
                    </a:lnTo>
                    <a:lnTo>
                      <a:pt x="3040" y="123"/>
                    </a:lnTo>
                    <a:lnTo>
                      <a:pt x="3041" y="125"/>
                    </a:lnTo>
                    <a:lnTo>
                      <a:pt x="3043" y="121"/>
                    </a:lnTo>
                    <a:lnTo>
                      <a:pt x="3044" y="124"/>
                    </a:lnTo>
                    <a:lnTo>
                      <a:pt x="3046" y="116"/>
                    </a:lnTo>
                    <a:lnTo>
                      <a:pt x="3048" y="123"/>
                    </a:lnTo>
                    <a:lnTo>
                      <a:pt x="3049" y="139"/>
                    </a:lnTo>
                    <a:lnTo>
                      <a:pt x="3050" y="140"/>
                    </a:lnTo>
                    <a:lnTo>
                      <a:pt x="3052" y="126"/>
                    </a:lnTo>
                    <a:lnTo>
                      <a:pt x="3054" y="115"/>
                    </a:lnTo>
                    <a:lnTo>
                      <a:pt x="3055" y="106"/>
                    </a:lnTo>
                    <a:lnTo>
                      <a:pt x="3056" y="108"/>
                    </a:lnTo>
                    <a:lnTo>
                      <a:pt x="3058" y="104"/>
                    </a:lnTo>
                    <a:lnTo>
                      <a:pt x="3060" y="94"/>
                    </a:lnTo>
                    <a:lnTo>
                      <a:pt x="3061" y="94"/>
                    </a:lnTo>
                    <a:lnTo>
                      <a:pt x="3063" y="99"/>
                    </a:lnTo>
                    <a:lnTo>
                      <a:pt x="3064" y="112"/>
                    </a:lnTo>
                    <a:lnTo>
                      <a:pt x="3066" y="106"/>
                    </a:lnTo>
                    <a:lnTo>
                      <a:pt x="3067" y="102"/>
                    </a:lnTo>
                    <a:lnTo>
                      <a:pt x="3069" y="104"/>
                    </a:lnTo>
                    <a:lnTo>
                      <a:pt x="3070" y="113"/>
                    </a:lnTo>
                    <a:lnTo>
                      <a:pt x="3072" y="115"/>
                    </a:lnTo>
                    <a:lnTo>
                      <a:pt x="3073" y="112"/>
                    </a:lnTo>
                    <a:lnTo>
                      <a:pt x="3075" y="107"/>
                    </a:lnTo>
                    <a:lnTo>
                      <a:pt x="3076" y="109"/>
                    </a:lnTo>
                    <a:lnTo>
                      <a:pt x="3078" y="117"/>
                    </a:lnTo>
                    <a:lnTo>
                      <a:pt x="3079" y="119"/>
                    </a:lnTo>
                    <a:lnTo>
                      <a:pt x="3081" y="116"/>
                    </a:lnTo>
                    <a:lnTo>
                      <a:pt x="3082" y="110"/>
                    </a:lnTo>
                    <a:lnTo>
                      <a:pt x="3084" y="107"/>
                    </a:lnTo>
                    <a:lnTo>
                      <a:pt x="3085" y="113"/>
                    </a:lnTo>
                    <a:lnTo>
                      <a:pt x="3087" y="113"/>
                    </a:lnTo>
                    <a:lnTo>
                      <a:pt x="3088" y="107"/>
                    </a:lnTo>
                    <a:lnTo>
                      <a:pt x="3090" y="119"/>
                    </a:lnTo>
                    <a:lnTo>
                      <a:pt x="3092" y="127"/>
                    </a:lnTo>
                    <a:lnTo>
                      <a:pt x="3093" y="107"/>
                    </a:lnTo>
                    <a:lnTo>
                      <a:pt x="3094" y="92"/>
                    </a:lnTo>
                    <a:lnTo>
                      <a:pt x="3096" y="96"/>
                    </a:lnTo>
                    <a:lnTo>
                      <a:pt x="3098" y="106"/>
                    </a:lnTo>
                    <a:lnTo>
                      <a:pt x="3099" y="112"/>
                    </a:lnTo>
                    <a:lnTo>
                      <a:pt x="3101" y="110"/>
                    </a:lnTo>
                    <a:lnTo>
                      <a:pt x="3102" y="107"/>
                    </a:lnTo>
                    <a:lnTo>
                      <a:pt x="3104" y="107"/>
                    </a:lnTo>
                    <a:lnTo>
                      <a:pt x="3105" y="106"/>
                    </a:lnTo>
                    <a:lnTo>
                      <a:pt x="3107" y="95"/>
                    </a:lnTo>
                    <a:lnTo>
                      <a:pt x="3108" y="92"/>
                    </a:lnTo>
                    <a:lnTo>
                      <a:pt x="3110" y="95"/>
                    </a:lnTo>
                    <a:lnTo>
                      <a:pt x="3111" y="100"/>
                    </a:lnTo>
                    <a:lnTo>
                      <a:pt x="3113" y="93"/>
                    </a:lnTo>
                    <a:lnTo>
                      <a:pt x="3114" y="88"/>
                    </a:lnTo>
                    <a:lnTo>
                      <a:pt x="3116" y="79"/>
                    </a:lnTo>
                    <a:lnTo>
                      <a:pt x="3117" y="81"/>
                    </a:lnTo>
                    <a:lnTo>
                      <a:pt x="3119" y="85"/>
                    </a:lnTo>
                    <a:lnTo>
                      <a:pt x="3121" y="84"/>
                    </a:lnTo>
                    <a:lnTo>
                      <a:pt x="3122" y="84"/>
                    </a:lnTo>
                    <a:lnTo>
                      <a:pt x="3123" y="88"/>
                    </a:lnTo>
                    <a:lnTo>
                      <a:pt x="3125" y="92"/>
                    </a:lnTo>
                    <a:lnTo>
                      <a:pt x="3127" y="97"/>
                    </a:lnTo>
                    <a:lnTo>
                      <a:pt x="3128" y="97"/>
                    </a:lnTo>
                    <a:lnTo>
                      <a:pt x="3130" y="101"/>
                    </a:lnTo>
                    <a:lnTo>
                      <a:pt x="3131" y="101"/>
                    </a:lnTo>
                    <a:lnTo>
                      <a:pt x="3133" y="101"/>
                    </a:lnTo>
                    <a:lnTo>
                      <a:pt x="3134" y="101"/>
                    </a:lnTo>
                    <a:lnTo>
                      <a:pt x="3136" y="102"/>
                    </a:lnTo>
                    <a:lnTo>
                      <a:pt x="3137" y="114"/>
                    </a:lnTo>
                    <a:lnTo>
                      <a:pt x="3139" y="113"/>
                    </a:lnTo>
                    <a:lnTo>
                      <a:pt x="3140" y="105"/>
                    </a:lnTo>
                    <a:lnTo>
                      <a:pt x="3142" y="109"/>
                    </a:lnTo>
                    <a:lnTo>
                      <a:pt x="3143" y="108"/>
                    </a:lnTo>
                    <a:lnTo>
                      <a:pt x="3145" y="106"/>
                    </a:lnTo>
                    <a:lnTo>
                      <a:pt x="3146" y="105"/>
                    </a:lnTo>
                    <a:lnTo>
                      <a:pt x="3148" y="107"/>
                    </a:lnTo>
                    <a:lnTo>
                      <a:pt x="3149" y="106"/>
                    </a:lnTo>
                    <a:lnTo>
                      <a:pt x="3151" y="110"/>
                    </a:lnTo>
                    <a:lnTo>
                      <a:pt x="3152" y="124"/>
                    </a:lnTo>
                    <a:lnTo>
                      <a:pt x="3154" y="122"/>
                    </a:lnTo>
                    <a:lnTo>
                      <a:pt x="3155" y="115"/>
                    </a:lnTo>
                    <a:lnTo>
                      <a:pt x="3157" y="117"/>
                    </a:lnTo>
                    <a:lnTo>
                      <a:pt x="3159" y="122"/>
                    </a:lnTo>
                    <a:lnTo>
                      <a:pt x="3160" y="120"/>
                    </a:lnTo>
                    <a:lnTo>
                      <a:pt x="3161" y="113"/>
                    </a:lnTo>
                    <a:lnTo>
                      <a:pt x="3163" y="113"/>
                    </a:lnTo>
                    <a:lnTo>
                      <a:pt x="3165" y="115"/>
                    </a:lnTo>
                    <a:lnTo>
                      <a:pt x="3166" y="115"/>
                    </a:lnTo>
                    <a:lnTo>
                      <a:pt x="3167" y="127"/>
                    </a:lnTo>
                    <a:lnTo>
                      <a:pt x="3169" y="137"/>
                    </a:lnTo>
                    <a:lnTo>
                      <a:pt x="3171" y="124"/>
                    </a:lnTo>
                    <a:lnTo>
                      <a:pt x="3172" y="104"/>
                    </a:lnTo>
                    <a:lnTo>
                      <a:pt x="3174" y="108"/>
                    </a:lnTo>
                    <a:lnTo>
                      <a:pt x="3175" y="109"/>
                    </a:lnTo>
                    <a:lnTo>
                      <a:pt x="3177" y="119"/>
                    </a:lnTo>
                    <a:lnTo>
                      <a:pt x="3178" y="126"/>
                    </a:lnTo>
                    <a:lnTo>
                      <a:pt x="3180" y="122"/>
                    </a:lnTo>
                    <a:lnTo>
                      <a:pt x="3181" y="117"/>
                    </a:lnTo>
                    <a:lnTo>
                      <a:pt x="3183" y="111"/>
                    </a:lnTo>
                    <a:lnTo>
                      <a:pt x="3184" y="105"/>
                    </a:lnTo>
                    <a:lnTo>
                      <a:pt x="3186" y="103"/>
                    </a:lnTo>
                    <a:lnTo>
                      <a:pt x="3187" y="108"/>
                    </a:lnTo>
                    <a:lnTo>
                      <a:pt x="3189" y="110"/>
                    </a:lnTo>
                    <a:lnTo>
                      <a:pt x="3190" y="107"/>
                    </a:lnTo>
                    <a:lnTo>
                      <a:pt x="3192" y="98"/>
                    </a:lnTo>
                    <a:lnTo>
                      <a:pt x="3194" y="92"/>
                    </a:lnTo>
                    <a:lnTo>
                      <a:pt x="3195" y="96"/>
                    </a:lnTo>
                    <a:lnTo>
                      <a:pt x="3196" y="104"/>
                    </a:lnTo>
                    <a:lnTo>
                      <a:pt x="3198" y="110"/>
                    </a:lnTo>
                    <a:lnTo>
                      <a:pt x="3200" y="112"/>
                    </a:lnTo>
                    <a:lnTo>
                      <a:pt x="3201" y="114"/>
                    </a:lnTo>
                    <a:lnTo>
                      <a:pt x="3203" y="113"/>
                    </a:lnTo>
                    <a:lnTo>
                      <a:pt x="3204" y="112"/>
                    </a:lnTo>
                    <a:lnTo>
                      <a:pt x="3206" y="122"/>
                    </a:lnTo>
                    <a:lnTo>
                      <a:pt x="3207" y="131"/>
                    </a:lnTo>
                    <a:lnTo>
                      <a:pt x="3209" y="129"/>
                    </a:lnTo>
                    <a:lnTo>
                      <a:pt x="3210" y="122"/>
                    </a:lnTo>
                    <a:lnTo>
                      <a:pt x="3212" y="117"/>
                    </a:lnTo>
                    <a:lnTo>
                      <a:pt x="3213" y="111"/>
                    </a:lnTo>
                    <a:lnTo>
                      <a:pt x="3215" y="110"/>
                    </a:lnTo>
                    <a:lnTo>
                      <a:pt x="3216" y="114"/>
                    </a:lnTo>
                    <a:lnTo>
                      <a:pt x="3218" y="122"/>
                    </a:lnTo>
                    <a:lnTo>
                      <a:pt x="3219" y="130"/>
                    </a:lnTo>
                    <a:lnTo>
                      <a:pt x="3221" y="130"/>
                    </a:lnTo>
                    <a:lnTo>
                      <a:pt x="3222" y="130"/>
                    </a:lnTo>
                    <a:lnTo>
                      <a:pt x="3224" y="125"/>
                    </a:lnTo>
                    <a:lnTo>
                      <a:pt x="3225" y="129"/>
                    </a:lnTo>
                    <a:lnTo>
                      <a:pt x="3227" y="117"/>
                    </a:lnTo>
                    <a:lnTo>
                      <a:pt x="3228" y="112"/>
                    </a:lnTo>
                    <a:lnTo>
                      <a:pt x="3230" y="107"/>
                    </a:lnTo>
                    <a:lnTo>
                      <a:pt x="3232" y="107"/>
                    </a:lnTo>
                    <a:lnTo>
                      <a:pt x="3233" y="111"/>
                    </a:lnTo>
                    <a:lnTo>
                      <a:pt x="3234" y="114"/>
                    </a:lnTo>
                    <a:lnTo>
                      <a:pt x="3236" y="114"/>
                    </a:lnTo>
                    <a:lnTo>
                      <a:pt x="3238" y="121"/>
                    </a:lnTo>
                    <a:lnTo>
                      <a:pt x="3239" y="129"/>
                    </a:lnTo>
                    <a:lnTo>
                      <a:pt x="3240" y="130"/>
                    </a:lnTo>
                    <a:lnTo>
                      <a:pt x="3242" y="112"/>
                    </a:lnTo>
                    <a:lnTo>
                      <a:pt x="3244" y="101"/>
                    </a:lnTo>
                    <a:lnTo>
                      <a:pt x="3245" y="96"/>
                    </a:lnTo>
                    <a:lnTo>
                      <a:pt x="3247" y="101"/>
                    </a:lnTo>
                    <a:lnTo>
                      <a:pt x="3248" y="103"/>
                    </a:lnTo>
                    <a:lnTo>
                      <a:pt x="3250" y="109"/>
                    </a:lnTo>
                    <a:lnTo>
                      <a:pt x="3251" y="105"/>
                    </a:lnTo>
                    <a:lnTo>
                      <a:pt x="3253" y="102"/>
                    </a:lnTo>
                    <a:lnTo>
                      <a:pt x="3254" y="95"/>
                    </a:lnTo>
                    <a:lnTo>
                      <a:pt x="3256" y="86"/>
                    </a:lnTo>
                    <a:lnTo>
                      <a:pt x="3257" y="79"/>
                    </a:lnTo>
                    <a:lnTo>
                      <a:pt x="3259" y="77"/>
                    </a:lnTo>
                    <a:lnTo>
                      <a:pt x="3261" y="82"/>
                    </a:lnTo>
                    <a:lnTo>
                      <a:pt x="3262" y="81"/>
                    </a:lnTo>
                    <a:lnTo>
                      <a:pt x="3263" y="80"/>
                    </a:lnTo>
                    <a:lnTo>
                      <a:pt x="3265" y="88"/>
                    </a:lnTo>
                    <a:lnTo>
                      <a:pt x="3267" y="92"/>
                    </a:lnTo>
                    <a:lnTo>
                      <a:pt x="3268" y="92"/>
                    </a:lnTo>
                    <a:lnTo>
                      <a:pt x="3269" y="97"/>
                    </a:lnTo>
                    <a:lnTo>
                      <a:pt x="3271" y="93"/>
                    </a:lnTo>
                    <a:lnTo>
                      <a:pt x="3273" y="92"/>
                    </a:lnTo>
                    <a:lnTo>
                      <a:pt x="3274" y="86"/>
                    </a:lnTo>
                    <a:lnTo>
                      <a:pt x="3276" y="94"/>
                    </a:lnTo>
                    <a:lnTo>
                      <a:pt x="3277" y="101"/>
                    </a:lnTo>
                    <a:lnTo>
                      <a:pt x="3278" y="102"/>
                    </a:lnTo>
                    <a:lnTo>
                      <a:pt x="3280" y="114"/>
                    </a:lnTo>
                    <a:lnTo>
                      <a:pt x="3282" y="114"/>
                    </a:lnTo>
                    <a:lnTo>
                      <a:pt x="3283" y="112"/>
                    </a:lnTo>
                    <a:lnTo>
                      <a:pt x="3285" y="115"/>
                    </a:lnTo>
                    <a:lnTo>
                      <a:pt x="3286" y="112"/>
                    </a:lnTo>
                    <a:lnTo>
                      <a:pt x="3288" y="109"/>
                    </a:lnTo>
                    <a:lnTo>
                      <a:pt x="3289" y="105"/>
                    </a:lnTo>
                    <a:lnTo>
                      <a:pt x="3291" y="98"/>
                    </a:lnTo>
                    <a:lnTo>
                      <a:pt x="3292" y="89"/>
                    </a:lnTo>
                    <a:lnTo>
                      <a:pt x="3294" y="100"/>
                    </a:lnTo>
                    <a:lnTo>
                      <a:pt x="3295" y="103"/>
                    </a:lnTo>
                    <a:lnTo>
                      <a:pt x="3297" y="101"/>
                    </a:lnTo>
                    <a:lnTo>
                      <a:pt x="3298" y="108"/>
                    </a:lnTo>
                    <a:lnTo>
                      <a:pt x="3300" y="115"/>
                    </a:lnTo>
                    <a:lnTo>
                      <a:pt x="3301" y="102"/>
                    </a:lnTo>
                    <a:lnTo>
                      <a:pt x="3303" y="90"/>
                    </a:lnTo>
                    <a:lnTo>
                      <a:pt x="3305" y="82"/>
                    </a:lnTo>
                    <a:lnTo>
                      <a:pt x="3306" y="85"/>
                    </a:lnTo>
                    <a:lnTo>
                      <a:pt x="3307" y="79"/>
                    </a:lnTo>
                    <a:lnTo>
                      <a:pt x="3309" y="74"/>
                    </a:lnTo>
                    <a:lnTo>
                      <a:pt x="3311" y="76"/>
                    </a:lnTo>
                    <a:lnTo>
                      <a:pt x="3312" y="77"/>
                    </a:lnTo>
                    <a:lnTo>
                      <a:pt x="3313" y="82"/>
                    </a:lnTo>
                    <a:lnTo>
                      <a:pt x="3315" y="87"/>
                    </a:lnTo>
                    <a:lnTo>
                      <a:pt x="3317" y="83"/>
                    </a:lnTo>
                    <a:lnTo>
                      <a:pt x="3318" y="74"/>
                    </a:lnTo>
                    <a:lnTo>
                      <a:pt x="3320" y="75"/>
                    </a:lnTo>
                    <a:lnTo>
                      <a:pt x="3321" y="84"/>
                    </a:lnTo>
                    <a:lnTo>
                      <a:pt x="3323" y="86"/>
                    </a:lnTo>
                    <a:lnTo>
                      <a:pt x="3324" y="91"/>
                    </a:lnTo>
                    <a:lnTo>
                      <a:pt x="3326" y="96"/>
                    </a:lnTo>
                    <a:lnTo>
                      <a:pt x="3327" y="104"/>
                    </a:lnTo>
                    <a:lnTo>
                      <a:pt x="3329" y="104"/>
                    </a:lnTo>
                    <a:lnTo>
                      <a:pt x="3330" y="99"/>
                    </a:lnTo>
                    <a:lnTo>
                      <a:pt x="3332" y="92"/>
                    </a:lnTo>
                    <a:lnTo>
                      <a:pt x="3334" y="90"/>
                    </a:lnTo>
                    <a:lnTo>
                      <a:pt x="3335" y="97"/>
                    </a:lnTo>
                    <a:lnTo>
                      <a:pt x="3336" y="101"/>
                    </a:lnTo>
                    <a:lnTo>
                      <a:pt x="3338" y="100"/>
                    </a:lnTo>
                    <a:lnTo>
                      <a:pt x="3340" y="89"/>
                    </a:lnTo>
                    <a:lnTo>
                      <a:pt x="3341" y="84"/>
                    </a:lnTo>
                    <a:lnTo>
                      <a:pt x="3342" y="87"/>
                    </a:lnTo>
                    <a:lnTo>
                      <a:pt x="3344" y="81"/>
                    </a:lnTo>
                    <a:lnTo>
                      <a:pt x="3345" y="78"/>
                    </a:lnTo>
                    <a:lnTo>
                      <a:pt x="3347" y="71"/>
                    </a:lnTo>
                    <a:lnTo>
                      <a:pt x="3349" y="69"/>
                    </a:lnTo>
                    <a:lnTo>
                      <a:pt x="3350" y="72"/>
                    </a:lnTo>
                    <a:lnTo>
                      <a:pt x="3351" y="73"/>
                    </a:lnTo>
                    <a:lnTo>
                      <a:pt x="3353" y="77"/>
                    </a:lnTo>
                    <a:lnTo>
                      <a:pt x="3355" y="80"/>
                    </a:lnTo>
                    <a:lnTo>
                      <a:pt x="3356" y="84"/>
                    </a:lnTo>
                    <a:lnTo>
                      <a:pt x="3358" y="88"/>
                    </a:lnTo>
                    <a:lnTo>
                      <a:pt x="3359" y="92"/>
                    </a:lnTo>
                    <a:lnTo>
                      <a:pt x="3361" y="92"/>
                    </a:lnTo>
                    <a:lnTo>
                      <a:pt x="3362" y="86"/>
                    </a:lnTo>
                    <a:lnTo>
                      <a:pt x="3364" y="93"/>
                    </a:lnTo>
                    <a:lnTo>
                      <a:pt x="3365" y="95"/>
                    </a:lnTo>
                    <a:lnTo>
                      <a:pt x="3367" y="92"/>
                    </a:lnTo>
                    <a:lnTo>
                      <a:pt x="3368" y="92"/>
                    </a:lnTo>
                    <a:lnTo>
                      <a:pt x="3370" y="93"/>
                    </a:lnTo>
                    <a:lnTo>
                      <a:pt x="3371" y="101"/>
                    </a:lnTo>
                    <a:lnTo>
                      <a:pt x="3373" y="98"/>
                    </a:lnTo>
                    <a:lnTo>
                      <a:pt x="3374" y="102"/>
                    </a:lnTo>
                    <a:lnTo>
                      <a:pt x="3376" y="105"/>
                    </a:lnTo>
                    <a:lnTo>
                      <a:pt x="3378" y="103"/>
                    </a:lnTo>
                    <a:lnTo>
                      <a:pt x="3379" y="103"/>
                    </a:lnTo>
                    <a:lnTo>
                      <a:pt x="3380" y="102"/>
                    </a:lnTo>
                    <a:lnTo>
                      <a:pt x="3382" y="97"/>
                    </a:lnTo>
                    <a:lnTo>
                      <a:pt x="3384" y="97"/>
                    </a:lnTo>
                    <a:lnTo>
                      <a:pt x="3385" y="94"/>
                    </a:lnTo>
                    <a:lnTo>
                      <a:pt x="3387" y="97"/>
                    </a:lnTo>
                    <a:lnTo>
                      <a:pt x="3388" y="105"/>
                    </a:lnTo>
                    <a:lnTo>
                      <a:pt x="3390" y="109"/>
                    </a:lnTo>
                    <a:lnTo>
                      <a:pt x="3391" y="113"/>
                    </a:lnTo>
                    <a:lnTo>
                      <a:pt x="3393" y="103"/>
                    </a:lnTo>
                    <a:lnTo>
                      <a:pt x="3394" y="98"/>
                    </a:lnTo>
                    <a:lnTo>
                      <a:pt x="3396" y="98"/>
                    </a:lnTo>
                    <a:lnTo>
                      <a:pt x="3397" y="99"/>
                    </a:lnTo>
                    <a:lnTo>
                      <a:pt x="3399" y="98"/>
                    </a:lnTo>
                    <a:lnTo>
                      <a:pt x="3400" y="107"/>
                    </a:lnTo>
                    <a:lnTo>
                      <a:pt x="3402" y="114"/>
                    </a:lnTo>
                    <a:lnTo>
                      <a:pt x="3403" y="108"/>
                    </a:lnTo>
                    <a:lnTo>
                      <a:pt x="3405" y="102"/>
                    </a:lnTo>
                    <a:lnTo>
                      <a:pt x="3407" y="96"/>
                    </a:lnTo>
                    <a:lnTo>
                      <a:pt x="3408" y="94"/>
                    </a:lnTo>
                    <a:lnTo>
                      <a:pt x="3409" y="87"/>
                    </a:lnTo>
                    <a:lnTo>
                      <a:pt x="3411" y="88"/>
                    </a:lnTo>
                    <a:lnTo>
                      <a:pt x="3412" y="92"/>
                    </a:lnTo>
                    <a:lnTo>
                      <a:pt x="3414" y="90"/>
                    </a:lnTo>
                    <a:lnTo>
                      <a:pt x="3416" y="91"/>
                    </a:lnTo>
                    <a:lnTo>
                      <a:pt x="3417" y="96"/>
                    </a:lnTo>
                    <a:lnTo>
                      <a:pt x="3418" y="102"/>
                    </a:lnTo>
                    <a:lnTo>
                      <a:pt x="3420" y="107"/>
                    </a:lnTo>
                    <a:lnTo>
                      <a:pt x="3422" y="104"/>
                    </a:lnTo>
                    <a:lnTo>
                      <a:pt x="3423" y="94"/>
                    </a:lnTo>
                    <a:lnTo>
                      <a:pt x="3424" y="91"/>
                    </a:lnTo>
                    <a:lnTo>
                      <a:pt x="3426" y="97"/>
                    </a:lnTo>
                    <a:lnTo>
                      <a:pt x="3428" y="104"/>
                    </a:lnTo>
                    <a:lnTo>
                      <a:pt x="3429" y="107"/>
                    </a:lnTo>
                    <a:lnTo>
                      <a:pt x="3431" y="102"/>
                    </a:lnTo>
                    <a:lnTo>
                      <a:pt x="3432" y="95"/>
                    </a:lnTo>
                    <a:lnTo>
                      <a:pt x="3434" y="92"/>
                    </a:lnTo>
                    <a:lnTo>
                      <a:pt x="3435" y="92"/>
                    </a:lnTo>
                    <a:lnTo>
                      <a:pt x="3437" y="94"/>
                    </a:lnTo>
                    <a:lnTo>
                      <a:pt x="3438" y="94"/>
                    </a:lnTo>
                    <a:lnTo>
                      <a:pt x="3440" y="89"/>
                    </a:lnTo>
                    <a:lnTo>
                      <a:pt x="3441" y="89"/>
                    </a:lnTo>
                    <a:lnTo>
                      <a:pt x="3443" y="91"/>
                    </a:lnTo>
                    <a:lnTo>
                      <a:pt x="3444" y="80"/>
                    </a:lnTo>
                    <a:lnTo>
                      <a:pt x="3446" y="78"/>
                    </a:lnTo>
                    <a:lnTo>
                      <a:pt x="3447" y="80"/>
                    </a:lnTo>
                    <a:lnTo>
                      <a:pt x="3449" y="76"/>
                    </a:lnTo>
                    <a:lnTo>
                      <a:pt x="3451" y="74"/>
                    </a:lnTo>
                    <a:lnTo>
                      <a:pt x="3452" y="76"/>
                    </a:lnTo>
                    <a:lnTo>
                      <a:pt x="3453" y="78"/>
                    </a:lnTo>
                    <a:lnTo>
                      <a:pt x="3455" y="77"/>
                    </a:lnTo>
                    <a:lnTo>
                      <a:pt x="3457" y="79"/>
                    </a:lnTo>
                    <a:lnTo>
                      <a:pt x="3458" y="80"/>
                    </a:lnTo>
                    <a:lnTo>
                      <a:pt x="3460" y="76"/>
                    </a:lnTo>
                    <a:lnTo>
                      <a:pt x="3461" y="82"/>
                    </a:lnTo>
                    <a:lnTo>
                      <a:pt x="3463" y="86"/>
                    </a:lnTo>
                    <a:lnTo>
                      <a:pt x="3464" y="93"/>
                    </a:lnTo>
                    <a:lnTo>
                      <a:pt x="3466" y="99"/>
                    </a:lnTo>
                    <a:lnTo>
                      <a:pt x="3467" y="89"/>
                    </a:lnTo>
                    <a:lnTo>
                      <a:pt x="3469" y="79"/>
                    </a:lnTo>
                    <a:lnTo>
                      <a:pt x="3470" y="80"/>
                    </a:lnTo>
                    <a:lnTo>
                      <a:pt x="3472" y="68"/>
                    </a:lnTo>
                    <a:lnTo>
                      <a:pt x="3473" y="68"/>
                    </a:lnTo>
                    <a:lnTo>
                      <a:pt x="3475" y="80"/>
                    </a:lnTo>
                    <a:lnTo>
                      <a:pt x="3476" y="79"/>
                    </a:lnTo>
                    <a:lnTo>
                      <a:pt x="3478" y="80"/>
                    </a:lnTo>
                    <a:lnTo>
                      <a:pt x="3479" y="69"/>
                    </a:lnTo>
                    <a:lnTo>
                      <a:pt x="3481" y="57"/>
                    </a:lnTo>
                    <a:lnTo>
                      <a:pt x="3482" y="57"/>
                    </a:lnTo>
                    <a:lnTo>
                      <a:pt x="3484" y="56"/>
                    </a:lnTo>
                    <a:lnTo>
                      <a:pt x="3485" y="54"/>
                    </a:lnTo>
                    <a:lnTo>
                      <a:pt x="3487" y="56"/>
                    </a:lnTo>
                    <a:lnTo>
                      <a:pt x="3489" y="62"/>
                    </a:lnTo>
                    <a:lnTo>
                      <a:pt x="3490" y="61"/>
                    </a:lnTo>
                    <a:lnTo>
                      <a:pt x="3491" y="64"/>
                    </a:lnTo>
                    <a:lnTo>
                      <a:pt x="3493" y="82"/>
                    </a:lnTo>
                    <a:lnTo>
                      <a:pt x="3495" y="107"/>
                    </a:lnTo>
                    <a:lnTo>
                      <a:pt x="3496" y="125"/>
                    </a:lnTo>
                    <a:lnTo>
                      <a:pt x="3497" y="98"/>
                    </a:lnTo>
                    <a:lnTo>
                      <a:pt x="3499" y="73"/>
                    </a:lnTo>
                    <a:lnTo>
                      <a:pt x="3501" y="54"/>
                    </a:lnTo>
                    <a:lnTo>
                      <a:pt x="3502" y="43"/>
                    </a:lnTo>
                    <a:lnTo>
                      <a:pt x="3504" y="50"/>
                    </a:lnTo>
                    <a:lnTo>
                      <a:pt x="3505" y="58"/>
                    </a:lnTo>
                    <a:lnTo>
                      <a:pt x="3507" y="69"/>
                    </a:lnTo>
                    <a:lnTo>
                      <a:pt x="3508" y="84"/>
                    </a:lnTo>
                    <a:lnTo>
                      <a:pt x="3510" y="90"/>
                    </a:lnTo>
                    <a:lnTo>
                      <a:pt x="3511" y="84"/>
                    </a:lnTo>
                    <a:lnTo>
                      <a:pt x="3513" y="80"/>
                    </a:lnTo>
                    <a:lnTo>
                      <a:pt x="3514" y="73"/>
                    </a:lnTo>
                    <a:lnTo>
                      <a:pt x="3516" y="68"/>
                    </a:lnTo>
                    <a:lnTo>
                      <a:pt x="3518" y="71"/>
                    </a:lnTo>
                    <a:lnTo>
                      <a:pt x="3519" y="73"/>
                    </a:lnTo>
                    <a:lnTo>
                      <a:pt x="3520" y="67"/>
                    </a:lnTo>
                    <a:lnTo>
                      <a:pt x="3522" y="70"/>
                    </a:lnTo>
                    <a:lnTo>
                      <a:pt x="3524" y="71"/>
                    </a:lnTo>
                    <a:lnTo>
                      <a:pt x="3525" y="68"/>
                    </a:lnTo>
                    <a:lnTo>
                      <a:pt x="3526" y="71"/>
                    </a:lnTo>
                    <a:lnTo>
                      <a:pt x="3528" y="68"/>
                    </a:lnTo>
                    <a:lnTo>
                      <a:pt x="3530" y="58"/>
                    </a:lnTo>
                    <a:lnTo>
                      <a:pt x="3531" y="56"/>
                    </a:lnTo>
                    <a:lnTo>
                      <a:pt x="3533" y="57"/>
                    </a:lnTo>
                    <a:lnTo>
                      <a:pt x="3534" y="62"/>
                    </a:lnTo>
                    <a:lnTo>
                      <a:pt x="3536" y="60"/>
                    </a:lnTo>
                    <a:lnTo>
                      <a:pt x="3537" y="57"/>
                    </a:lnTo>
                    <a:lnTo>
                      <a:pt x="3539" y="62"/>
                    </a:lnTo>
                    <a:lnTo>
                      <a:pt x="3540" y="64"/>
                    </a:lnTo>
                    <a:lnTo>
                      <a:pt x="3542" y="63"/>
                    </a:lnTo>
                    <a:lnTo>
                      <a:pt x="3543" y="66"/>
                    </a:lnTo>
                    <a:lnTo>
                      <a:pt x="3545" y="59"/>
                    </a:lnTo>
                    <a:lnTo>
                      <a:pt x="3546" y="48"/>
                    </a:lnTo>
                    <a:lnTo>
                      <a:pt x="3548" y="44"/>
                    </a:lnTo>
                    <a:lnTo>
                      <a:pt x="3549" y="45"/>
                    </a:lnTo>
                    <a:lnTo>
                      <a:pt x="3551" y="51"/>
                    </a:lnTo>
                    <a:lnTo>
                      <a:pt x="3552" y="63"/>
                    </a:lnTo>
                    <a:lnTo>
                      <a:pt x="3554" y="73"/>
                    </a:lnTo>
                    <a:lnTo>
                      <a:pt x="3555" y="77"/>
                    </a:lnTo>
                    <a:lnTo>
                      <a:pt x="3557" y="77"/>
                    </a:lnTo>
                    <a:lnTo>
                      <a:pt x="3558" y="63"/>
                    </a:lnTo>
                    <a:lnTo>
                      <a:pt x="3560" y="55"/>
                    </a:lnTo>
                    <a:lnTo>
                      <a:pt x="3562" y="54"/>
                    </a:lnTo>
                    <a:lnTo>
                      <a:pt x="3563" y="53"/>
                    </a:lnTo>
                    <a:lnTo>
                      <a:pt x="3564" y="52"/>
                    </a:lnTo>
                    <a:lnTo>
                      <a:pt x="3566" y="58"/>
                    </a:lnTo>
                    <a:lnTo>
                      <a:pt x="3568" y="58"/>
                    </a:lnTo>
                    <a:lnTo>
                      <a:pt x="3569" y="60"/>
                    </a:lnTo>
                    <a:lnTo>
                      <a:pt x="3570" y="65"/>
                    </a:lnTo>
                    <a:lnTo>
                      <a:pt x="3572" y="66"/>
                    </a:lnTo>
                    <a:lnTo>
                      <a:pt x="3574" y="68"/>
                    </a:lnTo>
                    <a:lnTo>
                      <a:pt x="3575" y="70"/>
                    </a:lnTo>
                    <a:lnTo>
                      <a:pt x="3577" y="71"/>
                    </a:lnTo>
                    <a:lnTo>
                      <a:pt x="3578" y="61"/>
                    </a:lnTo>
                    <a:lnTo>
                      <a:pt x="3580" y="54"/>
                    </a:lnTo>
                    <a:lnTo>
                      <a:pt x="3581" y="49"/>
                    </a:lnTo>
                    <a:lnTo>
                      <a:pt x="3583" y="61"/>
                    </a:lnTo>
                    <a:lnTo>
                      <a:pt x="3584" y="77"/>
                    </a:lnTo>
                    <a:lnTo>
                      <a:pt x="3586" y="70"/>
                    </a:lnTo>
                    <a:lnTo>
                      <a:pt x="3587" y="64"/>
                    </a:lnTo>
                    <a:lnTo>
                      <a:pt x="3589" y="62"/>
                    </a:lnTo>
                    <a:lnTo>
                      <a:pt x="3591" y="59"/>
                    </a:lnTo>
                    <a:lnTo>
                      <a:pt x="3592" y="57"/>
                    </a:lnTo>
                    <a:lnTo>
                      <a:pt x="3593" y="49"/>
                    </a:lnTo>
                    <a:lnTo>
                      <a:pt x="3595" y="47"/>
                    </a:lnTo>
                    <a:lnTo>
                      <a:pt x="3597" y="50"/>
                    </a:lnTo>
                    <a:lnTo>
                      <a:pt x="3598" y="60"/>
                    </a:lnTo>
                    <a:lnTo>
                      <a:pt x="3599" y="63"/>
                    </a:lnTo>
                    <a:lnTo>
                      <a:pt x="3601" y="66"/>
                    </a:lnTo>
                    <a:lnTo>
                      <a:pt x="3603" y="71"/>
                    </a:lnTo>
                    <a:lnTo>
                      <a:pt x="3604" y="76"/>
                    </a:lnTo>
                    <a:lnTo>
                      <a:pt x="3606" y="78"/>
                    </a:lnTo>
                    <a:lnTo>
                      <a:pt x="3607" y="63"/>
                    </a:lnTo>
                    <a:lnTo>
                      <a:pt x="3609" y="68"/>
                    </a:lnTo>
                    <a:lnTo>
                      <a:pt x="3610" y="73"/>
                    </a:lnTo>
                    <a:lnTo>
                      <a:pt x="3612" y="68"/>
                    </a:lnTo>
                    <a:lnTo>
                      <a:pt x="3613" y="74"/>
                    </a:lnTo>
                    <a:lnTo>
                      <a:pt x="3615" y="74"/>
                    </a:lnTo>
                    <a:lnTo>
                      <a:pt x="3616" y="68"/>
                    </a:lnTo>
                    <a:lnTo>
                      <a:pt x="3618" y="62"/>
                    </a:lnTo>
                    <a:lnTo>
                      <a:pt x="3619" y="63"/>
                    </a:lnTo>
                    <a:lnTo>
                      <a:pt x="3621" y="58"/>
                    </a:lnTo>
                    <a:lnTo>
                      <a:pt x="3622" y="57"/>
                    </a:lnTo>
                    <a:lnTo>
                      <a:pt x="3624" y="58"/>
                    </a:lnTo>
                    <a:lnTo>
                      <a:pt x="3625" y="70"/>
                    </a:lnTo>
                    <a:lnTo>
                      <a:pt x="3627" y="68"/>
                    </a:lnTo>
                    <a:lnTo>
                      <a:pt x="3628" y="67"/>
                    </a:lnTo>
                    <a:lnTo>
                      <a:pt x="3630" y="73"/>
                    </a:lnTo>
                    <a:lnTo>
                      <a:pt x="3631" y="72"/>
                    </a:lnTo>
                    <a:lnTo>
                      <a:pt x="3633" y="78"/>
                    </a:lnTo>
                    <a:lnTo>
                      <a:pt x="3635" y="79"/>
                    </a:lnTo>
                    <a:lnTo>
                      <a:pt x="3636" y="74"/>
                    </a:lnTo>
                    <a:lnTo>
                      <a:pt x="3637" y="69"/>
                    </a:lnTo>
                    <a:lnTo>
                      <a:pt x="3639" y="59"/>
                    </a:lnTo>
                    <a:lnTo>
                      <a:pt x="3641" y="56"/>
                    </a:lnTo>
                    <a:lnTo>
                      <a:pt x="3642" y="61"/>
                    </a:lnTo>
                    <a:lnTo>
                      <a:pt x="3644" y="71"/>
                    </a:lnTo>
                    <a:lnTo>
                      <a:pt x="3645" y="69"/>
                    </a:lnTo>
                    <a:lnTo>
                      <a:pt x="3647" y="69"/>
                    </a:lnTo>
                    <a:lnTo>
                      <a:pt x="3648" y="74"/>
                    </a:lnTo>
                    <a:lnTo>
                      <a:pt x="3650" y="73"/>
                    </a:lnTo>
                    <a:lnTo>
                      <a:pt x="3651" y="72"/>
                    </a:lnTo>
                    <a:lnTo>
                      <a:pt x="3653" y="62"/>
                    </a:lnTo>
                    <a:lnTo>
                      <a:pt x="3654" y="64"/>
                    </a:lnTo>
                    <a:lnTo>
                      <a:pt x="3656" y="72"/>
                    </a:lnTo>
                    <a:lnTo>
                      <a:pt x="3657" y="79"/>
                    </a:lnTo>
                    <a:lnTo>
                      <a:pt x="3659" y="79"/>
                    </a:lnTo>
                    <a:lnTo>
                      <a:pt x="3660" y="75"/>
                    </a:lnTo>
                    <a:lnTo>
                      <a:pt x="3662" y="78"/>
                    </a:lnTo>
                    <a:lnTo>
                      <a:pt x="3664" y="77"/>
                    </a:lnTo>
                    <a:lnTo>
                      <a:pt x="3665" y="74"/>
                    </a:lnTo>
                    <a:lnTo>
                      <a:pt x="3666" y="64"/>
                    </a:lnTo>
                    <a:lnTo>
                      <a:pt x="3668" y="60"/>
                    </a:lnTo>
                    <a:lnTo>
                      <a:pt x="3670" y="61"/>
                    </a:lnTo>
                    <a:lnTo>
                      <a:pt x="3671" y="71"/>
                    </a:lnTo>
                    <a:lnTo>
                      <a:pt x="3672" y="74"/>
                    </a:lnTo>
                    <a:lnTo>
                      <a:pt x="3674" y="76"/>
                    </a:lnTo>
                    <a:lnTo>
                      <a:pt x="3676" y="79"/>
                    </a:lnTo>
                    <a:lnTo>
                      <a:pt x="3677" y="77"/>
                    </a:lnTo>
                    <a:lnTo>
                      <a:pt x="3679" y="71"/>
                    </a:lnTo>
                    <a:lnTo>
                      <a:pt x="3680" y="66"/>
                    </a:lnTo>
                    <a:lnTo>
                      <a:pt x="3682" y="66"/>
                    </a:lnTo>
                    <a:lnTo>
                      <a:pt x="3683" y="65"/>
                    </a:lnTo>
                    <a:lnTo>
                      <a:pt x="3685" y="64"/>
                    </a:lnTo>
                    <a:lnTo>
                      <a:pt x="3686" y="67"/>
                    </a:lnTo>
                    <a:lnTo>
                      <a:pt x="3688" y="71"/>
                    </a:lnTo>
                    <a:lnTo>
                      <a:pt x="3689" y="81"/>
                    </a:lnTo>
                    <a:lnTo>
                      <a:pt x="3691" y="92"/>
                    </a:lnTo>
                    <a:lnTo>
                      <a:pt x="3692" y="99"/>
                    </a:lnTo>
                    <a:lnTo>
                      <a:pt x="3694" y="110"/>
                    </a:lnTo>
                    <a:lnTo>
                      <a:pt x="3695" y="110"/>
                    </a:lnTo>
                    <a:lnTo>
                      <a:pt x="3697" y="107"/>
                    </a:lnTo>
                    <a:lnTo>
                      <a:pt x="3698" y="110"/>
                    </a:lnTo>
                    <a:lnTo>
                      <a:pt x="3700" y="125"/>
                    </a:lnTo>
                    <a:lnTo>
                      <a:pt x="3701" y="145"/>
                    </a:lnTo>
                    <a:lnTo>
                      <a:pt x="3703" y="140"/>
                    </a:lnTo>
                    <a:lnTo>
                      <a:pt x="3704" y="125"/>
                    </a:lnTo>
                    <a:lnTo>
                      <a:pt x="3706" y="112"/>
                    </a:lnTo>
                    <a:lnTo>
                      <a:pt x="3708" y="111"/>
                    </a:lnTo>
                    <a:lnTo>
                      <a:pt x="3709" y="115"/>
                    </a:lnTo>
                    <a:lnTo>
                      <a:pt x="3710" y="115"/>
                    </a:lnTo>
                    <a:lnTo>
                      <a:pt x="3712" y="121"/>
                    </a:lnTo>
                    <a:lnTo>
                      <a:pt x="3714" y="125"/>
                    </a:lnTo>
                    <a:lnTo>
                      <a:pt x="3715" y="134"/>
                    </a:lnTo>
                    <a:lnTo>
                      <a:pt x="3717" y="131"/>
                    </a:lnTo>
                    <a:lnTo>
                      <a:pt x="3718" y="130"/>
                    </a:lnTo>
                    <a:lnTo>
                      <a:pt x="3720" y="140"/>
                    </a:lnTo>
                    <a:lnTo>
                      <a:pt x="3721" y="151"/>
                    </a:lnTo>
                    <a:lnTo>
                      <a:pt x="3723" y="157"/>
                    </a:lnTo>
                    <a:lnTo>
                      <a:pt x="3724" y="163"/>
                    </a:lnTo>
                    <a:lnTo>
                      <a:pt x="3726" y="162"/>
                    </a:lnTo>
                    <a:lnTo>
                      <a:pt x="3727" y="143"/>
                    </a:lnTo>
                    <a:lnTo>
                      <a:pt x="3729" y="133"/>
                    </a:lnTo>
                    <a:lnTo>
                      <a:pt x="3730" y="116"/>
                    </a:lnTo>
                    <a:lnTo>
                      <a:pt x="3732" y="110"/>
                    </a:lnTo>
                    <a:lnTo>
                      <a:pt x="3733" y="108"/>
                    </a:lnTo>
                    <a:lnTo>
                      <a:pt x="3735" y="115"/>
                    </a:lnTo>
                    <a:lnTo>
                      <a:pt x="3737" y="125"/>
                    </a:lnTo>
                    <a:lnTo>
                      <a:pt x="3738" y="128"/>
                    </a:lnTo>
                    <a:lnTo>
                      <a:pt x="3739" y="134"/>
                    </a:lnTo>
                    <a:lnTo>
                      <a:pt x="3741" y="134"/>
                    </a:lnTo>
                    <a:lnTo>
                      <a:pt x="3743" y="131"/>
                    </a:lnTo>
                    <a:lnTo>
                      <a:pt x="3744" y="120"/>
                    </a:lnTo>
                    <a:lnTo>
                      <a:pt x="3746" y="117"/>
                    </a:lnTo>
                    <a:lnTo>
                      <a:pt x="3747" y="110"/>
                    </a:lnTo>
                    <a:lnTo>
                      <a:pt x="3749" y="105"/>
                    </a:lnTo>
                    <a:lnTo>
                      <a:pt x="3750" y="108"/>
                    </a:lnTo>
                    <a:lnTo>
                      <a:pt x="3752" y="109"/>
                    </a:lnTo>
                    <a:lnTo>
                      <a:pt x="3753" y="108"/>
                    </a:lnTo>
                    <a:lnTo>
                      <a:pt x="3755" y="110"/>
                    </a:lnTo>
                    <a:lnTo>
                      <a:pt x="3756" y="113"/>
                    </a:lnTo>
                    <a:lnTo>
                      <a:pt x="3758" y="114"/>
                    </a:lnTo>
                    <a:lnTo>
                      <a:pt x="3759" y="108"/>
                    </a:lnTo>
                    <a:lnTo>
                      <a:pt x="3761" y="103"/>
                    </a:lnTo>
                    <a:lnTo>
                      <a:pt x="3762" y="99"/>
                    </a:lnTo>
                    <a:lnTo>
                      <a:pt x="3764" y="98"/>
                    </a:lnTo>
                    <a:lnTo>
                      <a:pt x="3765" y="101"/>
                    </a:lnTo>
                    <a:lnTo>
                      <a:pt x="3767" y="98"/>
                    </a:lnTo>
                    <a:lnTo>
                      <a:pt x="3768" y="103"/>
                    </a:lnTo>
                    <a:lnTo>
                      <a:pt x="3770" y="109"/>
                    </a:lnTo>
                    <a:lnTo>
                      <a:pt x="3771" y="112"/>
                    </a:lnTo>
                    <a:lnTo>
                      <a:pt x="3773" y="105"/>
                    </a:lnTo>
                    <a:lnTo>
                      <a:pt x="3775" y="102"/>
                    </a:lnTo>
                    <a:lnTo>
                      <a:pt x="3776" y="103"/>
                    </a:lnTo>
                    <a:lnTo>
                      <a:pt x="3777" y="99"/>
                    </a:lnTo>
                    <a:lnTo>
                      <a:pt x="3779" y="93"/>
                    </a:lnTo>
                    <a:lnTo>
                      <a:pt x="3781" y="95"/>
                    </a:lnTo>
                    <a:lnTo>
                      <a:pt x="3782" y="108"/>
                    </a:lnTo>
                    <a:lnTo>
                      <a:pt x="3783" y="120"/>
                    </a:lnTo>
                    <a:lnTo>
                      <a:pt x="3785" y="110"/>
                    </a:lnTo>
                    <a:lnTo>
                      <a:pt x="3787" y="106"/>
                    </a:lnTo>
                    <a:lnTo>
                      <a:pt x="3788" y="120"/>
                    </a:lnTo>
                    <a:lnTo>
                      <a:pt x="3790" y="120"/>
                    </a:lnTo>
                    <a:lnTo>
                      <a:pt x="3791" y="107"/>
                    </a:lnTo>
                    <a:lnTo>
                      <a:pt x="3793" y="92"/>
                    </a:lnTo>
                    <a:lnTo>
                      <a:pt x="3794" y="89"/>
                    </a:lnTo>
                    <a:lnTo>
                      <a:pt x="3796" y="93"/>
                    </a:lnTo>
                    <a:lnTo>
                      <a:pt x="3797" y="93"/>
                    </a:lnTo>
                    <a:lnTo>
                      <a:pt x="3799" y="87"/>
                    </a:lnTo>
                    <a:lnTo>
                      <a:pt x="3800" y="93"/>
                    </a:lnTo>
                    <a:lnTo>
                      <a:pt x="3802" y="100"/>
                    </a:lnTo>
                    <a:lnTo>
                      <a:pt x="3803" y="103"/>
                    </a:lnTo>
                    <a:lnTo>
                      <a:pt x="3804" y="102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8" name="Freeform 145">
                <a:extLst>
                  <a:ext uri="{FF2B5EF4-FFF2-40B4-BE49-F238E27FC236}">
                    <a16:creationId xmlns:a16="http://schemas.microsoft.com/office/drawing/2014/main" id="{2406A239-7793-45EF-B715-F716120833D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3858455"/>
                <a:ext cx="1880527" cy="525647"/>
              </a:xfrm>
              <a:custGeom>
                <a:avLst/>
                <a:gdLst>
                  <a:gd name="T0" fmla="*/ 60 w 3804"/>
                  <a:gd name="T1" fmla="*/ 58 h 234"/>
                  <a:gd name="T2" fmla="*/ 121 w 3804"/>
                  <a:gd name="T3" fmla="*/ 48 h 234"/>
                  <a:gd name="T4" fmla="*/ 182 w 3804"/>
                  <a:gd name="T5" fmla="*/ 51 h 234"/>
                  <a:gd name="T6" fmla="*/ 242 w 3804"/>
                  <a:gd name="T7" fmla="*/ 31 h 234"/>
                  <a:gd name="T8" fmla="*/ 303 w 3804"/>
                  <a:gd name="T9" fmla="*/ 27 h 234"/>
                  <a:gd name="T10" fmla="*/ 364 w 3804"/>
                  <a:gd name="T11" fmla="*/ 17 h 234"/>
                  <a:gd name="T12" fmla="*/ 425 w 3804"/>
                  <a:gd name="T13" fmla="*/ 43 h 234"/>
                  <a:gd name="T14" fmla="*/ 486 w 3804"/>
                  <a:gd name="T15" fmla="*/ 14 h 234"/>
                  <a:gd name="T16" fmla="*/ 547 w 3804"/>
                  <a:gd name="T17" fmla="*/ 4 h 234"/>
                  <a:gd name="T18" fmla="*/ 608 w 3804"/>
                  <a:gd name="T19" fmla="*/ 6 h 234"/>
                  <a:gd name="T20" fmla="*/ 668 w 3804"/>
                  <a:gd name="T21" fmla="*/ 32 h 234"/>
                  <a:gd name="T22" fmla="*/ 729 w 3804"/>
                  <a:gd name="T23" fmla="*/ 45 h 234"/>
                  <a:gd name="T24" fmla="*/ 790 w 3804"/>
                  <a:gd name="T25" fmla="*/ 61 h 234"/>
                  <a:gd name="T26" fmla="*/ 851 w 3804"/>
                  <a:gd name="T27" fmla="*/ 65 h 234"/>
                  <a:gd name="T28" fmla="*/ 912 w 3804"/>
                  <a:gd name="T29" fmla="*/ 50 h 234"/>
                  <a:gd name="T30" fmla="*/ 973 w 3804"/>
                  <a:gd name="T31" fmla="*/ 53 h 234"/>
                  <a:gd name="T32" fmla="*/ 1033 w 3804"/>
                  <a:gd name="T33" fmla="*/ 56 h 234"/>
                  <a:gd name="T34" fmla="*/ 1094 w 3804"/>
                  <a:gd name="T35" fmla="*/ 66 h 234"/>
                  <a:gd name="T36" fmla="*/ 1155 w 3804"/>
                  <a:gd name="T37" fmla="*/ 120 h 234"/>
                  <a:gd name="T38" fmla="*/ 1216 w 3804"/>
                  <a:gd name="T39" fmla="*/ 77 h 234"/>
                  <a:gd name="T40" fmla="*/ 1277 w 3804"/>
                  <a:gd name="T41" fmla="*/ 76 h 234"/>
                  <a:gd name="T42" fmla="*/ 1338 w 3804"/>
                  <a:gd name="T43" fmla="*/ 72 h 234"/>
                  <a:gd name="T44" fmla="*/ 1399 w 3804"/>
                  <a:gd name="T45" fmla="*/ 54 h 234"/>
                  <a:gd name="T46" fmla="*/ 1459 w 3804"/>
                  <a:gd name="T47" fmla="*/ 77 h 234"/>
                  <a:gd name="T48" fmla="*/ 1520 w 3804"/>
                  <a:gd name="T49" fmla="*/ 81 h 234"/>
                  <a:gd name="T50" fmla="*/ 1581 w 3804"/>
                  <a:gd name="T51" fmla="*/ 69 h 234"/>
                  <a:gd name="T52" fmla="*/ 1642 w 3804"/>
                  <a:gd name="T53" fmla="*/ 167 h 234"/>
                  <a:gd name="T54" fmla="*/ 1703 w 3804"/>
                  <a:gd name="T55" fmla="*/ 103 h 234"/>
                  <a:gd name="T56" fmla="*/ 1764 w 3804"/>
                  <a:gd name="T57" fmla="*/ 84 h 234"/>
                  <a:gd name="T58" fmla="*/ 1824 w 3804"/>
                  <a:gd name="T59" fmla="*/ 95 h 234"/>
                  <a:gd name="T60" fmla="*/ 1885 w 3804"/>
                  <a:gd name="T61" fmla="*/ 90 h 234"/>
                  <a:gd name="T62" fmla="*/ 1946 w 3804"/>
                  <a:gd name="T63" fmla="*/ 90 h 234"/>
                  <a:gd name="T64" fmla="*/ 2007 w 3804"/>
                  <a:gd name="T65" fmla="*/ 87 h 234"/>
                  <a:gd name="T66" fmla="*/ 2068 w 3804"/>
                  <a:gd name="T67" fmla="*/ 94 h 234"/>
                  <a:gd name="T68" fmla="*/ 2129 w 3804"/>
                  <a:gd name="T69" fmla="*/ 101 h 234"/>
                  <a:gd name="T70" fmla="*/ 2190 w 3804"/>
                  <a:gd name="T71" fmla="*/ 118 h 234"/>
                  <a:gd name="T72" fmla="*/ 2250 w 3804"/>
                  <a:gd name="T73" fmla="*/ 111 h 234"/>
                  <a:gd name="T74" fmla="*/ 2311 w 3804"/>
                  <a:gd name="T75" fmla="*/ 121 h 234"/>
                  <a:gd name="T76" fmla="*/ 2372 w 3804"/>
                  <a:gd name="T77" fmla="*/ 196 h 234"/>
                  <a:gd name="T78" fmla="*/ 2433 w 3804"/>
                  <a:gd name="T79" fmla="*/ 225 h 234"/>
                  <a:gd name="T80" fmla="*/ 2494 w 3804"/>
                  <a:gd name="T81" fmla="*/ 219 h 234"/>
                  <a:gd name="T82" fmla="*/ 2555 w 3804"/>
                  <a:gd name="T83" fmla="*/ 210 h 234"/>
                  <a:gd name="T84" fmla="*/ 2616 w 3804"/>
                  <a:gd name="T85" fmla="*/ 188 h 234"/>
                  <a:gd name="T86" fmla="*/ 2676 w 3804"/>
                  <a:gd name="T87" fmla="*/ 186 h 234"/>
                  <a:gd name="T88" fmla="*/ 2737 w 3804"/>
                  <a:gd name="T89" fmla="*/ 186 h 234"/>
                  <a:gd name="T90" fmla="*/ 2798 w 3804"/>
                  <a:gd name="T91" fmla="*/ 186 h 234"/>
                  <a:gd name="T92" fmla="*/ 2859 w 3804"/>
                  <a:gd name="T93" fmla="*/ 155 h 234"/>
                  <a:gd name="T94" fmla="*/ 2920 w 3804"/>
                  <a:gd name="T95" fmla="*/ 121 h 234"/>
                  <a:gd name="T96" fmla="*/ 2981 w 3804"/>
                  <a:gd name="T97" fmla="*/ 88 h 234"/>
                  <a:gd name="T98" fmla="*/ 3041 w 3804"/>
                  <a:gd name="T99" fmla="*/ 78 h 234"/>
                  <a:gd name="T100" fmla="*/ 3102 w 3804"/>
                  <a:gd name="T101" fmla="*/ 62 h 234"/>
                  <a:gd name="T102" fmla="*/ 3163 w 3804"/>
                  <a:gd name="T103" fmla="*/ 70 h 234"/>
                  <a:gd name="T104" fmla="*/ 3224 w 3804"/>
                  <a:gd name="T105" fmla="*/ 71 h 234"/>
                  <a:gd name="T106" fmla="*/ 3285 w 3804"/>
                  <a:gd name="T107" fmla="*/ 60 h 234"/>
                  <a:gd name="T108" fmla="*/ 3345 w 3804"/>
                  <a:gd name="T109" fmla="*/ 43 h 234"/>
                  <a:gd name="T110" fmla="*/ 3407 w 3804"/>
                  <a:gd name="T111" fmla="*/ 51 h 234"/>
                  <a:gd name="T112" fmla="*/ 3467 w 3804"/>
                  <a:gd name="T113" fmla="*/ 57 h 234"/>
                  <a:gd name="T114" fmla="*/ 3528 w 3804"/>
                  <a:gd name="T115" fmla="*/ 38 h 234"/>
                  <a:gd name="T116" fmla="*/ 3589 w 3804"/>
                  <a:gd name="T117" fmla="*/ 30 h 234"/>
                  <a:gd name="T118" fmla="*/ 3650 w 3804"/>
                  <a:gd name="T119" fmla="*/ 54 h 234"/>
                  <a:gd name="T120" fmla="*/ 3710 w 3804"/>
                  <a:gd name="T121" fmla="*/ 98 h 234"/>
                  <a:gd name="T122" fmla="*/ 3771 w 3804"/>
                  <a:gd name="T123" fmla="*/ 77 h 23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234">
                    <a:moveTo>
                      <a:pt x="0" y="53"/>
                    </a:moveTo>
                    <a:lnTo>
                      <a:pt x="2" y="56"/>
                    </a:lnTo>
                    <a:lnTo>
                      <a:pt x="4" y="64"/>
                    </a:lnTo>
                    <a:lnTo>
                      <a:pt x="5" y="70"/>
                    </a:lnTo>
                    <a:lnTo>
                      <a:pt x="7" y="69"/>
                    </a:lnTo>
                    <a:lnTo>
                      <a:pt x="8" y="66"/>
                    </a:lnTo>
                    <a:lnTo>
                      <a:pt x="10" y="55"/>
                    </a:lnTo>
                    <a:lnTo>
                      <a:pt x="11" y="43"/>
                    </a:lnTo>
                    <a:lnTo>
                      <a:pt x="13" y="41"/>
                    </a:lnTo>
                    <a:lnTo>
                      <a:pt x="14" y="46"/>
                    </a:lnTo>
                    <a:lnTo>
                      <a:pt x="16" y="47"/>
                    </a:lnTo>
                    <a:lnTo>
                      <a:pt x="17" y="49"/>
                    </a:lnTo>
                    <a:lnTo>
                      <a:pt x="19" y="50"/>
                    </a:lnTo>
                    <a:lnTo>
                      <a:pt x="21" y="54"/>
                    </a:lnTo>
                    <a:lnTo>
                      <a:pt x="22" y="60"/>
                    </a:lnTo>
                    <a:lnTo>
                      <a:pt x="23" y="45"/>
                    </a:lnTo>
                    <a:lnTo>
                      <a:pt x="25" y="42"/>
                    </a:lnTo>
                    <a:lnTo>
                      <a:pt x="27" y="50"/>
                    </a:lnTo>
                    <a:lnTo>
                      <a:pt x="28" y="51"/>
                    </a:lnTo>
                    <a:lnTo>
                      <a:pt x="29" y="58"/>
                    </a:lnTo>
                    <a:lnTo>
                      <a:pt x="31" y="57"/>
                    </a:lnTo>
                    <a:lnTo>
                      <a:pt x="33" y="67"/>
                    </a:lnTo>
                    <a:lnTo>
                      <a:pt x="34" y="67"/>
                    </a:lnTo>
                    <a:lnTo>
                      <a:pt x="36" y="65"/>
                    </a:lnTo>
                    <a:lnTo>
                      <a:pt x="37" y="57"/>
                    </a:lnTo>
                    <a:lnTo>
                      <a:pt x="39" y="51"/>
                    </a:lnTo>
                    <a:lnTo>
                      <a:pt x="40" y="45"/>
                    </a:lnTo>
                    <a:lnTo>
                      <a:pt x="42" y="41"/>
                    </a:lnTo>
                    <a:lnTo>
                      <a:pt x="43" y="37"/>
                    </a:lnTo>
                    <a:lnTo>
                      <a:pt x="45" y="40"/>
                    </a:lnTo>
                    <a:lnTo>
                      <a:pt x="46" y="46"/>
                    </a:lnTo>
                    <a:lnTo>
                      <a:pt x="48" y="53"/>
                    </a:lnTo>
                    <a:lnTo>
                      <a:pt x="49" y="58"/>
                    </a:lnTo>
                    <a:lnTo>
                      <a:pt x="51" y="56"/>
                    </a:lnTo>
                    <a:lnTo>
                      <a:pt x="52" y="60"/>
                    </a:lnTo>
                    <a:lnTo>
                      <a:pt x="54" y="64"/>
                    </a:lnTo>
                    <a:lnTo>
                      <a:pt x="55" y="53"/>
                    </a:lnTo>
                    <a:lnTo>
                      <a:pt x="57" y="50"/>
                    </a:lnTo>
                    <a:lnTo>
                      <a:pt x="58" y="48"/>
                    </a:lnTo>
                    <a:lnTo>
                      <a:pt x="60" y="58"/>
                    </a:lnTo>
                    <a:lnTo>
                      <a:pt x="61" y="72"/>
                    </a:lnTo>
                    <a:lnTo>
                      <a:pt x="63" y="63"/>
                    </a:lnTo>
                    <a:lnTo>
                      <a:pt x="65" y="55"/>
                    </a:lnTo>
                    <a:lnTo>
                      <a:pt x="66" y="58"/>
                    </a:lnTo>
                    <a:lnTo>
                      <a:pt x="67" y="60"/>
                    </a:lnTo>
                    <a:lnTo>
                      <a:pt x="69" y="53"/>
                    </a:lnTo>
                    <a:lnTo>
                      <a:pt x="71" y="48"/>
                    </a:lnTo>
                    <a:lnTo>
                      <a:pt x="72" y="40"/>
                    </a:lnTo>
                    <a:lnTo>
                      <a:pt x="74" y="37"/>
                    </a:lnTo>
                    <a:lnTo>
                      <a:pt x="75" y="36"/>
                    </a:lnTo>
                    <a:lnTo>
                      <a:pt x="77" y="37"/>
                    </a:lnTo>
                    <a:lnTo>
                      <a:pt x="78" y="40"/>
                    </a:lnTo>
                    <a:lnTo>
                      <a:pt x="80" y="40"/>
                    </a:lnTo>
                    <a:lnTo>
                      <a:pt x="81" y="47"/>
                    </a:lnTo>
                    <a:lnTo>
                      <a:pt x="83" y="43"/>
                    </a:lnTo>
                    <a:lnTo>
                      <a:pt x="84" y="26"/>
                    </a:lnTo>
                    <a:lnTo>
                      <a:pt x="86" y="23"/>
                    </a:lnTo>
                    <a:lnTo>
                      <a:pt x="87" y="7"/>
                    </a:lnTo>
                    <a:lnTo>
                      <a:pt x="89" y="12"/>
                    </a:lnTo>
                    <a:lnTo>
                      <a:pt x="90" y="24"/>
                    </a:lnTo>
                    <a:lnTo>
                      <a:pt x="92" y="20"/>
                    </a:lnTo>
                    <a:lnTo>
                      <a:pt x="94" y="28"/>
                    </a:lnTo>
                    <a:lnTo>
                      <a:pt x="95" y="35"/>
                    </a:lnTo>
                    <a:lnTo>
                      <a:pt x="96" y="33"/>
                    </a:lnTo>
                    <a:lnTo>
                      <a:pt x="98" y="35"/>
                    </a:lnTo>
                    <a:lnTo>
                      <a:pt x="100" y="37"/>
                    </a:lnTo>
                    <a:lnTo>
                      <a:pt x="101" y="30"/>
                    </a:lnTo>
                    <a:lnTo>
                      <a:pt x="102" y="28"/>
                    </a:lnTo>
                    <a:lnTo>
                      <a:pt x="104" y="37"/>
                    </a:lnTo>
                    <a:lnTo>
                      <a:pt x="106" y="40"/>
                    </a:lnTo>
                    <a:lnTo>
                      <a:pt x="107" y="40"/>
                    </a:lnTo>
                    <a:lnTo>
                      <a:pt x="109" y="37"/>
                    </a:lnTo>
                    <a:lnTo>
                      <a:pt x="110" y="35"/>
                    </a:lnTo>
                    <a:lnTo>
                      <a:pt x="112" y="31"/>
                    </a:lnTo>
                    <a:lnTo>
                      <a:pt x="113" y="25"/>
                    </a:lnTo>
                    <a:lnTo>
                      <a:pt x="115" y="27"/>
                    </a:lnTo>
                    <a:lnTo>
                      <a:pt x="116" y="31"/>
                    </a:lnTo>
                    <a:lnTo>
                      <a:pt x="118" y="31"/>
                    </a:lnTo>
                    <a:lnTo>
                      <a:pt x="119" y="45"/>
                    </a:lnTo>
                    <a:lnTo>
                      <a:pt x="121" y="48"/>
                    </a:lnTo>
                    <a:lnTo>
                      <a:pt x="122" y="43"/>
                    </a:lnTo>
                    <a:lnTo>
                      <a:pt x="124" y="51"/>
                    </a:lnTo>
                    <a:lnTo>
                      <a:pt x="125" y="54"/>
                    </a:lnTo>
                    <a:lnTo>
                      <a:pt x="127" y="49"/>
                    </a:lnTo>
                    <a:lnTo>
                      <a:pt x="128" y="42"/>
                    </a:lnTo>
                    <a:lnTo>
                      <a:pt x="130" y="31"/>
                    </a:lnTo>
                    <a:lnTo>
                      <a:pt x="131" y="36"/>
                    </a:lnTo>
                    <a:lnTo>
                      <a:pt x="133" y="43"/>
                    </a:lnTo>
                    <a:lnTo>
                      <a:pt x="134" y="41"/>
                    </a:lnTo>
                    <a:lnTo>
                      <a:pt x="136" y="40"/>
                    </a:lnTo>
                    <a:lnTo>
                      <a:pt x="138" y="50"/>
                    </a:lnTo>
                    <a:lnTo>
                      <a:pt x="139" y="61"/>
                    </a:lnTo>
                    <a:lnTo>
                      <a:pt x="140" y="57"/>
                    </a:lnTo>
                    <a:lnTo>
                      <a:pt x="142" y="51"/>
                    </a:lnTo>
                    <a:lnTo>
                      <a:pt x="144" y="47"/>
                    </a:lnTo>
                    <a:lnTo>
                      <a:pt x="145" y="35"/>
                    </a:lnTo>
                    <a:lnTo>
                      <a:pt x="147" y="29"/>
                    </a:lnTo>
                    <a:lnTo>
                      <a:pt x="148" y="33"/>
                    </a:lnTo>
                    <a:lnTo>
                      <a:pt x="150" y="42"/>
                    </a:lnTo>
                    <a:lnTo>
                      <a:pt x="151" y="42"/>
                    </a:lnTo>
                    <a:lnTo>
                      <a:pt x="153" y="34"/>
                    </a:lnTo>
                    <a:lnTo>
                      <a:pt x="154" y="39"/>
                    </a:lnTo>
                    <a:lnTo>
                      <a:pt x="156" y="42"/>
                    </a:lnTo>
                    <a:lnTo>
                      <a:pt x="157" y="48"/>
                    </a:lnTo>
                    <a:lnTo>
                      <a:pt x="159" y="47"/>
                    </a:lnTo>
                    <a:lnTo>
                      <a:pt x="160" y="41"/>
                    </a:lnTo>
                    <a:lnTo>
                      <a:pt x="162" y="43"/>
                    </a:lnTo>
                    <a:lnTo>
                      <a:pt x="163" y="42"/>
                    </a:lnTo>
                    <a:lnTo>
                      <a:pt x="165" y="40"/>
                    </a:lnTo>
                    <a:lnTo>
                      <a:pt x="167" y="44"/>
                    </a:lnTo>
                    <a:lnTo>
                      <a:pt x="168" y="40"/>
                    </a:lnTo>
                    <a:lnTo>
                      <a:pt x="169" y="38"/>
                    </a:lnTo>
                    <a:lnTo>
                      <a:pt x="171" y="46"/>
                    </a:lnTo>
                    <a:lnTo>
                      <a:pt x="173" y="43"/>
                    </a:lnTo>
                    <a:lnTo>
                      <a:pt x="174" y="45"/>
                    </a:lnTo>
                    <a:lnTo>
                      <a:pt x="176" y="52"/>
                    </a:lnTo>
                    <a:lnTo>
                      <a:pt x="177" y="45"/>
                    </a:lnTo>
                    <a:lnTo>
                      <a:pt x="179" y="43"/>
                    </a:lnTo>
                    <a:lnTo>
                      <a:pt x="180" y="54"/>
                    </a:lnTo>
                    <a:lnTo>
                      <a:pt x="182" y="51"/>
                    </a:lnTo>
                    <a:lnTo>
                      <a:pt x="183" y="34"/>
                    </a:lnTo>
                    <a:lnTo>
                      <a:pt x="185" y="25"/>
                    </a:lnTo>
                    <a:lnTo>
                      <a:pt x="186" y="24"/>
                    </a:lnTo>
                    <a:lnTo>
                      <a:pt x="188" y="37"/>
                    </a:lnTo>
                    <a:lnTo>
                      <a:pt x="189" y="37"/>
                    </a:lnTo>
                    <a:lnTo>
                      <a:pt x="191" y="35"/>
                    </a:lnTo>
                    <a:lnTo>
                      <a:pt x="192" y="30"/>
                    </a:lnTo>
                    <a:lnTo>
                      <a:pt x="194" y="38"/>
                    </a:lnTo>
                    <a:lnTo>
                      <a:pt x="195" y="37"/>
                    </a:lnTo>
                    <a:lnTo>
                      <a:pt x="197" y="27"/>
                    </a:lnTo>
                    <a:lnTo>
                      <a:pt x="198" y="26"/>
                    </a:lnTo>
                    <a:lnTo>
                      <a:pt x="200" y="30"/>
                    </a:lnTo>
                    <a:lnTo>
                      <a:pt x="201" y="42"/>
                    </a:lnTo>
                    <a:lnTo>
                      <a:pt x="203" y="45"/>
                    </a:lnTo>
                    <a:lnTo>
                      <a:pt x="204" y="37"/>
                    </a:lnTo>
                    <a:lnTo>
                      <a:pt x="206" y="41"/>
                    </a:lnTo>
                    <a:lnTo>
                      <a:pt x="207" y="47"/>
                    </a:lnTo>
                    <a:lnTo>
                      <a:pt x="209" y="43"/>
                    </a:lnTo>
                    <a:lnTo>
                      <a:pt x="211" y="42"/>
                    </a:lnTo>
                    <a:lnTo>
                      <a:pt x="212" y="38"/>
                    </a:lnTo>
                    <a:lnTo>
                      <a:pt x="213" y="35"/>
                    </a:lnTo>
                    <a:lnTo>
                      <a:pt x="215" y="37"/>
                    </a:lnTo>
                    <a:lnTo>
                      <a:pt x="217" y="45"/>
                    </a:lnTo>
                    <a:lnTo>
                      <a:pt x="218" y="48"/>
                    </a:lnTo>
                    <a:lnTo>
                      <a:pt x="220" y="49"/>
                    </a:lnTo>
                    <a:lnTo>
                      <a:pt x="221" y="48"/>
                    </a:lnTo>
                    <a:lnTo>
                      <a:pt x="223" y="40"/>
                    </a:lnTo>
                    <a:lnTo>
                      <a:pt x="224" y="42"/>
                    </a:lnTo>
                    <a:lnTo>
                      <a:pt x="226" y="35"/>
                    </a:lnTo>
                    <a:lnTo>
                      <a:pt x="227" y="34"/>
                    </a:lnTo>
                    <a:lnTo>
                      <a:pt x="229" y="37"/>
                    </a:lnTo>
                    <a:lnTo>
                      <a:pt x="230" y="31"/>
                    </a:lnTo>
                    <a:lnTo>
                      <a:pt x="232" y="34"/>
                    </a:lnTo>
                    <a:lnTo>
                      <a:pt x="233" y="30"/>
                    </a:lnTo>
                    <a:lnTo>
                      <a:pt x="235" y="28"/>
                    </a:lnTo>
                    <a:lnTo>
                      <a:pt x="236" y="29"/>
                    </a:lnTo>
                    <a:lnTo>
                      <a:pt x="238" y="23"/>
                    </a:lnTo>
                    <a:lnTo>
                      <a:pt x="240" y="18"/>
                    </a:lnTo>
                    <a:lnTo>
                      <a:pt x="241" y="27"/>
                    </a:lnTo>
                    <a:lnTo>
                      <a:pt x="242" y="31"/>
                    </a:lnTo>
                    <a:lnTo>
                      <a:pt x="244" y="37"/>
                    </a:lnTo>
                    <a:lnTo>
                      <a:pt x="246" y="45"/>
                    </a:lnTo>
                    <a:lnTo>
                      <a:pt x="247" y="39"/>
                    </a:lnTo>
                    <a:lnTo>
                      <a:pt x="249" y="29"/>
                    </a:lnTo>
                    <a:lnTo>
                      <a:pt x="250" y="25"/>
                    </a:lnTo>
                    <a:lnTo>
                      <a:pt x="252" y="27"/>
                    </a:lnTo>
                    <a:lnTo>
                      <a:pt x="253" y="30"/>
                    </a:lnTo>
                    <a:lnTo>
                      <a:pt x="255" y="35"/>
                    </a:lnTo>
                    <a:lnTo>
                      <a:pt x="256" y="33"/>
                    </a:lnTo>
                    <a:lnTo>
                      <a:pt x="258" y="23"/>
                    </a:lnTo>
                    <a:lnTo>
                      <a:pt x="259" y="14"/>
                    </a:lnTo>
                    <a:lnTo>
                      <a:pt x="261" y="14"/>
                    </a:lnTo>
                    <a:lnTo>
                      <a:pt x="262" y="13"/>
                    </a:lnTo>
                    <a:lnTo>
                      <a:pt x="264" y="15"/>
                    </a:lnTo>
                    <a:lnTo>
                      <a:pt x="265" y="9"/>
                    </a:lnTo>
                    <a:lnTo>
                      <a:pt x="267" y="13"/>
                    </a:lnTo>
                    <a:lnTo>
                      <a:pt x="268" y="20"/>
                    </a:lnTo>
                    <a:lnTo>
                      <a:pt x="270" y="23"/>
                    </a:lnTo>
                    <a:lnTo>
                      <a:pt x="271" y="20"/>
                    </a:lnTo>
                    <a:lnTo>
                      <a:pt x="273" y="13"/>
                    </a:lnTo>
                    <a:lnTo>
                      <a:pt x="274" y="12"/>
                    </a:lnTo>
                    <a:lnTo>
                      <a:pt x="276" y="17"/>
                    </a:lnTo>
                    <a:lnTo>
                      <a:pt x="278" y="25"/>
                    </a:lnTo>
                    <a:lnTo>
                      <a:pt x="279" y="29"/>
                    </a:lnTo>
                    <a:lnTo>
                      <a:pt x="280" y="23"/>
                    </a:lnTo>
                    <a:lnTo>
                      <a:pt x="282" y="17"/>
                    </a:lnTo>
                    <a:lnTo>
                      <a:pt x="284" y="13"/>
                    </a:lnTo>
                    <a:lnTo>
                      <a:pt x="285" y="19"/>
                    </a:lnTo>
                    <a:lnTo>
                      <a:pt x="286" y="32"/>
                    </a:lnTo>
                    <a:lnTo>
                      <a:pt x="288" y="41"/>
                    </a:lnTo>
                    <a:lnTo>
                      <a:pt x="290" y="33"/>
                    </a:lnTo>
                    <a:lnTo>
                      <a:pt x="291" y="38"/>
                    </a:lnTo>
                    <a:lnTo>
                      <a:pt x="293" y="40"/>
                    </a:lnTo>
                    <a:lnTo>
                      <a:pt x="294" y="41"/>
                    </a:lnTo>
                    <a:lnTo>
                      <a:pt x="296" y="48"/>
                    </a:lnTo>
                    <a:lnTo>
                      <a:pt x="297" y="47"/>
                    </a:lnTo>
                    <a:lnTo>
                      <a:pt x="299" y="37"/>
                    </a:lnTo>
                    <a:lnTo>
                      <a:pt x="300" y="34"/>
                    </a:lnTo>
                    <a:lnTo>
                      <a:pt x="302" y="32"/>
                    </a:lnTo>
                    <a:lnTo>
                      <a:pt x="303" y="27"/>
                    </a:lnTo>
                    <a:lnTo>
                      <a:pt x="305" y="30"/>
                    </a:lnTo>
                    <a:lnTo>
                      <a:pt x="307" y="30"/>
                    </a:lnTo>
                    <a:lnTo>
                      <a:pt x="308" y="32"/>
                    </a:lnTo>
                    <a:lnTo>
                      <a:pt x="309" y="37"/>
                    </a:lnTo>
                    <a:lnTo>
                      <a:pt x="311" y="28"/>
                    </a:lnTo>
                    <a:lnTo>
                      <a:pt x="313" y="28"/>
                    </a:lnTo>
                    <a:lnTo>
                      <a:pt x="314" y="25"/>
                    </a:lnTo>
                    <a:lnTo>
                      <a:pt x="315" y="24"/>
                    </a:lnTo>
                    <a:lnTo>
                      <a:pt x="317" y="18"/>
                    </a:lnTo>
                    <a:lnTo>
                      <a:pt x="319" y="19"/>
                    </a:lnTo>
                    <a:lnTo>
                      <a:pt x="320" y="17"/>
                    </a:lnTo>
                    <a:lnTo>
                      <a:pt x="322" y="4"/>
                    </a:lnTo>
                    <a:lnTo>
                      <a:pt x="323" y="10"/>
                    </a:lnTo>
                    <a:lnTo>
                      <a:pt x="325" y="22"/>
                    </a:lnTo>
                    <a:lnTo>
                      <a:pt x="326" y="19"/>
                    </a:lnTo>
                    <a:lnTo>
                      <a:pt x="328" y="22"/>
                    </a:lnTo>
                    <a:lnTo>
                      <a:pt x="329" y="18"/>
                    </a:lnTo>
                    <a:lnTo>
                      <a:pt x="331" y="22"/>
                    </a:lnTo>
                    <a:lnTo>
                      <a:pt x="332" y="28"/>
                    </a:lnTo>
                    <a:lnTo>
                      <a:pt x="334" y="31"/>
                    </a:lnTo>
                    <a:lnTo>
                      <a:pt x="335" y="29"/>
                    </a:lnTo>
                    <a:lnTo>
                      <a:pt x="337" y="30"/>
                    </a:lnTo>
                    <a:lnTo>
                      <a:pt x="338" y="39"/>
                    </a:lnTo>
                    <a:lnTo>
                      <a:pt x="340" y="39"/>
                    </a:lnTo>
                    <a:lnTo>
                      <a:pt x="341" y="29"/>
                    </a:lnTo>
                    <a:lnTo>
                      <a:pt x="343" y="33"/>
                    </a:lnTo>
                    <a:lnTo>
                      <a:pt x="344" y="26"/>
                    </a:lnTo>
                    <a:lnTo>
                      <a:pt x="346" y="24"/>
                    </a:lnTo>
                    <a:lnTo>
                      <a:pt x="347" y="28"/>
                    </a:lnTo>
                    <a:lnTo>
                      <a:pt x="349" y="29"/>
                    </a:lnTo>
                    <a:lnTo>
                      <a:pt x="351" y="43"/>
                    </a:lnTo>
                    <a:lnTo>
                      <a:pt x="352" y="47"/>
                    </a:lnTo>
                    <a:lnTo>
                      <a:pt x="353" y="44"/>
                    </a:lnTo>
                    <a:lnTo>
                      <a:pt x="355" y="43"/>
                    </a:lnTo>
                    <a:lnTo>
                      <a:pt x="357" y="45"/>
                    </a:lnTo>
                    <a:lnTo>
                      <a:pt x="358" y="32"/>
                    </a:lnTo>
                    <a:lnTo>
                      <a:pt x="359" y="26"/>
                    </a:lnTo>
                    <a:lnTo>
                      <a:pt x="361" y="29"/>
                    </a:lnTo>
                    <a:lnTo>
                      <a:pt x="363" y="15"/>
                    </a:lnTo>
                    <a:lnTo>
                      <a:pt x="364" y="17"/>
                    </a:lnTo>
                    <a:lnTo>
                      <a:pt x="366" y="27"/>
                    </a:lnTo>
                    <a:lnTo>
                      <a:pt x="367" y="27"/>
                    </a:lnTo>
                    <a:lnTo>
                      <a:pt x="369" y="28"/>
                    </a:lnTo>
                    <a:lnTo>
                      <a:pt x="370" y="23"/>
                    </a:lnTo>
                    <a:lnTo>
                      <a:pt x="372" y="21"/>
                    </a:lnTo>
                    <a:lnTo>
                      <a:pt x="373" y="20"/>
                    </a:lnTo>
                    <a:lnTo>
                      <a:pt x="375" y="21"/>
                    </a:lnTo>
                    <a:lnTo>
                      <a:pt x="376" y="28"/>
                    </a:lnTo>
                    <a:lnTo>
                      <a:pt x="378" y="35"/>
                    </a:lnTo>
                    <a:lnTo>
                      <a:pt x="380" y="27"/>
                    </a:lnTo>
                    <a:lnTo>
                      <a:pt x="381" y="34"/>
                    </a:lnTo>
                    <a:lnTo>
                      <a:pt x="382" y="51"/>
                    </a:lnTo>
                    <a:lnTo>
                      <a:pt x="384" y="58"/>
                    </a:lnTo>
                    <a:lnTo>
                      <a:pt x="386" y="57"/>
                    </a:lnTo>
                    <a:lnTo>
                      <a:pt x="387" y="47"/>
                    </a:lnTo>
                    <a:lnTo>
                      <a:pt x="388" y="35"/>
                    </a:lnTo>
                    <a:lnTo>
                      <a:pt x="390" y="34"/>
                    </a:lnTo>
                    <a:lnTo>
                      <a:pt x="392" y="38"/>
                    </a:lnTo>
                    <a:lnTo>
                      <a:pt x="393" y="36"/>
                    </a:lnTo>
                    <a:lnTo>
                      <a:pt x="395" y="33"/>
                    </a:lnTo>
                    <a:lnTo>
                      <a:pt x="396" y="37"/>
                    </a:lnTo>
                    <a:lnTo>
                      <a:pt x="398" y="39"/>
                    </a:lnTo>
                    <a:lnTo>
                      <a:pt x="399" y="48"/>
                    </a:lnTo>
                    <a:lnTo>
                      <a:pt x="401" y="54"/>
                    </a:lnTo>
                    <a:lnTo>
                      <a:pt x="402" y="52"/>
                    </a:lnTo>
                    <a:lnTo>
                      <a:pt x="404" y="53"/>
                    </a:lnTo>
                    <a:lnTo>
                      <a:pt x="405" y="53"/>
                    </a:lnTo>
                    <a:lnTo>
                      <a:pt x="407" y="43"/>
                    </a:lnTo>
                    <a:lnTo>
                      <a:pt x="408" y="35"/>
                    </a:lnTo>
                    <a:lnTo>
                      <a:pt x="410" y="37"/>
                    </a:lnTo>
                    <a:lnTo>
                      <a:pt x="411" y="43"/>
                    </a:lnTo>
                    <a:lnTo>
                      <a:pt x="413" y="47"/>
                    </a:lnTo>
                    <a:lnTo>
                      <a:pt x="414" y="43"/>
                    </a:lnTo>
                    <a:lnTo>
                      <a:pt x="416" y="44"/>
                    </a:lnTo>
                    <a:lnTo>
                      <a:pt x="417" y="41"/>
                    </a:lnTo>
                    <a:lnTo>
                      <a:pt x="419" y="44"/>
                    </a:lnTo>
                    <a:lnTo>
                      <a:pt x="420" y="42"/>
                    </a:lnTo>
                    <a:lnTo>
                      <a:pt x="422" y="37"/>
                    </a:lnTo>
                    <a:lnTo>
                      <a:pt x="424" y="45"/>
                    </a:lnTo>
                    <a:lnTo>
                      <a:pt x="425" y="43"/>
                    </a:lnTo>
                    <a:lnTo>
                      <a:pt x="426" y="41"/>
                    </a:lnTo>
                    <a:lnTo>
                      <a:pt x="428" y="38"/>
                    </a:lnTo>
                    <a:lnTo>
                      <a:pt x="430" y="42"/>
                    </a:lnTo>
                    <a:lnTo>
                      <a:pt x="431" y="35"/>
                    </a:lnTo>
                    <a:lnTo>
                      <a:pt x="433" y="34"/>
                    </a:lnTo>
                    <a:lnTo>
                      <a:pt x="434" y="28"/>
                    </a:lnTo>
                    <a:lnTo>
                      <a:pt x="436" y="30"/>
                    </a:lnTo>
                    <a:lnTo>
                      <a:pt x="437" y="30"/>
                    </a:lnTo>
                    <a:lnTo>
                      <a:pt x="439" y="19"/>
                    </a:lnTo>
                    <a:lnTo>
                      <a:pt x="440" y="12"/>
                    </a:lnTo>
                    <a:lnTo>
                      <a:pt x="442" y="20"/>
                    </a:lnTo>
                    <a:lnTo>
                      <a:pt x="443" y="22"/>
                    </a:lnTo>
                    <a:lnTo>
                      <a:pt x="445" y="26"/>
                    </a:lnTo>
                    <a:lnTo>
                      <a:pt x="446" y="33"/>
                    </a:lnTo>
                    <a:lnTo>
                      <a:pt x="448" y="42"/>
                    </a:lnTo>
                    <a:lnTo>
                      <a:pt x="449" y="37"/>
                    </a:lnTo>
                    <a:lnTo>
                      <a:pt x="451" y="30"/>
                    </a:lnTo>
                    <a:lnTo>
                      <a:pt x="453" y="28"/>
                    </a:lnTo>
                    <a:lnTo>
                      <a:pt x="454" y="30"/>
                    </a:lnTo>
                    <a:lnTo>
                      <a:pt x="455" y="31"/>
                    </a:lnTo>
                    <a:lnTo>
                      <a:pt x="457" y="31"/>
                    </a:lnTo>
                    <a:lnTo>
                      <a:pt x="459" y="37"/>
                    </a:lnTo>
                    <a:lnTo>
                      <a:pt x="460" y="40"/>
                    </a:lnTo>
                    <a:lnTo>
                      <a:pt x="461" y="33"/>
                    </a:lnTo>
                    <a:lnTo>
                      <a:pt x="463" y="29"/>
                    </a:lnTo>
                    <a:lnTo>
                      <a:pt x="465" y="34"/>
                    </a:lnTo>
                    <a:lnTo>
                      <a:pt x="466" y="37"/>
                    </a:lnTo>
                    <a:lnTo>
                      <a:pt x="468" y="37"/>
                    </a:lnTo>
                    <a:lnTo>
                      <a:pt x="469" y="28"/>
                    </a:lnTo>
                    <a:lnTo>
                      <a:pt x="470" y="18"/>
                    </a:lnTo>
                    <a:lnTo>
                      <a:pt x="472" y="14"/>
                    </a:lnTo>
                    <a:lnTo>
                      <a:pt x="474" y="13"/>
                    </a:lnTo>
                    <a:lnTo>
                      <a:pt x="475" y="15"/>
                    </a:lnTo>
                    <a:lnTo>
                      <a:pt x="477" y="13"/>
                    </a:lnTo>
                    <a:lnTo>
                      <a:pt x="478" y="14"/>
                    </a:lnTo>
                    <a:lnTo>
                      <a:pt x="480" y="24"/>
                    </a:lnTo>
                    <a:lnTo>
                      <a:pt x="481" y="9"/>
                    </a:lnTo>
                    <a:lnTo>
                      <a:pt x="483" y="4"/>
                    </a:lnTo>
                    <a:lnTo>
                      <a:pt x="484" y="2"/>
                    </a:lnTo>
                    <a:lnTo>
                      <a:pt x="486" y="14"/>
                    </a:lnTo>
                    <a:lnTo>
                      <a:pt x="487" y="22"/>
                    </a:lnTo>
                    <a:lnTo>
                      <a:pt x="489" y="27"/>
                    </a:lnTo>
                    <a:lnTo>
                      <a:pt x="490" y="25"/>
                    </a:lnTo>
                    <a:lnTo>
                      <a:pt x="492" y="26"/>
                    </a:lnTo>
                    <a:lnTo>
                      <a:pt x="493" y="35"/>
                    </a:lnTo>
                    <a:lnTo>
                      <a:pt x="495" y="21"/>
                    </a:lnTo>
                    <a:lnTo>
                      <a:pt x="497" y="9"/>
                    </a:lnTo>
                    <a:lnTo>
                      <a:pt x="498" y="10"/>
                    </a:lnTo>
                    <a:lnTo>
                      <a:pt x="499" y="0"/>
                    </a:lnTo>
                    <a:lnTo>
                      <a:pt x="501" y="5"/>
                    </a:lnTo>
                    <a:lnTo>
                      <a:pt x="503" y="9"/>
                    </a:lnTo>
                    <a:lnTo>
                      <a:pt x="504" y="8"/>
                    </a:lnTo>
                    <a:lnTo>
                      <a:pt x="506" y="7"/>
                    </a:lnTo>
                    <a:lnTo>
                      <a:pt x="507" y="8"/>
                    </a:lnTo>
                    <a:lnTo>
                      <a:pt x="509" y="17"/>
                    </a:lnTo>
                    <a:lnTo>
                      <a:pt x="510" y="25"/>
                    </a:lnTo>
                    <a:lnTo>
                      <a:pt x="512" y="22"/>
                    </a:lnTo>
                    <a:lnTo>
                      <a:pt x="513" y="13"/>
                    </a:lnTo>
                    <a:lnTo>
                      <a:pt x="515" y="14"/>
                    </a:lnTo>
                    <a:lnTo>
                      <a:pt x="516" y="3"/>
                    </a:lnTo>
                    <a:lnTo>
                      <a:pt x="518" y="21"/>
                    </a:lnTo>
                    <a:lnTo>
                      <a:pt x="519" y="17"/>
                    </a:lnTo>
                    <a:lnTo>
                      <a:pt x="521" y="14"/>
                    </a:lnTo>
                    <a:lnTo>
                      <a:pt x="522" y="25"/>
                    </a:lnTo>
                    <a:lnTo>
                      <a:pt x="524" y="23"/>
                    </a:lnTo>
                    <a:lnTo>
                      <a:pt x="526" y="22"/>
                    </a:lnTo>
                    <a:lnTo>
                      <a:pt x="527" y="24"/>
                    </a:lnTo>
                    <a:lnTo>
                      <a:pt x="528" y="26"/>
                    </a:lnTo>
                    <a:lnTo>
                      <a:pt x="530" y="27"/>
                    </a:lnTo>
                    <a:lnTo>
                      <a:pt x="532" y="23"/>
                    </a:lnTo>
                    <a:lnTo>
                      <a:pt x="533" y="29"/>
                    </a:lnTo>
                    <a:lnTo>
                      <a:pt x="535" y="39"/>
                    </a:lnTo>
                    <a:lnTo>
                      <a:pt x="536" y="33"/>
                    </a:lnTo>
                    <a:lnTo>
                      <a:pt x="537" y="28"/>
                    </a:lnTo>
                    <a:lnTo>
                      <a:pt x="539" y="30"/>
                    </a:lnTo>
                    <a:lnTo>
                      <a:pt x="541" y="18"/>
                    </a:lnTo>
                    <a:lnTo>
                      <a:pt x="542" y="15"/>
                    </a:lnTo>
                    <a:lnTo>
                      <a:pt x="543" y="3"/>
                    </a:lnTo>
                    <a:lnTo>
                      <a:pt x="545" y="4"/>
                    </a:lnTo>
                    <a:lnTo>
                      <a:pt x="547" y="4"/>
                    </a:lnTo>
                    <a:lnTo>
                      <a:pt x="548" y="0"/>
                    </a:lnTo>
                    <a:lnTo>
                      <a:pt x="550" y="7"/>
                    </a:lnTo>
                    <a:lnTo>
                      <a:pt x="551" y="3"/>
                    </a:lnTo>
                    <a:lnTo>
                      <a:pt x="553" y="2"/>
                    </a:lnTo>
                    <a:lnTo>
                      <a:pt x="554" y="5"/>
                    </a:lnTo>
                    <a:lnTo>
                      <a:pt x="556" y="9"/>
                    </a:lnTo>
                    <a:lnTo>
                      <a:pt x="557" y="11"/>
                    </a:lnTo>
                    <a:lnTo>
                      <a:pt x="559" y="14"/>
                    </a:lnTo>
                    <a:lnTo>
                      <a:pt x="560" y="21"/>
                    </a:lnTo>
                    <a:lnTo>
                      <a:pt x="562" y="34"/>
                    </a:lnTo>
                    <a:lnTo>
                      <a:pt x="564" y="29"/>
                    </a:lnTo>
                    <a:lnTo>
                      <a:pt x="565" y="24"/>
                    </a:lnTo>
                    <a:lnTo>
                      <a:pt x="566" y="31"/>
                    </a:lnTo>
                    <a:lnTo>
                      <a:pt x="568" y="30"/>
                    </a:lnTo>
                    <a:lnTo>
                      <a:pt x="570" y="23"/>
                    </a:lnTo>
                    <a:lnTo>
                      <a:pt x="571" y="26"/>
                    </a:lnTo>
                    <a:lnTo>
                      <a:pt x="572" y="20"/>
                    </a:lnTo>
                    <a:lnTo>
                      <a:pt x="574" y="17"/>
                    </a:lnTo>
                    <a:lnTo>
                      <a:pt x="576" y="18"/>
                    </a:lnTo>
                    <a:lnTo>
                      <a:pt x="577" y="18"/>
                    </a:lnTo>
                    <a:lnTo>
                      <a:pt x="579" y="28"/>
                    </a:lnTo>
                    <a:lnTo>
                      <a:pt x="580" y="12"/>
                    </a:lnTo>
                    <a:lnTo>
                      <a:pt x="582" y="10"/>
                    </a:lnTo>
                    <a:lnTo>
                      <a:pt x="583" y="7"/>
                    </a:lnTo>
                    <a:lnTo>
                      <a:pt x="585" y="5"/>
                    </a:lnTo>
                    <a:lnTo>
                      <a:pt x="586" y="14"/>
                    </a:lnTo>
                    <a:lnTo>
                      <a:pt x="588" y="13"/>
                    </a:lnTo>
                    <a:lnTo>
                      <a:pt x="589" y="9"/>
                    </a:lnTo>
                    <a:lnTo>
                      <a:pt x="591" y="7"/>
                    </a:lnTo>
                    <a:lnTo>
                      <a:pt x="592" y="7"/>
                    </a:lnTo>
                    <a:lnTo>
                      <a:pt x="594" y="11"/>
                    </a:lnTo>
                    <a:lnTo>
                      <a:pt x="595" y="16"/>
                    </a:lnTo>
                    <a:lnTo>
                      <a:pt x="597" y="10"/>
                    </a:lnTo>
                    <a:lnTo>
                      <a:pt x="599" y="5"/>
                    </a:lnTo>
                    <a:lnTo>
                      <a:pt x="600" y="11"/>
                    </a:lnTo>
                    <a:lnTo>
                      <a:pt x="601" y="20"/>
                    </a:lnTo>
                    <a:lnTo>
                      <a:pt x="603" y="24"/>
                    </a:lnTo>
                    <a:lnTo>
                      <a:pt x="604" y="23"/>
                    </a:lnTo>
                    <a:lnTo>
                      <a:pt x="606" y="8"/>
                    </a:lnTo>
                    <a:lnTo>
                      <a:pt x="608" y="6"/>
                    </a:lnTo>
                    <a:lnTo>
                      <a:pt x="609" y="14"/>
                    </a:lnTo>
                    <a:lnTo>
                      <a:pt x="610" y="16"/>
                    </a:lnTo>
                    <a:lnTo>
                      <a:pt x="612" y="21"/>
                    </a:lnTo>
                    <a:lnTo>
                      <a:pt x="614" y="15"/>
                    </a:lnTo>
                    <a:lnTo>
                      <a:pt x="615" y="9"/>
                    </a:lnTo>
                    <a:lnTo>
                      <a:pt x="616" y="7"/>
                    </a:lnTo>
                    <a:lnTo>
                      <a:pt x="618" y="10"/>
                    </a:lnTo>
                    <a:lnTo>
                      <a:pt x="620" y="8"/>
                    </a:lnTo>
                    <a:lnTo>
                      <a:pt x="621" y="11"/>
                    </a:lnTo>
                    <a:lnTo>
                      <a:pt x="623" y="13"/>
                    </a:lnTo>
                    <a:lnTo>
                      <a:pt x="624" y="14"/>
                    </a:lnTo>
                    <a:lnTo>
                      <a:pt x="626" y="15"/>
                    </a:lnTo>
                    <a:lnTo>
                      <a:pt x="627" y="22"/>
                    </a:lnTo>
                    <a:lnTo>
                      <a:pt x="629" y="28"/>
                    </a:lnTo>
                    <a:lnTo>
                      <a:pt x="630" y="27"/>
                    </a:lnTo>
                    <a:lnTo>
                      <a:pt x="632" y="28"/>
                    </a:lnTo>
                    <a:lnTo>
                      <a:pt x="633" y="26"/>
                    </a:lnTo>
                    <a:lnTo>
                      <a:pt x="635" y="27"/>
                    </a:lnTo>
                    <a:lnTo>
                      <a:pt x="637" y="12"/>
                    </a:lnTo>
                    <a:lnTo>
                      <a:pt x="638" y="7"/>
                    </a:lnTo>
                    <a:lnTo>
                      <a:pt x="639" y="9"/>
                    </a:lnTo>
                    <a:lnTo>
                      <a:pt x="641" y="11"/>
                    </a:lnTo>
                    <a:lnTo>
                      <a:pt x="643" y="23"/>
                    </a:lnTo>
                    <a:lnTo>
                      <a:pt x="644" y="26"/>
                    </a:lnTo>
                    <a:lnTo>
                      <a:pt x="645" y="27"/>
                    </a:lnTo>
                    <a:lnTo>
                      <a:pt x="647" y="24"/>
                    </a:lnTo>
                    <a:lnTo>
                      <a:pt x="649" y="15"/>
                    </a:lnTo>
                    <a:lnTo>
                      <a:pt x="650" y="15"/>
                    </a:lnTo>
                    <a:lnTo>
                      <a:pt x="652" y="9"/>
                    </a:lnTo>
                    <a:lnTo>
                      <a:pt x="653" y="8"/>
                    </a:lnTo>
                    <a:lnTo>
                      <a:pt x="655" y="5"/>
                    </a:lnTo>
                    <a:lnTo>
                      <a:pt x="656" y="8"/>
                    </a:lnTo>
                    <a:lnTo>
                      <a:pt x="658" y="15"/>
                    </a:lnTo>
                    <a:lnTo>
                      <a:pt x="659" y="24"/>
                    </a:lnTo>
                    <a:lnTo>
                      <a:pt x="661" y="19"/>
                    </a:lnTo>
                    <a:lnTo>
                      <a:pt x="662" y="18"/>
                    </a:lnTo>
                    <a:lnTo>
                      <a:pt x="664" y="26"/>
                    </a:lnTo>
                    <a:lnTo>
                      <a:pt x="666" y="27"/>
                    </a:lnTo>
                    <a:lnTo>
                      <a:pt x="667" y="25"/>
                    </a:lnTo>
                    <a:lnTo>
                      <a:pt x="668" y="32"/>
                    </a:lnTo>
                    <a:lnTo>
                      <a:pt x="670" y="42"/>
                    </a:lnTo>
                    <a:lnTo>
                      <a:pt x="671" y="43"/>
                    </a:lnTo>
                    <a:lnTo>
                      <a:pt x="673" y="47"/>
                    </a:lnTo>
                    <a:lnTo>
                      <a:pt x="674" y="39"/>
                    </a:lnTo>
                    <a:lnTo>
                      <a:pt x="676" y="41"/>
                    </a:lnTo>
                    <a:lnTo>
                      <a:pt x="677" y="47"/>
                    </a:lnTo>
                    <a:lnTo>
                      <a:pt x="679" y="50"/>
                    </a:lnTo>
                    <a:lnTo>
                      <a:pt x="681" y="49"/>
                    </a:lnTo>
                    <a:lnTo>
                      <a:pt x="682" y="47"/>
                    </a:lnTo>
                    <a:lnTo>
                      <a:pt x="683" y="47"/>
                    </a:lnTo>
                    <a:lnTo>
                      <a:pt x="685" y="49"/>
                    </a:lnTo>
                    <a:lnTo>
                      <a:pt x="687" y="50"/>
                    </a:lnTo>
                    <a:lnTo>
                      <a:pt x="688" y="64"/>
                    </a:lnTo>
                    <a:lnTo>
                      <a:pt x="690" y="67"/>
                    </a:lnTo>
                    <a:lnTo>
                      <a:pt x="691" y="67"/>
                    </a:lnTo>
                    <a:lnTo>
                      <a:pt x="693" y="59"/>
                    </a:lnTo>
                    <a:lnTo>
                      <a:pt x="694" y="48"/>
                    </a:lnTo>
                    <a:lnTo>
                      <a:pt x="696" y="39"/>
                    </a:lnTo>
                    <a:lnTo>
                      <a:pt x="697" y="35"/>
                    </a:lnTo>
                    <a:lnTo>
                      <a:pt x="699" y="42"/>
                    </a:lnTo>
                    <a:lnTo>
                      <a:pt x="700" y="47"/>
                    </a:lnTo>
                    <a:lnTo>
                      <a:pt x="702" y="47"/>
                    </a:lnTo>
                    <a:lnTo>
                      <a:pt x="703" y="42"/>
                    </a:lnTo>
                    <a:lnTo>
                      <a:pt x="705" y="44"/>
                    </a:lnTo>
                    <a:lnTo>
                      <a:pt x="706" y="51"/>
                    </a:lnTo>
                    <a:lnTo>
                      <a:pt x="708" y="51"/>
                    </a:lnTo>
                    <a:lnTo>
                      <a:pt x="710" y="42"/>
                    </a:lnTo>
                    <a:lnTo>
                      <a:pt x="711" y="43"/>
                    </a:lnTo>
                    <a:lnTo>
                      <a:pt x="712" y="40"/>
                    </a:lnTo>
                    <a:lnTo>
                      <a:pt x="714" y="40"/>
                    </a:lnTo>
                    <a:lnTo>
                      <a:pt x="716" y="40"/>
                    </a:lnTo>
                    <a:lnTo>
                      <a:pt x="717" y="41"/>
                    </a:lnTo>
                    <a:lnTo>
                      <a:pt x="718" y="46"/>
                    </a:lnTo>
                    <a:lnTo>
                      <a:pt x="720" y="53"/>
                    </a:lnTo>
                    <a:lnTo>
                      <a:pt x="722" y="45"/>
                    </a:lnTo>
                    <a:lnTo>
                      <a:pt x="723" y="41"/>
                    </a:lnTo>
                    <a:lnTo>
                      <a:pt x="725" y="42"/>
                    </a:lnTo>
                    <a:lnTo>
                      <a:pt x="726" y="38"/>
                    </a:lnTo>
                    <a:lnTo>
                      <a:pt x="728" y="40"/>
                    </a:lnTo>
                    <a:lnTo>
                      <a:pt x="729" y="45"/>
                    </a:lnTo>
                    <a:lnTo>
                      <a:pt x="731" y="46"/>
                    </a:lnTo>
                    <a:lnTo>
                      <a:pt x="732" y="45"/>
                    </a:lnTo>
                    <a:lnTo>
                      <a:pt x="734" y="42"/>
                    </a:lnTo>
                    <a:lnTo>
                      <a:pt x="735" y="40"/>
                    </a:lnTo>
                    <a:lnTo>
                      <a:pt x="737" y="39"/>
                    </a:lnTo>
                    <a:lnTo>
                      <a:pt x="738" y="39"/>
                    </a:lnTo>
                    <a:lnTo>
                      <a:pt x="740" y="39"/>
                    </a:lnTo>
                    <a:lnTo>
                      <a:pt x="741" y="45"/>
                    </a:lnTo>
                    <a:lnTo>
                      <a:pt x="743" y="39"/>
                    </a:lnTo>
                    <a:lnTo>
                      <a:pt x="744" y="41"/>
                    </a:lnTo>
                    <a:lnTo>
                      <a:pt x="746" y="49"/>
                    </a:lnTo>
                    <a:lnTo>
                      <a:pt x="747" y="34"/>
                    </a:lnTo>
                    <a:lnTo>
                      <a:pt x="749" y="40"/>
                    </a:lnTo>
                    <a:lnTo>
                      <a:pt x="750" y="55"/>
                    </a:lnTo>
                    <a:lnTo>
                      <a:pt x="752" y="51"/>
                    </a:lnTo>
                    <a:lnTo>
                      <a:pt x="754" y="45"/>
                    </a:lnTo>
                    <a:lnTo>
                      <a:pt x="755" y="47"/>
                    </a:lnTo>
                    <a:lnTo>
                      <a:pt x="756" y="53"/>
                    </a:lnTo>
                    <a:lnTo>
                      <a:pt x="758" y="55"/>
                    </a:lnTo>
                    <a:lnTo>
                      <a:pt x="760" y="44"/>
                    </a:lnTo>
                    <a:lnTo>
                      <a:pt x="761" y="33"/>
                    </a:lnTo>
                    <a:lnTo>
                      <a:pt x="763" y="30"/>
                    </a:lnTo>
                    <a:lnTo>
                      <a:pt x="764" y="37"/>
                    </a:lnTo>
                    <a:lnTo>
                      <a:pt x="766" y="46"/>
                    </a:lnTo>
                    <a:lnTo>
                      <a:pt x="767" y="44"/>
                    </a:lnTo>
                    <a:lnTo>
                      <a:pt x="769" y="39"/>
                    </a:lnTo>
                    <a:lnTo>
                      <a:pt x="770" y="34"/>
                    </a:lnTo>
                    <a:lnTo>
                      <a:pt x="772" y="31"/>
                    </a:lnTo>
                    <a:lnTo>
                      <a:pt x="773" y="33"/>
                    </a:lnTo>
                    <a:lnTo>
                      <a:pt x="775" y="37"/>
                    </a:lnTo>
                    <a:lnTo>
                      <a:pt x="776" y="49"/>
                    </a:lnTo>
                    <a:lnTo>
                      <a:pt x="778" y="50"/>
                    </a:lnTo>
                    <a:lnTo>
                      <a:pt x="779" y="43"/>
                    </a:lnTo>
                    <a:lnTo>
                      <a:pt x="781" y="49"/>
                    </a:lnTo>
                    <a:lnTo>
                      <a:pt x="783" y="52"/>
                    </a:lnTo>
                    <a:lnTo>
                      <a:pt x="784" y="57"/>
                    </a:lnTo>
                    <a:lnTo>
                      <a:pt x="785" y="59"/>
                    </a:lnTo>
                    <a:lnTo>
                      <a:pt x="787" y="63"/>
                    </a:lnTo>
                    <a:lnTo>
                      <a:pt x="789" y="70"/>
                    </a:lnTo>
                    <a:lnTo>
                      <a:pt x="790" y="61"/>
                    </a:lnTo>
                    <a:lnTo>
                      <a:pt x="792" y="52"/>
                    </a:lnTo>
                    <a:lnTo>
                      <a:pt x="793" y="59"/>
                    </a:lnTo>
                    <a:lnTo>
                      <a:pt x="795" y="60"/>
                    </a:lnTo>
                    <a:lnTo>
                      <a:pt x="796" y="52"/>
                    </a:lnTo>
                    <a:lnTo>
                      <a:pt x="798" y="55"/>
                    </a:lnTo>
                    <a:lnTo>
                      <a:pt x="799" y="60"/>
                    </a:lnTo>
                    <a:lnTo>
                      <a:pt x="801" y="54"/>
                    </a:lnTo>
                    <a:lnTo>
                      <a:pt x="802" y="57"/>
                    </a:lnTo>
                    <a:lnTo>
                      <a:pt x="804" y="73"/>
                    </a:lnTo>
                    <a:lnTo>
                      <a:pt x="805" y="73"/>
                    </a:lnTo>
                    <a:lnTo>
                      <a:pt x="807" y="69"/>
                    </a:lnTo>
                    <a:lnTo>
                      <a:pt x="808" y="69"/>
                    </a:lnTo>
                    <a:lnTo>
                      <a:pt x="810" y="70"/>
                    </a:lnTo>
                    <a:lnTo>
                      <a:pt x="811" y="66"/>
                    </a:lnTo>
                    <a:lnTo>
                      <a:pt x="813" y="69"/>
                    </a:lnTo>
                    <a:lnTo>
                      <a:pt x="814" y="63"/>
                    </a:lnTo>
                    <a:lnTo>
                      <a:pt x="816" y="61"/>
                    </a:lnTo>
                    <a:lnTo>
                      <a:pt x="817" y="63"/>
                    </a:lnTo>
                    <a:lnTo>
                      <a:pt x="819" y="58"/>
                    </a:lnTo>
                    <a:lnTo>
                      <a:pt x="820" y="71"/>
                    </a:lnTo>
                    <a:lnTo>
                      <a:pt x="822" y="73"/>
                    </a:lnTo>
                    <a:lnTo>
                      <a:pt x="823" y="66"/>
                    </a:lnTo>
                    <a:lnTo>
                      <a:pt x="825" y="64"/>
                    </a:lnTo>
                    <a:lnTo>
                      <a:pt x="827" y="62"/>
                    </a:lnTo>
                    <a:lnTo>
                      <a:pt x="828" y="62"/>
                    </a:lnTo>
                    <a:lnTo>
                      <a:pt x="829" y="62"/>
                    </a:lnTo>
                    <a:lnTo>
                      <a:pt x="831" y="61"/>
                    </a:lnTo>
                    <a:lnTo>
                      <a:pt x="833" y="70"/>
                    </a:lnTo>
                    <a:lnTo>
                      <a:pt x="834" y="78"/>
                    </a:lnTo>
                    <a:lnTo>
                      <a:pt x="836" y="83"/>
                    </a:lnTo>
                    <a:lnTo>
                      <a:pt x="837" y="80"/>
                    </a:lnTo>
                    <a:lnTo>
                      <a:pt x="839" y="86"/>
                    </a:lnTo>
                    <a:lnTo>
                      <a:pt x="840" y="70"/>
                    </a:lnTo>
                    <a:lnTo>
                      <a:pt x="842" y="65"/>
                    </a:lnTo>
                    <a:lnTo>
                      <a:pt x="843" y="60"/>
                    </a:lnTo>
                    <a:lnTo>
                      <a:pt x="845" y="62"/>
                    </a:lnTo>
                    <a:lnTo>
                      <a:pt x="846" y="58"/>
                    </a:lnTo>
                    <a:lnTo>
                      <a:pt x="848" y="60"/>
                    </a:lnTo>
                    <a:lnTo>
                      <a:pt x="849" y="65"/>
                    </a:lnTo>
                    <a:lnTo>
                      <a:pt x="851" y="65"/>
                    </a:lnTo>
                    <a:lnTo>
                      <a:pt x="852" y="68"/>
                    </a:lnTo>
                    <a:lnTo>
                      <a:pt x="854" y="66"/>
                    </a:lnTo>
                    <a:lnTo>
                      <a:pt x="856" y="66"/>
                    </a:lnTo>
                    <a:lnTo>
                      <a:pt x="857" y="70"/>
                    </a:lnTo>
                    <a:lnTo>
                      <a:pt x="858" y="64"/>
                    </a:lnTo>
                    <a:lnTo>
                      <a:pt x="860" y="64"/>
                    </a:lnTo>
                    <a:lnTo>
                      <a:pt x="862" y="63"/>
                    </a:lnTo>
                    <a:lnTo>
                      <a:pt x="863" y="58"/>
                    </a:lnTo>
                    <a:lnTo>
                      <a:pt x="865" y="48"/>
                    </a:lnTo>
                    <a:lnTo>
                      <a:pt x="866" y="51"/>
                    </a:lnTo>
                    <a:lnTo>
                      <a:pt x="868" y="49"/>
                    </a:lnTo>
                    <a:lnTo>
                      <a:pt x="869" y="47"/>
                    </a:lnTo>
                    <a:lnTo>
                      <a:pt x="871" y="57"/>
                    </a:lnTo>
                    <a:lnTo>
                      <a:pt x="872" y="54"/>
                    </a:lnTo>
                    <a:lnTo>
                      <a:pt x="874" y="60"/>
                    </a:lnTo>
                    <a:lnTo>
                      <a:pt x="875" y="55"/>
                    </a:lnTo>
                    <a:lnTo>
                      <a:pt x="877" y="56"/>
                    </a:lnTo>
                    <a:lnTo>
                      <a:pt x="878" y="61"/>
                    </a:lnTo>
                    <a:lnTo>
                      <a:pt x="880" y="60"/>
                    </a:lnTo>
                    <a:lnTo>
                      <a:pt x="881" y="63"/>
                    </a:lnTo>
                    <a:lnTo>
                      <a:pt x="883" y="61"/>
                    </a:lnTo>
                    <a:lnTo>
                      <a:pt x="884" y="54"/>
                    </a:lnTo>
                    <a:lnTo>
                      <a:pt x="886" y="51"/>
                    </a:lnTo>
                    <a:lnTo>
                      <a:pt x="887" y="54"/>
                    </a:lnTo>
                    <a:lnTo>
                      <a:pt x="889" y="50"/>
                    </a:lnTo>
                    <a:lnTo>
                      <a:pt x="890" y="49"/>
                    </a:lnTo>
                    <a:lnTo>
                      <a:pt x="892" y="52"/>
                    </a:lnTo>
                    <a:lnTo>
                      <a:pt x="894" y="53"/>
                    </a:lnTo>
                    <a:lnTo>
                      <a:pt x="895" y="48"/>
                    </a:lnTo>
                    <a:lnTo>
                      <a:pt x="896" y="48"/>
                    </a:lnTo>
                    <a:lnTo>
                      <a:pt x="898" y="60"/>
                    </a:lnTo>
                    <a:lnTo>
                      <a:pt x="900" y="58"/>
                    </a:lnTo>
                    <a:lnTo>
                      <a:pt x="901" y="58"/>
                    </a:lnTo>
                    <a:lnTo>
                      <a:pt x="902" y="65"/>
                    </a:lnTo>
                    <a:lnTo>
                      <a:pt x="904" y="61"/>
                    </a:lnTo>
                    <a:lnTo>
                      <a:pt x="906" y="50"/>
                    </a:lnTo>
                    <a:lnTo>
                      <a:pt x="907" y="47"/>
                    </a:lnTo>
                    <a:lnTo>
                      <a:pt x="909" y="51"/>
                    </a:lnTo>
                    <a:lnTo>
                      <a:pt x="910" y="55"/>
                    </a:lnTo>
                    <a:lnTo>
                      <a:pt x="912" y="50"/>
                    </a:lnTo>
                    <a:lnTo>
                      <a:pt x="913" y="57"/>
                    </a:lnTo>
                    <a:lnTo>
                      <a:pt x="915" y="58"/>
                    </a:lnTo>
                    <a:lnTo>
                      <a:pt x="916" y="55"/>
                    </a:lnTo>
                    <a:lnTo>
                      <a:pt x="918" y="62"/>
                    </a:lnTo>
                    <a:lnTo>
                      <a:pt x="919" y="63"/>
                    </a:lnTo>
                    <a:lnTo>
                      <a:pt x="921" y="48"/>
                    </a:lnTo>
                    <a:lnTo>
                      <a:pt x="923" y="48"/>
                    </a:lnTo>
                    <a:lnTo>
                      <a:pt x="924" y="60"/>
                    </a:lnTo>
                    <a:lnTo>
                      <a:pt x="925" y="66"/>
                    </a:lnTo>
                    <a:lnTo>
                      <a:pt x="927" y="59"/>
                    </a:lnTo>
                    <a:lnTo>
                      <a:pt x="929" y="58"/>
                    </a:lnTo>
                    <a:lnTo>
                      <a:pt x="930" y="54"/>
                    </a:lnTo>
                    <a:lnTo>
                      <a:pt x="931" y="59"/>
                    </a:lnTo>
                    <a:lnTo>
                      <a:pt x="933" y="51"/>
                    </a:lnTo>
                    <a:lnTo>
                      <a:pt x="935" y="51"/>
                    </a:lnTo>
                    <a:lnTo>
                      <a:pt x="936" y="51"/>
                    </a:lnTo>
                    <a:lnTo>
                      <a:pt x="938" y="50"/>
                    </a:lnTo>
                    <a:lnTo>
                      <a:pt x="939" y="47"/>
                    </a:lnTo>
                    <a:lnTo>
                      <a:pt x="941" y="53"/>
                    </a:lnTo>
                    <a:lnTo>
                      <a:pt x="942" y="46"/>
                    </a:lnTo>
                    <a:lnTo>
                      <a:pt x="944" y="48"/>
                    </a:lnTo>
                    <a:lnTo>
                      <a:pt x="945" y="52"/>
                    </a:lnTo>
                    <a:lnTo>
                      <a:pt x="947" y="57"/>
                    </a:lnTo>
                    <a:lnTo>
                      <a:pt x="948" y="56"/>
                    </a:lnTo>
                    <a:lnTo>
                      <a:pt x="950" y="54"/>
                    </a:lnTo>
                    <a:lnTo>
                      <a:pt x="951" y="57"/>
                    </a:lnTo>
                    <a:lnTo>
                      <a:pt x="953" y="60"/>
                    </a:lnTo>
                    <a:lnTo>
                      <a:pt x="954" y="58"/>
                    </a:lnTo>
                    <a:lnTo>
                      <a:pt x="956" y="54"/>
                    </a:lnTo>
                    <a:lnTo>
                      <a:pt x="957" y="49"/>
                    </a:lnTo>
                    <a:lnTo>
                      <a:pt x="959" y="49"/>
                    </a:lnTo>
                    <a:lnTo>
                      <a:pt x="960" y="60"/>
                    </a:lnTo>
                    <a:lnTo>
                      <a:pt x="962" y="64"/>
                    </a:lnTo>
                    <a:lnTo>
                      <a:pt x="963" y="55"/>
                    </a:lnTo>
                    <a:lnTo>
                      <a:pt x="965" y="52"/>
                    </a:lnTo>
                    <a:lnTo>
                      <a:pt x="967" y="57"/>
                    </a:lnTo>
                    <a:lnTo>
                      <a:pt x="968" y="50"/>
                    </a:lnTo>
                    <a:lnTo>
                      <a:pt x="969" y="49"/>
                    </a:lnTo>
                    <a:lnTo>
                      <a:pt x="971" y="55"/>
                    </a:lnTo>
                    <a:lnTo>
                      <a:pt x="973" y="53"/>
                    </a:lnTo>
                    <a:lnTo>
                      <a:pt x="974" y="52"/>
                    </a:lnTo>
                    <a:lnTo>
                      <a:pt x="975" y="56"/>
                    </a:lnTo>
                    <a:lnTo>
                      <a:pt x="977" y="55"/>
                    </a:lnTo>
                    <a:lnTo>
                      <a:pt x="979" y="51"/>
                    </a:lnTo>
                    <a:lnTo>
                      <a:pt x="980" y="52"/>
                    </a:lnTo>
                    <a:lnTo>
                      <a:pt x="982" y="57"/>
                    </a:lnTo>
                    <a:lnTo>
                      <a:pt x="983" y="58"/>
                    </a:lnTo>
                    <a:lnTo>
                      <a:pt x="985" y="57"/>
                    </a:lnTo>
                    <a:lnTo>
                      <a:pt x="986" y="58"/>
                    </a:lnTo>
                    <a:lnTo>
                      <a:pt x="988" y="64"/>
                    </a:lnTo>
                    <a:lnTo>
                      <a:pt x="989" y="66"/>
                    </a:lnTo>
                    <a:lnTo>
                      <a:pt x="991" y="63"/>
                    </a:lnTo>
                    <a:lnTo>
                      <a:pt x="992" y="68"/>
                    </a:lnTo>
                    <a:lnTo>
                      <a:pt x="994" y="57"/>
                    </a:lnTo>
                    <a:lnTo>
                      <a:pt x="996" y="57"/>
                    </a:lnTo>
                    <a:lnTo>
                      <a:pt x="997" y="49"/>
                    </a:lnTo>
                    <a:lnTo>
                      <a:pt x="998" y="45"/>
                    </a:lnTo>
                    <a:lnTo>
                      <a:pt x="1000" y="47"/>
                    </a:lnTo>
                    <a:lnTo>
                      <a:pt x="1002" y="46"/>
                    </a:lnTo>
                    <a:lnTo>
                      <a:pt x="1003" y="46"/>
                    </a:lnTo>
                    <a:lnTo>
                      <a:pt x="1004" y="45"/>
                    </a:lnTo>
                    <a:lnTo>
                      <a:pt x="1006" y="52"/>
                    </a:lnTo>
                    <a:lnTo>
                      <a:pt x="1008" y="48"/>
                    </a:lnTo>
                    <a:lnTo>
                      <a:pt x="1009" y="45"/>
                    </a:lnTo>
                    <a:lnTo>
                      <a:pt x="1011" y="40"/>
                    </a:lnTo>
                    <a:lnTo>
                      <a:pt x="1012" y="39"/>
                    </a:lnTo>
                    <a:lnTo>
                      <a:pt x="1014" y="47"/>
                    </a:lnTo>
                    <a:lnTo>
                      <a:pt x="1015" y="47"/>
                    </a:lnTo>
                    <a:lnTo>
                      <a:pt x="1017" y="41"/>
                    </a:lnTo>
                    <a:lnTo>
                      <a:pt x="1018" y="40"/>
                    </a:lnTo>
                    <a:lnTo>
                      <a:pt x="1020" y="40"/>
                    </a:lnTo>
                    <a:lnTo>
                      <a:pt x="1021" y="44"/>
                    </a:lnTo>
                    <a:lnTo>
                      <a:pt x="1023" y="53"/>
                    </a:lnTo>
                    <a:lnTo>
                      <a:pt x="1024" y="56"/>
                    </a:lnTo>
                    <a:lnTo>
                      <a:pt x="1026" y="50"/>
                    </a:lnTo>
                    <a:lnTo>
                      <a:pt x="1027" y="54"/>
                    </a:lnTo>
                    <a:lnTo>
                      <a:pt x="1029" y="61"/>
                    </a:lnTo>
                    <a:lnTo>
                      <a:pt x="1030" y="54"/>
                    </a:lnTo>
                    <a:lnTo>
                      <a:pt x="1032" y="59"/>
                    </a:lnTo>
                    <a:lnTo>
                      <a:pt x="1033" y="56"/>
                    </a:lnTo>
                    <a:lnTo>
                      <a:pt x="1035" y="56"/>
                    </a:lnTo>
                    <a:lnTo>
                      <a:pt x="1036" y="61"/>
                    </a:lnTo>
                    <a:lnTo>
                      <a:pt x="1038" y="68"/>
                    </a:lnTo>
                    <a:lnTo>
                      <a:pt x="1040" y="63"/>
                    </a:lnTo>
                    <a:lnTo>
                      <a:pt x="1041" y="56"/>
                    </a:lnTo>
                    <a:lnTo>
                      <a:pt x="1042" y="57"/>
                    </a:lnTo>
                    <a:lnTo>
                      <a:pt x="1044" y="55"/>
                    </a:lnTo>
                    <a:lnTo>
                      <a:pt x="1046" y="46"/>
                    </a:lnTo>
                    <a:lnTo>
                      <a:pt x="1047" y="50"/>
                    </a:lnTo>
                    <a:lnTo>
                      <a:pt x="1049" y="54"/>
                    </a:lnTo>
                    <a:lnTo>
                      <a:pt x="1050" y="53"/>
                    </a:lnTo>
                    <a:lnTo>
                      <a:pt x="1052" y="55"/>
                    </a:lnTo>
                    <a:lnTo>
                      <a:pt x="1053" y="65"/>
                    </a:lnTo>
                    <a:lnTo>
                      <a:pt x="1055" y="67"/>
                    </a:lnTo>
                    <a:lnTo>
                      <a:pt x="1056" y="65"/>
                    </a:lnTo>
                    <a:lnTo>
                      <a:pt x="1058" y="67"/>
                    </a:lnTo>
                    <a:lnTo>
                      <a:pt x="1059" y="63"/>
                    </a:lnTo>
                    <a:lnTo>
                      <a:pt x="1061" y="60"/>
                    </a:lnTo>
                    <a:lnTo>
                      <a:pt x="1062" y="64"/>
                    </a:lnTo>
                    <a:lnTo>
                      <a:pt x="1064" y="63"/>
                    </a:lnTo>
                    <a:lnTo>
                      <a:pt x="1065" y="63"/>
                    </a:lnTo>
                    <a:lnTo>
                      <a:pt x="1067" y="66"/>
                    </a:lnTo>
                    <a:lnTo>
                      <a:pt x="1069" y="72"/>
                    </a:lnTo>
                    <a:lnTo>
                      <a:pt x="1070" y="66"/>
                    </a:lnTo>
                    <a:lnTo>
                      <a:pt x="1071" y="59"/>
                    </a:lnTo>
                    <a:lnTo>
                      <a:pt x="1073" y="64"/>
                    </a:lnTo>
                    <a:lnTo>
                      <a:pt x="1075" y="66"/>
                    </a:lnTo>
                    <a:lnTo>
                      <a:pt x="1076" y="68"/>
                    </a:lnTo>
                    <a:lnTo>
                      <a:pt x="1077" y="67"/>
                    </a:lnTo>
                    <a:lnTo>
                      <a:pt x="1079" y="69"/>
                    </a:lnTo>
                    <a:lnTo>
                      <a:pt x="1081" y="70"/>
                    </a:lnTo>
                    <a:lnTo>
                      <a:pt x="1082" y="73"/>
                    </a:lnTo>
                    <a:lnTo>
                      <a:pt x="1084" y="84"/>
                    </a:lnTo>
                    <a:lnTo>
                      <a:pt x="1085" y="81"/>
                    </a:lnTo>
                    <a:lnTo>
                      <a:pt x="1087" y="72"/>
                    </a:lnTo>
                    <a:lnTo>
                      <a:pt x="1088" y="70"/>
                    </a:lnTo>
                    <a:lnTo>
                      <a:pt x="1090" y="59"/>
                    </a:lnTo>
                    <a:lnTo>
                      <a:pt x="1091" y="56"/>
                    </a:lnTo>
                    <a:lnTo>
                      <a:pt x="1093" y="69"/>
                    </a:lnTo>
                    <a:lnTo>
                      <a:pt x="1094" y="66"/>
                    </a:lnTo>
                    <a:lnTo>
                      <a:pt x="1096" y="71"/>
                    </a:lnTo>
                    <a:lnTo>
                      <a:pt x="1097" y="81"/>
                    </a:lnTo>
                    <a:lnTo>
                      <a:pt x="1099" y="91"/>
                    </a:lnTo>
                    <a:lnTo>
                      <a:pt x="1100" y="97"/>
                    </a:lnTo>
                    <a:lnTo>
                      <a:pt x="1102" y="100"/>
                    </a:lnTo>
                    <a:lnTo>
                      <a:pt x="1103" y="96"/>
                    </a:lnTo>
                    <a:lnTo>
                      <a:pt x="1105" y="100"/>
                    </a:lnTo>
                    <a:lnTo>
                      <a:pt x="1106" y="106"/>
                    </a:lnTo>
                    <a:lnTo>
                      <a:pt x="1108" y="117"/>
                    </a:lnTo>
                    <a:lnTo>
                      <a:pt x="1109" y="133"/>
                    </a:lnTo>
                    <a:lnTo>
                      <a:pt x="1111" y="139"/>
                    </a:lnTo>
                    <a:lnTo>
                      <a:pt x="1113" y="144"/>
                    </a:lnTo>
                    <a:lnTo>
                      <a:pt x="1114" y="147"/>
                    </a:lnTo>
                    <a:lnTo>
                      <a:pt x="1115" y="145"/>
                    </a:lnTo>
                    <a:lnTo>
                      <a:pt x="1117" y="143"/>
                    </a:lnTo>
                    <a:lnTo>
                      <a:pt x="1119" y="147"/>
                    </a:lnTo>
                    <a:lnTo>
                      <a:pt x="1120" y="149"/>
                    </a:lnTo>
                    <a:lnTo>
                      <a:pt x="1122" y="148"/>
                    </a:lnTo>
                    <a:lnTo>
                      <a:pt x="1123" y="145"/>
                    </a:lnTo>
                    <a:lnTo>
                      <a:pt x="1125" y="152"/>
                    </a:lnTo>
                    <a:lnTo>
                      <a:pt x="1126" y="158"/>
                    </a:lnTo>
                    <a:lnTo>
                      <a:pt x="1128" y="148"/>
                    </a:lnTo>
                    <a:lnTo>
                      <a:pt x="1129" y="150"/>
                    </a:lnTo>
                    <a:lnTo>
                      <a:pt x="1131" y="149"/>
                    </a:lnTo>
                    <a:lnTo>
                      <a:pt x="1132" y="154"/>
                    </a:lnTo>
                    <a:lnTo>
                      <a:pt x="1134" y="151"/>
                    </a:lnTo>
                    <a:lnTo>
                      <a:pt x="1135" y="138"/>
                    </a:lnTo>
                    <a:lnTo>
                      <a:pt x="1137" y="140"/>
                    </a:lnTo>
                    <a:lnTo>
                      <a:pt x="1138" y="133"/>
                    </a:lnTo>
                    <a:lnTo>
                      <a:pt x="1140" y="128"/>
                    </a:lnTo>
                    <a:lnTo>
                      <a:pt x="1142" y="133"/>
                    </a:lnTo>
                    <a:lnTo>
                      <a:pt x="1143" y="130"/>
                    </a:lnTo>
                    <a:lnTo>
                      <a:pt x="1144" y="133"/>
                    </a:lnTo>
                    <a:lnTo>
                      <a:pt x="1146" y="134"/>
                    </a:lnTo>
                    <a:lnTo>
                      <a:pt x="1148" y="130"/>
                    </a:lnTo>
                    <a:lnTo>
                      <a:pt x="1149" y="122"/>
                    </a:lnTo>
                    <a:lnTo>
                      <a:pt x="1151" y="120"/>
                    </a:lnTo>
                    <a:lnTo>
                      <a:pt x="1152" y="114"/>
                    </a:lnTo>
                    <a:lnTo>
                      <a:pt x="1154" y="116"/>
                    </a:lnTo>
                    <a:lnTo>
                      <a:pt x="1155" y="120"/>
                    </a:lnTo>
                    <a:lnTo>
                      <a:pt x="1157" y="126"/>
                    </a:lnTo>
                    <a:lnTo>
                      <a:pt x="1158" y="129"/>
                    </a:lnTo>
                    <a:lnTo>
                      <a:pt x="1160" y="126"/>
                    </a:lnTo>
                    <a:lnTo>
                      <a:pt x="1161" y="126"/>
                    </a:lnTo>
                    <a:lnTo>
                      <a:pt x="1163" y="125"/>
                    </a:lnTo>
                    <a:lnTo>
                      <a:pt x="1164" y="125"/>
                    </a:lnTo>
                    <a:lnTo>
                      <a:pt x="1166" y="127"/>
                    </a:lnTo>
                    <a:lnTo>
                      <a:pt x="1167" y="115"/>
                    </a:lnTo>
                    <a:lnTo>
                      <a:pt x="1169" y="110"/>
                    </a:lnTo>
                    <a:lnTo>
                      <a:pt x="1170" y="113"/>
                    </a:lnTo>
                    <a:lnTo>
                      <a:pt x="1172" y="107"/>
                    </a:lnTo>
                    <a:lnTo>
                      <a:pt x="1173" y="107"/>
                    </a:lnTo>
                    <a:lnTo>
                      <a:pt x="1175" y="105"/>
                    </a:lnTo>
                    <a:lnTo>
                      <a:pt x="1176" y="102"/>
                    </a:lnTo>
                    <a:lnTo>
                      <a:pt x="1178" y="100"/>
                    </a:lnTo>
                    <a:lnTo>
                      <a:pt x="1180" y="92"/>
                    </a:lnTo>
                    <a:lnTo>
                      <a:pt x="1181" y="85"/>
                    </a:lnTo>
                    <a:lnTo>
                      <a:pt x="1182" y="85"/>
                    </a:lnTo>
                    <a:lnTo>
                      <a:pt x="1184" y="83"/>
                    </a:lnTo>
                    <a:lnTo>
                      <a:pt x="1186" y="81"/>
                    </a:lnTo>
                    <a:lnTo>
                      <a:pt x="1187" y="80"/>
                    </a:lnTo>
                    <a:lnTo>
                      <a:pt x="1188" y="85"/>
                    </a:lnTo>
                    <a:lnTo>
                      <a:pt x="1190" y="83"/>
                    </a:lnTo>
                    <a:lnTo>
                      <a:pt x="1192" y="83"/>
                    </a:lnTo>
                    <a:lnTo>
                      <a:pt x="1193" y="79"/>
                    </a:lnTo>
                    <a:lnTo>
                      <a:pt x="1195" y="78"/>
                    </a:lnTo>
                    <a:lnTo>
                      <a:pt x="1196" y="77"/>
                    </a:lnTo>
                    <a:lnTo>
                      <a:pt x="1198" y="77"/>
                    </a:lnTo>
                    <a:lnTo>
                      <a:pt x="1199" y="80"/>
                    </a:lnTo>
                    <a:lnTo>
                      <a:pt x="1201" y="78"/>
                    </a:lnTo>
                    <a:lnTo>
                      <a:pt x="1202" y="72"/>
                    </a:lnTo>
                    <a:lnTo>
                      <a:pt x="1204" y="71"/>
                    </a:lnTo>
                    <a:lnTo>
                      <a:pt x="1205" y="70"/>
                    </a:lnTo>
                    <a:lnTo>
                      <a:pt x="1207" y="71"/>
                    </a:lnTo>
                    <a:lnTo>
                      <a:pt x="1208" y="77"/>
                    </a:lnTo>
                    <a:lnTo>
                      <a:pt x="1210" y="68"/>
                    </a:lnTo>
                    <a:lnTo>
                      <a:pt x="1211" y="70"/>
                    </a:lnTo>
                    <a:lnTo>
                      <a:pt x="1213" y="72"/>
                    </a:lnTo>
                    <a:lnTo>
                      <a:pt x="1215" y="74"/>
                    </a:lnTo>
                    <a:lnTo>
                      <a:pt x="1216" y="77"/>
                    </a:lnTo>
                    <a:lnTo>
                      <a:pt x="1217" y="81"/>
                    </a:lnTo>
                    <a:lnTo>
                      <a:pt x="1219" y="83"/>
                    </a:lnTo>
                    <a:lnTo>
                      <a:pt x="1221" y="89"/>
                    </a:lnTo>
                    <a:lnTo>
                      <a:pt x="1222" y="85"/>
                    </a:lnTo>
                    <a:lnTo>
                      <a:pt x="1224" y="83"/>
                    </a:lnTo>
                    <a:lnTo>
                      <a:pt x="1225" y="79"/>
                    </a:lnTo>
                    <a:lnTo>
                      <a:pt x="1227" y="73"/>
                    </a:lnTo>
                    <a:lnTo>
                      <a:pt x="1228" y="66"/>
                    </a:lnTo>
                    <a:lnTo>
                      <a:pt x="1230" y="68"/>
                    </a:lnTo>
                    <a:lnTo>
                      <a:pt x="1231" y="68"/>
                    </a:lnTo>
                    <a:lnTo>
                      <a:pt x="1233" y="65"/>
                    </a:lnTo>
                    <a:lnTo>
                      <a:pt x="1234" y="72"/>
                    </a:lnTo>
                    <a:lnTo>
                      <a:pt x="1236" y="75"/>
                    </a:lnTo>
                    <a:lnTo>
                      <a:pt x="1237" y="73"/>
                    </a:lnTo>
                    <a:lnTo>
                      <a:pt x="1239" y="74"/>
                    </a:lnTo>
                    <a:lnTo>
                      <a:pt x="1240" y="69"/>
                    </a:lnTo>
                    <a:lnTo>
                      <a:pt x="1242" y="67"/>
                    </a:lnTo>
                    <a:lnTo>
                      <a:pt x="1243" y="64"/>
                    </a:lnTo>
                    <a:lnTo>
                      <a:pt x="1245" y="63"/>
                    </a:lnTo>
                    <a:lnTo>
                      <a:pt x="1246" y="67"/>
                    </a:lnTo>
                    <a:lnTo>
                      <a:pt x="1248" y="71"/>
                    </a:lnTo>
                    <a:lnTo>
                      <a:pt x="1249" y="66"/>
                    </a:lnTo>
                    <a:lnTo>
                      <a:pt x="1251" y="70"/>
                    </a:lnTo>
                    <a:lnTo>
                      <a:pt x="1253" y="72"/>
                    </a:lnTo>
                    <a:lnTo>
                      <a:pt x="1254" y="70"/>
                    </a:lnTo>
                    <a:lnTo>
                      <a:pt x="1255" y="72"/>
                    </a:lnTo>
                    <a:lnTo>
                      <a:pt x="1257" y="78"/>
                    </a:lnTo>
                    <a:lnTo>
                      <a:pt x="1259" y="79"/>
                    </a:lnTo>
                    <a:lnTo>
                      <a:pt x="1260" y="80"/>
                    </a:lnTo>
                    <a:lnTo>
                      <a:pt x="1261" y="79"/>
                    </a:lnTo>
                    <a:lnTo>
                      <a:pt x="1263" y="86"/>
                    </a:lnTo>
                    <a:lnTo>
                      <a:pt x="1265" y="80"/>
                    </a:lnTo>
                    <a:lnTo>
                      <a:pt x="1266" y="79"/>
                    </a:lnTo>
                    <a:lnTo>
                      <a:pt x="1268" y="91"/>
                    </a:lnTo>
                    <a:lnTo>
                      <a:pt x="1269" y="92"/>
                    </a:lnTo>
                    <a:lnTo>
                      <a:pt x="1271" y="85"/>
                    </a:lnTo>
                    <a:lnTo>
                      <a:pt x="1272" y="78"/>
                    </a:lnTo>
                    <a:lnTo>
                      <a:pt x="1274" y="73"/>
                    </a:lnTo>
                    <a:lnTo>
                      <a:pt x="1275" y="67"/>
                    </a:lnTo>
                    <a:lnTo>
                      <a:pt x="1277" y="76"/>
                    </a:lnTo>
                    <a:lnTo>
                      <a:pt x="1278" y="80"/>
                    </a:lnTo>
                    <a:lnTo>
                      <a:pt x="1280" y="77"/>
                    </a:lnTo>
                    <a:lnTo>
                      <a:pt x="1282" y="73"/>
                    </a:lnTo>
                    <a:lnTo>
                      <a:pt x="1283" y="69"/>
                    </a:lnTo>
                    <a:lnTo>
                      <a:pt x="1284" y="69"/>
                    </a:lnTo>
                    <a:lnTo>
                      <a:pt x="1286" y="70"/>
                    </a:lnTo>
                    <a:lnTo>
                      <a:pt x="1288" y="71"/>
                    </a:lnTo>
                    <a:lnTo>
                      <a:pt x="1289" y="68"/>
                    </a:lnTo>
                    <a:lnTo>
                      <a:pt x="1290" y="69"/>
                    </a:lnTo>
                    <a:lnTo>
                      <a:pt x="1292" y="72"/>
                    </a:lnTo>
                    <a:lnTo>
                      <a:pt x="1294" y="71"/>
                    </a:lnTo>
                    <a:lnTo>
                      <a:pt x="1295" y="72"/>
                    </a:lnTo>
                    <a:lnTo>
                      <a:pt x="1297" y="63"/>
                    </a:lnTo>
                    <a:lnTo>
                      <a:pt x="1298" y="59"/>
                    </a:lnTo>
                    <a:lnTo>
                      <a:pt x="1300" y="53"/>
                    </a:lnTo>
                    <a:lnTo>
                      <a:pt x="1301" y="51"/>
                    </a:lnTo>
                    <a:lnTo>
                      <a:pt x="1303" y="54"/>
                    </a:lnTo>
                    <a:lnTo>
                      <a:pt x="1304" y="57"/>
                    </a:lnTo>
                    <a:lnTo>
                      <a:pt x="1306" y="63"/>
                    </a:lnTo>
                    <a:lnTo>
                      <a:pt x="1307" y="58"/>
                    </a:lnTo>
                    <a:lnTo>
                      <a:pt x="1309" y="64"/>
                    </a:lnTo>
                    <a:lnTo>
                      <a:pt x="1310" y="70"/>
                    </a:lnTo>
                    <a:lnTo>
                      <a:pt x="1312" y="71"/>
                    </a:lnTo>
                    <a:lnTo>
                      <a:pt x="1313" y="65"/>
                    </a:lnTo>
                    <a:lnTo>
                      <a:pt x="1315" y="60"/>
                    </a:lnTo>
                    <a:lnTo>
                      <a:pt x="1316" y="58"/>
                    </a:lnTo>
                    <a:lnTo>
                      <a:pt x="1318" y="63"/>
                    </a:lnTo>
                    <a:lnTo>
                      <a:pt x="1319" y="55"/>
                    </a:lnTo>
                    <a:lnTo>
                      <a:pt x="1321" y="47"/>
                    </a:lnTo>
                    <a:lnTo>
                      <a:pt x="1322" y="48"/>
                    </a:lnTo>
                    <a:lnTo>
                      <a:pt x="1324" y="52"/>
                    </a:lnTo>
                    <a:lnTo>
                      <a:pt x="1326" y="61"/>
                    </a:lnTo>
                    <a:lnTo>
                      <a:pt x="1327" y="61"/>
                    </a:lnTo>
                    <a:lnTo>
                      <a:pt x="1328" y="63"/>
                    </a:lnTo>
                    <a:lnTo>
                      <a:pt x="1330" y="63"/>
                    </a:lnTo>
                    <a:lnTo>
                      <a:pt x="1332" y="62"/>
                    </a:lnTo>
                    <a:lnTo>
                      <a:pt x="1333" y="65"/>
                    </a:lnTo>
                    <a:lnTo>
                      <a:pt x="1334" y="69"/>
                    </a:lnTo>
                    <a:lnTo>
                      <a:pt x="1336" y="74"/>
                    </a:lnTo>
                    <a:lnTo>
                      <a:pt x="1338" y="72"/>
                    </a:lnTo>
                    <a:lnTo>
                      <a:pt x="1339" y="70"/>
                    </a:lnTo>
                    <a:lnTo>
                      <a:pt x="1341" y="69"/>
                    </a:lnTo>
                    <a:lnTo>
                      <a:pt x="1342" y="65"/>
                    </a:lnTo>
                    <a:lnTo>
                      <a:pt x="1344" y="62"/>
                    </a:lnTo>
                    <a:lnTo>
                      <a:pt x="1345" y="47"/>
                    </a:lnTo>
                    <a:lnTo>
                      <a:pt x="1347" y="46"/>
                    </a:lnTo>
                    <a:lnTo>
                      <a:pt x="1348" y="55"/>
                    </a:lnTo>
                    <a:lnTo>
                      <a:pt x="1350" y="56"/>
                    </a:lnTo>
                    <a:lnTo>
                      <a:pt x="1351" y="53"/>
                    </a:lnTo>
                    <a:lnTo>
                      <a:pt x="1353" y="57"/>
                    </a:lnTo>
                    <a:lnTo>
                      <a:pt x="1355" y="60"/>
                    </a:lnTo>
                    <a:lnTo>
                      <a:pt x="1356" y="64"/>
                    </a:lnTo>
                    <a:lnTo>
                      <a:pt x="1357" y="59"/>
                    </a:lnTo>
                    <a:lnTo>
                      <a:pt x="1359" y="59"/>
                    </a:lnTo>
                    <a:lnTo>
                      <a:pt x="1361" y="61"/>
                    </a:lnTo>
                    <a:lnTo>
                      <a:pt x="1362" y="63"/>
                    </a:lnTo>
                    <a:lnTo>
                      <a:pt x="1363" y="65"/>
                    </a:lnTo>
                    <a:lnTo>
                      <a:pt x="1365" y="73"/>
                    </a:lnTo>
                    <a:lnTo>
                      <a:pt x="1367" y="79"/>
                    </a:lnTo>
                    <a:lnTo>
                      <a:pt x="1368" y="76"/>
                    </a:lnTo>
                    <a:lnTo>
                      <a:pt x="1370" y="77"/>
                    </a:lnTo>
                    <a:lnTo>
                      <a:pt x="1371" y="78"/>
                    </a:lnTo>
                    <a:lnTo>
                      <a:pt x="1373" y="85"/>
                    </a:lnTo>
                    <a:lnTo>
                      <a:pt x="1374" y="77"/>
                    </a:lnTo>
                    <a:lnTo>
                      <a:pt x="1376" y="70"/>
                    </a:lnTo>
                    <a:lnTo>
                      <a:pt x="1377" y="66"/>
                    </a:lnTo>
                    <a:lnTo>
                      <a:pt x="1379" y="62"/>
                    </a:lnTo>
                    <a:lnTo>
                      <a:pt x="1380" y="67"/>
                    </a:lnTo>
                    <a:lnTo>
                      <a:pt x="1382" y="66"/>
                    </a:lnTo>
                    <a:lnTo>
                      <a:pt x="1383" y="65"/>
                    </a:lnTo>
                    <a:lnTo>
                      <a:pt x="1385" y="70"/>
                    </a:lnTo>
                    <a:lnTo>
                      <a:pt x="1386" y="70"/>
                    </a:lnTo>
                    <a:lnTo>
                      <a:pt x="1388" y="68"/>
                    </a:lnTo>
                    <a:lnTo>
                      <a:pt x="1389" y="67"/>
                    </a:lnTo>
                    <a:lnTo>
                      <a:pt x="1391" y="67"/>
                    </a:lnTo>
                    <a:lnTo>
                      <a:pt x="1392" y="60"/>
                    </a:lnTo>
                    <a:lnTo>
                      <a:pt x="1394" y="52"/>
                    </a:lnTo>
                    <a:lnTo>
                      <a:pt x="1395" y="53"/>
                    </a:lnTo>
                    <a:lnTo>
                      <a:pt x="1397" y="54"/>
                    </a:lnTo>
                    <a:lnTo>
                      <a:pt x="1399" y="54"/>
                    </a:lnTo>
                    <a:lnTo>
                      <a:pt x="1400" y="63"/>
                    </a:lnTo>
                    <a:lnTo>
                      <a:pt x="1401" y="65"/>
                    </a:lnTo>
                    <a:lnTo>
                      <a:pt x="1403" y="58"/>
                    </a:lnTo>
                    <a:lnTo>
                      <a:pt x="1405" y="58"/>
                    </a:lnTo>
                    <a:lnTo>
                      <a:pt x="1406" y="62"/>
                    </a:lnTo>
                    <a:lnTo>
                      <a:pt x="1408" y="60"/>
                    </a:lnTo>
                    <a:lnTo>
                      <a:pt x="1409" y="61"/>
                    </a:lnTo>
                    <a:lnTo>
                      <a:pt x="1411" y="68"/>
                    </a:lnTo>
                    <a:lnTo>
                      <a:pt x="1412" y="64"/>
                    </a:lnTo>
                    <a:lnTo>
                      <a:pt x="1414" y="70"/>
                    </a:lnTo>
                    <a:lnTo>
                      <a:pt x="1415" y="73"/>
                    </a:lnTo>
                    <a:lnTo>
                      <a:pt x="1417" y="76"/>
                    </a:lnTo>
                    <a:lnTo>
                      <a:pt x="1418" y="72"/>
                    </a:lnTo>
                    <a:lnTo>
                      <a:pt x="1420" y="76"/>
                    </a:lnTo>
                    <a:lnTo>
                      <a:pt x="1421" y="71"/>
                    </a:lnTo>
                    <a:lnTo>
                      <a:pt x="1423" y="64"/>
                    </a:lnTo>
                    <a:lnTo>
                      <a:pt x="1424" y="54"/>
                    </a:lnTo>
                    <a:lnTo>
                      <a:pt x="1426" y="50"/>
                    </a:lnTo>
                    <a:lnTo>
                      <a:pt x="1428" y="51"/>
                    </a:lnTo>
                    <a:lnTo>
                      <a:pt x="1429" y="57"/>
                    </a:lnTo>
                    <a:lnTo>
                      <a:pt x="1430" y="63"/>
                    </a:lnTo>
                    <a:lnTo>
                      <a:pt x="1432" y="60"/>
                    </a:lnTo>
                    <a:lnTo>
                      <a:pt x="1434" y="53"/>
                    </a:lnTo>
                    <a:lnTo>
                      <a:pt x="1435" y="51"/>
                    </a:lnTo>
                    <a:lnTo>
                      <a:pt x="1437" y="57"/>
                    </a:lnTo>
                    <a:lnTo>
                      <a:pt x="1438" y="57"/>
                    </a:lnTo>
                    <a:lnTo>
                      <a:pt x="1440" y="54"/>
                    </a:lnTo>
                    <a:lnTo>
                      <a:pt x="1441" y="52"/>
                    </a:lnTo>
                    <a:lnTo>
                      <a:pt x="1443" y="59"/>
                    </a:lnTo>
                    <a:lnTo>
                      <a:pt x="1444" y="64"/>
                    </a:lnTo>
                    <a:lnTo>
                      <a:pt x="1446" y="71"/>
                    </a:lnTo>
                    <a:lnTo>
                      <a:pt x="1447" y="70"/>
                    </a:lnTo>
                    <a:lnTo>
                      <a:pt x="1449" y="65"/>
                    </a:lnTo>
                    <a:lnTo>
                      <a:pt x="1450" y="70"/>
                    </a:lnTo>
                    <a:lnTo>
                      <a:pt x="1452" y="62"/>
                    </a:lnTo>
                    <a:lnTo>
                      <a:pt x="1453" y="49"/>
                    </a:lnTo>
                    <a:lnTo>
                      <a:pt x="1455" y="52"/>
                    </a:lnTo>
                    <a:lnTo>
                      <a:pt x="1456" y="66"/>
                    </a:lnTo>
                    <a:lnTo>
                      <a:pt x="1458" y="70"/>
                    </a:lnTo>
                    <a:lnTo>
                      <a:pt x="1459" y="77"/>
                    </a:lnTo>
                    <a:lnTo>
                      <a:pt x="1461" y="78"/>
                    </a:lnTo>
                    <a:lnTo>
                      <a:pt x="1462" y="82"/>
                    </a:lnTo>
                    <a:lnTo>
                      <a:pt x="1464" y="82"/>
                    </a:lnTo>
                    <a:lnTo>
                      <a:pt x="1465" y="82"/>
                    </a:lnTo>
                    <a:lnTo>
                      <a:pt x="1467" y="78"/>
                    </a:lnTo>
                    <a:lnTo>
                      <a:pt x="1468" y="72"/>
                    </a:lnTo>
                    <a:lnTo>
                      <a:pt x="1470" y="74"/>
                    </a:lnTo>
                    <a:lnTo>
                      <a:pt x="1472" y="75"/>
                    </a:lnTo>
                    <a:lnTo>
                      <a:pt x="1473" y="78"/>
                    </a:lnTo>
                    <a:lnTo>
                      <a:pt x="1474" y="74"/>
                    </a:lnTo>
                    <a:lnTo>
                      <a:pt x="1476" y="72"/>
                    </a:lnTo>
                    <a:lnTo>
                      <a:pt x="1478" y="80"/>
                    </a:lnTo>
                    <a:lnTo>
                      <a:pt x="1479" y="91"/>
                    </a:lnTo>
                    <a:lnTo>
                      <a:pt x="1481" y="87"/>
                    </a:lnTo>
                    <a:lnTo>
                      <a:pt x="1482" y="82"/>
                    </a:lnTo>
                    <a:lnTo>
                      <a:pt x="1484" y="76"/>
                    </a:lnTo>
                    <a:lnTo>
                      <a:pt x="1485" y="70"/>
                    </a:lnTo>
                    <a:lnTo>
                      <a:pt x="1487" y="65"/>
                    </a:lnTo>
                    <a:lnTo>
                      <a:pt x="1488" y="64"/>
                    </a:lnTo>
                    <a:lnTo>
                      <a:pt x="1490" y="72"/>
                    </a:lnTo>
                    <a:lnTo>
                      <a:pt x="1491" y="66"/>
                    </a:lnTo>
                    <a:lnTo>
                      <a:pt x="1493" y="77"/>
                    </a:lnTo>
                    <a:lnTo>
                      <a:pt x="1494" y="81"/>
                    </a:lnTo>
                    <a:lnTo>
                      <a:pt x="1496" y="83"/>
                    </a:lnTo>
                    <a:lnTo>
                      <a:pt x="1497" y="83"/>
                    </a:lnTo>
                    <a:lnTo>
                      <a:pt x="1499" y="77"/>
                    </a:lnTo>
                    <a:lnTo>
                      <a:pt x="1501" y="74"/>
                    </a:lnTo>
                    <a:lnTo>
                      <a:pt x="1502" y="79"/>
                    </a:lnTo>
                    <a:lnTo>
                      <a:pt x="1503" y="84"/>
                    </a:lnTo>
                    <a:lnTo>
                      <a:pt x="1505" y="86"/>
                    </a:lnTo>
                    <a:lnTo>
                      <a:pt x="1507" y="84"/>
                    </a:lnTo>
                    <a:lnTo>
                      <a:pt x="1508" y="85"/>
                    </a:lnTo>
                    <a:lnTo>
                      <a:pt x="1510" y="79"/>
                    </a:lnTo>
                    <a:lnTo>
                      <a:pt x="1511" y="79"/>
                    </a:lnTo>
                    <a:lnTo>
                      <a:pt x="1513" y="72"/>
                    </a:lnTo>
                    <a:lnTo>
                      <a:pt x="1514" y="67"/>
                    </a:lnTo>
                    <a:lnTo>
                      <a:pt x="1516" y="74"/>
                    </a:lnTo>
                    <a:lnTo>
                      <a:pt x="1517" y="78"/>
                    </a:lnTo>
                    <a:lnTo>
                      <a:pt x="1519" y="80"/>
                    </a:lnTo>
                    <a:lnTo>
                      <a:pt x="1520" y="81"/>
                    </a:lnTo>
                    <a:lnTo>
                      <a:pt x="1522" y="78"/>
                    </a:lnTo>
                    <a:lnTo>
                      <a:pt x="1523" y="81"/>
                    </a:lnTo>
                    <a:lnTo>
                      <a:pt x="1525" y="87"/>
                    </a:lnTo>
                    <a:lnTo>
                      <a:pt x="1526" y="89"/>
                    </a:lnTo>
                    <a:lnTo>
                      <a:pt x="1528" y="86"/>
                    </a:lnTo>
                    <a:lnTo>
                      <a:pt x="1529" y="86"/>
                    </a:lnTo>
                    <a:lnTo>
                      <a:pt x="1531" y="80"/>
                    </a:lnTo>
                    <a:lnTo>
                      <a:pt x="1532" y="69"/>
                    </a:lnTo>
                    <a:lnTo>
                      <a:pt x="1534" y="65"/>
                    </a:lnTo>
                    <a:lnTo>
                      <a:pt x="1535" y="69"/>
                    </a:lnTo>
                    <a:lnTo>
                      <a:pt x="1537" y="73"/>
                    </a:lnTo>
                    <a:lnTo>
                      <a:pt x="1539" y="75"/>
                    </a:lnTo>
                    <a:lnTo>
                      <a:pt x="1540" y="80"/>
                    </a:lnTo>
                    <a:lnTo>
                      <a:pt x="1541" y="76"/>
                    </a:lnTo>
                    <a:lnTo>
                      <a:pt x="1543" y="73"/>
                    </a:lnTo>
                    <a:lnTo>
                      <a:pt x="1545" y="63"/>
                    </a:lnTo>
                    <a:lnTo>
                      <a:pt x="1546" y="61"/>
                    </a:lnTo>
                    <a:lnTo>
                      <a:pt x="1547" y="70"/>
                    </a:lnTo>
                    <a:lnTo>
                      <a:pt x="1549" y="69"/>
                    </a:lnTo>
                    <a:lnTo>
                      <a:pt x="1551" y="69"/>
                    </a:lnTo>
                    <a:lnTo>
                      <a:pt x="1552" y="69"/>
                    </a:lnTo>
                    <a:lnTo>
                      <a:pt x="1554" y="69"/>
                    </a:lnTo>
                    <a:lnTo>
                      <a:pt x="1555" y="73"/>
                    </a:lnTo>
                    <a:lnTo>
                      <a:pt x="1557" y="75"/>
                    </a:lnTo>
                    <a:lnTo>
                      <a:pt x="1558" y="80"/>
                    </a:lnTo>
                    <a:lnTo>
                      <a:pt x="1560" y="80"/>
                    </a:lnTo>
                    <a:lnTo>
                      <a:pt x="1561" y="75"/>
                    </a:lnTo>
                    <a:lnTo>
                      <a:pt x="1563" y="74"/>
                    </a:lnTo>
                    <a:lnTo>
                      <a:pt x="1564" y="74"/>
                    </a:lnTo>
                    <a:lnTo>
                      <a:pt x="1566" y="75"/>
                    </a:lnTo>
                    <a:lnTo>
                      <a:pt x="1567" y="79"/>
                    </a:lnTo>
                    <a:lnTo>
                      <a:pt x="1569" y="83"/>
                    </a:lnTo>
                    <a:lnTo>
                      <a:pt x="1570" y="78"/>
                    </a:lnTo>
                    <a:lnTo>
                      <a:pt x="1572" y="71"/>
                    </a:lnTo>
                    <a:lnTo>
                      <a:pt x="1574" y="69"/>
                    </a:lnTo>
                    <a:lnTo>
                      <a:pt x="1575" y="74"/>
                    </a:lnTo>
                    <a:lnTo>
                      <a:pt x="1576" y="77"/>
                    </a:lnTo>
                    <a:lnTo>
                      <a:pt x="1578" y="65"/>
                    </a:lnTo>
                    <a:lnTo>
                      <a:pt x="1580" y="66"/>
                    </a:lnTo>
                    <a:lnTo>
                      <a:pt x="1581" y="69"/>
                    </a:lnTo>
                    <a:lnTo>
                      <a:pt x="1583" y="67"/>
                    </a:lnTo>
                    <a:lnTo>
                      <a:pt x="1584" y="67"/>
                    </a:lnTo>
                    <a:lnTo>
                      <a:pt x="1586" y="80"/>
                    </a:lnTo>
                    <a:lnTo>
                      <a:pt x="1587" y="83"/>
                    </a:lnTo>
                    <a:lnTo>
                      <a:pt x="1589" y="76"/>
                    </a:lnTo>
                    <a:lnTo>
                      <a:pt x="1590" y="69"/>
                    </a:lnTo>
                    <a:lnTo>
                      <a:pt x="1592" y="80"/>
                    </a:lnTo>
                    <a:lnTo>
                      <a:pt x="1593" y="83"/>
                    </a:lnTo>
                    <a:lnTo>
                      <a:pt x="1595" y="86"/>
                    </a:lnTo>
                    <a:lnTo>
                      <a:pt x="1596" y="93"/>
                    </a:lnTo>
                    <a:lnTo>
                      <a:pt x="1598" y="96"/>
                    </a:lnTo>
                    <a:lnTo>
                      <a:pt x="1599" y="98"/>
                    </a:lnTo>
                    <a:lnTo>
                      <a:pt x="1601" y="102"/>
                    </a:lnTo>
                    <a:lnTo>
                      <a:pt x="1602" y="104"/>
                    </a:lnTo>
                    <a:lnTo>
                      <a:pt x="1604" y="115"/>
                    </a:lnTo>
                    <a:lnTo>
                      <a:pt x="1605" y="122"/>
                    </a:lnTo>
                    <a:lnTo>
                      <a:pt x="1607" y="120"/>
                    </a:lnTo>
                    <a:lnTo>
                      <a:pt x="1608" y="122"/>
                    </a:lnTo>
                    <a:lnTo>
                      <a:pt x="1610" y="130"/>
                    </a:lnTo>
                    <a:lnTo>
                      <a:pt x="1612" y="128"/>
                    </a:lnTo>
                    <a:lnTo>
                      <a:pt x="1613" y="138"/>
                    </a:lnTo>
                    <a:lnTo>
                      <a:pt x="1614" y="150"/>
                    </a:lnTo>
                    <a:lnTo>
                      <a:pt x="1616" y="155"/>
                    </a:lnTo>
                    <a:lnTo>
                      <a:pt x="1618" y="157"/>
                    </a:lnTo>
                    <a:lnTo>
                      <a:pt x="1619" y="160"/>
                    </a:lnTo>
                    <a:lnTo>
                      <a:pt x="1620" y="155"/>
                    </a:lnTo>
                    <a:lnTo>
                      <a:pt x="1622" y="157"/>
                    </a:lnTo>
                    <a:lnTo>
                      <a:pt x="1624" y="166"/>
                    </a:lnTo>
                    <a:lnTo>
                      <a:pt x="1625" y="168"/>
                    </a:lnTo>
                    <a:lnTo>
                      <a:pt x="1627" y="171"/>
                    </a:lnTo>
                    <a:lnTo>
                      <a:pt x="1628" y="159"/>
                    </a:lnTo>
                    <a:lnTo>
                      <a:pt x="1630" y="167"/>
                    </a:lnTo>
                    <a:lnTo>
                      <a:pt x="1631" y="166"/>
                    </a:lnTo>
                    <a:lnTo>
                      <a:pt x="1633" y="160"/>
                    </a:lnTo>
                    <a:lnTo>
                      <a:pt x="1634" y="158"/>
                    </a:lnTo>
                    <a:lnTo>
                      <a:pt x="1636" y="160"/>
                    </a:lnTo>
                    <a:lnTo>
                      <a:pt x="1637" y="162"/>
                    </a:lnTo>
                    <a:lnTo>
                      <a:pt x="1639" y="166"/>
                    </a:lnTo>
                    <a:lnTo>
                      <a:pt x="1641" y="169"/>
                    </a:lnTo>
                    <a:lnTo>
                      <a:pt x="1642" y="167"/>
                    </a:lnTo>
                    <a:lnTo>
                      <a:pt x="1643" y="161"/>
                    </a:lnTo>
                    <a:lnTo>
                      <a:pt x="1645" y="153"/>
                    </a:lnTo>
                    <a:lnTo>
                      <a:pt x="1647" y="157"/>
                    </a:lnTo>
                    <a:lnTo>
                      <a:pt x="1648" y="146"/>
                    </a:lnTo>
                    <a:lnTo>
                      <a:pt x="1649" y="146"/>
                    </a:lnTo>
                    <a:lnTo>
                      <a:pt x="1651" y="143"/>
                    </a:lnTo>
                    <a:lnTo>
                      <a:pt x="1653" y="141"/>
                    </a:lnTo>
                    <a:lnTo>
                      <a:pt x="1654" y="145"/>
                    </a:lnTo>
                    <a:lnTo>
                      <a:pt x="1656" y="144"/>
                    </a:lnTo>
                    <a:lnTo>
                      <a:pt x="1657" y="139"/>
                    </a:lnTo>
                    <a:lnTo>
                      <a:pt x="1659" y="135"/>
                    </a:lnTo>
                    <a:lnTo>
                      <a:pt x="1660" y="141"/>
                    </a:lnTo>
                    <a:lnTo>
                      <a:pt x="1662" y="140"/>
                    </a:lnTo>
                    <a:lnTo>
                      <a:pt x="1663" y="137"/>
                    </a:lnTo>
                    <a:lnTo>
                      <a:pt x="1665" y="141"/>
                    </a:lnTo>
                    <a:lnTo>
                      <a:pt x="1666" y="134"/>
                    </a:lnTo>
                    <a:lnTo>
                      <a:pt x="1668" y="128"/>
                    </a:lnTo>
                    <a:lnTo>
                      <a:pt x="1669" y="128"/>
                    </a:lnTo>
                    <a:lnTo>
                      <a:pt x="1671" y="127"/>
                    </a:lnTo>
                    <a:lnTo>
                      <a:pt x="1672" y="129"/>
                    </a:lnTo>
                    <a:lnTo>
                      <a:pt x="1674" y="133"/>
                    </a:lnTo>
                    <a:lnTo>
                      <a:pt x="1675" y="132"/>
                    </a:lnTo>
                    <a:lnTo>
                      <a:pt x="1677" y="136"/>
                    </a:lnTo>
                    <a:lnTo>
                      <a:pt x="1678" y="139"/>
                    </a:lnTo>
                    <a:lnTo>
                      <a:pt x="1680" y="128"/>
                    </a:lnTo>
                    <a:lnTo>
                      <a:pt x="1681" y="119"/>
                    </a:lnTo>
                    <a:lnTo>
                      <a:pt x="1683" y="119"/>
                    </a:lnTo>
                    <a:lnTo>
                      <a:pt x="1685" y="117"/>
                    </a:lnTo>
                    <a:lnTo>
                      <a:pt x="1686" y="114"/>
                    </a:lnTo>
                    <a:lnTo>
                      <a:pt x="1687" y="120"/>
                    </a:lnTo>
                    <a:lnTo>
                      <a:pt x="1689" y="119"/>
                    </a:lnTo>
                    <a:lnTo>
                      <a:pt x="1691" y="117"/>
                    </a:lnTo>
                    <a:lnTo>
                      <a:pt x="1692" y="120"/>
                    </a:lnTo>
                    <a:lnTo>
                      <a:pt x="1694" y="116"/>
                    </a:lnTo>
                    <a:lnTo>
                      <a:pt x="1695" y="110"/>
                    </a:lnTo>
                    <a:lnTo>
                      <a:pt x="1697" y="108"/>
                    </a:lnTo>
                    <a:lnTo>
                      <a:pt x="1698" y="105"/>
                    </a:lnTo>
                    <a:lnTo>
                      <a:pt x="1700" y="96"/>
                    </a:lnTo>
                    <a:lnTo>
                      <a:pt x="1701" y="99"/>
                    </a:lnTo>
                    <a:lnTo>
                      <a:pt x="1703" y="103"/>
                    </a:lnTo>
                    <a:lnTo>
                      <a:pt x="1704" y="103"/>
                    </a:lnTo>
                    <a:lnTo>
                      <a:pt x="1706" y="101"/>
                    </a:lnTo>
                    <a:lnTo>
                      <a:pt x="1707" y="103"/>
                    </a:lnTo>
                    <a:lnTo>
                      <a:pt x="1709" y="100"/>
                    </a:lnTo>
                    <a:lnTo>
                      <a:pt x="1710" y="95"/>
                    </a:lnTo>
                    <a:lnTo>
                      <a:pt x="1712" y="99"/>
                    </a:lnTo>
                    <a:lnTo>
                      <a:pt x="1714" y="92"/>
                    </a:lnTo>
                    <a:lnTo>
                      <a:pt x="1715" y="99"/>
                    </a:lnTo>
                    <a:lnTo>
                      <a:pt x="1716" y="104"/>
                    </a:lnTo>
                    <a:lnTo>
                      <a:pt x="1718" y="103"/>
                    </a:lnTo>
                    <a:lnTo>
                      <a:pt x="1720" y="106"/>
                    </a:lnTo>
                    <a:lnTo>
                      <a:pt x="1721" y="106"/>
                    </a:lnTo>
                    <a:lnTo>
                      <a:pt x="1722" y="104"/>
                    </a:lnTo>
                    <a:lnTo>
                      <a:pt x="1724" y="104"/>
                    </a:lnTo>
                    <a:lnTo>
                      <a:pt x="1726" y="97"/>
                    </a:lnTo>
                    <a:lnTo>
                      <a:pt x="1727" y="93"/>
                    </a:lnTo>
                    <a:lnTo>
                      <a:pt x="1729" y="98"/>
                    </a:lnTo>
                    <a:lnTo>
                      <a:pt x="1730" y="104"/>
                    </a:lnTo>
                    <a:lnTo>
                      <a:pt x="1732" y="104"/>
                    </a:lnTo>
                    <a:lnTo>
                      <a:pt x="1733" y="111"/>
                    </a:lnTo>
                    <a:lnTo>
                      <a:pt x="1735" y="120"/>
                    </a:lnTo>
                    <a:lnTo>
                      <a:pt x="1736" y="121"/>
                    </a:lnTo>
                    <a:lnTo>
                      <a:pt x="1738" y="121"/>
                    </a:lnTo>
                    <a:lnTo>
                      <a:pt x="1739" y="114"/>
                    </a:lnTo>
                    <a:lnTo>
                      <a:pt x="1741" y="110"/>
                    </a:lnTo>
                    <a:lnTo>
                      <a:pt x="1742" y="103"/>
                    </a:lnTo>
                    <a:lnTo>
                      <a:pt x="1744" y="94"/>
                    </a:lnTo>
                    <a:lnTo>
                      <a:pt x="1745" y="94"/>
                    </a:lnTo>
                    <a:lnTo>
                      <a:pt x="1747" y="96"/>
                    </a:lnTo>
                    <a:lnTo>
                      <a:pt x="1748" y="107"/>
                    </a:lnTo>
                    <a:lnTo>
                      <a:pt x="1750" y="110"/>
                    </a:lnTo>
                    <a:lnTo>
                      <a:pt x="1751" y="108"/>
                    </a:lnTo>
                    <a:lnTo>
                      <a:pt x="1753" y="102"/>
                    </a:lnTo>
                    <a:lnTo>
                      <a:pt x="1754" y="102"/>
                    </a:lnTo>
                    <a:lnTo>
                      <a:pt x="1756" y="97"/>
                    </a:lnTo>
                    <a:lnTo>
                      <a:pt x="1758" y="88"/>
                    </a:lnTo>
                    <a:lnTo>
                      <a:pt x="1759" y="86"/>
                    </a:lnTo>
                    <a:lnTo>
                      <a:pt x="1760" y="85"/>
                    </a:lnTo>
                    <a:lnTo>
                      <a:pt x="1762" y="85"/>
                    </a:lnTo>
                    <a:lnTo>
                      <a:pt x="1764" y="84"/>
                    </a:lnTo>
                    <a:lnTo>
                      <a:pt x="1765" y="86"/>
                    </a:lnTo>
                    <a:lnTo>
                      <a:pt x="1767" y="87"/>
                    </a:lnTo>
                    <a:lnTo>
                      <a:pt x="1768" y="85"/>
                    </a:lnTo>
                    <a:lnTo>
                      <a:pt x="1770" y="91"/>
                    </a:lnTo>
                    <a:lnTo>
                      <a:pt x="1771" y="90"/>
                    </a:lnTo>
                    <a:lnTo>
                      <a:pt x="1773" y="92"/>
                    </a:lnTo>
                    <a:lnTo>
                      <a:pt x="1774" y="88"/>
                    </a:lnTo>
                    <a:lnTo>
                      <a:pt x="1776" y="86"/>
                    </a:lnTo>
                    <a:lnTo>
                      <a:pt x="1777" y="84"/>
                    </a:lnTo>
                    <a:lnTo>
                      <a:pt x="1779" y="82"/>
                    </a:lnTo>
                    <a:lnTo>
                      <a:pt x="1780" y="82"/>
                    </a:lnTo>
                    <a:lnTo>
                      <a:pt x="1782" y="80"/>
                    </a:lnTo>
                    <a:lnTo>
                      <a:pt x="1783" y="88"/>
                    </a:lnTo>
                    <a:lnTo>
                      <a:pt x="1785" y="88"/>
                    </a:lnTo>
                    <a:lnTo>
                      <a:pt x="1787" y="87"/>
                    </a:lnTo>
                    <a:lnTo>
                      <a:pt x="1788" y="88"/>
                    </a:lnTo>
                    <a:lnTo>
                      <a:pt x="1789" y="87"/>
                    </a:lnTo>
                    <a:lnTo>
                      <a:pt x="1791" y="92"/>
                    </a:lnTo>
                    <a:lnTo>
                      <a:pt x="1793" y="94"/>
                    </a:lnTo>
                    <a:lnTo>
                      <a:pt x="1794" y="92"/>
                    </a:lnTo>
                    <a:lnTo>
                      <a:pt x="1796" y="89"/>
                    </a:lnTo>
                    <a:lnTo>
                      <a:pt x="1797" y="94"/>
                    </a:lnTo>
                    <a:lnTo>
                      <a:pt x="1799" y="94"/>
                    </a:lnTo>
                    <a:lnTo>
                      <a:pt x="1800" y="91"/>
                    </a:lnTo>
                    <a:lnTo>
                      <a:pt x="1802" y="93"/>
                    </a:lnTo>
                    <a:lnTo>
                      <a:pt x="1803" y="92"/>
                    </a:lnTo>
                    <a:lnTo>
                      <a:pt x="1805" y="84"/>
                    </a:lnTo>
                    <a:lnTo>
                      <a:pt x="1806" y="90"/>
                    </a:lnTo>
                    <a:lnTo>
                      <a:pt x="1808" y="96"/>
                    </a:lnTo>
                    <a:lnTo>
                      <a:pt x="1809" y="99"/>
                    </a:lnTo>
                    <a:lnTo>
                      <a:pt x="1811" y="104"/>
                    </a:lnTo>
                    <a:lnTo>
                      <a:pt x="1812" y="106"/>
                    </a:lnTo>
                    <a:lnTo>
                      <a:pt x="1814" y="104"/>
                    </a:lnTo>
                    <a:lnTo>
                      <a:pt x="1815" y="101"/>
                    </a:lnTo>
                    <a:lnTo>
                      <a:pt x="1817" y="97"/>
                    </a:lnTo>
                    <a:lnTo>
                      <a:pt x="1818" y="101"/>
                    </a:lnTo>
                    <a:lnTo>
                      <a:pt x="1820" y="97"/>
                    </a:lnTo>
                    <a:lnTo>
                      <a:pt x="1821" y="94"/>
                    </a:lnTo>
                    <a:lnTo>
                      <a:pt x="1823" y="98"/>
                    </a:lnTo>
                    <a:lnTo>
                      <a:pt x="1824" y="95"/>
                    </a:lnTo>
                    <a:lnTo>
                      <a:pt x="1826" y="98"/>
                    </a:lnTo>
                    <a:lnTo>
                      <a:pt x="1827" y="100"/>
                    </a:lnTo>
                    <a:lnTo>
                      <a:pt x="1829" y="96"/>
                    </a:lnTo>
                    <a:lnTo>
                      <a:pt x="1831" y="94"/>
                    </a:lnTo>
                    <a:lnTo>
                      <a:pt x="1832" y="99"/>
                    </a:lnTo>
                    <a:lnTo>
                      <a:pt x="1833" y="94"/>
                    </a:lnTo>
                    <a:lnTo>
                      <a:pt x="1835" y="86"/>
                    </a:lnTo>
                    <a:lnTo>
                      <a:pt x="1837" y="81"/>
                    </a:lnTo>
                    <a:lnTo>
                      <a:pt x="1838" y="87"/>
                    </a:lnTo>
                    <a:lnTo>
                      <a:pt x="1840" y="87"/>
                    </a:lnTo>
                    <a:lnTo>
                      <a:pt x="1841" y="88"/>
                    </a:lnTo>
                    <a:lnTo>
                      <a:pt x="1843" y="90"/>
                    </a:lnTo>
                    <a:lnTo>
                      <a:pt x="1844" y="91"/>
                    </a:lnTo>
                    <a:lnTo>
                      <a:pt x="1846" y="89"/>
                    </a:lnTo>
                    <a:lnTo>
                      <a:pt x="1847" y="94"/>
                    </a:lnTo>
                    <a:lnTo>
                      <a:pt x="1849" y="89"/>
                    </a:lnTo>
                    <a:lnTo>
                      <a:pt x="1850" y="86"/>
                    </a:lnTo>
                    <a:lnTo>
                      <a:pt x="1852" y="89"/>
                    </a:lnTo>
                    <a:lnTo>
                      <a:pt x="1853" y="94"/>
                    </a:lnTo>
                    <a:lnTo>
                      <a:pt x="1855" y="98"/>
                    </a:lnTo>
                    <a:lnTo>
                      <a:pt x="1856" y="91"/>
                    </a:lnTo>
                    <a:lnTo>
                      <a:pt x="1858" y="91"/>
                    </a:lnTo>
                    <a:lnTo>
                      <a:pt x="1860" y="92"/>
                    </a:lnTo>
                    <a:lnTo>
                      <a:pt x="1861" y="90"/>
                    </a:lnTo>
                    <a:lnTo>
                      <a:pt x="1862" y="83"/>
                    </a:lnTo>
                    <a:lnTo>
                      <a:pt x="1864" y="86"/>
                    </a:lnTo>
                    <a:lnTo>
                      <a:pt x="1866" y="95"/>
                    </a:lnTo>
                    <a:lnTo>
                      <a:pt x="1867" y="99"/>
                    </a:lnTo>
                    <a:lnTo>
                      <a:pt x="1869" y="96"/>
                    </a:lnTo>
                    <a:lnTo>
                      <a:pt x="1870" y="96"/>
                    </a:lnTo>
                    <a:lnTo>
                      <a:pt x="1872" y="99"/>
                    </a:lnTo>
                    <a:lnTo>
                      <a:pt x="1873" y="96"/>
                    </a:lnTo>
                    <a:lnTo>
                      <a:pt x="1875" y="94"/>
                    </a:lnTo>
                    <a:lnTo>
                      <a:pt x="1876" y="90"/>
                    </a:lnTo>
                    <a:lnTo>
                      <a:pt x="1877" y="92"/>
                    </a:lnTo>
                    <a:lnTo>
                      <a:pt x="1879" y="94"/>
                    </a:lnTo>
                    <a:lnTo>
                      <a:pt x="1881" y="98"/>
                    </a:lnTo>
                    <a:lnTo>
                      <a:pt x="1882" y="99"/>
                    </a:lnTo>
                    <a:lnTo>
                      <a:pt x="1884" y="96"/>
                    </a:lnTo>
                    <a:lnTo>
                      <a:pt x="1885" y="90"/>
                    </a:lnTo>
                    <a:lnTo>
                      <a:pt x="1887" y="93"/>
                    </a:lnTo>
                    <a:lnTo>
                      <a:pt x="1888" y="98"/>
                    </a:lnTo>
                    <a:lnTo>
                      <a:pt x="1890" y="106"/>
                    </a:lnTo>
                    <a:lnTo>
                      <a:pt x="1891" y="106"/>
                    </a:lnTo>
                    <a:lnTo>
                      <a:pt x="1893" y="92"/>
                    </a:lnTo>
                    <a:lnTo>
                      <a:pt x="1894" y="90"/>
                    </a:lnTo>
                    <a:lnTo>
                      <a:pt x="1896" y="90"/>
                    </a:lnTo>
                    <a:lnTo>
                      <a:pt x="1898" y="85"/>
                    </a:lnTo>
                    <a:lnTo>
                      <a:pt x="1899" y="83"/>
                    </a:lnTo>
                    <a:lnTo>
                      <a:pt x="1900" y="83"/>
                    </a:lnTo>
                    <a:lnTo>
                      <a:pt x="1902" y="82"/>
                    </a:lnTo>
                    <a:lnTo>
                      <a:pt x="1904" y="91"/>
                    </a:lnTo>
                    <a:lnTo>
                      <a:pt x="1905" y="95"/>
                    </a:lnTo>
                    <a:lnTo>
                      <a:pt x="1906" y="91"/>
                    </a:lnTo>
                    <a:lnTo>
                      <a:pt x="1908" y="95"/>
                    </a:lnTo>
                    <a:lnTo>
                      <a:pt x="1910" y="95"/>
                    </a:lnTo>
                    <a:lnTo>
                      <a:pt x="1911" y="85"/>
                    </a:lnTo>
                    <a:lnTo>
                      <a:pt x="1913" y="85"/>
                    </a:lnTo>
                    <a:lnTo>
                      <a:pt x="1914" y="92"/>
                    </a:lnTo>
                    <a:lnTo>
                      <a:pt x="1916" y="93"/>
                    </a:lnTo>
                    <a:lnTo>
                      <a:pt x="1917" y="94"/>
                    </a:lnTo>
                    <a:lnTo>
                      <a:pt x="1919" y="95"/>
                    </a:lnTo>
                    <a:lnTo>
                      <a:pt x="1920" y="97"/>
                    </a:lnTo>
                    <a:lnTo>
                      <a:pt x="1922" y="102"/>
                    </a:lnTo>
                    <a:lnTo>
                      <a:pt x="1923" y="94"/>
                    </a:lnTo>
                    <a:lnTo>
                      <a:pt x="1925" y="90"/>
                    </a:lnTo>
                    <a:lnTo>
                      <a:pt x="1926" y="88"/>
                    </a:lnTo>
                    <a:lnTo>
                      <a:pt x="1928" y="94"/>
                    </a:lnTo>
                    <a:lnTo>
                      <a:pt x="1929" y="97"/>
                    </a:lnTo>
                    <a:lnTo>
                      <a:pt x="1931" y="100"/>
                    </a:lnTo>
                    <a:lnTo>
                      <a:pt x="1933" y="99"/>
                    </a:lnTo>
                    <a:lnTo>
                      <a:pt x="1934" y="97"/>
                    </a:lnTo>
                    <a:lnTo>
                      <a:pt x="1935" y="100"/>
                    </a:lnTo>
                    <a:lnTo>
                      <a:pt x="1937" y="101"/>
                    </a:lnTo>
                    <a:lnTo>
                      <a:pt x="1939" y="96"/>
                    </a:lnTo>
                    <a:lnTo>
                      <a:pt x="1940" y="95"/>
                    </a:lnTo>
                    <a:lnTo>
                      <a:pt x="1942" y="91"/>
                    </a:lnTo>
                    <a:lnTo>
                      <a:pt x="1943" y="92"/>
                    </a:lnTo>
                    <a:lnTo>
                      <a:pt x="1944" y="88"/>
                    </a:lnTo>
                    <a:lnTo>
                      <a:pt x="1946" y="90"/>
                    </a:lnTo>
                    <a:lnTo>
                      <a:pt x="1948" y="96"/>
                    </a:lnTo>
                    <a:lnTo>
                      <a:pt x="1949" y="101"/>
                    </a:lnTo>
                    <a:lnTo>
                      <a:pt x="1951" y="97"/>
                    </a:lnTo>
                    <a:lnTo>
                      <a:pt x="1952" y="102"/>
                    </a:lnTo>
                    <a:lnTo>
                      <a:pt x="1954" y="103"/>
                    </a:lnTo>
                    <a:lnTo>
                      <a:pt x="1955" y="97"/>
                    </a:lnTo>
                    <a:lnTo>
                      <a:pt x="1957" y="92"/>
                    </a:lnTo>
                    <a:lnTo>
                      <a:pt x="1958" y="98"/>
                    </a:lnTo>
                    <a:lnTo>
                      <a:pt x="1960" y="88"/>
                    </a:lnTo>
                    <a:lnTo>
                      <a:pt x="1961" y="82"/>
                    </a:lnTo>
                    <a:lnTo>
                      <a:pt x="1963" y="91"/>
                    </a:lnTo>
                    <a:lnTo>
                      <a:pt x="1964" y="95"/>
                    </a:lnTo>
                    <a:lnTo>
                      <a:pt x="1966" y="82"/>
                    </a:lnTo>
                    <a:lnTo>
                      <a:pt x="1967" y="84"/>
                    </a:lnTo>
                    <a:lnTo>
                      <a:pt x="1969" y="92"/>
                    </a:lnTo>
                    <a:lnTo>
                      <a:pt x="1971" y="93"/>
                    </a:lnTo>
                    <a:lnTo>
                      <a:pt x="1972" y="94"/>
                    </a:lnTo>
                    <a:lnTo>
                      <a:pt x="1973" y="97"/>
                    </a:lnTo>
                    <a:lnTo>
                      <a:pt x="1975" y="93"/>
                    </a:lnTo>
                    <a:lnTo>
                      <a:pt x="1977" y="91"/>
                    </a:lnTo>
                    <a:lnTo>
                      <a:pt x="1978" y="92"/>
                    </a:lnTo>
                    <a:lnTo>
                      <a:pt x="1979" y="94"/>
                    </a:lnTo>
                    <a:lnTo>
                      <a:pt x="1981" y="97"/>
                    </a:lnTo>
                    <a:lnTo>
                      <a:pt x="1983" y="98"/>
                    </a:lnTo>
                    <a:lnTo>
                      <a:pt x="1984" y="93"/>
                    </a:lnTo>
                    <a:lnTo>
                      <a:pt x="1986" y="92"/>
                    </a:lnTo>
                    <a:lnTo>
                      <a:pt x="1987" y="91"/>
                    </a:lnTo>
                    <a:lnTo>
                      <a:pt x="1989" y="89"/>
                    </a:lnTo>
                    <a:lnTo>
                      <a:pt x="1990" y="99"/>
                    </a:lnTo>
                    <a:lnTo>
                      <a:pt x="1992" y="97"/>
                    </a:lnTo>
                    <a:lnTo>
                      <a:pt x="1993" y="91"/>
                    </a:lnTo>
                    <a:lnTo>
                      <a:pt x="1995" y="92"/>
                    </a:lnTo>
                    <a:lnTo>
                      <a:pt x="1996" y="93"/>
                    </a:lnTo>
                    <a:lnTo>
                      <a:pt x="1998" y="97"/>
                    </a:lnTo>
                    <a:lnTo>
                      <a:pt x="2000" y="96"/>
                    </a:lnTo>
                    <a:lnTo>
                      <a:pt x="2001" y="84"/>
                    </a:lnTo>
                    <a:lnTo>
                      <a:pt x="2002" y="86"/>
                    </a:lnTo>
                    <a:lnTo>
                      <a:pt x="2004" y="86"/>
                    </a:lnTo>
                    <a:lnTo>
                      <a:pt x="2006" y="88"/>
                    </a:lnTo>
                    <a:lnTo>
                      <a:pt x="2007" y="87"/>
                    </a:lnTo>
                    <a:lnTo>
                      <a:pt x="2008" y="88"/>
                    </a:lnTo>
                    <a:lnTo>
                      <a:pt x="2010" y="93"/>
                    </a:lnTo>
                    <a:lnTo>
                      <a:pt x="2011" y="93"/>
                    </a:lnTo>
                    <a:lnTo>
                      <a:pt x="2013" y="92"/>
                    </a:lnTo>
                    <a:lnTo>
                      <a:pt x="2015" y="87"/>
                    </a:lnTo>
                    <a:lnTo>
                      <a:pt x="2016" y="89"/>
                    </a:lnTo>
                    <a:lnTo>
                      <a:pt x="2017" y="94"/>
                    </a:lnTo>
                    <a:lnTo>
                      <a:pt x="2019" y="92"/>
                    </a:lnTo>
                    <a:lnTo>
                      <a:pt x="2021" y="94"/>
                    </a:lnTo>
                    <a:lnTo>
                      <a:pt x="2022" y="101"/>
                    </a:lnTo>
                    <a:lnTo>
                      <a:pt x="2024" y="99"/>
                    </a:lnTo>
                    <a:lnTo>
                      <a:pt x="2025" y="102"/>
                    </a:lnTo>
                    <a:lnTo>
                      <a:pt x="2027" y="106"/>
                    </a:lnTo>
                    <a:lnTo>
                      <a:pt x="2028" y="112"/>
                    </a:lnTo>
                    <a:lnTo>
                      <a:pt x="2030" y="107"/>
                    </a:lnTo>
                    <a:lnTo>
                      <a:pt x="2031" y="109"/>
                    </a:lnTo>
                    <a:lnTo>
                      <a:pt x="2033" y="108"/>
                    </a:lnTo>
                    <a:lnTo>
                      <a:pt x="2034" y="114"/>
                    </a:lnTo>
                    <a:lnTo>
                      <a:pt x="2036" y="117"/>
                    </a:lnTo>
                    <a:lnTo>
                      <a:pt x="2037" y="122"/>
                    </a:lnTo>
                    <a:lnTo>
                      <a:pt x="2039" y="113"/>
                    </a:lnTo>
                    <a:lnTo>
                      <a:pt x="2040" y="108"/>
                    </a:lnTo>
                    <a:lnTo>
                      <a:pt x="2042" y="104"/>
                    </a:lnTo>
                    <a:lnTo>
                      <a:pt x="2044" y="98"/>
                    </a:lnTo>
                    <a:lnTo>
                      <a:pt x="2045" y="92"/>
                    </a:lnTo>
                    <a:lnTo>
                      <a:pt x="2046" y="96"/>
                    </a:lnTo>
                    <a:lnTo>
                      <a:pt x="2048" y="97"/>
                    </a:lnTo>
                    <a:lnTo>
                      <a:pt x="2050" y="93"/>
                    </a:lnTo>
                    <a:lnTo>
                      <a:pt x="2051" y="96"/>
                    </a:lnTo>
                    <a:lnTo>
                      <a:pt x="2053" y="99"/>
                    </a:lnTo>
                    <a:lnTo>
                      <a:pt x="2054" y="102"/>
                    </a:lnTo>
                    <a:lnTo>
                      <a:pt x="2056" y="105"/>
                    </a:lnTo>
                    <a:lnTo>
                      <a:pt x="2057" y="105"/>
                    </a:lnTo>
                    <a:lnTo>
                      <a:pt x="2059" y="92"/>
                    </a:lnTo>
                    <a:lnTo>
                      <a:pt x="2060" y="88"/>
                    </a:lnTo>
                    <a:lnTo>
                      <a:pt x="2062" y="97"/>
                    </a:lnTo>
                    <a:lnTo>
                      <a:pt x="2063" y="97"/>
                    </a:lnTo>
                    <a:lnTo>
                      <a:pt x="2065" y="93"/>
                    </a:lnTo>
                    <a:lnTo>
                      <a:pt x="2066" y="94"/>
                    </a:lnTo>
                    <a:lnTo>
                      <a:pt x="2068" y="94"/>
                    </a:lnTo>
                    <a:lnTo>
                      <a:pt x="2069" y="102"/>
                    </a:lnTo>
                    <a:lnTo>
                      <a:pt x="2071" y="108"/>
                    </a:lnTo>
                    <a:lnTo>
                      <a:pt x="2073" y="107"/>
                    </a:lnTo>
                    <a:lnTo>
                      <a:pt x="2074" y="100"/>
                    </a:lnTo>
                    <a:lnTo>
                      <a:pt x="2075" y="99"/>
                    </a:lnTo>
                    <a:lnTo>
                      <a:pt x="2077" y="96"/>
                    </a:lnTo>
                    <a:lnTo>
                      <a:pt x="2078" y="96"/>
                    </a:lnTo>
                    <a:lnTo>
                      <a:pt x="2080" y="91"/>
                    </a:lnTo>
                    <a:lnTo>
                      <a:pt x="2081" y="89"/>
                    </a:lnTo>
                    <a:lnTo>
                      <a:pt x="2083" y="97"/>
                    </a:lnTo>
                    <a:lnTo>
                      <a:pt x="2084" y="102"/>
                    </a:lnTo>
                    <a:lnTo>
                      <a:pt x="2086" y="105"/>
                    </a:lnTo>
                    <a:lnTo>
                      <a:pt x="2088" y="107"/>
                    </a:lnTo>
                    <a:lnTo>
                      <a:pt x="2089" y="100"/>
                    </a:lnTo>
                    <a:lnTo>
                      <a:pt x="2090" y="95"/>
                    </a:lnTo>
                    <a:lnTo>
                      <a:pt x="2092" y="99"/>
                    </a:lnTo>
                    <a:lnTo>
                      <a:pt x="2094" y="99"/>
                    </a:lnTo>
                    <a:lnTo>
                      <a:pt x="2095" y="100"/>
                    </a:lnTo>
                    <a:lnTo>
                      <a:pt x="2097" y="100"/>
                    </a:lnTo>
                    <a:lnTo>
                      <a:pt x="2098" y="103"/>
                    </a:lnTo>
                    <a:lnTo>
                      <a:pt x="2100" y="106"/>
                    </a:lnTo>
                    <a:lnTo>
                      <a:pt x="2101" y="115"/>
                    </a:lnTo>
                    <a:lnTo>
                      <a:pt x="2103" y="109"/>
                    </a:lnTo>
                    <a:lnTo>
                      <a:pt x="2104" y="103"/>
                    </a:lnTo>
                    <a:lnTo>
                      <a:pt x="2106" y="98"/>
                    </a:lnTo>
                    <a:lnTo>
                      <a:pt x="2107" y="101"/>
                    </a:lnTo>
                    <a:lnTo>
                      <a:pt x="2109" y="104"/>
                    </a:lnTo>
                    <a:lnTo>
                      <a:pt x="2110" y="107"/>
                    </a:lnTo>
                    <a:lnTo>
                      <a:pt x="2112" y="100"/>
                    </a:lnTo>
                    <a:lnTo>
                      <a:pt x="2113" y="98"/>
                    </a:lnTo>
                    <a:lnTo>
                      <a:pt x="2115" y="103"/>
                    </a:lnTo>
                    <a:lnTo>
                      <a:pt x="2117" y="109"/>
                    </a:lnTo>
                    <a:lnTo>
                      <a:pt x="2118" y="111"/>
                    </a:lnTo>
                    <a:lnTo>
                      <a:pt x="2119" y="111"/>
                    </a:lnTo>
                    <a:lnTo>
                      <a:pt x="2121" y="109"/>
                    </a:lnTo>
                    <a:lnTo>
                      <a:pt x="2123" y="111"/>
                    </a:lnTo>
                    <a:lnTo>
                      <a:pt x="2124" y="108"/>
                    </a:lnTo>
                    <a:lnTo>
                      <a:pt x="2126" y="97"/>
                    </a:lnTo>
                    <a:lnTo>
                      <a:pt x="2127" y="95"/>
                    </a:lnTo>
                    <a:lnTo>
                      <a:pt x="2129" y="101"/>
                    </a:lnTo>
                    <a:lnTo>
                      <a:pt x="2130" y="104"/>
                    </a:lnTo>
                    <a:lnTo>
                      <a:pt x="2132" y="104"/>
                    </a:lnTo>
                    <a:lnTo>
                      <a:pt x="2133" y="104"/>
                    </a:lnTo>
                    <a:lnTo>
                      <a:pt x="2135" y="100"/>
                    </a:lnTo>
                    <a:lnTo>
                      <a:pt x="2136" y="98"/>
                    </a:lnTo>
                    <a:lnTo>
                      <a:pt x="2138" y="101"/>
                    </a:lnTo>
                    <a:lnTo>
                      <a:pt x="2139" y="103"/>
                    </a:lnTo>
                    <a:lnTo>
                      <a:pt x="2141" y="97"/>
                    </a:lnTo>
                    <a:lnTo>
                      <a:pt x="2142" y="95"/>
                    </a:lnTo>
                    <a:lnTo>
                      <a:pt x="2144" y="102"/>
                    </a:lnTo>
                    <a:lnTo>
                      <a:pt x="2145" y="104"/>
                    </a:lnTo>
                    <a:lnTo>
                      <a:pt x="2147" y="112"/>
                    </a:lnTo>
                    <a:lnTo>
                      <a:pt x="2148" y="111"/>
                    </a:lnTo>
                    <a:lnTo>
                      <a:pt x="2150" y="103"/>
                    </a:lnTo>
                    <a:lnTo>
                      <a:pt x="2151" y="102"/>
                    </a:lnTo>
                    <a:lnTo>
                      <a:pt x="2153" y="96"/>
                    </a:lnTo>
                    <a:lnTo>
                      <a:pt x="2155" y="91"/>
                    </a:lnTo>
                    <a:lnTo>
                      <a:pt x="2156" y="98"/>
                    </a:lnTo>
                    <a:lnTo>
                      <a:pt x="2157" y="100"/>
                    </a:lnTo>
                    <a:lnTo>
                      <a:pt x="2159" y="106"/>
                    </a:lnTo>
                    <a:lnTo>
                      <a:pt x="2161" y="106"/>
                    </a:lnTo>
                    <a:lnTo>
                      <a:pt x="2162" y="111"/>
                    </a:lnTo>
                    <a:lnTo>
                      <a:pt x="2163" y="113"/>
                    </a:lnTo>
                    <a:lnTo>
                      <a:pt x="2165" y="112"/>
                    </a:lnTo>
                    <a:lnTo>
                      <a:pt x="2167" y="109"/>
                    </a:lnTo>
                    <a:lnTo>
                      <a:pt x="2168" y="109"/>
                    </a:lnTo>
                    <a:lnTo>
                      <a:pt x="2170" y="103"/>
                    </a:lnTo>
                    <a:lnTo>
                      <a:pt x="2171" y="105"/>
                    </a:lnTo>
                    <a:lnTo>
                      <a:pt x="2173" y="106"/>
                    </a:lnTo>
                    <a:lnTo>
                      <a:pt x="2174" y="107"/>
                    </a:lnTo>
                    <a:lnTo>
                      <a:pt x="2176" y="105"/>
                    </a:lnTo>
                    <a:lnTo>
                      <a:pt x="2177" y="107"/>
                    </a:lnTo>
                    <a:lnTo>
                      <a:pt x="2179" y="111"/>
                    </a:lnTo>
                    <a:lnTo>
                      <a:pt x="2180" y="114"/>
                    </a:lnTo>
                    <a:lnTo>
                      <a:pt x="2182" y="115"/>
                    </a:lnTo>
                    <a:lnTo>
                      <a:pt x="2183" y="129"/>
                    </a:lnTo>
                    <a:lnTo>
                      <a:pt x="2185" y="133"/>
                    </a:lnTo>
                    <a:lnTo>
                      <a:pt x="2186" y="122"/>
                    </a:lnTo>
                    <a:lnTo>
                      <a:pt x="2188" y="115"/>
                    </a:lnTo>
                    <a:lnTo>
                      <a:pt x="2190" y="118"/>
                    </a:lnTo>
                    <a:lnTo>
                      <a:pt x="2191" y="122"/>
                    </a:lnTo>
                    <a:lnTo>
                      <a:pt x="2192" y="124"/>
                    </a:lnTo>
                    <a:lnTo>
                      <a:pt x="2194" y="127"/>
                    </a:lnTo>
                    <a:lnTo>
                      <a:pt x="2196" y="119"/>
                    </a:lnTo>
                    <a:lnTo>
                      <a:pt x="2197" y="113"/>
                    </a:lnTo>
                    <a:lnTo>
                      <a:pt x="2199" y="112"/>
                    </a:lnTo>
                    <a:lnTo>
                      <a:pt x="2200" y="109"/>
                    </a:lnTo>
                    <a:lnTo>
                      <a:pt x="2202" y="106"/>
                    </a:lnTo>
                    <a:lnTo>
                      <a:pt x="2203" y="103"/>
                    </a:lnTo>
                    <a:lnTo>
                      <a:pt x="2205" y="105"/>
                    </a:lnTo>
                    <a:lnTo>
                      <a:pt x="2206" y="115"/>
                    </a:lnTo>
                    <a:lnTo>
                      <a:pt x="2208" y="117"/>
                    </a:lnTo>
                    <a:lnTo>
                      <a:pt x="2209" y="110"/>
                    </a:lnTo>
                    <a:lnTo>
                      <a:pt x="2211" y="102"/>
                    </a:lnTo>
                    <a:lnTo>
                      <a:pt x="2212" y="104"/>
                    </a:lnTo>
                    <a:lnTo>
                      <a:pt x="2214" y="106"/>
                    </a:lnTo>
                    <a:lnTo>
                      <a:pt x="2215" y="101"/>
                    </a:lnTo>
                    <a:lnTo>
                      <a:pt x="2217" y="102"/>
                    </a:lnTo>
                    <a:lnTo>
                      <a:pt x="2218" y="98"/>
                    </a:lnTo>
                    <a:lnTo>
                      <a:pt x="2220" y="95"/>
                    </a:lnTo>
                    <a:lnTo>
                      <a:pt x="2221" y="98"/>
                    </a:lnTo>
                    <a:lnTo>
                      <a:pt x="2223" y="106"/>
                    </a:lnTo>
                    <a:lnTo>
                      <a:pt x="2224" y="100"/>
                    </a:lnTo>
                    <a:lnTo>
                      <a:pt x="2226" y="104"/>
                    </a:lnTo>
                    <a:lnTo>
                      <a:pt x="2228" y="99"/>
                    </a:lnTo>
                    <a:lnTo>
                      <a:pt x="2229" y="92"/>
                    </a:lnTo>
                    <a:lnTo>
                      <a:pt x="2230" y="94"/>
                    </a:lnTo>
                    <a:lnTo>
                      <a:pt x="2232" y="99"/>
                    </a:lnTo>
                    <a:lnTo>
                      <a:pt x="2234" y="110"/>
                    </a:lnTo>
                    <a:lnTo>
                      <a:pt x="2235" y="113"/>
                    </a:lnTo>
                    <a:lnTo>
                      <a:pt x="2236" y="103"/>
                    </a:lnTo>
                    <a:lnTo>
                      <a:pt x="2238" y="103"/>
                    </a:lnTo>
                    <a:lnTo>
                      <a:pt x="2240" y="106"/>
                    </a:lnTo>
                    <a:lnTo>
                      <a:pt x="2241" y="103"/>
                    </a:lnTo>
                    <a:lnTo>
                      <a:pt x="2243" y="100"/>
                    </a:lnTo>
                    <a:lnTo>
                      <a:pt x="2244" y="98"/>
                    </a:lnTo>
                    <a:lnTo>
                      <a:pt x="2246" y="101"/>
                    </a:lnTo>
                    <a:lnTo>
                      <a:pt x="2247" y="107"/>
                    </a:lnTo>
                    <a:lnTo>
                      <a:pt x="2249" y="113"/>
                    </a:lnTo>
                    <a:lnTo>
                      <a:pt x="2250" y="111"/>
                    </a:lnTo>
                    <a:lnTo>
                      <a:pt x="2252" y="107"/>
                    </a:lnTo>
                    <a:lnTo>
                      <a:pt x="2253" y="110"/>
                    </a:lnTo>
                    <a:lnTo>
                      <a:pt x="2255" y="113"/>
                    </a:lnTo>
                    <a:lnTo>
                      <a:pt x="2257" y="112"/>
                    </a:lnTo>
                    <a:lnTo>
                      <a:pt x="2258" y="111"/>
                    </a:lnTo>
                    <a:lnTo>
                      <a:pt x="2259" y="117"/>
                    </a:lnTo>
                    <a:lnTo>
                      <a:pt x="2261" y="109"/>
                    </a:lnTo>
                    <a:lnTo>
                      <a:pt x="2263" y="107"/>
                    </a:lnTo>
                    <a:lnTo>
                      <a:pt x="2264" y="106"/>
                    </a:lnTo>
                    <a:lnTo>
                      <a:pt x="2265" y="108"/>
                    </a:lnTo>
                    <a:lnTo>
                      <a:pt x="2267" y="109"/>
                    </a:lnTo>
                    <a:lnTo>
                      <a:pt x="2269" y="107"/>
                    </a:lnTo>
                    <a:lnTo>
                      <a:pt x="2270" y="114"/>
                    </a:lnTo>
                    <a:lnTo>
                      <a:pt x="2272" y="109"/>
                    </a:lnTo>
                    <a:lnTo>
                      <a:pt x="2273" y="111"/>
                    </a:lnTo>
                    <a:lnTo>
                      <a:pt x="2275" y="115"/>
                    </a:lnTo>
                    <a:lnTo>
                      <a:pt x="2276" y="113"/>
                    </a:lnTo>
                    <a:lnTo>
                      <a:pt x="2278" y="113"/>
                    </a:lnTo>
                    <a:lnTo>
                      <a:pt x="2279" y="107"/>
                    </a:lnTo>
                    <a:lnTo>
                      <a:pt x="2281" y="100"/>
                    </a:lnTo>
                    <a:lnTo>
                      <a:pt x="2282" y="108"/>
                    </a:lnTo>
                    <a:lnTo>
                      <a:pt x="2284" y="111"/>
                    </a:lnTo>
                    <a:lnTo>
                      <a:pt x="2285" y="112"/>
                    </a:lnTo>
                    <a:lnTo>
                      <a:pt x="2287" y="108"/>
                    </a:lnTo>
                    <a:lnTo>
                      <a:pt x="2288" y="109"/>
                    </a:lnTo>
                    <a:lnTo>
                      <a:pt x="2290" y="112"/>
                    </a:lnTo>
                    <a:lnTo>
                      <a:pt x="2291" y="107"/>
                    </a:lnTo>
                    <a:lnTo>
                      <a:pt x="2293" y="103"/>
                    </a:lnTo>
                    <a:lnTo>
                      <a:pt x="2294" y="106"/>
                    </a:lnTo>
                    <a:lnTo>
                      <a:pt x="2296" y="111"/>
                    </a:lnTo>
                    <a:lnTo>
                      <a:pt x="2297" y="111"/>
                    </a:lnTo>
                    <a:lnTo>
                      <a:pt x="2299" y="106"/>
                    </a:lnTo>
                    <a:lnTo>
                      <a:pt x="2301" y="111"/>
                    </a:lnTo>
                    <a:lnTo>
                      <a:pt x="2302" y="111"/>
                    </a:lnTo>
                    <a:lnTo>
                      <a:pt x="2303" y="107"/>
                    </a:lnTo>
                    <a:lnTo>
                      <a:pt x="2305" y="109"/>
                    </a:lnTo>
                    <a:lnTo>
                      <a:pt x="2307" y="116"/>
                    </a:lnTo>
                    <a:lnTo>
                      <a:pt x="2308" y="123"/>
                    </a:lnTo>
                    <a:lnTo>
                      <a:pt x="2310" y="123"/>
                    </a:lnTo>
                    <a:lnTo>
                      <a:pt x="2311" y="121"/>
                    </a:lnTo>
                    <a:lnTo>
                      <a:pt x="2313" y="115"/>
                    </a:lnTo>
                    <a:lnTo>
                      <a:pt x="2314" y="110"/>
                    </a:lnTo>
                    <a:lnTo>
                      <a:pt x="2316" y="123"/>
                    </a:lnTo>
                    <a:lnTo>
                      <a:pt x="2317" y="129"/>
                    </a:lnTo>
                    <a:lnTo>
                      <a:pt x="2319" y="127"/>
                    </a:lnTo>
                    <a:lnTo>
                      <a:pt x="2320" y="123"/>
                    </a:lnTo>
                    <a:lnTo>
                      <a:pt x="2322" y="111"/>
                    </a:lnTo>
                    <a:lnTo>
                      <a:pt x="2323" y="111"/>
                    </a:lnTo>
                    <a:lnTo>
                      <a:pt x="2325" y="121"/>
                    </a:lnTo>
                    <a:lnTo>
                      <a:pt x="2326" y="126"/>
                    </a:lnTo>
                    <a:lnTo>
                      <a:pt x="2328" y="138"/>
                    </a:lnTo>
                    <a:lnTo>
                      <a:pt x="2330" y="143"/>
                    </a:lnTo>
                    <a:lnTo>
                      <a:pt x="2331" y="145"/>
                    </a:lnTo>
                    <a:lnTo>
                      <a:pt x="2332" y="141"/>
                    </a:lnTo>
                    <a:lnTo>
                      <a:pt x="2334" y="150"/>
                    </a:lnTo>
                    <a:lnTo>
                      <a:pt x="2336" y="154"/>
                    </a:lnTo>
                    <a:lnTo>
                      <a:pt x="2337" y="159"/>
                    </a:lnTo>
                    <a:lnTo>
                      <a:pt x="2338" y="163"/>
                    </a:lnTo>
                    <a:lnTo>
                      <a:pt x="2340" y="162"/>
                    </a:lnTo>
                    <a:lnTo>
                      <a:pt x="2342" y="157"/>
                    </a:lnTo>
                    <a:lnTo>
                      <a:pt x="2343" y="163"/>
                    </a:lnTo>
                    <a:lnTo>
                      <a:pt x="2345" y="173"/>
                    </a:lnTo>
                    <a:lnTo>
                      <a:pt x="2346" y="180"/>
                    </a:lnTo>
                    <a:lnTo>
                      <a:pt x="2348" y="182"/>
                    </a:lnTo>
                    <a:lnTo>
                      <a:pt x="2349" y="180"/>
                    </a:lnTo>
                    <a:lnTo>
                      <a:pt x="2351" y="178"/>
                    </a:lnTo>
                    <a:lnTo>
                      <a:pt x="2352" y="180"/>
                    </a:lnTo>
                    <a:lnTo>
                      <a:pt x="2354" y="176"/>
                    </a:lnTo>
                    <a:lnTo>
                      <a:pt x="2355" y="172"/>
                    </a:lnTo>
                    <a:lnTo>
                      <a:pt x="2357" y="181"/>
                    </a:lnTo>
                    <a:lnTo>
                      <a:pt x="2358" y="180"/>
                    </a:lnTo>
                    <a:lnTo>
                      <a:pt x="2360" y="192"/>
                    </a:lnTo>
                    <a:lnTo>
                      <a:pt x="2361" y="199"/>
                    </a:lnTo>
                    <a:lnTo>
                      <a:pt x="2363" y="193"/>
                    </a:lnTo>
                    <a:lnTo>
                      <a:pt x="2364" y="195"/>
                    </a:lnTo>
                    <a:lnTo>
                      <a:pt x="2366" y="197"/>
                    </a:lnTo>
                    <a:lnTo>
                      <a:pt x="2367" y="198"/>
                    </a:lnTo>
                    <a:lnTo>
                      <a:pt x="2369" y="196"/>
                    </a:lnTo>
                    <a:lnTo>
                      <a:pt x="2370" y="191"/>
                    </a:lnTo>
                    <a:lnTo>
                      <a:pt x="2372" y="196"/>
                    </a:lnTo>
                    <a:lnTo>
                      <a:pt x="2374" y="209"/>
                    </a:lnTo>
                    <a:lnTo>
                      <a:pt x="2375" y="213"/>
                    </a:lnTo>
                    <a:lnTo>
                      <a:pt x="2376" y="217"/>
                    </a:lnTo>
                    <a:lnTo>
                      <a:pt x="2378" y="211"/>
                    </a:lnTo>
                    <a:lnTo>
                      <a:pt x="2380" y="210"/>
                    </a:lnTo>
                    <a:lnTo>
                      <a:pt x="2381" y="212"/>
                    </a:lnTo>
                    <a:lnTo>
                      <a:pt x="2383" y="219"/>
                    </a:lnTo>
                    <a:lnTo>
                      <a:pt x="2384" y="218"/>
                    </a:lnTo>
                    <a:lnTo>
                      <a:pt x="2386" y="211"/>
                    </a:lnTo>
                    <a:lnTo>
                      <a:pt x="2387" y="207"/>
                    </a:lnTo>
                    <a:lnTo>
                      <a:pt x="2389" y="212"/>
                    </a:lnTo>
                    <a:lnTo>
                      <a:pt x="2390" y="222"/>
                    </a:lnTo>
                    <a:lnTo>
                      <a:pt x="2392" y="232"/>
                    </a:lnTo>
                    <a:lnTo>
                      <a:pt x="2393" y="229"/>
                    </a:lnTo>
                    <a:lnTo>
                      <a:pt x="2395" y="222"/>
                    </a:lnTo>
                    <a:lnTo>
                      <a:pt x="2396" y="218"/>
                    </a:lnTo>
                    <a:lnTo>
                      <a:pt x="2398" y="211"/>
                    </a:lnTo>
                    <a:lnTo>
                      <a:pt x="2399" y="207"/>
                    </a:lnTo>
                    <a:lnTo>
                      <a:pt x="2401" y="213"/>
                    </a:lnTo>
                    <a:lnTo>
                      <a:pt x="2403" y="228"/>
                    </a:lnTo>
                    <a:lnTo>
                      <a:pt x="2404" y="223"/>
                    </a:lnTo>
                    <a:lnTo>
                      <a:pt x="2405" y="216"/>
                    </a:lnTo>
                    <a:lnTo>
                      <a:pt x="2407" y="221"/>
                    </a:lnTo>
                    <a:lnTo>
                      <a:pt x="2409" y="221"/>
                    </a:lnTo>
                    <a:lnTo>
                      <a:pt x="2410" y="228"/>
                    </a:lnTo>
                    <a:lnTo>
                      <a:pt x="2412" y="223"/>
                    </a:lnTo>
                    <a:lnTo>
                      <a:pt x="2413" y="209"/>
                    </a:lnTo>
                    <a:lnTo>
                      <a:pt x="2415" y="207"/>
                    </a:lnTo>
                    <a:lnTo>
                      <a:pt x="2416" y="208"/>
                    </a:lnTo>
                    <a:lnTo>
                      <a:pt x="2418" y="217"/>
                    </a:lnTo>
                    <a:lnTo>
                      <a:pt x="2419" y="224"/>
                    </a:lnTo>
                    <a:lnTo>
                      <a:pt x="2421" y="229"/>
                    </a:lnTo>
                    <a:lnTo>
                      <a:pt x="2422" y="230"/>
                    </a:lnTo>
                    <a:lnTo>
                      <a:pt x="2424" y="230"/>
                    </a:lnTo>
                    <a:lnTo>
                      <a:pt x="2425" y="227"/>
                    </a:lnTo>
                    <a:lnTo>
                      <a:pt x="2427" y="227"/>
                    </a:lnTo>
                    <a:lnTo>
                      <a:pt x="2428" y="224"/>
                    </a:lnTo>
                    <a:lnTo>
                      <a:pt x="2430" y="231"/>
                    </a:lnTo>
                    <a:lnTo>
                      <a:pt x="2431" y="229"/>
                    </a:lnTo>
                    <a:lnTo>
                      <a:pt x="2433" y="225"/>
                    </a:lnTo>
                    <a:lnTo>
                      <a:pt x="2434" y="217"/>
                    </a:lnTo>
                    <a:lnTo>
                      <a:pt x="2436" y="213"/>
                    </a:lnTo>
                    <a:lnTo>
                      <a:pt x="2437" y="225"/>
                    </a:lnTo>
                    <a:lnTo>
                      <a:pt x="2439" y="226"/>
                    </a:lnTo>
                    <a:lnTo>
                      <a:pt x="2440" y="225"/>
                    </a:lnTo>
                    <a:lnTo>
                      <a:pt x="2442" y="221"/>
                    </a:lnTo>
                    <a:lnTo>
                      <a:pt x="2443" y="218"/>
                    </a:lnTo>
                    <a:lnTo>
                      <a:pt x="2445" y="220"/>
                    </a:lnTo>
                    <a:lnTo>
                      <a:pt x="2447" y="225"/>
                    </a:lnTo>
                    <a:lnTo>
                      <a:pt x="2448" y="230"/>
                    </a:lnTo>
                    <a:lnTo>
                      <a:pt x="2449" y="232"/>
                    </a:lnTo>
                    <a:lnTo>
                      <a:pt x="2451" y="225"/>
                    </a:lnTo>
                    <a:lnTo>
                      <a:pt x="2453" y="229"/>
                    </a:lnTo>
                    <a:lnTo>
                      <a:pt x="2454" y="229"/>
                    </a:lnTo>
                    <a:lnTo>
                      <a:pt x="2456" y="225"/>
                    </a:lnTo>
                    <a:lnTo>
                      <a:pt x="2457" y="226"/>
                    </a:lnTo>
                    <a:lnTo>
                      <a:pt x="2459" y="223"/>
                    </a:lnTo>
                    <a:lnTo>
                      <a:pt x="2460" y="231"/>
                    </a:lnTo>
                    <a:lnTo>
                      <a:pt x="2462" y="224"/>
                    </a:lnTo>
                    <a:lnTo>
                      <a:pt x="2463" y="223"/>
                    </a:lnTo>
                    <a:lnTo>
                      <a:pt x="2465" y="222"/>
                    </a:lnTo>
                    <a:lnTo>
                      <a:pt x="2466" y="217"/>
                    </a:lnTo>
                    <a:lnTo>
                      <a:pt x="2468" y="218"/>
                    </a:lnTo>
                    <a:lnTo>
                      <a:pt x="2469" y="218"/>
                    </a:lnTo>
                    <a:lnTo>
                      <a:pt x="2471" y="219"/>
                    </a:lnTo>
                    <a:lnTo>
                      <a:pt x="2472" y="222"/>
                    </a:lnTo>
                    <a:lnTo>
                      <a:pt x="2474" y="223"/>
                    </a:lnTo>
                    <a:lnTo>
                      <a:pt x="2476" y="225"/>
                    </a:lnTo>
                    <a:lnTo>
                      <a:pt x="2477" y="232"/>
                    </a:lnTo>
                    <a:lnTo>
                      <a:pt x="2478" y="234"/>
                    </a:lnTo>
                    <a:lnTo>
                      <a:pt x="2480" y="226"/>
                    </a:lnTo>
                    <a:lnTo>
                      <a:pt x="2482" y="232"/>
                    </a:lnTo>
                    <a:lnTo>
                      <a:pt x="2483" y="234"/>
                    </a:lnTo>
                    <a:lnTo>
                      <a:pt x="2485" y="232"/>
                    </a:lnTo>
                    <a:lnTo>
                      <a:pt x="2486" y="234"/>
                    </a:lnTo>
                    <a:lnTo>
                      <a:pt x="2488" y="230"/>
                    </a:lnTo>
                    <a:lnTo>
                      <a:pt x="2489" y="233"/>
                    </a:lnTo>
                    <a:lnTo>
                      <a:pt x="2491" y="233"/>
                    </a:lnTo>
                    <a:lnTo>
                      <a:pt x="2492" y="224"/>
                    </a:lnTo>
                    <a:lnTo>
                      <a:pt x="2494" y="219"/>
                    </a:lnTo>
                    <a:lnTo>
                      <a:pt x="2495" y="216"/>
                    </a:lnTo>
                    <a:lnTo>
                      <a:pt x="2497" y="221"/>
                    </a:lnTo>
                    <a:lnTo>
                      <a:pt x="2498" y="218"/>
                    </a:lnTo>
                    <a:lnTo>
                      <a:pt x="2500" y="212"/>
                    </a:lnTo>
                    <a:lnTo>
                      <a:pt x="2501" y="215"/>
                    </a:lnTo>
                    <a:lnTo>
                      <a:pt x="2503" y="215"/>
                    </a:lnTo>
                    <a:lnTo>
                      <a:pt x="2504" y="221"/>
                    </a:lnTo>
                    <a:lnTo>
                      <a:pt x="2506" y="226"/>
                    </a:lnTo>
                    <a:lnTo>
                      <a:pt x="2507" y="223"/>
                    </a:lnTo>
                    <a:lnTo>
                      <a:pt x="2509" y="218"/>
                    </a:lnTo>
                    <a:lnTo>
                      <a:pt x="2510" y="217"/>
                    </a:lnTo>
                    <a:lnTo>
                      <a:pt x="2512" y="217"/>
                    </a:lnTo>
                    <a:lnTo>
                      <a:pt x="2514" y="220"/>
                    </a:lnTo>
                    <a:lnTo>
                      <a:pt x="2515" y="219"/>
                    </a:lnTo>
                    <a:lnTo>
                      <a:pt x="2516" y="215"/>
                    </a:lnTo>
                    <a:lnTo>
                      <a:pt x="2518" y="213"/>
                    </a:lnTo>
                    <a:lnTo>
                      <a:pt x="2520" y="219"/>
                    </a:lnTo>
                    <a:lnTo>
                      <a:pt x="2521" y="223"/>
                    </a:lnTo>
                    <a:lnTo>
                      <a:pt x="2522" y="219"/>
                    </a:lnTo>
                    <a:lnTo>
                      <a:pt x="2524" y="224"/>
                    </a:lnTo>
                    <a:lnTo>
                      <a:pt x="2526" y="221"/>
                    </a:lnTo>
                    <a:lnTo>
                      <a:pt x="2527" y="209"/>
                    </a:lnTo>
                    <a:lnTo>
                      <a:pt x="2529" y="205"/>
                    </a:lnTo>
                    <a:lnTo>
                      <a:pt x="2530" y="199"/>
                    </a:lnTo>
                    <a:lnTo>
                      <a:pt x="2532" y="201"/>
                    </a:lnTo>
                    <a:lnTo>
                      <a:pt x="2533" y="205"/>
                    </a:lnTo>
                    <a:lnTo>
                      <a:pt x="2535" y="202"/>
                    </a:lnTo>
                    <a:lnTo>
                      <a:pt x="2536" y="202"/>
                    </a:lnTo>
                    <a:lnTo>
                      <a:pt x="2538" y="204"/>
                    </a:lnTo>
                    <a:lnTo>
                      <a:pt x="2539" y="206"/>
                    </a:lnTo>
                    <a:lnTo>
                      <a:pt x="2541" y="207"/>
                    </a:lnTo>
                    <a:lnTo>
                      <a:pt x="2542" y="211"/>
                    </a:lnTo>
                    <a:lnTo>
                      <a:pt x="2544" y="216"/>
                    </a:lnTo>
                    <a:lnTo>
                      <a:pt x="2545" y="221"/>
                    </a:lnTo>
                    <a:lnTo>
                      <a:pt x="2547" y="217"/>
                    </a:lnTo>
                    <a:lnTo>
                      <a:pt x="2549" y="214"/>
                    </a:lnTo>
                    <a:lnTo>
                      <a:pt x="2550" y="206"/>
                    </a:lnTo>
                    <a:lnTo>
                      <a:pt x="2551" y="204"/>
                    </a:lnTo>
                    <a:lnTo>
                      <a:pt x="2553" y="212"/>
                    </a:lnTo>
                    <a:lnTo>
                      <a:pt x="2555" y="210"/>
                    </a:lnTo>
                    <a:lnTo>
                      <a:pt x="2556" y="205"/>
                    </a:lnTo>
                    <a:lnTo>
                      <a:pt x="2558" y="212"/>
                    </a:lnTo>
                    <a:lnTo>
                      <a:pt x="2559" y="210"/>
                    </a:lnTo>
                    <a:lnTo>
                      <a:pt x="2561" y="196"/>
                    </a:lnTo>
                    <a:lnTo>
                      <a:pt x="2562" y="197"/>
                    </a:lnTo>
                    <a:lnTo>
                      <a:pt x="2564" y="196"/>
                    </a:lnTo>
                    <a:lnTo>
                      <a:pt x="2565" y="193"/>
                    </a:lnTo>
                    <a:lnTo>
                      <a:pt x="2567" y="190"/>
                    </a:lnTo>
                    <a:lnTo>
                      <a:pt x="2568" y="198"/>
                    </a:lnTo>
                    <a:lnTo>
                      <a:pt x="2570" y="204"/>
                    </a:lnTo>
                    <a:lnTo>
                      <a:pt x="2571" y="199"/>
                    </a:lnTo>
                    <a:lnTo>
                      <a:pt x="2573" y="205"/>
                    </a:lnTo>
                    <a:lnTo>
                      <a:pt x="2574" y="211"/>
                    </a:lnTo>
                    <a:lnTo>
                      <a:pt x="2576" y="209"/>
                    </a:lnTo>
                    <a:lnTo>
                      <a:pt x="2577" y="202"/>
                    </a:lnTo>
                    <a:lnTo>
                      <a:pt x="2579" y="197"/>
                    </a:lnTo>
                    <a:lnTo>
                      <a:pt x="2580" y="195"/>
                    </a:lnTo>
                    <a:lnTo>
                      <a:pt x="2582" y="194"/>
                    </a:lnTo>
                    <a:lnTo>
                      <a:pt x="2583" y="192"/>
                    </a:lnTo>
                    <a:lnTo>
                      <a:pt x="2585" y="191"/>
                    </a:lnTo>
                    <a:lnTo>
                      <a:pt x="2587" y="193"/>
                    </a:lnTo>
                    <a:lnTo>
                      <a:pt x="2588" y="188"/>
                    </a:lnTo>
                    <a:lnTo>
                      <a:pt x="2589" y="189"/>
                    </a:lnTo>
                    <a:lnTo>
                      <a:pt x="2591" y="194"/>
                    </a:lnTo>
                    <a:lnTo>
                      <a:pt x="2593" y="197"/>
                    </a:lnTo>
                    <a:lnTo>
                      <a:pt x="2594" y="191"/>
                    </a:lnTo>
                    <a:lnTo>
                      <a:pt x="2595" y="186"/>
                    </a:lnTo>
                    <a:lnTo>
                      <a:pt x="2597" y="192"/>
                    </a:lnTo>
                    <a:lnTo>
                      <a:pt x="2599" y="197"/>
                    </a:lnTo>
                    <a:lnTo>
                      <a:pt x="2600" y="194"/>
                    </a:lnTo>
                    <a:lnTo>
                      <a:pt x="2602" y="197"/>
                    </a:lnTo>
                    <a:lnTo>
                      <a:pt x="2603" y="188"/>
                    </a:lnTo>
                    <a:lnTo>
                      <a:pt x="2605" y="197"/>
                    </a:lnTo>
                    <a:lnTo>
                      <a:pt x="2606" y="199"/>
                    </a:lnTo>
                    <a:lnTo>
                      <a:pt x="2608" y="200"/>
                    </a:lnTo>
                    <a:lnTo>
                      <a:pt x="2609" y="203"/>
                    </a:lnTo>
                    <a:lnTo>
                      <a:pt x="2611" y="200"/>
                    </a:lnTo>
                    <a:lnTo>
                      <a:pt x="2612" y="196"/>
                    </a:lnTo>
                    <a:lnTo>
                      <a:pt x="2614" y="199"/>
                    </a:lnTo>
                    <a:lnTo>
                      <a:pt x="2616" y="188"/>
                    </a:lnTo>
                    <a:lnTo>
                      <a:pt x="2617" y="190"/>
                    </a:lnTo>
                    <a:lnTo>
                      <a:pt x="2618" y="201"/>
                    </a:lnTo>
                    <a:lnTo>
                      <a:pt x="2620" y="203"/>
                    </a:lnTo>
                    <a:lnTo>
                      <a:pt x="2622" y="201"/>
                    </a:lnTo>
                    <a:lnTo>
                      <a:pt x="2623" y="201"/>
                    </a:lnTo>
                    <a:lnTo>
                      <a:pt x="2624" y="194"/>
                    </a:lnTo>
                    <a:lnTo>
                      <a:pt x="2626" y="190"/>
                    </a:lnTo>
                    <a:lnTo>
                      <a:pt x="2628" y="195"/>
                    </a:lnTo>
                    <a:lnTo>
                      <a:pt x="2629" y="195"/>
                    </a:lnTo>
                    <a:lnTo>
                      <a:pt x="2631" y="191"/>
                    </a:lnTo>
                    <a:lnTo>
                      <a:pt x="2632" y="185"/>
                    </a:lnTo>
                    <a:lnTo>
                      <a:pt x="2634" y="179"/>
                    </a:lnTo>
                    <a:lnTo>
                      <a:pt x="2635" y="180"/>
                    </a:lnTo>
                    <a:lnTo>
                      <a:pt x="2637" y="185"/>
                    </a:lnTo>
                    <a:lnTo>
                      <a:pt x="2638" y="183"/>
                    </a:lnTo>
                    <a:lnTo>
                      <a:pt x="2640" y="185"/>
                    </a:lnTo>
                    <a:lnTo>
                      <a:pt x="2641" y="188"/>
                    </a:lnTo>
                    <a:lnTo>
                      <a:pt x="2643" y="187"/>
                    </a:lnTo>
                    <a:lnTo>
                      <a:pt x="2644" y="190"/>
                    </a:lnTo>
                    <a:lnTo>
                      <a:pt x="2646" y="194"/>
                    </a:lnTo>
                    <a:lnTo>
                      <a:pt x="2647" y="189"/>
                    </a:lnTo>
                    <a:lnTo>
                      <a:pt x="2649" y="183"/>
                    </a:lnTo>
                    <a:lnTo>
                      <a:pt x="2650" y="188"/>
                    </a:lnTo>
                    <a:lnTo>
                      <a:pt x="2652" y="188"/>
                    </a:lnTo>
                    <a:lnTo>
                      <a:pt x="2653" y="187"/>
                    </a:lnTo>
                    <a:lnTo>
                      <a:pt x="2655" y="186"/>
                    </a:lnTo>
                    <a:lnTo>
                      <a:pt x="2656" y="185"/>
                    </a:lnTo>
                    <a:lnTo>
                      <a:pt x="2658" y="178"/>
                    </a:lnTo>
                    <a:lnTo>
                      <a:pt x="2660" y="181"/>
                    </a:lnTo>
                    <a:lnTo>
                      <a:pt x="2661" y="184"/>
                    </a:lnTo>
                    <a:lnTo>
                      <a:pt x="2662" y="186"/>
                    </a:lnTo>
                    <a:lnTo>
                      <a:pt x="2664" y="178"/>
                    </a:lnTo>
                    <a:lnTo>
                      <a:pt x="2666" y="177"/>
                    </a:lnTo>
                    <a:lnTo>
                      <a:pt x="2667" y="176"/>
                    </a:lnTo>
                    <a:lnTo>
                      <a:pt x="2669" y="180"/>
                    </a:lnTo>
                    <a:lnTo>
                      <a:pt x="2670" y="185"/>
                    </a:lnTo>
                    <a:lnTo>
                      <a:pt x="2672" y="183"/>
                    </a:lnTo>
                    <a:lnTo>
                      <a:pt x="2673" y="183"/>
                    </a:lnTo>
                    <a:lnTo>
                      <a:pt x="2675" y="182"/>
                    </a:lnTo>
                    <a:lnTo>
                      <a:pt x="2676" y="186"/>
                    </a:lnTo>
                    <a:lnTo>
                      <a:pt x="2678" y="188"/>
                    </a:lnTo>
                    <a:lnTo>
                      <a:pt x="2679" y="187"/>
                    </a:lnTo>
                    <a:lnTo>
                      <a:pt x="2681" y="190"/>
                    </a:lnTo>
                    <a:lnTo>
                      <a:pt x="2682" y="186"/>
                    </a:lnTo>
                    <a:lnTo>
                      <a:pt x="2684" y="180"/>
                    </a:lnTo>
                    <a:lnTo>
                      <a:pt x="2685" y="176"/>
                    </a:lnTo>
                    <a:lnTo>
                      <a:pt x="2687" y="179"/>
                    </a:lnTo>
                    <a:lnTo>
                      <a:pt x="2689" y="178"/>
                    </a:lnTo>
                    <a:lnTo>
                      <a:pt x="2690" y="178"/>
                    </a:lnTo>
                    <a:lnTo>
                      <a:pt x="2691" y="188"/>
                    </a:lnTo>
                    <a:lnTo>
                      <a:pt x="2693" y="189"/>
                    </a:lnTo>
                    <a:lnTo>
                      <a:pt x="2695" y="188"/>
                    </a:lnTo>
                    <a:lnTo>
                      <a:pt x="2696" y="189"/>
                    </a:lnTo>
                    <a:lnTo>
                      <a:pt x="2697" y="184"/>
                    </a:lnTo>
                    <a:lnTo>
                      <a:pt x="2699" y="172"/>
                    </a:lnTo>
                    <a:lnTo>
                      <a:pt x="2701" y="174"/>
                    </a:lnTo>
                    <a:lnTo>
                      <a:pt x="2702" y="184"/>
                    </a:lnTo>
                    <a:lnTo>
                      <a:pt x="2704" y="183"/>
                    </a:lnTo>
                    <a:lnTo>
                      <a:pt x="2705" y="180"/>
                    </a:lnTo>
                    <a:lnTo>
                      <a:pt x="2707" y="185"/>
                    </a:lnTo>
                    <a:lnTo>
                      <a:pt x="2708" y="183"/>
                    </a:lnTo>
                    <a:lnTo>
                      <a:pt x="2710" y="181"/>
                    </a:lnTo>
                    <a:lnTo>
                      <a:pt x="2711" y="187"/>
                    </a:lnTo>
                    <a:lnTo>
                      <a:pt x="2713" y="190"/>
                    </a:lnTo>
                    <a:lnTo>
                      <a:pt x="2714" y="187"/>
                    </a:lnTo>
                    <a:lnTo>
                      <a:pt x="2716" y="181"/>
                    </a:lnTo>
                    <a:lnTo>
                      <a:pt x="2717" y="179"/>
                    </a:lnTo>
                    <a:lnTo>
                      <a:pt x="2719" y="184"/>
                    </a:lnTo>
                    <a:lnTo>
                      <a:pt x="2720" y="189"/>
                    </a:lnTo>
                    <a:lnTo>
                      <a:pt x="2722" y="194"/>
                    </a:lnTo>
                    <a:lnTo>
                      <a:pt x="2723" y="187"/>
                    </a:lnTo>
                    <a:lnTo>
                      <a:pt x="2725" y="186"/>
                    </a:lnTo>
                    <a:lnTo>
                      <a:pt x="2726" y="181"/>
                    </a:lnTo>
                    <a:lnTo>
                      <a:pt x="2728" y="183"/>
                    </a:lnTo>
                    <a:lnTo>
                      <a:pt x="2729" y="181"/>
                    </a:lnTo>
                    <a:lnTo>
                      <a:pt x="2731" y="175"/>
                    </a:lnTo>
                    <a:lnTo>
                      <a:pt x="2733" y="176"/>
                    </a:lnTo>
                    <a:lnTo>
                      <a:pt x="2734" y="179"/>
                    </a:lnTo>
                    <a:lnTo>
                      <a:pt x="2735" y="182"/>
                    </a:lnTo>
                    <a:lnTo>
                      <a:pt x="2737" y="186"/>
                    </a:lnTo>
                    <a:lnTo>
                      <a:pt x="2739" y="177"/>
                    </a:lnTo>
                    <a:lnTo>
                      <a:pt x="2740" y="180"/>
                    </a:lnTo>
                    <a:lnTo>
                      <a:pt x="2742" y="188"/>
                    </a:lnTo>
                    <a:lnTo>
                      <a:pt x="2743" y="190"/>
                    </a:lnTo>
                    <a:lnTo>
                      <a:pt x="2745" y="188"/>
                    </a:lnTo>
                    <a:lnTo>
                      <a:pt x="2746" y="189"/>
                    </a:lnTo>
                    <a:lnTo>
                      <a:pt x="2748" y="189"/>
                    </a:lnTo>
                    <a:lnTo>
                      <a:pt x="2749" y="187"/>
                    </a:lnTo>
                    <a:lnTo>
                      <a:pt x="2751" y="180"/>
                    </a:lnTo>
                    <a:lnTo>
                      <a:pt x="2752" y="178"/>
                    </a:lnTo>
                    <a:lnTo>
                      <a:pt x="2754" y="175"/>
                    </a:lnTo>
                    <a:lnTo>
                      <a:pt x="2755" y="176"/>
                    </a:lnTo>
                    <a:lnTo>
                      <a:pt x="2757" y="181"/>
                    </a:lnTo>
                    <a:lnTo>
                      <a:pt x="2758" y="177"/>
                    </a:lnTo>
                    <a:lnTo>
                      <a:pt x="2760" y="168"/>
                    </a:lnTo>
                    <a:lnTo>
                      <a:pt x="2762" y="159"/>
                    </a:lnTo>
                    <a:lnTo>
                      <a:pt x="2763" y="166"/>
                    </a:lnTo>
                    <a:lnTo>
                      <a:pt x="2764" y="167"/>
                    </a:lnTo>
                    <a:lnTo>
                      <a:pt x="2766" y="168"/>
                    </a:lnTo>
                    <a:lnTo>
                      <a:pt x="2768" y="169"/>
                    </a:lnTo>
                    <a:lnTo>
                      <a:pt x="2769" y="171"/>
                    </a:lnTo>
                    <a:lnTo>
                      <a:pt x="2771" y="170"/>
                    </a:lnTo>
                    <a:lnTo>
                      <a:pt x="2772" y="172"/>
                    </a:lnTo>
                    <a:lnTo>
                      <a:pt x="2774" y="166"/>
                    </a:lnTo>
                    <a:lnTo>
                      <a:pt x="2775" y="160"/>
                    </a:lnTo>
                    <a:lnTo>
                      <a:pt x="2777" y="165"/>
                    </a:lnTo>
                    <a:lnTo>
                      <a:pt x="2778" y="168"/>
                    </a:lnTo>
                    <a:lnTo>
                      <a:pt x="2780" y="168"/>
                    </a:lnTo>
                    <a:lnTo>
                      <a:pt x="2781" y="168"/>
                    </a:lnTo>
                    <a:lnTo>
                      <a:pt x="2783" y="181"/>
                    </a:lnTo>
                    <a:lnTo>
                      <a:pt x="2784" y="179"/>
                    </a:lnTo>
                    <a:lnTo>
                      <a:pt x="2786" y="177"/>
                    </a:lnTo>
                    <a:lnTo>
                      <a:pt x="2787" y="163"/>
                    </a:lnTo>
                    <a:lnTo>
                      <a:pt x="2789" y="163"/>
                    </a:lnTo>
                    <a:lnTo>
                      <a:pt x="2790" y="175"/>
                    </a:lnTo>
                    <a:lnTo>
                      <a:pt x="2792" y="180"/>
                    </a:lnTo>
                    <a:lnTo>
                      <a:pt x="2793" y="175"/>
                    </a:lnTo>
                    <a:lnTo>
                      <a:pt x="2795" y="179"/>
                    </a:lnTo>
                    <a:lnTo>
                      <a:pt x="2796" y="183"/>
                    </a:lnTo>
                    <a:lnTo>
                      <a:pt x="2798" y="186"/>
                    </a:lnTo>
                    <a:lnTo>
                      <a:pt x="2799" y="179"/>
                    </a:lnTo>
                    <a:lnTo>
                      <a:pt x="2801" y="174"/>
                    </a:lnTo>
                    <a:lnTo>
                      <a:pt x="2802" y="168"/>
                    </a:lnTo>
                    <a:lnTo>
                      <a:pt x="2804" y="170"/>
                    </a:lnTo>
                    <a:lnTo>
                      <a:pt x="2806" y="168"/>
                    </a:lnTo>
                    <a:lnTo>
                      <a:pt x="2807" y="165"/>
                    </a:lnTo>
                    <a:lnTo>
                      <a:pt x="2808" y="164"/>
                    </a:lnTo>
                    <a:lnTo>
                      <a:pt x="2810" y="162"/>
                    </a:lnTo>
                    <a:lnTo>
                      <a:pt x="2812" y="164"/>
                    </a:lnTo>
                    <a:lnTo>
                      <a:pt x="2813" y="158"/>
                    </a:lnTo>
                    <a:lnTo>
                      <a:pt x="2815" y="152"/>
                    </a:lnTo>
                    <a:lnTo>
                      <a:pt x="2816" y="153"/>
                    </a:lnTo>
                    <a:lnTo>
                      <a:pt x="2818" y="161"/>
                    </a:lnTo>
                    <a:lnTo>
                      <a:pt x="2819" y="160"/>
                    </a:lnTo>
                    <a:lnTo>
                      <a:pt x="2821" y="153"/>
                    </a:lnTo>
                    <a:lnTo>
                      <a:pt x="2822" y="147"/>
                    </a:lnTo>
                    <a:lnTo>
                      <a:pt x="2824" y="153"/>
                    </a:lnTo>
                    <a:lnTo>
                      <a:pt x="2825" y="160"/>
                    </a:lnTo>
                    <a:lnTo>
                      <a:pt x="2827" y="160"/>
                    </a:lnTo>
                    <a:lnTo>
                      <a:pt x="2828" y="156"/>
                    </a:lnTo>
                    <a:lnTo>
                      <a:pt x="2830" y="159"/>
                    </a:lnTo>
                    <a:lnTo>
                      <a:pt x="2831" y="160"/>
                    </a:lnTo>
                    <a:lnTo>
                      <a:pt x="2833" y="162"/>
                    </a:lnTo>
                    <a:lnTo>
                      <a:pt x="2835" y="171"/>
                    </a:lnTo>
                    <a:lnTo>
                      <a:pt x="2836" y="175"/>
                    </a:lnTo>
                    <a:lnTo>
                      <a:pt x="2837" y="169"/>
                    </a:lnTo>
                    <a:lnTo>
                      <a:pt x="2839" y="166"/>
                    </a:lnTo>
                    <a:lnTo>
                      <a:pt x="2841" y="172"/>
                    </a:lnTo>
                    <a:lnTo>
                      <a:pt x="2842" y="169"/>
                    </a:lnTo>
                    <a:lnTo>
                      <a:pt x="2844" y="171"/>
                    </a:lnTo>
                    <a:lnTo>
                      <a:pt x="2845" y="166"/>
                    </a:lnTo>
                    <a:lnTo>
                      <a:pt x="2847" y="159"/>
                    </a:lnTo>
                    <a:lnTo>
                      <a:pt x="2848" y="160"/>
                    </a:lnTo>
                    <a:lnTo>
                      <a:pt x="2850" y="166"/>
                    </a:lnTo>
                    <a:lnTo>
                      <a:pt x="2851" y="158"/>
                    </a:lnTo>
                    <a:lnTo>
                      <a:pt x="2853" y="158"/>
                    </a:lnTo>
                    <a:lnTo>
                      <a:pt x="2854" y="153"/>
                    </a:lnTo>
                    <a:lnTo>
                      <a:pt x="2856" y="149"/>
                    </a:lnTo>
                    <a:lnTo>
                      <a:pt x="2857" y="152"/>
                    </a:lnTo>
                    <a:lnTo>
                      <a:pt x="2859" y="155"/>
                    </a:lnTo>
                    <a:lnTo>
                      <a:pt x="2860" y="155"/>
                    </a:lnTo>
                    <a:lnTo>
                      <a:pt x="2862" y="159"/>
                    </a:lnTo>
                    <a:lnTo>
                      <a:pt x="2863" y="151"/>
                    </a:lnTo>
                    <a:lnTo>
                      <a:pt x="2865" y="147"/>
                    </a:lnTo>
                    <a:lnTo>
                      <a:pt x="2866" y="134"/>
                    </a:lnTo>
                    <a:lnTo>
                      <a:pt x="2868" y="131"/>
                    </a:lnTo>
                    <a:lnTo>
                      <a:pt x="2869" y="140"/>
                    </a:lnTo>
                    <a:lnTo>
                      <a:pt x="2871" y="135"/>
                    </a:lnTo>
                    <a:lnTo>
                      <a:pt x="2873" y="135"/>
                    </a:lnTo>
                    <a:lnTo>
                      <a:pt x="2874" y="144"/>
                    </a:lnTo>
                    <a:lnTo>
                      <a:pt x="2875" y="140"/>
                    </a:lnTo>
                    <a:lnTo>
                      <a:pt x="2877" y="141"/>
                    </a:lnTo>
                    <a:lnTo>
                      <a:pt x="2879" y="138"/>
                    </a:lnTo>
                    <a:lnTo>
                      <a:pt x="2880" y="131"/>
                    </a:lnTo>
                    <a:lnTo>
                      <a:pt x="2881" y="128"/>
                    </a:lnTo>
                    <a:lnTo>
                      <a:pt x="2883" y="133"/>
                    </a:lnTo>
                    <a:lnTo>
                      <a:pt x="2885" y="133"/>
                    </a:lnTo>
                    <a:lnTo>
                      <a:pt x="2886" y="135"/>
                    </a:lnTo>
                    <a:lnTo>
                      <a:pt x="2888" y="141"/>
                    </a:lnTo>
                    <a:lnTo>
                      <a:pt x="2889" y="149"/>
                    </a:lnTo>
                    <a:lnTo>
                      <a:pt x="2891" y="140"/>
                    </a:lnTo>
                    <a:lnTo>
                      <a:pt x="2892" y="133"/>
                    </a:lnTo>
                    <a:lnTo>
                      <a:pt x="2894" y="133"/>
                    </a:lnTo>
                    <a:lnTo>
                      <a:pt x="2895" y="138"/>
                    </a:lnTo>
                    <a:lnTo>
                      <a:pt x="2897" y="142"/>
                    </a:lnTo>
                    <a:lnTo>
                      <a:pt x="2898" y="139"/>
                    </a:lnTo>
                    <a:lnTo>
                      <a:pt x="2900" y="137"/>
                    </a:lnTo>
                    <a:lnTo>
                      <a:pt x="2902" y="128"/>
                    </a:lnTo>
                    <a:lnTo>
                      <a:pt x="2903" y="126"/>
                    </a:lnTo>
                    <a:lnTo>
                      <a:pt x="2904" y="119"/>
                    </a:lnTo>
                    <a:lnTo>
                      <a:pt x="2906" y="127"/>
                    </a:lnTo>
                    <a:lnTo>
                      <a:pt x="2908" y="131"/>
                    </a:lnTo>
                    <a:lnTo>
                      <a:pt x="2909" y="133"/>
                    </a:lnTo>
                    <a:lnTo>
                      <a:pt x="2910" y="137"/>
                    </a:lnTo>
                    <a:lnTo>
                      <a:pt x="2912" y="140"/>
                    </a:lnTo>
                    <a:lnTo>
                      <a:pt x="2914" y="136"/>
                    </a:lnTo>
                    <a:lnTo>
                      <a:pt x="2915" y="128"/>
                    </a:lnTo>
                    <a:lnTo>
                      <a:pt x="2917" y="126"/>
                    </a:lnTo>
                    <a:lnTo>
                      <a:pt x="2918" y="127"/>
                    </a:lnTo>
                    <a:lnTo>
                      <a:pt x="2920" y="121"/>
                    </a:lnTo>
                    <a:lnTo>
                      <a:pt x="2921" y="112"/>
                    </a:lnTo>
                    <a:lnTo>
                      <a:pt x="2923" y="123"/>
                    </a:lnTo>
                    <a:lnTo>
                      <a:pt x="2924" y="118"/>
                    </a:lnTo>
                    <a:lnTo>
                      <a:pt x="2926" y="119"/>
                    </a:lnTo>
                    <a:lnTo>
                      <a:pt x="2927" y="115"/>
                    </a:lnTo>
                    <a:lnTo>
                      <a:pt x="2929" y="107"/>
                    </a:lnTo>
                    <a:lnTo>
                      <a:pt x="2930" y="107"/>
                    </a:lnTo>
                    <a:lnTo>
                      <a:pt x="2932" y="105"/>
                    </a:lnTo>
                    <a:lnTo>
                      <a:pt x="2933" y="109"/>
                    </a:lnTo>
                    <a:lnTo>
                      <a:pt x="2935" y="115"/>
                    </a:lnTo>
                    <a:lnTo>
                      <a:pt x="2936" y="115"/>
                    </a:lnTo>
                    <a:lnTo>
                      <a:pt x="2938" y="113"/>
                    </a:lnTo>
                    <a:lnTo>
                      <a:pt x="2939" y="110"/>
                    </a:lnTo>
                    <a:lnTo>
                      <a:pt x="2941" y="106"/>
                    </a:lnTo>
                    <a:lnTo>
                      <a:pt x="2942" y="99"/>
                    </a:lnTo>
                    <a:lnTo>
                      <a:pt x="2944" y="90"/>
                    </a:lnTo>
                    <a:lnTo>
                      <a:pt x="2946" y="91"/>
                    </a:lnTo>
                    <a:lnTo>
                      <a:pt x="2947" y="80"/>
                    </a:lnTo>
                    <a:lnTo>
                      <a:pt x="2948" y="84"/>
                    </a:lnTo>
                    <a:lnTo>
                      <a:pt x="2950" y="89"/>
                    </a:lnTo>
                    <a:lnTo>
                      <a:pt x="2952" y="97"/>
                    </a:lnTo>
                    <a:lnTo>
                      <a:pt x="2953" y="102"/>
                    </a:lnTo>
                    <a:lnTo>
                      <a:pt x="2954" y="98"/>
                    </a:lnTo>
                    <a:lnTo>
                      <a:pt x="2956" y="86"/>
                    </a:lnTo>
                    <a:lnTo>
                      <a:pt x="2958" y="86"/>
                    </a:lnTo>
                    <a:lnTo>
                      <a:pt x="2959" y="90"/>
                    </a:lnTo>
                    <a:lnTo>
                      <a:pt x="2961" y="90"/>
                    </a:lnTo>
                    <a:lnTo>
                      <a:pt x="2962" y="97"/>
                    </a:lnTo>
                    <a:lnTo>
                      <a:pt x="2964" y="98"/>
                    </a:lnTo>
                    <a:lnTo>
                      <a:pt x="2965" y="94"/>
                    </a:lnTo>
                    <a:lnTo>
                      <a:pt x="2967" y="94"/>
                    </a:lnTo>
                    <a:lnTo>
                      <a:pt x="2968" y="92"/>
                    </a:lnTo>
                    <a:lnTo>
                      <a:pt x="2970" y="89"/>
                    </a:lnTo>
                    <a:lnTo>
                      <a:pt x="2971" y="100"/>
                    </a:lnTo>
                    <a:lnTo>
                      <a:pt x="2973" y="103"/>
                    </a:lnTo>
                    <a:lnTo>
                      <a:pt x="2975" y="98"/>
                    </a:lnTo>
                    <a:lnTo>
                      <a:pt x="2976" y="96"/>
                    </a:lnTo>
                    <a:lnTo>
                      <a:pt x="2977" y="91"/>
                    </a:lnTo>
                    <a:lnTo>
                      <a:pt x="2979" y="88"/>
                    </a:lnTo>
                    <a:lnTo>
                      <a:pt x="2981" y="88"/>
                    </a:lnTo>
                    <a:lnTo>
                      <a:pt x="2982" y="92"/>
                    </a:lnTo>
                    <a:lnTo>
                      <a:pt x="2983" y="92"/>
                    </a:lnTo>
                    <a:lnTo>
                      <a:pt x="2985" y="89"/>
                    </a:lnTo>
                    <a:lnTo>
                      <a:pt x="2987" y="85"/>
                    </a:lnTo>
                    <a:lnTo>
                      <a:pt x="2988" y="86"/>
                    </a:lnTo>
                    <a:lnTo>
                      <a:pt x="2990" y="85"/>
                    </a:lnTo>
                    <a:lnTo>
                      <a:pt x="2991" y="82"/>
                    </a:lnTo>
                    <a:lnTo>
                      <a:pt x="2993" y="82"/>
                    </a:lnTo>
                    <a:lnTo>
                      <a:pt x="2994" y="83"/>
                    </a:lnTo>
                    <a:lnTo>
                      <a:pt x="2996" y="83"/>
                    </a:lnTo>
                    <a:lnTo>
                      <a:pt x="2997" y="78"/>
                    </a:lnTo>
                    <a:lnTo>
                      <a:pt x="2999" y="78"/>
                    </a:lnTo>
                    <a:lnTo>
                      <a:pt x="3000" y="82"/>
                    </a:lnTo>
                    <a:lnTo>
                      <a:pt x="3002" y="84"/>
                    </a:lnTo>
                    <a:lnTo>
                      <a:pt x="3003" y="78"/>
                    </a:lnTo>
                    <a:lnTo>
                      <a:pt x="3005" y="72"/>
                    </a:lnTo>
                    <a:lnTo>
                      <a:pt x="3006" y="69"/>
                    </a:lnTo>
                    <a:lnTo>
                      <a:pt x="3008" y="69"/>
                    </a:lnTo>
                    <a:lnTo>
                      <a:pt x="3009" y="71"/>
                    </a:lnTo>
                    <a:lnTo>
                      <a:pt x="3011" y="71"/>
                    </a:lnTo>
                    <a:lnTo>
                      <a:pt x="3012" y="70"/>
                    </a:lnTo>
                    <a:lnTo>
                      <a:pt x="3014" y="74"/>
                    </a:lnTo>
                    <a:lnTo>
                      <a:pt x="3015" y="73"/>
                    </a:lnTo>
                    <a:lnTo>
                      <a:pt x="3017" y="72"/>
                    </a:lnTo>
                    <a:lnTo>
                      <a:pt x="3019" y="66"/>
                    </a:lnTo>
                    <a:lnTo>
                      <a:pt x="3020" y="65"/>
                    </a:lnTo>
                    <a:lnTo>
                      <a:pt x="3021" y="68"/>
                    </a:lnTo>
                    <a:lnTo>
                      <a:pt x="3023" y="73"/>
                    </a:lnTo>
                    <a:lnTo>
                      <a:pt x="3025" y="73"/>
                    </a:lnTo>
                    <a:lnTo>
                      <a:pt x="3026" y="72"/>
                    </a:lnTo>
                    <a:lnTo>
                      <a:pt x="3028" y="75"/>
                    </a:lnTo>
                    <a:lnTo>
                      <a:pt x="3029" y="77"/>
                    </a:lnTo>
                    <a:lnTo>
                      <a:pt x="3031" y="83"/>
                    </a:lnTo>
                    <a:lnTo>
                      <a:pt x="3032" y="79"/>
                    </a:lnTo>
                    <a:lnTo>
                      <a:pt x="3034" y="77"/>
                    </a:lnTo>
                    <a:lnTo>
                      <a:pt x="3035" y="73"/>
                    </a:lnTo>
                    <a:lnTo>
                      <a:pt x="3037" y="77"/>
                    </a:lnTo>
                    <a:lnTo>
                      <a:pt x="3038" y="73"/>
                    </a:lnTo>
                    <a:lnTo>
                      <a:pt x="3040" y="74"/>
                    </a:lnTo>
                    <a:lnTo>
                      <a:pt x="3041" y="78"/>
                    </a:lnTo>
                    <a:lnTo>
                      <a:pt x="3043" y="74"/>
                    </a:lnTo>
                    <a:lnTo>
                      <a:pt x="3044" y="75"/>
                    </a:lnTo>
                    <a:lnTo>
                      <a:pt x="3046" y="77"/>
                    </a:lnTo>
                    <a:lnTo>
                      <a:pt x="3048" y="68"/>
                    </a:lnTo>
                    <a:lnTo>
                      <a:pt x="3049" y="68"/>
                    </a:lnTo>
                    <a:lnTo>
                      <a:pt x="3050" y="65"/>
                    </a:lnTo>
                    <a:lnTo>
                      <a:pt x="3052" y="65"/>
                    </a:lnTo>
                    <a:lnTo>
                      <a:pt x="3054" y="60"/>
                    </a:lnTo>
                    <a:lnTo>
                      <a:pt x="3055" y="59"/>
                    </a:lnTo>
                    <a:lnTo>
                      <a:pt x="3056" y="61"/>
                    </a:lnTo>
                    <a:lnTo>
                      <a:pt x="3058" y="65"/>
                    </a:lnTo>
                    <a:lnTo>
                      <a:pt x="3060" y="64"/>
                    </a:lnTo>
                    <a:lnTo>
                      <a:pt x="3061" y="64"/>
                    </a:lnTo>
                    <a:lnTo>
                      <a:pt x="3063" y="64"/>
                    </a:lnTo>
                    <a:lnTo>
                      <a:pt x="3064" y="61"/>
                    </a:lnTo>
                    <a:lnTo>
                      <a:pt x="3066" y="52"/>
                    </a:lnTo>
                    <a:lnTo>
                      <a:pt x="3067" y="51"/>
                    </a:lnTo>
                    <a:lnTo>
                      <a:pt x="3069" y="57"/>
                    </a:lnTo>
                    <a:lnTo>
                      <a:pt x="3070" y="66"/>
                    </a:lnTo>
                    <a:lnTo>
                      <a:pt x="3072" y="71"/>
                    </a:lnTo>
                    <a:lnTo>
                      <a:pt x="3073" y="70"/>
                    </a:lnTo>
                    <a:lnTo>
                      <a:pt x="3075" y="66"/>
                    </a:lnTo>
                    <a:lnTo>
                      <a:pt x="3076" y="70"/>
                    </a:lnTo>
                    <a:lnTo>
                      <a:pt x="3078" y="69"/>
                    </a:lnTo>
                    <a:lnTo>
                      <a:pt x="3079" y="68"/>
                    </a:lnTo>
                    <a:lnTo>
                      <a:pt x="3081" y="68"/>
                    </a:lnTo>
                    <a:lnTo>
                      <a:pt x="3082" y="57"/>
                    </a:lnTo>
                    <a:lnTo>
                      <a:pt x="3084" y="55"/>
                    </a:lnTo>
                    <a:lnTo>
                      <a:pt x="3085" y="57"/>
                    </a:lnTo>
                    <a:lnTo>
                      <a:pt x="3087" y="60"/>
                    </a:lnTo>
                    <a:lnTo>
                      <a:pt x="3088" y="66"/>
                    </a:lnTo>
                    <a:lnTo>
                      <a:pt x="3090" y="71"/>
                    </a:lnTo>
                    <a:lnTo>
                      <a:pt x="3092" y="70"/>
                    </a:lnTo>
                    <a:lnTo>
                      <a:pt x="3093" y="67"/>
                    </a:lnTo>
                    <a:lnTo>
                      <a:pt x="3094" y="56"/>
                    </a:lnTo>
                    <a:lnTo>
                      <a:pt x="3096" y="53"/>
                    </a:lnTo>
                    <a:lnTo>
                      <a:pt x="3098" y="53"/>
                    </a:lnTo>
                    <a:lnTo>
                      <a:pt x="3099" y="55"/>
                    </a:lnTo>
                    <a:lnTo>
                      <a:pt x="3101" y="52"/>
                    </a:lnTo>
                    <a:lnTo>
                      <a:pt x="3102" y="62"/>
                    </a:lnTo>
                    <a:lnTo>
                      <a:pt x="3104" y="67"/>
                    </a:lnTo>
                    <a:lnTo>
                      <a:pt x="3105" y="71"/>
                    </a:lnTo>
                    <a:lnTo>
                      <a:pt x="3107" y="74"/>
                    </a:lnTo>
                    <a:lnTo>
                      <a:pt x="3108" y="70"/>
                    </a:lnTo>
                    <a:lnTo>
                      <a:pt x="3110" y="67"/>
                    </a:lnTo>
                    <a:lnTo>
                      <a:pt x="3111" y="60"/>
                    </a:lnTo>
                    <a:lnTo>
                      <a:pt x="3113" y="55"/>
                    </a:lnTo>
                    <a:lnTo>
                      <a:pt x="3114" y="54"/>
                    </a:lnTo>
                    <a:lnTo>
                      <a:pt x="3116" y="50"/>
                    </a:lnTo>
                    <a:lnTo>
                      <a:pt x="3117" y="57"/>
                    </a:lnTo>
                    <a:lnTo>
                      <a:pt x="3119" y="60"/>
                    </a:lnTo>
                    <a:lnTo>
                      <a:pt x="3121" y="58"/>
                    </a:lnTo>
                    <a:lnTo>
                      <a:pt x="3122" y="59"/>
                    </a:lnTo>
                    <a:lnTo>
                      <a:pt x="3123" y="54"/>
                    </a:lnTo>
                    <a:lnTo>
                      <a:pt x="3125" y="51"/>
                    </a:lnTo>
                    <a:lnTo>
                      <a:pt x="3127" y="54"/>
                    </a:lnTo>
                    <a:lnTo>
                      <a:pt x="3128" y="55"/>
                    </a:lnTo>
                    <a:lnTo>
                      <a:pt x="3130" y="53"/>
                    </a:lnTo>
                    <a:lnTo>
                      <a:pt x="3131" y="48"/>
                    </a:lnTo>
                    <a:lnTo>
                      <a:pt x="3133" y="54"/>
                    </a:lnTo>
                    <a:lnTo>
                      <a:pt x="3134" y="57"/>
                    </a:lnTo>
                    <a:lnTo>
                      <a:pt x="3136" y="66"/>
                    </a:lnTo>
                    <a:lnTo>
                      <a:pt x="3137" y="76"/>
                    </a:lnTo>
                    <a:lnTo>
                      <a:pt x="3139" y="71"/>
                    </a:lnTo>
                    <a:lnTo>
                      <a:pt x="3140" y="69"/>
                    </a:lnTo>
                    <a:lnTo>
                      <a:pt x="3142" y="65"/>
                    </a:lnTo>
                    <a:lnTo>
                      <a:pt x="3143" y="65"/>
                    </a:lnTo>
                    <a:lnTo>
                      <a:pt x="3145" y="59"/>
                    </a:lnTo>
                    <a:lnTo>
                      <a:pt x="3146" y="59"/>
                    </a:lnTo>
                    <a:lnTo>
                      <a:pt x="3148" y="58"/>
                    </a:lnTo>
                    <a:lnTo>
                      <a:pt x="3149" y="57"/>
                    </a:lnTo>
                    <a:lnTo>
                      <a:pt x="3151" y="60"/>
                    </a:lnTo>
                    <a:lnTo>
                      <a:pt x="3152" y="70"/>
                    </a:lnTo>
                    <a:lnTo>
                      <a:pt x="3154" y="74"/>
                    </a:lnTo>
                    <a:lnTo>
                      <a:pt x="3155" y="72"/>
                    </a:lnTo>
                    <a:lnTo>
                      <a:pt x="3157" y="80"/>
                    </a:lnTo>
                    <a:lnTo>
                      <a:pt x="3159" y="78"/>
                    </a:lnTo>
                    <a:lnTo>
                      <a:pt x="3160" y="76"/>
                    </a:lnTo>
                    <a:lnTo>
                      <a:pt x="3161" y="69"/>
                    </a:lnTo>
                    <a:lnTo>
                      <a:pt x="3163" y="70"/>
                    </a:lnTo>
                    <a:lnTo>
                      <a:pt x="3165" y="75"/>
                    </a:lnTo>
                    <a:lnTo>
                      <a:pt x="3166" y="77"/>
                    </a:lnTo>
                    <a:lnTo>
                      <a:pt x="3167" y="78"/>
                    </a:lnTo>
                    <a:lnTo>
                      <a:pt x="3169" y="78"/>
                    </a:lnTo>
                    <a:lnTo>
                      <a:pt x="3171" y="73"/>
                    </a:lnTo>
                    <a:lnTo>
                      <a:pt x="3172" y="68"/>
                    </a:lnTo>
                    <a:lnTo>
                      <a:pt x="3174" y="71"/>
                    </a:lnTo>
                    <a:lnTo>
                      <a:pt x="3175" y="70"/>
                    </a:lnTo>
                    <a:lnTo>
                      <a:pt x="3177" y="78"/>
                    </a:lnTo>
                    <a:lnTo>
                      <a:pt x="3178" y="77"/>
                    </a:lnTo>
                    <a:lnTo>
                      <a:pt x="3180" y="79"/>
                    </a:lnTo>
                    <a:lnTo>
                      <a:pt x="3181" y="84"/>
                    </a:lnTo>
                    <a:lnTo>
                      <a:pt x="3183" y="80"/>
                    </a:lnTo>
                    <a:lnTo>
                      <a:pt x="3184" y="75"/>
                    </a:lnTo>
                    <a:lnTo>
                      <a:pt x="3186" y="70"/>
                    </a:lnTo>
                    <a:lnTo>
                      <a:pt x="3187" y="74"/>
                    </a:lnTo>
                    <a:lnTo>
                      <a:pt x="3189" y="72"/>
                    </a:lnTo>
                    <a:lnTo>
                      <a:pt x="3190" y="68"/>
                    </a:lnTo>
                    <a:lnTo>
                      <a:pt x="3192" y="54"/>
                    </a:lnTo>
                    <a:lnTo>
                      <a:pt x="3194" y="54"/>
                    </a:lnTo>
                    <a:lnTo>
                      <a:pt x="3195" y="60"/>
                    </a:lnTo>
                    <a:lnTo>
                      <a:pt x="3196" y="70"/>
                    </a:lnTo>
                    <a:lnTo>
                      <a:pt x="3198" y="70"/>
                    </a:lnTo>
                    <a:lnTo>
                      <a:pt x="3200" y="70"/>
                    </a:lnTo>
                    <a:lnTo>
                      <a:pt x="3201" y="71"/>
                    </a:lnTo>
                    <a:lnTo>
                      <a:pt x="3203" y="63"/>
                    </a:lnTo>
                    <a:lnTo>
                      <a:pt x="3204" y="63"/>
                    </a:lnTo>
                    <a:lnTo>
                      <a:pt x="3206" y="70"/>
                    </a:lnTo>
                    <a:lnTo>
                      <a:pt x="3207" y="74"/>
                    </a:lnTo>
                    <a:lnTo>
                      <a:pt x="3209" y="76"/>
                    </a:lnTo>
                    <a:lnTo>
                      <a:pt x="3210" y="74"/>
                    </a:lnTo>
                    <a:lnTo>
                      <a:pt x="3212" y="72"/>
                    </a:lnTo>
                    <a:lnTo>
                      <a:pt x="3213" y="72"/>
                    </a:lnTo>
                    <a:lnTo>
                      <a:pt x="3215" y="77"/>
                    </a:lnTo>
                    <a:lnTo>
                      <a:pt x="3216" y="75"/>
                    </a:lnTo>
                    <a:lnTo>
                      <a:pt x="3218" y="75"/>
                    </a:lnTo>
                    <a:lnTo>
                      <a:pt x="3219" y="74"/>
                    </a:lnTo>
                    <a:lnTo>
                      <a:pt x="3221" y="71"/>
                    </a:lnTo>
                    <a:lnTo>
                      <a:pt x="3222" y="75"/>
                    </a:lnTo>
                    <a:lnTo>
                      <a:pt x="3224" y="71"/>
                    </a:lnTo>
                    <a:lnTo>
                      <a:pt x="3225" y="70"/>
                    </a:lnTo>
                    <a:lnTo>
                      <a:pt x="3227" y="67"/>
                    </a:lnTo>
                    <a:lnTo>
                      <a:pt x="3228" y="70"/>
                    </a:lnTo>
                    <a:lnTo>
                      <a:pt x="3230" y="63"/>
                    </a:lnTo>
                    <a:lnTo>
                      <a:pt x="3232" y="58"/>
                    </a:lnTo>
                    <a:lnTo>
                      <a:pt x="3233" y="57"/>
                    </a:lnTo>
                    <a:lnTo>
                      <a:pt x="3234" y="54"/>
                    </a:lnTo>
                    <a:lnTo>
                      <a:pt x="3236" y="53"/>
                    </a:lnTo>
                    <a:lnTo>
                      <a:pt x="3238" y="58"/>
                    </a:lnTo>
                    <a:lnTo>
                      <a:pt x="3239" y="62"/>
                    </a:lnTo>
                    <a:lnTo>
                      <a:pt x="3240" y="58"/>
                    </a:lnTo>
                    <a:lnTo>
                      <a:pt x="3242" y="60"/>
                    </a:lnTo>
                    <a:lnTo>
                      <a:pt x="3244" y="56"/>
                    </a:lnTo>
                    <a:lnTo>
                      <a:pt x="3245" y="58"/>
                    </a:lnTo>
                    <a:lnTo>
                      <a:pt x="3247" y="60"/>
                    </a:lnTo>
                    <a:lnTo>
                      <a:pt x="3248" y="60"/>
                    </a:lnTo>
                    <a:lnTo>
                      <a:pt x="3250" y="57"/>
                    </a:lnTo>
                    <a:lnTo>
                      <a:pt x="3251" y="51"/>
                    </a:lnTo>
                    <a:lnTo>
                      <a:pt x="3253" y="51"/>
                    </a:lnTo>
                    <a:lnTo>
                      <a:pt x="3254" y="46"/>
                    </a:lnTo>
                    <a:lnTo>
                      <a:pt x="3256" y="49"/>
                    </a:lnTo>
                    <a:lnTo>
                      <a:pt x="3257" y="50"/>
                    </a:lnTo>
                    <a:lnTo>
                      <a:pt x="3259" y="52"/>
                    </a:lnTo>
                    <a:lnTo>
                      <a:pt x="3261" y="53"/>
                    </a:lnTo>
                    <a:lnTo>
                      <a:pt x="3262" y="49"/>
                    </a:lnTo>
                    <a:lnTo>
                      <a:pt x="3263" y="49"/>
                    </a:lnTo>
                    <a:lnTo>
                      <a:pt x="3265" y="51"/>
                    </a:lnTo>
                    <a:lnTo>
                      <a:pt x="3267" y="50"/>
                    </a:lnTo>
                    <a:lnTo>
                      <a:pt x="3268" y="50"/>
                    </a:lnTo>
                    <a:lnTo>
                      <a:pt x="3269" y="55"/>
                    </a:lnTo>
                    <a:lnTo>
                      <a:pt x="3271" y="54"/>
                    </a:lnTo>
                    <a:lnTo>
                      <a:pt x="3273" y="55"/>
                    </a:lnTo>
                    <a:lnTo>
                      <a:pt x="3274" y="55"/>
                    </a:lnTo>
                    <a:lnTo>
                      <a:pt x="3276" y="60"/>
                    </a:lnTo>
                    <a:lnTo>
                      <a:pt x="3277" y="59"/>
                    </a:lnTo>
                    <a:lnTo>
                      <a:pt x="3278" y="54"/>
                    </a:lnTo>
                    <a:lnTo>
                      <a:pt x="3280" y="58"/>
                    </a:lnTo>
                    <a:lnTo>
                      <a:pt x="3282" y="56"/>
                    </a:lnTo>
                    <a:lnTo>
                      <a:pt x="3283" y="55"/>
                    </a:lnTo>
                    <a:lnTo>
                      <a:pt x="3285" y="60"/>
                    </a:lnTo>
                    <a:lnTo>
                      <a:pt x="3286" y="63"/>
                    </a:lnTo>
                    <a:lnTo>
                      <a:pt x="3288" y="66"/>
                    </a:lnTo>
                    <a:lnTo>
                      <a:pt x="3289" y="68"/>
                    </a:lnTo>
                    <a:lnTo>
                      <a:pt x="3291" y="55"/>
                    </a:lnTo>
                    <a:lnTo>
                      <a:pt x="3292" y="46"/>
                    </a:lnTo>
                    <a:lnTo>
                      <a:pt x="3294" y="48"/>
                    </a:lnTo>
                    <a:lnTo>
                      <a:pt x="3295" y="50"/>
                    </a:lnTo>
                    <a:lnTo>
                      <a:pt x="3297" y="52"/>
                    </a:lnTo>
                    <a:lnTo>
                      <a:pt x="3298" y="57"/>
                    </a:lnTo>
                    <a:lnTo>
                      <a:pt x="3300" y="69"/>
                    </a:lnTo>
                    <a:lnTo>
                      <a:pt x="3301" y="59"/>
                    </a:lnTo>
                    <a:lnTo>
                      <a:pt x="3303" y="50"/>
                    </a:lnTo>
                    <a:lnTo>
                      <a:pt x="3305" y="52"/>
                    </a:lnTo>
                    <a:lnTo>
                      <a:pt x="3306" y="53"/>
                    </a:lnTo>
                    <a:lnTo>
                      <a:pt x="3307" y="47"/>
                    </a:lnTo>
                    <a:lnTo>
                      <a:pt x="3309" y="43"/>
                    </a:lnTo>
                    <a:lnTo>
                      <a:pt x="3311" y="43"/>
                    </a:lnTo>
                    <a:lnTo>
                      <a:pt x="3312" y="38"/>
                    </a:lnTo>
                    <a:lnTo>
                      <a:pt x="3313" y="44"/>
                    </a:lnTo>
                    <a:lnTo>
                      <a:pt x="3315" y="44"/>
                    </a:lnTo>
                    <a:lnTo>
                      <a:pt x="3317" y="48"/>
                    </a:lnTo>
                    <a:lnTo>
                      <a:pt x="3318" y="49"/>
                    </a:lnTo>
                    <a:lnTo>
                      <a:pt x="3320" y="48"/>
                    </a:lnTo>
                    <a:lnTo>
                      <a:pt x="3321" y="49"/>
                    </a:lnTo>
                    <a:lnTo>
                      <a:pt x="3323" y="48"/>
                    </a:lnTo>
                    <a:lnTo>
                      <a:pt x="3324" y="47"/>
                    </a:lnTo>
                    <a:lnTo>
                      <a:pt x="3326" y="49"/>
                    </a:lnTo>
                    <a:lnTo>
                      <a:pt x="3327" y="53"/>
                    </a:lnTo>
                    <a:lnTo>
                      <a:pt x="3329" y="52"/>
                    </a:lnTo>
                    <a:lnTo>
                      <a:pt x="3330" y="52"/>
                    </a:lnTo>
                    <a:lnTo>
                      <a:pt x="3332" y="51"/>
                    </a:lnTo>
                    <a:lnTo>
                      <a:pt x="3334" y="54"/>
                    </a:lnTo>
                    <a:lnTo>
                      <a:pt x="3335" y="58"/>
                    </a:lnTo>
                    <a:lnTo>
                      <a:pt x="3336" y="61"/>
                    </a:lnTo>
                    <a:lnTo>
                      <a:pt x="3338" y="57"/>
                    </a:lnTo>
                    <a:lnTo>
                      <a:pt x="3340" y="49"/>
                    </a:lnTo>
                    <a:lnTo>
                      <a:pt x="3341" y="46"/>
                    </a:lnTo>
                    <a:lnTo>
                      <a:pt x="3342" y="47"/>
                    </a:lnTo>
                    <a:lnTo>
                      <a:pt x="3344" y="48"/>
                    </a:lnTo>
                    <a:lnTo>
                      <a:pt x="3345" y="43"/>
                    </a:lnTo>
                    <a:lnTo>
                      <a:pt x="3347" y="39"/>
                    </a:lnTo>
                    <a:lnTo>
                      <a:pt x="3349" y="40"/>
                    </a:lnTo>
                    <a:lnTo>
                      <a:pt x="3350" y="45"/>
                    </a:lnTo>
                    <a:lnTo>
                      <a:pt x="3351" y="41"/>
                    </a:lnTo>
                    <a:lnTo>
                      <a:pt x="3353" y="42"/>
                    </a:lnTo>
                    <a:lnTo>
                      <a:pt x="3355" y="45"/>
                    </a:lnTo>
                    <a:lnTo>
                      <a:pt x="3356" y="39"/>
                    </a:lnTo>
                    <a:lnTo>
                      <a:pt x="3358" y="36"/>
                    </a:lnTo>
                    <a:lnTo>
                      <a:pt x="3359" y="41"/>
                    </a:lnTo>
                    <a:lnTo>
                      <a:pt x="3361" y="43"/>
                    </a:lnTo>
                    <a:lnTo>
                      <a:pt x="3362" y="46"/>
                    </a:lnTo>
                    <a:lnTo>
                      <a:pt x="3364" y="52"/>
                    </a:lnTo>
                    <a:lnTo>
                      <a:pt x="3365" y="53"/>
                    </a:lnTo>
                    <a:lnTo>
                      <a:pt x="3367" y="55"/>
                    </a:lnTo>
                    <a:lnTo>
                      <a:pt x="3368" y="56"/>
                    </a:lnTo>
                    <a:lnTo>
                      <a:pt x="3370" y="51"/>
                    </a:lnTo>
                    <a:lnTo>
                      <a:pt x="3371" y="55"/>
                    </a:lnTo>
                    <a:lnTo>
                      <a:pt x="3373" y="52"/>
                    </a:lnTo>
                    <a:lnTo>
                      <a:pt x="3374" y="56"/>
                    </a:lnTo>
                    <a:lnTo>
                      <a:pt x="3376" y="57"/>
                    </a:lnTo>
                    <a:lnTo>
                      <a:pt x="3378" y="55"/>
                    </a:lnTo>
                    <a:lnTo>
                      <a:pt x="3379" y="59"/>
                    </a:lnTo>
                    <a:lnTo>
                      <a:pt x="3380" y="57"/>
                    </a:lnTo>
                    <a:lnTo>
                      <a:pt x="3382" y="60"/>
                    </a:lnTo>
                    <a:lnTo>
                      <a:pt x="3384" y="59"/>
                    </a:lnTo>
                    <a:lnTo>
                      <a:pt x="3385" y="55"/>
                    </a:lnTo>
                    <a:lnTo>
                      <a:pt x="3387" y="46"/>
                    </a:lnTo>
                    <a:lnTo>
                      <a:pt x="3388" y="46"/>
                    </a:lnTo>
                    <a:lnTo>
                      <a:pt x="3390" y="49"/>
                    </a:lnTo>
                    <a:lnTo>
                      <a:pt x="3391" y="54"/>
                    </a:lnTo>
                    <a:lnTo>
                      <a:pt x="3393" y="54"/>
                    </a:lnTo>
                    <a:lnTo>
                      <a:pt x="3394" y="54"/>
                    </a:lnTo>
                    <a:lnTo>
                      <a:pt x="3396" y="57"/>
                    </a:lnTo>
                    <a:lnTo>
                      <a:pt x="3397" y="54"/>
                    </a:lnTo>
                    <a:lnTo>
                      <a:pt x="3399" y="49"/>
                    </a:lnTo>
                    <a:lnTo>
                      <a:pt x="3400" y="49"/>
                    </a:lnTo>
                    <a:lnTo>
                      <a:pt x="3402" y="53"/>
                    </a:lnTo>
                    <a:lnTo>
                      <a:pt x="3403" y="58"/>
                    </a:lnTo>
                    <a:lnTo>
                      <a:pt x="3405" y="55"/>
                    </a:lnTo>
                    <a:lnTo>
                      <a:pt x="3407" y="51"/>
                    </a:lnTo>
                    <a:lnTo>
                      <a:pt x="3408" y="58"/>
                    </a:lnTo>
                    <a:lnTo>
                      <a:pt x="3409" y="64"/>
                    </a:lnTo>
                    <a:lnTo>
                      <a:pt x="3411" y="58"/>
                    </a:lnTo>
                    <a:lnTo>
                      <a:pt x="3412" y="55"/>
                    </a:lnTo>
                    <a:lnTo>
                      <a:pt x="3414" y="49"/>
                    </a:lnTo>
                    <a:lnTo>
                      <a:pt x="3416" y="50"/>
                    </a:lnTo>
                    <a:lnTo>
                      <a:pt x="3417" y="54"/>
                    </a:lnTo>
                    <a:lnTo>
                      <a:pt x="3418" y="53"/>
                    </a:lnTo>
                    <a:lnTo>
                      <a:pt x="3420" y="59"/>
                    </a:lnTo>
                    <a:lnTo>
                      <a:pt x="3422" y="57"/>
                    </a:lnTo>
                    <a:lnTo>
                      <a:pt x="3423" y="48"/>
                    </a:lnTo>
                    <a:lnTo>
                      <a:pt x="3424" y="54"/>
                    </a:lnTo>
                    <a:lnTo>
                      <a:pt x="3426" y="60"/>
                    </a:lnTo>
                    <a:lnTo>
                      <a:pt x="3428" y="64"/>
                    </a:lnTo>
                    <a:lnTo>
                      <a:pt x="3429" y="67"/>
                    </a:lnTo>
                    <a:lnTo>
                      <a:pt x="3431" y="61"/>
                    </a:lnTo>
                    <a:lnTo>
                      <a:pt x="3432" y="61"/>
                    </a:lnTo>
                    <a:lnTo>
                      <a:pt x="3434" y="57"/>
                    </a:lnTo>
                    <a:lnTo>
                      <a:pt x="3435" y="57"/>
                    </a:lnTo>
                    <a:lnTo>
                      <a:pt x="3437" y="60"/>
                    </a:lnTo>
                    <a:lnTo>
                      <a:pt x="3438" y="65"/>
                    </a:lnTo>
                    <a:lnTo>
                      <a:pt x="3440" y="62"/>
                    </a:lnTo>
                    <a:lnTo>
                      <a:pt x="3441" y="63"/>
                    </a:lnTo>
                    <a:lnTo>
                      <a:pt x="3443" y="66"/>
                    </a:lnTo>
                    <a:lnTo>
                      <a:pt x="3444" y="56"/>
                    </a:lnTo>
                    <a:lnTo>
                      <a:pt x="3446" y="47"/>
                    </a:lnTo>
                    <a:lnTo>
                      <a:pt x="3447" y="48"/>
                    </a:lnTo>
                    <a:lnTo>
                      <a:pt x="3449" y="46"/>
                    </a:lnTo>
                    <a:lnTo>
                      <a:pt x="3451" y="41"/>
                    </a:lnTo>
                    <a:lnTo>
                      <a:pt x="3452" y="45"/>
                    </a:lnTo>
                    <a:lnTo>
                      <a:pt x="3453" y="45"/>
                    </a:lnTo>
                    <a:lnTo>
                      <a:pt x="3455" y="47"/>
                    </a:lnTo>
                    <a:lnTo>
                      <a:pt x="3457" y="50"/>
                    </a:lnTo>
                    <a:lnTo>
                      <a:pt x="3458" y="52"/>
                    </a:lnTo>
                    <a:lnTo>
                      <a:pt x="3460" y="47"/>
                    </a:lnTo>
                    <a:lnTo>
                      <a:pt x="3461" y="50"/>
                    </a:lnTo>
                    <a:lnTo>
                      <a:pt x="3463" y="49"/>
                    </a:lnTo>
                    <a:lnTo>
                      <a:pt x="3464" y="54"/>
                    </a:lnTo>
                    <a:lnTo>
                      <a:pt x="3466" y="57"/>
                    </a:lnTo>
                    <a:lnTo>
                      <a:pt x="3467" y="57"/>
                    </a:lnTo>
                    <a:lnTo>
                      <a:pt x="3469" y="48"/>
                    </a:lnTo>
                    <a:lnTo>
                      <a:pt x="3470" y="50"/>
                    </a:lnTo>
                    <a:lnTo>
                      <a:pt x="3472" y="45"/>
                    </a:lnTo>
                    <a:lnTo>
                      <a:pt x="3473" y="42"/>
                    </a:lnTo>
                    <a:lnTo>
                      <a:pt x="3475" y="50"/>
                    </a:lnTo>
                    <a:lnTo>
                      <a:pt x="3476" y="43"/>
                    </a:lnTo>
                    <a:lnTo>
                      <a:pt x="3478" y="36"/>
                    </a:lnTo>
                    <a:lnTo>
                      <a:pt x="3479" y="31"/>
                    </a:lnTo>
                    <a:lnTo>
                      <a:pt x="3481" y="29"/>
                    </a:lnTo>
                    <a:lnTo>
                      <a:pt x="3482" y="32"/>
                    </a:lnTo>
                    <a:lnTo>
                      <a:pt x="3484" y="39"/>
                    </a:lnTo>
                    <a:lnTo>
                      <a:pt x="3485" y="45"/>
                    </a:lnTo>
                    <a:lnTo>
                      <a:pt x="3487" y="57"/>
                    </a:lnTo>
                    <a:lnTo>
                      <a:pt x="3489" y="58"/>
                    </a:lnTo>
                    <a:lnTo>
                      <a:pt x="3490" y="51"/>
                    </a:lnTo>
                    <a:lnTo>
                      <a:pt x="3491" y="48"/>
                    </a:lnTo>
                    <a:lnTo>
                      <a:pt x="3493" y="49"/>
                    </a:lnTo>
                    <a:lnTo>
                      <a:pt x="3495" y="53"/>
                    </a:lnTo>
                    <a:lnTo>
                      <a:pt x="3496" y="48"/>
                    </a:lnTo>
                    <a:lnTo>
                      <a:pt x="3497" y="39"/>
                    </a:lnTo>
                    <a:lnTo>
                      <a:pt x="3499" y="41"/>
                    </a:lnTo>
                    <a:lnTo>
                      <a:pt x="3501" y="41"/>
                    </a:lnTo>
                    <a:lnTo>
                      <a:pt x="3502" y="36"/>
                    </a:lnTo>
                    <a:lnTo>
                      <a:pt x="3504" y="40"/>
                    </a:lnTo>
                    <a:lnTo>
                      <a:pt x="3505" y="42"/>
                    </a:lnTo>
                    <a:lnTo>
                      <a:pt x="3507" y="43"/>
                    </a:lnTo>
                    <a:lnTo>
                      <a:pt x="3508" y="46"/>
                    </a:lnTo>
                    <a:lnTo>
                      <a:pt x="3510" y="48"/>
                    </a:lnTo>
                    <a:lnTo>
                      <a:pt x="3511" y="45"/>
                    </a:lnTo>
                    <a:lnTo>
                      <a:pt x="3513" y="49"/>
                    </a:lnTo>
                    <a:lnTo>
                      <a:pt x="3514" y="45"/>
                    </a:lnTo>
                    <a:lnTo>
                      <a:pt x="3516" y="42"/>
                    </a:lnTo>
                    <a:lnTo>
                      <a:pt x="3518" y="47"/>
                    </a:lnTo>
                    <a:lnTo>
                      <a:pt x="3519" y="45"/>
                    </a:lnTo>
                    <a:lnTo>
                      <a:pt x="3520" y="43"/>
                    </a:lnTo>
                    <a:lnTo>
                      <a:pt x="3522" y="42"/>
                    </a:lnTo>
                    <a:lnTo>
                      <a:pt x="3524" y="39"/>
                    </a:lnTo>
                    <a:lnTo>
                      <a:pt x="3525" y="34"/>
                    </a:lnTo>
                    <a:lnTo>
                      <a:pt x="3526" y="40"/>
                    </a:lnTo>
                    <a:lnTo>
                      <a:pt x="3528" y="38"/>
                    </a:lnTo>
                    <a:lnTo>
                      <a:pt x="3530" y="33"/>
                    </a:lnTo>
                    <a:lnTo>
                      <a:pt x="3531" y="31"/>
                    </a:lnTo>
                    <a:lnTo>
                      <a:pt x="3533" y="35"/>
                    </a:lnTo>
                    <a:lnTo>
                      <a:pt x="3534" y="38"/>
                    </a:lnTo>
                    <a:lnTo>
                      <a:pt x="3536" y="36"/>
                    </a:lnTo>
                    <a:lnTo>
                      <a:pt x="3537" y="30"/>
                    </a:lnTo>
                    <a:lnTo>
                      <a:pt x="3539" y="35"/>
                    </a:lnTo>
                    <a:lnTo>
                      <a:pt x="3540" y="39"/>
                    </a:lnTo>
                    <a:lnTo>
                      <a:pt x="3542" y="41"/>
                    </a:lnTo>
                    <a:lnTo>
                      <a:pt x="3543" y="40"/>
                    </a:lnTo>
                    <a:lnTo>
                      <a:pt x="3545" y="37"/>
                    </a:lnTo>
                    <a:lnTo>
                      <a:pt x="3546" y="36"/>
                    </a:lnTo>
                    <a:lnTo>
                      <a:pt x="3548" y="37"/>
                    </a:lnTo>
                    <a:lnTo>
                      <a:pt x="3549" y="34"/>
                    </a:lnTo>
                    <a:lnTo>
                      <a:pt x="3551" y="38"/>
                    </a:lnTo>
                    <a:lnTo>
                      <a:pt x="3552" y="43"/>
                    </a:lnTo>
                    <a:lnTo>
                      <a:pt x="3554" y="44"/>
                    </a:lnTo>
                    <a:lnTo>
                      <a:pt x="3555" y="42"/>
                    </a:lnTo>
                    <a:lnTo>
                      <a:pt x="3557" y="44"/>
                    </a:lnTo>
                    <a:lnTo>
                      <a:pt x="3558" y="40"/>
                    </a:lnTo>
                    <a:lnTo>
                      <a:pt x="3560" y="38"/>
                    </a:lnTo>
                    <a:lnTo>
                      <a:pt x="3562" y="40"/>
                    </a:lnTo>
                    <a:lnTo>
                      <a:pt x="3563" y="35"/>
                    </a:lnTo>
                    <a:lnTo>
                      <a:pt x="3564" y="39"/>
                    </a:lnTo>
                    <a:lnTo>
                      <a:pt x="3566" y="42"/>
                    </a:lnTo>
                    <a:lnTo>
                      <a:pt x="3568" y="36"/>
                    </a:lnTo>
                    <a:lnTo>
                      <a:pt x="3569" y="31"/>
                    </a:lnTo>
                    <a:lnTo>
                      <a:pt x="3570" y="30"/>
                    </a:lnTo>
                    <a:lnTo>
                      <a:pt x="3572" y="35"/>
                    </a:lnTo>
                    <a:lnTo>
                      <a:pt x="3574" y="33"/>
                    </a:lnTo>
                    <a:lnTo>
                      <a:pt x="3575" y="27"/>
                    </a:lnTo>
                    <a:lnTo>
                      <a:pt x="3577" y="33"/>
                    </a:lnTo>
                    <a:lnTo>
                      <a:pt x="3578" y="33"/>
                    </a:lnTo>
                    <a:lnTo>
                      <a:pt x="3580" y="30"/>
                    </a:lnTo>
                    <a:lnTo>
                      <a:pt x="3581" y="27"/>
                    </a:lnTo>
                    <a:lnTo>
                      <a:pt x="3583" y="32"/>
                    </a:lnTo>
                    <a:lnTo>
                      <a:pt x="3584" y="37"/>
                    </a:lnTo>
                    <a:lnTo>
                      <a:pt x="3586" y="31"/>
                    </a:lnTo>
                    <a:lnTo>
                      <a:pt x="3587" y="28"/>
                    </a:lnTo>
                    <a:lnTo>
                      <a:pt x="3589" y="30"/>
                    </a:lnTo>
                    <a:lnTo>
                      <a:pt x="3591" y="27"/>
                    </a:lnTo>
                    <a:lnTo>
                      <a:pt x="3592" y="27"/>
                    </a:lnTo>
                    <a:lnTo>
                      <a:pt x="3593" y="23"/>
                    </a:lnTo>
                    <a:lnTo>
                      <a:pt x="3595" y="25"/>
                    </a:lnTo>
                    <a:lnTo>
                      <a:pt x="3597" y="33"/>
                    </a:lnTo>
                    <a:lnTo>
                      <a:pt x="3598" y="31"/>
                    </a:lnTo>
                    <a:lnTo>
                      <a:pt x="3599" y="30"/>
                    </a:lnTo>
                    <a:lnTo>
                      <a:pt x="3601" y="28"/>
                    </a:lnTo>
                    <a:lnTo>
                      <a:pt x="3603" y="34"/>
                    </a:lnTo>
                    <a:lnTo>
                      <a:pt x="3604" y="37"/>
                    </a:lnTo>
                    <a:lnTo>
                      <a:pt x="3606" y="47"/>
                    </a:lnTo>
                    <a:lnTo>
                      <a:pt x="3607" y="37"/>
                    </a:lnTo>
                    <a:lnTo>
                      <a:pt x="3609" y="34"/>
                    </a:lnTo>
                    <a:lnTo>
                      <a:pt x="3610" y="37"/>
                    </a:lnTo>
                    <a:lnTo>
                      <a:pt x="3612" y="33"/>
                    </a:lnTo>
                    <a:lnTo>
                      <a:pt x="3613" y="38"/>
                    </a:lnTo>
                    <a:lnTo>
                      <a:pt x="3615" y="35"/>
                    </a:lnTo>
                    <a:lnTo>
                      <a:pt x="3616" y="28"/>
                    </a:lnTo>
                    <a:lnTo>
                      <a:pt x="3618" y="26"/>
                    </a:lnTo>
                    <a:lnTo>
                      <a:pt x="3619" y="28"/>
                    </a:lnTo>
                    <a:lnTo>
                      <a:pt x="3621" y="34"/>
                    </a:lnTo>
                    <a:lnTo>
                      <a:pt x="3622" y="36"/>
                    </a:lnTo>
                    <a:lnTo>
                      <a:pt x="3624" y="42"/>
                    </a:lnTo>
                    <a:lnTo>
                      <a:pt x="3625" y="45"/>
                    </a:lnTo>
                    <a:lnTo>
                      <a:pt x="3627" y="39"/>
                    </a:lnTo>
                    <a:lnTo>
                      <a:pt x="3628" y="34"/>
                    </a:lnTo>
                    <a:lnTo>
                      <a:pt x="3630" y="36"/>
                    </a:lnTo>
                    <a:lnTo>
                      <a:pt x="3631" y="34"/>
                    </a:lnTo>
                    <a:lnTo>
                      <a:pt x="3633" y="33"/>
                    </a:lnTo>
                    <a:lnTo>
                      <a:pt x="3635" y="38"/>
                    </a:lnTo>
                    <a:lnTo>
                      <a:pt x="3636" y="41"/>
                    </a:lnTo>
                    <a:lnTo>
                      <a:pt x="3637" y="45"/>
                    </a:lnTo>
                    <a:lnTo>
                      <a:pt x="3639" y="37"/>
                    </a:lnTo>
                    <a:lnTo>
                      <a:pt x="3641" y="43"/>
                    </a:lnTo>
                    <a:lnTo>
                      <a:pt x="3642" y="47"/>
                    </a:lnTo>
                    <a:lnTo>
                      <a:pt x="3644" y="53"/>
                    </a:lnTo>
                    <a:lnTo>
                      <a:pt x="3645" y="47"/>
                    </a:lnTo>
                    <a:lnTo>
                      <a:pt x="3647" y="44"/>
                    </a:lnTo>
                    <a:lnTo>
                      <a:pt x="3648" y="47"/>
                    </a:lnTo>
                    <a:lnTo>
                      <a:pt x="3650" y="54"/>
                    </a:lnTo>
                    <a:lnTo>
                      <a:pt x="3651" y="54"/>
                    </a:lnTo>
                    <a:lnTo>
                      <a:pt x="3653" y="47"/>
                    </a:lnTo>
                    <a:lnTo>
                      <a:pt x="3654" y="48"/>
                    </a:lnTo>
                    <a:lnTo>
                      <a:pt x="3656" y="49"/>
                    </a:lnTo>
                    <a:lnTo>
                      <a:pt x="3657" y="49"/>
                    </a:lnTo>
                    <a:lnTo>
                      <a:pt x="3659" y="48"/>
                    </a:lnTo>
                    <a:lnTo>
                      <a:pt x="3660" y="40"/>
                    </a:lnTo>
                    <a:lnTo>
                      <a:pt x="3662" y="39"/>
                    </a:lnTo>
                    <a:lnTo>
                      <a:pt x="3664" y="36"/>
                    </a:lnTo>
                    <a:lnTo>
                      <a:pt x="3665" y="38"/>
                    </a:lnTo>
                    <a:lnTo>
                      <a:pt x="3666" y="39"/>
                    </a:lnTo>
                    <a:lnTo>
                      <a:pt x="3668" y="37"/>
                    </a:lnTo>
                    <a:lnTo>
                      <a:pt x="3670" y="39"/>
                    </a:lnTo>
                    <a:lnTo>
                      <a:pt x="3671" y="43"/>
                    </a:lnTo>
                    <a:lnTo>
                      <a:pt x="3672" y="39"/>
                    </a:lnTo>
                    <a:lnTo>
                      <a:pt x="3674" y="37"/>
                    </a:lnTo>
                    <a:lnTo>
                      <a:pt x="3676" y="41"/>
                    </a:lnTo>
                    <a:lnTo>
                      <a:pt x="3677" y="45"/>
                    </a:lnTo>
                    <a:lnTo>
                      <a:pt x="3679" y="43"/>
                    </a:lnTo>
                    <a:lnTo>
                      <a:pt x="3680" y="43"/>
                    </a:lnTo>
                    <a:lnTo>
                      <a:pt x="3682" y="47"/>
                    </a:lnTo>
                    <a:lnTo>
                      <a:pt x="3683" y="50"/>
                    </a:lnTo>
                    <a:lnTo>
                      <a:pt x="3685" y="53"/>
                    </a:lnTo>
                    <a:lnTo>
                      <a:pt x="3686" y="50"/>
                    </a:lnTo>
                    <a:lnTo>
                      <a:pt x="3688" y="53"/>
                    </a:lnTo>
                    <a:lnTo>
                      <a:pt x="3689" y="54"/>
                    </a:lnTo>
                    <a:lnTo>
                      <a:pt x="3691" y="59"/>
                    </a:lnTo>
                    <a:lnTo>
                      <a:pt x="3692" y="64"/>
                    </a:lnTo>
                    <a:lnTo>
                      <a:pt x="3694" y="72"/>
                    </a:lnTo>
                    <a:lnTo>
                      <a:pt x="3695" y="79"/>
                    </a:lnTo>
                    <a:lnTo>
                      <a:pt x="3697" y="81"/>
                    </a:lnTo>
                    <a:lnTo>
                      <a:pt x="3698" y="78"/>
                    </a:lnTo>
                    <a:lnTo>
                      <a:pt x="3700" y="79"/>
                    </a:lnTo>
                    <a:lnTo>
                      <a:pt x="3701" y="89"/>
                    </a:lnTo>
                    <a:lnTo>
                      <a:pt x="3703" y="93"/>
                    </a:lnTo>
                    <a:lnTo>
                      <a:pt x="3704" y="94"/>
                    </a:lnTo>
                    <a:lnTo>
                      <a:pt x="3706" y="92"/>
                    </a:lnTo>
                    <a:lnTo>
                      <a:pt x="3708" y="94"/>
                    </a:lnTo>
                    <a:lnTo>
                      <a:pt x="3709" y="92"/>
                    </a:lnTo>
                    <a:lnTo>
                      <a:pt x="3710" y="98"/>
                    </a:lnTo>
                    <a:lnTo>
                      <a:pt x="3712" y="107"/>
                    </a:lnTo>
                    <a:lnTo>
                      <a:pt x="3714" y="108"/>
                    </a:lnTo>
                    <a:lnTo>
                      <a:pt x="3715" y="113"/>
                    </a:lnTo>
                    <a:lnTo>
                      <a:pt x="3717" y="111"/>
                    </a:lnTo>
                    <a:lnTo>
                      <a:pt x="3718" y="109"/>
                    </a:lnTo>
                    <a:lnTo>
                      <a:pt x="3720" y="108"/>
                    </a:lnTo>
                    <a:lnTo>
                      <a:pt x="3721" y="106"/>
                    </a:lnTo>
                    <a:lnTo>
                      <a:pt x="3723" y="100"/>
                    </a:lnTo>
                    <a:lnTo>
                      <a:pt x="3724" y="96"/>
                    </a:lnTo>
                    <a:lnTo>
                      <a:pt x="3726" y="98"/>
                    </a:lnTo>
                    <a:lnTo>
                      <a:pt x="3727" y="98"/>
                    </a:lnTo>
                    <a:lnTo>
                      <a:pt x="3729" y="106"/>
                    </a:lnTo>
                    <a:lnTo>
                      <a:pt x="3730" y="102"/>
                    </a:lnTo>
                    <a:lnTo>
                      <a:pt x="3732" y="102"/>
                    </a:lnTo>
                    <a:lnTo>
                      <a:pt x="3733" y="100"/>
                    </a:lnTo>
                    <a:lnTo>
                      <a:pt x="3735" y="94"/>
                    </a:lnTo>
                    <a:lnTo>
                      <a:pt x="3737" y="102"/>
                    </a:lnTo>
                    <a:lnTo>
                      <a:pt x="3738" y="104"/>
                    </a:lnTo>
                    <a:lnTo>
                      <a:pt x="3739" y="107"/>
                    </a:lnTo>
                    <a:lnTo>
                      <a:pt x="3741" y="106"/>
                    </a:lnTo>
                    <a:lnTo>
                      <a:pt x="3743" y="106"/>
                    </a:lnTo>
                    <a:lnTo>
                      <a:pt x="3744" y="103"/>
                    </a:lnTo>
                    <a:lnTo>
                      <a:pt x="3746" y="98"/>
                    </a:lnTo>
                    <a:lnTo>
                      <a:pt x="3747" y="98"/>
                    </a:lnTo>
                    <a:lnTo>
                      <a:pt x="3749" y="92"/>
                    </a:lnTo>
                    <a:lnTo>
                      <a:pt x="3750" y="88"/>
                    </a:lnTo>
                    <a:lnTo>
                      <a:pt x="3752" y="80"/>
                    </a:lnTo>
                    <a:lnTo>
                      <a:pt x="3753" y="76"/>
                    </a:lnTo>
                    <a:lnTo>
                      <a:pt x="3755" y="80"/>
                    </a:lnTo>
                    <a:lnTo>
                      <a:pt x="3756" y="83"/>
                    </a:lnTo>
                    <a:lnTo>
                      <a:pt x="3758" y="86"/>
                    </a:lnTo>
                    <a:lnTo>
                      <a:pt x="3759" y="85"/>
                    </a:lnTo>
                    <a:lnTo>
                      <a:pt x="3761" y="81"/>
                    </a:lnTo>
                    <a:lnTo>
                      <a:pt x="3762" y="79"/>
                    </a:lnTo>
                    <a:lnTo>
                      <a:pt x="3764" y="80"/>
                    </a:lnTo>
                    <a:lnTo>
                      <a:pt x="3765" y="73"/>
                    </a:lnTo>
                    <a:lnTo>
                      <a:pt x="3767" y="71"/>
                    </a:lnTo>
                    <a:lnTo>
                      <a:pt x="3768" y="71"/>
                    </a:lnTo>
                    <a:lnTo>
                      <a:pt x="3770" y="71"/>
                    </a:lnTo>
                    <a:lnTo>
                      <a:pt x="3771" y="77"/>
                    </a:lnTo>
                    <a:lnTo>
                      <a:pt x="3773" y="80"/>
                    </a:lnTo>
                    <a:lnTo>
                      <a:pt x="3775" y="79"/>
                    </a:lnTo>
                    <a:lnTo>
                      <a:pt x="3776" y="76"/>
                    </a:lnTo>
                    <a:lnTo>
                      <a:pt x="3777" y="76"/>
                    </a:lnTo>
                    <a:lnTo>
                      <a:pt x="3779" y="74"/>
                    </a:lnTo>
                    <a:lnTo>
                      <a:pt x="3781" y="70"/>
                    </a:lnTo>
                    <a:lnTo>
                      <a:pt x="3782" y="76"/>
                    </a:lnTo>
                    <a:lnTo>
                      <a:pt x="3783" y="84"/>
                    </a:lnTo>
                    <a:lnTo>
                      <a:pt x="3785" y="82"/>
                    </a:lnTo>
                    <a:lnTo>
                      <a:pt x="3787" y="71"/>
                    </a:lnTo>
                    <a:lnTo>
                      <a:pt x="3788" y="72"/>
                    </a:lnTo>
                    <a:lnTo>
                      <a:pt x="3790" y="77"/>
                    </a:lnTo>
                    <a:lnTo>
                      <a:pt x="3791" y="71"/>
                    </a:lnTo>
                    <a:lnTo>
                      <a:pt x="3793" y="61"/>
                    </a:lnTo>
                    <a:lnTo>
                      <a:pt x="3794" y="62"/>
                    </a:lnTo>
                    <a:lnTo>
                      <a:pt x="3796" y="63"/>
                    </a:lnTo>
                    <a:lnTo>
                      <a:pt x="3797" y="63"/>
                    </a:lnTo>
                    <a:lnTo>
                      <a:pt x="3799" y="57"/>
                    </a:lnTo>
                    <a:lnTo>
                      <a:pt x="3800" y="54"/>
                    </a:lnTo>
                    <a:lnTo>
                      <a:pt x="3802" y="59"/>
                    </a:lnTo>
                    <a:lnTo>
                      <a:pt x="3803" y="66"/>
                    </a:lnTo>
                    <a:lnTo>
                      <a:pt x="3804" y="6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199" name="Freeform 146">
                <a:extLst>
                  <a:ext uri="{FF2B5EF4-FFF2-40B4-BE49-F238E27FC236}">
                    <a16:creationId xmlns:a16="http://schemas.microsoft.com/office/drawing/2014/main" id="{313A995F-8A61-4EFD-96EA-E29CCE3E1B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3177809"/>
                <a:ext cx="1880527" cy="2147515"/>
              </a:xfrm>
              <a:custGeom>
                <a:avLst/>
                <a:gdLst>
                  <a:gd name="T0" fmla="*/ 60 w 3804"/>
                  <a:gd name="T1" fmla="*/ 66 h 956"/>
                  <a:gd name="T2" fmla="*/ 121 w 3804"/>
                  <a:gd name="T3" fmla="*/ 85 h 956"/>
                  <a:gd name="T4" fmla="*/ 182 w 3804"/>
                  <a:gd name="T5" fmla="*/ 199 h 956"/>
                  <a:gd name="T6" fmla="*/ 242 w 3804"/>
                  <a:gd name="T7" fmla="*/ 263 h 956"/>
                  <a:gd name="T8" fmla="*/ 303 w 3804"/>
                  <a:gd name="T9" fmla="*/ 239 h 956"/>
                  <a:gd name="T10" fmla="*/ 364 w 3804"/>
                  <a:gd name="T11" fmla="*/ 229 h 956"/>
                  <a:gd name="T12" fmla="*/ 425 w 3804"/>
                  <a:gd name="T13" fmla="*/ 246 h 956"/>
                  <a:gd name="T14" fmla="*/ 486 w 3804"/>
                  <a:gd name="T15" fmla="*/ 177 h 956"/>
                  <a:gd name="T16" fmla="*/ 547 w 3804"/>
                  <a:gd name="T17" fmla="*/ 167 h 956"/>
                  <a:gd name="T18" fmla="*/ 608 w 3804"/>
                  <a:gd name="T19" fmla="*/ 149 h 956"/>
                  <a:gd name="T20" fmla="*/ 668 w 3804"/>
                  <a:gd name="T21" fmla="*/ 126 h 956"/>
                  <a:gd name="T22" fmla="*/ 729 w 3804"/>
                  <a:gd name="T23" fmla="*/ 160 h 956"/>
                  <a:gd name="T24" fmla="*/ 790 w 3804"/>
                  <a:gd name="T25" fmla="*/ 210 h 956"/>
                  <a:gd name="T26" fmla="*/ 851 w 3804"/>
                  <a:gd name="T27" fmla="*/ 308 h 956"/>
                  <a:gd name="T28" fmla="*/ 912 w 3804"/>
                  <a:gd name="T29" fmla="*/ 274 h 956"/>
                  <a:gd name="T30" fmla="*/ 973 w 3804"/>
                  <a:gd name="T31" fmla="*/ 259 h 956"/>
                  <a:gd name="T32" fmla="*/ 1033 w 3804"/>
                  <a:gd name="T33" fmla="*/ 284 h 956"/>
                  <a:gd name="T34" fmla="*/ 1094 w 3804"/>
                  <a:gd name="T35" fmla="*/ 353 h 956"/>
                  <a:gd name="T36" fmla="*/ 1155 w 3804"/>
                  <a:gd name="T37" fmla="*/ 401 h 956"/>
                  <a:gd name="T38" fmla="*/ 1216 w 3804"/>
                  <a:gd name="T39" fmla="*/ 74 h 956"/>
                  <a:gd name="T40" fmla="*/ 1277 w 3804"/>
                  <a:gd name="T41" fmla="*/ 54 h 956"/>
                  <a:gd name="T42" fmla="*/ 1338 w 3804"/>
                  <a:gd name="T43" fmla="*/ 75 h 956"/>
                  <a:gd name="T44" fmla="*/ 1399 w 3804"/>
                  <a:gd name="T45" fmla="*/ 55 h 956"/>
                  <a:gd name="T46" fmla="*/ 1459 w 3804"/>
                  <a:gd name="T47" fmla="*/ 25 h 956"/>
                  <a:gd name="T48" fmla="*/ 1520 w 3804"/>
                  <a:gd name="T49" fmla="*/ 48 h 956"/>
                  <a:gd name="T50" fmla="*/ 1581 w 3804"/>
                  <a:gd name="T51" fmla="*/ 65 h 956"/>
                  <a:gd name="T52" fmla="*/ 1642 w 3804"/>
                  <a:gd name="T53" fmla="*/ 468 h 956"/>
                  <a:gd name="T54" fmla="*/ 1703 w 3804"/>
                  <a:gd name="T55" fmla="*/ 234 h 956"/>
                  <a:gd name="T56" fmla="*/ 1764 w 3804"/>
                  <a:gd name="T57" fmla="*/ 100 h 956"/>
                  <a:gd name="T58" fmla="*/ 1824 w 3804"/>
                  <a:gd name="T59" fmla="*/ 101 h 956"/>
                  <a:gd name="T60" fmla="*/ 1885 w 3804"/>
                  <a:gd name="T61" fmla="*/ 97 h 956"/>
                  <a:gd name="T62" fmla="*/ 1946 w 3804"/>
                  <a:gd name="T63" fmla="*/ 81 h 956"/>
                  <a:gd name="T64" fmla="*/ 2007 w 3804"/>
                  <a:gd name="T65" fmla="*/ 108 h 956"/>
                  <a:gd name="T66" fmla="*/ 2068 w 3804"/>
                  <a:gd name="T67" fmla="*/ 80 h 956"/>
                  <a:gd name="T68" fmla="*/ 2129 w 3804"/>
                  <a:gd name="T69" fmla="*/ 102 h 956"/>
                  <a:gd name="T70" fmla="*/ 2190 w 3804"/>
                  <a:gd name="T71" fmla="*/ 103 h 956"/>
                  <a:gd name="T72" fmla="*/ 2250 w 3804"/>
                  <a:gd name="T73" fmla="*/ 144 h 956"/>
                  <a:gd name="T74" fmla="*/ 2311 w 3804"/>
                  <a:gd name="T75" fmla="*/ 198 h 956"/>
                  <a:gd name="T76" fmla="*/ 2372 w 3804"/>
                  <a:gd name="T77" fmla="*/ 737 h 956"/>
                  <a:gd name="T78" fmla="*/ 2433 w 3804"/>
                  <a:gd name="T79" fmla="*/ 833 h 956"/>
                  <a:gd name="T80" fmla="*/ 2494 w 3804"/>
                  <a:gd name="T81" fmla="*/ 839 h 956"/>
                  <a:gd name="T82" fmla="*/ 2555 w 3804"/>
                  <a:gd name="T83" fmla="*/ 772 h 956"/>
                  <a:gd name="T84" fmla="*/ 2616 w 3804"/>
                  <a:gd name="T85" fmla="*/ 785 h 956"/>
                  <a:gd name="T86" fmla="*/ 2676 w 3804"/>
                  <a:gd name="T87" fmla="*/ 836 h 956"/>
                  <a:gd name="T88" fmla="*/ 2737 w 3804"/>
                  <a:gd name="T89" fmla="*/ 829 h 956"/>
                  <a:gd name="T90" fmla="*/ 2798 w 3804"/>
                  <a:gd name="T91" fmla="*/ 859 h 956"/>
                  <a:gd name="T92" fmla="*/ 2859 w 3804"/>
                  <a:gd name="T93" fmla="*/ 848 h 956"/>
                  <a:gd name="T94" fmla="*/ 2920 w 3804"/>
                  <a:gd name="T95" fmla="*/ 645 h 956"/>
                  <a:gd name="T96" fmla="*/ 2981 w 3804"/>
                  <a:gd name="T97" fmla="*/ 343 h 956"/>
                  <a:gd name="T98" fmla="*/ 3041 w 3804"/>
                  <a:gd name="T99" fmla="*/ 278 h 956"/>
                  <a:gd name="T100" fmla="*/ 3102 w 3804"/>
                  <a:gd name="T101" fmla="*/ 238 h 956"/>
                  <a:gd name="T102" fmla="*/ 3163 w 3804"/>
                  <a:gd name="T103" fmla="*/ 219 h 956"/>
                  <a:gd name="T104" fmla="*/ 3224 w 3804"/>
                  <a:gd name="T105" fmla="*/ 137 h 956"/>
                  <a:gd name="T106" fmla="*/ 3285 w 3804"/>
                  <a:gd name="T107" fmla="*/ 118 h 956"/>
                  <a:gd name="T108" fmla="*/ 3345 w 3804"/>
                  <a:gd name="T109" fmla="*/ 111 h 956"/>
                  <a:gd name="T110" fmla="*/ 3407 w 3804"/>
                  <a:gd name="T111" fmla="*/ 137 h 956"/>
                  <a:gd name="T112" fmla="*/ 3467 w 3804"/>
                  <a:gd name="T113" fmla="*/ 37 h 956"/>
                  <a:gd name="T114" fmla="*/ 3528 w 3804"/>
                  <a:gd name="T115" fmla="*/ 29 h 956"/>
                  <a:gd name="T116" fmla="*/ 3589 w 3804"/>
                  <a:gd name="T117" fmla="*/ 18 h 956"/>
                  <a:gd name="T118" fmla="*/ 3650 w 3804"/>
                  <a:gd name="T119" fmla="*/ 24 h 956"/>
                  <a:gd name="T120" fmla="*/ 3710 w 3804"/>
                  <a:gd name="T121" fmla="*/ 418 h 956"/>
                  <a:gd name="T122" fmla="*/ 3771 w 3804"/>
                  <a:gd name="T123" fmla="*/ 202 h 9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56">
                    <a:moveTo>
                      <a:pt x="0" y="58"/>
                    </a:moveTo>
                    <a:lnTo>
                      <a:pt x="2" y="76"/>
                    </a:lnTo>
                    <a:lnTo>
                      <a:pt x="4" y="111"/>
                    </a:lnTo>
                    <a:lnTo>
                      <a:pt x="5" y="136"/>
                    </a:lnTo>
                    <a:lnTo>
                      <a:pt x="7" y="142"/>
                    </a:lnTo>
                    <a:lnTo>
                      <a:pt x="8" y="134"/>
                    </a:lnTo>
                    <a:lnTo>
                      <a:pt x="10" y="139"/>
                    </a:lnTo>
                    <a:lnTo>
                      <a:pt x="11" y="100"/>
                    </a:lnTo>
                    <a:lnTo>
                      <a:pt x="13" y="75"/>
                    </a:lnTo>
                    <a:lnTo>
                      <a:pt x="14" y="87"/>
                    </a:lnTo>
                    <a:lnTo>
                      <a:pt x="16" y="78"/>
                    </a:lnTo>
                    <a:lnTo>
                      <a:pt x="17" y="82"/>
                    </a:lnTo>
                    <a:lnTo>
                      <a:pt x="19" y="104"/>
                    </a:lnTo>
                    <a:lnTo>
                      <a:pt x="21" y="117"/>
                    </a:lnTo>
                    <a:lnTo>
                      <a:pt x="22" y="114"/>
                    </a:lnTo>
                    <a:lnTo>
                      <a:pt x="23" y="119"/>
                    </a:lnTo>
                    <a:lnTo>
                      <a:pt x="25" y="116"/>
                    </a:lnTo>
                    <a:lnTo>
                      <a:pt x="27" y="92"/>
                    </a:lnTo>
                    <a:lnTo>
                      <a:pt x="28" y="83"/>
                    </a:lnTo>
                    <a:lnTo>
                      <a:pt x="29" y="76"/>
                    </a:lnTo>
                    <a:lnTo>
                      <a:pt x="31" y="62"/>
                    </a:lnTo>
                    <a:lnTo>
                      <a:pt x="33" y="90"/>
                    </a:lnTo>
                    <a:lnTo>
                      <a:pt x="34" y="122"/>
                    </a:lnTo>
                    <a:lnTo>
                      <a:pt x="36" y="142"/>
                    </a:lnTo>
                    <a:lnTo>
                      <a:pt x="37" y="134"/>
                    </a:lnTo>
                    <a:lnTo>
                      <a:pt x="39" y="137"/>
                    </a:lnTo>
                    <a:lnTo>
                      <a:pt x="40" y="139"/>
                    </a:lnTo>
                    <a:lnTo>
                      <a:pt x="42" y="96"/>
                    </a:lnTo>
                    <a:lnTo>
                      <a:pt x="43" y="73"/>
                    </a:lnTo>
                    <a:lnTo>
                      <a:pt x="45" y="66"/>
                    </a:lnTo>
                    <a:lnTo>
                      <a:pt x="46" y="65"/>
                    </a:lnTo>
                    <a:lnTo>
                      <a:pt x="48" y="90"/>
                    </a:lnTo>
                    <a:lnTo>
                      <a:pt x="49" y="124"/>
                    </a:lnTo>
                    <a:lnTo>
                      <a:pt x="51" y="136"/>
                    </a:lnTo>
                    <a:lnTo>
                      <a:pt x="52" y="134"/>
                    </a:lnTo>
                    <a:lnTo>
                      <a:pt x="54" y="136"/>
                    </a:lnTo>
                    <a:lnTo>
                      <a:pt x="55" y="141"/>
                    </a:lnTo>
                    <a:lnTo>
                      <a:pt x="57" y="113"/>
                    </a:lnTo>
                    <a:lnTo>
                      <a:pt x="58" y="82"/>
                    </a:lnTo>
                    <a:lnTo>
                      <a:pt x="60" y="66"/>
                    </a:lnTo>
                    <a:lnTo>
                      <a:pt x="61" y="71"/>
                    </a:lnTo>
                    <a:lnTo>
                      <a:pt x="63" y="67"/>
                    </a:lnTo>
                    <a:lnTo>
                      <a:pt x="65" y="91"/>
                    </a:lnTo>
                    <a:lnTo>
                      <a:pt x="66" y="112"/>
                    </a:lnTo>
                    <a:lnTo>
                      <a:pt x="67" y="120"/>
                    </a:lnTo>
                    <a:lnTo>
                      <a:pt x="69" y="122"/>
                    </a:lnTo>
                    <a:lnTo>
                      <a:pt x="71" y="125"/>
                    </a:lnTo>
                    <a:lnTo>
                      <a:pt x="72" y="102"/>
                    </a:lnTo>
                    <a:lnTo>
                      <a:pt x="74" y="85"/>
                    </a:lnTo>
                    <a:lnTo>
                      <a:pt x="75" y="70"/>
                    </a:lnTo>
                    <a:lnTo>
                      <a:pt x="77" y="56"/>
                    </a:lnTo>
                    <a:lnTo>
                      <a:pt x="78" y="62"/>
                    </a:lnTo>
                    <a:lnTo>
                      <a:pt x="80" y="84"/>
                    </a:lnTo>
                    <a:lnTo>
                      <a:pt x="81" y="100"/>
                    </a:lnTo>
                    <a:lnTo>
                      <a:pt x="83" y="114"/>
                    </a:lnTo>
                    <a:lnTo>
                      <a:pt x="84" y="125"/>
                    </a:lnTo>
                    <a:lnTo>
                      <a:pt x="86" y="111"/>
                    </a:lnTo>
                    <a:lnTo>
                      <a:pt x="87" y="72"/>
                    </a:lnTo>
                    <a:lnTo>
                      <a:pt x="89" y="50"/>
                    </a:lnTo>
                    <a:lnTo>
                      <a:pt x="90" y="55"/>
                    </a:lnTo>
                    <a:lnTo>
                      <a:pt x="92" y="49"/>
                    </a:lnTo>
                    <a:lnTo>
                      <a:pt x="94" y="73"/>
                    </a:lnTo>
                    <a:lnTo>
                      <a:pt x="95" y="106"/>
                    </a:lnTo>
                    <a:lnTo>
                      <a:pt x="96" y="123"/>
                    </a:lnTo>
                    <a:lnTo>
                      <a:pt x="98" y="124"/>
                    </a:lnTo>
                    <a:lnTo>
                      <a:pt x="100" y="138"/>
                    </a:lnTo>
                    <a:lnTo>
                      <a:pt x="101" y="123"/>
                    </a:lnTo>
                    <a:lnTo>
                      <a:pt x="102" y="90"/>
                    </a:lnTo>
                    <a:lnTo>
                      <a:pt x="104" y="73"/>
                    </a:lnTo>
                    <a:lnTo>
                      <a:pt x="106" y="67"/>
                    </a:lnTo>
                    <a:lnTo>
                      <a:pt x="107" y="65"/>
                    </a:lnTo>
                    <a:lnTo>
                      <a:pt x="109" y="96"/>
                    </a:lnTo>
                    <a:lnTo>
                      <a:pt x="110" y="123"/>
                    </a:lnTo>
                    <a:lnTo>
                      <a:pt x="112" y="118"/>
                    </a:lnTo>
                    <a:lnTo>
                      <a:pt x="113" y="109"/>
                    </a:lnTo>
                    <a:lnTo>
                      <a:pt x="115" y="97"/>
                    </a:lnTo>
                    <a:lnTo>
                      <a:pt x="116" y="89"/>
                    </a:lnTo>
                    <a:lnTo>
                      <a:pt x="118" y="84"/>
                    </a:lnTo>
                    <a:lnTo>
                      <a:pt x="119" y="89"/>
                    </a:lnTo>
                    <a:lnTo>
                      <a:pt x="121" y="85"/>
                    </a:lnTo>
                    <a:lnTo>
                      <a:pt x="122" y="98"/>
                    </a:lnTo>
                    <a:lnTo>
                      <a:pt x="124" y="118"/>
                    </a:lnTo>
                    <a:lnTo>
                      <a:pt x="125" y="156"/>
                    </a:lnTo>
                    <a:lnTo>
                      <a:pt x="127" y="161"/>
                    </a:lnTo>
                    <a:lnTo>
                      <a:pt x="128" y="168"/>
                    </a:lnTo>
                    <a:lnTo>
                      <a:pt x="130" y="169"/>
                    </a:lnTo>
                    <a:lnTo>
                      <a:pt x="131" y="170"/>
                    </a:lnTo>
                    <a:lnTo>
                      <a:pt x="133" y="154"/>
                    </a:lnTo>
                    <a:lnTo>
                      <a:pt x="134" y="148"/>
                    </a:lnTo>
                    <a:lnTo>
                      <a:pt x="136" y="133"/>
                    </a:lnTo>
                    <a:lnTo>
                      <a:pt x="138" y="123"/>
                    </a:lnTo>
                    <a:lnTo>
                      <a:pt x="139" y="148"/>
                    </a:lnTo>
                    <a:lnTo>
                      <a:pt x="140" y="190"/>
                    </a:lnTo>
                    <a:lnTo>
                      <a:pt x="142" y="208"/>
                    </a:lnTo>
                    <a:lnTo>
                      <a:pt x="144" y="206"/>
                    </a:lnTo>
                    <a:lnTo>
                      <a:pt x="145" y="200"/>
                    </a:lnTo>
                    <a:lnTo>
                      <a:pt x="147" y="182"/>
                    </a:lnTo>
                    <a:lnTo>
                      <a:pt x="148" y="161"/>
                    </a:lnTo>
                    <a:lnTo>
                      <a:pt x="150" y="164"/>
                    </a:lnTo>
                    <a:lnTo>
                      <a:pt x="151" y="140"/>
                    </a:lnTo>
                    <a:lnTo>
                      <a:pt x="153" y="148"/>
                    </a:lnTo>
                    <a:lnTo>
                      <a:pt x="154" y="171"/>
                    </a:lnTo>
                    <a:lnTo>
                      <a:pt x="156" y="208"/>
                    </a:lnTo>
                    <a:lnTo>
                      <a:pt x="157" y="232"/>
                    </a:lnTo>
                    <a:lnTo>
                      <a:pt x="159" y="237"/>
                    </a:lnTo>
                    <a:lnTo>
                      <a:pt x="160" y="234"/>
                    </a:lnTo>
                    <a:lnTo>
                      <a:pt x="162" y="229"/>
                    </a:lnTo>
                    <a:lnTo>
                      <a:pt x="163" y="198"/>
                    </a:lnTo>
                    <a:lnTo>
                      <a:pt x="165" y="190"/>
                    </a:lnTo>
                    <a:lnTo>
                      <a:pt x="167" y="181"/>
                    </a:lnTo>
                    <a:lnTo>
                      <a:pt x="168" y="166"/>
                    </a:lnTo>
                    <a:lnTo>
                      <a:pt x="169" y="198"/>
                    </a:lnTo>
                    <a:lnTo>
                      <a:pt x="171" y="224"/>
                    </a:lnTo>
                    <a:lnTo>
                      <a:pt x="173" y="246"/>
                    </a:lnTo>
                    <a:lnTo>
                      <a:pt x="174" y="256"/>
                    </a:lnTo>
                    <a:lnTo>
                      <a:pt x="176" y="259"/>
                    </a:lnTo>
                    <a:lnTo>
                      <a:pt x="177" y="230"/>
                    </a:lnTo>
                    <a:lnTo>
                      <a:pt x="179" y="204"/>
                    </a:lnTo>
                    <a:lnTo>
                      <a:pt x="180" y="208"/>
                    </a:lnTo>
                    <a:lnTo>
                      <a:pt x="182" y="199"/>
                    </a:lnTo>
                    <a:lnTo>
                      <a:pt x="183" y="182"/>
                    </a:lnTo>
                    <a:lnTo>
                      <a:pt x="185" y="189"/>
                    </a:lnTo>
                    <a:lnTo>
                      <a:pt x="186" y="232"/>
                    </a:lnTo>
                    <a:lnTo>
                      <a:pt x="188" y="264"/>
                    </a:lnTo>
                    <a:lnTo>
                      <a:pt x="189" y="294"/>
                    </a:lnTo>
                    <a:lnTo>
                      <a:pt x="191" y="288"/>
                    </a:lnTo>
                    <a:lnTo>
                      <a:pt x="192" y="279"/>
                    </a:lnTo>
                    <a:lnTo>
                      <a:pt x="194" y="257"/>
                    </a:lnTo>
                    <a:lnTo>
                      <a:pt x="195" y="245"/>
                    </a:lnTo>
                    <a:lnTo>
                      <a:pt x="197" y="235"/>
                    </a:lnTo>
                    <a:lnTo>
                      <a:pt x="198" y="243"/>
                    </a:lnTo>
                    <a:lnTo>
                      <a:pt x="200" y="255"/>
                    </a:lnTo>
                    <a:lnTo>
                      <a:pt x="201" y="305"/>
                    </a:lnTo>
                    <a:lnTo>
                      <a:pt x="203" y="332"/>
                    </a:lnTo>
                    <a:lnTo>
                      <a:pt x="204" y="329"/>
                    </a:lnTo>
                    <a:lnTo>
                      <a:pt x="206" y="331"/>
                    </a:lnTo>
                    <a:lnTo>
                      <a:pt x="207" y="317"/>
                    </a:lnTo>
                    <a:lnTo>
                      <a:pt x="209" y="295"/>
                    </a:lnTo>
                    <a:lnTo>
                      <a:pt x="211" y="275"/>
                    </a:lnTo>
                    <a:lnTo>
                      <a:pt x="212" y="276"/>
                    </a:lnTo>
                    <a:lnTo>
                      <a:pt x="213" y="274"/>
                    </a:lnTo>
                    <a:lnTo>
                      <a:pt x="215" y="274"/>
                    </a:lnTo>
                    <a:lnTo>
                      <a:pt x="217" y="310"/>
                    </a:lnTo>
                    <a:lnTo>
                      <a:pt x="218" y="344"/>
                    </a:lnTo>
                    <a:lnTo>
                      <a:pt x="220" y="348"/>
                    </a:lnTo>
                    <a:lnTo>
                      <a:pt x="221" y="345"/>
                    </a:lnTo>
                    <a:lnTo>
                      <a:pt x="223" y="331"/>
                    </a:lnTo>
                    <a:lnTo>
                      <a:pt x="224" y="302"/>
                    </a:lnTo>
                    <a:lnTo>
                      <a:pt x="226" y="277"/>
                    </a:lnTo>
                    <a:lnTo>
                      <a:pt x="227" y="271"/>
                    </a:lnTo>
                    <a:lnTo>
                      <a:pt x="229" y="270"/>
                    </a:lnTo>
                    <a:lnTo>
                      <a:pt x="230" y="285"/>
                    </a:lnTo>
                    <a:lnTo>
                      <a:pt x="232" y="315"/>
                    </a:lnTo>
                    <a:lnTo>
                      <a:pt x="233" y="318"/>
                    </a:lnTo>
                    <a:lnTo>
                      <a:pt x="235" y="343"/>
                    </a:lnTo>
                    <a:lnTo>
                      <a:pt x="236" y="352"/>
                    </a:lnTo>
                    <a:lnTo>
                      <a:pt x="238" y="332"/>
                    </a:lnTo>
                    <a:lnTo>
                      <a:pt x="240" y="302"/>
                    </a:lnTo>
                    <a:lnTo>
                      <a:pt x="241" y="283"/>
                    </a:lnTo>
                    <a:lnTo>
                      <a:pt x="242" y="263"/>
                    </a:lnTo>
                    <a:lnTo>
                      <a:pt x="244" y="263"/>
                    </a:lnTo>
                    <a:lnTo>
                      <a:pt x="246" y="275"/>
                    </a:lnTo>
                    <a:lnTo>
                      <a:pt x="247" y="296"/>
                    </a:lnTo>
                    <a:lnTo>
                      <a:pt x="249" y="297"/>
                    </a:lnTo>
                    <a:lnTo>
                      <a:pt x="250" y="314"/>
                    </a:lnTo>
                    <a:lnTo>
                      <a:pt x="252" y="317"/>
                    </a:lnTo>
                    <a:lnTo>
                      <a:pt x="253" y="303"/>
                    </a:lnTo>
                    <a:lnTo>
                      <a:pt x="255" y="268"/>
                    </a:lnTo>
                    <a:lnTo>
                      <a:pt x="256" y="251"/>
                    </a:lnTo>
                    <a:lnTo>
                      <a:pt x="258" y="235"/>
                    </a:lnTo>
                    <a:lnTo>
                      <a:pt x="259" y="215"/>
                    </a:lnTo>
                    <a:lnTo>
                      <a:pt x="261" y="223"/>
                    </a:lnTo>
                    <a:lnTo>
                      <a:pt x="262" y="266"/>
                    </a:lnTo>
                    <a:lnTo>
                      <a:pt x="264" y="308"/>
                    </a:lnTo>
                    <a:lnTo>
                      <a:pt x="265" y="308"/>
                    </a:lnTo>
                    <a:lnTo>
                      <a:pt x="267" y="311"/>
                    </a:lnTo>
                    <a:lnTo>
                      <a:pt x="268" y="296"/>
                    </a:lnTo>
                    <a:lnTo>
                      <a:pt x="270" y="266"/>
                    </a:lnTo>
                    <a:lnTo>
                      <a:pt x="271" y="240"/>
                    </a:lnTo>
                    <a:lnTo>
                      <a:pt x="273" y="230"/>
                    </a:lnTo>
                    <a:lnTo>
                      <a:pt x="274" y="210"/>
                    </a:lnTo>
                    <a:lnTo>
                      <a:pt x="276" y="219"/>
                    </a:lnTo>
                    <a:lnTo>
                      <a:pt x="278" y="253"/>
                    </a:lnTo>
                    <a:lnTo>
                      <a:pt x="279" y="274"/>
                    </a:lnTo>
                    <a:lnTo>
                      <a:pt x="280" y="288"/>
                    </a:lnTo>
                    <a:lnTo>
                      <a:pt x="282" y="297"/>
                    </a:lnTo>
                    <a:lnTo>
                      <a:pt x="284" y="278"/>
                    </a:lnTo>
                    <a:lnTo>
                      <a:pt x="285" y="253"/>
                    </a:lnTo>
                    <a:lnTo>
                      <a:pt x="286" y="230"/>
                    </a:lnTo>
                    <a:lnTo>
                      <a:pt x="288" y="234"/>
                    </a:lnTo>
                    <a:lnTo>
                      <a:pt x="290" y="243"/>
                    </a:lnTo>
                    <a:lnTo>
                      <a:pt x="291" y="248"/>
                    </a:lnTo>
                    <a:lnTo>
                      <a:pt x="293" y="293"/>
                    </a:lnTo>
                    <a:lnTo>
                      <a:pt x="294" y="315"/>
                    </a:lnTo>
                    <a:lnTo>
                      <a:pt x="296" y="323"/>
                    </a:lnTo>
                    <a:lnTo>
                      <a:pt x="297" y="333"/>
                    </a:lnTo>
                    <a:lnTo>
                      <a:pt x="299" y="315"/>
                    </a:lnTo>
                    <a:lnTo>
                      <a:pt x="300" y="277"/>
                    </a:lnTo>
                    <a:lnTo>
                      <a:pt x="302" y="253"/>
                    </a:lnTo>
                    <a:lnTo>
                      <a:pt x="303" y="239"/>
                    </a:lnTo>
                    <a:lnTo>
                      <a:pt x="305" y="239"/>
                    </a:lnTo>
                    <a:lnTo>
                      <a:pt x="307" y="248"/>
                    </a:lnTo>
                    <a:lnTo>
                      <a:pt x="308" y="279"/>
                    </a:lnTo>
                    <a:lnTo>
                      <a:pt x="309" y="293"/>
                    </a:lnTo>
                    <a:lnTo>
                      <a:pt x="311" y="306"/>
                    </a:lnTo>
                    <a:lnTo>
                      <a:pt x="313" y="307"/>
                    </a:lnTo>
                    <a:lnTo>
                      <a:pt x="314" y="296"/>
                    </a:lnTo>
                    <a:lnTo>
                      <a:pt x="315" y="262"/>
                    </a:lnTo>
                    <a:lnTo>
                      <a:pt x="317" y="236"/>
                    </a:lnTo>
                    <a:lnTo>
                      <a:pt x="319" y="227"/>
                    </a:lnTo>
                    <a:lnTo>
                      <a:pt x="320" y="228"/>
                    </a:lnTo>
                    <a:lnTo>
                      <a:pt x="322" y="241"/>
                    </a:lnTo>
                    <a:lnTo>
                      <a:pt x="323" y="247"/>
                    </a:lnTo>
                    <a:lnTo>
                      <a:pt x="325" y="276"/>
                    </a:lnTo>
                    <a:lnTo>
                      <a:pt x="326" y="301"/>
                    </a:lnTo>
                    <a:lnTo>
                      <a:pt x="328" y="301"/>
                    </a:lnTo>
                    <a:lnTo>
                      <a:pt x="329" y="287"/>
                    </a:lnTo>
                    <a:lnTo>
                      <a:pt x="331" y="260"/>
                    </a:lnTo>
                    <a:lnTo>
                      <a:pt x="332" y="248"/>
                    </a:lnTo>
                    <a:lnTo>
                      <a:pt x="334" y="239"/>
                    </a:lnTo>
                    <a:lnTo>
                      <a:pt x="335" y="240"/>
                    </a:lnTo>
                    <a:lnTo>
                      <a:pt x="337" y="253"/>
                    </a:lnTo>
                    <a:lnTo>
                      <a:pt x="338" y="282"/>
                    </a:lnTo>
                    <a:lnTo>
                      <a:pt x="340" y="302"/>
                    </a:lnTo>
                    <a:lnTo>
                      <a:pt x="341" y="307"/>
                    </a:lnTo>
                    <a:lnTo>
                      <a:pt x="343" y="299"/>
                    </a:lnTo>
                    <a:lnTo>
                      <a:pt x="344" y="301"/>
                    </a:lnTo>
                    <a:lnTo>
                      <a:pt x="346" y="249"/>
                    </a:lnTo>
                    <a:lnTo>
                      <a:pt x="347" y="239"/>
                    </a:lnTo>
                    <a:lnTo>
                      <a:pt x="349" y="248"/>
                    </a:lnTo>
                    <a:lnTo>
                      <a:pt x="351" y="248"/>
                    </a:lnTo>
                    <a:lnTo>
                      <a:pt x="352" y="275"/>
                    </a:lnTo>
                    <a:lnTo>
                      <a:pt x="353" y="296"/>
                    </a:lnTo>
                    <a:lnTo>
                      <a:pt x="355" y="310"/>
                    </a:lnTo>
                    <a:lnTo>
                      <a:pt x="357" y="305"/>
                    </a:lnTo>
                    <a:lnTo>
                      <a:pt x="358" y="295"/>
                    </a:lnTo>
                    <a:lnTo>
                      <a:pt x="359" y="277"/>
                    </a:lnTo>
                    <a:lnTo>
                      <a:pt x="361" y="239"/>
                    </a:lnTo>
                    <a:lnTo>
                      <a:pt x="363" y="225"/>
                    </a:lnTo>
                    <a:lnTo>
                      <a:pt x="364" y="229"/>
                    </a:lnTo>
                    <a:lnTo>
                      <a:pt x="366" y="241"/>
                    </a:lnTo>
                    <a:lnTo>
                      <a:pt x="367" y="256"/>
                    </a:lnTo>
                    <a:lnTo>
                      <a:pt x="369" y="295"/>
                    </a:lnTo>
                    <a:lnTo>
                      <a:pt x="370" y="304"/>
                    </a:lnTo>
                    <a:lnTo>
                      <a:pt x="372" y="307"/>
                    </a:lnTo>
                    <a:lnTo>
                      <a:pt x="373" y="299"/>
                    </a:lnTo>
                    <a:lnTo>
                      <a:pt x="375" y="268"/>
                    </a:lnTo>
                    <a:lnTo>
                      <a:pt x="376" y="245"/>
                    </a:lnTo>
                    <a:lnTo>
                      <a:pt x="378" y="234"/>
                    </a:lnTo>
                    <a:lnTo>
                      <a:pt x="380" y="237"/>
                    </a:lnTo>
                    <a:lnTo>
                      <a:pt x="381" y="230"/>
                    </a:lnTo>
                    <a:lnTo>
                      <a:pt x="382" y="239"/>
                    </a:lnTo>
                    <a:lnTo>
                      <a:pt x="384" y="266"/>
                    </a:lnTo>
                    <a:lnTo>
                      <a:pt x="386" y="303"/>
                    </a:lnTo>
                    <a:lnTo>
                      <a:pt x="387" y="316"/>
                    </a:lnTo>
                    <a:lnTo>
                      <a:pt x="388" y="317"/>
                    </a:lnTo>
                    <a:lnTo>
                      <a:pt x="390" y="301"/>
                    </a:lnTo>
                    <a:lnTo>
                      <a:pt x="392" y="267"/>
                    </a:lnTo>
                    <a:lnTo>
                      <a:pt x="393" y="225"/>
                    </a:lnTo>
                    <a:lnTo>
                      <a:pt x="395" y="231"/>
                    </a:lnTo>
                    <a:lnTo>
                      <a:pt x="396" y="227"/>
                    </a:lnTo>
                    <a:lnTo>
                      <a:pt x="398" y="241"/>
                    </a:lnTo>
                    <a:lnTo>
                      <a:pt x="399" y="283"/>
                    </a:lnTo>
                    <a:lnTo>
                      <a:pt x="401" y="307"/>
                    </a:lnTo>
                    <a:lnTo>
                      <a:pt x="402" y="302"/>
                    </a:lnTo>
                    <a:lnTo>
                      <a:pt x="404" y="301"/>
                    </a:lnTo>
                    <a:lnTo>
                      <a:pt x="405" y="296"/>
                    </a:lnTo>
                    <a:lnTo>
                      <a:pt x="407" y="269"/>
                    </a:lnTo>
                    <a:lnTo>
                      <a:pt x="408" y="245"/>
                    </a:lnTo>
                    <a:lnTo>
                      <a:pt x="410" y="241"/>
                    </a:lnTo>
                    <a:lnTo>
                      <a:pt x="411" y="254"/>
                    </a:lnTo>
                    <a:lnTo>
                      <a:pt x="413" y="278"/>
                    </a:lnTo>
                    <a:lnTo>
                      <a:pt x="414" y="304"/>
                    </a:lnTo>
                    <a:lnTo>
                      <a:pt x="416" y="332"/>
                    </a:lnTo>
                    <a:lnTo>
                      <a:pt x="417" y="328"/>
                    </a:lnTo>
                    <a:lnTo>
                      <a:pt x="419" y="320"/>
                    </a:lnTo>
                    <a:lnTo>
                      <a:pt x="420" y="288"/>
                    </a:lnTo>
                    <a:lnTo>
                      <a:pt x="422" y="255"/>
                    </a:lnTo>
                    <a:lnTo>
                      <a:pt x="424" y="245"/>
                    </a:lnTo>
                    <a:lnTo>
                      <a:pt x="425" y="246"/>
                    </a:lnTo>
                    <a:lnTo>
                      <a:pt x="426" y="251"/>
                    </a:lnTo>
                    <a:lnTo>
                      <a:pt x="428" y="265"/>
                    </a:lnTo>
                    <a:lnTo>
                      <a:pt x="430" y="288"/>
                    </a:lnTo>
                    <a:lnTo>
                      <a:pt x="431" y="313"/>
                    </a:lnTo>
                    <a:lnTo>
                      <a:pt x="433" y="317"/>
                    </a:lnTo>
                    <a:lnTo>
                      <a:pt x="434" y="303"/>
                    </a:lnTo>
                    <a:lnTo>
                      <a:pt x="436" y="283"/>
                    </a:lnTo>
                    <a:lnTo>
                      <a:pt x="437" y="255"/>
                    </a:lnTo>
                    <a:lnTo>
                      <a:pt x="439" y="251"/>
                    </a:lnTo>
                    <a:lnTo>
                      <a:pt x="440" y="224"/>
                    </a:lnTo>
                    <a:lnTo>
                      <a:pt x="442" y="247"/>
                    </a:lnTo>
                    <a:lnTo>
                      <a:pt x="443" y="254"/>
                    </a:lnTo>
                    <a:lnTo>
                      <a:pt x="445" y="284"/>
                    </a:lnTo>
                    <a:lnTo>
                      <a:pt x="446" y="306"/>
                    </a:lnTo>
                    <a:lnTo>
                      <a:pt x="448" y="318"/>
                    </a:lnTo>
                    <a:lnTo>
                      <a:pt x="449" y="314"/>
                    </a:lnTo>
                    <a:lnTo>
                      <a:pt x="451" y="288"/>
                    </a:lnTo>
                    <a:lnTo>
                      <a:pt x="453" y="271"/>
                    </a:lnTo>
                    <a:lnTo>
                      <a:pt x="454" y="259"/>
                    </a:lnTo>
                    <a:lnTo>
                      <a:pt x="455" y="239"/>
                    </a:lnTo>
                    <a:lnTo>
                      <a:pt x="457" y="219"/>
                    </a:lnTo>
                    <a:lnTo>
                      <a:pt x="459" y="256"/>
                    </a:lnTo>
                    <a:lnTo>
                      <a:pt x="460" y="271"/>
                    </a:lnTo>
                    <a:lnTo>
                      <a:pt x="461" y="292"/>
                    </a:lnTo>
                    <a:lnTo>
                      <a:pt x="463" y="313"/>
                    </a:lnTo>
                    <a:lnTo>
                      <a:pt x="465" y="313"/>
                    </a:lnTo>
                    <a:lnTo>
                      <a:pt x="466" y="307"/>
                    </a:lnTo>
                    <a:lnTo>
                      <a:pt x="468" y="283"/>
                    </a:lnTo>
                    <a:lnTo>
                      <a:pt x="469" y="274"/>
                    </a:lnTo>
                    <a:lnTo>
                      <a:pt x="470" y="266"/>
                    </a:lnTo>
                    <a:lnTo>
                      <a:pt x="472" y="257"/>
                    </a:lnTo>
                    <a:lnTo>
                      <a:pt x="474" y="263"/>
                    </a:lnTo>
                    <a:lnTo>
                      <a:pt x="475" y="294"/>
                    </a:lnTo>
                    <a:lnTo>
                      <a:pt x="477" y="292"/>
                    </a:lnTo>
                    <a:lnTo>
                      <a:pt x="478" y="275"/>
                    </a:lnTo>
                    <a:lnTo>
                      <a:pt x="480" y="250"/>
                    </a:lnTo>
                    <a:lnTo>
                      <a:pt x="481" y="225"/>
                    </a:lnTo>
                    <a:lnTo>
                      <a:pt x="483" y="208"/>
                    </a:lnTo>
                    <a:lnTo>
                      <a:pt x="484" y="207"/>
                    </a:lnTo>
                    <a:lnTo>
                      <a:pt x="486" y="177"/>
                    </a:lnTo>
                    <a:lnTo>
                      <a:pt x="487" y="183"/>
                    </a:lnTo>
                    <a:lnTo>
                      <a:pt x="489" y="196"/>
                    </a:lnTo>
                    <a:lnTo>
                      <a:pt x="490" y="211"/>
                    </a:lnTo>
                    <a:lnTo>
                      <a:pt x="492" y="224"/>
                    </a:lnTo>
                    <a:lnTo>
                      <a:pt x="493" y="230"/>
                    </a:lnTo>
                    <a:lnTo>
                      <a:pt x="495" y="229"/>
                    </a:lnTo>
                    <a:lnTo>
                      <a:pt x="497" y="207"/>
                    </a:lnTo>
                    <a:lnTo>
                      <a:pt x="498" y="181"/>
                    </a:lnTo>
                    <a:lnTo>
                      <a:pt x="499" y="182"/>
                    </a:lnTo>
                    <a:lnTo>
                      <a:pt x="501" y="181"/>
                    </a:lnTo>
                    <a:lnTo>
                      <a:pt x="503" y="174"/>
                    </a:lnTo>
                    <a:lnTo>
                      <a:pt x="504" y="171"/>
                    </a:lnTo>
                    <a:lnTo>
                      <a:pt x="506" y="194"/>
                    </a:lnTo>
                    <a:lnTo>
                      <a:pt x="507" y="212"/>
                    </a:lnTo>
                    <a:lnTo>
                      <a:pt x="509" y="233"/>
                    </a:lnTo>
                    <a:lnTo>
                      <a:pt x="510" y="234"/>
                    </a:lnTo>
                    <a:lnTo>
                      <a:pt x="512" y="210"/>
                    </a:lnTo>
                    <a:lnTo>
                      <a:pt x="513" y="180"/>
                    </a:lnTo>
                    <a:lnTo>
                      <a:pt x="515" y="169"/>
                    </a:lnTo>
                    <a:lnTo>
                      <a:pt x="516" y="157"/>
                    </a:lnTo>
                    <a:lnTo>
                      <a:pt x="518" y="141"/>
                    </a:lnTo>
                    <a:lnTo>
                      <a:pt x="519" y="170"/>
                    </a:lnTo>
                    <a:lnTo>
                      <a:pt x="521" y="212"/>
                    </a:lnTo>
                    <a:lnTo>
                      <a:pt x="522" y="244"/>
                    </a:lnTo>
                    <a:lnTo>
                      <a:pt x="524" y="256"/>
                    </a:lnTo>
                    <a:lnTo>
                      <a:pt x="526" y="254"/>
                    </a:lnTo>
                    <a:lnTo>
                      <a:pt x="527" y="229"/>
                    </a:lnTo>
                    <a:lnTo>
                      <a:pt x="528" y="198"/>
                    </a:lnTo>
                    <a:lnTo>
                      <a:pt x="530" y="170"/>
                    </a:lnTo>
                    <a:lnTo>
                      <a:pt x="532" y="174"/>
                    </a:lnTo>
                    <a:lnTo>
                      <a:pt x="533" y="174"/>
                    </a:lnTo>
                    <a:lnTo>
                      <a:pt x="535" y="174"/>
                    </a:lnTo>
                    <a:lnTo>
                      <a:pt x="536" y="194"/>
                    </a:lnTo>
                    <a:lnTo>
                      <a:pt x="537" y="226"/>
                    </a:lnTo>
                    <a:lnTo>
                      <a:pt x="539" y="226"/>
                    </a:lnTo>
                    <a:lnTo>
                      <a:pt x="541" y="229"/>
                    </a:lnTo>
                    <a:lnTo>
                      <a:pt x="542" y="232"/>
                    </a:lnTo>
                    <a:lnTo>
                      <a:pt x="543" y="195"/>
                    </a:lnTo>
                    <a:lnTo>
                      <a:pt x="545" y="173"/>
                    </a:lnTo>
                    <a:lnTo>
                      <a:pt x="547" y="167"/>
                    </a:lnTo>
                    <a:lnTo>
                      <a:pt x="548" y="167"/>
                    </a:lnTo>
                    <a:lnTo>
                      <a:pt x="550" y="179"/>
                    </a:lnTo>
                    <a:lnTo>
                      <a:pt x="551" y="207"/>
                    </a:lnTo>
                    <a:lnTo>
                      <a:pt x="553" y="237"/>
                    </a:lnTo>
                    <a:lnTo>
                      <a:pt x="554" y="243"/>
                    </a:lnTo>
                    <a:lnTo>
                      <a:pt x="556" y="236"/>
                    </a:lnTo>
                    <a:lnTo>
                      <a:pt x="557" y="219"/>
                    </a:lnTo>
                    <a:lnTo>
                      <a:pt x="559" y="185"/>
                    </a:lnTo>
                    <a:lnTo>
                      <a:pt x="560" y="159"/>
                    </a:lnTo>
                    <a:lnTo>
                      <a:pt x="562" y="162"/>
                    </a:lnTo>
                    <a:lnTo>
                      <a:pt x="564" y="175"/>
                    </a:lnTo>
                    <a:lnTo>
                      <a:pt x="565" y="186"/>
                    </a:lnTo>
                    <a:lnTo>
                      <a:pt x="566" y="219"/>
                    </a:lnTo>
                    <a:lnTo>
                      <a:pt x="568" y="240"/>
                    </a:lnTo>
                    <a:lnTo>
                      <a:pt x="570" y="238"/>
                    </a:lnTo>
                    <a:lnTo>
                      <a:pt x="571" y="230"/>
                    </a:lnTo>
                    <a:lnTo>
                      <a:pt x="572" y="222"/>
                    </a:lnTo>
                    <a:lnTo>
                      <a:pt x="574" y="208"/>
                    </a:lnTo>
                    <a:lnTo>
                      <a:pt x="576" y="187"/>
                    </a:lnTo>
                    <a:lnTo>
                      <a:pt x="577" y="175"/>
                    </a:lnTo>
                    <a:lnTo>
                      <a:pt x="579" y="159"/>
                    </a:lnTo>
                    <a:lnTo>
                      <a:pt x="580" y="191"/>
                    </a:lnTo>
                    <a:lnTo>
                      <a:pt x="582" y="217"/>
                    </a:lnTo>
                    <a:lnTo>
                      <a:pt x="583" y="219"/>
                    </a:lnTo>
                    <a:lnTo>
                      <a:pt x="585" y="239"/>
                    </a:lnTo>
                    <a:lnTo>
                      <a:pt x="586" y="236"/>
                    </a:lnTo>
                    <a:lnTo>
                      <a:pt x="588" y="219"/>
                    </a:lnTo>
                    <a:lnTo>
                      <a:pt x="589" y="196"/>
                    </a:lnTo>
                    <a:lnTo>
                      <a:pt x="591" y="181"/>
                    </a:lnTo>
                    <a:lnTo>
                      <a:pt x="592" y="172"/>
                    </a:lnTo>
                    <a:lnTo>
                      <a:pt x="594" y="150"/>
                    </a:lnTo>
                    <a:lnTo>
                      <a:pt x="595" y="165"/>
                    </a:lnTo>
                    <a:lnTo>
                      <a:pt x="597" y="189"/>
                    </a:lnTo>
                    <a:lnTo>
                      <a:pt x="599" y="211"/>
                    </a:lnTo>
                    <a:lnTo>
                      <a:pt x="600" y="219"/>
                    </a:lnTo>
                    <a:lnTo>
                      <a:pt x="601" y="219"/>
                    </a:lnTo>
                    <a:lnTo>
                      <a:pt x="603" y="205"/>
                    </a:lnTo>
                    <a:lnTo>
                      <a:pt x="604" y="179"/>
                    </a:lnTo>
                    <a:lnTo>
                      <a:pt x="606" y="162"/>
                    </a:lnTo>
                    <a:lnTo>
                      <a:pt x="608" y="149"/>
                    </a:lnTo>
                    <a:lnTo>
                      <a:pt x="609" y="158"/>
                    </a:lnTo>
                    <a:lnTo>
                      <a:pt x="610" y="186"/>
                    </a:lnTo>
                    <a:lnTo>
                      <a:pt x="612" y="205"/>
                    </a:lnTo>
                    <a:lnTo>
                      <a:pt x="614" y="220"/>
                    </a:lnTo>
                    <a:lnTo>
                      <a:pt x="615" y="217"/>
                    </a:lnTo>
                    <a:lnTo>
                      <a:pt x="616" y="224"/>
                    </a:lnTo>
                    <a:lnTo>
                      <a:pt x="618" y="201"/>
                    </a:lnTo>
                    <a:lnTo>
                      <a:pt x="620" y="163"/>
                    </a:lnTo>
                    <a:lnTo>
                      <a:pt x="621" y="167"/>
                    </a:lnTo>
                    <a:lnTo>
                      <a:pt x="623" y="165"/>
                    </a:lnTo>
                    <a:lnTo>
                      <a:pt x="624" y="174"/>
                    </a:lnTo>
                    <a:lnTo>
                      <a:pt x="626" y="179"/>
                    </a:lnTo>
                    <a:lnTo>
                      <a:pt x="627" y="207"/>
                    </a:lnTo>
                    <a:lnTo>
                      <a:pt x="629" y="224"/>
                    </a:lnTo>
                    <a:lnTo>
                      <a:pt x="630" y="234"/>
                    </a:lnTo>
                    <a:lnTo>
                      <a:pt x="632" y="228"/>
                    </a:lnTo>
                    <a:lnTo>
                      <a:pt x="633" y="220"/>
                    </a:lnTo>
                    <a:lnTo>
                      <a:pt x="635" y="191"/>
                    </a:lnTo>
                    <a:lnTo>
                      <a:pt x="637" y="167"/>
                    </a:lnTo>
                    <a:lnTo>
                      <a:pt x="638" y="167"/>
                    </a:lnTo>
                    <a:lnTo>
                      <a:pt x="639" y="165"/>
                    </a:lnTo>
                    <a:lnTo>
                      <a:pt x="641" y="173"/>
                    </a:lnTo>
                    <a:lnTo>
                      <a:pt x="643" y="202"/>
                    </a:lnTo>
                    <a:lnTo>
                      <a:pt x="644" y="210"/>
                    </a:lnTo>
                    <a:lnTo>
                      <a:pt x="645" y="232"/>
                    </a:lnTo>
                    <a:lnTo>
                      <a:pt x="647" y="252"/>
                    </a:lnTo>
                    <a:lnTo>
                      <a:pt x="649" y="228"/>
                    </a:lnTo>
                    <a:lnTo>
                      <a:pt x="650" y="202"/>
                    </a:lnTo>
                    <a:lnTo>
                      <a:pt x="652" y="177"/>
                    </a:lnTo>
                    <a:lnTo>
                      <a:pt x="653" y="149"/>
                    </a:lnTo>
                    <a:lnTo>
                      <a:pt x="655" y="124"/>
                    </a:lnTo>
                    <a:lnTo>
                      <a:pt x="656" y="137"/>
                    </a:lnTo>
                    <a:lnTo>
                      <a:pt x="658" y="180"/>
                    </a:lnTo>
                    <a:lnTo>
                      <a:pt x="659" y="205"/>
                    </a:lnTo>
                    <a:lnTo>
                      <a:pt x="661" y="198"/>
                    </a:lnTo>
                    <a:lnTo>
                      <a:pt x="662" y="199"/>
                    </a:lnTo>
                    <a:lnTo>
                      <a:pt x="664" y="193"/>
                    </a:lnTo>
                    <a:lnTo>
                      <a:pt x="666" y="151"/>
                    </a:lnTo>
                    <a:lnTo>
                      <a:pt x="667" y="125"/>
                    </a:lnTo>
                    <a:lnTo>
                      <a:pt x="668" y="126"/>
                    </a:lnTo>
                    <a:lnTo>
                      <a:pt x="670" y="133"/>
                    </a:lnTo>
                    <a:lnTo>
                      <a:pt x="671" y="151"/>
                    </a:lnTo>
                    <a:lnTo>
                      <a:pt x="673" y="186"/>
                    </a:lnTo>
                    <a:lnTo>
                      <a:pt x="674" y="193"/>
                    </a:lnTo>
                    <a:lnTo>
                      <a:pt x="676" y="222"/>
                    </a:lnTo>
                    <a:lnTo>
                      <a:pt x="677" y="240"/>
                    </a:lnTo>
                    <a:lnTo>
                      <a:pt x="679" y="222"/>
                    </a:lnTo>
                    <a:lnTo>
                      <a:pt x="681" y="180"/>
                    </a:lnTo>
                    <a:lnTo>
                      <a:pt x="682" y="150"/>
                    </a:lnTo>
                    <a:lnTo>
                      <a:pt x="683" y="127"/>
                    </a:lnTo>
                    <a:lnTo>
                      <a:pt x="685" y="132"/>
                    </a:lnTo>
                    <a:lnTo>
                      <a:pt x="687" y="154"/>
                    </a:lnTo>
                    <a:lnTo>
                      <a:pt x="688" y="185"/>
                    </a:lnTo>
                    <a:lnTo>
                      <a:pt x="690" y="212"/>
                    </a:lnTo>
                    <a:lnTo>
                      <a:pt x="691" y="217"/>
                    </a:lnTo>
                    <a:lnTo>
                      <a:pt x="693" y="222"/>
                    </a:lnTo>
                    <a:lnTo>
                      <a:pt x="694" y="202"/>
                    </a:lnTo>
                    <a:lnTo>
                      <a:pt x="696" y="172"/>
                    </a:lnTo>
                    <a:lnTo>
                      <a:pt x="697" y="159"/>
                    </a:lnTo>
                    <a:lnTo>
                      <a:pt x="699" y="159"/>
                    </a:lnTo>
                    <a:lnTo>
                      <a:pt x="700" y="159"/>
                    </a:lnTo>
                    <a:lnTo>
                      <a:pt x="702" y="186"/>
                    </a:lnTo>
                    <a:lnTo>
                      <a:pt x="703" y="196"/>
                    </a:lnTo>
                    <a:lnTo>
                      <a:pt x="705" y="212"/>
                    </a:lnTo>
                    <a:lnTo>
                      <a:pt x="706" y="223"/>
                    </a:lnTo>
                    <a:lnTo>
                      <a:pt x="708" y="213"/>
                    </a:lnTo>
                    <a:lnTo>
                      <a:pt x="710" y="192"/>
                    </a:lnTo>
                    <a:lnTo>
                      <a:pt x="711" y="157"/>
                    </a:lnTo>
                    <a:lnTo>
                      <a:pt x="712" y="139"/>
                    </a:lnTo>
                    <a:lnTo>
                      <a:pt x="714" y="143"/>
                    </a:lnTo>
                    <a:lnTo>
                      <a:pt x="716" y="162"/>
                    </a:lnTo>
                    <a:lnTo>
                      <a:pt x="717" y="170"/>
                    </a:lnTo>
                    <a:lnTo>
                      <a:pt x="718" y="206"/>
                    </a:lnTo>
                    <a:lnTo>
                      <a:pt x="720" y="230"/>
                    </a:lnTo>
                    <a:lnTo>
                      <a:pt x="722" y="224"/>
                    </a:lnTo>
                    <a:lnTo>
                      <a:pt x="723" y="247"/>
                    </a:lnTo>
                    <a:lnTo>
                      <a:pt x="725" y="227"/>
                    </a:lnTo>
                    <a:lnTo>
                      <a:pt x="726" y="189"/>
                    </a:lnTo>
                    <a:lnTo>
                      <a:pt x="728" y="173"/>
                    </a:lnTo>
                    <a:lnTo>
                      <a:pt x="729" y="160"/>
                    </a:lnTo>
                    <a:lnTo>
                      <a:pt x="731" y="155"/>
                    </a:lnTo>
                    <a:lnTo>
                      <a:pt x="732" y="162"/>
                    </a:lnTo>
                    <a:lnTo>
                      <a:pt x="734" y="185"/>
                    </a:lnTo>
                    <a:lnTo>
                      <a:pt x="735" y="197"/>
                    </a:lnTo>
                    <a:lnTo>
                      <a:pt x="737" y="198"/>
                    </a:lnTo>
                    <a:lnTo>
                      <a:pt x="738" y="208"/>
                    </a:lnTo>
                    <a:lnTo>
                      <a:pt x="740" y="191"/>
                    </a:lnTo>
                    <a:lnTo>
                      <a:pt x="741" y="170"/>
                    </a:lnTo>
                    <a:lnTo>
                      <a:pt x="743" y="158"/>
                    </a:lnTo>
                    <a:lnTo>
                      <a:pt x="744" y="143"/>
                    </a:lnTo>
                    <a:lnTo>
                      <a:pt x="746" y="142"/>
                    </a:lnTo>
                    <a:lnTo>
                      <a:pt x="747" y="169"/>
                    </a:lnTo>
                    <a:lnTo>
                      <a:pt x="749" y="198"/>
                    </a:lnTo>
                    <a:lnTo>
                      <a:pt x="750" y="227"/>
                    </a:lnTo>
                    <a:lnTo>
                      <a:pt x="752" y="229"/>
                    </a:lnTo>
                    <a:lnTo>
                      <a:pt x="754" y="220"/>
                    </a:lnTo>
                    <a:lnTo>
                      <a:pt x="755" y="196"/>
                    </a:lnTo>
                    <a:lnTo>
                      <a:pt x="756" y="182"/>
                    </a:lnTo>
                    <a:lnTo>
                      <a:pt x="758" y="148"/>
                    </a:lnTo>
                    <a:lnTo>
                      <a:pt x="760" y="154"/>
                    </a:lnTo>
                    <a:lnTo>
                      <a:pt x="761" y="157"/>
                    </a:lnTo>
                    <a:lnTo>
                      <a:pt x="763" y="158"/>
                    </a:lnTo>
                    <a:lnTo>
                      <a:pt x="764" y="184"/>
                    </a:lnTo>
                    <a:lnTo>
                      <a:pt x="766" y="206"/>
                    </a:lnTo>
                    <a:lnTo>
                      <a:pt x="767" y="208"/>
                    </a:lnTo>
                    <a:lnTo>
                      <a:pt x="769" y="202"/>
                    </a:lnTo>
                    <a:lnTo>
                      <a:pt x="770" y="182"/>
                    </a:lnTo>
                    <a:lnTo>
                      <a:pt x="772" y="145"/>
                    </a:lnTo>
                    <a:lnTo>
                      <a:pt x="773" y="131"/>
                    </a:lnTo>
                    <a:lnTo>
                      <a:pt x="775" y="137"/>
                    </a:lnTo>
                    <a:lnTo>
                      <a:pt x="776" y="140"/>
                    </a:lnTo>
                    <a:lnTo>
                      <a:pt x="778" y="163"/>
                    </a:lnTo>
                    <a:lnTo>
                      <a:pt x="779" y="184"/>
                    </a:lnTo>
                    <a:lnTo>
                      <a:pt x="781" y="198"/>
                    </a:lnTo>
                    <a:lnTo>
                      <a:pt x="783" y="210"/>
                    </a:lnTo>
                    <a:lnTo>
                      <a:pt x="784" y="214"/>
                    </a:lnTo>
                    <a:lnTo>
                      <a:pt x="785" y="235"/>
                    </a:lnTo>
                    <a:lnTo>
                      <a:pt x="787" y="216"/>
                    </a:lnTo>
                    <a:lnTo>
                      <a:pt x="789" y="210"/>
                    </a:lnTo>
                    <a:lnTo>
                      <a:pt x="790" y="210"/>
                    </a:lnTo>
                    <a:lnTo>
                      <a:pt x="792" y="217"/>
                    </a:lnTo>
                    <a:lnTo>
                      <a:pt x="793" y="248"/>
                    </a:lnTo>
                    <a:lnTo>
                      <a:pt x="795" y="280"/>
                    </a:lnTo>
                    <a:lnTo>
                      <a:pt x="796" y="294"/>
                    </a:lnTo>
                    <a:lnTo>
                      <a:pt x="798" y="329"/>
                    </a:lnTo>
                    <a:lnTo>
                      <a:pt x="799" y="354"/>
                    </a:lnTo>
                    <a:lnTo>
                      <a:pt x="801" y="342"/>
                    </a:lnTo>
                    <a:lnTo>
                      <a:pt x="802" y="311"/>
                    </a:lnTo>
                    <a:lnTo>
                      <a:pt x="804" y="288"/>
                    </a:lnTo>
                    <a:lnTo>
                      <a:pt x="805" y="304"/>
                    </a:lnTo>
                    <a:lnTo>
                      <a:pt x="807" y="326"/>
                    </a:lnTo>
                    <a:lnTo>
                      <a:pt x="808" y="353"/>
                    </a:lnTo>
                    <a:lnTo>
                      <a:pt x="810" y="384"/>
                    </a:lnTo>
                    <a:lnTo>
                      <a:pt x="811" y="397"/>
                    </a:lnTo>
                    <a:lnTo>
                      <a:pt x="813" y="385"/>
                    </a:lnTo>
                    <a:lnTo>
                      <a:pt x="814" y="380"/>
                    </a:lnTo>
                    <a:lnTo>
                      <a:pt x="816" y="358"/>
                    </a:lnTo>
                    <a:lnTo>
                      <a:pt x="817" y="350"/>
                    </a:lnTo>
                    <a:lnTo>
                      <a:pt x="819" y="327"/>
                    </a:lnTo>
                    <a:lnTo>
                      <a:pt x="820" y="330"/>
                    </a:lnTo>
                    <a:lnTo>
                      <a:pt x="822" y="310"/>
                    </a:lnTo>
                    <a:lnTo>
                      <a:pt x="823" y="320"/>
                    </a:lnTo>
                    <a:lnTo>
                      <a:pt x="825" y="343"/>
                    </a:lnTo>
                    <a:lnTo>
                      <a:pt x="827" y="367"/>
                    </a:lnTo>
                    <a:lnTo>
                      <a:pt x="828" y="373"/>
                    </a:lnTo>
                    <a:lnTo>
                      <a:pt x="829" y="354"/>
                    </a:lnTo>
                    <a:lnTo>
                      <a:pt x="831" y="347"/>
                    </a:lnTo>
                    <a:lnTo>
                      <a:pt x="833" y="332"/>
                    </a:lnTo>
                    <a:lnTo>
                      <a:pt x="834" y="321"/>
                    </a:lnTo>
                    <a:lnTo>
                      <a:pt x="836" y="309"/>
                    </a:lnTo>
                    <a:lnTo>
                      <a:pt x="837" y="289"/>
                    </a:lnTo>
                    <a:lnTo>
                      <a:pt x="839" y="334"/>
                    </a:lnTo>
                    <a:lnTo>
                      <a:pt x="840" y="362"/>
                    </a:lnTo>
                    <a:lnTo>
                      <a:pt x="842" y="374"/>
                    </a:lnTo>
                    <a:lnTo>
                      <a:pt x="843" y="365"/>
                    </a:lnTo>
                    <a:lnTo>
                      <a:pt x="845" y="361"/>
                    </a:lnTo>
                    <a:lnTo>
                      <a:pt x="846" y="342"/>
                    </a:lnTo>
                    <a:lnTo>
                      <a:pt x="848" y="323"/>
                    </a:lnTo>
                    <a:lnTo>
                      <a:pt x="849" y="313"/>
                    </a:lnTo>
                    <a:lnTo>
                      <a:pt x="851" y="308"/>
                    </a:lnTo>
                    <a:lnTo>
                      <a:pt x="852" y="305"/>
                    </a:lnTo>
                    <a:lnTo>
                      <a:pt x="854" y="317"/>
                    </a:lnTo>
                    <a:lnTo>
                      <a:pt x="856" y="351"/>
                    </a:lnTo>
                    <a:lnTo>
                      <a:pt x="857" y="350"/>
                    </a:lnTo>
                    <a:lnTo>
                      <a:pt x="858" y="366"/>
                    </a:lnTo>
                    <a:lnTo>
                      <a:pt x="860" y="364"/>
                    </a:lnTo>
                    <a:lnTo>
                      <a:pt x="862" y="340"/>
                    </a:lnTo>
                    <a:lnTo>
                      <a:pt x="863" y="316"/>
                    </a:lnTo>
                    <a:lnTo>
                      <a:pt x="865" y="289"/>
                    </a:lnTo>
                    <a:lnTo>
                      <a:pt x="866" y="257"/>
                    </a:lnTo>
                    <a:lnTo>
                      <a:pt x="868" y="260"/>
                    </a:lnTo>
                    <a:lnTo>
                      <a:pt x="869" y="275"/>
                    </a:lnTo>
                    <a:lnTo>
                      <a:pt x="871" y="310"/>
                    </a:lnTo>
                    <a:lnTo>
                      <a:pt x="872" y="346"/>
                    </a:lnTo>
                    <a:lnTo>
                      <a:pt x="874" y="345"/>
                    </a:lnTo>
                    <a:lnTo>
                      <a:pt x="875" y="349"/>
                    </a:lnTo>
                    <a:lnTo>
                      <a:pt x="877" y="349"/>
                    </a:lnTo>
                    <a:lnTo>
                      <a:pt x="878" y="317"/>
                    </a:lnTo>
                    <a:lnTo>
                      <a:pt x="880" y="298"/>
                    </a:lnTo>
                    <a:lnTo>
                      <a:pt x="881" y="277"/>
                    </a:lnTo>
                    <a:lnTo>
                      <a:pt x="883" y="274"/>
                    </a:lnTo>
                    <a:lnTo>
                      <a:pt x="884" y="291"/>
                    </a:lnTo>
                    <a:lnTo>
                      <a:pt x="886" y="307"/>
                    </a:lnTo>
                    <a:lnTo>
                      <a:pt x="887" y="341"/>
                    </a:lnTo>
                    <a:lnTo>
                      <a:pt x="889" y="346"/>
                    </a:lnTo>
                    <a:lnTo>
                      <a:pt x="890" y="339"/>
                    </a:lnTo>
                    <a:lnTo>
                      <a:pt x="892" y="322"/>
                    </a:lnTo>
                    <a:lnTo>
                      <a:pt x="894" y="294"/>
                    </a:lnTo>
                    <a:lnTo>
                      <a:pt x="895" y="281"/>
                    </a:lnTo>
                    <a:lnTo>
                      <a:pt x="896" y="303"/>
                    </a:lnTo>
                    <a:lnTo>
                      <a:pt x="898" y="298"/>
                    </a:lnTo>
                    <a:lnTo>
                      <a:pt x="900" y="307"/>
                    </a:lnTo>
                    <a:lnTo>
                      <a:pt x="901" y="329"/>
                    </a:lnTo>
                    <a:lnTo>
                      <a:pt x="902" y="355"/>
                    </a:lnTo>
                    <a:lnTo>
                      <a:pt x="904" y="358"/>
                    </a:lnTo>
                    <a:lnTo>
                      <a:pt x="906" y="366"/>
                    </a:lnTo>
                    <a:lnTo>
                      <a:pt x="907" y="353"/>
                    </a:lnTo>
                    <a:lnTo>
                      <a:pt x="909" y="318"/>
                    </a:lnTo>
                    <a:lnTo>
                      <a:pt x="910" y="286"/>
                    </a:lnTo>
                    <a:lnTo>
                      <a:pt x="912" y="274"/>
                    </a:lnTo>
                    <a:lnTo>
                      <a:pt x="913" y="278"/>
                    </a:lnTo>
                    <a:lnTo>
                      <a:pt x="915" y="290"/>
                    </a:lnTo>
                    <a:lnTo>
                      <a:pt x="916" y="322"/>
                    </a:lnTo>
                    <a:lnTo>
                      <a:pt x="918" y="337"/>
                    </a:lnTo>
                    <a:lnTo>
                      <a:pt x="919" y="341"/>
                    </a:lnTo>
                    <a:lnTo>
                      <a:pt x="921" y="341"/>
                    </a:lnTo>
                    <a:lnTo>
                      <a:pt x="923" y="322"/>
                    </a:lnTo>
                    <a:lnTo>
                      <a:pt x="924" y="303"/>
                    </a:lnTo>
                    <a:lnTo>
                      <a:pt x="925" y="283"/>
                    </a:lnTo>
                    <a:lnTo>
                      <a:pt x="927" y="276"/>
                    </a:lnTo>
                    <a:lnTo>
                      <a:pt x="929" y="284"/>
                    </a:lnTo>
                    <a:lnTo>
                      <a:pt x="930" y="293"/>
                    </a:lnTo>
                    <a:lnTo>
                      <a:pt x="931" y="316"/>
                    </a:lnTo>
                    <a:lnTo>
                      <a:pt x="933" y="329"/>
                    </a:lnTo>
                    <a:lnTo>
                      <a:pt x="935" y="350"/>
                    </a:lnTo>
                    <a:lnTo>
                      <a:pt x="936" y="344"/>
                    </a:lnTo>
                    <a:lnTo>
                      <a:pt x="938" y="319"/>
                    </a:lnTo>
                    <a:lnTo>
                      <a:pt x="939" y="294"/>
                    </a:lnTo>
                    <a:lnTo>
                      <a:pt x="941" y="265"/>
                    </a:lnTo>
                    <a:lnTo>
                      <a:pt x="942" y="270"/>
                    </a:lnTo>
                    <a:lnTo>
                      <a:pt x="944" y="274"/>
                    </a:lnTo>
                    <a:lnTo>
                      <a:pt x="945" y="294"/>
                    </a:lnTo>
                    <a:lnTo>
                      <a:pt x="947" y="328"/>
                    </a:lnTo>
                    <a:lnTo>
                      <a:pt x="948" y="349"/>
                    </a:lnTo>
                    <a:lnTo>
                      <a:pt x="950" y="348"/>
                    </a:lnTo>
                    <a:lnTo>
                      <a:pt x="951" y="340"/>
                    </a:lnTo>
                    <a:lnTo>
                      <a:pt x="953" y="318"/>
                    </a:lnTo>
                    <a:lnTo>
                      <a:pt x="954" y="294"/>
                    </a:lnTo>
                    <a:lnTo>
                      <a:pt x="956" y="271"/>
                    </a:lnTo>
                    <a:lnTo>
                      <a:pt x="957" y="266"/>
                    </a:lnTo>
                    <a:lnTo>
                      <a:pt x="959" y="263"/>
                    </a:lnTo>
                    <a:lnTo>
                      <a:pt x="960" y="283"/>
                    </a:lnTo>
                    <a:lnTo>
                      <a:pt x="962" y="310"/>
                    </a:lnTo>
                    <a:lnTo>
                      <a:pt x="963" y="322"/>
                    </a:lnTo>
                    <a:lnTo>
                      <a:pt x="965" y="327"/>
                    </a:lnTo>
                    <a:lnTo>
                      <a:pt x="967" y="318"/>
                    </a:lnTo>
                    <a:lnTo>
                      <a:pt x="968" y="319"/>
                    </a:lnTo>
                    <a:lnTo>
                      <a:pt x="969" y="290"/>
                    </a:lnTo>
                    <a:lnTo>
                      <a:pt x="971" y="261"/>
                    </a:lnTo>
                    <a:lnTo>
                      <a:pt x="973" y="259"/>
                    </a:lnTo>
                    <a:lnTo>
                      <a:pt x="974" y="264"/>
                    </a:lnTo>
                    <a:lnTo>
                      <a:pt x="975" y="279"/>
                    </a:lnTo>
                    <a:lnTo>
                      <a:pt x="977" y="294"/>
                    </a:lnTo>
                    <a:lnTo>
                      <a:pt x="979" y="313"/>
                    </a:lnTo>
                    <a:lnTo>
                      <a:pt x="980" y="326"/>
                    </a:lnTo>
                    <a:lnTo>
                      <a:pt x="982" y="336"/>
                    </a:lnTo>
                    <a:lnTo>
                      <a:pt x="983" y="317"/>
                    </a:lnTo>
                    <a:lnTo>
                      <a:pt x="985" y="287"/>
                    </a:lnTo>
                    <a:lnTo>
                      <a:pt x="986" y="268"/>
                    </a:lnTo>
                    <a:lnTo>
                      <a:pt x="988" y="273"/>
                    </a:lnTo>
                    <a:lnTo>
                      <a:pt x="989" y="278"/>
                    </a:lnTo>
                    <a:lnTo>
                      <a:pt x="991" y="287"/>
                    </a:lnTo>
                    <a:lnTo>
                      <a:pt x="992" y="297"/>
                    </a:lnTo>
                    <a:lnTo>
                      <a:pt x="994" y="314"/>
                    </a:lnTo>
                    <a:lnTo>
                      <a:pt x="996" y="338"/>
                    </a:lnTo>
                    <a:lnTo>
                      <a:pt x="997" y="329"/>
                    </a:lnTo>
                    <a:lnTo>
                      <a:pt x="998" y="305"/>
                    </a:lnTo>
                    <a:lnTo>
                      <a:pt x="1000" y="289"/>
                    </a:lnTo>
                    <a:lnTo>
                      <a:pt x="1002" y="272"/>
                    </a:lnTo>
                    <a:lnTo>
                      <a:pt x="1003" y="260"/>
                    </a:lnTo>
                    <a:lnTo>
                      <a:pt x="1004" y="253"/>
                    </a:lnTo>
                    <a:lnTo>
                      <a:pt x="1006" y="270"/>
                    </a:lnTo>
                    <a:lnTo>
                      <a:pt x="1008" y="303"/>
                    </a:lnTo>
                    <a:lnTo>
                      <a:pt x="1009" y="324"/>
                    </a:lnTo>
                    <a:lnTo>
                      <a:pt x="1011" y="314"/>
                    </a:lnTo>
                    <a:lnTo>
                      <a:pt x="1012" y="329"/>
                    </a:lnTo>
                    <a:lnTo>
                      <a:pt x="1014" y="336"/>
                    </a:lnTo>
                    <a:lnTo>
                      <a:pt x="1015" y="310"/>
                    </a:lnTo>
                    <a:lnTo>
                      <a:pt x="1017" y="285"/>
                    </a:lnTo>
                    <a:lnTo>
                      <a:pt x="1018" y="271"/>
                    </a:lnTo>
                    <a:lnTo>
                      <a:pt x="1020" y="273"/>
                    </a:lnTo>
                    <a:lnTo>
                      <a:pt x="1021" y="294"/>
                    </a:lnTo>
                    <a:lnTo>
                      <a:pt x="1023" y="313"/>
                    </a:lnTo>
                    <a:lnTo>
                      <a:pt x="1024" y="320"/>
                    </a:lnTo>
                    <a:lnTo>
                      <a:pt x="1026" y="334"/>
                    </a:lnTo>
                    <a:lnTo>
                      <a:pt x="1027" y="349"/>
                    </a:lnTo>
                    <a:lnTo>
                      <a:pt x="1029" y="337"/>
                    </a:lnTo>
                    <a:lnTo>
                      <a:pt x="1030" y="317"/>
                    </a:lnTo>
                    <a:lnTo>
                      <a:pt x="1032" y="292"/>
                    </a:lnTo>
                    <a:lnTo>
                      <a:pt x="1033" y="284"/>
                    </a:lnTo>
                    <a:lnTo>
                      <a:pt x="1035" y="270"/>
                    </a:lnTo>
                    <a:lnTo>
                      <a:pt x="1036" y="282"/>
                    </a:lnTo>
                    <a:lnTo>
                      <a:pt x="1038" y="315"/>
                    </a:lnTo>
                    <a:lnTo>
                      <a:pt x="1040" y="345"/>
                    </a:lnTo>
                    <a:lnTo>
                      <a:pt x="1041" y="354"/>
                    </a:lnTo>
                    <a:lnTo>
                      <a:pt x="1042" y="349"/>
                    </a:lnTo>
                    <a:lnTo>
                      <a:pt x="1044" y="331"/>
                    </a:lnTo>
                    <a:lnTo>
                      <a:pt x="1046" y="301"/>
                    </a:lnTo>
                    <a:lnTo>
                      <a:pt x="1047" y="290"/>
                    </a:lnTo>
                    <a:lnTo>
                      <a:pt x="1049" y="270"/>
                    </a:lnTo>
                    <a:lnTo>
                      <a:pt x="1050" y="267"/>
                    </a:lnTo>
                    <a:lnTo>
                      <a:pt x="1052" y="294"/>
                    </a:lnTo>
                    <a:lnTo>
                      <a:pt x="1053" y="323"/>
                    </a:lnTo>
                    <a:lnTo>
                      <a:pt x="1055" y="363"/>
                    </a:lnTo>
                    <a:lnTo>
                      <a:pt x="1056" y="364"/>
                    </a:lnTo>
                    <a:lnTo>
                      <a:pt x="1058" y="372"/>
                    </a:lnTo>
                    <a:lnTo>
                      <a:pt x="1059" y="355"/>
                    </a:lnTo>
                    <a:lnTo>
                      <a:pt x="1061" y="326"/>
                    </a:lnTo>
                    <a:lnTo>
                      <a:pt x="1062" y="308"/>
                    </a:lnTo>
                    <a:lnTo>
                      <a:pt x="1064" y="304"/>
                    </a:lnTo>
                    <a:lnTo>
                      <a:pt x="1065" y="298"/>
                    </a:lnTo>
                    <a:lnTo>
                      <a:pt x="1067" y="311"/>
                    </a:lnTo>
                    <a:lnTo>
                      <a:pt x="1069" y="341"/>
                    </a:lnTo>
                    <a:lnTo>
                      <a:pt x="1070" y="366"/>
                    </a:lnTo>
                    <a:lnTo>
                      <a:pt x="1071" y="348"/>
                    </a:lnTo>
                    <a:lnTo>
                      <a:pt x="1073" y="341"/>
                    </a:lnTo>
                    <a:lnTo>
                      <a:pt x="1075" y="335"/>
                    </a:lnTo>
                    <a:lnTo>
                      <a:pt x="1076" y="315"/>
                    </a:lnTo>
                    <a:lnTo>
                      <a:pt x="1077" y="306"/>
                    </a:lnTo>
                    <a:lnTo>
                      <a:pt x="1079" y="300"/>
                    </a:lnTo>
                    <a:lnTo>
                      <a:pt x="1081" y="294"/>
                    </a:lnTo>
                    <a:lnTo>
                      <a:pt x="1082" y="328"/>
                    </a:lnTo>
                    <a:lnTo>
                      <a:pt x="1084" y="378"/>
                    </a:lnTo>
                    <a:lnTo>
                      <a:pt x="1085" y="408"/>
                    </a:lnTo>
                    <a:lnTo>
                      <a:pt x="1087" y="400"/>
                    </a:lnTo>
                    <a:lnTo>
                      <a:pt x="1088" y="425"/>
                    </a:lnTo>
                    <a:lnTo>
                      <a:pt x="1090" y="387"/>
                    </a:lnTo>
                    <a:lnTo>
                      <a:pt x="1091" y="353"/>
                    </a:lnTo>
                    <a:lnTo>
                      <a:pt x="1093" y="357"/>
                    </a:lnTo>
                    <a:lnTo>
                      <a:pt x="1094" y="353"/>
                    </a:lnTo>
                    <a:lnTo>
                      <a:pt x="1096" y="357"/>
                    </a:lnTo>
                    <a:lnTo>
                      <a:pt x="1097" y="411"/>
                    </a:lnTo>
                    <a:lnTo>
                      <a:pt x="1099" y="467"/>
                    </a:lnTo>
                    <a:lnTo>
                      <a:pt x="1100" y="512"/>
                    </a:lnTo>
                    <a:lnTo>
                      <a:pt x="1102" y="549"/>
                    </a:lnTo>
                    <a:lnTo>
                      <a:pt x="1103" y="556"/>
                    </a:lnTo>
                    <a:lnTo>
                      <a:pt x="1105" y="553"/>
                    </a:lnTo>
                    <a:lnTo>
                      <a:pt x="1106" y="543"/>
                    </a:lnTo>
                    <a:lnTo>
                      <a:pt x="1108" y="560"/>
                    </a:lnTo>
                    <a:lnTo>
                      <a:pt x="1109" y="594"/>
                    </a:lnTo>
                    <a:lnTo>
                      <a:pt x="1111" y="595"/>
                    </a:lnTo>
                    <a:lnTo>
                      <a:pt x="1113" y="628"/>
                    </a:lnTo>
                    <a:lnTo>
                      <a:pt x="1114" y="669"/>
                    </a:lnTo>
                    <a:lnTo>
                      <a:pt x="1115" y="709"/>
                    </a:lnTo>
                    <a:lnTo>
                      <a:pt x="1117" y="699"/>
                    </a:lnTo>
                    <a:lnTo>
                      <a:pt x="1119" y="725"/>
                    </a:lnTo>
                    <a:lnTo>
                      <a:pt x="1120" y="712"/>
                    </a:lnTo>
                    <a:lnTo>
                      <a:pt x="1122" y="678"/>
                    </a:lnTo>
                    <a:lnTo>
                      <a:pt x="1123" y="666"/>
                    </a:lnTo>
                    <a:lnTo>
                      <a:pt x="1125" y="651"/>
                    </a:lnTo>
                    <a:lnTo>
                      <a:pt x="1126" y="633"/>
                    </a:lnTo>
                    <a:lnTo>
                      <a:pt x="1128" y="643"/>
                    </a:lnTo>
                    <a:lnTo>
                      <a:pt x="1129" y="655"/>
                    </a:lnTo>
                    <a:lnTo>
                      <a:pt x="1131" y="659"/>
                    </a:lnTo>
                    <a:lnTo>
                      <a:pt x="1132" y="663"/>
                    </a:lnTo>
                    <a:lnTo>
                      <a:pt x="1134" y="663"/>
                    </a:lnTo>
                    <a:lnTo>
                      <a:pt x="1135" y="619"/>
                    </a:lnTo>
                    <a:lnTo>
                      <a:pt x="1137" y="563"/>
                    </a:lnTo>
                    <a:lnTo>
                      <a:pt x="1138" y="568"/>
                    </a:lnTo>
                    <a:lnTo>
                      <a:pt x="1140" y="530"/>
                    </a:lnTo>
                    <a:lnTo>
                      <a:pt x="1142" y="515"/>
                    </a:lnTo>
                    <a:lnTo>
                      <a:pt x="1143" y="524"/>
                    </a:lnTo>
                    <a:lnTo>
                      <a:pt x="1144" y="547"/>
                    </a:lnTo>
                    <a:lnTo>
                      <a:pt x="1146" y="543"/>
                    </a:lnTo>
                    <a:lnTo>
                      <a:pt x="1148" y="526"/>
                    </a:lnTo>
                    <a:lnTo>
                      <a:pt x="1149" y="511"/>
                    </a:lnTo>
                    <a:lnTo>
                      <a:pt x="1151" y="476"/>
                    </a:lnTo>
                    <a:lnTo>
                      <a:pt x="1152" y="443"/>
                    </a:lnTo>
                    <a:lnTo>
                      <a:pt x="1154" y="419"/>
                    </a:lnTo>
                    <a:lnTo>
                      <a:pt x="1155" y="401"/>
                    </a:lnTo>
                    <a:lnTo>
                      <a:pt x="1157" y="390"/>
                    </a:lnTo>
                    <a:lnTo>
                      <a:pt x="1158" y="401"/>
                    </a:lnTo>
                    <a:lnTo>
                      <a:pt x="1160" y="411"/>
                    </a:lnTo>
                    <a:lnTo>
                      <a:pt x="1161" y="405"/>
                    </a:lnTo>
                    <a:lnTo>
                      <a:pt x="1163" y="380"/>
                    </a:lnTo>
                    <a:lnTo>
                      <a:pt x="1164" y="361"/>
                    </a:lnTo>
                    <a:lnTo>
                      <a:pt x="1166" y="329"/>
                    </a:lnTo>
                    <a:lnTo>
                      <a:pt x="1167" y="296"/>
                    </a:lnTo>
                    <a:lnTo>
                      <a:pt x="1169" y="262"/>
                    </a:lnTo>
                    <a:lnTo>
                      <a:pt x="1170" y="250"/>
                    </a:lnTo>
                    <a:lnTo>
                      <a:pt x="1172" y="213"/>
                    </a:lnTo>
                    <a:lnTo>
                      <a:pt x="1173" y="226"/>
                    </a:lnTo>
                    <a:lnTo>
                      <a:pt x="1175" y="246"/>
                    </a:lnTo>
                    <a:lnTo>
                      <a:pt x="1176" y="262"/>
                    </a:lnTo>
                    <a:lnTo>
                      <a:pt x="1178" y="263"/>
                    </a:lnTo>
                    <a:lnTo>
                      <a:pt x="1180" y="238"/>
                    </a:lnTo>
                    <a:lnTo>
                      <a:pt x="1181" y="203"/>
                    </a:lnTo>
                    <a:lnTo>
                      <a:pt x="1182" y="175"/>
                    </a:lnTo>
                    <a:lnTo>
                      <a:pt x="1184" y="144"/>
                    </a:lnTo>
                    <a:lnTo>
                      <a:pt x="1186" y="143"/>
                    </a:lnTo>
                    <a:lnTo>
                      <a:pt x="1187" y="136"/>
                    </a:lnTo>
                    <a:lnTo>
                      <a:pt x="1188" y="166"/>
                    </a:lnTo>
                    <a:lnTo>
                      <a:pt x="1190" y="182"/>
                    </a:lnTo>
                    <a:lnTo>
                      <a:pt x="1192" y="195"/>
                    </a:lnTo>
                    <a:lnTo>
                      <a:pt x="1193" y="186"/>
                    </a:lnTo>
                    <a:lnTo>
                      <a:pt x="1195" y="173"/>
                    </a:lnTo>
                    <a:lnTo>
                      <a:pt x="1196" y="148"/>
                    </a:lnTo>
                    <a:lnTo>
                      <a:pt x="1198" y="109"/>
                    </a:lnTo>
                    <a:lnTo>
                      <a:pt x="1199" y="91"/>
                    </a:lnTo>
                    <a:lnTo>
                      <a:pt x="1201" y="105"/>
                    </a:lnTo>
                    <a:lnTo>
                      <a:pt x="1202" y="90"/>
                    </a:lnTo>
                    <a:lnTo>
                      <a:pt x="1204" y="96"/>
                    </a:lnTo>
                    <a:lnTo>
                      <a:pt x="1205" y="121"/>
                    </a:lnTo>
                    <a:lnTo>
                      <a:pt x="1207" y="136"/>
                    </a:lnTo>
                    <a:lnTo>
                      <a:pt x="1208" y="146"/>
                    </a:lnTo>
                    <a:lnTo>
                      <a:pt x="1210" y="139"/>
                    </a:lnTo>
                    <a:lnTo>
                      <a:pt x="1211" y="127"/>
                    </a:lnTo>
                    <a:lnTo>
                      <a:pt x="1213" y="100"/>
                    </a:lnTo>
                    <a:lnTo>
                      <a:pt x="1215" y="75"/>
                    </a:lnTo>
                    <a:lnTo>
                      <a:pt x="1216" y="74"/>
                    </a:lnTo>
                    <a:lnTo>
                      <a:pt x="1217" y="86"/>
                    </a:lnTo>
                    <a:lnTo>
                      <a:pt x="1219" y="90"/>
                    </a:lnTo>
                    <a:lnTo>
                      <a:pt x="1221" y="117"/>
                    </a:lnTo>
                    <a:lnTo>
                      <a:pt x="1222" y="147"/>
                    </a:lnTo>
                    <a:lnTo>
                      <a:pt x="1224" y="148"/>
                    </a:lnTo>
                    <a:lnTo>
                      <a:pt x="1225" y="131"/>
                    </a:lnTo>
                    <a:lnTo>
                      <a:pt x="1227" y="101"/>
                    </a:lnTo>
                    <a:lnTo>
                      <a:pt x="1228" y="83"/>
                    </a:lnTo>
                    <a:lnTo>
                      <a:pt x="1230" y="48"/>
                    </a:lnTo>
                    <a:lnTo>
                      <a:pt x="1231" y="32"/>
                    </a:lnTo>
                    <a:lnTo>
                      <a:pt x="1233" y="34"/>
                    </a:lnTo>
                    <a:lnTo>
                      <a:pt x="1234" y="57"/>
                    </a:lnTo>
                    <a:lnTo>
                      <a:pt x="1236" y="90"/>
                    </a:lnTo>
                    <a:lnTo>
                      <a:pt x="1237" y="119"/>
                    </a:lnTo>
                    <a:lnTo>
                      <a:pt x="1239" y="121"/>
                    </a:lnTo>
                    <a:lnTo>
                      <a:pt x="1240" y="123"/>
                    </a:lnTo>
                    <a:lnTo>
                      <a:pt x="1242" y="98"/>
                    </a:lnTo>
                    <a:lnTo>
                      <a:pt x="1243" y="72"/>
                    </a:lnTo>
                    <a:lnTo>
                      <a:pt x="1245" y="55"/>
                    </a:lnTo>
                    <a:lnTo>
                      <a:pt x="1246" y="50"/>
                    </a:lnTo>
                    <a:lnTo>
                      <a:pt x="1248" y="43"/>
                    </a:lnTo>
                    <a:lnTo>
                      <a:pt x="1249" y="81"/>
                    </a:lnTo>
                    <a:lnTo>
                      <a:pt x="1251" y="95"/>
                    </a:lnTo>
                    <a:lnTo>
                      <a:pt x="1253" y="117"/>
                    </a:lnTo>
                    <a:lnTo>
                      <a:pt x="1254" y="121"/>
                    </a:lnTo>
                    <a:lnTo>
                      <a:pt x="1255" y="110"/>
                    </a:lnTo>
                    <a:lnTo>
                      <a:pt x="1257" y="98"/>
                    </a:lnTo>
                    <a:lnTo>
                      <a:pt x="1259" y="79"/>
                    </a:lnTo>
                    <a:lnTo>
                      <a:pt x="1260" y="60"/>
                    </a:lnTo>
                    <a:lnTo>
                      <a:pt x="1261" y="59"/>
                    </a:lnTo>
                    <a:lnTo>
                      <a:pt x="1263" y="65"/>
                    </a:lnTo>
                    <a:lnTo>
                      <a:pt x="1265" y="73"/>
                    </a:lnTo>
                    <a:lnTo>
                      <a:pt x="1266" y="100"/>
                    </a:lnTo>
                    <a:lnTo>
                      <a:pt x="1268" y="119"/>
                    </a:lnTo>
                    <a:lnTo>
                      <a:pt x="1269" y="120"/>
                    </a:lnTo>
                    <a:lnTo>
                      <a:pt x="1271" y="113"/>
                    </a:lnTo>
                    <a:lnTo>
                      <a:pt x="1272" y="90"/>
                    </a:lnTo>
                    <a:lnTo>
                      <a:pt x="1274" y="53"/>
                    </a:lnTo>
                    <a:lnTo>
                      <a:pt x="1275" y="56"/>
                    </a:lnTo>
                    <a:lnTo>
                      <a:pt x="1277" y="54"/>
                    </a:lnTo>
                    <a:lnTo>
                      <a:pt x="1278" y="55"/>
                    </a:lnTo>
                    <a:lnTo>
                      <a:pt x="1280" y="73"/>
                    </a:lnTo>
                    <a:lnTo>
                      <a:pt x="1282" y="97"/>
                    </a:lnTo>
                    <a:lnTo>
                      <a:pt x="1283" y="101"/>
                    </a:lnTo>
                    <a:lnTo>
                      <a:pt x="1284" y="99"/>
                    </a:lnTo>
                    <a:lnTo>
                      <a:pt x="1286" y="104"/>
                    </a:lnTo>
                    <a:lnTo>
                      <a:pt x="1288" y="69"/>
                    </a:lnTo>
                    <a:lnTo>
                      <a:pt x="1289" y="44"/>
                    </a:lnTo>
                    <a:lnTo>
                      <a:pt x="1290" y="35"/>
                    </a:lnTo>
                    <a:lnTo>
                      <a:pt x="1292" y="48"/>
                    </a:lnTo>
                    <a:lnTo>
                      <a:pt x="1294" y="56"/>
                    </a:lnTo>
                    <a:lnTo>
                      <a:pt x="1295" y="57"/>
                    </a:lnTo>
                    <a:lnTo>
                      <a:pt x="1297" y="86"/>
                    </a:lnTo>
                    <a:lnTo>
                      <a:pt x="1298" y="101"/>
                    </a:lnTo>
                    <a:lnTo>
                      <a:pt x="1300" y="105"/>
                    </a:lnTo>
                    <a:lnTo>
                      <a:pt x="1301" y="100"/>
                    </a:lnTo>
                    <a:lnTo>
                      <a:pt x="1303" y="76"/>
                    </a:lnTo>
                    <a:lnTo>
                      <a:pt x="1304" y="46"/>
                    </a:lnTo>
                    <a:lnTo>
                      <a:pt x="1306" y="32"/>
                    </a:lnTo>
                    <a:lnTo>
                      <a:pt x="1307" y="32"/>
                    </a:lnTo>
                    <a:lnTo>
                      <a:pt x="1309" y="29"/>
                    </a:lnTo>
                    <a:lnTo>
                      <a:pt x="1310" y="54"/>
                    </a:lnTo>
                    <a:lnTo>
                      <a:pt x="1312" y="74"/>
                    </a:lnTo>
                    <a:lnTo>
                      <a:pt x="1313" y="91"/>
                    </a:lnTo>
                    <a:lnTo>
                      <a:pt x="1315" y="98"/>
                    </a:lnTo>
                    <a:lnTo>
                      <a:pt x="1316" y="100"/>
                    </a:lnTo>
                    <a:lnTo>
                      <a:pt x="1318" y="81"/>
                    </a:lnTo>
                    <a:lnTo>
                      <a:pt x="1319" y="59"/>
                    </a:lnTo>
                    <a:lnTo>
                      <a:pt x="1321" y="38"/>
                    </a:lnTo>
                    <a:lnTo>
                      <a:pt x="1322" y="31"/>
                    </a:lnTo>
                    <a:lnTo>
                      <a:pt x="1324" y="38"/>
                    </a:lnTo>
                    <a:lnTo>
                      <a:pt x="1326" y="60"/>
                    </a:lnTo>
                    <a:lnTo>
                      <a:pt x="1327" y="90"/>
                    </a:lnTo>
                    <a:lnTo>
                      <a:pt x="1328" y="121"/>
                    </a:lnTo>
                    <a:lnTo>
                      <a:pt x="1330" y="121"/>
                    </a:lnTo>
                    <a:lnTo>
                      <a:pt x="1332" y="118"/>
                    </a:lnTo>
                    <a:lnTo>
                      <a:pt x="1333" y="94"/>
                    </a:lnTo>
                    <a:lnTo>
                      <a:pt x="1334" y="67"/>
                    </a:lnTo>
                    <a:lnTo>
                      <a:pt x="1336" y="66"/>
                    </a:lnTo>
                    <a:lnTo>
                      <a:pt x="1338" y="75"/>
                    </a:lnTo>
                    <a:lnTo>
                      <a:pt x="1339" y="66"/>
                    </a:lnTo>
                    <a:lnTo>
                      <a:pt x="1341" y="92"/>
                    </a:lnTo>
                    <a:lnTo>
                      <a:pt x="1342" y="100"/>
                    </a:lnTo>
                    <a:lnTo>
                      <a:pt x="1344" y="117"/>
                    </a:lnTo>
                    <a:lnTo>
                      <a:pt x="1345" y="112"/>
                    </a:lnTo>
                    <a:lnTo>
                      <a:pt x="1347" y="119"/>
                    </a:lnTo>
                    <a:lnTo>
                      <a:pt x="1348" y="103"/>
                    </a:lnTo>
                    <a:lnTo>
                      <a:pt x="1350" y="76"/>
                    </a:lnTo>
                    <a:lnTo>
                      <a:pt x="1351" y="63"/>
                    </a:lnTo>
                    <a:lnTo>
                      <a:pt x="1353" y="63"/>
                    </a:lnTo>
                    <a:lnTo>
                      <a:pt x="1355" y="64"/>
                    </a:lnTo>
                    <a:lnTo>
                      <a:pt x="1356" y="80"/>
                    </a:lnTo>
                    <a:lnTo>
                      <a:pt x="1357" y="95"/>
                    </a:lnTo>
                    <a:lnTo>
                      <a:pt x="1359" y="109"/>
                    </a:lnTo>
                    <a:lnTo>
                      <a:pt x="1361" y="105"/>
                    </a:lnTo>
                    <a:lnTo>
                      <a:pt x="1362" y="122"/>
                    </a:lnTo>
                    <a:lnTo>
                      <a:pt x="1363" y="118"/>
                    </a:lnTo>
                    <a:lnTo>
                      <a:pt x="1365" y="88"/>
                    </a:lnTo>
                    <a:lnTo>
                      <a:pt x="1367" y="67"/>
                    </a:lnTo>
                    <a:lnTo>
                      <a:pt x="1368" y="65"/>
                    </a:lnTo>
                    <a:lnTo>
                      <a:pt x="1370" y="61"/>
                    </a:lnTo>
                    <a:lnTo>
                      <a:pt x="1371" y="87"/>
                    </a:lnTo>
                    <a:lnTo>
                      <a:pt x="1373" y="127"/>
                    </a:lnTo>
                    <a:lnTo>
                      <a:pt x="1374" y="134"/>
                    </a:lnTo>
                    <a:lnTo>
                      <a:pt x="1376" y="132"/>
                    </a:lnTo>
                    <a:lnTo>
                      <a:pt x="1377" y="131"/>
                    </a:lnTo>
                    <a:lnTo>
                      <a:pt x="1379" y="98"/>
                    </a:lnTo>
                    <a:lnTo>
                      <a:pt x="1380" y="77"/>
                    </a:lnTo>
                    <a:lnTo>
                      <a:pt x="1382" y="67"/>
                    </a:lnTo>
                    <a:lnTo>
                      <a:pt x="1383" y="50"/>
                    </a:lnTo>
                    <a:lnTo>
                      <a:pt x="1385" y="49"/>
                    </a:lnTo>
                    <a:lnTo>
                      <a:pt x="1386" y="92"/>
                    </a:lnTo>
                    <a:lnTo>
                      <a:pt x="1388" y="97"/>
                    </a:lnTo>
                    <a:lnTo>
                      <a:pt x="1389" y="115"/>
                    </a:lnTo>
                    <a:lnTo>
                      <a:pt x="1391" y="121"/>
                    </a:lnTo>
                    <a:lnTo>
                      <a:pt x="1392" y="127"/>
                    </a:lnTo>
                    <a:lnTo>
                      <a:pt x="1394" y="96"/>
                    </a:lnTo>
                    <a:lnTo>
                      <a:pt x="1395" y="63"/>
                    </a:lnTo>
                    <a:lnTo>
                      <a:pt x="1397" y="51"/>
                    </a:lnTo>
                    <a:lnTo>
                      <a:pt x="1399" y="55"/>
                    </a:lnTo>
                    <a:lnTo>
                      <a:pt x="1400" y="61"/>
                    </a:lnTo>
                    <a:lnTo>
                      <a:pt x="1401" y="55"/>
                    </a:lnTo>
                    <a:lnTo>
                      <a:pt x="1403" y="86"/>
                    </a:lnTo>
                    <a:lnTo>
                      <a:pt x="1405" y="89"/>
                    </a:lnTo>
                    <a:lnTo>
                      <a:pt x="1406" y="102"/>
                    </a:lnTo>
                    <a:lnTo>
                      <a:pt x="1408" y="99"/>
                    </a:lnTo>
                    <a:lnTo>
                      <a:pt x="1409" y="77"/>
                    </a:lnTo>
                    <a:lnTo>
                      <a:pt x="1411" y="54"/>
                    </a:lnTo>
                    <a:lnTo>
                      <a:pt x="1412" y="50"/>
                    </a:lnTo>
                    <a:lnTo>
                      <a:pt x="1414" y="52"/>
                    </a:lnTo>
                    <a:lnTo>
                      <a:pt x="1415" y="45"/>
                    </a:lnTo>
                    <a:lnTo>
                      <a:pt x="1417" y="81"/>
                    </a:lnTo>
                    <a:lnTo>
                      <a:pt x="1418" y="104"/>
                    </a:lnTo>
                    <a:lnTo>
                      <a:pt x="1420" y="115"/>
                    </a:lnTo>
                    <a:lnTo>
                      <a:pt x="1421" y="139"/>
                    </a:lnTo>
                    <a:lnTo>
                      <a:pt x="1423" y="135"/>
                    </a:lnTo>
                    <a:lnTo>
                      <a:pt x="1424" y="116"/>
                    </a:lnTo>
                    <a:lnTo>
                      <a:pt x="1426" y="59"/>
                    </a:lnTo>
                    <a:lnTo>
                      <a:pt x="1428" y="16"/>
                    </a:lnTo>
                    <a:lnTo>
                      <a:pt x="1429" y="13"/>
                    </a:lnTo>
                    <a:lnTo>
                      <a:pt x="1430" y="30"/>
                    </a:lnTo>
                    <a:lnTo>
                      <a:pt x="1432" y="51"/>
                    </a:lnTo>
                    <a:lnTo>
                      <a:pt x="1434" y="79"/>
                    </a:lnTo>
                    <a:lnTo>
                      <a:pt x="1435" y="89"/>
                    </a:lnTo>
                    <a:lnTo>
                      <a:pt x="1437" y="87"/>
                    </a:lnTo>
                    <a:lnTo>
                      <a:pt x="1438" y="80"/>
                    </a:lnTo>
                    <a:lnTo>
                      <a:pt x="1440" y="65"/>
                    </a:lnTo>
                    <a:lnTo>
                      <a:pt x="1441" y="54"/>
                    </a:lnTo>
                    <a:lnTo>
                      <a:pt x="1443" y="31"/>
                    </a:lnTo>
                    <a:lnTo>
                      <a:pt x="1444" y="5"/>
                    </a:lnTo>
                    <a:lnTo>
                      <a:pt x="1446" y="24"/>
                    </a:lnTo>
                    <a:lnTo>
                      <a:pt x="1447" y="59"/>
                    </a:lnTo>
                    <a:lnTo>
                      <a:pt x="1449" y="86"/>
                    </a:lnTo>
                    <a:lnTo>
                      <a:pt x="1450" y="105"/>
                    </a:lnTo>
                    <a:lnTo>
                      <a:pt x="1452" y="91"/>
                    </a:lnTo>
                    <a:lnTo>
                      <a:pt x="1453" y="86"/>
                    </a:lnTo>
                    <a:lnTo>
                      <a:pt x="1455" y="64"/>
                    </a:lnTo>
                    <a:lnTo>
                      <a:pt x="1456" y="52"/>
                    </a:lnTo>
                    <a:lnTo>
                      <a:pt x="1458" y="26"/>
                    </a:lnTo>
                    <a:lnTo>
                      <a:pt x="1459" y="25"/>
                    </a:lnTo>
                    <a:lnTo>
                      <a:pt x="1461" y="36"/>
                    </a:lnTo>
                    <a:lnTo>
                      <a:pt x="1462" y="68"/>
                    </a:lnTo>
                    <a:lnTo>
                      <a:pt x="1464" y="93"/>
                    </a:lnTo>
                    <a:lnTo>
                      <a:pt x="1465" y="105"/>
                    </a:lnTo>
                    <a:lnTo>
                      <a:pt x="1467" y="105"/>
                    </a:lnTo>
                    <a:lnTo>
                      <a:pt x="1468" y="104"/>
                    </a:lnTo>
                    <a:lnTo>
                      <a:pt x="1470" y="88"/>
                    </a:lnTo>
                    <a:lnTo>
                      <a:pt x="1472" y="60"/>
                    </a:lnTo>
                    <a:lnTo>
                      <a:pt x="1473" y="45"/>
                    </a:lnTo>
                    <a:lnTo>
                      <a:pt x="1474" y="38"/>
                    </a:lnTo>
                    <a:lnTo>
                      <a:pt x="1476" y="40"/>
                    </a:lnTo>
                    <a:lnTo>
                      <a:pt x="1478" y="62"/>
                    </a:lnTo>
                    <a:lnTo>
                      <a:pt x="1479" y="96"/>
                    </a:lnTo>
                    <a:lnTo>
                      <a:pt x="1481" y="109"/>
                    </a:lnTo>
                    <a:lnTo>
                      <a:pt x="1482" y="107"/>
                    </a:lnTo>
                    <a:lnTo>
                      <a:pt x="1484" y="123"/>
                    </a:lnTo>
                    <a:lnTo>
                      <a:pt x="1485" y="88"/>
                    </a:lnTo>
                    <a:lnTo>
                      <a:pt x="1487" y="48"/>
                    </a:lnTo>
                    <a:lnTo>
                      <a:pt x="1488" y="41"/>
                    </a:lnTo>
                    <a:lnTo>
                      <a:pt x="1490" y="40"/>
                    </a:lnTo>
                    <a:lnTo>
                      <a:pt x="1491" y="31"/>
                    </a:lnTo>
                    <a:lnTo>
                      <a:pt x="1493" y="54"/>
                    </a:lnTo>
                    <a:lnTo>
                      <a:pt x="1494" y="80"/>
                    </a:lnTo>
                    <a:lnTo>
                      <a:pt x="1496" y="105"/>
                    </a:lnTo>
                    <a:lnTo>
                      <a:pt x="1497" y="114"/>
                    </a:lnTo>
                    <a:lnTo>
                      <a:pt x="1499" y="106"/>
                    </a:lnTo>
                    <a:lnTo>
                      <a:pt x="1501" y="78"/>
                    </a:lnTo>
                    <a:lnTo>
                      <a:pt x="1502" y="46"/>
                    </a:lnTo>
                    <a:lnTo>
                      <a:pt x="1503" y="34"/>
                    </a:lnTo>
                    <a:lnTo>
                      <a:pt x="1505" y="31"/>
                    </a:lnTo>
                    <a:lnTo>
                      <a:pt x="1507" y="36"/>
                    </a:lnTo>
                    <a:lnTo>
                      <a:pt x="1508" y="60"/>
                    </a:lnTo>
                    <a:lnTo>
                      <a:pt x="1510" y="83"/>
                    </a:lnTo>
                    <a:lnTo>
                      <a:pt x="1511" y="109"/>
                    </a:lnTo>
                    <a:lnTo>
                      <a:pt x="1513" y="110"/>
                    </a:lnTo>
                    <a:lnTo>
                      <a:pt x="1514" y="94"/>
                    </a:lnTo>
                    <a:lnTo>
                      <a:pt x="1516" y="65"/>
                    </a:lnTo>
                    <a:lnTo>
                      <a:pt x="1517" y="36"/>
                    </a:lnTo>
                    <a:lnTo>
                      <a:pt x="1519" y="58"/>
                    </a:lnTo>
                    <a:lnTo>
                      <a:pt x="1520" y="48"/>
                    </a:lnTo>
                    <a:lnTo>
                      <a:pt x="1522" y="38"/>
                    </a:lnTo>
                    <a:lnTo>
                      <a:pt x="1523" y="53"/>
                    </a:lnTo>
                    <a:lnTo>
                      <a:pt x="1525" y="85"/>
                    </a:lnTo>
                    <a:lnTo>
                      <a:pt x="1526" y="108"/>
                    </a:lnTo>
                    <a:lnTo>
                      <a:pt x="1528" y="102"/>
                    </a:lnTo>
                    <a:lnTo>
                      <a:pt x="1529" y="108"/>
                    </a:lnTo>
                    <a:lnTo>
                      <a:pt x="1531" y="91"/>
                    </a:lnTo>
                    <a:lnTo>
                      <a:pt x="1532" y="50"/>
                    </a:lnTo>
                    <a:lnTo>
                      <a:pt x="1534" y="17"/>
                    </a:lnTo>
                    <a:lnTo>
                      <a:pt x="1535" y="21"/>
                    </a:lnTo>
                    <a:lnTo>
                      <a:pt x="1537" y="49"/>
                    </a:lnTo>
                    <a:lnTo>
                      <a:pt x="1539" y="71"/>
                    </a:lnTo>
                    <a:lnTo>
                      <a:pt x="1540" y="96"/>
                    </a:lnTo>
                    <a:lnTo>
                      <a:pt x="1541" y="120"/>
                    </a:lnTo>
                    <a:lnTo>
                      <a:pt x="1543" y="121"/>
                    </a:lnTo>
                    <a:lnTo>
                      <a:pt x="1545" y="99"/>
                    </a:lnTo>
                    <a:lnTo>
                      <a:pt x="1546" y="64"/>
                    </a:lnTo>
                    <a:lnTo>
                      <a:pt x="1547" y="44"/>
                    </a:lnTo>
                    <a:lnTo>
                      <a:pt x="1549" y="38"/>
                    </a:lnTo>
                    <a:lnTo>
                      <a:pt x="1551" y="27"/>
                    </a:lnTo>
                    <a:lnTo>
                      <a:pt x="1552" y="34"/>
                    </a:lnTo>
                    <a:lnTo>
                      <a:pt x="1554" y="59"/>
                    </a:lnTo>
                    <a:lnTo>
                      <a:pt x="1555" y="67"/>
                    </a:lnTo>
                    <a:lnTo>
                      <a:pt x="1557" y="87"/>
                    </a:lnTo>
                    <a:lnTo>
                      <a:pt x="1558" y="95"/>
                    </a:lnTo>
                    <a:lnTo>
                      <a:pt x="1560" y="99"/>
                    </a:lnTo>
                    <a:lnTo>
                      <a:pt x="1561" y="85"/>
                    </a:lnTo>
                    <a:lnTo>
                      <a:pt x="1563" y="62"/>
                    </a:lnTo>
                    <a:lnTo>
                      <a:pt x="1564" y="51"/>
                    </a:lnTo>
                    <a:lnTo>
                      <a:pt x="1566" y="53"/>
                    </a:lnTo>
                    <a:lnTo>
                      <a:pt x="1567" y="42"/>
                    </a:lnTo>
                    <a:lnTo>
                      <a:pt x="1569" y="77"/>
                    </a:lnTo>
                    <a:lnTo>
                      <a:pt x="1570" y="82"/>
                    </a:lnTo>
                    <a:lnTo>
                      <a:pt x="1572" y="86"/>
                    </a:lnTo>
                    <a:lnTo>
                      <a:pt x="1574" y="93"/>
                    </a:lnTo>
                    <a:lnTo>
                      <a:pt x="1575" y="109"/>
                    </a:lnTo>
                    <a:lnTo>
                      <a:pt x="1576" y="90"/>
                    </a:lnTo>
                    <a:lnTo>
                      <a:pt x="1578" y="63"/>
                    </a:lnTo>
                    <a:lnTo>
                      <a:pt x="1580" y="68"/>
                    </a:lnTo>
                    <a:lnTo>
                      <a:pt x="1581" y="65"/>
                    </a:lnTo>
                    <a:lnTo>
                      <a:pt x="1583" y="69"/>
                    </a:lnTo>
                    <a:lnTo>
                      <a:pt x="1584" y="95"/>
                    </a:lnTo>
                    <a:lnTo>
                      <a:pt x="1586" y="140"/>
                    </a:lnTo>
                    <a:lnTo>
                      <a:pt x="1587" y="158"/>
                    </a:lnTo>
                    <a:lnTo>
                      <a:pt x="1589" y="166"/>
                    </a:lnTo>
                    <a:lnTo>
                      <a:pt x="1590" y="151"/>
                    </a:lnTo>
                    <a:lnTo>
                      <a:pt x="1592" y="160"/>
                    </a:lnTo>
                    <a:lnTo>
                      <a:pt x="1593" y="159"/>
                    </a:lnTo>
                    <a:lnTo>
                      <a:pt x="1595" y="159"/>
                    </a:lnTo>
                    <a:lnTo>
                      <a:pt x="1596" y="184"/>
                    </a:lnTo>
                    <a:lnTo>
                      <a:pt x="1598" y="198"/>
                    </a:lnTo>
                    <a:lnTo>
                      <a:pt x="1599" y="223"/>
                    </a:lnTo>
                    <a:lnTo>
                      <a:pt x="1601" y="255"/>
                    </a:lnTo>
                    <a:lnTo>
                      <a:pt x="1602" y="291"/>
                    </a:lnTo>
                    <a:lnTo>
                      <a:pt x="1604" y="332"/>
                    </a:lnTo>
                    <a:lnTo>
                      <a:pt x="1605" y="397"/>
                    </a:lnTo>
                    <a:lnTo>
                      <a:pt x="1607" y="347"/>
                    </a:lnTo>
                    <a:lnTo>
                      <a:pt x="1608" y="338"/>
                    </a:lnTo>
                    <a:lnTo>
                      <a:pt x="1610" y="354"/>
                    </a:lnTo>
                    <a:lnTo>
                      <a:pt x="1612" y="365"/>
                    </a:lnTo>
                    <a:lnTo>
                      <a:pt x="1613" y="384"/>
                    </a:lnTo>
                    <a:lnTo>
                      <a:pt x="1614" y="460"/>
                    </a:lnTo>
                    <a:lnTo>
                      <a:pt x="1616" y="519"/>
                    </a:lnTo>
                    <a:lnTo>
                      <a:pt x="1618" y="528"/>
                    </a:lnTo>
                    <a:lnTo>
                      <a:pt x="1619" y="553"/>
                    </a:lnTo>
                    <a:lnTo>
                      <a:pt x="1620" y="538"/>
                    </a:lnTo>
                    <a:lnTo>
                      <a:pt x="1622" y="516"/>
                    </a:lnTo>
                    <a:lnTo>
                      <a:pt x="1624" y="502"/>
                    </a:lnTo>
                    <a:lnTo>
                      <a:pt x="1625" y="514"/>
                    </a:lnTo>
                    <a:lnTo>
                      <a:pt x="1627" y="481"/>
                    </a:lnTo>
                    <a:lnTo>
                      <a:pt x="1628" y="512"/>
                    </a:lnTo>
                    <a:lnTo>
                      <a:pt x="1630" y="498"/>
                    </a:lnTo>
                    <a:lnTo>
                      <a:pt x="1631" y="524"/>
                    </a:lnTo>
                    <a:lnTo>
                      <a:pt x="1633" y="545"/>
                    </a:lnTo>
                    <a:lnTo>
                      <a:pt x="1634" y="559"/>
                    </a:lnTo>
                    <a:lnTo>
                      <a:pt x="1636" y="554"/>
                    </a:lnTo>
                    <a:lnTo>
                      <a:pt x="1637" y="511"/>
                    </a:lnTo>
                    <a:lnTo>
                      <a:pt x="1639" y="475"/>
                    </a:lnTo>
                    <a:lnTo>
                      <a:pt x="1641" y="455"/>
                    </a:lnTo>
                    <a:lnTo>
                      <a:pt x="1642" y="468"/>
                    </a:lnTo>
                    <a:lnTo>
                      <a:pt x="1643" y="440"/>
                    </a:lnTo>
                    <a:lnTo>
                      <a:pt x="1645" y="452"/>
                    </a:lnTo>
                    <a:lnTo>
                      <a:pt x="1647" y="473"/>
                    </a:lnTo>
                    <a:lnTo>
                      <a:pt x="1648" y="476"/>
                    </a:lnTo>
                    <a:lnTo>
                      <a:pt x="1649" y="488"/>
                    </a:lnTo>
                    <a:lnTo>
                      <a:pt x="1651" y="463"/>
                    </a:lnTo>
                    <a:lnTo>
                      <a:pt x="1653" y="430"/>
                    </a:lnTo>
                    <a:lnTo>
                      <a:pt x="1654" y="413"/>
                    </a:lnTo>
                    <a:lnTo>
                      <a:pt x="1656" y="397"/>
                    </a:lnTo>
                    <a:lnTo>
                      <a:pt x="1657" y="380"/>
                    </a:lnTo>
                    <a:lnTo>
                      <a:pt x="1659" y="378"/>
                    </a:lnTo>
                    <a:lnTo>
                      <a:pt x="1660" y="399"/>
                    </a:lnTo>
                    <a:lnTo>
                      <a:pt x="1662" y="407"/>
                    </a:lnTo>
                    <a:lnTo>
                      <a:pt x="1663" y="419"/>
                    </a:lnTo>
                    <a:lnTo>
                      <a:pt x="1665" y="426"/>
                    </a:lnTo>
                    <a:lnTo>
                      <a:pt x="1666" y="426"/>
                    </a:lnTo>
                    <a:lnTo>
                      <a:pt x="1668" y="389"/>
                    </a:lnTo>
                    <a:lnTo>
                      <a:pt x="1669" y="358"/>
                    </a:lnTo>
                    <a:lnTo>
                      <a:pt x="1671" y="313"/>
                    </a:lnTo>
                    <a:lnTo>
                      <a:pt x="1672" y="302"/>
                    </a:lnTo>
                    <a:lnTo>
                      <a:pt x="1674" y="309"/>
                    </a:lnTo>
                    <a:lnTo>
                      <a:pt x="1675" y="338"/>
                    </a:lnTo>
                    <a:lnTo>
                      <a:pt x="1677" y="369"/>
                    </a:lnTo>
                    <a:lnTo>
                      <a:pt x="1678" y="367"/>
                    </a:lnTo>
                    <a:lnTo>
                      <a:pt x="1680" y="367"/>
                    </a:lnTo>
                    <a:lnTo>
                      <a:pt x="1681" y="360"/>
                    </a:lnTo>
                    <a:lnTo>
                      <a:pt x="1683" y="317"/>
                    </a:lnTo>
                    <a:lnTo>
                      <a:pt x="1685" y="285"/>
                    </a:lnTo>
                    <a:lnTo>
                      <a:pt x="1686" y="273"/>
                    </a:lnTo>
                    <a:lnTo>
                      <a:pt x="1687" y="284"/>
                    </a:lnTo>
                    <a:lnTo>
                      <a:pt x="1689" y="275"/>
                    </a:lnTo>
                    <a:lnTo>
                      <a:pt x="1691" y="287"/>
                    </a:lnTo>
                    <a:lnTo>
                      <a:pt x="1692" y="300"/>
                    </a:lnTo>
                    <a:lnTo>
                      <a:pt x="1694" y="315"/>
                    </a:lnTo>
                    <a:lnTo>
                      <a:pt x="1695" y="313"/>
                    </a:lnTo>
                    <a:lnTo>
                      <a:pt x="1697" y="300"/>
                    </a:lnTo>
                    <a:lnTo>
                      <a:pt x="1698" y="270"/>
                    </a:lnTo>
                    <a:lnTo>
                      <a:pt x="1700" y="246"/>
                    </a:lnTo>
                    <a:lnTo>
                      <a:pt x="1701" y="239"/>
                    </a:lnTo>
                    <a:lnTo>
                      <a:pt x="1703" y="234"/>
                    </a:lnTo>
                    <a:lnTo>
                      <a:pt x="1704" y="232"/>
                    </a:lnTo>
                    <a:lnTo>
                      <a:pt x="1706" y="242"/>
                    </a:lnTo>
                    <a:lnTo>
                      <a:pt x="1707" y="275"/>
                    </a:lnTo>
                    <a:lnTo>
                      <a:pt x="1709" y="310"/>
                    </a:lnTo>
                    <a:lnTo>
                      <a:pt x="1710" y="323"/>
                    </a:lnTo>
                    <a:lnTo>
                      <a:pt x="1712" y="294"/>
                    </a:lnTo>
                    <a:lnTo>
                      <a:pt x="1714" y="241"/>
                    </a:lnTo>
                    <a:lnTo>
                      <a:pt x="1715" y="215"/>
                    </a:lnTo>
                    <a:lnTo>
                      <a:pt x="1716" y="177"/>
                    </a:lnTo>
                    <a:lnTo>
                      <a:pt x="1718" y="188"/>
                    </a:lnTo>
                    <a:lnTo>
                      <a:pt x="1720" y="190"/>
                    </a:lnTo>
                    <a:lnTo>
                      <a:pt x="1721" y="208"/>
                    </a:lnTo>
                    <a:lnTo>
                      <a:pt x="1722" y="222"/>
                    </a:lnTo>
                    <a:lnTo>
                      <a:pt x="1724" y="245"/>
                    </a:lnTo>
                    <a:lnTo>
                      <a:pt x="1726" y="246"/>
                    </a:lnTo>
                    <a:lnTo>
                      <a:pt x="1727" y="258"/>
                    </a:lnTo>
                    <a:lnTo>
                      <a:pt x="1729" y="248"/>
                    </a:lnTo>
                    <a:lnTo>
                      <a:pt x="1730" y="213"/>
                    </a:lnTo>
                    <a:lnTo>
                      <a:pt x="1732" y="193"/>
                    </a:lnTo>
                    <a:lnTo>
                      <a:pt x="1733" y="179"/>
                    </a:lnTo>
                    <a:lnTo>
                      <a:pt x="1735" y="165"/>
                    </a:lnTo>
                    <a:lnTo>
                      <a:pt x="1736" y="176"/>
                    </a:lnTo>
                    <a:lnTo>
                      <a:pt x="1738" y="201"/>
                    </a:lnTo>
                    <a:lnTo>
                      <a:pt x="1739" y="213"/>
                    </a:lnTo>
                    <a:lnTo>
                      <a:pt x="1741" y="217"/>
                    </a:lnTo>
                    <a:lnTo>
                      <a:pt x="1742" y="214"/>
                    </a:lnTo>
                    <a:lnTo>
                      <a:pt x="1744" y="197"/>
                    </a:lnTo>
                    <a:lnTo>
                      <a:pt x="1745" y="166"/>
                    </a:lnTo>
                    <a:lnTo>
                      <a:pt x="1747" y="125"/>
                    </a:lnTo>
                    <a:lnTo>
                      <a:pt x="1748" y="148"/>
                    </a:lnTo>
                    <a:lnTo>
                      <a:pt x="1750" y="147"/>
                    </a:lnTo>
                    <a:lnTo>
                      <a:pt x="1751" y="173"/>
                    </a:lnTo>
                    <a:lnTo>
                      <a:pt x="1753" y="191"/>
                    </a:lnTo>
                    <a:lnTo>
                      <a:pt x="1754" y="189"/>
                    </a:lnTo>
                    <a:lnTo>
                      <a:pt x="1756" y="177"/>
                    </a:lnTo>
                    <a:lnTo>
                      <a:pt x="1758" y="173"/>
                    </a:lnTo>
                    <a:lnTo>
                      <a:pt x="1759" y="151"/>
                    </a:lnTo>
                    <a:lnTo>
                      <a:pt x="1760" y="122"/>
                    </a:lnTo>
                    <a:lnTo>
                      <a:pt x="1762" y="107"/>
                    </a:lnTo>
                    <a:lnTo>
                      <a:pt x="1764" y="100"/>
                    </a:lnTo>
                    <a:lnTo>
                      <a:pt x="1765" y="103"/>
                    </a:lnTo>
                    <a:lnTo>
                      <a:pt x="1767" y="135"/>
                    </a:lnTo>
                    <a:lnTo>
                      <a:pt x="1768" y="156"/>
                    </a:lnTo>
                    <a:lnTo>
                      <a:pt x="1770" y="180"/>
                    </a:lnTo>
                    <a:lnTo>
                      <a:pt x="1771" y="178"/>
                    </a:lnTo>
                    <a:lnTo>
                      <a:pt x="1773" y="144"/>
                    </a:lnTo>
                    <a:lnTo>
                      <a:pt x="1774" y="134"/>
                    </a:lnTo>
                    <a:lnTo>
                      <a:pt x="1776" y="103"/>
                    </a:lnTo>
                    <a:lnTo>
                      <a:pt x="1777" y="82"/>
                    </a:lnTo>
                    <a:lnTo>
                      <a:pt x="1779" y="82"/>
                    </a:lnTo>
                    <a:lnTo>
                      <a:pt x="1780" y="79"/>
                    </a:lnTo>
                    <a:lnTo>
                      <a:pt x="1782" y="106"/>
                    </a:lnTo>
                    <a:lnTo>
                      <a:pt x="1783" y="123"/>
                    </a:lnTo>
                    <a:lnTo>
                      <a:pt x="1785" y="143"/>
                    </a:lnTo>
                    <a:lnTo>
                      <a:pt x="1787" y="157"/>
                    </a:lnTo>
                    <a:lnTo>
                      <a:pt x="1788" y="154"/>
                    </a:lnTo>
                    <a:lnTo>
                      <a:pt x="1789" y="135"/>
                    </a:lnTo>
                    <a:lnTo>
                      <a:pt x="1791" y="116"/>
                    </a:lnTo>
                    <a:lnTo>
                      <a:pt x="1793" y="96"/>
                    </a:lnTo>
                    <a:lnTo>
                      <a:pt x="1794" y="96"/>
                    </a:lnTo>
                    <a:lnTo>
                      <a:pt x="1796" y="104"/>
                    </a:lnTo>
                    <a:lnTo>
                      <a:pt x="1797" y="141"/>
                    </a:lnTo>
                    <a:lnTo>
                      <a:pt x="1799" y="145"/>
                    </a:lnTo>
                    <a:lnTo>
                      <a:pt x="1800" y="156"/>
                    </a:lnTo>
                    <a:lnTo>
                      <a:pt x="1802" y="156"/>
                    </a:lnTo>
                    <a:lnTo>
                      <a:pt x="1803" y="157"/>
                    </a:lnTo>
                    <a:lnTo>
                      <a:pt x="1805" y="147"/>
                    </a:lnTo>
                    <a:lnTo>
                      <a:pt x="1806" y="116"/>
                    </a:lnTo>
                    <a:lnTo>
                      <a:pt x="1808" y="103"/>
                    </a:lnTo>
                    <a:lnTo>
                      <a:pt x="1809" y="121"/>
                    </a:lnTo>
                    <a:lnTo>
                      <a:pt x="1811" y="114"/>
                    </a:lnTo>
                    <a:lnTo>
                      <a:pt x="1812" y="126"/>
                    </a:lnTo>
                    <a:lnTo>
                      <a:pt x="1814" y="157"/>
                    </a:lnTo>
                    <a:lnTo>
                      <a:pt x="1815" y="173"/>
                    </a:lnTo>
                    <a:lnTo>
                      <a:pt x="1817" y="173"/>
                    </a:lnTo>
                    <a:lnTo>
                      <a:pt x="1818" y="172"/>
                    </a:lnTo>
                    <a:lnTo>
                      <a:pt x="1820" y="140"/>
                    </a:lnTo>
                    <a:lnTo>
                      <a:pt x="1821" y="126"/>
                    </a:lnTo>
                    <a:lnTo>
                      <a:pt x="1823" y="110"/>
                    </a:lnTo>
                    <a:lnTo>
                      <a:pt x="1824" y="101"/>
                    </a:lnTo>
                    <a:lnTo>
                      <a:pt x="1826" y="98"/>
                    </a:lnTo>
                    <a:lnTo>
                      <a:pt x="1827" y="117"/>
                    </a:lnTo>
                    <a:lnTo>
                      <a:pt x="1829" y="143"/>
                    </a:lnTo>
                    <a:lnTo>
                      <a:pt x="1831" y="161"/>
                    </a:lnTo>
                    <a:lnTo>
                      <a:pt x="1832" y="173"/>
                    </a:lnTo>
                    <a:lnTo>
                      <a:pt x="1833" y="149"/>
                    </a:lnTo>
                    <a:lnTo>
                      <a:pt x="1835" y="115"/>
                    </a:lnTo>
                    <a:lnTo>
                      <a:pt x="1837" y="91"/>
                    </a:lnTo>
                    <a:lnTo>
                      <a:pt x="1838" y="87"/>
                    </a:lnTo>
                    <a:lnTo>
                      <a:pt x="1840" y="85"/>
                    </a:lnTo>
                    <a:lnTo>
                      <a:pt x="1841" y="106"/>
                    </a:lnTo>
                    <a:lnTo>
                      <a:pt x="1843" y="134"/>
                    </a:lnTo>
                    <a:lnTo>
                      <a:pt x="1844" y="148"/>
                    </a:lnTo>
                    <a:lnTo>
                      <a:pt x="1846" y="152"/>
                    </a:lnTo>
                    <a:lnTo>
                      <a:pt x="1847" y="154"/>
                    </a:lnTo>
                    <a:lnTo>
                      <a:pt x="1849" y="148"/>
                    </a:lnTo>
                    <a:lnTo>
                      <a:pt x="1850" y="129"/>
                    </a:lnTo>
                    <a:lnTo>
                      <a:pt x="1852" y="109"/>
                    </a:lnTo>
                    <a:lnTo>
                      <a:pt x="1853" y="93"/>
                    </a:lnTo>
                    <a:lnTo>
                      <a:pt x="1855" y="87"/>
                    </a:lnTo>
                    <a:lnTo>
                      <a:pt x="1856" y="80"/>
                    </a:lnTo>
                    <a:lnTo>
                      <a:pt x="1858" y="115"/>
                    </a:lnTo>
                    <a:lnTo>
                      <a:pt x="1860" y="165"/>
                    </a:lnTo>
                    <a:lnTo>
                      <a:pt x="1861" y="175"/>
                    </a:lnTo>
                    <a:lnTo>
                      <a:pt x="1862" y="159"/>
                    </a:lnTo>
                    <a:lnTo>
                      <a:pt x="1864" y="141"/>
                    </a:lnTo>
                    <a:lnTo>
                      <a:pt x="1866" y="118"/>
                    </a:lnTo>
                    <a:lnTo>
                      <a:pt x="1867" y="102"/>
                    </a:lnTo>
                    <a:lnTo>
                      <a:pt x="1869" y="94"/>
                    </a:lnTo>
                    <a:lnTo>
                      <a:pt x="1870" y="88"/>
                    </a:lnTo>
                    <a:lnTo>
                      <a:pt x="1872" y="90"/>
                    </a:lnTo>
                    <a:lnTo>
                      <a:pt x="1873" y="111"/>
                    </a:lnTo>
                    <a:lnTo>
                      <a:pt x="1875" y="135"/>
                    </a:lnTo>
                    <a:lnTo>
                      <a:pt x="1876" y="150"/>
                    </a:lnTo>
                    <a:lnTo>
                      <a:pt x="1877" y="171"/>
                    </a:lnTo>
                    <a:lnTo>
                      <a:pt x="1879" y="181"/>
                    </a:lnTo>
                    <a:lnTo>
                      <a:pt x="1881" y="155"/>
                    </a:lnTo>
                    <a:lnTo>
                      <a:pt x="1882" y="127"/>
                    </a:lnTo>
                    <a:lnTo>
                      <a:pt x="1884" y="107"/>
                    </a:lnTo>
                    <a:lnTo>
                      <a:pt x="1885" y="97"/>
                    </a:lnTo>
                    <a:lnTo>
                      <a:pt x="1887" y="98"/>
                    </a:lnTo>
                    <a:lnTo>
                      <a:pt x="1888" y="119"/>
                    </a:lnTo>
                    <a:lnTo>
                      <a:pt x="1890" y="140"/>
                    </a:lnTo>
                    <a:lnTo>
                      <a:pt x="1891" y="155"/>
                    </a:lnTo>
                    <a:lnTo>
                      <a:pt x="1893" y="155"/>
                    </a:lnTo>
                    <a:lnTo>
                      <a:pt x="1894" y="155"/>
                    </a:lnTo>
                    <a:lnTo>
                      <a:pt x="1896" y="144"/>
                    </a:lnTo>
                    <a:lnTo>
                      <a:pt x="1898" y="135"/>
                    </a:lnTo>
                    <a:lnTo>
                      <a:pt x="1899" y="105"/>
                    </a:lnTo>
                    <a:lnTo>
                      <a:pt x="1900" y="78"/>
                    </a:lnTo>
                    <a:lnTo>
                      <a:pt x="1902" y="90"/>
                    </a:lnTo>
                    <a:lnTo>
                      <a:pt x="1904" y="112"/>
                    </a:lnTo>
                    <a:lnTo>
                      <a:pt x="1905" y="129"/>
                    </a:lnTo>
                    <a:lnTo>
                      <a:pt x="1906" y="113"/>
                    </a:lnTo>
                    <a:lnTo>
                      <a:pt x="1908" y="131"/>
                    </a:lnTo>
                    <a:lnTo>
                      <a:pt x="1910" y="138"/>
                    </a:lnTo>
                    <a:lnTo>
                      <a:pt x="1911" y="111"/>
                    </a:lnTo>
                    <a:lnTo>
                      <a:pt x="1913" y="82"/>
                    </a:lnTo>
                    <a:lnTo>
                      <a:pt x="1914" y="70"/>
                    </a:lnTo>
                    <a:lnTo>
                      <a:pt x="1916" y="85"/>
                    </a:lnTo>
                    <a:lnTo>
                      <a:pt x="1917" y="100"/>
                    </a:lnTo>
                    <a:lnTo>
                      <a:pt x="1919" y="116"/>
                    </a:lnTo>
                    <a:lnTo>
                      <a:pt x="1920" y="123"/>
                    </a:lnTo>
                    <a:lnTo>
                      <a:pt x="1922" y="142"/>
                    </a:lnTo>
                    <a:lnTo>
                      <a:pt x="1923" y="142"/>
                    </a:lnTo>
                    <a:lnTo>
                      <a:pt x="1925" y="132"/>
                    </a:lnTo>
                    <a:lnTo>
                      <a:pt x="1926" y="106"/>
                    </a:lnTo>
                    <a:lnTo>
                      <a:pt x="1928" y="85"/>
                    </a:lnTo>
                    <a:lnTo>
                      <a:pt x="1929" y="78"/>
                    </a:lnTo>
                    <a:lnTo>
                      <a:pt x="1931" y="68"/>
                    </a:lnTo>
                    <a:lnTo>
                      <a:pt x="1933" y="84"/>
                    </a:lnTo>
                    <a:lnTo>
                      <a:pt x="1934" y="108"/>
                    </a:lnTo>
                    <a:lnTo>
                      <a:pt x="1935" y="121"/>
                    </a:lnTo>
                    <a:lnTo>
                      <a:pt x="1937" y="133"/>
                    </a:lnTo>
                    <a:lnTo>
                      <a:pt x="1939" y="152"/>
                    </a:lnTo>
                    <a:lnTo>
                      <a:pt x="1940" y="152"/>
                    </a:lnTo>
                    <a:lnTo>
                      <a:pt x="1942" y="125"/>
                    </a:lnTo>
                    <a:lnTo>
                      <a:pt x="1943" y="103"/>
                    </a:lnTo>
                    <a:lnTo>
                      <a:pt x="1944" y="78"/>
                    </a:lnTo>
                    <a:lnTo>
                      <a:pt x="1946" y="81"/>
                    </a:lnTo>
                    <a:lnTo>
                      <a:pt x="1948" y="86"/>
                    </a:lnTo>
                    <a:lnTo>
                      <a:pt x="1949" y="107"/>
                    </a:lnTo>
                    <a:lnTo>
                      <a:pt x="1951" y="128"/>
                    </a:lnTo>
                    <a:lnTo>
                      <a:pt x="1952" y="141"/>
                    </a:lnTo>
                    <a:lnTo>
                      <a:pt x="1954" y="125"/>
                    </a:lnTo>
                    <a:lnTo>
                      <a:pt x="1955" y="133"/>
                    </a:lnTo>
                    <a:lnTo>
                      <a:pt x="1957" y="112"/>
                    </a:lnTo>
                    <a:lnTo>
                      <a:pt x="1958" y="79"/>
                    </a:lnTo>
                    <a:lnTo>
                      <a:pt x="1960" y="70"/>
                    </a:lnTo>
                    <a:lnTo>
                      <a:pt x="1961" y="75"/>
                    </a:lnTo>
                    <a:lnTo>
                      <a:pt x="1963" y="89"/>
                    </a:lnTo>
                    <a:lnTo>
                      <a:pt x="1964" y="103"/>
                    </a:lnTo>
                    <a:lnTo>
                      <a:pt x="1966" y="137"/>
                    </a:lnTo>
                    <a:lnTo>
                      <a:pt x="1967" y="150"/>
                    </a:lnTo>
                    <a:lnTo>
                      <a:pt x="1969" y="163"/>
                    </a:lnTo>
                    <a:lnTo>
                      <a:pt x="1971" y="155"/>
                    </a:lnTo>
                    <a:lnTo>
                      <a:pt x="1972" y="132"/>
                    </a:lnTo>
                    <a:lnTo>
                      <a:pt x="1973" y="110"/>
                    </a:lnTo>
                    <a:lnTo>
                      <a:pt x="1975" y="95"/>
                    </a:lnTo>
                    <a:lnTo>
                      <a:pt x="1977" y="83"/>
                    </a:lnTo>
                    <a:lnTo>
                      <a:pt x="1978" y="87"/>
                    </a:lnTo>
                    <a:lnTo>
                      <a:pt x="1979" y="114"/>
                    </a:lnTo>
                    <a:lnTo>
                      <a:pt x="1981" y="142"/>
                    </a:lnTo>
                    <a:lnTo>
                      <a:pt x="1983" y="154"/>
                    </a:lnTo>
                    <a:lnTo>
                      <a:pt x="1984" y="148"/>
                    </a:lnTo>
                    <a:lnTo>
                      <a:pt x="1986" y="141"/>
                    </a:lnTo>
                    <a:lnTo>
                      <a:pt x="1987" y="129"/>
                    </a:lnTo>
                    <a:lnTo>
                      <a:pt x="1989" y="115"/>
                    </a:lnTo>
                    <a:lnTo>
                      <a:pt x="1990" y="108"/>
                    </a:lnTo>
                    <a:lnTo>
                      <a:pt x="1992" y="97"/>
                    </a:lnTo>
                    <a:lnTo>
                      <a:pt x="1993" y="90"/>
                    </a:lnTo>
                    <a:lnTo>
                      <a:pt x="1995" y="117"/>
                    </a:lnTo>
                    <a:lnTo>
                      <a:pt x="1996" y="130"/>
                    </a:lnTo>
                    <a:lnTo>
                      <a:pt x="1998" y="141"/>
                    </a:lnTo>
                    <a:lnTo>
                      <a:pt x="2000" y="152"/>
                    </a:lnTo>
                    <a:lnTo>
                      <a:pt x="2001" y="147"/>
                    </a:lnTo>
                    <a:lnTo>
                      <a:pt x="2002" y="131"/>
                    </a:lnTo>
                    <a:lnTo>
                      <a:pt x="2004" y="95"/>
                    </a:lnTo>
                    <a:lnTo>
                      <a:pt x="2006" y="84"/>
                    </a:lnTo>
                    <a:lnTo>
                      <a:pt x="2007" y="108"/>
                    </a:lnTo>
                    <a:lnTo>
                      <a:pt x="2008" y="137"/>
                    </a:lnTo>
                    <a:lnTo>
                      <a:pt x="2010" y="139"/>
                    </a:lnTo>
                    <a:lnTo>
                      <a:pt x="2011" y="153"/>
                    </a:lnTo>
                    <a:lnTo>
                      <a:pt x="2013" y="148"/>
                    </a:lnTo>
                    <a:lnTo>
                      <a:pt x="2015" y="137"/>
                    </a:lnTo>
                    <a:lnTo>
                      <a:pt x="2016" y="134"/>
                    </a:lnTo>
                    <a:lnTo>
                      <a:pt x="2017" y="112"/>
                    </a:lnTo>
                    <a:lnTo>
                      <a:pt x="2019" y="85"/>
                    </a:lnTo>
                    <a:lnTo>
                      <a:pt x="2021" y="81"/>
                    </a:lnTo>
                    <a:lnTo>
                      <a:pt x="2022" y="75"/>
                    </a:lnTo>
                    <a:lnTo>
                      <a:pt x="2024" y="84"/>
                    </a:lnTo>
                    <a:lnTo>
                      <a:pt x="2025" y="125"/>
                    </a:lnTo>
                    <a:lnTo>
                      <a:pt x="2027" y="147"/>
                    </a:lnTo>
                    <a:lnTo>
                      <a:pt x="2028" y="155"/>
                    </a:lnTo>
                    <a:lnTo>
                      <a:pt x="2030" y="159"/>
                    </a:lnTo>
                    <a:lnTo>
                      <a:pt x="2031" y="163"/>
                    </a:lnTo>
                    <a:lnTo>
                      <a:pt x="2033" y="135"/>
                    </a:lnTo>
                    <a:lnTo>
                      <a:pt x="2034" y="124"/>
                    </a:lnTo>
                    <a:lnTo>
                      <a:pt x="2036" y="108"/>
                    </a:lnTo>
                    <a:lnTo>
                      <a:pt x="2037" y="95"/>
                    </a:lnTo>
                    <a:lnTo>
                      <a:pt x="2039" y="84"/>
                    </a:lnTo>
                    <a:lnTo>
                      <a:pt x="2040" y="104"/>
                    </a:lnTo>
                    <a:lnTo>
                      <a:pt x="2042" y="142"/>
                    </a:lnTo>
                    <a:lnTo>
                      <a:pt x="2044" y="155"/>
                    </a:lnTo>
                    <a:lnTo>
                      <a:pt x="2045" y="157"/>
                    </a:lnTo>
                    <a:lnTo>
                      <a:pt x="2046" y="158"/>
                    </a:lnTo>
                    <a:lnTo>
                      <a:pt x="2048" y="130"/>
                    </a:lnTo>
                    <a:lnTo>
                      <a:pt x="2050" y="114"/>
                    </a:lnTo>
                    <a:lnTo>
                      <a:pt x="2051" y="97"/>
                    </a:lnTo>
                    <a:lnTo>
                      <a:pt x="2053" y="95"/>
                    </a:lnTo>
                    <a:lnTo>
                      <a:pt x="2054" y="82"/>
                    </a:lnTo>
                    <a:lnTo>
                      <a:pt x="2056" y="108"/>
                    </a:lnTo>
                    <a:lnTo>
                      <a:pt x="2057" y="139"/>
                    </a:lnTo>
                    <a:lnTo>
                      <a:pt x="2059" y="156"/>
                    </a:lnTo>
                    <a:lnTo>
                      <a:pt x="2060" y="160"/>
                    </a:lnTo>
                    <a:lnTo>
                      <a:pt x="2062" y="155"/>
                    </a:lnTo>
                    <a:lnTo>
                      <a:pt x="2063" y="139"/>
                    </a:lnTo>
                    <a:lnTo>
                      <a:pt x="2065" y="103"/>
                    </a:lnTo>
                    <a:lnTo>
                      <a:pt x="2066" y="80"/>
                    </a:lnTo>
                    <a:lnTo>
                      <a:pt x="2068" y="80"/>
                    </a:lnTo>
                    <a:lnTo>
                      <a:pt x="2069" y="82"/>
                    </a:lnTo>
                    <a:lnTo>
                      <a:pt x="2071" y="113"/>
                    </a:lnTo>
                    <a:lnTo>
                      <a:pt x="2073" y="145"/>
                    </a:lnTo>
                    <a:lnTo>
                      <a:pt x="2074" y="166"/>
                    </a:lnTo>
                    <a:lnTo>
                      <a:pt x="2075" y="165"/>
                    </a:lnTo>
                    <a:lnTo>
                      <a:pt x="2077" y="155"/>
                    </a:lnTo>
                    <a:lnTo>
                      <a:pt x="2078" y="131"/>
                    </a:lnTo>
                    <a:lnTo>
                      <a:pt x="2080" y="102"/>
                    </a:lnTo>
                    <a:lnTo>
                      <a:pt x="2081" y="94"/>
                    </a:lnTo>
                    <a:lnTo>
                      <a:pt x="2083" y="91"/>
                    </a:lnTo>
                    <a:lnTo>
                      <a:pt x="2084" y="86"/>
                    </a:lnTo>
                    <a:lnTo>
                      <a:pt x="2086" y="111"/>
                    </a:lnTo>
                    <a:lnTo>
                      <a:pt x="2088" y="142"/>
                    </a:lnTo>
                    <a:lnTo>
                      <a:pt x="2089" y="157"/>
                    </a:lnTo>
                    <a:lnTo>
                      <a:pt x="2090" y="154"/>
                    </a:lnTo>
                    <a:lnTo>
                      <a:pt x="2092" y="150"/>
                    </a:lnTo>
                    <a:lnTo>
                      <a:pt x="2094" y="135"/>
                    </a:lnTo>
                    <a:lnTo>
                      <a:pt x="2095" y="115"/>
                    </a:lnTo>
                    <a:lnTo>
                      <a:pt x="2097" y="96"/>
                    </a:lnTo>
                    <a:lnTo>
                      <a:pt x="2098" y="92"/>
                    </a:lnTo>
                    <a:lnTo>
                      <a:pt x="2100" y="90"/>
                    </a:lnTo>
                    <a:lnTo>
                      <a:pt x="2101" y="115"/>
                    </a:lnTo>
                    <a:lnTo>
                      <a:pt x="2103" y="144"/>
                    </a:lnTo>
                    <a:lnTo>
                      <a:pt x="2104" y="160"/>
                    </a:lnTo>
                    <a:lnTo>
                      <a:pt x="2106" y="163"/>
                    </a:lnTo>
                    <a:lnTo>
                      <a:pt x="2107" y="158"/>
                    </a:lnTo>
                    <a:lnTo>
                      <a:pt x="2109" y="136"/>
                    </a:lnTo>
                    <a:lnTo>
                      <a:pt x="2110" y="114"/>
                    </a:lnTo>
                    <a:lnTo>
                      <a:pt x="2112" y="98"/>
                    </a:lnTo>
                    <a:lnTo>
                      <a:pt x="2113" y="93"/>
                    </a:lnTo>
                    <a:lnTo>
                      <a:pt x="2115" y="91"/>
                    </a:lnTo>
                    <a:lnTo>
                      <a:pt x="2117" y="118"/>
                    </a:lnTo>
                    <a:lnTo>
                      <a:pt x="2118" y="145"/>
                    </a:lnTo>
                    <a:lnTo>
                      <a:pt x="2119" y="157"/>
                    </a:lnTo>
                    <a:lnTo>
                      <a:pt x="2121" y="164"/>
                    </a:lnTo>
                    <a:lnTo>
                      <a:pt x="2123" y="155"/>
                    </a:lnTo>
                    <a:lnTo>
                      <a:pt x="2124" y="131"/>
                    </a:lnTo>
                    <a:lnTo>
                      <a:pt x="2126" y="105"/>
                    </a:lnTo>
                    <a:lnTo>
                      <a:pt x="2127" y="118"/>
                    </a:lnTo>
                    <a:lnTo>
                      <a:pt x="2129" y="102"/>
                    </a:lnTo>
                    <a:lnTo>
                      <a:pt x="2130" y="104"/>
                    </a:lnTo>
                    <a:lnTo>
                      <a:pt x="2132" y="140"/>
                    </a:lnTo>
                    <a:lnTo>
                      <a:pt x="2133" y="163"/>
                    </a:lnTo>
                    <a:lnTo>
                      <a:pt x="2135" y="171"/>
                    </a:lnTo>
                    <a:lnTo>
                      <a:pt x="2136" y="184"/>
                    </a:lnTo>
                    <a:lnTo>
                      <a:pt x="2138" y="176"/>
                    </a:lnTo>
                    <a:lnTo>
                      <a:pt x="2139" y="153"/>
                    </a:lnTo>
                    <a:lnTo>
                      <a:pt x="2141" y="128"/>
                    </a:lnTo>
                    <a:lnTo>
                      <a:pt x="2142" y="120"/>
                    </a:lnTo>
                    <a:lnTo>
                      <a:pt x="2144" y="113"/>
                    </a:lnTo>
                    <a:lnTo>
                      <a:pt x="2145" y="111"/>
                    </a:lnTo>
                    <a:lnTo>
                      <a:pt x="2147" y="130"/>
                    </a:lnTo>
                    <a:lnTo>
                      <a:pt x="2148" y="165"/>
                    </a:lnTo>
                    <a:lnTo>
                      <a:pt x="2150" y="174"/>
                    </a:lnTo>
                    <a:lnTo>
                      <a:pt x="2151" y="171"/>
                    </a:lnTo>
                    <a:lnTo>
                      <a:pt x="2153" y="166"/>
                    </a:lnTo>
                    <a:lnTo>
                      <a:pt x="2155" y="149"/>
                    </a:lnTo>
                    <a:lnTo>
                      <a:pt x="2156" y="109"/>
                    </a:lnTo>
                    <a:lnTo>
                      <a:pt x="2157" y="87"/>
                    </a:lnTo>
                    <a:lnTo>
                      <a:pt x="2159" y="118"/>
                    </a:lnTo>
                    <a:lnTo>
                      <a:pt x="2161" y="119"/>
                    </a:lnTo>
                    <a:lnTo>
                      <a:pt x="2162" y="143"/>
                    </a:lnTo>
                    <a:lnTo>
                      <a:pt x="2163" y="161"/>
                    </a:lnTo>
                    <a:lnTo>
                      <a:pt x="2165" y="177"/>
                    </a:lnTo>
                    <a:lnTo>
                      <a:pt x="2167" y="185"/>
                    </a:lnTo>
                    <a:lnTo>
                      <a:pt x="2168" y="188"/>
                    </a:lnTo>
                    <a:lnTo>
                      <a:pt x="2170" y="145"/>
                    </a:lnTo>
                    <a:lnTo>
                      <a:pt x="2171" y="117"/>
                    </a:lnTo>
                    <a:lnTo>
                      <a:pt x="2173" y="112"/>
                    </a:lnTo>
                    <a:lnTo>
                      <a:pt x="2174" y="111"/>
                    </a:lnTo>
                    <a:lnTo>
                      <a:pt x="2176" y="115"/>
                    </a:lnTo>
                    <a:lnTo>
                      <a:pt x="2177" y="136"/>
                    </a:lnTo>
                    <a:lnTo>
                      <a:pt x="2179" y="167"/>
                    </a:lnTo>
                    <a:lnTo>
                      <a:pt x="2180" y="195"/>
                    </a:lnTo>
                    <a:lnTo>
                      <a:pt x="2182" y="207"/>
                    </a:lnTo>
                    <a:lnTo>
                      <a:pt x="2183" y="200"/>
                    </a:lnTo>
                    <a:lnTo>
                      <a:pt x="2185" y="154"/>
                    </a:lnTo>
                    <a:lnTo>
                      <a:pt x="2186" y="124"/>
                    </a:lnTo>
                    <a:lnTo>
                      <a:pt x="2188" y="103"/>
                    </a:lnTo>
                    <a:lnTo>
                      <a:pt x="2190" y="103"/>
                    </a:lnTo>
                    <a:lnTo>
                      <a:pt x="2191" y="96"/>
                    </a:lnTo>
                    <a:lnTo>
                      <a:pt x="2192" y="131"/>
                    </a:lnTo>
                    <a:lnTo>
                      <a:pt x="2194" y="171"/>
                    </a:lnTo>
                    <a:lnTo>
                      <a:pt x="2196" y="185"/>
                    </a:lnTo>
                    <a:lnTo>
                      <a:pt x="2197" y="183"/>
                    </a:lnTo>
                    <a:lnTo>
                      <a:pt x="2199" y="177"/>
                    </a:lnTo>
                    <a:lnTo>
                      <a:pt x="2200" y="148"/>
                    </a:lnTo>
                    <a:lnTo>
                      <a:pt x="2202" y="121"/>
                    </a:lnTo>
                    <a:lnTo>
                      <a:pt x="2203" y="100"/>
                    </a:lnTo>
                    <a:lnTo>
                      <a:pt x="2205" y="109"/>
                    </a:lnTo>
                    <a:lnTo>
                      <a:pt x="2206" y="134"/>
                    </a:lnTo>
                    <a:lnTo>
                      <a:pt x="2208" y="148"/>
                    </a:lnTo>
                    <a:lnTo>
                      <a:pt x="2209" y="153"/>
                    </a:lnTo>
                    <a:lnTo>
                      <a:pt x="2211" y="167"/>
                    </a:lnTo>
                    <a:lnTo>
                      <a:pt x="2212" y="183"/>
                    </a:lnTo>
                    <a:lnTo>
                      <a:pt x="2214" y="181"/>
                    </a:lnTo>
                    <a:lnTo>
                      <a:pt x="2215" y="164"/>
                    </a:lnTo>
                    <a:lnTo>
                      <a:pt x="2217" y="139"/>
                    </a:lnTo>
                    <a:lnTo>
                      <a:pt x="2218" y="112"/>
                    </a:lnTo>
                    <a:lnTo>
                      <a:pt x="2220" y="110"/>
                    </a:lnTo>
                    <a:lnTo>
                      <a:pt x="2221" y="122"/>
                    </a:lnTo>
                    <a:lnTo>
                      <a:pt x="2223" y="143"/>
                    </a:lnTo>
                    <a:lnTo>
                      <a:pt x="2224" y="172"/>
                    </a:lnTo>
                    <a:lnTo>
                      <a:pt x="2226" y="193"/>
                    </a:lnTo>
                    <a:lnTo>
                      <a:pt x="2228" y="188"/>
                    </a:lnTo>
                    <a:lnTo>
                      <a:pt x="2229" y="161"/>
                    </a:lnTo>
                    <a:lnTo>
                      <a:pt x="2230" y="124"/>
                    </a:lnTo>
                    <a:lnTo>
                      <a:pt x="2232" y="101"/>
                    </a:lnTo>
                    <a:lnTo>
                      <a:pt x="2234" y="102"/>
                    </a:lnTo>
                    <a:lnTo>
                      <a:pt x="2235" y="110"/>
                    </a:lnTo>
                    <a:lnTo>
                      <a:pt x="2236" y="119"/>
                    </a:lnTo>
                    <a:lnTo>
                      <a:pt x="2238" y="137"/>
                    </a:lnTo>
                    <a:lnTo>
                      <a:pt x="2240" y="161"/>
                    </a:lnTo>
                    <a:lnTo>
                      <a:pt x="2241" y="173"/>
                    </a:lnTo>
                    <a:lnTo>
                      <a:pt x="2243" y="202"/>
                    </a:lnTo>
                    <a:lnTo>
                      <a:pt x="2244" y="211"/>
                    </a:lnTo>
                    <a:lnTo>
                      <a:pt x="2246" y="182"/>
                    </a:lnTo>
                    <a:lnTo>
                      <a:pt x="2247" y="155"/>
                    </a:lnTo>
                    <a:lnTo>
                      <a:pt x="2249" y="141"/>
                    </a:lnTo>
                    <a:lnTo>
                      <a:pt x="2250" y="144"/>
                    </a:lnTo>
                    <a:lnTo>
                      <a:pt x="2252" y="142"/>
                    </a:lnTo>
                    <a:lnTo>
                      <a:pt x="2253" y="178"/>
                    </a:lnTo>
                    <a:lnTo>
                      <a:pt x="2255" y="196"/>
                    </a:lnTo>
                    <a:lnTo>
                      <a:pt x="2257" y="208"/>
                    </a:lnTo>
                    <a:lnTo>
                      <a:pt x="2258" y="210"/>
                    </a:lnTo>
                    <a:lnTo>
                      <a:pt x="2259" y="196"/>
                    </a:lnTo>
                    <a:lnTo>
                      <a:pt x="2261" y="171"/>
                    </a:lnTo>
                    <a:lnTo>
                      <a:pt x="2263" y="150"/>
                    </a:lnTo>
                    <a:lnTo>
                      <a:pt x="2264" y="137"/>
                    </a:lnTo>
                    <a:lnTo>
                      <a:pt x="2265" y="145"/>
                    </a:lnTo>
                    <a:lnTo>
                      <a:pt x="2267" y="142"/>
                    </a:lnTo>
                    <a:lnTo>
                      <a:pt x="2269" y="166"/>
                    </a:lnTo>
                    <a:lnTo>
                      <a:pt x="2270" y="187"/>
                    </a:lnTo>
                    <a:lnTo>
                      <a:pt x="2272" y="227"/>
                    </a:lnTo>
                    <a:lnTo>
                      <a:pt x="2273" y="245"/>
                    </a:lnTo>
                    <a:lnTo>
                      <a:pt x="2275" y="231"/>
                    </a:lnTo>
                    <a:lnTo>
                      <a:pt x="2276" y="172"/>
                    </a:lnTo>
                    <a:lnTo>
                      <a:pt x="2278" y="175"/>
                    </a:lnTo>
                    <a:lnTo>
                      <a:pt x="2279" y="161"/>
                    </a:lnTo>
                    <a:lnTo>
                      <a:pt x="2281" y="148"/>
                    </a:lnTo>
                    <a:lnTo>
                      <a:pt x="2282" y="158"/>
                    </a:lnTo>
                    <a:lnTo>
                      <a:pt x="2284" y="181"/>
                    </a:lnTo>
                    <a:lnTo>
                      <a:pt x="2285" y="201"/>
                    </a:lnTo>
                    <a:lnTo>
                      <a:pt x="2287" y="214"/>
                    </a:lnTo>
                    <a:lnTo>
                      <a:pt x="2288" y="216"/>
                    </a:lnTo>
                    <a:lnTo>
                      <a:pt x="2290" y="214"/>
                    </a:lnTo>
                    <a:lnTo>
                      <a:pt x="2291" y="205"/>
                    </a:lnTo>
                    <a:lnTo>
                      <a:pt x="2293" y="173"/>
                    </a:lnTo>
                    <a:lnTo>
                      <a:pt x="2294" y="167"/>
                    </a:lnTo>
                    <a:lnTo>
                      <a:pt x="2296" y="173"/>
                    </a:lnTo>
                    <a:lnTo>
                      <a:pt x="2297" y="192"/>
                    </a:lnTo>
                    <a:lnTo>
                      <a:pt x="2299" y="241"/>
                    </a:lnTo>
                    <a:lnTo>
                      <a:pt x="2301" y="259"/>
                    </a:lnTo>
                    <a:lnTo>
                      <a:pt x="2302" y="257"/>
                    </a:lnTo>
                    <a:lnTo>
                      <a:pt x="2303" y="244"/>
                    </a:lnTo>
                    <a:lnTo>
                      <a:pt x="2305" y="244"/>
                    </a:lnTo>
                    <a:lnTo>
                      <a:pt x="2307" y="224"/>
                    </a:lnTo>
                    <a:lnTo>
                      <a:pt x="2308" y="215"/>
                    </a:lnTo>
                    <a:lnTo>
                      <a:pt x="2310" y="210"/>
                    </a:lnTo>
                    <a:lnTo>
                      <a:pt x="2311" y="198"/>
                    </a:lnTo>
                    <a:lnTo>
                      <a:pt x="2313" y="190"/>
                    </a:lnTo>
                    <a:lnTo>
                      <a:pt x="2314" y="233"/>
                    </a:lnTo>
                    <a:lnTo>
                      <a:pt x="2316" y="312"/>
                    </a:lnTo>
                    <a:lnTo>
                      <a:pt x="2317" y="331"/>
                    </a:lnTo>
                    <a:lnTo>
                      <a:pt x="2319" y="347"/>
                    </a:lnTo>
                    <a:lnTo>
                      <a:pt x="2320" y="362"/>
                    </a:lnTo>
                    <a:lnTo>
                      <a:pt x="2322" y="327"/>
                    </a:lnTo>
                    <a:lnTo>
                      <a:pt x="2323" y="327"/>
                    </a:lnTo>
                    <a:lnTo>
                      <a:pt x="2325" y="335"/>
                    </a:lnTo>
                    <a:lnTo>
                      <a:pt x="2326" y="325"/>
                    </a:lnTo>
                    <a:lnTo>
                      <a:pt x="2328" y="359"/>
                    </a:lnTo>
                    <a:lnTo>
                      <a:pt x="2330" y="418"/>
                    </a:lnTo>
                    <a:lnTo>
                      <a:pt x="2331" y="457"/>
                    </a:lnTo>
                    <a:lnTo>
                      <a:pt x="2332" y="478"/>
                    </a:lnTo>
                    <a:lnTo>
                      <a:pt x="2334" y="507"/>
                    </a:lnTo>
                    <a:lnTo>
                      <a:pt x="2336" y="510"/>
                    </a:lnTo>
                    <a:lnTo>
                      <a:pt x="2337" y="516"/>
                    </a:lnTo>
                    <a:lnTo>
                      <a:pt x="2338" y="515"/>
                    </a:lnTo>
                    <a:lnTo>
                      <a:pt x="2340" y="517"/>
                    </a:lnTo>
                    <a:lnTo>
                      <a:pt x="2342" y="515"/>
                    </a:lnTo>
                    <a:lnTo>
                      <a:pt x="2343" y="544"/>
                    </a:lnTo>
                    <a:lnTo>
                      <a:pt x="2345" y="609"/>
                    </a:lnTo>
                    <a:lnTo>
                      <a:pt x="2346" y="634"/>
                    </a:lnTo>
                    <a:lnTo>
                      <a:pt x="2348" y="669"/>
                    </a:lnTo>
                    <a:lnTo>
                      <a:pt x="2349" y="655"/>
                    </a:lnTo>
                    <a:lnTo>
                      <a:pt x="2351" y="684"/>
                    </a:lnTo>
                    <a:lnTo>
                      <a:pt x="2352" y="660"/>
                    </a:lnTo>
                    <a:lnTo>
                      <a:pt x="2354" y="655"/>
                    </a:lnTo>
                    <a:lnTo>
                      <a:pt x="2355" y="674"/>
                    </a:lnTo>
                    <a:lnTo>
                      <a:pt x="2357" y="682"/>
                    </a:lnTo>
                    <a:lnTo>
                      <a:pt x="2358" y="696"/>
                    </a:lnTo>
                    <a:lnTo>
                      <a:pt x="2360" y="768"/>
                    </a:lnTo>
                    <a:lnTo>
                      <a:pt x="2361" y="793"/>
                    </a:lnTo>
                    <a:lnTo>
                      <a:pt x="2363" y="806"/>
                    </a:lnTo>
                    <a:lnTo>
                      <a:pt x="2364" y="810"/>
                    </a:lnTo>
                    <a:lnTo>
                      <a:pt x="2366" y="808"/>
                    </a:lnTo>
                    <a:lnTo>
                      <a:pt x="2367" y="782"/>
                    </a:lnTo>
                    <a:lnTo>
                      <a:pt x="2369" y="783"/>
                    </a:lnTo>
                    <a:lnTo>
                      <a:pt x="2370" y="740"/>
                    </a:lnTo>
                    <a:lnTo>
                      <a:pt x="2372" y="737"/>
                    </a:lnTo>
                    <a:lnTo>
                      <a:pt x="2374" y="782"/>
                    </a:lnTo>
                    <a:lnTo>
                      <a:pt x="2375" y="811"/>
                    </a:lnTo>
                    <a:lnTo>
                      <a:pt x="2376" y="832"/>
                    </a:lnTo>
                    <a:lnTo>
                      <a:pt x="2378" y="840"/>
                    </a:lnTo>
                    <a:lnTo>
                      <a:pt x="2380" y="852"/>
                    </a:lnTo>
                    <a:lnTo>
                      <a:pt x="2381" y="841"/>
                    </a:lnTo>
                    <a:lnTo>
                      <a:pt x="2383" y="830"/>
                    </a:lnTo>
                    <a:lnTo>
                      <a:pt x="2384" y="821"/>
                    </a:lnTo>
                    <a:lnTo>
                      <a:pt x="2386" y="783"/>
                    </a:lnTo>
                    <a:lnTo>
                      <a:pt x="2387" y="755"/>
                    </a:lnTo>
                    <a:lnTo>
                      <a:pt x="2389" y="763"/>
                    </a:lnTo>
                    <a:lnTo>
                      <a:pt x="2390" y="810"/>
                    </a:lnTo>
                    <a:lnTo>
                      <a:pt x="2392" y="874"/>
                    </a:lnTo>
                    <a:lnTo>
                      <a:pt x="2393" y="878"/>
                    </a:lnTo>
                    <a:lnTo>
                      <a:pt x="2395" y="868"/>
                    </a:lnTo>
                    <a:lnTo>
                      <a:pt x="2396" y="876"/>
                    </a:lnTo>
                    <a:lnTo>
                      <a:pt x="2398" y="867"/>
                    </a:lnTo>
                    <a:lnTo>
                      <a:pt x="2399" y="816"/>
                    </a:lnTo>
                    <a:lnTo>
                      <a:pt x="2401" y="824"/>
                    </a:lnTo>
                    <a:lnTo>
                      <a:pt x="2403" y="840"/>
                    </a:lnTo>
                    <a:lnTo>
                      <a:pt x="2404" y="838"/>
                    </a:lnTo>
                    <a:lnTo>
                      <a:pt x="2405" y="847"/>
                    </a:lnTo>
                    <a:lnTo>
                      <a:pt x="2407" y="857"/>
                    </a:lnTo>
                    <a:lnTo>
                      <a:pt x="2409" y="893"/>
                    </a:lnTo>
                    <a:lnTo>
                      <a:pt x="2410" y="886"/>
                    </a:lnTo>
                    <a:lnTo>
                      <a:pt x="2412" y="874"/>
                    </a:lnTo>
                    <a:lnTo>
                      <a:pt x="2413" y="828"/>
                    </a:lnTo>
                    <a:lnTo>
                      <a:pt x="2415" y="809"/>
                    </a:lnTo>
                    <a:lnTo>
                      <a:pt x="2416" y="822"/>
                    </a:lnTo>
                    <a:lnTo>
                      <a:pt x="2418" y="811"/>
                    </a:lnTo>
                    <a:lnTo>
                      <a:pt x="2419" y="821"/>
                    </a:lnTo>
                    <a:lnTo>
                      <a:pt x="2421" y="843"/>
                    </a:lnTo>
                    <a:lnTo>
                      <a:pt x="2422" y="883"/>
                    </a:lnTo>
                    <a:lnTo>
                      <a:pt x="2424" y="912"/>
                    </a:lnTo>
                    <a:lnTo>
                      <a:pt x="2425" y="890"/>
                    </a:lnTo>
                    <a:lnTo>
                      <a:pt x="2427" y="902"/>
                    </a:lnTo>
                    <a:lnTo>
                      <a:pt x="2428" y="875"/>
                    </a:lnTo>
                    <a:lnTo>
                      <a:pt x="2430" y="853"/>
                    </a:lnTo>
                    <a:lnTo>
                      <a:pt x="2431" y="837"/>
                    </a:lnTo>
                    <a:lnTo>
                      <a:pt x="2433" y="833"/>
                    </a:lnTo>
                    <a:lnTo>
                      <a:pt x="2434" y="823"/>
                    </a:lnTo>
                    <a:lnTo>
                      <a:pt x="2436" y="861"/>
                    </a:lnTo>
                    <a:lnTo>
                      <a:pt x="2437" y="918"/>
                    </a:lnTo>
                    <a:lnTo>
                      <a:pt x="2439" y="906"/>
                    </a:lnTo>
                    <a:lnTo>
                      <a:pt x="2440" y="915"/>
                    </a:lnTo>
                    <a:lnTo>
                      <a:pt x="2442" y="893"/>
                    </a:lnTo>
                    <a:lnTo>
                      <a:pt x="2443" y="854"/>
                    </a:lnTo>
                    <a:lnTo>
                      <a:pt x="2445" y="824"/>
                    </a:lnTo>
                    <a:lnTo>
                      <a:pt x="2447" y="817"/>
                    </a:lnTo>
                    <a:lnTo>
                      <a:pt x="2448" y="822"/>
                    </a:lnTo>
                    <a:lnTo>
                      <a:pt x="2449" y="845"/>
                    </a:lnTo>
                    <a:lnTo>
                      <a:pt x="2451" y="852"/>
                    </a:lnTo>
                    <a:lnTo>
                      <a:pt x="2453" y="878"/>
                    </a:lnTo>
                    <a:lnTo>
                      <a:pt x="2454" y="901"/>
                    </a:lnTo>
                    <a:lnTo>
                      <a:pt x="2456" y="914"/>
                    </a:lnTo>
                    <a:lnTo>
                      <a:pt x="2457" y="918"/>
                    </a:lnTo>
                    <a:lnTo>
                      <a:pt x="2459" y="876"/>
                    </a:lnTo>
                    <a:lnTo>
                      <a:pt x="2460" y="867"/>
                    </a:lnTo>
                    <a:lnTo>
                      <a:pt x="2462" y="864"/>
                    </a:lnTo>
                    <a:lnTo>
                      <a:pt x="2463" y="836"/>
                    </a:lnTo>
                    <a:lnTo>
                      <a:pt x="2465" y="856"/>
                    </a:lnTo>
                    <a:lnTo>
                      <a:pt x="2466" y="849"/>
                    </a:lnTo>
                    <a:lnTo>
                      <a:pt x="2468" y="888"/>
                    </a:lnTo>
                    <a:lnTo>
                      <a:pt x="2469" y="921"/>
                    </a:lnTo>
                    <a:lnTo>
                      <a:pt x="2471" y="918"/>
                    </a:lnTo>
                    <a:lnTo>
                      <a:pt x="2472" y="906"/>
                    </a:lnTo>
                    <a:lnTo>
                      <a:pt x="2474" y="870"/>
                    </a:lnTo>
                    <a:lnTo>
                      <a:pt x="2476" y="855"/>
                    </a:lnTo>
                    <a:lnTo>
                      <a:pt x="2477" y="856"/>
                    </a:lnTo>
                    <a:lnTo>
                      <a:pt x="2478" y="852"/>
                    </a:lnTo>
                    <a:lnTo>
                      <a:pt x="2480" y="841"/>
                    </a:lnTo>
                    <a:lnTo>
                      <a:pt x="2482" y="873"/>
                    </a:lnTo>
                    <a:lnTo>
                      <a:pt x="2483" y="895"/>
                    </a:lnTo>
                    <a:lnTo>
                      <a:pt x="2485" y="903"/>
                    </a:lnTo>
                    <a:lnTo>
                      <a:pt x="2486" y="911"/>
                    </a:lnTo>
                    <a:lnTo>
                      <a:pt x="2488" y="910"/>
                    </a:lnTo>
                    <a:lnTo>
                      <a:pt x="2489" y="879"/>
                    </a:lnTo>
                    <a:lnTo>
                      <a:pt x="2491" y="868"/>
                    </a:lnTo>
                    <a:lnTo>
                      <a:pt x="2492" y="851"/>
                    </a:lnTo>
                    <a:lnTo>
                      <a:pt x="2494" y="839"/>
                    </a:lnTo>
                    <a:lnTo>
                      <a:pt x="2495" y="842"/>
                    </a:lnTo>
                    <a:lnTo>
                      <a:pt x="2497" y="884"/>
                    </a:lnTo>
                    <a:lnTo>
                      <a:pt x="2498" y="896"/>
                    </a:lnTo>
                    <a:lnTo>
                      <a:pt x="2500" y="906"/>
                    </a:lnTo>
                    <a:lnTo>
                      <a:pt x="2501" y="899"/>
                    </a:lnTo>
                    <a:lnTo>
                      <a:pt x="2503" y="885"/>
                    </a:lnTo>
                    <a:lnTo>
                      <a:pt x="2504" y="861"/>
                    </a:lnTo>
                    <a:lnTo>
                      <a:pt x="2506" y="836"/>
                    </a:lnTo>
                    <a:lnTo>
                      <a:pt x="2507" y="838"/>
                    </a:lnTo>
                    <a:lnTo>
                      <a:pt x="2509" y="839"/>
                    </a:lnTo>
                    <a:lnTo>
                      <a:pt x="2510" y="833"/>
                    </a:lnTo>
                    <a:lnTo>
                      <a:pt x="2512" y="866"/>
                    </a:lnTo>
                    <a:lnTo>
                      <a:pt x="2514" y="898"/>
                    </a:lnTo>
                    <a:lnTo>
                      <a:pt x="2515" y="912"/>
                    </a:lnTo>
                    <a:lnTo>
                      <a:pt x="2516" y="910"/>
                    </a:lnTo>
                    <a:lnTo>
                      <a:pt x="2518" y="880"/>
                    </a:lnTo>
                    <a:lnTo>
                      <a:pt x="2520" y="835"/>
                    </a:lnTo>
                    <a:lnTo>
                      <a:pt x="2521" y="815"/>
                    </a:lnTo>
                    <a:lnTo>
                      <a:pt x="2522" y="817"/>
                    </a:lnTo>
                    <a:lnTo>
                      <a:pt x="2524" y="804"/>
                    </a:lnTo>
                    <a:lnTo>
                      <a:pt x="2526" y="830"/>
                    </a:lnTo>
                    <a:lnTo>
                      <a:pt x="2527" y="852"/>
                    </a:lnTo>
                    <a:lnTo>
                      <a:pt x="2529" y="868"/>
                    </a:lnTo>
                    <a:lnTo>
                      <a:pt x="2530" y="883"/>
                    </a:lnTo>
                    <a:lnTo>
                      <a:pt x="2532" y="889"/>
                    </a:lnTo>
                    <a:lnTo>
                      <a:pt x="2533" y="873"/>
                    </a:lnTo>
                    <a:lnTo>
                      <a:pt x="2535" y="825"/>
                    </a:lnTo>
                    <a:lnTo>
                      <a:pt x="2536" y="794"/>
                    </a:lnTo>
                    <a:lnTo>
                      <a:pt x="2538" y="791"/>
                    </a:lnTo>
                    <a:lnTo>
                      <a:pt x="2539" y="792"/>
                    </a:lnTo>
                    <a:lnTo>
                      <a:pt x="2541" y="793"/>
                    </a:lnTo>
                    <a:lnTo>
                      <a:pt x="2542" y="804"/>
                    </a:lnTo>
                    <a:lnTo>
                      <a:pt x="2544" y="850"/>
                    </a:lnTo>
                    <a:lnTo>
                      <a:pt x="2545" y="857"/>
                    </a:lnTo>
                    <a:lnTo>
                      <a:pt x="2547" y="866"/>
                    </a:lnTo>
                    <a:lnTo>
                      <a:pt x="2549" y="850"/>
                    </a:lnTo>
                    <a:lnTo>
                      <a:pt x="2550" y="816"/>
                    </a:lnTo>
                    <a:lnTo>
                      <a:pt x="2551" y="798"/>
                    </a:lnTo>
                    <a:lnTo>
                      <a:pt x="2553" y="787"/>
                    </a:lnTo>
                    <a:lnTo>
                      <a:pt x="2555" y="772"/>
                    </a:lnTo>
                    <a:lnTo>
                      <a:pt x="2556" y="773"/>
                    </a:lnTo>
                    <a:lnTo>
                      <a:pt x="2558" y="802"/>
                    </a:lnTo>
                    <a:lnTo>
                      <a:pt x="2559" y="836"/>
                    </a:lnTo>
                    <a:lnTo>
                      <a:pt x="2561" y="853"/>
                    </a:lnTo>
                    <a:lnTo>
                      <a:pt x="2562" y="856"/>
                    </a:lnTo>
                    <a:lnTo>
                      <a:pt x="2564" y="838"/>
                    </a:lnTo>
                    <a:lnTo>
                      <a:pt x="2565" y="799"/>
                    </a:lnTo>
                    <a:lnTo>
                      <a:pt x="2567" y="782"/>
                    </a:lnTo>
                    <a:lnTo>
                      <a:pt x="2568" y="773"/>
                    </a:lnTo>
                    <a:lnTo>
                      <a:pt x="2570" y="769"/>
                    </a:lnTo>
                    <a:lnTo>
                      <a:pt x="2571" y="773"/>
                    </a:lnTo>
                    <a:lnTo>
                      <a:pt x="2573" y="816"/>
                    </a:lnTo>
                    <a:lnTo>
                      <a:pt x="2574" y="830"/>
                    </a:lnTo>
                    <a:lnTo>
                      <a:pt x="2576" y="848"/>
                    </a:lnTo>
                    <a:lnTo>
                      <a:pt x="2577" y="854"/>
                    </a:lnTo>
                    <a:lnTo>
                      <a:pt x="2579" y="832"/>
                    </a:lnTo>
                    <a:lnTo>
                      <a:pt x="2580" y="803"/>
                    </a:lnTo>
                    <a:lnTo>
                      <a:pt x="2582" y="780"/>
                    </a:lnTo>
                    <a:lnTo>
                      <a:pt x="2583" y="773"/>
                    </a:lnTo>
                    <a:lnTo>
                      <a:pt x="2585" y="777"/>
                    </a:lnTo>
                    <a:lnTo>
                      <a:pt x="2587" y="781"/>
                    </a:lnTo>
                    <a:lnTo>
                      <a:pt x="2588" y="789"/>
                    </a:lnTo>
                    <a:lnTo>
                      <a:pt x="2589" y="807"/>
                    </a:lnTo>
                    <a:lnTo>
                      <a:pt x="2591" y="830"/>
                    </a:lnTo>
                    <a:lnTo>
                      <a:pt x="2593" y="833"/>
                    </a:lnTo>
                    <a:lnTo>
                      <a:pt x="2594" y="829"/>
                    </a:lnTo>
                    <a:lnTo>
                      <a:pt x="2595" y="806"/>
                    </a:lnTo>
                    <a:lnTo>
                      <a:pt x="2597" y="789"/>
                    </a:lnTo>
                    <a:lnTo>
                      <a:pt x="2599" y="792"/>
                    </a:lnTo>
                    <a:lnTo>
                      <a:pt x="2600" y="778"/>
                    </a:lnTo>
                    <a:lnTo>
                      <a:pt x="2602" y="793"/>
                    </a:lnTo>
                    <a:lnTo>
                      <a:pt x="2603" y="821"/>
                    </a:lnTo>
                    <a:lnTo>
                      <a:pt x="2605" y="853"/>
                    </a:lnTo>
                    <a:lnTo>
                      <a:pt x="2606" y="856"/>
                    </a:lnTo>
                    <a:lnTo>
                      <a:pt x="2608" y="852"/>
                    </a:lnTo>
                    <a:lnTo>
                      <a:pt x="2609" y="864"/>
                    </a:lnTo>
                    <a:lnTo>
                      <a:pt x="2611" y="836"/>
                    </a:lnTo>
                    <a:lnTo>
                      <a:pt x="2612" y="827"/>
                    </a:lnTo>
                    <a:lnTo>
                      <a:pt x="2614" y="816"/>
                    </a:lnTo>
                    <a:lnTo>
                      <a:pt x="2616" y="785"/>
                    </a:lnTo>
                    <a:lnTo>
                      <a:pt x="2617" y="793"/>
                    </a:lnTo>
                    <a:lnTo>
                      <a:pt x="2618" y="829"/>
                    </a:lnTo>
                    <a:lnTo>
                      <a:pt x="2620" y="847"/>
                    </a:lnTo>
                    <a:lnTo>
                      <a:pt x="2622" y="853"/>
                    </a:lnTo>
                    <a:lnTo>
                      <a:pt x="2623" y="858"/>
                    </a:lnTo>
                    <a:lnTo>
                      <a:pt x="2624" y="850"/>
                    </a:lnTo>
                    <a:lnTo>
                      <a:pt x="2626" y="831"/>
                    </a:lnTo>
                    <a:lnTo>
                      <a:pt x="2628" y="812"/>
                    </a:lnTo>
                    <a:lnTo>
                      <a:pt x="2629" y="803"/>
                    </a:lnTo>
                    <a:lnTo>
                      <a:pt x="2631" y="811"/>
                    </a:lnTo>
                    <a:lnTo>
                      <a:pt x="2632" y="814"/>
                    </a:lnTo>
                    <a:lnTo>
                      <a:pt x="2634" y="830"/>
                    </a:lnTo>
                    <a:lnTo>
                      <a:pt x="2635" y="870"/>
                    </a:lnTo>
                    <a:lnTo>
                      <a:pt x="2637" y="884"/>
                    </a:lnTo>
                    <a:lnTo>
                      <a:pt x="2638" y="887"/>
                    </a:lnTo>
                    <a:lnTo>
                      <a:pt x="2640" y="884"/>
                    </a:lnTo>
                    <a:lnTo>
                      <a:pt x="2641" y="849"/>
                    </a:lnTo>
                    <a:lnTo>
                      <a:pt x="2643" y="827"/>
                    </a:lnTo>
                    <a:lnTo>
                      <a:pt x="2644" y="803"/>
                    </a:lnTo>
                    <a:lnTo>
                      <a:pt x="2646" y="801"/>
                    </a:lnTo>
                    <a:lnTo>
                      <a:pt x="2647" y="813"/>
                    </a:lnTo>
                    <a:lnTo>
                      <a:pt x="2649" y="830"/>
                    </a:lnTo>
                    <a:lnTo>
                      <a:pt x="2650" y="846"/>
                    </a:lnTo>
                    <a:lnTo>
                      <a:pt x="2652" y="847"/>
                    </a:lnTo>
                    <a:lnTo>
                      <a:pt x="2653" y="861"/>
                    </a:lnTo>
                    <a:lnTo>
                      <a:pt x="2655" y="848"/>
                    </a:lnTo>
                    <a:lnTo>
                      <a:pt x="2656" y="822"/>
                    </a:lnTo>
                    <a:lnTo>
                      <a:pt x="2658" y="809"/>
                    </a:lnTo>
                    <a:lnTo>
                      <a:pt x="2660" y="797"/>
                    </a:lnTo>
                    <a:lnTo>
                      <a:pt x="2661" y="802"/>
                    </a:lnTo>
                    <a:lnTo>
                      <a:pt x="2662" y="827"/>
                    </a:lnTo>
                    <a:lnTo>
                      <a:pt x="2664" y="853"/>
                    </a:lnTo>
                    <a:lnTo>
                      <a:pt x="2666" y="860"/>
                    </a:lnTo>
                    <a:lnTo>
                      <a:pt x="2667" y="876"/>
                    </a:lnTo>
                    <a:lnTo>
                      <a:pt x="2669" y="883"/>
                    </a:lnTo>
                    <a:lnTo>
                      <a:pt x="2670" y="897"/>
                    </a:lnTo>
                    <a:lnTo>
                      <a:pt x="2672" y="859"/>
                    </a:lnTo>
                    <a:lnTo>
                      <a:pt x="2673" y="834"/>
                    </a:lnTo>
                    <a:lnTo>
                      <a:pt x="2675" y="824"/>
                    </a:lnTo>
                    <a:lnTo>
                      <a:pt x="2676" y="836"/>
                    </a:lnTo>
                    <a:lnTo>
                      <a:pt x="2678" y="843"/>
                    </a:lnTo>
                    <a:lnTo>
                      <a:pt x="2679" y="864"/>
                    </a:lnTo>
                    <a:lnTo>
                      <a:pt x="2681" y="888"/>
                    </a:lnTo>
                    <a:lnTo>
                      <a:pt x="2682" y="904"/>
                    </a:lnTo>
                    <a:lnTo>
                      <a:pt x="2684" y="908"/>
                    </a:lnTo>
                    <a:lnTo>
                      <a:pt x="2685" y="894"/>
                    </a:lnTo>
                    <a:lnTo>
                      <a:pt x="2687" y="861"/>
                    </a:lnTo>
                    <a:lnTo>
                      <a:pt x="2689" y="826"/>
                    </a:lnTo>
                    <a:lnTo>
                      <a:pt x="2690" y="835"/>
                    </a:lnTo>
                    <a:lnTo>
                      <a:pt x="2691" y="846"/>
                    </a:lnTo>
                    <a:lnTo>
                      <a:pt x="2693" y="859"/>
                    </a:lnTo>
                    <a:lnTo>
                      <a:pt x="2695" y="873"/>
                    </a:lnTo>
                    <a:lnTo>
                      <a:pt x="2696" y="897"/>
                    </a:lnTo>
                    <a:lnTo>
                      <a:pt x="2697" y="904"/>
                    </a:lnTo>
                    <a:lnTo>
                      <a:pt x="2699" y="900"/>
                    </a:lnTo>
                    <a:lnTo>
                      <a:pt x="2701" y="897"/>
                    </a:lnTo>
                    <a:lnTo>
                      <a:pt x="2702" y="865"/>
                    </a:lnTo>
                    <a:lnTo>
                      <a:pt x="2704" y="845"/>
                    </a:lnTo>
                    <a:lnTo>
                      <a:pt x="2705" y="841"/>
                    </a:lnTo>
                    <a:lnTo>
                      <a:pt x="2707" y="838"/>
                    </a:lnTo>
                    <a:lnTo>
                      <a:pt x="2708" y="847"/>
                    </a:lnTo>
                    <a:lnTo>
                      <a:pt x="2710" y="865"/>
                    </a:lnTo>
                    <a:lnTo>
                      <a:pt x="2711" y="879"/>
                    </a:lnTo>
                    <a:lnTo>
                      <a:pt x="2713" y="918"/>
                    </a:lnTo>
                    <a:lnTo>
                      <a:pt x="2714" y="914"/>
                    </a:lnTo>
                    <a:lnTo>
                      <a:pt x="2716" y="895"/>
                    </a:lnTo>
                    <a:lnTo>
                      <a:pt x="2717" y="856"/>
                    </a:lnTo>
                    <a:lnTo>
                      <a:pt x="2719" y="843"/>
                    </a:lnTo>
                    <a:lnTo>
                      <a:pt x="2720" y="839"/>
                    </a:lnTo>
                    <a:lnTo>
                      <a:pt x="2722" y="850"/>
                    </a:lnTo>
                    <a:lnTo>
                      <a:pt x="2723" y="861"/>
                    </a:lnTo>
                    <a:lnTo>
                      <a:pt x="2725" y="871"/>
                    </a:lnTo>
                    <a:lnTo>
                      <a:pt x="2726" y="899"/>
                    </a:lnTo>
                    <a:lnTo>
                      <a:pt x="2728" y="898"/>
                    </a:lnTo>
                    <a:lnTo>
                      <a:pt x="2729" y="884"/>
                    </a:lnTo>
                    <a:lnTo>
                      <a:pt x="2731" y="868"/>
                    </a:lnTo>
                    <a:lnTo>
                      <a:pt x="2733" y="872"/>
                    </a:lnTo>
                    <a:lnTo>
                      <a:pt x="2734" y="839"/>
                    </a:lnTo>
                    <a:lnTo>
                      <a:pt x="2735" y="836"/>
                    </a:lnTo>
                    <a:lnTo>
                      <a:pt x="2737" y="829"/>
                    </a:lnTo>
                    <a:lnTo>
                      <a:pt x="2739" y="847"/>
                    </a:lnTo>
                    <a:lnTo>
                      <a:pt x="2740" y="861"/>
                    </a:lnTo>
                    <a:lnTo>
                      <a:pt x="2742" y="884"/>
                    </a:lnTo>
                    <a:lnTo>
                      <a:pt x="2743" y="896"/>
                    </a:lnTo>
                    <a:lnTo>
                      <a:pt x="2745" y="881"/>
                    </a:lnTo>
                    <a:lnTo>
                      <a:pt x="2746" y="873"/>
                    </a:lnTo>
                    <a:lnTo>
                      <a:pt x="2748" y="848"/>
                    </a:lnTo>
                    <a:lnTo>
                      <a:pt x="2749" y="815"/>
                    </a:lnTo>
                    <a:lnTo>
                      <a:pt x="2751" y="817"/>
                    </a:lnTo>
                    <a:lnTo>
                      <a:pt x="2752" y="807"/>
                    </a:lnTo>
                    <a:lnTo>
                      <a:pt x="2754" y="796"/>
                    </a:lnTo>
                    <a:lnTo>
                      <a:pt x="2755" y="852"/>
                    </a:lnTo>
                    <a:lnTo>
                      <a:pt x="2757" y="866"/>
                    </a:lnTo>
                    <a:lnTo>
                      <a:pt x="2758" y="886"/>
                    </a:lnTo>
                    <a:lnTo>
                      <a:pt x="2760" y="877"/>
                    </a:lnTo>
                    <a:lnTo>
                      <a:pt x="2762" y="859"/>
                    </a:lnTo>
                    <a:lnTo>
                      <a:pt x="2763" y="850"/>
                    </a:lnTo>
                    <a:lnTo>
                      <a:pt x="2764" y="830"/>
                    </a:lnTo>
                    <a:lnTo>
                      <a:pt x="2766" y="816"/>
                    </a:lnTo>
                    <a:lnTo>
                      <a:pt x="2768" y="830"/>
                    </a:lnTo>
                    <a:lnTo>
                      <a:pt x="2769" y="840"/>
                    </a:lnTo>
                    <a:lnTo>
                      <a:pt x="2771" y="868"/>
                    </a:lnTo>
                    <a:lnTo>
                      <a:pt x="2772" y="892"/>
                    </a:lnTo>
                    <a:lnTo>
                      <a:pt x="2774" y="890"/>
                    </a:lnTo>
                    <a:lnTo>
                      <a:pt x="2775" y="875"/>
                    </a:lnTo>
                    <a:lnTo>
                      <a:pt x="2777" y="872"/>
                    </a:lnTo>
                    <a:lnTo>
                      <a:pt x="2778" y="848"/>
                    </a:lnTo>
                    <a:lnTo>
                      <a:pt x="2780" y="840"/>
                    </a:lnTo>
                    <a:lnTo>
                      <a:pt x="2781" y="827"/>
                    </a:lnTo>
                    <a:lnTo>
                      <a:pt x="2783" y="829"/>
                    </a:lnTo>
                    <a:lnTo>
                      <a:pt x="2784" y="837"/>
                    </a:lnTo>
                    <a:lnTo>
                      <a:pt x="2786" y="879"/>
                    </a:lnTo>
                    <a:lnTo>
                      <a:pt x="2787" y="852"/>
                    </a:lnTo>
                    <a:lnTo>
                      <a:pt x="2789" y="847"/>
                    </a:lnTo>
                    <a:lnTo>
                      <a:pt x="2790" y="903"/>
                    </a:lnTo>
                    <a:lnTo>
                      <a:pt x="2792" y="917"/>
                    </a:lnTo>
                    <a:lnTo>
                      <a:pt x="2793" y="898"/>
                    </a:lnTo>
                    <a:lnTo>
                      <a:pt x="2795" y="866"/>
                    </a:lnTo>
                    <a:lnTo>
                      <a:pt x="2796" y="865"/>
                    </a:lnTo>
                    <a:lnTo>
                      <a:pt x="2798" y="859"/>
                    </a:lnTo>
                    <a:lnTo>
                      <a:pt x="2799" y="844"/>
                    </a:lnTo>
                    <a:lnTo>
                      <a:pt x="2801" y="883"/>
                    </a:lnTo>
                    <a:lnTo>
                      <a:pt x="2802" y="901"/>
                    </a:lnTo>
                    <a:lnTo>
                      <a:pt x="2804" y="916"/>
                    </a:lnTo>
                    <a:lnTo>
                      <a:pt x="2806" y="926"/>
                    </a:lnTo>
                    <a:lnTo>
                      <a:pt x="2807" y="913"/>
                    </a:lnTo>
                    <a:lnTo>
                      <a:pt x="2808" y="871"/>
                    </a:lnTo>
                    <a:lnTo>
                      <a:pt x="2810" y="846"/>
                    </a:lnTo>
                    <a:lnTo>
                      <a:pt x="2812" y="868"/>
                    </a:lnTo>
                    <a:lnTo>
                      <a:pt x="2813" y="848"/>
                    </a:lnTo>
                    <a:lnTo>
                      <a:pt x="2815" y="858"/>
                    </a:lnTo>
                    <a:lnTo>
                      <a:pt x="2816" y="895"/>
                    </a:lnTo>
                    <a:lnTo>
                      <a:pt x="2818" y="928"/>
                    </a:lnTo>
                    <a:lnTo>
                      <a:pt x="2819" y="936"/>
                    </a:lnTo>
                    <a:lnTo>
                      <a:pt x="2821" y="918"/>
                    </a:lnTo>
                    <a:lnTo>
                      <a:pt x="2822" y="933"/>
                    </a:lnTo>
                    <a:lnTo>
                      <a:pt x="2824" y="908"/>
                    </a:lnTo>
                    <a:lnTo>
                      <a:pt x="2825" y="891"/>
                    </a:lnTo>
                    <a:lnTo>
                      <a:pt x="2827" y="887"/>
                    </a:lnTo>
                    <a:lnTo>
                      <a:pt x="2828" y="874"/>
                    </a:lnTo>
                    <a:lnTo>
                      <a:pt x="2830" y="888"/>
                    </a:lnTo>
                    <a:lnTo>
                      <a:pt x="2831" y="915"/>
                    </a:lnTo>
                    <a:lnTo>
                      <a:pt x="2833" y="911"/>
                    </a:lnTo>
                    <a:lnTo>
                      <a:pt x="2835" y="942"/>
                    </a:lnTo>
                    <a:lnTo>
                      <a:pt x="2836" y="952"/>
                    </a:lnTo>
                    <a:lnTo>
                      <a:pt x="2837" y="956"/>
                    </a:lnTo>
                    <a:lnTo>
                      <a:pt x="2839" y="928"/>
                    </a:lnTo>
                    <a:lnTo>
                      <a:pt x="2841" y="905"/>
                    </a:lnTo>
                    <a:lnTo>
                      <a:pt x="2842" y="895"/>
                    </a:lnTo>
                    <a:lnTo>
                      <a:pt x="2844" y="901"/>
                    </a:lnTo>
                    <a:lnTo>
                      <a:pt x="2845" y="900"/>
                    </a:lnTo>
                    <a:lnTo>
                      <a:pt x="2847" y="921"/>
                    </a:lnTo>
                    <a:lnTo>
                      <a:pt x="2848" y="944"/>
                    </a:lnTo>
                    <a:lnTo>
                      <a:pt x="2850" y="937"/>
                    </a:lnTo>
                    <a:lnTo>
                      <a:pt x="2851" y="943"/>
                    </a:lnTo>
                    <a:lnTo>
                      <a:pt x="2853" y="940"/>
                    </a:lnTo>
                    <a:lnTo>
                      <a:pt x="2854" y="881"/>
                    </a:lnTo>
                    <a:lnTo>
                      <a:pt x="2856" y="862"/>
                    </a:lnTo>
                    <a:lnTo>
                      <a:pt x="2857" y="849"/>
                    </a:lnTo>
                    <a:lnTo>
                      <a:pt x="2859" y="848"/>
                    </a:lnTo>
                    <a:lnTo>
                      <a:pt x="2860" y="865"/>
                    </a:lnTo>
                    <a:lnTo>
                      <a:pt x="2862" y="876"/>
                    </a:lnTo>
                    <a:lnTo>
                      <a:pt x="2863" y="892"/>
                    </a:lnTo>
                    <a:lnTo>
                      <a:pt x="2865" y="887"/>
                    </a:lnTo>
                    <a:lnTo>
                      <a:pt x="2866" y="892"/>
                    </a:lnTo>
                    <a:lnTo>
                      <a:pt x="2868" y="899"/>
                    </a:lnTo>
                    <a:lnTo>
                      <a:pt x="2869" y="895"/>
                    </a:lnTo>
                    <a:lnTo>
                      <a:pt x="2871" y="864"/>
                    </a:lnTo>
                    <a:lnTo>
                      <a:pt x="2873" y="822"/>
                    </a:lnTo>
                    <a:lnTo>
                      <a:pt x="2874" y="789"/>
                    </a:lnTo>
                    <a:lnTo>
                      <a:pt x="2875" y="780"/>
                    </a:lnTo>
                    <a:lnTo>
                      <a:pt x="2877" y="810"/>
                    </a:lnTo>
                    <a:lnTo>
                      <a:pt x="2879" y="856"/>
                    </a:lnTo>
                    <a:lnTo>
                      <a:pt x="2880" y="886"/>
                    </a:lnTo>
                    <a:lnTo>
                      <a:pt x="2881" y="897"/>
                    </a:lnTo>
                    <a:lnTo>
                      <a:pt x="2883" y="893"/>
                    </a:lnTo>
                    <a:lnTo>
                      <a:pt x="2885" y="852"/>
                    </a:lnTo>
                    <a:lnTo>
                      <a:pt x="2886" y="802"/>
                    </a:lnTo>
                    <a:lnTo>
                      <a:pt x="2888" y="782"/>
                    </a:lnTo>
                    <a:lnTo>
                      <a:pt x="2889" y="790"/>
                    </a:lnTo>
                    <a:lnTo>
                      <a:pt x="2891" y="804"/>
                    </a:lnTo>
                    <a:lnTo>
                      <a:pt x="2892" y="816"/>
                    </a:lnTo>
                    <a:lnTo>
                      <a:pt x="2894" y="825"/>
                    </a:lnTo>
                    <a:lnTo>
                      <a:pt x="2895" y="856"/>
                    </a:lnTo>
                    <a:lnTo>
                      <a:pt x="2897" y="851"/>
                    </a:lnTo>
                    <a:lnTo>
                      <a:pt x="2898" y="835"/>
                    </a:lnTo>
                    <a:lnTo>
                      <a:pt x="2900" y="798"/>
                    </a:lnTo>
                    <a:lnTo>
                      <a:pt x="2902" y="758"/>
                    </a:lnTo>
                    <a:lnTo>
                      <a:pt x="2903" y="721"/>
                    </a:lnTo>
                    <a:lnTo>
                      <a:pt x="2904" y="713"/>
                    </a:lnTo>
                    <a:lnTo>
                      <a:pt x="2906" y="713"/>
                    </a:lnTo>
                    <a:lnTo>
                      <a:pt x="2908" y="751"/>
                    </a:lnTo>
                    <a:lnTo>
                      <a:pt x="2909" y="788"/>
                    </a:lnTo>
                    <a:lnTo>
                      <a:pt x="2910" y="804"/>
                    </a:lnTo>
                    <a:lnTo>
                      <a:pt x="2912" y="799"/>
                    </a:lnTo>
                    <a:lnTo>
                      <a:pt x="2914" y="778"/>
                    </a:lnTo>
                    <a:lnTo>
                      <a:pt x="2915" y="749"/>
                    </a:lnTo>
                    <a:lnTo>
                      <a:pt x="2917" y="711"/>
                    </a:lnTo>
                    <a:lnTo>
                      <a:pt x="2918" y="673"/>
                    </a:lnTo>
                    <a:lnTo>
                      <a:pt x="2920" y="645"/>
                    </a:lnTo>
                    <a:lnTo>
                      <a:pt x="2921" y="651"/>
                    </a:lnTo>
                    <a:lnTo>
                      <a:pt x="2923" y="659"/>
                    </a:lnTo>
                    <a:lnTo>
                      <a:pt x="2924" y="681"/>
                    </a:lnTo>
                    <a:lnTo>
                      <a:pt x="2926" y="692"/>
                    </a:lnTo>
                    <a:lnTo>
                      <a:pt x="2927" y="702"/>
                    </a:lnTo>
                    <a:lnTo>
                      <a:pt x="2929" y="711"/>
                    </a:lnTo>
                    <a:lnTo>
                      <a:pt x="2930" y="664"/>
                    </a:lnTo>
                    <a:lnTo>
                      <a:pt x="2932" y="640"/>
                    </a:lnTo>
                    <a:lnTo>
                      <a:pt x="2933" y="622"/>
                    </a:lnTo>
                    <a:lnTo>
                      <a:pt x="2935" y="610"/>
                    </a:lnTo>
                    <a:lnTo>
                      <a:pt x="2936" y="615"/>
                    </a:lnTo>
                    <a:lnTo>
                      <a:pt x="2938" y="636"/>
                    </a:lnTo>
                    <a:lnTo>
                      <a:pt x="2939" y="658"/>
                    </a:lnTo>
                    <a:lnTo>
                      <a:pt x="2941" y="650"/>
                    </a:lnTo>
                    <a:lnTo>
                      <a:pt x="2942" y="637"/>
                    </a:lnTo>
                    <a:lnTo>
                      <a:pt x="2944" y="609"/>
                    </a:lnTo>
                    <a:lnTo>
                      <a:pt x="2946" y="562"/>
                    </a:lnTo>
                    <a:lnTo>
                      <a:pt x="2947" y="549"/>
                    </a:lnTo>
                    <a:lnTo>
                      <a:pt x="2948" y="543"/>
                    </a:lnTo>
                    <a:lnTo>
                      <a:pt x="2950" y="521"/>
                    </a:lnTo>
                    <a:lnTo>
                      <a:pt x="2952" y="521"/>
                    </a:lnTo>
                    <a:lnTo>
                      <a:pt x="2953" y="539"/>
                    </a:lnTo>
                    <a:lnTo>
                      <a:pt x="2954" y="549"/>
                    </a:lnTo>
                    <a:lnTo>
                      <a:pt x="2956" y="532"/>
                    </a:lnTo>
                    <a:lnTo>
                      <a:pt x="2958" y="521"/>
                    </a:lnTo>
                    <a:lnTo>
                      <a:pt x="2959" y="507"/>
                    </a:lnTo>
                    <a:lnTo>
                      <a:pt x="2961" y="456"/>
                    </a:lnTo>
                    <a:lnTo>
                      <a:pt x="2962" y="433"/>
                    </a:lnTo>
                    <a:lnTo>
                      <a:pt x="2964" y="431"/>
                    </a:lnTo>
                    <a:lnTo>
                      <a:pt x="2965" y="417"/>
                    </a:lnTo>
                    <a:lnTo>
                      <a:pt x="2967" y="420"/>
                    </a:lnTo>
                    <a:lnTo>
                      <a:pt x="2968" y="438"/>
                    </a:lnTo>
                    <a:lnTo>
                      <a:pt x="2970" y="447"/>
                    </a:lnTo>
                    <a:lnTo>
                      <a:pt x="2971" y="438"/>
                    </a:lnTo>
                    <a:lnTo>
                      <a:pt x="2973" y="439"/>
                    </a:lnTo>
                    <a:lnTo>
                      <a:pt x="2975" y="417"/>
                    </a:lnTo>
                    <a:lnTo>
                      <a:pt x="2976" y="393"/>
                    </a:lnTo>
                    <a:lnTo>
                      <a:pt x="2977" y="392"/>
                    </a:lnTo>
                    <a:lnTo>
                      <a:pt x="2979" y="365"/>
                    </a:lnTo>
                    <a:lnTo>
                      <a:pt x="2981" y="343"/>
                    </a:lnTo>
                    <a:lnTo>
                      <a:pt x="2982" y="351"/>
                    </a:lnTo>
                    <a:lnTo>
                      <a:pt x="2983" y="373"/>
                    </a:lnTo>
                    <a:lnTo>
                      <a:pt x="2985" y="394"/>
                    </a:lnTo>
                    <a:lnTo>
                      <a:pt x="2987" y="393"/>
                    </a:lnTo>
                    <a:lnTo>
                      <a:pt x="2988" y="389"/>
                    </a:lnTo>
                    <a:lnTo>
                      <a:pt x="2990" y="367"/>
                    </a:lnTo>
                    <a:lnTo>
                      <a:pt x="2991" y="334"/>
                    </a:lnTo>
                    <a:lnTo>
                      <a:pt x="2993" y="321"/>
                    </a:lnTo>
                    <a:lnTo>
                      <a:pt x="2994" y="306"/>
                    </a:lnTo>
                    <a:lnTo>
                      <a:pt x="2996" y="313"/>
                    </a:lnTo>
                    <a:lnTo>
                      <a:pt x="2997" y="322"/>
                    </a:lnTo>
                    <a:lnTo>
                      <a:pt x="2999" y="352"/>
                    </a:lnTo>
                    <a:lnTo>
                      <a:pt x="3000" y="385"/>
                    </a:lnTo>
                    <a:lnTo>
                      <a:pt x="3002" y="397"/>
                    </a:lnTo>
                    <a:lnTo>
                      <a:pt x="3003" y="385"/>
                    </a:lnTo>
                    <a:lnTo>
                      <a:pt x="3005" y="372"/>
                    </a:lnTo>
                    <a:lnTo>
                      <a:pt x="3006" y="354"/>
                    </a:lnTo>
                    <a:lnTo>
                      <a:pt x="3008" y="306"/>
                    </a:lnTo>
                    <a:lnTo>
                      <a:pt x="3009" y="295"/>
                    </a:lnTo>
                    <a:lnTo>
                      <a:pt x="3011" y="284"/>
                    </a:lnTo>
                    <a:lnTo>
                      <a:pt x="3012" y="275"/>
                    </a:lnTo>
                    <a:lnTo>
                      <a:pt x="3014" y="307"/>
                    </a:lnTo>
                    <a:lnTo>
                      <a:pt x="3015" y="329"/>
                    </a:lnTo>
                    <a:lnTo>
                      <a:pt x="3017" y="332"/>
                    </a:lnTo>
                    <a:lnTo>
                      <a:pt x="3019" y="333"/>
                    </a:lnTo>
                    <a:lnTo>
                      <a:pt x="3020" y="344"/>
                    </a:lnTo>
                    <a:lnTo>
                      <a:pt x="3021" y="317"/>
                    </a:lnTo>
                    <a:lnTo>
                      <a:pt x="3023" y="288"/>
                    </a:lnTo>
                    <a:lnTo>
                      <a:pt x="3025" y="282"/>
                    </a:lnTo>
                    <a:lnTo>
                      <a:pt x="3026" y="298"/>
                    </a:lnTo>
                    <a:lnTo>
                      <a:pt x="3028" y="320"/>
                    </a:lnTo>
                    <a:lnTo>
                      <a:pt x="3029" y="340"/>
                    </a:lnTo>
                    <a:lnTo>
                      <a:pt x="3031" y="351"/>
                    </a:lnTo>
                    <a:lnTo>
                      <a:pt x="3032" y="358"/>
                    </a:lnTo>
                    <a:lnTo>
                      <a:pt x="3034" y="357"/>
                    </a:lnTo>
                    <a:lnTo>
                      <a:pt x="3035" y="343"/>
                    </a:lnTo>
                    <a:lnTo>
                      <a:pt x="3037" y="314"/>
                    </a:lnTo>
                    <a:lnTo>
                      <a:pt x="3038" y="281"/>
                    </a:lnTo>
                    <a:lnTo>
                      <a:pt x="3040" y="281"/>
                    </a:lnTo>
                    <a:lnTo>
                      <a:pt x="3041" y="278"/>
                    </a:lnTo>
                    <a:lnTo>
                      <a:pt x="3043" y="293"/>
                    </a:lnTo>
                    <a:lnTo>
                      <a:pt x="3044" y="327"/>
                    </a:lnTo>
                    <a:lnTo>
                      <a:pt x="3046" y="332"/>
                    </a:lnTo>
                    <a:lnTo>
                      <a:pt x="3048" y="321"/>
                    </a:lnTo>
                    <a:lnTo>
                      <a:pt x="3049" y="326"/>
                    </a:lnTo>
                    <a:lnTo>
                      <a:pt x="3050" y="312"/>
                    </a:lnTo>
                    <a:lnTo>
                      <a:pt x="3052" y="276"/>
                    </a:lnTo>
                    <a:lnTo>
                      <a:pt x="3054" y="276"/>
                    </a:lnTo>
                    <a:lnTo>
                      <a:pt x="3055" y="275"/>
                    </a:lnTo>
                    <a:lnTo>
                      <a:pt x="3056" y="268"/>
                    </a:lnTo>
                    <a:lnTo>
                      <a:pt x="3058" y="284"/>
                    </a:lnTo>
                    <a:lnTo>
                      <a:pt x="3060" y="303"/>
                    </a:lnTo>
                    <a:lnTo>
                      <a:pt x="3061" y="328"/>
                    </a:lnTo>
                    <a:lnTo>
                      <a:pt x="3063" y="331"/>
                    </a:lnTo>
                    <a:lnTo>
                      <a:pt x="3064" y="322"/>
                    </a:lnTo>
                    <a:lnTo>
                      <a:pt x="3066" y="301"/>
                    </a:lnTo>
                    <a:lnTo>
                      <a:pt x="3067" y="281"/>
                    </a:lnTo>
                    <a:lnTo>
                      <a:pt x="3069" y="264"/>
                    </a:lnTo>
                    <a:lnTo>
                      <a:pt x="3070" y="254"/>
                    </a:lnTo>
                    <a:lnTo>
                      <a:pt x="3072" y="251"/>
                    </a:lnTo>
                    <a:lnTo>
                      <a:pt x="3073" y="272"/>
                    </a:lnTo>
                    <a:lnTo>
                      <a:pt x="3075" y="313"/>
                    </a:lnTo>
                    <a:lnTo>
                      <a:pt x="3076" y="320"/>
                    </a:lnTo>
                    <a:lnTo>
                      <a:pt x="3078" y="328"/>
                    </a:lnTo>
                    <a:lnTo>
                      <a:pt x="3079" y="321"/>
                    </a:lnTo>
                    <a:lnTo>
                      <a:pt x="3081" y="316"/>
                    </a:lnTo>
                    <a:lnTo>
                      <a:pt x="3082" y="278"/>
                    </a:lnTo>
                    <a:lnTo>
                      <a:pt x="3084" y="260"/>
                    </a:lnTo>
                    <a:lnTo>
                      <a:pt x="3085" y="258"/>
                    </a:lnTo>
                    <a:lnTo>
                      <a:pt x="3087" y="244"/>
                    </a:lnTo>
                    <a:lnTo>
                      <a:pt x="3088" y="245"/>
                    </a:lnTo>
                    <a:lnTo>
                      <a:pt x="3090" y="274"/>
                    </a:lnTo>
                    <a:lnTo>
                      <a:pt x="3092" y="303"/>
                    </a:lnTo>
                    <a:lnTo>
                      <a:pt x="3093" y="310"/>
                    </a:lnTo>
                    <a:lnTo>
                      <a:pt x="3094" y="309"/>
                    </a:lnTo>
                    <a:lnTo>
                      <a:pt x="3096" y="295"/>
                    </a:lnTo>
                    <a:lnTo>
                      <a:pt x="3098" y="262"/>
                    </a:lnTo>
                    <a:lnTo>
                      <a:pt x="3099" y="233"/>
                    </a:lnTo>
                    <a:lnTo>
                      <a:pt x="3101" y="238"/>
                    </a:lnTo>
                    <a:lnTo>
                      <a:pt x="3102" y="238"/>
                    </a:lnTo>
                    <a:lnTo>
                      <a:pt x="3104" y="244"/>
                    </a:lnTo>
                    <a:lnTo>
                      <a:pt x="3105" y="276"/>
                    </a:lnTo>
                    <a:lnTo>
                      <a:pt x="3107" y="295"/>
                    </a:lnTo>
                    <a:lnTo>
                      <a:pt x="3108" y="301"/>
                    </a:lnTo>
                    <a:lnTo>
                      <a:pt x="3110" y="299"/>
                    </a:lnTo>
                    <a:lnTo>
                      <a:pt x="3111" y="280"/>
                    </a:lnTo>
                    <a:lnTo>
                      <a:pt x="3113" y="247"/>
                    </a:lnTo>
                    <a:lnTo>
                      <a:pt x="3114" y="233"/>
                    </a:lnTo>
                    <a:lnTo>
                      <a:pt x="3116" y="228"/>
                    </a:lnTo>
                    <a:lnTo>
                      <a:pt x="3117" y="231"/>
                    </a:lnTo>
                    <a:lnTo>
                      <a:pt x="3119" y="245"/>
                    </a:lnTo>
                    <a:lnTo>
                      <a:pt x="3121" y="263"/>
                    </a:lnTo>
                    <a:lnTo>
                      <a:pt x="3122" y="271"/>
                    </a:lnTo>
                    <a:lnTo>
                      <a:pt x="3123" y="275"/>
                    </a:lnTo>
                    <a:lnTo>
                      <a:pt x="3125" y="276"/>
                    </a:lnTo>
                    <a:lnTo>
                      <a:pt x="3127" y="273"/>
                    </a:lnTo>
                    <a:lnTo>
                      <a:pt x="3128" y="256"/>
                    </a:lnTo>
                    <a:lnTo>
                      <a:pt x="3130" y="244"/>
                    </a:lnTo>
                    <a:lnTo>
                      <a:pt x="3131" y="225"/>
                    </a:lnTo>
                    <a:lnTo>
                      <a:pt x="3133" y="217"/>
                    </a:lnTo>
                    <a:lnTo>
                      <a:pt x="3134" y="215"/>
                    </a:lnTo>
                    <a:lnTo>
                      <a:pt x="3136" y="262"/>
                    </a:lnTo>
                    <a:lnTo>
                      <a:pt x="3137" y="293"/>
                    </a:lnTo>
                    <a:lnTo>
                      <a:pt x="3139" y="295"/>
                    </a:lnTo>
                    <a:lnTo>
                      <a:pt x="3140" y="287"/>
                    </a:lnTo>
                    <a:lnTo>
                      <a:pt x="3142" y="281"/>
                    </a:lnTo>
                    <a:lnTo>
                      <a:pt x="3143" y="254"/>
                    </a:lnTo>
                    <a:lnTo>
                      <a:pt x="3145" y="226"/>
                    </a:lnTo>
                    <a:lnTo>
                      <a:pt x="3146" y="221"/>
                    </a:lnTo>
                    <a:lnTo>
                      <a:pt x="3148" y="222"/>
                    </a:lnTo>
                    <a:lnTo>
                      <a:pt x="3149" y="226"/>
                    </a:lnTo>
                    <a:lnTo>
                      <a:pt x="3151" y="253"/>
                    </a:lnTo>
                    <a:lnTo>
                      <a:pt x="3152" y="290"/>
                    </a:lnTo>
                    <a:lnTo>
                      <a:pt x="3154" y="305"/>
                    </a:lnTo>
                    <a:lnTo>
                      <a:pt x="3155" y="315"/>
                    </a:lnTo>
                    <a:lnTo>
                      <a:pt x="3157" y="301"/>
                    </a:lnTo>
                    <a:lnTo>
                      <a:pt x="3159" y="266"/>
                    </a:lnTo>
                    <a:lnTo>
                      <a:pt x="3160" y="246"/>
                    </a:lnTo>
                    <a:lnTo>
                      <a:pt x="3161" y="221"/>
                    </a:lnTo>
                    <a:lnTo>
                      <a:pt x="3163" y="219"/>
                    </a:lnTo>
                    <a:lnTo>
                      <a:pt x="3165" y="258"/>
                    </a:lnTo>
                    <a:lnTo>
                      <a:pt x="3166" y="275"/>
                    </a:lnTo>
                    <a:lnTo>
                      <a:pt x="3167" y="296"/>
                    </a:lnTo>
                    <a:lnTo>
                      <a:pt x="3169" y="297"/>
                    </a:lnTo>
                    <a:lnTo>
                      <a:pt x="3171" y="294"/>
                    </a:lnTo>
                    <a:lnTo>
                      <a:pt x="3172" y="282"/>
                    </a:lnTo>
                    <a:lnTo>
                      <a:pt x="3174" y="264"/>
                    </a:lnTo>
                    <a:lnTo>
                      <a:pt x="3175" y="246"/>
                    </a:lnTo>
                    <a:lnTo>
                      <a:pt x="3177" y="241"/>
                    </a:lnTo>
                    <a:lnTo>
                      <a:pt x="3178" y="228"/>
                    </a:lnTo>
                    <a:lnTo>
                      <a:pt x="3180" y="248"/>
                    </a:lnTo>
                    <a:lnTo>
                      <a:pt x="3181" y="281"/>
                    </a:lnTo>
                    <a:lnTo>
                      <a:pt x="3183" y="309"/>
                    </a:lnTo>
                    <a:lnTo>
                      <a:pt x="3184" y="317"/>
                    </a:lnTo>
                    <a:lnTo>
                      <a:pt x="3186" y="307"/>
                    </a:lnTo>
                    <a:lnTo>
                      <a:pt x="3187" y="331"/>
                    </a:lnTo>
                    <a:lnTo>
                      <a:pt x="3189" y="310"/>
                    </a:lnTo>
                    <a:lnTo>
                      <a:pt x="3190" y="278"/>
                    </a:lnTo>
                    <a:lnTo>
                      <a:pt x="3192" y="243"/>
                    </a:lnTo>
                    <a:lnTo>
                      <a:pt x="3194" y="218"/>
                    </a:lnTo>
                    <a:lnTo>
                      <a:pt x="3195" y="205"/>
                    </a:lnTo>
                    <a:lnTo>
                      <a:pt x="3196" y="221"/>
                    </a:lnTo>
                    <a:lnTo>
                      <a:pt x="3198" y="237"/>
                    </a:lnTo>
                    <a:lnTo>
                      <a:pt x="3200" y="261"/>
                    </a:lnTo>
                    <a:lnTo>
                      <a:pt x="3201" y="258"/>
                    </a:lnTo>
                    <a:lnTo>
                      <a:pt x="3203" y="241"/>
                    </a:lnTo>
                    <a:lnTo>
                      <a:pt x="3204" y="210"/>
                    </a:lnTo>
                    <a:lnTo>
                      <a:pt x="3206" y="189"/>
                    </a:lnTo>
                    <a:lnTo>
                      <a:pt x="3207" y="182"/>
                    </a:lnTo>
                    <a:lnTo>
                      <a:pt x="3209" y="170"/>
                    </a:lnTo>
                    <a:lnTo>
                      <a:pt x="3210" y="170"/>
                    </a:lnTo>
                    <a:lnTo>
                      <a:pt x="3212" y="191"/>
                    </a:lnTo>
                    <a:lnTo>
                      <a:pt x="3213" y="201"/>
                    </a:lnTo>
                    <a:lnTo>
                      <a:pt x="3215" y="198"/>
                    </a:lnTo>
                    <a:lnTo>
                      <a:pt x="3216" y="198"/>
                    </a:lnTo>
                    <a:lnTo>
                      <a:pt x="3218" y="200"/>
                    </a:lnTo>
                    <a:lnTo>
                      <a:pt x="3219" y="161"/>
                    </a:lnTo>
                    <a:lnTo>
                      <a:pt x="3221" y="148"/>
                    </a:lnTo>
                    <a:lnTo>
                      <a:pt x="3222" y="145"/>
                    </a:lnTo>
                    <a:lnTo>
                      <a:pt x="3224" y="137"/>
                    </a:lnTo>
                    <a:lnTo>
                      <a:pt x="3225" y="146"/>
                    </a:lnTo>
                    <a:lnTo>
                      <a:pt x="3227" y="160"/>
                    </a:lnTo>
                    <a:lnTo>
                      <a:pt x="3228" y="165"/>
                    </a:lnTo>
                    <a:lnTo>
                      <a:pt x="3230" y="183"/>
                    </a:lnTo>
                    <a:lnTo>
                      <a:pt x="3232" y="170"/>
                    </a:lnTo>
                    <a:lnTo>
                      <a:pt x="3233" y="153"/>
                    </a:lnTo>
                    <a:lnTo>
                      <a:pt x="3234" y="135"/>
                    </a:lnTo>
                    <a:lnTo>
                      <a:pt x="3236" y="111"/>
                    </a:lnTo>
                    <a:lnTo>
                      <a:pt x="3238" y="106"/>
                    </a:lnTo>
                    <a:lnTo>
                      <a:pt x="3239" y="116"/>
                    </a:lnTo>
                    <a:lnTo>
                      <a:pt x="3240" y="120"/>
                    </a:lnTo>
                    <a:lnTo>
                      <a:pt x="3242" y="144"/>
                    </a:lnTo>
                    <a:lnTo>
                      <a:pt x="3244" y="171"/>
                    </a:lnTo>
                    <a:lnTo>
                      <a:pt x="3245" y="184"/>
                    </a:lnTo>
                    <a:lnTo>
                      <a:pt x="3247" y="182"/>
                    </a:lnTo>
                    <a:lnTo>
                      <a:pt x="3248" y="161"/>
                    </a:lnTo>
                    <a:lnTo>
                      <a:pt x="3250" y="133"/>
                    </a:lnTo>
                    <a:lnTo>
                      <a:pt x="3251" y="99"/>
                    </a:lnTo>
                    <a:lnTo>
                      <a:pt x="3253" y="82"/>
                    </a:lnTo>
                    <a:lnTo>
                      <a:pt x="3254" y="74"/>
                    </a:lnTo>
                    <a:lnTo>
                      <a:pt x="3256" y="100"/>
                    </a:lnTo>
                    <a:lnTo>
                      <a:pt x="3257" y="125"/>
                    </a:lnTo>
                    <a:lnTo>
                      <a:pt x="3259" y="142"/>
                    </a:lnTo>
                    <a:lnTo>
                      <a:pt x="3261" y="164"/>
                    </a:lnTo>
                    <a:lnTo>
                      <a:pt x="3262" y="167"/>
                    </a:lnTo>
                    <a:lnTo>
                      <a:pt x="3263" y="152"/>
                    </a:lnTo>
                    <a:lnTo>
                      <a:pt x="3265" y="122"/>
                    </a:lnTo>
                    <a:lnTo>
                      <a:pt x="3267" y="107"/>
                    </a:lnTo>
                    <a:lnTo>
                      <a:pt x="3268" y="93"/>
                    </a:lnTo>
                    <a:lnTo>
                      <a:pt x="3269" y="109"/>
                    </a:lnTo>
                    <a:lnTo>
                      <a:pt x="3271" y="129"/>
                    </a:lnTo>
                    <a:lnTo>
                      <a:pt x="3273" y="159"/>
                    </a:lnTo>
                    <a:lnTo>
                      <a:pt x="3274" y="180"/>
                    </a:lnTo>
                    <a:lnTo>
                      <a:pt x="3276" y="189"/>
                    </a:lnTo>
                    <a:lnTo>
                      <a:pt x="3277" y="178"/>
                    </a:lnTo>
                    <a:lnTo>
                      <a:pt x="3278" y="172"/>
                    </a:lnTo>
                    <a:lnTo>
                      <a:pt x="3280" y="142"/>
                    </a:lnTo>
                    <a:lnTo>
                      <a:pt x="3282" y="130"/>
                    </a:lnTo>
                    <a:lnTo>
                      <a:pt x="3283" y="115"/>
                    </a:lnTo>
                    <a:lnTo>
                      <a:pt x="3285" y="118"/>
                    </a:lnTo>
                    <a:lnTo>
                      <a:pt x="3286" y="135"/>
                    </a:lnTo>
                    <a:lnTo>
                      <a:pt x="3288" y="165"/>
                    </a:lnTo>
                    <a:lnTo>
                      <a:pt x="3289" y="188"/>
                    </a:lnTo>
                    <a:lnTo>
                      <a:pt x="3291" y="194"/>
                    </a:lnTo>
                    <a:lnTo>
                      <a:pt x="3292" y="186"/>
                    </a:lnTo>
                    <a:lnTo>
                      <a:pt x="3294" y="185"/>
                    </a:lnTo>
                    <a:lnTo>
                      <a:pt x="3295" y="158"/>
                    </a:lnTo>
                    <a:lnTo>
                      <a:pt x="3297" y="134"/>
                    </a:lnTo>
                    <a:lnTo>
                      <a:pt x="3298" y="122"/>
                    </a:lnTo>
                    <a:lnTo>
                      <a:pt x="3300" y="119"/>
                    </a:lnTo>
                    <a:lnTo>
                      <a:pt x="3301" y="128"/>
                    </a:lnTo>
                    <a:lnTo>
                      <a:pt x="3303" y="149"/>
                    </a:lnTo>
                    <a:lnTo>
                      <a:pt x="3305" y="163"/>
                    </a:lnTo>
                    <a:lnTo>
                      <a:pt x="3306" y="178"/>
                    </a:lnTo>
                    <a:lnTo>
                      <a:pt x="3307" y="169"/>
                    </a:lnTo>
                    <a:lnTo>
                      <a:pt x="3309" y="159"/>
                    </a:lnTo>
                    <a:lnTo>
                      <a:pt x="3311" y="126"/>
                    </a:lnTo>
                    <a:lnTo>
                      <a:pt x="3312" y="99"/>
                    </a:lnTo>
                    <a:lnTo>
                      <a:pt x="3313" y="94"/>
                    </a:lnTo>
                    <a:lnTo>
                      <a:pt x="3315" y="77"/>
                    </a:lnTo>
                    <a:lnTo>
                      <a:pt x="3317" y="118"/>
                    </a:lnTo>
                    <a:lnTo>
                      <a:pt x="3318" y="140"/>
                    </a:lnTo>
                    <a:lnTo>
                      <a:pt x="3320" y="164"/>
                    </a:lnTo>
                    <a:lnTo>
                      <a:pt x="3321" y="176"/>
                    </a:lnTo>
                    <a:lnTo>
                      <a:pt x="3323" y="176"/>
                    </a:lnTo>
                    <a:lnTo>
                      <a:pt x="3324" y="171"/>
                    </a:lnTo>
                    <a:lnTo>
                      <a:pt x="3326" y="148"/>
                    </a:lnTo>
                    <a:lnTo>
                      <a:pt x="3327" y="127"/>
                    </a:lnTo>
                    <a:lnTo>
                      <a:pt x="3329" y="109"/>
                    </a:lnTo>
                    <a:lnTo>
                      <a:pt x="3330" y="103"/>
                    </a:lnTo>
                    <a:lnTo>
                      <a:pt x="3332" y="114"/>
                    </a:lnTo>
                    <a:lnTo>
                      <a:pt x="3334" y="143"/>
                    </a:lnTo>
                    <a:lnTo>
                      <a:pt x="3335" y="176"/>
                    </a:lnTo>
                    <a:lnTo>
                      <a:pt x="3336" y="181"/>
                    </a:lnTo>
                    <a:lnTo>
                      <a:pt x="3338" y="180"/>
                    </a:lnTo>
                    <a:lnTo>
                      <a:pt x="3340" y="166"/>
                    </a:lnTo>
                    <a:lnTo>
                      <a:pt x="3341" y="121"/>
                    </a:lnTo>
                    <a:lnTo>
                      <a:pt x="3342" y="106"/>
                    </a:lnTo>
                    <a:lnTo>
                      <a:pt x="3344" y="114"/>
                    </a:lnTo>
                    <a:lnTo>
                      <a:pt x="3345" y="111"/>
                    </a:lnTo>
                    <a:lnTo>
                      <a:pt x="3347" y="118"/>
                    </a:lnTo>
                    <a:lnTo>
                      <a:pt x="3349" y="135"/>
                    </a:lnTo>
                    <a:lnTo>
                      <a:pt x="3350" y="165"/>
                    </a:lnTo>
                    <a:lnTo>
                      <a:pt x="3351" y="179"/>
                    </a:lnTo>
                    <a:lnTo>
                      <a:pt x="3353" y="180"/>
                    </a:lnTo>
                    <a:lnTo>
                      <a:pt x="3355" y="170"/>
                    </a:lnTo>
                    <a:lnTo>
                      <a:pt x="3356" y="135"/>
                    </a:lnTo>
                    <a:lnTo>
                      <a:pt x="3358" y="122"/>
                    </a:lnTo>
                    <a:lnTo>
                      <a:pt x="3359" y="116"/>
                    </a:lnTo>
                    <a:lnTo>
                      <a:pt x="3361" y="113"/>
                    </a:lnTo>
                    <a:lnTo>
                      <a:pt x="3362" y="115"/>
                    </a:lnTo>
                    <a:lnTo>
                      <a:pt x="3364" y="140"/>
                    </a:lnTo>
                    <a:lnTo>
                      <a:pt x="3365" y="165"/>
                    </a:lnTo>
                    <a:lnTo>
                      <a:pt x="3367" y="181"/>
                    </a:lnTo>
                    <a:lnTo>
                      <a:pt x="3368" y="191"/>
                    </a:lnTo>
                    <a:lnTo>
                      <a:pt x="3370" y="181"/>
                    </a:lnTo>
                    <a:lnTo>
                      <a:pt x="3371" y="154"/>
                    </a:lnTo>
                    <a:lnTo>
                      <a:pt x="3373" y="130"/>
                    </a:lnTo>
                    <a:lnTo>
                      <a:pt x="3374" y="124"/>
                    </a:lnTo>
                    <a:lnTo>
                      <a:pt x="3376" y="125"/>
                    </a:lnTo>
                    <a:lnTo>
                      <a:pt x="3378" y="139"/>
                    </a:lnTo>
                    <a:lnTo>
                      <a:pt x="3379" y="164"/>
                    </a:lnTo>
                    <a:lnTo>
                      <a:pt x="3380" y="192"/>
                    </a:lnTo>
                    <a:lnTo>
                      <a:pt x="3382" y="194"/>
                    </a:lnTo>
                    <a:lnTo>
                      <a:pt x="3384" y="196"/>
                    </a:lnTo>
                    <a:lnTo>
                      <a:pt x="3385" y="171"/>
                    </a:lnTo>
                    <a:lnTo>
                      <a:pt x="3387" y="142"/>
                    </a:lnTo>
                    <a:lnTo>
                      <a:pt x="3388" y="130"/>
                    </a:lnTo>
                    <a:lnTo>
                      <a:pt x="3390" y="122"/>
                    </a:lnTo>
                    <a:lnTo>
                      <a:pt x="3391" y="120"/>
                    </a:lnTo>
                    <a:lnTo>
                      <a:pt x="3393" y="116"/>
                    </a:lnTo>
                    <a:lnTo>
                      <a:pt x="3394" y="164"/>
                    </a:lnTo>
                    <a:lnTo>
                      <a:pt x="3396" y="195"/>
                    </a:lnTo>
                    <a:lnTo>
                      <a:pt x="3397" y="188"/>
                    </a:lnTo>
                    <a:lnTo>
                      <a:pt x="3399" y="196"/>
                    </a:lnTo>
                    <a:lnTo>
                      <a:pt x="3400" y="191"/>
                    </a:lnTo>
                    <a:lnTo>
                      <a:pt x="3402" y="177"/>
                    </a:lnTo>
                    <a:lnTo>
                      <a:pt x="3403" y="154"/>
                    </a:lnTo>
                    <a:lnTo>
                      <a:pt x="3405" y="135"/>
                    </a:lnTo>
                    <a:lnTo>
                      <a:pt x="3407" y="137"/>
                    </a:lnTo>
                    <a:lnTo>
                      <a:pt x="3408" y="153"/>
                    </a:lnTo>
                    <a:lnTo>
                      <a:pt x="3409" y="180"/>
                    </a:lnTo>
                    <a:lnTo>
                      <a:pt x="3411" y="200"/>
                    </a:lnTo>
                    <a:lnTo>
                      <a:pt x="3412" y="198"/>
                    </a:lnTo>
                    <a:lnTo>
                      <a:pt x="3414" y="199"/>
                    </a:lnTo>
                    <a:lnTo>
                      <a:pt x="3416" y="186"/>
                    </a:lnTo>
                    <a:lnTo>
                      <a:pt x="3417" y="147"/>
                    </a:lnTo>
                    <a:lnTo>
                      <a:pt x="3418" y="157"/>
                    </a:lnTo>
                    <a:lnTo>
                      <a:pt x="3420" y="158"/>
                    </a:lnTo>
                    <a:lnTo>
                      <a:pt x="3422" y="138"/>
                    </a:lnTo>
                    <a:lnTo>
                      <a:pt x="3423" y="150"/>
                    </a:lnTo>
                    <a:lnTo>
                      <a:pt x="3424" y="174"/>
                    </a:lnTo>
                    <a:lnTo>
                      <a:pt x="3426" y="195"/>
                    </a:lnTo>
                    <a:lnTo>
                      <a:pt x="3428" y="210"/>
                    </a:lnTo>
                    <a:lnTo>
                      <a:pt x="3429" y="210"/>
                    </a:lnTo>
                    <a:lnTo>
                      <a:pt x="3431" y="189"/>
                    </a:lnTo>
                    <a:lnTo>
                      <a:pt x="3432" y="167"/>
                    </a:lnTo>
                    <a:lnTo>
                      <a:pt x="3434" y="135"/>
                    </a:lnTo>
                    <a:lnTo>
                      <a:pt x="3435" y="106"/>
                    </a:lnTo>
                    <a:lnTo>
                      <a:pt x="3437" y="104"/>
                    </a:lnTo>
                    <a:lnTo>
                      <a:pt x="3438" y="102"/>
                    </a:lnTo>
                    <a:lnTo>
                      <a:pt x="3440" y="126"/>
                    </a:lnTo>
                    <a:lnTo>
                      <a:pt x="3441" y="145"/>
                    </a:lnTo>
                    <a:lnTo>
                      <a:pt x="3443" y="151"/>
                    </a:lnTo>
                    <a:lnTo>
                      <a:pt x="3444" y="157"/>
                    </a:lnTo>
                    <a:lnTo>
                      <a:pt x="3446" y="154"/>
                    </a:lnTo>
                    <a:lnTo>
                      <a:pt x="3447" y="130"/>
                    </a:lnTo>
                    <a:lnTo>
                      <a:pt x="3449" y="79"/>
                    </a:lnTo>
                    <a:lnTo>
                      <a:pt x="3451" y="43"/>
                    </a:lnTo>
                    <a:lnTo>
                      <a:pt x="3452" y="58"/>
                    </a:lnTo>
                    <a:lnTo>
                      <a:pt x="3453" y="68"/>
                    </a:lnTo>
                    <a:lnTo>
                      <a:pt x="3455" y="86"/>
                    </a:lnTo>
                    <a:lnTo>
                      <a:pt x="3457" y="110"/>
                    </a:lnTo>
                    <a:lnTo>
                      <a:pt x="3458" y="119"/>
                    </a:lnTo>
                    <a:lnTo>
                      <a:pt x="3460" y="121"/>
                    </a:lnTo>
                    <a:lnTo>
                      <a:pt x="3461" y="116"/>
                    </a:lnTo>
                    <a:lnTo>
                      <a:pt x="3463" y="88"/>
                    </a:lnTo>
                    <a:lnTo>
                      <a:pt x="3464" y="51"/>
                    </a:lnTo>
                    <a:lnTo>
                      <a:pt x="3466" y="38"/>
                    </a:lnTo>
                    <a:lnTo>
                      <a:pt x="3467" y="37"/>
                    </a:lnTo>
                    <a:lnTo>
                      <a:pt x="3469" y="50"/>
                    </a:lnTo>
                    <a:lnTo>
                      <a:pt x="3470" y="78"/>
                    </a:lnTo>
                    <a:lnTo>
                      <a:pt x="3472" y="104"/>
                    </a:lnTo>
                    <a:lnTo>
                      <a:pt x="3473" y="113"/>
                    </a:lnTo>
                    <a:lnTo>
                      <a:pt x="3475" y="112"/>
                    </a:lnTo>
                    <a:lnTo>
                      <a:pt x="3476" y="77"/>
                    </a:lnTo>
                    <a:lnTo>
                      <a:pt x="3478" y="47"/>
                    </a:lnTo>
                    <a:lnTo>
                      <a:pt x="3479" y="57"/>
                    </a:lnTo>
                    <a:lnTo>
                      <a:pt x="3481" y="29"/>
                    </a:lnTo>
                    <a:lnTo>
                      <a:pt x="3482" y="39"/>
                    </a:lnTo>
                    <a:lnTo>
                      <a:pt x="3484" y="43"/>
                    </a:lnTo>
                    <a:lnTo>
                      <a:pt x="3485" y="61"/>
                    </a:lnTo>
                    <a:lnTo>
                      <a:pt x="3487" y="84"/>
                    </a:lnTo>
                    <a:lnTo>
                      <a:pt x="3489" y="96"/>
                    </a:lnTo>
                    <a:lnTo>
                      <a:pt x="3490" y="102"/>
                    </a:lnTo>
                    <a:lnTo>
                      <a:pt x="3491" y="88"/>
                    </a:lnTo>
                    <a:lnTo>
                      <a:pt x="3493" y="64"/>
                    </a:lnTo>
                    <a:lnTo>
                      <a:pt x="3495" y="44"/>
                    </a:lnTo>
                    <a:lnTo>
                      <a:pt x="3496" y="23"/>
                    </a:lnTo>
                    <a:lnTo>
                      <a:pt x="3497" y="23"/>
                    </a:lnTo>
                    <a:lnTo>
                      <a:pt x="3499" y="45"/>
                    </a:lnTo>
                    <a:lnTo>
                      <a:pt x="3501" y="66"/>
                    </a:lnTo>
                    <a:lnTo>
                      <a:pt x="3502" y="99"/>
                    </a:lnTo>
                    <a:lnTo>
                      <a:pt x="3504" y="111"/>
                    </a:lnTo>
                    <a:lnTo>
                      <a:pt x="3505" y="110"/>
                    </a:lnTo>
                    <a:lnTo>
                      <a:pt x="3507" y="102"/>
                    </a:lnTo>
                    <a:lnTo>
                      <a:pt x="3508" y="68"/>
                    </a:lnTo>
                    <a:lnTo>
                      <a:pt x="3510" y="49"/>
                    </a:lnTo>
                    <a:lnTo>
                      <a:pt x="3511" y="41"/>
                    </a:lnTo>
                    <a:lnTo>
                      <a:pt x="3513" y="48"/>
                    </a:lnTo>
                    <a:lnTo>
                      <a:pt x="3514" y="44"/>
                    </a:lnTo>
                    <a:lnTo>
                      <a:pt x="3516" y="72"/>
                    </a:lnTo>
                    <a:lnTo>
                      <a:pt x="3518" y="89"/>
                    </a:lnTo>
                    <a:lnTo>
                      <a:pt x="3519" y="99"/>
                    </a:lnTo>
                    <a:lnTo>
                      <a:pt x="3520" y="109"/>
                    </a:lnTo>
                    <a:lnTo>
                      <a:pt x="3522" y="98"/>
                    </a:lnTo>
                    <a:lnTo>
                      <a:pt x="3524" y="79"/>
                    </a:lnTo>
                    <a:lnTo>
                      <a:pt x="3525" y="50"/>
                    </a:lnTo>
                    <a:lnTo>
                      <a:pt x="3526" y="39"/>
                    </a:lnTo>
                    <a:lnTo>
                      <a:pt x="3528" y="29"/>
                    </a:lnTo>
                    <a:lnTo>
                      <a:pt x="3530" y="42"/>
                    </a:lnTo>
                    <a:lnTo>
                      <a:pt x="3531" y="62"/>
                    </a:lnTo>
                    <a:lnTo>
                      <a:pt x="3533" y="84"/>
                    </a:lnTo>
                    <a:lnTo>
                      <a:pt x="3534" y="89"/>
                    </a:lnTo>
                    <a:lnTo>
                      <a:pt x="3536" y="69"/>
                    </a:lnTo>
                    <a:lnTo>
                      <a:pt x="3537" y="69"/>
                    </a:lnTo>
                    <a:lnTo>
                      <a:pt x="3539" y="50"/>
                    </a:lnTo>
                    <a:lnTo>
                      <a:pt x="3540" y="26"/>
                    </a:lnTo>
                    <a:lnTo>
                      <a:pt x="3542" y="31"/>
                    </a:lnTo>
                    <a:lnTo>
                      <a:pt x="3543" y="33"/>
                    </a:lnTo>
                    <a:lnTo>
                      <a:pt x="3545" y="51"/>
                    </a:lnTo>
                    <a:lnTo>
                      <a:pt x="3546" y="75"/>
                    </a:lnTo>
                    <a:lnTo>
                      <a:pt x="3548" y="74"/>
                    </a:lnTo>
                    <a:lnTo>
                      <a:pt x="3549" y="76"/>
                    </a:lnTo>
                    <a:lnTo>
                      <a:pt x="3551" y="87"/>
                    </a:lnTo>
                    <a:lnTo>
                      <a:pt x="3552" y="80"/>
                    </a:lnTo>
                    <a:lnTo>
                      <a:pt x="3554" y="53"/>
                    </a:lnTo>
                    <a:lnTo>
                      <a:pt x="3555" y="36"/>
                    </a:lnTo>
                    <a:lnTo>
                      <a:pt x="3557" y="29"/>
                    </a:lnTo>
                    <a:lnTo>
                      <a:pt x="3558" y="2"/>
                    </a:lnTo>
                    <a:lnTo>
                      <a:pt x="3560" y="17"/>
                    </a:lnTo>
                    <a:lnTo>
                      <a:pt x="3562" y="55"/>
                    </a:lnTo>
                    <a:lnTo>
                      <a:pt x="3563" y="80"/>
                    </a:lnTo>
                    <a:lnTo>
                      <a:pt x="3564" y="78"/>
                    </a:lnTo>
                    <a:lnTo>
                      <a:pt x="3566" y="75"/>
                    </a:lnTo>
                    <a:lnTo>
                      <a:pt x="3568" y="70"/>
                    </a:lnTo>
                    <a:lnTo>
                      <a:pt x="3569" y="33"/>
                    </a:lnTo>
                    <a:lnTo>
                      <a:pt x="3570" y="13"/>
                    </a:lnTo>
                    <a:lnTo>
                      <a:pt x="3572" y="9"/>
                    </a:lnTo>
                    <a:lnTo>
                      <a:pt x="3574" y="9"/>
                    </a:lnTo>
                    <a:lnTo>
                      <a:pt x="3575" y="19"/>
                    </a:lnTo>
                    <a:lnTo>
                      <a:pt x="3577" y="53"/>
                    </a:lnTo>
                    <a:lnTo>
                      <a:pt x="3578" y="73"/>
                    </a:lnTo>
                    <a:lnTo>
                      <a:pt x="3580" y="94"/>
                    </a:lnTo>
                    <a:lnTo>
                      <a:pt x="3581" y="98"/>
                    </a:lnTo>
                    <a:lnTo>
                      <a:pt x="3583" y="90"/>
                    </a:lnTo>
                    <a:lnTo>
                      <a:pt x="3584" y="62"/>
                    </a:lnTo>
                    <a:lnTo>
                      <a:pt x="3586" y="30"/>
                    </a:lnTo>
                    <a:lnTo>
                      <a:pt x="3587" y="11"/>
                    </a:lnTo>
                    <a:lnTo>
                      <a:pt x="3589" y="18"/>
                    </a:lnTo>
                    <a:lnTo>
                      <a:pt x="3591" y="37"/>
                    </a:lnTo>
                    <a:lnTo>
                      <a:pt x="3592" y="49"/>
                    </a:lnTo>
                    <a:lnTo>
                      <a:pt x="3593" y="81"/>
                    </a:lnTo>
                    <a:lnTo>
                      <a:pt x="3595" y="94"/>
                    </a:lnTo>
                    <a:lnTo>
                      <a:pt x="3597" y="92"/>
                    </a:lnTo>
                    <a:lnTo>
                      <a:pt x="3598" y="83"/>
                    </a:lnTo>
                    <a:lnTo>
                      <a:pt x="3599" y="64"/>
                    </a:lnTo>
                    <a:lnTo>
                      <a:pt x="3601" y="43"/>
                    </a:lnTo>
                    <a:lnTo>
                      <a:pt x="3603" y="35"/>
                    </a:lnTo>
                    <a:lnTo>
                      <a:pt x="3604" y="26"/>
                    </a:lnTo>
                    <a:lnTo>
                      <a:pt x="3606" y="29"/>
                    </a:lnTo>
                    <a:lnTo>
                      <a:pt x="3607" y="49"/>
                    </a:lnTo>
                    <a:lnTo>
                      <a:pt x="3609" y="64"/>
                    </a:lnTo>
                    <a:lnTo>
                      <a:pt x="3610" y="80"/>
                    </a:lnTo>
                    <a:lnTo>
                      <a:pt x="3612" y="86"/>
                    </a:lnTo>
                    <a:lnTo>
                      <a:pt x="3613" y="85"/>
                    </a:lnTo>
                    <a:lnTo>
                      <a:pt x="3615" y="65"/>
                    </a:lnTo>
                    <a:lnTo>
                      <a:pt x="3616" y="48"/>
                    </a:lnTo>
                    <a:lnTo>
                      <a:pt x="3618" y="26"/>
                    </a:lnTo>
                    <a:lnTo>
                      <a:pt x="3619" y="24"/>
                    </a:lnTo>
                    <a:lnTo>
                      <a:pt x="3621" y="61"/>
                    </a:lnTo>
                    <a:lnTo>
                      <a:pt x="3622" y="92"/>
                    </a:lnTo>
                    <a:lnTo>
                      <a:pt x="3624" y="111"/>
                    </a:lnTo>
                    <a:lnTo>
                      <a:pt x="3625" y="106"/>
                    </a:lnTo>
                    <a:lnTo>
                      <a:pt x="3627" y="91"/>
                    </a:lnTo>
                    <a:lnTo>
                      <a:pt x="3628" y="79"/>
                    </a:lnTo>
                    <a:lnTo>
                      <a:pt x="3630" y="52"/>
                    </a:lnTo>
                    <a:lnTo>
                      <a:pt x="3631" y="27"/>
                    </a:lnTo>
                    <a:lnTo>
                      <a:pt x="3633" y="2"/>
                    </a:lnTo>
                    <a:lnTo>
                      <a:pt x="3635" y="0"/>
                    </a:lnTo>
                    <a:lnTo>
                      <a:pt x="3636" y="19"/>
                    </a:lnTo>
                    <a:lnTo>
                      <a:pt x="3637" y="43"/>
                    </a:lnTo>
                    <a:lnTo>
                      <a:pt x="3639" y="79"/>
                    </a:lnTo>
                    <a:lnTo>
                      <a:pt x="3641" y="84"/>
                    </a:lnTo>
                    <a:lnTo>
                      <a:pt x="3642" y="98"/>
                    </a:lnTo>
                    <a:lnTo>
                      <a:pt x="3644" y="90"/>
                    </a:lnTo>
                    <a:lnTo>
                      <a:pt x="3645" y="63"/>
                    </a:lnTo>
                    <a:lnTo>
                      <a:pt x="3647" y="43"/>
                    </a:lnTo>
                    <a:lnTo>
                      <a:pt x="3648" y="38"/>
                    </a:lnTo>
                    <a:lnTo>
                      <a:pt x="3650" y="24"/>
                    </a:lnTo>
                    <a:lnTo>
                      <a:pt x="3651" y="28"/>
                    </a:lnTo>
                    <a:lnTo>
                      <a:pt x="3653" y="44"/>
                    </a:lnTo>
                    <a:lnTo>
                      <a:pt x="3654" y="79"/>
                    </a:lnTo>
                    <a:lnTo>
                      <a:pt x="3656" y="91"/>
                    </a:lnTo>
                    <a:lnTo>
                      <a:pt x="3657" y="102"/>
                    </a:lnTo>
                    <a:lnTo>
                      <a:pt x="3659" y="100"/>
                    </a:lnTo>
                    <a:lnTo>
                      <a:pt x="3660" y="69"/>
                    </a:lnTo>
                    <a:lnTo>
                      <a:pt x="3662" y="47"/>
                    </a:lnTo>
                    <a:lnTo>
                      <a:pt x="3664" y="45"/>
                    </a:lnTo>
                    <a:lnTo>
                      <a:pt x="3665" y="77"/>
                    </a:lnTo>
                    <a:lnTo>
                      <a:pt x="3666" y="82"/>
                    </a:lnTo>
                    <a:lnTo>
                      <a:pt x="3668" y="98"/>
                    </a:lnTo>
                    <a:lnTo>
                      <a:pt x="3670" y="121"/>
                    </a:lnTo>
                    <a:lnTo>
                      <a:pt x="3671" y="143"/>
                    </a:lnTo>
                    <a:lnTo>
                      <a:pt x="3672" y="140"/>
                    </a:lnTo>
                    <a:lnTo>
                      <a:pt x="3674" y="128"/>
                    </a:lnTo>
                    <a:lnTo>
                      <a:pt x="3676" y="131"/>
                    </a:lnTo>
                    <a:lnTo>
                      <a:pt x="3677" y="131"/>
                    </a:lnTo>
                    <a:lnTo>
                      <a:pt x="3679" y="120"/>
                    </a:lnTo>
                    <a:lnTo>
                      <a:pt x="3680" y="125"/>
                    </a:lnTo>
                    <a:lnTo>
                      <a:pt x="3682" y="192"/>
                    </a:lnTo>
                    <a:lnTo>
                      <a:pt x="3683" y="233"/>
                    </a:lnTo>
                    <a:lnTo>
                      <a:pt x="3685" y="275"/>
                    </a:lnTo>
                    <a:lnTo>
                      <a:pt x="3686" y="289"/>
                    </a:lnTo>
                    <a:lnTo>
                      <a:pt x="3688" y="297"/>
                    </a:lnTo>
                    <a:lnTo>
                      <a:pt x="3689" y="292"/>
                    </a:lnTo>
                    <a:lnTo>
                      <a:pt x="3691" y="261"/>
                    </a:lnTo>
                    <a:lnTo>
                      <a:pt x="3692" y="249"/>
                    </a:lnTo>
                    <a:lnTo>
                      <a:pt x="3694" y="255"/>
                    </a:lnTo>
                    <a:lnTo>
                      <a:pt x="3695" y="294"/>
                    </a:lnTo>
                    <a:lnTo>
                      <a:pt x="3697" y="317"/>
                    </a:lnTo>
                    <a:lnTo>
                      <a:pt x="3698" y="333"/>
                    </a:lnTo>
                    <a:lnTo>
                      <a:pt x="3700" y="368"/>
                    </a:lnTo>
                    <a:lnTo>
                      <a:pt x="3701" y="391"/>
                    </a:lnTo>
                    <a:lnTo>
                      <a:pt x="3703" y="415"/>
                    </a:lnTo>
                    <a:lnTo>
                      <a:pt x="3704" y="427"/>
                    </a:lnTo>
                    <a:lnTo>
                      <a:pt x="3706" y="430"/>
                    </a:lnTo>
                    <a:lnTo>
                      <a:pt x="3708" y="415"/>
                    </a:lnTo>
                    <a:lnTo>
                      <a:pt x="3709" y="407"/>
                    </a:lnTo>
                    <a:lnTo>
                      <a:pt x="3710" y="418"/>
                    </a:lnTo>
                    <a:lnTo>
                      <a:pt x="3712" y="426"/>
                    </a:lnTo>
                    <a:lnTo>
                      <a:pt x="3714" y="462"/>
                    </a:lnTo>
                    <a:lnTo>
                      <a:pt x="3715" y="474"/>
                    </a:lnTo>
                    <a:lnTo>
                      <a:pt x="3717" y="481"/>
                    </a:lnTo>
                    <a:lnTo>
                      <a:pt x="3718" y="478"/>
                    </a:lnTo>
                    <a:lnTo>
                      <a:pt x="3720" y="462"/>
                    </a:lnTo>
                    <a:lnTo>
                      <a:pt x="3721" y="417"/>
                    </a:lnTo>
                    <a:lnTo>
                      <a:pt x="3723" y="377"/>
                    </a:lnTo>
                    <a:lnTo>
                      <a:pt x="3724" y="367"/>
                    </a:lnTo>
                    <a:lnTo>
                      <a:pt x="3726" y="358"/>
                    </a:lnTo>
                    <a:lnTo>
                      <a:pt x="3727" y="367"/>
                    </a:lnTo>
                    <a:lnTo>
                      <a:pt x="3729" y="412"/>
                    </a:lnTo>
                    <a:lnTo>
                      <a:pt x="3730" y="429"/>
                    </a:lnTo>
                    <a:lnTo>
                      <a:pt x="3732" y="425"/>
                    </a:lnTo>
                    <a:lnTo>
                      <a:pt x="3733" y="420"/>
                    </a:lnTo>
                    <a:lnTo>
                      <a:pt x="3735" y="394"/>
                    </a:lnTo>
                    <a:lnTo>
                      <a:pt x="3737" y="363"/>
                    </a:lnTo>
                    <a:lnTo>
                      <a:pt x="3738" y="348"/>
                    </a:lnTo>
                    <a:lnTo>
                      <a:pt x="3739" y="314"/>
                    </a:lnTo>
                    <a:lnTo>
                      <a:pt x="3741" y="321"/>
                    </a:lnTo>
                    <a:lnTo>
                      <a:pt x="3743" y="323"/>
                    </a:lnTo>
                    <a:lnTo>
                      <a:pt x="3744" y="335"/>
                    </a:lnTo>
                    <a:lnTo>
                      <a:pt x="3746" y="340"/>
                    </a:lnTo>
                    <a:lnTo>
                      <a:pt x="3747" y="342"/>
                    </a:lnTo>
                    <a:lnTo>
                      <a:pt x="3749" y="334"/>
                    </a:lnTo>
                    <a:lnTo>
                      <a:pt x="3750" y="309"/>
                    </a:lnTo>
                    <a:lnTo>
                      <a:pt x="3752" y="262"/>
                    </a:lnTo>
                    <a:lnTo>
                      <a:pt x="3753" y="240"/>
                    </a:lnTo>
                    <a:lnTo>
                      <a:pt x="3755" y="228"/>
                    </a:lnTo>
                    <a:lnTo>
                      <a:pt x="3756" y="225"/>
                    </a:lnTo>
                    <a:lnTo>
                      <a:pt x="3758" y="237"/>
                    </a:lnTo>
                    <a:lnTo>
                      <a:pt x="3759" y="267"/>
                    </a:lnTo>
                    <a:lnTo>
                      <a:pt x="3761" y="291"/>
                    </a:lnTo>
                    <a:lnTo>
                      <a:pt x="3762" y="317"/>
                    </a:lnTo>
                    <a:lnTo>
                      <a:pt x="3764" y="298"/>
                    </a:lnTo>
                    <a:lnTo>
                      <a:pt x="3765" y="258"/>
                    </a:lnTo>
                    <a:lnTo>
                      <a:pt x="3767" y="224"/>
                    </a:lnTo>
                    <a:lnTo>
                      <a:pt x="3768" y="198"/>
                    </a:lnTo>
                    <a:lnTo>
                      <a:pt x="3770" y="197"/>
                    </a:lnTo>
                    <a:lnTo>
                      <a:pt x="3771" y="202"/>
                    </a:lnTo>
                    <a:lnTo>
                      <a:pt x="3773" y="201"/>
                    </a:lnTo>
                    <a:lnTo>
                      <a:pt x="3775" y="221"/>
                    </a:lnTo>
                    <a:lnTo>
                      <a:pt x="3776" y="237"/>
                    </a:lnTo>
                    <a:lnTo>
                      <a:pt x="3777" y="229"/>
                    </a:lnTo>
                    <a:lnTo>
                      <a:pt x="3779" y="235"/>
                    </a:lnTo>
                    <a:lnTo>
                      <a:pt x="3781" y="217"/>
                    </a:lnTo>
                    <a:lnTo>
                      <a:pt x="3782" y="195"/>
                    </a:lnTo>
                    <a:lnTo>
                      <a:pt x="3783" y="160"/>
                    </a:lnTo>
                    <a:lnTo>
                      <a:pt x="3785" y="144"/>
                    </a:lnTo>
                    <a:lnTo>
                      <a:pt x="3787" y="139"/>
                    </a:lnTo>
                    <a:lnTo>
                      <a:pt x="3788" y="134"/>
                    </a:lnTo>
                    <a:lnTo>
                      <a:pt x="3790" y="149"/>
                    </a:lnTo>
                    <a:lnTo>
                      <a:pt x="3791" y="185"/>
                    </a:lnTo>
                    <a:lnTo>
                      <a:pt x="3793" y="217"/>
                    </a:lnTo>
                    <a:lnTo>
                      <a:pt x="3794" y="212"/>
                    </a:lnTo>
                    <a:lnTo>
                      <a:pt x="3796" y="202"/>
                    </a:lnTo>
                    <a:lnTo>
                      <a:pt x="3797" y="175"/>
                    </a:lnTo>
                    <a:lnTo>
                      <a:pt x="3799" y="153"/>
                    </a:lnTo>
                    <a:lnTo>
                      <a:pt x="3800" y="144"/>
                    </a:lnTo>
                    <a:lnTo>
                      <a:pt x="3802" y="140"/>
                    </a:lnTo>
                    <a:lnTo>
                      <a:pt x="3803" y="154"/>
                    </a:lnTo>
                    <a:lnTo>
                      <a:pt x="3804" y="159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0" name="Freeform 147">
                <a:extLst>
                  <a:ext uri="{FF2B5EF4-FFF2-40B4-BE49-F238E27FC236}">
                    <a16:creationId xmlns:a16="http://schemas.microsoft.com/office/drawing/2014/main" id="{8C183A95-DC37-4F62-A799-56C40B69A9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2843102"/>
                <a:ext cx="1880527" cy="2466497"/>
              </a:xfrm>
              <a:custGeom>
                <a:avLst/>
                <a:gdLst>
                  <a:gd name="T0" fmla="*/ 60 w 3804"/>
                  <a:gd name="T1" fmla="*/ 56 h 1098"/>
                  <a:gd name="T2" fmla="*/ 121 w 3804"/>
                  <a:gd name="T3" fmla="*/ 62 h 1098"/>
                  <a:gd name="T4" fmla="*/ 182 w 3804"/>
                  <a:gd name="T5" fmla="*/ 222 h 1098"/>
                  <a:gd name="T6" fmla="*/ 242 w 3804"/>
                  <a:gd name="T7" fmla="*/ 308 h 1098"/>
                  <a:gd name="T8" fmla="*/ 303 w 3804"/>
                  <a:gd name="T9" fmla="*/ 292 h 1098"/>
                  <a:gd name="T10" fmla="*/ 364 w 3804"/>
                  <a:gd name="T11" fmla="*/ 279 h 1098"/>
                  <a:gd name="T12" fmla="*/ 425 w 3804"/>
                  <a:gd name="T13" fmla="*/ 285 h 1098"/>
                  <a:gd name="T14" fmla="*/ 486 w 3804"/>
                  <a:gd name="T15" fmla="*/ 230 h 1098"/>
                  <a:gd name="T16" fmla="*/ 547 w 3804"/>
                  <a:gd name="T17" fmla="*/ 218 h 1098"/>
                  <a:gd name="T18" fmla="*/ 608 w 3804"/>
                  <a:gd name="T19" fmla="*/ 203 h 1098"/>
                  <a:gd name="T20" fmla="*/ 668 w 3804"/>
                  <a:gd name="T21" fmla="*/ 166 h 1098"/>
                  <a:gd name="T22" fmla="*/ 729 w 3804"/>
                  <a:gd name="T23" fmla="*/ 202 h 1098"/>
                  <a:gd name="T24" fmla="*/ 790 w 3804"/>
                  <a:gd name="T25" fmla="*/ 262 h 1098"/>
                  <a:gd name="T26" fmla="*/ 851 w 3804"/>
                  <a:gd name="T27" fmla="*/ 382 h 1098"/>
                  <a:gd name="T28" fmla="*/ 912 w 3804"/>
                  <a:gd name="T29" fmla="*/ 340 h 1098"/>
                  <a:gd name="T30" fmla="*/ 973 w 3804"/>
                  <a:gd name="T31" fmla="*/ 330 h 1098"/>
                  <a:gd name="T32" fmla="*/ 1033 w 3804"/>
                  <a:gd name="T33" fmla="*/ 349 h 1098"/>
                  <a:gd name="T34" fmla="*/ 1094 w 3804"/>
                  <a:gd name="T35" fmla="*/ 426 h 1098"/>
                  <a:gd name="T36" fmla="*/ 1155 w 3804"/>
                  <a:gd name="T37" fmla="*/ 415 h 1098"/>
                  <a:gd name="T38" fmla="*/ 1216 w 3804"/>
                  <a:gd name="T39" fmla="*/ 93 h 1098"/>
                  <a:gd name="T40" fmla="*/ 1277 w 3804"/>
                  <a:gd name="T41" fmla="*/ 71 h 1098"/>
                  <a:gd name="T42" fmla="*/ 1338 w 3804"/>
                  <a:gd name="T43" fmla="*/ 80 h 1098"/>
                  <a:gd name="T44" fmla="*/ 1399 w 3804"/>
                  <a:gd name="T45" fmla="*/ 74 h 1098"/>
                  <a:gd name="T46" fmla="*/ 1459 w 3804"/>
                  <a:gd name="T47" fmla="*/ 39 h 1098"/>
                  <a:gd name="T48" fmla="*/ 1520 w 3804"/>
                  <a:gd name="T49" fmla="*/ 50 h 1098"/>
                  <a:gd name="T50" fmla="*/ 1581 w 3804"/>
                  <a:gd name="T51" fmla="*/ 74 h 1098"/>
                  <a:gd name="T52" fmla="*/ 1642 w 3804"/>
                  <a:gd name="T53" fmla="*/ 451 h 1098"/>
                  <a:gd name="T54" fmla="*/ 1703 w 3804"/>
                  <a:gd name="T55" fmla="*/ 247 h 1098"/>
                  <a:gd name="T56" fmla="*/ 1764 w 3804"/>
                  <a:gd name="T57" fmla="*/ 125 h 1098"/>
                  <a:gd name="T58" fmla="*/ 1824 w 3804"/>
                  <a:gd name="T59" fmla="*/ 146 h 1098"/>
                  <a:gd name="T60" fmla="*/ 1885 w 3804"/>
                  <a:gd name="T61" fmla="*/ 132 h 1098"/>
                  <a:gd name="T62" fmla="*/ 1946 w 3804"/>
                  <a:gd name="T63" fmla="*/ 125 h 1098"/>
                  <a:gd name="T64" fmla="*/ 2007 w 3804"/>
                  <a:gd name="T65" fmla="*/ 151 h 1098"/>
                  <a:gd name="T66" fmla="*/ 2068 w 3804"/>
                  <a:gd name="T67" fmla="*/ 124 h 1098"/>
                  <a:gd name="T68" fmla="*/ 2129 w 3804"/>
                  <a:gd name="T69" fmla="*/ 153 h 1098"/>
                  <a:gd name="T70" fmla="*/ 2190 w 3804"/>
                  <a:gd name="T71" fmla="*/ 147 h 1098"/>
                  <a:gd name="T72" fmla="*/ 2250 w 3804"/>
                  <a:gd name="T73" fmla="*/ 186 h 1098"/>
                  <a:gd name="T74" fmla="*/ 2311 w 3804"/>
                  <a:gd name="T75" fmla="*/ 249 h 1098"/>
                  <a:gd name="T76" fmla="*/ 2372 w 3804"/>
                  <a:gd name="T77" fmla="*/ 777 h 1098"/>
                  <a:gd name="T78" fmla="*/ 2433 w 3804"/>
                  <a:gd name="T79" fmla="*/ 887 h 1098"/>
                  <a:gd name="T80" fmla="*/ 2494 w 3804"/>
                  <a:gd name="T81" fmla="*/ 899 h 1098"/>
                  <a:gd name="T82" fmla="*/ 2555 w 3804"/>
                  <a:gd name="T83" fmla="*/ 851 h 1098"/>
                  <a:gd name="T84" fmla="*/ 2616 w 3804"/>
                  <a:gd name="T85" fmla="*/ 849 h 1098"/>
                  <a:gd name="T86" fmla="*/ 2676 w 3804"/>
                  <a:gd name="T87" fmla="*/ 919 h 1098"/>
                  <a:gd name="T88" fmla="*/ 2737 w 3804"/>
                  <a:gd name="T89" fmla="*/ 919 h 1098"/>
                  <a:gd name="T90" fmla="*/ 2798 w 3804"/>
                  <a:gd name="T91" fmla="*/ 963 h 1098"/>
                  <a:gd name="T92" fmla="*/ 2859 w 3804"/>
                  <a:gd name="T93" fmla="*/ 958 h 1098"/>
                  <a:gd name="T94" fmla="*/ 2920 w 3804"/>
                  <a:gd name="T95" fmla="*/ 756 h 1098"/>
                  <a:gd name="T96" fmla="*/ 2981 w 3804"/>
                  <a:gd name="T97" fmla="*/ 439 h 1098"/>
                  <a:gd name="T98" fmla="*/ 3041 w 3804"/>
                  <a:gd name="T99" fmla="*/ 390 h 1098"/>
                  <a:gd name="T100" fmla="*/ 3102 w 3804"/>
                  <a:gd name="T101" fmla="*/ 352 h 1098"/>
                  <a:gd name="T102" fmla="*/ 3163 w 3804"/>
                  <a:gd name="T103" fmla="*/ 342 h 1098"/>
                  <a:gd name="T104" fmla="*/ 3224 w 3804"/>
                  <a:gd name="T105" fmla="*/ 236 h 1098"/>
                  <a:gd name="T106" fmla="*/ 3285 w 3804"/>
                  <a:gd name="T107" fmla="*/ 226 h 1098"/>
                  <a:gd name="T108" fmla="*/ 3345 w 3804"/>
                  <a:gd name="T109" fmla="*/ 205 h 1098"/>
                  <a:gd name="T110" fmla="*/ 3407 w 3804"/>
                  <a:gd name="T111" fmla="*/ 230 h 1098"/>
                  <a:gd name="T112" fmla="*/ 3467 w 3804"/>
                  <a:gd name="T113" fmla="*/ 146 h 1098"/>
                  <a:gd name="T114" fmla="*/ 3528 w 3804"/>
                  <a:gd name="T115" fmla="*/ 132 h 1098"/>
                  <a:gd name="T116" fmla="*/ 3589 w 3804"/>
                  <a:gd name="T117" fmla="*/ 125 h 1098"/>
                  <a:gd name="T118" fmla="*/ 3650 w 3804"/>
                  <a:gd name="T119" fmla="*/ 130 h 1098"/>
                  <a:gd name="T120" fmla="*/ 3710 w 3804"/>
                  <a:gd name="T121" fmla="*/ 510 h 1098"/>
                  <a:gd name="T122" fmla="*/ 3771 w 3804"/>
                  <a:gd name="T123" fmla="*/ 280 h 109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098">
                    <a:moveTo>
                      <a:pt x="0" y="77"/>
                    </a:moveTo>
                    <a:lnTo>
                      <a:pt x="2" y="125"/>
                    </a:lnTo>
                    <a:lnTo>
                      <a:pt x="4" y="179"/>
                    </a:lnTo>
                    <a:lnTo>
                      <a:pt x="5" y="198"/>
                    </a:lnTo>
                    <a:lnTo>
                      <a:pt x="7" y="175"/>
                    </a:lnTo>
                    <a:lnTo>
                      <a:pt x="8" y="139"/>
                    </a:lnTo>
                    <a:lnTo>
                      <a:pt x="10" y="109"/>
                    </a:lnTo>
                    <a:lnTo>
                      <a:pt x="11" y="52"/>
                    </a:lnTo>
                    <a:lnTo>
                      <a:pt x="13" y="37"/>
                    </a:lnTo>
                    <a:lnTo>
                      <a:pt x="14" y="65"/>
                    </a:lnTo>
                    <a:lnTo>
                      <a:pt x="16" y="91"/>
                    </a:lnTo>
                    <a:lnTo>
                      <a:pt x="17" y="130"/>
                    </a:lnTo>
                    <a:lnTo>
                      <a:pt x="19" y="166"/>
                    </a:lnTo>
                    <a:lnTo>
                      <a:pt x="21" y="174"/>
                    </a:lnTo>
                    <a:lnTo>
                      <a:pt x="22" y="147"/>
                    </a:lnTo>
                    <a:lnTo>
                      <a:pt x="23" y="118"/>
                    </a:lnTo>
                    <a:lnTo>
                      <a:pt x="25" y="84"/>
                    </a:lnTo>
                    <a:lnTo>
                      <a:pt x="27" y="40"/>
                    </a:lnTo>
                    <a:lnTo>
                      <a:pt x="28" y="36"/>
                    </a:lnTo>
                    <a:lnTo>
                      <a:pt x="29" y="58"/>
                    </a:lnTo>
                    <a:lnTo>
                      <a:pt x="31" y="78"/>
                    </a:lnTo>
                    <a:lnTo>
                      <a:pt x="33" y="131"/>
                    </a:lnTo>
                    <a:lnTo>
                      <a:pt x="34" y="174"/>
                    </a:lnTo>
                    <a:lnTo>
                      <a:pt x="36" y="186"/>
                    </a:lnTo>
                    <a:lnTo>
                      <a:pt x="37" y="158"/>
                    </a:lnTo>
                    <a:lnTo>
                      <a:pt x="39" y="130"/>
                    </a:lnTo>
                    <a:lnTo>
                      <a:pt x="40" y="92"/>
                    </a:lnTo>
                    <a:lnTo>
                      <a:pt x="42" y="39"/>
                    </a:lnTo>
                    <a:lnTo>
                      <a:pt x="43" y="21"/>
                    </a:lnTo>
                    <a:lnTo>
                      <a:pt x="45" y="40"/>
                    </a:lnTo>
                    <a:lnTo>
                      <a:pt x="46" y="67"/>
                    </a:lnTo>
                    <a:lnTo>
                      <a:pt x="48" y="118"/>
                    </a:lnTo>
                    <a:lnTo>
                      <a:pt x="49" y="172"/>
                    </a:lnTo>
                    <a:lnTo>
                      <a:pt x="51" y="184"/>
                    </a:lnTo>
                    <a:lnTo>
                      <a:pt x="52" y="155"/>
                    </a:lnTo>
                    <a:lnTo>
                      <a:pt x="54" y="127"/>
                    </a:lnTo>
                    <a:lnTo>
                      <a:pt x="55" y="101"/>
                    </a:lnTo>
                    <a:lnTo>
                      <a:pt x="57" y="62"/>
                    </a:lnTo>
                    <a:lnTo>
                      <a:pt x="58" y="45"/>
                    </a:lnTo>
                    <a:lnTo>
                      <a:pt x="60" y="56"/>
                    </a:lnTo>
                    <a:lnTo>
                      <a:pt x="61" y="87"/>
                    </a:lnTo>
                    <a:lnTo>
                      <a:pt x="63" y="123"/>
                    </a:lnTo>
                    <a:lnTo>
                      <a:pt x="65" y="159"/>
                    </a:lnTo>
                    <a:lnTo>
                      <a:pt x="66" y="173"/>
                    </a:lnTo>
                    <a:lnTo>
                      <a:pt x="67" y="153"/>
                    </a:lnTo>
                    <a:lnTo>
                      <a:pt x="69" y="127"/>
                    </a:lnTo>
                    <a:lnTo>
                      <a:pt x="71" y="95"/>
                    </a:lnTo>
                    <a:lnTo>
                      <a:pt x="72" y="52"/>
                    </a:lnTo>
                    <a:lnTo>
                      <a:pt x="74" y="41"/>
                    </a:lnTo>
                    <a:lnTo>
                      <a:pt x="75" y="55"/>
                    </a:lnTo>
                    <a:lnTo>
                      <a:pt x="77" y="74"/>
                    </a:lnTo>
                    <a:lnTo>
                      <a:pt x="78" y="108"/>
                    </a:lnTo>
                    <a:lnTo>
                      <a:pt x="80" y="153"/>
                    </a:lnTo>
                    <a:lnTo>
                      <a:pt x="81" y="163"/>
                    </a:lnTo>
                    <a:lnTo>
                      <a:pt x="83" y="149"/>
                    </a:lnTo>
                    <a:lnTo>
                      <a:pt x="84" y="126"/>
                    </a:lnTo>
                    <a:lnTo>
                      <a:pt x="86" y="77"/>
                    </a:lnTo>
                    <a:lnTo>
                      <a:pt x="87" y="22"/>
                    </a:lnTo>
                    <a:lnTo>
                      <a:pt x="89" y="9"/>
                    </a:lnTo>
                    <a:lnTo>
                      <a:pt x="90" y="40"/>
                    </a:lnTo>
                    <a:lnTo>
                      <a:pt x="92" y="68"/>
                    </a:lnTo>
                    <a:lnTo>
                      <a:pt x="94" y="120"/>
                    </a:lnTo>
                    <a:lnTo>
                      <a:pt x="95" y="166"/>
                    </a:lnTo>
                    <a:lnTo>
                      <a:pt x="96" y="173"/>
                    </a:lnTo>
                    <a:lnTo>
                      <a:pt x="98" y="156"/>
                    </a:lnTo>
                    <a:lnTo>
                      <a:pt x="100" y="131"/>
                    </a:lnTo>
                    <a:lnTo>
                      <a:pt x="101" y="82"/>
                    </a:lnTo>
                    <a:lnTo>
                      <a:pt x="102" y="36"/>
                    </a:lnTo>
                    <a:lnTo>
                      <a:pt x="104" y="24"/>
                    </a:lnTo>
                    <a:lnTo>
                      <a:pt x="106" y="42"/>
                    </a:lnTo>
                    <a:lnTo>
                      <a:pt x="107" y="68"/>
                    </a:lnTo>
                    <a:lnTo>
                      <a:pt x="109" y="129"/>
                    </a:lnTo>
                    <a:lnTo>
                      <a:pt x="110" y="171"/>
                    </a:lnTo>
                    <a:lnTo>
                      <a:pt x="112" y="164"/>
                    </a:lnTo>
                    <a:lnTo>
                      <a:pt x="113" y="130"/>
                    </a:lnTo>
                    <a:lnTo>
                      <a:pt x="115" y="88"/>
                    </a:lnTo>
                    <a:lnTo>
                      <a:pt x="116" y="53"/>
                    </a:lnTo>
                    <a:lnTo>
                      <a:pt x="118" y="29"/>
                    </a:lnTo>
                    <a:lnTo>
                      <a:pt x="119" y="36"/>
                    </a:lnTo>
                    <a:lnTo>
                      <a:pt x="121" y="62"/>
                    </a:lnTo>
                    <a:lnTo>
                      <a:pt x="122" y="106"/>
                    </a:lnTo>
                    <a:lnTo>
                      <a:pt x="124" y="160"/>
                    </a:lnTo>
                    <a:lnTo>
                      <a:pt x="125" y="218"/>
                    </a:lnTo>
                    <a:lnTo>
                      <a:pt x="127" y="219"/>
                    </a:lnTo>
                    <a:lnTo>
                      <a:pt x="128" y="199"/>
                    </a:lnTo>
                    <a:lnTo>
                      <a:pt x="130" y="169"/>
                    </a:lnTo>
                    <a:lnTo>
                      <a:pt x="131" y="141"/>
                    </a:lnTo>
                    <a:lnTo>
                      <a:pt x="133" y="111"/>
                    </a:lnTo>
                    <a:lnTo>
                      <a:pt x="134" y="111"/>
                    </a:lnTo>
                    <a:lnTo>
                      <a:pt x="136" y="126"/>
                    </a:lnTo>
                    <a:lnTo>
                      <a:pt x="138" y="152"/>
                    </a:lnTo>
                    <a:lnTo>
                      <a:pt x="139" y="209"/>
                    </a:lnTo>
                    <a:lnTo>
                      <a:pt x="140" y="264"/>
                    </a:lnTo>
                    <a:lnTo>
                      <a:pt x="142" y="274"/>
                    </a:lnTo>
                    <a:lnTo>
                      <a:pt x="144" y="244"/>
                    </a:lnTo>
                    <a:lnTo>
                      <a:pt x="145" y="210"/>
                    </a:lnTo>
                    <a:lnTo>
                      <a:pt x="147" y="168"/>
                    </a:lnTo>
                    <a:lnTo>
                      <a:pt x="148" y="137"/>
                    </a:lnTo>
                    <a:lnTo>
                      <a:pt x="150" y="146"/>
                    </a:lnTo>
                    <a:lnTo>
                      <a:pt x="151" y="156"/>
                    </a:lnTo>
                    <a:lnTo>
                      <a:pt x="153" y="187"/>
                    </a:lnTo>
                    <a:lnTo>
                      <a:pt x="154" y="239"/>
                    </a:lnTo>
                    <a:lnTo>
                      <a:pt x="156" y="297"/>
                    </a:lnTo>
                    <a:lnTo>
                      <a:pt x="157" y="315"/>
                    </a:lnTo>
                    <a:lnTo>
                      <a:pt x="159" y="295"/>
                    </a:lnTo>
                    <a:lnTo>
                      <a:pt x="160" y="262"/>
                    </a:lnTo>
                    <a:lnTo>
                      <a:pt x="162" y="222"/>
                    </a:lnTo>
                    <a:lnTo>
                      <a:pt x="163" y="174"/>
                    </a:lnTo>
                    <a:lnTo>
                      <a:pt x="165" y="176"/>
                    </a:lnTo>
                    <a:lnTo>
                      <a:pt x="167" y="199"/>
                    </a:lnTo>
                    <a:lnTo>
                      <a:pt x="168" y="216"/>
                    </a:lnTo>
                    <a:lnTo>
                      <a:pt x="169" y="282"/>
                    </a:lnTo>
                    <a:lnTo>
                      <a:pt x="171" y="327"/>
                    </a:lnTo>
                    <a:lnTo>
                      <a:pt x="173" y="337"/>
                    </a:lnTo>
                    <a:lnTo>
                      <a:pt x="174" y="322"/>
                    </a:lnTo>
                    <a:lnTo>
                      <a:pt x="176" y="291"/>
                    </a:lnTo>
                    <a:lnTo>
                      <a:pt x="177" y="232"/>
                    </a:lnTo>
                    <a:lnTo>
                      <a:pt x="179" y="195"/>
                    </a:lnTo>
                    <a:lnTo>
                      <a:pt x="180" y="197"/>
                    </a:lnTo>
                    <a:lnTo>
                      <a:pt x="182" y="222"/>
                    </a:lnTo>
                    <a:lnTo>
                      <a:pt x="183" y="239"/>
                    </a:lnTo>
                    <a:lnTo>
                      <a:pt x="185" y="275"/>
                    </a:lnTo>
                    <a:lnTo>
                      <a:pt x="186" y="334"/>
                    </a:lnTo>
                    <a:lnTo>
                      <a:pt x="188" y="358"/>
                    </a:lnTo>
                    <a:lnTo>
                      <a:pt x="189" y="357"/>
                    </a:lnTo>
                    <a:lnTo>
                      <a:pt x="191" y="323"/>
                    </a:lnTo>
                    <a:lnTo>
                      <a:pt x="192" y="284"/>
                    </a:lnTo>
                    <a:lnTo>
                      <a:pt x="194" y="248"/>
                    </a:lnTo>
                    <a:lnTo>
                      <a:pt x="195" y="244"/>
                    </a:lnTo>
                    <a:lnTo>
                      <a:pt x="197" y="262"/>
                    </a:lnTo>
                    <a:lnTo>
                      <a:pt x="198" y="299"/>
                    </a:lnTo>
                    <a:lnTo>
                      <a:pt x="200" y="336"/>
                    </a:lnTo>
                    <a:lnTo>
                      <a:pt x="201" y="394"/>
                    </a:lnTo>
                    <a:lnTo>
                      <a:pt x="203" y="415"/>
                    </a:lnTo>
                    <a:lnTo>
                      <a:pt x="204" y="393"/>
                    </a:lnTo>
                    <a:lnTo>
                      <a:pt x="206" y="365"/>
                    </a:lnTo>
                    <a:lnTo>
                      <a:pt x="207" y="320"/>
                    </a:lnTo>
                    <a:lnTo>
                      <a:pt x="209" y="281"/>
                    </a:lnTo>
                    <a:lnTo>
                      <a:pt x="211" y="271"/>
                    </a:lnTo>
                    <a:lnTo>
                      <a:pt x="212" y="300"/>
                    </a:lnTo>
                    <a:lnTo>
                      <a:pt x="213" y="326"/>
                    </a:lnTo>
                    <a:lnTo>
                      <a:pt x="215" y="360"/>
                    </a:lnTo>
                    <a:lnTo>
                      <a:pt x="217" y="415"/>
                    </a:lnTo>
                    <a:lnTo>
                      <a:pt x="218" y="441"/>
                    </a:lnTo>
                    <a:lnTo>
                      <a:pt x="220" y="419"/>
                    </a:lnTo>
                    <a:lnTo>
                      <a:pt x="221" y="382"/>
                    </a:lnTo>
                    <a:lnTo>
                      <a:pt x="223" y="333"/>
                    </a:lnTo>
                    <a:lnTo>
                      <a:pt x="224" y="285"/>
                    </a:lnTo>
                    <a:lnTo>
                      <a:pt x="226" y="272"/>
                    </a:lnTo>
                    <a:lnTo>
                      <a:pt x="227" y="294"/>
                    </a:lnTo>
                    <a:lnTo>
                      <a:pt x="229" y="325"/>
                    </a:lnTo>
                    <a:lnTo>
                      <a:pt x="230" y="375"/>
                    </a:lnTo>
                    <a:lnTo>
                      <a:pt x="232" y="425"/>
                    </a:lnTo>
                    <a:lnTo>
                      <a:pt x="233" y="430"/>
                    </a:lnTo>
                    <a:lnTo>
                      <a:pt x="235" y="414"/>
                    </a:lnTo>
                    <a:lnTo>
                      <a:pt x="236" y="392"/>
                    </a:lnTo>
                    <a:lnTo>
                      <a:pt x="238" y="344"/>
                    </a:lnTo>
                    <a:lnTo>
                      <a:pt x="240" y="304"/>
                    </a:lnTo>
                    <a:lnTo>
                      <a:pt x="241" y="297"/>
                    </a:lnTo>
                    <a:lnTo>
                      <a:pt x="242" y="308"/>
                    </a:lnTo>
                    <a:lnTo>
                      <a:pt x="244" y="336"/>
                    </a:lnTo>
                    <a:lnTo>
                      <a:pt x="246" y="374"/>
                    </a:lnTo>
                    <a:lnTo>
                      <a:pt x="247" y="415"/>
                    </a:lnTo>
                    <a:lnTo>
                      <a:pt x="249" y="411"/>
                    </a:lnTo>
                    <a:lnTo>
                      <a:pt x="250" y="399"/>
                    </a:lnTo>
                    <a:lnTo>
                      <a:pt x="252" y="373"/>
                    </a:lnTo>
                    <a:lnTo>
                      <a:pt x="253" y="328"/>
                    </a:lnTo>
                    <a:lnTo>
                      <a:pt x="255" y="280"/>
                    </a:lnTo>
                    <a:lnTo>
                      <a:pt x="256" y="272"/>
                    </a:lnTo>
                    <a:lnTo>
                      <a:pt x="258" y="282"/>
                    </a:lnTo>
                    <a:lnTo>
                      <a:pt x="259" y="294"/>
                    </a:lnTo>
                    <a:lnTo>
                      <a:pt x="261" y="337"/>
                    </a:lnTo>
                    <a:lnTo>
                      <a:pt x="262" y="386"/>
                    </a:lnTo>
                    <a:lnTo>
                      <a:pt x="264" y="408"/>
                    </a:lnTo>
                    <a:lnTo>
                      <a:pt x="265" y="388"/>
                    </a:lnTo>
                    <a:lnTo>
                      <a:pt x="267" y="359"/>
                    </a:lnTo>
                    <a:lnTo>
                      <a:pt x="268" y="315"/>
                    </a:lnTo>
                    <a:lnTo>
                      <a:pt x="270" y="277"/>
                    </a:lnTo>
                    <a:lnTo>
                      <a:pt x="271" y="265"/>
                    </a:lnTo>
                    <a:lnTo>
                      <a:pt x="273" y="284"/>
                    </a:lnTo>
                    <a:lnTo>
                      <a:pt x="274" y="294"/>
                    </a:lnTo>
                    <a:lnTo>
                      <a:pt x="276" y="333"/>
                    </a:lnTo>
                    <a:lnTo>
                      <a:pt x="278" y="377"/>
                    </a:lnTo>
                    <a:lnTo>
                      <a:pt x="279" y="386"/>
                    </a:lnTo>
                    <a:lnTo>
                      <a:pt x="280" y="371"/>
                    </a:lnTo>
                    <a:lnTo>
                      <a:pt x="282" y="347"/>
                    </a:lnTo>
                    <a:lnTo>
                      <a:pt x="284" y="302"/>
                    </a:lnTo>
                    <a:lnTo>
                      <a:pt x="285" y="259"/>
                    </a:lnTo>
                    <a:lnTo>
                      <a:pt x="286" y="245"/>
                    </a:lnTo>
                    <a:lnTo>
                      <a:pt x="288" y="280"/>
                    </a:lnTo>
                    <a:lnTo>
                      <a:pt x="290" y="322"/>
                    </a:lnTo>
                    <a:lnTo>
                      <a:pt x="291" y="366"/>
                    </a:lnTo>
                    <a:lnTo>
                      <a:pt x="293" y="419"/>
                    </a:lnTo>
                    <a:lnTo>
                      <a:pt x="294" y="433"/>
                    </a:lnTo>
                    <a:lnTo>
                      <a:pt x="296" y="412"/>
                    </a:lnTo>
                    <a:lnTo>
                      <a:pt x="297" y="394"/>
                    </a:lnTo>
                    <a:lnTo>
                      <a:pt x="299" y="345"/>
                    </a:lnTo>
                    <a:lnTo>
                      <a:pt x="300" y="293"/>
                    </a:lnTo>
                    <a:lnTo>
                      <a:pt x="302" y="278"/>
                    </a:lnTo>
                    <a:lnTo>
                      <a:pt x="303" y="292"/>
                    </a:lnTo>
                    <a:lnTo>
                      <a:pt x="305" y="322"/>
                    </a:lnTo>
                    <a:lnTo>
                      <a:pt x="307" y="359"/>
                    </a:lnTo>
                    <a:lnTo>
                      <a:pt x="308" y="405"/>
                    </a:lnTo>
                    <a:lnTo>
                      <a:pt x="309" y="408"/>
                    </a:lnTo>
                    <a:lnTo>
                      <a:pt x="311" y="392"/>
                    </a:lnTo>
                    <a:lnTo>
                      <a:pt x="313" y="368"/>
                    </a:lnTo>
                    <a:lnTo>
                      <a:pt x="314" y="327"/>
                    </a:lnTo>
                    <a:lnTo>
                      <a:pt x="315" y="277"/>
                    </a:lnTo>
                    <a:lnTo>
                      <a:pt x="317" y="255"/>
                    </a:lnTo>
                    <a:lnTo>
                      <a:pt x="319" y="277"/>
                    </a:lnTo>
                    <a:lnTo>
                      <a:pt x="320" y="313"/>
                    </a:lnTo>
                    <a:lnTo>
                      <a:pt x="322" y="357"/>
                    </a:lnTo>
                    <a:lnTo>
                      <a:pt x="323" y="383"/>
                    </a:lnTo>
                    <a:lnTo>
                      <a:pt x="325" y="400"/>
                    </a:lnTo>
                    <a:lnTo>
                      <a:pt x="326" y="388"/>
                    </a:lnTo>
                    <a:lnTo>
                      <a:pt x="328" y="364"/>
                    </a:lnTo>
                    <a:lnTo>
                      <a:pt x="329" y="317"/>
                    </a:lnTo>
                    <a:lnTo>
                      <a:pt x="331" y="276"/>
                    </a:lnTo>
                    <a:lnTo>
                      <a:pt x="332" y="271"/>
                    </a:lnTo>
                    <a:lnTo>
                      <a:pt x="334" y="289"/>
                    </a:lnTo>
                    <a:lnTo>
                      <a:pt x="335" y="320"/>
                    </a:lnTo>
                    <a:lnTo>
                      <a:pt x="337" y="362"/>
                    </a:lnTo>
                    <a:lnTo>
                      <a:pt x="338" y="405"/>
                    </a:lnTo>
                    <a:lnTo>
                      <a:pt x="340" y="412"/>
                    </a:lnTo>
                    <a:lnTo>
                      <a:pt x="341" y="389"/>
                    </a:lnTo>
                    <a:lnTo>
                      <a:pt x="343" y="357"/>
                    </a:lnTo>
                    <a:lnTo>
                      <a:pt x="344" y="318"/>
                    </a:lnTo>
                    <a:lnTo>
                      <a:pt x="346" y="257"/>
                    </a:lnTo>
                    <a:lnTo>
                      <a:pt x="347" y="258"/>
                    </a:lnTo>
                    <a:lnTo>
                      <a:pt x="349" y="283"/>
                    </a:lnTo>
                    <a:lnTo>
                      <a:pt x="351" y="319"/>
                    </a:lnTo>
                    <a:lnTo>
                      <a:pt x="352" y="377"/>
                    </a:lnTo>
                    <a:lnTo>
                      <a:pt x="353" y="413"/>
                    </a:lnTo>
                    <a:lnTo>
                      <a:pt x="355" y="418"/>
                    </a:lnTo>
                    <a:lnTo>
                      <a:pt x="357" y="384"/>
                    </a:lnTo>
                    <a:lnTo>
                      <a:pt x="358" y="347"/>
                    </a:lnTo>
                    <a:lnTo>
                      <a:pt x="359" y="301"/>
                    </a:lnTo>
                    <a:lnTo>
                      <a:pt x="361" y="252"/>
                    </a:lnTo>
                    <a:lnTo>
                      <a:pt x="363" y="247"/>
                    </a:lnTo>
                    <a:lnTo>
                      <a:pt x="364" y="279"/>
                    </a:lnTo>
                    <a:lnTo>
                      <a:pt x="366" y="318"/>
                    </a:lnTo>
                    <a:lnTo>
                      <a:pt x="367" y="363"/>
                    </a:lnTo>
                    <a:lnTo>
                      <a:pt x="369" y="414"/>
                    </a:lnTo>
                    <a:lnTo>
                      <a:pt x="370" y="416"/>
                    </a:lnTo>
                    <a:lnTo>
                      <a:pt x="372" y="393"/>
                    </a:lnTo>
                    <a:lnTo>
                      <a:pt x="373" y="357"/>
                    </a:lnTo>
                    <a:lnTo>
                      <a:pt x="375" y="295"/>
                    </a:lnTo>
                    <a:lnTo>
                      <a:pt x="376" y="261"/>
                    </a:lnTo>
                    <a:lnTo>
                      <a:pt x="378" y="261"/>
                    </a:lnTo>
                    <a:lnTo>
                      <a:pt x="380" y="280"/>
                    </a:lnTo>
                    <a:lnTo>
                      <a:pt x="381" y="310"/>
                    </a:lnTo>
                    <a:lnTo>
                      <a:pt x="382" y="355"/>
                    </a:lnTo>
                    <a:lnTo>
                      <a:pt x="384" y="396"/>
                    </a:lnTo>
                    <a:lnTo>
                      <a:pt x="386" y="416"/>
                    </a:lnTo>
                    <a:lnTo>
                      <a:pt x="387" y="400"/>
                    </a:lnTo>
                    <a:lnTo>
                      <a:pt x="388" y="373"/>
                    </a:lnTo>
                    <a:lnTo>
                      <a:pt x="390" y="329"/>
                    </a:lnTo>
                    <a:lnTo>
                      <a:pt x="392" y="282"/>
                    </a:lnTo>
                    <a:lnTo>
                      <a:pt x="393" y="250"/>
                    </a:lnTo>
                    <a:lnTo>
                      <a:pt x="395" y="283"/>
                    </a:lnTo>
                    <a:lnTo>
                      <a:pt x="396" y="312"/>
                    </a:lnTo>
                    <a:lnTo>
                      <a:pt x="398" y="353"/>
                    </a:lnTo>
                    <a:lnTo>
                      <a:pt x="399" y="402"/>
                    </a:lnTo>
                    <a:lnTo>
                      <a:pt x="401" y="419"/>
                    </a:lnTo>
                    <a:lnTo>
                      <a:pt x="402" y="392"/>
                    </a:lnTo>
                    <a:lnTo>
                      <a:pt x="404" y="356"/>
                    </a:lnTo>
                    <a:lnTo>
                      <a:pt x="405" y="314"/>
                    </a:lnTo>
                    <a:lnTo>
                      <a:pt x="407" y="275"/>
                    </a:lnTo>
                    <a:lnTo>
                      <a:pt x="408" y="265"/>
                    </a:lnTo>
                    <a:lnTo>
                      <a:pt x="410" y="289"/>
                    </a:lnTo>
                    <a:lnTo>
                      <a:pt x="411" y="333"/>
                    </a:lnTo>
                    <a:lnTo>
                      <a:pt x="413" y="386"/>
                    </a:lnTo>
                    <a:lnTo>
                      <a:pt x="414" y="427"/>
                    </a:lnTo>
                    <a:lnTo>
                      <a:pt x="416" y="442"/>
                    </a:lnTo>
                    <a:lnTo>
                      <a:pt x="417" y="411"/>
                    </a:lnTo>
                    <a:lnTo>
                      <a:pt x="419" y="373"/>
                    </a:lnTo>
                    <a:lnTo>
                      <a:pt x="420" y="315"/>
                    </a:lnTo>
                    <a:lnTo>
                      <a:pt x="422" y="266"/>
                    </a:lnTo>
                    <a:lnTo>
                      <a:pt x="424" y="259"/>
                    </a:lnTo>
                    <a:lnTo>
                      <a:pt x="425" y="285"/>
                    </a:lnTo>
                    <a:lnTo>
                      <a:pt x="426" y="322"/>
                    </a:lnTo>
                    <a:lnTo>
                      <a:pt x="428" y="368"/>
                    </a:lnTo>
                    <a:lnTo>
                      <a:pt x="430" y="406"/>
                    </a:lnTo>
                    <a:lnTo>
                      <a:pt x="431" y="421"/>
                    </a:lnTo>
                    <a:lnTo>
                      <a:pt x="433" y="400"/>
                    </a:lnTo>
                    <a:lnTo>
                      <a:pt x="434" y="356"/>
                    </a:lnTo>
                    <a:lnTo>
                      <a:pt x="436" y="307"/>
                    </a:lnTo>
                    <a:lnTo>
                      <a:pt x="437" y="263"/>
                    </a:lnTo>
                    <a:lnTo>
                      <a:pt x="439" y="257"/>
                    </a:lnTo>
                    <a:lnTo>
                      <a:pt x="440" y="266"/>
                    </a:lnTo>
                    <a:lnTo>
                      <a:pt x="442" y="322"/>
                    </a:lnTo>
                    <a:lnTo>
                      <a:pt x="443" y="367"/>
                    </a:lnTo>
                    <a:lnTo>
                      <a:pt x="445" y="409"/>
                    </a:lnTo>
                    <a:lnTo>
                      <a:pt x="446" y="421"/>
                    </a:lnTo>
                    <a:lnTo>
                      <a:pt x="448" y="405"/>
                    </a:lnTo>
                    <a:lnTo>
                      <a:pt x="449" y="375"/>
                    </a:lnTo>
                    <a:lnTo>
                      <a:pt x="451" y="318"/>
                    </a:lnTo>
                    <a:lnTo>
                      <a:pt x="453" y="289"/>
                    </a:lnTo>
                    <a:lnTo>
                      <a:pt x="454" y="282"/>
                    </a:lnTo>
                    <a:lnTo>
                      <a:pt x="455" y="295"/>
                    </a:lnTo>
                    <a:lnTo>
                      <a:pt x="457" y="307"/>
                    </a:lnTo>
                    <a:lnTo>
                      <a:pt x="459" y="367"/>
                    </a:lnTo>
                    <a:lnTo>
                      <a:pt x="460" y="405"/>
                    </a:lnTo>
                    <a:lnTo>
                      <a:pt x="461" y="415"/>
                    </a:lnTo>
                    <a:lnTo>
                      <a:pt x="463" y="401"/>
                    </a:lnTo>
                    <a:lnTo>
                      <a:pt x="465" y="374"/>
                    </a:lnTo>
                    <a:lnTo>
                      <a:pt x="466" y="333"/>
                    </a:lnTo>
                    <a:lnTo>
                      <a:pt x="468" y="296"/>
                    </a:lnTo>
                    <a:lnTo>
                      <a:pt x="469" y="301"/>
                    </a:lnTo>
                    <a:lnTo>
                      <a:pt x="470" y="324"/>
                    </a:lnTo>
                    <a:lnTo>
                      <a:pt x="472" y="347"/>
                    </a:lnTo>
                    <a:lnTo>
                      <a:pt x="474" y="383"/>
                    </a:lnTo>
                    <a:lnTo>
                      <a:pt x="475" y="423"/>
                    </a:lnTo>
                    <a:lnTo>
                      <a:pt x="477" y="408"/>
                    </a:lnTo>
                    <a:lnTo>
                      <a:pt x="478" y="365"/>
                    </a:lnTo>
                    <a:lnTo>
                      <a:pt x="480" y="307"/>
                    </a:lnTo>
                    <a:lnTo>
                      <a:pt x="481" y="250"/>
                    </a:lnTo>
                    <a:lnTo>
                      <a:pt x="483" y="219"/>
                    </a:lnTo>
                    <a:lnTo>
                      <a:pt x="484" y="223"/>
                    </a:lnTo>
                    <a:lnTo>
                      <a:pt x="486" y="230"/>
                    </a:lnTo>
                    <a:lnTo>
                      <a:pt x="487" y="265"/>
                    </a:lnTo>
                    <a:lnTo>
                      <a:pt x="489" y="310"/>
                    </a:lnTo>
                    <a:lnTo>
                      <a:pt x="490" y="342"/>
                    </a:lnTo>
                    <a:lnTo>
                      <a:pt x="492" y="345"/>
                    </a:lnTo>
                    <a:lnTo>
                      <a:pt x="493" y="321"/>
                    </a:lnTo>
                    <a:lnTo>
                      <a:pt x="495" y="288"/>
                    </a:lnTo>
                    <a:lnTo>
                      <a:pt x="497" y="233"/>
                    </a:lnTo>
                    <a:lnTo>
                      <a:pt x="498" y="197"/>
                    </a:lnTo>
                    <a:lnTo>
                      <a:pt x="499" y="205"/>
                    </a:lnTo>
                    <a:lnTo>
                      <a:pt x="501" y="231"/>
                    </a:lnTo>
                    <a:lnTo>
                      <a:pt x="503" y="257"/>
                    </a:lnTo>
                    <a:lnTo>
                      <a:pt x="504" y="286"/>
                    </a:lnTo>
                    <a:lnTo>
                      <a:pt x="506" y="320"/>
                    </a:lnTo>
                    <a:lnTo>
                      <a:pt x="507" y="332"/>
                    </a:lnTo>
                    <a:lnTo>
                      <a:pt x="509" y="323"/>
                    </a:lnTo>
                    <a:lnTo>
                      <a:pt x="510" y="294"/>
                    </a:lnTo>
                    <a:lnTo>
                      <a:pt x="512" y="239"/>
                    </a:lnTo>
                    <a:lnTo>
                      <a:pt x="513" y="199"/>
                    </a:lnTo>
                    <a:lnTo>
                      <a:pt x="515" y="194"/>
                    </a:lnTo>
                    <a:lnTo>
                      <a:pt x="516" y="204"/>
                    </a:lnTo>
                    <a:lnTo>
                      <a:pt x="518" y="221"/>
                    </a:lnTo>
                    <a:lnTo>
                      <a:pt x="519" y="279"/>
                    </a:lnTo>
                    <a:lnTo>
                      <a:pt x="521" y="339"/>
                    </a:lnTo>
                    <a:lnTo>
                      <a:pt x="522" y="358"/>
                    </a:lnTo>
                    <a:lnTo>
                      <a:pt x="524" y="341"/>
                    </a:lnTo>
                    <a:lnTo>
                      <a:pt x="526" y="310"/>
                    </a:lnTo>
                    <a:lnTo>
                      <a:pt x="527" y="257"/>
                    </a:lnTo>
                    <a:lnTo>
                      <a:pt x="528" y="215"/>
                    </a:lnTo>
                    <a:lnTo>
                      <a:pt x="530" y="201"/>
                    </a:lnTo>
                    <a:lnTo>
                      <a:pt x="532" y="230"/>
                    </a:lnTo>
                    <a:lnTo>
                      <a:pt x="533" y="262"/>
                    </a:lnTo>
                    <a:lnTo>
                      <a:pt x="535" y="294"/>
                    </a:lnTo>
                    <a:lnTo>
                      <a:pt x="536" y="323"/>
                    </a:lnTo>
                    <a:lnTo>
                      <a:pt x="537" y="344"/>
                    </a:lnTo>
                    <a:lnTo>
                      <a:pt x="539" y="318"/>
                    </a:lnTo>
                    <a:lnTo>
                      <a:pt x="541" y="294"/>
                    </a:lnTo>
                    <a:lnTo>
                      <a:pt x="542" y="267"/>
                    </a:lnTo>
                    <a:lnTo>
                      <a:pt x="543" y="219"/>
                    </a:lnTo>
                    <a:lnTo>
                      <a:pt x="545" y="204"/>
                    </a:lnTo>
                    <a:lnTo>
                      <a:pt x="547" y="218"/>
                    </a:lnTo>
                    <a:lnTo>
                      <a:pt x="548" y="245"/>
                    </a:lnTo>
                    <a:lnTo>
                      <a:pt x="550" y="297"/>
                    </a:lnTo>
                    <a:lnTo>
                      <a:pt x="551" y="339"/>
                    </a:lnTo>
                    <a:lnTo>
                      <a:pt x="553" y="354"/>
                    </a:lnTo>
                    <a:lnTo>
                      <a:pt x="554" y="338"/>
                    </a:lnTo>
                    <a:lnTo>
                      <a:pt x="556" y="300"/>
                    </a:lnTo>
                    <a:lnTo>
                      <a:pt x="557" y="250"/>
                    </a:lnTo>
                    <a:lnTo>
                      <a:pt x="559" y="204"/>
                    </a:lnTo>
                    <a:lnTo>
                      <a:pt x="560" y="191"/>
                    </a:lnTo>
                    <a:lnTo>
                      <a:pt x="562" y="222"/>
                    </a:lnTo>
                    <a:lnTo>
                      <a:pt x="564" y="265"/>
                    </a:lnTo>
                    <a:lnTo>
                      <a:pt x="565" y="305"/>
                    </a:lnTo>
                    <a:lnTo>
                      <a:pt x="566" y="346"/>
                    </a:lnTo>
                    <a:lnTo>
                      <a:pt x="568" y="355"/>
                    </a:lnTo>
                    <a:lnTo>
                      <a:pt x="570" y="326"/>
                    </a:lnTo>
                    <a:lnTo>
                      <a:pt x="571" y="284"/>
                    </a:lnTo>
                    <a:lnTo>
                      <a:pt x="572" y="243"/>
                    </a:lnTo>
                    <a:lnTo>
                      <a:pt x="574" y="217"/>
                    </a:lnTo>
                    <a:lnTo>
                      <a:pt x="576" y="208"/>
                    </a:lnTo>
                    <a:lnTo>
                      <a:pt x="577" y="226"/>
                    </a:lnTo>
                    <a:lnTo>
                      <a:pt x="579" y="245"/>
                    </a:lnTo>
                    <a:lnTo>
                      <a:pt x="580" y="301"/>
                    </a:lnTo>
                    <a:lnTo>
                      <a:pt x="582" y="337"/>
                    </a:lnTo>
                    <a:lnTo>
                      <a:pt x="583" y="331"/>
                    </a:lnTo>
                    <a:lnTo>
                      <a:pt x="585" y="318"/>
                    </a:lnTo>
                    <a:lnTo>
                      <a:pt x="586" y="291"/>
                    </a:lnTo>
                    <a:lnTo>
                      <a:pt x="588" y="246"/>
                    </a:lnTo>
                    <a:lnTo>
                      <a:pt x="589" y="211"/>
                    </a:lnTo>
                    <a:lnTo>
                      <a:pt x="591" y="207"/>
                    </a:lnTo>
                    <a:lnTo>
                      <a:pt x="592" y="220"/>
                    </a:lnTo>
                    <a:lnTo>
                      <a:pt x="594" y="231"/>
                    </a:lnTo>
                    <a:lnTo>
                      <a:pt x="595" y="280"/>
                    </a:lnTo>
                    <a:lnTo>
                      <a:pt x="597" y="316"/>
                    </a:lnTo>
                    <a:lnTo>
                      <a:pt x="599" y="330"/>
                    </a:lnTo>
                    <a:lnTo>
                      <a:pt x="600" y="310"/>
                    </a:lnTo>
                    <a:lnTo>
                      <a:pt x="601" y="273"/>
                    </a:lnTo>
                    <a:lnTo>
                      <a:pt x="603" y="220"/>
                    </a:lnTo>
                    <a:lnTo>
                      <a:pt x="604" y="184"/>
                    </a:lnTo>
                    <a:lnTo>
                      <a:pt x="606" y="183"/>
                    </a:lnTo>
                    <a:lnTo>
                      <a:pt x="608" y="203"/>
                    </a:lnTo>
                    <a:lnTo>
                      <a:pt x="609" y="245"/>
                    </a:lnTo>
                    <a:lnTo>
                      <a:pt x="610" y="304"/>
                    </a:lnTo>
                    <a:lnTo>
                      <a:pt x="612" y="338"/>
                    </a:lnTo>
                    <a:lnTo>
                      <a:pt x="614" y="341"/>
                    </a:lnTo>
                    <a:lnTo>
                      <a:pt x="615" y="310"/>
                    </a:lnTo>
                    <a:lnTo>
                      <a:pt x="616" y="285"/>
                    </a:lnTo>
                    <a:lnTo>
                      <a:pt x="618" y="229"/>
                    </a:lnTo>
                    <a:lnTo>
                      <a:pt x="620" y="185"/>
                    </a:lnTo>
                    <a:lnTo>
                      <a:pt x="621" y="193"/>
                    </a:lnTo>
                    <a:lnTo>
                      <a:pt x="623" y="221"/>
                    </a:lnTo>
                    <a:lnTo>
                      <a:pt x="624" y="258"/>
                    </a:lnTo>
                    <a:lnTo>
                      <a:pt x="626" y="297"/>
                    </a:lnTo>
                    <a:lnTo>
                      <a:pt x="627" y="334"/>
                    </a:lnTo>
                    <a:lnTo>
                      <a:pt x="629" y="340"/>
                    </a:lnTo>
                    <a:lnTo>
                      <a:pt x="630" y="318"/>
                    </a:lnTo>
                    <a:lnTo>
                      <a:pt x="632" y="284"/>
                    </a:lnTo>
                    <a:lnTo>
                      <a:pt x="633" y="241"/>
                    </a:lnTo>
                    <a:lnTo>
                      <a:pt x="635" y="202"/>
                    </a:lnTo>
                    <a:lnTo>
                      <a:pt x="637" y="195"/>
                    </a:lnTo>
                    <a:lnTo>
                      <a:pt x="638" y="224"/>
                    </a:lnTo>
                    <a:lnTo>
                      <a:pt x="639" y="253"/>
                    </a:lnTo>
                    <a:lnTo>
                      <a:pt x="641" y="293"/>
                    </a:lnTo>
                    <a:lnTo>
                      <a:pt x="643" y="330"/>
                    </a:lnTo>
                    <a:lnTo>
                      <a:pt x="644" y="331"/>
                    </a:lnTo>
                    <a:lnTo>
                      <a:pt x="645" y="326"/>
                    </a:lnTo>
                    <a:lnTo>
                      <a:pt x="647" y="317"/>
                    </a:lnTo>
                    <a:lnTo>
                      <a:pt x="649" y="269"/>
                    </a:lnTo>
                    <a:lnTo>
                      <a:pt x="650" y="221"/>
                    </a:lnTo>
                    <a:lnTo>
                      <a:pt x="652" y="213"/>
                    </a:lnTo>
                    <a:lnTo>
                      <a:pt x="653" y="208"/>
                    </a:lnTo>
                    <a:lnTo>
                      <a:pt x="655" y="206"/>
                    </a:lnTo>
                    <a:lnTo>
                      <a:pt x="656" y="249"/>
                    </a:lnTo>
                    <a:lnTo>
                      <a:pt x="658" y="296"/>
                    </a:lnTo>
                    <a:lnTo>
                      <a:pt x="659" y="308"/>
                    </a:lnTo>
                    <a:lnTo>
                      <a:pt x="661" y="276"/>
                    </a:lnTo>
                    <a:lnTo>
                      <a:pt x="662" y="249"/>
                    </a:lnTo>
                    <a:lnTo>
                      <a:pt x="664" y="216"/>
                    </a:lnTo>
                    <a:lnTo>
                      <a:pt x="666" y="163"/>
                    </a:lnTo>
                    <a:lnTo>
                      <a:pt x="667" y="141"/>
                    </a:lnTo>
                    <a:lnTo>
                      <a:pt x="668" y="166"/>
                    </a:lnTo>
                    <a:lnTo>
                      <a:pt x="670" y="205"/>
                    </a:lnTo>
                    <a:lnTo>
                      <a:pt x="671" y="252"/>
                    </a:lnTo>
                    <a:lnTo>
                      <a:pt x="673" y="295"/>
                    </a:lnTo>
                    <a:lnTo>
                      <a:pt x="674" y="296"/>
                    </a:lnTo>
                    <a:lnTo>
                      <a:pt x="676" y="285"/>
                    </a:lnTo>
                    <a:lnTo>
                      <a:pt x="677" y="272"/>
                    </a:lnTo>
                    <a:lnTo>
                      <a:pt x="679" y="227"/>
                    </a:lnTo>
                    <a:lnTo>
                      <a:pt x="681" y="179"/>
                    </a:lnTo>
                    <a:lnTo>
                      <a:pt x="682" y="162"/>
                    </a:lnTo>
                    <a:lnTo>
                      <a:pt x="683" y="167"/>
                    </a:lnTo>
                    <a:lnTo>
                      <a:pt x="685" y="201"/>
                    </a:lnTo>
                    <a:lnTo>
                      <a:pt x="687" y="253"/>
                    </a:lnTo>
                    <a:lnTo>
                      <a:pt x="688" y="296"/>
                    </a:lnTo>
                    <a:lnTo>
                      <a:pt x="690" y="308"/>
                    </a:lnTo>
                    <a:lnTo>
                      <a:pt x="691" y="283"/>
                    </a:lnTo>
                    <a:lnTo>
                      <a:pt x="693" y="261"/>
                    </a:lnTo>
                    <a:lnTo>
                      <a:pt x="694" y="209"/>
                    </a:lnTo>
                    <a:lnTo>
                      <a:pt x="696" y="167"/>
                    </a:lnTo>
                    <a:lnTo>
                      <a:pt x="697" y="167"/>
                    </a:lnTo>
                    <a:lnTo>
                      <a:pt x="699" y="198"/>
                    </a:lnTo>
                    <a:lnTo>
                      <a:pt x="700" y="231"/>
                    </a:lnTo>
                    <a:lnTo>
                      <a:pt x="702" y="279"/>
                    </a:lnTo>
                    <a:lnTo>
                      <a:pt x="703" y="309"/>
                    </a:lnTo>
                    <a:lnTo>
                      <a:pt x="705" y="315"/>
                    </a:lnTo>
                    <a:lnTo>
                      <a:pt x="706" y="298"/>
                    </a:lnTo>
                    <a:lnTo>
                      <a:pt x="708" y="259"/>
                    </a:lnTo>
                    <a:lnTo>
                      <a:pt x="710" y="204"/>
                    </a:lnTo>
                    <a:lnTo>
                      <a:pt x="711" y="160"/>
                    </a:lnTo>
                    <a:lnTo>
                      <a:pt x="712" y="150"/>
                    </a:lnTo>
                    <a:lnTo>
                      <a:pt x="714" y="182"/>
                    </a:lnTo>
                    <a:lnTo>
                      <a:pt x="716" y="228"/>
                    </a:lnTo>
                    <a:lnTo>
                      <a:pt x="717" y="265"/>
                    </a:lnTo>
                    <a:lnTo>
                      <a:pt x="718" y="313"/>
                    </a:lnTo>
                    <a:lnTo>
                      <a:pt x="720" y="326"/>
                    </a:lnTo>
                    <a:lnTo>
                      <a:pt x="722" y="296"/>
                    </a:lnTo>
                    <a:lnTo>
                      <a:pt x="723" y="281"/>
                    </a:lnTo>
                    <a:lnTo>
                      <a:pt x="725" y="231"/>
                    </a:lnTo>
                    <a:lnTo>
                      <a:pt x="726" y="183"/>
                    </a:lnTo>
                    <a:lnTo>
                      <a:pt x="728" y="180"/>
                    </a:lnTo>
                    <a:lnTo>
                      <a:pt x="729" y="202"/>
                    </a:lnTo>
                    <a:lnTo>
                      <a:pt x="731" y="224"/>
                    </a:lnTo>
                    <a:lnTo>
                      <a:pt x="732" y="260"/>
                    </a:lnTo>
                    <a:lnTo>
                      <a:pt x="734" y="291"/>
                    </a:lnTo>
                    <a:lnTo>
                      <a:pt x="735" y="290"/>
                    </a:lnTo>
                    <a:lnTo>
                      <a:pt x="737" y="267"/>
                    </a:lnTo>
                    <a:lnTo>
                      <a:pt x="738" y="248"/>
                    </a:lnTo>
                    <a:lnTo>
                      <a:pt x="740" y="198"/>
                    </a:lnTo>
                    <a:lnTo>
                      <a:pt x="741" y="161"/>
                    </a:lnTo>
                    <a:lnTo>
                      <a:pt x="743" y="161"/>
                    </a:lnTo>
                    <a:lnTo>
                      <a:pt x="744" y="174"/>
                    </a:lnTo>
                    <a:lnTo>
                      <a:pt x="746" y="202"/>
                    </a:lnTo>
                    <a:lnTo>
                      <a:pt x="747" y="265"/>
                    </a:lnTo>
                    <a:lnTo>
                      <a:pt x="749" y="306"/>
                    </a:lnTo>
                    <a:lnTo>
                      <a:pt x="750" y="320"/>
                    </a:lnTo>
                    <a:lnTo>
                      <a:pt x="752" y="290"/>
                    </a:lnTo>
                    <a:lnTo>
                      <a:pt x="754" y="253"/>
                    </a:lnTo>
                    <a:lnTo>
                      <a:pt x="755" y="198"/>
                    </a:lnTo>
                    <a:lnTo>
                      <a:pt x="756" y="165"/>
                    </a:lnTo>
                    <a:lnTo>
                      <a:pt x="758" y="156"/>
                    </a:lnTo>
                    <a:lnTo>
                      <a:pt x="760" y="191"/>
                    </a:lnTo>
                    <a:lnTo>
                      <a:pt x="761" y="224"/>
                    </a:lnTo>
                    <a:lnTo>
                      <a:pt x="763" y="258"/>
                    </a:lnTo>
                    <a:lnTo>
                      <a:pt x="764" y="296"/>
                    </a:lnTo>
                    <a:lnTo>
                      <a:pt x="766" y="304"/>
                    </a:lnTo>
                    <a:lnTo>
                      <a:pt x="767" y="284"/>
                    </a:lnTo>
                    <a:lnTo>
                      <a:pt x="769" y="246"/>
                    </a:lnTo>
                    <a:lnTo>
                      <a:pt x="770" y="196"/>
                    </a:lnTo>
                    <a:lnTo>
                      <a:pt x="772" y="156"/>
                    </a:lnTo>
                    <a:lnTo>
                      <a:pt x="773" y="152"/>
                    </a:lnTo>
                    <a:lnTo>
                      <a:pt x="775" y="184"/>
                    </a:lnTo>
                    <a:lnTo>
                      <a:pt x="776" y="217"/>
                    </a:lnTo>
                    <a:lnTo>
                      <a:pt x="778" y="276"/>
                    </a:lnTo>
                    <a:lnTo>
                      <a:pt x="779" y="309"/>
                    </a:lnTo>
                    <a:lnTo>
                      <a:pt x="781" y="310"/>
                    </a:lnTo>
                    <a:lnTo>
                      <a:pt x="783" y="289"/>
                    </a:lnTo>
                    <a:lnTo>
                      <a:pt x="784" y="267"/>
                    </a:lnTo>
                    <a:lnTo>
                      <a:pt x="785" y="246"/>
                    </a:lnTo>
                    <a:lnTo>
                      <a:pt x="787" y="219"/>
                    </a:lnTo>
                    <a:lnTo>
                      <a:pt x="789" y="224"/>
                    </a:lnTo>
                    <a:lnTo>
                      <a:pt x="790" y="262"/>
                    </a:lnTo>
                    <a:lnTo>
                      <a:pt x="792" y="299"/>
                    </a:lnTo>
                    <a:lnTo>
                      <a:pt x="793" y="365"/>
                    </a:lnTo>
                    <a:lnTo>
                      <a:pt x="795" y="407"/>
                    </a:lnTo>
                    <a:lnTo>
                      <a:pt x="796" y="400"/>
                    </a:lnTo>
                    <a:lnTo>
                      <a:pt x="798" y="407"/>
                    </a:lnTo>
                    <a:lnTo>
                      <a:pt x="799" y="406"/>
                    </a:lnTo>
                    <a:lnTo>
                      <a:pt x="801" y="369"/>
                    </a:lnTo>
                    <a:lnTo>
                      <a:pt x="802" y="331"/>
                    </a:lnTo>
                    <a:lnTo>
                      <a:pt x="804" y="317"/>
                    </a:lnTo>
                    <a:lnTo>
                      <a:pt x="805" y="359"/>
                    </a:lnTo>
                    <a:lnTo>
                      <a:pt x="807" y="416"/>
                    </a:lnTo>
                    <a:lnTo>
                      <a:pt x="808" y="475"/>
                    </a:lnTo>
                    <a:lnTo>
                      <a:pt x="810" y="517"/>
                    </a:lnTo>
                    <a:lnTo>
                      <a:pt x="811" y="520"/>
                    </a:lnTo>
                    <a:lnTo>
                      <a:pt x="813" y="483"/>
                    </a:lnTo>
                    <a:lnTo>
                      <a:pt x="814" y="449"/>
                    </a:lnTo>
                    <a:lnTo>
                      <a:pt x="816" y="401"/>
                    </a:lnTo>
                    <a:lnTo>
                      <a:pt x="817" y="375"/>
                    </a:lnTo>
                    <a:lnTo>
                      <a:pt x="819" y="372"/>
                    </a:lnTo>
                    <a:lnTo>
                      <a:pt x="820" y="400"/>
                    </a:lnTo>
                    <a:lnTo>
                      <a:pt x="822" y="409"/>
                    </a:lnTo>
                    <a:lnTo>
                      <a:pt x="823" y="453"/>
                    </a:lnTo>
                    <a:lnTo>
                      <a:pt x="825" y="485"/>
                    </a:lnTo>
                    <a:lnTo>
                      <a:pt x="827" y="495"/>
                    </a:lnTo>
                    <a:lnTo>
                      <a:pt x="828" y="471"/>
                    </a:lnTo>
                    <a:lnTo>
                      <a:pt x="829" y="421"/>
                    </a:lnTo>
                    <a:lnTo>
                      <a:pt x="831" y="375"/>
                    </a:lnTo>
                    <a:lnTo>
                      <a:pt x="833" y="347"/>
                    </a:lnTo>
                    <a:lnTo>
                      <a:pt x="834" y="353"/>
                    </a:lnTo>
                    <a:lnTo>
                      <a:pt x="836" y="377"/>
                    </a:lnTo>
                    <a:lnTo>
                      <a:pt x="837" y="399"/>
                    </a:lnTo>
                    <a:lnTo>
                      <a:pt x="839" y="462"/>
                    </a:lnTo>
                    <a:lnTo>
                      <a:pt x="840" y="500"/>
                    </a:lnTo>
                    <a:lnTo>
                      <a:pt x="842" y="500"/>
                    </a:lnTo>
                    <a:lnTo>
                      <a:pt x="843" y="467"/>
                    </a:lnTo>
                    <a:lnTo>
                      <a:pt x="845" y="432"/>
                    </a:lnTo>
                    <a:lnTo>
                      <a:pt x="846" y="381"/>
                    </a:lnTo>
                    <a:lnTo>
                      <a:pt x="848" y="353"/>
                    </a:lnTo>
                    <a:lnTo>
                      <a:pt x="849" y="355"/>
                    </a:lnTo>
                    <a:lnTo>
                      <a:pt x="851" y="382"/>
                    </a:lnTo>
                    <a:lnTo>
                      <a:pt x="852" y="409"/>
                    </a:lnTo>
                    <a:lnTo>
                      <a:pt x="854" y="454"/>
                    </a:lnTo>
                    <a:lnTo>
                      <a:pt x="856" y="489"/>
                    </a:lnTo>
                    <a:lnTo>
                      <a:pt x="857" y="479"/>
                    </a:lnTo>
                    <a:lnTo>
                      <a:pt x="858" y="461"/>
                    </a:lnTo>
                    <a:lnTo>
                      <a:pt x="860" y="428"/>
                    </a:lnTo>
                    <a:lnTo>
                      <a:pt x="862" y="376"/>
                    </a:lnTo>
                    <a:lnTo>
                      <a:pt x="863" y="341"/>
                    </a:lnTo>
                    <a:lnTo>
                      <a:pt x="865" y="334"/>
                    </a:lnTo>
                    <a:lnTo>
                      <a:pt x="866" y="329"/>
                    </a:lnTo>
                    <a:lnTo>
                      <a:pt x="868" y="362"/>
                    </a:lnTo>
                    <a:lnTo>
                      <a:pt x="869" y="411"/>
                    </a:lnTo>
                    <a:lnTo>
                      <a:pt x="871" y="451"/>
                    </a:lnTo>
                    <a:lnTo>
                      <a:pt x="872" y="471"/>
                    </a:lnTo>
                    <a:lnTo>
                      <a:pt x="874" y="443"/>
                    </a:lnTo>
                    <a:lnTo>
                      <a:pt x="875" y="415"/>
                    </a:lnTo>
                    <a:lnTo>
                      <a:pt x="877" y="373"/>
                    </a:lnTo>
                    <a:lnTo>
                      <a:pt x="878" y="341"/>
                    </a:lnTo>
                    <a:lnTo>
                      <a:pt x="880" y="339"/>
                    </a:lnTo>
                    <a:lnTo>
                      <a:pt x="881" y="351"/>
                    </a:lnTo>
                    <a:lnTo>
                      <a:pt x="883" y="380"/>
                    </a:lnTo>
                    <a:lnTo>
                      <a:pt x="884" y="428"/>
                    </a:lnTo>
                    <a:lnTo>
                      <a:pt x="886" y="454"/>
                    </a:lnTo>
                    <a:lnTo>
                      <a:pt x="887" y="468"/>
                    </a:lnTo>
                    <a:lnTo>
                      <a:pt x="889" y="439"/>
                    </a:lnTo>
                    <a:lnTo>
                      <a:pt x="890" y="405"/>
                    </a:lnTo>
                    <a:lnTo>
                      <a:pt x="892" y="356"/>
                    </a:lnTo>
                    <a:lnTo>
                      <a:pt x="894" y="325"/>
                    </a:lnTo>
                    <a:lnTo>
                      <a:pt x="895" y="329"/>
                    </a:lnTo>
                    <a:lnTo>
                      <a:pt x="896" y="370"/>
                    </a:lnTo>
                    <a:lnTo>
                      <a:pt x="898" y="398"/>
                    </a:lnTo>
                    <a:lnTo>
                      <a:pt x="900" y="439"/>
                    </a:lnTo>
                    <a:lnTo>
                      <a:pt x="901" y="470"/>
                    </a:lnTo>
                    <a:lnTo>
                      <a:pt x="902" y="473"/>
                    </a:lnTo>
                    <a:lnTo>
                      <a:pt x="904" y="446"/>
                    </a:lnTo>
                    <a:lnTo>
                      <a:pt x="906" y="425"/>
                    </a:lnTo>
                    <a:lnTo>
                      <a:pt x="907" y="380"/>
                    </a:lnTo>
                    <a:lnTo>
                      <a:pt x="909" y="340"/>
                    </a:lnTo>
                    <a:lnTo>
                      <a:pt x="910" y="323"/>
                    </a:lnTo>
                    <a:lnTo>
                      <a:pt x="912" y="340"/>
                    </a:lnTo>
                    <a:lnTo>
                      <a:pt x="913" y="376"/>
                    </a:lnTo>
                    <a:lnTo>
                      <a:pt x="915" y="419"/>
                    </a:lnTo>
                    <a:lnTo>
                      <a:pt x="916" y="461"/>
                    </a:lnTo>
                    <a:lnTo>
                      <a:pt x="918" y="463"/>
                    </a:lnTo>
                    <a:lnTo>
                      <a:pt x="919" y="435"/>
                    </a:lnTo>
                    <a:lnTo>
                      <a:pt x="921" y="401"/>
                    </a:lnTo>
                    <a:lnTo>
                      <a:pt x="923" y="351"/>
                    </a:lnTo>
                    <a:lnTo>
                      <a:pt x="924" y="322"/>
                    </a:lnTo>
                    <a:lnTo>
                      <a:pt x="925" y="319"/>
                    </a:lnTo>
                    <a:lnTo>
                      <a:pt x="927" y="339"/>
                    </a:lnTo>
                    <a:lnTo>
                      <a:pt x="929" y="376"/>
                    </a:lnTo>
                    <a:lnTo>
                      <a:pt x="930" y="421"/>
                    </a:lnTo>
                    <a:lnTo>
                      <a:pt x="931" y="454"/>
                    </a:lnTo>
                    <a:lnTo>
                      <a:pt x="933" y="452"/>
                    </a:lnTo>
                    <a:lnTo>
                      <a:pt x="935" y="438"/>
                    </a:lnTo>
                    <a:lnTo>
                      <a:pt x="936" y="405"/>
                    </a:lnTo>
                    <a:lnTo>
                      <a:pt x="938" y="356"/>
                    </a:lnTo>
                    <a:lnTo>
                      <a:pt x="939" y="319"/>
                    </a:lnTo>
                    <a:lnTo>
                      <a:pt x="941" y="307"/>
                    </a:lnTo>
                    <a:lnTo>
                      <a:pt x="942" y="335"/>
                    </a:lnTo>
                    <a:lnTo>
                      <a:pt x="944" y="361"/>
                    </a:lnTo>
                    <a:lnTo>
                      <a:pt x="945" y="409"/>
                    </a:lnTo>
                    <a:lnTo>
                      <a:pt x="947" y="460"/>
                    </a:lnTo>
                    <a:lnTo>
                      <a:pt x="948" y="470"/>
                    </a:lnTo>
                    <a:lnTo>
                      <a:pt x="950" y="437"/>
                    </a:lnTo>
                    <a:lnTo>
                      <a:pt x="951" y="400"/>
                    </a:lnTo>
                    <a:lnTo>
                      <a:pt x="953" y="349"/>
                    </a:lnTo>
                    <a:lnTo>
                      <a:pt x="954" y="313"/>
                    </a:lnTo>
                    <a:lnTo>
                      <a:pt x="956" y="303"/>
                    </a:lnTo>
                    <a:lnTo>
                      <a:pt x="957" y="329"/>
                    </a:lnTo>
                    <a:lnTo>
                      <a:pt x="959" y="357"/>
                    </a:lnTo>
                    <a:lnTo>
                      <a:pt x="960" y="410"/>
                    </a:lnTo>
                    <a:lnTo>
                      <a:pt x="962" y="443"/>
                    </a:lnTo>
                    <a:lnTo>
                      <a:pt x="963" y="445"/>
                    </a:lnTo>
                    <a:lnTo>
                      <a:pt x="965" y="418"/>
                    </a:lnTo>
                    <a:lnTo>
                      <a:pt x="967" y="381"/>
                    </a:lnTo>
                    <a:lnTo>
                      <a:pt x="968" y="338"/>
                    </a:lnTo>
                    <a:lnTo>
                      <a:pt x="969" y="307"/>
                    </a:lnTo>
                    <a:lnTo>
                      <a:pt x="971" y="300"/>
                    </a:lnTo>
                    <a:lnTo>
                      <a:pt x="973" y="330"/>
                    </a:lnTo>
                    <a:lnTo>
                      <a:pt x="974" y="361"/>
                    </a:lnTo>
                    <a:lnTo>
                      <a:pt x="975" y="409"/>
                    </a:lnTo>
                    <a:lnTo>
                      <a:pt x="977" y="436"/>
                    </a:lnTo>
                    <a:lnTo>
                      <a:pt x="979" y="437"/>
                    </a:lnTo>
                    <a:lnTo>
                      <a:pt x="980" y="419"/>
                    </a:lnTo>
                    <a:lnTo>
                      <a:pt x="982" y="396"/>
                    </a:lnTo>
                    <a:lnTo>
                      <a:pt x="983" y="351"/>
                    </a:lnTo>
                    <a:lnTo>
                      <a:pt x="985" y="314"/>
                    </a:lnTo>
                    <a:lnTo>
                      <a:pt x="986" y="307"/>
                    </a:lnTo>
                    <a:lnTo>
                      <a:pt x="988" y="340"/>
                    </a:lnTo>
                    <a:lnTo>
                      <a:pt x="989" y="374"/>
                    </a:lnTo>
                    <a:lnTo>
                      <a:pt x="991" y="413"/>
                    </a:lnTo>
                    <a:lnTo>
                      <a:pt x="992" y="435"/>
                    </a:lnTo>
                    <a:lnTo>
                      <a:pt x="994" y="442"/>
                    </a:lnTo>
                    <a:lnTo>
                      <a:pt x="996" y="424"/>
                    </a:lnTo>
                    <a:lnTo>
                      <a:pt x="997" y="388"/>
                    </a:lnTo>
                    <a:lnTo>
                      <a:pt x="998" y="337"/>
                    </a:lnTo>
                    <a:lnTo>
                      <a:pt x="1000" y="314"/>
                    </a:lnTo>
                    <a:lnTo>
                      <a:pt x="1002" y="313"/>
                    </a:lnTo>
                    <a:lnTo>
                      <a:pt x="1003" y="328"/>
                    </a:lnTo>
                    <a:lnTo>
                      <a:pt x="1004" y="349"/>
                    </a:lnTo>
                    <a:lnTo>
                      <a:pt x="1006" y="392"/>
                    </a:lnTo>
                    <a:lnTo>
                      <a:pt x="1008" y="429"/>
                    </a:lnTo>
                    <a:lnTo>
                      <a:pt x="1009" y="437"/>
                    </a:lnTo>
                    <a:lnTo>
                      <a:pt x="1011" y="399"/>
                    </a:lnTo>
                    <a:lnTo>
                      <a:pt x="1012" y="381"/>
                    </a:lnTo>
                    <a:lnTo>
                      <a:pt x="1014" y="356"/>
                    </a:lnTo>
                    <a:lnTo>
                      <a:pt x="1015" y="326"/>
                    </a:lnTo>
                    <a:lnTo>
                      <a:pt x="1017" y="317"/>
                    </a:lnTo>
                    <a:lnTo>
                      <a:pt x="1018" y="339"/>
                    </a:lnTo>
                    <a:lnTo>
                      <a:pt x="1020" y="370"/>
                    </a:lnTo>
                    <a:lnTo>
                      <a:pt x="1021" y="420"/>
                    </a:lnTo>
                    <a:lnTo>
                      <a:pt x="1023" y="449"/>
                    </a:lnTo>
                    <a:lnTo>
                      <a:pt x="1024" y="446"/>
                    </a:lnTo>
                    <a:lnTo>
                      <a:pt x="1026" y="417"/>
                    </a:lnTo>
                    <a:lnTo>
                      <a:pt x="1027" y="402"/>
                    </a:lnTo>
                    <a:lnTo>
                      <a:pt x="1029" y="362"/>
                    </a:lnTo>
                    <a:lnTo>
                      <a:pt x="1030" y="337"/>
                    </a:lnTo>
                    <a:lnTo>
                      <a:pt x="1032" y="327"/>
                    </a:lnTo>
                    <a:lnTo>
                      <a:pt x="1033" y="349"/>
                    </a:lnTo>
                    <a:lnTo>
                      <a:pt x="1035" y="366"/>
                    </a:lnTo>
                    <a:lnTo>
                      <a:pt x="1036" y="409"/>
                    </a:lnTo>
                    <a:lnTo>
                      <a:pt x="1038" y="453"/>
                    </a:lnTo>
                    <a:lnTo>
                      <a:pt x="1040" y="465"/>
                    </a:lnTo>
                    <a:lnTo>
                      <a:pt x="1041" y="443"/>
                    </a:lnTo>
                    <a:lnTo>
                      <a:pt x="1042" y="407"/>
                    </a:lnTo>
                    <a:lnTo>
                      <a:pt x="1044" y="355"/>
                    </a:lnTo>
                    <a:lnTo>
                      <a:pt x="1046" y="315"/>
                    </a:lnTo>
                    <a:lnTo>
                      <a:pt x="1047" y="319"/>
                    </a:lnTo>
                    <a:lnTo>
                      <a:pt x="1049" y="333"/>
                    </a:lnTo>
                    <a:lnTo>
                      <a:pt x="1050" y="360"/>
                    </a:lnTo>
                    <a:lnTo>
                      <a:pt x="1052" y="422"/>
                    </a:lnTo>
                    <a:lnTo>
                      <a:pt x="1053" y="461"/>
                    </a:lnTo>
                    <a:lnTo>
                      <a:pt x="1055" y="474"/>
                    </a:lnTo>
                    <a:lnTo>
                      <a:pt x="1056" y="452"/>
                    </a:lnTo>
                    <a:lnTo>
                      <a:pt x="1058" y="430"/>
                    </a:lnTo>
                    <a:lnTo>
                      <a:pt x="1059" y="378"/>
                    </a:lnTo>
                    <a:lnTo>
                      <a:pt x="1061" y="341"/>
                    </a:lnTo>
                    <a:lnTo>
                      <a:pt x="1062" y="334"/>
                    </a:lnTo>
                    <a:lnTo>
                      <a:pt x="1064" y="367"/>
                    </a:lnTo>
                    <a:lnTo>
                      <a:pt x="1065" y="389"/>
                    </a:lnTo>
                    <a:lnTo>
                      <a:pt x="1067" y="435"/>
                    </a:lnTo>
                    <a:lnTo>
                      <a:pt x="1069" y="475"/>
                    </a:lnTo>
                    <a:lnTo>
                      <a:pt x="1070" y="484"/>
                    </a:lnTo>
                    <a:lnTo>
                      <a:pt x="1071" y="438"/>
                    </a:lnTo>
                    <a:lnTo>
                      <a:pt x="1073" y="402"/>
                    </a:lnTo>
                    <a:lnTo>
                      <a:pt x="1075" y="368"/>
                    </a:lnTo>
                    <a:lnTo>
                      <a:pt x="1076" y="338"/>
                    </a:lnTo>
                    <a:lnTo>
                      <a:pt x="1077" y="338"/>
                    </a:lnTo>
                    <a:lnTo>
                      <a:pt x="1079" y="365"/>
                    </a:lnTo>
                    <a:lnTo>
                      <a:pt x="1081" y="394"/>
                    </a:lnTo>
                    <a:lnTo>
                      <a:pt x="1082" y="459"/>
                    </a:lnTo>
                    <a:lnTo>
                      <a:pt x="1084" y="520"/>
                    </a:lnTo>
                    <a:lnTo>
                      <a:pt x="1085" y="541"/>
                    </a:lnTo>
                    <a:lnTo>
                      <a:pt x="1087" y="512"/>
                    </a:lnTo>
                    <a:lnTo>
                      <a:pt x="1088" y="498"/>
                    </a:lnTo>
                    <a:lnTo>
                      <a:pt x="1090" y="434"/>
                    </a:lnTo>
                    <a:lnTo>
                      <a:pt x="1091" y="388"/>
                    </a:lnTo>
                    <a:lnTo>
                      <a:pt x="1093" y="402"/>
                    </a:lnTo>
                    <a:lnTo>
                      <a:pt x="1094" y="426"/>
                    </a:lnTo>
                    <a:lnTo>
                      <a:pt x="1096" y="457"/>
                    </a:lnTo>
                    <a:lnTo>
                      <a:pt x="1097" y="538"/>
                    </a:lnTo>
                    <a:lnTo>
                      <a:pt x="1099" y="602"/>
                    </a:lnTo>
                    <a:lnTo>
                      <a:pt x="1100" y="636"/>
                    </a:lnTo>
                    <a:lnTo>
                      <a:pt x="1102" y="646"/>
                    </a:lnTo>
                    <a:lnTo>
                      <a:pt x="1103" y="620"/>
                    </a:lnTo>
                    <a:lnTo>
                      <a:pt x="1105" y="582"/>
                    </a:lnTo>
                    <a:lnTo>
                      <a:pt x="1106" y="564"/>
                    </a:lnTo>
                    <a:lnTo>
                      <a:pt x="1108" y="588"/>
                    </a:lnTo>
                    <a:lnTo>
                      <a:pt x="1109" y="647"/>
                    </a:lnTo>
                    <a:lnTo>
                      <a:pt x="1111" y="677"/>
                    </a:lnTo>
                    <a:lnTo>
                      <a:pt x="1113" y="741"/>
                    </a:lnTo>
                    <a:lnTo>
                      <a:pt x="1114" y="788"/>
                    </a:lnTo>
                    <a:lnTo>
                      <a:pt x="1115" y="808"/>
                    </a:lnTo>
                    <a:lnTo>
                      <a:pt x="1117" y="776"/>
                    </a:lnTo>
                    <a:lnTo>
                      <a:pt x="1119" y="771"/>
                    </a:lnTo>
                    <a:lnTo>
                      <a:pt x="1120" y="724"/>
                    </a:lnTo>
                    <a:lnTo>
                      <a:pt x="1122" y="676"/>
                    </a:lnTo>
                    <a:lnTo>
                      <a:pt x="1123" y="672"/>
                    </a:lnTo>
                    <a:lnTo>
                      <a:pt x="1125" y="687"/>
                    </a:lnTo>
                    <a:lnTo>
                      <a:pt x="1126" y="705"/>
                    </a:lnTo>
                    <a:lnTo>
                      <a:pt x="1128" y="739"/>
                    </a:lnTo>
                    <a:lnTo>
                      <a:pt x="1129" y="762"/>
                    </a:lnTo>
                    <a:lnTo>
                      <a:pt x="1131" y="755"/>
                    </a:lnTo>
                    <a:lnTo>
                      <a:pt x="1132" y="724"/>
                    </a:lnTo>
                    <a:lnTo>
                      <a:pt x="1134" y="690"/>
                    </a:lnTo>
                    <a:lnTo>
                      <a:pt x="1135" y="622"/>
                    </a:lnTo>
                    <a:lnTo>
                      <a:pt x="1137" y="559"/>
                    </a:lnTo>
                    <a:lnTo>
                      <a:pt x="1138" y="564"/>
                    </a:lnTo>
                    <a:lnTo>
                      <a:pt x="1140" y="562"/>
                    </a:lnTo>
                    <a:lnTo>
                      <a:pt x="1142" y="576"/>
                    </a:lnTo>
                    <a:lnTo>
                      <a:pt x="1143" y="618"/>
                    </a:lnTo>
                    <a:lnTo>
                      <a:pt x="1144" y="647"/>
                    </a:lnTo>
                    <a:lnTo>
                      <a:pt x="1146" y="628"/>
                    </a:lnTo>
                    <a:lnTo>
                      <a:pt x="1148" y="577"/>
                    </a:lnTo>
                    <a:lnTo>
                      <a:pt x="1149" y="523"/>
                    </a:lnTo>
                    <a:lnTo>
                      <a:pt x="1151" y="454"/>
                    </a:lnTo>
                    <a:lnTo>
                      <a:pt x="1152" y="414"/>
                    </a:lnTo>
                    <a:lnTo>
                      <a:pt x="1154" y="405"/>
                    </a:lnTo>
                    <a:lnTo>
                      <a:pt x="1155" y="415"/>
                    </a:lnTo>
                    <a:lnTo>
                      <a:pt x="1157" y="434"/>
                    </a:lnTo>
                    <a:lnTo>
                      <a:pt x="1158" y="477"/>
                    </a:lnTo>
                    <a:lnTo>
                      <a:pt x="1160" y="497"/>
                    </a:lnTo>
                    <a:lnTo>
                      <a:pt x="1161" y="478"/>
                    </a:lnTo>
                    <a:lnTo>
                      <a:pt x="1163" y="419"/>
                    </a:lnTo>
                    <a:lnTo>
                      <a:pt x="1164" y="369"/>
                    </a:lnTo>
                    <a:lnTo>
                      <a:pt x="1166" y="306"/>
                    </a:lnTo>
                    <a:lnTo>
                      <a:pt x="1167" y="271"/>
                    </a:lnTo>
                    <a:lnTo>
                      <a:pt x="1169" y="261"/>
                    </a:lnTo>
                    <a:lnTo>
                      <a:pt x="1170" y="267"/>
                    </a:lnTo>
                    <a:lnTo>
                      <a:pt x="1172" y="265"/>
                    </a:lnTo>
                    <a:lnTo>
                      <a:pt x="1173" y="306"/>
                    </a:lnTo>
                    <a:lnTo>
                      <a:pt x="1175" y="336"/>
                    </a:lnTo>
                    <a:lnTo>
                      <a:pt x="1176" y="336"/>
                    </a:lnTo>
                    <a:lnTo>
                      <a:pt x="1178" y="307"/>
                    </a:lnTo>
                    <a:lnTo>
                      <a:pt x="1180" y="248"/>
                    </a:lnTo>
                    <a:lnTo>
                      <a:pt x="1181" y="179"/>
                    </a:lnTo>
                    <a:lnTo>
                      <a:pt x="1182" y="143"/>
                    </a:lnTo>
                    <a:lnTo>
                      <a:pt x="1184" y="126"/>
                    </a:lnTo>
                    <a:lnTo>
                      <a:pt x="1186" y="155"/>
                    </a:lnTo>
                    <a:lnTo>
                      <a:pt x="1187" y="177"/>
                    </a:lnTo>
                    <a:lnTo>
                      <a:pt x="1188" y="236"/>
                    </a:lnTo>
                    <a:lnTo>
                      <a:pt x="1190" y="260"/>
                    </a:lnTo>
                    <a:lnTo>
                      <a:pt x="1192" y="263"/>
                    </a:lnTo>
                    <a:lnTo>
                      <a:pt x="1193" y="229"/>
                    </a:lnTo>
                    <a:lnTo>
                      <a:pt x="1195" y="191"/>
                    </a:lnTo>
                    <a:lnTo>
                      <a:pt x="1196" y="133"/>
                    </a:lnTo>
                    <a:lnTo>
                      <a:pt x="1198" y="89"/>
                    </a:lnTo>
                    <a:lnTo>
                      <a:pt x="1199" y="83"/>
                    </a:lnTo>
                    <a:lnTo>
                      <a:pt x="1201" y="112"/>
                    </a:lnTo>
                    <a:lnTo>
                      <a:pt x="1202" y="131"/>
                    </a:lnTo>
                    <a:lnTo>
                      <a:pt x="1204" y="168"/>
                    </a:lnTo>
                    <a:lnTo>
                      <a:pt x="1205" y="200"/>
                    </a:lnTo>
                    <a:lnTo>
                      <a:pt x="1207" y="201"/>
                    </a:lnTo>
                    <a:lnTo>
                      <a:pt x="1208" y="182"/>
                    </a:lnTo>
                    <a:lnTo>
                      <a:pt x="1210" y="147"/>
                    </a:lnTo>
                    <a:lnTo>
                      <a:pt x="1211" y="108"/>
                    </a:lnTo>
                    <a:lnTo>
                      <a:pt x="1213" y="75"/>
                    </a:lnTo>
                    <a:lnTo>
                      <a:pt x="1215" y="63"/>
                    </a:lnTo>
                    <a:lnTo>
                      <a:pt x="1216" y="93"/>
                    </a:lnTo>
                    <a:lnTo>
                      <a:pt x="1217" y="135"/>
                    </a:lnTo>
                    <a:lnTo>
                      <a:pt x="1219" y="170"/>
                    </a:lnTo>
                    <a:lnTo>
                      <a:pt x="1221" y="203"/>
                    </a:lnTo>
                    <a:lnTo>
                      <a:pt x="1222" y="217"/>
                    </a:lnTo>
                    <a:lnTo>
                      <a:pt x="1224" y="190"/>
                    </a:lnTo>
                    <a:lnTo>
                      <a:pt x="1225" y="145"/>
                    </a:lnTo>
                    <a:lnTo>
                      <a:pt x="1227" y="82"/>
                    </a:lnTo>
                    <a:lnTo>
                      <a:pt x="1228" y="46"/>
                    </a:lnTo>
                    <a:lnTo>
                      <a:pt x="1230" y="38"/>
                    </a:lnTo>
                    <a:lnTo>
                      <a:pt x="1231" y="55"/>
                    </a:lnTo>
                    <a:lnTo>
                      <a:pt x="1233" y="85"/>
                    </a:lnTo>
                    <a:lnTo>
                      <a:pt x="1234" y="140"/>
                    </a:lnTo>
                    <a:lnTo>
                      <a:pt x="1236" y="178"/>
                    </a:lnTo>
                    <a:lnTo>
                      <a:pt x="1237" y="188"/>
                    </a:lnTo>
                    <a:lnTo>
                      <a:pt x="1239" y="155"/>
                    </a:lnTo>
                    <a:lnTo>
                      <a:pt x="1240" y="131"/>
                    </a:lnTo>
                    <a:lnTo>
                      <a:pt x="1242" y="77"/>
                    </a:lnTo>
                    <a:lnTo>
                      <a:pt x="1243" y="46"/>
                    </a:lnTo>
                    <a:lnTo>
                      <a:pt x="1245" y="42"/>
                    </a:lnTo>
                    <a:lnTo>
                      <a:pt x="1246" y="67"/>
                    </a:lnTo>
                    <a:lnTo>
                      <a:pt x="1248" y="91"/>
                    </a:lnTo>
                    <a:lnTo>
                      <a:pt x="1249" y="145"/>
                    </a:lnTo>
                    <a:lnTo>
                      <a:pt x="1251" y="168"/>
                    </a:lnTo>
                    <a:lnTo>
                      <a:pt x="1253" y="177"/>
                    </a:lnTo>
                    <a:lnTo>
                      <a:pt x="1254" y="158"/>
                    </a:lnTo>
                    <a:lnTo>
                      <a:pt x="1255" y="122"/>
                    </a:lnTo>
                    <a:lnTo>
                      <a:pt x="1257" y="76"/>
                    </a:lnTo>
                    <a:lnTo>
                      <a:pt x="1259" y="45"/>
                    </a:lnTo>
                    <a:lnTo>
                      <a:pt x="1260" y="42"/>
                    </a:lnTo>
                    <a:lnTo>
                      <a:pt x="1261" y="67"/>
                    </a:lnTo>
                    <a:lnTo>
                      <a:pt x="1263" y="104"/>
                    </a:lnTo>
                    <a:lnTo>
                      <a:pt x="1265" y="149"/>
                    </a:lnTo>
                    <a:lnTo>
                      <a:pt x="1266" y="182"/>
                    </a:lnTo>
                    <a:lnTo>
                      <a:pt x="1268" y="189"/>
                    </a:lnTo>
                    <a:lnTo>
                      <a:pt x="1269" y="161"/>
                    </a:lnTo>
                    <a:lnTo>
                      <a:pt x="1271" y="126"/>
                    </a:lnTo>
                    <a:lnTo>
                      <a:pt x="1272" y="74"/>
                    </a:lnTo>
                    <a:lnTo>
                      <a:pt x="1274" y="34"/>
                    </a:lnTo>
                    <a:lnTo>
                      <a:pt x="1275" y="40"/>
                    </a:lnTo>
                    <a:lnTo>
                      <a:pt x="1277" y="71"/>
                    </a:lnTo>
                    <a:lnTo>
                      <a:pt x="1278" y="103"/>
                    </a:lnTo>
                    <a:lnTo>
                      <a:pt x="1280" y="152"/>
                    </a:lnTo>
                    <a:lnTo>
                      <a:pt x="1282" y="184"/>
                    </a:lnTo>
                    <a:lnTo>
                      <a:pt x="1283" y="173"/>
                    </a:lnTo>
                    <a:lnTo>
                      <a:pt x="1284" y="140"/>
                    </a:lnTo>
                    <a:lnTo>
                      <a:pt x="1286" y="114"/>
                    </a:lnTo>
                    <a:lnTo>
                      <a:pt x="1288" y="50"/>
                    </a:lnTo>
                    <a:lnTo>
                      <a:pt x="1289" y="18"/>
                    </a:lnTo>
                    <a:lnTo>
                      <a:pt x="1290" y="25"/>
                    </a:lnTo>
                    <a:lnTo>
                      <a:pt x="1292" y="65"/>
                    </a:lnTo>
                    <a:lnTo>
                      <a:pt x="1294" y="98"/>
                    </a:lnTo>
                    <a:lnTo>
                      <a:pt x="1295" y="136"/>
                    </a:lnTo>
                    <a:lnTo>
                      <a:pt x="1297" y="172"/>
                    </a:lnTo>
                    <a:lnTo>
                      <a:pt x="1298" y="168"/>
                    </a:lnTo>
                    <a:lnTo>
                      <a:pt x="1300" y="139"/>
                    </a:lnTo>
                    <a:lnTo>
                      <a:pt x="1301" y="105"/>
                    </a:lnTo>
                    <a:lnTo>
                      <a:pt x="1303" y="55"/>
                    </a:lnTo>
                    <a:lnTo>
                      <a:pt x="1304" y="25"/>
                    </a:lnTo>
                    <a:lnTo>
                      <a:pt x="1306" y="24"/>
                    </a:lnTo>
                    <a:lnTo>
                      <a:pt x="1307" y="44"/>
                    </a:lnTo>
                    <a:lnTo>
                      <a:pt x="1309" y="73"/>
                    </a:lnTo>
                    <a:lnTo>
                      <a:pt x="1310" y="128"/>
                    </a:lnTo>
                    <a:lnTo>
                      <a:pt x="1312" y="153"/>
                    </a:lnTo>
                    <a:lnTo>
                      <a:pt x="1313" y="153"/>
                    </a:lnTo>
                    <a:lnTo>
                      <a:pt x="1315" y="132"/>
                    </a:lnTo>
                    <a:lnTo>
                      <a:pt x="1316" y="104"/>
                    </a:lnTo>
                    <a:lnTo>
                      <a:pt x="1318" y="54"/>
                    </a:lnTo>
                    <a:lnTo>
                      <a:pt x="1319" y="25"/>
                    </a:lnTo>
                    <a:lnTo>
                      <a:pt x="1321" y="21"/>
                    </a:lnTo>
                    <a:lnTo>
                      <a:pt x="1322" y="42"/>
                    </a:lnTo>
                    <a:lnTo>
                      <a:pt x="1324" y="71"/>
                    </a:lnTo>
                    <a:lnTo>
                      <a:pt x="1326" y="123"/>
                    </a:lnTo>
                    <a:lnTo>
                      <a:pt x="1327" y="162"/>
                    </a:lnTo>
                    <a:lnTo>
                      <a:pt x="1328" y="187"/>
                    </a:lnTo>
                    <a:lnTo>
                      <a:pt x="1330" y="160"/>
                    </a:lnTo>
                    <a:lnTo>
                      <a:pt x="1332" y="124"/>
                    </a:lnTo>
                    <a:lnTo>
                      <a:pt x="1333" y="73"/>
                    </a:lnTo>
                    <a:lnTo>
                      <a:pt x="1334" y="42"/>
                    </a:lnTo>
                    <a:lnTo>
                      <a:pt x="1336" y="44"/>
                    </a:lnTo>
                    <a:lnTo>
                      <a:pt x="1338" y="80"/>
                    </a:lnTo>
                    <a:lnTo>
                      <a:pt x="1339" y="106"/>
                    </a:lnTo>
                    <a:lnTo>
                      <a:pt x="1341" y="159"/>
                    </a:lnTo>
                    <a:lnTo>
                      <a:pt x="1342" y="180"/>
                    </a:lnTo>
                    <a:lnTo>
                      <a:pt x="1344" y="184"/>
                    </a:lnTo>
                    <a:lnTo>
                      <a:pt x="1345" y="152"/>
                    </a:lnTo>
                    <a:lnTo>
                      <a:pt x="1347" y="123"/>
                    </a:lnTo>
                    <a:lnTo>
                      <a:pt x="1348" y="72"/>
                    </a:lnTo>
                    <a:lnTo>
                      <a:pt x="1350" y="43"/>
                    </a:lnTo>
                    <a:lnTo>
                      <a:pt x="1351" y="46"/>
                    </a:lnTo>
                    <a:lnTo>
                      <a:pt x="1353" y="75"/>
                    </a:lnTo>
                    <a:lnTo>
                      <a:pt x="1355" y="104"/>
                    </a:lnTo>
                    <a:lnTo>
                      <a:pt x="1356" y="152"/>
                    </a:lnTo>
                    <a:lnTo>
                      <a:pt x="1357" y="174"/>
                    </a:lnTo>
                    <a:lnTo>
                      <a:pt x="1359" y="171"/>
                    </a:lnTo>
                    <a:lnTo>
                      <a:pt x="1361" y="141"/>
                    </a:lnTo>
                    <a:lnTo>
                      <a:pt x="1362" y="114"/>
                    </a:lnTo>
                    <a:lnTo>
                      <a:pt x="1363" y="80"/>
                    </a:lnTo>
                    <a:lnTo>
                      <a:pt x="1365" y="49"/>
                    </a:lnTo>
                    <a:lnTo>
                      <a:pt x="1367" y="45"/>
                    </a:lnTo>
                    <a:lnTo>
                      <a:pt x="1368" y="77"/>
                    </a:lnTo>
                    <a:lnTo>
                      <a:pt x="1370" y="106"/>
                    </a:lnTo>
                    <a:lnTo>
                      <a:pt x="1371" y="162"/>
                    </a:lnTo>
                    <a:lnTo>
                      <a:pt x="1373" y="203"/>
                    </a:lnTo>
                    <a:lnTo>
                      <a:pt x="1374" y="195"/>
                    </a:lnTo>
                    <a:lnTo>
                      <a:pt x="1376" y="167"/>
                    </a:lnTo>
                    <a:lnTo>
                      <a:pt x="1377" y="135"/>
                    </a:lnTo>
                    <a:lnTo>
                      <a:pt x="1379" y="71"/>
                    </a:lnTo>
                    <a:lnTo>
                      <a:pt x="1380" y="41"/>
                    </a:lnTo>
                    <a:lnTo>
                      <a:pt x="1382" y="47"/>
                    </a:lnTo>
                    <a:lnTo>
                      <a:pt x="1383" y="66"/>
                    </a:lnTo>
                    <a:lnTo>
                      <a:pt x="1385" y="94"/>
                    </a:lnTo>
                    <a:lnTo>
                      <a:pt x="1386" y="154"/>
                    </a:lnTo>
                    <a:lnTo>
                      <a:pt x="1388" y="174"/>
                    </a:lnTo>
                    <a:lnTo>
                      <a:pt x="1389" y="178"/>
                    </a:lnTo>
                    <a:lnTo>
                      <a:pt x="1391" y="155"/>
                    </a:lnTo>
                    <a:lnTo>
                      <a:pt x="1392" y="127"/>
                    </a:lnTo>
                    <a:lnTo>
                      <a:pt x="1394" y="68"/>
                    </a:lnTo>
                    <a:lnTo>
                      <a:pt x="1395" y="34"/>
                    </a:lnTo>
                    <a:lnTo>
                      <a:pt x="1397" y="35"/>
                    </a:lnTo>
                    <a:lnTo>
                      <a:pt x="1399" y="74"/>
                    </a:lnTo>
                    <a:lnTo>
                      <a:pt x="1400" y="110"/>
                    </a:lnTo>
                    <a:lnTo>
                      <a:pt x="1401" y="141"/>
                    </a:lnTo>
                    <a:lnTo>
                      <a:pt x="1403" y="174"/>
                    </a:lnTo>
                    <a:lnTo>
                      <a:pt x="1405" y="162"/>
                    </a:lnTo>
                    <a:lnTo>
                      <a:pt x="1406" y="142"/>
                    </a:lnTo>
                    <a:lnTo>
                      <a:pt x="1408" y="109"/>
                    </a:lnTo>
                    <a:lnTo>
                      <a:pt x="1409" y="55"/>
                    </a:lnTo>
                    <a:lnTo>
                      <a:pt x="1411" y="24"/>
                    </a:lnTo>
                    <a:lnTo>
                      <a:pt x="1412" y="31"/>
                    </a:lnTo>
                    <a:lnTo>
                      <a:pt x="1414" y="69"/>
                    </a:lnTo>
                    <a:lnTo>
                      <a:pt x="1415" y="103"/>
                    </a:lnTo>
                    <a:lnTo>
                      <a:pt x="1417" y="158"/>
                    </a:lnTo>
                    <a:lnTo>
                      <a:pt x="1418" y="185"/>
                    </a:lnTo>
                    <a:lnTo>
                      <a:pt x="1420" y="185"/>
                    </a:lnTo>
                    <a:lnTo>
                      <a:pt x="1421" y="175"/>
                    </a:lnTo>
                    <a:lnTo>
                      <a:pt x="1423" y="146"/>
                    </a:lnTo>
                    <a:lnTo>
                      <a:pt x="1424" y="93"/>
                    </a:lnTo>
                    <a:lnTo>
                      <a:pt x="1426" y="34"/>
                    </a:lnTo>
                    <a:lnTo>
                      <a:pt x="1428" y="6"/>
                    </a:lnTo>
                    <a:lnTo>
                      <a:pt x="1429" y="27"/>
                    </a:lnTo>
                    <a:lnTo>
                      <a:pt x="1430" y="71"/>
                    </a:lnTo>
                    <a:lnTo>
                      <a:pt x="1432" y="129"/>
                    </a:lnTo>
                    <a:lnTo>
                      <a:pt x="1434" y="163"/>
                    </a:lnTo>
                    <a:lnTo>
                      <a:pt x="1435" y="159"/>
                    </a:lnTo>
                    <a:lnTo>
                      <a:pt x="1437" y="125"/>
                    </a:lnTo>
                    <a:lnTo>
                      <a:pt x="1438" y="87"/>
                    </a:lnTo>
                    <a:lnTo>
                      <a:pt x="1440" y="38"/>
                    </a:lnTo>
                    <a:lnTo>
                      <a:pt x="1441" y="15"/>
                    </a:lnTo>
                    <a:lnTo>
                      <a:pt x="1443" y="13"/>
                    </a:lnTo>
                    <a:lnTo>
                      <a:pt x="1444" y="23"/>
                    </a:lnTo>
                    <a:lnTo>
                      <a:pt x="1446" y="60"/>
                    </a:lnTo>
                    <a:lnTo>
                      <a:pt x="1447" y="117"/>
                    </a:lnTo>
                    <a:lnTo>
                      <a:pt x="1449" y="152"/>
                    </a:lnTo>
                    <a:lnTo>
                      <a:pt x="1450" y="158"/>
                    </a:lnTo>
                    <a:lnTo>
                      <a:pt x="1452" y="120"/>
                    </a:lnTo>
                    <a:lnTo>
                      <a:pt x="1453" y="88"/>
                    </a:lnTo>
                    <a:lnTo>
                      <a:pt x="1455" y="39"/>
                    </a:lnTo>
                    <a:lnTo>
                      <a:pt x="1456" y="17"/>
                    </a:lnTo>
                    <a:lnTo>
                      <a:pt x="1458" y="9"/>
                    </a:lnTo>
                    <a:lnTo>
                      <a:pt x="1459" y="39"/>
                    </a:lnTo>
                    <a:lnTo>
                      <a:pt x="1461" y="77"/>
                    </a:lnTo>
                    <a:lnTo>
                      <a:pt x="1462" y="140"/>
                    </a:lnTo>
                    <a:lnTo>
                      <a:pt x="1464" y="168"/>
                    </a:lnTo>
                    <a:lnTo>
                      <a:pt x="1465" y="163"/>
                    </a:lnTo>
                    <a:lnTo>
                      <a:pt x="1467" y="134"/>
                    </a:lnTo>
                    <a:lnTo>
                      <a:pt x="1468" y="103"/>
                    </a:lnTo>
                    <a:lnTo>
                      <a:pt x="1470" y="54"/>
                    </a:lnTo>
                    <a:lnTo>
                      <a:pt x="1472" y="20"/>
                    </a:lnTo>
                    <a:lnTo>
                      <a:pt x="1473" y="21"/>
                    </a:lnTo>
                    <a:lnTo>
                      <a:pt x="1474" y="48"/>
                    </a:lnTo>
                    <a:lnTo>
                      <a:pt x="1476" y="78"/>
                    </a:lnTo>
                    <a:lnTo>
                      <a:pt x="1478" y="135"/>
                    </a:lnTo>
                    <a:lnTo>
                      <a:pt x="1479" y="171"/>
                    </a:lnTo>
                    <a:lnTo>
                      <a:pt x="1481" y="165"/>
                    </a:lnTo>
                    <a:lnTo>
                      <a:pt x="1482" y="137"/>
                    </a:lnTo>
                    <a:lnTo>
                      <a:pt x="1484" y="107"/>
                    </a:lnTo>
                    <a:lnTo>
                      <a:pt x="1485" y="45"/>
                    </a:lnTo>
                    <a:lnTo>
                      <a:pt x="1487" y="7"/>
                    </a:lnTo>
                    <a:lnTo>
                      <a:pt x="1488" y="16"/>
                    </a:lnTo>
                    <a:lnTo>
                      <a:pt x="1490" y="47"/>
                    </a:lnTo>
                    <a:lnTo>
                      <a:pt x="1491" y="67"/>
                    </a:lnTo>
                    <a:lnTo>
                      <a:pt x="1493" y="117"/>
                    </a:lnTo>
                    <a:lnTo>
                      <a:pt x="1494" y="148"/>
                    </a:lnTo>
                    <a:lnTo>
                      <a:pt x="1496" y="159"/>
                    </a:lnTo>
                    <a:lnTo>
                      <a:pt x="1497" y="142"/>
                    </a:lnTo>
                    <a:lnTo>
                      <a:pt x="1499" y="105"/>
                    </a:lnTo>
                    <a:lnTo>
                      <a:pt x="1501" y="46"/>
                    </a:lnTo>
                    <a:lnTo>
                      <a:pt x="1502" y="13"/>
                    </a:lnTo>
                    <a:lnTo>
                      <a:pt x="1503" y="14"/>
                    </a:lnTo>
                    <a:lnTo>
                      <a:pt x="1505" y="38"/>
                    </a:lnTo>
                    <a:lnTo>
                      <a:pt x="1507" y="69"/>
                    </a:lnTo>
                    <a:lnTo>
                      <a:pt x="1508" y="123"/>
                    </a:lnTo>
                    <a:lnTo>
                      <a:pt x="1510" y="154"/>
                    </a:lnTo>
                    <a:lnTo>
                      <a:pt x="1511" y="166"/>
                    </a:lnTo>
                    <a:lnTo>
                      <a:pt x="1513" y="131"/>
                    </a:lnTo>
                    <a:lnTo>
                      <a:pt x="1514" y="86"/>
                    </a:lnTo>
                    <a:lnTo>
                      <a:pt x="1516" y="30"/>
                    </a:lnTo>
                    <a:lnTo>
                      <a:pt x="1517" y="0"/>
                    </a:lnTo>
                    <a:lnTo>
                      <a:pt x="1519" y="27"/>
                    </a:lnTo>
                    <a:lnTo>
                      <a:pt x="1520" y="50"/>
                    </a:lnTo>
                    <a:lnTo>
                      <a:pt x="1522" y="73"/>
                    </a:lnTo>
                    <a:lnTo>
                      <a:pt x="1523" y="124"/>
                    </a:lnTo>
                    <a:lnTo>
                      <a:pt x="1525" y="167"/>
                    </a:lnTo>
                    <a:lnTo>
                      <a:pt x="1526" y="172"/>
                    </a:lnTo>
                    <a:lnTo>
                      <a:pt x="1528" y="137"/>
                    </a:lnTo>
                    <a:lnTo>
                      <a:pt x="1529" y="108"/>
                    </a:lnTo>
                    <a:lnTo>
                      <a:pt x="1531" y="58"/>
                    </a:lnTo>
                    <a:lnTo>
                      <a:pt x="1532" y="11"/>
                    </a:lnTo>
                    <a:lnTo>
                      <a:pt x="1534" y="0"/>
                    </a:lnTo>
                    <a:lnTo>
                      <a:pt x="1535" y="33"/>
                    </a:lnTo>
                    <a:lnTo>
                      <a:pt x="1537" y="78"/>
                    </a:lnTo>
                    <a:lnTo>
                      <a:pt x="1539" y="140"/>
                    </a:lnTo>
                    <a:lnTo>
                      <a:pt x="1540" y="169"/>
                    </a:lnTo>
                    <a:lnTo>
                      <a:pt x="1541" y="178"/>
                    </a:lnTo>
                    <a:lnTo>
                      <a:pt x="1543" y="149"/>
                    </a:lnTo>
                    <a:lnTo>
                      <a:pt x="1545" y="91"/>
                    </a:lnTo>
                    <a:lnTo>
                      <a:pt x="1546" y="27"/>
                    </a:lnTo>
                    <a:lnTo>
                      <a:pt x="1547" y="4"/>
                    </a:lnTo>
                    <a:lnTo>
                      <a:pt x="1549" y="14"/>
                    </a:lnTo>
                    <a:lnTo>
                      <a:pt x="1551" y="34"/>
                    </a:lnTo>
                    <a:lnTo>
                      <a:pt x="1552" y="73"/>
                    </a:lnTo>
                    <a:lnTo>
                      <a:pt x="1554" y="129"/>
                    </a:lnTo>
                    <a:lnTo>
                      <a:pt x="1555" y="149"/>
                    </a:lnTo>
                    <a:lnTo>
                      <a:pt x="1557" y="154"/>
                    </a:lnTo>
                    <a:lnTo>
                      <a:pt x="1558" y="125"/>
                    </a:lnTo>
                    <a:lnTo>
                      <a:pt x="1560" y="98"/>
                    </a:lnTo>
                    <a:lnTo>
                      <a:pt x="1561" y="54"/>
                    </a:lnTo>
                    <a:lnTo>
                      <a:pt x="1563" y="22"/>
                    </a:lnTo>
                    <a:lnTo>
                      <a:pt x="1564" y="25"/>
                    </a:lnTo>
                    <a:lnTo>
                      <a:pt x="1566" y="58"/>
                    </a:lnTo>
                    <a:lnTo>
                      <a:pt x="1567" y="85"/>
                    </a:lnTo>
                    <a:lnTo>
                      <a:pt x="1569" y="141"/>
                    </a:lnTo>
                    <a:lnTo>
                      <a:pt x="1570" y="157"/>
                    </a:lnTo>
                    <a:lnTo>
                      <a:pt x="1572" y="147"/>
                    </a:lnTo>
                    <a:lnTo>
                      <a:pt x="1574" y="121"/>
                    </a:lnTo>
                    <a:lnTo>
                      <a:pt x="1575" y="97"/>
                    </a:lnTo>
                    <a:lnTo>
                      <a:pt x="1576" y="47"/>
                    </a:lnTo>
                    <a:lnTo>
                      <a:pt x="1578" y="22"/>
                    </a:lnTo>
                    <a:lnTo>
                      <a:pt x="1580" y="45"/>
                    </a:lnTo>
                    <a:lnTo>
                      <a:pt x="1581" y="74"/>
                    </a:lnTo>
                    <a:lnTo>
                      <a:pt x="1583" y="110"/>
                    </a:lnTo>
                    <a:lnTo>
                      <a:pt x="1584" y="164"/>
                    </a:lnTo>
                    <a:lnTo>
                      <a:pt x="1586" y="212"/>
                    </a:lnTo>
                    <a:lnTo>
                      <a:pt x="1587" y="217"/>
                    </a:lnTo>
                    <a:lnTo>
                      <a:pt x="1589" y="187"/>
                    </a:lnTo>
                    <a:lnTo>
                      <a:pt x="1590" y="140"/>
                    </a:lnTo>
                    <a:lnTo>
                      <a:pt x="1592" y="120"/>
                    </a:lnTo>
                    <a:lnTo>
                      <a:pt x="1593" y="114"/>
                    </a:lnTo>
                    <a:lnTo>
                      <a:pt x="1595" y="124"/>
                    </a:lnTo>
                    <a:lnTo>
                      <a:pt x="1596" y="178"/>
                    </a:lnTo>
                    <a:lnTo>
                      <a:pt x="1598" y="227"/>
                    </a:lnTo>
                    <a:lnTo>
                      <a:pt x="1599" y="278"/>
                    </a:lnTo>
                    <a:lnTo>
                      <a:pt x="1601" y="310"/>
                    </a:lnTo>
                    <a:lnTo>
                      <a:pt x="1602" y="332"/>
                    </a:lnTo>
                    <a:lnTo>
                      <a:pt x="1604" y="346"/>
                    </a:lnTo>
                    <a:lnTo>
                      <a:pt x="1605" y="383"/>
                    </a:lnTo>
                    <a:lnTo>
                      <a:pt x="1607" y="311"/>
                    </a:lnTo>
                    <a:lnTo>
                      <a:pt x="1608" y="284"/>
                    </a:lnTo>
                    <a:lnTo>
                      <a:pt x="1610" y="314"/>
                    </a:lnTo>
                    <a:lnTo>
                      <a:pt x="1612" y="362"/>
                    </a:lnTo>
                    <a:lnTo>
                      <a:pt x="1613" y="416"/>
                    </a:lnTo>
                    <a:lnTo>
                      <a:pt x="1614" y="517"/>
                    </a:lnTo>
                    <a:lnTo>
                      <a:pt x="1616" y="577"/>
                    </a:lnTo>
                    <a:lnTo>
                      <a:pt x="1618" y="569"/>
                    </a:lnTo>
                    <a:lnTo>
                      <a:pt x="1619" y="558"/>
                    </a:lnTo>
                    <a:lnTo>
                      <a:pt x="1620" y="524"/>
                    </a:lnTo>
                    <a:lnTo>
                      <a:pt x="1622" y="470"/>
                    </a:lnTo>
                    <a:lnTo>
                      <a:pt x="1624" y="461"/>
                    </a:lnTo>
                    <a:lnTo>
                      <a:pt x="1625" y="490"/>
                    </a:lnTo>
                    <a:lnTo>
                      <a:pt x="1627" y="486"/>
                    </a:lnTo>
                    <a:lnTo>
                      <a:pt x="1628" y="547"/>
                    </a:lnTo>
                    <a:lnTo>
                      <a:pt x="1630" y="559"/>
                    </a:lnTo>
                    <a:lnTo>
                      <a:pt x="1631" y="589"/>
                    </a:lnTo>
                    <a:lnTo>
                      <a:pt x="1633" y="587"/>
                    </a:lnTo>
                    <a:lnTo>
                      <a:pt x="1634" y="578"/>
                    </a:lnTo>
                    <a:lnTo>
                      <a:pt x="1636" y="545"/>
                    </a:lnTo>
                    <a:lnTo>
                      <a:pt x="1637" y="473"/>
                    </a:lnTo>
                    <a:lnTo>
                      <a:pt x="1639" y="429"/>
                    </a:lnTo>
                    <a:lnTo>
                      <a:pt x="1641" y="420"/>
                    </a:lnTo>
                    <a:lnTo>
                      <a:pt x="1642" y="451"/>
                    </a:lnTo>
                    <a:lnTo>
                      <a:pt x="1643" y="449"/>
                    </a:lnTo>
                    <a:lnTo>
                      <a:pt x="1645" y="495"/>
                    </a:lnTo>
                    <a:lnTo>
                      <a:pt x="1647" y="533"/>
                    </a:lnTo>
                    <a:lnTo>
                      <a:pt x="1648" y="532"/>
                    </a:lnTo>
                    <a:lnTo>
                      <a:pt x="1649" y="521"/>
                    </a:lnTo>
                    <a:lnTo>
                      <a:pt x="1651" y="470"/>
                    </a:lnTo>
                    <a:lnTo>
                      <a:pt x="1653" y="403"/>
                    </a:lnTo>
                    <a:lnTo>
                      <a:pt x="1654" y="375"/>
                    </a:lnTo>
                    <a:lnTo>
                      <a:pt x="1656" y="374"/>
                    </a:lnTo>
                    <a:lnTo>
                      <a:pt x="1657" y="384"/>
                    </a:lnTo>
                    <a:lnTo>
                      <a:pt x="1659" y="409"/>
                    </a:lnTo>
                    <a:lnTo>
                      <a:pt x="1660" y="455"/>
                    </a:lnTo>
                    <a:lnTo>
                      <a:pt x="1662" y="471"/>
                    </a:lnTo>
                    <a:lnTo>
                      <a:pt x="1663" y="458"/>
                    </a:lnTo>
                    <a:lnTo>
                      <a:pt x="1665" y="420"/>
                    </a:lnTo>
                    <a:lnTo>
                      <a:pt x="1666" y="396"/>
                    </a:lnTo>
                    <a:lnTo>
                      <a:pt x="1668" y="343"/>
                    </a:lnTo>
                    <a:lnTo>
                      <a:pt x="1669" y="321"/>
                    </a:lnTo>
                    <a:lnTo>
                      <a:pt x="1671" y="298"/>
                    </a:lnTo>
                    <a:lnTo>
                      <a:pt x="1672" y="317"/>
                    </a:lnTo>
                    <a:lnTo>
                      <a:pt x="1674" y="346"/>
                    </a:lnTo>
                    <a:lnTo>
                      <a:pt x="1675" y="406"/>
                    </a:lnTo>
                    <a:lnTo>
                      <a:pt x="1677" y="442"/>
                    </a:lnTo>
                    <a:lnTo>
                      <a:pt x="1678" y="425"/>
                    </a:lnTo>
                    <a:lnTo>
                      <a:pt x="1680" y="395"/>
                    </a:lnTo>
                    <a:lnTo>
                      <a:pt x="1681" y="356"/>
                    </a:lnTo>
                    <a:lnTo>
                      <a:pt x="1683" y="284"/>
                    </a:lnTo>
                    <a:lnTo>
                      <a:pt x="1685" y="249"/>
                    </a:lnTo>
                    <a:lnTo>
                      <a:pt x="1686" y="260"/>
                    </a:lnTo>
                    <a:lnTo>
                      <a:pt x="1687" y="303"/>
                    </a:lnTo>
                    <a:lnTo>
                      <a:pt x="1689" y="325"/>
                    </a:lnTo>
                    <a:lnTo>
                      <a:pt x="1691" y="365"/>
                    </a:lnTo>
                    <a:lnTo>
                      <a:pt x="1692" y="382"/>
                    </a:lnTo>
                    <a:lnTo>
                      <a:pt x="1694" y="380"/>
                    </a:lnTo>
                    <a:lnTo>
                      <a:pt x="1695" y="345"/>
                    </a:lnTo>
                    <a:lnTo>
                      <a:pt x="1697" y="302"/>
                    </a:lnTo>
                    <a:lnTo>
                      <a:pt x="1698" y="241"/>
                    </a:lnTo>
                    <a:lnTo>
                      <a:pt x="1700" y="211"/>
                    </a:lnTo>
                    <a:lnTo>
                      <a:pt x="1701" y="222"/>
                    </a:lnTo>
                    <a:lnTo>
                      <a:pt x="1703" y="247"/>
                    </a:lnTo>
                    <a:lnTo>
                      <a:pt x="1704" y="279"/>
                    </a:lnTo>
                    <a:lnTo>
                      <a:pt x="1706" y="319"/>
                    </a:lnTo>
                    <a:lnTo>
                      <a:pt x="1707" y="350"/>
                    </a:lnTo>
                    <a:lnTo>
                      <a:pt x="1709" y="367"/>
                    </a:lnTo>
                    <a:lnTo>
                      <a:pt x="1710" y="337"/>
                    </a:lnTo>
                    <a:lnTo>
                      <a:pt x="1712" y="285"/>
                    </a:lnTo>
                    <a:lnTo>
                      <a:pt x="1714" y="214"/>
                    </a:lnTo>
                    <a:lnTo>
                      <a:pt x="1715" y="189"/>
                    </a:lnTo>
                    <a:lnTo>
                      <a:pt x="1716" y="167"/>
                    </a:lnTo>
                    <a:lnTo>
                      <a:pt x="1718" y="209"/>
                    </a:lnTo>
                    <a:lnTo>
                      <a:pt x="1720" y="242"/>
                    </a:lnTo>
                    <a:lnTo>
                      <a:pt x="1721" y="290"/>
                    </a:lnTo>
                    <a:lnTo>
                      <a:pt x="1722" y="307"/>
                    </a:lnTo>
                    <a:lnTo>
                      <a:pt x="1724" y="314"/>
                    </a:lnTo>
                    <a:lnTo>
                      <a:pt x="1726" y="287"/>
                    </a:lnTo>
                    <a:lnTo>
                      <a:pt x="1727" y="268"/>
                    </a:lnTo>
                    <a:lnTo>
                      <a:pt x="1729" y="229"/>
                    </a:lnTo>
                    <a:lnTo>
                      <a:pt x="1730" y="194"/>
                    </a:lnTo>
                    <a:lnTo>
                      <a:pt x="1732" y="189"/>
                    </a:lnTo>
                    <a:lnTo>
                      <a:pt x="1733" y="209"/>
                    </a:lnTo>
                    <a:lnTo>
                      <a:pt x="1735" y="223"/>
                    </a:lnTo>
                    <a:lnTo>
                      <a:pt x="1736" y="259"/>
                    </a:lnTo>
                    <a:lnTo>
                      <a:pt x="1738" y="282"/>
                    </a:lnTo>
                    <a:lnTo>
                      <a:pt x="1739" y="274"/>
                    </a:lnTo>
                    <a:lnTo>
                      <a:pt x="1741" y="254"/>
                    </a:lnTo>
                    <a:lnTo>
                      <a:pt x="1742" y="222"/>
                    </a:lnTo>
                    <a:lnTo>
                      <a:pt x="1744" y="176"/>
                    </a:lnTo>
                    <a:lnTo>
                      <a:pt x="1745" y="146"/>
                    </a:lnTo>
                    <a:lnTo>
                      <a:pt x="1747" y="130"/>
                    </a:lnTo>
                    <a:lnTo>
                      <a:pt x="1748" y="169"/>
                    </a:lnTo>
                    <a:lnTo>
                      <a:pt x="1750" y="200"/>
                    </a:lnTo>
                    <a:lnTo>
                      <a:pt x="1751" y="249"/>
                    </a:lnTo>
                    <a:lnTo>
                      <a:pt x="1753" y="272"/>
                    </a:lnTo>
                    <a:lnTo>
                      <a:pt x="1754" y="259"/>
                    </a:lnTo>
                    <a:lnTo>
                      <a:pt x="1756" y="215"/>
                    </a:lnTo>
                    <a:lnTo>
                      <a:pt x="1758" y="177"/>
                    </a:lnTo>
                    <a:lnTo>
                      <a:pt x="1759" y="123"/>
                    </a:lnTo>
                    <a:lnTo>
                      <a:pt x="1760" y="92"/>
                    </a:lnTo>
                    <a:lnTo>
                      <a:pt x="1762" y="96"/>
                    </a:lnTo>
                    <a:lnTo>
                      <a:pt x="1764" y="125"/>
                    </a:lnTo>
                    <a:lnTo>
                      <a:pt x="1765" y="156"/>
                    </a:lnTo>
                    <a:lnTo>
                      <a:pt x="1767" y="221"/>
                    </a:lnTo>
                    <a:lnTo>
                      <a:pt x="1768" y="250"/>
                    </a:lnTo>
                    <a:lnTo>
                      <a:pt x="1770" y="264"/>
                    </a:lnTo>
                    <a:lnTo>
                      <a:pt x="1771" y="229"/>
                    </a:lnTo>
                    <a:lnTo>
                      <a:pt x="1773" y="164"/>
                    </a:lnTo>
                    <a:lnTo>
                      <a:pt x="1774" y="128"/>
                    </a:lnTo>
                    <a:lnTo>
                      <a:pt x="1776" y="98"/>
                    </a:lnTo>
                    <a:lnTo>
                      <a:pt x="1777" y="93"/>
                    </a:lnTo>
                    <a:lnTo>
                      <a:pt x="1779" y="126"/>
                    </a:lnTo>
                    <a:lnTo>
                      <a:pt x="1780" y="154"/>
                    </a:lnTo>
                    <a:lnTo>
                      <a:pt x="1782" y="203"/>
                    </a:lnTo>
                    <a:lnTo>
                      <a:pt x="1783" y="224"/>
                    </a:lnTo>
                    <a:lnTo>
                      <a:pt x="1785" y="229"/>
                    </a:lnTo>
                    <a:lnTo>
                      <a:pt x="1787" y="212"/>
                    </a:lnTo>
                    <a:lnTo>
                      <a:pt x="1788" y="180"/>
                    </a:lnTo>
                    <a:lnTo>
                      <a:pt x="1789" y="129"/>
                    </a:lnTo>
                    <a:lnTo>
                      <a:pt x="1791" y="107"/>
                    </a:lnTo>
                    <a:lnTo>
                      <a:pt x="1793" y="110"/>
                    </a:lnTo>
                    <a:lnTo>
                      <a:pt x="1794" y="148"/>
                    </a:lnTo>
                    <a:lnTo>
                      <a:pt x="1796" y="177"/>
                    </a:lnTo>
                    <a:lnTo>
                      <a:pt x="1797" y="224"/>
                    </a:lnTo>
                    <a:lnTo>
                      <a:pt x="1799" y="240"/>
                    </a:lnTo>
                    <a:lnTo>
                      <a:pt x="1800" y="231"/>
                    </a:lnTo>
                    <a:lnTo>
                      <a:pt x="1802" y="203"/>
                    </a:lnTo>
                    <a:lnTo>
                      <a:pt x="1803" y="177"/>
                    </a:lnTo>
                    <a:lnTo>
                      <a:pt x="1805" y="136"/>
                    </a:lnTo>
                    <a:lnTo>
                      <a:pt x="1806" y="98"/>
                    </a:lnTo>
                    <a:lnTo>
                      <a:pt x="1808" y="107"/>
                    </a:lnTo>
                    <a:lnTo>
                      <a:pt x="1809" y="159"/>
                    </a:lnTo>
                    <a:lnTo>
                      <a:pt x="1811" y="184"/>
                    </a:lnTo>
                    <a:lnTo>
                      <a:pt x="1812" y="223"/>
                    </a:lnTo>
                    <a:lnTo>
                      <a:pt x="1814" y="257"/>
                    </a:lnTo>
                    <a:lnTo>
                      <a:pt x="1815" y="257"/>
                    </a:lnTo>
                    <a:lnTo>
                      <a:pt x="1817" y="220"/>
                    </a:lnTo>
                    <a:lnTo>
                      <a:pt x="1818" y="184"/>
                    </a:lnTo>
                    <a:lnTo>
                      <a:pt x="1820" y="127"/>
                    </a:lnTo>
                    <a:lnTo>
                      <a:pt x="1821" y="119"/>
                    </a:lnTo>
                    <a:lnTo>
                      <a:pt x="1823" y="124"/>
                    </a:lnTo>
                    <a:lnTo>
                      <a:pt x="1824" y="146"/>
                    </a:lnTo>
                    <a:lnTo>
                      <a:pt x="1826" y="168"/>
                    </a:lnTo>
                    <a:lnTo>
                      <a:pt x="1827" y="215"/>
                    </a:lnTo>
                    <a:lnTo>
                      <a:pt x="1829" y="241"/>
                    </a:lnTo>
                    <a:lnTo>
                      <a:pt x="1831" y="237"/>
                    </a:lnTo>
                    <a:lnTo>
                      <a:pt x="1832" y="220"/>
                    </a:lnTo>
                    <a:lnTo>
                      <a:pt x="1833" y="171"/>
                    </a:lnTo>
                    <a:lnTo>
                      <a:pt x="1835" y="106"/>
                    </a:lnTo>
                    <a:lnTo>
                      <a:pt x="1837" y="79"/>
                    </a:lnTo>
                    <a:lnTo>
                      <a:pt x="1838" y="91"/>
                    </a:lnTo>
                    <a:lnTo>
                      <a:pt x="1840" y="119"/>
                    </a:lnTo>
                    <a:lnTo>
                      <a:pt x="1841" y="164"/>
                    </a:lnTo>
                    <a:lnTo>
                      <a:pt x="1843" y="217"/>
                    </a:lnTo>
                    <a:lnTo>
                      <a:pt x="1844" y="238"/>
                    </a:lnTo>
                    <a:lnTo>
                      <a:pt x="1846" y="233"/>
                    </a:lnTo>
                    <a:lnTo>
                      <a:pt x="1847" y="206"/>
                    </a:lnTo>
                    <a:lnTo>
                      <a:pt x="1849" y="173"/>
                    </a:lnTo>
                    <a:lnTo>
                      <a:pt x="1850" y="124"/>
                    </a:lnTo>
                    <a:lnTo>
                      <a:pt x="1852" y="99"/>
                    </a:lnTo>
                    <a:lnTo>
                      <a:pt x="1853" y="103"/>
                    </a:lnTo>
                    <a:lnTo>
                      <a:pt x="1855" y="135"/>
                    </a:lnTo>
                    <a:lnTo>
                      <a:pt x="1856" y="162"/>
                    </a:lnTo>
                    <a:lnTo>
                      <a:pt x="1858" y="221"/>
                    </a:lnTo>
                    <a:lnTo>
                      <a:pt x="1860" y="265"/>
                    </a:lnTo>
                    <a:lnTo>
                      <a:pt x="1861" y="262"/>
                    </a:lnTo>
                    <a:lnTo>
                      <a:pt x="1862" y="215"/>
                    </a:lnTo>
                    <a:lnTo>
                      <a:pt x="1864" y="171"/>
                    </a:lnTo>
                    <a:lnTo>
                      <a:pt x="1866" y="117"/>
                    </a:lnTo>
                    <a:lnTo>
                      <a:pt x="1867" y="94"/>
                    </a:lnTo>
                    <a:lnTo>
                      <a:pt x="1869" y="106"/>
                    </a:lnTo>
                    <a:lnTo>
                      <a:pt x="1870" y="138"/>
                    </a:lnTo>
                    <a:lnTo>
                      <a:pt x="1872" y="170"/>
                    </a:lnTo>
                    <a:lnTo>
                      <a:pt x="1873" y="211"/>
                    </a:lnTo>
                    <a:lnTo>
                      <a:pt x="1875" y="233"/>
                    </a:lnTo>
                    <a:lnTo>
                      <a:pt x="1876" y="236"/>
                    </a:lnTo>
                    <a:lnTo>
                      <a:pt x="1877" y="224"/>
                    </a:lnTo>
                    <a:lnTo>
                      <a:pt x="1879" y="203"/>
                    </a:lnTo>
                    <a:lnTo>
                      <a:pt x="1881" y="146"/>
                    </a:lnTo>
                    <a:lnTo>
                      <a:pt x="1882" y="116"/>
                    </a:lnTo>
                    <a:lnTo>
                      <a:pt x="1884" y="114"/>
                    </a:lnTo>
                    <a:lnTo>
                      <a:pt x="1885" y="132"/>
                    </a:lnTo>
                    <a:lnTo>
                      <a:pt x="1887" y="168"/>
                    </a:lnTo>
                    <a:lnTo>
                      <a:pt x="1888" y="216"/>
                    </a:lnTo>
                    <a:lnTo>
                      <a:pt x="1890" y="238"/>
                    </a:lnTo>
                    <a:lnTo>
                      <a:pt x="1891" y="236"/>
                    </a:lnTo>
                    <a:lnTo>
                      <a:pt x="1893" y="203"/>
                    </a:lnTo>
                    <a:lnTo>
                      <a:pt x="1894" y="173"/>
                    </a:lnTo>
                    <a:lnTo>
                      <a:pt x="1896" y="132"/>
                    </a:lnTo>
                    <a:lnTo>
                      <a:pt x="1898" y="120"/>
                    </a:lnTo>
                    <a:lnTo>
                      <a:pt x="1899" y="110"/>
                    </a:lnTo>
                    <a:lnTo>
                      <a:pt x="1900" y="119"/>
                    </a:lnTo>
                    <a:lnTo>
                      <a:pt x="1902" y="163"/>
                    </a:lnTo>
                    <a:lnTo>
                      <a:pt x="1904" y="216"/>
                    </a:lnTo>
                    <a:lnTo>
                      <a:pt x="1905" y="238"/>
                    </a:lnTo>
                    <a:lnTo>
                      <a:pt x="1906" y="215"/>
                    </a:lnTo>
                    <a:lnTo>
                      <a:pt x="1908" y="194"/>
                    </a:lnTo>
                    <a:lnTo>
                      <a:pt x="1910" y="167"/>
                    </a:lnTo>
                    <a:lnTo>
                      <a:pt x="1911" y="116"/>
                    </a:lnTo>
                    <a:lnTo>
                      <a:pt x="1913" y="84"/>
                    </a:lnTo>
                    <a:lnTo>
                      <a:pt x="1914" y="88"/>
                    </a:lnTo>
                    <a:lnTo>
                      <a:pt x="1916" y="133"/>
                    </a:lnTo>
                    <a:lnTo>
                      <a:pt x="1917" y="180"/>
                    </a:lnTo>
                    <a:lnTo>
                      <a:pt x="1919" y="224"/>
                    </a:lnTo>
                    <a:lnTo>
                      <a:pt x="1920" y="236"/>
                    </a:lnTo>
                    <a:lnTo>
                      <a:pt x="1922" y="226"/>
                    </a:lnTo>
                    <a:lnTo>
                      <a:pt x="1923" y="191"/>
                    </a:lnTo>
                    <a:lnTo>
                      <a:pt x="1925" y="157"/>
                    </a:lnTo>
                    <a:lnTo>
                      <a:pt x="1926" y="112"/>
                    </a:lnTo>
                    <a:lnTo>
                      <a:pt x="1928" y="89"/>
                    </a:lnTo>
                    <a:lnTo>
                      <a:pt x="1929" y="101"/>
                    </a:lnTo>
                    <a:lnTo>
                      <a:pt x="1931" y="120"/>
                    </a:lnTo>
                    <a:lnTo>
                      <a:pt x="1933" y="164"/>
                    </a:lnTo>
                    <a:lnTo>
                      <a:pt x="1934" y="213"/>
                    </a:lnTo>
                    <a:lnTo>
                      <a:pt x="1935" y="230"/>
                    </a:lnTo>
                    <a:lnTo>
                      <a:pt x="1937" y="226"/>
                    </a:lnTo>
                    <a:lnTo>
                      <a:pt x="1939" y="208"/>
                    </a:lnTo>
                    <a:lnTo>
                      <a:pt x="1940" y="179"/>
                    </a:lnTo>
                    <a:lnTo>
                      <a:pt x="1942" y="128"/>
                    </a:lnTo>
                    <a:lnTo>
                      <a:pt x="1943" y="105"/>
                    </a:lnTo>
                    <a:lnTo>
                      <a:pt x="1944" y="98"/>
                    </a:lnTo>
                    <a:lnTo>
                      <a:pt x="1946" y="125"/>
                    </a:lnTo>
                    <a:lnTo>
                      <a:pt x="1948" y="163"/>
                    </a:lnTo>
                    <a:lnTo>
                      <a:pt x="1949" y="215"/>
                    </a:lnTo>
                    <a:lnTo>
                      <a:pt x="1951" y="239"/>
                    </a:lnTo>
                    <a:lnTo>
                      <a:pt x="1952" y="237"/>
                    </a:lnTo>
                    <a:lnTo>
                      <a:pt x="1954" y="202"/>
                    </a:lnTo>
                    <a:lnTo>
                      <a:pt x="1955" y="166"/>
                    </a:lnTo>
                    <a:lnTo>
                      <a:pt x="1957" y="114"/>
                    </a:lnTo>
                    <a:lnTo>
                      <a:pt x="1958" y="85"/>
                    </a:lnTo>
                    <a:lnTo>
                      <a:pt x="1960" y="87"/>
                    </a:lnTo>
                    <a:lnTo>
                      <a:pt x="1961" y="121"/>
                    </a:lnTo>
                    <a:lnTo>
                      <a:pt x="1963" y="162"/>
                    </a:lnTo>
                    <a:lnTo>
                      <a:pt x="1964" y="205"/>
                    </a:lnTo>
                    <a:lnTo>
                      <a:pt x="1966" y="242"/>
                    </a:lnTo>
                    <a:lnTo>
                      <a:pt x="1967" y="238"/>
                    </a:lnTo>
                    <a:lnTo>
                      <a:pt x="1969" y="223"/>
                    </a:lnTo>
                    <a:lnTo>
                      <a:pt x="1971" y="191"/>
                    </a:lnTo>
                    <a:lnTo>
                      <a:pt x="1972" y="141"/>
                    </a:lnTo>
                    <a:lnTo>
                      <a:pt x="1973" y="115"/>
                    </a:lnTo>
                    <a:lnTo>
                      <a:pt x="1975" y="114"/>
                    </a:lnTo>
                    <a:lnTo>
                      <a:pt x="1977" y="131"/>
                    </a:lnTo>
                    <a:lnTo>
                      <a:pt x="1978" y="160"/>
                    </a:lnTo>
                    <a:lnTo>
                      <a:pt x="1979" y="215"/>
                    </a:lnTo>
                    <a:lnTo>
                      <a:pt x="1981" y="243"/>
                    </a:lnTo>
                    <a:lnTo>
                      <a:pt x="1983" y="233"/>
                    </a:lnTo>
                    <a:lnTo>
                      <a:pt x="1984" y="198"/>
                    </a:lnTo>
                    <a:lnTo>
                      <a:pt x="1986" y="160"/>
                    </a:lnTo>
                    <a:lnTo>
                      <a:pt x="1987" y="120"/>
                    </a:lnTo>
                    <a:lnTo>
                      <a:pt x="1989" y="100"/>
                    </a:lnTo>
                    <a:lnTo>
                      <a:pt x="1990" y="111"/>
                    </a:lnTo>
                    <a:lnTo>
                      <a:pt x="1992" y="135"/>
                    </a:lnTo>
                    <a:lnTo>
                      <a:pt x="1993" y="161"/>
                    </a:lnTo>
                    <a:lnTo>
                      <a:pt x="1995" y="216"/>
                    </a:lnTo>
                    <a:lnTo>
                      <a:pt x="1996" y="234"/>
                    </a:lnTo>
                    <a:lnTo>
                      <a:pt x="1998" y="230"/>
                    </a:lnTo>
                    <a:lnTo>
                      <a:pt x="2000" y="210"/>
                    </a:lnTo>
                    <a:lnTo>
                      <a:pt x="2001" y="178"/>
                    </a:lnTo>
                    <a:lnTo>
                      <a:pt x="2002" y="129"/>
                    </a:lnTo>
                    <a:lnTo>
                      <a:pt x="2004" y="95"/>
                    </a:lnTo>
                    <a:lnTo>
                      <a:pt x="2006" y="107"/>
                    </a:lnTo>
                    <a:lnTo>
                      <a:pt x="2007" y="151"/>
                    </a:lnTo>
                    <a:lnTo>
                      <a:pt x="2008" y="210"/>
                    </a:lnTo>
                    <a:lnTo>
                      <a:pt x="2010" y="247"/>
                    </a:lnTo>
                    <a:lnTo>
                      <a:pt x="2011" y="264"/>
                    </a:lnTo>
                    <a:lnTo>
                      <a:pt x="2013" y="243"/>
                    </a:lnTo>
                    <a:lnTo>
                      <a:pt x="2015" y="204"/>
                    </a:lnTo>
                    <a:lnTo>
                      <a:pt x="2016" y="165"/>
                    </a:lnTo>
                    <a:lnTo>
                      <a:pt x="2017" y="116"/>
                    </a:lnTo>
                    <a:lnTo>
                      <a:pt x="2019" y="87"/>
                    </a:lnTo>
                    <a:lnTo>
                      <a:pt x="2021" y="99"/>
                    </a:lnTo>
                    <a:lnTo>
                      <a:pt x="2022" y="124"/>
                    </a:lnTo>
                    <a:lnTo>
                      <a:pt x="2024" y="159"/>
                    </a:lnTo>
                    <a:lnTo>
                      <a:pt x="2025" y="228"/>
                    </a:lnTo>
                    <a:lnTo>
                      <a:pt x="2027" y="255"/>
                    </a:lnTo>
                    <a:lnTo>
                      <a:pt x="2028" y="249"/>
                    </a:lnTo>
                    <a:lnTo>
                      <a:pt x="2030" y="220"/>
                    </a:lnTo>
                    <a:lnTo>
                      <a:pt x="2031" y="193"/>
                    </a:lnTo>
                    <a:lnTo>
                      <a:pt x="2033" y="143"/>
                    </a:lnTo>
                    <a:lnTo>
                      <a:pt x="2034" y="126"/>
                    </a:lnTo>
                    <a:lnTo>
                      <a:pt x="2036" y="135"/>
                    </a:lnTo>
                    <a:lnTo>
                      <a:pt x="2037" y="154"/>
                    </a:lnTo>
                    <a:lnTo>
                      <a:pt x="2039" y="171"/>
                    </a:lnTo>
                    <a:lnTo>
                      <a:pt x="2040" y="213"/>
                    </a:lnTo>
                    <a:lnTo>
                      <a:pt x="2042" y="250"/>
                    </a:lnTo>
                    <a:lnTo>
                      <a:pt x="2044" y="241"/>
                    </a:lnTo>
                    <a:lnTo>
                      <a:pt x="2045" y="216"/>
                    </a:lnTo>
                    <a:lnTo>
                      <a:pt x="2046" y="187"/>
                    </a:lnTo>
                    <a:lnTo>
                      <a:pt x="2048" y="126"/>
                    </a:lnTo>
                    <a:lnTo>
                      <a:pt x="2050" y="107"/>
                    </a:lnTo>
                    <a:lnTo>
                      <a:pt x="2051" y="109"/>
                    </a:lnTo>
                    <a:lnTo>
                      <a:pt x="2053" y="141"/>
                    </a:lnTo>
                    <a:lnTo>
                      <a:pt x="2054" y="166"/>
                    </a:lnTo>
                    <a:lnTo>
                      <a:pt x="2056" y="219"/>
                    </a:lnTo>
                    <a:lnTo>
                      <a:pt x="2057" y="250"/>
                    </a:lnTo>
                    <a:lnTo>
                      <a:pt x="2059" y="247"/>
                    </a:lnTo>
                    <a:lnTo>
                      <a:pt x="2060" y="217"/>
                    </a:lnTo>
                    <a:lnTo>
                      <a:pt x="2062" y="181"/>
                    </a:lnTo>
                    <a:lnTo>
                      <a:pt x="2063" y="135"/>
                    </a:lnTo>
                    <a:lnTo>
                      <a:pt x="2065" y="94"/>
                    </a:lnTo>
                    <a:lnTo>
                      <a:pt x="2066" y="92"/>
                    </a:lnTo>
                    <a:lnTo>
                      <a:pt x="2068" y="124"/>
                    </a:lnTo>
                    <a:lnTo>
                      <a:pt x="2069" y="162"/>
                    </a:lnTo>
                    <a:lnTo>
                      <a:pt x="2071" y="217"/>
                    </a:lnTo>
                    <a:lnTo>
                      <a:pt x="2073" y="246"/>
                    </a:lnTo>
                    <a:lnTo>
                      <a:pt x="2074" y="246"/>
                    </a:lnTo>
                    <a:lnTo>
                      <a:pt x="2075" y="214"/>
                    </a:lnTo>
                    <a:lnTo>
                      <a:pt x="2077" y="173"/>
                    </a:lnTo>
                    <a:lnTo>
                      <a:pt x="2078" y="120"/>
                    </a:lnTo>
                    <a:lnTo>
                      <a:pt x="2080" y="90"/>
                    </a:lnTo>
                    <a:lnTo>
                      <a:pt x="2081" y="108"/>
                    </a:lnTo>
                    <a:lnTo>
                      <a:pt x="2083" y="144"/>
                    </a:lnTo>
                    <a:lnTo>
                      <a:pt x="2084" y="171"/>
                    </a:lnTo>
                    <a:lnTo>
                      <a:pt x="2086" y="226"/>
                    </a:lnTo>
                    <a:lnTo>
                      <a:pt x="2088" y="252"/>
                    </a:lnTo>
                    <a:lnTo>
                      <a:pt x="2089" y="244"/>
                    </a:lnTo>
                    <a:lnTo>
                      <a:pt x="2090" y="210"/>
                    </a:lnTo>
                    <a:lnTo>
                      <a:pt x="2092" y="174"/>
                    </a:lnTo>
                    <a:lnTo>
                      <a:pt x="2094" y="134"/>
                    </a:lnTo>
                    <a:lnTo>
                      <a:pt x="2095" y="115"/>
                    </a:lnTo>
                    <a:lnTo>
                      <a:pt x="2097" y="118"/>
                    </a:lnTo>
                    <a:lnTo>
                      <a:pt x="2098" y="145"/>
                    </a:lnTo>
                    <a:lnTo>
                      <a:pt x="2100" y="172"/>
                    </a:lnTo>
                    <a:lnTo>
                      <a:pt x="2101" y="226"/>
                    </a:lnTo>
                    <a:lnTo>
                      <a:pt x="2103" y="253"/>
                    </a:lnTo>
                    <a:lnTo>
                      <a:pt x="2104" y="248"/>
                    </a:lnTo>
                    <a:lnTo>
                      <a:pt x="2106" y="224"/>
                    </a:lnTo>
                    <a:lnTo>
                      <a:pt x="2107" y="187"/>
                    </a:lnTo>
                    <a:lnTo>
                      <a:pt x="2109" y="136"/>
                    </a:lnTo>
                    <a:lnTo>
                      <a:pt x="2110" y="111"/>
                    </a:lnTo>
                    <a:lnTo>
                      <a:pt x="2112" y="111"/>
                    </a:lnTo>
                    <a:lnTo>
                      <a:pt x="2113" y="139"/>
                    </a:lnTo>
                    <a:lnTo>
                      <a:pt x="2115" y="167"/>
                    </a:lnTo>
                    <a:lnTo>
                      <a:pt x="2117" y="222"/>
                    </a:lnTo>
                    <a:lnTo>
                      <a:pt x="2118" y="251"/>
                    </a:lnTo>
                    <a:lnTo>
                      <a:pt x="2119" y="245"/>
                    </a:lnTo>
                    <a:lnTo>
                      <a:pt x="2121" y="220"/>
                    </a:lnTo>
                    <a:lnTo>
                      <a:pt x="2123" y="181"/>
                    </a:lnTo>
                    <a:lnTo>
                      <a:pt x="2124" y="137"/>
                    </a:lnTo>
                    <a:lnTo>
                      <a:pt x="2126" y="114"/>
                    </a:lnTo>
                    <a:lnTo>
                      <a:pt x="2127" y="130"/>
                    </a:lnTo>
                    <a:lnTo>
                      <a:pt x="2129" y="153"/>
                    </a:lnTo>
                    <a:lnTo>
                      <a:pt x="2130" y="185"/>
                    </a:lnTo>
                    <a:lnTo>
                      <a:pt x="2132" y="243"/>
                    </a:lnTo>
                    <a:lnTo>
                      <a:pt x="2133" y="262"/>
                    </a:lnTo>
                    <a:lnTo>
                      <a:pt x="2135" y="254"/>
                    </a:lnTo>
                    <a:lnTo>
                      <a:pt x="2136" y="231"/>
                    </a:lnTo>
                    <a:lnTo>
                      <a:pt x="2138" y="192"/>
                    </a:lnTo>
                    <a:lnTo>
                      <a:pt x="2139" y="145"/>
                    </a:lnTo>
                    <a:lnTo>
                      <a:pt x="2141" y="120"/>
                    </a:lnTo>
                    <a:lnTo>
                      <a:pt x="2142" y="137"/>
                    </a:lnTo>
                    <a:lnTo>
                      <a:pt x="2144" y="161"/>
                    </a:lnTo>
                    <a:lnTo>
                      <a:pt x="2145" y="194"/>
                    </a:lnTo>
                    <a:lnTo>
                      <a:pt x="2147" y="240"/>
                    </a:lnTo>
                    <a:lnTo>
                      <a:pt x="2148" y="276"/>
                    </a:lnTo>
                    <a:lnTo>
                      <a:pt x="2150" y="265"/>
                    </a:lnTo>
                    <a:lnTo>
                      <a:pt x="2151" y="231"/>
                    </a:lnTo>
                    <a:lnTo>
                      <a:pt x="2153" y="196"/>
                    </a:lnTo>
                    <a:lnTo>
                      <a:pt x="2155" y="149"/>
                    </a:lnTo>
                    <a:lnTo>
                      <a:pt x="2156" y="112"/>
                    </a:lnTo>
                    <a:lnTo>
                      <a:pt x="2157" y="113"/>
                    </a:lnTo>
                    <a:lnTo>
                      <a:pt x="2159" y="159"/>
                    </a:lnTo>
                    <a:lnTo>
                      <a:pt x="2161" y="196"/>
                    </a:lnTo>
                    <a:lnTo>
                      <a:pt x="2162" y="244"/>
                    </a:lnTo>
                    <a:lnTo>
                      <a:pt x="2163" y="261"/>
                    </a:lnTo>
                    <a:lnTo>
                      <a:pt x="2165" y="258"/>
                    </a:lnTo>
                    <a:lnTo>
                      <a:pt x="2167" y="235"/>
                    </a:lnTo>
                    <a:lnTo>
                      <a:pt x="2168" y="209"/>
                    </a:lnTo>
                    <a:lnTo>
                      <a:pt x="2170" y="145"/>
                    </a:lnTo>
                    <a:lnTo>
                      <a:pt x="2171" y="114"/>
                    </a:lnTo>
                    <a:lnTo>
                      <a:pt x="2173" y="123"/>
                    </a:lnTo>
                    <a:lnTo>
                      <a:pt x="2174" y="152"/>
                    </a:lnTo>
                    <a:lnTo>
                      <a:pt x="2176" y="191"/>
                    </a:lnTo>
                    <a:lnTo>
                      <a:pt x="2177" y="240"/>
                    </a:lnTo>
                    <a:lnTo>
                      <a:pt x="2179" y="267"/>
                    </a:lnTo>
                    <a:lnTo>
                      <a:pt x="2180" y="271"/>
                    </a:lnTo>
                    <a:lnTo>
                      <a:pt x="2182" y="248"/>
                    </a:lnTo>
                    <a:lnTo>
                      <a:pt x="2183" y="212"/>
                    </a:lnTo>
                    <a:lnTo>
                      <a:pt x="2185" y="139"/>
                    </a:lnTo>
                    <a:lnTo>
                      <a:pt x="2186" y="111"/>
                    </a:lnTo>
                    <a:lnTo>
                      <a:pt x="2188" y="113"/>
                    </a:lnTo>
                    <a:lnTo>
                      <a:pt x="2190" y="147"/>
                    </a:lnTo>
                    <a:lnTo>
                      <a:pt x="2191" y="172"/>
                    </a:lnTo>
                    <a:lnTo>
                      <a:pt x="2192" y="227"/>
                    </a:lnTo>
                    <a:lnTo>
                      <a:pt x="2194" y="270"/>
                    </a:lnTo>
                    <a:lnTo>
                      <a:pt x="2196" y="268"/>
                    </a:lnTo>
                    <a:lnTo>
                      <a:pt x="2197" y="235"/>
                    </a:lnTo>
                    <a:lnTo>
                      <a:pt x="2199" y="198"/>
                    </a:lnTo>
                    <a:lnTo>
                      <a:pt x="2200" y="146"/>
                    </a:lnTo>
                    <a:lnTo>
                      <a:pt x="2202" y="125"/>
                    </a:lnTo>
                    <a:lnTo>
                      <a:pt x="2203" y="125"/>
                    </a:lnTo>
                    <a:lnTo>
                      <a:pt x="2205" y="163"/>
                    </a:lnTo>
                    <a:lnTo>
                      <a:pt x="2206" y="216"/>
                    </a:lnTo>
                    <a:lnTo>
                      <a:pt x="2208" y="256"/>
                    </a:lnTo>
                    <a:lnTo>
                      <a:pt x="2209" y="262"/>
                    </a:lnTo>
                    <a:lnTo>
                      <a:pt x="2211" y="258"/>
                    </a:lnTo>
                    <a:lnTo>
                      <a:pt x="2212" y="240"/>
                    </a:lnTo>
                    <a:lnTo>
                      <a:pt x="2214" y="210"/>
                    </a:lnTo>
                    <a:lnTo>
                      <a:pt x="2215" y="162"/>
                    </a:lnTo>
                    <a:lnTo>
                      <a:pt x="2217" y="140"/>
                    </a:lnTo>
                    <a:lnTo>
                      <a:pt x="2218" y="134"/>
                    </a:lnTo>
                    <a:lnTo>
                      <a:pt x="2220" y="161"/>
                    </a:lnTo>
                    <a:lnTo>
                      <a:pt x="2221" y="201"/>
                    </a:lnTo>
                    <a:lnTo>
                      <a:pt x="2223" y="250"/>
                    </a:lnTo>
                    <a:lnTo>
                      <a:pt x="2224" y="273"/>
                    </a:lnTo>
                    <a:lnTo>
                      <a:pt x="2226" y="277"/>
                    </a:lnTo>
                    <a:lnTo>
                      <a:pt x="2228" y="244"/>
                    </a:lnTo>
                    <a:lnTo>
                      <a:pt x="2229" y="186"/>
                    </a:lnTo>
                    <a:lnTo>
                      <a:pt x="2230" y="127"/>
                    </a:lnTo>
                    <a:lnTo>
                      <a:pt x="2232" y="107"/>
                    </a:lnTo>
                    <a:lnTo>
                      <a:pt x="2234" y="130"/>
                    </a:lnTo>
                    <a:lnTo>
                      <a:pt x="2235" y="171"/>
                    </a:lnTo>
                    <a:lnTo>
                      <a:pt x="2236" y="206"/>
                    </a:lnTo>
                    <a:lnTo>
                      <a:pt x="2238" y="247"/>
                    </a:lnTo>
                    <a:lnTo>
                      <a:pt x="2240" y="270"/>
                    </a:lnTo>
                    <a:lnTo>
                      <a:pt x="2241" y="264"/>
                    </a:lnTo>
                    <a:lnTo>
                      <a:pt x="2243" y="252"/>
                    </a:lnTo>
                    <a:lnTo>
                      <a:pt x="2244" y="227"/>
                    </a:lnTo>
                    <a:lnTo>
                      <a:pt x="2246" y="176"/>
                    </a:lnTo>
                    <a:lnTo>
                      <a:pt x="2247" y="150"/>
                    </a:lnTo>
                    <a:lnTo>
                      <a:pt x="2249" y="156"/>
                    </a:lnTo>
                    <a:lnTo>
                      <a:pt x="2250" y="186"/>
                    </a:lnTo>
                    <a:lnTo>
                      <a:pt x="2252" y="218"/>
                    </a:lnTo>
                    <a:lnTo>
                      <a:pt x="2253" y="279"/>
                    </a:lnTo>
                    <a:lnTo>
                      <a:pt x="2255" y="299"/>
                    </a:lnTo>
                    <a:lnTo>
                      <a:pt x="2257" y="290"/>
                    </a:lnTo>
                    <a:lnTo>
                      <a:pt x="2258" y="262"/>
                    </a:lnTo>
                    <a:lnTo>
                      <a:pt x="2259" y="221"/>
                    </a:lnTo>
                    <a:lnTo>
                      <a:pt x="2261" y="167"/>
                    </a:lnTo>
                    <a:lnTo>
                      <a:pt x="2263" y="144"/>
                    </a:lnTo>
                    <a:lnTo>
                      <a:pt x="2264" y="157"/>
                    </a:lnTo>
                    <a:lnTo>
                      <a:pt x="2265" y="196"/>
                    </a:lnTo>
                    <a:lnTo>
                      <a:pt x="2267" y="226"/>
                    </a:lnTo>
                    <a:lnTo>
                      <a:pt x="2269" y="275"/>
                    </a:lnTo>
                    <a:lnTo>
                      <a:pt x="2270" y="294"/>
                    </a:lnTo>
                    <a:lnTo>
                      <a:pt x="2272" y="310"/>
                    </a:lnTo>
                    <a:lnTo>
                      <a:pt x="2273" y="295"/>
                    </a:lnTo>
                    <a:lnTo>
                      <a:pt x="2275" y="248"/>
                    </a:lnTo>
                    <a:lnTo>
                      <a:pt x="2276" y="171"/>
                    </a:lnTo>
                    <a:lnTo>
                      <a:pt x="2278" y="157"/>
                    </a:lnTo>
                    <a:lnTo>
                      <a:pt x="2279" y="164"/>
                    </a:lnTo>
                    <a:lnTo>
                      <a:pt x="2281" y="190"/>
                    </a:lnTo>
                    <a:lnTo>
                      <a:pt x="2282" y="228"/>
                    </a:lnTo>
                    <a:lnTo>
                      <a:pt x="2284" y="277"/>
                    </a:lnTo>
                    <a:lnTo>
                      <a:pt x="2285" y="302"/>
                    </a:lnTo>
                    <a:lnTo>
                      <a:pt x="2287" y="298"/>
                    </a:lnTo>
                    <a:lnTo>
                      <a:pt x="2288" y="266"/>
                    </a:lnTo>
                    <a:lnTo>
                      <a:pt x="2290" y="235"/>
                    </a:lnTo>
                    <a:lnTo>
                      <a:pt x="2291" y="197"/>
                    </a:lnTo>
                    <a:lnTo>
                      <a:pt x="2293" y="167"/>
                    </a:lnTo>
                    <a:lnTo>
                      <a:pt x="2294" y="184"/>
                    </a:lnTo>
                    <a:lnTo>
                      <a:pt x="2296" y="216"/>
                    </a:lnTo>
                    <a:lnTo>
                      <a:pt x="2297" y="264"/>
                    </a:lnTo>
                    <a:lnTo>
                      <a:pt x="2299" y="340"/>
                    </a:lnTo>
                    <a:lnTo>
                      <a:pt x="2301" y="360"/>
                    </a:lnTo>
                    <a:lnTo>
                      <a:pt x="2302" y="339"/>
                    </a:lnTo>
                    <a:lnTo>
                      <a:pt x="2303" y="295"/>
                    </a:lnTo>
                    <a:lnTo>
                      <a:pt x="2305" y="261"/>
                    </a:lnTo>
                    <a:lnTo>
                      <a:pt x="2307" y="218"/>
                    </a:lnTo>
                    <a:lnTo>
                      <a:pt x="2308" y="210"/>
                    </a:lnTo>
                    <a:lnTo>
                      <a:pt x="2310" y="223"/>
                    </a:lnTo>
                    <a:lnTo>
                      <a:pt x="2311" y="249"/>
                    </a:lnTo>
                    <a:lnTo>
                      <a:pt x="2313" y="272"/>
                    </a:lnTo>
                    <a:lnTo>
                      <a:pt x="2314" y="331"/>
                    </a:lnTo>
                    <a:lnTo>
                      <a:pt x="2316" y="403"/>
                    </a:lnTo>
                    <a:lnTo>
                      <a:pt x="2317" y="412"/>
                    </a:lnTo>
                    <a:lnTo>
                      <a:pt x="2319" y="399"/>
                    </a:lnTo>
                    <a:lnTo>
                      <a:pt x="2320" y="380"/>
                    </a:lnTo>
                    <a:lnTo>
                      <a:pt x="2322" y="321"/>
                    </a:lnTo>
                    <a:lnTo>
                      <a:pt x="2323" y="325"/>
                    </a:lnTo>
                    <a:lnTo>
                      <a:pt x="2325" y="353"/>
                    </a:lnTo>
                    <a:lnTo>
                      <a:pt x="2326" y="374"/>
                    </a:lnTo>
                    <a:lnTo>
                      <a:pt x="2328" y="433"/>
                    </a:lnTo>
                    <a:lnTo>
                      <a:pt x="2330" y="520"/>
                    </a:lnTo>
                    <a:lnTo>
                      <a:pt x="2331" y="560"/>
                    </a:lnTo>
                    <a:lnTo>
                      <a:pt x="2332" y="557"/>
                    </a:lnTo>
                    <a:lnTo>
                      <a:pt x="2334" y="552"/>
                    </a:lnTo>
                    <a:lnTo>
                      <a:pt x="2336" y="522"/>
                    </a:lnTo>
                    <a:lnTo>
                      <a:pt x="2337" y="506"/>
                    </a:lnTo>
                    <a:lnTo>
                      <a:pt x="2338" y="507"/>
                    </a:lnTo>
                    <a:lnTo>
                      <a:pt x="2340" y="529"/>
                    </a:lnTo>
                    <a:lnTo>
                      <a:pt x="2342" y="567"/>
                    </a:lnTo>
                    <a:lnTo>
                      <a:pt x="2343" y="630"/>
                    </a:lnTo>
                    <a:lnTo>
                      <a:pt x="2345" y="720"/>
                    </a:lnTo>
                    <a:lnTo>
                      <a:pt x="2346" y="748"/>
                    </a:lnTo>
                    <a:lnTo>
                      <a:pt x="2348" y="762"/>
                    </a:lnTo>
                    <a:lnTo>
                      <a:pt x="2349" y="716"/>
                    </a:lnTo>
                    <a:lnTo>
                      <a:pt x="2351" y="702"/>
                    </a:lnTo>
                    <a:lnTo>
                      <a:pt x="2352" y="658"/>
                    </a:lnTo>
                    <a:lnTo>
                      <a:pt x="2354" y="654"/>
                    </a:lnTo>
                    <a:lnTo>
                      <a:pt x="2355" y="696"/>
                    </a:lnTo>
                    <a:lnTo>
                      <a:pt x="2357" y="732"/>
                    </a:lnTo>
                    <a:lnTo>
                      <a:pt x="2358" y="777"/>
                    </a:lnTo>
                    <a:lnTo>
                      <a:pt x="2360" y="875"/>
                    </a:lnTo>
                    <a:lnTo>
                      <a:pt x="2361" y="903"/>
                    </a:lnTo>
                    <a:lnTo>
                      <a:pt x="2363" y="893"/>
                    </a:lnTo>
                    <a:lnTo>
                      <a:pt x="2364" y="865"/>
                    </a:lnTo>
                    <a:lnTo>
                      <a:pt x="2366" y="828"/>
                    </a:lnTo>
                    <a:lnTo>
                      <a:pt x="2367" y="776"/>
                    </a:lnTo>
                    <a:lnTo>
                      <a:pt x="2369" y="776"/>
                    </a:lnTo>
                    <a:lnTo>
                      <a:pt x="2370" y="749"/>
                    </a:lnTo>
                    <a:lnTo>
                      <a:pt x="2372" y="777"/>
                    </a:lnTo>
                    <a:lnTo>
                      <a:pt x="2374" y="849"/>
                    </a:lnTo>
                    <a:lnTo>
                      <a:pt x="2375" y="905"/>
                    </a:lnTo>
                    <a:lnTo>
                      <a:pt x="2376" y="928"/>
                    </a:lnTo>
                    <a:lnTo>
                      <a:pt x="2378" y="917"/>
                    </a:lnTo>
                    <a:lnTo>
                      <a:pt x="2380" y="893"/>
                    </a:lnTo>
                    <a:lnTo>
                      <a:pt x="2381" y="855"/>
                    </a:lnTo>
                    <a:lnTo>
                      <a:pt x="2383" y="823"/>
                    </a:lnTo>
                    <a:lnTo>
                      <a:pt x="2384" y="812"/>
                    </a:lnTo>
                    <a:lnTo>
                      <a:pt x="2386" y="796"/>
                    </a:lnTo>
                    <a:lnTo>
                      <a:pt x="2387" y="800"/>
                    </a:lnTo>
                    <a:lnTo>
                      <a:pt x="2389" y="843"/>
                    </a:lnTo>
                    <a:lnTo>
                      <a:pt x="2390" y="921"/>
                    </a:lnTo>
                    <a:lnTo>
                      <a:pt x="2392" y="971"/>
                    </a:lnTo>
                    <a:lnTo>
                      <a:pt x="2393" y="962"/>
                    </a:lnTo>
                    <a:lnTo>
                      <a:pt x="2395" y="920"/>
                    </a:lnTo>
                    <a:lnTo>
                      <a:pt x="2396" y="892"/>
                    </a:lnTo>
                    <a:lnTo>
                      <a:pt x="2398" y="856"/>
                    </a:lnTo>
                    <a:lnTo>
                      <a:pt x="2399" y="807"/>
                    </a:lnTo>
                    <a:lnTo>
                      <a:pt x="2401" y="837"/>
                    </a:lnTo>
                    <a:lnTo>
                      <a:pt x="2403" y="887"/>
                    </a:lnTo>
                    <a:lnTo>
                      <a:pt x="2404" y="923"/>
                    </a:lnTo>
                    <a:lnTo>
                      <a:pt x="2405" y="957"/>
                    </a:lnTo>
                    <a:lnTo>
                      <a:pt x="2407" y="965"/>
                    </a:lnTo>
                    <a:lnTo>
                      <a:pt x="2409" y="985"/>
                    </a:lnTo>
                    <a:lnTo>
                      <a:pt x="2410" y="947"/>
                    </a:lnTo>
                    <a:lnTo>
                      <a:pt x="2412" y="898"/>
                    </a:lnTo>
                    <a:lnTo>
                      <a:pt x="2413" y="826"/>
                    </a:lnTo>
                    <a:lnTo>
                      <a:pt x="2415" y="804"/>
                    </a:lnTo>
                    <a:lnTo>
                      <a:pt x="2416" y="841"/>
                    </a:lnTo>
                    <a:lnTo>
                      <a:pt x="2418" y="865"/>
                    </a:lnTo>
                    <a:lnTo>
                      <a:pt x="2419" y="906"/>
                    </a:lnTo>
                    <a:lnTo>
                      <a:pt x="2421" y="952"/>
                    </a:lnTo>
                    <a:lnTo>
                      <a:pt x="2422" y="993"/>
                    </a:lnTo>
                    <a:lnTo>
                      <a:pt x="2424" y="990"/>
                    </a:lnTo>
                    <a:lnTo>
                      <a:pt x="2425" y="946"/>
                    </a:lnTo>
                    <a:lnTo>
                      <a:pt x="2427" y="924"/>
                    </a:lnTo>
                    <a:lnTo>
                      <a:pt x="2428" y="868"/>
                    </a:lnTo>
                    <a:lnTo>
                      <a:pt x="2430" y="848"/>
                    </a:lnTo>
                    <a:lnTo>
                      <a:pt x="2431" y="857"/>
                    </a:lnTo>
                    <a:lnTo>
                      <a:pt x="2433" y="887"/>
                    </a:lnTo>
                    <a:lnTo>
                      <a:pt x="2434" y="905"/>
                    </a:lnTo>
                    <a:lnTo>
                      <a:pt x="2436" y="971"/>
                    </a:lnTo>
                    <a:lnTo>
                      <a:pt x="2437" y="1030"/>
                    </a:lnTo>
                    <a:lnTo>
                      <a:pt x="2439" y="998"/>
                    </a:lnTo>
                    <a:lnTo>
                      <a:pt x="2440" y="977"/>
                    </a:lnTo>
                    <a:lnTo>
                      <a:pt x="2442" y="923"/>
                    </a:lnTo>
                    <a:lnTo>
                      <a:pt x="2443" y="862"/>
                    </a:lnTo>
                    <a:lnTo>
                      <a:pt x="2445" y="832"/>
                    </a:lnTo>
                    <a:lnTo>
                      <a:pt x="2447" y="843"/>
                    </a:lnTo>
                    <a:lnTo>
                      <a:pt x="2448" y="878"/>
                    </a:lnTo>
                    <a:lnTo>
                      <a:pt x="2449" y="932"/>
                    </a:lnTo>
                    <a:lnTo>
                      <a:pt x="2451" y="971"/>
                    </a:lnTo>
                    <a:lnTo>
                      <a:pt x="2453" y="1001"/>
                    </a:lnTo>
                    <a:lnTo>
                      <a:pt x="2454" y="1007"/>
                    </a:lnTo>
                    <a:lnTo>
                      <a:pt x="2456" y="979"/>
                    </a:lnTo>
                    <a:lnTo>
                      <a:pt x="2457" y="955"/>
                    </a:lnTo>
                    <a:lnTo>
                      <a:pt x="2459" y="891"/>
                    </a:lnTo>
                    <a:lnTo>
                      <a:pt x="2460" y="878"/>
                    </a:lnTo>
                    <a:lnTo>
                      <a:pt x="2462" y="889"/>
                    </a:lnTo>
                    <a:lnTo>
                      <a:pt x="2463" y="900"/>
                    </a:lnTo>
                    <a:lnTo>
                      <a:pt x="2465" y="954"/>
                    </a:lnTo>
                    <a:lnTo>
                      <a:pt x="2466" y="974"/>
                    </a:lnTo>
                    <a:lnTo>
                      <a:pt x="2468" y="1008"/>
                    </a:lnTo>
                    <a:lnTo>
                      <a:pt x="2469" y="1020"/>
                    </a:lnTo>
                    <a:lnTo>
                      <a:pt x="2471" y="985"/>
                    </a:lnTo>
                    <a:lnTo>
                      <a:pt x="2472" y="941"/>
                    </a:lnTo>
                    <a:lnTo>
                      <a:pt x="2474" y="884"/>
                    </a:lnTo>
                    <a:lnTo>
                      <a:pt x="2476" y="866"/>
                    </a:lnTo>
                    <a:lnTo>
                      <a:pt x="2477" y="888"/>
                    </a:lnTo>
                    <a:lnTo>
                      <a:pt x="2478" y="919"/>
                    </a:lnTo>
                    <a:lnTo>
                      <a:pt x="2480" y="938"/>
                    </a:lnTo>
                    <a:lnTo>
                      <a:pt x="2482" y="991"/>
                    </a:lnTo>
                    <a:lnTo>
                      <a:pt x="2483" y="1005"/>
                    </a:lnTo>
                    <a:lnTo>
                      <a:pt x="2485" y="990"/>
                    </a:lnTo>
                    <a:lnTo>
                      <a:pt x="2486" y="966"/>
                    </a:lnTo>
                    <a:lnTo>
                      <a:pt x="2488" y="935"/>
                    </a:lnTo>
                    <a:lnTo>
                      <a:pt x="2489" y="880"/>
                    </a:lnTo>
                    <a:lnTo>
                      <a:pt x="2491" y="870"/>
                    </a:lnTo>
                    <a:lnTo>
                      <a:pt x="2492" y="876"/>
                    </a:lnTo>
                    <a:lnTo>
                      <a:pt x="2494" y="899"/>
                    </a:lnTo>
                    <a:lnTo>
                      <a:pt x="2495" y="937"/>
                    </a:lnTo>
                    <a:lnTo>
                      <a:pt x="2497" y="992"/>
                    </a:lnTo>
                    <a:lnTo>
                      <a:pt x="2498" y="1013"/>
                    </a:lnTo>
                    <a:lnTo>
                      <a:pt x="2500" y="1001"/>
                    </a:lnTo>
                    <a:lnTo>
                      <a:pt x="2501" y="965"/>
                    </a:lnTo>
                    <a:lnTo>
                      <a:pt x="2503" y="921"/>
                    </a:lnTo>
                    <a:lnTo>
                      <a:pt x="2504" y="867"/>
                    </a:lnTo>
                    <a:lnTo>
                      <a:pt x="2506" y="844"/>
                    </a:lnTo>
                    <a:lnTo>
                      <a:pt x="2507" y="863"/>
                    </a:lnTo>
                    <a:lnTo>
                      <a:pt x="2509" y="896"/>
                    </a:lnTo>
                    <a:lnTo>
                      <a:pt x="2510" y="917"/>
                    </a:lnTo>
                    <a:lnTo>
                      <a:pt x="2512" y="968"/>
                    </a:lnTo>
                    <a:lnTo>
                      <a:pt x="2514" y="999"/>
                    </a:lnTo>
                    <a:lnTo>
                      <a:pt x="2515" y="998"/>
                    </a:lnTo>
                    <a:lnTo>
                      <a:pt x="2516" y="968"/>
                    </a:lnTo>
                    <a:lnTo>
                      <a:pt x="2518" y="917"/>
                    </a:lnTo>
                    <a:lnTo>
                      <a:pt x="2520" y="851"/>
                    </a:lnTo>
                    <a:lnTo>
                      <a:pt x="2521" y="826"/>
                    </a:lnTo>
                    <a:lnTo>
                      <a:pt x="2522" y="848"/>
                    </a:lnTo>
                    <a:lnTo>
                      <a:pt x="2524" y="873"/>
                    </a:lnTo>
                    <a:lnTo>
                      <a:pt x="2526" y="925"/>
                    </a:lnTo>
                    <a:lnTo>
                      <a:pt x="2527" y="975"/>
                    </a:lnTo>
                    <a:lnTo>
                      <a:pt x="2529" y="988"/>
                    </a:lnTo>
                    <a:lnTo>
                      <a:pt x="2530" y="971"/>
                    </a:lnTo>
                    <a:lnTo>
                      <a:pt x="2532" y="940"/>
                    </a:lnTo>
                    <a:lnTo>
                      <a:pt x="2533" y="896"/>
                    </a:lnTo>
                    <a:lnTo>
                      <a:pt x="2535" y="823"/>
                    </a:lnTo>
                    <a:lnTo>
                      <a:pt x="2536" y="798"/>
                    </a:lnTo>
                    <a:lnTo>
                      <a:pt x="2538" y="820"/>
                    </a:lnTo>
                    <a:lnTo>
                      <a:pt x="2539" y="851"/>
                    </a:lnTo>
                    <a:lnTo>
                      <a:pt x="2541" y="884"/>
                    </a:lnTo>
                    <a:lnTo>
                      <a:pt x="2542" y="923"/>
                    </a:lnTo>
                    <a:lnTo>
                      <a:pt x="2544" y="958"/>
                    </a:lnTo>
                    <a:lnTo>
                      <a:pt x="2545" y="950"/>
                    </a:lnTo>
                    <a:lnTo>
                      <a:pt x="2547" y="927"/>
                    </a:lnTo>
                    <a:lnTo>
                      <a:pt x="2549" y="879"/>
                    </a:lnTo>
                    <a:lnTo>
                      <a:pt x="2550" y="823"/>
                    </a:lnTo>
                    <a:lnTo>
                      <a:pt x="2551" y="811"/>
                    </a:lnTo>
                    <a:lnTo>
                      <a:pt x="2553" y="830"/>
                    </a:lnTo>
                    <a:lnTo>
                      <a:pt x="2555" y="851"/>
                    </a:lnTo>
                    <a:lnTo>
                      <a:pt x="2556" y="875"/>
                    </a:lnTo>
                    <a:lnTo>
                      <a:pt x="2558" y="927"/>
                    </a:lnTo>
                    <a:lnTo>
                      <a:pt x="2559" y="957"/>
                    </a:lnTo>
                    <a:lnTo>
                      <a:pt x="2561" y="948"/>
                    </a:lnTo>
                    <a:lnTo>
                      <a:pt x="2562" y="921"/>
                    </a:lnTo>
                    <a:lnTo>
                      <a:pt x="2564" y="870"/>
                    </a:lnTo>
                    <a:lnTo>
                      <a:pt x="2565" y="812"/>
                    </a:lnTo>
                    <a:lnTo>
                      <a:pt x="2567" y="796"/>
                    </a:lnTo>
                    <a:lnTo>
                      <a:pt x="2568" y="805"/>
                    </a:lnTo>
                    <a:lnTo>
                      <a:pt x="2570" y="833"/>
                    </a:lnTo>
                    <a:lnTo>
                      <a:pt x="2571" y="867"/>
                    </a:lnTo>
                    <a:lnTo>
                      <a:pt x="2573" y="939"/>
                    </a:lnTo>
                    <a:lnTo>
                      <a:pt x="2574" y="957"/>
                    </a:lnTo>
                    <a:lnTo>
                      <a:pt x="2576" y="950"/>
                    </a:lnTo>
                    <a:lnTo>
                      <a:pt x="2577" y="919"/>
                    </a:lnTo>
                    <a:lnTo>
                      <a:pt x="2579" y="863"/>
                    </a:lnTo>
                    <a:lnTo>
                      <a:pt x="2580" y="807"/>
                    </a:lnTo>
                    <a:lnTo>
                      <a:pt x="2582" y="782"/>
                    </a:lnTo>
                    <a:lnTo>
                      <a:pt x="2583" y="797"/>
                    </a:lnTo>
                    <a:lnTo>
                      <a:pt x="2585" y="836"/>
                    </a:lnTo>
                    <a:lnTo>
                      <a:pt x="2587" y="870"/>
                    </a:lnTo>
                    <a:lnTo>
                      <a:pt x="2588" y="909"/>
                    </a:lnTo>
                    <a:lnTo>
                      <a:pt x="2589" y="923"/>
                    </a:lnTo>
                    <a:lnTo>
                      <a:pt x="2591" y="922"/>
                    </a:lnTo>
                    <a:lnTo>
                      <a:pt x="2593" y="897"/>
                    </a:lnTo>
                    <a:lnTo>
                      <a:pt x="2594" y="862"/>
                    </a:lnTo>
                    <a:lnTo>
                      <a:pt x="2595" y="819"/>
                    </a:lnTo>
                    <a:lnTo>
                      <a:pt x="2597" y="804"/>
                    </a:lnTo>
                    <a:lnTo>
                      <a:pt x="2599" y="824"/>
                    </a:lnTo>
                    <a:lnTo>
                      <a:pt x="2600" y="844"/>
                    </a:lnTo>
                    <a:lnTo>
                      <a:pt x="2602" y="887"/>
                    </a:lnTo>
                    <a:lnTo>
                      <a:pt x="2603" y="936"/>
                    </a:lnTo>
                    <a:lnTo>
                      <a:pt x="2605" y="966"/>
                    </a:lnTo>
                    <a:lnTo>
                      <a:pt x="2606" y="948"/>
                    </a:lnTo>
                    <a:lnTo>
                      <a:pt x="2608" y="913"/>
                    </a:lnTo>
                    <a:lnTo>
                      <a:pt x="2609" y="887"/>
                    </a:lnTo>
                    <a:lnTo>
                      <a:pt x="2611" y="843"/>
                    </a:lnTo>
                    <a:lnTo>
                      <a:pt x="2612" y="835"/>
                    </a:lnTo>
                    <a:lnTo>
                      <a:pt x="2614" y="843"/>
                    </a:lnTo>
                    <a:lnTo>
                      <a:pt x="2616" y="849"/>
                    </a:lnTo>
                    <a:lnTo>
                      <a:pt x="2617" y="890"/>
                    </a:lnTo>
                    <a:lnTo>
                      <a:pt x="2618" y="952"/>
                    </a:lnTo>
                    <a:lnTo>
                      <a:pt x="2620" y="973"/>
                    </a:lnTo>
                    <a:lnTo>
                      <a:pt x="2622" y="955"/>
                    </a:lnTo>
                    <a:lnTo>
                      <a:pt x="2623" y="926"/>
                    </a:lnTo>
                    <a:lnTo>
                      <a:pt x="2624" y="888"/>
                    </a:lnTo>
                    <a:lnTo>
                      <a:pt x="2626" y="843"/>
                    </a:lnTo>
                    <a:lnTo>
                      <a:pt x="2628" y="827"/>
                    </a:lnTo>
                    <a:lnTo>
                      <a:pt x="2629" y="841"/>
                    </a:lnTo>
                    <a:lnTo>
                      <a:pt x="2631" y="874"/>
                    </a:lnTo>
                    <a:lnTo>
                      <a:pt x="2632" y="912"/>
                    </a:lnTo>
                    <a:lnTo>
                      <a:pt x="2634" y="952"/>
                    </a:lnTo>
                    <a:lnTo>
                      <a:pt x="2635" y="988"/>
                    </a:lnTo>
                    <a:lnTo>
                      <a:pt x="2637" y="977"/>
                    </a:lnTo>
                    <a:lnTo>
                      <a:pt x="2638" y="951"/>
                    </a:lnTo>
                    <a:lnTo>
                      <a:pt x="2640" y="919"/>
                    </a:lnTo>
                    <a:lnTo>
                      <a:pt x="2641" y="854"/>
                    </a:lnTo>
                    <a:lnTo>
                      <a:pt x="2643" y="837"/>
                    </a:lnTo>
                    <a:lnTo>
                      <a:pt x="2644" y="845"/>
                    </a:lnTo>
                    <a:lnTo>
                      <a:pt x="2646" y="878"/>
                    </a:lnTo>
                    <a:lnTo>
                      <a:pt x="2647" y="922"/>
                    </a:lnTo>
                    <a:lnTo>
                      <a:pt x="2649" y="960"/>
                    </a:lnTo>
                    <a:lnTo>
                      <a:pt x="2650" y="973"/>
                    </a:lnTo>
                    <a:lnTo>
                      <a:pt x="2652" y="956"/>
                    </a:lnTo>
                    <a:lnTo>
                      <a:pt x="2653" y="938"/>
                    </a:lnTo>
                    <a:lnTo>
                      <a:pt x="2655" y="904"/>
                    </a:lnTo>
                    <a:lnTo>
                      <a:pt x="2656" y="854"/>
                    </a:lnTo>
                    <a:lnTo>
                      <a:pt x="2658" y="836"/>
                    </a:lnTo>
                    <a:lnTo>
                      <a:pt x="2660" y="841"/>
                    </a:lnTo>
                    <a:lnTo>
                      <a:pt x="2661" y="878"/>
                    </a:lnTo>
                    <a:lnTo>
                      <a:pt x="2662" y="934"/>
                    </a:lnTo>
                    <a:lnTo>
                      <a:pt x="2664" y="982"/>
                    </a:lnTo>
                    <a:lnTo>
                      <a:pt x="2666" y="992"/>
                    </a:lnTo>
                    <a:lnTo>
                      <a:pt x="2667" y="988"/>
                    </a:lnTo>
                    <a:lnTo>
                      <a:pt x="2669" y="967"/>
                    </a:lnTo>
                    <a:lnTo>
                      <a:pt x="2670" y="949"/>
                    </a:lnTo>
                    <a:lnTo>
                      <a:pt x="2672" y="886"/>
                    </a:lnTo>
                    <a:lnTo>
                      <a:pt x="2673" y="862"/>
                    </a:lnTo>
                    <a:lnTo>
                      <a:pt x="2675" y="875"/>
                    </a:lnTo>
                    <a:lnTo>
                      <a:pt x="2676" y="919"/>
                    </a:lnTo>
                    <a:lnTo>
                      <a:pt x="2678" y="960"/>
                    </a:lnTo>
                    <a:lnTo>
                      <a:pt x="2679" y="1004"/>
                    </a:lnTo>
                    <a:lnTo>
                      <a:pt x="2681" y="1024"/>
                    </a:lnTo>
                    <a:lnTo>
                      <a:pt x="2682" y="1015"/>
                    </a:lnTo>
                    <a:lnTo>
                      <a:pt x="2684" y="985"/>
                    </a:lnTo>
                    <a:lnTo>
                      <a:pt x="2685" y="943"/>
                    </a:lnTo>
                    <a:lnTo>
                      <a:pt x="2687" y="889"/>
                    </a:lnTo>
                    <a:lnTo>
                      <a:pt x="2689" y="858"/>
                    </a:lnTo>
                    <a:lnTo>
                      <a:pt x="2690" y="880"/>
                    </a:lnTo>
                    <a:lnTo>
                      <a:pt x="2691" y="928"/>
                    </a:lnTo>
                    <a:lnTo>
                      <a:pt x="2693" y="977"/>
                    </a:lnTo>
                    <a:lnTo>
                      <a:pt x="2695" y="1015"/>
                    </a:lnTo>
                    <a:lnTo>
                      <a:pt x="2696" y="1036"/>
                    </a:lnTo>
                    <a:lnTo>
                      <a:pt x="2697" y="1023"/>
                    </a:lnTo>
                    <a:lnTo>
                      <a:pt x="2699" y="987"/>
                    </a:lnTo>
                    <a:lnTo>
                      <a:pt x="2701" y="949"/>
                    </a:lnTo>
                    <a:lnTo>
                      <a:pt x="2702" y="894"/>
                    </a:lnTo>
                    <a:lnTo>
                      <a:pt x="2704" y="876"/>
                    </a:lnTo>
                    <a:lnTo>
                      <a:pt x="2705" y="893"/>
                    </a:lnTo>
                    <a:lnTo>
                      <a:pt x="2707" y="920"/>
                    </a:lnTo>
                    <a:lnTo>
                      <a:pt x="2708" y="961"/>
                    </a:lnTo>
                    <a:lnTo>
                      <a:pt x="2710" y="1002"/>
                    </a:lnTo>
                    <a:lnTo>
                      <a:pt x="2711" y="1015"/>
                    </a:lnTo>
                    <a:lnTo>
                      <a:pt x="2713" y="1028"/>
                    </a:lnTo>
                    <a:lnTo>
                      <a:pt x="2714" y="995"/>
                    </a:lnTo>
                    <a:lnTo>
                      <a:pt x="2716" y="952"/>
                    </a:lnTo>
                    <a:lnTo>
                      <a:pt x="2717" y="890"/>
                    </a:lnTo>
                    <a:lnTo>
                      <a:pt x="2719" y="879"/>
                    </a:lnTo>
                    <a:lnTo>
                      <a:pt x="2720" y="896"/>
                    </a:lnTo>
                    <a:lnTo>
                      <a:pt x="2722" y="931"/>
                    </a:lnTo>
                    <a:lnTo>
                      <a:pt x="2723" y="977"/>
                    </a:lnTo>
                    <a:lnTo>
                      <a:pt x="2725" y="1015"/>
                    </a:lnTo>
                    <a:lnTo>
                      <a:pt x="2726" y="1029"/>
                    </a:lnTo>
                    <a:lnTo>
                      <a:pt x="2728" y="1008"/>
                    </a:lnTo>
                    <a:lnTo>
                      <a:pt x="2729" y="966"/>
                    </a:lnTo>
                    <a:lnTo>
                      <a:pt x="2731" y="921"/>
                    </a:lnTo>
                    <a:lnTo>
                      <a:pt x="2733" y="899"/>
                    </a:lnTo>
                    <a:lnTo>
                      <a:pt x="2734" y="875"/>
                    </a:lnTo>
                    <a:lnTo>
                      <a:pt x="2735" y="892"/>
                    </a:lnTo>
                    <a:lnTo>
                      <a:pt x="2737" y="919"/>
                    </a:lnTo>
                    <a:lnTo>
                      <a:pt x="2739" y="966"/>
                    </a:lnTo>
                    <a:lnTo>
                      <a:pt x="2740" y="1009"/>
                    </a:lnTo>
                    <a:lnTo>
                      <a:pt x="2742" y="1032"/>
                    </a:lnTo>
                    <a:lnTo>
                      <a:pt x="2743" y="1021"/>
                    </a:lnTo>
                    <a:lnTo>
                      <a:pt x="2745" y="974"/>
                    </a:lnTo>
                    <a:lnTo>
                      <a:pt x="2746" y="939"/>
                    </a:lnTo>
                    <a:lnTo>
                      <a:pt x="2748" y="888"/>
                    </a:lnTo>
                    <a:lnTo>
                      <a:pt x="2749" y="858"/>
                    </a:lnTo>
                    <a:lnTo>
                      <a:pt x="2751" y="881"/>
                    </a:lnTo>
                    <a:lnTo>
                      <a:pt x="2752" y="907"/>
                    </a:lnTo>
                    <a:lnTo>
                      <a:pt x="2754" y="927"/>
                    </a:lnTo>
                    <a:lnTo>
                      <a:pt x="2755" y="1007"/>
                    </a:lnTo>
                    <a:lnTo>
                      <a:pt x="2757" y="1022"/>
                    </a:lnTo>
                    <a:lnTo>
                      <a:pt x="2758" y="1007"/>
                    </a:lnTo>
                    <a:lnTo>
                      <a:pt x="2760" y="973"/>
                    </a:lnTo>
                    <a:lnTo>
                      <a:pt x="2762" y="929"/>
                    </a:lnTo>
                    <a:lnTo>
                      <a:pt x="2763" y="893"/>
                    </a:lnTo>
                    <a:lnTo>
                      <a:pt x="2764" y="874"/>
                    </a:lnTo>
                    <a:lnTo>
                      <a:pt x="2766" y="882"/>
                    </a:lnTo>
                    <a:lnTo>
                      <a:pt x="2768" y="925"/>
                    </a:lnTo>
                    <a:lnTo>
                      <a:pt x="2769" y="970"/>
                    </a:lnTo>
                    <a:lnTo>
                      <a:pt x="2771" y="1020"/>
                    </a:lnTo>
                    <a:lnTo>
                      <a:pt x="2772" y="1040"/>
                    </a:lnTo>
                    <a:lnTo>
                      <a:pt x="2774" y="1015"/>
                    </a:lnTo>
                    <a:lnTo>
                      <a:pt x="2775" y="966"/>
                    </a:lnTo>
                    <a:lnTo>
                      <a:pt x="2777" y="933"/>
                    </a:lnTo>
                    <a:lnTo>
                      <a:pt x="2778" y="888"/>
                    </a:lnTo>
                    <a:lnTo>
                      <a:pt x="2780" y="882"/>
                    </a:lnTo>
                    <a:lnTo>
                      <a:pt x="2781" y="890"/>
                    </a:lnTo>
                    <a:lnTo>
                      <a:pt x="2783" y="927"/>
                    </a:lnTo>
                    <a:lnTo>
                      <a:pt x="2784" y="970"/>
                    </a:lnTo>
                    <a:lnTo>
                      <a:pt x="2786" y="1034"/>
                    </a:lnTo>
                    <a:lnTo>
                      <a:pt x="2787" y="1006"/>
                    </a:lnTo>
                    <a:lnTo>
                      <a:pt x="2789" y="976"/>
                    </a:lnTo>
                    <a:lnTo>
                      <a:pt x="2790" y="992"/>
                    </a:lnTo>
                    <a:lnTo>
                      <a:pt x="2792" y="977"/>
                    </a:lnTo>
                    <a:lnTo>
                      <a:pt x="2793" y="931"/>
                    </a:lnTo>
                    <a:lnTo>
                      <a:pt x="2795" y="906"/>
                    </a:lnTo>
                    <a:lnTo>
                      <a:pt x="2796" y="935"/>
                    </a:lnTo>
                    <a:lnTo>
                      <a:pt x="2798" y="963"/>
                    </a:lnTo>
                    <a:lnTo>
                      <a:pt x="2799" y="980"/>
                    </a:lnTo>
                    <a:lnTo>
                      <a:pt x="2801" y="1035"/>
                    </a:lnTo>
                    <a:lnTo>
                      <a:pt x="2802" y="1048"/>
                    </a:lnTo>
                    <a:lnTo>
                      <a:pt x="2804" y="1047"/>
                    </a:lnTo>
                    <a:lnTo>
                      <a:pt x="2806" y="1028"/>
                    </a:lnTo>
                    <a:lnTo>
                      <a:pt x="2807" y="981"/>
                    </a:lnTo>
                    <a:lnTo>
                      <a:pt x="2808" y="915"/>
                    </a:lnTo>
                    <a:lnTo>
                      <a:pt x="2810" y="891"/>
                    </a:lnTo>
                    <a:lnTo>
                      <a:pt x="2812" y="941"/>
                    </a:lnTo>
                    <a:lnTo>
                      <a:pt x="2813" y="954"/>
                    </a:lnTo>
                    <a:lnTo>
                      <a:pt x="2815" y="985"/>
                    </a:lnTo>
                    <a:lnTo>
                      <a:pt x="2816" y="1036"/>
                    </a:lnTo>
                    <a:lnTo>
                      <a:pt x="2818" y="1073"/>
                    </a:lnTo>
                    <a:lnTo>
                      <a:pt x="2819" y="1071"/>
                    </a:lnTo>
                    <a:lnTo>
                      <a:pt x="2821" y="1028"/>
                    </a:lnTo>
                    <a:lnTo>
                      <a:pt x="2822" y="996"/>
                    </a:lnTo>
                    <a:lnTo>
                      <a:pt x="2824" y="953"/>
                    </a:lnTo>
                    <a:lnTo>
                      <a:pt x="2825" y="940"/>
                    </a:lnTo>
                    <a:lnTo>
                      <a:pt x="2827" y="953"/>
                    </a:lnTo>
                    <a:lnTo>
                      <a:pt x="2828" y="966"/>
                    </a:lnTo>
                    <a:lnTo>
                      <a:pt x="2830" y="1014"/>
                    </a:lnTo>
                    <a:lnTo>
                      <a:pt x="2831" y="1065"/>
                    </a:lnTo>
                    <a:lnTo>
                      <a:pt x="2833" y="1056"/>
                    </a:lnTo>
                    <a:lnTo>
                      <a:pt x="2835" y="1062"/>
                    </a:lnTo>
                    <a:lnTo>
                      <a:pt x="2836" y="1039"/>
                    </a:lnTo>
                    <a:lnTo>
                      <a:pt x="2837" y="1015"/>
                    </a:lnTo>
                    <a:lnTo>
                      <a:pt x="2839" y="968"/>
                    </a:lnTo>
                    <a:lnTo>
                      <a:pt x="2841" y="949"/>
                    </a:lnTo>
                    <a:lnTo>
                      <a:pt x="2842" y="968"/>
                    </a:lnTo>
                    <a:lnTo>
                      <a:pt x="2844" y="1011"/>
                    </a:lnTo>
                    <a:lnTo>
                      <a:pt x="2845" y="1045"/>
                    </a:lnTo>
                    <a:lnTo>
                      <a:pt x="2847" y="1084"/>
                    </a:lnTo>
                    <a:lnTo>
                      <a:pt x="2848" y="1098"/>
                    </a:lnTo>
                    <a:lnTo>
                      <a:pt x="2850" y="1069"/>
                    </a:lnTo>
                    <a:lnTo>
                      <a:pt x="2851" y="1046"/>
                    </a:lnTo>
                    <a:lnTo>
                      <a:pt x="2853" y="1013"/>
                    </a:lnTo>
                    <a:lnTo>
                      <a:pt x="2854" y="936"/>
                    </a:lnTo>
                    <a:lnTo>
                      <a:pt x="2856" y="907"/>
                    </a:lnTo>
                    <a:lnTo>
                      <a:pt x="2857" y="920"/>
                    </a:lnTo>
                    <a:lnTo>
                      <a:pt x="2859" y="958"/>
                    </a:lnTo>
                    <a:lnTo>
                      <a:pt x="2860" y="1008"/>
                    </a:lnTo>
                    <a:lnTo>
                      <a:pt x="2862" y="1041"/>
                    </a:lnTo>
                    <a:lnTo>
                      <a:pt x="2863" y="1054"/>
                    </a:lnTo>
                    <a:lnTo>
                      <a:pt x="2865" y="1026"/>
                    </a:lnTo>
                    <a:lnTo>
                      <a:pt x="2866" y="996"/>
                    </a:lnTo>
                    <a:lnTo>
                      <a:pt x="2868" y="974"/>
                    </a:lnTo>
                    <a:lnTo>
                      <a:pt x="2869" y="948"/>
                    </a:lnTo>
                    <a:lnTo>
                      <a:pt x="2871" y="925"/>
                    </a:lnTo>
                    <a:lnTo>
                      <a:pt x="2873" y="915"/>
                    </a:lnTo>
                    <a:lnTo>
                      <a:pt x="2874" y="908"/>
                    </a:lnTo>
                    <a:lnTo>
                      <a:pt x="2875" y="924"/>
                    </a:lnTo>
                    <a:lnTo>
                      <a:pt x="2877" y="972"/>
                    </a:lnTo>
                    <a:lnTo>
                      <a:pt x="2879" y="1014"/>
                    </a:lnTo>
                    <a:lnTo>
                      <a:pt x="2880" y="1020"/>
                    </a:lnTo>
                    <a:lnTo>
                      <a:pt x="2881" y="999"/>
                    </a:lnTo>
                    <a:lnTo>
                      <a:pt x="2883" y="966"/>
                    </a:lnTo>
                    <a:lnTo>
                      <a:pt x="2885" y="899"/>
                    </a:lnTo>
                    <a:lnTo>
                      <a:pt x="2886" y="851"/>
                    </a:lnTo>
                    <a:lnTo>
                      <a:pt x="2888" y="857"/>
                    </a:lnTo>
                    <a:lnTo>
                      <a:pt x="2889" y="899"/>
                    </a:lnTo>
                    <a:lnTo>
                      <a:pt x="2891" y="944"/>
                    </a:lnTo>
                    <a:lnTo>
                      <a:pt x="2892" y="982"/>
                    </a:lnTo>
                    <a:lnTo>
                      <a:pt x="2894" y="988"/>
                    </a:lnTo>
                    <a:lnTo>
                      <a:pt x="2895" y="980"/>
                    </a:lnTo>
                    <a:lnTo>
                      <a:pt x="2897" y="953"/>
                    </a:lnTo>
                    <a:lnTo>
                      <a:pt x="2898" y="911"/>
                    </a:lnTo>
                    <a:lnTo>
                      <a:pt x="2900" y="855"/>
                    </a:lnTo>
                    <a:lnTo>
                      <a:pt x="2902" y="821"/>
                    </a:lnTo>
                    <a:lnTo>
                      <a:pt x="2903" y="812"/>
                    </a:lnTo>
                    <a:lnTo>
                      <a:pt x="2904" y="831"/>
                    </a:lnTo>
                    <a:lnTo>
                      <a:pt x="2906" y="858"/>
                    </a:lnTo>
                    <a:lnTo>
                      <a:pt x="2908" y="919"/>
                    </a:lnTo>
                    <a:lnTo>
                      <a:pt x="2909" y="952"/>
                    </a:lnTo>
                    <a:lnTo>
                      <a:pt x="2910" y="938"/>
                    </a:lnTo>
                    <a:lnTo>
                      <a:pt x="2912" y="907"/>
                    </a:lnTo>
                    <a:lnTo>
                      <a:pt x="2914" y="855"/>
                    </a:lnTo>
                    <a:lnTo>
                      <a:pt x="2915" y="810"/>
                    </a:lnTo>
                    <a:lnTo>
                      <a:pt x="2917" y="772"/>
                    </a:lnTo>
                    <a:lnTo>
                      <a:pt x="2918" y="756"/>
                    </a:lnTo>
                    <a:lnTo>
                      <a:pt x="2920" y="756"/>
                    </a:lnTo>
                    <a:lnTo>
                      <a:pt x="2921" y="796"/>
                    </a:lnTo>
                    <a:lnTo>
                      <a:pt x="2923" y="830"/>
                    </a:lnTo>
                    <a:lnTo>
                      <a:pt x="2924" y="843"/>
                    </a:lnTo>
                    <a:lnTo>
                      <a:pt x="2926" y="833"/>
                    </a:lnTo>
                    <a:lnTo>
                      <a:pt x="2927" y="820"/>
                    </a:lnTo>
                    <a:lnTo>
                      <a:pt x="2929" y="789"/>
                    </a:lnTo>
                    <a:lnTo>
                      <a:pt x="2930" y="732"/>
                    </a:lnTo>
                    <a:lnTo>
                      <a:pt x="2932" y="707"/>
                    </a:lnTo>
                    <a:lnTo>
                      <a:pt x="2933" y="708"/>
                    </a:lnTo>
                    <a:lnTo>
                      <a:pt x="2935" y="723"/>
                    </a:lnTo>
                    <a:lnTo>
                      <a:pt x="2936" y="756"/>
                    </a:lnTo>
                    <a:lnTo>
                      <a:pt x="2938" y="800"/>
                    </a:lnTo>
                    <a:lnTo>
                      <a:pt x="2939" y="821"/>
                    </a:lnTo>
                    <a:lnTo>
                      <a:pt x="2941" y="787"/>
                    </a:lnTo>
                    <a:lnTo>
                      <a:pt x="2942" y="739"/>
                    </a:lnTo>
                    <a:lnTo>
                      <a:pt x="2944" y="680"/>
                    </a:lnTo>
                    <a:lnTo>
                      <a:pt x="2946" y="618"/>
                    </a:lnTo>
                    <a:lnTo>
                      <a:pt x="2947" y="605"/>
                    </a:lnTo>
                    <a:lnTo>
                      <a:pt x="2948" y="619"/>
                    </a:lnTo>
                    <a:lnTo>
                      <a:pt x="2950" y="634"/>
                    </a:lnTo>
                    <a:lnTo>
                      <a:pt x="2952" y="666"/>
                    </a:lnTo>
                    <a:lnTo>
                      <a:pt x="2953" y="702"/>
                    </a:lnTo>
                    <a:lnTo>
                      <a:pt x="2954" y="707"/>
                    </a:lnTo>
                    <a:lnTo>
                      <a:pt x="2956" y="669"/>
                    </a:lnTo>
                    <a:lnTo>
                      <a:pt x="2958" y="626"/>
                    </a:lnTo>
                    <a:lnTo>
                      <a:pt x="2959" y="579"/>
                    </a:lnTo>
                    <a:lnTo>
                      <a:pt x="2961" y="515"/>
                    </a:lnTo>
                    <a:lnTo>
                      <a:pt x="2962" y="493"/>
                    </a:lnTo>
                    <a:lnTo>
                      <a:pt x="2964" y="510"/>
                    </a:lnTo>
                    <a:lnTo>
                      <a:pt x="2965" y="530"/>
                    </a:lnTo>
                    <a:lnTo>
                      <a:pt x="2967" y="562"/>
                    </a:lnTo>
                    <a:lnTo>
                      <a:pt x="2968" y="592"/>
                    </a:lnTo>
                    <a:lnTo>
                      <a:pt x="2970" y="592"/>
                    </a:lnTo>
                    <a:lnTo>
                      <a:pt x="2971" y="561"/>
                    </a:lnTo>
                    <a:lnTo>
                      <a:pt x="2973" y="532"/>
                    </a:lnTo>
                    <a:lnTo>
                      <a:pt x="2975" y="480"/>
                    </a:lnTo>
                    <a:lnTo>
                      <a:pt x="2976" y="434"/>
                    </a:lnTo>
                    <a:lnTo>
                      <a:pt x="2977" y="442"/>
                    </a:lnTo>
                    <a:lnTo>
                      <a:pt x="2979" y="432"/>
                    </a:lnTo>
                    <a:lnTo>
                      <a:pt x="2981" y="439"/>
                    </a:lnTo>
                    <a:lnTo>
                      <a:pt x="2982" y="487"/>
                    </a:lnTo>
                    <a:lnTo>
                      <a:pt x="2983" y="534"/>
                    </a:lnTo>
                    <a:lnTo>
                      <a:pt x="2985" y="550"/>
                    </a:lnTo>
                    <a:lnTo>
                      <a:pt x="2987" y="524"/>
                    </a:lnTo>
                    <a:lnTo>
                      <a:pt x="2988" y="489"/>
                    </a:lnTo>
                    <a:lnTo>
                      <a:pt x="2990" y="443"/>
                    </a:lnTo>
                    <a:lnTo>
                      <a:pt x="2991" y="384"/>
                    </a:lnTo>
                    <a:lnTo>
                      <a:pt x="2993" y="370"/>
                    </a:lnTo>
                    <a:lnTo>
                      <a:pt x="2994" y="389"/>
                    </a:lnTo>
                    <a:lnTo>
                      <a:pt x="2996" y="424"/>
                    </a:lnTo>
                    <a:lnTo>
                      <a:pt x="2997" y="460"/>
                    </a:lnTo>
                    <a:lnTo>
                      <a:pt x="2999" y="510"/>
                    </a:lnTo>
                    <a:lnTo>
                      <a:pt x="3000" y="542"/>
                    </a:lnTo>
                    <a:lnTo>
                      <a:pt x="3002" y="528"/>
                    </a:lnTo>
                    <a:lnTo>
                      <a:pt x="3003" y="488"/>
                    </a:lnTo>
                    <a:lnTo>
                      <a:pt x="3005" y="441"/>
                    </a:lnTo>
                    <a:lnTo>
                      <a:pt x="3006" y="397"/>
                    </a:lnTo>
                    <a:lnTo>
                      <a:pt x="3008" y="357"/>
                    </a:lnTo>
                    <a:lnTo>
                      <a:pt x="3009" y="375"/>
                    </a:lnTo>
                    <a:lnTo>
                      <a:pt x="3011" y="396"/>
                    </a:lnTo>
                    <a:lnTo>
                      <a:pt x="3012" y="426"/>
                    </a:lnTo>
                    <a:lnTo>
                      <a:pt x="3014" y="476"/>
                    </a:lnTo>
                    <a:lnTo>
                      <a:pt x="3015" y="496"/>
                    </a:lnTo>
                    <a:lnTo>
                      <a:pt x="3017" y="479"/>
                    </a:lnTo>
                    <a:lnTo>
                      <a:pt x="3019" y="452"/>
                    </a:lnTo>
                    <a:lnTo>
                      <a:pt x="3020" y="420"/>
                    </a:lnTo>
                    <a:lnTo>
                      <a:pt x="3021" y="370"/>
                    </a:lnTo>
                    <a:lnTo>
                      <a:pt x="3023" y="351"/>
                    </a:lnTo>
                    <a:lnTo>
                      <a:pt x="3025" y="369"/>
                    </a:lnTo>
                    <a:lnTo>
                      <a:pt x="3026" y="411"/>
                    </a:lnTo>
                    <a:lnTo>
                      <a:pt x="3028" y="458"/>
                    </a:lnTo>
                    <a:lnTo>
                      <a:pt x="3029" y="499"/>
                    </a:lnTo>
                    <a:lnTo>
                      <a:pt x="3031" y="505"/>
                    </a:lnTo>
                    <a:lnTo>
                      <a:pt x="3032" y="490"/>
                    </a:lnTo>
                    <a:lnTo>
                      <a:pt x="3034" y="461"/>
                    </a:lnTo>
                    <a:lnTo>
                      <a:pt x="3035" y="418"/>
                    </a:lnTo>
                    <a:lnTo>
                      <a:pt x="3037" y="368"/>
                    </a:lnTo>
                    <a:lnTo>
                      <a:pt x="3038" y="342"/>
                    </a:lnTo>
                    <a:lnTo>
                      <a:pt x="3040" y="363"/>
                    </a:lnTo>
                    <a:lnTo>
                      <a:pt x="3041" y="390"/>
                    </a:lnTo>
                    <a:lnTo>
                      <a:pt x="3043" y="436"/>
                    </a:lnTo>
                    <a:lnTo>
                      <a:pt x="3044" y="483"/>
                    </a:lnTo>
                    <a:lnTo>
                      <a:pt x="3046" y="491"/>
                    </a:lnTo>
                    <a:lnTo>
                      <a:pt x="3048" y="458"/>
                    </a:lnTo>
                    <a:lnTo>
                      <a:pt x="3049" y="427"/>
                    </a:lnTo>
                    <a:lnTo>
                      <a:pt x="3050" y="384"/>
                    </a:lnTo>
                    <a:lnTo>
                      <a:pt x="3052" y="331"/>
                    </a:lnTo>
                    <a:lnTo>
                      <a:pt x="3054" y="330"/>
                    </a:lnTo>
                    <a:lnTo>
                      <a:pt x="3055" y="353"/>
                    </a:lnTo>
                    <a:lnTo>
                      <a:pt x="3056" y="380"/>
                    </a:lnTo>
                    <a:lnTo>
                      <a:pt x="3058" y="426"/>
                    </a:lnTo>
                    <a:lnTo>
                      <a:pt x="3060" y="469"/>
                    </a:lnTo>
                    <a:lnTo>
                      <a:pt x="3061" y="486"/>
                    </a:lnTo>
                    <a:lnTo>
                      <a:pt x="3063" y="461"/>
                    </a:lnTo>
                    <a:lnTo>
                      <a:pt x="3064" y="420"/>
                    </a:lnTo>
                    <a:lnTo>
                      <a:pt x="3066" y="365"/>
                    </a:lnTo>
                    <a:lnTo>
                      <a:pt x="3067" y="320"/>
                    </a:lnTo>
                    <a:lnTo>
                      <a:pt x="3069" y="308"/>
                    </a:lnTo>
                    <a:lnTo>
                      <a:pt x="3070" y="326"/>
                    </a:lnTo>
                    <a:lnTo>
                      <a:pt x="3072" y="365"/>
                    </a:lnTo>
                    <a:lnTo>
                      <a:pt x="3073" y="418"/>
                    </a:lnTo>
                    <a:lnTo>
                      <a:pt x="3075" y="466"/>
                    </a:lnTo>
                    <a:lnTo>
                      <a:pt x="3076" y="475"/>
                    </a:lnTo>
                    <a:lnTo>
                      <a:pt x="3078" y="463"/>
                    </a:lnTo>
                    <a:lnTo>
                      <a:pt x="3079" y="427"/>
                    </a:lnTo>
                    <a:lnTo>
                      <a:pt x="3081" y="390"/>
                    </a:lnTo>
                    <a:lnTo>
                      <a:pt x="3082" y="331"/>
                    </a:lnTo>
                    <a:lnTo>
                      <a:pt x="3084" y="325"/>
                    </a:lnTo>
                    <a:lnTo>
                      <a:pt x="3085" y="340"/>
                    </a:lnTo>
                    <a:lnTo>
                      <a:pt x="3087" y="355"/>
                    </a:lnTo>
                    <a:lnTo>
                      <a:pt x="3088" y="389"/>
                    </a:lnTo>
                    <a:lnTo>
                      <a:pt x="3090" y="436"/>
                    </a:lnTo>
                    <a:lnTo>
                      <a:pt x="3092" y="458"/>
                    </a:lnTo>
                    <a:lnTo>
                      <a:pt x="3093" y="441"/>
                    </a:lnTo>
                    <a:lnTo>
                      <a:pt x="3094" y="408"/>
                    </a:lnTo>
                    <a:lnTo>
                      <a:pt x="3096" y="368"/>
                    </a:lnTo>
                    <a:lnTo>
                      <a:pt x="3098" y="317"/>
                    </a:lnTo>
                    <a:lnTo>
                      <a:pt x="3099" y="291"/>
                    </a:lnTo>
                    <a:lnTo>
                      <a:pt x="3101" y="316"/>
                    </a:lnTo>
                    <a:lnTo>
                      <a:pt x="3102" y="352"/>
                    </a:lnTo>
                    <a:lnTo>
                      <a:pt x="3104" y="383"/>
                    </a:lnTo>
                    <a:lnTo>
                      <a:pt x="3105" y="439"/>
                    </a:lnTo>
                    <a:lnTo>
                      <a:pt x="3107" y="458"/>
                    </a:lnTo>
                    <a:lnTo>
                      <a:pt x="3108" y="436"/>
                    </a:lnTo>
                    <a:lnTo>
                      <a:pt x="3110" y="403"/>
                    </a:lnTo>
                    <a:lnTo>
                      <a:pt x="3111" y="356"/>
                    </a:lnTo>
                    <a:lnTo>
                      <a:pt x="3113" y="301"/>
                    </a:lnTo>
                    <a:lnTo>
                      <a:pt x="3114" y="285"/>
                    </a:lnTo>
                    <a:lnTo>
                      <a:pt x="3116" y="307"/>
                    </a:lnTo>
                    <a:lnTo>
                      <a:pt x="3117" y="348"/>
                    </a:lnTo>
                    <a:lnTo>
                      <a:pt x="3119" y="397"/>
                    </a:lnTo>
                    <a:lnTo>
                      <a:pt x="3121" y="438"/>
                    </a:lnTo>
                    <a:lnTo>
                      <a:pt x="3122" y="442"/>
                    </a:lnTo>
                    <a:lnTo>
                      <a:pt x="3123" y="418"/>
                    </a:lnTo>
                    <a:lnTo>
                      <a:pt x="3125" y="387"/>
                    </a:lnTo>
                    <a:lnTo>
                      <a:pt x="3127" y="348"/>
                    </a:lnTo>
                    <a:lnTo>
                      <a:pt x="3128" y="307"/>
                    </a:lnTo>
                    <a:lnTo>
                      <a:pt x="3130" y="304"/>
                    </a:lnTo>
                    <a:lnTo>
                      <a:pt x="3131" y="315"/>
                    </a:lnTo>
                    <a:lnTo>
                      <a:pt x="3133" y="337"/>
                    </a:lnTo>
                    <a:lnTo>
                      <a:pt x="3134" y="368"/>
                    </a:lnTo>
                    <a:lnTo>
                      <a:pt x="3136" y="423"/>
                    </a:lnTo>
                    <a:lnTo>
                      <a:pt x="3137" y="447"/>
                    </a:lnTo>
                    <a:lnTo>
                      <a:pt x="3139" y="429"/>
                    </a:lnTo>
                    <a:lnTo>
                      <a:pt x="3140" y="391"/>
                    </a:lnTo>
                    <a:lnTo>
                      <a:pt x="3142" y="353"/>
                    </a:lnTo>
                    <a:lnTo>
                      <a:pt x="3143" y="310"/>
                    </a:lnTo>
                    <a:lnTo>
                      <a:pt x="3145" y="290"/>
                    </a:lnTo>
                    <a:lnTo>
                      <a:pt x="3146" y="311"/>
                    </a:lnTo>
                    <a:lnTo>
                      <a:pt x="3148" y="343"/>
                    </a:lnTo>
                    <a:lnTo>
                      <a:pt x="3149" y="381"/>
                    </a:lnTo>
                    <a:lnTo>
                      <a:pt x="3151" y="425"/>
                    </a:lnTo>
                    <a:lnTo>
                      <a:pt x="3152" y="452"/>
                    </a:lnTo>
                    <a:lnTo>
                      <a:pt x="3154" y="444"/>
                    </a:lnTo>
                    <a:lnTo>
                      <a:pt x="3155" y="420"/>
                    </a:lnTo>
                    <a:lnTo>
                      <a:pt x="3157" y="372"/>
                    </a:lnTo>
                    <a:lnTo>
                      <a:pt x="3159" y="315"/>
                    </a:lnTo>
                    <a:lnTo>
                      <a:pt x="3160" y="301"/>
                    </a:lnTo>
                    <a:lnTo>
                      <a:pt x="3161" y="306"/>
                    </a:lnTo>
                    <a:lnTo>
                      <a:pt x="3163" y="342"/>
                    </a:lnTo>
                    <a:lnTo>
                      <a:pt x="3165" y="400"/>
                    </a:lnTo>
                    <a:lnTo>
                      <a:pt x="3166" y="440"/>
                    </a:lnTo>
                    <a:lnTo>
                      <a:pt x="3167" y="457"/>
                    </a:lnTo>
                    <a:lnTo>
                      <a:pt x="3169" y="432"/>
                    </a:lnTo>
                    <a:lnTo>
                      <a:pt x="3171" y="399"/>
                    </a:lnTo>
                    <a:lnTo>
                      <a:pt x="3172" y="359"/>
                    </a:lnTo>
                    <a:lnTo>
                      <a:pt x="3174" y="321"/>
                    </a:lnTo>
                    <a:lnTo>
                      <a:pt x="3175" y="306"/>
                    </a:lnTo>
                    <a:lnTo>
                      <a:pt x="3177" y="323"/>
                    </a:lnTo>
                    <a:lnTo>
                      <a:pt x="3178" y="346"/>
                    </a:lnTo>
                    <a:lnTo>
                      <a:pt x="3180" y="396"/>
                    </a:lnTo>
                    <a:lnTo>
                      <a:pt x="3181" y="449"/>
                    </a:lnTo>
                    <a:lnTo>
                      <a:pt x="3183" y="469"/>
                    </a:lnTo>
                    <a:lnTo>
                      <a:pt x="3184" y="451"/>
                    </a:lnTo>
                    <a:lnTo>
                      <a:pt x="3186" y="417"/>
                    </a:lnTo>
                    <a:lnTo>
                      <a:pt x="3187" y="401"/>
                    </a:lnTo>
                    <a:lnTo>
                      <a:pt x="3189" y="365"/>
                    </a:lnTo>
                    <a:lnTo>
                      <a:pt x="3190" y="337"/>
                    </a:lnTo>
                    <a:lnTo>
                      <a:pt x="3192" y="330"/>
                    </a:lnTo>
                    <a:lnTo>
                      <a:pt x="3194" y="337"/>
                    </a:lnTo>
                    <a:lnTo>
                      <a:pt x="3195" y="357"/>
                    </a:lnTo>
                    <a:lnTo>
                      <a:pt x="3196" y="387"/>
                    </a:lnTo>
                    <a:lnTo>
                      <a:pt x="3198" y="394"/>
                    </a:lnTo>
                    <a:lnTo>
                      <a:pt x="3200" y="393"/>
                    </a:lnTo>
                    <a:lnTo>
                      <a:pt x="3201" y="360"/>
                    </a:lnTo>
                    <a:lnTo>
                      <a:pt x="3203" y="310"/>
                    </a:lnTo>
                    <a:lnTo>
                      <a:pt x="3204" y="257"/>
                    </a:lnTo>
                    <a:lnTo>
                      <a:pt x="3206" y="239"/>
                    </a:lnTo>
                    <a:lnTo>
                      <a:pt x="3207" y="256"/>
                    </a:lnTo>
                    <a:lnTo>
                      <a:pt x="3209" y="282"/>
                    </a:lnTo>
                    <a:lnTo>
                      <a:pt x="3210" y="314"/>
                    </a:lnTo>
                    <a:lnTo>
                      <a:pt x="3212" y="351"/>
                    </a:lnTo>
                    <a:lnTo>
                      <a:pt x="3213" y="349"/>
                    </a:lnTo>
                    <a:lnTo>
                      <a:pt x="3215" y="317"/>
                    </a:lnTo>
                    <a:lnTo>
                      <a:pt x="3216" y="284"/>
                    </a:lnTo>
                    <a:lnTo>
                      <a:pt x="3218" y="250"/>
                    </a:lnTo>
                    <a:lnTo>
                      <a:pt x="3219" y="197"/>
                    </a:lnTo>
                    <a:lnTo>
                      <a:pt x="3221" y="187"/>
                    </a:lnTo>
                    <a:lnTo>
                      <a:pt x="3222" y="212"/>
                    </a:lnTo>
                    <a:lnTo>
                      <a:pt x="3224" y="236"/>
                    </a:lnTo>
                    <a:lnTo>
                      <a:pt x="3225" y="276"/>
                    </a:lnTo>
                    <a:lnTo>
                      <a:pt x="3227" y="311"/>
                    </a:lnTo>
                    <a:lnTo>
                      <a:pt x="3228" y="315"/>
                    </a:lnTo>
                    <a:lnTo>
                      <a:pt x="3230" y="299"/>
                    </a:lnTo>
                    <a:lnTo>
                      <a:pt x="3232" y="261"/>
                    </a:lnTo>
                    <a:lnTo>
                      <a:pt x="3233" y="218"/>
                    </a:lnTo>
                    <a:lnTo>
                      <a:pt x="3234" y="178"/>
                    </a:lnTo>
                    <a:lnTo>
                      <a:pt x="3236" y="160"/>
                    </a:lnTo>
                    <a:lnTo>
                      <a:pt x="3238" y="178"/>
                    </a:lnTo>
                    <a:lnTo>
                      <a:pt x="3239" y="219"/>
                    </a:lnTo>
                    <a:lnTo>
                      <a:pt x="3240" y="262"/>
                    </a:lnTo>
                    <a:lnTo>
                      <a:pt x="3242" y="304"/>
                    </a:lnTo>
                    <a:lnTo>
                      <a:pt x="3244" y="320"/>
                    </a:lnTo>
                    <a:lnTo>
                      <a:pt x="3245" y="306"/>
                    </a:lnTo>
                    <a:lnTo>
                      <a:pt x="3247" y="275"/>
                    </a:lnTo>
                    <a:lnTo>
                      <a:pt x="3248" y="225"/>
                    </a:lnTo>
                    <a:lnTo>
                      <a:pt x="3250" y="180"/>
                    </a:lnTo>
                    <a:lnTo>
                      <a:pt x="3251" y="153"/>
                    </a:lnTo>
                    <a:lnTo>
                      <a:pt x="3253" y="167"/>
                    </a:lnTo>
                    <a:lnTo>
                      <a:pt x="3254" y="192"/>
                    </a:lnTo>
                    <a:lnTo>
                      <a:pt x="3256" y="240"/>
                    </a:lnTo>
                    <a:lnTo>
                      <a:pt x="3257" y="288"/>
                    </a:lnTo>
                    <a:lnTo>
                      <a:pt x="3259" y="300"/>
                    </a:lnTo>
                    <a:lnTo>
                      <a:pt x="3261" y="298"/>
                    </a:lnTo>
                    <a:lnTo>
                      <a:pt x="3262" y="272"/>
                    </a:lnTo>
                    <a:lnTo>
                      <a:pt x="3263" y="222"/>
                    </a:lnTo>
                    <a:lnTo>
                      <a:pt x="3265" y="177"/>
                    </a:lnTo>
                    <a:lnTo>
                      <a:pt x="3267" y="167"/>
                    </a:lnTo>
                    <a:lnTo>
                      <a:pt x="3268" y="183"/>
                    </a:lnTo>
                    <a:lnTo>
                      <a:pt x="3269" y="230"/>
                    </a:lnTo>
                    <a:lnTo>
                      <a:pt x="3271" y="277"/>
                    </a:lnTo>
                    <a:lnTo>
                      <a:pt x="3273" y="321"/>
                    </a:lnTo>
                    <a:lnTo>
                      <a:pt x="3274" y="334"/>
                    </a:lnTo>
                    <a:lnTo>
                      <a:pt x="3276" y="320"/>
                    </a:lnTo>
                    <a:lnTo>
                      <a:pt x="3277" y="288"/>
                    </a:lnTo>
                    <a:lnTo>
                      <a:pt x="3278" y="241"/>
                    </a:lnTo>
                    <a:lnTo>
                      <a:pt x="3280" y="197"/>
                    </a:lnTo>
                    <a:lnTo>
                      <a:pt x="3282" y="186"/>
                    </a:lnTo>
                    <a:lnTo>
                      <a:pt x="3283" y="192"/>
                    </a:lnTo>
                    <a:lnTo>
                      <a:pt x="3285" y="226"/>
                    </a:lnTo>
                    <a:lnTo>
                      <a:pt x="3286" y="275"/>
                    </a:lnTo>
                    <a:lnTo>
                      <a:pt x="3288" y="323"/>
                    </a:lnTo>
                    <a:lnTo>
                      <a:pt x="3289" y="345"/>
                    </a:lnTo>
                    <a:lnTo>
                      <a:pt x="3291" y="322"/>
                    </a:lnTo>
                    <a:lnTo>
                      <a:pt x="3292" y="279"/>
                    </a:lnTo>
                    <a:lnTo>
                      <a:pt x="3294" y="241"/>
                    </a:lnTo>
                    <a:lnTo>
                      <a:pt x="3295" y="194"/>
                    </a:lnTo>
                    <a:lnTo>
                      <a:pt x="3297" y="172"/>
                    </a:lnTo>
                    <a:lnTo>
                      <a:pt x="3298" y="186"/>
                    </a:lnTo>
                    <a:lnTo>
                      <a:pt x="3300" y="218"/>
                    </a:lnTo>
                    <a:lnTo>
                      <a:pt x="3301" y="262"/>
                    </a:lnTo>
                    <a:lnTo>
                      <a:pt x="3303" y="305"/>
                    </a:lnTo>
                    <a:lnTo>
                      <a:pt x="3305" y="316"/>
                    </a:lnTo>
                    <a:lnTo>
                      <a:pt x="3306" y="305"/>
                    </a:lnTo>
                    <a:lnTo>
                      <a:pt x="3307" y="266"/>
                    </a:lnTo>
                    <a:lnTo>
                      <a:pt x="3309" y="225"/>
                    </a:lnTo>
                    <a:lnTo>
                      <a:pt x="3311" y="176"/>
                    </a:lnTo>
                    <a:lnTo>
                      <a:pt x="3312" y="155"/>
                    </a:lnTo>
                    <a:lnTo>
                      <a:pt x="3313" y="177"/>
                    </a:lnTo>
                    <a:lnTo>
                      <a:pt x="3315" y="193"/>
                    </a:lnTo>
                    <a:lnTo>
                      <a:pt x="3317" y="253"/>
                    </a:lnTo>
                    <a:lnTo>
                      <a:pt x="3318" y="294"/>
                    </a:lnTo>
                    <a:lnTo>
                      <a:pt x="3320" y="311"/>
                    </a:lnTo>
                    <a:lnTo>
                      <a:pt x="3321" y="296"/>
                    </a:lnTo>
                    <a:lnTo>
                      <a:pt x="3323" y="262"/>
                    </a:lnTo>
                    <a:lnTo>
                      <a:pt x="3324" y="225"/>
                    </a:lnTo>
                    <a:lnTo>
                      <a:pt x="3326" y="183"/>
                    </a:lnTo>
                    <a:lnTo>
                      <a:pt x="3327" y="164"/>
                    </a:lnTo>
                    <a:lnTo>
                      <a:pt x="3329" y="178"/>
                    </a:lnTo>
                    <a:lnTo>
                      <a:pt x="3330" y="199"/>
                    </a:lnTo>
                    <a:lnTo>
                      <a:pt x="3332" y="237"/>
                    </a:lnTo>
                    <a:lnTo>
                      <a:pt x="3334" y="284"/>
                    </a:lnTo>
                    <a:lnTo>
                      <a:pt x="3335" y="312"/>
                    </a:lnTo>
                    <a:lnTo>
                      <a:pt x="3336" y="295"/>
                    </a:lnTo>
                    <a:lnTo>
                      <a:pt x="3338" y="266"/>
                    </a:lnTo>
                    <a:lnTo>
                      <a:pt x="3340" y="221"/>
                    </a:lnTo>
                    <a:lnTo>
                      <a:pt x="3341" y="162"/>
                    </a:lnTo>
                    <a:lnTo>
                      <a:pt x="3342" y="154"/>
                    </a:lnTo>
                    <a:lnTo>
                      <a:pt x="3344" y="172"/>
                    </a:lnTo>
                    <a:lnTo>
                      <a:pt x="3345" y="205"/>
                    </a:lnTo>
                    <a:lnTo>
                      <a:pt x="3347" y="245"/>
                    </a:lnTo>
                    <a:lnTo>
                      <a:pt x="3349" y="284"/>
                    </a:lnTo>
                    <a:lnTo>
                      <a:pt x="3350" y="309"/>
                    </a:lnTo>
                    <a:lnTo>
                      <a:pt x="3351" y="296"/>
                    </a:lnTo>
                    <a:lnTo>
                      <a:pt x="3353" y="264"/>
                    </a:lnTo>
                    <a:lnTo>
                      <a:pt x="3355" y="219"/>
                    </a:lnTo>
                    <a:lnTo>
                      <a:pt x="3356" y="165"/>
                    </a:lnTo>
                    <a:lnTo>
                      <a:pt x="3358" y="160"/>
                    </a:lnTo>
                    <a:lnTo>
                      <a:pt x="3359" y="178"/>
                    </a:lnTo>
                    <a:lnTo>
                      <a:pt x="3361" y="208"/>
                    </a:lnTo>
                    <a:lnTo>
                      <a:pt x="3362" y="242"/>
                    </a:lnTo>
                    <a:lnTo>
                      <a:pt x="3364" y="288"/>
                    </a:lnTo>
                    <a:lnTo>
                      <a:pt x="3365" y="306"/>
                    </a:lnTo>
                    <a:lnTo>
                      <a:pt x="3367" y="304"/>
                    </a:lnTo>
                    <a:lnTo>
                      <a:pt x="3368" y="272"/>
                    </a:lnTo>
                    <a:lnTo>
                      <a:pt x="3370" y="227"/>
                    </a:lnTo>
                    <a:lnTo>
                      <a:pt x="3371" y="185"/>
                    </a:lnTo>
                    <a:lnTo>
                      <a:pt x="3373" y="167"/>
                    </a:lnTo>
                    <a:lnTo>
                      <a:pt x="3374" y="185"/>
                    </a:lnTo>
                    <a:lnTo>
                      <a:pt x="3376" y="217"/>
                    </a:lnTo>
                    <a:lnTo>
                      <a:pt x="3378" y="263"/>
                    </a:lnTo>
                    <a:lnTo>
                      <a:pt x="3379" y="312"/>
                    </a:lnTo>
                    <a:lnTo>
                      <a:pt x="3380" y="335"/>
                    </a:lnTo>
                    <a:lnTo>
                      <a:pt x="3382" y="316"/>
                    </a:lnTo>
                    <a:lnTo>
                      <a:pt x="3384" y="283"/>
                    </a:lnTo>
                    <a:lnTo>
                      <a:pt x="3385" y="222"/>
                    </a:lnTo>
                    <a:lnTo>
                      <a:pt x="3387" y="174"/>
                    </a:lnTo>
                    <a:lnTo>
                      <a:pt x="3388" y="166"/>
                    </a:lnTo>
                    <a:lnTo>
                      <a:pt x="3390" y="184"/>
                    </a:lnTo>
                    <a:lnTo>
                      <a:pt x="3391" y="217"/>
                    </a:lnTo>
                    <a:lnTo>
                      <a:pt x="3393" y="259"/>
                    </a:lnTo>
                    <a:lnTo>
                      <a:pt x="3394" y="318"/>
                    </a:lnTo>
                    <a:lnTo>
                      <a:pt x="3396" y="337"/>
                    </a:lnTo>
                    <a:lnTo>
                      <a:pt x="3397" y="305"/>
                    </a:lnTo>
                    <a:lnTo>
                      <a:pt x="3399" y="279"/>
                    </a:lnTo>
                    <a:lnTo>
                      <a:pt x="3400" y="246"/>
                    </a:lnTo>
                    <a:lnTo>
                      <a:pt x="3402" y="206"/>
                    </a:lnTo>
                    <a:lnTo>
                      <a:pt x="3403" y="189"/>
                    </a:lnTo>
                    <a:lnTo>
                      <a:pt x="3405" y="199"/>
                    </a:lnTo>
                    <a:lnTo>
                      <a:pt x="3407" y="230"/>
                    </a:lnTo>
                    <a:lnTo>
                      <a:pt x="3408" y="281"/>
                    </a:lnTo>
                    <a:lnTo>
                      <a:pt x="3409" y="329"/>
                    </a:lnTo>
                    <a:lnTo>
                      <a:pt x="3411" y="340"/>
                    </a:lnTo>
                    <a:lnTo>
                      <a:pt x="3412" y="314"/>
                    </a:lnTo>
                    <a:lnTo>
                      <a:pt x="3414" y="284"/>
                    </a:lnTo>
                    <a:lnTo>
                      <a:pt x="3416" y="243"/>
                    </a:lnTo>
                    <a:lnTo>
                      <a:pt x="3417" y="191"/>
                    </a:lnTo>
                    <a:lnTo>
                      <a:pt x="3418" y="198"/>
                    </a:lnTo>
                    <a:lnTo>
                      <a:pt x="3420" y="224"/>
                    </a:lnTo>
                    <a:lnTo>
                      <a:pt x="3422" y="239"/>
                    </a:lnTo>
                    <a:lnTo>
                      <a:pt x="3423" y="288"/>
                    </a:lnTo>
                    <a:lnTo>
                      <a:pt x="3424" y="328"/>
                    </a:lnTo>
                    <a:lnTo>
                      <a:pt x="3426" y="338"/>
                    </a:lnTo>
                    <a:lnTo>
                      <a:pt x="3428" y="324"/>
                    </a:lnTo>
                    <a:lnTo>
                      <a:pt x="3429" y="289"/>
                    </a:lnTo>
                    <a:lnTo>
                      <a:pt x="3431" y="239"/>
                    </a:lnTo>
                    <a:lnTo>
                      <a:pt x="3432" y="199"/>
                    </a:lnTo>
                    <a:lnTo>
                      <a:pt x="3434" y="175"/>
                    </a:lnTo>
                    <a:lnTo>
                      <a:pt x="3435" y="173"/>
                    </a:lnTo>
                    <a:lnTo>
                      <a:pt x="3437" y="197"/>
                    </a:lnTo>
                    <a:lnTo>
                      <a:pt x="3438" y="228"/>
                    </a:lnTo>
                    <a:lnTo>
                      <a:pt x="3440" y="268"/>
                    </a:lnTo>
                    <a:lnTo>
                      <a:pt x="3441" y="279"/>
                    </a:lnTo>
                    <a:lnTo>
                      <a:pt x="3443" y="256"/>
                    </a:lnTo>
                    <a:lnTo>
                      <a:pt x="3444" y="236"/>
                    </a:lnTo>
                    <a:lnTo>
                      <a:pt x="3446" y="209"/>
                    </a:lnTo>
                    <a:lnTo>
                      <a:pt x="3447" y="173"/>
                    </a:lnTo>
                    <a:lnTo>
                      <a:pt x="3449" y="132"/>
                    </a:lnTo>
                    <a:lnTo>
                      <a:pt x="3451" y="123"/>
                    </a:lnTo>
                    <a:lnTo>
                      <a:pt x="3452" y="162"/>
                    </a:lnTo>
                    <a:lnTo>
                      <a:pt x="3453" y="208"/>
                    </a:lnTo>
                    <a:lnTo>
                      <a:pt x="3455" y="242"/>
                    </a:lnTo>
                    <a:lnTo>
                      <a:pt x="3457" y="255"/>
                    </a:lnTo>
                    <a:lnTo>
                      <a:pt x="3458" y="236"/>
                    </a:lnTo>
                    <a:lnTo>
                      <a:pt x="3460" y="207"/>
                    </a:lnTo>
                    <a:lnTo>
                      <a:pt x="3461" y="171"/>
                    </a:lnTo>
                    <a:lnTo>
                      <a:pt x="3463" y="131"/>
                    </a:lnTo>
                    <a:lnTo>
                      <a:pt x="3464" y="108"/>
                    </a:lnTo>
                    <a:lnTo>
                      <a:pt x="3466" y="119"/>
                    </a:lnTo>
                    <a:lnTo>
                      <a:pt x="3467" y="146"/>
                    </a:lnTo>
                    <a:lnTo>
                      <a:pt x="3469" y="190"/>
                    </a:lnTo>
                    <a:lnTo>
                      <a:pt x="3470" y="236"/>
                    </a:lnTo>
                    <a:lnTo>
                      <a:pt x="3472" y="251"/>
                    </a:lnTo>
                    <a:lnTo>
                      <a:pt x="3473" y="234"/>
                    </a:lnTo>
                    <a:lnTo>
                      <a:pt x="3475" y="204"/>
                    </a:lnTo>
                    <a:lnTo>
                      <a:pt x="3476" y="139"/>
                    </a:lnTo>
                    <a:lnTo>
                      <a:pt x="3478" y="83"/>
                    </a:lnTo>
                    <a:lnTo>
                      <a:pt x="3479" y="95"/>
                    </a:lnTo>
                    <a:lnTo>
                      <a:pt x="3481" y="105"/>
                    </a:lnTo>
                    <a:lnTo>
                      <a:pt x="3482" y="149"/>
                    </a:lnTo>
                    <a:lnTo>
                      <a:pt x="3484" y="194"/>
                    </a:lnTo>
                    <a:lnTo>
                      <a:pt x="3485" y="228"/>
                    </a:lnTo>
                    <a:lnTo>
                      <a:pt x="3487" y="241"/>
                    </a:lnTo>
                    <a:lnTo>
                      <a:pt x="3489" y="227"/>
                    </a:lnTo>
                    <a:lnTo>
                      <a:pt x="3490" y="204"/>
                    </a:lnTo>
                    <a:lnTo>
                      <a:pt x="3491" y="161"/>
                    </a:lnTo>
                    <a:lnTo>
                      <a:pt x="3493" y="118"/>
                    </a:lnTo>
                    <a:lnTo>
                      <a:pt x="3495" y="105"/>
                    </a:lnTo>
                    <a:lnTo>
                      <a:pt x="3496" y="113"/>
                    </a:lnTo>
                    <a:lnTo>
                      <a:pt x="3497" y="141"/>
                    </a:lnTo>
                    <a:lnTo>
                      <a:pt x="3499" y="194"/>
                    </a:lnTo>
                    <a:lnTo>
                      <a:pt x="3501" y="236"/>
                    </a:lnTo>
                    <a:lnTo>
                      <a:pt x="3502" y="253"/>
                    </a:lnTo>
                    <a:lnTo>
                      <a:pt x="3504" y="236"/>
                    </a:lnTo>
                    <a:lnTo>
                      <a:pt x="3505" y="204"/>
                    </a:lnTo>
                    <a:lnTo>
                      <a:pt x="3507" y="165"/>
                    </a:lnTo>
                    <a:lnTo>
                      <a:pt x="3508" y="115"/>
                    </a:lnTo>
                    <a:lnTo>
                      <a:pt x="3510" y="100"/>
                    </a:lnTo>
                    <a:lnTo>
                      <a:pt x="3511" y="118"/>
                    </a:lnTo>
                    <a:lnTo>
                      <a:pt x="3513" y="161"/>
                    </a:lnTo>
                    <a:lnTo>
                      <a:pt x="3514" y="194"/>
                    </a:lnTo>
                    <a:lnTo>
                      <a:pt x="3516" y="242"/>
                    </a:lnTo>
                    <a:lnTo>
                      <a:pt x="3518" y="255"/>
                    </a:lnTo>
                    <a:lnTo>
                      <a:pt x="3519" y="234"/>
                    </a:lnTo>
                    <a:lnTo>
                      <a:pt x="3520" y="210"/>
                    </a:lnTo>
                    <a:lnTo>
                      <a:pt x="3522" y="165"/>
                    </a:lnTo>
                    <a:lnTo>
                      <a:pt x="3524" y="124"/>
                    </a:lnTo>
                    <a:lnTo>
                      <a:pt x="3525" y="104"/>
                    </a:lnTo>
                    <a:lnTo>
                      <a:pt x="3526" y="116"/>
                    </a:lnTo>
                    <a:lnTo>
                      <a:pt x="3528" y="132"/>
                    </a:lnTo>
                    <a:lnTo>
                      <a:pt x="3530" y="173"/>
                    </a:lnTo>
                    <a:lnTo>
                      <a:pt x="3531" y="220"/>
                    </a:lnTo>
                    <a:lnTo>
                      <a:pt x="3533" y="236"/>
                    </a:lnTo>
                    <a:lnTo>
                      <a:pt x="3534" y="219"/>
                    </a:lnTo>
                    <a:lnTo>
                      <a:pt x="3536" y="177"/>
                    </a:lnTo>
                    <a:lnTo>
                      <a:pt x="3537" y="131"/>
                    </a:lnTo>
                    <a:lnTo>
                      <a:pt x="3539" y="95"/>
                    </a:lnTo>
                    <a:lnTo>
                      <a:pt x="3540" y="87"/>
                    </a:lnTo>
                    <a:lnTo>
                      <a:pt x="3542" y="114"/>
                    </a:lnTo>
                    <a:lnTo>
                      <a:pt x="3543" y="148"/>
                    </a:lnTo>
                    <a:lnTo>
                      <a:pt x="3545" y="193"/>
                    </a:lnTo>
                    <a:lnTo>
                      <a:pt x="3546" y="228"/>
                    </a:lnTo>
                    <a:lnTo>
                      <a:pt x="3548" y="220"/>
                    </a:lnTo>
                    <a:lnTo>
                      <a:pt x="3549" y="195"/>
                    </a:lnTo>
                    <a:lnTo>
                      <a:pt x="3551" y="174"/>
                    </a:lnTo>
                    <a:lnTo>
                      <a:pt x="3552" y="136"/>
                    </a:lnTo>
                    <a:lnTo>
                      <a:pt x="3554" y="101"/>
                    </a:lnTo>
                    <a:lnTo>
                      <a:pt x="3555" y="93"/>
                    </a:lnTo>
                    <a:lnTo>
                      <a:pt x="3557" y="114"/>
                    </a:lnTo>
                    <a:lnTo>
                      <a:pt x="3558" y="119"/>
                    </a:lnTo>
                    <a:lnTo>
                      <a:pt x="3560" y="163"/>
                    </a:lnTo>
                    <a:lnTo>
                      <a:pt x="3562" y="215"/>
                    </a:lnTo>
                    <a:lnTo>
                      <a:pt x="3563" y="233"/>
                    </a:lnTo>
                    <a:lnTo>
                      <a:pt x="3564" y="206"/>
                    </a:lnTo>
                    <a:lnTo>
                      <a:pt x="3566" y="180"/>
                    </a:lnTo>
                    <a:lnTo>
                      <a:pt x="3568" y="132"/>
                    </a:lnTo>
                    <a:lnTo>
                      <a:pt x="3569" y="80"/>
                    </a:lnTo>
                    <a:lnTo>
                      <a:pt x="3570" y="67"/>
                    </a:lnTo>
                    <a:lnTo>
                      <a:pt x="3572" y="91"/>
                    </a:lnTo>
                    <a:lnTo>
                      <a:pt x="3574" y="125"/>
                    </a:lnTo>
                    <a:lnTo>
                      <a:pt x="3575" y="164"/>
                    </a:lnTo>
                    <a:lnTo>
                      <a:pt x="3577" y="209"/>
                    </a:lnTo>
                    <a:lnTo>
                      <a:pt x="3578" y="220"/>
                    </a:lnTo>
                    <a:lnTo>
                      <a:pt x="3580" y="203"/>
                    </a:lnTo>
                    <a:lnTo>
                      <a:pt x="3581" y="172"/>
                    </a:lnTo>
                    <a:lnTo>
                      <a:pt x="3583" y="141"/>
                    </a:lnTo>
                    <a:lnTo>
                      <a:pt x="3584" y="105"/>
                    </a:lnTo>
                    <a:lnTo>
                      <a:pt x="3586" y="84"/>
                    </a:lnTo>
                    <a:lnTo>
                      <a:pt x="3587" y="86"/>
                    </a:lnTo>
                    <a:lnTo>
                      <a:pt x="3589" y="125"/>
                    </a:lnTo>
                    <a:lnTo>
                      <a:pt x="3591" y="175"/>
                    </a:lnTo>
                    <a:lnTo>
                      <a:pt x="3592" y="204"/>
                    </a:lnTo>
                    <a:lnTo>
                      <a:pt x="3593" y="223"/>
                    </a:lnTo>
                    <a:lnTo>
                      <a:pt x="3595" y="210"/>
                    </a:lnTo>
                    <a:lnTo>
                      <a:pt x="3597" y="178"/>
                    </a:lnTo>
                    <a:lnTo>
                      <a:pt x="3598" y="133"/>
                    </a:lnTo>
                    <a:lnTo>
                      <a:pt x="3599" y="97"/>
                    </a:lnTo>
                    <a:lnTo>
                      <a:pt x="3601" y="84"/>
                    </a:lnTo>
                    <a:lnTo>
                      <a:pt x="3603" y="95"/>
                    </a:lnTo>
                    <a:lnTo>
                      <a:pt x="3604" y="120"/>
                    </a:lnTo>
                    <a:lnTo>
                      <a:pt x="3606" y="160"/>
                    </a:lnTo>
                    <a:lnTo>
                      <a:pt x="3607" y="196"/>
                    </a:lnTo>
                    <a:lnTo>
                      <a:pt x="3609" y="208"/>
                    </a:lnTo>
                    <a:lnTo>
                      <a:pt x="3610" y="196"/>
                    </a:lnTo>
                    <a:lnTo>
                      <a:pt x="3612" y="173"/>
                    </a:lnTo>
                    <a:lnTo>
                      <a:pt x="3613" y="140"/>
                    </a:lnTo>
                    <a:lnTo>
                      <a:pt x="3615" y="101"/>
                    </a:lnTo>
                    <a:lnTo>
                      <a:pt x="3616" y="89"/>
                    </a:lnTo>
                    <a:lnTo>
                      <a:pt x="3618" y="89"/>
                    </a:lnTo>
                    <a:lnTo>
                      <a:pt x="3619" y="118"/>
                    </a:lnTo>
                    <a:lnTo>
                      <a:pt x="3621" y="174"/>
                    </a:lnTo>
                    <a:lnTo>
                      <a:pt x="3622" y="226"/>
                    </a:lnTo>
                    <a:lnTo>
                      <a:pt x="3624" y="240"/>
                    </a:lnTo>
                    <a:lnTo>
                      <a:pt x="3625" y="206"/>
                    </a:lnTo>
                    <a:lnTo>
                      <a:pt x="3627" y="167"/>
                    </a:lnTo>
                    <a:lnTo>
                      <a:pt x="3628" y="130"/>
                    </a:lnTo>
                    <a:lnTo>
                      <a:pt x="3630" y="89"/>
                    </a:lnTo>
                    <a:lnTo>
                      <a:pt x="3631" y="79"/>
                    </a:lnTo>
                    <a:lnTo>
                      <a:pt x="3633" y="85"/>
                    </a:lnTo>
                    <a:lnTo>
                      <a:pt x="3635" y="111"/>
                    </a:lnTo>
                    <a:lnTo>
                      <a:pt x="3636" y="158"/>
                    </a:lnTo>
                    <a:lnTo>
                      <a:pt x="3637" y="200"/>
                    </a:lnTo>
                    <a:lnTo>
                      <a:pt x="3639" y="227"/>
                    </a:lnTo>
                    <a:lnTo>
                      <a:pt x="3641" y="204"/>
                    </a:lnTo>
                    <a:lnTo>
                      <a:pt x="3642" y="181"/>
                    </a:lnTo>
                    <a:lnTo>
                      <a:pt x="3644" y="136"/>
                    </a:lnTo>
                    <a:lnTo>
                      <a:pt x="3645" y="89"/>
                    </a:lnTo>
                    <a:lnTo>
                      <a:pt x="3647" y="76"/>
                    </a:lnTo>
                    <a:lnTo>
                      <a:pt x="3648" y="99"/>
                    </a:lnTo>
                    <a:lnTo>
                      <a:pt x="3650" y="130"/>
                    </a:lnTo>
                    <a:lnTo>
                      <a:pt x="3651" y="166"/>
                    </a:lnTo>
                    <a:lnTo>
                      <a:pt x="3653" y="198"/>
                    </a:lnTo>
                    <a:lnTo>
                      <a:pt x="3654" y="220"/>
                    </a:lnTo>
                    <a:lnTo>
                      <a:pt x="3656" y="199"/>
                    </a:lnTo>
                    <a:lnTo>
                      <a:pt x="3657" y="172"/>
                    </a:lnTo>
                    <a:lnTo>
                      <a:pt x="3659" y="137"/>
                    </a:lnTo>
                    <a:lnTo>
                      <a:pt x="3660" y="94"/>
                    </a:lnTo>
                    <a:lnTo>
                      <a:pt x="3662" y="85"/>
                    </a:lnTo>
                    <a:lnTo>
                      <a:pt x="3664" y="113"/>
                    </a:lnTo>
                    <a:lnTo>
                      <a:pt x="3665" y="175"/>
                    </a:lnTo>
                    <a:lnTo>
                      <a:pt x="3666" y="216"/>
                    </a:lnTo>
                    <a:lnTo>
                      <a:pt x="3668" y="245"/>
                    </a:lnTo>
                    <a:lnTo>
                      <a:pt x="3670" y="263"/>
                    </a:lnTo>
                    <a:lnTo>
                      <a:pt x="3671" y="252"/>
                    </a:lnTo>
                    <a:lnTo>
                      <a:pt x="3672" y="210"/>
                    </a:lnTo>
                    <a:lnTo>
                      <a:pt x="3674" y="163"/>
                    </a:lnTo>
                    <a:lnTo>
                      <a:pt x="3676" y="150"/>
                    </a:lnTo>
                    <a:lnTo>
                      <a:pt x="3677" y="170"/>
                    </a:lnTo>
                    <a:lnTo>
                      <a:pt x="3679" y="188"/>
                    </a:lnTo>
                    <a:lnTo>
                      <a:pt x="3680" y="221"/>
                    </a:lnTo>
                    <a:lnTo>
                      <a:pt x="3682" y="305"/>
                    </a:lnTo>
                    <a:lnTo>
                      <a:pt x="3683" y="364"/>
                    </a:lnTo>
                    <a:lnTo>
                      <a:pt x="3685" y="396"/>
                    </a:lnTo>
                    <a:lnTo>
                      <a:pt x="3686" y="393"/>
                    </a:lnTo>
                    <a:lnTo>
                      <a:pt x="3688" y="375"/>
                    </a:lnTo>
                    <a:lnTo>
                      <a:pt x="3689" y="339"/>
                    </a:lnTo>
                    <a:lnTo>
                      <a:pt x="3691" y="292"/>
                    </a:lnTo>
                    <a:lnTo>
                      <a:pt x="3692" y="288"/>
                    </a:lnTo>
                    <a:lnTo>
                      <a:pt x="3694" y="318"/>
                    </a:lnTo>
                    <a:lnTo>
                      <a:pt x="3695" y="383"/>
                    </a:lnTo>
                    <a:lnTo>
                      <a:pt x="3697" y="442"/>
                    </a:lnTo>
                    <a:lnTo>
                      <a:pt x="3698" y="469"/>
                    </a:lnTo>
                    <a:lnTo>
                      <a:pt x="3700" y="488"/>
                    </a:lnTo>
                    <a:lnTo>
                      <a:pt x="3701" y="483"/>
                    </a:lnTo>
                    <a:lnTo>
                      <a:pt x="3703" y="480"/>
                    </a:lnTo>
                    <a:lnTo>
                      <a:pt x="3704" y="463"/>
                    </a:lnTo>
                    <a:lnTo>
                      <a:pt x="3706" y="450"/>
                    </a:lnTo>
                    <a:lnTo>
                      <a:pt x="3708" y="449"/>
                    </a:lnTo>
                    <a:lnTo>
                      <a:pt x="3709" y="466"/>
                    </a:lnTo>
                    <a:lnTo>
                      <a:pt x="3710" y="510"/>
                    </a:lnTo>
                    <a:lnTo>
                      <a:pt x="3712" y="551"/>
                    </a:lnTo>
                    <a:lnTo>
                      <a:pt x="3714" y="593"/>
                    </a:lnTo>
                    <a:lnTo>
                      <a:pt x="3715" y="601"/>
                    </a:lnTo>
                    <a:lnTo>
                      <a:pt x="3717" y="578"/>
                    </a:lnTo>
                    <a:lnTo>
                      <a:pt x="3718" y="541"/>
                    </a:lnTo>
                    <a:lnTo>
                      <a:pt x="3720" y="487"/>
                    </a:lnTo>
                    <a:lnTo>
                      <a:pt x="3721" y="432"/>
                    </a:lnTo>
                    <a:lnTo>
                      <a:pt x="3723" y="396"/>
                    </a:lnTo>
                    <a:lnTo>
                      <a:pt x="3724" y="411"/>
                    </a:lnTo>
                    <a:lnTo>
                      <a:pt x="3726" y="436"/>
                    </a:lnTo>
                    <a:lnTo>
                      <a:pt x="3727" y="478"/>
                    </a:lnTo>
                    <a:lnTo>
                      <a:pt x="3729" y="536"/>
                    </a:lnTo>
                    <a:lnTo>
                      <a:pt x="3730" y="544"/>
                    </a:lnTo>
                    <a:lnTo>
                      <a:pt x="3732" y="513"/>
                    </a:lnTo>
                    <a:lnTo>
                      <a:pt x="3733" y="475"/>
                    </a:lnTo>
                    <a:lnTo>
                      <a:pt x="3735" y="414"/>
                    </a:lnTo>
                    <a:lnTo>
                      <a:pt x="3737" y="372"/>
                    </a:lnTo>
                    <a:lnTo>
                      <a:pt x="3738" y="374"/>
                    </a:lnTo>
                    <a:lnTo>
                      <a:pt x="3739" y="376"/>
                    </a:lnTo>
                    <a:lnTo>
                      <a:pt x="3741" y="405"/>
                    </a:lnTo>
                    <a:lnTo>
                      <a:pt x="3743" y="435"/>
                    </a:lnTo>
                    <a:lnTo>
                      <a:pt x="3744" y="464"/>
                    </a:lnTo>
                    <a:lnTo>
                      <a:pt x="3746" y="458"/>
                    </a:lnTo>
                    <a:lnTo>
                      <a:pt x="3747" y="430"/>
                    </a:lnTo>
                    <a:lnTo>
                      <a:pt x="3749" y="395"/>
                    </a:lnTo>
                    <a:lnTo>
                      <a:pt x="3750" y="335"/>
                    </a:lnTo>
                    <a:lnTo>
                      <a:pt x="3752" y="270"/>
                    </a:lnTo>
                    <a:lnTo>
                      <a:pt x="3753" y="255"/>
                    </a:lnTo>
                    <a:lnTo>
                      <a:pt x="3755" y="270"/>
                    </a:lnTo>
                    <a:lnTo>
                      <a:pt x="3756" y="295"/>
                    </a:lnTo>
                    <a:lnTo>
                      <a:pt x="3758" y="339"/>
                    </a:lnTo>
                    <a:lnTo>
                      <a:pt x="3759" y="381"/>
                    </a:lnTo>
                    <a:lnTo>
                      <a:pt x="3761" y="396"/>
                    </a:lnTo>
                    <a:lnTo>
                      <a:pt x="3762" y="391"/>
                    </a:lnTo>
                    <a:lnTo>
                      <a:pt x="3764" y="355"/>
                    </a:lnTo>
                    <a:lnTo>
                      <a:pt x="3765" y="286"/>
                    </a:lnTo>
                    <a:lnTo>
                      <a:pt x="3767" y="234"/>
                    </a:lnTo>
                    <a:lnTo>
                      <a:pt x="3768" y="218"/>
                    </a:lnTo>
                    <a:lnTo>
                      <a:pt x="3770" y="241"/>
                    </a:lnTo>
                    <a:lnTo>
                      <a:pt x="3771" y="280"/>
                    </a:lnTo>
                    <a:lnTo>
                      <a:pt x="3773" y="311"/>
                    </a:lnTo>
                    <a:lnTo>
                      <a:pt x="3775" y="343"/>
                    </a:lnTo>
                    <a:lnTo>
                      <a:pt x="3776" y="349"/>
                    </a:lnTo>
                    <a:lnTo>
                      <a:pt x="3777" y="314"/>
                    </a:lnTo>
                    <a:lnTo>
                      <a:pt x="3779" y="285"/>
                    </a:lnTo>
                    <a:lnTo>
                      <a:pt x="3781" y="235"/>
                    </a:lnTo>
                    <a:lnTo>
                      <a:pt x="3782" y="202"/>
                    </a:lnTo>
                    <a:lnTo>
                      <a:pt x="3783" y="183"/>
                    </a:lnTo>
                    <a:lnTo>
                      <a:pt x="3785" y="200"/>
                    </a:lnTo>
                    <a:lnTo>
                      <a:pt x="3787" y="226"/>
                    </a:lnTo>
                    <a:lnTo>
                      <a:pt x="3788" y="252"/>
                    </a:lnTo>
                    <a:lnTo>
                      <a:pt x="3790" y="283"/>
                    </a:lnTo>
                    <a:lnTo>
                      <a:pt x="3791" y="301"/>
                    </a:lnTo>
                    <a:lnTo>
                      <a:pt x="3793" y="292"/>
                    </a:lnTo>
                    <a:lnTo>
                      <a:pt x="3794" y="267"/>
                    </a:lnTo>
                    <a:lnTo>
                      <a:pt x="3796" y="233"/>
                    </a:lnTo>
                    <a:lnTo>
                      <a:pt x="3797" y="193"/>
                    </a:lnTo>
                    <a:lnTo>
                      <a:pt x="3799" y="172"/>
                    </a:lnTo>
                    <a:lnTo>
                      <a:pt x="3800" y="187"/>
                    </a:lnTo>
                    <a:lnTo>
                      <a:pt x="3802" y="221"/>
                    </a:lnTo>
                    <a:lnTo>
                      <a:pt x="3803" y="271"/>
                    </a:lnTo>
                    <a:lnTo>
                      <a:pt x="3804" y="281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1" name="Freeform 148">
                <a:extLst>
                  <a:ext uri="{FF2B5EF4-FFF2-40B4-BE49-F238E27FC236}">
                    <a16:creationId xmlns:a16="http://schemas.microsoft.com/office/drawing/2014/main" id="{C53A7749-89BE-463D-9B25-01F6C354F4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2636438"/>
                <a:ext cx="1880527" cy="2428310"/>
              </a:xfrm>
              <a:custGeom>
                <a:avLst/>
                <a:gdLst>
                  <a:gd name="T0" fmla="*/ 60 w 3804"/>
                  <a:gd name="T1" fmla="*/ 82 h 1081"/>
                  <a:gd name="T2" fmla="*/ 121 w 3804"/>
                  <a:gd name="T3" fmla="*/ 114 h 1081"/>
                  <a:gd name="T4" fmla="*/ 182 w 3804"/>
                  <a:gd name="T5" fmla="*/ 344 h 1081"/>
                  <a:gd name="T6" fmla="*/ 242 w 3804"/>
                  <a:gd name="T7" fmla="*/ 461 h 1081"/>
                  <a:gd name="T8" fmla="*/ 303 w 3804"/>
                  <a:gd name="T9" fmla="*/ 444 h 1081"/>
                  <a:gd name="T10" fmla="*/ 364 w 3804"/>
                  <a:gd name="T11" fmla="*/ 431 h 1081"/>
                  <a:gd name="T12" fmla="*/ 425 w 3804"/>
                  <a:gd name="T13" fmla="*/ 442 h 1081"/>
                  <a:gd name="T14" fmla="*/ 486 w 3804"/>
                  <a:gd name="T15" fmla="*/ 374 h 1081"/>
                  <a:gd name="T16" fmla="*/ 547 w 3804"/>
                  <a:gd name="T17" fmla="*/ 357 h 1081"/>
                  <a:gd name="T18" fmla="*/ 608 w 3804"/>
                  <a:gd name="T19" fmla="*/ 334 h 1081"/>
                  <a:gd name="T20" fmla="*/ 668 w 3804"/>
                  <a:gd name="T21" fmla="*/ 288 h 1081"/>
                  <a:gd name="T22" fmla="*/ 729 w 3804"/>
                  <a:gd name="T23" fmla="*/ 313 h 1081"/>
                  <a:gd name="T24" fmla="*/ 790 w 3804"/>
                  <a:gd name="T25" fmla="*/ 374 h 1081"/>
                  <a:gd name="T26" fmla="*/ 851 w 3804"/>
                  <a:gd name="T27" fmla="*/ 511 h 1081"/>
                  <a:gd name="T28" fmla="*/ 912 w 3804"/>
                  <a:gd name="T29" fmla="*/ 474 h 1081"/>
                  <a:gd name="T30" fmla="*/ 973 w 3804"/>
                  <a:gd name="T31" fmla="*/ 474 h 1081"/>
                  <a:gd name="T32" fmla="*/ 1033 w 3804"/>
                  <a:gd name="T33" fmla="*/ 490 h 1081"/>
                  <a:gd name="T34" fmla="*/ 1094 w 3804"/>
                  <a:gd name="T35" fmla="*/ 542 h 1081"/>
                  <a:gd name="T36" fmla="*/ 1155 w 3804"/>
                  <a:gd name="T37" fmla="*/ 421 h 1081"/>
                  <a:gd name="T38" fmla="*/ 1216 w 3804"/>
                  <a:gd name="T39" fmla="*/ 95 h 1081"/>
                  <a:gd name="T40" fmla="*/ 1277 w 3804"/>
                  <a:gd name="T41" fmla="*/ 67 h 1081"/>
                  <a:gd name="T42" fmla="*/ 1338 w 3804"/>
                  <a:gd name="T43" fmla="*/ 78 h 1081"/>
                  <a:gd name="T44" fmla="*/ 1399 w 3804"/>
                  <a:gd name="T45" fmla="*/ 73 h 1081"/>
                  <a:gd name="T46" fmla="*/ 1459 w 3804"/>
                  <a:gd name="T47" fmla="*/ 24 h 1081"/>
                  <a:gd name="T48" fmla="*/ 1520 w 3804"/>
                  <a:gd name="T49" fmla="*/ 36 h 1081"/>
                  <a:gd name="T50" fmla="*/ 1581 w 3804"/>
                  <a:gd name="T51" fmla="*/ 56 h 1081"/>
                  <a:gd name="T52" fmla="*/ 1642 w 3804"/>
                  <a:gd name="T53" fmla="*/ 390 h 1081"/>
                  <a:gd name="T54" fmla="*/ 1703 w 3804"/>
                  <a:gd name="T55" fmla="*/ 238 h 1081"/>
                  <a:gd name="T56" fmla="*/ 1764 w 3804"/>
                  <a:gd name="T57" fmla="*/ 137 h 1081"/>
                  <a:gd name="T58" fmla="*/ 1824 w 3804"/>
                  <a:gd name="T59" fmla="*/ 156 h 1081"/>
                  <a:gd name="T60" fmla="*/ 1885 w 3804"/>
                  <a:gd name="T61" fmla="*/ 157 h 1081"/>
                  <a:gd name="T62" fmla="*/ 1946 w 3804"/>
                  <a:gd name="T63" fmla="*/ 142 h 1081"/>
                  <a:gd name="T64" fmla="*/ 2007 w 3804"/>
                  <a:gd name="T65" fmla="*/ 169 h 1081"/>
                  <a:gd name="T66" fmla="*/ 2068 w 3804"/>
                  <a:gd name="T67" fmla="*/ 153 h 1081"/>
                  <a:gd name="T68" fmla="*/ 2129 w 3804"/>
                  <a:gd name="T69" fmla="*/ 167 h 1081"/>
                  <a:gd name="T70" fmla="*/ 2190 w 3804"/>
                  <a:gd name="T71" fmla="*/ 165 h 1081"/>
                  <a:gd name="T72" fmla="*/ 2250 w 3804"/>
                  <a:gd name="T73" fmla="*/ 192 h 1081"/>
                  <a:gd name="T74" fmla="*/ 2311 w 3804"/>
                  <a:gd name="T75" fmla="*/ 256 h 1081"/>
                  <a:gd name="T76" fmla="*/ 2372 w 3804"/>
                  <a:gd name="T77" fmla="*/ 759 h 1081"/>
                  <a:gd name="T78" fmla="*/ 2433 w 3804"/>
                  <a:gd name="T79" fmla="*/ 854 h 1081"/>
                  <a:gd name="T80" fmla="*/ 2494 w 3804"/>
                  <a:gd name="T81" fmla="*/ 856 h 1081"/>
                  <a:gd name="T82" fmla="*/ 2555 w 3804"/>
                  <a:gd name="T83" fmla="*/ 813 h 1081"/>
                  <a:gd name="T84" fmla="*/ 2616 w 3804"/>
                  <a:gd name="T85" fmla="*/ 825 h 1081"/>
                  <a:gd name="T86" fmla="*/ 2676 w 3804"/>
                  <a:gd name="T87" fmla="*/ 926 h 1081"/>
                  <a:gd name="T88" fmla="*/ 2737 w 3804"/>
                  <a:gd name="T89" fmla="*/ 949 h 1081"/>
                  <a:gd name="T90" fmla="*/ 2798 w 3804"/>
                  <a:gd name="T91" fmla="*/ 1022 h 1081"/>
                  <a:gd name="T92" fmla="*/ 2859 w 3804"/>
                  <a:gd name="T93" fmla="*/ 1032 h 1081"/>
                  <a:gd name="T94" fmla="*/ 2920 w 3804"/>
                  <a:gd name="T95" fmla="*/ 839 h 1081"/>
                  <a:gd name="T96" fmla="*/ 2981 w 3804"/>
                  <a:gd name="T97" fmla="*/ 518 h 1081"/>
                  <a:gd name="T98" fmla="*/ 3041 w 3804"/>
                  <a:gd name="T99" fmla="*/ 478 h 1081"/>
                  <a:gd name="T100" fmla="*/ 3102 w 3804"/>
                  <a:gd name="T101" fmla="*/ 428 h 1081"/>
                  <a:gd name="T102" fmla="*/ 3163 w 3804"/>
                  <a:gd name="T103" fmla="*/ 420 h 1081"/>
                  <a:gd name="T104" fmla="*/ 3224 w 3804"/>
                  <a:gd name="T105" fmla="*/ 279 h 1081"/>
                  <a:gd name="T106" fmla="*/ 3285 w 3804"/>
                  <a:gd name="T107" fmla="*/ 274 h 1081"/>
                  <a:gd name="T108" fmla="*/ 3345 w 3804"/>
                  <a:gd name="T109" fmla="*/ 254 h 1081"/>
                  <a:gd name="T110" fmla="*/ 3407 w 3804"/>
                  <a:gd name="T111" fmla="*/ 273 h 1081"/>
                  <a:gd name="T112" fmla="*/ 3467 w 3804"/>
                  <a:gd name="T113" fmla="*/ 196 h 1081"/>
                  <a:gd name="T114" fmla="*/ 3528 w 3804"/>
                  <a:gd name="T115" fmla="*/ 164 h 1081"/>
                  <a:gd name="T116" fmla="*/ 3589 w 3804"/>
                  <a:gd name="T117" fmla="*/ 202 h 1081"/>
                  <a:gd name="T118" fmla="*/ 3650 w 3804"/>
                  <a:gd name="T119" fmla="*/ 183 h 1081"/>
                  <a:gd name="T120" fmla="*/ 3710 w 3804"/>
                  <a:gd name="T121" fmla="*/ 545 h 1081"/>
                  <a:gd name="T122" fmla="*/ 3771 w 3804"/>
                  <a:gd name="T123" fmla="*/ 336 h 10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081">
                    <a:moveTo>
                      <a:pt x="0" y="73"/>
                    </a:moveTo>
                    <a:lnTo>
                      <a:pt x="2" y="70"/>
                    </a:lnTo>
                    <a:lnTo>
                      <a:pt x="4" y="77"/>
                    </a:lnTo>
                    <a:lnTo>
                      <a:pt x="5" y="81"/>
                    </a:lnTo>
                    <a:lnTo>
                      <a:pt x="7" y="76"/>
                    </a:lnTo>
                    <a:lnTo>
                      <a:pt x="8" y="73"/>
                    </a:lnTo>
                    <a:lnTo>
                      <a:pt x="10" y="86"/>
                    </a:lnTo>
                    <a:lnTo>
                      <a:pt x="11" y="79"/>
                    </a:lnTo>
                    <a:lnTo>
                      <a:pt x="13" y="80"/>
                    </a:lnTo>
                    <a:lnTo>
                      <a:pt x="14" y="90"/>
                    </a:lnTo>
                    <a:lnTo>
                      <a:pt x="16" y="83"/>
                    </a:lnTo>
                    <a:lnTo>
                      <a:pt x="17" y="72"/>
                    </a:lnTo>
                    <a:lnTo>
                      <a:pt x="19" y="56"/>
                    </a:lnTo>
                    <a:lnTo>
                      <a:pt x="21" y="46"/>
                    </a:lnTo>
                    <a:lnTo>
                      <a:pt x="22" y="41"/>
                    </a:lnTo>
                    <a:lnTo>
                      <a:pt x="23" y="51"/>
                    </a:lnTo>
                    <a:lnTo>
                      <a:pt x="25" y="64"/>
                    </a:lnTo>
                    <a:lnTo>
                      <a:pt x="27" y="72"/>
                    </a:lnTo>
                    <a:lnTo>
                      <a:pt x="28" y="81"/>
                    </a:lnTo>
                    <a:lnTo>
                      <a:pt x="29" y="84"/>
                    </a:lnTo>
                    <a:lnTo>
                      <a:pt x="31" y="78"/>
                    </a:lnTo>
                    <a:lnTo>
                      <a:pt x="33" y="78"/>
                    </a:lnTo>
                    <a:lnTo>
                      <a:pt x="34" y="72"/>
                    </a:lnTo>
                    <a:lnTo>
                      <a:pt x="36" y="73"/>
                    </a:lnTo>
                    <a:lnTo>
                      <a:pt x="37" y="66"/>
                    </a:lnTo>
                    <a:lnTo>
                      <a:pt x="39" y="63"/>
                    </a:lnTo>
                    <a:lnTo>
                      <a:pt x="40" y="73"/>
                    </a:lnTo>
                    <a:lnTo>
                      <a:pt x="42" y="71"/>
                    </a:lnTo>
                    <a:lnTo>
                      <a:pt x="43" y="67"/>
                    </a:lnTo>
                    <a:lnTo>
                      <a:pt x="45" y="67"/>
                    </a:lnTo>
                    <a:lnTo>
                      <a:pt x="46" y="67"/>
                    </a:lnTo>
                    <a:lnTo>
                      <a:pt x="48" y="68"/>
                    </a:lnTo>
                    <a:lnTo>
                      <a:pt x="49" y="67"/>
                    </a:lnTo>
                    <a:lnTo>
                      <a:pt x="51" y="60"/>
                    </a:lnTo>
                    <a:lnTo>
                      <a:pt x="52" y="53"/>
                    </a:lnTo>
                    <a:lnTo>
                      <a:pt x="54" y="60"/>
                    </a:lnTo>
                    <a:lnTo>
                      <a:pt x="55" y="82"/>
                    </a:lnTo>
                    <a:lnTo>
                      <a:pt x="57" y="93"/>
                    </a:lnTo>
                    <a:lnTo>
                      <a:pt x="58" y="92"/>
                    </a:lnTo>
                    <a:lnTo>
                      <a:pt x="60" y="82"/>
                    </a:lnTo>
                    <a:lnTo>
                      <a:pt x="61" y="77"/>
                    </a:lnTo>
                    <a:lnTo>
                      <a:pt x="63" y="67"/>
                    </a:lnTo>
                    <a:lnTo>
                      <a:pt x="65" y="55"/>
                    </a:lnTo>
                    <a:lnTo>
                      <a:pt x="66" y="54"/>
                    </a:lnTo>
                    <a:lnTo>
                      <a:pt x="67" y="52"/>
                    </a:lnTo>
                    <a:lnTo>
                      <a:pt x="69" y="59"/>
                    </a:lnTo>
                    <a:lnTo>
                      <a:pt x="71" y="77"/>
                    </a:lnTo>
                    <a:lnTo>
                      <a:pt x="72" y="93"/>
                    </a:lnTo>
                    <a:lnTo>
                      <a:pt x="74" y="96"/>
                    </a:lnTo>
                    <a:lnTo>
                      <a:pt x="75" y="93"/>
                    </a:lnTo>
                    <a:lnTo>
                      <a:pt x="77" y="82"/>
                    </a:lnTo>
                    <a:lnTo>
                      <a:pt x="78" y="68"/>
                    </a:lnTo>
                    <a:lnTo>
                      <a:pt x="80" y="58"/>
                    </a:lnTo>
                    <a:lnTo>
                      <a:pt x="81" y="51"/>
                    </a:lnTo>
                    <a:lnTo>
                      <a:pt x="83" y="53"/>
                    </a:lnTo>
                    <a:lnTo>
                      <a:pt x="84" y="60"/>
                    </a:lnTo>
                    <a:lnTo>
                      <a:pt x="86" y="69"/>
                    </a:lnTo>
                    <a:lnTo>
                      <a:pt x="87" y="60"/>
                    </a:lnTo>
                    <a:lnTo>
                      <a:pt x="89" y="61"/>
                    </a:lnTo>
                    <a:lnTo>
                      <a:pt x="90" y="76"/>
                    </a:lnTo>
                    <a:lnTo>
                      <a:pt x="92" y="73"/>
                    </a:lnTo>
                    <a:lnTo>
                      <a:pt x="94" y="75"/>
                    </a:lnTo>
                    <a:lnTo>
                      <a:pt x="95" y="64"/>
                    </a:lnTo>
                    <a:lnTo>
                      <a:pt x="96" y="59"/>
                    </a:lnTo>
                    <a:lnTo>
                      <a:pt x="98" y="68"/>
                    </a:lnTo>
                    <a:lnTo>
                      <a:pt x="100" y="70"/>
                    </a:lnTo>
                    <a:lnTo>
                      <a:pt x="101" y="76"/>
                    </a:lnTo>
                    <a:lnTo>
                      <a:pt x="102" y="82"/>
                    </a:lnTo>
                    <a:lnTo>
                      <a:pt x="104" y="85"/>
                    </a:lnTo>
                    <a:lnTo>
                      <a:pt x="106" y="81"/>
                    </a:lnTo>
                    <a:lnTo>
                      <a:pt x="107" y="75"/>
                    </a:lnTo>
                    <a:lnTo>
                      <a:pt x="109" y="86"/>
                    </a:lnTo>
                    <a:lnTo>
                      <a:pt x="110" y="77"/>
                    </a:lnTo>
                    <a:lnTo>
                      <a:pt x="112" y="60"/>
                    </a:lnTo>
                    <a:lnTo>
                      <a:pt x="113" y="47"/>
                    </a:lnTo>
                    <a:lnTo>
                      <a:pt x="115" y="39"/>
                    </a:lnTo>
                    <a:lnTo>
                      <a:pt x="116" y="58"/>
                    </a:lnTo>
                    <a:lnTo>
                      <a:pt x="118" y="84"/>
                    </a:lnTo>
                    <a:lnTo>
                      <a:pt x="119" y="104"/>
                    </a:lnTo>
                    <a:lnTo>
                      <a:pt x="121" y="114"/>
                    </a:lnTo>
                    <a:lnTo>
                      <a:pt x="122" y="124"/>
                    </a:lnTo>
                    <a:lnTo>
                      <a:pt x="124" y="131"/>
                    </a:lnTo>
                    <a:lnTo>
                      <a:pt x="125" y="142"/>
                    </a:lnTo>
                    <a:lnTo>
                      <a:pt x="127" y="132"/>
                    </a:lnTo>
                    <a:lnTo>
                      <a:pt x="128" y="131"/>
                    </a:lnTo>
                    <a:lnTo>
                      <a:pt x="130" y="135"/>
                    </a:lnTo>
                    <a:lnTo>
                      <a:pt x="131" y="156"/>
                    </a:lnTo>
                    <a:lnTo>
                      <a:pt x="133" y="179"/>
                    </a:lnTo>
                    <a:lnTo>
                      <a:pt x="134" y="198"/>
                    </a:lnTo>
                    <a:lnTo>
                      <a:pt x="136" y="195"/>
                    </a:lnTo>
                    <a:lnTo>
                      <a:pt x="138" y="197"/>
                    </a:lnTo>
                    <a:lnTo>
                      <a:pt x="139" y="200"/>
                    </a:lnTo>
                    <a:lnTo>
                      <a:pt x="140" y="205"/>
                    </a:lnTo>
                    <a:lnTo>
                      <a:pt x="142" y="205"/>
                    </a:lnTo>
                    <a:lnTo>
                      <a:pt x="144" y="195"/>
                    </a:lnTo>
                    <a:lnTo>
                      <a:pt x="145" y="193"/>
                    </a:lnTo>
                    <a:lnTo>
                      <a:pt x="147" y="202"/>
                    </a:lnTo>
                    <a:lnTo>
                      <a:pt x="148" y="232"/>
                    </a:lnTo>
                    <a:lnTo>
                      <a:pt x="150" y="259"/>
                    </a:lnTo>
                    <a:lnTo>
                      <a:pt x="151" y="258"/>
                    </a:lnTo>
                    <a:lnTo>
                      <a:pt x="153" y="249"/>
                    </a:lnTo>
                    <a:lnTo>
                      <a:pt x="154" y="249"/>
                    </a:lnTo>
                    <a:lnTo>
                      <a:pt x="156" y="263"/>
                    </a:lnTo>
                    <a:lnTo>
                      <a:pt x="157" y="270"/>
                    </a:lnTo>
                    <a:lnTo>
                      <a:pt x="159" y="269"/>
                    </a:lnTo>
                    <a:lnTo>
                      <a:pt x="160" y="274"/>
                    </a:lnTo>
                    <a:lnTo>
                      <a:pt x="162" y="283"/>
                    </a:lnTo>
                    <a:lnTo>
                      <a:pt x="163" y="285"/>
                    </a:lnTo>
                    <a:lnTo>
                      <a:pt x="165" y="302"/>
                    </a:lnTo>
                    <a:lnTo>
                      <a:pt x="167" y="303"/>
                    </a:lnTo>
                    <a:lnTo>
                      <a:pt x="168" y="297"/>
                    </a:lnTo>
                    <a:lnTo>
                      <a:pt x="169" y="311"/>
                    </a:lnTo>
                    <a:lnTo>
                      <a:pt x="171" y="307"/>
                    </a:lnTo>
                    <a:lnTo>
                      <a:pt x="173" y="310"/>
                    </a:lnTo>
                    <a:lnTo>
                      <a:pt x="174" y="316"/>
                    </a:lnTo>
                    <a:lnTo>
                      <a:pt x="176" y="317"/>
                    </a:lnTo>
                    <a:lnTo>
                      <a:pt x="177" y="312"/>
                    </a:lnTo>
                    <a:lnTo>
                      <a:pt x="179" y="327"/>
                    </a:lnTo>
                    <a:lnTo>
                      <a:pt x="180" y="336"/>
                    </a:lnTo>
                    <a:lnTo>
                      <a:pt x="182" y="344"/>
                    </a:lnTo>
                    <a:lnTo>
                      <a:pt x="183" y="337"/>
                    </a:lnTo>
                    <a:lnTo>
                      <a:pt x="185" y="332"/>
                    </a:lnTo>
                    <a:lnTo>
                      <a:pt x="186" y="338"/>
                    </a:lnTo>
                    <a:lnTo>
                      <a:pt x="188" y="344"/>
                    </a:lnTo>
                    <a:lnTo>
                      <a:pt x="189" y="369"/>
                    </a:lnTo>
                    <a:lnTo>
                      <a:pt x="191" y="370"/>
                    </a:lnTo>
                    <a:lnTo>
                      <a:pt x="192" y="382"/>
                    </a:lnTo>
                    <a:lnTo>
                      <a:pt x="194" y="393"/>
                    </a:lnTo>
                    <a:lnTo>
                      <a:pt x="195" y="405"/>
                    </a:lnTo>
                    <a:lnTo>
                      <a:pt x="197" y="400"/>
                    </a:lnTo>
                    <a:lnTo>
                      <a:pt x="198" y="407"/>
                    </a:lnTo>
                    <a:lnTo>
                      <a:pt x="200" y="396"/>
                    </a:lnTo>
                    <a:lnTo>
                      <a:pt x="201" y="401"/>
                    </a:lnTo>
                    <a:lnTo>
                      <a:pt x="203" y="414"/>
                    </a:lnTo>
                    <a:lnTo>
                      <a:pt x="204" y="413"/>
                    </a:lnTo>
                    <a:lnTo>
                      <a:pt x="206" y="416"/>
                    </a:lnTo>
                    <a:lnTo>
                      <a:pt x="207" y="424"/>
                    </a:lnTo>
                    <a:lnTo>
                      <a:pt x="209" y="433"/>
                    </a:lnTo>
                    <a:lnTo>
                      <a:pt x="211" y="441"/>
                    </a:lnTo>
                    <a:lnTo>
                      <a:pt x="212" y="445"/>
                    </a:lnTo>
                    <a:lnTo>
                      <a:pt x="213" y="444"/>
                    </a:lnTo>
                    <a:lnTo>
                      <a:pt x="215" y="435"/>
                    </a:lnTo>
                    <a:lnTo>
                      <a:pt x="217" y="435"/>
                    </a:lnTo>
                    <a:lnTo>
                      <a:pt x="218" y="446"/>
                    </a:lnTo>
                    <a:lnTo>
                      <a:pt x="220" y="446"/>
                    </a:lnTo>
                    <a:lnTo>
                      <a:pt x="221" y="442"/>
                    </a:lnTo>
                    <a:lnTo>
                      <a:pt x="223" y="443"/>
                    </a:lnTo>
                    <a:lnTo>
                      <a:pt x="224" y="445"/>
                    </a:lnTo>
                    <a:lnTo>
                      <a:pt x="226" y="445"/>
                    </a:lnTo>
                    <a:lnTo>
                      <a:pt x="227" y="448"/>
                    </a:lnTo>
                    <a:lnTo>
                      <a:pt x="229" y="445"/>
                    </a:lnTo>
                    <a:lnTo>
                      <a:pt x="230" y="444"/>
                    </a:lnTo>
                    <a:lnTo>
                      <a:pt x="232" y="441"/>
                    </a:lnTo>
                    <a:lnTo>
                      <a:pt x="233" y="436"/>
                    </a:lnTo>
                    <a:lnTo>
                      <a:pt x="235" y="448"/>
                    </a:lnTo>
                    <a:lnTo>
                      <a:pt x="236" y="454"/>
                    </a:lnTo>
                    <a:lnTo>
                      <a:pt x="238" y="454"/>
                    </a:lnTo>
                    <a:lnTo>
                      <a:pt x="240" y="461"/>
                    </a:lnTo>
                    <a:lnTo>
                      <a:pt x="241" y="471"/>
                    </a:lnTo>
                    <a:lnTo>
                      <a:pt x="242" y="461"/>
                    </a:lnTo>
                    <a:lnTo>
                      <a:pt x="244" y="457"/>
                    </a:lnTo>
                    <a:lnTo>
                      <a:pt x="246" y="447"/>
                    </a:lnTo>
                    <a:lnTo>
                      <a:pt x="247" y="442"/>
                    </a:lnTo>
                    <a:lnTo>
                      <a:pt x="249" y="425"/>
                    </a:lnTo>
                    <a:lnTo>
                      <a:pt x="250" y="430"/>
                    </a:lnTo>
                    <a:lnTo>
                      <a:pt x="252" y="434"/>
                    </a:lnTo>
                    <a:lnTo>
                      <a:pt x="253" y="435"/>
                    </a:lnTo>
                    <a:lnTo>
                      <a:pt x="255" y="436"/>
                    </a:lnTo>
                    <a:lnTo>
                      <a:pt x="256" y="444"/>
                    </a:lnTo>
                    <a:lnTo>
                      <a:pt x="258" y="433"/>
                    </a:lnTo>
                    <a:lnTo>
                      <a:pt x="259" y="420"/>
                    </a:lnTo>
                    <a:lnTo>
                      <a:pt x="261" y="413"/>
                    </a:lnTo>
                    <a:lnTo>
                      <a:pt x="262" y="410"/>
                    </a:lnTo>
                    <a:lnTo>
                      <a:pt x="264" y="418"/>
                    </a:lnTo>
                    <a:lnTo>
                      <a:pt x="265" y="422"/>
                    </a:lnTo>
                    <a:lnTo>
                      <a:pt x="267" y="424"/>
                    </a:lnTo>
                    <a:lnTo>
                      <a:pt x="268" y="428"/>
                    </a:lnTo>
                    <a:lnTo>
                      <a:pt x="270" y="435"/>
                    </a:lnTo>
                    <a:lnTo>
                      <a:pt x="271" y="435"/>
                    </a:lnTo>
                    <a:lnTo>
                      <a:pt x="273" y="432"/>
                    </a:lnTo>
                    <a:lnTo>
                      <a:pt x="274" y="415"/>
                    </a:lnTo>
                    <a:lnTo>
                      <a:pt x="276" y="406"/>
                    </a:lnTo>
                    <a:lnTo>
                      <a:pt x="278" y="407"/>
                    </a:lnTo>
                    <a:lnTo>
                      <a:pt x="279" y="402"/>
                    </a:lnTo>
                    <a:lnTo>
                      <a:pt x="280" y="408"/>
                    </a:lnTo>
                    <a:lnTo>
                      <a:pt x="282" y="417"/>
                    </a:lnTo>
                    <a:lnTo>
                      <a:pt x="284" y="418"/>
                    </a:lnTo>
                    <a:lnTo>
                      <a:pt x="285" y="421"/>
                    </a:lnTo>
                    <a:lnTo>
                      <a:pt x="286" y="421"/>
                    </a:lnTo>
                    <a:lnTo>
                      <a:pt x="288" y="433"/>
                    </a:lnTo>
                    <a:lnTo>
                      <a:pt x="290" y="442"/>
                    </a:lnTo>
                    <a:lnTo>
                      <a:pt x="291" y="437"/>
                    </a:lnTo>
                    <a:lnTo>
                      <a:pt x="293" y="438"/>
                    </a:lnTo>
                    <a:lnTo>
                      <a:pt x="294" y="436"/>
                    </a:lnTo>
                    <a:lnTo>
                      <a:pt x="296" y="437"/>
                    </a:lnTo>
                    <a:lnTo>
                      <a:pt x="297" y="450"/>
                    </a:lnTo>
                    <a:lnTo>
                      <a:pt x="299" y="457"/>
                    </a:lnTo>
                    <a:lnTo>
                      <a:pt x="300" y="454"/>
                    </a:lnTo>
                    <a:lnTo>
                      <a:pt x="302" y="451"/>
                    </a:lnTo>
                    <a:lnTo>
                      <a:pt x="303" y="444"/>
                    </a:lnTo>
                    <a:lnTo>
                      <a:pt x="305" y="441"/>
                    </a:lnTo>
                    <a:lnTo>
                      <a:pt x="307" y="427"/>
                    </a:lnTo>
                    <a:lnTo>
                      <a:pt x="308" y="425"/>
                    </a:lnTo>
                    <a:lnTo>
                      <a:pt x="309" y="418"/>
                    </a:lnTo>
                    <a:lnTo>
                      <a:pt x="311" y="423"/>
                    </a:lnTo>
                    <a:lnTo>
                      <a:pt x="313" y="429"/>
                    </a:lnTo>
                    <a:lnTo>
                      <a:pt x="314" y="439"/>
                    </a:lnTo>
                    <a:lnTo>
                      <a:pt x="315" y="437"/>
                    </a:lnTo>
                    <a:lnTo>
                      <a:pt x="317" y="433"/>
                    </a:lnTo>
                    <a:lnTo>
                      <a:pt x="319" y="429"/>
                    </a:lnTo>
                    <a:lnTo>
                      <a:pt x="320" y="426"/>
                    </a:lnTo>
                    <a:lnTo>
                      <a:pt x="322" y="424"/>
                    </a:lnTo>
                    <a:lnTo>
                      <a:pt x="323" y="412"/>
                    </a:lnTo>
                    <a:lnTo>
                      <a:pt x="325" y="410"/>
                    </a:lnTo>
                    <a:lnTo>
                      <a:pt x="326" y="416"/>
                    </a:lnTo>
                    <a:lnTo>
                      <a:pt x="328" y="424"/>
                    </a:lnTo>
                    <a:lnTo>
                      <a:pt x="329" y="429"/>
                    </a:lnTo>
                    <a:lnTo>
                      <a:pt x="331" y="433"/>
                    </a:lnTo>
                    <a:lnTo>
                      <a:pt x="332" y="443"/>
                    </a:lnTo>
                    <a:lnTo>
                      <a:pt x="334" y="447"/>
                    </a:lnTo>
                    <a:lnTo>
                      <a:pt x="335" y="442"/>
                    </a:lnTo>
                    <a:lnTo>
                      <a:pt x="337" y="426"/>
                    </a:lnTo>
                    <a:lnTo>
                      <a:pt x="338" y="426"/>
                    </a:lnTo>
                    <a:lnTo>
                      <a:pt x="340" y="429"/>
                    </a:lnTo>
                    <a:lnTo>
                      <a:pt x="341" y="427"/>
                    </a:lnTo>
                    <a:lnTo>
                      <a:pt x="343" y="423"/>
                    </a:lnTo>
                    <a:lnTo>
                      <a:pt x="344" y="435"/>
                    </a:lnTo>
                    <a:lnTo>
                      <a:pt x="346" y="430"/>
                    </a:lnTo>
                    <a:lnTo>
                      <a:pt x="347" y="438"/>
                    </a:lnTo>
                    <a:lnTo>
                      <a:pt x="349" y="436"/>
                    </a:lnTo>
                    <a:lnTo>
                      <a:pt x="351" y="442"/>
                    </a:lnTo>
                    <a:lnTo>
                      <a:pt x="352" y="442"/>
                    </a:lnTo>
                    <a:lnTo>
                      <a:pt x="353" y="434"/>
                    </a:lnTo>
                    <a:lnTo>
                      <a:pt x="355" y="433"/>
                    </a:lnTo>
                    <a:lnTo>
                      <a:pt x="357" y="421"/>
                    </a:lnTo>
                    <a:lnTo>
                      <a:pt x="358" y="416"/>
                    </a:lnTo>
                    <a:lnTo>
                      <a:pt x="359" y="424"/>
                    </a:lnTo>
                    <a:lnTo>
                      <a:pt x="361" y="420"/>
                    </a:lnTo>
                    <a:lnTo>
                      <a:pt x="363" y="424"/>
                    </a:lnTo>
                    <a:lnTo>
                      <a:pt x="364" y="431"/>
                    </a:lnTo>
                    <a:lnTo>
                      <a:pt x="366" y="442"/>
                    </a:lnTo>
                    <a:lnTo>
                      <a:pt x="367" y="438"/>
                    </a:lnTo>
                    <a:lnTo>
                      <a:pt x="369" y="442"/>
                    </a:lnTo>
                    <a:lnTo>
                      <a:pt x="370" y="429"/>
                    </a:lnTo>
                    <a:lnTo>
                      <a:pt x="372" y="425"/>
                    </a:lnTo>
                    <a:lnTo>
                      <a:pt x="373" y="428"/>
                    </a:lnTo>
                    <a:lnTo>
                      <a:pt x="375" y="418"/>
                    </a:lnTo>
                    <a:lnTo>
                      <a:pt x="376" y="433"/>
                    </a:lnTo>
                    <a:lnTo>
                      <a:pt x="378" y="444"/>
                    </a:lnTo>
                    <a:lnTo>
                      <a:pt x="380" y="438"/>
                    </a:lnTo>
                    <a:lnTo>
                      <a:pt x="381" y="433"/>
                    </a:lnTo>
                    <a:lnTo>
                      <a:pt x="382" y="423"/>
                    </a:lnTo>
                    <a:lnTo>
                      <a:pt x="384" y="415"/>
                    </a:lnTo>
                    <a:lnTo>
                      <a:pt x="386" y="424"/>
                    </a:lnTo>
                    <a:lnTo>
                      <a:pt x="387" y="434"/>
                    </a:lnTo>
                    <a:lnTo>
                      <a:pt x="388" y="437"/>
                    </a:lnTo>
                    <a:lnTo>
                      <a:pt x="390" y="447"/>
                    </a:lnTo>
                    <a:lnTo>
                      <a:pt x="392" y="449"/>
                    </a:lnTo>
                    <a:lnTo>
                      <a:pt x="393" y="429"/>
                    </a:lnTo>
                    <a:lnTo>
                      <a:pt x="395" y="435"/>
                    </a:lnTo>
                    <a:lnTo>
                      <a:pt x="396" y="431"/>
                    </a:lnTo>
                    <a:lnTo>
                      <a:pt x="398" y="418"/>
                    </a:lnTo>
                    <a:lnTo>
                      <a:pt x="399" y="423"/>
                    </a:lnTo>
                    <a:lnTo>
                      <a:pt x="401" y="428"/>
                    </a:lnTo>
                    <a:lnTo>
                      <a:pt x="402" y="424"/>
                    </a:lnTo>
                    <a:lnTo>
                      <a:pt x="404" y="422"/>
                    </a:lnTo>
                    <a:lnTo>
                      <a:pt x="405" y="431"/>
                    </a:lnTo>
                    <a:lnTo>
                      <a:pt x="407" y="435"/>
                    </a:lnTo>
                    <a:lnTo>
                      <a:pt x="408" y="433"/>
                    </a:lnTo>
                    <a:lnTo>
                      <a:pt x="410" y="439"/>
                    </a:lnTo>
                    <a:lnTo>
                      <a:pt x="411" y="450"/>
                    </a:lnTo>
                    <a:lnTo>
                      <a:pt x="413" y="450"/>
                    </a:lnTo>
                    <a:lnTo>
                      <a:pt x="414" y="449"/>
                    </a:lnTo>
                    <a:lnTo>
                      <a:pt x="416" y="458"/>
                    </a:lnTo>
                    <a:lnTo>
                      <a:pt x="417" y="450"/>
                    </a:lnTo>
                    <a:lnTo>
                      <a:pt x="419" y="441"/>
                    </a:lnTo>
                    <a:lnTo>
                      <a:pt x="420" y="435"/>
                    </a:lnTo>
                    <a:lnTo>
                      <a:pt x="422" y="437"/>
                    </a:lnTo>
                    <a:lnTo>
                      <a:pt x="424" y="436"/>
                    </a:lnTo>
                    <a:lnTo>
                      <a:pt x="425" y="442"/>
                    </a:lnTo>
                    <a:lnTo>
                      <a:pt x="426" y="447"/>
                    </a:lnTo>
                    <a:lnTo>
                      <a:pt x="428" y="437"/>
                    </a:lnTo>
                    <a:lnTo>
                      <a:pt x="430" y="432"/>
                    </a:lnTo>
                    <a:lnTo>
                      <a:pt x="431" y="436"/>
                    </a:lnTo>
                    <a:lnTo>
                      <a:pt x="433" y="432"/>
                    </a:lnTo>
                    <a:lnTo>
                      <a:pt x="434" y="425"/>
                    </a:lnTo>
                    <a:lnTo>
                      <a:pt x="436" y="432"/>
                    </a:lnTo>
                    <a:lnTo>
                      <a:pt x="437" y="429"/>
                    </a:lnTo>
                    <a:lnTo>
                      <a:pt x="439" y="425"/>
                    </a:lnTo>
                    <a:lnTo>
                      <a:pt x="440" y="415"/>
                    </a:lnTo>
                    <a:lnTo>
                      <a:pt x="442" y="441"/>
                    </a:lnTo>
                    <a:lnTo>
                      <a:pt x="443" y="436"/>
                    </a:lnTo>
                    <a:lnTo>
                      <a:pt x="445" y="436"/>
                    </a:lnTo>
                    <a:lnTo>
                      <a:pt x="446" y="436"/>
                    </a:lnTo>
                    <a:lnTo>
                      <a:pt x="448" y="439"/>
                    </a:lnTo>
                    <a:lnTo>
                      <a:pt x="449" y="437"/>
                    </a:lnTo>
                    <a:lnTo>
                      <a:pt x="451" y="434"/>
                    </a:lnTo>
                    <a:lnTo>
                      <a:pt x="453" y="450"/>
                    </a:lnTo>
                    <a:lnTo>
                      <a:pt x="454" y="452"/>
                    </a:lnTo>
                    <a:lnTo>
                      <a:pt x="455" y="443"/>
                    </a:lnTo>
                    <a:lnTo>
                      <a:pt x="457" y="428"/>
                    </a:lnTo>
                    <a:lnTo>
                      <a:pt x="459" y="431"/>
                    </a:lnTo>
                    <a:lnTo>
                      <a:pt x="460" y="422"/>
                    </a:lnTo>
                    <a:lnTo>
                      <a:pt x="461" y="423"/>
                    </a:lnTo>
                    <a:lnTo>
                      <a:pt x="463" y="435"/>
                    </a:lnTo>
                    <a:lnTo>
                      <a:pt x="465" y="443"/>
                    </a:lnTo>
                    <a:lnTo>
                      <a:pt x="466" y="458"/>
                    </a:lnTo>
                    <a:lnTo>
                      <a:pt x="468" y="467"/>
                    </a:lnTo>
                    <a:lnTo>
                      <a:pt x="469" y="477"/>
                    </a:lnTo>
                    <a:lnTo>
                      <a:pt x="470" y="476"/>
                    </a:lnTo>
                    <a:lnTo>
                      <a:pt x="472" y="472"/>
                    </a:lnTo>
                    <a:lnTo>
                      <a:pt x="474" y="458"/>
                    </a:lnTo>
                    <a:lnTo>
                      <a:pt x="475" y="449"/>
                    </a:lnTo>
                    <a:lnTo>
                      <a:pt x="477" y="417"/>
                    </a:lnTo>
                    <a:lnTo>
                      <a:pt x="478" y="396"/>
                    </a:lnTo>
                    <a:lnTo>
                      <a:pt x="480" y="373"/>
                    </a:lnTo>
                    <a:lnTo>
                      <a:pt x="481" y="367"/>
                    </a:lnTo>
                    <a:lnTo>
                      <a:pt x="483" y="380"/>
                    </a:lnTo>
                    <a:lnTo>
                      <a:pt x="484" y="389"/>
                    </a:lnTo>
                    <a:lnTo>
                      <a:pt x="486" y="374"/>
                    </a:lnTo>
                    <a:lnTo>
                      <a:pt x="487" y="378"/>
                    </a:lnTo>
                    <a:lnTo>
                      <a:pt x="489" y="367"/>
                    </a:lnTo>
                    <a:lnTo>
                      <a:pt x="490" y="350"/>
                    </a:lnTo>
                    <a:lnTo>
                      <a:pt x="492" y="343"/>
                    </a:lnTo>
                    <a:lnTo>
                      <a:pt x="493" y="346"/>
                    </a:lnTo>
                    <a:lnTo>
                      <a:pt x="495" y="344"/>
                    </a:lnTo>
                    <a:lnTo>
                      <a:pt x="497" y="338"/>
                    </a:lnTo>
                    <a:lnTo>
                      <a:pt x="498" y="343"/>
                    </a:lnTo>
                    <a:lnTo>
                      <a:pt x="499" y="359"/>
                    </a:lnTo>
                    <a:lnTo>
                      <a:pt x="501" y="370"/>
                    </a:lnTo>
                    <a:lnTo>
                      <a:pt x="503" y="366"/>
                    </a:lnTo>
                    <a:lnTo>
                      <a:pt x="504" y="342"/>
                    </a:lnTo>
                    <a:lnTo>
                      <a:pt x="506" y="331"/>
                    </a:lnTo>
                    <a:lnTo>
                      <a:pt x="507" y="337"/>
                    </a:lnTo>
                    <a:lnTo>
                      <a:pt x="509" y="344"/>
                    </a:lnTo>
                    <a:lnTo>
                      <a:pt x="510" y="344"/>
                    </a:lnTo>
                    <a:lnTo>
                      <a:pt x="512" y="346"/>
                    </a:lnTo>
                    <a:lnTo>
                      <a:pt x="513" y="361"/>
                    </a:lnTo>
                    <a:lnTo>
                      <a:pt x="515" y="362"/>
                    </a:lnTo>
                    <a:lnTo>
                      <a:pt x="516" y="345"/>
                    </a:lnTo>
                    <a:lnTo>
                      <a:pt x="518" y="338"/>
                    </a:lnTo>
                    <a:lnTo>
                      <a:pt x="519" y="342"/>
                    </a:lnTo>
                    <a:lnTo>
                      <a:pt x="521" y="352"/>
                    </a:lnTo>
                    <a:lnTo>
                      <a:pt x="522" y="359"/>
                    </a:lnTo>
                    <a:lnTo>
                      <a:pt x="524" y="364"/>
                    </a:lnTo>
                    <a:lnTo>
                      <a:pt x="526" y="365"/>
                    </a:lnTo>
                    <a:lnTo>
                      <a:pt x="527" y="366"/>
                    </a:lnTo>
                    <a:lnTo>
                      <a:pt x="528" y="368"/>
                    </a:lnTo>
                    <a:lnTo>
                      <a:pt x="530" y="362"/>
                    </a:lnTo>
                    <a:lnTo>
                      <a:pt x="532" y="368"/>
                    </a:lnTo>
                    <a:lnTo>
                      <a:pt x="533" y="368"/>
                    </a:lnTo>
                    <a:lnTo>
                      <a:pt x="535" y="350"/>
                    </a:lnTo>
                    <a:lnTo>
                      <a:pt x="536" y="338"/>
                    </a:lnTo>
                    <a:lnTo>
                      <a:pt x="537" y="347"/>
                    </a:lnTo>
                    <a:lnTo>
                      <a:pt x="539" y="345"/>
                    </a:lnTo>
                    <a:lnTo>
                      <a:pt x="541" y="350"/>
                    </a:lnTo>
                    <a:lnTo>
                      <a:pt x="542" y="369"/>
                    </a:lnTo>
                    <a:lnTo>
                      <a:pt x="543" y="363"/>
                    </a:lnTo>
                    <a:lnTo>
                      <a:pt x="545" y="363"/>
                    </a:lnTo>
                    <a:lnTo>
                      <a:pt x="547" y="357"/>
                    </a:lnTo>
                    <a:lnTo>
                      <a:pt x="548" y="355"/>
                    </a:lnTo>
                    <a:lnTo>
                      <a:pt x="550" y="354"/>
                    </a:lnTo>
                    <a:lnTo>
                      <a:pt x="551" y="345"/>
                    </a:lnTo>
                    <a:lnTo>
                      <a:pt x="553" y="344"/>
                    </a:lnTo>
                    <a:lnTo>
                      <a:pt x="554" y="353"/>
                    </a:lnTo>
                    <a:lnTo>
                      <a:pt x="556" y="353"/>
                    </a:lnTo>
                    <a:lnTo>
                      <a:pt x="557" y="363"/>
                    </a:lnTo>
                    <a:lnTo>
                      <a:pt x="559" y="358"/>
                    </a:lnTo>
                    <a:lnTo>
                      <a:pt x="560" y="355"/>
                    </a:lnTo>
                    <a:lnTo>
                      <a:pt x="562" y="362"/>
                    </a:lnTo>
                    <a:lnTo>
                      <a:pt x="564" y="375"/>
                    </a:lnTo>
                    <a:lnTo>
                      <a:pt x="565" y="362"/>
                    </a:lnTo>
                    <a:lnTo>
                      <a:pt x="566" y="357"/>
                    </a:lnTo>
                    <a:lnTo>
                      <a:pt x="568" y="356"/>
                    </a:lnTo>
                    <a:lnTo>
                      <a:pt x="570" y="353"/>
                    </a:lnTo>
                    <a:lnTo>
                      <a:pt x="571" y="341"/>
                    </a:lnTo>
                    <a:lnTo>
                      <a:pt x="572" y="352"/>
                    </a:lnTo>
                    <a:lnTo>
                      <a:pt x="574" y="368"/>
                    </a:lnTo>
                    <a:lnTo>
                      <a:pt x="576" y="367"/>
                    </a:lnTo>
                    <a:lnTo>
                      <a:pt x="577" y="365"/>
                    </a:lnTo>
                    <a:lnTo>
                      <a:pt x="579" y="357"/>
                    </a:lnTo>
                    <a:lnTo>
                      <a:pt x="580" y="354"/>
                    </a:lnTo>
                    <a:lnTo>
                      <a:pt x="582" y="342"/>
                    </a:lnTo>
                    <a:lnTo>
                      <a:pt x="583" y="332"/>
                    </a:lnTo>
                    <a:lnTo>
                      <a:pt x="585" y="340"/>
                    </a:lnTo>
                    <a:lnTo>
                      <a:pt x="586" y="345"/>
                    </a:lnTo>
                    <a:lnTo>
                      <a:pt x="588" y="349"/>
                    </a:lnTo>
                    <a:lnTo>
                      <a:pt x="589" y="356"/>
                    </a:lnTo>
                    <a:lnTo>
                      <a:pt x="591" y="365"/>
                    </a:lnTo>
                    <a:lnTo>
                      <a:pt x="592" y="362"/>
                    </a:lnTo>
                    <a:lnTo>
                      <a:pt x="594" y="346"/>
                    </a:lnTo>
                    <a:lnTo>
                      <a:pt x="595" y="342"/>
                    </a:lnTo>
                    <a:lnTo>
                      <a:pt x="597" y="333"/>
                    </a:lnTo>
                    <a:lnTo>
                      <a:pt x="599" y="334"/>
                    </a:lnTo>
                    <a:lnTo>
                      <a:pt x="600" y="338"/>
                    </a:lnTo>
                    <a:lnTo>
                      <a:pt x="601" y="335"/>
                    </a:lnTo>
                    <a:lnTo>
                      <a:pt x="603" y="336"/>
                    </a:lnTo>
                    <a:lnTo>
                      <a:pt x="604" y="338"/>
                    </a:lnTo>
                    <a:lnTo>
                      <a:pt x="606" y="339"/>
                    </a:lnTo>
                    <a:lnTo>
                      <a:pt x="608" y="334"/>
                    </a:lnTo>
                    <a:lnTo>
                      <a:pt x="609" y="347"/>
                    </a:lnTo>
                    <a:lnTo>
                      <a:pt x="610" y="361"/>
                    </a:lnTo>
                    <a:lnTo>
                      <a:pt x="612" y="349"/>
                    </a:lnTo>
                    <a:lnTo>
                      <a:pt x="614" y="345"/>
                    </a:lnTo>
                    <a:lnTo>
                      <a:pt x="615" y="334"/>
                    </a:lnTo>
                    <a:lnTo>
                      <a:pt x="616" y="338"/>
                    </a:lnTo>
                    <a:lnTo>
                      <a:pt x="618" y="343"/>
                    </a:lnTo>
                    <a:lnTo>
                      <a:pt x="620" y="349"/>
                    </a:lnTo>
                    <a:lnTo>
                      <a:pt x="621" y="355"/>
                    </a:lnTo>
                    <a:lnTo>
                      <a:pt x="623" y="360"/>
                    </a:lnTo>
                    <a:lnTo>
                      <a:pt x="624" y="366"/>
                    </a:lnTo>
                    <a:lnTo>
                      <a:pt x="626" y="351"/>
                    </a:lnTo>
                    <a:lnTo>
                      <a:pt x="627" y="340"/>
                    </a:lnTo>
                    <a:lnTo>
                      <a:pt x="629" y="339"/>
                    </a:lnTo>
                    <a:lnTo>
                      <a:pt x="630" y="343"/>
                    </a:lnTo>
                    <a:lnTo>
                      <a:pt x="632" y="340"/>
                    </a:lnTo>
                    <a:lnTo>
                      <a:pt x="633" y="352"/>
                    </a:lnTo>
                    <a:lnTo>
                      <a:pt x="635" y="355"/>
                    </a:lnTo>
                    <a:lnTo>
                      <a:pt x="637" y="358"/>
                    </a:lnTo>
                    <a:lnTo>
                      <a:pt x="638" y="360"/>
                    </a:lnTo>
                    <a:lnTo>
                      <a:pt x="639" y="355"/>
                    </a:lnTo>
                    <a:lnTo>
                      <a:pt x="641" y="348"/>
                    </a:lnTo>
                    <a:lnTo>
                      <a:pt x="643" y="340"/>
                    </a:lnTo>
                    <a:lnTo>
                      <a:pt x="644" y="333"/>
                    </a:lnTo>
                    <a:lnTo>
                      <a:pt x="645" y="352"/>
                    </a:lnTo>
                    <a:lnTo>
                      <a:pt x="647" y="375"/>
                    </a:lnTo>
                    <a:lnTo>
                      <a:pt x="649" y="393"/>
                    </a:lnTo>
                    <a:lnTo>
                      <a:pt x="650" y="392"/>
                    </a:lnTo>
                    <a:lnTo>
                      <a:pt x="652" y="385"/>
                    </a:lnTo>
                    <a:lnTo>
                      <a:pt x="653" y="355"/>
                    </a:lnTo>
                    <a:lnTo>
                      <a:pt x="655" y="311"/>
                    </a:lnTo>
                    <a:lnTo>
                      <a:pt x="656" y="293"/>
                    </a:lnTo>
                    <a:lnTo>
                      <a:pt x="658" y="290"/>
                    </a:lnTo>
                    <a:lnTo>
                      <a:pt x="659" y="283"/>
                    </a:lnTo>
                    <a:lnTo>
                      <a:pt x="661" y="273"/>
                    </a:lnTo>
                    <a:lnTo>
                      <a:pt x="662" y="285"/>
                    </a:lnTo>
                    <a:lnTo>
                      <a:pt x="664" y="307"/>
                    </a:lnTo>
                    <a:lnTo>
                      <a:pt x="666" y="301"/>
                    </a:lnTo>
                    <a:lnTo>
                      <a:pt x="667" y="291"/>
                    </a:lnTo>
                    <a:lnTo>
                      <a:pt x="668" y="288"/>
                    </a:lnTo>
                    <a:lnTo>
                      <a:pt x="670" y="287"/>
                    </a:lnTo>
                    <a:lnTo>
                      <a:pt x="671" y="284"/>
                    </a:lnTo>
                    <a:lnTo>
                      <a:pt x="673" y="282"/>
                    </a:lnTo>
                    <a:lnTo>
                      <a:pt x="674" y="273"/>
                    </a:lnTo>
                    <a:lnTo>
                      <a:pt x="676" y="282"/>
                    </a:lnTo>
                    <a:lnTo>
                      <a:pt x="677" y="296"/>
                    </a:lnTo>
                    <a:lnTo>
                      <a:pt x="679" y="300"/>
                    </a:lnTo>
                    <a:lnTo>
                      <a:pt x="681" y="308"/>
                    </a:lnTo>
                    <a:lnTo>
                      <a:pt x="682" y="313"/>
                    </a:lnTo>
                    <a:lnTo>
                      <a:pt x="683" y="300"/>
                    </a:lnTo>
                    <a:lnTo>
                      <a:pt x="685" y="294"/>
                    </a:lnTo>
                    <a:lnTo>
                      <a:pt x="687" y="281"/>
                    </a:lnTo>
                    <a:lnTo>
                      <a:pt x="688" y="280"/>
                    </a:lnTo>
                    <a:lnTo>
                      <a:pt x="690" y="284"/>
                    </a:lnTo>
                    <a:lnTo>
                      <a:pt x="691" y="283"/>
                    </a:lnTo>
                    <a:lnTo>
                      <a:pt x="693" y="292"/>
                    </a:lnTo>
                    <a:lnTo>
                      <a:pt x="694" y="298"/>
                    </a:lnTo>
                    <a:lnTo>
                      <a:pt x="696" y="305"/>
                    </a:lnTo>
                    <a:lnTo>
                      <a:pt x="697" y="307"/>
                    </a:lnTo>
                    <a:lnTo>
                      <a:pt x="699" y="314"/>
                    </a:lnTo>
                    <a:lnTo>
                      <a:pt x="700" y="313"/>
                    </a:lnTo>
                    <a:lnTo>
                      <a:pt x="702" y="294"/>
                    </a:lnTo>
                    <a:lnTo>
                      <a:pt x="703" y="284"/>
                    </a:lnTo>
                    <a:lnTo>
                      <a:pt x="705" y="286"/>
                    </a:lnTo>
                    <a:lnTo>
                      <a:pt x="706" y="294"/>
                    </a:lnTo>
                    <a:lnTo>
                      <a:pt x="708" y="285"/>
                    </a:lnTo>
                    <a:lnTo>
                      <a:pt x="710" y="292"/>
                    </a:lnTo>
                    <a:lnTo>
                      <a:pt x="711" y="292"/>
                    </a:lnTo>
                    <a:lnTo>
                      <a:pt x="712" y="292"/>
                    </a:lnTo>
                    <a:lnTo>
                      <a:pt x="714" y="299"/>
                    </a:lnTo>
                    <a:lnTo>
                      <a:pt x="716" y="310"/>
                    </a:lnTo>
                    <a:lnTo>
                      <a:pt x="717" y="300"/>
                    </a:lnTo>
                    <a:lnTo>
                      <a:pt x="718" y="297"/>
                    </a:lnTo>
                    <a:lnTo>
                      <a:pt x="720" y="300"/>
                    </a:lnTo>
                    <a:lnTo>
                      <a:pt x="722" y="290"/>
                    </a:lnTo>
                    <a:lnTo>
                      <a:pt x="723" y="298"/>
                    </a:lnTo>
                    <a:lnTo>
                      <a:pt x="725" y="309"/>
                    </a:lnTo>
                    <a:lnTo>
                      <a:pt x="726" y="311"/>
                    </a:lnTo>
                    <a:lnTo>
                      <a:pt x="728" y="316"/>
                    </a:lnTo>
                    <a:lnTo>
                      <a:pt x="729" y="313"/>
                    </a:lnTo>
                    <a:lnTo>
                      <a:pt x="731" y="308"/>
                    </a:lnTo>
                    <a:lnTo>
                      <a:pt x="732" y="294"/>
                    </a:lnTo>
                    <a:lnTo>
                      <a:pt x="734" y="281"/>
                    </a:lnTo>
                    <a:lnTo>
                      <a:pt x="735" y="269"/>
                    </a:lnTo>
                    <a:lnTo>
                      <a:pt x="737" y="269"/>
                    </a:lnTo>
                    <a:lnTo>
                      <a:pt x="738" y="280"/>
                    </a:lnTo>
                    <a:lnTo>
                      <a:pt x="740" y="289"/>
                    </a:lnTo>
                    <a:lnTo>
                      <a:pt x="741" y="298"/>
                    </a:lnTo>
                    <a:lnTo>
                      <a:pt x="743" y="298"/>
                    </a:lnTo>
                    <a:lnTo>
                      <a:pt x="744" y="275"/>
                    </a:lnTo>
                    <a:lnTo>
                      <a:pt x="746" y="277"/>
                    </a:lnTo>
                    <a:lnTo>
                      <a:pt x="747" y="293"/>
                    </a:lnTo>
                    <a:lnTo>
                      <a:pt x="749" y="299"/>
                    </a:lnTo>
                    <a:lnTo>
                      <a:pt x="750" y="306"/>
                    </a:lnTo>
                    <a:lnTo>
                      <a:pt x="752" y="303"/>
                    </a:lnTo>
                    <a:lnTo>
                      <a:pt x="754" y="297"/>
                    </a:lnTo>
                    <a:lnTo>
                      <a:pt x="755" y="296"/>
                    </a:lnTo>
                    <a:lnTo>
                      <a:pt x="756" y="298"/>
                    </a:lnTo>
                    <a:lnTo>
                      <a:pt x="758" y="297"/>
                    </a:lnTo>
                    <a:lnTo>
                      <a:pt x="760" y="306"/>
                    </a:lnTo>
                    <a:lnTo>
                      <a:pt x="761" y="304"/>
                    </a:lnTo>
                    <a:lnTo>
                      <a:pt x="763" y="284"/>
                    </a:lnTo>
                    <a:lnTo>
                      <a:pt x="764" y="280"/>
                    </a:lnTo>
                    <a:lnTo>
                      <a:pt x="766" y="281"/>
                    </a:lnTo>
                    <a:lnTo>
                      <a:pt x="767" y="284"/>
                    </a:lnTo>
                    <a:lnTo>
                      <a:pt x="769" y="281"/>
                    </a:lnTo>
                    <a:lnTo>
                      <a:pt x="770" y="293"/>
                    </a:lnTo>
                    <a:lnTo>
                      <a:pt x="772" y="293"/>
                    </a:lnTo>
                    <a:lnTo>
                      <a:pt x="773" y="289"/>
                    </a:lnTo>
                    <a:lnTo>
                      <a:pt x="775" y="296"/>
                    </a:lnTo>
                    <a:lnTo>
                      <a:pt x="776" y="298"/>
                    </a:lnTo>
                    <a:lnTo>
                      <a:pt x="778" y="300"/>
                    </a:lnTo>
                    <a:lnTo>
                      <a:pt x="779" y="293"/>
                    </a:lnTo>
                    <a:lnTo>
                      <a:pt x="781" y="295"/>
                    </a:lnTo>
                    <a:lnTo>
                      <a:pt x="783" y="298"/>
                    </a:lnTo>
                    <a:lnTo>
                      <a:pt x="784" y="304"/>
                    </a:lnTo>
                    <a:lnTo>
                      <a:pt x="785" y="328"/>
                    </a:lnTo>
                    <a:lnTo>
                      <a:pt x="787" y="348"/>
                    </a:lnTo>
                    <a:lnTo>
                      <a:pt x="789" y="361"/>
                    </a:lnTo>
                    <a:lnTo>
                      <a:pt x="790" y="374"/>
                    </a:lnTo>
                    <a:lnTo>
                      <a:pt x="792" y="382"/>
                    </a:lnTo>
                    <a:lnTo>
                      <a:pt x="793" y="402"/>
                    </a:lnTo>
                    <a:lnTo>
                      <a:pt x="795" y="409"/>
                    </a:lnTo>
                    <a:lnTo>
                      <a:pt x="796" y="392"/>
                    </a:lnTo>
                    <a:lnTo>
                      <a:pt x="798" y="420"/>
                    </a:lnTo>
                    <a:lnTo>
                      <a:pt x="799" y="452"/>
                    </a:lnTo>
                    <a:lnTo>
                      <a:pt x="801" y="478"/>
                    </a:lnTo>
                    <a:lnTo>
                      <a:pt x="802" y="486"/>
                    </a:lnTo>
                    <a:lnTo>
                      <a:pt x="804" y="479"/>
                    </a:lnTo>
                    <a:lnTo>
                      <a:pt x="805" y="499"/>
                    </a:lnTo>
                    <a:lnTo>
                      <a:pt x="807" y="520"/>
                    </a:lnTo>
                    <a:lnTo>
                      <a:pt x="808" y="522"/>
                    </a:lnTo>
                    <a:lnTo>
                      <a:pt x="810" y="527"/>
                    </a:lnTo>
                    <a:lnTo>
                      <a:pt x="811" y="515"/>
                    </a:lnTo>
                    <a:lnTo>
                      <a:pt x="813" y="506"/>
                    </a:lnTo>
                    <a:lnTo>
                      <a:pt x="814" y="506"/>
                    </a:lnTo>
                    <a:lnTo>
                      <a:pt x="816" y="517"/>
                    </a:lnTo>
                    <a:lnTo>
                      <a:pt x="817" y="527"/>
                    </a:lnTo>
                    <a:lnTo>
                      <a:pt x="819" y="533"/>
                    </a:lnTo>
                    <a:lnTo>
                      <a:pt x="820" y="532"/>
                    </a:lnTo>
                    <a:lnTo>
                      <a:pt x="822" y="509"/>
                    </a:lnTo>
                    <a:lnTo>
                      <a:pt x="823" y="496"/>
                    </a:lnTo>
                    <a:lnTo>
                      <a:pt x="825" y="486"/>
                    </a:lnTo>
                    <a:lnTo>
                      <a:pt x="827" y="493"/>
                    </a:lnTo>
                    <a:lnTo>
                      <a:pt x="828" y="493"/>
                    </a:lnTo>
                    <a:lnTo>
                      <a:pt x="829" y="482"/>
                    </a:lnTo>
                    <a:lnTo>
                      <a:pt x="831" y="486"/>
                    </a:lnTo>
                    <a:lnTo>
                      <a:pt x="833" y="499"/>
                    </a:lnTo>
                    <a:lnTo>
                      <a:pt x="834" y="509"/>
                    </a:lnTo>
                    <a:lnTo>
                      <a:pt x="836" y="511"/>
                    </a:lnTo>
                    <a:lnTo>
                      <a:pt x="837" y="513"/>
                    </a:lnTo>
                    <a:lnTo>
                      <a:pt x="839" y="518"/>
                    </a:lnTo>
                    <a:lnTo>
                      <a:pt x="840" y="510"/>
                    </a:lnTo>
                    <a:lnTo>
                      <a:pt x="842" y="501"/>
                    </a:lnTo>
                    <a:lnTo>
                      <a:pt x="843" y="493"/>
                    </a:lnTo>
                    <a:lnTo>
                      <a:pt x="845" y="487"/>
                    </a:lnTo>
                    <a:lnTo>
                      <a:pt x="846" y="489"/>
                    </a:lnTo>
                    <a:lnTo>
                      <a:pt x="848" y="505"/>
                    </a:lnTo>
                    <a:lnTo>
                      <a:pt x="849" y="513"/>
                    </a:lnTo>
                    <a:lnTo>
                      <a:pt x="851" y="511"/>
                    </a:lnTo>
                    <a:lnTo>
                      <a:pt x="852" y="505"/>
                    </a:lnTo>
                    <a:lnTo>
                      <a:pt x="854" y="494"/>
                    </a:lnTo>
                    <a:lnTo>
                      <a:pt x="856" y="489"/>
                    </a:lnTo>
                    <a:lnTo>
                      <a:pt x="857" y="472"/>
                    </a:lnTo>
                    <a:lnTo>
                      <a:pt x="858" y="475"/>
                    </a:lnTo>
                    <a:lnTo>
                      <a:pt x="860" y="468"/>
                    </a:lnTo>
                    <a:lnTo>
                      <a:pt x="862" y="469"/>
                    </a:lnTo>
                    <a:lnTo>
                      <a:pt x="863" y="485"/>
                    </a:lnTo>
                    <a:lnTo>
                      <a:pt x="865" y="501"/>
                    </a:lnTo>
                    <a:lnTo>
                      <a:pt x="866" y="475"/>
                    </a:lnTo>
                    <a:lnTo>
                      <a:pt x="868" y="467"/>
                    </a:lnTo>
                    <a:lnTo>
                      <a:pt x="869" y="455"/>
                    </a:lnTo>
                    <a:lnTo>
                      <a:pt x="871" y="454"/>
                    </a:lnTo>
                    <a:lnTo>
                      <a:pt x="872" y="470"/>
                    </a:lnTo>
                    <a:lnTo>
                      <a:pt x="874" y="477"/>
                    </a:lnTo>
                    <a:lnTo>
                      <a:pt x="875" y="479"/>
                    </a:lnTo>
                    <a:lnTo>
                      <a:pt x="877" y="484"/>
                    </a:lnTo>
                    <a:lnTo>
                      <a:pt x="878" y="492"/>
                    </a:lnTo>
                    <a:lnTo>
                      <a:pt x="880" y="492"/>
                    </a:lnTo>
                    <a:lnTo>
                      <a:pt x="881" y="484"/>
                    </a:lnTo>
                    <a:lnTo>
                      <a:pt x="883" y="481"/>
                    </a:lnTo>
                    <a:lnTo>
                      <a:pt x="884" y="477"/>
                    </a:lnTo>
                    <a:lnTo>
                      <a:pt x="886" y="466"/>
                    </a:lnTo>
                    <a:lnTo>
                      <a:pt x="887" y="469"/>
                    </a:lnTo>
                    <a:lnTo>
                      <a:pt x="889" y="465"/>
                    </a:lnTo>
                    <a:lnTo>
                      <a:pt x="890" y="457"/>
                    </a:lnTo>
                    <a:lnTo>
                      <a:pt x="892" y="464"/>
                    </a:lnTo>
                    <a:lnTo>
                      <a:pt x="894" y="475"/>
                    </a:lnTo>
                    <a:lnTo>
                      <a:pt x="895" y="486"/>
                    </a:lnTo>
                    <a:lnTo>
                      <a:pt x="896" y="496"/>
                    </a:lnTo>
                    <a:lnTo>
                      <a:pt x="898" y="494"/>
                    </a:lnTo>
                    <a:lnTo>
                      <a:pt x="900" y="478"/>
                    </a:lnTo>
                    <a:lnTo>
                      <a:pt x="901" y="467"/>
                    </a:lnTo>
                    <a:lnTo>
                      <a:pt x="902" y="465"/>
                    </a:lnTo>
                    <a:lnTo>
                      <a:pt x="904" y="463"/>
                    </a:lnTo>
                    <a:lnTo>
                      <a:pt x="906" y="476"/>
                    </a:lnTo>
                    <a:lnTo>
                      <a:pt x="907" y="491"/>
                    </a:lnTo>
                    <a:lnTo>
                      <a:pt x="909" y="498"/>
                    </a:lnTo>
                    <a:lnTo>
                      <a:pt x="910" y="484"/>
                    </a:lnTo>
                    <a:lnTo>
                      <a:pt x="912" y="474"/>
                    </a:lnTo>
                    <a:lnTo>
                      <a:pt x="913" y="482"/>
                    </a:lnTo>
                    <a:lnTo>
                      <a:pt x="915" y="470"/>
                    </a:lnTo>
                    <a:lnTo>
                      <a:pt x="916" y="462"/>
                    </a:lnTo>
                    <a:lnTo>
                      <a:pt x="918" y="460"/>
                    </a:lnTo>
                    <a:lnTo>
                      <a:pt x="919" y="463"/>
                    </a:lnTo>
                    <a:lnTo>
                      <a:pt x="921" y="460"/>
                    </a:lnTo>
                    <a:lnTo>
                      <a:pt x="923" y="461"/>
                    </a:lnTo>
                    <a:lnTo>
                      <a:pt x="924" y="475"/>
                    </a:lnTo>
                    <a:lnTo>
                      <a:pt x="925" y="477"/>
                    </a:lnTo>
                    <a:lnTo>
                      <a:pt x="927" y="468"/>
                    </a:lnTo>
                    <a:lnTo>
                      <a:pt x="929" y="476"/>
                    </a:lnTo>
                    <a:lnTo>
                      <a:pt x="930" y="480"/>
                    </a:lnTo>
                    <a:lnTo>
                      <a:pt x="931" y="465"/>
                    </a:lnTo>
                    <a:lnTo>
                      <a:pt x="933" y="452"/>
                    </a:lnTo>
                    <a:lnTo>
                      <a:pt x="935" y="464"/>
                    </a:lnTo>
                    <a:lnTo>
                      <a:pt x="936" y="461"/>
                    </a:lnTo>
                    <a:lnTo>
                      <a:pt x="938" y="469"/>
                    </a:lnTo>
                    <a:lnTo>
                      <a:pt x="939" y="470"/>
                    </a:lnTo>
                    <a:lnTo>
                      <a:pt x="941" y="462"/>
                    </a:lnTo>
                    <a:lnTo>
                      <a:pt x="942" y="468"/>
                    </a:lnTo>
                    <a:lnTo>
                      <a:pt x="944" y="463"/>
                    </a:lnTo>
                    <a:lnTo>
                      <a:pt x="945" y="458"/>
                    </a:lnTo>
                    <a:lnTo>
                      <a:pt x="947" y="466"/>
                    </a:lnTo>
                    <a:lnTo>
                      <a:pt x="948" y="470"/>
                    </a:lnTo>
                    <a:lnTo>
                      <a:pt x="950" y="464"/>
                    </a:lnTo>
                    <a:lnTo>
                      <a:pt x="951" y="464"/>
                    </a:lnTo>
                    <a:lnTo>
                      <a:pt x="953" y="473"/>
                    </a:lnTo>
                    <a:lnTo>
                      <a:pt x="954" y="478"/>
                    </a:lnTo>
                    <a:lnTo>
                      <a:pt x="956" y="473"/>
                    </a:lnTo>
                    <a:lnTo>
                      <a:pt x="957" y="467"/>
                    </a:lnTo>
                    <a:lnTo>
                      <a:pt x="959" y="463"/>
                    </a:lnTo>
                    <a:lnTo>
                      <a:pt x="960" y="456"/>
                    </a:lnTo>
                    <a:lnTo>
                      <a:pt x="962" y="456"/>
                    </a:lnTo>
                    <a:lnTo>
                      <a:pt x="963" y="450"/>
                    </a:lnTo>
                    <a:lnTo>
                      <a:pt x="965" y="445"/>
                    </a:lnTo>
                    <a:lnTo>
                      <a:pt x="967" y="441"/>
                    </a:lnTo>
                    <a:lnTo>
                      <a:pt x="968" y="450"/>
                    </a:lnTo>
                    <a:lnTo>
                      <a:pt x="969" y="460"/>
                    </a:lnTo>
                    <a:lnTo>
                      <a:pt x="971" y="470"/>
                    </a:lnTo>
                    <a:lnTo>
                      <a:pt x="973" y="474"/>
                    </a:lnTo>
                    <a:lnTo>
                      <a:pt x="974" y="470"/>
                    </a:lnTo>
                    <a:lnTo>
                      <a:pt x="975" y="461"/>
                    </a:lnTo>
                    <a:lnTo>
                      <a:pt x="977" y="445"/>
                    </a:lnTo>
                    <a:lnTo>
                      <a:pt x="979" y="444"/>
                    </a:lnTo>
                    <a:lnTo>
                      <a:pt x="980" y="451"/>
                    </a:lnTo>
                    <a:lnTo>
                      <a:pt x="982" y="461"/>
                    </a:lnTo>
                    <a:lnTo>
                      <a:pt x="983" y="470"/>
                    </a:lnTo>
                    <a:lnTo>
                      <a:pt x="985" y="471"/>
                    </a:lnTo>
                    <a:lnTo>
                      <a:pt x="986" y="468"/>
                    </a:lnTo>
                    <a:lnTo>
                      <a:pt x="988" y="474"/>
                    </a:lnTo>
                    <a:lnTo>
                      <a:pt x="989" y="470"/>
                    </a:lnTo>
                    <a:lnTo>
                      <a:pt x="991" y="455"/>
                    </a:lnTo>
                    <a:lnTo>
                      <a:pt x="992" y="440"/>
                    </a:lnTo>
                    <a:lnTo>
                      <a:pt x="994" y="452"/>
                    </a:lnTo>
                    <a:lnTo>
                      <a:pt x="996" y="454"/>
                    </a:lnTo>
                    <a:lnTo>
                      <a:pt x="997" y="448"/>
                    </a:lnTo>
                    <a:lnTo>
                      <a:pt x="998" y="457"/>
                    </a:lnTo>
                    <a:lnTo>
                      <a:pt x="1000" y="472"/>
                    </a:lnTo>
                    <a:lnTo>
                      <a:pt x="1002" y="471"/>
                    </a:lnTo>
                    <a:lnTo>
                      <a:pt x="1003" y="467"/>
                    </a:lnTo>
                    <a:lnTo>
                      <a:pt x="1004" y="459"/>
                    </a:lnTo>
                    <a:lnTo>
                      <a:pt x="1006" y="451"/>
                    </a:lnTo>
                    <a:lnTo>
                      <a:pt x="1008" y="446"/>
                    </a:lnTo>
                    <a:lnTo>
                      <a:pt x="1009" y="440"/>
                    </a:lnTo>
                    <a:lnTo>
                      <a:pt x="1011" y="431"/>
                    </a:lnTo>
                    <a:lnTo>
                      <a:pt x="1012" y="443"/>
                    </a:lnTo>
                    <a:lnTo>
                      <a:pt x="1014" y="472"/>
                    </a:lnTo>
                    <a:lnTo>
                      <a:pt x="1015" y="478"/>
                    </a:lnTo>
                    <a:lnTo>
                      <a:pt x="1017" y="469"/>
                    </a:lnTo>
                    <a:lnTo>
                      <a:pt x="1018" y="463"/>
                    </a:lnTo>
                    <a:lnTo>
                      <a:pt x="1020" y="466"/>
                    </a:lnTo>
                    <a:lnTo>
                      <a:pt x="1021" y="463"/>
                    </a:lnTo>
                    <a:lnTo>
                      <a:pt x="1023" y="450"/>
                    </a:lnTo>
                    <a:lnTo>
                      <a:pt x="1024" y="441"/>
                    </a:lnTo>
                    <a:lnTo>
                      <a:pt x="1026" y="432"/>
                    </a:lnTo>
                    <a:lnTo>
                      <a:pt x="1027" y="448"/>
                    </a:lnTo>
                    <a:lnTo>
                      <a:pt x="1029" y="469"/>
                    </a:lnTo>
                    <a:lnTo>
                      <a:pt x="1030" y="496"/>
                    </a:lnTo>
                    <a:lnTo>
                      <a:pt x="1032" y="501"/>
                    </a:lnTo>
                    <a:lnTo>
                      <a:pt x="1033" y="490"/>
                    </a:lnTo>
                    <a:lnTo>
                      <a:pt x="1035" y="472"/>
                    </a:lnTo>
                    <a:lnTo>
                      <a:pt x="1036" y="459"/>
                    </a:lnTo>
                    <a:lnTo>
                      <a:pt x="1038" y="463"/>
                    </a:lnTo>
                    <a:lnTo>
                      <a:pt x="1040" y="470"/>
                    </a:lnTo>
                    <a:lnTo>
                      <a:pt x="1041" y="474"/>
                    </a:lnTo>
                    <a:lnTo>
                      <a:pt x="1042" y="473"/>
                    </a:lnTo>
                    <a:lnTo>
                      <a:pt x="1044" y="477"/>
                    </a:lnTo>
                    <a:lnTo>
                      <a:pt x="1046" y="478"/>
                    </a:lnTo>
                    <a:lnTo>
                      <a:pt x="1047" y="481"/>
                    </a:lnTo>
                    <a:lnTo>
                      <a:pt x="1049" y="466"/>
                    </a:lnTo>
                    <a:lnTo>
                      <a:pt x="1050" y="463"/>
                    </a:lnTo>
                    <a:lnTo>
                      <a:pt x="1052" y="475"/>
                    </a:lnTo>
                    <a:lnTo>
                      <a:pt x="1053" y="478"/>
                    </a:lnTo>
                    <a:lnTo>
                      <a:pt x="1055" y="481"/>
                    </a:lnTo>
                    <a:lnTo>
                      <a:pt x="1056" y="482"/>
                    </a:lnTo>
                    <a:lnTo>
                      <a:pt x="1058" y="487"/>
                    </a:lnTo>
                    <a:lnTo>
                      <a:pt x="1059" y="490"/>
                    </a:lnTo>
                    <a:lnTo>
                      <a:pt x="1061" y="491"/>
                    </a:lnTo>
                    <a:lnTo>
                      <a:pt x="1062" y="492"/>
                    </a:lnTo>
                    <a:lnTo>
                      <a:pt x="1064" y="495"/>
                    </a:lnTo>
                    <a:lnTo>
                      <a:pt x="1065" y="484"/>
                    </a:lnTo>
                    <a:lnTo>
                      <a:pt x="1067" y="477"/>
                    </a:lnTo>
                    <a:lnTo>
                      <a:pt x="1069" y="480"/>
                    </a:lnTo>
                    <a:lnTo>
                      <a:pt x="1070" y="483"/>
                    </a:lnTo>
                    <a:lnTo>
                      <a:pt x="1071" y="465"/>
                    </a:lnTo>
                    <a:lnTo>
                      <a:pt x="1073" y="462"/>
                    </a:lnTo>
                    <a:lnTo>
                      <a:pt x="1075" y="477"/>
                    </a:lnTo>
                    <a:lnTo>
                      <a:pt x="1076" y="488"/>
                    </a:lnTo>
                    <a:lnTo>
                      <a:pt x="1077" y="493"/>
                    </a:lnTo>
                    <a:lnTo>
                      <a:pt x="1079" y="489"/>
                    </a:lnTo>
                    <a:lnTo>
                      <a:pt x="1081" y="481"/>
                    </a:lnTo>
                    <a:lnTo>
                      <a:pt x="1082" y="486"/>
                    </a:lnTo>
                    <a:lnTo>
                      <a:pt x="1084" y="506"/>
                    </a:lnTo>
                    <a:lnTo>
                      <a:pt x="1085" y="528"/>
                    </a:lnTo>
                    <a:lnTo>
                      <a:pt x="1087" y="540"/>
                    </a:lnTo>
                    <a:lnTo>
                      <a:pt x="1088" y="558"/>
                    </a:lnTo>
                    <a:lnTo>
                      <a:pt x="1090" y="549"/>
                    </a:lnTo>
                    <a:lnTo>
                      <a:pt x="1091" y="535"/>
                    </a:lnTo>
                    <a:lnTo>
                      <a:pt x="1093" y="548"/>
                    </a:lnTo>
                    <a:lnTo>
                      <a:pt x="1094" y="542"/>
                    </a:lnTo>
                    <a:lnTo>
                      <a:pt x="1096" y="541"/>
                    </a:lnTo>
                    <a:lnTo>
                      <a:pt x="1097" y="564"/>
                    </a:lnTo>
                    <a:lnTo>
                      <a:pt x="1099" y="582"/>
                    </a:lnTo>
                    <a:lnTo>
                      <a:pt x="1100" y="607"/>
                    </a:lnTo>
                    <a:lnTo>
                      <a:pt x="1102" y="638"/>
                    </a:lnTo>
                    <a:lnTo>
                      <a:pt x="1103" y="649"/>
                    </a:lnTo>
                    <a:lnTo>
                      <a:pt x="1105" y="664"/>
                    </a:lnTo>
                    <a:lnTo>
                      <a:pt x="1106" y="681"/>
                    </a:lnTo>
                    <a:lnTo>
                      <a:pt x="1108" y="707"/>
                    </a:lnTo>
                    <a:lnTo>
                      <a:pt x="1109" y="734"/>
                    </a:lnTo>
                    <a:lnTo>
                      <a:pt x="1111" y="733"/>
                    </a:lnTo>
                    <a:lnTo>
                      <a:pt x="1113" y="734"/>
                    </a:lnTo>
                    <a:lnTo>
                      <a:pt x="1114" y="737"/>
                    </a:lnTo>
                    <a:lnTo>
                      <a:pt x="1115" y="741"/>
                    </a:lnTo>
                    <a:lnTo>
                      <a:pt x="1117" y="737"/>
                    </a:lnTo>
                    <a:lnTo>
                      <a:pt x="1119" y="760"/>
                    </a:lnTo>
                    <a:lnTo>
                      <a:pt x="1120" y="768"/>
                    </a:lnTo>
                    <a:lnTo>
                      <a:pt x="1122" y="760"/>
                    </a:lnTo>
                    <a:lnTo>
                      <a:pt x="1123" y="754"/>
                    </a:lnTo>
                    <a:lnTo>
                      <a:pt x="1125" y="738"/>
                    </a:lnTo>
                    <a:lnTo>
                      <a:pt x="1126" y="717"/>
                    </a:lnTo>
                    <a:lnTo>
                      <a:pt x="1128" y="696"/>
                    </a:lnTo>
                    <a:lnTo>
                      <a:pt x="1129" y="678"/>
                    </a:lnTo>
                    <a:lnTo>
                      <a:pt x="1131" y="666"/>
                    </a:lnTo>
                    <a:lnTo>
                      <a:pt x="1132" y="660"/>
                    </a:lnTo>
                    <a:lnTo>
                      <a:pt x="1134" y="658"/>
                    </a:lnTo>
                    <a:lnTo>
                      <a:pt x="1135" y="643"/>
                    </a:lnTo>
                    <a:lnTo>
                      <a:pt x="1137" y="619"/>
                    </a:lnTo>
                    <a:lnTo>
                      <a:pt x="1138" y="617"/>
                    </a:lnTo>
                    <a:lnTo>
                      <a:pt x="1140" y="589"/>
                    </a:lnTo>
                    <a:lnTo>
                      <a:pt x="1142" y="569"/>
                    </a:lnTo>
                    <a:lnTo>
                      <a:pt x="1143" y="546"/>
                    </a:lnTo>
                    <a:lnTo>
                      <a:pt x="1144" y="531"/>
                    </a:lnTo>
                    <a:lnTo>
                      <a:pt x="1146" y="508"/>
                    </a:lnTo>
                    <a:lnTo>
                      <a:pt x="1148" y="488"/>
                    </a:lnTo>
                    <a:lnTo>
                      <a:pt x="1149" y="462"/>
                    </a:lnTo>
                    <a:lnTo>
                      <a:pt x="1151" y="451"/>
                    </a:lnTo>
                    <a:lnTo>
                      <a:pt x="1152" y="443"/>
                    </a:lnTo>
                    <a:lnTo>
                      <a:pt x="1154" y="434"/>
                    </a:lnTo>
                    <a:lnTo>
                      <a:pt x="1155" y="421"/>
                    </a:lnTo>
                    <a:lnTo>
                      <a:pt x="1157" y="400"/>
                    </a:lnTo>
                    <a:lnTo>
                      <a:pt x="1158" y="387"/>
                    </a:lnTo>
                    <a:lnTo>
                      <a:pt x="1160" y="368"/>
                    </a:lnTo>
                    <a:lnTo>
                      <a:pt x="1161" y="346"/>
                    </a:lnTo>
                    <a:lnTo>
                      <a:pt x="1163" y="317"/>
                    </a:lnTo>
                    <a:lnTo>
                      <a:pt x="1164" y="297"/>
                    </a:lnTo>
                    <a:lnTo>
                      <a:pt x="1166" y="293"/>
                    </a:lnTo>
                    <a:lnTo>
                      <a:pt x="1167" y="289"/>
                    </a:lnTo>
                    <a:lnTo>
                      <a:pt x="1169" y="284"/>
                    </a:lnTo>
                    <a:lnTo>
                      <a:pt x="1170" y="265"/>
                    </a:lnTo>
                    <a:lnTo>
                      <a:pt x="1172" y="234"/>
                    </a:lnTo>
                    <a:lnTo>
                      <a:pt x="1173" y="210"/>
                    </a:lnTo>
                    <a:lnTo>
                      <a:pt x="1175" y="205"/>
                    </a:lnTo>
                    <a:lnTo>
                      <a:pt x="1176" y="206"/>
                    </a:lnTo>
                    <a:lnTo>
                      <a:pt x="1178" y="201"/>
                    </a:lnTo>
                    <a:lnTo>
                      <a:pt x="1180" y="171"/>
                    </a:lnTo>
                    <a:lnTo>
                      <a:pt x="1181" y="165"/>
                    </a:lnTo>
                    <a:lnTo>
                      <a:pt x="1182" y="164"/>
                    </a:lnTo>
                    <a:lnTo>
                      <a:pt x="1184" y="152"/>
                    </a:lnTo>
                    <a:lnTo>
                      <a:pt x="1186" y="148"/>
                    </a:lnTo>
                    <a:lnTo>
                      <a:pt x="1187" y="138"/>
                    </a:lnTo>
                    <a:lnTo>
                      <a:pt x="1188" y="135"/>
                    </a:lnTo>
                    <a:lnTo>
                      <a:pt x="1190" y="121"/>
                    </a:lnTo>
                    <a:lnTo>
                      <a:pt x="1192" y="120"/>
                    </a:lnTo>
                    <a:lnTo>
                      <a:pt x="1193" y="119"/>
                    </a:lnTo>
                    <a:lnTo>
                      <a:pt x="1195" y="119"/>
                    </a:lnTo>
                    <a:lnTo>
                      <a:pt x="1196" y="114"/>
                    </a:lnTo>
                    <a:lnTo>
                      <a:pt x="1198" y="110"/>
                    </a:lnTo>
                    <a:lnTo>
                      <a:pt x="1199" y="107"/>
                    </a:lnTo>
                    <a:lnTo>
                      <a:pt x="1201" y="103"/>
                    </a:lnTo>
                    <a:lnTo>
                      <a:pt x="1202" y="88"/>
                    </a:lnTo>
                    <a:lnTo>
                      <a:pt x="1204" y="67"/>
                    </a:lnTo>
                    <a:lnTo>
                      <a:pt x="1205" y="55"/>
                    </a:lnTo>
                    <a:lnTo>
                      <a:pt x="1207" y="57"/>
                    </a:lnTo>
                    <a:lnTo>
                      <a:pt x="1208" y="74"/>
                    </a:lnTo>
                    <a:lnTo>
                      <a:pt x="1210" y="78"/>
                    </a:lnTo>
                    <a:lnTo>
                      <a:pt x="1211" y="99"/>
                    </a:lnTo>
                    <a:lnTo>
                      <a:pt x="1213" y="105"/>
                    </a:lnTo>
                    <a:lnTo>
                      <a:pt x="1215" y="97"/>
                    </a:lnTo>
                    <a:lnTo>
                      <a:pt x="1216" y="95"/>
                    </a:lnTo>
                    <a:lnTo>
                      <a:pt x="1217" y="97"/>
                    </a:lnTo>
                    <a:lnTo>
                      <a:pt x="1219" y="81"/>
                    </a:lnTo>
                    <a:lnTo>
                      <a:pt x="1221" y="76"/>
                    </a:lnTo>
                    <a:lnTo>
                      <a:pt x="1222" y="82"/>
                    </a:lnTo>
                    <a:lnTo>
                      <a:pt x="1224" y="81"/>
                    </a:lnTo>
                    <a:lnTo>
                      <a:pt x="1225" y="77"/>
                    </a:lnTo>
                    <a:lnTo>
                      <a:pt x="1227" y="73"/>
                    </a:lnTo>
                    <a:lnTo>
                      <a:pt x="1228" y="69"/>
                    </a:lnTo>
                    <a:lnTo>
                      <a:pt x="1230" y="62"/>
                    </a:lnTo>
                    <a:lnTo>
                      <a:pt x="1231" y="56"/>
                    </a:lnTo>
                    <a:lnTo>
                      <a:pt x="1233" y="63"/>
                    </a:lnTo>
                    <a:lnTo>
                      <a:pt x="1234" y="57"/>
                    </a:lnTo>
                    <a:lnTo>
                      <a:pt x="1236" y="55"/>
                    </a:lnTo>
                    <a:lnTo>
                      <a:pt x="1237" y="60"/>
                    </a:lnTo>
                    <a:lnTo>
                      <a:pt x="1239" y="58"/>
                    </a:lnTo>
                    <a:lnTo>
                      <a:pt x="1240" y="61"/>
                    </a:lnTo>
                    <a:lnTo>
                      <a:pt x="1242" y="61"/>
                    </a:lnTo>
                    <a:lnTo>
                      <a:pt x="1243" y="67"/>
                    </a:lnTo>
                    <a:lnTo>
                      <a:pt x="1245" y="65"/>
                    </a:lnTo>
                    <a:lnTo>
                      <a:pt x="1246" y="63"/>
                    </a:lnTo>
                    <a:lnTo>
                      <a:pt x="1248" y="62"/>
                    </a:lnTo>
                    <a:lnTo>
                      <a:pt x="1249" y="61"/>
                    </a:lnTo>
                    <a:lnTo>
                      <a:pt x="1251" y="49"/>
                    </a:lnTo>
                    <a:lnTo>
                      <a:pt x="1253" y="50"/>
                    </a:lnTo>
                    <a:lnTo>
                      <a:pt x="1254" y="50"/>
                    </a:lnTo>
                    <a:lnTo>
                      <a:pt x="1255" y="57"/>
                    </a:lnTo>
                    <a:lnTo>
                      <a:pt x="1257" y="70"/>
                    </a:lnTo>
                    <a:lnTo>
                      <a:pt x="1259" y="76"/>
                    </a:lnTo>
                    <a:lnTo>
                      <a:pt x="1260" y="78"/>
                    </a:lnTo>
                    <a:lnTo>
                      <a:pt x="1261" y="75"/>
                    </a:lnTo>
                    <a:lnTo>
                      <a:pt x="1263" y="72"/>
                    </a:lnTo>
                    <a:lnTo>
                      <a:pt x="1265" y="59"/>
                    </a:lnTo>
                    <a:lnTo>
                      <a:pt x="1266" y="55"/>
                    </a:lnTo>
                    <a:lnTo>
                      <a:pt x="1268" y="58"/>
                    </a:lnTo>
                    <a:lnTo>
                      <a:pt x="1269" y="65"/>
                    </a:lnTo>
                    <a:lnTo>
                      <a:pt x="1271" y="63"/>
                    </a:lnTo>
                    <a:lnTo>
                      <a:pt x="1272" y="66"/>
                    </a:lnTo>
                    <a:lnTo>
                      <a:pt x="1274" y="60"/>
                    </a:lnTo>
                    <a:lnTo>
                      <a:pt x="1275" y="62"/>
                    </a:lnTo>
                    <a:lnTo>
                      <a:pt x="1277" y="67"/>
                    </a:lnTo>
                    <a:lnTo>
                      <a:pt x="1278" y="63"/>
                    </a:lnTo>
                    <a:lnTo>
                      <a:pt x="1280" y="55"/>
                    </a:lnTo>
                    <a:lnTo>
                      <a:pt x="1282" y="50"/>
                    </a:lnTo>
                    <a:lnTo>
                      <a:pt x="1283" y="38"/>
                    </a:lnTo>
                    <a:lnTo>
                      <a:pt x="1284" y="35"/>
                    </a:lnTo>
                    <a:lnTo>
                      <a:pt x="1286" y="47"/>
                    </a:lnTo>
                    <a:lnTo>
                      <a:pt x="1288" y="52"/>
                    </a:lnTo>
                    <a:lnTo>
                      <a:pt x="1289" y="56"/>
                    </a:lnTo>
                    <a:lnTo>
                      <a:pt x="1290" y="62"/>
                    </a:lnTo>
                    <a:lnTo>
                      <a:pt x="1292" y="70"/>
                    </a:lnTo>
                    <a:lnTo>
                      <a:pt x="1294" y="62"/>
                    </a:lnTo>
                    <a:lnTo>
                      <a:pt x="1295" y="41"/>
                    </a:lnTo>
                    <a:lnTo>
                      <a:pt x="1297" y="40"/>
                    </a:lnTo>
                    <a:lnTo>
                      <a:pt x="1298" y="41"/>
                    </a:lnTo>
                    <a:lnTo>
                      <a:pt x="1300" y="36"/>
                    </a:lnTo>
                    <a:lnTo>
                      <a:pt x="1301" y="39"/>
                    </a:lnTo>
                    <a:lnTo>
                      <a:pt x="1303" y="56"/>
                    </a:lnTo>
                    <a:lnTo>
                      <a:pt x="1304" y="61"/>
                    </a:lnTo>
                    <a:lnTo>
                      <a:pt x="1306" y="59"/>
                    </a:lnTo>
                    <a:lnTo>
                      <a:pt x="1307" y="55"/>
                    </a:lnTo>
                    <a:lnTo>
                      <a:pt x="1309" y="55"/>
                    </a:lnTo>
                    <a:lnTo>
                      <a:pt x="1310" y="48"/>
                    </a:lnTo>
                    <a:lnTo>
                      <a:pt x="1312" y="39"/>
                    </a:lnTo>
                    <a:lnTo>
                      <a:pt x="1313" y="33"/>
                    </a:lnTo>
                    <a:lnTo>
                      <a:pt x="1315" y="38"/>
                    </a:lnTo>
                    <a:lnTo>
                      <a:pt x="1316" y="45"/>
                    </a:lnTo>
                    <a:lnTo>
                      <a:pt x="1318" y="51"/>
                    </a:lnTo>
                    <a:lnTo>
                      <a:pt x="1319" y="54"/>
                    </a:lnTo>
                    <a:lnTo>
                      <a:pt x="1321" y="51"/>
                    </a:lnTo>
                    <a:lnTo>
                      <a:pt x="1322" y="40"/>
                    </a:lnTo>
                    <a:lnTo>
                      <a:pt x="1324" y="36"/>
                    </a:lnTo>
                    <a:lnTo>
                      <a:pt x="1326" y="34"/>
                    </a:lnTo>
                    <a:lnTo>
                      <a:pt x="1327" y="32"/>
                    </a:lnTo>
                    <a:lnTo>
                      <a:pt x="1328" y="64"/>
                    </a:lnTo>
                    <a:lnTo>
                      <a:pt x="1330" y="69"/>
                    </a:lnTo>
                    <a:lnTo>
                      <a:pt x="1332" y="66"/>
                    </a:lnTo>
                    <a:lnTo>
                      <a:pt x="1333" y="75"/>
                    </a:lnTo>
                    <a:lnTo>
                      <a:pt x="1334" y="86"/>
                    </a:lnTo>
                    <a:lnTo>
                      <a:pt x="1336" y="82"/>
                    </a:lnTo>
                    <a:lnTo>
                      <a:pt x="1338" y="78"/>
                    </a:lnTo>
                    <a:lnTo>
                      <a:pt x="1339" y="64"/>
                    </a:lnTo>
                    <a:lnTo>
                      <a:pt x="1341" y="58"/>
                    </a:lnTo>
                    <a:lnTo>
                      <a:pt x="1342" y="50"/>
                    </a:lnTo>
                    <a:lnTo>
                      <a:pt x="1344" y="61"/>
                    </a:lnTo>
                    <a:lnTo>
                      <a:pt x="1345" y="58"/>
                    </a:lnTo>
                    <a:lnTo>
                      <a:pt x="1347" y="69"/>
                    </a:lnTo>
                    <a:lnTo>
                      <a:pt x="1348" y="85"/>
                    </a:lnTo>
                    <a:lnTo>
                      <a:pt x="1350" y="84"/>
                    </a:lnTo>
                    <a:lnTo>
                      <a:pt x="1351" y="84"/>
                    </a:lnTo>
                    <a:lnTo>
                      <a:pt x="1353" y="86"/>
                    </a:lnTo>
                    <a:lnTo>
                      <a:pt x="1355" y="80"/>
                    </a:lnTo>
                    <a:lnTo>
                      <a:pt x="1356" y="62"/>
                    </a:lnTo>
                    <a:lnTo>
                      <a:pt x="1357" y="52"/>
                    </a:lnTo>
                    <a:lnTo>
                      <a:pt x="1359" y="48"/>
                    </a:lnTo>
                    <a:lnTo>
                      <a:pt x="1361" y="44"/>
                    </a:lnTo>
                    <a:lnTo>
                      <a:pt x="1362" y="49"/>
                    </a:lnTo>
                    <a:lnTo>
                      <a:pt x="1363" y="70"/>
                    </a:lnTo>
                    <a:lnTo>
                      <a:pt x="1365" y="69"/>
                    </a:lnTo>
                    <a:lnTo>
                      <a:pt x="1367" y="67"/>
                    </a:lnTo>
                    <a:lnTo>
                      <a:pt x="1368" y="74"/>
                    </a:lnTo>
                    <a:lnTo>
                      <a:pt x="1370" y="80"/>
                    </a:lnTo>
                    <a:lnTo>
                      <a:pt x="1371" y="79"/>
                    </a:lnTo>
                    <a:lnTo>
                      <a:pt x="1373" y="85"/>
                    </a:lnTo>
                    <a:lnTo>
                      <a:pt x="1374" y="73"/>
                    </a:lnTo>
                    <a:lnTo>
                      <a:pt x="1376" y="72"/>
                    </a:lnTo>
                    <a:lnTo>
                      <a:pt x="1377" y="71"/>
                    </a:lnTo>
                    <a:lnTo>
                      <a:pt x="1379" y="72"/>
                    </a:lnTo>
                    <a:lnTo>
                      <a:pt x="1380" y="75"/>
                    </a:lnTo>
                    <a:lnTo>
                      <a:pt x="1382" y="77"/>
                    </a:lnTo>
                    <a:lnTo>
                      <a:pt x="1383" y="75"/>
                    </a:lnTo>
                    <a:lnTo>
                      <a:pt x="1385" y="72"/>
                    </a:lnTo>
                    <a:lnTo>
                      <a:pt x="1386" y="61"/>
                    </a:lnTo>
                    <a:lnTo>
                      <a:pt x="1388" y="45"/>
                    </a:lnTo>
                    <a:lnTo>
                      <a:pt x="1389" y="44"/>
                    </a:lnTo>
                    <a:lnTo>
                      <a:pt x="1391" y="52"/>
                    </a:lnTo>
                    <a:lnTo>
                      <a:pt x="1392" y="58"/>
                    </a:lnTo>
                    <a:lnTo>
                      <a:pt x="1394" y="64"/>
                    </a:lnTo>
                    <a:lnTo>
                      <a:pt x="1395" y="68"/>
                    </a:lnTo>
                    <a:lnTo>
                      <a:pt x="1397" y="68"/>
                    </a:lnTo>
                    <a:lnTo>
                      <a:pt x="1399" y="73"/>
                    </a:lnTo>
                    <a:lnTo>
                      <a:pt x="1400" y="68"/>
                    </a:lnTo>
                    <a:lnTo>
                      <a:pt x="1401" y="50"/>
                    </a:lnTo>
                    <a:lnTo>
                      <a:pt x="1403" y="46"/>
                    </a:lnTo>
                    <a:lnTo>
                      <a:pt x="1405" y="29"/>
                    </a:lnTo>
                    <a:lnTo>
                      <a:pt x="1406" y="38"/>
                    </a:lnTo>
                    <a:lnTo>
                      <a:pt x="1408" y="42"/>
                    </a:lnTo>
                    <a:lnTo>
                      <a:pt x="1409" y="43"/>
                    </a:lnTo>
                    <a:lnTo>
                      <a:pt x="1411" y="47"/>
                    </a:lnTo>
                    <a:lnTo>
                      <a:pt x="1412" y="58"/>
                    </a:lnTo>
                    <a:lnTo>
                      <a:pt x="1414" y="64"/>
                    </a:lnTo>
                    <a:lnTo>
                      <a:pt x="1415" y="62"/>
                    </a:lnTo>
                    <a:lnTo>
                      <a:pt x="1417" y="64"/>
                    </a:lnTo>
                    <a:lnTo>
                      <a:pt x="1418" y="67"/>
                    </a:lnTo>
                    <a:lnTo>
                      <a:pt x="1420" y="68"/>
                    </a:lnTo>
                    <a:lnTo>
                      <a:pt x="1421" y="85"/>
                    </a:lnTo>
                    <a:lnTo>
                      <a:pt x="1423" y="90"/>
                    </a:lnTo>
                    <a:lnTo>
                      <a:pt x="1424" y="95"/>
                    </a:lnTo>
                    <a:lnTo>
                      <a:pt x="1426" y="69"/>
                    </a:lnTo>
                    <a:lnTo>
                      <a:pt x="1428" y="40"/>
                    </a:lnTo>
                    <a:lnTo>
                      <a:pt x="1429" y="31"/>
                    </a:lnTo>
                    <a:lnTo>
                      <a:pt x="1430" y="34"/>
                    </a:lnTo>
                    <a:lnTo>
                      <a:pt x="1432" y="26"/>
                    </a:lnTo>
                    <a:lnTo>
                      <a:pt x="1434" y="21"/>
                    </a:lnTo>
                    <a:lnTo>
                      <a:pt x="1435" y="21"/>
                    </a:lnTo>
                    <a:lnTo>
                      <a:pt x="1437" y="18"/>
                    </a:lnTo>
                    <a:lnTo>
                      <a:pt x="1438" y="15"/>
                    </a:lnTo>
                    <a:lnTo>
                      <a:pt x="1440" y="25"/>
                    </a:lnTo>
                    <a:lnTo>
                      <a:pt x="1441" y="36"/>
                    </a:lnTo>
                    <a:lnTo>
                      <a:pt x="1443" y="31"/>
                    </a:lnTo>
                    <a:lnTo>
                      <a:pt x="1444" y="12"/>
                    </a:lnTo>
                    <a:lnTo>
                      <a:pt x="1446" y="12"/>
                    </a:lnTo>
                    <a:lnTo>
                      <a:pt x="1447" y="9"/>
                    </a:lnTo>
                    <a:lnTo>
                      <a:pt x="1449" y="7"/>
                    </a:lnTo>
                    <a:lnTo>
                      <a:pt x="1450" y="8"/>
                    </a:lnTo>
                    <a:lnTo>
                      <a:pt x="1452" y="0"/>
                    </a:lnTo>
                    <a:lnTo>
                      <a:pt x="1453" y="10"/>
                    </a:lnTo>
                    <a:lnTo>
                      <a:pt x="1455" y="20"/>
                    </a:lnTo>
                    <a:lnTo>
                      <a:pt x="1456" y="34"/>
                    </a:lnTo>
                    <a:lnTo>
                      <a:pt x="1458" y="30"/>
                    </a:lnTo>
                    <a:lnTo>
                      <a:pt x="1459" y="24"/>
                    </a:lnTo>
                    <a:lnTo>
                      <a:pt x="1461" y="30"/>
                    </a:lnTo>
                    <a:lnTo>
                      <a:pt x="1462" y="34"/>
                    </a:lnTo>
                    <a:lnTo>
                      <a:pt x="1464" y="32"/>
                    </a:lnTo>
                    <a:lnTo>
                      <a:pt x="1465" y="25"/>
                    </a:lnTo>
                    <a:lnTo>
                      <a:pt x="1467" y="17"/>
                    </a:lnTo>
                    <a:lnTo>
                      <a:pt x="1468" y="21"/>
                    </a:lnTo>
                    <a:lnTo>
                      <a:pt x="1470" y="33"/>
                    </a:lnTo>
                    <a:lnTo>
                      <a:pt x="1472" y="34"/>
                    </a:lnTo>
                    <a:lnTo>
                      <a:pt x="1473" y="35"/>
                    </a:lnTo>
                    <a:lnTo>
                      <a:pt x="1474" y="35"/>
                    </a:lnTo>
                    <a:lnTo>
                      <a:pt x="1476" y="33"/>
                    </a:lnTo>
                    <a:lnTo>
                      <a:pt x="1478" y="26"/>
                    </a:lnTo>
                    <a:lnTo>
                      <a:pt x="1479" y="26"/>
                    </a:lnTo>
                    <a:lnTo>
                      <a:pt x="1481" y="21"/>
                    </a:lnTo>
                    <a:lnTo>
                      <a:pt x="1482" y="25"/>
                    </a:lnTo>
                    <a:lnTo>
                      <a:pt x="1484" y="25"/>
                    </a:lnTo>
                    <a:lnTo>
                      <a:pt x="1485" y="20"/>
                    </a:lnTo>
                    <a:lnTo>
                      <a:pt x="1487" y="15"/>
                    </a:lnTo>
                    <a:lnTo>
                      <a:pt x="1488" y="25"/>
                    </a:lnTo>
                    <a:lnTo>
                      <a:pt x="1490" y="36"/>
                    </a:lnTo>
                    <a:lnTo>
                      <a:pt x="1491" y="30"/>
                    </a:lnTo>
                    <a:lnTo>
                      <a:pt x="1493" y="18"/>
                    </a:lnTo>
                    <a:lnTo>
                      <a:pt x="1494" y="10"/>
                    </a:lnTo>
                    <a:lnTo>
                      <a:pt x="1496" y="24"/>
                    </a:lnTo>
                    <a:lnTo>
                      <a:pt x="1497" y="36"/>
                    </a:lnTo>
                    <a:lnTo>
                      <a:pt x="1499" y="33"/>
                    </a:lnTo>
                    <a:lnTo>
                      <a:pt x="1501" y="32"/>
                    </a:lnTo>
                    <a:lnTo>
                      <a:pt x="1502" y="31"/>
                    </a:lnTo>
                    <a:lnTo>
                      <a:pt x="1503" y="32"/>
                    </a:lnTo>
                    <a:lnTo>
                      <a:pt x="1505" y="29"/>
                    </a:lnTo>
                    <a:lnTo>
                      <a:pt x="1507" y="26"/>
                    </a:lnTo>
                    <a:lnTo>
                      <a:pt x="1508" y="15"/>
                    </a:lnTo>
                    <a:lnTo>
                      <a:pt x="1510" y="12"/>
                    </a:lnTo>
                    <a:lnTo>
                      <a:pt x="1511" y="24"/>
                    </a:lnTo>
                    <a:lnTo>
                      <a:pt x="1513" y="21"/>
                    </a:lnTo>
                    <a:lnTo>
                      <a:pt x="1514" y="20"/>
                    </a:lnTo>
                    <a:lnTo>
                      <a:pt x="1516" y="24"/>
                    </a:lnTo>
                    <a:lnTo>
                      <a:pt x="1517" y="26"/>
                    </a:lnTo>
                    <a:lnTo>
                      <a:pt x="1519" y="37"/>
                    </a:lnTo>
                    <a:lnTo>
                      <a:pt x="1520" y="36"/>
                    </a:lnTo>
                    <a:lnTo>
                      <a:pt x="1522" y="29"/>
                    </a:lnTo>
                    <a:lnTo>
                      <a:pt x="1523" y="18"/>
                    </a:lnTo>
                    <a:lnTo>
                      <a:pt x="1525" y="25"/>
                    </a:lnTo>
                    <a:lnTo>
                      <a:pt x="1526" y="33"/>
                    </a:lnTo>
                    <a:lnTo>
                      <a:pt x="1528" y="33"/>
                    </a:lnTo>
                    <a:lnTo>
                      <a:pt x="1529" y="40"/>
                    </a:lnTo>
                    <a:lnTo>
                      <a:pt x="1531" y="44"/>
                    </a:lnTo>
                    <a:lnTo>
                      <a:pt x="1532" y="31"/>
                    </a:lnTo>
                    <a:lnTo>
                      <a:pt x="1534" y="21"/>
                    </a:lnTo>
                    <a:lnTo>
                      <a:pt x="1535" y="30"/>
                    </a:lnTo>
                    <a:lnTo>
                      <a:pt x="1537" y="34"/>
                    </a:lnTo>
                    <a:lnTo>
                      <a:pt x="1539" y="32"/>
                    </a:lnTo>
                    <a:lnTo>
                      <a:pt x="1540" y="30"/>
                    </a:lnTo>
                    <a:lnTo>
                      <a:pt x="1541" y="36"/>
                    </a:lnTo>
                    <a:lnTo>
                      <a:pt x="1543" y="33"/>
                    </a:lnTo>
                    <a:lnTo>
                      <a:pt x="1545" y="12"/>
                    </a:lnTo>
                    <a:lnTo>
                      <a:pt x="1546" y="13"/>
                    </a:lnTo>
                    <a:lnTo>
                      <a:pt x="1547" y="16"/>
                    </a:lnTo>
                    <a:lnTo>
                      <a:pt x="1549" y="23"/>
                    </a:lnTo>
                    <a:lnTo>
                      <a:pt x="1551" y="20"/>
                    </a:lnTo>
                    <a:lnTo>
                      <a:pt x="1552" y="25"/>
                    </a:lnTo>
                    <a:lnTo>
                      <a:pt x="1554" y="19"/>
                    </a:lnTo>
                    <a:lnTo>
                      <a:pt x="1555" y="10"/>
                    </a:lnTo>
                    <a:lnTo>
                      <a:pt x="1557" y="17"/>
                    </a:lnTo>
                    <a:lnTo>
                      <a:pt x="1558" y="19"/>
                    </a:lnTo>
                    <a:lnTo>
                      <a:pt x="1560" y="23"/>
                    </a:lnTo>
                    <a:lnTo>
                      <a:pt x="1561" y="37"/>
                    </a:lnTo>
                    <a:lnTo>
                      <a:pt x="1563" y="43"/>
                    </a:lnTo>
                    <a:lnTo>
                      <a:pt x="1564" y="40"/>
                    </a:lnTo>
                    <a:lnTo>
                      <a:pt x="1566" y="39"/>
                    </a:lnTo>
                    <a:lnTo>
                      <a:pt x="1567" y="30"/>
                    </a:lnTo>
                    <a:lnTo>
                      <a:pt x="1569" y="24"/>
                    </a:lnTo>
                    <a:lnTo>
                      <a:pt x="1570" y="19"/>
                    </a:lnTo>
                    <a:lnTo>
                      <a:pt x="1572" y="9"/>
                    </a:lnTo>
                    <a:lnTo>
                      <a:pt x="1574" y="8"/>
                    </a:lnTo>
                    <a:lnTo>
                      <a:pt x="1575" y="15"/>
                    </a:lnTo>
                    <a:lnTo>
                      <a:pt x="1576" y="24"/>
                    </a:lnTo>
                    <a:lnTo>
                      <a:pt x="1578" y="31"/>
                    </a:lnTo>
                    <a:lnTo>
                      <a:pt x="1580" y="53"/>
                    </a:lnTo>
                    <a:lnTo>
                      <a:pt x="1581" y="56"/>
                    </a:lnTo>
                    <a:lnTo>
                      <a:pt x="1583" y="53"/>
                    </a:lnTo>
                    <a:lnTo>
                      <a:pt x="1584" y="43"/>
                    </a:lnTo>
                    <a:lnTo>
                      <a:pt x="1586" y="58"/>
                    </a:lnTo>
                    <a:lnTo>
                      <a:pt x="1587" y="62"/>
                    </a:lnTo>
                    <a:lnTo>
                      <a:pt x="1589" y="59"/>
                    </a:lnTo>
                    <a:lnTo>
                      <a:pt x="1590" y="40"/>
                    </a:lnTo>
                    <a:lnTo>
                      <a:pt x="1592" y="92"/>
                    </a:lnTo>
                    <a:lnTo>
                      <a:pt x="1593" y="126"/>
                    </a:lnTo>
                    <a:lnTo>
                      <a:pt x="1595" y="129"/>
                    </a:lnTo>
                    <a:lnTo>
                      <a:pt x="1596" y="146"/>
                    </a:lnTo>
                    <a:lnTo>
                      <a:pt x="1598" y="157"/>
                    </a:lnTo>
                    <a:lnTo>
                      <a:pt x="1599" y="150"/>
                    </a:lnTo>
                    <a:lnTo>
                      <a:pt x="1601" y="149"/>
                    </a:lnTo>
                    <a:lnTo>
                      <a:pt x="1602" y="180"/>
                    </a:lnTo>
                    <a:lnTo>
                      <a:pt x="1604" y="223"/>
                    </a:lnTo>
                    <a:lnTo>
                      <a:pt x="1605" y="298"/>
                    </a:lnTo>
                    <a:lnTo>
                      <a:pt x="1607" y="280"/>
                    </a:lnTo>
                    <a:lnTo>
                      <a:pt x="1608" y="282"/>
                    </a:lnTo>
                    <a:lnTo>
                      <a:pt x="1610" y="304"/>
                    </a:lnTo>
                    <a:lnTo>
                      <a:pt x="1612" y="314"/>
                    </a:lnTo>
                    <a:lnTo>
                      <a:pt x="1613" y="330"/>
                    </a:lnTo>
                    <a:lnTo>
                      <a:pt x="1614" y="369"/>
                    </a:lnTo>
                    <a:lnTo>
                      <a:pt x="1616" y="396"/>
                    </a:lnTo>
                    <a:lnTo>
                      <a:pt x="1618" y="389"/>
                    </a:lnTo>
                    <a:lnTo>
                      <a:pt x="1619" y="401"/>
                    </a:lnTo>
                    <a:lnTo>
                      <a:pt x="1620" y="406"/>
                    </a:lnTo>
                    <a:lnTo>
                      <a:pt x="1622" y="409"/>
                    </a:lnTo>
                    <a:lnTo>
                      <a:pt x="1624" y="448"/>
                    </a:lnTo>
                    <a:lnTo>
                      <a:pt x="1625" y="475"/>
                    </a:lnTo>
                    <a:lnTo>
                      <a:pt x="1627" y="436"/>
                    </a:lnTo>
                    <a:lnTo>
                      <a:pt x="1628" y="470"/>
                    </a:lnTo>
                    <a:lnTo>
                      <a:pt x="1630" y="421"/>
                    </a:lnTo>
                    <a:lnTo>
                      <a:pt x="1631" y="413"/>
                    </a:lnTo>
                    <a:lnTo>
                      <a:pt x="1633" y="408"/>
                    </a:lnTo>
                    <a:lnTo>
                      <a:pt x="1634" y="426"/>
                    </a:lnTo>
                    <a:lnTo>
                      <a:pt x="1636" y="431"/>
                    </a:lnTo>
                    <a:lnTo>
                      <a:pt x="1637" y="421"/>
                    </a:lnTo>
                    <a:lnTo>
                      <a:pt x="1639" y="416"/>
                    </a:lnTo>
                    <a:lnTo>
                      <a:pt x="1641" y="406"/>
                    </a:lnTo>
                    <a:lnTo>
                      <a:pt x="1642" y="390"/>
                    </a:lnTo>
                    <a:lnTo>
                      <a:pt x="1643" y="335"/>
                    </a:lnTo>
                    <a:lnTo>
                      <a:pt x="1645" y="318"/>
                    </a:lnTo>
                    <a:lnTo>
                      <a:pt x="1647" y="323"/>
                    </a:lnTo>
                    <a:lnTo>
                      <a:pt x="1648" y="356"/>
                    </a:lnTo>
                    <a:lnTo>
                      <a:pt x="1649" y="404"/>
                    </a:lnTo>
                    <a:lnTo>
                      <a:pt x="1651" y="393"/>
                    </a:lnTo>
                    <a:lnTo>
                      <a:pt x="1653" y="381"/>
                    </a:lnTo>
                    <a:lnTo>
                      <a:pt x="1654" y="378"/>
                    </a:lnTo>
                    <a:lnTo>
                      <a:pt x="1656" y="380"/>
                    </a:lnTo>
                    <a:lnTo>
                      <a:pt x="1657" y="362"/>
                    </a:lnTo>
                    <a:lnTo>
                      <a:pt x="1659" y="350"/>
                    </a:lnTo>
                    <a:lnTo>
                      <a:pt x="1660" y="335"/>
                    </a:lnTo>
                    <a:lnTo>
                      <a:pt x="1662" y="318"/>
                    </a:lnTo>
                    <a:lnTo>
                      <a:pt x="1663" y="297"/>
                    </a:lnTo>
                    <a:lnTo>
                      <a:pt x="1665" y="279"/>
                    </a:lnTo>
                    <a:lnTo>
                      <a:pt x="1666" y="291"/>
                    </a:lnTo>
                    <a:lnTo>
                      <a:pt x="1668" y="296"/>
                    </a:lnTo>
                    <a:lnTo>
                      <a:pt x="1669" y="315"/>
                    </a:lnTo>
                    <a:lnTo>
                      <a:pt x="1671" y="319"/>
                    </a:lnTo>
                    <a:lnTo>
                      <a:pt x="1672" y="331"/>
                    </a:lnTo>
                    <a:lnTo>
                      <a:pt x="1674" y="311"/>
                    </a:lnTo>
                    <a:lnTo>
                      <a:pt x="1675" y="312"/>
                    </a:lnTo>
                    <a:lnTo>
                      <a:pt x="1677" y="307"/>
                    </a:lnTo>
                    <a:lnTo>
                      <a:pt x="1678" y="285"/>
                    </a:lnTo>
                    <a:lnTo>
                      <a:pt x="1680" y="292"/>
                    </a:lnTo>
                    <a:lnTo>
                      <a:pt x="1681" y="293"/>
                    </a:lnTo>
                    <a:lnTo>
                      <a:pt x="1683" y="276"/>
                    </a:lnTo>
                    <a:lnTo>
                      <a:pt x="1685" y="269"/>
                    </a:lnTo>
                    <a:lnTo>
                      <a:pt x="1686" y="283"/>
                    </a:lnTo>
                    <a:lnTo>
                      <a:pt x="1687" y="301"/>
                    </a:lnTo>
                    <a:lnTo>
                      <a:pt x="1689" y="286"/>
                    </a:lnTo>
                    <a:lnTo>
                      <a:pt x="1691" y="266"/>
                    </a:lnTo>
                    <a:lnTo>
                      <a:pt x="1692" y="252"/>
                    </a:lnTo>
                    <a:lnTo>
                      <a:pt x="1694" y="254"/>
                    </a:lnTo>
                    <a:lnTo>
                      <a:pt x="1695" y="249"/>
                    </a:lnTo>
                    <a:lnTo>
                      <a:pt x="1697" y="241"/>
                    </a:lnTo>
                    <a:lnTo>
                      <a:pt x="1698" y="239"/>
                    </a:lnTo>
                    <a:lnTo>
                      <a:pt x="1700" y="238"/>
                    </a:lnTo>
                    <a:lnTo>
                      <a:pt x="1701" y="240"/>
                    </a:lnTo>
                    <a:lnTo>
                      <a:pt x="1703" y="238"/>
                    </a:lnTo>
                    <a:lnTo>
                      <a:pt x="1704" y="242"/>
                    </a:lnTo>
                    <a:lnTo>
                      <a:pt x="1706" y="233"/>
                    </a:lnTo>
                    <a:lnTo>
                      <a:pt x="1707" y="228"/>
                    </a:lnTo>
                    <a:lnTo>
                      <a:pt x="1709" y="240"/>
                    </a:lnTo>
                    <a:lnTo>
                      <a:pt x="1710" y="229"/>
                    </a:lnTo>
                    <a:lnTo>
                      <a:pt x="1712" y="216"/>
                    </a:lnTo>
                    <a:lnTo>
                      <a:pt x="1714" y="209"/>
                    </a:lnTo>
                    <a:lnTo>
                      <a:pt x="1715" y="222"/>
                    </a:lnTo>
                    <a:lnTo>
                      <a:pt x="1716" y="223"/>
                    </a:lnTo>
                    <a:lnTo>
                      <a:pt x="1718" y="231"/>
                    </a:lnTo>
                    <a:lnTo>
                      <a:pt x="1720" y="215"/>
                    </a:lnTo>
                    <a:lnTo>
                      <a:pt x="1721" y="203"/>
                    </a:lnTo>
                    <a:lnTo>
                      <a:pt x="1722" y="188"/>
                    </a:lnTo>
                    <a:lnTo>
                      <a:pt x="1724" y="193"/>
                    </a:lnTo>
                    <a:lnTo>
                      <a:pt x="1726" y="195"/>
                    </a:lnTo>
                    <a:lnTo>
                      <a:pt x="1727" y="206"/>
                    </a:lnTo>
                    <a:lnTo>
                      <a:pt x="1729" y="224"/>
                    </a:lnTo>
                    <a:lnTo>
                      <a:pt x="1730" y="225"/>
                    </a:lnTo>
                    <a:lnTo>
                      <a:pt x="1732" y="219"/>
                    </a:lnTo>
                    <a:lnTo>
                      <a:pt x="1733" y="207"/>
                    </a:lnTo>
                    <a:lnTo>
                      <a:pt x="1735" y="186"/>
                    </a:lnTo>
                    <a:lnTo>
                      <a:pt x="1736" y="165"/>
                    </a:lnTo>
                    <a:lnTo>
                      <a:pt x="1738" y="153"/>
                    </a:lnTo>
                    <a:lnTo>
                      <a:pt x="1739" y="145"/>
                    </a:lnTo>
                    <a:lnTo>
                      <a:pt x="1741" y="151"/>
                    </a:lnTo>
                    <a:lnTo>
                      <a:pt x="1742" y="161"/>
                    </a:lnTo>
                    <a:lnTo>
                      <a:pt x="1744" y="187"/>
                    </a:lnTo>
                    <a:lnTo>
                      <a:pt x="1745" y="194"/>
                    </a:lnTo>
                    <a:lnTo>
                      <a:pt x="1747" y="175"/>
                    </a:lnTo>
                    <a:lnTo>
                      <a:pt x="1748" y="174"/>
                    </a:lnTo>
                    <a:lnTo>
                      <a:pt x="1750" y="171"/>
                    </a:lnTo>
                    <a:lnTo>
                      <a:pt x="1751" y="162"/>
                    </a:lnTo>
                    <a:lnTo>
                      <a:pt x="1753" y="154"/>
                    </a:lnTo>
                    <a:lnTo>
                      <a:pt x="1754" y="143"/>
                    </a:lnTo>
                    <a:lnTo>
                      <a:pt x="1756" y="131"/>
                    </a:lnTo>
                    <a:lnTo>
                      <a:pt x="1758" y="119"/>
                    </a:lnTo>
                    <a:lnTo>
                      <a:pt x="1759" y="116"/>
                    </a:lnTo>
                    <a:lnTo>
                      <a:pt x="1760" y="114"/>
                    </a:lnTo>
                    <a:lnTo>
                      <a:pt x="1762" y="120"/>
                    </a:lnTo>
                    <a:lnTo>
                      <a:pt x="1764" y="137"/>
                    </a:lnTo>
                    <a:lnTo>
                      <a:pt x="1765" y="129"/>
                    </a:lnTo>
                    <a:lnTo>
                      <a:pt x="1767" y="138"/>
                    </a:lnTo>
                    <a:lnTo>
                      <a:pt x="1768" y="133"/>
                    </a:lnTo>
                    <a:lnTo>
                      <a:pt x="1770" y="152"/>
                    </a:lnTo>
                    <a:lnTo>
                      <a:pt x="1771" y="147"/>
                    </a:lnTo>
                    <a:lnTo>
                      <a:pt x="1773" y="110"/>
                    </a:lnTo>
                    <a:lnTo>
                      <a:pt x="1774" y="134"/>
                    </a:lnTo>
                    <a:lnTo>
                      <a:pt x="1776" y="134"/>
                    </a:lnTo>
                    <a:lnTo>
                      <a:pt x="1777" y="132"/>
                    </a:lnTo>
                    <a:lnTo>
                      <a:pt x="1779" y="134"/>
                    </a:lnTo>
                    <a:lnTo>
                      <a:pt x="1780" y="129"/>
                    </a:lnTo>
                    <a:lnTo>
                      <a:pt x="1782" y="116"/>
                    </a:lnTo>
                    <a:lnTo>
                      <a:pt x="1783" y="104"/>
                    </a:lnTo>
                    <a:lnTo>
                      <a:pt x="1785" y="109"/>
                    </a:lnTo>
                    <a:lnTo>
                      <a:pt x="1787" y="118"/>
                    </a:lnTo>
                    <a:lnTo>
                      <a:pt x="1788" y="130"/>
                    </a:lnTo>
                    <a:lnTo>
                      <a:pt x="1789" y="138"/>
                    </a:lnTo>
                    <a:lnTo>
                      <a:pt x="1791" y="150"/>
                    </a:lnTo>
                    <a:lnTo>
                      <a:pt x="1793" y="142"/>
                    </a:lnTo>
                    <a:lnTo>
                      <a:pt x="1794" y="148"/>
                    </a:lnTo>
                    <a:lnTo>
                      <a:pt x="1796" y="144"/>
                    </a:lnTo>
                    <a:lnTo>
                      <a:pt x="1797" y="123"/>
                    </a:lnTo>
                    <a:lnTo>
                      <a:pt x="1799" y="111"/>
                    </a:lnTo>
                    <a:lnTo>
                      <a:pt x="1800" y="104"/>
                    </a:lnTo>
                    <a:lnTo>
                      <a:pt x="1802" y="108"/>
                    </a:lnTo>
                    <a:lnTo>
                      <a:pt x="1803" y="124"/>
                    </a:lnTo>
                    <a:lnTo>
                      <a:pt x="1805" y="142"/>
                    </a:lnTo>
                    <a:lnTo>
                      <a:pt x="1806" y="135"/>
                    </a:lnTo>
                    <a:lnTo>
                      <a:pt x="1808" y="142"/>
                    </a:lnTo>
                    <a:lnTo>
                      <a:pt x="1809" y="163"/>
                    </a:lnTo>
                    <a:lnTo>
                      <a:pt x="1811" y="151"/>
                    </a:lnTo>
                    <a:lnTo>
                      <a:pt x="1812" y="140"/>
                    </a:lnTo>
                    <a:lnTo>
                      <a:pt x="1814" y="132"/>
                    </a:lnTo>
                    <a:lnTo>
                      <a:pt x="1815" y="130"/>
                    </a:lnTo>
                    <a:lnTo>
                      <a:pt x="1817" y="124"/>
                    </a:lnTo>
                    <a:lnTo>
                      <a:pt x="1818" y="126"/>
                    </a:lnTo>
                    <a:lnTo>
                      <a:pt x="1820" y="131"/>
                    </a:lnTo>
                    <a:lnTo>
                      <a:pt x="1821" y="146"/>
                    </a:lnTo>
                    <a:lnTo>
                      <a:pt x="1823" y="157"/>
                    </a:lnTo>
                    <a:lnTo>
                      <a:pt x="1824" y="156"/>
                    </a:lnTo>
                    <a:lnTo>
                      <a:pt x="1826" y="140"/>
                    </a:lnTo>
                    <a:lnTo>
                      <a:pt x="1827" y="123"/>
                    </a:lnTo>
                    <a:lnTo>
                      <a:pt x="1829" y="117"/>
                    </a:lnTo>
                    <a:lnTo>
                      <a:pt x="1831" y="118"/>
                    </a:lnTo>
                    <a:lnTo>
                      <a:pt x="1832" y="131"/>
                    </a:lnTo>
                    <a:lnTo>
                      <a:pt x="1833" y="121"/>
                    </a:lnTo>
                    <a:lnTo>
                      <a:pt x="1835" y="112"/>
                    </a:lnTo>
                    <a:lnTo>
                      <a:pt x="1837" y="112"/>
                    </a:lnTo>
                    <a:lnTo>
                      <a:pt x="1838" y="115"/>
                    </a:lnTo>
                    <a:lnTo>
                      <a:pt x="1840" y="110"/>
                    </a:lnTo>
                    <a:lnTo>
                      <a:pt x="1841" y="123"/>
                    </a:lnTo>
                    <a:lnTo>
                      <a:pt x="1843" y="119"/>
                    </a:lnTo>
                    <a:lnTo>
                      <a:pt x="1844" y="106"/>
                    </a:lnTo>
                    <a:lnTo>
                      <a:pt x="1846" y="110"/>
                    </a:lnTo>
                    <a:lnTo>
                      <a:pt x="1847" y="130"/>
                    </a:lnTo>
                    <a:lnTo>
                      <a:pt x="1849" y="138"/>
                    </a:lnTo>
                    <a:lnTo>
                      <a:pt x="1850" y="140"/>
                    </a:lnTo>
                    <a:lnTo>
                      <a:pt x="1852" y="144"/>
                    </a:lnTo>
                    <a:lnTo>
                      <a:pt x="1853" y="141"/>
                    </a:lnTo>
                    <a:lnTo>
                      <a:pt x="1855" y="140"/>
                    </a:lnTo>
                    <a:lnTo>
                      <a:pt x="1856" y="133"/>
                    </a:lnTo>
                    <a:lnTo>
                      <a:pt x="1858" y="129"/>
                    </a:lnTo>
                    <a:lnTo>
                      <a:pt x="1860" y="139"/>
                    </a:lnTo>
                    <a:lnTo>
                      <a:pt x="1861" y="138"/>
                    </a:lnTo>
                    <a:lnTo>
                      <a:pt x="1862" y="120"/>
                    </a:lnTo>
                    <a:lnTo>
                      <a:pt x="1864" y="118"/>
                    </a:lnTo>
                    <a:lnTo>
                      <a:pt x="1866" y="129"/>
                    </a:lnTo>
                    <a:lnTo>
                      <a:pt x="1867" y="134"/>
                    </a:lnTo>
                    <a:lnTo>
                      <a:pt x="1869" y="146"/>
                    </a:lnTo>
                    <a:lnTo>
                      <a:pt x="1870" y="157"/>
                    </a:lnTo>
                    <a:lnTo>
                      <a:pt x="1872" y="155"/>
                    </a:lnTo>
                    <a:lnTo>
                      <a:pt x="1873" y="142"/>
                    </a:lnTo>
                    <a:lnTo>
                      <a:pt x="1875" y="135"/>
                    </a:lnTo>
                    <a:lnTo>
                      <a:pt x="1876" y="139"/>
                    </a:lnTo>
                    <a:lnTo>
                      <a:pt x="1877" y="158"/>
                    </a:lnTo>
                    <a:lnTo>
                      <a:pt x="1879" y="169"/>
                    </a:lnTo>
                    <a:lnTo>
                      <a:pt x="1881" y="172"/>
                    </a:lnTo>
                    <a:lnTo>
                      <a:pt x="1882" y="169"/>
                    </a:lnTo>
                    <a:lnTo>
                      <a:pt x="1884" y="166"/>
                    </a:lnTo>
                    <a:lnTo>
                      <a:pt x="1885" y="157"/>
                    </a:lnTo>
                    <a:lnTo>
                      <a:pt x="1887" y="160"/>
                    </a:lnTo>
                    <a:lnTo>
                      <a:pt x="1888" y="148"/>
                    </a:lnTo>
                    <a:lnTo>
                      <a:pt x="1890" y="138"/>
                    </a:lnTo>
                    <a:lnTo>
                      <a:pt x="1891" y="145"/>
                    </a:lnTo>
                    <a:lnTo>
                      <a:pt x="1893" y="142"/>
                    </a:lnTo>
                    <a:lnTo>
                      <a:pt x="1894" y="140"/>
                    </a:lnTo>
                    <a:lnTo>
                      <a:pt x="1896" y="159"/>
                    </a:lnTo>
                    <a:lnTo>
                      <a:pt x="1898" y="179"/>
                    </a:lnTo>
                    <a:lnTo>
                      <a:pt x="1899" y="172"/>
                    </a:lnTo>
                    <a:lnTo>
                      <a:pt x="1900" y="147"/>
                    </a:lnTo>
                    <a:lnTo>
                      <a:pt x="1902" y="148"/>
                    </a:lnTo>
                    <a:lnTo>
                      <a:pt x="1904" y="147"/>
                    </a:lnTo>
                    <a:lnTo>
                      <a:pt x="1905" y="146"/>
                    </a:lnTo>
                    <a:lnTo>
                      <a:pt x="1906" y="138"/>
                    </a:lnTo>
                    <a:lnTo>
                      <a:pt x="1908" y="138"/>
                    </a:lnTo>
                    <a:lnTo>
                      <a:pt x="1910" y="152"/>
                    </a:lnTo>
                    <a:lnTo>
                      <a:pt x="1911" y="151"/>
                    </a:lnTo>
                    <a:lnTo>
                      <a:pt x="1913" y="147"/>
                    </a:lnTo>
                    <a:lnTo>
                      <a:pt x="1914" y="146"/>
                    </a:lnTo>
                    <a:lnTo>
                      <a:pt x="1916" y="159"/>
                    </a:lnTo>
                    <a:lnTo>
                      <a:pt x="1917" y="166"/>
                    </a:lnTo>
                    <a:lnTo>
                      <a:pt x="1919" y="150"/>
                    </a:lnTo>
                    <a:lnTo>
                      <a:pt x="1920" y="135"/>
                    </a:lnTo>
                    <a:lnTo>
                      <a:pt x="1922" y="131"/>
                    </a:lnTo>
                    <a:lnTo>
                      <a:pt x="1923" y="124"/>
                    </a:lnTo>
                    <a:lnTo>
                      <a:pt x="1925" y="125"/>
                    </a:lnTo>
                    <a:lnTo>
                      <a:pt x="1926" y="135"/>
                    </a:lnTo>
                    <a:lnTo>
                      <a:pt x="1928" y="151"/>
                    </a:lnTo>
                    <a:lnTo>
                      <a:pt x="1929" y="170"/>
                    </a:lnTo>
                    <a:lnTo>
                      <a:pt x="1931" y="159"/>
                    </a:lnTo>
                    <a:lnTo>
                      <a:pt x="1933" y="162"/>
                    </a:lnTo>
                    <a:lnTo>
                      <a:pt x="1934" y="152"/>
                    </a:lnTo>
                    <a:lnTo>
                      <a:pt x="1935" y="138"/>
                    </a:lnTo>
                    <a:lnTo>
                      <a:pt x="1937" y="136"/>
                    </a:lnTo>
                    <a:lnTo>
                      <a:pt x="1939" y="151"/>
                    </a:lnTo>
                    <a:lnTo>
                      <a:pt x="1940" y="156"/>
                    </a:lnTo>
                    <a:lnTo>
                      <a:pt x="1942" y="165"/>
                    </a:lnTo>
                    <a:lnTo>
                      <a:pt x="1943" y="169"/>
                    </a:lnTo>
                    <a:lnTo>
                      <a:pt x="1944" y="153"/>
                    </a:lnTo>
                    <a:lnTo>
                      <a:pt x="1946" y="142"/>
                    </a:lnTo>
                    <a:lnTo>
                      <a:pt x="1948" y="140"/>
                    </a:lnTo>
                    <a:lnTo>
                      <a:pt x="1949" y="134"/>
                    </a:lnTo>
                    <a:lnTo>
                      <a:pt x="1951" y="135"/>
                    </a:lnTo>
                    <a:lnTo>
                      <a:pt x="1952" y="148"/>
                    </a:lnTo>
                    <a:lnTo>
                      <a:pt x="1954" y="142"/>
                    </a:lnTo>
                    <a:lnTo>
                      <a:pt x="1955" y="143"/>
                    </a:lnTo>
                    <a:lnTo>
                      <a:pt x="1957" y="159"/>
                    </a:lnTo>
                    <a:lnTo>
                      <a:pt x="1958" y="156"/>
                    </a:lnTo>
                    <a:lnTo>
                      <a:pt x="1960" y="149"/>
                    </a:lnTo>
                    <a:lnTo>
                      <a:pt x="1961" y="147"/>
                    </a:lnTo>
                    <a:lnTo>
                      <a:pt x="1963" y="141"/>
                    </a:lnTo>
                    <a:lnTo>
                      <a:pt x="1964" y="128"/>
                    </a:lnTo>
                    <a:lnTo>
                      <a:pt x="1966" y="136"/>
                    </a:lnTo>
                    <a:lnTo>
                      <a:pt x="1967" y="142"/>
                    </a:lnTo>
                    <a:lnTo>
                      <a:pt x="1969" y="163"/>
                    </a:lnTo>
                    <a:lnTo>
                      <a:pt x="1971" y="171"/>
                    </a:lnTo>
                    <a:lnTo>
                      <a:pt x="1972" y="175"/>
                    </a:lnTo>
                    <a:lnTo>
                      <a:pt x="1973" y="181"/>
                    </a:lnTo>
                    <a:lnTo>
                      <a:pt x="1975" y="172"/>
                    </a:lnTo>
                    <a:lnTo>
                      <a:pt x="1977" y="160"/>
                    </a:lnTo>
                    <a:lnTo>
                      <a:pt x="1978" y="154"/>
                    </a:lnTo>
                    <a:lnTo>
                      <a:pt x="1979" y="145"/>
                    </a:lnTo>
                    <a:lnTo>
                      <a:pt x="1981" y="142"/>
                    </a:lnTo>
                    <a:lnTo>
                      <a:pt x="1983" y="137"/>
                    </a:lnTo>
                    <a:lnTo>
                      <a:pt x="1984" y="130"/>
                    </a:lnTo>
                    <a:lnTo>
                      <a:pt x="1986" y="132"/>
                    </a:lnTo>
                    <a:lnTo>
                      <a:pt x="1987" y="150"/>
                    </a:lnTo>
                    <a:lnTo>
                      <a:pt x="1989" y="160"/>
                    </a:lnTo>
                    <a:lnTo>
                      <a:pt x="1990" y="168"/>
                    </a:lnTo>
                    <a:lnTo>
                      <a:pt x="1992" y="161"/>
                    </a:lnTo>
                    <a:lnTo>
                      <a:pt x="1993" y="154"/>
                    </a:lnTo>
                    <a:lnTo>
                      <a:pt x="1995" y="150"/>
                    </a:lnTo>
                    <a:lnTo>
                      <a:pt x="1996" y="143"/>
                    </a:lnTo>
                    <a:lnTo>
                      <a:pt x="1998" y="139"/>
                    </a:lnTo>
                    <a:lnTo>
                      <a:pt x="2000" y="148"/>
                    </a:lnTo>
                    <a:lnTo>
                      <a:pt x="2001" y="150"/>
                    </a:lnTo>
                    <a:lnTo>
                      <a:pt x="2002" y="155"/>
                    </a:lnTo>
                    <a:lnTo>
                      <a:pt x="2004" y="153"/>
                    </a:lnTo>
                    <a:lnTo>
                      <a:pt x="2006" y="160"/>
                    </a:lnTo>
                    <a:lnTo>
                      <a:pt x="2007" y="169"/>
                    </a:lnTo>
                    <a:lnTo>
                      <a:pt x="2008" y="189"/>
                    </a:lnTo>
                    <a:lnTo>
                      <a:pt x="2010" y="178"/>
                    </a:lnTo>
                    <a:lnTo>
                      <a:pt x="2011" y="167"/>
                    </a:lnTo>
                    <a:lnTo>
                      <a:pt x="2013" y="156"/>
                    </a:lnTo>
                    <a:lnTo>
                      <a:pt x="2015" y="149"/>
                    </a:lnTo>
                    <a:lnTo>
                      <a:pt x="2016" y="148"/>
                    </a:lnTo>
                    <a:lnTo>
                      <a:pt x="2017" y="152"/>
                    </a:lnTo>
                    <a:lnTo>
                      <a:pt x="2019" y="146"/>
                    </a:lnTo>
                    <a:lnTo>
                      <a:pt x="2021" y="151"/>
                    </a:lnTo>
                    <a:lnTo>
                      <a:pt x="2022" y="154"/>
                    </a:lnTo>
                    <a:lnTo>
                      <a:pt x="2024" y="151"/>
                    </a:lnTo>
                    <a:lnTo>
                      <a:pt x="2025" y="155"/>
                    </a:lnTo>
                    <a:lnTo>
                      <a:pt x="2027" y="153"/>
                    </a:lnTo>
                    <a:lnTo>
                      <a:pt x="2028" y="149"/>
                    </a:lnTo>
                    <a:lnTo>
                      <a:pt x="2030" y="146"/>
                    </a:lnTo>
                    <a:lnTo>
                      <a:pt x="2031" y="156"/>
                    </a:lnTo>
                    <a:lnTo>
                      <a:pt x="2033" y="165"/>
                    </a:lnTo>
                    <a:lnTo>
                      <a:pt x="2034" y="183"/>
                    </a:lnTo>
                    <a:lnTo>
                      <a:pt x="2036" y="181"/>
                    </a:lnTo>
                    <a:lnTo>
                      <a:pt x="2037" y="175"/>
                    </a:lnTo>
                    <a:lnTo>
                      <a:pt x="2039" y="153"/>
                    </a:lnTo>
                    <a:lnTo>
                      <a:pt x="2040" y="140"/>
                    </a:lnTo>
                    <a:lnTo>
                      <a:pt x="2042" y="147"/>
                    </a:lnTo>
                    <a:lnTo>
                      <a:pt x="2044" y="145"/>
                    </a:lnTo>
                    <a:lnTo>
                      <a:pt x="2045" y="150"/>
                    </a:lnTo>
                    <a:lnTo>
                      <a:pt x="2046" y="159"/>
                    </a:lnTo>
                    <a:lnTo>
                      <a:pt x="2048" y="160"/>
                    </a:lnTo>
                    <a:lnTo>
                      <a:pt x="2050" y="163"/>
                    </a:lnTo>
                    <a:lnTo>
                      <a:pt x="2051" y="159"/>
                    </a:lnTo>
                    <a:lnTo>
                      <a:pt x="2053" y="159"/>
                    </a:lnTo>
                    <a:lnTo>
                      <a:pt x="2054" y="155"/>
                    </a:lnTo>
                    <a:lnTo>
                      <a:pt x="2056" y="154"/>
                    </a:lnTo>
                    <a:lnTo>
                      <a:pt x="2057" y="152"/>
                    </a:lnTo>
                    <a:lnTo>
                      <a:pt x="2059" y="151"/>
                    </a:lnTo>
                    <a:lnTo>
                      <a:pt x="2060" y="150"/>
                    </a:lnTo>
                    <a:lnTo>
                      <a:pt x="2062" y="153"/>
                    </a:lnTo>
                    <a:lnTo>
                      <a:pt x="2063" y="168"/>
                    </a:lnTo>
                    <a:lnTo>
                      <a:pt x="2065" y="160"/>
                    </a:lnTo>
                    <a:lnTo>
                      <a:pt x="2066" y="151"/>
                    </a:lnTo>
                    <a:lnTo>
                      <a:pt x="2068" y="153"/>
                    </a:lnTo>
                    <a:lnTo>
                      <a:pt x="2069" y="150"/>
                    </a:lnTo>
                    <a:lnTo>
                      <a:pt x="2071" y="144"/>
                    </a:lnTo>
                    <a:lnTo>
                      <a:pt x="2073" y="150"/>
                    </a:lnTo>
                    <a:lnTo>
                      <a:pt x="2074" y="161"/>
                    </a:lnTo>
                    <a:lnTo>
                      <a:pt x="2075" y="156"/>
                    </a:lnTo>
                    <a:lnTo>
                      <a:pt x="2077" y="146"/>
                    </a:lnTo>
                    <a:lnTo>
                      <a:pt x="2078" y="144"/>
                    </a:lnTo>
                    <a:lnTo>
                      <a:pt x="2080" y="142"/>
                    </a:lnTo>
                    <a:lnTo>
                      <a:pt x="2081" y="155"/>
                    </a:lnTo>
                    <a:lnTo>
                      <a:pt x="2083" y="164"/>
                    </a:lnTo>
                    <a:lnTo>
                      <a:pt x="2084" y="167"/>
                    </a:lnTo>
                    <a:lnTo>
                      <a:pt x="2086" y="155"/>
                    </a:lnTo>
                    <a:lnTo>
                      <a:pt x="2088" y="154"/>
                    </a:lnTo>
                    <a:lnTo>
                      <a:pt x="2089" y="152"/>
                    </a:lnTo>
                    <a:lnTo>
                      <a:pt x="2090" y="146"/>
                    </a:lnTo>
                    <a:lnTo>
                      <a:pt x="2092" y="149"/>
                    </a:lnTo>
                    <a:lnTo>
                      <a:pt x="2094" y="165"/>
                    </a:lnTo>
                    <a:lnTo>
                      <a:pt x="2095" y="172"/>
                    </a:lnTo>
                    <a:lnTo>
                      <a:pt x="2097" y="171"/>
                    </a:lnTo>
                    <a:lnTo>
                      <a:pt x="2098" y="166"/>
                    </a:lnTo>
                    <a:lnTo>
                      <a:pt x="2100" y="157"/>
                    </a:lnTo>
                    <a:lnTo>
                      <a:pt x="2101" y="153"/>
                    </a:lnTo>
                    <a:lnTo>
                      <a:pt x="2103" y="150"/>
                    </a:lnTo>
                    <a:lnTo>
                      <a:pt x="2104" y="151"/>
                    </a:lnTo>
                    <a:lnTo>
                      <a:pt x="2106" y="155"/>
                    </a:lnTo>
                    <a:lnTo>
                      <a:pt x="2107" y="157"/>
                    </a:lnTo>
                    <a:lnTo>
                      <a:pt x="2109" y="165"/>
                    </a:lnTo>
                    <a:lnTo>
                      <a:pt x="2110" y="168"/>
                    </a:lnTo>
                    <a:lnTo>
                      <a:pt x="2112" y="168"/>
                    </a:lnTo>
                    <a:lnTo>
                      <a:pt x="2113" y="162"/>
                    </a:lnTo>
                    <a:lnTo>
                      <a:pt x="2115" y="152"/>
                    </a:lnTo>
                    <a:lnTo>
                      <a:pt x="2117" y="146"/>
                    </a:lnTo>
                    <a:lnTo>
                      <a:pt x="2118" y="146"/>
                    </a:lnTo>
                    <a:lnTo>
                      <a:pt x="2119" y="148"/>
                    </a:lnTo>
                    <a:lnTo>
                      <a:pt x="2121" y="155"/>
                    </a:lnTo>
                    <a:lnTo>
                      <a:pt x="2123" y="158"/>
                    </a:lnTo>
                    <a:lnTo>
                      <a:pt x="2124" y="168"/>
                    </a:lnTo>
                    <a:lnTo>
                      <a:pt x="2126" y="169"/>
                    </a:lnTo>
                    <a:lnTo>
                      <a:pt x="2127" y="172"/>
                    </a:lnTo>
                    <a:lnTo>
                      <a:pt x="2129" y="167"/>
                    </a:lnTo>
                    <a:lnTo>
                      <a:pt x="2130" y="160"/>
                    </a:lnTo>
                    <a:lnTo>
                      <a:pt x="2132" y="159"/>
                    </a:lnTo>
                    <a:lnTo>
                      <a:pt x="2133" y="152"/>
                    </a:lnTo>
                    <a:lnTo>
                      <a:pt x="2135" y="155"/>
                    </a:lnTo>
                    <a:lnTo>
                      <a:pt x="2136" y="163"/>
                    </a:lnTo>
                    <a:lnTo>
                      <a:pt x="2138" y="158"/>
                    </a:lnTo>
                    <a:lnTo>
                      <a:pt x="2139" y="166"/>
                    </a:lnTo>
                    <a:lnTo>
                      <a:pt x="2141" y="170"/>
                    </a:lnTo>
                    <a:lnTo>
                      <a:pt x="2142" y="183"/>
                    </a:lnTo>
                    <a:lnTo>
                      <a:pt x="2144" y="180"/>
                    </a:lnTo>
                    <a:lnTo>
                      <a:pt x="2145" y="177"/>
                    </a:lnTo>
                    <a:lnTo>
                      <a:pt x="2147" y="166"/>
                    </a:lnTo>
                    <a:lnTo>
                      <a:pt x="2148" y="172"/>
                    </a:lnTo>
                    <a:lnTo>
                      <a:pt x="2150" y="166"/>
                    </a:lnTo>
                    <a:lnTo>
                      <a:pt x="2151" y="163"/>
                    </a:lnTo>
                    <a:lnTo>
                      <a:pt x="2153" y="166"/>
                    </a:lnTo>
                    <a:lnTo>
                      <a:pt x="2155" y="175"/>
                    </a:lnTo>
                    <a:lnTo>
                      <a:pt x="2156" y="168"/>
                    </a:lnTo>
                    <a:lnTo>
                      <a:pt x="2157" y="164"/>
                    </a:lnTo>
                    <a:lnTo>
                      <a:pt x="2159" y="173"/>
                    </a:lnTo>
                    <a:lnTo>
                      <a:pt x="2161" y="169"/>
                    </a:lnTo>
                    <a:lnTo>
                      <a:pt x="2162" y="161"/>
                    </a:lnTo>
                    <a:lnTo>
                      <a:pt x="2163" y="155"/>
                    </a:lnTo>
                    <a:lnTo>
                      <a:pt x="2165" y="156"/>
                    </a:lnTo>
                    <a:lnTo>
                      <a:pt x="2167" y="159"/>
                    </a:lnTo>
                    <a:lnTo>
                      <a:pt x="2168" y="165"/>
                    </a:lnTo>
                    <a:lnTo>
                      <a:pt x="2170" y="162"/>
                    </a:lnTo>
                    <a:lnTo>
                      <a:pt x="2171" y="166"/>
                    </a:lnTo>
                    <a:lnTo>
                      <a:pt x="2173" y="175"/>
                    </a:lnTo>
                    <a:lnTo>
                      <a:pt x="2174" y="177"/>
                    </a:lnTo>
                    <a:lnTo>
                      <a:pt x="2176" y="173"/>
                    </a:lnTo>
                    <a:lnTo>
                      <a:pt x="2177" y="163"/>
                    </a:lnTo>
                    <a:lnTo>
                      <a:pt x="2179" y="163"/>
                    </a:lnTo>
                    <a:lnTo>
                      <a:pt x="2180" y="168"/>
                    </a:lnTo>
                    <a:lnTo>
                      <a:pt x="2182" y="176"/>
                    </a:lnTo>
                    <a:lnTo>
                      <a:pt x="2183" y="184"/>
                    </a:lnTo>
                    <a:lnTo>
                      <a:pt x="2185" y="168"/>
                    </a:lnTo>
                    <a:lnTo>
                      <a:pt x="2186" y="164"/>
                    </a:lnTo>
                    <a:lnTo>
                      <a:pt x="2188" y="161"/>
                    </a:lnTo>
                    <a:lnTo>
                      <a:pt x="2190" y="165"/>
                    </a:lnTo>
                    <a:lnTo>
                      <a:pt x="2191" y="150"/>
                    </a:lnTo>
                    <a:lnTo>
                      <a:pt x="2192" y="149"/>
                    </a:lnTo>
                    <a:lnTo>
                      <a:pt x="2194" y="159"/>
                    </a:lnTo>
                    <a:lnTo>
                      <a:pt x="2196" y="159"/>
                    </a:lnTo>
                    <a:lnTo>
                      <a:pt x="2197" y="159"/>
                    </a:lnTo>
                    <a:lnTo>
                      <a:pt x="2199" y="166"/>
                    </a:lnTo>
                    <a:lnTo>
                      <a:pt x="2200" y="172"/>
                    </a:lnTo>
                    <a:lnTo>
                      <a:pt x="2202" y="174"/>
                    </a:lnTo>
                    <a:lnTo>
                      <a:pt x="2203" y="168"/>
                    </a:lnTo>
                    <a:lnTo>
                      <a:pt x="2205" y="176"/>
                    </a:lnTo>
                    <a:lnTo>
                      <a:pt x="2206" y="187"/>
                    </a:lnTo>
                    <a:lnTo>
                      <a:pt x="2208" y="171"/>
                    </a:lnTo>
                    <a:lnTo>
                      <a:pt x="2209" y="154"/>
                    </a:lnTo>
                    <a:lnTo>
                      <a:pt x="2211" y="151"/>
                    </a:lnTo>
                    <a:lnTo>
                      <a:pt x="2212" y="160"/>
                    </a:lnTo>
                    <a:lnTo>
                      <a:pt x="2214" y="173"/>
                    </a:lnTo>
                    <a:lnTo>
                      <a:pt x="2215" y="178"/>
                    </a:lnTo>
                    <a:lnTo>
                      <a:pt x="2217" y="181"/>
                    </a:lnTo>
                    <a:lnTo>
                      <a:pt x="2218" y="174"/>
                    </a:lnTo>
                    <a:lnTo>
                      <a:pt x="2220" y="175"/>
                    </a:lnTo>
                    <a:lnTo>
                      <a:pt x="2221" y="171"/>
                    </a:lnTo>
                    <a:lnTo>
                      <a:pt x="2223" y="158"/>
                    </a:lnTo>
                    <a:lnTo>
                      <a:pt x="2224" y="157"/>
                    </a:lnTo>
                    <a:lnTo>
                      <a:pt x="2226" y="167"/>
                    </a:lnTo>
                    <a:lnTo>
                      <a:pt x="2228" y="164"/>
                    </a:lnTo>
                    <a:lnTo>
                      <a:pt x="2229" y="141"/>
                    </a:lnTo>
                    <a:lnTo>
                      <a:pt x="2230" y="141"/>
                    </a:lnTo>
                    <a:lnTo>
                      <a:pt x="2232" y="152"/>
                    </a:lnTo>
                    <a:lnTo>
                      <a:pt x="2234" y="172"/>
                    </a:lnTo>
                    <a:lnTo>
                      <a:pt x="2235" y="189"/>
                    </a:lnTo>
                    <a:lnTo>
                      <a:pt x="2236" y="184"/>
                    </a:lnTo>
                    <a:lnTo>
                      <a:pt x="2238" y="165"/>
                    </a:lnTo>
                    <a:lnTo>
                      <a:pt x="2240" y="159"/>
                    </a:lnTo>
                    <a:lnTo>
                      <a:pt x="2241" y="163"/>
                    </a:lnTo>
                    <a:lnTo>
                      <a:pt x="2243" y="175"/>
                    </a:lnTo>
                    <a:lnTo>
                      <a:pt x="2244" y="186"/>
                    </a:lnTo>
                    <a:lnTo>
                      <a:pt x="2246" y="194"/>
                    </a:lnTo>
                    <a:lnTo>
                      <a:pt x="2247" y="191"/>
                    </a:lnTo>
                    <a:lnTo>
                      <a:pt x="2249" y="194"/>
                    </a:lnTo>
                    <a:lnTo>
                      <a:pt x="2250" y="192"/>
                    </a:lnTo>
                    <a:lnTo>
                      <a:pt x="2252" y="187"/>
                    </a:lnTo>
                    <a:lnTo>
                      <a:pt x="2253" y="187"/>
                    </a:lnTo>
                    <a:lnTo>
                      <a:pt x="2255" y="178"/>
                    </a:lnTo>
                    <a:lnTo>
                      <a:pt x="2257" y="180"/>
                    </a:lnTo>
                    <a:lnTo>
                      <a:pt x="2258" y="189"/>
                    </a:lnTo>
                    <a:lnTo>
                      <a:pt x="2259" y="189"/>
                    </a:lnTo>
                    <a:lnTo>
                      <a:pt x="2261" y="196"/>
                    </a:lnTo>
                    <a:lnTo>
                      <a:pt x="2263" y="197"/>
                    </a:lnTo>
                    <a:lnTo>
                      <a:pt x="2264" y="194"/>
                    </a:lnTo>
                    <a:lnTo>
                      <a:pt x="2265" y="203"/>
                    </a:lnTo>
                    <a:lnTo>
                      <a:pt x="2267" y="199"/>
                    </a:lnTo>
                    <a:lnTo>
                      <a:pt x="2269" y="190"/>
                    </a:lnTo>
                    <a:lnTo>
                      <a:pt x="2270" y="179"/>
                    </a:lnTo>
                    <a:lnTo>
                      <a:pt x="2272" y="200"/>
                    </a:lnTo>
                    <a:lnTo>
                      <a:pt x="2273" y="214"/>
                    </a:lnTo>
                    <a:lnTo>
                      <a:pt x="2275" y="208"/>
                    </a:lnTo>
                    <a:lnTo>
                      <a:pt x="2276" y="196"/>
                    </a:lnTo>
                    <a:lnTo>
                      <a:pt x="2278" y="200"/>
                    </a:lnTo>
                    <a:lnTo>
                      <a:pt x="2279" y="196"/>
                    </a:lnTo>
                    <a:lnTo>
                      <a:pt x="2281" y="191"/>
                    </a:lnTo>
                    <a:lnTo>
                      <a:pt x="2282" y="191"/>
                    </a:lnTo>
                    <a:lnTo>
                      <a:pt x="2284" y="186"/>
                    </a:lnTo>
                    <a:lnTo>
                      <a:pt x="2285" y="187"/>
                    </a:lnTo>
                    <a:lnTo>
                      <a:pt x="2287" y="195"/>
                    </a:lnTo>
                    <a:lnTo>
                      <a:pt x="2288" y="207"/>
                    </a:lnTo>
                    <a:lnTo>
                      <a:pt x="2290" y="208"/>
                    </a:lnTo>
                    <a:lnTo>
                      <a:pt x="2291" y="223"/>
                    </a:lnTo>
                    <a:lnTo>
                      <a:pt x="2293" y="223"/>
                    </a:lnTo>
                    <a:lnTo>
                      <a:pt x="2294" y="227"/>
                    </a:lnTo>
                    <a:lnTo>
                      <a:pt x="2296" y="227"/>
                    </a:lnTo>
                    <a:lnTo>
                      <a:pt x="2297" y="232"/>
                    </a:lnTo>
                    <a:lnTo>
                      <a:pt x="2299" y="247"/>
                    </a:lnTo>
                    <a:lnTo>
                      <a:pt x="2301" y="239"/>
                    </a:lnTo>
                    <a:lnTo>
                      <a:pt x="2302" y="231"/>
                    </a:lnTo>
                    <a:lnTo>
                      <a:pt x="2303" y="224"/>
                    </a:lnTo>
                    <a:lnTo>
                      <a:pt x="2305" y="228"/>
                    </a:lnTo>
                    <a:lnTo>
                      <a:pt x="2307" y="241"/>
                    </a:lnTo>
                    <a:lnTo>
                      <a:pt x="2308" y="251"/>
                    </a:lnTo>
                    <a:lnTo>
                      <a:pt x="2310" y="254"/>
                    </a:lnTo>
                    <a:lnTo>
                      <a:pt x="2311" y="256"/>
                    </a:lnTo>
                    <a:lnTo>
                      <a:pt x="2313" y="244"/>
                    </a:lnTo>
                    <a:lnTo>
                      <a:pt x="2314" y="239"/>
                    </a:lnTo>
                    <a:lnTo>
                      <a:pt x="2316" y="289"/>
                    </a:lnTo>
                    <a:lnTo>
                      <a:pt x="2317" y="312"/>
                    </a:lnTo>
                    <a:lnTo>
                      <a:pt x="2319" y="323"/>
                    </a:lnTo>
                    <a:lnTo>
                      <a:pt x="2320" y="343"/>
                    </a:lnTo>
                    <a:lnTo>
                      <a:pt x="2322" y="341"/>
                    </a:lnTo>
                    <a:lnTo>
                      <a:pt x="2323" y="366"/>
                    </a:lnTo>
                    <a:lnTo>
                      <a:pt x="2325" y="389"/>
                    </a:lnTo>
                    <a:lnTo>
                      <a:pt x="2326" y="372"/>
                    </a:lnTo>
                    <a:lnTo>
                      <a:pt x="2328" y="388"/>
                    </a:lnTo>
                    <a:lnTo>
                      <a:pt x="2330" y="412"/>
                    </a:lnTo>
                    <a:lnTo>
                      <a:pt x="2331" y="432"/>
                    </a:lnTo>
                    <a:lnTo>
                      <a:pt x="2332" y="442"/>
                    </a:lnTo>
                    <a:lnTo>
                      <a:pt x="2334" y="465"/>
                    </a:lnTo>
                    <a:lnTo>
                      <a:pt x="2336" y="474"/>
                    </a:lnTo>
                    <a:lnTo>
                      <a:pt x="2337" y="515"/>
                    </a:lnTo>
                    <a:lnTo>
                      <a:pt x="2338" y="531"/>
                    </a:lnTo>
                    <a:lnTo>
                      <a:pt x="2340" y="542"/>
                    </a:lnTo>
                    <a:lnTo>
                      <a:pt x="2342" y="560"/>
                    </a:lnTo>
                    <a:lnTo>
                      <a:pt x="2343" y="584"/>
                    </a:lnTo>
                    <a:lnTo>
                      <a:pt x="2345" y="608"/>
                    </a:lnTo>
                    <a:lnTo>
                      <a:pt x="2346" y="616"/>
                    </a:lnTo>
                    <a:lnTo>
                      <a:pt x="2348" y="639"/>
                    </a:lnTo>
                    <a:lnTo>
                      <a:pt x="2349" y="622"/>
                    </a:lnTo>
                    <a:lnTo>
                      <a:pt x="2351" y="639"/>
                    </a:lnTo>
                    <a:lnTo>
                      <a:pt x="2352" y="663"/>
                    </a:lnTo>
                    <a:lnTo>
                      <a:pt x="2354" y="678"/>
                    </a:lnTo>
                    <a:lnTo>
                      <a:pt x="2355" y="709"/>
                    </a:lnTo>
                    <a:lnTo>
                      <a:pt x="2357" y="715"/>
                    </a:lnTo>
                    <a:lnTo>
                      <a:pt x="2358" y="719"/>
                    </a:lnTo>
                    <a:lnTo>
                      <a:pt x="2360" y="759"/>
                    </a:lnTo>
                    <a:lnTo>
                      <a:pt x="2361" y="759"/>
                    </a:lnTo>
                    <a:lnTo>
                      <a:pt x="2363" y="763"/>
                    </a:lnTo>
                    <a:lnTo>
                      <a:pt x="2364" y="769"/>
                    </a:lnTo>
                    <a:lnTo>
                      <a:pt x="2366" y="768"/>
                    </a:lnTo>
                    <a:lnTo>
                      <a:pt x="2367" y="780"/>
                    </a:lnTo>
                    <a:lnTo>
                      <a:pt x="2369" y="796"/>
                    </a:lnTo>
                    <a:lnTo>
                      <a:pt x="2370" y="760"/>
                    </a:lnTo>
                    <a:lnTo>
                      <a:pt x="2372" y="759"/>
                    </a:lnTo>
                    <a:lnTo>
                      <a:pt x="2374" y="790"/>
                    </a:lnTo>
                    <a:lnTo>
                      <a:pt x="2375" y="781"/>
                    </a:lnTo>
                    <a:lnTo>
                      <a:pt x="2376" y="784"/>
                    </a:lnTo>
                    <a:lnTo>
                      <a:pt x="2378" y="792"/>
                    </a:lnTo>
                    <a:lnTo>
                      <a:pt x="2380" y="790"/>
                    </a:lnTo>
                    <a:lnTo>
                      <a:pt x="2381" y="790"/>
                    </a:lnTo>
                    <a:lnTo>
                      <a:pt x="2383" y="813"/>
                    </a:lnTo>
                    <a:lnTo>
                      <a:pt x="2384" y="821"/>
                    </a:lnTo>
                    <a:lnTo>
                      <a:pt x="2386" y="805"/>
                    </a:lnTo>
                    <a:lnTo>
                      <a:pt x="2387" y="784"/>
                    </a:lnTo>
                    <a:lnTo>
                      <a:pt x="2389" y="802"/>
                    </a:lnTo>
                    <a:lnTo>
                      <a:pt x="2390" y="813"/>
                    </a:lnTo>
                    <a:lnTo>
                      <a:pt x="2392" y="830"/>
                    </a:lnTo>
                    <a:lnTo>
                      <a:pt x="2393" y="833"/>
                    </a:lnTo>
                    <a:lnTo>
                      <a:pt x="2395" y="819"/>
                    </a:lnTo>
                    <a:lnTo>
                      <a:pt x="2396" y="830"/>
                    </a:lnTo>
                    <a:lnTo>
                      <a:pt x="2398" y="847"/>
                    </a:lnTo>
                    <a:lnTo>
                      <a:pt x="2399" y="816"/>
                    </a:lnTo>
                    <a:lnTo>
                      <a:pt x="2401" y="835"/>
                    </a:lnTo>
                    <a:lnTo>
                      <a:pt x="2403" y="862"/>
                    </a:lnTo>
                    <a:lnTo>
                      <a:pt x="2404" y="863"/>
                    </a:lnTo>
                    <a:lnTo>
                      <a:pt x="2405" y="849"/>
                    </a:lnTo>
                    <a:lnTo>
                      <a:pt x="2407" y="837"/>
                    </a:lnTo>
                    <a:lnTo>
                      <a:pt x="2409" y="862"/>
                    </a:lnTo>
                    <a:lnTo>
                      <a:pt x="2410" y="853"/>
                    </a:lnTo>
                    <a:lnTo>
                      <a:pt x="2412" y="834"/>
                    </a:lnTo>
                    <a:lnTo>
                      <a:pt x="2413" y="817"/>
                    </a:lnTo>
                    <a:lnTo>
                      <a:pt x="2415" y="823"/>
                    </a:lnTo>
                    <a:lnTo>
                      <a:pt x="2416" y="851"/>
                    </a:lnTo>
                    <a:lnTo>
                      <a:pt x="2418" y="840"/>
                    </a:lnTo>
                    <a:lnTo>
                      <a:pt x="2419" y="842"/>
                    </a:lnTo>
                    <a:lnTo>
                      <a:pt x="2421" y="827"/>
                    </a:lnTo>
                    <a:lnTo>
                      <a:pt x="2422" y="847"/>
                    </a:lnTo>
                    <a:lnTo>
                      <a:pt x="2424" y="843"/>
                    </a:lnTo>
                    <a:lnTo>
                      <a:pt x="2425" y="833"/>
                    </a:lnTo>
                    <a:lnTo>
                      <a:pt x="2427" y="850"/>
                    </a:lnTo>
                    <a:lnTo>
                      <a:pt x="2428" y="853"/>
                    </a:lnTo>
                    <a:lnTo>
                      <a:pt x="2430" y="857"/>
                    </a:lnTo>
                    <a:lnTo>
                      <a:pt x="2431" y="854"/>
                    </a:lnTo>
                    <a:lnTo>
                      <a:pt x="2433" y="854"/>
                    </a:lnTo>
                    <a:lnTo>
                      <a:pt x="2434" y="840"/>
                    </a:lnTo>
                    <a:lnTo>
                      <a:pt x="2436" y="845"/>
                    </a:lnTo>
                    <a:lnTo>
                      <a:pt x="2437" y="877"/>
                    </a:lnTo>
                    <a:lnTo>
                      <a:pt x="2439" y="862"/>
                    </a:lnTo>
                    <a:lnTo>
                      <a:pt x="2440" y="863"/>
                    </a:lnTo>
                    <a:lnTo>
                      <a:pt x="2442" y="850"/>
                    </a:lnTo>
                    <a:lnTo>
                      <a:pt x="2443" y="838"/>
                    </a:lnTo>
                    <a:lnTo>
                      <a:pt x="2445" y="835"/>
                    </a:lnTo>
                    <a:lnTo>
                      <a:pt x="2447" y="843"/>
                    </a:lnTo>
                    <a:lnTo>
                      <a:pt x="2448" y="844"/>
                    </a:lnTo>
                    <a:lnTo>
                      <a:pt x="2449" y="863"/>
                    </a:lnTo>
                    <a:lnTo>
                      <a:pt x="2451" y="842"/>
                    </a:lnTo>
                    <a:lnTo>
                      <a:pt x="2453" y="844"/>
                    </a:lnTo>
                    <a:lnTo>
                      <a:pt x="2454" y="854"/>
                    </a:lnTo>
                    <a:lnTo>
                      <a:pt x="2456" y="859"/>
                    </a:lnTo>
                    <a:lnTo>
                      <a:pt x="2457" y="874"/>
                    </a:lnTo>
                    <a:lnTo>
                      <a:pt x="2459" y="869"/>
                    </a:lnTo>
                    <a:lnTo>
                      <a:pt x="2460" y="874"/>
                    </a:lnTo>
                    <a:lnTo>
                      <a:pt x="2462" y="863"/>
                    </a:lnTo>
                    <a:lnTo>
                      <a:pt x="2463" y="849"/>
                    </a:lnTo>
                    <a:lnTo>
                      <a:pt x="2465" y="869"/>
                    </a:lnTo>
                    <a:lnTo>
                      <a:pt x="2466" y="843"/>
                    </a:lnTo>
                    <a:lnTo>
                      <a:pt x="2468" y="846"/>
                    </a:lnTo>
                    <a:lnTo>
                      <a:pt x="2469" y="868"/>
                    </a:lnTo>
                    <a:lnTo>
                      <a:pt x="2471" y="867"/>
                    </a:lnTo>
                    <a:lnTo>
                      <a:pt x="2472" y="861"/>
                    </a:lnTo>
                    <a:lnTo>
                      <a:pt x="2474" y="862"/>
                    </a:lnTo>
                    <a:lnTo>
                      <a:pt x="2476" y="868"/>
                    </a:lnTo>
                    <a:lnTo>
                      <a:pt x="2477" y="878"/>
                    </a:lnTo>
                    <a:lnTo>
                      <a:pt x="2478" y="874"/>
                    </a:lnTo>
                    <a:lnTo>
                      <a:pt x="2480" y="854"/>
                    </a:lnTo>
                    <a:lnTo>
                      <a:pt x="2482" y="849"/>
                    </a:lnTo>
                    <a:lnTo>
                      <a:pt x="2483" y="845"/>
                    </a:lnTo>
                    <a:lnTo>
                      <a:pt x="2485" y="839"/>
                    </a:lnTo>
                    <a:lnTo>
                      <a:pt x="2486" y="843"/>
                    </a:lnTo>
                    <a:lnTo>
                      <a:pt x="2488" y="849"/>
                    </a:lnTo>
                    <a:lnTo>
                      <a:pt x="2489" y="852"/>
                    </a:lnTo>
                    <a:lnTo>
                      <a:pt x="2491" y="870"/>
                    </a:lnTo>
                    <a:lnTo>
                      <a:pt x="2492" y="864"/>
                    </a:lnTo>
                    <a:lnTo>
                      <a:pt x="2494" y="856"/>
                    </a:lnTo>
                    <a:lnTo>
                      <a:pt x="2495" y="853"/>
                    </a:lnTo>
                    <a:lnTo>
                      <a:pt x="2497" y="841"/>
                    </a:lnTo>
                    <a:lnTo>
                      <a:pt x="2498" y="844"/>
                    </a:lnTo>
                    <a:lnTo>
                      <a:pt x="2500" y="844"/>
                    </a:lnTo>
                    <a:lnTo>
                      <a:pt x="2501" y="838"/>
                    </a:lnTo>
                    <a:lnTo>
                      <a:pt x="2503" y="833"/>
                    </a:lnTo>
                    <a:lnTo>
                      <a:pt x="2504" y="840"/>
                    </a:lnTo>
                    <a:lnTo>
                      <a:pt x="2506" y="837"/>
                    </a:lnTo>
                    <a:lnTo>
                      <a:pt x="2507" y="844"/>
                    </a:lnTo>
                    <a:lnTo>
                      <a:pt x="2509" y="844"/>
                    </a:lnTo>
                    <a:lnTo>
                      <a:pt x="2510" y="827"/>
                    </a:lnTo>
                    <a:lnTo>
                      <a:pt x="2512" y="823"/>
                    </a:lnTo>
                    <a:lnTo>
                      <a:pt x="2514" y="819"/>
                    </a:lnTo>
                    <a:lnTo>
                      <a:pt x="2515" y="828"/>
                    </a:lnTo>
                    <a:lnTo>
                      <a:pt x="2516" y="831"/>
                    </a:lnTo>
                    <a:lnTo>
                      <a:pt x="2518" y="834"/>
                    </a:lnTo>
                    <a:lnTo>
                      <a:pt x="2520" y="827"/>
                    </a:lnTo>
                    <a:lnTo>
                      <a:pt x="2521" y="820"/>
                    </a:lnTo>
                    <a:lnTo>
                      <a:pt x="2522" y="831"/>
                    </a:lnTo>
                    <a:lnTo>
                      <a:pt x="2524" y="831"/>
                    </a:lnTo>
                    <a:lnTo>
                      <a:pt x="2526" y="837"/>
                    </a:lnTo>
                    <a:lnTo>
                      <a:pt x="2527" y="829"/>
                    </a:lnTo>
                    <a:lnTo>
                      <a:pt x="2529" y="813"/>
                    </a:lnTo>
                    <a:lnTo>
                      <a:pt x="2530" y="808"/>
                    </a:lnTo>
                    <a:lnTo>
                      <a:pt x="2532" y="801"/>
                    </a:lnTo>
                    <a:lnTo>
                      <a:pt x="2533" y="802"/>
                    </a:lnTo>
                    <a:lnTo>
                      <a:pt x="2535" y="794"/>
                    </a:lnTo>
                    <a:lnTo>
                      <a:pt x="2536" y="795"/>
                    </a:lnTo>
                    <a:lnTo>
                      <a:pt x="2538" y="805"/>
                    </a:lnTo>
                    <a:lnTo>
                      <a:pt x="2539" y="804"/>
                    </a:lnTo>
                    <a:lnTo>
                      <a:pt x="2541" y="800"/>
                    </a:lnTo>
                    <a:lnTo>
                      <a:pt x="2542" y="782"/>
                    </a:lnTo>
                    <a:lnTo>
                      <a:pt x="2544" y="790"/>
                    </a:lnTo>
                    <a:lnTo>
                      <a:pt x="2545" y="791"/>
                    </a:lnTo>
                    <a:lnTo>
                      <a:pt x="2547" y="793"/>
                    </a:lnTo>
                    <a:lnTo>
                      <a:pt x="2549" y="789"/>
                    </a:lnTo>
                    <a:lnTo>
                      <a:pt x="2550" y="788"/>
                    </a:lnTo>
                    <a:lnTo>
                      <a:pt x="2551" y="807"/>
                    </a:lnTo>
                    <a:lnTo>
                      <a:pt x="2553" y="820"/>
                    </a:lnTo>
                    <a:lnTo>
                      <a:pt x="2555" y="813"/>
                    </a:lnTo>
                    <a:lnTo>
                      <a:pt x="2556" y="796"/>
                    </a:lnTo>
                    <a:lnTo>
                      <a:pt x="2558" y="789"/>
                    </a:lnTo>
                    <a:lnTo>
                      <a:pt x="2559" y="798"/>
                    </a:lnTo>
                    <a:lnTo>
                      <a:pt x="2561" y="799"/>
                    </a:lnTo>
                    <a:lnTo>
                      <a:pt x="2562" y="801"/>
                    </a:lnTo>
                    <a:lnTo>
                      <a:pt x="2564" y="793"/>
                    </a:lnTo>
                    <a:lnTo>
                      <a:pt x="2565" y="794"/>
                    </a:lnTo>
                    <a:lnTo>
                      <a:pt x="2567" y="795"/>
                    </a:lnTo>
                    <a:lnTo>
                      <a:pt x="2568" y="793"/>
                    </a:lnTo>
                    <a:lnTo>
                      <a:pt x="2570" y="792"/>
                    </a:lnTo>
                    <a:lnTo>
                      <a:pt x="2571" y="780"/>
                    </a:lnTo>
                    <a:lnTo>
                      <a:pt x="2573" y="785"/>
                    </a:lnTo>
                    <a:lnTo>
                      <a:pt x="2574" y="790"/>
                    </a:lnTo>
                    <a:lnTo>
                      <a:pt x="2576" y="805"/>
                    </a:lnTo>
                    <a:lnTo>
                      <a:pt x="2577" y="809"/>
                    </a:lnTo>
                    <a:lnTo>
                      <a:pt x="2579" y="794"/>
                    </a:lnTo>
                    <a:lnTo>
                      <a:pt x="2580" y="790"/>
                    </a:lnTo>
                    <a:lnTo>
                      <a:pt x="2582" y="787"/>
                    </a:lnTo>
                    <a:lnTo>
                      <a:pt x="2583" y="795"/>
                    </a:lnTo>
                    <a:lnTo>
                      <a:pt x="2585" y="804"/>
                    </a:lnTo>
                    <a:lnTo>
                      <a:pt x="2587" y="806"/>
                    </a:lnTo>
                    <a:lnTo>
                      <a:pt x="2588" y="785"/>
                    </a:lnTo>
                    <a:lnTo>
                      <a:pt x="2589" y="771"/>
                    </a:lnTo>
                    <a:lnTo>
                      <a:pt x="2591" y="780"/>
                    </a:lnTo>
                    <a:lnTo>
                      <a:pt x="2593" y="785"/>
                    </a:lnTo>
                    <a:lnTo>
                      <a:pt x="2594" y="794"/>
                    </a:lnTo>
                    <a:lnTo>
                      <a:pt x="2595" y="807"/>
                    </a:lnTo>
                    <a:lnTo>
                      <a:pt x="2597" y="813"/>
                    </a:lnTo>
                    <a:lnTo>
                      <a:pt x="2599" y="818"/>
                    </a:lnTo>
                    <a:lnTo>
                      <a:pt x="2600" y="812"/>
                    </a:lnTo>
                    <a:lnTo>
                      <a:pt x="2602" y="813"/>
                    </a:lnTo>
                    <a:lnTo>
                      <a:pt x="2603" y="802"/>
                    </a:lnTo>
                    <a:lnTo>
                      <a:pt x="2605" y="813"/>
                    </a:lnTo>
                    <a:lnTo>
                      <a:pt x="2606" y="809"/>
                    </a:lnTo>
                    <a:lnTo>
                      <a:pt x="2608" y="801"/>
                    </a:lnTo>
                    <a:lnTo>
                      <a:pt x="2609" y="815"/>
                    </a:lnTo>
                    <a:lnTo>
                      <a:pt x="2611" y="835"/>
                    </a:lnTo>
                    <a:lnTo>
                      <a:pt x="2612" y="849"/>
                    </a:lnTo>
                    <a:lnTo>
                      <a:pt x="2614" y="843"/>
                    </a:lnTo>
                    <a:lnTo>
                      <a:pt x="2616" y="825"/>
                    </a:lnTo>
                    <a:lnTo>
                      <a:pt x="2617" y="827"/>
                    </a:lnTo>
                    <a:lnTo>
                      <a:pt x="2618" y="832"/>
                    </a:lnTo>
                    <a:lnTo>
                      <a:pt x="2620" y="836"/>
                    </a:lnTo>
                    <a:lnTo>
                      <a:pt x="2622" y="839"/>
                    </a:lnTo>
                    <a:lnTo>
                      <a:pt x="2623" y="833"/>
                    </a:lnTo>
                    <a:lnTo>
                      <a:pt x="2624" y="834"/>
                    </a:lnTo>
                    <a:lnTo>
                      <a:pt x="2626" y="849"/>
                    </a:lnTo>
                    <a:lnTo>
                      <a:pt x="2628" y="853"/>
                    </a:lnTo>
                    <a:lnTo>
                      <a:pt x="2629" y="852"/>
                    </a:lnTo>
                    <a:lnTo>
                      <a:pt x="2631" y="853"/>
                    </a:lnTo>
                    <a:lnTo>
                      <a:pt x="2632" y="848"/>
                    </a:lnTo>
                    <a:lnTo>
                      <a:pt x="2634" y="831"/>
                    </a:lnTo>
                    <a:lnTo>
                      <a:pt x="2635" y="848"/>
                    </a:lnTo>
                    <a:lnTo>
                      <a:pt x="2637" y="853"/>
                    </a:lnTo>
                    <a:lnTo>
                      <a:pt x="2638" y="855"/>
                    </a:lnTo>
                    <a:lnTo>
                      <a:pt x="2640" y="861"/>
                    </a:lnTo>
                    <a:lnTo>
                      <a:pt x="2641" y="851"/>
                    </a:lnTo>
                    <a:lnTo>
                      <a:pt x="2643" y="854"/>
                    </a:lnTo>
                    <a:lnTo>
                      <a:pt x="2644" y="864"/>
                    </a:lnTo>
                    <a:lnTo>
                      <a:pt x="2646" y="876"/>
                    </a:lnTo>
                    <a:lnTo>
                      <a:pt x="2647" y="877"/>
                    </a:lnTo>
                    <a:lnTo>
                      <a:pt x="2649" y="863"/>
                    </a:lnTo>
                    <a:lnTo>
                      <a:pt x="2650" y="854"/>
                    </a:lnTo>
                    <a:lnTo>
                      <a:pt x="2652" y="844"/>
                    </a:lnTo>
                    <a:lnTo>
                      <a:pt x="2653" y="856"/>
                    </a:lnTo>
                    <a:lnTo>
                      <a:pt x="2655" y="862"/>
                    </a:lnTo>
                    <a:lnTo>
                      <a:pt x="2656" y="868"/>
                    </a:lnTo>
                    <a:lnTo>
                      <a:pt x="2658" y="873"/>
                    </a:lnTo>
                    <a:lnTo>
                      <a:pt x="2660" y="864"/>
                    </a:lnTo>
                    <a:lnTo>
                      <a:pt x="2661" y="873"/>
                    </a:lnTo>
                    <a:lnTo>
                      <a:pt x="2662" y="879"/>
                    </a:lnTo>
                    <a:lnTo>
                      <a:pt x="2664" y="864"/>
                    </a:lnTo>
                    <a:lnTo>
                      <a:pt x="2666" y="857"/>
                    </a:lnTo>
                    <a:lnTo>
                      <a:pt x="2667" y="876"/>
                    </a:lnTo>
                    <a:lnTo>
                      <a:pt x="2669" y="892"/>
                    </a:lnTo>
                    <a:lnTo>
                      <a:pt x="2670" y="913"/>
                    </a:lnTo>
                    <a:lnTo>
                      <a:pt x="2672" y="909"/>
                    </a:lnTo>
                    <a:lnTo>
                      <a:pt x="2673" y="913"/>
                    </a:lnTo>
                    <a:lnTo>
                      <a:pt x="2675" y="914"/>
                    </a:lnTo>
                    <a:lnTo>
                      <a:pt x="2676" y="926"/>
                    </a:lnTo>
                    <a:lnTo>
                      <a:pt x="2678" y="927"/>
                    </a:lnTo>
                    <a:lnTo>
                      <a:pt x="2679" y="911"/>
                    </a:lnTo>
                    <a:lnTo>
                      <a:pt x="2681" y="911"/>
                    </a:lnTo>
                    <a:lnTo>
                      <a:pt x="2682" y="915"/>
                    </a:lnTo>
                    <a:lnTo>
                      <a:pt x="2684" y="910"/>
                    </a:lnTo>
                    <a:lnTo>
                      <a:pt x="2685" y="910"/>
                    </a:lnTo>
                    <a:lnTo>
                      <a:pt x="2687" y="912"/>
                    </a:lnTo>
                    <a:lnTo>
                      <a:pt x="2689" y="904"/>
                    </a:lnTo>
                    <a:lnTo>
                      <a:pt x="2690" y="913"/>
                    </a:lnTo>
                    <a:lnTo>
                      <a:pt x="2691" y="932"/>
                    </a:lnTo>
                    <a:lnTo>
                      <a:pt x="2693" y="939"/>
                    </a:lnTo>
                    <a:lnTo>
                      <a:pt x="2695" y="933"/>
                    </a:lnTo>
                    <a:lnTo>
                      <a:pt x="2696" y="930"/>
                    </a:lnTo>
                    <a:lnTo>
                      <a:pt x="2697" y="929"/>
                    </a:lnTo>
                    <a:lnTo>
                      <a:pt x="2699" y="928"/>
                    </a:lnTo>
                    <a:lnTo>
                      <a:pt x="2701" y="927"/>
                    </a:lnTo>
                    <a:lnTo>
                      <a:pt x="2702" y="929"/>
                    </a:lnTo>
                    <a:lnTo>
                      <a:pt x="2704" y="936"/>
                    </a:lnTo>
                    <a:lnTo>
                      <a:pt x="2705" y="942"/>
                    </a:lnTo>
                    <a:lnTo>
                      <a:pt x="2707" y="938"/>
                    </a:lnTo>
                    <a:lnTo>
                      <a:pt x="2708" y="936"/>
                    </a:lnTo>
                    <a:lnTo>
                      <a:pt x="2710" y="918"/>
                    </a:lnTo>
                    <a:lnTo>
                      <a:pt x="2711" y="916"/>
                    </a:lnTo>
                    <a:lnTo>
                      <a:pt x="2713" y="939"/>
                    </a:lnTo>
                    <a:lnTo>
                      <a:pt x="2714" y="934"/>
                    </a:lnTo>
                    <a:lnTo>
                      <a:pt x="2716" y="930"/>
                    </a:lnTo>
                    <a:lnTo>
                      <a:pt x="2717" y="924"/>
                    </a:lnTo>
                    <a:lnTo>
                      <a:pt x="2719" y="937"/>
                    </a:lnTo>
                    <a:lnTo>
                      <a:pt x="2720" y="950"/>
                    </a:lnTo>
                    <a:lnTo>
                      <a:pt x="2722" y="958"/>
                    </a:lnTo>
                    <a:lnTo>
                      <a:pt x="2723" y="961"/>
                    </a:lnTo>
                    <a:lnTo>
                      <a:pt x="2725" y="947"/>
                    </a:lnTo>
                    <a:lnTo>
                      <a:pt x="2726" y="937"/>
                    </a:lnTo>
                    <a:lnTo>
                      <a:pt x="2728" y="933"/>
                    </a:lnTo>
                    <a:lnTo>
                      <a:pt x="2729" y="922"/>
                    </a:lnTo>
                    <a:lnTo>
                      <a:pt x="2731" y="922"/>
                    </a:lnTo>
                    <a:lnTo>
                      <a:pt x="2733" y="954"/>
                    </a:lnTo>
                    <a:lnTo>
                      <a:pt x="2734" y="950"/>
                    </a:lnTo>
                    <a:lnTo>
                      <a:pt x="2735" y="949"/>
                    </a:lnTo>
                    <a:lnTo>
                      <a:pt x="2737" y="949"/>
                    </a:lnTo>
                    <a:lnTo>
                      <a:pt x="2739" y="949"/>
                    </a:lnTo>
                    <a:lnTo>
                      <a:pt x="2740" y="946"/>
                    </a:lnTo>
                    <a:lnTo>
                      <a:pt x="2742" y="960"/>
                    </a:lnTo>
                    <a:lnTo>
                      <a:pt x="2743" y="960"/>
                    </a:lnTo>
                    <a:lnTo>
                      <a:pt x="2745" y="944"/>
                    </a:lnTo>
                    <a:lnTo>
                      <a:pt x="2746" y="949"/>
                    </a:lnTo>
                    <a:lnTo>
                      <a:pt x="2748" y="956"/>
                    </a:lnTo>
                    <a:lnTo>
                      <a:pt x="2749" y="950"/>
                    </a:lnTo>
                    <a:lnTo>
                      <a:pt x="2751" y="961"/>
                    </a:lnTo>
                    <a:lnTo>
                      <a:pt x="2752" y="950"/>
                    </a:lnTo>
                    <a:lnTo>
                      <a:pt x="2754" y="920"/>
                    </a:lnTo>
                    <a:lnTo>
                      <a:pt x="2755" y="950"/>
                    </a:lnTo>
                    <a:lnTo>
                      <a:pt x="2757" y="948"/>
                    </a:lnTo>
                    <a:lnTo>
                      <a:pt x="2758" y="945"/>
                    </a:lnTo>
                    <a:lnTo>
                      <a:pt x="2760" y="949"/>
                    </a:lnTo>
                    <a:lnTo>
                      <a:pt x="2762" y="947"/>
                    </a:lnTo>
                    <a:lnTo>
                      <a:pt x="2763" y="971"/>
                    </a:lnTo>
                    <a:lnTo>
                      <a:pt x="2764" y="974"/>
                    </a:lnTo>
                    <a:lnTo>
                      <a:pt x="2766" y="965"/>
                    </a:lnTo>
                    <a:lnTo>
                      <a:pt x="2768" y="974"/>
                    </a:lnTo>
                    <a:lnTo>
                      <a:pt x="2769" y="983"/>
                    </a:lnTo>
                    <a:lnTo>
                      <a:pt x="2771" y="977"/>
                    </a:lnTo>
                    <a:lnTo>
                      <a:pt x="2772" y="976"/>
                    </a:lnTo>
                    <a:lnTo>
                      <a:pt x="2774" y="959"/>
                    </a:lnTo>
                    <a:lnTo>
                      <a:pt x="2775" y="935"/>
                    </a:lnTo>
                    <a:lnTo>
                      <a:pt x="2777" y="948"/>
                    </a:lnTo>
                    <a:lnTo>
                      <a:pt x="2778" y="957"/>
                    </a:lnTo>
                    <a:lnTo>
                      <a:pt x="2780" y="972"/>
                    </a:lnTo>
                    <a:lnTo>
                      <a:pt x="2781" y="978"/>
                    </a:lnTo>
                    <a:lnTo>
                      <a:pt x="2783" y="995"/>
                    </a:lnTo>
                    <a:lnTo>
                      <a:pt x="2784" y="986"/>
                    </a:lnTo>
                    <a:lnTo>
                      <a:pt x="2786" y="997"/>
                    </a:lnTo>
                    <a:lnTo>
                      <a:pt x="2787" y="950"/>
                    </a:lnTo>
                    <a:lnTo>
                      <a:pt x="2789" y="941"/>
                    </a:lnTo>
                    <a:lnTo>
                      <a:pt x="2790" y="988"/>
                    </a:lnTo>
                    <a:lnTo>
                      <a:pt x="2792" y="1009"/>
                    </a:lnTo>
                    <a:lnTo>
                      <a:pt x="2793" y="1015"/>
                    </a:lnTo>
                    <a:lnTo>
                      <a:pt x="2795" y="1010"/>
                    </a:lnTo>
                    <a:lnTo>
                      <a:pt x="2796" y="1014"/>
                    </a:lnTo>
                    <a:lnTo>
                      <a:pt x="2798" y="1022"/>
                    </a:lnTo>
                    <a:lnTo>
                      <a:pt x="2799" y="1014"/>
                    </a:lnTo>
                    <a:lnTo>
                      <a:pt x="2801" y="1001"/>
                    </a:lnTo>
                    <a:lnTo>
                      <a:pt x="2802" y="984"/>
                    </a:lnTo>
                    <a:lnTo>
                      <a:pt x="2804" y="1001"/>
                    </a:lnTo>
                    <a:lnTo>
                      <a:pt x="2806" y="1027"/>
                    </a:lnTo>
                    <a:lnTo>
                      <a:pt x="2807" y="1028"/>
                    </a:lnTo>
                    <a:lnTo>
                      <a:pt x="2808" y="1002"/>
                    </a:lnTo>
                    <a:lnTo>
                      <a:pt x="2810" y="1000"/>
                    </a:lnTo>
                    <a:lnTo>
                      <a:pt x="2812" y="1036"/>
                    </a:lnTo>
                    <a:lnTo>
                      <a:pt x="2813" y="1031"/>
                    </a:lnTo>
                    <a:lnTo>
                      <a:pt x="2815" y="1016"/>
                    </a:lnTo>
                    <a:lnTo>
                      <a:pt x="2816" y="992"/>
                    </a:lnTo>
                    <a:lnTo>
                      <a:pt x="2818" y="995"/>
                    </a:lnTo>
                    <a:lnTo>
                      <a:pt x="2819" y="1010"/>
                    </a:lnTo>
                    <a:lnTo>
                      <a:pt x="2821" y="1023"/>
                    </a:lnTo>
                    <a:lnTo>
                      <a:pt x="2822" y="1046"/>
                    </a:lnTo>
                    <a:lnTo>
                      <a:pt x="2824" y="1065"/>
                    </a:lnTo>
                    <a:lnTo>
                      <a:pt x="2825" y="1068"/>
                    </a:lnTo>
                    <a:lnTo>
                      <a:pt x="2827" y="1065"/>
                    </a:lnTo>
                    <a:lnTo>
                      <a:pt x="2828" y="1040"/>
                    </a:lnTo>
                    <a:lnTo>
                      <a:pt x="2830" y="1040"/>
                    </a:lnTo>
                    <a:lnTo>
                      <a:pt x="2831" y="1035"/>
                    </a:lnTo>
                    <a:lnTo>
                      <a:pt x="2833" y="1009"/>
                    </a:lnTo>
                    <a:lnTo>
                      <a:pt x="2835" y="1033"/>
                    </a:lnTo>
                    <a:lnTo>
                      <a:pt x="2836" y="1038"/>
                    </a:lnTo>
                    <a:lnTo>
                      <a:pt x="2837" y="1050"/>
                    </a:lnTo>
                    <a:lnTo>
                      <a:pt x="2839" y="1053"/>
                    </a:lnTo>
                    <a:lnTo>
                      <a:pt x="2841" y="1053"/>
                    </a:lnTo>
                    <a:lnTo>
                      <a:pt x="2842" y="1053"/>
                    </a:lnTo>
                    <a:lnTo>
                      <a:pt x="2844" y="1078"/>
                    </a:lnTo>
                    <a:lnTo>
                      <a:pt x="2845" y="1081"/>
                    </a:lnTo>
                    <a:lnTo>
                      <a:pt x="2847" y="1056"/>
                    </a:lnTo>
                    <a:lnTo>
                      <a:pt x="2848" y="1052"/>
                    </a:lnTo>
                    <a:lnTo>
                      <a:pt x="2850" y="1036"/>
                    </a:lnTo>
                    <a:lnTo>
                      <a:pt x="2851" y="1045"/>
                    </a:lnTo>
                    <a:lnTo>
                      <a:pt x="2853" y="1052"/>
                    </a:lnTo>
                    <a:lnTo>
                      <a:pt x="2854" y="1030"/>
                    </a:lnTo>
                    <a:lnTo>
                      <a:pt x="2856" y="1021"/>
                    </a:lnTo>
                    <a:lnTo>
                      <a:pt x="2857" y="1020"/>
                    </a:lnTo>
                    <a:lnTo>
                      <a:pt x="2859" y="1032"/>
                    </a:lnTo>
                    <a:lnTo>
                      <a:pt x="2860" y="1041"/>
                    </a:lnTo>
                    <a:lnTo>
                      <a:pt x="2862" y="1023"/>
                    </a:lnTo>
                    <a:lnTo>
                      <a:pt x="2863" y="1009"/>
                    </a:lnTo>
                    <a:lnTo>
                      <a:pt x="2865" y="991"/>
                    </a:lnTo>
                    <a:lnTo>
                      <a:pt x="2866" y="986"/>
                    </a:lnTo>
                    <a:lnTo>
                      <a:pt x="2868" y="1003"/>
                    </a:lnTo>
                    <a:lnTo>
                      <a:pt x="2869" y="1038"/>
                    </a:lnTo>
                    <a:lnTo>
                      <a:pt x="2871" y="1036"/>
                    </a:lnTo>
                    <a:lnTo>
                      <a:pt x="2873" y="1016"/>
                    </a:lnTo>
                    <a:lnTo>
                      <a:pt x="2874" y="980"/>
                    </a:lnTo>
                    <a:lnTo>
                      <a:pt x="2875" y="956"/>
                    </a:lnTo>
                    <a:lnTo>
                      <a:pt x="2877" y="953"/>
                    </a:lnTo>
                    <a:lnTo>
                      <a:pt x="2879" y="976"/>
                    </a:lnTo>
                    <a:lnTo>
                      <a:pt x="2880" y="997"/>
                    </a:lnTo>
                    <a:lnTo>
                      <a:pt x="2881" y="1008"/>
                    </a:lnTo>
                    <a:lnTo>
                      <a:pt x="2883" y="1017"/>
                    </a:lnTo>
                    <a:lnTo>
                      <a:pt x="2885" y="1010"/>
                    </a:lnTo>
                    <a:lnTo>
                      <a:pt x="2886" y="980"/>
                    </a:lnTo>
                    <a:lnTo>
                      <a:pt x="2888" y="970"/>
                    </a:lnTo>
                    <a:lnTo>
                      <a:pt x="2889" y="976"/>
                    </a:lnTo>
                    <a:lnTo>
                      <a:pt x="2891" y="978"/>
                    </a:lnTo>
                    <a:lnTo>
                      <a:pt x="2892" y="957"/>
                    </a:lnTo>
                    <a:lnTo>
                      <a:pt x="2894" y="940"/>
                    </a:lnTo>
                    <a:lnTo>
                      <a:pt x="2895" y="939"/>
                    </a:lnTo>
                    <a:lnTo>
                      <a:pt x="2897" y="942"/>
                    </a:lnTo>
                    <a:lnTo>
                      <a:pt x="2898" y="954"/>
                    </a:lnTo>
                    <a:lnTo>
                      <a:pt x="2900" y="961"/>
                    </a:lnTo>
                    <a:lnTo>
                      <a:pt x="2902" y="958"/>
                    </a:lnTo>
                    <a:lnTo>
                      <a:pt x="2903" y="937"/>
                    </a:lnTo>
                    <a:lnTo>
                      <a:pt x="2904" y="920"/>
                    </a:lnTo>
                    <a:lnTo>
                      <a:pt x="2906" y="899"/>
                    </a:lnTo>
                    <a:lnTo>
                      <a:pt x="2908" y="899"/>
                    </a:lnTo>
                    <a:lnTo>
                      <a:pt x="2909" y="911"/>
                    </a:lnTo>
                    <a:lnTo>
                      <a:pt x="2910" y="906"/>
                    </a:lnTo>
                    <a:lnTo>
                      <a:pt x="2912" y="904"/>
                    </a:lnTo>
                    <a:lnTo>
                      <a:pt x="2914" y="905"/>
                    </a:lnTo>
                    <a:lnTo>
                      <a:pt x="2915" y="920"/>
                    </a:lnTo>
                    <a:lnTo>
                      <a:pt x="2917" y="907"/>
                    </a:lnTo>
                    <a:lnTo>
                      <a:pt x="2918" y="873"/>
                    </a:lnTo>
                    <a:lnTo>
                      <a:pt x="2920" y="839"/>
                    </a:lnTo>
                    <a:lnTo>
                      <a:pt x="2921" y="835"/>
                    </a:lnTo>
                    <a:lnTo>
                      <a:pt x="2923" y="818"/>
                    </a:lnTo>
                    <a:lnTo>
                      <a:pt x="2924" y="802"/>
                    </a:lnTo>
                    <a:lnTo>
                      <a:pt x="2926" y="806"/>
                    </a:lnTo>
                    <a:lnTo>
                      <a:pt x="2927" y="819"/>
                    </a:lnTo>
                    <a:lnTo>
                      <a:pt x="2929" y="833"/>
                    </a:lnTo>
                    <a:lnTo>
                      <a:pt x="2930" y="842"/>
                    </a:lnTo>
                    <a:lnTo>
                      <a:pt x="2932" y="829"/>
                    </a:lnTo>
                    <a:lnTo>
                      <a:pt x="2933" y="817"/>
                    </a:lnTo>
                    <a:lnTo>
                      <a:pt x="2935" y="801"/>
                    </a:lnTo>
                    <a:lnTo>
                      <a:pt x="2936" y="786"/>
                    </a:lnTo>
                    <a:lnTo>
                      <a:pt x="2938" y="770"/>
                    </a:lnTo>
                    <a:lnTo>
                      <a:pt x="2939" y="767"/>
                    </a:lnTo>
                    <a:lnTo>
                      <a:pt x="2941" y="759"/>
                    </a:lnTo>
                    <a:lnTo>
                      <a:pt x="2942" y="755"/>
                    </a:lnTo>
                    <a:lnTo>
                      <a:pt x="2944" y="734"/>
                    </a:lnTo>
                    <a:lnTo>
                      <a:pt x="2946" y="737"/>
                    </a:lnTo>
                    <a:lnTo>
                      <a:pt x="2947" y="737"/>
                    </a:lnTo>
                    <a:lnTo>
                      <a:pt x="2948" y="733"/>
                    </a:lnTo>
                    <a:lnTo>
                      <a:pt x="2950" y="718"/>
                    </a:lnTo>
                    <a:lnTo>
                      <a:pt x="2952" y="703"/>
                    </a:lnTo>
                    <a:lnTo>
                      <a:pt x="2953" y="685"/>
                    </a:lnTo>
                    <a:lnTo>
                      <a:pt x="2954" y="666"/>
                    </a:lnTo>
                    <a:lnTo>
                      <a:pt x="2956" y="647"/>
                    </a:lnTo>
                    <a:lnTo>
                      <a:pt x="2958" y="634"/>
                    </a:lnTo>
                    <a:lnTo>
                      <a:pt x="2959" y="626"/>
                    </a:lnTo>
                    <a:lnTo>
                      <a:pt x="2961" y="616"/>
                    </a:lnTo>
                    <a:lnTo>
                      <a:pt x="2962" y="611"/>
                    </a:lnTo>
                    <a:lnTo>
                      <a:pt x="2964" y="616"/>
                    </a:lnTo>
                    <a:lnTo>
                      <a:pt x="2965" y="621"/>
                    </a:lnTo>
                    <a:lnTo>
                      <a:pt x="2967" y="602"/>
                    </a:lnTo>
                    <a:lnTo>
                      <a:pt x="2968" y="573"/>
                    </a:lnTo>
                    <a:lnTo>
                      <a:pt x="2970" y="544"/>
                    </a:lnTo>
                    <a:lnTo>
                      <a:pt x="2971" y="530"/>
                    </a:lnTo>
                    <a:lnTo>
                      <a:pt x="2973" y="539"/>
                    </a:lnTo>
                    <a:lnTo>
                      <a:pt x="2975" y="536"/>
                    </a:lnTo>
                    <a:lnTo>
                      <a:pt x="2976" y="535"/>
                    </a:lnTo>
                    <a:lnTo>
                      <a:pt x="2977" y="553"/>
                    </a:lnTo>
                    <a:lnTo>
                      <a:pt x="2979" y="533"/>
                    </a:lnTo>
                    <a:lnTo>
                      <a:pt x="2981" y="518"/>
                    </a:lnTo>
                    <a:lnTo>
                      <a:pt x="2982" y="513"/>
                    </a:lnTo>
                    <a:lnTo>
                      <a:pt x="2983" y="503"/>
                    </a:lnTo>
                    <a:lnTo>
                      <a:pt x="2985" y="512"/>
                    </a:lnTo>
                    <a:lnTo>
                      <a:pt x="2987" y="519"/>
                    </a:lnTo>
                    <a:lnTo>
                      <a:pt x="2988" y="504"/>
                    </a:lnTo>
                    <a:lnTo>
                      <a:pt x="2990" y="501"/>
                    </a:lnTo>
                    <a:lnTo>
                      <a:pt x="2991" y="497"/>
                    </a:lnTo>
                    <a:lnTo>
                      <a:pt x="2993" y="498"/>
                    </a:lnTo>
                    <a:lnTo>
                      <a:pt x="2994" y="499"/>
                    </a:lnTo>
                    <a:lnTo>
                      <a:pt x="2996" y="499"/>
                    </a:lnTo>
                    <a:lnTo>
                      <a:pt x="2997" y="494"/>
                    </a:lnTo>
                    <a:lnTo>
                      <a:pt x="2999" y="489"/>
                    </a:lnTo>
                    <a:lnTo>
                      <a:pt x="3000" y="499"/>
                    </a:lnTo>
                    <a:lnTo>
                      <a:pt x="3002" y="501"/>
                    </a:lnTo>
                    <a:lnTo>
                      <a:pt x="3003" y="493"/>
                    </a:lnTo>
                    <a:lnTo>
                      <a:pt x="3005" y="490"/>
                    </a:lnTo>
                    <a:lnTo>
                      <a:pt x="3006" y="498"/>
                    </a:lnTo>
                    <a:lnTo>
                      <a:pt x="3008" y="475"/>
                    </a:lnTo>
                    <a:lnTo>
                      <a:pt x="3009" y="477"/>
                    </a:lnTo>
                    <a:lnTo>
                      <a:pt x="3011" y="476"/>
                    </a:lnTo>
                    <a:lnTo>
                      <a:pt x="3012" y="469"/>
                    </a:lnTo>
                    <a:lnTo>
                      <a:pt x="3014" y="464"/>
                    </a:lnTo>
                    <a:lnTo>
                      <a:pt x="3015" y="457"/>
                    </a:lnTo>
                    <a:lnTo>
                      <a:pt x="3017" y="459"/>
                    </a:lnTo>
                    <a:lnTo>
                      <a:pt x="3019" y="466"/>
                    </a:lnTo>
                    <a:lnTo>
                      <a:pt x="3020" y="470"/>
                    </a:lnTo>
                    <a:lnTo>
                      <a:pt x="3021" y="477"/>
                    </a:lnTo>
                    <a:lnTo>
                      <a:pt x="3023" y="476"/>
                    </a:lnTo>
                    <a:lnTo>
                      <a:pt x="3025" y="476"/>
                    </a:lnTo>
                    <a:lnTo>
                      <a:pt x="3026" y="488"/>
                    </a:lnTo>
                    <a:lnTo>
                      <a:pt x="3028" y="491"/>
                    </a:lnTo>
                    <a:lnTo>
                      <a:pt x="3029" y="478"/>
                    </a:lnTo>
                    <a:lnTo>
                      <a:pt x="3031" y="459"/>
                    </a:lnTo>
                    <a:lnTo>
                      <a:pt x="3032" y="450"/>
                    </a:lnTo>
                    <a:lnTo>
                      <a:pt x="3034" y="465"/>
                    </a:lnTo>
                    <a:lnTo>
                      <a:pt x="3035" y="470"/>
                    </a:lnTo>
                    <a:lnTo>
                      <a:pt x="3037" y="470"/>
                    </a:lnTo>
                    <a:lnTo>
                      <a:pt x="3038" y="470"/>
                    </a:lnTo>
                    <a:lnTo>
                      <a:pt x="3040" y="473"/>
                    </a:lnTo>
                    <a:lnTo>
                      <a:pt x="3041" y="478"/>
                    </a:lnTo>
                    <a:lnTo>
                      <a:pt x="3043" y="476"/>
                    </a:lnTo>
                    <a:lnTo>
                      <a:pt x="3044" y="465"/>
                    </a:lnTo>
                    <a:lnTo>
                      <a:pt x="3046" y="455"/>
                    </a:lnTo>
                    <a:lnTo>
                      <a:pt x="3048" y="445"/>
                    </a:lnTo>
                    <a:lnTo>
                      <a:pt x="3049" y="440"/>
                    </a:lnTo>
                    <a:lnTo>
                      <a:pt x="3050" y="439"/>
                    </a:lnTo>
                    <a:lnTo>
                      <a:pt x="3052" y="442"/>
                    </a:lnTo>
                    <a:lnTo>
                      <a:pt x="3054" y="461"/>
                    </a:lnTo>
                    <a:lnTo>
                      <a:pt x="3055" y="463"/>
                    </a:lnTo>
                    <a:lnTo>
                      <a:pt x="3056" y="458"/>
                    </a:lnTo>
                    <a:lnTo>
                      <a:pt x="3058" y="456"/>
                    </a:lnTo>
                    <a:lnTo>
                      <a:pt x="3060" y="441"/>
                    </a:lnTo>
                    <a:lnTo>
                      <a:pt x="3061" y="439"/>
                    </a:lnTo>
                    <a:lnTo>
                      <a:pt x="3063" y="438"/>
                    </a:lnTo>
                    <a:lnTo>
                      <a:pt x="3064" y="427"/>
                    </a:lnTo>
                    <a:lnTo>
                      <a:pt x="3066" y="418"/>
                    </a:lnTo>
                    <a:lnTo>
                      <a:pt x="3067" y="429"/>
                    </a:lnTo>
                    <a:lnTo>
                      <a:pt x="3069" y="433"/>
                    </a:lnTo>
                    <a:lnTo>
                      <a:pt x="3070" y="435"/>
                    </a:lnTo>
                    <a:lnTo>
                      <a:pt x="3072" y="443"/>
                    </a:lnTo>
                    <a:lnTo>
                      <a:pt x="3073" y="444"/>
                    </a:lnTo>
                    <a:lnTo>
                      <a:pt x="3075" y="436"/>
                    </a:lnTo>
                    <a:lnTo>
                      <a:pt x="3076" y="429"/>
                    </a:lnTo>
                    <a:lnTo>
                      <a:pt x="3078" y="428"/>
                    </a:lnTo>
                    <a:lnTo>
                      <a:pt x="3079" y="423"/>
                    </a:lnTo>
                    <a:lnTo>
                      <a:pt x="3081" y="433"/>
                    </a:lnTo>
                    <a:lnTo>
                      <a:pt x="3082" y="436"/>
                    </a:lnTo>
                    <a:lnTo>
                      <a:pt x="3084" y="446"/>
                    </a:lnTo>
                    <a:lnTo>
                      <a:pt x="3085" y="444"/>
                    </a:lnTo>
                    <a:lnTo>
                      <a:pt x="3087" y="431"/>
                    </a:lnTo>
                    <a:lnTo>
                      <a:pt x="3088" y="421"/>
                    </a:lnTo>
                    <a:lnTo>
                      <a:pt x="3090" y="419"/>
                    </a:lnTo>
                    <a:lnTo>
                      <a:pt x="3092" y="419"/>
                    </a:lnTo>
                    <a:lnTo>
                      <a:pt x="3093" y="417"/>
                    </a:lnTo>
                    <a:lnTo>
                      <a:pt x="3094" y="416"/>
                    </a:lnTo>
                    <a:lnTo>
                      <a:pt x="3096" y="418"/>
                    </a:lnTo>
                    <a:lnTo>
                      <a:pt x="3098" y="421"/>
                    </a:lnTo>
                    <a:lnTo>
                      <a:pt x="3099" y="416"/>
                    </a:lnTo>
                    <a:lnTo>
                      <a:pt x="3101" y="424"/>
                    </a:lnTo>
                    <a:lnTo>
                      <a:pt x="3102" y="428"/>
                    </a:lnTo>
                    <a:lnTo>
                      <a:pt x="3104" y="412"/>
                    </a:lnTo>
                    <a:lnTo>
                      <a:pt x="3105" y="412"/>
                    </a:lnTo>
                    <a:lnTo>
                      <a:pt x="3107" y="409"/>
                    </a:lnTo>
                    <a:lnTo>
                      <a:pt x="3108" y="405"/>
                    </a:lnTo>
                    <a:lnTo>
                      <a:pt x="3110" y="411"/>
                    </a:lnTo>
                    <a:lnTo>
                      <a:pt x="3111" y="413"/>
                    </a:lnTo>
                    <a:lnTo>
                      <a:pt x="3113" y="410"/>
                    </a:lnTo>
                    <a:lnTo>
                      <a:pt x="3114" y="412"/>
                    </a:lnTo>
                    <a:lnTo>
                      <a:pt x="3116" y="409"/>
                    </a:lnTo>
                    <a:lnTo>
                      <a:pt x="3117" y="415"/>
                    </a:lnTo>
                    <a:lnTo>
                      <a:pt x="3119" y="417"/>
                    </a:lnTo>
                    <a:lnTo>
                      <a:pt x="3121" y="409"/>
                    </a:lnTo>
                    <a:lnTo>
                      <a:pt x="3122" y="402"/>
                    </a:lnTo>
                    <a:lnTo>
                      <a:pt x="3123" y="395"/>
                    </a:lnTo>
                    <a:lnTo>
                      <a:pt x="3125" y="394"/>
                    </a:lnTo>
                    <a:lnTo>
                      <a:pt x="3127" y="401"/>
                    </a:lnTo>
                    <a:lnTo>
                      <a:pt x="3128" y="414"/>
                    </a:lnTo>
                    <a:lnTo>
                      <a:pt x="3130" y="425"/>
                    </a:lnTo>
                    <a:lnTo>
                      <a:pt x="3131" y="416"/>
                    </a:lnTo>
                    <a:lnTo>
                      <a:pt x="3133" y="406"/>
                    </a:lnTo>
                    <a:lnTo>
                      <a:pt x="3134" y="395"/>
                    </a:lnTo>
                    <a:lnTo>
                      <a:pt x="3136" y="398"/>
                    </a:lnTo>
                    <a:lnTo>
                      <a:pt x="3137" y="419"/>
                    </a:lnTo>
                    <a:lnTo>
                      <a:pt x="3139" y="410"/>
                    </a:lnTo>
                    <a:lnTo>
                      <a:pt x="3140" y="400"/>
                    </a:lnTo>
                    <a:lnTo>
                      <a:pt x="3142" y="411"/>
                    </a:lnTo>
                    <a:lnTo>
                      <a:pt x="3143" y="417"/>
                    </a:lnTo>
                    <a:lnTo>
                      <a:pt x="3145" y="413"/>
                    </a:lnTo>
                    <a:lnTo>
                      <a:pt x="3146" y="417"/>
                    </a:lnTo>
                    <a:lnTo>
                      <a:pt x="3148" y="421"/>
                    </a:lnTo>
                    <a:lnTo>
                      <a:pt x="3149" y="406"/>
                    </a:lnTo>
                    <a:lnTo>
                      <a:pt x="3151" y="393"/>
                    </a:lnTo>
                    <a:lnTo>
                      <a:pt x="3152" y="403"/>
                    </a:lnTo>
                    <a:lnTo>
                      <a:pt x="3154" y="411"/>
                    </a:lnTo>
                    <a:lnTo>
                      <a:pt x="3155" y="421"/>
                    </a:lnTo>
                    <a:lnTo>
                      <a:pt x="3157" y="426"/>
                    </a:lnTo>
                    <a:lnTo>
                      <a:pt x="3159" y="421"/>
                    </a:lnTo>
                    <a:lnTo>
                      <a:pt x="3160" y="419"/>
                    </a:lnTo>
                    <a:lnTo>
                      <a:pt x="3161" y="412"/>
                    </a:lnTo>
                    <a:lnTo>
                      <a:pt x="3163" y="420"/>
                    </a:lnTo>
                    <a:lnTo>
                      <a:pt x="3165" y="427"/>
                    </a:lnTo>
                    <a:lnTo>
                      <a:pt x="3166" y="409"/>
                    </a:lnTo>
                    <a:lnTo>
                      <a:pt x="3167" y="410"/>
                    </a:lnTo>
                    <a:lnTo>
                      <a:pt x="3169" y="402"/>
                    </a:lnTo>
                    <a:lnTo>
                      <a:pt x="3171" y="401"/>
                    </a:lnTo>
                    <a:lnTo>
                      <a:pt x="3172" y="408"/>
                    </a:lnTo>
                    <a:lnTo>
                      <a:pt x="3174" y="422"/>
                    </a:lnTo>
                    <a:lnTo>
                      <a:pt x="3175" y="427"/>
                    </a:lnTo>
                    <a:lnTo>
                      <a:pt x="3177" y="429"/>
                    </a:lnTo>
                    <a:lnTo>
                      <a:pt x="3178" y="420"/>
                    </a:lnTo>
                    <a:lnTo>
                      <a:pt x="3180" y="423"/>
                    </a:lnTo>
                    <a:lnTo>
                      <a:pt x="3181" y="418"/>
                    </a:lnTo>
                    <a:lnTo>
                      <a:pt x="3183" y="419"/>
                    </a:lnTo>
                    <a:lnTo>
                      <a:pt x="3184" y="419"/>
                    </a:lnTo>
                    <a:lnTo>
                      <a:pt x="3186" y="423"/>
                    </a:lnTo>
                    <a:lnTo>
                      <a:pt x="3187" y="449"/>
                    </a:lnTo>
                    <a:lnTo>
                      <a:pt x="3189" y="470"/>
                    </a:lnTo>
                    <a:lnTo>
                      <a:pt x="3190" y="464"/>
                    </a:lnTo>
                    <a:lnTo>
                      <a:pt x="3192" y="439"/>
                    </a:lnTo>
                    <a:lnTo>
                      <a:pt x="3194" y="420"/>
                    </a:lnTo>
                    <a:lnTo>
                      <a:pt x="3195" y="392"/>
                    </a:lnTo>
                    <a:lnTo>
                      <a:pt x="3196" y="359"/>
                    </a:lnTo>
                    <a:lnTo>
                      <a:pt x="3198" y="348"/>
                    </a:lnTo>
                    <a:lnTo>
                      <a:pt x="3200" y="355"/>
                    </a:lnTo>
                    <a:lnTo>
                      <a:pt x="3201" y="351"/>
                    </a:lnTo>
                    <a:lnTo>
                      <a:pt x="3203" y="349"/>
                    </a:lnTo>
                    <a:lnTo>
                      <a:pt x="3204" y="348"/>
                    </a:lnTo>
                    <a:lnTo>
                      <a:pt x="3206" y="345"/>
                    </a:lnTo>
                    <a:lnTo>
                      <a:pt x="3207" y="342"/>
                    </a:lnTo>
                    <a:lnTo>
                      <a:pt x="3209" y="335"/>
                    </a:lnTo>
                    <a:lnTo>
                      <a:pt x="3210" y="318"/>
                    </a:lnTo>
                    <a:lnTo>
                      <a:pt x="3212" y="302"/>
                    </a:lnTo>
                    <a:lnTo>
                      <a:pt x="3213" y="281"/>
                    </a:lnTo>
                    <a:lnTo>
                      <a:pt x="3215" y="263"/>
                    </a:lnTo>
                    <a:lnTo>
                      <a:pt x="3216" y="260"/>
                    </a:lnTo>
                    <a:lnTo>
                      <a:pt x="3218" y="278"/>
                    </a:lnTo>
                    <a:lnTo>
                      <a:pt x="3219" y="281"/>
                    </a:lnTo>
                    <a:lnTo>
                      <a:pt x="3221" y="286"/>
                    </a:lnTo>
                    <a:lnTo>
                      <a:pt x="3222" y="288"/>
                    </a:lnTo>
                    <a:lnTo>
                      <a:pt x="3224" y="279"/>
                    </a:lnTo>
                    <a:lnTo>
                      <a:pt x="3225" y="274"/>
                    </a:lnTo>
                    <a:lnTo>
                      <a:pt x="3227" y="257"/>
                    </a:lnTo>
                    <a:lnTo>
                      <a:pt x="3228" y="248"/>
                    </a:lnTo>
                    <a:lnTo>
                      <a:pt x="3230" y="246"/>
                    </a:lnTo>
                    <a:lnTo>
                      <a:pt x="3232" y="239"/>
                    </a:lnTo>
                    <a:lnTo>
                      <a:pt x="3233" y="249"/>
                    </a:lnTo>
                    <a:lnTo>
                      <a:pt x="3234" y="266"/>
                    </a:lnTo>
                    <a:lnTo>
                      <a:pt x="3236" y="262"/>
                    </a:lnTo>
                    <a:lnTo>
                      <a:pt x="3238" y="257"/>
                    </a:lnTo>
                    <a:lnTo>
                      <a:pt x="3239" y="260"/>
                    </a:lnTo>
                    <a:lnTo>
                      <a:pt x="3240" y="251"/>
                    </a:lnTo>
                    <a:lnTo>
                      <a:pt x="3242" y="252"/>
                    </a:lnTo>
                    <a:lnTo>
                      <a:pt x="3244" y="255"/>
                    </a:lnTo>
                    <a:lnTo>
                      <a:pt x="3245" y="255"/>
                    </a:lnTo>
                    <a:lnTo>
                      <a:pt x="3247" y="252"/>
                    </a:lnTo>
                    <a:lnTo>
                      <a:pt x="3248" y="244"/>
                    </a:lnTo>
                    <a:lnTo>
                      <a:pt x="3250" y="249"/>
                    </a:lnTo>
                    <a:lnTo>
                      <a:pt x="3251" y="247"/>
                    </a:lnTo>
                    <a:lnTo>
                      <a:pt x="3253" y="250"/>
                    </a:lnTo>
                    <a:lnTo>
                      <a:pt x="3254" y="235"/>
                    </a:lnTo>
                    <a:lnTo>
                      <a:pt x="3256" y="230"/>
                    </a:lnTo>
                    <a:lnTo>
                      <a:pt x="3257" y="233"/>
                    </a:lnTo>
                    <a:lnTo>
                      <a:pt x="3259" y="229"/>
                    </a:lnTo>
                    <a:lnTo>
                      <a:pt x="3261" y="242"/>
                    </a:lnTo>
                    <a:lnTo>
                      <a:pt x="3262" y="246"/>
                    </a:lnTo>
                    <a:lnTo>
                      <a:pt x="3263" y="243"/>
                    </a:lnTo>
                    <a:lnTo>
                      <a:pt x="3265" y="243"/>
                    </a:lnTo>
                    <a:lnTo>
                      <a:pt x="3267" y="250"/>
                    </a:lnTo>
                    <a:lnTo>
                      <a:pt x="3268" y="256"/>
                    </a:lnTo>
                    <a:lnTo>
                      <a:pt x="3269" y="273"/>
                    </a:lnTo>
                    <a:lnTo>
                      <a:pt x="3271" y="259"/>
                    </a:lnTo>
                    <a:lnTo>
                      <a:pt x="3273" y="252"/>
                    </a:lnTo>
                    <a:lnTo>
                      <a:pt x="3274" y="259"/>
                    </a:lnTo>
                    <a:lnTo>
                      <a:pt x="3276" y="269"/>
                    </a:lnTo>
                    <a:lnTo>
                      <a:pt x="3277" y="264"/>
                    </a:lnTo>
                    <a:lnTo>
                      <a:pt x="3278" y="269"/>
                    </a:lnTo>
                    <a:lnTo>
                      <a:pt x="3280" y="278"/>
                    </a:lnTo>
                    <a:lnTo>
                      <a:pt x="3282" y="282"/>
                    </a:lnTo>
                    <a:lnTo>
                      <a:pt x="3283" y="272"/>
                    </a:lnTo>
                    <a:lnTo>
                      <a:pt x="3285" y="274"/>
                    </a:lnTo>
                    <a:lnTo>
                      <a:pt x="3286" y="273"/>
                    </a:lnTo>
                    <a:lnTo>
                      <a:pt x="3288" y="269"/>
                    </a:lnTo>
                    <a:lnTo>
                      <a:pt x="3289" y="273"/>
                    </a:lnTo>
                    <a:lnTo>
                      <a:pt x="3291" y="267"/>
                    </a:lnTo>
                    <a:lnTo>
                      <a:pt x="3292" y="257"/>
                    </a:lnTo>
                    <a:lnTo>
                      <a:pt x="3294" y="268"/>
                    </a:lnTo>
                    <a:lnTo>
                      <a:pt x="3295" y="267"/>
                    </a:lnTo>
                    <a:lnTo>
                      <a:pt x="3297" y="255"/>
                    </a:lnTo>
                    <a:lnTo>
                      <a:pt x="3298" y="244"/>
                    </a:lnTo>
                    <a:lnTo>
                      <a:pt x="3300" y="243"/>
                    </a:lnTo>
                    <a:lnTo>
                      <a:pt x="3301" y="242"/>
                    </a:lnTo>
                    <a:lnTo>
                      <a:pt x="3303" y="252"/>
                    </a:lnTo>
                    <a:lnTo>
                      <a:pt x="3305" y="260"/>
                    </a:lnTo>
                    <a:lnTo>
                      <a:pt x="3306" y="260"/>
                    </a:lnTo>
                    <a:lnTo>
                      <a:pt x="3307" y="253"/>
                    </a:lnTo>
                    <a:lnTo>
                      <a:pt x="3309" y="259"/>
                    </a:lnTo>
                    <a:lnTo>
                      <a:pt x="3311" y="260"/>
                    </a:lnTo>
                    <a:lnTo>
                      <a:pt x="3312" y="256"/>
                    </a:lnTo>
                    <a:lnTo>
                      <a:pt x="3313" y="255"/>
                    </a:lnTo>
                    <a:lnTo>
                      <a:pt x="3315" y="241"/>
                    </a:lnTo>
                    <a:lnTo>
                      <a:pt x="3317" y="247"/>
                    </a:lnTo>
                    <a:lnTo>
                      <a:pt x="3318" y="239"/>
                    </a:lnTo>
                    <a:lnTo>
                      <a:pt x="3320" y="242"/>
                    </a:lnTo>
                    <a:lnTo>
                      <a:pt x="3321" y="243"/>
                    </a:lnTo>
                    <a:lnTo>
                      <a:pt x="3323" y="247"/>
                    </a:lnTo>
                    <a:lnTo>
                      <a:pt x="3324" y="256"/>
                    </a:lnTo>
                    <a:lnTo>
                      <a:pt x="3326" y="266"/>
                    </a:lnTo>
                    <a:lnTo>
                      <a:pt x="3327" y="262"/>
                    </a:lnTo>
                    <a:lnTo>
                      <a:pt x="3329" y="255"/>
                    </a:lnTo>
                    <a:lnTo>
                      <a:pt x="3330" y="252"/>
                    </a:lnTo>
                    <a:lnTo>
                      <a:pt x="3332" y="238"/>
                    </a:lnTo>
                    <a:lnTo>
                      <a:pt x="3334" y="221"/>
                    </a:lnTo>
                    <a:lnTo>
                      <a:pt x="3335" y="229"/>
                    </a:lnTo>
                    <a:lnTo>
                      <a:pt x="3336" y="235"/>
                    </a:lnTo>
                    <a:lnTo>
                      <a:pt x="3338" y="247"/>
                    </a:lnTo>
                    <a:lnTo>
                      <a:pt x="3340" y="253"/>
                    </a:lnTo>
                    <a:lnTo>
                      <a:pt x="3341" y="258"/>
                    </a:lnTo>
                    <a:lnTo>
                      <a:pt x="3342" y="269"/>
                    </a:lnTo>
                    <a:lnTo>
                      <a:pt x="3344" y="258"/>
                    </a:lnTo>
                    <a:lnTo>
                      <a:pt x="3345" y="254"/>
                    </a:lnTo>
                    <a:lnTo>
                      <a:pt x="3347" y="241"/>
                    </a:lnTo>
                    <a:lnTo>
                      <a:pt x="3349" y="230"/>
                    </a:lnTo>
                    <a:lnTo>
                      <a:pt x="3350" y="237"/>
                    </a:lnTo>
                    <a:lnTo>
                      <a:pt x="3351" y="240"/>
                    </a:lnTo>
                    <a:lnTo>
                      <a:pt x="3353" y="248"/>
                    </a:lnTo>
                    <a:lnTo>
                      <a:pt x="3355" y="259"/>
                    </a:lnTo>
                    <a:lnTo>
                      <a:pt x="3356" y="249"/>
                    </a:lnTo>
                    <a:lnTo>
                      <a:pt x="3358" y="256"/>
                    </a:lnTo>
                    <a:lnTo>
                      <a:pt x="3359" y="251"/>
                    </a:lnTo>
                    <a:lnTo>
                      <a:pt x="3361" y="250"/>
                    </a:lnTo>
                    <a:lnTo>
                      <a:pt x="3362" y="246"/>
                    </a:lnTo>
                    <a:lnTo>
                      <a:pt x="3364" y="241"/>
                    </a:lnTo>
                    <a:lnTo>
                      <a:pt x="3365" y="232"/>
                    </a:lnTo>
                    <a:lnTo>
                      <a:pt x="3367" y="253"/>
                    </a:lnTo>
                    <a:lnTo>
                      <a:pt x="3368" y="249"/>
                    </a:lnTo>
                    <a:lnTo>
                      <a:pt x="3370" y="253"/>
                    </a:lnTo>
                    <a:lnTo>
                      <a:pt x="3371" y="265"/>
                    </a:lnTo>
                    <a:lnTo>
                      <a:pt x="3373" y="259"/>
                    </a:lnTo>
                    <a:lnTo>
                      <a:pt x="3374" y="258"/>
                    </a:lnTo>
                    <a:lnTo>
                      <a:pt x="3376" y="253"/>
                    </a:lnTo>
                    <a:lnTo>
                      <a:pt x="3378" y="253"/>
                    </a:lnTo>
                    <a:lnTo>
                      <a:pt x="3379" y="250"/>
                    </a:lnTo>
                    <a:lnTo>
                      <a:pt x="3380" y="257"/>
                    </a:lnTo>
                    <a:lnTo>
                      <a:pt x="3382" y="272"/>
                    </a:lnTo>
                    <a:lnTo>
                      <a:pt x="3384" y="271"/>
                    </a:lnTo>
                    <a:lnTo>
                      <a:pt x="3385" y="255"/>
                    </a:lnTo>
                    <a:lnTo>
                      <a:pt x="3387" y="252"/>
                    </a:lnTo>
                    <a:lnTo>
                      <a:pt x="3388" y="249"/>
                    </a:lnTo>
                    <a:lnTo>
                      <a:pt x="3390" y="243"/>
                    </a:lnTo>
                    <a:lnTo>
                      <a:pt x="3391" y="248"/>
                    </a:lnTo>
                    <a:lnTo>
                      <a:pt x="3393" y="257"/>
                    </a:lnTo>
                    <a:lnTo>
                      <a:pt x="3394" y="255"/>
                    </a:lnTo>
                    <a:lnTo>
                      <a:pt x="3396" y="266"/>
                    </a:lnTo>
                    <a:lnTo>
                      <a:pt x="3397" y="266"/>
                    </a:lnTo>
                    <a:lnTo>
                      <a:pt x="3399" y="263"/>
                    </a:lnTo>
                    <a:lnTo>
                      <a:pt x="3400" y="275"/>
                    </a:lnTo>
                    <a:lnTo>
                      <a:pt x="3402" y="278"/>
                    </a:lnTo>
                    <a:lnTo>
                      <a:pt x="3403" y="274"/>
                    </a:lnTo>
                    <a:lnTo>
                      <a:pt x="3405" y="267"/>
                    </a:lnTo>
                    <a:lnTo>
                      <a:pt x="3407" y="273"/>
                    </a:lnTo>
                    <a:lnTo>
                      <a:pt x="3408" y="267"/>
                    </a:lnTo>
                    <a:lnTo>
                      <a:pt x="3409" y="257"/>
                    </a:lnTo>
                    <a:lnTo>
                      <a:pt x="3411" y="265"/>
                    </a:lnTo>
                    <a:lnTo>
                      <a:pt x="3412" y="277"/>
                    </a:lnTo>
                    <a:lnTo>
                      <a:pt x="3414" y="272"/>
                    </a:lnTo>
                    <a:lnTo>
                      <a:pt x="3416" y="273"/>
                    </a:lnTo>
                    <a:lnTo>
                      <a:pt x="3417" y="273"/>
                    </a:lnTo>
                    <a:lnTo>
                      <a:pt x="3418" y="290"/>
                    </a:lnTo>
                    <a:lnTo>
                      <a:pt x="3420" y="297"/>
                    </a:lnTo>
                    <a:lnTo>
                      <a:pt x="3422" y="281"/>
                    </a:lnTo>
                    <a:lnTo>
                      <a:pt x="3423" y="274"/>
                    </a:lnTo>
                    <a:lnTo>
                      <a:pt x="3424" y="272"/>
                    </a:lnTo>
                    <a:lnTo>
                      <a:pt x="3426" y="264"/>
                    </a:lnTo>
                    <a:lnTo>
                      <a:pt x="3428" y="261"/>
                    </a:lnTo>
                    <a:lnTo>
                      <a:pt x="3429" y="260"/>
                    </a:lnTo>
                    <a:lnTo>
                      <a:pt x="3431" y="260"/>
                    </a:lnTo>
                    <a:lnTo>
                      <a:pt x="3432" y="272"/>
                    </a:lnTo>
                    <a:lnTo>
                      <a:pt x="3434" y="268"/>
                    </a:lnTo>
                    <a:lnTo>
                      <a:pt x="3435" y="250"/>
                    </a:lnTo>
                    <a:lnTo>
                      <a:pt x="3437" y="237"/>
                    </a:lnTo>
                    <a:lnTo>
                      <a:pt x="3438" y="219"/>
                    </a:lnTo>
                    <a:lnTo>
                      <a:pt x="3440" y="204"/>
                    </a:lnTo>
                    <a:lnTo>
                      <a:pt x="3441" y="203"/>
                    </a:lnTo>
                    <a:lnTo>
                      <a:pt x="3443" y="196"/>
                    </a:lnTo>
                    <a:lnTo>
                      <a:pt x="3444" y="203"/>
                    </a:lnTo>
                    <a:lnTo>
                      <a:pt x="3446" y="225"/>
                    </a:lnTo>
                    <a:lnTo>
                      <a:pt x="3447" y="247"/>
                    </a:lnTo>
                    <a:lnTo>
                      <a:pt x="3449" y="246"/>
                    </a:lnTo>
                    <a:lnTo>
                      <a:pt x="3451" y="209"/>
                    </a:lnTo>
                    <a:lnTo>
                      <a:pt x="3452" y="207"/>
                    </a:lnTo>
                    <a:lnTo>
                      <a:pt x="3453" y="211"/>
                    </a:lnTo>
                    <a:lnTo>
                      <a:pt x="3455" y="193"/>
                    </a:lnTo>
                    <a:lnTo>
                      <a:pt x="3457" y="192"/>
                    </a:lnTo>
                    <a:lnTo>
                      <a:pt x="3458" y="185"/>
                    </a:lnTo>
                    <a:lnTo>
                      <a:pt x="3460" y="180"/>
                    </a:lnTo>
                    <a:lnTo>
                      <a:pt x="3461" y="193"/>
                    </a:lnTo>
                    <a:lnTo>
                      <a:pt x="3463" y="205"/>
                    </a:lnTo>
                    <a:lnTo>
                      <a:pt x="3464" y="209"/>
                    </a:lnTo>
                    <a:lnTo>
                      <a:pt x="3466" y="198"/>
                    </a:lnTo>
                    <a:lnTo>
                      <a:pt x="3467" y="196"/>
                    </a:lnTo>
                    <a:lnTo>
                      <a:pt x="3469" y="194"/>
                    </a:lnTo>
                    <a:lnTo>
                      <a:pt x="3470" y="192"/>
                    </a:lnTo>
                    <a:lnTo>
                      <a:pt x="3472" y="186"/>
                    </a:lnTo>
                    <a:lnTo>
                      <a:pt x="3473" y="184"/>
                    </a:lnTo>
                    <a:lnTo>
                      <a:pt x="3475" y="187"/>
                    </a:lnTo>
                    <a:lnTo>
                      <a:pt x="3476" y="175"/>
                    </a:lnTo>
                    <a:lnTo>
                      <a:pt x="3478" y="170"/>
                    </a:lnTo>
                    <a:lnTo>
                      <a:pt x="3479" y="191"/>
                    </a:lnTo>
                    <a:lnTo>
                      <a:pt x="3481" y="177"/>
                    </a:lnTo>
                    <a:lnTo>
                      <a:pt x="3482" y="190"/>
                    </a:lnTo>
                    <a:lnTo>
                      <a:pt x="3484" y="206"/>
                    </a:lnTo>
                    <a:lnTo>
                      <a:pt x="3485" y="186"/>
                    </a:lnTo>
                    <a:lnTo>
                      <a:pt x="3487" y="176"/>
                    </a:lnTo>
                    <a:lnTo>
                      <a:pt x="3489" y="188"/>
                    </a:lnTo>
                    <a:lnTo>
                      <a:pt x="3490" y="195"/>
                    </a:lnTo>
                    <a:lnTo>
                      <a:pt x="3491" y="201"/>
                    </a:lnTo>
                    <a:lnTo>
                      <a:pt x="3493" y="209"/>
                    </a:lnTo>
                    <a:lnTo>
                      <a:pt x="3495" y="213"/>
                    </a:lnTo>
                    <a:lnTo>
                      <a:pt x="3496" y="198"/>
                    </a:lnTo>
                    <a:lnTo>
                      <a:pt x="3497" y="189"/>
                    </a:lnTo>
                    <a:lnTo>
                      <a:pt x="3499" y="185"/>
                    </a:lnTo>
                    <a:lnTo>
                      <a:pt x="3501" y="181"/>
                    </a:lnTo>
                    <a:lnTo>
                      <a:pt x="3502" y="185"/>
                    </a:lnTo>
                    <a:lnTo>
                      <a:pt x="3504" y="185"/>
                    </a:lnTo>
                    <a:lnTo>
                      <a:pt x="3505" y="192"/>
                    </a:lnTo>
                    <a:lnTo>
                      <a:pt x="3507" y="204"/>
                    </a:lnTo>
                    <a:lnTo>
                      <a:pt x="3508" y="205"/>
                    </a:lnTo>
                    <a:lnTo>
                      <a:pt x="3510" y="203"/>
                    </a:lnTo>
                    <a:lnTo>
                      <a:pt x="3511" y="198"/>
                    </a:lnTo>
                    <a:lnTo>
                      <a:pt x="3513" y="206"/>
                    </a:lnTo>
                    <a:lnTo>
                      <a:pt x="3514" y="197"/>
                    </a:lnTo>
                    <a:lnTo>
                      <a:pt x="3516" y="190"/>
                    </a:lnTo>
                    <a:lnTo>
                      <a:pt x="3518" y="188"/>
                    </a:lnTo>
                    <a:lnTo>
                      <a:pt x="3519" y="191"/>
                    </a:lnTo>
                    <a:lnTo>
                      <a:pt x="3520" y="195"/>
                    </a:lnTo>
                    <a:lnTo>
                      <a:pt x="3522" y="200"/>
                    </a:lnTo>
                    <a:lnTo>
                      <a:pt x="3524" y="208"/>
                    </a:lnTo>
                    <a:lnTo>
                      <a:pt x="3525" y="199"/>
                    </a:lnTo>
                    <a:lnTo>
                      <a:pt x="3526" y="181"/>
                    </a:lnTo>
                    <a:lnTo>
                      <a:pt x="3528" y="164"/>
                    </a:lnTo>
                    <a:lnTo>
                      <a:pt x="3530" y="152"/>
                    </a:lnTo>
                    <a:lnTo>
                      <a:pt x="3531" y="150"/>
                    </a:lnTo>
                    <a:lnTo>
                      <a:pt x="3533" y="169"/>
                    </a:lnTo>
                    <a:lnTo>
                      <a:pt x="3534" y="184"/>
                    </a:lnTo>
                    <a:lnTo>
                      <a:pt x="3536" y="191"/>
                    </a:lnTo>
                    <a:lnTo>
                      <a:pt x="3537" y="181"/>
                    </a:lnTo>
                    <a:lnTo>
                      <a:pt x="3539" y="194"/>
                    </a:lnTo>
                    <a:lnTo>
                      <a:pt x="3540" y="200"/>
                    </a:lnTo>
                    <a:lnTo>
                      <a:pt x="3542" y="199"/>
                    </a:lnTo>
                    <a:lnTo>
                      <a:pt x="3543" y="200"/>
                    </a:lnTo>
                    <a:lnTo>
                      <a:pt x="3545" y="197"/>
                    </a:lnTo>
                    <a:lnTo>
                      <a:pt x="3546" y="184"/>
                    </a:lnTo>
                    <a:lnTo>
                      <a:pt x="3548" y="161"/>
                    </a:lnTo>
                    <a:lnTo>
                      <a:pt x="3549" y="154"/>
                    </a:lnTo>
                    <a:lnTo>
                      <a:pt x="3551" y="161"/>
                    </a:lnTo>
                    <a:lnTo>
                      <a:pt x="3552" y="169"/>
                    </a:lnTo>
                    <a:lnTo>
                      <a:pt x="3554" y="179"/>
                    </a:lnTo>
                    <a:lnTo>
                      <a:pt x="3555" y="192"/>
                    </a:lnTo>
                    <a:lnTo>
                      <a:pt x="3557" y="200"/>
                    </a:lnTo>
                    <a:lnTo>
                      <a:pt x="3558" y="189"/>
                    </a:lnTo>
                    <a:lnTo>
                      <a:pt x="3560" y="178"/>
                    </a:lnTo>
                    <a:lnTo>
                      <a:pt x="3562" y="170"/>
                    </a:lnTo>
                    <a:lnTo>
                      <a:pt x="3563" y="169"/>
                    </a:lnTo>
                    <a:lnTo>
                      <a:pt x="3564" y="167"/>
                    </a:lnTo>
                    <a:lnTo>
                      <a:pt x="3566" y="183"/>
                    </a:lnTo>
                    <a:lnTo>
                      <a:pt x="3568" y="177"/>
                    </a:lnTo>
                    <a:lnTo>
                      <a:pt x="3569" y="179"/>
                    </a:lnTo>
                    <a:lnTo>
                      <a:pt x="3570" y="180"/>
                    </a:lnTo>
                    <a:lnTo>
                      <a:pt x="3572" y="187"/>
                    </a:lnTo>
                    <a:lnTo>
                      <a:pt x="3574" y="192"/>
                    </a:lnTo>
                    <a:lnTo>
                      <a:pt x="3575" y="175"/>
                    </a:lnTo>
                    <a:lnTo>
                      <a:pt x="3577" y="169"/>
                    </a:lnTo>
                    <a:lnTo>
                      <a:pt x="3578" y="164"/>
                    </a:lnTo>
                    <a:lnTo>
                      <a:pt x="3580" y="158"/>
                    </a:lnTo>
                    <a:lnTo>
                      <a:pt x="3581" y="153"/>
                    </a:lnTo>
                    <a:lnTo>
                      <a:pt x="3583" y="165"/>
                    </a:lnTo>
                    <a:lnTo>
                      <a:pt x="3584" y="182"/>
                    </a:lnTo>
                    <a:lnTo>
                      <a:pt x="3586" y="208"/>
                    </a:lnTo>
                    <a:lnTo>
                      <a:pt x="3587" y="206"/>
                    </a:lnTo>
                    <a:lnTo>
                      <a:pt x="3589" y="202"/>
                    </a:lnTo>
                    <a:lnTo>
                      <a:pt x="3591" y="200"/>
                    </a:lnTo>
                    <a:lnTo>
                      <a:pt x="3592" y="179"/>
                    </a:lnTo>
                    <a:lnTo>
                      <a:pt x="3593" y="175"/>
                    </a:lnTo>
                    <a:lnTo>
                      <a:pt x="3595" y="176"/>
                    </a:lnTo>
                    <a:lnTo>
                      <a:pt x="3597" y="174"/>
                    </a:lnTo>
                    <a:lnTo>
                      <a:pt x="3598" y="182"/>
                    </a:lnTo>
                    <a:lnTo>
                      <a:pt x="3599" y="193"/>
                    </a:lnTo>
                    <a:lnTo>
                      <a:pt x="3601" y="195"/>
                    </a:lnTo>
                    <a:lnTo>
                      <a:pt x="3603" y="183"/>
                    </a:lnTo>
                    <a:lnTo>
                      <a:pt x="3604" y="173"/>
                    </a:lnTo>
                    <a:lnTo>
                      <a:pt x="3606" y="161"/>
                    </a:lnTo>
                    <a:lnTo>
                      <a:pt x="3607" y="152"/>
                    </a:lnTo>
                    <a:lnTo>
                      <a:pt x="3609" y="168"/>
                    </a:lnTo>
                    <a:lnTo>
                      <a:pt x="3610" y="182"/>
                    </a:lnTo>
                    <a:lnTo>
                      <a:pt x="3612" y="180"/>
                    </a:lnTo>
                    <a:lnTo>
                      <a:pt x="3613" y="197"/>
                    </a:lnTo>
                    <a:lnTo>
                      <a:pt x="3615" y="209"/>
                    </a:lnTo>
                    <a:lnTo>
                      <a:pt x="3616" y="205"/>
                    </a:lnTo>
                    <a:lnTo>
                      <a:pt x="3618" y="192"/>
                    </a:lnTo>
                    <a:lnTo>
                      <a:pt x="3619" y="190"/>
                    </a:lnTo>
                    <a:lnTo>
                      <a:pt x="3621" y="184"/>
                    </a:lnTo>
                    <a:lnTo>
                      <a:pt x="3622" y="183"/>
                    </a:lnTo>
                    <a:lnTo>
                      <a:pt x="3624" y="184"/>
                    </a:lnTo>
                    <a:lnTo>
                      <a:pt x="3625" y="169"/>
                    </a:lnTo>
                    <a:lnTo>
                      <a:pt x="3627" y="160"/>
                    </a:lnTo>
                    <a:lnTo>
                      <a:pt x="3628" y="172"/>
                    </a:lnTo>
                    <a:lnTo>
                      <a:pt x="3630" y="178"/>
                    </a:lnTo>
                    <a:lnTo>
                      <a:pt x="3631" y="205"/>
                    </a:lnTo>
                    <a:lnTo>
                      <a:pt x="3633" y="213"/>
                    </a:lnTo>
                    <a:lnTo>
                      <a:pt x="3635" y="195"/>
                    </a:lnTo>
                    <a:lnTo>
                      <a:pt x="3636" y="183"/>
                    </a:lnTo>
                    <a:lnTo>
                      <a:pt x="3637" y="173"/>
                    </a:lnTo>
                    <a:lnTo>
                      <a:pt x="3639" y="182"/>
                    </a:lnTo>
                    <a:lnTo>
                      <a:pt x="3641" y="180"/>
                    </a:lnTo>
                    <a:lnTo>
                      <a:pt x="3642" y="184"/>
                    </a:lnTo>
                    <a:lnTo>
                      <a:pt x="3644" y="184"/>
                    </a:lnTo>
                    <a:lnTo>
                      <a:pt x="3645" y="179"/>
                    </a:lnTo>
                    <a:lnTo>
                      <a:pt x="3647" y="167"/>
                    </a:lnTo>
                    <a:lnTo>
                      <a:pt x="3648" y="166"/>
                    </a:lnTo>
                    <a:lnTo>
                      <a:pt x="3650" y="183"/>
                    </a:lnTo>
                    <a:lnTo>
                      <a:pt x="3651" y="198"/>
                    </a:lnTo>
                    <a:lnTo>
                      <a:pt x="3653" y="194"/>
                    </a:lnTo>
                    <a:lnTo>
                      <a:pt x="3654" y="193"/>
                    </a:lnTo>
                    <a:lnTo>
                      <a:pt x="3656" y="189"/>
                    </a:lnTo>
                    <a:lnTo>
                      <a:pt x="3657" y="186"/>
                    </a:lnTo>
                    <a:lnTo>
                      <a:pt x="3659" y="188"/>
                    </a:lnTo>
                    <a:lnTo>
                      <a:pt x="3660" y="187"/>
                    </a:lnTo>
                    <a:lnTo>
                      <a:pt x="3662" y="191"/>
                    </a:lnTo>
                    <a:lnTo>
                      <a:pt x="3664" y="209"/>
                    </a:lnTo>
                    <a:lnTo>
                      <a:pt x="3665" y="234"/>
                    </a:lnTo>
                    <a:lnTo>
                      <a:pt x="3666" y="233"/>
                    </a:lnTo>
                    <a:lnTo>
                      <a:pt x="3668" y="218"/>
                    </a:lnTo>
                    <a:lnTo>
                      <a:pt x="3670" y="226"/>
                    </a:lnTo>
                    <a:lnTo>
                      <a:pt x="3671" y="231"/>
                    </a:lnTo>
                    <a:lnTo>
                      <a:pt x="3672" y="208"/>
                    </a:lnTo>
                    <a:lnTo>
                      <a:pt x="3674" y="206"/>
                    </a:lnTo>
                    <a:lnTo>
                      <a:pt x="3676" y="245"/>
                    </a:lnTo>
                    <a:lnTo>
                      <a:pt x="3677" y="301"/>
                    </a:lnTo>
                    <a:lnTo>
                      <a:pt x="3679" y="297"/>
                    </a:lnTo>
                    <a:lnTo>
                      <a:pt x="3680" y="297"/>
                    </a:lnTo>
                    <a:lnTo>
                      <a:pt x="3682" y="321"/>
                    </a:lnTo>
                    <a:lnTo>
                      <a:pt x="3683" y="323"/>
                    </a:lnTo>
                    <a:lnTo>
                      <a:pt x="3685" y="334"/>
                    </a:lnTo>
                    <a:lnTo>
                      <a:pt x="3686" y="357"/>
                    </a:lnTo>
                    <a:lnTo>
                      <a:pt x="3688" y="380"/>
                    </a:lnTo>
                    <a:lnTo>
                      <a:pt x="3689" y="411"/>
                    </a:lnTo>
                    <a:lnTo>
                      <a:pt x="3691" y="414"/>
                    </a:lnTo>
                    <a:lnTo>
                      <a:pt x="3692" y="417"/>
                    </a:lnTo>
                    <a:lnTo>
                      <a:pt x="3694" y="419"/>
                    </a:lnTo>
                    <a:lnTo>
                      <a:pt x="3695" y="448"/>
                    </a:lnTo>
                    <a:lnTo>
                      <a:pt x="3697" y="455"/>
                    </a:lnTo>
                    <a:lnTo>
                      <a:pt x="3698" y="432"/>
                    </a:lnTo>
                    <a:lnTo>
                      <a:pt x="3700" y="436"/>
                    </a:lnTo>
                    <a:lnTo>
                      <a:pt x="3701" y="444"/>
                    </a:lnTo>
                    <a:lnTo>
                      <a:pt x="3703" y="465"/>
                    </a:lnTo>
                    <a:lnTo>
                      <a:pt x="3704" y="498"/>
                    </a:lnTo>
                    <a:lnTo>
                      <a:pt x="3706" y="537"/>
                    </a:lnTo>
                    <a:lnTo>
                      <a:pt x="3708" y="553"/>
                    </a:lnTo>
                    <a:lnTo>
                      <a:pt x="3709" y="543"/>
                    </a:lnTo>
                    <a:lnTo>
                      <a:pt x="3710" y="545"/>
                    </a:lnTo>
                    <a:lnTo>
                      <a:pt x="3712" y="542"/>
                    </a:lnTo>
                    <a:lnTo>
                      <a:pt x="3714" y="541"/>
                    </a:lnTo>
                    <a:lnTo>
                      <a:pt x="3715" y="535"/>
                    </a:lnTo>
                    <a:lnTo>
                      <a:pt x="3717" y="534"/>
                    </a:lnTo>
                    <a:lnTo>
                      <a:pt x="3718" y="544"/>
                    </a:lnTo>
                    <a:lnTo>
                      <a:pt x="3720" y="540"/>
                    </a:lnTo>
                    <a:lnTo>
                      <a:pt x="3721" y="519"/>
                    </a:lnTo>
                    <a:lnTo>
                      <a:pt x="3723" y="496"/>
                    </a:lnTo>
                    <a:lnTo>
                      <a:pt x="3724" y="489"/>
                    </a:lnTo>
                    <a:lnTo>
                      <a:pt x="3726" y="482"/>
                    </a:lnTo>
                    <a:lnTo>
                      <a:pt x="3727" y="474"/>
                    </a:lnTo>
                    <a:lnTo>
                      <a:pt x="3729" y="483"/>
                    </a:lnTo>
                    <a:lnTo>
                      <a:pt x="3730" y="477"/>
                    </a:lnTo>
                    <a:lnTo>
                      <a:pt x="3732" y="459"/>
                    </a:lnTo>
                    <a:lnTo>
                      <a:pt x="3733" y="451"/>
                    </a:lnTo>
                    <a:lnTo>
                      <a:pt x="3735" y="436"/>
                    </a:lnTo>
                    <a:lnTo>
                      <a:pt x="3737" y="437"/>
                    </a:lnTo>
                    <a:lnTo>
                      <a:pt x="3738" y="464"/>
                    </a:lnTo>
                    <a:lnTo>
                      <a:pt x="3739" y="455"/>
                    </a:lnTo>
                    <a:lnTo>
                      <a:pt x="3741" y="454"/>
                    </a:lnTo>
                    <a:lnTo>
                      <a:pt x="3743" y="436"/>
                    </a:lnTo>
                    <a:lnTo>
                      <a:pt x="3744" y="415"/>
                    </a:lnTo>
                    <a:lnTo>
                      <a:pt x="3746" y="406"/>
                    </a:lnTo>
                    <a:lnTo>
                      <a:pt x="3747" y="393"/>
                    </a:lnTo>
                    <a:lnTo>
                      <a:pt x="3749" y="386"/>
                    </a:lnTo>
                    <a:lnTo>
                      <a:pt x="3750" y="379"/>
                    </a:lnTo>
                    <a:lnTo>
                      <a:pt x="3752" y="363"/>
                    </a:lnTo>
                    <a:lnTo>
                      <a:pt x="3753" y="358"/>
                    </a:lnTo>
                    <a:lnTo>
                      <a:pt x="3755" y="350"/>
                    </a:lnTo>
                    <a:lnTo>
                      <a:pt x="3756" y="345"/>
                    </a:lnTo>
                    <a:lnTo>
                      <a:pt x="3758" y="343"/>
                    </a:lnTo>
                    <a:lnTo>
                      <a:pt x="3759" y="325"/>
                    </a:lnTo>
                    <a:lnTo>
                      <a:pt x="3761" y="322"/>
                    </a:lnTo>
                    <a:lnTo>
                      <a:pt x="3762" y="340"/>
                    </a:lnTo>
                    <a:lnTo>
                      <a:pt x="3764" y="351"/>
                    </a:lnTo>
                    <a:lnTo>
                      <a:pt x="3765" y="343"/>
                    </a:lnTo>
                    <a:lnTo>
                      <a:pt x="3767" y="329"/>
                    </a:lnTo>
                    <a:lnTo>
                      <a:pt x="3768" y="322"/>
                    </a:lnTo>
                    <a:lnTo>
                      <a:pt x="3770" y="322"/>
                    </a:lnTo>
                    <a:lnTo>
                      <a:pt x="3771" y="336"/>
                    </a:lnTo>
                    <a:lnTo>
                      <a:pt x="3773" y="322"/>
                    </a:lnTo>
                    <a:lnTo>
                      <a:pt x="3775" y="300"/>
                    </a:lnTo>
                    <a:lnTo>
                      <a:pt x="3776" y="292"/>
                    </a:lnTo>
                    <a:lnTo>
                      <a:pt x="3777" y="281"/>
                    </a:lnTo>
                    <a:lnTo>
                      <a:pt x="3779" y="279"/>
                    </a:lnTo>
                    <a:lnTo>
                      <a:pt x="3781" y="273"/>
                    </a:lnTo>
                    <a:lnTo>
                      <a:pt x="3782" y="288"/>
                    </a:lnTo>
                    <a:lnTo>
                      <a:pt x="3783" y="283"/>
                    </a:lnTo>
                    <a:lnTo>
                      <a:pt x="3785" y="291"/>
                    </a:lnTo>
                    <a:lnTo>
                      <a:pt x="3787" y="284"/>
                    </a:lnTo>
                    <a:lnTo>
                      <a:pt x="3788" y="265"/>
                    </a:lnTo>
                    <a:lnTo>
                      <a:pt x="3790" y="249"/>
                    </a:lnTo>
                    <a:lnTo>
                      <a:pt x="3791" y="243"/>
                    </a:lnTo>
                    <a:lnTo>
                      <a:pt x="3793" y="248"/>
                    </a:lnTo>
                    <a:lnTo>
                      <a:pt x="3794" y="252"/>
                    </a:lnTo>
                    <a:lnTo>
                      <a:pt x="3796" y="264"/>
                    </a:lnTo>
                    <a:lnTo>
                      <a:pt x="3797" y="278"/>
                    </a:lnTo>
                    <a:lnTo>
                      <a:pt x="3799" y="268"/>
                    </a:lnTo>
                    <a:lnTo>
                      <a:pt x="3800" y="255"/>
                    </a:lnTo>
                    <a:lnTo>
                      <a:pt x="3802" y="267"/>
                    </a:lnTo>
                    <a:lnTo>
                      <a:pt x="3803" y="278"/>
                    </a:lnTo>
                    <a:lnTo>
                      <a:pt x="3804" y="27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2" name="Freeform 149">
                <a:extLst>
                  <a:ext uri="{FF2B5EF4-FFF2-40B4-BE49-F238E27FC236}">
                    <a16:creationId xmlns:a16="http://schemas.microsoft.com/office/drawing/2014/main" id="{A075842D-02DD-4529-B85D-88E02378FD6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2225354"/>
                <a:ext cx="1880527" cy="2688887"/>
              </a:xfrm>
              <a:custGeom>
                <a:avLst/>
                <a:gdLst>
                  <a:gd name="T0" fmla="*/ 60 w 3804"/>
                  <a:gd name="T1" fmla="*/ 117 h 1197"/>
                  <a:gd name="T2" fmla="*/ 121 w 3804"/>
                  <a:gd name="T3" fmla="*/ 155 h 1197"/>
                  <a:gd name="T4" fmla="*/ 182 w 3804"/>
                  <a:gd name="T5" fmla="*/ 484 h 1197"/>
                  <a:gd name="T6" fmla="*/ 242 w 3804"/>
                  <a:gd name="T7" fmla="*/ 635 h 1197"/>
                  <a:gd name="T8" fmla="*/ 303 w 3804"/>
                  <a:gd name="T9" fmla="*/ 625 h 1197"/>
                  <a:gd name="T10" fmla="*/ 364 w 3804"/>
                  <a:gd name="T11" fmla="*/ 612 h 1197"/>
                  <a:gd name="T12" fmla="*/ 425 w 3804"/>
                  <a:gd name="T13" fmla="*/ 628 h 1197"/>
                  <a:gd name="T14" fmla="*/ 486 w 3804"/>
                  <a:gd name="T15" fmla="*/ 550 h 1197"/>
                  <a:gd name="T16" fmla="*/ 547 w 3804"/>
                  <a:gd name="T17" fmla="*/ 527 h 1197"/>
                  <a:gd name="T18" fmla="*/ 608 w 3804"/>
                  <a:gd name="T19" fmla="*/ 503 h 1197"/>
                  <a:gd name="T20" fmla="*/ 668 w 3804"/>
                  <a:gd name="T21" fmla="*/ 433 h 1197"/>
                  <a:gd name="T22" fmla="*/ 729 w 3804"/>
                  <a:gd name="T23" fmla="*/ 447 h 1197"/>
                  <a:gd name="T24" fmla="*/ 790 w 3804"/>
                  <a:gd name="T25" fmla="*/ 514 h 1197"/>
                  <a:gd name="T26" fmla="*/ 851 w 3804"/>
                  <a:gd name="T27" fmla="*/ 662 h 1197"/>
                  <a:gd name="T28" fmla="*/ 912 w 3804"/>
                  <a:gd name="T29" fmla="*/ 626 h 1197"/>
                  <a:gd name="T30" fmla="*/ 973 w 3804"/>
                  <a:gd name="T31" fmla="*/ 626 h 1197"/>
                  <a:gd name="T32" fmla="*/ 1033 w 3804"/>
                  <a:gd name="T33" fmla="*/ 645 h 1197"/>
                  <a:gd name="T34" fmla="*/ 1094 w 3804"/>
                  <a:gd name="T35" fmla="*/ 686 h 1197"/>
                  <a:gd name="T36" fmla="*/ 1155 w 3804"/>
                  <a:gd name="T37" fmla="*/ 425 h 1197"/>
                  <a:gd name="T38" fmla="*/ 1216 w 3804"/>
                  <a:gd name="T39" fmla="*/ 109 h 1197"/>
                  <a:gd name="T40" fmla="*/ 1277 w 3804"/>
                  <a:gd name="T41" fmla="*/ 83 h 1197"/>
                  <a:gd name="T42" fmla="*/ 1338 w 3804"/>
                  <a:gd name="T43" fmla="*/ 95 h 1197"/>
                  <a:gd name="T44" fmla="*/ 1399 w 3804"/>
                  <a:gd name="T45" fmla="*/ 92 h 1197"/>
                  <a:gd name="T46" fmla="*/ 1459 w 3804"/>
                  <a:gd name="T47" fmla="*/ 25 h 1197"/>
                  <a:gd name="T48" fmla="*/ 1520 w 3804"/>
                  <a:gd name="T49" fmla="*/ 37 h 1197"/>
                  <a:gd name="T50" fmla="*/ 1581 w 3804"/>
                  <a:gd name="T51" fmla="*/ 50 h 1197"/>
                  <a:gd name="T52" fmla="*/ 1642 w 3804"/>
                  <a:gd name="T53" fmla="*/ 324 h 1197"/>
                  <a:gd name="T54" fmla="*/ 1703 w 3804"/>
                  <a:gd name="T55" fmla="*/ 259 h 1197"/>
                  <a:gd name="T56" fmla="*/ 1764 w 3804"/>
                  <a:gd name="T57" fmla="*/ 177 h 1197"/>
                  <a:gd name="T58" fmla="*/ 1824 w 3804"/>
                  <a:gd name="T59" fmla="*/ 199 h 1197"/>
                  <a:gd name="T60" fmla="*/ 1885 w 3804"/>
                  <a:gd name="T61" fmla="*/ 237 h 1197"/>
                  <a:gd name="T62" fmla="*/ 1946 w 3804"/>
                  <a:gd name="T63" fmla="*/ 225 h 1197"/>
                  <a:gd name="T64" fmla="*/ 2007 w 3804"/>
                  <a:gd name="T65" fmla="*/ 247 h 1197"/>
                  <a:gd name="T66" fmla="*/ 2068 w 3804"/>
                  <a:gd name="T67" fmla="*/ 235 h 1197"/>
                  <a:gd name="T68" fmla="*/ 2129 w 3804"/>
                  <a:gd name="T69" fmla="*/ 249 h 1197"/>
                  <a:gd name="T70" fmla="*/ 2190 w 3804"/>
                  <a:gd name="T71" fmla="*/ 250 h 1197"/>
                  <a:gd name="T72" fmla="*/ 2250 w 3804"/>
                  <a:gd name="T73" fmla="*/ 271 h 1197"/>
                  <a:gd name="T74" fmla="*/ 2311 w 3804"/>
                  <a:gd name="T75" fmla="*/ 321 h 1197"/>
                  <a:gd name="T76" fmla="*/ 2372 w 3804"/>
                  <a:gd name="T77" fmla="*/ 759 h 1197"/>
                  <a:gd name="T78" fmla="*/ 2433 w 3804"/>
                  <a:gd name="T79" fmla="*/ 832 h 1197"/>
                  <a:gd name="T80" fmla="*/ 2494 w 3804"/>
                  <a:gd name="T81" fmla="*/ 812 h 1197"/>
                  <a:gd name="T82" fmla="*/ 2555 w 3804"/>
                  <a:gd name="T83" fmla="*/ 778 h 1197"/>
                  <a:gd name="T84" fmla="*/ 2616 w 3804"/>
                  <a:gd name="T85" fmla="*/ 817 h 1197"/>
                  <a:gd name="T86" fmla="*/ 2676 w 3804"/>
                  <a:gd name="T87" fmla="*/ 949 h 1197"/>
                  <a:gd name="T88" fmla="*/ 2737 w 3804"/>
                  <a:gd name="T89" fmla="*/ 1020 h 1197"/>
                  <a:gd name="T90" fmla="*/ 2798 w 3804"/>
                  <a:gd name="T91" fmla="*/ 1122 h 1197"/>
                  <a:gd name="T92" fmla="*/ 2859 w 3804"/>
                  <a:gd name="T93" fmla="*/ 1154 h 1197"/>
                  <a:gd name="T94" fmla="*/ 2920 w 3804"/>
                  <a:gd name="T95" fmla="*/ 994 h 1197"/>
                  <a:gd name="T96" fmla="*/ 2981 w 3804"/>
                  <a:gd name="T97" fmla="*/ 699 h 1197"/>
                  <a:gd name="T98" fmla="*/ 3041 w 3804"/>
                  <a:gd name="T99" fmla="*/ 653 h 1197"/>
                  <a:gd name="T100" fmla="*/ 3102 w 3804"/>
                  <a:gd name="T101" fmla="*/ 597 h 1197"/>
                  <a:gd name="T102" fmla="*/ 3163 w 3804"/>
                  <a:gd name="T103" fmla="*/ 592 h 1197"/>
                  <a:gd name="T104" fmla="*/ 3224 w 3804"/>
                  <a:gd name="T105" fmla="*/ 433 h 1197"/>
                  <a:gd name="T106" fmla="*/ 3285 w 3804"/>
                  <a:gd name="T107" fmla="*/ 428 h 1197"/>
                  <a:gd name="T108" fmla="*/ 3345 w 3804"/>
                  <a:gd name="T109" fmla="*/ 411 h 1197"/>
                  <a:gd name="T110" fmla="*/ 3407 w 3804"/>
                  <a:gd name="T111" fmla="*/ 428 h 1197"/>
                  <a:gd name="T112" fmla="*/ 3467 w 3804"/>
                  <a:gd name="T113" fmla="*/ 385 h 1197"/>
                  <a:gd name="T114" fmla="*/ 3528 w 3804"/>
                  <a:gd name="T115" fmla="*/ 357 h 1197"/>
                  <a:gd name="T116" fmla="*/ 3589 w 3804"/>
                  <a:gd name="T117" fmla="*/ 385 h 1197"/>
                  <a:gd name="T118" fmla="*/ 3650 w 3804"/>
                  <a:gd name="T119" fmla="*/ 358 h 1197"/>
                  <a:gd name="T120" fmla="*/ 3710 w 3804"/>
                  <a:gd name="T121" fmla="*/ 695 h 1197"/>
                  <a:gd name="T122" fmla="*/ 3771 w 3804"/>
                  <a:gd name="T123" fmla="*/ 480 h 119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197">
                    <a:moveTo>
                      <a:pt x="0" y="108"/>
                    </a:moveTo>
                    <a:lnTo>
                      <a:pt x="2" y="102"/>
                    </a:lnTo>
                    <a:lnTo>
                      <a:pt x="4" y="112"/>
                    </a:lnTo>
                    <a:lnTo>
                      <a:pt x="5" y="115"/>
                    </a:lnTo>
                    <a:lnTo>
                      <a:pt x="7" y="108"/>
                    </a:lnTo>
                    <a:lnTo>
                      <a:pt x="8" y="108"/>
                    </a:lnTo>
                    <a:lnTo>
                      <a:pt x="10" y="118"/>
                    </a:lnTo>
                    <a:lnTo>
                      <a:pt x="11" y="113"/>
                    </a:lnTo>
                    <a:lnTo>
                      <a:pt x="13" y="114"/>
                    </a:lnTo>
                    <a:lnTo>
                      <a:pt x="14" y="121"/>
                    </a:lnTo>
                    <a:lnTo>
                      <a:pt x="16" y="113"/>
                    </a:lnTo>
                    <a:lnTo>
                      <a:pt x="17" y="103"/>
                    </a:lnTo>
                    <a:lnTo>
                      <a:pt x="19" y="90"/>
                    </a:lnTo>
                    <a:lnTo>
                      <a:pt x="21" y="83"/>
                    </a:lnTo>
                    <a:lnTo>
                      <a:pt x="22" y="74"/>
                    </a:lnTo>
                    <a:lnTo>
                      <a:pt x="23" y="81"/>
                    </a:lnTo>
                    <a:lnTo>
                      <a:pt x="25" y="95"/>
                    </a:lnTo>
                    <a:lnTo>
                      <a:pt x="27" y="101"/>
                    </a:lnTo>
                    <a:lnTo>
                      <a:pt x="28" y="108"/>
                    </a:lnTo>
                    <a:lnTo>
                      <a:pt x="29" y="113"/>
                    </a:lnTo>
                    <a:lnTo>
                      <a:pt x="31" y="111"/>
                    </a:lnTo>
                    <a:lnTo>
                      <a:pt x="33" y="110"/>
                    </a:lnTo>
                    <a:lnTo>
                      <a:pt x="34" y="102"/>
                    </a:lnTo>
                    <a:lnTo>
                      <a:pt x="36" y="103"/>
                    </a:lnTo>
                    <a:lnTo>
                      <a:pt x="37" y="97"/>
                    </a:lnTo>
                    <a:lnTo>
                      <a:pt x="39" y="96"/>
                    </a:lnTo>
                    <a:lnTo>
                      <a:pt x="40" y="103"/>
                    </a:lnTo>
                    <a:lnTo>
                      <a:pt x="42" y="103"/>
                    </a:lnTo>
                    <a:lnTo>
                      <a:pt x="43" y="99"/>
                    </a:lnTo>
                    <a:lnTo>
                      <a:pt x="45" y="98"/>
                    </a:lnTo>
                    <a:lnTo>
                      <a:pt x="46" y="98"/>
                    </a:lnTo>
                    <a:lnTo>
                      <a:pt x="48" y="102"/>
                    </a:lnTo>
                    <a:lnTo>
                      <a:pt x="49" y="102"/>
                    </a:lnTo>
                    <a:lnTo>
                      <a:pt x="51" y="93"/>
                    </a:lnTo>
                    <a:lnTo>
                      <a:pt x="52" y="84"/>
                    </a:lnTo>
                    <a:lnTo>
                      <a:pt x="54" y="91"/>
                    </a:lnTo>
                    <a:lnTo>
                      <a:pt x="55" y="114"/>
                    </a:lnTo>
                    <a:lnTo>
                      <a:pt x="57" y="125"/>
                    </a:lnTo>
                    <a:lnTo>
                      <a:pt x="58" y="125"/>
                    </a:lnTo>
                    <a:lnTo>
                      <a:pt x="60" y="117"/>
                    </a:lnTo>
                    <a:lnTo>
                      <a:pt x="61" y="110"/>
                    </a:lnTo>
                    <a:lnTo>
                      <a:pt x="63" y="100"/>
                    </a:lnTo>
                    <a:lnTo>
                      <a:pt x="65" y="88"/>
                    </a:lnTo>
                    <a:lnTo>
                      <a:pt x="66" y="89"/>
                    </a:lnTo>
                    <a:lnTo>
                      <a:pt x="67" y="88"/>
                    </a:lnTo>
                    <a:lnTo>
                      <a:pt x="69" y="95"/>
                    </a:lnTo>
                    <a:lnTo>
                      <a:pt x="71" y="109"/>
                    </a:lnTo>
                    <a:lnTo>
                      <a:pt x="72" y="121"/>
                    </a:lnTo>
                    <a:lnTo>
                      <a:pt x="74" y="126"/>
                    </a:lnTo>
                    <a:lnTo>
                      <a:pt x="75" y="120"/>
                    </a:lnTo>
                    <a:lnTo>
                      <a:pt x="77" y="110"/>
                    </a:lnTo>
                    <a:lnTo>
                      <a:pt x="78" y="99"/>
                    </a:lnTo>
                    <a:lnTo>
                      <a:pt x="80" y="87"/>
                    </a:lnTo>
                    <a:lnTo>
                      <a:pt x="81" y="79"/>
                    </a:lnTo>
                    <a:lnTo>
                      <a:pt x="83" y="83"/>
                    </a:lnTo>
                    <a:lnTo>
                      <a:pt x="84" y="90"/>
                    </a:lnTo>
                    <a:lnTo>
                      <a:pt x="86" y="95"/>
                    </a:lnTo>
                    <a:lnTo>
                      <a:pt x="87" y="91"/>
                    </a:lnTo>
                    <a:lnTo>
                      <a:pt x="89" y="93"/>
                    </a:lnTo>
                    <a:lnTo>
                      <a:pt x="90" y="102"/>
                    </a:lnTo>
                    <a:lnTo>
                      <a:pt x="92" y="101"/>
                    </a:lnTo>
                    <a:lnTo>
                      <a:pt x="94" y="105"/>
                    </a:lnTo>
                    <a:lnTo>
                      <a:pt x="95" y="96"/>
                    </a:lnTo>
                    <a:lnTo>
                      <a:pt x="96" y="87"/>
                    </a:lnTo>
                    <a:lnTo>
                      <a:pt x="98" y="95"/>
                    </a:lnTo>
                    <a:lnTo>
                      <a:pt x="100" y="96"/>
                    </a:lnTo>
                    <a:lnTo>
                      <a:pt x="101" y="101"/>
                    </a:lnTo>
                    <a:lnTo>
                      <a:pt x="102" y="106"/>
                    </a:lnTo>
                    <a:lnTo>
                      <a:pt x="104" y="109"/>
                    </a:lnTo>
                    <a:lnTo>
                      <a:pt x="106" y="106"/>
                    </a:lnTo>
                    <a:lnTo>
                      <a:pt x="107" y="103"/>
                    </a:lnTo>
                    <a:lnTo>
                      <a:pt x="109" y="110"/>
                    </a:lnTo>
                    <a:lnTo>
                      <a:pt x="110" y="103"/>
                    </a:lnTo>
                    <a:lnTo>
                      <a:pt x="112" y="94"/>
                    </a:lnTo>
                    <a:lnTo>
                      <a:pt x="113" y="83"/>
                    </a:lnTo>
                    <a:lnTo>
                      <a:pt x="115" y="81"/>
                    </a:lnTo>
                    <a:lnTo>
                      <a:pt x="116" y="101"/>
                    </a:lnTo>
                    <a:lnTo>
                      <a:pt x="118" y="122"/>
                    </a:lnTo>
                    <a:lnTo>
                      <a:pt x="119" y="141"/>
                    </a:lnTo>
                    <a:lnTo>
                      <a:pt x="121" y="155"/>
                    </a:lnTo>
                    <a:lnTo>
                      <a:pt x="122" y="166"/>
                    </a:lnTo>
                    <a:lnTo>
                      <a:pt x="124" y="174"/>
                    </a:lnTo>
                    <a:lnTo>
                      <a:pt x="125" y="189"/>
                    </a:lnTo>
                    <a:lnTo>
                      <a:pt x="127" y="185"/>
                    </a:lnTo>
                    <a:lnTo>
                      <a:pt x="128" y="187"/>
                    </a:lnTo>
                    <a:lnTo>
                      <a:pt x="130" y="193"/>
                    </a:lnTo>
                    <a:lnTo>
                      <a:pt x="131" y="215"/>
                    </a:lnTo>
                    <a:lnTo>
                      <a:pt x="133" y="243"/>
                    </a:lnTo>
                    <a:lnTo>
                      <a:pt x="134" y="265"/>
                    </a:lnTo>
                    <a:lnTo>
                      <a:pt x="136" y="268"/>
                    </a:lnTo>
                    <a:lnTo>
                      <a:pt x="138" y="269"/>
                    </a:lnTo>
                    <a:lnTo>
                      <a:pt x="139" y="274"/>
                    </a:lnTo>
                    <a:lnTo>
                      <a:pt x="140" y="284"/>
                    </a:lnTo>
                    <a:lnTo>
                      <a:pt x="142" y="289"/>
                    </a:lnTo>
                    <a:lnTo>
                      <a:pt x="144" y="282"/>
                    </a:lnTo>
                    <a:lnTo>
                      <a:pt x="145" y="281"/>
                    </a:lnTo>
                    <a:lnTo>
                      <a:pt x="147" y="292"/>
                    </a:lnTo>
                    <a:lnTo>
                      <a:pt x="148" y="325"/>
                    </a:lnTo>
                    <a:lnTo>
                      <a:pt x="150" y="348"/>
                    </a:lnTo>
                    <a:lnTo>
                      <a:pt x="151" y="358"/>
                    </a:lnTo>
                    <a:lnTo>
                      <a:pt x="153" y="351"/>
                    </a:lnTo>
                    <a:lnTo>
                      <a:pt x="154" y="351"/>
                    </a:lnTo>
                    <a:lnTo>
                      <a:pt x="156" y="369"/>
                    </a:lnTo>
                    <a:lnTo>
                      <a:pt x="157" y="380"/>
                    </a:lnTo>
                    <a:lnTo>
                      <a:pt x="159" y="379"/>
                    </a:lnTo>
                    <a:lnTo>
                      <a:pt x="160" y="388"/>
                    </a:lnTo>
                    <a:lnTo>
                      <a:pt x="162" y="401"/>
                    </a:lnTo>
                    <a:lnTo>
                      <a:pt x="163" y="405"/>
                    </a:lnTo>
                    <a:lnTo>
                      <a:pt x="165" y="421"/>
                    </a:lnTo>
                    <a:lnTo>
                      <a:pt x="167" y="424"/>
                    </a:lnTo>
                    <a:lnTo>
                      <a:pt x="168" y="425"/>
                    </a:lnTo>
                    <a:lnTo>
                      <a:pt x="169" y="433"/>
                    </a:lnTo>
                    <a:lnTo>
                      <a:pt x="171" y="434"/>
                    </a:lnTo>
                    <a:lnTo>
                      <a:pt x="173" y="440"/>
                    </a:lnTo>
                    <a:lnTo>
                      <a:pt x="174" y="449"/>
                    </a:lnTo>
                    <a:lnTo>
                      <a:pt x="176" y="449"/>
                    </a:lnTo>
                    <a:lnTo>
                      <a:pt x="177" y="452"/>
                    </a:lnTo>
                    <a:lnTo>
                      <a:pt x="179" y="466"/>
                    </a:lnTo>
                    <a:lnTo>
                      <a:pt x="180" y="474"/>
                    </a:lnTo>
                    <a:lnTo>
                      <a:pt x="182" y="484"/>
                    </a:lnTo>
                    <a:lnTo>
                      <a:pt x="183" y="479"/>
                    </a:lnTo>
                    <a:lnTo>
                      <a:pt x="185" y="477"/>
                    </a:lnTo>
                    <a:lnTo>
                      <a:pt x="186" y="486"/>
                    </a:lnTo>
                    <a:lnTo>
                      <a:pt x="188" y="493"/>
                    </a:lnTo>
                    <a:lnTo>
                      <a:pt x="189" y="517"/>
                    </a:lnTo>
                    <a:lnTo>
                      <a:pt x="191" y="522"/>
                    </a:lnTo>
                    <a:lnTo>
                      <a:pt x="192" y="532"/>
                    </a:lnTo>
                    <a:lnTo>
                      <a:pt x="194" y="548"/>
                    </a:lnTo>
                    <a:lnTo>
                      <a:pt x="195" y="559"/>
                    </a:lnTo>
                    <a:lnTo>
                      <a:pt x="197" y="554"/>
                    </a:lnTo>
                    <a:lnTo>
                      <a:pt x="198" y="559"/>
                    </a:lnTo>
                    <a:lnTo>
                      <a:pt x="200" y="554"/>
                    </a:lnTo>
                    <a:lnTo>
                      <a:pt x="201" y="554"/>
                    </a:lnTo>
                    <a:lnTo>
                      <a:pt x="203" y="565"/>
                    </a:lnTo>
                    <a:lnTo>
                      <a:pt x="204" y="572"/>
                    </a:lnTo>
                    <a:lnTo>
                      <a:pt x="206" y="578"/>
                    </a:lnTo>
                    <a:lnTo>
                      <a:pt x="207" y="585"/>
                    </a:lnTo>
                    <a:lnTo>
                      <a:pt x="209" y="595"/>
                    </a:lnTo>
                    <a:lnTo>
                      <a:pt x="211" y="606"/>
                    </a:lnTo>
                    <a:lnTo>
                      <a:pt x="212" y="609"/>
                    </a:lnTo>
                    <a:lnTo>
                      <a:pt x="213" y="606"/>
                    </a:lnTo>
                    <a:lnTo>
                      <a:pt x="215" y="603"/>
                    </a:lnTo>
                    <a:lnTo>
                      <a:pt x="217" y="600"/>
                    </a:lnTo>
                    <a:lnTo>
                      <a:pt x="218" y="612"/>
                    </a:lnTo>
                    <a:lnTo>
                      <a:pt x="220" y="613"/>
                    </a:lnTo>
                    <a:lnTo>
                      <a:pt x="221" y="613"/>
                    </a:lnTo>
                    <a:lnTo>
                      <a:pt x="223" y="612"/>
                    </a:lnTo>
                    <a:lnTo>
                      <a:pt x="224" y="614"/>
                    </a:lnTo>
                    <a:lnTo>
                      <a:pt x="226" y="615"/>
                    </a:lnTo>
                    <a:lnTo>
                      <a:pt x="227" y="618"/>
                    </a:lnTo>
                    <a:lnTo>
                      <a:pt x="229" y="619"/>
                    </a:lnTo>
                    <a:lnTo>
                      <a:pt x="230" y="616"/>
                    </a:lnTo>
                    <a:lnTo>
                      <a:pt x="232" y="613"/>
                    </a:lnTo>
                    <a:lnTo>
                      <a:pt x="233" y="606"/>
                    </a:lnTo>
                    <a:lnTo>
                      <a:pt x="235" y="617"/>
                    </a:lnTo>
                    <a:lnTo>
                      <a:pt x="236" y="625"/>
                    </a:lnTo>
                    <a:lnTo>
                      <a:pt x="238" y="625"/>
                    </a:lnTo>
                    <a:lnTo>
                      <a:pt x="240" y="634"/>
                    </a:lnTo>
                    <a:lnTo>
                      <a:pt x="241" y="642"/>
                    </a:lnTo>
                    <a:lnTo>
                      <a:pt x="242" y="635"/>
                    </a:lnTo>
                    <a:lnTo>
                      <a:pt x="244" y="633"/>
                    </a:lnTo>
                    <a:lnTo>
                      <a:pt x="246" y="624"/>
                    </a:lnTo>
                    <a:lnTo>
                      <a:pt x="247" y="618"/>
                    </a:lnTo>
                    <a:lnTo>
                      <a:pt x="249" y="605"/>
                    </a:lnTo>
                    <a:lnTo>
                      <a:pt x="250" y="609"/>
                    </a:lnTo>
                    <a:lnTo>
                      <a:pt x="252" y="612"/>
                    </a:lnTo>
                    <a:lnTo>
                      <a:pt x="253" y="612"/>
                    </a:lnTo>
                    <a:lnTo>
                      <a:pt x="255" y="616"/>
                    </a:lnTo>
                    <a:lnTo>
                      <a:pt x="256" y="619"/>
                    </a:lnTo>
                    <a:lnTo>
                      <a:pt x="258" y="608"/>
                    </a:lnTo>
                    <a:lnTo>
                      <a:pt x="259" y="596"/>
                    </a:lnTo>
                    <a:lnTo>
                      <a:pt x="261" y="587"/>
                    </a:lnTo>
                    <a:lnTo>
                      <a:pt x="262" y="586"/>
                    </a:lnTo>
                    <a:lnTo>
                      <a:pt x="264" y="592"/>
                    </a:lnTo>
                    <a:lnTo>
                      <a:pt x="265" y="597"/>
                    </a:lnTo>
                    <a:lnTo>
                      <a:pt x="267" y="599"/>
                    </a:lnTo>
                    <a:lnTo>
                      <a:pt x="268" y="607"/>
                    </a:lnTo>
                    <a:lnTo>
                      <a:pt x="270" y="614"/>
                    </a:lnTo>
                    <a:lnTo>
                      <a:pt x="271" y="614"/>
                    </a:lnTo>
                    <a:lnTo>
                      <a:pt x="273" y="608"/>
                    </a:lnTo>
                    <a:lnTo>
                      <a:pt x="274" y="595"/>
                    </a:lnTo>
                    <a:lnTo>
                      <a:pt x="276" y="587"/>
                    </a:lnTo>
                    <a:lnTo>
                      <a:pt x="278" y="584"/>
                    </a:lnTo>
                    <a:lnTo>
                      <a:pt x="279" y="579"/>
                    </a:lnTo>
                    <a:lnTo>
                      <a:pt x="280" y="589"/>
                    </a:lnTo>
                    <a:lnTo>
                      <a:pt x="282" y="598"/>
                    </a:lnTo>
                    <a:lnTo>
                      <a:pt x="284" y="597"/>
                    </a:lnTo>
                    <a:lnTo>
                      <a:pt x="285" y="599"/>
                    </a:lnTo>
                    <a:lnTo>
                      <a:pt x="286" y="602"/>
                    </a:lnTo>
                    <a:lnTo>
                      <a:pt x="288" y="612"/>
                    </a:lnTo>
                    <a:lnTo>
                      <a:pt x="290" y="616"/>
                    </a:lnTo>
                    <a:lnTo>
                      <a:pt x="291" y="615"/>
                    </a:lnTo>
                    <a:lnTo>
                      <a:pt x="293" y="614"/>
                    </a:lnTo>
                    <a:lnTo>
                      <a:pt x="294" y="613"/>
                    </a:lnTo>
                    <a:lnTo>
                      <a:pt x="296" y="615"/>
                    </a:lnTo>
                    <a:lnTo>
                      <a:pt x="297" y="626"/>
                    </a:lnTo>
                    <a:lnTo>
                      <a:pt x="299" y="633"/>
                    </a:lnTo>
                    <a:lnTo>
                      <a:pt x="300" y="630"/>
                    </a:lnTo>
                    <a:lnTo>
                      <a:pt x="302" y="629"/>
                    </a:lnTo>
                    <a:lnTo>
                      <a:pt x="303" y="625"/>
                    </a:lnTo>
                    <a:lnTo>
                      <a:pt x="305" y="622"/>
                    </a:lnTo>
                    <a:lnTo>
                      <a:pt x="307" y="610"/>
                    </a:lnTo>
                    <a:lnTo>
                      <a:pt x="308" y="606"/>
                    </a:lnTo>
                    <a:lnTo>
                      <a:pt x="309" y="600"/>
                    </a:lnTo>
                    <a:lnTo>
                      <a:pt x="311" y="603"/>
                    </a:lnTo>
                    <a:lnTo>
                      <a:pt x="313" y="608"/>
                    </a:lnTo>
                    <a:lnTo>
                      <a:pt x="314" y="619"/>
                    </a:lnTo>
                    <a:lnTo>
                      <a:pt x="315" y="615"/>
                    </a:lnTo>
                    <a:lnTo>
                      <a:pt x="317" y="614"/>
                    </a:lnTo>
                    <a:lnTo>
                      <a:pt x="319" y="608"/>
                    </a:lnTo>
                    <a:lnTo>
                      <a:pt x="320" y="605"/>
                    </a:lnTo>
                    <a:lnTo>
                      <a:pt x="322" y="601"/>
                    </a:lnTo>
                    <a:lnTo>
                      <a:pt x="323" y="591"/>
                    </a:lnTo>
                    <a:lnTo>
                      <a:pt x="325" y="589"/>
                    </a:lnTo>
                    <a:lnTo>
                      <a:pt x="326" y="598"/>
                    </a:lnTo>
                    <a:lnTo>
                      <a:pt x="328" y="607"/>
                    </a:lnTo>
                    <a:lnTo>
                      <a:pt x="329" y="611"/>
                    </a:lnTo>
                    <a:lnTo>
                      <a:pt x="331" y="614"/>
                    </a:lnTo>
                    <a:lnTo>
                      <a:pt x="332" y="619"/>
                    </a:lnTo>
                    <a:lnTo>
                      <a:pt x="334" y="627"/>
                    </a:lnTo>
                    <a:lnTo>
                      <a:pt x="335" y="624"/>
                    </a:lnTo>
                    <a:lnTo>
                      <a:pt x="337" y="606"/>
                    </a:lnTo>
                    <a:lnTo>
                      <a:pt x="338" y="607"/>
                    </a:lnTo>
                    <a:lnTo>
                      <a:pt x="340" y="608"/>
                    </a:lnTo>
                    <a:lnTo>
                      <a:pt x="341" y="607"/>
                    </a:lnTo>
                    <a:lnTo>
                      <a:pt x="343" y="603"/>
                    </a:lnTo>
                    <a:lnTo>
                      <a:pt x="344" y="614"/>
                    </a:lnTo>
                    <a:lnTo>
                      <a:pt x="346" y="612"/>
                    </a:lnTo>
                    <a:lnTo>
                      <a:pt x="347" y="620"/>
                    </a:lnTo>
                    <a:lnTo>
                      <a:pt x="349" y="619"/>
                    </a:lnTo>
                    <a:lnTo>
                      <a:pt x="351" y="621"/>
                    </a:lnTo>
                    <a:lnTo>
                      <a:pt x="352" y="619"/>
                    </a:lnTo>
                    <a:lnTo>
                      <a:pt x="353" y="613"/>
                    </a:lnTo>
                    <a:lnTo>
                      <a:pt x="355" y="614"/>
                    </a:lnTo>
                    <a:lnTo>
                      <a:pt x="357" y="603"/>
                    </a:lnTo>
                    <a:lnTo>
                      <a:pt x="358" y="603"/>
                    </a:lnTo>
                    <a:lnTo>
                      <a:pt x="359" y="607"/>
                    </a:lnTo>
                    <a:lnTo>
                      <a:pt x="361" y="601"/>
                    </a:lnTo>
                    <a:lnTo>
                      <a:pt x="363" y="607"/>
                    </a:lnTo>
                    <a:lnTo>
                      <a:pt x="364" y="612"/>
                    </a:lnTo>
                    <a:lnTo>
                      <a:pt x="366" y="622"/>
                    </a:lnTo>
                    <a:lnTo>
                      <a:pt x="367" y="620"/>
                    </a:lnTo>
                    <a:lnTo>
                      <a:pt x="369" y="622"/>
                    </a:lnTo>
                    <a:lnTo>
                      <a:pt x="370" y="610"/>
                    </a:lnTo>
                    <a:lnTo>
                      <a:pt x="372" y="607"/>
                    </a:lnTo>
                    <a:lnTo>
                      <a:pt x="373" y="606"/>
                    </a:lnTo>
                    <a:lnTo>
                      <a:pt x="375" y="603"/>
                    </a:lnTo>
                    <a:lnTo>
                      <a:pt x="376" y="618"/>
                    </a:lnTo>
                    <a:lnTo>
                      <a:pt x="378" y="626"/>
                    </a:lnTo>
                    <a:lnTo>
                      <a:pt x="380" y="617"/>
                    </a:lnTo>
                    <a:lnTo>
                      <a:pt x="381" y="613"/>
                    </a:lnTo>
                    <a:lnTo>
                      <a:pt x="382" y="604"/>
                    </a:lnTo>
                    <a:lnTo>
                      <a:pt x="384" y="598"/>
                    </a:lnTo>
                    <a:lnTo>
                      <a:pt x="386" y="604"/>
                    </a:lnTo>
                    <a:lnTo>
                      <a:pt x="387" y="613"/>
                    </a:lnTo>
                    <a:lnTo>
                      <a:pt x="388" y="618"/>
                    </a:lnTo>
                    <a:lnTo>
                      <a:pt x="390" y="626"/>
                    </a:lnTo>
                    <a:lnTo>
                      <a:pt x="392" y="628"/>
                    </a:lnTo>
                    <a:lnTo>
                      <a:pt x="393" y="612"/>
                    </a:lnTo>
                    <a:lnTo>
                      <a:pt x="395" y="620"/>
                    </a:lnTo>
                    <a:lnTo>
                      <a:pt x="396" y="615"/>
                    </a:lnTo>
                    <a:lnTo>
                      <a:pt x="398" y="601"/>
                    </a:lnTo>
                    <a:lnTo>
                      <a:pt x="399" y="609"/>
                    </a:lnTo>
                    <a:lnTo>
                      <a:pt x="401" y="611"/>
                    </a:lnTo>
                    <a:lnTo>
                      <a:pt x="402" y="607"/>
                    </a:lnTo>
                    <a:lnTo>
                      <a:pt x="404" y="605"/>
                    </a:lnTo>
                    <a:lnTo>
                      <a:pt x="405" y="611"/>
                    </a:lnTo>
                    <a:lnTo>
                      <a:pt x="407" y="616"/>
                    </a:lnTo>
                    <a:lnTo>
                      <a:pt x="408" y="614"/>
                    </a:lnTo>
                    <a:lnTo>
                      <a:pt x="410" y="620"/>
                    </a:lnTo>
                    <a:lnTo>
                      <a:pt x="411" y="631"/>
                    </a:lnTo>
                    <a:lnTo>
                      <a:pt x="413" y="630"/>
                    </a:lnTo>
                    <a:lnTo>
                      <a:pt x="414" y="629"/>
                    </a:lnTo>
                    <a:lnTo>
                      <a:pt x="416" y="633"/>
                    </a:lnTo>
                    <a:lnTo>
                      <a:pt x="417" y="626"/>
                    </a:lnTo>
                    <a:lnTo>
                      <a:pt x="419" y="619"/>
                    </a:lnTo>
                    <a:lnTo>
                      <a:pt x="420" y="615"/>
                    </a:lnTo>
                    <a:lnTo>
                      <a:pt x="422" y="621"/>
                    </a:lnTo>
                    <a:lnTo>
                      <a:pt x="424" y="622"/>
                    </a:lnTo>
                    <a:lnTo>
                      <a:pt x="425" y="628"/>
                    </a:lnTo>
                    <a:lnTo>
                      <a:pt x="426" y="628"/>
                    </a:lnTo>
                    <a:lnTo>
                      <a:pt x="428" y="620"/>
                    </a:lnTo>
                    <a:lnTo>
                      <a:pt x="430" y="616"/>
                    </a:lnTo>
                    <a:lnTo>
                      <a:pt x="431" y="616"/>
                    </a:lnTo>
                    <a:lnTo>
                      <a:pt x="433" y="610"/>
                    </a:lnTo>
                    <a:lnTo>
                      <a:pt x="434" y="605"/>
                    </a:lnTo>
                    <a:lnTo>
                      <a:pt x="436" y="614"/>
                    </a:lnTo>
                    <a:lnTo>
                      <a:pt x="437" y="611"/>
                    </a:lnTo>
                    <a:lnTo>
                      <a:pt x="439" y="605"/>
                    </a:lnTo>
                    <a:lnTo>
                      <a:pt x="440" y="598"/>
                    </a:lnTo>
                    <a:lnTo>
                      <a:pt x="442" y="617"/>
                    </a:lnTo>
                    <a:lnTo>
                      <a:pt x="443" y="613"/>
                    </a:lnTo>
                    <a:lnTo>
                      <a:pt x="445" y="610"/>
                    </a:lnTo>
                    <a:lnTo>
                      <a:pt x="446" y="614"/>
                    </a:lnTo>
                    <a:lnTo>
                      <a:pt x="448" y="618"/>
                    </a:lnTo>
                    <a:lnTo>
                      <a:pt x="449" y="616"/>
                    </a:lnTo>
                    <a:lnTo>
                      <a:pt x="451" y="614"/>
                    </a:lnTo>
                    <a:lnTo>
                      <a:pt x="453" y="629"/>
                    </a:lnTo>
                    <a:lnTo>
                      <a:pt x="454" y="632"/>
                    </a:lnTo>
                    <a:lnTo>
                      <a:pt x="455" y="624"/>
                    </a:lnTo>
                    <a:lnTo>
                      <a:pt x="457" y="608"/>
                    </a:lnTo>
                    <a:lnTo>
                      <a:pt x="459" y="609"/>
                    </a:lnTo>
                    <a:lnTo>
                      <a:pt x="460" y="598"/>
                    </a:lnTo>
                    <a:lnTo>
                      <a:pt x="461" y="599"/>
                    </a:lnTo>
                    <a:lnTo>
                      <a:pt x="463" y="610"/>
                    </a:lnTo>
                    <a:lnTo>
                      <a:pt x="465" y="623"/>
                    </a:lnTo>
                    <a:lnTo>
                      <a:pt x="466" y="635"/>
                    </a:lnTo>
                    <a:lnTo>
                      <a:pt x="468" y="645"/>
                    </a:lnTo>
                    <a:lnTo>
                      <a:pt x="469" y="654"/>
                    </a:lnTo>
                    <a:lnTo>
                      <a:pt x="470" y="660"/>
                    </a:lnTo>
                    <a:lnTo>
                      <a:pt x="472" y="659"/>
                    </a:lnTo>
                    <a:lnTo>
                      <a:pt x="474" y="645"/>
                    </a:lnTo>
                    <a:lnTo>
                      <a:pt x="475" y="633"/>
                    </a:lnTo>
                    <a:lnTo>
                      <a:pt x="477" y="596"/>
                    </a:lnTo>
                    <a:lnTo>
                      <a:pt x="478" y="573"/>
                    </a:lnTo>
                    <a:lnTo>
                      <a:pt x="480" y="550"/>
                    </a:lnTo>
                    <a:lnTo>
                      <a:pt x="481" y="546"/>
                    </a:lnTo>
                    <a:lnTo>
                      <a:pt x="483" y="554"/>
                    </a:lnTo>
                    <a:lnTo>
                      <a:pt x="484" y="560"/>
                    </a:lnTo>
                    <a:lnTo>
                      <a:pt x="486" y="550"/>
                    </a:lnTo>
                    <a:lnTo>
                      <a:pt x="487" y="553"/>
                    </a:lnTo>
                    <a:lnTo>
                      <a:pt x="489" y="542"/>
                    </a:lnTo>
                    <a:lnTo>
                      <a:pt x="490" y="527"/>
                    </a:lnTo>
                    <a:lnTo>
                      <a:pt x="492" y="520"/>
                    </a:lnTo>
                    <a:lnTo>
                      <a:pt x="493" y="522"/>
                    </a:lnTo>
                    <a:lnTo>
                      <a:pt x="495" y="515"/>
                    </a:lnTo>
                    <a:lnTo>
                      <a:pt x="497" y="511"/>
                    </a:lnTo>
                    <a:lnTo>
                      <a:pt x="498" y="516"/>
                    </a:lnTo>
                    <a:lnTo>
                      <a:pt x="499" y="533"/>
                    </a:lnTo>
                    <a:lnTo>
                      <a:pt x="501" y="543"/>
                    </a:lnTo>
                    <a:lnTo>
                      <a:pt x="503" y="540"/>
                    </a:lnTo>
                    <a:lnTo>
                      <a:pt x="504" y="515"/>
                    </a:lnTo>
                    <a:lnTo>
                      <a:pt x="506" y="501"/>
                    </a:lnTo>
                    <a:lnTo>
                      <a:pt x="507" y="511"/>
                    </a:lnTo>
                    <a:lnTo>
                      <a:pt x="509" y="518"/>
                    </a:lnTo>
                    <a:lnTo>
                      <a:pt x="510" y="514"/>
                    </a:lnTo>
                    <a:lnTo>
                      <a:pt x="512" y="518"/>
                    </a:lnTo>
                    <a:lnTo>
                      <a:pt x="513" y="533"/>
                    </a:lnTo>
                    <a:lnTo>
                      <a:pt x="515" y="535"/>
                    </a:lnTo>
                    <a:lnTo>
                      <a:pt x="516" y="516"/>
                    </a:lnTo>
                    <a:lnTo>
                      <a:pt x="518" y="508"/>
                    </a:lnTo>
                    <a:lnTo>
                      <a:pt x="519" y="515"/>
                    </a:lnTo>
                    <a:lnTo>
                      <a:pt x="521" y="521"/>
                    </a:lnTo>
                    <a:lnTo>
                      <a:pt x="522" y="528"/>
                    </a:lnTo>
                    <a:lnTo>
                      <a:pt x="524" y="533"/>
                    </a:lnTo>
                    <a:lnTo>
                      <a:pt x="526" y="535"/>
                    </a:lnTo>
                    <a:lnTo>
                      <a:pt x="527" y="537"/>
                    </a:lnTo>
                    <a:lnTo>
                      <a:pt x="528" y="539"/>
                    </a:lnTo>
                    <a:lnTo>
                      <a:pt x="530" y="535"/>
                    </a:lnTo>
                    <a:lnTo>
                      <a:pt x="532" y="539"/>
                    </a:lnTo>
                    <a:lnTo>
                      <a:pt x="533" y="535"/>
                    </a:lnTo>
                    <a:lnTo>
                      <a:pt x="535" y="518"/>
                    </a:lnTo>
                    <a:lnTo>
                      <a:pt x="536" y="507"/>
                    </a:lnTo>
                    <a:lnTo>
                      <a:pt x="537" y="516"/>
                    </a:lnTo>
                    <a:lnTo>
                      <a:pt x="539" y="516"/>
                    </a:lnTo>
                    <a:lnTo>
                      <a:pt x="541" y="521"/>
                    </a:lnTo>
                    <a:lnTo>
                      <a:pt x="542" y="536"/>
                    </a:lnTo>
                    <a:lnTo>
                      <a:pt x="543" y="533"/>
                    </a:lnTo>
                    <a:lnTo>
                      <a:pt x="545" y="532"/>
                    </a:lnTo>
                    <a:lnTo>
                      <a:pt x="547" y="527"/>
                    </a:lnTo>
                    <a:lnTo>
                      <a:pt x="548" y="523"/>
                    </a:lnTo>
                    <a:lnTo>
                      <a:pt x="550" y="525"/>
                    </a:lnTo>
                    <a:lnTo>
                      <a:pt x="551" y="515"/>
                    </a:lnTo>
                    <a:lnTo>
                      <a:pt x="553" y="512"/>
                    </a:lnTo>
                    <a:lnTo>
                      <a:pt x="554" y="518"/>
                    </a:lnTo>
                    <a:lnTo>
                      <a:pt x="556" y="523"/>
                    </a:lnTo>
                    <a:lnTo>
                      <a:pt x="557" y="533"/>
                    </a:lnTo>
                    <a:lnTo>
                      <a:pt x="559" y="528"/>
                    </a:lnTo>
                    <a:lnTo>
                      <a:pt x="560" y="525"/>
                    </a:lnTo>
                    <a:lnTo>
                      <a:pt x="562" y="532"/>
                    </a:lnTo>
                    <a:lnTo>
                      <a:pt x="564" y="543"/>
                    </a:lnTo>
                    <a:lnTo>
                      <a:pt x="565" y="536"/>
                    </a:lnTo>
                    <a:lnTo>
                      <a:pt x="566" y="528"/>
                    </a:lnTo>
                    <a:lnTo>
                      <a:pt x="568" y="524"/>
                    </a:lnTo>
                    <a:lnTo>
                      <a:pt x="570" y="521"/>
                    </a:lnTo>
                    <a:lnTo>
                      <a:pt x="571" y="508"/>
                    </a:lnTo>
                    <a:lnTo>
                      <a:pt x="572" y="519"/>
                    </a:lnTo>
                    <a:lnTo>
                      <a:pt x="574" y="534"/>
                    </a:lnTo>
                    <a:lnTo>
                      <a:pt x="576" y="536"/>
                    </a:lnTo>
                    <a:lnTo>
                      <a:pt x="577" y="532"/>
                    </a:lnTo>
                    <a:lnTo>
                      <a:pt x="579" y="527"/>
                    </a:lnTo>
                    <a:lnTo>
                      <a:pt x="580" y="525"/>
                    </a:lnTo>
                    <a:lnTo>
                      <a:pt x="582" y="511"/>
                    </a:lnTo>
                    <a:lnTo>
                      <a:pt x="583" y="506"/>
                    </a:lnTo>
                    <a:lnTo>
                      <a:pt x="585" y="512"/>
                    </a:lnTo>
                    <a:lnTo>
                      <a:pt x="586" y="517"/>
                    </a:lnTo>
                    <a:lnTo>
                      <a:pt x="588" y="520"/>
                    </a:lnTo>
                    <a:lnTo>
                      <a:pt x="589" y="525"/>
                    </a:lnTo>
                    <a:lnTo>
                      <a:pt x="591" y="533"/>
                    </a:lnTo>
                    <a:lnTo>
                      <a:pt x="592" y="527"/>
                    </a:lnTo>
                    <a:lnTo>
                      <a:pt x="594" y="517"/>
                    </a:lnTo>
                    <a:lnTo>
                      <a:pt x="595" y="511"/>
                    </a:lnTo>
                    <a:lnTo>
                      <a:pt x="597" y="502"/>
                    </a:lnTo>
                    <a:lnTo>
                      <a:pt x="599" y="502"/>
                    </a:lnTo>
                    <a:lnTo>
                      <a:pt x="600" y="508"/>
                    </a:lnTo>
                    <a:lnTo>
                      <a:pt x="601" y="506"/>
                    </a:lnTo>
                    <a:lnTo>
                      <a:pt x="603" y="506"/>
                    </a:lnTo>
                    <a:lnTo>
                      <a:pt x="604" y="508"/>
                    </a:lnTo>
                    <a:lnTo>
                      <a:pt x="606" y="509"/>
                    </a:lnTo>
                    <a:lnTo>
                      <a:pt x="608" y="503"/>
                    </a:lnTo>
                    <a:lnTo>
                      <a:pt x="609" y="512"/>
                    </a:lnTo>
                    <a:lnTo>
                      <a:pt x="610" y="524"/>
                    </a:lnTo>
                    <a:lnTo>
                      <a:pt x="612" y="515"/>
                    </a:lnTo>
                    <a:lnTo>
                      <a:pt x="614" y="513"/>
                    </a:lnTo>
                    <a:lnTo>
                      <a:pt x="615" y="506"/>
                    </a:lnTo>
                    <a:lnTo>
                      <a:pt x="616" y="506"/>
                    </a:lnTo>
                    <a:lnTo>
                      <a:pt x="618" y="512"/>
                    </a:lnTo>
                    <a:lnTo>
                      <a:pt x="620" y="518"/>
                    </a:lnTo>
                    <a:lnTo>
                      <a:pt x="621" y="523"/>
                    </a:lnTo>
                    <a:lnTo>
                      <a:pt x="623" y="526"/>
                    </a:lnTo>
                    <a:lnTo>
                      <a:pt x="624" y="530"/>
                    </a:lnTo>
                    <a:lnTo>
                      <a:pt x="626" y="520"/>
                    </a:lnTo>
                    <a:lnTo>
                      <a:pt x="627" y="509"/>
                    </a:lnTo>
                    <a:lnTo>
                      <a:pt x="629" y="508"/>
                    </a:lnTo>
                    <a:lnTo>
                      <a:pt x="630" y="512"/>
                    </a:lnTo>
                    <a:lnTo>
                      <a:pt x="632" y="509"/>
                    </a:lnTo>
                    <a:lnTo>
                      <a:pt x="633" y="518"/>
                    </a:lnTo>
                    <a:lnTo>
                      <a:pt x="635" y="522"/>
                    </a:lnTo>
                    <a:lnTo>
                      <a:pt x="637" y="527"/>
                    </a:lnTo>
                    <a:lnTo>
                      <a:pt x="638" y="528"/>
                    </a:lnTo>
                    <a:lnTo>
                      <a:pt x="639" y="521"/>
                    </a:lnTo>
                    <a:lnTo>
                      <a:pt x="641" y="515"/>
                    </a:lnTo>
                    <a:lnTo>
                      <a:pt x="643" y="507"/>
                    </a:lnTo>
                    <a:lnTo>
                      <a:pt x="644" y="502"/>
                    </a:lnTo>
                    <a:lnTo>
                      <a:pt x="645" y="516"/>
                    </a:lnTo>
                    <a:lnTo>
                      <a:pt x="647" y="540"/>
                    </a:lnTo>
                    <a:lnTo>
                      <a:pt x="649" y="563"/>
                    </a:lnTo>
                    <a:lnTo>
                      <a:pt x="650" y="570"/>
                    </a:lnTo>
                    <a:lnTo>
                      <a:pt x="652" y="563"/>
                    </a:lnTo>
                    <a:lnTo>
                      <a:pt x="653" y="527"/>
                    </a:lnTo>
                    <a:lnTo>
                      <a:pt x="655" y="475"/>
                    </a:lnTo>
                    <a:lnTo>
                      <a:pt x="656" y="452"/>
                    </a:lnTo>
                    <a:lnTo>
                      <a:pt x="658" y="448"/>
                    </a:lnTo>
                    <a:lnTo>
                      <a:pt x="659" y="440"/>
                    </a:lnTo>
                    <a:lnTo>
                      <a:pt x="661" y="430"/>
                    </a:lnTo>
                    <a:lnTo>
                      <a:pt x="662" y="436"/>
                    </a:lnTo>
                    <a:lnTo>
                      <a:pt x="664" y="450"/>
                    </a:lnTo>
                    <a:lnTo>
                      <a:pt x="666" y="449"/>
                    </a:lnTo>
                    <a:lnTo>
                      <a:pt x="667" y="441"/>
                    </a:lnTo>
                    <a:lnTo>
                      <a:pt x="668" y="433"/>
                    </a:lnTo>
                    <a:lnTo>
                      <a:pt x="670" y="430"/>
                    </a:lnTo>
                    <a:lnTo>
                      <a:pt x="671" y="423"/>
                    </a:lnTo>
                    <a:lnTo>
                      <a:pt x="673" y="421"/>
                    </a:lnTo>
                    <a:lnTo>
                      <a:pt x="674" y="411"/>
                    </a:lnTo>
                    <a:lnTo>
                      <a:pt x="676" y="418"/>
                    </a:lnTo>
                    <a:lnTo>
                      <a:pt x="677" y="429"/>
                    </a:lnTo>
                    <a:lnTo>
                      <a:pt x="679" y="434"/>
                    </a:lnTo>
                    <a:lnTo>
                      <a:pt x="681" y="444"/>
                    </a:lnTo>
                    <a:lnTo>
                      <a:pt x="682" y="451"/>
                    </a:lnTo>
                    <a:lnTo>
                      <a:pt x="683" y="441"/>
                    </a:lnTo>
                    <a:lnTo>
                      <a:pt x="685" y="431"/>
                    </a:lnTo>
                    <a:lnTo>
                      <a:pt x="687" y="419"/>
                    </a:lnTo>
                    <a:lnTo>
                      <a:pt x="688" y="417"/>
                    </a:lnTo>
                    <a:lnTo>
                      <a:pt x="690" y="423"/>
                    </a:lnTo>
                    <a:lnTo>
                      <a:pt x="691" y="420"/>
                    </a:lnTo>
                    <a:lnTo>
                      <a:pt x="693" y="429"/>
                    </a:lnTo>
                    <a:lnTo>
                      <a:pt x="694" y="432"/>
                    </a:lnTo>
                    <a:lnTo>
                      <a:pt x="696" y="440"/>
                    </a:lnTo>
                    <a:lnTo>
                      <a:pt x="697" y="443"/>
                    </a:lnTo>
                    <a:lnTo>
                      <a:pt x="699" y="450"/>
                    </a:lnTo>
                    <a:lnTo>
                      <a:pt x="700" y="447"/>
                    </a:lnTo>
                    <a:lnTo>
                      <a:pt x="702" y="431"/>
                    </a:lnTo>
                    <a:lnTo>
                      <a:pt x="703" y="424"/>
                    </a:lnTo>
                    <a:lnTo>
                      <a:pt x="705" y="423"/>
                    </a:lnTo>
                    <a:lnTo>
                      <a:pt x="706" y="429"/>
                    </a:lnTo>
                    <a:lnTo>
                      <a:pt x="708" y="423"/>
                    </a:lnTo>
                    <a:lnTo>
                      <a:pt x="710" y="429"/>
                    </a:lnTo>
                    <a:lnTo>
                      <a:pt x="711" y="427"/>
                    </a:lnTo>
                    <a:lnTo>
                      <a:pt x="712" y="431"/>
                    </a:lnTo>
                    <a:lnTo>
                      <a:pt x="714" y="440"/>
                    </a:lnTo>
                    <a:lnTo>
                      <a:pt x="716" y="447"/>
                    </a:lnTo>
                    <a:lnTo>
                      <a:pt x="717" y="436"/>
                    </a:lnTo>
                    <a:lnTo>
                      <a:pt x="718" y="436"/>
                    </a:lnTo>
                    <a:lnTo>
                      <a:pt x="720" y="440"/>
                    </a:lnTo>
                    <a:lnTo>
                      <a:pt x="722" y="430"/>
                    </a:lnTo>
                    <a:lnTo>
                      <a:pt x="723" y="433"/>
                    </a:lnTo>
                    <a:lnTo>
                      <a:pt x="725" y="441"/>
                    </a:lnTo>
                    <a:lnTo>
                      <a:pt x="726" y="443"/>
                    </a:lnTo>
                    <a:lnTo>
                      <a:pt x="728" y="449"/>
                    </a:lnTo>
                    <a:lnTo>
                      <a:pt x="729" y="447"/>
                    </a:lnTo>
                    <a:lnTo>
                      <a:pt x="731" y="439"/>
                    </a:lnTo>
                    <a:lnTo>
                      <a:pt x="732" y="427"/>
                    </a:lnTo>
                    <a:lnTo>
                      <a:pt x="734" y="416"/>
                    </a:lnTo>
                    <a:lnTo>
                      <a:pt x="735" y="404"/>
                    </a:lnTo>
                    <a:lnTo>
                      <a:pt x="737" y="410"/>
                    </a:lnTo>
                    <a:lnTo>
                      <a:pt x="738" y="417"/>
                    </a:lnTo>
                    <a:lnTo>
                      <a:pt x="740" y="423"/>
                    </a:lnTo>
                    <a:lnTo>
                      <a:pt x="741" y="433"/>
                    </a:lnTo>
                    <a:lnTo>
                      <a:pt x="743" y="433"/>
                    </a:lnTo>
                    <a:lnTo>
                      <a:pt x="744" y="411"/>
                    </a:lnTo>
                    <a:lnTo>
                      <a:pt x="746" y="414"/>
                    </a:lnTo>
                    <a:lnTo>
                      <a:pt x="747" y="425"/>
                    </a:lnTo>
                    <a:lnTo>
                      <a:pt x="749" y="432"/>
                    </a:lnTo>
                    <a:lnTo>
                      <a:pt x="750" y="441"/>
                    </a:lnTo>
                    <a:lnTo>
                      <a:pt x="752" y="440"/>
                    </a:lnTo>
                    <a:lnTo>
                      <a:pt x="754" y="436"/>
                    </a:lnTo>
                    <a:lnTo>
                      <a:pt x="755" y="436"/>
                    </a:lnTo>
                    <a:lnTo>
                      <a:pt x="756" y="437"/>
                    </a:lnTo>
                    <a:lnTo>
                      <a:pt x="758" y="435"/>
                    </a:lnTo>
                    <a:lnTo>
                      <a:pt x="760" y="441"/>
                    </a:lnTo>
                    <a:lnTo>
                      <a:pt x="761" y="436"/>
                    </a:lnTo>
                    <a:lnTo>
                      <a:pt x="763" y="419"/>
                    </a:lnTo>
                    <a:lnTo>
                      <a:pt x="764" y="417"/>
                    </a:lnTo>
                    <a:lnTo>
                      <a:pt x="766" y="419"/>
                    </a:lnTo>
                    <a:lnTo>
                      <a:pt x="767" y="421"/>
                    </a:lnTo>
                    <a:lnTo>
                      <a:pt x="769" y="419"/>
                    </a:lnTo>
                    <a:lnTo>
                      <a:pt x="770" y="431"/>
                    </a:lnTo>
                    <a:lnTo>
                      <a:pt x="772" y="433"/>
                    </a:lnTo>
                    <a:lnTo>
                      <a:pt x="773" y="430"/>
                    </a:lnTo>
                    <a:lnTo>
                      <a:pt x="775" y="432"/>
                    </a:lnTo>
                    <a:lnTo>
                      <a:pt x="776" y="437"/>
                    </a:lnTo>
                    <a:lnTo>
                      <a:pt x="778" y="441"/>
                    </a:lnTo>
                    <a:lnTo>
                      <a:pt x="779" y="434"/>
                    </a:lnTo>
                    <a:lnTo>
                      <a:pt x="781" y="438"/>
                    </a:lnTo>
                    <a:lnTo>
                      <a:pt x="783" y="440"/>
                    </a:lnTo>
                    <a:lnTo>
                      <a:pt x="784" y="442"/>
                    </a:lnTo>
                    <a:lnTo>
                      <a:pt x="785" y="464"/>
                    </a:lnTo>
                    <a:lnTo>
                      <a:pt x="787" y="486"/>
                    </a:lnTo>
                    <a:lnTo>
                      <a:pt x="789" y="501"/>
                    </a:lnTo>
                    <a:lnTo>
                      <a:pt x="790" y="514"/>
                    </a:lnTo>
                    <a:lnTo>
                      <a:pt x="792" y="524"/>
                    </a:lnTo>
                    <a:lnTo>
                      <a:pt x="793" y="544"/>
                    </a:lnTo>
                    <a:lnTo>
                      <a:pt x="795" y="553"/>
                    </a:lnTo>
                    <a:lnTo>
                      <a:pt x="796" y="540"/>
                    </a:lnTo>
                    <a:lnTo>
                      <a:pt x="798" y="565"/>
                    </a:lnTo>
                    <a:lnTo>
                      <a:pt x="799" y="595"/>
                    </a:lnTo>
                    <a:lnTo>
                      <a:pt x="801" y="621"/>
                    </a:lnTo>
                    <a:lnTo>
                      <a:pt x="802" y="632"/>
                    </a:lnTo>
                    <a:lnTo>
                      <a:pt x="804" y="626"/>
                    </a:lnTo>
                    <a:lnTo>
                      <a:pt x="805" y="646"/>
                    </a:lnTo>
                    <a:lnTo>
                      <a:pt x="807" y="669"/>
                    </a:lnTo>
                    <a:lnTo>
                      <a:pt x="808" y="669"/>
                    </a:lnTo>
                    <a:lnTo>
                      <a:pt x="810" y="671"/>
                    </a:lnTo>
                    <a:lnTo>
                      <a:pt x="811" y="664"/>
                    </a:lnTo>
                    <a:lnTo>
                      <a:pt x="813" y="655"/>
                    </a:lnTo>
                    <a:lnTo>
                      <a:pt x="814" y="647"/>
                    </a:lnTo>
                    <a:lnTo>
                      <a:pt x="816" y="662"/>
                    </a:lnTo>
                    <a:lnTo>
                      <a:pt x="817" y="673"/>
                    </a:lnTo>
                    <a:lnTo>
                      <a:pt x="819" y="680"/>
                    </a:lnTo>
                    <a:lnTo>
                      <a:pt x="820" y="676"/>
                    </a:lnTo>
                    <a:lnTo>
                      <a:pt x="822" y="655"/>
                    </a:lnTo>
                    <a:lnTo>
                      <a:pt x="823" y="646"/>
                    </a:lnTo>
                    <a:lnTo>
                      <a:pt x="825" y="636"/>
                    </a:lnTo>
                    <a:lnTo>
                      <a:pt x="827" y="640"/>
                    </a:lnTo>
                    <a:lnTo>
                      <a:pt x="828" y="645"/>
                    </a:lnTo>
                    <a:lnTo>
                      <a:pt x="829" y="636"/>
                    </a:lnTo>
                    <a:lnTo>
                      <a:pt x="831" y="640"/>
                    </a:lnTo>
                    <a:lnTo>
                      <a:pt x="833" y="653"/>
                    </a:lnTo>
                    <a:lnTo>
                      <a:pt x="834" y="659"/>
                    </a:lnTo>
                    <a:lnTo>
                      <a:pt x="836" y="661"/>
                    </a:lnTo>
                    <a:lnTo>
                      <a:pt x="837" y="662"/>
                    </a:lnTo>
                    <a:lnTo>
                      <a:pt x="839" y="669"/>
                    </a:lnTo>
                    <a:lnTo>
                      <a:pt x="840" y="662"/>
                    </a:lnTo>
                    <a:lnTo>
                      <a:pt x="842" y="651"/>
                    </a:lnTo>
                    <a:lnTo>
                      <a:pt x="843" y="642"/>
                    </a:lnTo>
                    <a:lnTo>
                      <a:pt x="845" y="635"/>
                    </a:lnTo>
                    <a:lnTo>
                      <a:pt x="846" y="641"/>
                    </a:lnTo>
                    <a:lnTo>
                      <a:pt x="848" y="657"/>
                    </a:lnTo>
                    <a:lnTo>
                      <a:pt x="849" y="664"/>
                    </a:lnTo>
                    <a:lnTo>
                      <a:pt x="851" y="662"/>
                    </a:lnTo>
                    <a:lnTo>
                      <a:pt x="852" y="655"/>
                    </a:lnTo>
                    <a:lnTo>
                      <a:pt x="854" y="645"/>
                    </a:lnTo>
                    <a:lnTo>
                      <a:pt x="856" y="641"/>
                    </a:lnTo>
                    <a:lnTo>
                      <a:pt x="857" y="629"/>
                    </a:lnTo>
                    <a:lnTo>
                      <a:pt x="858" y="633"/>
                    </a:lnTo>
                    <a:lnTo>
                      <a:pt x="860" y="624"/>
                    </a:lnTo>
                    <a:lnTo>
                      <a:pt x="862" y="624"/>
                    </a:lnTo>
                    <a:lnTo>
                      <a:pt x="863" y="634"/>
                    </a:lnTo>
                    <a:lnTo>
                      <a:pt x="865" y="645"/>
                    </a:lnTo>
                    <a:lnTo>
                      <a:pt x="866" y="628"/>
                    </a:lnTo>
                    <a:lnTo>
                      <a:pt x="868" y="619"/>
                    </a:lnTo>
                    <a:lnTo>
                      <a:pt x="869" y="610"/>
                    </a:lnTo>
                    <a:lnTo>
                      <a:pt x="871" y="608"/>
                    </a:lnTo>
                    <a:lnTo>
                      <a:pt x="872" y="620"/>
                    </a:lnTo>
                    <a:lnTo>
                      <a:pt x="874" y="631"/>
                    </a:lnTo>
                    <a:lnTo>
                      <a:pt x="875" y="637"/>
                    </a:lnTo>
                    <a:lnTo>
                      <a:pt x="877" y="638"/>
                    </a:lnTo>
                    <a:lnTo>
                      <a:pt x="878" y="650"/>
                    </a:lnTo>
                    <a:lnTo>
                      <a:pt x="880" y="646"/>
                    </a:lnTo>
                    <a:lnTo>
                      <a:pt x="881" y="637"/>
                    </a:lnTo>
                    <a:lnTo>
                      <a:pt x="883" y="633"/>
                    </a:lnTo>
                    <a:lnTo>
                      <a:pt x="884" y="631"/>
                    </a:lnTo>
                    <a:lnTo>
                      <a:pt x="886" y="623"/>
                    </a:lnTo>
                    <a:lnTo>
                      <a:pt x="887" y="623"/>
                    </a:lnTo>
                    <a:lnTo>
                      <a:pt x="889" y="619"/>
                    </a:lnTo>
                    <a:lnTo>
                      <a:pt x="890" y="609"/>
                    </a:lnTo>
                    <a:lnTo>
                      <a:pt x="892" y="615"/>
                    </a:lnTo>
                    <a:lnTo>
                      <a:pt x="894" y="629"/>
                    </a:lnTo>
                    <a:lnTo>
                      <a:pt x="895" y="639"/>
                    </a:lnTo>
                    <a:lnTo>
                      <a:pt x="896" y="647"/>
                    </a:lnTo>
                    <a:lnTo>
                      <a:pt x="898" y="645"/>
                    </a:lnTo>
                    <a:lnTo>
                      <a:pt x="900" y="627"/>
                    </a:lnTo>
                    <a:lnTo>
                      <a:pt x="901" y="621"/>
                    </a:lnTo>
                    <a:lnTo>
                      <a:pt x="902" y="618"/>
                    </a:lnTo>
                    <a:lnTo>
                      <a:pt x="904" y="615"/>
                    </a:lnTo>
                    <a:lnTo>
                      <a:pt x="906" y="624"/>
                    </a:lnTo>
                    <a:lnTo>
                      <a:pt x="907" y="637"/>
                    </a:lnTo>
                    <a:lnTo>
                      <a:pt x="909" y="647"/>
                    </a:lnTo>
                    <a:lnTo>
                      <a:pt x="910" y="639"/>
                    </a:lnTo>
                    <a:lnTo>
                      <a:pt x="912" y="626"/>
                    </a:lnTo>
                    <a:lnTo>
                      <a:pt x="913" y="638"/>
                    </a:lnTo>
                    <a:lnTo>
                      <a:pt x="915" y="627"/>
                    </a:lnTo>
                    <a:lnTo>
                      <a:pt x="916" y="620"/>
                    </a:lnTo>
                    <a:lnTo>
                      <a:pt x="918" y="617"/>
                    </a:lnTo>
                    <a:lnTo>
                      <a:pt x="919" y="619"/>
                    </a:lnTo>
                    <a:lnTo>
                      <a:pt x="921" y="616"/>
                    </a:lnTo>
                    <a:lnTo>
                      <a:pt x="923" y="619"/>
                    </a:lnTo>
                    <a:lnTo>
                      <a:pt x="924" y="632"/>
                    </a:lnTo>
                    <a:lnTo>
                      <a:pt x="925" y="634"/>
                    </a:lnTo>
                    <a:lnTo>
                      <a:pt x="927" y="626"/>
                    </a:lnTo>
                    <a:lnTo>
                      <a:pt x="929" y="631"/>
                    </a:lnTo>
                    <a:lnTo>
                      <a:pt x="930" y="631"/>
                    </a:lnTo>
                    <a:lnTo>
                      <a:pt x="931" y="619"/>
                    </a:lnTo>
                    <a:lnTo>
                      <a:pt x="933" y="607"/>
                    </a:lnTo>
                    <a:lnTo>
                      <a:pt x="935" y="620"/>
                    </a:lnTo>
                    <a:lnTo>
                      <a:pt x="936" y="619"/>
                    </a:lnTo>
                    <a:lnTo>
                      <a:pt x="938" y="626"/>
                    </a:lnTo>
                    <a:lnTo>
                      <a:pt x="939" y="624"/>
                    </a:lnTo>
                    <a:lnTo>
                      <a:pt x="941" y="614"/>
                    </a:lnTo>
                    <a:lnTo>
                      <a:pt x="942" y="621"/>
                    </a:lnTo>
                    <a:lnTo>
                      <a:pt x="944" y="615"/>
                    </a:lnTo>
                    <a:lnTo>
                      <a:pt x="945" y="610"/>
                    </a:lnTo>
                    <a:lnTo>
                      <a:pt x="947" y="617"/>
                    </a:lnTo>
                    <a:lnTo>
                      <a:pt x="948" y="622"/>
                    </a:lnTo>
                    <a:lnTo>
                      <a:pt x="950" y="618"/>
                    </a:lnTo>
                    <a:lnTo>
                      <a:pt x="951" y="617"/>
                    </a:lnTo>
                    <a:lnTo>
                      <a:pt x="953" y="630"/>
                    </a:lnTo>
                    <a:lnTo>
                      <a:pt x="954" y="634"/>
                    </a:lnTo>
                    <a:lnTo>
                      <a:pt x="956" y="632"/>
                    </a:lnTo>
                    <a:lnTo>
                      <a:pt x="957" y="628"/>
                    </a:lnTo>
                    <a:lnTo>
                      <a:pt x="959" y="621"/>
                    </a:lnTo>
                    <a:lnTo>
                      <a:pt x="960" y="614"/>
                    </a:lnTo>
                    <a:lnTo>
                      <a:pt x="962" y="616"/>
                    </a:lnTo>
                    <a:lnTo>
                      <a:pt x="963" y="608"/>
                    </a:lnTo>
                    <a:lnTo>
                      <a:pt x="965" y="603"/>
                    </a:lnTo>
                    <a:lnTo>
                      <a:pt x="967" y="603"/>
                    </a:lnTo>
                    <a:lnTo>
                      <a:pt x="968" y="607"/>
                    </a:lnTo>
                    <a:lnTo>
                      <a:pt x="969" y="613"/>
                    </a:lnTo>
                    <a:lnTo>
                      <a:pt x="971" y="621"/>
                    </a:lnTo>
                    <a:lnTo>
                      <a:pt x="973" y="626"/>
                    </a:lnTo>
                    <a:lnTo>
                      <a:pt x="974" y="625"/>
                    </a:lnTo>
                    <a:lnTo>
                      <a:pt x="975" y="618"/>
                    </a:lnTo>
                    <a:lnTo>
                      <a:pt x="977" y="603"/>
                    </a:lnTo>
                    <a:lnTo>
                      <a:pt x="979" y="602"/>
                    </a:lnTo>
                    <a:lnTo>
                      <a:pt x="980" y="610"/>
                    </a:lnTo>
                    <a:lnTo>
                      <a:pt x="982" y="619"/>
                    </a:lnTo>
                    <a:lnTo>
                      <a:pt x="983" y="628"/>
                    </a:lnTo>
                    <a:lnTo>
                      <a:pt x="985" y="626"/>
                    </a:lnTo>
                    <a:lnTo>
                      <a:pt x="986" y="626"/>
                    </a:lnTo>
                    <a:lnTo>
                      <a:pt x="988" y="630"/>
                    </a:lnTo>
                    <a:lnTo>
                      <a:pt x="989" y="625"/>
                    </a:lnTo>
                    <a:lnTo>
                      <a:pt x="991" y="610"/>
                    </a:lnTo>
                    <a:lnTo>
                      <a:pt x="992" y="597"/>
                    </a:lnTo>
                    <a:lnTo>
                      <a:pt x="994" y="609"/>
                    </a:lnTo>
                    <a:lnTo>
                      <a:pt x="996" y="609"/>
                    </a:lnTo>
                    <a:lnTo>
                      <a:pt x="997" y="607"/>
                    </a:lnTo>
                    <a:lnTo>
                      <a:pt x="998" y="614"/>
                    </a:lnTo>
                    <a:lnTo>
                      <a:pt x="1000" y="625"/>
                    </a:lnTo>
                    <a:lnTo>
                      <a:pt x="1002" y="624"/>
                    </a:lnTo>
                    <a:lnTo>
                      <a:pt x="1003" y="623"/>
                    </a:lnTo>
                    <a:lnTo>
                      <a:pt x="1004" y="618"/>
                    </a:lnTo>
                    <a:lnTo>
                      <a:pt x="1006" y="609"/>
                    </a:lnTo>
                    <a:lnTo>
                      <a:pt x="1008" y="603"/>
                    </a:lnTo>
                    <a:lnTo>
                      <a:pt x="1009" y="596"/>
                    </a:lnTo>
                    <a:lnTo>
                      <a:pt x="1011" y="591"/>
                    </a:lnTo>
                    <a:lnTo>
                      <a:pt x="1012" y="603"/>
                    </a:lnTo>
                    <a:lnTo>
                      <a:pt x="1014" y="629"/>
                    </a:lnTo>
                    <a:lnTo>
                      <a:pt x="1015" y="633"/>
                    </a:lnTo>
                    <a:lnTo>
                      <a:pt x="1017" y="626"/>
                    </a:lnTo>
                    <a:lnTo>
                      <a:pt x="1018" y="623"/>
                    </a:lnTo>
                    <a:lnTo>
                      <a:pt x="1020" y="622"/>
                    </a:lnTo>
                    <a:lnTo>
                      <a:pt x="1021" y="618"/>
                    </a:lnTo>
                    <a:lnTo>
                      <a:pt x="1023" y="608"/>
                    </a:lnTo>
                    <a:lnTo>
                      <a:pt x="1024" y="599"/>
                    </a:lnTo>
                    <a:lnTo>
                      <a:pt x="1026" y="594"/>
                    </a:lnTo>
                    <a:lnTo>
                      <a:pt x="1027" y="604"/>
                    </a:lnTo>
                    <a:lnTo>
                      <a:pt x="1029" y="624"/>
                    </a:lnTo>
                    <a:lnTo>
                      <a:pt x="1030" y="651"/>
                    </a:lnTo>
                    <a:lnTo>
                      <a:pt x="1032" y="655"/>
                    </a:lnTo>
                    <a:lnTo>
                      <a:pt x="1033" y="645"/>
                    </a:lnTo>
                    <a:lnTo>
                      <a:pt x="1035" y="625"/>
                    </a:lnTo>
                    <a:lnTo>
                      <a:pt x="1036" y="612"/>
                    </a:lnTo>
                    <a:lnTo>
                      <a:pt x="1038" y="614"/>
                    </a:lnTo>
                    <a:lnTo>
                      <a:pt x="1040" y="624"/>
                    </a:lnTo>
                    <a:lnTo>
                      <a:pt x="1041" y="627"/>
                    </a:lnTo>
                    <a:lnTo>
                      <a:pt x="1042" y="630"/>
                    </a:lnTo>
                    <a:lnTo>
                      <a:pt x="1044" y="631"/>
                    </a:lnTo>
                    <a:lnTo>
                      <a:pt x="1046" y="635"/>
                    </a:lnTo>
                    <a:lnTo>
                      <a:pt x="1047" y="635"/>
                    </a:lnTo>
                    <a:lnTo>
                      <a:pt x="1049" y="622"/>
                    </a:lnTo>
                    <a:lnTo>
                      <a:pt x="1050" y="620"/>
                    </a:lnTo>
                    <a:lnTo>
                      <a:pt x="1052" y="625"/>
                    </a:lnTo>
                    <a:lnTo>
                      <a:pt x="1053" y="632"/>
                    </a:lnTo>
                    <a:lnTo>
                      <a:pt x="1055" y="637"/>
                    </a:lnTo>
                    <a:lnTo>
                      <a:pt x="1056" y="637"/>
                    </a:lnTo>
                    <a:lnTo>
                      <a:pt x="1058" y="643"/>
                    </a:lnTo>
                    <a:lnTo>
                      <a:pt x="1059" y="646"/>
                    </a:lnTo>
                    <a:lnTo>
                      <a:pt x="1061" y="645"/>
                    </a:lnTo>
                    <a:lnTo>
                      <a:pt x="1062" y="645"/>
                    </a:lnTo>
                    <a:lnTo>
                      <a:pt x="1064" y="648"/>
                    </a:lnTo>
                    <a:lnTo>
                      <a:pt x="1065" y="638"/>
                    </a:lnTo>
                    <a:lnTo>
                      <a:pt x="1067" y="629"/>
                    </a:lnTo>
                    <a:lnTo>
                      <a:pt x="1069" y="630"/>
                    </a:lnTo>
                    <a:lnTo>
                      <a:pt x="1070" y="632"/>
                    </a:lnTo>
                    <a:lnTo>
                      <a:pt x="1071" y="619"/>
                    </a:lnTo>
                    <a:lnTo>
                      <a:pt x="1073" y="621"/>
                    </a:lnTo>
                    <a:lnTo>
                      <a:pt x="1075" y="630"/>
                    </a:lnTo>
                    <a:lnTo>
                      <a:pt x="1076" y="639"/>
                    </a:lnTo>
                    <a:lnTo>
                      <a:pt x="1077" y="643"/>
                    </a:lnTo>
                    <a:lnTo>
                      <a:pt x="1079" y="642"/>
                    </a:lnTo>
                    <a:lnTo>
                      <a:pt x="1081" y="635"/>
                    </a:lnTo>
                    <a:lnTo>
                      <a:pt x="1082" y="635"/>
                    </a:lnTo>
                    <a:lnTo>
                      <a:pt x="1084" y="648"/>
                    </a:lnTo>
                    <a:lnTo>
                      <a:pt x="1085" y="669"/>
                    </a:lnTo>
                    <a:lnTo>
                      <a:pt x="1087" y="684"/>
                    </a:lnTo>
                    <a:lnTo>
                      <a:pt x="1088" y="710"/>
                    </a:lnTo>
                    <a:lnTo>
                      <a:pt x="1090" y="702"/>
                    </a:lnTo>
                    <a:lnTo>
                      <a:pt x="1091" y="687"/>
                    </a:lnTo>
                    <a:lnTo>
                      <a:pt x="1093" y="696"/>
                    </a:lnTo>
                    <a:lnTo>
                      <a:pt x="1094" y="686"/>
                    </a:lnTo>
                    <a:lnTo>
                      <a:pt x="1096" y="681"/>
                    </a:lnTo>
                    <a:lnTo>
                      <a:pt x="1097" y="701"/>
                    </a:lnTo>
                    <a:lnTo>
                      <a:pt x="1099" y="716"/>
                    </a:lnTo>
                    <a:lnTo>
                      <a:pt x="1100" y="737"/>
                    </a:lnTo>
                    <a:lnTo>
                      <a:pt x="1102" y="761"/>
                    </a:lnTo>
                    <a:lnTo>
                      <a:pt x="1103" y="765"/>
                    </a:lnTo>
                    <a:lnTo>
                      <a:pt x="1105" y="773"/>
                    </a:lnTo>
                    <a:lnTo>
                      <a:pt x="1106" y="788"/>
                    </a:lnTo>
                    <a:lnTo>
                      <a:pt x="1108" y="807"/>
                    </a:lnTo>
                    <a:lnTo>
                      <a:pt x="1109" y="830"/>
                    </a:lnTo>
                    <a:lnTo>
                      <a:pt x="1111" y="825"/>
                    </a:lnTo>
                    <a:lnTo>
                      <a:pt x="1113" y="822"/>
                    </a:lnTo>
                    <a:lnTo>
                      <a:pt x="1114" y="815"/>
                    </a:lnTo>
                    <a:lnTo>
                      <a:pt x="1115" y="813"/>
                    </a:lnTo>
                    <a:lnTo>
                      <a:pt x="1117" y="809"/>
                    </a:lnTo>
                    <a:lnTo>
                      <a:pt x="1119" y="826"/>
                    </a:lnTo>
                    <a:lnTo>
                      <a:pt x="1120" y="829"/>
                    </a:lnTo>
                    <a:lnTo>
                      <a:pt x="1122" y="818"/>
                    </a:lnTo>
                    <a:lnTo>
                      <a:pt x="1123" y="806"/>
                    </a:lnTo>
                    <a:lnTo>
                      <a:pt x="1125" y="787"/>
                    </a:lnTo>
                    <a:lnTo>
                      <a:pt x="1126" y="762"/>
                    </a:lnTo>
                    <a:lnTo>
                      <a:pt x="1128" y="739"/>
                    </a:lnTo>
                    <a:lnTo>
                      <a:pt x="1129" y="715"/>
                    </a:lnTo>
                    <a:lnTo>
                      <a:pt x="1131" y="700"/>
                    </a:lnTo>
                    <a:lnTo>
                      <a:pt x="1132" y="692"/>
                    </a:lnTo>
                    <a:lnTo>
                      <a:pt x="1134" y="683"/>
                    </a:lnTo>
                    <a:lnTo>
                      <a:pt x="1135" y="666"/>
                    </a:lnTo>
                    <a:lnTo>
                      <a:pt x="1137" y="644"/>
                    </a:lnTo>
                    <a:lnTo>
                      <a:pt x="1138" y="634"/>
                    </a:lnTo>
                    <a:lnTo>
                      <a:pt x="1140" y="604"/>
                    </a:lnTo>
                    <a:lnTo>
                      <a:pt x="1142" y="583"/>
                    </a:lnTo>
                    <a:lnTo>
                      <a:pt x="1143" y="556"/>
                    </a:lnTo>
                    <a:lnTo>
                      <a:pt x="1144" y="537"/>
                    </a:lnTo>
                    <a:lnTo>
                      <a:pt x="1146" y="518"/>
                    </a:lnTo>
                    <a:lnTo>
                      <a:pt x="1148" y="498"/>
                    </a:lnTo>
                    <a:lnTo>
                      <a:pt x="1149" y="469"/>
                    </a:lnTo>
                    <a:lnTo>
                      <a:pt x="1151" y="459"/>
                    </a:lnTo>
                    <a:lnTo>
                      <a:pt x="1152" y="447"/>
                    </a:lnTo>
                    <a:lnTo>
                      <a:pt x="1154" y="441"/>
                    </a:lnTo>
                    <a:lnTo>
                      <a:pt x="1155" y="425"/>
                    </a:lnTo>
                    <a:lnTo>
                      <a:pt x="1157" y="403"/>
                    </a:lnTo>
                    <a:lnTo>
                      <a:pt x="1158" y="387"/>
                    </a:lnTo>
                    <a:lnTo>
                      <a:pt x="1160" y="367"/>
                    </a:lnTo>
                    <a:lnTo>
                      <a:pt x="1161" y="344"/>
                    </a:lnTo>
                    <a:lnTo>
                      <a:pt x="1163" y="319"/>
                    </a:lnTo>
                    <a:lnTo>
                      <a:pt x="1164" y="295"/>
                    </a:lnTo>
                    <a:lnTo>
                      <a:pt x="1166" y="289"/>
                    </a:lnTo>
                    <a:lnTo>
                      <a:pt x="1167" y="286"/>
                    </a:lnTo>
                    <a:lnTo>
                      <a:pt x="1169" y="280"/>
                    </a:lnTo>
                    <a:lnTo>
                      <a:pt x="1170" y="264"/>
                    </a:lnTo>
                    <a:lnTo>
                      <a:pt x="1172" y="233"/>
                    </a:lnTo>
                    <a:lnTo>
                      <a:pt x="1173" y="207"/>
                    </a:lnTo>
                    <a:lnTo>
                      <a:pt x="1175" y="201"/>
                    </a:lnTo>
                    <a:lnTo>
                      <a:pt x="1176" y="205"/>
                    </a:lnTo>
                    <a:lnTo>
                      <a:pt x="1178" y="198"/>
                    </a:lnTo>
                    <a:lnTo>
                      <a:pt x="1180" y="165"/>
                    </a:lnTo>
                    <a:lnTo>
                      <a:pt x="1181" y="163"/>
                    </a:lnTo>
                    <a:lnTo>
                      <a:pt x="1182" y="156"/>
                    </a:lnTo>
                    <a:lnTo>
                      <a:pt x="1184" y="148"/>
                    </a:lnTo>
                    <a:lnTo>
                      <a:pt x="1186" y="145"/>
                    </a:lnTo>
                    <a:lnTo>
                      <a:pt x="1187" y="138"/>
                    </a:lnTo>
                    <a:lnTo>
                      <a:pt x="1188" y="133"/>
                    </a:lnTo>
                    <a:lnTo>
                      <a:pt x="1190" y="121"/>
                    </a:lnTo>
                    <a:lnTo>
                      <a:pt x="1192" y="118"/>
                    </a:lnTo>
                    <a:lnTo>
                      <a:pt x="1193" y="120"/>
                    </a:lnTo>
                    <a:lnTo>
                      <a:pt x="1195" y="126"/>
                    </a:lnTo>
                    <a:lnTo>
                      <a:pt x="1196" y="123"/>
                    </a:lnTo>
                    <a:lnTo>
                      <a:pt x="1198" y="119"/>
                    </a:lnTo>
                    <a:lnTo>
                      <a:pt x="1199" y="116"/>
                    </a:lnTo>
                    <a:lnTo>
                      <a:pt x="1201" y="108"/>
                    </a:lnTo>
                    <a:lnTo>
                      <a:pt x="1202" y="96"/>
                    </a:lnTo>
                    <a:lnTo>
                      <a:pt x="1204" y="79"/>
                    </a:lnTo>
                    <a:lnTo>
                      <a:pt x="1205" y="67"/>
                    </a:lnTo>
                    <a:lnTo>
                      <a:pt x="1207" y="67"/>
                    </a:lnTo>
                    <a:lnTo>
                      <a:pt x="1208" y="79"/>
                    </a:lnTo>
                    <a:lnTo>
                      <a:pt x="1210" y="86"/>
                    </a:lnTo>
                    <a:lnTo>
                      <a:pt x="1211" y="105"/>
                    </a:lnTo>
                    <a:lnTo>
                      <a:pt x="1213" y="110"/>
                    </a:lnTo>
                    <a:lnTo>
                      <a:pt x="1215" y="111"/>
                    </a:lnTo>
                    <a:lnTo>
                      <a:pt x="1216" y="109"/>
                    </a:lnTo>
                    <a:lnTo>
                      <a:pt x="1217" y="107"/>
                    </a:lnTo>
                    <a:lnTo>
                      <a:pt x="1219" y="94"/>
                    </a:lnTo>
                    <a:lnTo>
                      <a:pt x="1221" y="92"/>
                    </a:lnTo>
                    <a:lnTo>
                      <a:pt x="1222" y="94"/>
                    </a:lnTo>
                    <a:lnTo>
                      <a:pt x="1224" y="93"/>
                    </a:lnTo>
                    <a:lnTo>
                      <a:pt x="1225" y="91"/>
                    </a:lnTo>
                    <a:lnTo>
                      <a:pt x="1227" y="90"/>
                    </a:lnTo>
                    <a:lnTo>
                      <a:pt x="1228" y="86"/>
                    </a:lnTo>
                    <a:lnTo>
                      <a:pt x="1230" y="80"/>
                    </a:lnTo>
                    <a:lnTo>
                      <a:pt x="1231" y="75"/>
                    </a:lnTo>
                    <a:lnTo>
                      <a:pt x="1233" y="80"/>
                    </a:lnTo>
                    <a:lnTo>
                      <a:pt x="1234" y="75"/>
                    </a:lnTo>
                    <a:lnTo>
                      <a:pt x="1236" y="72"/>
                    </a:lnTo>
                    <a:lnTo>
                      <a:pt x="1237" y="76"/>
                    </a:lnTo>
                    <a:lnTo>
                      <a:pt x="1239" y="74"/>
                    </a:lnTo>
                    <a:lnTo>
                      <a:pt x="1240" y="77"/>
                    </a:lnTo>
                    <a:lnTo>
                      <a:pt x="1242" y="78"/>
                    </a:lnTo>
                    <a:lnTo>
                      <a:pt x="1243" y="82"/>
                    </a:lnTo>
                    <a:lnTo>
                      <a:pt x="1245" y="78"/>
                    </a:lnTo>
                    <a:lnTo>
                      <a:pt x="1246" y="79"/>
                    </a:lnTo>
                    <a:lnTo>
                      <a:pt x="1248" y="78"/>
                    </a:lnTo>
                    <a:lnTo>
                      <a:pt x="1249" y="75"/>
                    </a:lnTo>
                    <a:lnTo>
                      <a:pt x="1251" y="68"/>
                    </a:lnTo>
                    <a:lnTo>
                      <a:pt x="1253" y="67"/>
                    </a:lnTo>
                    <a:lnTo>
                      <a:pt x="1254" y="67"/>
                    </a:lnTo>
                    <a:lnTo>
                      <a:pt x="1255" y="76"/>
                    </a:lnTo>
                    <a:lnTo>
                      <a:pt x="1257" y="90"/>
                    </a:lnTo>
                    <a:lnTo>
                      <a:pt x="1259" y="94"/>
                    </a:lnTo>
                    <a:lnTo>
                      <a:pt x="1260" y="97"/>
                    </a:lnTo>
                    <a:lnTo>
                      <a:pt x="1261" y="93"/>
                    </a:lnTo>
                    <a:lnTo>
                      <a:pt x="1263" y="91"/>
                    </a:lnTo>
                    <a:lnTo>
                      <a:pt x="1265" y="79"/>
                    </a:lnTo>
                    <a:lnTo>
                      <a:pt x="1266" y="74"/>
                    </a:lnTo>
                    <a:lnTo>
                      <a:pt x="1268" y="78"/>
                    </a:lnTo>
                    <a:lnTo>
                      <a:pt x="1269" y="86"/>
                    </a:lnTo>
                    <a:lnTo>
                      <a:pt x="1271" y="84"/>
                    </a:lnTo>
                    <a:lnTo>
                      <a:pt x="1272" y="87"/>
                    </a:lnTo>
                    <a:lnTo>
                      <a:pt x="1274" y="79"/>
                    </a:lnTo>
                    <a:lnTo>
                      <a:pt x="1275" y="79"/>
                    </a:lnTo>
                    <a:lnTo>
                      <a:pt x="1277" y="83"/>
                    </a:lnTo>
                    <a:lnTo>
                      <a:pt x="1278" y="80"/>
                    </a:lnTo>
                    <a:lnTo>
                      <a:pt x="1280" y="73"/>
                    </a:lnTo>
                    <a:lnTo>
                      <a:pt x="1282" y="65"/>
                    </a:lnTo>
                    <a:lnTo>
                      <a:pt x="1283" y="56"/>
                    </a:lnTo>
                    <a:lnTo>
                      <a:pt x="1284" y="55"/>
                    </a:lnTo>
                    <a:lnTo>
                      <a:pt x="1286" y="63"/>
                    </a:lnTo>
                    <a:lnTo>
                      <a:pt x="1288" y="71"/>
                    </a:lnTo>
                    <a:lnTo>
                      <a:pt x="1289" y="79"/>
                    </a:lnTo>
                    <a:lnTo>
                      <a:pt x="1290" y="80"/>
                    </a:lnTo>
                    <a:lnTo>
                      <a:pt x="1292" y="87"/>
                    </a:lnTo>
                    <a:lnTo>
                      <a:pt x="1294" y="77"/>
                    </a:lnTo>
                    <a:lnTo>
                      <a:pt x="1295" y="60"/>
                    </a:lnTo>
                    <a:lnTo>
                      <a:pt x="1297" y="59"/>
                    </a:lnTo>
                    <a:lnTo>
                      <a:pt x="1298" y="59"/>
                    </a:lnTo>
                    <a:lnTo>
                      <a:pt x="1300" y="52"/>
                    </a:lnTo>
                    <a:lnTo>
                      <a:pt x="1301" y="57"/>
                    </a:lnTo>
                    <a:lnTo>
                      <a:pt x="1303" y="74"/>
                    </a:lnTo>
                    <a:lnTo>
                      <a:pt x="1304" y="79"/>
                    </a:lnTo>
                    <a:lnTo>
                      <a:pt x="1306" y="78"/>
                    </a:lnTo>
                    <a:lnTo>
                      <a:pt x="1307" y="71"/>
                    </a:lnTo>
                    <a:lnTo>
                      <a:pt x="1309" y="74"/>
                    </a:lnTo>
                    <a:lnTo>
                      <a:pt x="1310" y="65"/>
                    </a:lnTo>
                    <a:lnTo>
                      <a:pt x="1312" y="62"/>
                    </a:lnTo>
                    <a:lnTo>
                      <a:pt x="1313" y="51"/>
                    </a:lnTo>
                    <a:lnTo>
                      <a:pt x="1315" y="59"/>
                    </a:lnTo>
                    <a:lnTo>
                      <a:pt x="1316" y="68"/>
                    </a:lnTo>
                    <a:lnTo>
                      <a:pt x="1318" y="74"/>
                    </a:lnTo>
                    <a:lnTo>
                      <a:pt x="1319" y="73"/>
                    </a:lnTo>
                    <a:lnTo>
                      <a:pt x="1321" y="70"/>
                    </a:lnTo>
                    <a:lnTo>
                      <a:pt x="1322" y="59"/>
                    </a:lnTo>
                    <a:lnTo>
                      <a:pt x="1324" y="56"/>
                    </a:lnTo>
                    <a:lnTo>
                      <a:pt x="1326" y="57"/>
                    </a:lnTo>
                    <a:lnTo>
                      <a:pt x="1327" y="52"/>
                    </a:lnTo>
                    <a:lnTo>
                      <a:pt x="1328" y="78"/>
                    </a:lnTo>
                    <a:lnTo>
                      <a:pt x="1330" y="85"/>
                    </a:lnTo>
                    <a:lnTo>
                      <a:pt x="1332" y="84"/>
                    </a:lnTo>
                    <a:lnTo>
                      <a:pt x="1333" y="93"/>
                    </a:lnTo>
                    <a:lnTo>
                      <a:pt x="1334" y="110"/>
                    </a:lnTo>
                    <a:lnTo>
                      <a:pt x="1336" y="105"/>
                    </a:lnTo>
                    <a:lnTo>
                      <a:pt x="1338" y="95"/>
                    </a:lnTo>
                    <a:lnTo>
                      <a:pt x="1339" y="84"/>
                    </a:lnTo>
                    <a:lnTo>
                      <a:pt x="1341" y="74"/>
                    </a:lnTo>
                    <a:lnTo>
                      <a:pt x="1342" y="68"/>
                    </a:lnTo>
                    <a:lnTo>
                      <a:pt x="1344" y="81"/>
                    </a:lnTo>
                    <a:lnTo>
                      <a:pt x="1345" y="74"/>
                    </a:lnTo>
                    <a:lnTo>
                      <a:pt x="1347" y="85"/>
                    </a:lnTo>
                    <a:lnTo>
                      <a:pt x="1348" y="100"/>
                    </a:lnTo>
                    <a:lnTo>
                      <a:pt x="1350" y="102"/>
                    </a:lnTo>
                    <a:lnTo>
                      <a:pt x="1351" y="100"/>
                    </a:lnTo>
                    <a:lnTo>
                      <a:pt x="1353" y="102"/>
                    </a:lnTo>
                    <a:lnTo>
                      <a:pt x="1355" y="93"/>
                    </a:lnTo>
                    <a:lnTo>
                      <a:pt x="1356" y="79"/>
                    </a:lnTo>
                    <a:lnTo>
                      <a:pt x="1357" y="72"/>
                    </a:lnTo>
                    <a:lnTo>
                      <a:pt x="1359" y="70"/>
                    </a:lnTo>
                    <a:lnTo>
                      <a:pt x="1361" y="67"/>
                    </a:lnTo>
                    <a:lnTo>
                      <a:pt x="1362" y="72"/>
                    </a:lnTo>
                    <a:lnTo>
                      <a:pt x="1363" y="92"/>
                    </a:lnTo>
                    <a:lnTo>
                      <a:pt x="1365" y="89"/>
                    </a:lnTo>
                    <a:lnTo>
                      <a:pt x="1367" y="86"/>
                    </a:lnTo>
                    <a:lnTo>
                      <a:pt x="1368" y="93"/>
                    </a:lnTo>
                    <a:lnTo>
                      <a:pt x="1370" y="98"/>
                    </a:lnTo>
                    <a:lnTo>
                      <a:pt x="1371" y="99"/>
                    </a:lnTo>
                    <a:lnTo>
                      <a:pt x="1373" y="104"/>
                    </a:lnTo>
                    <a:lnTo>
                      <a:pt x="1374" y="91"/>
                    </a:lnTo>
                    <a:lnTo>
                      <a:pt x="1376" y="89"/>
                    </a:lnTo>
                    <a:lnTo>
                      <a:pt x="1377" y="90"/>
                    </a:lnTo>
                    <a:lnTo>
                      <a:pt x="1379" y="90"/>
                    </a:lnTo>
                    <a:lnTo>
                      <a:pt x="1380" y="98"/>
                    </a:lnTo>
                    <a:lnTo>
                      <a:pt x="1382" y="98"/>
                    </a:lnTo>
                    <a:lnTo>
                      <a:pt x="1383" y="97"/>
                    </a:lnTo>
                    <a:lnTo>
                      <a:pt x="1385" y="93"/>
                    </a:lnTo>
                    <a:lnTo>
                      <a:pt x="1386" y="80"/>
                    </a:lnTo>
                    <a:lnTo>
                      <a:pt x="1388" y="65"/>
                    </a:lnTo>
                    <a:lnTo>
                      <a:pt x="1389" y="63"/>
                    </a:lnTo>
                    <a:lnTo>
                      <a:pt x="1391" y="70"/>
                    </a:lnTo>
                    <a:lnTo>
                      <a:pt x="1392" y="75"/>
                    </a:lnTo>
                    <a:lnTo>
                      <a:pt x="1394" y="79"/>
                    </a:lnTo>
                    <a:lnTo>
                      <a:pt x="1395" y="84"/>
                    </a:lnTo>
                    <a:lnTo>
                      <a:pt x="1397" y="88"/>
                    </a:lnTo>
                    <a:lnTo>
                      <a:pt x="1399" y="92"/>
                    </a:lnTo>
                    <a:lnTo>
                      <a:pt x="1400" y="83"/>
                    </a:lnTo>
                    <a:lnTo>
                      <a:pt x="1401" y="73"/>
                    </a:lnTo>
                    <a:lnTo>
                      <a:pt x="1403" y="67"/>
                    </a:lnTo>
                    <a:lnTo>
                      <a:pt x="1405" y="53"/>
                    </a:lnTo>
                    <a:lnTo>
                      <a:pt x="1406" y="62"/>
                    </a:lnTo>
                    <a:lnTo>
                      <a:pt x="1408" y="71"/>
                    </a:lnTo>
                    <a:lnTo>
                      <a:pt x="1409" y="68"/>
                    </a:lnTo>
                    <a:lnTo>
                      <a:pt x="1411" y="73"/>
                    </a:lnTo>
                    <a:lnTo>
                      <a:pt x="1412" y="82"/>
                    </a:lnTo>
                    <a:lnTo>
                      <a:pt x="1414" y="86"/>
                    </a:lnTo>
                    <a:lnTo>
                      <a:pt x="1415" y="84"/>
                    </a:lnTo>
                    <a:lnTo>
                      <a:pt x="1417" y="80"/>
                    </a:lnTo>
                    <a:lnTo>
                      <a:pt x="1418" y="83"/>
                    </a:lnTo>
                    <a:lnTo>
                      <a:pt x="1420" y="89"/>
                    </a:lnTo>
                    <a:lnTo>
                      <a:pt x="1421" y="101"/>
                    </a:lnTo>
                    <a:lnTo>
                      <a:pt x="1423" y="110"/>
                    </a:lnTo>
                    <a:lnTo>
                      <a:pt x="1424" y="115"/>
                    </a:lnTo>
                    <a:lnTo>
                      <a:pt x="1426" y="93"/>
                    </a:lnTo>
                    <a:lnTo>
                      <a:pt x="1428" y="62"/>
                    </a:lnTo>
                    <a:lnTo>
                      <a:pt x="1429" y="50"/>
                    </a:lnTo>
                    <a:lnTo>
                      <a:pt x="1430" y="52"/>
                    </a:lnTo>
                    <a:lnTo>
                      <a:pt x="1432" y="40"/>
                    </a:lnTo>
                    <a:lnTo>
                      <a:pt x="1434" y="29"/>
                    </a:lnTo>
                    <a:lnTo>
                      <a:pt x="1435" y="29"/>
                    </a:lnTo>
                    <a:lnTo>
                      <a:pt x="1437" y="26"/>
                    </a:lnTo>
                    <a:lnTo>
                      <a:pt x="1438" y="20"/>
                    </a:lnTo>
                    <a:lnTo>
                      <a:pt x="1440" y="31"/>
                    </a:lnTo>
                    <a:lnTo>
                      <a:pt x="1441" y="42"/>
                    </a:lnTo>
                    <a:lnTo>
                      <a:pt x="1443" y="32"/>
                    </a:lnTo>
                    <a:lnTo>
                      <a:pt x="1444" y="14"/>
                    </a:lnTo>
                    <a:lnTo>
                      <a:pt x="1446" y="11"/>
                    </a:lnTo>
                    <a:lnTo>
                      <a:pt x="1447" y="7"/>
                    </a:lnTo>
                    <a:lnTo>
                      <a:pt x="1449" y="8"/>
                    </a:lnTo>
                    <a:lnTo>
                      <a:pt x="1450" y="8"/>
                    </a:lnTo>
                    <a:lnTo>
                      <a:pt x="1452" y="0"/>
                    </a:lnTo>
                    <a:lnTo>
                      <a:pt x="1453" y="6"/>
                    </a:lnTo>
                    <a:lnTo>
                      <a:pt x="1455" y="20"/>
                    </a:lnTo>
                    <a:lnTo>
                      <a:pt x="1456" y="30"/>
                    </a:lnTo>
                    <a:lnTo>
                      <a:pt x="1458" y="28"/>
                    </a:lnTo>
                    <a:lnTo>
                      <a:pt x="1459" y="25"/>
                    </a:lnTo>
                    <a:lnTo>
                      <a:pt x="1461" y="28"/>
                    </a:lnTo>
                    <a:lnTo>
                      <a:pt x="1462" y="30"/>
                    </a:lnTo>
                    <a:lnTo>
                      <a:pt x="1464" y="32"/>
                    </a:lnTo>
                    <a:lnTo>
                      <a:pt x="1465" y="28"/>
                    </a:lnTo>
                    <a:lnTo>
                      <a:pt x="1467" y="19"/>
                    </a:lnTo>
                    <a:lnTo>
                      <a:pt x="1468" y="23"/>
                    </a:lnTo>
                    <a:lnTo>
                      <a:pt x="1470" y="34"/>
                    </a:lnTo>
                    <a:lnTo>
                      <a:pt x="1472" y="36"/>
                    </a:lnTo>
                    <a:lnTo>
                      <a:pt x="1473" y="38"/>
                    </a:lnTo>
                    <a:lnTo>
                      <a:pt x="1474" y="39"/>
                    </a:lnTo>
                    <a:lnTo>
                      <a:pt x="1476" y="32"/>
                    </a:lnTo>
                    <a:lnTo>
                      <a:pt x="1478" y="28"/>
                    </a:lnTo>
                    <a:lnTo>
                      <a:pt x="1479" y="28"/>
                    </a:lnTo>
                    <a:lnTo>
                      <a:pt x="1481" y="22"/>
                    </a:lnTo>
                    <a:lnTo>
                      <a:pt x="1482" y="26"/>
                    </a:lnTo>
                    <a:lnTo>
                      <a:pt x="1484" y="26"/>
                    </a:lnTo>
                    <a:lnTo>
                      <a:pt x="1485" y="22"/>
                    </a:lnTo>
                    <a:lnTo>
                      <a:pt x="1487" y="15"/>
                    </a:lnTo>
                    <a:lnTo>
                      <a:pt x="1488" y="23"/>
                    </a:lnTo>
                    <a:lnTo>
                      <a:pt x="1490" y="34"/>
                    </a:lnTo>
                    <a:lnTo>
                      <a:pt x="1491" y="29"/>
                    </a:lnTo>
                    <a:lnTo>
                      <a:pt x="1493" y="20"/>
                    </a:lnTo>
                    <a:lnTo>
                      <a:pt x="1494" y="12"/>
                    </a:lnTo>
                    <a:lnTo>
                      <a:pt x="1496" y="23"/>
                    </a:lnTo>
                    <a:lnTo>
                      <a:pt x="1497" y="33"/>
                    </a:lnTo>
                    <a:lnTo>
                      <a:pt x="1499" y="31"/>
                    </a:lnTo>
                    <a:lnTo>
                      <a:pt x="1501" y="33"/>
                    </a:lnTo>
                    <a:lnTo>
                      <a:pt x="1502" y="31"/>
                    </a:lnTo>
                    <a:lnTo>
                      <a:pt x="1503" y="33"/>
                    </a:lnTo>
                    <a:lnTo>
                      <a:pt x="1505" y="32"/>
                    </a:lnTo>
                    <a:lnTo>
                      <a:pt x="1507" y="28"/>
                    </a:lnTo>
                    <a:lnTo>
                      <a:pt x="1508" y="16"/>
                    </a:lnTo>
                    <a:lnTo>
                      <a:pt x="1510" y="14"/>
                    </a:lnTo>
                    <a:lnTo>
                      <a:pt x="1511" y="23"/>
                    </a:lnTo>
                    <a:lnTo>
                      <a:pt x="1513" y="18"/>
                    </a:lnTo>
                    <a:lnTo>
                      <a:pt x="1514" y="21"/>
                    </a:lnTo>
                    <a:lnTo>
                      <a:pt x="1516" y="26"/>
                    </a:lnTo>
                    <a:lnTo>
                      <a:pt x="1517" y="28"/>
                    </a:lnTo>
                    <a:lnTo>
                      <a:pt x="1519" y="37"/>
                    </a:lnTo>
                    <a:lnTo>
                      <a:pt x="1520" y="37"/>
                    </a:lnTo>
                    <a:lnTo>
                      <a:pt x="1522" y="29"/>
                    </a:lnTo>
                    <a:lnTo>
                      <a:pt x="1523" y="20"/>
                    </a:lnTo>
                    <a:lnTo>
                      <a:pt x="1525" y="24"/>
                    </a:lnTo>
                    <a:lnTo>
                      <a:pt x="1526" y="31"/>
                    </a:lnTo>
                    <a:lnTo>
                      <a:pt x="1528" y="33"/>
                    </a:lnTo>
                    <a:lnTo>
                      <a:pt x="1529" y="41"/>
                    </a:lnTo>
                    <a:lnTo>
                      <a:pt x="1531" y="46"/>
                    </a:lnTo>
                    <a:lnTo>
                      <a:pt x="1532" y="33"/>
                    </a:lnTo>
                    <a:lnTo>
                      <a:pt x="1534" y="23"/>
                    </a:lnTo>
                    <a:lnTo>
                      <a:pt x="1535" y="33"/>
                    </a:lnTo>
                    <a:lnTo>
                      <a:pt x="1537" y="33"/>
                    </a:lnTo>
                    <a:lnTo>
                      <a:pt x="1539" y="31"/>
                    </a:lnTo>
                    <a:lnTo>
                      <a:pt x="1540" y="30"/>
                    </a:lnTo>
                    <a:lnTo>
                      <a:pt x="1541" y="34"/>
                    </a:lnTo>
                    <a:lnTo>
                      <a:pt x="1543" y="28"/>
                    </a:lnTo>
                    <a:lnTo>
                      <a:pt x="1545" y="10"/>
                    </a:lnTo>
                    <a:lnTo>
                      <a:pt x="1546" y="15"/>
                    </a:lnTo>
                    <a:lnTo>
                      <a:pt x="1547" y="19"/>
                    </a:lnTo>
                    <a:lnTo>
                      <a:pt x="1549" y="21"/>
                    </a:lnTo>
                    <a:lnTo>
                      <a:pt x="1551" y="22"/>
                    </a:lnTo>
                    <a:lnTo>
                      <a:pt x="1552" y="27"/>
                    </a:lnTo>
                    <a:lnTo>
                      <a:pt x="1554" y="18"/>
                    </a:lnTo>
                    <a:lnTo>
                      <a:pt x="1555" y="11"/>
                    </a:lnTo>
                    <a:lnTo>
                      <a:pt x="1557" y="16"/>
                    </a:lnTo>
                    <a:lnTo>
                      <a:pt x="1558" y="24"/>
                    </a:lnTo>
                    <a:lnTo>
                      <a:pt x="1560" y="25"/>
                    </a:lnTo>
                    <a:lnTo>
                      <a:pt x="1561" y="35"/>
                    </a:lnTo>
                    <a:lnTo>
                      <a:pt x="1563" y="42"/>
                    </a:lnTo>
                    <a:lnTo>
                      <a:pt x="1564" y="45"/>
                    </a:lnTo>
                    <a:lnTo>
                      <a:pt x="1566" y="40"/>
                    </a:lnTo>
                    <a:lnTo>
                      <a:pt x="1567" y="24"/>
                    </a:lnTo>
                    <a:lnTo>
                      <a:pt x="1569" y="17"/>
                    </a:lnTo>
                    <a:lnTo>
                      <a:pt x="1570" y="19"/>
                    </a:lnTo>
                    <a:lnTo>
                      <a:pt x="1572" y="14"/>
                    </a:lnTo>
                    <a:lnTo>
                      <a:pt x="1574" y="9"/>
                    </a:lnTo>
                    <a:lnTo>
                      <a:pt x="1575" y="12"/>
                    </a:lnTo>
                    <a:lnTo>
                      <a:pt x="1576" y="16"/>
                    </a:lnTo>
                    <a:lnTo>
                      <a:pt x="1578" y="21"/>
                    </a:lnTo>
                    <a:lnTo>
                      <a:pt x="1580" y="42"/>
                    </a:lnTo>
                    <a:lnTo>
                      <a:pt x="1581" y="50"/>
                    </a:lnTo>
                    <a:lnTo>
                      <a:pt x="1583" y="38"/>
                    </a:lnTo>
                    <a:lnTo>
                      <a:pt x="1584" y="25"/>
                    </a:lnTo>
                    <a:lnTo>
                      <a:pt x="1586" y="47"/>
                    </a:lnTo>
                    <a:lnTo>
                      <a:pt x="1587" y="54"/>
                    </a:lnTo>
                    <a:lnTo>
                      <a:pt x="1589" y="48"/>
                    </a:lnTo>
                    <a:lnTo>
                      <a:pt x="1590" y="22"/>
                    </a:lnTo>
                    <a:lnTo>
                      <a:pt x="1592" y="65"/>
                    </a:lnTo>
                    <a:lnTo>
                      <a:pt x="1593" y="108"/>
                    </a:lnTo>
                    <a:lnTo>
                      <a:pt x="1595" y="104"/>
                    </a:lnTo>
                    <a:lnTo>
                      <a:pt x="1596" y="114"/>
                    </a:lnTo>
                    <a:lnTo>
                      <a:pt x="1598" y="124"/>
                    </a:lnTo>
                    <a:lnTo>
                      <a:pt x="1599" y="110"/>
                    </a:lnTo>
                    <a:lnTo>
                      <a:pt x="1601" y="101"/>
                    </a:lnTo>
                    <a:lnTo>
                      <a:pt x="1602" y="135"/>
                    </a:lnTo>
                    <a:lnTo>
                      <a:pt x="1604" y="180"/>
                    </a:lnTo>
                    <a:lnTo>
                      <a:pt x="1605" y="253"/>
                    </a:lnTo>
                    <a:lnTo>
                      <a:pt x="1607" y="234"/>
                    </a:lnTo>
                    <a:lnTo>
                      <a:pt x="1608" y="234"/>
                    </a:lnTo>
                    <a:lnTo>
                      <a:pt x="1610" y="249"/>
                    </a:lnTo>
                    <a:lnTo>
                      <a:pt x="1612" y="253"/>
                    </a:lnTo>
                    <a:lnTo>
                      <a:pt x="1613" y="268"/>
                    </a:lnTo>
                    <a:lnTo>
                      <a:pt x="1614" y="303"/>
                    </a:lnTo>
                    <a:lnTo>
                      <a:pt x="1616" y="330"/>
                    </a:lnTo>
                    <a:lnTo>
                      <a:pt x="1618" y="322"/>
                    </a:lnTo>
                    <a:lnTo>
                      <a:pt x="1619" y="326"/>
                    </a:lnTo>
                    <a:lnTo>
                      <a:pt x="1620" y="335"/>
                    </a:lnTo>
                    <a:lnTo>
                      <a:pt x="1622" y="334"/>
                    </a:lnTo>
                    <a:lnTo>
                      <a:pt x="1624" y="378"/>
                    </a:lnTo>
                    <a:lnTo>
                      <a:pt x="1625" y="390"/>
                    </a:lnTo>
                    <a:lnTo>
                      <a:pt x="1627" y="354"/>
                    </a:lnTo>
                    <a:lnTo>
                      <a:pt x="1628" y="391"/>
                    </a:lnTo>
                    <a:lnTo>
                      <a:pt x="1630" y="346"/>
                    </a:lnTo>
                    <a:lnTo>
                      <a:pt x="1631" y="339"/>
                    </a:lnTo>
                    <a:lnTo>
                      <a:pt x="1633" y="335"/>
                    </a:lnTo>
                    <a:lnTo>
                      <a:pt x="1634" y="348"/>
                    </a:lnTo>
                    <a:lnTo>
                      <a:pt x="1636" y="357"/>
                    </a:lnTo>
                    <a:lnTo>
                      <a:pt x="1637" y="345"/>
                    </a:lnTo>
                    <a:lnTo>
                      <a:pt x="1639" y="344"/>
                    </a:lnTo>
                    <a:lnTo>
                      <a:pt x="1641" y="341"/>
                    </a:lnTo>
                    <a:lnTo>
                      <a:pt x="1642" y="324"/>
                    </a:lnTo>
                    <a:lnTo>
                      <a:pt x="1643" y="277"/>
                    </a:lnTo>
                    <a:lnTo>
                      <a:pt x="1645" y="259"/>
                    </a:lnTo>
                    <a:lnTo>
                      <a:pt x="1647" y="256"/>
                    </a:lnTo>
                    <a:lnTo>
                      <a:pt x="1648" y="284"/>
                    </a:lnTo>
                    <a:lnTo>
                      <a:pt x="1649" y="335"/>
                    </a:lnTo>
                    <a:lnTo>
                      <a:pt x="1651" y="335"/>
                    </a:lnTo>
                    <a:lnTo>
                      <a:pt x="1653" y="329"/>
                    </a:lnTo>
                    <a:lnTo>
                      <a:pt x="1654" y="323"/>
                    </a:lnTo>
                    <a:lnTo>
                      <a:pt x="1656" y="330"/>
                    </a:lnTo>
                    <a:lnTo>
                      <a:pt x="1657" y="321"/>
                    </a:lnTo>
                    <a:lnTo>
                      <a:pt x="1659" y="305"/>
                    </a:lnTo>
                    <a:lnTo>
                      <a:pt x="1660" y="293"/>
                    </a:lnTo>
                    <a:lnTo>
                      <a:pt x="1662" y="284"/>
                    </a:lnTo>
                    <a:lnTo>
                      <a:pt x="1663" y="269"/>
                    </a:lnTo>
                    <a:lnTo>
                      <a:pt x="1665" y="255"/>
                    </a:lnTo>
                    <a:lnTo>
                      <a:pt x="1666" y="269"/>
                    </a:lnTo>
                    <a:lnTo>
                      <a:pt x="1668" y="274"/>
                    </a:lnTo>
                    <a:lnTo>
                      <a:pt x="1669" y="284"/>
                    </a:lnTo>
                    <a:lnTo>
                      <a:pt x="1671" y="294"/>
                    </a:lnTo>
                    <a:lnTo>
                      <a:pt x="1672" y="318"/>
                    </a:lnTo>
                    <a:lnTo>
                      <a:pt x="1674" y="300"/>
                    </a:lnTo>
                    <a:lnTo>
                      <a:pt x="1675" y="301"/>
                    </a:lnTo>
                    <a:lnTo>
                      <a:pt x="1677" y="297"/>
                    </a:lnTo>
                    <a:lnTo>
                      <a:pt x="1678" y="279"/>
                    </a:lnTo>
                    <a:lnTo>
                      <a:pt x="1680" y="287"/>
                    </a:lnTo>
                    <a:lnTo>
                      <a:pt x="1681" y="292"/>
                    </a:lnTo>
                    <a:lnTo>
                      <a:pt x="1683" y="282"/>
                    </a:lnTo>
                    <a:lnTo>
                      <a:pt x="1685" y="275"/>
                    </a:lnTo>
                    <a:lnTo>
                      <a:pt x="1686" y="289"/>
                    </a:lnTo>
                    <a:lnTo>
                      <a:pt x="1687" y="305"/>
                    </a:lnTo>
                    <a:lnTo>
                      <a:pt x="1689" y="294"/>
                    </a:lnTo>
                    <a:lnTo>
                      <a:pt x="1691" y="277"/>
                    </a:lnTo>
                    <a:lnTo>
                      <a:pt x="1692" y="268"/>
                    </a:lnTo>
                    <a:lnTo>
                      <a:pt x="1694" y="271"/>
                    </a:lnTo>
                    <a:lnTo>
                      <a:pt x="1695" y="266"/>
                    </a:lnTo>
                    <a:lnTo>
                      <a:pt x="1697" y="262"/>
                    </a:lnTo>
                    <a:lnTo>
                      <a:pt x="1698" y="262"/>
                    </a:lnTo>
                    <a:lnTo>
                      <a:pt x="1700" y="261"/>
                    </a:lnTo>
                    <a:lnTo>
                      <a:pt x="1701" y="260"/>
                    </a:lnTo>
                    <a:lnTo>
                      <a:pt x="1703" y="259"/>
                    </a:lnTo>
                    <a:lnTo>
                      <a:pt x="1704" y="261"/>
                    </a:lnTo>
                    <a:lnTo>
                      <a:pt x="1706" y="257"/>
                    </a:lnTo>
                    <a:lnTo>
                      <a:pt x="1707" y="251"/>
                    </a:lnTo>
                    <a:lnTo>
                      <a:pt x="1709" y="259"/>
                    </a:lnTo>
                    <a:lnTo>
                      <a:pt x="1710" y="249"/>
                    </a:lnTo>
                    <a:lnTo>
                      <a:pt x="1712" y="245"/>
                    </a:lnTo>
                    <a:lnTo>
                      <a:pt x="1714" y="234"/>
                    </a:lnTo>
                    <a:lnTo>
                      <a:pt x="1715" y="240"/>
                    </a:lnTo>
                    <a:lnTo>
                      <a:pt x="1716" y="252"/>
                    </a:lnTo>
                    <a:lnTo>
                      <a:pt x="1718" y="264"/>
                    </a:lnTo>
                    <a:lnTo>
                      <a:pt x="1720" y="245"/>
                    </a:lnTo>
                    <a:lnTo>
                      <a:pt x="1721" y="233"/>
                    </a:lnTo>
                    <a:lnTo>
                      <a:pt x="1722" y="220"/>
                    </a:lnTo>
                    <a:lnTo>
                      <a:pt x="1724" y="227"/>
                    </a:lnTo>
                    <a:lnTo>
                      <a:pt x="1726" y="226"/>
                    </a:lnTo>
                    <a:lnTo>
                      <a:pt x="1727" y="229"/>
                    </a:lnTo>
                    <a:lnTo>
                      <a:pt x="1729" y="246"/>
                    </a:lnTo>
                    <a:lnTo>
                      <a:pt x="1730" y="252"/>
                    </a:lnTo>
                    <a:lnTo>
                      <a:pt x="1732" y="245"/>
                    </a:lnTo>
                    <a:lnTo>
                      <a:pt x="1733" y="238"/>
                    </a:lnTo>
                    <a:lnTo>
                      <a:pt x="1735" y="221"/>
                    </a:lnTo>
                    <a:lnTo>
                      <a:pt x="1736" y="202"/>
                    </a:lnTo>
                    <a:lnTo>
                      <a:pt x="1738" y="194"/>
                    </a:lnTo>
                    <a:lnTo>
                      <a:pt x="1739" y="186"/>
                    </a:lnTo>
                    <a:lnTo>
                      <a:pt x="1741" y="189"/>
                    </a:lnTo>
                    <a:lnTo>
                      <a:pt x="1742" y="195"/>
                    </a:lnTo>
                    <a:lnTo>
                      <a:pt x="1744" y="216"/>
                    </a:lnTo>
                    <a:lnTo>
                      <a:pt x="1745" y="228"/>
                    </a:lnTo>
                    <a:lnTo>
                      <a:pt x="1747" y="214"/>
                    </a:lnTo>
                    <a:lnTo>
                      <a:pt x="1748" y="211"/>
                    </a:lnTo>
                    <a:lnTo>
                      <a:pt x="1750" y="203"/>
                    </a:lnTo>
                    <a:lnTo>
                      <a:pt x="1751" y="197"/>
                    </a:lnTo>
                    <a:lnTo>
                      <a:pt x="1753" y="189"/>
                    </a:lnTo>
                    <a:lnTo>
                      <a:pt x="1754" y="181"/>
                    </a:lnTo>
                    <a:lnTo>
                      <a:pt x="1756" y="172"/>
                    </a:lnTo>
                    <a:lnTo>
                      <a:pt x="1758" y="166"/>
                    </a:lnTo>
                    <a:lnTo>
                      <a:pt x="1759" y="167"/>
                    </a:lnTo>
                    <a:lnTo>
                      <a:pt x="1760" y="161"/>
                    </a:lnTo>
                    <a:lnTo>
                      <a:pt x="1762" y="162"/>
                    </a:lnTo>
                    <a:lnTo>
                      <a:pt x="1764" y="177"/>
                    </a:lnTo>
                    <a:lnTo>
                      <a:pt x="1765" y="171"/>
                    </a:lnTo>
                    <a:lnTo>
                      <a:pt x="1767" y="176"/>
                    </a:lnTo>
                    <a:lnTo>
                      <a:pt x="1768" y="175"/>
                    </a:lnTo>
                    <a:lnTo>
                      <a:pt x="1770" y="186"/>
                    </a:lnTo>
                    <a:lnTo>
                      <a:pt x="1771" y="187"/>
                    </a:lnTo>
                    <a:lnTo>
                      <a:pt x="1773" y="158"/>
                    </a:lnTo>
                    <a:lnTo>
                      <a:pt x="1774" y="178"/>
                    </a:lnTo>
                    <a:lnTo>
                      <a:pt x="1776" y="178"/>
                    </a:lnTo>
                    <a:lnTo>
                      <a:pt x="1777" y="176"/>
                    </a:lnTo>
                    <a:lnTo>
                      <a:pt x="1779" y="173"/>
                    </a:lnTo>
                    <a:lnTo>
                      <a:pt x="1780" y="171"/>
                    </a:lnTo>
                    <a:lnTo>
                      <a:pt x="1782" y="160"/>
                    </a:lnTo>
                    <a:lnTo>
                      <a:pt x="1783" y="151"/>
                    </a:lnTo>
                    <a:lnTo>
                      <a:pt x="1785" y="154"/>
                    </a:lnTo>
                    <a:lnTo>
                      <a:pt x="1787" y="164"/>
                    </a:lnTo>
                    <a:lnTo>
                      <a:pt x="1788" y="179"/>
                    </a:lnTo>
                    <a:lnTo>
                      <a:pt x="1789" y="184"/>
                    </a:lnTo>
                    <a:lnTo>
                      <a:pt x="1791" y="195"/>
                    </a:lnTo>
                    <a:lnTo>
                      <a:pt x="1793" y="186"/>
                    </a:lnTo>
                    <a:lnTo>
                      <a:pt x="1794" y="195"/>
                    </a:lnTo>
                    <a:lnTo>
                      <a:pt x="1796" y="189"/>
                    </a:lnTo>
                    <a:lnTo>
                      <a:pt x="1797" y="170"/>
                    </a:lnTo>
                    <a:lnTo>
                      <a:pt x="1799" y="158"/>
                    </a:lnTo>
                    <a:lnTo>
                      <a:pt x="1800" y="149"/>
                    </a:lnTo>
                    <a:lnTo>
                      <a:pt x="1802" y="153"/>
                    </a:lnTo>
                    <a:lnTo>
                      <a:pt x="1803" y="168"/>
                    </a:lnTo>
                    <a:lnTo>
                      <a:pt x="1805" y="187"/>
                    </a:lnTo>
                    <a:lnTo>
                      <a:pt x="1806" y="182"/>
                    </a:lnTo>
                    <a:lnTo>
                      <a:pt x="1808" y="190"/>
                    </a:lnTo>
                    <a:lnTo>
                      <a:pt x="1809" y="204"/>
                    </a:lnTo>
                    <a:lnTo>
                      <a:pt x="1811" y="191"/>
                    </a:lnTo>
                    <a:lnTo>
                      <a:pt x="1812" y="184"/>
                    </a:lnTo>
                    <a:lnTo>
                      <a:pt x="1814" y="176"/>
                    </a:lnTo>
                    <a:lnTo>
                      <a:pt x="1815" y="172"/>
                    </a:lnTo>
                    <a:lnTo>
                      <a:pt x="1817" y="166"/>
                    </a:lnTo>
                    <a:lnTo>
                      <a:pt x="1818" y="170"/>
                    </a:lnTo>
                    <a:lnTo>
                      <a:pt x="1820" y="178"/>
                    </a:lnTo>
                    <a:lnTo>
                      <a:pt x="1821" y="188"/>
                    </a:lnTo>
                    <a:lnTo>
                      <a:pt x="1823" y="198"/>
                    </a:lnTo>
                    <a:lnTo>
                      <a:pt x="1824" y="199"/>
                    </a:lnTo>
                    <a:lnTo>
                      <a:pt x="1826" y="189"/>
                    </a:lnTo>
                    <a:lnTo>
                      <a:pt x="1827" y="174"/>
                    </a:lnTo>
                    <a:lnTo>
                      <a:pt x="1829" y="169"/>
                    </a:lnTo>
                    <a:lnTo>
                      <a:pt x="1831" y="165"/>
                    </a:lnTo>
                    <a:lnTo>
                      <a:pt x="1832" y="174"/>
                    </a:lnTo>
                    <a:lnTo>
                      <a:pt x="1833" y="167"/>
                    </a:lnTo>
                    <a:lnTo>
                      <a:pt x="1835" y="163"/>
                    </a:lnTo>
                    <a:lnTo>
                      <a:pt x="1837" y="164"/>
                    </a:lnTo>
                    <a:lnTo>
                      <a:pt x="1838" y="165"/>
                    </a:lnTo>
                    <a:lnTo>
                      <a:pt x="1840" y="158"/>
                    </a:lnTo>
                    <a:lnTo>
                      <a:pt x="1841" y="168"/>
                    </a:lnTo>
                    <a:lnTo>
                      <a:pt x="1843" y="169"/>
                    </a:lnTo>
                    <a:lnTo>
                      <a:pt x="1844" y="155"/>
                    </a:lnTo>
                    <a:lnTo>
                      <a:pt x="1846" y="160"/>
                    </a:lnTo>
                    <a:lnTo>
                      <a:pt x="1847" y="176"/>
                    </a:lnTo>
                    <a:lnTo>
                      <a:pt x="1849" y="186"/>
                    </a:lnTo>
                    <a:lnTo>
                      <a:pt x="1850" y="189"/>
                    </a:lnTo>
                    <a:lnTo>
                      <a:pt x="1852" y="194"/>
                    </a:lnTo>
                    <a:lnTo>
                      <a:pt x="1853" y="189"/>
                    </a:lnTo>
                    <a:lnTo>
                      <a:pt x="1855" y="188"/>
                    </a:lnTo>
                    <a:lnTo>
                      <a:pt x="1856" y="183"/>
                    </a:lnTo>
                    <a:lnTo>
                      <a:pt x="1858" y="176"/>
                    </a:lnTo>
                    <a:lnTo>
                      <a:pt x="1860" y="188"/>
                    </a:lnTo>
                    <a:lnTo>
                      <a:pt x="1861" y="190"/>
                    </a:lnTo>
                    <a:lnTo>
                      <a:pt x="1862" y="174"/>
                    </a:lnTo>
                    <a:lnTo>
                      <a:pt x="1864" y="179"/>
                    </a:lnTo>
                    <a:lnTo>
                      <a:pt x="1866" y="191"/>
                    </a:lnTo>
                    <a:lnTo>
                      <a:pt x="1867" y="196"/>
                    </a:lnTo>
                    <a:lnTo>
                      <a:pt x="1869" y="204"/>
                    </a:lnTo>
                    <a:lnTo>
                      <a:pt x="1870" y="213"/>
                    </a:lnTo>
                    <a:lnTo>
                      <a:pt x="1872" y="214"/>
                    </a:lnTo>
                    <a:lnTo>
                      <a:pt x="1873" y="206"/>
                    </a:lnTo>
                    <a:lnTo>
                      <a:pt x="1875" y="202"/>
                    </a:lnTo>
                    <a:lnTo>
                      <a:pt x="1876" y="210"/>
                    </a:lnTo>
                    <a:lnTo>
                      <a:pt x="1877" y="227"/>
                    </a:lnTo>
                    <a:lnTo>
                      <a:pt x="1879" y="240"/>
                    </a:lnTo>
                    <a:lnTo>
                      <a:pt x="1881" y="243"/>
                    </a:lnTo>
                    <a:lnTo>
                      <a:pt x="1882" y="242"/>
                    </a:lnTo>
                    <a:lnTo>
                      <a:pt x="1884" y="243"/>
                    </a:lnTo>
                    <a:lnTo>
                      <a:pt x="1885" y="237"/>
                    </a:lnTo>
                    <a:lnTo>
                      <a:pt x="1887" y="240"/>
                    </a:lnTo>
                    <a:lnTo>
                      <a:pt x="1888" y="227"/>
                    </a:lnTo>
                    <a:lnTo>
                      <a:pt x="1890" y="218"/>
                    </a:lnTo>
                    <a:lnTo>
                      <a:pt x="1891" y="225"/>
                    </a:lnTo>
                    <a:lnTo>
                      <a:pt x="1893" y="226"/>
                    </a:lnTo>
                    <a:lnTo>
                      <a:pt x="1894" y="223"/>
                    </a:lnTo>
                    <a:lnTo>
                      <a:pt x="1896" y="238"/>
                    </a:lnTo>
                    <a:lnTo>
                      <a:pt x="1898" y="253"/>
                    </a:lnTo>
                    <a:lnTo>
                      <a:pt x="1899" y="247"/>
                    </a:lnTo>
                    <a:lnTo>
                      <a:pt x="1900" y="229"/>
                    </a:lnTo>
                    <a:lnTo>
                      <a:pt x="1902" y="225"/>
                    </a:lnTo>
                    <a:lnTo>
                      <a:pt x="1904" y="223"/>
                    </a:lnTo>
                    <a:lnTo>
                      <a:pt x="1905" y="221"/>
                    </a:lnTo>
                    <a:lnTo>
                      <a:pt x="1906" y="222"/>
                    </a:lnTo>
                    <a:lnTo>
                      <a:pt x="1908" y="222"/>
                    </a:lnTo>
                    <a:lnTo>
                      <a:pt x="1910" y="235"/>
                    </a:lnTo>
                    <a:lnTo>
                      <a:pt x="1911" y="227"/>
                    </a:lnTo>
                    <a:lnTo>
                      <a:pt x="1913" y="231"/>
                    </a:lnTo>
                    <a:lnTo>
                      <a:pt x="1914" y="229"/>
                    </a:lnTo>
                    <a:lnTo>
                      <a:pt x="1916" y="238"/>
                    </a:lnTo>
                    <a:lnTo>
                      <a:pt x="1917" y="242"/>
                    </a:lnTo>
                    <a:lnTo>
                      <a:pt x="1919" y="229"/>
                    </a:lnTo>
                    <a:lnTo>
                      <a:pt x="1920" y="217"/>
                    </a:lnTo>
                    <a:lnTo>
                      <a:pt x="1922" y="215"/>
                    </a:lnTo>
                    <a:lnTo>
                      <a:pt x="1923" y="210"/>
                    </a:lnTo>
                    <a:lnTo>
                      <a:pt x="1925" y="211"/>
                    </a:lnTo>
                    <a:lnTo>
                      <a:pt x="1926" y="216"/>
                    </a:lnTo>
                    <a:lnTo>
                      <a:pt x="1928" y="228"/>
                    </a:lnTo>
                    <a:lnTo>
                      <a:pt x="1929" y="247"/>
                    </a:lnTo>
                    <a:lnTo>
                      <a:pt x="1931" y="240"/>
                    </a:lnTo>
                    <a:lnTo>
                      <a:pt x="1933" y="242"/>
                    </a:lnTo>
                    <a:lnTo>
                      <a:pt x="1934" y="232"/>
                    </a:lnTo>
                    <a:lnTo>
                      <a:pt x="1935" y="221"/>
                    </a:lnTo>
                    <a:lnTo>
                      <a:pt x="1937" y="219"/>
                    </a:lnTo>
                    <a:lnTo>
                      <a:pt x="1939" y="227"/>
                    </a:lnTo>
                    <a:lnTo>
                      <a:pt x="1940" y="235"/>
                    </a:lnTo>
                    <a:lnTo>
                      <a:pt x="1942" y="246"/>
                    </a:lnTo>
                    <a:lnTo>
                      <a:pt x="1943" y="251"/>
                    </a:lnTo>
                    <a:lnTo>
                      <a:pt x="1944" y="237"/>
                    </a:lnTo>
                    <a:lnTo>
                      <a:pt x="1946" y="225"/>
                    </a:lnTo>
                    <a:lnTo>
                      <a:pt x="1948" y="224"/>
                    </a:lnTo>
                    <a:lnTo>
                      <a:pt x="1949" y="215"/>
                    </a:lnTo>
                    <a:lnTo>
                      <a:pt x="1951" y="217"/>
                    </a:lnTo>
                    <a:lnTo>
                      <a:pt x="1952" y="228"/>
                    </a:lnTo>
                    <a:lnTo>
                      <a:pt x="1954" y="227"/>
                    </a:lnTo>
                    <a:lnTo>
                      <a:pt x="1955" y="224"/>
                    </a:lnTo>
                    <a:lnTo>
                      <a:pt x="1957" y="244"/>
                    </a:lnTo>
                    <a:lnTo>
                      <a:pt x="1958" y="243"/>
                    </a:lnTo>
                    <a:lnTo>
                      <a:pt x="1960" y="238"/>
                    </a:lnTo>
                    <a:lnTo>
                      <a:pt x="1961" y="238"/>
                    </a:lnTo>
                    <a:lnTo>
                      <a:pt x="1963" y="227"/>
                    </a:lnTo>
                    <a:lnTo>
                      <a:pt x="1964" y="217"/>
                    </a:lnTo>
                    <a:lnTo>
                      <a:pt x="1966" y="218"/>
                    </a:lnTo>
                    <a:lnTo>
                      <a:pt x="1967" y="222"/>
                    </a:lnTo>
                    <a:lnTo>
                      <a:pt x="1969" y="240"/>
                    </a:lnTo>
                    <a:lnTo>
                      <a:pt x="1971" y="254"/>
                    </a:lnTo>
                    <a:lnTo>
                      <a:pt x="1972" y="259"/>
                    </a:lnTo>
                    <a:lnTo>
                      <a:pt x="1973" y="264"/>
                    </a:lnTo>
                    <a:lnTo>
                      <a:pt x="1975" y="255"/>
                    </a:lnTo>
                    <a:lnTo>
                      <a:pt x="1977" y="245"/>
                    </a:lnTo>
                    <a:lnTo>
                      <a:pt x="1978" y="239"/>
                    </a:lnTo>
                    <a:lnTo>
                      <a:pt x="1979" y="229"/>
                    </a:lnTo>
                    <a:lnTo>
                      <a:pt x="1981" y="226"/>
                    </a:lnTo>
                    <a:lnTo>
                      <a:pt x="1983" y="223"/>
                    </a:lnTo>
                    <a:lnTo>
                      <a:pt x="1984" y="216"/>
                    </a:lnTo>
                    <a:lnTo>
                      <a:pt x="1986" y="214"/>
                    </a:lnTo>
                    <a:lnTo>
                      <a:pt x="1987" y="230"/>
                    </a:lnTo>
                    <a:lnTo>
                      <a:pt x="1989" y="242"/>
                    </a:lnTo>
                    <a:lnTo>
                      <a:pt x="1990" y="246"/>
                    </a:lnTo>
                    <a:lnTo>
                      <a:pt x="1992" y="243"/>
                    </a:lnTo>
                    <a:lnTo>
                      <a:pt x="1993" y="238"/>
                    </a:lnTo>
                    <a:lnTo>
                      <a:pt x="1995" y="234"/>
                    </a:lnTo>
                    <a:lnTo>
                      <a:pt x="1996" y="226"/>
                    </a:lnTo>
                    <a:lnTo>
                      <a:pt x="1998" y="225"/>
                    </a:lnTo>
                    <a:lnTo>
                      <a:pt x="2000" y="234"/>
                    </a:lnTo>
                    <a:lnTo>
                      <a:pt x="2001" y="235"/>
                    </a:lnTo>
                    <a:lnTo>
                      <a:pt x="2002" y="239"/>
                    </a:lnTo>
                    <a:lnTo>
                      <a:pt x="2004" y="238"/>
                    </a:lnTo>
                    <a:lnTo>
                      <a:pt x="2006" y="243"/>
                    </a:lnTo>
                    <a:lnTo>
                      <a:pt x="2007" y="247"/>
                    </a:lnTo>
                    <a:lnTo>
                      <a:pt x="2008" y="263"/>
                    </a:lnTo>
                    <a:lnTo>
                      <a:pt x="2010" y="258"/>
                    </a:lnTo>
                    <a:lnTo>
                      <a:pt x="2011" y="248"/>
                    </a:lnTo>
                    <a:lnTo>
                      <a:pt x="2013" y="244"/>
                    </a:lnTo>
                    <a:lnTo>
                      <a:pt x="2015" y="237"/>
                    </a:lnTo>
                    <a:lnTo>
                      <a:pt x="2016" y="236"/>
                    </a:lnTo>
                    <a:lnTo>
                      <a:pt x="2017" y="237"/>
                    </a:lnTo>
                    <a:lnTo>
                      <a:pt x="2019" y="230"/>
                    </a:lnTo>
                    <a:lnTo>
                      <a:pt x="2021" y="228"/>
                    </a:lnTo>
                    <a:lnTo>
                      <a:pt x="2022" y="234"/>
                    </a:lnTo>
                    <a:lnTo>
                      <a:pt x="2024" y="232"/>
                    </a:lnTo>
                    <a:lnTo>
                      <a:pt x="2025" y="231"/>
                    </a:lnTo>
                    <a:lnTo>
                      <a:pt x="2027" y="229"/>
                    </a:lnTo>
                    <a:lnTo>
                      <a:pt x="2028" y="226"/>
                    </a:lnTo>
                    <a:lnTo>
                      <a:pt x="2030" y="225"/>
                    </a:lnTo>
                    <a:lnTo>
                      <a:pt x="2031" y="234"/>
                    </a:lnTo>
                    <a:lnTo>
                      <a:pt x="2033" y="241"/>
                    </a:lnTo>
                    <a:lnTo>
                      <a:pt x="2034" y="260"/>
                    </a:lnTo>
                    <a:lnTo>
                      <a:pt x="2036" y="262"/>
                    </a:lnTo>
                    <a:lnTo>
                      <a:pt x="2037" y="256"/>
                    </a:lnTo>
                    <a:lnTo>
                      <a:pt x="2039" y="235"/>
                    </a:lnTo>
                    <a:lnTo>
                      <a:pt x="2040" y="221"/>
                    </a:lnTo>
                    <a:lnTo>
                      <a:pt x="2042" y="227"/>
                    </a:lnTo>
                    <a:lnTo>
                      <a:pt x="2044" y="226"/>
                    </a:lnTo>
                    <a:lnTo>
                      <a:pt x="2045" y="230"/>
                    </a:lnTo>
                    <a:lnTo>
                      <a:pt x="2046" y="237"/>
                    </a:lnTo>
                    <a:lnTo>
                      <a:pt x="2048" y="244"/>
                    </a:lnTo>
                    <a:lnTo>
                      <a:pt x="2050" y="243"/>
                    </a:lnTo>
                    <a:lnTo>
                      <a:pt x="2051" y="240"/>
                    </a:lnTo>
                    <a:lnTo>
                      <a:pt x="2053" y="237"/>
                    </a:lnTo>
                    <a:lnTo>
                      <a:pt x="2054" y="235"/>
                    </a:lnTo>
                    <a:lnTo>
                      <a:pt x="2056" y="237"/>
                    </a:lnTo>
                    <a:lnTo>
                      <a:pt x="2057" y="232"/>
                    </a:lnTo>
                    <a:lnTo>
                      <a:pt x="2059" y="229"/>
                    </a:lnTo>
                    <a:lnTo>
                      <a:pt x="2060" y="228"/>
                    </a:lnTo>
                    <a:lnTo>
                      <a:pt x="2062" y="232"/>
                    </a:lnTo>
                    <a:lnTo>
                      <a:pt x="2063" y="245"/>
                    </a:lnTo>
                    <a:lnTo>
                      <a:pt x="2065" y="240"/>
                    </a:lnTo>
                    <a:lnTo>
                      <a:pt x="2066" y="233"/>
                    </a:lnTo>
                    <a:lnTo>
                      <a:pt x="2068" y="235"/>
                    </a:lnTo>
                    <a:lnTo>
                      <a:pt x="2069" y="234"/>
                    </a:lnTo>
                    <a:lnTo>
                      <a:pt x="2071" y="227"/>
                    </a:lnTo>
                    <a:lnTo>
                      <a:pt x="2073" y="226"/>
                    </a:lnTo>
                    <a:lnTo>
                      <a:pt x="2074" y="237"/>
                    </a:lnTo>
                    <a:lnTo>
                      <a:pt x="2075" y="237"/>
                    </a:lnTo>
                    <a:lnTo>
                      <a:pt x="2077" y="228"/>
                    </a:lnTo>
                    <a:lnTo>
                      <a:pt x="2078" y="227"/>
                    </a:lnTo>
                    <a:lnTo>
                      <a:pt x="2080" y="226"/>
                    </a:lnTo>
                    <a:lnTo>
                      <a:pt x="2081" y="233"/>
                    </a:lnTo>
                    <a:lnTo>
                      <a:pt x="2083" y="239"/>
                    </a:lnTo>
                    <a:lnTo>
                      <a:pt x="2084" y="244"/>
                    </a:lnTo>
                    <a:lnTo>
                      <a:pt x="2086" y="235"/>
                    </a:lnTo>
                    <a:lnTo>
                      <a:pt x="2088" y="234"/>
                    </a:lnTo>
                    <a:lnTo>
                      <a:pt x="2089" y="232"/>
                    </a:lnTo>
                    <a:lnTo>
                      <a:pt x="2090" y="224"/>
                    </a:lnTo>
                    <a:lnTo>
                      <a:pt x="2092" y="229"/>
                    </a:lnTo>
                    <a:lnTo>
                      <a:pt x="2094" y="243"/>
                    </a:lnTo>
                    <a:lnTo>
                      <a:pt x="2095" y="249"/>
                    </a:lnTo>
                    <a:lnTo>
                      <a:pt x="2097" y="251"/>
                    </a:lnTo>
                    <a:lnTo>
                      <a:pt x="2098" y="246"/>
                    </a:lnTo>
                    <a:lnTo>
                      <a:pt x="2100" y="241"/>
                    </a:lnTo>
                    <a:lnTo>
                      <a:pt x="2101" y="235"/>
                    </a:lnTo>
                    <a:lnTo>
                      <a:pt x="2103" y="231"/>
                    </a:lnTo>
                    <a:lnTo>
                      <a:pt x="2104" y="233"/>
                    </a:lnTo>
                    <a:lnTo>
                      <a:pt x="2106" y="238"/>
                    </a:lnTo>
                    <a:lnTo>
                      <a:pt x="2107" y="239"/>
                    </a:lnTo>
                    <a:lnTo>
                      <a:pt x="2109" y="247"/>
                    </a:lnTo>
                    <a:lnTo>
                      <a:pt x="2110" y="249"/>
                    </a:lnTo>
                    <a:lnTo>
                      <a:pt x="2112" y="249"/>
                    </a:lnTo>
                    <a:lnTo>
                      <a:pt x="2113" y="243"/>
                    </a:lnTo>
                    <a:lnTo>
                      <a:pt x="2115" y="234"/>
                    </a:lnTo>
                    <a:lnTo>
                      <a:pt x="2117" y="228"/>
                    </a:lnTo>
                    <a:lnTo>
                      <a:pt x="2118" y="227"/>
                    </a:lnTo>
                    <a:lnTo>
                      <a:pt x="2119" y="229"/>
                    </a:lnTo>
                    <a:lnTo>
                      <a:pt x="2121" y="235"/>
                    </a:lnTo>
                    <a:lnTo>
                      <a:pt x="2123" y="244"/>
                    </a:lnTo>
                    <a:lnTo>
                      <a:pt x="2124" y="250"/>
                    </a:lnTo>
                    <a:lnTo>
                      <a:pt x="2126" y="250"/>
                    </a:lnTo>
                    <a:lnTo>
                      <a:pt x="2127" y="249"/>
                    </a:lnTo>
                    <a:lnTo>
                      <a:pt x="2129" y="249"/>
                    </a:lnTo>
                    <a:lnTo>
                      <a:pt x="2130" y="246"/>
                    </a:lnTo>
                    <a:lnTo>
                      <a:pt x="2132" y="240"/>
                    </a:lnTo>
                    <a:lnTo>
                      <a:pt x="2133" y="232"/>
                    </a:lnTo>
                    <a:lnTo>
                      <a:pt x="2135" y="234"/>
                    </a:lnTo>
                    <a:lnTo>
                      <a:pt x="2136" y="242"/>
                    </a:lnTo>
                    <a:lnTo>
                      <a:pt x="2138" y="240"/>
                    </a:lnTo>
                    <a:lnTo>
                      <a:pt x="2139" y="245"/>
                    </a:lnTo>
                    <a:lnTo>
                      <a:pt x="2141" y="247"/>
                    </a:lnTo>
                    <a:lnTo>
                      <a:pt x="2142" y="260"/>
                    </a:lnTo>
                    <a:lnTo>
                      <a:pt x="2144" y="256"/>
                    </a:lnTo>
                    <a:lnTo>
                      <a:pt x="2145" y="257"/>
                    </a:lnTo>
                    <a:lnTo>
                      <a:pt x="2147" y="247"/>
                    </a:lnTo>
                    <a:lnTo>
                      <a:pt x="2148" y="250"/>
                    </a:lnTo>
                    <a:lnTo>
                      <a:pt x="2150" y="246"/>
                    </a:lnTo>
                    <a:lnTo>
                      <a:pt x="2151" y="244"/>
                    </a:lnTo>
                    <a:lnTo>
                      <a:pt x="2153" y="245"/>
                    </a:lnTo>
                    <a:lnTo>
                      <a:pt x="2155" y="254"/>
                    </a:lnTo>
                    <a:lnTo>
                      <a:pt x="2156" y="251"/>
                    </a:lnTo>
                    <a:lnTo>
                      <a:pt x="2157" y="246"/>
                    </a:lnTo>
                    <a:lnTo>
                      <a:pt x="2159" y="253"/>
                    </a:lnTo>
                    <a:lnTo>
                      <a:pt x="2161" y="248"/>
                    </a:lnTo>
                    <a:lnTo>
                      <a:pt x="2162" y="241"/>
                    </a:lnTo>
                    <a:lnTo>
                      <a:pt x="2163" y="236"/>
                    </a:lnTo>
                    <a:lnTo>
                      <a:pt x="2165" y="240"/>
                    </a:lnTo>
                    <a:lnTo>
                      <a:pt x="2167" y="241"/>
                    </a:lnTo>
                    <a:lnTo>
                      <a:pt x="2168" y="243"/>
                    </a:lnTo>
                    <a:lnTo>
                      <a:pt x="2170" y="243"/>
                    </a:lnTo>
                    <a:lnTo>
                      <a:pt x="2171" y="247"/>
                    </a:lnTo>
                    <a:lnTo>
                      <a:pt x="2173" y="256"/>
                    </a:lnTo>
                    <a:lnTo>
                      <a:pt x="2174" y="259"/>
                    </a:lnTo>
                    <a:lnTo>
                      <a:pt x="2176" y="250"/>
                    </a:lnTo>
                    <a:lnTo>
                      <a:pt x="2177" y="242"/>
                    </a:lnTo>
                    <a:lnTo>
                      <a:pt x="2179" y="241"/>
                    </a:lnTo>
                    <a:lnTo>
                      <a:pt x="2180" y="245"/>
                    </a:lnTo>
                    <a:lnTo>
                      <a:pt x="2182" y="250"/>
                    </a:lnTo>
                    <a:lnTo>
                      <a:pt x="2183" y="260"/>
                    </a:lnTo>
                    <a:lnTo>
                      <a:pt x="2185" y="250"/>
                    </a:lnTo>
                    <a:lnTo>
                      <a:pt x="2186" y="246"/>
                    </a:lnTo>
                    <a:lnTo>
                      <a:pt x="2188" y="246"/>
                    </a:lnTo>
                    <a:lnTo>
                      <a:pt x="2190" y="250"/>
                    </a:lnTo>
                    <a:lnTo>
                      <a:pt x="2191" y="237"/>
                    </a:lnTo>
                    <a:lnTo>
                      <a:pt x="2192" y="235"/>
                    </a:lnTo>
                    <a:lnTo>
                      <a:pt x="2194" y="242"/>
                    </a:lnTo>
                    <a:lnTo>
                      <a:pt x="2196" y="240"/>
                    </a:lnTo>
                    <a:lnTo>
                      <a:pt x="2197" y="241"/>
                    </a:lnTo>
                    <a:lnTo>
                      <a:pt x="2199" y="248"/>
                    </a:lnTo>
                    <a:lnTo>
                      <a:pt x="2200" y="256"/>
                    </a:lnTo>
                    <a:lnTo>
                      <a:pt x="2202" y="256"/>
                    </a:lnTo>
                    <a:lnTo>
                      <a:pt x="2203" y="249"/>
                    </a:lnTo>
                    <a:lnTo>
                      <a:pt x="2205" y="256"/>
                    </a:lnTo>
                    <a:lnTo>
                      <a:pt x="2206" y="264"/>
                    </a:lnTo>
                    <a:lnTo>
                      <a:pt x="2208" y="249"/>
                    </a:lnTo>
                    <a:lnTo>
                      <a:pt x="2209" y="235"/>
                    </a:lnTo>
                    <a:lnTo>
                      <a:pt x="2211" y="230"/>
                    </a:lnTo>
                    <a:lnTo>
                      <a:pt x="2212" y="238"/>
                    </a:lnTo>
                    <a:lnTo>
                      <a:pt x="2214" y="253"/>
                    </a:lnTo>
                    <a:lnTo>
                      <a:pt x="2215" y="258"/>
                    </a:lnTo>
                    <a:lnTo>
                      <a:pt x="2217" y="261"/>
                    </a:lnTo>
                    <a:lnTo>
                      <a:pt x="2218" y="258"/>
                    </a:lnTo>
                    <a:lnTo>
                      <a:pt x="2220" y="255"/>
                    </a:lnTo>
                    <a:lnTo>
                      <a:pt x="2221" y="250"/>
                    </a:lnTo>
                    <a:lnTo>
                      <a:pt x="2223" y="238"/>
                    </a:lnTo>
                    <a:lnTo>
                      <a:pt x="2224" y="238"/>
                    </a:lnTo>
                    <a:lnTo>
                      <a:pt x="2226" y="247"/>
                    </a:lnTo>
                    <a:lnTo>
                      <a:pt x="2228" y="245"/>
                    </a:lnTo>
                    <a:lnTo>
                      <a:pt x="2229" y="229"/>
                    </a:lnTo>
                    <a:lnTo>
                      <a:pt x="2230" y="230"/>
                    </a:lnTo>
                    <a:lnTo>
                      <a:pt x="2232" y="241"/>
                    </a:lnTo>
                    <a:lnTo>
                      <a:pt x="2234" y="258"/>
                    </a:lnTo>
                    <a:lnTo>
                      <a:pt x="2235" y="273"/>
                    </a:lnTo>
                    <a:lnTo>
                      <a:pt x="2236" y="267"/>
                    </a:lnTo>
                    <a:lnTo>
                      <a:pt x="2238" y="248"/>
                    </a:lnTo>
                    <a:lnTo>
                      <a:pt x="2240" y="241"/>
                    </a:lnTo>
                    <a:lnTo>
                      <a:pt x="2241" y="245"/>
                    </a:lnTo>
                    <a:lnTo>
                      <a:pt x="2243" y="256"/>
                    </a:lnTo>
                    <a:lnTo>
                      <a:pt x="2244" y="265"/>
                    </a:lnTo>
                    <a:lnTo>
                      <a:pt x="2246" y="274"/>
                    </a:lnTo>
                    <a:lnTo>
                      <a:pt x="2247" y="273"/>
                    </a:lnTo>
                    <a:lnTo>
                      <a:pt x="2249" y="274"/>
                    </a:lnTo>
                    <a:lnTo>
                      <a:pt x="2250" y="271"/>
                    </a:lnTo>
                    <a:lnTo>
                      <a:pt x="2252" y="269"/>
                    </a:lnTo>
                    <a:lnTo>
                      <a:pt x="2253" y="266"/>
                    </a:lnTo>
                    <a:lnTo>
                      <a:pt x="2255" y="257"/>
                    </a:lnTo>
                    <a:lnTo>
                      <a:pt x="2257" y="257"/>
                    </a:lnTo>
                    <a:lnTo>
                      <a:pt x="2258" y="263"/>
                    </a:lnTo>
                    <a:lnTo>
                      <a:pt x="2259" y="267"/>
                    </a:lnTo>
                    <a:lnTo>
                      <a:pt x="2261" y="274"/>
                    </a:lnTo>
                    <a:lnTo>
                      <a:pt x="2263" y="277"/>
                    </a:lnTo>
                    <a:lnTo>
                      <a:pt x="2264" y="274"/>
                    </a:lnTo>
                    <a:lnTo>
                      <a:pt x="2265" y="277"/>
                    </a:lnTo>
                    <a:lnTo>
                      <a:pt x="2267" y="277"/>
                    </a:lnTo>
                    <a:lnTo>
                      <a:pt x="2269" y="267"/>
                    </a:lnTo>
                    <a:lnTo>
                      <a:pt x="2270" y="258"/>
                    </a:lnTo>
                    <a:lnTo>
                      <a:pt x="2272" y="275"/>
                    </a:lnTo>
                    <a:lnTo>
                      <a:pt x="2273" y="288"/>
                    </a:lnTo>
                    <a:lnTo>
                      <a:pt x="2275" y="282"/>
                    </a:lnTo>
                    <a:lnTo>
                      <a:pt x="2276" y="279"/>
                    </a:lnTo>
                    <a:lnTo>
                      <a:pt x="2278" y="280"/>
                    </a:lnTo>
                    <a:lnTo>
                      <a:pt x="2279" y="274"/>
                    </a:lnTo>
                    <a:lnTo>
                      <a:pt x="2281" y="272"/>
                    </a:lnTo>
                    <a:lnTo>
                      <a:pt x="2282" y="269"/>
                    </a:lnTo>
                    <a:lnTo>
                      <a:pt x="2284" y="264"/>
                    </a:lnTo>
                    <a:lnTo>
                      <a:pt x="2285" y="265"/>
                    </a:lnTo>
                    <a:lnTo>
                      <a:pt x="2287" y="270"/>
                    </a:lnTo>
                    <a:lnTo>
                      <a:pt x="2288" y="282"/>
                    </a:lnTo>
                    <a:lnTo>
                      <a:pt x="2290" y="279"/>
                    </a:lnTo>
                    <a:lnTo>
                      <a:pt x="2291" y="292"/>
                    </a:lnTo>
                    <a:lnTo>
                      <a:pt x="2293" y="293"/>
                    </a:lnTo>
                    <a:lnTo>
                      <a:pt x="2294" y="302"/>
                    </a:lnTo>
                    <a:lnTo>
                      <a:pt x="2296" y="298"/>
                    </a:lnTo>
                    <a:lnTo>
                      <a:pt x="2297" y="301"/>
                    </a:lnTo>
                    <a:lnTo>
                      <a:pt x="2299" y="312"/>
                    </a:lnTo>
                    <a:lnTo>
                      <a:pt x="2301" y="301"/>
                    </a:lnTo>
                    <a:lnTo>
                      <a:pt x="2302" y="297"/>
                    </a:lnTo>
                    <a:lnTo>
                      <a:pt x="2303" y="294"/>
                    </a:lnTo>
                    <a:lnTo>
                      <a:pt x="2305" y="298"/>
                    </a:lnTo>
                    <a:lnTo>
                      <a:pt x="2307" y="312"/>
                    </a:lnTo>
                    <a:lnTo>
                      <a:pt x="2308" y="319"/>
                    </a:lnTo>
                    <a:lnTo>
                      <a:pt x="2310" y="323"/>
                    </a:lnTo>
                    <a:lnTo>
                      <a:pt x="2311" y="321"/>
                    </a:lnTo>
                    <a:lnTo>
                      <a:pt x="2313" y="296"/>
                    </a:lnTo>
                    <a:lnTo>
                      <a:pt x="2314" y="293"/>
                    </a:lnTo>
                    <a:lnTo>
                      <a:pt x="2316" y="344"/>
                    </a:lnTo>
                    <a:lnTo>
                      <a:pt x="2317" y="372"/>
                    </a:lnTo>
                    <a:lnTo>
                      <a:pt x="2319" y="381"/>
                    </a:lnTo>
                    <a:lnTo>
                      <a:pt x="2320" y="398"/>
                    </a:lnTo>
                    <a:lnTo>
                      <a:pt x="2322" y="398"/>
                    </a:lnTo>
                    <a:lnTo>
                      <a:pt x="2323" y="418"/>
                    </a:lnTo>
                    <a:lnTo>
                      <a:pt x="2325" y="440"/>
                    </a:lnTo>
                    <a:lnTo>
                      <a:pt x="2326" y="415"/>
                    </a:lnTo>
                    <a:lnTo>
                      <a:pt x="2328" y="425"/>
                    </a:lnTo>
                    <a:lnTo>
                      <a:pt x="2330" y="449"/>
                    </a:lnTo>
                    <a:lnTo>
                      <a:pt x="2331" y="468"/>
                    </a:lnTo>
                    <a:lnTo>
                      <a:pt x="2332" y="477"/>
                    </a:lnTo>
                    <a:lnTo>
                      <a:pt x="2334" y="499"/>
                    </a:lnTo>
                    <a:lnTo>
                      <a:pt x="2336" y="506"/>
                    </a:lnTo>
                    <a:lnTo>
                      <a:pt x="2337" y="548"/>
                    </a:lnTo>
                    <a:lnTo>
                      <a:pt x="2338" y="557"/>
                    </a:lnTo>
                    <a:lnTo>
                      <a:pt x="2340" y="565"/>
                    </a:lnTo>
                    <a:lnTo>
                      <a:pt x="2342" y="580"/>
                    </a:lnTo>
                    <a:lnTo>
                      <a:pt x="2343" y="604"/>
                    </a:lnTo>
                    <a:lnTo>
                      <a:pt x="2345" y="621"/>
                    </a:lnTo>
                    <a:lnTo>
                      <a:pt x="2346" y="628"/>
                    </a:lnTo>
                    <a:lnTo>
                      <a:pt x="2348" y="653"/>
                    </a:lnTo>
                    <a:lnTo>
                      <a:pt x="2349" y="635"/>
                    </a:lnTo>
                    <a:lnTo>
                      <a:pt x="2351" y="650"/>
                    </a:lnTo>
                    <a:lnTo>
                      <a:pt x="2352" y="676"/>
                    </a:lnTo>
                    <a:lnTo>
                      <a:pt x="2354" y="683"/>
                    </a:lnTo>
                    <a:lnTo>
                      <a:pt x="2355" y="708"/>
                    </a:lnTo>
                    <a:lnTo>
                      <a:pt x="2357" y="722"/>
                    </a:lnTo>
                    <a:lnTo>
                      <a:pt x="2358" y="725"/>
                    </a:lnTo>
                    <a:lnTo>
                      <a:pt x="2360" y="760"/>
                    </a:lnTo>
                    <a:lnTo>
                      <a:pt x="2361" y="761"/>
                    </a:lnTo>
                    <a:lnTo>
                      <a:pt x="2363" y="766"/>
                    </a:lnTo>
                    <a:lnTo>
                      <a:pt x="2364" y="772"/>
                    </a:lnTo>
                    <a:lnTo>
                      <a:pt x="2366" y="768"/>
                    </a:lnTo>
                    <a:lnTo>
                      <a:pt x="2367" y="779"/>
                    </a:lnTo>
                    <a:lnTo>
                      <a:pt x="2369" y="792"/>
                    </a:lnTo>
                    <a:lnTo>
                      <a:pt x="2370" y="758"/>
                    </a:lnTo>
                    <a:lnTo>
                      <a:pt x="2372" y="759"/>
                    </a:lnTo>
                    <a:lnTo>
                      <a:pt x="2374" y="788"/>
                    </a:lnTo>
                    <a:lnTo>
                      <a:pt x="2375" y="774"/>
                    </a:lnTo>
                    <a:lnTo>
                      <a:pt x="2376" y="770"/>
                    </a:lnTo>
                    <a:lnTo>
                      <a:pt x="2378" y="784"/>
                    </a:lnTo>
                    <a:lnTo>
                      <a:pt x="2380" y="779"/>
                    </a:lnTo>
                    <a:lnTo>
                      <a:pt x="2381" y="786"/>
                    </a:lnTo>
                    <a:lnTo>
                      <a:pt x="2383" y="811"/>
                    </a:lnTo>
                    <a:lnTo>
                      <a:pt x="2384" y="817"/>
                    </a:lnTo>
                    <a:lnTo>
                      <a:pt x="2386" y="793"/>
                    </a:lnTo>
                    <a:lnTo>
                      <a:pt x="2387" y="773"/>
                    </a:lnTo>
                    <a:lnTo>
                      <a:pt x="2389" y="798"/>
                    </a:lnTo>
                    <a:lnTo>
                      <a:pt x="2390" y="804"/>
                    </a:lnTo>
                    <a:lnTo>
                      <a:pt x="2392" y="823"/>
                    </a:lnTo>
                    <a:lnTo>
                      <a:pt x="2393" y="826"/>
                    </a:lnTo>
                    <a:lnTo>
                      <a:pt x="2395" y="815"/>
                    </a:lnTo>
                    <a:lnTo>
                      <a:pt x="2396" y="823"/>
                    </a:lnTo>
                    <a:lnTo>
                      <a:pt x="2398" y="835"/>
                    </a:lnTo>
                    <a:lnTo>
                      <a:pt x="2399" y="808"/>
                    </a:lnTo>
                    <a:lnTo>
                      <a:pt x="2401" y="829"/>
                    </a:lnTo>
                    <a:lnTo>
                      <a:pt x="2403" y="859"/>
                    </a:lnTo>
                    <a:lnTo>
                      <a:pt x="2404" y="854"/>
                    </a:lnTo>
                    <a:lnTo>
                      <a:pt x="2405" y="834"/>
                    </a:lnTo>
                    <a:lnTo>
                      <a:pt x="2407" y="830"/>
                    </a:lnTo>
                    <a:lnTo>
                      <a:pt x="2409" y="855"/>
                    </a:lnTo>
                    <a:lnTo>
                      <a:pt x="2410" y="850"/>
                    </a:lnTo>
                    <a:lnTo>
                      <a:pt x="2412" y="827"/>
                    </a:lnTo>
                    <a:lnTo>
                      <a:pt x="2413" y="803"/>
                    </a:lnTo>
                    <a:lnTo>
                      <a:pt x="2415" y="810"/>
                    </a:lnTo>
                    <a:lnTo>
                      <a:pt x="2416" y="838"/>
                    </a:lnTo>
                    <a:lnTo>
                      <a:pt x="2418" y="829"/>
                    </a:lnTo>
                    <a:lnTo>
                      <a:pt x="2419" y="831"/>
                    </a:lnTo>
                    <a:lnTo>
                      <a:pt x="2421" y="814"/>
                    </a:lnTo>
                    <a:lnTo>
                      <a:pt x="2422" y="830"/>
                    </a:lnTo>
                    <a:lnTo>
                      <a:pt x="2424" y="826"/>
                    </a:lnTo>
                    <a:lnTo>
                      <a:pt x="2425" y="818"/>
                    </a:lnTo>
                    <a:lnTo>
                      <a:pt x="2427" y="833"/>
                    </a:lnTo>
                    <a:lnTo>
                      <a:pt x="2428" y="833"/>
                    </a:lnTo>
                    <a:lnTo>
                      <a:pt x="2430" y="841"/>
                    </a:lnTo>
                    <a:lnTo>
                      <a:pt x="2431" y="831"/>
                    </a:lnTo>
                    <a:lnTo>
                      <a:pt x="2433" y="832"/>
                    </a:lnTo>
                    <a:lnTo>
                      <a:pt x="2434" y="814"/>
                    </a:lnTo>
                    <a:lnTo>
                      <a:pt x="2436" y="820"/>
                    </a:lnTo>
                    <a:lnTo>
                      <a:pt x="2437" y="852"/>
                    </a:lnTo>
                    <a:lnTo>
                      <a:pt x="2439" y="847"/>
                    </a:lnTo>
                    <a:lnTo>
                      <a:pt x="2440" y="849"/>
                    </a:lnTo>
                    <a:lnTo>
                      <a:pt x="2442" y="829"/>
                    </a:lnTo>
                    <a:lnTo>
                      <a:pt x="2443" y="818"/>
                    </a:lnTo>
                    <a:lnTo>
                      <a:pt x="2445" y="814"/>
                    </a:lnTo>
                    <a:lnTo>
                      <a:pt x="2447" y="825"/>
                    </a:lnTo>
                    <a:lnTo>
                      <a:pt x="2448" y="824"/>
                    </a:lnTo>
                    <a:lnTo>
                      <a:pt x="2449" y="837"/>
                    </a:lnTo>
                    <a:lnTo>
                      <a:pt x="2451" y="816"/>
                    </a:lnTo>
                    <a:lnTo>
                      <a:pt x="2453" y="815"/>
                    </a:lnTo>
                    <a:lnTo>
                      <a:pt x="2454" y="828"/>
                    </a:lnTo>
                    <a:lnTo>
                      <a:pt x="2456" y="829"/>
                    </a:lnTo>
                    <a:lnTo>
                      <a:pt x="2457" y="844"/>
                    </a:lnTo>
                    <a:lnTo>
                      <a:pt x="2459" y="842"/>
                    </a:lnTo>
                    <a:lnTo>
                      <a:pt x="2460" y="851"/>
                    </a:lnTo>
                    <a:lnTo>
                      <a:pt x="2462" y="833"/>
                    </a:lnTo>
                    <a:lnTo>
                      <a:pt x="2463" y="820"/>
                    </a:lnTo>
                    <a:lnTo>
                      <a:pt x="2465" y="833"/>
                    </a:lnTo>
                    <a:lnTo>
                      <a:pt x="2466" y="815"/>
                    </a:lnTo>
                    <a:lnTo>
                      <a:pt x="2468" y="815"/>
                    </a:lnTo>
                    <a:lnTo>
                      <a:pt x="2469" y="830"/>
                    </a:lnTo>
                    <a:lnTo>
                      <a:pt x="2471" y="831"/>
                    </a:lnTo>
                    <a:lnTo>
                      <a:pt x="2472" y="828"/>
                    </a:lnTo>
                    <a:lnTo>
                      <a:pt x="2474" y="834"/>
                    </a:lnTo>
                    <a:lnTo>
                      <a:pt x="2476" y="834"/>
                    </a:lnTo>
                    <a:lnTo>
                      <a:pt x="2477" y="842"/>
                    </a:lnTo>
                    <a:lnTo>
                      <a:pt x="2478" y="839"/>
                    </a:lnTo>
                    <a:lnTo>
                      <a:pt x="2480" y="818"/>
                    </a:lnTo>
                    <a:lnTo>
                      <a:pt x="2482" y="811"/>
                    </a:lnTo>
                    <a:lnTo>
                      <a:pt x="2483" y="805"/>
                    </a:lnTo>
                    <a:lnTo>
                      <a:pt x="2485" y="798"/>
                    </a:lnTo>
                    <a:lnTo>
                      <a:pt x="2486" y="803"/>
                    </a:lnTo>
                    <a:lnTo>
                      <a:pt x="2488" y="809"/>
                    </a:lnTo>
                    <a:lnTo>
                      <a:pt x="2489" y="811"/>
                    </a:lnTo>
                    <a:lnTo>
                      <a:pt x="2491" y="829"/>
                    </a:lnTo>
                    <a:lnTo>
                      <a:pt x="2492" y="822"/>
                    </a:lnTo>
                    <a:lnTo>
                      <a:pt x="2494" y="812"/>
                    </a:lnTo>
                    <a:lnTo>
                      <a:pt x="2495" y="810"/>
                    </a:lnTo>
                    <a:lnTo>
                      <a:pt x="2497" y="799"/>
                    </a:lnTo>
                    <a:lnTo>
                      <a:pt x="2498" y="802"/>
                    </a:lnTo>
                    <a:lnTo>
                      <a:pt x="2500" y="802"/>
                    </a:lnTo>
                    <a:lnTo>
                      <a:pt x="2501" y="793"/>
                    </a:lnTo>
                    <a:lnTo>
                      <a:pt x="2503" y="787"/>
                    </a:lnTo>
                    <a:lnTo>
                      <a:pt x="2504" y="794"/>
                    </a:lnTo>
                    <a:lnTo>
                      <a:pt x="2506" y="791"/>
                    </a:lnTo>
                    <a:lnTo>
                      <a:pt x="2507" y="799"/>
                    </a:lnTo>
                    <a:lnTo>
                      <a:pt x="2509" y="797"/>
                    </a:lnTo>
                    <a:lnTo>
                      <a:pt x="2510" y="784"/>
                    </a:lnTo>
                    <a:lnTo>
                      <a:pt x="2512" y="782"/>
                    </a:lnTo>
                    <a:lnTo>
                      <a:pt x="2514" y="778"/>
                    </a:lnTo>
                    <a:lnTo>
                      <a:pt x="2515" y="784"/>
                    </a:lnTo>
                    <a:lnTo>
                      <a:pt x="2516" y="783"/>
                    </a:lnTo>
                    <a:lnTo>
                      <a:pt x="2518" y="790"/>
                    </a:lnTo>
                    <a:lnTo>
                      <a:pt x="2520" y="790"/>
                    </a:lnTo>
                    <a:lnTo>
                      <a:pt x="2521" y="779"/>
                    </a:lnTo>
                    <a:lnTo>
                      <a:pt x="2522" y="788"/>
                    </a:lnTo>
                    <a:lnTo>
                      <a:pt x="2524" y="788"/>
                    </a:lnTo>
                    <a:lnTo>
                      <a:pt x="2526" y="792"/>
                    </a:lnTo>
                    <a:lnTo>
                      <a:pt x="2527" y="782"/>
                    </a:lnTo>
                    <a:lnTo>
                      <a:pt x="2529" y="768"/>
                    </a:lnTo>
                    <a:lnTo>
                      <a:pt x="2530" y="762"/>
                    </a:lnTo>
                    <a:lnTo>
                      <a:pt x="2532" y="752"/>
                    </a:lnTo>
                    <a:lnTo>
                      <a:pt x="2533" y="752"/>
                    </a:lnTo>
                    <a:lnTo>
                      <a:pt x="2535" y="751"/>
                    </a:lnTo>
                    <a:lnTo>
                      <a:pt x="2536" y="755"/>
                    </a:lnTo>
                    <a:lnTo>
                      <a:pt x="2538" y="762"/>
                    </a:lnTo>
                    <a:lnTo>
                      <a:pt x="2539" y="762"/>
                    </a:lnTo>
                    <a:lnTo>
                      <a:pt x="2541" y="755"/>
                    </a:lnTo>
                    <a:lnTo>
                      <a:pt x="2542" y="740"/>
                    </a:lnTo>
                    <a:lnTo>
                      <a:pt x="2544" y="749"/>
                    </a:lnTo>
                    <a:lnTo>
                      <a:pt x="2545" y="751"/>
                    </a:lnTo>
                    <a:lnTo>
                      <a:pt x="2547" y="754"/>
                    </a:lnTo>
                    <a:lnTo>
                      <a:pt x="2549" y="754"/>
                    </a:lnTo>
                    <a:lnTo>
                      <a:pt x="2550" y="753"/>
                    </a:lnTo>
                    <a:lnTo>
                      <a:pt x="2551" y="768"/>
                    </a:lnTo>
                    <a:lnTo>
                      <a:pt x="2553" y="784"/>
                    </a:lnTo>
                    <a:lnTo>
                      <a:pt x="2555" y="778"/>
                    </a:lnTo>
                    <a:lnTo>
                      <a:pt x="2556" y="761"/>
                    </a:lnTo>
                    <a:lnTo>
                      <a:pt x="2558" y="754"/>
                    </a:lnTo>
                    <a:lnTo>
                      <a:pt x="2559" y="764"/>
                    </a:lnTo>
                    <a:lnTo>
                      <a:pt x="2561" y="764"/>
                    </a:lnTo>
                    <a:lnTo>
                      <a:pt x="2562" y="768"/>
                    </a:lnTo>
                    <a:lnTo>
                      <a:pt x="2564" y="763"/>
                    </a:lnTo>
                    <a:lnTo>
                      <a:pt x="2565" y="767"/>
                    </a:lnTo>
                    <a:lnTo>
                      <a:pt x="2567" y="767"/>
                    </a:lnTo>
                    <a:lnTo>
                      <a:pt x="2568" y="763"/>
                    </a:lnTo>
                    <a:lnTo>
                      <a:pt x="2570" y="762"/>
                    </a:lnTo>
                    <a:lnTo>
                      <a:pt x="2571" y="753"/>
                    </a:lnTo>
                    <a:lnTo>
                      <a:pt x="2573" y="751"/>
                    </a:lnTo>
                    <a:lnTo>
                      <a:pt x="2574" y="760"/>
                    </a:lnTo>
                    <a:lnTo>
                      <a:pt x="2576" y="775"/>
                    </a:lnTo>
                    <a:lnTo>
                      <a:pt x="2577" y="782"/>
                    </a:lnTo>
                    <a:lnTo>
                      <a:pt x="2579" y="773"/>
                    </a:lnTo>
                    <a:lnTo>
                      <a:pt x="2580" y="771"/>
                    </a:lnTo>
                    <a:lnTo>
                      <a:pt x="2582" y="767"/>
                    </a:lnTo>
                    <a:lnTo>
                      <a:pt x="2583" y="772"/>
                    </a:lnTo>
                    <a:lnTo>
                      <a:pt x="2585" y="779"/>
                    </a:lnTo>
                    <a:lnTo>
                      <a:pt x="2587" y="780"/>
                    </a:lnTo>
                    <a:lnTo>
                      <a:pt x="2588" y="762"/>
                    </a:lnTo>
                    <a:lnTo>
                      <a:pt x="2589" y="750"/>
                    </a:lnTo>
                    <a:lnTo>
                      <a:pt x="2591" y="757"/>
                    </a:lnTo>
                    <a:lnTo>
                      <a:pt x="2593" y="762"/>
                    </a:lnTo>
                    <a:lnTo>
                      <a:pt x="2594" y="772"/>
                    </a:lnTo>
                    <a:lnTo>
                      <a:pt x="2595" y="785"/>
                    </a:lnTo>
                    <a:lnTo>
                      <a:pt x="2597" y="790"/>
                    </a:lnTo>
                    <a:lnTo>
                      <a:pt x="2599" y="794"/>
                    </a:lnTo>
                    <a:lnTo>
                      <a:pt x="2600" y="791"/>
                    </a:lnTo>
                    <a:lnTo>
                      <a:pt x="2602" y="790"/>
                    </a:lnTo>
                    <a:lnTo>
                      <a:pt x="2603" y="782"/>
                    </a:lnTo>
                    <a:lnTo>
                      <a:pt x="2605" y="792"/>
                    </a:lnTo>
                    <a:lnTo>
                      <a:pt x="2606" y="793"/>
                    </a:lnTo>
                    <a:lnTo>
                      <a:pt x="2608" y="786"/>
                    </a:lnTo>
                    <a:lnTo>
                      <a:pt x="2609" y="798"/>
                    </a:lnTo>
                    <a:lnTo>
                      <a:pt x="2611" y="815"/>
                    </a:lnTo>
                    <a:lnTo>
                      <a:pt x="2612" y="829"/>
                    </a:lnTo>
                    <a:lnTo>
                      <a:pt x="2614" y="824"/>
                    </a:lnTo>
                    <a:lnTo>
                      <a:pt x="2616" y="817"/>
                    </a:lnTo>
                    <a:lnTo>
                      <a:pt x="2617" y="815"/>
                    </a:lnTo>
                    <a:lnTo>
                      <a:pt x="2618" y="814"/>
                    </a:lnTo>
                    <a:lnTo>
                      <a:pt x="2620" y="819"/>
                    </a:lnTo>
                    <a:lnTo>
                      <a:pt x="2622" y="829"/>
                    </a:lnTo>
                    <a:lnTo>
                      <a:pt x="2623" y="825"/>
                    </a:lnTo>
                    <a:lnTo>
                      <a:pt x="2624" y="826"/>
                    </a:lnTo>
                    <a:lnTo>
                      <a:pt x="2626" y="841"/>
                    </a:lnTo>
                    <a:lnTo>
                      <a:pt x="2628" y="846"/>
                    </a:lnTo>
                    <a:lnTo>
                      <a:pt x="2629" y="848"/>
                    </a:lnTo>
                    <a:lnTo>
                      <a:pt x="2631" y="847"/>
                    </a:lnTo>
                    <a:lnTo>
                      <a:pt x="2632" y="841"/>
                    </a:lnTo>
                    <a:lnTo>
                      <a:pt x="2634" y="828"/>
                    </a:lnTo>
                    <a:lnTo>
                      <a:pt x="2635" y="838"/>
                    </a:lnTo>
                    <a:lnTo>
                      <a:pt x="2637" y="846"/>
                    </a:lnTo>
                    <a:lnTo>
                      <a:pt x="2638" y="854"/>
                    </a:lnTo>
                    <a:lnTo>
                      <a:pt x="2640" y="862"/>
                    </a:lnTo>
                    <a:lnTo>
                      <a:pt x="2641" y="857"/>
                    </a:lnTo>
                    <a:lnTo>
                      <a:pt x="2643" y="857"/>
                    </a:lnTo>
                    <a:lnTo>
                      <a:pt x="2644" y="869"/>
                    </a:lnTo>
                    <a:lnTo>
                      <a:pt x="2646" y="882"/>
                    </a:lnTo>
                    <a:lnTo>
                      <a:pt x="2647" y="880"/>
                    </a:lnTo>
                    <a:lnTo>
                      <a:pt x="2649" y="868"/>
                    </a:lnTo>
                    <a:lnTo>
                      <a:pt x="2650" y="861"/>
                    </a:lnTo>
                    <a:lnTo>
                      <a:pt x="2652" y="855"/>
                    </a:lnTo>
                    <a:lnTo>
                      <a:pt x="2653" y="865"/>
                    </a:lnTo>
                    <a:lnTo>
                      <a:pt x="2655" y="873"/>
                    </a:lnTo>
                    <a:lnTo>
                      <a:pt x="2656" y="879"/>
                    </a:lnTo>
                    <a:lnTo>
                      <a:pt x="2658" y="883"/>
                    </a:lnTo>
                    <a:lnTo>
                      <a:pt x="2660" y="876"/>
                    </a:lnTo>
                    <a:lnTo>
                      <a:pt x="2661" y="885"/>
                    </a:lnTo>
                    <a:lnTo>
                      <a:pt x="2662" y="893"/>
                    </a:lnTo>
                    <a:lnTo>
                      <a:pt x="2664" y="879"/>
                    </a:lnTo>
                    <a:lnTo>
                      <a:pt x="2666" y="873"/>
                    </a:lnTo>
                    <a:lnTo>
                      <a:pt x="2667" y="892"/>
                    </a:lnTo>
                    <a:lnTo>
                      <a:pt x="2669" y="904"/>
                    </a:lnTo>
                    <a:lnTo>
                      <a:pt x="2670" y="929"/>
                    </a:lnTo>
                    <a:lnTo>
                      <a:pt x="2672" y="928"/>
                    </a:lnTo>
                    <a:lnTo>
                      <a:pt x="2673" y="933"/>
                    </a:lnTo>
                    <a:lnTo>
                      <a:pt x="2675" y="937"/>
                    </a:lnTo>
                    <a:lnTo>
                      <a:pt x="2676" y="949"/>
                    </a:lnTo>
                    <a:lnTo>
                      <a:pt x="2678" y="950"/>
                    </a:lnTo>
                    <a:lnTo>
                      <a:pt x="2679" y="936"/>
                    </a:lnTo>
                    <a:lnTo>
                      <a:pt x="2681" y="938"/>
                    </a:lnTo>
                    <a:lnTo>
                      <a:pt x="2682" y="946"/>
                    </a:lnTo>
                    <a:lnTo>
                      <a:pt x="2684" y="943"/>
                    </a:lnTo>
                    <a:lnTo>
                      <a:pt x="2685" y="943"/>
                    </a:lnTo>
                    <a:lnTo>
                      <a:pt x="2687" y="946"/>
                    </a:lnTo>
                    <a:lnTo>
                      <a:pt x="2689" y="942"/>
                    </a:lnTo>
                    <a:lnTo>
                      <a:pt x="2690" y="949"/>
                    </a:lnTo>
                    <a:lnTo>
                      <a:pt x="2691" y="961"/>
                    </a:lnTo>
                    <a:lnTo>
                      <a:pt x="2693" y="965"/>
                    </a:lnTo>
                    <a:lnTo>
                      <a:pt x="2695" y="966"/>
                    </a:lnTo>
                    <a:lnTo>
                      <a:pt x="2696" y="968"/>
                    </a:lnTo>
                    <a:lnTo>
                      <a:pt x="2697" y="966"/>
                    </a:lnTo>
                    <a:lnTo>
                      <a:pt x="2699" y="970"/>
                    </a:lnTo>
                    <a:lnTo>
                      <a:pt x="2701" y="966"/>
                    </a:lnTo>
                    <a:lnTo>
                      <a:pt x="2702" y="970"/>
                    </a:lnTo>
                    <a:lnTo>
                      <a:pt x="2704" y="976"/>
                    </a:lnTo>
                    <a:lnTo>
                      <a:pt x="2705" y="983"/>
                    </a:lnTo>
                    <a:lnTo>
                      <a:pt x="2707" y="982"/>
                    </a:lnTo>
                    <a:lnTo>
                      <a:pt x="2708" y="979"/>
                    </a:lnTo>
                    <a:lnTo>
                      <a:pt x="2710" y="963"/>
                    </a:lnTo>
                    <a:lnTo>
                      <a:pt x="2711" y="961"/>
                    </a:lnTo>
                    <a:lnTo>
                      <a:pt x="2713" y="983"/>
                    </a:lnTo>
                    <a:lnTo>
                      <a:pt x="2714" y="980"/>
                    </a:lnTo>
                    <a:lnTo>
                      <a:pt x="2716" y="978"/>
                    </a:lnTo>
                    <a:lnTo>
                      <a:pt x="2717" y="974"/>
                    </a:lnTo>
                    <a:lnTo>
                      <a:pt x="2719" y="988"/>
                    </a:lnTo>
                    <a:lnTo>
                      <a:pt x="2720" y="1002"/>
                    </a:lnTo>
                    <a:lnTo>
                      <a:pt x="2722" y="1009"/>
                    </a:lnTo>
                    <a:lnTo>
                      <a:pt x="2723" y="1012"/>
                    </a:lnTo>
                    <a:lnTo>
                      <a:pt x="2725" y="1000"/>
                    </a:lnTo>
                    <a:lnTo>
                      <a:pt x="2726" y="991"/>
                    </a:lnTo>
                    <a:lnTo>
                      <a:pt x="2728" y="992"/>
                    </a:lnTo>
                    <a:lnTo>
                      <a:pt x="2729" y="988"/>
                    </a:lnTo>
                    <a:lnTo>
                      <a:pt x="2731" y="988"/>
                    </a:lnTo>
                    <a:lnTo>
                      <a:pt x="2733" y="1020"/>
                    </a:lnTo>
                    <a:lnTo>
                      <a:pt x="2734" y="1021"/>
                    </a:lnTo>
                    <a:lnTo>
                      <a:pt x="2735" y="1020"/>
                    </a:lnTo>
                    <a:lnTo>
                      <a:pt x="2737" y="1020"/>
                    </a:lnTo>
                    <a:lnTo>
                      <a:pt x="2739" y="1012"/>
                    </a:lnTo>
                    <a:lnTo>
                      <a:pt x="2740" y="1010"/>
                    </a:lnTo>
                    <a:lnTo>
                      <a:pt x="2742" y="1027"/>
                    </a:lnTo>
                    <a:lnTo>
                      <a:pt x="2743" y="1029"/>
                    </a:lnTo>
                    <a:lnTo>
                      <a:pt x="2745" y="1015"/>
                    </a:lnTo>
                    <a:lnTo>
                      <a:pt x="2746" y="1024"/>
                    </a:lnTo>
                    <a:lnTo>
                      <a:pt x="2748" y="1030"/>
                    </a:lnTo>
                    <a:lnTo>
                      <a:pt x="2749" y="1025"/>
                    </a:lnTo>
                    <a:lnTo>
                      <a:pt x="2751" y="1036"/>
                    </a:lnTo>
                    <a:lnTo>
                      <a:pt x="2752" y="1027"/>
                    </a:lnTo>
                    <a:lnTo>
                      <a:pt x="2754" y="995"/>
                    </a:lnTo>
                    <a:lnTo>
                      <a:pt x="2755" y="1025"/>
                    </a:lnTo>
                    <a:lnTo>
                      <a:pt x="2757" y="1029"/>
                    </a:lnTo>
                    <a:lnTo>
                      <a:pt x="2758" y="1027"/>
                    </a:lnTo>
                    <a:lnTo>
                      <a:pt x="2760" y="1032"/>
                    </a:lnTo>
                    <a:lnTo>
                      <a:pt x="2762" y="1034"/>
                    </a:lnTo>
                    <a:lnTo>
                      <a:pt x="2763" y="1053"/>
                    </a:lnTo>
                    <a:lnTo>
                      <a:pt x="2764" y="1057"/>
                    </a:lnTo>
                    <a:lnTo>
                      <a:pt x="2766" y="1051"/>
                    </a:lnTo>
                    <a:lnTo>
                      <a:pt x="2768" y="1058"/>
                    </a:lnTo>
                    <a:lnTo>
                      <a:pt x="2769" y="1068"/>
                    </a:lnTo>
                    <a:lnTo>
                      <a:pt x="2771" y="1065"/>
                    </a:lnTo>
                    <a:lnTo>
                      <a:pt x="2772" y="1063"/>
                    </a:lnTo>
                    <a:lnTo>
                      <a:pt x="2774" y="1052"/>
                    </a:lnTo>
                    <a:lnTo>
                      <a:pt x="2775" y="1031"/>
                    </a:lnTo>
                    <a:lnTo>
                      <a:pt x="2777" y="1043"/>
                    </a:lnTo>
                    <a:lnTo>
                      <a:pt x="2778" y="1054"/>
                    </a:lnTo>
                    <a:lnTo>
                      <a:pt x="2780" y="1064"/>
                    </a:lnTo>
                    <a:lnTo>
                      <a:pt x="2781" y="1065"/>
                    </a:lnTo>
                    <a:lnTo>
                      <a:pt x="2783" y="1093"/>
                    </a:lnTo>
                    <a:lnTo>
                      <a:pt x="2784" y="1085"/>
                    </a:lnTo>
                    <a:lnTo>
                      <a:pt x="2786" y="1094"/>
                    </a:lnTo>
                    <a:lnTo>
                      <a:pt x="2787" y="1046"/>
                    </a:lnTo>
                    <a:lnTo>
                      <a:pt x="2789" y="1046"/>
                    </a:lnTo>
                    <a:lnTo>
                      <a:pt x="2790" y="1100"/>
                    </a:lnTo>
                    <a:lnTo>
                      <a:pt x="2792" y="1117"/>
                    </a:lnTo>
                    <a:lnTo>
                      <a:pt x="2793" y="1114"/>
                    </a:lnTo>
                    <a:lnTo>
                      <a:pt x="2795" y="1118"/>
                    </a:lnTo>
                    <a:lnTo>
                      <a:pt x="2796" y="1118"/>
                    </a:lnTo>
                    <a:lnTo>
                      <a:pt x="2798" y="1122"/>
                    </a:lnTo>
                    <a:lnTo>
                      <a:pt x="2799" y="1131"/>
                    </a:lnTo>
                    <a:lnTo>
                      <a:pt x="2801" y="1113"/>
                    </a:lnTo>
                    <a:lnTo>
                      <a:pt x="2802" y="1094"/>
                    </a:lnTo>
                    <a:lnTo>
                      <a:pt x="2804" y="1108"/>
                    </a:lnTo>
                    <a:lnTo>
                      <a:pt x="2806" y="1132"/>
                    </a:lnTo>
                    <a:lnTo>
                      <a:pt x="2807" y="1141"/>
                    </a:lnTo>
                    <a:lnTo>
                      <a:pt x="2808" y="1120"/>
                    </a:lnTo>
                    <a:lnTo>
                      <a:pt x="2810" y="1118"/>
                    </a:lnTo>
                    <a:lnTo>
                      <a:pt x="2812" y="1144"/>
                    </a:lnTo>
                    <a:lnTo>
                      <a:pt x="2813" y="1142"/>
                    </a:lnTo>
                    <a:lnTo>
                      <a:pt x="2815" y="1135"/>
                    </a:lnTo>
                    <a:lnTo>
                      <a:pt x="2816" y="1110"/>
                    </a:lnTo>
                    <a:lnTo>
                      <a:pt x="2818" y="1105"/>
                    </a:lnTo>
                    <a:lnTo>
                      <a:pt x="2819" y="1116"/>
                    </a:lnTo>
                    <a:lnTo>
                      <a:pt x="2821" y="1130"/>
                    </a:lnTo>
                    <a:lnTo>
                      <a:pt x="2822" y="1151"/>
                    </a:lnTo>
                    <a:lnTo>
                      <a:pt x="2824" y="1174"/>
                    </a:lnTo>
                    <a:lnTo>
                      <a:pt x="2825" y="1181"/>
                    </a:lnTo>
                    <a:lnTo>
                      <a:pt x="2827" y="1177"/>
                    </a:lnTo>
                    <a:lnTo>
                      <a:pt x="2828" y="1150"/>
                    </a:lnTo>
                    <a:lnTo>
                      <a:pt x="2830" y="1149"/>
                    </a:lnTo>
                    <a:lnTo>
                      <a:pt x="2831" y="1148"/>
                    </a:lnTo>
                    <a:lnTo>
                      <a:pt x="2833" y="1124"/>
                    </a:lnTo>
                    <a:lnTo>
                      <a:pt x="2835" y="1148"/>
                    </a:lnTo>
                    <a:lnTo>
                      <a:pt x="2836" y="1154"/>
                    </a:lnTo>
                    <a:lnTo>
                      <a:pt x="2837" y="1169"/>
                    </a:lnTo>
                    <a:lnTo>
                      <a:pt x="2839" y="1174"/>
                    </a:lnTo>
                    <a:lnTo>
                      <a:pt x="2841" y="1172"/>
                    </a:lnTo>
                    <a:lnTo>
                      <a:pt x="2842" y="1167"/>
                    </a:lnTo>
                    <a:lnTo>
                      <a:pt x="2844" y="1186"/>
                    </a:lnTo>
                    <a:lnTo>
                      <a:pt x="2845" y="1197"/>
                    </a:lnTo>
                    <a:lnTo>
                      <a:pt x="2847" y="1173"/>
                    </a:lnTo>
                    <a:lnTo>
                      <a:pt x="2848" y="1172"/>
                    </a:lnTo>
                    <a:lnTo>
                      <a:pt x="2850" y="1155"/>
                    </a:lnTo>
                    <a:lnTo>
                      <a:pt x="2851" y="1167"/>
                    </a:lnTo>
                    <a:lnTo>
                      <a:pt x="2853" y="1173"/>
                    </a:lnTo>
                    <a:lnTo>
                      <a:pt x="2854" y="1153"/>
                    </a:lnTo>
                    <a:lnTo>
                      <a:pt x="2856" y="1144"/>
                    </a:lnTo>
                    <a:lnTo>
                      <a:pt x="2857" y="1139"/>
                    </a:lnTo>
                    <a:lnTo>
                      <a:pt x="2859" y="1154"/>
                    </a:lnTo>
                    <a:lnTo>
                      <a:pt x="2860" y="1161"/>
                    </a:lnTo>
                    <a:lnTo>
                      <a:pt x="2862" y="1147"/>
                    </a:lnTo>
                    <a:lnTo>
                      <a:pt x="2863" y="1132"/>
                    </a:lnTo>
                    <a:lnTo>
                      <a:pt x="2865" y="1119"/>
                    </a:lnTo>
                    <a:lnTo>
                      <a:pt x="2866" y="1109"/>
                    </a:lnTo>
                    <a:lnTo>
                      <a:pt x="2868" y="1122"/>
                    </a:lnTo>
                    <a:lnTo>
                      <a:pt x="2869" y="1150"/>
                    </a:lnTo>
                    <a:lnTo>
                      <a:pt x="2871" y="1155"/>
                    </a:lnTo>
                    <a:lnTo>
                      <a:pt x="2873" y="1143"/>
                    </a:lnTo>
                    <a:lnTo>
                      <a:pt x="2874" y="1112"/>
                    </a:lnTo>
                    <a:lnTo>
                      <a:pt x="2875" y="1089"/>
                    </a:lnTo>
                    <a:lnTo>
                      <a:pt x="2877" y="1089"/>
                    </a:lnTo>
                    <a:lnTo>
                      <a:pt x="2879" y="1110"/>
                    </a:lnTo>
                    <a:lnTo>
                      <a:pt x="2880" y="1131"/>
                    </a:lnTo>
                    <a:lnTo>
                      <a:pt x="2881" y="1143"/>
                    </a:lnTo>
                    <a:lnTo>
                      <a:pt x="2883" y="1154"/>
                    </a:lnTo>
                    <a:lnTo>
                      <a:pt x="2885" y="1144"/>
                    </a:lnTo>
                    <a:lnTo>
                      <a:pt x="2886" y="1113"/>
                    </a:lnTo>
                    <a:lnTo>
                      <a:pt x="2888" y="1103"/>
                    </a:lnTo>
                    <a:lnTo>
                      <a:pt x="2889" y="1108"/>
                    </a:lnTo>
                    <a:lnTo>
                      <a:pt x="2891" y="1114"/>
                    </a:lnTo>
                    <a:lnTo>
                      <a:pt x="2892" y="1095"/>
                    </a:lnTo>
                    <a:lnTo>
                      <a:pt x="2894" y="1078"/>
                    </a:lnTo>
                    <a:lnTo>
                      <a:pt x="2895" y="1076"/>
                    </a:lnTo>
                    <a:lnTo>
                      <a:pt x="2897" y="1077"/>
                    </a:lnTo>
                    <a:lnTo>
                      <a:pt x="2898" y="1089"/>
                    </a:lnTo>
                    <a:lnTo>
                      <a:pt x="2900" y="1097"/>
                    </a:lnTo>
                    <a:lnTo>
                      <a:pt x="2902" y="1097"/>
                    </a:lnTo>
                    <a:lnTo>
                      <a:pt x="2903" y="1083"/>
                    </a:lnTo>
                    <a:lnTo>
                      <a:pt x="2904" y="1065"/>
                    </a:lnTo>
                    <a:lnTo>
                      <a:pt x="2906" y="1045"/>
                    </a:lnTo>
                    <a:lnTo>
                      <a:pt x="2908" y="1045"/>
                    </a:lnTo>
                    <a:lnTo>
                      <a:pt x="2909" y="1058"/>
                    </a:lnTo>
                    <a:lnTo>
                      <a:pt x="2910" y="1052"/>
                    </a:lnTo>
                    <a:lnTo>
                      <a:pt x="2912" y="1048"/>
                    </a:lnTo>
                    <a:lnTo>
                      <a:pt x="2914" y="1054"/>
                    </a:lnTo>
                    <a:lnTo>
                      <a:pt x="2915" y="1071"/>
                    </a:lnTo>
                    <a:lnTo>
                      <a:pt x="2917" y="1059"/>
                    </a:lnTo>
                    <a:lnTo>
                      <a:pt x="2918" y="1029"/>
                    </a:lnTo>
                    <a:lnTo>
                      <a:pt x="2920" y="994"/>
                    </a:lnTo>
                    <a:lnTo>
                      <a:pt x="2921" y="985"/>
                    </a:lnTo>
                    <a:lnTo>
                      <a:pt x="2923" y="968"/>
                    </a:lnTo>
                    <a:lnTo>
                      <a:pt x="2924" y="953"/>
                    </a:lnTo>
                    <a:lnTo>
                      <a:pt x="2926" y="956"/>
                    </a:lnTo>
                    <a:lnTo>
                      <a:pt x="2927" y="971"/>
                    </a:lnTo>
                    <a:lnTo>
                      <a:pt x="2929" y="980"/>
                    </a:lnTo>
                    <a:lnTo>
                      <a:pt x="2930" y="995"/>
                    </a:lnTo>
                    <a:lnTo>
                      <a:pt x="2932" y="983"/>
                    </a:lnTo>
                    <a:lnTo>
                      <a:pt x="2933" y="973"/>
                    </a:lnTo>
                    <a:lnTo>
                      <a:pt x="2935" y="961"/>
                    </a:lnTo>
                    <a:lnTo>
                      <a:pt x="2936" y="947"/>
                    </a:lnTo>
                    <a:lnTo>
                      <a:pt x="2938" y="924"/>
                    </a:lnTo>
                    <a:lnTo>
                      <a:pt x="2939" y="920"/>
                    </a:lnTo>
                    <a:lnTo>
                      <a:pt x="2941" y="917"/>
                    </a:lnTo>
                    <a:lnTo>
                      <a:pt x="2942" y="917"/>
                    </a:lnTo>
                    <a:lnTo>
                      <a:pt x="2944" y="897"/>
                    </a:lnTo>
                    <a:lnTo>
                      <a:pt x="2946" y="906"/>
                    </a:lnTo>
                    <a:lnTo>
                      <a:pt x="2947" y="904"/>
                    </a:lnTo>
                    <a:lnTo>
                      <a:pt x="2948" y="893"/>
                    </a:lnTo>
                    <a:lnTo>
                      <a:pt x="2950" y="880"/>
                    </a:lnTo>
                    <a:lnTo>
                      <a:pt x="2952" y="866"/>
                    </a:lnTo>
                    <a:lnTo>
                      <a:pt x="2953" y="852"/>
                    </a:lnTo>
                    <a:lnTo>
                      <a:pt x="2954" y="829"/>
                    </a:lnTo>
                    <a:lnTo>
                      <a:pt x="2956" y="814"/>
                    </a:lnTo>
                    <a:lnTo>
                      <a:pt x="2958" y="802"/>
                    </a:lnTo>
                    <a:lnTo>
                      <a:pt x="2959" y="795"/>
                    </a:lnTo>
                    <a:lnTo>
                      <a:pt x="2961" y="785"/>
                    </a:lnTo>
                    <a:lnTo>
                      <a:pt x="2962" y="777"/>
                    </a:lnTo>
                    <a:lnTo>
                      <a:pt x="2964" y="776"/>
                    </a:lnTo>
                    <a:lnTo>
                      <a:pt x="2965" y="782"/>
                    </a:lnTo>
                    <a:lnTo>
                      <a:pt x="2967" y="770"/>
                    </a:lnTo>
                    <a:lnTo>
                      <a:pt x="2968" y="744"/>
                    </a:lnTo>
                    <a:lnTo>
                      <a:pt x="2970" y="714"/>
                    </a:lnTo>
                    <a:lnTo>
                      <a:pt x="2971" y="698"/>
                    </a:lnTo>
                    <a:lnTo>
                      <a:pt x="2973" y="703"/>
                    </a:lnTo>
                    <a:lnTo>
                      <a:pt x="2975" y="708"/>
                    </a:lnTo>
                    <a:lnTo>
                      <a:pt x="2976" y="707"/>
                    </a:lnTo>
                    <a:lnTo>
                      <a:pt x="2977" y="718"/>
                    </a:lnTo>
                    <a:lnTo>
                      <a:pt x="2979" y="703"/>
                    </a:lnTo>
                    <a:lnTo>
                      <a:pt x="2981" y="699"/>
                    </a:lnTo>
                    <a:lnTo>
                      <a:pt x="2982" y="690"/>
                    </a:lnTo>
                    <a:lnTo>
                      <a:pt x="2983" y="676"/>
                    </a:lnTo>
                    <a:lnTo>
                      <a:pt x="2985" y="679"/>
                    </a:lnTo>
                    <a:lnTo>
                      <a:pt x="2987" y="688"/>
                    </a:lnTo>
                    <a:lnTo>
                      <a:pt x="2988" y="675"/>
                    </a:lnTo>
                    <a:lnTo>
                      <a:pt x="2990" y="667"/>
                    </a:lnTo>
                    <a:lnTo>
                      <a:pt x="2991" y="670"/>
                    </a:lnTo>
                    <a:lnTo>
                      <a:pt x="2993" y="670"/>
                    </a:lnTo>
                    <a:lnTo>
                      <a:pt x="2994" y="674"/>
                    </a:lnTo>
                    <a:lnTo>
                      <a:pt x="2996" y="671"/>
                    </a:lnTo>
                    <a:lnTo>
                      <a:pt x="2997" y="667"/>
                    </a:lnTo>
                    <a:lnTo>
                      <a:pt x="2999" y="661"/>
                    </a:lnTo>
                    <a:lnTo>
                      <a:pt x="3000" y="667"/>
                    </a:lnTo>
                    <a:lnTo>
                      <a:pt x="3002" y="670"/>
                    </a:lnTo>
                    <a:lnTo>
                      <a:pt x="3003" y="668"/>
                    </a:lnTo>
                    <a:lnTo>
                      <a:pt x="3005" y="663"/>
                    </a:lnTo>
                    <a:lnTo>
                      <a:pt x="3006" y="670"/>
                    </a:lnTo>
                    <a:lnTo>
                      <a:pt x="3008" y="648"/>
                    </a:lnTo>
                    <a:lnTo>
                      <a:pt x="3009" y="649"/>
                    </a:lnTo>
                    <a:lnTo>
                      <a:pt x="3011" y="649"/>
                    </a:lnTo>
                    <a:lnTo>
                      <a:pt x="3012" y="647"/>
                    </a:lnTo>
                    <a:lnTo>
                      <a:pt x="3014" y="640"/>
                    </a:lnTo>
                    <a:lnTo>
                      <a:pt x="3015" y="632"/>
                    </a:lnTo>
                    <a:lnTo>
                      <a:pt x="3017" y="632"/>
                    </a:lnTo>
                    <a:lnTo>
                      <a:pt x="3019" y="641"/>
                    </a:lnTo>
                    <a:lnTo>
                      <a:pt x="3020" y="644"/>
                    </a:lnTo>
                    <a:lnTo>
                      <a:pt x="3021" y="653"/>
                    </a:lnTo>
                    <a:lnTo>
                      <a:pt x="3023" y="652"/>
                    </a:lnTo>
                    <a:lnTo>
                      <a:pt x="3025" y="652"/>
                    </a:lnTo>
                    <a:lnTo>
                      <a:pt x="3026" y="662"/>
                    </a:lnTo>
                    <a:lnTo>
                      <a:pt x="3028" y="666"/>
                    </a:lnTo>
                    <a:lnTo>
                      <a:pt x="3029" y="655"/>
                    </a:lnTo>
                    <a:lnTo>
                      <a:pt x="3031" y="637"/>
                    </a:lnTo>
                    <a:lnTo>
                      <a:pt x="3032" y="624"/>
                    </a:lnTo>
                    <a:lnTo>
                      <a:pt x="3034" y="639"/>
                    </a:lnTo>
                    <a:lnTo>
                      <a:pt x="3035" y="649"/>
                    </a:lnTo>
                    <a:lnTo>
                      <a:pt x="3037" y="644"/>
                    </a:lnTo>
                    <a:lnTo>
                      <a:pt x="3038" y="648"/>
                    </a:lnTo>
                    <a:lnTo>
                      <a:pt x="3040" y="652"/>
                    </a:lnTo>
                    <a:lnTo>
                      <a:pt x="3041" y="653"/>
                    </a:lnTo>
                    <a:lnTo>
                      <a:pt x="3043" y="651"/>
                    </a:lnTo>
                    <a:lnTo>
                      <a:pt x="3044" y="636"/>
                    </a:lnTo>
                    <a:lnTo>
                      <a:pt x="3046" y="629"/>
                    </a:lnTo>
                    <a:lnTo>
                      <a:pt x="3048" y="621"/>
                    </a:lnTo>
                    <a:lnTo>
                      <a:pt x="3049" y="618"/>
                    </a:lnTo>
                    <a:lnTo>
                      <a:pt x="3050" y="616"/>
                    </a:lnTo>
                    <a:lnTo>
                      <a:pt x="3052" y="618"/>
                    </a:lnTo>
                    <a:lnTo>
                      <a:pt x="3054" y="637"/>
                    </a:lnTo>
                    <a:lnTo>
                      <a:pt x="3055" y="638"/>
                    </a:lnTo>
                    <a:lnTo>
                      <a:pt x="3056" y="633"/>
                    </a:lnTo>
                    <a:lnTo>
                      <a:pt x="3058" y="632"/>
                    </a:lnTo>
                    <a:lnTo>
                      <a:pt x="3060" y="615"/>
                    </a:lnTo>
                    <a:lnTo>
                      <a:pt x="3061" y="613"/>
                    </a:lnTo>
                    <a:lnTo>
                      <a:pt x="3063" y="611"/>
                    </a:lnTo>
                    <a:lnTo>
                      <a:pt x="3064" y="599"/>
                    </a:lnTo>
                    <a:lnTo>
                      <a:pt x="3066" y="592"/>
                    </a:lnTo>
                    <a:lnTo>
                      <a:pt x="3067" y="603"/>
                    </a:lnTo>
                    <a:lnTo>
                      <a:pt x="3069" y="610"/>
                    </a:lnTo>
                    <a:lnTo>
                      <a:pt x="3070" y="612"/>
                    </a:lnTo>
                    <a:lnTo>
                      <a:pt x="3072" y="620"/>
                    </a:lnTo>
                    <a:lnTo>
                      <a:pt x="3073" y="615"/>
                    </a:lnTo>
                    <a:lnTo>
                      <a:pt x="3075" y="607"/>
                    </a:lnTo>
                    <a:lnTo>
                      <a:pt x="3076" y="607"/>
                    </a:lnTo>
                    <a:lnTo>
                      <a:pt x="3078" y="605"/>
                    </a:lnTo>
                    <a:lnTo>
                      <a:pt x="3079" y="599"/>
                    </a:lnTo>
                    <a:lnTo>
                      <a:pt x="3081" y="603"/>
                    </a:lnTo>
                    <a:lnTo>
                      <a:pt x="3082" y="608"/>
                    </a:lnTo>
                    <a:lnTo>
                      <a:pt x="3084" y="620"/>
                    </a:lnTo>
                    <a:lnTo>
                      <a:pt x="3085" y="619"/>
                    </a:lnTo>
                    <a:lnTo>
                      <a:pt x="3087" y="606"/>
                    </a:lnTo>
                    <a:lnTo>
                      <a:pt x="3088" y="595"/>
                    </a:lnTo>
                    <a:lnTo>
                      <a:pt x="3090" y="593"/>
                    </a:lnTo>
                    <a:lnTo>
                      <a:pt x="3092" y="595"/>
                    </a:lnTo>
                    <a:lnTo>
                      <a:pt x="3093" y="591"/>
                    </a:lnTo>
                    <a:lnTo>
                      <a:pt x="3094" y="592"/>
                    </a:lnTo>
                    <a:lnTo>
                      <a:pt x="3096" y="594"/>
                    </a:lnTo>
                    <a:lnTo>
                      <a:pt x="3098" y="595"/>
                    </a:lnTo>
                    <a:lnTo>
                      <a:pt x="3099" y="596"/>
                    </a:lnTo>
                    <a:lnTo>
                      <a:pt x="3101" y="599"/>
                    </a:lnTo>
                    <a:lnTo>
                      <a:pt x="3102" y="597"/>
                    </a:lnTo>
                    <a:lnTo>
                      <a:pt x="3104" y="588"/>
                    </a:lnTo>
                    <a:lnTo>
                      <a:pt x="3105" y="588"/>
                    </a:lnTo>
                    <a:lnTo>
                      <a:pt x="3107" y="584"/>
                    </a:lnTo>
                    <a:lnTo>
                      <a:pt x="3108" y="580"/>
                    </a:lnTo>
                    <a:lnTo>
                      <a:pt x="3110" y="583"/>
                    </a:lnTo>
                    <a:lnTo>
                      <a:pt x="3111" y="587"/>
                    </a:lnTo>
                    <a:lnTo>
                      <a:pt x="3113" y="584"/>
                    </a:lnTo>
                    <a:lnTo>
                      <a:pt x="3114" y="585"/>
                    </a:lnTo>
                    <a:lnTo>
                      <a:pt x="3116" y="583"/>
                    </a:lnTo>
                    <a:lnTo>
                      <a:pt x="3117" y="587"/>
                    </a:lnTo>
                    <a:lnTo>
                      <a:pt x="3119" y="587"/>
                    </a:lnTo>
                    <a:lnTo>
                      <a:pt x="3121" y="578"/>
                    </a:lnTo>
                    <a:lnTo>
                      <a:pt x="3122" y="576"/>
                    </a:lnTo>
                    <a:lnTo>
                      <a:pt x="3123" y="575"/>
                    </a:lnTo>
                    <a:lnTo>
                      <a:pt x="3125" y="570"/>
                    </a:lnTo>
                    <a:lnTo>
                      <a:pt x="3127" y="576"/>
                    </a:lnTo>
                    <a:lnTo>
                      <a:pt x="3128" y="591"/>
                    </a:lnTo>
                    <a:lnTo>
                      <a:pt x="3130" y="599"/>
                    </a:lnTo>
                    <a:lnTo>
                      <a:pt x="3131" y="588"/>
                    </a:lnTo>
                    <a:lnTo>
                      <a:pt x="3133" y="581"/>
                    </a:lnTo>
                    <a:lnTo>
                      <a:pt x="3134" y="569"/>
                    </a:lnTo>
                    <a:lnTo>
                      <a:pt x="3136" y="569"/>
                    </a:lnTo>
                    <a:lnTo>
                      <a:pt x="3137" y="591"/>
                    </a:lnTo>
                    <a:lnTo>
                      <a:pt x="3139" y="583"/>
                    </a:lnTo>
                    <a:lnTo>
                      <a:pt x="3140" y="574"/>
                    </a:lnTo>
                    <a:lnTo>
                      <a:pt x="3142" y="587"/>
                    </a:lnTo>
                    <a:lnTo>
                      <a:pt x="3143" y="589"/>
                    </a:lnTo>
                    <a:lnTo>
                      <a:pt x="3145" y="586"/>
                    </a:lnTo>
                    <a:lnTo>
                      <a:pt x="3146" y="591"/>
                    </a:lnTo>
                    <a:lnTo>
                      <a:pt x="3148" y="592"/>
                    </a:lnTo>
                    <a:lnTo>
                      <a:pt x="3149" y="578"/>
                    </a:lnTo>
                    <a:lnTo>
                      <a:pt x="3151" y="566"/>
                    </a:lnTo>
                    <a:lnTo>
                      <a:pt x="3152" y="572"/>
                    </a:lnTo>
                    <a:lnTo>
                      <a:pt x="3154" y="580"/>
                    </a:lnTo>
                    <a:lnTo>
                      <a:pt x="3155" y="591"/>
                    </a:lnTo>
                    <a:lnTo>
                      <a:pt x="3157" y="599"/>
                    </a:lnTo>
                    <a:lnTo>
                      <a:pt x="3159" y="596"/>
                    </a:lnTo>
                    <a:lnTo>
                      <a:pt x="3160" y="592"/>
                    </a:lnTo>
                    <a:lnTo>
                      <a:pt x="3161" y="586"/>
                    </a:lnTo>
                    <a:lnTo>
                      <a:pt x="3163" y="592"/>
                    </a:lnTo>
                    <a:lnTo>
                      <a:pt x="3165" y="596"/>
                    </a:lnTo>
                    <a:lnTo>
                      <a:pt x="3166" y="579"/>
                    </a:lnTo>
                    <a:lnTo>
                      <a:pt x="3167" y="579"/>
                    </a:lnTo>
                    <a:lnTo>
                      <a:pt x="3169" y="572"/>
                    </a:lnTo>
                    <a:lnTo>
                      <a:pt x="3171" y="570"/>
                    </a:lnTo>
                    <a:lnTo>
                      <a:pt x="3172" y="578"/>
                    </a:lnTo>
                    <a:lnTo>
                      <a:pt x="3174" y="592"/>
                    </a:lnTo>
                    <a:lnTo>
                      <a:pt x="3175" y="598"/>
                    </a:lnTo>
                    <a:lnTo>
                      <a:pt x="3177" y="599"/>
                    </a:lnTo>
                    <a:lnTo>
                      <a:pt x="3178" y="592"/>
                    </a:lnTo>
                    <a:lnTo>
                      <a:pt x="3180" y="594"/>
                    </a:lnTo>
                    <a:lnTo>
                      <a:pt x="3181" y="589"/>
                    </a:lnTo>
                    <a:lnTo>
                      <a:pt x="3183" y="585"/>
                    </a:lnTo>
                    <a:lnTo>
                      <a:pt x="3184" y="583"/>
                    </a:lnTo>
                    <a:lnTo>
                      <a:pt x="3186" y="589"/>
                    </a:lnTo>
                    <a:lnTo>
                      <a:pt x="3187" y="619"/>
                    </a:lnTo>
                    <a:lnTo>
                      <a:pt x="3189" y="643"/>
                    </a:lnTo>
                    <a:lnTo>
                      <a:pt x="3190" y="642"/>
                    </a:lnTo>
                    <a:lnTo>
                      <a:pt x="3192" y="616"/>
                    </a:lnTo>
                    <a:lnTo>
                      <a:pt x="3194" y="596"/>
                    </a:lnTo>
                    <a:lnTo>
                      <a:pt x="3195" y="562"/>
                    </a:lnTo>
                    <a:lnTo>
                      <a:pt x="3196" y="523"/>
                    </a:lnTo>
                    <a:lnTo>
                      <a:pt x="3198" y="509"/>
                    </a:lnTo>
                    <a:lnTo>
                      <a:pt x="3200" y="512"/>
                    </a:lnTo>
                    <a:lnTo>
                      <a:pt x="3201" y="509"/>
                    </a:lnTo>
                    <a:lnTo>
                      <a:pt x="3203" y="510"/>
                    </a:lnTo>
                    <a:lnTo>
                      <a:pt x="3204" y="507"/>
                    </a:lnTo>
                    <a:lnTo>
                      <a:pt x="3206" y="507"/>
                    </a:lnTo>
                    <a:lnTo>
                      <a:pt x="3207" y="502"/>
                    </a:lnTo>
                    <a:lnTo>
                      <a:pt x="3209" y="493"/>
                    </a:lnTo>
                    <a:lnTo>
                      <a:pt x="3210" y="474"/>
                    </a:lnTo>
                    <a:lnTo>
                      <a:pt x="3212" y="458"/>
                    </a:lnTo>
                    <a:lnTo>
                      <a:pt x="3213" y="438"/>
                    </a:lnTo>
                    <a:lnTo>
                      <a:pt x="3215" y="421"/>
                    </a:lnTo>
                    <a:lnTo>
                      <a:pt x="3216" y="412"/>
                    </a:lnTo>
                    <a:lnTo>
                      <a:pt x="3218" y="429"/>
                    </a:lnTo>
                    <a:lnTo>
                      <a:pt x="3219" y="435"/>
                    </a:lnTo>
                    <a:lnTo>
                      <a:pt x="3221" y="440"/>
                    </a:lnTo>
                    <a:lnTo>
                      <a:pt x="3222" y="440"/>
                    </a:lnTo>
                    <a:lnTo>
                      <a:pt x="3224" y="433"/>
                    </a:lnTo>
                    <a:lnTo>
                      <a:pt x="3225" y="424"/>
                    </a:lnTo>
                    <a:lnTo>
                      <a:pt x="3227" y="408"/>
                    </a:lnTo>
                    <a:lnTo>
                      <a:pt x="3228" y="407"/>
                    </a:lnTo>
                    <a:lnTo>
                      <a:pt x="3230" y="406"/>
                    </a:lnTo>
                    <a:lnTo>
                      <a:pt x="3232" y="400"/>
                    </a:lnTo>
                    <a:lnTo>
                      <a:pt x="3233" y="406"/>
                    </a:lnTo>
                    <a:lnTo>
                      <a:pt x="3234" y="421"/>
                    </a:lnTo>
                    <a:lnTo>
                      <a:pt x="3236" y="422"/>
                    </a:lnTo>
                    <a:lnTo>
                      <a:pt x="3238" y="414"/>
                    </a:lnTo>
                    <a:lnTo>
                      <a:pt x="3239" y="413"/>
                    </a:lnTo>
                    <a:lnTo>
                      <a:pt x="3240" y="405"/>
                    </a:lnTo>
                    <a:lnTo>
                      <a:pt x="3242" y="401"/>
                    </a:lnTo>
                    <a:lnTo>
                      <a:pt x="3244" y="405"/>
                    </a:lnTo>
                    <a:lnTo>
                      <a:pt x="3245" y="409"/>
                    </a:lnTo>
                    <a:lnTo>
                      <a:pt x="3247" y="405"/>
                    </a:lnTo>
                    <a:lnTo>
                      <a:pt x="3248" y="399"/>
                    </a:lnTo>
                    <a:lnTo>
                      <a:pt x="3250" y="405"/>
                    </a:lnTo>
                    <a:lnTo>
                      <a:pt x="3251" y="402"/>
                    </a:lnTo>
                    <a:lnTo>
                      <a:pt x="3253" y="403"/>
                    </a:lnTo>
                    <a:lnTo>
                      <a:pt x="3254" y="390"/>
                    </a:lnTo>
                    <a:lnTo>
                      <a:pt x="3256" y="384"/>
                    </a:lnTo>
                    <a:lnTo>
                      <a:pt x="3257" y="386"/>
                    </a:lnTo>
                    <a:lnTo>
                      <a:pt x="3259" y="384"/>
                    </a:lnTo>
                    <a:lnTo>
                      <a:pt x="3261" y="393"/>
                    </a:lnTo>
                    <a:lnTo>
                      <a:pt x="3262" y="402"/>
                    </a:lnTo>
                    <a:lnTo>
                      <a:pt x="3263" y="403"/>
                    </a:lnTo>
                    <a:lnTo>
                      <a:pt x="3265" y="401"/>
                    </a:lnTo>
                    <a:lnTo>
                      <a:pt x="3267" y="403"/>
                    </a:lnTo>
                    <a:lnTo>
                      <a:pt x="3268" y="409"/>
                    </a:lnTo>
                    <a:lnTo>
                      <a:pt x="3269" y="426"/>
                    </a:lnTo>
                    <a:lnTo>
                      <a:pt x="3271" y="411"/>
                    </a:lnTo>
                    <a:lnTo>
                      <a:pt x="3273" y="400"/>
                    </a:lnTo>
                    <a:lnTo>
                      <a:pt x="3274" y="406"/>
                    </a:lnTo>
                    <a:lnTo>
                      <a:pt x="3276" y="418"/>
                    </a:lnTo>
                    <a:lnTo>
                      <a:pt x="3277" y="416"/>
                    </a:lnTo>
                    <a:lnTo>
                      <a:pt x="3278" y="425"/>
                    </a:lnTo>
                    <a:lnTo>
                      <a:pt x="3280" y="437"/>
                    </a:lnTo>
                    <a:lnTo>
                      <a:pt x="3282" y="438"/>
                    </a:lnTo>
                    <a:lnTo>
                      <a:pt x="3283" y="426"/>
                    </a:lnTo>
                    <a:lnTo>
                      <a:pt x="3285" y="428"/>
                    </a:lnTo>
                    <a:lnTo>
                      <a:pt x="3286" y="425"/>
                    </a:lnTo>
                    <a:lnTo>
                      <a:pt x="3288" y="420"/>
                    </a:lnTo>
                    <a:lnTo>
                      <a:pt x="3289" y="424"/>
                    </a:lnTo>
                    <a:lnTo>
                      <a:pt x="3291" y="420"/>
                    </a:lnTo>
                    <a:lnTo>
                      <a:pt x="3292" y="411"/>
                    </a:lnTo>
                    <a:lnTo>
                      <a:pt x="3294" y="422"/>
                    </a:lnTo>
                    <a:lnTo>
                      <a:pt x="3295" y="421"/>
                    </a:lnTo>
                    <a:lnTo>
                      <a:pt x="3297" y="413"/>
                    </a:lnTo>
                    <a:lnTo>
                      <a:pt x="3298" y="404"/>
                    </a:lnTo>
                    <a:lnTo>
                      <a:pt x="3300" y="397"/>
                    </a:lnTo>
                    <a:lnTo>
                      <a:pt x="3301" y="394"/>
                    </a:lnTo>
                    <a:lnTo>
                      <a:pt x="3303" y="398"/>
                    </a:lnTo>
                    <a:lnTo>
                      <a:pt x="3305" y="413"/>
                    </a:lnTo>
                    <a:lnTo>
                      <a:pt x="3306" y="414"/>
                    </a:lnTo>
                    <a:lnTo>
                      <a:pt x="3307" y="406"/>
                    </a:lnTo>
                    <a:lnTo>
                      <a:pt x="3309" y="407"/>
                    </a:lnTo>
                    <a:lnTo>
                      <a:pt x="3311" y="414"/>
                    </a:lnTo>
                    <a:lnTo>
                      <a:pt x="3312" y="415"/>
                    </a:lnTo>
                    <a:lnTo>
                      <a:pt x="3313" y="416"/>
                    </a:lnTo>
                    <a:lnTo>
                      <a:pt x="3315" y="400"/>
                    </a:lnTo>
                    <a:lnTo>
                      <a:pt x="3317" y="402"/>
                    </a:lnTo>
                    <a:lnTo>
                      <a:pt x="3318" y="393"/>
                    </a:lnTo>
                    <a:lnTo>
                      <a:pt x="3320" y="397"/>
                    </a:lnTo>
                    <a:lnTo>
                      <a:pt x="3321" y="397"/>
                    </a:lnTo>
                    <a:lnTo>
                      <a:pt x="3323" y="399"/>
                    </a:lnTo>
                    <a:lnTo>
                      <a:pt x="3324" y="411"/>
                    </a:lnTo>
                    <a:lnTo>
                      <a:pt x="3326" y="418"/>
                    </a:lnTo>
                    <a:lnTo>
                      <a:pt x="3327" y="415"/>
                    </a:lnTo>
                    <a:lnTo>
                      <a:pt x="3329" y="409"/>
                    </a:lnTo>
                    <a:lnTo>
                      <a:pt x="3330" y="406"/>
                    </a:lnTo>
                    <a:lnTo>
                      <a:pt x="3332" y="394"/>
                    </a:lnTo>
                    <a:lnTo>
                      <a:pt x="3334" y="380"/>
                    </a:lnTo>
                    <a:lnTo>
                      <a:pt x="3335" y="382"/>
                    </a:lnTo>
                    <a:lnTo>
                      <a:pt x="3336" y="385"/>
                    </a:lnTo>
                    <a:lnTo>
                      <a:pt x="3338" y="399"/>
                    </a:lnTo>
                    <a:lnTo>
                      <a:pt x="3340" y="405"/>
                    </a:lnTo>
                    <a:lnTo>
                      <a:pt x="3341" y="413"/>
                    </a:lnTo>
                    <a:lnTo>
                      <a:pt x="3342" y="429"/>
                    </a:lnTo>
                    <a:lnTo>
                      <a:pt x="3344" y="418"/>
                    </a:lnTo>
                    <a:lnTo>
                      <a:pt x="3345" y="411"/>
                    </a:lnTo>
                    <a:lnTo>
                      <a:pt x="3347" y="398"/>
                    </a:lnTo>
                    <a:lnTo>
                      <a:pt x="3349" y="388"/>
                    </a:lnTo>
                    <a:lnTo>
                      <a:pt x="3350" y="395"/>
                    </a:lnTo>
                    <a:lnTo>
                      <a:pt x="3351" y="393"/>
                    </a:lnTo>
                    <a:lnTo>
                      <a:pt x="3353" y="396"/>
                    </a:lnTo>
                    <a:lnTo>
                      <a:pt x="3355" y="412"/>
                    </a:lnTo>
                    <a:lnTo>
                      <a:pt x="3356" y="407"/>
                    </a:lnTo>
                    <a:lnTo>
                      <a:pt x="3358" y="409"/>
                    </a:lnTo>
                    <a:lnTo>
                      <a:pt x="3359" y="404"/>
                    </a:lnTo>
                    <a:lnTo>
                      <a:pt x="3361" y="401"/>
                    </a:lnTo>
                    <a:lnTo>
                      <a:pt x="3362" y="398"/>
                    </a:lnTo>
                    <a:lnTo>
                      <a:pt x="3364" y="397"/>
                    </a:lnTo>
                    <a:lnTo>
                      <a:pt x="3365" y="388"/>
                    </a:lnTo>
                    <a:lnTo>
                      <a:pt x="3367" y="407"/>
                    </a:lnTo>
                    <a:lnTo>
                      <a:pt x="3368" y="407"/>
                    </a:lnTo>
                    <a:lnTo>
                      <a:pt x="3370" y="409"/>
                    </a:lnTo>
                    <a:lnTo>
                      <a:pt x="3371" y="422"/>
                    </a:lnTo>
                    <a:lnTo>
                      <a:pt x="3373" y="415"/>
                    </a:lnTo>
                    <a:lnTo>
                      <a:pt x="3374" y="416"/>
                    </a:lnTo>
                    <a:lnTo>
                      <a:pt x="3376" y="407"/>
                    </a:lnTo>
                    <a:lnTo>
                      <a:pt x="3378" y="407"/>
                    </a:lnTo>
                    <a:lnTo>
                      <a:pt x="3379" y="405"/>
                    </a:lnTo>
                    <a:lnTo>
                      <a:pt x="3380" y="403"/>
                    </a:lnTo>
                    <a:lnTo>
                      <a:pt x="3382" y="420"/>
                    </a:lnTo>
                    <a:lnTo>
                      <a:pt x="3384" y="425"/>
                    </a:lnTo>
                    <a:lnTo>
                      <a:pt x="3385" y="411"/>
                    </a:lnTo>
                    <a:lnTo>
                      <a:pt x="3387" y="408"/>
                    </a:lnTo>
                    <a:lnTo>
                      <a:pt x="3388" y="405"/>
                    </a:lnTo>
                    <a:lnTo>
                      <a:pt x="3390" y="400"/>
                    </a:lnTo>
                    <a:lnTo>
                      <a:pt x="3391" y="403"/>
                    </a:lnTo>
                    <a:lnTo>
                      <a:pt x="3393" y="410"/>
                    </a:lnTo>
                    <a:lnTo>
                      <a:pt x="3394" y="408"/>
                    </a:lnTo>
                    <a:lnTo>
                      <a:pt x="3396" y="413"/>
                    </a:lnTo>
                    <a:lnTo>
                      <a:pt x="3397" y="422"/>
                    </a:lnTo>
                    <a:lnTo>
                      <a:pt x="3399" y="417"/>
                    </a:lnTo>
                    <a:lnTo>
                      <a:pt x="3400" y="430"/>
                    </a:lnTo>
                    <a:lnTo>
                      <a:pt x="3402" y="431"/>
                    </a:lnTo>
                    <a:lnTo>
                      <a:pt x="3403" y="429"/>
                    </a:lnTo>
                    <a:lnTo>
                      <a:pt x="3405" y="424"/>
                    </a:lnTo>
                    <a:lnTo>
                      <a:pt x="3407" y="428"/>
                    </a:lnTo>
                    <a:lnTo>
                      <a:pt x="3408" y="423"/>
                    </a:lnTo>
                    <a:lnTo>
                      <a:pt x="3409" y="409"/>
                    </a:lnTo>
                    <a:lnTo>
                      <a:pt x="3411" y="413"/>
                    </a:lnTo>
                    <a:lnTo>
                      <a:pt x="3412" y="432"/>
                    </a:lnTo>
                    <a:lnTo>
                      <a:pt x="3414" y="426"/>
                    </a:lnTo>
                    <a:lnTo>
                      <a:pt x="3416" y="425"/>
                    </a:lnTo>
                    <a:lnTo>
                      <a:pt x="3417" y="428"/>
                    </a:lnTo>
                    <a:lnTo>
                      <a:pt x="3418" y="447"/>
                    </a:lnTo>
                    <a:lnTo>
                      <a:pt x="3420" y="456"/>
                    </a:lnTo>
                    <a:lnTo>
                      <a:pt x="3422" y="447"/>
                    </a:lnTo>
                    <a:lnTo>
                      <a:pt x="3423" y="435"/>
                    </a:lnTo>
                    <a:lnTo>
                      <a:pt x="3424" y="432"/>
                    </a:lnTo>
                    <a:lnTo>
                      <a:pt x="3426" y="421"/>
                    </a:lnTo>
                    <a:lnTo>
                      <a:pt x="3428" y="413"/>
                    </a:lnTo>
                    <a:lnTo>
                      <a:pt x="3429" y="417"/>
                    </a:lnTo>
                    <a:lnTo>
                      <a:pt x="3431" y="422"/>
                    </a:lnTo>
                    <a:lnTo>
                      <a:pt x="3432" y="433"/>
                    </a:lnTo>
                    <a:lnTo>
                      <a:pt x="3434" y="430"/>
                    </a:lnTo>
                    <a:lnTo>
                      <a:pt x="3435" y="419"/>
                    </a:lnTo>
                    <a:lnTo>
                      <a:pt x="3437" y="407"/>
                    </a:lnTo>
                    <a:lnTo>
                      <a:pt x="3438" y="395"/>
                    </a:lnTo>
                    <a:lnTo>
                      <a:pt x="3440" y="379"/>
                    </a:lnTo>
                    <a:lnTo>
                      <a:pt x="3441" y="379"/>
                    </a:lnTo>
                    <a:lnTo>
                      <a:pt x="3443" y="372"/>
                    </a:lnTo>
                    <a:lnTo>
                      <a:pt x="3444" y="374"/>
                    </a:lnTo>
                    <a:lnTo>
                      <a:pt x="3446" y="394"/>
                    </a:lnTo>
                    <a:lnTo>
                      <a:pt x="3447" y="405"/>
                    </a:lnTo>
                    <a:lnTo>
                      <a:pt x="3449" y="418"/>
                    </a:lnTo>
                    <a:lnTo>
                      <a:pt x="3451" y="391"/>
                    </a:lnTo>
                    <a:lnTo>
                      <a:pt x="3452" y="386"/>
                    </a:lnTo>
                    <a:lnTo>
                      <a:pt x="3453" y="392"/>
                    </a:lnTo>
                    <a:lnTo>
                      <a:pt x="3455" y="378"/>
                    </a:lnTo>
                    <a:lnTo>
                      <a:pt x="3457" y="378"/>
                    </a:lnTo>
                    <a:lnTo>
                      <a:pt x="3458" y="372"/>
                    </a:lnTo>
                    <a:lnTo>
                      <a:pt x="3460" y="365"/>
                    </a:lnTo>
                    <a:lnTo>
                      <a:pt x="3461" y="376"/>
                    </a:lnTo>
                    <a:lnTo>
                      <a:pt x="3463" y="386"/>
                    </a:lnTo>
                    <a:lnTo>
                      <a:pt x="3464" y="395"/>
                    </a:lnTo>
                    <a:lnTo>
                      <a:pt x="3466" y="385"/>
                    </a:lnTo>
                    <a:lnTo>
                      <a:pt x="3467" y="385"/>
                    </a:lnTo>
                    <a:lnTo>
                      <a:pt x="3469" y="381"/>
                    </a:lnTo>
                    <a:lnTo>
                      <a:pt x="3470" y="381"/>
                    </a:lnTo>
                    <a:lnTo>
                      <a:pt x="3472" y="380"/>
                    </a:lnTo>
                    <a:lnTo>
                      <a:pt x="3473" y="375"/>
                    </a:lnTo>
                    <a:lnTo>
                      <a:pt x="3475" y="375"/>
                    </a:lnTo>
                    <a:lnTo>
                      <a:pt x="3476" y="365"/>
                    </a:lnTo>
                    <a:lnTo>
                      <a:pt x="3478" y="362"/>
                    </a:lnTo>
                    <a:lnTo>
                      <a:pt x="3479" y="379"/>
                    </a:lnTo>
                    <a:lnTo>
                      <a:pt x="3481" y="368"/>
                    </a:lnTo>
                    <a:lnTo>
                      <a:pt x="3482" y="372"/>
                    </a:lnTo>
                    <a:lnTo>
                      <a:pt x="3484" y="390"/>
                    </a:lnTo>
                    <a:lnTo>
                      <a:pt x="3485" y="380"/>
                    </a:lnTo>
                    <a:lnTo>
                      <a:pt x="3487" y="366"/>
                    </a:lnTo>
                    <a:lnTo>
                      <a:pt x="3489" y="378"/>
                    </a:lnTo>
                    <a:lnTo>
                      <a:pt x="3490" y="382"/>
                    </a:lnTo>
                    <a:lnTo>
                      <a:pt x="3491" y="385"/>
                    </a:lnTo>
                    <a:lnTo>
                      <a:pt x="3493" y="396"/>
                    </a:lnTo>
                    <a:lnTo>
                      <a:pt x="3495" y="399"/>
                    </a:lnTo>
                    <a:lnTo>
                      <a:pt x="3496" y="383"/>
                    </a:lnTo>
                    <a:lnTo>
                      <a:pt x="3497" y="373"/>
                    </a:lnTo>
                    <a:lnTo>
                      <a:pt x="3499" y="373"/>
                    </a:lnTo>
                    <a:lnTo>
                      <a:pt x="3501" y="369"/>
                    </a:lnTo>
                    <a:lnTo>
                      <a:pt x="3502" y="374"/>
                    </a:lnTo>
                    <a:lnTo>
                      <a:pt x="3504" y="373"/>
                    </a:lnTo>
                    <a:lnTo>
                      <a:pt x="3505" y="381"/>
                    </a:lnTo>
                    <a:lnTo>
                      <a:pt x="3507" y="390"/>
                    </a:lnTo>
                    <a:lnTo>
                      <a:pt x="3508" y="393"/>
                    </a:lnTo>
                    <a:lnTo>
                      <a:pt x="3510" y="395"/>
                    </a:lnTo>
                    <a:lnTo>
                      <a:pt x="3511" y="389"/>
                    </a:lnTo>
                    <a:lnTo>
                      <a:pt x="3513" y="391"/>
                    </a:lnTo>
                    <a:lnTo>
                      <a:pt x="3514" y="386"/>
                    </a:lnTo>
                    <a:lnTo>
                      <a:pt x="3516" y="379"/>
                    </a:lnTo>
                    <a:lnTo>
                      <a:pt x="3518" y="372"/>
                    </a:lnTo>
                    <a:lnTo>
                      <a:pt x="3519" y="376"/>
                    </a:lnTo>
                    <a:lnTo>
                      <a:pt x="3520" y="381"/>
                    </a:lnTo>
                    <a:lnTo>
                      <a:pt x="3522" y="388"/>
                    </a:lnTo>
                    <a:lnTo>
                      <a:pt x="3524" y="392"/>
                    </a:lnTo>
                    <a:lnTo>
                      <a:pt x="3525" y="387"/>
                    </a:lnTo>
                    <a:lnTo>
                      <a:pt x="3526" y="374"/>
                    </a:lnTo>
                    <a:lnTo>
                      <a:pt x="3528" y="357"/>
                    </a:lnTo>
                    <a:lnTo>
                      <a:pt x="3530" y="344"/>
                    </a:lnTo>
                    <a:lnTo>
                      <a:pt x="3531" y="335"/>
                    </a:lnTo>
                    <a:lnTo>
                      <a:pt x="3533" y="348"/>
                    </a:lnTo>
                    <a:lnTo>
                      <a:pt x="3534" y="363"/>
                    </a:lnTo>
                    <a:lnTo>
                      <a:pt x="3536" y="378"/>
                    </a:lnTo>
                    <a:lnTo>
                      <a:pt x="3537" y="370"/>
                    </a:lnTo>
                    <a:lnTo>
                      <a:pt x="3539" y="382"/>
                    </a:lnTo>
                    <a:lnTo>
                      <a:pt x="3540" y="391"/>
                    </a:lnTo>
                    <a:lnTo>
                      <a:pt x="3542" y="384"/>
                    </a:lnTo>
                    <a:lnTo>
                      <a:pt x="3543" y="385"/>
                    </a:lnTo>
                    <a:lnTo>
                      <a:pt x="3545" y="383"/>
                    </a:lnTo>
                    <a:lnTo>
                      <a:pt x="3546" y="368"/>
                    </a:lnTo>
                    <a:lnTo>
                      <a:pt x="3548" y="348"/>
                    </a:lnTo>
                    <a:lnTo>
                      <a:pt x="3549" y="344"/>
                    </a:lnTo>
                    <a:lnTo>
                      <a:pt x="3551" y="350"/>
                    </a:lnTo>
                    <a:lnTo>
                      <a:pt x="3552" y="358"/>
                    </a:lnTo>
                    <a:lnTo>
                      <a:pt x="3554" y="369"/>
                    </a:lnTo>
                    <a:lnTo>
                      <a:pt x="3555" y="379"/>
                    </a:lnTo>
                    <a:lnTo>
                      <a:pt x="3557" y="385"/>
                    </a:lnTo>
                    <a:lnTo>
                      <a:pt x="3558" y="379"/>
                    </a:lnTo>
                    <a:lnTo>
                      <a:pt x="3560" y="364"/>
                    </a:lnTo>
                    <a:lnTo>
                      <a:pt x="3562" y="352"/>
                    </a:lnTo>
                    <a:lnTo>
                      <a:pt x="3563" y="352"/>
                    </a:lnTo>
                    <a:lnTo>
                      <a:pt x="3564" y="350"/>
                    </a:lnTo>
                    <a:lnTo>
                      <a:pt x="3566" y="365"/>
                    </a:lnTo>
                    <a:lnTo>
                      <a:pt x="3568" y="363"/>
                    </a:lnTo>
                    <a:lnTo>
                      <a:pt x="3569" y="365"/>
                    </a:lnTo>
                    <a:lnTo>
                      <a:pt x="3570" y="366"/>
                    </a:lnTo>
                    <a:lnTo>
                      <a:pt x="3572" y="374"/>
                    </a:lnTo>
                    <a:lnTo>
                      <a:pt x="3574" y="375"/>
                    </a:lnTo>
                    <a:lnTo>
                      <a:pt x="3575" y="362"/>
                    </a:lnTo>
                    <a:lnTo>
                      <a:pt x="3577" y="352"/>
                    </a:lnTo>
                    <a:lnTo>
                      <a:pt x="3578" y="350"/>
                    </a:lnTo>
                    <a:lnTo>
                      <a:pt x="3580" y="347"/>
                    </a:lnTo>
                    <a:lnTo>
                      <a:pt x="3581" y="346"/>
                    </a:lnTo>
                    <a:lnTo>
                      <a:pt x="3583" y="353"/>
                    </a:lnTo>
                    <a:lnTo>
                      <a:pt x="3584" y="357"/>
                    </a:lnTo>
                    <a:lnTo>
                      <a:pt x="3586" y="378"/>
                    </a:lnTo>
                    <a:lnTo>
                      <a:pt x="3587" y="392"/>
                    </a:lnTo>
                    <a:lnTo>
                      <a:pt x="3589" y="385"/>
                    </a:lnTo>
                    <a:lnTo>
                      <a:pt x="3591" y="381"/>
                    </a:lnTo>
                    <a:lnTo>
                      <a:pt x="3592" y="366"/>
                    </a:lnTo>
                    <a:lnTo>
                      <a:pt x="3593" y="362"/>
                    </a:lnTo>
                    <a:lnTo>
                      <a:pt x="3595" y="361"/>
                    </a:lnTo>
                    <a:lnTo>
                      <a:pt x="3597" y="359"/>
                    </a:lnTo>
                    <a:lnTo>
                      <a:pt x="3598" y="368"/>
                    </a:lnTo>
                    <a:lnTo>
                      <a:pt x="3599" y="378"/>
                    </a:lnTo>
                    <a:lnTo>
                      <a:pt x="3601" y="376"/>
                    </a:lnTo>
                    <a:lnTo>
                      <a:pt x="3603" y="368"/>
                    </a:lnTo>
                    <a:lnTo>
                      <a:pt x="3604" y="361"/>
                    </a:lnTo>
                    <a:lnTo>
                      <a:pt x="3606" y="348"/>
                    </a:lnTo>
                    <a:lnTo>
                      <a:pt x="3607" y="334"/>
                    </a:lnTo>
                    <a:lnTo>
                      <a:pt x="3609" y="352"/>
                    </a:lnTo>
                    <a:lnTo>
                      <a:pt x="3610" y="370"/>
                    </a:lnTo>
                    <a:lnTo>
                      <a:pt x="3612" y="368"/>
                    </a:lnTo>
                    <a:lnTo>
                      <a:pt x="3613" y="383"/>
                    </a:lnTo>
                    <a:lnTo>
                      <a:pt x="3615" y="395"/>
                    </a:lnTo>
                    <a:lnTo>
                      <a:pt x="3616" y="388"/>
                    </a:lnTo>
                    <a:lnTo>
                      <a:pt x="3618" y="381"/>
                    </a:lnTo>
                    <a:lnTo>
                      <a:pt x="3619" y="378"/>
                    </a:lnTo>
                    <a:lnTo>
                      <a:pt x="3621" y="367"/>
                    </a:lnTo>
                    <a:lnTo>
                      <a:pt x="3622" y="363"/>
                    </a:lnTo>
                    <a:lnTo>
                      <a:pt x="3624" y="364"/>
                    </a:lnTo>
                    <a:lnTo>
                      <a:pt x="3625" y="352"/>
                    </a:lnTo>
                    <a:lnTo>
                      <a:pt x="3627" y="350"/>
                    </a:lnTo>
                    <a:lnTo>
                      <a:pt x="3628" y="363"/>
                    </a:lnTo>
                    <a:lnTo>
                      <a:pt x="3630" y="360"/>
                    </a:lnTo>
                    <a:lnTo>
                      <a:pt x="3631" y="382"/>
                    </a:lnTo>
                    <a:lnTo>
                      <a:pt x="3633" y="402"/>
                    </a:lnTo>
                    <a:lnTo>
                      <a:pt x="3635" y="384"/>
                    </a:lnTo>
                    <a:lnTo>
                      <a:pt x="3636" y="368"/>
                    </a:lnTo>
                    <a:lnTo>
                      <a:pt x="3637" y="362"/>
                    </a:lnTo>
                    <a:lnTo>
                      <a:pt x="3639" y="366"/>
                    </a:lnTo>
                    <a:lnTo>
                      <a:pt x="3641" y="369"/>
                    </a:lnTo>
                    <a:lnTo>
                      <a:pt x="3642" y="372"/>
                    </a:lnTo>
                    <a:lnTo>
                      <a:pt x="3644" y="376"/>
                    </a:lnTo>
                    <a:lnTo>
                      <a:pt x="3645" y="370"/>
                    </a:lnTo>
                    <a:lnTo>
                      <a:pt x="3647" y="356"/>
                    </a:lnTo>
                    <a:lnTo>
                      <a:pt x="3648" y="347"/>
                    </a:lnTo>
                    <a:lnTo>
                      <a:pt x="3650" y="358"/>
                    </a:lnTo>
                    <a:lnTo>
                      <a:pt x="3651" y="380"/>
                    </a:lnTo>
                    <a:lnTo>
                      <a:pt x="3653" y="386"/>
                    </a:lnTo>
                    <a:lnTo>
                      <a:pt x="3654" y="383"/>
                    </a:lnTo>
                    <a:lnTo>
                      <a:pt x="3656" y="382"/>
                    </a:lnTo>
                    <a:lnTo>
                      <a:pt x="3657" y="379"/>
                    </a:lnTo>
                    <a:lnTo>
                      <a:pt x="3659" y="378"/>
                    </a:lnTo>
                    <a:lnTo>
                      <a:pt x="3660" y="373"/>
                    </a:lnTo>
                    <a:lnTo>
                      <a:pt x="3662" y="369"/>
                    </a:lnTo>
                    <a:lnTo>
                      <a:pt x="3664" y="396"/>
                    </a:lnTo>
                    <a:lnTo>
                      <a:pt x="3665" y="411"/>
                    </a:lnTo>
                    <a:lnTo>
                      <a:pt x="3666" y="408"/>
                    </a:lnTo>
                    <a:lnTo>
                      <a:pt x="3668" y="398"/>
                    </a:lnTo>
                    <a:lnTo>
                      <a:pt x="3670" y="405"/>
                    </a:lnTo>
                    <a:lnTo>
                      <a:pt x="3671" y="410"/>
                    </a:lnTo>
                    <a:lnTo>
                      <a:pt x="3672" y="384"/>
                    </a:lnTo>
                    <a:lnTo>
                      <a:pt x="3674" y="381"/>
                    </a:lnTo>
                    <a:lnTo>
                      <a:pt x="3676" y="424"/>
                    </a:lnTo>
                    <a:lnTo>
                      <a:pt x="3677" y="487"/>
                    </a:lnTo>
                    <a:lnTo>
                      <a:pt x="3679" y="483"/>
                    </a:lnTo>
                    <a:lnTo>
                      <a:pt x="3680" y="477"/>
                    </a:lnTo>
                    <a:lnTo>
                      <a:pt x="3682" y="494"/>
                    </a:lnTo>
                    <a:lnTo>
                      <a:pt x="3683" y="497"/>
                    </a:lnTo>
                    <a:lnTo>
                      <a:pt x="3685" y="512"/>
                    </a:lnTo>
                    <a:lnTo>
                      <a:pt x="3686" y="535"/>
                    </a:lnTo>
                    <a:lnTo>
                      <a:pt x="3688" y="558"/>
                    </a:lnTo>
                    <a:lnTo>
                      <a:pt x="3689" y="592"/>
                    </a:lnTo>
                    <a:lnTo>
                      <a:pt x="3691" y="594"/>
                    </a:lnTo>
                    <a:lnTo>
                      <a:pt x="3692" y="590"/>
                    </a:lnTo>
                    <a:lnTo>
                      <a:pt x="3694" y="587"/>
                    </a:lnTo>
                    <a:lnTo>
                      <a:pt x="3695" y="611"/>
                    </a:lnTo>
                    <a:lnTo>
                      <a:pt x="3697" y="614"/>
                    </a:lnTo>
                    <a:lnTo>
                      <a:pt x="3698" y="596"/>
                    </a:lnTo>
                    <a:lnTo>
                      <a:pt x="3700" y="598"/>
                    </a:lnTo>
                    <a:lnTo>
                      <a:pt x="3701" y="604"/>
                    </a:lnTo>
                    <a:lnTo>
                      <a:pt x="3703" y="619"/>
                    </a:lnTo>
                    <a:lnTo>
                      <a:pt x="3704" y="646"/>
                    </a:lnTo>
                    <a:lnTo>
                      <a:pt x="3706" y="682"/>
                    </a:lnTo>
                    <a:lnTo>
                      <a:pt x="3708" y="708"/>
                    </a:lnTo>
                    <a:lnTo>
                      <a:pt x="3709" y="701"/>
                    </a:lnTo>
                    <a:lnTo>
                      <a:pt x="3710" y="695"/>
                    </a:lnTo>
                    <a:lnTo>
                      <a:pt x="3712" y="685"/>
                    </a:lnTo>
                    <a:lnTo>
                      <a:pt x="3714" y="688"/>
                    </a:lnTo>
                    <a:lnTo>
                      <a:pt x="3715" y="679"/>
                    </a:lnTo>
                    <a:lnTo>
                      <a:pt x="3717" y="668"/>
                    </a:lnTo>
                    <a:lnTo>
                      <a:pt x="3718" y="688"/>
                    </a:lnTo>
                    <a:lnTo>
                      <a:pt x="3720" y="686"/>
                    </a:lnTo>
                    <a:lnTo>
                      <a:pt x="3721" y="663"/>
                    </a:lnTo>
                    <a:lnTo>
                      <a:pt x="3723" y="638"/>
                    </a:lnTo>
                    <a:lnTo>
                      <a:pt x="3724" y="626"/>
                    </a:lnTo>
                    <a:lnTo>
                      <a:pt x="3726" y="622"/>
                    </a:lnTo>
                    <a:lnTo>
                      <a:pt x="3727" y="610"/>
                    </a:lnTo>
                    <a:lnTo>
                      <a:pt x="3729" y="616"/>
                    </a:lnTo>
                    <a:lnTo>
                      <a:pt x="3730" y="614"/>
                    </a:lnTo>
                    <a:lnTo>
                      <a:pt x="3732" y="602"/>
                    </a:lnTo>
                    <a:lnTo>
                      <a:pt x="3733" y="595"/>
                    </a:lnTo>
                    <a:lnTo>
                      <a:pt x="3735" y="581"/>
                    </a:lnTo>
                    <a:lnTo>
                      <a:pt x="3737" y="578"/>
                    </a:lnTo>
                    <a:lnTo>
                      <a:pt x="3738" y="600"/>
                    </a:lnTo>
                    <a:lnTo>
                      <a:pt x="3739" y="593"/>
                    </a:lnTo>
                    <a:lnTo>
                      <a:pt x="3741" y="595"/>
                    </a:lnTo>
                    <a:lnTo>
                      <a:pt x="3743" y="581"/>
                    </a:lnTo>
                    <a:lnTo>
                      <a:pt x="3744" y="553"/>
                    </a:lnTo>
                    <a:lnTo>
                      <a:pt x="3746" y="547"/>
                    </a:lnTo>
                    <a:lnTo>
                      <a:pt x="3747" y="537"/>
                    </a:lnTo>
                    <a:lnTo>
                      <a:pt x="3749" y="529"/>
                    </a:lnTo>
                    <a:lnTo>
                      <a:pt x="3750" y="523"/>
                    </a:lnTo>
                    <a:lnTo>
                      <a:pt x="3752" y="512"/>
                    </a:lnTo>
                    <a:lnTo>
                      <a:pt x="3753" y="506"/>
                    </a:lnTo>
                    <a:lnTo>
                      <a:pt x="3755" y="497"/>
                    </a:lnTo>
                    <a:lnTo>
                      <a:pt x="3756" y="492"/>
                    </a:lnTo>
                    <a:lnTo>
                      <a:pt x="3758" y="491"/>
                    </a:lnTo>
                    <a:lnTo>
                      <a:pt x="3759" y="477"/>
                    </a:lnTo>
                    <a:lnTo>
                      <a:pt x="3761" y="469"/>
                    </a:lnTo>
                    <a:lnTo>
                      <a:pt x="3762" y="483"/>
                    </a:lnTo>
                    <a:lnTo>
                      <a:pt x="3764" y="499"/>
                    </a:lnTo>
                    <a:lnTo>
                      <a:pt x="3765" y="493"/>
                    </a:lnTo>
                    <a:lnTo>
                      <a:pt x="3767" y="484"/>
                    </a:lnTo>
                    <a:lnTo>
                      <a:pt x="3768" y="476"/>
                    </a:lnTo>
                    <a:lnTo>
                      <a:pt x="3770" y="471"/>
                    </a:lnTo>
                    <a:lnTo>
                      <a:pt x="3771" y="480"/>
                    </a:lnTo>
                    <a:lnTo>
                      <a:pt x="3773" y="478"/>
                    </a:lnTo>
                    <a:lnTo>
                      <a:pt x="3775" y="455"/>
                    </a:lnTo>
                    <a:lnTo>
                      <a:pt x="3776" y="446"/>
                    </a:lnTo>
                    <a:lnTo>
                      <a:pt x="3777" y="436"/>
                    </a:lnTo>
                    <a:lnTo>
                      <a:pt x="3779" y="435"/>
                    </a:lnTo>
                    <a:lnTo>
                      <a:pt x="3781" y="431"/>
                    </a:lnTo>
                    <a:lnTo>
                      <a:pt x="3782" y="445"/>
                    </a:lnTo>
                    <a:lnTo>
                      <a:pt x="3783" y="440"/>
                    </a:lnTo>
                    <a:lnTo>
                      <a:pt x="3785" y="450"/>
                    </a:lnTo>
                    <a:lnTo>
                      <a:pt x="3787" y="438"/>
                    </a:lnTo>
                    <a:lnTo>
                      <a:pt x="3788" y="421"/>
                    </a:lnTo>
                    <a:lnTo>
                      <a:pt x="3790" y="409"/>
                    </a:lnTo>
                    <a:lnTo>
                      <a:pt x="3791" y="403"/>
                    </a:lnTo>
                    <a:lnTo>
                      <a:pt x="3793" y="408"/>
                    </a:lnTo>
                    <a:lnTo>
                      <a:pt x="3794" y="412"/>
                    </a:lnTo>
                    <a:lnTo>
                      <a:pt x="3796" y="421"/>
                    </a:lnTo>
                    <a:lnTo>
                      <a:pt x="3797" y="436"/>
                    </a:lnTo>
                    <a:lnTo>
                      <a:pt x="3799" y="431"/>
                    </a:lnTo>
                    <a:lnTo>
                      <a:pt x="3800" y="415"/>
                    </a:lnTo>
                    <a:lnTo>
                      <a:pt x="3802" y="422"/>
                    </a:lnTo>
                    <a:lnTo>
                      <a:pt x="3803" y="435"/>
                    </a:lnTo>
                    <a:lnTo>
                      <a:pt x="3804" y="43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3" name="Freeform 150">
                <a:extLst>
                  <a:ext uri="{FF2B5EF4-FFF2-40B4-BE49-F238E27FC236}">
                    <a16:creationId xmlns:a16="http://schemas.microsoft.com/office/drawing/2014/main" id="{412415E5-E222-4547-AA12-A594097DADC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1928835"/>
                <a:ext cx="1880527" cy="2652946"/>
              </a:xfrm>
              <a:custGeom>
                <a:avLst/>
                <a:gdLst>
                  <a:gd name="T0" fmla="*/ 60 w 3804"/>
                  <a:gd name="T1" fmla="*/ 122 h 1181"/>
                  <a:gd name="T2" fmla="*/ 121 w 3804"/>
                  <a:gd name="T3" fmla="*/ 163 h 1181"/>
                  <a:gd name="T4" fmla="*/ 182 w 3804"/>
                  <a:gd name="T5" fmla="*/ 560 h 1181"/>
                  <a:gd name="T6" fmla="*/ 242 w 3804"/>
                  <a:gd name="T7" fmla="*/ 729 h 1181"/>
                  <a:gd name="T8" fmla="*/ 303 w 3804"/>
                  <a:gd name="T9" fmla="*/ 721 h 1181"/>
                  <a:gd name="T10" fmla="*/ 364 w 3804"/>
                  <a:gd name="T11" fmla="*/ 714 h 1181"/>
                  <a:gd name="T12" fmla="*/ 425 w 3804"/>
                  <a:gd name="T13" fmla="*/ 731 h 1181"/>
                  <a:gd name="T14" fmla="*/ 486 w 3804"/>
                  <a:gd name="T15" fmla="*/ 659 h 1181"/>
                  <a:gd name="T16" fmla="*/ 547 w 3804"/>
                  <a:gd name="T17" fmla="*/ 640 h 1181"/>
                  <a:gd name="T18" fmla="*/ 608 w 3804"/>
                  <a:gd name="T19" fmla="*/ 612 h 1181"/>
                  <a:gd name="T20" fmla="*/ 668 w 3804"/>
                  <a:gd name="T21" fmla="*/ 511 h 1181"/>
                  <a:gd name="T22" fmla="*/ 729 w 3804"/>
                  <a:gd name="T23" fmla="*/ 523 h 1181"/>
                  <a:gd name="T24" fmla="*/ 790 w 3804"/>
                  <a:gd name="T25" fmla="*/ 583 h 1181"/>
                  <a:gd name="T26" fmla="*/ 851 w 3804"/>
                  <a:gd name="T27" fmla="*/ 724 h 1181"/>
                  <a:gd name="T28" fmla="*/ 912 w 3804"/>
                  <a:gd name="T29" fmla="*/ 691 h 1181"/>
                  <a:gd name="T30" fmla="*/ 973 w 3804"/>
                  <a:gd name="T31" fmla="*/ 692 h 1181"/>
                  <a:gd name="T32" fmla="*/ 1033 w 3804"/>
                  <a:gd name="T33" fmla="*/ 707 h 1181"/>
                  <a:gd name="T34" fmla="*/ 1094 w 3804"/>
                  <a:gd name="T35" fmla="*/ 729 h 1181"/>
                  <a:gd name="T36" fmla="*/ 1155 w 3804"/>
                  <a:gd name="T37" fmla="*/ 345 h 1181"/>
                  <a:gd name="T38" fmla="*/ 1216 w 3804"/>
                  <a:gd name="T39" fmla="*/ 90 h 1181"/>
                  <a:gd name="T40" fmla="*/ 1277 w 3804"/>
                  <a:gd name="T41" fmla="*/ 86 h 1181"/>
                  <a:gd name="T42" fmla="*/ 1338 w 3804"/>
                  <a:gd name="T43" fmla="*/ 105 h 1181"/>
                  <a:gd name="T44" fmla="*/ 1399 w 3804"/>
                  <a:gd name="T45" fmla="*/ 89 h 1181"/>
                  <a:gd name="T46" fmla="*/ 1459 w 3804"/>
                  <a:gd name="T47" fmla="*/ 14 h 1181"/>
                  <a:gd name="T48" fmla="*/ 1520 w 3804"/>
                  <a:gd name="T49" fmla="*/ 28 h 1181"/>
                  <a:gd name="T50" fmla="*/ 1581 w 3804"/>
                  <a:gd name="T51" fmla="*/ 23 h 1181"/>
                  <a:gd name="T52" fmla="*/ 1642 w 3804"/>
                  <a:gd name="T53" fmla="*/ 176 h 1181"/>
                  <a:gd name="T54" fmla="*/ 1703 w 3804"/>
                  <a:gd name="T55" fmla="*/ 248 h 1181"/>
                  <a:gd name="T56" fmla="*/ 1764 w 3804"/>
                  <a:gd name="T57" fmla="*/ 202 h 1181"/>
                  <a:gd name="T58" fmla="*/ 1824 w 3804"/>
                  <a:gd name="T59" fmla="*/ 225 h 1181"/>
                  <a:gd name="T60" fmla="*/ 1885 w 3804"/>
                  <a:gd name="T61" fmla="*/ 301 h 1181"/>
                  <a:gd name="T62" fmla="*/ 1946 w 3804"/>
                  <a:gd name="T63" fmla="*/ 286 h 1181"/>
                  <a:gd name="T64" fmla="*/ 2007 w 3804"/>
                  <a:gd name="T65" fmla="*/ 305 h 1181"/>
                  <a:gd name="T66" fmla="*/ 2068 w 3804"/>
                  <a:gd name="T67" fmla="*/ 293 h 1181"/>
                  <a:gd name="T68" fmla="*/ 2129 w 3804"/>
                  <a:gd name="T69" fmla="*/ 304 h 1181"/>
                  <a:gd name="T70" fmla="*/ 2190 w 3804"/>
                  <a:gd name="T71" fmla="*/ 301 h 1181"/>
                  <a:gd name="T72" fmla="*/ 2250 w 3804"/>
                  <a:gd name="T73" fmla="*/ 328 h 1181"/>
                  <a:gd name="T74" fmla="*/ 2311 w 3804"/>
                  <a:gd name="T75" fmla="*/ 358 h 1181"/>
                  <a:gd name="T76" fmla="*/ 2372 w 3804"/>
                  <a:gd name="T77" fmla="*/ 636 h 1181"/>
                  <a:gd name="T78" fmla="*/ 2433 w 3804"/>
                  <a:gd name="T79" fmla="*/ 673 h 1181"/>
                  <a:gd name="T80" fmla="*/ 2494 w 3804"/>
                  <a:gd name="T81" fmla="*/ 620 h 1181"/>
                  <a:gd name="T82" fmla="*/ 2555 w 3804"/>
                  <a:gd name="T83" fmla="*/ 584 h 1181"/>
                  <a:gd name="T84" fmla="*/ 2616 w 3804"/>
                  <a:gd name="T85" fmla="*/ 660 h 1181"/>
                  <a:gd name="T86" fmla="*/ 2676 w 3804"/>
                  <a:gd name="T87" fmla="*/ 816 h 1181"/>
                  <a:gd name="T88" fmla="*/ 2737 w 3804"/>
                  <a:gd name="T89" fmla="*/ 954 h 1181"/>
                  <a:gd name="T90" fmla="*/ 2798 w 3804"/>
                  <a:gd name="T91" fmla="*/ 1095 h 1181"/>
                  <a:gd name="T92" fmla="*/ 2859 w 3804"/>
                  <a:gd name="T93" fmla="*/ 1146 h 1181"/>
                  <a:gd name="T94" fmla="*/ 2920 w 3804"/>
                  <a:gd name="T95" fmla="*/ 1042 h 1181"/>
                  <a:gd name="T96" fmla="*/ 2981 w 3804"/>
                  <a:gd name="T97" fmla="*/ 804 h 1181"/>
                  <a:gd name="T98" fmla="*/ 3041 w 3804"/>
                  <a:gd name="T99" fmla="*/ 760 h 1181"/>
                  <a:gd name="T100" fmla="*/ 3102 w 3804"/>
                  <a:gd name="T101" fmla="*/ 710 h 1181"/>
                  <a:gd name="T102" fmla="*/ 3163 w 3804"/>
                  <a:gd name="T103" fmla="*/ 706 h 1181"/>
                  <a:gd name="T104" fmla="*/ 3224 w 3804"/>
                  <a:gd name="T105" fmla="*/ 566 h 1181"/>
                  <a:gd name="T106" fmla="*/ 3285 w 3804"/>
                  <a:gd name="T107" fmla="*/ 560 h 1181"/>
                  <a:gd name="T108" fmla="*/ 3345 w 3804"/>
                  <a:gd name="T109" fmla="*/ 537 h 1181"/>
                  <a:gd name="T110" fmla="*/ 3407 w 3804"/>
                  <a:gd name="T111" fmla="*/ 549 h 1181"/>
                  <a:gd name="T112" fmla="*/ 3467 w 3804"/>
                  <a:gd name="T113" fmla="*/ 560 h 1181"/>
                  <a:gd name="T114" fmla="*/ 3528 w 3804"/>
                  <a:gd name="T115" fmla="*/ 548 h 1181"/>
                  <a:gd name="T116" fmla="*/ 3589 w 3804"/>
                  <a:gd name="T117" fmla="*/ 556 h 1181"/>
                  <a:gd name="T118" fmla="*/ 3650 w 3804"/>
                  <a:gd name="T119" fmla="*/ 539 h 1181"/>
                  <a:gd name="T120" fmla="*/ 3710 w 3804"/>
                  <a:gd name="T121" fmla="*/ 796 h 1181"/>
                  <a:gd name="T122" fmla="*/ 3771 w 3804"/>
                  <a:gd name="T123" fmla="*/ 598 h 118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1181">
                    <a:moveTo>
                      <a:pt x="0" y="113"/>
                    </a:moveTo>
                    <a:lnTo>
                      <a:pt x="2" y="111"/>
                    </a:lnTo>
                    <a:lnTo>
                      <a:pt x="4" y="122"/>
                    </a:lnTo>
                    <a:lnTo>
                      <a:pt x="5" y="130"/>
                    </a:lnTo>
                    <a:lnTo>
                      <a:pt x="7" y="127"/>
                    </a:lnTo>
                    <a:lnTo>
                      <a:pt x="8" y="128"/>
                    </a:lnTo>
                    <a:lnTo>
                      <a:pt x="10" y="129"/>
                    </a:lnTo>
                    <a:lnTo>
                      <a:pt x="11" y="122"/>
                    </a:lnTo>
                    <a:lnTo>
                      <a:pt x="13" y="115"/>
                    </a:lnTo>
                    <a:lnTo>
                      <a:pt x="14" y="120"/>
                    </a:lnTo>
                    <a:lnTo>
                      <a:pt x="16" y="108"/>
                    </a:lnTo>
                    <a:lnTo>
                      <a:pt x="17" y="106"/>
                    </a:lnTo>
                    <a:lnTo>
                      <a:pt x="19" y="101"/>
                    </a:lnTo>
                    <a:lnTo>
                      <a:pt x="21" y="99"/>
                    </a:lnTo>
                    <a:lnTo>
                      <a:pt x="22" y="90"/>
                    </a:lnTo>
                    <a:lnTo>
                      <a:pt x="23" y="97"/>
                    </a:lnTo>
                    <a:lnTo>
                      <a:pt x="25" y="108"/>
                    </a:lnTo>
                    <a:lnTo>
                      <a:pt x="27" y="110"/>
                    </a:lnTo>
                    <a:lnTo>
                      <a:pt x="28" y="108"/>
                    </a:lnTo>
                    <a:lnTo>
                      <a:pt x="29" y="107"/>
                    </a:lnTo>
                    <a:lnTo>
                      <a:pt x="31" y="106"/>
                    </a:lnTo>
                    <a:lnTo>
                      <a:pt x="33" y="111"/>
                    </a:lnTo>
                    <a:lnTo>
                      <a:pt x="34" y="111"/>
                    </a:lnTo>
                    <a:lnTo>
                      <a:pt x="36" y="113"/>
                    </a:lnTo>
                    <a:lnTo>
                      <a:pt x="37" y="111"/>
                    </a:lnTo>
                    <a:lnTo>
                      <a:pt x="39" y="113"/>
                    </a:lnTo>
                    <a:lnTo>
                      <a:pt x="40" y="117"/>
                    </a:lnTo>
                    <a:lnTo>
                      <a:pt x="42" y="112"/>
                    </a:lnTo>
                    <a:lnTo>
                      <a:pt x="43" y="103"/>
                    </a:lnTo>
                    <a:lnTo>
                      <a:pt x="45" y="100"/>
                    </a:lnTo>
                    <a:lnTo>
                      <a:pt x="46" y="100"/>
                    </a:lnTo>
                    <a:lnTo>
                      <a:pt x="48" y="108"/>
                    </a:lnTo>
                    <a:lnTo>
                      <a:pt x="49" y="112"/>
                    </a:lnTo>
                    <a:lnTo>
                      <a:pt x="51" y="109"/>
                    </a:lnTo>
                    <a:lnTo>
                      <a:pt x="52" y="102"/>
                    </a:lnTo>
                    <a:lnTo>
                      <a:pt x="54" y="114"/>
                    </a:lnTo>
                    <a:lnTo>
                      <a:pt x="55" y="129"/>
                    </a:lnTo>
                    <a:lnTo>
                      <a:pt x="57" y="132"/>
                    </a:lnTo>
                    <a:lnTo>
                      <a:pt x="58" y="130"/>
                    </a:lnTo>
                    <a:lnTo>
                      <a:pt x="60" y="122"/>
                    </a:lnTo>
                    <a:lnTo>
                      <a:pt x="61" y="115"/>
                    </a:lnTo>
                    <a:lnTo>
                      <a:pt x="63" y="112"/>
                    </a:lnTo>
                    <a:lnTo>
                      <a:pt x="65" y="106"/>
                    </a:lnTo>
                    <a:lnTo>
                      <a:pt x="66" y="108"/>
                    </a:lnTo>
                    <a:lnTo>
                      <a:pt x="67" y="108"/>
                    </a:lnTo>
                    <a:lnTo>
                      <a:pt x="69" y="118"/>
                    </a:lnTo>
                    <a:lnTo>
                      <a:pt x="71" y="127"/>
                    </a:lnTo>
                    <a:lnTo>
                      <a:pt x="72" y="129"/>
                    </a:lnTo>
                    <a:lnTo>
                      <a:pt x="74" y="130"/>
                    </a:lnTo>
                    <a:lnTo>
                      <a:pt x="75" y="120"/>
                    </a:lnTo>
                    <a:lnTo>
                      <a:pt x="77" y="113"/>
                    </a:lnTo>
                    <a:lnTo>
                      <a:pt x="78" y="106"/>
                    </a:lnTo>
                    <a:lnTo>
                      <a:pt x="80" y="103"/>
                    </a:lnTo>
                    <a:lnTo>
                      <a:pt x="81" y="103"/>
                    </a:lnTo>
                    <a:lnTo>
                      <a:pt x="83" y="108"/>
                    </a:lnTo>
                    <a:lnTo>
                      <a:pt x="84" y="115"/>
                    </a:lnTo>
                    <a:lnTo>
                      <a:pt x="86" y="115"/>
                    </a:lnTo>
                    <a:lnTo>
                      <a:pt x="87" y="107"/>
                    </a:lnTo>
                    <a:lnTo>
                      <a:pt x="89" y="106"/>
                    </a:lnTo>
                    <a:lnTo>
                      <a:pt x="90" y="107"/>
                    </a:lnTo>
                    <a:lnTo>
                      <a:pt x="92" y="105"/>
                    </a:lnTo>
                    <a:lnTo>
                      <a:pt x="94" y="109"/>
                    </a:lnTo>
                    <a:lnTo>
                      <a:pt x="95" y="106"/>
                    </a:lnTo>
                    <a:lnTo>
                      <a:pt x="96" y="105"/>
                    </a:lnTo>
                    <a:lnTo>
                      <a:pt x="98" y="111"/>
                    </a:lnTo>
                    <a:lnTo>
                      <a:pt x="100" y="115"/>
                    </a:lnTo>
                    <a:lnTo>
                      <a:pt x="101" y="113"/>
                    </a:lnTo>
                    <a:lnTo>
                      <a:pt x="102" y="108"/>
                    </a:lnTo>
                    <a:lnTo>
                      <a:pt x="104" y="113"/>
                    </a:lnTo>
                    <a:lnTo>
                      <a:pt x="106" y="109"/>
                    </a:lnTo>
                    <a:lnTo>
                      <a:pt x="107" y="104"/>
                    </a:lnTo>
                    <a:lnTo>
                      <a:pt x="109" y="115"/>
                    </a:lnTo>
                    <a:lnTo>
                      <a:pt x="110" y="114"/>
                    </a:lnTo>
                    <a:lnTo>
                      <a:pt x="112" y="113"/>
                    </a:lnTo>
                    <a:lnTo>
                      <a:pt x="113" y="109"/>
                    </a:lnTo>
                    <a:lnTo>
                      <a:pt x="115" y="112"/>
                    </a:lnTo>
                    <a:lnTo>
                      <a:pt x="116" y="130"/>
                    </a:lnTo>
                    <a:lnTo>
                      <a:pt x="118" y="138"/>
                    </a:lnTo>
                    <a:lnTo>
                      <a:pt x="119" y="151"/>
                    </a:lnTo>
                    <a:lnTo>
                      <a:pt x="121" y="163"/>
                    </a:lnTo>
                    <a:lnTo>
                      <a:pt x="122" y="176"/>
                    </a:lnTo>
                    <a:lnTo>
                      <a:pt x="124" y="188"/>
                    </a:lnTo>
                    <a:lnTo>
                      <a:pt x="125" y="206"/>
                    </a:lnTo>
                    <a:lnTo>
                      <a:pt x="127" y="213"/>
                    </a:lnTo>
                    <a:lnTo>
                      <a:pt x="128" y="222"/>
                    </a:lnTo>
                    <a:lnTo>
                      <a:pt x="130" y="231"/>
                    </a:lnTo>
                    <a:lnTo>
                      <a:pt x="131" y="252"/>
                    </a:lnTo>
                    <a:lnTo>
                      <a:pt x="133" y="272"/>
                    </a:lnTo>
                    <a:lnTo>
                      <a:pt x="134" y="290"/>
                    </a:lnTo>
                    <a:lnTo>
                      <a:pt x="136" y="295"/>
                    </a:lnTo>
                    <a:lnTo>
                      <a:pt x="138" y="296"/>
                    </a:lnTo>
                    <a:lnTo>
                      <a:pt x="139" y="308"/>
                    </a:lnTo>
                    <a:lnTo>
                      <a:pt x="140" y="327"/>
                    </a:lnTo>
                    <a:lnTo>
                      <a:pt x="142" y="339"/>
                    </a:lnTo>
                    <a:lnTo>
                      <a:pt x="144" y="339"/>
                    </a:lnTo>
                    <a:lnTo>
                      <a:pt x="145" y="341"/>
                    </a:lnTo>
                    <a:lnTo>
                      <a:pt x="147" y="346"/>
                    </a:lnTo>
                    <a:lnTo>
                      <a:pt x="148" y="373"/>
                    </a:lnTo>
                    <a:lnTo>
                      <a:pt x="150" y="390"/>
                    </a:lnTo>
                    <a:lnTo>
                      <a:pt x="151" y="400"/>
                    </a:lnTo>
                    <a:lnTo>
                      <a:pt x="153" y="399"/>
                    </a:lnTo>
                    <a:lnTo>
                      <a:pt x="154" y="404"/>
                    </a:lnTo>
                    <a:lnTo>
                      <a:pt x="156" y="427"/>
                    </a:lnTo>
                    <a:lnTo>
                      <a:pt x="157" y="446"/>
                    </a:lnTo>
                    <a:lnTo>
                      <a:pt x="159" y="449"/>
                    </a:lnTo>
                    <a:lnTo>
                      <a:pt x="160" y="456"/>
                    </a:lnTo>
                    <a:lnTo>
                      <a:pt x="162" y="469"/>
                    </a:lnTo>
                    <a:lnTo>
                      <a:pt x="163" y="472"/>
                    </a:lnTo>
                    <a:lnTo>
                      <a:pt x="165" y="486"/>
                    </a:lnTo>
                    <a:lnTo>
                      <a:pt x="167" y="484"/>
                    </a:lnTo>
                    <a:lnTo>
                      <a:pt x="168" y="490"/>
                    </a:lnTo>
                    <a:lnTo>
                      <a:pt x="169" y="498"/>
                    </a:lnTo>
                    <a:lnTo>
                      <a:pt x="171" y="510"/>
                    </a:lnTo>
                    <a:lnTo>
                      <a:pt x="173" y="518"/>
                    </a:lnTo>
                    <a:lnTo>
                      <a:pt x="174" y="533"/>
                    </a:lnTo>
                    <a:lnTo>
                      <a:pt x="176" y="533"/>
                    </a:lnTo>
                    <a:lnTo>
                      <a:pt x="177" y="539"/>
                    </a:lnTo>
                    <a:lnTo>
                      <a:pt x="179" y="547"/>
                    </a:lnTo>
                    <a:lnTo>
                      <a:pt x="180" y="549"/>
                    </a:lnTo>
                    <a:lnTo>
                      <a:pt x="182" y="560"/>
                    </a:lnTo>
                    <a:lnTo>
                      <a:pt x="183" y="551"/>
                    </a:lnTo>
                    <a:lnTo>
                      <a:pt x="185" y="553"/>
                    </a:lnTo>
                    <a:lnTo>
                      <a:pt x="186" y="571"/>
                    </a:lnTo>
                    <a:lnTo>
                      <a:pt x="188" y="588"/>
                    </a:lnTo>
                    <a:lnTo>
                      <a:pt x="189" y="616"/>
                    </a:lnTo>
                    <a:lnTo>
                      <a:pt x="191" y="624"/>
                    </a:lnTo>
                    <a:lnTo>
                      <a:pt x="192" y="632"/>
                    </a:lnTo>
                    <a:lnTo>
                      <a:pt x="194" y="635"/>
                    </a:lnTo>
                    <a:lnTo>
                      <a:pt x="195" y="641"/>
                    </a:lnTo>
                    <a:lnTo>
                      <a:pt x="197" y="632"/>
                    </a:lnTo>
                    <a:lnTo>
                      <a:pt x="198" y="636"/>
                    </a:lnTo>
                    <a:lnTo>
                      <a:pt x="200" y="635"/>
                    </a:lnTo>
                    <a:lnTo>
                      <a:pt x="201" y="642"/>
                    </a:lnTo>
                    <a:lnTo>
                      <a:pt x="203" y="652"/>
                    </a:lnTo>
                    <a:lnTo>
                      <a:pt x="204" y="664"/>
                    </a:lnTo>
                    <a:lnTo>
                      <a:pt x="206" y="674"/>
                    </a:lnTo>
                    <a:lnTo>
                      <a:pt x="207" y="680"/>
                    </a:lnTo>
                    <a:lnTo>
                      <a:pt x="209" y="686"/>
                    </a:lnTo>
                    <a:lnTo>
                      <a:pt x="211" y="695"/>
                    </a:lnTo>
                    <a:lnTo>
                      <a:pt x="212" y="694"/>
                    </a:lnTo>
                    <a:lnTo>
                      <a:pt x="213" y="686"/>
                    </a:lnTo>
                    <a:lnTo>
                      <a:pt x="215" y="687"/>
                    </a:lnTo>
                    <a:lnTo>
                      <a:pt x="217" y="694"/>
                    </a:lnTo>
                    <a:lnTo>
                      <a:pt x="218" y="716"/>
                    </a:lnTo>
                    <a:lnTo>
                      <a:pt x="220" y="721"/>
                    </a:lnTo>
                    <a:lnTo>
                      <a:pt x="221" y="721"/>
                    </a:lnTo>
                    <a:lnTo>
                      <a:pt x="223" y="715"/>
                    </a:lnTo>
                    <a:lnTo>
                      <a:pt x="224" y="715"/>
                    </a:lnTo>
                    <a:lnTo>
                      <a:pt x="226" y="711"/>
                    </a:lnTo>
                    <a:lnTo>
                      <a:pt x="227" y="720"/>
                    </a:lnTo>
                    <a:lnTo>
                      <a:pt x="229" y="717"/>
                    </a:lnTo>
                    <a:lnTo>
                      <a:pt x="230" y="712"/>
                    </a:lnTo>
                    <a:lnTo>
                      <a:pt x="232" y="717"/>
                    </a:lnTo>
                    <a:lnTo>
                      <a:pt x="233" y="719"/>
                    </a:lnTo>
                    <a:lnTo>
                      <a:pt x="235" y="727"/>
                    </a:lnTo>
                    <a:lnTo>
                      <a:pt x="236" y="736"/>
                    </a:lnTo>
                    <a:lnTo>
                      <a:pt x="238" y="731"/>
                    </a:lnTo>
                    <a:lnTo>
                      <a:pt x="240" y="738"/>
                    </a:lnTo>
                    <a:lnTo>
                      <a:pt x="241" y="736"/>
                    </a:lnTo>
                    <a:lnTo>
                      <a:pt x="242" y="729"/>
                    </a:lnTo>
                    <a:lnTo>
                      <a:pt x="244" y="729"/>
                    </a:lnTo>
                    <a:lnTo>
                      <a:pt x="246" y="729"/>
                    </a:lnTo>
                    <a:lnTo>
                      <a:pt x="247" y="725"/>
                    </a:lnTo>
                    <a:lnTo>
                      <a:pt x="249" y="719"/>
                    </a:lnTo>
                    <a:lnTo>
                      <a:pt x="250" y="726"/>
                    </a:lnTo>
                    <a:lnTo>
                      <a:pt x="252" y="728"/>
                    </a:lnTo>
                    <a:lnTo>
                      <a:pt x="253" y="726"/>
                    </a:lnTo>
                    <a:lnTo>
                      <a:pt x="255" y="724"/>
                    </a:lnTo>
                    <a:lnTo>
                      <a:pt x="256" y="718"/>
                    </a:lnTo>
                    <a:lnTo>
                      <a:pt x="258" y="707"/>
                    </a:lnTo>
                    <a:lnTo>
                      <a:pt x="259" y="692"/>
                    </a:lnTo>
                    <a:lnTo>
                      <a:pt x="261" y="686"/>
                    </a:lnTo>
                    <a:lnTo>
                      <a:pt x="262" y="691"/>
                    </a:lnTo>
                    <a:lnTo>
                      <a:pt x="264" y="698"/>
                    </a:lnTo>
                    <a:lnTo>
                      <a:pt x="265" y="709"/>
                    </a:lnTo>
                    <a:lnTo>
                      <a:pt x="267" y="714"/>
                    </a:lnTo>
                    <a:lnTo>
                      <a:pt x="268" y="718"/>
                    </a:lnTo>
                    <a:lnTo>
                      <a:pt x="270" y="716"/>
                    </a:lnTo>
                    <a:lnTo>
                      <a:pt x="271" y="712"/>
                    </a:lnTo>
                    <a:lnTo>
                      <a:pt x="273" y="705"/>
                    </a:lnTo>
                    <a:lnTo>
                      <a:pt x="274" y="693"/>
                    </a:lnTo>
                    <a:lnTo>
                      <a:pt x="276" y="688"/>
                    </a:lnTo>
                    <a:lnTo>
                      <a:pt x="278" y="690"/>
                    </a:lnTo>
                    <a:lnTo>
                      <a:pt x="279" y="694"/>
                    </a:lnTo>
                    <a:lnTo>
                      <a:pt x="280" y="705"/>
                    </a:lnTo>
                    <a:lnTo>
                      <a:pt x="282" y="715"/>
                    </a:lnTo>
                    <a:lnTo>
                      <a:pt x="284" y="710"/>
                    </a:lnTo>
                    <a:lnTo>
                      <a:pt x="285" y="705"/>
                    </a:lnTo>
                    <a:lnTo>
                      <a:pt x="286" y="706"/>
                    </a:lnTo>
                    <a:lnTo>
                      <a:pt x="288" y="715"/>
                    </a:lnTo>
                    <a:lnTo>
                      <a:pt x="290" y="713"/>
                    </a:lnTo>
                    <a:lnTo>
                      <a:pt x="291" y="714"/>
                    </a:lnTo>
                    <a:lnTo>
                      <a:pt x="293" y="719"/>
                    </a:lnTo>
                    <a:lnTo>
                      <a:pt x="294" y="721"/>
                    </a:lnTo>
                    <a:lnTo>
                      <a:pt x="296" y="726"/>
                    </a:lnTo>
                    <a:lnTo>
                      <a:pt x="297" y="736"/>
                    </a:lnTo>
                    <a:lnTo>
                      <a:pt x="299" y="736"/>
                    </a:lnTo>
                    <a:lnTo>
                      <a:pt x="300" y="728"/>
                    </a:lnTo>
                    <a:lnTo>
                      <a:pt x="302" y="724"/>
                    </a:lnTo>
                    <a:lnTo>
                      <a:pt x="303" y="721"/>
                    </a:lnTo>
                    <a:lnTo>
                      <a:pt x="305" y="717"/>
                    </a:lnTo>
                    <a:lnTo>
                      <a:pt x="307" y="713"/>
                    </a:lnTo>
                    <a:lnTo>
                      <a:pt x="308" y="716"/>
                    </a:lnTo>
                    <a:lnTo>
                      <a:pt x="309" y="713"/>
                    </a:lnTo>
                    <a:lnTo>
                      <a:pt x="311" y="719"/>
                    </a:lnTo>
                    <a:lnTo>
                      <a:pt x="313" y="726"/>
                    </a:lnTo>
                    <a:lnTo>
                      <a:pt x="314" y="728"/>
                    </a:lnTo>
                    <a:lnTo>
                      <a:pt x="315" y="720"/>
                    </a:lnTo>
                    <a:lnTo>
                      <a:pt x="317" y="716"/>
                    </a:lnTo>
                    <a:lnTo>
                      <a:pt x="319" y="709"/>
                    </a:lnTo>
                    <a:lnTo>
                      <a:pt x="320" y="703"/>
                    </a:lnTo>
                    <a:lnTo>
                      <a:pt x="322" y="696"/>
                    </a:lnTo>
                    <a:lnTo>
                      <a:pt x="323" y="695"/>
                    </a:lnTo>
                    <a:lnTo>
                      <a:pt x="325" y="703"/>
                    </a:lnTo>
                    <a:lnTo>
                      <a:pt x="326" y="713"/>
                    </a:lnTo>
                    <a:lnTo>
                      <a:pt x="328" y="726"/>
                    </a:lnTo>
                    <a:lnTo>
                      <a:pt x="329" y="729"/>
                    </a:lnTo>
                    <a:lnTo>
                      <a:pt x="331" y="718"/>
                    </a:lnTo>
                    <a:lnTo>
                      <a:pt x="332" y="720"/>
                    </a:lnTo>
                    <a:lnTo>
                      <a:pt x="334" y="722"/>
                    </a:lnTo>
                    <a:lnTo>
                      <a:pt x="335" y="717"/>
                    </a:lnTo>
                    <a:lnTo>
                      <a:pt x="337" y="705"/>
                    </a:lnTo>
                    <a:lnTo>
                      <a:pt x="338" y="708"/>
                    </a:lnTo>
                    <a:lnTo>
                      <a:pt x="340" y="714"/>
                    </a:lnTo>
                    <a:lnTo>
                      <a:pt x="341" y="716"/>
                    </a:lnTo>
                    <a:lnTo>
                      <a:pt x="343" y="720"/>
                    </a:lnTo>
                    <a:lnTo>
                      <a:pt x="344" y="725"/>
                    </a:lnTo>
                    <a:lnTo>
                      <a:pt x="346" y="719"/>
                    </a:lnTo>
                    <a:lnTo>
                      <a:pt x="347" y="722"/>
                    </a:lnTo>
                    <a:lnTo>
                      <a:pt x="349" y="720"/>
                    </a:lnTo>
                    <a:lnTo>
                      <a:pt x="351" y="724"/>
                    </a:lnTo>
                    <a:lnTo>
                      <a:pt x="352" y="723"/>
                    </a:lnTo>
                    <a:lnTo>
                      <a:pt x="353" y="724"/>
                    </a:lnTo>
                    <a:lnTo>
                      <a:pt x="355" y="728"/>
                    </a:lnTo>
                    <a:lnTo>
                      <a:pt x="357" y="723"/>
                    </a:lnTo>
                    <a:lnTo>
                      <a:pt x="358" y="725"/>
                    </a:lnTo>
                    <a:lnTo>
                      <a:pt x="359" y="725"/>
                    </a:lnTo>
                    <a:lnTo>
                      <a:pt x="361" y="710"/>
                    </a:lnTo>
                    <a:lnTo>
                      <a:pt x="363" y="713"/>
                    </a:lnTo>
                    <a:lnTo>
                      <a:pt x="364" y="714"/>
                    </a:lnTo>
                    <a:lnTo>
                      <a:pt x="366" y="722"/>
                    </a:lnTo>
                    <a:lnTo>
                      <a:pt x="367" y="725"/>
                    </a:lnTo>
                    <a:lnTo>
                      <a:pt x="369" y="729"/>
                    </a:lnTo>
                    <a:lnTo>
                      <a:pt x="370" y="724"/>
                    </a:lnTo>
                    <a:lnTo>
                      <a:pt x="372" y="725"/>
                    </a:lnTo>
                    <a:lnTo>
                      <a:pt x="373" y="721"/>
                    </a:lnTo>
                    <a:lnTo>
                      <a:pt x="375" y="717"/>
                    </a:lnTo>
                    <a:lnTo>
                      <a:pt x="376" y="728"/>
                    </a:lnTo>
                    <a:lnTo>
                      <a:pt x="378" y="729"/>
                    </a:lnTo>
                    <a:lnTo>
                      <a:pt x="380" y="718"/>
                    </a:lnTo>
                    <a:lnTo>
                      <a:pt x="381" y="710"/>
                    </a:lnTo>
                    <a:lnTo>
                      <a:pt x="382" y="710"/>
                    </a:lnTo>
                    <a:lnTo>
                      <a:pt x="384" y="709"/>
                    </a:lnTo>
                    <a:lnTo>
                      <a:pt x="386" y="726"/>
                    </a:lnTo>
                    <a:lnTo>
                      <a:pt x="387" y="730"/>
                    </a:lnTo>
                    <a:lnTo>
                      <a:pt x="388" y="738"/>
                    </a:lnTo>
                    <a:lnTo>
                      <a:pt x="390" y="737"/>
                    </a:lnTo>
                    <a:lnTo>
                      <a:pt x="392" y="732"/>
                    </a:lnTo>
                    <a:lnTo>
                      <a:pt x="393" y="722"/>
                    </a:lnTo>
                    <a:lnTo>
                      <a:pt x="395" y="721"/>
                    </a:lnTo>
                    <a:lnTo>
                      <a:pt x="396" y="714"/>
                    </a:lnTo>
                    <a:lnTo>
                      <a:pt x="398" y="709"/>
                    </a:lnTo>
                    <a:lnTo>
                      <a:pt x="399" y="723"/>
                    </a:lnTo>
                    <a:lnTo>
                      <a:pt x="401" y="727"/>
                    </a:lnTo>
                    <a:lnTo>
                      <a:pt x="402" y="728"/>
                    </a:lnTo>
                    <a:lnTo>
                      <a:pt x="404" y="729"/>
                    </a:lnTo>
                    <a:lnTo>
                      <a:pt x="405" y="729"/>
                    </a:lnTo>
                    <a:lnTo>
                      <a:pt x="407" y="730"/>
                    </a:lnTo>
                    <a:lnTo>
                      <a:pt x="408" y="723"/>
                    </a:lnTo>
                    <a:lnTo>
                      <a:pt x="410" y="728"/>
                    </a:lnTo>
                    <a:lnTo>
                      <a:pt x="411" y="736"/>
                    </a:lnTo>
                    <a:lnTo>
                      <a:pt x="413" y="735"/>
                    </a:lnTo>
                    <a:lnTo>
                      <a:pt x="414" y="744"/>
                    </a:lnTo>
                    <a:lnTo>
                      <a:pt x="416" y="747"/>
                    </a:lnTo>
                    <a:lnTo>
                      <a:pt x="417" y="741"/>
                    </a:lnTo>
                    <a:lnTo>
                      <a:pt x="419" y="738"/>
                    </a:lnTo>
                    <a:lnTo>
                      <a:pt x="420" y="728"/>
                    </a:lnTo>
                    <a:lnTo>
                      <a:pt x="422" y="726"/>
                    </a:lnTo>
                    <a:lnTo>
                      <a:pt x="424" y="723"/>
                    </a:lnTo>
                    <a:lnTo>
                      <a:pt x="425" y="731"/>
                    </a:lnTo>
                    <a:lnTo>
                      <a:pt x="426" y="732"/>
                    </a:lnTo>
                    <a:lnTo>
                      <a:pt x="428" y="727"/>
                    </a:lnTo>
                    <a:lnTo>
                      <a:pt x="430" y="726"/>
                    </a:lnTo>
                    <a:lnTo>
                      <a:pt x="431" y="731"/>
                    </a:lnTo>
                    <a:lnTo>
                      <a:pt x="433" y="731"/>
                    </a:lnTo>
                    <a:lnTo>
                      <a:pt x="434" y="728"/>
                    </a:lnTo>
                    <a:lnTo>
                      <a:pt x="436" y="725"/>
                    </a:lnTo>
                    <a:lnTo>
                      <a:pt x="437" y="715"/>
                    </a:lnTo>
                    <a:lnTo>
                      <a:pt x="439" y="709"/>
                    </a:lnTo>
                    <a:lnTo>
                      <a:pt x="440" y="703"/>
                    </a:lnTo>
                    <a:lnTo>
                      <a:pt x="442" y="709"/>
                    </a:lnTo>
                    <a:lnTo>
                      <a:pt x="443" y="707"/>
                    </a:lnTo>
                    <a:lnTo>
                      <a:pt x="445" y="715"/>
                    </a:lnTo>
                    <a:lnTo>
                      <a:pt x="446" y="725"/>
                    </a:lnTo>
                    <a:lnTo>
                      <a:pt x="448" y="730"/>
                    </a:lnTo>
                    <a:lnTo>
                      <a:pt x="449" y="732"/>
                    </a:lnTo>
                    <a:lnTo>
                      <a:pt x="451" y="727"/>
                    </a:lnTo>
                    <a:lnTo>
                      <a:pt x="453" y="733"/>
                    </a:lnTo>
                    <a:lnTo>
                      <a:pt x="454" y="734"/>
                    </a:lnTo>
                    <a:lnTo>
                      <a:pt x="455" y="729"/>
                    </a:lnTo>
                    <a:lnTo>
                      <a:pt x="457" y="709"/>
                    </a:lnTo>
                    <a:lnTo>
                      <a:pt x="459" y="711"/>
                    </a:lnTo>
                    <a:lnTo>
                      <a:pt x="460" y="709"/>
                    </a:lnTo>
                    <a:lnTo>
                      <a:pt x="461" y="714"/>
                    </a:lnTo>
                    <a:lnTo>
                      <a:pt x="463" y="728"/>
                    </a:lnTo>
                    <a:lnTo>
                      <a:pt x="465" y="747"/>
                    </a:lnTo>
                    <a:lnTo>
                      <a:pt x="466" y="752"/>
                    </a:lnTo>
                    <a:lnTo>
                      <a:pt x="468" y="756"/>
                    </a:lnTo>
                    <a:lnTo>
                      <a:pt x="469" y="761"/>
                    </a:lnTo>
                    <a:lnTo>
                      <a:pt x="470" y="764"/>
                    </a:lnTo>
                    <a:lnTo>
                      <a:pt x="472" y="769"/>
                    </a:lnTo>
                    <a:lnTo>
                      <a:pt x="474" y="764"/>
                    </a:lnTo>
                    <a:lnTo>
                      <a:pt x="475" y="752"/>
                    </a:lnTo>
                    <a:lnTo>
                      <a:pt x="477" y="713"/>
                    </a:lnTo>
                    <a:lnTo>
                      <a:pt x="478" y="691"/>
                    </a:lnTo>
                    <a:lnTo>
                      <a:pt x="480" y="668"/>
                    </a:lnTo>
                    <a:lnTo>
                      <a:pt x="481" y="667"/>
                    </a:lnTo>
                    <a:lnTo>
                      <a:pt x="483" y="666"/>
                    </a:lnTo>
                    <a:lnTo>
                      <a:pt x="484" y="667"/>
                    </a:lnTo>
                    <a:lnTo>
                      <a:pt x="486" y="659"/>
                    </a:lnTo>
                    <a:lnTo>
                      <a:pt x="487" y="656"/>
                    </a:lnTo>
                    <a:lnTo>
                      <a:pt x="489" y="650"/>
                    </a:lnTo>
                    <a:lnTo>
                      <a:pt x="490" y="649"/>
                    </a:lnTo>
                    <a:lnTo>
                      <a:pt x="492" y="640"/>
                    </a:lnTo>
                    <a:lnTo>
                      <a:pt x="493" y="641"/>
                    </a:lnTo>
                    <a:lnTo>
                      <a:pt x="495" y="641"/>
                    </a:lnTo>
                    <a:lnTo>
                      <a:pt x="497" y="634"/>
                    </a:lnTo>
                    <a:lnTo>
                      <a:pt x="498" y="631"/>
                    </a:lnTo>
                    <a:lnTo>
                      <a:pt x="499" y="642"/>
                    </a:lnTo>
                    <a:lnTo>
                      <a:pt x="501" y="650"/>
                    </a:lnTo>
                    <a:lnTo>
                      <a:pt x="503" y="646"/>
                    </a:lnTo>
                    <a:lnTo>
                      <a:pt x="504" y="628"/>
                    </a:lnTo>
                    <a:lnTo>
                      <a:pt x="506" y="621"/>
                    </a:lnTo>
                    <a:lnTo>
                      <a:pt x="507" y="638"/>
                    </a:lnTo>
                    <a:lnTo>
                      <a:pt x="509" y="647"/>
                    </a:lnTo>
                    <a:lnTo>
                      <a:pt x="510" y="645"/>
                    </a:lnTo>
                    <a:lnTo>
                      <a:pt x="512" y="645"/>
                    </a:lnTo>
                    <a:lnTo>
                      <a:pt x="513" y="652"/>
                    </a:lnTo>
                    <a:lnTo>
                      <a:pt x="515" y="643"/>
                    </a:lnTo>
                    <a:lnTo>
                      <a:pt x="516" y="623"/>
                    </a:lnTo>
                    <a:lnTo>
                      <a:pt x="518" y="621"/>
                    </a:lnTo>
                    <a:lnTo>
                      <a:pt x="519" y="624"/>
                    </a:lnTo>
                    <a:lnTo>
                      <a:pt x="521" y="638"/>
                    </a:lnTo>
                    <a:lnTo>
                      <a:pt x="522" y="647"/>
                    </a:lnTo>
                    <a:lnTo>
                      <a:pt x="524" y="653"/>
                    </a:lnTo>
                    <a:lnTo>
                      <a:pt x="526" y="659"/>
                    </a:lnTo>
                    <a:lnTo>
                      <a:pt x="527" y="660"/>
                    </a:lnTo>
                    <a:lnTo>
                      <a:pt x="528" y="658"/>
                    </a:lnTo>
                    <a:lnTo>
                      <a:pt x="530" y="648"/>
                    </a:lnTo>
                    <a:lnTo>
                      <a:pt x="532" y="648"/>
                    </a:lnTo>
                    <a:lnTo>
                      <a:pt x="533" y="641"/>
                    </a:lnTo>
                    <a:lnTo>
                      <a:pt x="535" y="630"/>
                    </a:lnTo>
                    <a:lnTo>
                      <a:pt x="536" y="628"/>
                    </a:lnTo>
                    <a:lnTo>
                      <a:pt x="537" y="642"/>
                    </a:lnTo>
                    <a:lnTo>
                      <a:pt x="539" y="647"/>
                    </a:lnTo>
                    <a:lnTo>
                      <a:pt x="541" y="655"/>
                    </a:lnTo>
                    <a:lnTo>
                      <a:pt x="542" y="659"/>
                    </a:lnTo>
                    <a:lnTo>
                      <a:pt x="543" y="648"/>
                    </a:lnTo>
                    <a:lnTo>
                      <a:pt x="545" y="644"/>
                    </a:lnTo>
                    <a:lnTo>
                      <a:pt x="547" y="640"/>
                    </a:lnTo>
                    <a:lnTo>
                      <a:pt x="548" y="634"/>
                    </a:lnTo>
                    <a:lnTo>
                      <a:pt x="550" y="639"/>
                    </a:lnTo>
                    <a:lnTo>
                      <a:pt x="551" y="637"/>
                    </a:lnTo>
                    <a:lnTo>
                      <a:pt x="553" y="638"/>
                    </a:lnTo>
                    <a:lnTo>
                      <a:pt x="554" y="642"/>
                    </a:lnTo>
                    <a:lnTo>
                      <a:pt x="556" y="649"/>
                    </a:lnTo>
                    <a:lnTo>
                      <a:pt x="557" y="649"/>
                    </a:lnTo>
                    <a:lnTo>
                      <a:pt x="559" y="640"/>
                    </a:lnTo>
                    <a:lnTo>
                      <a:pt x="560" y="635"/>
                    </a:lnTo>
                    <a:lnTo>
                      <a:pt x="562" y="639"/>
                    </a:lnTo>
                    <a:lnTo>
                      <a:pt x="564" y="648"/>
                    </a:lnTo>
                    <a:lnTo>
                      <a:pt x="565" y="647"/>
                    </a:lnTo>
                    <a:lnTo>
                      <a:pt x="566" y="647"/>
                    </a:lnTo>
                    <a:lnTo>
                      <a:pt x="568" y="649"/>
                    </a:lnTo>
                    <a:lnTo>
                      <a:pt x="570" y="644"/>
                    </a:lnTo>
                    <a:lnTo>
                      <a:pt x="571" y="630"/>
                    </a:lnTo>
                    <a:lnTo>
                      <a:pt x="572" y="639"/>
                    </a:lnTo>
                    <a:lnTo>
                      <a:pt x="574" y="643"/>
                    </a:lnTo>
                    <a:lnTo>
                      <a:pt x="576" y="637"/>
                    </a:lnTo>
                    <a:lnTo>
                      <a:pt x="577" y="635"/>
                    </a:lnTo>
                    <a:lnTo>
                      <a:pt x="579" y="629"/>
                    </a:lnTo>
                    <a:lnTo>
                      <a:pt x="580" y="628"/>
                    </a:lnTo>
                    <a:lnTo>
                      <a:pt x="582" y="621"/>
                    </a:lnTo>
                    <a:lnTo>
                      <a:pt x="583" y="626"/>
                    </a:lnTo>
                    <a:lnTo>
                      <a:pt x="585" y="633"/>
                    </a:lnTo>
                    <a:lnTo>
                      <a:pt x="586" y="640"/>
                    </a:lnTo>
                    <a:lnTo>
                      <a:pt x="588" y="641"/>
                    </a:lnTo>
                    <a:lnTo>
                      <a:pt x="589" y="641"/>
                    </a:lnTo>
                    <a:lnTo>
                      <a:pt x="591" y="639"/>
                    </a:lnTo>
                    <a:lnTo>
                      <a:pt x="592" y="629"/>
                    </a:lnTo>
                    <a:lnTo>
                      <a:pt x="594" y="620"/>
                    </a:lnTo>
                    <a:lnTo>
                      <a:pt x="595" y="623"/>
                    </a:lnTo>
                    <a:lnTo>
                      <a:pt x="597" y="618"/>
                    </a:lnTo>
                    <a:lnTo>
                      <a:pt x="599" y="620"/>
                    </a:lnTo>
                    <a:lnTo>
                      <a:pt x="600" y="624"/>
                    </a:lnTo>
                    <a:lnTo>
                      <a:pt x="601" y="624"/>
                    </a:lnTo>
                    <a:lnTo>
                      <a:pt x="603" y="626"/>
                    </a:lnTo>
                    <a:lnTo>
                      <a:pt x="604" y="618"/>
                    </a:lnTo>
                    <a:lnTo>
                      <a:pt x="606" y="617"/>
                    </a:lnTo>
                    <a:lnTo>
                      <a:pt x="608" y="612"/>
                    </a:lnTo>
                    <a:lnTo>
                      <a:pt x="609" y="616"/>
                    </a:lnTo>
                    <a:lnTo>
                      <a:pt x="610" y="623"/>
                    </a:lnTo>
                    <a:lnTo>
                      <a:pt x="612" y="624"/>
                    </a:lnTo>
                    <a:lnTo>
                      <a:pt x="614" y="624"/>
                    </a:lnTo>
                    <a:lnTo>
                      <a:pt x="615" y="622"/>
                    </a:lnTo>
                    <a:lnTo>
                      <a:pt x="616" y="625"/>
                    </a:lnTo>
                    <a:lnTo>
                      <a:pt x="618" y="627"/>
                    </a:lnTo>
                    <a:lnTo>
                      <a:pt x="620" y="626"/>
                    </a:lnTo>
                    <a:lnTo>
                      <a:pt x="621" y="624"/>
                    </a:lnTo>
                    <a:lnTo>
                      <a:pt x="623" y="624"/>
                    </a:lnTo>
                    <a:lnTo>
                      <a:pt x="624" y="626"/>
                    </a:lnTo>
                    <a:lnTo>
                      <a:pt x="626" y="623"/>
                    </a:lnTo>
                    <a:lnTo>
                      <a:pt x="627" y="622"/>
                    </a:lnTo>
                    <a:lnTo>
                      <a:pt x="629" y="628"/>
                    </a:lnTo>
                    <a:lnTo>
                      <a:pt x="630" y="635"/>
                    </a:lnTo>
                    <a:lnTo>
                      <a:pt x="632" y="635"/>
                    </a:lnTo>
                    <a:lnTo>
                      <a:pt x="633" y="638"/>
                    </a:lnTo>
                    <a:lnTo>
                      <a:pt x="635" y="635"/>
                    </a:lnTo>
                    <a:lnTo>
                      <a:pt x="637" y="630"/>
                    </a:lnTo>
                    <a:lnTo>
                      <a:pt x="638" y="630"/>
                    </a:lnTo>
                    <a:lnTo>
                      <a:pt x="639" y="623"/>
                    </a:lnTo>
                    <a:lnTo>
                      <a:pt x="641" y="620"/>
                    </a:lnTo>
                    <a:lnTo>
                      <a:pt x="643" y="616"/>
                    </a:lnTo>
                    <a:lnTo>
                      <a:pt x="644" y="622"/>
                    </a:lnTo>
                    <a:lnTo>
                      <a:pt x="645" y="635"/>
                    </a:lnTo>
                    <a:lnTo>
                      <a:pt x="647" y="658"/>
                    </a:lnTo>
                    <a:lnTo>
                      <a:pt x="649" y="677"/>
                    </a:lnTo>
                    <a:lnTo>
                      <a:pt x="650" y="686"/>
                    </a:lnTo>
                    <a:lnTo>
                      <a:pt x="652" y="680"/>
                    </a:lnTo>
                    <a:lnTo>
                      <a:pt x="653" y="635"/>
                    </a:lnTo>
                    <a:lnTo>
                      <a:pt x="655" y="576"/>
                    </a:lnTo>
                    <a:lnTo>
                      <a:pt x="656" y="558"/>
                    </a:lnTo>
                    <a:lnTo>
                      <a:pt x="658" y="557"/>
                    </a:lnTo>
                    <a:lnTo>
                      <a:pt x="659" y="557"/>
                    </a:lnTo>
                    <a:lnTo>
                      <a:pt x="661" y="547"/>
                    </a:lnTo>
                    <a:lnTo>
                      <a:pt x="662" y="540"/>
                    </a:lnTo>
                    <a:lnTo>
                      <a:pt x="664" y="551"/>
                    </a:lnTo>
                    <a:lnTo>
                      <a:pt x="666" y="539"/>
                    </a:lnTo>
                    <a:lnTo>
                      <a:pt x="667" y="522"/>
                    </a:lnTo>
                    <a:lnTo>
                      <a:pt x="668" y="511"/>
                    </a:lnTo>
                    <a:lnTo>
                      <a:pt x="670" y="505"/>
                    </a:lnTo>
                    <a:lnTo>
                      <a:pt x="671" y="506"/>
                    </a:lnTo>
                    <a:lnTo>
                      <a:pt x="673" y="507"/>
                    </a:lnTo>
                    <a:lnTo>
                      <a:pt x="674" y="504"/>
                    </a:lnTo>
                    <a:lnTo>
                      <a:pt x="676" y="510"/>
                    </a:lnTo>
                    <a:lnTo>
                      <a:pt x="677" y="525"/>
                    </a:lnTo>
                    <a:lnTo>
                      <a:pt x="679" y="525"/>
                    </a:lnTo>
                    <a:lnTo>
                      <a:pt x="681" y="531"/>
                    </a:lnTo>
                    <a:lnTo>
                      <a:pt x="682" y="526"/>
                    </a:lnTo>
                    <a:lnTo>
                      <a:pt x="683" y="523"/>
                    </a:lnTo>
                    <a:lnTo>
                      <a:pt x="685" y="510"/>
                    </a:lnTo>
                    <a:lnTo>
                      <a:pt x="687" y="502"/>
                    </a:lnTo>
                    <a:lnTo>
                      <a:pt x="688" y="510"/>
                    </a:lnTo>
                    <a:lnTo>
                      <a:pt x="690" y="519"/>
                    </a:lnTo>
                    <a:lnTo>
                      <a:pt x="691" y="516"/>
                    </a:lnTo>
                    <a:lnTo>
                      <a:pt x="693" y="526"/>
                    </a:lnTo>
                    <a:lnTo>
                      <a:pt x="694" y="528"/>
                    </a:lnTo>
                    <a:lnTo>
                      <a:pt x="696" y="526"/>
                    </a:lnTo>
                    <a:lnTo>
                      <a:pt x="697" y="525"/>
                    </a:lnTo>
                    <a:lnTo>
                      <a:pt x="699" y="526"/>
                    </a:lnTo>
                    <a:lnTo>
                      <a:pt x="700" y="526"/>
                    </a:lnTo>
                    <a:lnTo>
                      <a:pt x="702" y="518"/>
                    </a:lnTo>
                    <a:lnTo>
                      <a:pt x="703" y="521"/>
                    </a:lnTo>
                    <a:lnTo>
                      <a:pt x="705" y="521"/>
                    </a:lnTo>
                    <a:lnTo>
                      <a:pt x="706" y="525"/>
                    </a:lnTo>
                    <a:lnTo>
                      <a:pt x="708" y="525"/>
                    </a:lnTo>
                    <a:lnTo>
                      <a:pt x="710" y="524"/>
                    </a:lnTo>
                    <a:lnTo>
                      <a:pt x="711" y="512"/>
                    </a:lnTo>
                    <a:lnTo>
                      <a:pt x="712" y="514"/>
                    </a:lnTo>
                    <a:lnTo>
                      <a:pt x="714" y="518"/>
                    </a:lnTo>
                    <a:lnTo>
                      <a:pt x="716" y="525"/>
                    </a:lnTo>
                    <a:lnTo>
                      <a:pt x="717" y="523"/>
                    </a:lnTo>
                    <a:lnTo>
                      <a:pt x="718" y="529"/>
                    </a:lnTo>
                    <a:lnTo>
                      <a:pt x="720" y="538"/>
                    </a:lnTo>
                    <a:lnTo>
                      <a:pt x="722" y="530"/>
                    </a:lnTo>
                    <a:lnTo>
                      <a:pt x="723" y="532"/>
                    </a:lnTo>
                    <a:lnTo>
                      <a:pt x="725" y="534"/>
                    </a:lnTo>
                    <a:lnTo>
                      <a:pt x="726" y="527"/>
                    </a:lnTo>
                    <a:lnTo>
                      <a:pt x="728" y="530"/>
                    </a:lnTo>
                    <a:lnTo>
                      <a:pt x="729" y="523"/>
                    </a:lnTo>
                    <a:lnTo>
                      <a:pt x="731" y="511"/>
                    </a:lnTo>
                    <a:lnTo>
                      <a:pt x="732" y="506"/>
                    </a:lnTo>
                    <a:lnTo>
                      <a:pt x="734" y="501"/>
                    </a:lnTo>
                    <a:lnTo>
                      <a:pt x="735" y="497"/>
                    </a:lnTo>
                    <a:lnTo>
                      <a:pt x="737" y="506"/>
                    </a:lnTo>
                    <a:lnTo>
                      <a:pt x="738" y="515"/>
                    </a:lnTo>
                    <a:lnTo>
                      <a:pt x="740" y="511"/>
                    </a:lnTo>
                    <a:lnTo>
                      <a:pt x="741" y="513"/>
                    </a:lnTo>
                    <a:lnTo>
                      <a:pt x="743" y="508"/>
                    </a:lnTo>
                    <a:lnTo>
                      <a:pt x="744" y="496"/>
                    </a:lnTo>
                    <a:lnTo>
                      <a:pt x="746" y="495"/>
                    </a:lnTo>
                    <a:lnTo>
                      <a:pt x="747" y="506"/>
                    </a:lnTo>
                    <a:lnTo>
                      <a:pt x="749" y="513"/>
                    </a:lnTo>
                    <a:lnTo>
                      <a:pt x="750" y="530"/>
                    </a:lnTo>
                    <a:lnTo>
                      <a:pt x="752" y="532"/>
                    </a:lnTo>
                    <a:lnTo>
                      <a:pt x="754" y="532"/>
                    </a:lnTo>
                    <a:lnTo>
                      <a:pt x="755" y="528"/>
                    </a:lnTo>
                    <a:lnTo>
                      <a:pt x="756" y="522"/>
                    </a:lnTo>
                    <a:lnTo>
                      <a:pt x="758" y="513"/>
                    </a:lnTo>
                    <a:lnTo>
                      <a:pt x="760" y="511"/>
                    </a:lnTo>
                    <a:lnTo>
                      <a:pt x="761" y="506"/>
                    </a:lnTo>
                    <a:lnTo>
                      <a:pt x="763" y="499"/>
                    </a:lnTo>
                    <a:lnTo>
                      <a:pt x="764" y="501"/>
                    </a:lnTo>
                    <a:lnTo>
                      <a:pt x="766" y="510"/>
                    </a:lnTo>
                    <a:lnTo>
                      <a:pt x="767" y="516"/>
                    </a:lnTo>
                    <a:lnTo>
                      <a:pt x="769" y="515"/>
                    </a:lnTo>
                    <a:lnTo>
                      <a:pt x="770" y="523"/>
                    </a:lnTo>
                    <a:lnTo>
                      <a:pt x="772" y="518"/>
                    </a:lnTo>
                    <a:lnTo>
                      <a:pt x="773" y="508"/>
                    </a:lnTo>
                    <a:lnTo>
                      <a:pt x="775" y="505"/>
                    </a:lnTo>
                    <a:lnTo>
                      <a:pt x="776" y="509"/>
                    </a:lnTo>
                    <a:lnTo>
                      <a:pt x="778" y="515"/>
                    </a:lnTo>
                    <a:lnTo>
                      <a:pt x="779" y="519"/>
                    </a:lnTo>
                    <a:lnTo>
                      <a:pt x="781" y="529"/>
                    </a:lnTo>
                    <a:lnTo>
                      <a:pt x="783" y="532"/>
                    </a:lnTo>
                    <a:lnTo>
                      <a:pt x="784" y="539"/>
                    </a:lnTo>
                    <a:lnTo>
                      <a:pt x="785" y="550"/>
                    </a:lnTo>
                    <a:lnTo>
                      <a:pt x="787" y="562"/>
                    </a:lnTo>
                    <a:lnTo>
                      <a:pt x="789" y="571"/>
                    </a:lnTo>
                    <a:lnTo>
                      <a:pt x="790" y="583"/>
                    </a:lnTo>
                    <a:lnTo>
                      <a:pt x="792" y="589"/>
                    </a:lnTo>
                    <a:lnTo>
                      <a:pt x="793" y="608"/>
                    </a:lnTo>
                    <a:lnTo>
                      <a:pt x="795" y="616"/>
                    </a:lnTo>
                    <a:lnTo>
                      <a:pt x="796" y="619"/>
                    </a:lnTo>
                    <a:lnTo>
                      <a:pt x="798" y="637"/>
                    </a:lnTo>
                    <a:lnTo>
                      <a:pt x="799" y="665"/>
                    </a:lnTo>
                    <a:lnTo>
                      <a:pt x="801" y="686"/>
                    </a:lnTo>
                    <a:lnTo>
                      <a:pt x="802" y="690"/>
                    </a:lnTo>
                    <a:lnTo>
                      <a:pt x="804" y="678"/>
                    </a:lnTo>
                    <a:lnTo>
                      <a:pt x="805" y="698"/>
                    </a:lnTo>
                    <a:lnTo>
                      <a:pt x="807" y="720"/>
                    </a:lnTo>
                    <a:lnTo>
                      <a:pt x="808" y="723"/>
                    </a:lnTo>
                    <a:lnTo>
                      <a:pt x="810" y="733"/>
                    </a:lnTo>
                    <a:lnTo>
                      <a:pt x="811" y="732"/>
                    </a:lnTo>
                    <a:lnTo>
                      <a:pt x="813" y="729"/>
                    </a:lnTo>
                    <a:lnTo>
                      <a:pt x="814" y="722"/>
                    </a:lnTo>
                    <a:lnTo>
                      <a:pt x="816" y="728"/>
                    </a:lnTo>
                    <a:lnTo>
                      <a:pt x="817" y="732"/>
                    </a:lnTo>
                    <a:lnTo>
                      <a:pt x="819" y="735"/>
                    </a:lnTo>
                    <a:lnTo>
                      <a:pt x="820" y="730"/>
                    </a:lnTo>
                    <a:lnTo>
                      <a:pt x="822" y="713"/>
                    </a:lnTo>
                    <a:lnTo>
                      <a:pt x="823" y="711"/>
                    </a:lnTo>
                    <a:lnTo>
                      <a:pt x="825" y="706"/>
                    </a:lnTo>
                    <a:lnTo>
                      <a:pt x="827" y="713"/>
                    </a:lnTo>
                    <a:lnTo>
                      <a:pt x="828" y="716"/>
                    </a:lnTo>
                    <a:lnTo>
                      <a:pt x="829" y="713"/>
                    </a:lnTo>
                    <a:lnTo>
                      <a:pt x="831" y="714"/>
                    </a:lnTo>
                    <a:lnTo>
                      <a:pt x="833" y="725"/>
                    </a:lnTo>
                    <a:lnTo>
                      <a:pt x="834" y="720"/>
                    </a:lnTo>
                    <a:lnTo>
                      <a:pt x="836" y="717"/>
                    </a:lnTo>
                    <a:lnTo>
                      <a:pt x="837" y="719"/>
                    </a:lnTo>
                    <a:lnTo>
                      <a:pt x="839" y="725"/>
                    </a:lnTo>
                    <a:lnTo>
                      <a:pt x="840" y="726"/>
                    </a:lnTo>
                    <a:lnTo>
                      <a:pt x="842" y="724"/>
                    </a:lnTo>
                    <a:lnTo>
                      <a:pt x="843" y="717"/>
                    </a:lnTo>
                    <a:lnTo>
                      <a:pt x="845" y="714"/>
                    </a:lnTo>
                    <a:lnTo>
                      <a:pt x="846" y="714"/>
                    </a:lnTo>
                    <a:lnTo>
                      <a:pt x="848" y="723"/>
                    </a:lnTo>
                    <a:lnTo>
                      <a:pt x="849" y="726"/>
                    </a:lnTo>
                    <a:lnTo>
                      <a:pt x="851" y="724"/>
                    </a:lnTo>
                    <a:lnTo>
                      <a:pt x="852" y="717"/>
                    </a:lnTo>
                    <a:lnTo>
                      <a:pt x="854" y="712"/>
                    </a:lnTo>
                    <a:lnTo>
                      <a:pt x="856" y="710"/>
                    </a:lnTo>
                    <a:lnTo>
                      <a:pt x="857" y="709"/>
                    </a:lnTo>
                    <a:lnTo>
                      <a:pt x="858" y="714"/>
                    </a:lnTo>
                    <a:lnTo>
                      <a:pt x="860" y="711"/>
                    </a:lnTo>
                    <a:lnTo>
                      <a:pt x="862" y="706"/>
                    </a:lnTo>
                    <a:lnTo>
                      <a:pt x="863" y="709"/>
                    </a:lnTo>
                    <a:lnTo>
                      <a:pt x="865" y="705"/>
                    </a:lnTo>
                    <a:lnTo>
                      <a:pt x="866" y="688"/>
                    </a:lnTo>
                    <a:lnTo>
                      <a:pt x="868" y="680"/>
                    </a:lnTo>
                    <a:lnTo>
                      <a:pt x="869" y="679"/>
                    </a:lnTo>
                    <a:lnTo>
                      <a:pt x="871" y="683"/>
                    </a:lnTo>
                    <a:lnTo>
                      <a:pt x="872" y="696"/>
                    </a:lnTo>
                    <a:lnTo>
                      <a:pt x="874" y="706"/>
                    </a:lnTo>
                    <a:lnTo>
                      <a:pt x="875" y="714"/>
                    </a:lnTo>
                    <a:lnTo>
                      <a:pt x="877" y="716"/>
                    </a:lnTo>
                    <a:lnTo>
                      <a:pt x="878" y="723"/>
                    </a:lnTo>
                    <a:lnTo>
                      <a:pt x="880" y="715"/>
                    </a:lnTo>
                    <a:lnTo>
                      <a:pt x="881" y="705"/>
                    </a:lnTo>
                    <a:lnTo>
                      <a:pt x="883" y="692"/>
                    </a:lnTo>
                    <a:lnTo>
                      <a:pt x="884" y="693"/>
                    </a:lnTo>
                    <a:lnTo>
                      <a:pt x="886" y="693"/>
                    </a:lnTo>
                    <a:lnTo>
                      <a:pt x="887" y="695"/>
                    </a:lnTo>
                    <a:lnTo>
                      <a:pt x="889" y="695"/>
                    </a:lnTo>
                    <a:lnTo>
                      <a:pt x="890" y="687"/>
                    </a:lnTo>
                    <a:lnTo>
                      <a:pt x="892" y="691"/>
                    </a:lnTo>
                    <a:lnTo>
                      <a:pt x="894" y="693"/>
                    </a:lnTo>
                    <a:lnTo>
                      <a:pt x="895" y="701"/>
                    </a:lnTo>
                    <a:lnTo>
                      <a:pt x="896" y="709"/>
                    </a:lnTo>
                    <a:lnTo>
                      <a:pt x="898" y="704"/>
                    </a:lnTo>
                    <a:lnTo>
                      <a:pt x="900" y="694"/>
                    </a:lnTo>
                    <a:lnTo>
                      <a:pt x="901" y="697"/>
                    </a:lnTo>
                    <a:lnTo>
                      <a:pt x="902" y="696"/>
                    </a:lnTo>
                    <a:lnTo>
                      <a:pt x="904" y="695"/>
                    </a:lnTo>
                    <a:lnTo>
                      <a:pt x="906" y="704"/>
                    </a:lnTo>
                    <a:lnTo>
                      <a:pt x="907" y="711"/>
                    </a:lnTo>
                    <a:lnTo>
                      <a:pt x="909" y="714"/>
                    </a:lnTo>
                    <a:lnTo>
                      <a:pt x="910" y="705"/>
                    </a:lnTo>
                    <a:lnTo>
                      <a:pt x="912" y="691"/>
                    </a:lnTo>
                    <a:lnTo>
                      <a:pt x="913" y="698"/>
                    </a:lnTo>
                    <a:lnTo>
                      <a:pt x="915" y="696"/>
                    </a:lnTo>
                    <a:lnTo>
                      <a:pt x="916" y="693"/>
                    </a:lnTo>
                    <a:lnTo>
                      <a:pt x="918" y="698"/>
                    </a:lnTo>
                    <a:lnTo>
                      <a:pt x="919" y="704"/>
                    </a:lnTo>
                    <a:lnTo>
                      <a:pt x="921" y="701"/>
                    </a:lnTo>
                    <a:lnTo>
                      <a:pt x="923" y="698"/>
                    </a:lnTo>
                    <a:lnTo>
                      <a:pt x="924" y="705"/>
                    </a:lnTo>
                    <a:lnTo>
                      <a:pt x="925" y="702"/>
                    </a:lnTo>
                    <a:lnTo>
                      <a:pt x="927" y="692"/>
                    </a:lnTo>
                    <a:lnTo>
                      <a:pt x="929" y="691"/>
                    </a:lnTo>
                    <a:lnTo>
                      <a:pt x="930" y="693"/>
                    </a:lnTo>
                    <a:lnTo>
                      <a:pt x="931" y="690"/>
                    </a:lnTo>
                    <a:lnTo>
                      <a:pt x="933" y="684"/>
                    </a:lnTo>
                    <a:lnTo>
                      <a:pt x="935" y="699"/>
                    </a:lnTo>
                    <a:lnTo>
                      <a:pt x="936" y="701"/>
                    </a:lnTo>
                    <a:lnTo>
                      <a:pt x="938" y="705"/>
                    </a:lnTo>
                    <a:lnTo>
                      <a:pt x="939" y="697"/>
                    </a:lnTo>
                    <a:lnTo>
                      <a:pt x="941" y="683"/>
                    </a:lnTo>
                    <a:lnTo>
                      <a:pt x="942" y="684"/>
                    </a:lnTo>
                    <a:lnTo>
                      <a:pt x="944" y="674"/>
                    </a:lnTo>
                    <a:lnTo>
                      <a:pt x="945" y="681"/>
                    </a:lnTo>
                    <a:lnTo>
                      <a:pt x="947" y="691"/>
                    </a:lnTo>
                    <a:lnTo>
                      <a:pt x="948" y="703"/>
                    </a:lnTo>
                    <a:lnTo>
                      <a:pt x="950" y="698"/>
                    </a:lnTo>
                    <a:lnTo>
                      <a:pt x="951" y="701"/>
                    </a:lnTo>
                    <a:lnTo>
                      <a:pt x="953" y="706"/>
                    </a:lnTo>
                    <a:lnTo>
                      <a:pt x="954" y="705"/>
                    </a:lnTo>
                    <a:lnTo>
                      <a:pt x="956" y="703"/>
                    </a:lnTo>
                    <a:lnTo>
                      <a:pt x="957" y="696"/>
                    </a:lnTo>
                    <a:lnTo>
                      <a:pt x="959" y="687"/>
                    </a:lnTo>
                    <a:lnTo>
                      <a:pt x="960" y="687"/>
                    </a:lnTo>
                    <a:lnTo>
                      <a:pt x="962" y="692"/>
                    </a:lnTo>
                    <a:lnTo>
                      <a:pt x="963" y="689"/>
                    </a:lnTo>
                    <a:lnTo>
                      <a:pt x="965" y="688"/>
                    </a:lnTo>
                    <a:lnTo>
                      <a:pt x="967" y="691"/>
                    </a:lnTo>
                    <a:lnTo>
                      <a:pt x="968" y="691"/>
                    </a:lnTo>
                    <a:lnTo>
                      <a:pt x="969" y="687"/>
                    </a:lnTo>
                    <a:lnTo>
                      <a:pt x="971" y="687"/>
                    </a:lnTo>
                    <a:lnTo>
                      <a:pt x="973" y="692"/>
                    </a:lnTo>
                    <a:lnTo>
                      <a:pt x="974" y="689"/>
                    </a:lnTo>
                    <a:lnTo>
                      <a:pt x="975" y="687"/>
                    </a:lnTo>
                    <a:lnTo>
                      <a:pt x="977" y="682"/>
                    </a:lnTo>
                    <a:lnTo>
                      <a:pt x="979" y="682"/>
                    </a:lnTo>
                    <a:lnTo>
                      <a:pt x="980" y="691"/>
                    </a:lnTo>
                    <a:lnTo>
                      <a:pt x="982" y="702"/>
                    </a:lnTo>
                    <a:lnTo>
                      <a:pt x="983" y="708"/>
                    </a:lnTo>
                    <a:lnTo>
                      <a:pt x="985" y="698"/>
                    </a:lnTo>
                    <a:lnTo>
                      <a:pt x="986" y="695"/>
                    </a:lnTo>
                    <a:lnTo>
                      <a:pt x="988" y="692"/>
                    </a:lnTo>
                    <a:lnTo>
                      <a:pt x="989" y="688"/>
                    </a:lnTo>
                    <a:lnTo>
                      <a:pt x="991" y="683"/>
                    </a:lnTo>
                    <a:lnTo>
                      <a:pt x="992" y="680"/>
                    </a:lnTo>
                    <a:lnTo>
                      <a:pt x="994" y="692"/>
                    </a:lnTo>
                    <a:lnTo>
                      <a:pt x="996" y="695"/>
                    </a:lnTo>
                    <a:lnTo>
                      <a:pt x="997" y="696"/>
                    </a:lnTo>
                    <a:lnTo>
                      <a:pt x="998" y="693"/>
                    </a:lnTo>
                    <a:lnTo>
                      <a:pt x="1000" y="693"/>
                    </a:lnTo>
                    <a:lnTo>
                      <a:pt x="1002" y="689"/>
                    </a:lnTo>
                    <a:lnTo>
                      <a:pt x="1003" y="687"/>
                    </a:lnTo>
                    <a:lnTo>
                      <a:pt x="1004" y="680"/>
                    </a:lnTo>
                    <a:lnTo>
                      <a:pt x="1006" y="679"/>
                    </a:lnTo>
                    <a:lnTo>
                      <a:pt x="1008" y="680"/>
                    </a:lnTo>
                    <a:lnTo>
                      <a:pt x="1009" y="676"/>
                    </a:lnTo>
                    <a:lnTo>
                      <a:pt x="1011" y="674"/>
                    </a:lnTo>
                    <a:lnTo>
                      <a:pt x="1012" y="684"/>
                    </a:lnTo>
                    <a:lnTo>
                      <a:pt x="1014" y="700"/>
                    </a:lnTo>
                    <a:lnTo>
                      <a:pt x="1015" y="699"/>
                    </a:lnTo>
                    <a:lnTo>
                      <a:pt x="1017" y="687"/>
                    </a:lnTo>
                    <a:lnTo>
                      <a:pt x="1018" y="688"/>
                    </a:lnTo>
                    <a:lnTo>
                      <a:pt x="1020" y="686"/>
                    </a:lnTo>
                    <a:lnTo>
                      <a:pt x="1021" y="683"/>
                    </a:lnTo>
                    <a:lnTo>
                      <a:pt x="1023" y="685"/>
                    </a:lnTo>
                    <a:lnTo>
                      <a:pt x="1024" y="683"/>
                    </a:lnTo>
                    <a:lnTo>
                      <a:pt x="1026" y="680"/>
                    </a:lnTo>
                    <a:lnTo>
                      <a:pt x="1027" y="694"/>
                    </a:lnTo>
                    <a:lnTo>
                      <a:pt x="1029" y="704"/>
                    </a:lnTo>
                    <a:lnTo>
                      <a:pt x="1030" y="719"/>
                    </a:lnTo>
                    <a:lnTo>
                      <a:pt x="1032" y="721"/>
                    </a:lnTo>
                    <a:lnTo>
                      <a:pt x="1033" y="707"/>
                    </a:lnTo>
                    <a:lnTo>
                      <a:pt x="1035" y="686"/>
                    </a:lnTo>
                    <a:lnTo>
                      <a:pt x="1036" y="677"/>
                    </a:lnTo>
                    <a:lnTo>
                      <a:pt x="1038" y="684"/>
                    </a:lnTo>
                    <a:lnTo>
                      <a:pt x="1040" y="700"/>
                    </a:lnTo>
                    <a:lnTo>
                      <a:pt x="1041" y="707"/>
                    </a:lnTo>
                    <a:lnTo>
                      <a:pt x="1042" y="712"/>
                    </a:lnTo>
                    <a:lnTo>
                      <a:pt x="1044" y="709"/>
                    </a:lnTo>
                    <a:lnTo>
                      <a:pt x="1046" y="708"/>
                    </a:lnTo>
                    <a:lnTo>
                      <a:pt x="1047" y="708"/>
                    </a:lnTo>
                    <a:lnTo>
                      <a:pt x="1049" y="696"/>
                    </a:lnTo>
                    <a:lnTo>
                      <a:pt x="1050" y="690"/>
                    </a:lnTo>
                    <a:lnTo>
                      <a:pt x="1052" y="694"/>
                    </a:lnTo>
                    <a:lnTo>
                      <a:pt x="1053" y="705"/>
                    </a:lnTo>
                    <a:lnTo>
                      <a:pt x="1055" y="714"/>
                    </a:lnTo>
                    <a:lnTo>
                      <a:pt x="1056" y="720"/>
                    </a:lnTo>
                    <a:lnTo>
                      <a:pt x="1058" y="727"/>
                    </a:lnTo>
                    <a:lnTo>
                      <a:pt x="1059" y="721"/>
                    </a:lnTo>
                    <a:lnTo>
                      <a:pt x="1061" y="720"/>
                    </a:lnTo>
                    <a:lnTo>
                      <a:pt x="1062" y="717"/>
                    </a:lnTo>
                    <a:lnTo>
                      <a:pt x="1064" y="711"/>
                    </a:lnTo>
                    <a:lnTo>
                      <a:pt x="1065" y="699"/>
                    </a:lnTo>
                    <a:lnTo>
                      <a:pt x="1067" y="694"/>
                    </a:lnTo>
                    <a:lnTo>
                      <a:pt x="1069" y="699"/>
                    </a:lnTo>
                    <a:lnTo>
                      <a:pt x="1070" y="702"/>
                    </a:lnTo>
                    <a:lnTo>
                      <a:pt x="1071" y="698"/>
                    </a:lnTo>
                    <a:lnTo>
                      <a:pt x="1073" y="698"/>
                    </a:lnTo>
                    <a:lnTo>
                      <a:pt x="1075" y="701"/>
                    </a:lnTo>
                    <a:lnTo>
                      <a:pt x="1076" y="704"/>
                    </a:lnTo>
                    <a:lnTo>
                      <a:pt x="1077" y="705"/>
                    </a:lnTo>
                    <a:lnTo>
                      <a:pt x="1079" y="698"/>
                    </a:lnTo>
                    <a:lnTo>
                      <a:pt x="1081" y="692"/>
                    </a:lnTo>
                    <a:lnTo>
                      <a:pt x="1082" y="703"/>
                    </a:lnTo>
                    <a:lnTo>
                      <a:pt x="1084" y="713"/>
                    </a:lnTo>
                    <a:lnTo>
                      <a:pt x="1085" y="732"/>
                    </a:lnTo>
                    <a:lnTo>
                      <a:pt x="1087" y="747"/>
                    </a:lnTo>
                    <a:lnTo>
                      <a:pt x="1088" y="767"/>
                    </a:lnTo>
                    <a:lnTo>
                      <a:pt x="1090" y="759"/>
                    </a:lnTo>
                    <a:lnTo>
                      <a:pt x="1091" y="738"/>
                    </a:lnTo>
                    <a:lnTo>
                      <a:pt x="1093" y="734"/>
                    </a:lnTo>
                    <a:lnTo>
                      <a:pt x="1094" y="729"/>
                    </a:lnTo>
                    <a:lnTo>
                      <a:pt x="1096" y="724"/>
                    </a:lnTo>
                    <a:lnTo>
                      <a:pt x="1097" y="740"/>
                    </a:lnTo>
                    <a:lnTo>
                      <a:pt x="1099" y="752"/>
                    </a:lnTo>
                    <a:lnTo>
                      <a:pt x="1100" y="771"/>
                    </a:lnTo>
                    <a:lnTo>
                      <a:pt x="1102" y="789"/>
                    </a:lnTo>
                    <a:lnTo>
                      <a:pt x="1103" y="789"/>
                    </a:lnTo>
                    <a:lnTo>
                      <a:pt x="1105" y="785"/>
                    </a:lnTo>
                    <a:lnTo>
                      <a:pt x="1106" y="778"/>
                    </a:lnTo>
                    <a:lnTo>
                      <a:pt x="1108" y="786"/>
                    </a:lnTo>
                    <a:lnTo>
                      <a:pt x="1109" y="800"/>
                    </a:lnTo>
                    <a:lnTo>
                      <a:pt x="1111" y="789"/>
                    </a:lnTo>
                    <a:lnTo>
                      <a:pt x="1113" y="786"/>
                    </a:lnTo>
                    <a:lnTo>
                      <a:pt x="1114" y="780"/>
                    </a:lnTo>
                    <a:lnTo>
                      <a:pt x="1115" y="775"/>
                    </a:lnTo>
                    <a:lnTo>
                      <a:pt x="1117" y="769"/>
                    </a:lnTo>
                    <a:lnTo>
                      <a:pt x="1119" y="776"/>
                    </a:lnTo>
                    <a:lnTo>
                      <a:pt x="1120" y="767"/>
                    </a:lnTo>
                    <a:lnTo>
                      <a:pt x="1122" y="745"/>
                    </a:lnTo>
                    <a:lnTo>
                      <a:pt x="1123" y="724"/>
                    </a:lnTo>
                    <a:lnTo>
                      <a:pt x="1125" y="703"/>
                    </a:lnTo>
                    <a:lnTo>
                      <a:pt x="1126" y="675"/>
                    </a:lnTo>
                    <a:lnTo>
                      <a:pt x="1128" y="656"/>
                    </a:lnTo>
                    <a:lnTo>
                      <a:pt x="1129" y="633"/>
                    </a:lnTo>
                    <a:lnTo>
                      <a:pt x="1131" y="618"/>
                    </a:lnTo>
                    <a:lnTo>
                      <a:pt x="1132" y="610"/>
                    </a:lnTo>
                    <a:lnTo>
                      <a:pt x="1134" y="603"/>
                    </a:lnTo>
                    <a:lnTo>
                      <a:pt x="1135" y="578"/>
                    </a:lnTo>
                    <a:lnTo>
                      <a:pt x="1137" y="552"/>
                    </a:lnTo>
                    <a:lnTo>
                      <a:pt x="1138" y="541"/>
                    </a:lnTo>
                    <a:lnTo>
                      <a:pt x="1140" y="511"/>
                    </a:lnTo>
                    <a:lnTo>
                      <a:pt x="1142" y="487"/>
                    </a:lnTo>
                    <a:lnTo>
                      <a:pt x="1143" y="466"/>
                    </a:lnTo>
                    <a:lnTo>
                      <a:pt x="1144" y="451"/>
                    </a:lnTo>
                    <a:lnTo>
                      <a:pt x="1146" y="440"/>
                    </a:lnTo>
                    <a:lnTo>
                      <a:pt x="1148" y="422"/>
                    </a:lnTo>
                    <a:lnTo>
                      <a:pt x="1149" y="399"/>
                    </a:lnTo>
                    <a:lnTo>
                      <a:pt x="1151" y="389"/>
                    </a:lnTo>
                    <a:lnTo>
                      <a:pt x="1152" y="370"/>
                    </a:lnTo>
                    <a:lnTo>
                      <a:pt x="1154" y="358"/>
                    </a:lnTo>
                    <a:lnTo>
                      <a:pt x="1155" y="345"/>
                    </a:lnTo>
                    <a:lnTo>
                      <a:pt x="1157" y="322"/>
                    </a:lnTo>
                    <a:lnTo>
                      <a:pt x="1158" y="313"/>
                    </a:lnTo>
                    <a:lnTo>
                      <a:pt x="1160" y="302"/>
                    </a:lnTo>
                    <a:lnTo>
                      <a:pt x="1161" y="286"/>
                    </a:lnTo>
                    <a:lnTo>
                      <a:pt x="1163" y="267"/>
                    </a:lnTo>
                    <a:lnTo>
                      <a:pt x="1164" y="242"/>
                    </a:lnTo>
                    <a:lnTo>
                      <a:pt x="1166" y="230"/>
                    </a:lnTo>
                    <a:lnTo>
                      <a:pt x="1167" y="223"/>
                    </a:lnTo>
                    <a:lnTo>
                      <a:pt x="1169" y="212"/>
                    </a:lnTo>
                    <a:lnTo>
                      <a:pt x="1170" y="199"/>
                    </a:lnTo>
                    <a:lnTo>
                      <a:pt x="1172" y="170"/>
                    </a:lnTo>
                    <a:lnTo>
                      <a:pt x="1173" y="151"/>
                    </a:lnTo>
                    <a:lnTo>
                      <a:pt x="1175" y="155"/>
                    </a:lnTo>
                    <a:lnTo>
                      <a:pt x="1176" y="164"/>
                    </a:lnTo>
                    <a:lnTo>
                      <a:pt x="1178" y="161"/>
                    </a:lnTo>
                    <a:lnTo>
                      <a:pt x="1180" y="132"/>
                    </a:lnTo>
                    <a:lnTo>
                      <a:pt x="1181" y="126"/>
                    </a:lnTo>
                    <a:lnTo>
                      <a:pt x="1182" y="117"/>
                    </a:lnTo>
                    <a:lnTo>
                      <a:pt x="1184" y="103"/>
                    </a:lnTo>
                    <a:lnTo>
                      <a:pt x="1186" y="100"/>
                    </a:lnTo>
                    <a:lnTo>
                      <a:pt x="1187" y="91"/>
                    </a:lnTo>
                    <a:lnTo>
                      <a:pt x="1188" y="92"/>
                    </a:lnTo>
                    <a:lnTo>
                      <a:pt x="1190" y="96"/>
                    </a:lnTo>
                    <a:lnTo>
                      <a:pt x="1192" y="98"/>
                    </a:lnTo>
                    <a:lnTo>
                      <a:pt x="1193" y="103"/>
                    </a:lnTo>
                    <a:lnTo>
                      <a:pt x="1195" y="107"/>
                    </a:lnTo>
                    <a:lnTo>
                      <a:pt x="1196" y="102"/>
                    </a:lnTo>
                    <a:lnTo>
                      <a:pt x="1198" y="96"/>
                    </a:lnTo>
                    <a:lnTo>
                      <a:pt x="1199" y="89"/>
                    </a:lnTo>
                    <a:lnTo>
                      <a:pt x="1201" y="79"/>
                    </a:lnTo>
                    <a:lnTo>
                      <a:pt x="1202" y="69"/>
                    </a:lnTo>
                    <a:lnTo>
                      <a:pt x="1204" y="62"/>
                    </a:lnTo>
                    <a:lnTo>
                      <a:pt x="1205" y="63"/>
                    </a:lnTo>
                    <a:lnTo>
                      <a:pt x="1207" y="68"/>
                    </a:lnTo>
                    <a:lnTo>
                      <a:pt x="1208" y="81"/>
                    </a:lnTo>
                    <a:lnTo>
                      <a:pt x="1210" y="87"/>
                    </a:lnTo>
                    <a:lnTo>
                      <a:pt x="1211" y="96"/>
                    </a:lnTo>
                    <a:lnTo>
                      <a:pt x="1213" y="91"/>
                    </a:lnTo>
                    <a:lnTo>
                      <a:pt x="1215" y="90"/>
                    </a:lnTo>
                    <a:lnTo>
                      <a:pt x="1216" y="90"/>
                    </a:lnTo>
                    <a:lnTo>
                      <a:pt x="1217" y="84"/>
                    </a:lnTo>
                    <a:lnTo>
                      <a:pt x="1219" y="76"/>
                    </a:lnTo>
                    <a:lnTo>
                      <a:pt x="1221" y="86"/>
                    </a:lnTo>
                    <a:lnTo>
                      <a:pt x="1222" y="95"/>
                    </a:lnTo>
                    <a:lnTo>
                      <a:pt x="1224" y="95"/>
                    </a:lnTo>
                    <a:lnTo>
                      <a:pt x="1225" y="94"/>
                    </a:lnTo>
                    <a:lnTo>
                      <a:pt x="1227" y="91"/>
                    </a:lnTo>
                    <a:lnTo>
                      <a:pt x="1228" y="82"/>
                    </a:lnTo>
                    <a:lnTo>
                      <a:pt x="1230" y="76"/>
                    </a:lnTo>
                    <a:lnTo>
                      <a:pt x="1231" y="70"/>
                    </a:lnTo>
                    <a:lnTo>
                      <a:pt x="1233" y="69"/>
                    </a:lnTo>
                    <a:lnTo>
                      <a:pt x="1234" y="69"/>
                    </a:lnTo>
                    <a:lnTo>
                      <a:pt x="1236" y="75"/>
                    </a:lnTo>
                    <a:lnTo>
                      <a:pt x="1237" y="82"/>
                    </a:lnTo>
                    <a:lnTo>
                      <a:pt x="1239" y="87"/>
                    </a:lnTo>
                    <a:lnTo>
                      <a:pt x="1240" y="87"/>
                    </a:lnTo>
                    <a:lnTo>
                      <a:pt x="1242" y="83"/>
                    </a:lnTo>
                    <a:lnTo>
                      <a:pt x="1243" y="81"/>
                    </a:lnTo>
                    <a:lnTo>
                      <a:pt x="1245" y="75"/>
                    </a:lnTo>
                    <a:lnTo>
                      <a:pt x="1246" y="80"/>
                    </a:lnTo>
                    <a:lnTo>
                      <a:pt x="1248" y="75"/>
                    </a:lnTo>
                    <a:lnTo>
                      <a:pt x="1249" y="69"/>
                    </a:lnTo>
                    <a:lnTo>
                      <a:pt x="1251" y="75"/>
                    </a:lnTo>
                    <a:lnTo>
                      <a:pt x="1253" y="82"/>
                    </a:lnTo>
                    <a:lnTo>
                      <a:pt x="1254" y="84"/>
                    </a:lnTo>
                    <a:lnTo>
                      <a:pt x="1255" y="93"/>
                    </a:lnTo>
                    <a:lnTo>
                      <a:pt x="1257" y="97"/>
                    </a:lnTo>
                    <a:lnTo>
                      <a:pt x="1259" y="94"/>
                    </a:lnTo>
                    <a:lnTo>
                      <a:pt x="1260" y="91"/>
                    </a:lnTo>
                    <a:lnTo>
                      <a:pt x="1261" y="90"/>
                    </a:lnTo>
                    <a:lnTo>
                      <a:pt x="1263" y="87"/>
                    </a:lnTo>
                    <a:lnTo>
                      <a:pt x="1265" y="80"/>
                    </a:lnTo>
                    <a:lnTo>
                      <a:pt x="1266" y="85"/>
                    </a:lnTo>
                    <a:lnTo>
                      <a:pt x="1268" y="93"/>
                    </a:lnTo>
                    <a:lnTo>
                      <a:pt x="1269" y="98"/>
                    </a:lnTo>
                    <a:lnTo>
                      <a:pt x="1271" y="99"/>
                    </a:lnTo>
                    <a:lnTo>
                      <a:pt x="1272" y="98"/>
                    </a:lnTo>
                    <a:lnTo>
                      <a:pt x="1274" y="84"/>
                    </a:lnTo>
                    <a:lnTo>
                      <a:pt x="1275" y="82"/>
                    </a:lnTo>
                    <a:lnTo>
                      <a:pt x="1277" y="86"/>
                    </a:lnTo>
                    <a:lnTo>
                      <a:pt x="1278" y="76"/>
                    </a:lnTo>
                    <a:lnTo>
                      <a:pt x="1280" y="77"/>
                    </a:lnTo>
                    <a:lnTo>
                      <a:pt x="1282" y="72"/>
                    </a:lnTo>
                    <a:lnTo>
                      <a:pt x="1283" y="72"/>
                    </a:lnTo>
                    <a:lnTo>
                      <a:pt x="1284" y="75"/>
                    </a:lnTo>
                    <a:lnTo>
                      <a:pt x="1286" y="85"/>
                    </a:lnTo>
                    <a:lnTo>
                      <a:pt x="1288" y="83"/>
                    </a:lnTo>
                    <a:lnTo>
                      <a:pt x="1289" y="77"/>
                    </a:lnTo>
                    <a:lnTo>
                      <a:pt x="1290" y="76"/>
                    </a:lnTo>
                    <a:lnTo>
                      <a:pt x="1292" y="82"/>
                    </a:lnTo>
                    <a:lnTo>
                      <a:pt x="1294" y="76"/>
                    </a:lnTo>
                    <a:lnTo>
                      <a:pt x="1295" y="69"/>
                    </a:lnTo>
                    <a:lnTo>
                      <a:pt x="1297" y="75"/>
                    </a:lnTo>
                    <a:lnTo>
                      <a:pt x="1298" y="74"/>
                    </a:lnTo>
                    <a:lnTo>
                      <a:pt x="1300" y="75"/>
                    </a:lnTo>
                    <a:lnTo>
                      <a:pt x="1301" y="79"/>
                    </a:lnTo>
                    <a:lnTo>
                      <a:pt x="1303" y="85"/>
                    </a:lnTo>
                    <a:lnTo>
                      <a:pt x="1304" y="86"/>
                    </a:lnTo>
                    <a:lnTo>
                      <a:pt x="1306" y="83"/>
                    </a:lnTo>
                    <a:lnTo>
                      <a:pt x="1307" y="72"/>
                    </a:lnTo>
                    <a:lnTo>
                      <a:pt x="1309" y="72"/>
                    </a:lnTo>
                    <a:lnTo>
                      <a:pt x="1310" y="71"/>
                    </a:lnTo>
                    <a:lnTo>
                      <a:pt x="1312" y="76"/>
                    </a:lnTo>
                    <a:lnTo>
                      <a:pt x="1313" y="70"/>
                    </a:lnTo>
                    <a:lnTo>
                      <a:pt x="1315" y="80"/>
                    </a:lnTo>
                    <a:lnTo>
                      <a:pt x="1316" y="87"/>
                    </a:lnTo>
                    <a:lnTo>
                      <a:pt x="1318" y="92"/>
                    </a:lnTo>
                    <a:lnTo>
                      <a:pt x="1319" y="79"/>
                    </a:lnTo>
                    <a:lnTo>
                      <a:pt x="1321" y="71"/>
                    </a:lnTo>
                    <a:lnTo>
                      <a:pt x="1322" y="64"/>
                    </a:lnTo>
                    <a:lnTo>
                      <a:pt x="1324" y="64"/>
                    </a:lnTo>
                    <a:lnTo>
                      <a:pt x="1326" y="68"/>
                    </a:lnTo>
                    <a:lnTo>
                      <a:pt x="1327" y="69"/>
                    </a:lnTo>
                    <a:lnTo>
                      <a:pt x="1328" y="89"/>
                    </a:lnTo>
                    <a:lnTo>
                      <a:pt x="1330" y="91"/>
                    </a:lnTo>
                    <a:lnTo>
                      <a:pt x="1332" y="95"/>
                    </a:lnTo>
                    <a:lnTo>
                      <a:pt x="1333" y="104"/>
                    </a:lnTo>
                    <a:lnTo>
                      <a:pt x="1334" y="115"/>
                    </a:lnTo>
                    <a:lnTo>
                      <a:pt x="1336" y="110"/>
                    </a:lnTo>
                    <a:lnTo>
                      <a:pt x="1338" y="105"/>
                    </a:lnTo>
                    <a:lnTo>
                      <a:pt x="1339" y="92"/>
                    </a:lnTo>
                    <a:lnTo>
                      <a:pt x="1341" y="89"/>
                    </a:lnTo>
                    <a:lnTo>
                      <a:pt x="1342" y="86"/>
                    </a:lnTo>
                    <a:lnTo>
                      <a:pt x="1344" y="95"/>
                    </a:lnTo>
                    <a:lnTo>
                      <a:pt x="1345" y="93"/>
                    </a:lnTo>
                    <a:lnTo>
                      <a:pt x="1347" y="99"/>
                    </a:lnTo>
                    <a:lnTo>
                      <a:pt x="1348" y="106"/>
                    </a:lnTo>
                    <a:lnTo>
                      <a:pt x="1350" y="103"/>
                    </a:lnTo>
                    <a:lnTo>
                      <a:pt x="1351" y="103"/>
                    </a:lnTo>
                    <a:lnTo>
                      <a:pt x="1353" y="101"/>
                    </a:lnTo>
                    <a:lnTo>
                      <a:pt x="1355" y="90"/>
                    </a:lnTo>
                    <a:lnTo>
                      <a:pt x="1356" y="82"/>
                    </a:lnTo>
                    <a:lnTo>
                      <a:pt x="1357" y="85"/>
                    </a:lnTo>
                    <a:lnTo>
                      <a:pt x="1359" y="89"/>
                    </a:lnTo>
                    <a:lnTo>
                      <a:pt x="1361" y="88"/>
                    </a:lnTo>
                    <a:lnTo>
                      <a:pt x="1362" y="96"/>
                    </a:lnTo>
                    <a:lnTo>
                      <a:pt x="1363" y="108"/>
                    </a:lnTo>
                    <a:lnTo>
                      <a:pt x="1365" y="98"/>
                    </a:lnTo>
                    <a:lnTo>
                      <a:pt x="1367" y="100"/>
                    </a:lnTo>
                    <a:lnTo>
                      <a:pt x="1368" y="98"/>
                    </a:lnTo>
                    <a:lnTo>
                      <a:pt x="1370" y="98"/>
                    </a:lnTo>
                    <a:lnTo>
                      <a:pt x="1371" y="106"/>
                    </a:lnTo>
                    <a:lnTo>
                      <a:pt x="1373" y="112"/>
                    </a:lnTo>
                    <a:lnTo>
                      <a:pt x="1374" y="102"/>
                    </a:lnTo>
                    <a:lnTo>
                      <a:pt x="1376" y="106"/>
                    </a:lnTo>
                    <a:lnTo>
                      <a:pt x="1377" y="108"/>
                    </a:lnTo>
                    <a:lnTo>
                      <a:pt x="1379" y="103"/>
                    </a:lnTo>
                    <a:lnTo>
                      <a:pt x="1380" y="102"/>
                    </a:lnTo>
                    <a:lnTo>
                      <a:pt x="1382" y="100"/>
                    </a:lnTo>
                    <a:lnTo>
                      <a:pt x="1383" y="96"/>
                    </a:lnTo>
                    <a:lnTo>
                      <a:pt x="1385" y="96"/>
                    </a:lnTo>
                    <a:lnTo>
                      <a:pt x="1386" y="90"/>
                    </a:lnTo>
                    <a:lnTo>
                      <a:pt x="1388" y="87"/>
                    </a:lnTo>
                    <a:lnTo>
                      <a:pt x="1389" y="87"/>
                    </a:lnTo>
                    <a:lnTo>
                      <a:pt x="1391" y="91"/>
                    </a:lnTo>
                    <a:lnTo>
                      <a:pt x="1392" y="92"/>
                    </a:lnTo>
                    <a:lnTo>
                      <a:pt x="1394" y="89"/>
                    </a:lnTo>
                    <a:lnTo>
                      <a:pt x="1395" y="87"/>
                    </a:lnTo>
                    <a:lnTo>
                      <a:pt x="1397" y="85"/>
                    </a:lnTo>
                    <a:lnTo>
                      <a:pt x="1399" y="89"/>
                    </a:lnTo>
                    <a:lnTo>
                      <a:pt x="1400" y="80"/>
                    </a:lnTo>
                    <a:lnTo>
                      <a:pt x="1401" y="82"/>
                    </a:lnTo>
                    <a:lnTo>
                      <a:pt x="1403" y="75"/>
                    </a:lnTo>
                    <a:lnTo>
                      <a:pt x="1405" y="70"/>
                    </a:lnTo>
                    <a:lnTo>
                      <a:pt x="1406" y="88"/>
                    </a:lnTo>
                    <a:lnTo>
                      <a:pt x="1408" y="96"/>
                    </a:lnTo>
                    <a:lnTo>
                      <a:pt x="1409" y="84"/>
                    </a:lnTo>
                    <a:lnTo>
                      <a:pt x="1411" y="87"/>
                    </a:lnTo>
                    <a:lnTo>
                      <a:pt x="1412" y="88"/>
                    </a:lnTo>
                    <a:lnTo>
                      <a:pt x="1414" y="92"/>
                    </a:lnTo>
                    <a:lnTo>
                      <a:pt x="1415" y="92"/>
                    </a:lnTo>
                    <a:lnTo>
                      <a:pt x="1417" y="89"/>
                    </a:lnTo>
                    <a:lnTo>
                      <a:pt x="1418" y="90"/>
                    </a:lnTo>
                    <a:lnTo>
                      <a:pt x="1420" y="97"/>
                    </a:lnTo>
                    <a:lnTo>
                      <a:pt x="1421" y="111"/>
                    </a:lnTo>
                    <a:lnTo>
                      <a:pt x="1423" y="124"/>
                    </a:lnTo>
                    <a:lnTo>
                      <a:pt x="1424" y="119"/>
                    </a:lnTo>
                    <a:lnTo>
                      <a:pt x="1426" y="96"/>
                    </a:lnTo>
                    <a:lnTo>
                      <a:pt x="1428" y="64"/>
                    </a:lnTo>
                    <a:lnTo>
                      <a:pt x="1429" y="47"/>
                    </a:lnTo>
                    <a:lnTo>
                      <a:pt x="1430" y="43"/>
                    </a:lnTo>
                    <a:lnTo>
                      <a:pt x="1432" y="39"/>
                    </a:lnTo>
                    <a:lnTo>
                      <a:pt x="1434" y="40"/>
                    </a:lnTo>
                    <a:lnTo>
                      <a:pt x="1435" y="42"/>
                    </a:lnTo>
                    <a:lnTo>
                      <a:pt x="1437" y="35"/>
                    </a:lnTo>
                    <a:lnTo>
                      <a:pt x="1438" y="28"/>
                    </a:lnTo>
                    <a:lnTo>
                      <a:pt x="1440" y="31"/>
                    </a:lnTo>
                    <a:lnTo>
                      <a:pt x="1441" y="33"/>
                    </a:lnTo>
                    <a:lnTo>
                      <a:pt x="1443" y="22"/>
                    </a:lnTo>
                    <a:lnTo>
                      <a:pt x="1444" y="3"/>
                    </a:lnTo>
                    <a:lnTo>
                      <a:pt x="1446" y="0"/>
                    </a:lnTo>
                    <a:lnTo>
                      <a:pt x="1447" y="0"/>
                    </a:lnTo>
                    <a:lnTo>
                      <a:pt x="1449" y="12"/>
                    </a:lnTo>
                    <a:lnTo>
                      <a:pt x="1450" y="14"/>
                    </a:lnTo>
                    <a:lnTo>
                      <a:pt x="1452" y="8"/>
                    </a:lnTo>
                    <a:lnTo>
                      <a:pt x="1453" y="10"/>
                    </a:lnTo>
                    <a:lnTo>
                      <a:pt x="1455" y="16"/>
                    </a:lnTo>
                    <a:lnTo>
                      <a:pt x="1456" y="23"/>
                    </a:lnTo>
                    <a:lnTo>
                      <a:pt x="1458" y="17"/>
                    </a:lnTo>
                    <a:lnTo>
                      <a:pt x="1459" y="14"/>
                    </a:lnTo>
                    <a:lnTo>
                      <a:pt x="1461" y="17"/>
                    </a:lnTo>
                    <a:lnTo>
                      <a:pt x="1462" y="24"/>
                    </a:lnTo>
                    <a:lnTo>
                      <a:pt x="1464" y="26"/>
                    </a:lnTo>
                    <a:lnTo>
                      <a:pt x="1465" y="24"/>
                    </a:lnTo>
                    <a:lnTo>
                      <a:pt x="1467" y="21"/>
                    </a:lnTo>
                    <a:lnTo>
                      <a:pt x="1468" y="28"/>
                    </a:lnTo>
                    <a:lnTo>
                      <a:pt x="1470" y="32"/>
                    </a:lnTo>
                    <a:lnTo>
                      <a:pt x="1472" y="31"/>
                    </a:lnTo>
                    <a:lnTo>
                      <a:pt x="1473" y="26"/>
                    </a:lnTo>
                    <a:lnTo>
                      <a:pt x="1474" y="23"/>
                    </a:lnTo>
                    <a:lnTo>
                      <a:pt x="1476" y="19"/>
                    </a:lnTo>
                    <a:lnTo>
                      <a:pt x="1478" y="19"/>
                    </a:lnTo>
                    <a:lnTo>
                      <a:pt x="1479" y="24"/>
                    </a:lnTo>
                    <a:lnTo>
                      <a:pt x="1481" y="23"/>
                    </a:lnTo>
                    <a:lnTo>
                      <a:pt x="1482" y="28"/>
                    </a:lnTo>
                    <a:lnTo>
                      <a:pt x="1484" y="30"/>
                    </a:lnTo>
                    <a:lnTo>
                      <a:pt x="1485" y="26"/>
                    </a:lnTo>
                    <a:lnTo>
                      <a:pt x="1487" y="10"/>
                    </a:lnTo>
                    <a:lnTo>
                      <a:pt x="1488" y="12"/>
                    </a:lnTo>
                    <a:lnTo>
                      <a:pt x="1490" y="20"/>
                    </a:lnTo>
                    <a:lnTo>
                      <a:pt x="1491" y="10"/>
                    </a:lnTo>
                    <a:lnTo>
                      <a:pt x="1493" y="10"/>
                    </a:lnTo>
                    <a:lnTo>
                      <a:pt x="1494" y="13"/>
                    </a:lnTo>
                    <a:lnTo>
                      <a:pt x="1496" y="22"/>
                    </a:lnTo>
                    <a:lnTo>
                      <a:pt x="1497" y="31"/>
                    </a:lnTo>
                    <a:lnTo>
                      <a:pt x="1499" y="35"/>
                    </a:lnTo>
                    <a:lnTo>
                      <a:pt x="1501" y="34"/>
                    </a:lnTo>
                    <a:lnTo>
                      <a:pt x="1502" y="27"/>
                    </a:lnTo>
                    <a:lnTo>
                      <a:pt x="1503" y="25"/>
                    </a:lnTo>
                    <a:lnTo>
                      <a:pt x="1505" y="23"/>
                    </a:lnTo>
                    <a:lnTo>
                      <a:pt x="1507" y="21"/>
                    </a:lnTo>
                    <a:lnTo>
                      <a:pt x="1508" y="13"/>
                    </a:lnTo>
                    <a:lnTo>
                      <a:pt x="1510" y="16"/>
                    </a:lnTo>
                    <a:lnTo>
                      <a:pt x="1511" y="28"/>
                    </a:lnTo>
                    <a:lnTo>
                      <a:pt x="1513" y="23"/>
                    </a:lnTo>
                    <a:lnTo>
                      <a:pt x="1514" y="26"/>
                    </a:lnTo>
                    <a:lnTo>
                      <a:pt x="1516" y="27"/>
                    </a:lnTo>
                    <a:lnTo>
                      <a:pt x="1517" y="27"/>
                    </a:lnTo>
                    <a:lnTo>
                      <a:pt x="1519" y="26"/>
                    </a:lnTo>
                    <a:lnTo>
                      <a:pt x="1520" y="28"/>
                    </a:lnTo>
                    <a:lnTo>
                      <a:pt x="1522" y="21"/>
                    </a:lnTo>
                    <a:lnTo>
                      <a:pt x="1523" y="20"/>
                    </a:lnTo>
                    <a:lnTo>
                      <a:pt x="1525" y="30"/>
                    </a:lnTo>
                    <a:lnTo>
                      <a:pt x="1526" y="36"/>
                    </a:lnTo>
                    <a:lnTo>
                      <a:pt x="1528" y="39"/>
                    </a:lnTo>
                    <a:lnTo>
                      <a:pt x="1529" y="45"/>
                    </a:lnTo>
                    <a:lnTo>
                      <a:pt x="1531" y="47"/>
                    </a:lnTo>
                    <a:lnTo>
                      <a:pt x="1532" y="33"/>
                    </a:lnTo>
                    <a:lnTo>
                      <a:pt x="1534" y="19"/>
                    </a:lnTo>
                    <a:lnTo>
                      <a:pt x="1535" y="26"/>
                    </a:lnTo>
                    <a:lnTo>
                      <a:pt x="1537" y="25"/>
                    </a:lnTo>
                    <a:lnTo>
                      <a:pt x="1539" y="28"/>
                    </a:lnTo>
                    <a:lnTo>
                      <a:pt x="1540" y="31"/>
                    </a:lnTo>
                    <a:lnTo>
                      <a:pt x="1541" y="35"/>
                    </a:lnTo>
                    <a:lnTo>
                      <a:pt x="1543" y="34"/>
                    </a:lnTo>
                    <a:lnTo>
                      <a:pt x="1545" y="23"/>
                    </a:lnTo>
                    <a:lnTo>
                      <a:pt x="1546" y="25"/>
                    </a:lnTo>
                    <a:lnTo>
                      <a:pt x="1547" y="22"/>
                    </a:lnTo>
                    <a:lnTo>
                      <a:pt x="1549" y="21"/>
                    </a:lnTo>
                    <a:lnTo>
                      <a:pt x="1551" y="16"/>
                    </a:lnTo>
                    <a:lnTo>
                      <a:pt x="1552" y="13"/>
                    </a:lnTo>
                    <a:lnTo>
                      <a:pt x="1554" y="7"/>
                    </a:lnTo>
                    <a:lnTo>
                      <a:pt x="1555" y="15"/>
                    </a:lnTo>
                    <a:lnTo>
                      <a:pt x="1557" y="16"/>
                    </a:lnTo>
                    <a:lnTo>
                      <a:pt x="1558" y="26"/>
                    </a:lnTo>
                    <a:lnTo>
                      <a:pt x="1560" y="28"/>
                    </a:lnTo>
                    <a:lnTo>
                      <a:pt x="1561" y="30"/>
                    </a:lnTo>
                    <a:lnTo>
                      <a:pt x="1563" y="32"/>
                    </a:lnTo>
                    <a:lnTo>
                      <a:pt x="1564" y="38"/>
                    </a:lnTo>
                    <a:lnTo>
                      <a:pt x="1566" y="25"/>
                    </a:lnTo>
                    <a:lnTo>
                      <a:pt x="1567" y="10"/>
                    </a:lnTo>
                    <a:lnTo>
                      <a:pt x="1569" y="9"/>
                    </a:lnTo>
                    <a:lnTo>
                      <a:pt x="1570" y="16"/>
                    </a:lnTo>
                    <a:lnTo>
                      <a:pt x="1572" y="13"/>
                    </a:lnTo>
                    <a:lnTo>
                      <a:pt x="1574" y="11"/>
                    </a:lnTo>
                    <a:lnTo>
                      <a:pt x="1575" y="18"/>
                    </a:lnTo>
                    <a:lnTo>
                      <a:pt x="1576" y="17"/>
                    </a:lnTo>
                    <a:lnTo>
                      <a:pt x="1578" y="6"/>
                    </a:lnTo>
                    <a:lnTo>
                      <a:pt x="1580" y="15"/>
                    </a:lnTo>
                    <a:lnTo>
                      <a:pt x="1581" y="23"/>
                    </a:lnTo>
                    <a:lnTo>
                      <a:pt x="1583" y="7"/>
                    </a:lnTo>
                    <a:lnTo>
                      <a:pt x="1584" y="2"/>
                    </a:lnTo>
                    <a:lnTo>
                      <a:pt x="1586" y="24"/>
                    </a:lnTo>
                    <a:lnTo>
                      <a:pt x="1587" y="38"/>
                    </a:lnTo>
                    <a:lnTo>
                      <a:pt x="1589" y="32"/>
                    </a:lnTo>
                    <a:lnTo>
                      <a:pt x="1590" y="3"/>
                    </a:lnTo>
                    <a:lnTo>
                      <a:pt x="1592" y="31"/>
                    </a:lnTo>
                    <a:lnTo>
                      <a:pt x="1593" y="60"/>
                    </a:lnTo>
                    <a:lnTo>
                      <a:pt x="1595" y="55"/>
                    </a:lnTo>
                    <a:lnTo>
                      <a:pt x="1596" y="47"/>
                    </a:lnTo>
                    <a:lnTo>
                      <a:pt x="1598" y="53"/>
                    </a:lnTo>
                    <a:lnTo>
                      <a:pt x="1599" y="40"/>
                    </a:lnTo>
                    <a:lnTo>
                      <a:pt x="1601" y="27"/>
                    </a:lnTo>
                    <a:lnTo>
                      <a:pt x="1602" y="54"/>
                    </a:lnTo>
                    <a:lnTo>
                      <a:pt x="1604" y="109"/>
                    </a:lnTo>
                    <a:lnTo>
                      <a:pt x="1605" y="161"/>
                    </a:lnTo>
                    <a:lnTo>
                      <a:pt x="1607" y="144"/>
                    </a:lnTo>
                    <a:lnTo>
                      <a:pt x="1608" y="137"/>
                    </a:lnTo>
                    <a:lnTo>
                      <a:pt x="1610" y="120"/>
                    </a:lnTo>
                    <a:lnTo>
                      <a:pt x="1612" y="117"/>
                    </a:lnTo>
                    <a:lnTo>
                      <a:pt x="1613" y="137"/>
                    </a:lnTo>
                    <a:lnTo>
                      <a:pt x="1614" y="167"/>
                    </a:lnTo>
                    <a:lnTo>
                      <a:pt x="1616" y="192"/>
                    </a:lnTo>
                    <a:lnTo>
                      <a:pt x="1618" y="181"/>
                    </a:lnTo>
                    <a:lnTo>
                      <a:pt x="1619" y="176"/>
                    </a:lnTo>
                    <a:lnTo>
                      <a:pt x="1620" y="188"/>
                    </a:lnTo>
                    <a:lnTo>
                      <a:pt x="1622" y="188"/>
                    </a:lnTo>
                    <a:lnTo>
                      <a:pt x="1624" y="216"/>
                    </a:lnTo>
                    <a:lnTo>
                      <a:pt x="1625" y="184"/>
                    </a:lnTo>
                    <a:lnTo>
                      <a:pt x="1627" y="151"/>
                    </a:lnTo>
                    <a:lnTo>
                      <a:pt x="1628" y="214"/>
                    </a:lnTo>
                    <a:lnTo>
                      <a:pt x="1630" y="166"/>
                    </a:lnTo>
                    <a:lnTo>
                      <a:pt x="1631" y="176"/>
                    </a:lnTo>
                    <a:lnTo>
                      <a:pt x="1633" y="178"/>
                    </a:lnTo>
                    <a:lnTo>
                      <a:pt x="1634" y="189"/>
                    </a:lnTo>
                    <a:lnTo>
                      <a:pt x="1636" y="206"/>
                    </a:lnTo>
                    <a:lnTo>
                      <a:pt x="1637" y="188"/>
                    </a:lnTo>
                    <a:lnTo>
                      <a:pt x="1639" y="187"/>
                    </a:lnTo>
                    <a:lnTo>
                      <a:pt x="1641" y="188"/>
                    </a:lnTo>
                    <a:lnTo>
                      <a:pt x="1642" y="176"/>
                    </a:lnTo>
                    <a:lnTo>
                      <a:pt x="1643" y="139"/>
                    </a:lnTo>
                    <a:lnTo>
                      <a:pt x="1645" y="138"/>
                    </a:lnTo>
                    <a:lnTo>
                      <a:pt x="1647" y="142"/>
                    </a:lnTo>
                    <a:lnTo>
                      <a:pt x="1648" y="163"/>
                    </a:lnTo>
                    <a:lnTo>
                      <a:pt x="1649" y="204"/>
                    </a:lnTo>
                    <a:lnTo>
                      <a:pt x="1651" y="206"/>
                    </a:lnTo>
                    <a:lnTo>
                      <a:pt x="1653" y="199"/>
                    </a:lnTo>
                    <a:lnTo>
                      <a:pt x="1654" y="199"/>
                    </a:lnTo>
                    <a:lnTo>
                      <a:pt x="1656" y="208"/>
                    </a:lnTo>
                    <a:lnTo>
                      <a:pt x="1657" y="196"/>
                    </a:lnTo>
                    <a:lnTo>
                      <a:pt x="1659" y="185"/>
                    </a:lnTo>
                    <a:lnTo>
                      <a:pt x="1660" y="193"/>
                    </a:lnTo>
                    <a:lnTo>
                      <a:pt x="1662" y="198"/>
                    </a:lnTo>
                    <a:lnTo>
                      <a:pt x="1663" y="189"/>
                    </a:lnTo>
                    <a:lnTo>
                      <a:pt x="1665" y="189"/>
                    </a:lnTo>
                    <a:lnTo>
                      <a:pt x="1666" y="215"/>
                    </a:lnTo>
                    <a:lnTo>
                      <a:pt x="1668" y="219"/>
                    </a:lnTo>
                    <a:lnTo>
                      <a:pt x="1669" y="211"/>
                    </a:lnTo>
                    <a:lnTo>
                      <a:pt x="1671" y="211"/>
                    </a:lnTo>
                    <a:lnTo>
                      <a:pt x="1672" y="228"/>
                    </a:lnTo>
                    <a:lnTo>
                      <a:pt x="1674" y="215"/>
                    </a:lnTo>
                    <a:lnTo>
                      <a:pt x="1675" y="229"/>
                    </a:lnTo>
                    <a:lnTo>
                      <a:pt x="1677" y="235"/>
                    </a:lnTo>
                    <a:lnTo>
                      <a:pt x="1678" y="237"/>
                    </a:lnTo>
                    <a:lnTo>
                      <a:pt x="1680" y="262"/>
                    </a:lnTo>
                    <a:lnTo>
                      <a:pt x="1681" y="254"/>
                    </a:lnTo>
                    <a:lnTo>
                      <a:pt x="1683" y="244"/>
                    </a:lnTo>
                    <a:lnTo>
                      <a:pt x="1685" y="237"/>
                    </a:lnTo>
                    <a:lnTo>
                      <a:pt x="1686" y="250"/>
                    </a:lnTo>
                    <a:lnTo>
                      <a:pt x="1687" y="268"/>
                    </a:lnTo>
                    <a:lnTo>
                      <a:pt x="1689" y="255"/>
                    </a:lnTo>
                    <a:lnTo>
                      <a:pt x="1691" y="244"/>
                    </a:lnTo>
                    <a:lnTo>
                      <a:pt x="1692" y="250"/>
                    </a:lnTo>
                    <a:lnTo>
                      <a:pt x="1694" y="251"/>
                    </a:lnTo>
                    <a:lnTo>
                      <a:pt x="1695" y="255"/>
                    </a:lnTo>
                    <a:lnTo>
                      <a:pt x="1697" y="261"/>
                    </a:lnTo>
                    <a:lnTo>
                      <a:pt x="1698" y="249"/>
                    </a:lnTo>
                    <a:lnTo>
                      <a:pt x="1700" y="243"/>
                    </a:lnTo>
                    <a:lnTo>
                      <a:pt x="1701" y="245"/>
                    </a:lnTo>
                    <a:lnTo>
                      <a:pt x="1703" y="248"/>
                    </a:lnTo>
                    <a:lnTo>
                      <a:pt x="1704" y="244"/>
                    </a:lnTo>
                    <a:lnTo>
                      <a:pt x="1706" y="243"/>
                    </a:lnTo>
                    <a:lnTo>
                      <a:pt x="1707" y="247"/>
                    </a:lnTo>
                    <a:lnTo>
                      <a:pt x="1709" y="254"/>
                    </a:lnTo>
                    <a:lnTo>
                      <a:pt x="1710" y="253"/>
                    </a:lnTo>
                    <a:lnTo>
                      <a:pt x="1712" y="256"/>
                    </a:lnTo>
                    <a:lnTo>
                      <a:pt x="1714" y="236"/>
                    </a:lnTo>
                    <a:lnTo>
                      <a:pt x="1715" y="238"/>
                    </a:lnTo>
                    <a:lnTo>
                      <a:pt x="1716" y="246"/>
                    </a:lnTo>
                    <a:lnTo>
                      <a:pt x="1718" y="243"/>
                    </a:lnTo>
                    <a:lnTo>
                      <a:pt x="1720" y="235"/>
                    </a:lnTo>
                    <a:lnTo>
                      <a:pt x="1721" y="242"/>
                    </a:lnTo>
                    <a:lnTo>
                      <a:pt x="1722" y="238"/>
                    </a:lnTo>
                    <a:lnTo>
                      <a:pt x="1724" y="246"/>
                    </a:lnTo>
                    <a:lnTo>
                      <a:pt x="1726" y="245"/>
                    </a:lnTo>
                    <a:lnTo>
                      <a:pt x="1727" y="244"/>
                    </a:lnTo>
                    <a:lnTo>
                      <a:pt x="1729" y="253"/>
                    </a:lnTo>
                    <a:lnTo>
                      <a:pt x="1730" y="255"/>
                    </a:lnTo>
                    <a:lnTo>
                      <a:pt x="1732" y="249"/>
                    </a:lnTo>
                    <a:lnTo>
                      <a:pt x="1733" y="246"/>
                    </a:lnTo>
                    <a:lnTo>
                      <a:pt x="1735" y="232"/>
                    </a:lnTo>
                    <a:lnTo>
                      <a:pt x="1736" y="225"/>
                    </a:lnTo>
                    <a:lnTo>
                      <a:pt x="1738" y="227"/>
                    </a:lnTo>
                    <a:lnTo>
                      <a:pt x="1739" y="226"/>
                    </a:lnTo>
                    <a:lnTo>
                      <a:pt x="1741" y="232"/>
                    </a:lnTo>
                    <a:lnTo>
                      <a:pt x="1742" y="234"/>
                    </a:lnTo>
                    <a:lnTo>
                      <a:pt x="1744" y="236"/>
                    </a:lnTo>
                    <a:lnTo>
                      <a:pt x="1745" y="238"/>
                    </a:lnTo>
                    <a:lnTo>
                      <a:pt x="1747" y="222"/>
                    </a:lnTo>
                    <a:lnTo>
                      <a:pt x="1748" y="223"/>
                    </a:lnTo>
                    <a:lnTo>
                      <a:pt x="1750" y="219"/>
                    </a:lnTo>
                    <a:lnTo>
                      <a:pt x="1751" y="222"/>
                    </a:lnTo>
                    <a:lnTo>
                      <a:pt x="1753" y="219"/>
                    </a:lnTo>
                    <a:lnTo>
                      <a:pt x="1754" y="214"/>
                    </a:lnTo>
                    <a:lnTo>
                      <a:pt x="1756" y="209"/>
                    </a:lnTo>
                    <a:lnTo>
                      <a:pt x="1758" y="212"/>
                    </a:lnTo>
                    <a:lnTo>
                      <a:pt x="1759" y="210"/>
                    </a:lnTo>
                    <a:lnTo>
                      <a:pt x="1760" y="201"/>
                    </a:lnTo>
                    <a:lnTo>
                      <a:pt x="1762" y="197"/>
                    </a:lnTo>
                    <a:lnTo>
                      <a:pt x="1764" y="202"/>
                    </a:lnTo>
                    <a:lnTo>
                      <a:pt x="1765" y="202"/>
                    </a:lnTo>
                    <a:lnTo>
                      <a:pt x="1767" y="207"/>
                    </a:lnTo>
                    <a:lnTo>
                      <a:pt x="1768" y="209"/>
                    </a:lnTo>
                    <a:lnTo>
                      <a:pt x="1770" y="222"/>
                    </a:lnTo>
                    <a:lnTo>
                      <a:pt x="1771" y="223"/>
                    </a:lnTo>
                    <a:lnTo>
                      <a:pt x="1773" y="211"/>
                    </a:lnTo>
                    <a:lnTo>
                      <a:pt x="1774" y="217"/>
                    </a:lnTo>
                    <a:lnTo>
                      <a:pt x="1776" y="216"/>
                    </a:lnTo>
                    <a:lnTo>
                      <a:pt x="1777" y="210"/>
                    </a:lnTo>
                    <a:lnTo>
                      <a:pt x="1779" y="201"/>
                    </a:lnTo>
                    <a:lnTo>
                      <a:pt x="1780" y="200"/>
                    </a:lnTo>
                    <a:lnTo>
                      <a:pt x="1782" y="200"/>
                    </a:lnTo>
                    <a:lnTo>
                      <a:pt x="1783" y="200"/>
                    </a:lnTo>
                    <a:lnTo>
                      <a:pt x="1785" y="207"/>
                    </a:lnTo>
                    <a:lnTo>
                      <a:pt x="1787" y="219"/>
                    </a:lnTo>
                    <a:lnTo>
                      <a:pt x="1788" y="228"/>
                    </a:lnTo>
                    <a:lnTo>
                      <a:pt x="1789" y="224"/>
                    </a:lnTo>
                    <a:lnTo>
                      <a:pt x="1791" y="229"/>
                    </a:lnTo>
                    <a:lnTo>
                      <a:pt x="1793" y="225"/>
                    </a:lnTo>
                    <a:lnTo>
                      <a:pt x="1794" y="231"/>
                    </a:lnTo>
                    <a:lnTo>
                      <a:pt x="1796" y="223"/>
                    </a:lnTo>
                    <a:lnTo>
                      <a:pt x="1797" y="220"/>
                    </a:lnTo>
                    <a:lnTo>
                      <a:pt x="1799" y="214"/>
                    </a:lnTo>
                    <a:lnTo>
                      <a:pt x="1800" y="211"/>
                    </a:lnTo>
                    <a:lnTo>
                      <a:pt x="1802" y="213"/>
                    </a:lnTo>
                    <a:lnTo>
                      <a:pt x="1803" y="226"/>
                    </a:lnTo>
                    <a:lnTo>
                      <a:pt x="1805" y="232"/>
                    </a:lnTo>
                    <a:lnTo>
                      <a:pt x="1806" y="224"/>
                    </a:lnTo>
                    <a:lnTo>
                      <a:pt x="1808" y="228"/>
                    </a:lnTo>
                    <a:lnTo>
                      <a:pt x="1809" y="234"/>
                    </a:lnTo>
                    <a:lnTo>
                      <a:pt x="1811" y="220"/>
                    </a:lnTo>
                    <a:lnTo>
                      <a:pt x="1812" y="222"/>
                    </a:lnTo>
                    <a:lnTo>
                      <a:pt x="1814" y="226"/>
                    </a:lnTo>
                    <a:lnTo>
                      <a:pt x="1815" y="223"/>
                    </a:lnTo>
                    <a:lnTo>
                      <a:pt x="1817" y="224"/>
                    </a:lnTo>
                    <a:lnTo>
                      <a:pt x="1818" y="230"/>
                    </a:lnTo>
                    <a:lnTo>
                      <a:pt x="1820" y="225"/>
                    </a:lnTo>
                    <a:lnTo>
                      <a:pt x="1821" y="226"/>
                    </a:lnTo>
                    <a:lnTo>
                      <a:pt x="1823" y="229"/>
                    </a:lnTo>
                    <a:lnTo>
                      <a:pt x="1824" y="225"/>
                    </a:lnTo>
                    <a:lnTo>
                      <a:pt x="1826" y="221"/>
                    </a:lnTo>
                    <a:lnTo>
                      <a:pt x="1827" y="219"/>
                    </a:lnTo>
                    <a:lnTo>
                      <a:pt x="1829" y="221"/>
                    </a:lnTo>
                    <a:lnTo>
                      <a:pt x="1831" y="214"/>
                    </a:lnTo>
                    <a:lnTo>
                      <a:pt x="1832" y="221"/>
                    </a:lnTo>
                    <a:lnTo>
                      <a:pt x="1833" y="220"/>
                    </a:lnTo>
                    <a:lnTo>
                      <a:pt x="1835" y="212"/>
                    </a:lnTo>
                    <a:lnTo>
                      <a:pt x="1837" y="209"/>
                    </a:lnTo>
                    <a:lnTo>
                      <a:pt x="1838" y="209"/>
                    </a:lnTo>
                    <a:lnTo>
                      <a:pt x="1840" y="203"/>
                    </a:lnTo>
                    <a:lnTo>
                      <a:pt x="1841" y="208"/>
                    </a:lnTo>
                    <a:lnTo>
                      <a:pt x="1843" y="209"/>
                    </a:lnTo>
                    <a:lnTo>
                      <a:pt x="1844" y="207"/>
                    </a:lnTo>
                    <a:lnTo>
                      <a:pt x="1846" y="215"/>
                    </a:lnTo>
                    <a:lnTo>
                      <a:pt x="1847" y="221"/>
                    </a:lnTo>
                    <a:lnTo>
                      <a:pt x="1849" y="227"/>
                    </a:lnTo>
                    <a:lnTo>
                      <a:pt x="1850" y="228"/>
                    </a:lnTo>
                    <a:lnTo>
                      <a:pt x="1852" y="228"/>
                    </a:lnTo>
                    <a:lnTo>
                      <a:pt x="1853" y="217"/>
                    </a:lnTo>
                    <a:lnTo>
                      <a:pt x="1855" y="221"/>
                    </a:lnTo>
                    <a:lnTo>
                      <a:pt x="1856" y="217"/>
                    </a:lnTo>
                    <a:lnTo>
                      <a:pt x="1858" y="215"/>
                    </a:lnTo>
                    <a:lnTo>
                      <a:pt x="1860" y="231"/>
                    </a:lnTo>
                    <a:lnTo>
                      <a:pt x="1861" y="238"/>
                    </a:lnTo>
                    <a:lnTo>
                      <a:pt x="1862" y="234"/>
                    </a:lnTo>
                    <a:lnTo>
                      <a:pt x="1864" y="243"/>
                    </a:lnTo>
                    <a:lnTo>
                      <a:pt x="1866" y="250"/>
                    </a:lnTo>
                    <a:lnTo>
                      <a:pt x="1867" y="250"/>
                    </a:lnTo>
                    <a:lnTo>
                      <a:pt x="1869" y="254"/>
                    </a:lnTo>
                    <a:lnTo>
                      <a:pt x="1870" y="257"/>
                    </a:lnTo>
                    <a:lnTo>
                      <a:pt x="1872" y="256"/>
                    </a:lnTo>
                    <a:lnTo>
                      <a:pt x="1873" y="261"/>
                    </a:lnTo>
                    <a:lnTo>
                      <a:pt x="1875" y="269"/>
                    </a:lnTo>
                    <a:lnTo>
                      <a:pt x="1876" y="283"/>
                    </a:lnTo>
                    <a:lnTo>
                      <a:pt x="1877" y="303"/>
                    </a:lnTo>
                    <a:lnTo>
                      <a:pt x="1879" y="315"/>
                    </a:lnTo>
                    <a:lnTo>
                      <a:pt x="1881" y="312"/>
                    </a:lnTo>
                    <a:lnTo>
                      <a:pt x="1882" y="308"/>
                    </a:lnTo>
                    <a:lnTo>
                      <a:pt x="1884" y="304"/>
                    </a:lnTo>
                    <a:lnTo>
                      <a:pt x="1885" y="301"/>
                    </a:lnTo>
                    <a:lnTo>
                      <a:pt x="1887" y="302"/>
                    </a:lnTo>
                    <a:lnTo>
                      <a:pt x="1888" y="297"/>
                    </a:lnTo>
                    <a:lnTo>
                      <a:pt x="1890" y="296"/>
                    </a:lnTo>
                    <a:lnTo>
                      <a:pt x="1891" y="305"/>
                    </a:lnTo>
                    <a:lnTo>
                      <a:pt x="1893" y="306"/>
                    </a:lnTo>
                    <a:lnTo>
                      <a:pt x="1894" y="306"/>
                    </a:lnTo>
                    <a:lnTo>
                      <a:pt x="1896" y="312"/>
                    </a:lnTo>
                    <a:lnTo>
                      <a:pt x="1898" y="311"/>
                    </a:lnTo>
                    <a:lnTo>
                      <a:pt x="1899" y="296"/>
                    </a:lnTo>
                    <a:lnTo>
                      <a:pt x="1900" y="284"/>
                    </a:lnTo>
                    <a:lnTo>
                      <a:pt x="1902" y="279"/>
                    </a:lnTo>
                    <a:lnTo>
                      <a:pt x="1904" y="281"/>
                    </a:lnTo>
                    <a:lnTo>
                      <a:pt x="1905" y="282"/>
                    </a:lnTo>
                    <a:lnTo>
                      <a:pt x="1906" y="284"/>
                    </a:lnTo>
                    <a:lnTo>
                      <a:pt x="1908" y="293"/>
                    </a:lnTo>
                    <a:lnTo>
                      <a:pt x="1910" y="304"/>
                    </a:lnTo>
                    <a:lnTo>
                      <a:pt x="1911" y="288"/>
                    </a:lnTo>
                    <a:lnTo>
                      <a:pt x="1913" y="299"/>
                    </a:lnTo>
                    <a:lnTo>
                      <a:pt x="1914" y="291"/>
                    </a:lnTo>
                    <a:lnTo>
                      <a:pt x="1916" y="293"/>
                    </a:lnTo>
                    <a:lnTo>
                      <a:pt x="1917" y="298"/>
                    </a:lnTo>
                    <a:lnTo>
                      <a:pt x="1919" y="292"/>
                    </a:lnTo>
                    <a:lnTo>
                      <a:pt x="1920" y="291"/>
                    </a:lnTo>
                    <a:lnTo>
                      <a:pt x="1922" y="292"/>
                    </a:lnTo>
                    <a:lnTo>
                      <a:pt x="1923" y="287"/>
                    </a:lnTo>
                    <a:lnTo>
                      <a:pt x="1925" y="292"/>
                    </a:lnTo>
                    <a:lnTo>
                      <a:pt x="1926" y="289"/>
                    </a:lnTo>
                    <a:lnTo>
                      <a:pt x="1928" y="294"/>
                    </a:lnTo>
                    <a:lnTo>
                      <a:pt x="1929" y="300"/>
                    </a:lnTo>
                    <a:lnTo>
                      <a:pt x="1931" y="290"/>
                    </a:lnTo>
                    <a:lnTo>
                      <a:pt x="1933" y="300"/>
                    </a:lnTo>
                    <a:lnTo>
                      <a:pt x="1934" y="296"/>
                    </a:lnTo>
                    <a:lnTo>
                      <a:pt x="1935" y="290"/>
                    </a:lnTo>
                    <a:lnTo>
                      <a:pt x="1937" y="290"/>
                    </a:lnTo>
                    <a:lnTo>
                      <a:pt x="1939" y="298"/>
                    </a:lnTo>
                    <a:lnTo>
                      <a:pt x="1940" y="306"/>
                    </a:lnTo>
                    <a:lnTo>
                      <a:pt x="1942" y="310"/>
                    </a:lnTo>
                    <a:lnTo>
                      <a:pt x="1943" y="309"/>
                    </a:lnTo>
                    <a:lnTo>
                      <a:pt x="1944" y="299"/>
                    </a:lnTo>
                    <a:lnTo>
                      <a:pt x="1946" y="286"/>
                    </a:lnTo>
                    <a:lnTo>
                      <a:pt x="1948" y="290"/>
                    </a:lnTo>
                    <a:lnTo>
                      <a:pt x="1949" y="289"/>
                    </a:lnTo>
                    <a:lnTo>
                      <a:pt x="1951" y="296"/>
                    </a:lnTo>
                    <a:lnTo>
                      <a:pt x="1952" y="303"/>
                    </a:lnTo>
                    <a:lnTo>
                      <a:pt x="1954" y="301"/>
                    </a:lnTo>
                    <a:lnTo>
                      <a:pt x="1955" y="300"/>
                    </a:lnTo>
                    <a:lnTo>
                      <a:pt x="1957" y="308"/>
                    </a:lnTo>
                    <a:lnTo>
                      <a:pt x="1958" y="304"/>
                    </a:lnTo>
                    <a:lnTo>
                      <a:pt x="1960" y="299"/>
                    </a:lnTo>
                    <a:lnTo>
                      <a:pt x="1961" y="298"/>
                    </a:lnTo>
                    <a:lnTo>
                      <a:pt x="1963" y="288"/>
                    </a:lnTo>
                    <a:lnTo>
                      <a:pt x="1964" y="290"/>
                    </a:lnTo>
                    <a:lnTo>
                      <a:pt x="1966" y="292"/>
                    </a:lnTo>
                    <a:lnTo>
                      <a:pt x="1967" y="296"/>
                    </a:lnTo>
                    <a:lnTo>
                      <a:pt x="1969" y="313"/>
                    </a:lnTo>
                    <a:lnTo>
                      <a:pt x="1971" y="323"/>
                    </a:lnTo>
                    <a:lnTo>
                      <a:pt x="1972" y="326"/>
                    </a:lnTo>
                    <a:lnTo>
                      <a:pt x="1973" y="325"/>
                    </a:lnTo>
                    <a:lnTo>
                      <a:pt x="1975" y="315"/>
                    </a:lnTo>
                    <a:lnTo>
                      <a:pt x="1977" y="307"/>
                    </a:lnTo>
                    <a:lnTo>
                      <a:pt x="1978" y="296"/>
                    </a:lnTo>
                    <a:lnTo>
                      <a:pt x="1979" y="296"/>
                    </a:lnTo>
                    <a:lnTo>
                      <a:pt x="1981" y="298"/>
                    </a:lnTo>
                    <a:lnTo>
                      <a:pt x="1983" y="299"/>
                    </a:lnTo>
                    <a:lnTo>
                      <a:pt x="1984" y="295"/>
                    </a:lnTo>
                    <a:lnTo>
                      <a:pt x="1986" y="290"/>
                    </a:lnTo>
                    <a:lnTo>
                      <a:pt x="1987" y="297"/>
                    </a:lnTo>
                    <a:lnTo>
                      <a:pt x="1989" y="302"/>
                    </a:lnTo>
                    <a:lnTo>
                      <a:pt x="1990" y="304"/>
                    </a:lnTo>
                    <a:lnTo>
                      <a:pt x="1992" y="301"/>
                    </a:lnTo>
                    <a:lnTo>
                      <a:pt x="1993" y="295"/>
                    </a:lnTo>
                    <a:lnTo>
                      <a:pt x="1995" y="296"/>
                    </a:lnTo>
                    <a:lnTo>
                      <a:pt x="1996" y="299"/>
                    </a:lnTo>
                    <a:lnTo>
                      <a:pt x="1998" y="300"/>
                    </a:lnTo>
                    <a:lnTo>
                      <a:pt x="2000" y="308"/>
                    </a:lnTo>
                    <a:lnTo>
                      <a:pt x="2001" y="309"/>
                    </a:lnTo>
                    <a:lnTo>
                      <a:pt x="2002" y="305"/>
                    </a:lnTo>
                    <a:lnTo>
                      <a:pt x="2004" y="304"/>
                    </a:lnTo>
                    <a:lnTo>
                      <a:pt x="2006" y="307"/>
                    </a:lnTo>
                    <a:lnTo>
                      <a:pt x="2007" y="305"/>
                    </a:lnTo>
                    <a:lnTo>
                      <a:pt x="2008" y="308"/>
                    </a:lnTo>
                    <a:lnTo>
                      <a:pt x="2010" y="310"/>
                    </a:lnTo>
                    <a:lnTo>
                      <a:pt x="2011" y="312"/>
                    </a:lnTo>
                    <a:lnTo>
                      <a:pt x="2013" y="315"/>
                    </a:lnTo>
                    <a:lnTo>
                      <a:pt x="2015" y="315"/>
                    </a:lnTo>
                    <a:lnTo>
                      <a:pt x="2016" y="315"/>
                    </a:lnTo>
                    <a:lnTo>
                      <a:pt x="2017" y="308"/>
                    </a:lnTo>
                    <a:lnTo>
                      <a:pt x="2019" y="292"/>
                    </a:lnTo>
                    <a:lnTo>
                      <a:pt x="2021" y="285"/>
                    </a:lnTo>
                    <a:lnTo>
                      <a:pt x="2022" y="287"/>
                    </a:lnTo>
                    <a:lnTo>
                      <a:pt x="2024" y="287"/>
                    </a:lnTo>
                    <a:lnTo>
                      <a:pt x="2025" y="293"/>
                    </a:lnTo>
                    <a:lnTo>
                      <a:pt x="2027" y="299"/>
                    </a:lnTo>
                    <a:lnTo>
                      <a:pt x="2028" y="299"/>
                    </a:lnTo>
                    <a:lnTo>
                      <a:pt x="2030" y="300"/>
                    </a:lnTo>
                    <a:lnTo>
                      <a:pt x="2031" y="312"/>
                    </a:lnTo>
                    <a:lnTo>
                      <a:pt x="2033" y="312"/>
                    </a:lnTo>
                    <a:lnTo>
                      <a:pt x="2034" y="320"/>
                    </a:lnTo>
                    <a:lnTo>
                      <a:pt x="2036" y="319"/>
                    </a:lnTo>
                    <a:lnTo>
                      <a:pt x="2037" y="311"/>
                    </a:lnTo>
                    <a:lnTo>
                      <a:pt x="2039" y="292"/>
                    </a:lnTo>
                    <a:lnTo>
                      <a:pt x="2040" y="287"/>
                    </a:lnTo>
                    <a:lnTo>
                      <a:pt x="2042" y="296"/>
                    </a:lnTo>
                    <a:lnTo>
                      <a:pt x="2044" y="297"/>
                    </a:lnTo>
                    <a:lnTo>
                      <a:pt x="2045" y="304"/>
                    </a:lnTo>
                    <a:lnTo>
                      <a:pt x="2046" y="309"/>
                    </a:lnTo>
                    <a:lnTo>
                      <a:pt x="2048" y="309"/>
                    </a:lnTo>
                    <a:lnTo>
                      <a:pt x="2050" y="303"/>
                    </a:lnTo>
                    <a:lnTo>
                      <a:pt x="2051" y="296"/>
                    </a:lnTo>
                    <a:lnTo>
                      <a:pt x="2053" y="292"/>
                    </a:lnTo>
                    <a:lnTo>
                      <a:pt x="2054" y="295"/>
                    </a:lnTo>
                    <a:lnTo>
                      <a:pt x="2056" y="300"/>
                    </a:lnTo>
                    <a:lnTo>
                      <a:pt x="2057" y="299"/>
                    </a:lnTo>
                    <a:lnTo>
                      <a:pt x="2059" y="297"/>
                    </a:lnTo>
                    <a:lnTo>
                      <a:pt x="2060" y="301"/>
                    </a:lnTo>
                    <a:lnTo>
                      <a:pt x="2062" y="308"/>
                    </a:lnTo>
                    <a:lnTo>
                      <a:pt x="2063" y="306"/>
                    </a:lnTo>
                    <a:lnTo>
                      <a:pt x="2065" y="301"/>
                    </a:lnTo>
                    <a:lnTo>
                      <a:pt x="2066" y="293"/>
                    </a:lnTo>
                    <a:lnTo>
                      <a:pt x="2068" y="293"/>
                    </a:lnTo>
                    <a:lnTo>
                      <a:pt x="2069" y="295"/>
                    </a:lnTo>
                    <a:lnTo>
                      <a:pt x="2071" y="296"/>
                    </a:lnTo>
                    <a:lnTo>
                      <a:pt x="2073" y="296"/>
                    </a:lnTo>
                    <a:lnTo>
                      <a:pt x="2074" y="305"/>
                    </a:lnTo>
                    <a:lnTo>
                      <a:pt x="2075" y="309"/>
                    </a:lnTo>
                    <a:lnTo>
                      <a:pt x="2077" y="304"/>
                    </a:lnTo>
                    <a:lnTo>
                      <a:pt x="2078" y="301"/>
                    </a:lnTo>
                    <a:lnTo>
                      <a:pt x="2080" y="294"/>
                    </a:lnTo>
                    <a:lnTo>
                      <a:pt x="2081" y="295"/>
                    </a:lnTo>
                    <a:lnTo>
                      <a:pt x="2083" y="290"/>
                    </a:lnTo>
                    <a:lnTo>
                      <a:pt x="2084" y="293"/>
                    </a:lnTo>
                    <a:lnTo>
                      <a:pt x="2086" y="291"/>
                    </a:lnTo>
                    <a:lnTo>
                      <a:pt x="2088" y="297"/>
                    </a:lnTo>
                    <a:lnTo>
                      <a:pt x="2089" y="298"/>
                    </a:lnTo>
                    <a:lnTo>
                      <a:pt x="2090" y="294"/>
                    </a:lnTo>
                    <a:lnTo>
                      <a:pt x="2092" y="299"/>
                    </a:lnTo>
                    <a:lnTo>
                      <a:pt x="2094" y="306"/>
                    </a:lnTo>
                    <a:lnTo>
                      <a:pt x="2095" y="308"/>
                    </a:lnTo>
                    <a:lnTo>
                      <a:pt x="2097" y="309"/>
                    </a:lnTo>
                    <a:lnTo>
                      <a:pt x="2098" y="302"/>
                    </a:lnTo>
                    <a:lnTo>
                      <a:pt x="2100" y="296"/>
                    </a:lnTo>
                    <a:lnTo>
                      <a:pt x="2101" y="301"/>
                    </a:lnTo>
                    <a:lnTo>
                      <a:pt x="2103" y="300"/>
                    </a:lnTo>
                    <a:lnTo>
                      <a:pt x="2104" y="301"/>
                    </a:lnTo>
                    <a:lnTo>
                      <a:pt x="2106" y="306"/>
                    </a:lnTo>
                    <a:lnTo>
                      <a:pt x="2107" y="307"/>
                    </a:lnTo>
                    <a:lnTo>
                      <a:pt x="2109" y="311"/>
                    </a:lnTo>
                    <a:lnTo>
                      <a:pt x="2110" y="305"/>
                    </a:lnTo>
                    <a:lnTo>
                      <a:pt x="2112" y="303"/>
                    </a:lnTo>
                    <a:lnTo>
                      <a:pt x="2113" y="294"/>
                    </a:lnTo>
                    <a:lnTo>
                      <a:pt x="2115" y="291"/>
                    </a:lnTo>
                    <a:lnTo>
                      <a:pt x="2117" y="291"/>
                    </a:lnTo>
                    <a:lnTo>
                      <a:pt x="2118" y="295"/>
                    </a:lnTo>
                    <a:lnTo>
                      <a:pt x="2119" y="303"/>
                    </a:lnTo>
                    <a:lnTo>
                      <a:pt x="2121" y="312"/>
                    </a:lnTo>
                    <a:lnTo>
                      <a:pt x="2123" y="316"/>
                    </a:lnTo>
                    <a:lnTo>
                      <a:pt x="2124" y="317"/>
                    </a:lnTo>
                    <a:lnTo>
                      <a:pt x="2126" y="311"/>
                    </a:lnTo>
                    <a:lnTo>
                      <a:pt x="2127" y="301"/>
                    </a:lnTo>
                    <a:lnTo>
                      <a:pt x="2129" y="304"/>
                    </a:lnTo>
                    <a:lnTo>
                      <a:pt x="2130" y="302"/>
                    </a:lnTo>
                    <a:lnTo>
                      <a:pt x="2132" y="304"/>
                    </a:lnTo>
                    <a:lnTo>
                      <a:pt x="2133" y="299"/>
                    </a:lnTo>
                    <a:lnTo>
                      <a:pt x="2135" y="304"/>
                    </a:lnTo>
                    <a:lnTo>
                      <a:pt x="2136" y="310"/>
                    </a:lnTo>
                    <a:lnTo>
                      <a:pt x="2138" y="310"/>
                    </a:lnTo>
                    <a:lnTo>
                      <a:pt x="2139" y="310"/>
                    </a:lnTo>
                    <a:lnTo>
                      <a:pt x="2141" y="306"/>
                    </a:lnTo>
                    <a:lnTo>
                      <a:pt x="2142" y="314"/>
                    </a:lnTo>
                    <a:lnTo>
                      <a:pt x="2144" y="308"/>
                    </a:lnTo>
                    <a:lnTo>
                      <a:pt x="2145" y="309"/>
                    </a:lnTo>
                    <a:lnTo>
                      <a:pt x="2147" y="309"/>
                    </a:lnTo>
                    <a:lnTo>
                      <a:pt x="2148" y="316"/>
                    </a:lnTo>
                    <a:lnTo>
                      <a:pt x="2150" y="315"/>
                    </a:lnTo>
                    <a:lnTo>
                      <a:pt x="2151" y="316"/>
                    </a:lnTo>
                    <a:lnTo>
                      <a:pt x="2153" y="317"/>
                    </a:lnTo>
                    <a:lnTo>
                      <a:pt x="2155" y="314"/>
                    </a:lnTo>
                    <a:lnTo>
                      <a:pt x="2156" y="310"/>
                    </a:lnTo>
                    <a:lnTo>
                      <a:pt x="2157" y="308"/>
                    </a:lnTo>
                    <a:lnTo>
                      <a:pt x="2159" y="307"/>
                    </a:lnTo>
                    <a:lnTo>
                      <a:pt x="2161" y="307"/>
                    </a:lnTo>
                    <a:lnTo>
                      <a:pt x="2162" y="306"/>
                    </a:lnTo>
                    <a:lnTo>
                      <a:pt x="2163" y="306"/>
                    </a:lnTo>
                    <a:lnTo>
                      <a:pt x="2165" y="312"/>
                    </a:lnTo>
                    <a:lnTo>
                      <a:pt x="2167" y="317"/>
                    </a:lnTo>
                    <a:lnTo>
                      <a:pt x="2168" y="319"/>
                    </a:lnTo>
                    <a:lnTo>
                      <a:pt x="2170" y="311"/>
                    </a:lnTo>
                    <a:lnTo>
                      <a:pt x="2171" y="308"/>
                    </a:lnTo>
                    <a:lnTo>
                      <a:pt x="2173" y="311"/>
                    </a:lnTo>
                    <a:lnTo>
                      <a:pt x="2174" y="310"/>
                    </a:lnTo>
                    <a:lnTo>
                      <a:pt x="2176" y="302"/>
                    </a:lnTo>
                    <a:lnTo>
                      <a:pt x="2177" y="301"/>
                    </a:lnTo>
                    <a:lnTo>
                      <a:pt x="2179" y="304"/>
                    </a:lnTo>
                    <a:lnTo>
                      <a:pt x="2180" y="309"/>
                    </a:lnTo>
                    <a:lnTo>
                      <a:pt x="2182" y="321"/>
                    </a:lnTo>
                    <a:lnTo>
                      <a:pt x="2183" y="329"/>
                    </a:lnTo>
                    <a:lnTo>
                      <a:pt x="2185" y="314"/>
                    </a:lnTo>
                    <a:lnTo>
                      <a:pt x="2186" y="310"/>
                    </a:lnTo>
                    <a:lnTo>
                      <a:pt x="2188" y="304"/>
                    </a:lnTo>
                    <a:lnTo>
                      <a:pt x="2190" y="301"/>
                    </a:lnTo>
                    <a:lnTo>
                      <a:pt x="2191" y="293"/>
                    </a:lnTo>
                    <a:lnTo>
                      <a:pt x="2192" y="301"/>
                    </a:lnTo>
                    <a:lnTo>
                      <a:pt x="2194" y="310"/>
                    </a:lnTo>
                    <a:lnTo>
                      <a:pt x="2196" y="312"/>
                    </a:lnTo>
                    <a:lnTo>
                      <a:pt x="2197" y="314"/>
                    </a:lnTo>
                    <a:lnTo>
                      <a:pt x="2199" y="320"/>
                    </a:lnTo>
                    <a:lnTo>
                      <a:pt x="2200" y="322"/>
                    </a:lnTo>
                    <a:lnTo>
                      <a:pt x="2202" y="316"/>
                    </a:lnTo>
                    <a:lnTo>
                      <a:pt x="2203" y="307"/>
                    </a:lnTo>
                    <a:lnTo>
                      <a:pt x="2205" y="310"/>
                    </a:lnTo>
                    <a:lnTo>
                      <a:pt x="2206" y="313"/>
                    </a:lnTo>
                    <a:lnTo>
                      <a:pt x="2208" y="308"/>
                    </a:lnTo>
                    <a:lnTo>
                      <a:pt x="2209" y="304"/>
                    </a:lnTo>
                    <a:lnTo>
                      <a:pt x="2211" y="306"/>
                    </a:lnTo>
                    <a:lnTo>
                      <a:pt x="2212" y="314"/>
                    </a:lnTo>
                    <a:lnTo>
                      <a:pt x="2214" y="328"/>
                    </a:lnTo>
                    <a:lnTo>
                      <a:pt x="2215" y="324"/>
                    </a:lnTo>
                    <a:lnTo>
                      <a:pt x="2217" y="318"/>
                    </a:lnTo>
                    <a:lnTo>
                      <a:pt x="2218" y="314"/>
                    </a:lnTo>
                    <a:lnTo>
                      <a:pt x="2220" y="310"/>
                    </a:lnTo>
                    <a:lnTo>
                      <a:pt x="2221" y="307"/>
                    </a:lnTo>
                    <a:lnTo>
                      <a:pt x="2223" y="302"/>
                    </a:lnTo>
                    <a:lnTo>
                      <a:pt x="2224" y="307"/>
                    </a:lnTo>
                    <a:lnTo>
                      <a:pt x="2226" y="322"/>
                    </a:lnTo>
                    <a:lnTo>
                      <a:pt x="2228" y="318"/>
                    </a:lnTo>
                    <a:lnTo>
                      <a:pt x="2229" y="306"/>
                    </a:lnTo>
                    <a:lnTo>
                      <a:pt x="2230" y="306"/>
                    </a:lnTo>
                    <a:lnTo>
                      <a:pt x="2232" y="307"/>
                    </a:lnTo>
                    <a:lnTo>
                      <a:pt x="2234" y="316"/>
                    </a:lnTo>
                    <a:lnTo>
                      <a:pt x="2235" y="327"/>
                    </a:lnTo>
                    <a:lnTo>
                      <a:pt x="2236" y="321"/>
                    </a:lnTo>
                    <a:lnTo>
                      <a:pt x="2238" y="314"/>
                    </a:lnTo>
                    <a:lnTo>
                      <a:pt x="2240" y="316"/>
                    </a:lnTo>
                    <a:lnTo>
                      <a:pt x="2241" y="322"/>
                    </a:lnTo>
                    <a:lnTo>
                      <a:pt x="2243" y="331"/>
                    </a:lnTo>
                    <a:lnTo>
                      <a:pt x="2244" y="339"/>
                    </a:lnTo>
                    <a:lnTo>
                      <a:pt x="2246" y="342"/>
                    </a:lnTo>
                    <a:lnTo>
                      <a:pt x="2247" y="337"/>
                    </a:lnTo>
                    <a:lnTo>
                      <a:pt x="2249" y="333"/>
                    </a:lnTo>
                    <a:lnTo>
                      <a:pt x="2250" y="328"/>
                    </a:lnTo>
                    <a:lnTo>
                      <a:pt x="2252" y="331"/>
                    </a:lnTo>
                    <a:lnTo>
                      <a:pt x="2253" y="332"/>
                    </a:lnTo>
                    <a:lnTo>
                      <a:pt x="2255" y="327"/>
                    </a:lnTo>
                    <a:lnTo>
                      <a:pt x="2257" y="331"/>
                    </a:lnTo>
                    <a:lnTo>
                      <a:pt x="2258" y="337"/>
                    </a:lnTo>
                    <a:lnTo>
                      <a:pt x="2259" y="338"/>
                    </a:lnTo>
                    <a:lnTo>
                      <a:pt x="2261" y="333"/>
                    </a:lnTo>
                    <a:lnTo>
                      <a:pt x="2263" y="337"/>
                    </a:lnTo>
                    <a:lnTo>
                      <a:pt x="2264" y="332"/>
                    </a:lnTo>
                    <a:lnTo>
                      <a:pt x="2265" y="329"/>
                    </a:lnTo>
                    <a:lnTo>
                      <a:pt x="2267" y="329"/>
                    </a:lnTo>
                    <a:lnTo>
                      <a:pt x="2269" y="326"/>
                    </a:lnTo>
                    <a:lnTo>
                      <a:pt x="2270" y="326"/>
                    </a:lnTo>
                    <a:lnTo>
                      <a:pt x="2272" y="340"/>
                    </a:lnTo>
                    <a:lnTo>
                      <a:pt x="2273" y="356"/>
                    </a:lnTo>
                    <a:lnTo>
                      <a:pt x="2275" y="350"/>
                    </a:lnTo>
                    <a:lnTo>
                      <a:pt x="2276" y="346"/>
                    </a:lnTo>
                    <a:lnTo>
                      <a:pt x="2278" y="343"/>
                    </a:lnTo>
                    <a:lnTo>
                      <a:pt x="2279" y="336"/>
                    </a:lnTo>
                    <a:lnTo>
                      <a:pt x="2281" y="332"/>
                    </a:lnTo>
                    <a:lnTo>
                      <a:pt x="2282" y="328"/>
                    </a:lnTo>
                    <a:lnTo>
                      <a:pt x="2284" y="331"/>
                    </a:lnTo>
                    <a:lnTo>
                      <a:pt x="2285" y="334"/>
                    </a:lnTo>
                    <a:lnTo>
                      <a:pt x="2287" y="341"/>
                    </a:lnTo>
                    <a:lnTo>
                      <a:pt x="2288" y="351"/>
                    </a:lnTo>
                    <a:lnTo>
                      <a:pt x="2290" y="351"/>
                    </a:lnTo>
                    <a:lnTo>
                      <a:pt x="2291" y="357"/>
                    </a:lnTo>
                    <a:lnTo>
                      <a:pt x="2293" y="353"/>
                    </a:lnTo>
                    <a:lnTo>
                      <a:pt x="2294" y="357"/>
                    </a:lnTo>
                    <a:lnTo>
                      <a:pt x="2296" y="347"/>
                    </a:lnTo>
                    <a:lnTo>
                      <a:pt x="2297" y="348"/>
                    </a:lnTo>
                    <a:lnTo>
                      <a:pt x="2299" y="363"/>
                    </a:lnTo>
                    <a:lnTo>
                      <a:pt x="2301" y="357"/>
                    </a:lnTo>
                    <a:lnTo>
                      <a:pt x="2302" y="358"/>
                    </a:lnTo>
                    <a:lnTo>
                      <a:pt x="2303" y="355"/>
                    </a:lnTo>
                    <a:lnTo>
                      <a:pt x="2305" y="361"/>
                    </a:lnTo>
                    <a:lnTo>
                      <a:pt x="2307" y="368"/>
                    </a:lnTo>
                    <a:lnTo>
                      <a:pt x="2308" y="366"/>
                    </a:lnTo>
                    <a:lnTo>
                      <a:pt x="2310" y="369"/>
                    </a:lnTo>
                    <a:lnTo>
                      <a:pt x="2311" y="358"/>
                    </a:lnTo>
                    <a:lnTo>
                      <a:pt x="2313" y="320"/>
                    </a:lnTo>
                    <a:lnTo>
                      <a:pt x="2314" y="327"/>
                    </a:lnTo>
                    <a:lnTo>
                      <a:pt x="2316" y="379"/>
                    </a:lnTo>
                    <a:lnTo>
                      <a:pt x="2317" y="403"/>
                    </a:lnTo>
                    <a:lnTo>
                      <a:pt x="2319" y="412"/>
                    </a:lnTo>
                    <a:lnTo>
                      <a:pt x="2320" y="423"/>
                    </a:lnTo>
                    <a:lnTo>
                      <a:pt x="2322" y="415"/>
                    </a:lnTo>
                    <a:lnTo>
                      <a:pt x="2323" y="425"/>
                    </a:lnTo>
                    <a:lnTo>
                      <a:pt x="2325" y="432"/>
                    </a:lnTo>
                    <a:lnTo>
                      <a:pt x="2326" y="400"/>
                    </a:lnTo>
                    <a:lnTo>
                      <a:pt x="2328" y="407"/>
                    </a:lnTo>
                    <a:lnTo>
                      <a:pt x="2330" y="431"/>
                    </a:lnTo>
                    <a:lnTo>
                      <a:pt x="2331" y="457"/>
                    </a:lnTo>
                    <a:lnTo>
                      <a:pt x="2332" y="462"/>
                    </a:lnTo>
                    <a:lnTo>
                      <a:pt x="2334" y="479"/>
                    </a:lnTo>
                    <a:lnTo>
                      <a:pt x="2336" y="485"/>
                    </a:lnTo>
                    <a:lnTo>
                      <a:pt x="2337" y="506"/>
                    </a:lnTo>
                    <a:lnTo>
                      <a:pt x="2338" y="504"/>
                    </a:lnTo>
                    <a:lnTo>
                      <a:pt x="2340" y="506"/>
                    </a:lnTo>
                    <a:lnTo>
                      <a:pt x="2342" y="513"/>
                    </a:lnTo>
                    <a:lnTo>
                      <a:pt x="2343" y="529"/>
                    </a:lnTo>
                    <a:lnTo>
                      <a:pt x="2345" y="539"/>
                    </a:lnTo>
                    <a:lnTo>
                      <a:pt x="2346" y="548"/>
                    </a:lnTo>
                    <a:lnTo>
                      <a:pt x="2348" y="569"/>
                    </a:lnTo>
                    <a:lnTo>
                      <a:pt x="2349" y="556"/>
                    </a:lnTo>
                    <a:lnTo>
                      <a:pt x="2351" y="567"/>
                    </a:lnTo>
                    <a:lnTo>
                      <a:pt x="2352" y="583"/>
                    </a:lnTo>
                    <a:lnTo>
                      <a:pt x="2354" y="579"/>
                    </a:lnTo>
                    <a:lnTo>
                      <a:pt x="2355" y="582"/>
                    </a:lnTo>
                    <a:lnTo>
                      <a:pt x="2357" y="603"/>
                    </a:lnTo>
                    <a:lnTo>
                      <a:pt x="2358" y="607"/>
                    </a:lnTo>
                    <a:lnTo>
                      <a:pt x="2360" y="639"/>
                    </a:lnTo>
                    <a:lnTo>
                      <a:pt x="2361" y="653"/>
                    </a:lnTo>
                    <a:lnTo>
                      <a:pt x="2363" y="661"/>
                    </a:lnTo>
                    <a:lnTo>
                      <a:pt x="2364" y="666"/>
                    </a:lnTo>
                    <a:lnTo>
                      <a:pt x="2366" y="660"/>
                    </a:lnTo>
                    <a:lnTo>
                      <a:pt x="2367" y="663"/>
                    </a:lnTo>
                    <a:lnTo>
                      <a:pt x="2369" y="665"/>
                    </a:lnTo>
                    <a:lnTo>
                      <a:pt x="2370" y="640"/>
                    </a:lnTo>
                    <a:lnTo>
                      <a:pt x="2372" y="636"/>
                    </a:lnTo>
                    <a:lnTo>
                      <a:pt x="2374" y="656"/>
                    </a:lnTo>
                    <a:lnTo>
                      <a:pt x="2375" y="648"/>
                    </a:lnTo>
                    <a:lnTo>
                      <a:pt x="2376" y="643"/>
                    </a:lnTo>
                    <a:lnTo>
                      <a:pt x="2378" y="655"/>
                    </a:lnTo>
                    <a:lnTo>
                      <a:pt x="2380" y="650"/>
                    </a:lnTo>
                    <a:lnTo>
                      <a:pt x="2381" y="660"/>
                    </a:lnTo>
                    <a:lnTo>
                      <a:pt x="2383" y="684"/>
                    </a:lnTo>
                    <a:lnTo>
                      <a:pt x="2384" y="686"/>
                    </a:lnTo>
                    <a:lnTo>
                      <a:pt x="2386" y="659"/>
                    </a:lnTo>
                    <a:lnTo>
                      <a:pt x="2387" y="628"/>
                    </a:lnTo>
                    <a:lnTo>
                      <a:pt x="2389" y="653"/>
                    </a:lnTo>
                    <a:lnTo>
                      <a:pt x="2390" y="665"/>
                    </a:lnTo>
                    <a:lnTo>
                      <a:pt x="2392" y="687"/>
                    </a:lnTo>
                    <a:lnTo>
                      <a:pt x="2393" y="695"/>
                    </a:lnTo>
                    <a:lnTo>
                      <a:pt x="2395" y="692"/>
                    </a:lnTo>
                    <a:lnTo>
                      <a:pt x="2396" y="696"/>
                    </a:lnTo>
                    <a:lnTo>
                      <a:pt x="2398" y="706"/>
                    </a:lnTo>
                    <a:lnTo>
                      <a:pt x="2399" y="669"/>
                    </a:lnTo>
                    <a:lnTo>
                      <a:pt x="2401" y="687"/>
                    </a:lnTo>
                    <a:lnTo>
                      <a:pt x="2403" y="721"/>
                    </a:lnTo>
                    <a:lnTo>
                      <a:pt x="2404" y="711"/>
                    </a:lnTo>
                    <a:lnTo>
                      <a:pt x="2405" y="690"/>
                    </a:lnTo>
                    <a:lnTo>
                      <a:pt x="2407" y="694"/>
                    </a:lnTo>
                    <a:lnTo>
                      <a:pt x="2409" y="714"/>
                    </a:lnTo>
                    <a:lnTo>
                      <a:pt x="2410" y="721"/>
                    </a:lnTo>
                    <a:lnTo>
                      <a:pt x="2412" y="696"/>
                    </a:lnTo>
                    <a:lnTo>
                      <a:pt x="2413" y="662"/>
                    </a:lnTo>
                    <a:lnTo>
                      <a:pt x="2415" y="666"/>
                    </a:lnTo>
                    <a:lnTo>
                      <a:pt x="2416" y="683"/>
                    </a:lnTo>
                    <a:lnTo>
                      <a:pt x="2418" y="675"/>
                    </a:lnTo>
                    <a:lnTo>
                      <a:pt x="2419" y="684"/>
                    </a:lnTo>
                    <a:lnTo>
                      <a:pt x="2421" y="672"/>
                    </a:lnTo>
                    <a:lnTo>
                      <a:pt x="2422" y="687"/>
                    </a:lnTo>
                    <a:lnTo>
                      <a:pt x="2424" y="685"/>
                    </a:lnTo>
                    <a:lnTo>
                      <a:pt x="2425" y="683"/>
                    </a:lnTo>
                    <a:lnTo>
                      <a:pt x="2427" y="695"/>
                    </a:lnTo>
                    <a:lnTo>
                      <a:pt x="2428" y="691"/>
                    </a:lnTo>
                    <a:lnTo>
                      <a:pt x="2430" y="688"/>
                    </a:lnTo>
                    <a:lnTo>
                      <a:pt x="2431" y="673"/>
                    </a:lnTo>
                    <a:lnTo>
                      <a:pt x="2433" y="673"/>
                    </a:lnTo>
                    <a:lnTo>
                      <a:pt x="2434" y="649"/>
                    </a:lnTo>
                    <a:lnTo>
                      <a:pt x="2436" y="661"/>
                    </a:lnTo>
                    <a:lnTo>
                      <a:pt x="2437" y="696"/>
                    </a:lnTo>
                    <a:lnTo>
                      <a:pt x="2439" y="696"/>
                    </a:lnTo>
                    <a:lnTo>
                      <a:pt x="2440" y="699"/>
                    </a:lnTo>
                    <a:lnTo>
                      <a:pt x="2442" y="677"/>
                    </a:lnTo>
                    <a:lnTo>
                      <a:pt x="2443" y="663"/>
                    </a:lnTo>
                    <a:lnTo>
                      <a:pt x="2445" y="658"/>
                    </a:lnTo>
                    <a:lnTo>
                      <a:pt x="2447" y="667"/>
                    </a:lnTo>
                    <a:lnTo>
                      <a:pt x="2448" y="661"/>
                    </a:lnTo>
                    <a:lnTo>
                      <a:pt x="2449" y="663"/>
                    </a:lnTo>
                    <a:lnTo>
                      <a:pt x="2451" y="646"/>
                    </a:lnTo>
                    <a:lnTo>
                      <a:pt x="2453" y="653"/>
                    </a:lnTo>
                    <a:lnTo>
                      <a:pt x="2454" y="670"/>
                    </a:lnTo>
                    <a:lnTo>
                      <a:pt x="2456" y="672"/>
                    </a:lnTo>
                    <a:lnTo>
                      <a:pt x="2457" y="679"/>
                    </a:lnTo>
                    <a:lnTo>
                      <a:pt x="2459" y="673"/>
                    </a:lnTo>
                    <a:lnTo>
                      <a:pt x="2460" y="681"/>
                    </a:lnTo>
                    <a:lnTo>
                      <a:pt x="2462" y="656"/>
                    </a:lnTo>
                    <a:lnTo>
                      <a:pt x="2463" y="648"/>
                    </a:lnTo>
                    <a:lnTo>
                      <a:pt x="2465" y="659"/>
                    </a:lnTo>
                    <a:lnTo>
                      <a:pt x="2466" y="646"/>
                    </a:lnTo>
                    <a:lnTo>
                      <a:pt x="2468" y="644"/>
                    </a:lnTo>
                    <a:lnTo>
                      <a:pt x="2469" y="660"/>
                    </a:lnTo>
                    <a:lnTo>
                      <a:pt x="2471" y="660"/>
                    </a:lnTo>
                    <a:lnTo>
                      <a:pt x="2472" y="662"/>
                    </a:lnTo>
                    <a:lnTo>
                      <a:pt x="2474" y="660"/>
                    </a:lnTo>
                    <a:lnTo>
                      <a:pt x="2476" y="648"/>
                    </a:lnTo>
                    <a:lnTo>
                      <a:pt x="2477" y="652"/>
                    </a:lnTo>
                    <a:lnTo>
                      <a:pt x="2478" y="653"/>
                    </a:lnTo>
                    <a:lnTo>
                      <a:pt x="2480" y="633"/>
                    </a:lnTo>
                    <a:lnTo>
                      <a:pt x="2482" y="634"/>
                    </a:lnTo>
                    <a:lnTo>
                      <a:pt x="2483" y="633"/>
                    </a:lnTo>
                    <a:lnTo>
                      <a:pt x="2485" y="623"/>
                    </a:lnTo>
                    <a:lnTo>
                      <a:pt x="2486" y="633"/>
                    </a:lnTo>
                    <a:lnTo>
                      <a:pt x="2488" y="631"/>
                    </a:lnTo>
                    <a:lnTo>
                      <a:pt x="2489" y="629"/>
                    </a:lnTo>
                    <a:lnTo>
                      <a:pt x="2491" y="642"/>
                    </a:lnTo>
                    <a:lnTo>
                      <a:pt x="2492" y="628"/>
                    </a:lnTo>
                    <a:lnTo>
                      <a:pt x="2494" y="620"/>
                    </a:lnTo>
                    <a:lnTo>
                      <a:pt x="2495" y="619"/>
                    </a:lnTo>
                    <a:lnTo>
                      <a:pt x="2497" y="615"/>
                    </a:lnTo>
                    <a:lnTo>
                      <a:pt x="2498" y="624"/>
                    </a:lnTo>
                    <a:lnTo>
                      <a:pt x="2500" y="626"/>
                    </a:lnTo>
                    <a:lnTo>
                      <a:pt x="2501" y="622"/>
                    </a:lnTo>
                    <a:lnTo>
                      <a:pt x="2503" y="611"/>
                    </a:lnTo>
                    <a:lnTo>
                      <a:pt x="2504" y="605"/>
                    </a:lnTo>
                    <a:lnTo>
                      <a:pt x="2506" y="600"/>
                    </a:lnTo>
                    <a:lnTo>
                      <a:pt x="2507" y="604"/>
                    </a:lnTo>
                    <a:lnTo>
                      <a:pt x="2509" y="601"/>
                    </a:lnTo>
                    <a:lnTo>
                      <a:pt x="2510" y="590"/>
                    </a:lnTo>
                    <a:lnTo>
                      <a:pt x="2512" y="593"/>
                    </a:lnTo>
                    <a:lnTo>
                      <a:pt x="2514" y="596"/>
                    </a:lnTo>
                    <a:lnTo>
                      <a:pt x="2515" y="608"/>
                    </a:lnTo>
                    <a:lnTo>
                      <a:pt x="2516" y="605"/>
                    </a:lnTo>
                    <a:lnTo>
                      <a:pt x="2518" y="611"/>
                    </a:lnTo>
                    <a:lnTo>
                      <a:pt x="2520" y="606"/>
                    </a:lnTo>
                    <a:lnTo>
                      <a:pt x="2521" y="593"/>
                    </a:lnTo>
                    <a:lnTo>
                      <a:pt x="2522" y="597"/>
                    </a:lnTo>
                    <a:lnTo>
                      <a:pt x="2524" y="596"/>
                    </a:lnTo>
                    <a:lnTo>
                      <a:pt x="2526" y="598"/>
                    </a:lnTo>
                    <a:lnTo>
                      <a:pt x="2527" y="597"/>
                    </a:lnTo>
                    <a:lnTo>
                      <a:pt x="2529" y="591"/>
                    </a:lnTo>
                    <a:lnTo>
                      <a:pt x="2530" y="584"/>
                    </a:lnTo>
                    <a:lnTo>
                      <a:pt x="2532" y="576"/>
                    </a:lnTo>
                    <a:lnTo>
                      <a:pt x="2533" y="576"/>
                    </a:lnTo>
                    <a:lnTo>
                      <a:pt x="2535" y="573"/>
                    </a:lnTo>
                    <a:lnTo>
                      <a:pt x="2536" y="569"/>
                    </a:lnTo>
                    <a:lnTo>
                      <a:pt x="2538" y="573"/>
                    </a:lnTo>
                    <a:lnTo>
                      <a:pt x="2539" y="574"/>
                    </a:lnTo>
                    <a:lnTo>
                      <a:pt x="2541" y="565"/>
                    </a:lnTo>
                    <a:lnTo>
                      <a:pt x="2542" y="556"/>
                    </a:lnTo>
                    <a:lnTo>
                      <a:pt x="2544" y="569"/>
                    </a:lnTo>
                    <a:lnTo>
                      <a:pt x="2545" y="578"/>
                    </a:lnTo>
                    <a:lnTo>
                      <a:pt x="2547" y="582"/>
                    </a:lnTo>
                    <a:lnTo>
                      <a:pt x="2549" y="583"/>
                    </a:lnTo>
                    <a:lnTo>
                      <a:pt x="2550" y="579"/>
                    </a:lnTo>
                    <a:lnTo>
                      <a:pt x="2551" y="585"/>
                    </a:lnTo>
                    <a:lnTo>
                      <a:pt x="2553" y="594"/>
                    </a:lnTo>
                    <a:lnTo>
                      <a:pt x="2555" y="584"/>
                    </a:lnTo>
                    <a:lnTo>
                      <a:pt x="2556" y="575"/>
                    </a:lnTo>
                    <a:lnTo>
                      <a:pt x="2558" y="577"/>
                    </a:lnTo>
                    <a:lnTo>
                      <a:pt x="2559" y="590"/>
                    </a:lnTo>
                    <a:lnTo>
                      <a:pt x="2561" y="596"/>
                    </a:lnTo>
                    <a:lnTo>
                      <a:pt x="2562" y="602"/>
                    </a:lnTo>
                    <a:lnTo>
                      <a:pt x="2564" y="599"/>
                    </a:lnTo>
                    <a:lnTo>
                      <a:pt x="2565" y="597"/>
                    </a:lnTo>
                    <a:lnTo>
                      <a:pt x="2567" y="590"/>
                    </a:lnTo>
                    <a:lnTo>
                      <a:pt x="2568" y="586"/>
                    </a:lnTo>
                    <a:lnTo>
                      <a:pt x="2570" y="588"/>
                    </a:lnTo>
                    <a:lnTo>
                      <a:pt x="2571" y="581"/>
                    </a:lnTo>
                    <a:lnTo>
                      <a:pt x="2573" y="579"/>
                    </a:lnTo>
                    <a:lnTo>
                      <a:pt x="2574" y="593"/>
                    </a:lnTo>
                    <a:lnTo>
                      <a:pt x="2576" y="611"/>
                    </a:lnTo>
                    <a:lnTo>
                      <a:pt x="2577" y="620"/>
                    </a:lnTo>
                    <a:lnTo>
                      <a:pt x="2579" y="618"/>
                    </a:lnTo>
                    <a:lnTo>
                      <a:pt x="2580" y="612"/>
                    </a:lnTo>
                    <a:lnTo>
                      <a:pt x="2582" y="608"/>
                    </a:lnTo>
                    <a:lnTo>
                      <a:pt x="2583" y="607"/>
                    </a:lnTo>
                    <a:lnTo>
                      <a:pt x="2585" y="605"/>
                    </a:lnTo>
                    <a:lnTo>
                      <a:pt x="2587" y="609"/>
                    </a:lnTo>
                    <a:lnTo>
                      <a:pt x="2588" y="601"/>
                    </a:lnTo>
                    <a:lnTo>
                      <a:pt x="2589" y="597"/>
                    </a:lnTo>
                    <a:lnTo>
                      <a:pt x="2591" y="607"/>
                    </a:lnTo>
                    <a:lnTo>
                      <a:pt x="2593" y="613"/>
                    </a:lnTo>
                    <a:lnTo>
                      <a:pt x="2594" y="621"/>
                    </a:lnTo>
                    <a:lnTo>
                      <a:pt x="2595" y="627"/>
                    </a:lnTo>
                    <a:lnTo>
                      <a:pt x="2597" y="626"/>
                    </a:lnTo>
                    <a:lnTo>
                      <a:pt x="2599" y="625"/>
                    </a:lnTo>
                    <a:lnTo>
                      <a:pt x="2600" y="625"/>
                    </a:lnTo>
                    <a:lnTo>
                      <a:pt x="2602" y="624"/>
                    </a:lnTo>
                    <a:lnTo>
                      <a:pt x="2603" y="627"/>
                    </a:lnTo>
                    <a:lnTo>
                      <a:pt x="2605" y="641"/>
                    </a:lnTo>
                    <a:lnTo>
                      <a:pt x="2606" y="643"/>
                    </a:lnTo>
                    <a:lnTo>
                      <a:pt x="2608" y="647"/>
                    </a:lnTo>
                    <a:lnTo>
                      <a:pt x="2609" y="662"/>
                    </a:lnTo>
                    <a:lnTo>
                      <a:pt x="2611" y="665"/>
                    </a:lnTo>
                    <a:lnTo>
                      <a:pt x="2612" y="668"/>
                    </a:lnTo>
                    <a:lnTo>
                      <a:pt x="2614" y="664"/>
                    </a:lnTo>
                    <a:lnTo>
                      <a:pt x="2616" y="660"/>
                    </a:lnTo>
                    <a:lnTo>
                      <a:pt x="2617" y="662"/>
                    </a:lnTo>
                    <a:lnTo>
                      <a:pt x="2618" y="665"/>
                    </a:lnTo>
                    <a:lnTo>
                      <a:pt x="2620" y="670"/>
                    </a:lnTo>
                    <a:lnTo>
                      <a:pt x="2622" y="680"/>
                    </a:lnTo>
                    <a:lnTo>
                      <a:pt x="2623" y="680"/>
                    </a:lnTo>
                    <a:lnTo>
                      <a:pt x="2624" y="681"/>
                    </a:lnTo>
                    <a:lnTo>
                      <a:pt x="2626" y="690"/>
                    </a:lnTo>
                    <a:lnTo>
                      <a:pt x="2628" y="691"/>
                    </a:lnTo>
                    <a:lnTo>
                      <a:pt x="2629" y="689"/>
                    </a:lnTo>
                    <a:lnTo>
                      <a:pt x="2631" y="689"/>
                    </a:lnTo>
                    <a:lnTo>
                      <a:pt x="2632" y="686"/>
                    </a:lnTo>
                    <a:lnTo>
                      <a:pt x="2634" y="683"/>
                    </a:lnTo>
                    <a:lnTo>
                      <a:pt x="2635" y="698"/>
                    </a:lnTo>
                    <a:lnTo>
                      <a:pt x="2637" y="708"/>
                    </a:lnTo>
                    <a:lnTo>
                      <a:pt x="2638" y="722"/>
                    </a:lnTo>
                    <a:lnTo>
                      <a:pt x="2640" y="726"/>
                    </a:lnTo>
                    <a:lnTo>
                      <a:pt x="2641" y="729"/>
                    </a:lnTo>
                    <a:lnTo>
                      <a:pt x="2643" y="727"/>
                    </a:lnTo>
                    <a:lnTo>
                      <a:pt x="2644" y="731"/>
                    </a:lnTo>
                    <a:lnTo>
                      <a:pt x="2646" y="736"/>
                    </a:lnTo>
                    <a:lnTo>
                      <a:pt x="2647" y="734"/>
                    </a:lnTo>
                    <a:lnTo>
                      <a:pt x="2649" y="729"/>
                    </a:lnTo>
                    <a:lnTo>
                      <a:pt x="2650" y="735"/>
                    </a:lnTo>
                    <a:lnTo>
                      <a:pt x="2652" y="732"/>
                    </a:lnTo>
                    <a:lnTo>
                      <a:pt x="2653" y="742"/>
                    </a:lnTo>
                    <a:lnTo>
                      <a:pt x="2655" y="754"/>
                    </a:lnTo>
                    <a:lnTo>
                      <a:pt x="2656" y="752"/>
                    </a:lnTo>
                    <a:lnTo>
                      <a:pt x="2658" y="752"/>
                    </a:lnTo>
                    <a:lnTo>
                      <a:pt x="2660" y="742"/>
                    </a:lnTo>
                    <a:lnTo>
                      <a:pt x="2661" y="754"/>
                    </a:lnTo>
                    <a:lnTo>
                      <a:pt x="2662" y="769"/>
                    </a:lnTo>
                    <a:lnTo>
                      <a:pt x="2664" y="765"/>
                    </a:lnTo>
                    <a:lnTo>
                      <a:pt x="2666" y="763"/>
                    </a:lnTo>
                    <a:lnTo>
                      <a:pt x="2667" y="775"/>
                    </a:lnTo>
                    <a:lnTo>
                      <a:pt x="2669" y="784"/>
                    </a:lnTo>
                    <a:lnTo>
                      <a:pt x="2670" y="808"/>
                    </a:lnTo>
                    <a:lnTo>
                      <a:pt x="2672" y="808"/>
                    </a:lnTo>
                    <a:lnTo>
                      <a:pt x="2673" y="805"/>
                    </a:lnTo>
                    <a:lnTo>
                      <a:pt x="2675" y="809"/>
                    </a:lnTo>
                    <a:lnTo>
                      <a:pt x="2676" y="816"/>
                    </a:lnTo>
                    <a:lnTo>
                      <a:pt x="2678" y="825"/>
                    </a:lnTo>
                    <a:lnTo>
                      <a:pt x="2679" y="822"/>
                    </a:lnTo>
                    <a:lnTo>
                      <a:pt x="2681" y="831"/>
                    </a:lnTo>
                    <a:lnTo>
                      <a:pt x="2682" y="844"/>
                    </a:lnTo>
                    <a:lnTo>
                      <a:pt x="2684" y="844"/>
                    </a:lnTo>
                    <a:lnTo>
                      <a:pt x="2685" y="846"/>
                    </a:lnTo>
                    <a:lnTo>
                      <a:pt x="2687" y="843"/>
                    </a:lnTo>
                    <a:lnTo>
                      <a:pt x="2689" y="833"/>
                    </a:lnTo>
                    <a:lnTo>
                      <a:pt x="2690" y="835"/>
                    </a:lnTo>
                    <a:lnTo>
                      <a:pt x="2691" y="847"/>
                    </a:lnTo>
                    <a:lnTo>
                      <a:pt x="2693" y="848"/>
                    </a:lnTo>
                    <a:lnTo>
                      <a:pt x="2695" y="860"/>
                    </a:lnTo>
                    <a:lnTo>
                      <a:pt x="2696" y="873"/>
                    </a:lnTo>
                    <a:lnTo>
                      <a:pt x="2697" y="870"/>
                    </a:lnTo>
                    <a:lnTo>
                      <a:pt x="2699" y="880"/>
                    </a:lnTo>
                    <a:lnTo>
                      <a:pt x="2701" y="878"/>
                    </a:lnTo>
                    <a:lnTo>
                      <a:pt x="2702" y="880"/>
                    </a:lnTo>
                    <a:lnTo>
                      <a:pt x="2704" y="881"/>
                    </a:lnTo>
                    <a:lnTo>
                      <a:pt x="2705" y="881"/>
                    </a:lnTo>
                    <a:lnTo>
                      <a:pt x="2707" y="880"/>
                    </a:lnTo>
                    <a:lnTo>
                      <a:pt x="2708" y="879"/>
                    </a:lnTo>
                    <a:lnTo>
                      <a:pt x="2710" y="873"/>
                    </a:lnTo>
                    <a:lnTo>
                      <a:pt x="2711" y="879"/>
                    </a:lnTo>
                    <a:lnTo>
                      <a:pt x="2713" y="896"/>
                    </a:lnTo>
                    <a:lnTo>
                      <a:pt x="2714" y="898"/>
                    </a:lnTo>
                    <a:lnTo>
                      <a:pt x="2716" y="894"/>
                    </a:lnTo>
                    <a:lnTo>
                      <a:pt x="2717" y="889"/>
                    </a:lnTo>
                    <a:lnTo>
                      <a:pt x="2719" y="904"/>
                    </a:lnTo>
                    <a:lnTo>
                      <a:pt x="2720" y="912"/>
                    </a:lnTo>
                    <a:lnTo>
                      <a:pt x="2722" y="917"/>
                    </a:lnTo>
                    <a:lnTo>
                      <a:pt x="2723" y="917"/>
                    </a:lnTo>
                    <a:lnTo>
                      <a:pt x="2725" y="920"/>
                    </a:lnTo>
                    <a:lnTo>
                      <a:pt x="2726" y="922"/>
                    </a:lnTo>
                    <a:lnTo>
                      <a:pt x="2728" y="924"/>
                    </a:lnTo>
                    <a:lnTo>
                      <a:pt x="2729" y="929"/>
                    </a:lnTo>
                    <a:lnTo>
                      <a:pt x="2731" y="934"/>
                    </a:lnTo>
                    <a:lnTo>
                      <a:pt x="2733" y="947"/>
                    </a:lnTo>
                    <a:lnTo>
                      <a:pt x="2734" y="952"/>
                    </a:lnTo>
                    <a:lnTo>
                      <a:pt x="2735" y="953"/>
                    </a:lnTo>
                    <a:lnTo>
                      <a:pt x="2737" y="954"/>
                    </a:lnTo>
                    <a:lnTo>
                      <a:pt x="2739" y="947"/>
                    </a:lnTo>
                    <a:lnTo>
                      <a:pt x="2740" y="950"/>
                    </a:lnTo>
                    <a:lnTo>
                      <a:pt x="2742" y="966"/>
                    </a:lnTo>
                    <a:lnTo>
                      <a:pt x="2743" y="967"/>
                    </a:lnTo>
                    <a:lnTo>
                      <a:pt x="2745" y="967"/>
                    </a:lnTo>
                    <a:lnTo>
                      <a:pt x="2746" y="975"/>
                    </a:lnTo>
                    <a:lnTo>
                      <a:pt x="2748" y="974"/>
                    </a:lnTo>
                    <a:lnTo>
                      <a:pt x="2749" y="970"/>
                    </a:lnTo>
                    <a:lnTo>
                      <a:pt x="2751" y="976"/>
                    </a:lnTo>
                    <a:lnTo>
                      <a:pt x="2752" y="969"/>
                    </a:lnTo>
                    <a:lnTo>
                      <a:pt x="2754" y="933"/>
                    </a:lnTo>
                    <a:lnTo>
                      <a:pt x="2755" y="971"/>
                    </a:lnTo>
                    <a:lnTo>
                      <a:pt x="2757" y="988"/>
                    </a:lnTo>
                    <a:lnTo>
                      <a:pt x="2758" y="992"/>
                    </a:lnTo>
                    <a:lnTo>
                      <a:pt x="2760" y="1000"/>
                    </a:lnTo>
                    <a:lnTo>
                      <a:pt x="2762" y="999"/>
                    </a:lnTo>
                    <a:lnTo>
                      <a:pt x="2763" y="1011"/>
                    </a:lnTo>
                    <a:lnTo>
                      <a:pt x="2764" y="1010"/>
                    </a:lnTo>
                    <a:lnTo>
                      <a:pt x="2766" y="1002"/>
                    </a:lnTo>
                    <a:lnTo>
                      <a:pt x="2768" y="1011"/>
                    </a:lnTo>
                    <a:lnTo>
                      <a:pt x="2769" y="1017"/>
                    </a:lnTo>
                    <a:lnTo>
                      <a:pt x="2771" y="1023"/>
                    </a:lnTo>
                    <a:lnTo>
                      <a:pt x="2772" y="1027"/>
                    </a:lnTo>
                    <a:lnTo>
                      <a:pt x="2774" y="1021"/>
                    </a:lnTo>
                    <a:lnTo>
                      <a:pt x="2775" y="1009"/>
                    </a:lnTo>
                    <a:lnTo>
                      <a:pt x="2777" y="1027"/>
                    </a:lnTo>
                    <a:lnTo>
                      <a:pt x="2778" y="1037"/>
                    </a:lnTo>
                    <a:lnTo>
                      <a:pt x="2780" y="1038"/>
                    </a:lnTo>
                    <a:lnTo>
                      <a:pt x="2781" y="1027"/>
                    </a:lnTo>
                    <a:lnTo>
                      <a:pt x="2783" y="1052"/>
                    </a:lnTo>
                    <a:lnTo>
                      <a:pt x="2784" y="1053"/>
                    </a:lnTo>
                    <a:lnTo>
                      <a:pt x="2786" y="1065"/>
                    </a:lnTo>
                    <a:lnTo>
                      <a:pt x="2787" y="1015"/>
                    </a:lnTo>
                    <a:lnTo>
                      <a:pt x="2789" y="1024"/>
                    </a:lnTo>
                    <a:lnTo>
                      <a:pt x="2790" y="1093"/>
                    </a:lnTo>
                    <a:lnTo>
                      <a:pt x="2792" y="1104"/>
                    </a:lnTo>
                    <a:lnTo>
                      <a:pt x="2793" y="1085"/>
                    </a:lnTo>
                    <a:lnTo>
                      <a:pt x="2795" y="1094"/>
                    </a:lnTo>
                    <a:lnTo>
                      <a:pt x="2796" y="1089"/>
                    </a:lnTo>
                    <a:lnTo>
                      <a:pt x="2798" y="1095"/>
                    </a:lnTo>
                    <a:lnTo>
                      <a:pt x="2799" y="1108"/>
                    </a:lnTo>
                    <a:lnTo>
                      <a:pt x="2801" y="1097"/>
                    </a:lnTo>
                    <a:lnTo>
                      <a:pt x="2802" y="1087"/>
                    </a:lnTo>
                    <a:lnTo>
                      <a:pt x="2804" y="1103"/>
                    </a:lnTo>
                    <a:lnTo>
                      <a:pt x="2806" y="1119"/>
                    </a:lnTo>
                    <a:lnTo>
                      <a:pt x="2807" y="1123"/>
                    </a:lnTo>
                    <a:lnTo>
                      <a:pt x="2808" y="1111"/>
                    </a:lnTo>
                    <a:lnTo>
                      <a:pt x="2810" y="1103"/>
                    </a:lnTo>
                    <a:lnTo>
                      <a:pt x="2812" y="1121"/>
                    </a:lnTo>
                    <a:lnTo>
                      <a:pt x="2813" y="1108"/>
                    </a:lnTo>
                    <a:lnTo>
                      <a:pt x="2815" y="1108"/>
                    </a:lnTo>
                    <a:lnTo>
                      <a:pt x="2816" y="1100"/>
                    </a:lnTo>
                    <a:lnTo>
                      <a:pt x="2818" y="1103"/>
                    </a:lnTo>
                    <a:lnTo>
                      <a:pt x="2819" y="1115"/>
                    </a:lnTo>
                    <a:lnTo>
                      <a:pt x="2821" y="1125"/>
                    </a:lnTo>
                    <a:lnTo>
                      <a:pt x="2822" y="1133"/>
                    </a:lnTo>
                    <a:lnTo>
                      <a:pt x="2824" y="1150"/>
                    </a:lnTo>
                    <a:lnTo>
                      <a:pt x="2825" y="1152"/>
                    </a:lnTo>
                    <a:lnTo>
                      <a:pt x="2827" y="1153"/>
                    </a:lnTo>
                    <a:lnTo>
                      <a:pt x="2828" y="1132"/>
                    </a:lnTo>
                    <a:lnTo>
                      <a:pt x="2830" y="1126"/>
                    </a:lnTo>
                    <a:lnTo>
                      <a:pt x="2831" y="1136"/>
                    </a:lnTo>
                    <a:lnTo>
                      <a:pt x="2833" y="1129"/>
                    </a:lnTo>
                    <a:lnTo>
                      <a:pt x="2835" y="1142"/>
                    </a:lnTo>
                    <a:lnTo>
                      <a:pt x="2836" y="1152"/>
                    </a:lnTo>
                    <a:lnTo>
                      <a:pt x="2837" y="1164"/>
                    </a:lnTo>
                    <a:lnTo>
                      <a:pt x="2839" y="1173"/>
                    </a:lnTo>
                    <a:lnTo>
                      <a:pt x="2841" y="1170"/>
                    </a:lnTo>
                    <a:lnTo>
                      <a:pt x="2842" y="1165"/>
                    </a:lnTo>
                    <a:lnTo>
                      <a:pt x="2844" y="1170"/>
                    </a:lnTo>
                    <a:lnTo>
                      <a:pt x="2845" y="1171"/>
                    </a:lnTo>
                    <a:lnTo>
                      <a:pt x="2847" y="1164"/>
                    </a:lnTo>
                    <a:lnTo>
                      <a:pt x="2848" y="1167"/>
                    </a:lnTo>
                    <a:lnTo>
                      <a:pt x="2850" y="1157"/>
                    </a:lnTo>
                    <a:lnTo>
                      <a:pt x="2851" y="1176"/>
                    </a:lnTo>
                    <a:lnTo>
                      <a:pt x="2853" y="1176"/>
                    </a:lnTo>
                    <a:lnTo>
                      <a:pt x="2854" y="1153"/>
                    </a:lnTo>
                    <a:lnTo>
                      <a:pt x="2856" y="1142"/>
                    </a:lnTo>
                    <a:lnTo>
                      <a:pt x="2857" y="1135"/>
                    </a:lnTo>
                    <a:lnTo>
                      <a:pt x="2859" y="1146"/>
                    </a:lnTo>
                    <a:lnTo>
                      <a:pt x="2860" y="1159"/>
                    </a:lnTo>
                    <a:lnTo>
                      <a:pt x="2862" y="1157"/>
                    </a:lnTo>
                    <a:lnTo>
                      <a:pt x="2863" y="1151"/>
                    </a:lnTo>
                    <a:lnTo>
                      <a:pt x="2865" y="1144"/>
                    </a:lnTo>
                    <a:lnTo>
                      <a:pt x="2866" y="1134"/>
                    </a:lnTo>
                    <a:lnTo>
                      <a:pt x="2868" y="1139"/>
                    </a:lnTo>
                    <a:lnTo>
                      <a:pt x="2869" y="1154"/>
                    </a:lnTo>
                    <a:lnTo>
                      <a:pt x="2871" y="1157"/>
                    </a:lnTo>
                    <a:lnTo>
                      <a:pt x="2873" y="1146"/>
                    </a:lnTo>
                    <a:lnTo>
                      <a:pt x="2874" y="1117"/>
                    </a:lnTo>
                    <a:lnTo>
                      <a:pt x="2875" y="1103"/>
                    </a:lnTo>
                    <a:lnTo>
                      <a:pt x="2877" y="1114"/>
                    </a:lnTo>
                    <a:lnTo>
                      <a:pt x="2879" y="1141"/>
                    </a:lnTo>
                    <a:lnTo>
                      <a:pt x="2880" y="1160"/>
                    </a:lnTo>
                    <a:lnTo>
                      <a:pt x="2881" y="1169"/>
                    </a:lnTo>
                    <a:lnTo>
                      <a:pt x="2883" y="1181"/>
                    </a:lnTo>
                    <a:lnTo>
                      <a:pt x="2885" y="1174"/>
                    </a:lnTo>
                    <a:lnTo>
                      <a:pt x="2886" y="1137"/>
                    </a:lnTo>
                    <a:lnTo>
                      <a:pt x="2888" y="1118"/>
                    </a:lnTo>
                    <a:lnTo>
                      <a:pt x="2889" y="1120"/>
                    </a:lnTo>
                    <a:lnTo>
                      <a:pt x="2891" y="1127"/>
                    </a:lnTo>
                    <a:lnTo>
                      <a:pt x="2892" y="1123"/>
                    </a:lnTo>
                    <a:lnTo>
                      <a:pt x="2894" y="1114"/>
                    </a:lnTo>
                    <a:lnTo>
                      <a:pt x="2895" y="1122"/>
                    </a:lnTo>
                    <a:lnTo>
                      <a:pt x="2897" y="1125"/>
                    </a:lnTo>
                    <a:lnTo>
                      <a:pt x="2898" y="1132"/>
                    </a:lnTo>
                    <a:lnTo>
                      <a:pt x="2900" y="1129"/>
                    </a:lnTo>
                    <a:lnTo>
                      <a:pt x="2902" y="1122"/>
                    </a:lnTo>
                    <a:lnTo>
                      <a:pt x="2903" y="1105"/>
                    </a:lnTo>
                    <a:lnTo>
                      <a:pt x="2904" y="1086"/>
                    </a:lnTo>
                    <a:lnTo>
                      <a:pt x="2906" y="1074"/>
                    </a:lnTo>
                    <a:lnTo>
                      <a:pt x="2908" y="1081"/>
                    </a:lnTo>
                    <a:lnTo>
                      <a:pt x="2909" y="1104"/>
                    </a:lnTo>
                    <a:lnTo>
                      <a:pt x="2910" y="1104"/>
                    </a:lnTo>
                    <a:lnTo>
                      <a:pt x="2912" y="1107"/>
                    </a:lnTo>
                    <a:lnTo>
                      <a:pt x="2914" y="1112"/>
                    </a:lnTo>
                    <a:lnTo>
                      <a:pt x="2915" y="1116"/>
                    </a:lnTo>
                    <a:lnTo>
                      <a:pt x="2917" y="1104"/>
                    </a:lnTo>
                    <a:lnTo>
                      <a:pt x="2918" y="1072"/>
                    </a:lnTo>
                    <a:lnTo>
                      <a:pt x="2920" y="1042"/>
                    </a:lnTo>
                    <a:lnTo>
                      <a:pt x="2921" y="1038"/>
                    </a:lnTo>
                    <a:lnTo>
                      <a:pt x="2923" y="1024"/>
                    </a:lnTo>
                    <a:lnTo>
                      <a:pt x="2924" y="1012"/>
                    </a:lnTo>
                    <a:lnTo>
                      <a:pt x="2926" y="1019"/>
                    </a:lnTo>
                    <a:lnTo>
                      <a:pt x="2927" y="1040"/>
                    </a:lnTo>
                    <a:lnTo>
                      <a:pt x="2929" y="1049"/>
                    </a:lnTo>
                    <a:lnTo>
                      <a:pt x="2930" y="1051"/>
                    </a:lnTo>
                    <a:lnTo>
                      <a:pt x="2932" y="1037"/>
                    </a:lnTo>
                    <a:lnTo>
                      <a:pt x="2933" y="1030"/>
                    </a:lnTo>
                    <a:lnTo>
                      <a:pt x="2935" y="1019"/>
                    </a:lnTo>
                    <a:lnTo>
                      <a:pt x="2936" y="1010"/>
                    </a:lnTo>
                    <a:lnTo>
                      <a:pt x="2938" y="1001"/>
                    </a:lnTo>
                    <a:lnTo>
                      <a:pt x="2939" y="1002"/>
                    </a:lnTo>
                    <a:lnTo>
                      <a:pt x="2941" y="1002"/>
                    </a:lnTo>
                    <a:lnTo>
                      <a:pt x="2942" y="1002"/>
                    </a:lnTo>
                    <a:lnTo>
                      <a:pt x="2944" y="988"/>
                    </a:lnTo>
                    <a:lnTo>
                      <a:pt x="2946" y="990"/>
                    </a:lnTo>
                    <a:lnTo>
                      <a:pt x="2947" y="986"/>
                    </a:lnTo>
                    <a:lnTo>
                      <a:pt x="2948" y="964"/>
                    </a:lnTo>
                    <a:lnTo>
                      <a:pt x="2950" y="950"/>
                    </a:lnTo>
                    <a:lnTo>
                      <a:pt x="2952" y="937"/>
                    </a:lnTo>
                    <a:lnTo>
                      <a:pt x="2953" y="935"/>
                    </a:lnTo>
                    <a:lnTo>
                      <a:pt x="2954" y="923"/>
                    </a:lnTo>
                    <a:lnTo>
                      <a:pt x="2956" y="911"/>
                    </a:lnTo>
                    <a:lnTo>
                      <a:pt x="2958" y="906"/>
                    </a:lnTo>
                    <a:lnTo>
                      <a:pt x="2959" y="900"/>
                    </a:lnTo>
                    <a:lnTo>
                      <a:pt x="2961" y="885"/>
                    </a:lnTo>
                    <a:lnTo>
                      <a:pt x="2962" y="872"/>
                    </a:lnTo>
                    <a:lnTo>
                      <a:pt x="2964" y="866"/>
                    </a:lnTo>
                    <a:lnTo>
                      <a:pt x="2965" y="867"/>
                    </a:lnTo>
                    <a:lnTo>
                      <a:pt x="2967" y="861"/>
                    </a:lnTo>
                    <a:lnTo>
                      <a:pt x="2968" y="849"/>
                    </a:lnTo>
                    <a:lnTo>
                      <a:pt x="2970" y="826"/>
                    </a:lnTo>
                    <a:lnTo>
                      <a:pt x="2971" y="808"/>
                    </a:lnTo>
                    <a:lnTo>
                      <a:pt x="2973" y="811"/>
                    </a:lnTo>
                    <a:lnTo>
                      <a:pt x="2975" y="818"/>
                    </a:lnTo>
                    <a:lnTo>
                      <a:pt x="2976" y="818"/>
                    </a:lnTo>
                    <a:lnTo>
                      <a:pt x="2977" y="820"/>
                    </a:lnTo>
                    <a:lnTo>
                      <a:pt x="2979" y="808"/>
                    </a:lnTo>
                    <a:lnTo>
                      <a:pt x="2981" y="804"/>
                    </a:lnTo>
                    <a:lnTo>
                      <a:pt x="2982" y="798"/>
                    </a:lnTo>
                    <a:lnTo>
                      <a:pt x="2983" y="793"/>
                    </a:lnTo>
                    <a:lnTo>
                      <a:pt x="2985" y="795"/>
                    </a:lnTo>
                    <a:lnTo>
                      <a:pt x="2987" y="800"/>
                    </a:lnTo>
                    <a:lnTo>
                      <a:pt x="2988" y="794"/>
                    </a:lnTo>
                    <a:lnTo>
                      <a:pt x="2990" y="785"/>
                    </a:lnTo>
                    <a:lnTo>
                      <a:pt x="2991" y="782"/>
                    </a:lnTo>
                    <a:lnTo>
                      <a:pt x="2993" y="777"/>
                    </a:lnTo>
                    <a:lnTo>
                      <a:pt x="2994" y="776"/>
                    </a:lnTo>
                    <a:lnTo>
                      <a:pt x="2996" y="773"/>
                    </a:lnTo>
                    <a:lnTo>
                      <a:pt x="2997" y="775"/>
                    </a:lnTo>
                    <a:lnTo>
                      <a:pt x="2999" y="776"/>
                    </a:lnTo>
                    <a:lnTo>
                      <a:pt x="3000" y="784"/>
                    </a:lnTo>
                    <a:lnTo>
                      <a:pt x="3002" y="788"/>
                    </a:lnTo>
                    <a:lnTo>
                      <a:pt x="3003" y="790"/>
                    </a:lnTo>
                    <a:lnTo>
                      <a:pt x="3005" y="788"/>
                    </a:lnTo>
                    <a:lnTo>
                      <a:pt x="3006" y="785"/>
                    </a:lnTo>
                    <a:lnTo>
                      <a:pt x="3008" y="770"/>
                    </a:lnTo>
                    <a:lnTo>
                      <a:pt x="3009" y="765"/>
                    </a:lnTo>
                    <a:lnTo>
                      <a:pt x="3011" y="759"/>
                    </a:lnTo>
                    <a:lnTo>
                      <a:pt x="3012" y="759"/>
                    </a:lnTo>
                    <a:lnTo>
                      <a:pt x="3014" y="762"/>
                    </a:lnTo>
                    <a:lnTo>
                      <a:pt x="3015" y="763"/>
                    </a:lnTo>
                    <a:lnTo>
                      <a:pt x="3017" y="760"/>
                    </a:lnTo>
                    <a:lnTo>
                      <a:pt x="3019" y="768"/>
                    </a:lnTo>
                    <a:lnTo>
                      <a:pt x="3020" y="772"/>
                    </a:lnTo>
                    <a:lnTo>
                      <a:pt x="3021" y="779"/>
                    </a:lnTo>
                    <a:lnTo>
                      <a:pt x="3023" y="775"/>
                    </a:lnTo>
                    <a:lnTo>
                      <a:pt x="3025" y="771"/>
                    </a:lnTo>
                    <a:lnTo>
                      <a:pt x="3026" y="774"/>
                    </a:lnTo>
                    <a:lnTo>
                      <a:pt x="3028" y="779"/>
                    </a:lnTo>
                    <a:lnTo>
                      <a:pt x="3029" y="777"/>
                    </a:lnTo>
                    <a:lnTo>
                      <a:pt x="3031" y="770"/>
                    </a:lnTo>
                    <a:lnTo>
                      <a:pt x="3032" y="762"/>
                    </a:lnTo>
                    <a:lnTo>
                      <a:pt x="3034" y="773"/>
                    </a:lnTo>
                    <a:lnTo>
                      <a:pt x="3035" y="781"/>
                    </a:lnTo>
                    <a:lnTo>
                      <a:pt x="3037" y="775"/>
                    </a:lnTo>
                    <a:lnTo>
                      <a:pt x="3038" y="767"/>
                    </a:lnTo>
                    <a:lnTo>
                      <a:pt x="3040" y="763"/>
                    </a:lnTo>
                    <a:lnTo>
                      <a:pt x="3041" y="760"/>
                    </a:lnTo>
                    <a:lnTo>
                      <a:pt x="3043" y="762"/>
                    </a:lnTo>
                    <a:lnTo>
                      <a:pt x="3044" y="754"/>
                    </a:lnTo>
                    <a:lnTo>
                      <a:pt x="3046" y="753"/>
                    </a:lnTo>
                    <a:lnTo>
                      <a:pt x="3048" y="750"/>
                    </a:lnTo>
                    <a:lnTo>
                      <a:pt x="3049" y="748"/>
                    </a:lnTo>
                    <a:lnTo>
                      <a:pt x="3050" y="747"/>
                    </a:lnTo>
                    <a:lnTo>
                      <a:pt x="3052" y="744"/>
                    </a:lnTo>
                    <a:lnTo>
                      <a:pt x="3054" y="757"/>
                    </a:lnTo>
                    <a:lnTo>
                      <a:pt x="3055" y="753"/>
                    </a:lnTo>
                    <a:lnTo>
                      <a:pt x="3056" y="747"/>
                    </a:lnTo>
                    <a:lnTo>
                      <a:pt x="3058" y="749"/>
                    </a:lnTo>
                    <a:lnTo>
                      <a:pt x="3060" y="740"/>
                    </a:lnTo>
                    <a:lnTo>
                      <a:pt x="3061" y="740"/>
                    </a:lnTo>
                    <a:lnTo>
                      <a:pt x="3063" y="745"/>
                    </a:lnTo>
                    <a:lnTo>
                      <a:pt x="3064" y="732"/>
                    </a:lnTo>
                    <a:lnTo>
                      <a:pt x="3066" y="726"/>
                    </a:lnTo>
                    <a:lnTo>
                      <a:pt x="3067" y="734"/>
                    </a:lnTo>
                    <a:lnTo>
                      <a:pt x="3069" y="733"/>
                    </a:lnTo>
                    <a:lnTo>
                      <a:pt x="3070" y="732"/>
                    </a:lnTo>
                    <a:lnTo>
                      <a:pt x="3072" y="736"/>
                    </a:lnTo>
                    <a:lnTo>
                      <a:pt x="3073" y="732"/>
                    </a:lnTo>
                    <a:lnTo>
                      <a:pt x="3075" y="738"/>
                    </a:lnTo>
                    <a:lnTo>
                      <a:pt x="3076" y="740"/>
                    </a:lnTo>
                    <a:lnTo>
                      <a:pt x="3078" y="738"/>
                    </a:lnTo>
                    <a:lnTo>
                      <a:pt x="3079" y="740"/>
                    </a:lnTo>
                    <a:lnTo>
                      <a:pt x="3081" y="736"/>
                    </a:lnTo>
                    <a:lnTo>
                      <a:pt x="3082" y="728"/>
                    </a:lnTo>
                    <a:lnTo>
                      <a:pt x="3084" y="731"/>
                    </a:lnTo>
                    <a:lnTo>
                      <a:pt x="3085" y="730"/>
                    </a:lnTo>
                    <a:lnTo>
                      <a:pt x="3087" y="718"/>
                    </a:lnTo>
                    <a:lnTo>
                      <a:pt x="3088" y="709"/>
                    </a:lnTo>
                    <a:lnTo>
                      <a:pt x="3090" y="716"/>
                    </a:lnTo>
                    <a:lnTo>
                      <a:pt x="3092" y="720"/>
                    </a:lnTo>
                    <a:lnTo>
                      <a:pt x="3093" y="721"/>
                    </a:lnTo>
                    <a:lnTo>
                      <a:pt x="3094" y="722"/>
                    </a:lnTo>
                    <a:lnTo>
                      <a:pt x="3096" y="726"/>
                    </a:lnTo>
                    <a:lnTo>
                      <a:pt x="3098" y="722"/>
                    </a:lnTo>
                    <a:lnTo>
                      <a:pt x="3099" y="721"/>
                    </a:lnTo>
                    <a:lnTo>
                      <a:pt x="3101" y="719"/>
                    </a:lnTo>
                    <a:lnTo>
                      <a:pt x="3102" y="710"/>
                    </a:lnTo>
                    <a:lnTo>
                      <a:pt x="3104" y="708"/>
                    </a:lnTo>
                    <a:lnTo>
                      <a:pt x="3105" y="716"/>
                    </a:lnTo>
                    <a:lnTo>
                      <a:pt x="3107" y="717"/>
                    </a:lnTo>
                    <a:lnTo>
                      <a:pt x="3108" y="717"/>
                    </a:lnTo>
                    <a:lnTo>
                      <a:pt x="3110" y="723"/>
                    </a:lnTo>
                    <a:lnTo>
                      <a:pt x="3111" y="720"/>
                    </a:lnTo>
                    <a:lnTo>
                      <a:pt x="3113" y="711"/>
                    </a:lnTo>
                    <a:lnTo>
                      <a:pt x="3114" y="708"/>
                    </a:lnTo>
                    <a:lnTo>
                      <a:pt x="3116" y="704"/>
                    </a:lnTo>
                    <a:lnTo>
                      <a:pt x="3117" y="710"/>
                    </a:lnTo>
                    <a:lnTo>
                      <a:pt x="3119" y="713"/>
                    </a:lnTo>
                    <a:lnTo>
                      <a:pt x="3121" y="710"/>
                    </a:lnTo>
                    <a:lnTo>
                      <a:pt x="3122" y="714"/>
                    </a:lnTo>
                    <a:lnTo>
                      <a:pt x="3123" y="718"/>
                    </a:lnTo>
                    <a:lnTo>
                      <a:pt x="3125" y="715"/>
                    </a:lnTo>
                    <a:lnTo>
                      <a:pt x="3127" y="719"/>
                    </a:lnTo>
                    <a:lnTo>
                      <a:pt x="3128" y="725"/>
                    </a:lnTo>
                    <a:lnTo>
                      <a:pt x="3130" y="723"/>
                    </a:lnTo>
                    <a:lnTo>
                      <a:pt x="3131" y="714"/>
                    </a:lnTo>
                    <a:lnTo>
                      <a:pt x="3133" y="707"/>
                    </a:lnTo>
                    <a:lnTo>
                      <a:pt x="3134" y="696"/>
                    </a:lnTo>
                    <a:lnTo>
                      <a:pt x="3136" y="703"/>
                    </a:lnTo>
                    <a:lnTo>
                      <a:pt x="3137" y="723"/>
                    </a:lnTo>
                    <a:lnTo>
                      <a:pt x="3139" y="715"/>
                    </a:lnTo>
                    <a:lnTo>
                      <a:pt x="3140" y="711"/>
                    </a:lnTo>
                    <a:lnTo>
                      <a:pt x="3142" y="719"/>
                    </a:lnTo>
                    <a:lnTo>
                      <a:pt x="3143" y="716"/>
                    </a:lnTo>
                    <a:lnTo>
                      <a:pt x="3145" y="707"/>
                    </a:lnTo>
                    <a:lnTo>
                      <a:pt x="3146" y="711"/>
                    </a:lnTo>
                    <a:lnTo>
                      <a:pt x="3148" y="710"/>
                    </a:lnTo>
                    <a:lnTo>
                      <a:pt x="3149" y="698"/>
                    </a:lnTo>
                    <a:lnTo>
                      <a:pt x="3151" y="695"/>
                    </a:lnTo>
                    <a:lnTo>
                      <a:pt x="3152" y="708"/>
                    </a:lnTo>
                    <a:lnTo>
                      <a:pt x="3154" y="716"/>
                    </a:lnTo>
                    <a:lnTo>
                      <a:pt x="3155" y="727"/>
                    </a:lnTo>
                    <a:lnTo>
                      <a:pt x="3157" y="733"/>
                    </a:lnTo>
                    <a:lnTo>
                      <a:pt x="3159" y="724"/>
                    </a:lnTo>
                    <a:lnTo>
                      <a:pt x="3160" y="717"/>
                    </a:lnTo>
                    <a:lnTo>
                      <a:pt x="3161" y="711"/>
                    </a:lnTo>
                    <a:lnTo>
                      <a:pt x="3163" y="706"/>
                    </a:lnTo>
                    <a:lnTo>
                      <a:pt x="3165" y="715"/>
                    </a:lnTo>
                    <a:lnTo>
                      <a:pt x="3166" y="706"/>
                    </a:lnTo>
                    <a:lnTo>
                      <a:pt x="3167" y="710"/>
                    </a:lnTo>
                    <a:lnTo>
                      <a:pt x="3169" y="707"/>
                    </a:lnTo>
                    <a:lnTo>
                      <a:pt x="3171" y="709"/>
                    </a:lnTo>
                    <a:lnTo>
                      <a:pt x="3172" y="714"/>
                    </a:lnTo>
                    <a:lnTo>
                      <a:pt x="3174" y="722"/>
                    </a:lnTo>
                    <a:lnTo>
                      <a:pt x="3175" y="719"/>
                    </a:lnTo>
                    <a:lnTo>
                      <a:pt x="3177" y="715"/>
                    </a:lnTo>
                    <a:lnTo>
                      <a:pt x="3178" y="710"/>
                    </a:lnTo>
                    <a:lnTo>
                      <a:pt x="3180" y="720"/>
                    </a:lnTo>
                    <a:lnTo>
                      <a:pt x="3181" y="721"/>
                    </a:lnTo>
                    <a:lnTo>
                      <a:pt x="3183" y="723"/>
                    </a:lnTo>
                    <a:lnTo>
                      <a:pt x="3184" y="720"/>
                    </a:lnTo>
                    <a:lnTo>
                      <a:pt x="3186" y="726"/>
                    </a:lnTo>
                    <a:lnTo>
                      <a:pt x="3187" y="756"/>
                    </a:lnTo>
                    <a:lnTo>
                      <a:pt x="3189" y="778"/>
                    </a:lnTo>
                    <a:lnTo>
                      <a:pt x="3190" y="781"/>
                    </a:lnTo>
                    <a:lnTo>
                      <a:pt x="3192" y="756"/>
                    </a:lnTo>
                    <a:lnTo>
                      <a:pt x="3194" y="730"/>
                    </a:lnTo>
                    <a:lnTo>
                      <a:pt x="3195" y="690"/>
                    </a:lnTo>
                    <a:lnTo>
                      <a:pt x="3196" y="653"/>
                    </a:lnTo>
                    <a:lnTo>
                      <a:pt x="3198" y="647"/>
                    </a:lnTo>
                    <a:lnTo>
                      <a:pt x="3200" y="651"/>
                    </a:lnTo>
                    <a:lnTo>
                      <a:pt x="3201" y="654"/>
                    </a:lnTo>
                    <a:lnTo>
                      <a:pt x="3203" y="654"/>
                    </a:lnTo>
                    <a:lnTo>
                      <a:pt x="3204" y="644"/>
                    </a:lnTo>
                    <a:lnTo>
                      <a:pt x="3206" y="640"/>
                    </a:lnTo>
                    <a:lnTo>
                      <a:pt x="3207" y="634"/>
                    </a:lnTo>
                    <a:lnTo>
                      <a:pt x="3209" y="623"/>
                    </a:lnTo>
                    <a:lnTo>
                      <a:pt x="3210" y="610"/>
                    </a:lnTo>
                    <a:lnTo>
                      <a:pt x="3212" y="601"/>
                    </a:lnTo>
                    <a:lnTo>
                      <a:pt x="3213" y="586"/>
                    </a:lnTo>
                    <a:lnTo>
                      <a:pt x="3215" y="573"/>
                    </a:lnTo>
                    <a:lnTo>
                      <a:pt x="3216" y="567"/>
                    </a:lnTo>
                    <a:lnTo>
                      <a:pt x="3218" y="574"/>
                    </a:lnTo>
                    <a:lnTo>
                      <a:pt x="3219" y="573"/>
                    </a:lnTo>
                    <a:lnTo>
                      <a:pt x="3221" y="574"/>
                    </a:lnTo>
                    <a:lnTo>
                      <a:pt x="3222" y="574"/>
                    </a:lnTo>
                    <a:lnTo>
                      <a:pt x="3224" y="566"/>
                    </a:lnTo>
                    <a:lnTo>
                      <a:pt x="3225" y="562"/>
                    </a:lnTo>
                    <a:lnTo>
                      <a:pt x="3227" y="555"/>
                    </a:lnTo>
                    <a:lnTo>
                      <a:pt x="3228" y="561"/>
                    </a:lnTo>
                    <a:lnTo>
                      <a:pt x="3230" y="562"/>
                    </a:lnTo>
                    <a:lnTo>
                      <a:pt x="3232" y="560"/>
                    </a:lnTo>
                    <a:lnTo>
                      <a:pt x="3233" y="562"/>
                    </a:lnTo>
                    <a:lnTo>
                      <a:pt x="3234" y="563"/>
                    </a:lnTo>
                    <a:lnTo>
                      <a:pt x="3236" y="563"/>
                    </a:lnTo>
                    <a:lnTo>
                      <a:pt x="3238" y="555"/>
                    </a:lnTo>
                    <a:lnTo>
                      <a:pt x="3239" y="547"/>
                    </a:lnTo>
                    <a:lnTo>
                      <a:pt x="3240" y="542"/>
                    </a:lnTo>
                    <a:lnTo>
                      <a:pt x="3242" y="539"/>
                    </a:lnTo>
                    <a:lnTo>
                      <a:pt x="3244" y="548"/>
                    </a:lnTo>
                    <a:lnTo>
                      <a:pt x="3245" y="553"/>
                    </a:lnTo>
                    <a:lnTo>
                      <a:pt x="3247" y="561"/>
                    </a:lnTo>
                    <a:lnTo>
                      <a:pt x="3248" y="554"/>
                    </a:lnTo>
                    <a:lnTo>
                      <a:pt x="3250" y="552"/>
                    </a:lnTo>
                    <a:lnTo>
                      <a:pt x="3251" y="547"/>
                    </a:lnTo>
                    <a:lnTo>
                      <a:pt x="3253" y="538"/>
                    </a:lnTo>
                    <a:lnTo>
                      <a:pt x="3254" y="521"/>
                    </a:lnTo>
                    <a:lnTo>
                      <a:pt x="3256" y="524"/>
                    </a:lnTo>
                    <a:lnTo>
                      <a:pt x="3257" y="532"/>
                    </a:lnTo>
                    <a:lnTo>
                      <a:pt x="3259" y="533"/>
                    </a:lnTo>
                    <a:lnTo>
                      <a:pt x="3261" y="541"/>
                    </a:lnTo>
                    <a:lnTo>
                      <a:pt x="3262" y="554"/>
                    </a:lnTo>
                    <a:lnTo>
                      <a:pt x="3263" y="556"/>
                    </a:lnTo>
                    <a:lnTo>
                      <a:pt x="3265" y="548"/>
                    </a:lnTo>
                    <a:lnTo>
                      <a:pt x="3267" y="545"/>
                    </a:lnTo>
                    <a:lnTo>
                      <a:pt x="3268" y="545"/>
                    </a:lnTo>
                    <a:lnTo>
                      <a:pt x="3269" y="554"/>
                    </a:lnTo>
                    <a:lnTo>
                      <a:pt x="3271" y="547"/>
                    </a:lnTo>
                    <a:lnTo>
                      <a:pt x="3273" y="545"/>
                    </a:lnTo>
                    <a:lnTo>
                      <a:pt x="3274" y="549"/>
                    </a:lnTo>
                    <a:lnTo>
                      <a:pt x="3276" y="562"/>
                    </a:lnTo>
                    <a:lnTo>
                      <a:pt x="3277" y="570"/>
                    </a:lnTo>
                    <a:lnTo>
                      <a:pt x="3278" y="578"/>
                    </a:lnTo>
                    <a:lnTo>
                      <a:pt x="3280" y="578"/>
                    </a:lnTo>
                    <a:lnTo>
                      <a:pt x="3282" y="572"/>
                    </a:lnTo>
                    <a:lnTo>
                      <a:pt x="3283" y="561"/>
                    </a:lnTo>
                    <a:lnTo>
                      <a:pt x="3285" y="560"/>
                    </a:lnTo>
                    <a:lnTo>
                      <a:pt x="3286" y="555"/>
                    </a:lnTo>
                    <a:lnTo>
                      <a:pt x="3288" y="561"/>
                    </a:lnTo>
                    <a:lnTo>
                      <a:pt x="3289" y="574"/>
                    </a:lnTo>
                    <a:lnTo>
                      <a:pt x="3291" y="572"/>
                    </a:lnTo>
                    <a:lnTo>
                      <a:pt x="3292" y="565"/>
                    </a:lnTo>
                    <a:lnTo>
                      <a:pt x="3294" y="571"/>
                    </a:lnTo>
                    <a:lnTo>
                      <a:pt x="3295" y="564"/>
                    </a:lnTo>
                    <a:lnTo>
                      <a:pt x="3297" y="556"/>
                    </a:lnTo>
                    <a:lnTo>
                      <a:pt x="3298" y="548"/>
                    </a:lnTo>
                    <a:lnTo>
                      <a:pt x="3300" y="539"/>
                    </a:lnTo>
                    <a:lnTo>
                      <a:pt x="3301" y="537"/>
                    </a:lnTo>
                    <a:lnTo>
                      <a:pt x="3303" y="543"/>
                    </a:lnTo>
                    <a:lnTo>
                      <a:pt x="3305" y="552"/>
                    </a:lnTo>
                    <a:lnTo>
                      <a:pt x="3306" y="556"/>
                    </a:lnTo>
                    <a:lnTo>
                      <a:pt x="3307" y="551"/>
                    </a:lnTo>
                    <a:lnTo>
                      <a:pt x="3309" y="545"/>
                    </a:lnTo>
                    <a:lnTo>
                      <a:pt x="3311" y="549"/>
                    </a:lnTo>
                    <a:lnTo>
                      <a:pt x="3312" y="547"/>
                    </a:lnTo>
                    <a:lnTo>
                      <a:pt x="3313" y="544"/>
                    </a:lnTo>
                    <a:lnTo>
                      <a:pt x="3315" y="530"/>
                    </a:lnTo>
                    <a:lnTo>
                      <a:pt x="3317" y="535"/>
                    </a:lnTo>
                    <a:lnTo>
                      <a:pt x="3318" y="532"/>
                    </a:lnTo>
                    <a:lnTo>
                      <a:pt x="3320" y="540"/>
                    </a:lnTo>
                    <a:lnTo>
                      <a:pt x="3321" y="543"/>
                    </a:lnTo>
                    <a:lnTo>
                      <a:pt x="3323" y="550"/>
                    </a:lnTo>
                    <a:lnTo>
                      <a:pt x="3324" y="555"/>
                    </a:lnTo>
                    <a:lnTo>
                      <a:pt x="3326" y="556"/>
                    </a:lnTo>
                    <a:lnTo>
                      <a:pt x="3327" y="543"/>
                    </a:lnTo>
                    <a:lnTo>
                      <a:pt x="3329" y="539"/>
                    </a:lnTo>
                    <a:lnTo>
                      <a:pt x="3330" y="532"/>
                    </a:lnTo>
                    <a:lnTo>
                      <a:pt x="3332" y="529"/>
                    </a:lnTo>
                    <a:lnTo>
                      <a:pt x="3334" y="527"/>
                    </a:lnTo>
                    <a:lnTo>
                      <a:pt x="3335" y="534"/>
                    </a:lnTo>
                    <a:lnTo>
                      <a:pt x="3336" y="536"/>
                    </a:lnTo>
                    <a:lnTo>
                      <a:pt x="3338" y="544"/>
                    </a:lnTo>
                    <a:lnTo>
                      <a:pt x="3340" y="547"/>
                    </a:lnTo>
                    <a:lnTo>
                      <a:pt x="3341" y="549"/>
                    </a:lnTo>
                    <a:lnTo>
                      <a:pt x="3342" y="558"/>
                    </a:lnTo>
                    <a:lnTo>
                      <a:pt x="3344" y="548"/>
                    </a:lnTo>
                    <a:lnTo>
                      <a:pt x="3345" y="537"/>
                    </a:lnTo>
                    <a:lnTo>
                      <a:pt x="3347" y="532"/>
                    </a:lnTo>
                    <a:lnTo>
                      <a:pt x="3349" y="528"/>
                    </a:lnTo>
                    <a:lnTo>
                      <a:pt x="3350" y="539"/>
                    </a:lnTo>
                    <a:lnTo>
                      <a:pt x="3351" y="541"/>
                    </a:lnTo>
                    <a:lnTo>
                      <a:pt x="3353" y="545"/>
                    </a:lnTo>
                    <a:lnTo>
                      <a:pt x="3355" y="549"/>
                    </a:lnTo>
                    <a:lnTo>
                      <a:pt x="3356" y="543"/>
                    </a:lnTo>
                    <a:lnTo>
                      <a:pt x="3358" y="539"/>
                    </a:lnTo>
                    <a:lnTo>
                      <a:pt x="3359" y="533"/>
                    </a:lnTo>
                    <a:lnTo>
                      <a:pt x="3361" y="528"/>
                    </a:lnTo>
                    <a:lnTo>
                      <a:pt x="3362" y="526"/>
                    </a:lnTo>
                    <a:lnTo>
                      <a:pt x="3364" y="529"/>
                    </a:lnTo>
                    <a:lnTo>
                      <a:pt x="3365" y="530"/>
                    </a:lnTo>
                    <a:lnTo>
                      <a:pt x="3367" y="544"/>
                    </a:lnTo>
                    <a:lnTo>
                      <a:pt x="3368" y="549"/>
                    </a:lnTo>
                    <a:lnTo>
                      <a:pt x="3370" y="549"/>
                    </a:lnTo>
                    <a:lnTo>
                      <a:pt x="3371" y="555"/>
                    </a:lnTo>
                    <a:lnTo>
                      <a:pt x="3373" y="545"/>
                    </a:lnTo>
                    <a:lnTo>
                      <a:pt x="3374" y="547"/>
                    </a:lnTo>
                    <a:lnTo>
                      <a:pt x="3376" y="541"/>
                    </a:lnTo>
                    <a:lnTo>
                      <a:pt x="3378" y="539"/>
                    </a:lnTo>
                    <a:lnTo>
                      <a:pt x="3379" y="541"/>
                    </a:lnTo>
                    <a:lnTo>
                      <a:pt x="3380" y="541"/>
                    </a:lnTo>
                    <a:lnTo>
                      <a:pt x="3382" y="554"/>
                    </a:lnTo>
                    <a:lnTo>
                      <a:pt x="3384" y="555"/>
                    </a:lnTo>
                    <a:lnTo>
                      <a:pt x="3385" y="547"/>
                    </a:lnTo>
                    <a:lnTo>
                      <a:pt x="3387" y="542"/>
                    </a:lnTo>
                    <a:lnTo>
                      <a:pt x="3388" y="536"/>
                    </a:lnTo>
                    <a:lnTo>
                      <a:pt x="3390" y="535"/>
                    </a:lnTo>
                    <a:lnTo>
                      <a:pt x="3391" y="537"/>
                    </a:lnTo>
                    <a:lnTo>
                      <a:pt x="3393" y="541"/>
                    </a:lnTo>
                    <a:lnTo>
                      <a:pt x="3394" y="542"/>
                    </a:lnTo>
                    <a:lnTo>
                      <a:pt x="3396" y="549"/>
                    </a:lnTo>
                    <a:lnTo>
                      <a:pt x="3397" y="556"/>
                    </a:lnTo>
                    <a:lnTo>
                      <a:pt x="3399" y="556"/>
                    </a:lnTo>
                    <a:lnTo>
                      <a:pt x="3400" y="569"/>
                    </a:lnTo>
                    <a:lnTo>
                      <a:pt x="3402" y="564"/>
                    </a:lnTo>
                    <a:lnTo>
                      <a:pt x="3403" y="555"/>
                    </a:lnTo>
                    <a:lnTo>
                      <a:pt x="3405" y="549"/>
                    </a:lnTo>
                    <a:lnTo>
                      <a:pt x="3407" y="549"/>
                    </a:lnTo>
                    <a:lnTo>
                      <a:pt x="3408" y="547"/>
                    </a:lnTo>
                    <a:lnTo>
                      <a:pt x="3409" y="543"/>
                    </a:lnTo>
                    <a:lnTo>
                      <a:pt x="3411" y="551"/>
                    </a:lnTo>
                    <a:lnTo>
                      <a:pt x="3412" y="565"/>
                    </a:lnTo>
                    <a:lnTo>
                      <a:pt x="3414" y="560"/>
                    </a:lnTo>
                    <a:lnTo>
                      <a:pt x="3416" y="559"/>
                    </a:lnTo>
                    <a:lnTo>
                      <a:pt x="3417" y="561"/>
                    </a:lnTo>
                    <a:lnTo>
                      <a:pt x="3418" y="576"/>
                    </a:lnTo>
                    <a:lnTo>
                      <a:pt x="3420" y="585"/>
                    </a:lnTo>
                    <a:lnTo>
                      <a:pt x="3422" y="585"/>
                    </a:lnTo>
                    <a:lnTo>
                      <a:pt x="3423" y="573"/>
                    </a:lnTo>
                    <a:lnTo>
                      <a:pt x="3424" y="578"/>
                    </a:lnTo>
                    <a:lnTo>
                      <a:pt x="3426" y="569"/>
                    </a:lnTo>
                    <a:lnTo>
                      <a:pt x="3428" y="565"/>
                    </a:lnTo>
                    <a:lnTo>
                      <a:pt x="3429" y="568"/>
                    </a:lnTo>
                    <a:lnTo>
                      <a:pt x="3431" y="572"/>
                    </a:lnTo>
                    <a:lnTo>
                      <a:pt x="3432" y="582"/>
                    </a:lnTo>
                    <a:lnTo>
                      <a:pt x="3434" y="578"/>
                    </a:lnTo>
                    <a:lnTo>
                      <a:pt x="3435" y="569"/>
                    </a:lnTo>
                    <a:lnTo>
                      <a:pt x="3437" y="556"/>
                    </a:lnTo>
                    <a:lnTo>
                      <a:pt x="3438" y="555"/>
                    </a:lnTo>
                    <a:lnTo>
                      <a:pt x="3440" y="550"/>
                    </a:lnTo>
                    <a:lnTo>
                      <a:pt x="3441" y="557"/>
                    </a:lnTo>
                    <a:lnTo>
                      <a:pt x="3443" y="556"/>
                    </a:lnTo>
                    <a:lnTo>
                      <a:pt x="3444" y="556"/>
                    </a:lnTo>
                    <a:lnTo>
                      <a:pt x="3446" y="562"/>
                    </a:lnTo>
                    <a:lnTo>
                      <a:pt x="3447" y="566"/>
                    </a:lnTo>
                    <a:lnTo>
                      <a:pt x="3449" y="568"/>
                    </a:lnTo>
                    <a:lnTo>
                      <a:pt x="3451" y="553"/>
                    </a:lnTo>
                    <a:lnTo>
                      <a:pt x="3452" y="550"/>
                    </a:lnTo>
                    <a:lnTo>
                      <a:pt x="3453" y="560"/>
                    </a:lnTo>
                    <a:lnTo>
                      <a:pt x="3455" y="558"/>
                    </a:lnTo>
                    <a:lnTo>
                      <a:pt x="3457" y="565"/>
                    </a:lnTo>
                    <a:lnTo>
                      <a:pt x="3458" y="565"/>
                    </a:lnTo>
                    <a:lnTo>
                      <a:pt x="3460" y="563"/>
                    </a:lnTo>
                    <a:lnTo>
                      <a:pt x="3461" y="567"/>
                    </a:lnTo>
                    <a:lnTo>
                      <a:pt x="3463" y="564"/>
                    </a:lnTo>
                    <a:lnTo>
                      <a:pt x="3464" y="565"/>
                    </a:lnTo>
                    <a:lnTo>
                      <a:pt x="3466" y="562"/>
                    </a:lnTo>
                    <a:lnTo>
                      <a:pt x="3467" y="560"/>
                    </a:lnTo>
                    <a:lnTo>
                      <a:pt x="3469" y="562"/>
                    </a:lnTo>
                    <a:lnTo>
                      <a:pt x="3470" y="569"/>
                    </a:lnTo>
                    <a:lnTo>
                      <a:pt x="3472" y="567"/>
                    </a:lnTo>
                    <a:lnTo>
                      <a:pt x="3473" y="562"/>
                    </a:lnTo>
                    <a:lnTo>
                      <a:pt x="3475" y="566"/>
                    </a:lnTo>
                    <a:lnTo>
                      <a:pt x="3476" y="561"/>
                    </a:lnTo>
                    <a:lnTo>
                      <a:pt x="3478" y="549"/>
                    </a:lnTo>
                    <a:lnTo>
                      <a:pt x="3479" y="554"/>
                    </a:lnTo>
                    <a:lnTo>
                      <a:pt x="3481" y="555"/>
                    </a:lnTo>
                    <a:lnTo>
                      <a:pt x="3482" y="555"/>
                    </a:lnTo>
                    <a:lnTo>
                      <a:pt x="3484" y="564"/>
                    </a:lnTo>
                    <a:lnTo>
                      <a:pt x="3485" y="561"/>
                    </a:lnTo>
                    <a:lnTo>
                      <a:pt x="3487" y="560"/>
                    </a:lnTo>
                    <a:lnTo>
                      <a:pt x="3489" y="570"/>
                    </a:lnTo>
                    <a:lnTo>
                      <a:pt x="3490" y="581"/>
                    </a:lnTo>
                    <a:lnTo>
                      <a:pt x="3491" y="581"/>
                    </a:lnTo>
                    <a:lnTo>
                      <a:pt x="3493" y="581"/>
                    </a:lnTo>
                    <a:lnTo>
                      <a:pt x="3495" y="577"/>
                    </a:lnTo>
                    <a:lnTo>
                      <a:pt x="3496" y="560"/>
                    </a:lnTo>
                    <a:lnTo>
                      <a:pt x="3497" y="550"/>
                    </a:lnTo>
                    <a:lnTo>
                      <a:pt x="3499" y="555"/>
                    </a:lnTo>
                    <a:lnTo>
                      <a:pt x="3501" y="566"/>
                    </a:lnTo>
                    <a:lnTo>
                      <a:pt x="3502" y="571"/>
                    </a:lnTo>
                    <a:lnTo>
                      <a:pt x="3504" y="572"/>
                    </a:lnTo>
                    <a:lnTo>
                      <a:pt x="3505" y="578"/>
                    </a:lnTo>
                    <a:lnTo>
                      <a:pt x="3507" y="581"/>
                    </a:lnTo>
                    <a:lnTo>
                      <a:pt x="3508" y="580"/>
                    </a:lnTo>
                    <a:lnTo>
                      <a:pt x="3510" y="575"/>
                    </a:lnTo>
                    <a:lnTo>
                      <a:pt x="3511" y="568"/>
                    </a:lnTo>
                    <a:lnTo>
                      <a:pt x="3513" y="563"/>
                    </a:lnTo>
                    <a:lnTo>
                      <a:pt x="3514" y="564"/>
                    </a:lnTo>
                    <a:lnTo>
                      <a:pt x="3516" y="562"/>
                    </a:lnTo>
                    <a:lnTo>
                      <a:pt x="3518" y="561"/>
                    </a:lnTo>
                    <a:lnTo>
                      <a:pt x="3519" y="569"/>
                    </a:lnTo>
                    <a:lnTo>
                      <a:pt x="3520" y="576"/>
                    </a:lnTo>
                    <a:lnTo>
                      <a:pt x="3522" y="579"/>
                    </a:lnTo>
                    <a:lnTo>
                      <a:pt x="3524" y="574"/>
                    </a:lnTo>
                    <a:lnTo>
                      <a:pt x="3525" y="567"/>
                    </a:lnTo>
                    <a:lnTo>
                      <a:pt x="3526" y="560"/>
                    </a:lnTo>
                    <a:lnTo>
                      <a:pt x="3528" y="548"/>
                    </a:lnTo>
                    <a:lnTo>
                      <a:pt x="3530" y="539"/>
                    </a:lnTo>
                    <a:lnTo>
                      <a:pt x="3531" y="536"/>
                    </a:lnTo>
                    <a:lnTo>
                      <a:pt x="3533" y="541"/>
                    </a:lnTo>
                    <a:lnTo>
                      <a:pt x="3534" y="554"/>
                    </a:lnTo>
                    <a:lnTo>
                      <a:pt x="3536" y="564"/>
                    </a:lnTo>
                    <a:lnTo>
                      <a:pt x="3537" y="561"/>
                    </a:lnTo>
                    <a:lnTo>
                      <a:pt x="3539" y="563"/>
                    </a:lnTo>
                    <a:lnTo>
                      <a:pt x="3540" y="569"/>
                    </a:lnTo>
                    <a:lnTo>
                      <a:pt x="3542" y="562"/>
                    </a:lnTo>
                    <a:lnTo>
                      <a:pt x="3543" y="562"/>
                    </a:lnTo>
                    <a:lnTo>
                      <a:pt x="3545" y="565"/>
                    </a:lnTo>
                    <a:lnTo>
                      <a:pt x="3546" y="554"/>
                    </a:lnTo>
                    <a:lnTo>
                      <a:pt x="3548" y="546"/>
                    </a:lnTo>
                    <a:lnTo>
                      <a:pt x="3549" y="544"/>
                    </a:lnTo>
                    <a:lnTo>
                      <a:pt x="3551" y="553"/>
                    </a:lnTo>
                    <a:lnTo>
                      <a:pt x="3552" y="559"/>
                    </a:lnTo>
                    <a:lnTo>
                      <a:pt x="3554" y="566"/>
                    </a:lnTo>
                    <a:lnTo>
                      <a:pt x="3555" y="563"/>
                    </a:lnTo>
                    <a:lnTo>
                      <a:pt x="3557" y="560"/>
                    </a:lnTo>
                    <a:lnTo>
                      <a:pt x="3558" y="548"/>
                    </a:lnTo>
                    <a:lnTo>
                      <a:pt x="3560" y="543"/>
                    </a:lnTo>
                    <a:lnTo>
                      <a:pt x="3562" y="541"/>
                    </a:lnTo>
                    <a:lnTo>
                      <a:pt x="3563" y="548"/>
                    </a:lnTo>
                    <a:lnTo>
                      <a:pt x="3564" y="550"/>
                    </a:lnTo>
                    <a:lnTo>
                      <a:pt x="3566" y="566"/>
                    </a:lnTo>
                    <a:lnTo>
                      <a:pt x="3568" y="564"/>
                    </a:lnTo>
                    <a:lnTo>
                      <a:pt x="3569" y="560"/>
                    </a:lnTo>
                    <a:lnTo>
                      <a:pt x="3570" y="555"/>
                    </a:lnTo>
                    <a:lnTo>
                      <a:pt x="3572" y="557"/>
                    </a:lnTo>
                    <a:lnTo>
                      <a:pt x="3574" y="547"/>
                    </a:lnTo>
                    <a:lnTo>
                      <a:pt x="3575" y="540"/>
                    </a:lnTo>
                    <a:lnTo>
                      <a:pt x="3577" y="539"/>
                    </a:lnTo>
                    <a:lnTo>
                      <a:pt x="3578" y="545"/>
                    </a:lnTo>
                    <a:lnTo>
                      <a:pt x="3580" y="552"/>
                    </a:lnTo>
                    <a:lnTo>
                      <a:pt x="3581" y="557"/>
                    </a:lnTo>
                    <a:lnTo>
                      <a:pt x="3583" y="562"/>
                    </a:lnTo>
                    <a:lnTo>
                      <a:pt x="3584" y="555"/>
                    </a:lnTo>
                    <a:lnTo>
                      <a:pt x="3586" y="557"/>
                    </a:lnTo>
                    <a:lnTo>
                      <a:pt x="3587" y="560"/>
                    </a:lnTo>
                    <a:lnTo>
                      <a:pt x="3589" y="556"/>
                    </a:lnTo>
                    <a:lnTo>
                      <a:pt x="3591" y="554"/>
                    </a:lnTo>
                    <a:lnTo>
                      <a:pt x="3592" y="550"/>
                    </a:lnTo>
                    <a:lnTo>
                      <a:pt x="3593" y="555"/>
                    </a:lnTo>
                    <a:lnTo>
                      <a:pt x="3595" y="556"/>
                    </a:lnTo>
                    <a:lnTo>
                      <a:pt x="3597" y="559"/>
                    </a:lnTo>
                    <a:lnTo>
                      <a:pt x="3598" y="569"/>
                    </a:lnTo>
                    <a:lnTo>
                      <a:pt x="3599" y="563"/>
                    </a:lnTo>
                    <a:lnTo>
                      <a:pt x="3601" y="560"/>
                    </a:lnTo>
                    <a:lnTo>
                      <a:pt x="3603" y="556"/>
                    </a:lnTo>
                    <a:lnTo>
                      <a:pt x="3604" y="549"/>
                    </a:lnTo>
                    <a:lnTo>
                      <a:pt x="3606" y="542"/>
                    </a:lnTo>
                    <a:lnTo>
                      <a:pt x="3607" y="537"/>
                    </a:lnTo>
                    <a:lnTo>
                      <a:pt x="3609" y="548"/>
                    </a:lnTo>
                    <a:lnTo>
                      <a:pt x="3610" y="561"/>
                    </a:lnTo>
                    <a:lnTo>
                      <a:pt x="3612" y="563"/>
                    </a:lnTo>
                    <a:lnTo>
                      <a:pt x="3613" y="572"/>
                    </a:lnTo>
                    <a:lnTo>
                      <a:pt x="3615" y="575"/>
                    </a:lnTo>
                    <a:lnTo>
                      <a:pt x="3616" y="567"/>
                    </a:lnTo>
                    <a:lnTo>
                      <a:pt x="3618" y="564"/>
                    </a:lnTo>
                    <a:lnTo>
                      <a:pt x="3619" y="560"/>
                    </a:lnTo>
                    <a:lnTo>
                      <a:pt x="3621" y="552"/>
                    </a:lnTo>
                    <a:lnTo>
                      <a:pt x="3622" y="555"/>
                    </a:lnTo>
                    <a:lnTo>
                      <a:pt x="3624" y="562"/>
                    </a:lnTo>
                    <a:lnTo>
                      <a:pt x="3625" y="555"/>
                    </a:lnTo>
                    <a:lnTo>
                      <a:pt x="3627" y="557"/>
                    </a:lnTo>
                    <a:lnTo>
                      <a:pt x="3628" y="564"/>
                    </a:lnTo>
                    <a:lnTo>
                      <a:pt x="3630" y="557"/>
                    </a:lnTo>
                    <a:lnTo>
                      <a:pt x="3631" y="562"/>
                    </a:lnTo>
                    <a:lnTo>
                      <a:pt x="3633" y="568"/>
                    </a:lnTo>
                    <a:lnTo>
                      <a:pt x="3635" y="558"/>
                    </a:lnTo>
                    <a:lnTo>
                      <a:pt x="3636" y="547"/>
                    </a:lnTo>
                    <a:lnTo>
                      <a:pt x="3637" y="550"/>
                    </a:lnTo>
                    <a:lnTo>
                      <a:pt x="3639" y="557"/>
                    </a:lnTo>
                    <a:lnTo>
                      <a:pt x="3641" y="562"/>
                    </a:lnTo>
                    <a:lnTo>
                      <a:pt x="3642" y="569"/>
                    </a:lnTo>
                    <a:lnTo>
                      <a:pt x="3644" y="569"/>
                    </a:lnTo>
                    <a:lnTo>
                      <a:pt x="3645" y="562"/>
                    </a:lnTo>
                    <a:lnTo>
                      <a:pt x="3647" y="552"/>
                    </a:lnTo>
                    <a:lnTo>
                      <a:pt x="3648" y="536"/>
                    </a:lnTo>
                    <a:lnTo>
                      <a:pt x="3650" y="539"/>
                    </a:lnTo>
                    <a:lnTo>
                      <a:pt x="3651" y="552"/>
                    </a:lnTo>
                    <a:lnTo>
                      <a:pt x="3653" y="559"/>
                    </a:lnTo>
                    <a:lnTo>
                      <a:pt x="3654" y="561"/>
                    </a:lnTo>
                    <a:lnTo>
                      <a:pt x="3656" y="568"/>
                    </a:lnTo>
                    <a:lnTo>
                      <a:pt x="3657" y="570"/>
                    </a:lnTo>
                    <a:lnTo>
                      <a:pt x="3659" y="568"/>
                    </a:lnTo>
                    <a:lnTo>
                      <a:pt x="3660" y="559"/>
                    </a:lnTo>
                    <a:lnTo>
                      <a:pt x="3662" y="547"/>
                    </a:lnTo>
                    <a:lnTo>
                      <a:pt x="3664" y="564"/>
                    </a:lnTo>
                    <a:lnTo>
                      <a:pt x="3665" y="574"/>
                    </a:lnTo>
                    <a:lnTo>
                      <a:pt x="3666" y="568"/>
                    </a:lnTo>
                    <a:lnTo>
                      <a:pt x="3668" y="568"/>
                    </a:lnTo>
                    <a:lnTo>
                      <a:pt x="3670" y="577"/>
                    </a:lnTo>
                    <a:lnTo>
                      <a:pt x="3671" y="579"/>
                    </a:lnTo>
                    <a:lnTo>
                      <a:pt x="3672" y="568"/>
                    </a:lnTo>
                    <a:lnTo>
                      <a:pt x="3674" y="566"/>
                    </a:lnTo>
                    <a:lnTo>
                      <a:pt x="3676" y="598"/>
                    </a:lnTo>
                    <a:lnTo>
                      <a:pt x="3677" y="649"/>
                    </a:lnTo>
                    <a:lnTo>
                      <a:pt x="3679" y="642"/>
                    </a:lnTo>
                    <a:lnTo>
                      <a:pt x="3680" y="633"/>
                    </a:lnTo>
                    <a:lnTo>
                      <a:pt x="3682" y="644"/>
                    </a:lnTo>
                    <a:lnTo>
                      <a:pt x="3683" y="655"/>
                    </a:lnTo>
                    <a:lnTo>
                      <a:pt x="3685" y="678"/>
                    </a:lnTo>
                    <a:lnTo>
                      <a:pt x="3686" y="703"/>
                    </a:lnTo>
                    <a:lnTo>
                      <a:pt x="3688" y="722"/>
                    </a:lnTo>
                    <a:lnTo>
                      <a:pt x="3689" y="745"/>
                    </a:lnTo>
                    <a:lnTo>
                      <a:pt x="3691" y="732"/>
                    </a:lnTo>
                    <a:lnTo>
                      <a:pt x="3692" y="721"/>
                    </a:lnTo>
                    <a:lnTo>
                      <a:pt x="3694" y="707"/>
                    </a:lnTo>
                    <a:lnTo>
                      <a:pt x="3695" y="726"/>
                    </a:lnTo>
                    <a:lnTo>
                      <a:pt x="3697" y="731"/>
                    </a:lnTo>
                    <a:lnTo>
                      <a:pt x="3698" y="719"/>
                    </a:lnTo>
                    <a:lnTo>
                      <a:pt x="3700" y="727"/>
                    </a:lnTo>
                    <a:lnTo>
                      <a:pt x="3701" y="728"/>
                    </a:lnTo>
                    <a:lnTo>
                      <a:pt x="3703" y="746"/>
                    </a:lnTo>
                    <a:lnTo>
                      <a:pt x="3704" y="767"/>
                    </a:lnTo>
                    <a:lnTo>
                      <a:pt x="3706" y="788"/>
                    </a:lnTo>
                    <a:lnTo>
                      <a:pt x="3708" y="807"/>
                    </a:lnTo>
                    <a:lnTo>
                      <a:pt x="3709" y="803"/>
                    </a:lnTo>
                    <a:lnTo>
                      <a:pt x="3710" y="796"/>
                    </a:lnTo>
                    <a:lnTo>
                      <a:pt x="3712" y="787"/>
                    </a:lnTo>
                    <a:lnTo>
                      <a:pt x="3714" y="786"/>
                    </a:lnTo>
                    <a:lnTo>
                      <a:pt x="3715" y="778"/>
                    </a:lnTo>
                    <a:lnTo>
                      <a:pt x="3717" y="775"/>
                    </a:lnTo>
                    <a:lnTo>
                      <a:pt x="3718" y="784"/>
                    </a:lnTo>
                    <a:lnTo>
                      <a:pt x="3720" y="776"/>
                    </a:lnTo>
                    <a:lnTo>
                      <a:pt x="3721" y="753"/>
                    </a:lnTo>
                    <a:lnTo>
                      <a:pt x="3723" y="722"/>
                    </a:lnTo>
                    <a:lnTo>
                      <a:pt x="3724" y="709"/>
                    </a:lnTo>
                    <a:lnTo>
                      <a:pt x="3726" y="705"/>
                    </a:lnTo>
                    <a:lnTo>
                      <a:pt x="3727" y="700"/>
                    </a:lnTo>
                    <a:lnTo>
                      <a:pt x="3729" y="713"/>
                    </a:lnTo>
                    <a:lnTo>
                      <a:pt x="3730" y="723"/>
                    </a:lnTo>
                    <a:lnTo>
                      <a:pt x="3732" y="718"/>
                    </a:lnTo>
                    <a:lnTo>
                      <a:pt x="3733" y="710"/>
                    </a:lnTo>
                    <a:lnTo>
                      <a:pt x="3735" y="695"/>
                    </a:lnTo>
                    <a:lnTo>
                      <a:pt x="3737" y="691"/>
                    </a:lnTo>
                    <a:lnTo>
                      <a:pt x="3738" y="693"/>
                    </a:lnTo>
                    <a:lnTo>
                      <a:pt x="3739" y="688"/>
                    </a:lnTo>
                    <a:lnTo>
                      <a:pt x="3741" y="688"/>
                    </a:lnTo>
                    <a:lnTo>
                      <a:pt x="3743" y="679"/>
                    </a:lnTo>
                    <a:lnTo>
                      <a:pt x="3744" y="664"/>
                    </a:lnTo>
                    <a:lnTo>
                      <a:pt x="3746" y="656"/>
                    </a:lnTo>
                    <a:lnTo>
                      <a:pt x="3747" y="652"/>
                    </a:lnTo>
                    <a:lnTo>
                      <a:pt x="3749" y="652"/>
                    </a:lnTo>
                    <a:lnTo>
                      <a:pt x="3750" y="644"/>
                    </a:lnTo>
                    <a:lnTo>
                      <a:pt x="3752" y="628"/>
                    </a:lnTo>
                    <a:lnTo>
                      <a:pt x="3753" y="618"/>
                    </a:lnTo>
                    <a:lnTo>
                      <a:pt x="3755" y="610"/>
                    </a:lnTo>
                    <a:lnTo>
                      <a:pt x="3756" y="608"/>
                    </a:lnTo>
                    <a:lnTo>
                      <a:pt x="3758" y="610"/>
                    </a:lnTo>
                    <a:lnTo>
                      <a:pt x="3759" y="603"/>
                    </a:lnTo>
                    <a:lnTo>
                      <a:pt x="3761" y="608"/>
                    </a:lnTo>
                    <a:lnTo>
                      <a:pt x="3762" y="622"/>
                    </a:lnTo>
                    <a:lnTo>
                      <a:pt x="3764" y="630"/>
                    </a:lnTo>
                    <a:lnTo>
                      <a:pt x="3765" y="622"/>
                    </a:lnTo>
                    <a:lnTo>
                      <a:pt x="3767" y="611"/>
                    </a:lnTo>
                    <a:lnTo>
                      <a:pt x="3768" y="598"/>
                    </a:lnTo>
                    <a:lnTo>
                      <a:pt x="3770" y="593"/>
                    </a:lnTo>
                    <a:lnTo>
                      <a:pt x="3771" y="598"/>
                    </a:lnTo>
                    <a:lnTo>
                      <a:pt x="3773" y="603"/>
                    </a:lnTo>
                    <a:lnTo>
                      <a:pt x="3775" y="593"/>
                    </a:lnTo>
                    <a:lnTo>
                      <a:pt x="3776" y="585"/>
                    </a:lnTo>
                    <a:lnTo>
                      <a:pt x="3777" y="580"/>
                    </a:lnTo>
                    <a:lnTo>
                      <a:pt x="3779" y="582"/>
                    </a:lnTo>
                    <a:lnTo>
                      <a:pt x="3781" y="580"/>
                    </a:lnTo>
                    <a:lnTo>
                      <a:pt x="3782" y="586"/>
                    </a:lnTo>
                    <a:lnTo>
                      <a:pt x="3783" y="577"/>
                    </a:lnTo>
                    <a:lnTo>
                      <a:pt x="3785" y="574"/>
                    </a:lnTo>
                    <a:lnTo>
                      <a:pt x="3787" y="561"/>
                    </a:lnTo>
                    <a:lnTo>
                      <a:pt x="3788" y="549"/>
                    </a:lnTo>
                    <a:lnTo>
                      <a:pt x="3790" y="545"/>
                    </a:lnTo>
                    <a:lnTo>
                      <a:pt x="3791" y="550"/>
                    </a:lnTo>
                    <a:lnTo>
                      <a:pt x="3793" y="559"/>
                    </a:lnTo>
                    <a:lnTo>
                      <a:pt x="3794" y="567"/>
                    </a:lnTo>
                    <a:lnTo>
                      <a:pt x="3796" y="571"/>
                    </a:lnTo>
                    <a:lnTo>
                      <a:pt x="3797" y="574"/>
                    </a:lnTo>
                    <a:lnTo>
                      <a:pt x="3799" y="569"/>
                    </a:lnTo>
                    <a:lnTo>
                      <a:pt x="3800" y="558"/>
                    </a:lnTo>
                    <a:lnTo>
                      <a:pt x="3802" y="555"/>
                    </a:lnTo>
                    <a:lnTo>
                      <a:pt x="3803" y="564"/>
                    </a:lnTo>
                    <a:lnTo>
                      <a:pt x="3804" y="564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4" name="Freeform 151">
                <a:extLst>
                  <a:ext uri="{FF2B5EF4-FFF2-40B4-BE49-F238E27FC236}">
                    <a16:creationId xmlns:a16="http://schemas.microsoft.com/office/drawing/2014/main" id="{D3B22101-2A60-48C7-AE19-AFDA2C0CFF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1980502"/>
                <a:ext cx="1880527" cy="2044183"/>
              </a:xfrm>
              <a:custGeom>
                <a:avLst/>
                <a:gdLst>
                  <a:gd name="T0" fmla="*/ 60 w 3804"/>
                  <a:gd name="T1" fmla="*/ 87 h 910"/>
                  <a:gd name="T2" fmla="*/ 121 w 3804"/>
                  <a:gd name="T3" fmla="*/ 124 h 910"/>
                  <a:gd name="T4" fmla="*/ 182 w 3804"/>
                  <a:gd name="T5" fmla="*/ 429 h 910"/>
                  <a:gd name="T6" fmla="*/ 242 w 3804"/>
                  <a:gd name="T7" fmla="*/ 570 h 910"/>
                  <a:gd name="T8" fmla="*/ 303 w 3804"/>
                  <a:gd name="T9" fmla="*/ 555 h 910"/>
                  <a:gd name="T10" fmla="*/ 364 w 3804"/>
                  <a:gd name="T11" fmla="*/ 553 h 910"/>
                  <a:gd name="T12" fmla="*/ 425 w 3804"/>
                  <a:gd name="T13" fmla="*/ 577 h 910"/>
                  <a:gd name="T14" fmla="*/ 486 w 3804"/>
                  <a:gd name="T15" fmla="*/ 506 h 910"/>
                  <a:gd name="T16" fmla="*/ 547 w 3804"/>
                  <a:gd name="T17" fmla="*/ 506 h 910"/>
                  <a:gd name="T18" fmla="*/ 608 w 3804"/>
                  <a:gd name="T19" fmla="*/ 488 h 910"/>
                  <a:gd name="T20" fmla="*/ 668 w 3804"/>
                  <a:gd name="T21" fmla="*/ 409 h 910"/>
                  <a:gd name="T22" fmla="*/ 729 w 3804"/>
                  <a:gd name="T23" fmla="*/ 422 h 910"/>
                  <a:gd name="T24" fmla="*/ 790 w 3804"/>
                  <a:gd name="T25" fmla="*/ 461 h 910"/>
                  <a:gd name="T26" fmla="*/ 851 w 3804"/>
                  <a:gd name="T27" fmla="*/ 562 h 910"/>
                  <a:gd name="T28" fmla="*/ 912 w 3804"/>
                  <a:gd name="T29" fmla="*/ 533 h 910"/>
                  <a:gd name="T30" fmla="*/ 973 w 3804"/>
                  <a:gd name="T31" fmla="*/ 526 h 910"/>
                  <a:gd name="T32" fmla="*/ 1033 w 3804"/>
                  <a:gd name="T33" fmla="*/ 546 h 910"/>
                  <a:gd name="T34" fmla="*/ 1094 w 3804"/>
                  <a:gd name="T35" fmla="*/ 563 h 910"/>
                  <a:gd name="T36" fmla="*/ 1155 w 3804"/>
                  <a:gd name="T37" fmla="*/ 247 h 910"/>
                  <a:gd name="T38" fmla="*/ 1216 w 3804"/>
                  <a:gd name="T39" fmla="*/ 89 h 910"/>
                  <a:gd name="T40" fmla="*/ 1277 w 3804"/>
                  <a:gd name="T41" fmla="*/ 79 h 910"/>
                  <a:gd name="T42" fmla="*/ 1338 w 3804"/>
                  <a:gd name="T43" fmla="*/ 105 h 910"/>
                  <a:gd name="T44" fmla="*/ 1399 w 3804"/>
                  <a:gd name="T45" fmla="*/ 85 h 910"/>
                  <a:gd name="T46" fmla="*/ 1459 w 3804"/>
                  <a:gd name="T47" fmla="*/ 28 h 910"/>
                  <a:gd name="T48" fmla="*/ 1520 w 3804"/>
                  <a:gd name="T49" fmla="*/ 35 h 910"/>
                  <a:gd name="T50" fmla="*/ 1581 w 3804"/>
                  <a:gd name="T51" fmla="*/ 21 h 910"/>
                  <a:gd name="T52" fmla="*/ 1642 w 3804"/>
                  <a:gd name="T53" fmla="*/ 103 h 910"/>
                  <a:gd name="T54" fmla="*/ 1703 w 3804"/>
                  <a:gd name="T55" fmla="*/ 209 h 910"/>
                  <a:gd name="T56" fmla="*/ 1764 w 3804"/>
                  <a:gd name="T57" fmla="*/ 181 h 910"/>
                  <a:gd name="T58" fmla="*/ 1824 w 3804"/>
                  <a:gd name="T59" fmla="*/ 201 h 910"/>
                  <a:gd name="T60" fmla="*/ 1885 w 3804"/>
                  <a:gd name="T61" fmla="*/ 280 h 910"/>
                  <a:gd name="T62" fmla="*/ 1946 w 3804"/>
                  <a:gd name="T63" fmla="*/ 264 h 910"/>
                  <a:gd name="T64" fmla="*/ 2007 w 3804"/>
                  <a:gd name="T65" fmla="*/ 287 h 910"/>
                  <a:gd name="T66" fmla="*/ 2068 w 3804"/>
                  <a:gd name="T67" fmla="*/ 260 h 910"/>
                  <a:gd name="T68" fmla="*/ 2129 w 3804"/>
                  <a:gd name="T69" fmla="*/ 283 h 910"/>
                  <a:gd name="T70" fmla="*/ 2190 w 3804"/>
                  <a:gd name="T71" fmla="*/ 273 h 910"/>
                  <a:gd name="T72" fmla="*/ 2250 w 3804"/>
                  <a:gd name="T73" fmla="*/ 296 h 910"/>
                  <a:gd name="T74" fmla="*/ 2311 w 3804"/>
                  <a:gd name="T75" fmla="*/ 305 h 910"/>
                  <a:gd name="T76" fmla="*/ 2372 w 3804"/>
                  <a:gd name="T77" fmla="*/ 466 h 910"/>
                  <a:gd name="T78" fmla="*/ 2433 w 3804"/>
                  <a:gd name="T79" fmla="*/ 498 h 910"/>
                  <a:gd name="T80" fmla="*/ 2494 w 3804"/>
                  <a:gd name="T81" fmla="*/ 436 h 910"/>
                  <a:gd name="T82" fmla="*/ 2555 w 3804"/>
                  <a:gd name="T83" fmla="*/ 397 h 910"/>
                  <a:gd name="T84" fmla="*/ 2616 w 3804"/>
                  <a:gd name="T85" fmla="*/ 457 h 910"/>
                  <a:gd name="T86" fmla="*/ 2676 w 3804"/>
                  <a:gd name="T87" fmla="*/ 586 h 910"/>
                  <a:gd name="T88" fmla="*/ 2737 w 3804"/>
                  <a:gd name="T89" fmla="*/ 704 h 910"/>
                  <a:gd name="T90" fmla="*/ 2798 w 3804"/>
                  <a:gd name="T91" fmla="*/ 835 h 910"/>
                  <a:gd name="T92" fmla="*/ 2859 w 3804"/>
                  <a:gd name="T93" fmla="*/ 883 h 910"/>
                  <a:gd name="T94" fmla="*/ 2920 w 3804"/>
                  <a:gd name="T95" fmla="*/ 799 h 910"/>
                  <a:gd name="T96" fmla="*/ 2981 w 3804"/>
                  <a:gd name="T97" fmla="*/ 636 h 910"/>
                  <a:gd name="T98" fmla="*/ 3041 w 3804"/>
                  <a:gd name="T99" fmla="*/ 595 h 910"/>
                  <a:gd name="T100" fmla="*/ 3102 w 3804"/>
                  <a:gd name="T101" fmla="*/ 550 h 910"/>
                  <a:gd name="T102" fmla="*/ 3163 w 3804"/>
                  <a:gd name="T103" fmla="*/ 554 h 910"/>
                  <a:gd name="T104" fmla="*/ 3224 w 3804"/>
                  <a:gd name="T105" fmla="*/ 461 h 910"/>
                  <a:gd name="T106" fmla="*/ 3285 w 3804"/>
                  <a:gd name="T107" fmla="*/ 445 h 910"/>
                  <a:gd name="T108" fmla="*/ 3345 w 3804"/>
                  <a:gd name="T109" fmla="*/ 438 h 910"/>
                  <a:gd name="T110" fmla="*/ 3407 w 3804"/>
                  <a:gd name="T111" fmla="*/ 446 h 910"/>
                  <a:gd name="T112" fmla="*/ 3467 w 3804"/>
                  <a:gd name="T113" fmla="*/ 479 h 910"/>
                  <a:gd name="T114" fmla="*/ 3528 w 3804"/>
                  <a:gd name="T115" fmla="*/ 461 h 910"/>
                  <a:gd name="T116" fmla="*/ 3589 w 3804"/>
                  <a:gd name="T117" fmla="*/ 468 h 910"/>
                  <a:gd name="T118" fmla="*/ 3650 w 3804"/>
                  <a:gd name="T119" fmla="*/ 463 h 910"/>
                  <a:gd name="T120" fmla="*/ 3710 w 3804"/>
                  <a:gd name="T121" fmla="*/ 649 h 910"/>
                  <a:gd name="T122" fmla="*/ 3771 w 3804"/>
                  <a:gd name="T123" fmla="*/ 480 h 91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910">
                    <a:moveTo>
                      <a:pt x="0" y="86"/>
                    </a:moveTo>
                    <a:lnTo>
                      <a:pt x="2" y="89"/>
                    </a:lnTo>
                    <a:lnTo>
                      <a:pt x="4" y="97"/>
                    </a:lnTo>
                    <a:lnTo>
                      <a:pt x="5" y="103"/>
                    </a:lnTo>
                    <a:lnTo>
                      <a:pt x="7" y="104"/>
                    </a:lnTo>
                    <a:lnTo>
                      <a:pt x="8" y="101"/>
                    </a:lnTo>
                    <a:lnTo>
                      <a:pt x="10" y="95"/>
                    </a:lnTo>
                    <a:lnTo>
                      <a:pt x="11" y="85"/>
                    </a:lnTo>
                    <a:lnTo>
                      <a:pt x="13" y="76"/>
                    </a:lnTo>
                    <a:lnTo>
                      <a:pt x="14" y="79"/>
                    </a:lnTo>
                    <a:lnTo>
                      <a:pt x="16" y="77"/>
                    </a:lnTo>
                    <a:lnTo>
                      <a:pt x="17" y="75"/>
                    </a:lnTo>
                    <a:lnTo>
                      <a:pt x="19" y="70"/>
                    </a:lnTo>
                    <a:lnTo>
                      <a:pt x="21" y="70"/>
                    </a:lnTo>
                    <a:lnTo>
                      <a:pt x="22" y="58"/>
                    </a:lnTo>
                    <a:lnTo>
                      <a:pt x="23" y="60"/>
                    </a:lnTo>
                    <a:lnTo>
                      <a:pt x="25" y="71"/>
                    </a:lnTo>
                    <a:lnTo>
                      <a:pt x="27" y="73"/>
                    </a:lnTo>
                    <a:lnTo>
                      <a:pt x="28" y="74"/>
                    </a:lnTo>
                    <a:lnTo>
                      <a:pt x="29" y="75"/>
                    </a:lnTo>
                    <a:lnTo>
                      <a:pt x="31" y="73"/>
                    </a:lnTo>
                    <a:lnTo>
                      <a:pt x="33" y="78"/>
                    </a:lnTo>
                    <a:lnTo>
                      <a:pt x="34" y="79"/>
                    </a:lnTo>
                    <a:lnTo>
                      <a:pt x="36" y="82"/>
                    </a:lnTo>
                    <a:lnTo>
                      <a:pt x="37" y="80"/>
                    </a:lnTo>
                    <a:lnTo>
                      <a:pt x="39" y="80"/>
                    </a:lnTo>
                    <a:lnTo>
                      <a:pt x="40" y="78"/>
                    </a:lnTo>
                    <a:lnTo>
                      <a:pt x="42" y="72"/>
                    </a:lnTo>
                    <a:lnTo>
                      <a:pt x="43" y="63"/>
                    </a:lnTo>
                    <a:lnTo>
                      <a:pt x="45" y="59"/>
                    </a:lnTo>
                    <a:lnTo>
                      <a:pt x="46" y="71"/>
                    </a:lnTo>
                    <a:lnTo>
                      <a:pt x="48" y="82"/>
                    </a:lnTo>
                    <a:lnTo>
                      <a:pt x="49" y="79"/>
                    </a:lnTo>
                    <a:lnTo>
                      <a:pt x="51" y="76"/>
                    </a:lnTo>
                    <a:lnTo>
                      <a:pt x="52" y="73"/>
                    </a:lnTo>
                    <a:lnTo>
                      <a:pt x="54" y="84"/>
                    </a:lnTo>
                    <a:lnTo>
                      <a:pt x="55" y="93"/>
                    </a:lnTo>
                    <a:lnTo>
                      <a:pt x="57" y="93"/>
                    </a:lnTo>
                    <a:lnTo>
                      <a:pt x="58" y="89"/>
                    </a:lnTo>
                    <a:lnTo>
                      <a:pt x="60" y="87"/>
                    </a:lnTo>
                    <a:lnTo>
                      <a:pt x="61" y="89"/>
                    </a:lnTo>
                    <a:lnTo>
                      <a:pt x="63" y="90"/>
                    </a:lnTo>
                    <a:lnTo>
                      <a:pt x="65" y="83"/>
                    </a:lnTo>
                    <a:lnTo>
                      <a:pt x="66" y="80"/>
                    </a:lnTo>
                    <a:lnTo>
                      <a:pt x="67" y="77"/>
                    </a:lnTo>
                    <a:lnTo>
                      <a:pt x="69" y="84"/>
                    </a:lnTo>
                    <a:lnTo>
                      <a:pt x="71" y="95"/>
                    </a:lnTo>
                    <a:lnTo>
                      <a:pt x="72" y="97"/>
                    </a:lnTo>
                    <a:lnTo>
                      <a:pt x="74" y="96"/>
                    </a:lnTo>
                    <a:lnTo>
                      <a:pt x="75" y="90"/>
                    </a:lnTo>
                    <a:lnTo>
                      <a:pt x="77" y="89"/>
                    </a:lnTo>
                    <a:lnTo>
                      <a:pt x="78" y="86"/>
                    </a:lnTo>
                    <a:lnTo>
                      <a:pt x="80" y="82"/>
                    </a:lnTo>
                    <a:lnTo>
                      <a:pt x="81" y="80"/>
                    </a:lnTo>
                    <a:lnTo>
                      <a:pt x="83" y="79"/>
                    </a:lnTo>
                    <a:lnTo>
                      <a:pt x="84" y="76"/>
                    </a:lnTo>
                    <a:lnTo>
                      <a:pt x="86" y="75"/>
                    </a:lnTo>
                    <a:lnTo>
                      <a:pt x="87" y="69"/>
                    </a:lnTo>
                    <a:lnTo>
                      <a:pt x="89" y="73"/>
                    </a:lnTo>
                    <a:lnTo>
                      <a:pt x="90" y="76"/>
                    </a:lnTo>
                    <a:lnTo>
                      <a:pt x="92" y="81"/>
                    </a:lnTo>
                    <a:lnTo>
                      <a:pt x="94" y="84"/>
                    </a:lnTo>
                    <a:lnTo>
                      <a:pt x="95" y="80"/>
                    </a:lnTo>
                    <a:lnTo>
                      <a:pt x="96" y="78"/>
                    </a:lnTo>
                    <a:lnTo>
                      <a:pt x="98" y="81"/>
                    </a:lnTo>
                    <a:lnTo>
                      <a:pt x="100" y="79"/>
                    </a:lnTo>
                    <a:lnTo>
                      <a:pt x="101" y="73"/>
                    </a:lnTo>
                    <a:lnTo>
                      <a:pt x="102" y="68"/>
                    </a:lnTo>
                    <a:lnTo>
                      <a:pt x="104" y="72"/>
                    </a:lnTo>
                    <a:lnTo>
                      <a:pt x="106" y="71"/>
                    </a:lnTo>
                    <a:lnTo>
                      <a:pt x="107" y="70"/>
                    </a:lnTo>
                    <a:lnTo>
                      <a:pt x="109" y="76"/>
                    </a:lnTo>
                    <a:lnTo>
                      <a:pt x="110" y="76"/>
                    </a:lnTo>
                    <a:lnTo>
                      <a:pt x="112" y="75"/>
                    </a:lnTo>
                    <a:lnTo>
                      <a:pt x="113" y="63"/>
                    </a:lnTo>
                    <a:lnTo>
                      <a:pt x="115" y="63"/>
                    </a:lnTo>
                    <a:lnTo>
                      <a:pt x="116" y="83"/>
                    </a:lnTo>
                    <a:lnTo>
                      <a:pt x="118" y="96"/>
                    </a:lnTo>
                    <a:lnTo>
                      <a:pt x="119" y="107"/>
                    </a:lnTo>
                    <a:lnTo>
                      <a:pt x="121" y="124"/>
                    </a:lnTo>
                    <a:lnTo>
                      <a:pt x="122" y="137"/>
                    </a:lnTo>
                    <a:lnTo>
                      <a:pt x="124" y="147"/>
                    </a:lnTo>
                    <a:lnTo>
                      <a:pt x="125" y="157"/>
                    </a:lnTo>
                    <a:lnTo>
                      <a:pt x="127" y="162"/>
                    </a:lnTo>
                    <a:lnTo>
                      <a:pt x="128" y="169"/>
                    </a:lnTo>
                    <a:lnTo>
                      <a:pt x="130" y="178"/>
                    </a:lnTo>
                    <a:lnTo>
                      <a:pt x="131" y="196"/>
                    </a:lnTo>
                    <a:lnTo>
                      <a:pt x="133" y="213"/>
                    </a:lnTo>
                    <a:lnTo>
                      <a:pt x="134" y="224"/>
                    </a:lnTo>
                    <a:lnTo>
                      <a:pt x="136" y="226"/>
                    </a:lnTo>
                    <a:lnTo>
                      <a:pt x="138" y="232"/>
                    </a:lnTo>
                    <a:lnTo>
                      <a:pt x="139" y="243"/>
                    </a:lnTo>
                    <a:lnTo>
                      <a:pt x="140" y="259"/>
                    </a:lnTo>
                    <a:lnTo>
                      <a:pt x="142" y="269"/>
                    </a:lnTo>
                    <a:lnTo>
                      <a:pt x="144" y="265"/>
                    </a:lnTo>
                    <a:lnTo>
                      <a:pt x="145" y="261"/>
                    </a:lnTo>
                    <a:lnTo>
                      <a:pt x="147" y="260"/>
                    </a:lnTo>
                    <a:lnTo>
                      <a:pt x="148" y="281"/>
                    </a:lnTo>
                    <a:lnTo>
                      <a:pt x="150" y="297"/>
                    </a:lnTo>
                    <a:lnTo>
                      <a:pt x="151" y="304"/>
                    </a:lnTo>
                    <a:lnTo>
                      <a:pt x="153" y="305"/>
                    </a:lnTo>
                    <a:lnTo>
                      <a:pt x="154" y="313"/>
                    </a:lnTo>
                    <a:lnTo>
                      <a:pt x="156" y="329"/>
                    </a:lnTo>
                    <a:lnTo>
                      <a:pt x="157" y="342"/>
                    </a:lnTo>
                    <a:lnTo>
                      <a:pt x="159" y="346"/>
                    </a:lnTo>
                    <a:lnTo>
                      <a:pt x="160" y="349"/>
                    </a:lnTo>
                    <a:lnTo>
                      <a:pt x="162" y="356"/>
                    </a:lnTo>
                    <a:lnTo>
                      <a:pt x="163" y="360"/>
                    </a:lnTo>
                    <a:lnTo>
                      <a:pt x="165" y="375"/>
                    </a:lnTo>
                    <a:lnTo>
                      <a:pt x="167" y="378"/>
                    </a:lnTo>
                    <a:lnTo>
                      <a:pt x="168" y="381"/>
                    </a:lnTo>
                    <a:lnTo>
                      <a:pt x="169" y="386"/>
                    </a:lnTo>
                    <a:lnTo>
                      <a:pt x="171" y="398"/>
                    </a:lnTo>
                    <a:lnTo>
                      <a:pt x="173" y="404"/>
                    </a:lnTo>
                    <a:lnTo>
                      <a:pt x="174" y="413"/>
                    </a:lnTo>
                    <a:lnTo>
                      <a:pt x="176" y="414"/>
                    </a:lnTo>
                    <a:lnTo>
                      <a:pt x="177" y="417"/>
                    </a:lnTo>
                    <a:lnTo>
                      <a:pt x="179" y="418"/>
                    </a:lnTo>
                    <a:lnTo>
                      <a:pt x="180" y="419"/>
                    </a:lnTo>
                    <a:lnTo>
                      <a:pt x="182" y="429"/>
                    </a:lnTo>
                    <a:lnTo>
                      <a:pt x="183" y="425"/>
                    </a:lnTo>
                    <a:lnTo>
                      <a:pt x="185" y="423"/>
                    </a:lnTo>
                    <a:lnTo>
                      <a:pt x="186" y="442"/>
                    </a:lnTo>
                    <a:lnTo>
                      <a:pt x="188" y="457"/>
                    </a:lnTo>
                    <a:lnTo>
                      <a:pt x="189" y="478"/>
                    </a:lnTo>
                    <a:lnTo>
                      <a:pt x="191" y="483"/>
                    </a:lnTo>
                    <a:lnTo>
                      <a:pt x="192" y="490"/>
                    </a:lnTo>
                    <a:lnTo>
                      <a:pt x="194" y="491"/>
                    </a:lnTo>
                    <a:lnTo>
                      <a:pt x="195" y="492"/>
                    </a:lnTo>
                    <a:lnTo>
                      <a:pt x="197" y="487"/>
                    </a:lnTo>
                    <a:lnTo>
                      <a:pt x="198" y="493"/>
                    </a:lnTo>
                    <a:lnTo>
                      <a:pt x="200" y="492"/>
                    </a:lnTo>
                    <a:lnTo>
                      <a:pt x="201" y="500"/>
                    </a:lnTo>
                    <a:lnTo>
                      <a:pt x="203" y="505"/>
                    </a:lnTo>
                    <a:lnTo>
                      <a:pt x="204" y="515"/>
                    </a:lnTo>
                    <a:lnTo>
                      <a:pt x="206" y="521"/>
                    </a:lnTo>
                    <a:lnTo>
                      <a:pt x="207" y="522"/>
                    </a:lnTo>
                    <a:lnTo>
                      <a:pt x="209" y="528"/>
                    </a:lnTo>
                    <a:lnTo>
                      <a:pt x="211" y="540"/>
                    </a:lnTo>
                    <a:lnTo>
                      <a:pt x="212" y="541"/>
                    </a:lnTo>
                    <a:lnTo>
                      <a:pt x="213" y="534"/>
                    </a:lnTo>
                    <a:lnTo>
                      <a:pt x="215" y="540"/>
                    </a:lnTo>
                    <a:lnTo>
                      <a:pt x="217" y="545"/>
                    </a:lnTo>
                    <a:lnTo>
                      <a:pt x="218" y="559"/>
                    </a:lnTo>
                    <a:lnTo>
                      <a:pt x="220" y="564"/>
                    </a:lnTo>
                    <a:lnTo>
                      <a:pt x="221" y="561"/>
                    </a:lnTo>
                    <a:lnTo>
                      <a:pt x="223" y="556"/>
                    </a:lnTo>
                    <a:lnTo>
                      <a:pt x="224" y="555"/>
                    </a:lnTo>
                    <a:lnTo>
                      <a:pt x="226" y="547"/>
                    </a:lnTo>
                    <a:lnTo>
                      <a:pt x="227" y="555"/>
                    </a:lnTo>
                    <a:lnTo>
                      <a:pt x="229" y="555"/>
                    </a:lnTo>
                    <a:lnTo>
                      <a:pt x="230" y="555"/>
                    </a:lnTo>
                    <a:lnTo>
                      <a:pt x="232" y="560"/>
                    </a:lnTo>
                    <a:lnTo>
                      <a:pt x="233" y="558"/>
                    </a:lnTo>
                    <a:lnTo>
                      <a:pt x="235" y="563"/>
                    </a:lnTo>
                    <a:lnTo>
                      <a:pt x="236" y="570"/>
                    </a:lnTo>
                    <a:lnTo>
                      <a:pt x="238" y="561"/>
                    </a:lnTo>
                    <a:lnTo>
                      <a:pt x="240" y="568"/>
                    </a:lnTo>
                    <a:lnTo>
                      <a:pt x="241" y="570"/>
                    </a:lnTo>
                    <a:lnTo>
                      <a:pt x="242" y="570"/>
                    </a:lnTo>
                    <a:lnTo>
                      <a:pt x="244" y="574"/>
                    </a:lnTo>
                    <a:lnTo>
                      <a:pt x="246" y="573"/>
                    </a:lnTo>
                    <a:lnTo>
                      <a:pt x="247" y="566"/>
                    </a:lnTo>
                    <a:lnTo>
                      <a:pt x="249" y="560"/>
                    </a:lnTo>
                    <a:lnTo>
                      <a:pt x="250" y="567"/>
                    </a:lnTo>
                    <a:lnTo>
                      <a:pt x="252" y="566"/>
                    </a:lnTo>
                    <a:lnTo>
                      <a:pt x="253" y="564"/>
                    </a:lnTo>
                    <a:lnTo>
                      <a:pt x="255" y="565"/>
                    </a:lnTo>
                    <a:lnTo>
                      <a:pt x="256" y="561"/>
                    </a:lnTo>
                    <a:lnTo>
                      <a:pt x="258" y="547"/>
                    </a:lnTo>
                    <a:lnTo>
                      <a:pt x="259" y="533"/>
                    </a:lnTo>
                    <a:lnTo>
                      <a:pt x="261" y="529"/>
                    </a:lnTo>
                    <a:lnTo>
                      <a:pt x="262" y="540"/>
                    </a:lnTo>
                    <a:lnTo>
                      <a:pt x="264" y="550"/>
                    </a:lnTo>
                    <a:lnTo>
                      <a:pt x="265" y="552"/>
                    </a:lnTo>
                    <a:lnTo>
                      <a:pt x="267" y="549"/>
                    </a:lnTo>
                    <a:lnTo>
                      <a:pt x="268" y="552"/>
                    </a:lnTo>
                    <a:lnTo>
                      <a:pt x="270" y="548"/>
                    </a:lnTo>
                    <a:lnTo>
                      <a:pt x="271" y="549"/>
                    </a:lnTo>
                    <a:lnTo>
                      <a:pt x="273" y="544"/>
                    </a:lnTo>
                    <a:lnTo>
                      <a:pt x="274" y="538"/>
                    </a:lnTo>
                    <a:lnTo>
                      <a:pt x="276" y="535"/>
                    </a:lnTo>
                    <a:lnTo>
                      <a:pt x="278" y="537"/>
                    </a:lnTo>
                    <a:lnTo>
                      <a:pt x="279" y="538"/>
                    </a:lnTo>
                    <a:lnTo>
                      <a:pt x="280" y="543"/>
                    </a:lnTo>
                    <a:lnTo>
                      <a:pt x="282" y="549"/>
                    </a:lnTo>
                    <a:lnTo>
                      <a:pt x="284" y="538"/>
                    </a:lnTo>
                    <a:lnTo>
                      <a:pt x="285" y="535"/>
                    </a:lnTo>
                    <a:lnTo>
                      <a:pt x="286" y="543"/>
                    </a:lnTo>
                    <a:lnTo>
                      <a:pt x="288" y="551"/>
                    </a:lnTo>
                    <a:lnTo>
                      <a:pt x="290" y="550"/>
                    </a:lnTo>
                    <a:lnTo>
                      <a:pt x="291" y="561"/>
                    </a:lnTo>
                    <a:lnTo>
                      <a:pt x="293" y="564"/>
                    </a:lnTo>
                    <a:lnTo>
                      <a:pt x="294" y="563"/>
                    </a:lnTo>
                    <a:lnTo>
                      <a:pt x="296" y="565"/>
                    </a:lnTo>
                    <a:lnTo>
                      <a:pt x="297" y="569"/>
                    </a:lnTo>
                    <a:lnTo>
                      <a:pt x="299" y="570"/>
                    </a:lnTo>
                    <a:lnTo>
                      <a:pt x="300" y="563"/>
                    </a:lnTo>
                    <a:lnTo>
                      <a:pt x="302" y="557"/>
                    </a:lnTo>
                    <a:lnTo>
                      <a:pt x="303" y="555"/>
                    </a:lnTo>
                    <a:lnTo>
                      <a:pt x="305" y="555"/>
                    </a:lnTo>
                    <a:lnTo>
                      <a:pt x="307" y="553"/>
                    </a:lnTo>
                    <a:lnTo>
                      <a:pt x="308" y="554"/>
                    </a:lnTo>
                    <a:lnTo>
                      <a:pt x="309" y="551"/>
                    </a:lnTo>
                    <a:lnTo>
                      <a:pt x="311" y="557"/>
                    </a:lnTo>
                    <a:lnTo>
                      <a:pt x="313" y="560"/>
                    </a:lnTo>
                    <a:lnTo>
                      <a:pt x="314" y="562"/>
                    </a:lnTo>
                    <a:lnTo>
                      <a:pt x="315" y="555"/>
                    </a:lnTo>
                    <a:lnTo>
                      <a:pt x="317" y="557"/>
                    </a:lnTo>
                    <a:lnTo>
                      <a:pt x="319" y="551"/>
                    </a:lnTo>
                    <a:lnTo>
                      <a:pt x="320" y="546"/>
                    </a:lnTo>
                    <a:lnTo>
                      <a:pt x="322" y="540"/>
                    </a:lnTo>
                    <a:lnTo>
                      <a:pt x="323" y="542"/>
                    </a:lnTo>
                    <a:lnTo>
                      <a:pt x="325" y="548"/>
                    </a:lnTo>
                    <a:lnTo>
                      <a:pt x="326" y="550"/>
                    </a:lnTo>
                    <a:lnTo>
                      <a:pt x="328" y="557"/>
                    </a:lnTo>
                    <a:lnTo>
                      <a:pt x="329" y="557"/>
                    </a:lnTo>
                    <a:lnTo>
                      <a:pt x="331" y="547"/>
                    </a:lnTo>
                    <a:lnTo>
                      <a:pt x="332" y="550"/>
                    </a:lnTo>
                    <a:lnTo>
                      <a:pt x="334" y="557"/>
                    </a:lnTo>
                    <a:lnTo>
                      <a:pt x="335" y="560"/>
                    </a:lnTo>
                    <a:lnTo>
                      <a:pt x="337" y="550"/>
                    </a:lnTo>
                    <a:lnTo>
                      <a:pt x="338" y="555"/>
                    </a:lnTo>
                    <a:lnTo>
                      <a:pt x="340" y="563"/>
                    </a:lnTo>
                    <a:lnTo>
                      <a:pt x="341" y="562"/>
                    </a:lnTo>
                    <a:lnTo>
                      <a:pt x="343" y="561"/>
                    </a:lnTo>
                    <a:lnTo>
                      <a:pt x="344" y="564"/>
                    </a:lnTo>
                    <a:lnTo>
                      <a:pt x="346" y="561"/>
                    </a:lnTo>
                    <a:lnTo>
                      <a:pt x="347" y="559"/>
                    </a:lnTo>
                    <a:lnTo>
                      <a:pt x="349" y="557"/>
                    </a:lnTo>
                    <a:lnTo>
                      <a:pt x="351" y="561"/>
                    </a:lnTo>
                    <a:lnTo>
                      <a:pt x="352" y="561"/>
                    </a:lnTo>
                    <a:lnTo>
                      <a:pt x="353" y="559"/>
                    </a:lnTo>
                    <a:lnTo>
                      <a:pt x="355" y="567"/>
                    </a:lnTo>
                    <a:lnTo>
                      <a:pt x="357" y="563"/>
                    </a:lnTo>
                    <a:lnTo>
                      <a:pt x="358" y="569"/>
                    </a:lnTo>
                    <a:lnTo>
                      <a:pt x="359" y="559"/>
                    </a:lnTo>
                    <a:lnTo>
                      <a:pt x="361" y="545"/>
                    </a:lnTo>
                    <a:lnTo>
                      <a:pt x="363" y="551"/>
                    </a:lnTo>
                    <a:lnTo>
                      <a:pt x="364" y="553"/>
                    </a:lnTo>
                    <a:lnTo>
                      <a:pt x="366" y="559"/>
                    </a:lnTo>
                    <a:lnTo>
                      <a:pt x="367" y="570"/>
                    </a:lnTo>
                    <a:lnTo>
                      <a:pt x="369" y="576"/>
                    </a:lnTo>
                    <a:lnTo>
                      <a:pt x="370" y="566"/>
                    </a:lnTo>
                    <a:lnTo>
                      <a:pt x="372" y="566"/>
                    </a:lnTo>
                    <a:lnTo>
                      <a:pt x="373" y="562"/>
                    </a:lnTo>
                    <a:lnTo>
                      <a:pt x="375" y="559"/>
                    </a:lnTo>
                    <a:lnTo>
                      <a:pt x="376" y="565"/>
                    </a:lnTo>
                    <a:lnTo>
                      <a:pt x="378" y="571"/>
                    </a:lnTo>
                    <a:lnTo>
                      <a:pt x="380" y="566"/>
                    </a:lnTo>
                    <a:lnTo>
                      <a:pt x="381" y="557"/>
                    </a:lnTo>
                    <a:lnTo>
                      <a:pt x="382" y="559"/>
                    </a:lnTo>
                    <a:lnTo>
                      <a:pt x="384" y="563"/>
                    </a:lnTo>
                    <a:lnTo>
                      <a:pt x="386" y="577"/>
                    </a:lnTo>
                    <a:lnTo>
                      <a:pt x="387" y="581"/>
                    </a:lnTo>
                    <a:lnTo>
                      <a:pt x="388" y="588"/>
                    </a:lnTo>
                    <a:lnTo>
                      <a:pt x="390" y="588"/>
                    </a:lnTo>
                    <a:lnTo>
                      <a:pt x="392" y="579"/>
                    </a:lnTo>
                    <a:lnTo>
                      <a:pt x="393" y="573"/>
                    </a:lnTo>
                    <a:lnTo>
                      <a:pt x="395" y="564"/>
                    </a:lnTo>
                    <a:lnTo>
                      <a:pt x="396" y="558"/>
                    </a:lnTo>
                    <a:lnTo>
                      <a:pt x="398" y="558"/>
                    </a:lnTo>
                    <a:lnTo>
                      <a:pt x="399" y="576"/>
                    </a:lnTo>
                    <a:lnTo>
                      <a:pt x="401" y="574"/>
                    </a:lnTo>
                    <a:lnTo>
                      <a:pt x="402" y="569"/>
                    </a:lnTo>
                    <a:lnTo>
                      <a:pt x="404" y="568"/>
                    </a:lnTo>
                    <a:lnTo>
                      <a:pt x="405" y="567"/>
                    </a:lnTo>
                    <a:lnTo>
                      <a:pt x="407" y="568"/>
                    </a:lnTo>
                    <a:lnTo>
                      <a:pt x="408" y="566"/>
                    </a:lnTo>
                    <a:lnTo>
                      <a:pt x="410" y="570"/>
                    </a:lnTo>
                    <a:lnTo>
                      <a:pt x="411" y="574"/>
                    </a:lnTo>
                    <a:lnTo>
                      <a:pt x="413" y="574"/>
                    </a:lnTo>
                    <a:lnTo>
                      <a:pt x="414" y="587"/>
                    </a:lnTo>
                    <a:lnTo>
                      <a:pt x="416" y="586"/>
                    </a:lnTo>
                    <a:lnTo>
                      <a:pt x="417" y="579"/>
                    </a:lnTo>
                    <a:lnTo>
                      <a:pt x="419" y="577"/>
                    </a:lnTo>
                    <a:lnTo>
                      <a:pt x="420" y="567"/>
                    </a:lnTo>
                    <a:lnTo>
                      <a:pt x="422" y="564"/>
                    </a:lnTo>
                    <a:lnTo>
                      <a:pt x="424" y="562"/>
                    </a:lnTo>
                    <a:lnTo>
                      <a:pt x="425" y="577"/>
                    </a:lnTo>
                    <a:lnTo>
                      <a:pt x="426" y="579"/>
                    </a:lnTo>
                    <a:lnTo>
                      <a:pt x="428" y="575"/>
                    </a:lnTo>
                    <a:lnTo>
                      <a:pt x="430" y="575"/>
                    </a:lnTo>
                    <a:lnTo>
                      <a:pt x="431" y="575"/>
                    </a:lnTo>
                    <a:lnTo>
                      <a:pt x="433" y="575"/>
                    </a:lnTo>
                    <a:lnTo>
                      <a:pt x="434" y="569"/>
                    </a:lnTo>
                    <a:lnTo>
                      <a:pt x="436" y="566"/>
                    </a:lnTo>
                    <a:lnTo>
                      <a:pt x="437" y="554"/>
                    </a:lnTo>
                    <a:lnTo>
                      <a:pt x="439" y="543"/>
                    </a:lnTo>
                    <a:lnTo>
                      <a:pt x="440" y="539"/>
                    </a:lnTo>
                    <a:lnTo>
                      <a:pt x="442" y="549"/>
                    </a:lnTo>
                    <a:lnTo>
                      <a:pt x="443" y="549"/>
                    </a:lnTo>
                    <a:lnTo>
                      <a:pt x="445" y="558"/>
                    </a:lnTo>
                    <a:lnTo>
                      <a:pt x="446" y="569"/>
                    </a:lnTo>
                    <a:lnTo>
                      <a:pt x="448" y="577"/>
                    </a:lnTo>
                    <a:lnTo>
                      <a:pt x="449" y="579"/>
                    </a:lnTo>
                    <a:lnTo>
                      <a:pt x="451" y="574"/>
                    </a:lnTo>
                    <a:lnTo>
                      <a:pt x="453" y="576"/>
                    </a:lnTo>
                    <a:lnTo>
                      <a:pt x="454" y="581"/>
                    </a:lnTo>
                    <a:lnTo>
                      <a:pt x="455" y="571"/>
                    </a:lnTo>
                    <a:lnTo>
                      <a:pt x="457" y="556"/>
                    </a:lnTo>
                    <a:lnTo>
                      <a:pt x="459" y="558"/>
                    </a:lnTo>
                    <a:lnTo>
                      <a:pt x="460" y="559"/>
                    </a:lnTo>
                    <a:lnTo>
                      <a:pt x="461" y="564"/>
                    </a:lnTo>
                    <a:lnTo>
                      <a:pt x="463" y="571"/>
                    </a:lnTo>
                    <a:lnTo>
                      <a:pt x="465" y="588"/>
                    </a:lnTo>
                    <a:lnTo>
                      <a:pt x="466" y="585"/>
                    </a:lnTo>
                    <a:lnTo>
                      <a:pt x="468" y="592"/>
                    </a:lnTo>
                    <a:lnTo>
                      <a:pt x="469" y="603"/>
                    </a:lnTo>
                    <a:lnTo>
                      <a:pt x="470" y="611"/>
                    </a:lnTo>
                    <a:lnTo>
                      <a:pt x="472" y="613"/>
                    </a:lnTo>
                    <a:lnTo>
                      <a:pt x="474" y="601"/>
                    </a:lnTo>
                    <a:lnTo>
                      <a:pt x="475" y="581"/>
                    </a:lnTo>
                    <a:lnTo>
                      <a:pt x="477" y="546"/>
                    </a:lnTo>
                    <a:lnTo>
                      <a:pt x="478" y="527"/>
                    </a:lnTo>
                    <a:lnTo>
                      <a:pt x="480" y="507"/>
                    </a:lnTo>
                    <a:lnTo>
                      <a:pt x="481" y="506"/>
                    </a:lnTo>
                    <a:lnTo>
                      <a:pt x="483" y="502"/>
                    </a:lnTo>
                    <a:lnTo>
                      <a:pt x="484" y="509"/>
                    </a:lnTo>
                    <a:lnTo>
                      <a:pt x="486" y="506"/>
                    </a:lnTo>
                    <a:lnTo>
                      <a:pt x="487" y="506"/>
                    </a:lnTo>
                    <a:lnTo>
                      <a:pt x="489" y="504"/>
                    </a:lnTo>
                    <a:lnTo>
                      <a:pt x="490" y="505"/>
                    </a:lnTo>
                    <a:lnTo>
                      <a:pt x="492" y="501"/>
                    </a:lnTo>
                    <a:lnTo>
                      <a:pt x="493" y="502"/>
                    </a:lnTo>
                    <a:lnTo>
                      <a:pt x="495" y="498"/>
                    </a:lnTo>
                    <a:lnTo>
                      <a:pt x="497" y="490"/>
                    </a:lnTo>
                    <a:lnTo>
                      <a:pt x="498" y="489"/>
                    </a:lnTo>
                    <a:lnTo>
                      <a:pt x="499" y="497"/>
                    </a:lnTo>
                    <a:lnTo>
                      <a:pt x="501" y="507"/>
                    </a:lnTo>
                    <a:lnTo>
                      <a:pt x="503" y="505"/>
                    </a:lnTo>
                    <a:lnTo>
                      <a:pt x="504" y="492"/>
                    </a:lnTo>
                    <a:lnTo>
                      <a:pt x="506" y="493"/>
                    </a:lnTo>
                    <a:lnTo>
                      <a:pt x="507" y="504"/>
                    </a:lnTo>
                    <a:lnTo>
                      <a:pt x="509" y="507"/>
                    </a:lnTo>
                    <a:lnTo>
                      <a:pt x="510" y="500"/>
                    </a:lnTo>
                    <a:lnTo>
                      <a:pt x="512" y="503"/>
                    </a:lnTo>
                    <a:lnTo>
                      <a:pt x="513" y="512"/>
                    </a:lnTo>
                    <a:lnTo>
                      <a:pt x="515" y="506"/>
                    </a:lnTo>
                    <a:lnTo>
                      <a:pt x="516" y="488"/>
                    </a:lnTo>
                    <a:lnTo>
                      <a:pt x="518" y="487"/>
                    </a:lnTo>
                    <a:lnTo>
                      <a:pt x="519" y="491"/>
                    </a:lnTo>
                    <a:lnTo>
                      <a:pt x="521" y="503"/>
                    </a:lnTo>
                    <a:lnTo>
                      <a:pt x="522" y="509"/>
                    </a:lnTo>
                    <a:lnTo>
                      <a:pt x="524" y="518"/>
                    </a:lnTo>
                    <a:lnTo>
                      <a:pt x="526" y="521"/>
                    </a:lnTo>
                    <a:lnTo>
                      <a:pt x="527" y="513"/>
                    </a:lnTo>
                    <a:lnTo>
                      <a:pt x="528" y="512"/>
                    </a:lnTo>
                    <a:lnTo>
                      <a:pt x="530" y="505"/>
                    </a:lnTo>
                    <a:lnTo>
                      <a:pt x="532" y="508"/>
                    </a:lnTo>
                    <a:lnTo>
                      <a:pt x="533" y="506"/>
                    </a:lnTo>
                    <a:lnTo>
                      <a:pt x="535" y="495"/>
                    </a:lnTo>
                    <a:lnTo>
                      <a:pt x="536" y="494"/>
                    </a:lnTo>
                    <a:lnTo>
                      <a:pt x="537" y="506"/>
                    </a:lnTo>
                    <a:lnTo>
                      <a:pt x="539" y="513"/>
                    </a:lnTo>
                    <a:lnTo>
                      <a:pt x="541" y="519"/>
                    </a:lnTo>
                    <a:lnTo>
                      <a:pt x="542" y="516"/>
                    </a:lnTo>
                    <a:lnTo>
                      <a:pt x="543" y="512"/>
                    </a:lnTo>
                    <a:lnTo>
                      <a:pt x="545" y="507"/>
                    </a:lnTo>
                    <a:lnTo>
                      <a:pt x="547" y="506"/>
                    </a:lnTo>
                    <a:lnTo>
                      <a:pt x="548" y="499"/>
                    </a:lnTo>
                    <a:lnTo>
                      <a:pt x="550" y="509"/>
                    </a:lnTo>
                    <a:lnTo>
                      <a:pt x="551" y="509"/>
                    </a:lnTo>
                    <a:lnTo>
                      <a:pt x="553" y="509"/>
                    </a:lnTo>
                    <a:lnTo>
                      <a:pt x="554" y="514"/>
                    </a:lnTo>
                    <a:lnTo>
                      <a:pt x="556" y="521"/>
                    </a:lnTo>
                    <a:lnTo>
                      <a:pt x="557" y="516"/>
                    </a:lnTo>
                    <a:lnTo>
                      <a:pt x="559" y="509"/>
                    </a:lnTo>
                    <a:lnTo>
                      <a:pt x="560" y="503"/>
                    </a:lnTo>
                    <a:lnTo>
                      <a:pt x="562" y="508"/>
                    </a:lnTo>
                    <a:lnTo>
                      <a:pt x="564" y="520"/>
                    </a:lnTo>
                    <a:lnTo>
                      <a:pt x="565" y="519"/>
                    </a:lnTo>
                    <a:lnTo>
                      <a:pt x="566" y="520"/>
                    </a:lnTo>
                    <a:lnTo>
                      <a:pt x="568" y="518"/>
                    </a:lnTo>
                    <a:lnTo>
                      <a:pt x="570" y="511"/>
                    </a:lnTo>
                    <a:lnTo>
                      <a:pt x="571" y="494"/>
                    </a:lnTo>
                    <a:lnTo>
                      <a:pt x="572" y="502"/>
                    </a:lnTo>
                    <a:lnTo>
                      <a:pt x="574" y="509"/>
                    </a:lnTo>
                    <a:lnTo>
                      <a:pt x="576" y="504"/>
                    </a:lnTo>
                    <a:lnTo>
                      <a:pt x="577" y="502"/>
                    </a:lnTo>
                    <a:lnTo>
                      <a:pt x="579" y="501"/>
                    </a:lnTo>
                    <a:lnTo>
                      <a:pt x="580" y="502"/>
                    </a:lnTo>
                    <a:lnTo>
                      <a:pt x="582" y="494"/>
                    </a:lnTo>
                    <a:lnTo>
                      <a:pt x="583" y="500"/>
                    </a:lnTo>
                    <a:lnTo>
                      <a:pt x="585" y="506"/>
                    </a:lnTo>
                    <a:lnTo>
                      <a:pt x="586" y="513"/>
                    </a:lnTo>
                    <a:lnTo>
                      <a:pt x="588" y="513"/>
                    </a:lnTo>
                    <a:lnTo>
                      <a:pt x="589" y="512"/>
                    </a:lnTo>
                    <a:lnTo>
                      <a:pt x="591" y="506"/>
                    </a:lnTo>
                    <a:lnTo>
                      <a:pt x="592" y="499"/>
                    </a:lnTo>
                    <a:lnTo>
                      <a:pt x="594" y="495"/>
                    </a:lnTo>
                    <a:lnTo>
                      <a:pt x="595" y="492"/>
                    </a:lnTo>
                    <a:lnTo>
                      <a:pt x="597" y="485"/>
                    </a:lnTo>
                    <a:lnTo>
                      <a:pt x="599" y="490"/>
                    </a:lnTo>
                    <a:lnTo>
                      <a:pt x="600" y="490"/>
                    </a:lnTo>
                    <a:lnTo>
                      <a:pt x="601" y="490"/>
                    </a:lnTo>
                    <a:lnTo>
                      <a:pt x="603" y="495"/>
                    </a:lnTo>
                    <a:lnTo>
                      <a:pt x="604" y="490"/>
                    </a:lnTo>
                    <a:lnTo>
                      <a:pt x="606" y="489"/>
                    </a:lnTo>
                    <a:lnTo>
                      <a:pt x="608" y="488"/>
                    </a:lnTo>
                    <a:lnTo>
                      <a:pt x="609" y="492"/>
                    </a:lnTo>
                    <a:lnTo>
                      <a:pt x="610" y="498"/>
                    </a:lnTo>
                    <a:lnTo>
                      <a:pt x="612" y="501"/>
                    </a:lnTo>
                    <a:lnTo>
                      <a:pt x="614" y="502"/>
                    </a:lnTo>
                    <a:lnTo>
                      <a:pt x="615" y="501"/>
                    </a:lnTo>
                    <a:lnTo>
                      <a:pt x="616" y="498"/>
                    </a:lnTo>
                    <a:lnTo>
                      <a:pt x="618" y="496"/>
                    </a:lnTo>
                    <a:lnTo>
                      <a:pt x="620" y="494"/>
                    </a:lnTo>
                    <a:lnTo>
                      <a:pt x="621" y="494"/>
                    </a:lnTo>
                    <a:lnTo>
                      <a:pt x="623" y="496"/>
                    </a:lnTo>
                    <a:lnTo>
                      <a:pt x="624" y="502"/>
                    </a:lnTo>
                    <a:lnTo>
                      <a:pt x="626" y="497"/>
                    </a:lnTo>
                    <a:lnTo>
                      <a:pt x="627" y="496"/>
                    </a:lnTo>
                    <a:lnTo>
                      <a:pt x="629" y="498"/>
                    </a:lnTo>
                    <a:lnTo>
                      <a:pt x="630" y="501"/>
                    </a:lnTo>
                    <a:lnTo>
                      <a:pt x="632" y="497"/>
                    </a:lnTo>
                    <a:lnTo>
                      <a:pt x="633" y="501"/>
                    </a:lnTo>
                    <a:lnTo>
                      <a:pt x="635" y="498"/>
                    </a:lnTo>
                    <a:lnTo>
                      <a:pt x="637" y="494"/>
                    </a:lnTo>
                    <a:lnTo>
                      <a:pt x="638" y="495"/>
                    </a:lnTo>
                    <a:lnTo>
                      <a:pt x="639" y="491"/>
                    </a:lnTo>
                    <a:lnTo>
                      <a:pt x="641" y="490"/>
                    </a:lnTo>
                    <a:lnTo>
                      <a:pt x="643" y="484"/>
                    </a:lnTo>
                    <a:lnTo>
                      <a:pt x="644" y="495"/>
                    </a:lnTo>
                    <a:lnTo>
                      <a:pt x="645" y="510"/>
                    </a:lnTo>
                    <a:lnTo>
                      <a:pt x="647" y="530"/>
                    </a:lnTo>
                    <a:lnTo>
                      <a:pt x="649" y="543"/>
                    </a:lnTo>
                    <a:lnTo>
                      <a:pt x="650" y="550"/>
                    </a:lnTo>
                    <a:lnTo>
                      <a:pt x="652" y="534"/>
                    </a:lnTo>
                    <a:lnTo>
                      <a:pt x="653" y="489"/>
                    </a:lnTo>
                    <a:lnTo>
                      <a:pt x="655" y="446"/>
                    </a:lnTo>
                    <a:lnTo>
                      <a:pt x="656" y="435"/>
                    </a:lnTo>
                    <a:lnTo>
                      <a:pt x="658" y="438"/>
                    </a:lnTo>
                    <a:lnTo>
                      <a:pt x="659" y="437"/>
                    </a:lnTo>
                    <a:lnTo>
                      <a:pt x="661" y="433"/>
                    </a:lnTo>
                    <a:lnTo>
                      <a:pt x="662" y="428"/>
                    </a:lnTo>
                    <a:lnTo>
                      <a:pt x="664" y="438"/>
                    </a:lnTo>
                    <a:lnTo>
                      <a:pt x="666" y="427"/>
                    </a:lnTo>
                    <a:lnTo>
                      <a:pt x="667" y="412"/>
                    </a:lnTo>
                    <a:lnTo>
                      <a:pt x="668" y="409"/>
                    </a:lnTo>
                    <a:lnTo>
                      <a:pt x="670" y="407"/>
                    </a:lnTo>
                    <a:lnTo>
                      <a:pt x="671" y="405"/>
                    </a:lnTo>
                    <a:lnTo>
                      <a:pt x="673" y="405"/>
                    </a:lnTo>
                    <a:lnTo>
                      <a:pt x="674" y="408"/>
                    </a:lnTo>
                    <a:lnTo>
                      <a:pt x="676" y="408"/>
                    </a:lnTo>
                    <a:lnTo>
                      <a:pt x="677" y="420"/>
                    </a:lnTo>
                    <a:lnTo>
                      <a:pt x="679" y="425"/>
                    </a:lnTo>
                    <a:lnTo>
                      <a:pt x="681" y="424"/>
                    </a:lnTo>
                    <a:lnTo>
                      <a:pt x="682" y="416"/>
                    </a:lnTo>
                    <a:lnTo>
                      <a:pt x="683" y="415"/>
                    </a:lnTo>
                    <a:lnTo>
                      <a:pt x="685" y="401"/>
                    </a:lnTo>
                    <a:lnTo>
                      <a:pt x="687" y="399"/>
                    </a:lnTo>
                    <a:lnTo>
                      <a:pt x="688" y="410"/>
                    </a:lnTo>
                    <a:lnTo>
                      <a:pt x="690" y="416"/>
                    </a:lnTo>
                    <a:lnTo>
                      <a:pt x="691" y="409"/>
                    </a:lnTo>
                    <a:lnTo>
                      <a:pt x="693" y="417"/>
                    </a:lnTo>
                    <a:lnTo>
                      <a:pt x="694" y="414"/>
                    </a:lnTo>
                    <a:lnTo>
                      <a:pt x="696" y="413"/>
                    </a:lnTo>
                    <a:lnTo>
                      <a:pt x="697" y="413"/>
                    </a:lnTo>
                    <a:lnTo>
                      <a:pt x="699" y="419"/>
                    </a:lnTo>
                    <a:lnTo>
                      <a:pt x="700" y="421"/>
                    </a:lnTo>
                    <a:lnTo>
                      <a:pt x="702" y="416"/>
                    </a:lnTo>
                    <a:lnTo>
                      <a:pt x="703" y="423"/>
                    </a:lnTo>
                    <a:lnTo>
                      <a:pt x="705" y="421"/>
                    </a:lnTo>
                    <a:lnTo>
                      <a:pt x="706" y="423"/>
                    </a:lnTo>
                    <a:lnTo>
                      <a:pt x="708" y="417"/>
                    </a:lnTo>
                    <a:lnTo>
                      <a:pt x="710" y="411"/>
                    </a:lnTo>
                    <a:lnTo>
                      <a:pt x="711" y="403"/>
                    </a:lnTo>
                    <a:lnTo>
                      <a:pt x="712" y="407"/>
                    </a:lnTo>
                    <a:lnTo>
                      <a:pt x="714" y="408"/>
                    </a:lnTo>
                    <a:lnTo>
                      <a:pt x="716" y="418"/>
                    </a:lnTo>
                    <a:lnTo>
                      <a:pt x="717" y="417"/>
                    </a:lnTo>
                    <a:lnTo>
                      <a:pt x="718" y="426"/>
                    </a:lnTo>
                    <a:lnTo>
                      <a:pt x="720" y="432"/>
                    </a:lnTo>
                    <a:lnTo>
                      <a:pt x="722" y="420"/>
                    </a:lnTo>
                    <a:lnTo>
                      <a:pt x="723" y="418"/>
                    </a:lnTo>
                    <a:lnTo>
                      <a:pt x="725" y="420"/>
                    </a:lnTo>
                    <a:lnTo>
                      <a:pt x="726" y="420"/>
                    </a:lnTo>
                    <a:lnTo>
                      <a:pt x="728" y="425"/>
                    </a:lnTo>
                    <a:lnTo>
                      <a:pt x="729" y="422"/>
                    </a:lnTo>
                    <a:lnTo>
                      <a:pt x="731" y="412"/>
                    </a:lnTo>
                    <a:lnTo>
                      <a:pt x="732" y="408"/>
                    </a:lnTo>
                    <a:lnTo>
                      <a:pt x="734" y="399"/>
                    </a:lnTo>
                    <a:lnTo>
                      <a:pt x="735" y="399"/>
                    </a:lnTo>
                    <a:lnTo>
                      <a:pt x="737" y="407"/>
                    </a:lnTo>
                    <a:lnTo>
                      <a:pt x="738" y="414"/>
                    </a:lnTo>
                    <a:lnTo>
                      <a:pt x="740" y="406"/>
                    </a:lnTo>
                    <a:lnTo>
                      <a:pt x="741" y="409"/>
                    </a:lnTo>
                    <a:lnTo>
                      <a:pt x="743" y="403"/>
                    </a:lnTo>
                    <a:lnTo>
                      <a:pt x="744" y="395"/>
                    </a:lnTo>
                    <a:lnTo>
                      <a:pt x="746" y="406"/>
                    </a:lnTo>
                    <a:lnTo>
                      <a:pt x="747" y="409"/>
                    </a:lnTo>
                    <a:lnTo>
                      <a:pt x="749" y="415"/>
                    </a:lnTo>
                    <a:lnTo>
                      <a:pt x="750" y="433"/>
                    </a:lnTo>
                    <a:lnTo>
                      <a:pt x="752" y="435"/>
                    </a:lnTo>
                    <a:lnTo>
                      <a:pt x="754" y="427"/>
                    </a:lnTo>
                    <a:lnTo>
                      <a:pt x="755" y="422"/>
                    </a:lnTo>
                    <a:lnTo>
                      <a:pt x="756" y="417"/>
                    </a:lnTo>
                    <a:lnTo>
                      <a:pt x="758" y="415"/>
                    </a:lnTo>
                    <a:lnTo>
                      <a:pt x="760" y="415"/>
                    </a:lnTo>
                    <a:lnTo>
                      <a:pt x="761" y="415"/>
                    </a:lnTo>
                    <a:lnTo>
                      <a:pt x="763" y="408"/>
                    </a:lnTo>
                    <a:lnTo>
                      <a:pt x="764" y="415"/>
                    </a:lnTo>
                    <a:lnTo>
                      <a:pt x="766" y="423"/>
                    </a:lnTo>
                    <a:lnTo>
                      <a:pt x="767" y="419"/>
                    </a:lnTo>
                    <a:lnTo>
                      <a:pt x="769" y="420"/>
                    </a:lnTo>
                    <a:lnTo>
                      <a:pt x="770" y="424"/>
                    </a:lnTo>
                    <a:lnTo>
                      <a:pt x="772" y="418"/>
                    </a:lnTo>
                    <a:lnTo>
                      <a:pt x="773" y="415"/>
                    </a:lnTo>
                    <a:lnTo>
                      <a:pt x="775" y="409"/>
                    </a:lnTo>
                    <a:lnTo>
                      <a:pt x="776" y="408"/>
                    </a:lnTo>
                    <a:lnTo>
                      <a:pt x="778" y="409"/>
                    </a:lnTo>
                    <a:lnTo>
                      <a:pt x="779" y="410"/>
                    </a:lnTo>
                    <a:lnTo>
                      <a:pt x="781" y="422"/>
                    </a:lnTo>
                    <a:lnTo>
                      <a:pt x="783" y="428"/>
                    </a:lnTo>
                    <a:lnTo>
                      <a:pt x="784" y="433"/>
                    </a:lnTo>
                    <a:lnTo>
                      <a:pt x="785" y="438"/>
                    </a:lnTo>
                    <a:lnTo>
                      <a:pt x="787" y="451"/>
                    </a:lnTo>
                    <a:lnTo>
                      <a:pt x="789" y="455"/>
                    </a:lnTo>
                    <a:lnTo>
                      <a:pt x="790" y="461"/>
                    </a:lnTo>
                    <a:lnTo>
                      <a:pt x="792" y="468"/>
                    </a:lnTo>
                    <a:lnTo>
                      <a:pt x="793" y="476"/>
                    </a:lnTo>
                    <a:lnTo>
                      <a:pt x="795" y="478"/>
                    </a:lnTo>
                    <a:lnTo>
                      <a:pt x="796" y="485"/>
                    </a:lnTo>
                    <a:lnTo>
                      <a:pt x="798" y="497"/>
                    </a:lnTo>
                    <a:lnTo>
                      <a:pt x="799" y="514"/>
                    </a:lnTo>
                    <a:lnTo>
                      <a:pt x="801" y="533"/>
                    </a:lnTo>
                    <a:lnTo>
                      <a:pt x="802" y="536"/>
                    </a:lnTo>
                    <a:lnTo>
                      <a:pt x="804" y="522"/>
                    </a:lnTo>
                    <a:lnTo>
                      <a:pt x="805" y="543"/>
                    </a:lnTo>
                    <a:lnTo>
                      <a:pt x="807" y="564"/>
                    </a:lnTo>
                    <a:lnTo>
                      <a:pt x="808" y="568"/>
                    </a:lnTo>
                    <a:lnTo>
                      <a:pt x="810" y="576"/>
                    </a:lnTo>
                    <a:lnTo>
                      <a:pt x="811" y="574"/>
                    </a:lnTo>
                    <a:lnTo>
                      <a:pt x="813" y="568"/>
                    </a:lnTo>
                    <a:lnTo>
                      <a:pt x="814" y="555"/>
                    </a:lnTo>
                    <a:lnTo>
                      <a:pt x="816" y="559"/>
                    </a:lnTo>
                    <a:lnTo>
                      <a:pt x="817" y="565"/>
                    </a:lnTo>
                    <a:lnTo>
                      <a:pt x="819" y="569"/>
                    </a:lnTo>
                    <a:lnTo>
                      <a:pt x="820" y="571"/>
                    </a:lnTo>
                    <a:lnTo>
                      <a:pt x="822" y="562"/>
                    </a:lnTo>
                    <a:lnTo>
                      <a:pt x="823" y="561"/>
                    </a:lnTo>
                    <a:lnTo>
                      <a:pt x="825" y="556"/>
                    </a:lnTo>
                    <a:lnTo>
                      <a:pt x="827" y="557"/>
                    </a:lnTo>
                    <a:lnTo>
                      <a:pt x="828" y="558"/>
                    </a:lnTo>
                    <a:lnTo>
                      <a:pt x="829" y="555"/>
                    </a:lnTo>
                    <a:lnTo>
                      <a:pt x="831" y="561"/>
                    </a:lnTo>
                    <a:lnTo>
                      <a:pt x="833" y="574"/>
                    </a:lnTo>
                    <a:lnTo>
                      <a:pt x="834" y="568"/>
                    </a:lnTo>
                    <a:lnTo>
                      <a:pt x="836" y="569"/>
                    </a:lnTo>
                    <a:lnTo>
                      <a:pt x="837" y="568"/>
                    </a:lnTo>
                    <a:lnTo>
                      <a:pt x="839" y="568"/>
                    </a:lnTo>
                    <a:lnTo>
                      <a:pt x="840" y="572"/>
                    </a:lnTo>
                    <a:lnTo>
                      <a:pt x="842" y="567"/>
                    </a:lnTo>
                    <a:lnTo>
                      <a:pt x="843" y="560"/>
                    </a:lnTo>
                    <a:lnTo>
                      <a:pt x="845" y="551"/>
                    </a:lnTo>
                    <a:lnTo>
                      <a:pt x="846" y="547"/>
                    </a:lnTo>
                    <a:lnTo>
                      <a:pt x="848" y="556"/>
                    </a:lnTo>
                    <a:lnTo>
                      <a:pt x="849" y="560"/>
                    </a:lnTo>
                    <a:lnTo>
                      <a:pt x="851" y="562"/>
                    </a:lnTo>
                    <a:lnTo>
                      <a:pt x="852" y="557"/>
                    </a:lnTo>
                    <a:lnTo>
                      <a:pt x="854" y="554"/>
                    </a:lnTo>
                    <a:lnTo>
                      <a:pt x="856" y="553"/>
                    </a:lnTo>
                    <a:lnTo>
                      <a:pt x="857" y="548"/>
                    </a:lnTo>
                    <a:lnTo>
                      <a:pt x="858" y="552"/>
                    </a:lnTo>
                    <a:lnTo>
                      <a:pt x="860" y="548"/>
                    </a:lnTo>
                    <a:lnTo>
                      <a:pt x="862" y="543"/>
                    </a:lnTo>
                    <a:lnTo>
                      <a:pt x="863" y="549"/>
                    </a:lnTo>
                    <a:lnTo>
                      <a:pt x="865" y="537"/>
                    </a:lnTo>
                    <a:lnTo>
                      <a:pt x="866" y="526"/>
                    </a:lnTo>
                    <a:lnTo>
                      <a:pt x="868" y="519"/>
                    </a:lnTo>
                    <a:lnTo>
                      <a:pt x="869" y="521"/>
                    </a:lnTo>
                    <a:lnTo>
                      <a:pt x="871" y="521"/>
                    </a:lnTo>
                    <a:lnTo>
                      <a:pt x="872" y="534"/>
                    </a:lnTo>
                    <a:lnTo>
                      <a:pt x="874" y="541"/>
                    </a:lnTo>
                    <a:lnTo>
                      <a:pt x="875" y="546"/>
                    </a:lnTo>
                    <a:lnTo>
                      <a:pt x="877" y="549"/>
                    </a:lnTo>
                    <a:lnTo>
                      <a:pt x="878" y="558"/>
                    </a:lnTo>
                    <a:lnTo>
                      <a:pt x="880" y="551"/>
                    </a:lnTo>
                    <a:lnTo>
                      <a:pt x="881" y="542"/>
                    </a:lnTo>
                    <a:lnTo>
                      <a:pt x="883" y="531"/>
                    </a:lnTo>
                    <a:lnTo>
                      <a:pt x="884" y="526"/>
                    </a:lnTo>
                    <a:lnTo>
                      <a:pt x="886" y="530"/>
                    </a:lnTo>
                    <a:lnTo>
                      <a:pt x="887" y="534"/>
                    </a:lnTo>
                    <a:lnTo>
                      <a:pt x="889" y="537"/>
                    </a:lnTo>
                    <a:lnTo>
                      <a:pt x="890" y="530"/>
                    </a:lnTo>
                    <a:lnTo>
                      <a:pt x="892" y="531"/>
                    </a:lnTo>
                    <a:lnTo>
                      <a:pt x="894" y="531"/>
                    </a:lnTo>
                    <a:lnTo>
                      <a:pt x="895" y="539"/>
                    </a:lnTo>
                    <a:lnTo>
                      <a:pt x="896" y="542"/>
                    </a:lnTo>
                    <a:lnTo>
                      <a:pt x="898" y="543"/>
                    </a:lnTo>
                    <a:lnTo>
                      <a:pt x="900" y="531"/>
                    </a:lnTo>
                    <a:lnTo>
                      <a:pt x="901" y="537"/>
                    </a:lnTo>
                    <a:lnTo>
                      <a:pt x="902" y="538"/>
                    </a:lnTo>
                    <a:lnTo>
                      <a:pt x="904" y="538"/>
                    </a:lnTo>
                    <a:lnTo>
                      <a:pt x="906" y="540"/>
                    </a:lnTo>
                    <a:lnTo>
                      <a:pt x="907" y="545"/>
                    </a:lnTo>
                    <a:lnTo>
                      <a:pt x="909" y="543"/>
                    </a:lnTo>
                    <a:lnTo>
                      <a:pt x="910" y="540"/>
                    </a:lnTo>
                    <a:lnTo>
                      <a:pt x="912" y="533"/>
                    </a:lnTo>
                    <a:lnTo>
                      <a:pt x="913" y="539"/>
                    </a:lnTo>
                    <a:lnTo>
                      <a:pt x="915" y="539"/>
                    </a:lnTo>
                    <a:lnTo>
                      <a:pt x="916" y="540"/>
                    </a:lnTo>
                    <a:lnTo>
                      <a:pt x="918" y="546"/>
                    </a:lnTo>
                    <a:lnTo>
                      <a:pt x="919" y="547"/>
                    </a:lnTo>
                    <a:lnTo>
                      <a:pt x="921" y="543"/>
                    </a:lnTo>
                    <a:lnTo>
                      <a:pt x="923" y="538"/>
                    </a:lnTo>
                    <a:lnTo>
                      <a:pt x="924" y="543"/>
                    </a:lnTo>
                    <a:lnTo>
                      <a:pt x="925" y="541"/>
                    </a:lnTo>
                    <a:lnTo>
                      <a:pt x="927" y="537"/>
                    </a:lnTo>
                    <a:lnTo>
                      <a:pt x="929" y="538"/>
                    </a:lnTo>
                    <a:lnTo>
                      <a:pt x="930" y="539"/>
                    </a:lnTo>
                    <a:lnTo>
                      <a:pt x="931" y="535"/>
                    </a:lnTo>
                    <a:lnTo>
                      <a:pt x="933" y="530"/>
                    </a:lnTo>
                    <a:lnTo>
                      <a:pt x="935" y="540"/>
                    </a:lnTo>
                    <a:lnTo>
                      <a:pt x="936" y="540"/>
                    </a:lnTo>
                    <a:lnTo>
                      <a:pt x="938" y="547"/>
                    </a:lnTo>
                    <a:lnTo>
                      <a:pt x="939" y="538"/>
                    </a:lnTo>
                    <a:lnTo>
                      <a:pt x="941" y="526"/>
                    </a:lnTo>
                    <a:lnTo>
                      <a:pt x="942" y="529"/>
                    </a:lnTo>
                    <a:lnTo>
                      <a:pt x="944" y="526"/>
                    </a:lnTo>
                    <a:lnTo>
                      <a:pt x="945" y="532"/>
                    </a:lnTo>
                    <a:lnTo>
                      <a:pt x="947" y="540"/>
                    </a:lnTo>
                    <a:lnTo>
                      <a:pt x="948" y="543"/>
                    </a:lnTo>
                    <a:lnTo>
                      <a:pt x="950" y="539"/>
                    </a:lnTo>
                    <a:lnTo>
                      <a:pt x="951" y="542"/>
                    </a:lnTo>
                    <a:lnTo>
                      <a:pt x="953" y="547"/>
                    </a:lnTo>
                    <a:lnTo>
                      <a:pt x="954" y="546"/>
                    </a:lnTo>
                    <a:lnTo>
                      <a:pt x="956" y="538"/>
                    </a:lnTo>
                    <a:lnTo>
                      <a:pt x="957" y="532"/>
                    </a:lnTo>
                    <a:lnTo>
                      <a:pt x="959" y="529"/>
                    </a:lnTo>
                    <a:lnTo>
                      <a:pt x="960" y="530"/>
                    </a:lnTo>
                    <a:lnTo>
                      <a:pt x="962" y="539"/>
                    </a:lnTo>
                    <a:lnTo>
                      <a:pt x="963" y="528"/>
                    </a:lnTo>
                    <a:lnTo>
                      <a:pt x="965" y="525"/>
                    </a:lnTo>
                    <a:lnTo>
                      <a:pt x="967" y="526"/>
                    </a:lnTo>
                    <a:lnTo>
                      <a:pt x="968" y="524"/>
                    </a:lnTo>
                    <a:lnTo>
                      <a:pt x="969" y="521"/>
                    </a:lnTo>
                    <a:lnTo>
                      <a:pt x="971" y="522"/>
                    </a:lnTo>
                    <a:lnTo>
                      <a:pt x="973" y="526"/>
                    </a:lnTo>
                    <a:lnTo>
                      <a:pt x="974" y="528"/>
                    </a:lnTo>
                    <a:lnTo>
                      <a:pt x="975" y="531"/>
                    </a:lnTo>
                    <a:lnTo>
                      <a:pt x="977" y="524"/>
                    </a:lnTo>
                    <a:lnTo>
                      <a:pt x="979" y="529"/>
                    </a:lnTo>
                    <a:lnTo>
                      <a:pt x="980" y="534"/>
                    </a:lnTo>
                    <a:lnTo>
                      <a:pt x="982" y="538"/>
                    </a:lnTo>
                    <a:lnTo>
                      <a:pt x="983" y="543"/>
                    </a:lnTo>
                    <a:lnTo>
                      <a:pt x="985" y="535"/>
                    </a:lnTo>
                    <a:lnTo>
                      <a:pt x="986" y="539"/>
                    </a:lnTo>
                    <a:lnTo>
                      <a:pt x="988" y="541"/>
                    </a:lnTo>
                    <a:lnTo>
                      <a:pt x="989" y="543"/>
                    </a:lnTo>
                    <a:lnTo>
                      <a:pt x="991" y="537"/>
                    </a:lnTo>
                    <a:lnTo>
                      <a:pt x="992" y="534"/>
                    </a:lnTo>
                    <a:lnTo>
                      <a:pt x="994" y="541"/>
                    </a:lnTo>
                    <a:lnTo>
                      <a:pt x="996" y="547"/>
                    </a:lnTo>
                    <a:lnTo>
                      <a:pt x="997" y="540"/>
                    </a:lnTo>
                    <a:lnTo>
                      <a:pt x="998" y="538"/>
                    </a:lnTo>
                    <a:lnTo>
                      <a:pt x="1000" y="539"/>
                    </a:lnTo>
                    <a:lnTo>
                      <a:pt x="1002" y="532"/>
                    </a:lnTo>
                    <a:lnTo>
                      <a:pt x="1003" y="530"/>
                    </a:lnTo>
                    <a:lnTo>
                      <a:pt x="1004" y="522"/>
                    </a:lnTo>
                    <a:lnTo>
                      <a:pt x="1006" y="520"/>
                    </a:lnTo>
                    <a:lnTo>
                      <a:pt x="1008" y="521"/>
                    </a:lnTo>
                    <a:lnTo>
                      <a:pt x="1009" y="516"/>
                    </a:lnTo>
                    <a:lnTo>
                      <a:pt x="1011" y="518"/>
                    </a:lnTo>
                    <a:lnTo>
                      <a:pt x="1012" y="523"/>
                    </a:lnTo>
                    <a:lnTo>
                      <a:pt x="1014" y="538"/>
                    </a:lnTo>
                    <a:lnTo>
                      <a:pt x="1015" y="539"/>
                    </a:lnTo>
                    <a:lnTo>
                      <a:pt x="1017" y="529"/>
                    </a:lnTo>
                    <a:lnTo>
                      <a:pt x="1018" y="532"/>
                    </a:lnTo>
                    <a:lnTo>
                      <a:pt x="1020" y="531"/>
                    </a:lnTo>
                    <a:lnTo>
                      <a:pt x="1021" y="528"/>
                    </a:lnTo>
                    <a:lnTo>
                      <a:pt x="1023" y="534"/>
                    </a:lnTo>
                    <a:lnTo>
                      <a:pt x="1024" y="534"/>
                    </a:lnTo>
                    <a:lnTo>
                      <a:pt x="1026" y="532"/>
                    </a:lnTo>
                    <a:lnTo>
                      <a:pt x="1027" y="539"/>
                    </a:lnTo>
                    <a:lnTo>
                      <a:pt x="1029" y="543"/>
                    </a:lnTo>
                    <a:lnTo>
                      <a:pt x="1030" y="556"/>
                    </a:lnTo>
                    <a:lnTo>
                      <a:pt x="1032" y="561"/>
                    </a:lnTo>
                    <a:lnTo>
                      <a:pt x="1033" y="546"/>
                    </a:lnTo>
                    <a:lnTo>
                      <a:pt x="1035" y="532"/>
                    </a:lnTo>
                    <a:lnTo>
                      <a:pt x="1036" y="522"/>
                    </a:lnTo>
                    <a:lnTo>
                      <a:pt x="1038" y="527"/>
                    </a:lnTo>
                    <a:lnTo>
                      <a:pt x="1040" y="542"/>
                    </a:lnTo>
                    <a:lnTo>
                      <a:pt x="1041" y="548"/>
                    </a:lnTo>
                    <a:lnTo>
                      <a:pt x="1042" y="549"/>
                    </a:lnTo>
                    <a:lnTo>
                      <a:pt x="1044" y="545"/>
                    </a:lnTo>
                    <a:lnTo>
                      <a:pt x="1046" y="544"/>
                    </a:lnTo>
                    <a:lnTo>
                      <a:pt x="1047" y="539"/>
                    </a:lnTo>
                    <a:lnTo>
                      <a:pt x="1049" y="535"/>
                    </a:lnTo>
                    <a:lnTo>
                      <a:pt x="1050" y="535"/>
                    </a:lnTo>
                    <a:lnTo>
                      <a:pt x="1052" y="533"/>
                    </a:lnTo>
                    <a:lnTo>
                      <a:pt x="1053" y="541"/>
                    </a:lnTo>
                    <a:lnTo>
                      <a:pt x="1055" y="553"/>
                    </a:lnTo>
                    <a:lnTo>
                      <a:pt x="1056" y="557"/>
                    </a:lnTo>
                    <a:lnTo>
                      <a:pt x="1058" y="562"/>
                    </a:lnTo>
                    <a:lnTo>
                      <a:pt x="1059" y="556"/>
                    </a:lnTo>
                    <a:lnTo>
                      <a:pt x="1061" y="554"/>
                    </a:lnTo>
                    <a:lnTo>
                      <a:pt x="1062" y="555"/>
                    </a:lnTo>
                    <a:lnTo>
                      <a:pt x="1064" y="550"/>
                    </a:lnTo>
                    <a:lnTo>
                      <a:pt x="1065" y="543"/>
                    </a:lnTo>
                    <a:lnTo>
                      <a:pt x="1067" y="539"/>
                    </a:lnTo>
                    <a:lnTo>
                      <a:pt x="1069" y="540"/>
                    </a:lnTo>
                    <a:lnTo>
                      <a:pt x="1070" y="544"/>
                    </a:lnTo>
                    <a:lnTo>
                      <a:pt x="1071" y="536"/>
                    </a:lnTo>
                    <a:lnTo>
                      <a:pt x="1073" y="540"/>
                    </a:lnTo>
                    <a:lnTo>
                      <a:pt x="1075" y="544"/>
                    </a:lnTo>
                    <a:lnTo>
                      <a:pt x="1076" y="544"/>
                    </a:lnTo>
                    <a:lnTo>
                      <a:pt x="1077" y="545"/>
                    </a:lnTo>
                    <a:lnTo>
                      <a:pt x="1079" y="540"/>
                    </a:lnTo>
                    <a:lnTo>
                      <a:pt x="1081" y="533"/>
                    </a:lnTo>
                    <a:lnTo>
                      <a:pt x="1082" y="544"/>
                    </a:lnTo>
                    <a:lnTo>
                      <a:pt x="1084" y="561"/>
                    </a:lnTo>
                    <a:lnTo>
                      <a:pt x="1085" y="583"/>
                    </a:lnTo>
                    <a:lnTo>
                      <a:pt x="1087" y="590"/>
                    </a:lnTo>
                    <a:lnTo>
                      <a:pt x="1088" y="610"/>
                    </a:lnTo>
                    <a:lnTo>
                      <a:pt x="1090" y="596"/>
                    </a:lnTo>
                    <a:lnTo>
                      <a:pt x="1091" y="565"/>
                    </a:lnTo>
                    <a:lnTo>
                      <a:pt x="1093" y="560"/>
                    </a:lnTo>
                    <a:lnTo>
                      <a:pt x="1094" y="563"/>
                    </a:lnTo>
                    <a:lnTo>
                      <a:pt x="1096" y="561"/>
                    </a:lnTo>
                    <a:lnTo>
                      <a:pt x="1097" y="565"/>
                    </a:lnTo>
                    <a:lnTo>
                      <a:pt x="1099" y="577"/>
                    </a:lnTo>
                    <a:lnTo>
                      <a:pt x="1100" y="592"/>
                    </a:lnTo>
                    <a:lnTo>
                      <a:pt x="1102" y="600"/>
                    </a:lnTo>
                    <a:lnTo>
                      <a:pt x="1103" y="602"/>
                    </a:lnTo>
                    <a:lnTo>
                      <a:pt x="1105" y="599"/>
                    </a:lnTo>
                    <a:lnTo>
                      <a:pt x="1106" y="587"/>
                    </a:lnTo>
                    <a:lnTo>
                      <a:pt x="1108" y="598"/>
                    </a:lnTo>
                    <a:lnTo>
                      <a:pt x="1109" y="607"/>
                    </a:lnTo>
                    <a:lnTo>
                      <a:pt x="1111" y="602"/>
                    </a:lnTo>
                    <a:lnTo>
                      <a:pt x="1113" y="599"/>
                    </a:lnTo>
                    <a:lnTo>
                      <a:pt x="1114" y="591"/>
                    </a:lnTo>
                    <a:lnTo>
                      <a:pt x="1115" y="589"/>
                    </a:lnTo>
                    <a:lnTo>
                      <a:pt x="1117" y="587"/>
                    </a:lnTo>
                    <a:lnTo>
                      <a:pt x="1119" y="588"/>
                    </a:lnTo>
                    <a:lnTo>
                      <a:pt x="1120" y="573"/>
                    </a:lnTo>
                    <a:lnTo>
                      <a:pt x="1122" y="551"/>
                    </a:lnTo>
                    <a:lnTo>
                      <a:pt x="1123" y="535"/>
                    </a:lnTo>
                    <a:lnTo>
                      <a:pt x="1125" y="521"/>
                    </a:lnTo>
                    <a:lnTo>
                      <a:pt x="1126" y="505"/>
                    </a:lnTo>
                    <a:lnTo>
                      <a:pt x="1128" y="489"/>
                    </a:lnTo>
                    <a:lnTo>
                      <a:pt x="1129" y="470"/>
                    </a:lnTo>
                    <a:lnTo>
                      <a:pt x="1131" y="453"/>
                    </a:lnTo>
                    <a:lnTo>
                      <a:pt x="1132" y="445"/>
                    </a:lnTo>
                    <a:lnTo>
                      <a:pt x="1134" y="438"/>
                    </a:lnTo>
                    <a:lnTo>
                      <a:pt x="1135" y="414"/>
                    </a:lnTo>
                    <a:lnTo>
                      <a:pt x="1137" y="393"/>
                    </a:lnTo>
                    <a:lnTo>
                      <a:pt x="1138" y="384"/>
                    </a:lnTo>
                    <a:lnTo>
                      <a:pt x="1140" y="362"/>
                    </a:lnTo>
                    <a:lnTo>
                      <a:pt x="1142" y="351"/>
                    </a:lnTo>
                    <a:lnTo>
                      <a:pt x="1143" y="341"/>
                    </a:lnTo>
                    <a:lnTo>
                      <a:pt x="1144" y="334"/>
                    </a:lnTo>
                    <a:lnTo>
                      <a:pt x="1146" y="322"/>
                    </a:lnTo>
                    <a:lnTo>
                      <a:pt x="1148" y="303"/>
                    </a:lnTo>
                    <a:lnTo>
                      <a:pt x="1149" y="284"/>
                    </a:lnTo>
                    <a:lnTo>
                      <a:pt x="1151" y="282"/>
                    </a:lnTo>
                    <a:lnTo>
                      <a:pt x="1152" y="266"/>
                    </a:lnTo>
                    <a:lnTo>
                      <a:pt x="1154" y="255"/>
                    </a:lnTo>
                    <a:lnTo>
                      <a:pt x="1155" y="247"/>
                    </a:lnTo>
                    <a:lnTo>
                      <a:pt x="1157" y="236"/>
                    </a:lnTo>
                    <a:lnTo>
                      <a:pt x="1158" y="233"/>
                    </a:lnTo>
                    <a:lnTo>
                      <a:pt x="1160" y="224"/>
                    </a:lnTo>
                    <a:lnTo>
                      <a:pt x="1161" y="217"/>
                    </a:lnTo>
                    <a:lnTo>
                      <a:pt x="1163" y="199"/>
                    </a:lnTo>
                    <a:lnTo>
                      <a:pt x="1164" y="176"/>
                    </a:lnTo>
                    <a:lnTo>
                      <a:pt x="1166" y="164"/>
                    </a:lnTo>
                    <a:lnTo>
                      <a:pt x="1167" y="164"/>
                    </a:lnTo>
                    <a:lnTo>
                      <a:pt x="1169" y="159"/>
                    </a:lnTo>
                    <a:lnTo>
                      <a:pt x="1170" y="152"/>
                    </a:lnTo>
                    <a:lnTo>
                      <a:pt x="1172" y="129"/>
                    </a:lnTo>
                    <a:lnTo>
                      <a:pt x="1173" y="118"/>
                    </a:lnTo>
                    <a:lnTo>
                      <a:pt x="1175" y="120"/>
                    </a:lnTo>
                    <a:lnTo>
                      <a:pt x="1176" y="121"/>
                    </a:lnTo>
                    <a:lnTo>
                      <a:pt x="1178" y="120"/>
                    </a:lnTo>
                    <a:lnTo>
                      <a:pt x="1180" y="104"/>
                    </a:lnTo>
                    <a:lnTo>
                      <a:pt x="1181" y="101"/>
                    </a:lnTo>
                    <a:lnTo>
                      <a:pt x="1182" y="99"/>
                    </a:lnTo>
                    <a:lnTo>
                      <a:pt x="1184" y="93"/>
                    </a:lnTo>
                    <a:lnTo>
                      <a:pt x="1186" y="87"/>
                    </a:lnTo>
                    <a:lnTo>
                      <a:pt x="1187" y="82"/>
                    </a:lnTo>
                    <a:lnTo>
                      <a:pt x="1188" y="78"/>
                    </a:lnTo>
                    <a:lnTo>
                      <a:pt x="1190" y="85"/>
                    </a:lnTo>
                    <a:lnTo>
                      <a:pt x="1192" y="83"/>
                    </a:lnTo>
                    <a:lnTo>
                      <a:pt x="1193" y="84"/>
                    </a:lnTo>
                    <a:lnTo>
                      <a:pt x="1195" y="89"/>
                    </a:lnTo>
                    <a:lnTo>
                      <a:pt x="1196" y="84"/>
                    </a:lnTo>
                    <a:lnTo>
                      <a:pt x="1198" y="75"/>
                    </a:lnTo>
                    <a:lnTo>
                      <a:pt x="1199" y="75"/>
                    </a:lnTo>
                    <a:lnTo>
                      <a:pt x="1201" y="71"/>
                    </a:lnTo>
                    <a:lnTo>
                      <a:pt x="1202" y="65"/>
                    </a:lnTo>
                    <a:lnTo>
                      <a:pt x="1204" y="61"/>
                    </a:lnTo>
                    <a:lnTo>
                      <a:pt x="1205" y="64"/>
                    </a:lnTo>
                    <a:lnTo>
                      <a:pt x="1207" y="62"/>
                    </a:lnTo>
                    <a:lnTo>
                      <a:pt x="1208" y="70"/>
                    </a:lnTo>
                    <a:lnTo>
                      <a:pt x="1210" y="76"/>
                    </a:lnTo>
                    <a:lnTo>
                      <a:pt x="1211" y="79"/>
                    </a:lnTo>
                    <a:lnTo>
                      <a:pt x="1213" y="79"/>
                    </a:lnTo>
                    <a:lnTo>
                      <a:pt x="1215" y="86"/>
                    </a:lnTo>
                    <a:lnTo>
                      <a:pt x="1216" y="89"/>
                    </a:lnTo>
                    <a:lnTo>
                      <a:pt x="1217" y="79"/>
                    </a:lnTo>
                    <a:lnTo>
                      <a:pt x="1219" y="77"/>
                    </a:lnTo>
                    <a:lnTo>
                      <a:pt x="1221" y="92"/>
                    </a:lnTo>
                    <a:lnTo>
                      <a:pt x="1222" y="97"/>
                    </a:lnTo>
                    <a:lnTo>
                      <a:pt x="1224" y="96"/>
                    </a:lnTo>
                    <a:lnTo>
                      <a:pt x="1225" y="91"/>
                    </a:lnTo>
                    <a:lnTo>
                      <a:pt x="1227" y="83"/>
                    </a:lnTo>
                    <a:lnTo>
                      <a:pt x="1228" y="75"/>
                    </a:lnTo>
                    <a:lnTo>
                      <a:pt x="1230" y="71"/>
                    </a:lnTo>
                    <a:lnTo>
                      <a:pt x="1231" y="68"/>
                    </a:lnTo>
                    <a:lnTo>
                      <a:pt x="1233" y="70"/>
                    </a:lnTo>
                    <a:lnTo>
                      <a:pt x="1234" y="72"/>
                    </a:lnTo>
                    <a:lnTo>
                      <a:pt x="1236" y="78"/>
                    </a:lnTo>
                    <a:lnTo>
                      <a:pt x="1237" y="87"/>
                    </a:lnTo>
                    <a:lnTo>
                      <a:pt x="1239" y="83"/>
                    </a:lnTo>
                    <a:lnTo>
                      <a:pt x="1240" y="82"/>
                    </a:lnTo>
                    <a:lnTo>
                      <a:pt x="1242" y="76"/>
                    </a:lnTo>
                    <a:lnTo>
                      <a:pt x="1243" y="77"/>
                    </a:lnTo>
                    <a:lnTo>
                      <a:pt x="1245" y="72"/>
                    </a:lnTo>
                    <a:lnTo>
                      <a:pt x="1246" y="78"/>
                    </a:lnTo>
                    <a:lnTo>
                      <a:pt x="1248" y="74"/>
                    </a:lnTo>
                    <a:lnTo>
                      <a:pt x="1249" y="67"/>
                    </a:lnTo>
                    <a:lnTo>
                      <a:pt x="1251" y="74"/>
                    </a:lnTo>
                    <a:lnTo>
                      <a:pt x="1253" y="78"/>
                    </a:lnTo>
                    <a:lnTo>
                      <a:pt x="1254" y="72"/>
                    </a:lnTo>
                    <a:lnTo>
                      <a:pt x="1255" y="84"/>
                    </a:lnTo>
                    <a:lnTo>
                      <a:pt x="1257" y="95"/>
                    </a:lnTo>
                    <a:lnTo>
                      <a:pt x="1259" y="92"/>
                    </a:lnTo>
                    <a:lnTo>
                      <a:pt x="1260" y="90"/>
                    </a:lnTo>
                    <a:lnTo>
                      <a:pt x="1261" y="88"/>
                    </a:lnTo>
                    <a:lnTo>
                      <a:pt x="1263" y="84"/>
                    </a:lnTo>
                    <a:lnTo>
                      <a:pt x="1265" y="78"/>
                    </a:lnTo>
                    <a:lnTo>
                      <a:pt x="1266" y="81"/>
                    </a:lnTo>
                    <a:lnTo>
                      <a:pt x="1268" y="89"/>
                    </a:lnTo>
                    <a:lnTo>
                      <a:pt x="1269" y="87"/>
                    </a:lnTo>
                    <a:lnTo>
                      <a:pt x="1271" y="86"/>
                    </a:lnTo>
                    <a:lnTo>
                      <a:pt x="1272" y="86"/>
                    </a:lnTo>
                    <a:lnTo>
                      <a:pt x="1274" y="74"/>
                    </a:lnTo>
                    <a:lnTo>
                      <a:pt x="1275" y="77"/>
                    </a:lnTo>
                    <a:lnTo>
                      <a:pt x="1277" y="79"/>
                    </a:lnTo>
                    <a:lnTo>
                      <a:pt x="1278" y="74"/>
                    </a:lnTo>
                    <a:lnTo>
                      <a:pt x="1280" y="80"/>
                    </a:lnTo>
                    <a:lnTo>
                      <a:pt x="1282" y="66"/>
                    </a:lnTo>
                    <a:lnTo>
                      <a:pt x="1283" y="65"/>
                    </a:lnTo>
                    <a:lnTo>
                      <a:pt x="1284" y="69"/>
                    </a:lnTo>
                    <a:lnTo>
                      <a:pt x="1286" y="79"/>
                    </a:lnTo>
                    <a:lnTo>
                      <a:pt x="1288" y="83"/>
                    </a:lnTo>
                    <a:lnTo>
                      <a:pt x="1289" y="77"/>
                    </a:lnTo>
                    <a:lnTo>
                      <a:pt x="1290" y="81"/>
                    </a:lnTo>
                    <a:lnTo>
                      <a:pt x="1292" y="83"/>
                    </a:lnTo>
                    <a:lnTo>
                      <a:pt x="1294" y="75"/>
                    </a:lnTo>
                    <a:lnTo>
                      <a:pt x="1295" y="74"/>
                    </a:lnTo>
                    <a:lnTo>
                      <a:pt x="1297" y="74"/>
                    </a:lnTo>
                    <a:lnTo>
                      <a:pt x="1298" y="70"/>
                    </a:lnTo>
                    <a:lnTo>
                      <a:pt x="1300" y="69"/>
                    </a:lnTo>
                    <a:lnTo>
                      <a:pt x="1301" y="70"/>
                    </a:lnTo>
                    <a:lnTo>
                      <a:pt x="1303" y="77"/>
                    </a:lnTo>
                    <a:lnTo>
                      <a:pt x="1304" y="77"/>
                    </a:lnTo>
                    <a:lnTo>
                      <a:pt x="1306" y="79"/>
                    </a:lnTo>
                    <a:lnTo>
                      <a:pt x="1307" y="72"/>
                    </a:lnTo>
                    <a:lnTo>
                      <a:pt x="1309" y="72"/>
                    </a:lnTo>
                    <a:lnTo>
                      <a:pt x="1310" y="76"/>
                    </a:lnTo>
                    <a:lnTo>
                      <a:pt x="1312" y="82"/>
                    </a:lnTo>
                    <a:lnTo>
                      <a:pt x="1313" y="75"/>
                    </a:lnTo>
                    <a:lnTo>
                      <a:pt x="1315" y="79"/>
                    </a:lnTo>
                    <a:lnTo>
                      <a:pt x="1316" y="80"/>
                    </a:lnTo>
                    <a:lnTo>
                      <a:pt x="1318" y="84"/>
                    </a:lnTo>
                    <a:lnTo>
                      <a:pt x="1319" y="74"/>
                    </a:lnTo>
                    <a:lnTo>
                      <a:pt x="1321" y="69"/>
                    </a:lnTo>
                    <a:lnTo>
                      <a:pt x="1322" y="66"/>
                    </a:lnTo>
                    <a:lnTo>
                      <a:pt x="1324" y="68"/>
                    </a:lnTo>
                    <a:lnTo>
                      <a:pt x="1326" y="73"/>
                    </a:lnTo>
                    <a:lnTo>
                      <a:pt x="1327" y="73"/>
                    </a:lnTo>
                    <a:lnTo>
                      <a:pt x="1328" y="89"/>
                    </a:lnTo>
                    <a:lnTo>
                      <a:pt x="1330" y="88"/>
                    </a:lnTo>
                    <a:lnTo>
                      <a:pt x="1332" y="88"/>
                    </a:lnTo>
                    <a:lnTo>
                      <a:pt x="1333" y="96"/>
                    </a:lnTo>
                    <a:lnTo>
                      <a:pt x="1334" y="110"/>
                    </a:lnTo>
                    <a:lnTo>
                      <a:pt x="1336" y="110"/>
                    </a:lnTo>
                    <a:lnTo>
                      <a:pt x="1338" y="105"/>
                    </a:lnTo>
                    <a:lnTo>
                      <a:pt x="1339" y="100"/>
                    </a:lnTo>
                    <a:lnTo>
                      <a:pt x="1341" y="97"/>
                    </a:lnTo>
                    <a:lnTo>
                      <a:pt x="1342" y="89"/>
                    </a:lnTo>
                    <a:lnTo>
                      <a:pt x="1344" y="91"/>
                    </a:lnTo>
                    <a:lnTo>
                      <a:pt x="1345" y="88"/>
                    </a:lnTo>
                    <a:lnTo>
                      <a:pt x="1347" y="88"/>
                    </a:lnTo>
                    <a:lnTo>
                      <a:pt x="1348" y="95"/>
                    </a:lnTo>
                    <a:lnTo>
                      <a:pt x="1350" y="95"/>
                    </a:lnTo>
                    <a:lnTo>
                      <a:pt x="1351" y="94"/>
                    </a:lnTo>
                    <a:lnTo>
                      <a:pt x="1353" y="99"/>
                    </a:lnTo>
                    <a:lnTo>
                      <a:pt x="1355" y="92"/>
                    </a:lnTo>
                    <a:lnTo>
                      <a:pt x="1356" y="84"/>
                    </a:lnTo>
                    <a:lnTo>
                      <a:pt x="1357" y="87"/>
                    </a:lnTo>
                    <a:lnTo>
                      <a:pt x="1359" y="91"/>
                    </a:lnTo>
                    <a:lnTo>
                      <a:pt x="1361" y="85"/>
                    </a:lnTo>
                    <a:lnTo>
                      <a:pt x="1362" y="90"/>
                    </a:lnTo>
                    <a:lnTo>
                      <a:pt x="1363" y="101"/>
                    </a:lnTo>
                    <a:lnTo>
                      <a:pt x="1365" y="93"/>
                    </a:lnTo>
                    <a:lnTo>
                      <a:pt x="1367" y="98"/>
                    </a:lnTo>
                    <a:lnTo>
                      <a:pt x="1368" y="100"/>
                    </a:lnTo>
                    <a:lnTo>
                      <a:pt x="1370" y="100"/>
                    </a:lnTo>
                    <a:lnTo>
                      <a:pt x="1371" y="106"/>
                    </a:lnTo>
                    <a:lnTo>
                      <a:pt x="1373" y="112"/>
                    </a:lnTo>
                    <a:lnTo>
                      <a:pt x="1374" y="99"/>
                    </a:lnTo>
                    <a:lnTo>
                      <a:pt x="1376" y="103"/>
                    </a:lnTo>
                    <a:lnTo>
                      <a:pt x="1377" y="106"/>
                    </a:lnTo>
                    <a:lnTo>
                      <a:pt x="1379" y="101"/>
                    </a:lnTo>
                    <a:lnTo>
                      <a:pt x="1380" y="102"/>
                    </a:lnTo>
                    <a:lnTo>
                      <a:pt x="1382" y="101"/>
                    </a:lnTo>
                    <a:lnTo>
                      <a:pt x="1383" y="100"/>
                    </a:lnTo>
                    <a:lnTo>
                      <a:pt x="1385" y="99"/>
                    </a:lnTo>
                    <a:lnTo>
                      <a:pt x="1386" y="95"/>
                    </a:lnTo>
                    <a:lnTo>
                      <a:pt x="1388" y="94"/>
                    </a:lnTo>
                    <a:lnTo>
                      <a:pt x="1389" y="88"/>
                    </a:lnTo>
                    <a:lnTo>
                      <a:pt x="1391" y="86"/>
                    </a:lnTo>
                    <a:lnTo>
                      <a:pt x="1392" y="88"/>
                    </a:lnTo>
                    <a:lnTo>
                      <a:pt x="1394" y="88"/>
                    </a:lnTo>
                    <a:lnTo>
                      <a:pt x="1395" y="83"/>
                    </a:lnTo>
                    <a:lnTo>
                      <a:pt x="1397" y="81"/>
                    </a:lnTo>
                    <a:lnTo>
                      <a:pt x="1399" y="85"/>
                    </a:lnTo>
                    <a:lnTo>
                      <a:pt x="1400" y="79"/>
                    </a:lnTo>
                    <a:lnTo>
                      <a:pt x="1401" y="82"/>
                    </a:lnTo>
                    <a:lnTo>
                      <a:pt x="1403" y="75"/>
                    </a:lnTo>
                    <a:lnTo>
                      <a:pt x="1405" y="70"/>
                    </a:lnTo>
                    <a:lnTo>
                      <a:pt x="1406" y="85"/>
                    </a:lnTo>
                    <a:lnTo>
                      <a:pt x="1408" y="90"/>
                    </a:lnTo>
                    <a:lnTo>
                      <a:pt x="1409" y="78"/>
                    </a:lnTo>
                    <a:lnTo>
                      <a:pt x="1411" y="86"/>
                    </a:lnTo>
                    <a:lnTo>
                      <a:pt x="1412" y="85"/>
                    </a:lnTo>
                    <a:lnTo>
                      <a:pt x="1414" y="91"/>
                    </a:lnTo>
                    <a:lnTo>
                      <a:pt x="1415" y="95"/>
                    </a:lnTo>
                    <a:lnTo>
                      <a:pt x="1417" y="91"/>
                    </a:lnTo>
                    <a:lnTo>
                      <a:pt x="1418" y="86"/>
                    </a:lnTo>
                    <a:lnTo>
                      <a:pt x="1420" y="92"/>
                    </a:lnTo>
                    <a:lnTo>
                      <a:pt x="1421" y="103"/>
                    </a:lnTo>
                    <a:lnTo>
                      <a:pt x="1423" y="120"/>
                    </a:lnTo>
                    <a:lnTo>
                      <a:pt x="1424" y="122"/>
                    </a:lnTo>
                    <a:lnTo>
                      <a:pt x="1426" y="100"/>
                    </a:lnTo>
                    <a:lnTo>
                      <a:pt x="1428" y="71"/>
                    </a:lnTo>
                    <a:lnTo>
                      <a:pt x="1429" y="56"/>
                    </a:lnTo>
                    <a:lnTo>
                      <a:pt x="1430" y="49"/>
                    </a:lnTo>
                    <a:lnTo>
                      <a:pt x="1432" y="52"/>
                    </a:lnTo>
                    <a:lnTo>
                      <a:pt x="1434" y="54"/>
                    </a:lnTo>
                    <a:lnTo>
                      <a:pt x="1435" y="53"/>
                    </a:lnTo>
                    <a:lnTo>
                      <a:pt x="1437" y="45"/>
                    </a:lnTo>
                    <a:lnTo>
                      <a:pt x="1438" y="42"/>
                    </a:lnTo>
                    <a:lnTo>
                      <a:pt x="1440" y="42"/>
                    </a:lnTo>
                    <a:lnTo>
                      <a:pt x="1441" y="42"/>
                    </a:lnTo>
                    <a:lnTo>
                      <a:pt x="1443" y="34"/>
                    </a:lnTo>
                    <a:lnTo>
                      <a:pt x="1444" y="23"/>
                    </a:lnTo>
                    <a:lnTo>
                      <a:pt x="1446" y="26"/>
                    </a:lnTo>
                    <a:lnTo>
                      <a:pt x="1447" y="26"/>
                    </a:lnTo>
                    <a:lnTo>
                      <a:pt x="1449" y="36"/>
                    </a:lnTo>
                    <a:lnTo>
                      <a:pt x="1450" y="32"/>
                    </a:lnTo>
                    <a:lnTo>
                      <a:pt x="1452" y="25"/>
                    </a:lnTo>
                    <a:lnTo>
                      <a:pt x="1453" y="23"/>
                    </a:lnTo>
                    <a:lnTo>
                      <a:pt x="1455" y="27"/>
                    </a:lnTo>
                    <a:lnTo>
                      <a:pt x="1456" y="31"/>
                    </a:lnTo>
                    <a:lnTo>
                      <a:pt x="1458" y="27"/>
                    </a:lnTo>
                    <a:lnTo>
                      <a:pt x="1459" y="28"/>
                    </a:lnTo>
                    <a:lnTo>
                      <a:pt x="1461" y="33"/>
                    </a:lnTo>
                    <a:lnTo>
                      <a:pt x="1462" y="40"/>
                    </a:lnTo>
                    <a:lnTo>
                      <a:pt x="1464" y="41"/>
                    </a:lnTo>
                    <a:lnTo>
                      <a:pt x="1465" y="41"/>
                    </a:lnTo>
                    <a:lnTo>
                      <a:pt x="1467" y="41"/>
                    </a:lnTo>
                    <a:lnTo>
                      <a:pt x="1468" y="44"/>
                    </a:lnTo>
                    <a:lnTo>
                      <a:pt x="1470" y="48"/>
                    </a:lnTo>
                    <a:lnTo>
                      <a:pt x="1472" y="45"/>
                    </a:lnTo>
                    <a:lnTo>
                      <a:pt x="1473" y="41"/>
                    </a:lnTo>
                    <a:lnTo>
                      <a:pt x="1474" y="39"/>
                    </a:lnTo>
                    <a:lnTo>
                      <a:pt x="1476" y="37"/>
                    </a:lnTo>
                    <a:lnTo>
                      <a:pt x="1478" y="40"/>
                    </a:lnTo>
                    <a:lnTo>
                      <a:pt x="1479" y="45"/>
                    </a:lnTo>
                    <a:lnTo>
                      <a:pt x="1481" y="42"/>
                    </a:lnTo>
                    <a:lnTo>
                      <a:pt x="1482" y="50"/>
                    </a:lnTo>
                    <a:lnTo>
                      <a:pt x="1484" y="50"/>
                    </a:lnTo>
                    <a:lnTo>
                      <a:pt x="1485" y="42"/>
                    </a:lnTo>
                    <a:lnTo>
                      <a:pt x="1487" y="31"/>
                    </a:lnTo>
                    <a:lnTo>
                      <a:pt x="1488" y="33"/>
                    </a:lnTo>
                    <a:lnTo>
                      <a:pt x="1490" y="35"/>
                    </a:lnTo>
                    <a:lnTo>
                      <a:pt x="1491" y="24"/>
                    </a:lnTo>
                    <a:lnTo>
                      <a:pt x="1493" y="27"/>
                    </a:lnTo>
                    <a:lnTo>
                      <a:pt x="1494" y="32"/>
                    </a:lnTo>
                    <a:lnTo>
                      <a:pt x="1496" y="42"/>
                    </a:lnTo>
                    <a:lnTo>
                      <a:pt x="1497" y="46"/>
                    </a:lnTo>
                    <a:lnTo>
                      <a:pt x="1499" y="41"/>
                    </a:lnTo>
                    <a:lnTo>
                      <a:pt x="1501" y="39"/>
                    </a:lnTo>
                    <a:lnTo>
                      <a:pt x="1502" y="37"/>
                    </a:lnTo>
                    <a:lnTo>
                      <a:pt x="1503" y="33"/>
                    </a:lnTo>
                    <a:lnTo>
                      <a:pt x="1505" y="35"/>
                    </a:lnTo>
                    <a:lnTo>
                      <a:pt x="1507" y="31"/>
                    </a:lnTo>
                    <a:lnTo>
                      <a:pt x="1508" y="28"/>
                    </a:lnTo>
                    <a:lnTo>
                      <a:pt x="1510" y="33"/>
                    </a:lnTo>
                    <a:lnTo>
                      <a:pt x="1511" y="41"/>
                    </a:lnTo>
                    <a:lnTo>
                      <a:pt x="1513" y="36"/>
                    </a:lnTo>
                    <a:lnTo>
                      <a:pt x="1514" y="33"/>
                    </a:lnTo>
                    <a:lnTo>
                      <a:pt x="1516" y="35"/>
                    </a:lnTo>
                    <a:lnTo>
                      <a:pt x="1517" y="32"/>
                    </a:lnTo>
                    <a:lnTo>
                      <a:pt x="1519" y="28"/>
                    </a:lnTo>
                    <a:lnTo>
                      <a:pt x="1520" y="35"/>
                    </a:lnTo>
                    <a:lnTo>
                      <a:pt x="1522" y="29"/>
                    </a:lnTo>
                    <a:lnTo>
                      <a:pt x="1523" y="30"/>
                    </a:lnTo>
                    <a:lnTo>
                      <a:pt x="1525" y="35"/>
                    </a:lnTo>
                    <a:lnTo>
                      <a:pt x="1526" y="40"/>
                    </a:lnTo>
                    <a:lnTo>
                      <a:pt x="1528" y="47"/>
                    </a:lnTo>
                    <a:lnTo>
                      <a:pt x="1529" y="51"/>
                    </a:lnTo>
                    <a:lnTo>
                      <a:pt x="1531" y="49"/>
                    </a:lnTo>
                    <a:lnTo>
                      <a:pt x="1532" y="41"/>
                    </a:lnTo>
                    <a:lnTo>
                      <a:pt x="1534" y="28"/>
                    </a:lnTo>
                    <a:lnTo>
                      <a:pt x="1535" y="35"/>
                    </a:lnTo>
                    <a:lnTo>
                      <a:pt x="1537" y="41"/>
                    </a:lnTo>
                    <a:lnTo>
                      <a:pt x="1539" y="43"/>
                    </a:lnTo>
                    <a:lnTo>
                      <a:pt x="1540" y="49"/>
                    </a:lnTo>
                    <a:lnTo>
                      <a:pt x="1541" y="45"/>
                    </a:lnTo>
                    <a:lnTo>
                      <a:pt x="1543" y="37"/>
                    </a:lnTo>
                    <a:lnTo>
                      <a:pt x="1545" y="28"/>
                    </a:lnTo>
                    <a:lnTo>
                      <a:pt x="1546" y="29"/>
                    </a:lnTo>
                    <a:lnTo>
                      <a:pt x="1547" y="30"/>
                    </a:lnTo>
                    <a:lnTo>
                      <a:pt x="1549" y="28"/>
                    </a:lnTo>
                    <a:lnTo>
                      <a:pt x="1551" y="31"/>
                    </a:lnTo>
                    <a:lnTo>
                      <a:pt x="1552" y="32"/>
                    </a:lnTo>
                    <a:lnTo>
                      <a:pt x="1554" y="26"/>
                    </a:lnTo>
                    <a:lnTo>
                      <a:pt x="1555" y="33"/>
                    </a:lnTo>
                    <a:lnTo>
                      <a:pt x="1557" y="28"/>
                    </a:lnTo>
                    <a:lnTo>
                      <a:pt x="1558" y="34"/>
                    </a:lnTo>
                    <a:lnTo>
                      <a:pt x="1560" y="31"/>
                    </a:lnTo>
                    <a:lnTo>
                      <a:pt x="1561" y="34"/>
                    </a:lnTo>
                    <a:lnTo>
                      <a:pt x="1563" y="24"/>
                    </a:lnTo>
                    <a:lnTo>
                      <a:pt x="1564" y="33"/>
                    </a:lnTo>
                    <a:lnTo>
                      <a:pt x="1566" y="26"/>
                    </a:lnTo>
                    <a:lnTo>
                      <a:pt x="1567" y="18"/>
                    </a:lnTo>
                    <a:lnTo>
                      <a:pt x="1569" y="17"/>
                    </a:lnTo>
                    <a:lnTo>
                      <a:pt x="1570" y="25"/>
                    </a:lnTo>
                    <a:lnTo>
                      <a:pt x="1572" y="21"/>
                    </a:lnTo>
                    <a:lnTo>
                      <a:pt x="1574" y="19"/>
                    </a:lnTo>
                    <a:lnTo>
                      <a:pt x="1575" y="24"/>
                    </a:lnTo>
                    <a:lnTo>
                      <a:pt x="1576" y="23"/>
                    </a:lnTo>
                    <a:lnTo>
                      <a:pt x="1578" y="6"/>
                    </a:lnTo>
                    <a:lnTo>
                      <a:pt x="1580" y="12"/>
                    </a:lnTo>
                    <a:lnTo>
                      <a:pt x="1581" y="21"/>
                    </a:lnTo>
                    <a:lnTo>
                      <a:pt x="1583" y="9"/>
                    </a:lnTo>
                    <a:lnTo>
                      <a:pt x="1584" y="8"/>
                    </a:lnTo>
                    <a:lnTo>
                      <a:pt x="1586" y="27"/>
                    </a:lnTo>
                    <a:lnTo>
                      <a:pt x="1587" y="41"/>
                    </a:lnTo>
                    <a:lnTo>
                      <a:pt x="1589" y="31"/>
                    </a:lnTo>
                    <a:lnTo>
                      <a:pt x="1590" y="0"/>
                    </a:lnTo>
                    <a:lnTo>
                      <a:pt x="1592" y="23"/>
                    </a:lnTo>
                    <a:lnTo>
                      <a:pt x="1593" y="44"/>
                    </a:lnTo>
                    <a:lnTo>
                      <a:pt x="1595" y="39"/>
                    </a:lnTo>
                    <a:lnTo>
                      <a:pt x="1596" y="29"/>
                    </a:lnTo>
                    <a:lnTo>
                      <a:pt x="1598" y="41"/>
                    </a:lnTo>
                    <a:lnTo>
                      <a:pt x="1599" y="33"/>
                    </a:lnTo>
                    <a:lnTo>
                      <a:pt x="1601" y="20"/>
                    </a:lnTo>
                    <a:lnTo>
                      <a:pt x="1602" y="25"/>
                    </a:lnTo>
                    <a:lnTo>
                      <a:pt x="1604" y="85"/>
                    </a:lnTo>
                    <a:lnTo>
                      <a:pt x="1605" y="124"/>
                    </a:lnTo>
                    <a:lnTo>
                      <a:pt x="1607" y="125"/>
                    </a:lnTo>
                    <a:lnTo>
                      <a:pt x="1608" y="92"/>
                    </a:lnTo>
                    <a:lnTo>
                      <a:pt x="1610" y="66"/>
                    </a:lnTo>
                    <a:lnTo>
                      <a:pt x="1612" y="72"/>
                    </a:lnTo>
                    <a:lnTo>
                      <a:pt x="1613" y="99"/>
                    </a:lnTo>
                    <a:lnTo>
                      <a:pt x="1614" y="106"/>
                    </a:lnTo>
                    <a:lnTo>
                      <a:pt x="1616" y="112"/>
                    </a:lnTo>
                    <a:lnTo>
                      <a:pt x="1618" y="105"/>
                    </a:lnTo>
                    <a:lnTo>
                      <a:pt x="1619" y="96"/>
                    </a:lnTo>
                    <a:lnTo>
                      <a:pt x="1620" y="116"/>
                    </a:lnTo>
                    <a:lnTo>
                      <a:pt x="1622" y="113"/>
                    </a:lnTo>
                    <a:lnTo>
                      <a:pt x="1624" y="128"/>
                    </a:lnTo>
                    <a:lnTo>
                      <a:pt x="1625" y="114"/>
                    </a:lnTo>
                    <a:lnTo>
                      <a:pt x="1627" y="85"/>
                    </a:lnTo>
                    <a:lnTo>
                      <a:pt x="1628" y="132"/>
                    </a:lnTo>
                    <a:lnTo>
                      <a:pt x="1630" y="82"/>
                    </a:lnTo>
                    <a:lnTo>
                      <a:pt x="1631" y="105"/>
                    </a:lnTo>
                    <a:lnTo>
                      <a:pt x="1633" y="119"/>
                    </a:lnTo>
                    <a:lnTo>
                      <a:pt x="1634" y="113"/>
                    </a:lnTo>
                    <a:lnTo>
                      <a:pt x="1636" y="118"/>
                    </a:lnTo>
                    <a:lnTo>
                      <a:pt x="1637" y="99"/>
                    </a:lnTo>
                    <a:lnTo>
                      <a:pt x="1639" y="104"/>
                    </a:lnTo>
                    <a:lnTo>
                      <a:pt x="1641" y="116"/>
                    </a:lnTo>
                    <a:lnTo>
                      <a:pt x="1642" y="103"/>
                    </a:lnTo>
                    <a:lnTo>
                      <a:pt x="1643" y="72"/>
                    </a:lnTo>
                    <a:lnTo>
                      <a:pt x="1645" y="83"/>
                    </a:lnTo>
                    <a:lnTo>
                      <a:pt x="1647" y="88"/>
                    </a:lnTo>
                    <a:lnTo>
                      <a:pt x="1648" y="98"/>
                    </a:lnTo>
                    <a:lnTo>
                      <a:pt x="1649" y="127"/>
                    </a:lnTo>
                    <a:lnTo>
                      <a:pt x="1651" y="136"/>
                    </a:lnTo>
                    <a:lnTo>
                      <a:pt x="1653" y="128"/>
                    </a:lnTo>
                    <a:lnTo>
                      <a:pt x="1654" y="127"/>
                    </a:lnTo>
                    <a:lnTo>
                      <a:pt x="1656" y="138"/>
                    </a:lnTo>
                    <a:lnTo>
                      <a:pt x="1657" y="134"/>
                    </a:lnTo>
                    <a:lnTo>
                      <a:pt x="1659" y="129"/>
                    </a:lnTo>
                    <a:lnTo>
                      <a:pt x="1660" y="137"/>
                    </a:lnTo>
                    <a:lnTo>
                      <a:pt x="1662" y="150"/>
                    </a:lnTo>
                    <a:lnTo>
                      <a:pt x="1663" y="145"/>
                    </a:lnTo>
                    <a:lnTo>
                      <a:pt x="1665" y="142"/>
                    </a:lnTo>
                    <a:lnTo>
                      <a:pt x="1666" y="163"/>
                    </a:lnTo>
                    <a:lnTo>
                      <a:pt x="1668" y="162"/>
                    </a:lnTo>
                    <a:lnTo>
                      <a:pt x="1669" y="148"/>
                    </a:lnTo>
                    <a:lnTo>
                      <a:pt x="1671" y="154"/>
                    </a:lnTo>
                    <a:lnTo>
                      <a:pt x="1672" y="176"/>
                    </a:lnTo>
                    <a:lnTo>
                      <a:pt x="1674" y="160"/>
                    </a:lnTo>
                    <a:lnTo>
                      <a:pt x="1675" y="175"/>
                    </a:lnTo>
                    <a:lnTo>
                      <a:pt x="1677" y="183"/>
                    </a:lnTo>
                    <a:lnTo>
                      <a:pt x="1678" y="189"/>
                    </a:lnTo>
                    <a:lnTo>
                      <a:pt x="1680" y="204"/>
                    </a:lnTo>
                    <a:lnTo>
                      <a:pt x="1681" y="195"/>
                    </a:lnTo>
                    <a:lnTo>
                      <a:pt x="1683" y="196"/>
                    </a:lnTo>
                    <a:lnTo>
                      <a:pt x="1685" y="185"/>
                    </a:lnTo>
                    <a:lnTo>
                      <a:pt x="1686" y="201"/>
                    </a:lnTo>
                    <a:lnTo>
                      <a:pt x="1687" y="218"/>
                    </a:lnTo>
                    <a:lnTo>
                      <a:pt x="1689" y="213"/>
                    </a:lnTo>
                    <a:lnTo>
                      <a:pt x="1691" y="206"/>
                    </a:lnTo>
                    <a:lnTo>
                      <a:pt x="1692" y="213"/>
                    </a:lnTo>
                    <a:lnTo>
                      <a:pt x="1694" y="211"/>
                    </a:lnTo>
                    <a:lnTo>
                      <a:pt x="1695" y="211"/>
                    </a:lnTo>
                    <a:lnTo>
                      <a:pt x="1697" y="209"/>
                    </a:lnTo>
                    <a:lnTo>
                      <a:pt x="1698" y="206"/>
                    </a:lnTo>
                    <a:lnTo>
                      <a:pt x="1700" y="202"/>
                    </a:lnTo>
                    <a:lnTo>
                      <a:pt x="1701" y="200"/>
                    </a:lnTo>
                    <a:lnTo>
                      <a:pt x="1703" y="209"/>
                    </a:lnTo>
                    <a:lnTo>
                      <a:pt x="1704" y="207"/>
                    </a:lnTo>
                    <a:lnTo>
                      <a:pt x="1706" y="207"/>
                    </a:lnTo>
                    <a:lnTo>
                      <a:pt x="1707" y="205"/>
                    </a:lnTo>
                    <a:lnTo>
                      <a:pt x="1709" y="205"/>
                    </a:lnTo>
                    <a:lnTo>
                      <a:pt x="1710" y="211"/>
                    </a:lnTo>
                    <a:lnTo>
                      <a:pt x="1712" y="224"/>
                    </a:lnTo>
                    <a:lnTo>
                      <a:pt x="1714" y="204"/>
                    </a:lnTo>
                    <a:lnTo>
                      <a:pt x="1715" y="207"/>
                    </a:lnTo>
                    <a:lnTo>
                      <a:pt x="1716" y="218"/>
                    </a:lnTo>
                    <a:lnTo>
                      <a:pt x="1718" y="210"/>
                    </a:lnTo>
                    <a:lnTo>
                      <a:pt x="1720" y="201"/>
                    </a:lnTo>
                    <a:lnTo>
                      <a:pt x="1721" y="212"/>
                    </a:lnTo>
                    <a:lnTo>
                      <a:pt x="1722" y="210"/>
                    </a:lnTo>
                    <a:lnTo>
                      <a:pt x="1724" y="205"/>
                    </a:lnTo>
                    <a:lnTo>
                      <a:pt x="1726" y="206"/>
                    </a:lnTo>
                    <a:lnTo>
                      <a:pt x="1727" y="202"/>
                    </a:lnTo>
                    <a:lnTo>
                      <a:pt x="1729" y="211"/>
                    </a:lnTo>
                    <a:lnTo>
                      <a:pt x="1730" y="213"/>
                    </a:lnTo>
                    <a:lnTo>
                      <a:pt x="1732" y="213"/>
                    </a:lnTo>
                    <a:lnTo>
                      <a:pt x="1733" y="224"/>
                    </a:lnTo>
                    <a:lnTo>
                      <a:pt x="1735" y="216"/>
                    </a:lnTo>
                    <a:lnTo>
                      <a:pt x="1736" y="210"/>
                    </a:lnTo>
                    <a:lnTo>
                      <a:pt x="1738" y="212"/>
                    </a:lnTo>
                    <a:lnTo>
                      <a:pt x="1739" y="203"/>
                    </a:lnTo>
                    <a:lnTo>
                      <a:pt x="1741" y="194"/>
                    </a:lnTo>
                    <a:lnTo>
                      <a:pt x="1742" y="200"/>
                    </a:lnTo>
                    <a:lnTo>
                      <a:pt x="1744" y="196"/>
                    </a:lnTo>
                    <a:lnTo>
                      <a:pt x="1745" y="202"/>
                    </a:lnTo>
                    <a:lnTo>
                      <a:pt x="1747" y="194"/>
                    </a:lnTo>
                    <a:lnTo>
                      <a:pt x="1748" y="195"/>
                    </a:lnTo>
                    <a:lnTo>
                      <a:pt x="1750" y="194"/>
                    </a:lnTo>
                    <a:lnTo>
                      <a:pt x="1751" y="196"/>
                    </a:lnTo>
                    <a:lnTo>
                      <a:pt x="1753" y="192"/>
                    </a:lnTo>
                    <a:lnTo>
                      <a:pt x="1754" y="198"/>
                    </a:lnTo>
                    <a:lnTo>
                      <a:pt x="1756" y="194"/>
                    </a:lnTo>
                    <a:lnTo>
                      <a:pt x="1758" y="192"/>
                    </a:lnTo>
                    <a:lnTo>
                      <a:pt x="1759" y="189"/>
                    </a:lnTo>
                    <a:lnTo>
                      <a:pt x="1760" y="178"/>
                    </a:lnTo>
                    <a:lnTo>
                      <a:pt x="1762" y="175"/>
                    </a:lnTo>
                    <a:lnTo>
                      <a:pt x="1764" y="181"/>
                    </a:lnTo>
                    <a:lnTo>
                      <a:pt x="1765" y="181"/>
                    </a:lnTo>
                    <a:lnTo>
                      <a:pt x="1767" y="189"/>
                    </a:lnTo>
                    <a:lnTo>
                      <a:pt x="1768" y="192"/>
                    </a:lnTo>
                    <a:lnTo>
                      <a:pt x="1770" y="205"/>
                    </a:lnTo>
                    <a:lnTo>
                      <a:pt x="1771" y="201"/>
                    </a:lnTo>
                    <a:lnTo>
                      <a:pt x="1773" y="193"/>
                    </a:lnTo>
                    <a:lnTo>
                      <a:pt x="1774" y="192"/>
                    </a:lnTo>
                    <a:lnTo>
                      <a:pt x="1776" y="200"/>
                    </a:lnTo>
                    <a:lnTo>
                      <a:pt x="1777" y="193"/>
                    </a:lnTo>
                    <a:lnTo>
                      <a:pt x="1779" y="184"/>
                    </a:lnTo>
                    <a:lnTo>
                      <a:pt x="1780" y="184"/>
                    </a:lnTo>
                    <a:lnTo>
                      <a:pt x="1782" y="182"/>
                    </a:lnTo>
                    <a:lnTo>
                      <a:pt x="1783" y="186"/>
                    </a:lnTo>
                    <a:lnTo>
                      <a:pt x="1785" y="190"/>
                    </a:lnTo>
                    <a:lnTo>
                      <a:pt x="1787" y="197"/>
                    </a:lnTo>
                    <a:lnTo>
                      <a:pt x="1788" y="204"/>
                    </a:lnTo>
                    <a:lnTo>
                      <a:pt x="1789" y="202"/>
                    </a:lnTo>
                    <a:lnTo>
                      <a:pt x="1791" y="203"/>
                    </a:lnTo>
                    <a:lnTo>
                      <a:pt x="1793" y="209"/>
                    </a:lnTo>
                    <a:lnTo>
                      <a:pt x="1794" y="212"/>
                    </a:lnTo>
                    <a:lnTo>
                      <a:pt x="1796" y="207"/>
                    </a:lnTo>
                    <a:lnTo>
                      <a:pt x="1797" y="212"/>
                    </a:lnTo>
                    <a:lnTo>
                      <a:pt x="1799" y="200"/>
                    </a:lnTo>
                    <a:lnTo>
                      <a:pt x="1800" y="190"/>
                    </a:lnTo>
                    <a:lnTo>
                      <a:pt x="1802" y="188"/>
                    </a:lnTo>
                    <a:lnTo>
                      <a:pt x="1803" y="196"/>
                    </a:lnTo>
                    <a:lnTo>
                      <a:pt x="1805" y="196"/>
                    </a:lnTo>
                    <a:lnTo>
                      <a:pt x="1806" y="196"/>
                    </a:lnTo>
                    <a:lnTo>
                      <a:pt x="1808" y="210"/>
                    </a:lnTo>
                    <a:lnTo>
                      <a:pt x="1809" y="212"/>
                    </a:lnTo>
                    <a:lnTo>
                      <a:pt x="1811" y="204"/>
                    </a:lnTo>
                    <a:lnTo>
                      <a:pt x="1812" y="212"/>
                    </a:lnTo>
                    <a:lnTo>
                      <a:pt x="1814" y="208"/>
                    </a:lnTo>
                    <a:lnTo>
                      <a:pt x="1815" y="203"/>
                    </a:lnTo>
                    <a:lnTo>
                      <a:pt x="1817" y="200"/>
                    </a:lnTo>
                    <a:lnTo>
                      <a:pt x="1818" y="207"/>
                    </a:lnTo>
                    <a:lnTo>
                      <a:pt x="1820" y="199"/>
                    </a:lnTo>
                    <a:lnTo>
                      <a:pt x="1821" y="200"/>
                    </a:lnTo>
                    <a:lnTo>
                      <a:pt x="1823" y="206"/>
                    </a:lnTo>
                    <a:lnTo>
                      <a:pt x="1824" y="201"/>
                    </a:lnTo>
                    <a:lnTo>
                      <a:pt x="1826" y="202"/>
                    </a:lnTo>
                    <a:lnTo>
                      <a:pt x="1827" y="207"/>
                    </a:lnTo>
                    <a:lnTo>
                      <a:pt x="1829" y="205"/>
                    </a:lnTo>
                    <a:lnTo>
                      <a:pt x="1831" y="194"/>
                    </a:lnTo>
                    <a:lnTo>
                      <a:pt x="1832" y="203"/>
                    </a:lnTo>
                    <a:lnTo>
                      <a:pt x="1833" y="201"/>
                    </a:lnTo>
                    <a:lnTo>
                      <a:pt x="1835" y="195"/>
                    </a:lnTo>
                    <a:lnTo>
                      <a:pt x="1837" y="195"/>
                    </a:lnTo>
                    <a:lnTo>
                      <a:pt x="1838" y="197"/>
                    </a:lnTo>
                    <a:lnTo>
                      <a:pt x="1840" y="197"/>
                    </a:lnTo>
                    <a:lnTo>
                      <a:pt x="1841" y="200"/>
                    </a:lnTo>
                    <a:lnTo>
                      <a:pt x="1843" y="201"/>
                    </a:lnTo>
                    <a:lnTo>
                      <a:pt x="1844" y="200"/>
                    </a:lnTo>
                    <a:lnTo>
                      <a:pt x="1846" y="203"/>
                    </a:lnTo>
                    <a:lnTo>
                      <a:pt x="1847" y="207"/>
                    </a:lnTo>
                    <a:lnTo>
                      <a:pt x="1849" y="211"/>
                    </a:lnTo>
                    <a:lnTo>
                      <a:pt x="1850" y="209"/>
                    </a:lnTo>
                    <a:lnTo>
                      <a:pt x="1852" y="207"/>
                    </a:lnTo>
                    <a:lnTo>
                      <a:pt x="1853" y="197"/>
                    </a:lnTo>
                    <a:lnTo>
                      <a:pt x="1855" y="208"/>
                    </a:lnTo>
                    <a:lnTo>
                      <a:pt x="1856" y="208"/>
                    </a:lnTo>
                    <a:lnTo>
                      <a:pt x="1858" y="205"/>
                    </a:lnTo>
                    <a:lnTo>
                      <a:pt x="1860" y="211"/>
                    </a:lnTo>
                    <a:lnTo>
                      <a:pt x="1861" y="218"/>
                    </a:lnTo>
                    <a:lnTo>
                      <a:pt x="1862" y="214"/>
                    </a:lnTo>
                    <a:lnTo>
                      <a:pt x="1864" y="227"/>
                    </a:lnTo>
                    <a:lnTo>
                      <a:pt x="1866" y="238"/>
                    </a:lnTo>
                    <a:lnTo>
                      <a:pt x="1867" y="238"/>
                    </a:lnTo>
                    <a:lnTo>
                      <a:pt x="1869" y="240"/>
                    </a:lnTo>
                    <a:lnTo>
                      <a:pt x="1870" y="248"/>
                    </a:lnTo>
                    <a:lnTo>
                      <a:pt x="1872" y="244"/>
                    </a:lnTo>
                    <a:lnTo>
                      <a:pt x="1873" y="246"/>
                    </a:lnTo>
                    <a:lnTo>
                      <a:pt x="1875" y="257"/>
                    </a:lnTo>
                    <a:lnTo>
                      <a:pt x="1876" y="266"/>
                    </a:lnTo>
                    <a:lnTo>
                      <a:pt x="1877" y="281"/>
                    </a:lnTo>
                    <a:lnTo>
                      <a:pt x="1879" y="286"/>
                    </a:lnTo>
                    <a:lnTo>
                      <a:pt x="1881" y="287"/>
                    </a:lnTo>
                    <a:lnTo>
                      <a:pt x="1882" y="288"/>
                    </a:lnTo>
                    <a:lnTo>
                      <a:pt x="1884" y="285"/>
                    </a:lnTo>
                    <a:lnTo>
                      <a:pt x="1885" y="280"/>
                    </a:lnTo>
                    <a:lnTo>
                      <a:pt x="1887" y="275"/>
                    </a:lnTo>
                    <a:lnTo>
                      <a:pt x="1888" y="270"/>
                    </a:lnTo>
                    <a:lnTo>
                      <a:pt x="1890" y="278"/>
                    </a:lnTo>
                    <a:lnTo>
                      <a:pt x="1891" y="283"/>
                    </a:lnTo>
                    <a:lnTo>
                      <a:pt x="1893" y="279"/>
                    </a:lnTo>
                    <a:lnTo>
                      <a:pt x="1894" y="278"/>
                    </a:lnTo>
                    <a:lnTo>
                      <a:pt x="1896" y="285"/>
                    </a:lnTo>
                    <a:lnTo>
                      <a:pt x="1898" y="287"/>
                    </a:lnTo>
                    <a:lnTo>
                      <a:pt x="1899" y="275"/>
                    </a:lnTo>
                    <a:lnTo>
                      <a:pt x="1900" y="272"/>
                    </a:lnTo>
                    <a:lnTo>
                      <a:pt x="1902" y="262"/>
                    </a:lnTo>
                    <a:lnTo>
                      <a:pt x="1904" y="270"/>
                    </a:lnTo>
                    <a:lnTo>
                      <a:pt x="1905" y="275"/>
                    </a:lnTo>
                    <a:lnTo>
                      <a:pt x="1906" y="280"/>
                    </a:lnTo>
                    <a:lnTo>
                      <a:pt x="1908" y="285"/>
                    </a:lnTo>
                    <a:lnTo>
                      <a:pt x="1910" y="286"/>
                    </a:lnTo>
                    <a:lnTo>
                      <a:pt x="1911" y="276"/>
                    </a:lnTo>
                    <a:lnTo>
                      <a:pt x="1913" y="289"/>
                    </a:lnTo>
                    <a:lnTo>
                      <a:pt x="1914" y="275"/>
                    </a:lnTo>
                    <a:lnTo>
                      <a:pt x="1916" y="277"/>
                    </a:lnTo>
                    <a:lnTo>
                      <a:pt x="1917" y="286"/>
                    </a:lnTo>
                    <a:lnTo>
                      <a:pt x="1919" y="283"/>
                    </a:lnTo>
                    <a:lnTo>
                      <a:pt x="1920" y="281"/>
                    </a:lnTo>
                    <a:lnTo>
                      <a:pt x="1922" y="283"/>
                    </a:lnTo>
                    <a:lnTo>
                      <a:pt x="1923" y="272"/>
                    </a:lnTo>
                    <a:lnTo>
                      <a:pt x="1925" y="276"/>
                    </a:lnTo>
                    <a:lnTo>
                      <a:pt x="1926" y="275"/>
                    </a:lnTo>
                    <a:lnTo>
                      <a:pt x="1928" y="280"/>
                    </a:lnTo>
                    <a:lnTo>
                      <a:pt x="1929" y="284"/>
                    </a:lnTo>
                    <a:lnTo>
                      <a:pt x="1931" y="275"/>
                    </a:lnTo>
                    <a:lnTo>
                      <a:pt x="1933" y="279"/>
                    </a:lnTo>
                    <a:lnTo>
                      <a:pt x="1934" y="279"/>
                    </a:lnTo>
                    <a:lnTo>
                      <a:pt x="1935" y="276"/>
                    </a:lnTo>
                    <a:lnTo>
                      <a:pt x="1937" y="274"/>
                    </a:lnTo>
                    <a:lnTo>
                      <a:pt x="1939" y="275"/>
                    </a:lnTo>
                    <a:lnTo>
                      <a:pt x="1940" y="284"/>
                    </a:lnTo>
                    <a:lnTo>
                      <a:pt x="1942" y="289"/>
                    </a:lnTo>
                    <a:lnTo>
                      <a:pt x="1943" y="285"/>
                    </a:lnTo>
                    <a:lnTo>
                      <a:pt x="1944" y="274"/>
                    </a:lnTo>
                    <a:lnTo>
                      <a:pt x="1946" y="264"/>
                    </a:lnTo>
                    <a:lnTo>
                      <a:pt x="1948" y="270"/>
                    </a:lnTo>
                    <a:lnTo>
                      <a:pt x="1949" y="273"/>
                    </a:lnTo>
                    <a:lnTo>
                      <a:pt x="1951" y="278"/>
                    </a:lnTo>
                    <a:lnTo>
                      <a:pt x="1952" y="280"/>
                    </a:lnTo>
                    <a:lnTo>
                      <a:pt x="1954" y="275"/>
                    </a:lnTo>
                    <a:lnTo>
                      <a:pt x="1955" y="270"/>
                    </a:lnTo>
                    <a:lnTo>
                      <a:pt x="1957" y="280"/>
                    </a:lnTo>
                    <a:lnTo>
                      <a:pt x="1958" y="282"/>
                    </a:lnTo>
                    <a:lnTo>
                      <a:pt x="1960" y="276"/>
                    </a:lnTo>
                    <a:lnTo>
                      <a:pt x="1961" y="272"/>
                    </a:lnTo>
                    <a:lnTo>
                      <a:pt x="1963" y="267"/>
                    </a:lnTo>
                    <a:lnTo>
                      <a:pt x="1964" y="279"/>
                    </a:lnTo>
                    <a:lnTo>
                      <a:pt x="1966" y="276"/>
                    </a:lnTo>
                    <a:lnTo>
                      <a:pt x="1967" y="280"/>
                    </a:lnTo>
                    <a:lnTo>
                      <a:pt x="1969" y="290"/>
                    </a:lnTo>
                    <a:lnTo>
                      <a:pt x="1971" y="297"/>
                    </a:lnTo>
                    <a:lnTo>
                      <a:pt x="1972" y="303"/>
                    </a:lnTo>
                    <a:lnTo>
                      <a:pt x="1973" y="302"/>
                    </a:lnTo>
                    <a:lnTo>
                      <a:pt x="1975" y="294"/>
                    </a:lnTo>
                    <a:lnTo>
                      <a:pt x="1977" y="287"/>
                    </a:lnTo>
                    <a:lnTo>
                      <a:pt x="1978" y="275"/>
                    </a:lnTo>
                    <a:lnTo>
                      <a:pt x="1979" y="271"/>
                    </a:lnTo>
                    <a:lnTo>
                      <a:pt x="1981" y="276"/>
                    </a:lnTo>
                    <a:lnTo>
                      <a:pt x="1983" y="279"/>
                    </a:lnTo>
                    <a:lnTo>
                      <a:pt x="1984" y="265"/>
                    </a:lnTo>
                    <a:lnTo>
                      <a:pt x="1986" y="264"/>
                    </a:lnTo>
                    <a:lnTo>
                      <a:pt x="1987" y="271"/>
                    </a:lnTo>
                    <a:lnTo>
                      <a:pt x="1989" y="277"/>
                    </a:lnTo>
                    <a:lnTo>
                      <a:pt x="1990" y="279"/>
                    </a:lnTo>
                    <a:lnTo>
                      <a:pt x="1992" y="280"/>
                    </a:lnTo>
                    <a:lnTo>
                      <a:pt x="1993" y="279"/>
                    </a:lnTo>
                    <a:lnTo>
                      <a:pt x="1995" y="280"/>
                    </a:lnTo>
                    <a:lnTo>
                      <a:pt x="1996" y="280"/>
                    </a:lnTo>
                    <a:lnTo>
                      <a:pt x="1998" y="279"/>
                    </a:lnTo>
                    <a:lnTo>
                      <a:pt x="2000" y="286"/>
                    </a:lnTo>
                    <a:lnTo>
                      <a:pt x="2001" y="285"/>
                    </a:lnTo>
                    <a:lnTo>
                      <a:pt x="2002" y="279"/>
                    </a:lnTo>
                    <a:lnTo>
                      <a:pt x="2004" y="281"/>
                    </a:lnTo>
                    <a:lnTo>
                      <a:pt x="2006" y="287"/>
                    </a:lnTo>
                    <a:lnTo>
                      <a:pt x="2007" y="287"/>
                    </a:lnTo>
                    <a:lnTo>
                      <a:pt x="2008" y="285"/>
                    </a:lnTo>
                    <a:lnTo>
                      <a:pt x="2010" y="285"/>
                    </a:lnTo>
                    <a:lnTo>
                      <a:pt x="2011" y="286"/>
                    </a:lnTo>
                    <a:lnTo>
                      <a:pt x="2013" y="292"/>
                    </a:lnTo>
                    <a:lnTo>
                      <a:pt x="2015" y="284"/>
                    </a:lnTo>
                    <a:lnTo>
                      <a:pt x="2016" y="279"/>
                    </a:lnTo>
                    <a:lnTo>
                      <a:pt x="2017" y="272"/>
                    </a:lnTo>
                    <a:lnTo>
                      <a:pt x="2019" y="262"/>
                    </a:lnTo>
                    <a:lnTo>
                      <a:pt x="2021" y="256"/>
                    </a:lnTo>
                    <a:lnTo>
                      <a:pt x="2022" y="262"/>
                    </a:lnTo>
                    <a:lnTo>
                      <a:pt x="2024" y="261"/>
                    </a:lnTo>
                    <a:lnTo>
                      <a:pt x="2025" y="267"/>
                    </a:lnTo>
                    <a:lnTo>
                      <a:pt x="2027" y="274"/>
                    </a:lnTo>
                    <a:lnTo>
                      <a:pt x="2028" y="270"/>
                    </a:lnTo>
                    <a:lnTo>
                      <a:pt x="2030" y="270"/>
                    </a:lnTo>
                    <a:lnTo>
                      <a:pt x="2031" y="280"/>
                    </a:lnTo>
                    <a:lnTo>
                      <a:pt x="2033" y="281"/>
                    </a:lnTo>
                    <a:lnTo>
                      <a:pt x="2034" y="281"/>
                    </a:lnTo>
                    <a:lnTo>
                      <a:pt x="2036" y="281"/>
                    </a:lnTo>
                    <a:lnTo>
                      <a:pt x="2037" y="279"/>
                    </a:lnTo>
                    <a:lnTo>
                      <a:pt x="2039" y="266"/>
                    </a:lnTo>
                    <a:lnTo>
                      <a:pt x="2040" y="262"/>
                    </a:lnTo>
                    <a:lnTo>
                      <a:pt x="2042" y="269"/>
                    </a:lnTo>
                    <a:lnTo>
                      <a:pt x="2044" y="273"/>
                    </a:lnTo>
                    <a:lnTo>
                      <a:pt x="2045" y="280"/>
                    </a:lnTo>
                    <a:lnTo>
                      <a:pt x="2046" y="282"/>
                    </a:lnTo>
                    <a:lnTo>
                      <a:pt x="2048" y="281"/>
                    </a:lnTo>
                    <a:lnTo>
                      <a:pt x="2050" y="275"/>
                    </a:lnTo>
                    <a:lnTo>
                      <a:pt x="2051" y="269"/>
                    </a:lnTo>
                    <a:lnTo>
                      <a:pt x="2053" y="263"/>
                    </a:lnTo>
                    <a:lnTo>
                      <a:pt x="2054" y="265"/>
                    </a:lnTo>
                    <a:lnTo>
                      <a:pt x="2056" y="274"/>
                    </a:lnTo>
                    <a:lnTo>
                      <a:pt x="2057" y="275"/>
                    </a:lnTo>
                    <a:lnTo>
                      <a:pt x="2059" y="270"/>
                    </a:lnTo>
                    <a:lnTo>
                      <a:pt x="2060" y="271"/>
                    </a:lnTo>
                    <a:lnTo>
                      <a:pt x="2062" y="272"/>
                    </a:lnTo>
                    <a:lnTo>
                      <a:pt x="2063" y="268"/>
                    </a:lnTo>
                    <a:lnTo>
                      <a:pt x="2065" y="263"/>
                    </a:lnTo>
                    <a:lnTo>
                      <a:pt x="2066" y="258"/>
                    </a:lnTo>
                    <a:lnTo>
                      <a:pt x="2068" y="260"/>
                    </a:lnTo>
                    <a:lnTo>
                      <a:pt x="2069" y="267"/>
                    </a:lnTo>
                    <a:lnTo>
                      <a:pt x="2071" y="270"/>
                    </a:lnTo>
                    <a:lnTo>
                      <a:pt x="2073" y="269"/>
                    </a:lnTo>
                    <a:lnTo>
                      <a:pt x="2074" y="276"/>
                    </a:lnTo>
                    <a:lnTo>
                      <a:pt x="2075" y="278"/>
                    </a:lnTo>
                    <a:lnTo>
                      <a:pt x="2077" y="269"/>
                    </a:lnTo>
                    <a:lnTo>
                      <a:pt x="2078" y="265"/>
                    </a:lnTo>
                    <a:lnTo>
                      <a:pt x="2080" y="265"/>
                    </a:lnTo>
                    <a:lnTo>
                      <a:pt x="2081" y="263"/>
                    </a:lnTo>
                    <a:lnTo>
                      <a:pt x="2083" y="258"/>
                    </a:lnTo>
                    <a:lnTo>
                      <a:pt x="2084" y="262"/>
                    </a:lnTo>
                    <a:lnTo>
                      <a:pt x="2086" y="258"/>
                    </a:lnTo>
                    <a:lnTo>
                      <a:pt x="2088" y="268"/>
                    </a:lnTo>
                    <a:lnTo>
                      <a:pt x="2089" y="270"/>
                    </a:lnTo>
                    <a:lnTo>
                      <a:pt x="2090" y="258"/>
                    </a:lnTo>
                    <a:lnTo>
                      <a:pt x="2092" y="261"/>
                    </a:lnTo>
                    <a:lnTo>
                      <a:pt x="2094" y="266"/>
                    </a:lnTo>
                    <a:lnTo>
                      <a:pt x="2095" y="274"/>
                    </a:lnTo>
                    <a:lnTo>
                      <a:pt x="2097" y="274"/>
                    </a:lnTo>
                    <a:lnTo>
                      <a:pt x="2098" y="267"/>
                    </a:lnTo>
                    <a:lnTo>
                      <a:pt x="2100" y="266"/>
                    </a:lnTo>
                    <a:lnTo>
                      <a:pt x="2101" y="269"/>
                    </a:lnTo>
                    <a:lnTo>
                      <a:pt x="2103" y="267"/>
                    </a:lnTo>
                    <a:lnTo>
                      <a:pt x="2104" y="263"/>
                    </a:lnTo>
                    <a:lnTo>
                      <a:pt x="2106" y="269"/>
                    </a:lnTo>
                    <a:lnTo>
                      <a:pt x="2107" y="272"/>
                    </a:lnTo>
                    <a:lnTo>
                      <a:pt x="2109" y="270"/>
                    </a:lnTo>
                    <a:lnTo>
                      <a:pt x="2110" y="270"/>
                    </a:lnTo>
                    <a:lnTo>
                      <a:pt x="2112" y="271"/>
                    </a:lnTo>
                    <a:lnTo>
                      <a:pt x="2113" y="268"/>
                    </a:lnTo>
                    <a:lnTo>
                      <a:pt x="2115" y="268"/>
                    </a:lnTo>
                    <a:lnTo>
                      <a:pt x="2117" y="271"/>
                    </a:lnTo>
                    <a:lnTo>
                      <a:pt x="2118" y="276"/>
                    </a:lnTo>
                    <a:lnTo>
                      <a:pt x="2119" y="280"/>
                    </a:lnTo>
                    <a:lnTo>
                      <a:pt x="2121" y="282"/>
                    </a:lnTo>
                    <a:lnTo>
                      <a:pt x="2123" y="285"/>
                    </a:lnTo>
                    <a:lnTo>
                      <a:pt x="2124" y="287"/>
                    </a:lnTo>
                    <a:lnTo>
                      <a:pt x="2126" y="281"/>
                    </a:lnTo>
                    <a:lnTo>
                      <a:pt x="2127" y="278"/>
                    </a:lnTo>
                    <a:lnTo>
                      <a:pt x="2129" y="283"/>
                    </a:lnTo>
                    <a:lnTo>
                      <a:pt x="2130" y="280"/>
                    </a:lnTo>
                    <a:lnTo>
                      <a:pt x="2132" y="280"/>
                    </a:lnTo>
                    <a:lnTo>
                      <a:pt x="2133" y="281"/>
                    </a:lnTo>
                    <a:lnTo>
                      <a:pt x="2135" y="283"/>
                    </a:lnTo>
                    <a:lnTo>
                      <a:pt x="2136" y="280"/>
                    </a:lnTo>
                    <a:lnTo>
                      <a:pt x="2138" y="275"/>
                    </a:lnTo>
                    <a:lnTo>
                      <a:pt x="2139" y="270"/>
                    </a:lnTo>
                    <a:lnTo>
                      <a:pt x="2141" y="263"/>
                    </a:lnTo>
                    <a:lnTo>
                      <a:pt x="2142" y="274"/>
                    </a:lnTo>
                    <a:lnTo>
                      <a:pt x="2144" y="272"/>
                    </a:lnTo>
                    <a:lnTo>
                      <a:pt x="2145" y="274"/>
                    </a:lnTo>
                    <a:lnTo>
                      <a:pt x="2147" y="275"/>
                    </a:lnTo>
                    <a:lnTo>
                      <a:pt x="2148" y="280"/>
                    </a:lnTo>
                    <a:lnTo>
                      <a:pt x="2150" y="278"/>
                    </a:lnTo>
                    <a:lnTo>
                      <a:pt x="2151" y="275"/>
                    </a:lnTo>
                    <a:lnTo>
                      <a:pt x="2153" y="271"/>
                    </a:lnTo>
                    <a:lnTo>
                      <a:pt x="2155" y="269"/>
                    </a:lnTo>
                    <a:lnTo>
                      <a:pt x="2156" y="273"/>
                    </a:lnTo>
                    <a:lnTo>
                      <a:pt x="2157" y="273"/>
                    </a:lnTo>
                    <a:lnTo>
                      <a:pt x="2159" y="277"/>
                    </a:lnTo>
                    <a:lnTo>
                      <a:pt x="2161" y="276"/>
                    </a:lnTo>
                    <a:lnTo>
                      <a:pt x="2162" y="279"/>
                    </a:lnTo>
                    <a:lnTo>
                      <a:pt x="2163" y="281"/>
                    </a:lnTo>
                    <a:lnTo>
                      <a:pt x="2165" y="287"/>
                    </a:lnTo>
                    <a:lnTo>
                      <a:pt x="2167" y="285"/>
                    </a:lnTo>
                    <a:lnTo>
                      <a:pt x="2168" y="281"/>
                    </a:lnTo>
                    <a:lnTo>
                      <a:pt x="2170" y="276"/>
                    </a:lnTo>
                    <a:lnTo>
                      <a:pt x="2171" y="272"/>
                    </a:lnTo>
                    <a:lnTo>
                      <a:pt x="2173" y="274"/>
                    </a:lnTo>
                    <a:lnTo>
                      <a:pt x="2174" y="279"/>
                    </a:lnTo>
                    <a:lnTo>
                      <a:pt x="2176" y="273"/>
                    </a:lnTo>
                    <a:lnTo>
                      <a:pt x="2177" y="272"/>
                    </a:lnTo>
                    <a:lnTo>
                      <a:pt x="2179" y="273"/>
                    </a:lnTo>
                    <a:lnTo>
                      <a:pt x="2180" y="280"/>
                    </a:lnTo>
                    <a:lnTo>
                      <a:pt x="2182" y="282"/>
                    </a:lnTo>
                    <a:lnTo>
                      <a:pt x="2183" y="282"/>
                    </a:lnTo>
                    <a:lnTo>
                      <a:pt x="2185" y="270"/>
                    </a:lnTo>
                    <a:lnTo>
                      <a:pt x="2186" y="273"/>
                    </a:lnTo>
                    <a:lnTo>
                      <a:pt x="2188" y="273"/>
                    </a:lnTo>
                    <a:lnTo>
                      <a:pt x="2190" y="273"/>
                    </a:lnTo>
                    <a:lnTo>
                      <a:pt x="2191" y="272"/>
                    </a:lnTo>
                    <a:lnTo>
                      <a:pt x="2192" y="276"/>
                    </a:lnTo>
                    <a:lnTo>
                      <a:pt x="2194" y="289"/>
                    </a:lnTo>
                    <a:lnTo>
                      <a:pt x="2196" y="293"/>
                    </a:lnTo>
                    <a:lnTo>
                      <a:pt x="2197" y="292"/>
                    </a:lnTo>
                    <a:lnTo>
                      <a:pt x="2199" y="295"/>
                    </a:lnTo>
                    <a:lnTo>
                      <a:pt x="2200" y="297"/>
                    </a:lnTo>
                    <a:lnTo>
                      <a:pt x="2202" y="286"/>
                    </a:lnTo>
                    <a:lnTo>
                      <a:pt x="2203" y="284"/>
                    </a:lnTo>
                    <a:lnTo>
                      <a:pt x="2205" y="285"/>
                    </a:lnTo>
                    <a:lnTo>
                      <a:pt x="2206" y="280"/>
                    </a:lnTo>
                    <a:lnTo>
                      <a:pt x="2208" y="278"/>
                    </a:lnTo>
                    <a:lnTo>
                      <a:pt x="2209" y="276"/>
                    </a:lnTo>
                    <a:lnTo>
                      <a:pt x="2211" y="277"/>
                    </a:lnTo>
                    <a:lnTo>
                      <a:pt x="2212" y="281"/>
                    </a:lnTo>
                    <a:lnTo>
                      <a:pt x="2214" y="288"/>
                    </a:lnTo>
                    <a:lnTo>
                      <a:pt x="2215" y="288"/>
                    </a:lnTo>
                    <a:lnTo>
                      <a:pt x="2217" y="280"/>
                    </a:lnTo>
                    <a:lnTo>
                      <a:pt x="2218" y="276"/>
                    </a:lnTo>
                    <a:lnTo>
                      <a:pt x="2220" y="275"/>
                    </a:lnTo>
                    <a:lnTo>
                      <a:pt x="2221" y="273"/>
                    </a:lnTo>
                    <a:lnTo>
                      <a:pt x="2223" y="272"/>
                    </a:lnTo>
                    <a:lnTo>
                      <a:pt x="2224" y="280"/>
                    </a:lnTo>
                    <a:lnTo>
                      <a:pt x="2226" y="295"/>
                    </a:lnTo>
                    <a:lnTo>
                      <a:pt x="2228" y="287"/>
                    </a:lnTo>
                    <a:lnTo>
                      <a:pt x="2229" y="281"/>
                    </a:lnTo>
                    <a:lnTo>
                      <a:pt x="2230" y="281"/>
                    </a:lnTo>
                    <a:lnTo>
                      <a:pt x="2232" y="281"/>
                    </a:lnTo>
                    <a:lnTo>
                      <a:pt x="2234" y="284"/>
                    </a:lnTo>
                    <a:lnTo>
                      <a:pt x="2235" y="295"/>
                    </a:lnTo>
                    <a:lnTo>
                      <a:pt x="2236" y="293"/>
                    </a:lnTo>
                    <a:lnTo>
                      <a:pt x="2238" y="285"/>
                    </a:lnTo>
                    <a:lnTo>
                      <a:pt x="2240" y="282"/>
                    </a:lnTo>
                    <a:lnTo>
                      <a:pt x="2241" y="291"/>
                    </a:lnTo>
                    <a:lnTo>
                      <a:pt x="2243" y="293"/>
                    </a:lnTo>
                    <a:lnTo>
                      <a:pt x="2244" y="292"/>
                    </a:lnTo>
                    <a:lnTo>
                      <a:pt x="2246" y="298"/>
                    </a:lnTo>
                    <a:lnTo>
                      <a:pt x="2247" y="296"/>
                    </a:lnTo>
                    <a:lnTo>
                      <a:pt x="2249" y="297"/>
                    </a:lnTo>
                    <a:lnTo>
                      <a:pt x="2250" y="296"/>
                    </a:lnTo>
                    <a:lnTo>
                      <a:pt x="2252" y="302"/>
                    </a:lnTo>
                    <a:lnTo>
                      <a:pt x="2253" y="299"/>
                    </a:lnTo>
                    <a:lnTo>
                      <a:pt x="2255" y="299"/>
                    </a:lnTo>
                    <a:lnTo>
                      <a:pt x="2257" y="297"/>
                    </a:lnTo>
                    <a:lnTo>
                      <a:pt x="2258" y="298"/>
                    </a:lnTo>
                    <a:lnTo>
                      <a:pt x="2259" y="298"/>
                    </a:lnTo>
                    <a:lnTo>
                      <a:pt x="2261" y="292"/>
                    </a:lnTo>
                    <a:lnTo>
                      <a:pt x="2263" y="297"/>
                    </a:lnTo>
                    <a:lnTo>
                      <a:pt x="2264" y="294"/>
                    </a:lnTo>
                    <a:lnTo>
                      <a:pt x="2265" y="297"/>
                    </a:lnTo>
                    <a:lnTo>
                      <a:pt x="2267" y="303"/>
                    </a:lnTo>
                    <a:lnTo>
                      <a:pt x="2269" y="299"/>
                    </a:lnTo>
                    <a:lnTo>
                      <a:pt x="2270" y="295"/>
                    </a:lnTo>
                    <a:lnTo>
                      <a:pt x="2272" y="303"/>
                    </a:lnTo>
                    <a:lnTo>
                      <a:pt x="2273" y="315"/>
                    </a:lnTo>
                    <a:lnTo>
                      <a:pt x="2275" y="310"/>
                    </a:lnTo>
                    <a:lnTo>
                      <a:pt x="2276" y="312"/>
                    </a:lnTo>
                    <a:lnTo>
                      <a:pt x="2278" y="307"/>
                    </a:lnTo>
                    <a:lnTo>
                      <a:pt x="2279" y="301"/>
                    </a:lnTo>
                    <a:lnTo>
                      <a:pt x="2281" y="295"/>
                    </a:lnTo>
                    <a:lnTo>
                      <a:pt x="2282" y="293"/>
                    </a:lnTo>
                    <a:lnTo>
                      <a:pt x="2284" y="297"/>
                    </a:lnTo>
                    <a:lnTo>
                      <a:pt x="2285" y="301"/>
                    </a:lnTo>
                    <a:lnTo>
                      <a:pt x="2287" y="299"/>
                    </a:lnTo>
                    <a:lnTo>
                      <a:pt x="2288" y="296"/>
                    </a:lnTo>
                    <a:lnTo>
                      <a:pt x="2290" y="295"/>
                    </a:lnTo>
                    <a:lnTo>
                      <a:pt x="2291" y="300"/>
                    </a:lnTo>
                    <a:lnTo>
                      <a:pt x="2293" y="298"/>
                    </a:lnTo>
                    <a:lnTo>
                      <a:pt x="2294" y="304"/>
                    </a:lnTo>
                    <a:lnTo>
                      <a:pt x="2296" y="301"/>
                    </a:lnTo>
                    <a:lnTo>
                      <a:pt x="2297" y="300"/>
                    </a:lnTo>
                    <a:lnTo>
                      <a:pt x="2299" y="316"/>
                    </a:lnTo>
                    <a:lnTo>
                      <a:pt x="2301" y="313"/>
                    </a:lnTo>
                    <a:lnTo>
                      <a:pt x="2302" y="315"/>
                    </a:lnTo>
                    <a:lnTo>
                      <a:pt x="2303" y="303"/>
                    </a:lnTo>
                    <a:lnTo>
                      <a:pt x="2305" y="307"/>
                    </a:lnTo>
                    <a:lnTo>
                      <a:pt x="2307" y="313"/>
                    </a:lnTo>
                    <a:lnTo>
                      <a:pt x="2308" y="307"/>
                    </a:lnTo>
                    <a:lnTo>
                      <a:pt x="2310" y="315"/>
                    </a:lnTo>
                    <a:lnTo>
                      <a:pt x="2311" y="305"/>
                    </a:lnTo>
                    <a:lnTo>
                      <a:pt x="2313" y="277"/>
                    </a:lnTo>
                    <a:lnTo>
                      <a:pt x="2314" y="286"/>
                    </a:lnTo>
                    <a:lnTo>
                      <a:pt x="2316" y="324"/>
                    </a:lnTo>
                    <a:lnTo>
                      <a:pt x="2317" y="340"/>
                    </a:lnTo>
                    <a:lnTo>
                      <a:pt x="2319" y="345"/>
                    </a:lnTo>
                    <a:lnTo>
                      <a:pt x="2320" y="352"/>
                    </a:lnTo>
                    <a:lnTo>
                      <a:pt x="2322" y="339"/>
                    </a:lnTo>
                    <a:lnTo>
                      <a:pt x="2323" y="347"/>
                    </a:lnTo>
                    <a:lnTo>
                      <a:pt x="2325" y="347"/>
                    </a:lnTo>
                    <a:lnTo>
                      <a:pt x="2326" y="317"/>
                    </a:lnTo>
                    <a:lnTo>
                      <a:pt x="2328" y="325"/>
                    </a:lnTo>
                    <a:lnTo>
                      <a:pt x="2330" y="346"/>
                    </a:lnTo>
                    <a:lnTo>
                      <a:pt x="2331" y="368"/>
                    </a:lnTo>
                    <a:lnTo>
                      <a:pt x="2332" y="365"/>
                    </a:lnTo>
                    <a:lnTo>
                      <a:pt x="2334" y="367"/>
                    </a:lnTo>
                    <a:lnTo>
                      <a:pt x="2336" y="373"/>
                    </a:lnTo>
                    <a:lnTo>
                      <a:pt x="2337" y="381"/>
                    </a:lnTo>
                    <a:lnTo>
                      <a:pt x="2338" y="381"/>
                    </a:lnTo>
                    <a:lnTo>
                      <a:pt x="2340" y="383"/>
                    </a:lnTo>
                    <a:lnTo>
                      <a:pt x="2342" y="385"/>
                    </a:lnTo>
                    <a:lnTo>
                      <a:pt x="2343" y="395"/>
                    </a:lnTo>
                    <a:lnTo>
                      <a:pt x="2345" y="403"/>
                    </a:lnTo>
                    <a:lnTo>
                      <a:pt x="2346" y="414"/>
                    </a:lnTo>
                    <a:lnTo>
                      <a:pt x="2348" y="428"/>
                    </a:lnTo>
                    <a:lnTo>
                      <a:pt x="2349" y="416"/>
                    </a:lnTo>
                    <a:lnTo>
                      <a:pt x="2351" y="416"/>
                    </a:lnTo>
                    <a:lnTo>
                      <a:pt x="2352" y="424"/>
                    </a:lnTo>
                    <a:lnTo>
                      <a:pt x="2354" y="431"/>
                    </a:lnTo>
                    <a:lnTo>
                      <a:pt x="2355" y="425"/>
                    </a:lnTo>
                    <a:lnTo>
                      <a:pt x="2357" y="450"/>
                    </a:lnTo>
                    <a:lnTo>
                      <a:pt x="2358" y="458"/>
                    </a:lnTo>
                    <a:lnTo>
                      <a:pt x="2360" y="482"/>
                    </a:lnTo>
                    <a:lnTo>
                      <a:pt x="2361" y="495"/>
                    </a:lnTo>
                    <a:lnTo>
                      <a:pt x="2363" y="500"/>
                    </a:lnTo>
                    <a:lnTo>
                      <a:pt x="2364" y="504"/>
                    </a:lnTo>
                    <a:lnTo>
                      <a:pt x="2366" y="498"/>
                    </a:lnTo>
                    <a:lnTo>
                      <a:pt x="2367" y="488"/>
                    </a:lnTo>
                    <a:lnTo>
                      <a:pt x="2369" y="487"/>
                    </a:lnTo>
                    <a:lnTo>
                      <a:pt x="2370" y="473"/>
                    </a:lnTo>
                    <a:lnTo>
                      <a:pt x="2372" y="466"/>
                    </a:lnTo>
                    <a:lnTo>
                      <a:pt x="2374" y="483"/>
                    </a:lnTo>
                    <a:lnTo>
                      <a:pt x="2375" y="476"/>
                    </a:lnTo>
                    <a:lnTo>
                      <a:pt x="2376" y="474"/>
                    </a:lnTo>
                    <a:lnTo>
                      <a:pt x="2378" y="483"/>
                    </a:lnTo>
                    <a:lnTo>
                      <a:pt x="2380" y="480"/>
                    </a:lnTo>
                    <a:lnTo>
                      <a:pt x="2381" y="480"/>
                    </a:lnTo>
                    <a:lnTo>
                      <a:pt x="2383" y="500"/>
                    </a:lnTo>
                    <a:lnTo>
                      <a:pt x="2384" y="507"/>
                    </a:lnTo>
                    <a:lnTo>
                      <a:pt x="2386" y="488"/>
                    </a:lnTo>
                    <a:lnTo>
                      <a:pt x="2387" y="463"/>
                    </a:lnTo>
                    <a:lnTo>
                      <a:pt x="2389" y="484"/>
                    </a:lnTo>
                    <a:lnTo>
                      <a:pt x="2390" y="496"/>
                    </a:lnTo>
                    <a:lnTo>
                      <a:pt x="2392" y="514"/>
                    </a:lnTo>
                    <a:lnTo>
                      <a:pt x="2393" y="519"/>
                    </a:lnTo>
                    <a:lnTo>
                      <a:pt x="2395" y="518"/>
                    </a:lnTo>
                    <a:lnTo>
                      <a:pt x="2396" y="525"/>
                    </a:lnTo>
                    <a:lnTo>
                      <a:pt x="2398" y="538"/>
                    </a:lnTo>
                    <a:lnTo>
                      <a:pt x="2399" y="507"/>
                    </a:lnTo>
                    <a:lnTo>
                      <a:pt x="2401" y="521"/>
                    </a:lnTo>
                    <a:lnTo>
                      <a:pt x="2403" y="549"/>
                    </a:lnTo>
                    <a:lnTo>
                      <a:pt x="2404" y="533"/>
                    </a:lnTo>
                    <a:lnTo>
                      <a:pt x="2405" y="515"/>
                    </a:lnTo>
                    <a:lnTo>
                      <a:pt x="2407" y="516"/>
                    </a:lnTo>
                    <a:lnTo>
                      <a:pt x="2409" y="522"/>
                    </a:lnTo>
                    <a:lnTo>
                      <a:pt x="2410" y="526"/>
                    </a:lnTo>
                    <a:lnTo>
                      <a:pt x="2412" y="508"/>
                    </a:lnTo>
                    <a:lnTo>
                      <a:pt x="2413" y="474"/>
                    </a:lnTo>
                    <a:lnTo>
                      <a:pt x="2415" y="489"/>
                    </a:lnTo>
                    <a:lnTo>
                      <a:pt x="2416" y="500"/>
                    </a:lnTo>
                    <a:lnTo>
                      <a:pt x="2418" y="499"/>
                    </a:lnTo>
                    <a:lnTo>
                      <a:pt x="2419" y="507"/>
                    </a:lnTo>
                    <a:lnTo>
                      <a:pt x="2421" y="492"/>
                    </a:lnTo>
                    <a:lnTo>
                      <a:pt x="2422" y="503"/>
                    </a:lnTo>
                    <a:lnTo>
                      <a:pt x="2424" y="502"/>
                    </a:lnTo>
                    <a:lnTo>
                      <a:pt x="2425" y="499"/>
                    </a:lnTo>
                    <a:lnTo>
                      <a:pt x="2427" y="504"/>
                    </a:lnTo>
                    <a:lnTo>
                      <a:pt x="2428" y="497"/>
                    </a:lnTo>
                    <a:lnTo>
                      <a:pt x="2430" y="499"/>
                    </a:lnTo>
                    <a:lnTo>
                      <a:pt x="2431" y="491"/>
                    </a:lnTo>
                    <a:lnTo>
                      <a:pt x="2433" y="498"/>
                    </a:lnTo>
                    <a:lnTo>
                      <a:pt x="2434" y="475"/>
                    </a:lnTo>
                    <a:lnTo>
                      <a:pt x="2436" y="486"/>
                    </a:lnTo>
                    <a:lnTo>
                      <a:pt x="2437" y="517"/>
                    </a:lnTo>
                    <a:lnTo>
                      <a:pt x="2439" y="516"/>
                    </a:lnTo>
                    <a:lnTo>
                      <a:pt x="2440" y="518"/>
                    </a:lnTo>
                    <a:lnTo>
                      <a:pt x="2442" y="497"/>
                    </a:lnTo>
                    <a:lnTo>
                      <a:pt x="2443" y="487"/>
                    </a:lnTo>
                    <a:lnTo>
                      <a:pt x="2445" y="482"/>
                    </a:lnTo>
                    <a:lnTo>
                      <a:pt x="2447" y="489"/>
                    </a:lnTo>
                    <a:lnTo>
                      <a:pt x="2448" y="485"/>
                    </a:lnTo>
                    <a:lnTo>
                      <a:pt x="2449" y="483"/>
                    </a:lnTo>
                    <a:lnTo>
                      <a:pt x="2451" y="471"/>
                    </a:lnTo>
                    <a:lnTo>
                      <a:pt x="2453" y="476"/>
                    </a:lnTo>
                    <a:lnTo>
                      <a:pt x="2454" y="494"/>
                    </a:lnTo>
                    <a:lnTo>
                      <a:pt x="2456" y="491"/>
                    </a:lnTo>
                    <a:lnTo>
                      <a:pt x="2457" y="498"/>
                    </a:lnTo>
                    <a:lnTo>
                      <a:pt x="2459" y="493"/>
                    </a:lnTo>
                    <a:lnTo>
                      <a:pt x="2460" y="504"/>
                    </a:lnTo>
                    <a:lnTo>
                      <a:pt x="2462" y="486"/>
                    </a:lnTo>
                    <a:lnTo>
                      <a:pt x="2463" y="488"/>
                    </a:lnTo>
                    <a:lnTo>
                      <a:pt x="2465" y="494"/>
                    </a:lnTo>
                    <a:lnTo>
                      <a:pt x="2466" y="481"/>
                    </a:lnTo>
                    <a:lnTo>
                      <a:pt x="2468" y="472"/>
                    </a:lnTo>
                    <a:lnTo>
                      <a:pt x="2469" y="479"/>
                    </a:lnTo>
                    <a:lnTo>
                      <a:pt x="2471" y="476"/>
                    </a:lnTo>
                    <a:lnTo>
                      <a:pt x="2472" y="479"/>
                    </a:lnTo>
                    <a:lnTo>
                      <a:pt x="2474" y="470"/>
                    </a:lnTo>
                    <a:lnTo>
                      <a:pt x="2476" y="457"/>
                    </a:lnTo>
                    <a:lnTo>
                      <a:pt x="2477" y="463"/>
                    </a:lnTo>
                    <a:lnTo>
                      <a:pt x="2478" y="470"/>
                    </a:lnTo>
                    <a:lnTo>
                      <a:pt x="2480" y="457"/>
                    </a:lnTo>
                    <a:lnTo>
                      <a:pt x="2482" y="460"/>
                    </a:lnTo>
                    <a:lnTo>
                      <a:pt x="2483" y="461"/>
                    </a:lnTo>
                    <a:lnTo>
                      <a:pt x="2485" y="443"/>
                    </a:lnTo>
                    <a:lnTo>
                      <a:pt x="2486" y="444"/>
                    </a:lnTo>
                    <a:lnTo>
                      <a:pt x="2488" y="441"/>
                    </a:lnTo>
                    <a:lnTo>
                      <a:pt x="2489" y="439"/>
                    </a:lnTo>
                    <a:lnTo>
                      <a:pt x="2491" y="450"/>
                    </a:lnTo>
                    <a:lnTo>
                      <a:pt x="2492" y="439"/>
                    </a:lnTo>
                    <a:lnTo>
                      <a:pt x="2494" y="436"/>
                    </a:lnTo>
                    <a:lnTo>
                      <a:pt x="2495" y="439"/>
                    </a:lnTo>
                    <a:lnTo>
                      <a:pt x="2497" y="439"/>
                    </a:lnTo>
                    <a:lnTo>
                      <a:pt x="2498" y="447"/>
                    </a:lnTo>
                    <a:lnTo>
                      <a:pt x="2500" y="443"/>
                    </a:lnTo>
                    <a:lnTo>
                      <a:pt x="2501" y="444"/>
                    </a:lnTo>
                    <a:lnTo>
                      <a:pt x="2503" y="429"/>
                    </a:lnTo>
                    <a:lnTo>
                      <a:pt x="2504" y="418"/>
                    </a:lnTo>
                    <a:lnTo>
                      <a:pt x="2506" y="413"/>
                    </a:lnTo>
                    <a:lnTo>
                      <a:pt x="2507" y="417"/>
                    </a:lnTo>
                    <a:lnTo>
                      <a:pt x="2509" y="415"/>
                    </a:lnTo>
                    <a:lnTo>
                      <a:pt x="2510" y="405"/>
                    </a:lnTo>
                    <a:lnTo>
                      <a:pt x="2512" y="414"/>
                    </a:lnTo>
                    <a:lnTo>
                      <a:pt x="2514" y="418"/>
                    </a:lnTo>
                    <a:lnTo>
                      <a:pt x="2515" y="424"/>
                    </a:lnTo>
                    <a:lnTo>
                      <a:pt x="2516" y="419"/>
                    </a:lnTo>
                    <a:lnTo>
                      <a:pt x="2518" y="427"/>
                    </a:lnTo>
                    <a:lnTo>
                      <a:pt x="2520" y="423"/>
                    </a:lnTo>
                    <a:lnTo>
                      <a:pt x="2521" y="408"/>
                    </a:lnTo>
                    <a:lnTo>
                      <a:pt x="2522" y="416"/>
                    </a:lnTo>
                    <a:lnTo>
                      <a:pt x="2524" y="418"/>
                    </a:lnTo>
                    <a:lnTo>
                      <a:pt x="2526" y="416"/>
                    </a:lnTo>
                    <a:lnTo>
                      <a:pt x="2527" y="408"/>
                    </a:lnTo>
                    <a:lnTo>
                      <a:pt x="2529" y="399"/>
                    </a:lnTo>
                    <a:lnTo>
                      <a:pt x="2530" y="393"/>
                    </a:lnTo>
                    <a:lnTo>
                      <a:pt x="2532" y="384"/>
                    </a:lnTo>
                    <a:lnTo>
                      <a:pt x="2533" y="384"/>
                    </a:lnTo>
                    <a:lnTo>
                      <a:pt x="2535" y="387"/>
                    </a:lnTo>
                    <a:lnTo>
                      <a:pt x="2536" y="383"/>
                    </a:lnTo>
                    <a:lnTo>
                      <a:pt x="2538" y="389"/>
                    </a:lnTo>
                    <a:lnTo>
                      <a:pt x="2539" y="395"/>
                    </a:lnTo>
                    <a:lnTo>
                      <a:pt x="2541" y="382"/>
                    </a:lnTo>
                    <a:lnTo>
                      <a:pt x="2542" y="378"/>
                    </a:lnTo>
                    <a:lnTo>
                      <a:pt x="2544" y="390"/>
                    </a:lnTo>
                    <a:lnTo>
                      <a:pt x="2545" y="395"/>
                    </a:lnTo>
                    <a:lnTo>
                      <a:pt x="2547" y="398"/>
                    </a:lnTo>
                    <a:lnTo>
                      <a:pt x="2549" y="395"/>
                    </a:lnTo>
                    <a:lnTo>
                      <a:pt x="2550" y="392"/>
                    </a:lnTo>
                    <a:lnTo>
                      <a:pt x="2551" y="395"/>
                    </a:lnTo>
                    <a:lnTo>
                      <a:pt x="2553" y="402"/>
                    </a:lnTo>
                    <a:lnTo>
                      <a:pt x="2555" y="397"/>
                    </a:lnTo>
                    <a:lnTo>
                      <a:pt x="2556" y="391"/>
                    </a:lnTo>
                    <a:lnTo>
                      <a:pt x="2558" y="397"/>
                    </a:lnTo>
                    <a:lnTo>
                      <a:pt x="2559" y="406"/>
                    </a:lnTo>
                    <a:lnTo>
                      <a:pt x="2561" y="413"/>
                    </a:lnTo>
                    <a:lnTo>
                      <a:pt x="2562" y="418"/>
                    </a:lnTo>
                    <a:lnTo>
                      <a:pt x="2564" y="416"/>
                    </a:lnTo>
                    <a:lnTo>
                      <a:pt x="2565" y="412"/>
                    </a:lnTo>
                    <a:lnTo>
                      <a:pt x="2567" y="404"/>
                    </a:lnTo>
                    <a:lnTo>
                      <a:pt x="2568" y="401"/>
                    </a:lnTo>
                    <a:lnTo>
                      <a:pt x="2570" y="403"/>
                    </a:lnTo>
                    <a:lnTo>
                      <a:pt x="2571" y="400"/>
                    </a:lnTo>
                    <a:lnTo>
                      <a:pt x="2573" y="402"/>
                    </a:lnTo>
                    <a:lnTo>
                      <a:pt x="2574" y="416"/>
                    </a:lnTo>
                    <a:lnTo>
                      <a:pt x="2576" y="427"/>
                    </a:lnTo>
                    <a:lnTo>
                      <a:pt x="2577" y="434"/>
                    </a:lnTo>
                    <a:lnTo>
                      <a:pt x="2579" y="429"/>
                    </a:lnTo>
                    <a:lnTo>
                      <a:pt x="2580" y="417"/>
                    </a:lnTo>
                    <a:lnTo>
                      <a:pt x="2582" y="408"/>
                    </a:lnTo>
                    <a:lnTo>
                      <a:pt x="2583" y="411"/>
                    </a:lnTo>
                    <a:lnTo>
                      <a:pt x="2585" y="412"/>
                    </a:lnTo>
                    <a:lnTo>
                      <a:pt x="2587" y="420"/>
                    </a:lnTo>
                    <a:lnTo>
                      <a:pt x="2588" y="411"/>
                    </a:lnTo>
                    <a:lnTo>
                      <a:pt x="2589" y="411"/>
                    </a:lnTo>
                    <a:lnTo>
                      <a:pt x="2591" y="412"/>
                    </a:lnTo>
                    <a:lnTo>
                      <a:pt x="2593" y="412"/>
                    </a:lnTo>
                    <a:lnTo>
                      <a:pt x="2594" y="411"/>
                    </a:lnTo>
                    <a:lnTo>
                      <a:pt x="2595" y="422"/>
                    </a:lnTo>
                    <a:lnTo>
                      <a:pt x="2597" y="431"/>
                    </a:lnTo>
                    <a:lnTo>
                      <a:pt x="2599" y="430"/>
                    </a:lnTo>
                    <a:lnTo>
                      <a:pt x="2600" y="431"/>
                    </a:lnTo>
                    <a:lnTo>
                      <a:pt x="2602" y="427"/>
                    </a:lnTo>
                    <a:lnTo>
                      <a:pt x="2603" y="430"/>
                    </a:lnTo>
                    <a:lnTo>
                      <a:pt x="2605" y="441"/>
                    </a:lnTo>
                    <a:lnTo>
                      <a:pt x="2606" y="443"/>
                    </a:lnTo>
                    <a:lnTo>
                      <a:pt x="2608" y="442"/>
                    </a:lnTo>
                    <a:lnTo>
                      <a:pt x="2609" y="457"/>
                    </a:lnTo>
                    <a:lnTo>
                      <a:pt x="2611" y="457"/>
                    </a:lnTo>
                    <a:lnTo>
                      <a:pt x="2612" y="461"/>
                    </a:lnTo>
                    <a:lnTo>
                      <a:pt x="2614" y="459"/>
                    </a:lnTo>
                    <a:lnTo>
                      <a:pt x="2616" y="457"/>
                    </a:lnTo>
                    <a:lnTo>
                      <a:pt x="2617" y="459"/>
                    </a:lnTo>
                    <a:lnTo>
                      <a:pt x="2618" y="466"/>
                    </a:lnTo>
                    <a:lnTo>
                      <a:pt x="2620" y="469"/>
                    </a:lnTo>
                    <a:lnTo>
                      <a:pt x="2622" y="476"/>
                    </a:lnTo>
                    <a:lnTo>
                      <a:pt x="2623" y="476"/>
                    </a:lnTo>
                    <a:lnTo>
                      <a:pt x="2624" y="479"/>
                    </a:lnTo>
                    <a:lnTo>
                      <a:pt x="2626" y="480"/>
                    </a:lnTo>
                    <a:lnTo>
                      <a:pt x="2628" y="478"/>
                    </a:lnTo>
                    <a:lnTo>
                      <a:pt x="2629" y="482"/>
                    </a:lnTo>
                    <a:lnTo>
                      <a:pt x="2631" y="489"/>
                    </a:lnTo>
                    <a:lnTo>
                      <a:pt x="2632" y="482"/>
                    </a:lnTo>
                    <a:lnTo>
                      <a:pt x="2634" y="480"/>
                    </a:lnTo>
                    <a:lnTo>
                      <a:pt x="2635" y="491"/>
                    </a:lnTo>
                    <a:lnTo>
                      <a:pt x="2637" y="500"/>
                    </a:lnTo>
                    <a:lnTo>
                      <a:pt x="2638" y="512"/>
                    </a:lnTo>
                    <a:lnTo>
                      <a:pt x="2640" y="513"/>
                    </a:lnTo>
                    <a:lnTo>
                      <a:pt x="2641" y="520"/>
                    </a:lnTo>
                    <a:lnTo>
                      <a:pt x="2643" y="522"/>
                    </a:lnTo>
                    <a:lnTo>
                      <a:pt x="2644" y="520"/>
                    </a:lnTo>
                    <a:lnTo>
                      <a:pt x="2646" y="520"/>
                    </a:lnTo>
                    <a:lnTo>
                      <a:pt x="2647" y="517"/>
                    </a:lnTo>
                    <a:lnTo>
                      <a:pt x="2649" y="508"/>
                    </a:lnTo>
                    <a:lnTo>
                      <a:pt x="2650" y="518"/>
                    </a:lnTo>
                    <a:lnTo>
                      <a:pt x="2652" y="514"/>
                    </a:lnTo>
                    <a:lnTo>
                      <a:pt x="2653" y="519"/>
                    </a:lnTo>
                    <a:lnTo>
                      <a:pt x="2655" y="528"/>
                    </a:lnTo>
                    <a:lnTo>
                      <a:pt x="2656" y="521"/>
                    </a:lnTo>
                    <a:lnTo>
                      <a:pt x="2658" y="519"/>
                    </a:lnTo>
                    <a:lnTo>
                      <a:pt x="2660" y="515"/>
                    </a:lnTo>
                    <a:lnTo>
                      <a:pt x="2661" y="535"/>
                    </a:lnTo>
                    <a:lnTo>
                      <a:pt x="2662" y="549"/>
                    </a:lnTo>
                    <a:lnTo>
                      <a:pt x="2664" y="543"/>
                    </a:lnTo>
                    <a:lnTo>
                      <a:pt x="2666" y="540"/>
                    </a:lnTo>
                    <a:lnTo>
                      <a:pt x="2667" y="549"/>
                    </a:lnTo>
                    <a:lnTo>
                      <a:pt x="2669" y="554"/>
                    </a:lnTo>
                    <a:lnTo>
                      <a:pt x="2670" y="571"/>
                    </a:lnTo>
                    <a:lnTo>
                      <a:pt x="2672" y="579"/>
                    </a:lnTo>
                    <a:lnTo>
                      <a:pt x="2673" y="576"/>
                    </a:lnTo>
                    <a:lnTo>
                      <a:pt x="2675" y="574"/>
                    </a:lnTo>
                    <a:lnTo>
                      <a:pt x="2676" y="586"/>
                    </a:lnTo>
                    <a:lnTo>
                      <a:pt x="2678" y="588"/>
                    </a:lnTo>
                    <a:lnTo>
                      <a:pt x="2679" y="582"/>
                    </a:lnTo>
                    <a:lnTo>
                      <a:pt x="2681" y="597"/>
                    </a:lnTo>
                    <a:lnTo>
                      <a:pt x="2682" y="605"/>
                    </a:lnTo>
                    <a:lnTo>
                      <a:pt x="2684" y="601"/>
                    </a:lnTo>
                    <a:lnTo>
                      <a:pt x="2685" y="605"/>
                    </a:lnTo>
                    <a:lnTo>
                      <a:pt x="2687" y="604"/>
                    </a:lnTo>
                    <a:lnTo>
                      <a:pt x="2689" y="593"/>
                    </a:lnTo>
                    <a:lnTo>
                      <a:pt x="2690" y="596"/>
                    </a:lnTo>
                    <a:lnTo>
                      <a:pt x="2691" y="607"/>
                    </a:lnTo>
                    <a:lnTo>
                      <a:pt x="2693" y="606"/>
                    </a:lnTo>
                    <a:lnTo>
                      <a:pt x="2695" y="616"/>
                    </a:lnTo>
                    <a:lnTo>
                      <a:pt x="2696" y="625"/>
                    </a:lnTo>
                    <a:lnTo>
                      <a:pt x="2697" y="621"/>
                    </a:lnTo>
                    <a:lnTo>
                      <a:pt x="2699" y="626"/>
                    </a:lnTo>
                    <a:lnTo>
                      <a:pt x="2701" y="623"/>
                    </a:lnTo>
                    <a:lnTo>
                      <a:pt x="2702" y="628"/>
                    </a:lnTo>
                    <a:lnTo>
                      <a:pt x="2704" y="626"/>
                    </a:lnTo>
                    <a:lnTo>
                      <a:pt x="2705" y="623"/>
                    </a:lnTo>
                    <a:lnTo>
                      <a:pt x="2707" y="629"/>
                    </a:lnTo>
                    <a:lnTo>
                      <a:pt x="2708" y="634"/>
                    </a:lnTo>
                    <a:lnTo>
                      <a:pt x="2710" y="633"/>
                    </a:lnTo>
                    <a:lnTo>
                      <a:pt x="2711" y="645"/>
                    </a:lnTo>
                    <a:lnTo>
                      <a:pt x="2713" y="658"/>
                    </a:lnTo>
                    <a:lnTo>
                      <a:pt x="2714" y="660"/>
                    </a:lnTo>
                    <a:lnTo>
                      <a:pt x="2716" y="653"/>
                    </a:lnTo>
                    <a:lnTo>
                      <a:pt x="2717" y="643"/>
                    </a:lnTo>
                    <a:lnTo>
                      <a:pt x="2719" y="658"/>
                    </a:lnTo>
                    <a:lnTo>
                      <a:pt x="2720" y="664"/>
                    </a:lnTo>
                    <a:lnTo>
                      <a:pt x="2722" y="667"/>
                    </a:lnTo>
                    <a:lnTo>
                      <a:pt x="2723" y="668"/>
                    </a:lnTo>
                    <a:lnTo>
                      <a:pt x="2725" y="677"/>
                    </a:lnTo>
                    <a:lnTo>
                      <a:pt x="2726" y="681"/>
                    </a:lnTo>
                    <a:lnTo>
                      <a:pt x="2728" y="681"/>
                    </a:lnTo>
                    <a:lnTo>
                      <a:pt x="2729" y="687"/>
                    </a:lnTo>
                    <a:lnTo>
                      <a:pt x="2731" y="695"/>
                    </a:lnTo>
                    <a:lnTo>
                      <a:pt x="2733" y="698"/>
                    </a:lnTo>
                    <a:lnTo>
                      <a:pt x="2734" y="704"/>
                    </a:lnTo>
                    <a:lnTo>
                      <a:pt x="2735" y="707"/>
                    </a:lnTo>
                    <a:lnTo>
                      <a:pt x="2737" y="704"/>
                    </a:lnTo>
                    <a:lnTo>
                      <a:pt x="2739" y="694"/>
                    </a:lnTo>
                    <a:lnTo>
                      <a:pt x="2740" y="696"/>
                    </a:lnTo>
                    <a:lnTo>
                      <a:pt x="2742" y="705"/>
                    </a:lnTo>
                    <a:lnTo>
                      <a:pt x="2743" y="704"/>
                    </a:lnTo>
                    <a:lnTo>
                      <a:pt x="2745" y="704"/>
                    </a:lnTo>
                    <a:lnTo>
                      <a:pt x="2746" y="709"/>
                    </a:lnTo>
                    <a:lnTo>
                      <a:pt x="2748" y="709"/>
                    </a:lnTo>
                    <a:lnTo>
                      <a:pt x="2749" y="708"/>
                    </a:lnTo>
                    <a:lnTo>
                      <a:pt x="2751" y="710"/>
                    </a:lnTo>
                    <a:lnTo>
                      <a:pt x="2752" y="713"/>
                    </a:lnTo>
                    <a:lnTo>
                      <a:pt x="2754" y="692"/>
                    </a:lnTo>
                    <a:lnTo>
                      <a:pt x="2755" y="717"/>
                    </a:lnTo>
                    <a:lnTo>
                      <a:pt x="2757" y="728"/>
                    </a:lnTo>
                    <a:lnTo>
                      <a:pt x="2758" y="731"/>
                    </a:lnTo>
                    <a:lnTo>
                      <a:pt x="2760" y="735"/>
                    </a:lnTo>
                    <a:lnTo>
                      <a:pt x="2762" y="738"/>
                    </a:lnTo>
                    <a:lnTo>
                      <a:pt x="2763" y="745"/>
                    </a:lnTo>
                    <a:lnTo>
                      <a:pt x="2764" y="740"/>
                    </a:lnTo>
                    <a:lnTo>
                      <a:pt x="2766" y="735"/>
                    </a:lnTo>
                    <a:lnTo>
                      <a:pt x="2768" y="743"/>
                    </a:lnTo>
                    <a:lnTo>
                      <a:pt x="2769" y="752"/>
                    </a:lnTo>
                    <a:lnTo>
                      <a:pt x="2771" y="760"/>
                    </a:lnTo>
                    <a:lnTo>
                      <a:pt x="2772" y="765"/>
                    </a:lnTo>
                    <a:lnTo>
                      <a:pt x="2774" y="757"/>
                    </a:lnTo>
                    <a:lnTo>
                      <a:pt x="2775" y="746"/>
                    </a:lnTo>
                    <a:lnTo>
                      <a:pt x="2777" y="766"/>
                    </a:lnTo>
                    <a:lnTo>
                      <a:pt x="2778" y="779"/>
                    </a:lnTo>
                    <a:lnTo>
                      <a:pt x="2780" y="777"/>
                    </a:lnTo>
                    <a:lnTo>
                      <a:pt x="2781" y="772"/>
                    </a:lnTo>
                    <a:lnTo>
                      <a:pt x="2783" y="792"/>
                    </a:lnTo>
                    <a:lnTo>
                      <a:pt x="2784" y="797"/>
                    </a:lnTo>
                    <a:lnTo>
                      <a:pt x="2786" y="805"/>
                    </a:lnTo>
                    <a:lnTo>
                      <a:pt x="2787" y="765"/>
                    </a:lnTo>
                    <a:lnTo>
                      <a:pt x="2789" y="775"/>
                    </a:lnTo>
                    <a:lnTo>
                      <a:pt x="2790" y="830"/>
                    </a:lnTo>
                    <a:lnTo>
                      <a:pt x="2792" y="840"/>
                    </a:lnTo>
                    <a:lnTo>
                      <a:pt x="2793" y="821"/>
                    </a:lnTo>
                    <a:lnTo>
                      <a:pt x="2795" y="827"/>
                    </a:lnTo>
                    <a:lnTo>
                      <a:pt x="2796" y="821"/>
                    </a:lnTo>
                    <a:lnTo>
                      <a:pt x="2798" y="835"/>
                    </a:lnTo>
                    <a:lnTo>
                      <a:pt x="2799" y="851"/>
                    </a:lnTo>
                    <a:lnTo>
                      <a:pt x="2801" y="842"/>
                    </a:lnTo>
                    <a:lnTo>
                      <a:pt x="2802" y="835"/>
                    </a:lnTo>
                    <a:lnTo>
                      <a:pt x="2804" y="843"/>
                    </a:lnTo>
                    <a:lnTo>
                      <a:pt x="2806" y="849"/>
                    </a:lnTo>
                    <a:lnTo>
                      <a:pt x="2807" y="851"/>
                    </a:lnTo>
                    <a:lnTo>
                      <a:pt x="2808" y="842"/>
                    </a:lnTo>
                    <a:lnTo>
                      <a:pt x="2810" y="832"/>
                    </a:lnTo>
                    <a:lnTo>
                      <a:pt x="2812" y="848"/>
                    </a:lnTo>
                    <a:lnTo>
                      <a:pt x="2813" y="837"/>
                    </a:lnTo>
                    <a:lnTo>
                      <a:pt x="2815" y="839"/>
                    </a:lnTo>
                    <a:lnTo>
                      <a:pt x="2816" y="839"/>
                    </a:lnTo>
                    <a:lnTo>
                      <a:pt x="2818" y="842"/>
                    </a:lnTo>
                    <a:lnTo>
                      <a:pt x="2819" y="854"/>
                    </a:lnTo>
                    <a:lnTo>
                      <a:pt x="2821" y="860"/>
                    </a:lnTo>
                    <a:lnTo>
                      <a:pt x="2822" y="866"/>
                    </a:lnTo>
                    <a:lnTo>
                      <a:pt x="2824" y="878"/>
                    </a:lnTo>
                    <a:lnTo>
                      <a:pt x="2825" y="885"/>
                    </a:lnTo>
                    <a:lnTo>
                      <a:pt x="2827" y="887"/>
                    </a:lnTo>
                    <a:lnTo>
                      <a:pt x="2828" y="870"/>
                    </a:lnTo>
                    <a:lnTo>
                      <a:pt x="2830" y="862"/>
                    </a:lnTo>
                    <a:lnTo>
                      <a:pt x="2831" y="867"/>
                    </a:lnTo>
                    <a:lnTo>
                      <a:pt x="2833" y="865"/>
                    </a:lnTo>
                    <a:lnTo>
                      <a:pt x="2835" y="872"/>
                    </a:lnTo>
                    <a:lnTo>
                      <a:pt x="2836" y="882"/>
                    </a:lnTo>
                    <a:lnTo>
                      <a:pt x="2837" y="897"/>
                    </a:lnTo>
                    <a:lnTo>
                      <a:pt x="2839" y="908"/>
                    </a:lnTo>
                    <a:lnTo>
                      <a:pt x="2841" y="907"/>
                    </a:lnTo>
                    <a:lnTo>
                      <a:pt x="2842" y="902"/>
                    </a:lnTo>
                    <a:lnTo>
                      <a:pt x="2844" y="901"/>
                    </a:lnTo>
                    <a:lnTo>
                      <a:pt x="2845" y="900"/>
                    </a:lnTo>
                    <a:lnTo>
                      <a:pt x="2847" y="898"/>
                    </a:lnTo>
                    <a:lnTo>
                      <a:pt x="2848" y="898"/>
                    </a:lnTo>
                    <a:lnTo>
                      <a:pt x="2850" y="886"/>
                    </a:lnTo>
                    <a:lnTo>
                      <a:pt x="2851" y="903"/>
                    </a:lnTo>
                    <a:lnTo>
                      <a:pt x="2853" y="897"/>
                    </a:lnTo>
                    <a:lnTo>
                      <a:pt x="2854" y="887"/>
                    </a:lnTo>
                    <a:lnTo>
                      <a:pt x="2856" y="880"/>
                    </a:lnTo>
                    <a:lnTo>
                      <a:pt x="2857" y="870"/>
                    </a:lnTo>
                    <a:lnTo>
                      <a:pt x="2859" y="883"/>
                    </a:lnTo>
                    <a:lnTo>
                      <a:pt x="2860" y="891"/>
                    </a:lnTo>
                    <a:lnTo>
                      <a:pt x="2862" y="890"/>
                    </a:lnTo>
                    <a:lnTo>
                      <a:pt x="2863" y="882"/>
                    </a:lnTo>
                    <a:lnTo>
                      <a:pt x="2865" y="867"/>
                    </a:lnTo>
                    <a:lnTo>
                      <a:pt x="2866" y="860"/>
                    </a:lnTo>
                    <a:lnTo>
                      <a:pt x="2868" y="862"/>
                    </a:lnTo>
                    <a:lnTo>
                      <a:pt x="2869" y="870"/>
                    </a:lnTo>
                    <a:lnTo>
                      <a:pt x="2871" y="875"/>
                    </a:lnTo>
                    <a:lnTo>
                      <a:pt x="2873" y="872"/>
                    </a:lnTo>
                    <a:lnTo>
                      <a:pt x="2874" y="850"/>
                    </a:lnTo>
                    <a:lnTo>
                      <a:pt x="2875" y="845"/>
                    </a:lnTo>
                    <a:lnTo>
                      <a:pt x="2877" y="859"/>
                    </a:lnTo>
                    <a:lnTo>
                      <a:pt x="2879" y="885"/>
                    </a:lnTo>
                    <a:lnTo>
                      <a:pt x="2880" y="900"/>
                    </a:lnTo>
                    <a:lnTo>
                      <a:pt x="2881" y="905"/>
                    </a:lnTo>
                    <a:lnTo>
                      <a:pt x="2883" y="910"/>
                    </a:lnTo>
                    <a:lnTo>
                      <a:pt x="2885" y="903"/>
                    </a:lnTo>
                    <a:lnTo>
                      <a:pt x="2886" y="873"/>
                    </a:lnTo>
                    <a:lnTo>
                      <a:pt x="2888" y="858"/>
                    </a:lnTo>
                    <a:lnTo>
                      <a:pt x="2889" y="864"/>
                    </a:lnTo>
                    <a:lnTo>
                      <a:pt x="2891" y="874"/>
                    </a:lnTo>
                    <a:lnTo>
                      <a:pt x="2892" y="876"/>
                    </a:lnTo>
                    <a:lnTo>
                      <a:pt x="2894" y="865"/>
                    </a:lnTo>
                    <a:lnTo>
                      <a:pt x="2895" y="873"/>
                    </a:lnTo>
                    <a:lnTo>
                      <a:pt x="2897" y="872"/>
                    </a:lnTo>
                    <a:lnTo>
                      <a:pt x="2898" y="875"/>
                    </a:lnTo>
                    <a:lnTo>
                      <a:pt x="2900" y="867"/>
                    </a:lnTo>
                    <a:lnTo>
                      <a:pt x="2902" y="857"/>
                    </a:lnTo>
                    <a:lnTo>
                      <a:pt x="2903" y="848"/>
                    </a:lnTo>
                    <a:lnTo>
                      <a:pt x="2904" y="837"/>
                    </a:lnTo>
                    <a:lnTo>
                      <a:pt x="2906" y="828"/>
                    </a:lnTo>
                    <a:lnTo>
                      <a:pt x="2908" y="836"/>
                    </a:lnTo>
                    <a:lnTo>
                      <a:pt x="2909" y="855"/>
                    </a:lnTo>
                    <a:lnTo>
                      <a:pt x="2910" y="858"/>
                    </a:lnTo>
                    <a:lnTo>
                      <a:pt x="2912" y="866"/>
                    </a:lnTo>
                    <a:lnTo>
                      <a:pt x="2914" y="869"/>
                    </a:lnTo>
                    <a:lnTo>
                      <a:pt x="2915" y="869"/>
                    </a:lnTo>
                    <a:lnTo>
                      <a:pt x="2917" y="853"/>
                    </a:lnTo>
                    <a:lnTo>
                      <a:pt x="2918" y="825"/>
                    </a:lnTo>
                    <a:lnTo>
                      <a:pt x="2920" y="799"/>
                    </a:lnTo>
                    <a:lnTo>
                      <a:pt x="2921" y="793"/>
                    </a:lnTo>
                    <a:lnTo>
                      <a:pt x="2923" y="783"/>
                    </a:lnTo>
                    <a:lnTo>
                      <a:pt x="2924" y="777"/>
                    </a:lnTo>
                    <a:lnTo>
                      <a:pt x="2926" y="790"/>
                    </a:lnTo>
                    <a:lnTo>
                      <a:pt x="2927" y="808"/>
                    </a:lnTo>
                    <a:lnTo>
                      <a:pt x="2929" y="815"/>
                    </a:lnTo>
                    <a:lnTo>
                      <a:pt x="2930" y="815"/>
                    </a:lnTo>
                    <a:lnTo>
                      <a:pt x="2932" y="803"/>
                    </a:lnTo>
                    <a:lnTo>
                      <a:pt x="2933" y="803"/>
                    </a:lnTo>
                    <a:lnTo>
                      <a:pt x="2935" y="802"/>
                    </a:lnTo>
                    <a:lnTo>
                      <a:pt x="2936" y="792"/>
                    </a:lnTo>
                    <a:lnTo>
                      <a:pt x="2938" y="781"/>
                    </a:lnTo>
                    <a:lnTo>
                      <a:pt x="2939" y="783"/>
                    </a:lnTo>
                    <a:lnTo>
                      <a:pt x="2941" y="786"/>
                    </a:lnTo>
                    <a:lnTo>
                      <a:pt x="2942" y="786"/>
                    </a:lnTo>
                    <a:lnTo>
                      <a:pt x="2944" y="767"/>
                    </a:lnTo>
                    <a:lnTo>
                      <a:pt x="2946" y="762"/>
                    </a:lnTo>
                    <a:lnTo>
                      <a:pt x="2947" y="756"/>
                    </a:lnTo>
                    <a:lnTo>
                      <a:pt x="2948" y="742"/>
                    </a:lnTo>
                    <a:lnTo>
                      <a:pt x="2950" y="741"/>
                    </a:lnTo>
                    <a:lnTo>
                      <a:pt x="2952" y="731"/>
                    </a:lnTo>
                    <a:lnTo>
                      <a:pt x="2953" y="730"/>
                    </a:lnTo>
                    <a:lnTo>
                      <a:pt x="2954" y="719"/>
                    </a:lnTo>
                    <a:lnTo>
                      <a:pt x="2956" y="707"/>
                    </a:lnTo>
                    <a:lnTo>
                      <a:pt x="2958" y="698"/>
                    </a:lnTo>
                    <a:lnTo>
                      <a:pt x="2959" y="698"/>
                    </a:lnTo>
                    <a:lnTo>
                      <a:pt x="2961" y="685"/>
                    </a:lnTo>
                    <a:lnTo>
                      <a:pt x="2962" y="680"/>
                    </a:lnTo>
                    <a:lnTo>
                      <a:pt x="2964" y="681"/>
                    </a:lnTo>
                    <a:lnTo>
                      <a:pt x="2965" y="679"/>
                    </a:lnTo>
                    <a:lnTo>
                      <a:pt x="2967" y="677"/>
                    </a:lnTo>
                    <a:lnTo>
                      <a:pt x="2968" y="669"/>
                    </a:lnTo>
                    <a:lnTo>
                      <a:pt x="2970" y="642"/>
                    </a:lnTo>
                    <a:lnTo>
                      <a:pt x="2971" y="634"/>
                    </a:lnTo>
                    <a:lnTo>
                      <a:pt x="2973" y="636"/>
                    </a:lnTo>
                    <a:lnTo>
                      <a:pt x="2975" y="634"/>
                    </a:lnTo>
                    <a:lnTo>
                      <a:pt x="2976" y="634"/>
                    </a:lnTo>
                    <a:lnTo>
                      <a:pt x="2977" y="631"/>
                    </a:lnTo>
                    <a:lnTo>
                      <a:pt x="2979" y="638"/>
                    </a:lnTo>
                    <a:lnTo>
                      <a:pt x="2981" y="636"/>
                    </a:lnTo>
                    <a:lnTo>
                      <a:pt x="2982" y="631"/>
                    </a:lnTo>
                    <a:lnTo>
                      <a:pt x="2983" y="627"/>
                    </a:lnTo>
                    <a:lnTo>
                      <a:pt x="2985" y="624"/>
                    </a:lnTo>
                    <a:lnTo>
                      <a:pt x="2987" y="624"/>
                    </a:lnTo>
                    <a:lnTo>
                      <a:pt x="2988" y="619"/>
                    </a:lnTo>
                    <a:lnTo>
                      <a:pt x="2990" y="605"/>
                    </a:lnTo>
                    <a:lnTo>
                      <a:pt x="2991" y="604"/>
                    </a:lnTo>
                    <a:lnTo>
                      <a:pt x="2993" y="599"/>
                    </a:lnTo>
                    <a:lnTo>
                      <a:pt x="2994" y="599"/>
                    </a:lnTo>
                    <a:lnTo>
                      <a:pt x="2996" y="604"/>
                    </a:lnTo>
                    <a:lnTo>
                      <a:pt x="2997" y="607"/>
                    </a:lnTo>
                    <a:lnTo>
                      <a:pt x="2999" y="606"/>
                    </a:lnTo>
                    <a:lnTo>
                      <a:pt x="3000" y="615"/>
                    </a:lnTo>
                    <a:lnTo>
                      <a:pt x="3002" y="614"/>
                    </a:lnTo>
                    <a:lnTo>
                      <a:pt x="3003" y="611"/>
                    </a:lnTo>
                    <a:lnTo>
                      <a:pt x="3005" y="611"/>
                    </a:lnTo>
                    <a:lnTo>
                      <a:pt x="3006" y="605"/>
                    </a:lnTo>
                    <a:lnTo>
                      <a:pt x="3008" y="593"/>
                    </a:lnTo>
                    <a:lnTo>
                      <a:pt x="3009" y="589"/>
                    </a:lnTo>
                    <a:lnTo>
                      <a:pt x="3011" y="588"/>
                    </a:lnTo>
                    <a:lnTo>
                      <a:pt x="3012" y="590"/>
                    </a:lnTo>
                    <a:lnTo>
                      <a:pt x="3014" y="595"/>
                    </a:lnTo>
                    <a:lnTo>
                      <a:pt x="3015" y="595"/>
                    </a:lnTo>
                    <a:lnTo>
                      <a:pt x="3017" y="592"/>
                    </a:lnTo>
                    <a:lnTo>
                      <a:pt x="3019" y="600"/>
                    </a:lnTo>
                    <a:lnTo>
                      <a:pt x="3020" y="601"/>
                    </a:lnTo>
                    <a:lnTo>
                      <a:pt x="3021" y="606"/>
                    </a:lnTo>
                    <a:lnTo>
                      <a:pt x="3023" y="602"/>
                    </a:lnTo>
                    <a:lnTo>
                      <a:pt x="3025" y="604"/>
                    </a:lnTo>
                    <a:lnTo>
                      <a:pt x="3026" y="613"/>
                    </a:lnTo>
                    <a:lnTo>
                      <a:pt x="3028" y="620"/>
                    </a:lnTo>
                    <a:lnTo>
                      <a:pt x="3029" y="618"/>
                    </a:lnTo>
                    <a:lnTo>
                      <a:pt x="3031" y="607"/>
                    </a:lnTo>
                    <a:lnTo>
                      <a:pt x="3032" y="599"/>
                    </a:lnTo>
                    <a:lnTo>
                      <a:pt x="3034" y="607"/>
                    </a:lnTo>
                    <a:lnTo>
                      <a:pt x="3035" y="613"/>
                    </a:lnTo>
                    <a:lnTo>
                      <a:pt x="3037" y="607"/>
                    </a:lnTo>
                    <a:lnTo>
                      <a:pt x="3038" y="601"/>
                    </a:lnTo>
                    <a:lnTo>
                      <a:pt x="3040" y="598"/>
                    </a:lnTo>
                    <a:lnTo>
                      <a:pt x="3041" y="595"/>
                    </a:lnTo>
                    <a:lnTo>
                      <a:pt x="3043" y="596"/>
                    </a:lnTo>
                    <a:lnTo>
                      <a:pt x="3044" y="589"/>
                    </a:lnTo>
                    <a:lnTo>
                      <a:pt x="3046" y="586"/>
                    </a:lnTo>
                    <a:lnTo>
                      <a:pt x="3048" y="584"/>
                    </a:lnTo>
                    <a:lnTo>
                      <a:pt x="3049" y="581"/>
                    </a:lnTo>
                    <a:lnTo>
                      <a:pt x="3050" y="581"/>
                    </a:lnTo>
                    <a:lnTo>
                      <a:pt x="3052" y="577"/>
                    </a:lnTo>
                    <a:lnTo>
                      <a:pt x="3054" y="590"/>
                    </a:lnTo>
                    <a:lnTo>
                      <a:pt x="3055" y="589"/>
                    </a:lnTo>
                    <a:lnTo>
                      <a:pt x="3056" y="584"/>
                    </a:lnTo>
                    <a:lnTo>
                      <a:pt x="3058" y="589"/>
                    </a:lnTo>
                    <a:lnTo>
                      <a:pt x="3060" y="584"/>
                    </a:lnTo>
                    <a:lnTo>
                      <a:pt x="3061" y="584"/>
                    </a:lnTo>
                    <a:lnTo>
                      <a:pt x="3063" y="581"/>
                    </a:lnTo>
                    <a:lnTo>
                      <a:pt x="3064" y="565"/>
                    </a:lnTo>
                    <a:lnTo>
                      <a:pt x="3066" y="553"/>
                    </a:lnTo>
                    <a:lnTo>
                      <a:pt x="3067" y="562"/>
                    </a:lnTo>
                    <a:lnTo>
                      <a:pt x="3069" y="565"/>
                    </a:lnTo>
                    <a:lnTo>
                      <a:pt x="3070" y="570"/>
                    </a:lnTo>
                    <a:lnTo>
                      <a:pt x="3072" y="574"/>
                    </a:lnTo>
                    <a:lnTo>
                      <a:pt x="3073" y="571"/>
                    </a:lnTo>
                    <a:lnTo>
                      <a:pt x="3075" y="580"/>
                    </a:lnTo>
                    <a:lnTo>
                      <a:pt x="3076" y="583"/>
                    </a:lnTo>
                    <a:lnTo>
                      <a:pt x="3078" y="580"/>
                    </a:lnTo>
                    <a:lnTo>
                      <a:pt x="3079" y="586"/>
                    </a:lnTo>
                    <a:lnTo>
                      <a:pt x="3081" y="576"/>
                    </a:lnTo>
                    <a:lnTo>
                      <a:pt x="3082" y="568"/>
                    </a:lnTo>
                    <a:lnTo>
                      <a:pt x="3084" y="568"/>
                    </a:lnTo>
                    <a:lnTo>
                      <a:pt x="3085" y="569"/>
                    </a:lnTo>
                    <a:lnTo>
                      <a:pt x="3087" y="569"/>
                    </a:lnTo>
                    <a:lnTo>
                      <a:pt x="3088" y="562"/>
                    </a:lnTo>
                    <a:lnTo>
                      <a:pt x="3090" y="566"/>
                    </a:lnTo>
                    <a:lnTo>
                      <a:pt x="3092" y="567"/>
                    </a:lnTo>
                    <a:lnTo>
                      <a:pt x="3093" y="560"/>
                    </a:lnTo>
                    <a:lnTo>
                      <a:pt x="3094" y="559"/>
                    </a:lnTo>
                    <a:lnTo>
                      <a:pt x="3096" y="560"/>
                    </a:lnTo>
                    <a:lnTo>
                      <a:pt x="3098" y="556"/>
                    </a:lnTo>
                    <a:lnTo>
                      <a:pt x="3099" y="556"/>
                    </a:lnTo>
                    <a:lnTo>
                      <a:pt x="3101" y="556"/>
                    </a:lnTo>
                    <a:lnTo>
                      <a:pt x="3102" y="550"/>
                    </a:lnTo>
                    <a:lnTo>
                      <a:pt x="3104" y="551"/>
                    </a:lnTo>
                    <a:lnTo>
                      <a:pt x="3105" y="559"/>
                    </a:lnTo>
                    <a:lnTo>
                      <a:pt x="3107" y="557"/>
                    </a:lnTo>
                    <a:lnTo>
                      <a:pt x="3108" y="554"/>
                    </a:lnTo>
                    <a:lnTo>
                      <a:pt x="3110" y="565"/>
                    </a:lnTo>
                    <a:lnTo>
                      <a:pt x="3111" y="559"/>
                    </a:lnTo>
                    <a:lnTo>
                      <a:pt x="3113" y="550"/>
                    </a:lnTo>
                    <a:lnTo>
                      <a:pt x="3114" y="550"/>
                    </a:lnTo>
                    <a:lnTo>
                      <a:pt x="3116" y="547"/>
                    </a:lnTo>
                    <a:lnTo>
                      <a:pt x="3117" y="561"/>
                    </a:lnTo>
                    <a:lnTo>
                      <a:pt x="3119" y="563"/>
                    </a:lnTo>
                    <a:lnTo>
                      <a:pt x="3121" y="563"/>
                    </a:lnTo>
                    <a:lnTo>
                      <a:pt x="3122" y="559"/>
                    </a:lnTo>
                    <a:lnTo>
                      <a:pt x="3123" y="563"/>
                    </a:lnTo>
                    <a:lnTo>
                      <a:pt x="3125" y="562"/>
                    </a:lnTo>
                    <a:lnTo>
                      <a:pt x="3127" y="564"/>
                    </a:lnTo>
                    <a:lnTo>
                      <a:pt x="3128" y="568"/>
                    </a:lnTo>
                    <a:lnTo>
                      <a:pt x="3130" y="561"/>
                    </a:lnTo>
                    <a:lnTo>
                      <a:pt x="3131" y="552"/>
                    </a:lnTo>
                    <a:lnTo>
                      <a:pt x="3133" y="555"/>
                    </a:lnTo>
                    <a:lnTo>
                      <a:pt x="3134" y="543"/>
                    </a:lnTo>
                    <a:lnTo>
                      <a:pt x="3136" y="554"/>
                    </a:lnTo>
                    <a:lnTo>
                      <a:pt x="3137" y="569"/>
                    </a:lnTo>
                    <a:lnTo>
                      <a:pt x="3139" y="557"/>
                    </a:lnTo>
                    <a:lnTo>
                      <a:pt x="3140" y="553"/>
                    </a:lnTo>
                    <a:lnTo>
                      <a:pt x="3142" y="562"/>
                    </a:lnTo>
                    <a:lnTo>
                      <a:pt x="3143" y="556"/>
                    </a:lnTo>
                    <a:lnTo>
                      <a:pt x="3145" y="547"/>
                    </a:lnTo>
                    <a:lnTo>
                      <a:pt x="3146" y="546"/>
                    </a:lnTo>
                    <a:lnTo>
                      <a:pt x="3148" y="549"/>
                    </a:lnTo>
                    <a:lnTo>
                      <a:pt x="3149" y="543"/>
                    </a:lnTo>
                    <a:lnTo>
                      <a:pt x="3151" y="542"/>
                    </a:lnTo>
                    <a:lnTo>
                      <a:pt x="3152" y="555"/>
                    </a:lnTo>
                    <a:lnTo>
                      <a:pt x="3154" y="568"/>
                    </a:lnTo>
                    <a:lnTo>
                      <a:pt x="3155" y="579"/>
                    </a:lnTo>
                    <a:lnTo>
                      <a:pt x="3157" y="582"/>
                    </a:lnTo>
                    <a:lnTo>
                      <a:pt x="3159" y="580"/>
                    </a:lnTo>
                    <a:lnTo>
                      <a:pt x="3160" y="571"/>
                    </a:lnTo>
                    <a:lnTo>
                      <a:pt x="3161" y="564"/>
                    </a:lnTo>
                    <a:lnTo>
                      <a:pt x="3163" y="554"/>
                    </a:lnTo>
                    <a:lnTo>
                      <a:pt x="3165" y="561"/>
                    </a:lnTo>
                    <a:lnTo>
                      <a:pt x="3166" y="553"/>
                    </a:lnTo>
                    <a:lnTo>
                      <a:pt x="3167" y="557"/>
                    </a:lnTo>
                    <a:lnTo>
                      <a:pt x="3169" y="549"/>
                    </a:lnTo>
                    <a:lnTo>
                      <a:pt x="3171" y="547"/>
                    </a:lnTo>
                    <a:lnTo>
                      <a:pt x="3172" y="556"/>
                    </a:lnTo>
                    <a:lnTo>
                      <a:pt x="3174" y="560"/>
                    </a:lnTo>
                    <a:lnTo>
                      <a:pt x="3175" y="561"/>
                    </a:lnTo>
                    <a:lnTo>
                      <a:pt x="3177" y="561"/>
                    </a:lnTo>
                    <a:lnTo>
                      <a:pt x="3178" y="558"/>
                    </a:lnTo>
                    <a:lnTo>
                      <a:pt x="3180" y="564"/>
                    </a:lnTo>
                    <a:lnTo>
                      <a:pt x="3181" y="567"/>
                    </a:lnTo>
                    <a:lnTo>
                      <a:pt x="3183" y="563"/>
                    </a:lnTo>
                    <a:lnTo>
                      <a:pt x="3184" y="557"/>
                    </a:lnTo>
                    <a:lnTo>
                      <a:pt x="3186" y="568"/>
                    </a:lnTo>
                    <a:lnTo>
                      <a:pt x="3187" y="601"/>
                    </a:lnTo>
                    <a:lnTo>
                      <a:pt x="3189" y="621"/>
                    </a:lnTo>
                    <a:lnTo>
                      <a:pt x="3190" y="628"/>
                    </a:lnTo>
                    <a:lnTo>
                      <a:pt x="3192" y="599"/>
                    </a:lnTo>
                    <a:lnTo>
                      <a:pt x="3194" y="575"/>
                    </a:lnTo>
                    <a:lnTo>
                      <a:pt x="3195" y="540"/>
                    </a:lnTo>
                    <a:lnTo>
                      <a:pt x="3196" y="514"/>
                    </a:lnTo>
                    <a:lnTo>
                      <a:pt x="3198" y="514"/>
                    </a:lnTo>
                    <a:lnTo>
                      <a:pt x="3200" y="515"/>
                    </a:lnTo>
                    <a:lnTo>
                      <a:pt x="3201" y="519"/>
                    </a:lnTo>
                    <a:lnTo>
                      <a:pt x="3203" y="516"/>
                    </a:lnTo>
                    <a:lnTo>
                      <a:pt x="3204" y="513"/>
                    </a:lnTo>
                    <a:lnTo>
                      <a:pt x="3206" y="516"/>
                    </a:lnTo>
                    <a:lnTo>
                      <a:pt x="3207" y="513"/>
                    </a:lnTo>
                    <a:lnTo>
                      <a:pt x="3209" y="513"/>
                    </a:lnTo>
                    <a:lnTo>
                      <a:pt x="3210" y="503"/>
                    </a:lnTo>
                    <a:lnTo>
                      <a:pt x="3212" y="496"/>
                    </a:lnTo>
                    <a:lnTo>
                      <a:pt x="3213" y="479"/>
                    </a:lnTo>
                    <a:lnTo>
                      <a:pt x="3215" y="464"/>
                    </a:lnTo>
                    <a:lnTo>
                      <a:pt x="3216" y="454"/>
                    </a:lnTo>
                    <a:lnTo>
                      <a:pt x="3218" y="457"/>
                    </a:lnTo>
                    <a:lnTo>
                      <a:pt x="3219" y="458"/>
                    </a:lnTo>
                    <a:lnTo>
                      <a:pt x="3221" y="465"/>
                    </a:lnTo>
                    <a:lnTo>
                      <a:pt x="3222" y="467"/>
                    </a:lnTo>
                    <a:lnTo>
                      <a:pt x="3224" y="461"/>
                    </a:lnTo>
                    <a:lnTo>
                      <a:pt x="3225" y="458"/>
                    </a:lnTo>
                    <a:lnTo>
                      <a:pt x="3227" y="454"/>
                    </a:lnTo>
                    <a:lnTo>
                      <a:pt x="3228" y="454"/>
                    </a:lnTo>
                    <a:lnTo>
                      <a:pt x="3230" y="457"/>
                    </a:lnTo>
                    <a:lnTo>
                      <a:pt x="3232" y="457"/>
                    </a:lnTo>
                    <a:lnTo>
                      <a:pt x="3233" y="460"/>
                    </a:lnTo>
                    <a:lnTo>
                      <a:pt x="3234" y="457"/>
                    </a:lnTo>
                    <a:lnTo>
                      <a:pt x="3236" y="458"/>
                    </a:lnTo>
                    <a:lnTo>
                      <a:pt x="3238" y="455"/>
                    </a:lnTo>
                    <a:lnTo>
                      <a:pt x="3239" y="444"/>
                    </a:lnTo>
                    <a:lnTo>
                      <a:pt x="3240" y="441"/>
                    </a:lnTo>
                    <a:lnTo>
                      <a:pt x="3242" y="439"/>
                    </a:lnTo>
                    <a:lnTo>
                      <a:pt x="3244" y="444"/>
                    </a:lnTo>
                    <a:lnTo>
                      <a:pt x="3245" y="449"/>
                    </a:lnTo>
                    <a:lnTo>
                      <a:pt x="3247" y="451"/>
                    </a:lnTo>
                    <a:lnTo>
                      <a:pt x="3248" y="446"/>
                    </a:lnTo>
                    <a:lnTo>
                      <a:pt x="3250" y="448"/>
                    </a:lnTo>
                    <a:lnTo>
                      <a:pt x="3251" y="432"/>
                    </a:lnTo>
                    <a:lnTo>
                      <a:pt x="3253" y="422"/>
                    </a:lnTo>
                    <a:lnTo>
                      <a:pt x="3254" y="412"/>
                    </a:lnTo>
                    <a:lnTo>
                      <a:pt x="3256" y="417"/>
                    </a:lnTo>
                    <a:lnTo>
                      <a:pt x="3257" y="425"/>
                    </a:lnTo>
                    <a:lnTo>
                      <a:pt x="3259" y="425"/>
                    </a:lnTo>
                    <a:lnTo>
                      <a:pt x="3261" y="434"/>
                    </a:lnTo>
                    <a:lnTo>
                      <a:pt x="3262" y="442"/>
                    </a:lnTo>
                    <a:lnTo>
                      <a:pt x="3263" y="442"/>
                    </a:lnTo>
                    <a:lnTo>
                      <a:pt x="3265" y="438"/>
                    </a:lnTo>
                    <a:lnTo>
                      <a:pt x="3267" y="434"/>
                    </a:lnTo>
                    <a:lnTo>
                      <a:pt x="3268" y="435"/>
                    </a:lnTo>
                    <a:lnTo>
                      <a:pt x="3269" y="443"/>
                    </a:lnTo>
                    <a:lnTo>
                      <a:pt x="3271" y="439"/>
                    </a:lnTo>
                    <a:lnTo>
                      <a:pt x="3273" y="438"/>
                    </a:lnTo>
                    <a:lnTo>
                      <a:pt x="3274" y="436"/>
                    </a:lnTo>
                    <a:lnTo>
                      <a:pt x="3276" y="444"/>
                    </a:lnTo>
                    <a:lnTo>
                      <a:pt x="3277" y="446"/>
                    </a:lnTo>
                    <a:lnTo>
                      <a:pt x="3278" y="457"/>
                    </a:lnTo>
                    <a:lnTo>
                      <a:pt x="3280" y="458"/>
                    </a:lnTo>
                    <a:lnTo>
                      <a:pt x="3282" y="452"/>
                    </a:lnTo>
                    <a:lnTo>
                      <a:pt x="3283" y="447"/>
                    </a:lnTo>
                    <a:lnTo>
                      <a:pt x="3285" y="445"/>
                    </a:lnTo>
                    <a:lnTo>
                      <a:pt x="3286" y="443"/>
                    </a:lnTo>
                    <a:lnTo>
                      <a:pt x="3288" y="451"/>
                    </a:lnTo>
                    <a:lnTo>
                      <a:pt x="3289" y="460"/>
                    </a:lnTo>
                    <a:lnTo>
                      <a:pt x="3291" y="456"/>
                    </a:lnTo>
                    <a:lnTo>
                      <a:pt x="3292" y="447"/>
                    </a:lnTo>
                    <a:lnTo>
                      <a:pt x="3294" y="449"/>
                    </a:lnTo>
                    <a:lnTo>
                      <a:pt x="3295" y="443"/>
                    </a:lnTo>
                    <a:lnTo>
                      <a:pt x="3297" y="437"/>
                    </a:lnTo>
                    <a:lnTo>
                      <a:pt x="3298" y="438"/>
                    </a:lnTo>
                    <a:lnTo>
                      <a:pt x="3300" y="430"/>
                    </a:lnTo>
                    <a:lnTo>
                      <a:pt x="3301" y="435"/>
                    </a:lnTo>
                    <a:lnTo>
                      <a:pt x="3303" y="433"/>
                    </a:lnTo>
                    <a:lnTo>
                      <a:pt x="3305" y="432"/>
                    </a:lnTo>
                    <a:lnTo>
                      <a:pt x="3306" y="438"/>
                    </a:lnTo>
                    <a:lnTo>
                      <a:pt x="3307" y="433"/>
                    </a:lnTo>
                    <a:lnTo>
                      <a:pt x="3309" y="426"/>
                    </a:lnTo>
                    <a:lnTo>
                      <a:pt x="3311" y="431"/>
                    </a:lnTo>
                    <a:lnTo>
                      <a:pt x="3312" y="427"/>
                    </a:lnTo>
                    <a:lnTo>
                      <a:pt x="3313" y="425"/>
                    </a:lnTo>
                    <a:lnTo>
                      <a:pt x="3315" y="418"/>
                    </a:lnTo>
                    <a:lnTo>
                      <a:pt x="3317" y="424"/>
                    </a:lnTo>
                    <a:lnTo>
                      <a:pt x="3318" y="428"/>
                    </a:lnTo>
                    <a:lnTo>
                      <a:pt x="3320" y="434"/>
                    </a:lnTo>
                    <a:lnTo>
                      <a:pt x="3321" y="432"/>
                    </a:lnTo>
                    <a:lnTo>
                      <a:pt x="3323" y="435"/>
                    </a:lnTo>
                    <a:lnTo>
                      <a:pt x="3324" y="440"/>
                    </a:lnTo>
                    <a:lnTo>
                      <a:pt x="3326" y="440"/>
                    </a:lnTo>
                    <a:lnTo>
                      <a:pt x="3327" y="434"/>
                    </a:lnTo>
                    <a:lnTo>
                      <a:pt x="3329" y="432"/>
                    </a:lnTo>
                    <a:lnTo>
                      <a:pt x="3330" y="433"/>
                    </a:lnTo>
                    <a:lnTo>
                      <a:pt x="3332" y="431"/>
                    </a:lnTo>
                    <a:lnTo>
                      <a:pt x="3334" y="427"/>
                    </a:lnTo>
                    <a:lnTo>
                      <a:pt x="3335" y="435"/>
                    </a:lnTo>
                    <a:lnTo>
                      <a:pt x="3336" y="437"/>
                    </a:lnTo>
                    <a:lnTo>
                      <a:pt x="3338" y="436"/>
                    </a:lnTo>
                    <a:lnTo>
                      <a:pt x="3340" y="436"/>
                    </a:lnTo>
                    <a:lnTo>
                      <a:pt x="3341" y="440"/>
                    </a:lnTo>
                    <a:lnTo>
                      <a:pt x="3342" y="455"/>
                    </a:lnTo>
                    <a:lnTo>
                      <a:pt x="3344" y="448"/>
                    </a:lnTo>
                    <a:lnTo>
                      <a:pt x="3345" y="438"/>
                    </a:lnTo>
                    <a:lnTo>
                      <a:pt x="3347" y="434"/>
                    </a:lnTo>
                    <a:lnTo>
                      <a:pt x="3349" y="428"/>
                    </a:lnTo>
                    <a:lnTo>
                      <a:pt x="3350" y="438"/>
                    </a:lnTo>
                    <a:lnTo>
                      <a:pt x="3351" y="438"/>
                    </a:lnTo>
                    <a:lnTo>
                      <a:pt x="3353" y="441"/>
                    </a:lnTo>
                    <a:lnTo>
                      <a:pt x="3355" y="443"/>
                    </a:lnTo>
                    <a:lnTo>
                      <a:pt x="3356" y="438"/>
                    </a:lnTo>
                    <a:lnTo>
                      <a:pt x="3358" y="437"/>
                    </a:lnTo>
                    <a:lnTo>
                      <a:pt x="3359" y="434"/>
                    </a:lnTo>
                    <a:lnTo>
                      <a:pt x="3361" y="424"/>
                    </a:lnTo>
                    <a:lnTo>
                      <a:pt x="3362" y="426"/>
                    </a:lnTo>
                    <a:lnTo>
                      <a:pt x="3364" y="430"/>
                    </a:lnTo>
                    <a:lnTo>
                      <a:pt x="3365" y="430"/>
                    </a:lnTo>
                    <a:lnTo>
                      <a:pt x="3367" y="437"/>
                    </a:lnTo>
                    <a:lnTo>
                      <a:pt x="3368" y="439"/>
                    </a:lnTo>
                    <a:lnTo>
                      <a:pt x="3370" y="438"/>
                    </a:lnTo>
                    <a:lnTo>
                      <a:pt x="3371" y="446"/>
                    </a:lnTo>
                    <a:lnTo>
                      <a:pt x="3373" y="441"/>
                    </a:lnTo>
                    <a:lnTo>
                      <a:pt x="3374" y="446"/>
                    </a:lnTo>
                    <a:lnTo>
                      <a:pt x="3376" y="441"/>
                    </a:lnTo>
                    <a:lnTo>
                      <a:pt x="3378" y="440"/>
                    </a:lnTo>
                    <a:lnTo>
                      <a:pt x="3379" y="443"/>
                    </a:lnTo>
                    <a:lnTo>
                      <a:pt x="3380" y="440"/>
                    </a:lnTo>
                    <a:lnTo>
                      <a:pt x="3382" y="445"/>
                    </a:lnTo>
                    <a:lnTo>
                      <a:pt x="3384" y="447"/>
                    </a:lnTo>
                    <a:lnTo>
                      <a:pt x="3385" y="441"/>
                    </a:lnTo>
                    <a:lnTo>
                      <a:pt x="3387" y="439"/>
                    </a:lnTo>
                    <a:lnTo>
                      <a:pt x="3388" y="432"/>
                    </a:lnTo>
                    <a:lnTo>
                      <a:pt x="3390" y="431"/>
                    </a:lnTo>
                    <a:lnTo>
                      <a:pt x="3391" y="439"/>
                    </a:lnTo>
                    <a:lnTo>
                      <a:pt x="3393" y="440"/>
                    </a:lnTo>
                    <a:lnTo>
                      <a:pt x="3394" y="439"/>
                    </a:lnTo>
                    <a:lnTo>
                      <a:pt x="3396" y="444"/>
                    </a:lnTo>
                    <a:lnTo>
                      <a:pt x="3397" y="448"/>
                    </a:lnTo>
                    <a:lnTo>
                      <a:pt x="3399" y="451"/>
                    </a:lnTo>
                    <a:lnTo>
                      <a:pt x="3400" y="460"/>
                    </a:lnTo>
                    <a:lnTo>
                      <a:pt x="3402" y="458"/>
                    </a:lnTo>
                    <a:lnTo>
                      <a:pt x="3403" y="446"/>
                    </a:lnTo>
                    <a:lnTo>
                      <a:pt x="3405" y="441"/>
                    </a:lnTo>
                    <a:lnTo>
                      <a:pt x="3407" y="446"/>
                    </a:lnTo>
                    <a:lnTo>
                      <a:pt x="3408" y="447"/>
                    </a:lnTo>
                    <a:lnTo>
                      <a:pt x="3409" y="442"/>
                    </a:lnTo>
                    <a:lnTo>
                      <a:pt x="3411" y="444"/>
                    </a:lnTo>
                    <a:lnTo>
                      <a:pt x="3412" y="453"/>
                    </a:lnTo>
                    <a:lnTo>
                      <a:pt x="3414" y="444"/>
                    </a:lnTo>
                    <a:lnTo>
                      <a:pt x="3416" y="442"/>
                    </a:lnTo>
                    <a:lnTo>
                      <a:pt x="3417" y="445"/>
                    </a:lnTo>
                    <a:lnTo>
                      <a:pt x="3418" y="456"/>
                    </a:lnTo>
                    <a:lnTo>
                      <a:pt x="3420" y="466"/>
                    </a:lnTo>
                    <a:lnTo>
                      <a:pt x="3422" y="472"/>
                    </a:lnTo>
                    <a:lnTo>
                      <a:pt x="3423" y="464"/>
                    </a:lnTo>
                    <a:lnTo>
                      <a:pt x="3424" y="466"/>
                    </a:lnTo>
                    <a:lnTo>
                      <a:pt x="3426" y="454"/>
                    </a:lnTo>
                    <a:lnTo>
                      <a:pt x="3428" y="451"/>
                    </a:lnTo>
                    <a:lnTo>
                      <a:pt x="3429" y="459"/>
                    </a:lnTo>
                    <a:lnTo>
                      <a:pt x="3431" y="470"/>
                    </a:lnTo>
                    <a:lnTo>
                      <a:pt x="3432" y="479"/>
                    </a:lnTo>
                    <a:lnTo>
                      <a:pt x="3434" y="477"/>
                    </a:lnTo>
                    <a:lnTo>
                      <a:pt x="3435" y="473"/>
                    </a:lnTo>
                    <a:lnTo>
                      <a:pt x="3437" y="461"/>
                    </a:lnTo>
                    <a:lnTo>
                      <a:pt x="3438" y="463"/>
                    </a:lnTo>
                    <a:lnTo>
                      <a:pt x="3440" y="462"/>
                    </a:lnTo>
                    <a:lnTo>
                      <a:pt x="3441" y="464"/>
                    </a:lnTo>
                    <a:lnTo>
                      <a:pt x="3443" y="463"/>
                    </a:lnTo>
                    <a:lnTo>
                      <a:pt x="3444" y="466"/>
                    </a:lnTo>
                    <a:lnTo>
                      <a:pt x="3446" y="474"/>
                    </a:lnTo>
                    <a:lnTo>
                      <a:pt x="3447" y="473"/>
                    </a:lnTo>
                    <a:lnTo>
                      <a:pt x="3449" y="473"/>
                    </a:lnTo>
                    <a:lnTo>
                      <a:pt x="3451" y="463"/>
                    </a:lnTo>
                    <a:lnTo>
                      <a:pt x="3452" y="464"/>
                    </a:lnTo>
                    <a:lnTo>
                      <a:pt x="3453" y="476"/>
                    </a:lnTo>
                    <a:lnTo>
                      <a:pt x="3455" y="479"/>
                    </a:lnTo>
                    <a:lnTo>
                      <a:pt x="3457" y="484"/>
                    </a:lnTo>
                    <a:lnTo>
                      <a:pt x="3458" y="479"/>
                    </a:lnTo>
                    <a:lnTo>
                      <a:pt x="3460" y="479"/>
                    </a:lnTo>
                    <a:lnTo>
                      <a:pt x="3461" y="484"/>
                    </a:lnTo>
                    <a:lnTo>
                      <a:pt x="3463" y="482"/>
                    </a:lnTo>
                    <a:lnTo>
                      <a:pt x="3464" y="485"/>
                    </a:lnTo>
                    <a:lnTo>
                      <a:pt x="3466" y="484"/>
                    </a:lnTo>
                    <a:lnTo>
                      <a:pt x="3467" y="479"/>
                    </a:lnTo>
                    <a:lnTo>
                      <a:pt x="3469" y="481"/>
                    </a:lnTo>
                    <a:lnTo>
                      <a:pt x="3470" y="486"/>
                    </a:lnTo>
                    <a:lnTo>
                      <a:pt x="3472" y="483"/>
                    </a:lnTo>
                    <a:lnTo>
                      <a:pt x="3473" y="479"/>
                    </a:lnTo>
                    <a:lnTo>
                      <a:pt x="3475" y="482"/>
                    </a:lnTo>
                    <a:lnTo>
                      <a:pt x="3476" y="478"/>
                    </a:lnTo>
                    <a:lnTo>
                      <a:pt x="3478" y="463"/>
                    </a:lnTo>
                    <a:lnTo>
                      <a:pt x="3479" y="468"/>
                    </a:lnTo>
                    <a:lnTo>
                      <a:pt x="3481" y="471"/>
                    </a:lnTo>
                    <a:lnTo>
                      <a:pt x="3482" y="471"/>
                    </a:lnTo>
                    <a:lnTo>
                      <a:pt x="3484" y="476"/>
                    </a:lnTo>
                    <a:lnTo>
                      <a:pt x="3485" y="475"/>
                    </a:lnTo>
                    <a:lnTo>
                      <a:pt x="3487" y="474"/>
                    </a:lnTo>
                    <a:lnTo>
                      <a:pt x="3489" y="478"/>
                    </a:lnTo>
                    <a:lnTo>
                      <a:pt x="3490" y="479"/>
                    </a:lnTo>
                    <a:lnTo>
                      <a:pt x="3491" y="478"/>
                    </a:lnTo>
                    <a:lnTo>
                      <a:pt x="3493" y="478"/>
                    </a:lnTo>
                    <a:lnTo>
                      <a:pt x="3495" y="476"/>
                    </a:lnTo>
                    <a:lnTo>
                      <a:pt x="3496" y="467"/>
                    </a:lnTo>
                    <a:lnTo>
                      <a:pt x="3497" y="459"/>
                    </a:lnTo>
                    <a:lnTo>
                      <a:pt x="3499" y="469"/>
                    </a:lnTo>
                    <a:lnTo>
                      <a:pt x="3501" y="480"/>
                    </a:lnTo>
                    <a:lnTo>
                      <a:pt x="3502" y="478"/>
                    </a:lnTo>
                    <a:lnTo>
                      <a:pt x="3504" y="479"/>
                    </a:lnTo>
                    <a:lnTo>
                      <a:pt x="3505" y="488"/>
                    </a:lnTo>
                    <a:lnTo>
                      <a:pt x="3507" y="485"/>
                    </a:lnTo>
                    <a:lnTo>
                      <a:pt x="3508" y="483"/>
                    </a:lnTo>
                    <a:lnTo>
                      <a:pt x="3510" y="478"/>
                    </a:lnTo>
                    <a:lnTo>
                      <a:pt x="3511" y="473"/>
                    </a:lnTo>
                    <a:lnTo>
                      <a:pt x="3513" y="468"/>
                    </a:lnTo>
                    <a:lnTo>
                      <a:pt x="3514" y="468"/>
                    </a:lnTo>
                    <a:lnTo>
                      <a:pt x="3516" y="464"/>
                    </a:lnTo>
                    <a:lnTo>
                      <a:pt x="3518" y="456"/>
                    </a:lnTo>
                    <a:lnTo>
                      <a:pt x="3519" y="465"/>
                    </a:lnTo>
                    <a:lnTo>
                      <a:pt x="3520" y="476"/>
                    </a:lnTo>
                    <a:lnTo>
                      <a:pt x="3522" y="478"/>
                    </a:lnTo>
                    <a:lnTo>
                      <a:pt x="3524" y="473"/>
                    </a:lnTo>
                    <a:lnTo>
                      <a:pt x="3525" y="469"/>
                    </a:lnTo>
                    <a:lnTo>
                      <a:pt x="3526" y="467"/>
                    </a:lnTo>
                    <a:lnTo>
                      <a:pt x="3528" y="461"/>
                    </a:lnTo>
                    <a:lnTo>
                      <a:pt x="3530" y="449"/>
                    </a:lnTo>
                    <a:lnTo>
                      <a:pt x="3531" y="445"/>
                    </a:lnTo>
                    <a:lnTo>
                      <a:pt x="3533" y="450"/>
                    </a:lnTo>
                    <a:lnTo>
                      <a:pt x="3534" y="461"/>
                    </a:lnTo>
                    <a:lnTo>
                      <a:pt x="3536" y="463"/>
                    </a:lnTo>
                    <a:lnTo>
                      <a:pt x="3537" y="460"/>
                    </a:lnTo>
                    <a:lnTo>
                      <a:pt x="3539" y="459"/>
                    </a:lnTo>
                    <a:lnTo>
                      <a:pt x="3540" y="475"/>
                    </a:lnTo>
                    <a:lnTo>
                      <a:pt x="3542" y="466"/>
                    </a:lnTo>
                    <a:lnTo>
                      <a:pt x="3543" y="469"/>
                    </a:lnTo>
                    <a:lnTo>
                      <a:pt x="3545" y="475"/>
                    </a:lnTo>
                    <a:lnTo>
                      <a:pt x="3546" y="467"/>
                    </a:lnTo>
                    <a:lnTo>
                      <a:pt x="3548" y="464"/>
                    </a:lnTo>
                    <a:lnTo>
                      <a:pt x="3549" y="463"/>
                    </a:lnTo>
                    <a:lnTo>
                      <a:pt x="3551" y="472"/>
                    </a:lnTo>
                    <a:lnTo>
                      <a:pt x="3552" y="476"/>
                    </a:lnTo>
                    <a:lnTo>
                      <a:pt x="3554" y="477"/>
                    </a:lnTo>
                    <a:lnTo>
                      <a:pt x="3555" y="476"/>
                    </a:lnTo>
                    <a:lnTo>
                      <a:pt x="3557" y="475"/>
                    </a:lnTo>
                    <a:lnTo>
                      <a:pt x="3558" y="465"/>
                    </a:lnTo>
                    <a:lnTo>
                      <a:pt x="3560" y="458"/>
                    </a:lnTo>
                    <a:lnTo>
                      <a:pt x="3562" y="460"/>
                    </a:lnTo>
                    <a:lnTo>
                      <a:pt x="3563" y="469"/>
                    </a:lnTo>
                    <a:lnTo>
                      <a:pt x="3564" y="467"/>
                    </a:lnTo>
                    <a:lnTo>
                      <a:pt x="3566" y="479"/>
                    </a:lnTo>
                    <a:lnTo>
                      <a:pt x="3568" y="477"/>
                    </a:lnTo>
                    <a:lnTo>
                      <a:pt x="3569" y="468"/>
                    </a:lnTo>
                    <a:lnTo>
                      <a:pt x="3570" y="468"/>
                    </a:lnTo>
                    <a:lnTo>
                      <a:pt x="3572" y="470"/>
                    </a:lnTo>
                    <a:lnTo>
                      <a:pt x="3574" y="463"/>
                    </a:lnTo>
                    <a:lnTo>
                      <a:pt x="3575" y="453"/>
                    </a:lnTo>
                    <a:lnTo>
                      <a:pt x="3577" y="452"/>
                    </a:lnTo>
                    <a:lnTo>
                      <a:pt x="3578" y="461"/>
                    </a:lnTo>
                    <a:lnTo>
                      <a:pt x="3580" y="466"/>
                    </a:lnTo>
                    <a:lnTo>
                      <a:pt x="3581" y="466"/>
                    </a:lnTo>
                    <a:lnTo>
                      <a:pt x="3583" y="472"/>
                    </a:lnTo>
                    <a:lnTo>
                      <a:pt x="3584" y="470"/>
                    </a:lnTo>
                    <a:lnTo>
                      <a:pt x="3586" y="466"/>
                    </a:lnTo>
                    <a:lnTo>
                      <a:pt x="3587" y="464"/>
                    </a:lnTo>
                    <a:lnTo>
                      <a:pt x="3589" y="468"/>
                    </a:lnTo>
                    <a:lnTo>
                      <a:pt x="3591" y="470"/>
                    </a:lnTo>
                    <a:lnTo>
                      <a:pt x="3592" y="465"/>
                    </a:lnTo>
                    <a:lnTo>
                      <a:pt x="3593" y="470"/>
                    </a:lnTo>
                    <a:lnTo>
                      <a:pt x="3595" y="467"/>
                    </a:lnTo>
                    <a:lnTo>
                      <a:pt x="3597" y="462"/>
                    </a:lnTo>
                    <a:lnTo>
                      <a:pt x="3598" y="475"/>
                    </a:lnTo>
                    <a:lnTo>
                      <a:pt x="3599" y="465"/>
                    </a:lnTo>
                    <a:lnTo>
                      <a:pt x="3601" y="461"/>
                    </a:lnTo>
                    <a:lnTo>
                      <a:pt x="3603" y="455"/>
                    </a:lnTo>
                    <a:lnTo>
                      <a:pt x="3604" y="449"/>
                    </a:lnTo>
                    <a:lnTo>
                      <a:pt x="3606" y="440"/>
                    </a:lnTo>
                    <a:lnTo>
                      <a:pt x="3607" y="435"/>
                    </a:lnTo>
                    <a:lnTo>
                      <a:pt x="3609" y="449"/>
                    </a:lnTo>
                    <a:lnTo>
                      <a:pt x="3610" y="463"/>
                    </a:lnTo>
                    <a:lnTo>
                      <a:pt x="3612" y="464"/>
                    </a:lnTo>
                    <a:lnTo>
                      <a:pt x="3613" y="476"/>
                    </a:lnTo>
                    <a:lnTo>
                      <a:pt x="3615" y="481"/>
                    </a:lnTo>
                    <a:lnTo>
                      <a:pt x="3616" y="467"/>
                    </a:lnTo>
                    <a:lnTo>
                      <a:pt x="3618" y="464"/>
                    </a:lnTo>
                    <a:lnTo>
                      <a:pt x="3619" y="466"/>
                    </a:lnTo>
                    <a:lnTo>
                      <a:pt x="3621" y="464"/>
                    </a:lnTo>
                    <a:lnTo>
                      <a:pt x="3622" y="468"/>
                    </a:lnTo>
                    <a:lnTo>
                      <a:pt x="3624" y="472"/>
                    </a:lnTo>
                    <a:lnTo>
                      <a:pt x="3625" y="471"/>
                    </a:lnTo>
                    <a:lnTo>
                      <a:pt x="3627" y="464"/>
                    </a:lnTo>
                    <a:lnTo>
                      <a:pt x="3628" y="473"/>
                    </a:lnTo>
                    <a:lnTo>
                      <a:pt x="3630" y="472"/>
                    </a:lnTo>
                    <a:lnTo>
                      <a:pt x="3631" y="476"/>
                    </a:lnTo>
                    <a:lnTo>
                      <a:pt x="3633" y="477"/>
                    </a:lnTo>
                    <a:lnTo>
                      <a:pt x="3635" y="471"/>
                    </a:lnTo>
                    <a:lnTo>
                      <a:pt x="3636" y="461"/>
                    </a:lnTo>
                    <a:lnTo>
                      <a:pt x="3637" y="469"/>
                    </a:lnTo>
                    <a:lnTo>
                      <a:pt x="3639" y="475"/>
                    </a:lnTo>
                    <a:lnTo>
                      <a:pt x="3641" y="479"/>
                    </a:lnTo>
                    <a:lnTo>
                      <a:pt x="3642" y="486"/>
                    </a:lnTo>
                    <a:lnTo>
                      <a:pt x="3644" y="487"/>
                    </a:lnTo>
                    <a:lnTo>
                      <a:pt x="3645" y="481"/>
                    </a:lnTo>
                    <a:lnTo>
                      <a:pt x="3647" y="467"/>
                    </a:lnTo>
                    <a:lnTo>
                      <a:pt x="3648" y="457"/>
                    </a:lnTo>
                    <a:lnTo>
                      <a:pt x="3650" y="463"/>
                    </a:lnTo>
                    <a:lnTo>
                      <a:pt x="3651" y="467"/>
                    </a:lnTo>
                    <a:lnTo>
                      <a:pt x="3653" y="467"/>
                    </a:lnTo>
                    <a:lnTo>
                      <a:pt x="3654" y="474"/>
                    </a:lnTo>
                    <a:lnTo>
                      <a:pt x="3656" y="484"/>
                    </a:lnTo>
                    <a:lnTo>
                      <a:pt x="3657" y="486"/>
                    </a:lnTo>
                    <a:lnTo>
                      <a:pt x="3659" y="484"/>
                    </a:lnTo>
                    <a:lnTo>
                      <a:pt x="3660" y="481"/>
                    </a:lnTo>
                    <a:lnTo>
                      <a:pt x="3662" y="465"/>
                    </a:lnTo>
                    <a:lnTo>
                      <a:pt x="3664" y="478"/>
                    </a:lnTo>
                    <a:lnTo>
                      <a:pt x="3665" y="488"/>
                    </a:lnTo>
                    <a:lnTo>
                      <a:pt x="3666" y="485"/>
                    </a:lnTo>
                    <a:lnTo>
                      <a:pt x="3668" y="482"/>
                    </a:lnTo>
                    <a:lnTo>
                      <a:pt x="3670" y="491"/>
                    </a:lnTo>
                    <a:lnTo>
                      <a:pt x="3671" y="497"/>
                    </a:lnTo>
                    <a:lnTo>
                      <a:pt x="3672" y="492"/>
                    </a:lnTo>
                    <a:lnTo>
                      <a:pt x="3674" y="485"/>
                    </a:lnTo>
                    <a:lnTo>
                      <a:pt x="3676" y="502"/>
                    </a:lnTo>
                    <a:lnTo>
                      <a:pt x="3677" y="541"/>
                    </a:lnTo>
                    <a:lnTo>
                      <a:pt x="3679" y="542"/>
                    </a:lnTo>
                    <a:lnTo>
                      <a:pt x="3680" y="537"/>
                    </a:lnTo>
                    <a:lnTo>
                      <a:pt x="3682" y="553"/>
                    </a:lnTo>
                    <a:lnTo>
                      <a:pt x="3683" y="569"/>
                    </a:lnTo>
                    <a:lnTo>
                      <a:pt x="3685" y="584"/>
                    </a:lnTo>
                    <a:lnTo>
                      <a:pt x="3686" y="595"/>
                    </a:lnTo>
                    <a:lnTo>
                      <a:pt x="3688" y="602"/>
                    </a:lnTo>
                    <a:lnTo>
                      <a:pt x="3689" y="611"/>
                    </a:lnTo>
                    <a:lnTo>
                      <a:pt x="3691" y="596"/>
                    </a:lnTo>
                    <a:lnTo>
                      <a:pt x="3692" y="585"/>
                    </a:lnTo>
                    <a:lnTo>
                      <a:pt x="3694" y="579"/>
                    </a:lnTo>
                    <a:lnTo>
                      <a:pt x="3695" y="596"/>
                    </a:lnTo>
                    <a:lnTo>
                      <a:pt x="3697" y="592"/>
                    </a:lnTo>
                    <a:lnTo>
                      <a:pt x="3698" y="584"/>
                    </a:lnTo>
                    <a:lnTo>
                      <a:pt x="3700" y="587"/>
                    </a:lnTo>
                    <a:lnTo>
                      <a:pt x="3701" y="586"/>
                    </a:lnTo>
                    <a:lnTo>
                      <a:pt x="3703" y="596"/>
                    </a:lnTo>
                    <a:lnTo>
                      <a:pt x="3704" y="616"/>
                    </a:lnTo>
                    <a:lnTo>
                      <a:pt x="3706" y="633"/>
                    </a:lnTo>
                    <a:lnTo>
                      <a:pt x="3708" y="656"/>
                    </a:lnTo>
                    <a:lnTo>
                      <a:pt x="3709" y="656"/>
                    </a:lnTo>
                    <a:lnTo>
                      <a:pt x="3710" y="649"/>
                    </a:lnTo>
                    <a:lnTo>
                      <a:pt x="3712" y="641"/>
                    </a:lnTo>
                    <a:lnTo>
                      <a:pt x="3714" y="641"/>
                    </a:lnTo>
                    <a:lnTo>
                      <a:pt x="3715" y="635"/>
                    </a:lnTo>
                    <a:lnTo>
                      <a:pt x="3717" y="627"/>
                    </a:lnTo>
                    <a:lnTo>
                      <a:pt x="3718" y="630"/>
                    </a:lnTo>
                    <a:lnTo>
                      <a:pt x="3720" y="618"/>
                    </a:lnTo>
                    <a:lnTo>
                      <a:pt x="3721" y="600"/>
                    </a:lnTo>
                    <a:lnTo>
                      <a:pt x="3723" y="575"/>
                    </a:lnTo>
                    <a:lnTo>
                      <a:pt x="3724" y="564"/>
                    </a:lnTo>
                    <a:lnTo>
                      <a:pt x="3726" y="563"/>
                    </a:lnTo>
                    <a:lnTo>
                      <a:pt x="3727" y="562"/>
                    </a:lnTo>
                    <a:lnTo>
                      <a:pt x="3729" y="573"/>
                    </a:lnTo>
                    <a:lnTo>
                      <a:pt x="3730" y="582"/>
                    </a:lnTo>
                    <a:lnTo>
                      <a:pt x="3732" y="576"/>
                    </a:lnTo>
                    <a:lnTo>
                      <a:pt x="3733" y="569"/>
                    </a:lnTo>
                    <a:lnTo>
                      <a:pt x="3735" y="562"/>
                    </a:lnTo>
                    <a:lnTo>
                      <a:pt x="3737" y="563"/>
                    </a:lnTo>
                    <a:lnTo>
                      <a:pt x="3738" y="561"/>
                    </a:lnTo>
                    <a:lnTo>
                      <a:pt x="3739" y="565"/>
                    </a:lnTo>
                    <a:lnTo>
                      <a:pt x="3741" y="566"/>
                    </a:lnTo>
                    <a:lnTo>
                      <a:pt x="3743" y="553"/>
                    </a:lnTo>
                    <a:lnTo>
                      <a:pt x="3744" y="544"/>
                    </a:lnTo>
                    <a:lnTo>
                      <a:pt x="3746" y="534"/>
                    </a:lnTo>
                    <a:lnTo>
                      <a:pt x="3747" y="522"/>
                    </a:lnTo>
                    <a:lnTo>
                      <a:pt x="3749" y="517"/>
                    </a:lnTo>
                    <a:lnTo>
                      <a:pt x="3750" y="513"/>
                    </a:lnTo>
                    <a:lnTo>
                      <a:pt x="3752" y="501"/>
                    </a:lnTo>
                    <a:lnTo>
                      <a:pt x="3753" y="495"/>
                    </a:lnTo>
                    <a:lnTo>
                      <a:pt x="3755" y="493"/>
                    </a:lnTo>
                    <a:lnTo>
                      <a:pt x="3756" y="488"/>
                    </a:lnTo>
                    <a:lnTo>
                      <a:pt x="3758" y="491"/>
                    </a:lnTo>
                    <a:lnTo>
                      <a:pt x="3759" y="491"/>
                    </a:lnTo>
                    <a:lnTo>
                      <a:pt x="3761" y="494"/>
                    </a:lnTo>
                    <a:lnTo>
                      <a:pt x="3762" y="503"/>
                    </a:lnTo>
                    <a:lnTo>
                      <a:pt x="3764" y="502"/>
                    </a:lnTo>
                    <a:lnTo>
                      <a:pt x="3765" y="495"/>
                    </a:lnTo>
                    <a:lnTo>
                      <a:pt x="3767" y="485"/>
                    </a:lnTo>
                    <a:lnTo>
                      <a:pt x="3768" y="476"/>
                    </a:lnTo>
                    <a:lnTo>
                      <a:pt x="3770" y="475"/>
                    </a:lnTo>
                    <a:lnTo>
                      <a:pt x="3771" y="480"/>
                    </a:lnTo>
                    <a:lnTo>
                      <a:pt x="3773" y="485"/>
                    </a:lnTo>
                    <a:lnTo>
                      <a:pt x="3775" y="482"/>
                    </a:lnTo>
                    <a:lnTo>
                      <a:pt x="3776" y="471"/>
                    </a:lnTo>
                    <a:lnTo>
                      <a:pt x="3777" y="466"/>
                    </a:lnTo>
                    <a:lnTo>
                      <a:pt x="3779" y="465"/>
                    </a:lnTo>
                    <a:lnTo>
                      <a:pt x="3781" y="461"/>
                    </a:lnTo>
                    <a:lnTo>
                      <a:pt x="3782" y="468"/>
                    </a:lnTo>
                    <a:lnTo>
                      <a:pt x="3783" y="464"/>
                    </a:lnTo>
                    <a:lnTo>
                      <a:pt x="3785" y="460"/>
                    </a:lnTo>
                    <a:lnTo>
                      <a:pt x="3787" y="453"/>
                    </a:lnTo>
                    <a:lnTo>
                      <a:pt x="3788" y="436"/>
                    </a:lnTo>
                    <a:lnTo>
                      <a:pt x="3790" y="431"/>
                    </a:lnTo>
                    <a:lnTo>
                      <a:pt x="3791" y="435"/>
                    </a:lnTo>
                    <a:lnTo>
                      <a:pt x="3793" y="444"/>
                    </a:lnTo>
                    <a:lnTo>
                      <a:pt x="3794" y="449"/>
                    </a:lnTo>
                    <a:lnTo>
                      <a:pt x="3796" y="457"/>
                    </a:lnTo>
                    <a:lnTo>
                      <a:pt x="3797" y="461"/>
                    </a:lnTo>
                    <a:lnTo>
                      <a:pt x="3799" y="456"/>
                    </a:lnTo>
                    <a:lnTo>
                      <a:pt x="3800" y="452"/>
                    </a:lnTo>
                    <a:lnTo>
                      <a:pt x="3802" y="448"/>
                    </a:lnTo>
                    <a:lnTo>
                      <a:pt x="3803" y="446"/>
                    </a:lnTo>
                    <a:lnTo>
                      <a:pt x="3804" y="447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5" name="Freeform 152">
                <a:extLst>
                  <a:ext uri="{FF2B5EF4-FFF2-40B4-BE49-F238E27FC236}">
                    <a16:creationId xmlns:a16="http://schemas.microsoft.com/office/drawing/2014/main" id="{A8B1832C-6BEC-46CE-9FB4-B5EC826460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2043400"/>
                <a:ext cx="1880527" cy="1500565"/>
              </a:xfrm>
              <a:custGeom>
                <a:avLst/>
                <a:gdLst>
                  <a:gd name="T0" fmla="*/ 60 w 3804"/>
                  <a:gd name="T1" fmla="*/ 79 h 668"/>
                  <a:gd name="T2" fmla="*/ 121 w 3804"/>
                  <a:gd name="T3" fmla="*/ 97 h 668"/>
                  <a:gd name="T4" fmla="*/ 182 w 3804"/>
                  <a:gd name="T5" fmla="*/ 302 h 668"/>
                  <a:gd name="T6" fmla="*/ 242 w 3804"/>
                  <a:gd name="T7" fmla="*/ 393 h 668"/>
                  <a:gd name="T8" fmla="*/ 303 w 3804"/>
                  <a:gd name="T9" fmla="*/ 401 h 668"/>
                  <a:gd name="T10" fmla="*/ 364 w 3804"/>
                  <a:gd name="T11" fmla="*/ 385 h 668"/>
                  <a:gd name="T12" fmla="*/ 425 w 3804"/>
                  <a:gd name="T13" fmla="*/ 408 h 668"/>
                  <a:gd name="T14" fmla="*/ 486 w 3804"/>
                  <a:gd name="T15" fmla="*/ 364 h 668"/>
                  <a:gd name="T16" fmla="*/ 547 w 3804"/>
                  <a:gd name="T17" fmla="*/ 361 h 668"/>
                  <a:gd name="T18" fmla="*/ 608 w 3804"/>
                  <a:gd name="T19" fmla="*/ 342 h 668"/>
                  <a:gd name="T20" fmla="*/ 668 w 3804"/>
                  <a:gd name="T21" fmla="*/ 285 h 668"/>
                  <a:gd name="T22" fmla="*/ 729 w 3804"/>
                  <a:gd name="T23" fmla="*/ 292 h 668"/>
                  <a:gd name="T24" fmla="*/ 790 w 3804"/>
                  <a:gd name="T25" fmla="*/ 329 h 668"/>
                  <a:gd name="T26" fmla="*/ 851 w 3804"/>
                  <a:gd name="T27" fmla="*/ 396 h 668"/>
                  <a:gd name="T28" fmla="*/ 912 w 3804"/>
                  <a:gd name="T29" fmla="*/ 370 h 668"/>
                  <a:gd name="T30" fmla="*/ 973 w 3804"/>
                  <a:gd name="T31" fmla="*/ 375 h 668"/>
                  <a:gd name="T32" fmla="*/ 1033 w 3804"/>
                  <a:gd name="T33" fmla="*/ 382 h 668"/>
                  <a:gd name="T34" fmla="*/ 1094 w 3804"/>
                  <a:gd name="T35" fmla="*/ 398 h 668"/>
                  <a:gd name="T36" fmla="*/ 1155 w 3804"/>
                  <a:gd name="T37" fmla="*/ 190 h 668"/>
                  <a:gd name="T38" fmla="*/ 1216 w 3804"/>
                  <a:gd name="T39" fmla="*/ 83 h 668"/>
                  <a:gd name="T40" fmla="*/ 1277 w 3804"/>
                  <a:gd name="T41" fmla="*/ 66 h 668"/>
                  <a:gd name="T42" fmla="*/ 1338 w 3804"/>
                  <a:gd name="T43" fmla="*/ 87 h 668"/>
                  <a:gd name="T44" fmla="*/ 1399 w 3804"/>
                  <a:gd name="T45" fmla="*/ 75 h 668"/>
                  <a:gd name="T46" fmla="*/ 1459 w 3804"/>
                  <a:gd name="T47" fmla="*/ 51 h 668"/>
                  <a:gd name="T48" fmla="*/ 1520 w 3804"/>
                  <a:gd name="T49" fmla="*/ 43 h 668"/>
                  <a:gd name="T50" fmla="*/ 1581 w 3804"/>
                  <a:gd name="T51" fmla="*/ 16 h 668"/>
                  <a:gd name="T52" fmla="*/ 1642 w 3804"/>
                  <a:gd name="T53" fmla="*/ 69 h 668"/>
                  <a:gd name="T54" fmla="*/ 1703 w 3804"/>
                  <a:gd name="T55" fmla="*/ 149 h 668"/>
                  <a:gd name="T56" fmla="*/ 1764 w 3804"/>
                  <a:gd name="T57" fmla="*/ 131 h 668"/>
                  <a:gd name="T58" fmla="*/ 1824 w 3804"/>
                  <a:gd name="T59" fmla="*/ 151 h 668"/>
                  <a:gd name="T60" fmla="*/ 1885 w 3804"/>
                  <a:gd name="T61" fmla="*/ 200 h 668"/>
                  <a:gd name="T62" fmla="*/ 1946 w 3804"/>
                  <a:gd name="T63" fmla="*/ 202 h 668"/>
                  <a:gd name="T64" fmla="*/ 2007 w 3804"/>
                  <a:gd name="T65" fmla="*/ 217 h 668"/>
                  <a:gd name="T66" fmla="*/ 2068 w 3804"/>
                  <a:gd name="T67" fmla="*/ 195 h 668"/>
                  <a:gd name="T68" fmla="*/ 2129 w 3804"/>
                  <a:gd name="T69" fmla="*/ 211 h 668"/>
                  <a:gd name="T70" fmla="*/ 2190 w 3804"/>
                  <a:gd name="T71" fmla="*/ 207 h 668"/>
                  <a:gd name="T72" fmla="*/ 2250 w 3804"/>
                  <a:gd name="T73" fmla="*/ 220 h 668"/>
                  <a:gd name="T74" fmla="*/ 2311 w 3804"/>
                  <a:gd name="T75" fmla="*/ 223 h 668"/>
                  <a:gd name="T76" fmla="*/ 2372 w 3804"/>
                  <a:gd name="T77" fmla="*/ 332 h 668"/>
                  <a:gd name="T78" fmla="*/ 2433 w 3804"/>
                  <a:gd name="T79" fmla="*/ 370 h 668"/>
                  <a:gd name="T80" fmla="*/ 2494 w 3804"/>
                  <a:gd name="T81" fmla="*/ 310 h 668"/>
                  <a:gd name="T82" fmla="*/ 2555 w 3804"/>
                  <a:gd name="T83" fmla="*/ 284 h 668"/>
                  <a:gd name="T84" fmla="*/ 2616 w 3804"/>
                  <a:gd name="T85" fmla="*/ 321 h 668"/>
                  <a:gd name="T86" fmla="*/ 2676 w 3804"/>
                  <a:gd name="T87" fmla="*/ 417 h 668"/>
                  <a:gd name="T88" fmla="*/ 2737 w 3804"/>
                  <a:gd name="T89" fmla="*/ 504 h 668"/>
                  <a:gd name="T90" fmla="*/ 2798 w 3804"/>
                  <a:gd name="T91" fmla="*/ 609 h 668"/>
                  <a:gd name="T92" fmla="*/ 2859 w 3804"/>
                  <a:gd name="T93" fmla="*/ 645 h 668"/>
                  <a:gd name="T94" fmla="*/ 2920 w 3804"/>
                  <a:gd name="T95" fmla="*/ 568 h 668"/>
                  <a:gd name="T96" fmla="*/ 2981 w 3804"/>
                  <a:gd name="T97" fmla="*/ 457 h 668"/>
                  <a:gd name="T98" fmla="*/ 3041 w 3804"/>
                  <a:gd name="T99" fmla="*/ 415 h 668"/>
                  <a:gd name="T100" fmla="*/ 3102 w 3804"/>
                  <a:gd name="T101" fmla="*/ 387 h 668"/>
                  <a:gd name="T102" fmla="*/ 3163 w 3804"/>
                  <a:gd name="T103" fmla="*/ 393 h 668"/>
                  <a:gd name="T104" fmla="*/ 3224 w 3804"/>
                  <a:gd name="T105" fmla="*/ 341 h 668"/>
                  <a:gd name="T106" fmla="*/ 3285 w 3804"/>
                  <a:gd name="T107" fmla="*/ 331 h 668"/>
                  <a:gd name="T108" fmla="*/ 3345 w 3804"/>
                  <a:gd name="T109" fmla="*/ 306 h 668"/>
                  <a:gd name="T110" fmla="*/ 3407 w 3804"/>
                  <a:gd name="T111" fmla="*/ 313 h 668"/>
                  <a:gd name="T112" fmla="*/ 3467 w 3804"/>
                  <a:gd name="T113" fmla="*/ 348 h 668"/>
                  <a:gd name="T114" fmla="*/ 3528 w 3804"/>
                  <a:gd name="T115" fmla="*/ 346 h 668"/>
                  <a:gd name="T116" fmla="*/ 3589 w 3804"/>
                  <a:gd name="T117" fmla="*/ 338 h 668"/>
                  <a:gd name="T118" fmla="*/ 3650 w 3804"/>
                  <a:gd name="T119" fmla="*/ 342 h 668"/>
                  <a:gd name="T120" fmla="*/ 3710 w 3804"/>
                  <a:gd name="T121" fmla="*/ 483 h 668"/>
                  <a:gd name="T122" fmla="*/ 3771 w 3804"/>
                  <a:gd name="T123" fmla="*/ 361 h 66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668">
                    <a:moveTo>
                      <a:pt x="0" y="79"/>
                    </a:moveTo>
                    <a:lnTo>
                      <a:pt x="2" y="78"/>
                    </a:lnTo>
                    <a:lnTo>
                      <a:pt x="4" y="87"/>
                    </a:lnTo>
                    <a:lnTo>
                      <a:pt x="5" y="97"/>
                    </a:lnTo>
                    <a:lnTo>
                      <a:pt x="7" y="95"/>
                    </a:lnTo>
                    <a:lnTo>
                      <a:pt x="8" y="88"/>
                    </a:lnTo>
                    <a:lnTo>
                      <a:pt x="10" y="86"/>
                    </a:lnTo>
                    <a:lnTo>
                      <a:pt x="11" y="81"/>
                    </a:lnTo>
                    <a:lnTo>
                      <a:pt x="13" y="74"/>
                    </a:lnTo>
                    <a:lnTo>
                      <a:pt x="14" y="78"/>
                    </a:lnTo>
                    <a:lnTo>
                      <a:pt x="16" y="68"/>
                    </a:lnTo>
                    <a:lnTo>
                      <a:pt x="17" y="63"/>
                    </a:lnTo>
                    <a:lnTo>
                      <a:pt x="19" y="61"/>
                    </a:lnTo>
                    <a:lnTo>
                      <a:pt x="21" y="56"/>
                    </a:lnTo>
                    <a:lnTo>
                      <a:pt x="22" y="47"/>
                    </a:lnTo>
                    <a:lnTo>
                      <a:pt x="23" y="49"/>
                    </a:lnTo>
                    <a:lnTo>
                      <a:pt x="25" y="59"/>
                    </a:lnTo>
                    <a:lnTo>
                      <a:pt x="27" y="64"/>
                    </a:lnTo>
                    <a:lnTo>
                      <a:pt x="28" y="64"/>
                    </a:lnTo>
                    <a:lnTo>
                      <a:pt x="29" y="68"/>
                    </a:lnTo>
                    <a:lnTo>
                      <a:pt x="31" y="71"/>
                    </a:lnTo>
                    <a:lnTo>
                      <a:pt x="33" y="75"/>
                    </a:lnTo>
                    <a:lnTo>
                      <a:pt x="34" y="72"/>
                    </a:lnTo>
                    <a:lnTo>
                      <a:pt x="36" y="71"/>
                    </a:lnTo>
                    <a:lnTo>
                      <a:pt x="37" y="67"/>
                    </a:lnTo>
                    <a:lnTo>
                      <a:pt x="39" y="67"/>
                    </a:lnTo>
                    <a:lnTo>
                      <a:pt x="40" y="68"/>
                    </a:lnTo>
                    <a:lnTo>
                      <a:pt x="42" y="63"/>
                    </a:lnTo>
                    <a:lnTo>
                      <a:pt x="43" y="53"/>
                    </a:lnTo>
                    <a:lnTo>
                      <a:pt x="45" y="53"/>
                    </a:lnTo>
                    <a:lnTo>
                      <a:pt x="46" y="61"/>
                    </a:lnTo>
                    <a:lnTo>
                      <a:pt x="48" y="70"/>
                    </a:lnTo>
                    <a:lnTo>
                      <a:pt x="49" y="67"/>
                    </a:lnTo>
                    <a:lnTo>
                      <a:pt x="51" y="62"/>
                    </a:lnTo>
                    <a:lnTo>
                      <a:pt x="52" y="58"/>
                    </a:lnTo>
                    <a:lnTo>
                      <a:pt x="54" y="69"/>
                    </a:lnTo>
                    <a:lnTo>
                      <a:pt x="55" y="84"/>
                    </a:lnTo>
                    <a:lnTo>
                      <a:pt x="57" y="86"/>
                    </a:lnTo>
                    <a:lnTo>
                      <a:pt x="58" y="81"/>
                    </a:lnTo>
                    <a:lnTo>
                      <a:pt x="60" y="79"/>
                    </a:lnTo>
                    <a:lnTo>
                      <a:pt x="61" y="75"/>
                    </a:lnTo>
                    <a:lnTo>
                      <a:pt x="63" y="76"/>
                    </a:lnTo>
                    <a:lnTo>
                      <a:pt x="65" y="69"/>
                    </a:lnTo>
                    <a:lnTo>
                      <a:pt x="66" y="70"/>
                    </a:lnTo>
                    <a:lnTo>
                      <a:pt x="67" y="69"/>
                    </a:lnTo>
                    <a:lnTo>
                      <a:pt x="69" y="75"/>
                    </a:lnTo>
                    <a:lnTo>
                      <a:pt x="71" y="82"/>
                    </a:lnTo>
                    <a:lnTo>
                      <a:pt x="72" y="85"/>
                    </a:lnTo>
                    <a:lnTo>
                      <a:pt x="74" y="86"/>
                    </a:lnTo>
                    <a:lnTo>
                      <a:pt x="75" y="79"/>
                    </a:lnTo>
                    <a:lnTo>
                      <a:pt x="77" y="72"/>
                    </a:lnTo>
                    <a:lnTo>
                      <a:pt x="78" y="71"/>
                    </a:lnTo>
                    <a:lnTo>
                      <a:pt x="80" y="68"/>
                    </a:lnTo>
                    <a:lnTo>
                      <a:pt x="81" y="57"/>
                    </a:lnTo>
                    <a:lnTo>
                      <a:pt x="83" y="58"/>
                    </a:lnTo>
                    <a:lnTo>
                      <a:pt x="84" y="59"/>
                    </a:lnTo>
                    <a:lnTo>
                      <a:pt x="86" y="62"/>
                    </a:lnTo>
                    <a:lnTo>
                      <a:pt x="87" y="64"/>
                    </a:lnTo>
                    <a:lnTo>
                      <a:pt x="89" y="68"/>
                    </a:lnTo>
                    <a:lnTo>
                      <a:pt x="90" y="64"/>
                    </a:lnTo>
                    <a:lnTo>
                      <a:pt x="92" y="62"/>
                    </a:lnTo>
                    <a:lnTo>
                      <a:pt x="94" y="69"/>
                    </a:lnTo>
                    <a:lnTo>
                      <a:pt x="95" y="62"/>
                    </a:lnTo>
                    <a:lnTo>
                      <a:pt x="96" y="57"/>
                    </a:lnTo>
                    <a:lnTo>
                      <a:pt x="98" y="63"/>
                    </a:lnTo>
                    <a:lnTo>
                      <a:pt x="100" y="66"/>
                    </a:lnTo>
                    <a:lnTo>
                      <a:pt x="101" y="62"/>
                    </a:lnTo>
                    <a:lnTo>
                      <a:pt x="102" y="58"/>
                    </a:lnTo>
                    <a:lnTo>
                      <a:pt x="104" y="62"/>
                    </a:lnTo>
                    <a:lnTo>
                      <a:pt x="106" y="60"/>
                    </a:lnTo>
                    <a:lnTo>
                      <a:pt x="107" y="57"/>
                    </a:lnTo>
                    <a:lnTo>
                      <a:pt x="109" y="65"/>
                    </a:lnTo>
                    <a:lnTo>
                      <a:pt x="110" y="60"/>
                    </a:lnTo>
                    <a:lnTo>
                      <a:pt x="112" y="56"/>
                    </a:lnTo>
                    <a:lnTo>
                      <a:pt x="113" y="48"/>
                    </a:lnTo>
                    <a:lnTo>
                      <a:pt x="115" y="53"/>
                    </a:lnTo>
                    <a:lnTo>
                      <a:pt x="116" y="73"/>
                    </a:lnTo>
                    <a:lnTo>
                      <a:pt x="118" y="78"/>
                    </a:lnTo>
                    <a:lnTo>
                      <a:pt x="119" y="86"/>
                    </a:lnTo>
                    <a:lnTo>
                      <a:pt x="121" y="97"/>
                    </a:lnTo>
                    <a:lnTo>
                      <a:pt x="122" y="110"/>
                    </a:lnTo>
                    <a:lnTo>
                      <a:pt x="124" y="117"/>
                    </a:lnTo>
                    <a:lnTo>
                      <a:pt x="125" y="116"/>
                    </a:lnTo>
                    <a:lnTo>
                      <a:pt x="127" y="117"/>
                    </a:lnTo>
                    <a:lnTo>
                      <a:pt x="128" y="118"/>
                    </a:lnTo>
                    <a:lnTo>
                      <a:pt x="130" y="124"/>
                    </a:lnTo>
                    <a:lnTo>
                      <a:pt x="131" y="139"/>
                    </a:lnTo>
                    <a:lnTo>
                      <a:pt x="133" y="147"/>
                    </a:lnTo>
                    <a:lnTo>
                      <a:pt x="134" y="155"/>
                    </a:lnTo>
                    <a:lnTo>
                      <a:pt x="136" y="153"/>
                    </a:lnTo>
                    <a:lnTo>
                      <a:pt x="138" y="159"/>
                    </a:lnTo>
                    <a:lnTo>
                      <a:pt x="139" y="172"/>
                    </a:lnTo>
                    <a:lnTo>
                      <a:pt x="140" y="185"/>
                    </a:lnTo>
                    <a:lnTo>
                      <a:pt x="142" y="187"/>
                    </a:lnTo>
                    <a:lnTo>
                      <a:pt x="144" y="184"/>
                    </a:lnTo>
                    <a:lnTo>
                      <a:pt x="145" y="180"/>
                    </a:lnTo>
                    <a:lnTo>
                      <a:pt x="147" y="177"/>
                    </a:lnTo>
                    <a:lnTo>
                      <a:pt x="148" y="197"/>
                    </a:lnTo>
                    <a:lnTo>
                      <a:pt x="150" y="205"/>
                    </a:lnTo>
                    <a:lnTo>
                      <a:pt x="151" y="213"/>
                    </a:lnTo>
                    <a:lnTo>
                      <a:pt x="153" y="216"/>
                    </a:lnTo>
                    <a:lnTo>
                      <a:pt x="154" y="219"/>
                    </a:lnTo>
                    <a:lnTo>
                      <a:pt x="156" y="234"/>
                    </a:lnTo>
                    <a:lnTo>
                      <a:pt x="157" y="244"/>
                    </a:lnTo>
                    <a:lnTo>
                      <a:pt x="159" y="245"/>
                    </a:lnTo>
                    <a:lnTo>
                      <a:pt x="160" y="244"/>
                    </a:lnTo>
                    <a:lnTo>
                      <a:pt x="162" y="251"/>
                    </a:lnTo>
                    <a:lnTo>
                      <a:pt x="163" y="257"/>
                    </a:lnTo>
                    <a:lnTo>
                      <a:pt x="165" y="268"/>
                    </a:lnTo>
                    <a:lnTo>
                      <a:pt x="167" y="269"/>
                    </a:lnTo>
                    <a:lnTo>
                      <a:pt x="168" y="269"/>
                    </a:lnTo>
                    <a:lnTo>
                      <a:pt x="169" y="271"/>
                    </a:lnTo>
                    <a:lnTo>
                      <a:pt x="171" y="282"/>
                    </a:lnTo>
                    <a:lnTo>
                      <a:pt x="173" y="285"/>
                    </a:lnTo>
                    <a:lnTo>
                      <a:pt x="174" y="291"/>
                    </a:lnTo>
                    <a:lnTo>
                      <a:pt x="176" y="291"/>
                    </a:lnTo>
                    <a:lnTo>
                      <a:pt x="177" y="293"/>
                    </a:lnTo>
                    <a:lnTo>
                      <a:pt x="179" y="294"/>
                    </a:lnTo>
                    <a:lnTo>
                      <a:pt x="180" y="296"/>
                    </a:lnTo>
                    <a:lnTo>
                      <a:pt x="182" y="302"/>
                    </a:lnTo>
                    <a:lnTo>
                      <a:pt x="183" y="297"/>
                    </a:lnTo>
                    <a:lnTo>
                      <a:pt x="185" y="295"/>
                    </a:lnTo>
                    <a:lnTo>
                      <a:pt x="186" y="308"/>
                    </a:lnTo>
                    <a:lnTo>
                      <a:pt x="188" y="322"/>
                    </a:lnTo>
                    <a:lnTo>
                      <a:pt x="189" y="344"/>
                    </a:lnTo>
                    <a:lnTo>
                      <a:pt x="191" y="347"/>
                    </a:lnTo>
                    <a:lnTo>
                      <a:pt x="192" y="350"/>
                    </a:lnTo>
                    <a:lnTo>
                      <a:pt x="194" y="354"/>
                    </a:lnTo>
                    <a:lnTo>
                      <a:pt x="195" y="352"/>
                    </a:lnTo>
                    <a:lnTo>
                      <a:pt x="197" y="346"/>
                    </a:lnTo>
                    <a:lnTo>
                      <a:pt x="198" y="350"/>
                    </a:lnTo>
                    <a:lnTo>
                      <a:pt x="200" y="355"/>
                    </a:lnTo>
                    <a:lnTo>
                      <a:pt x="201" y="360"/>
                    </a:lnTo>
                    <a:lnTo>
                      <a:pt x="203" y="360"/>
                    </a:lnTo>
                    <a:lnTo>
                      <a:pt x="204" y="366"/>
                    </a:lnTo>
                    <a:lnTo>
                      <a:pt x="206" y="370"/>
                    </a:lnTo>
                    <a:lnTo>
                      <a:pt x="207" y="374"/>
                    </a:lnTo>
                    <a:lnTo>
                      <a:pt x="209" y="378"/>
                    </a:lnTo>
                    <a:lnTo>
                      <a:pt x="211" y="387"/>
                    </a:lnTo>
                    <a:lnTo>
                      <a:pt x="212" y="385"/>
                    </a:lnTo>
                    <a:lnTo>
                      <a:pt x="213" y="377"/>
                    </a:lnTo>
                    <a:lnTo>
                      <a:pt x="215" y="380"/>
                    </a:lnTo>
                    <a:lnTo>
                      <a:pt x="217" y="384"/>
                    </a:lnTo>
                    <a:lnTo>
                      <a:pt x="218" y="399"/>
                    </a:lnTo>
                    <a:lnTo>
                      <a:pt x="220" y="399"/>
                    </a:lnTo>
                    <a:lnTo>
                      <a:pt x="221" y="398"/>
                    </a:lnTo>
                    <a:lnTo>
                      <a:pt x="223" y="392"/>
                    </a:lnTo>
                    <a:lnTo>
                      <a:pt x="224" y="395"/>
                    </a:lnTo>
                    <a:lnTo>
                      <a:pt x="226" y="389"/>
                    </a:lnTo>
                    <a:lnTo>
                      <a:pt x="227" y="393"/>
                    </a:lnTo>
                    <a:lnTo>
                      <a:pt x="229" y="390"/>
                    </a:lnTo>
                    <a:lnTo>
                      <a:pt x="230" y="390"/>
                    </a:lnTo>
                    <a:lnTo>
                      <a:pt x="232" y="394"/>
                    </a:lnTo>
                    <a:lnTo>
                      <a:pt x="233" y="394"/>
                    </a:lnTo>
                    <a:lnTo>
                      <a:pt x="235" y="394"/>
                    </a:lnTo>
                    <a:lnTo>
                      <a:pt x="236" y="405"/>
                    </a:lnTo>
                    <a:lnTo>
                      <a:pt x="238" y="399"/>
                    </a:lnTo>
                    <a:lnTo>
                      <a:pt x="240" y="399"/>
                    </a:lnTo>
                    <a:lnTo>
                      <a:pt x="241" y="396"/>
                    </a:lnTo>
                    <a:lnTo>
                      <a:pt x="242" y="393"/>
                    </a:lnTo>
                    <a:lnTo>
                      <a:pt x="244" y="397"/>
                    </a:lnTo>
                    <a:lnTo>
                      <a:pt x="246" y="399"/>
                    </a:lnTo>
                    <a:lnTo>
                      <a:pt x="247" y="390"/>
                    </a:lnTo>
                    <a:lnTo>
                      <a:pt x="249" y="384"/>
                    </a:lnTo>
                    <a:lnTo>
                      <a:pt x="250" y="395"/>
                    </a:lnTo>
                    <a:lnTo>
                      <a:pt x="252" y="393"/>
                    </a:lnTo>
                    <a:lnTo>
                      <a:pt x="253" y="387"/>
                    </a:lnTo>
                    <a:lnTo>
                      <a:pt x="255" y="387"/>
                    </a:lnTo>
                    <a:lnTo>
                      <a:pt x="256" y="386"/>
                    </a:lnTo>
                    <a:lnTo>
                      <a:pt x="258" y="376"/>
                    </a:lnTo>
                    <a:lnTo>
                      <a:pt x="259" y="363"/>
                    </a:lnTo>
                    <a:lnTo>
                      <a:pt x="261" y="357"/>
                    </a:lnTo>
                    <a:lnTo>
                      <a:pt x="262" y="362"/>
                    </a:lnTo>
                    <a:lnTo>
                      <a:pt x="264" y="370"/>
                    </a:lnTo>
                    <a:lnTo>
                      <a:pt x="265" y="379"/>
                    </a:lnTo>
                    <a:lnTo>
                      <a:pt x="267" y="383"/>
                    </a:lnTo>
                    <a:lnTo>
                      <a:pt x="268" y="388"/>
                    </a:lnTo>
                    <a:lnTo>
                      <a:pt x="270" y="388"/>
                    </a:lnTo>
                    <a:lnTo>
                      <a:pt x="271" y="388"/>
                    </a:lnTo>
                    <a:lnTo>
                      <a:pt x="273" y="381"/>
                    </a:lnTo>
                    <a:lnTo>
                      <a:pt x="274" y="375"/>
                    </a:lnTo>
                    <a:lnTo>
                      <a:pt x="276" y="375"/>
                    </a:lnTo>
                    <a:lnTo>
                      <a:pt x="278" y="373"/>
                    </a:lnTo>
                    <a:lnTo>
                      <a:pt x="279" y="370"/>
                    </a:lnTo>
                    <a:lnTo>
                      <a:pt x="280" y="376"/>
                    </a:lnTo>
                    <a:lnTo>
                      <a:pt x="282" y="384"/>
                    </a:lnTo>
                    <a:lnTo>
                      <a:pt x="284" y="377"/>
                    </a:lnTo>
                    <a:lnTo>
                      <a:pt x="285" y="374"/>
                    </a:lnTo>
                    <a:lnTo>
                      <a:pt x="286" y="384"/>
                    </a:lnTo>
                    <a:lnTo>
                      <a:pt x="288" y="398"/>
                    </a:lnTo>
                    <a:lnTo>
                      <a:pt x="290" y="393"/>
                    </a:lnTo>
                    <a:lnTo>
                      <a:pt x="291" y="402"/>
                    </a:lnTo>
                    <a:lnTo>
                      <a:pt x="293" y="401"/>
                    </a:lnTo>
                    <a:lnTo>
                      <a:pt x="294" y="398"/>
                    </a:lnTo>
                    <a:lnTo>
                      <a:pt x="296" y="397"/>
                    </a:lnTo>
                    <a:lnTo>
                      <a:pt x="297" y="407"/>
                    </a:lnTo>
                    <a:lnTo>
                      <a:pt x="299" y="408"/>
                    </a:lnTo>
                    <a:lnTo>
                      <a:pt x="300" y="405"/>
                    </a:lnTo>
                    <a:lnTo>
                      <a:pt x="302" y="402"/>
                    </a:lnTo>
                    <a:lnTo>
                      <a:pt x="303" y="401"/>
                    </a:lnTo>
                    <a:lnTo>
                      <a:pt x="305" y="402"/>
                    </a:lnTo>
                    <a:lnTo>
                      <a:pt x="307" y="397"/>
                    </a:lnTo>
                    <a:lnTo>
                      <a:pt x="308" y="392"/>
                    </a:lnTo>
                    <a:lnTo>
                      <a:pt x="309" y="387"/>
                    </a:lnTo>
                    <a:lnTo>
                      <a:pt x="311" y="392"/>
                    </a:lnTo>
                    <a:lnTo>
                      <a:pt x="313" y="392"/>
                    </a:lnTo>
                    <a:lnTo>
                      <a:pt x="314" y="395"/>
                    </a:lnTo>
                    <a:lnTo>
                      <a:pt x="315" y="395"/>
                    </a:lnTo>
                    <a:lnTo>
                      <a:pt x="317" y="397"/>
                    </a:lnTo>
                    <a:lnTo>
                      <a:pt x="319" y="387"/>
                    </a:lnTo>
                    <a:lnTo>
                      <a:pt x="320" y="384"/>
                    </a:lnTo>
                    <a:lnTo>
                      <a:pt x="322" y="380"/>
                    </a:lnTo>
                    <a:lnTo>
                      <a:pt x="323" y="378"/>
                    </a:lnTo>
                    <a:lnTo>
                      <a:pt x="325" y="382"/>
                    </a:lnTo>
                    <a:lnTo>
                      <a:pt x="326" y="384"/>
                    </a:lnTo>
                    <a:lnTo>
                      <a:pt x="328" y="386"/>
                    </a:lnTo>
                    <a:lnTo>
                      <a:pt x="329" y="387"/>
                    </a:lnTo>
                    <a:lnTo>
                      <a:pt x="331" y="381"/>
                    </a:lnTo>
                    <a:lnTo>
                      <a:pt x="332" y="387"/>
                    </a:lnTo>
                    <a:lnTo>
                      <a:pt x="334" y="391"/>
                    </a:lnTo>
                    <a:lnTo>
                      <a:pt x="335" y="392"/>
                    </a:lnTo>
                    <a:lnTo>
                      <a:pt x="337" y="384"/>
                    </a:lnTo>
                    <a:lnTo>
                      <a:pt x="338" y="388"/>
                    </a:lnTo>
                    <a:lnTo>
                      <a:pt x="340" y="388"/>
                    </a:lnTo>
                    <a:lnTo>
                      <a:pt x="341" y="387"/>
                    </a:lnTo>
                    <a:lnTo>
                      <a:pt x="343" y="386"/>
                    </a:lnTo>
                    <a:lnTo>
                      <a:pt x="344" y="393"/>
                    </a:lnTo>
                    <a:lnTo>
                      <a:pt x="346" y="393"/>
                    </a:lnTo>
                    <a:lnTo>
                      <a:pt x="347" y="396"/>
                    </a:lnTo>
                    <a:lnTo>
                      <a:pt x="349" y="402"/>
                    </a:lnTo>
                    <a:lnTo>
                      <a:pt x="351" y="407"/>
                    </a:lnTo>
                    <a:lnTo>
                      <a:pt x="352" y="406"/>
                    </a:lnTo>
                    <a:lnTo>
                      <a:pt x="353" y="406"/>
                    </a:lnTo>
                    <a:lnTo>
                      <a:pt x="355" y="406"/>
                    </a:lnTo>
                    <a:lnTo>
                      <a:pt x="357" y="398"/>
                    </a:lnTo>
                    <a:lnTo>
                      <a:pt x="358" y="403"/>
                    </a:lnTo>
                    <a:lnTo>
                      <a:pt x="359" y="395"/>
                    </a:lnTo>
                    <a:lnTo>
                      <a:pt x="361" y="378"/>
                    </a:lnTo>
                    <a:lnTo>
                      <a:pt x="363" y="381"/>
                    </a:lnTo>
                    <a:lnTo>
                      <a:pt x="364" y="385"/>
                    </a:lnTo>
                    <a:lnTo>
                      <a:pt x="366" y="398"/>
                    </a:lnTo>
                    <a:lnTo>
                      <a:pt x="367" y="403"/>
                    </a:lnTo>
                    <a:lnTo>
                      <a:pt x="369" y="403"/>
                    </a:lnTo>
                    <a:lnTo>
                      <a:pt x="370" y="395"/>
                    </a:lnTo>
                    <a:lnTo>
                      <a:pt x="372" y="392"/>
                    </a:lnTo>
                    <a:lnTo>
                      <a:pt x="373" y="388"/>
                    </a:lnTo>
                    <a:lnTo>
                      <a:pt x="375" y="386"/>
                    </a:lnTo>
                    <a:lnTo>
                      <a:pt x="376" y="397"/>
                    </a:lnTo>
                    <a:lnTo>
                      <a:pt x="378" y="398"/>
                    </a:lnTo>
                    <a:lnTo>
                      <a:pt x="380" y="394"/>
                    </a:lnTo>
                    <a:lnTo>
                      <a:pt x="381" y="384"/>
                    </a:lnTo>
                    <a:lnTo>
                      <a:pt x="382" y="391"/>
                    </a:lnTo>
                    <a:lnTo>
                      <a:pt x="384" y="392"/>
                    </a:lnTo>
                    <a:lnTo>
                      <a:pt x="386" y="401"/>
                    </a:lnTo>
                    <a:lnTo>
                      <a:pt x="387" y="404"/>
                    </a:lnTo>
                    <a:lnTo>
                      <a:pt x="388" y="411"/>
                    </a:lnTo>
                    <a:lnTo>
                      <a:pt x="390" y="410"/>
                    </a:lnTo>
                    <a:lnTo>
                      <a:pt x="392" y="407"/>
                    </a:lnTo>
                    <a:lnTo>
                      <a:pt x="393" y="401"/>
                    </a:lnTo>
                    <a:lnTo>
                      <a:pt x="395" y="400"/>
                    </a:lnTo>
                    <a:lnTo>
                      <a:pt x="396" y="398"/>
                    </a:lnTo>
                    <a:lnTo>
                      <a:pt x="398" y="393"/>
                    </a:lnTo>
                    <a:lnTo>
                      <a:pt x="399" y="404"/>
                    </a:lnTo>
                    <a:lnTo>
                      <a:pt x="401" y="408"/>
                    </a:lnTo>
                    <a:lnTo>
                      <a:pt x="402" y="404"/>
                    </a:lnTo>
                    <a:lnTo>
                      <a:pt x="404" y="400"/>
                    </a:lnTo>
                    <a:lnTo>
                      <a:pt x="405" y="396"/>
                    </a:lnTo>
                    <a:lnTo>
                      <a:pt x="407" y="398"/>
                    </a:lnTo>
                    <a:lnTo>
                      <a:pt x="408" y="398"/>
                    </a:lnTo>
                    <a:lnTo>
                      <a:pt x="410" y="401"/>
                    </a:lnTo>
                    <a:lnTo>
                      <a:pt x="411" y="404"/>
                    </a:lnTo>
                    <a:lnTo>
                      <a:pt x="413" y="403"/>
                    </a:lnTo>
                    <a:lnTo>
                      <a:pt x="414" y="410"/>
                    </a:lnTo>
                    <a:lnTo>
                      <a:pt x="416" y="408"/>
                    </a:lnTo>
                    <a:lnTo>
                      <a:pt x="417" y="408"/>
                    </a:lnTo>
                    <a:lnTo>
                      <a:pt x="419" y="409"/>
                    </a:lnTo>
                    <a:lnTo>
                      <a:pt x="420" y="394"/>
                    </a:lnTo>
                    <a:lnTo>
                      <a:pt x="422" y="389"/>
                    </a:lnTo>
                    <a:lnTo>
                      <a:pt x="424" y="394"/>
                    </a:lnTo>
                    <a:lnTo>
                      <a:pt x="425" y="408"/>
                    </a:lnTo>
                    <a:lnTo>
                      <a:pt x="426" y="406"/>
                    </a:lnTo>
                    <a:lnTo>
                      <a:pt x="428" y="405"/>
                    </a:lnTo>
                    <a:lnTo>
                      <a:pt x="430" y="406"/>
                    </a:lnTo>
                    <a:lnTo>
                      <a:pt x="431" y="406"/>
                    </a:lnTo>
                    <a:lnTo>
                      <a:pt x="433" y="404"/>
                    </a:lnTo>
                    <a:lnTo>
                      <a:pt x="434" y="400"/>
                    </a:lnTo>
                    <a:lnTo>
                      <a:pt x="436" y="397"/>
                    </a:lnTo>
                    <a:lnTo>
                      <a:pt x="437" y="393"/>
                    </a:lnTo>
                    <a:lnTo>
                      <a:pt x="439" y="385"/>
                    </a:lnTo>
                    <a:lnTo>
                      <a:pt x="440" y="383"/>
                    </a:lnTo>
                    <a:lnTo>
                      <a:pt x="442" y="391"/>
                    </a:lnTo>
                    <a:lnTo>
                      <a:pt x="443" y="388"/>
                    </a:lnTo>
                    <a:lnTo>
                      <a:pt x="445" y="396"/>
                    </a:lnTo>
                    <a:lnTo>
                      <a:pt x="446" y="403"/>
                    </a:lnTo>
                    <a:lnTo>
                      <a:pt x="448" y="404"/>
                    </a:lnTo>
                    <a:lnTo>
                      <a:pt x="449" y="401"/>
                    </a:lnTo>
                    <a:lnTo>
                      <a:pt x="451" y="399"/>
                    </a:lnTo>
                    <a:lnTo>
                      <a:pt x="453" y="406"/>
                    </a:lnTo>
                    <a:lnTo>
                      <a:pt x="454" y="409"/>
                    </a:lnTo>
                    <a:lnTo>
                      <a:pt x="455" y="404"/>
                    </a:lnTo>
                    <a:lnTo>
                      <a:pt x="457" y="391"/>
                    </a:lnTo>
                    <a:lnTo>
                      <a:pt x="459" y="393"/>
                    </a:lnTo>
                    <a:lnTo>
                      <a:pt x="460" y="393"/>
                    </a:lnTo>
                    <a:lnTo>
                      <a:pt x="461" y="398"/>
                    </a:lnTo>
                    <a:lnTo>
                      <a:pt x="463" y="407"/>
                    </a:lnTo>
                    <a:lnTo>
                      <a:pt x="465" y="421"/>
                    </a:lnTo>
                    <a:lnTo>
                      <a:pt x="466" y="419"/>
                    </a:lnTo>
                    <a:lnTo>
                      <a:pt x="468" y="424"/>
                    </a:lnTo>
                    <a:lnTo>
                      <a:pt x="469" y="439"/>
                    </a:lnTo>
                    <a:lnTo>
                      <a:pt x="470" y="442"/>
                    </a:lnTo>
                    <a:lnTo>
                      <a:pt x="472" y="443"/>
                    </a:lnTo>
                    <a:lnTo>
                      <a:pt x="474" y="427"/>
                    </a:lnTo>
                    <a:lnTo>
                      <a:pt x="475" y="410"/>
                    </a:lnTo>
                    <a:lnTo>
                      <a:pt x="477" y="385"/>
                    </a:lnTo>
                    <a:lnTo>
                      <a:pt x="478" y="374"/>
                    </a:lnTo>
                    <a:lnTo>
                      <a:pt x="480" y="360"/>
                    </a:lnTo>
                    <a:lnTo>
                      <a:pt x="481" y="358"/>
                    </a:lnTo>
                    <a:lnTo>
                      <a:pt x="483" y="357"/>
                    </a:lnTo>
                    <a:lnTo>
                      <a:pt x="484" y="363"/>
                    </a:lnTo>
                    <a:lnTo>
                      <a:pt x="486" y="364"/>
                    </a:lnTo>
                    <a:lnTo>
                      <a:pt x="487" y="362"/>
                    </a:lnTo>
                    <a:lnTo>
                      <a:pt x="489" y="360"/>
                    </a:lnTo>
                    <a:lnTo>
                      <a:pt x="490" y="357"/>
                    </a:lnTo>
                    <a:lnTo>
                      <a:pt x="492" y="351"/>
                    </a:lnTo>
                    <a:lnTo>
                      <a:pt x="493" y="348"/>
                    </a:lnTo>
                    <a:lnTo>
                      <a:pt x="495" y="348"/>
                    </a:lnTo>
                    <a:lnTo>
                      <a:pt x="497" y="340"/>
                    </a:lnTo>
                    <a:lnTo>
                      <a:pt x="498" y="339"/>
                    </a:lnTo>
                    <a:lnTo>
                      <a:pt x="499" y="350"/>
                    </a:lnTo>
                    <a:lnTo>
                      <a:pt x="501" y="358"/>
                    </a:lnTo>
                    <a:lnTo>
                      <a:pt x="503" y="352"/>
                    </a:lnTo>
                    <a:lnTo>
                      <a:pt x="504" y="335"/>
                    </a:lnTo>
                    <a:lnTo>
                      <a:pt x="506" y="333"/>
                    </a:lnTo>
                    <a:lnTo>
                      <a:pt x="507" y="343"/>
                    </a:lnTo>
                    <a:lnTo>
                      <a:pt x="509" y="351"/>
                    </a:lnTo>
                    <a:lnTo>
                      <a:pt x="510" y="354"/>
                    </a:lnTo>
                    <a:lnTo>
                      <a:pt x="512" y="355"/>
                    </a:lnTo>
                    <a:lnTo>
                      <a:pt x="513" y="359"/>
                    </a:lnTo>
                    <a:lnTo>
                      <a:pt x="515" y="350"/>
                    </a:lnTo>
                    <a:lnTo>
                      <a:pt x="516" y="333"/>
                    </a:lnTo>
                    <a:lnTo>
                      <a:pt x="518" y="336"/>
                    </a:lnTo>
                    <a:lnTo>
                      <a:pt x="519" y="340"/>
                    </a:lnTo>
                    <a:lnTo>
                      <a:pt x="521" y="351"/>
                    </a:lnTo>
                    <a:lnTo>
                      <a:pt x="522" y="358"/>
                    </a:lnTo>
                    <a:lnTo>
                      <a:pt x="524" y="364"/>
                    </a:lnTo>
                    <a:lnTo>
                      <a:pt x="526" y="373"/>
                    </a:lnTo>
                    <a:lnTo>
                      <a:pt x="527" y="374"/>
                    </a:lnTo>
                    <a:lnTo>
                      <a:pt x="528" y="373"/>
                    </a:lnTo>
                    <a:lnTo>
                      <a:pt x="530" y="364"/>
                    </a:lnTo>
                    <a:lnTo>
                      <a:pt x="532" y="369"/>
                    </a:lnTo>
                    <a:lnTo>
                      <a:pt x="533" y="365"/>
                    </a:lnTo>
                    <a:lnTo>
                      <a:pt x="535" y="352"/>
                    </a:lnTo>
                    <a:lnTo>
                      <a:pt x="536" y="346"/>
                    </a:lnTo>
                    <a:lnTo>
                      <a:pt x="537" y="355"/>
                    </a:lnTo>
                    <a:lnTo>
                      <a:pt x="539" y="359"/>
                    </a:lnTo>
                    <a:lnTo>
                      <a:pt x="541" y="364"/>
                    </a:lnTo>
                    <a:lnTo>
                      <a:pt x="542" y="363"/>
                    </a:lnTo>
                    <a:lnTo>
                      <a:pt x="543" y="357"/>
                    </a:lnTo>
                    <a:lnTo>
                      <a:pt x="545" y="359"/>
                    </a:lnTo>
                    <a:lnTo>
                      <a:pt x="547" y="361"/>
                    </a:lnTo>
                    <a:lnTo>
                      <a:pt x="548" y="350"/>
                    </a:lnTo>
                    <a:lnTo>
                      <a:pt x="550" y="356"/>
                    </a:lnTo>
                    <a:lnTo>
                      <a:pt x="551" y="351"/>
                    </a:lnTo>
                    <a:lnTo>
                      <a:pt x="553" y="354"/>
                    </a:lnTo>
                    <a:lnTo>
                      <a:pt x="554" y="351"/>
                    </a:lnTo>
                    <a:lnTo>
                      <a:pt x="556" y="354"/>
                    </a:lnTo>
                    <a:lnTo>
                      <a:pt x="557" y="355"/>
                    </a:lnTo>
                    <a:lnTo>
                      <a:pt x="559" y="349"/>
                    </a:lnTo>
                    <a:lnTo>
                      <a:pt x="560" y="343"/>
                    </a:lnTo>
                    <a:lnTo>
                      <a:pt x="562" y="351"/>
                    </a:lnTo>
                    <a:lnTo>
                      <a:pt x="564" y="370"/>
                    </a:lnTo>
                    <a:lnTo>
                      <a:pt x="565" y="370"/>
                    </a:lnTo>
                    <a:lnTo>
                      <a:pt x="566" y="366"/>
                    </a:lnTo>
                    <a:lnTo>
                      <a:pt x="568" y="363"/>
                    </a:lnTo>
                    <a:lnTo>
                      <a:pt x="570" y="356"/>
                    </a:lnTo>
                    <a:lnTo>
                      <a:pt x="571" y="340"/>
                    </a:lnTo>
                    <a:lnTo>
                      <a:pt x="572" y="346"/>
                    </a:lnTo>
                    <a:lnTo>
                      <a:pt x="574" y="349"/>
                    </a:lnTo>
                    <a:lnTo>
                      <a:pt x="576" y="344"/>
                    </a:lnTo>
                    <a:lnTo>
                      <a:pt x="577" y="347"/>
                    </a:lnTo>
                    <a:lnTo>
                      <a:pt x="579" y="343"/>
                    </a:lnTo>
                    <a:lnTo>
                      <a:pt x="580" y="344"/>
                    </a:lnTo>
                    <a:lnTo>
                      <a:pt x="582" y="339"/>
                    </a:lnTo>
                    <a:lnTo>
                      <a:pt x="583" y="344"/>
                    </a:lnTo>
                    <a:lnTo>
                      <a:pt x="585" y="341"/>
                    </a:lnTo>
                    <a:lnTo>
                      <a:pt x="586" y="346"/>
                    </a:lnTo>
                    <a:lnTo>
                      <a:pt x="588" y="355"/>
                    </a:lnTo>
                    <a:lnTo>
                      <a:pt x="589" y="358"/>
                    </a:lnTo>
                    <a:lnTo>
                      <a:pt x="591" y="354"/>
                    </a:lnTo>
                    <a:lnTo>
                      <a:pt x="592" y="348"/>
                    </a:lnTo>
                    <a:lnTo>
                      <a:pt x="594" y="347"/>
                    </a:lnTo>
                    <a:lnTo>
                      <a:pt x="595" y="343"/>
                    </a:lnTo>
                    <a:lnTo>
                      <a:pt x="597" y="336"/>
                    </a:lnTo>
                    <a:lnTo>
                      <a:pt x="599" y="335"/>
                    </a:lnTo>
                    <a:lnTo>
                      <a:pt x="600" y="346"/>
                    </a:lnTo>
                    <a:lnTo>
                      <a:pt x="601" y="347"/>
                    </a:lnTo>
                    <a:lnTo>
                      <a:pt x="603" y="348"/>
                    </a:lnTo>
                    <a:lnTo>
                      <a:pt x="604" y="344"/>
                    </a:lnTo>
                    <a:lnTo>
                      <a:pt x="606" y="343"/>
                    </a:lnTo>
                    <a:lnTo>
                      <a:pt x="608" y="342"/>
                    </a:lnTo>
                    <a:lnTo>
                      <a:pt x="609" y="345"/>
                    </a:lnTo>
                    <a:lnTo>
                      <a:pt x="610" y="348"/>
                    </a:lnTo>
                    <a:lnTo>
                      <a:pt x="612" y="349"/>
                    </a:lnTo>
                    <a:lnTo>
                      <a:pt x="614" y="345"/>
                    </a:lnTo>
                    <a:lnTo>
                      <a:pt x="615" y="344"/>
                    </a:lnTo>
                    <a:lnTo>
                      <a:pt x="616" y="350"/>
                    </a:lnTo>
                    <a:lnTo>
                      <a:pt x="618" y="346"/>
                    </a:lnTo>
                    <a:lnTo>
                      <a:pt x="620" y="343"/>
                    </a:lnTo>
                    <a:lnTo>
                      <a:pt x="621" y="346"/>
                    </a:lnTo>
                    <a:lnTo>
                      <a:pt x="623" y="347"/>
                    </a:lnTo>
                    <a:lnTo>
                      <a:pt x="624" y="352"/>
                    </a:lnTo>
                    <a:lnTo>
                      <a:pt x="626" y="352"/>
                    </a:lnTo>
                    <a:lnTo>
                      <a:pt x="627" y="350"/>
                    </a:lnTo>
                    <a:lnTo>
                      <a:pt x="629" y="352"/>
                    </a:lnTo>
                    <a:lnTo>
                      <a:pt x="630" y="356"/>
                    </a:lnTo>
                    <a:lnTo>
                      <a:pt x="632" y="358"/>
                    </a:lnTo>
                    <a:lnTo>
                      <a:pt x="633" y="361"/>
                    </a:lnTo>
                    <a:lnTo>
                      <a:pt x="635" y="359"/>
                    </a:lnTo>
                    <a:lnTo>
                      <a:pt x="637" y="355"/>
                    </a:lnTo>
                    <a:lnTo>
                      <a:pt x="638" y="354"/>
                    </a:lnTo>
                    <a:lnTo>
                      <a:pt x="639" y="353"/>
                    </a:lnTo>
                    <a:lnTo>
                      <a:pt x="641" y="352"/>
                    </a:lnTo>
                    <a:lnTo>
                      <a:pt x="643" y="349"/>
                    </a:lnTo>
                    <a:lnTo>
                      <a:pt x="644" y="358"/>
                    </a:lnTo>
                    <a:lnTo>
                      <a:pt x="645" y="369"/>
                    </a:lnTo>
                    <a:lnTo>
                      <a:pt x="647" y="389"/>
                    </a:lnTo>
                    <a:lnTo>
                      <a:pt x="649" y="401"/>
                    </a:lnTo>
                    <a:lnTo>
                      <a:pt x="650" y="402"/>
                    </a:lnTo>
                    <a:lnTo>
                      <a:pt x="652" y="387"/>
                    </a:lnTo>
                    <a:lnTo>
                      <a:pt x="653" y="350"/>
                    </a:lnTo>
                    <a:lnTo>
                      <a:pt x="655" y="310"/>
                    </a:lnTo>
                    <a:lnTo>
                      <a:pt x="656" y="304"/>
                    </a:lnTo>
                    <a:lnTo>
                      <a:pt x="658" y="307"/>
                    </a:lnTo>
                    <a:lnTo>
                      <a:pt x="659" y="304"/>
                    </a:lnTo>
                    <a:lnTo>
                      <a:pt x="661" y="299"/>
                    </a:lnTo>
                    <a:lnTo>
                      <a:pt x="662" y="298"/>
                    </a:lnTo>
                    <a:lnTo>
                      <a:pt x="664" y="310"/>
                    </a:lnTo>
                    <a:lnTo>
                      <a:pt x="666" y="301"/>
                    </a:lnTo>
                    <a:lnTo>
                      <a:pt x="667" y="284"/>
                    </a:lnTo>
                    <a:lnTo>
                      <a:pt x="668" y="285"/>
                    </a:lnTo>
                    <a:lnTo>
                      <a:pt x="670" y="285"/>
                    </a:lnTo>
                    <a:lnTo>
                      <a:pt x="671" y="283"/>
                    </a:lnTo>
                    <a:lnTo>
                      <a:pt x="673" y="279"/>
                    </a:lnTo>
                    <a:lnTo>
                      <a:pt x="674" y="276"/>
                    </a:lnTo>
                    <a:lnTo>
                      <a:pt x="676" y="281"/>
                    </a:lnTo>
                    <a:lnTo>
                      <a:pt x="677" y="293"/>
                    </a:lnTo>
                    <a:lnTo>
                      <a:pt x="679" y="298"/>
                    </a:lnTo>
                    <a:lnTo>
                      <a:pt x="681" y="306"/>
                    </a:lnTo>
                    <a:lnTo>
                      <a:pt x="682" y="299"/>
                    </a:lnTo>
                    <a:lnTo>
                      <a:pt x="683" y="295"/>
                    </a:lnTo>
                    <a:lnTo>
                      <a:pt x="685" y="281"/>
                    </a:lnTo>
                    <a:lnTo>
                      <a:pt x="687" y="278"/>
                    </a:lnTo>
                    <a:lnTo>
                      <a:pt x="688" y="287"/>
                    </a:lnTo>
                    <a:lnTo>
                      <a:pt x="690" y="295"/>
                    </a:lnTo>
                    <a:lnTo>
                      <a:pt x="691" y="289"/>
                    </a:lnTo>
                    <a:lnTo>
                      <a:pt x="693" y="291"/>
                    </a:lnTo>
                    <a:lnTo>
                      <a:pt x="694" y="291"/>
                    </a:lnTo>
                    <a:lnTo>
                      <a:pt x="696" y="290"/>
                    </a:lnTo>
                    <a:lnTo>
                      <a:pt x="697" y="284"/>
                    </a:lnTo>
                    <a:lnTo>
                      <a:pt x="699" y="288"/>
                    </a:lnTo>
                    <a:lnTo>
                      <a:pt x="700" y="296"/>
                    </a:lnTo>
                    <a:lnTo>
                      <a:pt x="702" y="293"/>
                    </a:lnTo>
                    <a:lnTo>
                      <a:pt x="703" y="294"/>
                    </a:lnTo>
                    <a:lnTo>
                      <a:pt x="705" y="288"/>
                    </a:lnTo>
                    <a:lnTo>
                      <a:pt x="706" y="296"/>
                    </a:lnTo>
                    <a:lnTo>
                      <a:pt x="708" y="296"/>
                    </a:lnTo>
                    <a:lnTo>
                      <a:pt x="710" y="289"/>
                    </a:lnTo>
                    <a:lnTo>
                      <a:pt x="711" y="283"/>
                    </a:lnTo>
                    <a:lnTo>
                      <a:pt x="712" y="287"/>
                    </a:lnTo>
                    <a:lnTo>
                      <a:pt x="714" y="288"/>
                    </a:lnTo>
                    <a:lnTo>
                      <a:pt x="716" y="297"/>
                    </a:lnTo>
                    <a:lnTo>
                      <a:pt x="717" y="297"/>
                    </a:lnTo>
                    <a:lnTo>
                      <a:pt x="718" y="302"/>
                    </a:lnTo>
                    <a:lnTo>
                      <a:pt x="720" y="308"/>
                    </a:lnTo>
                    <a:lnTo>
                      <a:pt x="722" y="298"/>
                    </a:lnTo>
                    <a:lnTo>
                      <a:pt x="723" y="300"/>
                    </a:lnTo>
                    <a:lnTo>
                      <a:pt x="725" y="295"/>
                    </a:lnTo>
                    <a:lnTo>
                      <a:pt x="726" y="291"/>
                    </a:lnTo>
                    <a:lnTo>
                      <a:pt x="728" y="296"/>
                    </a:lnTo>
                    <a:lnTo>
                      <a:pt x="729" y="292"/>
                    </a:lnTo>
                    <a:lnTo>
                      <a:pt x="731" y="281"/>
                    </a:lnTo>
                    <a:lnTo>
                      <a:pt x="732" y="275"/>
                    </a:lnTo>
                    <a:lnTo>
                      <a:pt x="734" y="265"/>
                    </a:lnTo>
                    <a:lnTo>
                      <a:pt x="735" y="263"/>
                    </a:lnTo>
                    <a:lnTo>
                      <a:pt x="737" y="272"/>
                    </a:lnTo>
                    <a:lnTo>
                      <a:pt x="738" y="279"/>
                    </a:lnTo>
                    <a:lnTo>
                      <a:pt x="740" y="273"/>
                    </a:lnTo>
                    <a:lnTo>
                      <a:pt x="741" y="275"/>
                    </a:lnTo>
                    <a:lnTo>
                      <a:pt x="743" y="274"/>
                    </a:lnTo>
                    <a:lnTo>
                      <a:pt x="744" y="267"/>
                    </a:lnTo>
                    <a:lnTo>
                      <a:pt x="746" y="274"/>
                    </a:lnTo>
                    <a:lnTo>
                      <a:pt x="747" y="276"/>
                    </a:lnTo>
                    <a:lnTo>
                      <a:pt x="749" y="284"/>
                    </a:lnTo>
                    <a:lnTo>
                      <a:pt x="750" y="302"/>
                    </a:lnTo>
                    <a:lnTo>
                      <a:pt x="752" y="305"/>
                    </a:lnTo>
                    <a:lnTo>
                      <a:pt x="754" y="299"/>
                    </a:lnTo>
                    <a:lnTo>
                      <a:pt x="755" y="296"/>
                    </a:lnTo>
                    <a:lnTo>
                      <a:pt x="756" y="287"/>
                    </a:lnTo>
                    <a:lnTo>
                      <a:pt x="758" y="281"/>
                    </a:lnTo>
                    <a:lnTo>
                      <a:pt x="760" y="282"/>
                    </a:lnTo>
                    <a:lnTo>
                      <a:pt x="761" y="282"/>
                    </a:lnTo>
                    <a:lnTo>
                      <a:pt x="763" y="281"/>
                    </a:lnTo>
                    <a:lnTo>
                      <a:pt x="764" y="281"/>
                    </a:lnTo>
                    <a:lnTo>
                      <a:pt x="766" y="289"/>
                    </a:lnTo>
                    <a:lnTo>
                      <a:pt x="767" y="290"/>
                    </a:lnTo>
                    <a:lnTo>
                      <a:pt x="769" y="286"/>
                    </a:lnTo>
                    <a:lnTo>
                      <a:pt x="770" y="296"/>
                    </a:lnTo>
                    <a:lnTo>
                      <a:pt x="772" y="287"/>
                    </a:lnTo>
                    <a:lnTo>
                      <a:pt x="773" y="283"/>
                    </a:lnTo>
                    <a:lnTo>
                      <a:pt x="775" y="278"/>
                    </a:lnTo>
                    <a:lnTo>
                      <a:pt x="776" y="277"/>
                    </a:lnTo>
                    <a:lnTo>
                      <a:pt x="778" y="281"/>
                    </a:lnTo>
                    <a:lnTo>
                      <a:pt x="779" y="278"/>
                    </a:lnTo>
                    <a:lnTo>
                      <a:pt x="781" y="286"/>
                    </a:lnTo>
                    <a:lnTo>
                      <a:pt x="783" y="295"/>
                    </a:lnTo>
                    <a:lnTo>
                      <a:pt x="784" y="303"/>
                    </a:lnTo>
                    <a:lnTo>
                      <a:pt x="785" y="310"/>
                    </a:lnTo>
                    <a:lnTo>
                      <a:pt x="787" y="319"/>
                    </a:lnTo>
                    <a:lnTo>
                      <a:pt x="789" y="320"/>
                    </a:lnTo>
                    <a:lnTo>
                      <a:pt x="790" y="329"/>
                    </a:lnTo>
                    <a:lnTo>
                      <a:pt x="792" y="335"/>
                    </a:lnTo>
                    <a:lnTo>
                      <a:pt x="793" y="337"/>
                    </a:lnTo>
                    <a:lnTo>
                      <a:pt x="795" y="336"/>
                    </a:lnTo>
                    <a:lnTo>
                      <a:pt x="796" y="339"/>
                    </a:lnTo>
                    <a:lnTo>
                      <a:pt x="798" y="345"/>
                    </a:lnTo>
                    <a:lnTo>
                      <a:pt x="799" y="360"/>
                    </a:lnTo>
                    <a:lnTo>
                      <a:pt x="801" y="373"/>
                    </a:lnTo>
                    <a:lnTo>
                      <a:pt x="802" y="370"/>
                    </a:lnTo>
                    <a:lnTo>
                      <a:pt x="804" y="360"/>
                    </a:lnTo>
                    <a:lnTo>
                      <a:pt x="805" y="378"/>
                    </a:lnTo>
                    <a:lnTo>
                      <a:pt x="807" y="399"/>
                    </a:lnTo>
                    <a:lnTo>
                      <a:pt x="808" y="398"/>
                    </a:lnTo>
                    <a:lnTo>
                      <a:pt x="810" y="404"/>
                    </a:lnTo>
                    <a:lnTo>
                      <a:pt x="811" y="401"/>
                    </a:lnTo>
                    <a:lnTo>
                      <a:pt x="813" y="395"/>
                    </a:lnTo>
                    <a:lnTo>
                      <a:pt x="814" y="385"/>
                    </a:lnTo>
                    <a:lnTo>
                      <a:pt x="816" y="390"/>
                    </a:lnTo>
                    <a:lnTo>
                      <a:pt x="817" y="394"/>
                    </a:lnTo>
                    <a:lnTo>
                      <a:pt x="819" y="400"/>
                    </a:lnTo>
                    <a:lnTo>
                      <a:pt x="820" y="405"/>
                    </a:lnTo>
                    <a:lnTo>
                      <a:pt x="822" y="391"/>
                    </a:lnTo>
                    <a:lnTo>
                      <a:pt x="823" y="386"/>
                    </a:lnTo>
                    <a:lnTo>
                      <a:pt x="825" y="377"/>
                    </a:lnTo>
                    <a:lnTo>
                      <a:pt x="827" y="378"/>
                    </a:lnTo>
                    <a:lnTo>
                      <a:pt x="828" y="386"/>
                    </a:lnTo>
                    <a:lnTo>
                      <a:pt x="829" y="383"/>
                    </a:lnTo>
                    <a:lnTo>
                      <a:pt x="831" y="383"/>
                    </a:lnTo>
                    <a:lnTo>
                      <a:pt x="833" y="395"/>
                    </a:lnTo>
                    <a:lnTo>
                      <a:pt x="834" y="390"/>
                    </a:lnTo>
                    <a:lnTo>
                      <a:pt x="836" y="393"/>
                    </a:lnTo>
                    <a:lnTo>
                      <a:pt x="837" y="395"/>
                    </a:lnTo>
                    <a:lnTo>
                      <a:pt x="839" y="399"/>
                    </a:lnTo>
                    <a:lnTo>
                      <a:pt x="840" y="400"/>
                    </a:lnTo>
                    <a:lnTo>
                      <a:pt x="842" y="392"/>
                    </a:lnTo>
                    <a:lnTo>
                      <a:pt x="843" y="385"/>
                    </a:lnTo>
                    <a:lnTo>
                      <a:pt x="845" y="380"/>
                    </a:lnTo>
                    <a:lnTo>
                      <a:pt x="846" y="383"/>
                    </a:lnTo>
                    <a:lnTo>
                      <a:pt x="848" y="391"/>
                    </a:lnTo>
                    <a:lnTo>
                      <a:pt x="849" y="394"/>
                    </a:lnTo>
                    <a:lnTo>
                      <a:pt x="851" y="396"/>
                    </a:lnTo>
                    <a:lnTo>
                      <a:pt x="852" y="395"/>
                    </a:lnTo>
                    <a:lnTo>
                      <a:pt x="854" y="393"/>
                    </a:lnTo>
                    <a:lnTo>
                      <a:pt x="856" y="393"/>
                    </a:lnTo>
                    <a:lnTo>
                      <a:pt x="857" y="391"/>
                    </a:lnTo>
                    <a:lnTo>
                      <a:pt x="858" y="397"/>
                    </a:lnTo>
                    <a:lnTo>
                      <a:pt x="860" y="392"/>
                    </a:lnTo>
                    <a:lnTo>
                      <a:pt x="862" y="388"/>
                    </a:lnTo>
                    <a:lnTo>
                      <a:pt x="863" y="389"/>
                    </a:lnTo>
                    <a:lnTo>
                      <a:pt x="865" y="377"/>
                    </a:lnTo>
                    <a:lnTo>
                      <a:pt x="866" y="368"/>
                    </a:lnTo>
                    <a:lnTo>
                      <a:pt x="868" y="363"/>
                    </a:lnTo>
                    <a:lnTo>
                      <a:pt x="869" y="366"/>
                    </a:lnTo>
                    <a:lnTo>
                      <a:pt x="871" y="363"/>
                    </a:lnTo>
                    <a:lnTo>
                      <a:pt x="872" y="376"/>
                    </a:lnTo>
                    <a:lnTo>
                      <a:pt x="874" y="384"/>
                    </a:lnTo>
                    <a:lnTo>
                      <a:pt x="875" y="387"/>
                    </a:lnTo>
                    <a:lnTo>
                      <a:pt x="877" y="389"/>
                    </a:lnTo>
                    <a:lnTo>
                      <a:pt x="878" y="393"/>
                    </a:lnTo>
                    <a:lnTo>
                      <a:pt x="880" y="389"/>
                    </a:lnTo>
                    <a:lnTo>
                      <a:pt x="881" y="387"/>
                    </a:lnTo>
                    <a:lnTo>
                      <a:pt x="883" y="382"/>
                    </a:lnTo>
                    <a:lnTo>
                      <a:pt x="884" y="381"/>
                    </a:lnTo>
                    <a:lnTo>
                      <a:pt x="886" y="379"/>
                    </a:lnTo>
                    <a:lnTo>
                      <a:pt x="887" y="375"/>
                    </a:lnTo>
                    <a:lnTo>
                      <a:pt x="889" y="370"/>
                    </a:lnTo>
                    <a:lnTo>
                      <a:pt x="890" y="361"/>
                    </a:lnTo>
                    <a:lnTo>
                      <a:pt x="892" y="364"/>
                    </a:lnTo>
                    <a:lnTo>
                      <a:pt x="894" y="367"/>
                    </a:lnTo>
                    <a:lnTo>
                      <a:pt x="895" y="376"/>
                    </a:lnTo>
                    <a:lnTo>
                      <a:pt x="896" y="385"/>
                    </a:lnTo>
                    <a:lnTo>
                      <a:pt x="898" y="387"/>
                    </a:lnTo>
                    <a:lnTo>
                      <a:pt x="900" y="380"/>
                    </a:lnTo>
                    <a:lnTo>
                      <a:pt x="901" y="377"/>
                    </a:lnTo>
                    <a:lnTo>
                      <a:pt x="902" y="377"/>
                    </a:lnTo>
                    <a:lnTo>
                      <a:pt x="904" y="379"/>
                    </a:lnTo>
                    <a:lnTo>
                      <a:pt x="906" y="385"/>
                    </a:lnTo>
                    <a:lnTo>
                      <a:pt x="907" y="386"/>
                    </a:lnTo>
                    <a:lnTo>
                      <a:pt x="909" y="384"/>
                    </a:lnTo>
                    <a:lnTo>
                      <a:pt x="910" y="381"/>
                    </a:lnTo>
                    <a:lnTo>
                      <a:pt x="912" y="370"/>
                    </a:lnTo>
                    <a:lnTo>
                      <a:pt x="913" y="380"/>
                    </a:lnTo>
                    <a:lnTo>
                      <a:pt x="915" y="378"/>
                    </a:lnTo>
                    <a:lnTo>
                      <a:pt x="916" y="378"/>
                    </a:lnTo>
                    <a:lnTo>
                      <a:pt x="918" y="381"/>
                    </a:lnTo>
                    <a:lnTo>
                      <a:pt x="919" y="384"/>
                    </a:lnTo>
                    <a:lnTo>
                      <a:pt x="921" y="383"/>
                    </a:lnTo>
                    <a:lnTo>
                      <a:pt x="923" y="379"/>
                    </a:lnTo>
                    <a:lnTo>
                      <a:pt x="924" y="389"/>
                    </a:lnTo>
                    <a:lnTo>
                      <a:pt x="925" y="390"/>
                    </a:lnTo>
                    <a:lnTo>
                      <a:pt x="927" y="388"/>
                    </a:lnTo>
                    <a:lnTo>
                      <a:pt x="929" y="383"/>
                    </a:lnTo>
                    <a:lnTo>
                      <a:pt x="930" y="382"/>
                    </a:lnTo>
                    <a:lnTo>
                      <a:pt x="931" y="378"/>
                    </a:lnTo>
                    <a:lnTo>
                      <a:pt x="933" y="372"/>
                    </a:lnTo>
                    <a:lnTo>
                      <a:pt x="935" y="379"/>
                    </a:lnTo>
                    <a:lnTo>
                      <a:pt x="936" y="378"/>
                    </a:lnTo>
                    <a:lnTo>
                      <a:pt x="938" y="381"/>
                    </a:lnTo>
                    <a:lnTo>
                      <a:pt x="939" y="374"/>
                    </a:lnTo>
                    <a:lnTo>
                      <a:pt x="941" y="362"/>
                    </a:lnTo>
                    <a:lnTo>
                      <a:pt x="942" y="366"/>
                    </a:lnTo>
                    <a:lnTo>
                      <a:pt x="944" y="361"/>
                    </a:lnTo>
                    <a:lnTo>
                      <a:pt x="945" y="362"/>
                    </a:lnTo>
                    <a:lnTo>
                      <a:pt x="947" y="373"/>
                    </a:lnTo>
                    <a:lnTo>
                      <a:pt x="948" y="381"/>
                    </a:lnTo>
                    <a:lnTo>
                      <a:pt x="950" y="374"/>
                    </a:lnTo>
                    <a:lnTo>
                      <a:pt x="951" y="378"/>
                    </a:lnTo>
                    <a:lnTo>
                      <a:pt x="953" y="384"/>
                    </a:lnTo>
                    <a:lnTo>
                      <a:pt x="954" y="384"/>
                    </a:lnTo>
                    <a:lnTo>
                      <a:pt x="956" y="380"/>
                    </a:lnTo>
                    <a:lnTo>
                      <a:pt x="957" y="376"/>
                    </a:lnTo>
                    <a:lnTo>
                      <a:pt x="959" y="371"/>
                    </a:lnTo>
                    <a:lnTo>
                      <a:pt x="960" y="375"/>
                    </a:lnTo>
                    <a:lnTo>
                      <a:pt x="962" y="385"/>
                    </a:lnTo>
                    <a:lnTo>
                      <a:pt x="963" y="373"/>
                    </a:lnTo>
                    <a:lnTo>
                      <a:pt x="965" y="374"/>
                    </a:lnTo>
                    <a:lnTo>
                      <a:pt x="967" y="376"/>
                    </a:lnTo>
                    <a:lnTo>
                      <a:pt x="968" y="377"/>
                    </a:lnTo>
                    <a:lnTo>
                      <a:pt x="969" y="376"/>
                    </a:lnTo>
                    <a:lnTo>
                      <a:pt x="971" y="375"/>
                    </a:lnTo>
                    <a:lnTo>
                      <a:pt x="973" y="375"/>
                    </a:lnTo>
                    <a:lnTo>
                      <a:pt x="974" y="379"/>
                    </a:lnTo>
                    <a:lnTo>
                      <a:pt x="975" y="382"/>
                    </a:lnTo>
                    <a:lnTo>
                      <a:pt x="977" y="371"/>
                    </a:lnTo>
                    <a:lnTo>
                      <a:pt x="979" y="369"/>
                    </a:lnTo>
                    <a:lnTo>
                      <a:pt x="980" y="374"/>
                    </a:lnTo>
                    <a:lnTo>
                      <a:pt x="982" y="381"/>
                    </a:lnTo>
                    <a:lnTo>
                      <a:pt x="983" y="385"/>
                    </a:lnTo>
                    <a:lnTo>
                      <a:pt x="985" y="381"/>
                    </a:lnTo>
                    <a:lnTo>
                      <a:pt x="986" y="380"/>
                    </a:lnTo>
                    <a:lnTo>
                      <a:pt x="988" y="375"/>
                    </a:lnTo>
                    <a:lnTo>
                      <a:pt x="989" y="376"/>
                    </a:lnTo>
                    <a:lnTo>
                      <a:pt x="991" y="370"/>
                    </a:lnTo>
                    <a:lnTo>
                      <a:pt x="992" y="368"/>
                    </a:lnTo>
                    <a:lnTo>
                      <a:pt x="994" y="377"/>
                    </a:lnTo>
                    <a:lnTo>
                      <a:pt x="996" y="382"/>
                    </a:lnTo>
                    <a:lnTo>
                      <a:pt x="997" y="376"/>
                    </a:lnTo>
                    <a:lnTo>
                      <a:pt x="998" y="368"/>
                    </a:lnTo>
                    <a:lnTo>
                      <a:pt x="1000" y="369"/>
                    </a:lnTo>
                    <a:lnTo>
                      <a:pt x="1002" y="366"/>
                    </a:lnTo>
                    <a:lnTo>
                      <a:pt x="1003" y="364"/>
                    </a:lnTo>
                    <a:lnTo>
                      <a:pt x="1004" y="360"/>
                    </a:lnTo>
                    <a:lnTo>
                      <a:pt x="1006" y="361"/>
                    </a:lnTo>
                    <a:lnTo>
                      <a:pt x="1008" y="362"/>
                    </a:lnTo>
                    <a:lnTo>
                      <a:pt x="1009" y="357"/>
                    </a:lnTo>
                    <a:lnTo>
                      <a:pt x="1011" y="358"/>
                    </a:lnTo>
                    <a:lnTo>
                      <a:pt x="1012" y="364"/>
                    </a:lnTo>
                    <a:lnTo>
                      <a:pt x="1014" y="374"/>
                    </a:lnTo>
                    <a:lnTo>
                      <a:pt x="1015" y="377"/>
                    </a:lnTo>
                    <a:lnTo>
                      <a:pt x="1017" y="372"/>
                    </a:lnTo>
                    <a:lnTo>
                      <a:pt x="1018" y="374"/>
                    </a:lnTo>
                    <a:lnTo>
                      <a:pt x="1020" y="364"/>
                    </a:lnTo>
                    <a:lnTo>
                      <a:pt x="1021" y="363"/>
                    </a:lnTo>
                    <a:lnTo>
                      <a:pt x="1023" y="367"/>
                    </a:lnTo>
                    <a:lnTo>
                      <a:pt x="1024" y="361"/>
                    </a:lnTo>
                    <a:lnTo>
                      <a:pt x="1026" y="359"/>
                    </a:lnTo>
                    <a:lnTo>
                      <a:pt x="1027" y="369"/>
                    </a:lnTo>
                    <a:lnTo>
                      <a:pt x="1029" y="376"/>
                    </a:lnTo>
                    <a:lnTo>
                      <a:pt x="1030" y="388"/>
                    </a:lnTo>
                    <a:lnTo>
                      <a:pt x="1032" y="390"/>
                    </a:lnTo>
                    <a:lnTo>
                      <a:pt x="1033" y="382"/>
                    </a:lnTo>
                    <a:lnTo>
                      <a:pt x="1035" y="370"/>
                    </a:lnTo>
                    <a:lnTo>
                      <a:pt x="1036" y="360"/>
                    </a:lnTo>
                    <a:lnTo>
                      <a:pt x="1038" y="364"/>
                    </a:lnTo>
                    <a:lnTo>
                      <a:pt x="1040" y="378"/>
                    </a:lnTo>
                    <a:lnTo>
                      <a:pt x="1041" y="385"/>
                    </a:lnTo>
                    <a:lnTo>
                      <a:pt x="1042" y="393"/>
                    </a:lnTo>
                    <a:lnTo>
                      <a:pt x="1044" y="388"/>
                    </a:lnTo>
                    <a:lnTo>
                      <a:pt x="1046" y="386"/>
                    </a:lnTo>
                    <a:lnTo>
                      <a:pt x="1047" y="386"/>
                    </a:lnTo>
                    <a:lnTo>
                      <a:pt x="1049" y="379"/>
                    </a:lnTo>
                    <a:lnTo>
                      <a:pt x="1050" y="381"/>
                    </a:lnTo>
                    <a:lnTo>
                      <a:pt x="1052" y="380"/>
                    </a:lnTo>
                    <a:lnTo>
                      <a:pt x="1053" y="390"/>
                    </a:lnTo>
                    <a:lnTo>
                      <a:pt x="1055" y="396"/>
                    </a:lnTo>
                    <a:lnTo>
                      <a:pt x="1056" y="397"/>
                    </a:lnTo>
                    <a:lnTo>
                      <a:pt x="1058" y="402"/>
                    </a:lnTo>
                    <a:lnTo>
                      <a:pt x="1059" y="401"/>
                    </a:lnTo>
                    <a:lnTo>
                      <a:pt x="1061" y="401"/>
                    </a:lnTo>
                    <a:lnTo>
                      <a:pt x="1062" y="399"/>
                    </a:lnTo>
                    <a:lnTo>
                      <a:pt x="1064" y="391"/>
                    </a:lnTo>
                    <a:lnTo>
                      <a:pt x="1065" y="378"/>
                    </a:lnTo>
                    <a:lnTo>
                      <a:pt x="1067" y="375"/>
                    </a:lnTo>
                    <a:lnTo>
                      <a:pt x="1069" y="380"/>
                    </a:lnTo>
                    <a:lnTo>
                      <a:pt x="1070" y="380"/>
                    </a:lnTo>
                    <a:lnTo>
                      <a:pt x="1071" y="376"/>
                    </a:lnTo>
                    <a:lnTo>
                      <a:pt x="1073" y="376"/>
                    </a:lnTo>
                    <a:lnTo>
                      <a:pt x="1075" y="381"/>
                    </a:lnTo>
                    <a:lnTo>
                      <a:pt x="1076" y="385"/>
                    </a:lnTo>
                    <a:lnTo>
                      <a:pt x="1077" y="387"/>
                    </a:lnTo>
                    <a:lnTo>
                      <a:pt x="1079" y="383"/>
                    </a:lnTo>
                    <a:lnTo>
                      <a:pt x="1081" y="378"/>
                    </a:lnTo>
                    <a:lnTo>
                      <a:pt x="1082" y="382"/>
                    </a:lnTo>
                    <a:lnTo>
                      <a:pt x="1084" y="396"/>
                    </a:lnTo>
                    <a:lnTo>
                      <a:pt x="1085" y="420"/>
                    </a:lnTo>
                    <a:lnTo>
                      <a:pt x="1087" y="427"/>
                    </a:lnTo>
                    <a:lnTo>
                      <a:pt x="1088" y="436"/>
                    </a:lnTo>
                    <a:lnTo>
                      <a:pt x="1090" y="423"/>
                    </a:lnTo>
                    <a:lnTo>
                      <a:pt x="1091" y="399"/>
                    </a:lnTo>
                    <a:lnTo>
                      <a:pt x="1093" y="398"/>
                    </a:lnTo>
                    <a:lnTo>
                      <a:pt x="1094" y="398"/>
                    </a:lnTo>
                    <a:lnTo>
                      <a:pt x="1096" y="404"/>
                    </a:lnTo>
                    <a:lnTo>
                      <a:pt x="1097" y="409"/>
                    </a:lnTo>
                    <a:lnTo>
                      <a:pt x="1099" y="417"/>
                    </a:lnTo>
                    <a:lnTo>
                      <a:pt x="1100" y="427"/>
                    </a:lnTo>
                    <a:lnTo>
                      <a:pt x="1102" y="439"/>
                    </a:lnTo>
                    <a:lnTo>
                      <a:pt x="1103" y="440"/>
                    </a:lnTo>
                    <a:lnTo>
                      <a:pt x="1105" y="439"/>
                    </a:lnTo>
                    <a:lnTo>
                      <a:pt x="1106" y="431"/>
                    </a:lnTo>
                    <a:lnTo>
                      <a:pt x="1108" y="438"/>
                    </a:lnTo>
                    <a:lnTo>
                      <a:pt x="1109" y="453"/>
                    </a:lnTo>
                    <a:lnTo>
                      <a:pt x="1111" y="445"/>
                    </a:lnTo>
                    <a:lnTo>
                      <a:pt x="1113" y="438"/>
                    </a:lnTo>
                    <a:lnTo>
                      <a:pt x="1114" y="432"/>
                    </a:lnTo>
                    <a:lnTo>
                      <a:pt x="1115" y="431"/>
                    </a:lnTo>
                    <a:lnTo>
                      <a:pt x="1117" y="432"/>
                    </a:lnTo>
                    <a:lnTo>
                      <a:pt x="1119" y="432"/>
                    </a:lnTo>
                    <a:lnTo>
                      <a:pt x="1120" y="421"/>
                    </a:lnTo>
                    <a:lnTo>
                      <a:pt x="1122" y="408"/>
                    </a:lnTo>
                    <a:lnTo>
                      <a:pt x="1123" y="398"/>
                    </a:lnTo>
                    <a:lnTo>
                      <a:pt x="1125" y="389"/>
                    </a:lnTo>
                    <a:lnTo>
                      <a:pt x="1126" y="376"/>
                    </a:lnTo>
                    <a:lnTo>
                      <a:pt x="1128" y="360"/>
                    </a:lnTo>
                    <a:lnTo>
                      <a:pt x="1129" y="346"/>
                    </a:lnTo>
                    <a:lnTo>
                      <a:pt x="1131" y="330"/>
                    </a:lnTo>
                    <a:lnTo>
                      <a:pt x="1132" y="326"/>
                    </a:lnTo>
                    <a:lnTo>
                      <a:pt x="1134" y="325"/>
                    </a:lnTo>
                    <a:lnTo>
                      <a:pt x="1135" y="311"/>
                    </a:lnTo>
                    <a:lnTo>
                      <a:pt x="1137" y="293"/>
                    </a:lnTo>
                    <a:lnTo>
                      <a:pt x="1138" y="290"/>
                    </a:lnTo>
                    <a:lnTo>
                      <a:pt x="1140" y="274"/>
                    </a:lnTo>
                    <a:lnTo>
                      <a:pt x="1142" y="267"/>
                    </a:lnTo>
                    <a:lnTo>
                      <a:pt x="1143" y="255"/>
                    </a:lnTo>
                    <a:lnTo>
                      <a:pt x="1144" y="240"/>
                    </a:lnTo>
                    <a:lnTo>
                      <a:pt x="1146" y="236"/>
                    </a:lnTo>
                    <a:lnTo>
                      <a:pt x="1148" y="226"/>
                    </a:lnTo>
                    <a:lnTo>
                      <a:pt x="1149" y="214"/>
                    </a:lnTo>
                    <a:lnTo>
                      <a:pt x="1151" y="214"/>
                    </a:lnTo>
                    <a:lnTo>
                      <a:pt x="1152" y="204"/>
                    </a:lnTo>
                    <a:lnTo>
                      <a:pt x="1154" y="199"/>
                    </a:lnTo>
                    <a:lnTo>
                      <a:pt x="1155" y="190"/>
                    </a:lnTo>
                    <a:lnTo>
                      <a:pt x="1157" y="181"/>
                    </a:lnTo>
                    <a:lnTo>
                      <a:pt x="1158" y="179"/>
                    </a:lnTo>
                    <a:lnTo>
                      <a:pt x="1160" y="176"/>
                    </a:lnTo>
                    <a:lnTo>
                      <a:pt x="1161" y="170"/>
                    </a:lnTo>
                    <a:lnTo>
                      <a:pt x="1163" y="156"/>
                    </a:lnTo>
                    <a:lnTo>
                      <a:pt x="1164" y="134"/>
                    </a:lnTo>
                    <a:lnTo>
                      <a:pt x="1166" y="129"/>
                    </a:lnTo>
                    <a:lnTo>
                      <a:pt x="1167" y="134"/>
                    </a:lnTo>
                    <a:lnTo>
                      <a:pt x="1169" y="128"/>
                    </a:lnTo>
                    <a:lnTo>
                      <a:pt x="1170" y="121"/>
                    </a:lnTo>
                    <a:lnTo>
                      <a:pt x="1172" y="112"/>
                    </a:lnTo>
                    <a:lnTo>
                      <a:pt x="1173" y="105"/>
                    </a:lnTo>
                    <a:lnTo>
                      <a:pt x="1175" y="104"/>
                    </a:lnTo>
                    <a:lnTo>
                      <a:pt x="1176" y="101"/>
                    </a:lnTo>
                    <a:lnTo>
                      <a:pt x="1178" y="93"/>
                    </a:lnTo>
                    <a:lnTo>
                      <a:pt x="1180" y="79"/>
                    </a:lnTo>
                    <a:lnTo>
                      <a:pt x="1181" y="74"/>
                    </a:lnTo>
                    <a:lnTo>
                      <a:pt x="1182" y="72"/>
                    </a:lnTo>
                    <a:lnTo>
                      <a:pt x="1184" y="66"/>
                    </a:lnTo>
                    <a:lnTo>
                      <a:pt x="1186" y="65"/>
                    </a:lnTo>
                    <a:lnTo>
                      <a:pt x="1187" y="63"/>
                    </a:lnTo>
                    <a:lnTo>
                      <a:pt x="1188" y="63"/>
                    </a:lnTo>
                    <a:lnTo>
                      <a:pt x="1190" y="69"/>
                    </a:lnTo>
                    <a:lnTo>
                      <a:pt x="1192" y="72"/>
                    </a:lnTo>
                    <a:lnTo>
                      <a:pt x="1193" y="75"/>
                    </a:lnTo>
                    <a:lnTo>
                      <a:pt x="1195" y="82"/>
                    </a:lnTo>
                    <a:lnTo>
                      <a:pt x="1196" y="83"/>
                    </a:lnTo>
                    <a:lnTo>
                      <a:pt x="1198" y="78"/>
                    </a:lnTo>
                    <a:lnTo>
                      <a:pt x="1199" y="76"/>
                    </a:lnTo>
                    <a:lnTo>
                      <a:pt x="1201" y="68"/>
                    </a:lnTo>
                    <a:lnTo>
                      <a:pt x="1202" y="62"/>
                    </a:lnTo>
                    <a:lnTo>
                      <a:pt x="1204" y="56"/>
                    </a:lnTo>
                    <a:lnTo>
                      <a:pt x="1205" y="55"/>
                    </a:lnTo>
                    <a:lnTo>
                      <a:pt x="1207" y="60"/>
                    </a:lnTo>
                    <a:lnTo>
                      <a:pt x="1208" y="67"/>
                    </a:lnTo>
                    <a:lnTo>
                      <a:pt x="1210" y="68"/>
                    </a:lnTo>
                    <a:lnTo>
                      <a:pt x="1211" y="73"/>
                    </a:lnTo>
                    <a:lnTo>
                      <a:pt x="1213" y="74"/>
                    </a:lnTo>
                    <a:lnTo>
                      <a:pt x="1215" y="80"/>
                    </a:lnTo>
                    <a:lnTo>
                      <a:pt x="1216" y="83"/>
                    </a:lnTo>
                    <a:lnTo>
                      <a:pt x="1217" y="74"/>
                    </a:lnTo>
                    <a:lnTo>
                      <a:pt x="1219" y="70"/>
                    </a:lnTo>
                    <a:lnTo>
                      <a:pt x="1221" y="82"/>
                    </a:lnTo>
                    <a:lnTo>
                      <a:pt x="1222" y="83"/>
                    </a:lnTo>
                    <a:lnTo>
                      <a:pt x="1224" y="80"/>
                    </a:lnTo>
                    <a:lnTo>
                      <a:pt x="1225" y="79"/>
                    </a:lnTo>
                    <a:lnTo>
                      <a:pt x="1227" y="79"/>
                    </a:lnTo>
                    <a:lnTo>
                      <a:pt x="1228" y="72"/>
                    </a:lnTo>
                    <a:lnTo>
                      <a:pt x="1230" y="65"/>
                    </a:lnTo>
                    <a:lnTo>
                      <a:pt x="1231" y="64"/>
                    </a:lnTo>
                    <a:lnTo>
                      <a:pt x="1233" y="64"/>
                    </a:lnTo>
                    <a:lnTo>
                      <a:pt x="1234" y="64"/>
                    </a:lnTo>
                    <a:lnTo>
                      <a:pt x="1236" y="67"/>
                    </a:lnTo>
                    <a:lnTo>
                      <a:pt x="1237" y="72"/>
                    </a:lnTo>
                    <a:lnTo>
                      <a:pt x="1239" y="75"/>
                    </a:lnTo>
                    <a:lnTo>
                      <a:pt x="1240" y="70"/>
                    </a:lnTo>
                    <a:lnTo>
                      <a:pt x="1242" y="71"/>
                    </a:lnTo>
                    <a:lnTo>
                      <a:pt x="1243" y="68"/>
                    </a:lnTo>
                    <a:lnTo>
                      <a:pt x="1245" y="67"/>
                    </a:lnTo>
                    <a:lnTo>
                      <a:pt x="1246" y="72"/>
                    </a:lnTo>
                    <a:lnTo>
                      <a:pt x="1248" y="69"/>
                    </a:lnTo>
                    <a:lnTo>
                      <a:pt x="1249" y="62"/>
                    </a:lnTo>
                    <a:lnTo>
                      <a:pt x="1251" y="67"/>
                    </a:lnTo>
                    <a:lnTo>
                      <a:pt x="1253" y="69"/>
                    </a:lnTo>
                    <a:lnTo>
                      <a:pt x="1254" y="66"/>
                    </a:lnTo>
                    <a:lnTo>
                      <a:pt x="1255" y="79"/>
                    </a:lnTo>
                    <a:lnTo>
                      <a:pt x="1257" y="88"/>
                    </a:lnTo>
                    <a:lnTo>
                      <a:pt x="1259" y="88"/>
                    </a:lnTo>
                    <a:lnTo>
                      <a:pt x="1260" y="87"/>
                    </a:lnTo>
                    <a:lnTo>
                      <a:pt x="1261" y="91"/>
                    </a:lnTo>
                    <a:lnTo>
                      <a:pt x="1263" y="92"/>
                    </a:lnTo>
                    <a:lnTo>
                      <a:pt x="1265" y="82"/>
                    </a:lnTo>
                    <a:lnTo>
                      <a:pt x="1266" y="78"/>
                    </a:lnTo>
                    <a:lnTo>
                      <a:pt x="1268" y="86"/>
                    </a:lnTo>
                    <a:lnTo>
                      <a:pt x="1269" y="87"/>
                    </a:lnTo>
                    <a:lnTo>
                      <a:pt x="1271" y="80"/>
                    </a:lnTo>
                    <a:lnTo>
                      <a:pt x="1272" y="76"/>
                    </a:lnTo>
                    <a:lnTo>
                      <a:pt x="1274" y="65"/>
                    </a:lnTo>
                    <a:lnTo>
                      <a:pt x="1275" y="66"/>
                    </a:lnTo>
                    <a:lnTo>
                      <a:pt x="1277" y="66"/>
                    </a:lnTo>
                    <a:lnTo>
                      <a:pt x="1278" y="56"/>
                    </a:lnTo>
                    <a:lnTo>
                      <a:pt x="1280" y="63"/>
                    </a:lnTo>
                    <a:lnTo>
                      <a:pt x="1282" y="57"/>
                    </a:lnTo>
                    <a:lnTo>
                      <a:pt x="1283" y="59"/>
                    </a:lnTo>
                    <a:lnTo>
                      <a:pt x="1284" y="60"/>
                    </a:lnTo>
                    <a:lnTo>
                      <a:pt x="1286" y="62"/>
                    </a:lnTo>
                    <a:lnTo>
                      <a:pt x="1288" y="62"/>
                    </a:lnTo>
                    <a:lnTo>
                      <a:pt x="1289" y="61"/>
                    </a:lnTo>
                    <a:lnTo>
                      <a:pt x="1290" y="66"/>
                    </a:lnTo>
                    <a:lnTo>
                      <a:pt x="1292" y="69"/>
                    </a:lnTo>
                    <a:lnTo>
                      <a:pt x="1294" y="66"/>
                    </a:lnTo>
                    <a:lnTo>
                      <a:pt x="1295" y="61"/>
                    </a:lnTo>
                    <a:lnTo>
                      <a:pt x="1297" y="62"/>
                    </a:lnTo>
                    <a:lnTo>
                      <a:pt x="1298" y="58"/>
                    </a:lnTo>
                    <a:lnTo>
                      <a:pt x="1300" y="57"/>
                    </a:lnTo>
                    <a:lnTo>
                      <a:pt x="1301" y="62"/>
                    </a:lnTo>
                    <a:lnTo>
                      <a:pt x="1303" y="68"/>
                    </a:lnTo>
                    <a:lnTo>
                      <a:pt x="1304" y="65"/>
                    </a:lnTo>
                    <a:lnTo>
                      <a:pt x="1306" y="63"/>
                    </a:lnTo>
                    <a:lnTo>
                      <a:pt x="1307" y="60"/>
                    </a:lnTo>
                    <a:lnTo>
                      <a:pt x="1309" y="63"/>
                    </a:lnTo>
                    <a:lnTo>
                      <a:pt x="1310" y="64"/>
                    </a:lnTo>
                    <a:lnTo>
                      <a:pt x="1312" y="67"/>
                    </a:lnTo>
                    <a:lnTo>
                      <a:pt x="1313" y="62"/>
                    </a:lnTo>
                    <a:lnTo>
                      <a:pt x="1315" y="65"/>
                    </a:lnTo>
                    <a:lnTo>
                      <a:pt x="1316" y="64"/>
                    </a:lnTo>
                    <a:lnTo>
                      <a:pt x="1318" y="72"/>
                    </a:lnTo>
                    <a:lnTo>
                      <a:pt x="1319" y="68"/>
                    </a:lnTo>
                    <a:lnTo>
                      <a:pt x="1321" y="62"/>
                    </a:lnTo>
                    <a:lnTo>
                      <a:pt x="1322" y="55"/>
                    </a:lnTo>
                    <a:lnTo>
                      <a:pt x="1324" y="53"/>
                    </a:lnTo>
                    <a:lnTo>
                      <a:pt x="1326" y="57"/>
                    </a:lnTo>
                    <a:lnTo>
                      <a:pt x="1327" y="61"/>
                    </a:lnTo>
                    <a:lnTo>
                      <a:pt x="1328" y="72"/>
                    </a:lnTo>
                    <a:lnTo>
                      <a:pt x="1330" y="73"/>
                    </a:lnTo>
                    <a:lnTo>
                      <a:pt x="1332" y="78"/>
                    </a:lnTo>
                    <a:lnTo>
                      <a:pt x="1333" y="86"/>
                    </a:lnTo>
                    <a:lnTo>
                      <a:pt x="1334" y="99"/>
                    </a:lnTo>
                    <a:lnTo>
                      <a:pt x="1336" y="99"/>
                    </a:lnTo>
                    <a:lnTo>
                      <a:pt x="1338" y="87"/>
                    </a:lnTo>
                    <a:lnTo>
                      <a:pt x="1339" y="77"/>
                    </a:lnTo>
                    <a:lnTo>
                      <a:pt x="1341" y="77"/>
                    </a:lnTo>
                    <a:lnTo>
                      <a:pt x="1342" y="74"/>
                    </a:lnTo>
                    <a:lnTo>
                      <a:pt x="1344" y="72"/>
                    </a:lnTo>
                    <a:lnTo>
                      <a:pt x="1345" y="69"/>
                    </a:lnTo>
                    <a:lnTo>
                      <a:pt x="1347" y="69"/>
                    </a:lnTo>
                    <a:lnTo>
                      <a:pt x="1348" y="75"/>
                    </a:lnTo>
                    <a:lnTo>
                      <a:pt x="1350" y="81"/>
                    </a:lnTo>
                    <a:lnTo>
                      <a:pt x="1351" y="81"/>
                    </a:lnTo>
                    <a:lnTo>
                      <a:pt x="1353" y="84"/>
                    </a:lnTo>
                    <a:lnTo>
                      <a:pt x="1355" y="81"/>
                    </a:lnTo>
                    <a:lnTo>
                      <a:pt x="1356" y="74"/>
                    </a:lnTo>
                    <a:lnTo>
                      <a:pt x="1357" y="75"/>
                    </a:lnTo>
                    <a:lnTo>
                      <a:pt x="1359" y="78"/>
                    </a:lnTo>
                    <a:lnTo>
                      <a:pt x="1361" y="76"/>
                    </a:lnTo>
                    <a:lnTo>
                      <a:pt x="1362" y="81"/>
                    </a:lnTo>
                    <a:lnTo>
                      <a:pt x="1363" y="92"/>
                    </a:lnTo>
                    <a:lnTo>
                      <a:pt x="1365" y="88"/>
                    </a:lnTo>
                    <a:lnTo>
                      <a:pt x="1367" y="93"/>
                    </a:lnTo>
                    <a:lnTo>
                      <a:pt x="1368" y="92"/>
                    </a:lnTo>
                    <a:lnTo>
                      <a:pt x="1370" y="96"/>
                    </a:lnTo>
                    <a:lnTo>
                      <a:pt x="1371" y="102"/>
                    </a:lnTo>
                    <a:lnTo>
                      <a:pt x="1373" y="107"/>
                    </a:lnTo>
                    <a:lnTo>
                      <a:pt x="1374" y="94"/>
                    </a:lnTo>
                    <a:lnTo>
                      <a:pt x="1376" y="98"/>
                    </a:lnTo>
                    <a:lnTo>
                      <a:pt x="1377" y="101"/>
                    </a:lnTo>
                    <a:lnTo>
                      <a:pt x="1379" y="94"/>
                    </a:lnTo>
                    <a:lnTo>
                      <a:pt x="1380" y="92"/>
                    </a:lnTo>
                    <a:lnTo>
                      <a:pt x="1382" y="87"/>
                    </a:lnTo>
                    <a:lnTo>
                      <a:pt x="1383" y="84"/>
                    </a:lnTo>
                    <a:lnTo>
                      <a:pt x="1385" y="86"/>
                    </a:lnTo>
                    <a:lnTo>
                      <a:pt x="1386" y="85"/>
                    </a:lnTo>
                    <a:lnTo>
                      <a:pt x="1388" y="81"/>
                    </a:lnTo>
                    <a:lnTo>
                      <a:pt x="1389" y="75"/>
                    </a:lnTo>
                    <a:lnTo>
                      <a:pt x="1391" y="78"/>
                    </a:lnTo>
                    <a:lnTo>
                      <a:pt x="1392" y="76"/>
                    </a:lnTo>
                    <a:lnTo>
                      <a:pt x="1394" y="70"/>
                    </a:lnTo>
                    <a:lnTo>
                      <a:pt x="1395" y="66"/>
                    </a:lnTo>
                    <a:lnTo>
                      <a:pt x="1397" y="67"/>
                    </a:lnTo>
                    <a:lnTo>
                      <a:pt x="1399" y="75"/>
                    </a:lnTo>
                    <a:lnTo>
                      <a:pt x="1400" y="72"/>
                    </a:lnTo>
                    <a:lnTo>
                      <a:pt x="1401" y="78"/>
                    </a:lnTo>
                    <a:lnTo>
                      <a:pt x="1403" y="74"/>
                    </a:lnTo>
                    <a:lnTo>
                      <a:pt x="1405" y="69"/>
                    </a:lnTo>
                    <a:lnTo>
                      <a:pt x="1406" y="76"/>
                    </a:lnTo>
                    <a:lnTo>
                      <a:pt x="1408" y="77"/>
                    </a:lnTo>
                    <a:lnTo>
                      <a:pt x="1409" y="66"/>
                    </a:lnTo>
                    <a:lnTo>
                      <a:pt x="1411" y="78"/>
                    </a:lnTo>
                    <a:lnTo>
                      <a:pt x="1412" y="81"/>
                    </a:lnTo>
                    <a:lnTo>
                      <a:pt x="1414" y="83"/>
                    </a:lnTo>
                    <a:lnTo>
                      <a:pt x="1415" y="84"/>
                    </a:lnTo>
                    <a:lnTo>
                      <a:pt x="1417" y="83"/>
                    </a:lnTo>
                    <a:lnTo>
                      <a:pt x="1418" y="79"/>
                    </a:lnTo>
                    <a:lnTo>
                      <a:pt x="1420" y="84"/>
                    </a:lnTo>
                    <a:lnTo>
                      <a:pt x="1421" y="91"/>
                    </a:lnTo>
                    <a:lnTo>
                      <a:pt x="1423" y="102"/>
                    </a:lnTo>
                    <a:lnTo>
                      <a:pt x="1424" y="103"/>
                    </a:lnTo>
                    <a:lnTo>
                      <a:pt x="1426" y="82"/>
                    </a:lnTo>
                    <a:lnTo>
                      <a:pt x="1428" y="56"/>
                    </a:lnTo>
                    <a:lnTo>
                      <a:pt x="1429" y="45"/>
                    </a:lnTo>
                    <a:lnTo>
                      <a:pt x="1430" y="45"/>
                    </a:lnTo>
                    <a:lnTo>
                      <a:pt x="1432" y="49"/>
                    </a:lnTo>
                    <a:lnTo>
                      <a:pt x="1434" y="50"/>
                    </a:lnTo>
                    <a:lnTo>
                      <a:pt x="1435" y="50"/>
                    </a:lnTo>
                    <a:lnTo>
                      <a:pt x="1437" y="44"/>
                    </a:lnTo>
                    <a:lnTo>
                      <a:pt x="1438" y="36"/>
                    </a:lnTo>
                    <a:lnTo>
                      <a:pt x="1440" y="39"/>
                    </a:lnTo>
                    <a:lnTo>
                      <a:pt x="1441" y="43"/>
                    </a:lnTo>
                    <a:lnTo>
                      <a:pt x="1443" y="34"/>
                    </a:lnTo>
                    <a:lnTo>
                      <a:pt x="1444" y="28"/>
                    </a:lnTo>
                    <a:lnTo>
                      <a:pt x="1446" y="31"/>
                    </a:lnTo>
                    <a:lnTo>
                      <a:pt x="1447" y="34"/>
                    </a:lnTo>
                    <a:lnTo>
                      <a:pt x="1449" y="37"/>
                    </a:lnTo>
                    <a:lnTo>
                      <a:pt x="1450" y="32"/>
                    </a:lnTo>
                    <a:lnTo>
                      <a:pt x="1452" y="32"/>
                    </a:lnTo>
                    <a:lnTo>
                      <a:pt x="1453" y="35"/>
                    </a:lnTo>
                    <a:lnTo>
                      <a:pt x="1455" y="45"/>
                    </a:lnTo>
                    <a:lnTo>
                      <a:pt x="1456" y="54"/>
                    </a:lnTo>
                    <a:lnTo>
                      <a:pt x="1458" y="52"/>
                    </a:lnTo>
                    <a:lnTo>
                      <a:pt x="1459" y="51"/>
                    </a:lnTo>
                    <a:lnTo>
                      <a:pt x="1461" y="55"/>
                    </a:lnTo>
                    <a:lnTo>
                      <a:pt x="1462" y="58"/>
                    </a:lnTo>
                    <a:lnTo>
                      <a:pt x="1464" y="60"/>
                    </a:lnTo>
                    <a:lnTo>
                      <a:pt x="1465" y="60"/>
                    </a:lnTo>
                    <a:lnTo>
                      <a:pt x="1467" y="54"/>
                    </a:lnTo>
                    <a:lnTo>
                      <a:pt x="1468" y="51"/>
                    </a:lnTo>
                    <a:lnTo>
                      <a:pt x="1470" y="55"/>
                    </a:lnTo>
                    <a:lnTo>
                      <a:pt x="1472" y="56"/>
                    </a:lnTo>
                    <a:lnTo>
                      <a:pt x="1473" y="50"/>
                    </a:lnTo>
                    <a:lnTo>
                      <a:pt x="1474" y="44"/>
                    </a:lnTo>
                    <a:lnTo>
                      <a:pt x="1476" y="41"/>
                    </a:lnTo>
                    <a:lnTo>
                      <a:pt x="1478" y="42"/>
                    </a:lnTo>
                    <a:lnTo>
                      <a:pt x="1479" y="45"/>
                    </a:lnTo>
                    <a:lnTo>
                      <a:pt x="1481" y="44"/>
                    </a:lnTo>
                    <a:lnTo>
                      <a:pt x="1482" y="45"/>
                    </a:lnTo>
                    <a:lnTo>
                      <a:pt x="1484" y="49"/>
                    </a:lnTo>
                    <a:lnTo>
                      <a:pt x="1485" y="46"/>
                    </a:lnTo>
                    <a:lnTo>
                      <a:pt x="1487" y="34"/>
                    </a:lnTo>
                    <a:lnTo>
                      <a:pt x="1488" y="33"/>
                    </a:lnTo>
                    <a:lnTo>
                      <a:pt x="1490" y="34"/>
                    </a:lnTo>
                    <a:lnTo>
                      <a:pt x="1491" y="25"/>
                    </a:lnTo>
                    <a:lnTo>
                      <a:pt x="1493" y="28"/>
                    </a:lnTo>
                    <a:lnTo>
                      <a:pt x="1494" y="32"/>
                    </a:lnTo>
                    <a:lnTo>
                      <a:pt x="1496" y="41"/>
                    </a:lnTo>
                    <a:lnTo>
                      <a:pt x="1497" y="44"/>
                    </a:lnTo>
                    <a:lnTo>
                      <a:pt x="1499" y="42"/>
                    </a:lnTo>
                    <a:lnTo>
                      <a:pt x="1501" y="45"/>
                    </a:lnTo>
                    <a:lnTo>
                      <a:pt x="1502" y="45"/>
                    </a:lnTo>
                    <a:lnTo>
                      <a:pt x="1503" y="42"/>
                    </a:lnTo>
                    <a:lnTo>
                      <a:pt x="1505" y="46"/>
                    </a:lnTo>
                    <a:lnTo>
                      <a:pt x="1507" y="45"/>
                    </a:lnTo>
                    <a:lnTo>
                      <a:pt x="1508" y="37"/>
                    </a:lnTo>
                    <a:lnTo>
                      <a:pt x="1510" y="41"/>
                    </a:lnTo>
                    <a:lnTo>
                      <a:pt x="1511" y="43"/>
                    </a:lnTo>
                    <a:lnTo>
                      <a:pt x="1513" y="35"/>
                    </a:lnTo>
                    <a:lnTo>
                      <a:pt x="1514" y="37"/>
                    </a:lnTo>
                    <a:lnTo>
                      <a:pt x="1516" y="37"/>
                    </a:lnTo>
                    <a:lnTo>
                      <a:pt x="1517" y="41"/>
                    </a:lnTo>
                    <a:lnTo>
                      <a:pt x="1519" y="40"/>
                    </a:lnTo>
                    <a:lnTo>
                      <a:pt x="1520" y="43"/>
                    </a:lnTo>
                    <a:lnTo>
                      <a:pt x="1522" y="43"/>
                    </a:lnTo>
                    <a:lnTo>
                      <a:pt x="1523" y="42"/>
                    </a:lnTo>
                    <a:lnTo>
                      <a:pt x="1525" y="48"/>
                    </a:lnTo>
                    <a:lnTo>
                      <a:pt x="1526" y="49"/>
                    </a:lnTo>
                    <a:lnTo>
                      <a:pt x="1528" y="52"/>
                    </a:lnTo>
                    <a:lnTo>
                      <a:pt x="1529" y="54"/>
                    </a:lnTo>
                    <a:lnTo>
                      <a:pt x="1531" y="53"/>
                    </a:lnTo>
                    <a:lnTo>
                      <a:pt x="1532" y="44"/>
                    </a:lnTo>
                    <a:lnTo>
                      <a:pt x="1534" y="37"/>
                    </a:lnTo>
                    <a:lnTo>
                      <a:pt x="1535" y="43"/>
                    </a:lnTo>
                    <a:lnTo>
                      <a:pt x="1537" y="42"/>
                    </a:lnTo>
                    <a:lnTo>
                      <a:pt x="1539" y="42"/>
                    </a:lnTo>
                    <a:lnTo>
                      <a:pt x="1540" y="42"/>
                    </a:lnTo>
                    <a:lnTo>
                      <a:pt x="1541" y="40"/>
                    </a:lnTo>
                    <a:lnTo>
                      <a:pt x="1543" y="39"/>
                    </a:lnTo>
                    <a:lnTo>
                      <a:pt x="1545" y="35"/>
                    </a:lnTo>
                    <a:lnTo>
                      <a:pt x="1546" y="36"/>
                    </a:lnTo>
                    <a:lnTo>
                      <a:pt x="1547" y="37"/>
                    </a:lnTo>
                    <a:lnTo>
                      <a:pt x="1549" y="36"/>
                    </a:lnTo>
                    <a:lnTo>
                      <a:pt x="1551" y="32"/>
                    </a:lnTo>
                    <a:lnTo>
                      <a:pt x="1552" y="31"/>
                    </a:lnTo>
                    <a:lnTo>
                      <a:pt x="1554" y="24"/>
                    </a:lnTo>
                    <a:lnTo>
                      <a:pt x="1555" y="35"/>
                    </a:lnTo>
                    <a:lnTo>
                      <a:pt x="1557" y="32"/>
                    </a:lnTo>
                    <a:lnTo>
                      <a:pt x="1558" y="30"/>
                    </a:lnTo>
                    <a:lnTo>
                      <a:pt x="1560" y="34"/>
                    </a:lnTo>
                    <a:lnTo>
                      <a:pt x="1561" y="42"/>
                    </a:lnTo>
                    <a:lnTo>
                      <a:pt x="1563" y="36"/>
                    </a:lnTo>
                    <a:lnTo>
                      <a:pt x="1564" y="39"/>
                    </a:lnTo>
                    <a:lnTo>
                      <a:pt x="1566" y="32"/>
                    </a:lnTo>
                    <a:lnTo>
                      <a:pt x="1567" y="27"/>
                    </a:lnTo>
                    <a:lnTo>
                      <a:pt x="1569" y="22"/>
                    </a:lnTo>
                    <a:lnTo>
                      <a:pt x="1570" y="24"/>
                    </a:lnTo>
                    <a:lnTo>
                      <a:pt x="1572" y="18"/>
                    </a:lnTo>
                    <a:lnTo>
                      <a:pt x="1574" y="16"/>
                    </a:lnTo>
                    <a:lnTo>
                      <a:pt x="1575" y="25"/>
                    </a:lnTo>
                    <a:lnTo>
                      <a:pt x="1576" y="30"/>
                    </a:lnTo>
                    <a:lnTo>
                      <a:pt x="1578" y="14"/>
                    </a:lnTo>
                    <a:lnTo>
                      <a:pt x="1580" y="11"/>
                    </a:lnTo>
                    <a:lnTo>
                      <a:pt x="1581" y="16"/>
                    </a:lnTo>
                    <a:lnTo>
                      <a:pt x="1583" y="5"/>
                    </a:lnTo>
                    <a:lnTo>
                      <a:pt x="1584" y="7"/>
                    </a:lnTo>
                    <a:lnTo>
                      <a:pt x="1586" y="25"/>
                    </a:lnTo>
                    <a:lnTo>
                      <a:pt x="1587" y="42"/>
                    </a:lnTo>
                    <a:lnTo>
                      <a:pt x="1589" y="33"/>
                    </a:lnTo>
                    <a:lnTo>
                      <a:pt x="1590" y="0"/>
                    </a:lnTo>
                    <a:lnTo>
                      <a:pt x="1592" y="23"/>
                    </a:lnTo>
                    <a:lnTo>
                      <a:pt x="1593" y="41"/>
                    </a:lnTo>
                    <a:lnTo>
                      <a:pt x="1595" y="37"/>
                    </a:lnTo>
                    <a:lnTo>
                      <a:pt x="1596" y="26"/>
                    </a:lnTo>
                    <a:lnTo>
                      <a:pt x="1598" y="33"/>
                    </a:lnTo>
                    <a:lnTo>
                      <a:pt x="1599" y="27"/>
                    </a:lnTo>
                    <a:lnTo>
                      <a:pt x="1601" y="20"/>
                    </a:lnTo>
                    <a:lnTo>
                      <a:pt x="1602" y="19"/>
                    </a:lnTo>
                    <a:lnTo>
                      <a:pt x="1604" y="73"/>
                    </a:lnTo>
                    <a:lnTo>
                      <a:pt x="1605" y="101"/>
                    </a:lnTo>
                    <a:lnTo>
                      <a:pt x="1607" y="100"/>
                    </a:lnTo>
                    <a:lnTo>
                      <a:pt x="1608" y="85"/>
                    </a:lnTo>
                    <a:lnTo>
                      <a:pt x="1610" y="66"/>
                    </a:lnTo>
                    <a:lnTo>
                      <a:pt x="1612" y="59"/>
                    </a:lnTo>
                    <a:lnTo>
                      <a:pt x="1613" y="90"/>
                    </a:lnTo>
                    <a:lnTo>
                      <a:pt x="1614" y="87"/>
                    </a:lnTo>
                    <a:lnTo>
                      <a:pt x="1616" y="72"/>
                    </a:lnTo>
                    <a:lnTo>
                      <a:pt x="1618" y="45"/>
                    </a:lnTo>
                    <a:lnTo>
                      <a:pt x="1619" y="61"/>
                    </a:lnTo>
                    <a:lnTo>
                      <a:pt x="1620" y="125"/>
                    </a:lnTo>
                    <a:lnTo>
                      <a:pt x="1622" y="71"/>
                    </a:lnTo>
                    <a:lnTo>
                      <a:pt x="1624" y="44"/>
                    </a:lnTo>
                    <a:lnTo>
                      <a:pt x="1625" y="120"/>
                    </a:lnTo>
                    <a:lnTo>
                      <a:pt x="1627" y="113"/>
                    </a:lnTo>
                    <a:lnTo>
                      <a:pt x="1628" y="89"/>
                    </a:lnTo>
                    <a:lnTo>
                      <a:pt x="1630" y="58"/>
                    </a:lnTo>
                    <a:lnTo>
                      <a:pt x="1631" y="70"/>
                    </a:lnTo>
                    <a:lnTo>
                      <a:pt x="1633" y="91"/>
                    </a:lnTo>
                    <a:lnTo>
                      <a:pt x="1634" y="100"/>
                    </a:lnTo>
                    <a:lnTo>
                      <a:pt x="1636" y="103"/>
                    </a:lnTo>
                    <a:lnTo>
                      <a:pt x="1637" y="86"/>
                    </a:lnTo>
                    <a:lnTo>
                      <a:pt x="1639" y="88"/>
                    </a:lnTo>
                    <a:lnTo>
                      <a:pt x="1641" y="76"/>
                    </a:lnTo>
                    <a:lnTo>
                      <a:pt x="1642" y="69"/>
                    </a:lnTo>
                    <a:lnTo>
                      <a:pt x="1643" y="81"/>
                    </a:lnTo>
                    <a:lnTo>
                      <a:pt x="1645" y="77"/>
                    </a:lnTo>
                    <a:lnTo>
                      <a:pt x="1647" y="74"/>
                    </a:lnTo>
                    <a:lnTo>
                      <a:pt x="1648" y="78"/>
                    </a:lnTo>
                    <a:lnTo>
                      <a:pt x="1649" y="89"/>
                    </a:lnTo>
                    <a:lnTo>
                      <a:pt x="1651" y="86"/>
                    </a:lnTo>
                    <a:lnTo>
                      <a:pt x="1653" y="100"/>
                    </a:lnTo>
                    <a:lnTo>
                      <a:pt x="1654" y="119"/>
                    </a:lnTo>
                    <a:lnTo>
                      <a:pt x="1656" y="105"/>
                    </a:lnTo>
                    <a:lnTo>
                      <a:pt x="1657" y="99"/>
                    </a:lnTo>
                    <a:lnTo>
                      <a:pt x="1659" y="89"/>
                    </a:lnTo>
                    <a:lnTo>
                      <a:pt x="1660" y="94"/>
                    </a:lnTo>
                    <a:lnTo>
                      <a:pt x="1662" y="102"/>
                    </a:lnTo>
                    <a:lnTo>
                      <a:pt x="1663" y="101"/>
                    </a:lnTo>
                    <a:lnTo>
                      <a:pt x="1665" y="104"/>
                    </a:lnTo>
                    <a:lnTo>
                      <a:pt x="1666" y="123"/>
                    </a:lnTo>
                    <a:lnTo>
                      <a:pt x="1668" y="120"/>
                    </a:lnTo>
                    <a:lnTo>
                      <a:pt x="1669" y="101"/>
                    </a:lnTo>
                    <a:lnTo>
                      <a:pt x="1671" y="108"/>
                    </a:lnTo>
                    <a:lnTo>
                      <a:pt x="1672" y="133"/>
                    </a:lnTo>
                    <a:lnTo>
                      <a:pt x="1674" y="120"/>
                    </a:lnTo>
                    <a:lnTo>
                      <a:pt x="1675" y="129"/>
                    </a:lnTo>
                    <a:lnTo>
                      <a:pt x="1677" y="132"/>
                    </a:lnTo>
                    <a:lnTo>
                      <a:pt x="1678" y="140"/>
                    </a:lnTo>
                    <a:lnTo>
                      <a:pt x="1680" y="148"/>
                    </a:lnTo>
                    <a:lnTo>
                      <a:pt x="1681" y="139"/>
                    </a:lnTo>
                    <a:lnTo>
                      <a:pt x="1683" y="144"/>
                    </a:lnTo>
                    <a:lnTo>
                      <a:pt x="1685" y="134"/>
                    </a:lnTo>
                    <a:lnTo>
                      <a:pt x="1686" y="147"/>
                    </a:lnTo>
                    <a:lnTo>
                      <a:pt x="1687" y="157"/>
                    </a:lnTo>
                    <a:lnTo>
                      <a:pt x="1689" y="149"/>
                    </a:lnTo>
                    <a:lnTo>
                      <a:pt x="1691" y="144"/>
                    </a:lnTo>
                    <a:lnTo>
                      <a:pt x="1692" y="151"/>
                    </a:lnTo>
                    <a:lnTo>
                      <a:pt x="1694" y="147"/>
                    </a:lnTo>
                    <a:lnTo>
                      <a:pt x="1695" y="149"/>
                    </a:lnTo>
                    <a:lnTo>
                      <a:pt x="1697" y="150"/>
                    </a:lnTo>
                    <a:lnTo>
                      <a:pt x="1698" y="143"/>
                    </a:lnTo>
                    <a:lnTo>
                      <a:pt x="1700" y="141"/>
                    </a:lnTo>
                    <a:lnTo>
                      <a:pt x="1701" y="143"/>
                    </a:lnTo>
                    <a:lnTo>
                      <a:pt x="1703" y="149"/>
                    </a:lnTo>
                    <a:lnTo>
                      <a:pt x="1704" y="144"/>
                    </a:lnTo>
                    <a:lnTo>
                      <a:pt x="1706" y="140"/>
                    </a:lnTo>
                    <a:lnTo>
                      <a:pt x="1707" y="139"/>
                    </a:lnTo>
                    <a:lnTo>
                      <a:pt x="1709" y="139"/>
                    </a:lnTo>
                    <a:lnTo>
                      <a:pt x="1710" y="146"/>
                    </a:lnTo>
                    <a:lnTo>
                      <a:pt x="1712" y="159"/>
                    </a:lnTo>
                    <a:lnTo>
                      <a:pt x="1714" y="136"/>
                    </a:lnTo>
                    <a:lnTo>
                      <a:pt x="1715" y="148"/>
                    </a:lnTo>
                    <a:lnTo>
                      <a:pt x="1716" y="158"/>
                    </a:lnTo>
                    <a:lnTo>
                      <a:pt x="1718" y="144"/>
                    </a:lnTo>
                    <a:lnTo>
                      <a:pt x="1720" y="141"/>
                    </a:lnTo>
                    <a:lnTo>
                      <a:pt x="1721" y="153"/>
                    </a:lnTo>
                    <a:lnTo>
                      <a:pt x="1722" y="154"/>
                    </a:lnTo>
                    <a:lnTo>
                      <a:pt x="1724" y="158"/>
                    </a:lnTo>
                    <a:lnTo>
                      <a:pt x="1726" y="156"/>
                    </a:lnTo>
                    <a:lnTo>
                      <a:pt x="1727" y="146"/>
                    </a:lnTo>
                    <a:lnTo>
                      <a:pt x="1729" y="154"/>
                    </a:lnTo>
                    <a:lnTo>
                      <a:pt x="1730" y="161"/>
                    </a:lnTo>
                    <a:lnTo>
                      <a:pt x="1732" y="163"/>
                    </a:lnTo>
                    <a:lnTo>
                      <a:pt x="1733" y="166"/>
                    </a:lnTo>
                    <a:lnTo>
                      <a:pt x="1735" y="159"/>
                    </a:lnTo>
                    <a:lnTo>
                      <a:pt x="1736" y="150"/>
                    </a:lnTo>
                    <a:lnTo>
                      <a:pt x="1738" y="155"/>
                    </a:lnTo>
                    <a:lnTo>
                      <a:pt x="1739" y="155"/>
                    </a:lnTo>
                    <a:lnTo>
                      <a:pt x="1741" y="149"/>
                    </a:lnTo>
                    <a:lnTo>
                      <a:pt x="1742" y="156"/>
                    </a:lnTo>
                    <a:lnTo>
                      <a:pt x="1744" y="146"/>
                    </a:lnTo>
                    <a:lnTo>
                      <a:pt x="1745" y="148"/>
                    </a:lnTo>
                    <a:lnTo>
                      <a:pt x="1747" y="138"/>
                    </a:lnTo>
                    <a:lnTo>
                      <a:pt x="1748" y="140"/>
                    </a:lnTo>
                    <a:lnTo>
                      <a:pt x="1750" y="143"/>
                    </a:lnTo>
                    <a:lnTo>
                      <a:pt x="1751" y="144"/>
                    </a:lnTo>
                    <a:lnTo>
                      <a:pt x="1753" y="135"/>
                    </a:lnTo>
                    <a:lnTo>
                      <a:pt x="1754" y="140"/>
                    </a:lnTo>
                    <a:lnTo>
                      <a:pt x="1756" y="139"/>
                    </a:lnTo>
                    <a:lnTo>
                      <a:pt x="1758" y="136"/>
                    </a:lnTo>
                    <a:lnTo>
                      <a:pt x="1759" y="135"/>
                    </a:lnTo>
                    <a:lnTo>
                      <a:pt x="1760" y="128"/>
                    </a:lnTo>
                    <a:lnTo>
                      <a:pt x="1762" y="125"/>
                    </a:lnTo>
                    <a:lnTo>
                      <a:pt x="1764" y="131"/>
                    </a:lnTo>
                    <a:lnTo>
                      <a:pt x="1765" y="130"/>
                    </a:lnTo>
                    <a:lnTo>
                      <a:pt x="1767" y="134"/>
                    </a:lnTo>
                    <a:lnTo>
                      <a:pt x="1768" y="134"/>
                    </a:lnTo>
                    <a:lnTo>
                      <a:pt x="1770" y="142"/>
                    </a:lnTo>
                    <a:lnTo>
                      <a:pt x="1771" y="139"/>
                    </a:lnTo>
                    <a:lnTo>
                      <a:pt x="1773" y="132"/>
                    </a:lnTo>
                    <a:lnTo>
                      <a:pt x="1774" y="132"/>
                    </a:lnTo>
                    <a:lnTo>
                      <a:pt x="1776" y="143"/>
                    </a:lnTo>
                    <a:lnTo>
                      <a:pt x="1777" y="140"/>
                    </a:lnTo>
                    <a:lnTo>
                      <a:pt x="1779" y="134"/>
                    </a:lnTo>
                    <a:lnTo>
                      <a:pt x="1780" y="131"/>
                    </a:lnTo>
                    <a:lnTo>
                      <a:pt x="1782" y="131"/>
                    </a:lnTo>
                    <a:lnTo>
                      <a:pt x="1783" y="137"/>
                    </a:lnTo>
                    <a:lnTo>
                      <a:pt x="1785" y="142"/>
                    </a:lnTo>
                    <a:lnTo>
                      <a:pt x="1787" y="146"/>
                    </a:lnTo>
                    <a:lnTo>
                      <a:pt x="1788" y="154"/>
                    </a:lnTo>
                    <a:lnTo>
                      <a:pt x="1789" y="157"/>
                    </a:lnTo>
                    <a:lnTo>
                      <a:pt x="1791" y="153"/>
                    </a:lnTo>
                    <a:lnTo>
                      <a:pt x="1793" y="157"/>
                    </a:lnTo>
                    <a:lnTo>
                      <a:pt x="1794" y="158"/>
                    </a:lnTo>
                    <a:lnTo>
                      <a:pt x="1796" y="151"/>
                    </a:lnTo>
                    <a:lnTo>
                      <a:pt x="1797" y="161"/>
                    </a:lnTo>
                    <a:lnTo>
                      <a:pt x="1799" y="150"/>
                    </a:lnTo>
                    <a:lnTo>
                      <a:pt x="1800" y="143"/>
                    </a:lnTo>
                    <a:lnTo>
                      <a:pt x="1802" y="145"/>
                    </a:lnTo>
                    <a:lnTo>
                      <a:pt x="1803" y="154"/>
                    </a:lnTo>
                    <a:lnTo>
                      <a:pt x="1805" y="147"/>
                    </a:lnTo>
                    <a:lnTo>
                      <a:pt x="1806" y="150"/>
                    </a:lnTo>
                    <a:lnTo>
                      <a:pt x="1808" y="160"/>
                    </a:lnTo>
                    <a:lnTo>
                      <a:pt x="1809" y="155"/>
                    </a:lnTo>
                    <a:lnTo>
                      <a:pt x="1811" y="153"/>
                    </a:lnTo>
                    <a:lnTo>
                      <a:pt x="1812" y="163"/>
                    </a:lnTo>
                    <a:lnTo>
                      <a:pt x="1814" y="159"/>
                    </a:lnTo>
                    <a:lnTo>
                      <a:pt x="1815" y="155"/>
                    </a:lnTo>
                    <a:lnTo>
                      <a:pt x="1817" y="152"/>
                    </a:lnTo>
                    <a:lnTo>
                      <a:pt x="1818" y="153"/>
                    </a:lnTo>
                    <a:lnTo>
                      <a:pt x="1820" y="144"/>
                    </a:lnTo>
                    <a:lnTo>
                      <a:pt x="1821" y="147"/>
                    </a:lnTo>
                    <a:lnTo>
                      <a:pt x="1823" y="154"/>
                    </a:lnTo>
                    <a:lnTo>
                      <a:pt x="1824" y="151"/>
                    </a:lnTo>
                    <a:lnTo>
                      <a:pt x="1826" y="150"/>
                    </a:lnTo>
                    <a:lnTo>
                      <a:pt x="1827" y="152"/>
                    </a:lnTo>
                    <a:lnTo>
                      <a:pt x="1829" y="147"/>
                    </a:lnTo>
                    <a:lnTo>
                      <a:pt x="1831" y="134"/>
                    </a:lnTo>
                    <a:lnTo>
                      <a:pt x="1832" y="144"/>
                    </a:lnTo>
                    <a:lnTo>
                      <a:pt x="1833" y="145"/>
                    </a:lnTo>
                    <a:lnTo>
                      <a:pt x="1835" y="140"/>
                    </a:lnTo>
                    <a:lnTo>
                      <a:pt x="1837" y="135"/>
                    </a:lnTo>
                    <a:lnTo>
                      <a:pt x="1838" y="139"/>
                    </a:lnTo>
                    <a:lnTo>
                      <a:pt x="1840" y="136"/>
                    </a:lnTo>
                    <a:lnTo>
                      <a:pt x="1841" y="142"/>
                    </a:lnTo>
                    <a:lnTo>
                      <a:pt x="1843" y="143"/>
                    </a:lnTo>
                    <a:lnTo>
                      <a:pt x="1844" y="142"/>
                    </a:lnTo>
                    <a:lnTo>
                      <a:pt x="1846" y="143"/>
                    </a:lnTo>
                    <a:lnTo>
                      <a:pt x="1847" y="147"/>
                    </a:lnTo>
                    <a:lnTo>
                      <a:pt x="1849" y="147"/>
                    </a:lnTo>
                    <a:lnTo>
                      <a:pt x="1850" y="149"/>
                    </a:lnTo>
                    <a:lnTo>
                      <a:pt x="1852" y="149"/>
                    </a:lnTo>
                    <a:lnTo>
                      <a:pt x="1853" y="142"/>
                    </a:lnTo>
                    <a:lnTo>
                      <a:pt x="1855" y="147"/>
                    </a:lnTo>
                    <a:lnTo>
                      <a:pt x="1856" y="140"/>
                    </a:lnTo>
                    <a:lnTo>
                      <a:pt x="1858" y="133"/>
                    </a:lnTo>
                    <a:lnTo>
                      <a:pt x="1860" y="135"/>
                    </a:lnTo>
                    <a:lnTo>
                      <a:pt x="1861" y="142"/>
                    </a:lnTo>
                    <a:lnTo>
                      <a:pt x="1862" y="133"/>
                    </a:lnTo>
                    <a:lnTo>
                      <a:pt x="1864" y="150"/>
                    </a:lnTo>
                    <a:lnTo>
                      <a:pt x="1866" y="165"/>
                    </a:lnTo>
                    <a:lnTo>
                      <a:pt x="1867" y="167"/>
                    </a:lnTo>
                    <a:lnTo>
                      <a:pt x="1869" y="164"/>
                    </a:lnTo>
                    <a:lnTo>
                      <a:pt x="1870" y="171"/>
                    </a:lnTo>
                    <a:lnTo>
                      <a:pt x="1872" y="169"/>
                    </a:lnTo>
                    <a:lnTo>
                      <a:pt x="1873" y="167"/>
                    </a:lnTo>
                    <a:lnTo>
                      <a:pt x="1875" y="175"/>
                    </a:lnTo>
                    <a:lnTo>
                      <a:pt x="1876" y="185"/>
                    </a:lnTo>
                    <a:lnTo>
                      <a:pt x="1877" y="201"/>
                    </a:lnTo>
                    <a:lnTo>
                      <a:pt x="1879" y="208"/>
                    </a:lnTo>
                    <a:lnTo>
                      <a:pt x="1881" y="211"/>
                    </a:lnTo>
                    <a:lnTo>
                      <a:pt x="1882" y="212"/>
                    </a:lnTo>
                    <a:lnTo>
                      <a:pt x="1884" y="213"/>
                    </a:lnTo>
                    <a:lnTo>
                      <a:pt x="1885" y="200"/>
                    </a:lnTo>
                    <a:lnTo>
                      <a:pt x="1887" y="193"/>
                    </a:lnTo>
                    <a:lnTo>
                      <a:pt x="1888" y="197"/>
                    </a:lnTo>
                    <a:lnTo>
                      <a:pt x="1890" y="201"/>
                    </a:lnTo>
                    <a:lnTo>
                      <a:pt x="1891" y="207"/>
                    </a:lnTo>
                    <a:lnTo>
                      <a:pt x="1893" y="207"/>
                    </a:lnTo>
                    <a:lnTo>
                      <a:pt x="1894" y="204"/>
                    </a:lnTo>
                    <a:lnTo>
                      <a:pt x="1896" y="209"/>
                    </a:lnTo>
                    <a:lnTo>
                      <a:pt x="1898" y="210"/>
                    </a:lnTo>
                    <a:lnTo>
                      <a:pt x="1899" y="197"/>
                    </a:lnTo>
                    <a:lnTo>
                      <a:pt x="1900" y="199"/>
                    </a:lnTo>
                    <a:lnTo>
                      <a:pt x="1902" y="195"/>
                    </a:lnTo>
                    <a:lnTo>
                      <a:pt x="1904" y="197"/>
                    </a:lnTo>
                    <a:lnTo>
                      <a:pt x="1905" y="197"/>
                    </a:lnTo>
                    <a:lnTo>
                      <a:pt x="1906" y="199"/>
                    </a:lnTo>
                    <a:lnTo>
                      <a:pt x="1908" y="206"/>
                    </a:lnTo>
                    <a:lnTo>
                      <a:pt x="1910" y="210"/>
                    </a:lnTo>
                    <a:lnTo>
                      <a:pt x="1911" y="198"/>
                    </a:lnTo>
                    <a:lnTo>
                      <a:pt x="1913" y="208"/>
                    </a:lnTo>
                    <a:lnTo>
                      <a:pt x="1914" y="198"/>
                    </a:lnTo>
                    <a:lnTo>
                      <a:pt x="1916" y="203"/>
                    </a:lnTo>
                    <a:lnTo>
                      <a:pt x="1917" y="212"/>
                    </a:lnTo>
                    <a:lnTo>
                      <a:pt x="1919" y="209"/>
                    </a:lnTo>
                    <a:lnTo>
                      <a:pt x="1920" y="205"/>
                    </a:lnTo>
                    <a:lnTo>
                      <a:pt x="1922" y="208"/>
                    </a:lnTo>
                    <a:lnTo>
                      <a:pt x="1923" y="203"/>
                    </a:lnTo>
                    <a:lnTo>
                      <a:pt x="1925" y="208"/>
                    </a:lnTo>
                    <a:lnTo>
                      <a:pt x="1926" y="206"/>
                    </a:lnTo>
                    <a:lnTo>
                      <a:pt x="1928" y="214"/>
                    </a:lnTo>
                    <a:lnTo>
                      <a:pt x="1929" y="219"/>
                    </a:lnTo>
                    <a:lnTo>
                      <a:pt x="1931" y="208"/>
                    </a:lnTo>
                    <a:lnTo>
                      <a:pt x="1933" y="218"/>
                    </a:lnTo>
                    <a:lnTo>
                      <a:pt x="1934" y="217"/>
                    </a:lnTo>
                    <a:lnTo>
                      <a:pt x="1935" y="208"/>
                    </a:lnTo>
                    <a:lnTo>
                      <a:pt x="1937" y="205"/>
                    </a:lnTo>
                    <a:lnTo>
                      <a:pt x="1939" y="204"/>
                    </a:lnTo>
                    <a:lnTo>
                      <a:pt x="1940" y="214"/>
                    </a:lnTo>
                    <a:lnTo>
                      <a:pt x="1942" y="220"/>
                    </a:lnTo>
                    <a:lnTo>
                      <a:pt x="1943" y="214"/>
                    </a:lnTo>
                    <a:lnTo>
                      <a:pt x="1944" y="209"/>
                    </a:lnTo>
                    <a:lnTo>
                      <a:pt x="1946" y="202"/>
                    </a:lnTo>
                    <a:lnTo>
                      <a:pt x="1948" y="207"/>
                    </a:lnTo>
                    <a:lnTo>
                      <a:pt x="1949" y="213"/>
                    </a:lnTo>
                    <a:lnTo>
                      <a:pt x="1951" y="211"/>
                    </a:lnTo>
                    <a:lnTo>
                      <a:pt x="1952" y="212"/>
                    </a:lnTo>
                    <a:lnTo>
                      <a:pt x="1954" y="212"/>
                    </a:lnTo>
                    <a:lnTo>
                      <a:pt x="1955" y="209"/>
                    </a:lnTo>
                    <a:lnTo>
                      <a:pt x="1957" y="220"/>
                    </a:lnTo>
                    <a:lnTo>
                      <a:pt x="1958" y="217"/>
                    </a:lnTo>
                    <a:lnTo>
                      <a:pt x="1960" y="212"/>
                    </a:lnTo>
                    <a:lnTo>
                      <a:pt x="1961" y="208"/>
                    </a:lnTo>
                    <a:lnTo>
                      <a:pt x="1963" y="201"/>
                    </a:lnTo>
                    <a:lnTo>
                      <a:pt x="1964" y="211"/>
                    </a:lnTo>
                    <a:lnTo>
                      <a:pt x="1966" y="203"/>
                    </a:lnTo>
                    <a:lnTo>
                      <a:pt x="1967" y="202"/>
                    </a:lnTo>
                    <a:lnTo>
                      <a:pt x="1969" y="215"/>
                    </a:lnTo>
                    <a:lnTo>
                      <a:pt x="1971" y="222"/>
                    </a:lnTo>
                    <a:lnTo>
                      <a:pt x="1972" y="224"/>
                    </a:lnTo>
                    <a:lnTo>
                      <a:pt x="1973" y="225"/>
                    </a:lnTo>
                    <a:lnTo>
                      <a:pt x="1975" y="216"/>
                    </a:lnTo>
                    <a:lnTo>
                      <a:pt x="1977" y="210"/>
                    </a:lnTo>
                    <a:lnTo>
                      <a:pt x="1978" y="207"/>
                    </a:lnTo>
                    <a:lnTo>
                      <a:pt x="1979" y="207"/>
                    </a:lnTo>
                    <a:lnTo>
                      <a:pt x="1981" y="208"/>
                    </a:lnTo>
                    <a:lnTo>
                      <a:pt x="1983" y="207"/>
                    </a:lnTo>
                    <a:lnTo>
                      <a:pt x="1984" y="196"/>
                    </a:lnTo>
                    <a:lnTo>
                      <a:pt x="1986" y="192"/>
                    </a:lnTo>
                    <a:lnTo>
                      <a:pt x="1987" y="199"/>
                    </a:lnTo>
                    <a:lnTo>
                      <a:pt x="1989" y="202"/>
                    </a:lnTo>
                    <a:lnTo>
                      <a:pt x="1990" y="208"/>
                    </a:lnTo>
                    <a:lnTo>
                      <a:pt x="1992" y="209"/>
                    </a:lnTo>
                    <a:lnTo>
                      <a:pt x="1993" y="208"/>
                    </a:lnTo>
                    <a:lnTo>
                      <a:pt x="1995" y="207"/>
                    </a:lnTo>
                    <a:lnTo>
                      <a:pt x="1996" y="204"/>
                    </a:lnTo>
                    <a:lnTo>
                      <a:pt x="1998" y="205"/>
                    </a:lnTo>
                    <a:lnTo>
                      <a:pt x="2000" y="214"/>
                    </a:lnTo>
                    <a:lnTo>
                      <a:pt x="2001" y="209"/>
                    </a:lnTo>
                    <a:lnTo>
                      <a:pt x="2002" y="204"/>
                    </a:lnTo>
                    <a:lnTo>
                      <a:pt x="2004" y="212"/>
                    </a:lnTo>
                    <a:lnTo>
                      <a:pt x="2006" y="218"/>
                    </a:lnTo>
                    <a:lnTo>
                      <a:pt x="2007" y="217"/>
                    </a:lnTo>
                    <a:lnTo>
                      <a:pt x="2008" y="211"/>
                    </a:lnTo>
                    <a:lnTo>
                      <a:pt x="2010" y="216"/>
                    </a:lnTo>
                    <a:lnTo>
                      <a:pt x="2011" y="216"/>
                    </a:lnTo>
                    <a:lnTo>
                      <a:pt x="2013" y="221"/>
                    </a:lnTo>
                    <a:lnTo>
                      <a:pt x="2015" y="217"/>
                    </a:lnTo>
                    <a:lnTo>
                      <a:pt x="2016" y="212"/>
                    </a:lnTo>
                    <a:lnTo>
                      <a:pt x="2017" y="204"/>
                    </a:lnTo>
                    <a:lnTo>
                      <a:pt x="2019" y="195"/>
                    </a:lnTo>
                    <a:lnTo>
                      <a:pt x="2021" y="191"/>
                    </a:lnTo>
                    <a:lnTo>
                      <a:pt x="2022" y="193"/>
                    </a:lnTo>
                    <a:lnTo>
                      <a:pt x="2024" y="193"/>
                    </a:lnTo>
                    <a:lnTo>
                      <a:pt x="2025" y="200"/>
                    </a:lnTo>
                    <a:lnTo>
                      <a:pt x="2027" y="205"/>
                    </a:lnTo>
                    <a:lnTo>
                      <a:pt x="2028" y="198"/>
                    </a:lnTo>
                    <a:lnTo>
                      <a:pt x="2030" y="196"/>
                    </a:lnTo>
                    <a:lnTo>
                      <a:pt x="2031" y="202"/>
                    </a:lnTo>
                    <a:lnTo>
                      <a:pt x="2033" y="202"/>
                    </a:lnTo>
                    <a:lnTo>
                      <a:pt x="2034" y="209"/>
                    </a:lnTo>
                    <a:lnTo>
                      <a:pt x="2036" y="212"/>
                    </a:lnTo>
                    <a:lnTo>
                      <a:pt x="2037" y="210"/>
                    </a:lnTo>
                    <a:lnTo>
                      <a:pt x="2039" y="195"/>
                    </a:lnTo>
                    <a:lnTo>
                      <a:pt x="2040" y="192"/>
                    </a:lnTo>
                    <a:lnTo>
                      <a:pt x="2042" y="200"/>
                    </a:lnTo>
                    <a:lnTo>
                      <a:pt x="2044" y="196"/>
                    </a:lnTo>
                    <a:lnTo>
                      <a:pt x="2045" y="197"/>
                    </a:lnTo>
                    <a:lnTo>
                      <a:pt x="2046" y="200"/>
                    </a:lnTo>
                    <a:lnTo>
                      <a:pt x="2048" y="201"/>
                    </a:lnTo>
                    <a:lnTo>
                      <a:pt x="2050" y="197"/>
                    </a:lnTo>
                    <a:lnTo>
                      <a:pt x="2051" y="198"/>
                    </a:lnTo>
                    <a:lnTo>
                      <a:pt x="2053" y="193"/>
                    </a:lnTo>
                    <a:lnTo>
                      <a:pt x="2054" y="194"/>
                    </a:lnTo>
                    <a:lnTo>
                      <a:pt x="2056" y="199"/>
                    </a:lnTo>
                    <a:lnTo>
                      <a:pt x="2057" y="198"/>
                    </a:lnTo>
                    <a:lnTo>
                      <a:pt x="2059" y="192"/>
                    </a:lnTo>
                    <a:lnTo>
                      <a:pt x="2060" y="197"/>
                    </a:lnTo>
                    <a:lnTo>
                      <a:pt x="2062" y="200"/>
                    </a:lnTo>
                    <a:lnTo>
                      <a:pt x="2063" y="205"/>
                    </a:lnTo>
                    <a:lnTo>
                      <a:pt x="2065" y="202"/>
                    </a:lnTo>
                    <a:lnTo>
                      <a:pt x="2066" y="195"/>
                    </a:lnTo>
                    <a:lnTo>
                      <a:pt x="2068" y="195"/>
                    </a:lnTo>
                    <a:lnTo>
                      <a:pt x="2069" y="203"/>
                    </a:lnTo>
                    <a:lnTo>
                      <a:pt x="2071" y="203"/>
                    </a:lnTo>
                    <a:lnTo>
                      <a:pt x="2073" y="197"/>
                    </a:lnTo>
                    <a:lnTo>
                      <a:pt x="2074" y="203"/>
                    </a:lnTo>
                    <a:lnTo>
                      <a:pt x="2075" y="205"/>
                    </a:lnTo>
                    <a:lnTo>
                      <a:pt x="2077" y="199"/>
                    </a:lnTo>
                    <a:lnTo>
                      <a:pt x="2078" y="198"/>
                    </a:lnTo>
                    <a:lnTo>
                      <a:pt x="2080" y="195"/>
                    </a:lnTo>
                    <a:lnTo>
                      <a:pt x="2081" y="193"/>
                    </a:lnTo>
                    <a:lnTo>
                      <a:pt x="2083" y="192"/>
                    </a:lnTo>
                    <a:lnTo>
                      <a:pt x="2084" y="193"/>
                    </a:lnTo>
                    <a:lnTo>
                      <a:pt x="2086" y="195"/>
                    </a:lnTo>
                    <a:lnTo>
                      <a:pt x="2088" y="199"/>
                    </a:lnTo>
                    <a:lnTo>
                      <a:pt x="2089" y="201"/>
                    </a:lnTo>
                    <a:lnTo>
                      <a:pt x="2090" y="192"/>
                    </a:lnTo>
                    <a:lnTo>
                      <a:pt x="2092" y="193"/>
                    </a:lnTo>
                    <a:lnTo>
                      <a:pt x="2094" y="197"/>
                    </a:lnTo>
                    <a:lnTo>
                      <a:pt x="2095" y="203"/>
                    </a:lnTo>
                    <a:lnTo>
                      <a:pt x="2097" y="212"/>
                    </a:lnTo>
                    <a:lnTo>
                      <a:pt x="2098" y="210"/>
                    </a:lnTo>
                    <a:lnTo>
                      <a:pt x="2100" y="205"/>
                    </a:lnTo>
                    <a:lnTo>
                      <a:pt x="2101" y="208"/>
                    </a:lnTo>
                    <a:lnTo>
                      <a:pt x="2103" y="205"/>
                    </a:lnTo>
                    <a:lnTo>
                      <a:pt x="2104" y="204"/>
                    </a:lnTo>
                    <a:lnTo>
                      <a:pt x="2106" y="203"/>
                    </a:lnTo>
                    <a:lnTo>
                      <a:pt x="2107" y="203"/>
                    </a:lnTo>
                    <a:lnTo>
                      <a:pt x="2109" y="205"/>
                    </a:lnTo>
                    <a:lnTo>
                      <a:pt x="2110" y="201"/>
                    </a:lnTo>
                    <a:lnTo>
                      <a:pt x="2112" y="200"/>
                    </a:lnTo>
                    <a:lnTo>
                      <a:pt x="2113" y="195"/>
                    </a:lnTo>
                    <a:lnTo>
                      <a:pt x="2115" y="197"/>
                    </a:lnTo>
                    <a:lnTo>
                      <a:pt x="2117" y="197"/>
                    </a:lnTo>
                    <a:lnTo>
                      <a:pt x="2118" y="203"/>
                    </a:lnTo>
                    <a:lnTo>
                      <a:pt x="2119" y="209"/>
                    </a:lnTo>
                    <a:lnTo>
                      <a:pt x="2121" y="215"/>
                    </a:lnTo>
                    <a:lnTo>
                      <a:pt x="2123" y="215"/>
                    </a:lnTo>
                    <a:lnTo>
                      <a:pt x="2124" y="215"/>
                    </a:lnTo>
                    <a:lnTo>
                      <a:pt x="2126" y="203"/>
                    </a:lnTo>
                    <a:lnTo>
                      <a:pt x="2127" y="203"/>
                    </a:lnTo>
                    <a:lnTo>
                      <a:pt x="2129" y="211"/>
                    </a:lnTo>
                    <a:lnTo>
                      <a:pt x="2130" y="211"/>
                    </a:lnTo>
                    <a:lnTo>
                      <a:pt x="2132" y="211"/>
                    </a:lnTo>
                    <a:lnTo>
                      <a:pt x="2133" y="209"/>
                    </a:lnTo>
                    <a:lnTo>
                      <a:pt x="2135" y="207"/>
                    </a:lnTo>
                    <a:lnTo>
                      <a:pt x="2136" y="205"/>
                    </a:lnTo>
                    <a:lnTo>
                      <a:pt x="2138" y="202"/>
                    </a:lnTo>
                    <a:lnTo>
                      <a:pt x="2139" y="204"/>
                    </a:lnTo>
                    <a:lnTo>
                      <a:pt x="2141" y="198"/>
                    </a:lnTo>
                    <a:lnTo>
                      <a:pt x="2142" y="205"/>
                    </a:lnTo>
                    <a:lnTo>
                      <a:pt x="2144" y="205"/>
                    </a:lnTo>
                    <a:lnTo>
                      <a:pt x="2145" y="205"/>
                    </a:lnTo>
                    <a:lnTo>
                      <a:pt x="2147" y="203"/>
                    </a:lnTo>
                    <a:lnTo>
                      <a:pt x="2148" y="209"/>
                    </a:lnTo>
                    <a:lnTo>
                      <a:pt x="2150" y="208"/>
                    </a:lnTo>
                    <a:lnTo>
                      <a:pt x="2151" y="203"/>
                    </a:lnTo>
                    <a:lnTo>
                      <a:pt x="2153" y="202"/>
                    </a:lnTo>
                    <a:lnTo>
                      <a:pt x="2155" y="202"/>
                    </a:lnTo>
                    <a:lnTo>
                      <a:pt x="2156" y="208"/>
                    </a:lnTo>
                    <a:lnTo>
                      <a:pt x="2157" y="208"/>
                    </a:lnTo>
                    <a:lnTo>
                      <a:pt x="2159" y="205"/>
                    </a:lnTo>
                    <a:lnTo>
                      <a:pt x="2161" y="205"/>
                    </a:lnTo>
                    <a:lnTo>
                      <a:pt x="2162" y="205"/>
                    </a:lnTo>
                    <a:lnTo>
                      <a:pt x="2163" y="200"/>
                    </a:lnTo>
                    <a:lnTo>
                      <a:pt x="2165" y="203"/>
                    </a:lnTo>
                    <a:lnTo>
                      <a:pt x="2167" y="205"/>
                    </a:lnTo>
                    <a:lnTo>
                      <a:pt x="2168" y="204"/>
                    </a:lnTo>
                    <a:lnTo>
                      <a:pt x="2170" y="202"/>
                    </a:lnTo>
                    <a:lnTo>
                      <a:pt x="2171" y="203"/>
                    </a:lnTo>
                    <a:lnTo>
                      <a:pt x="2173" y="209"/>
                    </a:lnTo>
                    <a:lnTo>
                      <a:pt x="2174" y="210"/>
                    </a:lnTo>
                    <a:lnTo>
                      <a:pt x="2176" y="203"/>
                    </a:lnTo>
                    <a:lnTo>
                      <a:pt x="2177" y="199"/>
                    </a:lnTo>
                    <a:lnTo>
                      <a:pt x="2179" y="200"/>
                    </a:lnTo>
                    <a:lnTo>
                      <a:pt x="2180" y="205"/>
                    </a:lnTo>
                    <a:lnTo>
                      <a:pt x="2182" y="215"/>
                    </a:lnTo>
                    <a:lnTo>
                      <a:pt x="2183" y="220"/>
                    </a:lnTo>
                    <a:lnTo>
                      <a:pt x="2185" y="207"/>
                    </a:lnTo>
                    <a:lnTo>
                      <a:pt x="2186" y="207"/>
                    </a:lnTo>
                    <a:lnTo>
                      <a:pt x="2188" y="205"/>
                    </a:lnTo>
                    <a:lnTo>
                      <a:pt x="2190" y="207"/>
                    </a:lnTo>
                    <a:lnTo>
                      <a:pt x="2191" y="205"/>
                    </a:lnTo>
                    <a:lnTo>
                      <a:pt x="2192" y="209"/>
                    </a:lnTo>
                    <a:lnTo>
                      <a:pt x="2194" y="216"/>
                    </a:lnTo>
                    <a:lnTo>
                      <a:pt x="2196" y="220"/>
                    </a:lnTo>
                    <a:lnTo>
                      <a:pt x="2197" y="223"/>
                    </a:lnTo>
                    <a:lnTo>
                      <a:pt x="2199" y="227"/>
                    </a:lnTo>
                    <a:lnTo>
                      <a:pt x="2200" y="232"/>
                    </a:lnTo>
                    <a:lnTo>
                      <a:pt x="2202" y="223"/>
                    </a:lnTo>
                    <a:lnTo>
                      <a:pt x="2203" y="221"/>
                    </a:lnTo>
                    <a:lnTo>
                      <a:pt x="2205" y="220"/>
                    </a:lnTo>
                    <a:lnTo>
                      <a:pt x="2206" y="218"/>
                    </a:lnTo>
                    <a:lnTo>
                      <a:pt x="2208" y="211"/>
                    </a:lnTo>
                    <a:lnTo>
                      <a:pt x="2209" y="207"/>
                    </a:lnTo>
                    <a:lnTo>
                      <a:pt x="2211" y="208"/>
                    </a:lnTo>
                    <a:lnTo>
                      <a:pt x="2212" y="215"/>
                    </a:lnTo>
                    <a:lnTo>
                      <a:pt x="2214" y="224"/>
                    </a:lnTo>
                    <a:lnTo>
                      <a:pt x="2215" y="221"/>
                    </a:lnTo>
                    <a:lnTo>
                      <a:pt x="2217" y="218"/>
                    </a:lnTo>
                    <a:lnTo>
                      <a:pt x="2218" y="217"/>
                    </a:lnTo>
                    <a:lnTo>
                      <a:pt x="2220" y="217"/>
                    </a:lnTo>
                    <a:lnTo>
                      <a:pt x="2221" y="210"/>
                    </a:lnTo>
                    <a:lnTo>
                      <a:pt x="2223" y="204"/>
                    </a:lnTo>
                    <a:lnTo>
                      <a:pt x="2224" y="207"/>
                    </a:lnTo>
                    <a:lnTo>
                      <a:pt x="2226" y="214"/>
                    </a:lnTo>
                    <a:lnTo>
                      <a:pt x="2228" y="210"/>
                    </a:lnTo>
                    <a:lnTo>
                      <a:pt x="2229" y="205"/>
                    </a:lnTo>
                    <a:lnTo>
                      <a:pt x="2230" y="206"/>
                    </a:lnTo>
                    <a:lnTo>
                      <a:pt x="2232" y="211"/>
                    </a:lnTo>
                    <a:lnTo>
                      <a:pt x="2234" y="219"/>
                    </a:lnTo>
                    <a:lnTo>
                      <a:pt x="2235" y="226"/>
                    </a:lnTo>
                    <a:lnTo>
                      <a:pt x="2236" y="220"/>
                    </a:lnTo>
                    <a:lnTo>
                      <a:pt x="2238" y="213"/>
                    </a:lnTo>
                    <a:lnTo>
                      <a:pt x="2240" y="211"/>
                    </a:lnTo>
                    <a:lnTo>
                      <a:pt x="2241" y="218"/>
                    </a:lnTo>
                    <a:lnTo>
                      <a:pt x="2243" y="219"/>
                    </a:lnTo>
                    <a:lnTo>
                      <a:pt x="2244" y="222"/>
                    </a:lnTo>
                    <a:lnTo>
                      <a:pt x="2246" y="226"/>
                    </a:lnTo>
                    <a:lnTo>
                      <a:pt x="2247" y="222"/>
                    </a:lnTo>
                    <a:lnTo>
                      <a:pt x="2249" y="226"/>
                    </a:lnTo>
                    <a:lnTo>
                      <a:pt x="2250" y="220"/>
                    </a:lnTo>
                    <a:lnTo>
                      <a:pt x="2252" y="225"/>
                    </a:lnTo>
                    <a:lnTo>
                      <a:pt x="2253" y="222"/>
                    </a:lnTo>
                    <a:lnTo>
                      <a:pt x="2255" y="219"/>
                    </a:lnTo>
                    <a:lnTo>
                      <a:pt x="2257" y="217"/>
                    </a:lnTo>
                    <a:lnTo>
                      <a:pt x="2258" y="218"/>
                    </a:lnTo>
                    <a:lnTo>
                      <a:pt x="2259" y="220"/>
                    </a:lnTo>
                    <a:lnTo>
                      <a:pt x="2261" y="215"/>
                    </a:lnTo>
                    <a:lnTo>
                      <a:pt x="2263" y="219"/>
                    </a:lnTo>
                    <a:lnTo>
                      <a:pt x="2264" y="218"/>
                    </a:lnTo>
                    <a:lnTo>
                      <a:pt x="2265" y="219"/>
                    </a:lnTo>
                    <a:lnTo>
                      <a:pt x="2267" y="222"/>
                    </a:lnTo>
                    <a:lnTo>
                      <a:pt x="2269" y="217"/>
                    </a:lnTo>
                    <a:lnTo>
                      <a:pt x="2270" y="214"/>
                    </a:lnTo>
                    <a:lnTo>
                      <a:pt x="2272" y="221"/>
                    </a:lnTo>
                    <a:lnTo>
                      <a:pt x="2273" y="227"/>
                    </a:lnTo>
                    <a:lnTo>
                      <a:pt x="2275" y="232"/>
                    </a:lnTo>
                    <a:lnTo>
                      <a:pt x="2276" y="240"/>
                    </a:lnTo>
                    <a:lnTo>
                      <a:pt x="2278" y="232"/>
                    </a:lnTo>
                    <a:lnTo>
                      <a:pt x="2279" y="226"/>
                    </a:lnTo>
                    <a:lnTo>
                      <a:pt x="2281" y="216"/>
                    </a:lnTo>
                    <a:lnTo>
                      <a:pt x="2282" y="217"/>
                    </a:lnTo>
                    <a:lnTo>
                      <a:pt x="2284" y="223"/>
                    </a:lnTo>
                    <a:lnTo>
                      <a:pt x="2285" y="229"/>
                    </a:lnTo>
                    <a:lnTo>
                      <a:pt x="2287" y="224"/>
                    </a:lnTo>
                    <a:lnTo>
                      <a:pt x="2288" y="224"/>
                    </a:lnTo>
                    <a:lnTo>
                      <a:pt x="2290" y="222"/>
                    </a:lnTo>
                    <a:lnTo>
                      <a:pt x="2291" y="226"/>
                    </a:lnTo>
                    <a:lnTo>
                      <a:pt x="2293" y="223"/>
                    </a:lnTo>
                    <a:lnTo>
                      <a:pt x="2294" y="231"/>
                    </a:lnTo>
                    <a:lnTo>
                      <a:pt x="2296" y="226"/>
                    </a:lnTo>
                    <a:lnTo>
                      <a:pt x="2297" y="225"/>
                    </a:lnTo>
                    <a:lnTo>
                      <a:pt x="2299" y="231"/>
                    </a:lnTo>
                    <a:lnTo>
                      <a:pt x="2301" y="229"/>
                    </a:lnTo>
                    <a:lnTo>
                      <a:pt x="2302" y="230"/>
                    </a:lnTo>
                    <a:lnTo>
                      <a:pt x="2303" y="220"/>
                    </a:lnTo>
                    <a:lnTo>
                      <a:pt x="2305" y="229"/>
                    </a:lnTo>
                    <a:lnTo>
                      <a:pt x="2307" y="239"/>
                    </a:lnTo>
                    <a:lnTo>
                      <a:pt x="2308" y="232"/>
                    </a:lnTo>
                    <a:lnTo>
                      <a:pt x="2310" y="234"/>
                    </a:lnTo>
                    <a:lnTo>
                      <a:pt x="2311" y="223"/>
                    </a:lnTo>
                    <a:lnTo>
                      <a:pt x="2313" y="210"/>
                    </a:lnTo>
                    <a:lnTo>
                      <a:pt x="2314" y="214"/>
                    </a:lnTo>
                    <a:lnTo>
                      <a:pt x="2316" y="244"/>
                    </a:lnTo>
                    <a:lnTo>
                      <a:pt x="2317" y="251"/>
                    </a:lnTo>
                    <a:lnTo>
                      <a:pt x="2319" y="255"/>
                    </a:lnTo>
                    <a:lnTo>
                      <a:pt x="2320" y="258"/>
                    </a:lnTo>
                    <a:lnTo>
                      <a:pt x="2322" y="249"/>
                    </a:lnTo>
                    <a:lnTo>
                      <a:pt x="2323" y="258"/>
                    </a:lnTo>
                    <a:lnTo>
                      <a:pt x="2325" y="251"/>
                    </a:lnTo>
                    <a:lnTo>
                      <a:pt x="2326" y="226"/>
                    </a:lnTo>
                    <a:lnTo>
                      <a:pt x="2328" y="234"/>
                    </a:lnTo>
                    <a:lnTo>
                      <a:pt x="2330" y="251"/>
                    </a:lnTo>
                    <a:lnTo>
                      <a:pt x="2331" y="266"/>
                    </a:lnTo>
                    <a:lnTo>
                      <a:pt x="2332" y="264"/>
                    </a:lnTo>
                    <a:lnTo>
                      <a:pt x="2334" y="263"/>
                    </a:lnTo>
                    <a:lnTo>
                      <a:pt x="2336" y="268"/>
                    </a:lnTo>
                    <a:lnTo>
                      <a:pt x="2337" y="273"/>
                    </a:lnTo>
                    <a:lnTo>
                      <a:pt x="2338" y="268"/>
                    </a:lnTo>
                    <a:lnTo>
                      <a:pt x="2340" y="272"/>
                    </a:lnTo>
                    <a:lnTo>
                      <a:pt x="2342" y="275"/>
                    </a:lnTo>
                    <a:lnTo>
                      <a:pt x="2343" y="282"/>
                    </a:lnTo>
                    <a:lnTo>
                      <a:pt x="2345" y="282"/>
                    </a:lnTo>
                    <a:lnTo>
                      <a:pt x="2346" y="292"/>
                    </a:lnTo>
                    <a:lnTo>
                      <a:pt x="2348" y="298"/>
                    </a:lnTo>
                    <a:lnTo>
                      <a:pt x="2349" y="285"/>
                    </a:lnTo>
                    <a:lnTo>
                      <a:pt x="2351" y="281"/>
                    </a:lnTo>
                    <a:lnTo>
                      <a:pt x="2352" y="289"/>
                    </a:lnTo>
                    <a:lnTo>
                      <a:pt x="2354" y="296"/>
                    </a:lnTo>
                    <a:lnTo>
                      <a:pt x="2355" y="287"/>
                    </a:lnTo>
                    <a:lnTo>
                      <a:pt x="2357" y="308"/>
                    </a:lnTo>
                    <a:lnTo>
                      <a:pt x="2358" y="316"/>
                    </a:lnTo>
                    <a:lnTo>
                      <a:pt x="2360" y="339"/>
                    </a:lnTo>
                    <a:lnTo>
                      <a:pt x="2361" y="351"/>
                    </a:lnTo>
                    <a:lnTo>
                      <a:pt x="2363" y="355"/>
                    </a:lnTo>
                    <a:lnTo>
                      <a:pt x="2364" y="359"/>
                    </a:lnTo>
                    <a:lnTo>
                      <a:pt x="2366" y="356"/>
                    </a:lnTo>
                    <a:lnTo>
                      <a:pt x="2367" y="354"/>
                    </a:lnTo>
                    <a:lnTo>
                      <a:pt x="2369" y="357"/>
                    </a:lnTo>
                    <a:lnTo>
                      <a:pt x="2370" y="340"/>
                    </a:lnTo>
                    <a:lnTo>
                      <a:pt x="2372" y="332"/>
                    </a:lnTo>
                    <a:lnTo>
                      <a:pt x="2374" y="344"/>
                    </a:lnTo>
                    <a:lnTo>
                      <a:pt x="2375" y="349"/>
                    </a:lnTo>
                    <a:lnTo>
                      <a:pt x="2376" y="345"/>
                    </a:lnTo>
                    <a:lnTo>
                      <a:pt x="2378" y="347"/>
                    </a:lnTo>
                    <a:lnTo>
                      <a:pt x="2380" y="341"/>
                    </a:lnTo>
                    <a:lnTo>
                      <a:pt x="2381" y="342"/>
                    </a:lnTo>
                    <a:lnTo>
                      <a:pt x="2383" y="365"/>
                    </a:lnTo>
                    <a:lnTo>
                      <a:pt x="2384" y="371"/>
                    </a:lnTo>
                    <a:lnTo>
                      <a:pt x="2386" y="355"/>
                    </a:lnTo>
                    <a:lnTo>
                      <a:pt x="2387" y="337"/>
                    </a:lnTo>
                    <a:lnTo>
                      <a:pt x="2389" y="355"/>
                    </a:lnTo>
                    <a:lnTo>
                      <a:pt x="2390" y="363"/>
                    </a:lnTo>
                    <a:lnTo>
                      <a:pt x="2392" y="380"/>
                    </a:lnTo>
                    <a:lnTo>
                      <a:pt x="2393" y="383"/>
                    </a:lnTo>
                    <a:lnTo>
                      <a:pt x="2395" y="374"/>
                    </a:lnTo>
                    <a:lnTo>
                      <a:pt x="2396" y="375"/>
                    </a:lnTo>
                    <a:lnTo>
                      <a:pt x="2398" y="386"/>
                    </a:lnTo>
                    <a:lnTo>
                      <a:pt x="2399" y="361"/>
                    </a:lnTo>
                    <a:lnTo>
                      <a:pt x="2401" y="376"/>
                    </a:lnTo>
                    <a:lnTo>
                      <a:pt x="2403" y="402"/>
                    </a:lnTo>
                    <a:lnTo>
                      <a:pt x="2404" y="388"/>
                    </a:lnTo>
                    <a:lnTo>
                      <a:pt x="2405" y="371"/>
                    </a:lnTo>
                    <a:lnTo>
                      <a:pt x="2407" y="374"/>
                    </a:lnTo>
                    <a:lnTo>
                      <a:pt x="2409" y="375"/>
                    </a:lnTo>
                    <a:lnTo>
                      <a:pt x="2410" y="375"/>
                    </a:lnTo>
                    <a:lnTo>
                      <a:pt x="2412" y="363"/>
                    </a:lnTo>
                    <a:lnTo>
                      <a:pt x="2413" y="341"/>
                    </a:lnTo>
                    <a:lnTo>
                      <a:pt x="2415" y="354"/>
                    </a:lnTo>
                    <a:lnTo>
                      <a:pt x="2416" y="364"/>
                    </a:lnTo>
                    <a:lnTo>
                      <a:pt x="2418" y="367"/>
                    </a:lnTo>
                    <a:lnTo>
                      <a:pt x="2419" y="371"/>
                    </a:lnTo>
                    <a:lnTo>
                      <a:pt x="2421" y="359"/>
                    </a:lnTo>
                    <a:lnTo>
                      <a:pt x="2422" y="363"/>
                    </a:lnTo>
                    <a:lnTo>
                      <a:pt x="2424" y="362"/>
                    </a:lnTo>
                    <a:lnTo>
                      <a:pt x="2425" y="362"/>
                    </a:lnTo>
                    <a:lnTo>
                      <a:pt x="2427" y="368"/>
                    </a:lnTo>
                    <a:lnTo>
                      <a:pt x="2428" y="364"/>
                    </a:lnTo>
                    <a:lnTo>
                      <a:pt x="2430" y="368"/>
                    </a:lnTo>
                    <a:lnTo>
                      <a:pt x="2431" y="363"/>
                    </a:lnTo>
                    <a:lnTo>
                      <a:pt x="2433" y="370"/>
                    </a:lnTo>
                    <a:lnTo>
                      <a:pt x="2434" y="349"/>
                    </a:lnTo>
                    <a:lnTo>
                      <a:pt x="2436" y="355"/>
                    </a:lnTo>
                    <a:lnTo>
                      <a:pt x="2437" y="378"/>
                    </a:lnTo>
                    <a:lnTo>
                      <a:pt x="2439" y="373"/>
                    </a:lnTo>
                    <a:lnTo>
                      <a:pt x="2440" y="377"/>
                    </a:lnTo>
                    <a:lnTo>
                      <a:pt x="2442" y="359"/>
                    </a:lnTo>
                    <a:lnTo>
                      <a:pt x="2443" y="347"/>
                    </a:lnTo>
                    <a:lnTo>
                      <a:pt x="2445" y="345"/>
                    </a:lnTo>
                    <a:lnTo>
                      <a:pt x="2447" y="349"/>
                    </a:lnTo>
                    <a:lnTo>
                      <a:pt x="2448" y="345"/>
                    </a:lnTo>
                    <a:lnTo>
                      <a:pt x="2449" y="341"/>
                    </a:lnTo>
                    <a:lnTo>
                      <a:pt x="2451" y="326"/>
                    </a:lnTo>
                    <a:lnTo>
                      <a:pt x="2453" y="331"/>
                    </a:lnTo>
                    <a:lnTo>
                      <a:pt x="2454" y="349"/>
                    </a:lnTo>
                    <a:lnTo>
                      <a:pt x="2456" y="342"/>
                    </a:lnTo>
                    <a:lnTo>
                      <a:pt x="2457" y="343"/>
                    </a:lnTo>
                    <a:lnTo>
                      <a:pt x="2459" y="338"/>
                    </a:lnTo>
                    <a:lnTo>
                      <a:pt x="2460" y="361"/>
                    </a:lnTo>
                    <a:lnTo>
                      <a:pt x="2462" y="345"/>
                    </a:lnTo>
                    <a:lnTo>
                      <a:pt x="2463" y="338"/>
                    </a:lnTo>
                    <a:lnTo>
                      <a:pt x="2465" y="343"/>
                    </a:lnTo>
                    <a:lnTo>
                      <a:pt x="2466" y="330"/>
                    </a:lnTo>
                    <a:lnTo>
                      <a:pt x="2468" y="318"/>
                    </a:lnTo>
                    <a:lnTo>
                      <a:pt x="2469" y="326"/>
                    </a:lnTo>
                    <a:lnTo>
                      <a:pt x="2471" y="324"/>
                    </a:lnTo>
                    <a:lnTo>
                      <a:pt x="2472" y="328"/>
                    </a:lnTo>
                    <a:lnTo>
                      <a:pt x="2474" y="328"/>
                    </a:lnTo>
                    <a:lnTo>
                      <a:pt x="2476" y="320"/>
                    </a:lnTo>
                    <a:lnTo>
                      <a:pt x="2477" y="328"/>
                    </a:lnTo>
                    <a:lnTo>
                      <a:pt x="2478" y="330"/>
                    </a:lnTo>
                    <a:lnTo>
                      <a:pt x="2480" y="320"/>
                    </a:lnTo>
                    <a:lnTo>
                      <a:pt x="2482" y="322"/>
                    </a:lnTo>
                    <a:lnTo>
                      <a:pt x="2483" y="320"/>
                    </a:lnTo>
                    <a:lnTo>
                      <a:pt x="2485" y="306"/>
                    </a:lnTo>
                    <a:lnTo>
                      <a:pt x="2486" y="315"/>
                    </a:lnTo>
                    <a:lnTo>
                      <a:pt x="2488" y="314"/>
                    </a:lnTo>
                    <a:lnTo>
                      <a:pt x="2489" y="314"/>
                    </a:lnTo>
                    <a:lnTo>
                      <a:pt x="2491" y="329"/>
                    </a:lnTo>
                    <a:lnTo>
                      <a:pt x="2492" y="316"/>
                    </a:lnTo>
                    <a:lnTo>
                      <a:pt x="2494" y="310"/>
                    </a:lnTo>
                    <a:lnTo>
                      <a:pt x="2495" y="312"/>
                    </a:lnTo>
                    <a:lnTo>
                      <a:pt x="2497" y="310"/>
                    </a:lnTo>
                    <a:lnTo>
                      <a:pt x="2498" y="313"/>
                    </a:lnTo>
                    <a:lnTo>
                      <a:pt x="2500" y="306"/>
                    </a:lnTo>
                    <a:lnTo>
                      <a:pt x="2501" y="309"/>
                    </a:lnTo>
                    <a:lnTo>
                      <a:pt x="2503" y="300"/>
                    </a:lnTo>
                    <a:lnTo>
                      <a:pt x="2504" y="296"/>
                    </a:lnTo>
                    <a:lnTo>
                      <a:pt x="2506" y="294"/>
                    </a:lnTo>
                    <a:lnTo>
                      <a:pt x="2507" y="297"/>
                    </a:lnTo>
                    <a:lnTo>
                      <a:pt x="2509" y="295"/>
                    </a:lnTo>
                    <a:lnTo>
                      <a:pt x="2510" y="286"/>
                    </a:lnTo>
                    <a:lnTo>
                      <a:pt x="2512" y="293"/>
                    </a:lnTo>
                    <a:lnTo>
                      <a:pt x="2514" y="294"/>
                    </a:lnTo>
                    <a:lnTo>
                      <a:pt x="2515" y="300"/>
                    </a:lnTo>
                    <a:lnTo>
                      <a:pt x="2516" y="294"/>
                    </a:lnTo>
                    <a:lnTo>
                      <a:pt x="2518" y="301"/>
                    </a:lnTo>
                    <a:lnTo>
                      <a:pt x="2520" y="298"/>
                    </a:lnTo>
                    <a:lnTo>
                      <a:pt x="2521" y="289"/>
                    </a:lnTo>
                    <a:lnTo>
                      <a:pt x="2522" y="294"/>
                    </a:lnTo>
                    <a:lnTo>
                      <a:pt x="2524" y="297"/>
                    </a:lnTo>
                    <a:lnTo>
                      <a:pt x="2526" y="291"/>
                    </a:lnTo>
                    <a:lnTo>
                      <a:pt x="2527" y="286"/>
                    </a:lnTo>
                    <a:lnTo>
                      <a:pt x="2529" y="282"/>
                    </a:lnTo>
                    <a:lnTo>
                      <a:pt x="2530" y="272"/>
                    </a:lnTo>
                    <a:lnTo>
                      <a:pt x="2532" y="264"/>
                    </a:lnTo>
                    <a:lnTo>
                      <a:pt x="2533" y="267"/>
                    </a:lnTo>
                    <a:lnTo>
                      <a:pt x="2535" y="271"/>
                    </a:lnTo>
                    <a:lnTo>
                      <a:pt x="2536" y="270"/>
                    </a:lnTo>
                    <a:lnTo>
                      <a:pt x="2538" y="276"/>
                    </a:lnTo>
                    <a:lnTo>
                      <a:pt x="2539" y="285"/>
                    </a:lnTo>
                    <a:lnTo>
                      <a:pt x="2541" y="277"/>
                    </a:lnTo>
                    <a:lnTo>
                      <a:pt x="2542" y="269"/>
                    </a:lnTo>
                    <a:lnTo>
                      <a:pt x="2544" y="276"/>
                    </a:lnTo>
                    <a:lnTo>
                      <a:pt x="2545" y="279"/>
                    </a:lnTo>
                    <a:lnTo>
                      <a:pt x="2547" y="282"/>
                    </a:lnTo>
                    <a:lnTo>
                      <a:pt x="2549" y="281"/>
                    </a:lnTo>
                    <a:lnTo>
                      <a:pt x="2550" y="279"/>
                    </a:lnTo>
                    <a:lnTo>
                      <a:pt x="2551" y="286"/>
                    </a:lnTo>
                    <a:lnTo>
                      <a:pt x="2553" y="290"/>
                    </a:lnTo>
                    <a:lnTo>
                      <a:pt x="2555" y="284"/>
                    </a:lnTo>
                    <a:lnTo>
                      <a:pt x="2556" y="278"/>
                    </a:lnTo>
                    <a:lnTo>
                      <a:pt x="2558" y="279"/>
                    </a:lnTo>
                    <a:lnTo>
                      <a:pt x="2559" y="287"/>
                    </a:lnTo>
                    <a:lnTo>
                      <a:pt x="2561" y="293"/>
                    </a:lnTo>
                    <a:lnTo>
                      <a:pt x="2562" y="300"/>
                    </a:lnTo>
                    <a:lnTo>
                      <a:pt x="2564" y="295"/>
                    </a:lnTo>
                    <a:lnTo>
                      <a:pt x="2565" y="290"/>
                    </a:lnTo>
                    <a:lnTo>
                      <a:pt x="2567" y="282"/>
                    </a:lnTo>
                    <a:lnTo>
                      <a:pt x="2568" y="286"/>
                    </a:lnTo>
                    <a:lnTo>
                      <a:pt x="2570" y="286"/>
                    </a:lnTo>
                    <a:lnTo>
                      <a:pt x="2571" y="281"/>
                    </a:lnTo>
                    <a:lnTo>
                      <a:pt x="2573" y="278"/>
                    </a:lnTo>
                    <a:lnTo>
                      <a:pt x="2574" y="293"/>
                    </a:lnTo>
                    <a:lnTo>
                      <a:pt x="2576" y="300"/>
                    </a:lnTo>
                    <a:lnTo>
                      <a:pt x="2577" y="308"/>
                    </a:lnTo>
                    <a:lnTo>
                      <a:pt x="2579" y="309"/>
                    </a:lnTo>
                    <a:lnTo>
                      <a:pt x="2580" y="304"/>
                    </a:lnTo>
                    <a:lnTo>
                      <a:pt x="2582" y="295"/>
                    </a:lnTo>
                    <a:lnTo>
                      <a:pt x="2583" y="293"/>
                    </a:lnTo>
                    <a:lnTo>
                      <a:pt x="2585" y="291"/>
                    </a:lnTo>
                    <a:lnTo>
                      <a:pt x="2587" y="291"/>
                    </a:lnTo>
                    <a:lnTo>
                      <a:pt x="2588" y="280"/>
                    </a:lnTo>
                    <a:lnTo>
                      <a:pt x="2589" y="279"/>
                    </a:lnTo>
                    <a:lnTo>
                      <a:pt x="2591" y="280"/>
                    </a:lnTo>
                    <a:lnTo>
                      <a:pt x="2593" y="282"/>
                    </a:lnTo>
                    <a:lnTo>
                      <a:pt x="2594" y="288"/>
                    </a:lnTo>
                    <a:lnTo>
                      <a:pt x="2595" y="294"/>
                    </a:lnTo>
                    <a:lnTo>
                      <a:pt x="2597" y="304"/>
                    </a:lnTo>
                    <a:lnTo>
                      <a:pt x="2599" y="305"/>
                    </a:lnTo>
                    <a:lnTo>
                      <a:pt x="2600" y="303"/>
                    </a:lnTo>
                    <a:lnTo>
                      <a:pt x="2602" y="298"/>
                    </a:lnTo>
                    <a:lnTo>
                      <a:pt x="2603" y="298"/>
                    </a:lnTo>
                    <a:lnTo>
                      <a:pt x="2605" y="309"/>
                    </a:lnTo>
                    <a:lnTo>
                      <a:pt x="2606" y="309"/>
                    </a:lnTo>
                    <a:lnTo>
                      <a:pt x="2608" y="310"/>
                    </a:lnTo>
                    <a:lnTo>
                      <a:pt x="2609" y="323"/>
                    </a:lnTo>
                    <a:lnTo>
                      <a:pt x="2611" y="325"/>
                    </a:lnTo>
                    <a:lnTo>
                      <a:pt x="2612" y="322"/>
                    </a:lnTo>
                    <a:lnTo>
                      <a:pt x="2614" y="320"/>
                    </a:lnTo>
                    <a:lnTo>
                      <a:pt x="2616" y="321"/>
                    </a:lnTo>
                    <a:lnTo>
                      <a:pt x="2617" y="321"/>
                    </a:lnTo>
                    <a:lnTo>
                      <a:pt x="2618" y="323"/>
                    </a:lnTo>
                    <a:lnTo>
                      <a:pt x="2620" y="324"/>
                    </a:lnTo>
                    <a:lnTo>
                      <a:pt x="2622" y="328"/>
                    </a:lnTo>
                    <a:lnTo>
                      <a:pt x="2623" y="331"/>
                    </a:lnTo>
                    <a:lnTo>
                      <a:pt x="2624" y="335"/>
                    </a:lnTo>
                    <a:lnTo>
                      <a:pt x="2626" y="339"/>
                    </a:lnTo>
                    <a:lnTo>
                      <a:pt x="2628" y="339"/>
                    </a:lnTo>
                    <a:lnTo>
                      <a:pt x="2629" y="340"/>
                    </a:lnTo>
                    <a:lnTo>
                      <a:pt x="2631" y="339"/>
                    </a:lnTo>
                    <a:lnTo>
                      <a:pt x="2632" y="332"/>
                    </a:lnTo>
                    <a:lnTo>
                      <a:pt x="2634" y="332"/>
                    </a:lnTo>
                    <a:lnTo>
                      <a:pt x="2635" y="339"/>
                    </a:lnTo>
                    <a:lnTo>
                      <a:pt x="2637" y="342"/>
                    </a:lnTo>
                    <a:lnTo>
                      <a:pt x="2638" y="352"/>
                    </a:lnTo>
                    <a:lnTo>
                      <a:pt x="2640" y="356"/>
                    </a:lnTo>
                    <a:lnTo>
                      <a:pt x="2641" y="363"/>
                    </a:lnTo>
                    <a:lnTo>
                      <a:pt x="2643" y="363"/>
                    </a:lnTo>
                    <a:lnTo>
                      <a:pt x="2644" y="368"/>
                    </a:lnTo>
                    <a:lnTo>
                      <a:pt x="2646" y="369"/>
                    </a:lnTo>
                    <a:lnTo>
                      <a:pt x="2647" y="362"/>
                    </a:lnTo>
                    <a:lnTo>
                      <a:pt x="2649" y="349"/>
                    </a:lnTo>
                    <a:lnTo>
                      <a:pt x="2650" y="363"/>
                    </a:lnTo>
                    <a:lnTo>
                      <a:pt x="2652" y="363"/>
                    </a:lnTo>
                    <a:lnTo>
                      <a:pt x="2653" y="368"/>
                    </a:lnTo>
                    <a:lnTo>
                      <a:pt x="2655" y="371"/>
                    </a:lnTo>
                    <a:lnTo>
                      <a:pt x="2656" y="367"/>
                    </a:lnTo>
                    <a:lnTo>
                      <a:pt x="2658" y="369"/>
                    </a:lnTo>
                    <a:lnTo>
                      <a:pt x="2660" y="364"/>
                    </a:lnTo>
                    <a:lnTo>
                      <a:pt x="2661" y="374"/>
                    </a:lnTo>
                    <a:lnTo>
                      <a:pt x="2662" y="384"/>
                    </a:lnTo>
                    <a:lnTo>
                      <a:pt x="2664" y="377"/>
                    </a:lnTo>
                    <a:lnTo>
                      <a:pt x="2666" y="378"/>
                    </a:lnTo>
                    <a:lnTo>
                      <a:pt x="2667" y="381"/>
                    </a:lnTo>
                    <a:lnTo>
                      <a:pt x="2669" y="387"/>
                    </a:lnTo>
                    <a:lnTo>
                      <a:pt x="2670" y="406"/>
                    </a:lnTo>
                    <a:lnTo>
                      <a:pt x="2672" y="414"/>
                    </a:lnTo>
                    <a:lnTo>
                      <a:pt x="2673" y="408"/>
                    </a:lnTo>
                    <a:lnTo>
                      <a:pt x="2675" y="408"/>
                    </a:lnTo>
                    <a:lnTo>
                      <a:pt x="2676" y="417"/>
                    </a:lnTo>
                    <a:lnTo>
                      <a:pt x="2678" y="424"/>
                    </a:lnTo>
                    <a:lnTo>
                      <a:pt x="2679" y="416"/>
                    </a:lnTo>
                    <a:lnTo>
                      <a:pt x="2681" y="423"/>
                    </a:lnTo>
                    <a:lnTo>
                      <a:pt x="2682" y="430"/>
                    </a:lnTo>
                    <a:lnTo>
                      <a:pt x="2684" y="424"/>
                    </a:lnTo>
                    <a:lnTo>
                      <a:pt x="2685" y="429"/>
                    </a:lnTo>
                    <a:lnTo>
                      <a:pt x="2687" y="429"/>
                    </a:lnTo>
                    <a:lnTo>
                      <a:pt x="2689" y="423"/>
                    </a:lnTo>
                    <a:lnTo>
                      <a:pt x="2690" y="428"/>
                    </a:lnTo>
                    <a:lnTo>
                      <a:pt x="2691" y="435"/>
                    </a:lnTo>
                    <a:lnTo>
                      <a:pt x="2693" y="429"/>
                    </a:lnTo>
                    <a:lnTo>
                      <a:pt x="2695" y="437"/>
                    </a:lnTo>
                    <a:lnTo>
                      <a:pt x="2696" y="447"/>
                    </a:lnTo>
                    <a:lnTo>
                      <a:pt x="2697" y="437"/>
                    </a:lnTo>
                    <a:lnTo>
                      <a:pt x="2699" y="439"/>
                    </a:lnTo>
                    <a:lnTo>
                      <a:pt x="2701" y="441"/>
                    </a:lnTo>
                    <a:lnTo>
                      <a:pt x="2702" y="444"/>
                    </a:lnTo>
                    <a:lnTo>
                      <a:pt x="2704" y="440"/>
                    </a:lnTo>
                    <a:lnTo>
                      <a:pt x="2705" y="439"/>
                    </a:lnTo>
                    <a:lnTo>
                      <a:pt x="2707" y="447"/>
                    </a:lnTo>
                    <a:lnTo>
                      <a:pt x="2708" y="447"/>
                    </a:lnTo>
                    <a:lnTo>
                      <a:pt x="2710" y="438"/>
                    </a:lnTo>
                    <a:lnTo>
                      <a:pt x="2711" y="447"/>
                    </a:lnTo>
                    <a:lnTo>
                      <a:pt x="2713" y="458"/>
                    </a:lnTo>
                    <a:lnTo>
                      <a:pt x="2714" y="462"/>
                    </a:lnTo>
                    <a:lnTo>
                      <a:pt x="2716" y="457"/>
                    </a:lnTo>
                    <a:lnTo>
                      <a:pt x="2717" y="455"/>
                    </a:lnTo>
                    <a:lnTo>
                      <a:pt x="2719" y="466"/>
                    </a:lnTo>
                    <a:lnTo>
                      <a:pt x="2720" y="470"/>
                    </a:lnTo>
                    <a:lnTo>
                      <a:pt x="2722" y="468"/>
                    </a:lnTo>
                    <a:lnTo>
                      <a:pt x="2723" y="472"/>
                    </a:lnTo>
                    <a:lnTo>
                      <a:pt x="2725" y="480"/>
                    </a:lnTo>
                    <a:lnTo>
                      <a:pt x="2726" y="476"/>
                    </a:lnTo>
                    <a:lnTo>
                      <a:pt x="2728" y="476"/>
                    </a:lnTo>
                    <a:lnTo>
                      <a:pt x="2729" y="488"/>
                    </a:lnTo>
                    <a:lnTo>
                      <a:pt x="2731" y="496"/>
                    </a:lnTo>
                    <a:lnTo>
                      <a:pt x="2733" y="498"/>
                    </a:lnTo>
                    <a:lnTo>
                      <a:pt x="2734" y="502"/>
                    </a:lnTo>
                    <a:lnTo>
                      <a:pt x="2735" y="505"/>
                    </a:lnTo>
                    <a:lnTo>
                      <a:pt x="2737" y="504"/>
                    </a:lnTo>
                    <a:lnTo>
                      <a:pt x="2739" y="498"/>
                    </a:lnTo>
                    <a:lnTo>
                      <a:pt x="2740" y="500"/>
                    </a:lnTo>
                    <a:lnTo>
                      <a:pt x="2742" y="511"/>
                    </a:lnTo>
                    <a:lnTo>
                      <a:pt x="2743" y="510"/>
                    </a:lnTo>
                    <a:lnTo>
                      <a:pt x="2745" y="509"/>
                    </a:lnTo>
                    <a:lnTo>
                      <a:pt x="2746" y="514"/>
                    </a:lnTo>
                    <a:lnTo>
                      <a:pt x="2748" y="512"/>
                    </a:lnTo>
                    <a:lnTo>
                      <a:pt x="2749" y="507"/>
                    </a:lnTo>
                    <a:lnTo>
                      <a:pt x="2751" y="506"/>
                    </a:lnTo>
                    <a:lnTo>
                      <a:pt x="2752" y="507"/>
                    </a:lnTo>
                    <a:lnTo>
                      <a:pt x="2754" y="488"/>
                    </a:lnTo>
                    <a:lnTo>
                      <a:pt x="2755" y="509"/>
                    </a:lnTo>
                    <a:lnTo>
                      <a:pt x="2757" y="526"/>
                    </a:lnTo>
                    <a:lnTo>
                      <a:pt x="2758" y="526"/>
                    </a:lnTo>
                    <a:lnTo>
                      <a:pt x="2760" y="527"/>
                    </a:lnTo>
                    <a:lnTo>
                      <a:pt x="2762" y="525"/>
                    </a:lnTo>
                    <a:lnTo>
                      <a:pt x="2763" y="536"/>
                    </a:lnTo>
                    <a:lnTo>
                      <a:pt x="2764" y="539"/>
                    </a:lnTo>
                    <a:lnTo>
                      <a:pt x="2766" y="534"/>
                    </a:lnTo>
                    <a:lnTo>
                      <a:pt x="2768" y="543"/>
                    </a:lnTo>
                    <a:lnTo>
                      <a:pt x="2769" y="545"/>
                    </a:lnTo>
                    <a:lnTo>
                      <a:pt x="2771" y="552"/>
                    </a:lnTo>
                    <a:lnTo>
                      <a:pt x="2772" y="554"/>
                    </a:lnTo>
                    <a:lnTo>
                      <a:pt x="2774" y="541"/>
                    </a:lnTo>
                    <a:lnTo>
                      <a:pt x="2775" y="526"/>
                    </a:lnTo>
                    <a:lnTo>
                      <a:pt x="2777" y="541"/>
                    </a:lnTo>
                    <a:lnTo>
                      <a:pt x="2778" y="551"/>
                    </a:lnTo>
                    <a:lnTo>
                      <a:pt x="2780" y="551"/>
                    </a:lnTo>
                    <a:lnTo>
                      <a:pt x="2781" y="549"/>
                    </a:lnTo>
                    <a:lnTo>
                      <a:pt x="2783" y="562"/>
                    </a:lnTo>
                    <a:lnTo>
                      <a:pt x="2784" y="567"/>
                    </a:lnTo>
                    <a:lnTo>
                      <a:pt x="2786" y="571"/>
                    </a:lnTo>
                    <a:lnTo>
                      <a:pt x="2787" y="535"/>
                    </a:lnTo>
                    <a:lnTo>
                      <a:pt x="2789" y="545"/>
                    </a:lnTo>
                    <a:lnTo>
                      <a:pt x="2790" y="589"/>
                    </a:lnTo>
                    <a:lnTo>
                      <a:pt x="2792" y="599"/>
                    </a:lnTo>
                    <a:lnTo>
                      <a:pt x="2793" y="584"/>
                    </a:lnTo>
                    <a:lnTo>
                      <a:pt x="2795" y="596"/>
                    </a:lnTo>
                    <a:lnTo>
                      <a:pt x="2796" y="594"/>
                    </a:lnTo>
                    <a:lnTo>
                      <a:pt x="2798" y="609"/>
                    </a:lnTo>
                    <a:lnTo>
                      <a:pt x="2799" y="622"/>
                    </a:lnTo>
                    <a:lnTo>
                      <a:pt x="2801" y="607"/>
                    </a:lnTo>
                    <a:lnTo>
                      <a:pt x="2802" y="600"/>
                    </a:lnTo>
                    <a:lnTo>
                      <a:pt x="2804" y="607"/>
                    </a:lnTo>
                    <a:lnTo>
                      <a:pt x="2806" y="613"/>
                    </a:lnTo>
                    <a:lnTo>
                      <a:pt x="2807" y="619"/>
                    </a:lnTo>
                    <a:lnTo>
                      <a:pt x="2808" y="613"/>
                    </a:lnTo>
                    <a:lnTo>
                      <a:pt x="2810" y="600"/>
                    </a:lnTo>
                    <a:lnTo>
                      <a:pt x="2812" y="615"/>
                    </a:lnTo>
                    <a:lnTo>
                      <a:pt x="2813" y="602"/>
                    </a:lnTo>
                    <a:lnTo>
                      <a:pt x="2815" y="602"/>
                    </a:lnTo>
                    <a:lnTo>
                      <a:pt x="2816" y="604"/>
                    </a:lnTo>
                    <a:lnTo>
                      <a:pt x="2818" y="608"/>
                    </a:lnTo>
                    <a:lnTo>
                      <a:pt x="2819" y="620"/>
                    </a:lnTo>
                    <a:lnTo>
                      <a:pt x="2821" y="626"/>
                    </a:lnTo>
                    <a:lnTo>
                      <a:pt x="2822" y="623"/>
                    </a:lnTo>
                    <a:lnTo>
                      <a:pt x="2824" y="636"/>
                    </a:lnTo>
                    <a:lnTo>
                      <a:pt x="2825" y="644"/>
                    </a:lnTo>
                    <a:lnTo>
                      <a:pt x="2827" y="648"/>
                    </a:lnTo>
                    <a:lnTo>
                      <a:pt x="2828" y="634"/>
                    </a:lnTo>
                    <a:lnTo>
                      <a:pt x="2830" y="626"/>
                    </a:lnTo>
                    <a:lnTo>
                      <a:pt x="2831" y="635"/>
                    </a:lnTo>
                    <a:lnTo>
                      <a:pt x="2833" y="633"/>
                    </a:lnTo>
                    <a:lnTo>
                      <a:pt x="2835" y="636"/>
                    </a:lnTo>
                    <a:lnTo>
                      <a:pt x="2836" y="634"/>
                    </a:lnTo>
                    <a:lnTo>
                      <a:pt x="2837" y="636"/>
                    </a:lnTo>
                    <a:lnTo>
                      <a:pt x="2839" y="645"/>
                    </a:lnTo>
                    <a:lnTo>
                      <a:pt x="2841" y="648"/>
                    </a:lnTo>
                    <a:lnTo>
                      <a:pt x="2842" y="651"/>
                    </a:lnTo>
                    <a:lnTo>
                      <a:pt x="2844" y="659"/>
                    </a:lnTo>
                    <a:lnTo>
                      <a:pt x="2845" y="660"/>
                    </a:lnTo>
                    <a:lnTo>
                      <a:pt x="2847" y="654"/>
                    </a:lnTo>
                    <a:lnTo>
                      <a:pt x="2848" y="649"/>
                    </a:lnTo>
                    <a:lnTo>
                      <a:pt x="2850" y="647"/>
                    </a:lnTo>
                    <a:lnTo>
                      <a:pt x="2851" y="663"/>
                    </a:lnTo>
                    <a:lnTo>
                      <a:pt x="2853" y="657"/>
                    </a:lnTo>
                    <a:lnTo>
                      <a:pt x="2854" y="646"/>
                    </a:lnTo>
                    <a:lnTo>
                      <a:pt x="2856" y="640"/>
                    </a:lnTo>
                    <a:lnTo>
                      <a:pt x="2857" y="633"/>
                    </a:lnTo>
                    <a:lnTo>
                      <a:pt x="2859" y="645"/>
                    </a:lnTo>
                    <a:lnTo>
                      <a:pt x="2860" y="649"/>
                    </a:lnTo>
                    <a:lnTo>
                      <a:pt x="2862" y="645"/>
                    </a:lnTo>
                    <a:lnTo>
                      <a:pt x="2863" y="632"/>
                    </a:lnTo>
                    <a:lnTo>
                      <a:pt x="2865" y="619"/>
                    </a:lnTo>
                    <a:lnTo>
                      <a:pt x="2866" y="615"/>
                    </a:lnTo>
                    <a:lnTo>
                      <a:pt x="2868" y="620"/>
                    </a:lnTo>
                    <a:lnTo>
                      <a:pt x="2869" y="632"/>
                    </a:lnTo>
                    <a:lnTo>
                      <a:pt x="2871" y="641"/>
                    </a:lnTo>
                    <a:lnTo>
                      <a:pt x="2873" y="637"/>
                    </a:lnTo>
                    <a:lnTo>
                      <a:pt x="2874" y="612"/>
                    </a:lnTo>
                    <a:lnTo>
                      <a:pt x="2875" y="612"/>
                    </a:lnTo>
                    <a:lnTo>
                      <a:pt x="2877" y="621"/>
                    </a:lnTo>
                    <a:lnTo>
                      <a:pt x="2879" y="642"/>
                    </a:lnTo>
                    <a:lnTo>
                      <a:pt x="2880" y="656"/>
                    </a:lnTo>
                    <a:lnTo>
                      <a:pt x="2881" y="659"/>
                    </a:lnTo>
                    <a:lnTo>
                      <a:pt x="2883" y="668"/>
                    </a:lnTo>
                    <a:lnTo>
                      <a:pt x="2885" y="660"/>
                    </a:lnTo>
                    <a:lnTo>
                      <a:pt x="2886" y="628"/>
                    </a:lnTo>
                    <a:lnTo>
                      <a:pt x="2888" y="609"/>
                    </a:lnTo>
                    <a:lnTo>
                      <a:pt x="2889" y="613"/>
                    </a:lnTo>
                    <a:lnTo>
                      <a:pt x="2891" y="628"/>
                    </a:lnTo>
                    <a:lnTo>
                      <a:pt x="2892" y="638"/>
                    </a:lnTo>
                    <a:lnTo>
                      <a:pt x="2894" y="629"/>
                    </a:lnTo>
                    <a:lnTo>
                      <a:pt x="2895" y="636"/>
                    </a:lnTo>
                    <a:lnTo>
                      <a:pt x="2897" y="637"/>
                    </a:lnTo>
                    <a:lnTo>
                      <a:pt x="2898" y="638"/>
                    </a:lnTo>
                    <a:lnTo>
                      <a:pt x="2900" y="633"/>
                    </a:lnTo>
                    <a:lnTo>
                      <a:pt x="2902" y="628"/>
                    </a:lnTo>
                    <a:lnTo>
                      <a:pt x="2903" y="621"/>
                    </a:lnTo>
                    <a:lnTo>
                      <a:pt x="2904" y="605"/>
                    </a:lnTo>
                    <a:lnTo>
                      <a:pt x="2906" y="596"/>
                    </a:lnTo>
                    <a:lnTo>
                      <a:pt x="2908" y="602"/>
                    </a:lnTo>
                    <a:lnTo>
                      <a:pt x="2909" y="620"/>
                    </a:lnTo>
                    <a:lnTo>
                      <a:pt x="2910" y="626"/>
                    </a:lnTo>
                    <a:lnTo>
                      <a:pt x="2912" y="636"/>
                    </a:lnTo>
                    <a:lnTo>
                      <a:pt x="2914" y="630"/>
                    </a:lnTo>
                    <a:lnTo>
                      <a:pt x="2915" y="626"/>
                    </a:lnTo>
                    <a:lnTo>
                      <a:pt x="2917" y="617"/>
                    </a:lnTo>
                    <a:lnTo>
                      <a:pt x="2918" y="590"/>
                    </a:lnTo>
                    <a:lnTo>
                      <a:pt x="2920" y="568"/>
                    </a:lnTo>
                    <a:lnTo>
                      <a:pt x="2921" y="569"/>
                    </a:lnTo>
                    <a:lnTo>
                      <a:pt x="2923" y="558"/>
                    </a:lnTo>
                    <a:lnTo>
                      <a:pt x="2924" y="551"/>
                    </a:lnTo>
                    <a:lnTo>
                      <a:pt x="2926" y="560"/>
                    </a:lnTo>
                    <a:lnTo>
                      <a:pt x="2927" y="576"/>
                    </a:lnTo>
                    <a:lnTo>
                      <a:pt x="2929" y="583"/>
                    </a:lnTo>
                    <a:lnTo>
                      <a:pt x="2930" y="586"/>
                    </a:lnTo>
                    <a:lnTo>
                      <a:pt x="2932" y="579"/>
                    </a:lnTo>
                    <a:lnTo>
                      <a:pt x="2933" y="577"/>
                    </a:lnTo>
                    <a:lnTo>
                      <a:pt x="2935" y="579"/>
                    </a:lnTo>
                    <a:lnTo>
                      <a:pt x="2936" y="575"/>
                    </a:lnTo>
                    <a:lnTo>
                      <a:pt x="2938" y="562"/>
                    </a:lnTo>
                    <a:lnTo>
                      <a:pt x="2939" y="562"/>
                    </a:lnTo>
                    <a:lnTo>
                      <a:pt x="2941" y="568"/>
                    </a:lnTo>
                    <a:lnTo>
                      <a:pt x="2942" y="567"/>
                    </a:lnTo>
                    <a:lnTo>
                      <a:pt x="2944" y="553"/>
                    </a:lnTo>
                    <a:lnTo>
                      <a:pt x="2946" y="554"/>
                    </a:lnTo>
                    <a:lnTo>
                      <a:pt x="2947" y="555"/>
                    </a:lnTo>
                    <a:lnTo>
                      <a:pt x="2948" y="540"/>
                    </a:lnTo>
                    <a:lnTo>
                      <a:pt x="2950" y="539"/>
                    </a:lnTo>
                    <a:lnTo>
                      <a:pt x="2952" y="531"/>
                    </a:lnTo>
                    <a:lnTo>
                      <a:pt x="2953" y="531"/>
                    </a:lnTo>
                    <a:lnTo>
                      <a:pt x="2954" y="518"/>
                    </a:lnTo>
                    <a:lnTo>
                      <a:pt x="2956" y="506"/>
                    </a:lnTo>
                    <a:lnTo>
                      <a:pt x="2958" y="501"/>
                    </a:lnTo>
                    <a:lnTo>
                      <a:pt x="2959" y="502"/>
                    </a:lnTo>
                    <a:lnTo>
                      <a:pt x="2961" y="492"/>
                    </a:lnTo>
                    <a:lnTo>
                      <a:pt x="2962" y="488"/>
                    </a:lnTo>
                    <a:lnTo>
                      <a:pt x="2964" y="486"/>
                    </a:lnTo>
                    <a:lnTo>
                      <a:pt x="2965" y="481"/>
                    </a:lnTo>
                    <a:lnTo>
                      <a:pt x="2967" y="480"/>
                    </a:lnTo>
                    <a:lnTo>
                      <a:pt x="2968" y="473"/>
                    </a:lnTo>
                    <a:lnTo>
                      <a:pt x="2970" y="453"/>
                    </a:lnTo>
                    <a:lnTo>
                      <a:pt x="2971" y="447"/>
                    </a:lnTo>
                    <a:lnTo>
                      <a:pt x="2973" y="449"/>
                    </a:lnTo>
                    <a:lnTo>
                      <a:pt x="2975" y="447"/>
                    </a:lnTo>
                    <a:lnTo>
                      <a:pt x="2976" y="452"/>
                    </a:lnTo>
                    <a:lnTo>
                      <a:pt x="2977" y="448"/>
                    </a:lnTo>
                    <a:lnTo>
                      <a:pt x="2979" y="461"/>
                    </a:lnTo>
                    <a:lnTo>
                      <a:pt x="2981" y="457"/>
                    </a:lnTo>
                    <a:lnTo>
                      <a:pt x="2982" y="447"/>
                    </a:lnTo>
                    <a:lnTo>
                      <a:pt x="2983" y="443"/>
                    </a:lnTo>
                    <a:lnTo>
                      <a:pt x="2985" y="441"/>
                    </a:lnTo>
                    <a:lnTo>
                      <a:pt x="2987" y="433"/>
                    </a:lnTo>
                    <a:lnTo>
                      <a:pt x="2988" y="430"/>
                    </a:lnTo>
                    <a:lnTo>
                      <a:pt x="2990" y="417"/>
                    </a:lnTo>
                    <a:lnTo>
                      <a:pt x="2991" y="417"/>
                    </a:lnTo>
                    <a:lnTo>
                      <a:pt x="2993" y="417"/>
                    </a:lnTo>
                    <a:lnTo>
                      <a:pt x="2994" y="420"/>
                    </a:lnTo>
                    <a:lnTo>
                      <a:pt x="2996" y="421"/>
                    </a:lnTo>
                    <a:lnTo>
                      <a:pt x="2997" y="427"/>
                    </a:lnTo>
                    <a:lnTo>
                      <a:pt x="2999" y="425"/>
                    </a:lnTo>
                    <a:lnTo>
                      <a:pt x="3000" y="432"/>
                    </a:lnTo>
                    <a:lnTo>
                      <a:pt x="3002" y="434"/>
                    </a:lnTo>
                    <a:lnTo>
                      <a:pt x="3003" y="430"/>
                    </a:lnTo>
                    <a:lnTo>
                      <a:pt x="3005" y="430"/>
                    </a:lnTo>
                    <a:lnTo>
                      <a:pt x="3006" y="427"/>
                    </a:lnTo>
                    <a:lnTo>
                      <a:pt x="3008" y="420"/>
                    </a:lnTo>
                    <a:lnTo>
                      <a:pt x="3009" y="415"/>
                    </a:lnTo>
                    <a:lnTo>
                      <a:pt x="3011" y="414"/>
                    </a:lnTo>
                    <a:lnTo>
                      <a:pt x="3012" y="415"/>
                    </a:lnTo>
                    <a:lnTo>
                      <a:pt x="3014" y="412"/>
                    </a:lnTo>
                    <a:lnTo>
                      <a:pt x="3015" y="408"/>
                    </a:lnTo>
                    <a:lnTo>
                      <a:pt x="3017" y="404"/>
                    </a:lnTo>
                    <a:lnTo>
                      <a:pt x="3019" y="413"/>
                    </a:lnTo>
                    <a:lnTo>
                      <a:pt x="3020" y="419"/>
                    </a:lnTo>
                    <a:lnTo>
                      <a:pt x="3021" y="426"/>
                    </a:lnTo>
                    <a:lnTo>
                      <a:pt x="3023" y="422"/>
                    </a:lnTo>
                    <a:lnTo>
                      <a:pt x="3025" y="423"/>
                    </a:lnTo>
                    <a:lnTo>
                      <a:pt x="3026" y="431"/>
                    </a:lnTo>
                    <a:lnTo>
                      <a:pt x="3028" y="438"/>
                    </a:lnTo>
                    <a:lnTo>
                      <a:pt x="3029" y="436"/>
                    </a:lnTo>
                    <a:lnTo>
                      <a:pt x="3031" y="427"/>
                    </a:lnTo>
                    <a:lnTo>
                      <a:pt x="3032" y="420"/>
                    </a:lnTo>
                    <a:lnTo>
                      <a:pt x="3034" y="430"/>
                    </a:lnTo>
                    <a:lnTo>
                      <a:pt x="3035" y="432"/>
                    </a:lnTo>
                    <a:lnTo>
                      <a:pt x="3037" y="429"/>
                    </a:lnTo>
                    <a:lnTo>
                      <a:pt x="3038" y="425"/>
                    </a:lnTo>
                    <a:lnTo>
                      <a:pt x="3040" y="420"/>
                    </a:lnTo>
                    <a:lnTo>
                      <a:pt x="3041" y="415"/>
                    </a:lnTo>
                    <a:lnTo>
                      <a:pt x="3043" y="416"/>
                    </a:lnTo>
                    <a:lnTo>
                      <a:pt x="3044" y="409"/>
                    </a:lnTo>
                    <a:lnTo>
                      <a:pt x="3046" y="403"/>
                    </a:lnTo>
                    <a:lnTo>
                      <a:pt x="3048" y="402"/>
                    </a:lnTo>
                    <a:lnTo>
                      <a:pt x="3049" y="400"/>
                    </a:lnTo>
                    <a:lnTo>
                      <a:pt x="3050" y="399"/>
                    </a:lnTo>
                    <a:lnTo>
                      <a:pt x="3052" y="399"/>
                    </a:lnTo>
                    <a:lnTo>
                      <a:pt x="3054" y="411"/>
                    </a:lnTo>
                    <a:lnTo>
                      <a:pt x="3055" y="412"/>
                    </a:lnTo>
                    <a:lnTo>
                      <a:pt x="3056" y="414"/>
                    </a:lnTo>
                    <a:lnTo>
                      <a:pt x="3058" y="414"/>
                    </a:lnTo>
                    <a:lnTo>
                      <a:pt x="3060" y="405"/>
                    </a:lnTo>
                    <a:lnTo>
                      <a:pt x="3061" y="406"/>
                    </a:lnTo>
                    <a:lnTo>
                      <a:pt x="3063" y="400"/>
                    </a:lnTo>
                    <a:lnTo>
                      <a:pt x="3064" y="387"/>
                    </a:lnTo>
                    <a:lnTo>
                      <a:pt x="3066" y="381"/>
                    </a:lnTo>
                    <a:lnTo>
                      <a:pt x="3067" y="385"/>
                    </a:lnTo>
                    <a:lnTo>
                      <a:pt x="3069" y="389"/>
                    </a:lnTo>
                    <a:lnTo>
                      <a:pt x="3070" y="392"/>
                    </a:lnTo>
                    <a:lnTo>
                      <a:pt x="3072" y="397"/>
                    </a:lnTo>
                    <a:lnTo>
                      <a:pt x="3073" y="397"/>
                    </a:lnTo>
                    <a:lnTo>
                      <a:pt x="3075" y="402"/>
                    </a:lnTo>
                    <a:lnTo>
                      <a:pt x="3076" y="402"/>
                    </a:lnTo>
                    <a:lnTo>
                      <a:pt x="3078" y="402"/>
                    </a:lnTo>
                    <a:lnTo>
                      <a:pt x="3079" y="406"/>
                    </a:lnTo>
                    <a:lnTo>
                      <a:pt x="3081" y="394"/>
                    </a:lnTo>
                    <a:lnTo>
                      <a:pt x="3082" y="394"/>
                    </a:lnTo>
                    <a:lnTo>
                      <a:pt x="3084" y="395"/>
                    </a:lnTo>
                    <a:lnTo>
                      <a:pt x="3085" y="395"/>
                    </a:lnTo>
                    <a:lnTo>
                      <a:pt x="3087" y="395"/>
                    </a:lnTo>
                    <a:lnTo>
                      <a:pt x="3088" y="389"/>
                    </a:lnTo>
                    <a:lnTo>
                      <a:pt x="3090" y="390"/>
                    </a:lnTo>
                    <a:lnTo>
                      <a:pt x="3092" y="391"/>
                    </a:lnTo>
                    <a:lnTo>
                      <a:pt x="3093" y="391"/>
                    </a:lnTo>
                    <a:lnTo>
                      <a:pt x="3094" y="398"/>
                    </a:lnTo>
                    <a:lnTo>
                      <a:pt x="3096" y="400"/>
                    </a:lnTo>
                    <a:lnTo>
                      <a:pt x="3098" y="395"/>
                    </a:lnTo>
                    <a:lnTo>
                      <a:pt x="3099" y="396"/>
                    </a:lnTo>
                    <a:lnTo>
                      <a:pt x="3101" y="390"/>
                    </a:lnTo>
                    <a:lnTo>
                      <a:pt x="3102" y="387"/>
                    </a:lnTo>
                    <a:lnTo>
                      <a:pt x="3104" y="386"/>
                    </a:lnTo>
                    <a:lnTo>
                      <a:pt x="3105" y="390"/>
                    </a:lnTo>
                    <a:lnTo>
                      <a:pt x="3107" y="393"/>
                    </a:lnTo>
                    <a:lnTo>
                      <a:pt x="3108" y="385"/>
                    </a:lnTo>
                    <a:lnTo>
                      <a:pt x="3110" y="387"/>
                    </a:lnTo>
                    <a:lnTo>
                      <a:pt x="3111" y="383"/>
                    </a:lnTo>
                    <a:lnTo>
                      <a:pt x="3113" y="380"/>
                    </a:lnTo>
                    <a:lnTo>
                      <a:pt x="3114" y="379"/>
                    </a:lnTo>
                    <a:lnTo>
                      <a:pt x="3116" y="376"/>
                    </a:lnTo>
                    <a:lnTo>
                      <a:pt x="3117" y="385"/>
                    </a:lnTo>
                    <a:lnTo>
                      <a:pt x="3119" y="384"/>
                    </a:lnTo>
                    <a:lnTo>
                      <a:pt x="3121" y="383"/>
                    </a:lnTo>
                    <a:lnTo>
                      <a:pt x="3122" y="383"/>
                    </a:lnTo>
                    <a:lnTo>
                      <a:pt x="3123" y="386"/>
                    </a:lnTo>
                    <a:lnTo>
                      <a:pt x="3125" y="380"/>
                    </a:lnTo>
                    <a:lnTo>
                      <a:pt x="3127" y="387"/>
                    </a:lnTo>
                    <a:lnTo>
                      <a:pt x="3128" y="398"/>
                    </a:lnTo>
                    <a:lnTo>
                      <a:pt x="3130" y="388"/>
                    </a:lnTo>
                    <a:lnTo>
                      <a:pt x="3131" y="383"/>
                    </a:lnTo>
                    <a:lnTo>
                      <a:pt x="3133" y="384"/>
                    </a:lnTo>
                    <a:lnTo>
                      <a:pt x="3134" y="374"/>
                    </a:lnTo>
                    <a:lnTo>
                      <a:pt x="3136" y="386"/>
                    </a:lnTo>
                    <a:lnTo>
                      <a:pt x="3137" y="402"/>
                    </a:lnTo>
                    <a:lnTo>
                      <a:pt x="3139" y="393"/>
                    </a:lnTo>
                    <a:lnTo>
                      <a:pt x="3140" y="386"/>
                    </a:lnTo>
                    <a:lnTo>
                      <a:pt x="3142" y="394"/>
                    </a:lnTo>
                    <a:lnTo>
                      <a:pt x="3143" y="397"/>
                    </a:lnTo>
                    <a:lnTo>
                      <a:pt x="3145" y="392"/>
                    </a:lnTo>
                    <a:lnTo>
                      <a:pt x="3146" y="394"/>
                    </a:lnTo>
                    <a:lnTo>
                      <a:pt x="3148" y="394"/>
                    </a:lnTo>
                    <a:lnTo>
                      <a:pt x="3149" y="384"/>
                    </a:lnTo>
                    <a:lnTo>
                      <a:pt x="3151" y="381"/>
                    </a:lnTo>
                    <a:lnTo>
                      <a:pt x="3152" y="388"/>
                    </a:lnTo>
                    <a:lnTo>
                      <a:pt x="3154" y="396"/>
                    </a:lnTo>
                    <a:lnTo>
                      <a:pt x="3155" y="405"/>
                    </a:lnTo>
                    <a:lnTo>
                      <a:pt x="3157" y="410"/>
                    </a:lnTo>
                    <a:lnTo>
                      <a:pt x="3159" y="407"/>
                    </a:lnTo>
                    <a:lnTo>
                      <a:pt x="3160" y="402"/>
                    </a:lnTo>
                    <a:lnTo>
                      <a:pt x="3161" y="402"/>
                    </a:lnTo>
                    <a:lnTo>
                      <a:pt x="3163" y="393"/>
                    </a:lnTo>
                    <a:lnTo>
                      <a:pt x="3165" y="400"/>
                    </a:lnTo>
                    <a:lnTo>
                      <a:pt x="3166" y="390"/>
                    </a:lnTo>
                    <a:lnTo>
                      <a:pt x="3167" y="390"/>
                    </a:lnTo>
                    <a:lnTo>
                      <a:pt x="3169" y="385"/>
                    </a:lnTo>
                    <a:lnTo>
                      <a:pt x="3171" y="383"/>
                    </a:lnTo>
                    <a:lnTo>
                      <a:pt x="3172" y="391"/>
                    </a:lnTo>
                    <a:lnTo>
                      <a:pt x="3174" y="399"/>
                    </a:lnTo>
                    <a:lnTo>
                      <a:pt x="3175" y="399"/>
                    </a:lnTo>
                    <a:lnTo>
                      <a:pt x="3177" y="396"/>
                    </a:lnTo>
                    <a:lnTo>
                      <a:pt x="3178" y="393"/>
                    </a:lnTo>
                    <a:lnTo>
                      <a:pt x="3180" y="402"/>
                    </a:lnTo>
                    <a:lnTo>
                      <a:pt x="3181" y="401"/>
                    </a:lnTo>
                    <a:lnTo>
                      <a:pt x="3183" y="401"/>
                    </a:lnTo>
                    <a:lnTo>
                      <a:pt x="3184" y="400"/>
                    </a:lnTo>
                    <a:lnTo>
                      <a:pt x="3186" y="410"/>
                    </a:lnTo>
                    <a:lnTo>
                      <a:pt x="3187" y="439"/>
                    </a:lnTo>
                    <a:lnTo>
                      <a:pt x="3189" y="457"/>
                    </a:lnTo>
                    <a:lnTo>
                      <a:pt x="3190" y="459"/>
                    </a:lnTo>
                    <a:lnTo>
                      <a:pt x="3192" y="430"/>
                    </a:lnTo>
                    <a:lnTo>
                      <a:pt x="3194" y="408"/>
                    </a:lnTo>
                    <a:lnTo>
                      <a:pt x="3195" y="383"/>
                    </a:lnTo>
                    <a:lnTo>
                      <a:pt x="3196" y="365"/>
                    </a:lnTo>
                    <a:lnTo>
                      <a:pt x="3198" y="365"/>
                    </a:lnTo>
                    <a:lnTo>
                      <a:pt x="3200" y="368"/>
                    </a:lnTo>
                    <a:lnTo>
                      <a:pt x="3201" y="376"/>
                    </a:lnTo>
                    <a:lnTo>
                      <a:pt x="3203" y="375"/>
                    </a:lnTo>
                    <a:lnTo>
                      <a:pt x="3204" y="374"/>
                    </a:lnTo>
                    <a:lnTo>
                      <a:pt x="3206" y="377"/>
                    </a:lnTo>
                    <a:lnTo>
                      <a:pt x="3207" y="375"/>
                    </a:lnTo>
                    <a:lnTo>
                      <a:pt x="3209" y="371"/>
                    </a:lnTo>
                    <a:lnTo>
                      <a:pt x="3210" y="363"/>
                    </a:lnTo>
                    <a:lnTo>
                      <a:pt x="3212" y="355"/>
                    </a:lnTo>
                    <a:lnTo>
                      <a:pt x="3213" y="346"/>
                    </a:lnTo>
                    <a:lnTo>
                      <a:pt x="3215" y="330"/>
                    </a:lnTo>
                    <a:lnTo>
                      <a:pt x="3216" y="324"/>
                    </a:lnTo>
                    <a:lnTo>
                      <a:pt x="3218" y="328"/>
                    </a:lnTo>
                    <a:lnTo>
                      <a:pt x="3219" y="336"/>
                    </a:lnTo>
                    <a:lnTo>
                      <a:pt x="3221" y="342"/>
                    </a:lnTo>
                    <a:lnTo>
                      <a:pt x="3222" y="343"/>
                    </a:lnTo>
                    <a:lnTo>
                      <a:pt x="3224" y="341"/>
                    </a:lnTo>
                    <a:lnTo>
                      <a:pt x="3225" y="337"/>
                    </a:lnTo>
                    <a:lnTo>
                      <a:pt x="3227" y="335"/>
                    </a:lnTo>
                    <a:lnTo>
                      <a:pt x="3228" y="333"/>
                    </a:lnTo>
                    <a:lnTo>
                      <a:pt x="3230" y="335"/>
                    </a:lnTo>
                    <a:lnTo>
                      <a:pt x="3232" y="335"/>
                    </a:lnTo>
                    <a:lnTo>
                      <a:pt x="3233" y="334"/>
                    </a:lnTo>
                    <a:lnTo>
                      <a:pt x="3234" y="329"/>
                    </a:lnTo>
                    <a:lnTo>
                      <a:pt x="3236" y="330"/>
                    </a:lnTo>
                    <a:lnTo>
                      <a:pt x="3238" y="327"/>
                    </a:lnTo>
                    <a:lnTo>
                      <a:pt x="3239" y="319"/>
                    </a:lnTo>
                    <a:lnTo>
                      <a:pt x="3240" y="314"/>
                    </a:lnTo>
                    <a:lnTo>
                      <a:pt x="3242" y="306"/>
                    </a:lnTo>
                    <a:lnTo>
                      <a:pt x="3244" y="316"/>
                    </a:lnTo>
                    <a:lnTo>
                      <a:pt x="3245" y="320"/>
                    </a:lnTo>
                    <a:lnTo>
                      <a:pt x="3247" y="324"/>
                    </a:lnTo>
                    <a:lnTo>
                      <a:pt x="3248" y="319"/>
                    </a:lnTo>
                    <a:lnTo>
                      <a:pt x="3250" y="323"/>
                    </a:lnTo>
                    <a:lnTo>
                      <a:pt x="3251" y="312"/>
                    </a:lnTo>
                    <a:lnTo>
                      <a:pt x="3253" y="304"/>
                    </a:lnTo>
                    <a:lnTo>
                      <a:pt x="3254" y="300"/>
                    </a:lnTo>
                    <a:lnTo>
                      <a:pt x="3256" y="301"/>
                    </a:lnTo>
                    <a:lnTo>
                      <a:pt x="3257" y="305"/>
                    </a:lnTo>
                    <a:lnTo>
                      <a:pt x="3259" y="305"/>
                    </a:lnTo>
                    <a:lnTo>
                      <a:pt x="3261" y="310"/>
                    </a:lnTo>
                    <a:lnTo>
                      <a:pt x="3262" y="323"/>
                    </a:lnTo>
                    <a:lnTo>
                      <a:pt x="3263" y="322"/>
                    </a:lnTo>
                    <a:lnTo>
                      <a:pt x="3265" y="319"/>
                    </a:lnTo>
                    <a:lnTo>
                      <a:pt x="3267" y="320"/>
                    </a:lnTo>
                    <a:lnTo>
                      <a:pt x="3268" y="320"/>
                    </a:lnTo>
                    <a:lnTo>
                      <a:pt x="3269" y="324"/>
                    </a:lnTo>
                    <a:lnTo>
                      <a:pt x="3271" y="317"/>
                    </a:lnTo>
                    <a:lnTo>
                      <a:pt x="3273" y="311"/>
                    </a:lnTo>
                    <a:lnTo>
                      <a:pt x="3274" y="309"/>
                    </a:lnTo>
                    <a:lnTo>
                      <a:pt x="3276" y="314"/>
                    </a:lnTo>
                    <a:lnTo>
                      <a:pt x="3277" y="319"/>
                    </a:lnTo>
                    <a:lnTo>
                      <a:pt x="3278" y="327"/>
                    </a:lnTo>
                    <a:lnTo>
                      <a:pt x="3280" y="331"/>
                    </a:lnTo>
                    <a:lnTo>
                      <a:pt x="3282" y="327"/>
                    </a:lnTo>
                    <a:lnTo>
                      <a:pt x="3283" y="326"/>
                    </a:lnTo>
                    <a:lnTo>
                      <a:pt x="3285" y="331"/>
                    </a:lnTo>
                    <a:lnTo>
                      <a:pt x="3286" y="331"/>
                    </a:lnTo>
                    <a:lnTo>
                      <a:pt x="3288" y="331"/>
                    </a:lnTo>
                    <a:lnTo>
                      <a:pt x="3289" y="339"/>
                    </a:lnTo>
                    <a:lnTo>
                      <a:pt x="3291" y="333"/>
                    </a:lnTo>
                    <a:lnTo>
                      <a:pt x="3292" y="323"/>
                    </a:lnTo>
                    <a:lnTo>
                      <a:pt x="3294" y="322"/>
                    </a:lnTo>
                    <a:lnTo>
                      <a:pt x="3295" y="321"/>
                    </a:lnTo>
                    <a:lnTo>
                      <a:pt x="3297" y="316"/>
                    </a:lnTo>
                    <a:lnTo>
                      <a:pt x="3298" y="319"/>
                    </a:lnTo>
                    <a:lnTo>
                      <a:pt x="3300" y="311"/>
                    </a:lnTo>
                    <a:lnTo>
                      <a:pt x="3301" y="323"/>
                    </a:lnTo>
                    <a:lnTo>
                      <a:pt x="3303" y="321"/>
                    </a:lnTo>
                    <a:lnTo>
                      <a:pt x="3305" y="318"/>
                    </a:lnTo>
                    <a:lnTo>
                      <a:pt x="3306" y="321"/>
                    </a:lnTo>
                    <a:lnTo>
                      <a:pt x="3307" y="314"/>
                    </a:lnTo>
                    <a:lnTo>
                      <a:pt x="3309" y="309"/>
                    </a:lnTo>
                    <a:lnTo>
                      <a:pt x="3311" y="313"/>
                    </a:lnTo>
                    <a:lnTo>
                      <a:pt x="3312" y="310"/>
                    </a:lnTo>
                    <a:lnTo>
                      <a:pt x="3313" y="304"/>
                    </a:lnTo>
                    <a:lnTo>
                      <a:pt x="3315" y="295"/>
                    </a:lnTo>
                    <a:lnTo>
                      <a:pt x="3317" y="301"/>
                    </a:lnTo>
                    <a:lnTo>
                      <a:pt x="3318" y="303"/>
                    </a:lnTo>
                    <a:lnTo>
                      <a:pt x="3320" y="304"/>
                    </a:lnTo>
                    <a:lnTo>
                      <a:pt x="3321" y="302"/>
                    </a:lnTo>
                    <a:lnTo>
                      <a:pt x="3323" y="309"/>
                    </a:lnTo>
                    <a:lnTo>
                      <a:pt x="3324" y="313"/>
                    </a:lnTo>
                    <a:lnTo>
                      <a:pt x="3326" y="316"/>
                    </a:lnTo>
                    <a:lnTo>
                      <a:pt x="3327" y="310"/>
                    </a:lnTo>
                    <a:lnTo>
                      <a:pt x="3329" y="311"/>
                    </a:lnTo>
                    <a:lnTo>
                      <a:pt x="3330" y="310"/>
                    </a:lnTo>
                    <a:lnTo>
                      <a:pt x="3332" y="307"/>
                    </a:lnTo>
                    <a:lnTo>
                      <a:pt x="3334" y="302"/>
                    </a:lnTo>
                    <a:lnTo>
                      <a:pt x="3335" y="308"/>
                    </a:lnTo>
                    <a:lnTo>
                      <a:pt x="3336" y="311"/>
                    </a:lnTo>
                    <a:lnTo>
                      <a:pt x="3338" y="309"/>
                    </a:lnTo>
                    <a:lnTo>
                      <a:pt x="3340" y="311"/>
                    </a:lnTo>
                    <a:lnTo>
                      <a:pt x="3341" y="313"/>
                    </a:lnTo>
                    <a:lnTo>
                      <a:pt x="3342" y="319"/>
                    </a:lnTo>
                    <a:lnTo>
                      <a:pt x="3344" y="316"/>
                    </a:lnTo>
                    <a:lnTo>
                      <a:pt x="3345" y="306"/>
                    </a:lnTo>
                    <a:lnTo>
                      <a:pt x="3347" y="302"/>
                    </a:lnTo>
                    <a:lnTo>
                      <a:pt x="3349" y="301"/>
                    </a:lnTo>
                    <a:lnTo>
                      <a:pt x="3350" y="307"/>
                    </a:lnTo>
                    <a:lnTo>
                      <a:pt x="3351" y="310"/>
                    </a:lnTo>
                    <a:lnTo>
                      <a:pt x="3353" y="312"/>
                    </a:lnTo>
                    <a:lnTo>
                      <a:pt x="3355" y="312"/>
                    </a:lnTo>
                    <a:lnTo>
                      <a:pt x="3356" y="304"/>
                    </a:lnTo>
                    <a:lnTo>
                      <a:pt x="3358" y="297"/>
                    </a:lnTo>
                    <a:lnTo>
                      <a:pt x="3359" y="295"/>
                    </a:lnTo>
                    <a:lnTo>
                      <a:pt x="3361" y="291"/>
                    </a:lnTo>
                    <a:lnTo>
                      <a:pt x="3362" y="295"/>
                    </a:lnTo>
                    <a:lnTo>
                      <a:pt x="3364" y="298"/>
                    </a:lnTo>
                    <a:lnTo>
                      <a:pt x="3365" y="303"/>
                    </a:lnTo>
                    <a:lnTo>
                      <a:pt x="3367" y="312"/>
                    </a:lnTo>
                    <a:lnTo>
                      <a:pt x="3368" y="314"/>
                    </a:lnTo>
                    <a:lnTo>
                      <a:pt x="3370" y="313"/>
                    </a:lnTo>
                    <a:lnTo>
                      <a:pt x="3371" y="319"/>
                    </a:lnTo>
                    <a:lnTo>
                      <a:pt x="3373" y="313"/>
                    </a:lnTo>
                    <a:lnTo>
                      <a:pt x="3374" y="316"/>
                    </a:lnTo>
                    <a:lnTo>
                      <a:pt x="3376" y="311"/>
                    </a:lnTo>
                    <a:lnTo>
                      <a:pt x="3378" y="308"/>
                    </a:lnTo>
                    <a:lnTo>
                      <a:pt x="3379" y="311"/>
                    </a:lnTo>
                    <a:lnTo>
                      <a:pt x="3380" y="304"/>
                    </a:lnTo>
                    <a:lnTo>
                      <a:pt x="3382" y="309"/>
                    </a:lnTo>
                    <a:lnTo>
                      <a:pt x="3384" y="313"/>
                    </a:lnTo>
                    <a:lnTo>
                      <a:pt x="3385" y="307"/>
                    </a:lnTo>
                    <a:lnTo>
                      <a:pt x="3387" y="301"/>
                    </a:lnTo>
                    <a:lnTo>
                      <a:pt x="3388" y="302"/>
                    </a:lnTo>
                    <a:lnTo>
                      <a:pt x="3390" y="308"/>
                    </a:lnTo>
                    <a:lnTo>
                      <a:pt x="3391" y="313"/>
                    </a:lnTo>
                    <a:lnTo>
                      <a:pt x="3393" y="314"/>
                    </a:lnTo>
                    <a:lnTo>
                      <a:pt x="3394" y="316"/>
                    </a:lnTo>
                    <a:lnTo>
                      <a:pt x="3396" y="319"/>
                    </a:lnTo>
                    <a:lnTo>
                      <a:pt x="3397" y="320"/>
                    </a:lnTo>
                    <a:lnTo>
                      <a:pt x="3399" y="322"/>
                    </a:lnTo>
                    <a:lnTo>
                      <a:pt x="3400" y="331"/>
                    </a:lnTo>
                    <a:lnTo>
                      <a:pt x="3402" y="330"/>
                    </a:lnTo>
                    <a:lnTo>
                      <a:pt x="3403" y="325"/>
                    </a:lnTo>
                    <a:lnTo>
                      <a:pt x="3405" y="317"/>
                    </a:lnTo>
                    <a:lnTo>
                      <a:pt x="3407" y="313"/>
                    </a:lnTo>
                    <a:lnTo>
                      <a:pt x="3408" y="312"/>
                    </a:lnTo>
                    <a:lnTo>
                      <a:pt x="3409" y="307"/>
                    </a:lnTo>
                    <a:lnTo>
                      <a:pt x="3411" y="312"/>
                    </a:lnTo>
                    <a:lnTo>
                      <a:pt x="3412" y="324"/>
                    </a:lnTo>
                    <a:lnTo>
                      <a:pt x="3414" y="319"/>
                    </a:lnTo>
                    <a:lnTo>
                      <a:pt x="3416" y="318"/>
                    </a:lnTo>
                    <a:lnTo>
                      <a:pt x="3417" y="318"/>
                    </a:lnTo>
                    <a:lnTo>
                      <a:pt x="3418" y="329"/>
                    </a:lnTo>
                    <a:lnTo>
                      <a:pt x="3420" y="334"/>
                    </a:lnTo>
                    <a:lnTo>
                      <a:pt x="3422" y="336"/>
                    </a:lnTo>
                    <a:lnTo>
                      <a:pt x="3423" y="325"/>
                    </a:lnTo>
                    <a:lnTo>
                      <a:pt x="3424" y="325"/>
                    </a:lnTo>
                    <a:lnTo>
                      <a:pt x="3426" y="323"/>
                    </a:lnTo>
                    <a:lnTo>
                      <a:pt x="3428" y="327"/>
                    </a:lnTo>
                    <a:lnTo>
                      <a:pt x="3429" y="336"/>
                    </a:lnTo>
                    <a:lnTo>
                      <a:pt x="3431" y="342"/>
                    </a:lnTo>
                    <a:lnTo>
                      <a:pt x="3432" y="349"/>
                    </a:lnTo>
                    <a:lnTo>
                      <a:pt x="3434" y="349"/>
                    </a:lnTo>
                    <a:lnTo>
                      <a:pt x="3435" y="344"/>
                    </a:lnTo>
                    <a:lnTo>
                      <a:pt x="3437" y="329"/>
                    </a:lnTo>
                    <a:lnTo>
                      <a:pt x="3438" y="333"/>
                    </a:lnTo>
                    <a:lnTo>
                      <a:pt x="3440" y="330"/>
                    </a:lnTo>
                    <a:lnTo>
                      <a:pt x="3441" y="334"/>
                    </a:lnTo>
                    <a:lnTo>
                      <a:pt x="3443" y="337"/>
                    </a:lnTo>
                    <a:lnTo>
                      <a:pt x="3444" y="334"/>
                    </a:lnTo>
                    <a:lnTo>
                      <a:pt x="3446" y="335"/>
                    </a:lnTo>
                    <a:lnTo>
                      <a:pt x="3447" y="343"/>
                    </a:lnTo>
                    <a:lnTo>
                      <a:pt x="3449" y="345"/>
                    </a:lnTo>
                    <a:lnTo>
                      <a:pt x="3451" y="336"/>
                    </a:lnTo>
                    <a:lnTo>
                      <a:pt x="3452" y="340"/>
                    </a:lnTo>
                    <a:lnTo>
                      <a:pt x="3453" y="350"/>
                    </a:lnTo>
                    <a:lnTo>
                      <a:pt x="3455" y="347"/>
                    </a:lnTo>
                    <a:lnTo>
                      <a:pt x="3457" y="349"/>
                    </a:lnTo>
                    <a:lnTo>
                      <a:pt x="3458" y="347"/>
                    </a:lnTo>
                    <a:lnTo>
                      <a:pt x="3460" y="346"/>
                    </a:lnTo>
                    <a:lnTo>
                      <a:pt x="3461" y="348"/>
                    </a:lnTo>
                    <a:lnTo>
                      <a:pt x="3463" y="351"/>
                    </a:lnTo>
                    <a:lnTo>
                      <a:pt x="3464" y="354"/>
                    </a:lnTo>
                    <a:lnTo>
                      <a:pt x="3466" y="353"/>
                    </a:lnTo>
                    <a:lnTo>
                      <a:pt x="3467" y="348"/>
                    </a:lnTo>
                    <a:lnTo>
                      <a:pt x="3469" y="352"/>
                    </a:lnTo>
                    <a:lnTo>
                      <a:pt x="3470" y="357"/>
                    </a:lnTo>
                    <a:lnTo>
                      <a:pt x="3472" y="351"/>
                    </a:lnTo>
                    <a:lnTo>
                      <a:pt x="3473" y="346"/>
                    </a:lnTo>
                    <a:lnTo>
                      <a:pt x="3475" y="349"/>
                    </a:lnTo>
                    <a:lnTo>
                      <a:pt x="3476" y="350"/>
                    </a:lnTo>
                    <a:lnTo>
                      <a:pt x="3478" y="339"/>
                    </a:lnTo>
                    <a:lnTo>
                      <a:pt x="3479" y="343"/>
                    </a:lnTo>
                    <a:lnTo>
                      <a:pt x="3481" y="351"/>
                    </a:lnTo>
                    <a:lnTo>
                      <a:pt x="3482" y="353"/>
                    </a:lnTo>
                    <a:lnTo>
                      <a:pt x="3484" y="354"/>
                    </a:lnTo>
                    <a:lnTo>
                      <a:pt x="3485" y="349"/>
                    </a:lnTo>
                    <a:lnTo>
                      <a:pt x="3487" y="344"/>
                    </a:lnTo>
                    <a:lnTo>
                      <a:pt x="3489" y="349"/>
                    </a:lnTo>
                    <a:lnTo>
                      <a:pt x="3490" y="354"/>
                    </a:lnTo>
                    <a:lnTo>
                      <a:pt x="3491" y="352"/>
                    </a:lnTo>
                    <a:lnTo>
                      <a:pt x="3493" y="352"/>
                    </a:lnTo>
                    <a:lnTo>
                      <a:pt x="3495" y="347"/>
                    </a:lnTo>
                    <a:lnTo>
                      <a:pt x="3496" y="337"/>
                    </a:lnTo>
                    <a:lnTo>
                      <a:pt x="3497" y="334"/>
                    </a:lnTo>
                    <a:lnTo>
                      <a:pt x="3499" y="344"/>
                    </a:lnTo>
                    <a:lnTo>
                      <a:pt x="3501" y="347"/>
                    </a:lnTo>
                    <a:lnTo>
                      <a:pt x="3502" y="347"/>
                    </a:lnTo>
                    <a:lnTo>
                      <a:pt x="3504" y="350"/>
                    </a:lnTo>
                    <a:lnTo>
                      <a:pt x="3505" y="359"/>
                    </a:lnTo>
                    <a:lnTo>
                      <a:pt x="3507" y="361"/>
                    </a:lnTo>
                    <a:lnTo>
                      <a:pt x="3508" y="362"/>
                    </a:lnTo>
                    <a:lnTo>
                      <a:pt x="3510" y="359"/>
                    </a:lnTo>
                    <a:lnTo>
                      <a:pt x="3511" y="353"/>
                    </a:lnTo>
                    <a:lnTo>
                      <a:pt x="3513" y="344"/>
                    </a:lnTo>
                    <a:lnTo>
                      <a:pt x="3514" y="347"/>
                    </a:lnTo>
                    <a:lnTo>
                      <a:pt x="3516" y="345"/>
                    </a:lnTo>
                    <a:lnTo>
                      <a:pt x="3518" y="341"/>
                    </a:lnTo>
                    <a:lnTo>
                      <a:pt x="3519" y="352"/>
                    </a:lnTo>
                    <a:lnTo>
                      <a:pt x="3520" y="354"/>
                    </a:lnTo>
                    <a:lnTo>
                      <a:pt x="3522" y="357"/>
                    </a:lnTo>
                    <a:lnTo>
                      <a:pt x="3524" y="359"/>
                    </a:lnTo>
                    <a:lnTo>
                      <a:pt x="3525" y="357"/>
                    </a:lnTo>
                    <a:lnTo>
                      <a:pt x="3526" y="353"/>
                    </a:lnTo>
                    <a:lnTo>
                      <a:pt x="3528" y="346"/>
                    </a:lnTo>
                    <a:lnTo>
                      <a:pt x="3530" y="333"/>
                    </a:lnTo>
                    <a:lnTo>
                      <a:pt x="3531" y="331"/>
                    </a:lnTo>
                    <a:lnTo>
                      <a:pt x="3533" y="330"/>
                    </a:lnTo>
                    <a:lnTo>
                      <a:pt x="3534" y="334"/>
                    </a:lnTo>
                    <a:lnTo>
                      <a:pt x="3536" y="340"/>
                    </a:lnTo>
                    <a:lnTo>
                      <a:pt x="3537" y="340"/>
                    </a:lnTo>
                    <a:lnTo>
                      <a:pt x="3539" y="340"/>
                    </a:lnTo>
                    <a:lnTo>
                      <a:pt x="3540" y="349"/>
                    </a:lnTo>
                    <a:lnTo>
                      <a:pt x="3542" y="345"/>
                    </a:lnTo>
                    <a:lnTo>
                      <a:pt x="3543" y="344"/>
                    </a:lnTo>
                    <a:lnTo>
                      <a:pt x="3545" y="345"/>
                    </a:lnTo>
                    <a:lnTo>
                      <a:pt x="3546" y="339"/>
                    </a:lnTo>
                    <a:lnTo>
                      <a:pt x="3548" y="337"/>
                    </a:lnTo>
                    <a:lnTo>
                      <a:pt x="3549" y="337"/>
                    </a:lnTo>
                    <a:lnTo>
                      <a:pt x="3551" y="339"/>
                    </a:lnTo>
                    <a:lnTo>
                      <a:pt x="3552" y="347"/>
                    </a:lnTo>
                    <a:lnTo>
                      <a:pt x="3554" y="357"/>
                    </a:lnTo>
                    <a:lnTo>
                      <a:pt x="3555" y="353"/>
                    </a:lnTo>
                    <a:lnTo>
                      <a:pt x="3557" y="347"/>
                    </a:lnTo>
                    <a:lnTo>
                      <a:pt x="3558" y="337"/>
                    </a:lnTo>
                    <a:lnTo>
                      <a:pt x="3560" y="333"/>
                    </a:lnTo>
                    <a:lnTo>
                      <a:pt x="3562" y="332"/>
                    </a:lnTo>
                    <a:lnTo>
                      <a:pt x="3563" y="338"/>
                    </a:lnTo>
                    <a:lnTo>
                      <a:pt x="3564" y="339"/>
                    </a:lnTo>
                    <a:lnTo>
                      <a:pt x="3566" y="347"/>
                    </a:lnTo>
                    <a:lnTo>
                      <a:pt x="3568" y="348"/>
                    </a:lnTo>
                    <a:lnTo>
                      <a:pt x="3569" y="343"/>
                    </a:lnTo>
                    <a:lnTo>
                      <a:pt x="3570" y="343"/>
                    </a:lnTo>
                    <a:lnTo>
                      <a:pt x="3572" y="344"/>
                    </a:lnTo>
                    <a:lnTo>
                      <a:pt x="3574" y="331"/>
                    </a:lnTo>
                    <a:lnTo>
                      <a:pt x="3575" y="330"/>
                    </a:lnTo>
                    <a:lnTo>
                      <a:pt x="3577" y="327"/>
                    </a:lnTo>
                    <a:lnTo>
                      <a:pt x="3578" y="335"/>
                    </a:lnTo>
                    <a:lnTo>
                      <a:pt x="3580" y="338"/>
                    </a:lnTo>
                    <a:lnTo>
                      <a:pt x="3581" y="337"/>
                    </a:lnTo>
                    <a:lnTo>
                      <a:pt x="3583" y="345"/>
                    </a:lnTo>
                    <a:lnTo>
                      <a:pt x="3584" y="344"/>
                    </a:lnTo>
                    <a:lnTo>
                      <a:pt x="3586" y="341"/>
                    </a:lnTo>
                    <a:lnTo>
                      <a:pt x="3587" y="339"/>
                    </a:lnTo>
                    <a:lnTo>
                      <a:pt x="3589" y="338"/>
                    </a:lnTo>
                    <a:lnTo>
                      <a:pt x="3591" y="334"/>
                    </a:lnTo>
                    <a:lnTo>
                      <a:pt x="3592" y="333"/>
                    </a:lnTo>
                    <a:lnTo>
                      <a:pt x="3593" y="335"/>
                    </a:lnTo>
                    <a:lnTo>
                      <a:pt x="3595" y="335"/>
                    </a:lnTo>
                    <a:lnTo>
                      <a:pt x="3597" y="335"/>
                    </a:lnTo>
                    <a:lnTo>
                      <a:pt x="3598" y="344"/>
                    </a:lnTo>
                    <a:lnTo>
                      <a:pt x="3599" y="340"/>
                    </a:lnTo>
                    <a:lnTo>
                      <a:pt x="3601" y="339"/>
                    </a:lnTo>
                    <a:lnTo>
                      <a:pt x="3603" y="340"/>
                    </a:lnTo>
                    <a:lnTo>
                      <a:pt x="3604" y="340"/>
                    </a:lnTo>
                    <a:lnTo>
                      <a:pt x="3606" y="333"/>
                    </a:lnTo>
                    <a:lnTo>
                      <a:pt x="3607" y="325"/>
                    </a:lnTo>
                    <a:lnTo>
                      <a:pt x="3609" y="333"/>
                    </a:lnTo>
                    <a:lnTo>
                      <a:pt x="3610" y="335"/>
                    </a:lnTo>
                    <a:lnTo>
                      <a:pt x="3612" y="340"/>
                    </a:lnTo>
                    <a:lnTo>
                      <a:pt x="3613" y="349"/>
                    </a:lnTo>
                    <a:lnTo>
                      <a:pt x="3615" y="349"/>
                    </a:lnTo>
                    <a:lnTo>
                      <a:pt x="3616" y="338"/>
                    </a:lnTo>
                    <a:lnTo>
                      <a:pt x="3618" y="338"/>
                    </a:lnTo>
                    <a:lnTo>
                      <a:pt x="3619" y="339"/>
                    </a:lnTo>
                    <a:lnTo>
                      <a:pt x="3621" y="336"/>
                    </a:lnTo>
                    <a:lnTo>
                      <a:pt x="3622" y="339"/>
                    </a:lnTo>
                    <a:lnTo>
                      <a:pt x="3624" y="347"/>
                    </a:lnTo>
                    <a:lnTo>
                      <a:pt x="3625" y="341"/>
                    </a:lnTo>
                    <a:lnTo>
                      <a:pt x="3627" y="339"/>
                    </a:lnTo>
                    <a:lnTo>
                      <a:pt x="3628" y="343"/>
                    </a:lnTo>
                    <a:lnTo>
                      <a:pt x="3630" y="346"/>
                    </a:lnTo>
                    <a:lnTo>
                      <a:pt x="3631" y="349"/>
                    </a:lnTo>
                    <a:lnTo>
                      <a:pt x="3633" y="351"/>
                    </a:lnTo>
                    <a:lnTo>
                      <a:pt x="3635" y="343"/>
                    </a:lnTo>
                    <a:lnTo>
                      <a:pt x="3636" y="336"/>
                    </a:lnTo>
                    <a:lnTo>
                      <a:pt x="3637" y="344"/>
                    </a:lnTo>
                    <a:lnTo>
                      <a:pt x="3639" y="352"/>
                    </a:lnTo>
                    <a:lnTo>
                      <a:pt x="3641" y="358"/>
                    </a:lnTo>
                    <a:lnTo>
                      <a:pt x="3642" y="360"/>
                    </a:lnTo>
                    <a:lnTo>
                      <a:pt x="3644" y="361"/>
                    </a:lnTo>
                    <a:lnTo>
                      <a:pt x="3645" y="359"/>
                    </a:lnTo>
                    <a:lnTo>
                      <a:pt x="3647" y="353"/>
                    </a:lnTo>
                    <a:lnTo>
                      <a:pt x="3648" y="342"/>
                    </a:lnTo>
                    <a:lnTo>
                      <a:pt x="3650" y="342"/>
                    </a:lnTo>
                    <a:lnTo>
                      <a:pt x="3651" y="343"/>
                    </a:lnTo>
                    <a:lnTo>
                      <a:pt x="3653" y="344"/>
                    </a:lnTo>
                    <a:lnTo>
                      <a:pt x="3654" y="349"/>
                    </a:lnTo>
                    <a:lnTo>
                      <a:pt x="3656" y="358"/>
                    </a:lnTo>
                    <a:lnTo>
                      <a:pt x="3657" y="357"/>
                    </a:lnTo>
                    <a:lnTo>
                      <a:pt x="3659" y="355"/>
                    </a:lnTo>
                    <a:lnTo>
                      <a:pt x="3660" y="350"/>
                    </a:lnTo>
                    <a:lnTo>
                      <a:pt x="3662" y="336"/>
                    </a:lnTo>
                    <a:lnTo>
                      <a:pt x="3664" y="347"/>
                    </a:lnTo>
                    <a:lnTo>
                      <a:pt x="3665" y="351"/>
                    </a:lnTo>
                    <a:lnTo>
                      <a:pt x="3666" y="346"/>
                    </a:lnTo>
                    <a:lnTo>
                      <a:pt x="3668" y="345"/>
                    </a:lnTo>
                    <a:lnTo>
                      <a:pt x="3670" y="352"/>
                    </a:lnTo>
                    <a:lnTo>
                      <a:pt x="3671" y="356"/>
                    </a:lnTo>
                    <a:lnTo>
                      <a:pt x="3672" y="355"/>
                    </a:lnTo>
                    <a:lnTo>
                      <a:pt x="3674" y="350"/>
                    </a:lnTo>
                    <a:lnTo>
                      <a:pt x="3676" y="368"/>
                    </a:lnTo>
                    <a:lnTo>
                      <a:pt x="3677" y="394"/>
                    </a:lnTo>
                    <a:lnTo>
                      <a:pt x="3679" y="392"/>
                    </a:lnTo>
                    <a:lnTo>
                      <a:pt x="3680" y="388"/>
                    </a:lnTo>
                    <a:lnTo>
                      <a:pt x="3682" y="400"/>
                    </a:lnTo>
                    <a:lnTo>
                      <a:pt x="3683" y="416"/>
                    </a:lnTo>
                    <a:lnTo>
                      <a:pt x="3685" y="430"/>
                    </a:lnTo>
                    <a:lnTo>
                      <a:pt x="3686" y="437"/>
                    </a:lnTo>
                    <a:lnTo>
                      <a:pt x="3688" y="445"/>
                    </a:lnTo>
                    <a:lnTo>
                      <a:pt x="3689" y="454"/>
                    </a:lnTo>
                    <a:lnTo>
                      <a:pt x="3691" y="441"/>
                    </a:lnTo>
                    <a:lnTo>
                      <a:pt x="3692" y="433"/>
                    </a:lnTo>
                    <a:lnTo>
                      <a:pt x="3694" y="424"/>
                    </a:lnTo>
                    <a:lnTo>
                      <a:pt x="3695" y="439"/>
                    </a:lnTo>
                    <a:lnTo>
                      <a:pt x="3697" y="438"/>
                    </a:lnTo>
                    <a:lnTo>
                      <a:pt x="3698" y="427"/>
                    </a:lnTo>
                    <a:lnTo>
                      <a:pt x="3700" y="426"/>
                    </a:lnTo>
                    <a:lnTo>
                      <a:pt x="3701" y="430"/>
                    </a:lnTo>
                    <a:lnTo>
                      <a:pt x="3703" y="440"/>
                    </a:lnTo>
                    <a:lnTo>
                      <a:pt x="3704" y="457"/>
                    </a:lnTo>
                    <a:lnTo>
                      <a:pt x="3706" y="479"/>
                    </a:lnTo>
                    <a:lnTo>
                      <a:pt x="3708" y="496"/>
                    </a:lnTo>
                    <a:lnTo>
                      <a:pt x="3709" y="494"/>
                    </a:lnTo>
                    <a:lnTo>
                      <a:pt x="3710" y="483"/>
                    </a:lnTo>
                    <a:lnTo>
                      <a:pt x="3712" y="474"/>
                    </a:lnTo>
                    <a:lnTo>
                      <a:pt x="3714" y="470"/>
                    </a:lnTo>
                    <a:lnTo>
                      <a:pt x="3715" y="466"/>
                    </a:lnTo>
                    <a:lnTo>
                      <a:pt x="3717" y="463"/>
                    </a:lnTo>
                    <a:lnTo>
                      <a:pt x="3718" y="468"/>
                    </a:lnTo>
                    <a:lnTo>
                      <a:pt x="3720" y="461"/>
                    </a:lnTo>
                    <a:lnTo>
                      <a:pt x="3721" y="445"/>
                    </a:lnTo>
                    <a:lnTo>
                      <a:pt x="3723" y="421"/>
                    </a:lnTo>
                    <a:lnTo>
                      <a:pt x="3724" y="411"/>
                    </a:lnTo>
                    <a:lnTo>
                      <a:pt x="3726" y="413"/>
                    </a:lnTo>
                    <a:lnTo>
                      <a:pt x="3727" y="414"/>
                    </a:lnTo>
                    <a:lnTo>
                      <a:pt x="3729" y="423"/>
                    </a:lnTo>
                    <a:lnTo>
                      <a:pt x="3730" y="432"/>
                    </a:lnTo>
                    <a:lnTo>
                      <a:pt x="3732" y="432"/>
                    </a:lnTo>
                    <a:lnTo>
                      <a:pt x="3733" y="424"/>
                    </a:lnTo>
                    <a:lnTo>
                      <a:pt x="3735" y="418"/>
                    </a:lnTo>
                    <a:lnTo>
                      <a:pt x="3737" y="425"/>
                    </a:lnTo>
                    <a:lnTo>
                      <a:pt x="3738" y="425"/>
                    </a:lnTo>
                    <a:lnTo>
                      <a:pt x="3739" y="422"/>
                    </a:lnTo>
                    <a:lnTo>
                      <a:pt x="3741" y="425"/>
                    </a:lnTo>
                    <a:lnTo>
                      <a:pt x="3743" y="413"/>
                    </a:lnTo>
                    <a:lnTo>
                      <a:pt x="3744" y="403"/>
                    </a:lnTo>
                    <a:lnTo>
                      <a:pt x="3746" y="394"/>
                    </a:lnTo>
                    <a:lnTo>
                      <a:pt x="3747" y="385"/>
                    </a:lnTo>
                    <a:lnTo>
                      <a:pt x="3749" y="384"/>
                    </a:lnTo>
                    <a:lnTo>
                      <a:pt x="3750" y="384"/>
                    </a:lnTo>
                    <a:lnTo>
                      <a:pt x="3752" y="377"/>
                    </a:lnTo>
                    <a:lnTo>
                      <a:pt x="3753" y="370"/>
                    </a:lnTo>
                    <a:lnTo>
                      <a:pt x="3755" y="369"/>
                    </a:lnTo>
                    <a:lnTo>
                      <a:pt x="3756" y="365"/>
                    </a:lnTo>
                    <a:lnTo>
                      <a:pt x="3758" y="365"/>
                    </a:lnTo>
                    <a:lnTo>
                      <a:pt x="3759" y="362"/>
                    </a:lnTo>
                    <a:lnTo>
                      <a:pt x="3761" y="364"/>
                    </a:lnTo>
                    <a:lnTo>
                      <a:pt x="3762" y="374"/>
                    </a:lnTo>
                    <a:lnTo>
                      <a:pt x="3764" y="374"/>
                    </a:lnTo>
                    <a:lnTo>
                      <a:pt x="3765" y="366"/>
                    </a:lnTo>
                    <a:lnTo>
                      <a:pt x="3767" y="361"/>
                    </a:lnTo>
                    <a:lnTo>
                      <a:pt x="3768" y="353"/>
                    </a:lnTo>
                    <a:lnTo>
                      <a:pt x="3770" y="356"/>
                    </a:lnTo>
                    <a:lnTo>
                      <a:pt x="3771" y="361"/>
                    </a:lnTo>
                    <a:lnTo>
                      <a:pt x="3773" y="367"/>
                    </a:lnTo>
                    <a:lnTo>
                      <a:pt x="3775" y="363"/>
                    </a:lnTo>
                    <a:lnTo>
                      <a:pt x="3776" y="352"/>
                    </a:lnTo>
                    <a:lnTo>
                      <a:pt x="3777" y="347"/>
                    </a:lnTo>
                    <a:lnTo>
                      <a:pt x="3779" y="348"/>
                    </a:lnTo>
                    <a:lnTo>
                      <a:pt x="3781" y="347"/>
                    </a:lnTo>
                    <a:lnTo>
                      <a:pt x="3782" y="356"/>
                    </a:lnTo>
                    <a:lnTo>
                      <a:pt x="3783" y="352"/>
                    </a:lnTo>
                    <a:lnTo>
                      <a:pt x="3785" y="351"/>
                    </a:lnTo>
                    <a:lnTo>
                      <a:pt x="3787" y="347"/>
                    </a:lnTo>
                    <a:lnTo>
                      <a:pt x="3788" y="336"/>
                    </a:lnTo>
                    <a:lnTo>
                      <a:pt x="3790" y="330"/>
                    </a:lnTo>
                    <a:lnTo>
                      <a:pt x="3791" y="331"/>
                    </a:lnTo>
                    <a:lnTo>
                      <a:pt x="3793" y="339"/>
                    </a:lnTo>
                    <a:lnTo>
                      <a:pt x="3794" y="344"/>
                    </a:lnTo>
                    <a:lnTo>
                      <a:pt x="3796" y="347"/>
                    </a:lnTo>
                    <a:lnTo>
                      <a:pt x="3797" y="351"/>
                    </a:lnTo>
                    <a:lnTo>
                      <a:pt x="3799" y="347"/>
                    </a:lnTo>
                    <a:lnTo>
                      <a:pt x="3800" y="342"/>
                    </a:lnTo>
                    <a:lnTo>
                      <a:pt x="3802" y="343"/>
                    </a:lnTo>
                    <a:lnTo>
                      <a:pt x="3803" y="344"/>
                    </a:lnTo>
                    <a:lnTo>
                      <a:pt x="3804" y="34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6" name="Freeform 153">
                <a:extLst>
                  <a:ext uri="{FF2B5EF4-FFF2-40B4-BE49-F238E27FC236}">
                    <a16:creationId xmlns:a16="http://schemas.microsoft.com/office/drawing/2014/main" id="{7644107B-B943-41F0-A2DA-570FCEE8625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2018690"/>
                <a:ext cx="1880527" cy="1206293"/>
              </a:xfrm>
              <a:custGeom>
                <a:avLst/>
                <a:gdLst>
                  <a:gd name="T0" fmla="*/ 60 w 3804"/>
                  <a:gd name="T1" fmla="*/ 52 h 537"/>
                  <a:gd name="T2" fmla="*/ 121 w 3804"/>
                  <a:gd name="T3" fmla="*/ 69 h 537"/>
                  <a:gd name="T4" fmla="*/ 182 w 3804"/>
                  <a:gd name="T5" fmla="*/ 204 h 537"/>
                  <a:gd name="T6" fmla="*/ 242 w 3804"/>
                  <a:gd name="T7" fmla="*/ 265 h 537"/>
                  <a:gd name="T8" fmla="*/ 303 w 3804"/>
                  <a:gd name="T9" fmla="*/ 267 h 537"/>
                  <a:gd name="T10" fmla="*/ 364 w 3804"/>
                  <a:gd name="T11" fmla="*/ 254 h 537"/>
                  <a:gd name="T12" fmla="*/ 425 w 3804"/>
                  <a:gd name="T13" fmla="*/ 281 h 537"/>
                  <a:gd name="T14" fmla="*/ 486 w 3804"/>
                  <a:gd name="T15" fmla="*/ 234 h 537"/>
                  <a:gd name="T16" fmla="*/ 547 w 3804"/>
                  <a:gd name="T17" fmla="*/ 229 h 537"/>
                  <a:gd name="T18" fmla="*/ 608 w 3804"/>
                  <a:gd name="T19" fmla="*/ 213 h 537"/>
                  <a:gd name="T20" fmla="*/ 668 w 3804"/>
                  <a:gd name="T21" fmla="*/ 185 h 537"/>
                  <a:gd name="T22" fmla="*/ 729 w 3804"/>
                  <a:gd name="T23" fmla="*/ 195 h 537"/>
                  <a:gd name="T24" fmla="*/ 790 w 3804"/>
                  <a:gd name="T25" fmla="*/ 223 h 537"/>
                  <a:gd name="T26" fmla="*/ 851 w 3804"/>
                  <a:gd name="T27" fmla="*/ 278 h 537"/>
                  <a:gd name="T28" fmla="*/ 912 w 3804"/>
                  <a:gd name="T29" fmla="*/ 255 h 537"/>
                  <a:gd name="T30" fmla="*/ 973 w 3804"/>
                  <a:gd name="T31" fmla="*/ 263 h 537"/>
                  <a:gd name="T32" fmla="*/ 1033 w 3804"/>
                  <a:gd name="T33" fmla="*/ 265 h 537"/>
                  <a:gd name="T34" fmla="*/ 1094 w 3804"/>
                  <a:gd name="T35" fmla="*/ 282 h 537"/>
                  <a:gd name="T36" fmla="*/ 1155 w 3804"/>
                  <a:gd name="T37" fmla="*/ 166 h 537"/>
                  <a:gd name="T38" fmla="*/ 1216 w 3804"/>
                  <a:gd name="T39" fmla="*/ 72 h 537"/>
                  <a:gd name="T40" fmla="*/ 1277 w 3804"/>
                  <a:gd name="T41" fmla="*/ 53 h 537"/>
                  <a:gd name="T42" fmla="*/ 1338 w 3804"/>
                  <a:gd name="T43" fmla="*/ 78 h 537"/>
                  <a:gd name="T44" fmla="*/ 1399 w 3804"/>
                  <a:gd name="T45" fmla="*/ 57 h 537"/>
                  <a:gd name="T46" fmla="*/ 1459 w 3804"/>
                  <a:gd name="T47" fmla="*/ 53 h 537"/>
                  <a:gd name="T48" fmla="*/ 1520 w 3804"/>
                  <a:gd name="T49" fmla="*/ 57 h 537"/>
                  <a:gd name="T50" fmla="*/ 1581 w 3804"/>
                  <a:gd name="T51" fmla="*/ 40 h 537"/>
                  <a:gd name="T52" fmla="*/ 1642 w 3804"/>
                  <a:gd name="T53" fmla="*/ 105 h 537"/>
                  <a:gd name="T54" fmla="*/ 1703 w 3804"/>
                  <a:gd name="T55" fmla="*/ 133 h 537"/>
                  <a:gd name="T56" fmla="*/ 1764 w 3804"/>
                  <a:gd name="T57" fmla="*/ 107 h 537"/>
                  <a:gd name="T58" fmla="*/ 1824 w 3804"/>
                  <a:gd name="T59" fmla="*/ 119 h 537"/>
                  <a:gd name="T60" fmla="*/ 1885 w 3804"/>
                  <a:gd name="T61" fmla="*/ 151 h 537"/>
                  <a:gd name="T62" fmla="*/ 1946 w 3804"/>
                  <a:gd name="T63" fmla="*/ 146 h 537"/>
                  <a:gd name="T64" fmla="*/ 2007 w 3804"/>
                  <a:gd name="T65" fmla="*/ 162 h 537"/>
                  <a:gd name="T66" fmla="*/ 2068 w 3804"/>
                  <a:gd name="T67" fmla="*/ 154 h 537"/>
                  <a:gd name="T68" fmla="*/ 2129 w 3804"/>
                  <a:gd name="T69" fmla="*/ 161 h 537"/>
                  <a:gd name="T70" fmla="*/ 2190 w 3804"/>
                  <a:gd name="T71" fmla="*/ 166 h 537"/>
                  <a:gd name="T72" fmla="*/ 2250 w 3804"/>
                  <a:gd name="T73" fmla="*/ 178 h 537"/>
                  <a:gd name="T74" fmla="*/ 2311 w 3804"/>
                  <a:gd name="T75" fmla="*/ 185 h 537"/>
                  <a:gd name="T76" fmla="*/ 2372 w 3804"/>
                  <a:gd name="T77" fmla="*/ 321 h 537"/>
                  <a:gd name="T78" fmla="*/ 2433 w 3804"/>
                  <a:gd name="T79" fmla="*/ 367 h 537"/>
                  <a:gd name="T80" fmla="*/ 2494 w 3804"/>
                  <a:gd name="T81" fmla="*/ 336 h 537"/>
                  <a:gd name="T82" fmla="*/ 2555 w 3804"/>
                  <a:gd name="T83" fmla="*/ 301 h 537"/>
                  <a:gd name="T84" fmla="*/ 2616 w 3804"/>
                  <a:gd name="T85" fmla="*/ 319 h 537"/>
                  <a:gd name="T86" fmla="*/ 2676 w 3804"/>
                  <a:gd name="T87" fmla="*/ 376 h 537"/>
                  <a:gd name="T88" fmla="*/ 2737 w 3804"/>
                  <a:gd name="T89" fmla="*/ 431 h 537"/>
                  <a:gd name="T90" fmla="*/ 2798 w 3804"/>
                  <a:gd name="T91" fmla="*/ 499 h 537"/>
                  <a:gd name="T92" fmla="*/ 2859 w 3804"/>
                  <a:gd name="T93" fmla="*/ 520 h 537"/>
                  <a:gd name="T94" fmla="*/ 2920 w 3804"/>
                  <a:gd name="T95" fmla="*/ 436 h 537"/>
                  <a:gd name="T96" fmla="*/ 2981 w 3804"/>
                  <a:gd name="T97" fmla="*/ 331 h 537"/>
                  <a:gd name="T98" fmla="*/ 3041 w 3804"/>
                  <a:gd name="T99" fmla="*/ 302 h 537"/>
                  <a:gd name="T100" fmla="*/ 3102 w 3804"/>
                  <a:gd name="T101" fmla="*/ 274 h 537"/>
                  <a:gd name="T102" fmla="*/ 3163 w 3804"/>
                  <a:gd name="T103" fmla="*/ 278 h 537"/>
                  <a:gd name="T104" fmla="*/ 3224 w 3804"/>
                  <a:gd name="T105" fmla="*/ 243 h 537"/>
                  <a:gd name="T106" fmla="*/ 3285 w 3804"/>
                  <a:gd name="T107" fmla="*/ 229 h 537"/>
                  <a:gd name="T108" fmla="*/ 3345 w 3804"/>
                  <a:gd name="T109" fmla="*/ 213 h 537"/>
                  <a:gd name="T110" fmla="*/ 3407 w 3804"/>
                  <a:gd name="T111" fmla="*/ 227 h 537"/>
                  <a:gd name="T112" fmla="*/ 3467 w 3804"/>
                  <a:gd name="T113" fmla="*/ 245 h 537"/>
                  <a:gd name="T114" fmla="*/ 3528 w 3804"/>
                  <a:gd name="T115" fmla="*/ 240 h 537"/>
                  <a:gd name="T116" fmla="*/ 3589 w 3804"/>
                  <a:gd name="T117" fmla="*/ 228 h 537"/>
                  <a:gd name="T118" fmla="*/ 3650 w 3804"/>
                  <a:gd name="T119" fmla="*/ 231 h 537"/>
                  <a:gd name="T120" fmla="*/ 3710 w 3804"/>
                  <a:gd name="T121" fmla="*/ 373 h 537"/>
                  <a:gd name="T122" fmla="*/ 3771 w 3804"/>
                  <a:gd name="T123" fmla="*/ 257 h 5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537">
                    <a:moveTo>
                      <a:pt x="0" y="42"/>
                    </a:moveTo>
                    <a:lnTo>
                      <a:pt x="2" y="38"/>
                    </a:lnTo>
                    <a:lnTo>
                      <a:pt x="4" y="39"/>
                    </a:lnTo>
                    <a:lnTo>
                      <a:pt x="5" y="47"/>
                    </a:lnTo>
                    <a:lnTo>
                      <a:pt x="7" y="46"/>
                    </a:lnTo>
                    <a:lnTo>
                      <a:pt x="8" y="39"/>
                    </a:lnTo>
                    <a:lnTo>
                      <a:pt x="10" y="39"/>
                    </a:lnTo>
                    <a:lnTo>
                      <a:pt x="11" y="40"/>
                    </a:lnTo>
                    <a:lnTo>
                      <a:pt x="13" y="39"/>
                    </a:lnTo>
                    <a:lnTo>
                      <a:pt x="14" y="44"/>
                    </a:lnTo>
                    <a:lnTo>
                      <a:pt x="16" y="37"/>
                    </a:lnTo>
                    <a:lnTo>
                      <a:pt x="17" y="29"/>
                    </a:lnTo>
                    <a:lnTo>
                      <a:pt x="19" y="17"/>
                    </a:lnTo>
                    <a:lnTo>
                      <a:pt x="21" y="12"/>
                    </a:lnTo>
                    <a:lnTo>
                      <a:pt x="22" y="0"/>
                    </a:lnTo>
                    <a:lnTo>
                      <a:pt x="23" y="5"/>
                    </a:lnTo>
                    <a:lnTo>
                      <a:pt x="25" y="20"/>
                    </a:lnTo>
                    <a:lnTo>
                      <a:pt x="27" y="26"/>
                    </a:lnTo>
                    <a:lnTo>
                      <a:pt x="28" y="37"/>
                    </a:lnTo>
                    <a:lnTo>
                      <a:pt x="29" y="41"/>
                    </a:lnTo>
                    <a:lnTo>
                      <a:pt x="31" y="38"/>
                    </a:lnTo>
                    <a:lnTo>
                      <a:pt x="33" y="38"/>
                    </a:lnTo>
                    <a:lnTo>
                      <a:pt x="34" y="29"/>
                    </a:lnTo>
                    <a:lnTo>
                      <a:pt x="36" y="26"/>
                    </a:lnTo>
                    <a:lnTo>
                      <a:pt x="37" y="25"/>
                    </a:lnTo>
                    <a:lnTo>
                      <a:pt x="39" y="24"/>
                    </a:lnTo>
                    <a:lnTo>
                      <a:pt x="40" y="28"/>
                    </a:lnTo>
                    <a:lnTo>
                      <a:pt x="42" y="29"/>
                    </a:lnTo>
                    <a:lnTo>
                      <a:pt x="43" y="24"/>
                    </a:lnTo>
                    <a:lnTo>
                      <a:pt x="45" y="23"/>
                    </a:lnTo>
                    <a:lnTo>
                      <a:pt x="46" y="31"/>
                    </a:lnTo>
                    <a:lnTo>
                      <a:pt x="48" y="41"/>
                    </a:lnTo>
                    <a:lnTo>
                      <a:pt x="49" y="39"/>
                    </a:lnTo>
                    <a:lnTo>
                      <a:pt x="51" y="28"/>
                    </a:lnTo>
                    <a:lnTo>
                      <a:pt x="52" y="18"/>
                    </a:lnTo>
                    <a:lnTo>
                      <a:pt x="54" y="30"/>
                    </a:lnTo>
                    <a:lnTo>
                      <a:pt x="55" y="50"/>
                    </a:lnTo>
                    <a:lnTo>
                      <a:pt x="57" y="64"/>
                    </a:lnTo>
                    <a:lnTo>
                      <a:pt x="58" y="60"/>
                    </a:lnTo>
                    <a:lnTo>
                      <a:pt x="60" y="52"/>
                    </a:lnTo>
                    <a:lnTo>
                      <a:pt x="61" y="42"/>
                    </a:lnTo>
                    <a:lnTo>
                      <a:pt x="63" y="40"/>
                    </a:lnTo>
                    <a:lnTo>
                      <a:pt x="65" y="29"/>
                    </a:lnTo>
                    <a:lnTo>
                      <a:pt x="66" y="28"/>
                    </a:lnTo>
                    <a:lnTo>
                      <a:pt x="67" y="29"/>
                    </a:lnTo>
                    <a:lnTo>
                      <a:pt x="69" y="36"/>
                    </a:lnTo>
                    <a:lnTo>
                      <a:pt x="71" y="42"/>
                    </a:lnTo>
                    <a:lnTo>
                      <a:pt x="72" y="48"/>
                    </a:lnTo>
                    <a:lnTo>
                      <a:pt x="74" y="48"/>
                    </a:lnTo>
                    <a:lnTo>
                      <a:pt x="75" y="42"/>
                    </a:lnTo>
                    <a:lnTo>
                      <a:pt x="77" y="38"/>
                    </a:lnTo>
                    <a:lnTo>
                      <a:pt x="78" y="32"/>
                    </a:lnTo>
                    <a:lnTo>
                      <a:pt x="80" y="24"/>
                    </a:lnTo>
                    <a:lnTo>
                      <a:pt x="81" y="14"/>
                    </a:lnTo>
                    <a:lnTo>
                      <a:pt x="83" y="15"/>
                    </a:lnTo>
                    <a:lnTo>
                      <a:pt x="84" y="18"/>
                    </a:lnTo>
                    <a:lnTo>
                      <a:pt x="86" y="24"/>
                    </a:lnTo>
                    <a:lnTo>
                      <a:pt x="87" y="28"/>
                    </a:lnTo>
                    <a:lnTo>
                      <a:pt x="89" y="36"/>
                    </a:lnTo>
                    <a:lnTo>
                      <a:pt x="90" y="34"/>
                    </a:lnTo>
                    <a:lnTo>
                      <a:pt x="92" y="36"/>
                    </a:lnTo>
                    <a:lnTo>
                      <a:pt x="94" y="37"/>
                    </a:lnTo>
                    <a:lnTo>
                      <a:pt x="95" y="26"/>
                    </a:lnTo>
                    <a:lnTo>
                      <a:pt x="96" y="23"/>
                    </a:lnTo>
                    <a:lnTo>
                      <a:pt x="98" y="27"/>
                    </a:lnTo>
                    <a:lnTo>
                      <a:pt x="100" y="32"/>
                    </a:lnTo>
                    <a:lnTo>
                      <a:pt x="101" y="31"/>
                    </a:lnTo>
                    <a:lnTo>
                      <a:pt x="102" y="36"/>
                    </a:lnTo>
                    <a:lnTo>
                      <a:pt x="104" y="37"/>
                    </a:lnTo>
                    <a:lnTo>
                      <a:pt x="106" y="34"/>
                    </a:lnTo>
                    <a:lnTo>
                      <a:pt x="107" y="33"/>
                    </a:lnTo>
                    <a:lnTo>
                      <a:pt x="109" y="37"/>
                    </a:lnTo>
                    <a:lnTo>
                      <a:pt x="110" y="22"/>
                    </a:lnTo>
                    <a:lnTo>
                      <a:pt x="112" y="13"/>
                    </a:lnTo>
                    <a:lnTo>
                      <a:pt x="113" y="2"/>
                    </a:lnTo>
                    <a:lnTo>
                      <a:pt x="115" y="4"/>
                    </a:lnTo>
                    <a:lnTo>
                      <a:pt x="116" y="23"/>
                    </a:lnTo>
                    <a:lnTo>
                      <a:pt x="118" y="42"/>
                    </a:lnTo>
                    <a:lnTo>
                      <a:pt x="119" y="57"/>
                    </a:lnTo>
                    <a:lnTo>
                      <a:pt x="121" y="69"/>
                    </a:lnTo>
                    <a:lnTo>
                      <a:pt x="122" y="74"/>
                    </a:lnTo>
                    <a:lnTo>
                      <a:pt x="124" y="79"/>
                    </a:lnTo>
                    <a:lnTo>
                      <a:pt x="125" y="79"/>
                    </a:lnTo>
                    <a:lnTo>
                      <a:pt x="127" y="76"/>
                    </a:lnTo>
                    <a:lnTo>
                      <a:pt x="128" y="75"/>
                    </a:lnTo>
                    <a:lnTo>
                      <a:pt x="130" y="78"/>
                    </a:lnTo>
                    <a:lnTo>
                      <a:pt x="131" y="90"/>
                    </a:lnTo>
                    <a:lnTo>
                      <a:pt x="133" y="105"/>
                    </a:lnTo>
                    <a:lnTo>
                      <a:pt x="134" y="112"/>
                    </a:lnTo>
                    <a:lnTo>
                      <a:pt x="136" y="111"/>
                    </a:lnTo>
                    <a:lnTo>
                      <a:pt x="138" y="117"/>
                    </a:lnTo>
                    <a:lnTo>
                      <a:pt x="139" y="126"/>
                    </a:lnTo>
                    <a:lnTo>
                      <a:pt x="140" y="127"/>
                    </a:lnTo>
                    <a:lnTo>
                      <a:pt x="142" y="121"/>
                    </a:lnTo>
                    <a:lnTo>
                      <a:pt x="144" y="110"/>
                    </a:lnTo>
                    <a:lnTo>
                      <a:pt x="145" y="104"/>
                    </a:lnTo>
                    <a:lnTo>
                      <a:pt x="147" y="107"/>
                    </a:lnTo>
                    <a:lnTo>
                      <a:pt x="148" y="133"/>
                    </a:lnTo>
                    <a:lnTo>
                      <a:pt x="150" y="147"/>
                    </a:lnTo>
                    <a:lnTo>
                      <a:pt x="151" y="158"/>
                    </a:lnTo>
                    <a:lnTo>
                      <a:pt x="153" y="155"/>
                    </a:lnTo>
                    <a:lnTo>
                      <a:pt x="154" y="146"/>
                    </a:lnTo>
                    <a:lnTo>
                      <a:pt x="156" y="151"/>
                    </a:lnTo>
                    <a:lnTo>
                      <a:pt x="157" y="156"/>
                    </a:lnTo>
                    <a:lnTo>
                      <a:pt x="159" y="154"/>
                    </a:lnTo>
                    <a:lnTo>
                      <a:pt x="160" y="152"/>
                    </a:lnTo>
                    <a:lnTo>
                      <a:pt x="162" y="165"/>
                    </a:lnTo>
                    <a:lnTo>
                      <a:pt x="163" y="174"/>
                    </a:lnTo>
                    <a:lnTo>
                      <a:pt x="165" y="187"/>
                    </a:lnTo>
                    <a:lnTo>
                      <a:pt x="167" y="187"/>
                    </a:lnTo>
                    <a:lnTo>
                      <a:pt x="168" y="190"/>
                    </a:lnTo>
                    <a:lnTo>
                      <a:pt x="169" y="183"/>
                    </a:lnTo>
                    <a:lnTo>
                      <a:pt x="171" y="186"/>
                    </a:lnTo>
                    <a:lnTo>
                      <a:pt x="173" y="186"/>
                    </a:lnTo>
                    <a:lnTo>
                      <a:pt x="174" y="185"/>
                    </a:lnTo>
                    <a:lnTo>
                      <a:pt x="176" y="185"/>
                    </a:lnTo>
                    <a:lnTo>
                      <a:pt x="177" y="195"/>
                    </a:lnTo>
                    <a:lnTo>
                      <a:pt x="179" y="203"/>
                    </a:lnTo>
                    <a:lnTo>
                      <a:pt x="180" y="202"/>
                    </a:lnTo>
                    <a:lnTo>
                      <a:pt x="182" y="204"/>
                    </a:lnTo>
                    <a:lnTo>
                      <a:pt x="183" y="197"/>
                    </a:lnTo>
                    <a:lnTo>
                      <a:pt x="185" y="188"/>
                    </a:lnTo>
                    <a:lnTo>
                      <a:pt x="186" y="196"/>
                    </a:lnTo>
                    <a:lnTo>
                      <a:pt x="188" y="206"/>
                    </a:lnTo>
                    <a:lnTo>
                      <a:pt x="189" y="220"/>
                    </a:lnTo>
                    <a:lnTo>
                      <a:pt x="191" y="221"/>
                    </a:lnTo>
                    <a:lnTo>
                      <a:pt x="192" y="227"/>
                    </a:lnTo>
                    <a:lnTo>
                      <a:pt x="194" y="228"/>
                    </a:lnTo>
                    <a:lnTo>
                      <a:pt x="195" y="223"/>
                    </a:lnTo>
                    <a:lnTo>
                      <a:pt x="197" y="220"/>
                    </a:lnTo>
                    <a:lnTo>
                      <a:pt x="198" y="227"/>
                    </a:lnTo>
                    <a:lnTo>
                      <a:pt x="200" y="223"/>
                    </a:lnTo>
                    <a:lnTo>
                      <a:pt x="201" y="225"/>
                    </a:lnTo>
                    <a:lnTo>
                      <a:pt x="203" y="223"/>
                    </a:lnTo>
                    <a:lnTo>
                      <a:pt x="204" y="229"/>
                    </a:lnTo>
                    <a:lnTo>
                      <a:pt x="206" y="233"/>
                    </a:lnTo>
                    <a:lnTo>
                      <a:pt x="207" y="239"/>
                    </a:lnTo>
                    <a:lnTo>
                      <a:pt x="209" y="250"/>
                    </a:lnTo>
                    <a:lnTo>
                      <a:pt x="211" y="262"/>
                    </a:lnTo>
                    <a:lnTo>
                      <a:pt x="212" y="260"/>
                    </a:lnTo>
                    <a:lnTo>
                      <a:pt x="213" y="251"/>
                    </a:lnTo>
                    <a:lnTo>
                      <a:pt x="215" y="252"/>
                    </a:lnTo>
                    <a:lnTo>
                      <a:pt x="217" y="250"/>
                    </a:lnTo>
                    <a:lnTo>
                      <a:pt x="218" y="258"/>
                    </a:lnTo>
                    <a:lnTo>
                      <a:pt x="220" y="260"/>
                    </a:lnTo>
                    <a:lnTo>
                      <a:pt x="221" y="257"/>
                    </a:lnTo>
                    <a:lnTo>
                      <a:pt x="223" y="255"/>
                    </a:lnTo>
                    <a:lnTo>
                      <a:pt x="224" y="259"/>
                    </a:lnTo>
                    <a:lnTo>
                      <a:pt x="226" y="258"/>
                    </a:lnTo>
                    <a:lnTo>
                      <a:pt x="227" y="261"/>
                    </a:lnTo>
                    <a:lnTo>
                      <a:pt x="229" y="263"/>
                    </a:lnTo>
                    <a:lnTo>
                      <a:pt x="230" y="257"/>
                    </a:lnTo>
                    <a:lnTo>
                      <a:pt x="232" y="256"/>
                    </a:lnTo>
                    <a:lnTo>
                      <a:pt x="233" y="257"/>
                    </a:lnTo>
                    <a:lnTo>
                      <a:pt x="235" y="254"/>
                    </a:lnTo>
                    <a:lnTo>
                      <a:pt x="236" y="259"/>
                    </a:lnTo>
                    <a:lnTo>
                      <a:pt x="238" y="256"/>
                    </a:lnTo>
                    <a:lnTo>
                      <a:pt x="240" y="263"/>
                    </a:lnTo>
                    <a:lnTo>
                      <a:pt x="241" y="268"/>
                    </a:lnTo>
                    <a:lnTo>
                      <a:pt x="242" y="265"/>
                    </a:lnTo>
                    <a:lnTo>
                      <a:pt x="244" y="270"/>
                    </a:lnTo>
                    <a:lnTo>
                      <a:pt x="246" y="266"/>
                    </a:lnTo>
                    <a:lnTo>
                      <a:pt x="247" y="252"/>
                    </a:lnTo>
                    <a:lnTo>
                      <a:pt x="249" y="242"/>
                    </a:lnTo>
                    <a:lnTo>
                      <a:pt x="250" y="250"/>
                    </a:lnTo>
                    <a:lnTo>
                      <a:pt x="252" y="249"/>
                    </a:lnTo>
                    <a:lnTo>
                      <a:pt x="253" y="248"/>
                    </a:lnTo>
                    <a:lnTo>
                      <a:pt x="255" y="258"/>
                    </a:lnTo>
                    <a:lnTo>
                      <a:pt x="256" y="260"/>
                    </a:lnTo>
                    <a:lnTo>
                      <a:pt x="258" y="245"/>
                    </a:lnTo>
                    <a:lnTo>
                      <a:pt x="259" y="232"/>
                    </a:lnTo>
                    <a:lnTo>
                      <a:pt x="261" y="223"/>
                    </a:lnTo>
                    <a:lnTo>
                      <a:pt x="262" y="220"/>
                    </a:lnTo>
                    <a:lnTo>
                      <a:pt x="264" y="225"/>
                    </a:lnTo>
                    <a:lnTo>
                      <a:pt x="265" y="232"/>
                    </a:lnTo>
                    <a:lnTo>
                      <a:pt x="267" y="239"/>
                    </a:lnTo>
                    <a:lnTo>
                      <a:pt x="268" y="251"/>
                    </a:lnTo>
                    <a:lnTo>
                      <a:pt x="270" y="256"/>
                    </a:lnTo>
                    <a:lnTo>
                      <a:pt x="271" y="256"/>
                    </a:lnTo>
                    <a:lnTo>
                      <a:pt x="273" y="249"/>
                    </a:lnTo>
                    <a:lnTo>
                      <a:pt x="274" y="241"/>
                    </a:lnTo>
                    <a:lnTo>
                      <a:pt x="276" y="234"/>
                    </a:lnTo>
                    <a:lnTo>
                      <a:pt x="278" y="230"/>
                    </a:lnTo>
                    <a:lnTo>
                      <a:pt x="279" y="225"/>
                    </a:lnTo>
                    <a:lnTo>
                      <a:pt x="280" y="232"/>
                    </a:lnTo>
                    <a:lnTo>
                      <a:pt x="282" y="237"/>
                    </a:lnTo>
                    <a:lnTo>
                      <a:pt x="284" y="235"/>
                    </a:lnTo>
                    <a:lnTo>
                      <a:pt x="285" y="241"/>
                    </a:lnTo>
                    <a:lnTo>
                      <a:pt x="286" y="255"/>
                    </a:lnTo>
                    <a:lnTo>
                      <a:pt x="288" y="262"/>
                    </a:lnTo>
                    <a:lnTo>
                      <a:pt x="290" y="256"/>
                    </a:lnTo>
                    <a:lnTo>
                      <a:pt x="291" y="263"/>
                    </a:lnTo>
                    <a:lnTo>
                      <a:pt x="293" y="259"/>
                    </a:lnTo>
                    <a:lnTo>
                      <a:pt x="294" y="259"/>
                    </a:lnTo>
                    <a:lnTo>
                      <a:pt x="296" y="259"/>
                    </a:lnTo>
                    <a:lnTo>
                      <a:pt x="297" y="263"/>
                    </a:lnTo>
                    <a:lnTo>
                      <a:pt x="299" y="270"/>
                    </a:lnTo>
                    <a:lnTo>
                      <a:pt x="300" y="276"/>
                    </a:lnTo>
                    <a:lnTo>
                      <a:pt x="302" y="268"/>
                    </a:lnTo>
                    <a:lnTo>
                      <a:pt x="303" y="267"/>
                    </a:lnTo>
                    <a:lnTo>
                      <a:pt x="305" y="265"/>
                    </a:lnTo>
                    <a:lnTo>
                      <a:pt x="307" y="257"/>
                    </a:lnTo>
                    <a:lnTo>
                      <a:pt x="308" y="251"/>
                    </a:lnTo>
                    <a:lnTo>
                      <a:pt x="309" y="243"/>
                    </a:lnTo>
                    <a:lnTo>
                      <a:pt x="311" y="249"/>
                    </a:lnTo>
                    <a:lnTo>
                      <a:pt x="313" y="250"/>
                    </a:lnTo>
                    <a:lnTo>
                      <a:pt x="314" y="254"/>
                    </a:lnTo>
                    <a:lnTo>
                      <a:pt x="315" y="258"/>
                    </a:lnTo>
                    <a:lnTo>
                      <a:pt x="317" y="260"/>
                    </a:lnTo>
                    <a:lnTo>
                      <a:pt x="319" y="255"/>
                    </a:lnTo>
                    <a:lnTo>
                      <a:pt x="320" y="255"/>
                    </a:lnTo>
                    <a:lnTo>
                      <a:pt x="322" y="245"/>
                    </a:lnTo>
                    <a:lnTo>
                      <a:pt x="323" y="239"/>
                    </a:lnTo>
                    <a:lnTo>
                      <a:pt x="325" y="240"/>
                    </a:lnTo>
                    <a:lnTo>
                      <a:pt x="326" y="244"/>
                    </a:lnTo>
                    <a:lnTo>
                      <a:pt x="328" y="248"/>
                    </a:lnTo>
                    <a:lnTo>
                      <a:pt x="329" y="254"/>
                    </a:lnTo>
                    <a:lnTo>
                      <a:pt x="331" y="252"/>
                    </a:lnTo>
                    <a:lnTo>
                      <a:pt x="332" y="264"/>
                    </a:lnTo>
                    <a:lnTo>
                      <a:pt x="334" y="266"/>
                    </a:lnTo>
                    <a:lnTo>
                      <a:pt x="335" y="262"/>
                    </a:lnTo>
                    <a:lnTo>
                      <a:pt x="337" y="245"/>
                    </a:lnTo>
                    <a:lnTo>
                      <a:pt x="338" y="244"/>
                    </a:lnTo>
                    <a:lnTo>
                      <a:pt x="340" y="246"/>
                    </a:lnTo>
                    <a:lnTo>
                      <a:pt x="341" y="246"/>
                    </a:lnTo>
                    <a:lnTo>
                      <a:pt x="343" y="245"/>
                    </a:lnTo>
                    <a:lnTo>
                      <a:pt x="344" y="255"/>
                    </a:lnTo>
                    <a:lnTo>
                      <a:pt x="346" y="258"/>
                    </a:lnTo>
                    <a:lnTo>
                      <a:pt x="347" y="258"/>
                    </a:lnTo>
                    <a:lnTo>
                      <a:pt x="349" y="263"/>
                    </a:lnTo>
                    <a:lnTo>
                      <a:pt x="351" y="268"/>
                    </a:lnTo>
                    <a:lnTo>
                      <a:pt x="352" y="262"/>
                    </a:lnTo>
                    <a:lnTo>
                      <a:pt x="353" y="258"/>
                    </a:lnTo>
                    <a:lnTo>
                      <a:pt x="355" y="258"/>
                    </a:lnTo>
                    <a:lnTo>
                      <a:pt x="357" y="251"/>
                    </a:lnTo>
                    <a:lnTo>
                      <a:pt x="358" y="255"/>
                    </a:lnTo>
                    <a:lnTo>
                      <a:pt x="359" y="250"/>
                    </a:lnTo>
                    <a:lnTo>
                      <a:pt x="361" y="241"/>
                    </a:lnTo>
                    <a:lnTo>
                      <a:pt x="363" y="250"/>
                    </a:lnTo>
                    <a:lnTo>
                      <a:pt x="364" y="254"/>
                    </a:lnTo>
                    <a:lnTo>
                      <a:pt x="366" y="266"/>
                    </a:lnTo>
                    <a:lnTo>
                      <a:pt x="367" y="265"/>
                    </a:lnTo>
                    <a:lnTo>
                      <a:pt x="369" y="262"/>
                    </a:lnTo>
                    <a:lnTo>
                      <a:pt x="370" y="257"/>
                    </a:lnTo>
                    <a:lnTo>
                      <a:pt x="372" y="252"/>
                    </a:lnTo>
                    <a:lnTo>
                      <a:pt x="373" y="246"/>
                    </a:lnTo>
                    <a:lnTo>
                      <a:pt x="375" y="251"/>
                    </a:lnTo>
                    <a:lnTo>
                      <a:pt x="376" y="265"/>
                    </a:lnTo>
                    <a:lnTo>
                      <a:pt x="378" y="271"/>
                    </a:lnTo>
                    <a:lnTo>
                      <a:pt x="380" y="269"/>
                    </a:lnTo>
                    <a:lnTo>
                      <a:pt x="381" y="261"/>
                    </a:lnTo>
                    <a:lnTo>
                      <a:pt x="382" y="261"/>
                    </a:lnTo>
                    <a:lnTo>
                      <a:pt x="384" y="257"/>
                    </a:lnTo>
                    <a:lnTo>
                      <a:pt x="386" y="264"/>
                    </a:lnTo>
                    <a:lnTo>
                      <a:pt x="387" y="267"/>
                    </a:lnTo>
                    <a:lnTo>
                      <a:pt x="388" y="269"/>
                    </a:lnTo>
                    <a:lnTo>
                      <a:pt x="390" y="267"/>
                    </a:lnTo>
                    <a:lnTo>
                      <a:pt x="392" y="266"/>
                    </a:lnTo>
                    <a:lnTo>
                      <a:pt x="393" y="262"/>
                    </a:lnTo>
                    <a:lnTo>
                      <a:pt x="395" y="261"/>
                    </a:lnTo>
                    <a:lnTo>
                      <a:pt x="396" y="261"/>
                    </a:lnTo>
                    <a:lnTo>
                      <a:pt x="398" y="252"/>
                    </a:lnTo>
                    <a:lnTo>
                      <a:pt x="399" y="262"/>
                    </a:lnTo>
                    <a:lnTo>
                      <a:pt x="401" y="262"/>
                    </a:lnTo>
                    <a:lnTo>
                      <a:pt x="402" y="260"/>
                    </a:lnTo>
                    <a:lnTo>
                      <a:pt x="404" y="259"/>
                    </a:lnTo>
                    <a:lnTo>
                      <a:pt x="405" y="261"/>
                    </a:lnTo>
                    <a:lnTo>
                      <a:pt x="407" y="263"/>
                    </a:lnTo>
                    <a:lnTo>
                      <a:pt x="408" y="263"/>
                    </a:lnTo>
                    <a:lnTo>
                      <a:pt x="410" y="265"/>
                    </a:lnTo>
                    <a:lnTo>
                      <a:pt x="411" y="272"/>
                    </a:lnTo>
                    <a:lnTo>
                      <a:pt x="413" y="268"/>
                    </a:lnTo>
                    <a:lnTo>
                      <a:pt x="414" y="273"/>
                    </a:lnTo>
                    <a:lnTo>
                      <a:pt x="416" y="271"/>
                    </a:lnTo>
                    <a:lnTo>
                      <a:pt x="417" y="266"/>
                    </a:lnTo>
                    <a:lnTo>
                      <a:pt x="419" y="265"/>
                    </a:lnTo>
                    <a:lnTo>
                      <a:pt x="420" y="259"/>
                    </a:lnTo>
                    <a:lnTo>
                      <a:pt x="422" y="262"/>
                    </a:lnTo>
                    <a:lnTo>
                      <a:pt x="424" y="266"/>
                    </a:lnTo>
                    <a:lnTo>
                      <a:pt x="425" y="281"/>
                    </a:lnTo>
                    <a:lnTo>
                      <a:pt x="426" y="276"/>
                    </a:lnTo>
                    <a:lnTo>
                      <a:pt x="428" y="270"/>
                    </a:lnTo>
                    <a:lnTo>
                      <a:pt x="430" y="260"/>
                    </a:lnTo>
                    <a:lnTo>
                      <a:pt x="431" y="259"/>
                    </a:lnTo>
                    <a:lnTo>
                      <a:pt x="433" y="258"/>
                    </a:lnTo>
                    <a:lnTo>
                      <a:pt x="434" y="252"/>
                    </a:lnTo>
                    <a:lnTo>
                      <a:pt x="436" y="256"/>
                    </a:lnTo>
                    <a:lnTo>
                      <a:pt x="437" y="252"/>
                    </a:lnTo>
                    <a:lnTo>
                      <a:pt x="439" y="245"/>
                    </a:lnTo>
                    <a:lnTo>
                      <a:pt x="440" y="245"/>
                    </a:lnTo>
                    <a:lnTo>
                      <a:pt x="442" y="258"/>
                    </a:lnTo>
                    <a:lnTo>
                      <a:pt x="443" y="260"/>
                    </a:lnTo>
                    <a:lnTo>
                      <a:pt x="445" y="258"/>
                    </a:lnTo>
                    <a:lnTo>
                      <a:pt x="446" y="259"/>
                    </a:lnTo>
                    <a:lnTo>
                      <a:pt x="448" y="261"/>
                    </a:lnTo>
                    <a:lnTo>
                      <a:pt x="449" y="257"/>
                    </a:lnTo>
                    <a:lnTo>
                      <a:pt x="451" y="253"/>
                    </a:lnTo>
                    <a:lnTo>
                      <a:pt x="453" y="264"/>
                    </a:lnTo>
                    <a:lnTo>
                      <a:pt x="454" y="272"/>
                    </a:lnTo>
                    <a:lnTo>
                      <a:pt x="455" y="269"/>
                    </a:lnTo>
                    <a:lnTo>
                      <a:pt x="457" y="253"/>
                    </a:lnTo>
                    <a:lnTo>
                      <a:pt x="459" y="251"/>
                    </a:lnTo>
                    <a:lnTo>
                      <a:pt x="460" y="243"/>
                    </a:lnTo>
                    <a:lnTo>
                      <a:pt x="461" y="247"/>
                    </a:lnTo>
                    <a:lnTo>
                      <a:pt x="463" y="257"/>
                    </a:lnTo>
                    <a:lnTo>
                      <a:pt x="465" y="277"/>
                    </a:lnTo>
                    <a:lnTo>
                      <a:pt x="466" y="281"/>
                    </a:lnTo>
                    <a:lnTo>
                      <a:pt x="468" y="285"/>
                    </a:lnTo>
                    <a:lnTo>
                      <a:pt x="469" y="288"/>
                    </a:lnTo>
                    <a:lnTo>
                      <a:pt x="470" y="286"/>
                    </a:lnTo>
                    <a:lnTo>
                      <a:pt x="472" y="283"/>
                    </a:lnTo>
                    <a:lnTo>
                      <a:pt x="474" y="270"/>
                    </a:lnTo>
                    <a:lnTo>
                      <a:pt x="475" y="254"/>
                    </a:lnTo>
                    <a:lnTo>
                      <a:pt x="477" y="234"/>
                    </a:lnTo>
                    <a:lnTo>
                      <a:pt x="478" y="230"/>
                    </a:lnTo>
                    <a:lnTo>
                      <a:pt x="480" y="216"/>
                    </a:lnTo>
                    <a:lnTo>
                      <a:pt x="481" y="219"/>
                    </a:lnTo>
                    <a:lnTo>
                      <a:pt x="483" y="223"/>
                    </a:lnTo>
                    <a:lnTo>
                      <a:pt x="484" y="232"/>
                    </a:lnTo>
                    <a:lnTo>
                      <a:pt x="486" y="234"/>
                    </a:lnTo>
                    <a:lnTo>
                      <a:pt x="487" y="236"/>
                    </a:lnTo>
                    <a:lnTo>
                      <a:pt x="489" y="234"/>
                    </a:lnTo>
                    <a:lnTo>
                      <a:pt x="490" y="229"/>
                    </a:lnTo>
                    <a:lnTo>
                      <a:pt x="492" y="224"/>
                    </a:lnTo>
                    <a:lnTo>
                      <a:pt x="493" y="224"/>
                    </a:lnTo>
                    <a:lnTo>
                      <a:pt x="495" y="219"/>
                    </a:lnTo>
                    <a:lnTo>
                      <a:pt x="497" y="215"/>
                    </a:lnTo>
                    <a:lnTo>
                      <a:pt x="498" y="219"/>
                    </a:lnTo>
                    <a:lnTo>
                      <a:pt x="499" y="232"/>
                    </a:lnTo>
                    <a:lnTo>
                      <a:pt x="501" y="235"/>
                    </a:lnTo>
                    <a:lnTo>
                      <a:pt x="503" y="231"/>
                    </a:lnTo>
                    <a:lnTo>
                      <a:pt x="504" y="217"/>
                    </a:lnTo>
                    <a:lnTo>
                      <a:pt x="506" y="212"/>
                    </a:lnTo>
                    <a:lnTo>
                      <a:pt x="507" y="218"/>
                    </a:lnTo>
                    <a:lnTo>
                      <a:pt x="509" y="218"/>
                    </a:lnTo>
                    <a:lnTo>
                      <a:pt x="510" y="217"/>
                    </a:lnTo>
                    <a:lnTo>
                      <a:pt x="512" y="219"/>
                    </a:lnTo>
                    <a:lnTo>
                      <a:pt x="513" y="230"/>
                    </a:lnTo>
                    <a:lnTo>
                      <a:pt x="515" y="226"/>
                    </a:lnTo>
                    <a:lnTo>
                      <a:pt x="516" y="211"/>
                    </a:lnTo>
                    <a:lnTo>
                      <a:pt x="518" y="215"/>
                    </a:lnTo>
                    <a:lnTo>
                      <a:pt x="519" y="214"/>
                    </a:lnTo>
                    <a:lnTo>
                      <a:pt x="521" y="216"/>
                    </a:lnTo>
                    <a:lnTo>
                      <a:pt x="522" y="221"/>
                    </a:lnTo>
                    <a:lnTo>
                      <a:pt x="524" y="226"/>
                    </a:lnTo>
                    <a:lnTo>
                      <a:pt x="526" y="231"/>
                    </a:lnTo>
                    <a:lnTo>
                      <a:pt x="527" y="241"/>
                    </a:lnTo>
                    <a:lnTo>
                      <a:pt x="528" y="245"/>
                    </a:lnTo>
                    <a:lnTo>
                      <a:pt x="530" y="238"/>
                    </a:lnTo>
                    <a:lnTo>
                      <a:pt x="532" y="241"/>
                    </a:lnTo>
                    <a:lnTo>
                      <a:pt x="533" y="234"/>
                    </a:lnTo>
                    <a:lnTo>
                      <a:pt x="535" y="216"/>
                    </a:lnTo>
                    <a:lnTo>
                      <a:pt x="536" y="210"/>
                    </a:lnTo>
                    <a:lnTo>
                      <a:pt x="537" y="218"/>
                    </a:lnTo>
                    <a:lnTo>
                      <a:pt x="539" y="222"/>
                    </a:lnTo>
                    <a:lnTo>
                      <a:pt x="541" y="228"/>
                    </a:lnTo>
                    <a:lnTo>
                      <a:pt x="542" y="232"/>
                    </a:lnTo>
                    <a:lnTo>
                      <a:pt x="543" y="228"/>
                    </a:lnTo>
                    <a:lnTo>
                      <a:pt x="545" y="231"/>
                    </a:lnTo>
                    <a:lnTo>
                      <a:pt x="547" y="229"/>
                    </a:lnTo>
                    <a:lnTo>
                      <a:pt x="548" y="222"/>
                    </a:lnTo>
                    <a:lnTo>
                      <a:pt x="550" y="221"/>
                    </a:lnTo>
                    <a:lnTo>
                      <a:pt x="551" y="211"/>
                    </a:lnTo>
                    <a:lnTo>
                      <a:pt x="553" y="206"/>
                    </a:lnTo>
                    <a:lnTo>
                      <a:pt x="554" y="208"/>
                    </a:lnTo>
                    <a:lnTo>
                      <a:pt x="556" y="215"/>
                    </a:lnTo>
                    <a:lnTo>
                      <a:pt x="557" y="221"/>
                    </a:lnTo>
                    <a:lnTo>
                      <a:pt x="559" y="223"/>
                    </a:lnTo>
                    <a:lnTo>
                      <a:pt x="560" y="225"/>
                    </a:lnTo>
                    <a:lnTo>
                      <a:pt x="562" y="228"/>
                    </a:lnTo>
                    <a:lnTo>
                      <a:pt x="564" y="238"/>
                    </a:lnTo>
                    <a:lnTo>
                      <a:pt x="565" y="244"/>
                    </a:lnTo>
                    <a:lnTo>
                      <a:pt x="566" y="241"/>
                    </a:lnTo>
                    <a:lnTo>
                      <a:pt x="568" y="229"/>
                    </a:lnTo>
                    <a:lnTo>
                      <a:pt x="570" y="216"/>
                    </a:lnTo>
                    <a:lnTo>
                      <a:pt x="571" y="198"/>
                    </a:lnTo>
                    <a:lnTo>
                      <a:pt x="572" y="210"/>
                    </a:lnTo>
                    <a:lnTo>
                      <a:pt x="574" y="221"/>
                    </a:lnTo>
                    <a:lnTo>
                      <a:pt x="576" y="220"/>
                    </a:lnTo>
                    <a:lnTo>
                      <a:pt x="577" y="218"/>
                    </a:lnTo>
                    <a:lnTo>
                      <a:pt x="579" y="220"/>
                    </a:lnTo>
                    <a:lnTo>
                      <a:pt x="580" y="218"/>
                    </a:lnTo>
                    <a:lnTo>
                      <a:pt x="582" y="209"/>
                    </a:lnTo>
                    <a:lnTo>
                      <a:pt x="583" y="208"/>
                    </a:lnTo>
                    <a:lnTo>
                      <a:pt x="585" y="206"/>
                    </a:lnTo>
                    <a:lnTo>
                      <a:pt x="586" y="212"/>
                    </a:lnTo>
                    <a:lnTo>
                      <a:pt x="588" y="218"/>
                    </a:lnTo>
                    <a:lnTo>
                      <a:pt x="589" y="223"/>
                    </a:lnTo>
                    <a:lnTo>
                      <a:pt x="591" y="222"/>
                    </a:lnTo>
                    <a:lnTo>
                      <a:pt x="592" y="215"/>
                    </a:lnTo>
                    <a:lnTo>
                      <a:pt x="594" y="212"/>
                    </a:lnTo>
                    <a:lnTo>
                      <a:pt x="595" y="208"/>
                    </a:lnTo>
                    <a:lnTo>
                      <a:pt x="597" y="199"/>
                    </a:lnTo>
                    <a:lnTo>
                      <a:pt x="599" y="200"/>
                    </a:lnTo>
                    <a:lnTo>
                      <a:pt x="600" y="201"/>
                    </a:lnTo>
                    <a:lnTo>
                      <a:pt x="601" y="201"/>
                    </a:lnTo>
                    <a:lnTo>
                      <a:pt x="603" y="207"/>
                    </a:lnTo>
                    <a:lnTo>
                      <a:pt x="604" y="210"/>
                    </a:lnTo>
                    <a:lnTo>
                      <a:pt x="606" y="213"/>
                    </a:lnTo>
                    <a:lnTo>
                      <a:pt x="608" y="213"/>
                    </a:lnTo>
                    <a:lnTo>
                      <a:pt x="609" y="217"/>
                    </a:lnTo>
                    <a:lnTo>
                      <a:pt x="610" y="219"/>
                    </a:lnTo>
                    <a:lnTo>
                      <a:pt x="612" y="213"/>
                    </a:lnTo>
                    <a:lnTo>
                      <a:pt x="614" y="210"/>
                    </a:lnTo>
                    <a:lnTo>
                      <a:pt x="615" y="214"/>
                    </a:lnTo>
                    <a:lnTo>
                      <a:pt x="616" y="218"/>
                    </a:lnTo>
                    <a:lnTo>
                      <a:pt x="618" y="217"/>
                    </a:lnTo>
                    <a:lnTo>
                      <a:pt x="620" y="219"/>
                    </a:lnTo>
                    <a:lnTo>
                      <a:pt x="621" y="219"/>
                    </a:lnTo>
                    <a:lnTo>
                      <a:pt x="623" y="221"/>
                    </a:lnTo>
                    <a:lnTo>
                      <a:pt x="624" y="223"/>
                    </a:lnTo>
                    <a:lnTo>
                      <a:pt x="626" y="216"/>
                    </a:lnTo>
                    <a:lnTo>
                      <a:pt x="627" y="208"/>
                    </a:lnTo>
                    <a:lnTo>
                      <a:pt x="629" y="212"/>
                    </a:lnTo>
                    <a:lnTo>
                      <a:pt x="630" y="213"/>
                    </a:lnTo>
                    <a:lnTo>
                      <a:pt x="632" y="214"/>
                    </a:lnTo>
                    <a:lnTo>
                      <a:pt x="633" y="228"/>
                    </a:lnTo>
                    <a:lnTo>
                      <a:pt x="635" y="228"/>
                    </a:lnTo>
                    <a:lnTo>
                      <a:pt x="637" y="220"/>
                    </a:lnTo>
                    <a:lnTo>
                      <a:pt x="638" y="219"/>
                    </a:lnTo>
                    <a:lnTo>
                      <a:pt x="639" y="216"/>
                    </a:lnTo>
                    <a:lnTo>
                      <a:pt x="641" y="209"/>
                    </a:lnTo>
                    <a:lnTo>
                      <a:pt x="643" y="203"/>
                    </a:lnTo>
                    <a:lnTo>
                      <a:pt x="644" y="213"/>
                    </a:lnTo>
                    <a:lnTo>
                      <a:pt x="645" y="222"/>
                    </a:lnTo>
                    <a:lnTo>
                      <a:pt x="647" y="236"/>
                    </a:lnTo>
                    <a:lnTo>
                      <a:pt x="649" y="248"/>
                    </a:lnTo>
                    <a:lnTo>
                      <a:pt x="650" y="253"/>
                    </a:lnTo>
                    <a:lnTo>
                      <a:pt x="652" y="241"/>
                    </a:lnTo>
                    <a:lnTo>
                      <a:pt x="653" y="215"/>
                    </a:lnTo>
                    <a:lnTo>
                      <a:pt x="655" y="188"/>
                    </a:lnTo>
                    <a:lnTo>
                      <a:pt x="656" y="181"/>
                    </a:lnTo>
                    <a:lnTo>
                      <a:pt x="658" y="182"/>
                    </a:lnTo>
                    <a:lnTo>
                      <a:pt x="659" y="182"/>
                    </a:lnTo>
                    <a:lnTo>
                      <a:pt x="661" y="178"/>
                    </a:lnTo>
                    <a:lnTo>
                      <a:pt x="662" y="177"/>
                    </a:lnTo>
                    <a:lnTo>
                      <a:pt x="664" y="195"/>
                    </a:lnTo>
                    <a:lnTo>
                      <a:pt x="666" y="196"/>
                    </a:lnTo>
                    <a:lnTo>
                      <a:pt x="667" y="185"/>
                    </a:lnTo>
                    <a:lnTo>
                      <a:pt x="668" y="185"/>
                    </a:lnTo>
                    <a:lnTo>
                      <a:pt x="670" y="185"/>
                    </a:lnTo>
                    <a:lnTo>
                      <a:pt x="671" y="179"/>
                    </a:lnTo>
                    <a:lnTo>
                      <a:pt x="673" y="171"/>
                    </a:lnTo>
                    <a:lnTo>
                      <a:pt x="674" y="167"/>
                    </a:lnTo>
                    <a:lnTo>
                      <a:pt x="676" y="171"/>
                    </a:lnTo>
                    <a:lnTo>
                      <a:pt x="677" y="181"/>
                    </a:lnTo>
                    <a:lnTo>
                      <a:pt x="679" y="194"/>
                    </a:lnTo>
                    <a:lnTo>
                      <a:pt x="681" y="201"/>
                    </a:lnTo>
                    <a:lnTo>
                      <a:pt x="682" y="194"/>
                    </a:lnTo>
                    <a:lnTo>
                      <a:pt x="683" y="193"/>
                    </a:lnTo>
                    <a:lnTo>
                      <a:pt x="685" y="183"/>
                    </a:lnTo>
                    <a:lnTo>
                      <a:pt x="687" y="178"/>
                    </a:lnTo>
                    <a:lnTo>
                      <a:pt x="688" y="181"/>
                    </a:lnTo>
                    <a:lnTo>
                      <a:pt x="690" y="185"/>
                    </a:lnTo>
                    <a:lnTo>
                      <a:pt x="691" y="178"/>
                    </a:lnTo>
                    <a:lnTo>
                      <a:pt x="693" y="182"/>
                    </a:lnTo>
                    <a:lnTo>
                      <a:pt x="694" y="187"/>
                    </a:lnTo>
                    <a:lnTo>
                      <a:pt x="696" y="190"/>
                    </a:lnTo>
                    <a:lnTo>
                      <a:pt x="697" y="191"/>
                    </a:lnTo>
                    <a:lnTo>
                      <a:pt x="699" y="197"/>
                    </a:lnTo>
                    <a:lnTo>
                      <a:pt x="700" y="198"/>
                    </a:lnTo>
                    <a:lnTo>
                      <a:pt x="702" y="193"/>
                    </a:lnTo>
                    <a:lnTo>
                      <a:pt x="703" y="192"/>
                    </a:lnTo>
                    <a:lnTo>
                      <a:pt x="705" y="189"/>
                    </a:lnTo>
                    <a:lnTo>
                      <a:pt x="706" y="194"/>
                    </a:lnTo>
                    <a:lnTo>
                      <a:pt x="708" y="194"/>
                    </a:lnTo>
                    <a:lnTo>
                      <a:pt x="710" y="191"/>
                    </a:lnTo>
                    <a:lnTo>
                      <a:pt x="711" y="183"/>
                    </a:lnTo>
                    <a:lnTo>
                      <a:pt x="712" y="190"/>
                    </a:lnTo>
                    <a:lnTo>
                      <a:pt x="714" y="190"/>
                    </a:lnTo>
                    <a:lnTo>
                      <a:pt x="716" y="200"/>
                    </a:lnTo>
                    <a:lnTo>
                      <a:pt x="717" y="197"/>
                    </a:lnTo>
                    <a:lnTo>
                      <a:pt x="718" y="198"/>
                    </a:lnTo>
                    <a:lnTo>
                      <a:pt x="720" y="202"/>
                    </a:lnTo>
                    <a:lnTo>
                      <a:pt x="722" y="195"/>
                    </a:lnTo>
                    <a:lnTo>
                      <a:pt x="723" y="188"/>
                    </a:lnTo>
                    <a:lnTo>
                      <a:pt x="725" y="188"/>
                    </a:lnTo>
                    <a:lnTo>
                      <a:pt x="726" y="193"/>
                    </a:lnTo>
                    <a:lnTo>
                      <a:pt x="728" y="198"/>
                    </a:lnTo>
                    <a:lnTo>
                      <a:pt x="729" y="195"/>
                    </a:lnTo>
                    <a:lnTo>
                      <a:pt x="731" y="186"/>
                    </a:lnTo>
                    <a:lnTo>
                      <a:pt x="732" y="176"/>
                    </a:lnTo>
                    <a:lnTo>
                      <a:pt x="734" y="160"/>
                    </a:lnTo>
                    <a:lnTo>
                      <a:pt x="735" y="160"/>
                    </a:lnTo>
                    <a:lnTo>
                      <a:pt x="737" y="167"/>
                    </a:lnTo>
                    <a:lnTo>
                      <a:pt x="738" y="173"/>
                    </a:lnTo>
                    <a:lnTo>
                      <a:pt x="740" y="179"/>
                    </a:lnTo>
                    <a:lnTo>
                      <a:pt x="741" y="184"/>
                    </a:lnTo>
                    <a:lnTo>
                      <a:pt x="743" y="182"/>
                    </a:lnTo>
                    <a:lnTo>
                      <a:pt x="744" y="175"/>
                    </a:lnTo>
                    <a:lnTo>
                      <a:pt x="746" y="179"/>
                    </a:lnTo>
                    <a:lnTo>
                      <a:pt x="747" y="177"/>
                    </a:lnTo>
                    <a:lnTo>
                      <a:pt x="749" y="179"/>
                    </a:lnTo>
                    <a:lnTo>
                      <a:pt x="750" y="196"/>
                    </a:lnTo>
                    <a:lnTo>
                      <a:pt x="752" y="197"/>
                    </a:lnTo>
                    <a:lnTo>
                      <a:pt x="754" y="191"/>
                    </a:lnTo>
                    <a:lnTo>
                      <a:pt x="755" y="192"/>
                    </a:lnTo>
                    <a:lnTo>
                      <a:pt x="756" y="189"/>
                    </a:lnTo>
                    <a:lnTo>
                      <a:pt x="758" y="186"/>
                    </a:lnTo>
                    <a:lnTo>
                      <a:pt x="760" y="190"/>
                    </a:lnTo>
                    <a:lnTo>
                      <a:pt x="761" y="189"/>
                    </a:lnTo>
                    <a:lnTo>
                      <a:pt x="763" y="181"/>
                    </a:lnTo>
                    <a:lnTo>
                      <a:pt x="764" y="177"/>
                    </a:lnTo>
                    <a:lnTo>
                      <a:pt x="766" y="179"/>
                    </a:lnTo>
                    <a:lnTo>
                      <a:pt x="767" y="181"/>
                    </a:lnTo>
                    <a:lnTo>
                      <a:pt x="769" y="182"/>
                    </a:lnTo>
                    <a:lnTo>
                      <a:pt x="770" y="192"/>
                    </a:lnTo>
                    <a:lnTo>
                      <a:pt x="772" y="194"/>
                    </a:lnTo>
                    <a:lnTo>
                      <a:pt x="773" y="191"/>
                    </a:lnTo>
                    <a:lnTo>
                      <a:pt x="775" y="186"/>
                    </a:lnTo>
                    <a:lnTo>
                      <a:pt x="776" y="186"/>
                    </a:lnTo>
                    <a:lnTo>
                      <a:pt x="778" y="181"/>
                    </a:lnTo>
                    <a:lnTo>
                      <a:pt x="779" y="176"/>
                    </a:lnTo>
                    <a:lnTo>
                      <a:pt x="781" y="178"/>
                    </a:lnTo>
                    <a:lnTo>
                      <a:pt x="783" y="189"/>
                    </a:lnTo>
                    <a:lnTo>
                      <a:pt x="784" y="200"/>
                    </a:lnTo>
                    <a:lnTo>
                      <a:pt x="785" y="209"/>
                    </a:lnTo>
                    <a:lnTo>
                      <a:pt x="787" y="220"/>
                    </a:lnTo>
                    <a:lnTo>
                      <a:pt x="789" y="220"/>
                    </a:lnTo>
                    <a:lnTo>
                      <a:pt x="790" y="223"/>
                    </a:lnTo>
                    <a:lnTo>
                      <a:pt x="792" y="223"/>
                    </a:lnTo>
                    <a:lnTo>
                      <a:pt x="793" y="223"/>
                    </a:lnTo>
                    <a:lnTo>
                      <a:pt x="795" y="216"/>
                    </a:lnTo>
                    <a:lnTo>
                      <a:pt x="796" y="214"/>
                    </a:lnTo>
                    <a:lnTo>
                      <a:pt x="798" y="222"/>
                    </a:lnTo>
                    <a:lnTo>
                      <a:pt x="799" y="238"/>
                    </a:lnTo>
                    <a:lnTo>
                      <a:pt x="801" y="252"/>
                    </a:lnTo>
                    <a:lnTo>
                      <a:pt x="802" y="252"/>
                    </a:lnTo>
                    <a:lnTo>
                      <a:pt x="804" y="242"/>
                    </a:lnTo>
                    <a:lnTo>
                      <a:pt x="805" y="260"/>
                    </a:lnTo>
                    <a:lnTo>
                      <a:pt x="807" y="289"/>
                    </a:lnTo>
                    <a:lnTo>
                      <a:pt x="808" y="281"/>
                    </a:lnTo>
                    <a:lnTo>
                      <a:pt x="810" y="280"/>
                    </a:lnTo>
                    <a:lnTo>
                      <a:pt x="811" y="269"/>
                    </a:lnTo>
                    <a:lnTo>
                      <a:pt x="813" y="260"/>
                    </a:lnTo>
                    <a:lnTo>
                      <a:pt x="814" y="255"/>
                    </a:lnTo>
                    <a:lnTo>
                      <a:pt x="816" y="269"/>
                    </a:lnTo>
                    <a:lnTo>
                      <a:pt x="817" y="276"/>
                    </a:lnTo>
                    <a:lnTo>
                      <a:pt x="819" y="281"/>
                    </a:lnTo>
                    <a:lnTo>
                      <a:pt x="820" y="285"/>
                    </a:lnTo>
                    <a:lnTo>
                      <a:pt x="822" y="279"/>
                    </a:lnTo>
                    <a:lnTo>
                      <a:pt x="823" y="272"/>
                    </a:lnTo>
                    <a:lnTo>
                      <a:pt x="825" y="258"/>
                    </a:lnTo>
                    <a:lnTo>
                      <a:pt x="827" y="256"/>
                    </a:lnTo>
                    <a:lnTo>
                      <a:pt x="828" y="261"/>
                    </a:lnTo>
                    <a:lnTo>
                      <a:pt x="829" y="260"/>
                    </a:lnTo>
                    <a:lnTo>
                      <a:pt x="831" y="268"/>
                    </a:lnTo>
                    <a:lnTo>
                      <a:pt x="833" y="284"/>
                    </a:lnTo>
                    <a:lnTo>
                      <a:pt x="834" y="282"/>
                    </a:lnTo>
                    <a:lnTo>
                      <a:pt x="836" y="282"/>
                    </a:lnTo>
                    <a:lnTo>
                      <a:pt x="837" y="282"/>
                    </a:lnTo>
                    <a:lnTo>
                      <a:pt x="839" y="278"/>
                    </a:lnTo>
                    <a:lnTo>
                      <a:pt x="840" y="274"/>
                    </a:lnTo>
                    <a:lnTo>
                      <a:pt x="842" y="263"/>
                    </a:lnTo>
                    <a:lnTo>
                      <a:pt x="843" y="255"/>
                    </a:lnTo>
                    <a:lnTo>
                      <a:pt x="845" y="249"/>
                    </a:lnTo>
                    <a:lnTo>
                      <a:pt x="846" y="258"/>
                    </a:lnTo>
                    <a:lnTo>
                      <a:pt x="848" y="271"/>
                    </a:lnTo>
                    <a:lnTo>
                      <a:pt x="849" y="276"/>
                    </a:lnTo>
                    <a:lnTo>
                      <a:pt x="851" y="278"/>
                    </a:lnTo>
                    <a:lnTo>
                      <a:pt x="852" y="273"/>
                    </a:lnTo>
                    <a:lnTo>
                      <a:pt x="854" y="268"/>
                    </a:lnTo>
                    <a:lnTo>
                      <a:pt x="856" y="272"/>
                    </a:lnTo>
                    <a:lnTo>
                      <a:pt x="857" y="269"/>
                    </a:lnTo>
                    <a:lnTo>
                      <a:pt x="858" y="264"/>
                    </a:lnTo>
                    <a:lnTo>
                      <a:pt x="860" y="259"/>
                    </a:lnTo>
                    <a:lnTo>
                      <a:pt x="862" y="257"/>
                    </a:lnTo>
                    <a:lnTo>
                      <a:pt x="863" y="264"/>
                    </a:lnTo>
                    <a:lnTo>
                      <a:pt x="865" y="255"/>
                    </a:lnTo>
                    <a:lnTo>
                      <a:pt x="866" y="242"/>
                    </a:lnTo>
                    <a:lnTo>
                      <a:pt x="868" y="235"/>
                    </a:lnTo>
                    <a:lnTo>
                      <a:pt x="869" y="234"/>
                    </a:lnTo>
                    <a:lnTo>
                      <a:pt x="871" y="231"/>
                    </a:lnTo>
                    <a:lnTo>
                      <a:pt x="872" y="245"/>
                    </a:lnTo>
                    <a:lnTo>
                      <a:pt x="874" y="252"/>
                    </a:lnTo>
                    <a:lnTo>
                      <a:pt x="875" y="259"/>
                    </a:lnTo>
                    <a:lnTo>
                      <a:pt x="877" y="264"/>
                    </a:lnTo>
                    <a:lnTo>
                      <a:pt x="878" y="278"/>
                    </a:lnTo>
                    <a:lnTo>
                      <a:pt x="880" y="278"/>
                    </a:lnTo>
                    <a:lnTo>
                      <a:pt x="881" y="270"/>
                    </a:lnTo>
                    <a:lnTo>
                      <a:pt x="883" y="264"/>
                    </a:lnTo>
                    <a:lnTo>
                      <a:pt x="884" y="251"/>
                    </a:lnTo>
                    <a:lnTo>
                      <a:pt x="886" y="243"/>
                    </a:lnTo>
                    <a:lnTo>
                      <a:pt x="887" y="240"/>
                    </a:lnTo>
                    <a:lnTo>
                      <a:pt x="889" y="243"/>
                    </a:lnTo>
                    <a:lnTo>
                      <a:pt x="890" y="236"/>
                    </a:lnTo>
                    <a:lnTo>
                      <a:pt x="892" y="241"/>
                    </a:lnTo>
                    <a:lnTo>
                      <a:pt x="894" y="248"/>
                    </a:lnTo>
                    <a:lnTo>
                      <a:pt x="895" y="257"/>
                    </a:lnTo>
                    <a:lnTo>
                      <a:pt x="896" y="262"/>
                    </a:lnTo>
                    <a:lnTo>
                      <a:pt x="898" y="264"/>
                    </a:lnTo>
                    <a:lnTo>
                      <a:pt x="900" y="253"/>
                    </a:lnTo>
                    <a:lnTo>
                      <a:pt x="901" y="250"/>
                    </a:lnTo>
                    <a:lnTo>
                      <a:pt x="902" y="246"/>
                    </a:lnTo>
                    <a:lnTo>
                      <a:pt x="904" y="251"/>
                    </a:lnTo>
                    <a:lnTo>
                      <a:pt x="906" y="266"/>
                    </a:lnTo>
                    <a:lnTo>
                      <a:pt x="907" y="267"/>
                    </a:lnTo>
                    <a:lnTo>
                      <a:pt x="909" y="266"/>
                    </a:lnTo>
                    <a:lnTo>
                      <a:pt x="910" y="262"/>
                    </a:lnTo>
                    <a:lnTo>
                      <a:pt x="912" y="255"/>
                    </a:lnTo>
                    <a:lnTo>
                      <a:pt x="913" y="261"/>
                    </a:lnTo>
                    <a:lnTo>
                      <a:pt x="915" y="258"/>
                    </a:lnTo>
                    <a:lnTo>
                      <a:pt x="916" y="251"/>
                    </a:lnTo>
                    <a:lnTo>
                      <a:pt x="918" y="252"/>
                    </a:lnTo>
                    <a:lnTo>
                      <a:pt x="919" y="253"/>
                    </a:lnTo>
                    <a:lnTo>
                      <a:pt x="921" y="246"/>
                    </a:lnTo>
                    <a:lnTo>
                      <a:pt x="923" y="254"/>
                    </a:lnTo>
                    <a:lnTo>
                      <a:pt x="924" y="263"/>
                    </a:lnTo>
                    <a:lnTo>
                      <a:pt x="925" y="266"/>
                    </a:lnTo>
                    <a:lnTo>
                      <a:pt x="927" y="261"/>
                    </a:lnTo>
                    <a:lnTo>
                      <a:pt x="929" y="261"/>
                    </a:lnTo>
                    <a:lnTo>
                      <a:pt x="930" y="256"/>
                    </a:lnTo>
                    <a:lnTo>
                      <a:pt x="931" y="250"/>
                    </a:lnTo>
                    <a:lnTo>
                      <a:pt x="933" y="245"/>
                    </a:lnTo>
                    <a:lnTo>
                      <a:pt x="935" y="254"/>
                    </a:lnTo>
                    <a:lnTo>
                      <a:pt x="936" y="257"/>
                    </a:lnTo>
                    <a:lnTo>
                      <a:pt x="938" y="263"/>
                    </a:lnTo>
                    <a:lnTo>
                      <a:pt x="939" y="255"/>
                    </a:lnTo>
                    <a:lnTo>
                      <a:pt x="941" y="250"/>
                    </a:lnTo>
                    <a:lnTo>
                      <a:pt x="942" y="253"/>
                    </a:lnTo>
                    <a:lnTo>
                      <a:pt x="944" y="249"/>
                    </a:lnTo>
                    <a:lnTo>
                      <a:pt x="945" y="249"/>
                    </a:lnTo>
                    <a:lnTo>
                      <a:pt x="947" y="249"/>
                    </a:lnTo>
                    <a:lnTo>
                      <a:pt x="948" y="254"/>
                    </a:lnTo>
                    <a:lnTo>
                      <a:pt x="950" y="249"/>
                    </a:lnTo>
                    <a:lnTo>
                      <a:pt x="951" y="254"/>
                    </a:lnTo>
                    <a:lnTo>
                      <a:pt x="953" y="265"/>
                    </a:lnTo>
                    <a:lnTo>
                      <a:pt x="954" y="272"/>
                    </a:lnTo>
                    <a:lnTo>
                      <a:pt x="956" y="271"/>
                    </a:lnTo>
                    <a:lnTo>
                      <a:pt x="957" y="267"/>
                    </a:lnTo>
                    <a:lnTo>
                      <a:pt x="959" y="259"/>
                    </a:lnTo>
                    <a:lnTo>
                      <a:pt x="960" y="258"/>
                    </a:lnTo>
                    <a:lnTo>
                      <a:pt x="962" y="258"/>
                    </a:lnTo>
                    <a:lnTo>
                      <a:pt x="963" y="248"/>
                    </a:lnTo>
                    <a:lnTo>
                      <a:pt x="965" y="247"/>
                    </a:lnTo>
                    <a:lnTo>
                      <a:pt x="967" y="249"/>
                    </a:lnTo>
                    <a:lnTo>
                      <a:pt x="968" y="251"/>
                    </a:lnTo>
                    <a:lnTo>
                      <a:pt x="969" y="257"/>
                    </a:lnTo>
                    <a:lnTo>
                      <a:pt x="971" y="262"/>
                    </a:lnTo>
                    <a:lnTo>
                      <a:pt x="973" y="263"/>
                    </a:lnTo>
                    <a:lnTo>
                      <a:pt x="974" y="262"/>
                    </a:lnTo>
                    <a:lnTo>
                      <a:pt x="975" y="259"/>
                    </a:lnTo>
                    <a:lnTo>
                      <a:pt x="977" y="247"/>
                    </a:lnTo>
                    <a:lnTo>
                      <a:pt x="979" y="244"/>
                    </a:lnTo>
                    <a:lnTo>
                      <a:pt x="980" y="248"/>
                    </a:lnTo>
                    <a:lnTo>
                      <a:pt x="982" y="253"/>
                    </a:lnTo>
                    <a:lnTo>
                      <a:pt x="983" y="264"/>
                    </a:lnTo>
                    <a:lnTo>
                      <a:pt x="985" y="264"/>
                    </a:lnTo>
                    <a:lnTo>
                      <a:pt x="986" y="266"/>
                    </a:lnTo>
                    <a:lnTo>
                      <a:pt x="988" y="263"/>
                    </a:lnTo>
                    <a:lnTo>
                      <a:pt x="989" y="264"/>
                    </a:lnTo>
                    <a:lnTo>
                      <a:pt x="991" y="252"/>
                    </a:lnTo>
                    <a:lnTo>
                      <a:pt x="992" y="245"/>
                    </a:lnTo>
                    <a:lnTo>
                      <a:pt x="994" y="247"/>
                    </a:lnTo>
                    <a:lnTo>
                      <a:pt x="996" y="253"/>
                    </a:lnTo>
                    <a:lnTo>
                      <a:pt x="997" y="252"/>
                    </a:lnTo>
                    <a:lnTo>
                      <a:pt x="998" y="252"/>
                    </a:lnTo>
                    <a:lnTo>
                      <a:pt x="1000" y="259"/>
                    </a:lnTo>
                    <a:lnTo>
                      <a:pt x="1002" y="258"/>
                    </a:lnTo>
                    <a:lnTo>
                      <a:pt x="1003" y="256"/>
                    </a:lnTo>
                    <a:lnTo>
                      <a:pt x="1004" y="249"/>
                    </a:lnTo>
                    <a:lnTo>
                      <a:pt x="1006" y="245"/>
                    </a:lnTo>
                    <a:lnTo>
                      <a:pt x="1008" y="241"/>
                    </a:lnTo>
                    <a:lnTo>
                      <a:pt x="1009" y="233"/>
                    </a:lnTo>
                    <a:lnTo>
                      <a:pt x="1011" y="237"/>
                    </a:lnTo>
                    <a:lnTo>
                      <a:pt x="1012" y="244"/>
                    </a:lnTo>
                    <a:lnTo>
                      <a:pt x="1014" y="258"/>
                    </a:lnTo>
                    <a:lnTo>
                      <a:pt x="1015" y="266"/>
                    </a:lnTo>
                    <a:lnTo>
                      <a:pt x="1017" y="264"/>
                    </a:lnTo>
                    <a:lnTo>
                      <a:pt x="1018" y="274"/>
                    </a:lnTo>
                    <a:lnTo>
                      <a:pt x="1020" y="268"/>
                    </a:lnTo>
                    <a:lnTo>
                      <a:pt x="1021" y="251"/>
                    </a:lnTo>
                    <a:lnTo>
                      <a:pt x="1023" y="245"/>
                    </a:lnTo>
                    <a:lnTo>
                      <a:pt x="1024" y="239"/>
                    </a:lnTo>
                    <a:lnTo>
                      <a:pt x="1026" y="236"/>
                    </a:lnTo>
                    <a:lnTo>
                      <a:pt x="1027" y="244"/>
                    </a:lnTo>
                    <a:lnTo>
                      <a:pt x="1029" y="253"/>
                    </a:lnTo>
                    <a:lnTo>
                      <a:pt x="1030" y="267"/>
                    </a:lnTo>
                    <a:lnTo>
                      <a:pt x="1032" y="274"/>
                    </a:lnTo>
                    <a:lnTo>
                      <a:pt x="1033" y="265"/>
                    </a:lnTo>
                    <a:lnTo>
                      <a:pt x="1035" y="253"/>
                    </a:lnTo>
                    <a:lnTo>
                      <a:pt x="1036" y="240"/>
                    </a:lnTo>
                    <a:lnTo>
                      <a:pt x="1038" y="241"/>
                    </a:lnTo>
                    <a:lnTo>
                      <a:pt x="1040" y="247"/>
                    </a:lnTo>
                    <a:lnTo>
                      <a:pt x="1041" y="255"/>
                    </a:lnTo>
                    <a:lnTo>
                      <a:pt x="1042" y="263"/>
                    </a:lnTo>
                    <a:lnTo>
                      <a:pt x="1044" y="264"/>
                    </a:lnTo>
                    <a:lnTo>
                      <a:pt x="1046" y="267"/>
                    </a:lnTo>
                    <a:lnTo>
                      <a:pt x="1047" y="267"/>
                    </a:lnTo>
                    <a:lnTo>
                      <a:pt x="1049" y="263"/>
                    </a:lnTo>
                    <a:lnTo>
                      <a:pt x="1050" y="263"/>
                    </a:lnTo>
                    <a:lnTo>
                      <a:pt x="1052" y="256"/>
                    </a:lnTo>
                    <a:lnTo>
                      <a:pt x="1053" y="259"/>
                    </a:lnTo>
                    <a:lnTo>
                      <a:pt x="1055" y="264"/>
                    </a:lnTo>
                    <a:lnTo>
                      <a:pt x="1056" y="265"/>
                    </a:lnTo>
                    <a:lnTo>
                      <a:pt x="1058" y="272"/>
                    </a:lnTo>
                    <a:lnTo>
                      <a:pt x="1059" y="275"/>
                    </a:lnTo>
                    <a:lnTo>
                      <a:pt x="1061" y="276"/>
                    </a:lnTo>
                    <a:lnTo>
                      <a:pt x="1062" y="276"/>
                    </a:lnTo>
                    <a:lnTo>
                      <a:pt x="1064" y="272"/>
                    </a:lnTo>
                    <a:lnTo>
                      <a:pt x="1065" y="262"/>
                    </a:lnTo>
                    <a:lnTo>
                      <a:pt x="1067" y="257"/>
                    </a:lnTo>
                    <a:lnTo>
                      <a:pt x="1069" y="255"/>
                    </a:lnTo>
                    <a:lnTo>
                      <a:pt x="1070" y="254"/>
                    </a:lnTo>
                    <a:lnTo>
                      <a:pt x="1071" y="248"/>
                    </a:lnTo>
                    <a:lnTo>
                      <a:pt x="1073" y="251"/>
                    </a:lnTo>
                    <a:lnTo>
                      <a:pt x="1075" y="262"/>
                    </a:lnTo>
                    <a:lnTo>
                      <a:pt x="1076" y="270"/>
                    </a:lnTo>
                    <a:lnTo>
                      <a:pt x="1077" y="271"/>
                    </a:lnTo>
                    <a:lnTo>
                      <a:pt x="1079" y="268"/>
                    </a:lnTo>
                    <a:lnTo>
                      <a:pt x="1081" y="264"/>
                    </a:lnTo>
                    <a:lnTo>
                      <a:pt x="1082" y="262"/>
                    </a:lnTo>
                    <a:lnTo>
                      <a:pt x="1084" y="271"/>
                    </a:lnTo>
                    <a:lnTo>
                      <a:pt x="1085" y="284"/>
                    </a:lnTo>
                    <a:lnTo>
                      <a:pt x="1087" y="284"/>
                    </a:lnTo>
                    <a:lnTo>
                      <a:pt x="1088" y="290"/>
                    </a:lnTo>
                    <a:lnTo>
                      <a:pt x="1090" y="285"/>
                    </a:lnTo>
                    <a:lnTo>
                      <a:pt x="1091" y="270"/>
                    </a:lnTo>
                    <a:lnTo>
                      <a:pt x="1093" y="278"/>
                    </a:lnTo>
                    <a:lnTo>
                      <a:pt x="1094" y="282"/>
                    </a:lnTo>
                    <a:lnTo>
                      <a:pt x="1096" y="286"/>
                    </a:lnTo>
                    <a:lnTo>
                      <a:pt x="1097" y="292"/>
                    </a:lnTo>
                    <a:lnTo>
                      <a:pt x="1099" y="296"/>
                    </a:lnTo>
                    <a:lnTo>
                      <a:pt x="1100" y="308"/>
                    </a:lnTo>
                    <a:lnTo>
                      <a:pt x="1102" y="318"/>
                    </a:lnTo>
                    <a:lnTo>
                      <a:pt x="1103" y="317"/>
                    </a:lnTo>
                    <a:lnTo>
                      <a:pt x="1105" y="324"/>
                    </a:lnTo>
                    <a:lnTo>
                      <a:pt x="1106" y="329"/>
                    </a:lnTo>
                    <a:lnTo>
                      <a:pt x="1108" y="341"/>
                    </a:lnTo>
                    <a:lnTo>
                      <a:pt x="1109" y="355"/>
                    </a:lnTo>
                    <a:lnTo>
                      <a:pt x="1111" y="351"/>
                    </a:lnTo>
                    <a:lnTo>
                      <a:pt x="1113" y="345"/>
                    </a:lnTo>
                    <a:lnTo>
                      <a:pt x="1114" y="342"/>
                    </a:lnTo>
                    <a:lnTo>
                      <a:pt x="1115" y="339"/>
                    </a:lnTo>
                    <a:lnTo>
                      <a:pt x="1117" y="337"/>
                    </a:lnTo>
                    <a:lnTo>
                      <a:pt x="1119" y="341"/>
                    </a:lnTo>
                    <a:lnTo>
                      <a:pt x="1120" y="343"/>
                    </a:lnTo>
                    <a:lnTo>
                      <a:pt x="1122" y="341"/>
                    </a:lnTo>
                    <a:lnTo>
                      <a:pt x="1123" y="343"/>
                    </a:lnTo>
                    <a:lnTo>
                      <a:pt x="1125" y="342"/>
                    </a:lnTo>
                    <a:lnTo>
                      <a:pt x="1126" y="328"/>
                    </a:lnTo>
                    <a:lnTo>
                      <a:pt x="1128" y="304"/>
                    </a:lnTo>
                    <a:lnTo>
                      <a:pt x="1129" y="281"/>
                    </a:lnTo>
                    <a:lnTo>
                      <a:pt x="1131" y="266"/>
                    </a:lnTo>
                    <a:lnTo>
                      <a:pt x="1132" y="265"/>
                    </a:lnTo>
                    <a:lnTo>
                      <a:pt x="1134" y="266"/>
                    </a:lnTo>
                    <a:lnTo>
                      <a:pt x="1135" y="269"/>
                    </a:lnTo>
                    <a:lnTo>
                      <a:pt x="1137" y="252"/>
                    </a:lnTo>
                    <a:lnTo>
                      <a:pt x="1138" y="245"/>
                    </a:lnTo>
                    <a:lnTo>
                      <a:pt x="1140" y="234"/>
                    </a:lnTo>
                    <a:lnTo>
                      <a:pt x="1142" y="224"/>
                    </a:lnTo>
                    <a:lnTo>
                      <a:pt x="1143" y="212"/>
                    </a:lnTo>
                    <a:lnTo>
                      <a:pt x="1144" y="200"/>
                    </a:lnTo>
                    <a:lnTo>
                      <a:pt x="1146" y="194"/>
                    </a:lnTo>
                    <a:lnTo>
                      <a:pt x="1148" y="181"/>
                    </a:lnTo>
                    <a:lnTo>
                      <a:pt x="1149" y="171"/>
                    </a:lnTo>
                    <a:lnTo>
                      <a:pt x="1151" y="181"/>
                    </a:lnTo>
                    <a:lnTo>
                      <a:pt x="1152" y="175"/>
                    </a:lnTo>
                    <a:lnTo>
                      <a:pt x="1154" y="170"/>
                    </a:lnTo>
                    <a:lnTo>
                      <a:pt x="1155" y="166"/>
                    </a:lnTo>
                    <a:lnTo>
                      <a:pt x="1157" y="162"/>
                    </a:lnTo>
                    <a:lnTo>
                      <a:pt x="1158" y="156"/>
                    </a:lnTo>
                    <a:lnTo>
                      <a:pt x="1160" y="150"/>
                    </a:lnTo>
                    <a:lnTo>
                      <a:pt x="1161" y="155"/>
                    </a:lnTo>
                    <a:lnTo>
                      <a:pt x="1163" y="145"/>
                    </a:lnTo>
                    <a:lnTo>
                      <a:pt x="1164" y="128"/>
                    </a:lnTo>
                    <a:lnTo>
                      <a:pt x="1166" y="126"/>
                    </a:lnTo>
                    <a:lnTo>
                      <a:pt x="1167" y="126"/>
                    </a:lnTo>
                    <a:lnTo>
                      <a:pt x="1169" y="122"/>
                    </a:lnTo>
                    <a:lnTo>
                      <a:pt x="1170" y="121"/>
                    </a:lnTo>
                    <a:lnTo>
                      <a:pt x="1172" y="109"/>
                    </a:lnTo>
                    <a:lnTo>
                      <a:pt x="1173" y="100"/>
                    </a:lnTo>
                    <a:lnTo>
                      <a:pt x="1175" y="93"/>
                    </a:lnTo>
                    <a:lnTo>
                      <a:pt x="1176" y="101"/>
                    </a:lnTo>
                    <a:lnTo>
                      <a:pt x="1178" y="89"/>
                    </a:lnTo>
                    <a:lnTo>
                      <a:pt x="1180" y="67"/>
                    </a:lnTo>
                    <a:lnTo>
                      <a:pt x="1181" y="64"/>
                    </a:lnTo>
                    <a:lnTo>
                      <a:pt x="1182" y="63"/>
                    </a:lnTo>
                    <a:lnTo>
                      <a:pt x="1184" y="59"/>
                    </a:lnTo>
                    <a:lnTo>
                      <a:pt x="1186" y="56"/>
                    </a:lnTo>
                    <a:lnTo>
                      <a:pt x="1187" y="55"/>
                    </a:lnTo>
                    <a:lnTo>
                      <a:pt x="1188" y="51"/>
                    </a:lnTo>
                    <a:lnTo>
                      <a:pt x="1190" y="50"/>
                    </a:lnTo>
                    <a:lnTo>
                      <a:pt x="1192" y="48"/>
                    </a:lnTo>
                    <a:lnTo>
                      <a:pt x="1193" y="52"/>
                    </a:lnTo>
                    <a:lnTo>
                      <a:pt x="1195" y="55"/>
                    </a:lnTo>
                    <a:lnTo>
                      <a:pt x="1196" y="63"/>
                    </a:lnTo>
                    <a:lnTo>
                      <a:pt x="1198" y="65"/>
                    </a:lnTo>
                    <a:lnTo>
                      <a:pt x="1199" y="67"/>
                    </a:lnTo>
                    <a:lnTo>
                      <a:pt x="1201" y="61"/>
                    </a:lnTo>
                    <a:lnTo>
                      <a:pt x="1202" y="52"/>
                    </a:lnTo>
                    <a:lnTo>
                      <a:pt x="1204" y="45"/>
                    </a:lnTo>
                    <a:lnTo>
                      <a:pt x="1205" y="44"/>
                    </a:lnTo>
                    <a:lnTo>
                      <a:pt x="1207" y="46"/>
                    </a:lnTo>
                    <a:lnTo>
                      <a:pt x="1208" y="56"/>
                    </a:lnTo>
                    <a:lnTo>
                      <a:pt x="1210" y="52"/>
                    </a:lnTo>
                    <a:lnTo>
                      <a:pt x="1211" y="56"/>
                    </a:lnTo>
                    <a:lnTo>
                      <a:pt x="1213" y="57"/>
                    </a:lnTo>
                    <a:lnTo>
                      <a:pt x="1215" y="70"/>
                    </a:lnTo>
                    <a:lnTo>
                      <a:pt x="1216" y="72"/>
                    </a:lnTo>
                    <a:lnTo>
                      <a:pt x="1217" y="59"/>
                    </a:lnTo>
                    <a:lnTo>
                      <a:pt x="1219" y="52"/>
                    </a:lnTo>
                    <a:lnTo>
                      <a:pt x="1221" y="61"/>
                    </a:lnTo>
                    <a:lnTo>
                      <a:pt x="1222" y="60"/>
                    </a:lnTo>
                    <a:lnTo>
                      <a:pt x="1224" y="57"/>
                    </a:lnTo>
                    <a:lnTo>
                      <a:pt x="1225" y="58"/>
                    </a:lnTo>
                    <a:lnTo>
                      <a:pt x="1227" y="57"/>
                    </a:lnTo>
                    <a:lnTo>
                      <a:pt x="1228" y="56"/>
                    </a:lnTo>
                    <a:lnTo>
                      <a:pt x="1230" y="58"/>
                    </a:lnTo>
                    <a:lnTo>
                      <a:pt x="1231" y="61"/>
                    </a:lnTo>
                    <a:lnTo>
                      <a:pt x="1233" y="53"/>
                    </a:lnTo>
                    <a:lnTo>
                      <a:pt x="1234" y="45"/>
                    </a:lnTo>
                    <a:lnTo>
                      <a:pt x="1236" y="44"/>
                    </a:lnTo>
                    <a:lnTo>
                      <a:pt x="1237" y="50"/>
                    </a:lnTo>
                    <a:lnTo>
                      <a:pt x="1239" y="56"/>
                    </a:lnTo>
                    <a:lnTo>
                      <a:pt x="1240" y="53"/>
                    </a:lnTo>
                    <a:lnTo>
                      <a:pt x="1242" y="53"/>
                    </a:lnTo>
                    <a:lnTo>
                      <a:pt x="1243" y="52"/>
                    </a:lnTo>
                    <a:lnTo>
                      <a:pt x="1245" y="51"/>
                    </a:lnTo>
                    <a:lnTo>
                      <a:pt x="1246" y="56"/>
                    </a:lnTo>
                    <a:lnTo>
                      <a:pt x="1248" y="52"/>
                    </a:lnTo>
                    <a:lnTo>
                      <a:pt x="1249" y="41"/>
                    </a:lnTo>
                    <a:lnTo>
                      <a:pt x="1251" y="43"/>
                    </a:lnTo>
                    <a:lnTo>
                      <a:pt x="1253" y="49"/>
                    </a:lnTo>
                    <a:lnTo>
                      <a:pt x="1254" y="48"/>
                    </a:lnTo>
                    <a:lnTo>
                      <a:pt x="1255" y="65"/>
                    </a:lnTo>
                    <a:lnTo>
                      <a:pt x="1257" y="74"/>
                    </a:lnTo>
                    <a:lnTo>
                      <a:pt x="1259" y="72"/>
                    </a:lnTo>
                    <a:lnTo>
                      <a:pt x="1260" y="74"/>
                    </a:lnTo>
                    <a:lnTo>
                      <a:pt x="1261" y="78"/>
                    </a:lnTo>
                    <a:lnTo>
                      <a:pt x="1263" y="79"/>
                    </a:lnTo>
                    <a:lnTo>
                      <a:pt x="1265" y="67"/>
                    </a:lnTo>
                    <a:lnTo>
                      <a:pt x="1266" y="56"/>
                    </a:lnTo>
                    <a:lnTo>
                      <a:pt x="1268" y="56"/>
                    </a:lnTo>
                    <a:lnTo>
                      <a:pt x="1269" y="63"/>
                    </a:lnTo>
                    <a:lnTo>
                      <a:pt x="1271" y="70"/>
                    </a:lnTo>
                    <a:lnTo>
                      <a:pt x="1272" y="65"/>
                    </a:lnTo>
                    <a:lnTo>
                      <a:pt x="1274" y="53"/>
                    </a:lnTo>
                    <a:lnTo>
                      <a:pt x="1275" y="49"/>
                    </a:lnTo>
                    <a:lnTo>
                      <a:pt x="1277" y="53"/>
                    </a:lnTo>
                    <a:lnTo>
                      <a:pt x="1278" y="48"/>
                    </a:lnTo>
                    <a:lnTo>
                      <a:pt x="1280" y="51"/>
                    </a:lnTo>
                    <a:lnTo>
                      <a:pt x="1282" y="42"/>
                    </a:lnTo>
                    <a:lnTo>
                      <a:pt x="1283" y="37"/>
                    </a:lnTo>
                    <a:lnTo>
                      <a:pt x="1284" y="39"/>
                    </a:lnTo>
                    <a:lnTo>
                      <a:pt x="1286" y="44"/>
                    </a:lnTo>
                    <a:lnTo>
                      <a:pt x="1288" y="50"/>
                    </a:lnTo>
                    <a:lnTo>
                      <a:pt x="1289" y="54"/>
                    </a:lnTo>
                    <a:lnTo>
                      <a:pt x="1290" y="60"/>
                    </a:lnTo>
                    <a:lnTo>
                      <a:pt x="1292" y="55"/>
                    </a:lnTo>
                    <a:lnTo>
                      <a:pt x="1294" y="46"/>
                    </a:lnTo>
                    <a:lnTo>
                      <a:pt x="1295" y="41"/>
                    </a:lnTo>
                    <a:lnTo>
                      <a:pt x="1297" y="40"/>
                    </a:lnTo>
                    <a:lnTo>
                      <a:pt x="1298" y="37"/>
                    </a:lnTo>
                    <a:lnTo>
                      <a:pt x="1300" y="37"/>
                    </a:lnTo>
                    <a:lnTo>
                      <a:pt x="1301" y="41"/>
                    </a:lnTo>
                    <a:lnTo>
                      <a:pt x="1303" y="51"/>
                    </a:lnTo>
                    <a:lnTo>
                      <a:pt x="1304" y="60"/>
                    </a:lnTo>
                    <a:lnTo>
                      <a:pt x="1306" y="64"/>
                    </a:lnTo>
                    <a:lnTo>
                      <a:pt x="1307" y="48"/>
                    </a:lnTo>
                    <a:lnTo>
                      <a:pt x="1309" y="50"/>
                    </a:lnTo>
                    <a:lnTo>
                      <a:pt x="1310" y="50"/>
                    </a:lnTo>
                    <a:lnTo>
                      <a:pt x="1312" y="55"/>
                    </a:lnTo>
                    <a:lnTo>
                      <a:pt x="1313" y="45"/>
                    </a:lnTo>
                    <a:lnTo>
                      <a:pt x="1315" y="43"/>
                    </a:lnTo>
                    <a:lnTo>
                      <a:pt x="1316" y="43"/>
                    </a:lnTo>
                    <a:lnTo>
                      <a:pt x="1318" y="59"/>
                    </a:lnTo>
                    <a:lnTo>
                      <a:pt x="1319" y="56"/>
                    </a:lnTo>
                    <a:lnTo>
                      <a:pt x="1321" y="50"/>
                    </a:lnTo>
                    <a:lnTo>
                      <a:pt x="1322" y="47"/>
                    </a:lnTo>
                    <a:lnTo>
                      <a:pt x="1324" y="47"/>
                    </a:lnTo>
                    <a:lnTo>
                      <a:pt x="1326" y="46"/>
                    </a:lnTo>
                    <a:lnTo>
                      <a:pt x="1327" y="44"/>
                    </a:lnTo>
                    <a:lnTo>
                      <a:pt x="1328" y="52"/>
                    </a:lnTo>
                    <a:lnTo>
                      <a:pt x="1330" y="52"/>
                    </a:lnTo>
                    <a:lnTo>
                      <a:pt x="1332" y="59"/>
                    </a:lnTo>
                    <a:lnTo>
                      <a:pt x="1333" y="79"/>
                    </a:lnTo>
                    <a:lnTo>
                      <a:pt x="1334" y="93"/>
                    </a:lnTo>
                    <a:lnTo>
                      <a:pt x="1336" y="95"/>
                    </a:lnTo>
                    <a:lnTo>
                      <a:pt x="1338" y="78"/>
                    </a:lnTo>
                    <a:lnTo>
                      <a:pt x="1339" y="62"/>
                    </a:lnTo>
                    <a:lnTo>
                      <a:pt x="1341" y="54"/>
                    </a:lnTo>
                    <a:lnTo>
                      <a:pt x="1342" y="43"/>
                    </a:lnTo>
                    <a:lnTo>
                      <a:pt x="1344" y="41"/>
                    </a:lnTo>
                    <a:lnTo>
                      <a:pt x="1345" y="37"/>
                    </a:lnTo>
                    <a:lnTo>
                      <a:pt x="1347" y="43"/>
                    </a:lnTo>
                    <a:lnTo>
                      <a:pt x="1348" y="56"/>
                    </a:lnTo>
                    <a:lnTo>
                      <a:pt x="1350" y="64"/>
                    </a:lnTo>
                    <a:lnTo>
                      <a:pt x="1351" y="68"/>
                    </a:lnTo>
                    <a:lnTo>
                      <a:pt x="1353" y="68"/>
                    </a:lnTo>
                    <a:lnTo>
                      <a:pt x="1355" y="63"/>
                    </a:lnTo>
                    <a:lnTo>
                      <a:pt x="1356" y="59"/>
                    </a:lnTo>
                    <a:lnTo>
                      <a:pt x="1357" y="52"/>
                    </a:lnTo>
                    <a:lnTo>
                      <a:pt x="1359" y="57"/>
                    </a:lnTo>
                    <a:lnTo>
                      <a:pt x="1361" y="47"/>
                    </a:lnTo>
                    <a:lnTo>
                      <a:pt x="1362" y="50"/>
                    </a:lnTo>
                    <a:lnTo>
                      <a:pt x="1363" y="64"/>
                    </a:lnTo>
                    <a:lnTo>
                      <a:pt x="1365" y="67"/>
                    </a:lnTo>
                    <a:lnTo>
                      <a:pt x="1367" y="73"/>
                    </a:lnTo>
                    <a:lnTo>
                      <a:pt x="1368" y="73"/>
                    </a:lnTo>
                    <a:lnTo>
                      <a:pt x="1370" y="75"/>
                    </a:lnTo>
                    <a:lnTo>
                      <a:pt x="1371" y="73"/>
                    </a:lnTo>
                    <a:lnTo>
                      <a:pt x="1373" y="77"/>
                    </a:lnTo>
                    <a:lnTo>
                      <a:pt x="1374" y="64"/>
                    </a:lnTo>
                    <a:lnTo>
                      <a:pt x="1376" y="68"/>
                    </a:lnTo>
                    <a:lnTo>
                      <a:pt x="1377" y="72"/>
                    </a:lnTo>
                    <a:lnTo>
                      <a:pt x="1379" y="72"/>
                    </a:lnTo>
                    <a:lnTo>
                      <a:pt x="1380" y="74"/>
                    </a:lnTo>
                    <a:lnTo>
                      <a:pt x="1382" y="73"/>
                    </a:lnTo>
                    <a:lnTo>
                      <a:pt x="1383" y="71"/>
                    </a:lnTo>
                    <a:lnTo>
                      <a:pt x="1385" y="77"/>
                    </a:lnTo>
                    <a:lnTo>
                      <a:pt x="1386" y="70"/>
                    </a:lnTo>
                    <a:lnTo>
                      <a:pt x="1388" y="62"/>
                    </a:lnTo>
                    <a:lnTo>
                      <a:pt x="1389" y="52"/>
                    </a:lnTo>
                    <a:lnTo>
                      <a:pt x="1391" y="54"/>
                    </a:lnTo>
                    <a:lnTo>
                      <a:pt x="1392" y="50"/>
                    </a:lnTo>
                    <a:lnTo>
                      <a:pt x="1394" y="48"/>
                    </a:lnTo>
                    <a:lnTo>
                      <a:pt x="1395" y="48"/>
                    </a:lnTo>
                    <a:lnTo>
                      <a:pt x="1397" y="52"/>
                    </a:lnTo>
                    <a:lnTo>
                      <a:pt x="1399" y="57"/>
                    </a:lnTo>
                    <a:lnTo>
                      <a:pt x="1400" y="72"/>
                    </a:lnTo>
                    <a:lnTo>
                      <a:pt x="1401" y="88"/>
                    </a:lnTo>
                    <a:lnTo>
                      <a:pt x="1403" y="74"/>
                    </a:lnTo>
                    <a:lnTo>
                      <a:pt x="1405" y="59"/>
                    </a:lnTo>
                    <a:lnTo>
                      <a:pt x="1406" y="61"/>
                    </a:lnTo>
                    <a:lnTo>
                      <a:pt x="1408" y="58"/>
                    </a:lnTo>
                    <a:lnTo>
                      <a:pt x="1409" y="49"/>
                    </a:lnTo>
                    <a:lnTo>
                      <a:pt x="1411" y="60"/>
                    </a:lnTo>
                    <a:lnTo>
                      <a:pt x="1412" y="56"/>
                    </a:lnTo>
                    <a:lnTo>
                      <a:pt x="1414" y="64"/>
                    </a:lnTo>
                    <a:lnTo>
                      <a:pt x="1415" y="72"/>
                    </a:lnTo>
                    <a:lnTo>
                      <a:pt x="1417" y="68"/>
                    </a:lnTo>
                    <a:lnTo>
                      <a:pt x="1418" y="59"/>
                    </a:lnTo>
                    <a:lnTo>
                      <a:pt x="1420" y="57"/>
                    </a:lnTo>
                    <a:lnTo>
                      <a:pt x="1421" y="65"/>
                    </a:lnTo>
                    <a:lnTo>
                      <a:pt x="1423" y="71"/>
                    </a:lnTo>
                    <a:lnTo>
                      <a:pt x="1424" y="75"/>
                    </a:lnTo>
                    <a:lnTo>
                      <a:pt x="1426" y="63"/>
                    </a:lnTo>
                    <a:lnTo>
                      <a:pt x="1428" y="48"/>
                    </a:lnTo>
                    <a:lnTo>
                      <a:pt x="1429" y="41"/>
                    </a:lnTo>
                    <a:lnTo>
                      <a:pt x="1430" y="47"/>
                    </a:lnTo>
                    <a:lnTo>
                      <a:pt x="1432" y="44"/>
                    </a:lnTo>
                    <a:lnTo>
                      <a:pt x="1434" y="40"/>
                    </a:lnTo>
                    <a:lnTo>
                      <a:pt x="1435" y="36"/>
                    </a:lnTo>
                    <a:lnTo>
                      <a:pt x="1437" y="32"/>
                    </a:lnTo>
                    <a:lnTo>
                      <a:pt x="1438" y="31"/>
                    </a:lnTo>
                    <a:lnTo>
                      <a:pt x="1440" y="37"/>
                    </a:lnTo>
                    <a:lnTo>
                      <a:pt x="1441" y="47"/>
                    </a:lnTo>
                    <a:lnTo>
                      <a:pt x="1443" y="44"/>
                    </a:lnTo>
                    <a:lnTo>
                      <a:pt x="1444" y="41"/>
                    </a:lnTo>
                    <a:lnTo>
                      <a:pt x="1446" y="42"/>
                    </a:lnTo>
                    <a:lnTo>
                      <a:pt x="1447" y="35"/>
                    </a:lnTo>
                    <a:lnTo>
                      <a:pt x="1449" y="38"/>
                    </a:lnTo>
                    <a:lnTo>
                      <a:pt x="1450" y="31"/>
                    </a:lnTo>
                    <a:lnTo>
                      <a:pt x="1452" y="28"/>
                    </a:lnTo>
                    <a:lnTo>
                      <a:pt x="1453" y="26"/>
                    </a:lnTo>
                    <a:lnTo>
                      <a:pt x="1455" y="37"/>
                    </a:lnTo>
                    <a:lnTo>
                      <a:pt x="1456" y="48"/>
                    </a:lnTo>
                    <a:lnTo>
                      <a:pt x="1458" y="48"/>
                    </a:lnTo>
                    <a:lnTo>
                      <a:pt x="1459" y="53"/>
                    </a:lnTo>
                    <a:lnTo>
                      <a:pt x="1461" y="57"/>
                    </a:lnTo>
                    <a:lnTo>
                      <a:pt x="1462" y="60"/>
                    </a:lnTo>
                    <a:lnTo>
                      <a:pt x="1464" y="53"/>
                    </a:lnTo>
                    <a:lnTo>
                      <a:pt x="1465" y="46"/>
                    </a:lnTo>
                    <a:lnTo>
                      <a:pt x="1467" y="39"/>
                    </a:lnTo>
                    <a:lnTo>
                      <a:pt x="1468" y="38"/>
                    </a:lnTo>
                    <a:lnTo>
                      <a:pt x="1470" y="50"/>
                    </a:lnTo>
                    <a:lnTo>
                      <a:pt x="1472" y="57"/>
                    </a:lnTo>
                    <a:lnTo>
                      <a:pt x="1473" y="58"/>
                    </a:lnTo>
                    <a:lnTo>
                      <a:pt x="1474" y="54"/>
                    </a:lnTo>
                    <a:lnTo>
                      <a:pt x="1476" y="50"/>
                    </a:lnTo>
                    <a:lnTo>
                      <a:pt x="1478" y="46"/>
                    </a:lnTo>
                    <a:lnTo>
                      <a:pt x="1479" y="46"/>
                    </a:lnTo>
                    <a:lnTo>
                      <a:pt x="1481" y="48"/>
                    </a:lnTo>
                    <a:lnTo>
                      <a:pt x="1482" y="50"/>
                    </a:lnTo>
                    <a:lnTo>
                      <a:pt x="1484" y="49"/>
                    </a:lnTo>
                    <a:lnTo>
                      <a:pt x="1485" y="50"/>
                    </a:lnTo>
                    <a:lnTo>
                      <a:pt x="1487" y="43"/>
                    </a:lnTo>
                    <a:lnTo>
                      <a:pt x="1488" y="48"/>
                    </a:lnTo>
                    <a:lnTo>
                      <a:pt x="1490" y="53"/>
                    </a:lnTo>
                    <a:lnTo>
                      <a:pt x="1491" y="42"/>
                    </a:lnTo>
                    <a:lnTo>
                      <a:pt x="1493" y="40"/>
                    </a:lnTo>
                    <a:lnTo>
                      <a:pt x="1494" y="37"/>
                    </a:lnTo>
                    <a:lnTo>
                      <a:pt x="1496" y="39"/>
                    </a:lnTo>
                    <a:lnTo>
                      <a:pt x="1497" y="41"/>
                    </a:lnTo>
                    <a:lnTo>
                      <a:pt x="1499" y="40"/>
                    </a:lnTo>
                    <a:lnTo>
                      <a:pt x="1501" y="42"/>
                    </a:lnTo>
                    <a:lnTo>
                      <a:pt x="1502" y="44"/>
                    </a:lnTo>
                    <a:lnTo>
                      <a:pt x="1503" y="47"/>
                    </a:lnTo>
                    <a:lnTo>
                      <a:pt x="1505" y="48"/>
                    </a:lnTo>
                    <a:lnTo>
                      <a:pt x="1507" y="46"/>
                    </a:lnTo>
                    <a:lnTo>
                      <a:pt x="1508" y="34"/>
                    </a:lnTo>
                    <a:lnTo>
                      <a:pt x="1510" y="32"/>
                    </a:lnTo>
                    <a:lnTo>
                      <a:pt x="1511" y="37"/>
                    </a:lnTo>
                    <a:lnTo>
                      <a:pt x="1513" y="30"/>
                    </a:lnTo>
                    <a:lnTo>
                      <a:pt x="1514" y="31"/>
                    </a:lnTo>
                    <a:lnTo>
                      <a:pt x="1516" y="40"/>
                    </a:lnTo>
                    <a:lnTo>
                      <a:pt x="1517" y="48"/>
                    </a:lnTo>
                    <a:lnTo>
                      <a:pt x="1519" y="51"/>
                    </a:lnTo>
                    <a:lnTo>
                      <a:pt x="1520" y="57"/>
                    </a:lnTo>
                    <a:lnTo>
                      <a:pt x="1522" y="57"/>
                    </a:lnTo>
                    <a:lnTo>
                      <a:pt x="1523" y="49"/>
                    </a:lnTo>
                    <a:lnTo>
                      <a:pt x="1525" y="44"/>
                    </a:lnTo>
                    <a:lnTo>
                      <a:pt x="1526" y="40"/>
                    </a:lnTo>
                    <a:lnTo>
                      <a:pt x="1528" y="46"/>
                    </a:lnTo>
                    <a:lnTo>
                      <a:pt x="1529" y="55"/>
                    </a:lnTo>
                    <a:lnTo>
                      <a:pt x="1531" y="58"/>
                    </a:lnTo>
                    <a:lnTo>
                      <a:pt x="1532" y="53"/>
                    </a:lnTo>
                    <a:lnTo>
                      <a:pt x="1534" y="41"/>
                    </a:lnTo>
                    <a:lnTo>
                      <a:pt x="1535" y="45"/>
                    </a:lnTo>
                    <a:lnTo>
                      <a:pt x="1537" y="45"/>
                    </a:lnTo>
                    <a:lnTo>
                      <a:pt x="1539" y="41"/>
                    </a:lnTo>
                    <a:lnTo>
                      <a:pt x="1540" y="40"/>
                    </a:lnTo>
                    <a:lnTo>
                      <a:pt x="1541" y="36"/>
                    </a:lnTo>
                    <a:lnTo>
                      <a:pt x="1543" y="34"/>
                    </a:lnTo>
                    <a:lnTo>
                      <a:pt x="1545" y="31"/>
                    </a:lnTo>
                    <a:lnTo>
                      <a:pt x="1546" y="41"/>
                    </a:lnTo>
                    <a:lnTo>
                      <a:pt x="1547" y="46"/>
                    </a:lnTo>
                    <a:lnTo>
                      <a:pt x="1549" y="47"/>
                    </a:lnTo>
                    <a:lnTo>
                      <a:pt x="1551" y="46"/>
                    </a:lnTo>
                    <a:lnTo>
                      <a:pt x="1552" y="43"/>
                    </a:lnTo>
                    <a:lnTo>
                      <a:pt x="1554" y="33"/>
                    </a:lnTo>
                    <a:lnTo>
                      <a:pt x="1555" y="36"/>
                    </a:lnTo>
                    <a:lnTo>
                      <a:pt x="1557" y="37"/>
                    </a:lnTo>
                    <a:lnTo>
                      <a:pt x="1558" y="40"/>
                    </a:lnTo>
                    <a:lnTo>
                      <a:pt x="1560" y="41"/>
                    </a:lnTo>
                    <a:lnTo>
                      <a:pt x="1561" y="48"/>
                    </a:lnTo>
                    <a:lnTo>
                      <a:pt x="1563" y="47"/>
                    </a:lnTo>
                    <a:lnTo>
                      <a:pt x="1564" y="50"/>
                    </a:lnTo>
                    <a:lnTo>
                      <a:pt x="1566" y="45"/>
                    </a:lnTo>
                    <a:lnTo>
                      <a:pt x="1567" y="38"/>
                    </a:lnTo>
                    <a:lnTo>
                      <a:pt x="1569" y="31"/>
                    </a:lnTo>
                    <a:lnTo>
                      <a:pt x="1570" y="27"/>
                    </a:lnTo>
                    <a:lnTo>
                      <a:pt x="1572" y="21"/>
                    </a:lnTo>
                    <a:lnTo>
                      <a:pt x="1574" y="21"/>
                    </a:lnTo>
                    <a:lnTo>
                      <a:pt x="1575" y="28"/>
                    </a:lnTo>
                    <a:lnTo>
                      <a:pt x="1576" y="31"/>
                    </a:lnTo>
                    <a:lnTo>
                      <a:pt x="1578" y="23"/>
                    </a:lnTo>
                    <a:lnTo>
                      <a:pt x="1580" y="26"/>
                    </a:lnTo>
                    <a:lnTo>
                      <a:pt x="1581" y="40"/>
                    </a:lnTo>
                    <a:lnTo>
                      <a:pt x="1583" y="30"/>
                    </a:lnTo>
                    <a:lnTo>
                      <a:pt x="1584" y="24"/>
                    </a:lnTo>
                    <a:lnTo>
                      <a:pt x="1586" y="35"/>
                    </a:lnTo>
                    <a:lnTo>
                      <a:pt x="1587" y="47"/>
                    </a:lnTo>
                    <a:lnTo>
                      <a:pt x="1589" y="39"/>
                    </a:lnTo>
                    <a:lnTo>
                      <a:pt x="1590" y="18"/>
                    </a:lnTo>
                    <a:lnTo>
                      <a:pt x="1592" y="46"/>
                    </a:lnTo>
                    <a:lnTo>
                      <a:pt x="1593" y="67"/>
                    </a:lnTo>
                    <a:lnTo>
                      <a:pt x="1595" y="62"/>
                    </a:lnTo>
                    <a:lnTo>
                      <a:pt x="1596" y="55"/>
                    </a:lnTo>
                    <a:lnTo>
                      <a:pt x="1598" y="63"/>
                    </a:lnTo>
                    <a:lnTo>
                      <a:pt x="1599" y="54"/>
                    </a:lnTo>
                    <a:lnTo>
                      <a:pt x="1601" y="43"/>
                    </a:lnTo>
                    <a:lnTo>
                      <a:pt x="1602" y="42"/>
                    </a:lnTo>
                    <a:lnTo>
                      <a:pt x="1604" y="87"/>
                    </a:lnTo>
                    <a:lnTo>
                      <a:pt x="1605" y="105"/>
                    </a:lnTo>
                    <a:lnTo>
                      <a:pt x="1607" y="94"/>
                    </a:lnTo>
                    <a:lnTo>
                      <a:pt x="1608" y="102"/>
                    </a:lnTo>
                    <a:lnTo>
                      <a:pt x="1610" y="130"/>
                    </a:lnTo>
                    <a:lnTo>
                      <a:pt x="1612" y="101"/>
                    </a:lnTo>
                    <a:lnTo>
                      <a:pt x="1613" y="128"/>
                    </a:lnTo>
                    <a:lnTo>
                      <a:pt x="1614" y="124"/>
                    </a:lnTo>
                    <a:lnTo>
                      <a:pt x="1616" y="110"/>
                    </a:lnTo>
                    <a:lnTo>
                      <a:pt x="1618" y="93"/>
                    </a:lnTo>
                    <a:lnTo>
                      <a:pt x="1619" y="103"/>
                    </a:lnTo>
                    <a:lnTo>
                      <a:pt x="1620" y="162"/>
                    </a:lnTo>
                    <a:lnTo>
                      <a:pt x="1622" y="118"/>
                    </a:lnTo>
                    <a:lnTo>
                      <a:pt x="1624" y="83"/>
                    </a:lnTo>
                    <a:lnTo>
                      <a:pt x="1625" y="141"/>
                    </a:lnTo>
                    <a:lnTo>
                      <a:pt x="1627" y="180"/>
                    </a:lnTo>
                    <a:lnTo>
                      <a:pt x="1628" y="136"/>
                    </a:lnTo>
                    <a:lnTo>
                      <a:pt x="1630" y="127"/>
                    </a:lnTo>
                    <a:lnTo>
                      <a:pt x="1631" y="120"/>
                    </a:lnTo>
                    <a:lnTo>
                      <a:pt x="1633" y="132"/>
                    </a:lnTo>
                    <a:lnTo>
                      <a:pt x="1634" y="135"/>
                    </a:lnTo>
                    <a:lnTo>
                      <a:pt x="1636" y="159"/>
                    </a:lnTo>
                    <a:lnTo>
                      <a:pt x="1637" y="152"/>
                    </a:lnTo>
                    <a:lnTo>
                      <a:pt x="1639" y="141"/>
                    </a:lnTo>
                    <a:lnTo>
                      <a:pt x="1641" y="121"/>
                    </a:lnTo>
                    <a:lnTo>
                      <a:pt x="1642" y="105"/>
                    </a:lnTo>
                    <a:lnTo>
                      <a:pt x="1643" y="134"/>
                    </a:lnTo>
                    <a:lnTo>
                      <a:pt x="1645" y="128"/>
                    </a:lnTo>
                    <a:lnTo>
                      <a:pt x="1647" y="106"/>
                    </a:lnTo>
                    <a:lnTo>
                      <a:pt x="1648" y="109"/>
                    </a:lnTo>
                    <a:lnTo>
                      <a:pt x="1649" y="104"/>
                    </a:lnTo>
                    <a:lnTo>
                      <a:pt x="1651" y="100"/>
                    </a:lnTo>
                    <a:lnTo>
                      <a:pt x="1653" y="115"/>
                    </a:lnTo>
                    <a:lnTo>
                      <a:pt x="1654" y="144"/>
                    </a:lnTo>
                    <a:lnTo>
                      <a:pt x="1656" y="130"/>
                    </a:lnTo>
                    <a:lnTo>
                      <a:pt x="1657" y="123"/>
                    </a:lnTo>
                    <a:lnTo>
                      <a:pt x="1659" y="110"/>
                    </a:lnTo>
                    <a:lnTo>
                      <a:pt x="1660" y="109"/>
                    </a:lnTo>
                    <a:lnTo>
                      <a:pt x="1662" y="113"/>
                    </a:lnTo>
                    <a:lnTo>
                      <a:pt x="1663" y="108"/>
                    </a:lnTo>
                    <a:lnTo>
                      <a:pt x="1665" y="112"/>
                    </a:lnTo>
                    <a:lnTo>
                      <a:pt x="1666" y="127"/>
                    </a:lnTo>
                    <a:lnTo>
                      <a:pt x="1668" y="126"/>
                    </a:lnTo>
                    <a:lnTo>
                      <a:pt x="1669" y="113"/>
                    </a:lnTo>
                    <a:lnTo>
                      <a:pt x="1671" y="117"/>
                    </a:lnTo>
                    <a:lnTo>
                      <a:pt x="1672" y="138"/>
                    </a:lnTo>
                    <a:lnTo>
                      <a:pt x="1674" y="130"/>
                    </a:lnTo>
                    <a:lnTo>
                      <a:pt x="1675" y="130"/>
                    </a:lnTo>
                    <a:lnTo>
                      <a:pt x="1677" y="124"/>
                    </a:lnTo>
                    <a:lnTo>
                      <a:pt x="1678" y="134"/>
                    </a:lnTo>
                    <a:lnTo>
                      <a:pt x="1680" y="140"/>
                    </a:lnTo>
                    <a:lnTo>
                      <a:pt x="1681" y="132"/>
                    </a:lnTo>
                    <a:lnTo>
                      <a:pt x="1683" y="144"/>
                    </a:lnTo>
                    <a:lnTo>
                      <a:pt x="1685" y="139"/>
                    </a:lnTo>
                    <a:lnTo>
                      <a:pt x="1686" y="146"/>
                    </a:lnTo>
                    <a:lnTo>
                      <a:pt x="1687" y="160"/>
                    </a:lnTo>
                    <a:lnTo>
                      <a:pt x="1689" y="154"/>
                    </a:lnTo>
                    <a:lnTo>
                      <a:pt x="1691" y="140"/>
                    </a:lnTo>
                    <a:lnTo>
                      <a:pt x="1692" y="135"/>
                    </a:lnTo>
                    <a:lnTo>
                      <a:pt x="1694" y="129"/>
                    </a:lnTo>
                    <a:lnTo>
                      <a:pt x="1695" y="127"/>
                    </a:lnTo>
                    <a:lnTo>
                      <a:pt x="1697" y="126"/>
                    </a:lnTo>
                    <a:lnTo>
                      <a:pt x="1698" y="128"/>
                    </a:lnTo>
                    <a:lnTo>
                      <a:pt x="1700" y="129"/>
                    </a:lnTo>
                    <a:lnTo>
                      <a:pt x="1701" y="129"/>
                    </a:lnTo>
                    <a:lnTo>
                      <a:pt x="1703" y="133"/>
                    </a:lnTo>
                    <a:lnTo>
                      <a:pt x="1704" y="124"/>
                    </a:lnTo>
                    <a:lnTo>
                      <a:pt x="1706" y="117"/>
                    </a:lnTo>
                    <a:lnTo>
                      <a:pt x="1707" y="114"/>
                    </a:lnTo>
                    <a:lnTo>
                      <a:pt x="1709" y="110"/>
                    </a:lnTo>
                    <a:lnTo>
                      <a:pt x="1710" y="116"/>
                    </a:lnTo>
                    <a:lnTo>
                      <a:pt x="1712" y="124"/>
                    </a:lnTo>
                    <a:lnTo>
                      <a:pt x="1714" y="114"/>
                    </a:lnTo>
                    <a:lnTo>
                      <a:pt x="1715" y="131"/>
                    </a:lnTo>
                    <a:lnTo>
                      <a:pt x="1716" y="141"/>
                    </a:lnTo>
                    <a:lnTo>
                      <a:pt x="1718" y="136"/>
                    </a:lnTo>
                    <a:lnTo>
                      <a:pt x="1720" y="144"/>
                    </a:lnTo>
                    <a:lnTo>
                      <a:pt x="1721" y="145"/>
                    </a:lnTo>
                    <a:lnTo>
                      <a:pt x="1722" y="139"/>
                    </a:lnTo>
                    <a:lnTo>
                      <a:pt x="1724" y="124"/>
                    </a:lnTo>
                    <a:lnTo>
                      <a:pt x="1726" y="113"/>
                    </a:lnTo>
                    <a:lnTo>
                      <a:pt x="1727" y="106"/>
                    </a:lnTo>
                    <a:lnTo>
                      <a:pt x="1729" y="120"/>
                    </a:lnTo>
                    <a:lnTo>
                      <a:pt x="1730" y="130"/>
                    </a:lnTo>
                    <a:lnTo>
                      <a:pt x="1732" y="133"/>
                    </a:lnTo>
                    <a:lnTo>
                      <a:pt x="1733" y="139"/>
                    </a:lnTo>
                    <a:lnTo>
                      <a:pt x="1735" y="138"/>
                    </a:lnTo>
                    <a:lnTo>
                      <a:pt x="1736" y="132"/>
                    </a:lnTo>
                    <a:lnTo>
                      <a:pt x="1738" y="136"/>
                    </a:lnTo>
                    <a:lnTo>
                      <a:pt x="1739" y="122"/>
                    </a:lnTo>
                    <a:lnTo>
                      <a:pt x="1741" y="105"/>
                    </a:lnTo>
                    <a:lnTo>
                      <a:pt x="1742" y="110"/>
                    </a:lnTo>
                    <a:lnTo>
                      <a:pt x="1744" y="107"/>
                    </a:lnTo>
                    <a:lnTo>
                      <a:pt x="1745" y="105"/>
                    </a:lnTo>
                    <a:lnTo>
                      <a:pt x="1747" y="102"/>
                    </a:lnTo>
                    <a:lnTo>
                      <a:pt x="1748" y="107"/>
                    </a:lnTo>
                    <a:lnTo>
                      <a:pt x="1750" y="114"/>
                    </a:lnTo>
                    <a:lnTo>
                      <a:pt x="1751" y="110"/>
                    </a:lnTo>
                    <a:lnTo>
                      <a:pt x="1753" y="98"/>
                    </a:lnTo>
                    <a:lnTo>
                      <a:pt x="1754" y="98"/>
                    </a:lnTo>
                    <a:lnTo>
                      <a:pt x="1756" y="97"/>
                    </a:lnTo>
                    <a:lnTo>
                      <a:pt x="1758" y="95"/>
                    </a:lnTo>
                    <a:lnTo>
                      <a:pt x="1759" y="106"/>
                    </a:lnTo>
                    <a:lnTo>
                      <a:pt x="1760" y="106"/>
                    </a:lnTo>
                    <a:lnTo>
                      <a:pt x="1762" y="104"/>
                    </a:lnTo>
                    <a:lnTo>
                      <a:pt x="1764" y="107"/>
                    </a:lnTo>
                    <a:lnTo>
                      <a:pt x="1765" y="104"/>
                    </a:lnTo>
                    <a:lnTo>
                      <a:pt x="1767" y="106"/>
                    </a:lnTo>
                    <a:lnTo>
                      <a:pt x="1768" y="101"/>
                    </a:lnTo>
                    <a:lnTo>
                      <a:pt x="1770" y="105"/>
                    </a:lnTo>
                    <a:lnTo>
                      <a:pt x="1771" y="104"/>
                    </a:lnTo>
                    <a:lnTo>
                      <a:pt x="1773" y="98"/>
                    </a:lnTo>
                    <a:lnTo>
                      <a:pt x="1774" y="104"/>
                    </a:lnTo>
                    <a:lnTo>
                      <a:pt x="1776" y="116"/>
                    </a:lnTo>
                    <a:lnTo>
                      <a:pt x="1777" y="115"/>
                    </a:lnTo>
                    <a:lnTo>
                      <a:pt x="1779" y="108"/>
                    </a:lnTo>
                    <a:lnTo>
                      <a:pt x="1780" y="104"/>
                    </a:lnTo>
                    <a:lnTo>
                      <a:pt x="1782" y="99"/>
                    </a:lnTo>
                    <a:lnTo>
                      <a:pt x="1783" y="100"/>
                    </a:lnTo>
                    <a:lnTo>
                      <a:pt x="1785" y="98"/>
                    </a:lnTo>
                    <a:lnTo>
                      <a:pt x="1787" y="102"/>
                    </a:lnTo>
                    <a:lnTo>
                      <a:pt x="1788" y="105"/>
                    </a:lnTo>
                    <a:lnTo>
                      <a:pt x="1789" y="115"/>
                    </a:lnTo>
                    <a:lnTo>
                      <a:pt x="1791" y="122"/>
                    </a:lnTo>
                    <a:lnTo>
                      <a:pt x="1793" y="133"/>
                    </a:lnTo>
                    <a:lnTo>
                      <a:pt x="1794" y="138"/>
                    </a:lnTo>
                    <a:lnTo>
                      <a:pt x="1796" y="130"/>
                    </a:lnTo>
                    <a:lnTo>
                      <a:pt x="1797" y="123"/>
                    </a:lnTo>
                    <a:lnTo>
                      <a:pt x="1799" y="103"/>
                    </a:lnTo>
                    <a:lnTo>
                      <a:pt x="1800" y="93"/>
                    </a:lnTo>
                    <a:lnTo>
                      <a:pt x="1802" y="98"/>
                    </a:lnTo>
                    <a:lnTo>
                      <a:pt x="1803" y="111"/>
                    </a:lnTo>
                    <a:lnTo>
                      <a:pt x="1805" y="109"/>
                    </a:lnTo>
                    <a:lnTo>
                      <a:pt x="1806" y="117"/>
                    </a:lnTo>
                    <a:lnTo>
                      <a:pt x="1808" y="127"/>
                    </a:lnTo>
                    <a:lnTo>
                      <a:pt x="1809" y="123"/>
                    </a:lnTo>
                    <a:lnTo>
                      <a:pt x="1811" y="122"/>
                    </a:lnTo>
                    <a:lnTo>
                      <a:pt x="1812" y="127"/>
                    </a:lnTo>
                    <a:lnTo>
                      <a:pt x="1814" y="116"/>
                    </a:lnTo>
                    <a:lnTo>
                      <a:pt x="1815" y="110"/>
                    </a:lnTo>
                    <a:lnTo>
                      <a:pt x="1817" y="112"/>
                    </a:lnTo>
                    <a:lnTo>
                      <a:pt x="1818" y="114"/>
                    </a:lnTo>
                    <a:lnTo>
                      <a:pt x="1820" y="113"/>
                    </a:lnTo>
                    <a:lnTo>
                      <a:pt x="1821" y="121"/>
                    </a:lnTo>
                    <a:lnTo>
                      <a:pt x="1823" y="124"/>
                    </a:lnTo>
                    <a:lnTo>
                      <a:pt x="1824" y="119"/>
                    </a:lnTo>
                    <a:lnTo>
                      <a:pt x="1826" y="119"/>
                    </a:lnTo>
                    <a:lnTo>
                      <a:pt x="1827" y="117"/>
                    </a:lnTo>
                    <a:lnTo>
                      <a:pt x="1829" y="108"/>
                    </a:lnTo>
                    <a:lnTo>
                      <a:pt x="1831" y="94"/>
                    </a:lnTo>
                    <a:lnTo>
                      <a:pt x="1832" y="103"/>
                    </a:lnTo>
                    <a:lnTo>
                      <a:pt x="1833" y="108"/>
                    </a:lnTo>
                    <a:lnTo>
                      <a:pt x="1835" y="110"/>
                    </a:lnTo>
                    <a:lnTo>
                      <a:pt x="1837" y="109"/>
                    </a:lnTo>
                    <a:lnTo>
                      <a:pt x="1838" y="115"/>
                    </a:lnTo>
                    <a:lnTo>
                      <a:pt x="1840" y="113"/>
                    </a:lnTo>
                    <a:lnTo>
                      <a:pt x="1841" y="113"/>
                    </a:lnTo>
                    <a:lnTo>
                      <a:pt x="1843" y="108"/>
                    </a:lnTo>
                    <a:lnTo>
                      <a:pt x="1844" y="104"/>
                    </a:lnTo>
                    <a:lnTo>
                      <a:pt x="1846" y="103"/>
                    </a:lnTo>
                    <a:lnTo>
                      <a:pt x="1847" y="105"/>
                    </a:lnTo>
                    <a:lnTo>
                      <a:pt x="1849" y="108"/>
                    </a:lnTo>
                    <a:lnTo>
                      <a:pt x="1850" y="119"/>
                    </a:lnTo>
                    <a:lnTo>
                      <a:pt x="1852" y="125"/>
                    </a:lnTo>
                    <a:lnTo>
                      <a:pt x="1853" y="122"/>
                    </a:lnTo>
                    <a:lnTo>
                      <a:pt x="1855" y="123"/>
                    </a:lnTo>
                    <a:lnTo>
                      <a:pt x="1856" y="111"/>
                    </a:lnTo>
                    <a:lnTo>
                      <a:pt x="1858" y="103"/>
                    </a:lnTo>
                    <a:lnTo>
                      <a:pt x="1860" y="100"/>
                    </a:lnTo>
                    <a:lnTo>
                      <a:pt x="1861" y="98"/>
                    </a:lnTo>
                    <a:lnTo>
                      <a:pt x="1862" y="91"/>
                    </a:lnTo>
                    <a:lnTo>
                      <a:pt x="1864" y="108"/>
                    </a:lnTo>
                    <a:lnTo>
                      <a:pt x="1866" y="128"/>
                    </a:lnTo>
                    <a:lnTo>
                      <a:pt x="1867" y="136"/>
                    </a:lnTo>
                    <a:lnTo>
                      <a:pt x="1869" y="138"/>
                    </a:lnTo>
                    <a:lnTo>
                      <a:pt x="1870" y="142"/>
                    </a:lnTo>
                    <a:lnTo>
                      <a:pt x="1872" y="139"/>
                    </a:lnTo>
                    <a:lnTo>
                      <a:pt x="1873" y="131"/>
                    </a:lnTo>
                    <a:lnTo>
                      <a:pt x="1875" y="131"/>
                    </a:lnTo>
                    <a:lnTo>
                      <a:pt x="1876" y="132"/>
                    </a:lnTo>
                    <a:lnTo>
                      <a:pt x="1877" y="142"/>
                    </a:lnTo>
                    <a:lnTo>
                      <a:pt x="1879" y="151"/>
                    </a:lnTo>
                    <a:lnTo>
                      <a:pt x="1881" y="157"/>
                    </a:lnTo>
                    <a:lnTo>
                      <a:pt x="1882" y="161"/>
                    </a:lnTo>
                    <a:lnTo>
                      <a:pt x="1884" y="160"/>
                    </a:lnTo>
                    <a:lnTo>
                      <a:pt x="1885" y="151"/>
                    </a:lnTo>
                    <a:lnTo>
                      <a:pt x="1887" y="144"/>
                    </a:lnTo>
                    <a:lnTo>
                      <a:pt x="1888" y="146"/>
                    </a:lnTo>
                    <a:lnTo>
                      <a:pt x="1890" y="141"/>
                    </a:lnTo>
                    <a:lnTo>
                      <a:pt x="1891" y="142"/>
                    </a:lnTo>
                    <a:lnTo>
                      <a:pt x="1893" y="140"/>
                    </a:lnTo>
                    <a:lnTo>
                      <a:pt x="1894" y="140"/>
                    </a:lnTo>
                    <a:lnTo>
                      <a:pt x="1896" y="149"/>
                    </a:lnTo>
                    <a:lnTo>
                      <a:pt x="1898" y="153"/>
                    </a:lnTo>
                    <a:lnTo>
                      <a:pt x="1899" y="141"/>
                    </a:lnTo>
                    <a:lnTo>
                      <a:pt x="1900" y="143"/>
                    </a:lnTo>
                    <a:lnTo>
                      <a:pt x="1902" y="139"/>
                    </a:lnTo>
                    <a:lnTo>
                      <a:pt x="1904" y="136"/>
                    </a:lnTo>
                    <a:lnTo>
                      <a:pt x="1905" y="132"/>
                    </a:lnTo>
                    <a:lnTo>
                      <a:pt x="1906" y="134"/>
                    </a:lnTo>
                    <a:lnTo>
                      <a:pt x="1908" y="144"/>
                    </a:lnTo>
                    <a:lnTo>
                      <a:pt x="1910" y="146"/>
                    </a:lnTo>
                    <a:lnTo>
                      <a:pt x="1911" y="142"/>
                    </a:lnTo>
                    <a:lnTo>
                      <a:pt x="1913" y="153"/>
                    </a:lnTo>
                    <a:lnTo>
                      <a:pt x="1914" y="146"/>
                    </a:lnTo>
                    <a:lnTo>
                      <a:pt x="1916" y="153"/>
                    </a:lnTo>
                    <a:lnTo>
                      <a:pt x="1917" y="158"/>
                    </a:lnTo>
                    <a:lnTo>
                      <a:pt x="1919" y="145"/>
                    </a:lnTo>
                    <a:lnTo>
                      <a:pt x="1920" y="138"/>
                    </a:lnTo>
                    <a:lnTo>
                      <a:pt x="1922" y="142"/>
                    </a:lnTo>
                    <a:lnTo>
                      <a:pt x="1923" y="136"/>
                    </a:lnTo>
                    <a:lnTo>
                      <a:pt x="1925" y="143"/>
                    </a:lnTo>
                    <a:lnTo>
                      <a:pt x="1926" y="145"/>
                    </a:lnTo>
                    <a:lnTo>
                      <a:pt x="1928" y="154"/>
                    </a:lnTo>
                    <a:lnTo>
                      <a:pt x="1929" y="157"/>
                    </a:lnTo>
                    <a:lnTo>
                      <a:pt x="1931" y="149"/>
                    </a:lnTo>
                    <a:lnTo>
                      <a:pt x="1933" y="160"/>
                    </a:lnTo>
                    <a:lnTo>
                      <a:pt x="1934" y="157"/>
                    </a:lnTo>
                    <a:lnTo>
                      <a:pt x="1935" y="147"/>
                    </a:lnTo>
                    <a:lnTo>
                      <a:pt x="1937" y="142"/>
                    </a:lnTo>
                    <a:lnTo>
                      <a:pt x="1939" y="142"/>
                    </a:lnTo>
                    <a:lnTo>
                      <a:pt x="1940" y="147"/>
                    </a:lnTo>
                    <a:lnTo>
                      <a:pt x="1942" y="159"/>
                    </a:lnTo>
                    <a:lnTo>
                      <a:pt x="1943" y="157"/>
                    </a:lnTo>
                    <a:lnTo>
                      <a:pt x="1944" y="151"/>
                    </a:lnTo>
                    <a:lnTo>
                      <a:pt x="1946" y="146"/>
                    </a:lnTo>
                    <a:lnTo>
                      <a:pt x="1948" y="150"/>
                    </a:lnTo>
                    <a:lnTo>
                      <a:pt x="1949" y="153"/>
                    </a:lnTo>
                    <a:lnTo>
                      <a:pt x="1951" y="149"/>
                    </a:lnTo>
                    <a:lnTo>
                      <a:pt x="1952" y="151"/>
                    </a:lnTo>
                    <a:lnTo>
                      <a:pt x="1954" y="154"/>
                    </a:lnTo>
                    <a:lnTo>
                      <a:pt x="1955" y="148"/>
                    </a:lnTo>
                    <a:lnTo>
                      <a:pt x="1957" y="155"/>
                    </a:lnTo>
                    <a:lnTo>
                      <a:pt x="1958" y="157"/>
                    </a:lnTo>
                    <a:lnTo>
                      <a:pt x="1960" y="153"/>
                    </a:lnTo>
                    <a:lnTo>
                      <a:pt x="1961" y="151"/>
                    </a:lnTo>
                    <a:lnTo>
                      <a:pt x="1963" y="152"/>
                    </a:lnTo>
                    <a:lnTo>
                      <a:pt x="1964" y="155"/>
                    </a:lnTo>
                    <a:lnTo>
                      <a:pt x="1966" y="143"/>
                    </a:lnTo>
                    <a:lnTo>
                      <a:pt x="1967" y="143"/>
                    </a:lnTo>
                    <a:lnTo>
                      <a:pt x="1969" y="155"/>
                    </a:lnTo>
                    <a:lnTo>
                      <a:pt x="1971" y="160"/>
                    </a:lnTo>
                    <a:lnTo>
                      <a:pt x="1972" y="169"/>
                    </a:lnTo>
                    <a:lnTo>
                      <a:pt x="1973" y="173"/>
                    </a:lnTo>
                    <a:lnTo>
                      <a:pt x="1975" y="166"/>
                    </a:lnTo>
                    <a:lnTo>
                      <a:pt x="1977" y="161"/>
                    </a:lnTo>
                    <a:lnTo>
                      <a:pt x="1978" y="156"/>
                    </a:lnTo>
                    <a:lnTo>
                      <a:pt x="1979" y="146"/>
                    </a:lnTo>
                    <a:lnTo>
                      <a:pt x="1981" y="147"/>
                    </a:lnTo>
                    <a:lnTo>
                      <a:pt x="1983" y="143"/>
                    </a:lnTo>
                    <a:lnTo>
                      <a:pt x="1984" y="134"/>
                    </a:lnTo>
                    <a:lnTo>
                      <a:pt x="1986" y="129"/>
                    </a:lnTo>
                    <a:lnTo>
                      <a:pt x="1987" y="140"/>
                    </a:lnTo>
                    <a:lnTo>
                      <a:pt x="1989" y="150"/>
                    </a:lnTo>
                    <a:lnTo>
                      <a:pt x="1990" y="157"/>
                    </a:lnTo>
                    <a:lnTo>
                      <a:pt x="1992" y="157"/>
                    </a:lnTo>
                    <a:lnTo>
                      <a:pt x="1993" y="155"/>
                    </a:lnTo>
                    <a:lnTo>
                      <a:pt x="1995" y="150"/>
                    </a:lnTo>
                    <a:lnTo>
                      <a:pt x="1996" y="147"/>
                    </a:lnTo>
                    <a:lnTo>
                      <a:pt x="1998" y="149"/>
                    </a:lnTo>
                    <a:lnTo>
                      <a:pt x="2000" y="154"/>
                    </a:lnTo>
                    <a:lnTo>
                      <a:pt x="2001" y="150"/>
                    </a:lnTo>
                    <a:lnTo>
                      <a:pt x="2002" y="151"/>
                    </a:lnTo>
                    <a:lnTo>
                      <a:pt x="2004" y="155"/>
                    </a:lnTo>
                    <a:lnTo>
                      <a:pt x="2006" y="164"/>
                    </a:lnTo>
                    <a:lnTo>
                      <a:pt x="2007" y="162"/>
                    </a:lnTo>
                    <a:lnTo>
                      <a:pt x="2008" y="158"/>
                    </a:lnTo>
                    <a:lnTo>
                      <a:pt x="2010" y="155"/>
                    </a:lnTo>
                    <a:lnTo>
                      <a:pt x="2011" y="153"/>
                    </a:lnTo>
                    <a:lnTo>
                      <a:pt x="2013" y="155"/>
                    </a:lnTo>
                    <a:lnTo>
                      <a:pt x="2015" y="154"/>
                    </a:lnTo>
                    <a:lnTo>
                      <a:pt x="2016" y="151"/>
                    </a:lnTo>
                    <a:lnTo>
                      <a:pt x="2017" y="153"/>
                    </a:lnTo>
                    <a:lnTo>
                      <a:pt x="2019" y="148"/>
                    </a:lnTo>
                    <a:lnTo>
                      <a:pt x="2021" y="146"/>
                    </a:lnTo>
                    <a:lnTo>
                      <a:pt x="2022" y="152"/>
                    </a:lnTo>
                    <a:lnTo>
                      <a:pt x="2024" y="151"/>
                    </a:lnTo>
                    <a:lnTo>
                      <a:pt x="2025" y="146"/>
                    </a:lnTo>
                    <a:lnTo>
                      <a:pt x="2027" y="148"/>
                    </a:lnTo>
                    <a:lnTo>
                      <a:pt x="2028" y="145"/>
                    </a:lnTo>
                    <a:lnTo>
                      <a:pt x="2030" y="149"/>
                    </a:lnTo>
                    <a:lnTo>
                      <a:pt x="2031" y="155"/>
                    </a:lnTo>
                    <a:lnTo>
                      <a:pt x="2033" y="164"/>
                    </a:lnTo>
                    <a:lnTo>
                      <a:pt x="2034" y="177"/>
                    </a:lnTo>
                    <a:lnTo>
                      <a:pt x="2036" y="177"/>
                    </a:lnTo>
                    <a:lnTo>
                      <a:pt x="2037" y="173"/>
                    </a:lnTo>
                    <a:lnTo>
                      <a:pt x="2039" y="159"/>
                    </a:lnTo>
                    <a:lnTo>
                      <a:pt x="2040" y="146"/>
                    </a:lnTo>
                    <a:lnTo>
                      <a:pt x="2042" y="147"/>
                    </a:lnTo>
                    <a:lnTo>
                      <a:pt x="2044" y="147"/>
                    </a:lnTo>
                    <a:lnTo>
                      <a:pt x="2045" y="149"/>
                    </a:lnTo>
                    <a:lnTo>
                      <a:pt x="2046" y="153"/>
                    </a:lnTo>
                    <a:lnTo>
                      <a:pt x="2048" y="160"/>
                    </a:lnTo>
                    <a:lnTo>
                      <a:pt x="2050" y="159"/>
                    </a:lnTo>
                    <a:lnTo>
                      <a:pt x="2051" y="157"/>
                    </a:lnTo>
                    <a:lnTo>
                      <a:pt x="2053" y="152"/>
                    </a:lnTo>
                    <a:lnTo>
                      <a:pt x="2054" y="152"/>
                    </a:lnTo>
                    <a:lnTo>
                      <a:pt x="2056" y="151"/>
                    </a:lnTo>
                    <a:lnTo>
                      <a:pt x="2057" y="147"/>
                    </a:lnTo>
                    <a:lnTo>
                      <a:pt x="2059" y="141"/>
                    </a:lnTo>
                    <a:lnTo>
                      <a:pt x="2060" y="146"/>
                    </a:lnTo>
                    <a:lnTo>
                      <a:pt x="2062" y="153"/>
                    </a:lnTo>
                    <a:lnTo>
                      <a:pt x="2063" y="159"/>
                    </a:lnTo>
                    <a:lnTo>
                      <a:pt x="2065" y="159"/>
                    </a:lnTo>
                    <a:lnTo>
                      <a:pt x="2066" y="154"/>
                    </a:lnTo>
                    <a:lnTo>
                      <a:pt x="2068" y="154"/>
                    </a:lnTo>
                    <a:lnTo>
                      <a:pt x="2069" y="158"/>
                    </a:lnTo>
                    <a:lnTo>
                      <a:pt x="2071" y="155"/>
                    </a:lnTo>
                    <a:lnTo>
                      <a:pt x="2073" y="147"/>
                    </a:lnTo>
                    <a:lnTo>
                      <a:pt x="2074" y="148"/>
                    </a:lnTo>
                    <a:lnTo>
                      <a:pt x="2075" y="151"/>
                    </a:lnTo>
                    <a:lnTo>
                      <a:pt x="2077" y="146"/>
                    </a:lnTo>
                    <a:lnTo>
                      <a:pt x="2078" y="152"/>
                    </a:lnTo>
                    <a:lnTo>
                      <a:pt x="2080" y="154"/>
                    </a:lnTo>
                    <a:lnTo>
                      <a:pt x="2081" y="153"/>
                    </a:lnTo>
                    <a:lnTo>
                      <a:pt x="2083" y="149"/>
                    </a:lnTo>
                    <a:lnTo>
                      <a:pt x="2084" y="151"/>
                    </a:lnTo>
                    <a:lnTo>
                      <a:pt x="2086" y="146"/>
                    </a:lnTo>
                    <a:lnTo>
                      <a:pt x="2088" y="151"/>
                    </a:lnTo>
                    <a:lnTo>
                      <a:pt x="2089" y="146"/>
                    </a:lnTo>
                    <a:lnTo>
                      <a:pt x="2090" y="145"/>
                    </a:lnTo>
                    <a:lnTo>
                      <a:pt x="2092" y="149"/>
                    </a:lnTo>
                    <a:lnTo>
                      <a:pt x="2094" y="158"/>
                    </a:lnTo>
                    <a:lnTo>
                      <a:pt x="2095" y="163"/>
                    </a:lnTo>
                    <a:lnTo>
                      <a:pt x="2097" y="169"/>
                    </a:lnTo>
                    <a:lnTo>
                      <a:pt x="2098" y="165"/>
                    </a:lnTo>
                    <a:lnTo>
                      <a:pt x="2100" y="158"/>
                    </a:lnTo>
                    <a:lnTo>
                      <a:pt x="2101" y="154"/>
                    </a:lnTo>
                    <a:lnTo>
                      <a:pt x="2103" y="150"/>
                    </a:lnTo>
                    <a:lnTo>
                      <a:pt x="2104" y="146"/>
                    </a:lnTo>
                    <a:lnTo>
                      <a:pt x="2106" y="147"/>
                    </a:lnTo>
                    <a:lnTo>
                      <a:pt x="2107" y="150"/>
                    </a:lnTo>
                    <a:lnTo>
                      <a:pt x="2109" y="164"/>
                    </a:lnTo>
                    <a:lnTo>
                      <a:pt x="2110" y="159"/>
                    </a:lnTo>
                    <a:lnTo>
                      <a:pt x="2112" y="155"/>
                    </a:lnTo>
                    <a:lnTo>
                      <a:pt x="2113" y="152"/>
                    </a:lnTo>
                    <a:lnTo>
                      <a:pt x="2115" y="149"/>
                    </a:lnTo>
                    <a:lnTo>
                      <a:pt x="2117" y="143"/>
                    </a:lnTo>
                    <a:lnTo>
                      <a:pt x="2118" y="145"/>
                    </a:lnTo>
                    <a:lnTo>
                      <a:pt x="2119" y="146"/>
                    </a:lnTo>
                    <a:lnTo>
                      <a:pt x="2121" y="151"/>
                    </a:lnTo>
                    <a:lnTo>
                      <a:pt x="2123" y="155"/>
                    </a:lnTo>
                    <a:lnTo>
                      <a:pt x="2124" y="161"/>
                    </a:lnTo>
                    <a:lnTo>
                      <a:pt x="2126" y="157"/>
                    </a:lnTo>
                    <a:lnTo>
                      <a:pt x="2127" y="155"/>
                    </a:lnTo>
                    <a:lnTo>
                      <a:pt x="2129" y="161"/>
                    </a:lnTo>
                    <a:lnTo>
                      <a:pt x="2130" y="159"/>
                    </a:lnTo>
                    <a:lnTo>
                      <a:pt x="2132" y="152"/>
                    </a:lnTo>
                    <a:lnTo>
                      <a:pt x="2133" y="149"/>
                    </a:lnTo>
                    <a:lnTo>
                      <a:pt x="2135" y="147"/>
                    </a:lnTo>
                    <a:lnTo>
                      <a:pt x="2136" y="147"/>
                    </a:lnTo>
                    <a:lnTo>
                      <a:pt x="2138" y="148"/>
                    </a:lnTo>
                    <a:lnTo>
                      <a:pt x="2139" y="154"/>
                    </a:lnTo>
                    <a:lnTo>
                      <a:pt x="2141" y="155"/>
                    </a:lnTo>
                    <a:lnTo>
                      <a:pt x="2142" y="168"/>
                    </a:lnTo>
                    <a:lnTo>
                      <a:pt x="2144" y="164"/>
                    </a:lnTo>
                    <a:lnTo>
                      <a:pt x="2145" y="160"/>
                    </a:lnTo>
                    <a:lnTo>
                      <a:pt x="2147" y="153"/>
                    </a:lnTo>
                    <a:lnTo>
                      <a:pt x="2148" y="155"/>
                    </a:lnTo>
                    <a:lnTo>
                      <a:pt x="2150" y="152"/>
                    </a:lnTo>
                    <a:lnTo>
                      <a:pt x="2151" y="149"/>
                    </a:lnTo>
                    <a:lnTo>
                      <a:pt x="2153" y="150"/>
                    </a:lnTo>
                    <a:lnTo>
                      <a:pt x="2155" y="160"/>
                    </a:lnTo>
                    <a:lnTo>
                      <a:pt x="2156" y="164"/>
                    </a:lnTo>
                    <a:lnTo>
                      <a:pt x="2157" y="169"/>
                    </a:lnTo>
                    <a:lnTo>
                      <a:pt x="2159" y="167"/>
                    </a:lnTo>
                    <a:lnTo>
                      <a:pt x="2161" y="163"/>
                    </a:lnTo>
                    <a:lnTo>
                      <a:pt x="2162" y="156"/>
                    </a:lnTo>
                    <a:lnTo>
                      <a:pt x="2163" y="151"/>
                    </a:lnTo>
                    <a:lnTo>
                      <a:pt x="2165" y="154"/>
                    </a:lnTo>
                    <a:lnTo>
                      <a:pt x="2167" y="155"/>
                    </a:lnTo>
                    <a:lnTo>
                      <a:pt x="2168" y="153"/>
                    </a:lnTo>
                    <a:lnTo>
                      <a:pt x="2170" y="158"/>
                    </a:lnTo>
                    <a:lnTo>
                      <a:pt x="2171" y="160"/>
                    </a:lnTo>
                    <a:lnTo>
                      <a:pt x="2173" y="162"/>
                    </a:lnTo>
                    <a:lnTo>
                      <a:pt x="2174" y="162"/>
                    </a:lnTo>
                    <a:lnTo>
                      <a:pt x="2176" y="159"/>
                    </a:lnTo>
                    <a:lnTo>
                      <a:pt x="2177" y="148"/>
                    </a:lnTo>
                    <a:lnTo>
                      <a:pt x="2179" y="143"/>
                    </a:lnTo>
                    <a:lnTo>
                      <a:pt x="2180" y="150"/>
                    </a:lnTo>
                    <a:lnTo>
                      <a:pt x="2182" y="153"/>
                    </a:lnTo>
                    <a:lnTo>
                      <a:pt x="2183" y="160"/>
                    </a:lnTo>
                    <a:lnTo>
                      <a:pt x="2185" y="157"/>
                    </a:lnTo>
                    <a:lnTo>
                      <a:pt x="2186" y="164"/>
                    </a:lnTo>
                    <a:lnTo>
                      <a:pt x="2188" y="167"/>
                    </a:lnTo>
                    <a:lnTo>
                      <a:pt x="2190" y="166"/>
                    </a:lnTo>
                    <a:lnTo>
                      <a:pt x="2191" y="165"/>
                    </a:lnTo>
                    <a:lnTo>
                      <a:pt x="2192" y="161"/>
                    </a:lnTo>
                    <a:lnTo>
                      <a:pt x="2194" y="162"/>
                    </a:lnTo>
                    <a:lnTo>
                      <a:pt x="2196" y="161"/>
                    </a:lnTo>
                    <a:lnTo>
                      <a:pt x="2197" y="161"/>
                    </a:lnTo>
                    <a:lnTo>
                      <a:pt x="2199" y="165"/>
                    </a:lnTo>
                    <a:lnTo>
                      <a:pt x="2200" y="173"/>
                    </a:lnTo>
                    <a:lnTo>
                      <a:pt x="2202" y="168"/>
                    </a:lnTo>
                    <a:lnTo>
                      <a:pt x="2203" y="166"/>
                    </a:lnTo>
                    <a:lnTo>
                      <a:pt x="2205" y="168"/>
                    </a:lnTo>
                    <a:lnTo>
                      <a:pt x="2206" y="166"/>
                    </a:lnTo>
                    <a:lnTo>
                      <a:pt x="2208" y="155"/>
                    </a:lnTo>
                    <a:lnTo>
                      <a:pt x="2209" y="151"/>
                    </a:lnTo>
                    <a:lnTo>
                      <a:pt x="2211" y="154"/>
                    </a:lnTo>
                    <a:lnTo>
                      <a:pt x="2212" y="157"/>
                    </a:lnTo>
                    <a:lnTo>
                      <a:pt x="2214" y="164"/>
                    </a:lnTo>
                    <a:lnTo>
                      <a:pt x="2215" y="164"/>
                    </a:lnTo>
                    <a:lnTo>
                      <a:pt x="2217" y="165"/>
                    </a:lnTo>
                    <a:lnTo>
                      <a:pt x="2218" y="163"/>
                    </a:lnTo>
                    <a:lnTo>
                      <a:pt x="2220" y="167"/>
                    </a:lnTo>
                    <a:lnTo>
                      <a:pt x="2221" y="170"/>
                    </a:lnTo>
                    <a:lnTo>
                      <a:pt x="2223" y="152"/>
                    </a:lnTo>
                    <a:lnTo>
                      <a:pt x="2224" y="147"/>
                    </a:lnTo>
                    <a:lnTo>
                      <a:pt x="2226" y="155"/>
                    </a:lnTo>
                    <a:lnTo>
                      <a:pt x="2228" y="148"/>
                    </a:lnTo>
                    <a:lnTo>
                      <a:pt x="2229" y="150"/>
                    </a:lnTo>
                    <a:lnTo>
                      <a:pt x="2230" y="156"/>
                    </a:lnTo>
                    <a:lnTo>
                      <a:pt x="2232" y="160"/>
                    </a:lnTo>
                    <a:lnTo>
                      <a:pt x="2234" y="169"/>
                    </a:lnTo>
                    <a:lnTo>
                      <a:pt x="2235" y="179"/>
                    </a:lnTo>
                    <a:lnTo>
                      <a:pt x="2236" y="174"/>
                    </a:lnTo>
                    <a:lnTo>
                      <a:pt x="2238" y="160"/>
                    </a:lnTo>
                    <a:lnTo>
                      <a:pt x="2240" y="154"/>
                    </a:lnTo>
                    <a:lnTo>
                      <a:pt x="2241" y="159"/>
                    </a:lnTo>
                    <a:lnTo>
                      <a:pt x="2243" y="160"/>
                    </a:lnTo>
                    <a:lnTo>
                      <a:pt x="2244" y="168"/>
                    </a:lnTo>
                    <a:lnTo>
                      <a:pt x="2246" y="174"/>
                    </a:lnTo>
                    <a:lnTo>
                      <a:pt x="2247" y="177"/>
                    </a:lnTo>
                    <a:lnTo>
                      <a:pt x="2249" y="181"/>
                    </a:lnTo>
                    <a:lnTo>
                      <a:pt x="2250" y="178"/>
                    </a:lnTo>
                    <a:lnTo>
                      <a:pt x="2252" y="183"/>
                    </a:lnTo>
                    <a:lnTo>
                      <a:pt x="2253" y="175"/>
                    </a:lnTo>
                    <a:lnTo>
                      <a:pt x="2255" y="168"/>
                    </a:lnTo>
                    <a:lnTo>
                      <a:pt x="2257" y="169"/>
                    </a:lnTo>
                    <a:lnTo>
                      <a:pt x="2258" y="175"/>
                    </a:lnTo>
                    <a:lnTo>
                      <a:pt x="2259" y="174"/>
                    </a:lnTo>
                    <a:lnTo>
                      <a:pt x="2261" y="172"/>
                    </a:lnTo>
                    <a:lnTo>
                      <a:pt x="2263" y="179"/>
                    </a:lnTo>
                    <a:lnTo>
                      <a:pt x="2264" y="180"/>
                    </a:lnTo>
                    <a:lnTo>
                      <a:pt x="2265" y="177"/>
                    </a:lnTo>
                    <a:lnTo>
                      <a:pt x="2267" y="172"/>
                    </a:lnTo>
                    <a:lnTo>
                      <a:pt x="2269" y="164"/>
                    </a:lnTo>
                    <a:lnTo>
                      <a:pt x="2270" y="160"/>
                    </a:lnTo>
                    <a:lnTo>
                      <a:pt x="2272" y="163"/>
                    </a:lnTo>
                    <a:lnTo>
                      <a:pt x="2273" y="170"/>
                    </a:lnTo>
                    <a:lnTo>
                      <a:pt x="2275" y="176"/>
                    </a:lnTo>
                    <a:lnTo>
                      <a:pt x="2276" y="187"/>
                    </a:lnTo>
                    <a:lnTo>
                      <a:pt x="2278" y="179"/>
                    </a:lnTo>
                    <a:lnTo>
                      <a:pt x="2279" y="177"/>
                    </a:lnTo>
                    <a:lnTo>
                      <a:pt x="2281" y="176"/>
                    </a:lnTo>
                    <a:lnTo>
                      <a:pt x="2282" y="176"/>
                    </a:lnTo>
                    <a:lnTo>
                      <a:pt x="2284" y="172"/>
                    </a:lnTo>
                    <a:lnTo>
                      <a:pt x="2285" y="170"/>
                    </a:lnTo>
                    <a:lnTo>
                      <a:pt x="2287" y="167"/>
                    </a:lnTo>
                    <a:lnTo>
                      <a:pt x="2288" y="167"/>
                    </a:lnTo>
                    <a:lnTo>
                      <a:pt x="2290" y="167"/>
                    </a:lnTo>
                    <a:lnTo>
                      <a:pt x="2291" y="175"/>
                    </a:lnTo>
                    <a:lnTo>
                      <a:pt x="2293" y="176"/>
                    </a:lnTo>
                    <a:lnTo>
                      <a:pt x="2294" y="186"/>
                    </a:lnTo>
                    <a:lnTo>
                      <a:pt x="2296" y="181"/>
                    </a:lnTo>
                    <a:lnTo>
                      <a:pt x="2297" y="181"/>
                    </a:lnTo>
                    <a:lnTo>
                      <a:pt x="2299" y="181"/>
                    </a:lnTo>
                    <a:lnTo>
                      <a:pt x="2301" y="173"/>
                    </a:lnTo>
                    <a:lnTo>
                      <a:pt x="2302" y="173"/>
                    </a:lnTo>
                    <a:lnTo>
                      <a:pt x="2303" y="165"/>
                    </a:lnTo>
                    <a:lnTo>
                      <a:pt x="2305" y="179"/>
                    </a:lnTo>
                    <a:lnTo>
                      <a:pt x="2307" y="189"/>
                    </a:lnTo>
                    <a:lnTo>
                      <a:pt x="2308" y="188"/>
                    </a:lnTo>
                    <a:lnTo>
                      <a:pt x="2310" y="193"/>
                    </a:lnTo>
                    <a:lnTo>
                      <a:pt x="2311" y="185"/>
                    </a:lnTo>
                    <a:lnTo>
                      <a:pt x="2313" y="169"/>
                    </a:lnTo>
                    <a:lnTo>
                      <a:pt x="2314" y="165"/>
                    </a:lnTo>
                    <a:lnTo>
                      <a:pt x="2316" y="186"/>
                    </a:lnTo>
                    <a:lnTo>
                      <a:pt x="2317" y="196"/>
                    </a:lnTo>
                    <a:lnTo>
                      <a:pt x="2319" y="203"/>
                    </a:lnTo>
                    <a:lnTo>
                      <a:pt x="2320" y="209"/>
                    </a:lnTo>
                    <a:lnTo>
                      <a:pt x="2322" y="206"/>
                    </a:lnTo>
                    <a:lnTo>
                      <a:pt x="2323" y="214"/>
                    </a:lnTo>
                    <a:lnTo>
                      <a:pt x="2325" y="214"/>
                    </a:lnTo>
                    <a:lnTo>
                      <a:pt x="2326" y="198"/>
                    </a:lnTo>
                    <a:lnTo>
                      <a:pt x="2328" y="207"/>
                    </a:lnTo>
                    <a:lnTo>
                      <a:pt x="2330" y="215"/>
                    </a:lnTo>
                    <a:lnTo>
                      <a:pt x="2331" y="225"/>
                    </a:lnTo>
                    <a:lnTo>
                      <a:pt x="2332" y="225"/>
                    </a:lnTo>
                    <a:lnTo>
                      <a:pt x="2334" y="230"/>
                    </a:lnTo>
                    <a:lnTo>
                      <a:pt x="2336" y="238"/>
                    </a:lnTo>
                    <a:lnTo>
                      <a:pt x="2337" y="249"/>
                    </a:lnTo>
                    <a:lnTo>
                      <a:pt x="2338" y="251"/>
                    </a:lnTo>
                    <a:lnTo>
                      <a:pt x="2340" y="258"/>
                    </a:lnTo>
                    <a:lnTo>
                      <a:pt x="2342" y="258"/>
                    </a:lnTo>
                    <a:lnTo>
                      <a:pt x="2343" y="263"/>
                    </a:lnTo>
                    <a:lnTo>
                      <a:pt x="2345" y="262"/>
                    </a:lnTo>
                    <a:lnTo>
                      <a:pt x="2346" y="267"/>
                    </a:lnTo>
                    <a:lnTo>
                      <a:pt x="2348" y="271"/>
                    </a:lnTo>
                    <a:lnTo>
                      <a:pt x="2349" y="265"/>
                    </a:lnTo>
                    <a:lnTo>
                      <a:pt x="2351" y="266"/>
                    </a:lnTo>
                    <a:lnTo>
                      <a:pt x="2352" y="281"/>
                    </a:lnTo>
                    <a:lnTo>
                      <a:pt x="2354" y="288"/>
                    </a:lnTo>
                    <a:lnTo>
                      <a:pt x="2355" y="282"/>
                    </a:lnTo>
                    <a:lnTo>
                      <a:pt x="2357" y="303"/>
                    </a:lnTo>
                    <a:lnTo>
                      <a:pt x="2358" y="307"/>
                    </a:lnTo>
                    <a:lnTo>
                      <a:pt x="2360" y="323"/>
                    </a:lnTo>
                    <a:lnTo>
                      <a:pt x="2361" y="329"/>
                    </a:lnTo>
                    <a:lnTo>
                      <a:pt x="2363" y="325"/>
                    </a:lnTo>
                    <a:lnTo>
                      <a:pt x="2364" y="329"/>
                    </a:lnTo>
                    <a:lnTo>
                      <a:pt x="2366" y="330"/>
                    </a:lnTo>
                    <a:lnTo>
                      <a:pt x="2367" y="334"/>
                    </a:lnTo>
                    <a:lnTo>
                      <a:pt x="2369" y="339"/>
                    </a:lnTo>
                    <a:lnTo>
                      <a:pt x="2370" y="328"/>
                    </a:lnTo>
                    <a:lnTo>
                      <a:pt x="2372" y="321"/>
                    </a:lnTo>
                    <a:lnTo>
                      <a:pt x="2374" y="333"/>
                    </a:lnTo>
                    <a:lnTo>
                      <a:pt x="2375" y="329"/>
                    </a:lnTo>
                    <a:lnTo>
                      <a:pt x="2376" y="325"/>
                    </a:lnTo>
                    <a:lnTo>
                      <a:pt x="2378" y="326"/>
                    </a:lnTo>
                    <a:lnTo>
                      <a:pt x="2380" y="321"/>
                    </a:lnTo>
                    <a:lnTo>
                      <a:pt x="2381" y="321"/>
                    </a:lnTo>
                    <a:lnTo>
                      <a:pt x="2383" y="354"/>
                    </a:lnTo>
                    <a:lnTo>
                      <a:pt x="2384" y="361"/>
                    </a:lnTo>
                    <a:lnTo>
                      <a:pt x="2386" y="350"/>
                    </a:lnTo>
                    <a:lnTo>
                      <a:pt x="2387" y="330"/>
                    </a:lnTo>
                    <a:lnTo>
                      <a:pt x="2389" y="347"/>
                    </a:lnTo>
                    <a:lnTo>
                      <a:pt x="2390" y="348"/>
                    </a:lnTo>
                    <a:lnTo>
                      <a:pt x="2392" y="358"/>
                    </a:lnTo>
                    <a:lnTo>
                      <a:pt x="2393" y="360"/>
                    </a:lnTo>
                    <a:lnTo>
                      <a:pt x="2395" y="353"/>
                    </a:lnTo>
                    <a:lnTo>
                      <a:pt x="2396" y="357"/>
                    </a:lnTo>
                    <a:lnTo>
                      <a:pt x="2398" y="374"/>
                    </a:lnTo>
                    <a:lnTo>
                      <a:pt x="2399" y="358"/>
                    </a:lnTo>
                    <a:lnTo>
                      <a:pt x="2401" y="372"/>
                    </a:lnTo>
                    <a:lnTo>
                      <a:pt x="2403" y="391"/>
                    </a:lnTo>
                    <a:lnTo>
                      <a:pt x="2404" y="378"/>
                    </a:lnTo>
                    <a:lnTo>
                      <a:pt x="2405" y="362"/>
                    </a:lnTo>
                    <a:lnTo>
                      <a:pt x="2407" y="361"/>
                    </a:lnTo>
                    <a:lnTo>
                      <a:pt x="2409" y="362"/>
                    </a:lnTo>
                    <a:lnTo>
                      <a:pt x="2410" y="365"/>
                    </a:lnTo>
                    <a:lnTo>
                      <a:pt x="2412" y="355"/>
                    </a:lnTo>
                    <a:lnTo>
                      <a:pt x="2413" y="341"/>
                    </a:lnTo>
                    <a:lnTo>
                      <a:pt x="2415" y="355"/>
                    </a:lnTo>
                    <a:lnTo>
                      <a:pt x="2416" y="362"/>
                    </a:lnTo>
                    <a:lnTo>
                      <a:pt x="2418" y="361"/>
                    </a:lnTo>
                    <a:lnTo>
                      <a:pt x="2419" y="364"/>
                    </a:lnTo>
                    <a:lnTo>
                      <a:pt x="2421" y="355"/>
                    </a:lnTo>
                    <a:lnTo>
                      <a:pt x="2422" y="356"/>
                    </a:lnTo>
                    <a:lnTo>
                      <a:pt x="2424" y="355"/>
                    </a:lnTo>
                    <a:lnTo>
                      <a:pt x="2425" y="352"/>
                    </a:lnTo>
                    <a:lnTo>
                      <a:pt x="2427" y="358"/>
                    </a:lnTo>
                    <a:lnTo>
                      <a:pt x="2428" y="361"/>
                    </a:lnTo>
                    <a:lnTo>
                      <a:pt x="2430" y="368"/>
                    </a:lnTo>
                    <a:lnTo>
                      <a:pt x="2431" y="363"/>
                    </a:lnTo>
                    <a:lnTo>
                      <a:pt x="2433" y="367"/>
                    </a:lnTo>
                    <a:lnTo>
                      <a:pt x="2434" y="346"/>
                    </a:lnTo>
                    <a:lnTo>
                      <a:pt x="2436" y="346"/>
                    </a:lnTo>
                    <a:lnTo>
                      <a:pt x="2437" y="366"/>
                    </a:lnTo>
                    <a:lnTo>
                      <a:pt x="2439" y="361"/>
                    </a:lnTo>
                    <a:lnTo>
                      <a:pt x="2440" y="366"/>
                    </a:lnTo>
                    <a:lnTo>
                      <a:pt x="2442" y="351"/>
                    </a:lnTo>
                    <a:lnTo>
                      <a:pt x="2443" y="348"/>
                    </a:lnTo>
                    <a:lnTo>
                      <a:pt x="2445" y="352"/>
                    </a:lnTo>
                    <a:lnTo>
                      <a:pt x="2447" y="360"/>
                    </a:lnTo>
                    <a:lnTo>
                      <a:pt x="2448" y="362"/>
                    </a:lnTo>
                    <a:lnTo>
                      <a:pt x="2449" y="360"/>
                    </a:lnTo>
                    <a:lnTo>
                      <a:pt x="2451" y="341"/>
                    </a:lnTo>
                    <a:lnTo>
                      <a:pt x="2453" y="342"/>
                    </a:lnTo>
                    <a:lnTo>
                      <a:pt x="2454" y="350"/>
                    </a:lnTo>
                    <a:lnTo>
                      <a:pt x="2456" y="345"/>
                    </a:lnTo>
                    <a:lnTo>
                      <a:pt x="2457" y="349"/>
                    </a:lnTo>
                    <a:lnTo>
                      <a:pt x="2459" y="353"/>
                    </a:lnTo>
                    <a:lnTo>
                      <a:pt x="2460" y="377"/>
                    </a:lnTo>
                    <a:lnTo>
                      <a:pt x="2462" y="363"/>
                    </a:lnTo>
                    <a:lnTo>
                      <a:pt x="2463" y="361"/>
                    </a:lnTo>
                    <a:lnTo>
                      <a:pt x="2465" y="362"/>
                    </a:lnTo>
                    <a:lnTo>
                      <a:pt x="2466" y="340"/>
                    </a:lnTo>
                    <a:lnTo>
                      <a:pt x="2468" y="329"/>
                    </a:lnTo>
                    <a:lnTo>
                      <a:pt x="2469" y="335"/>
                    </a:lnTo>
                    <a:lnTo>
                      <a:pt x="2471" y="332"/>
                    </a:lnTo>
                    <a:lnTo>
                      <a:pt x="2472" y="337"/>
                    </a:lnTo>
                    <a:lnTo>
                      <a:pt x="2474" y="342"/>
                    </a:lnTo>
                    <a:lnTo>
                      <a:pt x="2476" y="340"/>
                    </a:lnTo>
                    <a:lnTo>
                      <a:pt x="2477" y="352"/>
                    </a:lnTo>
                    <a:lnTo>
                      <a:pt x="2478" y="354"/>
                    </a:lnTo>
                    <a:lnTo>
                      <a:pt x="2480" y="340"/>
                    </a:lnTo>
                    <a:lnTo>
                      <a:pt x="2482" y="338"/>
                    </a:lnTo>
                    <a:lnTo>
                      <a:pt x="2483" y="335"/>
                    </a:lnTo>
                    <a:lnTo>
                      <a:pt x="2485" y="324"/>
                    </a:lnTo>
                    <a:lnTo>
                      <a:pt x="2486" y="333"/>
                    </a:lnTo>
                    <a:lnTo>
                      <a:pt x="2488" y="332"/>
                    </a:lnTo>
                    <a:lnTo>
                      <a:pt x="2489" y="335"/>
                    </a:lnTo>
                    <a:lnTo>
                      <a:pt x="2491" y="351"/>
                    </a:lnTo>
                    <a:lnTo>
                      <a:pt x="2492" y="343"/>
                    </a:lnTo>
                    <a:lnTo>
                      <a:pt x="2494" y="336"/>
                    </a:lnTo>
                    <a:lnTo>
                      <a:pt x="2495" y="331"/>
                    </a:lnTo>
                    <a:lnTo>
                      <a:pt x="2497" y="325"/>
                    </a:lnTo>
                    <a:lnTo>
                      <a:pt x="2498" y="328"/>
                    </a:lnTo>
                    <a:lnTo>
                      <a:pt x="2500" y="322"/>
                    </a:lnTo>
                    <a:lnTo>
                      <a:pt x="2501" y="327"/>
                    </a:lnTo>
                    <a:lnTo>
                      <a:pt x="2503" y="319"/>
                    </a:lnTo>
                    <a:lnTo>
                      <a:pt x="2504" y="321"/>
                    </a:lnTo>
                    <a:lnTo>
                      <a:pt x="2506" y="323"/>
                    </a:lnTo>
                    <a:lnTo>
                      <a:pt x="2507" y="326"/>
                    </a:lnTo>
                    <a:lnTo>
                      <a:pt x="2509" y="320"/>
                    </a:lnTo>
                    <a:lnTo>
                      <a:pt x="2510" y="307"/>
                    </a:lnTo>
                    <a:lnTo>
                      <a:pt x="2512" y="305"/>
                    </a:lnTo>
                    <a:lnTo>
                      <a:pt x="2514" y="303"/>
                    </a:lnTo>
                    <a:lnTo>
                      <a:pt x="2515" y="309"/>
                    </a:lnTo>
                    <a:lnTo>
                      <a:pt x="2516" y="307"/>
                    </a:lnTo>
                    <a:lnTo>
                      <a:pt x="2518" y="316"/>
                    </a:lnTo>
                    <a:lnTo>
                      <a:pt x="2520" y="314"/>
                    </a:lnTo>
                    <a:lnTo>
                      <a:pt x="2521" y="311"/>
                    </a:lnTo>
                    <a:lnTo>
                      <a:pt x="2522" y="320"/>
                    </a:lnTo>
                    <a:lnTo>
                      <a:pt x="2524" y="326"/>
                    </a:lnTo>
                    <a:lnTo>
                      <a:pt x="2526" y="319"/>
                    </a:lnTo>
                    <a:lnTo>
                      <a:pt x="2527" y="306"/>
                    </a:lnTo>
                    <a:lnTo>
                      <a:pt x="2529" y="300"/>
                    </a:lnTo>
                    <a:lnTo>
                      <a:pt x="2530" y="292"/>
                    </a:lnTo>
                    <a:lnTo>
                      <a:pt x="2532" y="283"/>
                    </a:lnTo>
                    <a:lnTo>
                      <a:pt x="2533" y="288"/>
                    </a:lnTo>
                    <a:lnTo>
                      <a:pt x="2535" y="297"/>
                    </a:lnTo>
                    <a:lnTo>
                      <a:pt x="2536" y="297"/>
                    </a:lnTo>
                    <a:lnTo>
                      <a:pt x="2538" y="302"/>
                    </a:lnTo>
                    <a:lnTo>
                      <a:pt x="2539" y="307"/>
                    </a:lnTo>
                    <a:lnTo>
                      <a:pt x="2541" y="298"/>
                    </a:lnTo>
                    <a:lnTo>
                      <a:pt x="2542" y="287"/>
                    </a:lnTo>
                    <a:lnTo>
                      <a:pt x="2544" y="295"/>
                    </a:lnTo>
                    <a:lnTo>
                      <a:pt x="2545" y="300"/>
                    </a:lnTo>
                    <a:lnTo>
                      <a:pt x="2547" y="297"/>
                    </a:lnTo>
                    <a:lnTo>
                      <a:pt x="2549" y="297"/>
                    </a:lnTo>
                    <a:lnTo>
                      <a:pt x="2550" y="300"/>
                    </a:lnTo>
                    <a:lnTo>
                      <a:pt x="2551" y="304"/>
                    </a:lnTo>
                    <a:lnTo>
                      <a:pt x="2553" y="310"/>
                    </a:lnTo>
                    <a:lnTo>
                      <a:pt x="2555" y="301"/>
                    </a:lnTo>
                    <a:lnTo>
                      <a:pt x="2556" y="295"/>
                    </a:lnTo>
                    <a:lnTo>
                      <a:pt x="2558" y="290"/>
                    </a:lnTo>
                    <a:lnTo>
                      <a:pt x="2559" y="292"/>
                    </a:lnTo>
                    <a:lnTo>
                      <a:pt x="2561" y="294"/>
                    </a:lnTo>
                    <a:lnTo>
                      <a:pt x="2562" y="298"/>
                    </a:lnTo>
                    <a:lnTo>
                      <a:pt x="2564" y="295"/>
                    </a:lnTo>
                    <a:lnTo>
                      <a:pt x="2565" y="296"/>
                    </a:lnTo>
                    <a:lnTo>
                      <a:pt x="2567" y="294"/>
                    </a:lnTo>
                    <a:lnTo>
                      <a:pt x="2568" y="295"/>
                    </a:lnTo>
                    <a:lnTo>
                      <a:pt x="2570" y="294"/>
                    </a:lnTo>
                    <a:lnTo>
                      <a:pt x="2571" y="285"/>
                    </a:lnTo>
                    <a:lnTo>
                      <a:pt x="2573" y="283"/>
                    </a:lnTo>
                    <a:lnTo>
                      <a:pt x="2574" y="290"/>
                    </a:lnTo>
                    <a:lnTo>
                      <a:pt x="2576" y="297"/>
                    </a:lnTo>
                    <a:lnTo>
                      <a:pt x="2577" y="300"/>
                    </a:lnTo>
                    <a:lnTo>
                      <a:pt x="2579" y="301"/>
                    </a:lnTo>
                    <a:lnTo>
                      <a:pt x="2580" y="301"/>
                    </a:lnTo>
                    <a:lnTo>
                      <a:pt x="2582" y="300"/>
                    </a:lnTo>
                    <a:lnTo>
                      <a:pt x="2583" y="300"/>
                    </a:lnTo>
                    <a:lnTo>
                      <a:pt x="2585" y="298"/>
                    </a:lnTo>
                    <a:lnTo>
                      <a:pt x="2587" y="293"/>
                    </a:lnTo>
                    <a:lnTo>
                      <a:pt x="2588" y="278"/>
                    </a:lnTo>
                    <a:lnTo>
                      <a:pt x="2589" y="276"/>
                    </a:lnTo>
                    <a:lnTo>
                      <a:pt x="2591" y="281"/>
                    </a:lnTo>
                    <a:lnTo>
                      <a:pt x="2593" y="283"/>
                    </a:lnTo>
                    <a:lnTo>
                      <a:pt x="2594" y="288"/>
                    </a:lnTo>
                    <a:lnTo>
                      <a:pt x="2595" y="298"/>
                    </a:lnTo>
                    <a:lnTo>
                      <a:pt x="2597" y="308"/>
                    </a:lnTo>
                    <a:lnTo>
                      <a:pt x="2599" y="309"/>
                    </a:lnTo>
                    <a:lnTo>
                      <a:pt x="2600" y="306"/>
                    </a:lnTo>
                    <a:lnTo>
                      <a:pt x="2602" y="300"/>
                    </a:lnTo>
                    <a:lnTo>
                      <a:pt x="2603" y="294"/>
                    </a:lnTo>
                    <a:lnTo>
                      <a:pt x="2605" y="301"/>
                    </a:lnTo>
                    <a:lnTo>
                      <a:pt x="2606" y="303"/>
                    </a:lnTo>
                    <a:lnTo>
                      <a:pt x="2608" y="304"/>
                    </a:lnTo>
                    <a:lnTo>
                      <a:pt x="2609" y="319"/>
                    </a:lnTo>
                    <a:lnTo>
                      <a:pt x="2611" y="323"/>
                    </a:lnTo>
                    <a:lnTo>
                      <a:pt x="2612" y="327"/>
                    </a:lnTo>
                    <a:lnTo>
                      <a:pt x="2614" y="322"/>
                    </a:lnTo>
                    <a:lnTo>
                      <a:pt x="2616" y="319"/>
                    </a:lnTo>
                    <a:lnTo>
                      <a:pt x="2617" y="316"/>
                    </a:lnTo>
                    <a:lnTo>
                      <a:pt x="2618" y="316"/>
                    </a:lnTo>
                    <a:lnTo>
                      <a:pt x="2620" y="312"/>
                    </a:lnTo>
                    <a:lnTo>
                      <a:pt x="2622" y="315"/>
                    </a:lnTo>
                    <a:lnTo>
                      <a:pt x="2623" y="313"/>
                    </a:lnTo>
                    <a:lnTo>
                      <a:pt x="2624" y="321"/>
                    </a:lnTo>
                    <a:lnTo>
                      <a:pt x="2626" y="330"/>
                    </a:lnTo>
                    <a:lnTo>
                      <a:pt x="2628" y="331"/>
                    </a:lnTo>
                    <a:lnTo>
                      <a:pt x="2629" y="328"/>
                    </a:lnTo>
                    <a:lnTo>
                      <a:pt x="2631" y="326"/>
                    </a:lnTo>
                    <a:lnTo>
                      <a:pt x="2632" y="317"/>
                    </a:lnTo>
                    <a:lnTo>
                      <a:pt x="2634" y="313"/>
                    </a:lnTo>
                    <a:lnTo>
                      <a:pt x="2635" y="318"/>
                    </a:lnTo>
                    <a:lnTo>
                      <a:pt x="2637" y="320"/>
                    </a:lnTo>
                    <a:lnTo>
                      <a:pt x="2638" y="326"/>
                    </a:lnTo>
                    <a:lnTo>
                      <a:pt x="2640" y="332"/>
                    </a:lnTo>
                    <a:lnTo>
                      <a:pt x="2641" y="344"/>
                    </a:lnTo>
                    <a:lnTo>
                      <a:pt x="2643" y="346"/>
                    </a:lnTo>
                    <a:lnTo>
                      <a:pt x="2644" y="345"/>
                    </a:lnTo>
                    <a:lnTo>
                      <a:pt x="2646" y="344"/>
                    </a:lnTo>
                    <a:lnTo>
                      <a:pt x="2647" y="335"/>
                    </a:lnTo>
                    <a:lnTo>
                      <a:pt x="2649" y="324"/>
                    </a:lnTo>
                    <a:lnTo>
                      <a:pt x="2650" y="334"/>
                    </a:lnTo>
                    <a:lnTo>
                      <a:pt x="2652" y="325"/>
                    </a:lnTo>
                    <a:lnTo>
                      <a:pt x="2653" y="330"/>
                    </a:lnTo>
                    <a:lnTo>
                      <a:pt x="2655" y="335"/>
                    </a:lnTo>
                    <a:lnTo>
                      <a:pt x="2656" y="335"/>
                    </a:lnTo>
                    <a:lnTo>
                      <a:pt x="2658" y="338"/>
                    </a:lnTo>
                    <a:lnTo>
                      <a:pt x="2660" y="333"/>
                    </a:lnTo>
                    <a:lnTo>
                      <a:pt x="2661" y="344"/>
                    </a:lnTo>
                    <a:lnTo>
                      <a:pt x="2662" y="351"/>
                    </a:lnTo>
                    <a:lnTo>
                      <a:pt x="2664" y="338"/>
                    </a:lnTo>
                    <a:lnTo>
                      <a:pt x="2666" y="332"/>
                    </a:lnTo>
                    <a:lnTo>
                      <a:pt x="2667" y="331"/>
                    </a:lnTo>
                    <a:lnTo>
                      <a:pt x="2669" y="338"/>
                    </a:lnTo>
                    <a:lnTo>
                      <a:pt x="2670" y="358"/>
                    </a:lnTo>
                    <a:lnTo>
                      <a:pt x="2672" y="372"/>
                    </a:lnTo>
                    <a:lnTo>
                      <a:pt x="2673" y="366"/>
                    </a:lnTo>
                    <a:lnTo>
                      <a:pt x="2675" y="366"/>
                    </a:lnTo>
                    <a:lnTo>
                      <a:pt x="2676" y="376"/>
                    </a:lnTo>
                    <a:lnTo>
                      <a:pt x="2678" y="377"/>
                    </a:lnTo>
                    <a:lnTo>
                      <a:pt x="2679" y="365"/>
                    </a:lnTo>
                    <a:lnTo>
                      <a:pt x="2681" y="368"/>
                    </a:lnTo>
                    <a:lnTo>
                      <a:pt x="2682" y="372"/>
                    </a:lnTo>
                    <a:lnTo>
                      <a:pt x="2684" y="368"/>
                    </a:lnTo>
                    <a:lnTo>
                      <a:pt x="2685" y="372"/>
                    </a:lnTo>
                    <a:lnTo>
                      <a:pt x="2687" y="375"/>
                    </a:lnTo>
                    <a:lnTo>
                      <a:pt x="2689" y="375"/>
                    </a:lnTo>
                    <a:lnTo>
                      <a:pt x="2690" y="378"/>
                    </a:lnTo>
                    <a:lnTo>
                      <a:pt x="2691" y="387"/>
                    </a:lnTo>
                    <a:lnTo>
                      <a:pt x="2693" y="380"/>
                    </a:lnTo>
                    <a:lnTo>
                      <a:pt x="2695" y="381"/>
                    </a:lnTo>
                    <a:lnTo>
                      <a:pt x="2696" y="383"/>
                    </a:lnTo>
                    <a:lnTo>
                      <a:pt x="2697" y="376"/>
                    </a:lnTo>
                    <a:lnTo>
                      <a:pt x="2699" y="376"/>
                    </a:lnTo>
                    <a:lnTo>
                      <a:pt x="2701" y="383"/>
                    </a:lnTo>
                    <a:lnTo>
                      <a:pt x="2702" y="396"/>
                    </a:lnTo>
                    <a:lnTo>
                      <a:pt x="2704" y="394"/>
                    </a:lnTo>
                    <a:lnTo>
                      <a:pt x="2705" y="393"/>
                    </a:lnTo>
                    <a:lnTo>
                      <a:pt x="2707" y="398"/>
                    </a:lnTo>
                    <a:lnTo>
                      <a:pt x="2708" y="397"/>
                    </a:lnTo>
                    <a:lnTo>
                      <a:pt x="2710" y="385"/>
                    </a:lnTo>
                    <a:lnTo>
                      <a:pt x="2711" y="387"/>
                    </a:lnTo>
                    <a:lnTo>
                      <a:pt x="2713" y="396"/>
                    </a:lnTo>
                    <a:lnTo>
                      <a:pt x="2714" y="396"/>
                    </a:lnTo>
                    <a:lnTo>
                      <a:pt x="2716" y="392"/>
                    </a:lnTo>
                    <a:lnTo>
                      <a:pt x="2717" y="394"/>
                    </a:lnTo>
                    <a:lnTo>
                      <a:pt x="2719" y="406"/>
                    </a:lnTo>
                    <a:lnTo>
                      <a:pt x="2720" y="409"/>
                    </a:lnTo>
                    <a:lnTo>
                      <a:pt x="2722" y="406"/>
                    </a:lnTo>
                    <a:lnTo>
                      <a:pt x="2723" y="409"/>
                    </a:lnTo>
                    <a:lnTo>
                      <a:pt x="2725" y="410"/>
                    </a:lnTo>
                    <a:lnTo>
                      <a:pt x="2726" y="403"/>
                    </a:lnTo>
                    <a:lnTo>
                      <a:pt x="2728" y="401"/>
                    </a:lnTo>
                    <a:lnTo>
                      <a:pt x="2729" y="407"/>
                    </a:lnTo>
                    <a:lnTo>
                      <a:pt x="2731" y="415"/>
                    </a:lnTo>
                    <a:lnTo>
                      <a:pt x="2733" y="423"/>
                    </a:lnTo>
                    <a:lnTo>
                      <a:pt x="2734" y="430"/>
                    </a:lnTo>
                    <a:lnTo>
                      <a:pt x="2735" y="436"/>
                    </a:lnTo>
                    <a:lnTo>
                      <a:pt x="2737" y="431"/>
                    </a:lnTo>
                    <a:lnTo>
                      <a:pt x="2739" y="420"/>
                    </a:lnTo>
                    <a:lnTo>
                      <a:pt x="2740" y="418"/>
                    </a:lnTo>
                    <a:lnTo>
                      <a:pt x="2742" y="423"/>
                    </a:lnTo>
                    <a:lnTo>
                      <a:pt x="2743" y="419"/>
                    </a:lnTo>
                    <a:lnTo>
                      <a:pt x="2745" y="417"/>
                    </a:lnTo>
                    <a:lnTo>
                      <a:pt x="2746" y="428"/>
                    </a:lnTo>
                    <a:lnTo>
                      <a:pt x="2748" y="432"/>
                    </a:lnTo>
                    <a:lnTo>
                      <a:pt x="2749" y="430"/>
                    </a:lnTo>
                    <a:lnTo>
                      <a:pt x="2751" y="431"/>
                    </a:lnTo>
                    <a:lnTo>
                      <a:pt x="2752" y="432"/>
                    </a:lnTo>
                    <a:lnTo>
                      <a:pt x="2754" y="411"/>
                    </a:lnTo>
                    <a:lnTo>
                      <a:pt x="2755" y="421"/>
                    </a:lnTo>
                    <a:lnTo>
                      <a:pt x="2757" y="426"/>
                    </a:lnTo>
                    <a:lnTo>
                      <a:pt x="2758" y="425"/>
                    </a:lnTo>
                    <a:lnTo>
                      <a:pt x="2760" y="423"/>
                    </a:lnTo>
                    <a:lnTo>
                      <a:pt x="2762" y="423"/>
                    </a:lnTo>
                    <a:lnTo>
                      <a:pt x="2763" y="439"/>
                    </a:lnTo>
                    <a:lnTo>
                      <a:pt x="2764" y="447"/>
                    </a:lnTo>
                    <a:lnTo>
                      <a:pt x="2766" y="446"/>
                    </a:lnTo>
                    <a:lnTo>
                      <a:pt x="2768" y="451"/>
                    </a:lnTo>
                    <a:lnTo>
                      <a:pt x="2769" y="446"/>
                    </a:lnTo>
                    <a:lnTo>
                      <a:pt x="2771" y="446"/>
                    </a:lnTo>
                    <a:lnTo>
                      <a:pt x="2772" y="439"/>
                    </a:lnTo>
                    <a:lnTo>
                      <a:pt x="2774" y="428"/>
                    </a:lnTo>
                    <a:lnTo>
                      <a:pt x="2775" y="419"/>
                    </a:lnTo>
                    <a:lnTo>
                      <a:pt x="2777" y="442"/>
                    </a:lnTo>
                    <a:lnTo>
                      <a:pt x="2778" y="453"/>
                    </a:lnTo>
                    <a:lnTo>
                      <a:pt x="2780" y="454"/>
                    </a:lnTo>
                    <a:lnTo>
                      <a:pt x="2781" y="455"/>
                    </a:lnTo>
                    <a:lnTo>
                      <a:pt x="2783" y="469"/>
                    </a:lnTo>
                    <a:lnTo>
                      <a:pt x="2784" y="466"/>
                    </a:lnTo>
                    <a:lnTo>
                      <a:pt x="2786" y="466"/>
                    </a:lnTo>
                    <a:lnTo>
                      <a:pt x="2787" y="427"/>
                    </a:lnTo>
                    <a:lnTo>
                      <a:pt x="2789" y="436"/>
                    </a:lnTo>
                    <a:lnTo>
                      <a:pt x="2790" y="472"/>
                    </a:lnTo>
                    <a:lnTo>
                      <a:pt x="2792" y="483"/>
                    </a:lnTo>
                    <a:lnTo>
                      <a:pt x="2793" y="476"/>
                    </a:lnTo>
                    <a:lnTo>
                      <a:pt x="2795" y="488"/>
                    </a:lnTo>
                    <a:lnTo>
                      <a:pt x="2796" y="485"/>
                    </a:lnTo>
                    <a:lnTo>
                      <a:pt x="2798" y="499"/>
                    </a:lnTo>
                    <a:lnTo>
                      <a:pt x="2799" y="507"/>
                    </a:lnTo>
                    <a:lnTo>
                      <a:pt x="2801" y="490"/>
                    </a:lnTo>
                    <a:lnTo>
                      <a:pt x="2802" y="481"/>
                    </a:lnTo>
                    <a:lnTo>
                      <a:pt x="2804" y="487"/>
                    </a:lnTo>
                    <a:lnTo>
                      <a:pt x="2806" y="494"/>
                    </a:lnTo>
                    <a:lnTo>
                      <a:pt x="2807" y="500"/>
                    </a:lnTo>
                    <a:lnTo>
                      <a:pt x="2808" y="500"/>
                    </a:lnTo>
                    <a:lnTo>
                      <a:pt x="2810" y="493"/>
                    </a:lnTo>
                    <a:lnTo>
                      <a:pt x="2812" y="507"/>
                    </a:lnTo>
                    <a:lnTo>
                      <a:pt x="2813" y="492"/>
                    </a:lnTo>
                    <a:lnTo>
                      <a:pt x="2815" y="489"/>
                    </a:lnTo>
                    <a:lnTo>
                      <a:pt x="2816" y="493"/>
                    </a:lnTo>
                    <a:lnTo>
                      <a:pt x="2818" y="490"/>
                    </a:lnTo>
                    <a:lnTo>
                      <a:pt x="2819" y="492"/>
                    </a:lnTo>
                    <a:lnTo>
                      <a:pt x="2821" y="493"/>
                    </a:lnTo>
                    <a:lnTo>
                      <a:pt x="2822" y="498"/>
                    </a:lnTo>
                    <a:lnTo>
                      <a:pt x="2824" y="515"/>
                    </a:lnTo>
                    <a:lnTo>
                      <a:pt x="2825" y="526"/>
                    </a:lnTo>
                    <a:lnTo>
                      <a:pt x="2827" y="527"/>
                    </a:lnTo>
                    <a:lnTo>
                      <a:pt x="2828" y="515"/>
                    </a:lnTo>
                    <a:lnTo>
                      <a:pt x="2830" y="507"/>
                    </a:lnTo>
                    <a:lnTo>
                      <a:pt x="2831" y="503"/>
                    </a:lnTo>
                    <a:lnTo>
                      <a:pt x="2833" y="500"/>
                    </a:lnTo>
                    <a:lnTo>
                      <a:pt x="2835" y="507"/>
                    </a:lnTo>
                    <a:lnTo>
                      <a:pt x="2836" y="511"/>
                    </a:lnTo>
                    <a:lnTo>
                      <a:pt x="2837" y="516"/>
                    </a:lnTo>
                    <a:lnTo>
                      <a:pt x="2839" y="528"/>
                    </a:lnTo>
                    <a:lnTo>
                      <a:pt x="2841" y="534"/>
                    </a:lnTo>
                    <a:lnTo>
                      <a:pt x="2842" y="535"/>
                    </a:lnTo>
                    <a:lnTo>
                      <a:pt x="2844" y="537"/>
                    </a:lnTo>
                    <a:lnTo>
                      <a:pt x="2845" y="527"/>
                    </a:lnTo>
                    <a:lnTo>
                      <a:pt x="2847" y="515"/>
                    </a:lnTo>
                    <a:lnTo>
                      <a:pt x="2848" y="512"/>
                    </a:lnTo>
                    <a:lnTo>
                      <a:pt x="2850" y="507"/>
                    </a:lnTo>
                    <a:lnTo>
                      <a:pt x="2851" y="520"/>
                    </a:lnTo>
                    <a:lnTo>
                      <a:pt x="2853" y="520"/>
                    </a:lnTo>
                    <a:lnTo>
                      <a:pt x="2854" y="520"/>
                    </a:lnTo>
                    <a:lnTo>
                      <a:pt x="2856" y="519"/>
                    </a:lnTo>
                    <a:lnTo>
                      <a:pt x="2857" y="514"/>
                    </a:lnTo>
                    <a:lnTo>
                      <a:pt x="2859" y="520"/>
                    </a:lnTo>
                    <a:lnTo>
                      <a:pt x="2860" y="521"/>
                    </a:lnTo>
                    <a:lnTo>
                      <a:pt x="2862" y="513"/>
                    </a:lnTo>
                    <a:lnTo>
                      <a:pt x="2863" y="498"/>
                    </a:lnTo>
                    <a:lnTo>
                      <a:pt x="2865" y="485"/>
                    </a:lnTo>
                    <a:lnTo>
                      <a:pt x="2866" y="480"/>
                    </a:lnTo>
                    <a:lnTo>
                      <a:pt x="2868" y="486"/>
                    </a:lnTo>
                    <a:lnTo>
                      <a:pt x="2869" y="505"/>
                    </a:lnTo>
                    <a:lnTo>
                      <a:pt x="2871" y="512"/>
                    </a:lnTo>
                    <a:lnTo>
                      <a:pt x="2873" y="502"/>
                    </a:lnTo>
                    <a:lnTo>
                      <a:pt x="2874" y="486"/>
                    </a:lnTo>
                    <a:lnTo>
                      <a:pt x="2875" y="483"/>
                    </a:lnTo>
                    <a:lnTo>
                      <a:pt x="2877" y="485"/>
                    </a:lnTo>
                    <a:lnTo>
                      <a:pt x="2879" y="503"/>
                    </a:lnTo>
                    <a:lnTo>
                      <a:pt x="2880" y="515"/>
                    </a:lnTo>
                    <a:lnTo>
                      <a:pt x="2881" y="519"/>
                    </a:lnTo>
                    <a:lnTo>
                      <a:pt x="2883" y="528"/>
                    </a:lnTo>
                    <a:lnTo>
                      <a:pt x="2885" y="526"/>
                    </a:lnTo>
                    <a:lnTo>
                      <a:pt x="2886" y="503"/>
                    </a:lnTo>
                    <a:lnTo>
                      <a:pt x="2888" y="489"/>
                    </a:lnTo>
                    <a:lnTo>
                      <a:pt x="2889" y="493"/>
                    </a:lnTo>
                    <a:lnTo>
                      <a:pt x="2891" y="508"/>
                    </a:lnTo>
                    <a:lnTo>
                      <a:pt x="2892" y="504"/>
                    </a:lnTo>
                    <a:lnTo>
                      <a:pt x="2894" y="492"/>
                    </a:lnTo>
                    <a:lnTo>
                      <a:pt x="2895" y="498"/>
                    </a:lnTo>
                    <a:lnTo>
                      <a:pt x="2897" y="498"/>
                    </a:lnTo>
                    <a:lnTo>
                      <a:pt x="2898" y="498"/>
                    </a:lnTo>
                    <a:lnTo>
                      <a:pt x="2900" y="496"/>
                    </a:lnTo>
                    <a:lnTo>
                      <a:pt x="2902" y="493"/>
                    </a:lnTo>
                    <a:lnTo>
                      <a:pt x="2903" y="486"/>
                    </a:lnTo>
                    <a:lnTo>
                      <a:pt x="2904" y="477"/>
                    </a:lnTo>
                    <a:lnTo>
                      <a:pt x="2906" y="468"/>
                    </a:lnTo>
                    <a:lnTo>
                      <a:pt x="2908" y="466"/>
                    </a:lnTo>
                    <a:lnTo>
                      <a:pt x="2909" y="477"/>
                    </a:lnTo>
                    <a:lnTo>
                      <a:pt x="2910" y="483"/>
                    </a:lnTo>
                    <a:lnTo>
                      <a:pt x="2912" y="489"/>
                    </a:lnTo>
                    <a:lnTo>
                      <a:pt x="2914" y="489"/>
                    </a:lnTo>
                    <a:lnTo>
                      <a:pt x="2915" y="485"/>
                    </a:lnTo>
                    <a:lnTo>
                      <a:pt x="2917" y="474"/>
                    </a:lnTo>
                    <a:lnTo>
                      <a:pt x="2918" y="452"/>
                    </a:lnTo>
                    <a:lnTo>
                      <a:pt x="2920" y="436"/>
                    </a:lnTo>
                    <a:lnTo>
                      <a:pt x="2921" y="435"/>
                    </a:lnTo>
                    <a:lnTo>
                      <a:pt x="2923" y="423"/>
                    </a:lnTo>
                    <a:lnTo>
                      <a:pt x="2924" y="415"/>
                    </a:lnTo>
                    <a:lnTo>
                      <a:pt x="2926" y="424"/>
                    </a:lnTo>
                    <a:lnTo>
                      <a:pt x="2927" y="445"/>
                    </a:lnTo>
                    <a:lnTo>
                      <a:pt x="2929" y="455"/>
                    </a:lnTo>
                    <a:lnTo>
                      <a:pt x="2930" y="463"/>
                    </a:lnTo>
                    <a:lnTo>
                      <a:pt x="2932" y="452"/>
                    </a:lnTo>
                    <a:lnTo>
                      <a:pt x="2933" y="447"/>
                    </a:lnTo>
                    <a:lnTo>
                      <a:pt x="2935" y="450"/>
                    </a:lnTo>
                    <a:lnTo>
                      <a:pt x="2936" y="442"/>
                    </a:lnTo>
                    <a:lnTo>
                      <a:pt x="2938" y="425"/>
                    </a:lnTo>
                    <a:lnTo>
                      <a:pt x="2939" y="416"/>
                    </a:lnTo>
                    <a:lnTo>
                      <a:pt x="2941" y="417"/>
                    </a:lnTo>
                    <a:lnTo>
                      <a:pt x="2942" y="412"/>
                    </a:lnTo>
                    <a:lnTo>
                      <a:pt x="2944" y="403"/>
                    </a:lnTo>
                    <a:lnTo>
                      <a:pt x="2946" y="407"/>
                    </a:lnTo>
                    <a:lnTo>
                      <a:pt x="2947" y="411"/>
                    </a:lnTo>
                    <a:lnTo>
                      <a:pt x="2948" y="403"/>
                    </a:lnTo>
                    <a:lnTo>
                      <a:pt x="2950" y="404"/>
                    </a:lnTo>
                    <a:lnTo>
                      <a:pt x="2952" y="398"/>
                    </a:lnTo>
                    <a:lnTo>
                      <a:pt x="2953" y="388"/>
                    </a:lnTo>
                    <a:lnTo>
                      <a:pt x="2954" y="376"/>
                    </a:lnTo>
                    <a:lnTo>
                      <a:pt x="2956" y="363"/>
                    </a:lnTo>
                    <a:lnTo>
                      <a:pt x="2958" y="358"/>
                    </a:lnTo>
                    <a:lnTo>
                      <a:pt x="2959" y="362"/>
                    </a:lnTo>
                    <a:lnTo>
                      <a:pt x="2961" y="362"/>
                    </a:lnTo>
                    <a:lnTo>
                      <a:pt x="2962" y="364"/>
                    </a:lnTo>
                    <a:lnTo>
                      <a:pt x="2964" y="363"/>
                    </a:lnTo>
                    <a:lnTo>
                      <a:pt x="2965" y="356"/>
                    </a:lnTo>
                    <a:lnTo>
                      <a:pt x="2967" y="350"/>
                    </a:lnTo>
                    <a:lnTo>
                      <a:pt x="2968" y="335"/>
                    </a:lnTo>
                    <a:lnTo>
                      <a:pt x="2970" y="320"/>
                    </a:lnTo>
                    <a:lnTo>
                      <a:pt x="2971" y="318"/>
                    </a:lnTo>
                    <a:lnTo>
                      <a:pt x="2973" y="317"/>
                    </a:lnTo>
                    <a:lnTo>
                      <a:pt x="2975" y="317"/>
                    </a:lnTo>
                    <a:lnTo>
                      <a:pt x="2976" y="326"/>
                    </a:lnTo>
                    <a:lnTo>
                      <a:pt x="2977" y="327"/>
                    </a:lnTo>
                    <a:lnTo>
                      <a:pt x="2979" y="336"/>
                    </a:lnTo>
                    <a:lnTo>
                      <a:pt x="2981" y="331"/>
                    </a:lnTo>
                    <a:lnTo>
                      <a:pt x="2982" y="323"/>
                    </a:lnTo>
                    <a:lnTo>
                      <a:pt x="2983" y="314"/>
                    </a:lnTo>
                    <a:lnTo>
                      <a:pt x="2985" y="308"/>
                    </a:lnTo>
                    <a:lnTo>
                      <a:pt x="2987" y="305"/>
                    </a:lnTo>
                    <a:lnTo>
                      <a:pt x="2988" y="302"/>
                    </a:lnTo>
                    <a:lnTo>
                      <a:pt x="2990" y="296"/>
                    </a:lnTo>
                    <a:lnTo>
                      <a:pt x="2991" y="303"/>
                    </a:lnTo>
                    <a:lnTo>
                      <a:pt x="2993" y="302"/>
                    </a:lnTo>
                    <a:lnTo>
                      <a:pt x="2994" y="302"/>
                    </a:lnTo>
                    <a:lnTo>
                      <a:pt x="2996" y="303"/>
                    </a:lnTo>
                    <a:lnTo>
                      <a:pt x="2997" y="300"/>
                    </a:lnTo>
                    <a:lnTo>
                      <a:pt x="2999" y="295"/>
                    </a:lnTo>
                    <a:lnTo>
                      <a:pt x="3000" y="300"/>
                    </a:lnTo>
                    <a:lnTo>
                      <a:pt x="3002" y="300"/>
                    </a:lnTo>
                    <a:lnTo>
                      <a:pt x="3003" y="298"/>
                    </a:lnTo>
                    <a:lnTo>
                      <a:pt x="3005" y="301"/>
                    </a:lnTo>
                    <a:lnTo>
                      <a:pt x="3006" y="301"/>
                    </a:lnTo>
                    <a:lnTo>
                      <a:pt x="3008" y="302"/>
                    </a:lnTo>
                    <a:lnTo>
                      <a:pt x="3009" y="296"/>
                    </a:lnTo>
                    <a:lnTo>
                      <a:pt x="3011" y="294"/>
                    </a:lnTo>
                    <a:lnTo>
                      <a:pt x="3012" y="289"/>
                    </a:lnTo>
                    <a:lnTo>
                      <a:pt x="3014" y="283"/>
                    </a:lnTo>
                    <a:lnTo>
                      <a:pt x="3015" y="281"/>
                    </a:lnTo>
                    <a:lnTo>
                      <a:pt x="3017" y="277"/>
                    </a:lnTo>
                    <a:lnTo>
                      <a:pt x="3019" y="284"/>
                    </a:lnTo>
                    <a:lnTo>
                      <a:pt x="3020" y="294"/>
                    </a:lnTo>
                    <a:lnTo>
                      <a:pt x="3021" y="301"/>
                    </a:lnTo>
                    <a:lnTo>
                      <a:pt x="3023" y="304"/>
                    </a:lnTo>
                    <a:lnTo>
                      <a:pt x="3025" y="305"/>
                    </a:lnTo>
                    <a:lnTo>
                      <a:pt x="3026" y="315"/>
                    </a:lnTo>
                    <a:lnTo>
                      <a:pt x="3028" y="317"/>
                    </a:lnTo>
                    <a:lnTo>
                      <a:pt x="3029" y="308"/>
                    </a:lnTo>
                    <a:lnTo>
                      <a:pt x="3031" y="300"/>
                    </a:lnTo>
                    <a:lnTo>
                      <a:pt x="3032" y="292"/>
                    </a:lnTo>
                    <a:lnTo>
                      <a:pt x="3034" y="300"/>
                    </a:lnTo>
                    <a:lnTo>
                      <a:pt x="3035" y="307"/>
                    </a:lnTo>
                    <a:lnTo>
                      <a:pt x="3037" y="312"/>
                    </a:lnTo>
                    <a:lnTo>
                      <a:pt x="3038" y="308"/>
                    </a:lnTo>
                    <a:lnTo>
                      <a:pt x="3040" y="304"/>
                    </a:lnTo>
                    <a:lnTo>
                      <a:pt x="3041" y="302"/>
                    </a:lnTo>
                    <a:lnTo>
                      <a:pt x="3043" y="302"/>
                    </a:lnTo>
                    <a:lnTo>
                      <a:pt x="3044" y="288"/>
                    </a:lnTo>
                    <a:lnTo>
                      <a:pt x="3046" y="283"/>
                    </a:lnTo>
                    <a:lnTo>
                      <a:pt x="3048" y="275"/>
                    </a:lnTo>
                    <a:lnTo>
                      <a:pt x="3049" y="272"/>
                    </a:lnTo>
                    <a:lnTo>
                      <a:pt x="3050" y="277"/>
                    </a:lnTo>
                    <a:lnTo>
                      <a:pt x="3052" y="284"/>
                    </a:lnTo>
                    <a:lnTo>
                      <a:pt x="3054" y="302"/>
                    </a:lnTo>
                    <a:lnTo>
                      <a:pt x="3055" y="301"/>
                    </a:lnTo>
                    <a:lnTo>
                      <a:pt x="3056" y="301"/>
                    </a:lnTo>
                    <a:lnTo>
                      <a:pt x="3058" y="296"/>
                    </a:lnTo>
                    <a:lnTo>
                      <a:pt x="3060" y="281"/>
                    </a:lnTo>
                    <a:lnTo>
                      <a:pt x="3061" y="280"/>
                    </a:lnTo>
                    <a:lnTo>
                      <a:pt x="3063" y="276"/>
                    </a:lnTo>
                    <a:lnTo>
                      <a:pt x="3064" y="263"/>
                    </a:lnTo>
                    <a:lnTo>
                      <a:pt x="3066" y="261"/>
                    </a:lnTo>
                    <a:lnTo>
                      <a:pt x="3067" y="270"/>
                    </a:lnTo>
                    <a:lnTo>
                      <a:pt x="3069" y="278"/>
                    </a:lnTo>
                    <a:lnTo>
                      <a:pt x="3070" y="284"/>
                    </a:lnTo>
                    <a:lnTo>
                      <a:pt x="3072" y="292"/>
                    </a:lnTo>
                    <a:lnTo>
                      <a:pt x="3073" y="289"/>
                    </a:lnTo>
                    <a:lnTo>
                      <a:pt x="3075" y="284"/>
                    </a:lnTo>
                    <a:lnTo>
                      <a:pt x="3076" y="281"/>
                    </a:lnTo>
                    <a:lnTo>
                      <a:pt x="3078" y="279"/>
                    </a:lnTo>
                    <a:lnTo>
                      <a:pt x="3079" y="284"/>
                    </a:lnTo>
                    <a:lnTo>
                      <a:pt x="3081" y="277"/>
                    </a:lnTo>
                    <a:lnTo>
                      <a:pt x="3082" y="278"/>
                    </a:lnTo>
                    <a:lnTo>
                      <a:pt x="3084" y="281"/>
                    </a:lnTo>
                    <a:lnTo>
                      <a:pt x="3085" y="280"/>
                    </a:lnTo>
                    <a:lnTo>
                      <a:pt x="3087" y="280"/>
                    </a:lnTo>
                    <a:lnTo>
                      <a:pt x="3088" y="273"/>
                    </a:lnTo>
                    <a:lnTo>
                      <a:pt x="3090" y="270"/>
                    </a:lnTo>
                    <a:lnTo>
                      <a:pt x="3092" y="267"/>
                    </a:lnTo>
                    <a:lnTo>
                      <a:pt x="3093" y="264"/>
                    </a:lnTo>
                    <a:lnTo>
                      <a:pt x="3094" y="267"/>
                    </a:lnTo>
                    <a:lnTo>
                      <a:pt x="3096" y="273"/>
                    </a:lnTo>
                    <a:lnTo>
                      <a:pt x="3098" y="275"/>
                    </a:lnTo>
                    <a:lnTo>
                      <a:pt x="3099" y="280"/>
                    </a:lnTo>
                    <a:lnTo>
                      <a:pt x="3101" y="277"/>
                    </a:lnTo>
                    <a:lnTo>
                      <a:pt x="3102" y="274"/>
                    </a:lnTo>
                    <a:lnTo>
                      <a:pt x="3104" y="271"/>
                    </a:lnTo>
                    <a:lnTo>
                      <a:pt x="3105" y="269"/>
                    </a:lnTo>
                    <a:lnTo>
                      <a:pt x="3107" y="267"/>
                    </a:lnTo>
                    <a:lnTo>
                      <a:pt x="3108" y="262"/>
                    </a:lnTo>
                    <a:lnTo>
                      <a:pt x="3110" y="266"/>
                    </a:lnTo>
                    <a:lnTo>
                      <a:pt x="3111" y="262"/>
                    </a:lnTo>
                    <a:lnTo>
                      <a:pt x="3113" y="259"/>
                    </a:lnTo>
                    <a:lnTo>
                      <a:pt x="3114" y="261"/>
                    </a:lnTo>
                    <a:lnTo>
                      <a:pt x="3116" y="262"/>
                    </a:lnTo>
                    <a:lnTo>
                      <a:pt x="3117" y="272"/>
                    </a:lnTo>
                    <a:lnTo>
                      <a:pt x="3119" y="271"/>
                    </a:lnTo>
                    <a:lnTo>
                      <a:pt x="3121" y="264"/>
                    </a:lnTo>
                    <a:lnTo>
                      <a:pt x="3122" y="260"/>
                    </a:lnTo>
                    <a:lnTo>
                      <a:pt x="3123" y="263"/>
                    </a:lnTo>
                    <a:lnTo>
                      <a:pt x="3125" y="264"/>
                    </a:lnTo>
                    <a:lnTo>
                      <a:pt x="3127" y="272"/>
                    </a:lnTo>
                    <a:lnTo>
                      <a:pt x="3128" y="286"/>
                    </a:lnTo>
                    <a:lnTo>
                      <a:pt x="3130" y="283"/>
                    </a:lnTo>
                    <a:lnTo>
                      <a:pt x="3131" y="279"/>
                    </a:lnTo>
                    <a:lnTo>
                      <a:pt x="3133" y="281"/>
                    </a:lnTo>
                    <a:lnTo>
                      <a:pt x="3134" y="267"/>
                    </a:lnTo>
                    <a:lnTo>
                      <a:pt x="3136" y="270"/>
                    </a:lnTo>
                    <a:lnTo>
                      <a:pt x="3137" y="278"/>
                    </a:lnTo>
                    <a:lnTo>
                      <a:pt x="3139" y="269"/>
                    </a:lnTo>
                    <a:lnTo>
                      <a:pt x="3140" y="265"/>
                    </a:lnTo>
                    <a:lnTo>
                      <a:pt x="3142" y="277"/>
                    </a:lnTo>
                    <a:lnTo>
                      <a:pt x="3143" y="278"/>
                    </a:lnTo>
                    <a:lnTo>
                      <a:pt x="3145" y="273"/>
                    </a:lnTo>
                    <a:lnTo>
                      <a:pt x="3146" y="276"/>
                    </a:lnTo>
                    <a:lnTo>
                      <a:pt x="3148" y="277"/>
                    </a:lnTo>
                    <a:lnTo>
                      <a:pt x="3149" y="269"/>
                    </a:lnTo>
                    <a:lnTo>
                      <a:pt x="3151" y="261"/>
                    </a:lnTo>
                    <a:lnTo>
                      <a:pt x="3152" y="266"/>
                    </a:lnTo>
                    <a:lnTo>
                      <a:pt x="3154" y="272"/>
                    </a:lnTo>
                    <a:lnTo>
                      <a:pt x="3155" y="278"/>
                    </a:lnTo>
                    <a:lnTo>
                      <a:pt x="3157" y="287"/>
                    </a:lnTo>
                    <a:lnTo>
                      <a:pt x="3159" y="291"/>
                    </a:lnTo>
                    <a:lnTo>
                      <a:pt x="3160" y="289"/>
                    </a:lnTo>
                    <a:lnTo>
                      <a:pt x="3161" y="286"/>
                    </a:lnTo>
                    <a:lnTo>
                      <a:pt x="3163" y="278"/>
                    </a:lnTo>
                    <a:lnTo>
                      <a:pt x="3165" y="284"/>
                    </a:lnTo>
                    <a:lnTo>
                      <a:pt x="3166" y="270"/>
                    </a:lnTo>
                    <a:lnTo>
                      <a:pt x="3167" y="267"/>
                    </a:lnTo>
                    <a:lnTo>
                      <a:pt x="3169" y="263"/>
                    </a:lnTo>
                    <a:lnTo>
                      <a:pt x="3171" y="264"/>
                    </a:lnTo>
                    <a:lnTo>
                      <a:pt x="3172" y="271"/>
                    </a:lnTo>
                    <a:lnTo>
                      <a:pt x="3174" y="285"/>
                    </a:lnTo>
                    <a:lnTo>
                      <a:pt x="3175" y="289"/>
                    </a:lnTo>
                    <a:lnTo>
                      <a:pt x="3177" y="284"/>
                    </a:lnTo>
                    <a:lnTo>
                      <a:pt x="3178" y="283"/>
                    </a:lnTo>
                    <a:lnTo>
                      <a:pt x="3180" y="286"/>
                    </a:lnTo>
                    <a:lnTo>
                      <a:pt x="3181" y="282"/>
                    </a:lnTo>
                    <a:lnTo>
                      <a:pt x="3183" y="280"/>
                    </a:lnTo>
                    <a:lnTo>
                      <a:pt x="3184" y="272"/>
                    </a:lnTo>
                    <a:lnTo>
                      <a:pt x="3186" y="276"/>
                    </a:lnTo>
                    <a:lnTo>
                      <a:pt x="3187" y="298"/>
                    </a:lnTo>
                    <a:lnTo>
                      <a:pt x="3189" y="314"/>
                    </a:lnTo>
                    <a:lnTo>
                      <a:pt x="3190" y="314"/>
                    </a:lnTo>
                    <a:lnTo>
                      <a:pt x="3192" y="294"/>
                    </a:lnTo>
                    <a:lnTo>
                      <a:pt x="3194" y="277"/>
                    </a:lnTo>
                    <a:lnTo>
                      <a:pt x="3195" y="259"/>
                    </a:lnTo>
                    <a:lnTo>
                      <a:pt x="3196" y="243"/>
                    </a:lnTo>
                    <a:lnTo>
                      <a:pt x="3198" y="241"/>
                    </a:lnTo>
                    <a:lnTo>
                      <a:pt x="3200" y="249"/>
                    </a:lnTo>
                    <a:lnTo>
                      <a:pt x="3201" y="255"/>
                    </a:lnTo>
                    <a:lnTo>
                      <a:pt x="3203" y="257"/>
                    </a:lnTo>
                    <a:lnTo>
                      <a:pt x="3204" y="261"/>
                    </a:lnTo>
                    <a:lnTo>
                      <a:pt x="3206" y="264"/>
                    </a:lnTo>
                    <a:lnTo>
                      <a:pt x="3207" y="264"/>
                    </a:lnTo>
                    <a:lnTo>
                      <a:pt x="3209" y="262"/>
                    </a:lnTo>
                    <a:lnTo>
                      <a:pt x="3210" y="250"/>
                    </a:lnTo>
                    <a:lnTo>
                      <a:pt x="3212" y="239"/>
                    </a:lnTo>
                    <a:lnTo>
                      <a:pt x="3213" y="227"/>
                    </a:lnTo>
                    <a:lnTo>
                      <a:pt x="3215" y="216"/>
                    </a:lnTo>
                    <a:lnTo>
                      <a:pt x="3216" y="213"/>
                    </a:lnTo>
                    <a:lnTo>
                      <a:pt x="3218" y="224"/>
                    </a:lnTo>
                    <a:lnTo>
                      <a:pt x="3219" y="239"/>
                    </a:lnTo>
                    <a:lnTo>
                      <a:pt x="3221" y="244"/>
                    </a:lnTo>
                    <a:lnTo>
                      <a:pt x="3222" y="248"/>
                    </a:lnTo>
                    <a:lnTo>
                      <a:pt x="3224" y="243"/>
                    </a:lnTo>
                    <a:lnTo>
                      <a:pt x="3225" y="236"/>
                    </a:lnTo>
                    <a:lnTo>
                      <a:pt x="3227" y="227"/>
                    </a:lnTo>
                    <a:lnTo>
                      <a:pt x="3228" y="229"/>
                    </a:lnTo>
                    <a:lnTo>
                      <a:pt x="3230" y="224"/>
                    </a:lnTo>
                    <a:lnTo>
                      <a:pt x="3232" y="221"/>
                    </a:lnTo>
                    <a:lnTo>
                      <a:pt x="3233" y="223"/>
                    </a:lnTo>
                    <a:lnTo>
                      <a:pt x="3234" y="226"/>
                    </a:lnTo>
                    <a:lnTo>
                      <a:pt x="3236" y="232"/>
                    </a:lnTo>
                    <a:lnTo>
                      <a:pt x="3238" y="233"/>
                    </a:lnTo>
                    <a:lnTo>
                      <a:pt x="3239" y="226"/>
                    </a:lnTo>
                    <a:lnTo>
                      <a:pt x="3240" y="217"/>
                    </a:lnTo>
                    <a:lnTo>
                      <a:pt x="3242" y="205"/>
                    </a:lnTo>
                    <a:lnTo>
                      <a:pt x="3244" y="207"/>
                    </a:lnTo>
                    <a:lnTo>
                      <a:pt x="3245" y="213"/>
                    </a:lnTo>
                    <a:lnTo>
                      <a:pt x="3247" y="218"/>
                    </a:lnTo>
                    <a:lnTo>
                      <a:pt x="3248" y="217"/>
                    </a:lnTo>
                    <a:lnTo>
                      <a:pt x="3250" y="221"/>
                    </a:lnTo>
                    <a:lnTo>
                      <a:pt x="3251" y="214"/>
                    </a:lnTo>
                    <a:lnTo>
                      <a:pt x="3253" y="204"/>
                    </a:lnTo>
                    <a:lnTo>
                      <a:pt x="3254" y="196"/>
                    </a:lnTo>
                    <a:lnTo>
                      <a:pt x="3256" y="196"/>
                    </a:lnTo>
                    <a:lnTo>
                      <a:pt x="3257" y="194"/>
                    </a:lnTo>
                    <a:lnTo>
                      <a:pt x="3259" y="193"/>
                    </a:lnTo>
                    <a:lnTo>
                      <a:pt x="3261" y="198"/>
                    </a:lnTo>
                    <a:lnTo>
                      <a:pt x="3262" y="206"/>
                    </a:lnTo>
                    <a:lnTo>
                      <a:pt x="3263" y="212"/>
                    </a:lnTo>
                    <a:lnTo>
                      <a:pt x="3265" y="213"/>
                    </a:lnTo>
                    <a:lnTo>
                      <a:pt x="3267" y="217"/>
                    </a:lnTo>
                    <a:lnTo>
                      <a:pt x="3268" y="217"/>
                    </a:lnTo>
                    <a:lnTo>
                      <a:pt x="3269" y="221"/>
                    </a:lnTo>
                    <a:lnTo>
                      <a:pt x="3271" y="217"/>
                    </a:lnTo>
                    <a:lnTo>
                      <a:pt x="3273" y="212"/>
                    </a:lnTo>
                    <a:lnTo>
                      <a:pt x="3274" y="206"/>
                    </a:lnTo>
                    <a:lnTo>
                      <a:pt x="3276" y="212"/>
                    </a:lnTo>
                    <a:lnTo>
                      <a:pt x="3277" y="214"/>
                    </a:lnTo>
                    <a:lnTo>
                      <a:pt x="3278" y="226"/>
                    </a:lnTo>
                    <a:lnTo>
                      <a:pt x="3280" y="237"/>
                    </a:lnTo>
                    <a:lnTo>
                      <a:pt x="3282" y="232"/>
                    </a:lnTo>
                    <a:lnTo>
                      <a:pt x="3283" y="226"/>
                    </a:lnTo>
                    <a:lnTo>
                      <a:pt x="3285" y="229"/>
                    </a:lnTo>
                    <a:lnTo>
                      <a:pt x="3286" y="225"/>
                    </a:lnTo>
                    <a:lnTo>
                      <a:pt x="3288" y="225"/>
                    </a:lnTo>
                    <a:lnTo>
                      <a:pt x="3289" y="226"/>
                    </a:lnTo>
                    <a:lnTo>
                      <a:pt x="3291" y="219"/>
                    </a:lnTo>
                    <a:lnTo>
                      <a:pt x="3292" y="213"/>
                    </a:lnTo>
                    <a:lnTo>
                      <a:pt x="3294" y="218"/>
                    </a:lnTo>
                    <a:lnTo>
                      <a:pt x="3295" y="220"/>
                    </a:lnTo>
                    <a:lnTo>
                      <a:pt x="3297" y="219"/>
                    </a:lnTo>
                    <a:lnTo>
                      <a:pt x="3298" y="220"/>
                    </a:lnTo>
                    <a:lnTo>
                      <a:pt x="3300" y="213"/>
                    </a:lnTo>
                    <a:lnTo>
                      <a:pt x="3301" y="218"/>
                    </a:lnTo>
                    <a:lnTo>
                      <a:pt x="3303" y="209"/>
                    </a:lnTo>
                    <a:lnTo>
                      <a:pt x="3305" y="205"/>
                    </a:lnTo>
                    <a:lnTo>
                      <a:pt x="3306" y="208"/>
                    </a:lnTo>
                    <a:lnTo>
                      <a:pt x="3307" y="203"/>
                    </a:lnTo>
                    <a:lnTo>
                      <a:pt x="3309" y="202"/>
                    </a:lnTo>
                    <a:lnTo>
                      <a:pt x="3311" y="211"/>
                    </a:lnTo>
                    <a:lnTo>
                      <a:pt x="3312" y="212"/>
                    </a:lnTo>
                    <a:lnTo>
                      <a:pt x="3313" y="209"/>
                    </a:lnTo>
                    <a:lnTo>
                      <a:pt x="3315" y="202"/>
                    </a:lnTo>
                    <a:lnTo>
                      <a:pt x="3317" y="204"/>
                    </a:lnTo>
                    <a:lnTo>
                      <a:pt x="3318" y="203"/>
                    </a:lnTo>
                    <a:lnTo>
                      <a:pt x="3320" y="202"/>
                    </a:lnTo>
                    <a:lnTo>
                      <a:pt x="3321" y="201"/>
                    </a:lnTo>
                    <a:lnTo>
                      <a:pt x="3323" y="204"/>
                    </a:lnTo>
                    <a:lnTo>
                      <a:pt x="3324" y="211"/>
                    </a:lnTo>
                    <a:lnTo>
                      <a:pt x="3326" y="217"/>
                    </a:lnTo>
                    <a:lnTo>
                      <a:pt x="3327" y="216"/>
                    </a:lnTo>
                    <a:lnTo>
                      <a:pt x="3329" y="216"/>
                    </a:lnTo>
                    <a:lnTo>
                      <a:pt x="3330" y="214"/>
                    </a:lnTo>
                    <a:lnTo>
                      <a:pt x="3332" y="206"/>
                    </a:lnTo>
                    <a:lnTo>
                      <a:pt x="3334" y="198"/>
                    </a:lnTo>
                    <a:lnTo>
                      <a:pt x="3335" y="198"/>
                    </a:lnTo>
                    <a:lnTo>
                      <a:pt x="3336" y="200"/>
                    </a:lnTo>
                    <a:lnTo>
                      <a:pt x="3338" y="201"/>
                    </a:lnTo>
                    <a:lnTo>
                      <a:pt x="3340" y="202"/>
                    </a:lnTo>
                    <a:lnTo>
                      <a:pt x="3341" y="211"/>
                    </a:lnTo>
                    <a:lnTo>
                      <a:pt x="3342" y="225"/>
                    </a:lnTo>
                    <a:lnTo>
                      <a:pt x="3344" y="223"/>
                    </a:lnTo>
                    <a:lnTo>
                      <a:pt x="3345" y="213"/>
                    </a:lnTo>
                    <a:lnTo>
                      <a:pt x="3347" y="205"/>
                    </a:lnTo>
                    <a:lnTo>
                      <a:pt x="3349" y="193"/>
                    </a:lnTo>
                    <a:lnTo>
                      <a:pt x="3350" y="200"/>
                    </a:lnTo>
                    <a:lnTo>
                      <a:pt x="3351" y="202"/>
                    </a:lnTo>
                    <a:lnTo>
                      <a:pt x="3353" y="202"/>
                    </a:lnTo>
                    <a:lnTo>
                      <a:pt x="3355" y="204"/>
                    </a:lnTo>
                    <a:lnTo>
                      <a:pt x="3356" y="209"/>
                    </a:lnTo>
                    <a:lnTo>
                      <a:pt x="3358" y="207"/>
                    </a:lnTo>
                    <a:lnTo>
                      <a:pt x="3359" y="201"/>
                    </a:lnTo>
                    <a:lnTo>
                      <a:pt x="3361" y="198"/>
                    </a:lnTo>
                    <a:lnTo>
                      <a:pt x="3362" y="201"/>
                    </a:lnTo>
                    <a:lnTo>
                      <a:pt x="3364" y="198"/>
                    </a:lnTo>
                    <a:lnTo>
                      <a:pt x="3365" y="197"/>
                    </a:lnTo>
                    <a:lnTo>
                      <a:pt x="3367" y="206"/>
                    </a:lnTo>
                    <a:lnTo>
                      <a:pt x="3368" y="210"/>
                    </a:lnTo>
                    <a:lnTo>
                      <a:pt x="3370" y="210"/>
                    </a:lnTo>
                    <a:lnTo>
                      <a:pt x="3371" y="222"/>
                    </a:lnTo>
                    <a:lnTo>
                      <a:pt x="3373" y="223"/>
                    </a:lnTo>
                    <a:lnTo>
                      <a:pt x="3374" y="227"/>
                    </a:lnTo>
                    <a:lnTo>
                      <a:pt x="3376" y="223"/>
                    </a:lnTo>
                    <a:lnTo>
                      <a:pt x="3378" y="216"/>
                    </a:lnTo>
                    <a:lnTo>
                      <a:pt x="3379" y="212"/>
                    </a:lnTo>
                    <a:lnTo>
                      <a:pt x="3380" y="204"/>
                    </a:lnTo>
                    <a:lnTo>
                      <a:pt x="3382" y="210"/>
                    </a:lnTo>
                    <a:lnTo>
                      <a:pt x="3384" y="213"/>
                    </a:lnTo>
                    <a:lnTo>
                      <a:pt x="3385" y="212"/>
                    </a:lnTo>
                    <a:lnTo>
                      <a:pt x="3387" y="212"/>
                    </a:lnTo>
                    <a:lnTo>
                      <a:pt x="3388" y="215"/>
                    </a:lnTo>
                    <a:lnTo>
                      <a:pt x="3390" y="216"/>
                    </a:lnTo>
                    <a:lnTo>
                      <a:pt x="3391" y="221"/>
                    </a:lnTo>
                    <a:lnTo>
                      <a:pt x="3393" y="221"/>
                    </a:lnTo>
                    <a:lnTo>
                      <a:pt x="3394" y="219"/>
                    </a:lnTo>
                    <a:lnTo>
                      <a:pt x="3396" y="221"/>
                    </a:lnTo>
                    <a:lnTo>
                      <a:pt x="3397" y="222"/>
                    </a:lnTo>
                    <a:lnTo>
                      <a:pt x="3399" y="223"/>
                    </a:lnTo>
                    <a:lnTo>
                      <a:pt x="3400" y="234"/>
                    </a:lnTo>
                    <a:lnTo>
                      <a:pt x="3402" y="237"/>
                    </a:lnTo>
                    <a:lnTo>
                      <a:pt x="3403" y="231"/>
                    </a:lnTo>
                    <a:lnTo>
                      <a:pt x="3405" y="225"/>
                    </a:lnTo>
                    <a:lnTo>
                      <a:pt x="3407" y="227"/>
                    </a:lnTo>
                    <a:lnTo>
                      <a:pt x="3408" y="225"/>
                    </a:lnTo>
                    <a:lnTo>
                      <a:pt x="3409" y="216"/>
                    </a:lnTo>
                    <a:lnTo>
                      <a:pt x="3411" y="218"/>
                    </a:lnTo>
                    <a:lnTo>
                      <a:pt x="3412" y="222"/>
                    </a:lnTo>
                    <a:lnTo>
                      <a:pt x="3414" y="218"/>
                    </a:lnTo>
                    <a:lnTo>
                      <a:pt x="3416" y="223"/>
                    </a:lnTo>
                    <a:lnTo>
                      <a:pt x="3417" y="232"/>
                    </a:lnTo>
                    <a:lnTo>
                      <a:pt x="3418" y="238"/>
                    </a:lnTo>
                    <a:lnTo>
                      <a:pt x="3420" y="240"/>
                    </a:lnTo>
                    <a:lnTo>
                      <a:pt x="3422" y="241"/>
                    </a:lnTo>
                    <a:lnTo>
                      <a:pt x="3423" y="226"/>
                    </a:lnTo>
                    <a:lnTo>
                      <a:pt x="3424" y="221"/>
                    </a:lnTo>
                    <a:lnTo>
                      <a:pt x="3426" y="221"/>
                    </a:lnTo>
                    <a:lnTo>
                      <a:pt x="3428" y="227"/>
                    </a:lnTo>
                    <a:lnTo>
                      <a:pt x="3429" y="235"/>
                    </a:lnTo>
                    <a:lnTo>
                      <a:pt x="3431" y="241"/>
                    </a:lnTo>
                    <a:lnTo>
                      <a:pt x="3432" y="253"/>
                    </a:lnTo>
                    <a:lnTo>
                      <a:pt x="3434" y="251"/>
                    </a:lnTo>
                    <a:lnTo>
                      <a:pt x="3435" y="246"/>
                    </a:lnTo>
                    <a:lnTo>
                      <a:pt x="3437" y="238"/>
                    </a:lnTo>
                    <a:lnTo>
                      <a:pt x="3438" y="235"/>
                    </a:lnTo>
                    <a:lnTo>
                      <a:pt x="3440" y="228"/>
                    </a:lnTo>
                    <a:lnTo>
                      <a:pt x="3441" y="225"/>
                    </a:lnTo>
                    <a:lnTo>
                      <a:pt x="3443" y="229"/>
                    </a:lnTo>
                    <a:lnTo>
                      <a:pt x="3444" y="231"/>
                    </a:lnTo>
                    <a:lnTo>
                      <a:pt x="3446" y="237"/>
                    </a:lnTo>
                    <a:lnTo>
                      <a:pt x="3447" y="251"/>
                    </a:lnTo>
                    <a:lnTo>
                      <a:pt x="3449" y="255"/>
                    </a:lnTo>
                    <a:lnTo>
                      <a:pt x="3451" y="245"/>
                    </a:lnTo>
                    <a:lnTo>
                      <a:pt x="3452" y="245"/>
                    </a:lnTo>
                    <a:lnTo>
                      <a:pt x="3453" y="246"/>
                    </a:lnTo>
                    <a:lnTo>
                      <a:pt x="3455" y="239"/>
                    </a:lnTo>
                    <a:lnTo>
                      <a:pt x="3457" y="240"/>
                    </a:lnTo>
                    <a:lnTo>
                      <a:pt x="3458" y="240"/>
                    </a:lnTo>
                    <a:lnTo>
                      <a:pt x="3460" y="239"/>
                    </a:lnTo>
                    <a:lnTo>
                      <a:pt x="3461" y="244"/>
                    </a:lnTo>
                    <a:lnTo>
                      <a:pt x="3463" y="249"/>
                    </a:lnTo>
                    <a:lnTo>
                      <a:pt x="3464" y="254"/>
                    </a:lnTo>
                    <a:lnTo>
                      <a:pt x="3466" y="255"/>
                    </a:lnTo>
                    <a:lnTo>
                      <a:pt x="3467" y="245"/>
                    </a:lnTo>
                    <a:lnTo>
                      <a:pt x="3469" y="244"/>
                    </a:lnTo>
                    <a:lnTo>
                      <a:pt x="3470" y="246"/>
                    </a:lnTo>
                    <a:lnTo>
                      <a:pt x="3472" y="239"/>
                    </a:lnTo>
                    <a:lnTo>
                      <a:pt x="3473" y="234"/>
                    </a:lnTo>
                    <a:lnTo>
                      <a:pt x="3475" y="241"/>
                    </a:lnTo>
                    <a:lnTo>
                      <a:pt x="3476" y="245"/>
                    </a:lnTo>
                    <a:lnTo>
                      <a:pt x="3478" y="241"/>
                    </a:lnTo>
                    <a:lnTo>
                      <a:pt x="3479" y="245"/>
                    </a:lnTo>
                    <a:lnTo>
                      <a:pt x="3481" y="249"/>
                    </a:lnTo>
                    <a:lnTo>
                      <a:pt x="3482" y="249"/>
                    </a:lnTo>
                    <a:lnTo>
                      <a:pt x="3484" y="247"/>
                    </a:lnTo>
                    <a:lnTo>
                      <a:pt x="3485" y="240"/>
                    </a:lnTo>
                    <a:lnTo>
                      <a:pt x="3487" y="238"/>
                    </a:lnTo>
                    <a:lnTo>
                      <a:pt x="3489" y="243"/>
                    </a:lnTo>
                    <a:lnTo>
                      <a:pt x="3490" y="246"/>
                    </a:lnTo>
                    <a:lnTo>
                      <a:pt x="3491" y="246"/>
                    </a:lnTo>
                    <a:lnTo>
                      <a:pt x="3493" y="252"/>
                    </a:lnTo>
                    <a:lnTo>
                      <a:pt x="3495" y="250"/>
                    </a:lnTo>
                    <a:lnTo>
                      <a:pt x="3496" y="242"/>
                    </a:lnTo>
                    <a:lnTo>
                      <a:pt x="3497" y="238"/>
                    </a:lnTo>
                    <a:lnTo>
                      <a:pt x="3499" y="244"/>
                    </a:lnTo>
                    <a:lnTo>
                      <a:pt x="3501" y="243"/>
                    </a:lnTo>
                    <a:lnTo>
                      <a:pt x="3502" y="239"/>
                    </a:lnTo>
                    <a:lnTo>
                      <a:pt x="3504" y="242"/>
                    </a:lnTo>
                    <a:lnTo>
                      <a:pt x="3505" y="246"/>
                    </a:lnTo>
                    <a:lnTo>
                      <a:pt x="3507" y="249"/>
                    </a:lnTo>
                    <a:lnTo>
                      <a:pt x="3508" y="258"/>
                    </a:lnTo>
                    <a:lnTo>
                      <a:pt x="3510" y="257"/>
                    </a:lnTo>
                    <a:lnTo>
                      <a:pt x="3511" y="250"/>
                    </a:lnTo>
                    <a:lnTo>
                      <a:pt x="3513" y="242"/>
                    </a:lnTo>
                    <a:lnTo>
                      <a:pt x="3514" y="238"/>
                    </a:lnTo>
                    <a:lnTo>
                      <a:pt x="3516" y="229"/>
                    </a:lnTo>
                    <a:lnTo>
                      <a:pt x="3518" y="225"/>
                    </a:lnTo>
                    <a:lnTo>
                      <a:pt x="3519" y="237"/>
                    </a:lnTo>
                    <a:lnTo>
                      <a:pt x="3520" y="238"/>
                    </a:lnTo>
                    <a:lnTo>
                      <a:pt x="3522" y="243"/>
                    </a:lnTo>
                    <a:lnTo>
                      <a:pt x="3524" y="246"/>
                    </a:lnTo>
                    <a:lnTo>
                      <a:pt x="3525" y="246"/>
                    </a:lnTo>
                    <a:lnTo>
                      <a:pt x="3526" y="246"/>
                    </a:lnTo>
                    <a:lnTo>
                      <a:pt x="3528" y="240"/>
                    </a:lnTo>
                    <a:lnTo>
                      <a:pt x="3530" y="226"/>
                    </a:lnTo>
                    <a:lnTo>
                      <a:pt x="3531" y="217"/>
                    </a:lnTo>
                    <a:lnTo>
                      <a:pt x="3533" y="214"/>
                    </a:lnTo>
                    <a:lnTo>
                      <a:pt x="3534" y="218"/>
                    </a:lnTo>
                    <a:lnTo>
                      <a:pt x="3536" y="220"/>
                    </a:lnTo>
                    <a:lnTo>
                      <a:pt x="3537" y="225"/>
                    </a:lnTo>
                    <a:lnTo>
                      <a:pt x="3539" y="231"/>
                    </a:lnTo>
                    <a:lnTo>
                      <a:pt x="3540" y="242"/>
                    </a:lnTo>
                    <a:lnTo>
                      <a:pt x="3542" y="238"/>
                    </a:lnTo>
                    <a:lnTo>
                      <a:pt x="3543" y="241"/>
                    </a:lnTo>
                    <a:lnTo>
                      <a:pt x="3545" y="241"/>
                    </a:lnTo>
                    <a:lnTo>
                      <a:pt x="3546" y="226"/>
                    </a:lnTo>
                    <a:lnTo>
                      <a:pt x="3548" y="218"/>
                    </a:lnTo>
                    <a:lnTo>
                      <a:pt x="3549" y="219"/>
                    </a:lnTo>
                    <a:lnTo>
                      <a:pt x="3551" y="227"/>
                    </a:lnTo>
                    <a:lnTo>
                      <a:pt x="3552" y="238"/>
                    </a:lnTo>
                    <a:lnTo>
                      <a:pt x="3554" y="247"/>
                    </a:lnTo>
                    <a:lnTo>
                      <a:pt x="3555" y="248"/>
                    </a:lnTo>
                    <a:lnTo>
                      <a:pt x="3557" y="244"/>
                    </a:lnTo>
                    <a:lnTo>
                      <a:pt x="3558" y="231"/>
                    </a:lnTo>
                    <a:lnTo>
                      <a:pt x="3560" y="221"/>
                    </a:lnTo>
                    <a:lnTo>
                      <a:pt x="3562" y="216"/>
                    </a:lnTo>
                    <a:lnTo>
                      <a:pt x="3563" y="216"/>
                    </a:lnTo>
                    <a:lnTo>
                      <a:pt x="3564" y="215"/>
                    </a:lnTo>
                    <a:lnTo>
                      <a:pt x="3566" y="227"/>
                    </a:lnTo>
                    <a:lnTo>
                      <a:pt x="3568" y="227"/>
                    </a:lnTo>
                    <a:lnTo>
                      <a:pt x="3569" y="229"/>
                    </a:lnTo>
                    <a:lnTo>
                      <a:pt x="3570" y="231"/>
                    </a:lnTo>
                    <a:lnTo>
                      <a:pt x="3572" y="235"/>
                    </a:lnTo>
                    <a:lnTo>
                      <a:pt x="3574" y="223"/>
                    </a:lnTo>
                    <a:lnTo>
                      <a:pt x="3575" y="216"/>
                    </a:lnTo>
                    <a:lnTo>
                      <a:pt x="3577" y="210"/>
                    </a:lnTo>
                    <a:lnTo>
                      <a:pt x="3578" y="214"/>
                    </a:lnTo>
                    <a:lnTo>
                      <a:pt x="3580" y="217"/>
                    </a:lnTo>
                    <a:lnTo>
                      <a:pt x="3581" y="222"/>
                    </a:lnTo>
                    <a:lnTo>
                      <a:pt x="3583" y="229"/>
                    </a:lnTo>
                    <a:lnTo>
                      <a:pt x="3584" y="231"/>
                    </a:lnTo>
                    <a:lnTo>
                      <a:pt x="3586" y="229"/>
                    </a:lnTo>
                    <a:lnTo>
                      <a:pt x="3587" y="228"/>
                    </a:lnTo>
                    <a:lnTo>
                      <a:pt x="3589" y="228"/>
                    </a:lnTo>
                    <a:lnTo>
                      <a:pt x="3591" y="225"/>
                    </a:lnTo>
                    <a:lnTo>
                      <a:pt x="3592" y="215"/>
                    </a:lnTo>
                    <a:lnTo>
                      <a:pt x="3593" y="216"/>
                    </a:lnTo>
                    <a:lnTo>
                      <a:pt x="3595" y="210"/>
                    </a:lnTo>
                    <a:lnTo>
                      <a:pt x="3597" y="215"/>
                    </a:lnTo>
                    <a:lnTo>
                      <a:pt x="3598" y="231"/>
                    </a:lnTo>
                    <a:lnTo>
                      <a:pt x="3599" y="229"/>
                    </a:lnTo>
                    <a:lnTo>
                      <a:pt x="3601" y="233"/>
                    </a:lnTo>
                    <a:lnTo>
                      <a:pt x="3603" y="234"/>
                    </a:lnTo>
                    <a:lnTo>
                      <a:pt x="3604" y="234"/>
                    </a:lnTo>
                    <a:lnTo>
                      <a:pt x="3606" y="223"/>
                    </a:lnTo>
                    <a:lnTo>
                      <a:pt x="3607" y="208"/>
                    </a:lnTo>
                    <a:lnTo>
                      <a:pt x="3609" y="214"/>
                    </a:lnTo>
                    <a:lnTo>
                      <a:pt x="3610" y="220"/>
                    </a:lnTo>
                    <a:lnTo>
                      <a:pt x="3612" y="221"/>
                    </a:lnTo>
                    <a:lnTo>
                      <a:pt x="3613" y="231"/>
                    </a:lnTo>
                    <a:lnTo>
                      <a:pt x="3615" y="239"/>
                    </a:lnTo>
                    <a:lnTo>
                      <a:pt x="3616" y="238"/>
                    </a:lnTo>
                    <a:lnTo>
                      <a:pt x="3618" y="233"/>
                    </a:lnTo>
                    <a:lnTo>
                      <a:pt x="3619" y="232"/>
                    </a:lnTo>
                    <a:lnTo>
                      <a:pt x="3621" y="223"/>
                    </a:lnTo>
                    <a:lnTo>
                      <a:pt x="3622" y="221"/>
                    </a:lnTo>
                    <a:lnTo>
                      <a:pt x="3624" y="225"/>
                    </a:lnTo>
                    <a:lnTo>
                      <a:pt x="3625" y="220"/>
                    </a:lnTo>
                    <a:lnTo>
                      <a:pt x="3627" y="216"/>
                    </a:lnTo>
                    <a:lnTo>
                      <a:pt x="3628" y="226"/>
                    </a:lnTo>
                    <a:lnTo>
                      <a:pt x="3630" y="234"/>
                    </a:lnTo>
                    <a:lnTo>
                      <a:pt x="3631" y="241"/>
                    </a:lnTo>
                    <a:lnTo>
                      <a:pt x="3633" y="242"/>
                    </a:lnTo>
                    <a:lnTo>
                      <a:pt x="3635" y="236"/>
                    </a:lnTo>
                    <a:lnTo>
                      <a:pt x="3636" y="225"/>
                    </a:lnTo>
                    <a:lnTo>
                      <a:pt x="3637" y="223"/>
                    </a:lnTo>
                    <a:lnTo>
                      <a:pt x="3639" y="226"/>
                    </a:lnTo>
                    <a:lnTo>
                      <a:pt x="3641" y="231"/>
                    </a:lnTo>
                    <a:lnTo>
                      <a:pt x="3642" y="237"/>
                    </a:lnTo>
                    <a:lnTo>
                      <a:pt x="3644" y="243"/>
                    </a:lnTo>
                    <a:lnTo>
                      <a:pt x="3645" y="244"/>
                    </a:lnTo>
                    <a:lnTo>
                      <a:pt x="3647" y="237"/>
                    </a:lnTo>
                    <a:lnTo>
                      <a:pt x="3648" y="227"/>
                    </a:lnTo>
                    <a:lnTo>
                      <a:pt x="3650" y="231"/>
                    </a:lnTo>
                    <a:lnTo>
                      <a:pt x="3651" y="232"/>
                    </a:lnTo>
                    <a:lnTo>
                      <a:pt x="3653" y="224"/>
                    </a:lnTo>
                    <a:lnTo>
                      <a:pt x="3654" y="227"/>
                    </a:lnTo>
                    <a:lnTo>
                      <a:pt x="3656" y="231"/>
                    </a:lnTo>
                    <a:lnTo>
                      <a:pt x="3657" y="229"/>
                    </a:lnTo>
                    <a:lnTo>
                      <a:pt x="3659" y="235"/>
                    </a:lnTo>
                    <a:lnTo>
                      <a:pt x="3660" y="240"/>
                    </a:lnTo>
                    <a:lnTo>
                      <a:pt x="3662" y="231"/>
                    </a:lnTo>
                    <a:lnTo>
                      <a:pt x="3664" y="238"/>
                    </a:lnTo>
                    <a:lnTo>
                      <a:pt x="3665" y="240"/>
                    </a:lnTo>
                    <a:lnTo>
                      <a:pt x="3666" y="232"/>
                    </a:lnTo>
                    <a:lnTo>
                      <a:pt x="3668" y="224"/>
                    </a:lnTo>
                    <a:lnTo>
                      <a:pt x="3670" y="228"/>
                    </a:lnTo>
                    <a:lnTo>
                      <a:pt x="3671" y="233"/>
                    </a:lnTo>
                    <a:lnTo>
                      <a:pt x="3672" y="231"/>
                    </a:lnTo>
                    <a:lnTo>
                      <a:pt x="3674" y="232"/>
                    </a:lnTo>
                    <a:lnTo>
                      <a:pt x="3676" y="255"/>
                    </a:lnTo>
                    <a:lnTo>
                      <a:pt x="3677" y="280"/>
                    </a:lnTo>
                    <a:lnTo>
                      <a:pt x="3679" y="276"/>
                    </a:lnTo>
                    <a:lnTo>
                      <a:pt x="3680" y="273"/>
                    </a:lnTo>
                    <a:lnTo>
                      <a:pt x="3682" y="282"/>
                    </a:lnTo>
                    <a:lnTo>
                      <a:pt x="3683" y="291"/>
                    </a:lnTo>
                    <a:lnTo>
                      <a:pt x="3685" y="297"/>
                    </a:lnTo>
                    <a:lnTo>
                      <a:pt x="3686" y="301"/>
                    </a:lnTo>
                    <a:lnTo>
                      <a:pt x="3688" y="308"/>
                    </a:lnTo>
                    <a:lnTo>
                      <a:pt x="3689" y="319"/>
                    </a:lnTo>
                    <a:lnTo>
                      <a:pt x="3691" y="317"/>
                    </a:lnTo>
                    <a:lnTo>
                      <a:pt x="3692" y="318"/>
                    </a:lnTo>
                    <a:lnTo>
                      <a:pt x="3694" y="319"/>
                    </a:lnTo>
                    <a:lnTo>
                      <a:pt x="3695" y="332"/>
                    </a:lnTo>
                    <a:lnTo>
                      <a:pt x="3697" y="321"/>
                    </a:lnTo>
                    <a:lnTo>
                      <a:pt x="3698" y="309"/>
                    </a:lnTo>
                    <a:lnTo>
                      <a:pt x="3700" y="308"/>
                    </a:lnTo>
                    <a:lnTo>
                      <a:pt x="3701" y="308"/>
                    </a:lnTo>
                    <a:lnTo>
                      <a:pt x="3703" y="325"/>
                    </a:lnTo>
                    <a:lnTo>
                      <a:pt x="3704" y="347"/>
                    </a:lnTo>
                    <a:lnTo>
                      <a:pt x="3706" y="365"/>
                    </a:lnTo>
                    <a:lnTo>
                      <a:pt x="3708" y="382"/>
                    </a:lnTo>
                    <a:lnTo>
                      <a:pt x="3709" y="381"/>
                    </a:lnTo>
                    <a:lnTo>
                      <a:pt x="3710" y="373"/>
                    </a:lnTo>
                    <a:lnTo>
                      <a:pt x="3712" y="361"/>
                    </a:lnTo>
                    <a:lnTo>
                      <a:pt x="3714" y="349"/>
                    </a:lnTo>
                    <a:lnTo>
                      <a:pt x="3715" y="344"/>
                    </a:lnTo>
                    <a:lnTo>
                      <a:pt x="3717" y="342"/>
                    </a:lnTo>
                    <a:lnTo>
                      <a:pt x="3718" y="348"/>
                    </a:lnTo>
                    <a:lnTo>
                      <a:pt x="3720" y="347"/>
                    </a:lnTo>
                    <a:lnTo>
                      <a:pt x="3721" y="338"/>
                    </a:lnTo>
                    <a:lnTo>
                      <a:pt x="3723" y="320"/>
                    </a:lnTo>
                    <a:lnTo>
                      <a:pt x="3724" y="315"/>
                    </a:lnTo>
                    <a:lnTo>
                      <a:pt x="3726" y="315"/>
                    </a:lnTo>
                    <a:lnTo>
                      <a:pt x="3727" y="309"/>
                    </a:lnTo>
                    <a:lnTo>
                      <a:pt x="3729" y="315"/>
                    </a:lnTo>
                    <a:lnTo>
                      <a:pt x="3730" y="320"/>
                    </a:lnTo>
                    <a:lnTo>
                      <a:pt x="3732" y="319"/>
                    </a:lnTo>
                    <a:lnTo>
                      <a:pt x="3733" y="312"/>
                    </a:lnTo>
                    <a:lnTo>
                      <a:pt x="3735" y="312"/>
                    </a:lnTo>
                    <a:lnTo>
                      <a:pt x="3737" y="320"/>
                    </a:lnTo>
                    <a:lnTo>
                      <a:pt x="3738" y="324"/>
                    </a:lnTo>
                    <a:lnTo>
                      <a:pt x="3739" y="325"/>
                    </a:lnTo>
                    <a:lnTo>
                      <a:pt x="3741" y="325"/>
                    </a:lnTo>
                    <a:lnTo>
                      <a:pt x="3743" y="308"/>
                    </a:lnTo>
                    <a:lnTo>
                      <a:pt x="3744" y="295"/>
                    </a:lnTo>
                    <a:lnTo>
                      <a:pt x="3746" y="286"/>
                    </a:lnTo>
                    <a:lnTo>
                      <a:pt x="3747" y="276"/>
                    </a:lnTo>
                    <a:lnTo>
                      <a:pt x="3749" y="269"/>
                    </a:lnTo>
                    <a:lnTo>
                      <a:pt x="3750" y="270"/>
                    </a:lnTo>
                    <a:lnTo>
                      <a:pt x="3752" y="265"/>
                    </a:lnTo>
                    <a:lnTo>
                      <a:pt x="3753" y="265"/>
                    </a:lnTo>
                    <a:lnTo>
                      <a:pt x="3755" y="261"/>
                    </a:lnTo>
                    <a:lnTo>
                      <a:pt x="3756" y="260"/>
                    </a:lnTo>
                    <a:lnTo>
                      <a:pt x="3758" y="257"/>
                    </a:lnTo>
                    <a:lnTo>
                      <a:pt x="3759" y="250"/>
                    </a:lnTo>
                    <a:lnTo>
                      <a:pt x="3761" y="251"/>
                    </a:lnTo>
                    <a:lnTo>
                      <a:pt x="3762" y="261"/>
                    </a:lnTo>
                    <a:lnTo>
                      <a:pt x="3764" y="262"/>
                    </a:lnTo>
                    <a:lnTo>
                      <a:pt x="3765" y="258"/>
                    </a:lnTo>
                    <a:lnTo>
                      <a:pt x="3767" y="255"/>
                    </a:lnTo>
                    <a:lnTo>
                      <a:pt x="3768" y="252"/>
                    </a:lnTo>
                    <a:lnTo>
                      <a:pt x="3770" y="255"/>
                    </a:lnTo>
                    <a:lnTo>
                      <a:pt x="3771" y="257"/>
                    </a:lnTo>
                    <a:lnTo>
                      <a:pt x="3773" y="255"/>
                    </a:lnTo>
                    <a:lnTo>
                      <a:pt x="3775" y="248"/>
                    </a:lnTo>
                    <a:lnTo>
                      <a:pt x="3776" y="233"/>
                    </a:lnTo>
                    <a:lnTo>
                      <a:pt x="3777" y="228"/>
                    </a:lnTo>
                    <a:lnTo>
                      <a:pt x="3779" y="232"/>
                    </a:lnTo>
                    <a:lnTo>
                      <a:pt x="3781" y="239"/>
                    </a:lnTo>
                    <a:lnTo>
                      <a:pt x="3782" y="248"/>
                    </a:lnTo>
                    <a:lnTo>
                      <a:pt x="3783" y="248"/>
                    </a:lnTo>
                    <a:lnTo>
                      <a:pt x="3785" y="244"/>
                    </a:lnTo>
                    <a:lnTo>
                      <a:pt x="3787" y="239"/>
                    </a:lnTo>
                    <a:lnTo>
                      <a:pt x="3788" y="223"/>
                    </a:lnTo>
                    <a:lnTo>
                      <a:pt x="3790" y="208"/>
                    </a:lnTo>
                    <a:lnTo>
                      <a:pt x="3791" y="212"/>
                    </a:lnTo>
                    <a:lnTo>
                      <a:pt x="3793" y="219"/>
                    </a:lnTo>
                    <a:lnTo>
                      <a:pt x="3794" y="222"/>
                    </a:lnTo>
                    <a:lnTo>
                      <a:pt x="3796" y="229"/>
                    </a:lnTo>
                    <a:lnTo>
                      <a:pt x="3797" y="239"/>
                    </a:lnTo>
                    <a:lnTo>
                      <a:pt x="3799" y="238"/>
                    </a:lnTo>
                    <a:lnTo>
                      <a:pt x="3800" y="232"/>
                    </a:lnTo>
                    <a:lnTo>
                      <a:pt x="3802" y="230"/>
                    </a:lnTo>
                    <a:lnTo>
                      <a:pt x="3803" y="223"/>
                    </a:lnTo>
                    <a:lnTo>
                      <a:pt x="3804" y="223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7" name="Freeform 154">
                <a:extLst>
                  <a:ext uri="{FF2B5EF4-FFF2-40B4-BE49-F238E27FC236}">
                    <a16:creationId xmlns:a16="http://schemas.microsoft.com/office/drawing/2014/main" id="{8389DBF9-54B3-4B1B-8749-DA78759799C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1958039"/>
                <a:ext cx="1880527" cy="896296"/>
              </a:xfrm>
              <a:custGeom>
                <a:avLst/>
                <a:gdLst>
                  <a:gd name="T0" fmla="*/ 60 w 3804"/>
                  <a:gd name="T1" fmla="*/ 54 h 399"/>
                  <a:gd name="T2" fmla="*/ 121 w 3804"/>
                  <a:gd name="T3" fmla="*/ 59 h 399"/>
                  <a:gd name="T4" fmla="*/ 182 w 3804"/>
                  <a:gd name="T5" fmla="*/ 135 h 399"/>
                  <a:gd name="T6" fmla="*/ 242 w 3804"/>
                  <a:gd name="T7" fmla="*/ 164 h 399"/>
                  <a:gd name="T8" fmla="*/ 303 w 3804"/>
                  <a:gd name="T9" fmla="*/ 174 h 399"/>
                  <a:gd name="T10" fmla="*/ 364 w 3804"/>
                  <a:gd name="T11" fmla="*/ 163 h 399"/>
                  <a:gd name="T12" fmla="*/ 425 w 3804"/>
                  <a:gd name="T13" fmla="*/ 180 h 399"/>
                  <a:gd name="T14" fmla="*/ 486 w 3804"/>
                  <a:gd name="T15" fmla="*/ 139 h 399"/>
                  <a:gd name="T16" fmla="*/ 547 w 3804"/>
                  <a:gd name="T17" fmla="*/ 140 h 399"/>
                  <a:gd name="T18" fmla="*/ 608 w 3804"/>
                  <a:gd name="T19" fmla="*/ 123 h 399"/>
                  <a:gd name="T20" fmla="*/ 668 w 3804"/>
                  <a:gd name="T21" fmla="*/ 110 h 399"/>
                  <a:gd name="T22" fmla="*/ 729 w 3804"/>
                  <a:gd name="T23" fmla="*/ 117 h 399"/>
                  <a:gd name="T24" fmla="*/ 790 w 3804"/>
                  <a:gd name="T25" fmla="*/ 133 h 399"/>
                  <a:gd name="T26" fmla="*/ 851 w 3804"/>
                  <a:gd name="T27" fmla="*/ 170 h 399"/>
                  <a:gd name="T28" fmla="*/ 912 w 3804"/>
                  <a:gd name="T29" fmla="*/ 153 h 399"/>
                  <a:gd name="T30" fmla="*/ 973 w 3804"/>
                  <a:gd name="T31" fmla="*/ 163 h 399"/>
                  <a:gd name="T32" fmla="*/ 1033 w 3804"/>
                  <a:gd name="T33" fmla="*/ 172 h 399"/>
                  <a:gd name="T34" fmla="*/ 1094 w 3804"/>
                  <a:gd name="T35" fmla="*/ 190 h 399"/>
                  <a:gd name="T36" fmla="*/ 1155 w 3804"/>
                  <a:gd name="T37" fmla="*/ 151 h 399"/>
                  <a:gd name="T38" fmla="*/ 1216 w 3804"/>
                  <a:gd name="T39" fmla="*/ 58 h 399"/>
                  <a:gd name="T40" fmla="*/ 1277 w 3804"/>
                  <a:gd name="T41" fmla="*/ 48 h 399"/>
                  <a:gd name="T42" fmla="*/ 1338 w 3804"/>
                  <a:gd name="T43" fmla="*/ 61 h 399"/>
                  <a:gd name="T44" fmla="*/ 1399 w 3804"/>
                  <a:gd name="T45" fmla="*/ 64 h 399"/>
                  <a:gd name="T46" fmla="*/ 1459 w 3804"/>
                  <a:gd name="T47" fmla="*/ 73 h 399"/>
                  <a:gd name="T48" fmla="*/ 1520 w 3804"/>
                  <a:gd name="T49" fmla="*/ 87 h 399"/>
                  <a:gd name="T50" fmla="*/ 1581 w 3804"/>
                  <a:gd name="T51" fmla="*/ 57 h 399"/>
                  <a:gd name="T52" fmla="*/ 1642 w 3804"/>
                  <a:gd name="T53" fmla="*/ 139 h 399"/>
                  <a:gd name="T54" fmla="*/ 1703 w 3804"/>
                  <a:gd name="T55" fmla="*/ 123 h 399"/>
                  <a:gd name="T56" fmla="*/ 1764 w 3804"/>
                  <a:gd name="T57" fmla="*/ 93 h 399"/>
                  <a:gd name="T58" fmla="*/ 1824 w 3804"/>
                  <a:gd name="T59" fmla="*/ 105 h 399"/>
                  <a:gd name="T60" fmla="*/ 1885 w 3804"/>
                  <a:gd name="T61" fmla="*/ 124 h 399"/>
                  <a:gd name="T62" fmla="*/ 1946 w 3804"/>
                  <a:gd name="T63" fmla="*/ 120 h 399"/>
                  <a:gd name="T64" fmla="*/ 2007 w 3804"/>
                  <a:gd name="T65" fmla="*/ 131 h 399"/>
                  <a:gd name="T66" fmla="*/ 2068 w 3804"/>
                  <a:gd name="T67" fmla="*/ 130 h 399"/>
                  <a:gd name="T68" fmla="*/ 2129 w 3804"/>
                  <a:gd name="T69" fmla="*/ 145 h 399"/>
                  <a:gd name="T70" fmla="*/ 2190 w 3804"/>
                  <a:gd name="T71" fmla="*/ 154 h 399"/>
                  <a:gd name="T72" fmla="*/ 2250 w 3804"/>
                  <a:gd name="T73" fmla="*/ 159 h 399"/>
                  <a:gd name="T74" fmla="*/ 2311 w 3804"/>
                  <a:gd name="T75" fmla="*/ 169 h 399"/>
                  <a:gd name="T76" fmla="*/ 2372 w 3804"/>
                  <a:gd name="T77" fmla="*/ 278 h 399"/>
                  <a:gd name="T78" fmla="*/ 2433 w 3804"/>
                  <a:gd name="T79" fmla="*/ 323 h 399"/>
                  <a:gd name="T80" fmla="*/ 2494 w 3804"/>
                  <a:gd name="T81" fmla="*/ 295 h 399"/>
                  <a:gd name="T82" fmla="*/ 2555 w 3804"/>
                  <a:gd name="T83" fmla="*/ 260 h 399"/>
                  <a:gd name="T84" fmla="*/ 2616 w 3804"/>
                  <a:gd name="T85" fmla="*/ 264 h 399"/>
                  <a:gd name="T86" fmla="*/ 2676 w 3804"/>
                  <a:gd name="T87" fmla="*/ 295 h 399"/>
                  <a:gd name="T88" fmla="*/ 2737 w 3804"/>
                  <a:gd name="T89" fmla="*/ 328 h 399"/>
                  <a:gd name="T90" fmla="*/ 2798 w 3804"/>
                  <a:gd name="T91" fmla="*/ 366 h 399"/>
                  <a:gd name="T92" fmla="*/ 2859 w 3804"/>
                  <a:gd name="T93" fmla="*/ 377 h 399"/>
                  <a:gd name="T94" fmla="*/ 2920 w 3804"/>
                  <a:gd name="T95" fmla="*/ 294 h 399"/>
                  <a:gd name="T96" fmla="*/ 2981 w 3804"/>
                  <a:gd name="T97" fmla="*/ 225 h 399"/>
                  <a:gd name="T98" fmla="*/ 3041 w 3804"/>
                  <a:gd name="T99" fmla="*/ 201 h 399"/>
                  <a:gd name="T100" fmla="*/ 3102 w 3804"/>
                  <a:gd name="T101" fmla="*/ 182 h 399"/>
                  <a:gd name="T102" fmla="*/ 3163 w 3804"/>
                  <a:gd name="T103" fmla="*/ 178 h 399"/>
                  <a:gd name="T104" fmla="*/ 3224 w 3804"/>
                  <a:gd name="T105" fmla="*/ 158 h 399"/>
                  <a:gd name="T106" fmla="*/ 3285 w 3804"/>
                  <a:gd name="T107" fmla="*/ 152 h 399"/>
                  <a:gd name="T108" fmla="*/ 3345 w 3804"/>
                  <a:gd name="T109" fmla="*/ 136 h 399"/>
                  <a:gd name="T110" fmla="*/ 3407 w 3804"/>
                  <a:gd name="T111" fmla="*/ 139 h 399"/>
                  <a:gd name="T112" fmla="*/ 3467 w 3804"/>
                  <a:gd name="T113" fmla="*/ 158 h 399"/>
                  <a:gd name="T114" fmla="*/ 3528 w 3804"/>
                  <a:gd name="T115" fmla="*/ 151 h 399"/>
                  <a:gd name="T116" fmla="*/ 3589 w 3804"/>
                  <a:gd name="T117" fmla="*/ 136 h 399"/>
                  <a:gd name="T118" fmla="*/ 3650 w 3804"/>
                  <a:gd name="T119" fmla="*/ 146 h 399"/>
                  <a:gd name="T120" fmla="*/ 3710 w 3804"/>
                  <a:gd name="T121" fmla="*/ 267 h 399"/>
                  <a:gd name="T122" fmla="*/ 3771 w 3804"/>
                  <a:gd name="T123" fmla="*/ 172 h 39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99">
                    <a:moveTo>
                      <a:pt x="0" y="58"/>
                    </a:moveTo>
                    <a:lnTo>
                      <a:pt x="2" y="55"/>
                    </a:lnTo>
                    <a:lnTo>
                      <a:pt x="4" y="58"/>
                    </a:lnTo>
                    <a:lnTo>
                      <a:pt x="5" y="64"/>
                    </a:lnTo>
                    <a:lnTo>
                      <a:pt x="7" y="61"/>
                    </a:lnTo>
                    <a:lnTo>
                      <a:pt x="8" y="53"/>
                    </a:lnTo>
                    <a:lnTo>
                      <a:pt x="10" y="56"/>
                    </a:lnTo>
                    <a:lnTo>
                      <a:pt x="11" y="56"/>
                    </a:lnTo>
                    <a:lnTo>
                      <a:pt x="13" y="54"/>
                    </a:lnTo>
                    <a:lnTo>
                      <a:pt x="14" y="60"/>
                    </a:lnTo>
                    <a:lnTo>
                      <a:pt x="16" y="53"/>
                    </a:lnTo>
                    <a:lnTo>
                      <a:pt x="17" y="47"/>
                    </a:lnTo>
                    <a:lnTo>
                      <a:pt x="19" y="38"/>
                    </a:lnTo>
                    <a:lnTo>
                      <a:pt x="21" y="36"/>
                    </a:lnTo>
                    <a:lnTo>
                      <a:pt x="22" y="30"/>
                    </a:lnTo>
                    <a:lnTo>
                      <a:pt x="23" y="28"/>
                    </a:lnTo>
                    <a:lnTo>
                      <a:pt x="25" y="33"/>
                    </a:lnTo>
                    <a:lnTo>
                      <a:pt x="27" y="40"/>
                    </a:lnTo>
                    <a:lnTo>
                      <a:pt x="28" y="42"/>
                    </a:lnTo>
                    <a:lnTo>
                      <a:pt x="29" y="50"/>
                    </a:lnTo>
                    <a:lnTo>
                      <a:pt x="31" y="48"/>
                    </a:lnTo>
                    <a:lnTo>
                      <a:pt x="33" y="50"/>
                    </a:lnTo>
                    <a:lnTo>
                      <a:pt x="34" y="40"/>
                    </a:lnTo>
                    <a:lnTo>
                      <a:pt x="36" y="37"/>
                    </a:lnTo>
                    <a:lnTo>
                      <a:pt x="37" y="34"/>
                    </a:lnTo>
                    <a:lnTo>
                      <a:pt x="39" y="34"/>
                    </a:lnTo>
                    <a:lnTo>
                      <a:pt x="40" y="36"/>
                    </a:lnTo>
                    <a:lnTo>
                      <a:pt x="42" y="32"/>
                    </a:lnTo>
                    <a:lnTo>
                      <a:pt x="43" y="34"/>
                    </a:lnTo>
                    <a:lnTo>
                      <a:pt x="45" y="31"/>
                    </a:lnTo>
                    <a:lnTo>
                      <a:pt x="46" y="37"/>
                    </a:lnTo>
                    <a:lnTo>
                      <a:pt x="48" y="46"/>
                    </a:lnTo>
                    <a:lnTo>
                      <a:pt x="49" y="41"/>
                    </a:lnTo>
                    <a:lnTo>
                      <a:pt x="51" y="33"/>
                    </a:lnTo>
                    <a:lnTo>
                      <a:pt x="52" y="27"/>
                    </a:lnTo>
                    <a:lnTo>
                      <a:pt x="54" y="38"/>
                    </a:lnTo>
                    <a:lnTo>
                      <a:pt x="55" y="55"/>
                    </a:lnTo>
                    <a:lnTo>
                      <a:pt x="57" y="65"/>
                    </a:lnTo>
                    <a:lnTo>
                      <a:pt x="58" y="61"/>
                    </a:lnTo>
                    <a:lnTo>
                      <a:pt x="60" y="54"/>
                    </a:lnTo>
                    <a:lnTo>
                      <a:pt x="61" y="49"/>
                    </a:lnTo>
                    <a:lnTo>
                      <a:pt x="63" y="46"/>
                    </a:lnTo>
                    <a:lnTo>
                      <a:pt x="65" y="33"/>
                    </a:lnTo>
                    <a:lnTo>
                      <a:pt x="66" y="29"/>
                    </a:lnTo>
                    <a:lnTo>
                      <a:pt x="67" y="26"/>
                    </a:lnTo>
                    <a:lnTo>
                      <a:pt x="69" y="32"/>
                    </a:lnTo>
                    <a:lnTo>
                      <a:pt x="71" y="43"/>
                    </a:lnTo>
                    <a:lnTo>
                      <a:pt x="72" y="49"/>
                    </a:lnTo>
                    <a:lnTo>
                      <a:pt x="74" y="46"/>
                    </a:lnTo>
                    <a:lnTo>
                      <a:pt x="75" y="40"/>
                    </a:lnTo>
                    <a:lnTo>
                      <a:pt x="77" y="37"/>
                    </a:lnTo>
                    <a:lnTo>
                      <a:pt x="78" y="33"/>
                    </a:lnTo>
                    <a:lnTo>
                      <a:pt x="80" y="28"/>
                    </a:lnTo>
                    <a:lnTo>
                      <a:pt x="81" y="20"/>
                    </a:lnTo>
                    <a:lnTo>
                      <a:pt x="83" y="19"/>
                    </a:lnTo>
                    <a:lnTo>
                      <a:pt x="84" y="19"/>
                    </a:lnTo>
                    <a:lnTo>
                      <a:pt x="86" y="25"/>
                    </a:lnTo>
                    <a:lnTo>
                      <a:pt x="87" y="28"/>
                    </a:lnTo>
                    <a:lnTo>
                      <a:pt x="89" y="37"/>
                    </a:lnTo>
                    <a:lnTo>
                      <a:pt x="90" y="34"/>
                    </a:lnTo>
                    <a:lnTo>
                      <a:pt x="92" y="33"/>
                    </a:lnTo>
                    <a:lnTo>
                      <a:pt x="94" y="32"/>
                    </a:lnTo>
                    <a:lnTo>
                      <a:pt x="95" y="26"/>
                    </a:lnTo>
                    <a:lnTo>
                      <a:pt x="96" y="32"/>
                    </a:lnTo>
                    <a:lnTo>
                      <a:pt x="98" y="31"/>
                    </a:lnTo>
                    <a:lnTo>
                      <a:pt x="100" y="27"/>
                    </a:lnTo>
                    <a:lnTo>
                      <a:pt x="101" y="26"/>
                    </a:lnTo>
                    <a:lnTo>
                      <a:pt x="102" y="28"/>
                    </a:lnTo>
                    <a:lnTo>
                      <a:pt x="104" y="31"/>
                    </a:lnTo>
                    <a:lnTo>
                      <a:pt x="106" y="23"/>
                    </a:lnTo>
                    <a:lnTo>
                      <a:pt x="107" y="24"/>
                    </a:lnTo>
                    <a:lnTo>
                      <a:pt x="109" y="32"/>
                    </a:lnTo>
                    <a:lnTo>
                      <a:pt x="110" y="20"/>
                    </a:lnTo>
                    <a:lnTo>
                      <a:pt x="112" y="10"/>
                    </a:lnTo>
                    <a:lnTo>
                      <a:pt x="113" y="0"/>
                    </a:lnTo>
                    <a:lnTo>
                      <a:pt x="115" y="0"/>
                    </a:lnTo>
                    <a:lnTo>
                      <a:pt x="116" y="17"/>
                    </a:lnTo>
                    <a:lnTo>
                      <a:pt x="118" y="35"/>
                    </a:lnTo>
                    <a:lnTo>
                      <a:pt x="119" y="52"/>
                    </a:lnTo>
                    <a:lnTo>
                      <a:pt x="121" y="59"/>
                    </a:lnTo>
                    <a:lnTo>
                      <a:pt x="122" y="62"/>
                    </a:lnTo>
                    <a:lnTo>
                      <a:pt x="124" y="62"/>
                    </a:lnTo>
                    <a:lnTo>
                      <a:pt x="125" y="62"/>
                    </a:lnTo>
                    <a:lnTo>
                      <a:pt x="127" y="59"/>
                    </a:lnTo>
                    <a:lnTo>
                      <a:pt x="128" y="56"/>
                    </a:lnTo>
                    <a:lnTo>
                      <a:pt x="130" y="60"/>
                    </a:lnTo>
                    <a:lnTo>
                      <a:pt x="131" y="69"/>
                    </a:lnTo>
                    <a:lnTo>
                      <a:pt x="133" y="78"/>
                    </a:lnTo>
                    <a:lnTo>
                      <a:pt x="134" y="85"/>
                    </a:lnTo>
                    <a:lnTo>
                      <a:pt x="136" y="81"/>
                    </a:lnTo>
                    <a:lnTo>
                      <a:pt x="138" y="88"/>
                    </a:lnTo>
                    <a:lnTo>
                      <a:pt x="139" y="96"/>
                    </a:lnTo>
                    <a:lnTo>
                      <a:pt x="140" y="96"/>
                    </a:lnTo>
                    <a:lnTo>
                      <a:pt x="142" y="89"/>
                    </a:lnTo>
                    <a:lnTo>
                      <a:pt x="144" y="80"/>
                    </a:lnTo>
                    <a:lnTo>
                      <a:pt x="145" y="73"/>
                    </a:lnTo>
                    <a:lnTo>
                      <a:pt x="147" y="70"/>
                    </a:lnTo>
                    <a:lnTo>
                      <a:pt x="148" y="92"/>
                    </a:lnTo>
                    <a:lnTo>
                      <a:pt x="150" y="103"/>
                    </a:lnTo>
                    <a:lnTo>
                      <a:pt x="151" y="111"/>
                    </a:lnTo>
                    <a:lnTo>
                      <a:pt x="153" y="107"/>
                    </a:lnTo>
                    <a:lnTo>
                      <a:pt x="154" y="99"/>
                    </a:lnTo>
                    <a:lnTo>
                      <a:pt x="156" y="102"/>
                    </a:lnTo>
                    <a:lnTo>
                      <a:pt x="157" y="107"/>
                    </a:lnTo>
                    <a:lnTo>
                      <a:pt x="159" y="103"/>
                    </a:lnTo>
                    <a:lnTo>
                      <a:pt x="160" y="104"/>
                    </a:lnTo>
                    <a:lnTo>
                      <a:pt x="162" y="114"/>
                    </a:lnTo>
                    <a:lnTo>
                      <a:pt x="163" y="116"/>
                    </a:lnTo>
                    <a:lnTo>
                      <a:pt x="165" y="122"/>
                    </a:lnTo>
                    <a:lnTo>
                      <a:pt x="167" y="121"/>
                    </a:lnTo>
                    <a:lnTo>
                      <a:pt x="168" y="122"/>
                    </a:lnTo>
                    <a:lnTo>
                      <a:pt x="169" y="119"/>
                    </a:lnTo>
                    <a:lnTo>
                      <a:pt x="171" y="120"/>
                    </a:lnTo>
                    <a:lnTo>
                      <a:pt x="173" y="119"/>
                    </a:lnTo>
                    <a:lnTo>
                      <a:pt x="174" y="124"/>
                    </a:lnTo>
                    <a:lnTo>
                      <a:pt x="176" y="122"/>
                    </a:lnTo>
                    <a:lnTo>
                      <a:pt x="177" y="128"/>
                    </a:lnTo>
                    <a:lnTo>
                      <a:pt x="179" y="137"/>
                    </a:lnTo>
                    <a:lnTo>
                      <a:pt x="180" y="136"/>
                    </a:lnTo>
                    <a:lnTo>
                      <a:pt x="182" y="135"/>
                    </a:lnTo>
                    <a:lnTo>
                      <a:pt x="183" y="126"/>
                    </a:lnTo>
                    <a:lnTo>
                      <a:pt x="185" y="118"/>
                    </a:lnTo>
                    <a:lnTo>
                      <a:pt x="186" y="124"/>
                    </a:lnTo>
                    <a:lnTo>
                      <a:pt x="188" y="131"/>
                    </a:lnTo>
                    <a:lnTo>
                      <a:pt x="189" y="143"/>
                    </a:lnTo>
                    <a:lnTo>
                      <a:pt x="191" y="145"/>
                    </a:lnTo>
                    <a:lnTo>
                      <a:pt x="192" y="152"/>
                    </a:lnTo>
                    <a:lnTo>
                      <a:pt x="194" y="151"/>
                    </a:lnTo>
                    <a:lnTo>
                      <a:pt x="195" y="144"/>
                    </a:lnTo>
                    <a:lnTo>
                      <a:pt x="197" y="138"/>
                    </a:lnTo>
                    <a:lnTo>
                      <a:pt x="198" y="141"/>
                    </a:lnTo>
                    <a:lnTo>
                      <a:pt x="200" y="144"/>
                    </a:lnTo>
                    <a:lnTo>
                      <a:pt x="201" y="147"/>
                    </a:lnTo>
                    <a:lnTo>
                      <a:pt x="203" y="148"/>
                    </a:lnTo>
                    <a:lnTo>
                      <a:pt x="204" y="150"/>
                    </a:lnTo>
                    <a:lnTo>
                      <a:pt x="206" y="149"/>
                    </a:lnTo>
                    <a:lnTo>
                      <a:pt x="207" y="151"/>
                    </a:lnTo>
                    <a:lnTo>
                      <a:pt x="209" y="159"/>
                    </a:lnTo>
                    <a:lnTo>
                      <a:pt x="211" y="166"/>
                    </a:lnTo>
                    <a:lnTo>
                      <a:pt x="212" y="170"/>
                    </a:lnTo>
                    <a:lnTo>
                      <a:pt x="213" y="166"/>
                    </a:lnTo>
                    <a:lnTo>
                      <a:pt x="215" y="165"/>
                    </a:lnTo>
                    <a:lnTo>
                      <a:pt x="217" y="163"/>
                    </a:lnTo>
                    <a:lnTo>
                      <a:pt x="218" y="168"/>
                    </a:lnTo>
                    <a:lnTo>
                      <a:pt x="220" y="168"/>
                    </a:lnTo>
                    <a:lnTo>
                      <a:pt x="221" y="167"/>
                    </a:lnTo>
                    <a:lnTo>
                      <a:pt x="223" y="164"/>
                    </a:lnTo>
                    <a:lnTo>
                      <a:pt x="224" y="169"/>
                    </a:lnTo>
                    <a:lnTo>
                      <a:pt x="226" y="166"/>
                    </a:lnTo>
                    <a:lnTo>
                      <a:pt x="227" y="171"/>
                    </a:lnTo>
                    <a:lnTo>
                      <a:pt x="229" y="172"/>
                    </a:lnTo>
                    <a:lnTo>
                      <a:pt x="230" y="164"/>
                    </a:lnTo>
                    <a:lnTo>
                      <a:pt x="232" y="158"/>
                    </a:lnTo>
                    <a:lnTo>
                      <a:pt x="233" y="155"/>
                    </a:lnTo>
                    <a:lnTo>
                      <a:pt x="235" y="155"/>
                    </a:lnTo>
                    <a:lnTo>
                      <a:pt x="236" y="159"/>
                    </a:lnTo>
                    <a:lnTo>
                      <a:pt x="238" y="158"/>
                    </a:lnTo>
                    <a:lnTo>
                      <a:pt x="240" y="161"/>
                    </a:lnTo>
                    <a:lnTo>
                      <a:pt x="241" y="163"/>
                    </a:lnTo>
                    <a:lnTo>
                      <a:pt x="242" y="164"/>
                    </a:lnTo>
                    <a:lnTo>
                      <a:pt x="244" y="170"/>
                    </a:lnTo>
                    <a:lnTo>
                      <a:pt x="246" y="167"/>
                    </a:lnTo>
                    <a:lnTo>
                      <a:pt x="247" y="155"/>
                    </a:lnTo>
                    <a:lnTo>
                      <a:pt x="249" y="148"/>
                    </a:lnTo>
                    <a:lnTo>
                      <a:pt x="250" y="157"/>
                    </a:lnTo>
                    <a:lnTo>
                      <a:pt x="252" y="157"/>
                    </a:lnTo>
                    <a:lnTo>
                      <a:pt x="253" y="157"/>
                    </a:lnTo>
                    <a:lnTo>
                      <a:pt x="255" y="163"/>
                    </a:lnTo>
                    <a:lnTo>
                      <a:pt x="256" y="165"/>
                    </a:lnTo>
                    <a:lnTo>
                      <a:pt x="258" y="151"/>
                    </a:lnTo>
                    <a:lnTo>
                      <a:pt x="259" y="136"/>
                    </a:lnTo>
                    <a:lnTo>
                      <a:pt x="261" y="131"/>
                    </a:lnTo>
                    <a:lnTo>
                      <a:pt x="262" y="133"/>
                    </a:lnTo>
                    <a:lnTo>
                      <a:pt x="264" y="137"/>
                    </a:lnTo>
                    <a:lnTo>
                      <a:pt x="265" y="144"/>
                    </a:lnTo>
                    <a:lnTo>
                      <a:pt x="267" y="149"/>
                    </a:lnTo>
                    <a:lnTo>
                      <a:pt x="268" y="155"/>
                    </a:lnTo>
                    <a:lnTo>
                      <a:pt x="270" y="161"/>
                    </a:lnTo>
                    <a:lnTo>
                      <a:pt x="271" y="164"/>
                    </a:lnTo>
                    <a:lnTo>
                      <a:pt x="273" y="156"/>
                    </a:lnTo>
                    <a:lnTo>
                      <a:pt x="274" y="155"/>
                    </a:lnTo>
                    <a:lnTo>
                      <a:pt x="276" y="151"/>
                    </a:lnTo>
                    <a:lnTo>
                      <a:pt x="278" y="143"/>
                    </a:lnTo>
                    <a:lnTo>
                      <a:pt x="279" y="138"/>
                    </a:lnTo>
                    <a:lnTo>
                      <a:pt x="280" y="145"/>
                    </a:lnTo>
                    <a:lnTo>
                      <a:pt x="282" y="149"/>
                    </a:lnTo>
                    <a:lnTo>
                      <a:pt x="284" y="144"/>
                    </a:lnTo>
                    <a:lnTo>
                      <a:pt x="285" y="149"/>
                    </a:lnTo>
                    <a:lnTo>
                      <a:pt x="286" y="157"/>
                    </a:lnTo>
                    <a:lnTo>
                      <a:pt x="288" y="164"/>
                    </a:lnTo>
                    <a:lnTo>
                      <a:pt x="290" y="162"/>
                    </a:lnTo>
                    <a:lnTo>
                      <a:pt x="291" y="169"/>
                    </a:lnTo>
                    <a:lnTo>
                      <a:pt x="293" y="168"/>
                    </a:lnTo>
                    <a:lnTo>
                      <a:pt x="294" y="167"/>
                    </a:lnTo>
                    <a:lnTo>
                      <a:pt x="296" y="167"/>
                    </a:lnTo>
                    <a:lnTo>
                      <a:pt x="297" y="167"/>
                    </a:lnTo>
                    <a:lnTo>
                      <a:pt x="299" y="173"/>
                    </a:lnTo>
                    <a:lnTo>
                      <a:pt x="300" y="176"/>
                    </a:lnTo>
                    <a:lnTo>
                      <a:pt x="302" y="175"/>
                    </a:lnTo>
                    <a:lnTo>
                      <a:pt x="303" y="174"/>
                    </a:lnTo>
                    <a:lnTo>
                      <a:pt x="305" y="172"/>
                    </a:lnTo>
                    <a:lnTo>
                      <a:pt x="307" y="169"/>
                    </a:lnTo>
                    <a:lnTo>
                      <a:pt x="308" y="162"/>
                    </a:lnTo>
                    <a:lnTo>
                      <a:pt x="309" y="155"/>
                    </a:lnTo>
                    <a:lnTo>
                      <a:pt x="311" y="165"/>
                    </a:lnTo>
                    <a:lnTo>
                      <a:pt x="313" y="162"/>
                    </a:lnTo>
                    <a:lnTo>
                      <a:pt x="314" y="162"/>
                    </a:lnTo>
                    <a:lnTo>
                      <a:pt x="315" y="168"/>
                    </a:lnTo>
                    <a:lnTo>
                      <a:pt x="317" y="170"/>
                    </a:lnTo>
                    <a:lnTo>
                      <a:pt x="319" y="168"/>
                    </a:lnTo>
                    <a:lnTo>
                      <a:pt x="320" y="173"/>
                    </a:lnTo>
                    <a:lnTo>
                      <a:pt x="322" y="162"/>
                    </a:lnTo>
                    <a:lnTo>
                      <a:pt x="323" y="153"/>
                    </a:lnTo>
                    <a:lnTo>
                      <a:pt x="325" y="149"/>
                    </a:lnTo>
                    <a:lnTo>
                      <a:pt x="326" y="146"/>
                    </a:lnTo>
                    <a:lnTo>
                      <a:pt x="328" y="153"/>
                    </a:lnTo>
                    <a:lnTo>
                      <a:pt x="329" y="159"/>
                    </a:lnTo>
                    <a:lnTo>
                      <a:pt x="331" y="160"/>
                    </a:lnTo>
                    <a:lnTo>
                      <a:pt x="332" y="170"/>
                    </a:lnTo>
                    <a:lnTo>
                      <a:pt x="334" y="172"/>
                    </a:lnTo>
                    <a:lnTo>
                      <a:pt x="335" y="170"/>
                    </a:lnTo>
                    <a:lnTo>
                      <a:pt x="337" y="157"/>
                    </a:lnTo>
                    <a:lnTo>
                      <a:pt x="338" y="156"/>
                    </a:lnTo>
                    <a:lnTo>
                      <a:pt x="340" y="154"/>
                    </a:lnTo>
                    <a:lnTo>
                      <a:pt x="341" y="155"/>
                    </a:lnTo>
                    <a:lnTo>
                      <a:pt x="343" y="155"/>
                    </a:lnTo>
                    <a:lnTo>
                      <a:pt x="344" y="162"/>
                    </a:lnTo>
                    <a:lnTo>
                      <a:pt x="346" y="163"/>
                    </a:lnTo>
                    <a:lnTo>
                      <a:pt x="347" y="167"/>
                    </a:lnTo>
                    <a:lnTo>
                      <a:pt x="349" y="172"/>
                    </a:lnTo>
                    <a:lnTo>
                      <a:pt x="351" y="174"/>
                    </a:lnTo>
                    <a:lnTo>
                      <a:pt x="352" y="171"/>
                    </a:lnTo>
                    <a:lnTo>
                      <a:pt x="353" y="165"/>
                    </a:lnTo>
                    <a:lnTo>
                      <a:pt x="355" y="162"/>
                    </a:lnTo>
                    <a:lnTo>
                      <a:pt x="357" y="158"/>
                    </a:lnTo>
                    <a:lnTo>
                      <a:pt x="358" y="160"/>
                    </a:lnTo>
                    <a:lnTo>
                      <a:pt x="359" y="160"/>
                    </a:lnTo>
                    <a:lnTo>
                      <a:pt x="361" y="153"/>
                    </a:lnTo>
                    <a:lnTo>
                      <a:pt x="363" y="159"/>
                    </a:lnTo>
                    <a:lnTo>
                      <a:pt x="364" y="163"/>
                    </a:lnTo>
                    <a:lnTo>
                      <a:pt x="366" y="168"/>
                    </a:lnTo>
                    <a:lnTo>
                      <a:pt x="367" y="171"/>
                    </a:lnTo>
                    <a:lnTo>
                      <a:pt x="369" y="173"/>
                    </a:lnTo>
                    <a:lnTo>
                      <a:pt x="370" y="161"/>
                    </a:lnTo>
                    <a:lnTo>
                      <a:pt x="372" y="156"/>
                    </a:lnTo>
                    <a:lnTo>
                      <a:pt x="373" y="151"/>
                    </a:lnTo>
                    <a:lnTo>
                      <a:pt x="375" y="153"/>
                    </a:lnTo>
                    <a:lnTo>
                      <a:pt x="376" y="165"/>
                    </a:lnTo>
                    <a:lnTo>
                      <a:pt x="378" y="174"/>
                    </a:lnTo>
                    <a:lnTo>
                      <a:pt x="380" y="168"/>
                    </a:lnTo>
                    <a:lnTo>
                      <a:pt x="381" y="162"/>
                    </a:lnTo>
                    <a:lnTo>
                      <a:pt x="382" y="165"/>
                    </a:lnTo>
                    <a:lnTo>
                      <a:pt x="384" y="163"/>
                    </a:lnTo>
                    <a:lnTo>
                      <a:pt x="386" y="170"/>
                    </a:lnTo>
                    <a:lnTo>
                      <a:pt x="387" y="169"/>
                    </a:lnTo>
                    <a:lnTo>
                      <a:pt x="388" y="167"/>
                    </a:lnTo>
                    <a:lnTo>
                      <a:pt x="390" y="168"/>
                    </a:lnTo>
                    <a:lnTo>
                      <a:pt x="392" y="170"/>
                    </a:lnTo>
                    <a:lnTo>
                      <a:pt x="393" y="169"/>
                    </a:lnTo>
                    <a:lnTo>
                      <a:pt x="395" y="169"/>
                    </a:lnTo>
                    <a:lnTo>
                      <a:pt x="396" y="168"/>
                    </a:lnTo>
                    <a:lnTo>
                      <a:pt x="398" y="163"/>
                    </a:lnTo>
                    <a:lnTo>
                      <a:pt x="399" y="173"/>
                    </a:lnTo>
                    <a:lnTo>
                      <a:pt x="401" y="174"/>
                    </a:lnTo>
                    <a:lnTo>
                      <a:pt x="402" y="174"/>
                    </a:lnTo>
                    <a:lnTo>
                      <a:pt x="404" y="173"/>
                    </a:lnTo>
                    <a:lnTo>
                      <a:pt x="405" y="172"/>
                    </a:lnTo>
                    <a:lnTo>
                      <a:pt x="407" y="172"/>
                    </a:lnTo>
                    <a:lnTo>
                      <a:pt x="408" y="167"/>
                    </a:lnTo>
                    <a:lnTo>
                      <a:pt x="410" y="167"/>
                    </a:lnTo>
                    <a:lnTo>
                      <a:pt x="411" y="172"/>
                    </a:lnTo>
                    <a:lnTo>
                      <a:pt x="413" y="173"/>
                    </a:lnTo>
                    <a:lnTo>
                      <a:pt x="414" y="176"/>
                    </a:lnTo>
                    <a:lnTo>
                      <a:pt x="416" y="176"/>
                    </a:lnTo>
                    <a:lnTo>
                      <a:pt x="417" y="171"/>
                    </a:lnTo>
                    <a:lnTo>
                      <a:pt x="419" y="168"/>
                    </a:lnTo>
                    <a:lnTo>
                      <a:pt x="420" y="161"/>
                    </a:lnTo>
                    <a:lnTo>
                      <a:pt x="422" y="166"/>
                    </a:lnTo>
                    <a:lnTo>
                      <a:pt x="424" y="168"/>
                    </a:lnTo>
                    <a:lnTo>
                      <a:pt x="425" y="180"/>
                    </a:lnTo>
                    <a:lnTo>
                      <a:pt x="426" y="179"/>
                    </a:lnTo>
                    <a:lnTo>
                      <a:pt x="428" y="175"/>
                    </a:lnTo>
                    <a:lnTo>
                      <a:pt x="430" y="170"/>
                    </a:lnTo>
                    <a:lnTo>
                      <a:pt x="431" y="175"/>
                    </a:lnTo>
                    <a:lnTo>
                      <a:pt x="433" y="169"/>
                    </a:lnTo>
                    <a:lnTo>
                      <a:pt x="434" y="156"/>
                    </a:lnTo>
                    <a:lnTo>
                      <a:pt x="436" y="155"/>
                    </a:lnTo>
                    <a:lnTo>
                      <a:pt x="437" y="153"/>
                    </a:lnTo>
                    <a:lnTo>
                      <a:pt x="439" y="148"/>
                    </a:lnTo>
                    <a:lnTo>
                      <a:pt x="440" y="147"/>
                    </a:lnTo>
                    <a:lnTo>
                      <a:pt x="442" y="157"/>
                    </a:lnTo>
                    <a:lnTo>
                      <a:pt x="443" y="155"/>
                    </a:lnTo>
                    <a:lnTo>
                      <a:pt x="445" y="159"/>
                    </a:lnTo>
                    <a:lnTo>
                      <a:pt x="446" y="161"/>
                    </a:lnTo>
                    <a:lnTo>
                      <a:pt x="448" y="165"/>
                    </a:lnTo>
                    <a:lnTo>
                      <a:pt x="449" y="159"/>
                    </a:lnTo>
                    <a:lnTo>
                      <a:pt x="451" y="154"/>
                    </a:lnTo>
                    <a:lnTo>
                      <a:pt x="453" y="162"/>
                    </a:lnTo>
                    <a:lnTo>
                      <a:pt x="454" y="170"/>
                    </a:lnTo>
                    <a:lnTo>
                      <a:pt x="455" y="165"/>
                    </a:lnTo>
                    <a:lnTo>
                      <a:pt x="457" y="155"/>
                    </a:lnTo>
                    <a:lnTo>
                      <a:pt x="459" y="154"/>
                    </a:lnTo>
                    <a:lnTo>
                      <a:pt x="460" y="149"/>
                    </a:lnTo>
                    <a:lnTo>
                      <a:pt x="461" y="153"/>
                    </a:lnTo>
                    <a:lnTo>
                      <a:pt x="463" y="163"/>
                    </a:lnTo>
                    <a:lnTo>
                      <a:pt x="465" y="174"/>
                    </a:lnTo>
                    <a:lnTo>
                      <a:pt x="466" y="174"/>
                    </a:lnTo>
                    <a:lnTo>
                      <a:pt x="468" y="177"/>
                    </a:lnTo>
                    <a:lnTo>
                      <a:pt x="469" y="179"/>
                    </a:lnTo>
                    <a:lnTo>
                      <a:pt x="470" y="171"/>
                    </a:lnTo>
                    <a:lnTo>
                      <a:pt x="472" y="163"/>
                    </a:lnTo>
                    <a:lnTo>
                      <a:pt x="474" y="158"/>
                    </a:lnTo>
                    <a:lnTo>
                      <a:pt x="475" y="149"/>
                    </a:lnTo>
                    <a:lnTo>
                      <a:pt x="477" y="135"/>
                    </a:lnTo>
                    <a:lnTo>
                      <a:pt x="478" y="133"/>
                    </a:lnTo>
                    <a:lnTo>
                      <a:pt x="480" y="126"/>
                    </a:lnTo>
                    <a:lnTo>
                      <a:pt x="481" y="125"/>
                    </a:lnTo>
                    <a:lnTo>
                      <a:pt x="483" y="129"/>
                    </a:lnTo>
                    <a:lnTo>
                      <a:pt x="484" y="137"/>
                    </a:lnTo>
                    <a:lnTo>
                      <a:pt x="486" y="139"/>
                    </a:lnTo>
                    <a:lnTo>
                      <a:pt x="487" y="143"/>
                    </a:lnTo>
                    <a:lnTo>
                      <a:pt x="489" y="146"/>
                    </a:lnTo>
                    <a:lnTo>
                      <a:pt x="490" y="144"/>
                    </a:lnTo>
                    <a:lnTo>
                      <a:pt x="492" y="139"/>
                    </a:lnTo>
                    <a:lnTo>
                      <a:pt x="493" y="141"/>
                    </a:lnTo>
                    <a:lnTo>
                      <a:pt x="495" y="138"/>
                    </a:lnTo>
                    <a:lnTo>
                      <a:pt x="497" y="129"/>
                    </a:lnTo>
                    <a:lnTo>
                      <a:pt x="498" y="133"/>
                    </a:lnTo>
                    <a:lnTo>
                      <a:pt x="499" y="145"/>
                    </a:lnTo>
                    <a:lnTo>
                      <a:pt x="501" y="148"/>
                    </a:lnTo>
                    <a:lnTo>
                      <a:pt x="503" y="141"/>
                    </a:lnTo>
                    <a:lnTo>
                      <a:pt x="504" y="125"/>
                    </a:lnTo>
                    <a:lnTo>
                      <a:pt x="506" y="118"/>
                    </a:lnTo>
                    <a:lnTo>
                      <a:pt x="507" y="118"/>
                    </a:lnTo>
                    <a:lnTo>
                      <a:pt x="509" y="122"/>
                    </a:lnTo>
                    <a:lnTo>
                      <a:pt x="510" y="121"/>
                    </a:lnTo>
                    <a:lnTo>
                      <a:pt x="512" y="126"/>
                    </a:lnTo>
                    <a:lnTo>
                      <a:pt x="513" y="136"/>
                    </a:lnTo>
                    <a:lnTo>
                      <a:pt x="515" y="135"/>
                    </a:lnTo>
                    <a:lnTo>
                      <a:pt x="516" y="120"/>
                    </a:lnTo>
                    <a:lnTo>
                      <a:pt x="518" y="119"/>
                    </a:lnTo>
                    <a:lnTo>
                      <a:pt x="519" y="122"/>
                    </a:lnTo>
                    <a:lnTo>
                      <a:pt x="521" y="128"/>
                    </a:lnTo>
                    <a:lnTo>
                      <a:pt x="522" y="133"/>
                    </a:lnTo>
                    <a:lnTo>
                      <a:pt x="524" y="144"/>
                    </a:lnTo>
                    <a:lnTo>
                      <a:pt x="526" y="146"/>
                    </a:lnTo>
                    <a:lnTo>
                      <a:pt x="527" y="152"/>
                    </a:lnTo>
                    <a:lnTo>
                      <a:pt x="528" y="156"/>
                    </a:lnTo>
                    <a:lnTo>
                      <a:pt x="530" y="149"/>
                    </a:lnTo>
                    <a:lnTo>
                      <a:pt x="532" y="154"/>
                    </a:lnTo>
                    <a:lnTo>
                      <a:pt x="533" y="146"/>
                    </a:lnTo>
                    <a:lnTo>
                      <a:pt x="535" y="124"/>
                    </a:lnTo>
                    <a:lnTo>
                      <a:pt x="536" y="112"/>
                    </a:lnTo>
                    <a:lnTo>
                      <a:pt x="537" y="121"/>
                    </a:lnTo>
                    <a:lnTo>
                      <a:pt x="539" y="124"/>
                    </a:lnTo>
                    <a:lnTo>
                      <a:pt x="541" y="131"/>
                    </a:lnTo>
                    <a:lnTo>
                      <a:pt x="542" y="132"/>
                    </a:lnTo>
                    <a:lnTo>
                      <a:pt x="543" y="128"/>
                    </a:lnTo>
                    <a:lnTo>
                      <a:pt x="545" y="137"/>
                    </a:lnTo>
                    <a:lnTo>
                      <a:pt x="547" y="140"/>
                    </a:lnTo>
                    <a:lnTo>
                      <a:pt x="548" y="136"/>
                    </a:lnTo>
                    <a:lnTo>
                      <a:pt x="550" y="136"/>
                    </a:lnTo>
                    <a:lnTo>
                      <a:pt x="551" y="124"/>
                    </a:lnTo>
                    <a:lnTo>
                      <a:pt x="553" y="117"/>
                    </a:lnTo>
                    <a:lnTo>
                      <a:pt x="554" y="116"/>
                    </a:lnTo>
                    <a:lnTo>
                      <a:pt x="556" y="121"/>
                    </a:lnTo>
                    <a:lnTo>
                      <a:pt x="557" y="134"/>
                    </a:lnTo>
                    <a:lnTo>
                      <a:pt x="559" y="133"/>
                    </a:lnTo>
                    <a:lnTo>
                      <a:pt x="560" y="125"/>
                    </a:lnTo>
                    <a:lnTo>
                      <a:pt x="562" y="132"/>
                    </a:lnTo>
                    <a:lnTo>
                      <a:pt x="564" y="142"/>
                    </a:lnTo>
                    <a:lnTo>
                      <a:pt x="565" y="146"/>
                    </a:lnTo>
                    <a:lnTo>
                      <a:pt x="566" y="145"/>
                    </a:lnTo>
                    <a:lnTo>
                      <a:pt x="568" y="137"/>
                    </a:lnTo>
                    <a:lnTo>
                      <a:pt x="570" y="123"/>
                    </a:lnTo>
                    <a:lnTo>
                      <a:pt x="571" y="104"/>
                    </a:lnTo>
                    <a:lnTo>
                      <a:pt x="572" y="110"/>
                    </a:lnTo>
                    <a:lnTo>
                      <a:pt x="574" y="119"/>
                    </a:lnTo>
                    <a:lnTo>
                      <a:pt x="576" y="120"/>
                    </a:lnTo>
                    <a:lnTo>
                      <a:pt x="577" y="126"/>
                    </a:lnTo>
                    <a:lnTo>
                      <a:pt x="579" y="127"/>
                    </a:lnTo>
                    <a:lnTo>
                      <a:pt x="580" y="123"/>
                    </a:lnTo>
                    <a:lnTo>
                      <a:pt x="582" y="114"/>
                    </a:lnTo>
                    <a:lnTo>
                      <a:pt x="583" y="112"/>
                    </a:lnTo>
                    <a:lnTo>
                      <a:pt x="585" y="118"/>
                    </a:lnTo>
                    <a:lnTo>
                      <a:pt x="586" y="124"/>
                    </a:lnTo>
                    <a:lnTo>
                      <a:pt x="588" y="124"/>
                    </a:lnTo>
                    <a:lnTo>
                      <a:pt x="589" y="126"/>
                    </a:lnTo>
                    <a:lnTo>
                      <a:pt x="591" y="126"/>
                    </a:lnTo>
                    <a:lnTo>
                      <a:pt x="592" y="120"/>
                    </a:lnTo>
                    <a:lnTo>
                      <a:pt x="594" y="115"/>
                    </a:lnTo>
                    <a:lnTo>
                      <a:pt x="595" y="112"/>
                    </a:lnTo>
                    <a:lnTo>
                      <a:pt x="597" y="104"/>
                    </a:lnTo>
                    <a:lnTo>
                      <a:pt x="599" y="102"/>
                    </a:lnTo>
                    <a:lnTo>
                      <a:pt x="600" y="107"/>
                    </a:lnTo>
                    <a:lnTo>
                      <a:pt x="601" y="114"/>
                    </a:lnTo>
                    <a:lnTo>
                      <a:pt x="603" y="121"/>
                    </a:lnTo>
                    <a:lnTo>
                      <a:pt x="604" y="124"/>
                    </a:lnTo>
                    <a:lnTo>
                      <a:pt x="606" y="124"/>
                    </a:lnTo>
                    <a:lnTo>
                      <a:pt x="608" y="123"/>
                    </a:lnTo>
                    <a:lnTo>
                      <a:pt x="609" y="125"/>
                    </a:lnTo>
                    <a:lnTo>
                      <a:pt x="610" y="126"/>
                    </a:lnTo>
                    <a:lnTo>
                      <a:pt x="612" y="123"/>
                    </a:lnTo>
                    <a:lnTo>
                      <a:pt x="614" y="120"/>
                    </a:lnTo>
                    <a:lnTo>
                      <a:pt x="615" y="127"/>
                    </a:lnTo>
                    <a:lnTo>
                      <a:pt x="616" y="135"/>
                    </a:lnTo>
                    <a:lnTo>
                      <a:pt x="618" y="134"/>
                    </a:lnTo>
                    <a:lnTo>
                      <a:pt x="620" y="132"/>
                    </a:lnTo>
                    <a:lnTo>
                      <a:pt x="621" y="130"/>
                    </a:lnTo>
                    <a:lnTo>
                      <a:pt x="623" y="133"/>
                    </a:lnTo>
                    <a:lnTo>
                      <a:pt x="624" y="136"/>
                    </a:lnTo>
                    <a:lnTo>
                      <a:pt x="626" y="127"/>
                    </a:lnTo>
                    <a:lnTo>
                      <a:pt x="627" y="120"/>
                    </a:lnTo>
                    <a:lnTo>
                      <a:pt x="629" y="125"/>
                    </a:lnTo>
                    <a:lnTo>
                      <a:pt x="630" y="128"/>
                    </a:lnTo>
                    <a:lnTo>
                      <a:pt x="632" y="130"/>
                    </a:lnTo>
                    <a:lnTo>
                      <a:pt x="633" y="134"/>
                    </a:lnTo>
                    <a:lnTo>
                      <a:pt x="635" y="136"/>
                    </a:lnTo>
                    <a:lnTo>
                      <a:pt x="637" y="133"/>
                    </a:lnTo>
                    <a:lnTo>
                      <a:pt x="638" y="129"/>
                    </a:lnTo>
                    <a:lnTo>
                      <a:pt x="639" y="129"/>
                    </a:lnTo>
                    <a:lnTo>
                      <a:pt x="641" y="121"/>
                    </a:lnTo>
                    <a:lnTo>
                      <a:pt x="643" y="117"/>
                    </a:lnTo>
                    <a:lnTo>
                      <a:pt x="644" y="124"/>
                    </a:lnTo>
                    <a:lnTo>
                      <a:pt x="645" y="131"/>
                    </a:lnTo>
                    <a:lnTo>
                      <a:pt x="647" y="137"/>
                    </a:lnTo>
                    <a:lnTo>
                      <a:pt x="649" y="145"/>
                    </a:lnTo>
                    <a:lnTo>
                      <a:pt x="650" y="147"/>
                    </a:lnTo>
                    <a:lnTo>
                      <a:pt x="652" y="137"/>
                    </a:lnTo>
                    <a:lnTo>
                      <a:pt x="653" y="122"/>
                    </a:lnTo>
                    <a:lnTo>
                      <a:pt x="655" y="105"/>
                    </a:lnTo>
                    <a:lnTo>
                      <a:pt x="656" y="102"/>
                    </a:lnTo>
                    <a:lnTo>
                      <a:pt x="658" y="106"/>
                    </a:lnTo>
                    <a:lnTo>
                      <a:pt x="659" y="110"/>
                    </a:lnTo>
                    <a:lnTo>
                      <a:pt x="661" y="103"/>
                    </a:lnTo>
                    <a:lnTo>
                      <a:pt x="662" y="101"/>
                    </a:lnTo>
                    <a:lnTo>
                      <a:pt x="664" y="112"/>
                    </a:lnTo>
                    <a:lnTo>
                      <a:pt x="666" y="114"/>
                    </a:lnTo>
                    <a:lnTo>
                      <a:pt x="667" y="109"/>
                    </a:lnTo>
                    <a:lnTo>
                      <a:pt x="668" y="110"/>
                    </a:lnTo>
                    <a:lnTo>
                      <a:pt x="670" y="113"/>
                    </a:lnTo>
                    <a:lnTo>
                      <a:pt x="671" y="107"/>
                    </a:lnTo>
                    <a:lnTo>
                      <a:pt x="673" y="108"/>
                    </a:lnTo>
                    <a:lnTo>
                      <a:pt x="674" y="105"/>
                    </a:lnTo>
                    <a:lnTo>
                      <a:pt x="676" y="107"/>
                    </a:lnTo>
                    <a:lnTo>
                      <a:pt x="677" y="114"/>
                    </a:lnTo>
                    <a:lnTo>
                      <a:pt x="679" y="120"/>
                    </a:lnTo>
                    <a:lnTo>
                      <a:pt x="681" y="125"/>
                    </a:lnTo>
                    <a:lnTo>
                      <a:pt x="682" y="120"/>
                    </a:lnTo>
                    <a:lnTo>
                      <a:pt x="683" y="119"/>
                    </a:lnTo>
                    <a:lnTo>
                      <a:pt x="685" y="117"/>
                    </a:lnTo>
                    <a:lnTo>
                      <a:pt x="687" y="109"/>
                    </a:lnTo>
                    <a:lnTo>
                      <a:pt x="688" y="109"/>
                    </a:lnTo>
                    <a:lnTo>
                      <a:pt x="690" y="116"/>
                    </a:lnTo>
                    <a:lnTo>
                      <a:pt x="691" y="114"/>
                    </a:lnTo>
                    <a:lnTo>
                      <a:pt x="693" y="114"/>
                    </a:lnTo>
                    <a:lnTo>
                      <a:pt x="694" y="116"/>
                    </a:lnTo>
                    <a:lnTo>
                      <a:pt x="696" y="117"/>
                    </a:lnTo>
                    <a:lnTo>
                      <a:pt x="697" y="117"/>
                    </a:lnTo>
                    <a:lnTo>
                      <a:pt x="699" y="119"/>
                    </a:lnTo>
                    <a:lnTo>
                      <a:pt x="700" y="122"/>
                    </a:lnTo>
                    <a:lnTo>
                      <a:pt x="702" y="121"/>
                    </a:lnTo>
                    <a:lnTo>
                      <a:pt x="703" y="119"/>
                    </a:lnTo>
                    <a:lnTo>
                      <a:pt x="705" y="119"/>
                    </a:lnTo>
                    <a:lnTo>
                      <a:pt x="706" y="122"/>
                    </a:lnTo>
                    <a:lnTo>
                      <a:pt x="708" y="118"/>
                    </a:lnTo>
                    <a:lnTo>
                      <a:pt x="710" y="111"/>
                    </a:lnTo>
                    <a:lnTo>
                      <a:pt x="711" y="105"/>
                    </a:lnTo>
                    <a:lnTo>
                      <a:pt x="712" y="114"/>
                    </a:lnTo>
                    <a:lnTo>
                      <a:pt x="714" y="116"/>
                    </a:lnTo>
                    <a:lnTo>
                      <a:pt x="716" y="125"/>
                    </a:lnTo>
                    <a:lnTo>
                      <a:pt x="717" y="118"/>
                    </a:lnTo>
                    <a:lnTo>
                      <a:pt x="718" y="121"/>
                    </a:lnTo>
                    <a:lnTo>
                      <a:pt x="720" y="128"/>
                    </a:lnTo>
                    <a:lnTo>
                      <a:pt x="722" y="121"/>
                    </a:lnTo>
                    <a:lnTo>
                      <a:pt x="723" y="116"/>
                    </a:lnTo>
                    <a:lnTo>
                      <a:pt x="725" y="118"/>
                    </a:lnTo>
                    <a:lnTo>
                      <a:pt x="726" y="113"/>
                    </a:lnTo>
                    <a:lnTo>
                      <a:pt x="728" y="116"/>
                    </a:lnTo>
                    <a:lnTo>
                      <a:pt x="729" y="117"/>
                    </a:lnTo>
                    <a:lnTo>
                      <a:pt x="731" y="112"/>
                    </a:lnTo>
                    <a:lnTo>
                      <a:pt x="732" y="104"/>
                    </a:lnTo>
                    <a:lnTo>
                      <a:pt x="734" y="91"/>
                    </a:lnTo>
                    <a:lnTo>
                      <a:pt x="735" y="88"/>
                    </a:lnTo>
                    <a:lnTo>
                      <a:pt x="737" y="95"/>
                    </a:lnTo>
                    <a:lnTo>
                      <a:pt x="738" y="101"/>
                    </a:lnTo>
                    <a:lnTo>
                      <a:pt x="740" y="98"/>
                    </a:lnTo>
                    <a:lnTo>
                      <a:pt x="741" y="103"/>
                    </a:lnTo>
                    <a:lnTo>
                      <a:pt x="743" y="104"/>
                    </a:lnTo>
                    <a:lnTo>
                      <a:pt x="744" y="101"/>
                    </a:lnTo>
                    <a:lnTo>
                      <a:pt x="746" y="106"/>
                    </a:lnTo>
                    <a:lnTo>
                      <a:pt x="747" y="108"/>
                    </a:lnTo>
                    <a:lnTo>
                      <a:pt x="749" y="107"/>
                    </a:lnTo>
                    <a:lnTo>
                      <a:pt x="750" y="117"/>
                    </a:lnTo>
                    <a:lnTo>
                      <a:pt x="752" y="117"/>
                    </a:lnTo>
                    <a:lnTo>
                      <a:pt x="754" y="115"/>
                    </a:lnTo>
                    <a:lnTo>
                      <a:pt x="755" y="118"/>
                    </a:lnTo>
                    <a:lnTo>
                      <a:pt x="756" y="116"/>
                    </a:lnTo>
                    <a:lnTo>
                      <a:pt x="758" y="115"/>
                    </a:lnTo>
                    <a:lnTo>
                      <a:pt x="760" y="115"/>
                    </a:lnTo>
                    <a:lnTo>
                      <a:pt x="761" y="118"/>
                    </a:lnTo>
                    <a:lnTo>
                      <a:pt x="763" y="113"/>
                    </a:lnTo>
                    <a:lnTo>
                      <a:pt x="764" y="104"/>
                    </a:lnTo>
                    <a:lnTo>
                      <a:pt x="766" y="108"/>
                    </a:lnTo>
                    <a:lnTo>
                      <a:pt x="767" y="110"/>
                    </a:lnTo>
                    <a:lnTo>
                      <a:pt x="769" y="110"/>
                    </a:lnTo>
                    <a:lnTo>
                      <a:pt x="770" y="120"/>
                    </a:lnTo>
                    <a:lnTo>
                      <a:pt x="772" y="116"/>
                    </a:lnTo>
                    <a:lnTo>
                      <a:pt x="773" y="108"/>
                    </a:lnTo>
                    <a:lnTo>
                      <a:pt x="775" y="105"/>
                    </a:lnTo>
                    <a:lnTo>
                      <a:pt x="776" y="104"/>
                    </a:lnTo>
                    <a:lnTo>
                      <a:pt x="778" y="106"/>
                    </a:lnTo>
                    <a:lnTo>
                      <a:pt x="779" y="104"/>
                    </a:lnTo>
                    <a:lnTo>
                      <a:pt x="781" y="103"/>
                    </a:lnTo>
                    <a:lnTo>
                      <a:pt x="783" y="111"/>
                    </a:lnTo>
                    <a:lnTo>
                      <a:pt x="784" y="122"/>
                    </a:lnTo>
                    <a:lnTo>
                      <a:pt x="785" y="130"/>
                    </a:lnTo>
                    <a:lnTo>
                      <a:pt x="787" y="135"/>
                    </a:lnTo>
                    <a:lnTo>
                      <a:pt x="789" y="133"/>
                    </a:lnTo>
                    <a:lnTo>
                      <a:pt x="790" y="133"/>
                    </a:lnTo>
                    <a:lnTo>
                      <a:pt x="792" y="134"/>
                    </a:lnTo>
                    <a:lnTo>
                      <a:pt x="793" y="136"/>
                    </a:lnTo>
                    <a:lnTo>
                      <a:pt x="795" y="128"/>
                    </a:lnTo>
                    <a:lnTo>
                      <a:pt x="796" y="125"/>
                    </a:lnTo>
                    <a:lnTo>
                      <a:pt x="798" y="132"/>
                    </a:lnTo>
                    <a:lnTo>
                      <a:pt x="799" y="143"/>
                    </a:lnTo>
                    <a:lnTo>
                      <a:pt x="801" y="152"/>
                    </a:lnTo>
                    <a:lnTo>
                      <a:pt x="802" y="150"/>
                    </a:lnTo>
                    <a:lnTo>
                      <a:pt x="804" y="138"/>
                    </a:lnTo>
                    <a:lnTo>
                      <a:pt x="805" y="153"/>
                    </a:lnTo>
                    <a:lnTo>
                      <a:pt x="807" y="172"/>
                    </a:lnTo>
                    <a:lnTo>
                      <a:pt x="808" y="175"/>
                    </a:lnTo>
                    <a:lnTo>
                      <a:pt x="810" y="174"/>
                    </a:lnTo>
                    <a:lnTo>
                      <a:pt x="811" y="163"/>
                    </a:lnTo>
                    <a:lnTo>
                      <a:pt x="813" y="160"/>
                    </a:lnTo>
                    <a:lnTo>
                      <a:pt x="814" y="160"/>
                    </a:lnTo>
                    <a:lnTo>
                      <a:pt x="816" y="170"/>
                    </a:lnTo>
                    <a:lnTo>
                      <a:pt x="817" y="176"/>
                    </a:lnTo>
                    <a:lnTo>
                      <a:pt x="819" y="184"/>
                    </a:lnTo>
                    <a:lnTo>
                      <a:pt x="820" y="186"/>
                    </a:lnTo>
                    <a:lnTo>
                      <a:pt x="822" y="175"/>
                    </a:lnTo>
                    <a:lnTo>
                      <a:pt x="823" y="163"/>
                    </a:lnTo>
                    <a:lnTo>
                      <a:pt x="825" y="150"/>
                    </a:lnTo>
                    <a:lnTo>
                      <a:pt x="827" y="150"/>
                    </a:lnTo>
                    <a:lnTo>
                      <a:pt x="828" y="154"/>
                    </a:lnTo>
                    <a:lnTo>
                      <a:pt x="829" y="155"/>
                    </a:lnTo>
                    <a:lnTo>
                      <a:pt x="831" y="168"/>
                    </a:lnTo>
                    <a:lnTo>
                      <a:pt x="833" y="180"/>
                    </a:lnTo>
                    <a:lnTo>
                      <a:pt x="834" y="179"/>
                    </a:lnTo>
                    <a:lnTo>
                      <a:pt x="836" y="174"/>
                    </a:lnTo>
                    <a:lnTo>
                      <a:pt x="837" y="170"/>
                    </a:lnTo>
                    <a:lnTo>
                      <a:pt x="839" y="168"/>
                    </a:lnTo>
                    <a:lnTo>
                      <a:pt x="840" y="163"/>
                    </a:lnTo>
                    <a:lnTo>
                      <a:pt x="842" y="154"/>
                    </a:lnTo>
                    <a:lnTo>
                      <a:pt x="843" y="150"/>
                    </a:lnTo>
                    <a:lnTo>
                      <a:pt x="845" y="146"/>
                    </a:lnTo>
                    <a:lnTo>
                      <a:pt x="846" y="147"/>
                    </a:lnTo>
                    <a:lnTo>
                      <a:pt x="848" y="160"/>
                    </a:lnTo>
                    <a:lnTo>
                      <a:pt x="849" y="167"/>
                    </a:lnTo>
                    <a:lnTo>
                      <a:pt x="851" y="170"/>
                    </a:lnTo>
                    <a:lnTo>
                      <a:pt x="852" y="166"/>
                    </a:lnTo>
                    <a:lnTo>
                      <a:pt x="854" y="164"/>
                    </a:lnTo>
                    <a:lnTo>
                      <a:pt x="856" y="165"/>
                    </a:lnTo>
                    <a:lnTo>
                      <a:pt x="857" y="157"/>
                    </a:lnTo>
                    <a:lnTo>
                      <a:pt x="858" y="160"/>
                    </a:lnTo>
                    <a:lnTo>
                      <a:pt x="860" y="153"/>
                    </a:lnTo>
                    <a:lnTo>
                      <a:pt x="862" y="149"/>
                    </a:lnTo>
                    <a:lnTo>
                      <a:pt x="863" y="157"/>
                    </a:lnTo>
                    <a:lnTo>
                      <a:pt x="865" y="149"/>
                    </a:lnTo>
                    <a:lnTo>
                      <a:pt x="866" y="139"/>
                    </a:lnTo>
                    <a:lnTo>
                      <a:pt x="868" y="136"/>
                    </a:lnTo>
                    <a:lnTo>
                      <a:pt x="869" y="132"/>
                    </a:lnTo>
                    <a:lnTo>
                      <a:pt x="871" y="129"/>
                    </a:lnTo>
                    <a:lnTo>
                      <a:pt x="872" y="141"/>
                    </a:lnTo>
                    <a:lnTo>
                      <a:pt x="874" y="149"/>
                    </a:lnTo>
                    <a:lnTo>
                      <a:pt x="875" y="153"/>
                    </a:lnTo>
                    <a:lnTo>
                      <a:pt x="877" y="156"/>
                    </a:lnTo>
                    <a:lnTo>
                      <a:pt x="878" y="171"/>
                    </a:lnTo>
                    <a:lnTo>
                      <a:pt x="880" y="169"/>
                    </a:lnTo>
                    <a:lnTo>
                      <a:pt x="881" y="170"/>
                    </a:lnTo>
                    <a:lnTo>
                      <a:pt x="883" y="168"/>
                    </a:lnTo>
                    <a:lnTo>
                      <a:pt x="884" y="157"/>
                    </a:lnTo>
                    <a:lnTo>
                      <a:pt x="886" y="140"/>
                    </a:lnTo>
                    <a:lnTo>
                      <a:pt x="887" y="132"/>
                    </a:lnTo>
                    <a:lnTo>
                      <a:pt x="889" y="136"/>
                    </a:lnTo>
                    <a:lnTo>
                      <a:pt x="890" y="135"/>
                    </a:lnTo>
                    <a:lnTo>
                      <a:pt x="892" y="138"/>
                    </a:lnTo>
                    <a:lnTo>
                      <a:pt x="894" y="141"/>
                    </a:lnTo>
                    <a:lnTo>
                      <a:pt x="895" y="152"/>
                    </a:lnTo>
                    <a:lnTo>
                      <a:pt x="896" y="159"/>
                    </a:lnTo>
                    <a:lnTo>
                      <a:pt x="898" y="161"/>
                    </a:lnTo>
                    <a:lnTo>
                      <a:pt x="900" y="149"/>
                    </a:lnTo>
                    <a:lnTo>
                      <a:pt x="901" y="143"/>
                    </a:lnTo>
                    <a:lnTo>
                      <a:pt x="902" y="143"/>
                    </a:lnTo>
                    <a:lnTo>
                      <a:pt x="904" y="143"/>
                    </a:lnTo>
                    <a:lnTo>
                      <a:pt x="906" y="152"/>
                    </a:lnTo>
                    <a:lnTo>
                      <a:pt x="907" y="157"/>
                    </a:lnTo>
                    <a:lnTo>
                      <a:pt x="909" y="160"/>
                    </a:lnTo>
                    <a:lnTo>
                      <a:pt x="910" y="163"/>
                    </a:lnTo>
                    <a:lnTo>
                      <a:pt x="912" y="153"/>
                    </a:lnTo>
                    <a:lnTo>
                      <a:pt x="913" y="162"/>
                    </a:lnTo>
                    <a:lnTo>
                      <a:pt x="915" y="159"/>
                    </a:lnTo>
                    <a:lnTo>
                      <a:pt x="916" y="156"/>
                    </a:lnTo>
                    <a:lnTo>
                      <a:pt x="918" y="158"/>
                    </a:lnTo>
                    <a:lnTo>
                      <a:pt x="919" y="160"/>
                    </a:lnTo>
                    <a:lnTo>
                      <a:pt x="921" y="156"/>
                    </a:lnTo>
                    <a:lnTo>
                      <a:pt x="923" y="155"/>
                    </a:lnTo>
                    <a:lnTo>
                      <a:pt x="924" y="158"/>
                    </a:lnTo>
                    <a:lnTo>
                      <a:pt x="925" y="161"/>
                    </a:lnTo>
                    <a:lnTo>
                      <a:pt x="927" y="159"/>
                    </a:lnTo>
                    <a:lnTo>
                      <a:pt x="929" y="156"/>
                    </a:lnTo>
                    <a:lnTo>
                      <a:pt x="930" y="154"/>
                    </a:lnTo>
                    <a:lnTo>
                      <a:pt x="931" y="147"/>
                    </a:lnTo>
                    <a:lnTo>
                      <a:pt x="933" y="143"/>
                    </a:lnTo>
                    <a:lnTo>
                      <a:pt x="935" y="153"/>
                    </a:lnTo>
                    <a:lnTo>
                      <a:pt x="936" y="154"/>
                    </a:lnTo>
                    <a:lnTo>
                      <a:pt x="938" y="162"/>
                    </a:lnTo>
                    <a:lnTo>
                      <a:pt x="939" y="157"/>
                    </a:lnTo>
                    <a:lnTo>
                      <a:pt x="941" y="150"/>
                    </a:lnTo>
                    <a:lnTo>
                      <a:pt x="942" y="153"/>
                    </a:lnTo>
                    <a:lnTo>
                      <a:pt x="944" y="144"/>
                    </a:lnTo>
                    <a:lnTo>
                      <a:pt x="945" y="147"/>
                    </a:lnTo>
                    <a:lnTo>
                      <a:pt x="947" y="151"/>
                    </a:lnTo>
                    <a:lnTo>
                      <a:pt x="948" y="154"/>
                    </a:lnTo>
                    <a:lnTo>
                      <a:pt x="950" y="153"/>
                    </a:lnTo>
                    <a:lnTo>
                      <a:pt x="951" y="158"/>
                    </a:lnTo>
                    <a:lnTo>
                      <a:pt x="953" y="161"/>
                    </a:lnTo>
                    <a:lnTo>
                      <a:pt x="954" y="167"/>
                    </a:lnTo>
                    <a:lnTo>
                      <a:pt x="956" y="172"/>
                    </a:lnTo>
                    <a:lnTo>
                      <a:pt x="957" y="166"/>
                    </a:lnTo>
                    <a:lnTo>
                      <a:pt x="959" y="160"/>
                    </a:lnTo>
                    <a:lnTo>
                      <a:pt x="960" y="157"/>
                    </a:lnTo>
                    <a:lnTo>
                      <a:pt x="962" y="159"/>
                    </a:lnTo>
                    <a:lnTo>
                      <a:pt x="963" y="148"/>
                    </a:lnTo>
                    <a:lnTo>
                      <a:pt x="965" y="151"/>
                    </a:lnTo>
                    <a:lnTo>
                      <a:pt x="967" y="153"/>
                    </a:lnTo>
                    <a:lnTo>
                      <a:pt x="968" y="156"/>
                    </a:lnTo>
                    <a:lnTo>
                      <a:pt x="969" y="159"/>
                    </a:lnTo>
                    <a:lnTo>
                      <a:pt x="971" y="164"/>
                    </a:lnTo>
                    <a:lnTo>
                      <a:pt x="973" y="163"/>
                    </a:lnTo>
                    <a:lnTo>
                      <a:pt x="974" y="164"/>
                    </a:lnTo>
                    <a:lnTo>
                      <a:pt x="975" y="163"/>
                    </a:lnTo>
                    <a:lnTo>
                      <a:pt x="977" y="155"/>
                    </a:lnTo>
                    <a:lnTo>
                      <a:pt x="979" y="151"/>
                    </a:lnTo>
                    <a:lnTo>
                      <a:pt x="980" y="156"/>
                    </a:lnTo>
                    <a:lnTo>
                      <a:pt x="982" y="160"/>
                    </a:lnTo>
                    <a:lnTo>
                      <a:pt x="983" y="171"/>
                    </a:lnTo>
                    <a:lnTo>
                      <a:pt x="985" y="172"/>
                    </a:lnTo>
                    <a:lnTo>
                      <a:pt x="986" y="172"/>
                    </a:lnTo>
                    <a:lnTo>
                      <a:pt x="988" y="167"/>
                    </a:lnTo>
                    <a:lnTo>
                      <a:pt x="989" y="166"/>
                    </a:lnTo>
                    <a:lnTo>
                      <a:pt x="991" y="156"/>
                    </a:lnTo>
                    <a:lnTo>
                      <a:pt x="992" y="149"/>
                    </a:lnTo>
                    <a:lnTo>
                      <a:pt x="994" y="153"/>
                    </a:lnTo>
                    <a:lnTo>
                      <a:pt x="996" y="157"/>
                    </a:lnTo>
                    <a:lnTo>
                      <a:pt x="997" y="157"/>
                    </a:lnTo>
                    <a:lnTo>
                      <a:pt x="998" y="155"/>
                    </a:lnTo>
                    <a:lnTo>
                      <a:pt x="1000" y="159"/>
                    </a:lnTo>
                    <a:lnTo>
                      <a:pt x="1002" y="159"/>
                    </a:lnTo>
                    <a:lnTo>
                      <a:pt x="1003" y="158"/>
                    </a:lnTo>
                    <a:lnTo>
                      <a:pt x="1004" y="156"/>
                    </a:lnTo>
                    <a:lnTo>
                      <a:pt x="1006" y="153"/>
                    </a:lnTo>
                    <a:lnTo>
                      <a:pt x="1008" y="146"/>
                    </a:lnTo>
                    <a:lnTo>
                      <a:pt x="1009" y="140"/>
                    </a:lnTo>
                    <a:lnTo>
                      <a:pt x="1011" y="143"/>
                    </a:lnTo>
                    <a:lnTo>
                      <a:pt x="1012" y="151"/>
                    </a:lnTo>
                    <a:lnTo>
                      <a:pt x="1014" y="163"/>
                    </a:lnTo>
                    <a:lnTo>
                      <a:pt x="1015" y="166"/>
                    </a:lnTo>
                    <a:lnTo>
                      <a:pt x="1017" y="162"/>
                    </a:lnTo>
                    <a:lnTo>
                      <a:pt x="1018" y="169"/>
                    </a:lnTo>
                    <a:lnTo>
                      <a:pt x="1020" y="169"/>
                    </a:lnTo>
                    <a:lnTo>
                      <a:pt x="1021" y="161"/>
                    </a:lnTo>
                    <a:lnTo>
                      <a:pt x="1023" y="152"/>
                    </a:lnTo>
                    <a:lnTo>
                      <a:pt x="1024" y="149"/>
                    </a:lnTo>
                    <a:lnTo>
                      <a:pt x="1026" y="145"/>
                    </a:lnTo>
                    <a:lnTo>
                      <a:pt x="1027" y="149"/>
                    </a:lnTo>
                    <a:lnTo>
                      <a:pt x="1029" y="159"/>
                    </a:lnTo>
                    <a:lnTo>
                      <a:pt x="1030" y="171"/>
                    </a:lnTo>
                    <a:lnTo>
                      <a:pt x="1032" y="178"/>
                    </a:lnTo>
                    <a:lnTo>
                      <a:pt x="1033" y="172"/>
                    </a:lnTo>
                    <a:lnTo>
                      <a:pt x="1035" y="160"/>
                    </a:lnTo>
                    <a:lnTo>
                      <a:pt x="1036" y="149"/>
                    </a:lnTo>
                    <a:lnTo>
                      <a:pt x="1038" y="149"/>
                    </a:lnTo>
                    <a:lnTo>
                      <a:pt x="1040" y="154"/>
                    </a:lnTo>
                    <a:lnTo>
                      <a:pt x="1041" y="160"/>
                    </a:lnTo>
                    <a:lnTo>
                      <a:pt x="1042" y="168"/>
                    </a:lnTo>
                    <a:lnTo>
                      <a:pt x="1044" y="173"/>
                    </a:lnTo>
                    <a:lnTo>
                      <a:pt x="1046" y="172"/>
                    </a:lnTo>
                    <a:lnTo>
                      <a:pt x="1047" y="173"/>
                    </a:lnTo>
                    <a:lnTo>
                      <a:pt x="1049" y="169"/>
                    </a:lnTo>
                    <a:lnTo>
                      <a:pt x="1050" y="169"/>
                    </a:lnTo>
                    <a:lnTo>
                      <a:pt x="1052" y="165"/>
                    </a:lnTo>
                    <a:lnTo>
                      <a:pt x="1053" y="169"/>
                    </a:lnTo>
                    <a:lnTo>
                      <a:pt x="1055" y="179"/>
                    </a:lnTo>
                    <a:lnTo>
                      <a:pt x="1056" y="183"/>
                    </a:lnTo>
                    <a:lnTo>
                      <a:pt x="1058" y="186"/>
                    </a:lnTo>
                    <a:lnTo>
                      <a:pt x="1059" y="185"/>
                    </a:lnTo>
                    <a:lnTo>
                      <a:pt x="1061" y="184"/>
                    </a:lnTo>
                    <a:lnTo>
                      <a:pt x="1062" y="183"/>
                    </a:lnTo>
                    <a:lnTo>
                      <a:pt x="1064" y="174"/>
                    </a:lnTo>
                    <a:lnTo>
                      <a:pt x="1065" y="166"/>
                    </a:lnTo>
                    <a:lnTo>
                      <a:pt x="1067" y="161"/>
                    </a:lnTo>
                    <a:lnTo>
                      <a:pt x="1069" y="157"/>
                    </a:lnTo>
                    <a:lnTo>
                      <a:pt x="1070" y="163"/>
                    </a:lnTo>
                    <a:lnTo>
                      <a:pt x="1071" y="163"/>
                    </a:lnTo>
                    <a:lnTo>
                      <a:pt x="1073" y="166"/>
                    </a:lnTo>
                    <a:lnTo>
                      <a:pt x="1075" y="172"/>
                    </a:lnTo>
                    <a:lnTo>
                      <a:pt x="1076" y="176"/>
                    </a:lnTo>
                    <a:lnTo>
                      <a:pt x="1077" y="178"/>
                    </a:lnTo>
                    <a:lnTo>
                      <a:pt x="1079" y="177"/>
                    </a:lnTo>
                    <a:lnTo>
                      <a:pt x="1081" y="173"/>
                    </a:lnTo>
                    <a:lnTo>
                      <a:pt x="1082" y="174"/>
                    </a:lnTo>
                    <a:lnTo>
                      <a:pt x="1084" y="179"/>
                    </a:lnTo>
                    <a:lnTo>
                      <a:pt x="1085" y="186"/>
                    </a:lnTo>
                    <a:lnTo>
                      <a:pt x="1087" y="183"/>
                    </a:lnTo>
                    <a:lnTo>
                      <a:pt x="1088" y="187"/>
                    </a:lnTo>
                    <a:lnTo>
                      <a:pt x="1090" y="187"/>
                    </a:lnTo>
                    <a:lnTo>
                      <a:pt x="1091" y="176"/>
                    </a:lnTo>
                    <a:lnTo>
                      <a:pt x="1093" y="181"/>
                    </a:lnTo>
                    <a:lnTo>
                      <a:pt x="1094" y="190"/>
                    </a:lnTo>
                    <a:lnTo>
                      <a:pt x="1096" y="197"/>
                    </a:lnTo>
                    <a:lnTo>
                      <a:pt x="1097" y="202"/>
                    </a:lnTo>
                    <a:lnTo>
                      <a:pt x="1099" y="202"/>
                    </a:lnTo>
                    <a:lnTo>
                      <a:pt x="1100" y="213"/>
                    </a:lnTo>
                    <a:lnTo>
                      <a:pt x="1102" y="222"/>
                    </a:lnTo>
                    <a:lnTo>
                      <a:pt x="1103" y="223"/>
                    </a:lnTo>
                    <a:lnTo>
                      <a:pt x="1105" y="233"/>
                    </a:lnTo>
                    <a:lnTo>
                      <a:pt x="1106" y="238"/>
                    </a:lnTo>
                    <a:lnTo>
                      <a:pt x="1108" y="252"/>
                    </a:lnTo>
                    <a:lnTo>
                      <a:pt x="1109" y="268"/>
                    </a:lnTo>
                    <a:lnTo>
                      <a:pt x="1111" y="267"/>
                    </a:lnTo>
                    <a:lnTo>
                      <a:pt x="1113" y="266"/>
                    </a:lnTo>
                    <a:lnTo>
                      <a:pt x="1114" y="264"/>
                    </a:lnTo>
                    <a:lnTo>
                      <a:pt x="1115" y="258"/>
                    </a:lnTo>
                    <a:lnTo>
                      <a:pt x="1117" y="254"/>
                    </a:lnTo>
                    <a:lnTo>
                      <a:pt x="1119" y="258"/>
                    </a:lnTo>
                    <a:lnTo>
                      <a:pt x="1120" y="265"/>
                    </a:lnTo>
                    <a:lnTo>
                      <a:pt x="1122" y="262"/>
                    </a:lnTo>
                    <a:lnTo>
                      <a:pt x="1123" y="263"/>
                    </a:lnTo>
                    <a:lnTo>
                      <a:pt x="1125" y="264"/>
                    </a:lnTo>
                    <a:lnTo>
                      <a:pt x="1126" y="250"/>
                    </a:lnTo>
                    <a:lnTo>
                      <a:pt x="1128" y="230"/>
                    </a:lnTo>
                    <a:lnTo>
                      <a:pt x="1129" y="212"/>
                    </a:lnTo>
                    <a:lnTo>
                      <a:pt x="1131" y="204"/>
                    </a:lnTo>
                    <a:lnTo>
                      <a:pt x="1132" y="205"/>
                    </a:lnTo>
                    <a:lnTo>
                      <a:pt x="1134" y="204"/>
                    </a:lnTo>
                    <a:lnTo>
                      <a:pt x="1135" y="198"/>
                    </a:lnTo>
                    <a:lnTo>
                      <a:pt x="1137" y="195"/>
                    </a:lnTo>
                    <a:lnTo>
                      <a:pt x="1138" y="195"/>
                    </a:lnTo>
                    <a:lnTo>
                      <a:pt x="1140" y="186"/>
                    </a:lnTo>
                    <a:lnTo>
                      <a:pt x="1142" y="179"/>
                    </a:lnTo>
                    <a:lnTo>
                      <a:pt x="1143" y="171"/>
                    </a:lnTo>
                    <a:lnTo>
                      <a:pt x="1144" y="167"/>
                    </a:lnTo>
                    <a:lnTo>
                      <a:pt x="1146" y="166"/>
                    </a:lnTo>
                    <a:lnTo>
                      <a:pt x="1148" y="160"/>
                    </a:lnTo>
                    <a:lnTo>
                      <a:pt x="1149" y="151"/>
                    </a:lnTo>
                    <a:lnTo>
                      <a:pt x="1151" y="157"/>
                    </a:lnTo>
                    <a:lnTo>
                      <a:pt x="1152" y="153"/>
                    </a:lnTo>
                    <a:lnTo>
                      <a:pt x="1154" y="154"/>
                    </a:lnTo>
                    <a:lnTo>
                      <a:pt x="1155" y="151"/>
                    </a:lnTo>
                    <a:lnTo>
                      <a:pt x="1157" y="147"/>
                    </a:lnTo>
                    <a:lnTo>
                      <a:pt x="1158" y="138"/>
                    </a:lnTo>
                    <a:lnTo>
                      <a:pt x="1160" y="131"/>
                    </a:lnTo>
                    <a:lnTo>
                      <a:pt x="1161" y="136"/>
                    </a:lnTo>
                    <a:lnTo>
                      <a:pt x="1163" y="125"/>
                    </a:lnTo>
                    <a:lnTo>
                      <a:pt x="1164" y="113"/>
                    </a:lnTo>
                    <a:lnTo>
                      <a:pt x="1166" y="113"/>
                    </a:lnTo>
                    <a:lnTo>
                      <a:pt x="1167" y="118"/>
                    </a:lnTo>
                    <a:lnTo>
                      <a:pt x="1169" y="105"/>
                    </a:lnTo>
                    <a:lnTo>
                      <a:pt x="1170" y="96"/>
                    </a:lnTo>
                    <a:lnTo>
                      <a:pt x="1172" y="91"/>
                    </a:lnTo>
                    <a:lnTo>
                      <a:pt x="1173" y="87"/>
                    </a:lnTo>
                    <a:lnTo>
                      <a:pt x="1175" y="98"/>
                    </a:lnTo>
                    <a:lnTo>
                      <a:pt x="1176" y="94"/>
                    </a:lnTo>
                    <a:lnTo>
                      <a:pt x="1178" y="74"/>
                    </a:lnTo>
                    <a:lnTo>
                      <a:pt x="1180" y="61"/>
                    </a:lnTo>
                    <a:lnTo>
                      <a:pt x="1181" y="58"/>
                    </a:lnTo>
                    <a:lnTo>
                      <a:pt x="1182" y="61"/>
                    </a:lnTo>
                    <a:lnTo>
                      <a:pt x="1184" y="55"/>
                    </a:lnTo>
                    <a:lnTo>
                      <a:pt x="1186" y="51"/>
                    </a:lnTo>
                    <a:lnTo>
                      <a:pt x="1187" y="49"/>
                    </a:lnTo>
                    <a:lnTo>
                      <a:pt x="1188" y="50"/>
                    </a:lnTo>
                    <a:lnTo>
                      <a:pt x="1190" y="51"/>
                    </a:lnTo>
                    <a:lnTo>
                      <a:pt x="1192" y="46"/>
                    </a:lnTo>
                    <a:lnTo>
                      <a:pt x="1193" y="52"/>
                    </a:lnTo>
                    <a:lnTo>
                      <a:pt x="1195" y="56"/>
                    </a:lnTo>
                    <a:lnTo>
                      <a:pt x="1196" y="60"/>
                    </a:lnTo>
                    <a:lnTo>
                      <a:pt x="1198" y="62"/>
                    </a:lnTo>
                    <a:lnTo>
                      <a:pt x="1199" y="59"/>
                    </a:lnTo>
                    <a:lnTo>
                      <a:pt x="1201" y="55"/>
                    </a:lnTo>
                    <a:lnTo>
                      <a:pt x="1202" y="49"/>
                    </a:lnTo>
                    <a:lnTo>
                      <a:pt x="1204" y="42"/>
                    </a:lnTo>
                    <a:lnTo>
                      <a:pt x="1205" y="43"/>
                    </a:lnTo>
                    <a:lnTo>
                      <a:pt x="1207" y="45"/>
                    </a:lnTo>
                    <a:lnTo>
                      <a:pt x="1208" y="53"/>
                    </a:lnTo>
                    <a:lnTo>
                      <a:pt x="1210" y="46"/>
                    </a:lnTo>
                    <a:lnTo>
                      <a:pt x="1211" y="45"/>
                    </a:lnTo>
                    <a:lnTo>
                      <a:pt x="1213" y="50"/>
                    </a:lnTo>
                    <a:lnTo>
                      <a:pt x="1215" y="60"/>
                    </a:lnTo>
                    <a:lnTo>
                      <a:pt x="1216" y="58"/>
                    </a:lnTo>
                    <a:lnTo>
                      <a:pt x="1217" y="53"/>
                    </a:lnTo>
                    <a:lnTo>
                      <a:pt x="1219" y="50"/>
                    </a:lnTo>
                    <a:lnTo>
                      <a:pt x="1221" y="57"/>
                    </a:lnTo>
                    <a:lnTo>
                      <a:pt x="1222" y="56"/>
                    </a:lnTo>
                    <a:lnTo>
                      <a:pt x="1224" y="56"/>
                    </a:lnTo>
                    <a:lnTo>
                      <a:pt x="1225" y="57"/>
                    </a:lnTo>
                    <a:lnTo>
                      <a:pt x="1227" y="56"/>
                    </a:lnTo>
                    <a:lnTo>
                      <a:pt x="1228" y="52"/>
                    </a:lnTo>
                    <a:lnTo>
                      <a:pt x="1230" y="54"/>
                    </a:lnTo>
                    <a:lnTo>
                      <a:pt x="1231" y="58"/>
                    </a:lnTo>
                    <a:lnTo>
                      <a:pt x="1233" y="51"/>
                    </a:lnTo>
                    <a:lnTo>
                      <a:pt x="1234" y="46"/>
                    </a:lnTo>
                    <a:lnTo>
                      <a:pt x="1236" y="49"/>
                    </a:lnTo>
                    <a:lnTo>
                      <a:pt x="1237" y="56"/>
                    </a:lnTo>
                    <a:lnTo>
                      <a:pt x="1239" y="58"/>
                    </a:lnTo>
                    <a:lnTo>
                      <a:pt x="1240" y="52"/>
                    </a:lnTo>
                    <a:lnTo>
                      <a:pt x="1242" y="45"/>
                    </a:lnTo>
                    <a:lnTo>
                      <a:pt x="1243" y="42"/>
                    </a:lnTo>
                    <a:lnTo>
                      <a:pt x="1245" y="40"/>
                    </a:lnTo>
                    <a:lnTo>
                      <a:pt x="1246" y="46"/>
                    </a:lnTo>
                    <a:lnTo>
                      <a:pt x="1248" y="44"/>
                    </a:lnTo>
                    <a:lnTo>
                      <a:pt x="1249" y="36"/>
                    </a:lnTo>
                    <a:lnTo>
                      <a:pt x="1251" y="41"/>
                    </a:lnTo>
                    <a:lnTo>
                      <a:pt x="1253" y="42"/>
                    </a:lnTo>
                    <a:lnTo>
                      <a:pt x="1254" y="42"/>
                    </a:lnTo>
                    <a:lnTo>
                      <a:pt x="1255" y="58"/>
                    </a:lnTo>
                    <a:lnTo>
                      <a:pt x="1257" y="65"/>
                    </a:lnTo>
                    <a:lnTo>
                      <a:pt x="1259" y="70"/>
                    </a:lnTo>
                    <a:lnTo>
                      <a:pt x="1260" y="81"/>
                    </a:lnTo>
                    <a:lnTo>
                      <a:pt x="1261" y="96"/>
                    </a:lnTo>
                    <a:lnTo>
                      <a:pt x="1263" y="90"/>
                    </a:lnTo>
                    <a:lnTo>
                      <a:pt x="1265" y="72"/>
                    </a:lnTo>
                    <a:lnTo>
                      <a:pt x="1266" y="58"/>
                    </a:lnTo>
                    <a:lnTo>
                      <a:pt x="1268" y="56"/>
                    </a:lnTo>
                    <a:lnTo>
                      <a:pt x="1269" y="57"/>
                    </a:lnTo>
                    <a:lnTo>
                      <a:pt x="1271" y="64"/>
                    </a:lnTo>
                    <a:lnTo>
                      <a:pt x="1272" y="64"/>
                    </a:lnTo>
                    <a:lnTo>
                      <a:pt x="1274" y="56"/>
                    </a:lnTo>
                    <a:lnTo>
                      <a:pt x="1275" y="50"/>
                    </a:lnTo>
                    <a:lnTo>
                      <a:pt x="1277" y="48"/>
                    </a:lnTo>
                    <a:lnTo>
                      <a:pt x="1278" y="46"/>
                    </a:lnTo>
                    <a:lnTo>
                      <a:pt x="1280" y="46"/>
                    </a:lnTo>
                    <a:lnTo>
                      <a:pt x="1282" y="37"/>
                    </a:lnTo>
                    <a:lnTo>
                      <a:pt x="1283" y="34"/>
                    </a:lnTo>
                    <a:lnTo>
                      <a:pt x="1284" y="37"/>
                    </a:lnTo>
                    <a:lnTo>
                      <a:pt x="1286" y="39"/>
                    </a:lnTo>
                    <a:lnTo>
                      <a:pt x="1288" y="44"/>
                    </a:lnTo>
                    <a:lnTo>
                      <a:pt x="1289" y="48"/>
                    </a:lnTo>
                    <a:lnTo>
                      <a:pt x="1290" y="52"/>
                    </a:lnTo>
                    <a:lnTo>
                      <a:pt x="1292" y="55"/>
                    </a:lnTo>
                    <a:lnTo>
                      <a:pt x="1294" y="49"/>
                    </a:lnTo>
                    <a:lnTo>
                      <a:pt x="1295" y="40"/>
                    </a:lnTo>
                    <a:lnTo>
                      <a:pt x="1297" y="39"/>
                    </a:lnTo>
                    <a:lnTo>
                      <a:pt x="1298" y="36"/>
                    </a:lnTo>
                    <a:lnTo>
                      <a:pt x="1300" y="33"/>
                    </a:lnTo>
                    <a:lnTo>
                      <a:pt x="1301" y="36"/>
                    </a:lnTo>
                    <a:lnTo>
                      <a:pt x="1303" y="49"/>
                    </a:lnTo>
                    <a:lnTo>
                      <a:pt x="1304" y="55"/>
                    </a:lnTo>
                    <a:lnTo>
                      <a:pt x="1306" y="55"/>
                    </a:lnTo>
                    <a:lnTo>
                      <a:pt x="1307" y="44"/>
                    </a:lnTo>
                    <a:lnTo>
                      <a:pt x="1309" y="44"/>
                    </a:lnTo>
                    <a:lnTo>
                      <a:pt x="1310" y="45"/>
                    </a:lnTo>
                    <a:lnTo>
                      <a:pt x="1312" y="47"/>
                    </a:lnTo>
                    <a:lnTo>
                      <a:pt x="1313" y="39"/>
                    </a:lnTo>
                    <a:lnTo>
                      <a:pt x="1315" y="39"/>
                    </a:lnTo>
                    <a:lnTo>
                      <a:pt x="1316" y="42"/>
                    </a:lnTo>
                    <a:lnTo>
                      <a:pt x="1318" y="52"/>
                    </a:lnTo>
                    <a:lnTo>
                      <a:pt x="1319" y="50"/>
                    </a:lnTo>
                    <a:lnTo>
                      <a:pt x="1321" y="45"/>
                    </a:lnTo>
                    <a:lnTo>
                      <a:pt x="1322" y="43"/>
                    </a:lnTo>
                    <a:lnTo>
                      <a:pt x="1324" y="45"/>
                    </a:lnTo>
                    <a:lnTo>
                      <a:pt x="1326" y="52"/>
                    </a:lnTo>
                    <a:lnTo>
                      <a:pt x="1327" y="53"/>
                    </a:lnTo>
                    <a:lnTo>
                      <a:pt x="1328" y="55"/>
                    </a:lnTo>
                    <a:lnTo>
                      <a:pt x="1330" y="63"/>
                    </a:lnTo>
                    <a:lnTo>
                      <a:pt x="1332" y="68"/>
                    </a:lnTo>
                    <a:lnTo>
                      <a:pt x="1333" y="80"/>
                    </a:lnTo>
                    <a:lnTo>
                      <a:pt x="1334" y="86"/>
                    </a:lnTo>
                    <a:lnTo>
                      <a:pt x="1336" y="79"/>
                    </a:lnTo>
                    <a:lnTo>
                      <a:pt x="1338" y="61"/>
                    </a:lnTo>
                    <a:lnTo>
                      <a:pt x="1339" y="45"/>
                    </a:lnTo>
                    <a:lnTo>
                      <a:pt x="1341" y="45"/>
                    </a:lnTo>
                    <a:lnTo>
                      <a:pt x="1342" y="36"/>
                    </a:lnTo>
                    <a:lnTo>
                      <a:pt x="1344" y="33"/>
                    </a:lnTo>
                    <a:lnTo>
                      <a:pt x="1345" y="33"/>
                    </a:lnTo>
                    <a:lnTo>
                      <a:pt x="1347" y="38"/>
                    </a:lnTo>
                    <a:lnTo>
                      <a:pt x="1348" y="45"/>
                    </a:lnTo>
                    <a:lnTo>
                      <a:pt x="1350" y="52"/>
                    </a:lnTo>
                    <a:lnTo>
                      <a:pt x="1351" y="54"/>
                    </a:lnTo>
                    <a:lnTo>
                      <a:pt x="1353" y="55"/>
                    </a:lnTo>
                    <a:lnTo>
                      <a:pt x="1355" y="55"/>
                    </a:lnTo>
                    <a:lnTo>
                      <a:pt x="1356" y="50"/>
                    </a:lnTo>
                    <a:lnTo>
                      <a:pt x="1357" y="43"/>
                    </a:lnTo>
                    <a:lnTo>
                      <a:pt x="1359" y="51"/>
                    </a:lnTo>
                    <a:lnTo>
                      <a:pt x="1361" y="46"/>
                    </a:lnTo>
                    <a:lnTo>
                      <a:pt x="1362" y="51"/>
                    </a:lnTo>
                    <a:lnTo>
                      <a:pt x="1363" y="66"/>
                    </a:lnTo>
                    <a:lnTo>
                      <a:pt x="1365" y="71"/>
                    </a:lnTo>
                    <a:lnTo>
                      <a:pt x="1367" y="76"/>
                    </a:lnTo>
                    <a:lnTo>
                      <a:pt x="1368" y="75"/>
                    </a:lnTo>
                    <a:lnTo>
                      <a:pt x="1370" y="75"/>
                    </a:lnTo>
                    <a:lnTo>
                      <a:pt x="1371" y="73"/>
                    </a:lnTo>
                    <a:lnTo>
                      <a:pt x="1373" y="74"/>
                    </a:lnTo>
                    <a:lnTo>
                      <a:pt x="1374" y="68"/>
                    </a:lnTo>
                    <a:lnTo>
                      <a:pt x="1376" y="72"/>
                    </a:lnTo>
                    <a:lnTo>
                      <a:pt x="1377" y="73"/>
                    </a:lnTo>
                    <a:lnTo>
                      <a:pt x="1379" y="71"/>
                    </a:lnTo>
                    <a:lnTo>
                      <a:pt x="1380" y="74"/>
                    </a:lnTo>
                    <a:lnTo>
                      <a:pt x="1382" y="71"/>
                    </a:lnTo>
                    <a:lnTo>
                      <a:pt x="1383" y="70"/>
                    </a:lnTo>
                    <a:lnTo>
                      <a:pt x="1385" y="74"/>
                    </a:lnTo>
                    <a:lnTo>
                      <a:pt x="1386" y="70"/>
                    </a:lnTo>
                    <a:lnTo>
                      <a:pt x="1388" y="65"/>
                    </a:lnTo>
                    <a:lnTo>
                      <a:pt x="1389" y="56"/>
                    </a:lnTo>
                    <a:lnTo>
                      <a:pt x="1391" y="55"/>
                    </a:lnTo>
                    <a:lnTo>
                      <a:pt x="1392" y="54"/>
                    </a:lnTo>
                    <a:lnTo>
                      <a:pt x="1394" y="55"/>
                    </a:lnTo>
                    <a:lnTo>
                      <a:pt x="1395" y="56"/>
                    </a:lnTo>
                    <a:lnTo>
                      <a:pt x="1397" y="59"/>
                    </a:lnTo>
                    <a:lnTo>
                      <a:pt x="1399" y="64"/>
                    </a:lnTo>
                    <a:lnTo>
                      <a:pt x="1400" y="69"/>
                    </a:lnTo>
                    <a:lnTo>
                      <a:pt x="1401" y="90"/>
                    </a:lnTo>
                    <a:lnTo>
                      <a:pt x="1403" y="90"/>
                    </a:lnTo>
                    <a:lnTo>
                      <a:pt x="1405" y="73"/>
                    </a:lnTo>
                    <a:lnTo>
                      <a:pt x="1406" y="62"/>
                    </a:lnTo>
                    <a:lnTo>
                      <a:pt x="1408" y="58"/>
                    </a:lnTo>
                    <a:lnTo>
                      <a:pt x="1409" y="56"/>
                    </a:lnTo>
                    <a:lnTo>
                      <a:pt x="1411" y="70"/>
                    </a:lnTo>
                    <a:lnTo>
                      <a:pt x="1412" y="68"/>
                    </a:lnTo>
                    <a:lnTo>
                      <a:pt x="1414" y="70"/>
                    </a:lnTo>
                    <a:lnTo>
                      <a:pt x="1415" y="71"/>
                    </a:lnTo>
                    <a:lnTo>
                      <a:pt x="1417" y="65"/>
                    </a:lnTo>
                    <a:lnTo>
                      <a:pt x="1418" y="61"/>
                    </a:lnTo>
                    <a:lnTo>
                      <a:pt x="1420" y="58"/>
                    </a:lnTo>
                    <a:lnTo>
                      <a:pt x="1421" y="66"/>
                    </a:lnTo>
                    <a:lnTo>
                      <a:pt x="1423" y="70"/>
                    </a:lnTo>
                    <a:lnTo>
                      <a:pt x="1424" y="73"/>
                    </a:lnTo>
                    <a:lnTo>
                      <a:pt x="1426" y="65"/>
                    </a:lnTo>
                    <a:lnTo>
                      <a:pt x="1428" y="56"/>
                    </a:lnTo>
                    <a:lnTo>
                      <a:pt x="1429" y="55"/>
                    </a:lnTo>
                    <a:lnTo>
                      <a:pt x="1430" y="59"/>
                    </a:lnTo>
                    <a:lnTo>
                      <a:pt x="1432" y="61"/>
                    </a:lnTo>
                    <a:lnTo>
                      <a:pt x="1434" y="53"/>
                    </a:lnTo>
                    <a:lnTo>
                      <a:pt x="1435" y="49"/>
                    </a:lnTo>
                    <a:lnTo>
                      <a:pt x="1437" y="51"/>
                    </a:lnTo>
                    <a:lnTo>
                      <a:pt x="1438" y="51"/>
                    </a:lnTo>
                    <a:lnTo>
                      <a:pt x="1440" y="58"/>
                    </a:lnTo>
                    <a:lnTo>
                      <a:pt x="1441" y="67"/>
                    </a:lnTo>
                    <a:lnTo>
                      <a:pt x="1443" y="64"/>
                    </a:lnTo>
                    <a:lnTo>
                      <a:pt x="1444" y="63"/>
                    </a:lnTo>
                    <a:lnTo>
                      <a:pt x="1446" y="67"/>
                    </a:lnTo>
                    <a:lnTo>
                      <a:pt x="1447" y="58"/>
                    </a:lnTo>
                    <a:lnTo>
                      <a:pt x="1449" y="57"/>
                    </a:lnTo>
                    <a:lnTo>
                      <a:pt x="1450" y="52"/>
                    </a:lnTo>
                    <a:lnTo>
                      <a:pt x="1452" y="52"/>
                    </a:lnTo>
                    <a:lnTo>
                      <a:pt x="1453" y="52"/>
                    </a:lnTo>
                    <a:lnTo>
                      <a:pt x="1455" y="52"/>
                    </a:lnTo>
                    <a:lnTo>
                      <a:pt x="1456" y="64"/>
                    </a:lnTo>
                    <a:lnTo>
                      <a:pt x="1458" y="66"/>
                    </a:lnTo>
                    <a:lnTo>
                      <a:pt x="1459" y="73"/>
                    </a:lnTo>
                    <a:lnTo>
                      <a:pt x="1461" y="79"/>
                    </a:lnTo>
                    <a:lnTo>
                      <a:pt x="1462" y="78"/>
                    </a:lnTo>
                    <a:lnTo>
                      <a:pt x="1464" y="77"/>
                    </a:lnTo>
                    <a:lnTo>
                      <a:pt x="1465" y="71"/>
                    </a:lnTo>
                    <a:lnTo>
                      <a:pt x="1467" y="70"/>
                    </a:lnTo>
                    <a:lnTo>
                      <a:pt x="1468" y="67"/>
                    </a:lnTo>
                    <a:lnTo>
                      <a:pt x="1470" y="77"/>
                    </a:lnTo>
                    <a:lnTo>
                      <a:pt x="1472" y="80"/>
                    </a:lnTo>
                    <a:lnTo>
                      <a:pt x="1473" y="77"/>
                    </a:lnTo>
                    <a:lnTo>
                      <a:pt x="1474" y="75"/>
                    </a:lnTo>
                    <a:lnTo>
                      <a:pt x="1476" y="72"/>
                    </a:lnTo>
                    <a:lnTo>
                      <a:pt x="1478" y="70"/>
                    </a:lnTo>
                    <a:lnTo>
                      <a:pt x="1479" y="74"/>
                    </a:lnTo>
                    <a:lnTo>
                      <a:pt x="1481" y="75"/>
                    </a:lnTo>
                    <a:lnTo>
                      <a:pt x="1482" y="77"/>
                    </a:lnTo>
                    <a:lnTo>
                      <a:pt x="1484" y="75"/>
                    </a:lnTo>
                    <a:lnTo>
                      <a:pt x="1485" y="70"/>
                    </a:lnTo>
                    <a:lnTo>
                      <a:pt x="1487" y="61"/>
                    </a:lnTo>
                    <a:lnTo>
                      <a:pt x="1488" y="67"/>
                    </a:lnTo>
                    <a:lnTo>
                      <a:pt x="1490" y="70"/>
                    </a:lnTo>
                    <a:lnTo>
                      <a:pt x="1491" y="61"/>
                    </a:lnTo>
                    <a:lnTo>
                      <a:pt x="1493" y="62"/>
                    </a:lnTo>
                    <a:lnTo>
                      <a:pt x="1494" y="64"/>
                    </a:lnTo>
                    <a:lnTo>
                      <a:pt x="1496" y="68"/>
                    </a:lnTo>
                    <a:lnTo>
                      <a:pt x="1497" y="68"/>
                    </a:lnTo>
                    <a:lnTo>
                      <a:pt x="1499" y="65"/>
                    </a:lnTo>
                    <a:lnTo>
                      <a:pt x="1501" y="64"/>
                    </a:lnTo>
                    <a:lnTo>
                      <a:pt x="1502" y="68"/>
                    </a:lnTo>
                    <a:lnTo>
                      <a:pt x="1503" y="71"/>
                    </a:lnTo>
                    <a:lnTo>
                      <a:pt x="1505" y="75"/>
                    </a:lnTo>
                    <a:lnTo>
                      <a:pt x="1507" y="73"/>
                    </a:lnTo>
                    <a:lnTo>
                      <a:pt x="1508" y="65"/>
                    </a:lnTo>
                    <a:lnTo>
                      <a:pt x="1510" y="66"/>
                    </a:lnTo>
                    <a:lnTo>
                      <a:pt x="1511" y="71"/>
                    </a:lnTo>
                    <a:lnTo>
                      <a:pt x="1513" y="60"/>
                    </a:lnTo>
                    <a:lnTo>
                      <a:pt x="1514" y="59"/>
                    </a:lnTo>
                    <a:lnTo>
                      <a:pt x="1516" y="67"/>
                    </a:lnTo>
                    <a:lnTo>
                      <a:pt x="1517" y="72"/>
                    </a:lnTo>
                    <a:lnTo>
                      <a:pt x="1519" y="84"/>
                    </a:lnTo>
                    <a:lnTo>
                      <a:pt x="1520" y="87"/>
                    </a:lnTo>
                    <a:lnTo>
                      <a:pt x="1522" y="79"/>
                    </a:lnTo>
                    <a:lnTo>
                      <a:pt x="1523" y="75"/>
                    </a:lnTo>
                    <a:lnTo>
                      <a:pt x="1525" y="74"/>
                    </a:lnTo>
                    <a:lnTo>
                      <a:pt x="1526" y="70"/>
                    </a:lnTo>
                    <a:lnTo>
                      <a:pt x="1528" y="74"/>
                    </a:lnTo>
                    <a:lnTo>
                      <a:pt x="1529" y="80"/>
                    </a:lnTo>
                    <a:lnTo>
                      <a:pt x="1531" y="79"/>
                    </a:lnTo>
                    <a:lnTo>
                      <a:pt x="1532" y="75"/>
                    </a:lnTo>
                    <a:lnTo>
                      <a:pt x="1534" y="65"/>
                    </a:lnTo>
                    <a:lnTo>
                      <a:pt x="1535" y="67"/>
                    </a:lnTo>
                    <a:lnTo>
                      <a:pt x="1537" y="69"/>
                    </a:lnTo>
                    <a:lnTo>
                      <a:pt x="1539" y="70"/>
                    </a:lnTo>
                    <a:lnTo>
                      <a:pt x="1540" y="68"/>
                    </a:lnTo>
                    <a:lnTo>
                      <a:pt x="1541" y="66"/>
                    </a:lnTo>
                    <a:lnTo>
                      <a:pt x="1543" y="65"/>
                    </a:lnTo>
                    <a:lnTo>
                      <a:pt x="1545" y="61"/>
                    </a:lnTo>
                    <a:lnTo>
                      <a:pt x="1546" y="63"/>
                    </a:lnTo>
                    <a:lnTo>
                      <a:pt x="1547" y="68"/>
                    </a:lnTo>
                    <a:lnTo>
                      <a:pt x="1549" y="69"/>
                    </a:lnTo>
                    <a:lnTo>
                      <a:pt x="1551" y="66"/>
                    </a:lnTo>
                    <a:lnTo>
                      <a:pt x="1552" y="64"/>
                    </a:lnTo>
                    <a:lnTo>
                      <a:pt x="1554" y="54"/>
                    </a:lnTo>
                    <a:lnTo>
                      <a:pt x="1555" y="55"/>
                    </a:lnTo>
                    <a:lnTo>
                      <a:pt x="1557" y="55"/>
                    </a:lnTo>
                    <a:lnTo>
                      <a:pt x="1558" y="58"/>
                    </a:lnTo>
                    <a:lnTo>
                      <a:pt x="1560" y="60"/>
                    </a:lnTo>
                    <a:lnTo>
                      <a:pt x="1561" y="65"/>
                    </a:lnTo>
                    <a:lnTo>
                      <a:pt x="1563" y="64"/>
                    </a:lnTo>
                    <a:lnTo>
                      <a:pt x="1564" y="68"/>
                    </a:lnTo>
                    <a:lnTo>
                      <a:pt x="1566" y="56"/>
                    </a:lnTo>
                    <a:lnTo>
                      <a:pt x="1567" y="50"/>
                    </a:lnTo>
                    <a:lnTo>
                      <a:pt x="1569" y="46"/>
                    </a:lnTo>
                    <a:lnTo>
                      <a:pt x="1570" y="44"/>
                    </a:lnTo>
                    <a:lnTo>
                      <a:pt x="1572" y="38"/>
                    </a:lnTo>
                    <a:lnTo>
                      <a:pt x="1574" y="37"/>
                    </a:lnTo>
                    <a:lnTo>
                      <a:pt x="1575" y="47"/>
                    </a:lnTo>
                    <a:lnTo>
                      <a:pt x="1576" y="49"/>
                    </a:lnTo>
                    <a:lnTo>
                      <a:pt x="1578" y="46"/>
                    </a:lnTo>
                    <a:lnTo>
                      <a:pt x="1580" y="50"/>
                    </a:lnTo>
                    <a:lnTo>
                      <a:pt x="1581" y="57"/>
                    </a:lnTo>
                    <a:lnTo>
                      <a:pt x="1583" y="53"/>
                    </a:lnTo>
                    <a:lnTo>
                      <a:pt x="1584" y="52"/>
                    </a:lnTo>
                    <a:lnTo>
                      <a:pt x="1586" y="59"/>
                    </a:lnTo>
                    <a:lnTo>
                      <a:pt x="1587" y="62"/>
                    </a:lnTo>
                    <a:lnTo>
                      <a:pt x="1589" y="59"/>
                    </a:lnTo>
                    <a:lnTo>
                      <a:pt x="1590" y="46"/>
                    </a:lnTo>
                    <a:lnTo>
                      <a:pt x="1592" y="69"/>
                    </a:lnTo>
                    <a:lnTo>
                      <a:pt x="1593" y="82"/>
                    </a:lnTo>
                    <a:lnTo>
                      <a:pt x="1595" y="79"/>
                    </a:lnTo>
                    <a:lnTo>
                      <a:pt x="1596" y="77"/>
                    </a:lnTo>
                    <a:lnTo>
                      <a:pt x="1598" y="83"/>
                    </a:lnTo>
                    <a:lnTo>
                      <a:pt x="1599" y="80"/>
                    </a:lnTo>
                    <a:lnTo>
                      <a:pt x="1601" y="76"/>
                    </a:lnTo>
                    <a:lnTo>
                      <a:pt x="1602" y="76"/>
                    </a:lnTo>
                    <a:lnTo>
                      <a:pt x="1604" y="105"/>
                    </a:lnTo>
                    <a:lnTo>
                      <a:pt x="1605" y="120"/>
                    </a:lnTo>
                    <a:lnTo>
                      <a:pt x="1607" y="113"/>
                    </a:lnTo>
                    <a:lnTo>
                      <a:pt x="1608" y="118"/>
                    </a:lnTo>
                    <a:lnTo>
                      <a:pt x="1610" y="135"/>
                    </a:lnTo>
                    <a:lnTo>
                      <a:pt x="1612" y="124"/>
                    </a:lnTo>
                    <a:lnTo>
                      <a:pt x="1613" y="139"/>
                    </a:lnTo>
                    <a:lnTo>
                      <a:pt x="1614" y="140"/>
                    </a:lnTo>
                    <a:lnTo>
                      <a:pt x="1616" y="135"/>
                    </a:lnTo>
                    <a:lnTo>
                      <a:pt x="1618" y="120"/>
                    </a:lnTo>
                    <a:lnTo>
                      <a:pt x="1619" y="130"/>
                    </a:lnTo>
                    <a:lnTo>
                      <a:pt x="1620" y="160"/>
                    </a:lnTo>
                    <a:lnTo>
                      <a:pt x="1622" y="144"/>
                    </a:lnTo>
                    <a:lnTo>
                      <a:pt x="1624" y="130"/>
                    </a:lnTo>
                    <a:lnTo>
                      <a:pt x="1625" y="149"/>
                    </a:lnTo>
                    <a:lnTo>
                      <a:pt x="1627" y="163"/>
                    </a:lnTo>
                    <a:lnTo>
                      <a:pt x="1628" y="145"/>
                    </a:lnTo>
                    <a:lnTo>
                      <a:pt x="1630" y="153"/>
                    </a:lnTo>
                    <a:lnTo>
                      <a:pt x="1631" y="139"/>
                    </a:lnTo>
                    <a:lnTo>
                      <a:pt x="1633" y="143"/>
                    </a:lnTo>
                    <a:lnTo>
                      <a:pt x="1634" y="149"/>
                    </a:lnTo>
                    <a:lnTo>
                      <a:pt x="1636" y="155"/>
                    </a:lnTo>
                    <a:lnTo>
                      <a:pt x="1637" y="153"/>
                    </a:lnTo>
                    <a:lnTo>
                      <a:pt x="1639" y="149"/>
                    </a:lnTo>
                    <a:lnTo>
                      <a:pt x="1641" y="143"/>
                    </a:lnTo>
                    <a:lnTo>
                      <a:pt x="1642" y="139"/>
                    </a:lnTo>
                    <a:lnTo>
                      <a:pt x="1643" y="139"/>
                    </a:lnTo>
                    <a:lnTo>
                      <a:pt x="1645" y="130"/>
                    </a:lnTo>
                    <a:lnTo>
                      <a:pt x="1647" y="121"/>
                    </a:lnTo>
                    <a:lnTo>
                      <a:pt x="1648" y="117"/>
                    </a:lnTo>
                    <a:lnTo>
                      <a:pt x="1649" y="118"/>
                    </a:lnTo>
                    <a:lnTo>
                      <a:pt x="1651" y="115"/>
                    </a:lnTo>
                    <a:lnTo>
                      <a:pt x="1653" y="123"/>
                    </a:lnTo>
                    <a:lnTo>
                      <a:pt x="1654" y="138"/>
                    </a:lnTo>
                    <a:lnTo>
                      <a:pt x="1656" y="131"/>
                    </a:lnTo>
                    <a:lnTo>
                      <a:pt x="1657" y="128"/>
                    </a:lnTo>
                    <a:lnTo>
                      <a:pt x="1659" y="121"/>
                    </a:lnTo>
                    <a:lnTo>
                      <a:pt x="1660" y="118"/>
                    </a:lnTo>
                    <a:lnTo>
                      <a:pt x="1662" y="122"/>
                    </a:lnTo>
                    <a:lnTo>
                      <a:pt x="1663" y="122"/>
                    </a:lnTo>
                    <a:lnTo>
                      <a:pt x="1665" y="122"/>
                    </a:lnTo>
                    <a:lnTo>
                      <a:pt x="1666" y="130"/>
                    </a:lnTo>
                    <a:lnTo>
                      <a:pt x="1668" y="127"/>
                    </a:lnTo>
                    <a:lnTo>
                      <a:pt x="1669" y="116"/>
                    </a:lnTo>
                    <a:lnTo>
                      <a:pt x="1671" y="116"/>
                    </a:lnTo>
                    <a:lnTo>
                      <a:pt x="1672" y="130"/>
                    </a:lnTo>
                    <a:lnTo>
                      <a:pt x="1674" y="128"/>
                    </a:lnTo>
                    <a:lnTo>
                      <a:pt x="1675" y="126"/>
                    </a:lnTo>
                    <a:lnTo>
                      <a:pt x="1677" y="126"/>
                    </a:lnTo>
                    <a:lnTo>
                      <a:pt x="1678" y="130"/>
                    </a:lnTo>
                    <a:lnTo>
                      <a:pt x="1680" y="132"/>
                    </a:lnTo>
                    <a:lnTo>
                      <a:pt x="1681" y="128"/>
                    </a:lnTo>
                    <a:lnTo>
                      <a:pt x="1683" y="134"/>
                    </a:lnTo>
                    <a:lnTo>
                      <a:pt x="1685" y="129"/>
                    </a:lnTo>
                    <a:lnTo>
                      <a:pt x="1686" y="132"/>
                    </a:lnTo>
                    <a:lnTo>
                      <a:pt x="1687" y="139"/>
                    </a:lnTo>
                    <a:lnTo>
                      <a:pt x="1689" y="138"/>
                    </a:lnTo>
                    <a:lnTo>
                      <a:pt x="1691" y="128"/>
                    </a:lnTo>
                    <a:lnTo>
                      <a:pt x="1692" y="124"/>
                    </a:lnTo>
                    <a:lnTo>
                      <a:pt x="1694" y="124"/>
                    </a:lnTo>
                    <a:lnTo>
                      <a:pt x="1695" y="122"/>
                    </a:lnTo>
                    <a:lnTo>
                      <a:pt x="1697" y="117"/>
                    </a:lnTo>
                    <a:lnTo>
                      <a:pt x="1698" y="114"/>
                    </a:lnTo>
                    <a:lnTo>
                      <a:pt x="1700" y="113"/>
                    </a:lnTo>
                    <a:lnTo>
                      <a:pt x="1701" y="117"/>
                    </a:lnTo>
                    <a:lnTo>
                      <a:pt x="1703" y="123"/>
                    </a:lnTo>
                    <a:lnTo>
                      <a:pt x="1704" y="114"/>
                    </a:lnTo>
                    <a:lnTo>
                      <a:pt x="1706" y="110"/>
                    </a:lnTo>
                    <a:lnTo>
                      <a:pt x="1707" y="108"/>
                    </a:lnTo>
                    <a:lnTo>
                      <a:pt x="1709" y="103"/>
                    </a:lnTo>
                    <a:lnTo>
                      <a:pt x="1710" y="105"/>
                    </a:lnTo>
                    <a:lnTo>
                      <a:pt x="1712" y="110"/>
                    </a:lnTo>
                    <a:lnTo>
                      <a:pt x="1714" y="104"/>
                    </a:lnTo>
                    <a:lnTo>
                      <a:pt x="1715" y="116"/>
                    </a:lnTo>
                    <a:lnTo>
                      <a:pt x="1716" y="126"/>
                    </a:lnTo>
                    <a:lnTo>
                      <a:pt x="1718" y="123"/>
                    </a:lnTo>
                    <a:lnTo>
                      <a:pt x="1720" y="126"/>
                    </a:lnTo>
                    <a:lnTo>
                      <a:pt x="1721" y="129"/>
                    </a:lnTo>
                    <a:lnTo>
                      <a:pt x="1722" y="123"/>
                    </a:lnTo>
                    <a:lnTo>
                      <a:pt x="1724" y="117"/>
                    </a:lnTo>
                    <a:lnTo>
                      <a:pt x="1726" y="111"/>
                    </a:lnTo>
                    <a:lnTo>
                      <a:pt x="1727" y="104"/>
                    </a:lnTo>
                    <a:lnTo>
                      <a:pt x="1729" y="113"/>
                    </a:lnTo>
                    <a:lnTo>
                      <a:pt x="1730" y="117"/>
                    </a:lnTo>
                    <a:lnTo>
                      <a:pt x="1732" y="121"/>
                    </a:lnTo>
                    <a:lnTo>
                      <a:pt x="1733" y="132"/>
                    </a:lnTo>
                    <a:lnTo>
                      <a:pt x="1735" y="138"/>
                    </a:lnTo>
                    <a:lnTo>
                      <a:pt x="1736" y="134"/>
                    </a:lnTo>
                    <a:lnTo>
                      <a:pt x="1738" y="132"/>
                    </a:lnTo>
                    <a:lnTo>
                      <a:pt x="1739" y="118"/>
                    </a:lnTo>
                    <a:lnTo>
                      <a:pt x="1741" y="97"/>
                    </a:lnTo>
                    <a:lnTo>
                      <a:pt x="1742" y="100"/>
                    </a:lnTo>
                    <a:lnTo>
                      <a:pt x="1744" y="100"/>
                    </a:lnTo>
                    <a:lnTo>
                      <a:pt x="1745" y="98"/>
                    </a:lnTo>
                    <a:lnTo>
                      <a:pt x="1747" y="96"/>
                    </a:lnTo>
                    <a:lnTo>
                      <a:pt x="1748" y="102"/>
                    </a:lnTo>
                    <a:lnTo>
                      <a:pt x="1750" y="107"/>
                    </a:lnTo>
                    <a:lnTo>
                      <a:pt x="1751" y="102"/>
                    </a:lnTo>
                    <a:lnTo>
                      <a:pt x="1753" y="95"/>
                    </a:lnTo>
                    <a:lnTo>
                      <a:pt x="1754" y="93"/>
                    </a:lnTo>
                    <a:lnTo>
                      <a:pt x="1756" y="91"/>
                    </a:lnTo>
                    <a:lnTo>
                      <a:pt x="1758" y="90"/>
                    </a:lnTo>
                    <a:lnTo>
                      <a:pt x="1759" y="95"/>
                    </a:lnTo>
                    <a:lnTo>
                      <a:pt x="1760" y="94"/>
                    </a:lnTo>
                    <a:lnTo>
                      <a:pt x="1762" y="90"/>
                    </a:lnTo>
                    <a:lnTo>
                      <a:pt x="1764" y="93"/>
                    </a:lnTo>
                    <a:lnTo>
                      <a:pt x="1765" y="93"/>
                    </a:lnTo>
                    <a:lnTo>
                      <a:pt x="1767" y="94"/>
                    </a:lnTo>
                    <a:lnTo>
                      <a:pt x="1768" y="89"/>
                    </a:lnTo>
                    <a:lnTo>
                      <a:pt x="1770" y="94"/>
                    </a:lnTo>
                    <a:lnTo>
                      <a:pt x="1771" y="96"/>
                    </a:lnTo>
                    <a:lnTo>
                      <a:pt x="1773" y="93"/>
                    </a:lnTo>
                    <a:lnTo>
                      <a:pt x="1774" y="94"/>
                    </a:lnTo>
                    <a:lnTo>
                      <a:pt x="1776" y="102"/>
                    </a:lnTo>
                    <a:lnTo>
                      <a:pt x="1777" y="99"/>
                    </a:lnTo>
                    <a:lnTo>
                      <a:pt x="1779" y="94"/>
                    </a:lnTo>
                    <a:lnTo>
                      <a:pt x="1780" y="93"/>
                    </a:lnTo>
                    <a:lnTo>
                      <a:pt x="1782" y="87"/>
                    </a:lnTo>
                    <a:lnTo>
                      <a:pt x="1783" y="87"/>
                    </a:lnTo>
                    <a:lnTo>
                      <a:pt x="1785" y="86"/>
                    </a:lnTo>
                    <a:lnTo>
                      <a:pt x="1787" y="89"/>
                    </a:lnTo>
                    <a:lnTo>
                      <a:pt x="1788" y="93"/>
                    </a:lnTo>
                    <a:lnTo>
                      <a:pt x="1789" y="98"/>
                    </a:lnTo>
                    <a:lnTo>
                      <a:pt x="1791" y="104"/>
                    </a:lnTo>
                    <a:lnTo>
                      <a:pt x="1793" y="113"/>
                    </a:lnTo>
                    <a:lnTo>
                      <a:pt x="1794" y="114"/>
                    </a:lnTo>
                    <a:lnTo>
                      <a:pt x="1796" y="111"/>
                    </a:lnTo>
                    <a:lnTo>
                      <a:pt x="1797" y="108"/>
                    </a:lnTo>
                    <a:lnTo>
                      <a:pt x="1799" y="94"/>
                    </a:lnTo>
                    <a:lnTo>
                      <a:pt x="1800" y="88"/>
                    </a:lnTo>
                    <a:lnTo>
                      <a:pt x="1802" y="92"/>
                    </a:lnTo>
                    <a:lnTo>
                      <a:pt x="1803" y="99"/>
                    </a:lnTo>
                    <a:lnTo>
                      <a:pt x="1805" y="98"/>
                    </a:lnTo>
                    <a:lnTo>
                      <a:pt x="1806" y="102"/>
                    </a:lnTo>
                    <a:lnTo>
                      <a:pt x="1808" y="112"/>
                    </a:lnTo>
                    <a:lnTo>
                      <a:pt x="1809" y="112"/>
                    </a:lnTo>
                    <a:lnTo>
                      <a:pt x="1811" y="112"/>
                    </a:lnTo>
                    <a:lnTo>
                      <a:pt x="1812" y="114"/>
                    </a:lnTo>
                    <a:lnTo>
                      <a:pt x="1814" y="106"/>
                    </a:lnTo>
                    <a:lnTo>
                      <a:pt x="1815" y="100"/>
                    </a:lnTo>
                    <a:lnTo>
                      <a:pt x="1817" y="105"/>
                    </a:lnTo>
                    <a:lnTo>
                      <a:pt x="1818" y="104"/>
                    </a:lnTo>
                    <a:lnTo>
                      <a:pt x="1820" y="100"/>
                    </a:lnTo>
                    <a:lnTo>
                      <a:pt x="1821" y="110"/>
                    </a:lnTo>
                    <a:lnTo>
                      <a:pt x="1823" y="111"/>
                    </a:lnTo>
                    <a:lnTo>
                      <a:pt x="1824" y="105"/>
                    </a:lnTo>
                    <a:lnTo>
                      <a:pt x="1826" y="106"/>
                    </a:lnTo>
                    <a:lnTo>
                      <a:pt x="1827" y="103"/>
                    </a:lnTo>
                    <a:lnTo>
                      <a:pt x="1829" y="95"/>
                    </a:lnTo>
                    <a:lnTo>
                      <a:pt x="1831" y="86"/>
                    </a:lnTo>
                    <a:lnTo>
                      <a:pt x="1832" y="92"/>
                    </a:lnTo>
                    <a:lnTo>
                      <a:pt x="1833" y="95"/>
                    </a:lnTo>
                    <a:lnTo>
                      <a:pt x="1835" y="99"/>
                    </a:lnTo>
                    <a:lnTo>
                      <a:pt x="1837" y="97"/>
                    </a:lnTo>
                    <a:lnTo>
                      <a:pt x="1838" y="101"/>
                    </a:lnTo>
                    <a:lnTo>
                      <a:pt x="1840" y="102"/>
                    </a:lnTo>
                    <a:lnTo>
                      <a:pt x="1841" y="102"/>
                    </a:lnTo>
                    <a:lnTo>
                      <a:pt x="1843" y="97"/>
                    </a:lnTo>
                    <a:lnTo>
                      <a:pt x="1844" y="94"/>
                    </a:lnTo>
                    <a:lnTo>
                      <a:pt x="1846" y="93"/>
                    </a:lnTo>
                    <a:lnTo>
                      <a:pt x="1847" y="94"/>
                    </a:lnTo>
                    <a:lnTo>
                      <a:pt x="1849" y="94"/>
                    </a:lnTo>
                    <a:lnTo>
                      <a:pt x="1850" y="98"/>
                    </a:lnTo>
                    <a:lnTo>
                      <a:pt x="1852" y="101"/>
                    </a:lnTo>
                    <a:lnTo>
                      <a:pt x="1853" y="104"/>
                    </a:lnTo>
                    <a:lnTo>
                      <a:pt x="1855" y="106"/>
                    </a:lnTo>
                    <a:lnTo>
                      <a:pt x="1856" y="99"/>
                    </a:lnTo>
                    <a:lnTo>
                      <a:pt x="1858" y="89"/>
                    </a:lnTo>
                    <a:lnTo>
                      <a:pt x="1860" y="85"/>
                    </a:lnTo>
                    <a:lnTo>
                      <a:pt x="1861" y="86"/>
                    </a:lnTo>
                    <a:lnTo>
                      <a:pt x="1862" y="83"/>
                    </a:lnTo>
                    <a:lnTo>
                      <a:pt x="1864" y="95"/>
                    </a:lnTo>
                    <a:lnTo>
                      <a:pt x="1866" y="113"/>
                    </a:lnTo>
                    <a:lnTo>
                      <a:pt x="1867" y="122"/>
                    </a:lnTo>
                    <a:lnTo>
                      <a:pt x="1869" y="121"/>
                    </a:lnTo>
                    <a:lnTo>
                      <a:pt x="1870" y="127"/>
                    </a:lnTo>
                    <a:lnTo>
                      <a:pt x="1872" y="124"/>
                    </a:lnTo>
                    <a:lnTo>
                      <a:pt x="1873" y="115"/>
                    </a:lnTo>
                    <a:lnTo>
                      <a:pt x="1875" y="112"/>
                    </a:lnTo>
                    <a:lnTo>
                      <a:pt x="1876" y="113"/>
                    </a:lnTo>
                    <a:lnTo>
                      <a:pt x="1877" y="121"/>
                    </a:lnTo>
                    <a:lnTo>
                      <a:pt x="1879" y="132"/>
                    </a:lnTo>
                    <a:lnTo>
                      <a:pt x="1881" y="135"/>
                    </a:lnTo>
                    <a:lnTo>
                      <a:pt x="1882" y="137"/>
                    </a:lnTo>
                    <a:lnTo>
                      <a:pt x="1884" y="137"/>
                    </a:lnTo>
                    <a:lnTo>
                      <a:pt x="1885" y="124"/>
                    </a:lnTo>
                    <a:lnTo>
                      <a:pt x="1887" y="120"/>
                    </a:lnTo>
                    <a:lnTo>
                      <a:pt x="1888" y="120"/>
                    </a:lnTo>
                    <a:lnTo>
                      <a:pt x="1890" y="119"/>
                    </a:lnTo>
                    <a:lnTo>
                      <a:pt x="1891" y="120"/>
                    </a:lnTo>
                    <a:lnTo>
                      <a:pt x="1893" y="119"/>
                    </a:lnTo>
                    <a:lnTo>
                      <a:pt x="1894" y="115"/>
                    </a:lnTo>
                    <a:lnTo>
                      <a:pt x="1896" y="123"/>
                    </a:lnTo>
                    <a:lnTo>
                      <a:pt x="1898" y="124"/>
                    </a:lnTo>
                    <a:lnTo>
                      <a:pt x="1899" y="110"/>
                    </a:lnTo>
                    <a:lnTo>
                      <a:pt x="1900" y="112"/>
                    </a:lnTo>
                    <a:lnTo>
                      <a:pt x="1902" y="108"/>
                    </a:lnTo>
                    <a:lnTo>
                      <a:pt x="1904" y="105"/>
                    </a:lnTo>
                    <a:lnTo>
                      <a:pt x="1905" y="106"/>
                    </a:lnTo>
                    <a:lnTo>
                      <a:pt x="1906" y="109"/>
                    </a:lnTo>
                    <a:lnTo>
                      <a:pt x="1908" y="114"/>
                    </a:lnTo>
                    <a:lnTo>
                      <a:pt x="1910" y="117"/>
                    </a:lnTo>
                    <a:lnTo>
                      <a:pt x="1911" y="113"/>
                    </a:lnTo>
                    <a:lnTo>
                      <a:pt x="1913" y="121"/>
                    </a:lnTo>
                    <a:lnTo>
                      <a:pt x="1914" y="122"/>
                    </a:lnTo>
                    <a:lnTo>
                      <a:pt x="1916" y="126"/>
                    </a:lnTo>
                    <a:lnTo>
                      <a:pt x="1917" y="124"/>
                    </a:lnTo>
                    <a:lnTo>
                      <a:pt x="1919" y="115"/>
                    </a:lnTo>
                    <a:lnTo>
                      <a:pt x="1920" y="111"/>
                    </a:lnTo>
                    <a:lnTo>
                      <a:pt x="1922" y="114"/>
                    </a:lnTo>
                    <a:lnTo>
                      <a:pt x="1923" y="108"/>
                    </a:lnTo>
                    <a:lnTo>
                      <a:pt x="1925" y="112"/>
                    </a:lnTo>
                    <a:lnTo>
                      <a:pt x="1926" y="113"/>
                    </a:lnTo>
                    <a:lnTo>
                      <a:pt x="1928" y="122"/>
                    </a:lnTo>
                    <a:lnTo>
                      <a:pt x="1929" y="124"/>
                    </a:lnTo>
                    <a:lnTo>
                      <a:pt x="1931" y="119"/>
                    </a:lnTo>
                    <a:lnTo>
                      <a:pt x="1933" y="129"/>
                    </a:lnTo>
                    <a:lnTo>
                      <a:pt x="1934" y="125"/>
                    </a:lnTo>
                    <a:lnTo>
                      <a:pt x="1935" y="116"/>
                    </a:lnTo>
                    <a:lnTo>
                      <a:pt x="1937" y="115"/>
                    </a:lnTo>
                    <a:lnTo>
                      <a:pt x="1939" y="120"/>
                    </a:lnTo>
                    <a:lnTo>
                      <a:pt x="1940" y="125"/>
                    </a:lnTo>
                    <a:lnTo>
                      <a:pt x="1942" y="125"/>
                    </a:lnTo>
                    <a:lnTo>
                      <a:pt x="1943" y="127"/>
                    </a:lnTo>
                    <a:lnTo>
                      <a:pt x="1944" y="124"/>
                    </a:lnTo>
                    <a:lnTo>
                      <a:pt x="1946" y="120"/>
                    </a:lnTo>
                    <a:lnTo>
                      <a:pt x="1948" y="124"/>
                    </a:lnTo>
                    <a:lnTo>
                      <a:pt x="1949" y="127"/>
                    </a:lnTo>
                    <a:lnTo>
                      <a:pt x="1951" y="121"/>
                    </a:lnTo>
                    <a:lnTo>
                      <a:pt x="1952" y="125"/>
                    </a:lnTo>
                    <a:lnTo>
                      <a:pt x="1954" y="127"/>
                    </a:lnTo>
                    <a:lnTo>
                      <a:pt x="1955" y="120"/>
                    </a:lnTo>
                    <a:lnTo>
                      <a:pt x="1957" y="126"/>
                    </a:lnTo>
                    <a:lnTo>
                      <a:pt x="1958" y="134"/>
                    </a:lnTo>
                    <a:lnTo>
                      <a:pt x="1960" y="126"/>
                    </a:lnTo>
                    <a:lnTo>
                      <a:pt x="1961" y="120"/>
                    </a:lnTo>
                    <a:lnTo>
                      <a:pt x="1963" y="120"/>
                    </a:lnTo>
                    <a:lnTo>
                      <a:pt x="1964" y="124"/>
                    </a:lnTo>
                    <a:lnTo>
                      <a:pt x="1966" y="113"/>
                    </a:lnTo>
                    <a:lnTo>
                      <a:pt x="1967" y="114"/>
                    </a:lnTo>
                    <a:lnTo>
                      <a:pt x="1969" y="126"/>
                    </a:lnTo>
                    <a:lnTo>
                      <a:pt x="1971" y="130"/>
                    </a:lnTo>
                    <a:lnTo>
                      <a:pt x="1972" y="136"/>
                    </a:lnTo>
                    <a:lnTo>
                      <a:pt x="1973" y="141"/>
                    </a:lnTo>
                    <a:lnTo>
                      <a:pt x="1975" y="136"/>
                    </a:lnTo>
                    <a:lnTo>
                      <a:pt x="1977" y="130"/>
                    </a:lnTo>
                    <a:lnTo>
                      <a:pt x="1978" y="126"/>
                    </a:lnTo>
                    <a:lnTo>
                      <a:pt x="1979" y="117"/>
                    </a:lnTo>
                    <a:lnTo>
                      <a:pt x="1981" y="118"/>
                    </a:lnTo>
                    <a:lnTo>
                      <a:pt x="1983" y="117"/>
                    </a:lnTo>
                    <a:lnTo>
                      <a:pt x="1984" y="108"/>
                    </a:lnTo>
                    <a:lnTo>
                      <a:pt x="1986" y="103"/>
                    </a:lnTo>
                    <a:lnTo>
                      <a:pt x="1987" y="114"/>
                    </a:lnTo>
                    <a:lnTo>
                      <a:pt x="1989" y="124"/>
                    </a:lnTo>
                    <a:lnTo>
                      <a:pt x="1990" y="129"/>
                    </a:lnTo>
                    <a:lnTo>
                      <a:pt x="1992" y="129"/>
                    </a:lnTo>
                    <a:lnTo>
                      <a:pt x="1993" y="128"/>
                    </a:lnTo>
                    <a:lnTo>
                      <a:pt x="1995" y="126"/>
                    </a:lnTo>
                    <a:lnTo>
                      <a:pt x="1996" y="122"/>
                    </a:lnTo>
                    <a:lnTo>
                      <a:pt x="1998" y="122"/>
                    </a:lnTo>
                    <a:lnTo>
                      <a:pt x="2000" y="131"/>
                    </a:lnTo>
                    <a:lnTo>
                      <a:pt x="2001" y="124"/>
                    </a:lnTo>
                    <a:lnTo>
                      <a:pt x="2002" y="122"/>
                    </a:lnTo>
                    <a:lnTo>
                      <a:pt x="2004" y="127"/>
                    </a:lnTo>
                    <a:lnTo>
                      <a:pt x="2006" y="135"/>
                    </a:lnTo>
                    <a:lnTo>
                      <a:pt x="2007" y="131"/>
                    </a:lnTo>
                    <a:lnTo>
                      <a:pt x="2008" y="130"/>
                    </a:lnTo>
                    <a:lnTo>
                      <a:pt x="2010" y="128"/>
                    </a:lnTo>
                    <a:lnTo>
                      <a:pt x="2011" y="125"/>
                    </a:lnTo>
                    <a:lnTo>
                      <a:pt x="2013" y="126"/>
                    </a:lnTo>
                    <a:lnTo>
                      <a:pt x="2015" y="125"/>
                    </a:lnTo>
                    <a:lnTo>
                      <a:pt x="2016" y="126"/>
                    </a:lnTo>
                    <a:lnTo>
                      <a:pt x="2017" y="128"/>
                    </a:lnTo>
                    <a:lnTo>
                      <a:pt x="2019" y="128"/>
                    </a:lnTo>
                    <a:lnTo>
                      <a:pt x="2021" y="125"/>
                    </a:lnTo>
                    <a:lnTo>
                      <a:pt x="2022" y="126"/>
                    </a:lnTo>
                    <a:lnTo>
                      <a:pt x="2024" y="129"/>
                    </a:lnTo>
                    <a:lnTo>
                      <a:pt x="2025" y="125"/>
                    </a:lnTo>
                    <a:lnTo>
                      <a:pt x="2027" y="125"/>
                    </a:lnTo>
                    <a:lnTo>
                      <a:pt x="2028" y="121"/>
                    </a:lnTo>
                    <a:lnTo>
                      <a:pt x="2030" y="129"/>
                    </a:lnTo>
                    <a:lnTo>
                      <a:pt x="2031" y="135"/>
                    </a:lnTo>
                    <a:lnTo>
                      <a:pt x="2033" y="139"/>
                    </a:lnTo>
                    <a:lnTo>
                      <a:pt x="2034" y="147"/>
                    </a:lnTo>
                    <a:lnTo>
                      <a:pt x="2036" y="150"/>
                    </a:lnTo>
                    <a:lnTo>
                      <a:pt x="2037" y="145"/>
                    </a:lnTo>
                    <a:lnTo>
                      <a:pt x="2039" y="134"/>
                    </a:lnTo>
                    <a:lnTo>
                      <a:pt x="2040" y="129"/>
                    </a:lnTo>
                    <a:lnTo>
                      <a:pt x="2042" y="132"/>
                    </a:lnTo>
                    <a:lnTo>
                      <a:pt x="2044" y="131"/>
                    </a:lnTo>
                    <a:lnTo>
                      <a:pt x="2045" y="128"/>
                    </a:lnTo>
                    <a:lnTo>
                      <a:pt x="2046" y="129"/>
                    </a:lnTo>
                    <a:lnTo>
                      <a:pt x="2048" y="136"/>
                    </a:lnTo>
                    <a:lnTo>
                      <a:pt x="2050" y="133"/>
                    </a:lnTo>
                    <a:lnTo>
                      <a:pt x="2051" y="132"/>
                    </a:lnTo>
                    <a:lnTo>
                      <a:pt x="2053" y="134"/>
                    </a:lnTo>
                    <a:lnTo>
                      <a:pt x="2054" y="136"/>
                    </a:lnTo>
                    <a:lnTo>
                      <a:pt x="2056" y="136"/>
                    </a:lnTo>
                    <a:lnTo>
                      <a:pt x="2057" y="130"/>
                    </a:lnTo>
                    <a:lnTo>
                      <a:pt x="2059" y="123"/>
                    </a:lnTo>
                    <a:lnTo>
                      <a:pt x="2060" y="125"/>
                    </a:lnTo>
                    <a:lnTo>
                      <a:pt x="2062" y="130"/>
                    </a:lnTo>
                    <a:lnTo>
                      <a:pt x="2063" y="135"/>
                    </a:lnTo>
                    <a:lnTo>
                      <a:pt x="2065" y="132"/>
                    </a:lnTo>
                    <a:lnTo>
                      <a:pt x="2066" y="130"/>
                    </a:lnTo>
                    <a:lnTo>
                      <a:pt x="2068" y="130"/>
                    </a:lnTo>
                    <a:lnTo>
                      <a:pt x="2069" y="135"/>
                    </a:lnTo>
                    <a:lnTo>
                      <a:pt x="2071" y="136"/>
                    </a:lnTo>
                    <a:lnTo>
                      <a:pt x="2073" y="129"/>
                    </a:lnTo>
                    <a:lnTo>
                      <a:pt x="2074" y="133"/>
                    </a:lnTo>
                    <a:lnTo>
                      <a:pt x="2075" y="132"/>
                    </a:lnTo>
                    <a:lnTo>
                      <a:pt x="2077" y="129"/>
                    </a:lnTo>
                    <a:lnTo>
                      <a:pt x="2078" y="134"/>
                    </a:lnTo>
                    <a:lnTo>
                      <a:pt x="2080" y="134"/>
                    </a:lnTo>
                    <a:lnTo>
                      <a:pt x="2081" y="132"/>
                    </a:lnTo>
                    <a:lnTo>
                      <a:pt x="2083" y="129"/>
                    </a:lnTo>
                    <a:lnTo>
                      <a:pt x="2084" y="126"/>
                    </a:lnTo>
                    <a:lnTo>
                      <a:pt x="2086" y="125"/>
                    </a:lnTo>
                    <a:lnTo>
                      <a:pt x="2088" y="131"/>
                    </a:lnTo>
                    <a:lnTo>
                      <a:pt x="2089" y="127"/>
                    </a:lnTo>
                    <a:lnTo>
                      <a:pt x="2090" y="122"/>
                    </a:lnTo>
                    <a:lnTo>
                      <a:pt x="2092" y="125"/>
                    </a:lnTo>
                    <a:lnTo>
                      <a:pt x="2094" y="133"/>
                    </a:lnTo>
                    <a:lnTo>
                      <a:pt x="2095" y="142"/>
                    </a:lnTo>
                    <a:lnTo>
                      <a:pt x="2097" y="147"/>
                    </a:lnTo>
                    <a:lnTo>
                      <a:pt x="2098" y="141"/>
                    </a:lnTo>
                    <a:lnTo>
                      <a:pt x="2100" y="137"/>
                    </a:lnTo>
                    <a:lnTo>
                      <a:pt x="2101" y="136"/>
                    </a:lnTo>
                    <a:lnTo>
                      <a:pt x="2103" y="127"/>
                    </a:lnTo>
                    <a:lnTo>
                      <a:pt x="2104" y="125"/>
                    </a:lnTo>
                    <a:lnTo>
                      <a:pt x="2106" y="125"/>
                    </a:lnTo>
                    <a:lnTo>
                      <a:pt x="2107" y="127"/>
                    </a:lnTo>
                    <a:lnTo>
                      <a:pt x="2109" y="135"/>
                    </a:lnTo>
                    <a:lnTo>
                      <a:pt x="2110" y="135"/>
                    </a:lnTo>
                    <a:lnTo>
                      <a:pt x="2112" y="136"/>
                    </a:lnTo>
                    <a:lnTo>
                      <a:pt x="2113" y="133"/>
                    </a:lnTo>
                    <a:lnTo>
                      <a:pt x="2115" y="132"/>
                    </a:lnTo>
                    <a:lnTo>
                      <a:pt x="2117" y="125"/>
                    </a:lnTo>
                    <a:lnTo>
                      <a:pt x="2118" y="126"/>
                    </a:lnTo>
                    <a:lnTo>
                      <a:pt x="2119" y="126"/>
                    </a:lnTo>
                    <a:lnTo>
                      <a:pt x="2121" y="130"/>
                    </a:lnTo>
                    <a:lnTo>
                      <a:pt x="2123" y="138"/>
                    </a:lnTo>
                    <a:lnTo>
                      <a:pt x="2124" y="142"/>
                    </a:lnTo>
                    <a:lnTo>
                      <a:pt x="2126" y="139"/>
                    </a:lnTo>
                    <a:lnTo>
                      <a:pt x="2127" y="139"/>
                    </a:lnTo>
                    <a:lnTo>
                      <a:pt x="2129" y="145"/>
                    </a:lnTo>
                    <a:lnTo>
                      <a:pt x="2130" y="144"/>
                    </a:lnTo>
                    <a:lnTo>
                      <a:pt x="2132" y="140"/>
                    </a:lnTo>
                    <a:lnTo>
                      <a:pt x="2133" y="136"/>
                    </a:lnTo>
                    <a:lnTo>
                      <a:pt x="2135" y="135"/>
                    </a:lnTo>
                    <a:lnTo>
                      <a:pt x="2136" y="135"/>
                    </a:lnTo>
                    <a:lnTo>
                      <a:pt x="2138" y="135"/>
                    </a:lnTo>
                    <a:lnTo>
                      <a:pt x="2139" y="137"/>
                    </a:lnTo>
                    <a:lnTo>
                      <a:pt x="2141" y="137"/>
                    </a:lnTo>
                    <a:lnTo>
                      <a:pt x="2142" y="151"/>
                    </a:lnTo>
                    <a:lnTo>
                      <a:pt x="2144" y="148"/>
                    </a:lnTo>
                    <a:lnTo>
                      <a:pt x="2145" y="141"/>
                    </a:lnTo>
                    <a:lnTo>
                      <a:pt x="2147" y="133"/>
                    </a:lnTo>
                    <a:lnTo>
                      <a:pt x="2148" y="133"/>
                    </a:lnTo>
                    <a:lnTo>
                      <a:pt x="2150" y="131"/>
                    </a:lnTo>
                    <a:lnTo>
                      <a:pt x="2151" y="130"/>
                    </a:lnTo>
                    <a:lnTo>
                      <a:pt x="2153" y="132"/>
                    </a:lnTo>
                    <a:lnTo>
                      <a:pt x="2155" y="135"/>
                    </a:lnTo>
                    <a:lnTo>
                      <a:pt x="2156" y="141"/>
                    </a:lnTo>
                    <a:lnTo>
                      <a:pt x="2157" y="146"/>
                    </a:lnTo>
                    <a:lnTo>
                      <a:pt x="2159" y="144"/>
                    </a:lnTo>
                    <a:lnTo>
                      <a:pt x="2161" y="146"/>
                    </a:lnTo>
                    <a:lnTo>
                      <a:pt x="2162" y="144"/>
                    </a:lnTo>
                    <a:lnTo>
                      <a:pt x="2163" y="139"/>
                    </a:lnTo>
                    <a:lnTo>
                      <a:pt x="2165" y="139"/>
                    </a:lnTo>
                    <a:lnTo>
                      <a:pt x="2167" y="140"/>
                    </a:lnTo>
                    <a:lnTo>
                      <a:pt x="2168" y="138"/>
                    </a:lnTo>
                    <a:lnTo>
                      <a:pt x="2170" y="144"/>
                    </a:lnTo>
                    <a:lnTo>
                      <a:pt x="2171" y="147"/>
                    </a:lnTo>
                    <a:lnTo>
                      <a:pt x="2173" y="149"/>
                    </a:lnTo>
                    <a:lnTo>
                      <a:pt x="2174" y="140"/>
                    </a:lnTo>
                    <a:lnTo>
                      <a:pt x="2176" y="135"/>
                    </a:lnTo>
                    <a:lnTo>
                      <a:pt x="2177" y="129"/>
                    </a:lnTo>
                    <a:lnTo>
                      <a:pt x="2179" y="129"/>
                    </a:lnTo>
                    <a:lnTo>
                      <a:pt x="2180" y="136"/>
                    </a:lnTo>
                    <a:lnTo>
                      <a:pt x="2182" y="143"/>
                    </a:lnTo>
                    <a:lnTo>
                      <a:pt x="2183" y="148"/>
                    </a:lnTo>
                    <a:lnTo>
                      <a:pt x="2185" y="143"/>
                    </a:lnTo>
                    <a:lnTo>
                      <a:pt x="2186" y="155"/>
                    </a:lnTo>
                    <a:lnTo>
                      <a:pt x="2188" y="155"/>
                    </a:lnTo>
                    <a:lnTo>
                      <a:pt x="2190" y="154"/>
                    </a:lnTo>
                    <a:lnTo>
                      <a:pt x="2191" y="150"/>
                    </a:lnTo>
                    <a:lnTo>
                      <a:pt x="2192" y="153"/>
                    </a:lnTo>
                    <a:lnTo>
                      <a:pt x="2194" y="154"/>
                    </a:lnTo>
                    <a:lnTo>
                      <a:pt x="2196" y="153"/>
                    </a:lnTo>
                    <a:lnTo>
                      <a:pt x="2197" y="149"/>
                    </a:lnTo>
                    <a:lnTo>
                      <a:pt x="2199" y="151"/>
                    </a:lnTo>
                    <a:lnTo>
                      <a:pt x="2200" y="157"/>
                    </a:lnTo>
                    <a:lnTo>
                      <a:pt x="2202" y="155"/>
                    </a:lnTo>
                    <a:lnTo>
                      <a:pt x="2203" y="155"/>
                    </a:lnTo>
                    <a:lnTo>
                      <a:pt x="2205" y="156"/>
                    </a:lnTo>
                    <a:lnTo>
                      <a:pt x="2206" y="154"/>
                    </a:lnTo>
                    <a:lnTo>
                      <a:pt x="2208" y="143"/>
                    </a:lnTo>
                    <a:lnTo>
                      <a:pt x="2209" y="139"/>
                    </a:lnTo>
                    <a:lnTo>
                      <a:pt x="2211" y="140"/>
                    </a:lnTo>
                    <a:lnTo>
                      <a:pt x="2212" y="145"/>
                    </a:lnTo>
                    <a:lnTo>
                      <a:pt x="2214" y="153"/>
                    </a:lnTo>
                    <a:lnTo>
                      <a:pt x="2215" y="152"/>
                    </a:lnTo>
                    <a:lnTo>
                      <a:pt x="2217" y="148"/>
                    </a:lnTo>
                    <a:lnTo>
                      <a:pt x="2218" y="145"/>
                    </a:lnTo>
                    <a:lnTo>
                      <a:pt x="2220" y="148"/>
                    </a:lnTo>
                    <a:lnTo>
                      <a:pt x="2221" y="151"/>
                    </a:lnTo>
                    <a:lnTo>
                      <a:pt x="2223" y="139"/>
                    </a:lnTo>
                    <a:lnTo>
                      <a:pt x="2224" y="135"/>
                    </a:lnTo>
                    <a:lnTo>
                      <a:pt x="2226" y="140"/>
                    </a:lnTo>
                    <a:lnTo>
                      <a:pt x="2228" y="136"/>
                    </a:lnTo>
                    <a:lnTo>
                      <a:pt x="2229" y="135"/>
                    </a:lnTo>
                    <a:lnTo>
                      <a:pt x="2230" y="140"/>
                    </a:lnTo>
                    <a:lnTo>
                      <a:pt x="2232" y="143"/>
                    </a:lnTo>
                    <a:lnTo>
                      <a:pt x="2234" y="151"/>
                    </a:lnTo>
                    <a:lnTo>
                      <a:pt x="2235" y="155"/>
                    </a:lnTo>
                    <a:lnTo>
                      <a:pt x="2236" y="145"/>
                    </a:lnTo>
                    <a:lnTo>
                      <a:pt x="2238" y="134"/>
                    </a:lnTo>
                    <a:lnTo>
                      <a:pt x="2240" y="132"/>
                    </a:lnTo>
                    <a:lnTo>
                      <a:pt x="2241" y="137"/>
                    </a:lnTo>
                    <a:lnTo>
                      <a:pt x="2243" y="142"/>
                    </a:lnTo>
                    <a:lnTo>
                      <a:pt x="2244" y="144"/>
                    </a:lnTo>
                    <a:lnTo>
                      <a:pt x="2246" y="151"/>
                    </a:lnTo>
                    <a:lnTo>
                      <a:pt x="2247" y="155"/>
                    </a:lnTo>
                    <a:lnTo>
                      <a:pt x="2249" y="155"/>
                    </a:lnTo>
                    <a:lnTo>
                      <a:pt x="2250" y="159"/>
                    </a:lnTo>
                    <a:lnTo>
                      <a:pt x="2252" y="165"/>
                    </a:lnTo>
                    <a:lnTo>
                      <a:pt x="2253" y="160"/>
                    </a:lnTo>
                    <a:lnTo>
                      <a:pt x="2255" y="155"/>
                    </a:lnTo>
                    <a:lnTo>
                      <a:pt x="2257" y="154"/>
                    </a:lnTo>
                    <a:lnTo>
                      <a:pt x="2258" y="159"/>
                    </a:lnTo>
                    <a:lnTo>
                      <a:pt x="2259" y="165"/>
                    </a:lnTo>
                    <a:lnTo>
                      <a:pt x="2261" y="167"/>
                    </a:lnTo>
                    <a:lnTo>
                      <a:pt x="2263" y="167"/>
                    </a:lnTo>
                    <a:lnTo>
                      <a:pt x="2264" y="166"/>
                    </a:lnTo>
                    <a:lnTo>
                      <a:pt x="2265" y="162"/>
                    </a:lnTo>
                    <a:lnTo>
                      <a:pt x="2267" y="156"/>
                    </a:lnTo>
                    <a:lnTo>
                      <a:pt x="2269" y="149"/>
                    </a:lnTo>
                    <a:lnTo>
                      <a:pt x="2270" y="140"/>
                    </a:lnTo>
                    <a:lnTo>
                      <a:pt x="2272" y="140"/>
                    </a:lnTo>
                    <a:lnTo>
                      <a:pt x="2273" y="154"/>
                    </a:lnTo>
                    <a:lnTo>
                      <a:pt x="2275" y="159"/>
                    </a:lnTo>
                    <a:lnTo>
                      <a:pt x="2276" y="166"/>
                    </a:lnTo>
                    <a:lnTo>
                      <a:pt x="2278" y="160"/>
                    </a:lnTo>
                    <a:lnTo>
                      <a:pt x="2279" y="161"/>
                    </a:lnTo>
                    <a:lnTo>
                      <a:pt x="2281" y="160"/>
                    </a:lnTo>
                    <a:lnTo>
                      <a:pt x="2282" y="162"/>
                    </a:lnTo>
                    <a:lnTo>
                      <a:pt x="2284" y="155"/>
                    </a:lnTo>
                    <a:lnTo>
                      <a:pt x="2285" y="152"/>
                    </a:lnTo>
                    <a:lnTo>
                      <a:pt x="2287" y="153"/>
                    </a:lnTo>
                    <a:lnTo>
                      <a:pt x="2288" y="157"/>
                    </a:lnTo>
                    <a:lnTo>
                      <a:pt x="2290" y="156"/>
                    </a:lnTo>
                    <a:lnTo>
                      <a:pt x="2291" y="158"/>
                    </a:lnTo>
                    <a:lnTo>
                      <a:pt x="2293" y="159"/>
                    </a:lnTo>
                    <a:lnTo>
                      <a:pt x="2294" y="165"/>
                    </a:lnTo>
                    <a:lnTo>
                      <a:pt x="2296" y="159"/>
                    </a:lnTo>
                    <a:lnTo>
                      <a:pt x="2297" y="160"/>
                    </a:lnTo>
                    <a:lnTo>
                      <a:pt x="2299" y="161"/>
                    </a:lnTo>
                    <a:lnTo>
                      <a:pt x="2301" y="158"/>
                    </a:lnTo>
                    <a:lnTo>
                      <a:pt x="2302" y="155"/>
                    </a:lnTo>
                    <a:lnTo>
                      <a:pt x="2303" y="151"/>
                    </a:lnTo>
                    <a:lnTo>
                      <a:pt x="2305" y="161"/>
                    </a:lnTo>
                    <a:lnTo>
                      <a:pt x="2307" y="170"/>
                    </a:lnTo>
                    <a:lnTo>
                      <a:pt x="2308" y="173"/>
                    </a:lnTo>
                    <a:lnTo>
                      <a:pt x="2310" y="178"/>
                    </a:lnTo>
                    <a:lnTo>
                      <a:pt x="2311" y="169"/>
                    </a:lnTo>
                    <a:lnTo>
                      <a:pt x="2313" y="163"/>
                    </a:lnTo>
                    <a:lnTo>
                      <a:pt x="2314" y="156"/>
                    </a:lnTo>
                    <a:lnTo>
                      <a:pt x="2316" y="171"/>
                    </a:lnTo>
                    <a:lnTo>
                      <a:pt x="2317" y="176"/>
                    </a:lnTo>
                    <a:lnTo>
                      <a:pt x="2319" y="181"/>
                    </a:lnTo>
                    <a:lnTo>
                      <a:pt x="2320" y="183"/>
                    </a:lnTo>
                    <a:lnTo>
                      <a:pt x="2322" y="182"/>
                    </a:lnTo>
                    <a:lnTo>
                      <a:pt x="2323" y="188"/>
                    </a:lnTo>
                    <a:lnTo>
                      <a:pt x="2325" y="188"/>
                    </a:lnTo>
                    <a:lnTo>
                      <a:pt x="2326" y="174"/>
                    </a:lnTo>
                    <a:lnTo>
                      <a:pt x="2328" y="184"/>
                    </a:lnTo>
                    <a:lnTo>
                      <a:pt x="2330" y="195"/>
                    </a:lnTo>
                    <a:lnTo>
                      <a:pt x="2331" y="201"/>
                    </a:lnTo>
                    <a:lnTo>
                      <a:pt x="2332" y="196"/>
                    </a:lnTo>
                    <a:lnTo>
                      <a:pt x="2334" y="202"/>
                    </a:lnTo>
                    <a:lnTo>
                      <a:pt x="2336" y="215"/>
                    </a:lnTo>
                    <a:lnTo>
                      <a:pt x="2337" y="222"/>
                    </a:lnTo>
                    <a:lnTo>
                      <a:pt x="2338" y="220"/>
                    </a:lnTo>
                    <a:lnTo>
                      <a:pt x="2340" y="227"/>
                    </a:lnTo>
                    <a:lnTo>
                      <a:pt x="2342" y="228"/>
                    </a:lnTo>
                    <a:lnTo>
                      <a:pt x="2343" y="231"/>
                    </a:lnTo>
                    <a:lnTo>
                      <a:pt x="2345" y="230"/>
                    </a:lnTo>
                    <a:lnTo>
                      <a:pt x="2346" y="237"/>
                    </a:lnTo>
                    <a:lnTo>
                      <a:pt x="2348" y="243"/>
                    </a:lnTo>
                    <a:lnTo>
                      <a:pt x="2349" y="242"/>
                    </a:lnTo>
                    <a:lnTo>
                      <a:pt x="2351" y="242"/>
                    </a:lnTo>
                    <a:lnTo>
                      <a:pt x="2352" y="250"/>
                    </a:lnTo>
                    <a:lnTo>
                      <a:pt x="2354" y="257"/>
                    </a:lnTo>
                    <a:lnTo>
                      <a:pt x="2355" y="249"/>
                    </a:lnTo>
                    <a:lnTo>
                      <a:pt x="2357" y="265"/>
                    </a:lnTo>
                    <a:lnTo>
                      <a:pt x="2358" y="265"/>
                    </a:lnTo>
                    <a:lnTo>
                      <a:pt x="2360" y="282"/>
                    </a:lnTo>
                    <a:lnTo>
                      <a:pt x="2361" y="288"/>
                    </a:lnTo>
                    <a:lnTo>
                      <a:pt x="2363" y="283"/>
                    </a:lnTo>
                    <a:lnTo>
                      <a:pt x="2364" y="286"/>
                    </a:lnTo>
                    <a:lnTo>
                      <a:pt x="2366" y="287"/>
                    </a:lnTo>
                    <a:lnTo>
                      <a:pt x="2367" y="293"/>
                    </a:lnTo>
                    <a:lnTo>
                      <a:pt x="2369" y="299"/>
                    </a:lnTo>
                    <a:lnTo>
                      <a:pt x="2370" y="286"/>
                    </a:lnTo>
                    <a:lnTo>
                      <a:pt x="2372" y="278"/>
                    </a:lnTo>
                    <a:lnTo>
                      <a:pt x="2374" y="294"/>
                    </a:lnTo>
                    <a:lnTo>
                      <a:pt x="2375" y="298"/>
                    </a:lnTo>
                    <a:lnTo>
                      <a:pt x="2376" y="292"/>
                    </a:lnTo>
                    <a:lnTo>
                      <a:pt x="2378" y="288"/>
                    </a:lnTo>
                    <a:lnTo>
                      <a:pt x="2380" y="286"/>
                    </a:lnTo>
                    <a:lnTo>
                      <a:pt x="2381" y="288"/>
                    </a:lnTo>
                    <a:lnTo>
                      <a:pt x="2383" y="310"/>
                    </a:lnTo>
                    <a:lnTo>
                      <a:pt x="2384" y="315"/>
                    </a:lnTo>
                    <a:lnTo>
                      <a:pt x="2386" y="306"/>
                    </a:lnTo>
                    <a:lnTo>
                      <a:pt x="2387" y="294"/>
                    </a:lnTo>
                    <a:lnTo>
                      <a:pt x="2389" y="305"/>
                    </a:lnTo>
                    <a:lnTo>
                      <a:pt x="2390" y="310"/>
                    </a:lnTo>
                    <a:lnTo>
                      <a:pt x="2392" y="317"/>
                    </a:lnTo>
                    <a:lnTo>
                      <a:pt x="2393" y="314"/>
                    </a:lnTo>
                    <a:lnTo>
                      <a:pt x="2395" y="307"/>
                    </a:lnTo>
                    <a:lnTo>
                      <a:pt x="2396" y="309"/>
                    </a:lnTo>
                    <a:lnTo>
                      <a:pt x="2398" y="318"/>
                    </a:lnTo>
                    <a:lnTo>
                      <a:pt x="2399" y="305"/>
                    </a:lnTo>
                    <a:lnTo>
                      <a:pt x="2401" y="315"/>
                    </a:lnTo>
                    <a:lnTo>
                      <a:pt x="2403" y="331"/>
                    </a:lnTo>
                    <a:lnTo>
                      <a:pt x="2404" y="323"/>
                    </a:lnTo>
                    <a:lnTo>
                      <a:pt x="2405" y="314"/>
                    </a:lnTo>
                    <a:lnTo>
                      <a:pt x="2407" y="316"/>
                    </a:lnTo>
                    <a:lnTo>
                      <a:pt x="2409" y="317"/>
                    </a:lnTo>
                    <a:lnTo>
                      <a:pt x="2410" y="320"/>
                    </a:lnTo>
                    <a:lnTo>
                      <a:pt x="2412" y="311"/>
                    </a:lnTo>
                    <a:lnTo>
                      <a:pt x="2413" y="297"/>
                    </a:lnTo>
                    <a:lnTo>
                      <a:pt x="2415" y="306"/>
                    </a:lnTo>
                    <a:lnTo>
                      <a:pt x="2416" y="309"/>
                    </a:lnTo>
                    <a:lnTo>
                      <a:pt x="2418" y="313"/>
                    </a:lnTo>
                    <a:lnTo>
                      <a:pt x="2419" y="319"/>
                    </a:lnTo>
                    <a:lnTo>
                      <a:pt x="2421" y="313"/>
                    </a:lnTo>
                    <a:lnTo>
                      <a:pt x="2422" y="319"/>
                    </a:lnTo>
                    <a:lnTo>
                      <a:pt x="2424" y="316"/>
                    </a:lnTo>
                    <a:lnTo>
                      <a:pt x="2425" y="311"/>
                    </a:lnTo>
                    <a:lnTo>
                      <a:pt x="2427" y="315"/>
                    </a:lnTo>
                    <a:lnTo>
                      <a:pt x="2428" y="317"/>
                    </a:lnTo>
                    <a:lnTo>
                      <a:pt x="2430" y="323"/>
                    </a:lnTo>
                    <a:lnTo>
                      <a:pt x="2431" y="321"/>
                    </a:lnTo>
                    <a:lnTo>
                      <a:pt x="2433" y="323"/>
                    </a:lnTo>
                    <a:lnTo>
                      <a:pt x="2434" y="307"/>
                    </a:lnTo>
                    <a:lnTo>
                      <a:pt x="2436" y="307"/>
                    </a:lnTo>
                    <a:lnTo>
                      <a:pt x="2437" y="319"/>
                    </a:lnTo>
                    <a:lnTo>
                      <a:pt x="2439" y="315"/>
                    </a:lnTo>
                    <a:lnTo>
                      <a:pt x="2440" y="317"/>
                    </a:lnTo>
                    <a:lnTo>
                      <a:pt x="2442" y="309"/>
                    </a:lnTo>
                    <a:lnTo>
                      <a:pt x="2443" y="309"/>
                    </a:lnTo>
                    <a:lnTo>
                      <a:pt x="2445" y="311"/>
                    </a:lnTo>
                    <a:lnTo>
                      <a:pt x="2447" y="316"/>
                    </a:lnTo>
                    <a:lnTo>
                      <a:pt x="2448" y="319"/>
                    </a:lnTo>
                    <a:lnTo>
                      <a:pt x="2449" y="316"/>
                    </a:lnTo>
                    <a:lnTo>
                      <a:pt x="2451" y="303"/>
                    </a:lnTo>
                    <a:lnTo>
                      <a:pt x="2453" y="305"/>
                    </a:lnTo>
                    <a:lnTo>
                      <a:pt x="2454" y="309"/>
                    </a:lnTo>
                    <a:lnTo>
                      <a:pt x="2456" y="305"/>
                    </a:lnTo>
                    <a:lnTo>
                      <a:pt x="2457" y="305"/>
                    </a:lnTo>
                    <a:lnTo>
                      <a:pt x="2459" y="311"/>
                    </a:lnTo>
                    <a:lnTo>
                      <a:pt x="2460" y="329"/>
                    </a:lnTo>
                    <a:lnTo>
                      <a:pt x="2462" y="317"/>
                    </a:lnTo>
                    <a:lnTo>
                      <a:pt x="2463" y="313"/>
                    </a:lnTo>
                    <a:lnTo>
                      <a:pt x="2465" y="314"/>
                    </a:lnTo>
                    <a:lnTo>
                      <a:pt x="2466" y="295"/>
                    </a:lnTo>
                    <a:lnTo>
                      <a:pt x="2468" y="288"/>
                    </a:lnTo>
                    <a:lnTo>
                      <a:pt x="2469" y="291"/>
                    </a:lnTo>
                    <a:lnTo>
                      <a:pt x="2471" y="290"/>
                    </a:lnTo>
                    <a:lnTo>
                      <a:pt x="2472" y="294"/>
                    </a:lnTo>
                    <a:lnTo>
                      <a:pt x="2474" y="295"/>
                    </a:lnTo>
                    <a:lnTo>
                      <a:pt x="2476" y="297"/>
                    </a:lnTo>
                    <a:lnTo>
                      <a:pt x="2477" y="308"/>
                    </a:lnTo>
                    <a:lnTo>
                      <a:pt x="2478" y="310"/>
                    </a:lnTo>
                    <a:lnTo>
                      <a:pt x="2480" y="297"/>
                    </a:lnTo>
                    <a:lnTo>
                      <a:pt x="2482" y="297"/>
                    </a:lnTo>
                    <a:lnTo>
                      <a:pt x="2483" y="293"/>
                    </a:lnTo>
                    <a:lnTo>
                      <a:pt x="2485" y="287"/>
                    </a:lnTo>
                    <a:lnTo>
                      <a:pt x="2486" y="297"/>
                    </a:lnTo>
                    <a:lnTo>
                      <a:pt x="2488" y="291"/>
                    </a:lnTo>
                    <a:lnTo>
                      <a:pt x="2489" y="290"/>
                    </a:lnTo>
                    <a:lnTo>
                      <a:pt x="2491" y="306"/>
                    </a:lnTo>
                    <a:lnTo>
                      <a:pt x="2492" y="301"/>
                    </a:lnTo>
                    <a:lnTo>
                      <a:pt x="2494" y="295"/>
                    </a:lnTo>
                    <a:lnTo>
                      <a:pt x="2495" y="291"/>
                    </a:lnTo>
                    <a:lnTo>
                      <a:pt x="2497" y="283"/>
                    </a:lnTo>
                    <a:lnTo>
                      <a:pt x="2498" y="285"/>
                    </a:lnTo>
                    <a:lnTo>
                      <a:pt x="2500" y="283"/>
                    </a:lnTo>
                    <a:lnTo>
                      <a:pt x="2501" y="289"/>
                    </a:lnTo>
                    <a:lnTo>
                      <a:pt x="2503" y="285"/>
                    </a:lnTo>
                    <a:lnTo>
                      <a:pt x="2504" y="289"/>
                    </a:lnTo>
                    <a:lnTo>
                      <a:pt x="2506" y="289"/>
                    </a:lnTo>
                    <a:lnTo>
                      <a:pt x="2507" y="293"/>
                    </a:lnTo>
                    <a:lnTo>
                      <a:pt x="2509" y="287"/>
                    </a:lnTo>
                    <a:lnTo>
                      <a:pt x="2510" y="275"/>
                    </a:lnTo>
                    <a:lnTo>
                      <a:pt x="2512" y="275"/>
                    </a:lnTo>
                    <a:lnTo>
                      <a:pt x="2514" y="273"/>
                    </a:lnTo>
                    <a:lnTo>
                      <a:pt x="2515" y="276"/>
                    </a:lnTo>
                    <a:lnTo>
                      <a:pt x="2516" y="275"/>
                    </a:lnTo>
                    <a:lnTo>
                      <a:pt x="2518" y="282"/>
                    </a:lnTo>
                    <a:lnTo>
                      <a:pt x="2520" y="281"/>
                    </a:lnTo>
                    <a:lnTo>
                      <a:pt x="2521" y="278"/>
                    </a:lnTo>
                    <a:lnTo>
                      <a:pt x="2522" y="286"/>
                    </a:lnTo>
                    <a:lnTo>
                      <a:pt x="2524" y="287"/>
                    </a:lnTo>
                    <a:lnTo>
                      <a:pt x="2526" y="283"/>
                    </a:lnTo>
                    <a:lnTo>
                      <a:pt x="2527" y="269"/>
                    </a:lnTo>
                    <a:lnTo>
                      <a:pt x="2529" y="262"/>
                    </a:lnTo>
                    <a:lnTo>
                      <a:pt x="2530" y="258"/>
                    </a:lnTo>
                    <a:lnTo>
                      <a:pt x="2532" y="254"/>
                    </a:lnTo>
                    <a:lnTo>
                      <a:pt x="2533" y="259"/>
                    </a:lnTo>
                    <a:lnTo>
                      <a:pt x="2535" y="265"/>
                    </a:lnTo>
                    <a:lnTo>
                      <a:pt x="2536" y="261"/>
                    </a:lnTo>
                    <a:lnTo>
                      <a:pt x="2538" y="269"/>
                    </a:lnTo>
                    <a:lnTo>
                      <a:pt x="2539" y="274"/>
                    </a:lnTo>
                    <a:lnTo>
                      <a:pt x="2541" y="264"/>
                    </a:lnTo>
                    <a:lnTo>
                      <a:pt x="2542" y="255"/>
                    </a:lnTo>
                    <a:lnTo>
                      <a:pt x="2544" y="259"/>
                    </a:lnTo>
                    <a:lnTo>
                      <a:pt x="2545" y="263"/>
                    </a:lnTo>
                    <a:lnTo>
                      <a:pt x="2547" y="262"/>
                    </a:lnTo>
                    <a:lnTo>
                      <a:pt x="2549" y="263"/>
                    </a:lnTo>
                    <a:lnTo>
                      <a:pt x="2550" y="262"/>
                    </a:lnTo>
                    <a:lnTo>
                      <a:pt x="2551" y="269"/>
                    </a:lnTo>
                    <a:lnTo>
                      <a:pt x="2553" y="271"/>
                    </a:lnTo>
                    <a:lnTo>
                      <a:pt x="2555" y="260"/>
                    </a:lnTo>
                    <a:lnTo>
                      <a:pt x="2556" y="253"/>
                    </a:lnTo>
                    <a:lnTo>
                      <a:pt x="2558" y="248"/>
                    </a:lnTo>
                    <a:lnTo>
                      <a:pt x="2559" y="254"/>
                    </a:lnTo>
                    <a:lnTo>
                      <a:pt x="2561" y="255"/>
                    </a:lnTo>
                    <a:lnTo>
                      <a:pt x="2562" y="258"/>
                    </a:lnTo>
                    <a:lnTo>
                      <a:pt x="2564" y="256"/>
                    </a:lnTo>
                    <a:lnTo>
                      <a:pt x="2565" y="256"/>
                    </a:lnTo>
                    <a:lnTo>
                      <a:pt x="2567" y="255"/>
                    </a:lnTo>
                    <a:lnTo>
                      <a:pt x="2568" y="256"/>
                    </a:lnTo>
                    <a:lnTo>
                      <a:pt x="2570" y="256"/>
                    </a:lnTo>
                    <a:lnTo>
                      <a:pt x="2571" y="248"/>
                    </a:lnTo>
                    <a:lnTo>
                      <a:pt x="2573" y="245"/>
                    </a:lnTo>
                    <a:lnTo>
                      <a:pt x="2574" y="252"/>
                    </a:lnTo>
                    <a:lnTo>
                      <a:pt x="2576" y="255"/>
                    </a:lnTo>
                    <a:lnTo>
                      <a:pt x="2577" y="255"/>
                    </a:lnTo>
                    <a:lnTo>
                      <a:pt x="2579" y="254"/>
                    </a:lnTo>
                    <a:lnTo>
                      <a:pt x="2580" y="254"/>
                    </a:lnTo>
                    <a:lnTo>
                      <a:pt x="2582" y="254"/>
                    </a:lnTo>
                    <a:lnTo>
                      <a:pt x="2583" y="253"/>
                    </a:lnTo>
                    <a:lnTo>
                      <a:pt x="2585" y="253"/>
                    </a:lnTo>
                    <a:lnTo>
                      <a:pt x="2587" y="252"/>
                    </a:lnTo>
                    <a:lnTo>
                      <a:pt x="2588" y="242"/>
                    </a:lnTo>
                    <a:lnTo>
                      <a:pt x="2589" y="241"/>
                    </a:lnTo>
                    <a:lnTo>
                      <a:pt x="2591" y="242"/>
                    </a:lnTo>
                    <a:lnTo>
                      <a:pt x="2593" y="242"/>
                    </a:lnTo>
                    <a:lnTo>
                      <a:pt x="2594" y="247"/>
                    </a:lnTo>
                    <a:lnTo>
                      <a:pt x="2595" y="258"/>
                    </a:lnTo>
                    <a:lnTo>
                      <a:pt x="2597" y="265"/>
                    </a:lnTo>
                    <a:lnTo>
                      <a:pt x="2599" y="264"/>
                    </a:lnTo>
                    <a:lnTo>
                      <a:pt x="2600" y="263"/>
                    </a:lnTo>
                    <a:lnTo>
                      <a:pt x="2602" y="258"/>
                    </a:lnTo>
                    <a:lnTo>
                      <a:pt x="2603" y="256"/>
                    </a:lnTo>
                    <a:lnTo>
                      <a:pt x="2605" y="260"/>
                    </a:lnTo>
                    <a:lnTo>
                      <a:pt x="2606" y="262"/>
                    </a:lnTo>
                    <a:lnTo>
                      <a:pt x="2608" y="262"/>
                    </a:lnTo>
                    <a:lnTo>
                      <a:pt x="2609" y="271"/>
                    </a:lnTo>
                    <a:lnTo>
                      <a:pt x="2611" y="273"/>
                    </a:lnTo>
                    <a:lnTo>
                      <a:pt x="2612" y="273"/>
                    </a:lnTo>
                    <a:lnTo>
                      <a:pt x="2614" y="271"/>
                    </a:lnTo>
                    <a:lnTo>
                      <a:pt x="2616" y="264"/>
                    </a:lnTo>
                    <a:lnTo>
                      <a:pt x="2617" y="259"/>
                    </a:lnTo>
                    <a:lnTo>
                      <a:pt x="2618" y="260"/>
                    </a:lnTo>
                    <a:lnTo>
                      <a:pt x="2620" y="258"/>
                    </a:lnTo>
                    <a:lnTo>
                      <a:pt x="2622" y="263"/>
                    </a:lnTo>
                    <a:lnTo>
                      <a:pt x="2623" y="265"/>
                    </a:lnTo>
                    <a:lnTo>
                      <a:pt x="2624" y="270"/>
                    </a:lnTo>
                    <a:lnTo>
                      <a:pt x="2626" y="274"/>
                    </a:lnTo>
                    <a:lnTo>
                      <a:pt x="2628" y="272"/>
                    </a:lnTo>
                    <a:lnTo>
                      <a:pt x="2629" y="272"/>
                    </a:lnTo>
                    <a:lnTo>
                      <a:pt x="2631" y="272"/>
                    </a:lnTo>
                    <a:lnTo>
                      <a:pt x="2632" y="265"/>
                    </a:lnTo>
                    <a:lnTo>
                      <a:pt x="2634" y="259"/>
                    </a:lnTo>
                    <a:lnTo>
                      <a:pt x="2635" y="259"/>
                    </a:lnTo>
                    <a:lnTo>
                      <a:pt x="2637" y="260"/>
                    </a:lnTo>
                    <a:lnTo>
                      <a:pt x="2638" y="266"/>
                    </a:lnTo>
                    <a:lnTo>
                      <a:pt x="2640" y="268"/>
                    </a:lnTo>
                    <a:lnTo>
                      <a:pt x="2641" y="277"/>
                    </a:lnTo>
                    <a:lnTo>
                      <a:pt x="2643" y="277"/>
                    </a:lnTo>
                    <a:lnTo>
                      <a:pt x="2644" y="276"/>
                    </a:lnTo>
                    <a:lnTo>
                      <a:pt x="2646" y="275"/>
                    </a:lnTo>
                    <a:lnTo>
                      <a:pt x="2647" y="270"/>
                    </a:lnTo>
                    <a:lnTo>
                      <a:pt x="2649" y="260"/>
                    </a:lnTo>
                    <a:lnTo>
                      <a:pt x="2650" y="266"/>
                    </a:lnTo>
                    <a:lnTo>
                      <a:pt x="2652" y="262"/>
                    </a:lnTo>
                    <a:lnTo>
                      <a:pt x="2653" y="266"/>
                    </a:lnTo>
                    <a:lnTo>
                      <a:pt x="2655" y="268"/>
                    </a:lnTo>
                    <a:lnTo>
                      <a:pt x="2656" y="268"/>
                    </a:lnTo>
                    <a:lnTo>
                      <a:pt x="2658" y="274"/>
                    </a:lnTo>
                    <a:lnTo>
                      <a:pt x="2660" y="270"/>
                    </a:lnTo>
                    <a:lnTo>
                      <a:pt x="2661" y="274"/>
                    </a:lnTo>
                    <a:lnTo>
                      <a:pt x="2662" y="284"/>
                    </a:lnTo>
                    <a:lnTo>
                      <a:pt x="2664" y="274"/>
                    </a:lnTo>
                    <a:lnTo>
                      <a:pt x="2666" y="264"/>
                    </a:lnTo>
                    <a:lnTo>
                      <a:pt x="2667" y="263"/>
                    </a:lnTo>
                    <a:lnTo>
                      <a:pt x="2669" y="271"/>
                    </a:lnTo>
                    <a:lnTo>
                      <a:pt x="2670" y="283"/>
                    </a:lnTo>
                    <a:lnTo>
                      <a:pt x="2672" y="290"/>
                    </a:lnTo>
                    <a:lnTo>
                      <a:pt x="2673" y="290"/>
                    </a:lnTo>
                    <a:lnTo>
                      <a:pt x="2675" y="289"/>
                    </a:lnTo>
                    <a:lnTo>
                      <a:pt x="2676" y="295"/>
                    </a:lnTo>
                    <a:lnTo>
                      <a:pt x="2678" y="296"/>
                    </a:lnTo>
                    <a:lnTo>
                      <a:pt x="2679" y="286"/>
                    </a:lnTo>
                    <a:lnTo>
                      <a:pt x="2681" y="289"/>
                    </a:lnTo>
                    <a:lnTo>
                      <a:pt x="2682" y="289"/>
                    </a:lnTo>
                    <a:lnTo>
                      <a:pt x="2684" y="283"/>
                    </a:lnTo>
                    <a:lnTo>
                      <a:pt x="2685" y="284"/>
                    </a:lnTo>
                    <a:lnTo>
                      <a:pt x="2687" y="288"/>
                    </a:lnTo>
                    <a:lnTo>
                      <a:pt x="2689" y="284"/>
                    </a:lnTo>
                    <a:lnTo>
                      <a:pt x="2690" y="291"/>
                    </a:lnTo>
                    <a:lnTo>
                      <a:pt x="2691" y="298"/>
                    </a:lnTo>
                    <a:lnTo>
                      <a:pt x="2693" y="292"/>
                    </a:lnTo>
                    <a:lnTo>
                      <a:pt x="2695" y="292"/>
                    </a:lnTo>
                    <a:lnTo>
                      <a:pt x="2696" y="293"/>
                    </a:lnTo>
                    <a:lnTo>
                      <a:pt x="2697" y="284"/>
                    </a:lnTo>
                    <a:lnTo>
                      <a:pt x="2699" y="283"/>
                    </a:lnTo>
                    <a:lnTo>
                      <a:pt x="2701" y="287"/>
                    </a:lnTo>
                    <a:lnTo>
                      <a:pt x="2702" y="298"/>
                    </a:lnTo>
                    <a:lnTo>
                      <a:pt x="2704" y="297"/>
                    </a:lnTo>
                    <a:lnTo>
                      <a:pt x="2705" y="300"/>
                    </a:lnTo>
                    <a:lnTo>
                      <a:pt x="2707" y="304"/>
                    </a:lnTo>
                    <a:lnTo>
                      <a:pt x="2708" y="301"/>
                    </a:lnTo>
                    <a:lnTo>
                      <a:pt x="2710" y="292"/>
                    </a:lnTo>
                    <a:lnTo>
                      <a:pt x="2711" y="295"/>
                    </a:lnTo>
                    <a:lnTo>
                      <a:pt x="2713" y="306"/>
                    </a:lnTo>
                    <a:lnTo>
                      <a:pt x="2714" y="304"/>
                    </a:lnTo>
                    <a:lnTo>
                      <a:pt x="2716" y="299"/>
                    </a:lnTo>
                    <a:lnTo>
                      <a:pt x="2717" y="299"/>
                    </a:lnTo>
                    <a:lnTo>
                      <a:pt x="2719" y="312"/>
                    </a:lnTo>
                    <a:lnTo>
                      <a:pt x="2720" y="318"/>
                    </a:lnTo>
                    <a:lnTo>
                      <a:pt x="2722" y="314"/>
                    </a:lnTo>
                    <a:lnTo>
                      <a:pt x="2723" y="317"/>
                    </a:lnTo>
                    <a:lnTo>
                      <a:pt x="2725" y="315"/>
                    </a:lnTo>
                    <a:lnTo>
                      <a:pt x="2726" y="311"/>
                    </a:lnTo>
                    <a:lnTo>
                      <a:pt x="2728" y="309"/>
                    </a:lnTo>
                    <a:lnTo>
                      <a:pt x="2729" y="314"/>
                    </a:lnTo>
                    <a:lnTo>
                      <a:pt x="2731" y="316"/>
                    </a:lnTo>
                    <a:lnTo>
                      <a:pt x="2733" y="326"/>
                    </a:lnTo>
                    <a:lnTo>
                      <a:pt x="2734" y="331"/>
                    </a:lnTo>
                    <a:lnTo>
                      <a:pt x="2735" y="332"/>
                    </a:lnTo>
                    <a:lnTo>
                      <a:pt x="2737" y="328"/>
                    </a:lnTo>
                    <a:lnTo>
                      <a:pt x="2739" y="321"/>
                    </a:lnTo>
                    <a:lnTo>
                      <a:pt x="2740" y="319"/>
                    </a:lnTo>
                    <a:lnTo>
                      <a:pt x="2742" y="321"/>
                    </a:lnTo>
                    <a:lnTo>
                      <a:pt x="2743" y="318"/>
                    </a:lnTo>
                    <a:lnTo>
                      <a:pt x="2745" y="317"/>
                    </a:lnTo>
                    <a:lnTo>
                      <a:pt x="2746" y="321"/>
                    </a:lnTo>
                    <a:lnTo>
                      <a:pt x="2748" y="325"/>
                    </a:lnTo>
                    <a:lnTo>
                      <a:pt x="2749" y="323"/>
                    </a:lnTo>
                    <a:lnTo>
                      <a:pt x="2751" y="321"/>
                    </a:lnTo>
                    <a:lnTo>
                      <a:pt x="2752" y="325"/>
                    </a:lnTo>
                    <a:lnTo>
                      <a:pt x="2754" y="313"/>
                    </a:lnTo>
                    <a:lnTo>
                      <a:pt x="2755" y="317"/>
                    </a:lnTo>
                    <a:lnTo>
                      <a:pt x="2757" y="317"/>
                    </a:lnTo>
                    <a:lnTo>
                      <a:pt x="2758" y="315"/>
                    </a:lnTo>
                    <a:lnTo>
                      <a:pt x="2760" y="318"/>
                    </a:lnTo>
                    <a:lnTo>
                      <a:pt x="2762" y="315"/>
                    </a:lnTo>
                    <a:lnTo>
                      <a:pt x="2763" y="329"/>
                    </a:lnTo>
                    <a:lnTo>
                      <a:pt x="2764" y="334"/>
                    </a:lnTo>
                    <a:lnTo>
                      <a:pt x="2766" y="333"/>
                    </a:lnTo>
                    <a:lnTo>
                      <a:pt x="2768" y="338"/>
                    </a:lnTo>
                    <a:lnTo>
                      <a:pt x="2769" y="333"/>
                    </a:lnTo>
                    <a:lnTo>
                      <a:pt x="2771" y="328"/>
                    </a:lnTo>
                    <a:lnTo>
                      <a:pt x="2772" y="319"/>
                    </a:lnTo>
                    <a:lnTo>
                      <a:pt x="2774" y="314"/>
                    </a:lnTo>
                    <a:lnTo>
                      <a:pt x="2775" y="308"/>
                    </a:lnTo>
                    <a:lnTo>
                      <a:pt x="2777" y="323"/>
                    </a:lnTo>
                    <a:lnTo>
                      <a:pt x="2778" y="333"/>
                    </a:lnTo>
                    <a:lnTo>
                      <a:pt x="2780" y="336"/>
                    </a:lnTo>
                    <a:lnTo>
                      <a:pt x="2781" y="336"/>
                    </a:lnTo>
                    <a:lnTo>
                      <a:pt x="2783" y="345"/>
                    </a:lnTo>
                    <a:lnTo>
                      <a:pt x="2784" y="340"/>
                    </a:lnTo>
                    <a:lnTo>
                      <a:pt x="2786" y="341"/>
                    </a:lnTo>
                    <a:lnTo>
                      <a:pt x="2787" y="317"/>
                    </a:lnTo>
                    <a:lnTo>
                      <a:pt x="2789" y="319"/>
                    </a:lnTo>
                    <a:lnTo>
                      <a:pt x="2790" y="340"/>
                    </a:lnTo>
                    <a:lnTo>
                      <a:pt x="2792" y="352"/>
                    </a:lnTo>
                    <a:lnTo>
                      <a:pt x="2793" y="350"/>
                    </a:lnTo>
                    <a:lnTo>
                      <a:pt x="2795" y="356"/>
                    </a:lnTo>
                    <a:lnTo>
                      <a:pt x="2796" y="356"/>
                    </a:lnTo>
                    <a:lnTo>
                      <a:pt x="2798" y="366"/>
                    </a:lnTo>
                    <a:lnTo>
                      <a:pt x="2799" y="371"/>
                    </a:lnTo>
                    <a:lnTo>
                      <a:pt x="2801" y="362"/>
                    </a:lnTo>
                    <a:lnTo>
                      <a:pt x="2802" y="352"/>
                    </a:lnTo>
                    <a:lnTo>
                      <a:pt x="2804" y="360"/>
                    </a:lnTo>
                    <a:lnTo>
                      <a:pt x="2806" y="364"/>
                    </a:lnTo>
                    <a:lnTo>
                      <a:pt x="2807" y="368"/>
                    </a:lnTo>
                    <a:lnTo>
                      <a:pt x="2808" y="368"/>
                    </a:lnTo>
                    <a:lnTo>
                      <a:pt x="2810" y="360"/>
                    </a:lnTo>
                    <a:lnTo>
                      <a:pt x="2812" y="374"/>
                    </a:lnTo>
                    <a:lnTo>
                      <a:pt x="2813" y="358"/>
                    </a:lnTo>
                    <a:lnTo>
                      <a:pt x="2815" y="356"/>
                    </a:lnTo>
                    <a:lnTo>
                      <a:pt x="2816" y="360"/>
                    </a:lnTo>
                    <a:lnTo>
                      <a:pt x="2818" y="359"/>
                    </a:lnTo>
                    <a:lnTo>
                      <a:pt x="2819" y="358"/>
                    </a:lnTo>
                    <a:lnTo>
                      <a:pt x="2821" y="359"/>
                    </a:lnTo>
                    <a:lnTo>
                      <a:pt x="2822" y="362"/>
                    </a:lnTo>
                    <a:lnTo>
                      <a:pt x="2824" y="375"/>
                    </a:lnTo>
                    <a:lnTo>
                      <a:pt x="2825" y="386"/>
                    </a:lnTo>
                    <a:lnTo>
                      <a:pt x="2827" y="386"/>
                    </a:lnTo>
                    <a:lnTo>
                      <a:pt x="2828" y="377"/>
                    </a:lnTo>
                    <a:lnTo>
                      <a:pt x="2830" y="372"/>
                    </a:lnTo>
                    <a:lnTo>
                      <a:pt x="2831" y="371"/>
                    </a:lnTo>
                    <a:lnTo>
                      <a:pt x="2833" y="369"/>
                    </a:lnTo>
                    <a:lnTo>
                      <a:pt x="2835" y="375"/>
                    </a:lnTo>
                    <a:lnTo>
                      <a:pt x="2836" y="378"/>
                    </a:lnTo>
                    <a:lnTo>
                      <a:pt x="2837" y="382"/>
                    </a:lnTo>
                    <a:lnTo>
                      <a:pt x="2839" y="390"/>
                    </a:lnTo>
                    <a:lnTo>
                      <a:pt x="2841" y="395"/>
                    </a:lnTo>
                    <a:lnTo>
                      <a:pt x="2842" y="395"/>
                    </a:lnTo>
                    <a:lnTo>
                      <a:pt x="2844" y="399"/>
                    </a:lnTo>
                    <a:lnTo>
                      <a:pt x="2845" y="390"/>
                    </a:lnTo>
                    <a:lnTo>
                      <a:pt x="2847" y="377"/>
                    </a:lnTo>
                    <a:lnTo>
                      <a:pt x="2848" y="375"/>
                    </a:lnTo>
                    <a:lnTo>
                      <a:pt x="2850" y="369"/>
                    </a:lnTo>
                    <a:lnTo>
                      <a:pt x="2851" y="382"/>
                    </a:lnTo>
                    <a:lnTo>
                      <a:pt x="2853" y="382"/>
                    </a:lnTo>
                    <a:lnTo>
                      <a:pt x="2854" y="379"/>
                    </a:lnTo>
                    <a:lnTo>
                      <a:pt x="2856" y="375"/>
                    </a:lnTo>
                    <a:lnTo>
                      <a:pt x="2857" y="372"/>
                    </a:lnTo>
                    <a:lnTo>
                      <a:pt x="2859" y="377"/>
                    </a:lnTo>
                    <a:lnTo>
                      <a:pt x="2860" y="376"/>
                    </a:lnTo>
                    <a:lnTo>
                      <a:pt x="2862" y="370"/>
                    </a:lnTo>
                    <a:lnTo>
                      <a:pt x="2863" y="358"/>
                    </a:lnTo>
                    <a:lnTo>
                      <a:pt x="2865" y="344"/>
                    </a:lnTo>
                    <a:lnTo>
                      <a:pt x="2866" y="337"/>
                    </a:lnTo>
                    <a:lnTo>
                      <a:pt x="2868" y="341"/>
                    </a:lnTo>
                    <a:lnTo>
                      <a:pt x="2869" y="356"/>
                    </a:lnTo>
                    <a:lnTo>
                      <a:pt x="2871" y="364"/>
                    </a:lnTo>
                    <a:lnTo>
                      <a:pt x="2873" y="359"/>
                    </a:lnTo>
                    <a:lnTo>
                      <a:pt x="2874" y="347"/>
                    </a:lnTo>
                    <a:lnTo>
                      <a:pt x="2875" y="338"/>
                    </a:lnTo>
                    <a:lnTo>
                      <a:pt x="2877" y="338"/>
                    </a:lnTo>
                    <a:lnTo>
                      <a:pt x="2879" y="354"/>
                    </a:lnTo>
                    <a:lnTo>
                      <a:pt x="2880" y="367"/>
                    </a:lnTo>
                    <a:lnTo>
                      <a:pt x="2881" y="368"/>
                    </a:lnTo>
                    <a:lnTo>
                      <a:pt x="2883" y="381"/>
                    </a:lnTo>
                    <a:lnTo>
                      <a:pt x="2885" y="382"/>
                    </a:lnTo>
                    <a:lnTo>
                      <a:pt x="2886" y="361"/>
                    </a:lnTo>
                    <a:lnTo>
                      <a:pt x="2888" y="348"/>
                    </a:lnTo>
                    <a:lnTo>
                      <a:pt x="2889" y="353"/>
                    </a:lnTo>
                    <a:lnTo>
                      <a:pt x="2891" y="366"/>
                    </a:lnTo>
                    <a:lnTo>
                      <a:pt x="2892" y="364"/>
                    </a:lnTo>
                    <a:lnTo>
                      <a:pt x="2894" y="353"/>
                    </a:lnTo>
                    <a:lnTo>
                      <a:pt x="2895" y="359"/>
                    </a:lnTo>
                    <a:lnTo>
                      <a:pt x="2897" y="358"/>
                    </a:lnTo>
                    <a:lnTo>
                      <a:pt x="2898" y="356"/>
                    </a:lnTo>
                    <a:lnTo>
                      <a:pt x="2900" y="351"/>
                    </a:lnTo>
                    <a:lnTo>
                      <a:pt x="2902" y="344"/>
                    </a:lnTo>
                    <a:lnTo>
                      <a:pt x="2903" y="335"/>
                    </a:lnTo>
                    <a:lnTo>
                      <a:pt x="2904" y="329"/>
                    </a:lnTo>
                    <a:lnTo>
                      <a:pt x="2906" y="324"/>
                    </a:lnTo>
                    <a:lnTo>
                      <a:pt x="2908" y="324"/>
                    </a:lnTo>
                    <a:lnTo>
                      <a:pt x="2909" y="331"/>
                    </a:lnTo>
                    <a:lnTo>
                      <a:pt x="2910" y="334"/>
                    </a:lnTo>
                    <a:lnTo>
                      <a:pt x="2912" y="340"/>
                    </a:lnTo>
                    <a:lnTo>
                      <a:pt x="2914" y="335"/>
                    </a:lnTo>
                    <a:lnTo>
                      <a:pt x="2915" y="332"/>
                    </a:lnTo>
                    <a:lnTo>
                      <a:pt x="2917" y="326"/>
                    </a:lnTo>
                    <a:lnTo>
                      <a:pt x="2918" y="303"/>
                    </a:lnTo>
                    <a:lnTo>
                      <a:pt x="2920" y="294"/>
                    </a:lnTo>
                    <a:lnTo>
                      <a:pt x="2921" y="297"/>
                    </a:lnTo>
                    <a:lnTo>
                      <a:pt x="2923" y="289"/>
                    </a:lnTo>
                    <a:lnTo>
                      <a:pt x="2924" y="284"/>
                    </a:lnTo>
                    <a:lnTo>
                      <a:pt x="2926" y="291"/>
                    </a:lnTo>
                    <a:lnTo>
                      <a:pt x="2927" y="309"/>
                    </a:lnTo>
                    <a:lnTo>
                      <a:pt x="2929" y="316"/>
                    </a:lnTo>
                    <a:lnTo>
                      <a:pt x="2930" y="323"/>
                    </a:lnTo>
                    <a:lnTo>
                      <a:pt x="2932" y="314"/>
                    </a:lnTo>
                    <a:lnTo>
                      <a:pt x="2933" y="311"/>
                    </a:lnTo>
                    <a:lnTo>
                      <a:pt x="2935" y="315"/>
                    </a:lnTo>
                    <a:lnTo>
                      <a:pt x="2936" y="312"/>
                    </a:lnTo>
                    <a:lnTo>
                      <a:pt x="2938" y="298"/>
                    </a:lnTo>
                    <a:lnTo>
                      <a:pt x="2939" y="291"/>
                    </a:lnTo>
                    <a:lnTo>
                      <a:pt x="2941" y="287"/>
                    </a:lnTo>
                    <a:lnTo>
                      <a:pt x="2942" y="284"/>
                    </a:lnTo>
                    <a:lnTo>
                      <a:pt x="2944" y="278"/>
                    </a:lnTo>
                    <a:lnTo>
                      <a:pt x="2946" y="282"/>
                    </a:lnTo>
                    <a:lnTo>
                      <a:pt x="2947" y="285"/>
                    </a:lnTo>
                    <a:lnTo>
                      <a:pt x="2948" y="280"/>
                    </a:lnTo>
                    <a:lnTo>
                      <a:pt x="2950" y="279"/>
                    </a:lnTo>
                    <a:lnTo>
                      <a:pt x="2952" y="274"/>
                    </a:lnTo>
                    <a:lnTo>
                      <a:pt x="2953" y="267"/>
                    </a:lnTo>
                    <a:lnTo>
                      <a:pt x="2954" y="258"/>
                    </a:lnTo>
                    <a:lnTo>
                      <a:pt x="2956" y="245"/>
                    </a:lnTo>
                    <a:lnTo>
                      <a:pt x="2958" y="239"/>
                    </a:lnTo>
                    <a:lnTo>
                      <a:pt x="2959" y="243"/>
                    </a:lnTo>
                    <a:lnTo>
                      <a:pt x="2961" y="242"/>
                    </a:lnTo>
                    <a:lnTo>
                      <a:pt x="2962" y="246"/>
                    </a:lnTo>
                    <a:lnTo>
                      <a:pt x="2964" y="244"/>
                    </a:lnTo>
                    <a:lnTo>
                      <a:pt x="2965" y="235"/>
                    </a:lnTo>
                    <a:lnTo>
                      <a:pt x="2967" y="231"/>
                    </a:lnTo>
                    <a:lnTo>
                      <a:pt x="2968" y="218"/>
                    </a:lnTo>
                    <a:lnTo>
                      <a:pt x="2970" y="209"/>
                    </a:lnTo>
                    <a:lnTo>
                      <a:pt x="2971" y="207"/>
                    </a:lnTo>
                    <a:lnTo>
                      <a:pt x="2973" y="210"/>
                    </a:lnTo>
                    <a:lnTo>
                      <a:pt x="2975" y="211"/>
                    </a:lnTo>
                    <a:lnTo>
                      <a:pt x="2976" y="218"/>
                    </a:lnTo>
                    <a:lnTo>
                      <a:pt x="2977" y="225"/>
                    </a:lnTo>
                    <a:lnTo>
                      <a:pt x="2979" y="232"/>
                    </a:lnTo>
                    <a:lnTo>
                      <a:pt x="2981" y="225"/>
                    </a:lnTo>
                    <a:lnTo>
                      <a:pt x="2982" y="222"/>
                    </a:lnTo>
                    <a:lnTo>
                      <a:pt x="2983" y="215"/>
                    </a:lnTo>
                    <a:lnTo>
                      <a:pt x="2985" y="211"/>
                    </a:lnTo>
                    <a:lnTo>
                      <a:pt x="2987" y="205"/>
                    </a:lnTo>
                    <a:lnTo>
                      <a:pt x="2988" y="205"/>
                    </a:lnTo>
                    <a:lnTo>
                      <a:pt x="2990" y="194"/>
                    </a:lnTo>
                    <a:lnTo>
                      <a:pt x="2991" y="197"/>
                    </a:lnTo>
                    <a:lnTo>
                      <a:pt x="2993" y="200"/>
                    </a:lnTo>
                    <a:lnTo>
                      <a:pt x="2994" y="202"/>
                    </a:lnTo>
                    <a:lnTo>
                      <a:pt x="2996" y="201"/>
                    </a:lnTo>
                    <a:lnTo>
                      <a:pt x="2997" y="204"/>
                    </a:lnTo>
                    <a:lnTo>
                      <a:pt x="2999" y="203"/>
                    </a:lnTo>
                    <a:lnTo>
                      <a:pt x="3000" y="205"/>
                    </a:lnTo>
                    <a:lnTo>
                      <a:pt x="3002" y="205"/>
                    </a:lnTo>
                    <a:lnTo>
                      <a:pt x="3003" y="200"/>
                    </a:lnTo>
                    <a:lnTo>
                      <a:pt x="3005" y="204"/>
                    </a:lnTo>
                    <a:lnTo>
                      <a:pt x="3006" y="204"/>
                    </a:lnTo>
                    <a:lnTo>
                      <a:pt x="3008" y="205"/>
                    </a:lnTo>
                    <a:lnTo>
                      <a:pt x="3009" y="201"/>
                    </a:lnTo>
                    <a:lnTo>
                      <a:pt x="3011" y="198"/>
                    </a:lnTo>
                    <a:lnTo>
                      <a:pt x="3012" y="194"/>
                    </a:lnTo>
                    <a:lnTo>
                      <a:pt x="3014" y="190"/>
                    </a:lnTo>
                    <a:lnTo>
                      <a:pt x="3015" y="185"/>
                    </a:lnTo>
                    <a:lnTo>
                      <a:pt x="3017" y="182"/>
                    </a:lnTo>
                    <a:lnTo>
                      <a:pt x="3019" y="192"/>
                    </a:lnTo>
                    <a:lnTo>
                      <a:pt x="3020" y="196"/>
                    </a:lnTo>
                    <a:lnTo>
                      <a:pt x="3021" y="200"/>
                    </a:lnTo>
                    <a:lnTo>
                      <a:pt x="3023" y="206"/>
                    </a:lnTo>
                    <a:lnTo>
                      <a:pt x="3025" y="206"/>
                    </a:lnTo>
                    <a:lnTo>
                      <a:pt x="3026" y="211"/>
                    </a:lnTo>
                    <a:lnTo>
                      <a:pt x="3028" y="214"/>
                    </a:lnTo>
                    <a:lnTo>
                      <a:pt x="3029" y="211"/>
                    </a:lnTo>
                    <a:lnTo>
                      <a:pt x="3031" y="204"/>
                    </a:lnTo>
                    <a:lnTo>
                      <a:pt x="3032" y="194"/>
                    </a:lnTo>
                    <a:lnTo>
                      <a:pt x="3034" y="200"/>
                    </a:lnTo>
                    <a:lnTo>
                      <a:pt x="3035" y="206"/>
                    </a:lnTo>
                    <a:lnTo>
                      <a:pt x="3037" y="211"/>
                    </a:lnTo>
                    <a:lnTo>
                      <a:pt x="3038" y="210"/>
                    </a:lnTo>
                    <a:lnTo>
                      <a:pt x="3040" y="205"/>
                    </a:lnTo>
                    <a:lnTo>
                      <a:pt x="3041" y="201"/>
                    </a:lnTo>
                    <a:lnTo>
                      <a:pt x="3043" y="202"/>
                    </a:lnTo>
                    <a:lnTo>
                      <a:pt x="3044" y="189"/>
                    </a:lnTo>
                    <a:lnTo>
                      <a:pt x="3046" y="183"/>
                    </a:lnTo>
                    <a:lnTo>
                      <a:pt x="3048" y="179"/>
                    </a:lnTo>
                    <a:lnTo>
                      <a:pt x="3049" y="175"/>
                    </a:lnTo>
                    <a:lnTo>
                      <a:pt x="3050" y="179"/>
                    </a:lnTo>
                    <a:lnTo>
                      <a:pt x="3052" y="182"/>
                    </a:lnTo>
                    <a:lnTo>
                      <a:pt x="3054" y="200"/>
                    </a:lnTo>
                    <a:lnTo>
                      <a:pt x="3055" y="203"/>
                    </a:lnTo>
                    <a:lnTo>
                      <a:pt x="3056" y="204"/>
                    </a:lnTo>
                    <a:lnTo>
                      <a:pt x="3058" y="202"/>
                    </a:lnTo>
                    <a:lnTo>
                      <a:pt x="3060" y="186"/>
                    </a:lnTo>
                    <a:lnTo>
                      <a:pt x="3061" y="180"/>
                    </a:lnTo>
                    <a:lnTo>
                      <a:pt x="3063" y="176"/>
                    </a:lnTo>
                    <a:lnTo>
                      <a:pt x="3064" y="169"/>
                    </a:lnTo>
                    <a:lnTo>
                      <a:pt x="3066" y="163"/>
                    </a:lnTo>
                    <a:lnTo>
                      <a:pt x="3067" y="173"/>
                    </a:lnTo>
                    <a:lnTo>
                      <a:pt x="3069" y="180"/>
                    </a:lnTo>
                    <a:lnTo>
                      <a:pt x="3070" y="186"/>
                    </a:lnTo>
                    <a:lnTo>
                      <a:pt x="3072" y="190"/>
                    </a:lnTo>
                    <a:lnTo>
                      <a:pt x="3073" y="190"/>
                    </a:lnTo>
                    <a:lnTo>
                      <a:pt x="3075" y="188"/>
                    </a:lnTo>
                    <a:lnTo>
                      <a:pt x="3076" y="187"/>
                    </a:lnTo>
                    <a:lnTo>
                      <a:pt x="3078" y="187"/>
                    </a:lnTo>
                    <a:lnTo>
                      <a:pt x="3079" y="188"/>
                    </a:lnTo>
                    <a:lnTo>
                      <a:pt x="3081" y="181"/>
                    </a:lnTo>
                    <a:lnTo>
                      <a:pt x="3082" y="182"/>
                    </a:lnTo>
                    <a:lnTo>
                      <a:pt x="3084" y="182"/>
                    </a:lnTo>
                    <a:lnTo>
                      <a:pt x="3085" y="187"/>
                    </a:lnTo>
                    <a:lnTo>
                      <a:pt x="3087" y="186"/>
                    </a:lnTo>
                    <a:lnTo>
                      <a:pt x="3088" y="178"/>
                    </a:lnTo>
                    <a:lnTo>
                      <a:pt x="3090" y="174"/>
                    </a:lnTo>
                    <a:lnTo>
                      <a:pt x="3092" y="174"/>
                    </a:lnTo>
                    <a:lnTo>
                      <a:pt x="3093" y="169"/>
                    </a:lnTo>
                    <a:lnTo>
                      <a:pt x="3094" y="173"/>
                    </a:lnTo>
                    <a:lnTo>
                      <a:pt x="3096" y="178"/>
                    </a:lnTo>
                    <a:lnTo>
                      <a:pt x="3098" y="179"/>
                    </a:lnTo>
                    <a:lnTo>
                      <a:pt x="3099" y="185"/>
                    </a:lnTo>
                    <a:lnTo>
                      <a:pt x="3101" y="181"/>
                    </a:lnTo>
                    <a:lnTo>
                      <a:pt x="3102" y="182"/>
                    </a:lnTo>
                    <a:lnTo>
                      <a:pt x="3104" y="178"/>
                    </a:lnTo>
                    <a:lnTo>
                      <a:pt x="3105" y="177"/>
                    </a:lnTo>
                    <a:lnTo>
                      <a:pt x="3107" y="173"/>
                    </a:lnTo>
                    <a:lnTo>
                      <a:pt x="3108" y="167"/>
                    </a:lnTo>
                    <a:lnTo>
                      <a:pt x="3110" y="169"/>
                    </a:lnTo>
                    <a:lnTo>
                      <a:pt x="3111" y="164"/>
                    </a:lnTo>
                    <a:lnTo>
                      <a:pt x="3113" y="163"/>
                    </a:lnTo>
                    <a:lnTo>
                      <a:pt x="3114" y="167"/>
                    </a:lnTo>
                    <a:lnTo>
                      <a:pt x="3116" y="168"/>
                    </a:lnTo>
                    <a:lnTo>
                      <a:pt x="3117" y="176"/>
                    </a:lnTo>
                    <a:lnTo>
                      <a:pt x="3119" y="173"/>
                    </a:lnTo>
                    <a:lnTo>
                      <a:pt x="3121" y="165"/>
                    </a:lnTo>
                    <a:lnTo>
                      <a:pt x="3122" y="163"/>
                    </a:lnTo>
                    <a:lnTo>
                      <a:pt x="3123" y="166"/>
                    </a:lnTo>
                    <a:lnTo>
                      <a:pt x="3125" y="163"/>
                    </a:lnTo>
                    <a:lnTo>
                      <a:pt x="3127" y="168"/>
                    </a:lnTo>
                    <a:lnTo>
                      <a:pt x="3128" y="177"/>
                    </a:lnTo>
                    <a:lnTo>
                      <a:pt x="3130" y="176"/>
                    </a:lnTo>
                    <a:lnTo>
                      <a:pt x="3131" y="169"/>
                    </a:lnTo>
                    <a:lnTo>
                      <a:pt x="3133" y="171"/>
                    </a:lnTo>
                    <a:lnTo>
                      <a:pt x="3134" y="161"/>
                    </a:lnTo>
                    <a:lnTo>
                      <a:pt x="3136" y="164"/>
                    </a:lnTo>
                    <a:lnTo>
                      <a:pt x="3137" y="169"/>
                    </a:lnTo>
                    <a:lnTo>
                      <a:pt x="3139" y="162"/>
                    </a:lnTo>
                    <a:lnTo>
                      <a:pt x="3140" y="160"/>
                    </a:lnTo>
                    <a:lnTo>
                      <a:pt x="3142" y="168"/>
                    </a:lnTo>
                    <a:lnTo>
                      <a:pt x="3143" y="168"/>
                    </a:lnTo>
                    <a:lnTo>
                      <a:pt x="3145" y="165"/>
                    </a:lnTo>
                    <a:lnTo>
                      <a:pt x="3146" y="167"/>
                    </a:lnTo>
                    <a:lnTo>
                      <a:pt x="3148" y="168"/>
                    </a:lnTo>
                    <a:lnTo>
                      <a:pt x="3149" y="160"/>
                    </a:lnTo>
                    <a:lnTo>
                      <a:pt x="3151" y="155"/>
                    </a:lnTo>
                    <a:lnTo>
                      <a:pt x="3152" y="162"/>
                    </a:lnTo>
                    <a:lnTo>
                      <a:pt x="3154" y="167"/>
                    </a:lnTo>
                    <a:lnTo>
                      <a:pt x="3155" y="176"/>
                    </a:lnTo>
                    <a:lnTo>
                      <a:pt x="3157" y="182"/>
                    </a:lnTo>
                    <a:lnTo>
                      <a:pt x="3159" y="186"/>
                    </a:lnTo>
                    <a:lnTo>
                      <a:pt x="3160" y="186"/>
                    </a:lnTo>
                    <a:lnTo>
                      <a:pt x="3161" y="184"/>
                    </a:lnTo>
                    <a:lnTo>
                      <a:pt x="3163" y="178"/>
                    </a:lnTo>
                    <a:lnTo>
                      <a:pt x="3165" y="184"/>
                    </a:lnTo>
                    <a:lnTo>
                      <a:pt x="3166" y="171"/>
                    </a:lnTo>
                    <a:lnTo>
                      <a:pt x="3167" y="170"/>
                    </a:lnTo>
                    <a:lnTo>
                      <a:pt x="3169" y="167"/>
                    </a:lnTo>
                    <a:lnTo>
                      <a:pt x="3171" y="164"/>
                    </a:lnTo>
                    <a:lnTo>
                      <a:pt x="3172" y="168"/>
                    </a:lnTo>
                    <a:lnTo>
                      <a:pt x="3174" y="181"/>
                    </a:lnTo>
                    <a:lnTo>
                      <a:pt x="3175" y="180"/>
                    </a:lnTo>
                    <a:lnTo>
                      <a:pt x="3177" y="176"/>
                    </a:lnTo>
                    <a:lnTo>
                      <a:pt x="3178" y="172"/>
                    </a:lnTo>
                    <a:lnTo>
                      <a:pt x="3180" y="179"/>
                    </a:lnTo>
                    <a:lnTo>
                      <a:pt x="3181" y="174"/>
                    </a:lnTo>
                    <a:lnTo>
                      <a:pt x="3183" y="171"/>
                    </a:lnTo>
                    <a:lnTo>
                      <a:pt x="3184" y="167"/>
                    </a:lnTo>
                    <a:lnTo>
                      <a:pt x="3186" y="170"/>
                    </a:lnTo>
                    <a:lnTo>
                      <a:pt x="3187" y="185"/>
                    </a:lnTo>
                    <a:lnTo>
                      <a:pt x="3189" y="191"/>
                    </a:lnTo>
                    <a:lnTo>
                      <a:pt x="3190" y="189"/>
                    </a:lnTo>
                    <a:lnTo>
                      <a:pt x="3192" y="176"/>
                    </a:lnTo>
                    <a:lnTo>
                      <a:pt x="3194" y="163"/>
                    </a:lnTo>
                    <a:lnTo>
                      <a:pt x="3195" y="154"/>
                    </a:lnTo>
                    <a:lnTo>
                      <a:pt x="3196" y="145"/>
                    </a:lnTo>
                    <a:lnTo>
                      <a:pt x="3198" y="145"/>
                    </a:lnTo>
                    <a:lnTo>
                      <a:pt x="3200" y="152"/>
                    </a:lnTo>
                    <a:lnTo>
                      <a:pt x="3201" y="159"/>
                    </a:lnTo>
                    <a:lnTo>
                      <a:pt x="3203" y="160"/>
                    </a:lnTo>
                    <a:lnTo>
                      <a:pt x="3204" y="162"/>
                    </a:lnTo>
                    <a:lnTo>
                      <a:pt x="3206" y="167"/>
                    </a:lnTo>
                    <a:lnTo>
                      <a:pt x="3207" y="172"/>
                    </a:lnTo>
                    <a:lnTo>
                      <a:pt x="3209" y="168"/>
                    </a:lnTo>
                    <a:lnTo>
                      <a:pt x="3210" y="159"/>
                    </a:lnTo>
                    <a:lnTo>
                      <a:pt x="3212" y="153"/>
                    </a:lnTo>
                    <a:lnTo>
                      <a:pt x="3213" y="144"/>
                    </a:lnTo>
                    <a:lnTo>
                      <a:pt x="3215" y="137"/>
                    </a:lnTo>
                    <a:lnTo>
                      <a:pt x="3216" y="134"/>
                    </a:lnTo>
                    <a:lnTo>
                      <a:pt x="3218" y="143"/>
                    </a:lnTo>
                    <a:lnTo>
                      <a:pt x="3219" y="154"/>
                    </a:lnTo>
                    <a:lnTo>
                      <a:pt x="3221" y="160"/>
                    </a:lnTo>
                    <a:lnTo>
                      <a:pt x="3222" y="166"/>
                    </a:lnTo>
                    <a:lnTo>
                      <a:pt x="3224" y="158"/>
                    </a:lnTo>
                    <a:lnTo>
                      <a:pt x="3225" y="151"/>
                    </a:lnTo>
                    <a:lnTo>
                      <a:pt x="3227" y="143"/>
                    </a:lnTo>
                    <a:lnTo>
                      <a:pt x="3228" y="142"/>
                    </a:lnTo>
                    <a:lnTo>
                      <a:pt x="3230" y="137"/>
                    </a:lnTo>
                    <a:lnTo>
                      <a:pt x="3232" y="133"/>
                    </a:lnTo>
                    <a:lnTo>
                      <a:pt x="3233" y="135"/>
                    </a:lnTo>
                    <a:lnTo>
                      <a:pt x="3234" y="141"/>
                    </a:lnTo>
                    <a:lnTo>
                      <a:pt x="3236" y="145"/>
                    </a:lnTo>
                    <a:lnTo>
                      <a:pt x="3238" y="144"/>
                    </a:lnTo>
                    <a:lnTo>
                      <a:pt x="3239" y="146"/>
                    </a:lnTo>
                    <a:lnTo>
                      <a:pt x="3240" y="137"/>
                    </a:lnTo>
                    <a:lnTo>
                      <a:pt x="3242" y="123"/>
                    </a:lnTo>
                    <a:lnTo>
                      <a:pt x="3244" y="127"/>
                    </a:lnTo>
                    <a:lnTo>
                      <a:pt x="3245" y="131"/>
                    </a:lnTo>
                    <a:lnTo>
                      <a:pt x="3247" y="137"/>
                    </a:lnTo>
                    <a:lnTo>
                      <a:pt x="3248" y="140"/>
                    </a:lnTo>
                    <a:lnTo>
                      <a:pt x="3250" y="143"/>
                    </a:lnTo>
                    <a:lnTo>
                      <a:pt x="3251" y="133"/>
                    </a:lnTo>
                    <a:lnTo>
                      <a:pt x="3253" y="125"/>
                    </a:lnTo>
                    <a:lnTo>
                      <a:pt x="3254" y="120"/>
                    </a:lnTo>
                    <a:lnTo>
                      <a:pt x="3256" y="121"/>
                    </a:lnTo>
                    <a:lnTo>
                      <a:pt x="3257" y="119"/>
                    </a:lnTo>
                    <a:lnTo>
                      <a:pt x="3259" y="118"/>
                    </a:lnTo>
                    <a:lnTo>
                      <a:pt x="3261" y="123"/>
                    </a:lnTo>
                    <a:lnTo>
                      <a:pt x="3262" y="129"/>
                    </a:lnTo>
                    <a:lnTo>
                      <a:pt x="3263" y="128"/>
                    </a:lnTo>
                    <a:lnTo>
                      <a:pt x="3265" y="129"/>
                    </a:lnTo>
                    <a:lnTo>
                      <a:pt x="3267" y="135"/>
                    </a:lnTo>
                    <a:lnTo>
                      <a:pt x="3268" y="135"/>
                    </a:lnTo>
                    <a:lnTo>
                      <a:pt x="3269" y="137"/>
                    </a:lnTo>
                    <a:lnTo>
                      <a:pt x="3271" y="135"/>
                    </a:lnTo>
                    <a:lnTo>
                      <a:pt x="3273" y="132"/>
                    </a:lnTo>
                    <a:lnTo>
                      <a:pt x="3274" y="127"/>
                    </a:lnTo>
                    <a:lnTo>
                      <a:pt x="3276" y="133"/>
                    </a:lnTo>
                    <a:lnTo>
                      <a:pt x="3277" y="139"/>
                    </a:lnTo>
                    <a:lnTo>
                      <a:pt x="3278" y="148"/>
                    </a:lnTo>
                    <a:lnTo>
                      <a:pt x="3280" y="155"/>
                    </a:lnTo>
                    <a:lnTo>
                      <a:pt x="3282" y="155"/>
                    </a:lnTo>
                    <a:lnTo>
                      <a:pt x="3283" y="154"/>
                    </a:lnTo>
                    <a:lnTo>
                      <a:pt x="3285" y="152"/>
                    </a:lnTo>
                    <a:lnTo>
                      <a:pt x="3286" y="147"/>
                    </a:lnTo>
                    <a:lnTo>
                      <a:pt x="3288" y="148"/>
                    </a:lnTo>
                    <a:lnTo>
                      <a:pt x="3289" y="151"/>
                    </a:lnTo>
                    <a:lnTo>
                      <a:pt x="3291" y="143"/>
                    </a:lnTo>
                    <a:lnTo>
                      <a:pt x="3292" y="137"/>
                    </a:lnTo>
                    <a:lnTo>
                      <a:pt x="3294" y="143"/>
                    </a:lnTo>
                    <a:lnTo>
                      <a:pt x="3295" y="150"/>
                    </a:lnTo>
                    <a:lnTo>
                      <a:pt x="3297" y="143"/>
                    </a:lnTo>
                    <a:lnTo>
                      <a:pt x="3298" y="142"/>
                    </a:lnTo>
                    <a:lnTo>
                      <a:pt x="3300" y="136"/>
                    </a:lnTo>
                    <a:lnTo>
                      <a:pt x="3301" y="138"/>
                    </a:lnTo>
                    <a:lnTo>
                      <a:pt x="3303" y="136"/>
                    </a:lnTo>
                    <a:lnTo>
                      <a:pt x="3305" y="131"/>
                    </a:lnTo>
                    <a:lnTo>
                      <a:pt x="3306" y="133"/>
                    </a:lnTo>
                    <a:lnTo>
                      <a:pt x="3307" y="129"/>
                    </a:lnTo>
                    <a:lnTo>
                      <a:pt x="3309" y="123"/>
                    </a:lnTo>
                    <a:lnTo>
                      <a:pt x="3311" y="135"/>
                    </a:lnTo>
                    <a:lnTo>
                      <a:pt x="3312" y="135"/>
                    </a:lnTo>
                    <a:lnTo>
                      <a:pt x="3313" y="130"/>
                    </a:lnTo>
                    <a:lnTo>
                      <a:pt x="3315" y="127"/>
                    </a:lnTo>
                    <a:lnTo>
                      <a:pt x="3317" y="131"/>
                    </a:lnTo>
                    <a:lnTo>
                      <a:pt x="3318" y="127"/>
                    </a:lnTo>
                    <a:lnTo>
                      <a:pt x="3320" y="127"/>
                    </a:lnTo>
                    <a:lnTo>
                      <a:pt x="3321" y="129"/>
                    </a:lnTo>
                    <a:lnTo>
                      <a:pt x="3323" y="130"/>
                    </a:lnTo>
                    <a:lnTo>
                      <a:pt x="3324" y="135"/>
                    </a:lnTo>
                    <a:lnTo>
                      <a:pt x="3326" y="136"/>
                    </a:lnTo>
                    <a:lnTo>
                      <a:pt x="3327" y="134"/>
                    </a:lnTo>
                    <a:lnTo>
                      <a:pt x="3329" y="136"/>
                    </a:lnTo>
                    <a:lnTo>
                      <a:pt x="3330" y="136"/>
                    </a:lnTo>
                    <a:lnTo>
                      <a:pt x="3332" y="130"/>
                    </a:lnTo>
                    <a:lnTo>
                      <a:pt x="3334" y="121"/>
                    </a:lnTo>
                    <a:lnTo>
                      <a:pt x="3335" y="120"/>
                    </a:lnTo>
                    <a:lnTo>
                      <a:pt x="3336" y="121"/>
                    </a:lnTo>
                    <a:lnTo>
                      <a:pt x="3338" y="126"/>
                    </a:lnTo>
                    <a:lnTo>
                      <a:pt x="3340" y="126"/>
                    </a:lnTo>
                    <a:lnTo>
                      <a:pt x="3341" y="133"/>
                    </a:lnTo>
                    <a:lnTo>
                      <a:pt x="3342" y="147"/>
                    </a:lnTo>
                    <a:lnTo>
                      <a:pt x="3344" y="144"/>
                    </a:lnTo>
                    <a:lnTo>
                      <a:pt x="3345" y="136"/>
                    </a:lnTo>
                    <a:lnTo>
                      <a:pt x="3347" y="127"/>
                    </a:lnTo>
                    <a:lnTo>
                      <a:pt x="3349" y="119"/>
                    </a:lnTo>
                    <a:lnTo>
                      <a:pt x="3350" y="124"/>
                    </a:lnTo>
                    <a:lnTo>
                      <a:pt x="3351" y="127"/>
                    </a:lnTo>
                    <a:lnTo>
                      <a:pt x="3353" y="131"/>
                    </a:lnTo>
                    <a:lnTo>
                      <a:pt x="3355" y="134"/>
                    </a:lnTo>
                    <a:lnTo>
                      <a:pt x="3356" y="132"/>
                    </a:lnTo>
                    <a:lnTo>
                      <a:pt x="3358" y="129"/>
                    </a:lnTo>
                    <a:lnTo>
                      <a:pt x="3359" y="123"/>
                    </a:lnTo>
                    <a:lnTo>
                      <a:pt x="3361" y="123"/>
                    </a:lnTo>
                    <a:lnTo>
                      <a:pt x="3362" y="119"/>
                    </a:lnTo>
                    <a:lnTo>
                      <a:pt x="3364" y="119"/>
                    </a:lnTo>
                    <a:lnTo>
                      <a:pt x="3365" y="122"/>
                    </a:lnTo>
                    <a:lnTo>
                      <a:pt x="3367" y="126"/>
                    </a:lnTo>
                    <a:lnTo>
                      <a:pt x="3368" y="128"/>
                    </a:lnTo>
                    <a:lnTo>
                      <a:pt x="3370" y="129"/>
                    </a:lnTo>
                    <a:lnTo>
                      <a:pt x="3371" y="142"/>
                    </a:lnTo>
                    <a:lnTo>
                      <a:pt x="3373" y="145"/>
                    </a:lnTo>
                    <a:lnTo>
                      <a:pt x="3374" y="149"/>
                    </a:lnTo>
                    <a:lnTo>
                      <a:pt x="3376" y="142"/>
                    </a:lnTo>
                    <a:lnTo>
                      <a:pt x="3378" y="138"/>
                    </a:lnTo>
                    <a:lnTo>
                      <a:pt x="3379" y="133"/>
                    </a:lnTo>
                    <a:lnTo>
                      <a:pt x="3380" y="128"/>
                    </a:lnTo>
                    <a:lnTo>
                      <a:pt x="3382" y="131"/>
                    </a:lnTo>
                    <a:lnTo>
                      <a:pt x="3384" y="131"/>
                    </a:lnTo>
                    <a:lnTo>
                      <a:pt x="3385" y="132"/>
                    </a:lnTo>
                    <a:lnTo>
                      <a:pt x="3387" y="130"/>
                    </a:lnTo>
                    <a:lnTo>
                      <a:pt x="3388" y="129"/>
                    </a:lnTo>
                    <a:lnTo>
                      <a:pt x="3390" y="130"/>
                    </a:lnTo>
                    <a:lnTo>
                      <a:pt x="3391" y="135"/>
                    </a:lnTo>
                    <a:lnTo>
                      <a:pt x="3393" y="140"/>
                    </a:lnTo>
                    <a:lnTo>
                      <a:pt x="3394" y="139"/>
                    </a:lnTo>
                    <a:lnTo>
                      <a:pt x="3396" y="141"/>
                    </a:lnTo>
                    <a:lnTo>
                      <a:pt x="3397" y="145"/>
                    </a:lnTo>
                    <a:lnTo>
                      <a:pt x="3399" y="143"/>
                    </a:lnTo>
                    <a:lnTo>
                      <a:pt x="3400" y="150"/>
                    </a:lnTo>
                    <a:lnTo>
                      <a:pt x="3402" y="153"/>
                    </a:lnTo>
                    <a:lnTo>
                      <a:pt x="3403" y="149"/>
                    </a:lnTo>
                    <a:lnTo>
                      <a:pt x="3405" y="144"/>
                    </a:lnTo>
                    <a:lnTo>
                      <a:pt x="3407" y="139"/>
                    </a:lnTo>
                    <a:lnTo>
                      <a:pt x="3408" y="137"/>
                    </a:lnTo>
                    <a:lnTo>
                      <a:pt x="3409" y="129"/>
                    </a:lnTo>
                    <a:lnTo>
                      <a:pt x="3411" y="131"/>
                    </a:lnTo>
                    <a:lnTo>
                      <a:pt x="3412" y="141"/>
                    </a:lnTo>
                    <a:lnTo>
                      <a:pt x="3414" y="137"/>
                    </a:lnTo>
                    <a:lnTo>
                      <a:pt x="3416" y="138"/>
                    </a:lnTo>
                    <a:lnTo>
                      <a:pt x="3417" y="145"/>
                    </a:lnTo>
                    <a:lnTo>
                      <a:pt x="3418" y="153"/>
                    </a:lnTo>
                    <a:lnTo>
                      <a:pt x="3420" y="154"/>
                    </a:lnTo>
                    <a:lnTo>
                      <a:pt x="3422" y="149"/>
                    </a:lnTo>
                    <a:lnTo>
                      <a:pt x="3423" y="132"/>
                    </a:lnTo>
                    <a:lnTo>
                      <a:pt x="3424" y="127"/>
                    </a:lnTo>
                    <a:lnTo>
                      <a:pt x="3426" y="136"/>
                    </a:lnTo>
                    <a:lnTo>
                      <a:pt x="3428" y="146"/>
                    </a:lnTo>
                    <a:lnTo>
                      <a:pt x="3429" y="151"/>
                    </a:lnTo>
                    <a:lnTo>
                      <a:pt x="3431" y="153"/>
                    </a:lnTo>
                    <a:lnTo>
                      <a:pt x="3432" y="159"/>
                    </a:lnTo>
                    <a:lnTo>
                      <a:pt x="3434" y="157"/>
                    </a:lnTo>
                    <a:lnTo>
                      <a:pt x="3435" y="155"/>
                    </a:lnTo>
                    <a:lnTo>
                      <a:pt x="3437" y="150"/>
                    </a:lnTo>
                    <a:lnTo>
                      <a:pt x="3438" y="153"/>
                    </a:lnTo>
                    <a:lnTo>
                      <a:pt x="3440" y="146"/>
                    </a:lnTo>
                    <a:lnTo>
                      <a:pt x="3441" y="140"/>
                    </a:lnTo>
                    <a:lnTo>
                      <a:pt x="3443" y="145"/>
                    </a:lnTo>
                    <a:lnTo>
                      <a:pt x="3444" y="148"/>
                    </a:lnTo>
                    <a:lnTo>
                      <a:pt x="3446" y="154"/>
                    </a:lnTo>
                    <a:lnTo>
                      <a:pt x="3447" y="163"/>
                    </a:lnTo>
                    <a:lnTo>
                      <a:pt x="3449" y="166"/>
                    </a:lnTo>
                    <a:lnTo>
                      <a:pt x="3451" y="157"/>
                    </a:lnTo>
                    <a:lnTo>
                      <a:pt x="3452" y="157"/>
                    </a:lnTo>
                    <a:lnTo>
                      <a:pt x="3453" y="160"/>
                    </a:lnTo>
                    <a:lnTo>
                      <a:pt x="3455" y="154"/>
                    </a:lnTo>
                    <a:lnTo>
                      <a:pt x="3457" y="155"/>
                    </a:lnTo>
                    <a:lnTo>
                      <a:pt x="3458" y="157"/>
                    </a:lnTo>
                    <a:lnTo>
                      <a:pt x="3460" y="159"/>
                    </a:lnTo>
                    <a:lnTo>
                      <a:pt x="3461" y="164"/>
                    </a:lnTo>
                    <a:lnTo>
                      <a:pt x="3463" y="167"/>
                    </a:lnTo>
                    <a:lnTo>
                      <a:pt x="3464" y="174"/>
                    </a:lnTo>
                    <a:lnTo>
                      <a:pt x="3466" y="170"/>
                    </a:lnTo>
                    <a:lnTo>
                      <a:pt x="3467" y="158"/>
                    </a:lnTo>
                    <a:lnTo>
                      <a:pt x="3469" y="156"/>
                    </a:lnTo>
                    <a:lnTo>
                      <a:pt x="3470" y="162"/>
                    </a:lnTo>
                    <a:lnTo>
                      <a:pt x="3472" y="152"/>
                    </a:lnTo>
                    <a:lnTo>
                      <a:pt x="3473" y="148"/>
                    </a:lnTo>
                    <a:lnTo>
                      <a:pt x="3475" y="155"/>
                    </a:lnTo>
                    <a:lnTo>
                      <a:pt x="3476" y="156"/>
                    </a:lnTo>
                    <a:lnTo>
                      <a:pt x="3478" y="152"/>
                    </a:lnTo>
                    <a:lnTo>
                      <a:pt x="3479" y="155"/>
                    </a:lnTo>
                    <a:lnTo>
                      <a:pt x="3481" y="155"/>
                    </a:lnTo>
                    <a:lnTo>
                      <a:pt x="3482" y="159"/>
                    </a:lnTo>
                    <a:lnTo>
                      <a:pt x="3484" y="156"/>
                    </a:lnTo>
                    <a:lnTo>
                      <a:pt x="3485" y="152"/>
                    </a:lnTo>
                    <a:lnTo>
                      <a:pt x="3487" y="148"/>
                    </a:lnTo>
                    <a:lnTo>
                      <a:pt x="3489" y="153"/>
                    </a:lnTo>
                    <a:lnTo>
                      <a:pt x="3490" y="158"/>
                    </a:lnTo>
                    <a:lnTo>
                      <a:pt x="3491" y="156"/>
                    </a:lnTo>
                    <a:lnTo>
                      <a:pt x="3493" y="159"/>
                    </a:lnTo>
                    <a:lnTo>
                      <a:pt x="3495" y="159"/>
                    </a:lnTo>
                    <a:lnTo>
                      <a:pt x="3496" y="152"/>
                    </a:lnTo>
                    <a:lnTo>
                      <a:pt x="3497" y="145"/>
                    </a:lnTo>
                    <a:lnTo>
                      <a:pt x="3499" y="151"/>
                    </a:lnTo>
                    <a:lnTo>
                      <a:pt x="3501" y="154"/>
                    </a:lnTo>
                    <a:lnTo>
                      <a:pt x="3502" y="152"/>
                    </a:lnTo>
                    <a:lnTo>
                      <a:pt x="3504" y="151"/>
                    </a:lnTo>
                    <a:lnTo>
                      <a:pt x="3505" y="157"/>
                    </a:lnTo>
                    <a:lnTo>
                      <a:pt x="3507" y="161"/>
                    </a:lnTo>
                    <a:lnTo>
                      <a:pt x="3508" y="166"/>
                    </a:lnTo>
                    <a:lnTo>
                      <a:pt x="3510" y="165"/>
                    </a:lnTo>
                    <a:lnTo>
                      <a:pt x="3511" y="160"/>
                    </a:lnTo>
                    <a:lnTo>
                      <a:pt x="3513" y="150"/>
                    </a:lnTo>
                    <a:lnTo>
                      <a:pt x="3514" y="148"/>
                    </a:lnTo>
                    <a:lnTo>
                      <a:pt x="3516" y="141"/>
                    </a:lnTo>
                    <a:lnTo>
                      <a:pt x="3518" y="137"/>
                    </a:lnTo>
                    <a:lnTo>
                      <a:pt x="3519" y="144"/>
                    </a:lnTo>
                    <a:lnTo>
                      <a:pt x="3520" y="149"/>
                    </a:lnTo>
                    <a:lnTo>
                      <a:pt x="3522" y="154"/>
                    </a:lnTo>
                    <a:lnTo>
                      <a:pt x="3524" y="155"/>
                    </a:lnTo>
                    <a:lnTo>
                      <a:pt x="3525" y="153"/>
                    </a:lnTo>
                    <a:lnTo>
                      <a:pt x="3526" y="154"/>
                    </a:lnTo>
                    <a:lnTo>
                      <a:pt x="3528" y="151"/>
                    </a:lnTo>
                    <a:lnTo>
                      <a:pt x="3530" y="136"/>
                    </a:lnTo>
                    <a:lnTo>
                      <a:pt x="3531" y="127"/>
                    </a:lnTo>
                    <a:lnTo>
                      <a:pt x="3533" y="126"/>
                    </a:lnTo>
                    <a:lnTo>
                      <a:pt x="3534" y="128"/>
                    </a:lnTo>
                    <a:lnTo>
                      <a:pt x="3536" y="133"/>
                    </a:lnTo>
                    <a:lnTo>
                      <a:pt x="3537" y="135"/>
                    </a:lnTo>
                    <a:lnTo>
                      <a:pt x="3539" y="141"/>
                    </a:lnTo>
                    <a:lnTo>
                      <a:pt x="3540" y="152"/>
                    </a:lnTo>
                    <a:lnTo>
                      <a:pt x="3542" y="152"/>
                    </a:lnTo>
                    <a:lnTo>
                      <a:pt x="3543" y="151"/>
                    </a:lnTo>
                    <a:lnTo>
                      <a:pt x="3545" y="149"/>
                    </a:lnTo>
                    <a:lnTo>
                      <a:pt x="3546" y="139"/>
                    </a:lnTo>
                    <a:lnTo>
                      <a:pt x="3548" y="133"/>
                    </a:lnTo>
                    <a:lnTo>
                      <a:pt x="3549" y="134"/>
                    </a:lnTo>
                    <a:lnTo>
                      <a:pt x="3551" y="144"/>
                    </a:lnTo>
                    <a:lnTo>
                      <a:pt x="3552" y="153"/>
                    </a:lnTo>
                    <a:lnTo>
                      <a:pt x="3554" y="157"/>
                    </a:lnTo>
                    <a:lnTo>
                      <a:pt x="3555" y="154"/>
                    </a:lnTo>
                    <a:lnTo>
                      <a:pt x="3557" y="151"/>
                    </a:lnTo>
                    <a:lnTo>
                      <a:pt x="3558" y="141"/>
                    </a:lnTo>
                    <a:lnTo>
                      <a:pt x="3560" y="133"/>
                    </a:lnTo>
                    <a:lnTo>
                      <a:pt x="3562" y="129"/>
                    </a:lnTo>
                    <a:lnTo>
                      <a:pt x="3563" y="129"/>
                    </a:lnTo>
                    <a:lnTo>
                      <a:pt x="3564" y="125"/>
                    </a:lnTo>
                    <a:lnTo>
                      <a:pt x="3566" y="138"/>
                    </a:lnTo>
                    <a:lnTo>
                      <a:pt x="3568" y="137"/>
                    </a:lnTo>
                    <a:lnTo>
                      <a:pt x="3569" y="138"/>
                    </a:lnTo>
                    <a:lnTo>
                      <a:pt x="3570" y="141"/>
                    </a:lnTo>
                    <a:lnTo>
                      <a:pt x="3572" y="145"/>
                    </a:lnTo>
                    <a:lnTo>
                      <a:pt x="3574" y="136"/>
                    </a:lnTo>
                    <a:lnTo>
                      <a:pt x="3575" y="129"/>
                    </a:lnTo>
                    <a:lnTo>
                      <a:pt x="3577" y="120"/>
                    </a:lnTo>
                    <a:lnTo>
                      <a:pt x="3578" y="122"/>
                    </a:lnTo>
                    <a:lnTo>
                      <a:pt x="3580" y="130"/>
                    </a:lnTo>
                    <a:lnTo>
                      <a:pt x="3581" y="133"/>
                    </a:lnTo>
                    <a:lnTo>
                      <a:pt x="3583" y="140"/>
                    </a:lnTo>
                    <a:lnTo>
                      <a:pt x="3584" y="139"/>
                    </a:lnTo>
                    <a:lnTo>
                      <a:pt x="3586" y="137"/>
                    </a:lnTo>
                    <a:lnTo>
                      <a:pt x="3587" y="138"/>
                    </a:lnTo>
                    <a:lnTo>
                      <a:pt x="3589" y="136"/>
                    </a:lnTo>
                    <a:lnTo>
                      <a:pt x="3591" y="137"/>
                    </a:lnTo>
                    <a:lnTo>
                      <a:pt x="3592" y="134"/>
                    </a:lnTo>
                    <a:lnTo>
                      <a:pt x="3593" y="130"/>
                    </a:lnTo>
                    <a:lnTo>
                      <a:pt x="3595" y="126"/>
                    </a:lnTo>
                    <a:lnTo>
                      <a:pt x="3597" y="129"/>
                    </a:lnTo>
                    <a:lnTo>
                      <a:pt x="3598" y="141"/>
                    </a:lnTo>
                    <a:lnTo>
                      <a:pt x="3599" y="144"/>
                    </a:lnTo>
                    <a:lnTo>
                      <a:pt x="3601" y="146"/>
                    </a:lnTo>
                    <a:lnTo>
                      <a:pt x="3603" y="146"/>
                    </a:lnTo>
                    <a:lnTo>
                      <a:pt x="3604" y="144"/>
                    </a:lnTo>
                    <a:lnTo>
                      <a:pt x="3606" y="140"/>
                    </a:lnTo>
                    <a:lnTo>
                      <a:pt x="3607" y="132"/>
                    </a:lnTo>
                    <a:lnTo>
                      <a:pt x="3609" y="133"/>
                    </a:lnTo>
                    <a:lnTo>
                      <a:pt x="3610" y="137"/>
                    </a:lnTo>
                    <a:lnTo>
                      <a:pt x="3612" y="136"/>
                    </a:lnTo>
                    <a:lnTo>
                      <a:pt x="3613" y="148"/>
                    </a:lnTo>
                    <a:lnTo>
                      <a:pt x="3615" y="155"/>
                    </a:lnTo>
                    <a:lnTo>
                      <a:pt x="3616" y="150"/>
                    </a:lnTo>
                    <a:lnTo>
                      <a:pt x="3618" y="147"/>
                    </a:lnTo>
                    <a:lnTo>
                      <a:pt x="3619" y="145"/>
                    </a:lnTo>
                    <a:lnTo>
                      <a:pt x="3621" y="140"/>
                    </a:lnTo>
                    <a:lnTo>
                      <a:pt x="3622" y="136"/>
                    </a:lnTo>
                    <a:lnTo>
                      <a:pt x="3624" y="136"/>
                    </a:lnTo>
                    <a:lnTo>
                      <a:pt x="3625" y="134"/>
                    </a:lnTo>
                    <a:lnTo>
                      <a:pt x="3627" y="134"/>
                    </a:lnTo>
                    <a:lnTo>
                      <a:pt x="3628" y="141"/>
                    </a:lnTo>
                    <a:lnTo>
                      <a:pt x="3630" y="147"/>
                    </a:lnTo>
                    <a:lnTo>
                      <a:pt x="3631" y="152"/>
                    </a:lnTo>
                    <a:lnTo>
                      <a:pt x="3633" y="153"/>
                    </a:lnTo>
                    <a:lnTo>
                      <a:pt x="3635" y="152"/>
                    </a:lnTo>
                    <a:lnTo>
                      <a:pt x="3636" y="141"/>
                    </a:lnTo>
                    <a:lnTo>
                      <a:pt x="3637" y="138"/>
                    </a:lnTo>
                    <a:lnTo>
                      <a:pt x="3639" y="147"/>
                    </a:lnTo>
                    <a:lnTo>
                      <a:pt x="3641" y="150"/>
                    </a:lnTo>
                    <a:lnTo>
                      <a:pt x="3642" y="154"/>
                    </a:lnTo>
                    <a:lnTo>
                      <a:pt x="3644" y="162"/>
                    </a:lnTo>
                    <a:lnTo>
                      <a:pt x="3645" y="159"/>
                    </a:lnTo>
                    <a:lnTo>
                      <a:pt x="3647" y="153"/>
                    </a:lnTo>
                    <a:lnTo>
                      <a:pt x="3648" y="144"/>
                    </a:lnTo>
                    <a:lnTo>
                      <a:pt x="3650" y="146"/>
                    </a:lnTo>
                    <a:lnTo>
                      <a:pt x="3651" y="142"/>
                    </a:lnTo>
                    <a:lnTo>
                      <a:pt x="3653" y="138"/>
                    </a:lnTo>
                    <a:lnTo>
                      <a:pt x="3654" y="142"/>
                    </a:lnTo>
                    <a:lnTo>
                      <a:pt x="3656" y="149"/>
                    </a:lnTo>
                    <a:lnTo>
                      <a:pt x="3657" y="150"/>
                    </a:lnTo>
                    <a:lnTo>
                      <a:pt x="3659" y="151"/>
                    </a:lnTo>
                    <a:lnTo>
                      <a:pt x="3660" y="154"/>
                    </a:lnTo>
                    <a:lnTo>
                      <a:pt x="3662" y="144"/>
                    </a:lnTo>
                    <a:lnTo>
                      <a:pt x="3664" y="150"/>
                    </a:lnTo>
                    <a:lnTo>
                      <a:pt x="3665" y="152"/>
                    </a:lnTo>
                    <a:lnTo>
                      <a:pt x="3666" y="146"/>
                    </a:lnTo>
                    <a:lnTo>
                      <a:pt x="3668" y="140"/>
                    </a:lnTo>
                    <a:lnTo>
                      <a:pt x="3670" y="146"/>
                    </a:lnTo>
                    <a:lnTo>
                      <a:pt x="3671" y="149"/>
                    </a:lnTo>
                    <a:lnTo>
                      <a:pt x="3672" y="147"/>
                    </a:lnTo>
                    <a:lnTo>
                      <a:pt x="3674" y="147"/>
                    </a:lnTo>
                    <a:lnTo>
                      <a:pt x="3676" y="165"/>
                    </a:lnTo>
                    <a:lnTo>
                      <a:pt x="3677" y="181"/>
                    </a:lnTo>
                    <a:lnTo>
                      <a:pt x="3679" y="181"/>
                    </a:lnTo>
                    <a:lnTo>
                      <a:pt x="3680" y="178"/>
                    </a:lnTo>
                    <a:lnTo>
                      <a:pt x="3682" y="185"/>
                    </a:lnTo>
                    <a:lnTo>
                      <a:pt x="3683" y="192"/>
                    </a:lnTo>
                    <a:lnTo>
                      <a:pt x="3685" y="192"/>
                    </a:lnTo>
                    <a:lnTo>
                      <a:pt x="3686" y="194"/>
                    </a:lnTo>
                    <a:lnTo>
                      <a:pt x="3688" y="200"/>
                    </a:lnTo>
                    <a:lnTo>
                      <a:pt x="3689" y="212"/>
                    </a:lnTo>
                    <a:lnTo>
                      <a:pt x="3691" y="217"/>
                    </a:lnTo>
                    <a:lnTo>
                      <a:pt x="3692" y="220"/>
                    </a:lnTo>
                    <a:lnTo>
                      <a:pt x="3694" y="222"/>
                    </a:lnTo>
                    <a:lnTo>
                      <a:pt x="3695" y="230"/>
                    </a:lnTo>
                    <a:lnTo>
                      <a:pt x="3697" y="221"/>
                    </a:lnTo>
                    <a:lnTo>
                      <a:pt x="3698" y="210"/>
                    </a:lnTo>
                    <a:lnTo>
                      <a:pt x="3700" y="209"/>
                    </a:lnTo>
                    <a:lnTo>
                      <a:pt x="3701" y="208"/>
                    </a:lnTo>
                    <a:lnTo>
                      <a:pt x="3703" y="223"/>
                    </a:lnTo>
                    <a:lnTo>
                      <a:pt x="3704" y="241"/>
                    </a:lnTo>
                    <a:lnTo>
                      <a:pt x="3706" y="259"/>
                    </a:lnTo>
                    <a:lnTo>
                      <a:pt x="3708" y="273"/>
                    </a:lnTo>
                    <a:lnTo>
                      <a:pt x="3709" y="274"/>
                    </a:lnTo>
                    <a:lnTo>
                      <a:pt x="3710" y="267"/>
                    </a:lnTo>
                    <a:lnTo>
                      <a:pt x="3712" y="261"/>
                    </a:lnTo>
                    <a:lnTo>
                      <a:pt x="3714" y="254"/>
                    </a:lnTo>
                    <a:lnTo>
                      <a:pt x="3715" y="245"/>
                    </a:lnTo>
                    <a:lnTo>
                      <a:pt x="3717" y="242"/>
                    </a:lnTo>
                    <a:lnTo>
                      <a:pt x="3718" y="242"/>
                    </a:lnTo>
                    <a:lnTo>
                      <a:pt x="3720" y="241"/>
                    </a:lnTo>
                    <a:lnTo>
                      <a:pt x="3721" y="235"/>
                    </a:lnTo>
                    <a:lnTo>
                      <a:pt x="3723" y="223"/>
                    </a:lnTo>
                    <a:lnTo>
                      <a:pt x="3724" y="215"/>
                    </a:lnTo>
                    <a:lnTo>
                      <a:pt x="3726" y="213"/>
                    </a:lnTo>
                    <a:lnTo>
                      <a:pt x="3727" y="209"/>
                    </a:lnTo>
                    <a:lnTo>
                      <a:pt x="3729" y="219"/>
                    </a:lnTo>
                    <a:lnTo>
                      <a:pt x="3730" y="223"/>
                    </a:lnTo>
                    <a:lnTo>
                      <a:pt x="3732" y="225"/>
                    </a:lnTo>
                    <a:lnTo>
                      <a:pt x="3733" y="222"/>
                    </a:lnTo>
                    <a:lnTo>
                      <a:pt x="3735" y="221"/>
                    </a:lnTo>
                    <a:lnTo>
                      <a:pt x="3737" y="228"/>
                    </a:lnTo>
                    <a:lnTo>
                      <a:pt x="3738" y="229"/>
                    </a:lnTo>
                    <a:lnTo>
                      <a:pt x="3739" y="229"/>
                    </a:lnTo>
                    <a:lnTo>
                      <a:pt x="3741" y="231"/>
                    </a:lnTo>
                    <a:lnTo>
                      <a:pt x="3743" y="221"/>
                    </a:lnTo>
                    <a:lnTo>
                      <a:pt x="3744" y="208"/>
                    </a:lnTo>
                    <a:lnTo>
                      <a:pt x="3746" y="197"/>
                    </a:lnTo>
                    <a:lnTo>
                      <a:pt x="3747" y="194"/>
                    </a:lnTo>
                    <a:lnTo>
                      <a:pt x="3749" y="188"/>
                    </a:lnTo>
                    <a:lnTo>
                      <a:pt x="3750" y="182"/>
                    </a:lnTo>
                    <a:lnTo>
                      <a:pt x="3752" y="182"/>
                    </a:lnTo>
                    <a:lnTo>
                      <a:pt x="3753" y="181"/>
                    </a:lnTo>
                    <a:lnTo>
                      <a:pt x="3755" y="179"/>
                    </a:lnTo>
                    <a:lnTo>
                      <a:pt x="3756" y="179"/>
                    </a:lnTo>
                    <a:lnTo>
                      <a:pt x="3758" y="176"/>
                    </a:lnTo>
                    <a:lnTo>
                      <a:pt x="3759" y="169"/>
                    </a:lnTo>
                    <a:lnTo>
                      <a:pt x="3761" y="173"/>
                    </a:lnTo>
                    <a:lnTo>
                      <a:pt x="3762" y="182"/>
                    </a:lnTo>
                    <a:lnTo>
                      <a:pt x="3764" y="181"/>
                    </a:lnTo>
                    <a:lnTo>
                      <a:pt x="3765" y="176"/>
                    </a:lnTo>
                    <a:lnTo>
                      <a:pt x="3767" y="173"/>
                    </a:lnTo>
                    <a:lnTo>
                      <a:pt x="3768" y="170"/>
                    </a:lnTo>
                    <a:lnTo>
                      <a:pt x="3770" y="174"/>
                    </a:lnTo>
                    <a:lnTo>
                      <a:pt x="3771" y="172"/>
                    </a:lnTo>
                    <a:lnTo>
                      <a:pt x="3773" y="173"/>
                    </a:lnTo>
                    <a:lnTo>
                      <a:pt x="3775" y="168"/>
                    </a:lnTo>
                    <a:lnTo>
                      <a:pt x="3776" y="162"/>
                    </a:lnTo>
                    <a:lnTo>
                      <a:pt x="3777" y="155"/>
                    </a:lnTo>
                    <a:lnTo>
                      <a:pt x="3779" y="155"/>
                    </a:lnTo>
                    <a:lnTo>
                      <a:pt x="3781" y="159"/>
                    </a:lnTo>
                    <a:lnTo>
                      <a:pt x="3782" y="172"/>
                    </a:lnTo>
                    <a:lnTo>
                      <a:pt x="3783" y="168"/>
                    </a:lnTo>
                    <a:lnTo>
                      <a:pt x="3785" y="165"/>
                    </a:lnTo>
                    <a:lnTo>
                      <a:pt x="3787" y="159"/>
                    </a:lnTo>
                    <a:lnTo>
                      <a:pt x="3788" y="144"/>
                    </a:lnTo>
                    <a:lnTo>
                      <a:pt x="3790" y="137"/>
                    </a:lnTo>
                    <a:lnTo>
                      <a:pt x="3791" y="140"/>
                    </a:lnTo>
                    <a:lnTo>
                      <a:pt x="3793" y="145"/>
                    </a:lnTo>
                    <a:lnTo>
                      <a:pt x="3794" y="152"/>
                    </a:lnTo>
                    <a:lnTo>
                      <a:pt x="3796" y="159"/>
                    </a:lnTo>
                    <a:lnTo>
                      <a:pt x="3797" y="163"/>
                    </a:lnTo>
                    <a:lnTo>
                      <a:pt x="3799" y="159"/>
                    </a:lnTo>
                    <a:lnTo>
                      <a:pt x="3800" y="154"/>
                    </a:lnTo>
                    <a:lnTo>
                      <a:pt x="3802" y="152"/>
                    </a:lnTo>
                    <a:lnTo>
                      <a:pt x="3803" y="152"/>
                    </a:lnTo>
                    <a:lnTo>
                      <a:pt x="3804" y="150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8" name="Freeform 155">
                <a:extLst>
                  <a:ext uri="{FF2B5EF4-FFF2-40B4-BE49-F238E27FC236}">
                    <a16:creationId xmlns:a16="http://schemas.microsoft.com/office/drawing/2014/main" id="{EA7EBF90-7194-4658-A5C1-0D06C28F0AA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1816518"/>
                <a:ext cx="1880527" cy="694124"/>
              </a:xfrm>
              <a:custGeom>
                <a:avLst/>
                <a:gdLst>
                  <a:gd name="T0" fmla="*/ 60 w 3804"/>
                  <a:gd name="T1" fmla="*/ 47 h 309"/>
                  <a:gd name="T2" fmla="*/ 121 w 3804"/>
                  <a:gd name="T3" fmla="*/ 49 h 309"/>
                  <a:gd name="T4" fmla="*/ 182 w 3804"/>
                  <a:gd name="T5" fmla="*/ 83 h 309"/>
                  <a:gd name="T6" fmla="*/ 242 w 3804"/>
                  <a:gd name="T7" fmla="*/ 99 h 309"/>
                  <a:gd name="T8" fmla="*/ 303 w 3804"/>
                  <a:gd name="T9" fmla="*/ 107 h 309"/>
                  <a:gd name="T10" fmla="*/ 364 w 3804"/>
                  <a:gd name="T11" fmla="*/ 101 h 309"/>
                  <a:gd name="T12" fmla="*/ 425 w 3804"/>
                  <a:gd name="T13" fmla="*/ 120 h 309"/>
                  <a:gd name="T14" fmla="*/ 486 w 3804"/>
                  <a:gd name="T15" fmla="*/ 94 h 309"/>
                  <a:gd name="T16" fmla="*/ 547 w 3804"/>
                  <a:gd name="T17" fmla="*/ 81 h 309"/>
                  <a:gd name="T18" fmla="*/ 608 w 3804"/>
                  <a:gd name="T19" fmla="*/ 77 h 309"/>
                  <a:gd name="T20" fmla="*/ 668 w 3804"/>
                  <a:gd name="T21" fmla="*/ 74 h 309"/>
                  <a:gd name="T22" fmla="*/ 729 w 3804"/>
                  <a:gd name="T23" fmla="*/ 82 h 309"/>
                  <a:gd name="T24" fmla="*/ 790 w 3804"/>
                  <a:gd name="T25" fmla="*/ 99 h 309"/>
                  <a:gd name="T26" fmla="*/ 851 w 3804"/>
                  <a:gd name="T27" fmla="*/ 128 h 309"/>
                  <a:gd name="T28" fmla="*/ 912 w 3804"/>
                  <a:gd name="T29" fmla="*/ 111 h 309"/>
                  <a:gd name="T30" fmla="*/ 973 w 3804"/>
                  <a:gd name="T31" fmla="*/ 112 h 309"/>
                  <a:gd name="T32" fmla="*/ 1033 w 3804"/>
                  <a:gd name="T33" fmla="*/ 113 h 309"/>
                  <a:gd name="T34" fmla="*/ 1094 w 3804"/>
                  <a:gd name="T35" fmla="*/ 126 h 309"/>
                  <a:gd name="T36" fmla="*/ 1155 w 3804"/>
                  <a:gd name="T37" fmla="*/ 137 h 309"/>
                  <a:gd name="T38" fmla="*/ 1216 w 3804"/>
                  <a:gd name="T39" fmla="*/ 70 h 309"/>
                  <a:gd name="T40" fmla="*/ 1277 w 3804"/>
                  <a:gd name="T41" fmla="*/ 65 h 309"/>
                  <a:gd name="T42" fmla="*/ 1338 w 3804"/>
                  <a:gd name="T43" fmla="*/ 69 h 309"/>
                  <a:gd name="T44" fmla="*/ 1399 w 3804"/>
                  <a:gd name="T45" fmla="*/ 67 h 309"/>
                  <a:gd name="T46" fmla="*/ 1459 w 3804"/>
                  <a:gd name="T47" fmla="*/ 91 h 309"/>
                  <a:gd name="T48" fmla="*/ 1520 w 3804"/>
                  <a:gd name="T49" fmla="*/ 97 h 309"/>
                  <a:gd name="T50" fmla="*/ 1581 w 3804"/>
                  <a:gd name="T51" fmla="*/ 86 h 309"/>
                  <a:gd name="T52" fmla="*/ 1642 w 3804"/>
                  <a:gd name="T53" fmla="*/ 167 h 309"/>
                  <a:gd name="T54" fmla="*/ 1703 w 3804"/>
                  <a:gd name="T55" fmla="*/ 131 h 309"/>
                  <a:gd name="T56" fmla="*/ 1764 w 3804"/>
                  <a:gd name="T57" fmla="*/ 108 h 309"/>
                  <a:gd name="T58" fmla="*/ 1824 w 3804"/>
                  <a:gd name="T59" fmla="*/ 123 h 309"/>
                  <a:gd name="T60" fmla="*/ 1885 w 3804"/>
                  <a:gd name="T61" fmla="*/ 125 h 309"/>
                  <a:gd name="T62" fmla="*/ 1946 w 3804"/>
                  <a:gd name="T63" fmla="*/ 128 h 309"/>
                  <a:gd name="T64" fmla="*/ 2007 w 3804"/>
                  <a:gd name="T65" fmla="*/ 128 h 309"/>
                  <a:gd name="T66" fmla="*/ 2068 w 3804"/>
                  <a:gd name="T67" fmla="*/ 129 h 309"/>
                  <a:gd name="T68" fmla="*/ 2129 w 3804"/>
                  <a:gd name="T69" fmla="*/ 140 h 309"/>
                  <a:gd name="T70" fmla="*/ 2190 w 3804"/>
                  <a:gd name="T71" fmla="*/ 138 h 309"/>
                  <a:gd name="T72" fmla="*/ 2250 w 3804"/>
                  <a:gd name="T73" fmla="*/ 148 h 309"/>
                  <a:gd name="T74" fmla="*/ 2311 w 3804"/>
                  <a:gd name="T75" fmla="*/ 159 h 309"/>
                  <a:gd name="T76" fmla="*/ 2372 w 3804"/>
                  <a:gd name="T77" fmla="*/ 250 h 309"/>
                  <a:gd name="T78" fmla="*/ 2433 w 3804"/>
                  <a:gd name="T79" fmla="*/ 297 h 309"/>
                  <a:gd name="T80" fmla="*/ 2494 w 3804"/>
                  <a:gd name="T81" fmla="*/ 277 h 309"/>
                  <a:gd name="T82" fmla="*/ 2555 w 3804"/>
                  <a:gd name="T83" fmla="*/ 252 h 309"/>
                  <a:gd name="T84" fmla="*/ 2616 w 3804"/>
                  <a:gd name="T85" fmla="*/ 241 h 309"/>
                  <a:gd name="T86" fmla="*/ 2676 w 3804"/>
                  <a:gd name="T87" fmla="*/ 260 h 309"/>
                  <a:gd name="T88" fmla="*/ 2737 w 3804"/>
                  <a:gd name="T89" fmla="*/ 269 h 309"/>
                  <a:gd name="T90" fmla="*/ 2798 w 3804"/>
                  <a:gd name="T91" fmla="*/ 286 h 309"/>
                  <a:gd name="T92" fmla="*/ 2859 w 3804"/>
                  <a:gd name="T93" fmla="*/ 300 h 309"/>
                  <a:gd name="T94" fmla="*/ 2920 w 3804"/>
                  <a:gd name="T95" fmla="*/ 228 h 309"/>
                  <a:gd name="T96" fmla="*/ 2981 w 3804"/>
                  <a:gd name="T97" fmla="*/ 180 h 309"/>
                  <a:gd name="T98" fmla="*/ 3041 w 3804"/>
                  <a:gd name="T99" fmla="*/ 167 h 309"/>
                  <a:gd name="T100" fmla="*/ 3102 w 3804"/>
                  <a:gd name="T101" fmla="*/ 156 h 309"/>
                  <a:gd name="T102" fmla="*/ 3163 w 3804"/>
                  <a:gd name="T103" fmla="*/ 153 h 309"/>
                  <a:gd name="T104" fmla="*/ 3224 w 3804"/>
                  <a:gd name="T105" fmla="*/ 149 h 309"/>
                  <a:gd name="T106" fmla="*/ 3285 w 3804"/>
                  <a:gd name="T107" fmla="*/ 131 h 309"/>
                  <a:gd name="T108" fmla="*/ 3345 w 3804"/>
                  <a:gd name="T109" fmla="*/ 118 h 309"/>
                  <a:gd name="T110" fmla="*/ 3407 w 3804"/>
                  <a:gd name="T111" fmla="*/ 114 h 309"/>
                  <a:gd name="T112" fmla="*/ 3467 w 3804"/>
                  <a:gd name="T113" fmla="*/ 136 h 309"/>
                  <a:gd name="T114" fmla="*/ 3528 w 3804"/>
                  <a:gd name="T115" fmla="*/ 141 h 309"/>
                  <a:gd name="T116" fmla="*/ 3589 w 3804"/>
                  <a:gd name="T117" fmla="*/ 129 h 309"/>
                  <a:gd name="T118" fmla="*/ 3650 w 3804"/>
                  <a:gd name="T119" fmla="*/ 146 h 309"/>
                  <a:gd name="T120" fmla="*/ 3710 w 3804"/>
                  <a:gd name="T121" fmla="*/ 221 h 309"/>
                  <a:gd name="T122" fmla="*/ 3771 w 3804"/>
                  <a:gd name="T123" fmla="*/ 163 h 30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</a:cxnLst>
                <a:rect l="0" t="0" r="r" b="b"/>
                <a:pathLst>
                  <a:path w="3804" h="309">
                    <a:moveTo>
                      <a:pt x="0" y="45"/>
                    </a:moveTo>
                    <a:lnTo>
                      <a:pt x="2" y="43"/>
                    </a:lnTo>
                    <a:lnTo>
                      <a:pt x="4" y="49"/>
                    </a:lnTo>
                    <a:lnTo>
                      <a:pt x="5" y="58"/>
                    </a:lnTo>
                    <a:lnTo>
                      <a:pt x="7" y="53"/>
                    </a:lnTo>
                    <a:lnTo>
                      <a:pt x="8" y="44"/>
                    </a:lnTo>
                    <a:lnTo>
                      <a:pt x="10" y="43"/>
                    </a:lnTo>
                    <a:lnTo>
                      <a:pt x="11" y="39"/>
                    </a:lnTo>
                    <a:lnTo>
                      <a:pt x="13" y="42"/>
                    </a:lnTo>
                    <a:lnTo>
                      <a:pt x="14" y="44"/>
                    </a:lnTo>
                    <a:lnTo>
                      <a:pt x="16" y="41"/>
                    </a:lnTo>
                    <a:lnTo>
                      <a:pt x="17" y="37"/>
                    </a:lnTo>
                    <a:lnTo>
                      <a:pt x="19" y="31"/>
                    </a:lnTo>
                    <a:lnTo>
                      <a:pt x="21" y="29"/>
                    </a:lnTo>
                    <a:lnTo>
                      <a:pt x="22" y="15"/>
                    </a:lnTo>
                    <a:lnTo>
                      <a:pt x="23" y="17"/>
                    </a:lnTo>
                    <a:lnTo>
                      <a:pt x="25" y="28"/>
                    </a:lnTo>
                    <a:lnTo>
                      <a:pt x="27" y="30"/>
                    </a:lnTo>
                    <a:lnTo>
                      <a:pt x="28" y="38"/>
                    </a:lnTo>
                    <a:lnTo>
                      <a:pt x="29" y="41"/>
                    </a:lnTo>
                    <a:lnTo>
                      <a:pt x="31" y="37"/>
                    </a:lnTo>
                    <a:lnTo>
                      <a:pt x="33" y="37"/>
                    </a:lnTo>
                    <a:lnTo>
                      <a:pt x="34" y="30"/>
                    </a:lnTo>
                    <a:lnTo>
                      <a:pt x="36" y="27"/>
                    </a:lnTo>
                    <a:lnTo>
                      <a:pt x="37" y="28"/>
                    </a:lnTo>
                    <a:lnTo>
                      <a:pt x="39" y="29"/>
                    </a:lnTo>
                    <a:lnTo>
                      <a:pt x="40" y="30"/>
                    </a:lnTo>
                    <a:lnTo>
                      <a:pt x="42" y="32"/>
                    </a:lnTo>
                    <a:lnTo>
                      <a:pt x="43" y="30"/>
                    </a:lnTo>
                    <a:lnTo>
                      <a:pt x="45" y="29"/>
                    </a:lnTo>
                    <a:lnTo>
                      <a:pt x="46" y="36"/>
                    </a:lnTo>
                    <a:lnTo>
                      <a:pt x="48" y="42"/>
                    </a:lnTo>
                    <a:lnTo>
                      <a:pt x="49" y="35"/>
                    </a:lnTo>
                    <a:lnTo>
                      <a:pt x="51" y="30"/>
                    </a:lnTo>
                    <a:lnTo>
                      <a:pt x="52" y="28"/>
                    </a:lnTo>
                    <a:lnTo>
                      <a:pt x="54" y="33"/>
                    </a:lnTo>
                    <a:lnTo>
                      <a:pt x="55" y="50"/>
                    </a:lnTo>
                    <a:lnTo>
                      <a:pt x="57" y="55"/>
                    </a:lnTo>
                    <a:lnTo>
                      <a:pt x="58" y="52"/>
                    </a:lnTo>
                    <a:lnTo>
                      <a:pt x="60" y="47"/>
                    </a:lnTo>
                    <a:lnTo>
                      <a:pt x="61" y="47"/>
                    </a:lnTo>
                    <a:lnTo>
                      <a:pt x="63" y="42"/>
                    </a:lnTo>
                    <a:lnTo>
                      <a:pt x="65" y="32"/>
                    </a:lnTo>
                    <a:lnTo>
                      <a:pt x="66" y="32"/>
                    </a:lnTo>
                    <a:lnTo>
                      <a:pt x="67" y="27"/>
                    </a:lnTo>
                    <a:lnTo>
                      <a:pt x="69" y="33"/>
                    </a:lnTo>
                    <a:lnTo>
                      <a:pt x="71" y="42"/>
                    </a:lnTo>
                    <a:lnTo>
                      <a:pt x="72" y="46"/>
                    </a:lnTo>
                    <a:lnTo>
                      <a:pt x="74" y="45"/>
                    </a:lnTo>
                    <a:lnTo>
                      <a:pt x="75" y="36"/>
                    </a:lnTo>
                    <a:lnTo>
                      <a:pt x="77" y="38"/>
                    </a:lnTo>
                    <a:lnTo>
                      <a:pt x="78" y="35"/>
                    </a:lnTo>
                    <a:lnTo>
                      <a:pt x="80" y="26"/>
                    </a:lnTo>
                    <a:lnTo>
                      <a:pt x="81" y="13"/>
                    </a:lnTo>
                    <a:lnTo>
                      <a:pt x="83" y="16"/>
                    </a:lnTo>
                    <a:lnTo>
                      <a:pt x="84" y="18"/>
                    </a:lnTo>
                    <a:lnTo>
                      <a:pt x="86" y="25"/>
                    </a:lnTo>
                    <a:lnTo>
                      <a:pt x="87" y="22"/>
                    </a:lnTo>
                    <a:lnTo>
                      <a:pt x="89" y="28"/>
                    </a:lnTo>
                    <a:lnTo>
                      <a:pt x="90" y="29"/>
                    </a:lnTo>
                    <a:lnTo>
                      <a:pt x="92" y="26"/>
                    </a:lnTo>
                    <a:lnTo>
                      <a:pt x="94" y="27"/>
                    </a:lnTo>
                    <a:lnTo>
                      <a:pt x="95" y="25"/>
                    </a:lnTo>
                    <a:lnTo>
                      <a:pt x="96" y="24"/>
                    </a:lnTo>
                    <a:lnTo>
                      <a:pt x="98" y="26"/>
                    </a:lnTo>
                    <a:lnTo>
                      <a:pt x="100" y="26"/>
                    </a:lnTo>
                    <a:lnTo>
                      <a:pt x="101" y="27"/>
                    </a:lnTo>
                    <a:lnTo>
                      <a:pt x="102" y="30"/>
                    </a:lnTo>
                    <a:lnTo>
                      <a:pt x="104" y="32"/>
                    </a:lnTo>
                    <a:lnTo>
                      <a:pt x="106" y="29"/>
                    </a:lnTo>
                    <a:lnTo>
                      <a:pt x="107" y="28"/>
                    </a:lnTo>
                    <a:lnTo>
                      <a:pt x="109" y="31"/>
                    </a:lnTo>
                    <a:lnTo>
                      <a:pt x="110" y="21"/>
                    </a:lnTo>
                    <a:lnTo>
                      <a:pt x="112" y="12"/>
                    </a:lnTo>
                    <a:lnTo>
                      <a:pt x="113" y="0"/>
                    </a:lnTo>
                    <a:lnTo>
                      <a:pt x="115" y="1"/>
                    </a:lnTo>
                    <a:lnTo>
                      <a:pt x="116" y="11"/>
                    </a:lnTo>
                    <a:lnTo>
                      <a:pt x="118" y="28"/>
                    </a:lnTo>
                    <a:lnTo>
                      <a:pt x="119" y="41"/>
                    </a:lnTo>
                    <a:lnTo>
                      <a:pt x="121" y="49"/>
                    </a:lnTo>
                    <a:lnTo>
                      <a:pt x="122" y="49"/>
                    </a:lnTo>
                    <a:lnTo>
                      <a:pt x="124" y="48"/>
                    </a:lnTo>
                    <a:lnTo>
                      <a:pt x="125" y="46"/>
                    </a:lnTo>
                    <a:lnTo>
                      <a:pt x="127" y="42"/>
                    </a:lnTo>
                    <a:lnTo>
                      <a:pt x="128" y="43"/>
                    </a:lnTo>
                    <a:lnTo>
                      <a:pt x="130" y="48"/>
                    </a:lnTo>
                    <a:lnTo>
                      <a:pt x="131" y="52"/>
                    </a:lnTo>
                    <a:lnTo>
                      <a:pt x="133" y="53"/>
                    </a:lnTo>
                    <a:lnTo>
                      <a:pt x="134" y="63"/>
                    </a:lnTo>
                    <a:lnTo>
                      <a:pt x="136" y="58"/>
                    </a:lnTo>
                    <a:lnTo>
                      <a:pt x="138" y="68"/>
                    </a:lnTo>
                    <a:lnTo>
                      <a:pt x="139" y="73"/>
                    </a:lnTo>
                    <a:lnTo>
                      <a:pt x="140" y="69"/>
                    </a:lnTo>
                    <a:lnTo>
                      <a:pt x="142" y="61"/>
                    </a:lnTo>
                    <a:lnTo>
                      <a:pt x="144" y="51"/>
                    </a:lnTo>
                    <a:lnTo>
                      <a:pt x="145" y="42"/>
                    </a:lnTo>
                    <a:lnTo>
                      <a:pt x="147" y="39"/>
                    </a:lnTo>
                    <a:lnTo>
                      <a:pt x="148" y="58"/>
                    </a:lnTo>
                    <a:lnTo>
                      <a:pt x="150" y="71"/>
                    </a:lnTo>
                    <a:lnTo>
                      <a:pt x="151" y="72"/>
                    </a:lnTo>
                    <a:lnTo>
                      <a:pt x="153" y="67"/>
                    </a:lnTo>
                    <a:lnTo>
                      <a:pt x="154" y="63"/>
                    </a:lnTo>
                    <a:lnTo>
                      <a:pt x="156" y="66"/>
                    </a:lnTo>
                    <a:lnTo>
                      <a:pt x="157" y="69"/>
                    </a:lnTo>
                    <a:lnTo>
                      <a:pt x="159" y="68"/>
                    </a:lnTo>
                    <a:lnTo>
                      <a:pt x="160" y="66"/>
                    </a:lnTo>
                    <a:lnTo>
                      <a:pt x="162" y="72"/>
                    </a:lnTo>
                    <a:lnTo>
                      <a:pt x="163" y="71"/>
                    </a:lnTo>
                    <a:lnTo>
                      <a:pt x="165" y="78"/>
                    </a:lnTo>
                    <a:lnTo>
                      <a:pt x="167" y="79"/>
                    </a:lnTo>
                    <a:lnTo>
                      <a:pt x="168" y="75"/>
                    </a:lnTo>
                    <a:lnTo>
                      <a:pt x="169" y="68"/>
                    </a:lnTo>
                    <a:lnTo>
                      <a:pt x="171" y="66"/>
                    </a:lnTo>
                    <a:lnTo>
                      <a:pt x="173" y="66"/>
                    </a:lnTo>
                    <a:lnTo>
                      <a:pt x="174" y="69"/>
                    </a:lnTo>
                    <a:lnTo>
                      <a:pt x="176" y="76"/>
                    </a:lnTo>
                    <a:lnTo>
                      <a:pt x="177" y="80"/>
                    </a:lnTo>
                    <a:lnTo>
                      <a:pt x="179" y="82"/>
                    </a:lnTo>
                    <a:lnTo>
                      <a:pt x="180" y="84"/>
                    </a:lnTo>
                    <a:lnTo>
                      <a:pt x="182" y="83"/>
                    </a:lnTo>
                    <a:lnTo>
                      <a:pt x="183" y="72"/>
                    </a:lnTo>
                    <a:lnTo>
                      <a:pt x="185" y="63"/>
                    </a:lnTo>
                    <a:lnTo>
                      <a:pt x="186" y="68"/>
                    </a:lnTo>
                    <a:lnTo>
                      <a:pt x="188" y="73"/>
                    </a:lnTo>
                    <a:lnTo>
                      <a:pt x="189" y="81"/>
                    </a:lnTo>
                    <a:lnTo>
                      <a:pt x="191" y="84"/>
                    </a:lnTo>
                    <a:lnTo>
                      <a:pt x="192" y="90"/>
                    </a:lnTo>
                    <a:lnTo>
                      <a:pt x="194" y="90"/>
                    </a:lnTo>
                    <a:lnTo>
                      <a:pt x="195" y="84"/>
                    </a:lnTo>
                    <a:lnTo>
                      <a:pt x="197" y="81"/>
                    </a:lnTo>
                    <a:lnTo>
                      <a:pt x="198" y="87"/>
                    </a:lnTo>
                    <a:lnTo>
                      <a:pt x="200" y="89"/>
                    </a:lnTo>
                    <a:lnTo>
                      <a:pt x="201" y="93"/>
                    </a:lnTo>
                    <a:lnTo>
                      <a:pt x="203" y="90"/>
                    </a:lnTo>
                    <a:lnTo>
                      <a:pt x="204" y="89"/>
                    </a:lnTo>
                    <a:lnTo>
                      <a:pt x="206" y="91"/>
                    </a:lnTo>
                    <a:lnTo>
                      <a:pt x="207" y="95"/>
                    </a:lnTo>
                    <a:lnTo>
                      <a:pt x="209" y="102"/>
                    </a:lnTo>
                    <a:lnTo>
                      <a:pt x="211" y="110"/>
                    </a:lnTo>
                    <a:lnTo>
                      <a:pt x="212" y="108"/>
                    </a:lnTo>
                    <a:lnTo>
                      <a:pt x="213" y="103"/>
                    </a:lnTo>
                    <a:lnTo>
                      <a:pt x="215" y="97"/>
                    </a:lnTo>
                    <a:lnTo>
                      <a:pt x="217" y="96"/>
                    </a:lnTo>
                    <a:lnTo>
                      <a:pt x="218" y="104"/>
                    </a:lnTo>
                    <a:lnTo>
                      <a:pt x="220" y="106"/>
                    </a:lnTo>
                    <a:lnTo>
                      <a:pt x="221" y="104"/>
                    </a:lnTo>
                    <a:lnTo>
                      <a:pt x="223" y="100"/>
                    </a:lnTo>
                    <a:lnTo>
                      <a:pt x="224" y="104"/>
                    </a:lnTo>
                    <a:lnTo>
                      <a:pt x="226" y="103"/>
                    </a:lnTo>
                    <a:lnTo>
                      <a:pt x="227" y="106"/>
                    </a:lnTo>
                    <a:lnTo>
                      <a:pt x="229" y="105"/>
                    </a:lnTo>
                    <a:lnTo>
                      <a:pt x="230" y="97"/>
                    </a:lnTo>
                    <a:lnTo>
                      <a:pt x="232" y="97"/>
                    </a:lnTo>
                    <a:lnTo>
                      <a:pt x="233" y="93"/>
                    </a:lnTo>
                    <a:lnTo>
                      <a:pt x="235" y="94"/>
                    </a:lnTo>
                    <a:lnTo>
                      <a:pt x="236" y="96"/>
                    </a:lnTo>
                    <a:lnTo>
                      <a:pt x="238" y="90"/>
                    </a:lnTo>
                    <a:lnTo>
                      <a:pt x="240" y="94"/>
                    </a:lnTo>
                    <a:lnTo>
                      <a:pt x="241" y="99"/>
                    </a:lnTo>
                    <a:lnTo>
                      <a:pt x="242" y="99"/>
                    </a:lnTo>
                    <a:lnTo>
                      <a:pt x="244" y="107"/>
                    </a:lnTo>
                    <a:lnTo>
                      <a:pt x="246" y="102"/>
                    </a:lnTo>
                    <a:lnTo>
                      <a:pt x="247" y="87"/>
                    </a:lnTo>
                    <a:lnTo>
                      <a:pt x="249" y="79"/>
                    </a:lnTo>
                    <a:lnTo>
                      <a:pt x="250" y="88"/>
                    </a:lnTo>
                    <a:lnTo>
                      <a:pt x="252" y="85"/>
                    </a:lnTo>
                    <a:lnTo>
                      <a:pt x="253" y="88"/>
                    </a:lnTo>
                    <a:lnTo>
                      <a:pt x="255" y="96"/>
                    </a:lnTo>
                    <a:lnTo>
                      <a:pt x="256" y="97"/>
                    </a:lnTo>
                    <a:lnTo>
                      <a:pt x="258" y="86"/>
                    </a:lnTo>
                    <a:lnTo>
                      <a:pt x="259" y="73"/>
                    </a:lnTo>
                    <a:lnTo>
                      <a:pt x="261" y="68"/>
                    </a:lnTo>
                    <a:lnTo>
                      <a:pt x="262" y="69"/>
                    </a:lnTo>
                    <a:lnTo>
                      <a:pt x="264" y="74"/>
                    </a:lnTo>
                    <a:lnTo>
                      <a:pt x="265" y="79"/>
                    </a:lnTo>
                    <a:lnTo>
                      <a:pt x="267" y="82"/>
                    </a:lnTo>
                    <a:lnTo>
                      <a:pt x="268" y="88"/>
                    </a:lnTo>
                    <a:lnTo>
                      <a:pt x="270" y="94"/>
                    </a:lnTo>
                    <a:lnTo>
                      <a:pt x="271" y="98"/>
                    </a:lnTo>
                    <a:lnTo>
                      <a:pt x="273" y="95"/>
                    </a:lnTo>
                    <a:lnTo>
                      <a:pt x="274" y="89"/>
                    </a:lnTo>
                    <a:lnTo>
                      <a:pt x="276" y="86"/>
                    </a:lnTo>
                    <a:lnTo>
                      <a:pt x="278" y="81"/>
                    </a:lnTo>
                    <a:lnTo>
                      <a:pt x="279" y="77"/>
                    </a:lnTo>
                    <a:lnTo>
                      <a:pt x="280" y="82"/>
                    </a:lnTo>
                    <a:lnTo>
                      <a:pt x="282" y="87"/>
                    </a:lnTo>
                    <a:lnTo>
                      <a:pt x="284" y="83"/>
                    </a:lnTo>
                    <a:lnTo>
                      <a:pt x="285" y="87"/>
                    </a:lnTo>
                    <a:lnTo>
                      <a:pt x="286" y="94"/>
                    </a:lnTo>
                    <a:lnTo>
                      <a:pt x="288" y="98"/>
                    </a:lnTo>
                    <a:lnTo>
                      <a:pt x="290" y="100"/>
                    </a:lnTo>
                    <a:lnTo>
                      <a:pt x="291" y="105"/>
                    </a:lnTo>
                    <a:lnTo>
                      <a:pt x="293" y="102"/>
                    </a:lnTo>
                    <a:lnTo>
                      <a:pt x="294" y="103"/>
                    </a:lnTo>
                    <a:lnTo>
                      <a:pt x="296" y="101"/>
                    </a:lnTo>
                    <a:lnTo>
                      <a:pt x="297" y="103"/>
                    </a:lnTo>
                    <a:lnTo>
                      <a:pt x="299" y="106"/>
                    </a:lnTo>
                    <a:lnTo>
                      <a:pt x="300" y="108"/>
                    </a:lnTo>
                    <a:lnTo>
                      <a:pt x="302" y="106"/>
                    </a:lnTo>
                    <a:lnTo>
                      <a:pt x="303" y="107"/>
                    </a:lnTo>
                    <a:lnTo>
                      <a:pt x="305" y="109"/>
                    </a:lnTo>
                    <a:lnTo>
                      <a:pt x="307" y="105"/>
                    </a:lnTo>
                    <a:lnTo>
                      <a:pt x="308" y="99"/>
                    </a:lnTo>
                    <a:lnTo>
                      <a:pt x="309" y="95"/>
                    </a:lnTo>
                    <a:lnTo>
                      <a:pt x="311" y="98"/>
                    </a:lnTo>
                    <a:lnTo>
                      <a:pt x="313" y="96"/>
                    </a:lnTo>
                    <a:lnTo>
                      <a:pt x="314" y="97"/>
                    </a:lnTo>
                    <a:lnTo>
                      <a:pt x="315" y="97"/>
                    </a:lnTo>
                    <a:lnTo>
                      <a:pt x="317" y="99"/>
                    </a:lnTo>
                    <a:lnTo>
                      <a:pt x="319" y="98"/>
                    </a:lnTo>
                    <a:lnTo>
                      <a:pt x="320" y="96"/>
                    </a:lnTo>
                    <a:lnTo>
                      <a:pt x="322" y="91"/>
                    </a:lnTo>
                    <a:lnTo>
                      <a:pt x="323" y="87"/>
                    </a:lnTo>
                    <a:lnTo>
                      <a:pt x="325" y="89"/>
                    </a:lnTo>
                    <a:lnTo>
                      <a:pt x="326" y="91"/>
                    </a:lnTo>
                    <a:lnTo>
                      <a:pt x="328" y="94"/>
                    </a:lnTo>
                    <a:lnTo>
                      <a:pt x="329" y="96"/>
                    </a:lnTo>
                    <a:lnTo>
                      <a:pt x="331" y="99"/>
                    </a:lnTo>
                    <a:lnTo>
                      <a:pt x="332" y="106"/>
                    </a:lnTo>
                    <a:lnTo>
                      <a:pt x="334" y="107"/>
                    </a:lnTo>
                    <a:lnTo>
                      <a:pt x="335" y="107"/>
                    </a:lnTo>
                    <a:lnTo>
                      <a:pt x="337" y="95"/>
                    </a:lnTo>
                    <a:lnTo>
                      <a:pt x="338" y="95"/>
                    </a:lnTo>
                    <a:lnTo>
                      <a:pt x="340" y="92"/>
                    </a:lnTo>
                    <a:lnTo>
                      <a:pt x="341" y="95"/>
                    </a:lnTo>
                    <a:lnTo>
                      <a:pt x="343" y="94"/>
                    </a:lnTo>
                    <a:lnTo>
                      <a:pt x="344" y="100"/>
                    </a:lnTo>
                    <a:lnTo>
                      <a:pt x="346" y="98"/>
                    </a:lnTo>
                    <a:lnTo>
                      <a:pt x="347" y="102"/>
                    </a:lnTo>
                    <a:lnTo>
                      <a:pt x="349" y="104"/>
                    </a:lnTo>
                    <a:lnTo>
                      <a:pt x="351" y="114"/>
                    </a:lnTo>
                    <a:lnTo>
                      <a:pt x="352" y="113"/>
                    </a:lnTo>
                    <a:lnTo>
                      <a:pt x="353" y="109"/>
                    </a:lnTo>
                    <a:lnTo>
                      <a:pt x="355" y="107"/>
                    </a:lnTo>
                    <a:lnTo>
                      <a:pt x="357" y="101"/>
                    </a:lnTo>
                    <a:lnTo>
                      <a:pt x="358" y="105"/>
                    </a:lnTo>
                    <a:lnTo>
                      <a:pt x="359" y="100"/>
                    </a:lnTo>
                    <a:lnTo>
                      <a:pt x="361" y="95"/>
                    </a:lnTo>
                    <a:lnTo>
                      <a:pt x="363" y="102"/>
                    </a:lnTo>
                    <a:lnTo>
                      <a:pt x="364" y="101"/>
                    </a:lnTo>
                    <a:lnTo>
                      <a:pt x="366" y="108"/>
                    </a:lnTo>
                    <a:lnTo>
                      <a:pt x="367" y="104"/>
                    </a:lnTo>
                    <a:lnTo>
                      <a:pt x="369" y="102"/>
                    </a:lnTo>
                    <a:lnTo>
                      <a:pt x="370" y="98"/>
                    </a:lnTo>
                    <a:lnTo>
                      <a:pt x="372" y="95"/>
                    </a:lnTo>
                    <a:lnTo>
                      <a:pt x="373" y="94"/>
                    </a:lnTo>
                    <a:lnTo>
                      <a:pt x="375" y="97"/>
                    </a:lnTo>
                    <a:lnTo>
                      <a:pt x="376" y="109"/>
                    </a:lnTo>
                    <a:lnTo>
                      <a:pt x="378" y="113"/>
                    </a:lnTo>
                    <a:lnTo>
                      <a:pt x="380" y="106"/>
                    </a:lnTo>
                    <a:lnTo>
                      <a:pt x="381" y="105"/>
                    </a:lnTo>
                    <a:lnTo>
                      <a:pt x="382" y="107"/>
                    </a:lnTo>
                    <a:lnTo>
                      <a:pt x="384" y="107"/>
                    </a:lnTo>
                    <a:lnTo>
                      <a:pt x="386" y="115"/>
                    </a:lnTo>
                    <a:lnTo>
                      <a:pt x="387" y="118"/>
                    </a:lnTo>
                    <a:lnTo>
                      <a:pt x="388" y="119"/>
                    </a:lnTo>
                    <a:lnTo>
                      <a:pt x="390" y="119"/>
                    </a:lnTo>
                    <a:lnTo>
                      <a:pt x="392" y="122"/>
                    </a:lnTo>
                    <a:lnTo>
                      <a:pt x="393" y="117"/>
                    </a:lnTo>
                    <a:lnTo>
                      <a:pt x="395" y="113"/>
                    </a:lnTo>
                    <a:lnTo>
                      <a:pt x="396" y="111"/>
                    </a:lnTo>
                    <a:lnTo>
                      <a:pt x="398" y="108"/>
                    </a:lnTo>
                    <a:lnTo>
                      <a:pt x="399" y="114"/>
                    </a:lnTo>
                    <a:lnTo>
                      <a:pt x="401" y="117"/>
                    </a:lnTo>
                    <a:lnTo>
                      <a:pt x="402" y="116"/>
                    </a:lnTo>
                    <a:lnTo>
                      <a:pt x="404" y="112"/>
                    </a:lnTo>
                    <a:lnTo>
                      <a:pt x="405" y="112"/>
                    </a:lnTo>
                    <a:lnTo>
                      <a:pt x="407" y="116"/>
                    </a:lnTo>
                    <a:lnTo>
                      <a:pt x="408" y="114"/>
                    </a:lnTo>
                    <a:lnTo>
                      <a:pt x="410" y="110"/>
                    </a:lnTo>
                    <a:lnTo>
                      <a:pt x="411" y="114"/>
                    </a:lnTo>
                    <a:lnTo>
                      <a:pt x="413" y="114"/>
                    </a:lnTo>
                    <a:lnTo>
                      <a:pt x="414" y="117"/>
                    </a:lnTo>
                    <a:lnTo>
                      <a:pt x="416" y="114"/>
                    </a:lnTo>
                    <a:lnTo>
                      <a:pt x="417" y="107"/>
                    </a:lnTo>
                    <a:lnTo>
                      <a:pt x="419" y="105"/>
                    </a:lnTo>
                    <a:lnTo>
                      <a:pt x="420" y="98"/>
                    </a:lnTo>
                    <a:lnTo>
                      <a:pt x="422" y="100"/>
                    </a:lnTo>
                    <a:lnTo>
                      <a:pt x="424" y="107"/>
                    </a:lnTo>
                    <a:lnTo>
                      <a:pt x="425" y="120"/>
                    </a:lnTo>
                    <a:lnTo>
                      <a:pt x="426" y="122"/>
                    </a:lnTo>
                    <a:lnTo>
                      <a:pt x="428" y="119"/>
                    </a:lnTo>
                    <a:lnTo>
                      <a:pt x="430" y="114"/>
                    </a:lnTo>
                    <a:lnTo>
                      <a:pt x="431" y="109"/>
                    </a:lnTo>
                    <a:lnTo>
                      <a:pt x="433" y="105"/>
                    </a:lnTo>
                    <a:lnTo>
                      <a:pt x="434" y="98"/>
                    </a:lnTo>
                    <a:lnTo>
                      <a:pt x="436" y="96"/>
                    </a:lnTo>
                    <a:lnTo>
                      <a:pt x="437" y="92"/>
                    </a:lnTo>
                    <a:lnTo>
                      <a:pt x="439" y="87"/>
                    </a:lnTo>
                    <a:lnTo>
                      <a:pt x="440" y="87"/>
                    </a:lnTo>
                    <a:lnTo>
                      <a:pt x="442" y="96"/>
                    </a:lnTo>
                    <a:lnTo>
                      <a:pt x="443" y="94"/>
                    </a:lnTo>
                    <a:lnTo>
                      <a:pt x="445" y="100"/>
                    </a:lnTo>
                    <a:lnTo>
                      <a:pt x="446" y="104"/>
                    </a:lnTo>
                    <a:lnTo>
                      <a:pt x="448" y="107"/>
                    </a:lnTo>
                    <a:lnTo>
                      <a:pt x="449" y="103"/>
                    </a:lnTo>
                    <a:lnTo>
                      <a:pt x="451" y="99"/>
                    </a:lnTo>
                    <a:lnTo>
                      <a:pt x="453" y="110"/>
                    </a:lnTo>
                    <a:lnTo>
                      <a:pt x="454" y="114"/>
                    </a:lnTo>
                    <a:lnTo>
                      <a:pt x="455" y="107"/>
                    </a:lnTo>
                    <a:lnTo>
                      <a:pt x="457" y="98"/>
                    </a:lnTo>
                    <a:lnTo>
                      <a:pt x="459" y="96"/>
                    </a:lnTo>
                    <a:lnTo>
                      <a:pt x="460" y="90"/>
                    </a:lnTo>
                    <a:lnTo>
                      <a:pt x="461" y="92"/>
                    </a:lnTo>
                    <a:lnTo>
                      <a:pt x="463" y="99"/>
                    </a:lnTo>
                    <a:lnTo>
                      <a:pt x="465" y="110"/>
                    </a:lnTo>
                    <a:lnTo>
                      <a:pt x="466" y="109"/>
                    </a:lnTo>
                    <a:lnTo>
                      <a:pt x="468" y="112"/>
                    </a:lnTo>
                    <a:lnTo>
                      <a:pt x="469" y="113"/>
                    </a:lnTo>
                    <a:lnTo>
                      <a:pt x="470" y="102"/>
                    </a:lnTo>
                    <a:lnTo>
                      <a:pt x="472" y="95"/>
                    </a:lnTo>
                    <a:lnTo>
                      <a:pt x="474" y="93"/>
                    </a:lnTo>
                    <a:lnTo>
                      <a:pt x="475" y="92"/>
                    </a:lnTo>
                    <a:lnTo>
                      <a:pt x="477" y="87"/>
                    </a:lnTo>
                    <a:lnTo>
                      <a:pt x="478" y="83"/>
                    </a:lnTo>
                    <a:lnTo>
                      <a:pt x="480" y="73"/>
                    </a:lnTo>
                    <a:lnTo>
                      <a:pt x="481" y="76"/>
                    </a:lnTo>
                    <a:lnTo>
                      <a:pt x="483" y="80"/>
                    </a:lnTo>
                    <a:lnTo>
                      <a:pt x="484" y="88"/>
                    </a:lnTo>
                    <a:lnTo>
                      <a:pt x="486" y="94"/>
                    </a:lnTo>
                    <a:lnTo>
                      <a:pt x="487" y="96"/>
                    </a:lnTo>
                    <a:lnTo>
                      <a:pt x="489" y="98"/>
                    </a:lnTo>
                    <a:lnTo>
                      <a:pt x="490" y="93"/>
                    </a:lnTo>
                    <a:lnTo>
                      <a:pt x="492" y="87"/>
                    </a:lnTo>
                    <a:lnTo>
                      <a:pt x="493" y="87"/>
                    </a:lnTo>
                    <a:lnTo>
                      <a:pt x="495" y="82"/>
                    </a:lnTo>
                    <a:lnTo>
                      <a:pt x="497" y="77"/>
                    </a:lnTo>
                    <a:lnTo>
                      <a:pt x="498" y="82"/>
                    </a:lnTo>
                    <a:lnTo>
                      <a:pt x="499" y="93"/>
                    </a:lnTo>
                    <a:lnTo>
                      <a:pt x="501" y="99"/>
                    </a:lnTo>
                    <a:lnTo>
                      <a:pt x="503" y="95"/>
                    </a:lnTo>
                    <a:lnTo>
                      <a:pt x="504" y="75"/>
                    </a:lnTo>
                    <a:lnTo>
                      <a:pt x="506" y="68"/>
                    </a:lnTo>
                    <a:lnTo>
                      <a:pt x="507" y="72"/>
                    </a:lnTo>
                    <a:lnTo>
                      <a:pt x="509" y="82"/>
                    </a:lnTo>
                    <a:lnTo>
                      <a:pt x="510" y="80"/>
                    </a:lnTo>
                    <a:lnTo>
                      <a:pt x="512" y="83"/>
                    </a:lnTo>
                    <a:lnTo>
                      <a:pt x="513" y="93"/>
                    </a:lnTo>
                    <a:lnTo>
                      <a:pt x="515" y="87"/>
                    </a:lnTo>
                    <a:lnTo>
                      <a:pt x="516" y="72"/>
                    </a:lnTo>
                    <a:lnTo>
                      <a:pt x="518" y="67"/>
                    </a:lnTo>
                    <a:lnTo>
                      <a:pt x="519" y="68"/>
                    </a:lnTo>
                    <a:lnTo>
                      <a:pt x="521" y="74"/>
                    </a:lnTo>
                    <a:lnTo>
                      <a:pt x="522" y="82"/>
                    </a:lnTo>
                    <a:lnTo>
                      <a:pt x="524" y="97"/>
                    </a:lnTo>
                    <a:lnTo>
                      <a:pt x="526" y="98"/>
                    </a:lnTo>
                    <a:lnTo>
                      <a:pt x="527" y="95"/>
                    </a:lnTo>
                    <a:lnTo>
                      <a:pt x="528" y="99"/>
                    </a:lnTo>
                    <a:lnTo>
                      <a:pt x="530" y="94"/>
                    </a:lnTo>
                    <a:lnTo>
                      <a:pt x="532" y="105"/>
                    </a:lnTo>
                    <a:lnTo>
                      <a:pt x="533" y="98"/>
                    </a:lnTo>
                    <a:lnTo>
                      <a:pt x="535" y="75"/>
                    </a:lnTo>
                    <a:lnTo>
                      <a:pt x="536" y="67"/>
                    </a:lnTo>
                    <a:lnTo>
                      <a:pt x="537" y="71"/>
                    </a:lnTo>
                    <a:lnTo>
                      <a:pt x="539" y="71"/>
                    </a:lnTo>
                    <a:lnTo>
                      <a:pt x="541" y="78"/>
                    </a:lnTo>
                    <a:lnTo>
                      <a:pt x="542" y="82"/>
                    </a:lnTo>
                    <a:lnTo>
                      <a:pt x="543" y="83"/>
                    </a:lnTo>
                    <a:lnTo>
                      <a:pt x="545" y="88"/>
                    </a:lnTo>
                    <a:lnTo>
                      <a:pt x="547" y="81"/>
                    </a:lnTo>
                    <a:lnTo>
                      <a:pt x="548" y="76"/>
                    </a:lnTo>
                    <a:lnTo>
                      <a:pt x="550" y="78"/>
                    </a:lnTo>
                    <a:lnTo>
                      <a:pt x="551" y="69"/>
                    </a:lnTo>
                    <a:lnTo>
                      <a:pt x="553" y="65"/>
                    </a:lnTo>
                    <a:lnTo>
                      <a:pt x="554" y="68"/>
                    </a:lnTo>
                    <a:lnTo>
                      <a:pt x="556" y="75"/>
                    </a:lnTo>
                    <a:lnTo>
                      <a:pt x="557" y="81"/>
                    </a:lnTo>
                    <a:lnTo>
                      <a:pt x="559" y="83"/>
                    </a:lnTo>
                    <a:lnTo>
                      <a:pt x="560" y="81"/>
                    </a:lnTo>
                    <a:lnTo>
                      <a:pt x="562" y="82"/>
                    </a:lnTo>
                    <a:lnTo>
                      <a:pt x="564" y="97"/>
                    </a:lnTo>
                    <a:lnTo>
                      <a:pt x="565" y="101"/>
                    </a:lnTo>
                    <a:lnTo>
                      <a:pt x="566" y="100"/>
                    </a:lnTo>
                    <a:lnTo>
                      <a:pt x="568" y="93"/>
                    </a:lnTo>
                    <a:lnTo>
                      <a:pt x="570" y="83"/>
                    </a:lnTo>
                    <a:lnTo>
                      <a:pt x="571" y="64"/>
                    </a:lnTo>
                    <a:lnTo>
                      <a:pt x="572" y="75"/>
                    </a:lnTo>
                    <a:lnTo>
                      <a:pt x="574" y="83"/>
                    </a:lnTo>
                    <a:lnTo>
                      <a:pt x="576" y="83"/>
                    </a:lnTo>
                    <a:lnTo>
                      <a:pt x="577" y="84"/>
                    </a:lnTo>
                    <a:lnTo>
                      <a:pt x="579" y="79"/>
                    </a:lnTo>
                    <a:lnTo>
                      <a:pt x="580" y="75"/>
                    </a:lnTo>
                    <a:lnTo>
                      <a:pt x="582" y="69"/>
                    </a:lnTo>
                    <a:lnTo>
                      <a:pt x="583" y="73"/>
                    </a:lnTo>
                    <a:lnTo>
                      <a:pt x="585" y="75"/>
                    </a:lnTo>
                    <a:lnTo>
                      <a:pt x="586" y="80"/>
                    </a:lnTo>
                    <a:lnTo>
                      <a:pt x="588" y="77"/>
                    </a:lnTo>
                    <a:lnTo>
                      <a:pt x="589" y="78"/>
                    </a:lnTo>
                    <a:lnTo>
                      <a:pt x="591" y="78"/>
                    </a:lnTo>
                    <a:lnTo>
                      <a:pt x="592" y="80"/>
                    </a:lnTo>
                    <a:lnTo>
                      <a:pt x="594" y="79"/>
                    </a:lnTo>
                    <a:lnTo>
                      <a:pt x="595" y="75"/>
                    </a:lnTo>
                    <a:lnTo>
                      <a:pt x="597" y="67"/>
                    </a:lnTo>
                    <a:lnTo>
                      <a:pt x="599" y="63"/>
                    </a:lnTo>
                    <a:lnTo>
                      <a:pt x="600" y="65"/>
                    </a:lnTo>
                    <a:lnTo>
                      <a:pt x="601" y="66"/>
                    </a:lnTo>
                    <a:lnTo>
                      <a:pt x="603" y="71"/>
                    </a:lnTo>
                    <a:lnTo>
                      <a:pt x="604" y="73"/>
                    </a:lnTo>
                    <a:lnTo>
                      <a:pt x="606" y="77"/>
                    </a:lnTo>
                    <a:lnTo>
                      <a:pt x="608" y="77"/>
                    </a:lnTo>
                    <a:lnTo>
                      <a:pt x="609" y="81"/>
                    </a:lnTo>
                    <a:lnTo>
                      <a:pt x="610" y="85"/>
                    </a:lnTo>
                    <a:lnTo>
                      <a:pt x="612" y="80"/>
                    </a:lnTo>
                    <a:lnTo>
                      <a:pt x="614" y="77"/>
                    </a:lnTo>
                    <a:lnTo>
                      <a:pt x="615" y="78"/>
                    </a:lnTo>
                    <a:lnTo>
                      <a:pt x="616" y="79"/>
                    </a:lnTo>
                    <a:lnTo>
                      <a:pt x="618" y="83"/>
                    </a:lnTo>
                    <a:lnTo>
                      <a:pt x="620" y="83"/>
                    </a:lnTo>
                    <a:lnTo>
                      <a:pt x="621" y="81"/>
                    </a:lnTo>
                    <a:lnTo>
                      <a:pt x="623" y="84"/>
                    </a:lnTo>
                    <a:lnTo>
                      <a:pt x="624" y="87"/>
                    </a:lnTo>
                    <a:lnTo>
                      <a:pt x="626" y="81"/>
                    </a:lnTo>
                    <a:lnTo>
                      <a:pt x="627" y="77"/>
                    </a:lnTo>
                    <a:lnTo>
                      <a:pt x="629" y="80"/>
                    </a:lnTo>
                    <a:lnTo>
                      <a:pt x="630" y="81"/>
                    </a:lnTo>
                    <a:lnTo>
                      <a:pt x="632" y="87"/>
                    </a:lnTo>
                    <a:lnTo>
                      <a:pt x="633" y="95"/>
                    </a:lnTo>
                    <a:lnTo>
                      <a:pt x="635" y="94"/>
                    </a:lnTo>
                    <a:lnTo>
                      <a:pt x="637" y="87"/>
                    </a:lnTo>
                    <a:lnTo>
                      <a:pt x="638" y="83"/>
                    </a:lnTo>
                    <a:lnTo>
                      <a:pt x="639" y="82"/>
                    </a:lnTo>
                    <a:lnTo>
                      <a:pt x="641" y="77"/>
                    </a:lnTo>
                    <a:lnTo>
                      <a:pt x="643" y="77"/>
                    </a:lnTo>
                    <a:lnTo>
                      <a:pt x="644" y="83"/>
                    </a:lnTo>
                    <a:lnTo>
                      <a:pt x="645" y="88"/>
                    </a:lnTo>
                    <a:lnTo>
                      <a:pt x="647" y="89"/>
                    </a:lnTo>
                    <a:lnTo>
                      <a:pt x="649" y="91"/>
                    </a:lnTo>
                    <a:lnTo>
                      <a:pt x="650" y="97"/>
                    </a:lnTo>
                    <a:lnTo>
                      <a:pt x="652" y="91"/>
                    </a:lnTo>
                    <a:lnTo>
                      <a:pt x="653" y="78"/>
                    </a:lnTo>
                    <a:lnTo>
                      <a:pt x="655" y="69"/>
                    </a:lnTo>
                    <a:lnTo>
                      <a:pt x="656" y="65"/>
                    </a:lnTo>
                    <a:lnTo>
                      <a:pt x="658" y="67"/>
                    </a:lnTo>
                    <a:lnTo>
                      <a:pt x="659" y="73"/>
                    </a:lnTo>
                    <a:lnTo>
                      <a:pt x="661" y="71"/>
                    </a:lnTo>
                    <a:lnTo>
                      <a:pt x="662" y="70"/>
                    </a:lnTo>
                    <a:lnTo>
                      <a:pt x="664" y="81"/>
                    </a:lnTo>
                    <a:lnTo>
                      <a:pt x="666" y="79"/>
                    </a:lnTo>
                    <a:lnTo>
                      <a:pt x="667" y="70"/>
                    </a:lnTo>
                    <a:lnTo>
                      <a:pt x="668" y="74"/>
                    </a:lnTo>
                    <a:lnTo>
                      <a:pt x="670" y="81"/>
                    </a:lnTo>
                    <a:lnTo>
                      <a:pt x="671" y="77"/>
                    </a:lnTo>
                    <a:lnTo>
                      <a:pt x="673" y="70"/>
                    </a:lnTo>
                    <a:lnTo>
                      <a:pt x="674" y="66"/>
                    </a:lnTo>
                    <a:lnTo>
                      <a:pt x="676" y="70"/>
                    </a:lnTo>
                    <a:lnTo>
                      <a:pt x="677" y="80"/>
                    </a:lnTo>
                    <a:lnTo>
                      <a:pt x="679" y="91"/>
                    </a:lnTo>
                    <a:lnTo>
                      <a:pt x="681" y="94"/>
                    </a:lnTo>
                    <a:lnTo>
                      <a:pt x="682" y="89"/>
                    </a:lnTo>
                    <a:lnTo>
                      <a:pt x="683" y="87"/>
                    </a:lnTo>
                    <a:lnTo>
                      <a:pt x="685" y="86"/>
                    </a:lnTo>
                    <a:lnTo>
                      <a:pt x="687" y="78"/>
                    </a:lnTo>
                    <a:lnTo>
                      <a:pt x="688" y="82"/>
                    </a:lnTo>
                    <a:lnTo>
                      <a:pt x="690" y="88"/>
                    </a:lnTo>
                    <a:lnTo>
                      <a:pt x="691" y="79"/>
                    </a:lnTo>
                    <a:lnTo>
                      <a:pt x="693" y="82"/>
                    </a:lnTo>
                    <a:lnTo>
                      <a:pt x="694" y="88"/>
                    </a:lnTo>
                    <a:lnTo>
                      <a:pt x="696" y="89"/>
                    </a:lnTo>
                    <a:lnTo>
                      <a:pt x="697" y="89"/>
                    </a:lnTo>
                    <a:lnTo>
                      <a:pt x="699" y="92"/>
                    </a:lnTo>
                    <a:lnTo>
                      <a:pt x="700" y="101"/>
                    </a:lnTo>
                    <a:lnTo>
                      <a:pt x="702" y="95"/>
                    </a:lnTo>
                    <a:lnTo>
                      <a:pt x="703" y="91"/>
                    </a:lnTo>
                    <a:lnTo>
                      <a:pt x="705" y="84"/>
                    </a:lnTo>
                    <a:lnTo>
                      <a:pt x="706" y="87"/>
                    </a:lnTo>
                    <a:lnTo>
                      <a:pt x="708" y="88"/>
                    </a:lnTo>
                    <a:lnTo>
                      <a:pt x="710" y="79"/>
                    </a:lnTo>
                    <a:lnTo>
                      <a:pt x="711" y="78"/>
                    </a:lnTo>
                    <a:lnTo>
                      <a:pt x="712" y="83"/>
                    </a:lnTo>
                    <a:lnTo>
                      <a:pt x="714" y="85"/>
                    </a:lnTo>
                    <a:lnTo>
                      <a:pt x="716" y="93"/>
                    </a:lnTo>
                    <a:lnTo>
                      <a:pt x="717" y="87"/>
                    </a:lnTo>
                    <a:lnTo>
                      <a:pt x="718" y="84"/>
                    </a:lnTo>
                    <a:lnTo>
                      <a:pt x="720" y="86"/>
                    </a:lnTo>
                    <a:lnTo>
                      <a:pt x="722" y="79"/>
                    </a:lnTo>
                    <a:lnTo>
                      <a:pt x="723" y="78"/>
                    </a:lnTo>
                    <a:lnTo>
                      <a:pt x="725" y="78"/>
                    </a:lnTo>
                    <a:lnTo>
                      <a:pt x="726" y="80"/>
                    </a:lnTo>
                    <a:lnTo>
                      <a:pt x="728" y="82"/>
                    </a:lnTo>
                    <a:lnTo>
                      <a:pt x="729" y="82"/>
                    </a:lnTo>
                    <a:lnTo>
                      <a:pt x="731" y="77"/>
                    </a:lnTo>
                    <a:lnTo>
                      <a:pt x="732" y="71"/>
                    </a:lnTo>
                    <a:lnTo>
                      <a:pt x="734" y="61"/>
                    </a:lnTo>
                    <a:lnTo>
                      <a:pt x="735" y="53"/>
                    </a:lnTo>
                    <a:lnTo>
                      <a:pt x="737" y="57"/>
                    </a:lnTo>
                    <a:lnTo>
                      <a:pt x="738" y="66"/>
                    </a:lnTo>
                    <a:lnTo>
                      <a:pt x="740" y="66"/>
                    </a:lnTo>
                    <a:lnTo>
                      <a:pt x="741" y="69"/>
                    </a:lnTo>
                    <a:lnTo>
                      <a:pt x="743" y="71"/>
                    </a:lnTo>
                    <a:lnTo>
                      <a:pt x="744" y="71"/>
                    </a:lnTo>
                    <a:lnTo>
                      <a:pt x="746" y="77"/>
                    </a:lnTo>
                    <a:lnTo>
                      <a:pt x="747" y="77"/>
                    </a:lnTo>
                    <a:lnTo>
                      <a:pt x="749" y="84"/>
                    </a:lnTo>
                    <a:lnTo>
                      <a:pt x="750" y="93"/>
                    </a:lnTo>
                    <a:lnTo>
                      <a:pt x="752" y="91"/>
                    </a:lnTo>
                    <a:lnTo>
                      <a:pt x="754" y="84"/>
                    </a:lnTo>
                    <a:lnTo>
                      <a:pt x="755" y="85"/>
                    </a:lnTo>
                    <a:lnTo>
                      <a:pt x="756" y="86"/>
                    </a:lnTo>
                    <a:lnTo>
                      <a:pt x="758" y="82"/>
                    </a:lnTo>
                    <a:lnTo>
                      <a:pt x="760" y="82"/>
                    </a:lnTo>
                    <a:lnTo>
                      <a:pt x="761" y="88"/>
                    </a:lnTo>
                    <a:lnTo>
                      <a:pt x="763" y="81"/>
                    </a:lnTo>
                    <a:lnTo>
                      <a:pt x="764" y="78"/>
                    </a:lnTo>
                    <a:lnTo>
                      <a:pt x="766" y="82"/>
                    </a:lnTo>
                    <a:lnTo>
                      <a:pt x="767" y="80"/>
                    </a:lnTo>
                    <a:lnTo>
                      <a:pt x="769" y="81"/>
                    </a:lnTo>
                    <a:lnTo>
                      <a:pt x="770" y="91"/>
                    </a:lnTo>
                    <a:lnTo>
                      <a:pt x="772" y="87"/>
                    </a:lnTo>
                    <a:lnTo>
                      <a:pt x="773" y="83"/>
                    </a:lnTo>
                    <a:lnTo>
                      <a:pt x="775" y="86"/>
                    </a:lnTo>
                    <a:lnTo>
                      <a:pt x="776" y="89"/>
                    </a:lnTo>
                    <a:lnTo>
                      <a:pt x="778" y="84"/>
                    </a:lnTo>
                    <a:lnTo>
                      <a:pt x="779" y="81"/>
                    </a:lnTo>
                    <a:lnTo>
                      <a:pt x="781" y="78"/>
                    </a:lnTo>
                    <a:lnTo>
                      <a:pt x="783" y="85"/>
                    </a:lnTo>
                    <a:lnTo>
                      <a:pt x="784" y="92"/>
                    </a:lnTo>
                    <a:lnTo>
                      <a:pt x="785" y="96"/>
                    </a:lnTo>
                    <a:lnTo>
                      <a:pt x="787" y="103"/>
                    </a:lnTo>
                    <a:lnTo>
                      <a:pt x="789" y="96"/>
                    </a:lnTo>
                    <a:lnTo>
                      <a:pt x="790" y="99"/>
                    </a:lnTo>
                    <a:lnTo>
                      <a:pt x="792" y="100"/>
                    </a:lnTo>
                    <a:lnTo>
                      <a:pt x="793" y="98"/>
                    </a:lnTo>
                    <a:lnTo>
                      <a:pt x="795" y="89"/>
                    </a:lnTo>
                    <a:lnTo>
                      <a:pt x="796" y="90"/>
                    </a:lnTo>
                    <a:lnTo>
                      <a:pt x="798" y="95"/>
                    </a:lnTo>
                    <a:lnTo>
                      <a:pt x="799" y="104"/>
                    </a:lnTo>
                    <a:lnTo>
                      <a:pt x="801" y="104"/>
                    </a:lnTo>
                    <a:lnTo>
                      <a:pt x="802" y="104"/>
                    </a:lnTo>
                    <a:lnTo>
                      <a:pt x="804" y="97"/>
                    </a:lnTo>
                    <a:lnTo>
                      <a:pt x="805" y="111"/>
                    </a:lnTo>
                    <a:lnTo>
                      <a:pt x="807" y="125"/>
                    </a:lnTo>
                    <a:lnTo>
                      <a:pt x="808" y="127"/>
                    </a:lnTo>
                    <a:lnTo>
                      <a:pt x="810" y="129"/>
                    </a:lnTo>
                    <a:lnTo>
                      <a:pt x="811" y="122"/>
                    </a:lnTo>
                    <a:lnTo>
                      <a:pt x="813" y="119"/>
                    </a:lnTo>
                    <a:lnTo>
                      <a:pt x="814" y="119"/>
                    </a:lnTo>
                    <a:lnTo>
                      <a:pt x="816" y="124"/>
                    </a:lnTo>
                    <a:lnTo>
                      <a:pt x="817" y="131"/>
                    </a:lnTo>
                    <a:lnTo>
                      <a:pt x="819" y="127"/>
                    </a:lnTo>
                    <a:lnTo>
                      <a:pt x="820" y="129"/>
                    </a:lnTo>
                    <a:lnTo>
                      <a:pt x="822" y="124"/>
                    </a:lnTo>
                    <a:lnTo>
                      <a:pt x="823" y="123"/>
                    </a:lnTo>
                    <a:lnTo>
                      <a:pt x="825" y="116"/>
                    </a:lnTo>
                    <a:lnTo>
                      <a:pt x="827" y="110"/>
                    </a:lnTo>
                    <a:lnTo>
                      <a:pt x="828" y="107"/>
                    </a:lnTo>
                    <a:lnTo>
                      <a:pt x="829" y="108"/>
                    </a:lnTo>
                    <a:lnTo>
                      <a:pt x="831" y="114"/>
                    </a:lnTo>
                    <a:lnTo>
                      <a:pt x="833" y="127"/>
                    </a:lnTo>
                    <a:lnTo>
                      <a:pt x="834" y="129"/>
                    </a:lnTo>
                    <a:lnTo>
                      <a:pt x="836" y="131"/>
                    </a:lnTo>
                    <a:lnTo>
                      <a:pt x="837" y="129"/>
                    </a:lnTo>
                    <a:lnTo>
                      <a:pt x="839" y="128"/>
                    </a:lnTo>
                    <a:lnTo>
                      <a:pt x="840" y="122"/>
                    </a:lnTo>
                    <a:lnTo>
                      <a:pt x="842" y="115"/>
                    </a:lnTo>
                    <a:lnTo>
                      <a:pt x="843" y="107"/>
                    </a:lnTo>
                    <a:lnTo>
                      <a:pt x="845" y="100"/>
                    </a:lnTo>
                    <a:lnTo>
                      <a:pt x="846" y="109"/>
                    </a:lnTo>
                    <a:lnTo>
                      <a:pt x="848" y="121"/>
                    </a:lnTo>
                    <a:lnTo>
                      <a:pt x="849" y="124"/>
                    </a:lnTo>
                    <a:lnTo>
                      <a:pt x="851" y="128"/>
                    </a:lnTo>
                    <a:lnTo>
                      <a:pt x="852" y="126"/>
                    </a:lnTo>
                    <a:lnTo>
                      <a:pt x="854" y="115"/>
                    </a:lnTo>
                    <a:lnTo>
                      <a:pt x="856" y="114"/>
                    </a:lnTo>
                    <a:lnTo>
                      <a:pt x="857" y="106"/>
                    </a:lnTo>
                    <a:lnTo>
                      <a:pt x="858" y="110"/>
                    </a:lnTo>
                    <a:lnTo>
                      <a:pt x="860" y="109"/>
                    </a:lnTo>
                    <a:lnTo>
                      <a:pt x="862" y="106"/>
                    </a:lnTo>
                    <a:lnTo>
                      <a:pt x="863" y="107"/>
                    </a:lnTo>
                    <a:lnTo>
                      <a:pt x="865" y="105"/>
                    </a:lnTo>
                    <a:lnTo>
                      <a:pt x="866" y="101"/>
                    </a:lnTo>
                    <a:lnTo>
                      <a:pt x="868" y="98"/>
                    </a:lnTo>
                    <a:lnTo>
                      <a:pt x="869" y="98"/>
                    </a:lnTo>
                    <a:lnTo>
                      <a:pt x="871" y="95"/>
                    </a:lnTo>
                    <a:lnTo>
                      <a:pt x="872" y="101"/>
                    </a:lnTo>
                    <a:lnTo>
                      <a:pt x="874" y="109"/>
                    </a:lnTo>
                    <a:lnTo>
                      <a:pt x="875" y="110"/>
                    </a:lnTo>
                    <a:lnTo>
                      <a:pt x="877" y="114"/>
                    </a:lnTo>
                    <a:lnTo>
                      <a:pt x="878" y="125"/>
                    </a:lnTo>
                    <a:lnTo>
                      <a:pt x="880" y="121"/>
                    </a:lnTo>
                    <a:lnTo>
                      <a:pt x="881" y="122"/>
                    </a:lnTo>
                    <a:lnTo>
                      <a:pt x="883" y="126"/>
                    </a:lnTo>
                    <a:lnTo>
                      <a:pt x="884" y="114"/>
                    </a:lnTo>
                    <a:lnTo>
                      <a:pt x="886" y="103"/>
                    </a:lnTo>
                    <a:lnTo>
                      <a:pt x="887" y="99"/>
                    </a:lnTo>
                    <a:lnTo>
                      <a:pt x="889" y="101"/>
                    </a:lnTo>
                    <a:lnTo>
                      <a:pt x="890" y="95"/>
                    </a:lnTo>
                    <a:lnTo>
                      <a:pt x="892" y="97"/>
                    </a:lnTo>
                    <a:lnTo>
                      <a:pt x="894" y="103"/>
                    </a:lnTo>
                    <a:lnTo>
                      <a:pt x="895" y="109"/>
                    </a:lnTo>
                    <a:lnTo>
                      <a:pt x="896" y="113"/>
                    </a:lnTo>
                    <a:lnTo>
                      <a:pt x="898" y="121"/>
                    </a:lnTo>
                    <a:lnTo>
                      <a:pt x="900" y="109"/>
                    </a:lnTo>
                    <a:lnTo>
                      <a:pt x="901" y="103"/>
                    </a:lnTo>
                    <a:lnTo>
                      <a:pt x="902" y="105"/>
                    </a:lnTo>
                    <a:lnTo>
                      <a:pt x="904" y="106"/>
                    </a:lnTo>
                    <a:lnTo>
                      <a:pt x="906" y="108"/>
                    </a:lnTo>
                    <a:lnTo>
                      <a:pt x="907" y="118"/>
                    </a:lnTo>
                    <a:lnTo>
                      <a:pt x="909" y="128"/>
                    </a:lnTo>
                    <a:lnTo>
                      <a:pt x="910" y="127"/>
                    </a:lnTo>
                    <a:lnTo>
                      <a:pt x="912" y="111"/>
                    </a:lnTo>
                    <a:lnTo>
                      <a:pt x="913" y="113"/>
                    </a:lnTo>
                    <a:lnTo>
                      <a:pt x="915" y="113"/>
                    </a:lnTo>
                    <a:lnTo>
                      <a:pt x="916" y="112"/>
                    </a:lnTo>
                    <a:lnTo>
                      <a:pt x="918" y="115"/>
                    </a:lnTo>
                    <a:lnTo>
                      <a:pt x="919" y="117"/>
                    </a:lnTo>
                    <a:lnTo>
                      <a:pt x="921" y="109"/>
                    </a:lnTo>
                    <a:lnTo>
                      <a:pt x="923" y="107"/>
                    </a:lnTo>
                    <a:lnTo>
                      <a:pt x="924" y="119"/>
                    </a:lnTo>
                    <a:lnTo>
                      <a:pt x="925" y="122"/>
                    </a:lnTo>
                    <a:lnTo>
                      <a:pt x="927" y="118"/>
                    </a:lnTo>
                    <a:lnTo>
                      <a:pt x="929" y="121"/>
                    </a:lnTo>
                    <a:lnTo>
                      <a:pt x="930" y="114"/>
                    </a:lnTo>
                    <a:lnTo>
                      <a:pt x="931" y="107"/>
                    </a:lnTo>
                    <a:lnTo>
                      <a:pt x="933" y="104"/>
                    </a:lnTo>
                    <a:lnTo>
                      <a:pt x="935" y="110"/>
                    </a:lnTo>
                    <a:lnTo>
                      <a:pt x="936" y="110"/>
                    </a:lnTo>
                    <a:lnTo>
                      <a:pt x="938" y="111"/>
                    </a:lnTo>
                    <a:lnTo>
                      <a:pt x="939" y="106"/>
                    </a:lnTo>
                    <a:lnTo>
                      <a:pt x="941" y="103"/>
                    </a:lnTo>
                    <a:lnTo>
                      <a:pt x="942" y="105"/>
                    </a:lnTo>
                    <a:lnTo>
                      <a:pt x="944" y="102"/>
                    </a:lnTo>
                    <a:lnTo>
                      <a:pt x="945" y="104"/>
                    </a:lnTo>
                    <a:lnTo>
                      <a:pt x="947" y="106"/>
                    </a:lnTo>
                    <a:lnTo>
                      <a:pt x="948" y="106"/>
                    </a:lnTo>
                    <a:lnTo>
                      <a:pt x="950" y="102"/>
                    </a:lnTo>
                    <a:lnTo>
                      <a:pt x="951" y="104"/>
                    </a:lnTo>
                    <a:lnTo>
                      <a:pt x="953" y="114"/>
                    </a:lnTo>
                    <a:lnTo>
                      <a:pt x="954" y="122"/>
                    </a:lnTo>
                    <a:lnTo>
                      <a:pt x="956" y="126"/>
                    </a:lnTo>
                    <a:lnTo>
                      <a:pt x="957" y="120"/>
                    </a:lnTo>
                    <a:lnTo>
                      <a:pt x="959" y="118"/>
                    </a:lnTo>
                    <a:lnTo>
                      <a:pt x="960" y="117"/>
                    </a:lnTo>
                    <a:lnTo>
                      <a:pt x="962" y="114"/>
                    </a:lnTo>
                    <a:lnTo>
                      <a:pt x="963" y="102"/>
                    </a:lnTo>
                    <a:lnTo>
                      <a:pt x="965" y="101"/>
                    </a:lnTo>
                    <a:lnTo>
                      <a:pt x="967" y="104"/>
                    </a:lnTo>
                    <a:lnTo>
                      <a:pt x="968" y="108"/>
                    </a:lnTo>
                    <a:lnTo>
                      <a:pt x="969" y="109"/>
                    </a:lnTo>
                    <a:lnTo>
                      <a:pt x="971" y="111"/>
                    </a:lnTo>
                    <a:lnTo>
                      <a:pt x="973" y="112"/>
                    </a:lnTo>
                    <a:lnTo>
                      <a:pt x="974" y="113"/>
                    </a:lnTo>
                    <a:lnTo>
                      <a:pt x="975" y="109"/>
                    </a:lnTo>
                    <a:lnTo>
                      <a:pt x="977" y="101"/>
                    </a:lnTo>
                    <a:lnTo>
                      <a:pt x="979" y="103"/>
                    </a:lnTo>
                    <a:lnTo>
                      <a:pt x="980" y="103"/>
                    </a:lnTo>
                    <a:lnTo>
                      <a:pt x="982" y="105"/>
                    </a:lnTo>
                    <a:lnTo>
                      <a:pt x="983" y="114"/>
                    </a:lnTo>
                    <a:lnTo>
                      <a:pt x="985" y="118"/>
                    </a:lnTo>
                    <a:lnTo>
                      <a:pt x="986" y="118"/>
                    </a:lnTo>
                    <a:lnTo>
                      <a:pt x="988" y="117"/>
                    </a:lnTo>
                    <a:lnTo>
                      <a:pt x="989" y="116"/>
                    </a:lnTo>
                    <a:lnTo>
                      <a:pt x="991" y="103"/>
                    </a:lnTo>
                    <a:lnTo>
                      <a:pt x="992" y="96"/>
                    </a:lnTo>
                    <a:lnTo>
                      <a:pt x="994" y="101"/>
                    </a:lnTo>
                    <a:lnTo>
                      <a:pt x="996" y="105"/>
                    </a:lnTo>
                    <a:lnTo>
                      <a:pt x="997" y="102"/>
                    </a:lnTo>
                    <a:lnTo>
                      <a:pt x="998" y="98"/>
                    </a:lnTo>
                    <a:lnTo>
                      <a:pt x="1000" y="102"/>
                    </a:lnTo>
                    <a:lnTo>
                      <a:pt x="1002" y="104"/>
                    </a:lnTo>
                    <a:lnTo>
                      <a:pt x="1003" y="107"/>
                    </a:lnTo>
                    <a:lnTo>
                      <a:pt x="1004" y="97"/>
                    </a:lnTo>
                    <a:lnTo>
                      <a:pt x="1006" y="95"/>
                    </a:lnTo>
                    <a:lnTo>
                      <a:pt x="1008" y="91"/>
                    </a:lnTo>
                    <a:lnTo>
                      <a:pt x="1009" y="84"/>
                    </a:lnTo>
                    <a:lnTo>
                      <a:pt x="1011" y="83"/>
                    </a:lnTo>
                    <a:lnTo>
                      <a:pt x="1012" y="90"/>
                    </a:lnTo>
                    <a:lnTo>
                      <a:pt x="1014" y="102"/>
                    </a:lnTo>
                    <a:lnTo>
                      <a:pt x="1015" y="101"/>
                    </a:lnTo>
                    <a:lnTo>
                      <a:pt x="1017" y="95"/>
                    </a:lnTo>
                    <a:lnTo>
                      <a:pt x="1018" y="101"/>
                    </a:lnTo>
                    <a:lnTo>
                      <a:pt x="1020" y="101"/>
                    </a:lnTo>
                    <a:lnTo>
                      <a:pt x="1021" y="95"/>
                    </a:lnTo>
                    <a:lnTo>
                      <a:pt x="1023" y="89"/>
                    </a:lnTo>
                    <a:lnTo>
                      <a:pt x="1024" y="90"/>
                    </a:lnTo>
                    <a:lnTo>
                      <a:pt x="1026" y="88"/>
                    </a:lnTo>
                    <a:lnTo>
                      <a:pt x="1027" y="97"/>
                    </a:lnTo>
                    <a:lnTo>
                      <a:pt x="1029" y="107"/>
                    </a:lnTo>
                    <a:lnTo>
                      <a:pt x="1030" y="112"/>
                    </a:lnTo>
                    <a:lnTo>
                      <a:pt x="1032" y="119"/>
                    </a:lnTo>
                    <a:lnTo>
                      <a:pt x="1033" y="113"/>
                    </a:lnTo>
                    <a:lnTo>
                      <a:pt x="1035" y="104"/>
                    </a:lnTo>
                    <a:lnTo>
                      <a:pt x="1036" y="95"/>
                    </a:lnTo>
                    <a:lnTo>
                      <a:pt x="1038" y="96"/>
                    </a:lnTo>
                    <a:lnTo>
                      <a:pt x="1040" y="101"/>
                    </a:lnTo>
                    <a:lnTo>
                      <a:pt x="1041" y="102"/>
                    </a:lnTo>
                    <a:lnTo>
                      <a:pt x="1042" y="109"/>
                    </a:lnTo>
                    <a:lnTo>
                      <a:pt x="1044" y="113"/>
                    </a:lnTo>
                    <a:lnTo>
                      <a:pt x="1046" y="112"/>
                    </a:lnTo>
                    <a:lnTo>
                      <a:pt x="1047" y="116"/>
                    </a:lnTo>
                    <a:lnTo>
                      <a:pt x="1049" y="115"/>
                    </a:lnTo>
                    <a:lnTo>
                      <a:pt x="1050" y="115"/>
                    </a:lnTo>
                    <a:lnTo>
                      <a:pt x="1052" y="112"/>
                    </a:lnTo>
                    <a:lnTo>
                      <a:pt x="1053" y="116"/>
                    </a:lnTo>
                    <a:lnTo>
                      <a:pt x="1055" y="120"/>
                    </a:lnTo>
                    <a:lnTo>
                      <a:pt x="1056" y="121"/>
                    </a:lnTo>
                    <a:lnTo>
                      <a:pt x="1058" y="127"/>
                    </a:lnTo>
                    <a:lnTo>
                      <a:pt x="1059" y="129"/>
                    </a:lnTo>
                    <a:lnTo>
                      <a:pt x="1061" y="127"/>
                    </a:lnTo>
                    <a:lnTo>
                      <a:pt x="1062" y="131"/>
                    </a:lnTo>
                    <a:lnTo>
                      <a:pt x="1064" y="122"/>
                    </a:lnTo>
                    <a:lnTo>
                      <a:pt x="1065" y="118"/>
                    </a:lnTo>
                    <a:lnTo>
                      <a:pt x="1067" y="115"/>
                    </a:lnTo>
                    <a:lnTo>
                      <a:pt x="1069" y="113"/>
                    </a:lnTo>
                    <a:lnTo>
                      <a:pt x="1070" y="112"/>
                    </a:lnTo>
                    <a:lnTo>
                      <a:pt x="1071" y="104"/>
                    </a:lnTo>
                    <a:lnTo>
                      <a:pt x="1073" y="103"/>
                    </a:lnTo>
                    <a:lnTo>
                      <a:pt x="1075" y="111"/>
                    </a:lnTo>
                    <a:lnTo>
                      <a:pt x="1076" y="117"/>
                    </a:lnTo>
                    <a:lnTo>
                      <a:pt x="1077" y="119"/>
                    </a:lnTo>
                    <a:lnTo>
                      <a:pt x="1079" y="120"/>
                    </a:lnTo>
                    <a:lnTo>
                      <a:pt x="1081" y="116"/>
                    </a:lnTo>
                    <a:lnTo>
                      <a:pt x="1082" y="113"/>
                    </a:lnTo>
                    <a:lnTo>
                      <a:pt x="1084" y="118"/>
                    </a:lnTo>
                    <a:lnTo>
                      <a:pt x="1085" y="122"/>
                    </a:lnTo>
                    <a:lnTo>
                      <a:pt x="1087" y="127"/>
                    </a:lnTo>
                    <a:lnTo>
                      <a:pt x="1088" y="126"/>
                    </a:lnTo>
                    <a:lnTo>
                      <a:pt x="1090" y="124"/>
                    </a:lnTo>
                    <a:lnTo>
                      <a:pt x="1091" y="115"/>
                    </a:lnTo>
                    <a:lnTo>
                      <a:pt x="1093" y="121"/>
                    </a:lnTo>
                    <a:lnTo>
                      <a:pt x="1094" y="126"/>
                    </a:lnTo>
                    <a:lnTo>
                      <a:pt x="1096" y="136"/>
                    </a:lnTo>
                    <a:lnTo>
                      <a:pt x="1097" y="140"/>
                    </a:lnTo>
                    <a:lnTo>
                      <a:pt x="1099" y="143"/>
                    </a:lnTo>
                    <a:lnTo>
                      <a:pt x="1100" y="154"/>
                    </a:lnTo>
                    <a:lnTo>
                      <a:pt x="1102" y="159"/>
                    </a:lnTo>
                    <a:lnTo>
                      <a:pt x="1103" y="163"/>
                    </a:lnTo>
                    <a:lnTo>
                      <a:pt x="1105" y="173"/>
                    </a:lnTo>
                    <a:lnTo>
                      <a:pt x="1106" y="178"/>
                    </a:lnTo>
                    <a:lnTo>
                      <a:pt x="1108" y="190"/>
                    </a:lnTo>
                    <a:lnTo>
                      <a:pt x="1109" y="201"/>
                    </a:lnTo>
                    <a:lnTo>
                      <a:pt x="1111" y="198"/>
                    </a:lnTo>
                    <a:lnTo>
                      <a:pt x="1113" y="193"/>
                    </a:lnTo>
                    <a:lnTo>
                      <a:pt x="1114" y="195"/>
                    </a:lnTo>
                    <a:lnTo>
                      <a:pt x="1115" y="193"/>
                    </a:lnTo>
                    <a:lnTo>
                      <a:pt x="1117" y="189"/>
                    </a:lnTo>
                    <a:lnTo>
                      <a:pt x="1119" y="197"/>
                    </a:lnTo>
                    <a:lnTo>
                      <a:pt x="1120" y="204"/>
                    </a:lnTo>
                    <a:lnTo>
                      <a:pt x="1122" y="201"/>
                    </a:lnTo>
                    <a:lnTo>
                      <a:pt x="1123" y="199"/>
                    </a:lnTo>
                    <a:lnTo>
                      <a:pt x="1125" y="194"/>
                    </a:lnTo>
                    <a:lnTo>
                      <a:pt x="1126" y="181"/>
                    </a:lnTo>
                    <a:lnTo>
                      <a:pt x="1128" y="173"/>
                    </a:lnTo>
                    <a:lnTo>
                      <a:pt x="1129" y="166"/>
                    </a:lnTo>
                    <a:lnTo>
                      <a:pt x="1131" y="162"/>
                    </a:lnTo>
                    <a:lnTo>
                      <a:pt x="1132" y="163"/>
                    </a:lnTo>
                    <a:lnTo>
                      <a:pt x="1134" y="162"/>
                    </a:lnTo>
                    <a:lnTo>
                      <a:pt x="1135" y="158"/>
                    </a:lnTo>
                    <a:lnTo>
                      <a:pt x="1137" y="158"/>
                    </a:lnTo>
                    <a:lnTo>
                      <a:pt x="1138" y="159"/>
                    </a:lnTo>
                    <a:lnTo>
                      <a:pt x="1140" y="154"/>
                    </a:lnTo>
                    <a:lnTo>
                      <a:pt x="1142" y="152"/>
                    </a:lnTo>
                    <a:lnTo>
                      <a:pt x="1143" y="147"/>
                    </a:lnTo>
                    <a:lnTo>
                      <a:pt x="1144" y="140"/>
                    </a:lnTo>
                    <a:lnTo>
                      <a:pt x="1146" y="136"/>
                    </a:lnTo>
                    <a:lnTo>
                      <a:pt x="1148" y="130"/>
                    </a:lnTo>
                    <a:lnTo>
                      <a:pt x="1149" y="126"/>
                    </a:lnTo>
                    <a:lnTo>
                      <a:pt x="1151" y="132"/>
                    </a:lnTo>
                    <a:lnTo>
                      <a:pt x="1152" y="131"/>
                    </a:lnTo>
                    <a:lnTo>
                      <a:pt x="1154" y="136"/>
                    </a:lnTo>
                    <a:lnTo>
                      <a:pt x="1155" y="137"/>
                    </a:lnTo>
                    <a:lnTo>
                      <a:pt x="1157" y="135"/>
                    </a:lnTo>
                    <a:lnTo>
                      <a:pt x="1158" y="131"/>
                    </a:lnTo>
                    <a:lnTo>
                      <a:pt x="1160" y="128"/>
                    </a:lnTo>
                    <a:lnTo>
                      <a:pt x="1161" y="127"/>
                    </a:lnTo>
                    <a:lnTo>
                      <a:pt x="1163" y="118"/>
                    </a:lnTo>
                    <a:lnTo>
                      <a:pt x="1164" y="106"/>
                    </a:lnTo>
                    <a:lnTo>
                      <a:pt x="1166" y="106"/>
                    </a:lnTo>
                    <a:lnTo>
                      <a:pt x="1167" y="115"/>
                    </a:lnTo>
                    <a:lnTo>
                      <a:pt x="1169" y="112"/>
                    </a:lnTo>
                    <a:lnTo>
                      <a:pt x="1170" y="105"/>
                    </a:lnTo>
                    <a:lnTo>
                      <a:pt x="1172" y="99"/>
                    </a:lnTo>
                    <a:lnTo>
                      <a:pt x="1173" y="98"/>
                    </a:lnTo>
                    <a:lnTo>
                      <a:pt x="1175" y="97"/>
                    </a:lnTo>
                    <a:lnTo>
                      <a:pt x="1176" y="93"/>
                    </a:lnTo>
                    <a:lnTo>
                      <a:pt x="1178" y="83"/>
                    </a:lnTo>
                    <a:lnTo>
                      <a:pt x="1180" y="75"/>
                    </a:lnTo>
                    <a:lnTo>
                      <a:pt x="1181" y="78"/>
                    </a:lnTo>
                    <a:lnTo>
                      <a:pt x="1182" y="82"/>
                    </a:lnTo>
                    <a:lnTo>
                      <a:pt x="1184" y="75"/>
                    </a:lnTo>
                    <a:lnTo>
                      <a:pt x="1186" y="70"/>
                    </a:lnTo>
                    <a:lnTo>
                      <a:pt x="1187" y="66"/>
                    </a:lnTo>
                    <a:lnTo>
                      <a:pt x="1188" y="67"/>
                    </a:lnTo>
                    <a:lnTo>
                      <a:pt x="1190" y="63"/>
                    </a:lnTo>
                    <a:lnTo>
                      <a:pt x="1192" y="60"/>
                    </a:lnTo>
                    <a:lnTo>
                      <a:pt x="1193" y="58"/>
                    </a:lnTo>
                    <a:lnTo>
                      <a:pt x="1195" y="61"/>
                    </a:lnTo>
                    <a:lnTo>
                      <a:pt x="1196" y="69"/>
                    </a:lnTo>
                    <a:lnTo>
                      <a:pt x="1198" y="74"/>
                    </a:lnTo>
                    <a:lnTo>
                      <a:pt x="1199" y="82"/>
                    </a:lnTo>
                    <a:lnTo>
                      <a:pt x="1201" y="76"/>
                    </a:lnTo>
                    <a:lnTo>
                      <a:pt x="1202" y="65"/>
                    </a:lnTo>
                    <a:lnTo>
                      <a:pt x="1204" y="62"/>
                    </a:lnTo>
                    <a:lnTo>
                      <a:pt x="1205" y="60"/>
                    </a:lnTo>
                    <a:lnTo>
                      <a:pt x="1207" y="63"/>
                    </a:lnTo>
                    <a:lnTo>
                      <a:pt x="1208" y="65"/>
                    </a:lnTo>
                    <a:lnTo>
                      <a:pt x="1210" y="60"/>
                    </a:lnTo>
                    <a:lnTo>
                      <a:pt x="1211" y="63"/>
                    </a:lnTo>
                    <a:lnTo>
                      <a:pt x="1213" y="68"/>
                    </a:lnTo>
                    <a:lnTo>
                      <a:pt x="1215" y="70"/>
                    </a:lnTo>
                    <a:lnTo>
                      <a:pt x="1216" y="70"/>
                    </a:lnTo>
                    <a:lnTo>
                      <a:pt x="1217" y="68"/>
                    </a:lnTo>
                    <a:lnTo>
                      <a:pt x="1219" y="67"/>
                    </a:lnTo>
                    <a:lnTo>
                      <a:pt x="1221" y="73"/>
                    </a:lnTo>
                    <a:lnTo>
                      <a:pt x="1222" y="70"/>
                    </a:lnTo>
                    <a:lnTo>
                      <a:pt x="1224" y="68"/>
                    </a:lnTo>
                    <a:lnTo>
                      <a:pt x="1225" y="66"/>
                    </a:lnTo>
                    <a:lnTo>
                      <a:pt x="1227" y="65"/>
                    </a:lnTo>
                    <a:lnTo>
                      <a:pt x="1228" y="61"/>
                    </a:lnTo>
                    <a:lnTo>
                      <a:pt x="1230" y="67"/>
                    </a:lnTo>
                    <a:lnTo>
                      <a:pt x="1231" y="73"/>
                    </a:lnTo>
                    <a:lnTo>
                      <a:pt x="1233" y="69"/>
                    </a:lnTo>
                    <a:lnTo>
                      <a:pt x="1234" y="60"/>
                    </a:lnTo>
                    <a:lnTo>
                      <a:pt x="1236" y="63"/>
                    </a:lnTo>
                    <a:lnTo>
                      <a:pt x="1237" y="68"/>
                    </a:lnTo>
                    <a:lnTo>
                      <a:pt x="1239" y="63"/>
                    </a:lnTo>
                    <a:lnTo>
                      <a:pt x="1240" y="58"/>
                    </a:lnTo>
                    <a:lnTo>
                      <a:pt x="1242" y="57"/>
                    </a:lnTo>
                    <a:lnTo>
                      <a:pt x="1243" y="53"/>
                    </a:lnTo>
                    <a:lnTo>
                      <a:pt x="1245" y="53"/>
                    </a:lnTo>
                    <a:lnTo>
                      <a:pt x="1246" y="59"/>
                    </a:lnTo>
                    <a:lnTo>
                      <a:pt x="1248" y="52"/>
                    </a:lnTo>
                    <a:lnTo>
                      <a:pt x="1249" y="46"/>
                    </a:lnTo>
                    <a:lnTo>
                      <a:pt x="1251" y="46"/>
                    </a:lnTo>
                    <a:lnTo>
                      <a:pt x="1253" y="49"/>
                    </a:lnTo>
                    <a:lnTo>
                      <a:pt x="1254" y="53"/>
                    </a:lnTo>
                    <a:lnTo>
                      <a:pt x="1255" y="61"/>
                    </a:lnTo>
                    <a:lnTo>
                      <a:pt x="1257" y="70"/>
                    </a:lnTo>
                    <a:lnTo>
                      <a:pt x="1259" y="74"/>
                    </a:lnTo>
                    <a:lnTo>
                      <a:pt x="1260" y="84"/>
                    </a:lnTo>
                    <a:lnTo>
                      <a:pt x="1261" y="93"/>
                    </a:lnTo>
                    <a:lnTo>
                      <a:pt x="1263" y="93"/>
                    </a:lnTo>
                    <a:lnTo>
                      <a:pt x="1265" y="67"/>
                    </a:lnTo>
                    <a:lnTo>
                      <a:pt x="1266" y="60"/>
                    </a:lnTo>
                    <a:lnTo>
                      <a:pt x="1268" y="66"/>
                    </a:lnTo>
                    <a:lnTo>
                      <a:pt x="1269" y="63"/>
                    </a:lnTo>
                    <a:lnTo>
                      <a:pt x="1271" y="72"/>
                    </a:lnTo>
                    <a:lnTo>
                      <a:pt x="1272" y="77"/>
                    </a:lnTo>
                    <a:lnTo>
                      <a:pt x="1274" y="69"/>
                    </a:lnTo>
                    <a:lnTo>
                      <a:pt x="1275" y="65"/>
                    </a:lnTo>
                    <a:lnTo>
                      <a:pt x="1277" y="65"/>
                    </a:lnTo>
                    <a:lnTo>
                      <a:pt x="1278" y="67"/>
                    </a:lnTo>
                    <a:lnTo>
                      <a:pt x="1280" y="69"/>
                    </a:lnTo>
                    <a:lnTo>
                      <a:pt x="1282" y="56"/>
                    </a:lnTo>
                    <a:lnTo>
                      <a:pt x="1283" y="52"/>
                    </a:lnTo>
                    <a:lnTo>
                      <a:pt x="1284" y="53"/>
                    </a:lnTo>
                    <a:lnTo>
                      <a:pt x="1286" y="58"/>
                    </a:lnTo>
                    <a:lnTo>
                      <a:pt x="1288" y="65"/>
                    </a:lnTo>
                    <a:lnTo>
                      <a:pt x="1289" y="63"/>
                    </a:lnTo>
                    <a:lnTo>
                      <a:pt x="1290" y="63"/>
                    </a:lnTo>
                    <a:lnTo>
                      <a:pt x="1292" y="64"/>
                    </a:lnTo>
                    <a:lnTo>
                      <a:pt x="1294" y="66"/>
                    </a:lnTo>
                    <a:lnTo>
                      <a:pt x="1295" y="58"/>
                    </a:lnTo>
                    <a:lnTo>
                      <a:pt x="1297" y="54"/>
                    </a:lnTo>
                    <a:lnTo>
                      <a:pt x="1298" y="54"/>
                    </a:lnTo>
                    <a:lnTo>
                      <a:pt x="1300" y="50"/>
                    </a:lnTo>
                    <a:lnTo>
                      <a:pt x="1301" y="49"/>
                    </a:lnTo>
                    <a:lnTo>
                      <a:pt x="1303" y="62"/>
                    </a:lnTo>
                    <a:lnTo>
                      <a:pt x="1304" y="69"/>
                    </a:lnTo>
                    <a:lnTo>
                      <a:pt x="1306" y="71"/>
                    </a:lnTo>
                    <a:lnTo>
                      <a:pt x="1307" y="63"/>
                    </a:lnTo>
                    <a:lnTo>
                      <a:pt x="1309" y="67"/>
                    </a:lnTo>
                    <a:lnTo>
                      <a:pt x="1310" y="63"/>
                    </a:lnTo>
                    <a:lnTo>
                      <a:pt x="1312" y="64"/>
                    </a:lnTo>
                    <a:lnTo>
                      <a:pt x="1313" y="58"/>
                    </a:lnTo>
                    <a:lnTo>
                      <a:pt x="1315" y="63"/>
                    </a:lnTo>
                    <a:lnTo>
                      <a:pt x="1316" y="60"/>
                    </a:lnTo>
                    <a:lnTo>
                      <a:pt x="1318" y="68"/>
                    </a:lnTo>
                    <a:lnTo>
                      <a:pt x="1319" y="69"/>
                    </a:lnTo>
                    <a:lnTo>
                      <a:pt x="1321" y="62"/>
                    </a:lnTo>
                    <a:lnTo>
                      <a:pt x="1322" y="62"/>
                    </a:lnTo>
                    <a:lnTo>
                      <a:pt x="1324" y="63"/>
                    </a:lnTo>
                    <a:lnTo>
                      <a:pt x="1326" y="66"/>
                    </a:lnTo>
                    <a:lnTo>
                      <a:pt x="1327" y="67"/>
                    </a:lnTo>
                    <a:lnTo>
                      <a:pt x="1328" y="72"/>
                    </a:lnTo>
                    <a:lnTo>
                      <a:pt x="1330" y="77"/>
                    </a:lnTo>
                    <a:lnTo>
                      <a:pt x="1332" y="83"/>
                    </a:lnTo>
                    <a:lnTo>
                      <a:pt x="1333" y="84"/>
                    </a:lnTo>
                    <a:lnTo>
                      <a:pt x="1334" y="82"/>
                    </a:lnTo>
                    <a:lnTo>
                      <a:pt x="1336" y="81"/>
                    </a:lnTo>
                    <a:lnTo>
                      <a:pt x="1338" y="69"/>
                    </a:lnTo>
                    <a:lnTo>
                      <a:pt x="1339" y="59"/>
                    </a:lnTo>
                    <a:lnTo>
                      <a:pt x="1341" y="64"/>
                    </a:lnTo>
                    <a:lnTo>
                      <a:pt x="1342" y="57"/>
                    </a:lnTo>
                    <a:lnTo>
                      <a:pt x="1344" y="57"/>
                    </a:lnTo>
                    <a:lnTo>
                      <a:pt x="1345" y="55"/>
                    </a:lnTo>
                    <a:lnTo>
                      <a:pt x="1347" y="58"/>
                    </a:lnTo>
                    <a:lnTo>
                      <a:pt x="1348" y="73"/>
                    </a:lnTo>
                    <a:lnTo>
                      <a:pt x="1350" y="81"/>
                    </a:lnTo>
                    <a:lnTo>
                      <a:pt x="1351" y="82"/>
                    </a:lnTo>
                    <a:lnTo>
                      <a:pt x="1353" y="78"/>
                    </a:lnTo>
                    <a:lnTo>
                      <a:pt x="1355" y="72"/>
                    </a:lnTo>
                    <a:lnTo>
                      <a:pt x="1356" y="66"/>
                    </a:lnTo>
                    <a:lnTo>
                      <a:pt x="1357" y="60"/>
                    </a:lnTo>
                    <a:lnTo>
                      <a:pt x="1359" y="64"/>
                    </a:lnTo>
                    <a:lnTo>
                      <a:pt x="1361" y="62"/>
                    </a:lnTo>
                    <a:lnTo>
                      <a:pt x="1362" y="63"/>
                    </a:lnTo>
                    <a:lnTo>
                      <a:pt x="1363" y="73"/>
                    </a:lnTo>
                    <a:lnTo>
                      <a:pt x="1365" y="77"/>
                    </a:lnTo>
                    <a:lnTo>
                      <a:pt x="1367" y="84"/>
                    </a:lnTo>
                    <a:lnTo>
                      <a:pt x="1368" y="83"/>
                    </a:lnTo>
                    <a:lnTo>
                      <a:pt x="1370" y="84"/>
                    </a:lnTo>
                    <a:lnTo>
                      <a:pt x="1371" y="83"/>
                    </a:lnTo>
                    <a:lnTo>
                      <a:pt x="1373" y="83"/>
                    </a:lnTo>
                    <a:lnTo>
                      <a:pt x="1374" y="73"/>
                    </a:lnTo>
                    <a:lnTo>
                      <a:pt x="1376" y="73"/>
                    </a:lnTo>
                    <a:lnTo>
                      <a:pt x="1377" y="76"/>
                    </a:lnTo>
                    <a:lnTo>
                      <a:pt x="1379" y="79"/>
                    </a:lnTo>
                    <a:lnTo>
                      <a:pt x="1380" y="85"/>
                    </a:lnTo>
                    <a:lnTo>
                      <a:pt x="1382" y="81"/>
                    </a:lnTo>
                    <a:lnTo>
                      <a:pt x="1383" y="81"/>
                    </a:lnTo>
                    <a:lnTo>
                      <a:pt x="1385" y="86"/>
                    </a:lnTo>
                    <a:lnTo>
                      <a:pt x="1386" y="78"/>
                    </a:lnTo>
                    <a:lnTo>
                      <a:pt x="1388" y="76"/>
                    </a:lnTo>
                    <a:lnTo>
                      <a:pt x="1389" y="68"/>
                    </a:lnTo>
                    <a:lnTo>
                      <a:pt x="1391" y="66"/>
                    </a:lnTo>
                    <a:lnTo>
                      <a:pt x="1392" y="64"/>
                    </a:lnTo>
                    <a:lnTo>
                      <a:pt x="1394" y="58"/>
                    </a:lnTo>
                    <a:lnTo>
                      <a:pt x="1395" y="61"/>
                    </a:lnTo>
                    <a:lnTo>
                      <a:pt x="1397" y="65"/>
                    </a:lnTo>
                    <a:lnTo>
                      <a:pt x="1399" y="67"/>
                    </a:lnTo>
                    <a:lnTo>
                      <a:pt x="1400" y="67"/>
                    </a:lnTo>
                    <a:lnTo>
                      <a:pt x="1401" y="76"/>
                    </a:lnTo>
                    <a:lnTo>
                      <a:pt x="1403" y="68"/>
                    </a:lnTo>
                    <a:lnTo>
                      <a:pt x="1405" y="59"/>
                    </a:lnTo>
                    <a:lnTo>
                      <a:pt x="1406" y="67"/>
                    </a:lnTo>
                    <a:lnTo>
                      <a:pt x="1408" y="66"/>
                    </a:lnTo>
                    <a:lnTo>
                      <a:pt x="1409" y="67"/>
                    </a:lnTo>
                    <a:lnTo>
                      <a:pt x="1411" y="73"/>
                    </a:lnTo>
                    <a:lnTo>
                      <a:pt x="1412" y="73"/>
                    </a:lnTo>
                    <a:lnTo>
                      <a:pt x="1414" y="89"/>
                    </a:lnTo>
                    <a:lnTo>
                      <a:pt x="1415" y="89"/>
                    </a:lnTo>
                    <a:lnTo>
                      <a:pt x="1417" y="76"/>
                    </a:lnTo>
                    <a:lnTo>
                      <a:pt x="1418" y="64"/>
                    </a:lnTo>
                    <a:lnTo>
                      <a:pt x="1420" y="64"/>
                    </a:lnTo>
                    <a:lnTo>
                      <a:pt x="1421" y="69"/>
                    </a:lnTo>
                    <a:lnTo>
                      <a:pt x="1423" y="72"/>
                    </a:lnTo>
                    <a:lnTo>
                      <a:pt x="1424" y="73"/>
                    </a:lnTo>
                    <a:lnTo>
                      <a:pt x="1426" y="66"/>
                    </a:lnTo>
                    <a:lnTo>
                      <a:pt x="1428" y="62"/>
                    </a:lnTo>
                    <a:lnTo>
                      <a:pt x="1429" y="59"/>
                    </a:lnTo>
                    <a:lnTo>
                      <a:pt x="1430" y="64"/>
                    </a:lnTo>
                    <a:lnTo>
                      <a:pt x="1432" y="60"/>
                    </a:lnTo>
                    <a:lnTo>
                      <a:pt x="1434" y="55"/>
                    </a:lnTo>
                    <a:lnTo>
                      <a:pt x="1435" y="59"/>
                    </a:lnTo>
                    <a:lnTo>
                      <a:pt x="1437" y="61"/>
                    </a:lnTo>
                    <a:lnTo>
                      <a:pt x="1438" y="62"/>
                    </a:lnTo>
                    <a:lnTo>
                      <a:pt x="1440" y="67"/>
                    </a:lnTo>
                    <a:lnTo>
                      <a:pt x="1441" y="75"/>
                    </a:lnTo>
                    <a:lnTo>
                      <a:pt x="1443" y="79"/>
                    </a:lnTo>
                    <a:lnTo>
                      <a:pt x="1444" y="87"/>
                    </a:lnTo>
                    <a:lnTo>
                      <a:pt x="1446" y="87"/>
                    </a:lnTo>
                    <a:lnTo>
                      <a:pt x="1447" y="75"/>
                    </a:lnTo>
                    <a:lnTo>
                      <a:pt x="1449" y="69"/>
                    </a:lnTo>
                    <a:lnTo>
                      <a:pt x="1450" y="65"/>
                    </a:lnTo>
                    <a:lnTo>
                      <a:pt x="1452" y="61"/>
                    </a:lnTo>
                    <a:lnTo>
                      <a:pt x="1453" y="62"/>
                    </a:lnTo>
                    <a:lnTo>
                      <a:pt x="1455" y="73"/>
                    </a:lnTo>
                    <a:lnTo>
                      <a:pt x="1456" y="88"/>
                    </a:lnTo>
                    <a:lnTo>
                      <a:pt x="1458" y="90"/>
                    </a:lnTo>
                    <a:lnTo>
                      <a:pt x="1459" y="91"/>
                    </a:lnTo>
                    <a:lnTo>
                      <a:pt x="1461" y="95"/>
                    </a:lnTo>
                    <a:lnTo>
                      <a:pt x="1462" y="97"/>
                    </a:lnTo>
                    <a:lnTo>
                      <a:pt x="1464" y="95"/>
                    </a:lnTo>
                    <a:lnTo>
                      <a:pt x="1465" y="93"/>
                    </a:lnTo>
                    <a:lnTo>
                      <a:pt x="1467" y="92"/>
                    </a:lnTo>
                    <a:lnTo>
                      <a:pt x="1468" y="87"/>
                    </a:lnTo>
                    <a:lnTo>
                      <a:pt x="1470" y="94"/>
                    </a:lnTo>
                    <a:lnTo>
                      <a:pt x="1472" y="100"/>
                    </a:lnTo>
                    <a:lnTo>
                      <a:pt x="1473" y="102"/>
                    </a:lnTo>
                    <a:lnTo>
                      <a:pt x="1474" y="100"/>
                    </a:lnTo>
                    <a:lnTo>
                      <a:pt x="1476" y="98"/>
                    </a:lnTo>
                    <a:lnTo>
                      <a:pt x="1478" y="97"/>
                    </a:lnTo>
                    <a:lnTo>
                      <a:pt x="1479" y="97"/>
                    </a:lnTo>
                    <a:lnTo>
                      <a:pt x="1481" y="94"/>
                    </a:lnTo>
                    <a:lnTo>
                      <a:pt x="1482" y="93"/>
                    </a:lnTo>
                    <a:lnTo>
                      <a:pt x="1484" y="95"/>
                    </a:lnTo>
                    <a:lnTo>
                      <a:pt x="1485" y="97"/>
                    </a:lnTo>
                    <a:lnTo>
                      <a:pt x="1487" y="93"/>
                    </a:lnTo>
                    <a:lnTo>
                      <a:pt x="1488" y="94"/>
                    </a:lnTo>
                    <a:lnTo>
                      <a:pt x="1490" y="96"/>
                    </a:lnTo>
                    <a:lnTo>
                      <a:pt x="1491" y="88"/>
                    </a:lnTo>
                    <a:lnTo>
                      <a:pt x="1493" y="91"/>
                    </a:lnTo>
                    <a:lnTo>
                      <a:pt x="1494" y="90"/>
                    </a:lnTo>
                    <a:lnTo>
                      <a:pt x="1496" y="87"/>
                    </a:lnTo>
                    <a:lnTo>
                      <a:pt x="1497" y="84"/>
                    </a:lnTo>
                    <a:lnTo>
                      <a:pt x="1499" y="84"/>
                    </a:lnTo>
                    <a:lnTo>
                      <a:pt x="1501" y="87"/>
                    </a:lnTo>
                    <a:lnTo>
                      <a:pt x="1502" y="83"/>
                    </a:lnTo>
                    <a:lnTo>
                      <a:pt x="1503" y="86"/>
                    </a:lnTo>
                    <a:lnTo>
                      <a:pt x="1505" y="90"/>
                    </a:lnTo>
                    <a:lnTo>
                      <a:pt x="1507" y="91"/>
                    </a:lnTo>
                    <a:lnTo>
                      <a:pt x="1508" y="83"/>
                    </a:lnTo>
                    <a:lnTo>
                      <a:pt x="1510" y="77"/>
                    </a:lnTo>
                    <a:lnTo>
                      <a:pt x="1511" y="79"/>
                    </a:lnTo>
                    <a:lnTo>
                      <a:pt x="1513" y="73"/>
                    </a:lnTo>
                    <a:lnTo>
                      <a:pt x="1514" y="74"/>
                    </a:lnTo>
                    <a:lnTo>
                      <a:pt x="1516" y="84"/>
                    </a:lnTo>
                    <a:lnTo>
                      <a:pt x="1517" y="88"/>
                    </a:lnTo>
                    <a:lnTo>
                      <a:pt x="1519" y="95"/>
                    </a:lnTo>
                    <a:lnTo>
                      <a:pt x="1520" y="97"/>
                    </a:lnTo>
                    <a:lnTo>
                      <a:pt x="1522" y="92"/>
                    </a:lnTo>
                    <a:lnTo>
                      <a:pt x="1523" y="90"/>
                    </a:lnTo>
                    <a:lnTo>
                      <a:pt x="1525" y="91"/>
                    </a:lnTo>
                    <a:lnTo>
                      <a:pt x="1526" y="91"/>
                    </a:lnTo>
                    <a:lnTo>
                      <a:pt x="1528" y="94"/>
                    </a:lnTo>
                    <a:lnTo>
                      <a:pt x="1529" y="101"/>
                    </a:lnTo>
                    <a:lnTo>
                      <a:pt x="1531" y="101"/>
                    </a:lnTo>
                    <a:lnTo>
                      <a:pt x="1532" y="98"/>
                    </a:lnTo>
                    <a:lnTo>
                      <a:pt x="1534" y="89"/>
                    </a:lnTo>
                    <a:lnTo>
                      <a:pt x="1535" y="91"/>
                    </a:lnTo>
                    <a:lnTo>
                      <a:pt x="1537" y="98"/>
                    </a:lnTo>
                    <a:lnTo>
                      <a:pt x="1539" y="100"/>
                    </a:lnTo>
                    <a:lnTo>
                      <a:pt x="1540" y="96"/>
                    </a:lnTo>
                    <a:lnTo>
                      <a:pt x="1541" y="93"/>
                    </a:lnTo>
                    <a:lnTo>
                      <a:pt x="1543" y="85"/>
                    </a:lnTo>
                    <a:lnTo>
                      <a:pt x="1545" y="78"/>
                    </a:lnTo>
                    <a:lnTo>
                      <a:pt x="1546" y="82"/>
                    </a:lnTo>
                    <a:lnTo>
                      <a:pt x="1547" y="91"/>
                    </a:lnTo>
                    <a:lnTo>
                      <a:pt x="1549" y="95"/>
                    </a:lnTo>
                    <a:lnTo>
                      <a:pt x="1551" y="94"/>
                    </a:lnTo>
                    <a:lnTo>
                      <a:pt x="1552" y="90"/>
                    </a:lnTo>
                    <a:lnTo>
                      <a:pt x="1554" y="78"/>
                    </a:lnTo>
                    <a:lnTo>
                      <a:pt x="1555" y="82"/>
                    </a:lnTo>
                    <a:lnTo>
                      <a:pt x="1557" y="83"/>
                    </a:lnTo>
                    <a:lnTo>
                      <a:pt x="1558" y="85"/>
                    </a:lnTo>
                    <a:lnTo>
                      <a:pt x="1560" y="88"/>
                    </a:lnTo>
                    <a:lnTo>
                      <a:pt x="1561" y="91"/>
                    </a:lnTo>
                    <a:lnTo>
                      <a:pt x="1563" y="89"/>
                    </a:lnTo>
                    <a:lnTo>
                      <a:pt x="1564" y="90"/>
                    </a:lnTo>
                    <a:lnTo>
                      <a:pt x="1566" y="87"/>
                    </a:lnTo>
                    <a:lnTo>
                      <a:pt x="1567" y="83"/>
                    </a:lnTo>
                    <a:lnTo>
                      <a:pt x="1569" y="82"/>
                    </a:lnTo>
                    <a:lnTo>
                      <a:pt x="1570" y="78"/>
                    </a:lnTo>
                    <a:lnTo>
                      <a:pt x="1572" y="70"/>
                    </a:lnTo>
                    <a:lnTo>
                      <a:pt x="1574" y="67"/>
                    </a:lnTo>
                    <a:lnTo>
                      <a:pt x="1575" y="72"/>
                    </a:lnTo>
                    <a:lnTo>
                      <a:pt x="1576" y="76"/>
                    </a:lnTo>
                    <a:lnTo>
                      <a:pt x="1578" y="78"/>
                    </a:lnTo>
                    <a:lnTo>
                      <a:pt x="1580" y="80"/>
                    </a:lnTo>
                    <a:lnTo>
                      <a:pt x="1581" y="86"/>
                    </a:lnTo>
                    <a:lnTo>
                      <a:pt x="1583" y="82"/>
                    </a:lnTo>
                    <a:lnTo>
                      <a:pt x="1584" y="81"/>
                    </a:lnTo>
                    <a:lnTo>
                      <a:pt x="1586" y="87"/>
                    </a:lnTo>
                    <a:lnTo>
                      <a:pt x="1587" y="89"/>
                    </a:lnTo>
                    <a:lnTo>
                      <a:pt x="1589" y="87"/>
                    </a:lnTo>
                    <a:lnTo>
                      <a:pt x="1590" y="74"/>
                    </a:lnTo>
                    <a:lnTo>
                      <a:pt x="1592" y="90"/>
                    </a:lnTo>
                    <a:lnTo>
                      <a:pt x="1593" y="104"/>
                    </a:lnTo>
                    <a:lnTo>
                      <a:pt x="1595" y="105"/>
                    </a:lnTo>
                    <a:lnTo>
                      <a:pt x="1596" y="106"/>
                    </a:lnTo>
                    <a:lnTo>
                      <a:pt x="1598" y="109"/>
                    </a:lnTo>
                    <a:lnTo>
                      <a:pt x="1599" y="105"/>
                    </a:lnTo>
                    <a:lnTo>
                      <a:pt x="1601" y="101"/>
                    </a:lnTo>
                    <a:lnTo>
                      <a:pt x="1602" y="106"/>
                    </a:lnTo>
                    <a:lnTo>
                      <a:pt x="1604" y="127"/>
                    </a:lnTo>
                    <a:lnTo>
                      <a:pt x="1605" y="139"/>
                    </a:lnTo>
                    <a:lnTo>
                      <a:pt x="1607" y="133"/>
                    </a:lnTo>
                    <a:lnTo>
                      <a:pt x="1608" y="137"/>
                    </a:lnTo>
                    <a:lnTo>
                      <a:pt x="1610" y="152"/>
                    </a:lnTo>
                    <a:lnTo>
                      <a:pt x="1612" y="147"/>
                    </a:lnTo>
                    <a:lnTo>
                      <a:pt x="1613" y="159"/>
                    </a:lnTo>
                    <a:lnTo>
                      <a:pt x="1614" y="159"/>
                    </a:lnTo>
                    <a:lnTo>
                      <a:pt x="1616" y="158"/>
                    </a:lnTo>
                    <a:lnTo>
                      <a:pt x="1618" y="153"/>
                    </a:lnTo>
                    <a:lnTo>
                      <a:pt x="1619" y="164"/>
                    </a:lnTo>
                    <a:lnTo>
                      <a:pt x="1620" y="181"/>
                    </a:lnTo>
                    <a:lnTo>
                      <a:pt x="1622" y="173"/>
                    </a:lnTo>
                    <a:lnTo>
                      <a:pt x="1624" y="168"/>
                    </a:lnTo>
                    <a:lnTo>
                      <a:pt x="1625" y="179"/>
                    </a:lnTo>
                    <a:lnTo>
                      <a:pt x="1627" y="181"/>
                    </a:lnTo>
                    <a:lnTo>
                      <a:pt x="1628" y="167"/>
                    </a:lnTo>
                    <a:lnTo>
                      <a:pt x="1630" y="173"/>
                    </a:lnTo>
                    <a:lnTo>
                      <a:pt x="1631" y="163"/>
                    </a:lnTo>
                    <a:lnTo>
                      <a:pt x="1633" y="161"/>
                    </a:lnTo>
                    <a:lnTo>
                      <a:pt x="1634" y="160"/>
                    </a:lnTo>
                    <a:lnTo>
                      <a:pt x="1636" y="165"/>
                    </a:lnTo>
                    <a:lnTo>
                      <a:pt x="1637" y="167"/>
                    </a:lnTo>
                    <a:lnTo>
                      <a:pt x="1639" y="169"/>
                    </a:lnTo>
                    <a:lnTo>
                      <a:pt x="1641" y="171"/>
                    </a:lnTo>
                    <a:lnTo>
                      <a:pt x="1642" y="167"/>
                    </a:lnTo>
                    <a:lnTo>
                      <a:pt x="1643" y="163"/>
                    </a:lnTo>
                    <a:lnTo>
                      <a:pt x="1645" y="155"/>
                    </a:lnTo>
                    <a:lnTo>
                      <a:pt x="1647" y="153"/>
                    </a:lnTo>
                    <a:lnTo>
                      <a:pt x="1648" y="146"/>
                    </a:lnTo>
                    <a:lnTo>
                      <a:pt x="1649" y="140"/>
                    </a:lnTo>
                    <a:lnTo>
                      <a:pt x="1651" y="135"/>
                    </a:lnTo>
                    <a:lnTo>
                      <a:pt x="1653" y="143"/>
                    </a:lnTo>
                    <a:lnTo>
                      <a:pt x="1654" y="155"/>
                    </a:lnTo>
                    <a:lnTo>
                      <a:pt x="1656" y="149"/>
                    </a:lnTo>
                    <a:lnTo>
                      <a:pt x="1657" y="142"/>
                    </a:lnTo>
                    <a:lnTo>
                      <a:pt x="1659" y="133"/>
                    </a:lnTo>
                    <a:lnTo>
                      <a:pt x="1660" y="135"/>
                    </a:lnTo>
                    <a:lnTo>
                      <a:pt x="1662" y="138"/>
                    </a:lnTo>
                    <a:lnTo>
                      <a:pt x="1663" y="135"/>
                    </a:lnTo>
                    <a:lnTo>
                      <a:pt x="1665" y="134"/>
                    </a:lnTo>
                    <a:lnTo>
                      <a:pt x="1666" y="142"/>
                    </a:lnTo>
                    <a:lnTo>
                      <a:pt x="1668" y="147"/>
                    </a:lnTo>
                    <a:lnTo>
                      <a:pt x="1669" y="141"/>
                    </a:lnTo>
                    <a:lnTo>
                      <a:pt x="1671" y="139"/>
                    </a:lnTo>
                    <a:lnTo>
                      <a:pt x="1672" y="146"/>
                    </a:lnTo>
                    <a:lnTo>
                      <a:pt x="1674" y="146"/>
                    </a:lnTo>
                    <a:lnTo>
                      <a:pt x="1675" y="144"/>
                    </a:lnTo>
                    <a:lnTo>
                      <a:pt x="1677" y="142"/>
                    </a:lnTo>
                    <a:lnTo>
                      <a:pt x="1678" y="145"/>
                    </a:lnTo>
                    <a:lnTo>
                      <a:pt x="1680" y="144"/>
                    </a:lnTo>
                    <a:lnTo>
                      <a:pt x="1681" y="138"/>
                    </a:lnTo>
                    <a:lnTo>
                      <a:pt x="1683" y="144"/>
                    </a:lnTo>
                    <a:lnTo>
                      <a:pt x="1685" y="143"/>
                    </a:lnTo>
                    <a:lnTo>
                      <a:pt x="1686" y="139"/>
                    </a:lnTo>
                    <a:lnTo>
                      <a:pt x="1687" y="144"/>
                    </a:lnTo>
                    <a:lnTo>
                      <a:pt x="1689" y="142"/>
                    </a:lnTo>
                    <a:lnTo>
                      <a:pt x="1691" y="133"/>
                    </a:lnTo>
                    <a:lnTo>
                      <a:pt x="1692" y="136"/>
                    </a:lnTo>
                    <a:lnTo>
                      <a:pt x="1694" y="130"/>
                    </a:lnTo>
                    <a:lnTo>
                      <a:pt x="1695" y="128"/>
                    </a:lnTo>
                    <a:lnTo>
                      <a:pt x="1697" y="129"/>
                    </a:lnTo>
                    <a:lnTo>
                      <a:pt x="1698" y="131"/>
                    </a:lnTo>
                    <a:lnTo>
                      <a:pt x="1700" y="123"/>
                    </a:lnTo>
                    <a:lnTo>
                      <a:pt x="1701" y="125"/>
                    </a:lnTo>
                    <a:lnTo>
                      <a:pt x="1703" y="131"/>
                    </a:lnTo>
                    <a:lnTo>
                      <a:pt x="1704" y="123"/>
                    </a:lnTo>
                    <a:lnTo>
                      <a:pt x="1706" y="119"/>
                    </a:lnTo>
                    <a:lnTo>
                      <a:pt x="1707" y="121"/>
                    </a:lnTo>
                    <a:lnTo>
                      <a:pt x="1709" y="122"/>
                    </a:lnTo>
                    <a:lnTo>
                      <a:pt x="1710" y="119"/>
                    </a:lnTo>
                    <a:lnTo>
                      <a:pt x="1712" y="122"/>
                    </a:lnTo>
                    <a:lnTo>
                      <a:pt x="1714" y="120"/>
                    </a:lnTo>
                    <a:lnTo>
                      <a:pt x="1715" y="130"/>
                    </a:lnTo>
                    <a:lnTo>
                      <a:pt x="1716" y="134"/>
                    </a:lnTo>
                    <a:lnTo>
                      <a:pt x="1718" y="136"/>
                    </a:lnTo>
                    <a:lnTo>
                      <a:pt x="1720" y="140"/>
                    </a:lnTo>
                    <a:lnTo>
                      <a:pt x="1721" y="131"/>
                    </a:lnTo>
                    <a:lnTo>
                      <a:pt x="1722" y="125"/>
                    </a:lnTo>
                    <a:lnTo>
                      <a:pt x="1724" y="122"/>
                    </a:lnTo>
                    <a:lnTo>
                      <a:pt x="1726" y="116"/>
                    </a:lnTo>
                    <a:lnTo>
                      <a:pt x="1727" y="114"/>
                    </a:lnTo>
                    <a:lnTo>
                      <a:pt x="1729" y="120"/>
                    </a:lnTo>
                    <a:lnTo>
                      <a:pt x="1730" y="126"/>
                    </a:lnTo>
                    <a:lnTo>
                      <a:pt x="1732" y="133"/>
                    </a:lnTo>
                    <a:lnTo>
                      <a:pt x="1733" y="144"/>
                    </a:lnTo>
                    <a:lnTo>
                      <a:pt x="1735" y="142"/>
                    </a:lnTo>
                    <a:lnTo>
                      <a:pt x="1736" y="134"/>
                    </a:lnTo>
                    <a:lnTo>
                      <a:pt x="1738" y="134"/>
                    </a:lnTo>
                    <a:lnTo>
                      <a:pt x="1739" y="129"/>
                    </a:lnTo>
                    <a:lnTo>
                      <a:pt x="1741" y="118"/>
                    </a:lnTo>
                    <a:lnTo>
                      <a:pt x="1742" y="123"/>
                    </a:lnTo>
                    <a:lnTo>
                      <a:pt x="1744" y="120"/>
                    </a:lnTo>
                    <a:lnTo>
                      <a:pt x="1745" y="115"/>
                    </a:lnTo>
                    <a:lnTo>
                      <a:pt x="1747" y="117"/>
                    </a:lnTo>
                    <a:lnTo>
                      <a:pt x="1748" y="122"/>
                    </a:lnTo>
                    <a:lnTo>
                      <a:pt x="1750" y="126"/>
                    </a:lnTo>
                    <a:lnTo>
                      <a:pt x="1751" y="122"/>
                    </a:lnTo>
                    <a:lnTo>
                      <a:pt x="1753" y="114"/>
                    </a:lnTo>
                    <a:lnTo>
                      <a:pt x="1754" y="107"/>
                    </a:lnTo>
                    <a:lnTo>
                      <a:pt x="1756" y="104"/>
                    </a:lnTo>
                    <a:lnTo>
                      <a:pt x="1758" y="100"/>
                    </a:lnTo>
                    <a:lnTo>
                      <a:pt x="1759" y="110"/>
                    </a:lnTo>
                    <a:lnTo>
                      <a:pt x="1760" y="109"/>
                    </a:lnTo>
                    <a:lnTo>
                      <a:pt x="1762" y="106"/>
                    </a:lnTo>
                    <a:lnTo>
                      <a:pt x="1764" y="108"/>
                    </a:lnTo>
                    <a:lnTo>
                      <a:pt x="1765" y="108"/>
                    </a:lnTo>
                    <a:lnTo>
                      <a:pt x="1767" y="107"/>
                    </a:lnTo>
                    <a:lnTo>
                      <a:pt x="1768" y="105"/>
                    </a:lnTo>
                    <a:lnTo>
                      <a:pt x="1770" y="106"/>
                    </a:lnTo>
                    <a:lnTo>
                      <a:pt x="1771" y="107"/>
                    </a:lnTo>
                    <a:lnTo>
                      <a:pt x="1773" y="107"/>
                    </a:lnTo>
                    <a:lnTo>
                      <a:pt x="1774" y="109"/>
                    </a:lnTo>
                    <a:lnTo>
                      <a:pt x="1776" y="114"/>
                    </a:lnTo>
                    <a:lnTo>
                      <a:pt x="1777" y="111"/>
                    </a:lnTo>
                    <a:lnTo>
                      <a:pt x="1779" y="106"/>
                    </a:lnTo>
                    <a:lnTo>
                      <a:pt x="1780" y="108"/>
                    </a:lnTo>
                    <a:lnTo>
                      <a:pt x="1782" y="102"/>
                    </a:lnTo>
                    <a:lnTo>
                      <a:pt x="1783" y="98"/>
                    </a:lnTo>
                    <a:lnTo>
                      <a:pt x="1785" y="98"/>
                    </a:lnTo>
                    <a:lnTo>
                      <a:pt x="1787" y="102"/>
                    </a:lnTo>
                    <a:lnTo>
                      <a:pt x="1788" y="108"/>
                    </a:lnTo>
                    <a:lnTo>
                      <a:pt x="1789" y="113"/>
                    </a:lnTo>
                    <a:lnTo>
                      <a:pt x="1791" y="117"/>
                    </a:lnTo>
                    <a:lnTo>
                      <a:pt x="1793" y="120"/>
                    </a:lnTo>
                    <a:lnTo>
                      <a:pt x="1794" y="122"/>
                    </a:lnTo>
                    <a:lnTo>
                      <a:pt x="1796" y="116"/>
                    </a:lnTo>
                    <a:lnTo>
                      <a:pt x="1797" y="118"/>
                    </a:lnTo>
                    <a:lnTo>
                      <a:pt x="1799" y="108"/>
                    </a:lnTo>
                    <a:lnTo>
                      <a:pt x="1800" y="102"/>
                    </a:lnTo>
                    <a:lnTo>
                      <a:pt x="1802" y="100"/>
                    </a:lnTo>
                    <a:lnTo>
                      <a:pt x="1803" y="114"/>
                    </a:lnTo>
                    <a:lnTo>
                      <a:pt x="1805" y="116"/>
                    </a:lnTo>
                    <a:lnTo>
                      <a:pt x="1806" y="118"/>
                    </a:lnTo>
                    <a:lnTo>
                      <a:pt x="1808" y="126"/>
                    </a:lnTo>
                    <a:lnTo>
                      <a:pt x="1809" y="124"/>
                    </a:lnTo>
                    <a:lnTo>
                      <a:pt x="1811" y="126"/>
                    </a:lnTo>
                    <a:lnTo>
                      <a:pt x="1812" y="128"/>
                    </a:lnTo>
                    <a:lnTo>
                      <a:pt x="1814" y="122"/>
                    </a:lnTo>
                    <a:lnTo>
                      <a:pt x="1815" y="116"/>
                    </a:lnTo>
                    <a:lnTo>
                      <a:pt x="1817" y="113"/>
                    </a:lnTo>
                    <a:lnTo>
                      <a:pt x="1818" y="113"/>
                    </a:lnTo>
                    <a:lnTo>
                      <a:pt x="1820" y="114"/>
                    </a:lnTo>
                    <a:lnTo>
                      <a:pt x="1821" y="121"/>
                    </a:lnTo>
                    <a:lnTo>
                      <a:pt x="1823" y="127"/>
                    </a:lnTo>
                    <a:lnTo>
                      <a:pt x="1824" y="123"/>
                    </a:lnTo>
                    <a:lnTo>
                      <a:pt x="1826" y="120"/>
                    </a:lnTo>
                    <a:lnTo>
                      <a:pt x="1827" y="119"/>
                    </a:lnTo>
                    <a:lnTo>
                      <a:pt x="1829" y="110"/>
                    </a:lnTo>
                    <a:lnTo>
                      <a:pt x="1831" y="106"/>
                    </a:lnTo>
                    <a:lnTo>
                      <a:pt x="1832" y="111"/>
                    </a:lnTo>
                    <a:lnTo>
                      <a:pt x="1833" y="113"/>
                    </a:lnTo>
                    <a:lnTo>
                      <a:pt x="1835" y="110"/>
                    </a:lnTo>
                    <a:lnTo>
                      <a:pt x="1837" y="109"/>
                    </a:lnTo>
                    <a:lnTo>
                      <a:pt x="1838" y="111"/>
                    </a:lnTo>
                    <a:lnTo>
                      <a:pt x="1840" y="108"/>
                    </a:lnTo>
                    <a:lnTo>
                      <a:pt x="1841" y="111"/>
                    </a:lnTo>
                    <a:lnTo>
                      <a:pt x="1843" y="108"/>
                    </a:lnTo>
                    <a:lnTo>
                      <a:pt x="1844" y="104"/>
                    </a:lnTo>
                    <a:lnTo>
                      <a:pt x="1846" y="107"/>
                    </a:lnTo>
                    <a:lnTo>
                      <a:pt x="1847" y="104"/>
                    </a:lnTo>
                    <a:lnTo>
                      <a:pt x="1849" y="104"/>
                    </a:lnTo>
                    <a:lnTo>
                      <a:pt x="1850" y="114"/>
                    </a:lnTo>
                    <a:lnTo>
                      <a:pt x="1852" y="112"/>
                    </a:lnTo>
                    <a:lnTo>
                      <a:pt x="1853" y="110"/>
                    </a:lnTo>
                    <a:lnTo>
                      <a:pt x="1855" y="116"/>
                    </a:lnTo>
                    <a:lnTo>
                      <a:pt x="1856" y="112"/>
                    </a:lnTo>
                    <a:lnTo>
                      <a:pt x="1858" y="104"/>
                    </a:lnTo>
                    <a:lnTo>
                      <a:pt x="1860" y="98"/>
                    </a:lnTo>
                    <a:lnTo>
                      <a:pt x="1861" y="96"/>
                    </a:lnTo>
                    <a:lnTo>
                      <a:pt x="1862" y="87"/>
                    </a:lnTo>
                    <a:lnTo>
                      <a:pt x="1864" y="98"/>
                    </a:lnTo>
                    <a:lnTo>
                      <a:pt x="1866" y="115"/>
                    </a:lnTo>
                    <a:lnTo>
                      <a:pt x="1867" y="123"/>
                    </a:lnTo>
                    <a:lnTo>
                      <a:pt x="1869" y="123"/>
                    </a:lnTo>
                    <a:lnTo>
                      <a:pt x="1870" y="127"/>
                    </a:lnTo>
                    <a:lnTo>
                      <a:pt x="1872" y="125"/>
                    </a:lnTo>
                    <a:lnTo>
                      <a:pt x="1873" y="119"/>
                    </a:lnTo>
                    <a:lnTo>
                      <a:pt x="1875" y="117"/>
                    </a:lnTo>
                    <a:lnTo>
                      <a:pt x="1876" y="115"/>
                    </a:lnTo>
                    <a:lnTo>
                      <a:pt x="1877" y="119"/>
                    </a:lnTo>
                    <a:lnTo>
                      <a:pt x="1879" y="126"/>
                    </a:lnTo>
                    <a:lnTo>
                      <a:pt x="1881" y="129"/>
                    </a:lnTo>
                    <a:lnTo>
                      <a:pt x="1882" y="132"/>
                    </a:lnTo>
                    <a:lnTo>
                      <a:pt x="1884" y="132"/>
                    </a:lnTo>
                    <a:lnTo>
                      <a:pt x="1885" y="125"/>
                    </a:lnTo>
                    <a:lnTo>
                      <a:pt x="1887" y="121"/>
                    </a:lnTo>
                    <a:lnTo>
                      <a:pt x="1888" y="124"/>
                    </a:lnTo>
                    <a:lnTo>
                      <a:pt x="1890" y="122"/>
                    </a:lnTo>
                    <a:lnTo>
                      <a:pt x="1891" y="121"/>
                    </a:lnTo>
                    <a:lnTo>
                      <a:pt x="1893" y="117"/>
                    </a:lnTo>
                    <a:lnTo>
                      <a:pt x="1894" y="117"/>
                    </a:lnTo>
                    <a:lnTo>
                      <a:pt x="1896" y="119"/>
                    </a:lnTo>
                    <a:lnTo>
                      <a:pt x="1898" y="122"/>
                    </a:lnTo>
                    <a:lnTo>
                      <a:pt x="1899" y="112"/>
                    </a:lnTo>
                    <a:lnTo>
                      <a:pt x="1900" y="106"/>
                    </a:lnTo>
                    <a:lnTo>
                      <a:pt x="1902" y="110"/>
                    </a:lnTo>
                    <a:lnTo>
                      <a:pt x="1904" y="112"/>
                    </a:lnTo>
                    <a:lnTo>
                      <a:pt x="1905" y="105"/>
                    </a:lnTo>
                    <a:lnTo>
                      <a:pt x="1906" y="105"/>
                    </a:lnTo>
                    <a:lnTo>
                      <a:pt x="1908" y="112"/>
                    </a:lnTo>
                    <a:lnTo>
                      <a:pt x="1910" y="114"/>
                    </a:lnTo>
                    <a:lnTo>
                      <a:pt x="1911" y="112"/>
                    </a:lnTo>
                    <a:lnTo>
                      <a:pt x="1913" y="119"/>
                    </a:lnTo>
                    <a:lnTo>
                      <a:pt x="1914" y="117"/>
                    </a:lnTo>
                    <a:lnTo>
                      <a:pt x="1916" y="124"/>
                    </a:lnTo>
                    <a:lnTo>
                      <a:pt x="1917" y="126"/>
                    </a:lnTo>
                    <a:lnTo>
                      <a:pt x="1919" y="120"/>
                    </a:lnTo>
                    <a:lnTo>
                      <a:pt x="1920" y="115"/>
                    </a:lnTo>
                    <a:lnTo>
                      <a:pt x="1922" y="118"/>
                    </a:lnTo>
                    <a:lnTo>
                      <a:pt x="1923" y="117"/>
                    </a:lnTo>
                    <a:lnTo>
                      <a:pt x="1925" y="114"/>
                    </a:lnTo>
                    <a:lnTo>
                      <a:pt x="1926" y="118"/>
                    </a:lnTo>
                    <a:lnTo>
                      <a:pt x="1928" y="127"/>
                    </a:lnTo>
                    <a:lnTo>
                      <a:pt x="1929" y="128"/>
                    </a:lnTo>
                    <a:lnTo>
                      <a:pt x="1931" y="123"/>
                    </a:lnTo>
                    <a:lnTo>
                      <a:pt x="1933" y="133"/>
                    </a:lnTo>
                    <a:lnTo>
                      <a:pt x="1934" y="128"/>
                    </a:lnTo>
                    <a:lnTo>
                      <a:pt x="1935" y="124"/>
                    </a:lnTo>
                    <a:lnTo>
                      <a:pt x="1937" y="122"/>
                    </a:lnTo>
                    <a:lnTo>
                      <a:pt x="1939" y="124"/>
                    </a:lnTo>
                    <a:lnTo>
                      <a:pt x="1940" y="129"/>
                    </a:lnTo>
                    <a:lnTo>
                      <a:pt x="1942" y="131"/>
                    </a:lnTo>
                    <a:lnTo>
                      <a:pt x="1943" y="134"/>
                    </a:lnTo>
                    <a:lnTo>
                      <a:pt x="1944" y="131"/>
                    </a:lnTo>
                    <a:lnTo>
                      <a:pt x="1946" y="128"/>
                    </a:lnTo>
                    <a:lnTo>
                      <a:pt x="1948" y="128"/>
                    </a:lnTo>
                    <a:lnTo>
                      <a:pt x="1949" y="129"/>
                    </a:lnTo>
                    <a:lnTo>
                      <a:pt x="1951" y="128"/>
                    </a:lnTo>
                    <a:lnTo>
                      <a:pt x="1952" y="131"/>
                    </a:lnTo>
                    <a:lnTo>
                      <a:pt x="1954" y="127"/>
                    </a:lnTo>
                    <a:lnTo>
                      <a:pt x="1955" y="123"/>
                    </a:lnTo>
                    <a:lnTo>
                      <a:pt x="1957" y="130"/>
                    </a:lnTo>
                    <a:lnTo>
                      <a:pt x="1958" y="129"/>
                    </a:lnTo>
                    <a:lnTo>
                      <a:pt x="1960" y="122"/>
                    </a:lnTo>
                    <a:lnTo>
                      <a:pt x="1961" y="123"/>
                    </a:lnTo>
                    <a:lnTo>
                      <a:pt x="1963" y="126"/>
                    </a:lnTo>
                    <a:lnTo>
                      <a:pt x="1964" y="129"/>
                    </a:lnTo>
                    <a:lnTo>
                      <a:pt x="1966" y="116"/>
                    </a:lnTo>
                    <a:lnTo>
                      <a:pt x="1967" y="124"/>
                    </a:lnTo>
                    <a:lnTo>
                      <a:pt x="1969" y="131"/>
                    </a:lnTo>
                    <a:lnTo>
                      <a:pt x="1971" y="132"/>
                    </a:lnTo>
                    <a:lnTo>
                      <a:pt x="1972" y="145"/>
                    </a:lnTo>
                    <a:lnTo>
                      <a:pt x="1973" y="150"/>
                    </a:lnTo>
                    <a:lnTo>
                      <a:pt x="1975" y="143"/>
                    </a:lnTo>
                    <a:lnTo>
                      <a:pt x="1977" y="136"/>
                    </a:lnTo>
                    <a:lnTo>
                      <a:pt x="1978" y="136"/>
                    </a:lnTo>
                    <a:lnTo>
                      <a:pt x="1979" y="132"/>
                    </a:lnTo>
                    <a:lnTo>
                      <a:pt x="1981" y="130"/>
                    </a:lnTo>
                    <a:lnTo>
                      <a:pt x="1983" y="125"/>
                    </a:lnTo>
                    <a:lnTo>
                      <a:pt x="1984" y="115"/>
                    </a:lnTo>
                    <a:lnTo>
                      <a:pt x="1986" y="109"/>
                    </a:lnTo>
                    <a:lnTo>
                      <a:pt x="1987" y="114"/>
                    </a:lnTo>
                    <a:lnTo>
                      <a:pt x="1989" y="126"/>
                    </a:lnTo>
                    <a:lnTo>
                      <a:pt x="1990" y="133"/>
                    </a:lnTo>
                    <a:lnTo>
                      <a:pt x="1992" y="134"/>
                    </a:lnTo>
                    <a:lnTo>
                      <a:pt x="1993" y="132"/>
                    </a:lnTo>
                    <a:lnTo>
                      <a:pt x="1995" y="130"/>
                    </a:lnTo>
                    <a:lnTo>
                      <a:pt x="1996" y="126"/>
                    </a:lnTo>
                    <a:lnTo>
                      <a:pt x="1998" y="127"/>
                    </a:lnTo>
                    <a:lnTo>
                      <a:pt x="2000" y="131"/>
                    </a:lnTo>
                    <a:lnTo>
                      <a:pt x="2001" y="123"/>
                    </a:lnTo>
                    <a:lnTo>
                      <a:pt x="2002" y="124"/>
                    </a:lnTo>
                    <a:lnTo>
                      <a:pt x="2004" y="126"/>
                    </a:lnTo>
                    <a:lnTo>
                      <a:pt x="2006" y="132"/>
                    </a:lnTo>
                    <a:lnTo>
                      <a:pt x="2007" y="128"/>
                    </a:lnTo>
                    <a:lnTo>
                      <a:pt x="2008" y="126"/>
                    </a:lnTo>
                    <a:lnTo>
                      <a:pt x="2010" y="121"/>
                    </a:lnTo>
                    <a:lnTo>
                      <a:pt x="2011" y="119"/>
                    </a:lnTo>
                    <a:lnTo>
                      <a:pt x="2013" y="120"/>
                    </a:lnTo>
                    <a:lnTo>
                      <a:pt x="2015" y="115"/>
                    </a:lnTo>
                    <a:lnTo>
                      <a:pt x="2016" y="117"/>
                    </a:lnTo>
                    <a:lnTo>
                      <a:pt x="2017" y="125"/>
                    </a:lnTo>
                    <a:lnTo>
                      <a:pt x="2019" y="125"/>
                    </a:lnTo>
                    <a:lnTo>
                      <a:pt x="2021" y="125"/>
                    </a:lnTo>
                    <a:lnTo>
                      <a:pt x="2022" y="124"/>
                    </a:lnTo>
                    <a:lnTo>
                      <a:pt x="2024" y="126"/>
                    </a:lnTo>
                    <a:lnTo>
                      <a:pt x="2025" y="124"/>
                    </a:lnTo>
                    <a:lnTo>
                      <a:pt x="2027" y="124"/>
                    </a:lnTo>
                    <a:lnTo>
                      <a:pt x="2028" y="122"/>
                    </a:lnTo>
                    <a:lnTo>
                      <a:pt x="2030" y="124"/>
                    </a:lnTo>
                    <a:lnTo>
                      <a:pt x="2031" y="130"/>
                    </a:lnTo>
                    <a:lnTo>
                      <a:pt x="2033" y="133"/>
                    </a:lnTo>
                    <a:lnTo>
                      <a:pt x="2034" y="142"/>
                    </a:lnTo>
                    <a:lnTo>
                      <a:pt x="2036" y="148"/>
                    </a:lnTo>
                    <a:lnTo>
                      <a:pt x="2037" y="145"/>
                    </a:lnTo>
                    <a:lnTo>
                      <a:pt x="2039" y="133"/>
                    </a:lnTo>
                    <a:lnTo>
                      <a:pt x="2040" y="124"/>
                    </a:lnTo>
                    <a:lnTo>
                      <a:pt x="2042" y="123"/>
                    </a:lnTo>
                    <a:lnTo>
                      <a:pt x="2044" y="119"/>
                    </a:lnTo>
                    <a:lnTo>
                      <a:pt x="2045" y="121"/>
                    </a:lnTo>
                    <a:lnTo>
                      <a:pt x="2046" y="126"/>
                    </a:lnTo>
                    <a:lnTo>
                      <a:pt x="2048" y="135"/>
                    </a:lnTo>
                    <a:lnTo>
                      <a:pt x="2050" y="136"/>
                    </a:lnTo>
                    <a:lnTo>
                      <a:pt x="2051" y="133"/>
                    </a:lnTo>
                    <a:lnTo>
                      <a:pt x="2053" y="134"/>
                    </a:lnTo>
                    <a:lnTo>
                      <a:pt x="2054" y="137"/>
                    </a:lnTo>
                    <a:lnTo>
                      <a:pt x="2056" y="137"/>
                    </a:lnTo>
                    <a:lnTo>
                      <a:pt x="2057" y="134"/>
                    </a:lnTo>
                    <a:lnTo>
                      <a:pt x="2059" y="127"/>
                    </a:lnTo>
                    <a:lnTo>
                      <a:pt x="2060" y="126"/>
                    </a:lnTo>
                    <a:lnTo>
                      <a:pt x="2062" y="135"/>
                    </a:lnTo>
                    <a:lnTo>
                      <a:pt x="2063" y="141"/>
                    </a:lnTo>
                    <a:lnTo>
                      <a:pt x="2065" y="134"/>
                    </a:lnTo>
                    <a:lnTo>
                      <a:pt x="2066" y="131"/>
                    </a:lnTo>
                    <a:lnTo>
                      <a:pt x="2068" y="129"/>
                    </a:lnTo>
                    <a:lnTo>
                      <a:pt x="2069" y="133"/>
                    </a:lnTo>
                    <a:lnTo>
                      <a:pt x="2071" y="137"/>
                    </a:lnTo>
                    <a:lnTo>
                      <a:pt x="2073" y="127"/>
                    </a:lnTo>
                    <a:lnTo>
                      <a:pt x="2074" y="131"/>
                    </a:lnTo>
                    <a:lnTo>
                      <a:pt x="2075" y="132"/>
                    </a:lnTo>
                    <a:lnTo>
                      <a:pt x="2077" y="127"/>
                    </a:lnTo>
                    <a:lnTo>
                      <a:pt x="2078" y="132"/>
                    </a:lnTo>
                    <a:lnTo>
                      <a:pt x="2080" y="134"/>
                    </a:lnTo>
                    <a:lnTo>
                      <a:pt x="2081" y="127"/>
                    </a:lnTo>
                    <a:lnTo>
                      <a:pt x="2083" y="128"/>
                    </a:lnTo>
                    <a:lnTo>
                      <a:pt x="2084" y="127"/>
                    </a:lnTo>
                    <a:lnTo>
                      <a:pt x="2086" y="120"/>
                    </a:lnTo>
                    <a:lnTo>
                      <a:pt x="2088" y="125"/>
                    </a:lnTo>
                    <a:lnTo>
                      <a:pt x="2089" y="124"/>
                    </a:lnTo>
                    <a:lnTo>
                      <a:pt x="2090" y="120"/>
                    </a:lnTo>
                    <a:lnTo>
                      <a:pt x="2092" y="123"/>
                    </a:lnTo>
                    <a:lnTo>
                      <a:pt x="2094" y="130"/>
                    </a:lnTo>
                    <a:lnTo>
                      <a:pt x="2095" y="138"/>
                    </a:lnTo>
                    <a:lnTo>
                      <a:pt x="2097" y="139"/>
                    </a:lnTo>
                    <a:lnTo>
                      <a:pt x="2098" y="142"/>
                    </a:lnTo>
                    <a:lnTo>
                      <a:pt x="2100" y="142"/>
                    </a:lnTo>
                    <a:lnTo>
                      <a:pt x="2101" y="143"/>
                    </a:lnTo>
                    <a:lnTo>
                      <a:pt x="2103" y="133"/>
                    </a:lnTo>
                    <a:lnTo>
                      <a:pt x="2104" y="130"/>
                    </a:lnTo>
                    <a:lnTo>
                      <a:pt x="2106" y="127"/>
                    </a:lnTo>
                    <a:lnTo>
                      <a:pt x="2107" y="126"/>
                    </a:lnTo>
                    <a:lnTo>
                      <a:pt x="2109" y="131"/>
                    </a:lnTo>
                    <a:lnTo>
                      <a:pt x="2110" y="132"/>
                    </a:lnTo>
                    <a:lnTo>
                      <a:pt x="2112" y="133"/>
                    </a:lnTo>
                    <a:lnTo>
                      <a:pt x="2113" y="128"/>
                    </a:lnTo>
                    <a:lnTo>
                      <a:pt x="2115" y="126"/>
                    </a:lnTo>
                    <a:lnTo>
                      <a:pt x="2117" y="124"/>
                    </a:lnTo>
                    <a:lnTo>
                      <a:pt x="2118" y="128"/>
                    </a:lnTo>
                    <a:lnTo>
                      <a:pt x="2119" y="127"/>
                    </a:lnTo>
                    <a:lnTo>
                      <a:pt x="2121" y="131"/>
                    </a:lnTo>
                    <a:lnTo>
                      <a:pt x="2123" y="136"/>
                    </a:lnTo>
                    <a:lnTo>
                      <a:pt x="2124" y="140"/>
                    </a:lnTo>
                    <a:lnTo>
                      <a:pt x="2126" y="135"/>
                    </a:lnTo>
                    <a:lnTo>
                      <a:pt x="2127" y="134"/>
                    </a:lnTo>
                    <a:lnTo>
                      <a:pt x="2129" y="140"/>
                    </a:lnTo>
                    <a:lnTo>
                      <a:pt x="2130" y="134"/>
                    </a:lnTo>
                    <a:lnTo>
                      <a:pt x="2132" y="134"/>
                    </a:lnTo>
                    <a:lnTo>
                      <a:pt x="2133" y="136"/>
                    </a:lnTo>
                    <a:lnTo>
                      <a:pt x="2135" y="131"/>
                    </a:lnTo>
                    <a:lnTo>
                      <a:pt x="2136" y="130"/>
                    </a:lnTo>
                    <a:lnTo>
                      <a:pt x="2138" y="129"/>
                    </a:lnTo>
                    <a:lnTo>
                      <a:pt x="2139" y="134"/>
                    </a:lnTo>
                    <a:lnTo>
                      <a:pt x="2141" y="136"/>
                    </a:lnTo>
                    <a:lnTo>
                      <a:pt x="2142" y="142"/>
                    </a:lnTo>
                    <a:lnTo>
                      <a:pt x="2144" y="141"/>
                    </a:lnTo>
                    <a:lnTo>
                      <a:pt x="2145" y="139"/>
                    </a:lnTo>
                    <a:lnTo>
                      <a:pt x="2147" y="131"/>
                    </a:lnTo>
                    <a:lnTo>
                      <a:pt x="2148" y="131"/>
                    </a:lnTo>
                    <a:lnTo>
                      <a:pt x="2150" y="125"/>
                    </a:lnTo>
                    <a:lnTo>
                      <a:pt x="2151" y="126"/>
                    </a:lnTo>
                    <a:lnTo>
                      <a:pt x="2153" y="126"/>
                    </a:lnTo>
                    <a:lnTo>
                      <a:pt x="2155" y="130"/>
                    </a:lnTo>
                    <a:lnTo>
                      <a:pt x="2156" y="137"/>
                    </a:lnTo>
                    <a:lnTo>
                      <a:pt x="2157" y="139"/>
                    </a:lnTo>
                    <a:lnTo>
                      <a:pt x="2159" y="138"/>
                    </a:lnTo>
                    <a:lnTo>
                      <a:pt x="2161" y="136"/>
                    </a:lnTo>
                    <a:lnTo>
                      <a:pt x="2162" y="131"/>
                    </a:lnTo>
                    <a:lnTo>
                      <a:pt x="2163" y="127"/>
                    </a:lnTo>
                    <a:lnTo>
                      <a:pt x="2165" y="127"/>
                    </a:lnTo>
                    <a:lnTo>
                      <a:pt x="2167" y="127"/>
                    </a:lnTo>
                    <a:lnTo>
                      <a:pt x="2168" y="126"/>
                    </a:lnTo>
                    <a:lnTo>
                      <a:pt x="2170" y="125"/>
                    </a:lnTo>
                    <a:lnTo>
                      <a:pt x="2171" y="131"/>
                    </a:lnTo>
                    <a:lnTo>
                      <a:pt x="2173" y="136"/>
                    </a:lnTo>
                    <a:lnTo>
                      <a:pt x="2174" y="128"/>
                    </a:lnTo>
                    <a:lnTo>
                      <a:pt x="2176" y="128"/>
                    </a:lnTo>
                    <a:lnTo>
                      <a:pt x="2177" y="121"/>
                    </a:lnTo>
                    <a:lnTo>
                      <a:pt x="2179" y="118"/>
                    </a:lnTo>
                    <a:lnTo>
                      <a:pt x="2180" y="122"/>
                    </a:lnTo>
                    <a:lnTo>
                      <a:pt x="2182" y="125"/>
                    </a:lnTo>
                    <a:lnTo>
                      <a:pt x="2183" y="129"/>
                    </a:lnTo>
                    <a:lnTo>
                      <a:pt x="2185" y="127"/>
                    </a:lnTo>
                    <a:lnTo>
                      <a:pt x="2186" y="136"/>
                    </a:lnTo>
                    <a:lnTo>
                      <a:pt x="2188" y="141"/>
                    </a:lnTo>
                    <a:lnTo>
                      <a:pt x="2190" y="138"/>
                    </a:lnTo>
                    <a:lnTo>
                      <a:pt x="2191" y="138"/>
                    </a:lnTo>
                    <a:lnTo>
                      <a:pt x="2192" y="138"/>
                    </a:lnTo>
                    <a:lnTo>
                      <a:pt x="2194" y="142"/>
                    </a:lnTo>
                    <a:lnTo>
                      <a:pt x="2196" y="141"/>
                    </a:lnTo>
                    <a:lnTo>
                      <a:pt x="2197" y="137"/>
                    </a:lnTo>
                    <a:lnTo>
                      <a:pt x="2199" y="140"/>
                    </a:lnTo>
                    <a:lnTo>
                      <a:pt x="2200" y="150"/>
                    </a:lnTo>
                    <a:lnTo>
                      <a:pt x="2202" y="147"/>
                    </a:lnTo>
                    <a:lnTo>
                      <a:pt x="2203" y="144"/>
                    </a:lnTo>
                    <a:lnTo>
                      <a:pt x="2205" y="143"/>
                    </a:lnTo>
                    <a:lnTo>
                      <a:pt x="2206" y="146"/>
                    </a:lnTo>
                    <a:lnTo>
                      <a:pt x="2208" y="138"/>
                    </a:lnTo>
                    <a:lnTo>
                      <a:pt x="2209" y="130"/>
                    </a:lnTo>
                    <a:lnTo>
                      <a:pt x="2211" y="127"/>
                    </a:lnTo>
                    <a:lnTo>
                      <a:pt x="2212" y="131"/>
                    </a:lnTo>
                    <a:lnTo>
                      <a:pt x="2214" y="140"/>
                    </a:lnTo>
                    <a:lnTo>
                      <a:pt x="2215" y="143"/>
                    </a:lnTo>
                    <a:lnTo>
                      <a:pt x="2217" y="138"/>
                    </a:lnTo>
                    <a:lnTo>
                      <a:pt x="2218" y="136"/>
                    </a:lnTo>
                    <a:lnTo>
                      <a:pt x="2220" y="136"/>
                    </a:lnTo>
                    <a:lnTo>
                      <a:pt x="2221" y="138"/>
                    </a:lnTo>
                    <a:lnTo>
                      <a:pt x="2223" y="129"/>
                    </a:lnTo>
                    <a:lnTo>
                      <a:pt x="2224" y="126"/>
                    </a:lnTo>
                    <a:lnTo>
                      <a:pt x="2226" y="130"/>
                    </a:lnTo>
                    <a:lnTo>
                      <a:pt x="2228" y="124"/>
                    </a:lnTo>
                    <a:lnTo>
                      <a:pt x="2229" y="123"/>
                    </a:lnTo>
                    <a:lnTo>
                      <a:pt x="2230" y="126"/>
                    </a:lnTo>
                    <a:lnTo>
                      <a:pt x="2232" y="133"/>
                    </a:lnTo>
                    <a:lnTo>
                      <a:pt x="2234" y="141"/>
                    </a:lnTo>
                    <a:lnTo>
                      <a:pt x="2235" y="145"/>
                    </a:lnTo>
                    <a:lnTo>
                      <a:pt x="2236" y="143"/>
                    </a:lnTo>
                    <a:lnTo>
                      <a:pt x="2238" y="133"/>
                    </a:lnTo>
                    <a:lnTo>
                      <a:pt x="2240" y="127"/>
                    </a:lnTo>
                    <a:lnTo>
                      <a:pt x="2241" y="136"/>
                    </a:lnTo>
                    <a:lnTo>
                      <a:pt x="2243" y="136"/>
                    </a:lnTo>
                    <a:lnTo>
                      <a:pt x="2244" y="138"/>
                    </a:lnTo>
                    <a:lnTo>
                      <a:pt x="2246" y="145"/>
                    </a:lnTo>
                    <a:lnTo>
                      <a:pt x="2247" y="147"/>
                    </a:lnTo>
                    <a:lnTo>
                      <a:pt x="2249" y="146"/>
                    </a:lnTo>
                    <a:lnTo>
                      <a:pt x="2250" y="148"/>
                    </a:lnTo>
                    <a:lnTo>
                      <a:pt x="2252" y="151"/>
                    </a:lnTo>
                    <a:lnTo>
                      <a:pt x="2253" y="147"/>
                    </a:lnTo>
                    <a:lnTo>
                      <a:pt x="2255" y="145"/>
                    </a:lnTo>
                    <a:lnTo>
                      <a:pt x="2257" y="142"/>
                    </a:lnTo>
                    <a:lnTo>
                      <a:pt x="2258" y="143"/>
                    </a:lnTo>
                    <a:lnTo>
                      <a:pt x="2259" y="144"/>
                    </a:lnTo>
                    <a:lnTo>
                      <a:pt x="2261" y="142"/>
                    </a:lnTo>
                    <a:lnTo>
                      <a:pt x="2263" y="144"/>
                    </a:lnTo>
                    <a:lnTo>
                      <a:pt x="2264" y="147"/>
                    </a:lnTo>
                    <a:lnTo>
                      <a:pt x="2265" y="147"/>
                    </a:lnTo>
                    <a:lnTo>
                      <a:pt x="2267" y="147"/>
                    </a:lnTo>
                    <a:lnTo>
                      <a:pt x="2269" y="140"/>
                    </a:lnTo>
                    <a:lnTo>
                      <a:pt x="2270" y="135"/>
                    </a:lnTo>
                    <a:lnTo>
                      <a:pt x="2272" y="130"/>
                    </a:lnTo>
                    <a:lnTo>
                      <a:pt x="2273" y="140"/>
                    </a:lnTo>
                    <a:lnTo>
                      <a:pt x="2275" y="145"/>
                    </a:lnTo>
                    <a:lnTo>
                      <a:pt x="2276" y="150"/>
                    </a:lnTo>
                    <a:lnTo>
                      <a:pt x="2278" y="150"/>
                    </a:lnTo>
                    <a:lnTo>
                      <a:pt x="2279" y="145"/>
                    </a:lnTo>
                    <a:lnTo>
                      <a:pt x="2281" y="141"/>
                    </a:lnTo>
                    <a:lnTo>
                      <a:pt x="2282" y="139"/>
                    </a:lnTo>
                    <a:lnTo>
                      <a:pt x="2284" y="138"/>
                    </a:lnTo>
                    <a:lnTo>
                      <a:pt x="2285" y="137"/>
                    </a:lnTo>
                    <a:lnTo>
                      <a:pt x="2287" y="142"/>
                    </a:lnTo>
                    <a:lnTo>
                      <a:pt x="2288" y="148"/>
                    </a:lnTo>
                    <a:lnTo>
                      <a:pt x="2290" y="145"/>
                    </a:lnTo>
                    <a:lnTo>
                      <a:pt x="2291" y="144"/>
                    </a:lnTo>
                    <a:lnTo>
                      <a:pt x="2293" y="144"/>
                    </a:lnTo>
                    <a:lnTo>
                      <a:pt x="2294" y="151"/>
                    </a:lnTo>
                    <a:lnTo>
                      <a:pt x="2296" y="153"/>
                    </a:lnTo>
                    <a:lnTo>
                      <a:pt x="2297" y="152"/>
                    </a:lnTo>
                    <a:lnTo>
                      <a:pt x="2299" y="154"/>
                    </a:lnTo>
                    <a:lnTo>
                      <a:pt x="2301" y="149"/>
                    </a:lnTo>
                    <a:lnTo>
                      <a:pt x="2302" y="147"/>
                    </a:lnTo>
                    <a:lnTo>
                      <a:pt x="2303" y="145"/>
                    </a:lnTo>
                    <a:lnTo>
                      <a:pt x="2305" y="152"/>
                    </a:lnTo>
                    <a:lnTo>
                      <a:pt x="2307" y="161"/>
                    </a:lnTo>
                    <a:lnTo>
                      <a:pt x="2308" y="163"/>
                    </a:lnTo>
                    <a:lnTo>
                      <a:pt x="2310" y="166"/>
                    </a:lnTo>
                    <a:lnTo>
                      <a:pt x="2311" y="159"/>
                    </a:lnTo>
                    <a:lnTo>
                      <a:pt x="2313" y="151"/>
                    </a:lnTo>
                    <a:lnTo>
                      <a:pt x="2314" y="149"/>
                    </a:lnTo>
                    <a:lnTo>
                      <a:pt x="2316" y="155"/>
                    </a:lnTo>
                    <a:lnTo>
                      <a:pt x="2317" y="165"/>
                    </a:lnTo>
                    <a:lnTo>
                      <a:pt x="2319" y="170"/>
                    </a:lnTo>
                    <a:lnTo>
                      <a:pt x="2320" y="169"/>
                    </a:lnTo>
                    <a:lnTo>
                      <a:pt x="2322" y="165"/>
                    </a:lnTo>
                    <a:lnTo>
                      <a:pt x="2323" y="169"/>
                    </a:lnTo>
                    <a:lnTo>
                      <a:pt x="2325" y="169"/>
                    </a:lnTo>
                    <a:lnTo>
                      <a:pt x="2326" y="164"/>
                    </a:lnTo>
                    <a:lnTo>
                      <a:pt x="2328" y="169"/>
                    </a:lnTo>
                    <a:lnTo>
                      <a:pt x="2330" y="173"/>
                    </a:lnTo>
                    <a:lnTo>
                      <a:pt x="2331" y="177"/>
                    </a:lnTo>
                    <a:lnTo>
                      <a:pt x="2332" y="173"/>
                    </a:lnTo>
                    <a:lnTo>
                      <a:pt x="2334" y="180"/>
                    </a:lnTo>
                    <a:lnTo>
                      <a:pt x="2336" y="190"/>
                    </a:lnTo>
                    <a:lnTo>
                      <a:pt x="2337" y="196"/>
                    </a:lnTo>
                    <a:lnTo>
                      <a:pt x="2338" y="197"/>
                    </a:lnTo>
                    <a:lnTo>
                      <a:pt x="2340" y="204"/>
                    </a:lnTo>
                    <a:lnTo>
                      <a:pt x="2342" y="207"/>
                    </a:lnTo>
                    <a:lnTo>
                      <a:pt x="2343" y="211"/>
                    </a:lnTo>
                    <a:lnTo>
                      <a:pt x="2345" y="208"/>
                    </a:lnTo>
                    <a:lnTo>
                      <a:pt x="2346" y="211"/>
                    </a:lnTo>
                    <a:lnTo>
                      <a:pt x="2348" y="217"/>
                    </a:lnTo>
                    <a:lnTo>
                      <a:pt x="2349" y="216"/>
                    </a:lnTo>
                    <a:lnTo>
                      <a:pt x="2351" y="215"/>
                    </a:lnTo>
                    <a:lnTo>
                      <a:pt x="2352" y="224"/>
                    </a:lnTo>
                    <a:lnTo>
                      <a:pt x="2354" y="228"/>
                    </a:lnTo>
                    <a:lnTo>
                      <a:pt x="2355" y="222"/>
                    </a:lnTo>
                    <a:lnTo>
                      <a:pt x="2357" y="236"/>
                    </a:lnTo>
                    <a:lnTo>
                      <a:pt x="2358" y="234"/>
                    </a:lnTo>
                    <a:lnTo>
                      <a:pt x="2360" y="243"/>
                    </a:lnTo>
                    <a:lnTo>
                      <a:pt x="2361" y="249"/>
                    </a:lnTo>
                    <a:lnTo>
                      <a:pt x="2363" y="248"/>
                    </a:lnTo>
                    <a:lnTo>
                      <a:pt x="2364" y="247"/>
                    </a:lnTo>
                    <a:lnTo>
                      <a:pt x="2366" y="249"/>
                    </a:lnTo>
                    <a:lnTo>
                      <a:pt x="2367" y="256"/>
                    </a:lnTo>
                    <a:lnTo>
                      <a:pt x="2369" y="260"/>
                    </a:lnTo>
                    <a:lnTo>
                      <a:pt x="2370" y="251"/>
                    </a:lnTo>
                    <a:lnTo>
                      <a:pt x="2372" y="250"/>
                    </a:lnTo>
                    <a:lnTo>
                      <a:pt x="2374" y="264"/>
                    </a:lnTo>
                    <a:lnTo>
                      <a:pt x="2375" y="268"/>
                    </a:lnTo>
                    <a:lnTo>
                      <a:pt x="2376" y="265"/>
                    </a:lnTo>
                    <a:lnTo>
                      <a:pt x="2378" y="261"/>
                    </a:lnTo>
                    <a:lnTo>
                      <a:pt x="2380" y="260"/>
                    </a:lnTo>
                    <a:lnTo>
                      <a:pt x="2381" y="257"/>
                    </a:lnTo>
                    <a:lnTo>
                      <a:pt x="2383" y="275"/>
                    </a:lnTo>
                    <a:lnTo>
                      <a:pt x="2384" y="281"/>
                    </a:lnTo>
                    <a:lnTo>
                      <a:pt x="2386" y="276"/>
                    </a:lnTo>
                    <a:lnTo>
                      <a:pt x="2387" y="269"/>
                    </a:lnTo>
                    <a:lnTo>
                      <a:pt x="2389" y="281"/>
                    </a:lnTo>
                    <a:lnTo>
                      <a:pt x="2390" y="278"/>
                    </a:lnTo>
                    <a:lnTo>
                      <a:pt x="2392" y="286"/>
                    </a:lnTo>
                    <a:lnTo>
                      <a:pt x="2393" y="282"/>
                    </a:lnTo>
                    <a:lnTo>
                      <a:pt x="2395" y="280"/>
                    </a:lnTo>
                    <a:lnTo>
                      <a:pt x="2396" y="285"/>
                    </a:lnTo>
                    <a:lnTo>
                      <a:pt x="2398" y="292"/>
                    </a:lnTo>
                    <a:lnTo>
                      <a:pt x="2399" y="282"/>
                    </a:lnTo>
                    <a:lnTo>
                      <a:pt x="2401" y="291"/>
                    </a:lnTo>
                    <a:lnTo>
                      <a:pt x="2403" y="305"/>
                    </a:lnTo>
                    <a:lnTo>
                      <a:pt x="2404" y="299"/>
                    </a:lnTo>
                    <a:lnTo>
                      <a:pt x="2405" y="292"/>
                    </a:lnTo>
                    <a:lnTo>
                      <a:pt x="2407" y="292"/>
                    </a:lnTo>
                    <a:lnTo>
                      <a:pt x="2409" y="294"/>
                    </a:lnTo>
                    <a:lnTo>
                      <a:pt x="2410" y="294"/>
                    </a:lnTo>
                    <a:lnTo>
                      <a:pt x="2412" y="288"/>
                    </a:lnTo>
                    <a:lnTo>
                      <a:pt x="2413" y="279"/>
                    </a:lnTo>
                    <a:lnTo>
                      <a:pt x="2415" y="281"/>
                    </a:lnTo>
                    <a:lnTo>
                      <a:pt x="2416" y="282"/>
                    </a:lnTo>
                    <a:lnTo>
                      <a:pt x="2418" y="284"/>
                    </a:lnTo>
                    <a:lnTo>
                      <a:pt x="2419" y="288"/>
                    </a:lnTo>
                    <a:lnTo>
                      <a:pt x="2421" y="282"/>
                    </a:lnTo>
                    <a:lnTo>
                      <a:pt x="2422" y="285"/>
                    </a:lnTo>
                    <a:lnTo>
                      <a:pt x="2424" y="287"/>
                    </a:lnTo>
                    <a:lnTo>
                      <a:pt x="2425" y="284"/>
                    </a:lnTo>
                    <a:lnTo>
                      <a:pt x="2427" y="287"/>
                    </a:lnTo>
                    <a:lnTo>
                      <a:pt x="2428" y="287"/>
                    </a:lnTo>
                    <a:lnTo>
                      <a:pt x="2430" y="298"/>
                    </a:lnTo>
                    <a:lnTo>
                      <a:pt x="2431" y="295"/>
                    </a:lnTo>
                    <a:lnTo>
                      <a:pt x="2433" y="297"/>
                    </a:lnTo>
                    <a:lnTo>
                      <a:pt x="2434" y="282"/>
                    </a:lnTo>
                    <a:lnTo>
                      <a:pt x="2436" y="279"/>
                    </a:lnTo>
                    <a:lnTo>
                      <a:pt x="2437" y="288"/>
                    </a:lnTo>
                    <a:lnTo>
                      <a:pt x="2439" y="285"/>
                    </a:lnTo>
                    <a:lnTo>
                      <a:pt x="2440" y="291"/>
                    </a:lnTo>
                    <a:lnTo>
                      <a:pt x="2442" y="284"/>
                    </a:lnTo>
                    <a:lnTo>
                      <a:pt x="2443" y="286"/>
                    </a:lnTo>
                    <a:lnTo>
                      <a:pt x="2445" y="288"/>
                    </a:lnTo>
                    <a:lnTo>
                      <a:pt x="2447" y="293"/>
                    </a:lnTo>
                    <a:lnTo>
                      <a:pt x="2448" y="300"/>
                    </a:lnTo>
                    <a:lnTo>
                      <a:pt x="2449" y="296"/>
                    </a:lnTo>
                    <a:lnTo>
                      <a:pt x="2451" y="280"/>
                    </a:lnTo>
                    <a:lnTo>
                      <a:pt x="2453" y="280"/>
                    </a:lnTo>
                    <a:lnTo>
                      <a:pt x="2454" y="285"/>
                    </a:lnTo>
                    <a:lnTo>
                      <a:pt x="2456" y="280"/>
                    </a:lnTo>
                    <a:lnTo>
                      <a:pt x="2457" y="283"/>
                    </a:lnTo>
                    <a:lnTo>
                      <a:pt x="2459" y="288"/>
                    </a:lnTo>
                    <a:lnTo>
                      <a:pt x="2460" y="306"/>
                    </a:lnTo>
                    <a:lnTo>
                      <a:pt x="2462" y="294"/>
                    </a:lnTo>
                    <a:lnTo>
                      <a:pt x="2463" y="296"/>
                    </a:lnTo>
                    <a:lnTo>
                      <a:pt x="2465" y="294"/>
                    </a:lnTo>
                    <a:lnTo>
                      <a:pt x="2466" y="278"/>
                    </a:lnTo>
                    <a:lnTo>
                      <a:pt x="2468" y="271"/>
                    </a:lnTo>
                    <a:lnTo>
                      <a:pt x="2469" y="271"/>
                    </a:lnTo>
                    <a:lnTo>
                      <a:pt x="2471" y="271"/>
                    </a:lnTo>
                    <a:lnTo>
                      <a:pt x="2472" y="274"/>
                    </a:lnTo>
                    <a:lnTo>
                      <a:pt x="2474" y="273"/>
                    </a:lnTo>
                    <a:lnTo>
                      <a:pt x="2476" y="276"/>
                    </a:lnTo>
                    <a:lnTo>
                      <a:pt x="2477" y="285"/>
                    </a:lnTo>
                    <a:lnTo>
                      <a:pt x="2478" y="287"/>
                    </a:lnTo>
                    <a:lnTo>
                      <a:pt x="2480" y="277"/>
                    </a:lnTo>
                    <a:lnTo>
                      <a:pt x="2482" y="278"/>
                    </a:lnTo>
                    <a:lnTo>
                      <a:pt x="2483" y="270"/>
                    </a:lnTo>
                    <a:lnTo>
                      <a:pt x="2485" y="267"/>
                    </a:lnTo>
                    <a:lnTo>
                      <a:pt x="2486" y="273"/>
                    </a:lnTo>
                    <a:lnTo>
                      <a:pt x="2488" y="271"/>
                    </a:lnTo>
                    <a:lnTo>
                      <a:pt x="2489" y="272"/>
                    </a:lnTo>
                    <a:lnTo>
                      <a:pt x="2491" y="287"/>
                    </a:lnTo>
                    <a:lnTo>
                      <a:pt x="2492" y="281"/>
                    </a:lnTo>
                    <a:lnTo>
                      <a:pt x="2494" y="277"/>
                    </a:lnTo>
                    <a:lnTo>
                      <a:pt x="2495" y="273"/>
                    </a:lnTo>
                    <a:lnTo>
                      <a:pt x="2497" y="269"/>
                    </a:lnTo>
                    <a:lnTo>
                      <a:pt x="2498" y="274"/>
                    </a:lnTo>
                    <a:lnTo>
                      <a:pt x="2500" y="268"/>
                    </a:lnTo>
                    <a:lnTo>
                      <a:pt x="2501" y="267"/>
                    </a:lnTo>
                    <a:lnTo>
                      <a:pt x="2503" y="264"/>
                    </a:lnTo>
                    <a:lnTo>
                      <a:pt x="2504" y="269"/>
                    </a:lnTo>
                    <a:lnTo>
                      <a:pt x="2506" y="273"/>
                    </a:lnTo>
                    <a:lnTo>
                      <a:pt x="2507" y="273"/>
                    </a:lnTo>
                    <a:lnTo>
                      <a:pt x="2509" y="269"/>
                    </a:lnTo>
                    <a:lnTo>
                      <a:pt x="2510" y="255"/>
                    </a:lnTo>
                    <a:lnTo>
                      <a:pt x="2512" y="252"/>
                    </a:lnTo>
                    <a:lnTo>
                      <a:pt x="2514" y="251"/>
                    </a:lnTo>
                    <a:lnTo>
                      <a:pt x="2515" y="257"/>
                    </a:lnTo>
                    <a:lnTo>
                      <a:pt x="2516" y="255"/>
                    </a:lnTo>
                    <a:lnTo>
                      <a:pt x="2518" y="262"/>
                    </a:lnTo>
                    <a:lnTo>
                      <a:pt x="2520" y="259"/>
                    </a:lnTo>
                    <a:lnTo>
                      <a:pt x="2521" y="259"/>
                    </a:lnTo>
                    <a:lnTo>
                      <a:pt x="2522" y="270"/>
                    </a:lnTo>
                    <a:lnTo>
                      <a:pt x="2524" y="272"/>
                    </a:lnTo>
                    <a:lnTo>
                      <a:pt x="2526" y="266"/>
                    </a:lnTo>
                    <a:lnTo>
                      <a:pt x="2527" y="258"/>
                    </a:lnTo>
                    <a:lnTo>
                      <a:pt x="2529" y="250"/>
                    </a:lnTo>
                    <a:lnTo>
                      <a:pt x="2530" y="241"/>
                    </a:lnTo>
                    <a:lnTo>
                      <a:pt x="2532" y="239"/>
                    </a:lnTo>
                    <a:lnTo>
                      <a:pt x="2533" y="246"/>
                    </a:lnTo>
                    <a:lnTo>
                      <a:pt x="2535" y="251"/>
                    </a:lnTo>
                    <a:lnTo>
                      <a:pt x="2536" y="248"/>
                    </a:lnTo>
                    <a:lnTo>
                      <a:pt x="2538" y="252"/>
                    </a:lnTo>
                    <a:lnTo>
                      <a:pt x="2539" y="256"/>
                    </a:lnTo>
                    <a:lnTo>
                      <a:pt x="2541" y="249"/>
                    </a:lnTo>
                    <a:lnTo>
                      <a:pt x="2542" y="246"/>
                    </a:lnTo>
                    <a:lnTo>
                      <a:pt x="2544" y="248"/>
                    </a:lnTo>
                    <a:lnTo>
                      <a:pt x="2545" y="253"/>
                    </a:lnTo>
                    <a:lnTo>
                      <a:pt x="2547" y="253"/>
                    </a:lnTo>
                    <a:lnTo>
                      <a:pt x="2549" y="253"/>
                    </a:lnTo>
                    <a:lnTo>
                      <a:pt x="2550" y="254"/>
                    </a:lnTo>
                    <a:lnTo>
                      <a:pt x="2551" y="257"/>
                    </a:lnTo>
                    <a:lnTo>
                      <a:pt x="2553" y="260"/>
                    </a:lnTo>
                    <a:lnTo>
                      <a:pt x="2555" y="252"/>
                    </a:lnTo>
                    <a:lnTo>
                      <a:pt x="2556" y="245"/>
                    </a:lnTo>
                    <a:lnTo>
                      <a:pt x="2558" y="240"/>
                    </a:lnTo>
                    <a:lnTo>
                      <a:pt x="2559" y="237"/>
                    </a:lnTo>
                    <a:lnTo>
                      <a:pt x="2561" y="237"/>
                    </a:lnTo>
                    <a:lnTo>
                      <a:pt x="2562" y="240"/>
                    </a:lnTo>
                    <a:lnTo>
                      <a:pt x="2564" y="240"/>
                    </a:lnTo>
                    <a:lnTo>
                      <a:pt x="2565" y="240"/>
                    </a:lnTo>
                    <a:lnTo>
                      <a:pt x="2567" y="238"/>
                    </a:lnTo>
                    <a:lnTo>
                      <a:pt x="2568" y="242"/>
                    </a:lnTo>
                    <a:lnTo>
                      <a:pt x="2570" y="236"/>
                    </a:lnTo>
                    <a:lnTo>
                      <a:pt x="2571" y="230"/>
                    </a:lnTo>
                    <a:lnTo>
                      <a:pt x="2573" y="228"/>
                    </a:lnTo>
                    <a:lnTo>
                      <a:pt x="2574" y="234"/>
                    </a:lnTo>
                    <a:lnTo>
                      <a:pt x="2576" y="237"/>
                    </a:lnTo>
                    <a:lnTo>
                      <a:pt x="2577" y="238"/>
                    </a:lnTo>
                    <a:lnTo>
                      <a:pt x="2579" y="238"/>
                    </a:lnTo>
                    <a:lnTo>
                      <a:pt x="2580" y="241"/>
                    </a:lnTo>
                    <a:lnTo>
                      <a:pt x="2582" y="240"/>
                    </a:lnTo>
                    <a:lnTo>
                      <a:pt x="2583" y="237"/>
                    </a:lnTo>
                    <a:lnTo>
                      <a:pt x="2585" y="235"/>
                    </a:lnTo>
                    <a:lnTo>
                      <a:pt x="2587" y="229"/>
                    </a:lnTo>
                    <a:lnTo>
                      <a:pt x="2588" y="219"/>
                    </a:lnTo>
                    <a:lnTo>
                      <a:pt x="2589" y="217"/>
                    </a:lnTo>
                    <a:lnTo>
                      <a:pt x="2591" y="219"/>
                    </a:lnTo>
                    <a:lnTo>
                      <a:pt x="2593" y="219"/>
                    </a:lnTo>
                    <a:lnTo>
                      <a:pt x="2594" y="222"/>
                    </a:lnTo>
                    <a:lnTo>
                      <a:pt x="2595" y="230"/>
                    </a:lnTo>
                    <a:lnTo>
                      <a:pt x="2597" y="237"/>
                    </a:lnTo>
                    <a:lnTo>
                      <a:pt x="2599" y="238"/>
                    </a:lnTo>
                    <a:lnTo>
                      <a:pt x="2600" y="234"/>
                    </a:lnTo>
                    <a:lnTo>
                      <a:pt x="2602" y="230"/>
                    </a:lnTo>
                    <a:lnTo>
                      <a:pt x="2603" y="227"/>
                    </a:lnTo>
                    <a:lnTo>
                      <a:pt x="2605" y="228"/>
                    </a:lnTo>
                    <a:lnTo>
                      <a:pt x="2606" y="233"/>
                    </a:lnTo>
                    <a:lnTo>
                      <a:pt x="2608" y="232"/>
                    </a:lnTo>
                    <a:lnTo>
                      <a:pt x="2609" y="242"/>
                    </a:lnTo>
                    <a:lnTo>
                      <a:pt x="2611" y="245"/>
                    </a:lnTo>
                    <a:lnTo>
                      <a:pt x="2612" y="244"/>
                    </a:lnTo>
                    <a:lnTo>
                      <a:pt x="2614" y="244"/>
                    </a:lnTo>
                    <a:lnTo>
                      <a:pt x="2616" y="241"/>
                    </a:lnTo>
                    <a:lnTo>
                      <a:pt x="2617" y="236"/>
                    </a:lnTo>
                    <a:lnTo>
                      <a:pt x="2618" y="237"/>
                    </a:lnTo>
                    <a:lnTo>
                      <a:pt x="2620" y="236"/>
                    </a:lnTo>
                    <a:lnTo>
                      <a:pt x="2622" y="241"/>
                    </a:lnTo>
                    <a:lnTo>
                      <a:pt x="2623" y="239"/>
                    </a:lnTo>
                    <a:lnTo>
                      <a:pt x="2624" y="246"/>
                    </a:lnTo>
                    <a:lnTo>
                      <a:pt x="2626" y="247"/>
                    </a:lnTo>
                    <a:lnTo>
                      <a:pt x="2628" y="245"/>
                    </a:lnTo>
                    <a:lnTo>
                      <a:pt x="2629" y="248"/>
                    </a:lnTo>
                    <a:lnTo>
                      <a:pt x="2631" y="245"/>
                    </a:lnTo>
                    <a:lnTo>
                      <a:pt x="2632" y="238"/>
                    </a:lnTo>
                    <a:lnTo>
                      <a:pt x="2634" y="230"/>
                    </a:lnTo>
                    <a:lnTo>
                      <a:pt x="2635" y="233"/>
                    </a:lnTo>
                    <a:lnTo>
                      <a:pt x="2637" y="231"/>
                    </a:lnTo>
                    <a:lnTo>
                      <a:pt x="2638" y="238"/>
                    </a:lnTo>
                    <a:lnTo>
                      <a:pt x="2640" y="242"/>
                    </a:lnTo>
                    <a:lnTo>
                      <a:pt x="2641" y="246"/>
                    </a:lnTo>
                    <a:lnTo>
                      <a:pt x="2643" y="245"/>
                    </a:lnTo>
                    <a:lnTo>
                      <a:pt x="2644" y="246"/>
                    </a:lnTo>
                    <a:lnTo>
                      <a:pt x="2646" y="248"/>
                    </a:lnTo>
                    <a:lnTo>
                      <a:pt x="2647" y="242"/>
                    </a:lnTo>
                    <a:lnTo>
                      <a:pt x="2649" y="233"/>
                    </a:lnTo>
                    <a:lnTo>
                      <a:pt x="2650" y="236"/>
                    </a:lnTo>
                    <a:lnTo>
                      <a:pt x="2652" y="235"/>
                    </a:lnTo>
                    <a:lnTo>
                      <a:pt x="2653" y="234"/>
                    </a:lnTo>
                    <a:lnTo>
                      <a:pt x="2655" y="235"/>
                    </a:lnTo>
                    <a:lnTo>
                      <a:pt x="2656" y="235"/>
                    </a:lnTo>
                    <a:lnTo>
                      <a:pt x="2658" y="238"/>
                    </a:lnTo>
                    <a:lnTo>
                      <a:pt x="2660" y="240"/>
                    </a:lnTo>
                    <a:lnTo>
                      <a:pt x="2661" y="241"/>
                    </a:lnTo>
                    <a:lnTo>
                      <a:pt x="2662" y="243"/>
                    </a:lnTo>
                    <a:lnTo>
                      <a:pt x="2664" y="236"/>
                    </a:lnTo>
                    <a:lnTo>
                      <a:pt x="2666" y="231"/>
                    </a:lnTo>
                    <a:lnTo>
                      <a:pt x="2667" y="229"/>
                    </a:lnTo>
                    <a:lnTo>
                      <a:pt x="2669" y="235"/>
                    </a:lnTo>
                    <a:lnTo>
                      <a:pt x="2670" y="246"/>
                    </a:lnTo>
                    <a:lnTo>
                      <a:pt x="2672" y="257"/>
                    </a:lnTo>
                    <a:lnTo>
                      <a:pt x="2673" y="259"/>
                    </a:lnTo>
                    <a:lnTo>
                      <a:pt x="2675" y="259"/>
                    </a:lnTo>
                    <a:lnTo>
                      <a:pt x="2676" y="260"/>
                    </a:lnTo>
                    <a:lnTo>
                      <a:pt x="2678" y="258"/>
                    </a:lnTo>
                    <a:lnTo>
                      <a:pt x="2679" y="248"/>
                    </a:lnTo>
                    <a:lnTo>
                      <a:pt x="2681" y="249"/>
                    </a:lnTo>
                    <a:lnTo>
                      <a:pt x="2682" y="248"/>
                    </a:lnTo>
                    <a:lnTo>
                      <a:pt x="2684" y="244"/>
                    </a:lnTo>
                    <a:lnTo>
                      <a:pt x="2685" y="246"/>
                    </a:lnTo>
                    <a:lnTo>
                      <a:pt x="2687" y="252"/>
                    </a:lnTo>
                    <a:lnTo>
                      <a:pt x="2689" y="251"/>
                    </a:lnTo>
                    <a:lnTo>
                      <a:pt x="2690" y="257"/>
                    </a:lnTo>
                    <a:lnTo>
                      <a:pt x="2691" y="264"/>
                    </a:lnTo>
                    <a:lnTo>
                      <a:pt x="2693" y="256"/>
                    </a:lnTo>
                    <a:lnTo>
                      <a:pt x="2695" y="252"/>
                    </a:lnTo>
                    <a:lnTo>
                      <a:pt x="2696" y="256"/>
                    </a:lnTo>
                    <a:lnTo>
                      <a:pt x="2697" y="252"/>
                    </a:lnTo>
                    <a:lnTo>
                      <a:pt x="2699" y="247"/>
                    </a:lnTo>
                    <a:lnTo>
                      <a:pt x="2701" y="248"/>
                    </a:lnTo>
                    <a:lnTo>
                      <a:pt x="2702" y="257"/>
                    </a:lnTo>
                    <a:lnTo>
                      <a:pt x="2704" y="257"/>
                    </a:lnTo>
                    <a:lnTo>
                      <a:pt x="2705" y="257"/>
                    </a:lnTo>
                    <a:lnTo>
                      <a:pt x="2707" y="259"/>
                    </a:lnTo>
                    <a:lnTo>
                      <a:pt x="2708" y="252"/>
                    </a:lnTo>
                    <a:lnTo>
                      <a:pt x="2710" y="242"/>
                    </a:lnTo>
                    <a:lnTo>
                      <a:pt x="2711" y="247"/>
                    </a:lnTo>
                    <a:lnTo>
                      <a:pt x="2713" y="256"/>
                    </a:lnTo>
                    <a:lnTo>
                      <a:pt x="2714" y="254"/>
                    </a:lnTo>
                    <a:lnTo>
                      <a:pt x="2716" y="251"/>
                    </a:lnTo>
                    <a:lnTo>
                      <a:pt x="2717" y="250"/>
                    </a:lnTo>
                    <a:lnTo>
                      <a:pt x="2719" y="259"/>
                    </a:lnTo>
                    <a:lnTo>
                      <a:pt x="2720" y="259"/>
                    </a:lnTo>
                    <a:lnTo>
                      <a:pt x="2722" y="258"/>
                    </a:lnTo>
                    <a:lnTo>
                      <a:pt x="2723" y="261"/>
                    </a:lnTo>
                    <a:lnTo>
                      <a:pt x="2725" y="261"/>
                    </a:lnTo>
                    <a:lnTo>
                      <a:pt x="2726" y="251"/>
                    </a:lnTo>
                    <a:lnTo>
                      <a:pt x="2728" y="250"/>
                    </a:lnTo>
                    <a:lnTo>
                      <a:pt x="2729" y="254"/>
                    </a:lnTo>
                    <a:lnTo>
                      <a:pt x="2731" y="257"/>
                    </a:lnTo>
                    <a:lnTo>
                      <a:pt x="2733" y="265"/>
                    </a:lnTo>
                    <a:lnTo>
                      <a:pt x="2734" y="267"/>
                    </a:lnTo>
                    <a:lnTo>
                      <a:pt x="2735" y="271"/>
                    </a:lnTo>
                    <a:lnTo>
                      <a:pt x="2737" y="269"/>
                    </a:lnTo>
                    <a:lnTo>
                      <a:pt x="2739" y="259"/>
                    </a:lnTo>
                    <a:lnTo>
                      <a:pt x="2740" y="254"/>
                    </a:lnTo>
                    <a:lnTo>
                      <a:pt x="2742" y="258"/>
                    </a:lnTo>
                    <a:lnTo>
                      <a:pt x="2743" y="258"/>
                    </a:lnTo>
                    <a:lnTo>
                      <a:pt x="2745" y="255"/>
                    </a:lnTo>
                    <a:lnTo>
                      <a:pt x="2746" y="261"/>
                    </a:lnTo>
                    <a:lnTo>
                      <a:pt x="2748" y="264"/>
                    </a:lnTo>
                    <a:lnTo>
                      <a:pt x="2749" y="261"/>
                    </a:lnTo>
                    <a:lnTo>
                      <a:pt x="2751" y="259"/>
                    </a:lnTo>
                    <a:lnTo>
                      <a:pt x="2752" y="259"/>
                    </a:lnTo>
                    <a:lnTo>
                      <a:pt x="2754" y="250"/>
                    </a:lnTo>
                    <a:lnTo>
                      <a:pt x="2755" y="250"/>
                    </a:lnTo>
                    <a:lnTo>
                      <a:pt x="2757" y="249"/>
                    </a:lnTo>
                    <a:lnTo>
                      <a:pt x="2758" y="246"/>
                    </a:lnTo>
                    <a:lnTo>
                      <a:pt x="2760" y="244"/>
                    </a:lnTo>
                    <a:lnTo>
                      <a:pt x="2762" y="244"/>
                    </a:lnTo>
                    <a:lnTo>
                      <a:pt x="2763" y="254"/>
                    </a:lnTo>
                    <a:lnTo>
                      <a:pt x="2764" y="260"/>
                    </a:lnTo>
                    <a:lnTo>
                      <a:pt x="2766" y="262"/>
                    </a:lnTo>
                    <a:lnTo>
                      <a:pt x="2768" y="262"/>
                    </a:lnTo>
                    <a:lnTo>
                      <a:pt x="2769" y="260"/>
                    </a:lnTo>
                    <a:lnTo>
                      <a:pt x="2771" y="254"/>
                    </a:lnTo>
                    <a:lnTo>
                      <a:pt x="2772" y="247"/>
                    </a:lnTo>
                    <a:lnTo>
                      <a:pt x="2774" y="245"/>
                    </a:lnTo>
                    <a:lnTo>
                      <a:pt x="2775" y="240"/>
                    </a:lnTo>
                    <a:lnTo>
                      <a:pt x="2777" y="250"/>
                    </a:lnTo>
                    <a:lnTo>
                      <a:pt x="2778" y="259"/>
                    </a:lnTo>
                    <a:lnTo>
                      <a:pt x="2780" y="265"/>
                    </a:lnTo>
                    <a:lnTo>
                      <a:pt x="2781" y="265"/>
                    </a:lnTo>
                    <a:lnTo>
                      <a:pt x="2783" y="273"/>
                    </a:lnTo>
                    <a:lnTo>
                      <a:pt x="2784" y="268"/>
                    </a:lnTo>
                    <a:lnTo>
                      <a:pt x="2786" y="263"/>
                    </a:lnTo>
                    <a:lnTo>
                      <a:pt x="2787" y="244"/>
                    </a:lnTo>
                    <a:lnTo>
                      <a:pt x="2789" y="246"/>
                    </a:lnTo>
                    <a:lnTo>
                      <a:pt x="2790" y="263"/>
                    </a:lnTo>
                    <a:lnTo>
                      <a:pt x="2792" y="277"/>
                    </a:lnTo>
                    <a:lnTo>
                      <a:pt x="2793" y="273"/>
                    </a:lnTo>
                    <a:lnTo>
                      <a:pt x="2795" y="281"/>
                    </a:lnTo>
                    <a:lnTo>
                      <a:pt x="2796" y="282"/>
                    </a:lnTo>
                    <a:lnTo>
                      <a:pt x="2798" y="286"/>
                    </a:lnTo>
                    <a:lnTo>
                      <a:pt x="2799" y="291"/>
                    </a:lnTo>
                    <a:lnTo>
                      <a:pt x="2801" y="281"/>
                    </a:lnTo>
                    <a:lnTo>
                      <a:pt x="2802" y="268"/>
                    </a:lnTo>
                    <a:lnTo>
                      <a:pt x="2804" y="272"/>
                    </a:lnTo>
                    <a:lnTo>
                      <a:pt x="2806" y="275"/>
                    </a:lnTo>
                    <a:lnTo>
                      <a:pt x="2807" y="280"/>
                    </a:lnTo>
                    <a:lnTo>
                      <a:pt x="2808" y="280"/>
                    </a:lnTo>
                    <a:lnTo>
                      <a:pt x="2810" y="276"/>
                    </a:lnTo>
                    <a:lnTo>
                      <a:pt x="2812" y="284"/>
                    </a:lnTo>
                    <a:lnTo>
                      <a:pt x="2813" y="274"/>
                    </a:lnTo>
                    <a:lnTo>
                      <a:pt x="2815" y="271"/>
                    </a:lnTo>
                    <a:lnTo>
                      <a:pt x="2816" y="272"/>
                    </a:lnTo>
                    <a:lnTo>
                      <a:pt x="2818" y="272"/>
                    </a:lnTo>
                    <a:lnTo>
                      <a:pt x="2819" y="272"/>
                    </a:lnTo>
                    <a:lnTo>
                      <a:pt x="2821" y="272"/>
                    </a:lnTo>
                    <a:lnTo>
                      <a:pt x="2822" y="276"/>
                    </a:lnTo>
                    <a:lnTo>
                      <a:pt x="2824" y="294"/>
                    </a:lnTo>
                    <a:lnTo>
                      <a:pt x="2825" y="302"/>
                    </a:lnTo>
                    <a:lnTo>
                      <a:pt x="2827" y="297"/>
                    </a:lnTo>
                    <a:lnTo>
                      <a:pt x="2828" y="288"/>
                    </a:lnTo>
                    <a:lnTo>
                      <a:pt x="2830" y="285"/>
                    </a:lnTo>
                    <a:lnTo>
                      <a:pt x="2831" y="286"/>
                    </a:lnTo>
                    <a:lnTo>
                      <a:pt x="2833" y="281"/>
                    </a:lnTo>
                    <a:lnTo>
                      <a:pt x="2835" y="286"/>
                    </a:lnTo>
                    <a:lnTo>
                      <a:pt x="2836" y="288"/>
                    </a:lnTo>
                    <a:lnTo>
                      <a:pt x="2837" y="297"/>
                    </a:lnTo>
                    <a:lnTo>
                      <a:pt x="2839" y="301"/>
                    </a:lnTo>
                    <a:lnTo>
                      <a:pt x="2841" y="308"/>
                    </a:lnTo>
                    <a:lnTo>
                      <a:pt x="2842" y="308"/>
                    </a:lnTo>
                    <a:lnTo>
                      <a:pt x="2844" y="309"/>
                    </a:lnTo>
                    <a:lnTo>
                      <a:pt x="2845" y="303"/>
                    </a:lnTo>
                    <a:lnTo>
                      <a:pt x="2847" y="291"/>
                    </a:lnTo>
                    <a:lnTo>
                      <a:pt x="2848" y="291"/>
                    </a:lnTo>
                    <a:lnTo>
                      <a:pt x="2850" y="292"/>
                    </a:lnTo>
                    <a:lnTo>
                      <a:pt x="2851" y="299"/>
                    </a:lnTo>
                    <a:lnTo>
                      <a:pt x="2853" y="297"/>
                    </a:lnTo>
                    <a:lnTo>
                      <a:pt x="2854" y="295"/>
                    </a:lnTo>
                    <a:lnTo>
                      <a:pt x="2856" y="289"/>
                    </a:lnTo>
                    <a:lnTo>
                      <a:pt x="2857" y="291"/>
                    </a:lnTo>
                    <a:lnTo>
                      <a:pt x="2859" y="300"/>
                    </a:lnTo>
                    <a:lnTo>
                      <a:pt x="2860" y="297"/>
                    </a:lnTo>
                    <a:lnTo>
                      <a:pt x="2862" y="286"/>
                    </a:lnTo>
                    <a:lnTo>
                      <a:pt x="2863" y="276"/>
                    </a:lnTo>
                    <a:lnTo>
                      <a:pt x="2865" y="267"/>
                    </a:lnTo>
                    <a:lnTo>
                      <a:pt x="2866" y="262"/>
                    </a:lnTo>
                    <a:lnTo>
                      <a:pt x="2868" y="265"/>
                    </a:lnTo>
                    <a:lnTo>
                      <a:pt x="2869" y="279"/>
                    </a:lnTo>
                    <a:lnTo>
                      <a:pt x="2871" y="283"/>
                    </a:lnTo>
                    <a:lnTo>
                      <a:pt x="2873" y="277"/>
                    </a:lnTo>
                    <a:lnTo>
                      <a:pt x="2874" y="265"/>
                    </a:lnTo>
                    <a:lnTo>
                      <a:pt x="2875" y="260"/>
                    </a:lnTo>
                    <a:lnTo>
                      <a:pt x="2877" y="260"/>
                    </a:lnTo>
                    <a:lnTo>
                      <a:pt x="2879" y="274"/>
                    </a:lnTo>
                    <a:lnTo>
                      <a:pt x="2880" y="285"/>
                    </a:lnTo>
                    <a:lnTo>
                      <a:pt x="2881" y="288"/>
                    </a:lnTo>
                    <a:lnTo>
                      <a:pt x="2883" y="301"/>
                    </a:lnTo>
                    <a:lnTo>
                      <a:pt x="2885" y="298"/>
                    </a:lnTo>
                    <a:lnTo>
                      <a:pt x="2886" y="284"/>
                    </a:lnTo>
                    <a:lnTo>
                      <a:pt x="2888" y="272"/>
                    </a:lnTo>
                    <a:lnTo>
                      <a:pt x="2889" y="275"/>
                    </a:lnTo>
                    <a:lnTo>
                      <a:pt x="2891" y="287"/>
                    </a:lnTo>
                    <a:lnTo>
                      <a:pt x="2892" y="284"/>
                    </a:lnTo>
                    <a:lnTo>
                      <a:pt x="2894" y="275"/>
                    </a:lnTo>
                    <a:lnTo>
                      <a:pt x="2895" y="281"/>
                    </a:lnTo>
                    <a:lnTo>
                      <a:pt x="2897" y="283"/>
                    </a:lnTo>
                    <a:lnTo>
                      <a:pt x="2898" y="276"/>
                    </a:lnTo>
                    <a:lnTo>
                      <a:pt x="2900" y="271"/>
                    </a:lnTo>
                    <a:lnTo>
                      <a:pt x="2902" y="266"/>
                    </a:lnTo>
                    <a:lnTo>
                      <a:pt x="2903" y="261"/>
                    </a:lnTo>
                    <a:lnTo>
                      <a:pt x="2904" y="253"/>
                    </a:lnTo>
                    <a:lnTo>
                      <a:pt x="2906" y="251"/>
                    </a:lnTo>
                    <a:lnTo>
                      <a:pt x="2908" y="251"/>
                    </a:lnTo>
                    <a:lnTo>
                      <a:pt x="2909" y="256"/>
                    </a:lnTo>
                    <a:lnTo>
                      <a:pt x="2910" y="263"/>
                    </a:lnTo>
                    <a:lnTo>
                      <a:pt x="2912" y="268"/>
                    </a:lnTo>
                    <a:lnTo>
                      <a:pt x="2914" y="268"/>
                    </a:lnTo>
                    <a:lnTo>
                      <a:pt x="2915" y="264"/>
                    </a:lnTo>
                    <a:lnTo>
                      <a:pt x="2917" y="260"/>
                    </a:lnTo>
                    <a:lnTo>
                      <a:pt x="2918" y="242"/>
                    </a:lnTo>
                    <a:lnTo>
                      <a:pt x="2920" y="228"/>
                    </a:lnTo>
                    <a:lnTo>
                      <a:pt x="2921" y="235"/>
                    </a:lnTo>
                    <a:lnTo>
                      <a:pt x="2923" y="229"/>
                    </a:lnTo>
                    <a:lnTo>
                      <a:pt x="2924" y="225"/>
                    </a:lnTo>
                    <a:lnTo>
                      <a:pt x="2926" y="232"/>
                    </a:lnTo>
                    <a:lnTo>
                      <a:pt x="2927" y="245"/>
                    </a:lnTo>
                    <a:lnTo>
                      <a:pt x="2929" y="251"/>
                    </a:lnTo>
                    <a:lnTo>
                      <a:pt x="2930" y="255"/>
                    </a:lnTo>
                    <a:lnTo>
                      <a:pt x="2932" y="249"/>
                    </a:lnTo>
                    <a:lnTo>
                      <a:pt x="2933" y="251"/>
                    </a:lnTo>
                    <a:lnTo>
                      <a:pt x="2935" y="256"/>
                    </a:lnTo>
                    <a:lnTo>
                      <a:pt x="2936" y="250"/>
                    </a:lnTo>
                    <a:lnTo>
                      <a:pt x="2938" y="239"/>
                    </a:lnTo>
                    <a:lnTo>
                      <a:pt x="2939" y="233"/>
                    </a:lnTo>
                    <a:lnTo>
                      <a:pt x="2941" y="227"/>
                    </a:lnTo>
                    <a:lnTo>
                      <a:pt x="2942" y="222"/>
                    </a:lnTo>
                    <a:lnTo>
                      <a:pt x="2944" y="220"/>
                    </a:lnTo>
                    <a:lnTo>
                      <a:pt x="2946" y="219"/>
                    </a:lnTo>
                    <a:lnTo>
                      <a:pt x="2947" y="225"/>
                    </a:lnTo>
                    <a:lnTo>
                      <a:pt x="2948" y="220"/>
                    </a:lnTo>
                    <a:lnTo>
                      <a:pt x="2950" y="219"/>
                    </a:lnTo>
                    <a:lnTo>
                      <a:pt x="2952" y="220"/>
                    </a:lnTo>
                    <a:lnTo>
                      <a:pt x="2953" y="218"/>
                    </a:lnTo>
                    <a:lnTo>
                      <a:pt x="2954" y="211"/>
                    </a:lnTo>
                    <a:lnTo>
                      <a:pt x="2956" y="200"/>
                    </a:lnTo>
                    <a:lnTo>
                      <a:pt x="2958" y="194"/>
                    </a:lnTo>
                    <a:lnTo>
                      <a:pt x="2959" y="200"/>
                    </a:lnTo>
                    <a:lnTo>
                      <a:pt x="2961" y="203"/>
                    </a:lnTo>
                    <a:lnTo>
                      <a:pt x="2962" y="206"/>
                    </a:lnTo>
                    <a:lnTo>
                      <a:pt x="2964" y="202"/>
                    </a:lnTo>
                    <a:lnTo>
                      <a:pt x="2965" y="195"/>
                    </a:lnTo>
                    <a:lnTo>
                      <a:pt x="2967" y="192"/>
                    </a:lnTo>
                    <a:lnTo>
                      <a:pt x="2968" y="183"/>
                    </a:lnTo>
                    <a:lnTo>
                      <a:pt x="2970" y="175"/>
                    </a:lnTo>
                    <a:lnTo>
                      <a:pt x="2971" y="174"/>
                    </a:lnTo>
                    <a:lnTo>
                      <a:pt x="2973" y="171"/>
                    </a:lnTo>
                    <a:lnTo>
                      <a:pt x="2975" y="168"/>
                    </a:lnTo>
                    <a:lnTo>
                      <a:pt x="2976" y="175"/>
                    </a:lnTo>
                    <a:lnTo>
                      <a:pt x="2977" y="186"/>
                    </a:lnTo>
                    <a:lnTo>
                      <a:pt x="2979" y="187"/>
                    </a:lnTo>
                    <a:lnTo>
                      <a:pt x="2981" y="180"/>
                    </a:lnTo>
                    <a:lnTo>
                      <a:pt x="2982" y="176"/>
                    </a:lnTo>
                    <a:lnTo>
                      <a:pt x="2983" y="172"/>
                    </a:lnTo>
                    <a:lnTo>
                      <a:pt x="2985" y="167"/>
                    </a:lnTo>
                    <a:lnTo>
                      <a:pt x="2987" y="162"/>
                    </a:lnTo>
                    <a:lnTo>
                      <a:pt x="2988" y="161"/>
                    </a:lnTo>
                    <a:lnTo>
                      <a:pt x="2990" y="154"/>
                    </a:lnTo>
                    <a:lnTo>
                      <a:pt x="2991" y="158"/>
                    </a:lnTo>
                    <a:lnTo>
                      <a:pt x="2993" y="161"/>
                    </a:lnTo>
                    <a:lnTo>
                      <a:pt x="2994" y="159"/>
                    </a:lnTo>
                    <a:lnTo>
                      <a:pt x="2996" y="162"/>
                    </a:lnTo>
                    <a:lnTo>
                      <a:pt x="2997" y="159"/>
                    </a:lnTo>
                    <a:lnTo>
                      <a:pt x="2999" y="156"/>
                    </a:lnTo>
                    <a:lnTo>
                      <a:pt x="3000" y="161"/>
                    </a:lnTo>
                    <a:lnTo>
                      <a:pt x="3002" y="164"/>
                    </a:lnTo>
                    <a:lnTo>
                      <a:pt x="3003" y="158"/>
                    </a:lnTo>
                    <a:lnTo>
                      <a:pt x="3005" y="158"/>
                    </a:lnTo>
                    <a:lnTo>
                      <a:pt x="3006" y="158"/>
                    </a:lnTo>
                    <a:lnTo>
                      <a:pt x="3008" y="161"/>
                    </a:lnTo>
                    <a:lnTo>
                      <a:pt x="3009" y="157"/>
                    </a:lnTo>
                    <a:lnTo>
                      <a:pt x="3011" y="161"/>
                    </a:lnTo>
                    <a:lnTo>
                      <a:pt x="3012" y="159"/>
                    </a:lnTo>
                    <a:lnTo>
                      <a:pt x="3014" y="151"/>
                    </a:lnTo>
                    <a:lnTo>
                      <a:pt x="3015" y="148"/>
                    </a:lnTo>
                    <a:lnTo>
                      <a:pt x="3017" y="143"/>
                    </a:lnTo>
                    <a:lnTo>
                      <a:pt x="3019" y="148"/>
                    </a:lnTo>
                    <a:lnTo>
                      <a:pt x="3020" y="153"/>
                    </a:lnTo>
                    <a:lnTo>
                      <a:pt x="3021" y="159"/>
                    </a:lnTo>
                    <a:lnTo>
                      <a:pt x="3023" y="162"/>
                    </a:lnTo>
                    <a:lnTo>
                      <a:pt x="3025" y="165"/>
                    </a:lnTo>
                    <a:lnTo>
                      <a:pt x="3026" y="170"/>
                    </a:lnTo>
                    <a:lnTo>
                      <a:pt x="3028" y="176"/>
                    </a:lnTo>
                    <a:lnTo>
                      <a:pt x="3029" y="171"/>
                    </a:lnTo>
                    <a:lnTo>
                      <a:pt x="3031" y="163"/>
                    </a:lnTo>
                    <a:lnTo>
                      <a:pt x="3032" y="155"/>
                    </a:lnTo>
                    <a:lnTo>
                      <a:pt x="3034" y="158"/>
                    </a:lnTo>
                    <a:lnTo>
                      <a:pt x="3035" y="166"/>
                    </a:lnTo>
                    <a:lnTo>
                      <a:pt x="3037" y="171"/>
                    </a:lnTo>
                    <a:lnTo>
                      <a:pt x="3038" y="167"/>
                    </a:lnTo>
                    <a:lnTo>
                      <a:pt x="3040" y="168"/>
                    </a:lnTo>
                    <a:lnTo>
                      <a:pt x="3041" y="167"/>
                    </a:lnTo>
                    <a:lnTo>
                      <a:pt x="3043" y="164"/>
                    </a:lnTo>
                    <a:lnTo>
                      <a:pt x="3044" y="155"/>
                    </a:lnTo>
                    <a:lnTo>
                      <a:pt x="3046" y="149"/>
                    </a:lnTo>
                    <a:lnTo>
                      <a:pt x="3048" y="144"/>
                    </a:lnTo>
                    <a:lnTo>
                      <a:pt x="3049" y="139"/>
                    </a:lnTo>
                    <a:lnTo>
                      <a:pt x="3050" y="140"/>
                    </a:lnTo>
                    <a:lnTo>
                      <a:pt x="3052" y="143"/>
                    </a:lnTo>
                    <a:lnTo>
                      <a:pt x="3054" y="158"/>
                    </a:lnTo>
                    <a:lnTo>
                      <a:pt x="3055" y="162"/>
                    </a:lnTo>
                    <a:lnTo>
                      <a:pt x="3056" y="164"/>
                    </a:lnTo>
                    <a:lnTo>
                      <a:pt x="3058" y="161"/>
                    </a:lnTo>
                    <a:lnTo>
                      <a:pt x="3060" y="147"/>
                    </a:lnTo>
                    <a:lnTo>
                      <a:pt x="3061" y="147"/>
                    </a:lnTo>
                    <a:lnTo>
                      <a:pt x="3063" y="140"/>
                    </a:lnTo>
                    <a:lnTo>
                      <a:pt x="3064" y="129"/>
                    </a:lnTo>
                    <a:lnTo>
                      <a:pt x="3066" y="128"/>
                    </a:lnTo>
                    <a:lnTo>
                      <a:pt x="3067" y="139"/>
                    </a:lnTo>
                    <a:lnTo>
                      <a:pt x="3069" y="146"/>
                    </a:lnTo>
                    <a:lnTo>
                      <a:pt x="3070" y="154"/>
                    </a:lnTo>
                    <a:lnTo>
                      <a:pt x="3072" y="160"/>
                    </a:lnTo>
                    <a:lnTo>
                      <a:pt x="3073" y="157"/>
                    </a:lnTo>
                    <a:lnTo>
                      <a:pt x="3075" y="155"/>
                    </a:lnTo>
                    <a:lnTo>
                      <a:pt x="3076" y="156"/>
                    </a:lnTo>
                    <a:lnTo>
                      <a:pt x="3078" y="161"/>
                    </a:lnTo>
                    <a:lnTo>
                      <a:pt x="3079" y="161"/>
                    </a:lnTo>
                    <a:lnTo>
                      <a:pt x="3081" y="154"/>
                    </a:lnTo>
                    <a:lnTo>
                      <a:pt x="3082" y="151"/>
                    </a:lnTo>
                    <a:lnTo>
                      <a:pt x="3084" y="149"/>
                    </a:lnTo>
                    <a:lnTo>
                      <a:pt x="3085" y="149"/>
                    </a:lnTo>
                    <a:lnTo>
                      <a:pt x="3087" y="153"/>
                    </a:lnTo>
                    <a:lnTo>
                      <a:pt x="3088" y="151"/>
                    </a:lnTo>
                    <a:lnTo>
                      <a:pt x="3090" y="152"/>
                    </a:lnTo>
                    <a:lnTo>
                      <a:pt x="3092" y="148"/>
                    </a:lnTo>
                    <a:lnTo>
                      <a:pt x="3093" y="147"/>
                    </a:lnTo>
                    <a:lnTo>
                      <a:pt x="3094" y="153"/>
                    </a:lnTo>
                    <a:lnTo>
                      <a:pt x="3096" y="157"/>
                    </a:lnTo>
                    <a:lnTo>
                      <a:pt x="3098" y="158"/>
                    </a:lnTo>
                    <a:lnTo>
                      <a:pt x="3099" y="159"/>
                    </a:lnTo>
                    <a:lnTo>
                      <a:pt x="3101" y="154"/>
                    </a:lnTo>
                    <a:lnTo>
                      <a:pt x="3102" y="156"/>
                    </a:lnTo>
                    <a:lnTo>
                      <a:pt x="3104" y="153"/>
                    </a:lnTo>
                    <a:lnTo>
                      <a:pt x="3105" y="150"/>
                    </a:lnTo>
                    <a:lnTo>
                      <a:pt x="3107" y="152"/>
                    </a:lnTo>
                    <a:lnTo>
                      <a:pt x="3108" y="145"/>
                    </a:lnTo>
                    <a:lnTo>
                      <a:pt x="3110" y="145"/>
                    </a:lnTo>
                    <a:lnTo>
                      <a:pt x="3111" y="142"/>
                    </a:lnTo>
                    <a:lnTo>
                      <a:pt x="3113" y="138"/>
                    </a:lnTo>
                    <a:lnTo>
                      <a:pt x="3114" y="139"/>
                    </a:lnTo>
                    <a:lnTo>
                      <a:pt x="3116" y="142"/>
                    </a:lnTo>
                    <a:lnTo>
                      <a:pt x="3117" y="147"/>
                    </a:lnTo>
                    <a:lnTo>
                      <a:pt x="3119" y="146"/>
                    </a:lnTo>
                    <a:lnTo>
                      <a:pt x="3121" y="139"/>
                    </a:lnTo>
                    <a:lnTo>
                      <a:pt x="3122" y="140"/>
                    </a:lnTo>
                    <a:lnTo>
                      <a:pt x="3123" y="142"/>
                    </a:lnTo>
                    <a:lnTo>
                      <a:pt x="3125" y="140"/>
                    </a:lnTo>
                    <a:lnTo>
                      <a:pt x="3127" y="147"/>
                    </a:lnTo>
                    <a:lnTo>
                      <a:pt x="3128" y="154"/>
                    </a:lnTo>
                    <a:lnTo>
                      <a:pt x="3130" y="155"/>
                    </a:lnTo>
                    <a:lnTo>
                      <a:pt x="3131" y="151"/>
                    </a:lnTo>
                    <a:lnTo>
                      <a:pt x="3133" y="152"/>
                    </a:lnTo>
                    <a:lnTo>
                      <a:pt x="3134" y="147"/>
                    </a:lnTo>
                    <a:lnTo>
                      <a:pt x="3136" y="146"/>
                    </a:lnTo>
                    <a:lnTo>
                      <a:pt x="3137" y="153"/>
                    </a:lnTo>
                    <a:lnTo>
                      <a:pt x="3139" y="146"/>
                    </a:lnTo>
                    <a:lnTo>
                      <a:pt x="3140" y="141"/>
                    </a:lnTo>
                    <a:lnTo>
                      <a:pt x="3142" y="150"/>
                    </a:lnTo>
                    <a:lnTo>
                      <a:pt x="3143" y="151"/>
                    </a:lnTo>
                    <a:lnTo>
                      <a:pt x="3145" y="146"/>
                    </a:lnTo>
                    <a:lnTo>
                      <a:pt x="3146" y="151"/>
                    </a:lnTo>
                    <a:lnTo>
                      <a:pt x="3148" y="153"/>
                    </a:lnTo>
                    <a:lnTo>
                      <a:pt x="3149" y="145"/>
                    </a:lnTo>
                    <a:lnTo>
                      <a:pt x="3151" y="136"/>
                    </a:lnTo>
                    <a:lnTo>
                      <a:pt x="3152" y="142"/>
                    </a:lnTo>
                    <a:lnTo>
                      <a:pt x="3154" y="150"/>
                    </a:lnTo>
                    <a:lnTo>
                      <a:pt x="3155" y="156"/>
                    </a:lnTo>
                    <a:lnTo>
                      <a:pt x="3157" y="158"/>
                    </a:lnTo>
                    <a:lnTo>
                      <a:pt x="3159" y="165"/>
                    </a:lnTo>
                    <a:lnTo>
                      <a:pt x="3160" y="166"/>
                    </a:lnTo>
                    <a:lnTo>
                      <a:pt x="3161" y="159"/>
                    </a:lnTo>
                    <a:lnTo>
                      <a:pt x="3163" y="153"/>
                    </a:lnTo>
                    <a:lnTo>
                      <a:pt x="3165" y="158"/>
                    </a:lnTo>
                    <a:lnTo>
                      <a:pt x="3166" y="149"/>
                    </a:lnTo>
                    <a:lnTo>
                      <a:pt x="3167" y="147"/>
                    </a:lnTo>
                    <a:lnTo>
                      <a:pt x="3169" y="144"/>
                    </a:lnTo>
                    <a:lnTo>
                      <a:pt x="3171" y="144"/>
                    </a:lnTo>
                    <a:lnTo>
                      <a:pt x="3172" y="150"/>
                    </a:lnTo>
                    <a:lnTo>
                      <a:pt x="3174" y="161"/>
                    </a:lnTo>
                    <a:lnTo>
                      <a:pt x="3175" y="164"/>
                    </a:lnTo>
                    <a:lnTo>
                      <a:pt x="3177" y="158"/>
                    </a:lnTo>
                    <a:lnTo>
                      <a:pt x="3178" y="154"/>
                    </a:lnTo>
                    <a:lnTo>
                      <a:pt x="3180" y="163"/>
                    </a:lnTo>
                    <a:lnTo>
                      <a:pt x="3181" y="159"/>
                    </a:lnTo>
                    <a:lnTo>
                      <a:pt x="3183" y="154"/>
                    </a:lnTo>
                    <a:lnTo>
                      <a:pt x="3184" y="148"/>
                    </a:lnTo>
                    <a:lnTo>
                      <a:pt x="3186" y="147"/>
                    </a:lnTo>
                    <a:lnTo>
                      <a:pt x="3187" y="156"/>
                    </a:lnTo>
                    <a:lnTo>
                      <a:pt x="3189" y="163"/>
                    </a:lnTo>
                    <a:lnTo>
                      <a:pt x="3190" y="161"/>
                    </a:lnTo>
                    <a:lnTo>
                      <a:pt x="3192" y="147"/>
                    </a:lnTo>
                    <a:lnTo>
                      <a:pt x="3194" y="141"/>
                    </a:lnTo>
                    <a:lnTo>
                      <a:pt x="3195" y="137"/>
                    </a:lnTo>
                    <a:lnTo>
                      <a:pt x="3196" y="135"/>
                    </a:lnTo>
                    <a:lnTo>
                      <a:pt x="3198" y="134"/>
                    </a:lnTo>
                    <a:lnTo>
                      <a:pt x="3200" y="139"/>
                    </a:lnTo>
                    <a:lnTo>
                      <a:pt x="3201" y="145"/>
                    </a:lnTo>
                    <a:lnTo>
                      <a:pt x="3203" y="144"/>
                    </a:lnTo>
                    <a:lnTo>
                      <a:pt x="3204" y="144"/>
                    </a:lnTo>
                    <a:lnTo>
                      <a:pt x="3206" y="149"/>
                    </a:lnTo>
                    <a:lnTo>
                      <a:pt x="3207" y="155"/>
                    </a:lnTo>
                    <a:lnTo>
                      <a:pt x="3209" y="152"/>
                    </a:lnTo>
                    <a:lnTo>
                      <a:pt x="3210" y="144"/>
                    </a:lnTo>
                    <a:lnTo>
                      <a:pt x="3212" y="140"/>
                    </a:lnTo>
                    <a:lnTo>
                      <a:pt x="3213" y="136"/>
                    </a:lnTo>
                    <a:lnTo>
                      <a:pt x="3215" y="129"/>
                    </a:lnTo>
                    <a:lnTo>
                      <a:pt x="3216" y="128"/>
                    </a:lnTo>
                    <a:lnTo>
                      <a:pt x="3218" y="131"/>
                    </a:lnTo>
                    <a:lnTo>
                      <a:pt x="3219" y="139"/>
                    </a:lnTo>
                    <a:lnTo>
                      <a:pt x="3221" y="146"/>
                    </a:lnTo>
                    <a:lnTo>
                      <a:pt x="3222" y="153"/>
                    </a:lnTo>
                    <a:lnTo>
                      <a:pt x="3224" y="149"/>
                    </a:lnTo>
                    <a:lnTo>
                      <a:pt x="3225" y="138"/>
                    </a:lnTo>
                    <a:lnTo>
                      <a:pt x="3227" y="130"/>
                    </a:lnTo>
                    <a:lnTo>
                      <a:pt x="3228" y="128"/>
                    </a:lnTo>
                    <a:lnTo>
                      <a:pt x="3230" y="127"/>
                    </a:lnTo>
                    <a:lnTo>
                      <a:pt x="3232" y="125"/>
                    </a:lnTo>
                    <a:lnTo>
                      <a:pt x="3233" y="131"/>
                    </a:lnTo>
                    <a:lnTo>
                      <a:pt x="3234" y="137"/>
                    </a:lnTo>
                    <a:lnTo>
                      <a:pt x="3236" y="140"/>
                    </a:lnTo>
                    <a:lnTo>
                      <a:pt x="3238" y="142"/>
                    </a:lnTo>
                    <a:lnTo>
                      <a:pt x="3239" y="142"/>
                    </a:lnTo>
                    <a:lnTo>
                      <a:pt x="3240" y="130"/>
                    </a:lnTo>
                    <a:lnTo>
                      <a:pt x="3242" y="115"/>
                    </a:lnTo>
                    <a:lnTo>
                      <a:pt x="3244" y="116"/>
                    </a:lnTo>
                    <a:lnTo>
                      <a:pt x="3245" y="123"/>
                    </a:lnTo>
                    <a:lnTo>
                      <a:pt x="3247" y="128"/>
                    </a:lnTo>
                    <a:lnTo>
                      <a:pt x="3248" y="132"/>
                    </a:lnTo>
                    <a:lnTo>
                      <a:pt x="3250" y="132"/>
                    </a:lnTo>
                    <a:lnTo>
                      <a:pt x="3251" y="123"/>
                    </a:lnTo>
                    <a:lnTo>
                      <a:pt x="3253" y="115"/>
                    </a:lnTo>
                    <a:lnTo>
                      <a:pt x="3254" y="106"/>
                    </a:lnTo>
                    <a:lnTo>
                      <a:pt x="3256" y="106"/>
                    </a:lnTo>
                    <a:lnTo>
                      <a:pt x="3257" y="108"/>
                    </a:lnTo>
                    <a:lnTo>
                      <a:pt x="3259" y="107"/>
                    </a:lnTo>
                    <a:lnTo>
                      <a:pt x="3261" y="113"/>
                    </a:lnTo>
                    <a:lnTo>
                      <a:pt x="3262" y="118"/>
                    </a:lnTo>
                    <a:lnTo>
                      <a:pt x="3263" y="121"/>
                    </a:lnTo>
                    <a:lnTo>
                      <a:pt x="3265" y="124"/>
                    </a:lnTo>
                    <a:lnTo>
                      <a:pt x="3267" y="128"/>
                    </a:lnTo>
                    <a:lnTo>
                      <a:pt x="3268" y="129"/>
                    </a:lnTo>
                    <a:lnTo>
                      <a:pt x="3269" y="131"/>
                    </a:lnTo>
                    <a:lnTo>
                      <a:pt x="3271" y="126"/>
                    </a:lnTo>
                    <a:lnTo>
                      <a:pt x="3273" y="118"/>
                    </a:lnTo>
                    <a:lnTo>
                      <a:pt x="3274" y="112"/>
                    </a:lnTo>
                    <a:lnTo>
                      <a:pt x="3276" y="115"/>
                    </a:lnTo>
                    <a:lnTo>
                      <a:pt x="3277" y="119"/>
                    </a:lnTo>
                    <a:lnTo>
                      <a:pt x="3278" y="125"/>
                    </a:lnTo>
                    <a:lnTo>
                      <a:pt x="3280" y="133"/>
                    </a:lnTo>
                    <a:lnTo>
                      <a:pt x="3282" y="136"/>
                    </a:lnTo>
                    <a:lnTo>
                      <a:pt x="3283" y="131"/>
                    </a:lnTo>
                    <a:lnTo>
                      <a:pt x="3285" y="131"/>
                    </a:lnTo>
                    <a:lnTo>
                      <a:pt x="3286" y="129"/>
                    </a:lnTo>
                    <a:lnTo>
                      <a:pt x="3288" y="128"/>
                    </a:lnTo>
                    <a:lnTo>
                      <a:pt x="3289" y="132"/>
                    </a:lnTo>
                    <a:lnTo>
                      <a:pt x="3291" y="127"/>
                    </a:lnTo>
                    <a:lnTo>
                      <a:pt x="3292" y="118"/>
                    </a:lnTo>
                    <a:lnTo>
                      <a:pt x="3294" y="120"/>
                    </a:lnTo>
                    <a:lnTo>
                      <a:pt x="3295" y="121"/>
                    </a:lnTo>
                    <a:lnTo>
                      <a:pt x="3297" y="119"/>
                    </a:lnTo>
                    <a:lnTo>
                      <a:pt x="3298" y="120"/>
                    </a:lnTo>
                    <a:lnTo>
                      <a:pt x="3300" y="115"/>
                    </a:lnTo>
                    <a:lnTo>
                      <a:pt x="3301" y="114"/>
                    </a:lnTo>
                    <a:lnTo>
                      <a:pt x="3303" y="117"/>
                    </a:lnTo>
                    <a:lnTo>
                      <a:pt x="3305" y="113"/>
                    </a:lnTo>
                    <a:lnTo>
                      <a:pt x="3306" y="113"/>
                    </a:lnTo>
                    <a:lnTo>
                      <a:pt x="3307" y="108"/>
                    </a:lnTo>
                    <a:lnTo>
                      <a:pt x="3309" y="106"/>
                    </a:lnTo>
                    <a:lnTo>
                      <a:pt x="3311" y="115"/>
                    </a:lnTo>
                    <a:lnTo>
                      <a:pt x="3312" y="114"/>
                    </a:lnTo>
                    <a:lnTo>
                      <a:pt x="3313" y="112"/>
                    </a:lnTo>
                    <a:lnTo>
                      <a:pt x="3315" y="113"/>
                    </a:lnTo>
                    <a:lnTo>
                      <a:pt x="3317" y="115"/>
                    </a:lnTo>
                    <a:lnTo>
                      <a:pt x="3318" y="107"/>
                    </a:lnTo>
                    <a:lnTo>
                      <a:pt x="3320" y="107"/>
                    </a:lnTo>
                    <a:lnTo>
                      <a:pt x="3321" y="109"/>
                    </a:lnTo>
                    <a:lnTo>
                      <a:pt x="3323" y="107"/>
                    </a:lnTo>
                    <a:lnTo>
                      <a:pt x="3324" y="110"/>
                    </a:lnTo>
                    <a:lnTo>
                      <a:pt x="3326" y="118"/>
                    </a:lnTo>
                    <a:lnTo>
                      <a:pt x="3327" y="116"/>
                    </a:lnTo>
                    <a:lnTo>
                      <a:pt x="3329" y="114"/>
                    </a:lnTo>
                    <a:lnTo>
                      <a:pt x="3330" y="114"/>
                    </a:lnTo>
                    <a:lnTo>
                      <a:pt x="3332" y="112"/>
                    </a:lnTo>
                    <a:lnTo>
                      <a:pt x="3334" y="106"/>
                    </a:lnTo>
                    <a:lnTo>
                      <a:pt x="3335" y="101"/>
                    </a:lnTo>
                    <a:lnTo>
                      <a:pt x="3336" y="106"/>
                    </a:lnTo>
                    <a:lnTo>
                      <a:pt x="3338" y="110"/>
                    </a:lnTo>
                    <a:lnTo>
                      <a:pt x="3340" y="109"/>
                    </a:lnTo>
                    <a:lnTo>
                      <a:pt x="3341" y="114"/>
                    </a:lnTo>
                    <a:lnTo>
                      <a:pt x="3342" y="130"/>
                    </a:lnTo>
                    <a:lnTo>
                      <a:pt x="3344" y="126"/>
                    </a:lnTo>
                    <a:lnTo>
                      <a:pt x="3345" y="118"/>
                    </a:lnTo>
                    <a:lnTo>
                      <a:pt x="3347" y="112"/>
                    </a:lnTo>
                    <a:lnTo>
                      <a:pt x="3349" y="105"/>
                    </a:lnTo>
                    <a:lnTo>
                      <a:pt x="3350" y="107"/>
                    </a:lnTo>
                    <a:lnTo>
                      <a:pt x="3351" y="108"/>
                    </a:lnTo>
                    <a:lnTo>
                      <a:pt x="3353" y="112"/>
                    </a:lnTo>
                    <a:lnTo>
                      <a:pt x="3355" y="107"/>
                    </a:lnTo>
                    <a:lnTo>
                      <a:pt x="3356" y="107"/>
                    </a:lnTo>
                    <a:lnTo>
                      <a:pt x="3358" y="103"/>
                    </a:lnTo>
                    <a:lnTo>
                      <a:pt x="3359" y="102"/>
                    </a:lnTo>
                    <a:lnTo>
                      <a:pt x="3361" y="107"/>
                    </a:lnTo>
                    <a:lnTo>
                      <a:pt x="3362" y="105"/>
                    </a:lnTo>
                    <a:lnTo>
                      <a:pt x="3364" y="106"/>
                    </a:lnTo>
                    <a:lnTo>
                      <a:pt x="3365" y="103"/>
                    </a:lnTo>
                    <a:lnTo>
                      <a:pt x="3367" y="109"/>
                    </a:lnTo>
                    <a:lnTo>
                      <a:pt x="3368" y="111"/>
                    </a:lnTo>
                    <a:lnTo>
                      <a:pt x="3370" y="113"/>
                    </a:lnTo>
                    <a:lnTo>
                      <a:pt x="3371" y="126"/>
                    </a:lnTo>
                    <a:lnTo>
                      <a:pt x="3373" y="125"/>
                    </a:lnTo>
                    <a:lnTo>
                      <a:pt x="3374" y="128"/>
                    </a:lnTo>
                    <a:lnTo>
                      <a:pt x="3376" y="127"/>
                    </a:lnTo>
                    <a:lnTo>
                      <a:pt x="3378" y="122"/>
                    </a:lnTo>
                    <a:lnTo>
                      <a:pt x="3379" y="118"/>
                    </a:lnTo>
                    <a:lnTo>
                      <a:pt x="3380" y="116"/>
                    </a:lnTo>
                    <a:lnTo>
                      <a:pt x="3382" y="118"/>
                    </a:lnTo>
                    <a:lnTo>
                      <a:pt x="3384" y="116"/>
                    </a:lnTo>
                    <a:lnTo>
                      <a:pt x="3385" y="119"/>
                    </a:lnTo>
                    <a:lnTo>
                      <a:pt x="3387" y="116"/>
                    </a:lnTo>
                    <a:lnTo>
                      <a:pt x="3388" y="115"/>
                    </a:lnTo>
                    <a:lnTo>
                      <a:pt x="3390" y="118"/>
                    </a:lnTo>
                    <a:lnTo>
                      <a:pt x="3391" y="121"/>
                    </a:lnTo>
                    <a:lnTo>
                      <a:pt x="3393" y="118"/>
                    </a:lnTo>
                    <a:lnTo>
                      <a:pt x="3394" y="113"/>
                    </a:lnTo>
                    <a:lnTo>
                      <a:pt x="3396" y="115"/>
                    </a:lnTo>
                    <a:lnTo>
                      <a:pt x="3397" y="119"/>
                    </a:lnTo>
                    <a:lnTo>
                      <a:pt x="3399" y="118"/>
                    </a:lnTo>
                    <a:lnTo>
                      <a:pt x="3400" y="121"/>
                    </a:lnTo>
                    <a:lnTo>
                      <a:pt x="3402" y="125"/>
                    </a:lnTo>
                    <a:lnTo>
                      <a:pt x="3403" y="125"/>
                    </a:lnTo>
                    <a:lnTo>
                      <a:pt x="3405" y="120"/>
                    </a:lnTo>
                    <a:lnTo>
                      <a:pt x="3407" y="114"/>
                    </a:lnTo>
                    <a:lnTo>
                      <a:pt x="3408" y="111"/>
                    </a:lnTo>
                    <a:lnTo>
                      <a:pt x="3409" y="107"/>
                    </a:lnTo>
                    <a:lnTo>
                      <a:pt x="3411" y="111"/>
                    </a:lnTo>
                    <a:lnTo>
                      <a:pt x="3412" y="119"/>
                    </a:lnTo>
                    <a:lnTo>
                      <a:pt x="3414" y="114"/>
                    </a:lnTo>
                    <a:lnTo>
                      <a:pt x="3416" y="117"/>
                    </a:lnTo>
                    <a:lnTo>
                      <a:pt x="3417" y="120"/>
                    </a:lnTo>
                    <a:lnTo>
                      <a:pt x="3418" y="128"/>
                    </a:lnTo>
                    <a:lnTo>
                      <a:pt x="3420" y="132"/>
                    </a:lnTo>
                    <a:lnTo>
                      <a:pt x="3422" y="127"/>
                    </a:lnTo>
                    <a:lnTo>
                      <a:pt x="3423" y="114"/>
                    </a:lnTo>
                    <a:lnTo>
                      <a:pt x="3424" y="113"/>
                    </a:lnTo>
                    <a:lnTo>
                      <a:pt x="3426" y="118"/>
                    </a:lnTo>
                    <a:lnTo>
                      <a:pt x="3428" y="127"/>
                    </a:lnTo>
                    <a:lnTo>
                      <a:pt x="3429" y="129"/>
                    </a:lnTo>
                    <a:lnTo>
                      <a:pt x="3431" y="130"/>
                    </a:lnTo>
                    <a:lnTo>
                      <a:pt x="3432" y="141"/>
                    </a:lnTo>
                    <a:lnTo>
                      <a:pt x="3434" y="138"/>
                    </a:lnTo>
                    <a:lnTo>
                      <a:pt x="3435" y="131"/>
                    </a:lnTo>
                    <a:lnTo>
                      <a:pt x="3437" y="125"/>
                    </a:lnTo>
                    <a:lnTo>
                      <a:pt x="3438" y="125"/>
                    </a:lnTo>
                    <a:lnTo>
                      <a:pt x="3440" y="119"/>
                    </a:lnTo>
                    <a:lnTo>
                      <a:pt x="3441" y="116"/>
                    </a:lnTo>
                    <a:lnTo>
                      <a:pt x="3443" y="119"/>
                    </a:lnTo>
                    <a:lnTo>
                      <a:pt x="3444" y="117"/>
                    </a:lnTo>
                    <a:lnTo>
                      <a:pt x="3446" y="125"/>
                    </a:lnTo>
                    <a:lnTo>
                      <a:pt x="3447" y="140"/>
                    </a:lnTo>
                    <a:lnTo>
                      <a:pt x="3449" y="136"/>
                    </a:lnTo>
                    <a:lnTo>
                      <a:pt x="3451" y="130"/>
                    </a:lnTo>
                    <a:lnTo>
                      <a:pt x="3452" y="135"/>
                    </a:lnTo>
                    <a:lnTo>
                      <a:pt x="3453" y="143"/>
                    </a:lnTo>
                    <a:lnTo>
                      <a:pt x="3455" y="133"/>
                    </a:lnTo>
                    <a:lnTo>
                      <a:pt x="3457" y="134"/>
                    </a:lnTo>
                    <a:lnTo>
                      <a:pt x="3458" y="135"/>
                    </a:lnTo>
                    <a:lnTo>
                      <a:pt x="3460" y="129"/>
                    </a:lnTo>
                    <a:lnTo>
                      <a:pt x="3461" y="134"/>
                    </a:lnTo>
                    <a:lnTo>
                      <a:pt x="3463" y="142"/>
                    </a:lnTo>
                    <a:lnTo>
                      <a:pt x="3464" y="143"/>
                    </a:lnTo>
                    <a:lnTo>
                      <a:pt x="3466" y="143"/>
                    </a:lnTo>
                    <a:lnTo>
                      <a:pt x="3467" y="136"/>
                    </a:lnTo>
                    <a:lnTo>
                      <a:pt x="3469" y="133"/>
                    </a:lnTo>
                    <a:lnTo>
                      <a:pt x="3470" y="136"/>
                    </a:lnTo>
                    <a:lnTo>
                      <a:pt x="3472" y="132"/>
                    </a:lnTo>
                    <a:lnTo>
                      <a:pt x="3473" y="127"/>
                    </a:lnTo>
                    <a:lnTo>
                      <a:pt x="3475" y="132"/>
                    </a:lnTo>
                    <a:lnTo>
                      <a:pt x="3476" y="131"/>
                    </a:lnTo>
                    <a:lnTo>
                      <a:pt x="3478" y="128"/>
                    </a:lnTo>
                    <a:lnTo>
                      <a:pt x="3479" y="137"/>
                    </a:lnTo>
                    <a:lnTo>
                      <a:pt x="3481" y="137"/>
                    </a:lnTo>
                    <a:lnTo>
                      <a:pt x="3482" y="137"/>
                    </a:lnTo>
                    <a:lnTo>
                      <a:pt x="3484" y="137"/>
                    </a:lnTo>
                    <a:lnTo>
                      <a:pt x="3485" y="137"/>
                    </a:lnTo>
                    <a:lnTo>
                      <a:pt x="3487" y="136"/>
                    </a:lnTo>
                    <a:lnTo>
                      <a:pt x="3489" y="139"/>
                    </a:lnTo>
                    <a:lnTo>
                      <a:pt x="3490" y="146"/>
                    </a:lnTo>
                    <a:lnTo>
                      <a:pt x="3491" y="146"/>
                    </a:lnTo>
                    <a:lnTo>
                      <a:pt x="3493" y="147"/>
                    </a:lnTo>
                    <a:lnTo>
                      <a:pt x="3495" y="149"/>
                    </a:lnTo>
                    <a:lnTo>
                      <a:pt x="3496" y="143"/>
                    </a:lnTo>
                    <a:lnTo>
                      <a:pt x="3497" y="135"/>
                    </a:lnTo>
                    <a:lnTo>
                      <a:pt x="3499" y="137"/>
                    </a:lnTo>
                    <a:lnTo>
                      <a:pt x="3501" y="136"/>
                    </a:lnTo>
                    <a:lnTo>
                      <a:pt x="3502" y="133"/>
                    </a:lnTo>
                    <a:lnTo>
                      <a:pt x="3504" y="140"/>
                    </a:lnTo>
                    <a:lnTo>
                      <a:pt x="3505" y="146"/>
                    </a:lnTo>
                    <a:lnTo>
                      <a:pt x="3507" y="151"/>
                    </a:lnTo>
                    <a:lnTo>
                      <a:pt x="3508" y="153"/>
                    </a:lnTo>
                    <a:lnTo>
                      <a:pt x="3510" y="152"/>
                    </a:lnTo>
                    <a:lnTo>
                      <a:pt x="3511" y="144"/>
                    </a:lnTo>
                    <a:lnTo>
                      <a:pt x="3513" y="147"/>
                    </a:lnTo>
                    <a:lnTo>
                      <a:pt x="3514" y="139"/>
                    </a:lnTo>
                    <a:lnTo>
                      <a:pt x="3516" y="130"/>
                    </a:lnTo>
                    <a:lnTo>
                      <a:pt x="3518" y="125"/>
                    </a:lnTo>
                    <a:lnTo>
                      <a:pt x="3519" y="134"/>
                    </a:lnTo>
                    <a:lnTo>
                      <a:pt x="3520" y="137"/>
                    </a:lnTo>
                    <a:lnTo>
                      <a:pt x="3522" y="145"/>
                    </a:lnTo>
                    <a:lnTo>
                      <a:pt x="3524" y="145"/>
                    </a:lnTo>
                    <a:lnTo>
                      <a:pt x="3525" y="144"/>
                    </a:lnTo>
                    <a:lnTo>
                      <a:pt x="3526" y="145"/>
                    </a:lnTo>
                    <a:lnTo>
                      <a:pt x="3528" y="141"/>
                    </a:lnTo>
                    <a:lnTo>
                      <a:pt x="3530" y="128"/>
                    </a:lnTo>
                    <a:lnTo>
                      <a:pt x="3531" y="122"/>
                    </a:lnTo>
                    <a:lnTo>
                      <a:pt x="3533" y="122"/>
                    </a:lnTo>
                    <a:lnTo>
                      <a:pt x="3534" y="122"/>
                    </a:lnTo>
                    <a:lnTo>
                      <a:pt x="3536" y="124"/>
                    </a:lnTo>
                    <a:lnTo>
                      <a:pt x="3537" y="126"/>
                    </a:lnTo>
                    <a:lnTo>
                      <a:pt x="3539" y="137"/>
                    </a:lnTo>
                    <a:lnTo>
                      <a:pt x="3540" y="148"/>
                    </a:lnTo>
                    <a:lnTo>
                      <a:pt x="3542" y="145"/>
                    </a:lnTo>
                    <a:lnTo>
                      <a:pt x="3543" y="142"/>
                    </a:lnTo>
                    <a:lnTo>
                      <a:pt x="3545" y="139"/>
                    </a:lnTo>
                    <a:lnTo>
                      <a:pt x="3546" y="132"/>
                    </a:lnTo>
                    <a:lnTo>
                      <a:pt x="3548" y="126"/>
                    </a:lnTo>
                    <a:lnTo>
                      <a:pt x="3549" y="126"/>
                    </a:lnTo>
                    <a:lnTo>
                      <a:pt x="3551" y="132"/>
                    </a:lnTo>
                    <a:lnTo>
                      <a:pt x="3552" y="140"/>
                    </a:lnTo>
                    <a:lnTo>
                      <a:pt x="3554" y="147"/>
                    </a:lnTo>
                    <a:lnTo>
                      <a:pt x="3555" y="146"/>
                    </a:lnTo>
                    <a:lnTo>
                      <a:pt x="3557" y="141"/>
                    </a:lnTo>
                    <a:lnTo>
                      <a:pt x="3558" y="129"/>
                    </a:lnTo>
                    <a:lnTo>
                      <a:pt x="3560" y="122"/>
                    </a:lnTo>
                    <a:lnTo>
                      <a:pt x="3562" y="124"/>
                    </a:lnTo>
                    <a:lnTo>
                      <a:pt x="3563" y="124"/>
                    </a:lnTo>
                    <a:lnTo>
                      <a:pt x="3564" y="118"/>
                    </a:lnTo>
                    <a:lnTo>
                      <a:pt x="3566" y="132"/>
                    </a:lnTo>
                    <a:lnTo>
                      <a:pt x="3568" y="135"/>
                    </a:lnTo>
                    <a:lnTo>
                      <a:pt x="3569" y="131"/>
                    </a:lnTo>
                    <a:lnTo>
                      <a:pt x="3570" y="133"/>
                    </a:lnTo>
                    <a:lnTo>
                      <a:pt x="3572" y="138"/>
                    </a:lnTo>
                    <a:lnTo>
                      <a:pt x="3574" y="132"/>
                    </a:lnTo>
                    <a:lnTo>
                      <a:pt x="3575" y="128"/>
                    </a:lnTo>
                    <a:lnTo>
                      <a:pt x="3577" y="124"/>
                    </a:lnTo>
                    <a:lnTo>
                      <a:pt x="3578" y="127"/>
                    </a:lnTo>
                    <a:lnTo>
                      <a:pt x="3580" y="130"/>
                    </a:lnTo>
                    <a:lnTo>
                      <a:pt x="3581" y="129"/>
                    </a:lnTo>
                    <a:lnTo>
                      <a:pt x="3583" y="132"/>
                    </a:lnTo>
                    <a:lnTo>
                      <a:pt x="3584" y="136"/>
                    </a:lnTo>
                    <a:lnTo>
                      <a:pt x="3586" y="130"/>
                    </a:lnTo>
                    <a:lnTo>
                      <a:pt x="3587" y="127"/>
                    </a:lnTo>
                    <a:lnTo>
                      <a:pt x="3589" y="129"/>
                    </a:lnTo>
                    <a:lnTo>
                      <a:pt x="3591" y="128"/>
                    </a:lnTo>
                    <a:lnTo>
                      <a:pt x="3592" y="117"/>
                    </a:lnTo>
                    <a:lnTo>
                      <a:pt x="3593" y="115"/>
                    </a:lnTo>
                    <a:lnTo>
                      <a:pt x="3595" y="120"/>
                    </a:lnTo>
                    <a:lnTo>
                      <a:pt x="3597" y="124"/>
                    </a:lnTo>
                    <a:lnTo>
                      <a:pt x="3598" y="132"/>
                    </a:lnTo>
                    <a:lnTo>
                      <a:pt x="3599" y="136"/>
                    </a:lnTo>
                    <a:lnTo>
                      <a:pt x="3601" y="140"/>
                    </a:lnTo>
                    <a:lnTo>
                      <a:pt x="3603" y="142"/>
                    </a:lnTo>
                    <a:lnTo>
                      <a:pt x="3604" y="144"/>
                    </a:lnTo>
                    <a:lnTo>
                      <a:pt x="3606" y="140"/>
                    </a:lnTo>
                    <a:lnTo>
                      <a:pt x="3607" y="130"/>
                    </a:lnTo>
                    <a:lnTo>
                      <a:pt x="3609" y="134"/>
                    </a:lnTo>
                    <a:lnTo>
                      <a:pt x="3610" y="134"/>
                    </a:lnTo>
                    <a:lnTo>
                      <a:pt x="3612" y="134"/>
                    </a:lnTo>
                    <a:lnTo>
                      <a:pt x="3613" y="146"/>
                    </a:lnTo>
                    <a:lnTo>
                      <a:pt x="3615" y="151"/>
                    </a:lnTo>
                    <a:lnTo>
                      <a:pt x="3616" y="142"/>
                    </a:lnTo>
                    <a:lnTo>
                      <a:pt x="3618" y="140"/>
                    </a:lnTo>
                    <a:lnTo>
                      <a:pt x="3619" y="140"/>
                    </a:lnTo>
                    <a:lnTo>
                      <a:pt x="3621" y="136"/>
                    </a:lnTo>
                    <a:lnTo>
                      <a:pt x="3622" y="136"/>
                    </a:lnTo>
                    <a:lnTo>
                      <a:pt x="3624" y="138"/>
                    </a:lnTo>
                    <a:lnTo>
                      <a:pt x="3625" y="131"/>
                    </a:lnTo>
                    <a:lnTo>
                      <a:pt x="3627" y="122"/>
                    </a:lnTo>
                    <a:lnTo>
                      <a:pt x="3628" y="126"/>
                    </a:lnTo>
                    <a:lnTo>
                      <a:pt x="3630" y="137"/>
                    </a:lnTo>
                    <a:lnTo>
                      <a:pt x="3631" y="149"/>
                    </a:lnTo>
                    <a:lnTo>
                      <a:pt x="3633" y="149"/>
                    </a:lnTo>
                    <a:lnTo>
                      <a:pt x="3635" y="146"/>
                    </a:lnTo>
                    <a:lnTo>
                      <a:pt x="3636" y="142"/>
                    </a:lnTo>
                    <a:lnTo>
                      <a:pt x="3637" y="136"/>
                    </a:lnTo>
                    <a:lnTo>
                      <a:pt x="3639" y="138"/>
                    </a:lnTo>
                    <a:lnTo>
                      <a:pt x="3641" y="145"/>
                    </a:lnTo>
                    <a:lnTo>
                      <a:pt x="3642" y="146"/>
                    </a:lnTo>
                    <a:lnTo>
                      <a:pt x="3644" y="154"/>
                    </a:lnTo>
                    <a:lnTo>
                      <a:pt x="3645" y="153"/>
                    </a:lnTo>
                    <a:lnTo>
                      <a:pt x="3647" y="150"/>
                    </a:lnTo>
                    <a:lnTo>
                      <a:pt x="3648" y="146"/>
                    </a:lnTo>
                    <a:lnTo>
                      <a:pt x="3650" y="146"/>
                    </a:lnTo>
                    <a:lnTo>
                      <a:pt x="3651" y="146"/>
                    </a:lnTo>
                    <a:lnTo>
                      <a:pt x="3653" y="137"/>
                    </a:lnTo>
                    <a:lnTo>
                      <a:pt x="3654" y="143"/>
                    </a:lnTo>
                    <a:lnTo>
                      <a:pt x="3656" y="147"/>
                    </a:lnTo>
                    <a:lnTo>
                      <a:pt x="3657" y="147"/>
                    </a:lnTo>
                    <a:lnTo>
                      <a:pt x="3659" y="147"/>
                    </a:lnTo>
                    <a:lnTo>
                      <a:pt x="3660" y="143"/>
                    </a:lnTo>
                    <a:lnTo>
                      <a:pt x="3662" y="136"/>
                    </a:lnTo>
                    <a:lnTo>
                      <a:pt x="3664" y="136"/>
                    </a:lnTo>
                    <a:lnTo>
                      <a:pt x="3665" y="139"/>
                    </a:lnTo>
                    <a:lnTo>
                      <a:pt x="3666" y="133"/>
                    </a:lnTo>
                    <a:lnTo>
                      <a:pt x="3668" y="126"/>
                    </a:lnTo>
                    <a:lnTo>
                      <a:pt x="3670" y="130"/>
                    </a:lnTo>
                    <a:lnTo>
                      <a:pt x="3671" y="136"/>
                    </a:lnTo>
                    <a:lnTo>
                      <a:pt x="3672" y="131"/>
                    </a:lnTo>
                    <a:lnTo>
                      <a:pt x="3674" y="133"/>
                    </a:lnTo>
                    <a:lnTo>
                      <a:pt x="3676" y="148"/>
                    </a:lnTo>
                    <a:lnTo>
                      <a:pt x="3677" y="161"/>
                    </a:lnTo>
                    <a:lnTo>
                      <a:pt x="3679" y="159"/>
                    </a:lnTo>
                    <a:lnTo>
                      <a:pt x="3680" y="153"/>
                    </a:lnTo>
                    <a:lnTo>
                      <a:pt x="3682" y="155"/>
                    </a:lnTo>
                    <a:lnTo>
                      <a:pt x="3683" y="157"/>
                    </a:lnTo>
                    <a:lnTo>
                      <a:pt x="3685" y="153"/>
                    </a:lnTo>
                    <a:lnTo>
                      <a:pt x="3686" y="157"/>
                    </a:lnTo>
                    <a:lnTo>
                      <a:pt x="3688" y="166"/>
                    </a:lnTo>
                    <a:lnTo>
                      <a:pt x="3689" y="176"/>
                    </a:lnTo>
                    <a:lnTo>
                      <a:pt x="3691" y="183"/>
                    </a:lnTo>
                    <a:lnTo>
                      <a:pt x="3692" y="187"/>
                    </a:lnTo>
                    <a:lnTo>
                      <a:pt x="3694" y="193"/>
                    </a:lnTo>
                    <a:lnTo>
                      <a:pt x="3695" y="198"/>
                    </a:lnTo>
                    <a:lnTo>
                      <a:pt x="3697" y="187"/>
                    </a:lnTo>
                    <a:lnTo>
                      <a:pt x="3698" y="178"/>
                    </a:lnTo>
                    <a:lnTo>
                      <a:pt x="3700" y="178"/>
                    </a:lnTo>
                    <a:lnTo>
                      <a:pt x="3701" y="182"/>
                    </a:lnTo>
                    <a:lnTo>
                      <a:pt x="3703" y="194"/>
                    </a:lnTo>
                    <a:lnTo>
                      <a:pt x="3704" y="207"/>
                    </a:lnTo>
                    <a:lnTo>
                      <a:pt x="3706" y="216"/>
                    </a:lnTo>
                    <a:lnTo>
                      <a:pt x="3708" y="225"/>
                    </a:lnTo>
                    <a:lnTo>
                      <a:pt x="3709" y="224"/>
                    </a:lnTo>
                    <a:lnTo>
                      <a:pt x="3710" y="221"/>
                    </a:lnTo>
                    <a:lnTo>
                      <a:pt x="3712" y="215"/>
                    </a:lnTo>
                    <a:lnTo>
                      <a:pt x="3714" y="213"/>
                    </a:lnTo>
                    <a:lnTo>
                      <a:pt x="3715" y="207"/>
                    </a:lnTo>
                    <a:lnTo>
                      <a:pt x="3717" y="211"/>
                    </a:lnTo>
                    <a:lnTo>
                      <a:pt x="3718" y="212"/>
                    </a:lnTo>
                    <a:lnTo>
                      <a:pt x="3720" y="213"/>
                    </a:lnTo>
                    <a:lnTo>
                      <a:pt x="3721" y="208"/>
                    </a:lnTo>
                    <a:lnTo>
                      <a:pt x="3723" y="195"/>
                    </a:lnTo>
                    <a:lnTo>
                      <a:pt x="3724" y="188"/>
                    </a:lnTo>
                    <a:lnTo>
                      <a:pt x="3726" y="193"/>
                    </a:lnTo>
                    <a:lnTo>
                      <a:pt x="3727" y="189"/>
                    </a:lnTo>
                    <a:lnTo>
                      <a:pt x="3729" y="194"/>
                    </a:lnTo>
                    <a:lnTo>
                      <a:pt x="3730" y="202"/>
                    </a:lnTo>
                    <a:lnTo>
                      <a:pt x="3732" y="205"/>
                    </a:lnTo>
                    <a:lnTo>
                      <a:pt x="3733" y="199"/>
                    </a:lnTo>
                    <a:lnTo>
                      <a:pt x="3735" y="200"/>
                    </a:lnTo>
                    <a:lnTo>
                      <a:pt x="3737" y="207"/>
                    </a:lnTo>
                    <a:lnTo>
                      <a:pt x="3738" y="208"/>
                    </a:lnTo>
                    <a:lnTo>
                      <a:pt x="3739" y="211"/>
                    </a:lnTo>
                    <a:lnTo>
                      <a:pt x="3741" y="211"/>
                    </a:lnTo>
                    <a:lnTo>
                      <a:pt x="3743" y="202"/>
                    </a:lnTo>
                    <a:lnTo>
                      <a:pt x="3744" y="191"/>
                    </a:lnTo>
                    <a:lnTo>
                      <a:pt x="3746" y="184"/>
                    </a:lnTo>
                    <a:lnTo>
                      <a:pt x="3747" y="178"/>
                    </a:lnTo>
                    <a:lnTo>
                      <a:pt x="3749" y="170"/>
                    </a:lnTo>
                    <a:lnTo>
                      <a:pt x="3750" y="165"/>
                    </a:lnTo>
                    <a:lnTo>
                      <a:pt x="3752" y="166"/>
                    </a:lnTo>
                    <a:lnTo>
                      <a:pt x="3753" y="165"/>
                    </a:lnTo>
                    <a:lnTo>
                      <a:pt x="3755" y="167"/>
                    </a:lnTo>
                    <a:lnTo>
                      <a:pt x="3756" y="164"/>
                    </a:lnTo>
                    <a:lnTo>
                      <a:pt x="3758" y="160"/>
                    </a:lnTo>
                    <a:lnTo>
                      <a:pt x="3759" y="158"/>
                    </a:lnTo>
                    <a:lnTo>
                      <a:pt x="3761" y="159"/>
                    </a:lnTo>
                    <a:lnTo>
                      <a:pt x="3762" y="168"/>
                    </a:lnTo>
                    <a:lnTo>
                      <a:pt x="3764" y="171"/>
                    </a:lnTo>
                    <a:lnTo>
                      <a:pt x="3765" y="168"/>
                    </a:lnTo>
                    <a:lnTo>
                      <a:pt x="3767" y="168"/>
                    </a:lnTo>
                    <a:lnTo>
                      <a:pt x="3768" y="163"/>
                    </a:lnTo>
                    <a:lnTo>
                      <a:pt x="3770" y="163"/>
                    </a:lnTo>
                    <a:lnTo>
                      <a:pt x="3771" y="163"/>
                    </a:lnTo>
                    <a:lnTo>
                      <a:pt x="3773" y="164"/>
                    </a:lnTo>
                    <a:lnTo>
                      <a:pt x="3775" y="161"/>
                    </a:lnTo>
                    <a:lnTo>
                      <a:pt x="3776" y="156"/>
                    </a:lnTo>
                    <a:lnTo>
                      <a:pt x="3777" y="144"/>
                    </a:lnTo>
                    <a:lnTo>
                      <a:pt x="3779" y="144"/>
                    </a:lnTo>
                    <a:lnTo>
                      <a:pt x="3781" y="152"/>
                    </a:lnTo>
                    <a:lnTo>
                      <a:pt x="3782" y="162"/>
                    </a:lnTo>
                    <a:lnTo>
                      <a:pt x="3783" y="162"/>
                    </a:lnTo>
                    <a:lnTo>
                      <a:pt x="3785" y="158"/>
                    </a:lnTo>
                    <a:lnTo>
                      <a:pt x="3787" y="151"/>
                    </a:lnTo>
                    <a:lnTo>
                      <a:pt x="3788" y="147"/>
                    </a:lnTo>
                    <a:lnTo>
                      <a:pt x="3790" y="138"/>
                    </a:lnTo>
                    <a:lnTo>
                      <a:pt x="3791" y="139"/>
                    </a:lnTo>
                    <a:lnTo>
                      <a:pt x="3793" y="144"/>
                    </a:lnTo>
                    <a:lnTo>
                      <a:pt x="3794" y="148"/>
                    </a:lnTo>
                    <a:lnTo>
                      <a:pt x="3796" y="153"/>
                    </a:lnTo>
                    <a:lnTo>
                      <a:pt x="3797" y="157"/>
                    </a:lnTo>
                    <a:lnTo>
                      <a:pt x="3799" y="155"/>
                    </a:lnTo>
                    <a:lnTo>
                      <a:pt x="3800" y="151"/>
                    </a:lnTo>
                    <a:lnTo>
                      <a:pt x="3802" y="147"/>
                    </a:lnTo>
                    <a:lnTo>
                      <a:pt x="3803" y="150"/>
                    </a:lnTo>
                    <a:lnTo>
                      <a:pt x="3804" y="148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09" name="Freeform 156">
                <a:extLst>
                  <a:ext uri="{FF2B5EF4-FFF2-40B4-BE49-F238E27FC236}">
                    <a16:creationId xmlns:a16="http://schemas.microsoft.com/office/drawing/2014/main" id="{C6E13E41-C93F-4C66-B23B-248D48F9FB2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06210" y="1737896"/>
                <a:ext cx="55862" cy="92101"/>
              </a:xfrm>
              <a:custGeom>
                <a:avLst/>
                <a:gdLst>
                  <a:gd name="T0" fmla="*/ 2 w 113"/>
                  <a:gd name="T1" fmla="*/ 32 h 41"/>
                  <a:gd name="T2" fmla="*/ 5 w 113"/>
                  <a:gd name="T3" fmla="*/ 40 h 41"/>
                  <a:gd name="T4" fmla="*/ 8 w 113"/>
                  <a:gd name="T5" fmla="*/ 36 h 41"/>
                  <a:gd name="T6" fmla="*/ 11 w 113"/>
                  <a:gd name="T7" fmla="*/ 31 h 41"/>
                  <a:gd name="T8" fmla="*/ 14 w 113"/>
                  <a:gd name="T9" fmla="*/ 27 h 41"/>
                  <a:gd name="T10" fmla="*/ 17 w 113"/>
                  <a:gd name="T11" fmla="*/ 25 h 41"/>
                  <a:gd name="T12" fmla="*/ 21 w 113"/>
                  <a:gd name="T13" fmla="*/ 16 h 41"/>
                  <a:gd name="T14" fmla="*/ 23 w 113"/>
                  <a:gd name="T15" fmla="*/ 6 h 41"/>
                  <a:gd name="T16" fmla="*/ 27 w 113"/>
                  <a:gd name="T17" fmla="*/ 21 h 41"/>
                  <a:gd name="T18" fmla="*/ 29 w 113"/>
                  <a:gd name="T19" fmla="*/ 29 h 41"/>
                  <a:gd name="T20" fmla="*/ 33 w 113"/>
                  <a:gd name="T21" fmla="*/ 30 h 41"/>
                  <a:gd name="T22" fmla="*/ 36 w 113"/>
                  <a:gd name="T23" fmla="*/ 31 h 41"/>
                  <a:gd name="T24" fmla="*/ 39 w 113"/>
                  <a:gd name="T25" fmla="*/ 26 h 41"/>
                  <a:gd name="T26" fmla="*/ 42 w 113"/>
                  <a:gd name="T27" fmla="*/ 24 h 41"/>
                  <a:gd name="T28" fmla="*/ 45 w 113"/>
                  <a:gd name="T29" fmla="*/ 21 h 41"/>
                  <a:gd name="T30" fmla="*/ 48 w 113"/>
                  <a:gd name="T31" fmla="*/ 35 h 41"/>
                  <a:gd name="T32" fmla="*/ 51 w 113"/>
                  <a:gd name="T33" fmla="*/ 27 h 41"/>
                  <a:gd name="T34" fmla="*/ 54 w 113"/>
                  <a:gd name="T35" fmla="*/ 29 h 41"/>
                  <a:gd name="T36" fmla="*/ 57 w 113"/>
                  <a:gd name="T37" fmla="*/ 39 h 41"/>
                  <a:gd name="T38" fmla="*/ 60 w 113"/>
                  <a:gd name="T39" fmla="*/ 37 h 41"/>
                  <a:gd name="T40" fmla="*/ 63 w 113"/>
                  <a:gd name="T41" fmla="*/ 35 h 41"/>
                  <a:gd name="T42" fmla="*/ 66 w 113"/>
                  <a:gd name="T43" fmla="*/ 24 h 41"/>
                  <a:gd name="T44" fmla="*/ 69 w 113"/>
                  <a:gd name="T45" fmla="*/ 27 h 41"/>
                  <a:gd name="T46" fmla="*/ 72 w 113"/>
                  <a:gd name="T47" fmla="*/ 35 h 41"/>
                  <a:gd name="T48" fmla="*/ 75 w 113"/>
                  <a:gd name="T49" fmla="*/ 28 h 41"/>
                  <a:gd name="T50" fmla="*/ 78 w 113"/>
                  <a:gd name="T51" fmla="*/ 23 h 41"/>
                  <a:gd name="T52" fmla="*/ 81 w 113"/>
                  <a:gd name="T53" fmla="*/ 9 h 41"/>
                  <a:gd name="T54" fmla="*/ 84 w 113"/>
                  <a:gd name="T55" fmla="*/ 8 h 41"/>
                  <a:gd name="T56" fmla="*/ 87 w 113"/>
                  <a:gd name="T57" fmla="*/ 8 h 41"/>
                  <a:gd name="T58" fmla="*/ 90 w 113"/>
                  <a:gd name="T59" fmla="*/ 19 h 41"/>
                  <a:gd name="T60" fmla="*/ 94 w 113"/>
                  <a:gd name="T61" fmla="*/ 20 h 41"/>
                  <a:gd name="T62" fmla="*/ 96 w 113"/>
                  <a:gd name="T63" fmla="*/ 20 h 41"/>
                  <a:gd name="T64" fmla="*/ 100 w 113"/>
                  <a:gd name="T65" fmla="*/ 22 h 41"/>
                  <a:gd name="T66" fmla="*/ 102 w 113"/>
                  <a:gd name="T67" fmla="*/ 20 h 41"/>
                  <a:gd name="T68" fmla="*/ 106 w 113"/>
                  <a:gd name="T69" fmla="*/ 24 h 41"/>
                  <a:gd name="T70" fmla="*/ 109 w 113"/>
                  <a:gd name="T71" fmla="*/ 25 h 41"/>
                  <a:gd name="T72" fmla="*/ 112 w 113"/>
                  <a:gd name="T73" fmla="*/ 6 h 4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113" h="41">
                    <a:moveTo>
                      <a:pt x="0" y="31"/>
                    </a:moveTo>
                    <a:lnTo>
                      <a:pt x="2" y="32"/>
                    </a:lnTo>
                    <a:lnTo>
                      <a:pt x="4" y="37"/>
                    </a:lnTo>
                    <a:lnTo>
                      <a:pt x="5" y="40"/>
                    </a:lnTo>
                    <a:lnTo>
                      <a:pt x="7" y="41"/>
                    </a:lnTo>
                    <a:lnTo>
                      <a:pt x="8" y="36"/>
                    </a:lnTo>
                    <a:lnTo>
                      <a:pt x="10" y="36"/>
                    </a:lnTo>
                    <a:lnTo>
                      <a:pt x="11" y="31"/>
                    </a:lnTo>
                    <a:lnTo>
                      <a:pt x="13" y="27"/>
                    </a:lnTo>
                    <a:lnTo>
                      <a:pt x="14" y="27"/>
                    </a:lnTo>
                    <a:lnTo>
                      <a:pt x="16" y="24"/>
                    </a:lnTo>
                    <a:lnTo>
                      <a:pt x="17" y="25"/>
                    </a:lnTo>
                    <a:lnTo>
                      <a:pt x="19" y="20"/>
                    </a:lnTo>
                    <a:lnTo>
                      <a:pt x="21" y="16"/>
                    </a:lnTo>
                    <a:lnTo>
                      <a:pt x="22" y="12"/>
                    </a:lnTo>
                    <a:lnTo>
                      <a:pt x="23" y="6"/>
                    </a:lnTo>
                    <a:lnTo>
                      <a:pt x="25" y="14"/>
                    </a:lnTo>
                    <a:lnTo>
                      <a:pt x="27" y="21"/>
                    </a:lnTo>
                    <a:lnTo>
                      <a:pt x="28" y="24"/>
                    </a:lnTo>
                    <a:lnTo>
                      <a:pt x="29" y="29"/>
                    </a:lnTo>
                    <a:lnTo>
                      <a:pt x="31" y="28"/>
                    </a:lnTo>
                    <a:lnTo>
                      <a:pt x="33" y="30"/>
                    </a:lnTo>
                    <a:lnTo>
                      <a:pt x="34" y="30"/>
                    </a:lnTo>
                    <a:lnTo>
                      <a:pt x="36" y="31"/>
                    </a:lnTo>
                    <a:lnTo>
                      <a:pt x="37" y="29"/>
                    </a:lnTo>
                    <a:lnTo>
                      <a:pt x="39" y="26"/>
                    </a:lnTo>
                    <a:lnTo>
                      <a:pt x="40" y="25"/>
                    </a:lnTo>
                    <a:lnTo>
                      <a:pt x="42" y="24"/>
                    </a:lnTo>
                    <a:lnTo>
                      <a:pt x="43" y="18"/>
                    </a:lnTo>
                    <a:lnTo>
                      <a:pt x="45" y="21"/>
                    </a:lnTo>
                    <a:lnTo>
                      <a:pt x="46" y="27"/>
                    </a:lnTo>
                    <a:lnTo>
                      <a:pt x="48" y="35"/>
                    </a:lnTo>
                    <a:lnTo>
                      <a:pt x="49" y="33"/>
                    </a:lnTo>
                    <a:lnTo>
                      <a:pt x="51" y="27"/>
                    </a:lnTo>
                    <a:lnTo>
                      <a:pt x="52" y="25"/>
                    </a:lnTo>
                    <a:lnTo>
                      <a:pt x="54" y="29"/>
                    </a:lnTo>
                    <a:lnTo>
                      <a:pt x="55" y="36"/>
                    </a:lnTo>
                    <a:lnTo>
                      <a:pt x="57" y="39"/>
                    </a:lnTo>
                    <a:lnTo>
                      <a:pt x="58" y="37"/>
                    </a:lnTo>
                    <a:lnTo>
                      <a:pt x="60" y="37"/>
                    </a:lnTo>
                    <a:lnTo>
                      <a:pt x="61" y="40"/>
                    </a:lnTo>
                    <a:lnTo>
                      <a:pt x="63" y="35"/>
                    </a:lnTo>
                    <a:lnTo>
                      <a:pt x="65" y="26"/>
                    </a:lnTo>
                    <a:lnTo>
                      <a:pt x="66" y="24"/>
                    </a:lnTo>
                    <a:lnTo>
                      <a:pt x="67" y="24"/>
                    </a:lnTo>
                    <a:lnTo>
                      <a:pt x="69" y="27"/>
                    </a:lnTo>
                    <a:lnTo>
                      <a:pt x="71" y="31"/>
                    </a:lnTo>
                    <a:lnTo>
                      <a:pt x="72" y="35"/>
                    </a:lnTo>
                    <a:lnTo>
                      <a:pt x="74" y="35"/>
                    </a:lnTo>
                    <a:lnTo>
                      <a:pt x="75" y="28"/>
                    </a:lnTo>
                    <a:lnTo>
                      <a:pt x="77" y="25"/>
                    </a:lnTo>
                    <a:lnTo>
                      <a:pt x="78" y="23"/>
                    </a:lnTo>
                    <a:lnTo>
                      <a:pt x="80" y="18"/>
                    </a:lnTo>
                    <a:lnTo>
                      <a:pt x="81" y="9"/>
                    </a:lnTo>
                    <a:lnTo>
                      <a:pt x="83" y="7"/>
                    </a:lnTo>
                    <a:lnTo>
                      <a:pt x="84" y="8"/>
                    </a:lnTo>
                    <a:lnTo>
                      <a:pt x="86" y="14"/>
                    </a:lnTo>
                    <a:lnTo>
                      <a:pt x="87" y="8"/>
                    </a:lnTo>
                    <a:lnTo>
                      <a:pt x="89" y="15"/>
                    </a:lnTo>
                    <a:lnTo>
                      <a:pt x="90" y="19"/>
                    </a:lnTo>
                    <a:lnTo>
                      <a:pt x="92" y="19"/>
                    </a:lnTo>
                    <a:lnTo>
                      <a:pt x="94" y="20"/>
                    </a:lnTo>
                    <a:lnTo>
                      <a:pt x="95" y="17"/>
                    </a:lnTo>
                    <a:lnTo>
                      <a:pt x="96" y="20"/>
                    </a:lnTo>
                    <a:lnTo>
                      <a:pt x="98" y="19"/>
                    </a:lnTo>
                    <a:lnTo>
                      <a:pt x="100" y="22"/>
                    </a:lnTo>
                    <a:lnTo>
                      <a:pt x="101" y="19"/>
                    </a:lnTo>
                    <a:lnTo>
                      <a:pt x="102" y="20"/>
                    </a:lnTo>
                    <a:lnTo>
                      <a:pt x="104" y="25"/>
                    </a:lnTo>
                    <a:lnTo>
                      <a:pt x="106" y="24"/>
                    </a:lnTo>
                    <a:lnTo>
                      <a:pt x="107" y="24"/>
                    </a:lnTo>
                    <a:lnTo>
                      <a:pt x="109" y="25"/>
                    </a:lnTo>
                    <a:lnTo>
                      <a:pt x="110" y="15"/>
                    </a:lnTo>
                    <a:lnTo>
                      <a:pt x="112" y="6"/>
                    </a:lnTo>
                    <a:lnTo>
                      <a:pt x="113" y="0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  <p:sp>
            <p:nvSpPr>
              <p:cNvPr id="210" name="Freeform 157">
                <a:extLst>
                  <a:ext uri="{FF2B5EF4-FFF2-40B4-BE49-F238E27FC236}">
                    <a16:creationId xmlns:a16="http://schemas.microsoft.com/office/drawing/2014/main" id="{5AE902A4-33A8-4818-A302-3D5A4742A1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6563555" y="1737896"/>
                <a:ext cx="1823182" cy="527894"/>
              </a:xfrm>
              <a:custGeom>
                <a:avLst/>
                <a:gdLst>
                  <a:gd name="T0" fmla="*/ 55 w 3688"/>
                  <a:gd name="T1" fmla="*/ 38 h 235"/>
                  <a:gd name="T2" fmla="*/ 113 w 3688"/>
                  <a:gd name="T3" fmla="*/ 57 h 235"/>
                  <a:gd name="T4" fmla="*/ 170 w 3688"/>
                  <a:gd name="T5" fmla="*/ 42 h 235"/>
                  <a:gd name="T6" fmla="*/ 228 w 3688"/>
                  <a:gd name="T7" fmla="*/ 43 h 235"/>
                  <a:gd name="T8" fmla="*/ 286 w 3688"/>
                  <a:gd name="T9" fmla="*/ 56 h 235"/>
                  <a:gd name="T10" fmla="*/ 344 w 3688"/>
                  <a:gd name="T11" fmla="*/ 47 h 235"/>
                  <a:gd name="T12" fmla="*/ 402 w 3688"/>
                  <a:gd name="T13" fmla="*/ 30 h 235"/>
                  <a:gd name="T14" fmla="*/ 460 w 3688"/>
                  <a:gd name="T15" fmla="*/ 36 h 235"/>
                  <a:gd name="T16" fmla="*/ 517 w 3688"/>
                  <a:gd name="T17" fmla="*/ 49 h 235"/>
                  <a:gd name="T18" fmla="*/ 575 w 3688"/>
                  <a:gd name="T19" fmla="*/ 56 h 235"/>
                  <a:gd name="T20" fmla="*/ 633 w 3688"/>
                  <a:gd name="T21" fmla="*/ 49 h 235"/>
                  <a:gd name="T22" fmla="*/ 691 w 3688"/>
                  <a:gd name="T23" fmla="*/ 82 h 235"/>
                  <a:gd name="T24" fmla="*/ 749 w 3688"/>
                  <a:gd name="T25" fmla="*/ 68 h 235"/>
                  <a:gd name="T26" fmla="*/ 807 w 3688"/>
                  <a:gd name="T27" fmla="*/ 65 h 235"/>
                  <a:gd name="T28" fmla="*/ 864 w 3688"/>
                  <a:gd name="T29" fmla="*/ 57 h 235"/>
                  <a:gd name="T30" fmla="*/ 922 w 3688"/>
                  <a:gd name="T31" fmla="*/ 61 h 235"/>
                  <a:gd name="T32" fmla="*/ 980 w 3688"/>
                  <a:gd name="T33" fmla="*/ 87 h 235"/>
                  <a:gd name="T34" fmla="*/ 1038 w 3688"/>
                  <a:gd name="T35" fmla="*/ 106 h 235"/>
                  <a:gd name="T36" fmla="*/ 1095 w 3688"/>
                  <a:gd name="T37" fmla="*/ 43 h 235"/>
                  <a:gd name="T38" fmla="*/ 1153 w 3688"/>
                  <a:gd name="T39" fmla="*/ 54 h 235"/>
                  <a:gd name="T40" fmla="*/ 1211 w 3688"/>
                  <a:gd name="T41" fmla="*/ 43 h 235"/>
                  <a:gd name="T42" fmla="*/ 1269 w 3688"/>
                  <a:gd name="T43" fmla="*/ 65 h 235"/>
                  <a:gd name="T44" fmla="*/ 1327 w 3688"/>
                  <a:gd name="T45" fmla="*/ 61 h 235"/>
                  <a:gd name="T46" fmla="*/ 1385 w 3688"/>
                  <a:gd name="T47" fmla="*/ 67 h 235"/>
                  <a:gd name="T48" fmla="*/ 1442 w 3688"/>
                  <a:gd name="T49" fmla="*/ 66 h 235"/>
                  <a:gd name="T50" fmla="*/ 1500 w 3688"/>
                  <a:gd name="T51" fmla="*/ 125 h 235"/>
                  <a:gd name="T52" fmla="*/ 1558 w 3688"/>
                  <a:gd name="T53" fmla="*/ 115 h 235"/>
                  <a:gd name="T54" fmla="*/ 1616 w 3688"/>
                  <a:gd name="T55" fmla="*/ 110 h 235"/>
                  <a:gd name="T56" fmla="*/ 1673 w 3688"/>
                  <a:gd name="T57" fmla="*/ 88 h 235"/>
                  <a:gd name="T58" fmla="*/ 1731 w 3688"/>
                  <a:gd name="T59" fmla="*/ 87 h 235"/>
                  <a:gd name="T60" fmla="*/ 1789 w 3688"/>
                  <a:gd name="T61" fmla="*/ 83 h 235"/>
                  <a:gd name="T62" fmla="*/ 1847 w 3688"/>
                  <a:gd name="T63" fmla="*/ 105 h 235"/>
                  <a:gd name="T64" fmla="*/ 1905 w 3688"/>
                  <a:gd name="T65" fmla="*/ 102 h 235"/>
                  <a:gd name="T66" fmla="*/ 1962 w 3688"/>
                  <a:gd name="T67" fmla="*/ 95 h 235"/>
                  <a:gd name="T68" fmla="*/ 2020 w 3688"/>
                  <a:gd name="T69" fmla="*/ 102 h 235"/>
                  <a:gd name="T70" fmla="*/ 2078 w 3688"/>
                  <a:gd name="T71" fmla="*/ 112 h 235"/>
                  <a:gd name="T72" fmla="*/ 2136 w 3688"/>
                  <a:gd name="T73" fmla="*/ 121 h 235"/>
                  <a:gd name="T74" fmla="*/ 2194 w 3688"/>
                  <a:gd name="T75" fmla="*/ 132 h 235"/>
                  <a:gd name="T76" fmla="*/ 2251 w 3688"/>
                  <a:gd name="T77" fmla="*/ 199 h 235"/>
                  <a:gd name="T78" fmla="*/ 2309 w 3688"/>
                  <a:gd name="T79" fmla="*/ 216 h 235"/>
                  <a:gd name="T80" fmla="*/ 2367 w 3688"/>
                  <a:gd name="T81" fmla="*/ 217 h 235"/>
                  <a:gd name="T82" fmla="*/ 2425 w 3688"/>
                  <a:gd name="T83" fmla="*/ 194 h 235"/>
                  <a:gd name="T84" fmla="*/ 2483 w 3688"/>
                  <a:gd name="T85" fmla="*/ 179 h 235"/>
                  <a:gd name="T86" fmla="*/ 2540 w 3688"/>
                  <a:gd name="T87" fmla="*/ 179 h 235"/>
                  <a:gd name="T88" fmla="*/ 2598 w 3688"/>
                  <a:gd name="T89" fmla="*/ 184 h 235"/>
                  <a:gd name="T90" fmla="*/ 2656 w 3688"/>
                  <a:gd name="T91" fmla="*/ 166 h 235"/>
                  <a:gd name="T92" fmla="*/ 2714 w 3688"/>
                  <a:gd name="T93" fmla="*/ 175 h 235"/>
                  <a:gd name="T94" fmla="*/ 2772 w 3688"/>
                  <a:gd name="T95" fmla="*/ 167 h 235"/>
                  <a:gd name="T96" fmla="*/ 2830 w 3688"/>
                  <a:gd name="T97" fmla="*/ 119 h 235"/>
                  <a:gd name="T98" fmla="*/ 2887 w 3688"/>
                  <a:gd name="T99" fmla="*/ 74 h 235"/>
                  <a:gd name="T100" fmla="*/ 2945 w 3688"/>
                  <a:gd name="T101" fmla="*/ 64 h 235"/>
                  <a:gd name="T102" fmla="*/ 3003 w 3688"/>
                  <a:gd name="T103" fmla="*/ 55 h 235"/>
                  <a:gd name="T104" fmla="*/ 3061 w 3688"/>
                  <a:gd name="T105" fmla="*/ 69 h 235"/>
                  <a:gd name="T106" fmla="*/ 3118 w 3688"/>
                  <a:gd name="T107" fmla="*/ 55 h 235"/>
                  <a:gd name="T108" fmla="*/ 3176 w 3688"/>
                  <a:gd name="T109" fmla="*/ 41 h 235"/>
                  <a:gd name="T110" fmla="*/ 3234 w 3688"/>
                  <a:gd name="T111" fmla="*/ 29 h 235"/>
                  <a:gd name="T112" fmla="*/ 3292 w 3688"/>
                  <a:gd name="T113" fmla="*/ 48 h 235"/>
                  <a:gd name="T114" fmla="*/ 3350 w 3688"/>
                  <a:gd name="T115" fmla="*/ 61 h 235"/>
                  <a:gd name="T116" fmla="*/ 3408 w 3688"/>
                  <a:gd name="T117" fmla="*/ 48 h 235"/>
                  <a:gd name="T118" fmla="*/ 3465 w 3688"/>
                  <a:gd name="T119" fmla="*/ 35 h 235"/>
                  <a:gd name="T120" fmla="*/ 3523 w 3688"/>
                  <a:gd name="T121" fmla="*/ 49 h 235"/>
                  <a:gd name="T122" fmla="*/ 3581 w 3688"/>
                  <a:gd name="T123" fmla="*/ 90 h 235"/>
                  <a:gd name="T124" fmla="*/ 3639 w 3688"/>
                  <a:gd name="T125" fmla="*/ 78 h 23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3688" h="235">
                    <a:moveTo>
                      <a:pt x="0" y="0"/>
                    </a:moveTo>
                    <a:lnTo>
                      <a:pt x="0" y="3"/>
                    </a:lnTo>
                    <a:lnTo>
                      <a:pt x="2" y="13"/>
                    </a:lnTo>
                    <a:lnTo>
                      <a:pt x="3" y="28"/>
                    </a:lnTo>
                    <a:lnTo>
                      <a:pt x="5" y="36"/>
                    </a:lnTo>
                    <a:lnTo>
                      <a:pt x="6" y="36"/>
                    </a:lnTo>
                    <a:lnTo>
                      <a:pt x="8" y="35"/>
                    </a:lnTo>
                    <a:lnTo>
                      <a:pt x="9" y="36"/>
                    </a:lnTo>
                    <a:lnTo>
                      <a:pt x="11" y="30"/>
                    </a:lnTo>
                    <a:lnTo>
                      <a:pt x="12" y="26"/>
                    </a:lnTo>
                    <a:lnTo>
                      <a:pt x="14" y="26"/>
                    </a:lnTo>
                    <a:lnTo>
                      <a:pt x="15" y="32"/>
                    </a:lnTo>
                    <a:lnTo>
                      <a:pt x="17" y="38"/>
                    </a:lnTo>
                    <a:lnTo>
                      <a:pt x="18" y="39"/>
                    </a:lnTo>
                    <a:lnTo>
                      <a:pt x="20" y="34"/>
                    </a:lnTo>
                    <a:lnTo>
                      <a:pt x="22" y="38"/>
                    </a:lnTo>
                    <a:lnTo>
                      <a:pt x="23" y="44"/>
                    </a:lnTo>
                    <a:lnTo>
                      <a:pt x="24" y="39"/>
                    </a:lnTo>
                    <a:lnTo>
                      <a:pt x="26" y="31"/>
                    </a:lnTo>
                    <a:lnTo>
                      <a:pt x="28" y="22"/>
                    </a:lnTo>
                    <a:lnTo>
                      <a:pt x="29" y="17"/>
                    </a:lnTo>
                    <a:lnTo>
                      <a:pt x="31" y="13"/>
                    </a:lnTo>
                    <a:lnTo>
                      <a:pt x="32" y="28"/>
                    </a:lnTo>
                    <a:lnTo>
                      <a:pt x="34" y="40"/>
                    </a:lnTo>
                    <a:lnTo>
                      <a:pt x="35" y="38"/>
                    </a:lnTo>
                    <a:lnTo>
                      <a:pt x="37" y="36"/>
                    </a:lnTo>
                    <a:lnTo>
                      <a:pt x="38" y="33"/>
                    </a:lnTo>
                    <a:lnTo>
                      <a:pt x="40" y="32"/>
                    </a:lnTo>
                    <a:lnTo>
                      <a:pt x="41" y="34"/>
                    </a:lnTo>
                    <a:lnTo>
                      <a:pt x="43" y="35"/>
                    </a:lnTo>
                    <a:lnTo>
                      <a:pt x="44" y="34"/>
                    </a:lnTo>
                    <a:lnTo>
                      <a:pt x="46" y="40"/>
                    </a:lnTo>
                    <a:lnTo>
                      <a:pt x="47" y="40"/>
                    </a:lnTo>
                    <a:lnTo>
                      <a:pt x="49" y="41"/>
                    </a:lnTo>
                    <a:lnTo>
                      <a:pt x="51" y="43"/>
                    </a:lnTo>
                    <a:lnTo>
                      <a:pt x="52" y="37"/>
                    </a:lnTo>
                    <a:lnTo>
                      <a:pt x="53" y="37"/>
                    </a:lnTo>
                    <a:lnTo>
                      <a:pt x="55" y="38"/>
                    </a:lnTo>
                    <a:lnTo>
                      <a:pt x="57" y="36"/>
                    </a:lnTo>
                    <a:lnTo>
                      <a:pt x="58" y="36"/>
                    </a:lnTo>
                    <a:lnTo>
                      <a:pt x="60" y="36"/>
                    </a:lnTo>
                    <a:lnTo>
                      <a:pt x="61" y="37"/>
                    </a:lnTo>
                    <a:lnTo>
                      <a:pt x="63" y="37"/>
                    </a:lnTo>
                    <a:lnTo>
                      <a:pt x="64" y="39"/>
                    </a:lnTo>
                    <a:lnTo>
                      <a:pt x="66" y="42"/>
                    </a:lnTo>
                    <a:lnTo>
                      <a:pt x="67" y="31"/>
                    </a:lnTo>
                    <a:lnTo>
                      <a:pt x="69" y="26"/>
                    </a:lnTo>
                    <a:lnTo>
                      <a:pt x="70" y="28"/>
                    </a:lnTo>
                    <a:lnTo>
                      <a:pt x="72" y="33"/>
                    </a:lnTo>
                    <a:lnTo>
                      <a:pt x="73" y="38"/>
                    </a:lnTo>
                    <a:lnTo>
                      <a:pt x="75" y="38"/>
                    </a:lnTo>
                    <a:lnTo>
                      <a:pt x="76" y="38"/>
                    </a:lnTo>
                    <a:lnTo>
                      <a:pt x="78" y="42"/>
                    </a:lnTo>
                    <a:lnTo>
                      <a:pt x="79" y="38"/>
                    </a:lnTo>
                    <a:lnTo>
                      <a:pt x="81" y="34"/>
                    </a:lnTo>
                    <a:lnTo>
                      <a:pt x="82" y="35"/>
                    </a:lnTo>
                    <a:lnTo>
                      <a:pt x="84" y="40"/>
                    </a:lnTo>
                    <a:lnTo>
                      <a:pt x="85" y="42"/>
                    </a:lnTo>
                    <a:lnTo>
                      <a:pt x="87" y="39"/>
                    </a:lnTo>
                    <a:lnTo>
                      <a:pt x="88" y="38"/>
                    </a:lnTo>
                    <a:lnTo>
                      <a:pt x="90" y="41"/>
                    </a:lnTo>
                    <a:lnTo>
                      <a:pt x="91" y="50"/>
                    </a:lnTo>
                    <a:lnTo>
                      <a:pt x="93" y="55"/>
                    </a:lnTo>
                    <a:lnTo>
                      <a:pt x="95" y="60"/>
                    </a:lnTo>
                    <a:lnTo>
                      <a:pt x="96" y="56"/>
                    </a:lnTo>
                    <a:lnTo>
                      <a:pt x="97" y="54"/>
                    </a:lnTo>
                    <a:lnTo>
                      <a:pt x="99" y="53"/>
                    </a:lnTo>
                    <a:lnTo>
                      <a:pt x="101" y="52"/>
                    </a:lnTo>
                    <a:lnTo>
                      <a:pt x="102" y="56"/>
                    </a:lnTo>
                    <a:lnTo>
                      <a:pt x="104" y="56"/>
                    </a:lnTo>
                    <a:lnTo>
                      <a:pt x="105" y="56"/>
                    </a:lnTo>
                    <a:lnTo>
                      <a:pt x="107" y="54"/>
                    </a:lnTo>
                    <a:lnTo>
                      <a:pt x="108" y="56"/>
                    </a:lnTo>
                    <a:lnTo>
                      <a:pt x="110" y="55"/>
                    </a:lnTo>
                    <a:lnTo>
                      <a:pt x="111" y="57"/>
                    </a:lnTo>
                    <a:lnTo>
                      <a:pt x="113" y="57"/>
                    </a:lnTo>
                    <a:lnTo>
                      <a:pt x="114" y="46"/>
                    </a:lnTo>
                    <a:lnTo>
                      <a:pt x="116" y="49"/>
                    </a:lnTo>
                    <a:lnTo>
                      <a:pt x="117" y="45"/>
                    </a:lnTo>
                    <a:lnTo>
                      <a:pt x="119" y="42"/>
                    </a:lnTo>
                    <a:lnTo>
                      <a:pt x="120" y="46"/>
                    </a:lnTo>
                    <a:lnTo>
                      <a:pt x="122" y="41"/>
                    </a:lnTo>
                    <a:lnTo>
                      <a:pt x="124" y="42"/>
                    </a:lnTo>
                    <a:lnTo>
                      <a:pt x="125" y="47"/>
                    </a:lnTo>
                    <a:lnTo>
                      <a:pt x="126" y="48"/>
                    </a:lnTo>
                    <a:lnTo>
                      <a:pt x="128" y="54"/>
                    </a:lnTo>
                    <a:lnTo>
                      <a:pt x="130" y="53"/>
                    </a:lnTo>
                    <a:lnTo>
                      <a:pt x="131" y="43"/>
                    </a:lnTo>
                    <a:lnTo>
                      <a:pt x="133" y="33"/>
                    </a:lnTo>
                    <a:lnTo>
                      <a:pt x="134" y="36"/>
                    </a:lnTo>
                    <a:lnTo>
                      <a:pt x="136" y="35"/>
                    </a:lnTo>
                    <a:lnTo>
                      <a:pt x="137" y="38"/>
                    </a:lnTo>
                    <a:lnTo>
                      <a:pt x="139" y="44"/>
                    </a:lnTo>
                    <a:lnTo>
                      <a:pt x="140" y="46"/>
                    </a:lnTo>
                    <a:lnTo>
                      <a:pt x="142" y="37"/>
                    </a:lnTo>
                    <a:lnTo>
                      <a:pt x="143" y="26"/>
                    </a:lnTo>
                    <a:lnTo>
                      <a:pt x="145" y="22"/>
                    </a:lnTo>
                    <a:lnTo>
                      <a:pt x="146" y="19"/>
                    </a:lnTo>
                    <a:lnTo>
                      <a:pt x="148" y="21"/>
                    </a:lnTo>
                    <a:lnTo>
                      <a:pt x="149" y="27"/>
                    </a:lnTo>
                    <a:lnTo>
                      <a:pt x="151" y="34"/>
                    </a:lnTo>
                    <a:lnTo>
                      <a:pt x="152" y="37"/>
                    </a:lnTo>
                    <a:lnTo>
                      <a:pt x="154" y="43"/>
                    </a:lnTo>
                    <a:lnTo>
                      <a:pt x="155" y="46"/>
                    </a:lnTo>
                    <a:lnTo>
                      <a:pt x="157" y="43"/>
                    </a:lnTo>
                    <a:lnTo>
                      <a:pt x="158" y="38"/>
                    </a:lnTo>
                    <a:lnTo>
                      <a:pt x="160" y="33"/>
                    </a:lnTo>
                    <a:lnTo>
                      <a:pt x="162" y="33"/>
                    </a:lnTo>
                    <a:lnTo>
                      <a:pt x="163" y="28"/>
                    </a:lnTo>
                    <a:lnTo>
                      <a:pt x="164" y="29"/>
                    </a:lnTo>
                    <a:lnTo>
                      <a:pt x="166" y="32"/>
                    </a:lnTo>
                    <a:lnTo>
                      <a:pt x="168" y="31"/>
                    </a:lnTo>
                    <a:lnTo>
                      <a:pt x="169" y="33"/>
                    </a:lnTo>
                    <a:lnTo>
                      <a:pt x="170" y="42"/>
                    </a:lnTo>
                    <a:lnTo>
                      <a:pt x="172" y="48"/>
                    </a:lnTo>
                    <a:lnTo>
                      <a:pt x="174" y="47"/>
                    </a:lnTo>
                    <a:lnTo>
                      <a:pt x="175" y="48"/>
                    </a:lnTo>
                    <a:lnTo>
                      <a:pt x="177" y="49"/>
                    </a:lnTo>
                    <a:lnTo>
                      <a:pt x="178" y="52"/>
                    </a:lnTo>
                    <a:lnTo>
                      <a:pt x="180" y="50"/>
                    </a:lnTo>
                    <a:lnTo>
                      <a:pt x="181" y="54"/>
                    </a:lnTo>
                    <a:lnTo>
                      <a:pt x="183" y="58"/>
                    </a:lnTo>
                    <a:lnTo>
                      <a:pt x="184" y="59"/>
                    </a:lnTo>
                    <a:lnTo>
                      <a:pt x="186" y="56"/>
                    </a:lnTo>
                    <a:lnTo>
                      <a:pt x="187" y="54"/>
                    </a:lnTo>
                    <a:lnTo>
                      <a:pt x="189" y="55"/>
                    </a:lnTo>
                    <a:lnTo>
                      <a:pt x="191" y="51"/>
                    </a:lnTo>
                    <a:lnTo>
                      <a:pt x="192" y="49"/>
                    </a:lnTo>
                    <a:lnTo>
                      <a:pt x="193" y="46"/>
                    </a:lnTo>
                    <a:lnTo>
                      <a:pt x="195" y="44"/>
                    </a:lnTo>
                    <a:lnTo>
                      <a:pt x="197" y="42"/>
                    </a:lnTo>
                    <a:lnTo>
                      <a:pt x="198" y="45"/>
                    </a:lnTo>
                    <a:lnTo>
                      <a:pt x="199" y="46"/>
                    </a:lnTo>
                    <a:lnTo>
                      <a:pt x="201" y="43"/>
                    </a:lnTo>
                    <a:lnTo>
                      <a:pt x="203" y="37"/>
                    </a:lnTo>
                    <a:lnTo>
                      <a:pt x="204" y="39"/>
                    </a:lnTo>
                    <a:lnTo>
                      <a:pt x="206" y="32"/>
                    </a:lnTo>
                    <a:lnTo>
                      <a:pt x="207" y="28"/>
                    </a:lnTo>
                    <a:lnTo>
                      <a:pt x="209" y="32"/>
                    </a:lnTo>
                    <a:lnTo>
                      <a:pt x="210" y="33"/>
                    </a:lnTo>
                    <a:lnTo>
                      <a:pt x="212" y="37"/>
                    </a:lnTo>
                    <a:lnTo>
                      <a:pt x="213" y="39"/>
                    </a:lnTo>
                    <a:lnTo>
                      <a:pt x="215" y="44"/>
                    </a:lnTo>
                    <a:lnTo>
                      <a:pt x="216" y="53"/>
                    </a:lnTo>
                    <a:lnTo>
                      <a:pt x="218" y="51"/>
                    </a:lnTo>
                    <a:lnTo>
                      <a:pt x="219" y="46"/>
                    </a:lnTo>
                    <a:lnTo>
                      <a:pt x="221" y="37"/>
                    </a:lnTo>
                    <a:lnTo>
                      <a:pt x="222" y="39"/>
                    </a:lnTo>
                    <a:lnTo>
                      <a:pt x="224" y="40"/>
                    </a:lnTo>
                    <a:lnTo>
                      <a:pt x="225" y="42"/>
                    </a:lnTo>
                    <a:lnTo>
                      <a:pt x="227" y="41"/>
                    </a:lnTo>
                    <a:lnTo>
                      <a:pt x="228" y="43"/>
                    </a:lnTo>
                    <a:lnTo>
                      <a:pt x="230" y="46"/>
                    </a:lnTo>
                    <a:lnTo>
                      <a:pt x="231" y="50"/>
                    </a:lnTo>
                    <a:lnTo>
                      <a:pt x="233" y="49"/>
                    </a:lnTo>
                    <a:lnTo>
                      <a:pt x="235" y="55"/>
                    </a:lnTo>
                    <a:lnTo>
                      <a:pt x="236" y="55"/>
                    </a:lnTo>
                    <a:lnTo>
                      <a:pt x="237" y="48"/>
                    </a:lnTo>
                    <a:lnTo>
                      <a:pt x="239" y="44"/>
                    </a:lnTo>
                    <a:lnTo>
                      <a:pt x="241" y="45"/>
                    </a:lnTo>
                    <a:lnTo>
                      <a:pt x="242" y="43"/>
                    </a:lnTo>
                    <a:lnTo>
                      <a:pt x="243" y="44"/>
                    </a:lnTo>
                    <a:lnTo>
                      <a:pt x="245" y="41"/>
                    </a:lnTo>
                    <a:lnTo>
                      <a:pt x="247" y="40"/>
                    </a:lnTo>
                    <a:lnTo>
                      <a:pt x="248" y="46"/>
                    </a:lnTo>
                    <a:lnTo>
                      <a:pt x="250" y="53"/>
                    </a:lnTo>
                    <a:lnTo>
                      <a:pt x="251" y="52"/>
                    </a:lnTo>
                    <a:lnTo>
                      <a:pt x="253" y="51"/>
                    </a:lnTo>
                    <a:lnTo>
                      <a:pt x="254" y="46"/>
                    </a:lnTo>
                    <a:lnTo>
                      <a:pt x="256" y="42"/>
                    </a:lnTo>
                    <a:lnTo>
                      <a:pt x="257" y="37"/>
                    </a:lnTo>
                    <a:lnTo>
                      <a:pt x="259" y="40"/>
                    </a:lnTo>
                    <a:lnTo>
                      <a:pt x="260" y="54"/>
                    </a:lnTo>
                    <a:lnTo>
                      <a:pt x="262" y="59"/>
                    </a:lnTo>
                    <a:lnTo>
                      <a:pt x="264" y="54"/>
                    </a:lnTo>
                    <a:lnTo>
                      <a:pt x="265" y="53"/>
                    </a:lnTo>
                    <a:lnTo>
                      <a:pt x="266" y="56"/>
                    </a:lnTo>
                    <a:lnTo>
                      <a:pt x="268" y="55"/>
                    </a:lnTo>
                    <a:lnTo>
                      <a:pt x="270" y="60"/>
                    </a:lnTo>
                    <a:lnTo>
                      <a:pt x="271" y="58"/>
                    </a:lnTo>
                    <a:lnTo>
                      <a:pt x="272" y="56"/>
                    </a:lnTo>
                    <a:lnTo>
                      <a:pt x="274" y="57"/>
                    </a:lnTo>
                    <a:lnTo>
                      <a:pt x="276" y="61"/>
                    </a:lnTo>
                    <a:lnTo>
                      <a:pt x="277" y="58"/>
                    </a:lnTo>
                    <a:lnTo>
                      <a:pt x="279" y="55"/>
                    </a:lnTo>
                    <a:lnTo>
                      <a:pt x="280" y="57"/>
                    </a:lnTo>
                    <a:lnTo>
                      <a:pt x="282" y="53"/>
                    </a:lnTo>
                    <a:lnTo>
                      <a:pt x="283" y="56"/>
                    </a:lnTo>
                    <a:lnTo>
                      <a:pt x="285" y="56"/>
                    </a:lnTo>
                    <a:lnTo>
                      <a:pt x="286" y="56"/>
                    </a:lnTo>
                    <a:lnTo>
                      <a:pt x="288" y="58"/>
                    </a:lnTo>
                    <a:lnTo>
                      <a:pt x="289" y="61"/>
                    </a:lnTo>
                    <a:lnTo>
                      <a:pt x="291" y="60"/>
                    </a:lnTo>
                    <a:lnTo>
                      <a:pt x="292" y="58"/>
                    </a:lnTo>
                    <a:lnTo>
                      <a:pt x="294" y="58"/>
                    </a:lnTo>
                    <a:lnTo>
                      <a:pt x="295" y="62"/>
                    </a:lnTo>
                    <a:lnTo>
                      <a:pt x="297" y="61"/>
                    </a:lnTo>
                    <a:lnTo>
                      <a:pt x="298" y="63"/>
                    </a:lnTo>
                    <a:lnTo>
                      <a:pt x="300" y="61"/>
                    </a:lnTo>
                    <a:lnTo>
                      <a:pt x="301" y="54"/>
                    </a:lnTo>
                    <a:lnTo>
                      <a:pt x="303" y="50"/>
                    </a:lnTo>
                    <a:lnTo>
                      <a:pt x="304" y="45"/>
                    </a:lnTo>
                    <a:lnTo>
                      <a:pt x="306" y="53"/>
                    </a:lnTo>
                    <a:lnTo>
                      <a:pt x="308" y="57"/>
                    </a:lnTo>
                    <a:lnTo>
                      <a:pt x="309" y="62"/>
                    </a:lnTo>
                    <a:lnTo>
                      <a:pt x="310" y="65"/>
                    </a:lnTo>
                    <a:lnTo>
                      <a:pt x="312" y="57"/>
                    </a:lnTo>
                    <a:lnTo>
                      <a:pt x="314" y="54"/>
                    </a:lnTo>
                    <a:lnTo>
                      <a:pt x="315" y="54"/>
                    </a:lnTo>
                    <a:lnTo>
                      <a:pt x="317" y="49"/>
                    </a:lnTo>
                    <a:lnTo>
                      <a:pt x="318" y="39"/>
                    </a:lnTo>
                    <a:lnTo>
                      <a:pt x="320" y="43"/>
                    </a:lnTo>
                    <a:lnTo>
                      <a:pt x="321" y="45"/>
                    </a:lnTo>
                    <a:lnTo>
                      <a:pt x="323" y="40"/>
                    </a:lnTo>
                    <a:lnTo>
                      <a:pt x="324" y="35"/>
                    </a:lnTo>
                    <a:lnTo>
                      <a:pt x="326" y="38"/>
                    </a:lnTo>
                    <a:lnTo>
                      <a:pt x="327" y="37"/>
                    </a:lnTo>
                    <a:lnTo>
                      <a:pt x="329" y="38"/>
                    </a:lnTo>
                    <a:lnTo>
                      <a:pt x="330" y="42"/>
                    </a:lnTo>
                    <a:lnTo>
                      <a:pt x="332" y="48"/>
                    </a:lnTo>
                    <a:lnTo>
                      <a:pt x="333" y="50"/>
                    </a:lnTo>
                    <a:lnTo>
                      <a:pt x="335" y="49"/>
                    </a:lnTo>
                    <a:lnTo>
                      <a:pt x="337" y="54"/>
                    </a:lnTo>
                    <a:lnTo>
                      <a:pt x="338" y="58"/>
                    </a:lnTo>
                    <a:lnTo>
                      <a:pt x="339" y="55"/>
                    </a:lnTo>
                    <a:lnTo>
                      <a:pt x="341" y="50"/>
                    </a:lnTo>
                    <a:lnTo>
                      <a:pt x="343" y="49"/>
                    </a:lnTo>
                    <a:lnTo>
                      <a:pt x="344" y="47"/>
                    </a:lnTo>
                    <a:lnTo>
                      <a:pt x="345" y="43"/>
                    </a:lnTo>
                    <a:lnTo>
                      <a:pt x="347" y="44"/>
                    </a:lnTo>
                    <a:lnTo>
                      <a:pt x="349" y="52"/>
                    </a:lnTo>
                    <a:lnTo>
                      <a:pt x="350" y="54"/>
                    </a:lnTo>
                    <a:lnTo>
                      <a:pt x="352" y="52"/>
                    </a:lnTo>
                    <a:lnTo>
                      <a:pt x="353" y="49"/>
                    </a:lnTo>
                    <a:lnTo>
                      <a:pt x="354" y="39"/>
                    </a:lnTo>
                    <a:lnTo>
                      <a:pt x="356" y="32"/>
                    </a:lnTo>
                    <a:lnTo>
                      <a:pt x="358" y="28"/>
                    </a:lnTo>
                    <a:lnTo>
                      <a:pt x="359" y="27"/>
                    </a:lnTo>
                    <a:lnTo>
                      <a:pt x="361" y="21"/>
                    </a:lnTo>
                    <a:lnTo>
                      <a:pt x="362" y="19"/>
                    </a:lnTo>
                    <a:lnTo>
                      <a:pt x="364" y="18"/>
                    </a:lnTo>
                    <a:lnTo>
                      <a:pt x="365" y="16"/>
                    </a:lnTo>
                    <a:lnTo>
                      <a:pt x="367" y="21"/>
                    </a:lnTo>
                    <a:lnTo>
                      <a:pt x="368" y="26"/>
                    </a:lnTo>
                    <a:lnTo>
                      <a:pt x="370" y="31"/>
                    </a:lnTo>
                    <a:lnTo>
                      <a:pt x="371" y="35"/>
                    </a:lnTo>
                    <a:lnTo>
                      <a:pt x="373" y="36"/>
                    </a:lnTo>
                    <a:lnTo>
                      <a:pt x="374" y="35"/>
                    </a:lnTo>
                    <a:lnTo>
                      <a:pt x="376" y="33"/>
                    </a:lnTo>
                    <a:lnTo>
                      <a:pt x="377" y="38"/>
                    </a:lnTo>
                    <a:lnTo>
                      <a:pt x="379" y="33"/>
                    </a:lnTo>
                    <a:lnTo>
                      <a:pt x="381" y="29"/>
                    </a:lnTo>
                    <a:lnTo>
                      <a:pt x="382" y="34"/>
                    </a:lnTo>
                    <a:lnTo>
                      <a:pt x="383" y="38"/>
                    </a:lnTo>
                    <a:lnTo>
                      <a:pt x="385" y="40"/>
                    </a:lnTo>
                    <a:lnTo>
                      <a:pt x="387" y="39"/>
                    </a:lnTo>
                    <a:lnTo>
                      <a:pt x="388" y="26"/>
                    </a:lnTo>
                    <a:lnTo>
                      <a:pt x="390" y="23"/>
                    </a:lnTo>
                    <a:lnTo>
                      <a:pt x="391" y="25"/>
                    </a:lnTo>
                    <a:lnTo>
                      <a:pt x="393" y="34"/>
                    </a:lnTo>
                    <a:lnTo>
                      <a:pt x="394" y="36"/>
                    </a:lnTo>
                    <a:lnTo>
                      <a:pt x="396" y="34"/>
                    </a:lnTo>
                    <a:lnTo>
                      <a:pt x="397" y="36"/>
                    </a:lnTo>
                    <a:lnTo>
                      <a:pt x="399" y="35"/>
                    </a:lnTo>
                    <a:lnTo>
                      <a:pt x="400" y="28"/>
                    </a:lnTo>
                    <a:lnTo>
                      <a:pt x="402" y="30"/>
                    </a:lnTo>
                    <a:lnTo>
                      <a:pt x="403" y="30"/>
                    </a:lnTo>
                    <a:lnTo>
                      <a:pt x="405" y="33"/>
                    </a:lnTo>
                    <a:lnTo>
                      <a:pt x="406" y="35"/>
                    </a:lnTo>
                    <a:lnTo>
                      <a:pt x="408" y="40"/>
                    </a:lnTo>
                    <a:lnTo>
                      <a:pt x="410" y="41"/>
                    </a:lnTo>
                    <a:lnTo>
                      <a:pt x="411" y="44"/>
                    </a:lnTo>
                    <a:lnTo>
                      <a:pt x="412" y="49"/>
                    </a:lnTo>
                    <a:lnTo>
                      <a:pt x="414" y="44"/>
                    </a:lnTo>
                    <a:lnTo>
                      <a:pt x="416" y="47"/>
                    </a:lnTo>
                    <a:lnTo>
                      <a:pt x="417" y="47"/>
                    </a:lnTo>
                    <a:lnTo>
                      <a:pt x="419" y="36"/>
                    </a:lnTo>
                    <a:lnTo>
                      <a:pt x="420" y="30"/>
                    </a:lnTo>
                    <a:lnTo>
                      <a:pt x="421" y="32"/>
                    </a:lnTo>
                    <a:lnTo>
                      <a:pt x="423" y="34"/>
                    </a:lnTo>
                    <a:lnTo>
                      <a:pt x="425" y="32"/>
                    </a:lnTo>
                    <a:lnTo>
                      <a:pt x="426" y="35"/>
                    </a:lnTo>
                    <a:lnTo>
                      <a:pt x="427" y="32"/>
                    </a:lnTo>
                    <a:lnTo>
                      <a:pt x="429" y="36"/>
                    </a:lnTo>
                    <a:lnTo>
                      <a:pt x="431" y="30"/>
                    </a:lnTo>
                    <a:lnTo>
                      <a:pt x="432" y="27"/>
                    </a:lnTo>
                    <a:lnTo>
                      <a:pt x="434" y="30"/>
                    </a:lnTo>
                    <a:lnTo>
                      <a:pt x="435" y="26"/>
                    </a:lnTo>
                    <a:lnTo>
                      <a:pt x="437" y="20"/>
                    </a:lnTo>
                    <a:lnTo>
                      <a:pt x="438" y="24"/>
                    </a:lnTo>
                    <a:lnTo>
                      <a:pt x="440" y="28"/>
                    </a:lnTo>
                    <a:lnTo>
                      <a:pt x="441" y="31"/>
                    </a:lnTo>
                    <a:lnTo>
                      <a:pt x="443" y="35"/>
                    </a:lnTo>
                    <a:lnTo>
                      <a:pt x="444" y="35"/>
                    </a:lnTo>
                    <a:lnTo>
                      <a:pt x="446" y="39"/>
                    </a:lnTo>
                    <a:lnTo>
                      <a:pt x="448" y="49"/>
                    </a:lnTo>
                    <a:lnTo>
                      <a:pt x="449" y="48"/>
                    </a:lnTo>
                    <a:lnTo>
                      <a:pt x="450" y="46"/>
                    </a:lnTo>
                    <a:lnTo>
                      <a:pt x="452" y="46"/>
                    </a:lnTo>
                    <a:lnTo>
                      <a:pt x="454" y="38"/>
                    </a:lnTo>
                    <a:lnTo>
                      <a:pt x="455" y="26"/>
                    </a:lnTo>
                    <a:lnTo>
                      <a:pt x="456" y="33"/>
                    </a:lnTo>
                    <a:lnTo>
                      <a:pt x="458" y="37"/>
                    </a:lnTo>
                    <a:lnTo>
                      <a:pt x="460" y="36"/>
                    </a:lnTo>
                    <a:lnTo>
                      <a:pt x="461" y="37"/>
                    </a:lnTo>
                    <a:lnTo>
                      <a:pt x="463" y="38"/>
                    </a:lnTo>
                    <a:lnTo>
                      <a:pt x="464" y="32"/>
                    </a:lnTo>
                    <a:lnTo>
                      <a:pt x="466" y="25"/>
                    </a:lnTo>
                    <a:lnTo>
                      <a:pt x="467" y="22"/>
                    </a:lnTo>
                    <a:lnTo>
                      <a:pt x="469" y="24"/>
                    </a:lnTo>
                    <a:lnTo>
                      <a:pt x="470" y="32"/>
                    </a:lnTo>
                    <a:lnTo>
                      <a:pt x="472" y="34"/>
                    </a:lnTo>
                    <a:lnTo>
                      <a:pt x="473" y="37"/>
                    </a:lnTo>
                    <a:lnTo>
                      <a:pt x="475" y="38"/>
                    </a:lnTo>
                    <a:lnTo>
                      <a:pt x="476" y="37"/>
                    </a:lnTo>
                    <a:lnTo>
                      <a:pt x="478" y="34"/>
                    </a:lnTo>
                    <a:lnTo>
                      <a:pt x="479" y="28"/>
                    </a:lnTo>
                    <a:lnTo>
                      <a:pt x="481" y="23"/>
                    </a:lnTo>
                    <a:lnTo>
                      <a:pt x="483" y="19"/>
                    </a:lnTo>
                    <a:lnTo>
                      <a:pt x="484" y="22"/>
                    </a:lnTo>
                    <a:lnTo>
                      <a:pt x="485" y="26"/>
                    </a:lnTo>
                    <a:lnTo>
                      <a:pt x="487" y="31"/>
                    </a:lnTo>
                    <a:lnTo>
                      <a:pt x="488" y="36"/>
                    </a:lnTo>
                    <a:lnTo>
                      <a:pt x="490" y="36"/>
                    </a:lnTo>
                    <a:lnTo>
                      <a:pt x="492" y="39"/>
                    </a:lnTo>
                    <a:lnTo>
                      <a:pt x="493" y="40"/>
                    </a:lnTo>
                    <a:lnTo>
                      <a:pt x="494" y="38"/>
                    </a:lnTo>
                    <a:lnTo>
                      <a:pt x="496" y="36"/>
                    </a:lnTo>
                    <a:lnTo>
                      <a:pt x="498" y="32"/>
                    </a:lnTo>
                    <a:lnTo>
                      <a:pt x="499" y="28"/>
                    </a:lnTo>
                    <a:lnTo>
                      <a:pt x="500" y="32"/>
                    </a:lnTo>
                    <a:lnTo>
                      <a:pt x="502" y="36"/>
                    </a:lnTo>
                    <a:lnTo>
                      <a:pt x="504" y="37"/>
                    </a:lnTo>
                    <a:lnTo>
                      <a:pt x="505" y="40"/>
                    </a:lnTo>
                    <a:lnTo>
                      <a:pt x="507" y="42"/>
                    </a:lnTo>
                    <a:lnTo>
                      <a:pt x="508" y="44"/>
                    </a:lnTo>
                    <a:lnTo>
                      <a:pt x="510" y="37"/>
                    </a:lnTo>
                    <a:lnTo>
                      <a:pt x="511" y="35"/>
                    </a:lnTo>
                    <a:lnTo>
                      <a:pt x="513" y="36"/>
                    </a:lnTo>
                    <a:lnTo>
                      <a:pt x="514" y="37"/>
                    </a:lnTo>
                    <a:lnTo>
                      <a:pt x="516" y="43"/>
                    </a:lnTo>
                    <a:lnTo>
                      <a:pt x="517" y="49"/>
                    </a:lnTo>
                    <a:lnTo>
                      <a:pt x="519" y="53"/>
                    </a:lnTo>
                    <a:lnTo>
                      <a:pt x="521" y="49"/>
                    </a:lnTo>
                    <a:lnTo>
                      <a:pt x="522" y="46"/>
                    </a:lnTo>
                    <a:lnTo>
                      <a:pt x="523" y="45"/>
                    </a:lnTo>
                    <a:lnTo>
                      <a:pt x="525" y="40"/>
                    </a:lnTo>
                    <a:lnTo>
                      <a:pt x="527" y="39"/>
                    </a:lnTo>
                    <a:lnTo>
                      <a:pt x="528" y="39"/>
                    </a:lnTo>
                    <a:lnTo>
                      <a:pt x="529" y="40"/>
                    </a:lnTo>
                    <a:lnTo>
                      <a:pt x="531" y="40"/>
                    </a:lnTo>
                    <a:lnTo>
                      <a:pt x="533" y="43"/>
                    </a:lnTo>
                    <a:lnTo>
                      <a:pt x="534" y="48"/>
                    </a:lnTo>
                    <a:lnTo>
                      <a:pt x="536" y="45"/>
                    </a:lnTo>
                    <a:lnTo>
                      <a:pt x="537" y="39"/>
                    </a:lnTo>
                    <a:lnTo>
                      <a:pt x="539" y="28"/>
                    </a:lnTo>
                    <a:lnTo>
                      <a:pt x="540" y="27"/>
                    </a:lnTo>
                    <a:lnTo>
                      <a:pt x="542" y="31"/>
                    </a:lnTo>
                    <a:lnTo>
                      <a:pt x="543" y="33"/>
                    </a:lnTo>
                    <a:lnTo>
                      <a:pt x="545" y="31"/>
                    </a:lnTo>
                    <a:lnTo>
                      <a:pt x="546" y="31"/>
                    </a:lnTo>
                    <a:lnTo>
                      <a:pt x="548" y="38"/>
                    </a:lnTo>
                    <a:lnTo>
                      <a:pt x="550" y="38"/>
                    </a:lnTo>
                    <a:lnTo>
                      <a:pt x="551" y="36"/>
                    </a:lnTo>
                    <a:lnTo>
                      <a:pt x="552" y="41"/>
                    </a:lnTo>
                    <a:lnTo>
                      <a:pt x="554" y="44"/>
                    </a:lnTo>
                    <a:lnTo>
                      <a:pt x="555" y="43"/>
                    </a:lnTo>
                    <a:lnTo>
                      <a:pt x="557" y="40"/>
                    </a:lnTo>
                    <a:lnTo>
                      <a:pt x="558" y="38"/>
                    </a:lnTo>
                    <a:lnTo>
                      <a:pt x="560" y="38"/>
                    </a:lnTo>
                    <a:lnTo>
                      <a:pt x="561" y="47"/>
                    </a:lnTo>
                    <a:lnTo>
                      <a:pt x="563" y="58"/>
                    </a:lnTo>
                    <a:lnTo>
                      <a:pt x="565" y="64"/>
                    </a:lnTo>
                    <a:lnTo>
                      <a:pt x="566" y="58"/>
                    </a:lnTo>
                    <a:lnTo>
                      <a:pt x="567" y="55"/>
                    </a:lnTo>
                    <a:lnTo>
                      <a:pt x="569" y="55"/>
                    </a:lnTo>
                    <a:lnTo>
                      <a:pt x="571" y="52"/>
                    </a:lnTo>
                    <a:lnTo>
                      <a:pt x="572" y="54"/>
                    </a:lnTo>
                    <a:lnTo>
                      <a:pt x="574" y="58"/>
                    </a:lnTo>
                    <a:lnTo>
                      <a:pt x="575" y="56"/>
                    </a:lnTo>
                    <a:lnTo>
                      <a:pt x="577" y="54"/>
                    </a:lnTo>
                    <a:lnTo>
                      <a:pt x="578" y="53"/>
                    </a:lnTo>
                    <a:lnTo>
                      <a:pt x="580" y="54"/>
                    </a:lnTo>
                    <a:lnTo>
                      <a:pt x="581" y="53"/>
                    </a:lnTo>
                    <a:lnTo>
                      <a:pt x="583" y="54"/>
                    </a:lnTo>
                    <a:lnTo>
                      <a:pt x="584" y="59"/>
                    </a:lnTo>
                    <a:lnTo>
                      <a:pt x="586" y="57"/>
                    </a:lnTo>
                    <a:lnTo>
                      <a:pt x="587" y="55"/>
                    </a:lnTo>
                    <a:lnTo>
                      <a:pt x="589" y="50"/>
                    </a:lnTo>
                    <a:lnTo>
                      <a:pt x="590" y="53"/>
                    </a:lnTo>
                    <a:lnTo>
                      <a:pt x="592" y="51"/>
                    </a:lnTo>
                    <a:lnTo>
                      <a:pt x="594" y="46"/>
                    </a:lnTo>
                    <a:lnTo>
                      <a:pt x="595" y="45"/>
                    </a:lnTo>
                    <a:lnTo>
                      <a:pt x="596" y="45"/>
                    </a:lnTo>
                    <a:lnTo>
                      <a:pt x="598" y="52"/>
                    </a:lnTo>
                    <a:lnTo>
                      <a:pt x="600" y="57"/>
                    </a:lnTo>
                    <a:lnTo>
                      <a:pt x="601" y="54"/>
                    </a:lnTo>
                    <a:lnTo>
                      <a:pt x="602" y="52"/>
                    </a:lnTo>
                    <a:lnTo>
                      <a:pt x="604" y="55"/>
                    </a:lnTo>
                    <a:lnTo>
                      <a:pt x="606" y="48"/>
                    </a:lnTo>
                    <a:lnTo>
                      <a:pt x="607" y="49"/>
                    </a:lnTo>
                    <a:lnTo>
                      <a:pt x="609" y="50"/>
                    </a:lnTo>
                    <a:lnTo>
                      <a:pt x="610" y="49"/>
                    </a:lnTo>
                    <a:lnTo>
                      <a:pt x="612" y="54"/>
                    </a:lnTo>
                    <a:lnTo>
                      <a:pt x="613" y="55"/>
                    </a:lnTo>
                    <a:lnTo>
                      <a:pt x="615" y="52"/>
                    </a:lnTo>
                    <a:lnTo>
                      <a:pt x="616" y="42"/>
                    </a:lnTo>
                    <a:lnTo>
                      <a:pt x="618" y="33"/>
                    </a:lnTo>
                    <a:lnTo>
                      <a:pt x="619" y="29"/>
                    </a:lnTo>
                    <a:lnTo>
                      <a:pt x="621" y="36"/>
                    </a:lnTo>
                    <a:lnTo>
                      <a:pt x="622" y="39"/>
                    </a:lnTo>
                    <a:lnTo>
                      <a:pt x="624" y="40"/>
                    </a:lnTo>
                    <a:lnTo>
                      <a:pt x="625" y="44"/>
                    </a:lnTo>
                    <a:lnTo>
                      <a:pt x="627" y="37"/>
                    </a:lnTo>
                    <a:lnTo>
                      <a:pt x="628" y="38"/>
                    </a:lnTo>
                    <a:lnTo>
                      <a:pt x="630" y="48"/>
                    </a:lnTo>
                    <a:lnTo>
                      <a:pt x="631" y="46"/>
                    </a:lnTo>
                    <a:lnTo>
                      <a:pt x="633" y="49"/>
                    </a:lnTo>
                    <a:lnTo>
                      <a:pt x="634" y="58"/>
                    </a:lnTo>
                    <a:lnTo>
                      <a:pt x="636" y="53"/>
                    </a:lnTo>
                    <a:lnTo>
                      <a:pt x="638" y="51"/>
                    </a:lnTo>
                    <a:lnTo>
                      <a:pt x="639" y="52"/>
                    </a:lnTo>
                    <a:lnTo>
                      <a:pt x="640" y="52"/>
                    </a:lnTo>
                    <a:lnTo>
                      <a:pt x="642" y="55"/>
                    </a:lnTo>
                    <a:lnTo>
                      <a:pt x="644" y="49"/>
                    </a:lnTo>
                    <a:lnTo>
                      <a:pt x="645" y="47"/>
                    </a:lnTo>
                    <a:lnTo>
                      <a:pt x="647" y="40"/>
                    </a:lnTo>
                    <a:lnTo>
                      <a:pt x="648" y="40"/>
                    </a:lnTo>
                    <a:lnTo>
                      <a:pt x="650" y="45"/>
                    </a:lnTo>
                    <a:lnTo>
                      <a:pt x="651" y="45"/>
                    </a:lnTo>
                    <a:lnTo>
                      <a:pt x="653" y="44"/>
                    </a:lnTo>
                    <a:lnTo>
                      <a:pt x="654" y="50"/>
                    </a:lnTo>
                    <a:lnTo>
                      <a:pt x="656" y="50"/>
                    </a:lnTo>
                    <a:lnTo>
                      <a:pt x="657" y="46"/>
                    </a:lnTo>
                    <a:lnTo>
                      <a:pt x="659" y="49"/>
                    </a:lnTo>
                    <a:lnTo>
                      <a:pt x="660" y="51"/>
                    </a:lnTo>
                    <a:lnTo>
                      <a:pt x="662" y="47"/>
                    </a:lnTo>
                    <a:lnTo>
                      <a:pt x="663" y="42"/>
                    </a:lnTo>
                    <a:lnTo>
                      <a:pt x="665" y="43"/>
                    </a:lnTo>
                    <a:lnTo>
                      <a:pt x="667" y="51"/>
                    </a:lnTo>
                    <a:lnTo>
                      <a:pt x="668" y="59"/>
                    </a:lnTo>
                    <a:lnTo>
                      <a:pt x="669" y="68"/>
                    </a:lnTo>
                    <a:lnTo>
                      <a:pt x="671" y="71"/>
                    </a:lnTo>
                    <a:lnTo>
                      <a:pt x="673" y="70"/>
                    </a:lnTo>
                    <a:lnTo>
                      <a:pt x="674" y="67"/>
                    </a:lnTo>
                    <a:lnTo>
                      <a:pt x="676" y="64"/>
                    </a:lnTo>
                    <a:lnTo>
                      <a:pt x="677" y="63"/>
                    </a:lnTo>
                    <a:lnTo>
                      <a:pt x="679" y="55"/>
                    </a:lnTo>
                    <a:lnTo>
                      <a:pt x="680" y="48"/>
                    </a:lnTo>
                    <a:lnTo>
                      <a:pt x="682" y="53"/>
                    </a:lnTo>
                    <a:lnTo>
                      <a:pt x="683" y="61"/>
                    </a:lnTo>
                    <a:lnTo>
                      <a:pt x="685" y="65"/>
                    </a:lnTo>
                    <a:lnTo>
                      <a:pt x="686" y="61"/>
                    </a:lnTo>
                    <a:lnTo>
                      <a:pt x="688" y="61"/>
                    </a:lnTo>
                    <a:lnTo>
                      <a:pt x="689" y="74"/>
                    </a:lnTo>
                    <a:lnTo>
                      <a:pt x="691" y="82"/>
                    </a:lnTo>
                    <a:lnTo>
                      <a:pt x="692" y="82"/>
                    </a:lnTo>
                    <a:lnTo>
                      <a:pt x="694" y="82"/>
                    </a:lnTo>
                    <a:lnTo>
                      <a:pt x="695" y="74"/>
                    </a:lnTo>
                    <a:lnTo>
                      <a:pt x="697" y="76"/>
                    </a:lnTo>
                    <a:lnTo>
                      <a:pt x="698" y="76"/>
                    </a:lnTo>
                    <a:lnTo>
                      <a:pt x="700" y="75"/>
                    </a:lnTo>
                    <a:lnTo>
                      <a:pt x="701" y="80"/>
                    </a:lnTo>
                    <a:lnTo>
                      <a:pt x="703" y="81"/>
                    </a:lnTo>
                    <a:lnTo>
                      <a:pt x="704" y="90"/>
                    </a:lnTo>
                    <a:lnTo>
                      <a:pt x="706" y="86"/>
                    </a:lnTo>
                    <a:lnTo>
                      <a:pt x="707" y="81"/>
                    </a:lnTo>
                    <a:lnTo>
                      <a:pt x="709" y="77"/>
                    </a:lnTo>
                    <a:lnTo>
                      <a:pt x="711" y="74"/>
                    </a:lnTo>
                    <a:lnTo>
                      <a:pt x="712" y="74"/>
                    </a:lnTo>
                    <a:lnTo>
                      <a:pt x="713" y="69"/>
                    </a:lnTo>
                    <a:lnTo>
                      <a:pt x="715" y="74"/>
                    </a:lnTo>
                    <a:lnTo>
                      <a:pt x="717" y="84"/>
                    </a:lnTo>
                    <a:lnTo>
                      <a:pt x="718" y="92"/>
                    </a:lnTo>
                    <a:lnTo>
                      <a:pt x="720" y="95"/>
                    </a:lnTo>
                    <a:lnTo>
                      <a:pt x="721" y="96"/>
                    </a:lnTo>
                    <a:lnTo>
                      <a:pt x="723" y="93"/>
                    </a:lnTo>
                    <a:lnTo>
                      <a:pt x="724" y="83"/>
                    </a:lnTo>
                    <a:lnTo>
                      <a:pt x="726" y="78"/>
                    </a:lnTo>
                    <a:lnTo>
                      <a:pt x="727" y="70"/>
                    </a:lnTo>
                    <a:lnTo>
                      <a:pt x="729" y="65"/>
                    </a:lnTo>
                    <a:lnTo>
                      <a:pt x="730" y="70"/>
                    </a:lnTo>
                    <a:lnTo>
                      <a:pt x="732" y="78"/>
                    </a:lnTo>
                    <a:lnTo>
                      <a:pt x="733" y="86"/>
                    </a:lnTo>
                    <a:lnTo>
                      <a:pt x="735" y="88"/>
                    </a:lnTo>
                    <a:lnTo>
                      <a:pt x="736" y="87"/>
                    </a:lnTo>
                    <a:lnTo>
                      <a:pt x="738" y="79"/>
                    </a:lnTo>
                    <a:lnTo>
                      <a:pt x="740" y="76"/>
                    </a:lnTo>
                    <a:lnTo>
                      <a:pt x="741" y="74"/>
                    </a:lnTo>
                    <a:lnTo>
                      <a:pt x="742" y="76"/>
                    </a:lnTo>
                    <a:lnTo>
                      <a:pt x="744" y="75"/>
                    </a:lnTo>
                    <a:lnTo>
                      <a:pt x="746" y="74"/>
                    </a:lnTo>
                    <a:lnTo>
                      <a:pt x="747" y="76"/>
                    </a:lnTo>
                    <a:lnTo>
                      <a:pt x="749" y="68"/>
                    </a:lnTo>
                    <a:lnTo>
                      <a:pt x="750" y="62"/>
                    </a:lnTo>
                    <a:lnTo>
                      <a:pt x="752" y="56"/>
                    </a:lnTo>
                    <a:lnTo>
                      <a:pt x="753" y="53"/>
                    </a:lnTo>
                    <a:lnTo>
                      <a:pt x="755" y="52"/>
                    </a:lnTo>
                    <a:lnTo>
                      <a:pt x="756" y="60"/>
                    </a:lnTo>
                    <a:lnTo>
                      <a:pt x="758" y="70"/>
                    </a:lnTo>
                    <a:lnTo>
                      <a:pt x="759" y="73"/>
                    </a:lnTo>
                    <a:lnTo>
                      <a:pt x="761" y="75"/>
                    </a:lnTo>
                    <a:lnTo>
                      <a:pt x="762" y="86"/>
                    </a:lnTo>
                    <a:lnTo>
                      <a:pt x="764" y="85"/>
                    </a:lnTo>
                    <a:lnTo>
                      <a:pt x="765" y="83"/>
                    </a:lnTo>
                    <a:lnTo>
                      <a:pt x="767" y="81"/>
                    </a:lnTo>
                    <a:lnTo>
                      <a:pt x="768" y="70"/>
                    </a:lnTo>
                    <a:lnTo>
                      <a:pt x="770" y="63"/>
                    </a:lnTo>
                    <a:lnTo>
                      <a:pt x="771" y="60"/>
                    </a:lnTo>
                    <a:lnTo>
                      <a:pt x="773" y="58"/>
                    </a:lnTo>
                    <a:lnTo>
                      <a:pt x="774" y="51"/>
                    </a:lnTo>
                    <a:lnTo>
                      <a:pt x="776" y="54"/>
                    </a:lnTo>
                    <a:lnTo>
                      <a:pt x="778" y="63"/>
                    </a:lnTo>
                    <a:lnTo>
                      <a:pt x="779" y="69"/>
                    </a:lnTo>
                    <a:lnTo>
                      <a:pt x="780" y="72"/>
                    </a:lnTo>
                    <a:lnTo>
                      <a:pt x="782" y="71"/>
                    </a:lnTo>
                    <a:lnTo>
                      <a:pt x="784" y="65"/>
                    </a:lnTo>
                    <a:lnTo>
                      <a:pt x="785" y="64"/>
                    </a:lnTo>
                    <a:lnTo>
                      <a:pt x="786" y="65"/>
                    </a:lnTo>
                    <a:lnTo>
                      <a:pt x="788" y="62"/>
                    </a:lnTo>
                    <a:lnTo>
                      <a:pt x="790" y="61"/>
                    </a:lnTo>
                    <a:lnTo>
                      <a:pt x="791" y="68"/>
                    </a:lnTo>
                    <a:lnTo>
                      <a:pt x="793" y="75"/>
                    </a:lnTo>
                    <a:lnTo>
                      <a:pt x="794" y="74"/>
                    </a:lnTo>
                    <a:lnTo>
                      <a:pt x="796" y="66"/>
                    </a:lnTo>
                    <a:lnTo>
                      <a:pt x="797" y="74"/>
                    </a:lnTo>
                    <a:lnTo>
                      <a:pt x="799" y="74"/>
                    </a:lnTo>
                    <a:lnTo>
                      <a:pt x="800" y="68"/>
                    </a:lnTo>
                    <a:lnTo>
                      <a:pt x="802" y="67"/>
                    </a:lnTo>
                    <a:lnTo>
                      <a:pt x="803" y="67"/>
                    </a:lnTo>
                    <a:lnTo>
                      <a:pt x="805" y="63"/>
                    </a:lnTo>
                    <a:lnTo>
                      <a:pt x="807" y="65"/>
                    </a:lnTo>
                    <a:lnTo>
                      <a:pt x="808" y="75"/>
                    </a:lnTo>
                    <a:lnTo>
                      <a:pt x="809" y="76"/>
                    </a:lnTo>
                    <a:lnTo>
                      <a:pt x="811" y="78"/>
                    </a:lnTo>
                    <a:lnTo>
                      <a:pt x="813" y="78"/>
                    </a:lnTo>
                    <a:lnTo>
                      <a:pt x="814" y="72"/>
                    </a:lnTo>
                    <a:lnTo>
                      <a:pt x="815" y="69"/>
                    </a:lnTo>
                    <a:lnTo>
                      <a:pt x="817" y="62"/>
                    </a:lnTo>
                    <a:lnTo>
                      <a:pt x="819" y="66"/>
                    </a:lnTo>
                    <a:lnTo>
                      <a:pt x="820" y="66"/>
                    </a:lnTo>
                    <a:lnTo>
                      <a:pt x="822" y="68"/>
                    </a:lnTo>
                    <a:lnTo>
                      <a:pt x="823" y="67"/>
                    </a:lnTo>
                    <a:lnTo>
                      <a:pt x="825" y="66"/>
                    </a:lnTo>
                    <a:lnTo>
                      <a:pt x="826" y="67"/>
                    </a:lnTo>
                    <a:lnTo>
                      <a:pt x="828" y="65"/>
                    </a:lnTo>
                    <a:lnTo>
                      <a:pt x="829" y="64"/>
                    </a:lnTo>
                    <a:lnTo>
                      <a:pt x="831" y="66"/>
                    </a:lnTo>
                    <a:lnTo>
                      <a:pt x="832" y="69"/>
                    </a:lnTo>
                    <a:lnTo>
                      <a:pt x="834" y="67"/>
                    </a:lnTo>
                    <a:lnTo>
                      <a:pt x="835" y="67"/>
                    </a:lnTo>
                    <a:lnTo>
                      <a:pt x="837" y="72"/>
                    </a:lnTo>
                    <a:lnTo>
                      <a:pt x="838" y="80"/>
                    </a:lnTo>
                    <a:lnTo>
                      <a:pt x="840" y="80"/>
                    </a:lnTo>
                    <a:lnTo>
                      <a:pt x="841" y="77"/>
                    </a:lnTo>
                    <a:lnTo>
                      <a:pt x="843" y="71"/>
                    </a:lnTo>
                    <a:lnTo>
                      <a:pt x="844" y="74"/>
                    </a:lnTo>
                    <a:lnTo>
                      <a:pt x="846" y="75"/>
                    </a:lnTo>
                    <a:lnTo>
                      <a:pt x="847" y="64"/>
                    </a:lnTo>
                    <a:lnTo>
                      <a:pt x="849" y="62"/>
                    </a:lnTo>
                    <a:lnTo>
                      <a:pt x="851" y="62"/>
                    </a:lnTo>
                    <a:lnTo>
                      <a:pt x="852" y="62"/>
                    </a:lnTo>
                    <a:lnTo>
                      <a:pt x="853" y="65"/>
                    </a:lnTo>
                    <a:lnTo>
                      <a:pt x="855" y="68"/>
                    </a:lnTo>
                    <a:lnTo>
                      <a:pt x="857" y="67"/>
                    </a:lnTo>
                    <a:lnTo>
                      <a:pt x="858" y="69"/>
                    </a:lnTo>
                    <a:lnTo>
                      <a:pt x="859" y="67"/>
                    </a:lnTo>
                    <a:lnTo>
                      <a:pt x="861" y="58"/>
                    </a:lnTo>
                    <a:lnTo>
                      <a:pt x="863" y="55"/>
                    </a:lnTo>
                    <a:lnTo>
                      <a:pt x="864" y="57"/>
                    </a:lnTo>
                    <a:lnTo>
                      <a:pt x="866" y="61"/>
                    </a:lnTo>
                    <a:lnTo>
                      <a:pt x="867" y="69"/>
                    </a:lnTo>
                    <a:lnTo>
                      <a:pt x="869" y="68"/>
                    </a:lnTo>
                    <a:lnTo>
                      <a:pt x="870" y="69"/>
                    </a:lnTo>
                    <a:lnTo>
                      <a:pt x="872" y="70"/>
                    </a:lnTo>
                    <a:lnTo>
                      <a:pt x="873" y="68"/>
                    </a:lnTo>
                    <a:lnTo>
                      <a:pt x="875" y="59"/>
                    </a:lnTo>
                    <a:lnTo>
                      <a:pt x="876" y="54"/>
                    </a:lnTo>
                    <a:lnTo>
                      <a:pt x="878" y="56"/>
                    </a:lnTo>
                    <a:lnTo>
                      <a:pt x="880" y="60"/>
                    </a:lnTo>
                    <a:lnTo>
                      <a:pt x="881" y="55"/>
                    </a:lnTo>
                    <a:lnTo>
                      <a:pt x="882" y="55"/>
                    </a:lnTo>
                    <a:lnTo>
                      <a:pt x="884" y="62"/>
                    </a:lnTo>
                    <a:lnTo>
                      <a:pt x="886" y="62"/>
                    </a:lnTo>
                    <a:lnTo>
                      <a:pt x="887" y="62"/>
                    </a:lnTo>
                    <a:lnTo>
                      <a:pt x="888" y="56"/>
                    </a:lnTo>
                    <a:lnTo>
                      <a:pt x="890" y="54"/>
                    </a:lnTo>
                    <a:lnTo>
                      <a:pt x="892" y="49"/>
                    </a:lnTo>
                    <a:lnTo>
                      <a:pt x="893" y="48"/>
                    </a:lnTo>
                    <a:lnTo>
                      <a:pt x="895" y="48"/>
                    </a:lnTo>
                    <a:lnTo>
                      <a:pt x="896" y="53"/>
                    </a:lnTo>
                    <a:lnTo>
                      <a:pt x="898" y="60"/>
                    </a:lnTo>
                    <a:lnTo>
                      <a:pt x="899" y="61"/>
                    </a:lnTo>
                    <a:lnTo>
                      <a:pt x="901" y="59"/>
                    </a:lnTo>
                    <a:lnTo>
                      <a:pt x="902" y="59"/>
                    </a:lnTo>
                    <a:lnTo>
                      <a:pt x="904" y="59"/>
                    </a:lnTo>
                    <a:lnTo>
                      <a:pt x="905" y="58"/>
                    </a:lnTo>
                    <a:lnTo>
                      <a:pt x="907" y="54"/>
                    </a:lnTo>
                    <a:lnTo>
                      <a:pt x="908" y="53"/>
                    </a:lnTo>
                    <a:lnTo>
                      <a:pt x="910" y="50"/>
                    </a:lnTo>
                    <a:lnTo>
                      <a:pt x="911" y="58"/>
                    </a:lnTo>
                    <a:lnTo>
                      <a:pt x="913" y="69"/>
                    </a:lnTo>
                    <a:lnTo>
                      <a:pt x="914" y="73"/>
                    </a:lnTo>
                    <a:lnTo>
                      <a:pt x="916" y="78"/>
                    </a:lnTo>
                    <a:lnTo>
                      <a:pt x="917" y="70"/>
                    </a:lnTo>
                    <a:lnTo>
                      <a:pt x="919" y="65"/>
                    </a:lnTo>
                    <a:lnTo>
                      <a:pt x="920" y="62"/>
                    </a:lnTo>
                    <a:lnTo>
                      <a:pt x="922" y="61"/>
                    </a:lnTo>
                    <a:lnTo>
                      <a:pt x="924" y="62"/>
                    </a:lnTo>
                    <a:lnTo>
                      <a:pt x="925" y="62"/>
                    </a:lnTo>
                    <a:lnTo>
                      <a:pt x="926" y="67"/>
                    </a:lnTo>
                    <a:lnTo>
                      <a:pt x="928" y="71"/>
                    </a:lnTo>
                    <a:lnTo>
                      <a:pt x="930" y="73"/>
                    </a:lnTo>
                    <a:lnTo>
                      <a:pt x="931" y="76"/>
                    </a:lnTo>
                    <a:lnTo>
                      <a:pt x="933" y="73"/>
                    </a:lnTo>
                    <a:lnTo>
                      <a:pt x="934" y="72"/>
                    </a:lnTo>
                    <a:lnTo>
                      <a:pt x="936" y="69"/>
                    </a:lnTo>
                    <a:lnTo>
                      <a:pt x="937" y="72"/>
                    </a:lnTo>
                    <a:lnTo>
                      <a:pt x="939" y="72"/>
                    </a:lnTo>
                    <a:lnTo>
                      <a:pt x="940" y="73"/>
                    </a:lnTo>
                    <a:lnTo>
                      <a:pt x="942" y="75"/>
                    </a:lnTo>
                    <a:lnTo>
                      <a:pt x="943" y="79"/>
                    </a:lnTo>
                    <a:lnTo>
                      <a:pt x="945" y="78"/>
                    </a:lnTo>
                    <a:lnTo>
                      <a:pt x="946" y="81"/>
                    </a:lnTo>
                    <a:lnTo>
                      <a:pt x="948" y="78"/>
                    </a:lnTo>
                    <a:lnTo>
                      <a:pt x="949" y="70"/>
                    </a:lnTo>
                    <a:lnTo>
                      <a:pt x="951" y="65"/>
                    </a:lnTo>
                    <a:lnTo>
                      <a:pt x="953" y="61"/>
                    </a:lnTo>
                    <a:lnTo>
                      <a:pt x="954" y="59"/>
                    </a:lnTo>
                    <a:lnTo>
                      <a:pt x="955" y="58"/>
                    </a:lnTo>
                    <a:lnTo>
                      <a:pt x="957" y="58"/>
                    </a:lnTo>
                    <a:lnTo>
                      <a:pt x="959" y="64"/>
                    </a:lnTo>
                    <a:lnTo>
                      <a:pt x="960" y="74"/>
                    </a:lnTo>
                    <a:lnTo>
                      <a:pt x="961" y="75"/>
                    </a:lnTo>
                    <a:lnTo>
                      <a:pt x="963" y="77"/>
                    </a:lnTo>
                    <a:lnTo>
                      <a:pt x="965" y="74"/>
                    </a:lnTo>
                    <a:lnTo>
                      <a:pt x="966" y="74"/>
                    </a:lnTo>
                    <a:lnTo>
                      <a:pt x="968" y="80"/>
                    </a:lnTo>
                    <a:lnTo>
                      <a:pt x="969" y="80"/>
                    </a:lnTo>
                    <a:lnTo>
                      <a:pt x="971" y="76"/>
                    </a:lnTo>
                    <a:lnTo>
                      <a:pt x="972" y="77"/>
                    </a:lnTo>
                    <a:lnTo>
                      <a:pt x="974" y="75"/>
                    </a:lnTo>
                    <a:lnTo>
                      <a:pt x="975" y="73"/>
                    </a:lnTo>
                    <a:lnTo>
                      <a:pt x="977" y="80"/>
                    </a:lnTo>
                    <a:lnTo>
                      <a:pt x="978" y="81"/>
                    </a:lnTo>
                    <a:lnTo>
                      <a:pt x="980" y="87"/>
                    </a:lnTo>
                    <a:lnTo>
                      <a:pt x="981" y="88"/>
                    </a:lnTo>
                    <a:lnTo>
                      <a:pt x="983" y="91"/>
                    </a:lnTo>
                    <a:lnTo>
                      <a:pt x="984" y="96"/>
                    </a:lnTo>
                    <a:lnTo>
                      <a:pt x="986" y="101"/>
                    </a:lnTo>
                    <a:lnTo>
                      <a:pt x="987" y="101"/>
                    </a:lnTo>
                    <a:lnTo>
                      <a:pt x="989" y="109"/>
                    </a:lnTo>
                    <a:lnTo>
                      <a:pt x="990" y="118"/>
                    </a:lnTo>
                    <a:lnTo>
                      <a:pt x="992" y="128"/>
                    </a:lnTo>
                    <a:lnTo>
                      <a:pt x="993" y="139"/>
                    </a:lnTo>
                    <a:lnTo>
                      <a:pt x="995" y="140"/>
                    </a:lnTo>
                    <a:lnTo>
                      <a:pt x="997" y="142"/>
                    </a:lnTo>
                    <a:lnTo>
                      <a:pt x="998" y="142"/>
                    </a:lnTo>
                    <a:lnTo>
                      <a:pt x="999" y="141"/>
                    </a:lnTo>
                    <a:lnTo>
                      <a:pt x="1001" y="138"/>
                    </a:lnTo>
                    <a:lnTo>
                      <a:pt x="1003" y="143"/>
                    </a:lnTo>
                    <a:lnTo>
                      <a:pt x="1004" y="149"/>
                    </a:lnTo>
                    <a:lnTo>
                      <a:pt x="1006" y="147"/>
                    </a:lnTo>
                    <a:lnTo>
                      <a:pt x="1007" y="147"/>
                    </a:lnTo>
                    <a:lnTo>
                      <a:pt x="1009" y="146"/>
                    </a:lnTo>
                    <a:lnTo>
                      <a:pt x="1010" y="142"/>
                    </a:lnTo>
                    <a:lnTo>
                      <a:pt x="1012" y="132"/>
                    </a:lnTo>
                    <a:lnTo>
                      <a:pt x="1013" y="128"/>
                    </a:lnTo>
                    <a:lnTo>
                      <a:pt x="1015" y="123"/>
                    </a:lnTo>
                    <a:lnTo>
                      <a:pt x="1016" y="123"/>
                    </a:lnTo>
                    <a:lnTo>
                      <a:pt x="1018" y="120"/>
                    </a:lnTo>
                    <a:lnTo>
                      <a:pt x="1019" y="115"/>
                    </a:lnTo>
                    <a:lnTo>
                      <a:pt x="1021" y="117"/>
                    </a:lnTo>
                    <a:lnTo>
                      <a:pt x="1022" y="121"/>
                    </a:lnTo>
                    <a:lnTo>
                      <a:pt x="1024" y="115"/>
                    </a:lnTo>
                    <a:lnTo>
                      <a:pt x="1026" y="114"/>
                    </a:lnTo>
                    <a:lnTo>
                      <a:pt x="1027" y="107"/>
                    </a:lnTo>
                    <a:lnTo>
                      <a:pt x="1028" y="104"/>
                    </a:lnTo>
                    <a:lnTo>
                      <a:pt x="1030" y="100"/>
                    </a:lnTo>
                    <a:lnTo>
                      <a:pt x="1032" y="97"/>
                    </a:lnTo>
                    <a:lnTo>
                      <a:pt x="1033" y="94"/>
                    </a:lnTo>
                    <a:lnTo>
                      <a:pt x="1035" y="100"/>
                    </a:lnTo>
                    <a:lnTo>
                      <a:pt x="1036" y="102"/>
                    </a:lnTo>
                    <a:lnTo>
                      <a:pt x="1038" y="106"/>
                    </a:lnTo>
                    <a:lnTo>
                      <a:pt x="1039" y="110"/>
                    </a:lnTo>
                    <a:lnTo>
                      <a:pt x="1041" y="107"/>
                    </a:lnTo>
                    <a:lnTo>
                      <a:pt x="1042" y="101"/>
                    </a:lnTo>
                    <a:lnTo>
                      <a:pt x="1044" y="96"/>
                    </a:lnTo>
                    <a:lnTo>
                      <a:pt x="1045" y="97"/>
                    </a:lnTo>
                    <a:lnTo>
                      <a:pt x="1047" y="92"/>
                    </a:lnTo>
                    <a:lnTo>
                      <a:pt x="1048" y="87"/>
                    </a:lnTo>
                    <a:lnTo>
                      <a:pt x="1050" y="89"/>
                    </a:lnTo>
                    <a:lnTo>
                      <a:pt x="1051" y="87"/>
                    </a:lnTo>
                    <a:lnTo>
                      <a:pt x="1053" y="83"/>
                    </a:lnTo>
                    <a:lnTo>
                      <a:pt x="1054" y="81"/>
                    </a:lnTo>
                    <a:lnTo>
                      <a:pt x="1056" y="76"/>
                    </a:lnTo>
                    <a:lnTo>
                      <a:pt x="1057" y="72"/>
                    </a:lnTo>
                    <a:lnTo>
                      <a:pt x="1059" y="68"/>
                    </a:lnTo>
                    <a:lnTo>
                      <a:pt x="1060" y="66"/>
                    </a:lnTo>
                    <a:lnTo>
                      <a:pt x="1062" y="65"/>
                    </a:lnTo>
                    <a:lnTo>
                      <a:pt x="1064" y="62"/>
                    </a:lnTo>
                    <a:lnTo>
                      <a:pt x="1065" y="64"/>
                    </a:lnTo>
                    <a:lnTo>
                      <a:pt x="1066" y="62"/>
                    </a:lnTo>
                    <a:lnTo>
                      <a:pt x="1068" y="55"/>
                    </a:lnTo>
                    <a:lnTo>
                      <a:pt x="1070" y="54"/>
                    </a:lnTo>
                    <a:lnTo>
                      <a:pt x="1071" y="51"/>
                    </a:lnTo>
                    <a:lnTo>
                      <a:pt x="1072" y="51"/>
                    </a:lnTo>
                    <a:lnTo>
                      <a:pt x="1074" y="46"/>
                    </a:lnTo>
                    <a:lnTo>
                      <a:pt x="1076" y="46"/>
                    </a:lnTo>
                    <a:lnTo>
                      <a:pt x="1077" y="44"/>
                    </a:lnTo>
                    <a:lnTo>
                      <a:pt x="1079" y="46"/>
                    </a:lnTo>
                    <a:lnTo>
                      <a:pt x="1080" y="52"/>
                    </a:lnTo>
                    <a:lnTo>
                      <a:pt x="1082" y="53"/>
                    </a:lnTo>
                    <a:lnTo>
                      <a:pt x="1083" y="58"/>
                    </a:lnTo>
                    <a:lnTo>
                      <a:pt x="1085" y="57"/>
                    </a:lnTo>
                    <a:lnTo>
                      <a:pt x="1086" y="49"/>
                    </a:lnTo>
                    <a:lnTo>
                      <a:pt x="1088" y="41"/>
                    </a:lnTo>
                    <a:lnTo>
                      <a:pt x="1089" y="37"/>
                    </a:lnTo>
                    <a:lnTo>
                      <a:pt x="1091" y="41"/>
                    </a:lnTo>
                    <a:lnTo>
                      <a:pt x="1092" y="46"/>
                    </a:lnTo>
                    <a:lnTo>
                      <a:pt x="1094" y="40"/>
                    </a:lnTo>
                    <a:lnTo>
                      <a:pt x="1095" y="43"/>
                    </a:lnTo>
                    <a:lnTo>
                      <a:pt x="1097" y="44"/>
                    </a:lnTo>
                    <a:lnTo>
                      <a:pt x="1099" y="54"/>
                    </a:lnTo>
                    <a:lnTo>
                      <a:pt x="1100" y="57"/>
                    </a:lnTo>
                    <a:lnTo>
                      <a:pt x="1101" y="56"/>
                    </a:lnTo>
                    <a:lnTo>
                      <a:pt x="1103" y="55"/>
                    </a:lnTo>
                    <a:lnTo>
                      <a:pt x="1105" y="57"/>
                    </a:lnTo>
                    <a:lnTo>
                      <a:pt x="1106" y="50"/>
                    </a:lnTo>
                    <a:lnTo>
                      <a:pt x="1108" y="49"/>
                    </a:lnTo>
                    <a:lnTo>
                      <a:pt x="1109" y="46"/>
                    </a:lnTo>
                    <a:lnTo>
                      <a:pt x="1111" y="44"/>
                    </a:lnTo>
                    <a:lnTo>
                      <a:pt x="1112" y="43"/>
                    </a:lnTo>
                    <a:lnTo>
                      <a:pt x="1114" y="46"/>
                    </a:lnTo>
                    <a:lnTo>
                      <a:pt x="1115" y="40"/>
                    </a:lnTo>
                    <a:lnTo>
                      <a:pt x="1117" y="40"/>
                    </a:lnTo>
                    <a:lnTo>
                      <a:pt x="1118" y="42"/>
                    </a:lnTo>
                    <a:lnTo>
                      <a:pt x="1120" y="39"/>
                    </a:lnTo>
                    <a:lnTo>
                      <a:pt x="1121" y="44"/>
                    </a:lnTo>
                    <a:lnTo>
                      <a:pt x="1123" y="46"/>
                    </a:lnTo>
                    <a:lnTo>
                      <a:pt x="1124" y="43"/>
                    </a:lnTo>
                    <a:lnTo>
                      <a:pt x="1126" y="44"/>
                    </a:lnTo>
                    <a:lnTo>
                      <a:pt x="1127" y="42"/>
                    </a:lnTo>
                    <a:lnTo>
                      <a:pt x="1129" y="45"/>
                    </a:lnTo>
                    <a:lnTo>
                      <a:pt x="1130" y="48"/>
                    </a:lnTo>
                    <a:lnTo>
                      <a:pt x="1132" y="46"/>
                    </a:lnTo>
                    <a:lnTo>
                      <a:pt x="1133" y="38"/>
                    </a:lnTo>
                    <a:lnTo>
                      <a:pt x="1135" y="38"/>
                    </a:lnTo>
                    <a:lnTo>
                      <a:pt x="1137" y="43"/>
                    </a:lnTo>
                    <a:lnTo>
                      <a:pt x="1138" y="49"/>
                    </a:lnTo>
                    <a:lnTo>
                      <a:pt x="1139" y="57"/>
                    </a:lnTo>
                    <a:lnTo>
                      <a:pt x="1141" y="60"/>
                    </a:lnTo>
                    <a:lnTo>
                      <a:pt x="1143" y="63"/>
                    </a:lnTo>
                    <a:lnTo>
                      <a:pt x="1144" y="66"/>
                    </a:lnTo>
                    <a:lnTo>
                      <a:pt x="1145" y="69"/>
                    </a:lnTo>
                    <a:lnTo>
                      <a:pt x="1147" y="72"/>
                    </a:lnTo>
                    <a:lnTo>
                      <a:pt x="1149" y="56"/>
                    </a:lnTo>
                    <a:lnTo>
                      <a:pt x="1150" y="49"/>
                    </a:lnTo>
                    <a:lnTo>
                      <a:pt x="1152" y="55"/>
                    </a:lnTo>
                    <a:lnTo>
                      <a:pt x="1153" y="54"/>
                    </a:lnTo>
                    <a:lnTo>
                      <a:pt x="1155" y="55"/>
                    </a:lnTo>
                    <a:lnTo>
                      <a:pt x="1156" y="56"/>
                    </a:lnTo>
                    <a:lnTo>
                      <a:pt x="1158" y="56"/>
                    </a:lnTo>
                    <a:lnTo>
                      <a:pt x="1159" y="53"/>
                    </a:lnTo>
                    <a:lnTo>
                      <a:pt x="1161" y="54"/>
                    </a:lnTo>
                    <a:lnTo>
                      <a:pt x="1162" y="55"/>
                    </a:lnTo>
                    <a:lnTo>
                      <a:pt x="1164" y="51"/>
                    </a:lnTo>
                    <a:lnTo>
                      <a:pt x="1166" y="46"/>
                    </a:lnTo>
                    <a:lnTo>
                      <a:pt x="1167" y="38"/>
                    </a:lnTo>
                    <a:lnTo>
                      <a:pt x="1168" y="42"/>
                    </a:lnTo>
                    <a:lnTo>
                      <a:pt x="1170" y="47"/>
                    </a:lnTo>
                    <a:lnTo>
                      <a:pt x="1172" y="44"/>
                    </a:lnTo>
                    <a:lnTo>
                      <a:pt x="1173" y="44"/>
                    </a:lnTo>
                    <a:lnTo>
                      <a:pt x="1174" y="50"/>
                    </a:lnTo>
                    <a:lnTo>
                      <a:pt x="1176" y="55"/>
                    </a:lnTo>
                    <a:lnTo>
                      <a:pt x="1178" y="56"/>
                    </a:lnTo>
                    <a:lnTo>
                      <a:pt x="1179" y="50"/>
                    </a:lnTo>
                    <a:lnTo>
                      <a:pt x="1181" y="42"/>
                    </a:lnTo>
                    <a:lnTo>
                      <a:pt x="1182" y="40"/>
                    </a:lnTo>
                    <a:lnTo>
                      <a:pt x="1184" y="34"/>
                    </a:lnTo>
                    <a:lnTo>
                      <a:pt x="1185" y="35"/>
                    </a:lnTo>
                    <a:lnTo>
                      <a:pt x="1187" y="43"/>
                    </a:lnTo>
                    <a:lnTo>
                      <a:pt x="1188" y="49"/>
                    </a:lnTo>
                    <a:lnTo>
                      <a:pt x="1190" y="52"/>
                    </a:lnTo>
                    <a:lnTo>
                      <a:pt x="1191" y="47"/>
                    </a:lnTo>
                    <a:lnTo>
                      <a:pt x="1193" y="46"/>
                    </a:lnTo>
                    <a:lnTo>
                      <a:pt x="1194" y="47"/>
                    </a:lnTo>
                    <a:lnTo>
                      <a:pt x="1196" y="46"/>
                    </a:lnTo>
                    <a:lnTo>
                      <a:pt x="1197" y="43"/>
                    </a:lnTo>
                    <a:lnTo>
                      <a:pt x="1199" y="42"/>
                    </a:lnTo>
                    <a:lnTo>
                      <a:pt x="1200" y="43"/>
                    </a:lnTo>
                    <a:lnTo>
                      <a:pt x="1202" y="47"/>
                    </a:lnTo>
                    <a:lnTo>
                      <a:pt x="1203" y="49"/>
                    </a:lnTo>
                    <a:lnTo>
                      <a:pt x="1205" y="47"/>
                    </a:lnTo>
                    <a:lnTo>
                      <a:pt x="1206" y="44"/>
                    </a:lnTo>
                    <a:lnTo>
                      <a:pt x="1208" y="44"/>
                    </a:lnTo>
                    <a:lnTo>
                      <a:pt x="1210" y="43"/>
                    </a:lnTo>
                    <a:lnTo>
                      <a:pt x="1211" y="43"/>
                    </a:lnTo>
                    <a:lnTo>
                      <a:pt x="1212" y="50"/>
                    </a:lnTo>
                    <a:lnTo>
                      <a:pt x="1214" y="55"/>
                    </a:lnTo>
                    <a:lnTo>
                      <a:pt x="1216" y="55"/>
                    </a:lnTo>
                    <a:lnTo>
                      <a:pt x="1217" y="64"/>
                    </a:lnTo>
                    <a:lnTo>
                      <a:pt x="1218" y="70"/>
                    </a:lnTo>
                    <a:lnTo>
                      <a:pt x="1220" y="68"/>
                    </a:lnTo>
                    <a:lnTo>
                      <a:pt x="1222" y="66"/>
                    </a:lnTo>
                    <a:lnTo>
                      <a:pt x="1223" y="62"/>
                    </a:lnTo>
                    <a:lnTo>
                      <a:pt x="1225" y="60"/>
                    </a:lnTo>
                    <a:lnTo>
                      <a:pt x="1226" y="50"/>
                    </a:lnTo>
                    <a:lnTo>
                      <a:pt x="1228" y="45"/>
                    </a:lnTo>
                    <a:lnTo>
                      <a:pt x="1229" y="40"/>
                    </a:lnTo>
                    <a:lnTo>
                      <a:pt x="1231" y="44"/>
                    </a:lnTo>
                    <a:lnTo>
                      <a:pt x="1232" y="54"/>
                    </a:lnTo>
                    <a:lnTo>
                      <a:pt x="1234" y="57"/>
                    </a:lnTo>
                    <a:lnTo>
                      <a:pt x="1235" y="59"/>
                    </a:lnTo>
                    <a:lnTo>
                      <a:pt x="1237" y="62"/>
                    </a:lnTo>
                    <a:lnTo>
                      <a:pt x="1239" y="57"/>
                    </a:lnTo>
                    <a:lnTo>
                      <a:pt x="1240" y="52"/>
                    </a:lnTo>
                    <a:lnTo>
                      <a:pt x="1241" y="46"/>
                    </a:lnTo>
                    <a:lnTo>
                      <a:pt x="1243" y="45"/>
                    </a:lnTo>
                    <a:lnTo>
                      <a:pt x="1245" y="43"/>
                    </a:lnTo>
                    <a:lnTo>
                      <a:pt x="1246" y="46"/>
                    </a:lnTo>
                    <a:lnTo>
                      <a:pt x="1247" y="54"/>
                    </a:lnTo>
                    <a:lnTo>
                      <a:pt x="1249" y="57"/>
                    </a:lnTo>
                    <a:lnTo>
                      <a:pt x="1251" y="61"/>
                    </a:lnTo>
                    <a:lnTo>
                      <a:pt x="1252" y="62"/>
                    </a:lnTo>
                    <a:lnTo>
                      <a:pt x="1254" y="67"/>
                    </a:lnTo>
                    <a:lnTo>
                      <a:pt x="1255" y="63"/>
                    </a:lnTo>
                    <a:lnTo>
                      <a:pt x="1257" y="64"/>
                    </a:lnTo>
                    <a:lnTo>
                      <a:pt x="1258" y="55"/>
                    </a:lnTo>
                    <a:lnTo>
                      <a:pt x="1260" y="56"/>
                    </a:lnTo>
                    <a:lnTo>
                      <a:pt x="1261" y="57"/>
                    </a:lnTo>
                    <a:lnTo>
                      <a:pt x="1263" y="56"/>
                    </a:lnTo>
                    <a:lnTo>
                      <a:pt x="1264" y="61"/>
                    </a:lnTo>
                    <a:lnTo>
                      <a:pt x="1266" y="61"/>
                    </a:lnTo>
                    <a:lnTo>
                      <a:pt x="1267" y="61"/>
                    </a:lnTo>
                    <a:lnTo>
                      <a:pt x="1269" y="65"/>
                    </a:lnTo>
                    <a:lnTo>
                      <a:pt x="1270" y="56"/>
                    </a:lnTo>
                    <a:lnTo>
                      <a:pt x="1272" y="50"/>
                    </a:lnTo>
                    <a:lnTo>
                      <a:pt x="1273" y="45"/>
                    </a:lnTo>
                    <a:lnTo>
                      <a:pt x="1275" y="43"/>
                    </a:lnTo>
                    <a:lnTo>
                      <a:pt x="1276" y="43"/>
                    </a:lnTo>
                    <a:lnTo>
                      <a:pt x="1278" y="42"/>
                    </a:lnTo>
                    <a:lnTo>
                      <a:pt x="1279" y="44"/>
                    </a:lnTo>
                    <a:lnTo>
                      <a:pt x="1281" y="48"/>
                    </a:lnTo>
                    <a:lnTo>
                      <a:pt x="1283" y="54"/>
                    </a:lnTo>
                    <a:lnTo>
                      <a:pt x="1284" y="57"/>
                    </a:lnTo>
                    <a:lnTo>
                      <a:pt x="1285" y="51"/>
                    </a:lnTo>
                    <a:lnTo>
                      <a:pt x="1287" y="43"/>
                    </a:lnTo>
                    <a:lnTo>
                      <a:pt x="1289" y="37"/>
                    </a:lnTo>
                    <a:lnTo>
                      <a:pt x="1290" y="47"/>
                    </a:lnTo>
                    <a:lnTo>
                      <a:pt x="1292" y="48"/>
                    </a:lnTo>
                    <a:lnTo>
                      <a:pt x="1293" y="46"/>
                    </a:lnTo>
                    <a:lnTo>
                      <a:pt x="1295" y="55"/>
                    </a:lnTo>
                    <a:lnTo>
                      <a:pt x="1296" y="61"/>
                    </a:lnTo>
                    <a:lnTo>
                      <a:pt x="1298" y="69"/>
                    </a:lnTo>
                    <a:lnTo>
                      <a:pt x="1299" y="68"/>
                    </a:lnTo>
                    <a:lnTo>
                      <a:pt x="1301" y="59"/>
                    </a:lnTo>
                    <a:lnTo>
                      <a:pt x="1302" y="52"/>
                    </a:lnTo>
                    <a:lnTo>
                      <a:pt x="1304" y="54"/>
                    </a:lnTo>
                    <a:lnTo>
                      <a:pt x="1305" y="55"/>
                    </a:lnTo>
                    <a:lnTo>
                      <a:pt x="1307" y="53"/>
                    </a:lnTo>
                    <a:lnTo>
                      <a:pt x="1308" y="55"/>
                    </a:lnTo>
                    <a:lnTo>
                      <a:pt x="1310" y="49"/>
                    </a:lnTo>
                    <a:lnTo>
                      <a:pt x="1312" y="48"/>
                    </a:lnTo>
                    <a:lnTo>
                      <a:pt x="1313" y="48"/>
                    </a:lnTo>
                    <a:lnTo>
                      <a:pt x="1314" y="53"/>
                    </a:lnTo>
                    <a:lnTo>
                      <a:pt x="1316" y="49"/>
                    </a:lnTo>
                    <a:lnTo>
                      <a:pt x="1318" y="46"/>
                    </a:lnTo>
                    <a:lnTo>
                      <a:pt x="1319" y="48"/>
                    </a:lnTo>
                    <a:lnTo>
                      <a:pt x="1321" y="51"/>
                    </a:lnTo>
                    <a:lnTo>
                      <a:pt x="1322" y="48"/>
                    </a:lnTo>
                    <a:lnTo>
                      <a:pt x="1324" y="46"/>
                    </a:lnTo>
                    <a:lnTo>
                      <a:pt x="1325" y="56"/>
                    </a:lnTo>
                    <a:lnTo>
                      <a:pt x="1327" y="61"/>
                    </a:lnTo>
                    <a:lnTo>
                      <a:pt x="1328" y="61"/>
                    </a:lnTo>
                    <a:lnTo>
                      <a:pt x="1330" y="64"/>
                    </a:lnTo>
                    <a:lnTo>
                      <a:pt x="1331" y="56"/>
                    </a:lnTo>
                    <a:lnTo>
                      <a:pt x="1333" y="52"/>
                    </a:lnTo>
                    <a:lnTo>
                      <a:pt x="1334" y="49"/>
                    </a:lnTo>
                    <a:lnTo>
                      <a:pt x="1336" y="43"/>
                    </a:lnTo>
                    <a:lnTo>
                      <a:pt x="1337" y="44"/>
                    </a:lnTo>
                    <a:lnTo>
                      <a:pt x="1339" y="51"/>
                    </a:lnTo>
                    <a:lnTo>
                      <a:pt x="1340" y="63"/>
                    </a:lnTo>
                    <a:lnTo>
                      <a:pt x="1342" y="65"/>
                    </a:lnTo>
                    <a:lnTo>
                      <a:pt x="1343" y="72"/>
                    </a:lnTo>
                    <a:lnTo>
                      <a:pt x="1345" y="75"/>
                    </a:lnTo>
                    <a:lnTo>
                      <a:pt x="1346" y="78"/>
                    </a:lnTo>
                    <a:lnTo>
                      <a:pt x="1348" y="75"/>
                    </a:lnTo>
                    <a:lnTo>
                      <a:pt x="1349" y="73"/>
                    </a:lnTo>
                    <a:lnTo>
                      <a:pt x="1351" y="63"/>
                    </a:lnTo>
                    <a:lnTo>
                      <a:pt x="1352" y="61"/>
                    </a:lnTo>
                    <a:lnTo>
                      <a:pt x="1354" y="73"/>
                    </a:lnTo>
                    <a:lnTo>
                      <a:pt x="1356" y="77"/>
                    </a:lnTo>
                    <a:lnTo>
                      <a:pt x="1357" y="77"/>
                    </a:lnTo>
                    <a:lnTo>
                      <a:pt x="1358" y="74"/>
                    </a:lnTo>
                    <a:lnTo>
                      <a:pt x="1360" y="70"/>
                    </a:lnTo>
                    <a:lnTo>
                      <a:pt x="1362" y="67"/>
                    </a:lnTo>
                    <a:lnTo>
                      <a:pt x="1363" y="68"/>
                    </a:lnTo>
                    <a:lnTo>
                      <a:pt x="1365" y="67"/>
                    </a:lnTo>
                    <a:lnTo>
                      <a:pt x="1366" y="69"/>
                    </a:lnTo>
                    <a:lnTo>
                      <a:pt x="1368" y="72"/>
                    </a:lnTo>
                    <a:lnTo>
                      <a:pt x="1369" y="69"/>
                    </a:lnTo>
                    <a:lnTo>
                      <a:pt x="1371" y="63"/>
                    </a:lnTo>
                    <a:lnTo>
                      <a:pt x="1372" y="65"/>
                    </a:lnTo>
                    <a:lnTo>
                      <a:pt x="1374" y="74"/>
                    </a:lnTo>
                    <a:lnTo>
                      <a:pt x="1375" y="68"/>
                    </a:lnTo>
                    <a:lnTo>
                      <a:pt x="1377" y="65"/>
                    </a:lnTo>
                    <a:lnTo>
                      <a:pt x="1378" y="66"/>
                    </a:lnTo>
                    <a:lnTo>
                      <a:pt x="1380" y="69"/>
                    </a:lnTo>
                    <a:lnTo>
                      <a:pt x="1381" y="67"/>
                    </a:lnTo>
                    <a:lnTo>
                      <a:pt x="1383" y="65"/>
                    </a:lnTo>
                    <a:lnTo>
                      <a:pt x="1385" y="67"/>
                    </a:lnTo>
                    <a:lnTo>
                      <a:pt x="1386" y="67"/>
                    </a:lnTo>
                    <a:lnTo>
                      <a:pt x="1387" y="73"/>
                    </a:lnTo>
                    <a:lnTo>
                      <a:pt x="1389" y="79"/>
                    </a:lnTo>
                    <a:lnTo>
                      <a:pt x="1391" y="74"/>
                    </a:lnTo>
                    <a:lnTo>
                      <a:pt x="1392" y="66"/>
                    </a:lnTo>
                    <a:lnTo>
                      <a:pt x="1394" y="62"/>
                    </a:lnTo>
                    <a:lnTo>
                      <a:pt x="1395" y="68"/>
                    </a:lnTo>
                    <a:lnTo>
                      <a:pt x="1397" y="65"/>
                    </a:lnTo>
                    <a:lnTo>
                      <a:pt x="1398" y="59"/>
                    </a:lnTo>
                    <a:lnTo>
                      <a:pt x="1400" y="65"/>
                    </a:lnTo>
                    <a:lnTo>
                      <a:pt x="1401" y="73"/>
                    </a:lnTo>
                    <a:lnTo>
                      <a:pt x="1403" y="77"/>
                    </a:lnTo>
                    <a:lnTo>
                      <a:pt x="1404" y="80"/>
                    </a:lnTo>
                    <a:lnTo>
                      <a:pt x="1406" y="75"/>
                    </a:lnTo>
                    <a:lnTo>
                      <a:pt x="1407" y="76"/>
                    </a:lnTo>
                    <a:lnTo>
                      <a:pt x="1409" y="76"/>
                    </a:lnTo>
                    <a:lnTo>
                      <a:pt x="1410" y="77"/>
                    </a:lnTo>
                    <a:lnTo>
                      <a:pt x="1412" y="79"/>
                    </a:lnTo>
                    <a:lnTo>
                      <a:pt x="1413" y="82"/>
                    </a:lnTo>
                    <a:lnTo>
                      <a:pt x="1415" y="81"/>
                    </a:lnTo>
                    <a:lnTo>
                      <a:pt x="1416" y="78"/>
                    </a:lnTo>
                    <a:lnTo>
                      <a:pt x="1418" y="73"/>
                    </a:lnTo>
                    <a:lnTo>
                      <a:pt x="1419" y="76"/>
                    </a:lnTo>
                    <a:lnTo>
                      <a:pt x="1421" y="76"/>
                    </a:lnTo>
                    <a:lnTo>
                      <a:pt x="1423" y="77"/>
                    </a:lnTo>
                    <a:lnTo>
                      <a:pt x="1424" y="77"/>
                    </a:lnTo>
                    <a:lnTo>
                      <a:pt x="1425" y="72"/>
                    </a:lnTo>
                    <a:lnTo>
                      <a:pt x="1427" y="63"/>
                    </a:lnTo>
                    <a:lnTo>
                      <a:pt x="1429" y="56"/>
                    </a:lnTo>
                    <a:lnTo>
                      <a:pt x="1430" y="62"/>
                    </a:lnTo>
                    <a:lnTo>
                      <a:pt x="1431" y="68"/>
                    </a:lnTo>
                    <a:lnTo>
                      <a:pt x="1433" y="69"/>
                    </a:lnTo>
                    <a:lnTo>
                      <a:pt x="1435" y="68"/>
                    </a:lnTo>
                    <a:lnTo>
                      <a:pt x="1436" y="63"/>
                    </a:lnTo>
                    <a:lnTo>
                      <a:pt x="1438" y="55"/>
                    </a:lnTo>
                    <a:lnTo>
                      <a:pt x="1439" y="58"/>
                    </a:lnTo>
                    <a:lnTo>
                      <a:pt x="1441" y="61"/>
                    </a:lnTo>
                    <a:lnTo>
                      <a:pt x="1442" y="66"/>
                    </a:lnTo>
                    <a:lnTo>
                      <a:pt x="1444" y="67"/>
                    </a:lnTo>
                    <a:lnTo>
                      <a:pt x="1445" y="68"/>
                    </a:lnTo>
                    <a:lnTo>
                      <a:pt x="1447" y="64"/>
                    </a:lnTo>
                    <a:lnTo>
                      <a:pt x="1448" y="68"/>
                    </a:lnTo>
                    <a:lnTo>
                      <a:pt x="1450" y="68"/>
                    </a:lnTo>
                    <a:lnTo>
                      <a:pt x="1451" y="67"/>
                    </a:lnTo>
                    <a:lnTo>
                      <a:pt x="1453" y="67"/>
                    </a:lnTo>
                    <a:lnTo>
                      <a:pt x="1454" y="62"/>
                    </a:lnTo>
                    <a:lnTo>
                      <a:pt x="1456" y="53"/>
                    </a:lnTo>
                    <a:lnTo>
                      <a:pt x="1458" y="49"/>
                    </a:lnTo>
                    <a:lnTo>
                      <a:pt x="1459" y="57"/>
                    </a:lnTo>
                    <a:lnTo>
                      <a:pt x="1460" y="57"/>
                    </a:lnTo>
                    <a:lnTo>
                      <a:pt x="1462" y="56"/>
                    </a:lnTo>
                    <a:lnTo>
                      <a:pt x="1464" y="59"/>
                    </a:lnTo>
                    <a:lnTo>
                      <a:pt x="1465" y="61"/>
                    </a:lnTo>
                    <a:lnTo>
                      <a:pt x="1467" y="63"/>
                    </a:lnTo>
                    <a:lnTo>
                      <a:pt x="1468" y="62"/>
                    </a:lnTo>
                    <a:lnTo>
                      <a:pt x="1470" y="67"/>
                    </a:lnTo>
                    <a:lnTo>
                      <a:pt x="1471" y="68"/>
                    </a:lnTo>
                    <a:lnTo>
                      <a:pt x="1473" y="66"/>
                    </a:lnTo>
                    <a:lnTo>
                      <a:pt x="1474" y="56"/>
                    </a:lnTo>
                    <a:lnTo>
                      <a:pt x="1476" y="72"/>
                    </a:lnTo>
                    <a:lnTo>
                      <a:pt x="1477" y="82"/>
                    </a:lnTo>
                    <a:lnTo>
                      <a:pt x="1479" y="82"/>
                    </a:lnTo>
                    <a:lnTo>
                      <a:pt x="1480" y="77"/>
                    </a:lnTo>
                    <a:lnTo>
                      <a:pt x="1482" y="80"/>
                    </a:lnTo>
                    <a:lnTo>
                      <a:pt x="1483" y="79"/>
                    </a:lnTo>
                    <a:lnTo>
                      <a:pt x="1485" y="80"/>
                    </a:lnTo>
                    <a:lnTo>
                      <a:pt x="1486" y="82"/>
                    </a:lnTo>
                    <a:lnTo>
                      <a:pt x="1488" y="93"/>
                    </a:lnTo>
                    <a:lnTo>
                      <a:pt x="1489" y="103"/>
                    </a:lnTo>
                    <a:lnTo>
                      <a:pt x="1491" y="105"/>
                    </a:lnTo>
                    <a:lnTo>
                      <a:pt x="1492" y="114"/>
                    </a:lnTo>
                    <a:lnTo>
                      <a:pt x="1494" y="122"/>
                    </a:lnTo>
                    <a:lnTo>
                      <a:pt x="1496" y="117"/>
                    </a:lnTo>
                    <a:lnTo>
                      <a:pt x="1497" y="125"/>
                    </a:lnTo>
                    <a:lnTo>
                      <a:pt x="1498" y="129"/>
                    </a:lnTo>
                    <a:lnTo>
                      <a:pt x="1500" y="125"/>
                    </a:lnTo>
                    <a:lnTo>
                      <a:pt x="1502" y="123"/>
                    </a:lnTo>
                    <a:lnTo>
                      <a:pt x="1503" y="130"/>
                    </a:lnTo>
                    <a:lnTo>
                      <a:pt x="1504" y="138"/>
                    </a:lnTo>
                    <a:lnTo>
                      <a:pt x="1506" y="140"/>
                    </a:lnTo>
                    <a:lnTo>
                      <a:pt x="1508" y="142"/>
                    </a:lnTo>
                    <a:lnTo>
                      <a:pt x="1509" y="143"/>
                    </a:lnTo>
                    <a:lnTo>
                      <a:pt x="1511" y="144"/>
                    </a:lnTo>
                    <a:lnTo>
                      <a:pt x="1512" y="136"/>
                    </a:lnTo>
                    <a:lnTo>
                      <a:pt x="1514" y="137"/>
                    </a:lnTo>
                    <a:lnTo>
                      <a:pt x="1515" y="128"/>
                    </a:lnTo>
                    <a:lnTo>
                      <a:pt x="1517" y="128"/>
                    </a:lnTo>
                    <a:lnTo>
                      <a:pt x="1518" y="131"/>
                    </a:lnTo>
                    <a:lnTo>
                      <a:pt x="1520" y="134"/>
                    </a:lnTo>
                    <a:lnTo>
                      <a:pt x="1521" y="138"/>
                    </a:lnTo>
                    <a:lnTo>
                      <a:pt x="1523" y="141"/>
                    </a:lnTo>
                    <a:lnTo>
                      <a:pt x="1525" y="143"/>
                    </a:lnTo>
                    <a:lnTo>
                      <a:pt x="1526" y="136"/>
                    </a:lnTo>
                    <a:lnTo>
                      <a:pt x="1527" y="130"/>
                    </a:lnTo>
                    <a:lnTo>
                      <a:pt x="1529" y="123"/>
                    </a:lnTo>
                    <a:lnTo>
                      <a:pt x="1531" y="119"/>
                    </a:lnTo>
                    <a:lnTo>
                      <a:pt x="1532" y="119"/>
                    </a:lnTo>
                    <a:lnTo>
                      <a:pt x="1533" y="119"/>
                    </a:lnTo>
                    <a:lnTo>
                      <a:pt x="1535" y="116"/>
                    </a:lnTo>
                    <a:lnTo>
                      <a:pt x="1537" y="124"/>
                    </a:lnTo>
                    <a:lnTo>
                      <a:pt x="1538" y="130"/>
                    </a:lnTo>
                    <a:lnTo>
                      <a:pt x="1540" y="124"/>
                    </a:lnTo>
                    <a:lnTo>
                      <a:pt x="1541" y="115"/>
                    </a:lnTo>
                    <a:lnTo>
                      <a:pt x="1543" y="111"/>
                    </a:lnTo>
                    <a:lnTo>
                      <a:pt x="1544" y="111"/>
                    </a:lnTo>
                    <a:lnTo>
                      <a:pt x="1546" y="104"/>
                    </a:lnTo>
                    <a:lnTo>
                      <a:pt x="1547" y="103"/>
                    </a:lnTo>
                    <a:lnTo>
                      <a:pt x="1549" y="106"/>
                    </a:lnTo>
                    <a:lnTo>
                      <a:pt x="1550" y="110"/>
                    </a:lnTo>
                    <a:lnTo>
                      <a:pt x="1552" y="105"/>
                    </a:lnTo>
                    <a:lnTo>
                      <a:pt x="1553" y="106"/>
                    </a:lnTo>
                    <a:lnTo>
                      <a:pt x="1555" y="109"/>
                    </a:lnTo>
                    <a:lnTo>
                      <a:pt x="1556" y="113"/>
                    </a:lnTo>
                    <a:lnTo>
                      <a:pt x="1558" y="115"/>
                    </a:lnTo>
                    <a:lnTo>
                      <a:pt x="1559" y="114"/>
                    </a:lnTo>
                    <a:lnTo>
                      <a:pt x="1561" y="110"/>
                    </a:lnTo>
                    <a:lnTo>
                      <a:pt x="1562" y="113"/>
                    </a:lnTo>
                    <a:lnTo>
                      <a:pt x="1564" y="111"/>
                    </a:lnTo>
                    <a:lnTo>
                      <a:pt x="1565" y="108"/>
                    </a:lnTo>
                    <a:lnTo>
                      <a:pt x="1567" y="113"/>
                    </a:lnTo>
                    <a:lnTo>
                      <a:pt x="1569" y="114"/>
                    </a:lnTo>
                    <a:lnTo>
                      <a:pt x="1570" y="113"/>
                    </a:lnTo>
                    <a:lnTo>
                      <a:pt x="1571" y="118"/>
                    </a:lnTo>
                    <a:lnTo>
                      <a:pt x="1573" y="114"/>
                    </a:lnTo>
                    <a:lnTo>
                      <a:pt x="1575" y="108"/>
                    </a:lnTo>
                    <a:lnTo>
                      <a:pt x="1576" y="105"/>
                    </a:lnTo>
                    <a:lnTo>
                      <a:pt x="1578" y="101"/>
                    </a:lnTo>
                    <a:lnTo>
                      <a:pt x="1579" y="99"/>
                    </a:lnTo>
                    <a:lnTo>
                      <a:pt x="1581" y="99"/>
                    </a:lnTo>
                    <a:lnTo>
                      <a:pt x="1582" y="100"/>
                    </a:lnTo>
                    <a:lnTo>
                      <a:pt x="1584" y="95"/>
                    </a:lnTo>
                    <a:lnTo>
                      <a:pt x="1585" y="100"/>
                    </a:lnTo>
                    <a:lnTo>
                      <a:pt x="1587" y="103"/>
                    </a:lnTo>
                    <a:lnTo>
                      <a:pt x="1588" y="101"/>
                    </a:lnTo>
                    <a:lnTo>
                      <a:pt x="1590" y="98"/>
                    </a:lnTo>
                    <a:lnTo>
                      <a:pt x="1591" y="95"/>
                    </a:lnTo>
                    <a:lnTo>
                      <a:pt x="1593" y="92"/>
                    </a:lnTo>
                    <a:lnTo>
                      <a:pt x="1594" y="92"/>
                    </a:lnTo>
                    <a:lnTo>
                      <a:pt x="1596" y="98"/>
                    </a:lnTo>
                    <a:lnTo>
                      <a:pt x="1598" y="96"/>
                    </a:lnTo>
                    <a:lnTo>
                      <a:pt x="1599" y="101"/>
                    </a:lnTo>
                    <a:lnTo>
                      <a:pt x="1600" y="106"/>
                    </a:lnTo>
                    <a:lnTo>
                      <a:pt x="1602" y="110"/>
                    </a:lnTo>
                    <a:lnTo>
                      <a:pt x="1604" y="108"/>
                    </a:lnTo>
                    <a:lnTo>
                      <a:pt x="1605" y="103"/>
                    </a:lnTo>
                    <a:lnTo>
                      <a:pt x="1606" y="98"/>
                    </a:lnTo>
                    <a:lnTo>
                      <a:pt x="1608" y="96"/>
                    </a:lnTo>
                    <a:lnTo>
                      <a:pt x="1610" y="93"/>
                    </a:lnTo>
                    <a:lnTo>
                      <a:pt x="1611" y="94"/>
                    </a:lnTo>
                    <a:lnTo>
                      <a:pt x="1613" y="103"/>
                    </a:lnTo>
                    <a:lnTo>
                      <a:pt x="1614" y="110"/>
                    </a:lnTo>
                    <a:lnTo>
                      <a:pt x="1616" y="110"/>
                    </a:lnTo>
                    <a:lnTo>
                      <a:pt x="1617" y="116"/>
                    </a:lnTo>
                    <a:lnTo>
                      <a:pt x="1619" y="115"/>
                    </a:lnTo>
                    <a:lnTo>
                      <a:pt x="1620" y="109"/>
                    </a:lnTo>
                    <a:lnTo>
                      <a:pt x="1622" y="109"/>
                    </a:lnTo>
                    <a:lnTo>
                      <a:pt x="1623" y="106"/>
                    </a:lnTo>
                    <a:lnTo>
                      <a:pt x="1625" y="98"/>
                    </a:lnTo>
                    <a:lnTo>
                      <a:pt x="1626" y="101"/>
                    </a:lnTo>
                    <a:lnTo>
                      <a:pt x="1628" y="98"/>
                    </a:lnTo>
                    <a:lnTo>
                      <a:pt x="1629" y="95"/>
                    </a:lnTo>
                    <a:lnTo>
                      <a:pt x="1631" y="94"/>
                    </a:lnTo>
                    <a:lnTo>
                      <a:pt x="1632" y="100"/>
                    </a:lnTo>
                    <a:lnTo>
                      <a:pt x="1634" y="100"/>
                    </a:lnTo>
                    <a:lnTo>
                      <a:pt x="1635" y="98"/>
                    </a:lnTo>
                    <a:lnTo>
                      <a:pt x="1637" y="90"/>
                    </a:lnTo>
                    <a:lnTo>
                      <a:pt x="1638" y="83"/>
                    </a:lnTo>
                    <a:lnTo>
                      <a:pt x="1640" y="79"/>
                    </a:lnTo>
                    <a:lnTo>
                      <a:pt x="1642" y="79"/>
                    </a:lnTo>
                    <a:lnTo>
                      <a:pt x="1643" y="88"/>
                    </a:lnTo>
                    <a:lnTo>
                      <a:pt x="1644" y="88"/>
                    </a:lnTo>
                    <a:lnTo>
                      <a:pt x="1646" y="85"/>
                    </a:lnTo>
                    <a:lnTo>
                      <a:pt x="1648" y="86"/>
                    </a:lnTo>
                    <a:lnTo>
                      <a:pt x="1649" y="92"/>
                    </a:lnTo>
                    <a:lnTo>
                      <a:pt x="1651" y="90"/>
                    </a:lnTo>
                    <a:lnTo>
                      <a:pt x="1652" y="84"/>
                    </a:lnTo>
                    <a:lnTo>
                      <a:pt x="1654" y="88"/>
                    </a:lnTo>
                    <a:lnTo>
                      <a:pt x="1655" y="89"/>
                    </a:lnTo>
                    <a:lnTo>
                      <a:pt x="1657" y="93"/>
                    </a:lnTo>
                    <a:lnTo>
                      <a:pt x="1658" y="96"/>
                    </a:lnTo>
                    <a:lnTo>
                      <a:pt x="1660" y="97"/>
                    </a:lnTo>
                    <a:lnTo>
                      <a:pt x="1661" y="95"/>
                    </a:lnTo>
                    <a:lnTo>
                      <a:pt x="1663" y="89"/>
                    </a:lnTo>
                    <a:lnTo>
                      <a:pt x="1664" y="86"/>
                    </a:lnTo>
                    <a:lnTo>
                      <a:pt x="1666" y="81"/>
                    </a:lnTo>
                    <a:lnTo>
                      <a:pt x="1667" y="79"/>
                    </a:lnTo>
                    <a:lnTo>
                      <a:pt x="1669" y="79"/>
                    </a:lnTo>
                    <a:lnTo>
                      <a:pt x="1671" y="86"/>
                    </a:lnTo>
                    <a:lnTo>
                      <a:pt x="1672" y="88"/>
                    </a:lnTo>
                    <a:lnTo>
                      <a:pt x="1673" y="88"/>
                    </a:lnTo>
                    <a:lnTo>
                      <a:pt x="1675" y="94"/>
                    </a:lnTo>
                    <a:lnTo>
                      <a:pt x="1677" y="99"/>
                    </a:lnTo>
                    <a:lnTo>
                      <a:pt x="1678" y="98"/>
                    </a:lnTo>
                    <a:lnTo>
                      <a:pt x="1680" y="94"/>
                    </a:lnTo>
                    <a:lnTo>
                      <a:pt x="1681" y="93"/>
                    </a:lnTo>
                    <a:lnTo>
                      <a:pt x="1683" y="87"/>
                    </a:lnTo>
                    <a:lnTo>
                      <a:pt x="1684" y="80"/>
                    </a:lnTo>
                    <a:lnTo>
                      <a:pt x="1686" y="80"/>
                    </a:lnTo>
                    <a:lnTo>
                      <a:pt x="1687" y="88"/>
                    </a:lnTo>
                    <a:lnTo>
                      <a:pt x="1689" y="91"/>
                    </a:lnTo>
                    <a:lnTo>
                      <a:pt x="1690" y="95"/>
                    </a:lnTo>
                    <a:lnTo>
                      <a:pt x="1692" y="98"/>
                    </a:lnTo>
                    <a:lnTo>
                      <a:pt x="1693" y="99"/>
                    </a:lnTo>
                    <a:lnTo>
                      <a:pt x="1695" y="101"/>
                    </a:lnTo>
                    <a:lnTo>
                      <a:pt x="1696" y="98"/>
                    </a:lnTo>
                    <a:lnTo>
                      <a:pt x="1698" y="88"/>
                    </a:lnTo>
                    <a:lnTo>
                      <a:pt x="1699" y="84"/>
                    </a:lnTo>
                    <a:lnTo>
                      <a:pt x="1701" y="87"/>
                    </a:lnTo>
                    <a:lnTo>
                      <a:pt x="1702" y="91"/>
                    </a:lnTo>
                    <a:lnTo>
                      <a:pt x="1704" y="94"/>
                    </a:lnTo>
                    <a:lnTo>
                      <a:pt x="1705" y="99"/>
                    </a:lnTo>
                    <a:lnTo>
                      <a:pt x="1707" y="99"/>
                    </a:lnTo>
                    <a:lnTo>
                      <a:pt x="1708" y="95"/>
                    </a:lnTo>
                    <a:lnTo>
                      <a:pt x="1710" y="94"/>
                    </a:lnTo>
                    <a:lnTo>
                      <a:pt x="1711" y="94"/>
                    </a:lnTo>
                    <a:lnTo>
                      <a:pt x="1713" y="89"/>
                    </a:lnTo>
                    <a:lnTo>
                      <a:pt x="1715" y="84"/>
                    </a:lnTo>
                    <a:lnTo>
                      <a:pt x="1716" y="86"/>
                    </a:lnTo>
                    <a:lnTo>
                      <a:pt x="1717" y="86"/>
                    </a:lnTo>
                    <a:lnTo>
                      <a:pt x="1719" y="88"/>
                    </a:lnTo>
                    <a:lnTo>
                      <a:pt x="1721" y="86"/>
                    </a:lnTo>
                    <a:lnTo>
                      <a:pt x="1722" y="88"/>
                    </a:lnTo>
                    <a:lnTo>
                      <a:pt x="1724" y="87"/>
                    </a:lnTo>
                    <a:lnTo>
                      <a:pt x="1725" y="87"/>
                    </a:lnTo>
                    <a:lnTo>
                      <a:pt x="1727" y="84"/>
                    </a:lnTo>
                    <a:lnTo>
                      <a:pt x="1728" y="83"/>
                    </a:lnTo>
                    <a:lnTo>
                      <a:pt x="1730" y="86"/>
                    </a:lnTo>
                    <a:lnTo>
                      <a:pt x="1731" y="87"/>
                    </a:lnTo>
                    <a:lnTo>
                      <a:pt x="1733" y="80"/>
                    </a:lnTo>
                    <a:lnTo>
                      <a:pt x="1734" y="88"/>
                    </a:lnTo>
                    <a:lnTo>
                      <a:pt x="1736" y="92"/>
                    </a:lnTo>
                    <a:lnTo>
                      <a:pt x="1737" y="92"/>
                    </a:lnTo>
                    <a:lnTo>
                      <a:pt x="1739" y="92"/>
                    </a:lnTo>
                    <a:lnTo>
                      <a:pt x="1740" y="91"/>
                    </a:lnTo>
                    <a:lnTo>
                      <a:pt x="1742" y="83"/>
                    </a:lnTo>
                    <a:lnTo>
                      <a:pt x="1744" y="79"/>
                    </a:lnTo>
                    <a:lnTo>
                      <a:pt x="1745" y="80"/>
                    </a:lnTo>
                    <a:lnTo>
                      <a:pt x="1746" y="72"/>
                    </a:lnTo>
                    <a:lnTo>
                      <a:pt x="1748" y="85"/>
                    </a:lnTo>
                    <a:lnTo>
                      <a:pt x="1750" y="98"/>
                    </a:lnTo>
                    <a:lnTo>
                      <a:pt x="1751" y="104"/>
                    </a:lnTo>
                    <a:lnTo>
                      <a:pt x="1753" y="99"/>
                    </a:lnTo>
                    <a:lnTo>
                      <a:pt x="1754" y="104"/>
                    </a:lnTo>
                    <a:lnTo>
                      <a:pt x="1756" y="102"/>
                    </a:lnTo>
                    <a:lnTo>
                      <a:pt x="1757" y="94"/>
                    </a:lnTo>
                    <a:lnTo>
                      <a:pt x="1759" y="89"/>
                    </a:lnTo>
                    <a:lnTo>
                      <a:pt x="1760" y="87"/>
                    </a:lnTo>
                    <a:lnTo>
                      <a:pt x="1761" y="92"/>
                    </a:lnTo>
                    <a:lnTo>
                      <a:pt x="1763" y="98"/>
                    </a:lnTo>
                    <a:lnTo>
                      <a:pt x="1765" y="101"/>
                    </a:lnTo>
                    <a:lnTo>
                      <a:pt x="1766" y="100"/>
                    </a:lnTo>
                    <a:lnTo>
                      <a:pt x="1768" y="104"/>
                    </a:lnTo>
                    <a:lnTo>
                      <a:pt x="1769" y="99"/>
                    </a:lnTo>
                    <a:lnTo>
                      <a:pt x="1771" y="99"/>
                    </a:lnTo>
                    <a:lnTo>
                      <a:pt x="1772" y="100"/>
                    </a:lnTo>
                    <a:lnTo>
                      <a:pt x="1774" y="97"/>
                    </a:lnTo>
                    <a:lnTo>
                      <a:pt x="1775" y="96"/>
                    </a:lnTo>
                    <a:lnTo>
                      <a:pt x="1777" y="94"/>
                    </a:lnTo>
                    <a:lnTo>
                      <a:pt x="1778" y="96"/>
                    </a:lnTo>
                    <a:lnTo>
                      <a:pt x="1780" y="99"/>
                    </a:lnTo>
                    <a:lnTo>
                      <a:pt x="1782" y="95"/>
                    </a:lnTo>
                    <a:lnTo>
                      <a:pt x="1783" y="85"/>
                    </a:lnTo>
                    <a:lnTo>
                      <a:pt x="1784" y="82"/>
                    </a:lnTo>
                    <a:lnTo>
                      <a:pt x="1786" y="86"/>
                    </a:lnTo>
                    <a:lnTo>
                      <a:pt x="1788" y="87"/>
                    </a:lnTo>
                    <a:lnTo>
                      <a:pt x="1789" y="83"/>
                    </a:lnTo>
                    <a:lnTo>
                      <a:pt x="1790" y="81"/>
                    </a:lnTo>
                    <a:lnTo>
                      <a:pt x="1792" y="85"/>
                    </a:lnTo>
                    <a:lnTo>
                      <a:pt x="1794" y="84"/>
                    </a:lnTo>
                    <a:lnTo>
                      <a:pt x="1795" y="86"/>
                    </a:lnTo>
                    <a:lnTo>
                      <a:pt x="1797" y="87"/>
                    </a:lnTo>
                    <a:lnTo>
                      <a:pt x="1798" y="89"/>
                    </a:lnTo>
                    <a:lnTo>
                      <a:pt x="1800" y="99"/>
                    </a:lnTo>
                    <a:lnTo>
                      <a:pt x="1801" y="97"/>
                    </a:lnTo>
                    <a:lnTo>
                      <a:pt x="1803" y="90"/>
                    </a:lnTo>
                    <a:lnTo>
                      <a:pt x="1804" y="89"/>
                    </a:lnTo>
                    <a:lnTo>
                      <a:pt x="1806" y="89"/>
                    </a:lnTo>
                    <a:lnTo>
                      <a:pt x="1807" y="86"/>
                    </a:lnTo>
                    <a:lnTo>
                      <a:pt x="1809" y="90"/>
                    </a:lnTo>
                    <a:lnTo>
                      <a:pt x="1810" y="93"/>
                    </a:lnTo>
                    <a:lnTo>
                      <a:pt x="1812" y="101"/>
                    </a:lnTo>
                    <a:lnTo>
                      <a:pt x="1813" y="100"/>
                    </a:lnTo>
                    <a:lnTo>
                      <a:pt x="1815" y="94"/>
                    </a:lnTo>
                    <a:lnTo>
                      <a:pt x="1817" y="101"/>
                    </a:lnTo>
                    <a:lnTo>
                      <a:pt x="1818" y="100"/>
                    </a:lnTo>
                    <a:lnTo>
                      <a:pt x="1819" y="93"/>
                    </a:lnTo>
                    <a:lnTo>
                      <a:pt x="1821" y="93"/>
                    </a:lnTo>
                    <a:lnTo>
                      <a:pt x="1823" y="94"/>
                    </a:lnTo>
                    <a:lnTo>
                      <a:pt x="1824" y="99"/>
                    </a:lnTo>
                    <a:lnTo>
                      <a:pt x="1826" y="101"/>
                    </a:lnTo>
                    <a:lnTo>
                      <a:pt x="1827" y="106"/>
                    </a:lnTo>
                    <a:lnTo>
                      <a:pt x="1828" y="103"/>
                    </a:lnTo>
                    <a:lnTo>
                      <a:pt x="1830" y="105"/>
                    </a:lnTo>
                    <a:lnTo>
                      <a:pt x="1832" y="106"/>
                    </a:lnTo>
                    <a:lnTo>
                      <a:pt x="1833" y="104"/>
                    </a:lnTo>
                    <a:lnTo>
                      <a:pt x="1835" y="98"/>
                    </a:lnTo>
                    <a:lnTo>
                      <a:pt x="1836" y="102"/>
                    </a:lnTo>
                    <a:lnTo>
                      <a:pt x="1838" y="101"/>
                    </a:lnTo>
                    <a:lnTo>
                      <a:pt x="1839" y="95"/>
                    </a:lnTo>
                    <a:lnTo>
                      <a:pt x="1841" y="101"/>
                    </a:lnTo>
                    <a:lnTo>
                      <a:pt x="1842" y="105"/>
                    </a:lnTo>
                    <a:lnTo>
                      <a:pt x="1844" y="99"/>
                    </a:lnTo>
                    <a:lnTo>
                      <a:pt x="1845" y="100"/>
                    </a:lnTo>
                    <a:lnTo>
                      <a:pt x="1847" y="105"/>
                    </a:lnTo>
                    <a:lnTo>
                      <a:pt x="1848" y="101"/>
                    </a:lnTo>
                    <a:lnTo>
                      <a:pt x="1850" y="88"/>
                    </a:lnTo>
                    <a:lnTo>
                      <a:pt x="1851" y="88"/>
                    </a:lnTo>
                    <a:lnTo>
                      <a:pt x="1853" y="96"/>
                    </a:lnTo>
                    <a:lnTo>
                      <a:pt x="1855" y="100"/>
                    </a:lnTo>
                    <a:lnTo>
                      <a:pt x="1856" y="110"/>
                    </a:lnTo>
                    <a:lnTo>
                      <a:pt x="1857" y="114"/>
                    </a:lnTo>
                    <a:lnTo>
                      <a:pt x="1859" y="108"/>
                    </a:lnTo>
                    <a:lnTo>
                      <a:pt x="1861" y="105"/>
                    </a:lnTo>
                    <a:lnTo>
                      <a:pt x="1862" y="106"/>
                    </a:lnTo>
                    <a:lnTo>
                      <a:pt x="1863" y="102"/>
                    </a:lnTo>
                    <a:lnTo>
                      <a:pt x="1865" y="101"/>
                    </a:lnTo>
                    <a:lnTo>
                      <a:pt x="1867" y="98"/>
                    </a:lnTo>
                    <a:lnTo>
                      <a:pt x="1868" y="91"/>
                    </a:lnTo>
                    <a:lnTo>
                      <a:pt x="1870" y="87"/>
                    </a:lnTo>
                    <a:lnTo>
                      <a:pt x="1871" y="92"/>
                    </a:lnTo>
                    <a:lnTo>
                      <a:pt x="1873" y="98"/>
                    </a:lnTo>
                    <a:lnTo>
                      <a:pt x="1874" y="107"/>
                    </a:lnTo>
                    <a:lnTo>
                      <a:pt x="1876" y="103"/>
                    </a:lnTo>
                    <a:lnTo>
                      <a:pt x="1877" y="98"/>
                    </a:lnTo>
                    <a:lnTo>
                      <a:pt x="1879" y="100"/>
                    </a:lnTo>
                    <a:lnTo>
                      <a:pt x="1880" y="96"/>
                    </a:lnTo>
                    <a:lnTo>
                      <a:pt x="1882" y="96"/>
                    </a:lnTo>
                    <a:lnTo>
                      <a:pt x="1884" y="98"/>
                    </a:lnTo>
                    <a:lnTo>
                      <a:pt x="1885" y="92"/>
                    </a:lnTo>
                    <a:lnTo>
                      <a:pt x="1886" y="92"/>
                    </a:lnTo>
                    <a:lnTo>
                      <a:pt x="1888" y="96"/>
                    </a:lnTo>
                    <a:lnTo>
                      <a:pt x="1890" y="97"/>
                    </a:lnTo>
                    <a:lnTo>
                      <a:pt x="1891" y="98"/>
                    </a:lnTo>
                    <a:lnTo>
                      <a:pt x="1892" y="97"/>
                    </a:lnTo>
                    <a:lnTo>
                      <a:pt x="1894" y="95"/>
                    </a:lnTo>
                    <a:lnTo>
                      <a:pt x="1895" y="91"/>
                    </a:lnTo>
                    <a:lnTo>
                      <a:pt x="1897" y="87"/>
                    </a:lnTo>
                    <a:lnTo>
                      <a:pt x="1899" y="86"/>
                    </a:lnTo>
                    <a:lnTo>
                      <a:pt x="1900" y="93"/>
                    </a:lnTo>
                    <a:lnTo>
                      <a:pt x="1901" y="98"/>
                    </a:lnTo>
                    <a:lnTo>
                      <a:pt x="1903" y="101"/>
                    </a:lnTo>
                    <a:lnTo>
                      <a:pt x="1905" y="102"/>
                    </a:lnTo>
                    <a:lnTo>
                      <a:pt x="1906" y="102"/>
                    </a:lnTo>
                    <a:lnTo>
                      <a:pt x="1908" y="100"/>
                    </a:lnTo>
                    <a:lnTo>
                      <a:pt x="1909" y="100"/>
                    </a:lnTo>
                    <a:lnTo>
                      <a:pt x="1911" y="98"/>
                    </a:lnTo>
                    <a:lnTo>
                      <a:pt x="1912" y="99"/>
                    </a:lnTo>
                    <a:lnTo>
                      <a:pt x="1914" y="98"/>
                    </a:lnTo>
                    <a:lnTo>
                      <a:pt x="1915" y="106"/>
                    </a:lnTo>
                    <a:lnTo>
                      <a:pt x="1917" y="111"/>
                    </a:lnTo>
                    <a:lnTo>
                      <a:pt x="1918" y="119"/>
                    </a:lnTo>
                    <a:lnTo>
                      <a:pt x="1920" y="123"/>
                    </a:lnTo>
                    <a:lnTo>
                      <a:pt x="1921" y="119"/>
                    </a:lnTo>
                    <a:lnTo>
                      <a:pt x="1923" y="111"/>
                    </a:lnTo>
                    <a:lnTo>
                      <a:pt x="1924" y="103"/>
                    </a:lnTo>
                    <a:lnTo>
                      <a:pt x="1926" y="104"/>
                    </a:lnTo>
                    <a:lnTo>
                      <a:pt x="1928" y="99"/>
                    </a:lnTo>
                    <a:lnTo>
                      <a:pt x="1929" y="99"/>
                    </a:lnTo>
                    <a:lnTo>
                      <a:pt x="1930" y="104"/>
                    </a:lnTo>
                    <a:lnTo>
                      <a:pt x="1932" y="110"/>
                    </a:lnTo>
                    <a:lnTo>
                      <a:pt x="1934" y="107"/>
                    </a:lnTo>
                    <a:lnTo>
                      <a:pt x="1935" y="107"/>
                    </a:lnTo>
                    <a:lnTo>
                      <a:pt x="1937" y="105"/>
                    </a:lnTo>
                    <a:lnTo>
                      <a:pt x="1938" y="105"/>
                    </a:lnTo>
                    <a:lnTo>
                      <a:pt x="1940" y="106"/>
                    </a:lnTo>
                    <a:lnTo>
                      <a:pt x="1941" y="102"/>
                    </a:lnTo>
                    <a:lnTo>
                      <a:pt x="1943" y="94"/>
                    </a:lnTo>
                    <a:lnTo>
                      <a:pt x="1944" y="95"/>
                    </a:lnTo>
                    <a:lnTo>
                      <a:pt x="1946" y="101"/>
                    </a:lnTo>
                    <a:lnTo>
                      <a:pt x="1947" y="103"/>
                    </a:lnTo>
                    <a:lnTo>
                      <a:pt x="1949" y="102"/>
                    </a:lnTo>
                    <a:lnTo>
                      <a:pt x="1950" y="98"/>
                    </a:lnTo>
                    <a:lnTo>
                      <a:pt x="1952" y="97"/>
                    </a:lnTo>
                    <a:lnTo>
                      <a:pt x="1953" y="100"/>
                    </a:lnTo>
                    <a:lnTo>
                      <a:pt x="1955" y="101"/>
                    </a:lnTo>
                    <a:lnTo>
                      <a:pt x="1957" y="96"/>
                    </a:lnTo>
                    <a:lnTo>
                      <a:pt x="1958" y="94"/>
                    </a:lnTo>
                    <a:lnTo>
                      <a:pt x="1959" y="93"/>
                    </a:lnTo>
                    <a:lnTo>
                      <a:pt x="1961" y="91"/>
                    </a:lnTo>
                    <a:lnTo>
                      <a:pt x="1962" y="95"/>
                    </a:lnTo>
                    <a:lnTo>
                      <a:pt x="1964" y="96"/>
                    </a:lnTo>
                    <a:lnTo>
                      <a:pt x="1965" y="93"/>
                    </a:lnTo>
                    <a:lnTo>
                      <a:pt x="1967" y="96"/>
                    </a:lnTo>
                    <a:lnTo>
                      <a:pt x="1968" y="96"/>
                    </a:lnTo>
                    <a:lnTo>
                      <a:pt x="1970" y="91"/>
                    </a:lnTo>
                    <a:lnTo>
                      <a:pt x="1972" y="97"/>
                    </a:lnTo>
                    <a:lnTo>
                      <a:pt x="1973" y="98"/>
                    </a:lnTo>
                    <a:lnTo>
                      <a:pt x="1974" y="91"/>
                    </a:lnTo>
                    <a:lnTo>
                      <a:pt x="1976" y="94"/>
                    </a:lnTo>
                    <a:lnTo>
                      <a:pt x="1978" y="99"/>
                    </a:lnTo>
                    <a:lnTo>
                      <a:pt x="1979" y="106"/>
                    </a:lnTo>
                    <a:lnTo>
                      <a:pt x="1981" y="115"/>
                    </a:lnTo>
                    <a:lnTo>
                      <a:pt x="1982" y="117"/>
                    </a:lnTo>
                    <a:lnTo>
                      <a:pt x="1984" y="113"/>
                    </a:lnTo>
                    <a:lnTo>
                      <a:pt x="1985" y="113"/>
                    </a:lnTo>
                    <a:lnTo>
                      <a:pt x="1987" y="104"/>
                    </a:lnTo>
                    <a:lnTo>
                      <a:pt x="1988" y="97"/>
                    </a:lnTo>
                    <a:lnTo>
                      <a:pt x="1990" y="96"/>
                    </a:lnTo>
                    <a:lnTo>
                      <a:pt x="1991" y="99"/>
                    </a:lnTo>
                    <a:lnTo>
                      <a:pt x="1993" y="102"/>
                    </a:lnTo>
                    <a:lnTo>
                      <a:pt x="1994" y="105"/>
                    </a:lnTo>
                    <a:lnTo>
                      <a:pt x="1996" y="102"/>
                    </a:lnTo>
                    <a:lnTo>
                      <a:pt x="1997" y="99"/>
                    </a:lnTo>
                    <a:lnTo>
                      <a:pt x="1999" y="98"/>
                    </a:lnTo>
                    <a:lnTo>
                      <a:pt x="2001" y="94"/>
                    </a:lnTo>
                    <a:lnTo>
                      <a:pt x="2002" y="95"/>
                    </a:lnTo>
                    <a:lnTo>
                      <a:pt x="2003" y="96"/>
                    </a:lnTo>
                    <a:lnTo>
                      <a:pt x="2005" y="100"/>
                    </a:lnTo>
                    <a:lnTo>
                      <a:pt x="2007" y="106"/>
                    </a:lnTo>
                    <a:lnTo>
                      <a:pt x="2008" y="113"/>
                    </a:lnTo>
                    <a:lnTo>
                      <a:pt x="2010" y="108"/>
                    </a:lnTo>
                    <a:lnTo>
                      <a:pt x="2011" y="107"/>
                    </a:lnTo>
                    <a:lnTo>
                      <a:pt x="2013" y="114"/>
                    </a:lnTo>
                    <a:lnTo>
                      <a:pt x="2014" y="112"/>
                    </a:lnTo>
                    <a:lnTo>
                      <a:pt x="2016" y="108"/>
                    </a:lnTo>
                    <a:lnTo>
                      <a:pt x="2017" y="108"/>
                    </a:lnTo>
                    <a:lnTo>
                      <a:pt x="2019" y="106"/>
                    </a:lnTo>
                    <a:lnTo>
                      <a:pt x="2020" y="102"/>
                    </a:lnTo>
                    <a:lnTo>
                      <a:pt x="2022" y="101"/>
                    </a:lnTo>
                    <a:lnTo>
                      <a:pt x="2023" y="107"/>
                    </a:lnTo>
                    <a:lnTo>
                      <a:pt x="2025" y="104"/>
                    </a:lnTo>
                    <a:lnTo>
                      <a:pt x="2026" y="111"/>
                    </a:lnTo>
                    <a:lnTo>
                      <a:pt x="2028" y="115"/>
                    </a:lnTo>
                    <a:lnTo>
                      <a:pt x="2029" y="111"/>
                    </a:lnTo>
                    <a:lnTo>
                      <a:pt x="2031" y="105"/>
                    </a:lnTo>
                    <a:lnTo>
                      <a:pt x="2032" y="101"/>
                    </a:lnTo>
                    <a:lnTo>
                      <a:pt x="2034" y="96"/>
                    </a:lnTo>
                    <a:lnTo>
                      <a:pt x="2035" y="95"/>
                    </a:lnTo>
                    <a:lnTo>
                      <a:pt x="2037" y="93"/>
                    </a:lnTo>
                    <a:lnTo>
                      <a:pt x="2039" y="95"/>
                    </a:lnTo>
                    <a:lnTo>
                      <a:pt x="2040" y="102"/>
                    </a:lnTo>
                    <a:lnTo>
                      <a:pt x="2041" y="108"/>
                    </a:lnTo>
                    <a:lnTo>
                      <a:pt x="2043" y="106"/>
                    </a:lnTo>
                    <a:lnTo>
                      <a:pt x="2045" y="105"/>
                    </a:lnTo>
                    <a:lnTo>
                      <a:pt x="2046" y="105"/>
                    </a:lnTo>
                    <a:lnTo>
                      <a:pt x="2047" y="102"/>
                    </a:lnTo>
                    <a:lnTo>
                      <a:pt x="2049" y="102"/>
                    </a:lnTo>
                    <a:lnTo>
                      <a:pt x="2051" y="99"/>
                    </a:lnTo>
                    <a:lnTo>
                      <a:pt x="2052" y="99"/>
                    </a:lnTo>
                    <a:lnTo>
                      <a:pt x="2054" y="103"/>
                    </a:lnTo>
                    <a:lnTo>
                      <a:pt x="2055" y="104"/>
                    </a:lnTo>
                    <a:lnTo>
                      <a:pt x="2057" y="104"/>
                    </a:lnTo>
                    <a:lnTo>
                      <a:pt x="2058" y="102"/>
                    </a:lnTo>
                    <a:lnTo>
                      <a:pt x="2060" y="99"/>
                    </a:lnTo>
                    <a:lnTo>
                      <a:pt x="2061" y="95"/>
                    </a:lnTo>
                    <a:lnTo>
                      <a:pt x="2063" y="95"/>
                    </a:lnTo>
                    <a:lnTo>
                      <a:pt x="2064" y="96"/>
                    </a:lnTo>
                    <a:lnTo>
                      <a:pt x="2066" y="99"/>
                    </a:lnTo>
                    <a:lnTo>
                      <a:pt x="2067" y="107"/>
                    </a:lnTo>
                    <a:lnTo>
                      <a:pt x="2069" y="108"/>
                    </a:lnTo>
                    <a:lnTo>
                      <a:pt x="2070" y="113"/>
                    </a:lnTo>
                    <a:lnTo>
                      <a:pt x="2072" y="117"/>
                    </a:lnTo>
                    <a:lnTo>
                      <a:pt x="2074" y="117"/>
                    </a:lnTo>
                    <a:lnTo>
                      <a:pt x="2075" y="113"/>
                    </a:lnTo>
                    <a:lnTo>
                      <a:pt x="2076" y="110"/>
                    </a:lnTo>
                    <a:lnTo>
                      <a:pt x="2078" y="112"/>
                    </a:lnTo>
                    <a:lnTo>
                      <a:pt x="2080" y="110"/>
                    </a:lnTo>
                    <a:lnTo>
                      <a:pt x="2081" y="105"/>
                    </a:lnTo>
                    <a:lnTo>
                      <a:pt x="2083" y="110"/>
                    </a:lnTo>
                    <a:lnTo>
                      <a:pt x="2084" y="112"/>
                    </a:lnTo>
                    <a:lnTo>
                      <a:pt x="2086" y="108"/>
                    </a:lnTo>
                    <a:lnTo>
                      <a:pt x="2087" y="106"/>
                    </a:lnTo>
                    <a:lnTo>
                      <a:pt x="2089" y="102"/>
                    </a:lnTo>
                    <a:lnTo>
                      <a:pt x="2090" y="108"/>
                    </a:lnTo>
                    <a:lnTo>
                      <a:pt x="2092" y="105"/>
                    </a:lnTo>
                    <a:lnTo>
                      <a:pt x="2093" y="101"/>
                    </a:lnTo>
                    <a:lnTo>
                      <a:pt x="2095" y="97"/>
                    </a:lnTo>
                    <a:lnTo>
                      <a:pt x="2096" y="104"/>
                    </a:lnTo>
                    <a:lnTo>
                      <a:pt x="2098" y="107"/>
                    </a:lnTo>
                    <a:lnTo>
                      <a:pt x="2099" y="105"/>
                    </a:lnTo>
                    <a:lnTo>
                      <a:pt x="2101" y="106"/>
                    </a:lnTo>
                    <a:lnTo>
                      <a:pt x="2102" y="100"/>
                    </a:lnTo>
                    <a:lnTo>
                      <a:pt x="2104" y="99"/>
                    </a:lnTo>
                    <a:lnTo>
                      <a:pt x="2105" y="96"/>
                    </a:lnTo>
                    <a:lnTo>
                      <a:pt x="2107" y="93"/>
                    </a:lnTo>
                    <a:lnTo>
                      <a:pt x="2108" y="93"/>
                    </a:lnTo>
                    <a:lnTo>
                      <a:pt x="2110" y="100"/>
                    </a:lnTo>
                    <a:lnTo>
                      <a:pt x="2112" y="99"/>
                    </a:lnTo>
                    <a:lnTo>
                      <a:pt x="2113" y="99"/>
                    </a:lnTo>
                    <a:lnTo>
                      <a:pt x="2114" y="106"/>
                    </a:lnTo>
                    <a:lnTo>
                      <a:pt x="2116" y="113"/>
                    </a:lnTo>
                    <a:lnTo>
                      <a:pt x="2118" y="117"/>
                    </a:lnTo>
                    <a:lnTo>
                      <a:pt x="2119" y="123"/>
                    </a:lnTo>
                    <a:lnTo>
                      <a:pt x="2120" y="112"/>
                    </a:lnTo>
                    <a:lnTo>
                      <a:pt x="2122" y="102"/>
                    </a:lnTo>
                    <a:lnTo>
                      <a:pt x="2124" y="101"/>
                    </a:lnTo>
                    <a:lnTo>
                      <a:pt x="2125" y="106"/>
                    </a:lnTo>
                    <a:lnTo>
                      <a:pt x="2127" y="102"/>
                    </a:lnTo>
                    <a:lnTo>
                      <a:pt x="2128" y="107"/>
                    </a:lnTo>
                    <a:lnTo>
                      <a:pt x="2130" y="114"/>
                    </a:lnTo>
                    <a:lnTo>
                      <a:pt x="2131" y="118"/>
                    </a:lnTo>
                    <a:lnTo>
                      <a:pt x="2133" y="123"/>
                    </a:lnTo>
                    <a:lnTo>
                      <a:pt x="2134" y="121"/>
                    </a:lnTo>
                    <a:lnTo>
                      <a:pt x="2136" y="121"/>
                    </a:lnTo>
                    <a:lnTo>
                      <a:pt x="2137" y="119"/>
                    </a:lnTo>
                    <a:lnTo>
                      <a:pt x="2139" y="113"/>
                    </a:lnTo>
                    <a:lnTo>
                      <a:pt x="2141" y="106"/>
                    </a:lnTo>
                    <a:lnTo>
                      <a:pt x="2142" y="105"/>
                    </a:lnTo>
                    <a:lnTo>
                      <a:pt x="2143" y="104"/>
                    </a:lnTo>
                    <a:lnTo>
                      <a:pt x="2145" y="106"/>
                    </a:lnTo>
                    <a:lnTo>
                      <a:pt x="2147" y="112"/>
                    </a:lnTo>
                    <a:lnTo>
                      <a:pt x="2148" y="118"/>
                    </a:lnTo>
                    <a:lnTo>
                      <a:pt x="2149" y="118"/>
                    </a:lnTo>
                    <a:lnTo>
                      <a:pt x="2151" y="114"/>
                    </a:lnTo>
                    <a:lnTo>
                      <a:pt x="2153" y="104"/>
                    </a:lnTo>
                    <a:lnTo>
                      <a:pt x="2154" y="102"/>
                    </a:lnTo>
                    <a:lnTo>
                      <a:pt x="2156" y="101"/>
                    </a:lnTo>
                    <a:lnTo>
                      <a:pt x="2157" y="107"/>
                    </a:lnTo>
                    <a:lnTo>
                      <a:pt x="2159" y="114"/>
                    </a:lnTo>
                    <a:lnTo>
                      <a:pt x="2160" y="117"/>
                    </a:lnTo>
                    <a:lnTo>
                      <a:pt x="2162" y="116"/>
                    </a:lnTo>
                    <a:lnTo>
                      <a:pt x="2163" y="118"/>
                    </a:lnTo>
                    <a:lnTo>
                      <a:pt x="2165" y="117"/>
                    </a:lnTo>
                    <a:lnTo>
                      <a:pt x="2166" y="122"/>
                    </a:lnTo>
                    <a:lnTo>
                      <a:pt x="2168" y="117"/>
                    </a:lnTo>
                    <a:lnTo>
                      <a:pt x="2169" y="111"/>
                    </a:lnTo>
                    <a:lnTo>
                      <a:pt x="2171" y="108"/>
                    </a:lnTo>
                    <a:lnTo>
                      <a:pt x="2172" y="112"/>
                    </a:lnTo>
                    <a:lnTo>
                      <a:pt x="2174" y="112"/>
                    </a:lnTo>
                    <a:lnTo>
                      <a:pt x="2175" y="117"/>
                    </a:lnTo>
                    <a:lnTo>
                      <a:pt x="2177" y="118"/>
                    </a:lnTo>
                    <a:lnTo>
                      <a:pt x="2178" y="125"/>
                    </a:lnTo>
                    <a:lnTo>
                      <a:pt x="2180" y="123"/>
                    </a:lnTo>
                    <a:lnTo>
                      <a:pt x="2181" y="121"/>
                    </a:lnTo>
                    <a:lnTo>
                      <a:pt x="2183" y="116"/>
                    </a:lnTo>
                    <a:lnTo>
                      <a:pt x="2185" y="113"/>
                    </a:lnTo>
                    <a:lnTo>
                      <a:pt x="2186" y="108"/>
                    </a:lnTo>
                    <a:lnTo>
                      <a:pt x="2187" y="107"/>
                    </a:lnTo>
                    <a:lnTo>
                      <a:pt x="2189" y="114"/>
                    </a:lnTo>
                    <a:lnTo>
                      <a:pt x="2191" y="122"/>
                    </a:lnTo>
                    <a:lnTo>
                      <a:pt x="2192" y="129"/>
                    </a:lnTo>
                    <a:lnTo>
                      <a:pt x="2194" y="132"/>
                    </a:lnTo>
                    <a:lnTo>
                      <a:pt x="2195" y="126"/>
                    </a:lnTo>
                    <a:lnTo>
                      <a:pt x="2197" y="120"/>
                    </a:lnTo>
                    <a:lnTo>
                      <a:pt x="2198" y="115"/>
                    </a:lnTo>
                    <a:lnTo>
                      <a:pt x="2200" y="129"/>
                    </a:lnTo>
                    <a:lnTo>
                      <a:pt x="2201" y="132"/>
                    </a:lnTo>
                    <a:lnTo>
                      <a:pt x="2203" y="129"/>
                    </a:lnTo>
                    <a:lnTo>
                      <a:pt x="2204" y="129"/>
                    </a:lnTo>
                    <a:lnTo>
                      <a:pt x="2206" y="125"/>
                    </a:lnTo>
                    <a:lnTo>
                      <a:pt x="2207" y="125"/>
                    </a:lnTo>
                    <a:lnTo>
                      <a:pt x="2209" y="129"/>
                    </a:lnTo>
                    <a:lnTo>
                      <a:pt x="2210" y="129"/>
                    </a:lnTo>
                    <a:lnTo>
                      <a:pt x="2212" y="136"/>
                    </a:lnTo>
                    <a:lnTo>
                      <a:pt x="2214" y="137"/>
                    </a:lnTo>
                    <a:lnTo>
                      <a:pt x="2215" y="139"/>
                    </a:lnTo>
                    <a:lnTo>
                      <a:pt x="2216" y="138"/>
                    </a:lnTo>
                    <a:lnTo>
                      <a:pt x="2218" y="147"/>
                    </a:lnTo>
                    <a:lnTo>
                      <a:pt x="2220" y="156"/>
                    </a:lnTo>
                    <a:lnTo>
                      <a:pt x="2221" y="167"/>
                    </a:lnTo>
                    <a:lnTo>
                      <a:pt x="2222" y="166"/>
                    </a:lnTo>
                    <a:lnTo>
                      <a:pt x="2224" y="171"/>
                    </a:lnTo>
                    <a:lnTo>
                      <a:pt x="2226" y="168"/>
                    </a:lnTo>
                    <a:lnTo>
                      <a:pt x="2227" y="173"/>
                    </a:lnTo>
                    <a:lnTo>
                      <a:pt x="2229" y="172"/>
                    </a:lnTo>
                    <a:lnTo>
                      <a:pt x="2230" y="174"/>
                    </a:lnTo>
                    <a:lnTo>
                      <a:pt x="2232" y="174"/>
                    </a:lnTo>
                    <a:lnTo>
                      <a:pt x="2233" y="175"/>
                    </a:lnTo>
                    <a:lnTo>
                      <a:pt x="2235" y="174"/>
                    </a:lnTo>
                    <a:lnTo>
                      <a:pt x="2236" y="182"/>
                    </a:lnTo>
                    <a:lnTo>
                      <a:pt x="2238" y="181"/>
                    </a:lnTo>
                    <a:lnTo>
                      <a:pt x="2239" y="175"/>
                    </a:lnTo>
                    <a:lnTo>
                      <a:pt x="2241" y="189"/>
                    </a:lnTo>
                    <a:lnTo>
                      <a:pt x="2242" y="188"/>
                    </a:lnTo>
                    <a:lnTo>
                      <a:pt x="2244" y="195"/>
                    </a:lnTo>
                    <a:lnTo>
                      <a:pt x="2245" y="200"/>
                    </a:lnTo>
                    <a:lnTo>
                      <a:pt x="2247" y="191"/>
                    </a:lnTo>
                    <a:lnTo>
                      <a:pt x="2248" y="192"/>
                    </a:lnTo>
                    <a:lnTo>
                      <a:pt x="2250" y="196"/>
                    </a:lnTo>
                    <a:lnTo>
                      <a:pt x="2251" y="199"/>
                    </a:lnTo>
                    <a:lnTo>
                      <a:pt x="2253" y="202"/>
                    </a:lnTo>
                    <a:lnTo>
                      <a:pt x="2254" y="196"/>
                    </a:lnTo>
                    <a:lnTo>
                      <a:pt x="2256" y="191"/>
                    </a:lnTo>
                    <a:lnTo>
                      <a:pt x="2258" y="202"/>
                    </a:lnTo>
                    <a:lnTo>
                      <a:pt x="2259" y="205"/>
                    </a:lnTo>
                    <a:lnTo>
                      <a:pt x="2260" y="201"/>
                    </a:lnTo>
                    <a:lnTo>
                      <a:pt x="2262" y="199"/>
                    </a:lnTo>
                    <a:lnTo>
                      <a:pt x="2264" y="198"/>
                    </a:lnTo>
                    <a:lnTo>
                      <a:pt x="2265" y="200"/>
                    </a:lnTo>
                    <a:lnTo>
                      <a:pt x="2267" y="217"/>
                    </a:lnTo>
                    <a:lnTo>
                      <a:pt x="2268" y="219"/>
                    </a:lnTo>
                    <a:lnTo>
                      <a:pt x="2270" y="210"/>
                    </a:lnTo>
                    <a:lnTo>
                      <a:pt x="2271" y="206"/>
                    </a:lnTo>
                    <a:lnTo>
                      <a:pt x="2273" y="210"/>
                    </a:lnTo>
                    <a:lnTo>
                      <a:pt x="2274" y="212"/>
                    </a:lnTo>
                    <a:lnTo>
                      <a:pt x="2276" y="215"/>
                    </a:lnTo>
                    <a:lnTo>
                      <a:pt x="2277" y="213"/>
                    </a:lnTo>
                    <a:lnTo>
                      <a:pt x="2279" y="206"/>
                    </a:lnTo>
                    <a:lnTo>
                      <a:pt x="2280" y="209"/>
                    </a:lnTo>
                    <a:lnTo>
                      <a:pt x="2282" y="216"/>
                    </a:lnTo>
                    <a:lnTo>
                      <a:pt x="2283" y="212"/>
                    </a:lnTo>
                    <a:lnTo>
                      <a:pt x="2285" y="217"/>
                    </a:lnTo>
                    <a:lnTo>
                      <a:pt x="2287" y="228"/>
                    </a:lnTo>
                    <a:lnTo>
                      <a:pt x="2288" y="225"/>
                    </a:lnTo>
                    <a:lnTo>
                      <a:pt x="2289" y="220"/>
                    </a:lnTo>
                    <a:lnTo>
                      <a:pt x="2291" y="221"/>
                    </a:lnTo>
                    <a:lnTo>
                      <a:pt x="2293" y="221"/>
                    </a:lnTo>
                    <a:lnTo>
                      <a:pt x="2294" y="223"/>
                    </a:lnTo>
                    <a:lnTo>
                      <a:pt x="2296" y="218"/>
                    </a:lnTo>
                    <a:lnTo>
                      <a:pt x="2297" y="210"/>
                    </a:lnTo>
                    <a:lnTo>
                      <a:pt x="2299" y="215"/>
                    </a:lnTo>
                    <a:lnTo>
                      <a:pt x="2300" y="215"/>
                    </a:lnTo>
                    <a:lnTo>
                      <a:pt x="2302" y="216"/>
                    </a:lnTo>
                    <a:lnTo>
                      <a:pt x="2303" y="220"/>
                    </a:lnTo>
                    <a:lnTo>
                      <a:pt x="2305" y="218"/>
                    </a:lnTo>
                    <a:lnTo>
                      <a:pt x="2306" y="217"/>
                    </a:lnTo>
                    <a:lnTo>
                      <a:pt x="2308" y="217"/>
                    </a:lnTo>
                    <a:lnTo>
                      <a:pt x="2309" y="216"/>
                    </a:lnTo>
                    <a:lnTo>
                      <a:pt x="2311" y="218"/>
                    </a:lnTo>
                    <a:lnTo>
                      <a:pt x="2312" y="218"/>
                    </a:lnTo>
                    <a:lnTo>
                      <a:pt x="2314" y="225"/>
                    </a:lnTo>
                    <a:lnTo>
                      <a:pt x="2315" y="223"/>
                    </a:lnTo>
                    <a:lnTo>
                      <a:pt x="2317" y="220"/>
                    </a:lnTo>
                    <a:lnTo>
                      <a:pt x="2318" y="209"/>
                    </a:lnTo>
                    <a:lnTo>
                      <a:pt x="2320" y="209"/>
                    </a:lnTo>
                    <a:lnTo>
                      <a:pt x="2321" y="215"/>
                    </a:lnTo>
                    <a:lnTo>
                      <a:pt x="2323" y="213"/>
                    </a:lnTo>
                    <a:lnTo>
                      <a:pt x="2324" y="215"/>
                    </a:lnTo>
                    <a:lnTo>
                      <a:pt x="2326" y="213"/>
                    </a:lnTo>
                    <a:lnTo>
                      <a:pt x="2327" y="214"/>
                    </a:lnTo>
                    <a:lnTo>
                      <a:pt x="2329" y="218"/>
                    </a:lnTo>
                    <a:lnTo>
                      <a:pt x="2331" y="217"/>
                    </a:lnTo>
                    <a:lnTo>
                      <a:pt x="2332" y="224"/>
                    </a:lnTo>
                    <a:lnTo>
                      <a:pt x="2333" y="227"/>
                    </a:lnTo>
                    <a:lnTo>
                      <a:pt x="2335" y="215"/>
                    </a:lnTo>
                    <a:lnTo>
                      <a:pt x="2337" y="211"/>
                    </a:lnTo>
                    <a:lnTo>
                      <a:pt x="2338" y="213"/>
                    </a:lnTo>
                    <a:lnTo>
                      <a:pt x="2340" y="216"/>
                    </a:lnTo>
                    <a:lnTo>
                      <a:pt x="2341" y="217"/>
                    </a:lnTo>
                    <a:lnTo>
                      <a:pt x="2343" y="223"/>
                    </a:lnTo>
                    <a:lnTo>
                      <a:pt x="2344" y="235"/>
                    </a:lnTo>
                    <a:lnTo>
                      <a:pt x="2346" y="228"/>
                    </a:lnTo>
                    <a:lnTo>
                      <a:pt x="2347" y="228"/>
                    </a:lnTo>
                    <a:lnTo>
                      <a:pt x="2349" y="225"/>
                    </a:lnTo>
                    <a:lnTo>
                      <a:pt x="2350" y="214"/>
                    </a:lnTo>
                    <a:lnTo>
                      <a:pt x="2352" y="210"/>
                    </a:lnTo>
                    <a:lnTo>
                      <a:pt x="2353" y="209"/>
                    </a:lnTo>
                    <a:lnTo>
                      <a:pt x="2355" y="210"/>
                    </a:lnTo>
                    <a:lnTo>
                      <a:pt x="2356" y="211"/>
                    </a:lnTo>
                    <a:lnTo>
                      <a:pt x="2358" y="215"/>
                    </a:lnTo>
                    <a:lnTo>
                      <a:pt x="2360" y="219"/>
                    </a:lnTo>
                    <a:lnTo>
                      <a:pt x="2361" y="227"/>
                    </a:lnTo>
                    <a:lnTo>
                      <a:pt x="2362" y="227"/>
                    </a:lnTo>
                    <a:lnTo>
                      <a:pt x="2364" y="218"/>
                    </a:lnTo>
                    <a:lnTo>
                      <a:pt x="2366" y="221"/>
                    </a:lnTo>
                    <a:lnTo>
                      <a:pt x="2367" y="217"/>
                    </a:lnTo>
                    <a:lnTo>
                      <a:pt x="2369" y="212"/>
                    </a:lnTo>
                    <a:lnTo>
                      <a:pt x="2370" y="220"/>
                    </a:lnTo>
                    <a:lnTo>
                      <a:pt x="2372" y="217"/>
                    </a:lnTo>
                    <a:lnTo>
                      <a:pt x="2373" y="218"/>
                    </a:lnTo>
                    <a:lnTo>
                      <a:pt x="2375" y="225"/>
                    </a:lnTo>
                    <a:lnTo>
                      <a:pt x="2376" y="220"/>
                    </a:lnTo>
                    <a:lnTo>
                      <a:pt x="2378" y="214"/>
                    </a:lnTo>
                    <a:lnTo>
                      <a:pt x="2379" y="207"/>
                    </a:lnTo>
                    <a:lnTo>
                      <a:pt x="2381" y="207"/>
                    </a:lnTo>
                    <a:lnTo>
                      <a:pt x="2382" y="209"/>
                    </a:lnTo>
                    <a:lnTo>
                      <a:pt x="2384" y="205"/>
                    </a:lnTo>
                    <a:lnTo>
                      <a:pt x="2385" y="210"/>
                    </a:lnTo>
                    <a:lnTo>
                      <a:pt x="2387" y="211"/>
                    </a:lnTo>
                    <a:lnTo>
                      <a:pt x="2388" y="215"/>
                    </a:lnTo>
                    <a:lnTo>
                      <a:pt x="2390" y="214"/>
                    </a:lnTo>
                    <a:lnTo>
                      <a:pt x="2391" y="215"/>
                    </a:lnTo>
                    <a:lnTo>
                      <a:pt x="2393" y="211"/>
                    </a:lnTo>
                    <a:lnTo>
                      <a:pt x="2394" y="203"/>
                    </a:lnTo>
                    <a:lnTo>
                      <a:pt x="2396" y="200"/>
                    </a:lnTo>
                    <a:lnTo>
                      <a:pt x="2398" y="201"/>
                    </a:lnTo>
                    <a:lnTo>
                      <a:pt x="2399" y="202"/>
                    </a:lnTo>
                    <a:lnTo>
                      <a:pt x="2400" y="200"/>
                    </a:lnTo>
                    <a:lnTo>
                      <a:pt x="2402" y="200"/>
                    </a:lnTo>
                    <a:lnTo>
                      <a:pt x="2404" y="201"/>
                    </a:lnTo>
                    <a:lnTo>
                      <a:pt x="2405" y="206"/>
                    </a:lnTo>
                    <a:lnTo>
                      <a:pt x="2406" y="213"/>
                    </a:lnTo>
                    <a:lnTo>
                      <a:pt x="2408" y="213"/>
                    </a:lnTo>
                    <a:lnTo>
                      <a:pt x="2410" y="207"/>
                    </a:lnTo>
                    <a:lnTo>
                      <a:pt x="2411" y="197"/>
                    </a:lnTo>
                    <a:lnTo>
                      <a:pt x="2413" y="193"/>
                    </a:lnTo>
                    <a:lnTo>
                      <a:pt x="2414" y="188"/>
                    </a:lnTo>
                    <a:lnTo>
                      <a:pt x="2416" y="190"/>
                    </a:lnTo>
                    <a:lnTo>
                      <a:pt x="2417" y="193"/>
                    </a:lnTo>
                    <a:lnTo>
                      <a:pt x="2419" y="194"/>
                    </a:lnTo>
                    <a:lnTo>
                      <a:pt x="2420" y="193"/>
                    </a:lnTo>
                    <a:lnTo>
                      <a:pt x="2422" y="197"/>
                    </a:lnTo>
                    <a:lnTo>
                      <a:pt x="2423" y="202"/>
                    </a:lnTo>
                    <a:lnTo>
                      <a:pt x="2425" y="194"/>
                    </a:lnTo>
                    <a:lnTo>
                      <a:pt x="2426" y="189"/>
                    </a:lnTo>
                    <a:lnTo>
                      <a:pt x="2428" y="195"/>
                    </a:lnTo>
                    <a:lnTo>
                      <a:pt x="2429" y="201"/>
                    </a:lnTo>
                    <a:lnTo>
                      <a:pt x="2431" y="198"/>
                    </a:lnTo>
                    <a:lnTo>
                      <a:pt x="2433" y="197"/>
                    </a:lnTo>
                    <a:lnTo>
                      <a:pt x="2434" y="196"/>
                    </a:lnTo>
                    <a:lnTo>
                      <a:pt x="2435" y="200"/>
                    </a:lnTo>
                    <a:lnTo>
                      <a:pt x="2437" y="199"/>
                    </a:lnTo>
                    <a:lnTo>
                      <a:pt x="2439" y="197"/>
                    </a:lnTo>
                    <a:lnTo>
                      <a:pt x="2440" y="191"/>
                    </a:lnTo>
                    <a:lnTo>
                      <a:pt x="2442" y="183"/>
                    </a:lnTo>
                    <a:lnTo>
                      <a:pt x="2443" y="184"/>
                    </a:lnTo>
                    <a:lnTo>
                      <a:pt x="2445" y="180"/>
                    </a:lnTo>
                    <a:lnTo>
                      <a:pt x="2446" y="182"/>
                    </a:lnTo>
                    <a:lnTo>
                      <a:pt x="2448" y="181"/>
                    </a:lnTo>
                    <a:lnTo>
                      <a:pt x="2449" y="181"/>
                    </a:lnTo>
                    <a:lnTo>
                      <a:pt x="2451" y="180"/>
                    </a:lnTo>
                    <a:lnTo>
                      <a:pt x="2452" y="181"/>
                    </a:lnTo>
                    <a:lnTo>
                      <a:pt x="2454" y="182"/>
                    </a:lnTo>
                    <a:lnTo>
                      <a:pt x="2455" y="173"/>
                    </a:lnTo>
                    <a:lnTo>
                      <a:pt x="2457" y="173"/>
                    </a:lnTo>
                    <a:lnTo>
                      <a:pt x="2458" y="177"/>
                    </a:lnTo>
                    <a:lnTo>
                      <a:pt x="2460" y="176"/>
                    </a:lnTo>
                    <a:lnTo>
                      <a:pt x="2461" y="177"/>
                    </a:lnTo>
                    <a:lnTo>
                      <a:pt x="2463" y="178"/>
                    </a:lnTo>
                    <a:lnTo>
                      <a:pt x="2464" y="177"/>
                    </a:lnTo>
                    <a:lnTo>
                      <a:pt x="2466" y="172"/>
                    </a:lnTo>
                    <a:lnTo>
                      <a:pt x="2467" y="170"/>
                    </a:lnTo>
                    <a:lnTo>
                      <a:pt x="2469" y="170"/>
                    </a:lnTo>
                    <a:lnTo>
                      <a:pt x="2471" y="169"/>
                    </a:lnTo>
                    <a:lnTo>
                      <a:pt x="2472" y="162"/>
                    </a:lnTo>
                    <a:lnTo>
                      <a:pt x="2473" y="162"/>
                    </a:lnTo>
                    <a:lnTo>
                      <a:pt x="2475" y="164"/>
                    </a:lnTo>
                    <a:lnTo>
                      <a:pt x="2477" y="169"/>
                    </a:lnTo>
                    <a:lnTo>
                      <a:pt x="2478" y="172"/>
                    </a:lnTo>
                    <a:lnTo>
                      <a:pt x="2479" y="173"/>
                    </a:lnTo>
                    <a:lnTo>
                      <a:pt x="2481" y="177"/>
                    </a:lnTo>
                    <a:lnTo>
                      <a:pt x="2483" y="179"/>
                    </a:lnTo>
                    <a:lnTo>
                      <a:pt x="2484" y="178"/>
                    </a:lnTo>
                    <a:lnTo>
                      <a:pt x="2486" y="174"/>
                    </a:lnTo>
                    <a:lnTo>
                      <a:pt x="2487" y="168"/>
                    </a:lnTo>
                    <a:lnTo>
                      <a:pt x="2489" y="175"/>
                    </a:lnTo>
                    <a:lnTo>
                      <a:pt x="2490" y="177"/>
                    </a:lnTo>
                    <a:lnTo>
                      <a:pt x="2492" y="177"/>
                    </a:lnTo>
                    <a:lnTo>
                      <a:pt x="2493" y="183"/>
                    </a:lnTo>
                    <a:lnTo>
                      <a:pt x="2495" y="187"/>
                    </a:lnTo>
                    <a:lnTo>
                      <a:pt x="2496" y="191"/>
                    </a:lnTo>
                    <a:lnTo>
                      <a:pt x="2498" y="189"/>
                    </a:lnTo>
                    <a:lnTo>
                      <a:pt x="2500" y="181"/>
                    </a:lnTo>
                    <a:lnTo>
                      <a:pt x="2501" y="183"/>
                    </a:lnTo>
                    <a:lnTo>
                      <a:pt x="2502" y="185"/>
                    </a:lnTo>
                    <a:lnTo>
                      <a:pt x="2504" y="183"/>
                    </a:lnTo>
                    <a:lnTo>
                      <a:pt x="2506" y="187"/>
                    </a:lnTo>
                    <a:lnTo>
                      <a:pt x="2507" y="188"/>
                    </a:lnTo>
                    <a:lnTo>
                      <a:pt x="2508" y="193"/>
                    </a:lnTo>
                    <a:lnTo>
                      <a:pt x="2510" y="194"/>
                    </a:lnTo>
                    <a:lnTo>
                      <a:pt x="2512" y="193"/>
                    </a:lnTo>
                    <a:lnTo>
                      <a:pt x="2513" y="191"/>
                    </a:lnTo>
                    <a:lnTo>
                      <a:pt x="2515" y="184"/>
                    </a:lnTo>
                    <a:lnTo>
                      <a:pt x="2516" y="180"/>
                    </a:lnTo>
                    <a:lnTo>
                      <a:pt x="2518" y="174"/>
                    </a:lnTo>
                    <a:lnTo>
                      <a:pt x="2519" y="172"/>
                    </a:lnTo>
                    <a:lnTo>
                      <a:pt x="2521" y="177"/>
                    </a:lnTo>
                    <a:lnTo>
                      <a:pt x="2522" y="177"/>
                    </a:lnTo>
                    <a:lnTo>
                      <a:pt x="2524" y="180"/>
                    </a:lnTo>
                    <a:lnTo>
                      <a:pt x="2525" y="189"/>
                    </a:lnTo>
                    <a:lnTo>
                      <a:pt x="2527" y="187"/>
                    </a:lnTo>
                    <a:lnTo>
                      <a:pt x="2528" y="187"/>
                    </a:lnTo>
                    <a:lnTo>
                      <a:pt x="2530" y="190"/>
                    </a:lnTo>
                    <a:lnTo>
                      <a:pt x="2531" y="182"/>
                    </a:lnTo>
                    <a:lnTo>
                      <a:pt x="2533" y="177"/>
                    </a:lnTo>
                    <a:lnTo>
                      <a:pt x="2534" y="178"/>
                    </a:lnTo>
                    <a:lnTo>
                      <a:pt x="2536" y="177"/>
                    </a:lnTo>
                    <a:lnTo>
                      <a:pt x="2537" y="177"/>
                    </a:lnTo>
                    <a:lnTo>
                      <a:pt x="2539" y="179"/>
                    </a:lnTo>
                    <a:lnTo>
                      <a:pt x="2540" y="179"/>
                    </a:lnTo>
                    <a:lnTo>
                      <a:pt x="2542" y="178"/>
                    </a:lnTo>
                    <a:lnTo>
                      <a:pt x="2544" y="177"/>
                    </a:lnTo>
                    <a:lnTo>
                      <a:pt x="2545" y="180"/>
                    </a:lnTo>
                    <a:lnTo>
                      <a:pt x="2546" y="182"/>
                    </a:lnTo>
                    <a:lnTo>
                      <a:pt x="2548" y="175"/>
                    </a:lnTo>
                    <a:lnTo>
                      <a:pt x="2550" y="171"/>
                    </a:lnTo>
                    <a:lnTo>
                      <a:pt x="2551" y="169"/>
                    </a:lnTo>
                    <a:lnTo>
                      <a:pt x="2553" y="173"/>
                    </a:lnTo>
                    <a:lnTo>
                      <a:pt x="2554" y="180"/>
                    </a:lnTo>
                    <a:lnTo>
                      <a:pt x="2556" y="187"/>
                    </a:lnTo>
                    <a:lnTo>
                      <a:pt x="2557" y="188"/>
                    </a:lnTo>
                    <a:lnTo>
                      <a:pt x="2559" y="187"/>
                    </a:lnTo>
                    <a:lnTo>
                      <a:pt x="2560" y="191"/>
                    </a:lnTo>
                    <a:lnTo>
                      <a:pt x="2562" y="189"/>
                    </a:lnTo>
                    <a:lnTo>
                      <a:pt x="2563" y="181"/>
                    </a:lnTo>
                    <a:lnTo>
                      <a:pt x="2565" y="185"/>
                    </a:lnTo>
                    <a:lnTo>
                      <a:pt x="2566" y="182"/>
                    </a:lnTo>
                    <a:lnTo>
                      <a:pt x="2568" y="177"/>
                    </a:lnTo>
                    <a:lnTo>
                      <a:pt x="2569" y="176"/>
                    </a:lnTo>
                    <a:lnTo>
                      <a:pt x="2571" y="184"/>
                    </a:lnTo>
                    <a:lnTo>
                      <a:pt x="2573" y="184"/>
                    </a:lnTo>
                    <a:lnTo>
                      <a:pt x="2574" y="183"/>
                    </a:lnTo>
                    <a:lnTo>
                      <a:pt x="2575" y="192"/>
                    </a:lnTo>
                    <a:lnTo>
                      <a:pt x="2577" y="188"/>
                    </a:lnTo>
                    <a:lnTo>
                      <a:pt x="2579" y="186"/>
                    </a:lnTo>
                    <a:lnTo>
                      <a:pt x="2580" y="188"/>
                    </a:lnTo>
                    <a:lnTo>
                      <a:pt x="2581" y="183"/>
                    </a:lnTo>
                    <a:lnTo>
                      <a:pt x="2583" y="179"/>
                    </a:lnTo>
                    <a:lnTo>
                      <a:pt x="2585" y="181"/>
                    </a:lnTo>
                    <a:lnTo>
                      <a:pt x="2586" y="191"/>
                    </a:lnTo>
                    <a:lnTo>
                      <a:pt x="2588" y="193"/>
                    </a:lnTo>
                    <a:lnTo>
                      <a:pt x="2589" y="193"/>
                    </a:lnTo>
                    <a:lnTo>
                      <a:pt x="2591" y="197"/>
                    </a:lnTo>
                    <a:lnTo>
                      <a:pt x="2592" y="192"/>
                    </a:lnTo>
                    <a:lnTo>
                      <a:pt x="2594" y="184"/>
                    </a:lnTo>
                    <a:lnTo>
                      <a:pt x="2595" y="189"/>
                    </a:lnTo>
                    <a:lnTo>
                      <a:pt x="2597" y="192"/>
                    </a:lnTo>
                    <a:lnTo>
                      <a:pt x="2598" y="184"/>
                    </a:lnTo>
                    <a:lnTo>
                      <a:pt x="2600" y="184"/>
                    </a:lnTo>
                    <a:lnTo>
                      <a:pt x="2601" y="185"/>
                    </a:lnTo>
                    <a:lnTo>
                      <a:pt x="2603" y="187"/>
                    </a:lnTo>
                    <a:lnTo>
                      <a:pt x="2604" y="192"/>
                    </a:lnTo>
                    <a:lnTo>
                      <a:pt x="2606" y="190"/>
                    </a:lnTo>
                    <a:lnTo>
                      <a:pt x="2607" y="192"/>
                    </a:lnTo>
                    <a:lnTo>
                      <a:pt x="2609" y="190"/>
                    </a:lnTo>
                    <a:lnTo>
                      <a:pt x="2610" y="179"/>
                    </a:lnTo>
                    <a:lnTo>
                      <a:pt x="2612" y="176"/>
                    </a:lnTo>
                    <a:lnTo>
                      <a:pt x="2613" y="178"/>
                    </a:lnTo>
                    <a:lnTo>
                      <a:pt x="2615" y="181"/>
                    </a:lnTo>
                    <a:lnTo>
                      <a:pt x="2617" y="190"/>
                    </a:lnTo>
                    <a:lnTo>
                      <a:pt x="2618" y="194"/>
                    </a:lnTo>
                    <a:lnTo>
                      <a:pt x="2619" y="193"/>
                    </a:lnTo>
                    <a:lnTo>
                      <a:pt x="2621" y="193"/>
                    </a:lnTo>
                    <a:lnTo>
                      <a:pt x="2623" y="186"/>
                    </a:lnTo>
                    <a:lnTo>
                      <a:pt x="2624" y="181"/>
                    </a:lnTo>
                    <a:lnTo>
                      <a:pt x="2626" y="180"/>
                    </a:lnTo>
                    <a:lnTo>
                      <a:pt x="2627" y="178"/>
                    </a:lnTo>
                    <a:lnTo>
                      <a:pt x="2629" y="176"/>
                    </a:lnTo>
                    <a:lnTo>
                      <a:pt x="2630" y="179"/>
                    </a:lnTo>
                    <a:lnTo>
                      <a:pt x="2632" y="181"/>
                    </a:lnTo>
                    <a:lnTo>
                      <a:pt x="2633" y="181"/>
                    </a:lnTo>
                    <a:lnTo>
                      <a:pt x="2635" y="174"/>
                    </a:lnTo>
                    <a:lnTo>
                      <a:pt x="2636" y="176"/>
                    </a:lnTo>
                    <a:lnTo>
                      <a:pt x="2638" y="172"/>
                    </a:lnTo>
                    <a:lnTo>
                      <a:pt x="2639" y="169"/>
                    </a:lnTo>
                    <a:lnTo>
                      <a:pt x="2641" y="167"/>
                    </a:lnTo>
                    <a:lnTo>
                      <a:pt x="2642" y="164"/>
                    </a:lnTo>
                    <a:lnTo>
                      <a:pt x="2644" y="163"/>
                    </a:lnTo>
                    <a:lnTo>
                      <a:pt x="2646" y="156"/>
                    </a:lnTo>
                    <a:lnTo>
                      <a:pt x="2647" y="168"/>
                    </a:lnTo>
                    <a:lnTo>
                      <a:pt x="2648" y="177"/>
                    </a:lnTo>
                    <a:lnTo>
                      <a:pt x="2650" y="178"/>
                    </a:lnTo>
                    <a:lnTo>
                      <a:pt x="2652" y="176"/>
                    </a:lnTo>
                    <a:lnTo>
                      <a:pt x="2653" y="175"/>
                    </a:lnTo>
                    <a:lnTo>
                      <a:pt x="2655" y="171"/>
                    </a:lnTo>
                    <a:lnTo>
                      <a:pt x="2656" y="166"/>
                    </a:lnTo>
                    <a:lnTo>
                      <a:pt x="2658" y="164"/>
                    </a:lnTo>
                    <a:lnTo>
                      <a:pt x="2659" y="156"/>
                    </a:lnTo>
                    <a:lnTo>
                      <a:pt x="2661" y="162"/>
                    </a:lnTo>
                    <a:lnTo>
                      <a:pt x="2662" y="169"/>
                    </a:lnTo>
                    <a:lnTo>
                      <a:pt x="2664" y="172"/>
                    </a:lnTo>
                    <a:lnTo>
                      <a:pt x="2665" y="172"/>
                    </a:lnTo>
                    <a:lnTo>
                      <a:pt x="2667" y="178"/>
                    </a:lnTo>
                    <a:lnTo>
                      <a:pt x="2668" y="172"/>
                    </a:lnTo>
                    <a:lnTo>
                      <a:pt x="2670" y="167"/>
                    </a:lnTo>
                    <a:lnTo>
                      <a:pt x="2671" y="155"/>
                    </a:lnTo>
                    <a:lnTo>
                      <a:pt x="2673" y="155"/>
                    </a:lnTo>
                    <a:lnTo>
                      <a:pt x="2674" y="168"/>
                    </a:lnTo>
                    <a:lnTo>
                      <a:pt x="2676" y="178"/>
                    </a:lnTo>
                    <a:lnTo>
                      <a:pt x="2677" y="175"/>
                    </a:lnTo>
                    <a:lnTo>
                      <a:pt x="2679" y="183"/>
                    </a:lnTo>
                    <a:lnTo>
                      <a:pt x="2680" y="185"/>
                    </a:lnTo>
                    <a:lnTo>
                      <a:pt x="2682" y="186"/>
                    </a:lnTo>
                    <a:lnTo>
                      <a:pt x="2683" y="184"/>
                    </a:lnTo>
                    <a:lnTo>
                      <a:pt x="2685" y="177"/>
                    </a:lnTo>
                    <a:lnTo>
                      <a:pt x="2686" y="170"/>
                    </a:lnTo>
                    <a:lnTo>
                      <a:pt x="2688" y="169"/>
                    </a:lnTo>
                    <a:lnTo>
                      <a:pt x="2690" y="171"/>
                    </a:lnTo>
                    <a:lnTo>
                      <a:pt x="2691" y="175"/>
                    </a:lnTo>
                    <a:lnTo>
                      <a:pt x="2692" y="175"/>
                    </a:lnTo>
                    <a:lnTo>
                      <a:pt x="2694" y="172"/>
                    </a:lnTo>
                    <a:lnTo>
                      <a:pt x="2696" y="179"/>
                    </a:lnTo>
                    <a:lnTo>
                      <a:pt x="2697" y="173"/>
                    </a:lnTo>
                    <a:lnTo>
                      <a:pt x="2699" y="169"/>
                    </a:lnTo>
                    <a:lnTo>
                      <a:pt x="2700" y="166"/>
                    </a:lnTo>
                    <a:lnTo>
                      <a:pt x="2702" y="165"/>
                    </a:lnTo>
                    <a:lnTo>
                      <a:pt x="2703" y="164"/>
                    </a:lnTo>
                    <a:lnTo>
                      <a:pt x="2705" y="169"/>
                    </a:lnTo>
                    <a:lnTo>
                      <a:pt x="2706" y="171"/>
                    </a:lnTo>
                    <a:lnTo>
                      <a:pt x="2708" y="180"/>
                    </a:lnTo>
                    <a:lnTo>
                      <a:pt x="2709" y="187"/>
                    </a:lnTo>
                    <a:lnTo>
                      <a:pt x="2711" y="186"/>
                    </a:lnTo>
                    <a:lnTo>
                      <a:pt x="2712" y="177"/>
                    </a:lnTo>
                    <a:lnTo>
                      <a:pt x="2714" y="175"/>
                    </a:lnTo>
                    <a:lnTo>
                      <a:pt x="2715" y="175"/>
                    </a:lnTo>
                    <a:lnTo>
                      <a:pt x="2717" y="175"/>
                    </a:lnTo>
                    <a:lnTo>
                      <a:pt x="2719" y="178"/>
                    </a:lnTo>
                    <a:lnTo>
                      <a:pt x="2720" y="180"/>
                    </a:lnTo>
                    <a:lnTo>
                      <a:pt x="2721" y="184"/>
                    </a:lnTo>
                    <a:lnTo>
                      <a:pt x="2723" y="191"/>
                    </a:lnTo>
                    <a:lnTo>
                      <a:pt x="2725" y="195"/>
                    </a:lnTo>
                    <a:lnTo>
                      <a:pt x="2726" y="198"/>
                    </a:lnTo>
                    <a:lnTo>
                      <a:pt x="2728" y="199"/>
                    </a:lnTo>
                    <a:lnTo>
                      <a:pt x="2729" y="195"/>
                    </a:lnTo>
                    <a:lnTo>
                      <a:pt x="2731" y="185"/>
                    </a:lnTo>
                    <a:lnTo>
                      <a:pt x="2732" y="181"/>
                    </a:lnTo>
                    <a:lnTo>
                      <a:pt x="2734" y="181"/>
                    </a:lnTo>
                    <a:lnTo>
                      <a:pt x="2735" y="186"/>
                    </a:lnTo>
                    <a:lnTo>
                      <a:pt x="2737" y="186"/>
                    </a:lnTo>
                    <a:lnTo>
                      <a:pt x="2738" y="185"/>
                    </a:lnTo>
                    <a:lnTo>
                      <a:pt x="2740" y="180"/>
                    </a:lnTo>
                    <a:lnTo>
                      <a:pt x="2741" y="181"/>
                    </a:lnTo>
                    <a:lnTo>
                      <a:pt x="2743" y="186"/>
                    </a:lnTo>
                    <a:lnTo>
                      <a:pt x="2744" y="184"/>
                    </a:lnTo>
                    <a:lnTo>
                      <a:pt x="2746" y="180"/>
                    </a:lnTo>
                    <a:lnTo>
                      <a:pt x="2747" y="166"/>
                    </a:lnTo>
                    <a:lnTo>
                      <a:pt x="2749" y="157"/>
                    </a:lnTo>
                    <a:lnTo>
                      <a:pt x="2750" y="150"/>
                    </a:lnTo>
                    <a:lnTo>
                      <a:pt x="2752" y="154"/>
                    </a:lnTo>
                    <a:lnTo>
                      <a:pt x="2753" y="166"/>
                    </a:lnTo>
                    <a:lnTo>
                      <a:pt x="2755" y="166"/>
                    </a:lnTo>
                    <a:lnTo>
                      <a:pt x="2757" y="165"/>
                    </a:lnTo>
                    <a:lnTo>
                      <a:pt x="2758" y="161"/>
                    </a:lnTo>
                    <a:lnTo>
                      <a:pt x="2759" y="153"/>
                    </a:lnTo>
                    <a:lnTo>
                      <a:pt x="2761" y="149"/>
                    </a:lnTo>
                    <a:lnTo>
                      <a:pt x="2763" y="156"/>
                    </a:lnTo>
                    <a:lnTo>
                      <a:pt x="2764" y="161"/>
                    </a:lnTo>
                    <a:lnTo>
                      <a:pt x="2765" y="160"/>
                    </a:lnTo>
                    <a:lnTo>
                      <a:pt x="2767" y="173"/>
                    </a:lnTo>
                    <a:lnTo>
                      <a:pt x="2769" y="175"/>
                    </a:lnTo>
                    <a:lnTo>
                      <a:pt x="2770" y="168"/>
                    </a:lnTo>
                    <a:lnTo>
                      <a:pt x="2772" y="167"/>
                    </a:lnTo>
                    <a:lnTo>
                      <a:pt x="2773" y="169"/>
                    </a:lnTo>
                    <a:lnTo>
                      <a:pt x="2775" y="174"/>
                    </a:lnTo>
                    <a:lnTo>
                      <a:pt x="2776" y="168"/>
                    </a:lnTo>
                    <a:lnTo>
                      <a:pt x="2778" y="163"/>
                    </a:lnTo>
                    <a:lnTo>
                      <a:pt x="2779" y="169"/>
                    </a:lnTo>
                    <a:lnTo>
                      <a:pt x="2781" y="166"/>
                    </a:lnTo>
                    <a:lnTo>
                      <a:pt x="2782" y="162"/>
                    </a:lnTo>
                    <a:lnTo>
                      <a:pt x="2784" y="160"/>
                    </a:lnTo>
                    <a:lnTo>
                      <a:pt x="2786" y="157"/>
                    </a:lnTo>
                    <a:lnTo>
                      <a:pt x="2787" y="154"/>
                    </a:lnTo>
                    <a:lnTo>
                      <a:pt x="2788" y="151"/>
                    </a:lnTo>
                    <a:lnTo>
                      <a:pt x="2790" y="149"/>
                    </a:lnTo>
                    <a:lnTo>
                      <a:pt x="2792" y="148"/>
                    </a:lnTo>
                    <a:lnTo>
                      <a:pt x="2793" y="150"/>
                    </a:lnTo>
                    <a:lnTo>
                      <a:pt x="2794" y="155"/>
                    </a:lnTo>
                    <a:lnTo>
                      <a:pt x="2796" y="156"/>
                    </a:lnTo>
                    <a:lnTo>
                      <a:pt x="2798" y="154"/>
                    </a:lnTo>
                    <a:lnTo>
                      <a:pt x="2799" y="150"/>
                    </a:lnTo>
                    <a:lnTo>
                      <a:pt x="2801" y="148"/>
                    </a:lnTo>
                    <a:lnTo>
                      <a:pt x="2802" y="135"/>
                    </a:lnTo>
                    <a:lnTo>
                      <a:pt x="2804" y="128"/>
                    </a:lnTo>
                    <a:lnTo>
                      <a:pt x="2805" y="131"/>
                    </a:lnTo>
                    <a:lnTo>
                      <a:pt x="2807" y="128"/>
                    </a:lnTo>
                    <a:lnTo>
                      <a:pt x="2808" y="125"/>
                    </a:lnTo>
                    <a:lnTo>
                      <a:pt x="2810" y="128"/>
                    </a:lnTo>
                    <a:lnTo>
                      <a:pt x="2811" y="136"/>
                    </a:lnTo>
                    <a:lnTo>
                      <a:pt x="2813" y="139"/>
                    </a:lnTo>
                    <a:lnTo>
                      <a:pt x="2814" y="143"/>
                    </a:lnTo>
                    <a:lnTo>
                      <a:pt x="2816" y="138"/>
                    </a:lnTo>
                    <a:lnTo>
                      <a:pt x="2817" y="139"/>
                    </a:lnTo>
                    <a:lnTo>
                      <a:pt x="2819" y="140"/>
                    </a:lnTo>
                    <a:lnTo>
                      <a:pt x="2820" y="141"/>
                    </a:lnTo>
                    <a:lnTo>
                      <a:pt x="2822" y="132"/>
                    </a:lnTo>
                    <a:lnTo>
                      <a:pt x="2823" y="128"/>
                    </a:lnTo>
                    <a:lnTo>
                      <a:pt x="2825" y="126"/>
                    </a:lnTo>
                    <a:lnTo>
                      <a:pt x="2826" y="122"/>
                    </a:lnTo>
                    <a:lnTo>
                      <a:pt x="2828" y="118"/>
                    </a:lnTo>
                    <a:lnTo>
                      <a:pt x="2830" y="119"/>
                    </a:lnTo>
                    <a:lnTo>
                      <a:pt x="2831" y="122"/>
                    </a:lnTo>
                    <a:lnTo>
                      <a:pt x="2832" y="123"/>
                    </a:lnTo>
                    <a:lnTo>
                      <a:pt x="2834" y="122"/>
                    </a:lnTo>
                    <a:lnTo>
                      <a:pt x="2836" y="122"/>
                    </a:lnTo>
                    <a:lnTo>
                      <a:pt x="2837" y="118"/>
                    </a:lnTo>
                    <a:lnTo>
                      <a:pt x="2838" y="110"/>
                    </a:lnTo>
                    <a:lnTo>
                      <a:pt x="2840" y="102"/>
                    </a:lnTo>
                    <a:lnTo>
                      <a:pt x="2842" y="101"/>
                    </a:lnTo>
                    <a:lnTo>
                      <a:pt x="2843" y="105"/>
                    </a:lnTo>
                    <a:lnTo>
                      <a:pt x="2845" y="107"/>
                    </a:lnTo>
                    <a:lnTo>
                      <a:pt x="2846" y="116"/>
                    </a:lnTo>
                    <a:lnTo>
                      <a:pt x="2848" y="115"/>
                    </a:lnTo>
                    <a:lnTo>
                      <a:pt x="2849" y="108"/>
                    </a:lnTo>
                    <a:lnTo>
                      <a:pt x="2851" y="100"/>
                    </a:lnTo>
                    <a:lnTo>
                      <a:pt x="2852" y="92"/>
                    </a:lnTo>
                    <a:lnTo>
                      <a:pt x="2854" y="86"/>
                    </a:lnTo>
                    <a:lnTo>
                      <a:pt x="2855" y="88"/>
                    </a:lnTo>
                    <a:lnTo>
                      <a:pt x="2857" y="88"/>
                    </a:lnTo>
                    <a:lnTo>
                      <a:pt x="2859" y="89"/>
                    </a:lnTo>
                    <a:lnTo>
                      <a:pt x="2860" y="95"/>
                    </a:lnTo>
                    <a:lnTo>
                      <a:pt x="2861" y="96"/>
                    </a:lnTo>
                    <a:lnTo>
                      <a:pt x="2863" y="100"/>
                    </a:lnTo>
                    <a:lnTo>
                      <a:pt x="2865" y="96"/>
                    </a:lnTo>
                    <a:lnTo>
                      <a:pt x="2866" y="93"/>
                    </a:lnTo>
                    <a:lnTo>
                      <a:pt x="2867" y="90"/>
                    </a:lnTo>
                    <a:lnTo>
                      <a:pt x="2869" y="82"/>
                    </a:lnTo>
                    <a:lnTo>
                      <a:pt x="2871" y="76"/>
                    </a:lnTo>
                    <a:lnTo>
                      <a:pt x="2872" y="76"/>
                    </a:lnTo>
                    <a:lnTo>
                      <a:pt x="2874" y="73"/>
                    </a:lnTo>
                    <a:lnTo>
                      <a:pt x="2875" y="79"/>
                    </a:lnTo>
                    <a:lnTo>
                      <a:pt x="2877" y="81"/>
                    </a:lnTo>
                    <a:lnTo>
                      <a:pt x="2878" y="83"/>
                    </a:lnTo>
                    <a:lnTo>
                      <a:pt x="2880" y="83"/>
                    </a:lnTo>
                    <a:lnTo>
                      <a:pt x="2881" y="83"/>
                    </a:lnTo>
                    <a:lnTo>
                      <a:pt x="2883" y="78"/>
                    </a:lnTo>
                    <a:lnTo>
                      <a:pt x="2884" y="80"/>
                    </a:lnTo>
                    <a:lnTo>
                      <a:pt x="2886" y="80"/>
                    </a:lnTo>
                    <a:lnTo>
                      <a:pt x="2887" y="74"/>
                    </a:lnTo>
                    <a:lnTo>
                      <a:pt x="2889" y="75"/>
                    </a:lnTo>
                    <a:lnTo>
                      <a:pt x="2890" y="76"/>
                    </a:lnTo>
                    <a:lnTo>
                      <a:pt x="2892" y="75"/>
                    </a:lnTo>
                    <a:lnTo>
                      <a:pt x="2893" y="76"/>
                    </a:lnTo>
                    <a:lnTo>
                      <a:pt x="2895" y="74"/>
                    </a:lnTo>
                    <a:lnTo>
                      <a:pt x="2896" y="71"/>
                    </a:lnTo>
                    <a:lnTo>
                      <a:pt x="2898" y="67"/>
                    </a:lnTo>
                    <a:lnTo>
                      <a:pt x="2899" y="66"/>
                    </a:lnTo>
                    <a:lnTo>
                      <a:pt x="2901" y="61"/>
                    </a:lnTo>
                    <a:lnTo>
                      <a:pt x="2903" y="65"/>
                    </a:lnTo>
                    <a:lnTo>
                      <a:pt x="2904" y="73"/>
                    </a:lnTo>
                    <a:lnTo>
                      <a:pt x="2905" y="82"/>
                    </a:lnTo>
                    <a:lnTo>
                      <a:pt x="2907" y="87"/>
                    </a:lnTo>
                    <a:lnTo>
                      <a:pt x="2909" y="85"/>
                    </a:lnTo>
                    <a:lnTo>
                      <a:pt x="2910" y="85"/>
                    </a:lnTo>
                    <a:lnTo>
                      <a:pt x="2912" y="91"/>
                    </a:lnTo>
                    <a:lnTo>
                      <a:pt x="2913" y="91"/>
                    </a:lnTo>
                    <a:lnTo>
                      <a:pt x="2915" y="86"/>
                    </a:lnTo>
                    <a:lnTo>
                      <a:pt x="2916" y="83"/>
                    </a:lnTo>
                    <a:lnTo>
                      <a:pt x="2918" y="86"/>
                    </a:lnTo>
                    <a:lnTo>
                      <a:pt x="2919" y="91"/>
                    </a:lnTo>
                    <a:lnTo>
                      <a:pt x="2921" y="95"/>
                    </a:lnTo>
                    <a:lnTo>
                      <a:pt x="2922" y="94"/>
                    </a:lnTo>
                    <a:lnTo>
                      <a:pt x="2924" y="92"/>
                    </a:lnTo>
                    <a:lnTo>
                      <a:pt x="2925" y="89"/>
                    </a:lnTo>
                    <a:lnTo>
                      <a:pt x="2927" y="86"/>
                    </a:lnTo>
                    <a:lnTo>
                      <a:pt x="2928" y="77"/>
                    </a:lnTo>
                    <a:lnTo>
                      <a:pt x="2930" y="74"/>
                    </a:lnTo>
                    <a:lnTo>
                      <a:pt x="2932" y="70"/>
                    </a:lnTo>
                    <a:lnTo>
                      <a:pt x="2933" y="67"/>
                    </a:lnTo>
                    <a:lnTo>
                      <a:pt x="2934" y="69"/>
                    </a:lnTo>
                    <a:lnTo>
                      <a:pt x="2936" y="72"/>
                    </a:lnTo>
                    <a:lnTo>
                      <a:pt x="2938" y="80"/>
                    </a:lnTo>
                    <a:lnTo>
                      <a:pt x="2939" y="79"/>
                    </a:lnTo>
                    <a:lnTo>
                      <a:pt x="2940" y="80"/>
                    </a:lnTo>
                    <a:lnTo>
                      <a:pt x="2942" y="81"/>
                    </a:lnTo>
                    <a:lnTo>
                      <a:pt x="2944" y="67"/>
                    </a:lnTo>
                    <a:lnTo>
                      <a:pt x="2945" y="64"/>
                    </a:lnTo>
                    <a:lnTo>
                      <a:pt x="2947" y="60"/>
                    </a:lnTo>
                    <a:lnTo>
                      <a:pt x="2948" y="53"/>
                    </a:lnTo>
                    <a:lnTo>
                      <a:pt x="2950" y="51"/>
                    </a:lnTo>
                    <a:lnTo>
                      <a:pt x="2951" y="57"/>
                    </a:lnTo>
                    <a:lnTo>
                      <a:pt x="2953" y="65"/>
                    </a:lnTo>
                    <a:lnTo>
                      <a:pt x="2954" y="74"/>
                    </a:lnTo>
                    <a:lnTo>
                      <a:pt x="2956" y="81"/>
                    </a:lnTo>
                    <a:lnTo>
                      <a:pt x="2957" y="82"/>
                    </a:lnTo>
                    <a:lnTo>
                      <a:pt x="2959" y="76"/>
                    </a:lnTo>
                    <a:lnTo>
                      <a:pt x="2960" y="76"/>
                    </a:lnTo>
                    <a:lnTo>
                      <a:pt x="2962" y="79"/>
                    </a:lnTo>
                    <a:lnTo>
                      <a:pt x="2963" y="78"/>
                    </a:lnTo>
                    <a:lnTo>
                      <a:pt x="2965" y="73"/>
                    </a:lnTo>
                    <a:lnTo>
                      <a:pt x="2966" y="74"/>
                    </a:lnTo>
                    <a:lnTo>
                      <a:pt x="2968" y="76"/>
                    </a:lnTo>
                    <a:lnTo>
                      <a:pt x="2969" y="76"/>
                    </a:lnTo>
                    <a:lnTo>
                      <a:pt x="2971" y="74"/>
                    </a:lnTo>
                    <a:lnTo>
                      <a:pt x="2972" y="70"/>
                    </a:lnTo>
                    <a:lnTo>
                      <a:pt x="2974" y="73"/>
                    </a:lnTo>
                    <a:lnTo>
                      <a:pt x="2976" y="69"/>
                    </a:lnTo>
                    <a:lnTo>
                      <a:pt x="2977" y="65"/>
                    </a:lnTo>
                    <a:lnTo>
                      <a:pt x="2978" y="64"/>
                    </a:lnTo>
                    <a:lnTo>
                      <a:pt x="2980" y="67"/>
                    </a:lnTo>
                    <a:lnTo>
                      <a:pt x="2982" y="68"/>
                    </a:lnTo>
                    <a:lnTo>
                      <a:pt x="2983" y="69"/>
                    </a:lnTo>
                    <a:lnTo>
                      <a:pt x="2985" y="67"/>
                    </a:lnTo>
                    <a:lnTo>
                      <a:pt x="2986" y="68"/>
                    </a:lnTo>
                    <a:lnTo>
                      <a:pt x="2988" y="64"/>
                    </a:lnTo>
                    <a:lnTo>
                      <a:pt x="2989" y="63"/>
                    </a:lnTo>
                    <a:lnTo>
                      <a:pt x="2991" y="56"/>
                    </a:lnTo>
                    <a:lnTo>
                      <a:pt x="2992" y="50"/>
                    </a:lnTo>
                    <a:lnTo>
                      <a:pt x="2994" y="54"/>
                    </a:lnTo>
                    <a:lnTo>
                      <a:pt x="2995" y="53"/>
                    </a:lnTo>
                    <a:lnTo>
                      <a:pt x="2997" y="51"/>
                    </a:lnTo>
                    <a:lnTo>
                      <a:pt x="2998" y="52"/>
                    </a:lnTo>
                    <a:lnTo>
                      <a:pt x="3000" y="53"/>
                    </a:lnTo>
                    <a:lnTo>
                      <a:pt x="3001" y="57"/>
                    </a:lnTo>
                    <a:lnTo>
                      <a:pt x="3003" y="55"/>
                    </a:lnTo>
                    <a:lnTo>
                      <a:pt x="3005" y="52"/>
                    </a:lnTo>
                    <a:lnTo>
                      <a:pt x="3006" y="51"/>
                    </a:lnTo>
                    <a:lnTo>
                      <a:pt x="3007" y="52"/>
                    </a:lnTo>
                    <a:lnTo>
                      <a:pt x="3009" y="49"/>
                    </a:lnTo>
                    <a:lnTo>
                      <a:pt x="3011" y="59"/>
                    </a:lnTo>
                    <a:lnTo>
                      <a:pt x="3012" y="64"/>
                    </a:lnTo>
                    <a:lnTo>
                      <a:pt x="3014" y="65"/>
                    </a:lnTo>
                    <a:lnTo>
                      <a:pt x="3015" y="61"/>
                    </a:lnTo>
                    <a:lnTo>
                      <a:pt x="3017" y="61"/>
                    </a:lnTo>
                    <a:lnTo>
                      <a:pt x="3018" y="56"/>
                    </a:lnTo>
                    <a:lnTo>
                      <a:pt x="3020" y="58"/>
                    </a:lnTo>
                    <a:lnTo>
                      <a:pt x="3021" y="66"/>
                    </a:lnTo>
                    <a:lnTo>
                      <a:pt x="3023" y="58"/>
                    </a:lnTo>
                    <a:lnTo>
                      <a:pt x="3024" y="53"/>
                    </a:lnTo>
                    <a:lnTo>
                      <a:pt x="3026" y="59"/>
                    </a:lnTo>
                    <a:lnTo>
                      <a:pt x="3027" y="59"/>
                    </a:lnTo>
                    <a:lnTo>
                      <a:pt x="3029" y="55"/>
                    </a:lnTo>
                    <a:lnTo>
                      <a:pt x="3030" y="60"/>
                    </a:lnTo>
                    <a:lnTo>
                      <a:pt x="3032" y="59"/>
                    </a:lnTo>
                    <a:lnTo>
                      <a:pt x="3033" y="51"/>
                    </a:lnTo>
                    <a:lnTo>
                      <a:pt x="3035" y="47"/>
                    </a:lnTo>
                    <a:lnTo>
                      <a:pt x="3036" y="54"/>
                    </a:lnTo>
                    <a:lnTo>
                      <a:pt x="3038" y="59"/>
                    </a:lnTo>
                    <a:lnTo>
                      <a:pt x="3039" y="63"/>
                    </a:lnTo>
                    <a:lnTo>
                      <a:pt x="3041" y="67"/>
                    </a:lnTo>
                    <a:lnTo>
                      <a:pt x="3043" y="76"/>
                    </a:lnTo>
                    <a:lnTo>
                      <a:pt x="3044" y="76"/>
                    </a:lnTo>
                    <a:lnTo>
                      <a:pt x="3045" y="73"/>
                    </a:lnTo>
                    <a:lnTo>
                      <a:pt x="3047" y="70"/>
                    </a:lnTo>
                    <a:lnTo>
                      <a:pt x="3049" y="72"/>
                    </a:lnTo>
                    <a:lnTo>
                      <a:pt x="3050" y="64"/>
                    </a:lnTo>
                    <a:lnTo>
                      <a:pt x="3051" y="59"/>
                    </a:lnTo>
                    <a:lnTo>
                      <a:pt x="3053" y="58"/>
                    </a:lnTo>
                    <a:lnTo>
                      <a:pt x="3055" y="60"/>
                    </a:lnTo>
                    <a:lnTo>
                      <a:pt x="3056" y="58"/>
                    </a:lnTo>
                    <a:lnTo>
                      <a:pt x="3058" y="66"/>
                    </a:lnTo>
                    <a:lnTo>
                      <a:pt x="3059" y="72"/>
                    </a:lnTo>
                    <a:lnTo>
                      <a:pt x="3061" y="69"/>
                    </a:lnTo>
                    <a:lnTo>
                      <a:pt x="3062" y="65"/>
                    </a:lnTo>
                    <a:lnTo>
                      <a:pt x="3064" y="66"/>
                    </a:lnTo>
                    <a:lnTo>
                      <a:pt x="3065" y="68"/>
                    </a:lnTo>
                    <a:lnTo>
                      <a:pt x="3067" y="64"/>
                    </a:lnTo>
                    <a:lnTo>
                      <a:pt x="3068" y="60"/>
                    </a:lnTo>
                    <a:lnTo>
                      <a:pt x="3070" y="61"/>
                    </a:lnTo>
                    <a:lnTo>
                      <a:pt x="3071" y="67"/>
                    </a:lnTo>
                    <a:lnTo>
                      <a:pt x="3073" y="68"/>
                    </a:lnTo>
                    <a:lnTo>
                      <a:pt x="3074" y="67"/>
                    </a:lnTo>
                    <a:lnTo>
                      <a:pt x="3076" y="55"/>
                    </a:lnTo>
                    <a:lnTo>
                      <a:pt x="3078" y="54"/>
                    </a:lnTo>
                    <a:lnTo>
                      <a:pt x="3079" y="51"/>
                    </a:lnTo>
                    <a:lnTo>
                      <a:pt x="3080" y="50"/>
                    </a:lnTo>
                    <a:lnTo>
                      <a:pt x="3082" y="47"/>
                    </a:lnTo>
                    <a:lnTo>
                      <a:pt x="3084" y="51"/>
                    </a:lnTo>
                    <a:lnTo>
                      <a:pt x="3085" y="56"/>
                    </a:lnTo>
                    <a:lnTo>
                      <a:pt x="3087" y="57"/>
                    </a:lnTo>
                    <a:lnTo>
                      <a:pt x="3088" y="57"/>
                    </a:lnTo>
                    <a:lnTo>
                      <a:pt x="3090" y="65"/>
                    </a:lnTo>
                    <a:lnTo>
                      <a:pt x="3091" y="73"/>
                    </a:lnTo>
                    <a:lnTo>
                      <a:pt x="3093" y="74"/>
                    </a:lnTo>
                    <a:lnTo>
                      <a:pt x="3094" y="68"/>
                    </a:lnTo>
                    <a:lnTo>
                      <a:pt x="3096" y="58"/>
                    </a:lnTo>
                    <a:lnTo>
                      <a:pt x="3097" y="55"/>
                    </a:lnTo>
                    <a:lnTo>
                      <a:pt x="3099" y="53"/>
                    </a:lnTo>
                    <a:lnTo>
                      <a:pt x="3100" y="54"/>
                    </a:lnTo>
                    <a:lnTo>
                      <a:pt x="3102" y="63"/>
                    </a:lnTo>
                    <a:lnTo>
                      <a:pt x="3103" y="70"/>
                    </a:lnTo>
                    <a:lnTo>
                      <a:pt x="3105" y="74"/>
                    </a:lnTo>
                    <a:lnTo>
                      <a:pt x="3106" y="76"/>
                    </a:lnTo>
                    <a:lnTo>
                      <a:pt x="3108" y="69"/>
                    </a:lnTo>
                    <a:lnTo>
                      <a:pt x="3109" y="64"/>
                    </a:lnTo>
                    <a:lnTo>
                      <a:pt x="3111" y="56"/>
                    </a:lnTo>
                    <a:lnTo>
                      <a:pt x="3112" y="56"/>
                    </a:lnTo>
                    <a:lnTo>
                      <a:pt x="3114" y="51"/>
                    </a:lnTo>
                    <a:lnTo>
                      <a:pt x="3116" y="50"/>
                    </a:lnTo>
                    <a:lnTo>
                      <a:pt x="3117" y="54"/>
                    </a:lnTo>
                    <a:lnTo>
                      <a:pt x="3118" y="55"/>
                    </a:lnTo>
                    <a:lnTo>
                      <a:pt x="3120" y="56"/>
                    </a:lnTo>
                    <a:lnTo>
                      <a:pt x="3122" y="61"/>
                    </a:lnTo>
                    <a:lnTo>
                      <a:pt x="3123" y="61"/>
                    </a:lnTo>
                    <a:lnTo>
                      <a:pt x="3124" y="53"/>
                    </a:lnTo>
                    <a:lnTo>
                      <a:pt x="3126" y="44"/>
                    </a:lnTo>
                    <a:lnTo>
                      <a:pt x="3128" y="41"/>
                    </a:lnTo>
                    <a:lnTo>
                      <a:pt x="3129" y="42"/>
                    </a:lnTo>
                    <a:lnTo>
                      <a:pt x="3131" y="46"/>
                    </a:lnTo>
                    <a:lnTo>
                      <a:pt x="3132" y="47"/>
                    </a:lnTo>
                    <a:lnTo>
                      <a:pt x="3134" y="49"/>
                    </a:lnTo>
                    <a:lnTo>
                      <a:pt x="3135" y="38"/>
                    </a:lnTo>
                    <a:lnTo>
                      <a:pt x="3137" y="37"/>
                    </a:lnTo>
                    <a:lnTo>
                      <a:pt x="3138" y="32"/>
                    </a:lnTo>
                    <a:lnTo>
                      <a:pt x="3140" y="29"/>
                    </a:lnTo>
                    <a:lnTo>
                      <a:pt x="3141" y="25"/>
                    </a:lnTo>
                    <a:lnTo>
                      <a:pt x="3143" y="28"/>
                    </a:lnTo>
                    <a:lnTo>
                      <a:pt x="3145" y="30"/>
                    </a:lnTo>
                    <a:lnTo>
                      <a:pt x="3146" y="32"/>
                    </a:lnTo>
                    <a:lnTo>
                      <a:pt x="3147" y="34"/>
                    </a:lnTo>
                    <a:lnTo>
                      <a:pt x="3149" y="39"/>
                    </a:lnTo>
                    <a:lnTo>
                      <a:pt x="3151" y="42"/>
                    </a:lnTo>
                    <a:lnTo>
                      <a:pt x="3152" y="41"/>
                    </a:lnTo>
                    <a:lnTo>
                      <a:pt x="3153" y="46"/>
                    </a:lnTo>
                    <a:lnTo>
                      <a:pt x="3155" y="44"/>
                    </a:lnTo>
                    <a:lnTo>
                      <a:pt x="3157" y="39"/>
                    </a:lnTo>
                    <a:lnTo>
                      <a:pt x="3158" y="35"/>
                    </a:lnTo>
                    <a:lnTo>
                      <a:pt x="3160" y="40"/>
                    </a:lnTo>
                    <a:lnTo>
                      <a:pt x="3161" y="46"/>
                    </a:lnTo>
                    <a:lnTo>
                      <a:pt x="3162" y="49"/>
                    </a:lnTo>
                    <a:lnTo>
                      <a:pt x="3164" y="58"/>
                    </a:lnTo>
                    <a:lnTo>
                      <a:pt x="3166" y="56"/>
                    </a:lnTo>
                    <a:lnTo>
                      <a:pt x="3167" y="56"/>
                    </a:lnTo>
                    <a:lnTo>
                      <a:pt x="3169" y="56"/>
                    </a:lnTo>
                    <a:lnTo>
                      <a:pt x="3170" y="53"/>
                    </a:lnTo>
                    <a:lnTo>
                      <a:pt x="3172" y="55"/>
                    </a:lnTo>
                    <a:lnTo>
                      <a:pt x="3173" y="58"/>
                    </a:lnTo>
                    <a:lnTo>
                      <a:pt x="3175" y="52"/>
                    </a:lnTo>
                    <a:lnTo>
                      <a:pt x="3176" y="41"/>
                    </a:lnTo>
                    <a:lnTo>
                      <a:pt x="3178" y="48"/>
                    </a:lnTo>
                    <a:lnTo>
                      <a:pt x="3179" y="51"/>
                    </a:lnTo>
                    <a:lnTo>
                      <a:pt x="3181" y="49"/>
                    </a:lnTo>
                    <a:lnTo>
                      <a:pt x="3182" y="50"/>
                    </a:lnTo>
                    <a:lnTo>
                      <a:pt x="3184" y="49"/>
                    </a:lnTo>
                    <a:lnTo>
                      <a:pt x="3185" y="44"/>
                    </a:lnTo>
                    <a:lnTo>
                      <a:pt x="3187" y="39"/>
                    </a:lnTo>
                    <a:lnTo>
                      <a:pt x="3189" y="36"/>
                    </a:lnTo>
                    <a:lnTo>
                      <a:pt x="3190" y="35"/>
                    </a:lnTo>
                    <a:lnTo>
                      <a:pt x="3191" y="33"/>
                    </a:lnTo>
                    <a:lnTo>
                      <a:pt x="3193" y="34"/>
                    </a:lnTo>
                    <a:lnTo>
                      <a:pt x="3195" y="39"/>
                    </a:lnTo>
                    <a:lnTo>
                      <a:pt x="3196" y="39"/>
                    </a:lnTo>
                    <a:lnTo>
                      <a:pt x="3197" y="40"/>
                    </a:lnTo>
                    <a:lnTo>
                      <a:pt x="3199" y="38"/>
                    </a:lnTo>
                    <a:lnTo>
                      <a:pt x="3201" y="40"/>
                    </a:lnTo>
                    <a:lnTo>
                      <a:pt x="3202" y="36"/>
                    </a:lnTo>
                    <a:lnTo>
                      <a:pt x="3204" y="36"/>
                    </a:lnTo>
                    <a:lnTo>
                      <a:pt x="3205" y="40"/>
                    </a:lnTo>
                    <a:lnTo>
                      <a:pt x="3207" y="42"/>
                    </a:lnTo>
                    <a:lnTo>
                      <a:pt x="3208" y="45"/>
                    </a:lnTo>
                    <a:lnTo>
                      <a:pt x="3210" y="49"/>
                    </a:lnTo>
                    <a:lnTo>
                      <a:pt x="3211" y="50"/>
                    </a:lnTo>
                    <a:lnTo>
                      <a:pt x="3213" y="50"/>
                    </a:lnTo>
                    <a:lnTo>
                      <a:pt x="3214" y="52"/>
                    </a:lnTo>
                    <a:lnTo>
                      <a:pt x="3216" y="43"/>
                    </a:lnTo>
                    <a:lnTo>
                      <a:pt x="3218" y="36"/>
                    </a:lnTo>
                    <a:lnTo>
                      <a:pt x="3219" y="38"/>
                    </a:lnTo>
                    <a:lnTo>
                      <a:pt x="3220" y="40"/>
                    </a:lnTo>
                    <a:lnTo>
                      <a:pt x="3222" y="40"/>
                    </a:lnTo>
                    <a:lnTo>
                      <a:pt x="3224" y="41"/>
                    </a:lnTo>
                    <a:lnTo>
                      <a:pt x="3225" y="46"/>
                    </a:lnTo>
                    <a:lnTo>
                      <a:pt x="3226" y="53"/>
                    </a:lnTo>
                    <a:lnTo>
                      <a:pt x="3228" y="49"/>
                    </a:lnTo>
                    <a:lnTo>
                      <a:pt x="3229" y="45"/>
                    </a:lnTo>
                    <a:lnTo>
                      <a:pt x="3231" y="34"/>
                    </a:lnTo>
                    <a:lnTo>
                      <a:pt x="3233" y="25"/>
                    </a:lnTo>
                    <a:lnTo>
                      <a:pt x="3234" y="29"/>
                    </a:lnTo>
                    <a:lnTo>
                      <a:pt x="3235" y="32"/>
                    </a:lnTo>
                    <a:lnTo>
                      <a:pt x="3237" y="32"/>
                    </a:lnTo>
                    <a:lnTo>
                      <a:pt x="3239" y="34"/>
                    </a:lnTo>
                    <a:lnTo>
                      <a:pt x="3240" y="38"/>
                    </a:lnTo>
                    <a:lnTo>
                      <a:pt x="3242" y="36"/>
                    </a:lnTo>
                    <a:lnTo>
                      <a:pt x="3243" y="36"/>
                    </a:lnTo>
                    <a:lnTo>
                      <a:pt x="3245" y="37"/>
                    </a:lnTo>
                    <a:lnTo>
                      <a:pt x="3246" y="37"/>
                    </a:lnTo>
                    <a:lnTo>
                      <a:pt x="3248" y="37"/>
                    </a:lnTo>
                    <a:lnTo>
                      <a:pt x="3249" y="33"/>
                    </a:lnTo>
                    <a:lnTo>
                      <a:pt x="3251" y="36"/>
                    </a:lnTo>
                    <a:lnTo>
                      <a:pt x="3252" y="42"/>
                    </a:lnTo>
                    <a:lnTo>
                      <a:pt x="3254" y="41"/>
                    </a:lnTo>
                    <a:lnTo>
                      <a:pt x="3255" y="54"/>
                    </a:lnTo>
                    <a:lnTo>
                      <a:pt x="3257" y="55"/>
                    </a:lnTo>
                    <a:lnTo>
                      <a:pt x="3258" y="57"/>
                    </a:lnTo>
                    <a:lnTo>
                      <a:pt x="3260" y="56"/>
                    </a:lnTo>
                    <a:lnTo>
                      <a:pt x="3262" y="52"/>
                    </a:lnTo>
                    <a:lnTo>
                      <a:pt x="3263" y="49"/>
                    </a:lnTo>
                    <a:lnTo>
                      <a:pt x="3264" y="45"/>
                    </a:lnTo>
                    <a:lnTo>
                      <a:pt x="3266" y="46"/>
                    </a:lnTo>
                    <a:lnTo>
                      <a:pt x="3268" y="47"/>
                    </a:lnTo>
                    <a:lnTo>
                      <a:pt x="3269" y="49"/>
                    </a:lnTo>
                    <a:lnTo>
                      <a:pt x="3271" y="51"/>
                    </a:lnTo>
                    <a:lnTo>
                      <a:pt x="3272" y="49"/>
                    </a:lnTo>
                    <a:lnTo>
                      <a:pt x="3274" y="49"/>
                    </a:lnTo>
                    <a:lnTo>
                      <a:pt x="3275" y="54"/>
                    </a:lnTo>
                    <a:lnTo>
                      <a:pt x="3277" y="53"/>
                    </a:lnTo>
                    <a:lnTo>
                      <a:pt x="3278" y="50"/>
                    </a:lnTo>
                    <a:lnTo>
                      <a:pt x="3280" y="49"/>
                    </a:lnTo>
                    <a:lnTo>
                      <a:pt x="3281" y="47"/>
                    </a:lnTo>
                    <a:lnTo>
                      <a:pt x="3283" y="46"/>
                    </a:lnTo>
                    <a:lnTo>
                      <a:pt x="3284" y="52"/>
                    </a:lnTo>
                    <a:lnTo>
                      <a:pt x="3286" y="56"/>
                    </a:lnTo>
                    <a:lnTo>
                      <a:pt x="3287" y="56"/>
                    </a:lnTo>
                    <a:lnTo>
                      <a:pt x="3289" y="52"/>
                    </a:lnTo>
                    <a:lnTo>
                      <a:pt x="3291" y="50"/>
                    </a:lnTo>
                    <a:lnTo>
                      <a:pt x="3292" y="48"/>
                    </a:lnTo>
                    <a:lnTo>
                      <a:pt x="3293" y="43"/>
                    </a:lnTo>
                    <a:lnTo>
                      <a:pt x="3295" y="42"/>
                    </a:lnTo>
                    <a:lnTo>
                      <a:pt x="3296" y="44"/>
                    </a:lnTo>
                    <a:lnTo>
                      <a:pt x="3298" y="39"/>
                    </a:lnTo>
                    <a:lnTo>
                      <a:pt x="3300" y="40"/>
                    </a:lnTo>
                    <a:lnTo>
                      <a:pt x="3301" y="49"/>
                    </a:lnTo>
                    <a:lnTo>
                      <a:pt x="3302" y="54"/>
                    </a:lnTo>
                    <a:lnTo>
                      <a:pt x="3304" y="59"/>
                    </a:lnTo>
                    <a:lnTo>
                      <a:pt x="3306" y="57"/>
                    </a:lnTo>
                    <a:lnTo>
                      <a:pt x="3307" y="44"/>
                    </a:lnTo>
                    <a:lnTo>
                      <a:pt x="3308" y="44"/>
                    </a:lnTo>
                    <a:lnTo>
                      <a:pt x="3310" y="51"/>
                    </a:lnTo>
                    <a:lnTo>
                      <a:pt x="3312" y="54"/>
                    </a:lnTo>
                    <a:lnTo>
                      <a:pt x="3313" y="58"/>
                    </a:lnTo>
                    <a:lnTo>
                      <a:pt x="3315" y="59"/>
                    </a:lnTo>
                    <a:lnTo>
                      <a:pt x="3316" y="63"/>
                    </a:lnTo>
                    <a:lnTo>
                      <a:pt x="3318" y="63"/>
                    </a:lnTo>
                    <a:lnTo>
                      <a:pt x="3319" y="60"/>
                    </a:lnTo>
                    <a:lnTo>
                      <a:pt x="3321" y="58"/>
                    </a:lnTo>
                    <a:lnTo>
                      <a:pt x="3322" y="57"/>
                    </a:lnTo>
                    <a:lnTo>
                      <a:pt x="3324" y="51"/>
                    </a:lnTo>
                    <a:lnTo>
                      <a:pt x="3325" y="47"/>
                    </a:lnTo>
                    <a:lnTo>
                      <a:pt x="3327" y="48"/>
                    </a:lnTo>
                    <a:lnTo>
                      <a:pt x="3328" y="48"/>
                    </a:lnTo>
                    <a:lnTo>
                      <a:pt x="3330" y="53"/>
                    </a:lnTo>
                    <a:lnTo>
                      <a:pt x="3331" y="59"/>
                    </a:lnTo>
                    <a:lnTo>
                      <a:pt x="3333" y="57"/>
                    </a:lnTo>
                    <a:lnTo>
                      <a:pt x="3335" y="53"/>
                    </a:lnTo>
                    <a:lnTo>
                      <a:pt x="3336" y="54"/>
                    </a:lnTo>
                    <a:lnTo>
                      <a:pt x="3337" y="52"/>
                    </a:lnTo>
                    <a:lnTo>
                      <a:pt x="3339" y="50"/>
                    </a:lnTo>
                    <a:lnTo>
                      <a:pt x="3341" y="53"/>
                    </a:lnTo>
                    <a:lnTo>
                      <a:pt x="3342" y="55"/>
                    </a:lnTo>
                    <a:lnTo>
                      <a:pt x="3344" y="50"/>
                    </a:lnTo>
                    <a:lnTo>
                      <a:pt x="3345" y="54"/>
                    </a:lnTo>
                    <a:lnTo>
                      <a:pt x="3347" y="58"/>
                    </a:lnTo>
                    <a:lnTo>
                      <a:pt x="3348" y="59"/>
                    </a:lnTo>
                    <a:lnTo>
                      <a:pt x="3350" y="61"/>
                    </a:lnTo>
                    <a:lnTo>
                      <a:pt x="3351" y="55"/>
                    </a:lnTo>
                    <a:lnTo>
                      <a:pt x="3353" y="51"/>
                    </a:lnTo>
                    <a:lnTo>
                      <a:pt x="3354" y="50"/>
                    </a:lnTo>
                    <a:lnTo>
                      <a:pt x="3356" y="45"/>
                    </a:lnTo>
                    <a:lnTo>
                      <a:pt x="3357" y="42"/>
                    </a:lnTo>
                    <a:lnTo>
                      <a:pt x="3359" y="50"/>
                    </a:lnTo>
                    <a:lnTo>
                      <a:pt x="3360" y="47"/>
                    </a:lnTo>
                    <a:lnTo>
                      <a:pt x="3362" y="44"/>
                    </a:lnTo>
                    <a:lnTo>
                      <a:pt x="3363" y="48"/>
                    </a:lnTo>
                    <a:lnTo>
                      <a:pt x="3365" y="48"/>
                    </a:lnTo>
                    <a:lnTo>
                      <a:pt x="3366" y="50"/>
                    </a:lnTo>
                    <a:lnTo>
                      <a:pt x="3368" y="54"/>
                    </a:lnTo>
                    <a:lnTo>
                      <a:pt x="3369" y="51"/>
                    </a:lnTo>
                    <a:lnTo>
                      <a:pt x="3371" y="51"/>
                    </a:lnTo>
                    <a:lnTo>
                      <a:pt x="3373" y="50"/>
                    </a:lnTo>
                    <a:lnTo>
                      <a:pt x="3374" y="51"/>
                    </a:lnTo>
                    <a:lnTo>
                      <a:pt x="3375" y="54"/>
                    </a:lnTo>
                    <a:lnTo>
                      <a:pt x="3377" y="57"/>
                    </a:lnTo>
                    <a:lnTo>
                      <a:pt x="3379" y="62"/>
                    </a:lnTo>
                    <a:lnTo>
                      <a:pt x="3380" y="57"/>
                    </a:lnTo>
                    <a:lnTo>
                      <a:pt x="3381" y="50"/>
                    </a:lnTo>
                    <a:lnTo>
                      <a:pt x="3383" y="47"/>
                    </a:lnTo>
                    <a:lnTo>
                      <a:pt x="3385" y="45"/>
                    </a:lnTo>
                    <a:lnTo>
                      <a:pt x="3386" y="41"/>
                    </a:lnTo>
                    <a:lnTo>
                      <a:pt x="3388" y="45"/>
                    </a:lnTo>
                    <a:lnTo>
                      <a:pt x="3389" y="49"/>
                    </a:lnTo>
                    <a:lnTo>
                      <a:pt x="3391" y="53"/>
                    </a:lnTo>
                    <a:lnTo>
                      <a:pt x="3392" y="61"/>
                    </a:lnTo>
                    <a:lnTo>
                      <a:pt x="3394" y="59"/>
                    </a:lnTo>
                    <a:lnTo>
                      <a:pt x="3395" y="54"/>
                    </a:lnTo>
                    <a:lnTo>
                      <a:pt x="3397" y="51"/>
                    </a:lnTo>
                    <a:lnTo>
                      <a:pt x="3398" y="43"/>
                    </a:lnTo>
                    <a:lnTo>
                      <a:pt x="3400" y="37"/>
                    </a:lnTo>
                    <a:lnTo>
                      <a:pt x="3402" y="42"/>
                    </a:lnTo>
                    <a:lnTo>
                      <a:pt x="3403" y="44"/>
                    </a:lnTo>
                    <a:lnTo>
                      <a:pt x="3404" y="43"/>
                    </a:lnTo>
                    <a:lnTo>
                      <a:pt x="3406" y="45"/>
                    </a:lnTo>
                    <a:lnTo>
                      <a:pt x="3408" y="48"/>
                    </a:lnTo>
                    <a:lnTo>
                      <a:pt x="3409" y="47"/>
                    </a:lnTo>
                    <a:lnTo>
                      <a:pt x="3410" y="49"/>
                    </a:lnTo>
                    <a:lnTo>
                      <a:pt x="3412" y="45"/>
                    </a:lnTo>
                    <a:lnTo>
                      <a:pt x="3414" y="37"/>
                    </a:lnTo>
                    <a:lnTo>
                      <a:pt x="3415" y="32"/>
                    </a:lnTo>
                    <a:lnTo>
                      <a:pt x="3417" y="30"/>
                    </a:lnTo>
                    <a:lnTo>
                      <a:pt x="3418" y="26"/>
                    </a:lnTo>
                    <a:lnTo>
                      <a:pt x="3420" y="31"/>
                    </a:lnTo>
                    <a:lnTo>
                      <a:pt x="3421" y="35"/>
                    </a:lnTo>
                    <a:lnTo>
                      <a:pt x="3423" y="39"/>
                    </a:lnTo>
                    <a:lnTo>
                      <a:pt x="3424" y="47"/>
                    </a:lnTo>
                    <a:lnTo>
                      <a:pt x="3426" y="49"/>
                    </a:lnTo>
                    <a:lnTo>
                      <a:pt x="3427" y="48"/>
                    </a:lnTo>
                    <a:lnTo>
                      <a:pt x="3429" y="42"/>
                    </a:lnTo>
                    <a:lnTo>
                      <a:pt x="3430" y="36"/>
                    </a:lnTo>
                    <a:lnTo>
                      <a:pt x="3432" y="31"/>
                    </a:lnTo>
                    <a:lnTo>
                      <a:pt x="3433" y="32"/>
                    </a:lnTo>
                    <a:lnTo>
                      <a:pt x="3435" y="40"/>
                    </a:lnTo>
                    <a:lnTo>
                      <a:pt x="3436" y="49"/>
                    </a:lnTo>
                    <a:lnTo>
                      <a:pt x="3438" y="56"/>
                    </a:lnTo>
                    <a:lnTo>
                      <a:pt x="3439" y="56"/>
                    </a:lnTo>
                    <a:lnTo>
                      <a:pt x="3441" y="53"/>
                    </a:lnTo>
                    <a:lnTo>
                      <a:pt x="3442" y="43"/>
                    </a:lnTo>
                    <a:lnTo>
                      <a:pt x="3444" y="35"/>
                    </a:lnTo>
                    <a:lnTo>
                      <a:pt x="3446" y="29"/>
                    </a:lnTo>
                    <a:lnTo>
                      <a:pt x="3447" y="29"/>
                    </a:lnTo>
                    <a:lnTo>
                      <a:pt x="3448" y="32"/>
                    </a:lnTo>
                    <a:lnTo>
                      <a:pt x="3450" y="38"/>
                    </a:lnTo>
                    <a:lnTo>
                      <a:pt x="3452" y="41"/>
                    </a:lnTo>
                    <a:lnTo>
                      <a:pt x="3453" y="39"/>
                    </a:lnTo>
                    <a:lnTo>
                      <a:pt x="3454" y="44"/>
                    </a:lnTo>
                    <a:lnTo>
                      <a:pt x="3456" y="48"/>
                    </a:lnTo>
                    <a:lnTo>
                      <a:pt x="3458" y="42"/>
                    </a:lnTo>
                    <a:lnTo>
                      <a:pt x="3459" y="38"/>
                    </a:lnTo>
                    <a:lnTo>
                      <a:pt x="3461" y="31"/>
                    </a:lnTo>
                    <a:lnTo>
                      <a:pt x="3462" y="31"/>
                    </a:lnTo>
                    <a:lnTo>
                      <a:pt x="3464" y="33"/>
                    </a:lnTo>
                    <a:lnTo>
                      <a:pt x="3465" y="35"/>
                    </a:lnTo>
                    <a:lnTo>
                      <a:pt x="3467" y="42"/>
                    </a:lnTo>
                    <a:lnTo>
                      <a:pt x="3468" y="47"/>
                    </a:lnTo>
                    <a:lnTo>
                      <a:pt x="3470" y="44"/>
                    </a:lnTo>
                    <a:lnTo>
                      <a:pt x="3471" y="40"/>
                    </a:lnTo>
                    <a:lnTo>
                      <a:pt x="3473" y="43"/>
                    </a:lnTo>
                    <a:lnTo>
                      <a:pt x="3475" y="37"/>
                    </a:lnTo>
                    <a:lnTo>
                      <a:pt x="3476" y="31"/>
                    </a:lnTo>
                    <a:lnTo>
                      <a:pt x="3477" y="31"/>
                    </a:lnTo>
                    <a:lnTo>
                      <a:pt x="3479" y="31"/>
                    </a:lnTo>
                    <a:lnTo>
                      <a:pt x="3481" y="34"/>
                    </a:lnTo>
                    <a:lnTo>
                      <a:pt x="3482" y="43"/>
                    </a:lnTo>
                    <a:lnTo>
                      <a:pt x="3483" y="48"/>
                    </a:lnTo>
                    <a:lnTo>
                      <a:pt x="3485" y="48"/>
                    </a:lnTo>
                    <a:lnTo>
                      <a:pt x="3487" y="54"/>
                    </a:lnTo>
                    <a:lnTo>
                      <a:pt x="3488" y="51"/>
                    </a:lnTo>
                    <a:lnTo>
                      <a:pt x="3490" y="47"/>
                    </a:lnTo>
                    <a:lnTo>
                      <a:pt x="3491" y="37"/>
                    </a:lnTo>
                    <a:lnTo>
                      <a:pt x="3493" y="38"/>
                    </a:lnTo>
                    <a:lnTo>
                      <a:pt x="3494" y="44"/>
                    </a:lnTo>
                    <a:lnTo>
                      <a:pt x="3496" y="43"/>
                    </a:lnTo>
                    <a:lnTo>
                      <a:pt x="3497" y="53"/>
                    </a:lnTo>
                    <a:lnTo>
                      <a:pt x="3499" y="54"/>
                    </a:lnTo>
                    <a:lnTo>
                      <a:pt x="3500" y="50"/>
                    </a:lnTo>
                    <a:lnTo>
                      <a:pt x="3502" y="42"/>
                    </a:lnTo>
                    <a:lnTo>
                      <a:pt x="3503" y="42"/>
                    </a:lnTo>
                    <a:lnTo>
                      <a:pt x="3505" y="41"/>
                    </a:lnTo>
                    <a:lnTo>
                      <a:pt x="3506" y="39"/>
                    </a:lnTo>
                    <a:lnTo>
                      <a:pt x="3508" y="41"/>
                    </a:lnTo>
                    <a:lnTo>
                      <a:pt x="3509" y="40"/>
                    </a:lnTo>
                    <a:lnTo>
                      <a:pt x="3511" y="38"/>
                    </a:lnTo>
                    <a:lnTo>
                      <a:pt x="3512" y="43"/>
                    </a:lnTo>
                    <a:lnTo>
                      <a:pt x="3514" y="47"/>
                    </a:lnTo>
                    <a:lnTo>
                      <a:pt x="3515" y="54"/>
                    </a:lnTo>
                    <a:lnTo>
                      <a:pt x="3517" y="56"/>
                    </a:lnTo>
                    <a:lnTo>
                      <a:pt x="3519" y="57"/>
                    </a:lnTo>
                    <a:lnTo>
                      <a:pt x="3520" y="55"/>
                    </a:lnTo>
                    <a:lnTo>
                      <a:pt x="3521" y="50"/>
                    </a:lnTo>
                    <a:lnTo>
                      <a:pt x="3523" y="49"/>
                    </a:lnTo>
                    <a:lnTo>
                      <a:pt x="3525" y="50"/>
                    </a:lnTo>
                    <a:lnTo>
                      <a:pt x="3526" y="53"/>
                    </a:lnTo>
                    <a:lnTo>
                      <a:pt x="3528" y="62"/>
                    </a:lnTo>
                    <a:lnTo>
                      <a:pt x="3529" y="62"/>
                    </a:lnTo>
                    <a:lnTo>
                      <a:pt x="3531" y="55"/>
                    </a:lnTo>
                    <a:lnTo>
                      <a:pt x="3532" y="52"/>
                    </a:lnTo>
                    <a:lnTo>
                      <a:pt x="3534" y="56"/>
                    </a:lnTo>
                    <a:lnTo>
                      <a:pt x="3535" y="54"/>
                    </a:lnTo>
                    <a:lnTo>
                      <a:pt x="3537" y="48"/>
                    </a:lnTo>
                    <a:lnTo>
                      <a:pt x="3538" y="51"/>
                    </a:lnTo>
                    <a:lnTo>
                      <a:pt x="3540" y="54"/>
                    </a:lnTo>
                    <a:lnTo>
                      <a:pt x="3541" y="55"/>
                    </a:lnTo>
                    <a:lnTo>
                      <a:pt x="3543" y="56"/>
                    </a:lnTo>
                    <a:lnTo>
                      <a:pt x="3544" y="55"/>
                    </a:lnTo>
                    <a:lnTo>
                      <a:pt x="3546" y="49"/>
                    </a:lnTo>
                    <a:lnTo>
                      <a:pt x="3548" y="51"/>
                    </a:lnTo>
                    <a:lnTo>
                      <a:pt x="3549" y="54"/>
                    </a:lnTo>
                    <a:lnTo>
                      <a:pt x="3550" y="46"/>
                    </a:lnTo>
                    <a:lnTo>
                      <a:pt x="3552" y="40"/>
                    </a:lnTo>
                    <a:lnTo>
                      <a:pt x="3554" y="42"/>
                    </a:lnTo>
                    <a:lnTo>
                      <a:pt x="3555" y="48"/>
                    </a:lnTo>
                    <a:lnTo>
                      <a:pt x="3556" y="48"/>
                    </a:lnTo>
                    <a:lnTo>
                      <a:pt x="3558" y="47"/>
                    </a:lnTo>
                    <a:lnTo>
                      <a:pt x="3560" y="55"/>
                    </a:lnTo>
                    <a:lnTo>
                      <a:pt x="3561" y="63"/>
                    </a:lnTo>
                    <a:lnTo>
                      <a:pt x="3563" y="66"/>
                    </a:lnTo>
                    <a:lnTo>
                      <a:pt x="3564" y="64"/>
                    </a:lnTo>
                    <a:lnTo>
                      <a:pt x="3566" y="66"/>
                    </a:lnTo>
                    <a:lnTo>
                      <a:pt x="3567" y="69"/>
                    </a:lnTo>
                    <a:lnTo>
                      <a:pt x="3569" y="66"/>
                    </a:lnTo>
                    <a:lnTo>
                      <a:pt x="3570" y="67"/>
                    </a:lnTo>
                    <a:lnTo>
                      <a:pt x="3572" y="74"/>
                    </a:lnTo>
                    <a:lnTo>
                      <a:pt x="3573" y="83"/>
                    </a:lnTo>
                    <a:lnTo>
                      <a:pt x="3575" y="89"/>
                    </a:lnTo>
                    <a:lnTo>
                      <a:pt x="3576" y="92"/>
                    </a:lnTo>
                    <a:lnTo>
                      <a:pt x="3578" y="95"/>
                    </a:lnTo>
                    <a:lnTo>
                      <a:pt x="3579" y="99"/>
                    </a:lnTo>
                    <a:lnTo>
                      <a:pt x="3581" y="90"/>
                    </a:lnTo>
                    <a:lnTo>
                      <a:pt x="3582" y="78"/>
                    </a:lnTo>
                    <a:lnTo>
                      <a:pt x="3584" y="76"/>
                    </a:lnTo>
                    <a:lnTo>
                      <a:pt x="3585" y="86"/>
                    </a:lnTo>
                    <a:lnTo>
                      <a:pt x="3587" y="93"/>
                    </a:lnTo>
                    <a:lnTo>
                      <a:pt x="3588" y="104"/>
                    </a:lnTo>
                    <a:lnTo>
                      <a:pt x="3590" y="117"/>
                    </a:lnTo>
                    <a:lnTo>
                      <a:pt x="3592" y="123"/>
                    </a:lnTo>
                    <a:lnTo>
                      <a:pt x="3593" y="123"/>
                    </a:lnTo>
                    <a:lnTo>
                      <a:pt x="3594" y="125"/>
                    </a:lnTo>
                    <a:lnTo>
                      <a:pt x="3596" y="124"/>
                    </a:lnTo>
                    <a:lnTo>
                      <a:pt x="3598" y="118"/>
                    </a:lnTo>
                    <a:lnTo>
                      <a:pt x="3599" y="117"/>
                    </a:lnTo>
                    <a:lnTo>
                      <a:pt x="3601" y="116"/>
                    </a:lnTo>
                    <a:lnTo>
                      <a:pt x="3602" y="115"/>
                    </a:lnTo>
                    <a:lnTo>
                      <a:pt x="3604" y="117"/>
                    </a:lnTo>
                    <a:lnTo>
                      <a:pt x="3605" y="120"/>
                    </a:lnTo>
                    <a:lnTo>
                      <a:pt x="3607" y="112"/>
                    </a:lnTo>
                    <a:lnTo>
                      <a:pt x="3608" y="108"/>
                    </a:lnTo>
                    <a:lnTo>
                      <a:pt x="3610" y="104"/>
                    </a:lnTo>
                    <a:lnTo>
                      <a:pt x="3611" y="96"/>
                    </a:lnTo>
                    <a:lnTo>
                      <a:pt x="3613" y="101"/>
                    </a:lnTo>
                    <a:lnTo>
                      <a:pt x="3614" y="104"/>
                    </a:lnTo>
                    <a:lnTo>
                      <a:pt x="3616" y="106"/>
                    </a:lnTo>
                    <a:lnTo>
                      <a:pt x="3617" y="106"/>
                    </a:lnTo>
                    <a:lnTo>
                      <a:pt x="3619" y="107"/>
                    </a:lnTo>
                    <a:lnTo>
                      <a:pt x="3621" y="114"/>
                    </a:lnTo>
                    <a:lnTo>
                      <a:pt x="3622" y="114"/>
                    </a:lnTo>
                    <a:lnTo>
                      <a:pt x="3623" y="120"/>
                    </a:lnTo>
                    <a:lnTo>
                      <a:pt x="3625" y="121"/>
                    </a:lnTo>
                    <a:lnTo>
                      <a:pt x="3627" y="115"/>
                    </a:lnTo>
                    <a:lnTo>
                      <a:pt x="3628" y="107"/>
                    </a:lnTo>
                    <a:lnTo>
                      <a:pt x="3630" y="100"/>
                    </a:lnTo>
                    <a:lnTo>
                      <a:pt x="3631" y="89"/>
                    </a:lnTo>
                    <a:lnTo>
                      <a:pt x="3633" y="82"/>
                    </a:lnTo>
                    <a:lnTo>
                      <a:pt x="3634" y="83"/>
                    </a:lnTo>
                    <a:lnTo>
                      <a:pt x="3636" y="80"/>
                    </a:lnTo>
                    <a:lnTo>
                      <a:pt x="3637" y="80"/>
                    </a:lnTo>
                    <a:lnTo>
                      <a:pt x="3639" y="78"/>
                    </a:lnTo>
                    <a:lnTo>
                      <a:pt x="3640" y="78"/>
                    </a:lnTo>
                    <a:lnTo>
                      <a:pt x="3642" y="81"/>
                    </a:lnTo>
                    <a:lnTo>
                      <a:pt x="3643" y="76"/>
                    </a:lnTo>
                    <a:lnTo>
                      <a:pt x="3645" y="77"/>
                    </a:lnTo>
                    <a:lnTo>
                      <a:pt x="3646" y="80"/>
                    </a:lnTo>
                    <a:lnTo>
                      <a:pt x="3648" y="81"/>
                    </a:lnTo>
                    <a:lnTo>
                      <a:pt x="3649" y="78"/>
                    </a:lnTo>
                    <a:lnTo>
                      <a:pt x="3651" y="77"/>
                    </a:lnTo>
                    <a:lnTo>
                      <a:pt x="3652" y="77"/>
                    </a:lnTo>
                    <a:lnTo>
                      <a:pt x="3654" y="83"/>
                    </a:lnTo>
                    <a:lnTo>
                      <a:pt x="3655" y="85"/>
                    </a:lnTo>
                    <a:lnTo>
                      <a:pt x="3657" y="87"/>
                    </a:lnTo>
                    <a:lnTo>
                      <a:pt x="3659" y="84"/>
                    </a:lnTo>
                    <a:lnTo>
                      <a:pt x="3660" y="78"/>
                    </a:lnTo>
                    <a:lnTo>
                      <a:pt x="3661" y="71"/>
                    </a:lnTo>
                    <a:lnTo>
                      <a:pt x="3663" y="70"/>
                    </a:lnTo>
                    <a:lnTo>
                      <a:pt x="3665" y="69"/>
                    </a:lnTo>
                    <a:lnTo>
                      <a:pt x="3666" y="81"/>
                    </a:lnTo>
                    <a:lnTo>
                      <a:pt x="3667" y="82"/>
                    </a:lnTo>
                    <a:lnTo>
                      <a:pt x="3669" y="79"/>
                    </a:lnTo>
                    <a:lnTo>
                      <a:pt x="3671" y="71"/>
                    </a:lnTo>
                    <a:lnTo>
                      <a:pt x="3672" y="64"/>
                    </a:lnTo>
                    <a:lnTo>
                      <a:pt x="3674" y="55"/>
                    </a:lnTo>
                    <a:lnTo>
                      <a:pt x="3675" y="53"/>
                    </a:lnTo>
                    <a:lnTo>
                      <a:pt x="3677" y="56"/>
                    </a:lnTo>
                    <a:lnTo>
                      <a:pt x="3678" y="59"/>
                    </a:lnTo>
                    <a:lnTo>
                      <a:pt x="3680" y="65"/>
                    </a:lnTo>
                    <a:lnTo>
                      <a:pt x="3681" y="73"/>
                    </a:lnTo>
                    <a:lnTo>
                      <a:pt x="3683" y="70"/>
                    </a:lnTo>
                    <a:lnTo>
                      <a:pt x="3684" y="69"/>
                    </a:lnTo>
                    <a:lnTo>
                      <a:pt x="3686" y="70"/>
                    </a:lnTo>
                    <a:lnTo>
                      <a:pt x="3687" y="66"/>
                    </a:lnTo>
                    <a:lnTo>
                      <a:pt x="3688" y="66"/>
                    </a:lnTo>
                  </a:path>
                </a:pathLst>
              </a:custGeom>
              <a:noFill/>
              <a:ln w="23813" cap="flat">
                <a:solidFill>
                  <a:schemeClr val="tx1">
                    <a:lumMod val="50000"/>
                    <a:lumOff val="50000"/>
                  </a:schemeClr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 vert="horz" wrap="square" lIns="91440" tIns="45720" rIns="91440" bIns="45720" numCol="1" anchor="t" anchorCtr="0" compatLnSpc="1">
                <a:prstTxWarp prst="textNoShape">
                  <a:avLst/>
                </a:prstTxWarp>
              </a:bodyPr>
              <a:lstStyle/>
              <a:p>
                <a:endParaRPr lang="en-GB">
                  <a:latin typeface="Calibri Light" panose="020F0302020204030204" pitchFamily="34" charset="0"/>
                  <a:cs typeface="Calibri Light" panose="020F0302020204030204" pitchFamily="34" charset="0"/>
                </a:endParaRPr>
              </a:p>
            </p:txBody>
          </p:sp>
        </p:grpSp>
        <p:sp>
          <p:nvSpPr>
            <p:cNvPr id="214" name="Rechteck 213">
              <a:extLst>
                <a:ext uri="{FF2B5EF4-FFF2-40B4-BE49-F238E27FC236}">
                  <a16:creationId xmlns:a16="http://schemas.microsoft.com/office/drawing/2014/main" id="{197790F8-50FA-42FF-8988-416438B8D125}"/>
                </a:ext>
              </a:extLst>
            </p:cNvPr>
            <p:cNvSpPr/>
            <p:nvPr/>
          </p:nvSpPr>
          <p:spPr>
            <a:xfrm>
              <a:off x="9412922" y="1062770"/>
              <a:ext cx="2341817" cy="4434304"/>
            </a:xfrm>
            <a:prstGeom prst="rect">
              <a:avLst/>
            </a:prstGeom>
            <a:noFill/>
            <a:ln w="3175"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20" name="Pfeil: nach rechts 219">
              <a:extLst>
                <a:ext uri="{FF2B5EF4-FFF2-40B4-BE49-F238E27FC236}">
                  <a16:creationId xmlns:a16="http://schemas.microsoft.com/office/drawing/2014/main" id="{57F7433F-1F94-4590-A6E8-4B7DECC7CC3D}"/>
                </a:ext>
              </a:extLst>
            </p:cNvPr>
            <p:cNvSpPr/>
            <p:nvPr/>
          </p:nvSpPr>
          <p:spPr>
            <a:xfrm>
              <a:off x="8257784" y="6066889"/>
              <a:ext cx="2009468" cy="188118"/>
            </a:xfrm>
            <a:prstGeom prst="rightArrow">
              <a:avLst/>
            </a:prstGeom>
            <a:solidFill>
              <a:schemeClr val="tx1">
                <a:lumMod val="50000"/>
                <a:lumOff val="50000"/>
              </a:schemeClr>
            </a:solidFill>
            <a:ln>
              <a:solidFill>
                <a:schemeClr val="tx1">
                  <a:lumMod val="50000"/>
                  <a:lumOff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6" name="Rechteck 235">
              <a:extLst>
                <a:ext uri="{FF2B5EF4-FFF2-40B4-BE49-F238E27FC236}">
                  <a16:creationId xmlns:a16="http://schemas.microsoft.com/office/drawing/2014/main" id="{A2282526-B302-411A-9314-E17192F455C9}"/>
                </a:ext>
              </a:extLst>
            </p:cNvPr>
            <p:cNvSpPr/>
            <p:nvPr/>
          </p:nvSpPr>
          <p:spPr>
            <a:xfrm>
              <a:off x="8159946" y="855289"/>
              <a:ext cx="2199210" cy="5142714"/>
            </a:xfrm>
            <a:prstGeom prst="rect">
              <a:avLst/>
            </a:prstGeom>
            <a:solidFill>
              <a:schemeClr val="bg1"/>
            </a:solidFill>
            <a:ln w="3175"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GB">
                <a:latin typeface="Calibri Light" panose="020F0302020204030204" pitchFamily="34" charset="0"/>
                <a:cs typeface="Calibri Light" panose="020F0302020204030204" pitchFamily="34" charset="0"/>
              </a:endParaRPr>
            </a:p>
          </p:txBody>
        </p:sp>
        <p:sp>
          <p:nvSpPr>
            <p:cNvPr id="237" name="Textfeld 236">
              <a:extLst>
                <a:ext uri="{FF2B5EF4-FFF2-40B4-BE49-F238E27FC236}">
                  <a16:creationId xmlns:a16="http://schemas.microsoft.com/office/drawing/2014/main" id="{7E3D710A-F622-4EDD-BDBA-B7A29B2272AF}"/>
                </a:ext>
              </a:extLst>
            </p:cNvPr>
            <p:cNvSpPr txBox="1"/>
            <p:nvPr/>
          </p:nvSpPr>
          <p:spPr>
            <a:xfrm>
              <a:off x="8257784" y="383269"/>
              <a:ext cx="1930970" cy="392223"/>
            </a:xfrm>
            <a:prstGeom prst="rect">
              <a:avLst/>
            </a:prstGeom>
            <a:noFill/>
            <a:ln>
              <a:solidFill>
                <a:srgbClr val="0070C0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GB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statistical model</a:t>
              </a:r>
            </a:p>
          </p:txBody>
        </p:sp>
        <p:sp>
          <p:nvSpPr>
            <p:cNvPr id="238" name="Textfeld 237">
              <a:extLst>
                <a:ext uri="{FF2B5EF4-FFF2-40B4-BE49-F238E27FC236}">
                  <a16:creationId xmlns:a16="http://schemas.microsoft.com/office/drawing/2014/main" id="{59BC3D13-638D-456B-B3D0-309C2DF5DD87}"/>
                </a:ext>
              </a:extLst>
            </p:cNvPr>
            <p:cNvSpPr txBox="1"/>
            <p:nvPr/>
          </p:nvSpPr>
          <p:spPr>
            <a:xfrm>
              <a:off x="6376601" y="712865"/>
              <a:ext cx="1804690" cy="392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>
                  <a:solidFill>
                    <a:schemeClr val="tx1">
                      <a:lumMod val="50000"/>
                      <a:lumOff val="50000"/>
                    </a:schemeClr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uncorrected</a:t>
              </a:r>
            </a:p>
          </p:txBody>
        </p:sp>
        <p:sp>
          <p:nvSpPr>
            <p:cNvPr id="239" name="Textfeld 238">
              <a:extLst>
                <a:ext uri="{FF2B5EF4-FFF2-40B4-BE49-F238E27FC236}">
                  <a16:creationId xmlns:a16="http://schemas.microsoft.com/office/drawing/2014/main" id="{78D55B19-C51A-44C6-AFB5-2078182126A8}"/>
                </a:ext>
              </a:extLst>
            </p:cNvPr>
            <p:cNvSpPr txBox="1"/>
            <p:nvPr/>
          </p:nvSpPr>
          <p:spPr>
            <a:xfrm>
              <a:off x="9832019" y="727144"/>
              <a:ext cx="2341816" cy="39222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GB">
                  <a:solidFill>
                    <a:schemeClr val="tx1">
                      <a:lumMod val="50000"/>
                      <a:lumOff val="50000"/>
                    </a:schemeClr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corrected </a:t>
              </a:r>
            </a:p>
          </p:txBody>
        </p:sp>
        <p:sp>
          <p:nvSpPr>
            <p:cNvPr id="240" name="Textfeld 239">
              <a:extLst>
                <a:ext uri="{FF2B5EF4-FFF2-40B4-BE49-F238E27FC236}">
                  <a16:creationId xmlns:a16="http://schemas.microsoft.com/office/drawing/2014/main" id="{32B76CB5-520A-42A2-851B-00D34718A125}"/>
                </a:ext>
              </a:extLst>
            </p:cNvPr>
            <p:cNvSpPr txBox="1"/>
            <p:nvPr/>
          </p:nvSpPr>
          <p:spPr>
            <a:xfrm>
              <a:off x="8426993" y="1525958"/>
              <a:ext cx="1672494" cy="555649"/>
            </a:xfrm>
            <a:prstGeom prst="rect">
              <a:avLst/>
            </a:prstGeom>
            <a:noFill/>
            <a:ln>
              <a:solidFill>
                <a:srgbClr val="0070C0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compute sample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covariance matrix</a:t>
              </a:r>
            </a:p>
          </p:txBody>
        </p:sp>
        <p:sp>
          <p:nvSpPr>
            <p:cNvPr id="241" name="Textfeld 240">
              <a:extLst>
                <a:ext uri="{FF2B5EF4-FFF2-40B4-BE49-F238E27FC236}">
                  <a16:creationId xmlns:a16="http://schemas.microsoft.com/office/drawing/2014/main" id="{C1F03C2C-6FD4-488F-B631-1270C49580F6}"/>
                </a:ext>
              </a:extLst>
            </p:cNvPr>
            <p:cNvSpPr txBox="1"/>
            <p:nvPr/>
          </p:nvSpPr>
          <p:spPr>
            <a:xfrm>
              <a:off x="8360705" y="2590046"/>
              <a:ext cx="1805070" cy="555649"/>
            </a:xfrm>
            <a:prstGeom prst="rect">
              <a:avLst/>
            </a:prstGeom>
            <a:noFill/>
            <a:ln>
              <a:solidFill>
                <a:srgbClr val="0070C0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decompose sample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covariance matrix</a:t>
              </a:r>
            </a:p>
          </p:txBody>
        </p:sp>
        <p:sp>
          <p:nvSpPr>
            <p:cNvPr id="242" name="Textfeld 241">
              <a:extLst>
                <a:ext uri="{FF2B5EF4-FFF2-40B4-BE49-F238E27FC236}">
                  <a16:creationId xmlns:a16="http://schemas.microsoft.com/office/drawing/2014/main" id="{EB4CF9F4-7CCF-4257-A55F-012439C70388}"/>
                </a:ext>
              </a:extLst>
            </p:cNvPr>
            <p:cNvSpPr txBox="1"/>
            <p:nvPr/>
          </p:nvSpPr>
          <p:spPr>
            <a:xfrm>
              <a:off x="8523545" y="3654135"/>
              <a:ext cx="1479390" cy="1013242"/>
            </a:xfrm>
            <a:prstGeom prst="rect">
              <a:avLst/>
            </a:prstGeom>
            <a:noFill/>
            <a:ln>
              <a:solidFill>
                <a:srgbClr val="0070C0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choose clean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components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using threshold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matrix</a:t>
              </a:r>
            </a:p>
          </p:txBody>
        </p:sp>
        <p:sp>
          <p:nvSpPr>
            <p:cNvPr id="243" name="Textfeld 242">
              <a:extLst>
                <a:ext uri="{FF2B5EF4-FFF2-40B4-BE49-F238E27FC236}">
                  <a16:creationId xmlns:a16="http://schemas.microsoft.com/office/drawing/2014/main" id="{0C9CA810-67C5-4C9A-A715-86B7A99296D9}"/>
                </a:ext>
              </a:extLst>
            </p:cNvPr>
            <p:cNvSpPr txBox="1"/>
            <p:nvPr/>
          </p:nvSpPr>
          <p:spPr>
            <a:xfrm>
              <a:off x="8596143" y="5149111"/>
              <a:ext cx="1334195" cy="555649"/>
            </a:xfrm>
            <a:prstGeom prst="rect">
              <a:avLst/>
            </a:prstGeom>
            <a:noFill/>
            <a:ln>
              <a:solidFill>
                <a:srgbClr val="0070C0"/>
              </a:solidFill>
            </a:ln>
          </p:spPr>
          <p:txBody>
            <a:bodyPr wrap="none" rtlCol="0">
              <a:spAutoFit/>
            </a:bodyPr>
            <a:lstStyle/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reconstruct</a:t>
              </a:r>
            </a:p>
            <a:p>
              <a:pPr algn="ctr"/>
              <a:r>
                <a:rPr lang="en-GB" sz="1400">
                  <a:solidFill>
                    <a:srgbClr val="0070C0"/>
                  </a:solidFill>
                  <a:latin typeface="Calibri Light" panose="020F0302020204030204" pitchFamily="34" charset="0"/>
                  <a:cs typeface="Calibri Light" panose="020F0302020204030204" pitchFamily="34" charset="0"/>
                </a:rPr>
                <a:t>data segment</a:t>
              </a:r>
            </a:p>
          </p:txBody>
        </p:sp>
      </p:grpSp>
      <p:sp>
        <p:nvSpPr>
          <p:cNvPr id="2" name="Ellipse 1">
            <a:extLst>
              <a:ext uri="{FF2B5EF4-FFF2-40B4-BE49-F238E27FC236}">
                <a16:creationId xmlns:a16="http://schemas.microsoft.com/office/drawing/2014/main" id="{EED29F40-28A5-43DF-919F-A2EA202CE0C5}"/>
              </a:ext>
            </a:extLst>
          </p:cNvPr>
          <p:cNvSpPr/>
          <p:nvPr/>
        </p:nvSpPr>
        <p:spPr>
          <a:xfrm>
            <a:off x="3782427" y="1592494"/>
            <a:ext cx="2313573" cy="2873282"/>
          </a:xfrm>
          <a:prstGeom prst="ellipse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sp>
        <p:nvSpPr>
          <p:cNvPr id="132" name="Ellipse 131">
            <a:extLst>
              <a:ext uri="{FF2B5EF4-FFF2-40B4-BE49-F238E27FC236}">
                <a16:creationId xmlns:a16="http://schemas.microsoft.com/office/drawing/2014/main" id="{34DD777C-AD92-4104-A7B5-D74B64BDE517}"/>
              </a:ext>
            </a:extLst>
          </p:cNvPr>
          <p:cNvSpPr/>
          <p:nvPr/>
        </p:nvSpPr>
        <p:spPr>
          <a:xfrm>
            <a:off x="8263456" y="2073995"/>
            <a:ext cx="2313573" cy="1909019"/>
          </a:xfrm>
          <a:prstGeom prst="ellipse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</p:spTree>
    <p:extLst>
      <p:ext uri="{BB962C8B-B14F-4D97-AF65-F5344CB8AC3E}">
        <p14:creationId xmlns:p14="http://schemas.microsoft.com/office/powerpoint/2010/main" val="402945350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3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9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1" fill="hold">
                      <p:stCondLst>
                        <p:cond delay="indefinite"/>
                      </p:stCondLst>
                      <p:childTnLst>
                        <p:par>
                          <p:cTn id="22" fill="hold">
                            <p:stCondLst>
                              <p:cond delay="0"/>
                            </p:stCondLst>
                            <p:childTnLst>
                              <p:par>
                                <p:cTn id="23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1" grpId="0" animBg="1"/>
      <p:bldP spid="86" grpId="0" animBg="1"/>
      <p:bldP spid="108" grpId="0" animBg="1"/>
      <p:bldP spid="215" grpId="0" animBg="1"/>
      <p:bldP spid="216" grpId="0" animBg="1"/>
      <p:bldP spid="217" grpId="0" animBg="1"/>
      <p:bldP spid="218" grpId="0" animBg="1"/>
      <p:bldP spid="219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el 1">
            <a:extLst>
              <a:ext uri="{FF2B5EF4-FFF2-40B4-BE49-F238E27FC236}">
                <a16:creationId xmlns:a16="http://schemas.microsoft.com/office/drawing/2014/main" id="{6834AD09-DFE0-40A4-AE09-13B6019B6F3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97846" y="1055843"/>
            <a:ext cx="10515600" cy="1325563"/>
          </a:xfrm>
        </p:spPr>
        <p:txBody>
          <a:bodyPr/>
          <a:lstStyle/>
          <a:p>
            <a:pPr algn="ctr"/>
            <a:r>
              <a:rPr lang="en-GB">
                <a:solidFill>
                  <a:schemeClr val="tx1">
                    <a:lumMod val="75000"/>
                    <a:lumOff val="25000"/>
                  </a:schemeClr>
                </a:solidFill>
              </a:rPr>
              <a:t>Riemannian Geometry</a:t>
            </a:r>
          </a:p>
        </p:txBody>
      </p:sp>
      <p:sp>
        <p:nvSpPr>
          <p:cNvPr id="8" name="Fußzeilenplatzhalter 7">
            <a:extLst>
              <a:ext uri="{FF2B5EF4-FFF2-40B4-BE49-F238E27FC236}">
                <a16:creationId xmlns:a16="http://schemas.microsoft.com/office/drawing/2014/main" id="{E0E8139D-6780-47A8-885F-FE4DDBF1E5A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r>
              <a:rPr lang="en-GB"/>
              <a:t>Sarah Blum (@s4rify), paper 248</a:t>
            </a:r>
          </a:p>
        </p:txBody>
      </p:sp>
      <p:sp>
        <p:nvSpPr>
          <p:cNvPr id="9" name="Foliennummernplatzhalter 8">
            <a:extLst>
              <a:ext uri="{FF2B5EF4-FFF2-40B4-BE49-F238E27FC236}">
                <a16:creationId xmlns:a16="http://schemas.microsoft.com/office/drawing/2014/main" id="{A25D41B2-B0BC-473C-A490-9CA06CACD75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06E421C-B0D5-499E-8FD6-60886EAD9E99}" type="slidenum">
              <a:rPr lang="en-GB" smtClean="0"/>
              <a:t>9</a:t>
            </a:fld>
            <a:endParaRPr lang="en-GB"/>
          </a:p>
        </p:txBody>
      </p:sp>
      <p:grpSp>
        <p:nvGrpSpPr>
          <p:cNvPr id="90" name="Gruppieren 89">
            <a:extLst>
              <a:ext uri="{FF2B5EF4-FFF2-40B4-BE49-F238E27FC236}">
                <a16:creationId xmlns:a16="http://schemas.microsoft.com/office/drawing/2014/main" id="{B5331F35-5C9B-4AEB-84E2-C243ACECB224}"/>
              </a:ext>
            </a:extLst>
          </p:cNvPr>
          <p:cNvGrpSpPr/>
          <p:nvPr/>
        </p:nvGrpSpPr>
        <p:grpSpPr>
          <a:xfrm>
            <a:off x="4724655" y="2381406"/>
            <a:ext cx="3153582" cy="3205649"/>
            <a:chOff x="6953247" y="2026531"/>
            <a:chExt cx="3647275" cy="3495986"/>
          </a:xfrm>
        </p:grpSpPr>
        <p:cxnSp>
          <p:nvCxnSpPr>
            <p:cNvPr id="7" name="Gerader Verbinder 6">
              <a:extLst>
                <a:ext uri="{FF2B5EF4-FFF2-40B4-BE49-F238E27FC236}">
                  <a16:creationId xmlns:a16="http://schemas.microsoft.com/office/drawing/2014/main" id="{525BF7F3-CB27-452C-BF3D-B65C879F1B0F}"/>
                </a:ext>
              </a:extLst>
            </p:cNvPr>
            <p:cNvCxnSpPr/>
            <p:nvPr/>
          </p:nvCxnSpPr>
          <p:spPr>
            <a:xfrm>
              <a:off x="6953250" y="2628901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Gerader Verbinder 11">
              <a:extLst>
                <a:ext uri="{FF2B5EF4-FFF2-40B4-BE49-F238E27FC236}">
                  <a16:creationId xmlns:a16="http://schemas.microsoft.com/office/drawing/2014/main" id="{EB884120-E364-40BD-8B97-6B128ED17710}"/>
                </a:ext>
              </a:extLst>
            </p:cNvPr>
            <p:cNvCxnSpPr>
              <a:cxnSpLocks/>
            </p:cNvCxnSpPr>
            <p:nvPr/>
          </p:nvCxnSpPr>
          <p:spPr>
            <a:xfrm>
              <a:off x="6953250" y="4781550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" name="Gerader Verbinder 13">
              <a:extLst>
                <a:ext uri="{FF2B5EF4-FFF2-40B4-BE49-F238E27FC236}">
                  <a16:creationId xmlns:a16="http://schemas.microsoft.com/office/drawing/2014/main" id="{AF47551B-01F9-4C4C-B916-AC17CE67C7A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64521" y="4179180"/>
              <a:ext cx="1542043" cy="598881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Gerader Verbinder 22">
              <a:extLst>
                <a:ext uri="{FF2B5EF4-FFF2-40B4-BE49-F238E27FC236}">
                  <a16:creationId xmlns:a16="http://schemas.microsoft.com/office/drawing/2014/main" id="{335626B8-B2EF-4DE5-BE6B-500F94734AF2}"/>
                </a:ext>
              </a:extLst>
            </p:cNvPr>
            <p:cNvCxnSpPr/>
            <p:nvPr/>
          </p:nvCxnSpPr>
          <p:spPr>
            <a:xfrm flipV="1">
              <a:off x="6953249" y="3892096"/>
              <a:ext cx="1556268" cy="625151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" name="Gerader Verbinder 23">
              <a:extLst>
                <a:ext uri="{FF2B5EF4-FFF2-40B4-BE49-F238E27FC236}">
                  <a16:creationId xmlns:a16="http://schemas.microsoft.com/office/drawing/2014/main" id="{2B628410-B4C7-417C-B5AF-AC1B40D27DB2}"/>
                </a:ext>
              </a:extLst>
            </p:cNvPr>
            <p:cNvCxnSpPr/>
            <p:nvPr/>
          </p:nvCxnSpPr>
          <p:spPr>
            <a:xfrm flipV="1">
              <a:off x="6953249" y="3579520"/>
              <a:ext cx="1556268" cy="625151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5" name="Gerader Verbinder 24">
              <a:extLst>
                <a:ext uri="{FF2B5EF4-FFF2-40B4-BE49-F238E27FC236}">
                  <a16:creationId xmlns:a16="http://schemas.microsoft.com/office/drawing/2014/main" id="{B9C8FB1B-9139-4E5F-9CDB-9F140303874D}"/>
                </a:ext>
              </a:extLst>
            </p:cNvPr>
            <p:cNvCxnSpPr/>
            <p:nvPr/>
          </p:nvCxnSpPr>
          <p:spPr>
            <a:xfrm flipV="1">
              <a:off x="6953249" y="3315217"/>
              <a:ext cx="1556268" cy="625151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6" name="Gerader Verbinder 25">
              <a:extLst>
                <a:ext uri="{FF2B5EF4-FFF2-40B4-BE49-F238E27FC236}">
                  <a16:creationId xmlns:a16="http://schemas.microsoft.com/office/drawing/2014/main" id="{2D084E8B-6265-466C-B55F-7E8F8ADC5448}"/>
                </a:ext>
              </a:extLst>
            </p:cNvPr>
            <p:cNvCxnSpPr/>
            <p:nvPr/>
          </p:nvCxnSpPr>
          <p:spPr>
            <a:xfrm flipV="1">
              <a:off x="6953248" y="3074760"/>
              <a:ext cx="1556268" cy="625151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7" name="Gerader Verbinder 26">
              <a:extLst>
                <a:ext uri="{FF2B5EF4-FFF2-40B4-BE49-F238E27FC236}">
                  <a16:creationId xmlns:a16="http://schemas.microsoft.com/office/drawing/2014/main" id="{480A4B03-27C5-4126-8241-48CA36B7E11C}"/>
                </a:ext>
              </a:extLst>
            </p:cNvPr>
            <p:cNvCxnSpPr/>
            <p:nvPr/>
          </p:nvCxnSpPr>
          <p:spPr>
            <a:xfrm flipV="1">
              <a:off x="6953248" y="2868775"/>
              <a:ext cx="1556268" cy="625151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8" name="Gerader Verbinder 27">
              <a:extLst>
                <a:ext uri="{FF2B5EF4-FFF2-40B4-BE49-F238E27FC236}">
                  <a16:creationId xmlns:a16="http://schemas.microsoft.com/office/drawing/2014/main" id="{1902981D-7CAE-4FB0-8DDC-4FD352A4667B}"/>
                </a:ext>
              </a:extLst>
            </p:cNvPr>
            <p:cNvCxnSpPr/>
            <p:nvPr/>
          </p:nvCxnSpPr>
          <p:spPr>
            <a:xfrm flipV="1">
              <a:off x="6953248" y="2608034"/>
              <a:ext cx="1556268" cy="625151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9" name="Gerader Verbinder 28">
              <a:extLst>
                <a:ext uri="{FF2B5EF4-FFF2-40B4-BE49-F238E27FC236}">
                  <a16:creationId xmlns:a16="http://schemas.microsoft.com/office/drawing/2014/main" id="{5C25B613-9035-4DB7-A4F0-6C737624E9AD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953247" y="2376713"/>
              <a:ext cx="1556268" cy="625151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7" name="Gerader Verbinder 36">
              <a:extLst>
                <a:ext uri="{FF2B5EF4-FFF2-40B4-BE49-F238E27FC236}">
                  <a16:creationId xmlns:a16="http://schemas.microsoft.com/office/drawing/2014/main" id="{721C990D-BDAF-48AA-B1CC-07435C6FE68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279698" y="4270442"/>
              <a:ext cx="1518230" cy="609340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8" name="Gerader Verbinder 37">
              <a:extLst>
                <a:ext uri="{FF2B5EF4-FFF2-40B4-BE49-F238E27FC236}">
                  <a16:creationId xmlns:a16="http://schemas.microsoft.com/office/drawing/2014/main" id="{986B3644-14ED-410A-B4F8-64C345352DF0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628684" y="4377385"/>
              <a:ext cx="1523635" cy="615517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9" name="Gerader Verbinder 38">
              <a:extLst>
                <a:ext uri="{FF2B5EF4-FFF2-40B4-BE49-F238E27FC236}">
                  <a16:creationId xmlns:a16="http://schemas.microsoft.com/office/drawing/2014/main" id="{EABB1D9C-B791-4DE4-AD0B-F07EBB9F9F6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7957118" y="4480429"/>
              <a:ext cx="1530516" cy="607735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0" name="Gerader Verbinder 39">
              <a:extLst>
                <a:ext uri="{FF2B5EF4-FFF2-40B4-BE49-F238E27FC236}">
                  <a16:creationId xmlns:a16="http://schemas.microsoft.com/office/drawing/2014/main" id="{A9409B6A-5282-472F-A82B-FB63F5BBB77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303192" y="4583018"/>
              <a:ext cx="1522578" cy="609155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1" name="Gerader Verbinder 40">
              <a:extLst>
                <a:ext uri="{FF2B5EF4-FFF2-40B4-BE49-F238E27FC236}">
                  <a16:creationId xmlns:a16="http://schemas.microsoft.com/office/drawing/2014/main" id="{3C644F71-2D46-49BA-BB1F-7B11EB42608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630569" y="4683591"/>
              <a:ext cx="1512424" cy="608790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9" name="Gerader Verbinder 48">
              <a:extLst>
                <a:ext uri="{FF2B5EF4-FFF2-40B4-BE49-F238E27FC236}">
                  <a16:creationId xmlns:a16="http://schemas.microsoft.com/office/drawing/2014/main" id="{6AFEA7D6-C464-4F43-BE81-7B98F162C399}"/>
                </a:ext>
              </a:extLst>
            </p:cNvPr>
            <p:cNvCxnSpPr/>
            <p:nvPr/>
          </p:nvCxnSpPr>
          <p:spPr>
            <a:xfrm>
              <a:off x="7198610" y="2539448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0" name="Gerader Verbinder 49">
              <a:extLst>
                <a:ext uri="{FF2B5EF4-FFF2-40B4-BE49-F238E27FC236}">
                  <a16:creationId xmlns:a16="http://schemas.microsoft.com/office/drawing/2014/main" id="{B17D1BD0-476B-468F-B537-393ED60C3C76}"/>
                </a:ext>
              </a:extLst>
            </p:cNvPr>
            <p:cNvCxnSpPr/>
            <p:nvPr/>
          </p:nvCxnSpPr>
          <p:spPr>
            <a:xfrm>
              <a:off x="7429500" y="2453894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1" name="Gerader Verbinder 50">
              <a:extLst>
                <a:ext uri="{FF2B5EF4-FFF2-40B4-BE49-F238E27FC236}">
                  <a16:creationId xmlns:a16="http://schemas.microsoft.com/office/drawing/2014/main" id="{CD0889CE-C3EA-4BBD-974A-3B2E5253D20F}"/>
                </a:ext>
              </a:extLst>
            </p:cNvPr>
            <p:cNvCxnSpPr/>
            <p:nvPr/>
          </p:nvCxnSpPr>
          <p:spPr>
            <a:xfrm>
              <a:off x="7663284" y="2362326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Gerader Verbinder 51">
              <a:extLst>
                <a:ext uri="{FF2B5EF4-FFF2-40B4-BE49-F238E27FC236}">
                  <a16:creationId xmlns:a16="http://schemas.microsoft.com/office/drawing/2014/main" id="{70367CFC-ED96-4B98-A755-30E288A6C266}"/>
                </a:ext>
              </a:extLst>
            </p:cNvPr>
            <p:cNvCxnSpPr>
              <a:cxnSpLocks/>
            </p:cNvCxnSpPr>
            <p:nvPr/>
          </p:nvCxnSpPr>
          <p:spPr>
            <a:xfrm>
              <a:off x="7198610" y="4692097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3" name="Gerader Verbinder 52">
              <a:extLst>
                <a:ext uri="{FF2B5EF4-FFF2-40B4-BE49-F238E27FC236}">
                  <a16:creationId xmlns:a16="http://schemas.microsoft.com/office/drawing/2014/main" id="{EF316601-C4D1-46AE-8206-0C65205C0D95}"/>
                </a:ext>
              </a:extLst>
            </p:cNvPr>
            <p:cNvCxnSpPr>
              <a:cxnSpLocks/>
            </p:cNvCxnSpPr>
            <p:nvPr/>
          </p:nvCxnSpPr>
          <p:spPr>
            <a:xfrm>
              <a:off x="7429500" y="4605847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" name="Gerader Verbinder 53">
              <a:extLst>
                <a:ext uri="{FF2B5EF4-FFF2-40B4-BE49-F238E27FC236}">
                  <a16:creationId xmlns:a16="http://schemas.microsoft.com/office/drawing/2014/main" id="{0118589F-FAB4-41A7-98F9-E14DA50C9A65}"/>
                </a:ext>
              </a:extLst>
            </p:cNvPr>
            <p:cNvCxnSpPr>
              <a:cxnSpLocks/>
            </p:cNvCxnSpPr>
            <p:nvPr/>
          </p:nvCxnSpPr>
          <p:spPr>
            <a:xfrm>
              <a:off x="7660390" y="4510297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" name="Gerader Verbinder 54">
              <a:extLst>
                <a:ext uri="{FF2B5EF4-FFF2-40B4-BE49-F238E27FC236}">
                  <a16:creationId xmlns:a16="http://schemas.microsoft.com/office/drawing/2014/main" id="{66B9E42C-C2FE-4CA8-AE06-DFA08E34D292}"/>
                </a:ext>
              </a:extLst>
            </p:cNvPr>
            <p:cNvCxnSpPr>
              <a:cxnSpLocks/>
            </p:cNvCxnSpPr>
            <p:nvPr/>
          </p:nvCxnSpPr>
          <p:spPr>
            <a:xfrm>
              <a:off x="7859600" y="4439055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6" name="Gerader Verbinder 55">
              <a:extLst>
                <a:ext uri="{FF2B5EF4-FFF2-40B4-BE49-F238E27FC236}">
                  <a16:creationId xmlns:a16="http://schemas.microsoft.com/office/drawing/2014/main" id="{22B35BE0-2F49-410D-A5FB-69B18B510119}"/>
                </a:ext>
              </a:extLst>
            </p:cNvPr>
            <p:cNvCxnSpPr>
              <a:cxnSpLocks/>
            </p:cNvCxnSpPr>
            <p:nvPr/>
          </p:nvCxnSpPr>
          <p:spPr>
            <a:xfrm>
              <a:off x="8054881" y="4359895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7" name="Gerader Verbinder 56">
              <a:extLst>
                <a:ext uri="{FF2B5EF4-FFF2-40B4-BE49-F238E27FC236}">
                  <a16:creationId xmlns:a16="http://schemas.microsoft.com/office/drawing/2014/main" id="{ACE7D137-91B2-48B5-BFEF-99CA88033748}"/>
                </a:ext>
              </a:extLst>
            </p:cNvPr>
            <p:cNvCxnSpPr>
              <a:cxnSpLocks/>
            </p:cNvCxnSpPr>
            <p:nvPr/>
          </p:nvCxnSpPr>
          <p:spPr>
            <a:xfrm>
              <a:off x="8274372" y="4278522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Gerader Verbinder 57">
              <a:extLst>
                <a:ext uri="{FF2B5EF4-FFF2-40B4-BE49-F238E27FC236}">
                  <a16:creationId xmlns:a16="http://schemas.microsoft.com/office/drawing/2014/main" id="{0ECF5D5B-8A9A-4BB8-A833-67C6F92C75A6}"/>
                </a:ext>
              </a:extLst>
            </p:cNvPr>
            <p:cNvCxnSpPr/>
            <p:nvPr/>
          </p:nvCxnSpPr>
          <p:spPr>
            <a:xfrm>
              <a:off x="10142993" y="2527013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9" name="Gerader Verbinder 58">
              <a:extLst>
                <a:ext uri="{FF2B5EF4-FFF2-40B4-BE49-F238E27FC236}">
                  <a16:creationId xmlns:a16="http://schemas.microsoft.com/office/drawing/2014/main" id="{E5FEEDDC-C46F-4B62-8FDF-925C5FB28210}"/>
                </a:ext>
              </a:extLst>
            </p:cNvPr>
            <p:cNvCxnSpPr/>
            <p:nvPr/>
          </p:nvCxnSpPr>
          <p:spPr>
            <a:xfrm>
              <a:off x="9825770" y="2430369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0" name="Gerader Verbinder 59">
              <a:extLst>
                <a:ext uri="{FF2B5EF4-FFF2-40B4-BE49-F238E27FC236}">
                  <a16:creationId xmlns:a16="http://schemas.microsoft.com/office/drawing/2014/main" id="{2560BF4F-F543-4CB1-80BA-7862BDF02BF8}"/>
                </a:ext>
              </a:extLst>
            </p:cNvPr>
            <p:cNvCxnSpPr/>
            <p:nvPr/>
          </p:nvCxnSpPr>
          <p:spPr>
            <a:xfrm>
              <a:off x="9487634" y="2325971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1" name="Gerader Verbinder 60">
              <a:extLst>
                <a:ext uri="{FF2B5EF4-FFF2-40B4-BE49-F238E27FC236}">
                  <a16:creationId xmlns:a16="http://schemas.microsoft.com/office/drawing/2014/main" id="{C8D230FB-11AE-451D-84BD-E84E66336C20}"/>
                </a:ext>
              </a:extLst>
            </p:cNvPr>
            <p:cNvCxnSpPr/>
            <p:nvPr/>
          </p:nvCxnSpPr>
          <p:spPr>
            <a:xfrm>
              <a:off x="7859600" y="2287274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2" name="Gerader Verbinder 61">
              <a:extLst>
                <a:ext uri="{FF2B5EF4-FFF2-40B4-BE49-F238E27FC236}">
                  <a16:creationId xmlns:a16="http://schemas.microsoft.com/office/drawing/2014/main" id="{2D2CEAC7-E3EA-4C9A-B97A-D9E77CA178B2}"/>
                </a:ext>
              </a:extLst>
            </p:cNvPr>
            <p:cNvCxnSpPr/>
            <p:nvPr/>
          </p:nvCxnSpPr>
          <p:spPr>
            <a:xfrm>
              <a:off x="8057832" y="2215101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3" name="Gerader Verbinder 62">
              <a:extLst>
                <a:ext uri="{FF2B5EF4-FFF2-40B4-BE49-F238E27FC236}">
                  <a16:creationId xmlns:a16="http://schemas.microsoft.com/office/drawing/2014/main" id="{422479FF-6E03-4057-8A7F-0A6E45AE2B07}"/>
                </a:ext>
              </a:extLst>
            </p:cNvPr>
            <p:cNvCxnSpPr/>
            <p:nvPr/>
          </p:nvCxnSpPr>
          <p:spPr>
            <a:xfrm>
              <a:off x="8265001" y="2122884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4" name="Gerader Verbinder 63">
              <a:extLst>
                <a:ext uri="{FF2B5EF4-FFF2-40B4-BE49-F238E27FC236}">
                  <a16:creationId xmlns:a16="http://schemas.microsoft.com/office/drawing/2014/main" id="{3C4B55F6-3181-44F0-BEB3-272F4702FE6E}"/>
                </a:ext>
              </a:extLst>
            </p:cNvPr>
            <p:cNvCxnSpPr>
              <a:cxnSpLocks/>
            </p:cNvCxnSpPr>
            <p:nvPr/>
          </p:nvCxnSpPr>
          <p:spPr>
            <a:xfrm>
              <a:off x="8505262" y="4181926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5" name="Gerader Verbinder 64">
              <a:extLst>
                <a:ext uri="{FF2B5EF4-FFF2-40B4-BE49-F238E27FC236}">
                  <a16:creationId xmlns:a16="http://schemas.microsoft.com/office/drawing/2014/main" id="{6DA354DA-46EF-49D5-95C5-0B8DE5CC7AF1}"/>
                </a:ext>
              </a:extLst>
            </p:cNvPr>
            <p:cNvCxnSpPr/>
            <p:nvPr/>
          </p:nvCxnSpPr>
          <p:spPr>
            <a:xfrm>
              <a:off x="8506564" y="2026531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6" name="Gerader Verbinder 65">
              <a:extLst>
                <a:ext uri="{FF2B5EF4-FFF2-40B4-BE49-F238E27FC236}">
                  <a16:creationId xmlns:a16="http://schemas.microsoft.com/office/drawing/2014/main" id="{E36F85B6-5191-4580-904F-99054E0C1C33}"/>
                </a:ext>
              </a:extLst>
            </p:cNvPr>
            <p:cNvCxnSpPr/>
            <p:nvPr/>
          </p:nvCxnSpPr>
          <p:spPr>
            <a:xfrm>
              <a:off x="9152319" y="2224736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67" name="Gerader Verbinder 66">
              <a:extLst>
                <a:ext uri="{FF2B5EF4-FFF2-40B4-BE49-F238E27FC236}">
                  <a16:creationId xmlns:a16="http://schemas.microsoft.com/office/drawing/2014/main" id="{8C3A09AF-EF45-403F-9C3D-E3B2900BCD4D}"/>
                </a:ext>
              </a:extLst>
            </p:cNvPr>
            <p:cNvCxnSpPr/>
            <p:nvPr/>
          </p:nvCxnSpPr>
          <p:spPr>
            <a:xfrm>
              <a:off x="8801838" y="2122884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Gerader Verbinder 75">
              <a:extLst>
                <a:ext uri="{FF2B5EF4-FFF2-40B4-BE49-F238E27FC236}">
                  <a16:creationId xmlns:a16="http://schemas.microsoft.com/office/drawing/2014/main" id="{D7326D5E-4146-4FE4-BA65-5434EDE3A202}"/>
                </a:ext>
              </a:extLst>
            </p:cNvPr>
            <p:cNvCxnSpPr>
              <a:cxnSpLocks/>
            </p:cNvCxnSpPr>
            <p:nvPr/>
          </p:nvCxnSpPr>
          <p:spPr>
            <a:xfrm>
              <a:off x="8502310" y="3891673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7" name="Gerader Verbinder 76">
              <a:extLst>
                <a:ext uri="{FF2B5EF4-FFF2-40B4-BE49-F238E27FC236}">
                  <a16:creationId xmlns:a16="http://schemas.microsoft.com/office/drawing/2014/main" id="{90AFC6D3-586C-4936-90B7-453CF006EF26}"/>
                </a:ext>
              </a:extLst>
            </p:cNvPr>
            <p:cNvCxnSpPr>
              <a:cxnSpLocks/>
            </p:cNvCxnSpPr>
            <p:nvPr/>
          </p:nvCxnSpPr>
          <p:spPr>
            <a:xfrm>
              <a:off x="8506564" y="3580791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8" name="Gerader Verbinder 77">
              <a:extLst>
                <a:ext uri="{FF2B5EF4-FFF2-40B4-BE49-F238E27FC236}">
                  <a16:creationId xmlns:a16="http://schemas.microsoft.com/office/drawing/2014/main" id="{829E5FCD-79EC-4628-8E52-EDEC9CD076AA}"/>
                </a:ext>
              </a:extLst>
            </p:cNvPr>
            <p:cNvCxnSpPr>
              <a:cxnSpLocks/>
            </p:cNvCxnSpPr>
            <p:nvPr/>
          </p:nvCxnSpPr>
          <p:spPr>
            <a:xfrm>
              <a:off x="8502309" y="3311514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9" name="Gerader Verbinder 78">
              <a:extLst>
                <a:ext uri="{FF2B5EF4-FFF2-40B4-BE49-F238E27FC236}">
                  <a16:creationId xmlns:a16="http://schemas.microsoft.com/office/drawing/2014/main" id="{FAAA66DF-00DE-40F3-B5A7-F4D17B96C0EE}"/>
                </a:ext>
              </a:extLst>
            </p:cNvPr>
            <p:cNvCxnSpPr>
              <a:cxnSpLocks/>
            </p:cNvCxnSpPr>
            <p:nvPr/>
          </p:nvCxnSpPr>
          <p:spPr>
            <a:xfrm>
              <a:off x="8505262" y="3074760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0" name="Gerader Verbinder 79">
              <a:extLst>
                <a:ext uri="{FF2B5EF4-FFF2-40B4-BE49-F238E27FC236}">
                  <a16:creationId xmlns:a16="http://schemas.microsoft.com/office/drawing/2014/main" id="{F012881F-95A7-4C72-87E9-23E7B2682BF4}"/>
                </a:ext>
              </a:extLst>
            </p:cNvPr>
            <p:cNvCxnSpPr>
              <a:cxnSpLocks/>
            </p:cNvCxnSpPr>
            <p:nvPr/>
          </p:nvCxnSpPr>
          <p:spPr>
            <a:xfrm>
              <a:off x="8512409" y="2873504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1" name="Gerader Verbinder 80">
              <a:extLst>
                <a:ext uri="{FF2B5EF4-FFF2-40B4-BE49-F238E27FC236}">
                  <a16:creationId xmlns:a16="http://schemas.microsoft.com/office/drawing/2014/main" id="{EAF0B07E-35A8-4A26-80EA-678D2132E01C}"/>
                </a:ext>
              </a:extLst>
            </p:cNvPr>
            <p:cNvCxnSpPr>
              <a:cxnSpLocks/>
            </p:cNvCxnSpPr>
            <p:nvPr/>
          </p:nvCxnSpPr>
          <p:spPr>
            <a:xfrm>
              <a:off x="8506572" y="2611103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2" name="Gerader Verbinder 81">
              <a:extLst>
                <a:ext uri="{FF2B5EF4-FFF2-40B4-BE49-F238E27FC236}">
                  <a16:creationId xmlns:a16="http://schemas.microsoft.com/office/drawing/2014/main" id="{76B9C172-45EE-49DF-A98D-1FE6C4C452D0}"/>
                </a:ext>
              </a:extLst>
            </p:cNvPr>
            <p:cNvCxnSpPr>
              <a:cxnSpLocks/>
            </p:cNvCxnSpPr>
            <p:nvPr/>
          </p:nvCxnSpPr>
          <p:spPr>
            <a:xfrm>
              <a:off x="8502309" y="2380776"/>
              <a:ext cx="2088113" cy="639536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3" name="Gerader Verbinder 82">
              <a:extLst>
                <a:ext uri="{FF2B5EF4-FFF2-40B4-BE49-F238E27FC236}">
                  <a16:creationId xmlns:a16="http://schemas.microsoft.com/office/drawing/2014/main" id="{45C07E02-987D-437F-96D7-36B6E0CF3FCE}"/>
                </a:ext>
              </a:extLst>
            </p:cNvPr>
            <p:cNvCxnSpPr/>
            <p:nvPr/>
          </p:nvCxnSpPr>
          <p:spPr>
            <a:xfrm>
              <a:off x="10422393" y="2623586"/>
              <a:ext cx="0" cy="2152649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Gerader Verbinder 84">
              <a:extLst>
                <a:ext uri="{FF2B5EF4-FFF2-40B4-BE49-F238E27FC236}">
                  <a16:creationId xmlns:a16="http://schemas.microsoft.com/office/drawing/2014/main" id="{8A75F61A-80AC-48D3-A122-C5924E8F437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8921933" y="4769769"/>
              <a:ext cx="1512424" cy="608790"/>
            </a:xfrm>
            <a:prstGeom prst="line">
              <a:avLst/>
            </a:prstGeom>
            <a:ln>
              <a:solidFill>
                <a:schemeClr val="tx1">
                  <a:lumMod val="75000"/>
                  <a:lumOff val="25000"/>
                </a:schemeClr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mc:AlternateContent xmlns:mc="http://schemas.openxmlformats.org/markup-compatibility/2006" xmlns:am3d="http://schemas.microsoft.com/office/drawing/2017/model3d">
          <mc:Choice Requires="am3d">
            <p:graphicFrame>
              <p:nvGraphicFramePr>
                <p:cNvPr id="19" name="3D-Modell 18" descr="Hellgrauer Kegel">
                  <a:extLst>
                    <a:ext uri="{FF2B5EF4-FFF2-40B4-BE49-F238E27FC236}">
                      <a16:creationId xmlns:a16="http://schemas.microsoft.com/office/drawing/2014/main" id="{9179107D-B43F-4DAC-AA1D-151CEC4B2330}"/>
                    </a:ext>
                  </a:extLst>
                </p:cNvPr>
                <p:cNvGraphicFramePr>
                  <a:graphicFrameLocks noChangeAspect="1"/>
                </p:cNvGraphicFramePr>
                <p:nvPr>
                  <p:extLst/>
                </p:nvPr>
              </p:nvGraphicFramePr>
              <p:xfrm rot="3003245">
                <a:off x="7091006" y="2868260"/>
                <a:ext cx="2687573" cy="2620941"/>
              </p:xfrm>
              <a:graphic>
                <a:graphicData uri="http://schemas.microsoft.com/office/drawing/2017/model3d">
                  <am3d:model3d r:embed="rId3">
                    <am3d:spPr>
                      <a:xfrm rot="3003245">
                        <a:off x="0" y="0"/>
                        <a:ext cx="2687573" cy="2620941"/>
                      </a:xfrm>
                      <a:prstGeom prst="rect">
                        <a:avLst/>
                      </a:prstGeom>
                      <a:noFill/>
                      <a:ln>
                        <a:noFill/>
                      </a:ln>
                    </am3d:spPr>
                    <am3d:camera>
                      <am3d:pos x="0" y="0" z="79877068"/>
                      <am3d:up dx="0" dy="36000000" dz="0"/>
                      <am3d:lookAt x="0" y="0" z="0"/>
                      <am3d:perspective fov="2700000"/>
                    </am3d:camera>
                    <am3d:trans>
                      <am3d:meterPerModelUnit n="6704480" d="1000000"/>
                      <am3d:preTrans dx="2" dy="-16922770" dz="-2"/>
                      <am3d:scale>
                        <am3d:sx n="1000000" d="1000000"/>
                        <am3d:sy n="1000000" d="1000000"/>
                        <am3d:sz n="1000000" d="1000000"/>
                      </am3d:scale>
                      <am3d:rot ax="-4778215" ay="4003058" az="6075614"/>
                      <am3d:postTrans dx="0" dy="0" dz="0"/>
                    </am3d:trans>
                    <am3d:raster rName="Office3DRenderer" rVer="16.0.8326">
                      <am3d:blip r:embed="rId4"/>
                    </am3d:raster>
                    <am3d:objViewport viewportSz="3700841"/>
                    <am3d:ambientLight>
                      <am3d:clr>
                        <a:scrgbClr r="50000" g="50000" b="50000"/>
                      </am3d:clr>
                      <am3d:illuminance n="500000" d="1000000"/>
                    </am3d:ambientLight>
                    <am3d:ptLight rad="0">
                      <am3d:clr>
                        <a:scrgbClr r="100000" g="75000" b="50000"/>
                      </am3d:clr>
                      <am3d:intensity n="9765625" d="1000000"/>
                      <am3d:pos x="21959998" y="70920001" z="16344003"/>
                    </am3d:ptLight>
                    <am3d:ptLight rad="0">
                      <am3d:clr>
                        <a:scrgbClr r="40000" g="60000" b="95000"/>
                      </am3d:clr>
                      <am3d:intensity n="12250000" d="1000000"/>
                      <am3d:pos x="-37964106" y="51130435" z="57631972"/>
                    </am3d:ptLight>
                    <am3d:ptLight rad="0">
                      <am3d:clr>
                        <a:scrgbClr r="86837" g="72700" b="100000"/>
                      </am3d:clr>
                      <am3d:intensity n="3125000" d="1000000"/>
                      <am3d:pos x="-37739122" y="58056624" z="-34769649"/>
                    </am3d:ptLight>
                  </am3d:model3d>
                </a:graphicData>
              </a:graphic>
            </p:graphicFrame>
          </mc:Choice>
          <mc:Fallback xmlns="">
            <p:pic>
              <p:nvPicPr>
                <p:cNvPr id="19" name="3D-Modell 18" descr="Hellgrauer Kegel">
                  <a:extLst>
                    <a:ext uri="{FF2B5EF4-FFF2-40B4-BE49-F238E27FC236}">
                      <a16:creationId xmlns:a16="http://schemas.microsoft.com/office/drawing/2014/main" id="{9179107D-B43F-4DAC-AA1D-151CEC4B2330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 noCrop="1"/>
                </p:cNvPicPr>
                <p:nvPr/>
              </p:nvPicPr>
              <p:blipFill>
                <a:blip r:embed="rId5"/>
                <a:stretch>
                  <a:fillRect/>
                </a:stretch>
              </p:blipFill>
              <p:spPr>
                <a:xfrm rot="3003245">
                  <a:off x="4773473" y="3040383"/>
                  <a:ext cx="2464374" cy="2266172"/>
                </a:xfrm>
                <a:prstGeom prst="rect">
                  <a:avLst/>
                </a:prstGeom>
                <a:noFill/>
                <a:ln>
                  <a:noFill/>
                </a:ln>
              </p:spPr>
            </p:pic>
          </mc:Fallback>
        </mc:AlternateContent>
      </p:grpSp>
      <p:sp>
        <p:nvSpPr>
          <p:cNvPr id="91" name="Textfeld 90">
            <a:extLst>
              <a:ext uri="{FF2B5EF4-FFF2-40B4-BE49-F238E27FC236}">
                <a16:creationId xmlns:a16="http://schemas.microsoft.com/office/drawing/2014/main" id="{6A4F31FF-620D-4CC3-8168-46B66BFC4F4B}"/>
              </a:ext>
            </a:extLst>
          </p:cNvPr>
          <p:cNvSpPr txBox="1"/>
          <p:nvPr/>
        </p:nvSpPr>
        <p:spPr>
          <a:xfrm>
            <a:off x="1030226" y="5820836"/>
            <a:ext cx="1028942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GB">
                <a:solidFill>
                  <a:schemeClr val="tx1">
                    <a:lumMod val="75000"/>
                    <a:lumOff val="25000"/>
                  </a:schemeClr>
                </a:solidFill>
                <a:latin typeface="Calibri Light" panose="020F0302020204030204" pitchFamily="34" charset="0"/>
                <a:cs typeface="Calibri Light" panose="020F0302020204030204" pitchFamily="34" charset="0"/>
              </a:rPr>
              <a:t>e.g. Barachant et al.,2012, Yger et al., 2015, Congedo et al. 2017, Kalunga et al., 2015, Barthélemy et al., 2019</a:t>
            </a:r>
          </a:p>
        </p:txBody>
      </p:sp>
      <p:sp>
        <p:nvSpPr>
          <p:cNvPr id="92" name="Bogen 91">
            <a:extLst>
              <a:ext uri="{FF2B5EF4-FFF2-40B4-BE49-F238E27FC236}">
                <a16:creationId xmlns:a16="http://schemas.microsoft.com/office/drawing/2014/main" id="{37C05CAF-A18B-4BA4-84BD-5E7A2812794F}"/>
              </a:ext>
            </a:extLst>
          </p:cNvPr>
          <p:cNvSpPr/>
          <p:nvPr/>
        </p:nvSpPr>
        <p:spPr>
          <a:xfrm rot="7169615" flipV="1">
            <a:off x="6272283" y="3235165"/>
            <a:ext cx="721452" cy="1557668"/>
          </a:xfrm>
          <a:prstGeom prst="arc">
            <a:avLst>
              <a:gd name="adj1" fmla="val 16200000"/>
              <a:gd name="adj2" fmla="val 2417222"/>
            </a:avLst>
          </a:prstGeom>
          <a:ln w="38100">
            <a:solidFill>
              <a:srgbClr val="0070C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GB"/>
          </a:p>
        </p:txBody>
      </p:sp>
      <p:cxnSp>
        <p:nvCxnSpPr>
          <p:cNvPr id="94" name="Gerader Verbinder 93">
            <a:extLst>
              <a:ext uri="{FF2B5EF4-FFF2-40B4-BE49-F238E27FC236}">
                <a16:creationId xmlns:a16="http://schemas.microsoft.com/office/drawing/2014/main" id="{280660E6-954C-470B-BEA2-E3265952CF26}"/>
              </a:ext>
            </a:extLst>
          </p:cNvPr>
          <p:cNvCxnSpPr>
            <a:cxnSpLocks/>
            <a:stCxn id="92" idx="0"/>
            <a:endCxn id="92" idx="2"/>
          </p:cNvCxnSpPr>
          <p:nvPr/>
        </p:nvCxnSpPr>
        <p:spPr>
          <a:xfrm>
            <a:off x="5955103" y="3630559"/>
            <a:ext cx="760338" cy="815831"/>
          </a:xfrm>
          <a:prstGeom prst="line">
            <a:avLst/>
          </a:prstGeom>
          <a:ln w="38100">
            <a:solidFill>
              <a:schemeClr val="accent2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6088538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 animBg="1"/>
    </p:bldLst>
  </p:timing>
</p:sld>
</file>

<file path=ppt/theme/theme1.xml><?xml version="1.0" encoding="utf-8"?>
<a:theme xmlns:a="http://schemas.openxmlformats.org/drawingml/2006/main" name="Universitaet-Oldenburg_basic_16-9_datum-fusszeile-seitenzahl">
  <a:themeElements>
    <a:clrScheme name="Standard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BBE0E3"/>
      </a:accent1>
      <a:accent2>
        <a:srgbClr val="333399"/>
      </a:accent2>
      <a:accent3>
        <a:srgbClr val="FFFFFF"/>
      </a:accent3>
      <a:accent4>
        <a:srgbClr val="000000"/>
      </a:accent4>
      <a:accent5>
        <a:srgbClr val="DAEDEF"/>
      </a:accent5>
      <a:accent6>
        <a:srgbClr val="2D2D8A"/>
      </a:accent6>
      <a:hlink>
        <a:srgbClr val="009999"/>
      </a:hlink>
      <a:folHlink>
        <a:srgbClr val="99CC00"/>
      </a:folHlink>
    </a:clrScheme>
    <a:fontScheme name="Standarddesign">
      <a:majorFont>
        <a:latin typeface="Arial"/>
        <a:ea typeface=""/>
        <a:cs typeface=""/>
      </a:majorFont>
      <a:minorFont>
        <a:latin typeface="Arial"/>
        <a:ea typeface=""/>
        <a:cs typeface=""/>
      </a:minorFont>
    </a:fontScheme>
    <a:fmtScheme name="Larissa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>
    <a:extraClrScheme>
      <a:clrScheme name="Standarddesign 1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BBE0E3"/>
        </a:accent1>
        <a:accent2>
          <a:srgbClr val="333399"/>
        </a:accent2>
        <a:accent3>
          <a:srgbClr val="FFFFFF"/>
        </a:accent3>
        <a:accent4>
          <a:srgbClr val="000000"/>
        </a:accent4>
        <a:accent5>
          <a:srgbClr val="DAEDEF"/>
        </a:accent5>
        <a:accent6>
          <a:srgbClr val="2D2D8A"/>
        </a:accent6>
        <a:hlink>
          <a:srgbClr val="009999"/>
        </a:hlink>
        <a:folHlink>
          <a:srgbClr val="99CC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2">
        <a:dk1>
          <a:srgbClr val="000000"/>
        </a:dk1>
        <a:lt1>
          <a:srgbClr val="FFFFFF"/>
        </a:lt1>
        <a:dk2>
          <a:srgbClr val="000000"/>
        </a:dk2>
        <a:lt2>
          <a:srgbClr val="969696"/>
        </a:lt2>
        <a:accent1>
          <a:srgbClr val="FBDF53"/>
        </a:accent1>
        <a:accent2>
          <a:srgbClr val="FF9966"/>
        </a:accent2>
        <a:accent3>
          <a:srgbClr val="FFFFFF"/>
        </a:accent3>
        <a:accent4>
          <a:srgbClr val="000000"/>
        </a:accent4>
        <a:accent5>
          <a:srgbClr val="FDECB3"/>
        </a:accent5>
        <a:accent6>
          <a:srgbClr val="E78A5C"/>
        </a:accent6>
        <a:hlink>
          <a:srgbClr val="CC3300"/>
        </a:hlink>
        <a:folHlink>
          <a:srgbClr val="9966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3">
        <a:dk1>
          <a:srgbClr val="000000"/>
        </a:dk1>
        <a:lt1>
          <a:srgbClr val="FFFFFF"/>
        </a:lt1>
        <a:dk2>
          <a:srgbClr val="000000"/>
        </a:dk2>
        <a:lt2>
          <a:srgbClr val="808080"/>
        </a:lt2>
        <a:accent1>
          <a:srgbClr val="99CCFF"/>
        </a:accent1>
        <a:accent2>
          <a:srgbClr val="CCCCFF"/>
        </a:accent2>
        <a:accent3>
          <a:srgbClr val="FFFFFF"/>
        </a:accent3>
        <a:accent4>
          <a:srgbClr val="000000"/>
        </a:accent4>
        <a:accent5>
          <a:srgbClr val="CAE2FF"/>
        </a:accent5>
        <a:accent6>
          <a:srgbClr val="B9B9E7"/>
        </a:accent6>
        <a:hlink>
          <a:srgbClr val="3333CC"/>
        </a:hlink>
        <a:folHlink>
          <a:srgbClr val="AF67FF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4">
        <a:dk1>
          <a:srgbClr val="000000"/>
        </a:dk1>
        <a:lt1>
          <a:srgbClr val="DEF6F1"/>
        </a:lt1>
        <a:dk2>
          <a:srgbClr val="000000"/>
        </a:dk2>
        <a:lt2>
          <a:srgbClr val="969696"/>
        </a:lt2>
        <a:accent1>
          <a:srgbClr val="FFFFFF"/>
        </a:accent1>
        <a:accent2>
          <a:srgbClr val="8DC6FF"/>
        </a:accent2>
        <a:accent3>
          <a:srgbClr val="ECFAF7"/>
        </a:accent3>
        <a:accent4>
          <a:srgbClr val="000000"/>
        </a:accent4>
        <a:accent5>
          <a:srgbClr val="FFFFFF"/>
        </a:accent5>
        <a:accent6>
          <a:srgbClr val="7FB3E7"/>
        </a:accent6>
        <a:hlink>
          <a:srgbClr val="0066CC"/>
        </a:hlink>
        <a:folHlink>
          <a:srgbClr val="00A8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5">
        <a:dk1>
          <a:srgbClr val="000000"/>
        </a:dk1>
        <a:lt1>
          <a:srgbClr val="FFFFD9"/>
        </a:lt1>
        <a:dk2>
          <a:srgbClr val="000000"/>
        </a:dk2>
        <a:lt2>
          <a:srgbClr val="777777"/>
        </a:lt2>
        <a:accent1>
          <a:srgbClr val="FFFFF7"/>
        </a:accent1>
        <a:accent2>
          <a:srgbClr val="33CCCC"/>
        </a:accent2>
        <a:accent3>
          <a:srgbClr val="FFFFE9"/>
        </a:accent3>
        <a:accent4>
          <a:srgbClr val="000000"/>
        </a:accent4>
        <a:accent5>
          <a:srgbClr val="FFFFFA"/>
        </a:accent5>
        <a:accent6>
          <a:srgbClr val="2DB9B9"/>
        </a:accent6>
        <a:hlink>
          <a:srgbClr val="FF5050"/>
        </a:hlink>
        <a:folHlink>
          <a:srgbClr val="FF9900"/>
        </a:folHlink>
      </a:clrScheme>
      <a:clrMap bg1="lt1" tx1="dk1" bg2="lt2" tx2="dk2" accent1="accent1" accent2="accent2" accent3="accent3" accent4="accent4" accent5="accent5" accent6="accent6" hlink="hlink" folHlink="folHlink"/>
    </a:extraClrScheme>
    <a:extraClrScheme>
      <a:clrScheme name="Standarddesign 6">
        <a:dk1>
          <a:srgbClr val="005A58"/>
        </a:dk1>
        <a:lt1>
          <a:srgbClr val="FFFFFF"/>
        </a:lt1>
        <a:dk2>
          <a:srgbClr val="008080"/>
        </a:dk2>
        <a:lt2>
          <a:srgbClr val="FFFF99"/>
        </a:lt2>
        <a:accent1>
          <a:srgbClr val="006462"/>
        </a:accent1>
        <a:accent2>
          <a:srgbClr val="6D6FC7"/>
        </a:accent2>
        <a:accent3>
          <a:srgbClr val="AAC0C0"/>
        </a:accent3>
        <a:accent4>
          <a:srgbClr val="DADADA"/>
        </a:accent4>
        <a:accent5>
          <a:srgbClr val="AAB8B7"/>
        </a:accent5>
        <a:accent6>
          <a:srgbClr val="6264B4"/>
        </a:accent6>
        <a:hlink>
          <a:srgbClr val="00FFFF"/>
        </a:hlink>
        <a:folHlink>
          <a:srgbClr val="00FF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7">
        <a:dk1>
          <a:srgbClr val="5C1F00"/>
        </a:dk1>
        <a:lt1>
          <a:srgbClr val="FFFFFF"/>
        </a:lt1>
        <a:dk2>
          <a:srgbClr val="800000"/>
        </a:dk2>
        <a:lt2>
          <a:srgbClr val="DFD293"/>
        </a:lt2>
        <a:accent1>
          <a:srgbClr val="CC3300"/>
        </a:accent1>
        <a:accent2>
          <a:srgbClr val="BE7960"/>
        </a:accent2>
        <a:accent3>
          <a:srgbClr val="C0AAAA"/>
        </a:accent3>
        <a:accent4>
          <a:srgbClr val="DADADA"/>
        </a:accent4>
        <a:accent5>
          <a:srgbClr val="E2ADAA"/>
        </a:accent5>
        <a:accent6>
          <a:srgbClr val="AC6D56"/>
        </a:accent6>
        <a:hlink>
          <a:srgbClr val="FFFF99"/>
        </a:hlink>
        <a:folHlink>
          <a:srgbClr val="D3A21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8">
        <a:dk1>
          <a:srgbClr val="003366"/>
        </a:dk1>
        <a:lt1>
          <a:srgbClr val="FFFFFF"/>
        </a:lt1>
        <a:dk2>
          <a:srgbClr val="000099"/>
        </a:dk2>
        <a:lt2>
          <a:srgbClr val="CCFFFF"/>
        </a:lt2>
        <a:accent1>
          <a:srgbClr val="3366CC"/>
        </a:accent1>
        <a:accent2>
          <a:srgbClr val="00B000"/>
        </a:accent2>
        <a:accent3>
          <a:srgbClr val="AAAACA"/>
        </a:accent3>
        <a:accent4>
          <a:srgbClr val="DADADA"/>
        </a:accent4>
        <a:accent5>
          <a:srgbClr val="ADB8E2"/>
        </a:accent5>
        <a:accent6>
          <a:srgbClr val="009F00"/>
        </a:accent6>
        <a:hlink>
          <a:srgbClr val="66CCFF"/>
        </a:hlink>
        <a:folHlink>
          <a:srgbClr val="FFE701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9">
        <a:dk1>
          <a:srgbClr val="336699"/>
        </a:dk1>
        <a:lt1>
          <a:srgbClr val="FFFFFF"/>
        </a:lt1>
        <a:dk2>
          <a:srgbClr val="000000"/>
        </a:dk2>
        <a:lt2>
          <a:srgbClr val="E3EBF1"/>
        </a:lt2>
        <a:accent1>
          <a:srgbClr val="003399"/>
        </a:accent1>
        <a:accent2>
          <a:srgbClr val="468A4B"/>
        </a:accent2>
        <a:accent3>
          <a:srgbClr val="AAAAAA"/>
        </a:accent3>
        <a:accent4>
          <a:srgbClr val="DADADA"/>
        </a:accent4>
        <a:accent5>
          <a:srgbClr val="AAADCA"/>
        </a:accent5>
        <a:accent6>
          <a:srgbClr val="3F7D43"/>
        </a:accent6>
        <a:hlink>
          <a:srgbClr val="66CCFF"/>
        </a:hlink>
        <a:folHlink>
          <a:srgbClr val="F0E500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0">
        <a:dk1>
          <a:srgbClr val="777777"/>
        </a:dk1>
        <a:lt1>
          <a:srgbClr val="FFFFFF"/>
        </a:lt1>
        <a:dk2>
          <a:srgbClr val="686B5D"/>
        </a:dk2>
        <a:lt2>
          <a:srgbClr val="D1D1CB"/>
        </a:lt2>
        <a:accent1>
          <a:srgbClr val="909082"/>
        </a:accent1>
        <a:accent2>
          <a:srgbClr val="809EA8"/>
        </a:accent2>
        <a:accent3>
          <a:srgbClr val="B9BAB6"/>
        </a:accent3>
        <a:accent4>
          <a:srgbClr val="DADADA"/>
        </a:accent4>
        <a:accent5>
          <a:srgbClr val="C6C6C1"/>
        </a:accent5>
        <a:accent6>
          <a:srgbClr val="738F98"/>
        </a:accent6>
        <a:hlink>
          <a:srgbClr val="FFCC66"/>
        </a:hlink>
        <a:folHlink>
          <a:srgbClr val="E9DCB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1">
        <a:dk1>
          <a:srgbClr val="3E3E5C"/>
        </a:dk1>
        <a:lt1>
          <a:srgbClr val="FFFFFF"/>
        </a:lt1>
        <a:dk2>
          <a:srgbClr val="666699"/>
        </a:dk2>
        <a:lt2>
          <a:srgbClr val="FFFFFF"/>
        </a:lt2>
        <a:accent1>
          <a:srgbClr val="60597B"/>
        </a:accent1>
        <a:accent2>
          <a:srgbClr val="6666FF"/>
        </a:accent2>
        <a:accent3>
          <a:srgbClr val="B8B8CA"/>
        </a:accent3>
        <a:accent4>
          <a:srgbClr val="DADADA"/>
        </a:accent4>
        <a:accent5>
          <a:srgbClr val="B6B5BF"/>
        </a:accent5>
        <a:accent6>
          <a:srgbClr val="5C5CE7"/>
        </a:accent6>
        <a:hlink>
          <a:srgbClr val="99CCFF"/>
        </a:hlink>
        <a:folHlink>
          <a:srgbClr val="FFFF99"/>
        </a:folHlink>
      </a:clrScheme>
      <a:clrMap bg1="dk2" tx1="lt1" bg2="dk1" tx2="lt2" accent1="accent1" accent2="accent2" accent3="accent3" accent4="accent4" accent5="accent5" accent6="accent6" hlink="hlink" folHlink="folHlink"/>
    </a:extraClrScheme>
    <a:extraClrScheme>
      <a:clrScheme name="Standarddesign 12">
        <a:dk1>
          <a:srgbClr val="2D2015"/>
        </a:dk1>
        <a:lt1>
          <a:srgbClr val="FFFFFF"/>
        </a:lt1>
        <a:dk2>
          <a:srgbClr val="523E26"/>
        </a:dk2>
        <a:lt2>
          <a:srgbClr val="DFC08D"/>
        </a:lt2>
        <a:accent1>
          <a:srgbClr val="8C7B70"/>
        </a:accent1>
        <a:accent2>
          <a:srgbClr val="8F5F2F"/>
        </a:accent2>
        <a:accent3>
          <a:srgbClr val="B3AFAC"/>
        </a:accent3>
        <a:accent4>
          <a:srgbClr val="DADADA"/>
        </a:accent4>
        <a:accent5>
          <a:srgbClr val="C5BFBB"/>
        </a:accent5>
        <a:accent6>
          <a:srgbClr val="81552A"/>
        </a:accent6>
        <a:hlink>
          <a:srgbClr val="CCB400"/>
        </a:hlink>
        <a:folHlink>
          <a:srgbClr val="8C9EA0"/>
        </a:folHlink>
      </a:clrScheme>
      <a:clrMap bg1="dk2" tx1="lt1" bg2="dk1" tx2="lt2" accent1="accent1" accent2="accent2" accent3="accent3" accent4="accent4" accent5="accent5" accent6="accent6" hlink="hlink" folHlink="folHlink"/>
    </a:extraClrScheme>
  </a:extraClrSchemeLst>
</a:theme>
</file>

<file path=ppt/theme/theme2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Universitaet-Oldenburg_basic_16-9_datum-fusszeile-seitenzahl</Template>
  <TotalTime>0</TotalTime>
  <Words>1905</Words>
  <Application>Microsoft Office PowerPoint</Application>
  <PresentationFormat>Breitbild</PresentationFormat>
  <Paragraphs>246</Paragraphs>
  <Slides>16</Slides>
  <Notes>14</Notes>
  <HiddenSlides>2</HiddenSlides>
  <MMClips>0</MMClips>
  <ScaleCrop>false</ScaleCrop>
  <HeadingPairs>
    <vt:vector size="6" baseType="variant">
      <vt:variant>
        <vt:lpstr>Verwendete Schriftarten</vt:lpstr>
      </vt:variant>
      <vt:variant>
        <vt:i4>3</vt:i4>
      </vt:variant>
      <vt:variant>
        <vt:lpstr>Design</vt:lpstr>
      </vt:variant>
      <vt:variant>
        <vt:i4>2</vt:i4>
      </vt:variant>
      <vt:variant>
        <vt:lpstr>Folientitel</vt:lpstr>
      </vt:variant>
      <vt:variant>
        <vt:i4>16</vt:i4>
      </vt:variant>
    </vt:vector>
  </HeadingPairs>
  <TitlesOfParts>
    <vt:vector size="21" baseType="lpstr">
      <vt:lpstr>Arial</vt:lpstr>
      <vt:lpstr>Calibri</vt:lpstr>
      <vt:lpstr>Calibri Light</vt:lpstr>
      <vt:lpstr>Universitaet-Oldenburg_basic_16-9_datum-fusszeile-seitenzahl</vt:lpstr>
      <vt:lpstr>Office</vt:lpstr>
      <vt:lpstr>Evaluation of Riemannian ASR on cEEGrid data: an artifact correction method for BCIs (248)</vt:lpstr>
      <vt:lpstr>PowerPoint-Präsentation</vt:lpstr>
      <vt:lpstr>PowerPoint-Präsentation</vt:lpstr>
      <vt:lpstr>PowerPoint-Präsentation</vt:lpstr>
      <vt:lpstr>PowerPoint-Präsentation</vt:lpstr>
      <vt:lpstr>Artifact Subspace Reconstruction</vt:lpstr>
      <vt:lpstr>PowerPoint-Präsentation</vt:lpstr>
      <vt:lpstr>PowerPoint-Präsentation</vt:lpstr>
      <vt:lpstr>Riemannian Geometry</vt:lpstr>
      <vt:lpstr>PowerPoint-Präsentation</vt:lpstr>
      <vt:lpstr>PowerPoint-Präsentation</vt:lpstr>
      <vt:lpstr>PowerPoint-Präsentation</vt:lpstr>
      <vt:lpstr>connect  &amp; download</vt:lpstr>
      <vt:lpstr>References</vt:lpstr>
      <vt:lpstr>PowerPoint-Präsentation</vt:lpstr>
      <vt:lpstr>PowerPoint-Präsentation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   Evaluation ofRiemannian ASR on cEEGrid data:an artifact correction method for BCIs</dc:title>
  <dc:creator>sarah blum</dc:creator>
  <cp:lastModifiedBy>sarah blum</cp:lastModifiedBy>
  <cp:revision>104</cp:revision>
  <dcterms:created xsi:type="dcterms:W3CDTF">2019-09-03T10:48:47Z</dcterms:created>
  <dcterms:modified xsi:type="dcterms:W3CDTF">2019-10-08T21:40:35Z</dcterms:modified>
</cp:coreProperties>
</file>